
<file path=[Content_Types].xml><?xml version="1.0" encoding="utf-8"?>
<Types xmlns="http://schemas.openxmlformats.org/package/2006/content-types">
  <Default Extension="png" ContentType="image/png"/>
  <Default Extension="fntdata" ContentType="application/x-fontdata"/>
  <Default Extension="xml" ContentType="application/xml"/>
  <Default Extension="rels" ContentType="application/vnd.openxmlformats-package.relationships+xml"/>
  <Override PartName="/ppt/presentation.xml" ContentType="application/vnd.openxmlformats-officedocument.presentationml.presentation.main+xml"/>
  <Override PartName="/ppt/media/image1.png" ContentType="image/png"/>
  <Override PartName="/ppt/slideLayouts/slideLayout1.xml" ContentType="application/vnd.openxmlformats-officedocument.presentationml.slideLayout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media/image3.png" ContentType="image/png"/>
  <Override PartName="/ppt/slides/slide7.xml" ContentType="application/vnd.openxmlformats-officedocument.presentationml.slide+xml"/>
  <Override PartName="/ppt/media/image5.png" ContentType="image/png"/>
  <Override PartName="/ppt/theme/theme1.xml" ContentType="application/vnd.openxmlformats-officedocument.theme+xml"/>
  <Override PartName="/ppt/fonts/font4.fntdata" ContentType="application/x-fontdata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media/image4.png" ContentType="image/png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ppt/slides/slide16.xml" ContentType="application/vnd.openxmlformats-officedocument.presentationml.slide+xml"/>
  <Override PartName="/ppt/slides/slide3.xml" ContentType="application/vnd.openxmlformats-officedocument.presentationml.slide+xml"/>
  <Override PartName="/ppt/slides/slide13.xml" ContentType="application/vnd.openxmlformats-officedocument.presentationml.slide+xml"/>
  <Override PartName="/ppt/fonts/font1.fntdata" ContentType="application/x-fontdata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fonts/font3.fntdata" ContentType="application/x-fontdata"/>
  <Override PartName="/ppt/slides/slide1.xml" ContentType="application/vnd.openxmlformats-officedocument.presentationml.slide+xml"/>
  <Override PartName="/docProps/app.xml" ContentType="application/vnd.openxmlformats-officedocument.extended-properties+xml"/>
  <Override PartName="/ppt/media/image2.png" ContentType="image/png"/>
  <Override PartName="/ppt/fonts/font2.fntdata" ContentType="application/x-fontdata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2.xml" ContentType="application/vnd.openxmlformats-officedocument.presentationml.slide+xml"/>
  <Override PartName="/ppt/slides/slide15.xml" ContentType="application/vnd.openxmlformats-officedocument.presentationml.slide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fonts/font5.fntdata" ContentType="application/x-fontdata"/>
</Types>
</file>

<file path=_rels/.rels><?xml version="1.0" encoding="UTF-8" standalone="yes"?><Relationships xmlns="http://schemas.openxmlformats.org/package/2006/relationships"><Relationship Id="rId2" Type="http://schemas.openxmlformats.org/officeDocument/2006/relationships/extended-properties" Target="docProps/app.xml" /><Relationship Id="rId1" Type="http://schemas.openxmlformats.org/package/2006/relationships/metadata/core-properties" Target="docProps/core.xml" /><Relationship Id="rId0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</p:sldIdLst>
  <p:sldSz cx="12192000" cy="6858000"/>
  <p:notesSz cx="6858000" cy="9144000"/>
  <p:embeddedFontLst>
    <p:embeddedFont>
      <p:font typeface="OPPOSans H" panose="02010600030101010101" charset="-122"/>
      <p:regular r:id="rId23"/>
    </p:embeddedFont>
    <p:embeddedFont>
      <p:font typeface="OPPOSans R" panose="02010600030101010101" charset="-122"/>
      <p:regular r:id="rId24"/>
    </p:embeddedFont>
    <p:embeddedFont>
      <p:font typeface="Source Han Sans" panose="02010600030101010101" charset="-122"/>
      <p:regular r:id="rId25"/>
    </p:embeddedFont>
    <p:embeddedFont>
      <p:font typeface="Source Han Sans CN Bold" panose="02010600030101010101" charset="-122"/>
      <p:regular r:id="rId26"/>
    </p:embeddedFont>
    <p:embeddedFont>
      <p:font typeface="Source Han Serif SC Regular" panose="02010600030101010101" charset="-122"/>
      <p:regular r:id="rId2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65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29" Type="http://schemas.openxmlformats.org/officeDocument/2006/relationships/viewProps" Target="viewProps.xml" /><Relationship Id="rId27" Type="http://schemas.openxmlformats.org/officeDocument/2006/relationships/font" Target="fonts/font5.fntdata" /><Relationship Id="rId25" Type="http://schemas.openxmlformats.org/officeDocument/2006/relationships/font" Target="fonts/font3.fntdata" /><Relationship Id="rId24" Type="http://schemas.openxmlformats.org/officeDocument/2006/relationships/font" Target="fonts/font2.fntdata" /><Relationship Id="rId22" Type="http://schemas.openxmlformats.org/officeDocument/2006/relationships/slide" Target="slides/slide21.xml" /><Relationship Id="rId2" Type="http://schemas.openxmlformats.org/officeDocument/2006/relationships/slide" Target="slides/slide1.xml" /><Relationship Id="rId21" Type="http://schemas.openxmlformats.org/officeDocument/2006/relationships/slide" Target="slides/slide20.xml" /><Relationship Id="rId28" Type="http://schemas.openxmlformats.org/officeDocument/2006/relationships/presProps" Target="presProps.xml" /><Relationship Id="rId19" Type="http://schemas.openxmlformats.org/officeDocument/2006/relationships/slide" Target="slides/slide18.xml" /><Relationship Id="rId23" Type="http://schemas.openxmlformats.org/officeDocument/2006/relationships/font" Target="fonts/font1.fntdata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3" Type="http://schemas.openxmlformats.org/officeDocument/2006/relationships/slide" Target="slides/slide12.xml" /><Relationship Id="rId12" Type="http://schemas.openxmlformats.org/officeDocument/2006/relationships/slide" Target="slides/slide11.xml" /><Relationship Id="rId4" Type="http://schemas.openxmlformats.org/officeDocument/2006/relationships/slide" Target="slides/slide3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31" Type="http://schemas.openxmlformats.org/officeDocument/2006/relationships/tableStyles" Target="tableStyles.xml" /><Relationship Id="rId8" Type="http://schemas.openxmlformats.org/officeDocument/2006/relationships/slide" Target="slides/slide7.xml" /><Relationship Id="rId20" Type="http://schemas.openxmlformats.org/officeDocument/2006/relationships/slide" Target="slides/slide19.xml" /><Relationship Id="rId26" Type="http://schemas.openxmlformats.org/officeDocument/2006/relationships/font" Target="fonts/font4.fntdata" /><Relationship Id="rId17" Type="http://schemas.openxmlformats.org/officeDocument/2006/relationships/slide" Target="slides/slide16.xml" /><Relationship Id="rId6" Type="http://schemas.openxmlformats.org/officeDocument/2006/relationships/slide" Target="slides/slide5.xml" /><Relationship Id="rId9" Type="http://schemas.openxmlformats.org/officeDocument/2006/relationships/slide" Target="slides/slide8.xml" /><Relationship Id="rId7" Type="http://schemas.openxmlformats.org/officeDocument/2006/relationships/slide" Target="slides/slide6.xml" /><Relationship Id="rId3" Type="http://schemas.openxmlformats.org/officeDocument/2006/relationships/slide" Target="slides/slide2.xml" /><Relationship Id="rId30" Type="http://schemas.openxmlformats.org/officeDocument/2006/relationships/theme" Target="theme/theme1.xml" /><Relationship Id="rId18" Type="http://schemas.openxmlformats.org/officeDocument/2006/relationships/slide" Target="slides/slide17.xml" /><Relationship Id="rId1" Type="http://schemas.openxmlformats.org/officeDocument/2006/relationships/slideMaster" Target="slideMasters/slideMaster1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7" Type="http://schemas.openxmlformats.org/officeDocument/2006/relationships/slideLayout" Target="../slideLayouts/slideLayout1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2" Type="http://schemas.openxmlformats.org/officeDocument/2006/relationships/image" Target="../media/image1.png" 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<Relationships xmlns="http://schemas.openxmlformats.org/package/2006/relationships"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3" Type="http://schemas.openxmlformats.org/officeDocument/2006/relationships/image" Target="../media/image2.png" /><Relationship Id="rId7" Type="http://schemas.openxmlformats.org/officeDocument/2006/relationships/slideLayout" Target="../slideLayouts/slideLayout1.xml" /><Relationship Id="rId4" Type="http://schemas.openxmlformats.org/officeDocument/2006/relationships/image" Target="../media/image3.png" /><Relationship Id="rId2" Type="http://schemas.openxmlformats.org/officeDocument/2006/relationships/image" Target="../media/image1.png" 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<Relationships xmlns="http://schemas.openxmlformats.org/package/2006/relationships"><Relationship Id="rId2" Type="http://schemas.openxmlformats.org/officeDocument/2006/relationships/slideLayout" Target="../slideLayouts/slideLayout1.xml" /></Relationships>
</file>

<file path=ppt/slides/_rels/slide6.xml.rels><?xml version="1.0" encoding="UTF-8" standalone="yes"?><Relationships xmlns="http://schemas.openxmlformats.org/package/2006/relationships"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<Relationships xmlns="http://schemas.openxmlformats.org/package/2006/relationships"><Relationship Id="rId2" Type="http://schemas.openxmlformats.org/officeDocument/2006/relationships/slideLayout" Target="../slideLayouts/slideLayout1.xml" 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<Relationships xmlns="http://schemas.openxmlformats.org/package/2006/relationships"><Relationship Id="rId2" Type="http://schemas.openxmlformats.org/officeDocument/2006/relationships/slideLayout" Target="../slideLayouts/slideLayout1.xml" /></Relationships>
</file>

<file path=ppt/slides/_rels/slide10.xml.rels><?xml version="1.0" encoding="UTF-8" standalone="yes"?><Relationships xmlns="http://schemas.openxmlformats.org/package/2006/relationships"><Relationship Id="rId6" Type="http://schemas.openxmlformats.org/officeDocument/2006/relationships/image" Target="../media/image5.png" /><Relationship Id="rId2" Type="http://schemas.openxmlformats.org/officeDocument/2006/relationships/image" Target="../media/image1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Relationship Id="rId3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<Relationships xmlns="http://schemas.openxmlformats.org/package/2006/relationships"><Relationship Id="rId2" Type="http://schemas.openxmlformats.org/officeDocument/2006/relationships/slideLayout" Target="../slideLayouts/slideLayout1.xml" 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<Relationships xmlns="http://schemas.openxmlformats.org/package/2006/relationships"><Relationship Id="rId2" Type="http://schemas.openxmlformats.org/officeDocument/2006/relationships/slideLayout" Target="../slideLayouts/slideLayout1.xml" /></Relationships>
</file>

<file path=ppt/slides/_rels/slide14.xml.rels><?xml version="1.0" encoding="UTF-8" standalone="yes"?><Relationships xmlns="http://schemas.openxmlformats.org/package/2006/relationships"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<Relationships xmlns="http://schemas.openxmlformats.org/package/2006/relationships"><Relationship Id="rId2" Type="http://schemas.openxmlformats.org/officeDocument/2006/relationships/slideLayout" Target="../slideLayouts/slideLayout1.xml" 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<Relationships xmlns="http://schemas.openxmlformats.org/package/2006/relationships"><Relationship Id="rId2" Type="http://schemas.openxmlformats.org/officeDocument/2006/relationships/slideLayout" Target="../slideLayouts/slideLayout1.xml" /></Relationships>
</file>

<file path=ppt/slides/_rels/slide18.xml.rels><?xml version="1.0" encoding="UTF-8" standalone="yes"?><Relationships xmlns="http://schemas.openxmlformats.org/package/2006/relationships"><Relationship Id="rId2" Type="http://schemas.openxmlformats.org/officeDocument/2006/relationships/image" Target="../media/image1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Relationship Id="rId4" Type="http://schemas.openxmlformats.org/officeDocument/2006/relationships/image" Target="../media/image3.png" /><Relationship Id="rId3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<Relationships xmlns="http://schemas.openxmlformats.org/package/2006/relationships"><Relationship Id="rId2" Type="http://schemas.openxmlformats.org/officeDocument/2006/relationships/slideLayout" Target="../slideLayouts/slideLayout1.xml" 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1.xml.rels><?xml version="1.0" encoding="UTF-8" standalone="yes"?><Relationships xmlns="http://schemas.openxmlformats.org/package/2006/relationships"><Relationship Id="rId3" Type="http://schemas.openxmlformats.org/officeDocument/2006/relationships/image" Target="../media/image2.png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7" Type="http://schemas.openxmlformats.org/officeDocument/2006/relationships/slideLayout" Target="../slideLayouts/slideLayout1.xml" /><Relationship Id="rId4" Type="http://schemas.openxmlformats.org/officeDocument/2006/relationships/image" Target="../media/image3.png" /><Relationship Id="rId2" Type="http://schemas.openxmlformats.org/officeDocument/2006/relationships/image" Target="../media/image1.png" /></Relationships>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/>
        </p:nvSpPr>
        <p:spPr>
          <a:xfrm>
            <a:off x="-2380" y="0"/>
            <a:ext cx="12196761" cy="68580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pic>
        <p:nvPicPr>
          <p:cNvPr id="3" name="图片 2"/>
          <p:cNvPicPr/>
          <p:nvPr/>
        </p:nvPicPr>
        <p:blipFill>
          <a:blip r:embed="rId2">
            <a:alphaModFix/>
          </a:blip>
          <a:srcRect l="21931" t="10845" r="8194" b="18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/>
            <a:rect l="l" t="t" r="r" b="b"/>
            <a:pathLst>
              <a:path h="6858000" w="12192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12700">
            <a:noFill/>
          </a:ln>
        </p:spPr>
      </p:pic>
      <p:sp>
        <p:nvSpPr>
          <p:cNvPr id="4" name="标题 1"/>
          <p:cNvSpPr/>
          <p:nvPr/>
        </p:nvSpPr>
        <p:spPr>
          <a:xfrm>
            <a:off x="136706" y="173736"/>
            <a:ext cx="11918589" cy="6510528"/>
          </a:xfrm>
          <a:prstGeom prst="plaque">
            <a:avLst>
              <a:gd name="adj" fmla="val 5668"/>
            </a:avLst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/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5" name="标题 1"/>
          <p:cNvSpPr/>
          <p:nvPr/>
        </p:nvSpPr>
        <p:spPr>
          <a:xfrm>
            <a:off x="272980" y="270050"/>
            <a:ext cx="11646040" cy="6317901"/>
          </a:xfrm>
          <a:prstGeom prst="plaque">
            <a:avLst>
              <a:gd name="adj" fmla="val 5358"/>
            </a:avLst>
          </a:prstGeom>
          <a:solidFill>
            <a:schemeClr val="bg1">
              <a:alpha val="91000"/>
            </a:schemeClr>
          </a:solidFill>
          <a:ln w="12700" cap="flat">
            <a:solidFill>
              <a:schemeClr val="accent3">
                <a:lumMod val="50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6" name="标题 1"/>
          <p:cNvSpPr/>
          <p:nvPr/>
        </p:nvSpPr>
        <p:spPr>
          <a:xfrm>
            <a:off x="272980" y="270050"/>
            <a:ext cx="11646040" cy="6317901"/>
          </a:xfrm>
          <a:prstGeom prst="plaque">
            <a:avLst>
              <a:gd name="adj" fmla="val 5358"/>
            </a:avLst>
          </a:prstGeom>
          <a:gradFill>
            <a:gsLst>
              <a:gs pos="62000">
                <a:schemeClr val="accent3">
                  <a:alpha val="10000"/>
                </a:schemeClr>
              </a:gs>
              <a:gs pos="84000">
                <a:schemeClr val="accent2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lin ang="5400000" scaled="0"/>
          </a:gradFill>
          <a:ln w="12700" cap="flat">
            <a:solidFill>
              <a:schemeClr val="accent1"/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7" name="标题 1"/>
          <p:cNvSpPr/>
          <p:nvPr/>
        </p:nvSpPr>
        <p:spPr>
          <a:xfrm>
            <a:off x="11907014" y="173736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8" name="标题 1"/>
          <p:cNvSpPr/>
          <p:nvPr/>
        </p:nvSpPr>
        <p:spPr>
          <a:xfrm>
            <a:off x="11907014" y="6535983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9" name="标题 1"/>
          <p:cNvSpPr/>
          <p:nvPr/>
        </p:nvSpPr>
        <p:spPr>
          <a:xfrm flipH="1">
            <a:off x="2285667" y="2005366"/>
            <a:ext cx="9687208" cy="4703146"/>
          </a:xfrm>
          <a:custGeom>
            <a:avLst/>
            <a:gdLst>
              <a:gd name="connsiteX0" fmla="*/ 9215302 w 9687208"/>
              <a:gd name="connsiteY0" fmla="*/ 0 h 4703146"/>
              <a:gd name="connsiteX1" fmla="*/ 434095 w 9687208"/>
              <a:gd name="connsiteY1" fmla="*/ 0 h 4703146"/>
              <a:gd name="connsiteX2" fmla="*/ 190024 w 9687208"/>
              <a:gd name="connsiteY2" fmla="*/ 241266 h 4703146"/>
              <a:gd name="connsiteX3" fmla="*/ 190024 w 9687208"/>
              <a:gd name="connsiteY3" fmla="*/ 369020 h 4703146"/>
              <a:gd name="connsiteX4" fmla="*/ 167429 w 9687208"/>
              <a:gd name="connsiteY4" fmla="*/ 371272 h 4703146"/>
              <a:gd name="connsiteX5" fmla="*/ 22039 w 9687208"/>
              <a:gd name="connsiteY5" fmla="*/ 442208 h 4703146"/>
              <a:gd name="connsiteX6" fmla="*/ 0 w 9687208"/>
              <a:gd name="connsiteY6" fmla="*/ 464520 h 4703146"/>
              <a:gd name="connsiteX7" fmla="*/ 0 w 9687208"/>
              <a:gd name="connsiteY7" fmla="*/ 4364633 h 4703146"/>
              <a:gd name="connsiteX8" fmla="*/ 338513 w 9687208"/>
              <a:gd name="connsiteY8" fmla="*/ 4703146 h 4703146"/>
              <a:gd name="connsiteX9" fmla="*/ 9426310 w 9687208"/>
              <a:gd name="connsiteY9" fmla="*/ 4703146 h 4703146"/>
              <a:gd name="connsiteX10" fmla="*/ 9440193 w 9687208"/>
              <a:gd name="connsiteY10" fmla="*/ 4682792 h 4703146"/>
              <a:gd name="connsiteX11" fmla="*/ 9459373 w 9687208"/>
              <a:gd name="connsiteY11" fmla="*/ 4588881 h 4703146"/>
              <a:gd name="connsiteX12" fmla="*/ 9459373 w 9687208"/>
              <a:gd name="connsiteY12" fmla="*/ 4450131 h 4703146"/>
              <a:gd name="connsiteX13" fmla="*/ 9491139 w 9687208"/>
              <a:gd name="connsiteY13" fmla="*/ 4440384 h 4703146"/>
              <a:gd name="connsiteX14" fmla="*/ 9687208 w 9687208"/>
              <a:gd name="connsiteY14" fmla="*/ 4147985 h 4703146"/>
              <a:gd name="connsiteX15" fmla="*/ 9687208 w 9687208"/>
              <a:gd name="connsiteY15" fmla="*/ 682161 h 4703146"/>
              <a:gd name="connsiteX16" fmla="*/ 9491139 w 9687208"/>
              <a:gd name="connsiteY16" fmla="*/ 389763 h 4703146"/>
              <a:gd name="connsiteX17" fmla="*/ 9459373 w 9687208"/>
              <a:gd name="connsiteY17" fmla="*/ 380015 h 4703146"/>
              <a:gd name="connsiteX18" fmla="*/ 9459373 w 9687208"/>
              <a:gd name="connsiteY18" fmla="*/ 241266 h 4703146"/>
              <a:gd name="connsiteX19" fmla="*/ 9215302 w 9687208"/>
              <a:gd name="connsiteY19" fmla="*/ 0 h 4703146"/>
            </a:gdLst>
            <a:ahLst/>
            <a:cxnLst/>
            <a:rect l="l" t="t" r="r" b="b"/>
            <a:pathLst>
              <a:path h="4703146" w="9687208">
                <a:moveTo>
                  <a:pt x="9215302" y="0"/>
                </a:moveTo>
                <a:lnTo>
                  <a:pt x="434095" y="0"/>
                </a:lnTo>
                <a:cubicBezTo>
                  <a:pt x="299299" y="0"/>
                  <a:pt x="190024" y="108018"/>
                  <a:pt x="190024" y="241266"/>
                </a:cubicBezTo>
                <a:lnTo>
                  <a:pt x="190024" y="369020"/>
                </a:lnTo>
                <a:lnTo>
                  <a:pt x="167429" y="371272"/>
                </a:lnTo>
                <a:cubicBezTo>
                  <a:pt x="112572" y="382368"/>
                  <a:pt x="62811" y="407296"/>
                  <a:pt x="22039" y="442208"/>
                </a:cubicBezTo>
                <a:lnTo>
                  <a:pt x="0" y="464520"/>
                </a:lnTo>
                <a:lnTo>
                  <a:pt x="0" y="4364633"/>
                </a:lnTo>
                <a:cubicBezTo>
                  <a:pt x="186956" y="4364633"/>
                  <a:pt x="338513" y="4516190"/>
                  <a:pt x="338513" y="4703146"/>
                </a:cubicBezTo>
                <a:lnTo>
                  <a:pt x="9426310" y="4703146"/>
                </a:lnTo>
                <a:lnTo>
                  <a:pt x="9440193" y="4682792"/>
                </a:lnTo>
                <a:cubicBezTo>
                  <a:pt x="9452543" y="4653927"/>
                  <a:pt x="9459373" y="4622193"/>
                  <a:pt x="9459373" y="4588881"/>
                </a:cubicBezTo>
                <a:lnTo>
                  <a:pt x="9459373" y="4450131"/>
                </a:lnTo>
                <a:lnTo>
                  <a:pt x="9491139" y="4440384"/>
                </a:lnTo>
                <a:cubicBezTo>
                  <a:pt x="9606361" y="4392210"/>
                  <a:pt x="9687208" y="4279430"/>
                  <a:pt x="9687208" y="4147985"/>
                </a:cubicBezTo>
                <a:lnTo>
                  <a:pt x="9687208" y="682161"/>
                </a:lnTo>
                <a:cubicBezTo>
                  <a:pt x="9687208" y="550717"/>
                  <a:pt x="9606361" y="437938"/>
                  <a:pt x="9491139" y="389763"/>
                </a:cubicBezTo>
                <a:lnTo>
                  <a:pt x="9459373" y="380015"/>
                </a:lnTo>
                <a:lnTo>
                  <a:pt x="9459373" y="241266"/>
                </a:lnTo>
                <a:cubicBezTo>
                  <a:pt x="9459373" y="108018"/>
                  <a:pt x="9350099" y="0"/>
                  <a:pt x="9215302" y="0"/>
                </a:cubicBezTo>
                <a:close/>
              </a:path>
            </a:pathLst>
          </a:custGeom>
          <a:blipFill>
            <a:blip r:embed="rId3"/>
            <a:srcRect/>
            <a:stretch>
              <a:fillRect l="-1249" r="-1249"/>
            </a:stretch>
          </a:blipFill>
          <a:ln w="127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altLang="en-US" kumimoji="1" lang="zh-CN"/>
          </a:p>
        </p:txBody>
      </p:sp>
      <p:sp>
        <p:nvSpPr>
          <p:cNvPr id="10" name="标题 1"/>
          <p:cNvSpPr/>
          <p:nvPr/>
        </p:nvSpPr>
        <p:spPr>
          <a:xfrm>
            <a:off x="136706" y="173736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1" name="标题 1"/>
          <p:cNvSpPr/>
          <p:nvPr/>
        </p:nvSpPr>
        <p:spPr>
          <a:xfrm>
            <a:off x="136706" y="6535983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3" name="标题 1"/>
          <p:cNvSpPr/>
          <p:nvPr/>
        </p:nvSpPr>
        <p:spPr>
          <a:xfrm>
            <a:off x="3258393" y="693131"/>
            <a:ext cx="196770" cy="196770"/>
          </a:xfrm>
          <a:prstGeom prst="ellipse">
            <a:avLst/>
          </a:prstGeom>
          <a:solidFill>
            <a:schemeClr val="accent1">
              <a:alpha val="47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4" name="标题 1"/>
          <p:cNvSpPr/>
          <p:nvPr/>
        </p:nvSpPr>
        <p:spPr>
          <a:xfrm>
            <a:off x="3615009" y="693131"/>
            <a:ext cx="196770" cy="196770"/>
          </a:xfrm>
          <a:prstGeom prst="ellipse">
            <a:avLst/>
          </a:prstGeom>
          <a:solidFill>
            <a:schemeClr val="accent2">
              <a:alpha val="47000"/>
              <a:lumMod val="75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5" name="标题 1"/>
          <p:cNvSpPr/>
          <p:nvPr/>
        </p:nvSpPr>
        <p:spPr>
          <a:xfrm>
            <a:off x="3971625" y="693131"/>
            <a:ext cx="196770" cy="196770"/>
          </a:xfrm>
          <a:prstGeom prst="ellipse">
            <a:avLst/>
          </a:prstGeom>
          <a:solidFill>
            <a:schemeClr val="accent2">
              <a:alpha val="47000"/>
              <a:lumMod val="40000"/>
              <a:lumOff val="6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6" name="标题 1"/>
          <p:cNvSpPr/>
          <p:nvPr/>
        </p:nvSpPr>
        <p:spPr>
          <a:xfrm>
            <a:off x="5893442" y="594215"/>
            <a:ext cx="6067413" cy="5669569"/>
          </a:xfrm>
          <a:custGeom>
            <a:avLst/>
            <a:gdLst>
              <a:gd name="connsiteX0" fmla="*/ 2711821 w 5959916"/>
              <a:gd name="connsiteY0" fmla="*/ 5245879 h 5274968"/>
              <a:gd name="connsiteX1" fmla="*/ 2747974 w 5959916"/>
              <a:gd name="connsiteY1" fmla="*/ 5247526 h 5274968"/>
              <a:gd name="connsiteX2" fmla="*/ 2689799 w 5959916"/>
              <a:gd name="connsiteY2" fmla="*/ 5260699 h 5274968"/>
              <a:gd name="connsiteX3" fmla="*/ 2676078 w 5959916"/>
              <a:gd name="connsiteY3" fmla="*/ 5247526 h 5274968"/>
              <a:gd name="connsiteX4" fmla="*/ 2711821 w 5959916"/>
              <a:gd name="connsiteY4" fmla="*/ 5245879 h 5274968"/>
              <a:gd name="connsiteX5" fmla="*/ 2554788 w 5959916"/>
              <a:gd name="connsiteY5" fmla="*/ 5216243 h 5274968"/>
              <a:gd name="connsiteX6" fmla="*/ 2591009 w 5959916"/>
              <a:gd name="connsiteY6" fmla="*/ 5229416 h 5274968"/>
              <a:gd name="connsiteX7" fmla="*/ 2527895 w 5959916"/>
              <a:gd name="connsiteY7" fmla="*/ 5233805 h 5274968"/>
              <a:gd name="connsiteX8" fmla="*/ 2554788 w 5959916"/>
              <a:gd name="connsiteY8" fmla="*/ 5216243 h 5274968"/>
              <a:gd name="connsiteX9" fmla="*/ 3802269 w 5959916"/>
              <a:gd name="connsiteY9" fmla="*/ 5208010 h 5274968"/>
              <a:gd name="connsiteX10" fmla="*/ 3640914 w 5959916"/>
              <a:gd name="connsiteY10" fmla="*/ 5274419 h 5274968"/>
              <a:gd name="connsiteX11" fmla="*/ 3690309 w 5959916"/>
              <a:gd name="connsiteY11" fmla="*/ 5248076 h 5274968"/>
              <a:gd name="connsiteX12" fmla="*/ 3802269 w 5959916"/>
              <a:gd name="connsiteY12" fmla="*/ 5208010 h 5274968"/>
              <a:gd name="connsiteX13" fmla="*/ 2689250 w 5959916"/>
              <a:gd name="connsiteY13" fmla="*/ 5131724 h 5274968"/>
              <a:gd name="connsiteX14" fmla="*/ 2716143 w 5959916"/>
              <a:gd name="connsiteY14" fmla="*/ 5140505 h 5274968"/>
              <a:gd name="connsiteX15" fmla="*/ 2720533 w 5959916"/>
              <a:gd name="connsiteY15" fmla="*/ 5167398 h 5274968"/>
              <a:gd name="connsiteX16" fmla="*/ 2671138 w 5959916"/>
              <a:gd name="connsiteY16" fmla="*/ 5171239 h 5274968"/>
              <a:gd name="connsiteX17" fmla="*/ 2711752 w 5959916"/>
              <a:gd name="connsiteY17" fmla="*/ 5158067 h 5274968"/>
              <a:gd name="connsiteX18" fmla="*/ 2684859 w 5959916"/>
              <a:gd name="connsiteY18" fmla="*/ 5144896 h 5274968"/>
              <a:gd name="connsiteX19" fmla="*/ 2689250 w 5959916"/>
              <a:gd name="connsiteY19" fmla="*/ 5140505 h 5274968"/>
              <a:gd name="connsiteX20" fmla="*/ 2689250 w 5959916"/>
              <a:gd name="connsiteY20" fmla="*/ 5131724 h 5274968"/>
              <a:gd name="connsiteX21" fmla="*/ 2721245 w 5959916"/>
              <a:gd name="connsiteY21" fmla="*/ 5121709 h 5274968"/>
              <a:gd name="connsiteX22" fmla="*/ 2761146 w 5959916"/>
              <a:gd name="connsiteY22" fmla="*/ 5122943 h 5274968"/>
              <a:gd name="connsiteX23" fmla="*/ 2716143 w 5959916"/>
              <a:gd name="connsiteY23" fmla="*/ 5127334 h 5274968"/>
              <a:gd name="connsiteX24" fmla="*/ 2721245 w 5959916"/>
              <a:gd name="connsiteY24" fmla="*/ 5121709 h 5274968"/>
              <a:gd name="connsiteX25" fmla="*/ 2582117 w 5959916"/>
              <a:gd name="connsiteY25" fmla="*/ 5119350 h 5274968"/>
              <a:gd name="connsiteX26" fmla="*/ 2612963 w 5959916"/>
              <a:gd name="connsiteY26" fmla="*/ 5123492 h 5274968"/>
              <a:gd name="connsiteX27" fmla="*/ 2509783 w 5959916"/>
              <a:gd name="connsiteY27" fmla="*/ 5185509 h 5274968"/>
              <a:gd name="connsiteX28" fmla="*/ 2501001 w 5959916"/>
              <a:gd name="connsiteY28" fmla="*/ 5149835 h 5274968"/>
              <a:gd name="connsiteX29" fmla="*/ 2582117 w 5959916"/>
              <a:gd name="connsiteY29" fmla="*/ 5119350 h 5274968"/>
              <a:gd name="connsiteX30" fmla="*/ 3149303 w 5959916"/>
              <a:gd name="connsiteY30" fmla="*/ 5089464 h 5274968"/>
              <a:gd name="connsiteX31" fmla="*/ 3177705 w 5959916"/>
              <a:gd name="connsiteY31" fmla="*/ 5109771 h 5274968"/>
              <a:gd name="connsiteX32" fmla="*/ 3078916 w 5959916"/>
              <a:gd name="connsiteY32" fmla="*/ 5131724 h 5274968"/>
              <a:gd name="connsiteX33" fmla="*/ 2971346 w 5959916"/>
              <a:gd name="connsiteY33" fmla="*/ 5144896 h 5274968"/>
              <a:gd name="connsiteX34" fmla="*/ 3043242 w 5959916"/>
              <a:gd name="connsiteY34" fmla="*/ 5122943 h 5274968"/>
              <a:gd name="connsiteX35" fmla="*/ 3056963 w 5959916"/>
              <a:gd name="connsiteY35" fmla="*/ 5127334 h 5274968"/>
              <a:gd name="connsiteX36" fmla="*/ 3120078 w 5959916"/>
              <a:gd name="connsiteY36" fmla="*/ 5105381 h 5274968"/>
              <a:gd name="connsiteX37" fmla="*/ 3149303 w 5959916"/>
              <a:gd name="connsiteY37" fmla="*/ 5089464 h 5274968"/>
              <a:gd name="connsiteX38" fmla="*/ 4080524 w 5959916"/>
              <a:gd name="connsiteY38" fmla="*/ 5074098 h 5274968"/>
              <a:gd name="connsiteX39" fmla="*/ 3995457 w 5959916"/>
              <a:gd name="connsiteY39" fmla="*/ 5118552 h 5274968"/>
              <a:gd name="connsiteX40" fmla="*/ 3914778 w 5959916"/>
              <a:gd name="connsiteY40" fmla="*/ 5158617 h 5274968"/>
              <a:gd name="connsiteX41" fmla="*/ 3972954 w 5959916"/>
              <a:gd name="connsiteY41" fmla="*/ 5114162 h 5274968"/>
              <a:gd name="connsiteX42" fmla="*/ 4080524 w 5959916"/>
              <a:gd name="connsiteY42" fmla="*/ 5074098 h 5274968"/>
              <a:gd name="connsiteX43" fmla="*/ 3250698 w 5959916"/>
              <a:gd name="connsiteY43" fmla="*/ 5074098 h 5274968"/>
              <a:gd name="connsiteX44" fmla="*/ 3201303 w 5959916"/>
              <a:gd name="connsiteY44" fmla="*/ 5100990 h 5274968"/>
              <a:gd name="connsiteX45" fmla="*/ 3250698 w 5959916"/>
              <a:gd name="connsiteY45" fmla="*/ 5074098 h 5274968"/>
              <a:gd name="connsiteX46" fmla="*/ 2913720 w 5959916"/>
              <a:gd name="connsiteY46" fmla="*/ 5070255 h 5274968"/>
              <a:gd name="connsiteX47" fmla="*/ 2846214 w 5959916"/>
              <a:gd name="connsiteY47" fmla="*/ 5087817 h 5274968"/>
              <a:gd name="connsiteX48" fmla="*/ 2913720 w 5959916"/>
              <a:gd name="connsiteY48" fmla="*/ 5070255 h 5274968"/>
              <a:gd name="connsiteX49" fmla="*/ 2733679 w 5959916"/>
              <a:gd name="connsiteY49" fmla="*/ 5057358 h 5274968"/>
              <a:gd name="connsiteX50" fmla="*/ 2743034 w 5959916"/>
              <a:gd name="connsiteY50" fmla="*/ 5065316 h 5274968"/>
              <a:gd name="connsiteX51" fmla="*/ 2702421 w 5959916"/>
              <a:gd name="connsiteY51" fmla="*/ 5069707 h 5274968"/>
              <a:gd name="connsiteX52" fmla="*/ 2733679 w 5959916"/>
              <a:gd name="connsiteY52" fmla="*/ 5057358 h 5274968"/>
              <a:gd name="connsiteX53" fmla="*/ 4152970 w 5959916"/>
              <a:gd name="connsiteY53" fmla="*/ 5043362 h 5274968"/>
              <a:gd name="connsiteX54" fmla="*/ 4089853 w 5959916"/>
              <a:gd name="connsiteY54" fmla="*/ 5074646 h 5274968"/>
              <a:gd name="connsiteX55" fmla="*/ 4152970 w 5959916"/>
              <a:gd name="connsiteY55" fmla="*/ 5043362 h 5274968"/>
              <a:gd name="connsiteX56" fmla="*/ 3847273 w 5959916"/>
              <a:gd name="connsiteY56" fmla="*/ 5038423 h 5274968"/>
              <a:gd name="connsiteX57" fmla="*/ 3770986 w 5959916"/>
              <a:gd name="connsiteY57" fmla="*/ 5069707 h 5274968"/>
              <a:gd name="connsiteX58" fmla="*/ 3842882 w 5959916"/>
              <a:gd name="connsiteY58" fmla="*/ 5060925 h 5274968"/>
              <a:gd name="connsiteX59" fmla="*/ 3847273 w 5959916"/>
              <a:gd name="connsiteY59" fmla="*/ 5038423 h 5274968"/>
              <a:gd name="connsiteX60" fmla="*/ 2563568 w 5959916"/>
              <a:gd name="connsiteY60" fmla="*/ 5025251 h 5274968"/>
              <a:gd name="connsiteX61" fmla="*/ 2509783 w 5959916"/>
              <a:gd name="connsiteY61" fmla="*/ 5056534 h 5274968"/>
              <a:gd name="connsiteX62" fmla="*/ 2563568 w 5959916"/>
              <a:gd name="connsiteY62" fmla="*/ 5025251 h 5274968"/>
              <a:gd name="connsiteX63" fmla="*/ 2814931 w 5959916"/>
              <a:gd name="connsiteY63" fmla="*/ 5021410 h 5274968"/>
              <a:gd name="connsiteX64" fmla="*/ 2779258 w 5959916"/>
              <a:gd name="connsiteY64" fmla="*/ 5038972 h 5274968"/>
              <a:gd name="connsiteX65" fmla="*/ 2814931 w 5959916"/>
              <a:gd name="connsiteY65" fmla="*/ 5021410 h 5274968"/>
              <a:gd name="connsiteX66" fmla="*/ 3362659 w 5959916"/>
              <a:gd name="connsiteY66" fmla="*/ 5020860 h 5274968"/>
              <a:gd name="connsiteX67" fmla="*/ 3331376 w 5959916"/>
              <a:gd name="connsiteY67" fmla="*/ 5056534 h 5274968"/>
              <a:gd name="connsiteX68" fmla="*/ 3362659 w 5959916"/>
              <a:gd name="connsiteY68" fmla="*/ 5020860 h 5274968"/>
              <a:gd name="connsiteX69" fmla="*/ 2895608 w 5959916"/>
              <a:gd name="connsiteY69" fmla="*/ 4980796 h 5274968"/>
              <a:gd name="connsiteX70" fmla="*/ 2877497 w 5959916"/>
              <a:gd name="connsiteY70" fmla="*/ 5015922 h 5274968"/>
              <a:gd name="connsiteX71" fmla="*/ 2774318 w 5959916"/>
              <a:gd name="connsiteY71" fmla="*/ 5060377 h 5274968"/>
              <a:gd name="connsiteX72" fmla="*/ 2765536 w 5959916"/>
              <a:gd name="connsiteY72" fmla="*/ 5047205 h 5274968"/>
              <a:gd name="connsiteX73" fmla="*/ 2751816 w 5959916"/>
              <a:gd name="connsiteY73" fmla="*/ 5025251 h 5274968"/>
              <a:gd name="connsiteX74" fmla="*/ 2895608 w 5959916"/>
              <a:gd name="connsiteY74" fmla="*/ 4980796 h 5274968"/>
              <a:gd name="connsiteX75" fmla="*/ 3610797 w 5959916"/>
              <a:gd name="connsiteY75" fmla="*/ 4949513 h 5274968"/>
              <a:gd name="connsiteX76" fmla="*/ 3632133 w 5959916"/>
              <a:gd name="connsiteY76" fmla="*/ 4950063 h 5274968"/>
              <a:gd name="connsiteX77" fmla="*/ 3596459 w 5959916"/>
              <a:gd name="connsiteY77" fmla="*/ 4958844 h 5274968"/>
              <a:gd name="connsiteX78" fmla="*/ 3610797 w 5959916"/>
              <a:gd name="connsiteY78" fmla="*/ 4949513 h 5274968"/>
              <a:gd name="connsiteX79" fmla="*/ 3658408 w 5959916"/>
              <a:gd name="connsiteY79" fmla="*/ 4923170 h 5274968"/>
              <a:gd name="connsiteX80" fmla="*/ 3680978 w 5959916"/>
              <a:gd name="connsiteY80" fmla="*/ 4927560 h 5274968"/>
              <a:gd name="connsiteX81" fmla="*/ 3645305 w 5959916"/>
              <a:gd name="connsiteY81" fmla="*/ 4931951 h 5274968"/>
              <a:gd name="connsiteX82" fmla="*/ 3658408 w 5959916"/>
              <a:gd name="connsiteY82" fmla="*/ 4923170 h 5274968"/>
              <a:gd name="connsiteX83" fmla="*/ 4085463 w 5959916"/>
              <a:gd name="connsiteY83" fmla="*/ 4918780 h 5274968"/>
              <a:gd name="connsiteX84" fmla="*/ 4086013 w 5959916"/>
              <a:gd name="connsiteY84" fmla="*/ 4955551 h 5274968"/>
              <a:gd name="connsiteX85" fmla="*/ 4184801 w 5959916"/>
              <a:gd name="connsiteY85" fmla="*/ 4928658 h 5274968"/>
              <a:gd name="connsiteX86" fmla="*/ 4176020 w 5959916"/>
              <a:gd name="connsiteY86" fmla="*/ 4950610 h 5274968"/>
              <a:gd name="connsiteX87" fmla="*/ 3978444 w 5959916"/>
              <a:gd name="connsiteY87" fmla="*/ 5012629 h 5274968"/>
              <a:gd name="connsiteX88" fmla="*/ 3870872 w 5959916"/>
              <a:gd name="connsiteY88" fmla="*/ 5030191 h 5274968"/>
              <a:gd name="connsiteX89" fmla="*/ 3888983 w 5959916"/>
              <a:gd name="connsiteY89" fmla="*/ 5047753 h 5274968"/>
              <a:gd name="connsiteX90" fmla="*/ 3749581 w 5959916"/>
              <a:gd name="connsiteY90" fmla="*/ 5119102 h 5274968"/>
              <a:gd name="connsiteX91" fmla="*/ 3686467 w 5959916"/>
              <a:gd name="connsiteY91" fmla="*/ 5194839 h 5274968"/>
              <a:gd name="connsiteX92" fmla="*/ 3538283 w 5959916"/>
              <a:gd name="connsiteY92" fmla="*/ 5274968 h 5274968"/>
              <a:gd name="connsiteX93" fmla="*/ 3470778 w 5959916"/>
              <a:gd name="connsiteY93" fmla="*/ 5230513 h 5274968"/>
              <a:gd name="connsiteX94" fmla="*/ 3520173 w 5959916"/>
              <a:gd name="connsiteY94" fmla="*/ 5128431 h 5274968"/>
              <a:gd name="connsiteX95" fmla="*/ 3632133 w 5959916"/>
              <a:gd name="connsiteY95" fmla="*/ 5092757 h 5274968"/>
              <a:gd name="connsiteX96" fmla="*/ 3636524 w 5959916"/>
              <a:gd name="connsiteY96" fmla="*/ 5132821 h 5274968"/>
              <a:gd name="connsiteX97" fmla="*/ 3582739 w 5959916"/>
              <a:gd name="connsiteY97" fmla="*/ 5194839 h 5274968"/>
              <a:gd name="connsiteX98" fmla="*/ 3677137 w 5959916"/>
              <a:gd name="connsiteY98" fmla="*/ 5163556 h 5274968"/>
              <a:gd name="connsiteX99" fmla="*/ 3650245 w 5959916"/>
              <a:gd name="connsiteY99" fmla="*/ 5159166 h 5274968"/>
              <a:gd name="connsiteX100" fmla="*/ 3717750 w 5959916"/>
              <a:gd name="connsiteY100" fmla="*/ 5083426 h 5274968"/>
              <a:gd name="connsiteX101" fmla="*/ 3690857 w 5959916"/>
              <a:gd name="connsiteY101" fmla="*/ 5070255 h 5274968"/>
              <a:gd name="connsiteX102" fmla="*/ 3726531 w 5959916"/>
              <a:gd name="connsiteY102" fmla="*/ 5057084 h 5274968"/>
              <a:gd name="connsiteX103" fmla="*/ 3712811 w 5959916"/>
              <a:gd name="connsiteY103" fmla="*/ 5025801 h 5274968"/>
              <a:gd name="connsiteX104" fmla="*/ 3730921 w 5959916"/>
              <a:gd name="connsiteY104" fmla="*/ 5021410 h 5274968"/>
              <a:gd name="connsiteX105" fmla="*/ 3807209 w 5959916"/>
              <a:gd name="connsiteY105" fmla="*/ 4972565 h 5274968"/>
              <a:gd name="connsiteX106" fmla="*/ 3753424 w 5959916"/>
              <a:gd name="connsiteY106" fmla="*/ 5008238 h 5274968"/>
              <a:gd name="connsiteX107" fmla="*/ 3775926 w 5959916"/>
              <a:gd name="connsiteY107" fmla="*/ 5030191 h 5274968"/>
              <a:gd name="connsiteX108" fmla="*/ 3874715 w 5959916"/>
              <a:gd name="connsiteY108" fmla="*/ 4998908 h 5274968"/>
              <a:gd name="connsiteX109" fmla="*/ 4085463 w 5959916"/>
              <a:gd name="connsiteY109" fmla="*/ 4918780 h 5274968"/>
              <a:gd name="connsiteX110" fmla="*/ 3905997 w 5959916"/>
              <a:gd name="connsiteY110" fmla="*/ 4914389 h 5274968"/>
              <a:gd name="connsiteX111" fmla="*/ 3870324 w 5959916"/>
              <a:gd name="connsiteY111" fmla="*/ 4954454 h 5274968"/>
              <a:gd name="connsiteX112" fmla="*/ 3874715 w 5959916"/>
              <a:gd name="connsiteY112" fmla="*/ 4923170 h 5274968"/>
              <a:gd name="connsiteX113" fmla="*/ 3905997 w 5959916"/>
              <a:gd name="connsiteY113" fmla="*/ 4914389 h 5274968"/>
              <a:gd name="connsiteX114" fmla="*/ 2518565 w 5959916"/>
              <a:gd name="connsiteY114" fmla="*/ 4901217 h 5274968"/>
              <a:gd name="connsiteX115" fmla="*/ 2455450 w 5959916"/>
              <a:gd name="connsiteY115" fmla="*/ 4909998 h 5274968"/>
              <a:gd name="connsiteX116" fmla="*/ 2518565 w 5959916"/>
              <a:gd name="connsiteY116" fmla="*/ 4901217 h 5274968"/>
              <a:gd name="connsiteX117" fmla="*/ 3582189 w 5959916"/>
              <a:gd name="connsiteY117" fmla="*/ 4896826 h 5274968"/>
              <a:gd name="connsiteX118" fmla="*/ 3524014 w 5959916"/>
              <a:gd name="connsiteY118" fmla="*/ 4914389 h 5274968"/>
              <a:gd name="connsiteX119" fmla="*/ 3582189 w 5959916"/>
              <a:gd name="connsiteY119" fmla="*/ 4896826 h 5274968"/>
              <a:gd name="connsiteX120" fmla="*/ 3093185 w 5959916"/>
              <a:gd name="connsiteY120" fmla="*/ 4892435 h 5274968"/>
              <a:gd name="connsiteX121" fmla="*/ 3088794 w 5959916"/>
              <a:gd name="connsiteY121" fmla="*/ 4914389 h 5274968"/>
              <a:gd name="connsiteX122" fmla="*/ 3129408 w 5959916"/>
              <a:gd name="connsiteY122" fmla="*/ 4914389 h 5274968"/>
              <a:gd name="connsiteX123" fmla="*/ 3061903 w 5959916"/>
              <a:gd name="connsiteY123" fmla="*/ 4931951 h 5274968"/>
              <a:gd name="connsiteX124" fmla="*/ 3061903 w 5959916"/>
              <a:gd name="connsiteY124" fmla="*/ 4914389 h 5274968"/>
              <a:gd name="connsiteX125" fmla="*/ 3093185 w 5959916"/>
              <a:gd name="connsiteY125" fmla="*/ 4892435 h 5274968"/>
              <a:gd name="connsiteX126" fmla="*/ 2851153 w 5959916"/>
              <a:gd name="connsiteY126" fmla="*/ 4874324 h 5274968"/>
              <a:gd name="connsiteX127" fmla="*/ 2806149 w 5959916"/>
              <a:gd name="connsiteY127" fmla="*/ 4891887 h 5274968"/>
              <a:gd name="connsiteX128" fmla="*/ 2851153 w 5959916"/>
              <a:gd name="connsiteY128" fmla="*/ 4874324 h 5274968"/>
              <a:gd name="connsiteX129" fmla="*/ 4215536 w 5959916"/>
              <a:gd name="connsiteY129" fmla="*/ 4865543 h 5274968"/>
              <a:gd name="connsiteX130" fmla="*/ 4219926 w 5959916"/>
              <a:gd name="connsiteY130" fmla="*/ 4878714 h 5274968"/>
              <a:gd name="connsiteX131" fmla="*/ 4116746 w 5959916"/>
              <a:gd name="connsiteY131" fmla="*/ 4914389 h 5274968"/>
              <a:gd name="connsiteX132" fmla="*/ 4215536 w 5959916"/>
              <a:gd name="connsiteY132" fmla="*/ 4865543 h 5274968"/>
              <a:gd name="connsiteX133" fmla="*/ 4058572 w 5959916"/>
              <a:gd name="connsiteY133" fmla="*/ 4856762 h 5274968"/>
              <a:gd name="connsiteX134" fmla="*/ 4054180 w 5959916"/>
              <a:gd name="connsiteY134" fmla="*/ 4874324 h 5274968"/>
              <a:gd name="connsiteX135" fmla="*/ 4089853 w 5959916"/>
              <a:gd name="connsiteY135" fmla="*/ 4869934 h 5274968"/>
              <a:gd name="connsiteX136" fmla="*/ 3941671 w 5959916"/>
              <a:gd name="connsiteY136" fmla="*/ 4927560 h 5274968"/>
              <a:gd name="connsiteX137" fmla="*/ 3919169 w 5959916"/>
              <a:gd name="connsiteY137" fmla="*/ 4914389 h 5274968"/>
              <a:gd name="connsiteX138" fmla="*/ 4058572 w 5959916"/>
              <a:gd name="connsiteY138" fmla="*/ 4856762 h 5274968"/>
              <a:gd name="connsiteX139" fmla="*/ 4372500 w 5959916"/>
              <a:gd name="connsiteY139" fmla="*/ 4852371 h 5274968"/>
              <a:gd name="connsiteX140" fmla="*/ 4327497 w 5959916"/>
              <a:gd name="connsiteY140" fmla="*/ 4874324 h 5274968"/>
              <a:gd name="connsiteX141" fmla="*/ 4372500 w 5959916"/>
              <a:gd name="connsiteY141" fmla="*/ 4852371 h 5274968"/>
              <a:gd name="connsiteX142" fmla="*/ 4027288 w 5959916"/>
              <a:gd name="connsiteY142" fmla="*/ 4834260 h 5274968"/>
              <a:gd name="connsiteX143" fmla="*/ 4054180 w 5959916"/>
              <a:gd name="connsiteY143" fmla="*/ 4834260 h 5274968"/>
              <a:gd name="connsiteX144" fmla="*/ 4009177 w 5959916"/>
              <a:gd name="connsiteY144" fmla="*/ 4851822 h 5274968"/>
              <a:gd name="connsiteX145" fmla="*/ 4027288 w 5959916"/>
              <a:gd name="connsiteY145" fmla="*/ 4834260 h 5274968"/>
              <a:gd name="connsiteX146" fmla="*/ 4197973 w 5959916"/>
              <a:gd name="connsiteY146" fmla="*/ 4829870 h 5274968"/>
              <a:gd name="connsiteX147" fmla="*/ 4107966 w 5959916"/>
              <a:gd name="connsiteY147" fmla="*/ 4869934 h 5274968"/>
              <a:gd name="connsiteX148" fmla="*/ 4197973 w 5959916"/>
              <a:gd name="connsiteY148" fmla="*/ 4829870 h 5274968"/>
              <a:gd name="connsiteX149" fmla="*/ 4359328 w 5959916"/>
              <a:gd name="connsiteY149" fmla="*/ 4821637 h 5274968"/>
              <a:gd name="connsiteX150" fmla="*/ 4359328 w 5959916"/>
              <a:gd name="connsiteY150" fmla="*/ 4839199 h 5274968"/>
              <a:gd name="connsiteX151" fmla="*/ 4309933 w 5959916"/>
              <a:gd name="connsiteY151" fmla="*/ 4856762 h 5274968"/>
              <a:gd name="connsiteX152" fmla="*/ 4354937 w 5959916"/>
              <a:gd name="connsiteY152" fmla="*/ 4839199 h 5274968"/>
              <a:gd name="connsiteX153" fmla="*/ 4336826 w 5959916"/>
              <a:gd name="connsiteY153" fmla="*/ 4830418 h 5274968"/>
              <a:gd name="connsiteX154" fmla="*/ 4359328 w 5959916"/>
              <a:gd name="connsiteY154" fmla="*/ 4821637 h 5274968"/>
              <a:gd name="connsiteX155" fmla="*/ 3712811 w 5959916"/>
              <a:gd name="connsiteY155" fmla="*/ 4821088 h 5274968"/>
              <a:gd name="connsiteX156" fmla="*/ 3685918 w 5959916"/>
              <a:gd name="connsiteY156" fmla="*/ 4825479 h 5274968"/>
              <a:gd name="connsiteX157" fmla="*/ 3694700 w 5959916"/>
              <a:gd name="connsiteY157" fmla="*/ 4838650 h 5274968"/>
              <a:gd name="connsiteX158" fmla="*/ 3712811 w 5959916"/>
              <a:gd name="connsiteY158" fmla="*/ 4821088 h 5274968"/>
              <a:gd name="connsiteX159" fmla="*/ 3236978 w 5959916"/>
              <a:gd name="connsiteY159" fmla="*/ 4808466 h 5274968"/>
              <a:gd name="connsiteX160" fmla="*/ 3263870 w 5959916"/>
              <a:gd name="connsiteY160" fmla="*/ 4830418 h 5274968"/>
              <a:gd name="connsiteX161" fmla="*/ 3250149 w 5959916"/>
              <a:gd name="connsiteY161" fmla="*/ 4839199 h 5274968"/>
              <a:gd name="connsiteX162" fmla="*/ 3268261 w 5959916"/>
              <a:gd name="connsiteY162" fmla="*/ 4843590 h 5274968"/>
              <a:gd name="connsiteX163" fmla="*/ 3281981 w 5959916"/>
              <a:gd name="connsiteY163" fmla="*/ 4865543 h 5274968"/>
              <a:gd name="connsiteX164" fmla="*/ 3241368 w 5959916"/>
              <a:gd name="connsiteY164" fmla="*/ 4874324 h 5274968"/>
              <a:gd name="connsiteX165" fmla="*/ 3255089 w 5959916"/>
              <a:gd name="connsiteY165" fmla="*/ 4861153 h 5274968"/>
              <a:gd name="connsiteX166" fmla="*/ 3205695 w 5959916"/>
              <a:gd name="connsiteY166" fmla="*/ 4874324 h 5274968"/>
              <a:gd name="connsiteX167" fmla="*/ 3236978 w 5959916"/>
              <a:gd name="connsiteY167" fmla="*/ 4874324 h 5274968"/>
              <a:gd name="connsiteX168" fmla="*/ 3187583 w 5959916"/>
              <a:gd name="connsiteY168" fmla="*/ 4896277 h 5274968"/>
              <a:gd name="connsiteX169" fmla="*/ 3205695 w 5959916"/>
              <a:gd name="connsiteY169" fmla="*/ 4887496 h 5274968"/>
              <a:gd name="connsiteX170" fmla="*/ 3183193 w 5959916"/>
              <a:gd name="connsiteY170" fmla="*/ 4878714 h 5274968"/>
              <a:gd name="connsiteX171" fmla="*/ 3205695 w 5959916"/>
              <a:gd name="connsiteY171" fmla="*/ 4851822 h 5274968"/>
              <a:gd name="connsiteX172" fmla="*/ 3187583 w 5959916"/>
              <a:gd name="connsiteY172" fmla="*/ 4843041 h 5274968"/>
              <a:gd name="connsiteX173" fmla="*/ 3236978 w 5959916"/>
              <a:gd name="connsiteY173" fmla="*/ 4808466 h 5274968"/>
              <a:gd name="connsiteX174" fmla="*/ 3187583 w 5959916"/>
              <a:gd name="connsiteY174" fmla="*/ 4802976 h 5274968"/>
              <a:gd name="connsiteX175" fmla="*/ 3192523 w 5959916"/>
              <a:gd name="connsiteY175" fmla="*/ 4829320 h 5274968"/>
              <a:gd name="connsiteX176" fmla="*/ 3151909 w 5959916"/>
              <a:gd name="connsiteY176" fmla="*/ 4824929 h 5274968"/>
              <a:gd name="connsiteX177" fmla="*/ 3187583 w 5959916"/>
              <a:gd name="connsiteY177" fmla="*/ 4802976 h 5274968"/>
              <a:gd name="connsiteX178" fmla="*/ 3255089 w 5959916"/>
              <a:gd name="connsiteY178" fmla="*/ 4785415 h 5274968"/>
              <a:gd name="connsiteX179" fmla="*/ 3232588 w 5959916"/>
              <a:gd name="connsiteY179" fmla="*/ 4802976 h 5274968"/>
              <a:gd name="connsiteX180" fmla="*/ 3255089 w 5959916"/>
              <a:gd name="connsiteY180" fmla="*/ 4785415 h 5274968"/>
              <a:gd name="connsiteX181" fmla="*/ 1805091 w 5959916"/>
              <a:gd name="connsiteY181" fmla="*/ 4785415 h 5274968"/>
              <a:gd name="connsiteX182" fmla="*/ 1805091 w 5959916"/>
              <a:gd name="connsiteY182" fmla="*/ 4807367 h 5274968"/>
              <a:gd name="connsiteX183" fmla="*/ 1791370 w 5959916"/>
              <a:gd name="connsiteY183" fmla="*/ 4794196 h 5274968"/>
              <a:gd name="connsiteX184" fmla="*/ 1805091 w 5959916"/>
              <a:gd name="connsiteY184" fmla="*/ 4785415 h 5274968"/>
              <a:gd name="connsiteX185" fmla="*/ 3654636 w 5959916"/>
              <a:gd name="connsiteY185" fmla="*/ 4781024 h 5274968"/>
              <a:gd name="connsiteX186" fmla="*/ 3591521 w 5959916"/>
              <a:gd name="connsiteY186" fmla="*/ 4807916 h 5274968"/>
              <a:gd name="connsiteX187" fmla="*/ 3520173 w 5959916"/>
              <a:gd name="connsiteY187" fmla="*/ 4829870 h 5274968"/>
              <a:gd name="connsiteX188" fmla="*/ 3654636 w 5959916"/>
              <a:gd name="connsiteY188" fmla="*/ 4781024 h 5274968"/>
              <a:gd name="connsiteX189" fmla="*/ 3088366 w 5959916"/>
              <a:gd name="connsiteY189" fmla="*/ 4774369 h 5274968"/>
              <a:gd name="connsiteX190" fmla="*/ 3066293 w 5959916"/>
              <a:gd name="connsiteY190" fmla="*/ 4789806 h 5274968"/>
              <a:gd name="connsiteX191" fmla="*/ 3101966 w 5959916"/>
              <a:gd name="connsiteY191" fmla="*/ 4776634 h 5274968"/>
              <a:gd name="connsiteX192" fmla="*/ 3088366 w 5959916"/>
              <a:gd name="connsiteY192" fmla="*/ 4774369 h 5274968"/>
              <a:gd name="connsiteX193" fmla="*/ 3194212 w 5959916"/>
              <a:gd name="connsiteY193" fmla="*/ 4760966 h 5274968"/>
              <a:gd name="connsiteX194" fmla="*/ 3209536 w 5959916"/>
              <a:gd name="connsiteY194" fmla="*/ 4772243 h 5274968"/>
              <a:gd name="connsiteX195" fmla="*/ 3151360 w 5959916"/>
              <a:gd name="connsiteY195" fmla="*/ 4789806 h 5274968"/>
              <a:gd name="connsiteX196" fmla="*/ 3142580 w 5959916"/>
              <a:gd name="connsiteY196" fmla="*/ 4776634 h 5274968"/>
              <a:gd name="connsiteX197" fmla="*/ 3194212 w 5959916"/>
              <a:gd name="connsiteY197" fmla="*/ 4760966 h 5274968"/>
              <a:gd name="connsiteX198" fmla="*/ 4704540 w 5959916"/>
              <a:gd name="connsiteY198" fmla="*/ 4745351 h 5274968"/>
              <a:gd name="connsiteX199" fmla="*/ 4619471 w 5959916"/>
              <a:gd name="connsiteY199" fmla="*/ 4802976 h 5274968"/>
              <a:gd name="connsiteX200" fmla="*/ 4704540 w 5959916"/>
              <a:gd name="connsiteY200" fmla="*/ 4745351 h 5274968"/>
              <a:gd name="connsiteX201" fmla="*/ 3659026 w 5959916"/>
              <a:gd name="connsiteY201" fmla="*/ 4745351 h 5274968"/>
              <a:gd name="connsiteX202" fmla="*/ 3614022 w 5959916"/>
              <a:gd name="connsiteY202" fmla="*/ 4776084 h 5274968"/>
              <a:gd name="connsiteX203" fmla="*/ 3659026 w 5959916"/>
              <a:gd name="connsiteY203" fmla="*/ 4762912 h 5274968"/>
              <a:gd name="connsiteX204" fmla="*/ 3659026 w 5959916"/>
              <a:gd name="connsiteY204" fmla="*/ 4745351 h 5274968"/>
              <a:gd name="connsiteX205" fmla="*/ 4017958 w 5959916"/>
              <a:gd name="connsiteY205" fmla="*/ 4723396 h 5274968"/>
              <a:gd name="connsiteX206" fmla="*/ 4094245 w 5959916"/>
              <a:gd name="connsiteY206" fmla="*/ 4723396 h 5274968"/>
              <a:gd name="connsiteX207" fmla="*/ 4117295 w 5959916"/>
              <a:gd name="connsiteY207" fmla="*/ 4732179 h 5274968"/>
              <a:gd name="connsiteX208" fmla="*/ 4005335 w 5959916"/>
              <a:gd name="connsiteY208" fmla="*/ 4781024 h 5274968"/>
              <a:gd name="connsiteX209" fmla="*/ 4009725 w 5959916"/>
              <a:gd name="connsiteY209" fmla="*/ 4763462 h 5274968"/>
              <a:gd name="connsiteX210" fmla="*/ 3942220 w 5959916"/>
              <a:gd name="connsiteY210" fmla="*/ 4790354 h 5274968"/>
              <a:gd name="connsiteX211" fmla="*/ 3977893 w 5959916"/>
              <a:gd name="connsiteY211" fmla="*/ 4785963 h 5274968"/>
              <a:gd name="connsiteX212" fmla="*/ 3910388 w 5959916"/>
              <a:gd name="connsiteY212" fmla="*/ 4821637 h 5274968"/>
              <a:gd name="connsiteX213" fmla="*/ 3905997 w 5959916"/>
              <a:gd name="connsiteY213" fmla="*/ 4794744 h 5274968"/>
              <a:gd name="connsiteX214" fmla="*/ 4017958 w 5959916"/>
              <a:gd name="connsiteY214" fmla="*/ 4723396 h 5274968"/>
              <a:gd name="connsiteX215" fmla="*/ 3757814 w 5959916"/>
              <a:gd name="connsiteY215" fmla="*/ 4709677 h 5274968"/>
              <a:gd name="connsiteX216" fmla="*/ 3730921 w 5959916"/>
              <a:gd name="connsiteY216" fmla="*/ 4727239 h 5274968"/>
              <a:gd name="connsiteX217" fmla="*/ 3757814 w 5959916"/>
              <a:gd name="connsiteY217" fmla="*/ 4709677 h 5274968"/>
              <a:gd name="connsiteX218" fmla="*/ 3353878 w 5959916"/>
              <a:gd name="connsiteY218" fmla="*/ 4705286 h 5274968"/>
              <a:gd name="connsiteX219" fmla="*/ 3340156 w 5959916"/>
              <a:gd name="connsiteY219" fmla="*/ 4722848 h 5274968"/>
              <a:gd name="connsiteX220" fmla="*/ 3214475 w 5959916"/>
              <a:gd name="connsiteY220" fmla="*/ 4758522 h 5274968"/>
              <a:gd name="connsiteX221" fmla="*/ 3353878 w 5959916"/>
              <a:gd name="connsiteY221" fmla="*/ 4705286 h 5274968"/>
              <a:gd name="connsiteX222" fmla="*/ 4211144 w 5959916"/>
              <a:gd name="connsiteY222" fmla="*/ 4692114 h 5274968"/>
              <a:gd name="connsiteX223" fmla="*/ 4148029 w 5959916"/>
              <a:gd name="connsiteY223" fmla="*/ 4723396 h 5274968"/>
              <a:gd name="connsiteX224" fmla="*/ 4211144 w 5959916"/>
              <a:gd name="connsiteY224" fmla="*/ 4692114 h 5274968"/>
              <a:gd name="connsiteX225" fmla="*/ 3187583 w 5959916"/>
              <a:gd name="connsiteY225" fmla="*/ 4692114 h 5274968"/>
              <a:gd name="connsiteX226" fmla="*/ 3043791 w 5959916"/>
              <a:gd name="connsiteY226" fmla="*/ 4740960 h 5274968"/>
              <a:gd name="connsiteX227" fmla="*/ 3057512 w 5959916"/>
              <a:gd name="connsiteY227" fmla="*/ 4723396 h 5274968"/>
              <a:gd name="connsiteX228" fmla="*/ 3061903 w 5959916"/>
              <a:gd name="connsiteY228" fmla="*/ 4736569 h 5274968"/>
              <a:gd name="connsiteX229" fmla="*/ 3187583 w 5959916"/>
              <a:gd name="connsiteY229" fmla="*/ 4692114 h 5274968"/>
              <a:gd name="connsiteX230" fmla="*/ 2343489 w 5959916"/>
              <a:gd name="connsiteY230" fmla="*/ 4692114 h 5274968"/>
              <a:gd name="connsiteX231" fmla="*/ 2361600 w 5959916"/>
              <a:gd name="connsiteY231" fmla="*/ 4692114 h 5274968"/>
              <a:gd name="connsiteX232" fmla="*/ 2352819 w 5959916"/>
              <a:gd name="connsiteY232" fmla="*/ 4719006 h 5274968"/>
              <a:gd name="connsiteX233" fmla="*/ 2312206 w 5959916"/>
              <a:gd name="connsiteY233" fmla="*/ 4714068 h 5274968"/>
              <a:gd name="connsiteX234" fmla="*/ 2343489 w 5959916"/>
              <a:gd name="connsiteY234" fmla="*/ 4692114 h 5274968"/>
              <a:gd name="connsiteX235" fmla="*/ 4121138 w 5959916"/>
              <a:gd name="connsiteY235" fmla="*/ 4687723 h 5274968"/>
              <a:gd name="connsiteX236" fmla="*/ 4125528 w 5959916"/>
              <a:gd name="connsiteY236" fmla="*/ 4696504 h 5274968"/>
              <a:gd name="connsiteX237" fmla="*/ 4067352 w 5959916"/>
              <a:gd name="connsiteY237" fmla="*/ 4723396 h 5274968"/>
              <a:gd name="connsiteX238" fmla="*/ 4121138 w 5959916"/>
              <a:gd name="connsiteY238" fmla="*/ 4687723 h 5274968"/>
              <a:gd name="connsiteX239" fmla="*/ 4753934 w 5959916"/>
              <a:gd name="connsiteY239" fmla="*/ 4679491 h 5274968"/>
              <a:gd name="connsiteX240" fmla="*/ 4646364 w 5959916"/>
              <a:gd name="connsiteY240" fmla="*/ 4750838 h 5274968"/>
              <a:gd name="connsiteX241" fmla="*/ 4641974 w 5959916"/>
              <a:gd name="connsiteY241" fmla="*/ 4764010 h 5274968"/>
              <a:gd name="connsiteX242" fmla="*/ 4530014 w 5959916"/>
              <a:gd name="connsiteY242" fmla="*/ 4821637 h 5274968"/>
              <a:gd name="connsiteX243" fmla="*/ 4570626 w 5959916"/>
              <a:gd name="connsiteY243" fmla="*/ 4790354 h 5274968"/>
              <a:gd name="connsiteX244" fmla="*/ 4503121 w 5959916"/>
              <a:gd name="connsiteY244" fmla="*/ 4812307 h 5274968"/>
              <a:gd name="connsiteX245" fmla="*/ 4753934 w 5959916"/>
              <a:gd name="connsiteY245" fmla="*/ 4679491 h 5274968"/>
              <a:gd name="connsiteX246" fmla="*/ 3223256 w 5959916"/>
              <a:gd name="connsiteY246" fmla="*/ 4674551 h 5274968"/>
              <a:gd name="connsiteX247" fmla="*/ 3196365 w 5959916"/>
              <a:gd name="connsiteY247" fmla="*/ 4696504 h 5274968"/>
              <a:gd name="connsiteX248" fmla="*/ 3196365 w 5959916"/>
              <a:gd name="connsiteY248" fmla="*/ 4687723 h 5274968"/>
              <a:gd name="connsiteX249" fmla="*/ 3223256 w 5959916"/>
              <a:gd name="connsiteY249" fmla="*/ 4674551 h 5274968"/>
              <a:gd name="connsiteX250" fmla="*/ 462661 w 5959916"/>
              <a:gd name="connsiteY250" fmla="*/ 4670161 h 5274968"/>
              <a:gd name="connsiteX251" fmla="*/ 462661 w 5959916"/>
              <a:gd name="connsiteY251" fmla="*/ 4692114 h 5274968"/>
              <a:gd name="connsiteX252" fmla="*/ 444550 w 5959916"/>
              <a:gd name="connsiteY252" fmla="*/ 4692114 h 5274968"/>
              <a:gd name="connsiteX253" fmla="*/ 462661 w 5959916"/>
              <a:gd name="connsiteY253" fmla="*/ 4670161 h 5274968"/>
              <a:gd name="connsiteX254" fmla="*/ 3430456 w 5959916"/>
              <a:gd name="connsiteY254" fmla="*/ 4662957 h 5274968"/>
              <a:gd name="connsiteX255" fmla="*/ 3447727 w 5959916"/>
              <a:gd name="connsiteY255" fmla="*/ 4665221 h 5274968"/>
              <a:gd name="connsiteX256" fmla="*/ 3403272 w 5959916"/>
              <a:gd name="connsiteY256" fmla="*/ 4695956 h 5274968"/>
              <a:gd name="connsiteX257" fmla="*/ 3389551 w 5959916"/>
              <a:gd name="connsiteY257" fmla="*/ 4678392 h 5274968"/>
              <a:gd name="connsiteX258" fmla="*/ 3430456 w 5959916"/>
              <a:gd name="connsiteY258" fmla="*/ 4662957 h 5274968"/>
              <a:gd name="connsiteX259" fmla="*/ 4211144 w 5959916"/>
              <a:gd name="connsiteY259" fmla="*/ 4652049 h 5274968"/>
              <a:gd name="connsiteX260" fmla="*/ 4157360 w 5959916"/>
              <a:gd name="connsiteY260" fmla="*/ 4687723 h 5274968"/>
              <a:gd name="connsiteX261" fmla="*/ 4134858 w 5959916"/>
              <a:gd name="connsiteY261" fmla="*/ 4678942 h 5274968"/>
              <a:gd name="connsiteX262" fmla="*/ 4211144 w 5959916"/>
              <a:gd name="connsiteY262" fmla="*/ 4652049 h 5274968"/>
              <a:gd name="connsiteX263" fmla="*/ 4260538 w 5959916"/>
              <a:gd name="connsiteY263" fmla="*/ 4630096 h 5274968"/>
              <a:gd name="connsiteX264" fmla="*/ 4219926 w 5959916"/>
              <a:gd name="connsiteY264" fmla="*/ 4647659 h 5274968"/>
              <a:gd name="connsiteX265" fmla="*/ 4260538 w 5959916"/>
              <a:gd name="connsiteY265" fmla="*/ 4630096 h 5274968"/>
              <a:gd name="connsiteX266" fmla="*/ 1158572 w 5959916"/>
              <a:gd name="connsiteY266" fmla="*/ 4625706 h 5274968"/>
              <a:gd name="connsiteX267" fmla="*/ 1077896 w 5959916"/>
              <a:gd name="connsiteY267" fmla="*/ 4687723 h 5274968"/>
              <a:gd name="connsiteX268" fmla="*/ 1100397 w 5959916"/>
              <a:gd name="connsiteY268" fmla="*/ 4630096 h 5274968"/>
              <a:gd name="connsiteX269" fmla="*/ 1158572 w 5959916"/>
              <a:gd name="connsiteY269" fmla="*/ 4625706 h 5274968"/>
              <a:gd name="connsiteX270" fmla="*/ 4188643 w 5959916"/>
              <a:gd name="connsiteY270" fmla="*/ 4625157 h 5274968"/>
              <a:gd name="connsiteX271" fmla="*/ 4134858 w 5959916"/>
              <a:gd name="connsiteY271" fmla="*/ 4652049 h 5274968"/>
              <a:gd name="connsiteX272" fmla="*/ 4188643 w 5959916"/>
              <a:gd name="connsiteY272" fmla="*/ 4625157 h 5274968"/>
              <a:gd name="connsiteX273" fmla="*/ 2512802 w 5959916"/>
              <a:gd name="connsiteY273" fmla="*/ 4605193 h 5274968"/>
              <a:gd name="connsiteX274" fmla="*/ 2501001 w 5959916"/>
              <a:gd name="connsiteY274" fmla="*/ 4620767 h 5274968"/>
              <a:gd name="connsiteX275" fmla="*/ 2527895 w 5959916"/>
              <a:gd name="connsiteY275" fmla="*/ 4616376 h 5274968"/>
              <a:gd name="connsiteX276" fmla="*/ 2512802 w 5959916"/>
              <a:gd name="connsiteY276" fmla="*/ 4605193 h 5274968"/>
              <a:gd name="connsiteX277" fmla="*/ 4390612 w 5959916"/>
              <a:gd name="connsiteY277" fmla="*/ 4603204 h 5274968"/>
              <a:gd name="connsiteX278" fmla="*/ 4363719 w 5959916"/>
              <a:gd name="connsiteY278" fmla="*/ 4616376 h 5274968"/>
              <a:gd name="connsiteX279" fmla="*/ 4390612 w 5959916"/>
              <a:gd name="connsiteY279" fmla="*/ 4603204 h 5274968"/>
              <a:gd name="connsiteX280" fmla="*/ 3905997 w 5959916"/>
              <a:gd name="connsiteY280" fmla="*/ 4594423 h 5274968"/>
              <a:gd name="connsiteX281" fmla="*/ 3887955 w 5959916"/>
              <a:gd name="connsiteY281" fmla="*/ 4606496 h 5274968"/>
              <a:gd name="connsiteX282" fmla="*/ 3884765 w 5959916"/>
              <a:gd name="connsiteY282" fmla="*/ 4611684 h 5274968"/>
              <a:gd name="connsiteX283" fmla="*/ 3883496 w 5959916"/>
              <a:gd name="connsiteY283" fmla="*/ 4611985 h 5274968"/>
              <a:gd name="connsiteX284" fmla="*/ 3883230 w 5959916"/>
              <a:gd name="connsiteY284" fmla="*/ 4614180 h 5274968"/>
              <a:gd name="connsiteX285" fmla="*/ 3884765 w 5959916"/>
              <a:gd name="connsiteY285" fmla="*/ 4611684 h 5274968"/>
              <a:gd name="connsiteX286" fmla="*/ 3899686 w 5959916"/>
              <a:gd name="connsiteY286" fmla="*/ 4608144 h 5274968"/>
              <a:gd name="connsiteX287" fmla="*/ 3905997 w 5959916"/>
              <a:gd name="connsiteY287" fmla="*/ 4594423 h 5274968"/>
              <a:gd name="connsiteX288" fmla="*/ 1005999 w 5959916"/>
              <a:gd name="connsiteY288" fmla="*/ 4590032 h 5274968"/>
              <a:gd name="connsiteX289" fmla="*/ 992278 w 5959916"/>
              <a:gd name="connsiteY289" fmla="*/ 4611985 h 5274968"/>
              <a:gd name="connsiteX290" fmla="*/ 1005999 w 5959916"/>
              <a:gd name="connsiteY290" fmla="*/ 4647659 h 5274968"/>
              <a:gd name="connsiteX291" fmla="*/ 1041125 w 5959916"/>
              <a:gd name="connsiteY291" fmla="*/ 4642719 h 5274968"/>
              <a:gd name="connsiteX292" fmla="*/ 1063626 w 5959916"/>
              <a:gd name="connsiteY292" fmla="*/ 4687175 h 5274968"/>
              <a:gd name="connsiteX293" fmla="*/ 973619 w 5959916"/>
              <a:gd name="connsiteY293" fmla="*/ 4722848 h 5274968"/>
              <a:gd name="connsiteX294" fmla="*/ 987339 w 5959916"/>
              <a:gd name="connsiteY294" fmla="*/ 4736020 h 5274968"/>
              <a:gd name="connsiteX295" fmla="*/ 956055 w 5959916"/>
              <a:gd name="connsiteY295" fmla="*/ 4753582 h 5274968"/>
              <a:gd name="connsiteX296" fmla="*/ 929163 w 5959916"/>
              <a:gd name="connsiteY296" fmla="*/ 4784865 h 5274968"/>
              <a:gd name="connsiteX297" fmla="*/ 942883 w 5959916"/>
              <a:gd name="connsiteY297" fmla="*/ 4749192 h 5274968"/>
              <a:gd name="connsiteX298" fmla="*/ 934102 w 5959916"/>
              <a:gd name="connsiteY298" fmla="*/ 4736020 h 5274968"/>
              <a:gd name="connsiteX299" fmla="*/ 898429 w 5959916"/>
              <a:gd name="connsiteY299" fmla="*/ 4762912 h 5274968"/>
              <a:gd name="connsiteX300" fmla="*/ 875927 w 5959916"/>
              <a:gd name="connsiteY300" fmla="*/ 4740960 h 5274968"/>
              <a:gd name="connsiteX301" fmla="*/ 862207 w 5959916"/>
              <a:gd name="connsiteY301" fmla="*/ 4754132 h 5274968"/>
              <a:gd name="connsiteX302" fmla="*/ 942883 w 5959916"/>
              <a:gd name="connsiteY302" fmla="*/ 4665221 h 5274968"/>
              <a:gd name="connsiteX303" fmla="*/ 920382 w 5959916"/>
              <a:gd name="connsiteY303" fmla="*/ 4660831 h 5274968"/>
              <a:gd name="connsiteX304" fmla="*/ 965386 w 5959916"/>
              <a:gd name="connsiteY304" fmla="*/ 4611985 h 5274968"/>
              <a:gd name="connsiteX305" fmla="*/ 1005999 w 5959916"/>
              <a:gd name="connsiteY305" fmla="*/ 4590032 h 5274968"/>
              <a:gd name="connsiteX306" fmla="*/ 377593 w 5959916"/>
              <a:gd name="connsiteY306" fmla="*/ 4590032 h 5274968"/>
              <a:gd name="connsiteX307" fmla="*/ 400095 w 5959916"/>
              <a:gd name="connsiteY307" fmla="*/ 4594423 h 5274968"/>
              <a:gd name="connsiteX308" fmla="*/ 395704 w 5959916"/>
              <a:gd name="connsiteY308" fmla="*/ 4611985 h 5274968"/>
              <a:gd name="connsiteX309" fmla="*/ 377593 w 5959916"/>
              <a:gd name="connsiteY309" fmla="*/ 4607595 h 5274968"/>
              <a:gd name="connsiteX310" fmla="*/ 283194 w 5959916"/>
              <a:gd name="connsiteY310" fmla="*/ 4665221 h 5274968"/>
              <a:gd name="connsiteX311" fmla="*/ 260693 w 5959916"/>
              <a:gd name="connsiteY311" fmla="*/ 4656440 h 5274968"/>
              <a:gd name="connsiteX312" fmla="*/ 377593 w 5959916"/>
              <a:gd name="connsiteY312" fmla="*/ 4590032 h 5274968"/>
              <a:gd name="connsiteX313" fmla="*/ 2280922 w 5959916"/>
              <a:gd name="connsiteY313" fmla="*/ 4572470 h 5274968"/>
              <a:gd name="connsiteX314" fmla="*/ 2110237 w 5959916"/>
              <a:gd name="connsiteY314" fmla="*/ 4678942 h 5274968"/>
              <a:gd name="connsiteX315" fmla="*/ 2294643 w 5959916"/>
              <a:gd name="connsiteY315" fmla="*/ 4576861 h 5274968"/>
              <a:gd name="connsiteX316" fmla="*/ 2280922 w 5959916"/>
              <a:gd name="connsiteY316" fmla="*/ 4572470 h 5274968"/>
              <a:gd name="connsiteX317" fmla="*/ 4413113 w 5959916"/>
              <a:gd name="connsiteY317" fmla="*/ 4545577 h 5274968"/>
              <a:gd name="connsiteX318" fmla="*/ 4381829 w 5959916"/>
              <a:gd name="connsiteY318" fmla="*/ 4567531 h 5274968"/>
              <a:gd name="connsiteX319" fmla="*/ 4291823 w 5959916"/>
              <a:gd name="connsiteY319" fmla="*/ 4607595 h 5274968"/>
              <a:gd name="connsiteX320" fmla="*/ 4413113 w 5959916"/>
              <a:gd name="connsiteY320" fmla="*/ 4545577 h 5274968"/>
              <a:gd name="connsiteX321" fmla="*/ 3972954 w 5959916"/>
              <a:gd name="connsiteY321" fmla="*/ 4532405 h 5274968"/>
              <a:gd name="connsiteX322" fmla="*/ 3954843 w 5959916"/>
              <a:gd name="connsiteY322" fmla="*/ 4572470 h 5274968"/>
              <a:gd name="connsiteX323" fmla="*/ 4017958 w 5959916"/>
              <a:gd name="connsiteY323" fmla="*/ 4532405 h 5274968"/>
              <a:gd name="connsiteX324" fmla="*/ 3972954 w 5959916"/>
              <a:gd name="connsiteY324" fmla="*/ 4532405 h 5274968"/>
              <a:gd name="connsiteX325" fmla="*/ 3268261 w 5959916"/>
              <a:gd name="connsiteY325" fmla="*/ 4532405 h 5274968"/>
              <a:gd name="connsiteX326" fmla="*/ 3232588 w 5959916"/>
              <a:gd name="connsiteY326" fmla="*/ 4549968 h 5274968"/>
              <a:gd name="connsiteX327" fmla="*/ 3263870 w 5959916"/>
              <a:gd name="connsiteY327" fmla="*/ 4545577 h 5274968"/>
              <a:gd name="connsiteX328" fmla="*/ 3268261 w 5959916"/>
              <a:gd name="connsiteY328" fmla="*/ 4532405 h 5274968"/>
              <a:gd name="connsiteX329" fmla="*/ 1176684 w 5959916"/>
              <a:gd name="connsiteY329" fmla="*/ 4523624 h 5274968"/>
              <a:gd name="connsiteX330" fmla="*/ 1154181 w 5959916"/>
              <a:gd name="connsiteY330" fmla="*/ 4541186 h 5274968"/>
              <a:gd name="connsiteX331" fmla="*/ 1162963 w 5959916"/>
              <a:gd name="connsiteY331" fmla="*/ 4549968 h 5274968"/>
              <a:gd name="connsiteX332" fmla="*/ 1176684 w 5959916"/>
              <a:gd name="connsiteY332" fmla="*/ 4523624 h 5274968"/>
              <a:gd name="connsiteX333" fmla="*/ 1046063 w 5959916"/>
              <a:gd name="connsiteY333" fmla="*/ 4518684 h 5274968"/>
              <a:gd name="connsiteX334" fmla="*/ 1010390 w 5959916"/>
              <a:gd name="connsiteY334" fmla="*/ 4545577 h 5274968"/>
              <a:gd name="connsiteX335" fmla="*/ 1046063 w 5959916"/>
              <a:gd name="connsiteY335" fmla="*/ 4518684 h 5274968"/>
              <a:gd name="connsiteX336" fmla="*/ 1082286 w 5959916"/>
              <a:gd name="connsiteY336" fmla="*/ 4496731 h 5274968"/>
              <a:gd name="connsiteX337" fmla="*/ 1073505 w 5959916"/>
              <a:gd name="connsiteY337" fmla="*/ 4518684 h 5274968"/>
              <a:gd name="connsiteX338" fmla="*/ 1082286 w 5959916"/>
              <a:gd name="connsiteY338" fmla="*/ 4496731 h 5274968"/>
              <a:gd name="connsiteX339" fmla="*/ 4233647 w 5959916"/>
              <a:gd name="connsiteY339" fmla="*/ 4483559 h 5274968"/>
              <a:gd name="connsiteX340" fmla="*/ 4247368 w 5959916"/>
              <a:gd name="connsiteY340" fmla="*/ 4487950 h 5274968"/>
              <a:gd name="connsiteX341" fmla="*/ 4256148 w 5959916"/>
              <a:gd name="connsiteY341" fmla="*/ 4505513 h 5274968"/>
              <a:gd name="connsiteX342" fmla="*/ 4206754 w 5959916"/>
              <a:gd name="connsiteY342" fmla="*/ 4527466 h 5274968"/>
              <a:gd name="connsiteX343" fmla="*/ 4233647 w 5959916"/>
              <a:gd name="connsiteY343" fmla="*/ 4483559 h 5274968"/>
              <a:gd name="connsiteX344" fmla="*/ 3663416 w 5959916"/>
              <a:gd name="connsiteY344" fmla="*/ 4469839 h 5274968"/>
              <a:gd name="connsiteX345" fmla="*/ 3627743 w 5959916"/>
              <a:gd name="connsiteY345" fmla="*/ 4483011 h 5274968"/>
              <a:gd name="connsiteX346" fmla="*/ 3663416 w 5959916"/>
              <a:gd name="connsiteY346" fmla="*/ 4469839 h 5274968"/>
              <a:gd name="connsiteX347" fmla="*/ 5100243 w 5959916"/>
              <a:gd name="connsiteY347" fmla="*/ 4452276 h 5274968"/>
              <a:gd name="connsiteX348" fmla="*/ 5077741 w 5959916"/>
              <a:gd name="connsiteY348" fmla="*/ 4465448 h 5274968"/>
              <a:gd name="connsiteX349" fmla="*/ 5100243 w 5959916"/>
              <a:gd name="connsiteY349" fmla="*/ 4452276 h 5274968"/>
              <a:gd name="connsiteX350" fmla="*/ 4421895 w 5959916"/>
              <a:gd name="connsiteY350" fmla="*/ 4452276 h 5274968"/>
              <a:gd name="connsiteX351" fmla="*/ 4341217 w 5959916"/>
              <a:gd name="connsiteY351" fmla="*/ 4496731 h 5274968"/>
              <a:gd name="connsiteX352" fmla="*/ 4421895 w 5959916"/>
              <a:gd name="connsiteY352" fmla="*/ 4452276 h 5274968"/>
              <a:gd name="connsiteX353" fmla="*/ 3717201 w 5959916"/>
              <a:gd name="connsiteY353" fmla="*/ 4439105 h 5274968"/>
              <a:gd name="connsiteX354" fmla="*/ 3734764 w 5959916"/>
              <a:gd name="connsiteY354" fmla="*/ 4461058 h 5274968"/>
              <a:gd name="connsiteX355" fmla="*/ 3699089 w 5959916"/>
              <a:gd name="connsiteY355" fmla="*/ 4461058 h 5274968"/>
              <a:gd name="connsiteX356" fmla="*/ 3717201 w 5959916"/>
              <a:gd name="connsiteY356" fmla="*/ 4439105 h 5274968"/>
              <a:gd name="connsiteX357" fmla="*/ 3760610 w 5959916"/>
              <a:gd name="connsiteY357" fmla="*/ 4436061 h 5274968"/>
              <a:gd name="connsiteX358" fmla="*/ 3770986 w 5959916"/>
              <a:gd name="connsiteY358" fmla="*/ 4439105 h 5274968"/>
              <a:gd name="connsiteX359" fmla="*/ 3744093 w 5959916"/>
              <a:gd name="connsiteY359" fmla="*/ 4456667 h 5274968"/>
              <a:gd name="connsiteX360" fmla="*/ 3760610 w 5959916"/>
              <a:gd name="connsiteY360" fmla="*/ 4436061 h 5274968"/>
              <a:gd name="connsiteX361" fmla="*/ 3825320 w 5959916"/>
              <a:gd name="connsiteY361" fmla="*/ 4434166 h 5274968"/>
              <a:gd name="connsiteX362" fmla="*/ 3704030 w 5959916"/>
              <a:gd name="connsiteY362" fmla="*/ 4518684 h 5274968"/>
              <a:gd name="connsiteX363" fmla="*/ 3704030 w 5959916"/>
              <a:gd name="connsiteY363" fmla="*/ 4491792 h 5274968"/>
              <a:gd name="connsiteX364" fmla="*/ 3825320 w 5959916"/>
              <a:gd name="connsiteY364" fmla="*/ 4434166 h 5274968"/>
              <a:gd name="connsiteX365" fmla="*/ 617627 w 5959916"/>
              <a:gd name="connsiteY365" fmla="*/ 4429757 h 5274968"/>
              <a:gd name="connsiteX366" fmla="*/ 642127 w 5959916"/>
              <a:gd name="connsiteY366" fmla="*/ 4439105 h 5274968"/>
              <a:gd name="connsiteX367" fmla="*/ 565841 w 5959916"/>
              <a:gd name="connsiteY367" fmla="*/ 4487950 h 5274968"/>
              <a:gd name="connsiteX368" fmla="*/ 617627 w 5959916"/>
              <a:gd name="connsiteY368" fmla="*/ 4429757 h 5274968"/>
              <a:gd name="connsiteX369" fmla="*/ 1486222 w 5959916"/>
              <a:gd name="connsiteY369" fmla="*/ 4420993 h 5274968"/>
              <a:gd name="connsiteX370" fmla="*/ 1468111 w 5959916"/>
              <a:gd name="connsiteY370" fmla="*/ 4434166 h 5274968"/>
              <a:gd name="connsiteX371" fmla="*/ 1486222 w 5959916"/>
              <a:gd name="connsiteY371" fmla="*/ 4420993 h 5274968"/>
              <a:gd name="connsiteX372" fmla="*/ 4264929 w 5959916"/>
              <a:gd name="connsiteY372" fmla="*/ 4407821 h 5274968"/>
              <a:gd name="connsiteX373" fmla="*/ 4197423 w 5959916"/>
              <a:gd name="connsiteY373" fmla="*/ 4474230 h 5274968"/>
              <a:gd name="connsiteX374" fmla="*/ 4166141 w 5959916"/>
              <a:gd name="connsiteY374" fmla="*/ 4469839 h 5274968"/>
              <a:gd name="connsiteX375" fmla="*/ 4264929 w 5959916"/>
              <a:gd name="connsiteY375" fmla="*/ 4407821 h 5274968"/>
              <a:gd name="connsiteX376" fmla="*/ 4596970 w 5959916"/>
              <a:gd name="connsiteY376" fmla="*/ 4407273 h 5274968"/>
              <a:gd name="connsiteX377" fmla="*/ 4610691 w 5959916"/>
              <a:gd name="connsiteY377" fmla="*/ 4434166 h 5274968"/>
              <a:gd name="connsiteX378" fmla="*/ 4561296 w 5959916"/>
              <a:gd name="connsiteY378" fmla="*/ 4474230 h 5274968"/>
              <a:gd name="connsiteX379" fmla="*/ 4583798 w 5959916"/>
              <a:gd name="connsiteY379" fmla="*/ 4501122 h 5274968"/>
              <a:gd name="connsiteX380" fmla="*/ 4548124 w 5959916"/>
              <a:gd name="connsiteY380" fmla="*/ 4518684 h 5274968"/>
              <a:gd name="connsiteX381" fmla="*/ 4556906 w 5959916"/>
              <a:gd name="connsiteY381" fmla="*/ 4496731 h 5274968"/>
              <a:gd name="connsiteX382" fmla="*/ 4440006 w 5959916"/>
              <a:gd name="connsiteY382" fmla="*/ 4531857 h 5274968"/>
              <a:gd name="connsiteX383" fmla="*/ 4417505 w 5959916"/>
              <a:gd name="connsiteY383" fmla="*/ 4545029 h 5274968"/>
              <a:gd name="connsiteX384" fmla="*/ 4529464 w 5959916"/>
              <a:gd name="connsiteY384" fmla="*/ 4447337 h 5274968"/>
              <a:gd name="connsiteX385" fmla="*/ 4543184 w 5959916"/>
              <a:gd name="connsiteY385" fmla="*/ 4464900 h 5274968"/>
              <a:gd name="connsiteX386" fmla="*/ 4596970 w 5959916"/>
              <a:gd name="connsiteY386" fmla="*/ 4407273 h 5274968"/>
              <a:gd name="connsiteX387" fmla="*/ 4148029 w 5959916"/>
              <a:gd name="connsiteY387" fmla="*/ 4394101 h 5274968"/>
              <a:gd name="connsiteX388" fmla="*/ 4098635 w 5959916"/>
              <a:gd name="connsiteY388" fmla="*/ 4429775 h 5274968"/>
              <a:gd name="connsiteX389" fmla="*/ 4148029 w 5959916"/>
              <a:gd name="connsiteY389" fmla="*/ 4394101 h 5274968"/>
              <a:gd name="connsiteX390" fmla="*/ 3901057 w 5959916"/>
              <a:gd name="connsiteY390" fmla="*/ 4389711 h 5274968"/>
              <a:gd name="connsiteX391" fmla="*/ 3842882 w 5959916"/>
              <a:gd name="connsiteY391" fmla="*/ 4420993 h 5274968"/>
              <a:gd name="connsiteX392" fmla="*/ 3856054 w 5959916"/>
              <a:gd name="connsiteY392" fmla="*/ 4407273 h 5274968"/>
              <a:gd name="connsiteX393" fmla="*/ 3833552 w 5959916"/>
              <a:gd name="connsiteY393" fmla="*/ 4411664 h 5274968"/>
              <a:gd name="connsiteX394" fmla="*/ 3901057 w 5959916"/>
              <a:gd name="connsiteY394" fmla="*/ 4389711 h 5274968"/>
              <a:gd name="connsiteX395" fmla="*/ 3959782 w 5959916"/>
              <a:gd name="connsiteY395" fmla="*/ 4385320 h 5274968"/>
              <a:gd name="connsiteX396" fmla="*/ 3932890 w 5959916"/>
              <a:gd name="connsiteY396" fmla="*/ 4416603 h 5274968"/>
              <a:gd name="connsiteX397" fmla="*/ 3959782 w 5959916"/>
              <a:gd name="connsiteY397" fmla="*/ 4385320 h 5274968"/>
              <a:gd name="connsiteX398" fmla="*/ 4638218 w 5959916"/>
              <a:gd name="connsiteY398" fmla="*/ 4383373 h 5274968"/>
              <a:gd name="connsiteX399" fmla="*/ 4646913 w 5959916"/>
              <a:gd name="connsiteY399" fmla="*/ 4385868 h 5274968"/>
              <a:gd name="connsiteX400" fmla="*/ 4628803 w 5959916"/>
              <a:gd name="connsiteY400" fmla="*/ 4399041 h 5274968"/>
              <a:gd name="connsiteX401" fmla="*/ 4638218 w 5959916"/>
              <a:gd name="connsiteY401" fmla="*/ 4383373 h 5274968"/>
              <a:gd name="connsiteX402" fmla="*/ 4471289 w 5959916"/>
              <a:gd name="connsiteY402" fmla="*/ 4376539 h 5274968"/>
              <a:gd name="connsiteX403" fmla="*/ 4448786 w 5959916"/>
              <a:gd name="connsiteY403" fmla="*/ 4389711 h 5274968"/>
              <a:gd name="connsiteX404" fmla="*/ 4471289 w 5959916"/>
              <a:gd name="connsiteY404" fmla="*/ 4376539 h 5274968"/>
              <a:gd name="connsiteX405" fmla="*/ 3793487 w 5959916"/>
              <a:gd name="connsiteY405" fmla="*/ 4372148 h 5274968"/>
              <a:gd name="connsiteX406" fmla="*/ 3752874 w 5959916"/>
              <a:gd name="connsiteY406" fmla="*/ 4403431 h 5274968"/>
              <a:gd name="connsiteX407" fmla="*/ 3793487 w 5959916"/>
              <a:gd name="connsiteY407" fmla="*/ 4372148 h 5274968"/>
              <a:gd name="connsiteX408" fmla="*/ 5185861 w 5959916"/>
              <a:gd name="connsiteY408" fmla="*/ 4358428 h 5274968"/>
              <a:gd name="connsiteX409" fmla="*/ 5194641 w 5959916"/>
              <a:gd name="connsiteY409" fmla="*/ 4375990 h 5274968"/>
              <a:gd name="connsiteX410" fmla="*/ 5180921 w 5959916"/>
              <a:gd name="connsiteY410" fmla="*/ 4411664 h 5274968"/>
              <a:gd name="connsiteX411" fmla="*/ 5145248 w 5959916"/>
              <a:gd name="connsiteY411" fmla="*/ 4389711 h 5274968"/>
              <a:gd name="connsiteX412" fmla="*/ 5180921 w 5959916"/>
              <a:gd name="connsiteY412" fmla="*/ 4372148 h 5274968"/>
              <a:gd name="connsiteX413" fmla="*/ 5167201 w 5959916"/>
              <a:gd name="connsiteY413" fmla="*/ 4367757 h 5274968"/>
              <a:gd name="connsiteX414" fmla="*/ 5185861 w 5959916"/>
              <a:gd name="connsiteY414" fmla="*/ 4358428 h 5274968"/>
              <a:gd name="connsiteX415" fmla="*/ 4103575 w 5959916"/>
              <a:gd name="connsiteY415" fmla="*/ 4350195 h 5274968"/>
              <a:gd name="connsiteX416" fmla="*/ 4058572 w 5959916"/>
              <a:gd name="connsiteY416" fmla="*/ 4377087 h 5274968"/>
              <a:gd name="connsiteX417" fmla="*/ 4103575 w 5959916"/>
              <a:gd name="connsiteY417" fmla="*/ 4350195 h 5274968"/>
              <a:gd name="connsiteX418" fmla="*/ 5122196 w 5959916"/>
              <a:gd name="connsiteY418" fmla="*/ 4341414 h 5274968"/>
              <a:gd name="connsiteX419" fmla="*/ 5113415 w 5959916"/>
              <a:gd name="connsiteY419" fmla="*/ 4358976 h 5274968"/>
              <a:gd name="connsiteX420" fmla="*/ 5099694 w 5959916"/>
              <a:gd name="connsiteY420" fmla="*/ 4350195 h 5274968"/>
              <a:gd name="connsiteX421" fmla="*/ 5122196 w 5959916"/>
              <a:gd name="connsiteY421" fmla="*/ 4341414 h 5274968"/>
              <a:gd name="connsiteX422" fmla="*/ 4260538 w 5959916"/>
              <a:gd name="connsiteY422" fmla="*/ 4337023 h 5274968"/>
              <a:gd name="connsiteX423" fmla="*/ 4175471 w 5959916"/>
              <a:gd name="connsiteY423" fmla="*/ 4358976 h 5274968"/>
              <a:gd name="connsiteX424" fmla="*/ 4175471 w 5959916"/>
              <a:gd name="connsiteY424" fmla="*/ 4380929 h 5274968"/>
              <a:gd name="connsiteX425" fmla="*/ 4260538 w 5959916"/>
              <a:gd name="connsiteY425" fmla="*/ 4337023 h 5274968"/>
              <a:gd name="connsiteX426" fmla="*/ 4923144 w 5959916"/>
              <a:gd name="connsiteY426" fmla="*/ 4334871 h 5274968"/>
              <a:gd name="connsiteX427" fmla="*/ 4933950 w 5959916"/>
              <a:gd name="connsiteY427" fmla="*/ 4350195 h 5274968"/>
              <a:gd name="connsiteX428" fmla="*/ 4884555 w 5959916"/>
              <a:gd name="connsiteY428" fmla="*/ 4372148 h 5274968"/>
              <a:gd name="connsiteX429" fmla="*/ 4923144 w 5959916"/>
              <a:gd name="connsiteY429" fmla="*/ 4334871 h 5274968"/>
              <a:gd name="connsiteX430" fmla="*/ 18112 w 5959916"/>
              <a:gd name="connsiteY430" fmla="*/ 4332083 h 5274968"/>
              <a:gd name="connsiteX431" fmla="*/ 63115 w 5959916"/>
              <a:gd name="connsiteY431" fmla="*/ 4345255 h 5274968"/>
              <a:gd name="connsiteX432" fmla="*/ 40614 w 5959916"/>
              <a:gd name="connsiteY432" fmla="*/ 4372148 h 5274968"/>
              <a:gd name="connsiteX433" fmla="*/ 0 w 5959916"/>
              <a:gd name="connsiteY433" fmla="*/ 4358976 h 5274968"/>
              <a:gd name="connsiteX434" fmla="*/ 18112 w 5959916"/>
              <a:gd name="connsiteY434" fmla="*/ 4332083 h 5274968"/>
              <a:gd name="connsiteX435" fmla="*/ 959897 w 5959916"/>
              <a:gd name="connsiteY435" fmla="*/ 4325497 h 5274968"/>
              <a:gd name="connsiteX436" fmla="*/ 983497 w 5959916"/>
              <a:gd name="connsiteY436" fmla="*/ 4332083 h 5274968"/>
              <a:gd name="connsiteX437" fmla="*/ 929712 w 5959916"/>
              <a:gd name="connsiteY437" fmla="*/ 4332083 h 5274968"/>
              <a:gd name="connsiteX438" fmla="*/ 959897 w 5959916"/>
              <a:gd name="connsiteY438" fmla="*/ 4325497 h 5274968"/>
              <a:gd name="connsiteX439" fmla="*/ 4484461 w 5959916"/>
              <a:gd name="connsiteY439" fmla="*/ 4318912 h 5274968"/>
              <a:gd name="connsiteX440" fmla="*/ 4448786 w 5959916"/>
              <a:gd name="connsiteY440" fmla="*/ 4358976 h 5274968"/>
              <a:gd name="connsiteX441" fmla="*/ 4440006 w 5959916"/>
              <a:gd name="connsiteY441" fmla="*/ 4345804 h 5274968"/>
              <a:gd name="connsiteX442" fmla="*/ 4484461 w 5959916"/>
              <a:gd name="connsiteY442" fmla="*/ 4318912 h 5274968"/>
              <a:gd name="connsiteX443" fmla="*/ 4660085 w 5959916"/>
              <a:gd name="connsiteY443" fmla="*/ 4314521 h 5274968"/>
              <a:gd name="connsiteX444" fmla="*/ 4668866 w 5959916"/>
              <a:gd name="connsiteY444" fmla="*/ 4318912 h 5274968"/>
              <a:gd name="connsiteX445" fmla="*/ 4637584 w 5959916"/>
              <a:gd name="connsiteY445" fmla="*/ 4350195 h 5274968"/>
              <a:gd name="connsiteX446" fmla="*/ 4610691 w 5959916"/>
              <a:gd name="connsiteY446" fmla="*/ 4350195 h 5274968"/>
              <a:gd name="connsiteX447" fmla="*/ 4552515 w 5959916"/>
              <a:gd name="connsiteY447" fmla="*/ 4403431 h 5274968"/>
              <a:gd name="connsiteX448" fmla="*/ 4435615 w 5959916"/>
              <a:gd name="connsiteY448" fmla="*/ 4452276 h 5274968"/>
              <a:gd name="connsiteX449" fmla="*/ 4431224 w 5959916"/>
              <a:gd name="connsiteY449" fmla="*/ 4443495 h 5274968"/>
              <a:gd name="connsiteX450" fmla="*/ 4530014 w 5959916"/>
              <a:gd name="connsiteY450" fmla="*/ 4399041 h 5274968"/>
              <a:gd name="connsiteX451" fmla="*/ 4660085 w 5959916"/>
              <a:gd name="connsiteY451" fmla="*/ 4314521 h 5274968"/>
              <a:gd name="connsiteX452" fmla="*/ 2318517 w 5959916"/>
              <a:gd name="connsiteY452" fmla="*/ 4313424 h 5274968"/>
              <a:gd name="connsiteX453" fmla="*/ 2303424 w 5959916"/>
              <a:gd name="connsiteY453" fmla="*/ 4314521 h 5274968"/>
              <a:gd name="connsiteX454" fmla="*/ 2303424 w 5959916"/>
              <a:gd name="connsiteY454" fmla="*/ 4327692 h 5274968"/>
              <a:gd name="connsiteX455" fmla="*/ 2330317 w 5959916"/>
              <a:gd name="connsiteY455" fmla="*/ 4318912 h 5274968"/>
              <a:gd name="connsiteX456" fmla="*/ 2318517 w 5959916"/>
              <a:gd name="connsiteY456" fmla="*/ 4313424 h 5274968"/>
              <a:gd name="connsiteX457" fmla="*/ 5342276 w 5959916"/>
              <a:gd name="connsiteY457" fmla="*/ 4305740 h 5274968"/>
              <a:gd name="connsiteX458" fmla="*/ 5342276 w 5959916"/>
              <a:gd name="connsiteY458" fmla="*/ 4323302 h 5274968"/>
              <a:gd name="connsiteX459" fmla="*/ 5284100 w 5959916"/>
              <a:gd name="connsiteY459" fmla="*/ 4323302 h 5274968"/>
              <a:gd name="connsiteX460" fmla="*/ 5342276 w 5959916"/>
              <a:gd name="connsiteY460" fmla="*/ 4305740 h 5274968"/>
              <a:gd name="connsiteX461" fmla="*/ 4121138 w 5959916"/>
              <a:gd name="connsiteY461" fmla="*/ 4305740 h 5274968"/>
              <a:gd name="connsiteX462" fmla="*/ 4067352 w 5959916"/>
              <a:gd name="connsiteY462" fmla="*/ 4354586 h 5274968"/>
              <a:gd name="connsiteX463" fmla="*/ 4121138 w 5959916"/>
              <a:gd name="connsiteY463" fmla="*/ 4305740 h 5274968"/>
              <a:gd name="connsiteX464" fmla="*/ 4798938 w 5959916"/>
              <a:gd name="connsiteY464" fmla="*/ 4296409 h 5274968"/>
              <a:gd name="connsiteX465" fmla="*/ 4834612 w 5959916"/>
              <a:gd name="connsiteY465" fmla="*/ 4309581 h 5274968"/>
              <a:gd name="connsiteX466" fmla="*/ 4758326 w 5959916"/>
              <a:gd name="connsiteY466" fmla="*/ 4309581 h 5274968"/>
              <a:gd name="connsiteX467" fmla="*/ 4780827 w 5959916"/>
              <a:gd name="connsiteY467" fmla="*/ 4318363 h 5274968"/>
              <a:gd name="connsiteX468" fmla="*/ 4798938 w 5959916"/>
              <a:gd name="connsiteY468" fmla="*/ 4296409 h 5274968"/>
              <a:gd name="connsiteX469" fmla="*/ 5270380 w 5959916"/>
              <a:gd name="connsiteY469" fmla="*/ 4287628 h 5274968"/>
              <a:gd name="connsiteX470" fmla="*/ 5261599 w 5959916"/>
              <a:gd name="connsiteY470" fmla="*/ 4309581 h 5274968"/>
              <a:gd name="connsiteX471" fmla="*/ 5270380 w 5959916"/>
              <a:gd name="connsiteY471" fmla="*/ 4287628 h 5274968"/>
              <a:gd name="connsiteX472" fmla="*/ 915442 w 5959916"/>
              <a:gd name="connsiteY472" fmla="*/ 4287628 h 5274968"/>
              <a:gd name="connsiteX473" fmla="*/ 803483 w 5959916"/>
              <a:gd name="connsiteY473" fmla="*/ 4345255 h 5274968"/>
              <a:gd name="connsiteX474" fmla="*/ 650909 w 5959916"/>
              <a:gd name="connsiteY474" fmla="*/ 4416603 h 5274968"/>
              <a:gd name="connsiteX475" fmla="*/ 722805 w 5959916"/>
              <a:gd name="connsiteY475" fmla="*/ 4376539 h 5274968"/>
              <a:gd name="connsiteX476" fmla="*/ 772198 w 5959916"/>
              <a:gd name="connsiteY476" fmla="*/ 4336473 h 5274968"/>
              <a:gd name="connsiteX477" fmla="*/ 790311 w 5959916"/>
              <a:gd name="connsiteY477" fmla="*/ 4345255 h 5274968"/>
              <a:gd name="connsiteX478" fmla="*/ 835314 w 5959916"/>
              <a:gd name="connsiteY478" fmla="*/ 4327692 h 5274968"/>
              <a:gd name="connsiteX479" fmla="*/ 839704 w 5959916"/>
              <a:gd name="connsiteY479" fmla="*/ 4310131 h 5274968"/>
              <a:gd name="connsiteX480" fmla="*/ 915442 w 5959916"/>
              <a:gd name="connsiteY480" fmla="*/ 4287628 h 5274968"/>
              <a:gd name="connsiteX481" fmla="*/ 5171591 w 5959916"/>
              <a:gd name="connsiteY481" fmla="*/ 4283238 h 5274968"/>
              <a:gd name="connsiteX482" fmla="*/ 5207813 w 5959916"/>
              <a:gd name="connsiteY482" fmla="*/ 4287628 h 5274968"/>
              <a:gd name="connsiteX483" fmla="*/ 5167201 w 5959916"/>
              <a:gd name="connsiteY483" fmla="*/ 4327692 h 5274968"/>
              <a:gd name="connsiteX484" fmla="*/ 5171591 w 5959916"/>
              <a:gd name="connsiteY484" fmla="*/ 4283238 h 5274968"/>
              <a:gd name="connsiteX485" fmla="*/ 3134347 w 5959916"/>
              <a:gd name="connsiteY485" fmla="*/ 4279396 h 5274968"/>
              <a:gd name="connsiteX486" fmla="*/ 3084953 w 5959916"/>
              <a:gd name="connsiteY486" fmla="*/ 4315070 h 5274968"/>
              <a:gd name="connsiteX487" fmla="*/ 2950491 w 5959916"/>
              <a:gd name="connsiteY487" fmla="*/ 4341962 h 5274968"/>
              <a:gd name="connsiteX488" fmla="*/ 2744133 w 5959916"/>
              <a:gd name="connsiteY488" fmla="*/ 4444045 h 5274968"/>
              <a:gd name="connsiteX489" fmla="*/ 2779806 w 5959916"/>
              <a:gd name="connsiteY489" fmla="*/ 4435263 h 5274968"/>
              <a:gd name="connsiteX490" fmla="*/ 2788587 w 5959916"/>
              <a:gd name="connsiteY490" fmla="*/ 4444045 h 5274968"/>
              <a:gd name="connsiteX491" fmla="*/ 2604731 w 5959916"/>
              <a:gd name="connsiteY491" fmla="*/ 4501671 h 5274968"/>
              <a:gd name="connsiteX492" fmla="*/ 2739193 w 5959916"/>
              <a:gd name="connsiteY492" fmla="*/ 4470388 h 5274968"/>
              <a:gd name="connsiteX493" fmla="*/ 2743584 w 5959916"/>
              <a:gd name="connsiteY493" fmla="*/ 4487950 h 5274968"/>
              <a:gd name="connsiteX494" fmla="*/ 2644796 w 5959916"/>
              <a:gd name="connsiteY494" fmla="*/ 4514843 h 5274968"/>
              <a:gd name="connsiteX495" fmla="*/ 2550397 w 5959916"/>
              <a:gd name="connsiteY495" fmla="*/ 4532405 h 5274968"/>
              <a:gd name="connsiteX496" fmla="*/ 2572899 w 5959916"/>
              <a:gd name="connsiteY496" fmla="*/ 4541186 h 5274968"/>
              <a:gd name="connsiteX497" fmla="*/ 2550397 w 5959916"/>
              <a:gd name="connsiteY497" fmla="*/ 4581251 h 5274968"/>
              <a:gd name="connsiteX498" fmla="*/ 2631074 w 5959916"/>
              <a:gd name="connsiteY498" fmla="*/ 4545577 h 5274968"/>
              <a:gd name="connsiteX499" fmla="*/ 2612963 w 5959916"/>
              <a:gd name="connsiteY499" fmla="*/ 4541186 h 5274968"/>
              <a:gd name="connsiteX500" fmla="*/ 2769927 w 5959916"/>
              <a:gd name="connsiteY500" fmla="*/ 4523624 h 5274968"/>
              <a:gd name="connsiteX501" fmla="*/ 2877497 w 5959916"/>
              <a:gd name="connsiteY501" fmla="*/ 4487950 h 5274968"/>
              <a:gd name="connsiteX502" fmla="*/ 2881887 w 5959916"/>
              <a:gd name="connsiteY502" fmla="*/ 4470388 h 5274968"/>
              <a:gd name="connsiteX503" fmla="*/ 2774318 w 5959916"/>
              <a:gd name="connsiteY503" fmla="*/ 4487950 h 5274968"/>
              <a:gd name="connsiteX504" fmla="*/ 2788038 w 5959916"/>
              <a:gd name="connsiteY504" fmla="*/ 4479169 h 5274968"/>
              <a:gd name="connsiteX505" fmla="*/ 2761146 w 5959916"/>
              <a:gd name="connsiteY505" fmla="*/ 4483559 h 5274968"/>
              <a:gd name="connsiteX506" fmla="*/ 2769927 w 5959916"/>
              <a:gd name="connsiteY506" fmla="*/ 4456667 h 5274968"/>
              <a:gd name="connsiteX507" fmla="*/ 2846214 w 5959916"/>
              <a:gd name="connsiteY507" fmla="*/ 4434715 h 5274968"/>
              <a:gd name="connsiteX508" fmla="*/ 2859934 w 5959916"/>
              <a:gd name="connsiteY508" fmla="*/ 4452276 h 5274968"/>
              <a:gd name="connsiteX509" fmla="*/ 2990006 w 5959916"/>
              <a:gd name="connsiteY509" fmla="*/ 4416603 h 5274968"/>
              <a:gd name="connsiteX510" fmla="*/ 2990006 w 5959916"/>
              <a:gd name="connsiteY510" fmla="*/ 4394650 h 5274968"/>
              <a:gd name="connsiteX511" fmla="*/ 3201303 w 5959916"/>
              <a:gd name="connsiteY511" fmla="*/ 4310679 h 5274968"/>
              <a:gd name="connsiteX512" fmla="*/ 3116236 w 5959916"/>
              <a:gd name="connsiteY512" fmla="*/ 4319461 h 5274968"/>
              <a:gd name="connsiteX513" fmla="*/ 3134347 w 5959916"/>
              <a:gd name="connsiteY513" fmla="*/ 4279396 h 5274968"/>
              <a:gd name="connsiteX514" fmla="*/ 4790156 w 5959916"/>
              <a:gd name="connsiteY514" fmla="*/ 4261286 h 5274968"/>
              <a:gd name="connsiteX515" fmla="*/ 4758874 w 5959916"/>
              <a:gd name="connsiteY515" fmla="*/ 4278847 h 5274968"/>
              <a:gd name="connsiteX516" fmla="*/ 4790156 w 5959916"/>
              <a:gd name="connsiteY516" fmla="*/ 4261286 h 5274968"/>
              <a:gd name="connsiteX517" fmla="*/ 767809 w 5959916"/>
              <a:gd name="connsiteY517" fmla="*/ 4256895 h 5274968"/>
              <a:gd name="connsiteX518" fmla="*/ 736525 w 5959916"/>
              <a:gd name="connsiteY518" fmla="*/ 4274457 h 5274968"/>
              <a:gd name="connsiteX519" fmla="*/ 767809 w 5959916"/>
              <a:gd name="connsiteY519" fmla="*/ 4256895 h 5274968"/>
              <a:gd name="connsiteX520" fmla="*/ 170685 w 5959916"/>
              <a:gd name="connsiteY520" fmla="*/ 4252504 h 5274968"/>
              <a:gd name="connsiteX521" fmla="*/ 152574 w 5959916"/>
              <a:gd name="connsiteY521" fmla="*/ 4301350 h 5274968"/>
              <a:gd name="connsiteX522" fmla="*/ 116900 w 5959916"/>
              <a:gd name="connsiteY522" fmla="*/ 4301350 h 5274968"/>
              <a:gd name="connsiteX523" fmla="*/ 170685 w 5959916"/>
              <a:gd name="connsiteY523" fmla="*/ 4252504 h 5274968"/>
              <a:gd name="connsiteX524" fmla="*/ 4984167 w 5959916"/>
              <a:gd name="connsiteY524" fmla="*/ 4244271 h 5274968"/>
              <a:gd name="connsiteX525" fmla="*/ 5001455 w 5959916"/>
              <a:gd name="connsiteY525" fmla="*/ 4247564 h 5274968"/>
              <a:gd name="connsiteX526" fmla="*/ 4970172 w 5959916"/>
              <a:gd name="connsiteY526" fmla="*/ 4256345 h 5274968"/>
              <a:gd name="connsiteX527" fmla="*/ 4970172 w 5959916"/>
              <a:gd name="connsiteY527" fmla="*/ 4247564 h 5274968"/>
              <a:gd name="connsiteX528" fmla="*/ 4984167 w 5959916"/>
              <a:gd name="connsiteY528" fmla="*/ 4244271 h 5274968"/>
              <a:gd name="connsiteX529" fmla="*/ 4215536 w 5959916"/>
              <a:gd name="connsiteY529" fmla="*/ 4243173 h 5274968"/>
              <a:gd name="connsiteX530" fmla="*/ 4166141 w 5959916"/>
              <a:gd name="connsiteY530" fmla="*/ 4292019 h 5274968"/>
              <a:gd name="connsiteX531" fmla="*/ 4157360 w 5959916"/>
              <a:gd name="connsiteY531" fmla="*/ 4296409 h 5274968"/>
              <a:gd name="connsiteX532" fmla="*/ 4152970 w 5959916"/>
              <a:gd name="connsiteY532" fmla="*/ 4283238 h 5274968"/>
              <a:gd name="connsiteX533" fmla="*/ 4152419 w 5959916"/>
              <a:gd name="connsiteY533" fmla="*/ 4305740 h 5274968"/>
              <a:gd name="connsiteX534" fmla="*/ 4193033 w 5959916"/>
              <a:gd name="connsiteY534" fmla="*/ 4301350 h 5274968"/>
              <a:gd name="connsiteX535" fmla="*/ 4211144 w 5959916"/>
              <a:gd name="connsiteY535" fmla="*/ 4274457 h 5274968"/>
              <a:gd name="connsiteX536" fmla="*/ 4184253 w 5959916"/>
              <a:gd name="connsiteY536" fmla="*/ 4274457 h 5274968"/>
              <a:gd name="connsiteX537" fmla="*/ 4215536 w 5959916"/>
              <a:gd name="connsiteY537" fmla="*/ 4243173 h 5274968"/>
              <a:gd name="connsiteX538" fmla="*/ 1109178 w 5959916"/>
              <a:gd name="connsiteY538" fmla="*/ 4234941 h 5274968"/>
              <a:gd name="connsiteX539" fmla="*/ 1113569 w 5959916"/>
              <a:gd name="connsiteY539" fmla="*/ 4301350 h 5274968"/>
              <a:gd name="connsiteX540" fmla="*/ 1064174 w 5959916"/>
              <a:gd name="connsiteY540" fmla="*/ 4274457 h 5274968"/>
              <a:gd name="connsiteX541" fmla="*/ 1059783 w 5959916"/>
              <a:gd name="connsiteY541" fmla="*/ 4256895 h 5274968"/>
              <a:gd name="connsiteX542" fmla="*/ 1109178 w 5959916"/>
              <a:gd name="connsiteY542" fmla="*/ 4234941 h 5274968"/>
              <a:gd name="connsiteX543" fmla="*/ 4830770 w 5959916"/>
              <a:gd name="connsiteY543" fmla="*/ 4225612 h 5274968"/>
              <a:gd name="connsiteX544" fmla="*/ 4830770 w 5959916"/>
              <a:gd name="connsiteY544" fmla="*/ 4230003 h 5274968"/>
              <a:gd name="connsiteX545" fmla="*/ 4812659 w 5959916"/>
              <a:gd name="connsiteY545" fmla="*/ 4234393 h 5274968"/>
              <a:gd name="connsiteX546" fmla="*/ 4830770 w 5959916"/>
              <a:gd name="connsiteY546" fmla="*/ 4225612 h 5274968"/>
              <a:gd name="connsiteX547" fmla="*/ 4377439 w 5959916"/>
              <a:gd name="connsiteY547" fmla="*/ 4225612 h 5274968"/>
              <a:gd name="connsiteX548" fmla="*/ 4377439 w 5959916"/>
              <a:gd name="connsiteY548" fmla="*/ 4238783 h 5274968"/>
              <a:gd name="connsiteX549" fmla="*/ 4363719 w 5959916"/>
              <a:gd name="connsiteY549" fmla="*/ 4243173 h 5274968"/>
              <a:gd name="connsiteX550" fmla="*/ 4377439 w 5959916"/>
              <a:gd name="connsiteY550" fmla="*/ 4225612 h 5274968"/>
              <a:gd name="connsiteX551" fmla="*/ 404485 w 5959916"/>
              <a:gd name="connsiteY551" fmla="*/ 4225612 h 5274968"/>
              <a:gd name="connsiteX552" fmla="*/ 408875 w 5959916"/>
              <a:gd name="connsiteY552" fmla="*/ 4243173 h 5274968"/>
              <a:gd name="connsiteX553" fmla="*/ 390765 w 5959916"/>
              <a:gd name="connsiteY553" fmla="*/ 4243173 h 5274968"/>
              <a:gd name="connsiteX554" fmla="*/ 404485 w 5959916"/>
              <a:gd name="connsiteY554" fmla="*/ 4225612 h 5274968"/>
              <a:gd name="connsiteX555" fmla="*/ 597672 w 5959916"/>
              <a:gd name="connsiteY555" fmla="*/ 4225062 h 5274968"/>
              <a:gd name="connsiteX556" fmla="*/ 583952 w 5959916"/>
              <a:gd name="connsiteY556" fmla="*/ 4251955 h 5274968"/>
              <a:gd name="connsiteX557" fmla="*/ 597672 w 5959916"/>
              <a:gd name="connsiteY557" fmla="*/ 4225062 h 5274968"/>
              <a:gd name="connsiteX558" fmla="*/ 4242428 w 5959916"/>
              <a:gd name="connsiteY558" fmla="*/ 4221221 h 5274968"/>
              <a:gd name="connsiteX559" fmla="*/ 4224316 w 5959916"/>
              <a:gd name="connsiteY559" fmla="*/ 4252504 h 5274968"/>
              <a:gd name="connsiteX560" fmla="*/ 4242428 w 5959916"/>
              <a:gd name="connsiteY560" fmla="*/ 4221221 h 5274968"/>
              <a:gd name="connsiteX561" fmla="*/ 4902667 w 5959916"/>
              <a:gd name="connsiteY561" fmla="*/ 4208048 h 5274968"/>
              <a:gd name="connsiteX562" fmla="*/ 4889495 w 5959916"/>
              <a:gd name="connsiteY562" fmla="*/ 4243173 h 5274968"/>
              <a:gd name="connsiteX563" fmla="*/ 4875774 w 5959916"/>
              <a:gd name="connsiteY563" fmla="*/ 4225612 h 5274968"/>
              <a:gd name="connsiteX564" fmla="*/ 4902667 w 5959916"/>
              <a:gd name="connsiteY564" fmla="*/ 4208048 h 5274968"/>
              <a:gd name="connsiteX565" fmla="*/ 1430790 w 5959916"/>
              <a:gd name="connsiteY565" fmla="*/ 4203795 h 5274968"/>
              <a:gd name="connsiteX566" fmla="*/ 1405545 w 5959916"/>
              <a:gd name="connsiteY566" fmla="*/ 4243723 h 5274968"/>
              <a:gd name="connsiteX567" fmla="*/ 1423656 w 5959916"/>
              <a:gd name="connsiteY567" fmla="*/ 4248114 h 5274968"/>
              <a:gd name="connsiteX568" fmla="*/ 1423656 w 5959916"/>
              <a:gd name="connsiteY568" fmla="*/ 4265676 h 5274968"/>
              <a:gd name="connsiteX569" fmla="*/ 1481831 w 5959916"/>
              <a:gd name="connsiteY569" fmla="*/ 4243723 h 5274968"/>
              <a:gd name="connsiteX570" fmla="*/ 1477442 w 5959916"/>
              <a:gd name="connsiteY570" fmla="*/ 4230550 h 5274968"/>
              <a:gd name="connsiteX571" fmla="*/ 1459329 w 5959916"/>
              <a:gd name="connsiteY571" fmla="*/ 4230550 h 5274968"/>
              <a:gd name="connsiteX572" fmla="*/ 1430790 w 5959916"/>
              <a:gd name="connsiteY572" fmla="*/ 4203795 h 5274968"/>
              <a:gd name="connsiteX573" fmla="*/ 5104086 w 5959916"/>
              <a:gd name="connsiteY573" fmla="*/ 4194876 h 5274968"/>
              <a:gd name="connsiteX574" fmla="*/ 5117806 w 5959916"/>
              <a:gd name="connsiteY574" fmla="*/ 4194876 h 5274968"/>
              <a:gd name="connsiteX575" fmla="*/ 5099694 w 5959916"/>
              <a:gd name="connsiteY575" fmla="*/ 4208048 h 5274968"/>
              <a:gd name="connsiteX576" fmla="*/ 5104086 w 5959916"/>
              <a:gd name="connsiteY576" fmla="*/ 4194876 h 5274968"/>
              <a:gd name="connsiteX577" fmla="*/ 3415895 w 5959916"/>
              <a:gd name="connsiteY577" fmla="*/ 4193779 h 5274968"/>
              <a:gd name="connsiteX578" fmla="*/ 3303935 w 5959916"/>
              <a:gd name="connsiteY578" fmla="*/ 4225062 h 5274968"/>
              <a:gd name="connsiteX579" fmla="*/ 3295153 w 5959916"/>
              <a:gd name="connsiteY579" fmla="*/ 4203109 h 5274968"/>
              <a:gd name="connsiteX580" fmla="*/ 3259480 w 5959916"/>
              <a:gd name="connsiteY580" fmla="*/ 4216281 h 5274968"/>
              <a:gd name="connsiteX581" fmla="*/ 3228197 w 5959916"/>
              <a:gd name="connsiteY581" fmla="*/ 4256345 h 5274968"/>
              <a:gd name="connsiteX582" fmla="*/ 3304483 w 5959916"/>
              <a:gd name="connsiteY582" fmla="*/ 4256345 h 5274968"/>
              <a:gd name="connsiteX583" fmla="*/ 3308874 w 5959916"/>
              <a:gd name="connsiteY583" fmla="*/ 4234393 h 5274968"/>
              <a:gd name="connsiteX584" fmla="*/ 3385160 w 5959916"/>
              <a:gd name="connsiteY584" fmla="*/ 4234393 h 5274968"/>
              <a:gd name="connsiteX585" fmla="*/ 3385160 w 5959916"/>
              <a:gd name="connsiteY585" fmla="*/ 4212440 h 5274968"/>
              <a:gd name="connsiteX586" fmla="*/ 3407663 w 5959916"/>
              <a:gd name="connsiteY586" fmla="*/ 4212440 h 5274968"/>
              <a:gd name="connsiteX587" fmla="*/ 3415895 w 5959916"/>
              <a:gd name="connsiteY587" fmla="*/ 4193779 h 5274968"/>
              <a:gd name="connsiteX588" fmla="*/ 315147 w 5959916"/>
              <a:gd name="connsiteY588" fmla="*/ 4192682 h 5274968"/>
              <a:gd name="connsiteX589" fmla="*/ 323808 w 5959916"/>
              <a:gd name="connsiteY589" fmla="*/ 4198719 h 5274968"/>
              <a:gd name="connsiteX590" fmla="*/ 288134 w 5959916"/>
              <a:gd name="connsiteY590" fmla="*/ 4207500 h 5274968"/>
              <a:gd name="connsiteX591" fmla="*/ 315147 w 5959916"/>
              <a:gd name="connsiteY591" fmla="*/ 4192682 h 5274968"/>
              <a:gd name="connsiteX592" fmla="*/ 893490 w 5959916"/>
              <a:gd name="connsiteY592" fmla="*/ 4189938 h 5274968"/>
              <a:gd name="connsiteX593" fmla="*/ 875378 w 5959916"/>
              <a:gd name="connsiteY593" fmla="*/ 4198719 h 5274968"/>
              <a:gd name="connsiteX594" fmla="*/ 893490 w 5959916"/>
              <a:gd name="connsiteY594" fmla="*/ 4189938 h 5274968"/>
              <a:gd name="connsiteX595" fmla="*/ 5349448 w 5959916"/>
              <a:gd name="connsiteY595" fmla="*/ 4185554 h 5274968"/>
              <a:gd name="connsiteX596" fmla="*/ 5365326 w 5959916"/>
              <a:gd name="connsiteY596" fmla="*/ 4189938 h 5274968"/>
              <a:gd name="connsiteX597" fmla="*/ 5225924 w 5959916"/>
              <a:gd name="connsiteY597" fmla="*/ 4278847 h 5274968"/>
              <a:gd name="connsiteX598" fmla="*/ 5257207 w 5959916"/>
              <a:gd name="connsiteY598" fmla="*/ 4238783 h 5274968"/>
              <a:gd name="connsiteX599" fmla="*/ 5349448 w 5959916"/>
              <a:gd name="connsiteY599" fmla="*/ 4185554 h 5274968"/>
              <a:gd name="connsiteX600" fmla="*/ 3452666 w 5959916"/>
              <a:gd name="connsiteY600" fmla="*/ 4181156 h 5274968"/>
              <a:gd name="connsiteX601" fmla="*/ 3430164 w 5959916"/>
              <a:gd name="connsiteY601" fmla="*/ 4198719 h 5274968"/>
              <a:gd name="connsiteX602" fmla="*/ 3452666 w 5959916"/>
              <a:gd name="connsiteY602" fmla="*/ 4181156 h 5274968"/>
              <a:gd name="connsiteX603" fmla="*/ 3304483 w 5959916"/>
              <a:gd name="connsiteY603" fmla="*/ 4176766 h 5274968"/>
              <a:gd name="connsiteX604" fmla="*/ 3263870 w 5959916"/>
              <a:gd name="connsiteY604" fmla="*/ 4198719 h 5274968"/>
              <a:gd name="connsiteX605" fmla="*/ 3304483 w 5959916"/>
              <a:gd name="connsiteY605" fmla="*/ 4176766 h 5274968"/>
              <a:gd name="connsiteX606" fmla="*/ 1099848 w 5959916"/>
              <a:gd name="connsiteY606" fmla="*/ 4176766 h 5274968"/>
              <a:gd name="connsiteX607" fmla="*/ 1091067 w 5959916"/>
              <a:gd name="connsiteY607" fmla="*/ 4189938 h 5274968"/>
              <a:gd name="connsiteX608" fmla="*/ 1113569 w 5959916"/>
              <a:gd name="connsiteY608" fmla="*/ 4194329 h 5274968"/>
              <a:gd name="connsiteX609" fmla="*/ 1099848 w 5959916"/>
              <a:gd name="connsiteY609" fmla="*/ 4176766 h 5274968"/>
              <a:gd name="connsiteX610" fmla="*/ 4646364 w 5959916"/>
              <a:gd name="connsiteY610" fmla="*/ 4163593 h 5274968"/>
              <a:gd name="connsiteX611" fmla="*/ 4619471 w 5959916"/>
              <a:gd name="connsiteY611" fmla="*/ 4167984 h 5274968"/>
              <a:gd name="connsiteX612" fmla="*/ 4623862 w 5959916"/>
              <a:gd name="connsiteY612" fmla="*/ 4208048 h 5274968"/>
              <a:gd name="connsiteX613" fmla="*/ 4650756 w 5959916"/>
              <a:gd name="connsiteY613" fmla="*/ 4167984 h 5274968"/>
              <a:gd name="connsiteX614" fmla="*/ 4646364 w 5959916"/>
              <a:gd name="connsiteY614" fmla="*/ 4163593 h 5274968"/>
              <a:gd name="connsiteX615" fmla="*/ 4359328 w 5959916"/>
              <a:gd name="connsiteY615" fmla="*/ 4163593 h 5274968"/>
              <a:gd name="connsiteX616" fmla="*/ 4323654 w 5959916"/>
              <a:gd name="connsiteY616" fmla="*/ 4190486 h 5274968"/>
              <a:gd name="connsiteX617" fmla="*/ 4359328 w 5959916"/>
              <a:gd name="connsiteY617" fmla="*/ 4163593 h 5274968"/>
              <a:gd name="connsiteX618" fmla="*/ 4229256 w 5959916"/>
              <a:gd name="connsiteY618" fmla="*/ 4163593 h 5274968"/>
              <a:gd name="connsiteX619" fmla="*/ 4229256 w 5959916"/>
              <a:gd name="connsiteY619" fmla="*/ 4181156 h 5274968"/>
              <a:gd name="connsiteX620" fmla="*/ 4229256 w 5959916"/>
              <a:gd name="connsiteY620" fmla="*/ 4163593 h 5274968"/>
              <a:gd name="connsiteX621" fmla="*/ 3492732 w 5959916"/>
              <a:gd name="connsiteY621" fmla="*/ 4159203 h 5274968"/>
              <a:gd name="connsiteX622" fmla="*/ 3457057 w 5959916"/>
              <a:gd name="connsiteY622" fmla="*/ 4181156 h 5274968"/>
              <a:gd name="connsiteX623" fmla="*/ 3492732 w 5959916"/>
              <a:gd name="connsiteY623" fmla="*/ 4159203 h 5274968"/>
              <a:gd name="connsiteX624" fmla="*/ 3270936 w 5959916"/>
              <a:gd name="connsiteY624" fmla="*/ 4143836 h 5274968"/>
              <a:gd name="connsiteX625" fmla="*/ 3255089 w 5959916"/>
              <a:gd name="connsiteY625" fmla="*/ 4145483 h 5274968"/>
              <a:gd name="connsiteX626" fmla="*/ 3259480 w 5959916"/>
              <a:gd name="connsiteY626" fmla="*/ 4176217 h 5274968"/>
              <a:gd name="connsiteX627" fmla="*/ 3286372 w 5959916"/>
              <a:gd name="connsiteY627" fmla="*/ 4163044 h 5274968"/>
              <a:gd name="connsiteX628" fmla="*/ 3286372 w 5959916"/>
              <a:gd name="connsiteY628" fmla="*/ 4145483 h 5274968"/>
              <a:gd name="connsiteX629" fmla="*/ 3270936 w 5959916"/>
              <a:gd name="connsiteY629" fmla="*/ 4143836 h 5274968"/>
              <a:gd name="connsiteX630" fmla="*/ 1203576 w 5959916"/>
              <a:gd name="connsiteY630" fmla="*/ 4141092 h 5274968"/>
              <a:gd name="connsiteX631" fmla="*/ 1212358 w 5959916"/>
              <a:gd name="connsiteY631" fmla="*/ 4154264 h 5274968"/>
              <a:gd name="connsiteX632" fmla="*/ 1230468 w 5959916"/>
              <a:gd name="connsiteY632" fmla="*/ 4141092 h 5274968"/>
              <a:gd name="connsiteX633" fmla="*/ 1203576 w 5959916"/>
              <a:gd name="connsiteY633" fmla="*/ 4141092 h 5274968"/>
              <a:gd name="connsiteX634" fmla="*/ 4776985 w 5959916"/>
              <a:gd name="connsiteY634" fmla="*/ 4140543 h 5274968"/>
              <a:gd name="connsiteX635" fmla="*/ 4803877 w 5959916"/>
              <a:gd name="connsiteY635" fmla="*/ 4153715 h 5274968"/>
              <a:gd name="connsiteX636" fmla="*/ 4799487 w 5959916"/>
              <a:gd name="connsiteY636" fmla="*/ 4166887 h 5274968"/>
              <a:gd name="connsiteX637" fmla="*/ 4813208 w 5959916"/>
              <a:gd name="connsiteY637" fmla="*/ 4162497 h 5274968"/>
              <a:gd name="connsiteX638" fmla="*/ 4795097 w 5959916"/>
              <a:gd name="connsiteY638" fmla="*/ 4189389 h 5274968"/>
              <a:gd name="connsiteX639" fmla="*/ 4768204 w 5959916"/>
              <a:gd name="connsiteY639" fmla="*/ 4180608 h 5274968"/>
              <a:gd name="connsiteX640" fmla="*/ 4776985 w 5959916"/>
              <a:gd name="connsiteY640" fmla="*/ 4158654 h 5274968"/>
              <a:gd name="connsiteX641" fmla="*/ 4750093 w 5959916"/>
              <a:gd name="connsiteY641" fmla="*/ 4180608 h 5274968"/>
              <a:gd name="connsiteX642" fmla="*/ 4776985 w 5959916"/>
              <a:gd name="connsiteY642" fmla="*/ 4140543 h 5274968"/>
              <a:gd name="connsiteX643" fmla="*/ 973413 w 5959916"/>
              <a:gd name="connsiteY643" fmla="*/ 4139994 h 5274968"/>
              <a:gd name="connsiteX644" fmla="*/ 988436 w 5959916"/>
              <a:gd name="connsiteY644" fmla="*/ 4141092 h 5274968"/>
              <a:gd name="connsiteX645" fmla="*/ 992827 w 5959916"/>
              <a:gd name="connsiteY645" fmla="*/ 4145483 h 5274968"/>
              <a:gd name="connsiteX646" fmla="*/ 979107 w 5959916"/>
              <a:gd name="connsiteY646" fmla="*/ 4154264 h 5274968"/>
              <a:gd name="connsiteX647" fmla="*/ 965386 w 5959916"/>
              <a:gd name="connsiteY647" fmla="*/ 4145483 h 5274968"/>
              <a:gd name="connsiteX648" fmla="*/ 973413 w 5959916"/>
              <a:gd name="connsiteY648" fmla="*/ 4139994 h 5274968"/>
              <a:gd name="connsiteX649" fmla="*/ 5315383 w 5959916"/>
              <a:gd name="connsiteY649" fmla="*/ 4123529 h 5274968"/>
              <a:gd name="connsiteX650" fmla="*/ 5337885 w 5959916"/>
              <a:gd name="connsiteY650" fmla="*/ 4141092 h 5274968"/>
              <a:gd name="connsiteX651" fmla="*/ 5315383 w 5959916"/>
              <a:gd name="connsiteY651" fmla="*/ 4181156 h 5274968"/>
              <a:gd name="connsiteX652" fmla="*/ 5225924 w 5959916"/>
              <a:gd name="connsiteY652" fmla="*/ 4236038 h 5274968"/>
              <a:gd name="connsiteX653" fmla="*/ 5199032 w 5959916"/>
              <a:gd name="connsiteY653" fmla="*/ 4227258 h 5274968"/>
              <a:gd name="connsiteX654" fmla="*/ 5131526 w 5959916"/>
              <a:gd name="connsiteY654" fmla="*/ 4293665 h 5274968"/>
              <a:gd name="connsiteX655" fmla="*/ 5073351 w 5959916"/>
              <a:gd name="connsiteY655" fmla="*/ 4342512 h 5274968"/>
              <a:gd name="connsiteX656" fmla="*/ 5059631 w 5959916"/>
              <a:gd name="connsiteY656" fmla="*/ 4315619 h 5274968"/>
              <a:gd name="connsiteX657" fmla="*/ 4969623 w 5959916"/>
              <a:gd name="connsiteY657" fmla="*/ 4355683 h 5274968"/>
              <a:gd name="connsiteX658" fmla="*/ 5000906 w 5959916"/>
              <a:gd name="connsiteY658" fmla="*/ 4298056 h 5274968"/>
              <a:gd name="connsiteX659" fmla="*/ 4965231 w 5959916"/>
              <a:gd name="connsiteY659" fmla="*/ 4311229 h 5274968"/>
              <a:gd name="connsiteX660" fmla="*/ 5000906 w 5959916"/>
              <a:gd name="connsiteY660" fmla="*/ 4289275 h 5274968"/>
              <a:gd name="connsiteX661" fmla="*/ 5019017 w 5959916"/>
              <a:gd name="connsiteY661" fmla="*/ 4257992 h 5274968"/>
              <a:gd name="connsiteX662" fmla="*/ 5037128 w 5959916"/>
              <a:gd name="connsiteY662" fmla="*/ 4257992 h 5274968"/>
              <a:gd name="connsiteX663" fmla="*/ 5037128 w 5959916"/>
              <a:gd name="connsiteY663" fmla="*/ 4275554 h 5274968"/>
              <a:gd name="connsiteX664" fmla="*/ 5014626 w 5959916"/>
              <a:gd name="connsiteY664" fmla="*/ 4324401 h 5274968"/>
              <a:gd name="connsiteX665" fmla="*/ 5095304 w 5959916"/>
              <a:gd name="connsiteY665" fmla="*/ 4253053 h 5274968"/>
              <a:gd name="connsiteX666" fmla="*/ 5158419 w 5959916"/>
              <a:gd name="connsiteY666" fmla="*/ 4212987 h 5274968"/>
              <a:gd name="connsiteX667" fmla="*/ 5180921 w 5959916"/>
              <a:gd name="connsiteY667" fmla="*/ 4226159 h 5274968"/>
              <a:gd name="connsiteX668" fmla="*/ 5199032 w 5959916"/>
              <a:gd name="connsiteY668" fmla="*/ 4199267 h 5274968"/>
              <a:gd name="connsiteX669" fmla="*/ 5199032 w 5959916"/>
              <a:gd name="connsiteY669" fmla="*/ 4212440 h 5274968"/>
              <a:gd name="connsiteX670" fmla="*/ 5207813 w 5959916"/>
              <a:gd name="connsiteY670" fmla="*/ 4216831 h 5274968"/>
              <a:gd name="connsiteX671" fmla="*/ 5315383 w 5959916"/>
              <a:gd name="connsiteY671" fmla="*/ 4123529 h 5274968"/>
              <a:gd name="connsiteX672" fmla="*/ 960996 w 5959916"/>
              <a:gd name="connsiteY672" fmla="*/ 4119139 h 5274968"/>
              <a:gd name="connsiteX673" fmla="*/ 929712 w 5959916"/>
              <a:gd name="connsiteY673" fmla="*/ 4141092 h 5274968"/>
              <a:gd name="connsiteX674" fmla="*/ 960996 w 5959916"/>
              <a:gd name="connsiteY674" fmla="*/ 4119139 h 5274968"/>
              <a:gd name="connsiteX675" fmla="*/ 584534 w 5959916"/>
              <a:gd name="connsiteY675" fmla="*/ 4116050 h 5274968"/>
              <a:gd name="connsiteX676" fmla="*/ 602063 w 5959916"/>
              <a:gd name="connsiteY676" fmla="*/ 4119139 h 5274968"/>
              <a:gd name="connsiteX677" fmla="*/ 583952 w 5959916"/>
              <a:gd name="connsiteY677" fmla="*/ 4136701 h 5274968"/>
              <a:gd name="connsiteX678" fmla="*/ 566388 w 5959916"/>
              <a:gd name="connsiteY678" fmla="*/ 4171825 h 5274968"/>
              <a:gd name="connsiteX679" fmla="*/ 561999 w 5959916"/>
              <a:gd name="connsiteY679" fmla="*/ 4154264 h 5274968"/>
              <a:gd name="connsiteX680" fmla="*/ 490102 w 5959916"/>
              <a:gd name="connsiteY680" fmla="*/ 4185547 h 5274968"/>
              <a:gd name="connsiteX681" fmla="*/ 584534 w 5959916"/>
              <a:gd name="connsiteY681" fmla="*/ 4116050 h 5274968"/>
              <a:gd name="connsiteX682" fmla="*/ 799640 w 5959916"/>
              <a:gd name="connsiteY682" fmla="*/ 4105419 h 5274968"/>
              <a:gd name="connsiteX683" fmla="*/ 781530 w 5959916"/>
              <a:gd name="connsiteY683" fmla="*/ 4122980 h 5274968"/>
              <a:gd name="connsiteX684" fmla="*/ 799640 w 5959916"/>
              <a:gd name="connsiteY684" fmla="*/ 4105419 h 5274968"/>
              <a:gd name="connsiteX685" fmla="*/ 1270534 w 5959916"/>
              <a:gd name="connsiteY685" fmla="*/ 4096637 h 5274968"/>
              <a:gd name="connsiteX686" fmla="*/ 1284254 w 5959916"/>
              <a:gd name="connsiteY686" fmla="*/ 4109809 h 5274968"/>
              <a:gd name="connsiteX687" fmla="*/ 1288643 w 5959916"/>
              <a:gd name="connsiteY687" fmla="*/ 4101028 h 5274968"/>
              <a:gd name="connsiteX688" fmla="*/ 1270534 w 5959916"/>
              <a:gd name="connsiteY688" fmla="*/ 4096637 h 5274968"/>
              <a:gd name="connsiteX689" fmla="*/ 3753424 w 5959916"/>
              <a:gd name="connsiteY689" fmla="*/ 4087856 h 5274968"/>
              <a:gd name="connsiteX690" fmla="*/ 3739703 w 5959916"/>
              <a:gd name="connsiteY690" fmla="*/ 4105419 h 5274968"/>
              <a:gd name="connsiteX691" fmla="*/ 3767145 w 5959916"/>
              <a:gd name="connsiteY691" fmla="*/ 4092246 h 5274968"/>
              <a:gd name="connsiteX692" fmla="*/ 3753424 w 5959916"/>
              <a:gd name="connsiteY692" fmla="*/ 4087856 h 5274968"/>
              <a:gd name="connsiteX693" fmla="*/ 556886 w 5959916"/>
              <a:gd name="connsiteY693" fmla="*/ 4087322 h 5274968"/>
              <a:gd name="connsiteX694" fmla="*/ 565292 w 5959916"/>
              <a:gd name="connsiteY694" fmla="*/ 4099929 h 5274968"/>
              <a:gd name="connsiteX695" fmla="*/ 489004 w 5959916"/>
              <a:gd name="connsiteY695" fmla="*/ 4139994 h 5274968"/>
              <a:gd name="connsiteX696" fmla="*/ 538399 w 5959916"/>
              <a:gd name="connsiteY696" fmla="*/ 4104320 h 5274968"/>
              <a:gd name="connsiteX697" fmla="*/ 558725 w 5959916"/>
              <a:gd name="connsiteY697" fmla="*/ 4085631 h 5274968"/>
              <a:gd name="connsiteX698" fmla="*/ 556886 w 5959916"/>
              <a:gd name="connsiteY698" fmla="*/ 4087322 h 5274968"/>
              <a:gd name="connsiteX699" fmla="*/ 556510 w 5959916"/>
              <a:gd name="connsiteY699" fmla="*/ 4086758 h 5274968"/>
              <a:gd name="connsiteX700" fmla="*/ 5247878 w 5959916"/>
              <a:gd name="connsiteY700" fmla="*/ 4084014 h 5274968"/>
              <a:gd name="connsiteX701" fmla="*/ 5243487 w 5959916"/>
              <a:gd name="connsiteY701" fmla="*/ 4097186 h 5274968"/>
              <a:gd name="connsiteX702" fmla="*/ 5279161 w 5959916"/>
              <a:gd name="connsiteY702" fmla="*/ 4114748 h 5274968"/>
              <a:gd name="connsiteX703" fmla="*/ 5175981 w 5959916"/>
              <a:gd name="connsiteY703" fmla="*/ 4176766 h 5274968"/>
              <a:gd name="connsiteX704" fmla="*/ 5171591 w 5959916"/>
              <a:gd name="connsiteY704" fmla="*/ 4136701 h 5274968"/>
              <a:gd name="connsiteX705" fmla="*/ 5198483 w 5959916"/>
              <a:gd name="connsiteY705" fmla="*/ 4141092 h 5274968"/>
              <a:gd name="connsiteX706" fmla="*/ 5247878 w 5959916"/>
              <a:gd name="connsiteY706" fmla="*/ 4084014 h 5274968"/>
              <a:gd name="connsiteX707" fmla="*/ 1037282 w 5959916"/>
              <a:gd name="connsiteY707" fmla="*/ 4079075 h 5274968"/>
              <a:gd name="connsiteX708" fmla="*/ 1037282 w 5959916"/>
              <a:gd name="connsiteY708" fmla="*/ 4087856 h 5274968"/>
              <a:gd name="connsiteX709" fmla="*/ 1019171 w 5959916"/>
              <a:gd name="connsiteY709" fmla="*/ 4092246 h 5274968"/>
              <a:gd name="connsiteX710" fmla="*/ 1019171 w 5959916"/>
              <a:gd name="connsiteY710" fmla="*/ 4083465 h 5274968"/>
              <a:gd name="connsiteX711" fmla="*/ 1037282 w 5959916"/>
              <a:gd name="connsiteY711" fmla="*/ 4079075 h 5274968"/>
              <a:gd name="connsiteX712" fmla="*/ 228860 w 5959916"/>
              <a:gd name="connsiteY712" fmla="*/ 4078525 h 5274968"/>
              <a:gd name="connsiteX713" fmla="*/ 193186 w 5959916"/>
              <a:gd name="connsiteY713" fmla="*/ 4122980 h 5274968"/>
              <a:gd name="connsiteX714" fmla="*/ 184405 w 5959916"/>
              <a:gd name="connsiteY714" fmla="*/ 4109809 h 5274968"/>
              <a:gd name="connsiteX715" fmla="*/ 180014 w 5959916"/>
              <a:gd name="connsiteY715" fmla="*/ 4109809 h 5274968"/>
              <a:gd name="connsiteX716" fmla="*/ 228860 w 5959916"/>
              <a:gd name="connsiteY716" fmla="*/ 4078525 h 5274968"/>
              <a:gd name="connsiteX717" fmla="*/ 4668866 w 5959916"/>
              <a:gd name="connsiteY717" fmla="*/ 4071390 h 5274968"/>
              <a:gd name="connsiteX718" fmla="*/ 4615081 w 5959916"/>
              <a:gd name="connsiteY718" fmla="*/ 4164691 h 5274968"/>
              <a:gd name="connsiteX719" fmla="*/ 4700150 w 5959916"/>
              <a:gd name="connsiteY719" fmla="*/ 4124626 h 5274968"/>
              <a:gd name="connsiteX720" fmla="*/ 4677647 w 5959916"/>
              <a:gd name="connsiteY720" fmla="*/ 4142190 h 5274968"/>
              <a:gd name="connsiteX721" fmla="*/ 4700150 w 5959916"/>
              <a:gd name="connsiteY721" fmla="*/ 4137799 h 5274968"/>
              <a:gd name="connsiteX722" fmla="*/ 4704540 w 5959916"/>
              <a:gd name="connsiteY722" fmla="*/ 4155362 h 5274968"/>
              <a:gd name="connsiteX723" fmla="*/ 4668866 w 5959916"/>
              <a:gd name="connsiteY723" fmla="*/ 4159753 h 5274968"/>
              <a:gd name="connsiteX724" fmla="*/ 4682587 w 5959916"/>
              <a:gd name="connsiteY724" fmla="*/ 4172923 h 5274968"/>
              <a:gd name="connsiteX725" fmla="*/ 4588189 w 5959916"/>
              <a:gd name="connsiteY725" fmla="*/ 4239332 h 5274968"/>
              <a:gd name="connsiteX726" fmla="*/ 4579408 w 5959916"/>
              <a:gd name="connsiteY726" fmla="*/ 4252504 h 5274968"/>
              <a:gd name="connsiteX727" fmla="*/ 4565687 w 5959916"/>
              <a:gd name="connsiteY727" fmla="*/ 4234941 h 5274968"/>
              <a:gd name="connsiteX728" fmla="*/ 4466899 w 5959916"/>
              <a:gd name="connsiteY728" fmla="*/ 4275006 h 5274968"/>
              <a:gd name="connsiteX729" fmla="*/ 4323105 w 5959916"/>
              <a:gd name="connsiteY729" fmla="*/ 4337023 h 5274968"/>
              <a:gd name="connsiteX730" fmla="*/ 4323105 w 5959916"/>
              <a:gd name="connsiteY730" fmla="*/ 4319461 h 5274968"/>
              <a:gd name="connsiteX731" fmla="*/ 4282493 w 5959916"/>
              <a:gd name="connsiteY731" fmla="*/ 4363915 h 5274968"/>
              <a:gd name="connsiteX732" fmla="*/ 4300604 w 5959916"/>
              <a:gd name="connsiteY732" fmla="*/ 4368306 h 5274968"/>
              <a:gd name="connsiteX733" fmla="*/ 4026738 w 5959916"/>
              <a:gd name="connsiteY733" fmla="*/ 4523624 h 5274968"/>
              <a:gd name="connsiteX734" fmla="*/ 4040460 w 5959916"/>
              <a:gd name="connsiteY734" fmla="*/ 4536795 h 5274968"/>
              <a:gd name="connsiteX735" fmla="*/ 4148029 w 5959916"/>
              <a:gd name="connsiteY735" fmla="*/ 4479169 h 5274968"/>
              <a:gd name="connsiteX736" fmla="*/ 3927950 w 5959916"/>
              <a:gd name="connsiteY736" fmla="*/ 4608143 h 5274968"/>
              <a:gd name="connsiteX737" fmla="*/ 3972954 w 5959916"/>
              <a:gd name="connsiteY737" fmla="*/ 4612534 h 5274968"/>
              <a:gd name="connsiteX738" fmla="*/ 4017958 w 5959916"/>
              <a:gd name="connsiteY738" fmla="*/ 4581251 h 5274968"/>
              <a:gd name="connsiteX739" fmla="*/ 4017958 w 5959916"/>
              <a:gd name="connsiteY739" fmla="*/ 4608143 h 5274968"/>
              <a:gd name="connsiteX740" fmla="*/ 4089853 w 5959916"/>
              <a:gd name="connsiteY740" fmla="*/ 4554907 h 5274968"/>
              <a:gd name="connsiteX741" fmla="*/ 4089853 w 5959916"/>
              <a:gd name="connsiteY741" fmla="*/ 4572470 h 5274968"/>
              <a:gd name="connsiteX742" fmla="*/ 4139248 w 5959916"/>
              <a:gd name="connsiteY742" fmla="*/ 4536795 h 5274968"/>
              <a:gd name="connsiteX743" fmla="*/ 4139248 w 5959916"/>
              <a:gd name="connsiteY743" fmla="*/ 4554359 h 5274968"/>
              <a:gd name="connsiteX744" fmla="*/ 4054180 w 5959916"/>
              <a:gd name="connsiteY744" fmla="*/ 4611985 h 5274968"/>
              <a:gd name="connsiteX745" fmla="*/ 4117295 w 5959916"/>
              <a:gd name="connsiteY745" fmla="*/ 4590032 h 5274968"/>
              <a:gd name="connsiteX746" fmla="*/ 4117295 w 5959916"/>
              <a:gd name="connsiteY746" fmla="*/ 4616925 h 5274968"/>
              <a:gd name="connsiteX747" fmla="*/ 4000396 w 5959916"/>
              <a:gd name="connsiteY747" fmla="*/ 4683332 h 5274968"/>
              <a:gd name="connsiteX748" fmla="*/ 4041008 w 5959916"/>
              <a:gd name="connsiteY748" fmla="*/ 4692114 h 5274968"/>
              <a:gd name="connsiteX749" fmla="*/ 3865934 w 5959916"/>
              <a:gd name="connsiteY749" fmla="*/ 4785415 h 5274968"/>
              <a:gd name="connsiteX750" fmla="*/ 3892825 w 5959916"/>
              <a:gd name="connsiteY750" fmla="*/ 4785415 h 5274968"/>
              <a:gd name="connsiteX751" fmla="*/ 3852212 w 5959916"/>
              <a:gd name="connsiteY751" fmla="*/ 4865543 h 5274968"/>
              <a:gd name="connsiteX752" fmla="*/ 3690857 w 5959916"/>
              <a:gd name="connsiteY752" fmla="*/ 4918780 h 5274968"/>
              <a:gd name="connsiteX753" fmla="*/ 3780865 w 5959916"/>
              <a:gd name="connsiteY753" fmla="*/ 4874324 h 5274968"/>
              <a:gd name="connsiteX754" fmla="*/ 3857152 w 5959916"/>
              <a:gd name="connsiteY754" fmla="*/ 4821088 h 5274968"/>
              <a:gd name="connsiteX755" fmla="*/ 3825868 w 5959916"/>
              <a:gd name="connsiteY755" fmla="*/ 4807916 h 5274968"/>
              <a:gd name="connsiteX756" fmla="*/ 3830260 w 5959916"/>
              <a:gd name="connsiteY756" fmla="*/ 4781024 h 5274968"/>
              <a:gd name="connsiteX757" fmla="*/ 3740252 w 5959916"/>
              <a:gd name="connsiteY757" fmla="*/ 4812307 h 5274968"/>
              <a:gd name="connsiteX758" fmla="*/ 3744643 w 5959916"/>
              <a:gd name="connsiteY758" fmla="*/ 4847981 h 5274968"/>
              <a:gd name="connsiteX759" fmla="*/ 3668355 w 5959916"/>
              <a:gd name="connsiteY759" fmla="*/ 4896826 h 5274968"/>
              <a:gd name="connsiteX760" fmla="*/ 3528954 w 5959916"/>
              <a:gd name="connsiteY760" fmla="*/ 4932500 h 5274968"/>
              <a:gd name="connsiteX761" fmla="*/ 3528954 w 5959916"/>
              <a:gd name="connsiteY761" fmla="*/ 4945672 h 5274968"/>
              <a:gd name="connsiteX762" fmla="*/ 3386259 w 5959916"/>
              <a:gd name="connsiteY762" fmla="*/ 5018666 h 5274968"/>
              <a:gd name="connsiteX763" fmla="*/ 3390649 w 5959916"/>
              <a:gd name="connsiteY763" fmla="*/ 5009884 h 5274968"/>
              <a:gd name="connsiteX764" fmla="*/ 3372538 w 5959916"/>
              <a:gd name="connsiteY764" fmla="*/ 5009884 h 5274968"/>
              <a:gd name="connsiteX765" fmla="*/ 3363757 w 5959916"/>
              <a:gd name="connsiteY765" fmla="*/ 5018666 h 5274968"/>
              <a:gd name="connsiteX766" fmla="*/ 3211183 w 5959916"/>
              <a:gd name="connsiteY766" fmla="*/ 5067511 h 5274968"/>
              <a:gd name="connsiteX767" fmla="*/ 3233685 w 5959916"/>
              <a:gd name="connsiteY767" fmla="*/ 5049948 h 5274968"/>
              <a:gd name="connsiteX768" fmla="*/ 3229295 w 5959916"/>
              <a:gd name="connsiteY768" fmla="*/ 5032386 h 5274968"/>
              <a:gd name="connsiteX769" fmla="*/ 3269908 w 5959916"/>
              <a:gd name="connsiteY769" fmla="*/ 5032386 h 5274968"/>
              <a:gd name="connsiteX770" fmla="*/ 3381868 w 5959916"/>
              <a:gd name="connsiteY770" fmla="*/ 4970369 h 5274968"/>
              <a:gd name="connsiteX771" fmla="*/ 3449374 w 5959916"/>
              <a:gd name="connsiteY771" fmla="*/ 4939086 h 5274968"/>
              <a:gd name="connsiteX772" fmla="*/ 3516879 w 5959916"/>
              <a:gd name="connsiteY772" fmla="*/ 4899021 h 5274968"/>
              <a:gd name="connsiteX773" fmla="*/ 3306130 w 5959916"/>
              <a:gd name="connsiteY773" fmla="*/ 4956648 h 5274968"/>
              <a:gd name="connsiteX774" fmla="*/ 3306130 w 5959916"/>
              <a:gd name="connsiteY774" fmla="*/ 4947867 h 5274968"/>
              <a:gd name="connsiteX775" fmla="*/ 3252345 w 5959916"/>
              <a:gd name="connsiteY775" fmla="*/ 4956648 h 5274968"/>
              <a:gd name="connsiteX776" fmla="*/ 3266065 w 5959916"/>
              <a:gd name="connsiteY776" fmla="*/ 4956648 h 5274968"/>
              <a:gd name="connsiteX777" fmla="*/ 3171667 w 5959916"/>
              <a:gd name="connsiteY777" fmla="*/ 5005494 h 5274968"/>
              <a:gd name="connsiteX778" fmla="*/ 2996592 w 5959916"/>
              <a:gd name="connsiteY778" fmla="*/ 5036777 h 5274968"/>
              <a:gd name="connsiteX779" fmla="*/ 2982871 w 5959916"/>
              <a:gd name="connsiteY779" fmla="*/ 5054339 h 5274968"/>
              <a:gd name="connsiteX780" fmla="*/ 2991652 w 5959916"/>
              <a:gd name="connsiteY780" fmla="*/ 5027447 h 5274968"/>
              <a:gd name="connsiteX781" fmla="*/ 2951039 w 5959916"/>
              <a:gd name="connsiteY781" fmla="*/ 5018666 h 5274968"/>
              <a:gd name="connsiteX782" fmla="*/ 3072330 w 5959916"/>
              <a:gd name="connsiteY782" fmla="*/ 4956648 h 5274968"/>
              <a:gd name="connsiteX783" fmla="*/ 3278690 w 5959916"/>
              <a:gd name="connsiteY783" fmla="*/ 4912194 h 5274968"/>
              <a:gd name="connsiteX784" fmla="*/ 3269908 w 5959916"/>
              <a:gd name="connsiteY784" fmla="*/ 4925366 h 5274968"/>
              <a:gd name="connsiteX785" fmla="*/ 3314912 w 5959916"/>
              <a:gd name="connsiteY785" fmla="*/ 4898473 h 5274968"/>
              <a:gd name="connsiteX786" fmla="*/ 3368696 w 5959916"/>
              <a:gd name="connsiteY786" fmla="*/ 4911644 h 5274968"/>
              <a:gd name="connsiteX787" fmla="*/ 3386808 w 5959916"/>
              <a:gd name="connsiteY787" fmla="*/ 4894083 h 5274968"/>
              <a:gd name="connsiteX788" fmla="*/ 3378027 w 5959916"/>
              <a:gd name="connsiteY788" fmla="*/ 4867190 h 5274968"/>
              <a:gd name="connsiteX789" fmla="*/ 3364306 w 5959916"/>
              <a:gd name="connsiteY789" fmla="*/ 4875971 h 5274968"/>
              <a:gd name="connsiteX790" fmla="*/ 3350585 w 5959916"/>
              <a:gd name="connsiteY790" fmla="*/ 4862799 h 5274968"/>
              <a:gd name="connsiteX791" fmla="*/ 3381868 w 5959916"/>
              <a:gd name="connsiteY791" fmla="*/ 4835905 h 5274968"/>
              <a:gd name="connsiteX792" fmla="*/ 3404369 w 5959916"/>
              <a:gd name="connsiteY792" fmla="*/ 4840297 h 5274968"/>
              <a:gd name="connsiteX793" fmla="*/ 3476266 w 5959916"/>
              <a:gd name="connsiteY793" fmla="*/ 4813404 h 5274968"/>
              <a:gd name="connsiteX794" fmla="*/ 3449374 w 5959916"/>
              <a:gd name="connsiteY794" fmla="*/ 4804623 h 5274968"/>
              <a:gd name="connsiteX795" fmla="*/ 3512489 w 5959916"/>
              <a:gd name="connsiteY795" fmla="*/ 4777730 h 5274968"/>
              <a:gd name="connsiteX796" fmla="*/ 3611278 w 5959916"/>
              <a:gd name="connsiteY796" fmla="*/ 4755777 h 5274968"/>
              <a:gd name="connsiteX797" fmla="*/ 3579994 w 5959916"/>
              <a:gd name="connsiteY797" fmla="*/ 4755777 h 5274968"/>
              <a:gd name="connsiteX798" fmla="*/ 3624998 w 5959916"/>
              <a:gd name="connsiteY798" fmla="*/ 4738216 h 5274968"/>
              <a:gd name="connsiteX799" fmla="*/ 3616217 w 5959916"/>
              <a:gd name="connsiteY799" fmla="*/ 4751387 h 5274968"/>
              <a:gd name="connsiteX800" fmla="*/ 3647501 w 5959916"/>
              <a:gd name="connsiteY800" fmla="*/ 4738216 h 5274968"/>
              <a:gd name="connsiteX801" fmla="*/ 3643110 w 5959916"/>
              <a:gd name="connsiteY801" fmla="*/ 4725044 h 5274968"/>
              <a:gd name="connsiteX802" fmla="*/ 3773182 w 5959916"/>
              <a:gd name="connsiteY802" fmla="*/ 4663025 h 5274968"/>
              <a:gd name="connsiteX803" fmla="*/ 3777572 w 5959916"/>
              <a:gd name="connsiteY803" fmla="*/ 4680588 h 5274968"/>
              <a:gd name="connsiteX804" fmla="*/ 3813245 w 5959916"/>
              <a:gd name="connsiteY804" fmla="*/ 4676198 h 5274968"/>
              <a:gd name="connsiteX805" fmla="*/ 3790743 w 5959916"/>
              <a:gd name="connsiteY805" fmla="*/ 4693761 h 5274968"/>
              <a:gd name="connsiteX806" fmla="*/ 3853858 w 5959916"/>
              <a:gd name="connsiteY806" fmla="*/ 4693761 h 5274968"/>
              <a:gd name="connsiteX807" fmla="*/ 3867579 w 5959916"/>
              <a:gd name="connsiteY807" fmla="*/ 4684979 h 5274968"/>
              <a:gd name="connsiteX808" fmla="*/ 3831906 w 5959916"/>
              <a:gd name="connsiteY808" fmla="*/ 4671807 h 5274968"/>
              <a:gd name="connsiteX809" fmla="*/ 3926304 w 5959916"/>
              <a:gd name="connsiteY809" fmla="*/ 4622961 h 5274968"/>
              <a:gd name="connsiteX810" fmla="*/ 3845626 w 5959916"/>
              <a:gd name="connsiteY810" fmla="*/ 4640524 h 5274968"/>
              <a:gd name="connsiteX811" fmla="*/ 3831906 w 5959916"/>
              <a:gd name="connsiteY811" fmla="*/ 4622961 h 5274968"/>
              <a:gd name="connsiteX812" fmla="*/ 3840686 w 5959916"/>
              <a:gd name="connsiteY812" fmla="*/ 4605399 h 5274968"/>
              <a:gd name="connsiteX813" fmla="*/ 3755619 w 5959916"/>
              <a:gd name="connsiteY813" fmla="*/ 4649854 h 5274968"/>
              <a:gd name="connsiteX814" fmla="*/ 3553650 w 5959916"/>
              <a:gd name="connsiteY814" fmla="*/ 4725592 h 5274968"/>
              <a:gd name="connsiteX815" fmla="*/ 3571761 w 5959916"/>
              <a:gd name="connsiteY815" fmla="*/ 4708030 h 5274968"/>
              <a:gd name="connsiteX816" fmla="*/ 3558041 w 5959916"/>
              <a:gd name="connsiteY816" fmla="*/ 4686077 h 5274968"/>
              <a:gd name="connsiteX817" fmla="*/ 3648049 w 5959916"/>
              <a:gd name="connsiteY817" fmla="*/ 4664123 h 5274968"/>
              <a:gd name="connsiteX818" fmla="*/ 3652440 w 5959916"/>
              <a:gd name="connsiteY818" fmla="*/ 4646562 h 5274968"/>
              <a:gd name="connsiteX819" fmla="*/ 3813795 w 5959916"/>
              <a:gd name="connsiteY819" fmla="*/ 4588934 h 5274968"/>
              <a:gd name="connsiteX820" fmla="*/ 3943866 w 5959916"/>
              <a:gd name="connsiteY820" fmla="*/ 4504416 h 5274968"/>
              <a:gd name="connsiteX821" fmla="*/ 3952648 w 5959916"/>
              <a:gd name="connsiteY821" fmla="*/ 4521978 h 5274968"/>
              <a:gd name="connsiteX822" fmla="*/ 4020153 w 5959916"/>
              <a:gd name="connsiteY822" fmla="*/ 4464351 h 5274968"/>
              <a:gd name="connsiteX823" fmla="*/ 3880752 w 5959916"/>
              <a:gd name="connsiteY823" fmla="*/ 4521978 h 5274968"/>
              <a:gd name="connsiteX824" fmla="*/ 3817636 w 5959916"/>
              <a:gd name="connsiteY824" fmla="*/ 4548870 h 5274968"/>
              <a:gd name="connsiteX825" fmla="*/ 3920816 w 5959916"/>
              <a:gd name="connsiteY825" fmla="*/ 4491244 h 5274968"/>
              <a:gd name="connsiteX826" fmla="*/ 3974600 w 5959916"/>
              <a:gd name="connsiteY826" fmla="*/ 4451178 h 5274968"/>
              <a:gd name="connsiteX827" fmla="*/ 3997103 w 5959916"/>
              <a:gd name="connsiteY827" fmla="*/ 4455569 h 5274968"/>
              <a:gd name="connsiteX828" fmla="*/ 4046496 w 5959916"/>
              <a:gd name="connsiteY828" fmla="*/ 4397942 h 5274968"/>
              <a:gd name="connsiteX829" fmla="*/ 4050887 w 5959916"/>
              <a:gd name="connsiteY829" fmla="*/ 4375990 h 5274968"/>
              <a:gd name="connsiteX830" fmla="*/ 4042106 w 5959916"/>
              <a:gd name="connsiteY830" fmla="*/ 4362819 h 5274968"/>
              <a:gd name="connsiteX831" fmla="*/ 4015214 w 5959916"/>
              <a:gd name="connsiteY831" fmla="*/ 4375990 h 5274968"/>
              <a:gd name="connsiteX832" fmla="*/ 4046496 w 5959916"/>
              <a:gd name="connsiteY832" fmla="*/ 4340317 h 5274968"/>
              <a:gd name="connsiteX833" fmla="*/ 4028386 w 5959916"/>
              <a:gd name="connsiteY833" fmla="*/ 4318363 h 5274968"/>
              <a:gd name="connsiteX834" fmla="*/ 3992711 w 5959916"/>
              <a:gd name="connsiteY834" fmla="*/ 4318363 h 5274968"/>
              <a:gd name="connsiteX835" fmla="*/ 4028386 w 5959916"/>
              <a:gd name="connsiteY835" fmla="*/ 4291471 h 5274968"/>
              <a:gd name="connsiteX836" fmla="*/ 4167787 w 5959916"/>
              <a:gd name="connsiteY836" fmla="*/ 4255797 h 5274968"/>
              <a:gd name="connsiteX837" fmla="*/ 4149676 w 5959916"/>
              <a:gd name="connsiteY837" fmla="*/ 4247016 h 5274968"/>
              <a:gd name="connsiteX838" fmla="*/ 4167787 w 5959916"/>
              <a:gd name="connsiteY838" fmla="*/ 4215733 h 5274968"/>
              <a:gd name="connsiteX839" fmla="*/ 4199071 w 5959916"/>
              <a:gd name="connsiteY839" fmla="*/ 4220124 h 5274968"/>
              <a:gd name="connsiteX840" fmla="*/ 4360426 w 5959916"/>
              <a:gd name="connsiteY840" fmla="*/ 4104320 h 5274968"/>
              <a:gd name="connsiteX841" fmla="*/ 4396099 w 5959916"/>
              <a:gd name="connsiteY841" fmla="*/ 4104320 h 5274968"/>
              <a:gd name="connsiteX842" fmla="*/ 4400489 w 5959916"/>
              <a:gd name="connsiteY842" fmla="*/ 4144385 h 5274968"/>
              <a:gd name="connsiteX843" fmla="*/ 4377988 w 5959916"/>
              <a:gd name="connsiteY843" fmla="*/ 4148776 h 5274968"/>
              <a:gd name="connsiteX844" fmla="*/ 4400489 w 5959916"/>
              <a:gd name="connsiteY844" fmla="*/ 4153166 h 5274968"/>
              <a:gd name="connsiteX845" fmla="*/ 4386769 w 5959916"/>
              <a:gd name="connsiteY845" fmla="*/ 4166338 h 5274968"/>
              <a:gd name="connsiteX846" fmla="*/ 4422442 w 5959916"/>
              <a:gd name="connsiteY846" fmla="*/ 4139446 h 5274968"/>
              <a:gd name="connsiteX847" fmla="*/ 4440554 w 5959916"/>
              <a:gd name="connsiteY847" fmla="*/ 4108163 h 5274968"/>
              <a:gd name="connsiteX848" fmla="*/ 4449335 w 5959916"/>
              <a:gd name="connsiteY848" fmla="*/ 4148227 h 5274968"/>
              <a:gd name="connsiteX849" fmla="*/ 4309933 w 5959916"/>
              <a:gd name="connsiteY849" fmla="*/ 4214635 h 5274968"/>
              <a:gd name="connsiteX850" fmla="*/ 4314324 w 5959916"/>
              <a:gd name="connsiteY850" fmla="*/ 4201463 h 5274968"/>
              <a:gd name="connsiteX851" fmla="*/ 4291823 w 5959916"/>
              <a:gd name="connsiteY851" fmla="*/ 4205853 h 5274968"/>
              <a:gd name="connsiteX852" fmla="*/ 4314324 w 5959916"/>
              <a:gd name="connsiteY852" fmla="*/ 4237137 h 5274968"/>
              <a:gd name="connsiteX853" fmla="*/ 4260538 w 5959916"/>
              <a:gd name="connsiteY853" fmla="*/ 4285983 h 5274968"/>
              <a:gd name="connsiteX854" fmla="*/ 4341217 w 5959916"/>
              <a:gd name="connsiteY854" fmla="*/ 4259090 h 5274968"/>
              <a:gd name="connsiteX855" fmla="*/ 4345608 w 5959916"/>
              <a:gd name="connsiteY855" fmla="*/ 4276652 h 5274968"/>
              <a:gd name="connsiteX856" fmla="*/ 4421895 w 5959916"/>
              <a:gd name="connsiteY856" fmla="*/ 4210244 h 5274968"/>
              <a:gd name="connsiteX857" fmla="*/ 4493790 w 5959916"/>
              <a:gd name="connsiteY857" fmla="*/ 4178960 h 5274968"/>
              <a:gd name="connsiteX858" fmla="*/ 4485010 w 5959916"/>
              <a:gd name="connsiteY858" fmla="*/ 4200915 h 5274968"/>
              <a:gd name="connsiteX859" fmla="*/ 4511903 w 5959916"/>
              <a:gd name="connsiteY859" fmla="*/ 4160849 h 5274968"/>
              <a:gd name="connsiteX860" fmla="*/ 4525623 w 5959916"/>
              <a:gd name="connsiteY860" fmla="*/ 4182803 h 5274968"/>
              <a:gd name="connsiteX861" fmla="*/ 4583798 w 5959916"/>
              <a:gd name="connsiteY861" fmla="*/ 4147128 h 5274968"/>
              <a:gd name="connsiteX862" fmla="*/ 4668866 w 5959916"/>
              <a:gd name="connsiteY862" fmla="*/ 4071390 h 5274968"/>
              <a:gd name="connsiteX863" fmla="*/ 3784707 w 5959916"/>
              <a:gd name="connsiteY863" fmla="*/ 4070293 h 5274968"/>
              <a:gd name="connsiteX864" fmla="*/ 3780316 w 5959916"/>
              <a:gd name="connsiteY864" fmla="*/ 4087856 h 5274968"/>
              <a:gd name="connsiteX865" fmla="*/ 3784707 w 5959916"/>
              <a:gd name="connsiteY865" fmla="*/ 4070293 h 5274968"/>
              <a:gd name="connsiteX866" fmla="*/ 4543184 w 5959916"/>
              <a:gd name="connsiteY866" fmla="*/ 4065354 h 5274968"/>
              <a:gd name="connsiteX867" fmla="*/ 4543184 w 5959916"/>
              <a:gd name="connsiteY867" fmla="*/ 4105419 h 5274968"/>
              <a:gd name="connsiteX868" fmla="*/ 4462508 w 5959916"/>
              <a:gd name="connsiteY868" fmla="*/ 4132311 h 5274968"/>
              <a:gd name="connsiteX869" fmla="*/ 4462508 w 5959916"/>
              <a:gd name="connsiteY869" fmla="*/ 4078525 h 5274968"/>
              <a:gd name="connsiteX870" fmla="*/ 4511903 w 5959916"/>
              <a:gd name="connsiteY870" fmla="*/ 4074135 h 5274968"/>
              <a:gd name="connsiteX871" fmla="*/ 4471289 w 5959916"/>
              <a:gd name="connsiteY871" fmla="*/ 4105419 h 5274968"/>
              <a:gd name="connsiteX872" fmla="*/ 4543184 w 5959916"/>
              <a:gd name="connsiteY872" fmla="*/ 4065354 h 5274968"/>
              <a:gd name="connsiteX873" fmla="*/ 1322518 w 5959916"/>
              <a:gd name="connsiteY873" fmla="*/ 4064093 h 5274968"/>
              <a:gd name="connsiteX874" fmla="*/ 1297975 w 5959916"/>
              <a:gd name="connsiteY874" fmla="*/ 4083465 h 5274968"/>
              <a:gd name="connsiteX875" fmla="*/ 1320476 w 5959916"/>
              <a:gd name="connsiteY875" fmla="*/ 4087856 h 5274968"/>
              <a:gd name="connsiteX876" fmla="*/ 1329257 w 5959916"/>
              <a:gd name="connsiteY876" fmla="*/ 4070293 h 5274968"/>
              <a:gd name="connsiteX877" fmla="*/ 1333648 w 5959916"/>
              <a:gd name="connsiteY877" fmla="*/ 4070293 h 5274968"/>
              <a:gd name="connsiteX878" fmla="*/ 1322518 w 5959916"/>
              <a:gd name="connsiteY878" fmla="*/ 4064093 h 5274968"/>
              <a:gd name="connsiteX879" fmla="*/ 4426833 w 5959916"/>
              <a:gd name="connsiteY879" fmla="*/ 4060964 h 5274968"/>
              <a:gd name="connsiteX880" fmla="*/ 4426833 w 5959916"/>
              <a:gd name="connsiteY880" fmla="*/ 4074135 h 5274968"/>
              <a:gd name="connsiteX881" fmla="*/ 4408723 w 5959916"/>
              <a:gd name="connsiteY881" fmla="*/ 4069745 h 5274968"/>
              <a:gd name="connsiteX882" fmla="*/ 4426833 w 5959916"/>
              <a:gd name="connsiteY882" fmla="*/ 4060964 h 5274968"/>
              <a:gd name="connsiteX883" fmla="*/ 4915288 w 5959916"/>
              <a:gd name="connsiteY883" fmla="*/ 4056573 h 5274968"/>
              <a:gd name="connsiteX884" fmla="*/ 4933401 w 5959916"/>
              <a:gd name="connsiteY884" fmla="*/ 4069745 h 5274968"/>
              <a:gd name="connsiteX885" fmla="*/ 4924619 w 5959916"/>
              <a:gd name="connsiteY885" fmla="*/ 4105419 h 5274968"/>
              <a:gd name="connsiteX886" fmla="*/ 4870285 w 5959916"/>
              <a:gd name="connsiteY886" fmla="*/ 4127920 h 5274968"/>
              <a:gd name="connsiteX887" fmla="*/ 4915288 w 5959916"/>
              <a:gd name="connsiteY887" fmla="*/ 4056573 h 5274968"/>
              <a:gd name="connsiteX888" fmla="*/ 705242 w 5959916"/>
              <a:gd name="connsiteY888" fmla="*/ 4052182 h 5274968"/>
              <a:gd name="connsiteX889" fmla="*/ 642127 w 5959916"/>
              <a:gd name="connsiteY889" fmla="*/ 4092246 h 5274968"/>
              <a:gd name="connsiteX890" fmla="*/ 705242 w 5959916"/>
              <a:gd name="connsiteY890" fmla="*/ 4052182 h 5274968"/>
              <a:gd name="connsiteX891" fmla="*/ 5153479 w 5959916"/>
              <a:gd name="connsiteY891" fmla="*/ 4043401 h 5274968"/>
              <a:gd name="connsiteX892" fmla="*/ 5149088 w 5959916"/>
              <a:gd name="connsiteY892" fmla="*/ 4070293 h 5274968"/>
              <a:gd name="connsiteX893" fmla="*/ 5167201 w 5959916"/>
              <a:gd name="connsiteY893" fmla="*/ 4047792 h 5274968"/>
              <a:gd name="connsiteX894" fmla="*/ 5153479 w 5959916"/>
              <a:gd name="connsiteY894" fmla="*/ 4043401 h 5274968"/>
              <a:gd name="connsiteX895" fmla="*/ 4619471 w 5959916"/>
              <a:gd name="connsiteY895" fmla="*/ 4039010 h 5274968"/>
              <a:gd name="connsiteX896" fmla="*/ 4628253 w 5959916"/>
              <a:gd name="connsiteY896" fmla="*/ 4060964 h 5274968"/>
              <a:gd name="connsiteX897" fmla="*/ 4574469 w 5959916"/>
              <a:gd name="connsiteY897" fmla="*/ 4087856 h 5274968"/>
              <a:gd name="connsiteX898" fmla="*/ 4619471 w 5959916"/>
              <a:gd name="connsiteY898" fmla="*/ 4039010 h 5274968"/>
              <a:gd name="connsiteX899" fmla="*/ 434671 w 5959916"/>
              <a:gd name="connsiteY899" fmla="*/ 4032707 h 5274968"/>
              <a:gd name="connsiteX900" fmla="*/ 453331 w 5959916"/>
              <a:gd name="connsiteY900" fmla="*/ 4039010 h 5274968"/>
              <a:gd name="connsiteX901" fmla="*/ 395155 w 5959916"/>
              <a:gd name="connsiteY901" fmla="*/ 4083465 h 5274968"/>
              <a:gd name="connsiteX902" fmla="*/ 390217 w 5959916"/>
              <a:gd name="connsiteY902" fmla="*/ 4070293 h 5274968"/>
              <a:gd name="connsiteX903" fmla="*/ 434671 w 5959916"/>
              <a:gd name="connsiteY903" fmla="*/ 4032707 h 5274968"/>
              <a:gd name="connsiteX904" fmla="*/ 5001455 w 5959916"/>
              <a:gd name="connsiteY904" fmla="*/ 4025838 h 5274968"/>
              <a:gd name="connsiteX905" fmla="*/ 4974563 w 5959916"/>
              <a:gd name="connsiteY905" fmla="*/ 4039010 h 5274968"/>
              <a:gd name="connsiteX906" fmla="*/ 4988283 w 5959916"/>
              <a:gd name="connsiteY906" fmla="*/ 4074684 h 5274968"/>
              <a:gd name="connsiteX907" fmla="*/ 5006394 w 5959916"/>
              <a:gd name="connsiteY907" fmla="*/ 4079075 h 5274968"/>
              <a:gd name="connsiteX908" fmla="*/ 5002004 w 5959916"/>
              <a:gd name="connsiteY908" fmla="*/ 4127920 h 5274968"/>
              <a:gd name="connsiteX909" fmla="*/ 5006394 w 5959916"/>
              <a:gd name="connsiteY909" fmla="*/ 4136701 h 5274968"/>
              <a:gd name="connsiteX910" fmla="*/ 5069510 w 5959916"/>
              <a:gd name="connsiteY910" fmla="*/ 4083465 h 5274968"/>
              <a:gd name="connsiteX911" fmla="*/ 5127685 w 5959916"/>
              <a:gd name="connsiteY911" fmla="*/ 4061512 h 5274968"/>
              <a:gd name="connsiteX912" fmla="*/ 5087073 w 5959916"/>
              <a:gd name="connsiteY912" fmla="*/ 4119139 h 5274968"/>
              <a:gd name="connsiteX913" fmla="*/ 5037678 w 5959916"/>
              <a:gd name="connsiteY913" fmla="*/ 4141092 h 5274968"/>
              <a:gd name="connsiteX914" fmla="*/ 5019566 w 5959916"/>
              <a:gd name="connsiteY914" fmla="*/ 4149873 h 5274968"/>
              <a:gd name="connsiteX915" fmla="*/ 5001455 w 5959916"/>
              <a:gd name="connsiteY915" fmla="*/ 4198719 h 5274968"/>
              <a:gd name="connsiteX916" fmla="*/ 4966331 w 5959916"/>
              <a:gd name="connsiteY916" fmla="*/ 4225612 h 5274968"/>
              <a:gd name="connsiteX917" fmla="*/ 4948218 w 5959916"/>
              <a:gd name="connsiteY917" fmla="*/ 4225612 h 5274968"/>
              <a:gd name="connsiteX918" fmla="*/ 4952610 w 5959916"/>
              <a:gd name="connsiteY918" fmla="*/ 4203658 h 5274968"/>
              <a:gd name="connsiteX919" fmla="*/ 4916937 w 5959916"/>
              <a:gd name="connsiteY919" fmla="*/ 4216831 h 5274968"/>
              <a:gd name="connsiteX920" fmla="*/ 4948218 w 5959916"/>
              <a:gd name="connsiteY920" fmla="*/ 4189938 h 5274968"/>
              <a:gd name="connsiteX921" fmla="*/ 4952610 w 5959916"/>
              <a:gd name="connsiteY921" fmla="*/ 4211891 h 5274968"/>
              <a:gd name="connsiteX922" fmla="*/ 4988283 w 5959916"/>
              <a:gd name="connsiteY922" fmla="*/ 4198719 h 5274968"/>
              <a:gd name="connsiteX923" fmla="*/ 4988283 w 5959916"/>
              <a:gd name="connsiteY923" fmla="*/ 4189938 h 5274968"/>
              <a:gd name="connsiteX924" fmla="*/ 4974563 w 5959916"/>
              <a:gd name="connsiteY924" fmla="*/ 4141092 h 5274968"/>
              <a:gd name="connsiteX925" fmla="*/ 4960841 w 5959916"/>
              <a:gd name="connsiteY925" fmla="*/ 4141092 h 5274968"/>
              <a:gd name="connsiteX926" fmla="*/ 4983344 w 5959916"/>
              <a:gd name="connsiteY926" fmla="*/ 4083465 h 5274968"/>
              <a:gd name="connsiteX927" fmla="*/ 4956451 w 5959916"/>
              <a:gd name="connsiteY927" fmla="*/ 4065903 h 5274968"/>
              <a:gd name="connsiteX928" fmla="*/ 5001455 w 5959916"/>
              <a:gd name="connsiteY928" fmla="*/ 4025838 h 5274968"/>
              <a:gd name="connsiteX929" fmla="*/ 3767145 w 5959916"/>
              <a:gd name="connsiteY929" fmla="*/ 4021447 h 5274968"/>
              <a:gd name="connsiteX930" fmla="*/ 3704030 w 5959916"/>
              <a:gd name="connsiteY930" fmla="*/ 4043401 h 5274968"/>
              <a:gd name="connsiteX931" fmla="*/ 3767145 w 5959916"/>
              <a:gd name="connsiteY931" fmla="*/ 4021447 h 5274968"/>
              <a:gd name="connsiteX932" fmla="*/ 1355053 w 5959916"/>
              <a:gd name="connsiteY932" fmla="*/ 4019801 h 5274968"/>
              <a:gd name="connsiteX933" fmla="*/ 1351211 w 5959916"/>
              <a:gd name="connsiteY933" fmla="*/ 4020899 h 5274968"/>
              <a:gd name="connsiteX934" fmla="*/ 1328710 w 5959916"/>
              <a:gd name="connsiteY934" fmla="*/ 4025290 h 5274968"/>
              <a:gd name="connsiteX935" fmla="*/ 1351211 w 5959916"/>
              <a:gd name="connsiteY935" fmla="*/ 4060964 h 5274968"/>
              <a:gd name="connsiteX936" fmla="*/ 1369323 w 5959916"/>
              <a:gd name="connsiteY936" fmla="*/ 4060964 h 5274968"/>
              <a:gd name="connsiteX937" fmla="*/ 1382495 w 5959916"/>
              <a:gd name="connsiteY937" fmla="*/ 4029681 h 5274968"/>
              <a:gd name="connsiteX938" fmla="*/ 1355602 w 5959916"/>
              <a:gd name="connsiteY938" fmla="*/ 4025290 h 5274968"/>
              <a:gd name="connsiteX939" fmla="*/ 1355053 w 5959916"/>
              <a:gd name="connsiteY939" fmla="*/ 4019801 h 5274968"/>
              <a:gd name="connsiteX940" fmla="*/ 5198483 w 5959916"/>
              <a:gd name="connsiteY940" fmla="*/ 4016508 h 5274968"/>
              <a:gd name="connsiteX941" fmla="*/ 5230864 w 5959916"/>
              <a:gd name="connsiteY941" fmla="*/ 4029131 h 5274968"/>
              <a:gd name="connsiteX942" fmla="*/ 5217144 w 5959916"/>
              <a:gd name="connsiteY942" fmla="*/ 4082367 h 5274968"/>
              <a:gd name="connsiteX943" fmla="*/ 5212752 w 5959916"/>
              <a:gd name="connsiteY943" fmla="*/ 4060414 h 5274968"/>
              <a:gd name="connsiteX944" fmla="*/ 5199032 w 5959916"/>
              <a:gd name="connsiteY944" fmla="*/ 4060414 h 5274968"/>
              <a:gd name="connsiteX945" fmla="*/ 5176530 w 5959916"/>
              <a:gd name="connsiteY945" fmla="*/ 4091697 h 5274968"/>
              <a:gd name="connsiteX946" fmla="*/ 5185311 w 5959916"/>
              <a:gd name="connsiteY946" fmla="*/ 4078525 h 5274968"/>
              <a:gd name="connsiteX947" fmla="*/ 5144698 w 5959916"/>
              <a:gd name="connsiteY947" fmla="*/ 4082916 h 5274968"/>
              <a:gd name="connsiteX948" fmla="*/ 5144698 w 5959916"/>
              <a:gd name="connsiteY948" fmla="*/ 4042852 h 5274968"/>
              <a:gd name="connsiteX949" fmla="*/ 5167201 w 5959916"/>
              <a:gd name="connsiteY949" fmla="*/ 4025290 h 5274968"/>
              <a:gd name="connsiteX950" fmla="*/ 5198483 w 5959916"/>
              <a:gd name="connsiteY950" fmla="*/ 4016508 h 5274968"/>
              <a:gd name="connsiteX951" fmla="*/ 960996 w 5959916"/>
              <a:gd name="connsiteY951" fmla="*/ 4012666 h 5274968"/>
              <a:gd name="connsiteX952" fmla="*/ 938493 w 5959916"/>
              <a:gd name="connsiteY952" fmla="*/ 4025838 h 5274968"/>
              <a:gd name="connsiteX953" fmla="*/ 960996 w 5959916"/>
              <a:gd name="connsiteY953" fmla="*/ 4012666 h 5274968"/>
              <a:gd name="connsiteX954" fmla="*/ 5257207 w 5959916"/>
              <a:gd name="connsiteY954" fmla="*/ 4008275 h 5274968"/>
              <a:gd name="connsiteX955" fmla="*/ 5252817 w 5959916"/>
              <a:gd name="connsiteY955" fmla="*/ 4030228 h 5274968"/>
              <a:gd name="connsiteX956" fmla="*/ 5239096 w 5959916"/>
              <a:gd name="connsiteY956" fmla="*/ 4025838 h 5274968"/>
              <a:gd name="connsiteX957" fmla="*/ 5257207 w 5959916"/>
              <a:gd name="connsiteY957" fmla="*/ 4008275 h 5274968"/>
              <a:gd name="connsiteX958" fmla="*/ 199379 w 5959916"/>
              <a:gd name="connsiteY958" fmla="*/ 4008070 h 5274968"/>
              <a:gd name="connsiteX959" fmla="*/ 211299 w 5959916"/>
              <a:gd name="connsiteY959" fmla="*/ 4012117 h 5274968"/>
              <a:gd name="connsiteX960" fmla="*/ 184405 w 5959916"/>
              <a:gd name="connsiteY960" fmla="*/ 4029681 h 5274968"/>
              <a:gd name="connsiteX961" fmla="*/ 199379 w 5959916"/>
              <a:gd name="connsiteY961" fmla="*/ 4008070 h 5274968"/>
              <a:gd name="connsiteX962" fmla="*/ 5019017 w 5959916"/>
              <a:gd name="connsiteY962" fmla="*/ 3998945 h 5274968"/>
              <a:gd name="connsiteX963" fmla="*/ 5032738 w 5959916"/>
              <a:gd name="connsiteY963" fmla="*/ 3998945 h 5274968"/>
              <a:gd name="connsiteX964" fmla="*/ 5037128 w 5959916"/>
              <a:gd name="connsiteY964" fmla="*/ 4012117 h 5274968"/>
              <a:gd name="connsiteX965" fmla="*/ 5014626 w 5959916"/>
              <a:gd name="connsiteY965" fmla="*/ 4016508 h 5274968"/>
              <a:gd name="connsiteX966" fmla="*/ 5019017 w 5959916"/>
              <a:gd name="connsiteY966" fmla="*/ 3998945 h 5274968"/>
              <a:gd name="connsiteX967" fmla="*/ 1383043 w 5959916"/>
              <a:gd name="connsiteY967" fmla="*/ 3998945 h 5274968"/>
              <a:gd name="connsiteX968" fmla="*/ 1383043 w 5959916"/>
              <a:gd name="connsiteY968" fmla="*/ 4012117 h 5274968"/>
              <a:gd name="connsiteX969" fmla="*/ 1387433 w 5959916"/>
              <a:gd name="connsiteY969" fmla="*/ 4003336 h 5274968"/>
              <a:gd name="connsiteX970" fmla="*/ 1400605 w 5959916"/>
              <a:gd name="connsiteY970" fmla="*/ 4034619 h 5274968"/>
              <a:gd name="connsiteX971" fmla="*/ 1418717 w 5959916"/>
              <a:gd name="connsiteY971" fmla="*/ 4025838 h 5274968"/>
              <a:gd name="connsiteX972" fmla="*/ 1383043 w 5959916"/>
              <a:gd name="connsiteY972" fmla="*/ 3998945 h 5274968"/>
              <a:gd name="connsiteX973" fmla="*/ 530167 w 5959916"/>
              <a:gd name="connsiteY973" fmla="*/ 3998945 h 5274968"/>
              <a:gd name="connsiteX974" fmla="*/ 539497 w 5959916"/>
              <a:gd name="connsiteY974" fmla="*/ 4025838 h 5274968"/>
              <a:gd name="connsiteX975" fmla="*/ 498884 w 5959916"/>
              <a:gd name="connsiteY975" fmla="*/ 4025838 h 5274968"/>
              <a:gd name="connsiteX976" fmla="*/ 530167 w 5959916"/>
              <a:gd name="connsiteY976" fmla="*/ 3998945 h 5274968"/>
              <a:gd name="connsiteX977" fmla="*/ 5149088 w 5959916"/>
              <a:gd name="connsiteY977" fmla="*/ 3994555 h 5274968"/>
              <a:gd name="connsiteX978" fmla="*/ 5122196 w 5959916"/>
              <a:gd name="connsiteY978" fmla="*/ 4034619 h 5274968"/>
              <a:gd name="connsiteX979" fmla="*/ 5086523 w 5959916"/>
              <a:gd name="connsiteY979" fmla="*/ 4025838 h 5274968"/>
              <a:gd name="connsiteX980" fmla="*/ 5149088 w 5959916"/>
              <a:gd name="connsiteY980" fmla="*/ 3994555 h 5274968"/>
              <a:gd name="connsiteX981" fmla="*/ 1463762 w 5959916"/>
              <a:gd name="connsiteY981" fmla="*/ 3981907 h 5274968"/>
              <a:gd name="connsiteX982" fmla="*/ 1431888 w 5959916"/>
              <a:gd name="connsiteY982" fmla="*/ 3990164 h 5274968"/>
              <a:gd name="connsiteX983" fmla="*/ 1445610 w 5959916"/>
              <a:gd name="connsiteY983" fmla="*/ 4003336 h 5274968"/>
              <a:gd name="connsiteX984" fmla="*/ 1472501 w 5959916"/>
              <a:gd name="connsiteY984" fmla="*/ 3985774 h 5274968"/>
              <a:gd name="connsiteX985" fmla="*/ 1463762 w 5959916"/>
              <a:gd name="connsiteY985" fmla="*/ 3981907 h 5274968"/>
              <a:gd name="connsiteX986" fmla="*/ 4803877 w 5959916"/>
              <a:gd name="connsiteY986" fmla="*/ 3954491 h 5274968"/>
              <a:gd name="connsiteX987" fmla="*/ 4785766 w 5959916"/>
              <a:gd name="connsiteY987" fmla="*/ 3976444 h 5274968"/>
              <a:gd name="connsiteX988" fmla="*/ 4803877 w 5959916"/>
              <a:gd name="connsiteY988" fmla="*/ 3954491 h 5274968"/>
              <a:gd name="connsiteX989" fmla="*/ 884708 w 5959916"/>
              <a:gd name="connsiteY989" fmla="*/ 3954491 h 5274968"/>
              <a:gd name="connsiteX990" fmla="*/ 857816 w 5959916"/>
              <a:gd name="connsiteY990" fmla="*/ 3967663 h 5274968"/>
              <a:gd name="connsiteX991" fmla="*/ 884708 w 5959916"/>
              <a:gd name="connsiteY991" fmla="*/ 3954491 h 5274968"/>
              <a:gd name="connsiteX992" fmla="*/ 3950452 w 5959916"/>
              <a:gd name="connsiteY992" fmla="*/ 3936928 h 5274968"/>
              <a:gd name="connsiteX993" fmla="*/ 3905449 w 5959916"/>
              <a:gd name="connsiteY993" fmla="*/ 3968211 h 5274968"/>
              <a:gd name="connsiteX994" fmla="*/ 3896667 w 5959916"/>
              <a:gd name="connsiteY994" fmla="*/ 3946259 h 5274968"/>
              <a:gd name="connsiteX995" fmla="*/ 3865384 w 5959916"/>
              <a:gd name="connsiteY995" fmla="*/ 3959431 h 5274968"/>
              <a:gd name="connsiteX996" fmla="*/ 3879105 w 5959916"/>
              <a:gd name="connsiteY996" fmla="*/ 3968211 h 5274968"/>
              <a:gd name="connsiteX997" fmla="*/ 3856602 w 5959916"/>
              <a:gd name="connsiteY997" fmla="*/ 3985774 h 5274968"/>
              <a:gd name="connsiteX998" fmla="*/ 3865384 w 5959916"/>
              <a:gd name="connsiteY998" fmla="*/ 4012666 h 5274968"/>
              <a:gd name="connsiteX999" fmla="*/ 3879105 w 5959916"/>
              <a:gd name="connsiteY999" fmla="*/ 4003886 h 5274968"/>
              <a:gd name="connsiteX1000" fmla="*/ 3883496 w 5959916"/>
              <a:gd name="connsiteY1000" fmla="*/ 4021447 h 5274968"/>
              <a:gd name="connsiteX1001" fmla="*/ 3865384 w 5959916"/>
              <a:gd name="connsiteY1001" fmla="*/ 4034619 h 5274968"/>
              <a:gd name="connsiteX1002" fmla="*/ 3937281 w 5959916"/>
              <a:gd name="connsiteY1002" fmla="*/ 3998945 h 5274968"/>
              <a:gd name="connsiteX1003" fmla="*/ 3928499 w 5959916"/>
              <a:gd name="connsiteY1003" fmla="*/ 3967663 h 5274968"/>
              <a:gd name="connsiteX1004" fmla="*/ 3951002 w 5959916"/>
              <a:gd name="connsiteY1004" fmla="*/ 3972053 h 5274968"/>
              <a:gd name="connsiteX1005" fmla="*/ 3950452 w 5959916"/>
              <a:gd name="connsiteY1005" fmla="*/ 3936928 h 5274968"/>
              <a:gd name="connsiteX1006" fmla="*/ 5382889 w 5959916"/>
              <a:gd name="connsiteY1006" fmla="*/ 3927598 h 5274968"/>
              <a:gd name="connsiteX1007" fmla="*/ 5392219 w 5959916"/>
              <a:gd name="connsiteY1007" fmla="*/ 3950100 h 5274968"/>
              <a:gd name="connsiteX1008" fmla="*/ 5351605 w 5959916"/>
              <a:gd name="connsiteY1008" fmla="*/ 3967663 h 5274968"/>
              <a:gd name="connsiteX1009" fmla="*/ 5382889 w 5959916"/>
              <a:gd name="connsiteY1009" fmla="*/ 3927598 h 5274968"/>
              <a:gd name="connsiteX1010" fmla="*/ 682741 w 5959916"/>
              <a:gd name="connsiteY1010" fmla="*/ 3923757 h 5274968"/>
              <a:gd name="connsiteX1011" fmla="*/ 696461 w 5959916"/>
              <a:gd name="connsiteY1011" fmla="*/ 3941319 h 5274968"/>
              <a:gd name="connsiteX1012" fmla="*/ 682741 w 5959916"/>
              <a:gd name="connsiteY1012" fmla="*/ 3941319 h 5274968"/>
              <a:gd name="connsiteX1013" fmla="*/ 682741 w 5959916"/>
              <a:gd name="connsiteY1013" fmla="*/ 3923757 h 5274968"/>
              <a:gd name="connsiteX1014" fmla="*/ 4426833 w 5959916"/>
              <a:gd name="connsiteY1014" fmla="*/ 3914427 h 5274968"/>
              <a:gd name="connsiteX1015" fmla="*/ 4377439 w 5959916"/>
              <a:gd name="connsiteY1015" fmla="*/ 3976444 h 5274968"/>
              <a:gd name="connsiteX1016" fmla="*/ 4449335 w 5959916"/>
              <a:gd name="connsiteY1016" fmla="*/ 3923208 h 5274968"/>
              <a:gd name="connsiteX1017" fmla="*/ 4426833 w 5959916"/>
              <a:gd name="connsiteY1017" fmla="*/ 3914427 h 5274968"/>
              <a:gd name="connsiteX1018" fmla="*/ 651946 w 5959916"/>
              <a:gd name="connsiteY1018" fmla="*/ 3911603 h 5274968"/>
              <a:gd name="connsiteX1019" fmla="*/ 658412 w 5959916"/>
              <a:gd name="connsiteY1019" fmla="*/ 3921373 h 5274968"/>
              <a:gd name="connsiteX1020" fmla="*/ 592733 w 5959916"/>
              <a:gd name="connsiteY1020" fmla="*/ 3958881 h 5274968"/>
              <a:gd name="connsiteX1021" fmla="*/ 616058 w 5959916"/>
              <a:gd name="connsiteY1021" fmla="*/ 3926021 h 5274968"/>
              <a:gd name="connsiteX1022" fmla="*/ 650909 w 5959916"/>
              <a:gd name="connsiteY1022" fmla="*/ 3910036 h 5274968"/>
              <a:gd name="connsiteX1023" fmla="*/ 655848 w 5959916"/>
              <a:gd name="connsiteY1023" fmla="*/ 3910036 h 5274968"/>
              <a:gd name="connsiteX1024" fmla="*/ 651946 w 5959916"/>
              <a:gd name="connsiteY1024" fmla="*/ 3911603 h 5274968"/>
              <a:gd name="connsiteX1025" fmla="*/ 4987734 w 5959916"/>
              <a:gd name="connsiteY1025" fmla="*/ 3901254 h 5274968"/>
              <a:gd name="connsiteX1026" fmla="*/ 5027798 w 5959916"/>
              <a:gd name="connsiteY1026" fmla="*/ 3963821 h 5274968"/>
              <a:gd name="connsiteX1027" fmla="*/ 4992125 w 5959916"/>
              <a:gd name="connsiteY1027" fmla="*/ 4008275 h 5274968"/>
              <a:gd name="connsiteX1028" fmla="*/ 4956451 w 5959916"/>
              <a:gd name="connsiteY1028" fmla="*/ 3932537 h 5274968"/>
              <a:gd name="connsiteX1029" fmla="*/ 4987734 w 5959916"/>
              <a:gd name="connsiteY1029" fmla="*/ 3901254 h 5274968"/>
              <a:gd name="connsiteX1030" fmla="*/ 968130 w 5959916"/>
              <a:gd name="connsiteY1030" fmla="*/ 3891281 h 5274968"/>
              <a:gd name="connsiteX1031" fmla="*/ 943433 w 5959916"/>
              <a:gd name="connsiteY1031" fmla="*/ 3910036 h 5274968"/>
              <a:gd name="connsiteX1032" fmla="*/ 894039 w 5959916"/>
              <a:gd name="connsiteY1032" fmla="*/ 3950100 h 5274968"/>
              <a:gd name="connsiteX1033" fmla="*/ 902820 w 5959916"/>
              <a:gd name="connsiteY1033" fmla="*/ 3963272 h 5274968"/>
              <a:gd name="connsiteX1034" fmla="*/ 984045 w 5959916"/>
              <a:gd name="connsiteY1034" fmla="*/ 3892473 h 5274968"/>
              <a:gd name="connsiteX1035" fmla="*/ 968130 w 5959916"/>
              <a:gd name="connsiteY1035" fmla="*/ 3891281 h 5274968"/>
              <a:gd name="connsiteX1036" fmla="*/ 884708 w 5959916"/>
              <a:gd name="connsiteY1036" fmla="*/ 3874362 h 5274968"/>
              <a:gd name="connsiteX1037" fmla="*/ 862207 w 5959916"/>
              <a:gd name="connsiteY1037" fmla="*/ 3901254 h 5274968"/>
              <a:gd name="connsiteX1038" fmla="*/ 884708 w 5959916"/>
              <a:gd name="connsiteY1038" fmla="*/ 3874362 h 5274968"/>
              <a:gd name="connsiteX1039" fmla="*/ 4947122 w 5959916"/>
              <a:gd name="connsiteY1039" fmla="*/ 3869972 h 5274968"/>
              <a:gd name="connsiteX1040" fmla="*/ 4861503 w 5959916"/>
              <a:gd name="connsiteY1040" fmla="*/ 3936928 h 5274968"/>
              <a:gd name="connsiteX1041" fmla="*/ 4902116 w 5959916"/>
              <a:gd name="connsiteY1041" fmla="*/ 3896864 h 5274968"/>
              <a:gd name="connsiteX1042" fmla="*/ 4933401 w 5959916"/>
              <a:gd name="connsiteY1042" fmla="*/ 3896864 h 5274968"/>
              <a:gd name="connsiteX1043" fmla="*/ 4947122 w 5959916"/>
              <a:gd name="connsiteY1043" fmla="*/ 3869972 h 5274968"/>
              <a:gd name="connsiteX1044" fmla="*/ 934102 w 5959916"/>
              <a:gd name="connsiteY1044" fmla="*/ 3869972 h 5274968"/>
              <a:gd name="connsiteX1045" fmla="*/ 880318 w 5959916"/>
              <a:gd name="connsiteY1045" fmla="*/ 3905645 h 5274968"/>
              <a:gd name="connsiteX1046" fmla="*/ 884708 w 5959916"/>
              <a:gd name="connsiteY1046" fmla="*/ 3910036 h 5274968"/>
              <a:gd name="connsiteX1047" fmla="*/ 934102 w 5959916"/>
              <a:gd name="connsiteY1047" fmla="*/ 3869972 h 5274968"/>
              <a:gd name="connsiteX1048" fmla="*/ 775904 w 5959916"/>
              <a:gd name="connsiteY1048" fmla="*/ 3864054 h 5274968"/>
              <a:gd name="connsiteX1049" fmla="*/ 794701 w 5959916"/>
              <a:gd name="connsiteY1049" fmla="*/ 3874362 h 5274968"/>
              <a:gd name="connsiteX1050" fmla="*/ 722805 w 5959916"/>
              <a:gd name="connsiteY1050" fmla="*/ 3901254 h 5274968"/>
              <a:gd name="connsiteX1051" fmla="*/ 775904 w 5959916"/>
              <a:gd name="connsiteY1051" fmla="*/ 3864054 h 5274968"/>
              <a:gd name="connsiteX1052" fmla="*/ 965386 w 5959916"/>
              <a:gd name="connsiteY1052" fmla="*/ 3852408 h 5274968"/>
              <a:gd name="connsiteX1053" fmla="*/ 947274 w 5959916"/>
              <a:gd name="connsiteY1053" fmla="*/ 3869972 h 5274968"/>
              <a:gd name="connsiteX1054" fmla="*/ 965386 w 5959916"/>
              <a:gd name="connsiteY1054" fmla="*/ 3852408 h 5274968"/>
              <a:gd name="connsiteX1055" fmla="*/ 4974563 w 5959916"/>
              <a:gd name="connsiteY1055" fmla="*/ 3851861 h 5274968"/>
              <a:gd name="connsiteX1056" fmla="*/ 4952060 w 5959916"/>
              <a:gd name="connsiteY1056" fmla="*/ 3878753 h 5274968"/>
              <a:gd name="connsiteX1057" fmla="*/ 4974563 w 5959916"/>
              <a:gd name="connsiteY1057" fmla="*/ 3851861 h 5274968"/>
              <a:gd name="connsiteX1058" fmla="*/ 4040460 w 5959916"/>
              <a:gd name="connsiteY1058" fmla="*/ 3843627 h 5274968"/>
              <a:gd name="connsiteX1059" fmla="*/ 4017958 w 5959916"/>
              <a:gd name="connsiteY1059" fmla="*/ 3852408 h 5274968"/>
              <a:gd name="connsiteX1060" fmla="*/ 3995457 w 5959916"/>
              <a:gd name="connsiteY1060" fmla="*/ 3892473 h 5274968"/>
              <a:gd name="connsiteX1061" fmla="*/ 4004237 w 5959916"/>
              <a:gd name="connsiteY1061" fmla="*/ 3896864 h 5274968"/>
              <a:gd name="connsiteX1062" fmla="*/ 4049241 w 5959916"/>
              <a:gd name="connsiteY1062" fmla="*/ 3861190 h 5274968"/>
              <a:gd name="connsiteX1063" fmla="*/ 4040460 w 5959916"/>
              <a:gd name="connsiteY1063" fmla="*/ 3843627 h 5274968"/>
              <a:gd name="connsiteX1064" fmla="*/ 458271 w 5959916"/>
              <a:gd name="connsiteY1064" fmla="*/ 3816735 h 5274968"/>
              <a:gd name="connsiteX1065" fmla="*/ 471991 w 5959916"/>
              <a:gd name="connsiteY1065" fmla="*/ 3816735 h 5274968"/>
              <a:gd name="connsiteX1066" fmla="*/ 449489 w 5959916"/>
              <a:gd name="connsiteY1066" fmla="*/ 3834297 h 5274968"/>
              <a:gd name="connsiteX1067" fmla="*/ 458271 w 5959916"/>
              <a:gd name="connsiteY1067" fmla="*/ 3816735 h 5274968"/>
              <a:gd name="connsiteX1068" fmla="*/ 4596970 w 5959916"/>
              <a:gd name="connsiteY1068" fmla="*/ 3803563 h 5274968"/>
              <a:gd name="connsiteX1069" fmla="*/ 4570078 w 5959916"/>
              <a:gd name="connsiteY1069" fmla="*/ 3812344 h 5274968"/>
              <a:gd name="connsiteX1070" fmla="*/ 4588189 w 5959916"/>
              <a:gd name="connsiteY1070" fmla="*/ 3839236 h 5274968"/>
              <a:gd name="connsiteX1071" fmla="*/ 4596970 w 5959916"/>
              <a:gd name="connsiteY1071" fmla="*/ 3803563 h 5274968"/>
              <a:gd name="connsiteX1072" fmla="*/ 3919169 w 5959916"/>
              <a:gd name="connsiteY1072" fmla="*/ 3803563 h 5274968"/>
              <a:gd name="connsiteX1073" fmla="*/ 3883496 w 5959916"/>
              <a:gd name="connsiteY1073" fmla="*/ 3825516 h 5274968"/>
              <a:gd name="connsiteX1074" fmla="*/ 3919169 w 5959916"/>
              <a:gd name="connsiteY1074" fmla="*/ 3803563 h 5274968"/>
              <a:gd name="connsiteX1075" fmla="*/ 983497 w 5959916"/>
              <a:gd name="connsiteY1075" fmla="*/ 3799172 h 5274968"/>
              <a:gd name="connsiteX1076" fmla="*/ 902820 w 5959916"/>
              <a:gd name="connsiteY1076" fmla="*/ 3861190 h 5274968"/>
              <a:gd name="connsiteX1077" fmla="*/ 983497 w 5959916"/>
              <a:gd name="connsiteY1077" fmla="*/ 3799172 h 5274968"/>
              <a:gd name="connsiteX1078" fmla="*/ 4031678 w 5959916"/>
              <a:gd name="connsiteY1078" fmla="*/ 3789842 h 5274968"/>
              <a:gd name="connsiteX1079" fmla="*/ 4031678 w 5959916"/>
              <a:gd name="connsiteY1079" fmla="*/ 3811796 h 5274968"/>
              <a:gd name="connsiteX1080" fmla="*/ 4031678 w 5959916"/>
              <a:gd name="connsiteY1080" fmla="*/ 3789842 h 5274968"/>
              <a:gd name="connsiteX1081" fmla="*/ 5243487 w 5959916"/>
              <a:gd name="connsiteY1081" fmla="*/ 3785452 h 5274968"/>
              <a:gd name="connsiteX1082" fmla="*/ 5207813 w 5959916"/>
              <a:gd name="connsiteY1082" fmla="*/ 3803014 h 5274968"/>
              <a:gd name="connsiteX1083" fmla="*/ 5243487 w 5959916"/>
              <a:gd name="connsiteY1083" fmla="*/ 3785452 h 5274968"/>
              <a:gd name="connsiteX1084" fmla="*/ 4166141 w 5959916"/>
              <a:gd name="connsiteY1084" fmla="*/ 3781061 h 5274968"/>
              <a:gd name="connsiteX1085" fmla="*/ 4148029 w 5959916"/>
              <a:gd name="connsiteY1085" fmla="*/ 3821125 h 5274968"/>
              <a:gd name="connsiteX1086" fmla="*/ 4170532 w 5959916"/>
              <a:gd name="connsiteY1086" fmla="*/ 3799172 h 5274968"/>
              <a:gd name="connsiteX1087" fmla="*/ 4166141 w 5959916"/>
              <a:gd name="connsiteY1087" fmla="*/ 3781061 h 5274968"/>
              <a:gd name="connsiteX1088" fmla="*/ 820007 w 5959916"/>
              <a:gd name="connsiteY1088" fmla="*/ 3776714 h 5274968"/>
              <a:gd name="connsiteX1089" fmla="*/ 853426 w 5959916"/>
              <a:gd name="connsiteY1089" fmla="*/ 3799172 h 5274968"/>
              <a:gd name="connsiteX1090" fmla="*/ 799640 w 5959916"/>
              <a:gd name="connsiteY1090" fmla="*/ 3812344 h 5274968"/>
              <a:gd name="connsiteX1091" fmla="*/ 804031 w 5959916"/>
              <a:gd name="connsiteY1091" fmla="*/ 3781611 h 5274968"/>
              <a:gd name="connsiteX1092" fmla="*/ 820007 w 5959916"/>
              <a:gd name="connsiteY1092" fmla="*/ 3776714 h 5274968"/>
              <a:gd name="connsiteX1093" fmla="*/ 4341217 w 5959916"/>
              <a:gd name="connsiteY1093" fmla="*/ 3767889 h 5274968"/>
              <a:gd name="connsiteX1094" fmla="*/ 4354390 w 5959916"/>
              <a:gd name="connsiteY1094" fmla="*/ 3776670 h 5274968"/>
              <a:gd name="connsiteX1095" fmla="*/ 4327497 w 5959916"/>
              <a:gd name="connsiteY1095" fmla="*/ 3794233 h 5274968"/>
              <a:gd name="connsiteX1096" fmla="*/ 4318715 w 5959916"/>
              <a:gd name="connsiteY1096" fmla="*/ 3776670 h 5274968"/>
              <a:gd name="connsiteX1097" fmla="*/ 4341217 w 5959916"/>
              <a:gd name="connsiteY1097" fmla="*/ 3767889 h 5274968"/>
              <a:gd name="connsiteX1098" fmla="*/ 498884 w 5959916"/>
              <a:gd name="connsiteY1098" fmla="*/ 3767889 h 5274968"/>
              <a:gd name="connsiteX1099" fmla="*/ 471991 w 5959916"/>
              <a:gd name="connsiteY1099" fmla="*/ 3789842 h 5274968"/>
              <a:gd name="connsiteX1100" fmla="*/ 498884 w 5959916"/>
              <a:gd name="connsiteY1100" fmla="*/ 3767889 h 5274968"/>
              <a:gd name="connsiteX1101" fmla="*/ 4970172 w 5959916"/>
              <a:gd name="connsiteY1101" fmla="*/ 3763499 h 5274968"/>
              <a:gd name="connsiteX1102" fmla="*/ 4947670 w 5959916"/>
              <a:gd name="connsiteY1102" fmla="*/ 3790392 h 5274968"/>
              <a:gd name="connsiteX1103" fmla="*/ 4929558 w 5959916"/>
              <a:gd name="connsiteY1103" fmla="*/ 3803563 h 5274968"/>
              <a:gd name="connsiteX1104" fmla="*/ 4943279 w 5959916"/>
              <a:gd name="connsiteY1104" fmla="*/ 3790392 h 5274968"/>
              <a:gd name="connsiteX1105" fmla="*/ 4920778 w 5959916"/>
              <a:gd name="connsiteY1105" fmla="*/ 3812344 h 5274968"/>
              <a:gd name="connsiteX1106" fmla="*/ 4898275 w 5959916"/>
              <a:gd name="connsiteY1106" fmla="*/ 3803563 h 5274968"/>
              <a:gd name="connsiteX1107" fmla="*/ 4902667 w 5959916"/>
              <a:gd name="connsiteY1107" fmla="*/ 3825516 h 5274968"/>
              <a:gd name="connsiteX1108" fmla="*/ 4929010 w 5959916"/>
              <a:gd name="connsiteY1108" fmla="*/ 3852958 h 5274968"/>
              <a:gd name="connsiteX1109" fmla="*/ 4992125 w 5959916"/>
              <a:gd name="connsiteY1109" fmla="*/ 3821675 h 5274968"/>
              <a:gd name="connsiteX1110" fmla="*/ 4987734 w 5959916"/>
              <a:gd name="connsiteY1110" fmla="*/ 3790392 h 5274968"/>
              <a:gd name="connsiteX1111" fmla="*/ 4952060 w 5959916"/>
              <a:gd name="connsiteY1111" fmla="*/ 3790392 h 5274968"/>
              <a:gd name="connsiteX1112" fmla="*/ 4970172 w 5959916"/>
              <a:gd name="connsiteY1112" fmla="*/ 3763499 h 5274968"/>
              <a:gd name="connsiteX1113" fmla="*/ 4700699 w 5959916"/>
              <a:gd name="connsiteY1113" fmla="*/ 3759108 h 5274968"/>
              <a:gd name="connsiteX1114" fmla="*/ 4678196 w 5959916"/>
              <a:gd name="connsiteY1114" fmla="*/ 3799172 h 5274968"/>
              <a:gd name="connsiteX1115" fmla="*/ 4709479 w 5959916"/>
              <a:gd name="connsiteY1115" fmla="*/ 3807953 h 5274968"/>
              <a:gd name="connsiteX1116" fmla="*/ 4700699 w 5959916"/>
              <a:gd name="connsiteY1116" fmla="*/ 3759108 h 5274968"/>
              <a:gd name="connsiteX1117" fmla="*/ 5000357 w 5959916"/>
              <a:gd name="connsiteY1117" fmla="*/ 3737156 h 5274968"/>
              <a:gd name="connsiteX1118" fmla="*/ 4977856 w 5959916"/>
              <a:gd name="connsiteY1118" fmla="*/ 3768439 h 5274968"/>
              <a:gd name="connsiteX1119" fmla="*/ 4991575 w 5959916"/>
              <a:gd name="connsiteY1119" fmla="*/ 3790392 h 5274968"/>
              <a:gd name="connsiteX1120" fmla="*/ 5014078 w 5959916"/>
              <a:gd name="connsiteY1120" fmla="*/ 3790392 h 5274968"/>
              <a:gd name="connsiteX1121" fmla="*/ 5018468 w 5959916"/>
              <a:gd name="connsiteY1121" fmla="*/ 3803563 h 5274968"/>
              <a:gd name="connsiteX1122" fmla="*/ 5000357 w 5959916"/>
              <a:gd name="connsiteY1122" fmla="*/ 3794782 h 5274968"/>
              <a:gd name="connsiteX1123" fmla="*/ 5040970 w 5959916"/>
              <a:gd name="connsiteY1123" fmla="*/ 3803563 h 5274968"/>
              <a:gd name="connsiteX1124" fmla="*/ 5032189 w 5959916"/>
              <a:gd name="connsiteY1124" fmla="*/ 3821125 h 5274968"/>
              <a:gd name="connsiteX1125" fmla="*/ 5081583 w 5959916"/>
              <a:gd name="connsiteY1125" fmla="*/ 3807953 h 5274968"/>
              <a:gd name="connsiteX1126" fmla="*/ 5095304 w 5959916"/>
              <a:gd name="connsiteY1126" fmla="*/ 3812344 h 5274968"/>
              <a:gd name="connsiteX1127" fmla="*/ 5095304 w 5959916"/>
              <a:gd name="connsiteY1127" fmla="*/ 3834297 h 5274968"/>
              <a:gd name="connsiteX1128" fmla="*/ 4835160 w 5959916"/>
              <a:gd name="connsiteY1128" fmla="*/ 3998945 h 5274968"/>
              <a:gd name="connsiteX1129" fmla="*/ 4839550 w 5959916"/>
              <a:gd name="connsiteY1129" fmla="*/ 4020899 h 5274968"/>
              <a:gd name="connsiteX1130" fmla="*/ 4866443 w 5959916"/>
              <a:gd name="connsiteY1130" fmla="*/ 4012117 h 5274968"/>
              <a:gd name="connsiteX1131" fmla="*/ 4902116 w 5959916"/>
              <a:gd name="connsiteY1131" fmla="*/ 3954491 h 5274968"/>
              <a:gd name="connsiteX1132" fmla="*/ 4920228 w 5959916"/>
              <a:gd name="connsiteY1132" fmla="*/ 3967663 h 5274968"/>
              <a:gd name="connsiteX1133" fmla="*/ 4924619 w 5959916"/>
              <a:gd name="connsiteY1133" fmla="*/ 3989616 h 5274968"/>
              <a:gd name="connsiteX1134" fmla="*/ 4910898 w 5959916"/>
              <a:gd name="connsiteY1134" fmla="*/ 4011569 h 5274968"/>
              <a:gd name="connsiteX1135" fmla="*/ 4924619 w 5959916"/>
              <a:gd name="connsiteY1135" fmla="*/ 4024741 h 5274968"/>
              <a:gd name="connsiteX1136" fmla="*/ 4830221 w 5959916"/>
              <a:gd name="connsiteY1136" fmla="*/ 4100478 h 5274968"/>
              <a:gd name="connsiteX1137" fmla="*/ 4857113 w 5959916"/>
              <a:gd name="connsiteY1137" fmla="*/ 4038461 h 5274968"/>
              <a:gd name="connsiteX1138" fmla="*/ 4803329 w 5959916"/>
              <a:gd name="connsiteY1138" fmla="*/ 4109809 h 5274968"/>
              <a:gd name="connsiteX1139" fmla="*/ 4794547 w 5959916"/>
              <a:gd name="connsiteY1139" fmla="*/ 4141092 h 5274968"/>
              <a:gd name="connsiteX1140" fmla="*/ 4767655 w 5959916"/>
              <a:gd name="connsiteY1140" fmla="*/ 4141092 h 5274968"/>
              <a:gd name="connsiteX1141" fmla="*/ 4749544 w 5959916"/>
              <a:gd name="connsiteY1141" fmla="*/ 4119139 h 5274968"/>
              <a:gd name="connsiteX1142" fmla="*/ 4718260 w 5959916"/>
              <a:gd name="connsiteY1142" fmla="*/ 4141092 h 5274968"/>
              <a:gd name="connsiteX1143" fmla="*/ 4776985 w 5959916"/>
              <a:gd name="connsiteY1143" fmla="*/ 4062061 h 5274968"/>
              <a:gd name="connsiteX1144" fmla="*/ 4741312 w 5959916"/>
              <a:gd name="connsiteY1144" fmla="*/ 4026387 h 5274968"/>
              <a:gd name="connsiteX1145" fmla="*/ 4763814 w 5959916"/>
              <a:gd name="connsiteY1145" fmla="*/ 3986323 h 5274968"/>
              <a:gd name="connsiteX1146" fmla="*/ 4750093 w 5959916"/>
              <a:gd name="connsiteY1146" fmla="*/ 3977542 h 5274968"/>
              <a:gd name="connsiteX1147" fmla="*/ 4785766 w 5959916"/>
              <a:gd name="connsiteY1147" fmla="*/ 3950649 h 5274968"/>
              <a:gd name="connsiteX1148" fmla="*/ 4781375 w 5959916"/>
              <a:gd name="connsiteY1148" fmla="*/ 3910585 h 5274968"/>
              <a:gd name="connsiteX1149" fmla="*/ 4790156 w 5959916"/>
              <a:gd name="connsiteY1149" fmla="*/ 3941868 h 5274968"/>
              <a:gd name="connsiteX1150" fmla="*/ 4843942 w 5959916"/>
              <a:gd name="connsiteY1150" fmla="*/ 3861739 h 5274968"/>
              <a:gd name="connsiteX1151" fmla="*/ 4852722 w 5959916"/>
              <a:gd name="connsiteY1151" fmla="*/ 3852958 h 5274968"/>
              <a:gd name="connsiteX1152" fmla="*/ 4866443 w 5959916"/>
              <a:gd name="connsiteY1152" fmla="*/ 3893022 h 5274968"/>
              <a:gd name="connsiteX1153" fmla="*/ 4915838 w 5959916"/>
              <a:gd name="connsiteY1153" fmla="*/ 3861739 h 5274968"/>
              <a:gd name="connsiteX1154" fmla="*/ 4902116 w 5959916"/>
              <a:gd name="connsiteY1154" fmla="*/ 3852958 h 5274968"/>
              <a:gd name="connsiteX1155" fmla="*/ 4879615 w 5959916"/>
              <a:gd name="connsiteY1155" fmla="*/ 3844176 h 5274968"/>
              <a:gd name="connsiteX1156" fmla="*/ 4865894 w 5959916"/>
              <a:gd name="connsiteY1156" fmla="*/ 3817284 h 5274968"/>
              <a:gd name="connsiteX1157" fmla="*/ 4924070 w 5959916"/>
              <a:gd name="connsiteY1157" fmla="*/ 3777220 h 5274968"/>
              <a:gd name="connsiteX1158" fmla="*/ 4919680 w 5959916"/>
              <a:gd name="connsiteY1158" fmla="*/ 3750328 h 5274968"/>
              <a:gd name="connsiteX1159" fmla="*/ 5000357 w 5959916"/>
              <a:gd name="connsiteY1159" fmla="*/ 3737156 h 5274968"/>
              <a:gd name="connsiteX1160" fmla="*/ 5014626 w 5959916"/>
              <a:gd name="connsiteY1160" fmla="*/ 3727825 h 5274968"/>
              <a:gd name="connsiteX1161" fmla="*/ 5019017 w 5959916"/>
              <a:gd name="connsiteY1161" fmla="*/ 3727825 h 5274968"/>
              <a:gd name="connsiteX1162" fmla="*/ 5014626 w 5959916"/>
              <a:gd name="connsiteY1162" fmla="*/ 3736606 h 5274968"/>
              <a:gd name="connsiteX1163" fmla="*/ 4753934 w 5959916"/>
              <a:gd name="connsiteY1163" fmla="*/ 3727825 h 5274968"/>
              <a:gd name="connsiteX1164" fmla="*/ 4745154 w 5959916"/>
              <a:gd name="connsiteY1164" fmla="*/ 3745388 h 5274968"/>
              <a:gd name="connsiteX1165" fmla="*/ 4753934 w 5959916"/>
              <a:gd name="connsiteY1165" fmla="*/ 3727825 h 5274968"/>
              <a:gd name="connsiteX1166" fmla="*/ 669020 w 5959916"/>
              <a:gd name="connsiteY1166" fmla="*/ 3723435 h 5274968"/>
              <a:gd name="connsiteX1167" fmla="*/ 583402 w 5959916"/>
              <a:gd name="connsiteY1167" fmla="*/ 3781061 h 5274968"/>
              <a:gd name="connsiteX1168" fmla="*/ 597123 w 5959916"/>
              <a:gd name="connsiteY1168" fmla="*/ 3789842 h 5274968"/>
              <a:gd name="connsiteX1169" fmla="*/ 417657 w 5959916"/>
              <a:gd name="connsiteY1169" fmla="*/ 3887534 h 5274968"/>
              <a:gd name="connsiteX1170" fmla="*/ 552120 w 5959916"/>
              <a:gd name="connsiteY1170" fmla="*/ 3776670 h 5274968"/>
              <a:gd name="connsiteX1171" fmla="*/ 579013 w 5959916"/>
              <a:gd name="connsiteY1171" fmla="*/ 3781061 h 5274968"/>
              <a:gd name="connsiteX1172" fmla="*/ 669020 w 5959916"/>
              <a:gd name="connsiteY1172" fmla="*/ 3723435 h 5274968"/>
              <a:gd name="connsiteX1173" fmla="*/ 1095458 w 5959916"/>
              <a:gd name="connsiteY1173" fmla="*/ 3714653 h 5274968"/>
              <a:gd name="connsiteX1174" fmla="*/ 1023562 w 5959916"/>
              <a:gd name="connsiteY1174" fmla="*/ 3759108 h 5274968"/>
              <a:gd name="connsiteX1175" fmla="*/ 1068565 w 5959916"/>
              <a:gd name="connsiteY1175" fmla="*/ 3754717 h 5274968"/>
              <a:gd name="connsiteX1176" fmla="*/ 1095458 w 5959916"/>
              <a:gd name="connsiteY1176" fmla="*/ 3714653 h 5274968"/>
              <a:gd name="connsiteX1177" fmla="*/ 4035520 w 5959916"/>
              <a:gd name="connsiteY1177" fmla="*/ 3714105 h 5274968"/>
              <a:gd name="connsiteX1178" fmla="*/ 4017409 w 5959916"/>
              <a:gd name="connsiteY1178" fmla="*/ 3718495 h 5274968"/>
              <a:gd name="connsiteX1179" fmla="*/ 4013018 w 5959916"/>
              <a:gd name="connsiteY1179" fmla="*/ 3754169 h 5274968"/>
              <a:gd name="connsiteX1180" fmla="*/ 3981735 w 5959916"/>
              <a:gd name="connsiteY1180" fmla="*/ 3771732 h 5274968"/>
              <a:gd name="connsiteX1181" fmla="*/ 3977344 w 5959916"/>
              <a:gd name="connsiteY1181" fmla="*/ 3758559 h 5274968"/>
              <a:gd name="connsiteX1182" fmla="*/ 3972954 w 5959916"/>
              <a:gd name="connsiteY1182" fmla="*/ 3789842 h 5274968"/>
              <a:gd name="connsiteX1183" fmla="*/ 3986125 w 5959916"/>
              <a:gd name="connsiteY1183" fmla="*/ 3803014 h 5274968"/>
              <a:gd name="connsiteX1184" fmla="*/ 4035520 w 5959916"/>
              <a:gd name="connsiteY1184" fmla="*/ 3758559 h 5274968"/>
              <a:gd name="connsiteX1185" fmla="*/ 4035520 w 5959916"/>
              <a:gd name="connsiteY1185" fmla="*/ 3714105 h 5274968"/>
              <a:gd name="connsiteX1186" fmla="*/ 750246 w 5959916"/>
              <a:gd name="connsiteY1186" fmla="*/ 3701481 h 5274968"/>
              <a:gd name="connsiteX1187" fmla="*/ 741465 w 5959916"/>
              <a:gd name="connsiteY1187" fmla="*/ 3723435 h 5274968"/>
              <a:gd name="connsiteX1188" fmla="*/ 718964 w 5959916"/>
              <a:gd name="connsiteY1188" fmla="*/ 3723435 h 5274968"/>
              <a:gd name="connsiteX1189" fmla="*/ 750246 w 5959916"/>
              <a:gd name="connsiteY1189" fmla="*/ 3701481 h 5274968"/>
              <a:gd name="connsiteX1190" fmla="*/ 4049241 w 5959916"/>
              <a:gd name="connsiteY1190" fmla="*/ 3692700 h 5274968"/>
              <a:gd name="connsiteX1191" fmla="*/ 4044850 w 5959916"/>
              <a:gd name="connsiteY1191" fmla="*/ 3705873 h 5274968"/>
              <a:gd name="connsiteX1192" fmla="*/ 4067352 w 5959916"/>
              <a:gd name="connsiteY1192" fmla="*/ 3692700 h 5274968"/>
              <a:gd name="connsiteX1193" fmla="*/ 4049241 w 5959916"/>
              <a:gd name="connsiteY1193" fmla="*/ 3692700 h 5274968"/>
              <a:gd name="connsiteX1194" fmla="*/ 5441065 w 5959916"/>
              <a:gd name="connsiteY1194" fmla="*/ 3687761 h 5274968"/>
              <a:gd name="connsiteX1195" fmla="*/ 5396061 w 5959916"/>
              <a:gd name="connsiteY1195" fmla="*/ 3719044 h 5274968"/>
              <a:gd name="connsiteX1196" fmla="*/ 5441065 w 5959916"/>
              <a:gd name="connsiteY1196" fmla="*/ 3687761 h 5274968"/>
              <a:gd name="connsiteX1197" fmla="*/ 4574469 w 5959916"/>
              <a:gd name="connsiteY1197" fmla="*/ 3683919 h 5274968"/>
              <a:gd name="connsiteX1198" fmla="*/ 4574469 w 5959916"/>
              <a:gd name="connsiteY1198" fmla="*/ 3701481 h 5274968"/>
              <a:gd name="connsiteX1199" fmla="*/ 4543184 w 5959916"/>
              <a:gd name="connsiteY1199" fmla="*/ 3723435 h 5274968"/>
              <a:gd name="connsiteX1200" fmla="*/ 4574469 w 5959916"/>
              <a:gd name="connsiteY1200" fmla="*/ 3683919 h 5274968"/>
              <a:gd name="connsiteX1201" fmla="*/ 587793 w 5959916"/>
              <a:gd name="connsiteY1201" fmla="*/ 3674588 h 5274968"/>
              <a:gd name="connsiteX1202" fmla="*/ 610295 w 5959916"/>
              <a:gd name="connsiteY1202" fmla="*/ 3678980 h 5274968"/>
              <a:gd name="connsiteX1203" fmla="*/ 601514 w 5959916"/>
              <a:gd name="connsiteY1203" fmla="*/ 3683370 h 5274968"/>
              <a:gd name="connsiteX1204" fmla="*/ 543338 w 5959916"/>
              <a:gd name="connsiteY1204" fmla="*/ 3727825 h 5274968"/>
              <a:gd name="connsiteX1205" fmla="*/ 485163 w 5959916"/>
              <a:gd name="connsiteY1205" fmla="*/ 3749778 h 5274968"/>
              <a:gd name="connsiteX1206" fmla="*/ 525775 w 5959916"/>
              <a:gd name="connsiteY1206" fmla="*/ 3732216 h 5274968"/>
              <a:gd name="connsiteX1207" fmla="*/ 587793 w 5959916"/>
              <a:gd name="connsiteY1207" fmla="*/ 3674588 h 5274968"/>
              <a:gd name="connsiteX1208" fmla="*/ 4920228 w 5959916"/>
              <a:gd name="connsiteY1208" fmla="*/ 3670199 h 5274968"/>
              <a:gd name="connsiteX1209" fmla="*/ 4920228 w 5959916"/>
              <a:gd name="connsiteY1209" fmla="*/ 3683370 h 5274968"/>
              <a:gd name="connsiteX1210" fmla="*/ 4902116 w 5959916"/>
              <a:gd name="connsiteY1210" fmla="*/ 3678980 h 5274968"/>
              <a:gd name="connsiteX1211" fmla="*/ 4920228 w 5959916"/>
              <a:gd name="connsiteY1211" fmla="*/ 3674588 h 5274968"/>
              <a:gd name="connsiteX1212" fmla="*/ 4920228 w 5959916"/>
              <a:gd name="connsiteY1212" fmla="*/ 3670199 h 5274968"/>
              <a:gd name="connsiteX1213" fmla="*/ 4551305 w 5959916"/>
              <a:gd name="connsiteY1213" fmla="*/ 3665534 h 5274968"/>
              <a:gd name="connsiteX1214" fmla="*/ 4561296 w 5959916"/>
              <a:gd name="connsiteY1214" fmla="*/ 3670199 h 5274968"/>
              <a:gd name="connsiteX1215" fmla="*/ 4534404 w 5959916"/>
              <a:gd name="connsiteY1215" fmla="*/ 3687761 h 5274968"/>
              <a:gd name="connsiteX1216" fmla="*/ 4551305 w 5959916"/>
              <a:gd name="connsiteY1216" fmla="*/ 3665534 h 5274968"/>
              <a:gd name="connsiteX1217" fmla="*/ 5100243 w 5959916"/>
              <a:gd name="connsiteY1217" fmla="*/ 3661417 h 5274968"/>
              <a:gd name="connsiteX1218" fmla="*/ 5109025 w 5959916"/>
              <a:gd name="connsiteY1218" fmla="*/ 3670199 h 5274968"/>
              <a:gd name="connsiteX1219" fmla="*/ 5100243 w 5959916"/>
              <a:gd name="connsiteY1219" fmla="*/ 3692152 h 5274968"/>
              <a:gd name="connsiteX1220" fmla="*/ 5046459 w 5959916"/>
              <a:gd name="connsiteY1220" fmla="*/ 3727825 h 5274968"/>
              <a:gd name="connsiteX1221" fmla="*/ 5019566 w 5959916"/>
              <a:gd name="connsiteY1221" fmla="*/ 3727825 h 5274968"/>
              <a:gd name="connsiteX1222" fmla="*/ 5100243 w 5959916"/>
              <a:gd name="connsiteY1222" fmla="*/ 3661417 h 5274968"/>
              <a:gd name="connsiteX1223" fmla="*/ 4448786 w 5959916"/>
              <a:gd name="connsiteY1223" fmla="*/ 3661417 h 5274968"/>
              <a:gd name="connsiteX1224" fmla="*/ 4453726 w 5959916"/>
              <a:gd name="connsiteY1224" fmla="*/ 3683370 h 5274968"/>
              <a:gd name="connsiteX1225" fmla="*/ 4440006 w 5959916"/>
              <a:gd name="connsiteY1225" fmla="*/ 3674588 h 5274968"/>
              <a:gd name="connsiteX1226" fmla="*/ 4448786 w 5959916"/>
              <a:gd name="connsiteY1226" fmla="*/ 3661417 h 5274968"/>
              <a:gd name="connsiteX1227" fmla="*/ 4166141 w 5959916"/>
              <a:gd name="connsiteY1227" fmla="*/ 3661417 h 5274968"/>
              <a:gd name="connsiteX1228" fmla="*/ 4161750 w 5959916"/>
              <a:gd name="connsiteY1228" fmla="*/ 3701481 h 5274968"/>
              <a:gd name="connsiteX1229" fmla="*/ 4166141 w 5959916"/>
              <a:gd name="connsiteY1229" fmla="*/ 3661417 h 5274968"/>
              <a:gd name="connsiteX1230" fmla="*/ 1086677 w 5959916"/>
              <a:gd name="connsiteY1230" fmla="*/ 3652087 h 5274968"/>
              <a:gd name="connsiteX1231" fmla="*/ 1028501 w 5959916"/>
              <a:gd name="connsiteY1231" fmla="*/ 3705323 h 5274968"/>
              <a:gd name="connsiteX1232" fmla="*/ 1086677 w 5959916"/>
              <a:gd name="connsiteY1232" fmla="*/ 3652087 h 5274968"/>
              <a:gd name="connsiteX1233" fmla="*/ 5189702 w 5959916"/>
              <a:gd name="connsiteY1233" fmla="*/ 3647696 h 5274968"/>
              <a:gd name="connsiteX1234" fmla="*/ 5194092 w 5959916"/>
              <a:gd name="connsiteY1234" fmla="*/ 3669650 h 5274968"/>
              <a:gd name="connsiteX1235" fmla="*/ 5189702 w 5959916"/>
              <a:gd name="connsiteY1235" fmla="*/ 3647696 h 5274968"/>
              <a:gd name="connsiteX1236" fmla="*/ 4660085 w 5959916"/>
              <a:gd name="connsiteY1236" fmla="*/ 3647696 h 5274968"/>
              <a:gd name="connsiteX1237" fmla="*/ 4660085 w 5959916"/>
              <a:gd name="connsiteY1237" fmla="*/ 3669650 h 5274968"/>
              <a:gd name="connsiteX1238" fmla="*/ 4668866 w 5959916"/>
              <a:gd name="connsiteY1238" fmla="*/ 3652087 h 5274968"/>
              <a:gd name="connsiteX1239" fmla="*/ 4660085 w 5959916"/>
              <a:gd name="connsiteY1239" fmla="*/ 3647696 h 5274968"/>
              <a:gd name="connsiteX1240" fmla="*/ 4790156 w 5959916"/>
              <a:gd name="connsiteY1240" fmla="*/ 3643855 h 5274968"/>
              <a:gd name="connsiteX1241" fmla="*/ 4772045 w 5959916"/>
              <a:gd name="connsiteY1241" fmla="*/ 3657027 h 5274968"/>
              <a:gd name="connsiteX1242" fmla="*/ 4785766 w 5959916"/>
              <a:gd name="connsiteY1242" fmla="*/ 3661417 h 5274968"/>
              <a:gd name="connsiteX1243" fmla="*/ 4790156 w 5959916"/>
              <a:gd name="connsiteY1243" fmla="*/ 3643855 h 5274968"/>
              <a:gd name="connsiteX1244" fmla="*/ 1055325 w 5959916"/>
              <a:gd name="connsiteY1244" fmla="*/ 3640811 h 5274968"/>
              <a:gd name="connsiteX1245" fmla="*/ 1001608 w 5959916"/>
              <a:gd name="connsiteY1245" fmla="*/ 3661417 h 5274968"/>
              <a:gd name="connsiteX1246" fmla="*/ 1015330 w 5959916"/>
              <a:gd name="connsiteY1246" fmla="*/ 3675137 h 5274968"/>
              <a:gd name="connsiteX1247" fmla="*/ 1073505 w 5959916"/>
              <a:gd name="connsiteY1247" fmla="*/ 3643855 h 5274968"/>
              <a:gd name="connsiteX1248" fmla="*/ 1055325 w 5959916"/>
              <a:gd name="connsiteY1248" fmla="*/ 3640811 h 5274968"/>
              <a:gd name="connsiteX1249" fmla="*/ 4323105 w 5959916"/>
              <a:gd name="connsiteY1249" fmla="*/ 3625744 h 5274968"/>
              <a:gd name="connsiteX1250" fmla="*/ 4341217 w 5959916"/>
              <a:gd name="connsiteY1250" fmla="*/ 3648245 h 5274968"/>
              <a:gd name="connsiteX1251" fmla="*/ 4318715 w 5959916"/>
              <a:gd name="connsiteY1251" fmla="*/ 3661417 h 5274968"/>
              <a:gd name="connsiteX1252" fmla="*/ 4314324 w 5959916"/>
              <a:gd name="connsiteY1252" fmla="*/ 3634524 h 5274968"/>
              <a:gd name="connsiteX1253" fmla="*/ 4323105 w 5959916"/>
              <a:gd name="connsiteY1253" fmla="*/ 3625744 h 5274968"/>
              <a:gd name="connsiteX1254" fmla="*/ 4987734 w 5959916"/>
              <a:gd name="connsiteY1254" fmla="*/ 3616962 h 5274968"/>
              <a:gd name="connsiteX1255" fmla="*/ 4947122 w 5959916"/>
              <a:gd name="connsiteY1255" fmla="*/ 3635073 h 5274968"/>
              <a:gd name="connsiteX1256" fmla="*/ 4969623 w 5959916"/>
              <a:gd name="connsiteY1256" fmla="*/ 3643855 h 5274968"/>
              <a:gd name="connsiteX1257" fmla="*/ 4987734 w 5959916"/>
              <a:gd name="connsiteY1257" fmla="*/ 3616962 h 5274968"/>
              <a:gd name="connsiteX1258" fmla="*/ 4672304 w 5959916"/>
              <a:gd name="connsiteY1258" fmla="*/ 3611516 h 5274968"/>
              <a:gd name="connsiteX1259" fmla="*/ 4641974 w 5959916"/>
              <a:gd name="connsiteY1259" fmla="*/ 3638915 h 5274968"/>
              <a:gd name="connsiteX1260" fmla="*/ 4686978 w 5959916"/>
              <a:gd name="connsiteY1260" fmla="*/ 3616962 h 5274968"/>
              <a:gd name="connsiteX1261" fmla="*/ 4672304 w 5959916"/>
              <a:gd name="connsiteY1261" fmla="*/ 3611516 h 5274968"/>
              <a:gd name="connsiteX1262" fmla="*/ 869255 w 5959916"/>
              <a:gd name="connsiteY1262" fmla="*/ 3606921 h 5274968"/>
              <a:gd name="connsiteX1263" fmla="*/ 857816 w 5959916"/>
              <a:gd name="connsiteY1263" fmla="*/ 3616962 h 5274968"/>
              <a:gd name="connsiteX1264" fmla="*/ 866598 w 5959916"/>
              <a:gd name="connsiteY1264" fmla="*/ 3616962 h 5274968"/>
              <a:gd name="connsiteX1265" fmla="*/ 880318 w 5959916"/>
              <a:gd name="connsiteY1265" fmla="*/ 3638915 h 5274968"/>
              <a:gd name="connsiteX1266" fmla="*/ 898429 w 5959916"/>
              <a:gd name="connsiteY1266" fmla="*/ 3621353 h 5274968"/>
              <a:gd name="connsiteX1267" fmla="*/ 869255 w 5959916"/>
              <a:gd name="connsiteY1267" fmla="*/ 3606921 h 5274968"/>
              <a:gd name="connsiteX1268" fmla="*/ 818463 w 5959916"/>
              <a:gd name="connsiteY1268" fmla="*/ 3585697 h 5274968"/>
              <a:gd name="connsiteX1269" fmla="*/ 754637 w 5959916"/>
              <a:gd name="connsiteY1269" fmla="*/ 3616413 h 5274968"/>
              <a:gd name="connsiteX1270" fmla="*/ 759027 w 5959916"/>
              <a:gd name="connsiteY1270" fmla="*/ 3643305 h 5274968"/>
              <a:gd name="connsiteX1271" fmla="*/ 844645 w 5959916"/>
              <a:gd name="connsiteY1271" fmla="*/ 3589521 h 5274968"/>
              <a:gd name="connsiteX1272" fmla="*/ 818463 w 5959916"/>
              <a:gd name="connsiteY1272" fmla="*/ 3585697 h 5274968"/>
              <a:gd name="connsiteX1273" fmla="*/ 767809 w 5959916"/>
              <a:gd name="connsiteY1273" fmla="*/ 3581289 h 5274968"/>
              <a:gd name="connsiteX1274" fmla="*/ 754089 w 5959916"/>
              <a:gd name="connsiteY1274" fmla="*/ 3598851 h 5274968"/>
              <a:gd name="connsiteX1275" fmla="*/ 767809 w 5959916"/>
              <a:gd name="connsiteY1275" fmla="*/ 3603241 h 5274968"/>
              <a:gd name="connsiteX1276" fmla="*/ 767809 w 5959916"/>
              <a:gd name="connsiteY1276" fmla="*/ 3581289 h 5274968"/>
              <a:gd name="connsiteX1277" fmla="*/ 5212204 w 5959916"/>
              <a:gd name="connsiteY1277" fmla="*/ 3563177 h 5274968"/>
              <a:gd name="connsiteX1278" fmla="*/ 5225924 w 5959916"/>
              <a:gd name="connsiteY1278" fmla="*/ 3567568 h 5274968"/>
              <a:gd name="connsiteX1279" fmla="*/ 5207813 w 5959916"/>
              <a:gd name="connsiteY1279" fmla="*/ 3594460 h 5274968"/>
              <a:gd name="connsiteX1280" fmla="*/ 5194092 w 5959916"/>
              <a:gd name="connsiteY1280" fmla="*/ 3590069 h 5274968"/>
              <a:gd name="connsiteX1281" fmla="*/ 5212204 w 5959916"/>
              <a:gd name="connsiteY1281" fmla="*/ 3563177 h 5274968"/>
              <a:gd name="connsiteX1282" fmla="*/ 5076645 w 5959916"/>
              <a:gd name="connsiteY1282" fmla="*/ 3558786 h 5274968"/>
              <a:gd name="connsiteX1283" fmla="*/ 5072254 w 5959916"/>
              <a:gd name="connsiteY1283" fmla="*/ 3567568 h 5274968"/>
              <a:gd name="connsiteX1284" fmla="*/ 5067863 w 5959916"/>
              <a:gd name="connsiteY1284" fmla="*/ 3567568 h 5274968"/>
              <a:gd name="connsiteX1285" fmla="*/ 5072254 w 5959916"/>
              <a:gd name="connsiteY1285" fmla="*/ 3580740 h 5274968"/>
              <a:gd name="connsiteX1286" fmla="*/ 5085974 w 5959916"/>
              <a:gd name="connsiteY1286" fmla="*/ 3580740 h 5274968"/>
              <a:gd name="connsiteX1287" fmla="*/ 5081583 w 5959916"/>
              <a:gd name="connsiteY1287" fmla="*/ 3567568 h 5274968"/>
              <a:gd name="connsiteX1288" fmla="*/ 5095304 w 5959916"/>
              <a:gd name="connsiteY1288" fmla="*/ 3558786 h 5274968"/>
              <a:gd name="connsiteX1289" fmla="*/ 4467516 w 5959916"/>
              <a:gd name="connsiteY1289" fmla="*/ 3522015 h 5274968"/>
              <a:gd name="connsiteX1290" fmla="*/ 4462508 w 5959916"/>
              <a:gd name="connsiteY1290" fmla="*/ 3523662 h 5274968"/>
              <a:gd name="connsiteX1291" fmla="*/ 4462508 w 5959916"/>
              <a:gd name="connsiteY1291" fmla="*/ 3532443 h 5274968"/>
              <a:gd name="connsiteX1292" fmla="*/ 4476228 w 5959916"/>
              <a:gd name="connsiteY1292" fmla="*/ 3532443 h 5274968"/>
              <a:gd name="connsiteX1293" fmla="*/ 4476228 w 5959916"/>
              <a:gd name="connsiteY1293" fmla="*/ 3523662 h 5274968"/>
              <a:gd name="connsiteX1294" fmla="*/ 4467516 w 5959916"/>
              <a:gd name="connsiteY1294" fmla="*/ 3522015 h 5274968"/>
              <a:gd name="connsiteX1295" fmla="*/ 5477287 w 5959916"/>
              <a:gd name="connsiteY1295" fmla="*/ 3514880 h 5274968"/>
              <a:gd name="connsiteX1296" fmla="*/ 5468506 w 5959916"/>
              <a:gd name="connsiteY1296" fmla="*/ 3559336 h 5274968"/>
              <a:gd name="connsiteX1297" fmla="*/ 5423502 w 5959916"/>
              <a:gd name="connsiteY1297" fmla="*/ 3581289 h 5274968"/>
              <a:gd name="connsiteX1298" fmla="*/ 5405391 w 5959916"/>
              <a:gd name="connsiteY1298" fmla="*/ 3563726 h 5274968"/>
              <a:gd name="connsiteX1299" fmla="*/ 5391671 w 5959916"/>
              <a:gd name="connsiteY1299" fmla="*/ 3599400 h 5274968"/>
              <a:gd name="connsiteX1300" fmla="*/ 5377950 w 5959916"/>
              <a:gd name="connsiteY1300" fmla="*/ 3595009 h 5274968"/>
              <a:gd name="connsiteX1301" fmla="*/ 5386731 w 5959916"/>
              <a:gd name="connsiteY1301" fmla="*/ 3581837 h 5274968"/>
              <a:gd name="connsiteX1302" fmla="*/ 5351058 w 5959916"/>
              <a:gd name="connsiteY1302" fmla="*/ 3599400 h 5274968"/>
              <a:gd name="connsiteX1303" fmla="*/ 5346667 w 5959916"/>
              <a:gd name="connsiteY1303" fmla="*/ 3568117 h 5274968"/>
              <a:gd name="connsiteX1304" fmla="*/ 5346667 w 5959916"/>
              <a:gd name="connsiteY1304" fmla="*/ 3576898 h 5274968"/>
              <a:gd name="connsiteX1305" fmla="*/ 5477287 w 5959916"/>
              <a:gd name="connsiteY1305" fmla="*/ 3514880 h 5274968"/>
              <a:gd name="connsiteX1306" fmla="*/ 5362428 w 5959916"/>
              <a:gd name="connsiteY1306" fmla="*/ 3493819 h 5274968"/>
              <a:gd name="connsiteX1307" fmla="*/ 5369717 w 5959916"/>
              <a:gd name="connsiteY1307" fmla="*/ 3496769 h 5274968"/>
              <a:gd name="connsiteX1308" fmla="*/ 5351605 w 5959916"/>
              <a:gd name="connsiteY1308" fmla="*/ 3528053 h 5274968"/>
              <a:gd name="connsiteX1309" fmla="*/ 5342825 w 5959916"/>
              <a:gd name="connsiteY1309" fmla="*/ 3518722 h 5274968"/>
              <a:gd name="connsiteX1310" fmla="*/ 5342825 w 5959916"/>
              <a:gd name="connsiteY1310" fmla="*/ 3505550 h 5274968"/>
              <a:gd name="connsiteX1311" fmla="*/ 5362428 w 5959916"/>
              <a:gd name="connsiteY1311" fmla="*/ 3493819 h 5274968"/>
              <a:gd name="connsiteX1312" fmla="*/ 4179861 w 5959916"/>
              <a:gd name="connsiteY1312" fmla="*/ 3483597 h 5274968"/>
              <a:gd name="connsiteX1313" fmla="*/ 4134858 w 5959916"/>
              <a:gd name="connsiteY1313" fmla="*/ 3505550 h 5274968"/>
              <a:gd name="connsiteX1314" fmla="*/ 4179861 w 5959916"/>
              <a:gd name="connsiteY1314" fmla="*/ 3483597 h 5274968"/>
              <a:gd name="connsiteX1315" fmla="*/ 4575018 w 5959916"/>
              <a:gd name="connsiteY1315" fmla="*/ 3478658 h 5274968"/>
              <a:gd name="connsiteX1316" fmla="*/ 4593129 w 5959916"/>
              <a:gd name="connsiteY1316" fmla="*/ 3487439 h 5274968"/>
              <a:gd name="connsiteX1317" fmla="*/ 4579408 w 5959916"/>
              <a:gd name="connsiteY1317" fmla="*/ 3514332 h 5274968"/>
              <a:gd name="connsiteX1318" fmla="*/ 4575018 w 5959916"/>
              <a:gd name="connsiteY1318" fmla="*/ 3478658 h 5274968"/>
              <a:gd name="connsiteX1319" fmla="*/ 3713908 w 5959916"/>
              <a:gd name="connsiteY1319" fmla="*/ 3474267 h 5274968"/>
              <a:gd name="connsiteX1320" fmla="*/ 3686467 w 5959916"/>
              <a:gd name="connsiteY1320" fmla="*/ 3474816 h 5274968"/>
              <a:gd name="connsiteX1321" fmla="*/ 3690857 w 5959916"/>
              <a:gd name="connsiteY1321" fmla="*/ 3506099 h 5274968"/>
              <a:gd name="connsiteX1322" fmla="*/ 3677137 w 5959916"/>
              <a:gd name="connsiteY1322" fmla="*/ 3514880 h 5274968"/>
              <a:gd name="connsiteX1323" fmla="*/ 3663416 w 5959916"/>
              <a:gd name="connsiteY1323" fmla="*/ 3501708 h 5274968"/>
              <a:gd name="connsiteX1324" fmla="*/ 3667806 w 5959916"/>
              <a:gd name="connsiteY1324" fmla="*/ 3523662 h 5274968"/>
              <a:gd name="connsiteX1325" fmla="*/ 3632133 w 5959916"/>
              <a:gd name="connsiteY1325" fmla="*/ 3541225 h 5274968"/>
              <a:gd name="connsiteX1326" fmla="*/ 3614022 w 5959916"/>
              <a:gd name="connsiteY1326" fmla="*/ 3568117 h 5274968"/>
              <a:gd name="connsiteX1327" fmla="*/ 3618412 w 5959916"/>
              <a:gd name="connsiteY1327" fmla="*/ 3595009 h 5274968"/>
              <a:gd name="connsiteX1328" fmla="*/ 3595911 w 5959916"/>
              <a:gd name="connsiteY1328" fmla="*/ 3608181 h 5274968"/>
              <a:gd name="connsiteX1329" fmla="*/ 3591521 w 5959916"/>
              <a:gd name="connsiteY1329" fmla="*/ 3608181 h 5274968"/>
              <a:gd name="connsiteX1330" fmla="*/ 3622803 w 5959916"/>
              <a:gd name="connsiteY1330" fmla="*/ 3616962 h 5274968"/>
              <a:gd name="connsiteX1331" fmla="*/ 3744643 w 5959916"/>
              <a:gd name="connsiteY1331" fmla="*/ 3514332 h 5274968"/>
              <a:gd name="connsiteX1332" fmla="*/ 3713359 w 5959916"/>
              <a:gd name="connsiteY1332" fmla="*/ 3541225 h 5274968"/>
              <a:gd name="connsiteX1333" fmla="*/ 3704578 w 5959916"/>
              <a:gd name="connsiteY1333" fmla="*/ 3523662 h 5274968"/>
              <a:gd name="connsiteX1334" fmla="*/ 3731470 w 5959916"/>
              <a:gd name="connsiteY1334" fmla="*/ 3483597 h 5274968"/>
              <a:gd name="connsiteX1335" fmla="*/ 3713908 w 5959916"/>
              <a:gd name="connsiteY1335" fmla="*/ 3474267 h 5274968"/>
              <a:gd name="connsiteX1336" fmla="*/ 4680262 w 5959916"/>
              <a:gd name="connsiteY1336" fmla="*/ 3467853 h 5274968"/>
              <a:gd name="connsiteX1337" fmla="*/ 4679868 w 5959916"/>
              <a:gd name="connsiteY1337" fmla="*/ 3468559 h 5274968"/>
              <a:gd name="connsiteX1338" fmla="*/ 4679912 w 5959916"/>
              <a:gd name="connsiteY1338" fmla="*/ 3467956 h 5274968"/>
              <a:gd name="connsiteX1339" fmla="*/ 4660085 w 5959916"/>
              <a:gd name="connsiteY1339" fmla="*/ 3465485 h 5274968"/>
              <a:gd name="connsiteX1340" fmla="*/ 4679019 w 5959916"/>
              <a:gd name="connsiteY1340" fmla="*/ 3470083 h 5274968"/>
              <a:gd name="connsiteX1341" fmla="*/ 4679868 w 5959916"/>
              <a:gd name="connsiteY1341" fmla="*/ 3468559 h 5274968"/>
              <a:gd name="connsiteX1342" fmla="*/ 4678196 w 5959916"/>
              <a:gd name="connsiteY1342" fmla="*/ 3491830 h 5274968"/>
              <a:gd name="connsiteX1343" fmla="*/ 4655694 w 5959916"/>
              <a:gd name="connsiteY1343" fmla="*/ 3500611 h 5274968"/>
              <a:gd name="connsiteX1344" fmla="*/ 4641974 w 5959916"/>
              <a:gd name="connsiteY1344" fmla="*/ 3487439 h 5274968"/>
              <a:gd name="connsiteX1345" fmla="*/ 4660085 w 5959916"/>
              <a:gd name="connsiteY1345" fmla="*/ 3465485 h 5274968"/>
              <a:gd name="connsiteX1346" fmla="*/ 5050849 w 5959916"/>
              <a:gd name="connsiteY1346" fmla="*/ 3452314 h 5274968"/>
              <a:gd name="connsiteX1347" fmla="*/ 5028348 w 5959916"/>
              <a:gd name="connsiteY1347" fmla="*/ 3465485 h 5274968"/>
              <a:gd name="connsiteX1348" fmla="*/ 5050849 w 5959916"/>
              <a:gd name="connsiteY1348" fmla="*/ 3452314 h 5274968"/>
              <a:gd name="connsiteX1349" fmla="*/ 4004786 w 5959916"/>
              <a:gd name="connsiteY1349" fmla="*/ 3452314 h 5274968"/>
              <a:gd name="connsiteX1350" fmla="*/ 3991065 w 5959916"/>
              <a:gd name="connsiteY1350" fmla="*/ 3469876 h 5274968"/>
              <a:gd name="connsiteX1351" fmla="*/ 4004786 w 5959916"/>
              <a:gd name="connsiteY1351" fmla="*/ 3452314 h 5274968"/>
              <a:gd name="connsiteX1352" fmla="*/ 4709479 w 5959916"/>
              <a:gd name="connsiteY1352" fmla="*/ 3447374 h 5274968"/>
              <a:gd name="connsiteX1353" fmla="*/ 4705089 w 5959916"/>
              <a:gd name="connsiteY1353" fmla="*/ 3460547 h 5274968"/>
              <a:gd name="connsiteX1354" fmla="*/ 4680262 w 5959916"/>
              <a:gd name="connsiteY1354" fmla="*/ 3467853 h 5274968"/>
              <a:gd name="connsiteX1355" fmla="*/ 4691368 w 5959916"/>
              <a:gd name="connsiteY1355" fmla="*/ 3447924 h 5274968"/>
              <a:gd name="connsiteX1356" fmla="*/ 4709479 w 5959916"/>
              <a:gd name="connsiteY1356" fmla="*/ 3447374 h 5274968"/>
              <a:gd name="connsiteX1357" fmla="*/ 3995457 w 5959916"/>
              <a:gd name="connsiteY1357" fmla="*/ 3439142 h 5274968"/>
              <a:gd name="connsiteX1358" fmla="*/ 3972954 w 5959916"/>
              <a:gd name="connsiteY1358" fmla="*/ 3452314 h 5274968"/>
              <a:gd name="connsiteX1359" fmla="*/ 3995457 w 5959916"/>
              <a:gd name="connsiteY1359" fmla="*/ 3439142 h 5274968"/>
              <a:gd name="connsiteX1360" fmla="*/ 763761 w 5959916"/>
              <a:gd name="connsiteY1360" fmla="*/ 3430911 h 5274968"/>
              <a:gd name="connsiteX1361" fmla="*/ 790311 w 5959916"/>
              <a:gd name="connsiteY1361" fmla="*/ 3434752 h 5274968"/>
              <a:gd name="connsiteX1362" fmla="*/ 740916 w 5959916"/>
              <a:gd name="connsiteY1362" fmla="*/ 3443533 h 5274968"/>
              <a:gd name="connsiteX1363" fmla="*/ 763761 w 5959916"/>
              <a:gd name="connsiteY1363" fmla="*/ 3430911 h 5274968"/>
              <a:gd name="connsiteX1364" fmla="*/ 4022897 w 5959916"/>
              <a:gd name="connsiteY1364" fmla="*/ 3421580 h 5274968"/>
              <a:gd name="connsiteX1365" fmla="*/ 4009177 w 5959916"/>
              <a:gd name="connsiteY1365" fmla="*/ 3425971 h 5274968"/>
              <a:gd name="connsiteX1366" fmla="*/ 4017958 w 5959916"/>
              <a:gd name="connsiteY1366" fmla="*/ 3443533 h 5274968"/>
              <a:gd name="connsiteX1367" fmla="*/ 4022897 w 5959916"/>
              <a:gd name="connsiteY1367" fmla="*/ 3421580 h 5274968"/>
              <a:gd name="connsiteX1368" fmla="*/ 5355997 w 5959916"/>
              <a:gd name="connsiteY1368" fmla="*/ 3412250 h 5274968"/>
              <a:gd name="connsiteX1369" fmla="*/ 5329104 w 5959916"/>
              <a:gd name="connsiteY1369" fmla="*/ 3429812 h 5274968"/>
              <a:gd name="connsiteX1370" fmla="*/ 5351605 w 5959916"/>
              <a:gd name="connsiteY1370" fmla="*/ 3429812 h 5274968"/>
              <a:gd name="connsiteX1371" fmla="*/ 5355997 w 5959916"/>
              <a:gd name="connsiteY1371" fmla="*/ 3412250 h 5274968"/>
              <a:gd name="connsiteX1372" fmla="*/ 4359328 w 5959916"/>
              <a:gd name="connsiteY1372" fmla="*/ 3412250 h 5274968"/>
              <a:gd name="connsiteX1373" fmla="*/ 4336826 w 5959916"/>
              <a:gd name="connsiteY1373" fmla="*/ 3421031 h 5274968"/>
              <a:gd name="connsiteX1374" fmla="*/ 4359328 w 5959916"/>
              <a:gd name="connsiteY1374" fmla="*/ 3412250 h 5274968"/>
              <a:gd name="connsiteX1375" fmla="*/ 4920228 w 5959916"/>
              <a:gd name="connsiteY1375" fmla="*/ 3408408 h 5274968"/>
              <a:gd name="connsiteX1376" fmla="*/ 4920228 w 5959916"/>
              <a:gd name="connsiteY1376" fmla="*/ 3444081 h 5274968"/>
              <a:gd name="connsiteX1377" fmla="*/ 4888945 w 5959916"/>
              <a:gd name="connsiteY1377" fmla="*/ 3457254 h 5274968"/>
              <a:gd name="connsiteX1378" fmla="*/ 4897727 w 5959916"/>
              <a:gd name="connsiteY1378" fmla="*/ 3474816 h 5274968"/>
              <a:gd name="connsiteX1379" fmla="*/ 4852722 w 5959916"/>
              <a:gd name="connsiteY1379" fmla="*/ 3492378 h 5274968"/>
              <a:gd name="connsiteX1380" fmla="*/ 4852722 w 5959916"/>
              <a:gd name="connsiteY1380" fmla="*/ 3509941 h 5274968"/>
              <a:gd name="connsiteX1381" fmla="*/ 4817049 w 5959916"/>
              <a:gd name="connsiteY1381" fmla="*/ 3514332 h 5274968"/>
              <a:gd name="connsiteX1382" fmla="*/ 4830770 w 5959916"/>
              <a:gd name="connsiteY1382" fmla="*/ 3554396 h 5274968"/>
              <a:gd name="connsiteX1383" fmla="*/ 4803877 w 5959916"/>
              <a:gd name="connsiteY1383" fmla="*/ 3595559 h 5274968"/>
              <a:gd name="connsiteX1384" fmla="*/ 4884555 w 5959916"/>
              <a:gd name="connsiteY1384" fmla="*/ 3511039 h 5274968"/>
              <a:gd name="connsiteX1385" fmla="*/ 4902667 w 5959916"/>
              <a:gd name="connsiteY1385" fmla="*/ 3524210 h 5274968"/>
              <a:gd name="connsiteX1386" fmla="*/ 4997065 w 5959916"/>
              <a:gd name="connsiteY1386" fmla="*/ 3444081 h 5274968"/>
              <a:gd name="connsiteX1387" fmla="*/ 4992673 w 5959916"/>
              <a:gd name="connsiteY1387" fmla="*/ 3408408 h 5274968"/>
              <a:gd name="connsiteX1388" fmla="*/ 4952060 w 5959916"/>
              <a:gd name="connsiteY1388" fmla="*/ 3408408 h 5274968"/>
              <a:gd name="connsiteX1389" fmla="*/ 4933950 w 5959916"/>
              <a:gd name="connsiteY1389" fmla="*/ 3439692 h 5274968"/>
              <a:gd name="connsiteX1390" fmla="*/ 4933950 w 5959916"/>
              <a:gd name="connsiteY1390" fmla="*/ 3408408 h 5274968"/>
              <a:gd name="connsiteX1391" fmla="*/ 4920228 w 5959916"/>
              <a:gd name="connsiteY1391" fmla="*/ 3408408 h 5274968"/>
              <a:gd name="connsiteX1392" fmla="*/ 5216595 w 5959916"/>
              <a:gd name="connsiteY1392" fmla="*/ 3403469 h 5274968"/>
              <a:gd name="connsiteX1393" fmla="*/ 5185311 w 5959916"/>
              <a:gd name="connsiteY1393" fmla="*/ 3452314 h 5274968"/>
              <a:gd name="connsiteX1394" fmla="*/ 5216595 w 5959916"/>
              <a:gd name="connsiteY1394" fmla="*/ 3403469 h 5274968"/>
              <a:gd name="connsiteX1395" fmla="*/ 4776985 w 5959916"/>
              <a:gd name="connsiteY1395" fmla="*/ 3403469 h 5274968"/>
              <a:gd name="connsiteX1396" fmla="*/ 4776985 w 5959916"/>
              <a:gd name="connsiteY1396" fmla="*/ 3421031 h 5274968"/>
              <a:gd name="connsiteX1397" fmla="*/ 4795097 w 5959916"/>
              <a:gd name="connsiteY1397" fmla="*/ 3416641 h 5274968"/>
              <a:gd name="connsiteX1398" fmla="*/ 4776985 w 5959916"/>
              <a:gd name="connsiteY1398" fmla="*/ 3403469 h 5274968"/>
              <a:gd name="connsiteX1399" fmla="*/ 4211144 w 5959916"/>
              <a:gd name="connsiteY1399" fmla="*/ 3390297 h 5274968"/>
              <a:gd name="connsiteX1400" fmla="*/ 4179861 w 5959916"/>
              <a:gd name="connsiteY1400" fmla="*/ 3412250 h 5274968"/>
              <a:gd name="connsiteX1401" fmla="*/ 4184253 w 5959916"/>
              <a:gd name="connsiteY1401" fmla="*/ 3452314 h 5274968"/>
              <a:gd name="connsiteX1402" fmla="*/ 4211144 w 5959916"/>
              <a:gd name="connsiteY1402" fmla="*/ 3452863 h 5274968"/>
              <a:gd name="connsiteX1403" fmla="*/ 4188643 w 5959916"/>
              <a:gd name="connsiteY1403" fmla="*/ 3474816 h 5274968"/>
              <a:gd name="connsiteX1404" fmla="*/ 4215536 w 5959916"/>
              <a:gd name="connsiteY1404" fmla="*/ 3483597 h 5274968"/>
              <a:gd name="connsiteX1405" fmla="*/ 4278651 w 5959916"/>
              <a:gd name="connsiteY1405" fmla="*/ 3434752 h 5274968"/>
              <a:gd name="connsiteX1406" fmla="*/ 4238037 w 5959916"/>
              <a:gd name="connsiteY1406" fmla="*/ 3443533 h 5274968"/>
              <a:gd name="connsiteX1407" fmla="*/ 4202363 w 5959916"/>
              <a:gd name="connsiteY1407" fmla="*/ 3407860 h 5274968"/>
              <a:gd name="connsiteX1408" fmla="*/ 4211144 w 5959916"/>
              <a:gd name="connsiteY1408" fmla="*/ 3390297 h 5274968"/>
              <a:gd name="connsiteX1409" fmla="*/ 4898275 w 5959916"/>
              <a:gd name="connsiteY1409" fmla="*/ 3377125 h 5274968"/>
              <a:gd name="connsiteX1410" fmla="*/ 4907057 w 5959916"/>
              <a:gd name="connsiteY1410" fmla="*/ 3381516 h 5274968"/>
              <a:gd name="connsiteX1411" fmla="*/ 4893336 w 5959916"/>
              <a:gd name="connsiteY1411" fmla="*/ 3399078 h 5274968"/>
              <a:gd name="connsiteX1412" fmla="*/ 4898275 w 5959916"/>
              <a:gd name="connsiteY1412" fmla="*/ 3377125 h 5274968"/>
              <a:gd name="connsiteX1413" fmla="*/ 5063678 w 5959916"/>
              <a:gd name="connsiteY1413" fmla="*/ 3376919 h 5274968"/>
              <a:gd name="connsiteX1414" fmla="*/ 5032738 w 5959916"/>
              <a:gd name="connsiteY1414" fmla="*/ 3385907 h 5274968"/>
              <a:gd name="connsiteX1415" fmla="*/ 5037128 w 5959916"/>
              <a:gd name="connsiteY1415" fmla="*/ 3403469 h 5274968"/>
              <a:gd name="connsiteX1416" fmla="*/ 5077741 w 5959916"/>
              <a:gd name="connsiteY1416" fmla="*/ 3394688 h 5274968"/>
              <a:gd name="connsiteX1417" fmla="*/ 5063678 w 5959916"/>
              <a:gd name="connsiteY1417" fmla="*/ 3376919 h 5274968"/>
              <a:gd name="connsiteX1418" fmla="*/ 4758326 w 5959916"/>
              <a:gd name="connsiteY1418" fmla="*/ 3376027 h 5274968"/>
              <a:gd name="connsiteX1419" fmla="*/ 4628253 w 5959916"/>
              <a:gd name="connsiteY1419" fmla="*/ 3460547 h 5274968"/>
              <a:gd name="connsiteX1420" fmla="*/ 4641974 w 5959916"/>
              <a:gd name="connsiteY1420" fmla="*/ 3509393 h 5274968"/>
              <a:gd name="connsiteX1421" fmla="*/ 4633192 w 5959916"/>
              <a:gd name="connsiteY1421" fmla="*/ 3526955 h 5274968"/>
              <a:gd name="connsiteX1422" fmla="*/ 4588189 w 5959916"/>
              <a:gd name="connsiteY1422" fmla="*/ 3540126 h 5274968"/>
              <a:gd name="connsiteX1423" fmla="*/ 4592579 w 5959916"/>
              <a:gd name="connsiteY1423" fmla="*/ 3557689 h 5274968"/>
              <a:gd name="connsiteX1424" fmla="*/ 4574469 w 5959916"/>
              <a:gd name="connsiteY1424" fmla="*/ 3557689 h 5274968"/>
              <a:gd name="connsiteX1425" fmla="*/ 4565687 w 5959916"/>
              <a:gd name="connsiteY1425" fmla="*/ 3535735 h 5274968"/>
              <a:gd name="connsiteX1426" fmla="*/ 4606299 w 5959916"/>
              <a:gd name="connsiteY1426" fmla="*/ 3455607 h 5274968"/>
              <a:gd name="connsiteX1427" fmla="*/ 4624412 w 5959916"/>
              <a:gd name="connsiteY1427" fmla="*/ 3459998 h 5274968"/>
              <a:gd name="connsiteX1428" fmla="*/ 4624412 w 5959916"/>
              <a:gd name="connsiteY1428" fmla="*/ 3428715 h 5274968"/>
              <a:gd name="connsiteX1429" fmla="*/ 4601909 w 5959916"/>
              <a:gd name="connsiteY1429" fmla="*/ 3424324 h 5274968"/>
              <a:gd name="connsiteX1430" fmla="*/ 4561296 w 5959916"/>
              <a:gd name="connsiteY1430" fmla="*/ 3455607 h 5274968"/>
              <a:gd name="connsiteX1431" fmla="*/ 4534404 w 5959916"/>
              <a:gd name="connsiteY1431" fmla="*/ 3495671 h 5274968"/>
              <a:gd name="connsiteX1432" fmla="*/ 4534404 w 5959916"/>
              <a:gd name="connsiteY1432" fmla="*/ 3482500 h 5274968"/>
              <a:gd name="connsiteX1433" fmla="*/ 4507511 w 5959916"/>
              <a:gd name="connsiteY1433" fmla="*/ 3491280 h 5274968"/>
              <a:gd name="connsiteX1434" fmla="*/ 4511903 w 5959916"/>
              <a:gd name="connsiteY1434" fmla="*/ 3522564 h 5274968"/>
              <a:gd name="connsiteX1435" fmla="*/ 4458117 w 5959916"/>
              <a:gd name="connsiteY1435" fmla="*/ 3588972 h 5274968"/>
              <a:gd name="connsiteX1436" fmla="*/ 4413113 w 5959916"/>
              <a:gd name="connsiteY1436" fmla="*/ 3610926 h 5274968"/>
              <a:gd name="connsiteX1437" fmla="*/ 4386221 w 5959916"/>
              <a:gd name="connsiteY1437" fmla="*/ 3606535 h 5274968"/>
              <a:gd name="connsiteX1438" fmla="*/ 4381829 w 5959916"/>
              <a:gd name="connsiteY1438" fmla="*/ 3642208 h 5274968"/>
              <a:gd name="connsiteX1439" fmla="*/ 4399940 w 5959916"/>
              <a:gd name="connsiteY1439" fmla="*/ 3655380 h 5274968"/>
              <a:gd name="connsiteX1440" fmla="*/ 4368657 w 5959916"/>
              <a:gd name="connsiteY1440" fmla="*/ 3659771 h 5274968"/>
              <a:gd name="connsiteX1441" fmla="*/ 4377439 w 5959916"/>
              <a:gd name="connsiteY1441" fmla="*/ 3628488 h 5274968"/>
              <a:gd name="connsiteX1442" fmla="*/ 4377439 w 5959916"/>
              <a:gd name="connsiteY1442" fmla="*/ 3579643 h 5274968"/>
              <a:gd name="connsiteX1443" fmla="*/ 4386221 w 5959916"/>
              <a:gd name="connsiteY1443" fmla="*/ 3588424 h 5274968"/>
              <a:gd name="connsiteX1444" fmla="*/ 4404332 w 5959916"/>
              <a:gd name="connsiteY1444" fmla="*/ 3548360 h 5274968"/>
              <a:gd name="connsiteX1445" fmla="*/ 4373049 w 5959916"/>
              <a:gd name="connsiteY1445" fmla="*/ 3552750 h 5274968"/>
              <a:gd name="connsiteX1446" fmla="*/ 4359328 w 5959916"/>
              <a:gd name="connsiteY1446" fmla="*/ 3561531 h 5274968"/>
              <a:gd name="connsiteX1447" fmla="*/ 4363719 w 5959916"/>
              <a:gd name="connsiteY1447" fmla="*/ 3548360 h 5274968"/>
              <a:gd name="connsiteX1448" fmla="*/ 4341217 w 5959916"/>
              <a:gd name="connsiteY1448" fmla="*/ 3561531 h 5274968"/>
              <a:gd name="connsiteX1449" fmla="*/ 4287431 w 5959916"/>
              <a:gd name="connsiteY1449" fmla="*/ 3601595 h 5274968"/>
              <a:gd name="connsiteX1450" fmla="*/ 4305542 w 5959916"/>
              <a:gd name="connsiteY1450" fmla="*/ 3628488 h 5274968"/>
              <a:gd name="connsiteX1451" fmla="*/ 4256148 w 5959916"/>
              <a:gd name="connsiteY1451" fmla="*/ 3681723 h 5274968"/>
              <a:gd name="connsiteX1452" fmla="*/ 4251758 w 5959916"/>
              <a:gd name="connsiteY1452" fmla="*/ 3713007 h 5274968"/>
              <a:gd name="connsiteX1453" fmla="*/ 4229256 w 5959916"/>
              <a:gd name="connsiteY1453" fmla="*/ 3677333 h 5274968"/>
              <a:gd name="connsiteX1454" fmla="*/ 4260538 w 5959916"/>
              <a:gd name="connsiteY1454" fmla="*/ 3592814 h 5274968"/>
              <a:gd name="connsiteX1455" fmla="*/ 4242428 w 5959916"/>
              <a:gd name="connsiteY1455" fmla="*/ 3628488 h 5274968"/>
              <a:gd name="connsiteX1456" fmla="*/ 4233647 w 5959916"/>
              <a:gd name="connsiteY1456" fmla="*/ 3610926 h 5274968"/>
              <a:gd name="connsiteX1457" fmla="*/ 4126076 w 5959916"/>
              <a:gd name="connsiteY1457" fmla="*/ 3677333 h 5274968"/>
              <a:gd name="connsiteX1458" fmla="*/ 4139798 w 5959916"/>
              <a:gd name="connsiteY1458" fmla="*/ 3677333 h 5274968"/>
              <a:gd name="connsiteX1459" fmla="*/ 4112905 w 5959916"/>
              <a:gd name="connsiteY1459" fmla="*/ 3708616 h 5274968"/>
              <a:gd name="connsiteX1460" fmla="*/ 4117295 w 5959916"/>
              <a:gd name="connsiteY1460" fmla="*/ 3695444 h 5274968"/>
              <a:gd name="connsiteX1461" fmla="*/ 4067901 w 5959916"/>
              <a:gd name="connsiteY1461" fmla="*/ 3735508 h 5274968"/>
              <a:gd name="connsiteX1462" fmla="*/ 4063511 w 5959916"/>
              <a:gd name="connsiteY1462" fmla="*/ 3779964 h 5274968"/>
              <a:gd name="connsiteX1463" fmla="*/ 4072291 w 5959916"/>
              <a:gd name="connsiteY1463" fmla="*/ 3771183 h 5274968"/>
              <a:gd name="connsiteX1464" fmla="*/ 4081073 w 5959916"/>
              <a:gd name="connsiteY1464" fmla="*/ 3806856 h 5274968"/>
              <a:gd name="connsiteX1465" fmla="*/ 4085463 w 5959916"/>
              <a:gd name="connsiteY1465" fmla="*/ 3775574 h 5274968"/>
              <a:gd name="connsiteX1466" fmla="*/ 4112356 w 5959916"/>
              <a:gd name="connsiteY1466" fmla="*/ 3748681 h 5274968"/>
              <a:gd name="connsiteX1467" fmla="*/ 4081073 w 5959916"/>
              <a:gd name="connsiteY1467" fmla="*/ 3744290 h 5274968"/>
              <a:gd name="connsiteX1468" fmla="*/ 4094794 w 5959916"/>
              <a:gd name="connsiteY1468" fmla="*/ 3735508 h 5274968"/>
              <a:gd name="connsiteX1469" fmla="*/ 4112905 w 5959916"/>
              <a:gd name="connsiteY1469" fmla="*/ 3739899 h 5274968"/>
              <a:gd name="connsiteX1470" fmla="*/ 4139798 w 5959916"/>
              <a:gd name="connsiteY1470" fmla="*/ 3699835 h 5274968"/>
              <a:gd name="connsiteX1471" fmla="*/ 4144188 w 5959916"/>
              <a:gd name="connsiteY1471" fmla="*/ 3731118 h 5274968"/>
              <a:gd name="connsiteX1472" fmla="*/ 4184801 w 5959916"/>
              <a:gd name="connsiteY1472" fmla="*/ 3704226 h 5274968"/>
              <a:gd name="connsiteX1473" fmla="*/ 4184801 w 5959916"/>
              <a:gd name="connsiteY1473" fmla="*/ 3757463 h 5274968"/>
              <a:gd name="connsiteX1474" fmla="*/ 4220475 w 5959916"/>
              <a:gd name="connsiteY1474" fmla="*/ 3726179 h 5274968"/>
              <a:gd name="connsiteX1475" fmla="*/ 4242976 w 5959916"/>
              <a:gd name="connsiteY1475" fmla="*/ 3739351 h 5274968"/>
              <a:gd name="connsiteX1476" fmla="*/ 4269869 w 5959916"/>
              <a:gd name="connsiteY1476" fmla="*/ 3708068 h 5274968"/>
              <a:gd name="connsiteX1477" fmla="*/ 4265479 w 5959916"/>
              <a:gd name="connsiteY1477" fmla="*/ 3721240 h 5274968"/>
              <a:gd name="connsiteX1478" fmla="*/ 4346156 w 5959916"/>
              <a:gd name="connsiteY1478" fmla="*/ 3668003 h 5274968"/>
              <a:gd name="connsiteX1479" fmla="*/ 4346156 w 5959916"/>
              <a:gd name="connsiteY1479" fmla="*/ 3685566 h 5274968"/>
              <a:gd name="connsiteX1480" fmla="*/ 4359877 w 5959916"/>
              <a:gd name="connsiteY1480" fmla="*/ 3681175 h 5274968"/>
              <a:gd name="connsiteX1481" fmla="*/ 4314873 w 5959916"/>
              <a:gd name="connsiteY1481" fmla="*/ 3716849 h 5274968"/>
              <a:gd name="connsiteX1482" fmla="*/ 4310483 w 5959916"/>
              <a:gd name="connsiteY1482" fmla="*/ 3738802 h 5274968"/>
              <a:gd name="connsiteX1483" fmla="*/ 4296762 w 5959916"/>
              <a:gd name="connsiteY1483" fmla="*/ 3730021 h 5274968"/>
              <a:gd name="connsiteX1484" fmla="*/ 4274259 w 5959916"/>
              <a:gd name="connsiteY1484" fmla="*/ 3765694 h 5274968"/>
              <a:gd name="connsiteX1485" fmla="*/ 4229256 w 5959916"/>
              <a:gd name="connsiteY1485" fmla="*/ 3765694 h 5274968"/>
              <a:gd name="connsiteX1486" fmla="*/ 4112356 w 5959916"/>
              <a:gd name="connsiteY1486" fmla="*/ 3876557 h 5274968"/>
              <a:gd name="connsiteX1487" fmla="*/ 4103575 w 5959916"/>
              <a:gd name="connsiteY1487" fmla="*/ 3863386 h 5274968"/>
              <a:gd name="connsiteX1488" fmla="*/ 3982283 w 5959916"/>
              <a:gd name="connsiteY1488" fmla="*/ 3965467 h 5274968"/>
              <a:gd name="connsiteX1489" fmla="*/ 4049790 w 5959916"/>
              <a:gd name="connsiteY1489" fmla="*/ 3992360 h 5274968"/>
              <a:gd name="connsiteX1490" fmla="*/ 4094794 w 5959916"/>
              <a:gd name="connsiteY1490" fmla="*/ 3925952 h 5274968"/>
              <a:gd name="connsiteX1491" fmla="*/ 4126076 w 5959916"/>
              <a:gd name="connsiteY1491" fmla="*/ 3930342 h 5274968"/>
              <a:gd name="connsiteX1492" fmla="*/ 4161750 w 5959916"/>
              <a:gd name="connsiteY1492" fmla="*/ 3854604 h 5274968"/>
              <a:gd name="connsiteX1493" fmla="*/ 4170532 w 5959916"/>
              <a:gd name="connsiteY1493" fmla="*/ 3876557 h 5274968"/>
              <a:gd name="connsiteX1494" fmla="*/ 4246818 w 5959916"/>
              <a:gd name="connsiteY1494" fmla="*/ 3814540 h 5274968"/>
              <a:gd name="connsiteX1495" fmla="*/ 4238037 w 5959916"/>
              <a:gd name="connsiteY1495" fmla="*/ 3841432 h 5274968"/>
              <a:gd name="connsiteX1496" fmla="*/ 4219926 w 5959916"/>
              <a:gd name="connsiteY1496" fmla="*/ 3841432 h 5274968"/>
              <a:gd name="connsiteX1497" fmla="*/ 4197423 w 5959916"/>
              <a:gd name="connsiteY1497" fmla="*/ 3890278 h 5274968"/>
              <a:gd name="connsiteX1498" fmla="*/ 4238037 w 5959916"/>
              <a:gd name="connsiteY1498" fmla="*/ 3890278 h 5274968"/>
              <a:gd name="connsiteX1499" fmla="*/ 4264929 w 5959916"/>
              <a:gd name="connsiteY1499" fmla="*/ 3858995 h 5274968"/>
              <a:gd name="connsiteX1500" fmla="*/ 4256148 w 5959916"/>
              <a:gd name="connsiteY1500" fmla="*/ 3814540 h 5274968"/>
              <a:gd name="connsiteX1501" fmla="*/ 4278651 w 5959916"/>
              <a:gd name="connsiteY1501" fmla="*/ 3796977 h 5274968"/>
              <a:gd name="connsiteX1502" fmla="*/ 4301152 w 5959916"/>
              <a:gd name="connsiteY1502" fmla="*/ 3818930 h 5274968"/>
              <a:gd name="connsiteX1503" fmla="*/ 4309933 w 5959916"/>
              <a:gd name="connsiteY1503" fmla="*/ 3801368 h 5274968"/>
              <a:gd name="connsiteX1504" fmla="*/ 4314324 w 5959916"/>
              <a:gd name="connsiteY1504" fmla="*/ 3814540 h 5274968"/>
              <a:gd name="connsiteX1505" fmla="*/ 4345608 w 5959916"/>
              <a:gd name="connsiteY1505" fmla="*/ 3801368 h 5274968"/>
              <a:gd name="connsiteX1506" fmla="*/ 4345608 w 5959916"/>
              <a:gd name="connsiteY1506" fmla="*/ 3818930 h 5274968"/>
              <a:gd name="connsiteX1507" fmla="*/ 4413113 w 5959916"/>
              <a:gd name="connsiteY1507" fmla="*/ 3783257 h 5274968"/>
              <a:gd name="connsiteX1508" fmla="*/ 4404332 w 5959916"/>
              <a:gd name="connsiteY1508" fmla="*/ 3796428 h 5274968"/>
              <a:gd name="connsiteX1509" fmla="*/ 4408723 w 5959916"/>
              <a:gd name="connsiteY1509" fmla="*/ 3818382 h 5274968"/>
              <a:gd name="connsiteX1510" fmla="*/ 4440006 w 5959916"/>
              <a:gd name="connsiteY1510" fmla="*/ 3800819 h 5274968"/>
              <a:gd name="connsiteX1511" fmla="*/ 4444396 w 5959916"/>
              <a:gd name="connsiteY1511" fmla="*/ 3822773 h 5274968"/>
              <a:gd name="connsiteX1512" fmla="*/ 4551966 w 5959916"/>
              <a:gd name="connsiteY1512" fmla="*/ 3769536 h 5274968"/>
              <a:gd name="connsiteX1513" fmla="*/ 4556356 w 5959916"/>
              <a:gd name="connsiteY1513" fmla="*/ 3791489 h 5274968"/>
              <a:gd name="connsiteX1514" fmla="*/ 4538246 w 5959916"/>
              <a:gd name="connsiteY1514" fmla="*/ 3804662 h 5274968"/>
              <a:gd name="connsiteX1515" fmla="*/ 4511353 w 5959916"/>
              <a:gd name="connsiteY1515" fmla="*/ 3800271 h 5274968"/>
              <a:gd name="connsiteX1516" fmla="*/ 4520134 w 5959916"/>
              <a:gd name="connsiteY1516" fmla="*/ 3835945 h 5274968"/>
              <a:gd name="connsiteX1517" fmla="*/ 4547027 w 5959916"/>
              <a:gd name="connsiteY1517" fmla="*/ 3827163 h 5274968"/>
              <a:gd name="connsiteX1518" fmla="*/ 4542636 w 5959916"/>
              <a:gd name="connsiteY1518" fmla="*/ 3849116 h 5274968"/>
              <a:gd name="connsiteX1519" fmla="*/ 4524524 w 5959916"/>
              <a:gd name="connsiteY1519" fmla="*/ 3897961 h 5274968"/>
              <a:gd name="connsiteX1520" fmla="*/ 4582700 w 5959916"/>
              <a:gd name="connsiteY1520" fmla="*/ 3804662 h 5274968"/>
              <a:gd name="connsiteX1521" fmla="*/ 4609593 w 5959916"/>
              <a:gd name="connsiteY1521" fmla="*/ 3755815 h 5274968"/>
              <a:gd name="connsiteX1522" fmla="*/ 4568979 w 5959916"/>
              <a:gd name="connsiteY1522" fmla="*/ 3773378 h 5274968"/>
              <a:gd name="connsiteX1523" fmla="*/ 4573369 w 5959916"/>
              <a:gd name="connsiteY1523" fmla="*/ 3733313 h 5274968"/>
              <a:gd name="connsiteX1524" fmla="*/ 4604652 w 5959916"/>
              <a:gd name="connsiteY1524" fmla="*/ 3746485 h 5274968"/>
              <a:gd name="connsiteX1525" fmla="*/ 4622764 w 5959916"/>
              <a:gd name="connsiteY1525" fmla="*/ 3710811 h 5274968"/>
              <a:gd name="connsiteX1526" fmla="*/ 4604652 w 5959916"/>
              <a:gd name="connsiteY1526" fmla="*/ 3702030 h 5274968"/>
              <a:gd name="connsiteX1527" fmla="*/ 4613435 w 5959916"/>
              <a:gd name="connsiteY1527" fmla="*/ 3675137 h 5274968"/>
              <a:gd name="connsiteX1528" fmla="*/ 4627155 w 5959916"/>
              <a:gd name="connsiteY1528" fmla="*/ 3710811 h 5274968"/>
              <a:gd name="connsiteX1529" fmla="*/ 4654803 w 5959916"/>
              <a:gd name="connsiteY1529" fmla="*/ 3700110 h 5274968"/>
              <a:gd name="connsiteX1530" fmla="*/ 4670994 w 5959916"/>
              <a:gd name="connsiteY1530" fmla="*/ 3680910 h 5274968"/>
              <a:gd name="connsiteX1531" fmla="*/ 4671611 w 5959916"/>
              <a:gd name="connsiteY1531" fmla="*/ 3681175 h 5274968"/>
              <a:gd name="connsiteX1532" fmla="*/ 4672159 w 5959916"/>
              <a:gd name="connsiteY1532" fmla="*/ 3679528 h 5274968"/>
              <a:gd name="connsiteX1533" fmla="*/ 4670994 w 5959916"/>
              <a:gd name="connsiteY1533" fmla="*/ 3680910 h 5274968"/>
              <a:gd name="connsiteX1534" fmla="*/ 4667769 w 5959916"/>
              <a:gd name="connsiteY1534" fmla="*/ 3679528 h 5274968"/>
              <a:gd name="connsiteX1535" fmla="*/ 4636484 w 5959916"/>
              <a:gd name="connsiteY1535" fmla="*/ 3675137 h 5274968"/>
              <a:gd name="connsiteX1536" fmla="*/ 4636484 w 5959916"/>
              <a:gd name="connsiteY1536" fmla="*/ 3643855 h 5274968"/>
              <a:gd name="connsiteX1537" fmla="*/ 4609593 w 5959916"/>
              <a:gd name="connsiteY1537" fmla="*/ 3630683 h 5274968"/>
              <a:gd name="connsiteX1538" fmla="*/ 4685879 w 5959916"/>
              <a:gd name="connsiteY1538" fmla="*/ 3599400 h 5274968"/>
              <a:gd name="connsiteX1539" fmla="*/ 4699601 w 5959916"/>
              <a:gd name="connsiteY1539" fmla="*/ 3616962 h 5274968"/>
              <a:gd name="connsiteX1540" fmla="*/ 4708381 w 5959916"/>
              <a:gd name="connsiteY1540" fmla="*/ 3621353 h 5274968"/>
              <a:gd name="connsiteX1541" fmla="*/ 4748994 w 5959916"/>
              <a:gd name="connsiteY1541" fmla="*/ 3576898 h 5274968"/>
              <a:gd name="connsiteX1542" fmla="*/ 4699601 w 5959916"/>
              <a:gd name="connsiteY1542" fmla="*/ 3532443 h 5274968"/>
              <a:gd name="connsiteX1543" fmla="*/ 4560199 w 5959916"/>
              <a:gd name="connsiteY1543" fmla="*/ 3603790 h 5274968"/>
              <a:gd name="connsiteX1544" fmla="*/ 4506413 w 5959916"/>
              <a:gd name="connsiteY1544" fmla="*/ 3670199 h 5274968"/>
              <a:gd name="connsiteX1545" fmla="*/ 4470740 w 5959916"/>
              <a:gd name="connsiteY1545" fmla="*/ 3643305 h 5274968"/>
              <a:gd name="connsiteX1546" fmla="*/ 4466350 w 5959916"/>
              <a:gd name="connsiteY1546" fmla="*/ 3621353 h 5274968"/>
              <a:gd name="connsiteX1547" fmla="*/ 4497633 w 5959916"/>
              <a:gd name="connsiteY1547" fmla="*/ 3572508 h 5274968"/>
              <a:gd name="connsiteX1548" fmla="*/ 4533306 w 5959916"/>
              <a:gd name="connsiteY1548" fmla="*/ 3559336 h 5274968"/>
              <a:gd name="connsiteX1549" fmla="*/ 4547027 w 5959916"/>
              <a:gd name="connsiteY1549" fmla="*/ 3576898 h 5274968"/>
              <a:gd name="connsiteX1550" fmla="*/ 4560748 w 5959916"/>
              <a:gd name="connsiteY1550" fmla="*/ 3541225 h 5274968"/>
              <a:gd name="connsiteX1551" fmla="*/ 4556356 w 5959916"/>
              <a:gd name="connsiteY1551" fmla="*/ 3572508 h 5274968"/>
              <a:gd name="connsiteX1552" fmla="*/ 4659536 w 5959916"/>
              <a:gd name="connsiteY1552" fmla="*/ 3536834 h 5274968"/>
              <a:gd name="connsiteX1553" fmla="*/ 4673257 w 5959916"/>
              <a:gd name="connsiteY1553" fmla="*/ 3501160 h 5274968"/>
              <a:gd name="connsiteX1554" fmla="*/ 4771497 w 5959916"/>
              <a:gd name="connsiteY1554" fmla="*/ 3446827 h 5274968"/>
              <a:gd name="connsiteX1555" fmla="*/ 4771497 w 5959916"/>
              <a:gd name="connsiteY1555" fmla="*/ 3438046 h 5274968"/>
              <a:gd name="connsiteX1556" fmla="*/ 4717712 w 5959916"/>
              <a:gd name="connsiteY1556" fmla="*/ 3442436 h 5274968"/>
              <a:gd name="connsiteX1557" fmla="*/ 4762715 w 5959916"/>
              <a:gd name="connsiteY1557" fmla="*/ 3393590 h 5274968"/>
              <a:gd name="connsiteX1558" fmla="*/ 4758326 w 5959916"/>
              <a:gd name="connsiteY1558" fmla="*/ 3376027 h 5274968"/>
              <a:gd name="connsiteX1559" fmla="*/ 4768204 w 5959916"/>
              <a:gd name="connsiteY1559" fmla="*/ 3363405 h 5274968"/>
              <a:gd name="connsiteX1560" fmla="*/ 4776985 w 5959916"/>
              <a:gd name="connsiteY1560" fmla="*/ 3385357 h 5274968"/>
              <a:gd name="connsiteX1561" fmla="*/ 4781375 w 5959916"/>
              <a:gd name="connsiteY1561" fmla="*/ 3367795 h 5274968"/>
              <a:gd name="connsiteX1562" fmla="*/ 4768204 w 5959916"/>
              <a:gd name="connsiteY1562" fmla="*/ 3363405 h 5274968"/>
              <a:gd name="connsiteX1563" fmla="*/ 4691368 w 5959916"/>
              <a:gd name="connsiteY1563" fmla="*/ 3359562 h 5274968"/>
              <a:gd name="connsiteX1564" fmla="*/ 4660085 w 5959916"/>
              <a:gd name="connsiteY1564" fmla="*/ 3381516 h 5274968"/>
              <a:gd name="connsiteX1565" fmla="*/ 4663927 w 5959916"/>
              <a:gd name="connsiteY1565" fmla="*/ 3378429 h 5274968"/>
              <a:gd name="connsiteX1566" fmla="*/ 4664373 w 5959916"/>
              <a:gd name="connsiteY1566" fmla="*/ 3384940 h 5274968"/>
              <a:gd name="connsiteX1567" fmla="*/ 4662101 w 5959916"/>
              <a:gd name="connsiteY1567" fmla="*/ 3385743 h 5274968"/>
              <a:gd name="connsiteX1568" fmla="*/ 4658987 w 5959916"/>
              <a:gd name="connsiteY1568" fmla="*/ 3384808 h 5274968"/>
              <a:gd name="connsiteX1569" fmla="*/ 4660085 w 5959916"/>
              <a:gd name="connsiteY1569" fmla="*/ 3386455 h 5274968"/>
              <a:gd name="connsiteX1570" fmla="*/ 4662101 w 5959916"/>
              <a:gd name="connsiteY1570" fmla="*/ 3385743 h 5274968"/>
              <a:gd name="connsiteX1571" fmla="*/ 4664476 w 5959916"/>
              <a:gd name="connsiteY1571" fmla="*/ 3386455 h 5274968"/>
              <a:gd name="connsiteX1572" fmla="*/ 4664373 w 5959916"/>
              <a:gd name="connsiteY1572" fmla="*/ 3384940 h 5274968"/>
              <a:gd name="connsiteX1573" fmla="*/ 4684164 w 5959916"/>
              <a:gd name="connsiteY1573" fmla="*/ 3377948 h 5274968"/>
              <a:gd name="connsiteX1574" fmla="*/ 4691368 w 5959916"/>
              <a:gd name="connsiteY1574" fmla="*/ 3359562 h 5274968"/>
              <a:gd name="connsiteX1575" fmla="*/ 880318 w 5959916"/>
              <a:gd name="connsiteY1575" fmla="*/ 3354624 h 5274968"/>
              <a:gd name="connsiteX1576" fmla="*/ 853426 w 5959916"/>
              <a:gd name="connsiteY1576" fmla="*/ 3376577 h 5274968"/>
              <a:gd name="connsiteX1577" fmla="*/ 880318 w 5959916"/>
              <a:gd name="connsiteY1577" fmla="*/ 3354624 h 5274968"/>
              <a:gd name="connsiteX1578" fmla="*/ 5050849 w 5959916"/>
              <a:gd name="connsiteY1578" fmla="*/ 3350233 h 5274968"/>
              <a:gd name="connsiteX1579" fmla="*/ 5032738 w 5959916"/>
              <a:gd name="connsiteY1579" fmla="*/ 3377125 h 5274968"/>
              <a:gd name="connsiteX1580" fmla="*/ 5050849 w 5959916"/>
              <a:gd name="connsiteY1580" fmla="*/ 3350233 h 5274968"/>
              <a:gd name="connsiteX1581" fmla="*/ 4161750 w 5959916"/>
              <a:gd name="connsiteY1581" fmla="*/ 3350233 h 5274968"/>
              <a:gd name="connsiteX1582" fmla="*/ 4148029 w 5959916"/>
              <a:gd name="connsiteY1582" fmla="*/ 3367795 h 5274968"/>
              <a:gd name="connsiteX1583" fmla="*/ 4166141 w 5959916"/>
              <a:gd name="connsiteY1583" fmla="*/ 3367795 h 5274968"/>
              <a:gd name="connsiteX1584" fmla="*/ 4161750 w 5959916"/>
              <a:gd name="connsiteY1584" fmla="*/ 3350233 h 5274968"/>
              <a:gd name="connsiteX1585" fmla="*/ 3949125 w 5959916"/>
              <a:gd name="connsiteY1585" fmla="*/ 3348037 h 5274968"/>
              <a:gd name="connsiteX1586" fmla="*/ 3892825 w 5959916"/>
              <a:gd name="connsiteY1586" fmla="*/ 3394138 h 5274968"/>
              <a:gd name="connsiteX1587" fmla="*/ 3897216 w 5959916"/>
              <a:gd name="connsiteY1587" fmla="*/ 3438593 h 5274968"/>
              <a:gd name="connsiteX1588" fmla="*/ 3870324 w 5959916"/>
              <a:gd name="connsiteY1588" fmla="*/ 3416641 h 5274968"/>
              <a:gd name="connsiteX1589" fmla="*/ 3879105 w 5959916"/>
              <a:gd name="connsiteY1589" fmla="*/ 3452314 h 5274968"/>
              <a:gd name="connsiteX1590" fmla="*/ 3905997 w 5959916"/>
              <a:gd name="connsiteY1590" fmla="*/ 3443533 h 5274968"/>
              <a:gd name="connsiteX1591" fmla="*/ 3901607 w 5959916"/>
              <a:gd name="connsiteY1591" fmla="*/ 3474816 h 5274968"/>
              <a:gd name="connsiteX1592" fmla="*/ 3987224 w 5959916"/>
              <a:gd name="connsiteY1592" fmla="*/ 3394138 h 5274968"/>
              <a:gd name="connsiteX1593" fmla="*/ 3996005 w 5959916"/>
              <a:gd name="connsiteY1593" fmla="*/ 3376577 h 5274968"/>
              <a:gd name="connsiteX1594" fmla="*/ 3972320 w 5959916"/>
              <a:gd name="connsiteY1594" fmla="*/ 3349761 h 5274968"/>
              <a:gd name="connsiteX1595" fmla="*/ 3949125 w 5959916"/>
              <a:gd name="connsiteY1595" fmla="*/ 3348037 h 5274968"/>
              <a:gd name="connsiteX1596" fmla="*/ 5337885 w 5959916"/>
              <a:gd name="connsiteY1596" fmla="*/ 3341451 h 5274968"/>
              <a:gd name="connsiteX1597" fmla="*/ 5351605 w 5959916"/>
              <a:gd name="connsiteY1597" fmla="*/ 3341451 h 5274968"/>
              <a:gd name="connsiteX1598" fmla="*/ 5337885 w 5959916"/>
              <a:gd name="connsiteY1598" fmla="*/ 3341451 h 5274968"/>
              <a:gd name="connsiteX1599" fmla="*/ 5023956 w 5959916"/>
              <a:gd name="connsiteY1599" fmla="*/ 3318949 h 5274968"/>
              <a:gd name="connsiteX1600" fmla="*/ 5005845 w 5959916"/>
              <a:gd name="connsiteY1600" fmla="*/ 3323341 h 5274968"/>
              <a:gd name="connsiteX1601" fmla="*/ 5019566 w 5959916"/>
              <a:gd name="connsiteY1601" fmla="*/ 3354624 h 5274968"/>
              <a:gd name="connsiteX1602" fmla="*/ 5055239 w 5959916"/>
              <a:gd name="connsiteY1602" fmla="*/ 3327731 h 5274968"/>
              <a:gd name="connsiteX1603" fmla="*/ 5023956 w 5959916"/>
              <a:gd name="connsiteY1603" fmla="*/ 3318949 h 5274968"/>
              <a:gd name="connsiteX1604" fmla="*/ 4147155 w 5959916"/>
              <a:gd name="connsiteY1604" fmla="*/ 3309002 h 5274968"/>
              <a:gd name="connsiteX1605" fmla="*/ 4116746 w 5959916"/>
              <a:gd name="connsiteY1605" fmla="*/ 3314559 h 5274968"/>
              <a:gd name="connsiteX1606" fmla="*/ 4089853 w 5959916"/>
              <a:gd name="connsiteY1606" fmla="*/ 3354624 h 5274968"/>
              <a:gd name="connsiteX1607" fmla="*/ 4103575 w 5959916"/>
              <a:gd name="connsiteY1607" fmla="*/ 3350233 h 5274968"/>
              <a:gd name="connsiteX1608" fmla="*/ 4161750 w 5959916"/>
              <a:gd name="connsiteY1608" fmla="*/ 3314559 h 5274968"/>
              <a:gd name="connsiteX1609" fmla="*/ 4147155 w 5959916"/>
              <a:gd name="connsiteY1609" fmla="*/ 3309002 h 5274968"/>
              <a:gd name="connsiteX1610" fmla="*/ 4803877 w 5959916"/>
              <a:gd name="connsiteY1610" fmla="*/ 3301936 h 5274968"/>
              <a:gd name="connsiteX1611" fmla="*/ 4731982 w 5959916"/>
              <a:gd name="connsiteY1611" fmla="*/ 3323888 h 5274968"/>
              <a:gd name="connsiteX1612" fmla="*/ 4718260 w 5959916"/>
              <a:gd name="connsiteY1612" fmla="*/ 3345842 h 5274968"/>
              <a:gd name="connsiteX1613" fmla="*/ 4803877 w 5959916"/>
              <a:gd name="connsiteY1613" fmla="*/ 3301936 h 5274968"/>
              <a:gd name="connsiteX1614" fmla="*/ 5064021 w 5959916"/>
              <a:gd name="connsiteY1614" fmla="*/ 3301386 h 5274968"/>
              <a:gd name="connsiteX1615" fmla="*/ 5060180 w 5959916"/>
              <a:gd name="connsiteY1615" fmla="*/ 3305777 h 5274968"/>
              <a:gd name="connsiteX1616" fmla="*/ 5064569 w 5959916"/>
              <a:gd name="connsiteY1616" fmla="*/ 3314559 h 5274968"/>
              <a:gd name="connsiteX1617" fmla="*/ 5068960 w 5959916"/>
              <a:gd name="connsiteY1617" fmla="*/ 3310168 h 5274968"/>
              <a:gd name="connsiteX1618" fmla="*/ 5073351 w 5959916"/>
              <a:gd name="connsiteY1618" fmla="*/ 3318949 h 5274968"/>
              <a:gd name="connsiteX1619" fmla="*/ 5082132 w 5959916"/>
              <a:gd name="connsiteY1619" fmla="*/ 3314559 h 5274968"/>
              <a:gd name="connsiteX1620" fmla="*/ 5077741 w 5959916"/>
              <a:gd name="connsiteY1620" fmla="*/ 3301386 h 5274968"/>
              <a:gd name="connsiteX1621" fmla="*/ 5064021 w 5959916"/>
              <a:gd name="connsiteY1621" fmla="*/ 3301386 h 5274968"/>
              <a:gd name="connsiteX1622" fmla="*/ 5208689 w 5959916"/>
              <a:gd name="connsiteY1622" fmla="*/ 3296362 h 5274968"/>
              <a:gd name="connsiteX1623" fmla="*/ 5140308 w 5959916"/>
              <a:gd name="connsiteY1623" fmla="*/ 3350233 h 5274968"/>
              <a:gd name="connsiteX1624" fmla="*/ 5149088 w 5959916"/>
              <a:gd name="connsiteY1624" fmla="*/ 3399078 h 5274968"/>
              <a:gd name="connsiteX1625" fmla="*/ 5216595 w 5959916"/>
              <a:gd name="connsiteY1625" fmla="*/ 3372186 h 5274968"/>
              <a:gd name="connsiteX1626" fmla="*/ 5212204 w 5959916"/>
              <a:gd name="connsiteY1626" fmla="*/ 3354624 h 5274968"/>
              <a:gd name="connsiteX1627" fmla="*/ 5279710 w 5959916"/>
              <a:gd name="connsiteY1627" fmla="*/ 3314559 h 5274968"/>
              <a:gd name="connsiteX1628" fmla="*/ 5275319 w 5959916"/>
              <a:gd name="connsiteY1628" fmla="*/ 3301386 h 5274968"/>
              <a:gd name="connsiteX1629" fmla="*/ 5230316 w 5959916"/>
              <a:gd name="connsiteY1629" fmla="*/ 3318949 h 5274968"/>
              <a:gd name="connsiteX1630" fmla="*/ 5208689 w 5959916"/>
              <a:gd name="connsiteY1630" fmla="*/ 3296362 h 5274968"/>
              <a:gd name="connsiteX1631" fmla="*/ 4992125 w 5959916"/>
              <a:gd name="connsiteY1631" fmla="*/ 3288214 h 5274968"/>
              <a:gd name="connsiteX1632" fmla="*/ 5000906 w 5959916"/>
              <a:gd name="connsiteY1632" fmla="*/ 3301936 h 5274968"/>
              <a:gd name="connsiteX1633" fmla="*/ 4998711 w 5959916"/>
              <a:gd name="connsiteY1633" fmla="*/ 3310717 h 5274968"/>
              <a:gd name="connsiteX1634" fmla="*/ 4996743 w 5959916"/>
              <a:gd name="connsiteY1634" fmla="*/ 3318590 h 5274968"/>
              <a:gd name="connsiteX1635" fmla="*/ 4996091 w 5959916"/>
              <a:gd name="connsiteY1635" fmla="*/ 3318892 h 5274968"/>
              <a:gd name="connsiteX1636" fmla="*/ 4984235 w 5959916"/>
              <a:gd name="connsiteY1636" fmla="*/ 3302004 h 5274968"/>
              <a:gd name="connsiteX1637" fmla="*/ 4992125 w 5959916"/>
              <a:gd name="connsiteY1637" fmla="*/ 3288214 h 5274968"/>
              <a:gd name="connsiteX1638" fmla="*/ 4857165 w 5959916"/>
              <a:gd name="connsiteY1638" fmla="*/ 3282564 h 5274968"/>
              <a:gd name="connsiteX1639" fmla="*/ 4830770 w 5959916"/>
              <a:gd name="connsiteY1639" fmla="*/ 3296996 h 5274968"/>
              <a:gd name="connsiteX1640" fmla="*/ 4862053 w 5959916"/>
              <a:gd name="connsiteY1640" fmla="*/ 3292605 h 5274968"/>
              <a:gd name="connsiteX1641" fmla="*/ 4857165 w 5959916"/>
              <a:gd name="connsiteY1641" fmla="*/ 3282564 h 5274968"/>
              <a:gd name="connsiteX1642" fmla="*/ 4327497 w 5959916"/>
              <a:gd name="connsiteY1642" fmla="*/ 3279433 h 5274968"/>
              <a:gd name="connsiteX1643" fmla="*/ 4291823 w 5959916"/>
              <a:gd name="connsiteY1643" fmla="*/ 3301386 h 5274968"/>
              <a:gd name="connsiteX1644" fmla="*/ 4314324 w 5959916"/>
              <a:gd name="connsiteY1644" fmla="*/ 3305777 h 5274968"/>
              <a:gd name="connsiteX1645" fmla="*/ 4327497 w 5959916"/>
              <a:gd name="connsiteY1645" fmla="*/ 3279433 h 5274968"/>
              <a:gd name="connsiteX1646" fmla="*/ 4481836 w 5959916"/>
              <a:gd name="connsiteY1646" fmla="*/ 3277530 h 5274968"/>
              <a:gd name="connsiteX1647" fmla="*/ 4471289 w 5959916"/>
              <a:gd name="connsiteY1647" fmla="*/ 3278885 h 5274968"/>
              <a:gd name="connsiteX1648" fmla="*/ 4489400 w 5959916"/>
              <a:gd name="connsiteY1648" fmla="*/ 3305777 h 5274968"/>
              <a:gd name="connsiteX1649" fmla="*/ 4481836 w 5959916"/>
              <a:gd name="connsiteY1649" fmla="*/ 3277530 h 5274968"/>
              <a:gd name="connsiteX1650" fmla="*/ 4682587 w 5959916"/>
              <a:gd name="connsiteY1650" fmla="*/ 3270104 h 5274968"/>
              <a:gd name="connsiteX1651" fmla="*/ 4660085 w 5959916"/>
              <a:gd name="connsiteY1651" fmla="*/ 3274494 h 5274968"/>
              <a:gd name="connsiteX1652" fmla="*/ 4700699 w 5959916"/>
              <a:gd name="connsiteY1652" fmla="*/ 3305777 h 5274968"/>
              <a:gd name="connsiteX1653" fmla="*/ 4678196 w 5959916"/>
              <a:gd name="connsiteY1653" fmla="*/ 3283276 h 5274968"/>
              <a:gd name="connsiteX1654" fmla="*/ 4682587 w 5959916"/>
              <a:gd name="connsiteY1654" fmla="*/ 3270104 h 5274968"/>
              <a:gd name="connsiteX1655" fmla="*/ 4462508 w 5959916"/>
              <a:gd name="connsiteY1655" fmla="*/ 3270104 h 5274968"/>
              <a:gd name="connsiteX1656" fmla="*/ 4431224 w 5959916"/>
              <a:gd name="connsiteY1656" fmla="*/ 3292057 h 5274968"/>
              <a:gd name="connsiteX1657" fmla="*/ 4462508 w 5959916"/>
              <a:gd name="connsiteY1657" fmla="*/ 3270104 h 5274968"/>
              <a:gd name="connsiteX1658" fmla="*/ 4184253 w 5959916"/>
              <a:gd name="connsiteY1658" fmla="*/ 3265713 h 5274968"/>
              <a:gd name="connsiteX1659" fmla="*/ 4188643 w 5959916"/>
              <a:gd name="connsiteY1659" fmla="*/ 3287666 h 5274968"/>
              <a:gd name="connsiteX1660" fmla="*/ 4184253 w 5959916"/>
              <a:gd name="connsiteY1660" fmla="*/ 3265713 h 5274968"/>
              <a:gd name="connsiteX1661" fmla="*/ 4108515 w 5959916"/>
              <a:gd name="connsiteY1661" fmla="*/ 3251993 h 5274968"/>
              <a:gd name="connsiteX1662" fmla="*/ 4094794 w 5959916"/>
              <a:gd name="connsiteY1662" fmla="*/ 3256383 h 5274968"/>
              <a:gd name="connsiteX1663" fmla="*/ 4076681 w 5959916"/>
              <a:gd name="connsiteY1663" fmla="*/ 3283276 h 5274968"/>
              <a:gd name="connsiteX1664" fmla="*/ 4036618 w 5959916"/>
              <a:gd name="connsiteY1664" fmla="*/ 3295899 h 5274968"/>
              <a:gd name="connsiteX1665" fmla="*/ 4067901 w 5959916"/>
              <a:gd name="connsiteY1665" fmla="*/ 3322791 h 5274968"/>
              <a:gd name="connsiteX1666" fmla="*/ 4090403 w 5959916"/>
              <a:gd name="connsiteY1666" fmla="*/ 3314010 h 5274968"/>
              <a:gd name="connsiteX1667" fmla="*/ 4090403 w 5959916"/>
              <a:gd name="connsiteY1667" fmla="*/ 3273946 h 5274968"/>
              <a:gd name="connsiteX1668" fmla="*/ 4108515 w 5959916"/>
              <a:gd name="connsiteY1668" fmla="*/ 3251993 h 5274968"/>
              <a:gd name="connsiteX1669" fmla="*/ 5037128 w 5959916"/>
              <a:gd name="connsiteY1669" fmla="*/ 3238821 h 5274968"/>
              <a:gd name="connsiteX1670" fmla="*/ 4911447 w 5959916"/>
              <a:gd name="connsiteY1670" fmla="*/ 3314559 h 5274968"/>
              <a:gd name="connsiteX1671" fmla="*/ 4897727 w 5959916"/>
              <a:gd name="connsiteY1671" fmla="*/ 3310168 h 5274968"/>
              <a:gd name="connsiteX1672" fmla="*/ 4857113 w 5959916"/>
              <a:gd name="connsiteY1672" fmla="*/ 3328828 h 5274968"/>
              <a:gd name="connsiteX1673" fmla="*/ 4875225 w 5959916"/>
              <a:gd name="connsiteY1673" fmla="*/ 3342000 h 5274968"/>
              <a:gd name="connsiteX1674" fmla="*/ 4879615 w 5959916"/>
              <a:gd name="connsiteY1674" fmla="*/ 3404017 h 5274968"/>
              <a:gd name="connsiteX1675" fmla="*/ 4865894 w 5959916"/>
              <a:gd name="connsiteY1675" fmla="*/ 3425971 h 5274968"/>
              <a:gd name="connsiteX1676" fmla="*/ 4919680 w 5959916"/>
              <a:gd name="connsiteY1676" fmla="*/ 3394688 h 5274968"/>
              <a:gd name="connsiteX1677" fmla="*/ 4919680 w 5959916"/>
              <a:gd name="connsiteY1677" fmla="*/ 3403469 h 5274968"/>
              <a:gd name="connsiteX1678" fmla="*/ 4987185 w 5959916"/>
              <a:gd name="connsiteY1678" fmla="*/ 3367795 h 5274968"/>
              <a:gd name="connsiteX1679" fmla="*/ 4995966 w 5959916"/>
              <a:gd name="connsiteY1679" fmla="*/ 3399078 h 5274968"/>
              <a:gd name="connsiteX1680" fmla="*/ 5004749 w 5959916"/>
              <a:gd name="connsiteY1680" fmla="*/ 3372186 h 5274968"/>
              <a:gd name="connsiteX1681" fmla="*/ 4995966 w 5959916"/>
              <a:gd name="connsiteY1681" fmla="*/ 3332122 h 5274968"/>
              <a:gd name="connsiteX1682" fmla="*/ 4982245 w 5959916"/>
              <a:gd name="connsiteY1682" fmla="*/ 3332122 h 5274968"/>
              <a:gd name="connsiteX1683" fmla="*/ 4995966 w 5959916"/>
              <a:gd name="connsiteY1683" fmla="*/ 3318949 h 5274968"/>
              <a:gd name="connsiteX1684" fmla="*/ 4996091 w 5959916"/>
              <a:gd name="connsiteY1684" fmla="*/ 3318892 h 5274968"/>
              <a:gd name="connsiteX1685" fmla="*/ 4996516 w 5959916"/>
              <a:gd name="connsiteY1685" fmla="*/ 3319497 h 5274968"/>
              <a:gd name="connsiteX1686" fmla="*/ 4996743 w 5959916"/>
              <a:gd name="connsiteY1686" fmla="*/ 3318590 h 5274968"/>
              <a:gd name="connsiteX1687" fmla="*/ 5026906 w 5959916"/>
              <a:gd name="connsiteY1687" fmla="*/ 3304611 h 5274968"/>
              <a:gd name="connsiteX1688" fmla="*/ 5040970 w 5959916"/>
              <a:gd name="connsiteY1688" fmla="*/ 3270104 h 5274968"/>
              <a:gd name="connsiteX1689" fmla="*/ 5009686 w 5959916"/>
              <a:gd name="connsiteY1689" fmla="*/ 3283276 h 5274968"/>
              <a:gd name="connsiteX1690" fmla="*/ 5000906 w 5959916"/>
              <a:gd name="connsiteY1690" fmla="*/ 3270104 h 5274968"/>
              <a:gd name="connsiteX1691" fmla="*/ 5023407 w 5959916"/>
              <a:gd name="connsiteY1691" fmla="*/ 3270104 h 5274968"/>
              <a:gd name="connsiteX1692" fmla="*/ 5037128 w 5959916"/>
              <a:gd name="connsiteY1692" fmla="*/ 3238821 h 5274968"/>
              <a:gd name="connsiteX1693" fmla="*/ 5032738 w 5959916"/>
              <a:gd name="connsiteY1693" fmla="*/ 3216867 h 5274968"/>
              <a:gd name="connsiteX1694" fmla="*/ 5023956 w 5959916"/>
              <a:gd name="connsiteY1694" fmla="*/ 3234430 h 5274968"/>
              <a:gd name="connsiteX1695" fmla="*/ 5032738 w 5959916"/>
              <a:gd name="connsiteY1695" fmla="*/ 3216867 h 5274968"/>
              <a:gd name="connsiteX1696" fmla="*/ 5171591 w 5959916"/>
              <a:gd name="connsiteY1696" fmla="*/ 3212477 h 5274968"/>
              <a:gd name="connsiteX1697" fmla="*/ 5157870 w 5959916"/>
              <a:gd name="connsiteY1697" fmla="*/ 3234430 h 5274968"/>
              <a:gd name="connsiteX1698" fmla="*/ 5171591 w 5959916"/>
              <a:gd name="connsiteY1698" fmla="*/ 3212477 h 5274968"/>
              <a:gd name="connsiteX1699" fmla="*/ 4107966 w 5959916"/>
              <a:gd name="connsiteY1699" fmla="*/ 3212477 h 5274968"/>
              <a:gd name="connsiteX1700" fmla="*/ 4090403 w 5959916"/>
              <a:gd name="connsiteY1700" fmla="*/ 3216867 h 5274968"/>
              <a:gd name="connsiteX1701" fmla="*/ 4099185 w 5959916"/>
              <a:gd name="connsiteY1701" fmla="*/ 3234430 h 5274968"/>
              <a:gd name="connsiteX1702" fmla="*/ 4107966 w 5959916"/>
              <a:gd name="connsiteY1702" fmla="*/ 3212477 h 5274968"/>
              <a:gd name="connsiteX1703" fmla="*/ 4264929 w 5959916"/>
              <a:gd name="connsiteY1703" fmla="*/ 3208086 h 5274968"/>
              <a:gd name="connsiteX1704" fmla="*/ 4260538 w 5959916"/>
              <a:gd name="connsiteY1704" fmla="*/ 3221258 h 5274968"/>
              <a:gd name="connsiteX1705" fmla="*/ 4278651 w 5959916"/>
              <a:gd name="connsiteY1705" fmla="*/ 3221258 h 5274968"/>
              <a:gd name="connsiteX1706" fmla="*/ 4264929 w 5959916"/>
              <a:gd name="connsiteY1706" fmla="*/ 3208086 h 5274968"/>
              <a:gd name="connsiteX1707" fmla="*/ 5445456 w 5959916"/>
              <a:gd name="connsiteY1707" fmla="*/ 3203696 h 5274968"/>
              <a:gd name="connsiteX1708" fmla="*/ 5445456 w 5959916"/>
              <a:gd name="connsiteY1708" fmla="*/ 3230039 h 5274968"/>
              <a:gd name="connsiteX1709" fmla="*/ 5436674 w 5959916"/>
              <a:gd name="connsiteY1709" fmla="*/ 3243212 h 5274968"/>
              <a:gd name="connsiteX1710" fmla="*/ 5418563 w 5959916"/>
              <a:gd name="connsiteY1710" fmla="*/ 3225649 h 5274968"/>
              <a:gd name="connsiteX1711" fmla="*/ 5445456 w 5959916"/>
              <a:gd name="connsiteY1711" fmla="*/ 3203696 h 5274968"/>
              <a:gd name="connsiteX1712" fmla="*/ 4592579 w 5959916"/>
              <a:gd name="connsiteY1712" fmla="*/ 3203696 h 5274968"/>
              <a:gd name="connsiteX1713" fmla="*/ 4538794 w 5959916"/>
              <a:gd name="connsiteY1713" fmla="*/ 3212477 h 5274968"/>
              <a:gd name="connsiteX1714" fmla="*/ 4540440 w 5959916"/>
              <a:gd name="connsiteY1714" fmla="*/ 3235596 h 5274968"/>
              <a:gd name="connsiteX1715" fmla="*/ 4551410 w 5959916"/>
              <a:gd name="connsiteY1715" fmla="*/ 3251723 h 5274968"/>
              <a:gd name="connsiteX1716" fmla="*/ 4549959 w 5959916"/>
              <a:gd name="connsiteY1716" fmla="*/ 3252641 h 5274968"/>
              <a:gd name="connsiteX1717" fmla="*/ 4540989 w 5959916"/>
              <a:gd name="connsiteY1717" fmla="*/ 3253090 h 5274968"/>
              <a:gd name="connsiteX1718" fmla="*/ 4543184 w 5959916"/>
              <a:gd name="connsiteY1718" fmla="*/ 3256932 h 5274968"/>
              <a:gd name="connsiteX1719" fmla="*/ 4549959 w 5959916"/>
              <a:gd name="connsiteY1719" fmla="*/ 3252641 h 5274968"/>
              <a:gd name="connsiteX1720" fmla="*/ 4551966 w 5959916"/>
              <a:gd name="connsiteY1720" fmla="*/ 3252541 h 5274968"/>
              <a:gd name="connsiteX1721" fmla="*/ 4551410 w 5959916"/>
              <a:gd name="connsiteY1721" fmla="*/ 3251723 h 5274968"/>
              <a:gd name="connsiteX1722" fmla="*/ 4592579 w 5959916"/>
              <a:gd name="connsiteY1722" fmla="*/ 3225649 h 5274968"/>
              <a:gd name="connsiteX1723" fmla="*/ 4592579 w 5959916"/>
              <a:gd name="connsiteY1723" fmla="*/ 3203696 h 5274968"/>
              <a:gd name="connsiteX1724" fmla="*/ 4790087 w 5959916"/>
              <a:gd name="connsiteY1724" fmla="*/ 3192171 h 5274968"/>
              <a:gd name="connsiteX1725" fmla="*/ 4772594 w 5959916"/>
              <a:gd name="connsiteY1725" fmla="*/ 3193817 h 5274968"/>
              <a:gd name="connsiteX1726" fmla="*/ 4745702 w 5959916"/>
              <a:gd name="connsiteY1726" fmla="*/ 3229490 h 5274968"/>
              <a:gd name="connsiteX1727" fmla="*/ 4754483 w 5959916"/>
              <a:gd name="connsiteY1727" fmla="*/ 3256383 h 5274968"/>
              <a:gd name="connsiteX1728" fmla="*/ 4731982 w 5959916"/>
              <a:gd name="connsiteY1728" fmla="*/ 3256383 h 5274968"/>
              <a:gd name="connsiteX1729" fmla="*/ 4731982 w 5959916"/>
              <a:gd name="connsiteY1729" fmla="*/ 3238821 h 5274968"/>
              <a:gd name="connsiteX1730" fmla="*/ 4700699 w 5959916"/>
              <a:gd name="connsiteY1730" fmla="*/ 3287118 h 5274968"/>
              <a:gd name="connsiteX1731" fmla="*/ 4723200 w 5959916"/>
              <a:gd name="connsiteY1731" fmla="*/ 3282727 h 5274968"/>
              <a:gd name="connsiteX1732" fmla="*/ 4714419 w 5959916"/>
              <a:gd name="connsiteY1732" fmla="*/ 3300290 h 5274968"/>
              <a:gd name="connsiteX1733" fmla="*/ 4755032 w 5959916"/>
              <a:gd name="connsiteY1733" fmla="*/ 3278336 h 5274968"/>
              <a:gd name="connsiteX1734" fmla="*/ 4763814 w 5959916"/>
              <a:gd name="connsiteY1734" fmla="*/ 3251444 h 5274968"/>
              <a:gd name="connsiteX1735" fmla="*/ 4768204 w 5959916"/>
              <a:gd name="connsiteY1735" fmla="*/ 3264616 h 5274968"/>
              <a:gd name="connsiteX1736" fmla="*/ 4781925 w 5959916"/>
              <a:gd name="connsiteY1736" fmla="*/ 3242662 h 5274968"/>
              <a:gd name="connsiteX1737" fmla="*/ 4768204 w 5959916"/>
              <a:gd name="connsiteY1737" fmla="*/ 3225099 h 5274968"/>
              <a:gd name="connsiteX1738" fmla="*/ 4795097 w 5959916"/>
              <a:gd name="connsiteY1738" fmla="*/ 3229490 h 5274968"/>
              <a:gd name="connsiteX1739" fmla="*/ 4803877 w 5959916"/>
              <a:gd name="connsiteY1739" fmla="*/ 3193817 h 5274968"/>
              <a:gd name="connsiteX1740" fmla="*/ 4790087 w 5959916"/>
              <a:gd name="connsiteY1740" fmla="*/ 3192171 h 5274968"/>
              <a:gd name="connsiteX1741" fmla="*/ 4350546 w 5959916"/>
              <a:gd name="connsiteY1741" fmla="*/ 3185585 h 5274968"/>
              <a:gd name="connsiteX1742" fmla="*/ 4291823 w 5959916"/>
              <a:gd name="connsiteY1742" fmla="*/ 3212477 h 5274968"/>
              <a:gd name="connsiteX1743" fmla="*/ 4309933 w 5959916"/>
              <a:gd name="connsiteY1743" fmla="*/ 3225649 h 5274968"/>
              <a:gd name="connsiteX1744" fmla="*/ 4287431 w 5959916"/>
              <a:gd name="connsiteY1744" fmla="*/ 3261322 h 5274968"/>
              <a:gd name="connsiteX1745" fmla="*/ 4332435 w 5959916"/>
              <a:gd name="connsiteY1745" fmla="*/ 3234430 h 5274968"/>
              <a:gd name="connsiteX1746" fmla="*/ 4350546 w 5959916"/>
              <a:gd name="connsiteY1746" fmla="*/ 3185585 h 5274968"/>
              <a:gd name="connsiteX1747" fmla="*/ 4678196 w 5959916"/>
              <a:gd name="connsiteY1747" fmla="*/ 3168022 h 5274968"/>
              <a:gd name="connsiteX1748" fmla="*/ 4638132 w 5959916"/>
              <a:gd name="connsiteY1748" fmla="*/ 3203696 h 5274968"/>
              <a:gd name="connsiteX1749" fmla="*/ 4673806 w 5959916"/>
              <a:gd name="connsiteY1749" fmla="*/ 3194914 h 5274968"/>
              <a:gd name="connsiteX1750" fmla="*/ 4678196 w 5959916"/>
              <a:gd name="connsiteY1750" fmla="*/ 3168022 h 5274968"/>
              <a:gd name="connsiteX1751" fmla="*/ 4511903 w 5959916"/>
              <a:gd name="connsiteY1751" fmla="*/ 3141679 h 5274968"/>
              <a:gd name="connsiteX1752" fmla="*/ 4476228 w 5959916"/>
              <a:gd name="connsiteY1752" fmla="*/ 3150460 h 5274968"/>
              <a:gd name="connsiteX1753" fmla="*/ 4489948 w 5959916"/>
              <a:gd name="connsiteY1753" fmla="*/ 3181743 h 5274968"/>
              <a:gd name="connsiteX1754" fmla="*/ 4494339 w 5959916"/>
              <a:gd name="connsiteY1754" fmla="*/ 3168571 h 5274968"/>
              <a:gd name="connsiteX1755" fmla="*/ 4480619 w 5959916"/>
              <a:gd name="connsiteY1755" fmla="*/ 3199854 h 5274968"/>
              <a:gd name="connsiteX1756" fmla="*/ 4516293 w 5959916"/>
              <a:gd name="connsiteY1756" fmla="*/ 3172961 h 5274968"/>
              <a:gd name="connsiteX1757" fmla="*/ 4525075 w 5959916"/>
              <a:gd name="connsiteY1757" fmla="*/ 3190525 h 5274968"/>
              <a:gd name="connsiteX1758" fmla="*/ 4547576 w 5959916"/>
              <a:gd name="connsiteY1758" fmla="*/ 3168571 h 5274968"/>
              <a:gd name="connsiteX1759" fmla="*/ 4511903 w 5959916"/>
              <a:gd name="connsiteY1759" fmla="*/ 3141679 h 5274968"/>
              <a:gd name="connsiteX1760" fmla="*/ 4785766 w 5959916"/>
              <a:gd name="connsiteY1760" fmla="*/ 3132348 h 5274968"/>
              <a:gd name="connsiteX1761" fmla="*/ 4736372 w 5959916"/>
              <a:gd name="connsiteY1761" fmla="*/ 3163632 h 5274968"/>
              <a:gd name="connsiteX1762" fmla="*/ 4754483 w 5959916"/>
              <a:gd name="connsiteY1762" fmla="*/ 3185585 h 5274968"/>
              <a:gd name="connsiteX1763" fmla="*/ 4799487 w 5959916"/>
              <a:gd name="connsiteY1763" fmla="*/ 3163632 h 5274968"/>
              <a:gd name="connsiteX1764" fmla="*/ 4785766 w 5959916"/>
              <a:gd name="connsiteY1764" fmla="*/ 3132348 h 5274968"/>
              <a:gd name="connsiteX1765" fmla="*/ 4691368 w 5959916"/>
              <a:gd name="connsiteY1765" fmla="*/ 3097224 h 5274968"/>
              <a:gd name="connsiteX1766" fmla="*/ 4641974 w 5959916"/>
              <a:gd name="connsiteY1766" fmla="*/ 3154849 h 5274968"/>
              <a:gd name="connsiteX1767" fmla="*/ 4668866 w 5959916"/>
              <a:gd name="connsiteY1767" fmla="*/ 3159241 h 5274968"/>
              <a:gd name="connsiteX1768" fmla="*/ 4713871 w 5959916"/>
              <a:gd name="connsiteY1768" fmla="*/ 3110396 h 5274968"/>
              <a:gd name="connsiteX1769" fmla="*/ 4691368 w 5959916"/>
              <a:gd name="connsiteY1769" fmla="*/ 3097224 h 5274968"/>
              <a:gd name="connsiteX1770" fmla="*/ 4294737 w 5959916"/>
              <a:gd name="connsiteY1770" fmla="*/ 3093107 h 5274968"/>
              <a:gd name="connsiteX1771" fmla="*/ 4256148 w 5959916"/>
              <a:gd name="connsiteY1771" fmla="*/ 3110396 h 5274968"/>
              <a:gd name="connsiteX1772" fmla="*/ 4260538 w 5959916"/>
              <a:gd name="connsiteY1772" fmla="*/ 3119176 h 5274968"/>
              <a:gd name="connsiteX1773" fmla="*/ 4309933 w 5959916"/>
              <a:gd name="connsiteY1773" fmla="*/ 3097224 h 5274968"/>
              <a:gd name="connsiteX1774" fmla="*/ 4294737 w 5959916"/>
              <a:gd name="connsiteY1774" fmla="*/ 3093107 h 5274968"/>
              <a:gd name="connsiteX1775" fmla="*/ 4952060 w 5959916"/>
              <a:gd name="connsiteY1775" fmla="*/ 3043438 h 5274968"/>
              <a:gd name="connsiteX1776" fmla="*/ 4938340 w 5959916"/>
              <a:gd name="connsiteY1776" fmla="*/ 3079112 h 5274968"/>
              <a:gd name="connsiteX1777" fmla="*/ 4960841 w 5959916"/>
              <a:gd name="connsiteY1777" fmla="*/ 3052219 h 5274968"/>
              <a:gd name="connsiteX1778" fmla="*/ 4952060 w 5959916"/>
              <a:gd name="connsiteY1778" fmla="*/ 3043438 h 5274968"/>
              <a:gd name="connsiteX1779" fmla="*/ 4718809 w 5959916"/>
              <a:gd name="connsiteY1779" fmla="*/ 3042890 h 5274968"/>
              <a:gd name="connsiteX1780" fmla="*/ 4624412 w 5959916"/>
              <a:gd name="connsiteY1780" fmla="*/ 3078563 h 5274968"/>
              <a:gd name="connsiteX1781" fmla="*/ 4593129 w 5959916"/>
              <a:gd name="connsiteY1781" fmla="*/ 3082954 h 5274968"/>
              <a:gd name="connsiteX1782" fmla="*/ 4593129 w 5959916"/>
              <a:gd name="connsiteY1782" fmla="*/ 3061001 h 5274968"/>
              <a:gd name="connsiteX1783" fmla="*/ 4575018 w 5959916"/>
              <a:gd name="connsiteY1783" fmla="*/ 3065391 h 5274968"/>
              <a:gd name="connsiteX1784" fmla="*/ 4561296 w 5959916"/>
              <a:gd name="connsiteY1784" fmla="*/ 3123019 h 5274968"/>
              <a:gd name="connsiteX1785" fmla="*/ 4579408 w 5959916"/>
              <a:gd name="connsiteY1785" fmla="*/ 3123019 h 5274968"/>
              <a:gd name="connsiteX1786" fmla="*/ 4556906 w 5959916"/>
              <a:gd name="connsiteY1786" fmla="*/ 3154302 h 5274968"/>
              <a:gd name="connsiteX1787" fmla="*/ 4561296 w 5959916"/>
              <a:gd name="connsiteY1787" fmla="*/ 3171865 h 5274968"/>
              <a:gd name="connsiteX1788" fmla="*/ 4624412 w 5959916"/>
              <a:gd name="connsiteY1788" fmla="*/ 3123019 h 5274968"/>
              <a:gd name="connsiteX1789" fmla="*/ 4628803 w 5959916"/>
              <a:gd name="connsiteY1789" fmla="*/ 3149911 h 5274968"/>
              <a:gd name="connsiteX1790" fmla="*/ 4700699 w 5959916"/>
              <a:gd name="connsiteY1790" fmla="*/ 3069782 h 5274968"/>
              <a:gd name="connsiteX1791" fmla="*/ 4686978 w 5959916"/>
              <a:gd name="connsiteY1791" fmla="*/ 3096674 h 5274968"/>
              <a:gd name="connsiteX1792" fmla="*/ 4713871 w 5959916"/>
              <a:gd name="connsiteY1792" fmla="*/ 3096674 h 5274968"/>
              <a:gd name="connsiteX1793" fmla="*/ 4718809 w 5959916"/>
              <a:gd name="connsiteY1793" fmla="*/ 3042890 h 5274968"/>
              <a:gd name="connsiteX1794" fmla="*/ 5228026 w 5959916"/>
              <a:gd name="connsiteY1794" fmla="*/ 3025396 h 5274968"/>
              <a:gd name="connsiteX1795" fmla="*/ 5212204 w 5959916"/>
              <a:gd name="connsiteY1795" fmla="*/ 3034657 h 5274968"/>
              <a:gd name="connsiteX1796" fmla="*/ 5228026 w 5959916"/>
              <a:gd name="connsiteY1796" fmla="*/ 3025396 h 5274968"/>
              <a:gd name="connsiteX1797" fmla="*/ 4780346 w 5959916"/>
              <a:gd name="connsiteY1797" fmla="*/ 2968249 h 5274968"/>
              <a:gd name="connsiteX1798" fmla="*/ 4776435 w 5959916"/>
              <a:gd name="connsiteY1798" fmla="*/ 2981421 h 5274968"/>
              <a:gd name="connsiteX1799" fmla="*/ 4790156 w 5959916"/>
              <a:gd name="connsiteY1799" fmla="*/ 2981421 h 5274968"/>
              <a:gd name="connsiteX1800" fmla="*/ 4794547 w 5959916"/>
              <a:gd name="connsiteY1800" fmla="*/ 2968249 h 5274968"/>
              <a:gd name="connsiteX1801" fmla="*/ 4780346 w 5959916"/>
              <a:gd name="connsiteY1801" fmla="*/ 2968249 h 5274968"/>
              <a:gd name="connsiteX1802" fmla="*/ 5360387 w 5959916"/>
              <a:gd name="connsiteY1802" fmla="*/ 2950137 h 5274968"/>
              <a:gd name="connsiteX1803" fmla="*/ 5369168 w 5959916"/>
              <a:gd name="connsiteY1803" fmla="*/ 2950137 h 5274968"/>
              <a:gd name="connsiteX1804" fmla="*/ 5369717 w 5959916"/>
              <a:gd name="connsiteY1804" fmla="*/ 2972091 h 5274968"/>
              <a:gd name="connsiteX1805" fmla="*/ 5329104 w 5959916"/>
              <a:gd name="connsiteY1805" fmla="*/ 2980872 h 5274968"/>
              <a:gd name="connsiteX1806" fmla="*/ 5333494 w 5959916"/>
              <a:gd name="connsiteY1806" fmla="*/ 2967701 h 5274968"/>
              <a:gd name="connsiteX1807" fmla="*/ 5360387 w 5959916"/>
              <a:gd name="connsiteY1807" fmla="*/ 2950137 h 5274968"/>
              <a:gd name="connsiteX1808" fmla="*/ 5279161 w 5959916"/>
              <a:gd name="connsiteY1808" fmla="*/ 2946296 h 5274968"/>
              <a:gd name="connsiteX1809" fmla="*/ 5247878 w 5959916"/>
              <a:gd name="connsiteY1809" fmla="*/ 2968249 h 5274968"/>
              <a:gd name="connsiteX1810" fmla="*/ 5274771 w 5959916"/>
              <a:gd name="connsiteY1810" fmla="*/ 2973188 h 5274968"/>
              <a:gd name="connsiteX1811" fmla="*/ 5279161 w 5959916"/>
              <a:gd name="connsiteY1811" fmla="*/ 2946296 h 5274968"/>
              <a:gd name="connsiteX1812" fmla="*/ 5140308 w 5959916"/>
              <a:gd name="connsiteY1812" fmla="*/ 2936966 h 5274968"/>
              <a:gd name="connsiteX1813" fmla="*/ 5113415 w 5959916"/>
              <a:gd name="connsiteY1813" fmla="*/ 2945747 h 5274968"/>
              <a:gd name="connsiteX1814" fmla="*/ 5117806 w 5959916"/>
              <a:gd name="connsiteY1814" fmla="*/ 2977030 h 5274968"/>
              <a:gd name="connsiteX1815" fmla="*/ 5140308 w 5959916"/>
              <a:gd name="connsiteY1815" fmla="*/ 2936966 h 5274968"/>
              <a:gd name="connsiteX1816" fmla="*/ 5288490 w 5959916"/>
              <a:gd name="connsiteY1816" fmla="*/ 2927636 h 5274968"/>
              <a:gd name="connsiteX1817" fmla="*/ 5284100 w 5959916"/>
              <a:gd name="connsiteY1817" fmla="*/ 2967701 h 5274968"/>
              <a:gd name="connsiteX1818" fmla="*/ 5288490 w 5959916"/>
              <a:gd name="connsiteY1818" fmla="*/ 2976482 h 5274968"/>
              <a:gd name="connsiteX1819" fmla="*/ 5324165 w 5959916"/>
              <a:gd name="connsiteY1819" fmla="*/ 2954528 h 5274968"/>
              <a:gd name="connsiteX1820" fmla="*/ 5265989 w 5959916"/>
              <a:gd name="connsiteY1820" fmla="*/ 3002825 h 5274968"/>
              <a:gd name="connsiteX1821" fmla="*/ 5265989 w 5959916"/>
              <a:gd name="connsiteY1821" fmla="*/ 2980872 h 5274968"/>
              <a:gd name="connsiteX1822" fmla="*/ 5225376 w 5959916"/>
              <a:gd name="connsiteY1822" fmla="*/ 2972091 h 5274968"/>
              <a:gd name="connsiteX1823" fmla="*/ 5288490 w 5959916"/>
              <a:gd name="connsiteY1823" fmla="*/ 2927636 h 5274968"/>
              <a:gd name="connsiteX1824" fmla="*/ 884708 w 5959916"/>
              <a:gd name="connsiteY1824" fmla="*/ 2892511 h 5274968"/>
              <a:gd name="connsiteX1825" fmla="*/ 907210 w 5959916"/>
              <a:gd name="connsiteY1825" fmla="*/ 2901292 h 5274968"/>
              <a:gd name="connsiteX1826" fmla="*/ 880318 w 5959916"/>
              <a:gd name="connsiteY1826" fmla="*/ 2914464 h 5274968"/>
              <a:gd name="connsiteX1827" fmla="*/ 884708 w 5959916"/>
              <a:gd name="connsiteY1827" fmla="*/ 2892511 h 5274968"/>
              <a:gd name="connsiteX1828" fmla="*/ 5351058 w 5959916"/>
              <a:gd name="connsiteY1828" fmla="*/ 2888121 h 5274968"/>
              <a:gd name="connsiteX1829" fmla="*/ 5364778 w 5959916"/>
              <a:gd name="connsiteY1829" fmla="*/ 2910073 h 5274968"/>
              <a:gd name="connsiteX1830" fmla="*/ 5332946 w 5959916"/>
              <a:gd name="connsiteY1830" fmla="*/ 2936966 h 5274968"/>
              <a:gd name="connsiteX1831" fmla="*/ 5328556 w 5959916"/>
              <a:gd name="connsiteY1831" fmla="*/ 2905682 h 5274968"/>
              <a:gd name="connsiteX1832" fmla="*/ 5351058 w 5959916"/>
              <a:gd name="connsiteY1832" fmla="*/ 2888121 h 5274968"/>
              <a:gd name="connsiteX1833" fmla="*/ 4933950 w 5959916"/>
              <a:gd name="connsiteY1833" fmla="*/ 2865618 h 5274968"/>
              <a:gd name="connsiteX1834" fmla="*/ 4929558 w 5959916"/>
              <a:gd name="connsiteY1834" fmla="*/ 2896902 h 5274968"/>
              <a:gd name="connsiteX1835" fmla="*/ 4956451 w 5959916"/>
              <a:gd name="connsiteY1835" fmla="*/ 2870009 h 5274968"/>
              <a:gd name="connsiteX1836" fmla="*/ 4933950 w 5959916"/>
              <a:gd name="connsiteY1836" fmla="*/ 2865618 h 5274968"/>
              <a:gd name="connsiteX1837" fmla="*/ 5216595 w 5959916"/>
              <a:gd name="connsiteY1837" fmla="*/ 2861228 h 5274968"/>
              <a:gd name="connsiteX1838" fmla="*/ 5225376 w 5959916"/>
              <a:gd name="connsiteY1838" fmla="*/ 2888121 h 5274968"/>
              <a:gd name="connsiteX1839" fmla="*/ 5216595 w 5959916"/>
              <a:gd name="connsiteY1839" fmla="*/ 2861228 h 5274968"/>
              <a:gd name="connsiteX1840" fmla="*/ 5149913 w 5959916"/>
              <a:gd name="connsiteY1840" fmla="*/ 2856288 h 5274968"/>
              <a:gd name="connsiteX1841" fmla="*/ 5162809 w 5959916"/>
              <a:gd name="connsiteY1841" fmla="*/ 2861228 h 5274968"/>
              <a:gd name="connsiteX1842" fmla="*/ 5154029 w 5959916"/>
              <a:gd name="connsiteY1842" fmla="*/ 2874399 h 5274968"/>
              <a:gd name="connsiteX1843" fmla="*/ 5140308 w 5959916"/>
              <a:gd name="connsiteY1843" fmla="*/ 2861228 h 5274968"/>
              <a:gd name="connsiteX1844" fmla="*/ 5149913 w 5959916"/>
              <a:gd name="connsiteY1844" fmla="*/ 2856288 h 5274968"/>
              <a:gd name="connsiteX1845" fmla="*/ 426987 w 5959916"/>
              <a:gd name="connsiteY1845" fmla="*/ 2830494 h 5274968"/>
              <a:gd name="connsiteX1846" fmla="*/ 453880 w 5959916"/>
              <a:gd name="connsiteY1846" fmla="*/ 2839275 h 5274968"/>
              <a:gd name="connsiteX1847" fmla="*/ 381983 w 5959916"/>
              <a:gd name="connsiteY1847" fmla="*/ 2883730 h 5274968"/>
              <a:gd name="connsiteX1848" fmla="*/ 418206 w 5959916"/>
              <a:gd name="connsiteY1848" fmla="*/ 2861777 h 5274968"/>
              <a:gd name="connsiteX1849" fmla="*/ 426987 w 5959916"/>
              <a:gd name="connsiteY1849" fmla="*/ 2830494 h 5274968"/>
              <a:gd name="connsiteX1850" fmla="*/ 557129 w 5959916"/>
              <a:gd name="connsiteY1850" fmla="*/ 2761342 h 5274968"/>
              <a:gd name="connsiteX1851" fmla="*/ 574622 w 5959916"/>
              <a:gd name="connsiteY1851" fmla="*/ 2764085 h 5274968"/>
              <a:gd name="connsiteX1852" fmla="*/ 565841 w 5959916"/>
              <a:gd name="connsiteY1852" fmla="*/ 2781648 h 5274968"/>
              <a:gd name="connsiteX1853" fmla="*/ 543338 w 5959916"/>
              <a:gd name="connsiteY1853" fmla="*/ 2768476 h 5274968"/>
              <a:gd name="connsiteX1854" fmla="*/ 557129 w 5959916"/>
              <a:gd name="connsiteY1854" fmla="*/ 2761342 h 5274968"/>
              <a:gd name="connsiteX1855" fmla="*/ 506242 w 5959916"/>
              <a:gd name="connsiteY1855" fmla="*/ 2743573 h 5274968"/>
              <a:gd name="connsiteX1856" fmla="*/ 530167 w 5959916"/>
              <a:gd name="connsiteY1856" fmla="*/ 2750365 h 5274968"/>
              <a:gd name="connsiteX1857" fmla="*/ 534558 w 5959916"/>
              <a:gd name="connsiteY1857" fmla="*/ 2799211 h 5274968"/>
              <a:gd name="connsiteX1858" fmla="*/ 471991 w 5959916"/>
              <a:gd name="connsiteY1858" fmla="*/ 2834335 h 5274968"/>
              <a:gd name="connsiteX1859" fmla="*/ 490102 w 5959916"/>
              <a:gd name="connsiteY1859" fmla="*/ 2781100 h 5274968"/>
              <a:gd name="connsiteX1860" fmla="*/ 512604 w 5959916"/>
              <a:gd name="connsiteY1860" fmla="*/ 2763538 h 5274968"/>
              <a:gd name="connsiteX1861" fmla="*/ 498884 w 5959916"/>
              <a:gd name="connsiteY1861" fmla="*/ 2745974 h 5274968"/>
              <a:gd name="connsiteX1862" fmla="*/ 506242 w 5959916"/>
              <a:gd name="connsiteY1862" fmla="*/ 2743573 h 5274968"/>
              <a:gd name="connsiteX1863" fmla="*/ 588342 w 5959916"/>
              <a:gd name="connsiteY1863" fmla="*/ 2714691 h 5274968"/>
              <a:gd name="connsiteX1864" fmla="*/ 606454 w 5959916"/>
              <a:gd name="connsiteY1864" fmla="*/ 2723473 h 5274968"/>
              <a:gd name="connsiteX1865" fmla="*/ 579561 w 5959916"/>
              <a:gd name="connsiteY1865" fmla="*/ 2732254 h 5274968"/>
              <a:gd name="connsiteX1866" fmla="*/ 588342 w 5959916"/>
              <a:gd name="connsiteY1866" fmla="*/ 2714691 h 5274968"/>
              <a:gd name="connsiteX1867" fmla="*/ 934102 w 5959916"/>
              <a:gd name="connsiteY1867" fmla="*/ 2710301 h 5274968"/>
              <a:gd name="connsiteX1868" fmla="*/ 1028501 w 5959916"/>
              <a:gd name="connsiteY1868" fmla="*/ 2714691 h 5274968"/>
              <a:gd name="connsiteX1869" fmla="*/ 965386 w 5959916"/>
              <a:gd name="connsiteY1869" fmla="*/ 2750365 h 5274968"/>
              <a:gd name="connsiteX1870" fmla="*/ 934102 w 5959916"/>
              <a:gd name="connsiteY1870" fmla="*/ 2710301 h 5274968"/>
              <a:gd name="connsiteX1871" fmla="*/ 5261599 w 5959916"/>
              <a:gd name="connsiteY1871" fmla="*/ 2705910 h 5274968"/>
              <a:gd name="connsiteX1872" fmla="*/ 5275319 w 5959916"/>
              <a:gd name="connsiteY1872" fmla="*/ 2723473 h 5274968"/>
              <a:gd name="connsiteX1873" fmla="*/ 5252817 w 5959916"/>
              <a:gd name="connsiteY1873" fmla="*/ 2727863 h 5274968"/>
              <a:gd name="connsiteX1874" fmla="*/ 5261599 w 5959916"/>
              <a:gd name="connsiteY1874" fmla="*/ 2705910 h 5274968"/>
              <a:gd name="connsiteX1875" fmla="*/ 5315383 w 5959916"/>
              <a:gd name="connsiteY1875" fmla="*/ 2674627 h 5274968"/>
              <a:gd name="connsiteX1876" fmla="*/ 5292882 w 5959916"/>
              <a:gd name="connsiteY1876" fmla="*/ 2719082 h 5274968"/>
              <a:gd name="connsiteX1877" fmla="*/ 5284100 w 5959916"/>
              <a:gd name="connsiteY1877" fmla="*/ 2687799 h 5274968"/>
              <a:gd name="connsiteX1878" fmla="*/ 5315383 w 5959916"/>
              <a:gd name="connsiteY1878" fmla="*/ 2674627 h 5274968"/>
              <a:gd name="connsiteX1879" fmla="*/ 471991 w 5959916"/>
              <a:gd name="connsiteY1879" fmla="*/ 2665846 h 5274968"/>
              <a:gd name="connsiteX1880" fmla="*/ 426987 w 5959916"/>
              <a:gd name="connsiteY1880" fmla="*/ 2710301 h 5274968"/>
              <a:gd name="connsiteX1881" fmla="*/ 471991 w 5959916"/>
              <a:gd name="connsiteY1881" fmla="*/ 2665846 h 5274968"/>
              <a:gd name="connsiteX1882" fmla="*/ 5203423 w 5959916"/>
              <a:gd name="connsiteY1882" fmla="*/ 2638954 h 5274968"/>
              <a:gd name="connsiteX1883" fmla="*/ 5149638 w 5959916"/>
              <a:gd name="connsiteY1883" fmla="*/ 2683408 h 5274968"/>
              <a:gd name="connsiteX1884" fmla="*/ 5203423 w 5959916"/>
              <a:gd name="connsiteY1884" fmla="*/ 2638954 h 5274968"/>
              <a:gd name="connsiteX1885" fmla="*/ 595202 w 5959916"/>
              <a:gd name="connsiteY1885" fmla="*/ 2616451 h 5274968"/>
              <a:gd name="connsiteX1886" fmla="*/ 610844 w 5959916"/>
              <a:gd name="connsiteY1886" fmla="*/ 2621391 h 5274968"/>
              <a:gd name="connsiteX1887" fmla="*/ 579561 w 5959916"/>
              <a:gd name="connsiteY1887" fmla="*/ 2621391 h 5274968"/>
              <a:gd name="connsiteX1888" fmla="*/ 595202 w 5959916"/>
              <a:gd name="connsiteY1888" fmla="*/ 2616451 h 5274968"/>
              <a:gd name="connsiteX1889" fmla="*/ 727745 w 5959916"/>
              <a:gd name="connsiteY1889" fmla="*/ 2599438 h 5274968"/>
              <a:gd name="connsiteX1890" fmla="*/ 687131 w 5959916"/>
              <a:gd name="connsiteY1890" fmla="*/ 2625782 h 5274968"/>
              <a:gd name="connsiteX1891" fmla="*/ 678350 w 5959916"/>
              <a:gd name="connsiteY1891" fmla="*/ 2630173 h 5274968"/>
              <a:gd name="connsiteX1892" fmla="*/ 682741 w 5959916"/>
              <a:gd name="connsiteY1892" fmla="*/ 2670237 h 5274968"/>
              <a:gd name="connsiteX1893" fmla="*/ 651458 w 5959916"/>
              <a:gd name="connsiteY1893" fmla="*/ 2687799 h 5274968"/>
              <a:gd name="connsiteX1894" fmla="*/ 660239 w 5959916"/>
              <a:gd name="connsiteY1894" fmla="*/ 2665846 h 5274968"/>
              <a:gd name="connsiteX1895" fmla="*/ 633347 w 5959916"/>
              <a:gd name="connsiteY1895" fmla="*/ 2657065 h 5274968"/>
              <a:gd name="connsiteX1896" fmla="*/ 727745 w 5959916"/>
              <a:gd name="connsiteY1896" fmla="*/ 2599438 h 5274968"/>
              <a:gd name="connsiteX1897" fmla="*/ 4965231 w 5959916"/>
              <a:gd name="connsiteY1897" fmla="*/ 2568155 h 5274968"/>
              <a:gd name="connsiteX1898" fmla="*/ 4893336 w 5959916"/>
              <a:gd name="connsiteY1898" fmla="*/ 2621391 h 5274968"/>
              <a:gd name="connsiteX1899" fmla="*/ 4965231 w 5959916"/>
              <a:gd name="connsiteY1899" fmla="*/ 2568155 h 5274968"/>
              <a:gd name="connsiteX1900" fmla="*/ 5185311 w 5959916"/>
              <a:gd name="connsiteY1900" fmla="*/ 2545652 h 5274968"/>
              <a:gd name="connsiteX1901" fmla="*/ 5167201 w 5959916"/>
              <a:gd name="connsiteY1901" fmla="*/ 2572545 h 5274968"/>
              <a:gd name="connsiteX1902" fmla="*/ 5185311 w 5959916"/>
              <a:gd name="connsiteY1902" fmla="*/ 2545652 h 5274968"/>
              <a:gd name="connsiteX1903" fmla="*/ 687680 w 5959916"/>
              <a:gd name="connsiteY1903" fmla="*/ 2528090 h 5274968"/>
              <a:gd name="connsiteX1904" fmla="*/ 624565 w 5959916"/>
              <a:gd name="connsiteY1904" fmla="*/ 2576936 h 5274968"/>
              <a:gd name="connsiteX1905" fmla="*/ 687680 w 5959916"/>
              <a:gd name="connsiteY1905" fmla="*/ 2528090 h 5274968"/>
              <a:gd name="connsiteX1906" fmla="*/ 597123 w 5959916"/>
              <a:gd name="connsiteY1906" fmla="*/ 2528090 h 5274968"/>
              <a:gd name="connsiteX1907" fmla="*/ 574622 w 5959916"/>
              <a:gd name="connsiteY1907" fmla="*/ 2554983 h 5274968"/>
              <a:gd name="connsiteX1908" fmla="*/ 597123 w 5959916"/>
              <a:gd name="connsiteY1908" fmla="*/ 2528090 h 5274968"/>
              <a:gd name="connsiteX1909" fmla="*/ 4938340 w 5959916"/>
              <a:gd name="connsiteY1909" fmla="*/ 2519309 h 5274968"/>
              <a:gd name="connsiteX1910" fmla="*/ 4915838 w 5959916"/>
              <a:gd name="connsiteY1910" fmla="*/ 2536871 h 5274968"/>
              <a:gd name="connsiteX1911" fmla="*/ 4938340 w 5959916"/>
              <a:gd name="connsiteY1911" fmla="*/ 2519309 h 5274968"/>
              <a:gd name="connsiteX1912" fmla="*/ 4574469 w 5959916"/>
              <a:gd name="connsiteY1912" fmla="*/ 2466074 h 5274968"/>
              <a:gd name="connsiteX1913" fmla="*/ 4525075 w 5959916"/>
              <a:gd name="connsiteY1913" fmla="*/ 2496807 h 5274968"/>
              <a:gd name="connsiteX1914" fmla="*/ 4551966 w 5959916"/>
              <a:gd name="connsiteY1914" fmla="*/ 2488026 h 5274968"/>
              <a:gd name="connsiteX1915" fmla="*/ 4574469 w 5959916"/>
              <a:gd name="connsiteY1915" fmla="*/ 2466074 h 5274968"/>
              <a:gd name="connsiteX1916" fmla="*/ 5166017 w 5959916"/>
              <a:gd name="connsiteY1916" fmla="*/ 2431780 h 5274968"/>
              <a:gd name="connsiteX1917" fmla="*/ 5086523 w 5959916"/>
              <a:gd name="connsiteY1917" fmla="*/ 2479245 h 5274968"/>
              <a:gd name="connsiteX1918" fmla="*/ 5068411 w 5959916"/>
              <a:gd name="connsiteY1918" fmla="*/ 2466074 h 5274968"/>
              <a:gd name="connsiteX1919" fmla="*/ 5032738 w 5959916"/>
              <a:gd name="connsiteY1919" fmla="*/ 2488026 h 5274968"/>
              <a:gd name="connsiteX1920" fmla="*/ 4987734 w 5959916"/>
              <a:gd name="connsiteY1920" fmla="*/ 2545652 h 5274968"/>
              <a:gd name="connsiteX1921" fmla="*/ 5023407 w 5959916"/>
              <a:gd name="connsiteY1921" fmla="*/ 2536871 h 5274968"/>
              <a:gd name="connsiteX1922" fmla="*/ 5023407 w 5959916"/>
              <a:gd name="connsiteY1922" fmla="*/ 2568155 h 5274968"/>
              <a:gd name="connsiteX1923" fmla="*/ 5167201 w 5959916"/>
              <a:gd name="connsiteY1923" fmla="*/ 2461682 h 5274968"/>
              <a:gd name="connsiteX1924" fmla="*/ 5194092 w 5959916"/>
              <a:gd name="connsiteY1924" fmla="*/ 2439180 h 5274968"/>
              <a:gd name="connsiteX1925" fmla="*/ 5166017 w 5959916"/>
              <a:gd name="connsiteY1925" fmla="*/ 2431780 h 5274968"/>
              <a:gd name="connsiteX1926" fmla="*/ 4270957 w 5959916"/>
              <a:gd name="connsiteY1926" fmla="*/ 2408901 h 5274968"/>
              <a:gd name="connsiteX1927" fmla="*/ 4255600 w 5959916"/>
              <a:gd name="connsiteY1927" fmla="*/ 2412837 h 5274968"/>
              <a:gd name="connsiteX1928" fmla="*/ 4273711 w 5959916"/>
              <a:gd name="connsiteY1928" fmla="*/ 2412837 h 5274968"/>
              <a:gd name="connsiteX1929" fmla="*/ 4270957 w 5959916"/>
              <a:gd name="connsiteY1929" fmla="*/ 2408901 h 5274968"/>
              <a:gd name="connsiteX1930" fmla="*/ 633347 w 5959916"/>
              <a:gd name="connsiteY1930" fmla="*/ 2404055 h 5274968"/>
              <a:gd name="connsiteX1931" fmla="*/ 642127 w 5959916"/>
              <a:gd name="connsiteY1931" fmla="*/ 2417227 h 5274968"/>
              <a:gd name="connsiteX1932" fmla="*/ 619626 w 5959916"/>
              <a:gd name="connsiteY1932" fmla="*/ 2408446 h 5274968"/>
              <a:gd name="connsiteX1933" fmla="*/ 633347 w 5959916"/>
              <a:gd name="connsiteY1933" fmla="*/ 2404055 h 5274968"/>
              <a:gd name="connsiteX1934" fmla="*/ 5292882 w 5959916"/>
              <a:gd name="connsiteY1934" fmla="*/ 2403507 h 5274968"/>
              <a:gd name="connsiteX1935" fmla="*/ 5274771 w 5959916"/>
              <a:gd name="connsiteY1935" fmla="*/ 2421070 h 5274968"/>
              <a:gd name="connsiteX1936" fmla="*/ 5292882 w 5959916"/>
              <a:gd name="connsiteY1936" fmla="*/ 2403507 h 5274968"/>
              <a:gd name="connsiteX1937" fmla="*/ 5212204 w 5959916"/>
              <a:gd name="connsiteY1937" fmla="*/ 2399115 h 5274968"/>
              <a:gd name="connsiteX1938" fmla="*/ 5198483 w 5959916"/>
              <a:gd name="connsiteY1938" fmla="*/ 2439180 h 5274968"/>
              <a:gd name="connsiteX1939" fmla="*/ 5230316 w 5959916"/>
              <a:gd name="connsiteY1939" fmla="*/ 2399115 h 5274968"/>
              <a:gd name="connsiteX1940" fmla="*/ 5212204 w 5959916"/>
              <a:gd name="connsiteY1940" fmla="*/ 2399115 h 5274968"/>
              <a:gd name="connsiteX1941" fmla="*/ 4444396 w 5959916"/>
              <a:gd name="connsiteY1941" fmla="*/ 2341490 h 5274968"/>
              <a:gd name="connsiteX1942" fmla="*/ 4404332 w 5959916"/>
              <a:gd name="connsiteY1942" fmla="*/ 2359601 h 5274968"/>
              <a:gd name="connsiteX1943" fmla="*/ 4413113 w 5959916"/>
              <a:gd name="connsiteY1943" fmla="*/ 2368382 h 5274968"/>
              <a:gd name="connsiteX1944" fmla="*/ 4444396 w 5959916"/>
              <a:gd name="connsiteY1944" fmla="*/ 2341490 h 5274968"/>
              <a:gd name="connsiteX1945" fmla="*/ 5046133 w 5959916"/>
              <a:gd name="connsiteY1945" fmla="*/ 2308088 h 5274968"/>
              <a:gd name="connsiteX1946" fmla="*/ 5005845 w 5959916"/>
              <a:gd name="connsiteY1946" fmla="*/ 2327768 h 5274968"/>
              <a:gd name="connsiteX1947" fmla="*/ 5014626 w 5959916"/>
              <a:gd name="connsiteY1947" fmla="*/ 2359051 h 5274968"/>
              <a:gd name="connsiteX1948" fmla="*/ 5059631 w 5959916"/>
              <a:gd name="connsiteY1948" fmla="*/ 2310206 h 5274968"/>
              <a:gd name="connsiteX1949" fmla="*/ 5046133 w 5959916"/>
              <a:gd name="connsiteY1949" fmla="*/ 2308088 h 5274968"/>
              <a:gd name="connsiteX1950" fmla="*/ 732136 w 5959916"/>
              <a:gd name="connsiteY1950" fmla="*/ 2297035 h 5274968"/>
              <a:gd name="connsiteX1951" fmla="*/ 718414 w 5959916"/>
              <a:gd name="connsiteY1951" fmla="*/ 2337099 h 5274968"/>
              <a:gd name="connsiteX1952" fmla="*/ 691522 w 5959916"/>
              <a:gd name="connsiteY1952" fmla="*/ 2337099 h 5274968"/>
              <a:gd name="connsiteX1953" fmla="*/ 732136 w 5959916"/>
              <a:gd name="connsiteY1953" fmla="*/ 2297035 h 5274968"/>
              <a:gd name="connsiteX1954" fmla="*/ 1100397 w 5959916"/>
              <a:gd name="connsiteY1954" fmla="*/ 2288254 h 5274968"/>
              <a:gd name="connsiteX1955" fmla="*/ 1082286 w 5959916"/>
              <a:gd name="connsiteY1955" fmla="*/ 2301426 h 5274968"/>
              <a:gd name="connsiteX1956" fmla="*/ 1100397 w 5959916"/>
              <a:gd name="connsiteY1956" fmla="*/ 2288254 h 5274968"/>
              <a:gd name="connsiteX1957" fmla="*/ 5539854 w 5959916"/>
              <a:gd name="connsiteY1957" fmla="*/ 2283863 h 5274968"/>
              <a:gd name="connsiteX1958" fmla="*/ 5441065 w 5959916"/>
              <a:gd name="connsiteY1958" fmla="*/ 2350270 h 5274968"/>
              <a:gd name="connsiteX1959" fmla="*/ 5351058 w 5959916"/>
              <a:gd name="connsiteY1959" fmla="*/ 2394726 h 5274968"/>
              <a:gd name="connsiteX1960" fmla="*/ 5467958 w 5959916"/>
              <a:gd name="connsiteY1960" fmla="*/ 2328318 h 5274968"/>
              <a:gd name="connsiteX1961" fmla="*/ 5539854 w 5959916"/>
              <a:gd name="connsiteY1961" fmla="*/ 2283863 h 5274968"/>
              <a:gd name="connsiteX1962" fmla="*/ 5656205 w 5959916"/>
              <a:gd name="connsiteY1962" fmla="*/ 2266299 h 5274968"/>
              <a:gd name="connsiteX1963" fmla="*/ 5620532 w 5959916"/>
              <a:gd name="connsiteY1963" fmla="*/ 2283863 h 5274968"/>
              <a:gd name="connsiteX1964" fmla="*/ 5656205 w 5959916"/>
              <a:gd name="connsiteY1964" fmla="*/ 2266299 h 5274968"/>
              <a:gd name="connsiteX1965" fmla="*/ 4812659 w 5959916"/>
              <a:gd name="connsiteY1965" fmla="*/ 2266299 h 5274968"/>
              <a:gd name="connsiteX1966" fmla="*/ 4790156 w 5959916"/>
              <a:gd name="connsiteY1966" fmla="*/ 2279472 h 5274968"/>
              <a:gd name="connsiteX1967" fmla="*/ 4812659 w 5959916"/>
              <a:gd name="connsiteY1967" fmla="*/ 2266299 h 5274968"/>
              <a:gd name="connsiteX1968" fmla="*/ 4256971 w 5959916"/>
              <a:gd name="connsiteY1968" fmla="*/ 2260401 h 5274968"/>
              <a:gd name="connsiteX1969" fmla="*/ 4242428 w 5959916"/>
              <a:gd name="connsiteY1969" fmla="*/ 2266299 h 5274968"/>
              <a:gd name="connsiteX1970" fmla="*/ 4260538 w 5959916"/>
              <a:gd name="connsiteY1970" fmla="*/ 2279472 h 5274968"/>
              <a:gd name="connsiteX1971" fmla="*/ 4256148 w 5959916"/>
              <a:gd name="connsiteY1971" fmla="*/ 2275081 h 5274968"/>
              <a:gd name="connsiteX1972" fmla="*/ 4264929 w 5959916"/>
              <a:gd name="connsiteY1972" fmla="*/ 2275081 h 5274968"/>
              <a:gd name="connsiteX1973" fmla="*/ 4256971 w 5959916"/>
              <a:gd name="connsiteY1973" fmla="*/ 2260401 h 5274968"/>
              <a:gd name="connsiteX1974" fmla="*/ 1127290 w 5959916"/>
              <a:gd name="connsiteY1974" fmla="*/ 2257518 h 5274968"/>
              <a:gd name="connsiteX1975" fmla="*/ 1104787 w 5959916"/>
              <a:gd name="connsiteY1975" fmla="*/ 2261910 h 5274968"/>
              <a:gd name="connsiteX1976" fmla="*/ 1109178 w 5959916"/>
              <a:gd name="connsiteY1976" fmla="*/ 2279472 h 5274968"/>
              <a:gd name="connsiteX1977" fmla="*/ 1127290 w 5959916"/>
              <a:gd name="connsiteY1977" fmla="*/ 2257518 h 5274968"/>
              <a:gd name="connsiteX1978" fmla="*/ 5288490 w 5959916"/>
              <a:gd name="connsiteY1978" fmla="*/ 2230626 h 5274968"/>
              <a:gd name="connsiteX1979" fmla="*/ 5284100 w 5959916"/>
              <a:gd name="connsiteY1979" fmla="*/ 2252579 h 5274968"/>
              <a:gd name="connsiteX1980" fmla="*/ 5306602 w 5959916"/>
              <a:gd name="connsiteY1980" fmla="*/ 2235017 h 5274968"/>
              <a:gd name="connsiteX1981" fmla="*/ 5288490 w 5959916"/>
              <a:gd name="connsiteY1981" fmla="*/ 2230626 h 5274968"/>
              <a:gd name="connsiteX1982" fmla="*/ 617156 w 5959916"/>
              <a:gd name="connsiteY1982" fmla="*/ 2230077 h 5274968"/>
              <a:gd name="connsiteX1983" fmla="*/ 647067 w 5959916"/>
              <a:gd name="connsiteY1983" fmla="*/ 2239407 h 5274968"/>
              <a:gd name="connsiteX1984" fmla="*/ 615783 w 5959916"/>
              <a:gd name="connsiteY1984" fmla="*/ 2315146 h 5274968"/>
              <a:gd name="connsiteX1985" fmla="*/ 552669 w 5959916"/>
              <a:gd name="connsiteY1985" fmla="*/ 2328318 h 5274968"/>
              <a:gd name="connsiteX1986" fmla="*/ 597672 w 5959916"/>
              <a:gd name="connsiteY1986" fmla="*/ 2283863 h 5274968"/>
              <a:gd name="connsiteX1987" fmla="*/ 583952 w 5959916"/>
              <a:gd name="connsiteY1987" fmla="*/ 2243798 h 5274968"/>
              <a:gd name="connsiteX1988" fmla="*/ 617156 w 5959916"/>
              <a:gd name="connsiteY1988" fmla="*/ 2230077 h 5274968"/>
              <a:gd name="connsiteX1989" fmla="*/ 5050849 w 5959916"/>
              <a:gd name="connsiteY1989" fmla="*/ 2216906 h 5274968"/>
              <a:gd name="connsiteX1990" fmla="*/ 5028348 w 5959916"/>
              <a:gd name="connsiteY1990" fmla="*/ 2248189 h 5274968"/>
              <a:gd name="connsiteX1991" fmla="*/ 5050849 w 5959916"/>
              <a:gd name="connsiteY1991" fmla="*/ 2216906 h 5274968"/>
              <a:gd name="connsiteX1992" fmla="*/ 5827670 w 5959916"/>
              <a:gd name="connsiteY1992" fmla="*/ 2176473 h 5274968"/>
              <a:gd name="connsiteX1993" fmla="*/ 5854331 w 5959916"/>
              <a:gd name="connsiteY1993" fmla="*/ 2181781 h 5274968"/>
              <a:gd name="connsiteX1994" fmla="*/ 5840611 w 5959916"/>
              <a:gd name="connsiteY1994" fmla="*/ 2203734 h 5274968"/>
              <a:gd name="connsiteX1995" fmla="*/ 5773105 w 5959916"/>
              <a:gd name="connsiteY1995" fmla="*/ 2212515 h 5274968"/>
              <a:gd name="connsiteX1996" fmla="*/ 5827670 w 5959916"/>
              <a:gd name="connsiteY1996" fmla="*/ 2176473 h 5274968"/>
              <a:gd name="connsiteX1997" fmla="*/ 594542 w 5959916"/>
              <a:gd name="connsiteY1997" fmla="*/ 2174277 h 5274968"/>
              <a:gd name="connsiteX1998" fmla="*/ 602063 w 5959916"/>
              <a:gd name="connsiteY1998" fmla="*/ 2177390 h 5274968"/>
              <a:gd name="connsiteX1999" fmla="*/ 575170 w 5959916"/>
              <a:gd name="connsiteY1999" fmla="*/ 2190562 h 5274968"/>
              <a:gd name="connsiteX2000" fmla="*/ 594542 w 5959916"/>
              <a:gd name="connsiteY2000" fmla="*/ 2174277 h 5274968"/>
              <a:gd name="connsiteX2001" fmla="*/ 4706753 w 5959916"/>
              <a:gd name="connsiteY2001" fmla="*/ 2173754 h 5274968"/>
              <a:gd name="connsiteX2002" fmla="*/ 4700699 w 5959916"/>
              <a:gd name="connsiteY2002" fmla="*/ 2176842 h 5274968"/>
              <a:gd name="connsiteX2003" fmla="*/ 4705089 w 5959916"/>
              <a:gd name="connsiteY2003" fmla="*/ 2194403 h 5274968"/>
              <a:gd name="connsiteX2004" fmla="*/ 4727590 w 5959916"/>
              <a:gd name="connsiteY2004" fmla="*/ 2176842 h 5274968"/>
              <a:gd name="connsiteX2005" fmla="*/ 4706753 w 5959916"/>
              <a:gd name="connsiteY2005" fmla="*/ 2173754 h 5274968"/>
              <a:gd name="connsiteX2006" fmla="*/ 5759932 w 5959916"/>
              <a:gd name="connsiteY2006" fmla="*/ 2168060 h 5274968"/>
              <a:gd name="connsiteX2007" fmla="*/ 5741822 w 5959916"/>
              <a:gd name="connsiteY2007" fmla="*/ 2194952 h 5274968"/>
              <a:gd name="connsiteX2008" fmla="*/ 5759932 w 5959916"/>
              <a:gd name="connsiteY2008" fmla="*/ 2168060 h 5274968"/>
              <a:gd name="connsiteX2009" fmla="*/ 4448786 w 5959916"/>
              <a:gd name="connsiteY2009" fmla="*/ 2163670 h 5274968"/>
              <a:gd name="connsiteX2010" fmla="*/ 4421895 w 5959916"/>
              <a:gd name="connsiteY2010" fmla="*/ 2181232 h 5274968"/>
              <a:gd name="connsiteX2011" fmla="*/ 4448786 w 5959916"/>
              <a:gd name="connsiteY2011" fmla="*/ 2163670 h 5274968"/>
              <a:gd name="connsiteX2012" fmla="*/ 1082286 w 5959916"/>
              <a:gd name="connsiteY2012" fmla="*/ 2163670 h 5274968"/>
              <a:gd name="connsiteX2013" fmla="*/ 1005999 w 5959916"/>
              <a:gd name="connsiteY2013" fmla="*/ 2239407 h 5274968"/>
              <a:gd name="connsiteX2014" fmla="*/ 1032891 w 5959916"/>
              <a:gd name="connsiteY2014" fmla="*/ 2256970 h 5274968"/>
              <a:gd name="connsiteX2015" fmla="*/ 1082286 w 5959916"/>
              <a:gd name="connsiteY2015" fmla="*/ 2163670 h 5274968"/>
              <a:gd name="connsiteX2016" fmla="*/ 4651304 w 5959916"/>
              <a:gd name="connsiteY2016" fmla="*/ 2146107 h 5274968"/>
              <a:gd name="connsiteX2017" fmla="*/ 4646913 w 5959916"/>
              <a:gd name="connsiteY2017" fmla="*/ 2168060 h 5274968"/>
              <a:gd name="connsiteX2018" fmla="*/ 4669416 w 5959916"/>
              <a:gd name="connsiteY2018" fmla="*/ 2154888 h 5274968"/>
              <a:gd name="connsiteX2019" fmla="*/ 4651304 w 5959916"/>
              <a:gd name="connsiteY2019" fmla="*/ 2146107 h 5274968"/>
              <a:gd name="connsiteX2020" fmla="*/ 4588189 w 5959916"/>
              <a:gd name="connsiteY2020" fmla="*/ 2141717 h 5274968"/>
              <a:gd name="connsiteX2021" fmla="*/ 4553063 w 5959916"/>
              <a:gd name="connsiteY2021" fmla="*/ 2191111 h 5274968"/>
              <a:gd name="connsiteX2022" fmla="*/ 4557455 w 5959916"/>
              <a:gd name="connsiteY2022" fmla="*/ 2213065 h 5274968"/>
              <a:gd name="connsiteX2023" fmla="*/ 4588737 w 5959916"/>
              <a:gd name="connsiteY2023" fmla="*/ 2186171 h 5274968"/>
              <a:gd name="connsiteX2024" fmla="*/ 4620021 w 5959916"/>
              <a:gd name="connsiteY2024" fmla="*/ 2194952 h 5274968"/>
              <a:gd name="connsiteX2025" fmla="*/ 4628803 w 5959916"/>
              <a:gd name="connsiteY2025" fmla="*/ 2159279 h 5274968"/>
              <a:gd name="connsiteX2026" fmla="*/ 4588189 w 5959916"/>
              <a:gd name="connsiteY2026" fmla="*/ 2141717 h 5274968"/>
              <a:gd name="connsiteX2027" fmla="*/ 4314324 w 5959916"/>
              <a:gd name="connsiteY2027" fmla="*/ 2030304 h 5274968"/>
              <a:gd name="connsiteX2028" fmla="*/ 4246818 w 5959916"/>
              <a:gd name="connsiteY2028" fmla="*/ 2065978 h 5274968"/>
              <a:gd name="connsiteX2029" fmla="*/ 4214987 w 5959916"/>
              <a:gd name="connsiteY2029" fmla="*/ 2118117 h 5274968"/>
              <a:gd name="connsiteX2030" fmla="*/ 4223768 w 5959916"/>
              <a:gd name="connsiteY2030" fmla="*/ 2153790 h 5274968"/>
              <a:gd name="connsiteX2031" fmla="*/ 4246270 w 5959916"/>
              <a:gd name="connsiteY2031" fmla="*/ 2162572 h 5274968"/>
              <a:gd name="connsiteX2032" fmla="*/ 4223768 w 5959916"/>
              <a:gd name="connsiteY2032" fmla="*/ 2162572 h 5274968"/>
              <a:gd name="connsiteX2033" fmla="*/ 4264382 w 5959916"/>
              <a:gd name="connsiteY2033" fmla="*/ 2207028 h 5274968"/>
              <a:gd name="connsiteX2034" fmla="*/ 4259990 w 5959916"/>
              <a:gd name="connsiteY2034" fmla="*/ 2238310 h 5274968"/>
              <a:gd name="connsiteX2035" fmla="*/ 4273711 w 5959916"/>
              <a:gd name="connsiteY2035" fmla="*/ 2229529 h 5274968"/>
              <a:gd name="connsiteX2036" fmla="*/ 4287431 w 5959916"/>
              <a:gd name="connsiteY2036" fmla="*/ 2260812 h 5274968"/>
              <a:gd name="connsiteX2037" fmla="*/ 4323105 w 5959916"/>
              <a:gd name="connsiteY2037" fmla="*/ 2211966 h 5274968"/>
              <a:gd name="connsiteX2038" fmla="*/ 4331887 w 5959916"/>
              <a:gd name="connsiteY2038" fmla="*/ 2220748 h 5274968"/>
              <a:gd name="connsiteX2039" fmla="*/ 4354390 w 5959916"/>
              <a:gd name="connsiteY2039" fmla="*/ 2180683 h 5274968"/>
              <a:gd name="connsiteX2040" fmla="*/ 4273711 w 5959916"/>
              <a:gd name="connsiteY2040" fmla="*/ 2216357 h 5274968"/>
              <a:gd name="connsiteX2041" fmla="*/ 4269320 w 5959916"/>
              <a:gd name="connsiteY2041" fmla="*/ 2198795 h 5274968"/>
              <a:gd name="connsiteX2042" fmla="*/ 4327497 w 5959916"/>
              <a:gd name="connsiteY2042" fmla="*/ 2141168 h 5274968"/>
              <a:gd name="connsiteX2043" fmla="*/ 4368110 w 5959916"/>
              <a:gd name="connsiteY2043" fmla="*/ 2092323 h 5274968"/>
              <a:gd name="connsiteX2044" fmla="*/ 4363719 w 5959916"/>
              <a:gd name="connsiteY2044" fmla="*/ 2083541 h 5274968"/>
              <a:gd name="connsiteX2045" fmla="*/ 4336826 w 5959916"/>
              <a:gd name="connsiteY2045" fmla="*/ 2092323 h 5274968"/>
              <a:gd name="connsiteX2046" fmla="*/ 4314324 w 5959916"/>
              <a:gd name="connsiteY2046" fmla="*/ 2079151 h 5274968"/>
              <a:gd name="connsiteX2047" fmla="*/ 4336826 w 5959916"/>
              <a:gd name="connsiteY2047" fmla="*/ 2052258 h 5274968"/>
              <a:gd name="connsiteX2048" fmla="*/ 4314324 w 5959916"/>
              <a:gd name="connsiteY2048" fmla="*/ 2030304 h 5274968"/>
              <a:gd name="connsiteX2049" fmla="*/ 722230 w 5959916"/>
              <a:gd name="connsiteY2049" fmla="*/ 2018505 h 5274968"/>
              <a:gd name="connsiteX2050" fmla="*/ 714023 w 5959916"/>
              <a:gd name="connsiteY2050" fmla="*/ 2021523 h 5274968"/>
              <a:gd name="connsiteX2051" fmla="*/ 695912 w 5959916"/>
              <a:gd name="connsiteY2051" fmla="*/ 2110434 h 5274968"/>
              <a:gd name="connsiteX2052" fmla="*/ 745306 w 5959916"/>
              <a:gd name="connsiteY2052" fmla="*/ 2025914 h 5274968"/>
              <a:gd name="connsiteX2053" fmla="*/ 722230 w 5959916"/>
              <a:gd name="connsiteY2053" fmla="*/ 2018505 h 5274968"/>
              <a:gd name="connsiteX2054" fmla="*/ 5065941 w 5959916"/>
              <a:gd name="connsiteY2054" fmla="*/ 2009998 h 5274968"/>
              <a:gd name="connsiteX2055" fmla="*/ 5077741 w 5959916"/>
              <a:gd name="connsiteY2055" fmla="*/ 2021523 h 5274968"/>
              <a:gd name="connsiteX2056" fmla="*/ 5055239 w 5959916"/>
              <a:gd name="connsiteY2056" fmla="*/ 2030304 h 5274968"/>
              <a:gd name="connsiteX2057" fmla="*/ 5050849 w 5959916"/>
              <a:gd name="connsiteY2057" fmla="*/ 2021523 h 5274968"/>
              <a:gd name="connsiteX2058" fmla="*/ 5065941 w 5959916"/>
              <a:gd name="connsiteY2058" fmla="*/ 2009998 h 5274968"/>
              <a:gd name="connsiteX2059" fmla="*/ 4736372 w 5959916"/>
              <a:gd name="connsiteY2059" fmla="*/ 1990240 h 5274968"/>
              <a:gd name="connsiteX2060" fmla="*/ 4731982 w 5959916"/>
              <a:gd name="connsiteY2060" fmla="*/ 2016584 h 5274968"/>
              <a:gd name="connsiteX2061" fmla="*/ 4718260 w 5959916"/>
              <a:gd name="connsiteY2061" fmla="*/ 2003412 h 5274968"/>
              <a:gd name="connsiteX2062" fmla="*/ 4736372 w 5959916"/>
              <a:gd name="connsiteY2062" fmla="*/ 1990240 h 5274968"/>
              <a:gd name="connsiteX2063" fmla="*/ 4498181 w 5959916"/>
              <a:gd name="connsiteY2063" fmla="*/ 1990240 h 5274968"/>
              <a:gd name="connsiteX2064" fmla="*/ 4466899 w 5959916"/>
              <a:gd name="connsiteY2064" fmla="*/ 2012193 h 5274968"/>
              <a:gd name="connsiteX2065" fmla="*/ 4498181 w 5959916"/>
              <a:gd name="connsiteY2065" fmla="*/ 1990240 h 5274968"/>
              <a:gd name="connsiteX2066" fmla="*/ 5427344 w 5959916"/>
              <a:gd name="connsiteY2066" fmla="*/ 1977068 h 5274968"/>
              <a:gd name="connsiteX2067" fmla="*/ 5441065 w 5959916"/>
              <a:gd name="connsiteY2067" fmla="*/ 1994631 h 5274968"/>
              <a:gd name="connsiteX2068" fmla="*/ 5364230 w 5959916"/>
              <a:gd name="connsiteY2068" fmla="*/ 2047867 h 5274968"/>
              <a:gd name="connsiteX2069" fmla="*/ 5189154 w 5959916"/>
              <a:gd name="connsiteY2069" fmla="*/ 2119215 h 5274968"/>
              <a:gd name="connsiteX2070" fmla="*/ 5202874 w 5959916"/>
              <a:gd name="connsiteY2070" fmla="*/ 2087932 h 5274968"/>
              <a:gd name="connsiteX2071" fmla="*/ 5319774 w 5959916"/>
              <a:gd name="connsiteY2071" fmla="*/ 2039086 h 5274968"/>
              <a:gd name="connsiteX2072" fmla="*/ 5400453 w 5959916"/>
              <a:gd name="connsiteY2072" fmla="*/ 1981459 h 5274968"/>
              <a:gd name="connsiteX2073" fmla="*/ 5427344 w 5959916"/>
              <a:gd name="connsiteY2073" fmla="*/ 1977068 h 5274968"/>
              <a:gd name="connsiteX2074" fmla="*/ 5562356 w 5959916"/>
              <a:gd name="connsiteY2074" fmla="*/ 1959506 h 5274968"/>
              <a:gd name="connsiteX2075" fmla="*/ 5571137 w 5959916"/>
              <a:gd name="connsiteY2075" fmla="*/ 1968288 h 5274968"/>
              <a:gd name="connsiteX2076" fmla="*/ 5589249 w 5959916"/>
              <a:gd name="connsiteY2076" fmla="*/ 1963896 h 5274968"/>
              <a:gd name="connsiteX2077" fmla="*/ 5557966 w 5959916"/>
              <a:gd name="connsiteY2077" fmla="*/ 1990790 h 5274968"/>
              <a:gd name="connsiteX2078" fmla="*/ 5562356 w 5959916"/>
              <a:gd name="connsiteY2078" fmla="*/ 1959506 h 5274968"/>
              <a:gd name="connsiteX2079" fmla="*/ 5360387 w 5959916"/>
              <a:gd name="connsiteY2079" fmla="*/ 1959506 h 5274968"/>
              <a:gd name="connsiteX2080" fmla="*/ 5382889 w 5959916"/>
              <a:gd name="connsiteY2080" fmla="*/ 1963896 h 5274968"/>
              <a:gd name="connsiteX2081" fmla="*/ 5355997 w 5959916"/>
              <a:gd name="connsiteY2081" fmla="*/ 1981459 h 5274968"/>
              <a:gd name="connsiteX2082" fmla="*/ 5360387 w 5959916"/>
              <a:gd name="connsiteY2082" fmla="*/ 1959506 h 5274968"/>
              <a:gd name="connsiteX2083" fmla="*/ 4650756 w 5959916"/>
              <a:gd name="connsiteY2083" fmla="*/ 1950725 h 5274968"/>
              <a:gd name="connsiteX2084" fmla="*/ 4655146 w 5959916"/>
              <a:gd name="connsiteY2084" fmla="*/ 1972678 h 5274968"/>
              <a:gd name="connsiteX2085" fmla="*/ 4623862 w 5959916"/>
              <a:gd name="connsiteY2085" fmla="*/ 1972678 h 5274968"/>
              <a:gd name="connsiteX2086" fmla="*/ 4650756 w 5959916"/>
              <a:gd name="connsiteY2086" fmla="*/ 1950725 h 5274968"/>
              <a:gd name="connsiteX2087" fmla="*/ 4911447 w 5959916"/>
              <a:gd name="connsiteY2087" fmla="*/ 1932614 h 5274968"/>
              <a:gd name="connsiteX2088" fmla="*/ 4848332 w 5959916"/>
              <a:gd name="connsiteY2088" fmla="*/ 1959506 h 5274968"/>
              <a:gd name="connsiteX2089" fmla="*/ 4911447 w 5959916"/>
              <a:gd name="connsiteY2089" fmla="*/ 1932614 h 5274968"/>
              <a:gd name="connsiteX2090" fmla="*/ 4754483 w 5959916"/>
              <a:gd name="connsiteY2090" fmla="*/ 1919442 h 5274968"/>
              <a:gd name="connsiteX2091" fmla="*/ 4714419 w 5959916"/>
              <a:gd name="connsiteY2091" fmla="*/ 1964446 h 5274968"/>
              <a:gd name="connsiteX2092" fmla="*/ 4723200 w 5959916"/>
              <a:gd name="connsiteY2092" fmla="*/ 1977618 h 5274968"/>
              <a:gd name="connsiteX2093" fmla="*/ 4750093 w 5959916"/>
              <a:gd name="connsiteY2093" fmla="*/ 1973227 h 5274968"/>
              <a:gd name="connsiteX2094" fmla="*/ 4696307 w 5959916"/>
              <a:gd name="connsiteY2094" fmla="*/ 2000119 h 5274968"/>
              <a:gd name="connsiteX2095" fmla="*/ 4705089 w 5959916"/>
              <a:gd name="connsiteY2095" fmla="*/ 2017682 h 5274968"/>
              <a:gd name="connsiteX2096" fmla="*/ 4646913 w 5959916"/>
              <a:gd name="connsiteY2096" fmla="*/ 2039635 h 5274968"/>
              <a:gd name="connsiteX2097" fmla="*/ 4633192 w 5959916"/>
              <a:gd name="connsiteY2097" fmla="*/ 2008352 h 5274968"/>
              <a:gd name="connsiteX2098" fmla="*/ 4705089 w 5959916"/>
              <a:gd name="connsiteY2098" fmla="*/ 1968288 h 5274968"/>
              <a:gd name="connsiteX2099" fmla="*/ 4754483 w 5959916"/>
              <a:gd name="connsiteY2099" fmla="*/ 1919442 h 5274968"/>
              <a:gd name="connsiteX2100" fmla="*/ 5845550 w 5959916"/>
              <a:gd name="connsiteY2100" fmla="*/ 1915051 h 5274968"/>
              <a:gd name="connsiteX2101" fmla="*/ 5854331 w 5959916"/>
              <a:gd name="connsiteY2101" fmla="*/ 1928223 h 5274968"/>
              <a:gd name="connsiteX2102" fmla="*/ 5831829 w 5959916"/>
              <a:gd name="connsiteY2102" fmla="*/ 1923832 h 5274968"/>
              <a:gd name="connsiteX2103" fmla="*/ 5845550 w 5959916"/>
              <a:gd name="connsiteY2103" fmla="*/ 1915051 h 5274968"/>
              <a:gd name="connsiteX2104" fmla="*/ 5382889 w 5959916"/>
              <a:gd name="connsiteY2104" fmla="*/ 1910660 h 5274968"/>
              <a:gd name="connsiteX2105" fmla="*/ 5391671 w 5959916"/>
              <a:gd name="connsiteY2105" fmla="*/ 1910660 h 5274968"/>
              <a:gd name="connsiteX2106" fmla="*/ 5347215 w 5959916"/>
              <a:gd name="connsiteY2106" fmla="*/ 1946335 h 5274968"/>
              <a:gd name="connsiteX2107" fmla="*/ 5382889 w 5959916"/>
              <a:gd name="connsiteY2107" fmla="*/ 1910660 h 5274968"/>
              <a:gd name="connsiteX2108" fmla="*/ 5571137 w 5959916"/>
              <a:gd name="connsiteY2108" fmla="*/ 1910112 h 5274968"/>
              <a:gd name="connsiteX2109" fmla="*/ 5566746 w 5959916"/>
              <a:gd name="connsiteY2109" fmla="*/ 1937004 h 5274968"/>
              <a:gd name="connsiteX2110" fmla="*/ 5503631 w 5959916"/>
              <a:gd name="connsiteY2110" fmla="*/ 1954567 h 5274968"/>
              <a:gd name="connsiteX2111" fmla="*/ 5571137 w 5959916"/>
              <a:gd name="connsiteY2111" fmla="*/ 1910112 h 5274968"/>
              <a:gd name="connsiteX2112" fmla="*/ 5203423 w 5959916"/>
              <a:gd name="connsiteY2112" fmla="*/ 1888158 h 5274968"/>
              <a:gd name="connsiteX2113" fmla="*/ 5225924 w 5959916"/>
              <a:gd name="connsiteY2113" fmla="*/ 1901331 h 5274968"/>
              <a:gd name="connsiteX2114" fmla="*/ 5176530 w 5959916"/>
              <a:gd name="connsiteY2114" fmla="*/ 1928223 h 5274968"/>
              <a:gd name="connsiteX2115" fmla="*/ 5203423 w 5959916"/>
              <a:gd name="connsiteY2115" fmla="*/ 1888158 h 5274968"/>
              <a:gd name="connsiteX2116" fmla="*/ 5364778 w 5959916"/>
              <a:gd name="connsiteY2116" fmla="*/ 1884317 h 5274968"/>
              <a:gd name="connsiteX2117" fmla="*/ 5319774 w 5959916"/>
              <a:gd name="connsiteY2117" fmla="*/ 1906270 h 5274968"/>
              <a:gd name="connsiteX2118" fmla="*/ 5364778 w 5959916"/>
              <a:gd name="connsiteY2118" fmla="*/ 1884317 h 5274968"/>
              <a:gd name="connsiteX2119" fmla="*/ 5737431 w 5959916"/>
              <a:gd name="connsiteY2119" fmla="*/ 1879377 h 5274968"/>
              <a:gd name="connsiteX2120" fmla="*/ 5701758 w 5959916"/>
              <a:gd name="connsiteY2120" fmla="*/ 1906270 h 5274968"/>
              <a:gd name="connsiteX2121" fmla="*/ 5737431 w 5959916"/>
              <a:gd name="connsiteY2121" fmla="*/ 1879377 h 5274968"/>
              <a:gd name="connsiteX2122" fmla="*/ 297190 w 5959916"/>
              <a:gd name="connsiteY2122" fmla="*/ 1873340 h 5274968"/>
              <a:gd name="connsiteX2123" fmla="*/ 305697 w 5959916"/>
              <a:gd name="connsiteY2123" fmla="*/ 1874986 h 5274968"/>
              <a:gd name="connsiteX2124" fmla="*/ 305697 w 5959916"/>
              <a:gd name="connsiteY2124" fmla="*/ 1888158 h 5274968"/>
              <a:gd name="connsiteX2125" fmla="*/ 291975 w 5959916"/>
              <a:gd name="connsiteY2125" fmla="*/ 1874986 h 5274968"/>
              <a:gd name="connsiteX2126" fmla="*/ 297190 w 5959916"/>
              <a:gd name="connsiteY2126" fmla="*/ 1873340 h 5274968"/>
              <a:gd name="connsiteX2127" fmla="*/ 5041777 w 5959916"/>
              <a:gd name="connsiteY2127" fmla="*/ 1862990 h 5274968"/>
              <a:gd name="connsiteX2128" fmla="*/ 5064021 w 5959916"/>
              <a:gd name="connsiteY2128" fmla="*/ 1866206 h 5274968"/>
              <a:gd name="connsiteX2129" fmla="*/ 5041520 w 5959916"/>
              <a:gd name="connsiteY2129" fmla="*/ 1888158 h 5274968"/>
              <a:gd name="connsiteX2130" fmla="*/ 5099694 w 5959916"/>
              <a:gd name="connsiteY2130" fmla="*/ 1874986 h 5274968"/>
              <a:gd name="connsiteX2131" fmla="*/ 5036031 w 5959916"/>
              <a:gd name="connsiteY2131" fmla="*/ 1915599 h 5274968"/>
              <a:gd name="connsiteX2132" fmla="*/ 5054142 w 5959916"/>
              <a:gd name="connsiteY2132" fmla="*/ 1919990 h 5274968"/>
              <a:gd name="connsiteX2133" fmla="*/ 5045361 w 5959916"/>
              <a:gd name="connsiteY2133" fmla="*/ 1946882 h 5274968"/>
              <a:gd name="connsiteX2134" fmla="*/ 5018468 w 5959916"/>
              <a:gd name="connsiteY2134" fmla="*/ 1946882 h 5274968"/>
              <a:gd name="connsiteX2135" fmla="*/ 5009686 w 5959916"/>
              <a:gd name="connsiteY2135" fmla="*/ 1960055 h 5274968"/>
              <a:gd name="connsiteX2136" fmla="*/ 5014078 w 5959916"/>
              <a:gd name="connsiteY2136" fmla="*/ 1968837 h 5274968"/>
              <a:gd name="connsiteX2137" fmla="*/ 5045361 w 5959916"/>
              <a:gd name="connsiteY2137" fmla="*/ 1946882 h 5274968"/>
              <a:gd name="connsiteX2138" fmla="*/ 5027251 w 5959916"/>
              <a:gd name="connsiteY2138" fmla="*/ 1968837 h 5274968"/>
              <a:gd name="connsiteX2139" fmla="*/ 4959744 w 5959916"/>
              <a:gd name="connsiteY2139" fmla="*/ 2022073 h 5274968"/>
              <a:gd name="connsiteX2140" fmla="*/ 4950963 w 5959916"/>
              <a:gd name="connsiteY2140" fmla="*/ 1990790 h 5274968"/>
              <a:gd name="connsiteX2141" fmla="*/ 4977856 w 5959916"/>
              <a:gd name="connsiteY2141" fmla="*/ 1990790 h 5274968"/>
              <a:gd name="connsiteX2142" fmla="*/ 4955354 w 5959916"/>
              <a:gd name="connsiteY2142" fmla="*/ 1977618 h 5274968"/>
              <a:gd name="connsiteX2143" fmla="*/ 5018468 w 5959916"/>
              <a:gd name="connsiteY2143" fmla="*/ 1937553 h 5274968"/>
              <a:gd name="connsiteX2144" fmla="*/ 5032189 w 5959916"/>
              <a:gd name="connsiteY2144" fmla="*/ 1924381 h 5274968"/>
              <a:gd name="connsiteX2145" fmla="*/ 5000906 w 5959916"/>
              <a:gd name="connsiteY2145" fmla="*/ 1928771 h 5274968"/>
              <a:gd name="connsiteX2146" fmla="*/ 4974013 w 5959916"/>
              <a:gd name="connsiteY2146" fmla="*/ 1897489 h 5274968"/>
              <a:gd name="connsiteX2147" fmla="*/ 5041777 w 5959916"/>
              <a:gd name="connsiteY2147" fmla="*/ 1862990 h 5274968"/>
              <a:gd name="connsiteX2148" fmla="*/ 5957510 w 5959916"/>
              <a:gd name="connsiteY2148" fmla="*/ 1830532 h 5274968"/>
              <a:gd name="connsiteX2149" fmla="*/ 5948729 w 5959916"/>
              <a:gd name="connsiteY2149" fmla="*/ 1857424 h 5274968"/>
              <a:gd name="connsiteX2150" fmla="*/ 5957510 w 5959916"/>
              <a:gd name="connsiteY2150" fmla="*/ 1830532 h 5274968"/>
              <a:gd name="connsiteX2151" fmla="*/ 5288490 w 5959916"/>
              <a:gd name="connsiteY2151" fmla="*/ 1825592 h 5274968"/>
              <a:gd name="connsiteX2152" fmla="*/ 5239096 w 5959916"/>
              <a:gd name="connsiteY2152" fmla="*/ 1856875 h 5274968"/>
              <a:gd name="connsiteX2153" fmla="*/ 5288490 w 5959916"/>
              <a:gd name="connsiteY2153" fmla="*/ 1825592 h 5274968"/>
              <a:gd name="connsiteX2154" fmla="*/ 4978953 w 5959916"/>
              <a:gd name="connsiteY2154" fmla="*/ 1825592 h 5274968"/>
              <a:gd name="connsiteX2155" fmla="*/ 4956451 w 5959916"/>
              <a:gd name="connsiteY2155" fmla="*/ 1852484 h 5274968"/>
              <a:gd name="connsiteX2156" fmla="*/ 4978953 w 5959916"/>
              <a:gd name="connsiteY2156" fmla="*/ 1825592 h 5274968"/>
              <a:gd name="connsiteX2157" fmla="*/ 5194092 w 5959916"/>
              <a:gd name="connsiteY2157" fmla="*/ 1821201 h 5274968"/>
              <a:gd name="connsiteX2158" fmla="*/ 5198483 w 5959916"/>
              <a:gd name="connsiteY2158" fmla="*/ 1852484 h 5274968"/>
              <a:gd name="connsiteX2159" fmla="*/ 5171591 w 5959916"/>
              <a:gd name="connsiteY2159" fmla="*/ 1856875 h 5274968"/>
              <a:gd name="connsiteX2160" fmla="*/ 5180921 w 5959916"/>
              <a:gd name="connsiteY2160" fmla="*/ 1838764 h 5274968"/>
              <a:gd name="connsiteX2161" fmla="*/ 5158419 w 5959916"/>
              <a:gd name="connsiteY2161" fmla="*/ 1838764 h 5274968"/>
              <a:gd name="connsiteX2162" fmla="*/ 5194092 w 5959916"/>
              <a:gd name="connsiteY2162" fmla="*/ 1821201 h 5274968"/>
              <a:gd name="connsiteX2163" fmla="*/ 4843942 w 5959916"/>
              <a:gd name="connsiteY2163" fmla="*/ 1816811 h 5274968"/>
              <a:gd name="connsiteX2164" fmla="*/ 4857663 w 5959916"/>
              <a:gd name="connsiteY2164" fmla="*/ 1816811 h 5274968"/>
              <a:gd name="connsiteX2165" fmla="*/ 4835160 w 5959916"/>
              <a:gd name="connsiteY2165" fmla="*/ 1861266 h 5274968"/>
              <a:gd name="connsiteX2166" fmla="*/ 4817049 w 5959916"/>
              <a:gd name="connsiteY2166" fmla="*/ 1856875 h 5274968"/>
              <a:gd name="connsiteX2167" fmla="*/ 4821440 w 5959916"/>
              <a:gd name="connsiteY2167" fmla="*/ 1834373 h 5274968"/>
              <a:gd name="connsiteX2168" fmla="*/ 4843942 w 5959916"/>
              <a:gd name="connsiteY2168" fmla="*/ 1816811 h 5274968"/>
              <a:gd name="connsiteX2169" fmla="*/ 5399285 w 5959916"/>
              <a:gd name="connsiteY2169" fmla="*/ 1803639 h 5274968"/>
              <a:gd name="connsiteX2170" fmla="*/ 5427893 w 5959916"/>
              <a:gd name="connsiteY2170" fmla="*/ 1816811 h 5274968"/>
              <a:gd name="connsiteX2171" fmla="*/ 5427893 w 5959916"/>
              <a:gd name="connsiteY2171" fmla="*/ 1829983 h 5274968"/>
              <a:gd name="connsiteX2172" fmla="*/ 5387280 w 5959916"/>
              <a:gd name="connsiteY2172" fmla="*/ 1874438 h 5274968"/>
              <a:gd name="connsiteX2173" fmla="*/ 5360387 w 5959916"/>
              <a:gd name="connsiteY2173" fmla="*/ 1874438 h 5274968"/>
              <a:gd name="connsiteX2174" fmla="*/ 5355997 w 5959916"/>
              <a:gd name="connsiteY2174" fmla="*/ 1856875 h 5274968"/>
              <a:gd name="connsiteX2175" fmla="*/ 5292882 w 5959916"/>
              <a:gd name="connsiteY2175" fmla="*/ 1883767 h 5274968"/>
              <a:gd name="connsiteX2176" fmla="*/ 5347215 w 5959916"/>
              <a:gd name="connsiteY2176" fmla="*/ 1816811 h 5274968"/>
              <a:gd name="connsiteX2177" fmla="*/ 5399285 w 5959916"/>
              <a:gd name="connsiteY2177" fmla="*/ 1803639 h 5274968"/>
              <a:gd name="connsiteX2178" fmla="*/ 5606913 w 5959916"/>
              <a:gd name="connsiteY2178" fmla="*/ 1799934 h 5274968"/>
              <a:gd name="connsiteX2179" fmla="*/ 5593639 w 5959916"/>
              <a:gd name="connsiteY2179" fmla="*/ 1808579 h 5274968"/>
              <a:gd name="connsiteX2180" fmla="*/ 5589249 w 5959916"/>
              <a:gd name="connsiteY2180" fmla="*/ 1826142 h 5274968"/>
              <a:gd name="connsiteX2181" fmla="*/ 5539304 w 5959916"/>
              <a:gd name="connsiteY2181" fmla="*/ 1831081 h 5274968"/>
              <a:gd name="connsiteX2182" fmla="*/ 5602419 w 5959916"/>
              <a:gd name="connsiteY2182" fmla="*/ 1804188 h 5274968"/>
              <a:gd name="connsiteX2183" fmla="*/ 5606913 w 5959916"/>
              <a:gd name="connsiteY2183" fmla="*/ 1799934 h 5274968"/>
              <a:gd name="connsiteX2184" fmla="*/ 5179823 w 5959916"/>
              <a:gd name="connsiteY2184" fmla="*/ 1791016 h 5274968"/>
              <a:gd name="connsiteX2185" fmla="*/ 5171043 w 5959916"/>
              <a:gd name="connsiteY2185" fmla="*/ 1795407 h 5274968"/>
              <a:gd name="connsiteX2186" fmla="*/ 5184763 w 5959916"/>
              <a:gd name="connsiteY2186" fmla="*/ 1808579 h 5274968"/>
              <a:gd name="connsiteX2187" fmla="*/ 5149088 w 5959916"/>
              <a:gd name="connsiteY2187" fmla="*/ 1821751 h 5274968"/>
              <a:gd name="connsiteX2188" fmla="*/ 5148540 w 5959916"/>
              <a:gd name="connsiteY2188" fmla="*/ 1799798 h 5274968"/>
              <a:gd name="connsiteX2189" fmla="*/ 5179823 w 5959916"/>
              <a:gd name="connsiteY2189" fmla="*/ 1791016 h 5274968"/>
              <a:gd name="connsiteX2190" fmla="*/ 4987185 w 5959916"/>
              <a:gd name="connsiteY2190" fmla="*/ 1776747 h 5274968"/>
              <a:gd name="connsiteX2191" fmla="*/ 4987185 w 5959916"/>
              <a:gd name="connsiteY2191" fmla="*/ 1803639 h 5274968"/>
              <a:gd name="connsiteX2192" fmla="*/ 4982795 w 5959916"/>
              <a:gd name="connsiteY2192" fmla="*/ 1781687 h 5274968"/>
              <a:gd name="connsiteX2193" fmla="*/ 4974013 w 5959916"/>
              <a:gd name="connsiteY2193" fmla="*/ 1781687 h 5274968"/>
              <a:gd name="connsiteX2194" fmla="*/ 4987185 w 5959916"/>
              <a:gd name="connsiteY2194" fmla="*/ 1776747 h 5274968"/>
              <a:gd name="connsiteX2195" fmla="*/ 5490459 w 5959916"/>
              <a:gd name="connsiteY2195" fmla="*/ 1742170 h 5274968"/>
              <a:gd name="connsiteX2196" fmla="*/ 5517352 w 5959916"/>
              <a:gd name="connsiteY2196" fmla="*/ 1746561 h 5274968"/>
              <a:gd name="connsiteX2197" fmla="*/ 5521742 w 5959916"/>
              <a:gd name="connsiteY2197" fmla="*/ 1759734 h 5274968"/>
              <a:gd name="connsiteX2198" fmla="*/ 5503631 w 5959916"/>
              <a:gd name="connsiteY2198" fmla="*/ 1772905 h 5274968"/>
              <a:gd name="connsiteX2199" fmla="*/ 5521742 w 5959916"/>
              <a:gd name="connsiteY2199" fmla="*/ 1777296 h 5274968"/>
              <a:gd name="connsiteX2200" fmla="*/ 5449846 w 5959916"/>
              <a:gd name="connsiteY2200" fmla="*/ 1812970 h 5274968"/>
              <a:gd name="connsiteX2201" fmla="*/ 5463568 w 5959916"/>
              <a:gd name="connsiteY2201" fmla="*/ 1781687 h 5274968"/>
              <a:gd name="connsiteX2202" fmla="*/ 5449846 w 5959916"/>
              <a:gd name="connsiteY2202" fmla="*/ 1781687 h 5274968"/>
              <a:gd name="connsiteX2203" fmla="*/ 5467958 w 5959916"/>
              <a:gd name="connsiteY2203" fmla="*/ 1764124 h 5274968"/>
              <a:gd name="connsiteX2204" fmla="*/ 5490459 w 5959916"/>
              <a:gd name="connsiteY2204" fmla="*/ 1742170 h 5274968"/>
              <a:gd name="connsiteX2205" fmla="*/ 4731982 w 5959916"/>
              <a:gd name="connsiteY2205" fmla="*/ 1719120 h 5274968"/>
              <a:gd name="connsiteX2206" fmla="*/ 4705089 w 5959916"/>
              <a:gd name="connsiteY2206" fmla="*/ 1723511 h 5274968"/>
              <a:gd name="connsiteX2207" fmla="*/ 4731982 w 5959916"/>
              <a:gd name="connsiteY2207" fmla="*/ 1719120 h 5274968"/>
              <a:gd name="connsiteX2208" fmla="*/ 5441065 w 5959916"/>
              <a:gd name="connsiteY2208" fmla="*/ 1714729 h 5274968"/>
              <a:gd name="connsiteX2209" fmla="*/ 5441065 w 5959916"/>
              <a:gd name="connsiteY2209" fmla="*/ 1750404 h 5274968"/>
              <a:gd name="connsiteX2210" fmla="*/ 5441065 w 5959916"/>
              <a:gd name="connsiteY2210" fmla="*/ 1737232 h 5274968"/>
              <a:gd name="connsiteX2211" fmla="*/ 5400453 w 5959916"/>
              <a:gd name="connsiteY2211" fmla="*/ 1746013 h 5274968"/>
              <a:gd name="connsiteX2212" fmla="*/ 5441065 w 5959916"/>
              <a:gd name="connsiteY2212" fmla="*/ 1714729 h 5274968"/>
              <a:gd name="connsiteX2213" fmla="*/ 5784098 w 5959916"/>
              <a:gd name="connsiteY2213" fmla="*/ 1714155 h 5274968"/>
              <a:gd name="connsiteX2214" fmla="*/ 5755544 w 5959916"/>
              <a:gd name="connsiteY2214" fmla="*/ 1737232 h 5274968"/>
              <a:gd name="connsiteX2215" fmla="*/ 5688037 w 5959916"/>
              <a:gd name="connsiteY2215" fmla="*/ 1786077 h 5274968"/>
              <a:gd name="connsiteX2216" fmla="*/ 5616140 w 5959916"/>
              <a:gd name="connsiteY2216" fmla="*/ 1799248 h 5274968"/>
              <a:gd name="connsiteX2217" fmla="*/ 5643034 w 5959916"/>
              <a:gd name="connsiteY2217" fmla="*/ 1777296 h 5274968"/>
              <a:gd name="connsiteX2218" fmla="*/ 5634252 w 5959916"/>
              <a:gd name="connsiteY2218" fmla="*/ 1764124 h 5274968"/>
              <a:gd name="connsiteX2219" fmla="*/ 5778043 w 5959916"/>
              <a:gd name="connsiteY2219" fmla="*/ 1715278 h 5274968"/>
              <a:gd name="connsiteX2220" fmla="*/ 5784098 w 5959916"/>
              <a:gd name="connsiteY2220" fmla="*/ 1714155 h 5274968"/>
              <a:gd name="connsiteX2221" fmla="*/ 5422954 w 5959916"/>
              <a:gd name="connsiteY2221" fmla="*/ 1701557 h 5274968"/>
              <a:gd name="connsiteX2222" fmla="*/ 5382340 w 5959916"/>
              <a:gd name="connsiteY2222" fmla="*/ 1719120 h 5274968"/>
              <a:gd name="connsiteX2223" fmla="*/ 5422954 w 5959916"/>
              <a:gd name="connsiteY2223" fmla="*/ 1701557 h 5274968"/>
              <a:gd name="connsiteX2224" fmla="*/ 5102478 w 5959916"/>
              <a:gd name="connsiteY2224" fmla="*/ 1695483 h 5274968"/>
              <a:gd name="connsiteX2225" fmla="*/ 5102438 w 5959916"/>
              <a:gd name="connsiteY2225" fmla="*/ 1696618 h 5274968"/>
              <a:gd name="connsiteX2226" fmla="*/ 5101136 w 5959916"/>
              <a:gd name="connsiteY2226" fmla="*/ 1695520 h 5274968"/>
              <a:gd name="connsiteX2227" fmla="*/ 5441913 w 5959916"/>
              <a:gd name="connsiteY2227" fmla="*/ 1660678 h 5274968"/>
              <a:gd name="connsiteX2228" fmla="*/ 5454786 w 5959916"/>
              <a:gd name="connsiteY2228" fmla="*/ 1661493 h 5274968"/>
              <a:gd name="connsiteX2229" fmla="*/ 5427344 w 5959916"/>
              <a:gd name="connsiteY2229" fmla="*/ 1688386 h 5274968"/>
              <a:gd name="connsiteX2230" fmla="*/ 5445456 w 5959916"/>
              <a:gd name="connsiteY2230" fmla="*/ 1692776 h 5274968"/>
              <a:gd name="connsiteX2231" fmla="*/ 5422954 w 5959916"/>
              <a:gd name="connsiteY2231" fmla="*/ 1701557 h 5274968"/>
              <a:gd name="connsiteX2232" fmla="*/ 5391671 w 5959916"/>
              <a:gd name="connsiteY2232" fmla="*/ 1688386 h 5274968"/>
              <a:gd name="connsiteX2233" fmla="*/ 5441913 w 5959916"/>
              <a:gd name="connsiteY2233" fmla="*/ 1660678 h 5274968"/>
              <a:gd name="connsiteX2234" fmla="*/ 5275869 w 5959916"/>
              <a:gd name="connsiteY2234" fmla="*/ 1641787 h 5274968"/>
              <a:gd name="connsiteX2235" fmla="*/ 5292882 w 5959916"/>
              <a:gd name="connsiteY2235" fmla="*/ 1648321 h 5274968"/>
              <a:gd name="connsiteX2236" fmla="*/ 5216595 w 5959916"/>
              <a:gd name="connsiteY2236" fmla="*/ 1679604 h 5274968"/>
              <a:gd name="connsiteX2237" fmla="*/ 5275869 w 5959916"/>
              <a:gd name="connsiteY2237" fmla="*/ 1641787 h 5274968"/>
              <a:gd name="connsiteX2238" fmla="*/ 5149088 w 5959916"/>
              <a:gd name="connsiteY2238" fmla="*/ 1630759 h 5274968"/>
              <a:gd name="connsiteX2239" fmla="*/ 5130978 w 5959916"/>
              <a:gd name="connsiteY2239" fmla="*/ 1643931 h 5274968"/>
              <a:gd name="connsiteX2240" fmla="*/ 5149088 w 5959916"/>
              <a:gd name="connsiteY2240" fmla="*/ 1630759 h 5274968"/>
              <a:gd name="connsiteX2241" fmla="*/ 5489910 w 5959916"/>
              <a:gd name="connsiteY2241" fmla="*/ 1626368 h 5274968"/>
              <a:gd name="connsiteX2242" fmla="*/ 5530524 w 5959916"/>
              <a:gd name="connsiteY2242" fmla="*/ 1630759 h 5274968"/>
              <a:gd name="connsiteX2243" fmla="*/ 5499241 w 5959916"/>
              <a:gd name="connsiteY2243" fmla="*/ 1648321 h 5274968"/>
              <a:gd name="connsiteX2244" fmla="*/ 5526134 w 5959916"/>
              <a:gd name="connsiteY2244" fmla="*/ 1648321 h 5274968"/>
              <a:gd name="connsiteX2245" fmla="*/ 5472348 w 5959916"/>
              <a:gd name="connsiteY2245" fmla="*/ 1665884 h 5274968"/>
              <a:gd name="connsiteX2246" fmla="*/ 5489910 w 5959916"/>
              <a:gd name="connsiteY2246" fmla="*/ 1626368 h 5274968"/>
              <a:gd name="connsiteX2247" fmla="*/ 5454237 w 5959916"/>
              <a:gd name="connsiteY2247" fmla="*/ 1563802 h 5274968"/>
              <a:gd name="connsiteX2248" fmla="*/ 5346667 w 5959916"/>
              <a:gd name="connsiteY2248" fmla="*/ 1639540 h 5274968"/>
              <a:gd name="connsiteX2249" fmla="*/ 5346667 w 5959916"/>
              <a:gd name="connsiteY2249" fmla="*/ 1599476 h 5274968"/>
              <a:gd name="connsiteX2250" fmla="*/ 5454237 w 5959916"/>
              <a:gd name="connsiteY2250" fmla="*/ 1563802 h 5274968"/>
              <a:gd name="connsiteX2251" fmla="*/ 5427344 w 5959916"/>
              <a:gd name="connsiteY2251" fmla="*/ 1493003 h 5274968"/>
              <a:gd name="connsiteX2252" fmla="*/ 5422954 w 5959916"/>
              <a:gd name="connsiteY2252" fmla="*/ 1510566 h 5274968"/>
              <a:gd name="connsiteX2253" fmla="*/ 5351058 w 5959916"/>
              <a:gd name="connsiteY2253" fmla="*/ 1528676 h 5274968"/>
              <a:gd name="connsiteX2254" fmla="*/ 5427344 w 5959916"/>
              <a:gd name="connsiteY2254" fmla="*/ 1493003 h 5274968"/>
              <a:gd name="connsiteX2255" fmla="*/ 5075066 w 5959916"/>
              <a:gd name="connsiteY2255" fmla="*/ 1491906 h 5274968"/>
              <a:gd name="connsiteX2256" fmla="*/ 5099694 w 5959916"/>
              <a:gd name="connsiteY2256" fmla="*/ 1493003 h 5274968"/>
              <a:gd name="connsiteX2257" fmla="*/ 5064021 w 5959916"/>
              <a:gd name="connsiteY2257" fmla="*/ 1510566 h 5274968"/>
              <a:gd name="connsiteX2258" fmla="*/ 5075066 w 5959916"/>
              <a:gd name="connsiteY2258" fmla="*/ 1491906 h 5274968"/>
              <a:gd name="connsiteX2259" fmla="*/ 4597586 w 5959916"/>
              <a:gd name="connsiteY2259" fmla="*/ 1476684 h 5274968"/>
              <a:gd name="connsiteX2260" fmla="*/ 4547576 w 5959916"/>
              <a:gd name="connsiteY2260" fmla="*/ 1510566 h 5274968"/>
              <a:gd name="connsiteX2261" fmla="*/ 4619471 w 5959916"/>
              <a:gd name="connsiteY2261" fmla="*/ 1483673 h 5274968"/>
              <a:gd name="connsiteX2262" fmla="*/ 4597586 w 5959916"/>
              <a:gd name="connsiteY2262" fmla="*/ 1476684 h 5274968"/>
              <a:gd name="connsiteX2263" fmla="*/ 5100243 w 5959916"/>
              <a:gd name="connsiteY2263" fmla="*/ 1452390 h 5274968"/>
              <a:gd name="connsiteX2264" fmla="*/ 5077741 w 5959916"/>
              <a:gd name="connsiteY2264" fmla="*/ 1488064 h 5274968"/>
              <a:gd name="connsiteX2265" fmla="*/ 5059631 w 5959916"/>
              <a:gd name="connsiteY2265" fmla="*/ 1465562 h 5274968"/>
              <a:gd name="connsiteX2266" fmla="*/ 5100243 w 5959916"/>
              <a:gd name="connsiteY2266" fmla="*/ 1452390 h 5274968"/>
              <a:gd name="connsiteX2267" fmla="*/ 5401000 w 5959916"/>
              <a:gd name="connsiteY2267" fmla="*/ 1439219 h 5274968"/>
              <a:gd name="connsiteX2268" fmla="*/ 5351605 w 5959916"/>
              <a:gd name="connsiteY2268" fmla="*/ 1470501 h 5274968"/>
              <a:gd name="connsiteX2269" fmla="*/ 5401000 w 5959916"/>
              <a:gd name="connsiteY2269" fmla="*/ 1439219 h 5274968"/>
              <a:gd name="connsiteX2270" fmla="*/ 534558 w 5959916"/>
              <a:gd name="connsiteY2270" fmla="*/ 1430437 h 5274968"/>
              <a:gd name="connsiteX2271" fmla="*/ 498884 w 5959916"/>
              <a:gd name="connsiteY2271" fmla="*/ 1448000 h 5274968"/>
              <a:gd name="connsiteX2272" fmla="*/ 534558 w 5959916"/>
              <a:gd name="connsiteY2272" fmla="*/ 1430437 h 5274968"/>
              <a:gd name="connsiteX2273" fmla="*/ 5216595 w 5959916"/>
              <a:gd name="connsiteY2273" fmla="*/ 1421656 h 5274968"/>
              <a:gd name="connsiteX2274" fmla="*/ 5167201 w 5959916"/>
              <a:gd name="connsiteY2274" fmla="*/ 1483673 h 5274968"/>
              <a:gd name="connsiteX2275" fmla="*/ 5216595 w 5959916"/>
              <a:gd name="connsiteY2275" fmla="*/ 1421656 h 5274968"/>
              <a:gd name="connsiteX2276" fmla="*/ 4790156 w 5959916"/>
              <a:gd name="connsiteY2276" fmla="*/ 1408484 h 5274968"/>
              <a:gd name="connsiteX2277" fmla="*/ 4776435 w 5959916"/>
              <a:gd name="connsiteY2277" fmla="*/ 1426047 h 5274968"/>
              <a:gd name="connsiteX2278" fmla="*/ 4790156 w 5959916"/>
              <a:gd name="connsiteY2278" fmla="*/ 1408484 h 5274968"/>
              <a:gd name="connsiteX2279" fmla="*/ 5107618 w 5959916"/>
              <a:gd name="connsiteY2279" fmla="*/ 1403682 h 5274968"/>
              <a:gd name="connsiteX2280" fmla="*/ 5117806 w 5959916"/>
              <a:gd name="connsiteY2280" fmla="*/ 1417265 h 5274968"/>
              <a:gd name="connsiteX2281" fmla="*/ 5099694 w 5959916"/>
              <a:gd name="connsiteY2281" fmla="*/ 1404093 h 5274968"/>
              <a:gd name="connsiteX2282" fmla="*/ 5107618 w 5959916"/>
              <a:gd name="connsiteY2282" fmla="*/ 1403682 h 5274968"/>
              <a:gd name="connsiteX2283" fmla="*/ 5109025 w 5959916"/>
              <a:gd name="connsiteY2283" fmla="*/ 1106080 h 5274968"/>
              <a:gd name="connsiteX2284" fmla="*/ 5140308 w 5959916"/>
              <a:gd name="connsiteY2284" fmla="*/ 1114861 h 5274968"/>
              <a:gd name="connsiteX2285" fmla="*/ 5104634 w 5959916"/>
              <a:gd name="connsiteY2285" fmla="*/ 1119252 h 5274968"/>
              <a:gd name="connsiteX2286" fmla="*/ 5109025 w 5959916"/>
              <a:gd name="connsiteY2286" fmla="*/ 1106080 h 5274968"/>
              <a:gd name="connsiteX2287" fmla="*/ 5149088 w 5959916"/>
              <a:gd name="connsiteY2287" fmla="*/ 1074797 h 5274968"/>
              <a:gd name="connsiteX2288" fmla="*/ 5194092 w 5959916"/>
              <a:gd name="connsiteY2288" fmla="*/ 1092360 h 5274968"/>
              <a:gd name="connsiteX2289" fmla="*/ 5171591 w 5959916"/>
              <a:gd name="connsiteY2289" fmla="*/ 1119252 h 5274968"/>
              <a:gd name="connsiteX2290" fmla="*/ 5175981 w 5959916"/>
              <a:gd name="connsiteY2290" fmla="*/ 1101690 h 5274968"/>
              <a:gd name="connsiteX2291" fmla="*/ 5149088 w 5959916"/>
              <a:gd name="connsiteY2291" fmla="*/ 1074797 h 5274968"/>
              <a:gd name="connsiteX2292" fmla="*/ 4763265 w 5959916"/>
              <a:gd name="connsiteY2292" fmla="*/ 1025953 h 5274968"/>
              <a:gd name="connsiteX2293" fmla="*/ 4754483 w 5959916"/>
              <a:gd name="connsiteY2293" fmla="*/ 1039124 h 5274968"/>
              <a:gd name="connsiteX2294" fmla="*/ 4763265 w 5959916"/>
              <a:gd name="connsiteY2294" fmla="*/ 1025953 h 5274968"/>
              <a:gd name="connsiteX2295" fmla="*/ 5060180 w 5959916"/>
              <a:gd name="connsiteY2295" fmla="*/ 1008938 h 5274968"/>
              <a:gd name="connsiteX2296" fmla="*/ 5055788 w 5959916"/>
              <a:gd name="connsiteY2296" fmla="*/ 1017719 h 5274968"/>
              <a:gd name="connsiteX2297" fmla="*/ 5064569 w 5959916"/>
              <a:gd name="connsiteY2297" fmla="*/ 1030891 h 5274968"/>
              <a:gd name="connsiteX2298" fmla="*/ 5068960 w 5959916"/>
              <a:gd name="connsiteY2298" fmla="*/ 1048454 h 5274968"/>
              <a:gd name="connsiteX2299" fmla="*/ 5055239 w 5959916"/>
              <a:gd name="connsiteY2299" fmla="*/ 1052845 h 5274968"/>
              <a:gd name="connsiteX2300" fmla="*/ 5037128 w 5959916"/>
              <a:gd name="connsiteY2300" fmla="*/ 1035282 h 5274968"/>
              <a:gd name="connsiteX2301" fmla="*/ 5046459 w 5959916"/>
              <a:gd name="connsiteY2301" fmla="*/ 1026500 h 5274968"/>
              <a:gd name="connsiteX2302" fmla="*/ 5060180 w 5959916"/>
              <a:gd name="connsiteY2302" fmla="*/ 1008938 h 5274968"/>
              <a:gd name="connsiteX2303" fmla="*/ 951665 w 5959916"/>
              <a:gd name="connsiteY2303" fmla="*/ 995217 h 5274968"/>
              <a:gd name="connsiteX2304" fmla="*/ 920382 w 5959916"/>
              <a:gd name="connsiteY2304" fmla="*/ 1017171 h 5274968"/>
              <a:gd name="connsiteX2305" fmla="*/ 951665 w 5959916"/>
              <a:gd name="connsiteY2305" fmla="*/ 995217 h 5274968"/>
              <a:gd name="connsiteX2306" fmla="*/ 4421895 w 5959916"/>
              <a:gd name="connsiteY2306" fmla="*/ 950763 h 5274968"/>
              <a:gd name="connsiteX2307" fmla="*/ 4386221 w 5959916"/>
              <a:gd name="connsiteY2307" fmla="*/ 968325 h 5274968"/>
              <a:gd name="connsiteX2308" fmla="*/ 4421895 w 5959916"/>
              <a:gd name="connsiteY2308" fmla="*/ 950763 h 5274968"/>
              <a:gd name="connsiteX2309" fmla="*/ 4547576 w 5959916"/>
              <a:gd name="connsiteY2309" fmla="*/ 928261 h 5274968"/>
              <a:gd name="connsiteX2310" fmla="*/ 4493790 w 5959916"/>
              <a:gd name="connsiteY2310" fmla="*/ 955153 h 5274968"/>
              <a:gd name="connsiteX2311" fmla="*/ 4547576 w 5959916"/>
              <a:gd name="connsiteY2311" fmla="*/ 928261 h 5274968"/>
              <a:gd name="connsiteX2312" fmla="*/ 5109025 w 5959916"/>
              <a:gd name="connsiteY2312" fmla="*/ 893136 h 5274968"/>
              <a:gd name="connsiteX2313" fmla="*/ 5082132 w 5959916"/>
              <a:gd name="connsiteY2313" fmla="*/ 950213 h 5274968"/>
              <a:gd name="connsiteX2314" fmla="*/ 5082132 w 5959916"/>
              <a:gd name="connsiteY2314" fmla="*/ 941433 h 5274968"/>
              <a:gd name="connsiteX2315" fmla="*/ 5068411 w 5959916"/>
              <a:gd name="connsiteY2315" fmla="*/ 968325 h 5274968"/>
              <a:gd name="connsiteX2316" fmla="*/ 5041520 w 5959916"/>
              <a:gd name="connsiteY2316" fmla="*/ 959544 h 5274968"/>
              <a:gd name="connsiteX2317" fmla="*/ 5109025 w 5959916"/>
              <a:gd name="connsiteY2317" fmla="*/ 893136 h 5274968"/>
              <a:gd name="connsiteX2318" fmla="*/ 4592579 w 5959916"/>
              <a:gd name="connsiteY2318" fmla="*/ 875025 h 5274968"/>
              <a:gd name="connsiteX2319" fmla="*/ 4583798 w 5959916"/>
              <a:gd name="connsiteY2319" fmla="*/ 901369 h 5274968"/>
              <a:gd name="connsiteX2320" fmla="*/ 4570078 w 5959916"/>
              <a:gd name="connsiteY2320" fmla="*/ 896978 h 5274968"/>
              <a:gd name="connsiteX2321" fmla="*/ 4592579 w 5959916"/>
              <a:gd name="connsiteY2321" fmla="*/ 875025 h 5274968"/>
              <a:gd name="connsiteX2322" fmla="*/ 4978953 w 5959916"/>
              <a:gd name="connsiteY2322" fmla="*/ 856914 h 5274968"/>
              <a:gd name="connsiteX2323" fmla="*/ 4978953 w 5959916"/>
              <a:gd name="connsiteY2323" fmla="*/ 883806 h 5274968"/>
              <a:gd name="connsiteX2324" fmla="*/ 4965231 w 5959916"/>
              <a:gd name="connsiteY2324" fmla="*/ 861853 h 5274968"/>
              <a:gd name="connsiteX2325" fmla="*/ 4978953 w 5959916"/>
              <a:gd name="connsiteY2325" fmla="*/ 856914 h 5274968"/>
              <a:gd name="connsiteX2326" fmla="*/ 4673257 w 5959916"/>
              <a:gd name="connsiteY2326" fmla="*/ 839351 h 5274968"/>
              <a:gd name="connsiteX2327" fmla="*/ 4655146 w 5959916"/>
              <a:gd name="connsiteY2327" fmla="*/ 870634 h 5274968"/>
              <a:gd name="connsiteX2328" fmla="*/ 4673257 w 5959916"/>
              <a:gd name="connsiteY2328" fmla="*/ 839351 h 5274968"/>
              <a:gd name="connsiteX2329" fmla="*/ 4727041 w 5959916"/>
              <a:gd name="connsiteY2329" fmla="*/ 813007 h 5274968"/>
              <a:gd name="connsiteX2330" fmla="*/ 4740762 w 5959916"/>
              <a:gd name="connsiteY2330" fmla="*/ 830569 h 5274968"/>
              <a:gd name="connsiteX2331" fmla="*/ 4682037 w 5959916"/>
              <a:gd name="connsiteY2331" fmla="*/ 839899 h 5274968"/>
              <a:gd name="connsiteX2332" fmla="*/ 4727041 w 5959916"/>
              <a:gd name="connsiteY2332" fmla="*/ 813007 h 5274968"/>
              <a:gd name="connsiteX2333" fmla="*/ 4211144 w 5959916"/>
              <a:gd name="connsiteY2333" fmla="*/ 808616 h 5274968"/>
              <a:gd name="connsiteX2334" fmla="*/ 4107966 w 5959916"/>
              <a:gd name="connsiteY2334" fmla="*/ 857462 h 5274968"/>
              <a:gd name="connsiteX2335" fmla="*/ 4211144 w 5959916"/>
              <a:gd name="connsiteY2335" fmla="*/ 808616 h 5274968"/>
              <a:gd name="connsiteX2336" fmla="*/ 1176684 w 5959916"/>
              <a:gd name="connsiteY2336" fmla="*/ 746050 h 5274968"/>
              <a:gd name="connsiteX2337" fmla="*/ 1154181 w 5959916"/>
              <a:gd name="connsiteY2337" fmla="*/ 772943 h 5274968"/>
              <a:gd name="connsiteX2338" fmla="*/ 1176684 w 5959916"/>
              <a:gd name="connsiteY2338" fmla="*/ 746050 h 5274968"/>
              <a:gd name="connsiteX2339" fmla="*/ 4821474 w 5959916"/>
              <a:gd name="connsiteY2339" fmla="*/ 742603 h 5274968"/>
              <a:gd name="connsiteX2340" fmla="*/ 4853272 w 5959916"/>
              <a:gd name="connsiteY2340" fmla="*/ 755380 h 5274968"/>
              <a:gd name="connsiteX2341" fmla="*/ 4844491 w 5959916"/>
              <a:gd name="connsiteY2341" fmla="*/ 772943 h 5274968"/>
              <a:gd name="connsiteX2342" fmla="*/ 4880164 w 5959916"/>
              <a:gd name="connsiteY2342" fmla="*/ 772943 h 5274968"/>
              <a:gd name="connsiteX2343" fmla="*/ 4871383 w 5959916"/>
              <a:gd name="connsiteY2343" fmla="*/ 804225 h 5274968"/>
              <a:gd name="connsiteX2344" fmla="*/ 4803877 w 5959916"/>
              <a:gd name="connsiteY2344" fmla="*/ 821788 h 5274968"/>
              <a:gd name="connsiteX2345" fmla="*/ 4821474 w 5959916"/>
              <a:gd name="connsiteY2345" fmla="*/ 742603 h 5274968"/>
              <a:gd name="connsiteX2346" fmla="*/ 4462508 w 5959916"/>
              <a:gd name="connsiteY2346" fmla="*/ 710926 h 5274968"/>
              <a:gd name="connsiteX2347" fmla="*/ 4381829 w 5959916"/>
              <a:gd name="connsiteY2347" fmla="*/ 772943 h 5274968"/>
              <a:gd name="connsiteX2348" fmla="*/ 4305542 w 5959916"/>
              <a:gd name="connsiteY2348" fmla="*/ 804225 h 5274968"/>
              <a:gd name="connsiteX2349" fmla="*/ 4296213 w 5959916"/>
              <a:gd name="connsiteY2349" fmla="*/ 782273 h 5274968"/>
              <a:gd name="connsiteX2350" fmla="*/ 4462508 w 5959916"/>
              <a:gd name="connsiteY2350" fmla="*/ 710926 h 5274968"/>
              <a:gd name="connsiteX2351" fmla="*/ 5149088 w 5959916"/>
              <a:gd name="connsiteY2351" fmla="*/ 705986 h 5274968"/>
              <a:gd name="connsiteX2352" fmla="*/ 5149088 w 5959916"/>
              <a:gd name="connsiteY2352" fmla="*/ 710377 h 5274968"/>
              <a:gd name="connsiteX2353" fmla="*/ 5122196 w 5959916"/>
              <a:gd name="connsiteY2353" fmla="*/ 741660 h 5274968"/>
              <a:gd name="connsiteX2354" fmla="*/ 5149088 w 5959916"/>
              <a:gd name="connsiteY2354" fmla="*/ 705986 h 5274968"/>
              <a:gd name="connsiteX2355" fmla="*/ 5252817 w 5959916"/>
              <a:gd name="connsiteY2355" fmla="*/ 692814 h 5274968"/>
              <a:gd name="connsiteX2356" fmla="*/ 5257207 w 5959916"/>
              <a:gd name="connsiteY2356" fmla="*/ 728488 h 5274968"/>
              <a:gd name="connsiteX2357" fmla="*/ 5230316 w 5959916"/>
              <a:gd name="connsiteY2357" fmla="*/ 764161 h 5274968"/>
              <a:gd name="connsiteX2358" fmla="*/ 5194641 w 5959916"/>
              <a:gd name="connsiteY2358" fmla="*/ 754832 h 5274968"/>
              <a:gd name="connsiteX2359" fmla="*/ 5252817 w 5959916"/>
              <a:gd name="connsiteY2359" fmla="*/ 692814 h 5274968"/>
              <a:gd name="connsiteX2360" fmla="*/ 2743034 w 5959916"/>
              <a:gd name="connsiteY2360" fmla="*/ 692814 h 5274968"/>
              <a:gd name="connsiteX2361" fmla="*/ 2711752 w 5959916"/>
              <a:gd name="connsiteY2361" fmla="*/ 723549 h 5274968"/>
              <a:gd name="connsiteX2362" fmla="*/ 2707361 w 5959916"/>
              <a:gd name="connsiteY2362" fmla="*/ 701596 h 5274968"/>
              <a:gd name="connsiteX2363" fmla="*/ 2743034 w 5959916"/>
              <a:gd name="connsiteY2363" fmla="*/ 692814 h 5274968"/>
              <a:gd name="connsiteX2364" fmla="*/ 4528710 w 5959916"/>
              <a:gd name="connsiteY2364" fmla="*/ 687326 h 5274968"/>
              <a:gd name="connsiteX2365" fmla="*/ 4552515 w 5959916"/>
              <a:gd name="connsiteY2365" fmla="*/ 688424 h 5274968"/>
              <a:gd name="connsiteX2366" fmla="*/ 4511903 w 5959916"/>
              <a:gd name="connsiteY2366" fmla="*/ 705986 h 5274968"/>
              <a:gd name="connsiteX2367" fmla="*/ 4528710 w 5959916"/>
              <a:gd name="connsiteY2367" fmla="*/ 687326 h 5274968"/>
              <a:gd name="connsiteX2368" fmla="*/ 2136513 w 5959916"/>
              <a:gd name="connsiteY2368" fmla="*/ 681289 h 5274968"/>
              <a:gd name="connsiteX2369" fmla="*/ 2123409 w 5959916"/>
              <a:gd name="connsiteY2369" fmla="*/ 697205 h 5274968"/>
              <a:gd name="connsiteX2370" fmla="*/ 2145911 w 5959916"/>
              <a:gd name="connsiteY2370" fmla="*/ 701596 h 5274968"/>
              <a:gd name="connsiteX2371" fmla="*/ 2136513 w 5959916"/>
              <a:gd name="connsiteY2371" fmla="*/ 681289 h 5274968"/>
              <a:gd name="connsiteX2372" fmla="*/ 5230667 w 5959916"/>
              <a:gd name="connsiteY2372" fmla="*/ 673673 h 5274968"/>
              <a:gd name="connsiteX2373" fmla="*/ 5243487 w 5959916"/>
              <a:gd name="connsiteY2373" fmla="*/ 679642 h 5274968"/>
              <a:gd name="connsiteX2374" fmla="*/ 5198483 w 5959916"/>
              <a:gd name="connsiteY2374" fmla="*/ 692814 h 5274968"/>
              <a:gd name="connsiteX2375" fmla="*/ 5230667 w 5959916"/>
              <a:gd name="connsiteY2375" fmla="*/ 673673 h 5274968"/>
              <a:gd name="connsiteX2376" fmla="*/ 2739836 w 5959916"/>
              <a:gd name="connsiteY2376" fmla="*/ 656437 h 5274968"/>
              <a:gd name="connsiteX2377" fmla="*/ 2666748 w 5959916"/>
              <a:gd name="connsiteY2377" fmla="*/ 710926 h 5274968"/>
              <a:gd name="connsiteX2378" fmla="*/ 2419776 w 5959916"/>
              <a:gd name="connsiteY2378" fmla="*/ 893136 h 5274968"/>
              <a:gd name="connsiteX2379" fmla="*/ 2617354 w 5959916"/>
              <a:gd name="connsiteY2379" fmla="*/ 848680 h 5274968"/>
              <a:gd name="connsiteX2380" fmla="*/ 2792428 w 5959916"/>
              <a:gd name="connsiteY2380" fmla="*/ 688972 h 5274968"/>
              <a:gd name="connsiteX2381" fmla="*/ 2774318 w 5959916"/>
              <a:gd name="connsiteY2381" fmla="*/ 662080 h 5274968"/>
              <a:gd name="connsiteX2382" fmla="*/ 2739836 w 5959916"/>
              <a:gd name="connsiteY2382" fmla="*/ 656437 h 5274968"/>
              <a:gd name="connsiteX2383" fmla="*/ 3555846 w 5959916"/>
              <a:gd name="connsiteY2383" fmla="*/ 622016 h 5274968"/>
              <a:gd name="connsiteX2384" fmla="*/ 3488341 w 5959916"/>
              <a:gd name="connsiteY2384" fmla="*/ 670861 h 5274968"/>
              <a:gd name="connsiteX2385" fmla="*/ 3555846 w 5959916"/>
              <a:gd name="connsiteY2385" fmla="*/ 670861 h 5274968"/>
              <a:gd name="connsiteX2386" fmla="*/ 3555846 w 5959916"/>
              <a:gd name="connsiteY2386" fmla="*/ 622016 h 5274968"/>
              <a:gd name="connsiteX2387" fmla="*/ 4269603 w 5959916"/>
              <a:gd name="connsiteY2387" fmla="*/ 609547 h 5274968"/>
              <a:gd name="connsiteX2388" fmla="*/ 4188643 w 5959916"/>
              <a:gd name="connsiteY2388" fmla="*/ 643968 h 5274968"/>
              <a:gd name="connsiteX2389" fmla="*/ 4184253 w 5959916"/>
              <a:gd name="connsiteY2389" fmla="*/ 675252 h 5274968"/>
              <a:gd name="connsiteX2390" fmla="*/ 4309933 w 5959916"/>
              <a:gd name="connsiteY2390" fmla="*/ 639577 h 5274968"/>
              <a:gd name="connsiteX2391" fmla="*/ 4305542 w 5959916"/>
              <a:gd name="connsiteY2391" fmla="*/ 612685 h 5274968"/>
              <a:gd name="connsiteX2392" fmla="*/ 4269603 w 5959916"/>
              <a:gd name="connsiteY2392" fmla="*/ 609547 h 5274968"/>
              <a:gd name="connsiteX2393" fmla="*/ 5562356 w 5959916"/>
              <a:gd name="connsiteY2393" fmla="*/ 603904 h 5274968"/>
              <a:gd name="connsiteX2394" fmla="*/ 5557966 w 5959916"/>
              <a:gd name="connsiteY2394" fmla="*/ 622016 h 5274968"/>
              <a:gd name="connsiteX2395" fmla="*/ 5508571 w 5959916"/>
              <a:gd name="connsiteY2395" fmla="*/ 639577 h 5274968"/>
              <a:gd name="connsiteX2396" fmla="*/ 5562356 w 5959916"/>
              <a:gd name="connsiteY2396" fmla="*/ 603904 h 5274968"/>
              <a:gd name="connsiteX2397" fmla="*/ 1540008 w 5959916"/>
              <a:gd name="connsiteY2397" fmla="*/ 563840 h 5274968"/>
              <a:gd name="connsiteX2398" fmla="*/ 1504333 w 5959916"/>
              <a:gd name="connsiteY2398" fmla="*/ 585793 h 5274968"/>
              <a:gd name="connsiteX2399" fmla="*/ 1540008 w 5959916"/>
              <a:gd name="connsiteY2399" fmla="*/ 563840 h 5274968"/>
              <a:gd name="connsiteX2400" fmla="*/ 2496471 w 5959916"/>
              <a:gd name="connsiteY2400" fmla="*/ 527993 h 5274968"/>
              <a:gd name="connsiteX2401" fmla="*/ 2505393 w 5959916"/>
              <a:gd name="connsiteY2401" fmla="*/ 533106 h 5274968"/>
              <a:gd name="connsiteX2402" fmla="*/ 2478501 w 5959916"/>
              <a:gd name="connsiteY2402" fmla="*/ 577561 h 5274968"/>
              <a:gd name="connsiteX2403" fmla="*/ 2496471 w 5959916"/>
              <a:gd name="connsiteY2403" fmla="*/ 527993 h 5274968"/>
              <a:gd name="connsiteX2404" fmla="*/ 3995798 w 5959916"/>
              <a:gd name="connsiteY2404" fmla="*/ 452428 h 5274968"/>
              <a:gd name="connsiteX2405" fmla="*/ 3973503 w 5959916"/>
              <a:gd name="connsiteY2405" fmla="*/ 474929 h 5274968"/>
              <a:gd name="connsiteX2406" fmla="*/ 4031678 w 5959916"/>
              <a:gd name="connsiteY2406" fmla="*/ 452977 h 5274968"/>
              <a:gd name="connsiteX2407" fmla="*/ 3995798 w 5959916"/>
              <a:gd name="connsiteY2407" fmla="*/ 452428 h 5274968"/>
              <a:gd name="connsiteX2408" fmla="*/ 4579408 w 5959916"/>
              <a:gd name="connsiteY2408" fmla="*/ 448586 h 5274968"/>
              <a:gd name="connsiteX2409" fmla="*/ 4561296 w 5959916"/>
              <a:gd name="connsiteY2409" fmla="*/ 466149 h 5274968"/>
              <a:gd name="connsiteX2410" fmla="*/ 4579408 w 5959916"/>
              <a:gd name="connsiteY2410" fmla="*/ 448586 h 5274968"/>
              <a:gd name="connsiteX2411" fmla="*/ 3725983 w 5959916"/>
              <a:gd name="connsiteY2411" fmla="*/ 443646 h 5274968"/>
              <a:gd name="connsiteX2412" fmla="*/ 3694700 w 5959916"/>
              <a:gd name="connsiteY2412" fmla="*/ 474929 h 5274968"/>
              <a:gd name="connsiteX2413" fmla="*/ 3712811 w 5959916"/>
              <a:gd name="connsiteY2413" fmla="*/ 461758 h 5274968"/>
              <a:gd name="connsiteX2414" fmla="*/ 3680978 w 5959916"/>
              <a:gd name="connsiteY2414" fmla="*/ 461210 h 5274968"/>
              <a:gd name="connsiteX2415" fmla="*/ 3725983 w 5959916"/>
              <a:gd name="connsiteY2415" fmla="*/ 443646 h 5274968"/>
              <a:gd name="connsiteX2416" fmla="*/ 3281981 w 5959916"/>
              <a:gd name="connsiteY2416" fmla="*/ 381630 h 5274968"/>
              <a:gd name="connsiteX2417" fmla="*/ 3259480 w 5959916"/>
              <a:gd name="connsiteY2417" fmla="*/ 390410 h 5274968"/>
              <a:gd name="connsiteX2418" fmla="*/ 3281981 w 5959916"/>
              <a:gd name="connsiteY2418" fmla="*/ 381630 h 5274968"/>
              <a:gd name="connsiteX2419" fmla="*/ 4177572 w 5959916"/>
              <a:gd name="connsiteY2419" fmla="*/ 380850 h 5274968"/>
              <a:gd name="connsiteX2420" fmla="*/ 4161750 w 5959916"/>
              <a:gd name="connsiteY2420" fmla="*/ 390960 h 5274968"/>
              <a:gd name="connsiteX2421" fmla="*/ 4177572 w 5959916"/>
              <a:gd name="connsiteY2421" fmla="*/ 380850 h 5274968"/>
              <a:gd name="connsiteX2422" fmla="*/ 4408723 w 5959916"/>
              <a:gd name="connsiteY2422" fmla="*/ 328394 h 5274968"/>
              <a:gd name="connsiteX2423" fmla="*/ 4368110 w 5959916"/>
              <a:gd name="connsiteY2423" fmla="*/ 364067 h 5274968"/>
              <a:gd name="connsiteX2424" fmla="*/ 4408723 w 5959916"/>
              <a:gd name="connsiteY2424" fmla="*/ 328394 h 5274968"/>
              <a:gd name="connsiteX2425" fmla="*/ 3239722 w 5959916"/>
              <a:gd name="connsiteY2425" fmla="*/ 279547 h 5274968"/>
              <a:gd name="connsiteX2426" fmla="*/ 3176607 w 5959916"/>
              <a:gd name="connsiteY2426" fmla="*/ 381630 h 5274968"/>
              <a:gd name="connsiteX2427" fmla="*/ 3212280 w 5959916"/>
              <a:gd name="connsiteY2427" fmla="*/ 386020 h 5274968"/>
              <a:gd name="connsiteX2428" fmla="*/ 3275396 w 5959916"/>
              <a:gd name="connsiteY2428" fmla="*/ 479321 h 5274968"/>
              <a:gd name="connsiteX2429" fmla="*/ 3302288 w 5959916"/>
              <a:gd name="connsiteY2429" fmla="*/ 479321 h 5274968"/>
              <a:gd name="connsiteX2430" fmla="*/ 3217221 w 5959916"/>
              <a:gd name="connsiteY2430" fmla="*/ 581402 h 5274968"/>
              <a:gd name="connsiteX2431" fmla="*/ 3244112 w 5959916"/>
              <a:gd name="connsiteY2431" fmla="*/ 661531 h 5274968"/>
              <a:gd name="connsiteX2432" fmla="*/ 3284726 w 5959916"/>
              <a:gd name="connsiteY2432" fmla="*/ 763613 h 5274968"/>
              <a:gd name="connsiteX2433" fmla="*/ 3459802 w 5959916"/>
              <a:gd name="connsiteY2433" fmla="*/ 687875 h 5274968"/>
              <a:gd name="connsiteX2434" fmla="*/ 3424128 w 5959916"/>
              <a:gd name="connsiteY2434" fmla="*/ 670313 h 5274968"/>
              <a:gd name="connsiteX2435" fmla="*/ 3383514 w 5959916"/>
              <a:gd name="connsiteY2435" fmla="*/ 701596 h 5274968"/>
              <a:gd name="connsiteX2436" fmla="*/ 3369794 w 5959916"/>
              <a:gd name="connsiteY2436" fmla="*/ 665922 h 5274968"/>
              <a:gd name="connsiteX2437" fmla="*/ 3454861 w 5959916"/>
              <a:gd name="connsiteY2437" fmla="*/ 648358 h 5274968"/>
              <a:gd name="connsiteX2438" fmla="*/ 3558041 w 5959916"/>
              <a:gd name="connsiteY2438" fmla="*/ 595122 h 5274968"/>
              <a:gd name="connsiteX2439" fmla="*/ 3566823 w 5959916"/>
              <a:gd name="connsiteY2439" fmla="*/ 577561 h 5274968"/>
              <a:gd name="connsiteX2440" fmla="*/ 3629938 w 5959916"/>
              <a:gd name="connsiteY2440" fmla="*/ 577561 h 5274968"/>
              <a:gd name="connsiteX2441" fmla="*/ 3643658 w 5959916"/>
              <a:gd name="connsiteY2441" fmla="*/ 537497 h 5274968"/>
              <a:gd name="connsiteX2442" fmla="*/ 3621156 w 5959916"/>
              <a:gd name="connsiteY2442" fmla="*/ 537497 h 5274968"/>
              <a:gd name="connsiteX2443" fmla="*/ 3634876 w 5959916"/>
              <a:gd name="connsiteY2443" fmla="*/ 524325 h 5274968"/>
              <a:gd name="connsiteX2444" fmla="*/ 3616765 w 5959916"/>
              <a:gd name="connsiteY2444" fmla="*/ 506761 h 5274968"/>
              <a:gd name="connsiteX2445" fmla="*/ 3495475 w 5959916"/>
              <a:gd name="connsiteY2445" fmla="*/ 546827 h 5274968"/>
              <a:gd name="connsiteX2446" fmla="*/ 3517977 w 5959916"/>
              <a:gd name="connsiteY2446" fmla="*/ 538045 h 5274968"/>
              <a:gd name="connsiteX2447" fmla="*/ 3657379 w 5959916"/>
              <a:gd name="connsiteY2447" fmla="*/ 471637 h 5274968"/>
              <a:gd name="connsiteX2448" fmla="*/ 3657379 w 5959916"/>
              <a:gd name="connsiteY2448" fmla="*/ 511701 h 5274968"/>
              <a:gd name="connsiteX2449" fmla="*/ 3679881 w 5959916"/>
              <a:gd name="connsiteY2449" fmla="*/ 516092 h 5274968"/>
              <a:gd name="connsiteX2450" fmla="*/ 3679881 w 5959916"/>
              <a:gd name="connsiteY2450" fmla="*/ 538045 h 5274968"/>
              <a:gd name="connsiteX2451" fmla="*/ 3729274 w 5959916"/>
              <a:gd name="connsiteY2451" fmla="*/ 542435 h 5274968"/>
              <a:gd name="connsiteX2452" fmla="*/ 3809953 w 5959916"/>
              <a:gd name="connsiteY2452" fmla="*/ 555608 h 5274968"/>
              <a:gd name="connsiteX2453" fmla="*/ 3809953 w 5959916"/>
              <a:gd name="connsiteY2453" fmla="*/ 528716 h 5274968"/>
              <a:gd name="connsiteX2454" fmla="*/ 3935635 w 5959916"/>
              <a:gd name="connsiteY2454" fmla="*/ 346505 h 5274968"/>
              <a:gd name="connsiteX2455" fmla="*/ 3976248 w 5959916"/>
              <a:gd name="connsiteY2455" fmla="*/ 346505 h 5274968"/>
              <a:gd name="connsiteX2456" fmla="*/ 3962526 w 5959916"/>
              <a:gd name="connsiteY2456" fmla="*/ 359677 h 5274968"/>
              <a:gd name="connsiteX2457" fmla="*/ 3993809 w 5959916"/>
              <a:gd name="connsiteY2457" fmla="*/ 390960 h 5274968"/>
              <a:gd name="connsiteX2458" fmla="*/ 3975698 w 5959916"/>
              <a:gd name="connsiteY2458" fmla="*/ 426633 h 5274968"/>
              <a:gd name="connsiteX2459" fmla="*/ 4101379 w 5959916"/>
              <a:gd name="connsiteY2459" fmla="*/ 390960 h 5274968"/>
              <a:gd name="connsiteX2460" fmla="*/ 4119491 w 5959916"/>
              <a:gd name="connsiteY2460" fmla="*/ 417852 h 5274968"/>
              <a:gd name="connsiteX2461" fmla="*/ 4133211 w 5959916"/>
              <a:gd name="connsiteY2461" fmla="*/ 413461 h 5274968"/>
              <a:gd name="connsiteX2462" fmla="*/ 4141993 w 5959916"/>
              <a:gd name="connsiteY2462" fmla="*/ 395900 h 5274968"/>
              <a:gd name="connsiteX2463" fmla="*/ 4133211 w 5959916"/>
              <a:gd name="connsiteY2463" fmla="*/ 435964 h 5274968"/>
              <a:gd name="connsiteX2464" fmla="*/ 4168885 w 5959916"/>
              <a:gd name="connsiteY2464" fmla="*/ 453525 h 5274968"/>
              <a:gd name="connsiteX2465" fmla="*/ 4253953 w 5959916"/>
              <a:gd name="connsiteY2465" fmla="*/ 373397 h 5274968"/>
              <a:gd name="connsiteX2466" fmla="*/ 4285236 w 5959916"/>
              <a:gd name="connsiteY2466" fmla="*/ 400289 h 5274968"/>
              <a:gd name="connsiteX2467" fmla="*/ 4262733 w 5959916"/>
              <a:gd name="connsiteY2467" fmla="*/ 413461 h 5274968"/>
              <a:gd name="connsiteX2468" fmla="*/ 4267125 w 5959916"/>
              <a:gd name="connsiteY2468" fmla="*/ 400289 h 5274968"/>
              <a:gd name="connsiteX2469" fmla="*/ 4231452 w 5959916"/>
              <a:gd name="connsiteY2469" fmla="*/ 417852 h 5274968"/>
              <a:gd name="connsiteX2470" fmla="*/ 4262733 w 5959916"/>
              <a:gd name="connsiteY2470" fmla="*/ 449135 h 5274968"/>
              <a:gd name="connsiteX2471" fmla="*/ 4361523 w 5959916"/>
              <a:gd name="connsiteY2471" fmla="*/ 427183 h 5274968"/>
              <a:gd name="connsiteX2472" fmla="*/ 4330240 w 5959916"/>
              <a:gd name="connsiteY2472" fmla="*/ 449135 h 5274968"/>
              <a:gd name="connsiteX2473" fmla="*/ 4393355 w 5959916"/>
              <a:gd name="connsiteY2473" fmla="*/ 453525 h 5274968"/>
              <a:gd name="connsiteX2474" fmla="*/ 4402136 w 5959916"/>
              <a:gd name="connsiteY2474" fmla="*/ 471088 h 5274968"/>
              <a:gd name="connsiteX2475" fmla="*/ 4312128 w 5959916"/>
              <a:gd name="connsiteY2475" fmla="*/ 524325 h 5274968"/>
              <a:gd name="connsiteX2476" fmla="*/ 4451531 w 5959916"/>
              <a:gd name="connsiteY2476" fmla="*/ 497432 h 5274968"/>
              <a:gd name="connsiteX2477" fmla="*/ 4455922 w 5959916"/>
              <a:gd name="connsiteY2477" fmla="*/ 528716 h 5274968"/>
              <a:gd name="connsiteX2478" fmla="*/ 4491595 w 5959916"/>
              <a:gd name="connsiteY2478" fmla="*/ 533106 h 5274968"/>
              <a:gd name="connsiteX2479" fmla="*/ 4477876 w 5959916"/>
              <a:gd name="connsiteY2479" fmla="*/ 550668 h 5274968"/>
              <a:gd name="connsiteX2480" fmla="*/ 4522879 w 5959916"/>
              <a:gd name="connsiteY2480" fmla="*/ 506214 h 5274968"/>
              <a:gd name="connsiteX2481" fmla="*/ 4567882 w 5959916"/>
              <a:gd name="connsiteY2481" fmla="*/ 497432 h 5274968"/>
              <a:gd name="connsiteX2482" fmla="*/ 4563492 w 5959916"/>
              <a:gd name="connsiteY2482" fmla="*/ 510604 h 5274968"/>
              <a:gd name="connsiteX2483" fmla="*/ 4612886 w 5959916"/>
              <a:gd name="connsiteY2483" fmla="*/ 519385 h 5274968"/>
              <a:gd name="connsiteX2484" fmla="*/ 4590385 w 5959916"/>
              <a:gd name="connsiteY2484" fmla="*/ 536947 h 5274968"/>
              <a:gd name="connsiteX2485" fmla="*/ 4675452 w 5959916"/>
              <a:gd name="connsiteY2485" fmla="*/ 545729 h 5274968"/>
              <a:gd name="connsiteX2486" fmla="*/ 4661732 w 5959916"/>
              <a:gd name="connsiteY2486" fmla="*/ 603355 h 5274968"/>
              <a:gd name="connsiteX2487" fmla="*/ 4567333 w 5959916"/>
              <a:gd name="connsiteY2487" fmla="*/ 669763 h 5274968"/>
              <a:gd name="connsiteX2488" fmla="*/ 4585445 w 5959916"/>
              <a:gd name="connsiteY2488" fmla="*/ 656591 h 5274968"/>
              <a:gd name="connsiteX2489" fmla="*/ 4509157 w 5959916"/>
              <a:gd name="connsiteY2489" fmla="*/ 678544 h 5274968"/>
              <a:gd name="connsiteX2490" fmla="*/ 4500377 w 5959916"/>
              <a:gd name="connsiteY2490" fmla="*/ 642871 h 5274968"/>
              <a:gd name="connsiteX2491" fmla="*/ 4531660 w 5959916"/>
              <a:gd name="connsiteY2491" fmla="*/ 585244 h 5274968"/>
              <a:gd name="connsiteX2492" fmla="*/ 4446591 w 5959916"/>
              <a:gd name="connsiteY2492" fmla="*/ 687326 h 5274968"/>
              <a:gd name="connsiteX2493" fmla="*/ 4365914 w 5959916"/>
              <a:gd name="connsiteY2493" fmla="*/ 714218 h 5274968"/>
              <a:gd name="connsiteX2494" fmla="*/ 4217730 w 5959916"/>
              <a:gd name="connsiteY2494" fmla="*/ 803128 h 5274968"/>
              <a:gd name="connsiteX2495" fmla="*/ 4262733 w 5959916"/>
              <a:gd name="connsiteY2495" fmla="*/ 803128 h 5274968"/>
              <a:gd name="connsiteX2496" fmla="*/ 4222121 w 5959916"/>
              <a:gd name="connsiteY2496" fmla="*/ 838802 h 5274968"/>
              <a:gd name="connsiteX2497" fmla="*/ 4352194 w 5959916"/>
              <a:gd name="connsiteY2497" fmla="*/ 789957 h 5274968"/>
              <a:gd name="connsiteX2498" fmla="*/ 4284688 w 5959916"/>
              <a:gd name="connsiteY2498" fmla="*/ 856364 h 5274968"/>
              <a:gd name="connsiteX2499" fmla="*/ 4334082 w 5959916"/>
              <a:gd name="connsiteY2499" fmla="*/ 896429 h 5274968"/>
              <a:gd name="connsiteX2500" fmla="*/ 4509157 w 5959916"/>
              <a:gd name="connsiteY2500" fmla="*/ 820691 h 5274968"/>
              <a:gd name="connsiteX2501" fmla="*/ 4482265 w 5959916"/>
              <a:gd name="connsiteY2501" fmla="*/ 842644 h 5274968"/>
              <a:gd name="connsiteX2502" fmla="*/ 4657341 w 5959916"/>
              <a:gd name="connsiteY2502" fmla="*/ 749344 h 5274968"/>
              <a:gd name="connsiteX2503" fmla="*/ 4536050 w 5959916"/>
              <a:gd name="connsiteY2503" fmla="*/ 855815 h 5274968"/>
              <a:gd name="connsiteX2504" fmla="*/ 4531660 w 5959916"/>
              <a:gd name="connsiteY2504" fmla="*/ 877769 h 5274968"/>
              <a:gd name="connsiteX2505" fmla="*/ 4545380 w 5959916"/>
              <a:gd name="connsiteY2505" fmla="*/ 886550 h 5274968"/>
              <a:gd name="connsiteX2506" fmla="*/ 4545380 w 5959916"/>
              <a:gd name="connsiteY2506" fmla="*/ 899722 h 5274968"/>
              <a:gd name="connsiteX2507" fmla="*/ 4514098 w 5959916"/>
              <a:gd name="connsiteY2507" fmla="*/ 886550 h 5274968"/>
              <a:gd name="connsiteX2508" fmla="*/ 4522879 w 5959916"/>
              <a:gd name="connsiteY2508" fmla="*/ 864596 h 5274968"/>
              <a:gd name="connsiteX2509" fmla="*/ 4469094 w 5959916"/>
              <a:gd name="connsiteY2509" fmla="*/ 877769 h 5274968"/>
              <a:gd name="connsiteX2510" fmla="*/ 4464704 w 5959916"/>
              <a:gd name="connsiteY2510" fmla="*/ 855815 h 5274968"/>
              <a:gd name="connsiteX2511" fmla="*/ 4406527 w 5959916"/>
              <a:gd name="connsiteY2511" fmla="*/ 900270 h 5274968"/>
              <a:gd name="connsiteX2512" fmla="*/ 4357133 w 5959916"/>
              <a:gd name="connsiteY2512" fmla="*/ 917833 h 5274968"/>
              <a:gd name="connsiteX2513" fmla="*/ 4365914 w 5959916"/>
              <a:gd name="connsiteY2513" fmla="*/ 944726 h 5274968"/>
              <a:gd name="connsiteX2514" fmla="*/ 4330240 w 5959916"/>
              <a:gd name="connsiteY2514" fmla="*/ 976008 h 5274968"/>
              <a:gd name="connsiteX2515" fmla="*/ 4334630 w 5959916"/>
              <a:gd name="connsiteY2515" fmla="*/ 984790 h 5274968"/>
              <a:gd name="connsiteX2516" fmla="*/ 4370304 w 5959916"/>
              <a:gd name="connsiteY2516" fmla="*/ 971618 h 5274968"/>
              <a:gd name="connsiteX2517" fmla="*/ 4370304 w 5959916"/>
              <a:gd name="connsiteY2517" fmla="*/ 1002902 h 5274968"/>
              <a:gd name="connsiteX2518" fmla="*/ 4477876 w 5959916"/>
              <a:gd name="connsiteY2518" fmla="*/ 962837 h 5274968"/>
              <a:gd name="connsiteX2519" fmla="*/ 4477876 w 5959916"/>
              <a:gd name="connsiteY2519" fmla="*/ 984790 h 5274968"/>
              <a:gd name="connsiteX2520" fmla="*/ 4576663 w 5959916"/>
              <a:gd name="connsiteY2520" fmla="*/ 953507 h 5274968"/>
              <a:gd name="connsiteX2521" fmla="*/ 4657341 w 5959916"/>
              <a:gd name="connsiteY2521" fmla="*/ 891488 h 5274968"/>
              <a:gd name="connsiteX2522" fmla="*/ 4648560 w 5959916"/>
              <a:gd name="connsiteY2522" fmla="*/ 904661 h 5274968"/>
              <a:gd name="connsiteX2523" fmla="*/ 4720456 w 5959916"/>
              <a:gd name="connsiteY2523" fmla="*/ 904661 h 5274968"/>
              <a:gd name="connsiteX2524" fmla="*/ 4679842 w 5959916"/>
              <a:gd name="connsiteY2524" fmla="*/ 984790 h 5274968"/>
              <a:gd name="connsiteX2525" fmla="*/ 4697955 w 5959916"/>
              <a:gd name="connsiteY2525" fmla="*/ 1002352 h 5274968"/>
              <a:gd name="connsiteX2526" fmla="*/ 4724846 w 5959916"/>
              <a:gd name="connsiteY2526" fmla="*/ 980399 h 5274968"/>
              <a:gd name="connsiteX2527" fmla="*/ 4702345 w 5959916"/>
              <a:gd name="connsiteY2527" fmla="*/ 1011683 h 5274968"/>
              <a:gd name="connsiteX2528" fmla="*/ 4792351 w 5959916"/>
              <a:gd name="connsiteY2528" fmla="*/ 1002902 h 5274968"/>
              <a:gd name="connsiteX2529" fmla="*/ 4765460 w 5959916"/>
              <a:gd name="connsiteY2529" fmla="*/ 958447 h 5274968"/>
              <a:gd name="connsiteX2530" fmla="*/ 4886751 w 5959916"/>
              <a:gd name="connsiteY2530" fmla="*/ 909600 h 5274968"/>
              <a:gd name="connsiteX2531" fmla="*/ 4864248 w 5959916"/>
              <a:gd name="connsiteY2531" fmla="*/ 927164 h 5274968"/>
              <a:gd name="connsiteX2532" fmla="*/ 4877969 w 5959916"/>
              <a:gd name="connsiteY2532" fmla="*/ 958447 h 5274968"/>
              <a:gd name="connsiteX2533" fmla="*/ 4936145 w 5959916"/>
              <a:gd name="connsiteY2533" fmla="*/ 962837 h 5274968"/>
              <a:gd name="connsiteX2534" fmla="*/ 4886751 w 5959916"/>
              <a:gd name="connsiteY2534" fmla="*/ 1069309 h 5274968"/>
              <a:gd name="connsiteX2535" fmla="*/ 4859858 w 5959916"/>
              <a:gd name="connsiteY2535" fmla="*/ 1118155 h 5274968"/>
              <a:gd name="connsiteX2536" fmla="*/ 4944926 w 5959916"/>
              <a:gd name="connsiteY2536" fmla="*/ 1096201 h 5274968"/>
              <a:gd name="connsiteX2537" fmla="*/ 4931206 w 5959916"/>
              <a:gd name="connsiteY2537" fmla="*/ 1074249 h 5274968"/>
              <a:gd name="connsiteX2538" fmla="*/ 5097499 w 5959916"/>
              <a:gd name="connsiteY2538" fmla="*/ 1061077 h 5274968"/>
              <a:gd name="connsiteX2539" fmla="*/ 5039324 w 5959916"/>
              <a:gd name="connsiteY2539" fmla="*/ 1132424 h 5274968"/>
              <a:gd name="connsiteX2540" fmla="*/ 5074997 w 5959916"/>
              <a:gd name="connsiteY2540" fmla="*/ 1154378 h 5274968"/>
              <a:gd name="connsiteX2541" fmla="*/ 5029994 w 5959916"/>
              <a:gd name="connsiteY2541" fmla="*/ 1212005 h 5274968"/>
              <a:gd name="connsiteX2542" fmla="*/ 5034384 w 5959916"/>
              <a:gd name="connsiteY2542" fmla="*/ 1220785 h 5274968"/>
              <a:gd name="connsiteX2543" fmla="*/ 5052495 w 5959916"/>
              <a:gd name="connsiteY2543" fmla="*/ 1220785 h 5274968"/>
              <a:gd name="connsiteX2544" fmla="*/ 5056887 w 5959916"/>
              <a:gd name="connsiteY2544" fmla="*/ 1242738 h 5274968"/>
              <a:gd name="connsiteX2545" fmla="*/ 5034384 w 5959916"/>
              <a:gd name="connsiteY2545" fmla="*/ 1233957 h 5274968"/>
              <a:gd name="connsiteX2546" fmla="*/ 4949316 w 5959916"/>
              <a:gd name="connsiteY2546" fmla="*/ 1278411 h 5274968"/>
              <a:gd name="connsiteX2547" fmla="*/ 4976208 w 5959916"/>
              <a:gd name="connsiteY2547" fmla="*/ 1278411 h 5274968"/>
              <a:gd name="connsiteX2548" fmla="*/ 4895531 w 5959916"/>
              <a:gd name="connsiteY2548" fmla="*/ 1340430 h 5274968"/>
              <a:gd name="connsiteX2549" fmla="*/ 4891141 w 5959916"/>
              <a:gd name="connsiteY2549" fmla="*/ 1367322 h 5274968"/>
              <a:gd name="connsiteX2550" fmla="*/ 4873030 w 5959916"/>
              <a:gd name="connsiteY2550" fmla="*/ 1349759 h 5274968"/>
              <a:gd name="connsiteX2551" fmla="*/ 4805523 w 5959916"/>
              <a:gd name="connsiteY2551" fmla="*/ 1407386 h 5274968"/>
              <a:gd name="connsiteX2552" fmla="*/ 4854917 w 5959916"/>
              <a:gd name="connsiteY2552" fmla="*/ 1420558 h 5274968"/>
              <a:gd name="connsiteX2553" fmla="*/ 4949316 w 5959916"/>
              <a:gd name="connsiteY2553" fmla="*/ 1393666 h 5274968"/>
              <a:gd name="connsiteX2554" fmla="*/ 4984990 w 5959916"/>
              <a:gd name="connsiteY2554" fmla="*/ 1371713 h 5274968"/>
              <a:gd name="connsiteX2555" fmla="*/ 5011882 w 5959916"/>
              <a:gd name="connsiteY2555" fmla="*/ 1349759 h 5274968"/>
              <a:gd name="connsiteX2556" fmla="*/ 5115062 w 5959916"/>
              <a:gd name="connsiteY2556" fmla="*/ 1371713 h 5274968"/>
              <a:gd name="connsiteX2557" fmla="*/ 5150736 w 5959916"/>
              <a:gd name="connsiteY2557" fmla="*/ 1336039 h 5274968"/>
              <a:gd name="connsiteX2558" fmla="*/ 5240744 w 5959916"/>
              <a:gd name="connsiteY2558" fmla="*/ 1318477 h 5274968"/>
              <a:gd name="connsiteX2559" fmla="*/ 5200131 w 5959916"/>
              <a:gd name="connsiteY2559" fmla="*/ 1367322 h 5274968"/>
              <a:gd name="connsiteX2560" fmla="*/ 5110123 w 5959916"/>
              <a:gd name="connsiteY2560" fmla="*/ 1398605 h 5274968"/>
              <a:gd name="connsiteX2561" fmla="*/ 5137016 w 5959916"/>
              <a:gd name="connsiteY2561" fmla="*/ 1381043 h 5274968"/>
              <a:gd name="connsiteX2562" fmla="*/ 5056338 w 5959916"/>
              <a:gd name="connsiteY2562" fmla="*/ 1434278 h 5274968"/>
              <a:gd name="connsiteX2563" fmla="*/ 4984441 w 5959916"/>
              <a:gd name="connsiteY2563" fmla="*/ 1474343 h 5274968"/>
              <a:gd name="connsiteX2564" fmla="*/ 4988832 w 5959916"/>
              <a:gd name="connsiteY2564" fmla="*/ 1501237 h 5274968"/>
              <a:gd name="connsiteX2565" fmla="*/ 5038226 w 5959916"/>
              <a:gd name="connsiteY2565" fmla="*/ 1523189 h 5274968"/>
              <a:gd name="connsiteX2566" fmla="*/ 5056338 w 5959916"/>
              <a:gd name="connsiteY2566" fmla="*/ 1554473 h 5274968"/>
              <a:gd name="connsiteX2567" fmla="*/ 5002553 w 5959916"/>
              <a:gd name="connsiteY2567" fmla="*/ 1607708 h 5274968"/>
              <a:gd name="connsiteX2568" fmla="*/ 4980051 w 5959916"/>
              <a:gd name="connsiteY2568" fmla="*/ 1590145 h 5274968"/>
              <a:gd name="connsiteX2569" fmla="*/ 4930656 w 5959916"/>
              <a:gd name="connsiteY2569" fmla="*/ 1612099 h 5274968"/>
              <a:gd name="connsiteX2570" fmla="*/ 4921874 w 5959916"/>
              <a:gd name="connsiteY2570" fmla="*/ 1634052 h 5274968"/>
              <a:gd name="connsiteX2571" fmla="*/ 4930656 w 5959916"/>
              <a:gd name="connsiteY2571" fmla="*/ 1647224 h 5274968"/>
              <a:gd name="connsiteX2572" fmla="*/ 4899372 w 5959916"/>
              <a:gd name="connsiteY2572" fmla="*/ 1669177 h 5274968"/>
              <a:gd name="connsiteX2573" fmla="*/ 4764911 w 5959916"/>
              <a:gd name="connsiteY2573" fmla="*/ 1731194 h 5274968"/>
              <a:gd name="connsiteX2574" fmla="*/ 4773691 w 5959916"/>
              <a:gd name="connsiteY2574" fmla="*/ 1758086 h 5274968"/>
              <a:gd name="connsiteX2575" fmla="*/ 4863699 w 5959916"/>
              <a:gd name="connsiteY2575" fmla="*/ 1700459 h 5274968"/>
              <a:gd name="connsiteX2576" fmla="*/ 4989381 w 5959916"/>
              <a:gd name="connsiteY2576" fmla="*/ 1642834 h 5274968"/>
              <a:gd name="connsiteX2577" fmla="*/ 5115062 w 5959916"/>
              <a:gd name="connsiteY2577" fmla="*/ 1593987 h 5274968"/>
              <a:gd name="connsiteX2578" fmla="*/ 5119453 w 5959916"/>
              <a:gd name="connsiteY2578" fmla="*/ 1625270 h 5274968"/>
              <a:gd name="connsiteX2579" fmla="*/ 5160066 w 5959916"/>
              <a:gd name="connsiteY2579" fmla="*/ 1603317 h 5274968"/>
              <a:gd name="connsiteX2580" fmla="*/ 5178177 w 5959916"/>
              <a:gd name="connsiteY2580" fmla="*/ 1612099 h 5274968"/>
              <a:gd name="connsiteX2581" fmla="*/ 5231962 w 5959916"/>
              <a:gd name="connsiteY2581" fmla="*/ 1585206 h 5274968"/>
              <a:gd name="connsiteX2582" fmla="*/ 5196287 w 5959916"/>
              <a:gd name="connsiteY2582" fmla="*/ 1625270 h 5274968"/>
              <a:gd name="connsiteX2583" fmla="*/ 5218790 w 5959916"/>
              <a:gd name="connsiteY2583" fmla="*/ 1629661 h 5274968"/>
              <a:gd name="connsiteX2584" fmla="*/ 5183117 w 5959916"/>
              <a:gd name="connsiteY2584" fmla="*/ 1682898 h 5274968"/>
              <a:gd name="connsiteX2585" fmla="*/ 5201228 w 5959916"/>
              <a:gd name="connsiteY2585" fmla="*/ 1687289 h 5274968"/>
              <a:gd name="connsiteX2586" fmla="*/ 5106830 w 5959916"/>
              <a:gd name="connsiteY2586" fmla="*/ 1758636 h 5274968"/>
              <a:gd name="connsiteX2587" fmla="*/ 5147444 w 5959916"/>
              <a:gd name="connsiteY2587" fmla="*/ 1758636 h 5274968"/>
              <a:gd name="connsiteX2588" fmla="*/ 5098049 w 5959916"/>
              <a:gd name="connsiteY2588" fmla="*/ 1789919 h 5274968"/>
              <a:gd name="connsiteX2589" fmla="*/ 5102438 w 5959916"/>
              <a:gd name="connsiteY2589" fmla="*/ 1763026 h 5274968"/>
              <a:gd name="connsiteX2590" fmla="*/ 5084327 w 5959916"/>
              <a:gd name="connsiteY2590" fmla="*/ 1767417 h 5274968"/>
              <a:gd name="connsiteX2591" fmla="*/ 5102438 w 5959916"/>
              <a:gd name="connsiteY2591" fmla="*/ 1745464 h 5274968"/>
              <a:gd name="connsiteX2592" fmla="*/ 5084327 w 5959916"/>
              <a:gd name="connsiteY2592" fmla="*/ 1745464 h 5274968"/>
              <a:gd name="connsiteX2593" fmla="*/ 5106830 w 5959916"/>
              <a:gd name="connsiteY2593" fmla="*/ 1701009 h 5274968"/>
              <a:gd name="connsiteX2594" fmla="*/ 5106067 w 5959916"/>
              <a:gd name="connsiteY2594" fmla="*/ 1695384 h 5274968"/>
              <a:gd name="connsiteX2595" fmla="*/ 5102478 w 5959916"/>
              <a:gd name="connsiteY2595" fmla="*/ 1695483 h 5274968"/>
              <a:gd name="connsiteX2596" fmla="*/ 5102782 w 5959916"/>
              <a:gd name="connsiteY2596" fmla="*/ 1686739 h 5274968"/>
              <a:gd name="connsiteX2597" fmla="*/ 5106830 w 5959916"/>
              <a:gd name="connsiteY2597" fmla="*/ 1696618 h 5274968"/>
              <a:gd name="connsiteX2598" fmla="*/ 5102438 w 5959916"/>
              <a:gd name="connsiteY2598" fmla="*/ 1665335 h 5274968"/>
              <a:gd name="connsiteX2599" fmla="*/ 5012430 w 5959916"/>
              <a:gd name="connsiteY2599" fmla="*/ 1709790 h 5274968"/>
              <a:gd name="connsiteX2600" fmla="*/ 5016822 w 5959916"/>
              <a:gd name="connsiteY2600" fmla="*/ 1718572 h 5274968"/>
              <a:gd name="connsiteX2601" fmla="*/ 5052495 w 5959916"/>
              <a:gd name="connsiteY2601" fmla="*/ 1709790 h 5274968"/>
              <a:gd name="connsiteX2602" fmla="*/ 5021212 w 5959916"/>
              <a:gd name="connsiteY2602" fmla="*/ 1763026 h 5274968"/>
              <a:gd name="connsiteX2603" fmla="*/ 4985539 w 5959916"/>
              <a:gd name="connsiteY2603" fmla="*/ 1767417 h 5274968"/>
              <a:gd name="connsiteX2604" fmla="*/ 4981149 w 5959916"/>
              <a:gd name="connsiteY2604" fmla="*/ 1754245 h 5274968"/>
              <a:gd name="connsiteX2605" fmla="*/ 4931754 w 5959916"/>
              <a:gd name="connsiteY2605" fmla="*/ 1794309 h 5274968"/>
              <a:gd name="connsiteX2606" fmla="*/ 4918034 w 5959916"/>
              <a:gd name="connsiteY2606" fmla="*/ 1772356 h 5274968"/>
              <a:gd name="connsiteX2607" fmla="*/ 4967427 w 5959916"/>
              <a:gd name="connsiteY2607" fmla="*/ 1736682 h 5274968"/>
              <a:gd name="connsiteX2608" fmla="*/ 4904312 w 5959916"/>
              <a:gd name="connsiteY2608" fmla="*/ 1776747 h 5274968"/>
              <a:gd name="connsiteX2609" fmla="*/ 4819244 w 5959916"/>
              <a:gd name="connsiteY2609" fmla="*/ 1821201 h 5274968"/>
              <a:gd name="connsiteX2610" fmla="*/ 4635388 w 5959916"/>
              <a:gd name="connsiteY2610" fmla="*/ 1910112 h 5274968"/>
              <a:gd name="connsiteX2611" fmla="*/ 4639779 w 5959916"/>
              <a:gd name="connsiteY2611" fmla="*/ 1892549 h 5274968"/>
              <a:gd name="connsiteX2612" fmla="*/ 4460312 w 5959916"/>
              <a:gd name="connsiteY2612" fmla="*/ 1972678 h 5274968"/>
              <a:gd name="connsiteX2613" fmla="*/ 4437811 w 5959916"/>
              <a:gd name="connsiteY2613" fmla="*/ 1999571 h 5274968"/>
              <a:gd name="connsiteX2614" fmla="*/ 4379634 w 5959916"/>
              <a:gd name="connsiteY2614" fmla="*/ 2057197 h 5274968"/>
              <a:gd name="connsiteX2615" fmla="*/ 4402136 w 5959916"/>
              <a:gd name="connsiteY2615" fmla="*/ 2057197 h 5274968"/>
              <a:gd name="connsiteX2616" fmla="*/ 4402136 w 5959916"/>
              <a:gd name="connsiteY2616" fmla="*/ 2074760 h 5274968"/>
              <a:gd name="connsiteX2617" fmla="*/ 4424638 w 5959916"/>
              <a:gd name="connsiteY2617" fmla="*/ 2083541 h 5274968"/>
              <a:gd name="connsiteX2618" fmla="*/ 4478424 w 5959916"/>
              <a:gd name="connsiteY2618" fmla="*/ 2025914 h 5274968"/>
              <a:gd name="connsiteX2619" fmla="*/ 4474032 w 5959916"/>
              <a:gd name="connsiteY2619" fmla="*/ 2047867 h 5274968"/>
              <a:gd name="connsiteX2620" fmla="*/ 4514646 w 5959916"/>
              <a:gd name="connsiteY2620" fmla="*/ 2043476 h 5274968"/>
              <a:gd name="connsiteX2621" fmla="*/ 4411466 w 5959916"/>
              <a:gd name="connsiteY2621" fmla="*/ 2114824 h 5274968"/>
              <a:gd name="connsiteX2622" fmla="*/ 4397745 w 5959916"/>
              <a:gd name="connsiteY2622" fmla="*/ 2110434 h 5274968"/>
              <a:gd name="connsiteX2623" fmla="*/ 4348351 w 5959916"/>
              <a:gd name="connsiteY2623" fmla="*/ 2212515 h 5274968"/>
              <a:gd name="connsiteX2624" fmla="*/ 4402136 w 5959916"/>
              <a:gd name="connsiteY2624" fmla="*/ 2199343 h 5274968"/>
              <a:gd name="connsiteX2625" fmla="*/ 4388416 w 5959916"/>
              <a:gd name="connsiteY2625" fmla="*/ 2163670 h 5274968"/>
              <a:gd name="connsiteX2626" fmla="*/ 4429029 w 5959916"/>
              <a:gd name="connsiteY2626" fmla="*/ 2114824 h 5274968"/>
              <a:gd name="connsiteX2627" fmla="*/ 4487205 w 5959916"/>
              <a:gd name="connsiteY2627" fmla="*/ 2092871 h 5274968"/>
              <a:gd name="connsiteX2628" fmla="*/ 4464704 w 5959916"/>
              <a:gd name="connsiteY2628" fmla="*/ 2146107 h 5274968"/>
              <a:gd name="connsiteX2629" fmla="*/ 4469094 w 5959916"/>
              <a:gd name="connsiteY2629" fmla="*/ 2159279 h 5274968"/>
              <a:gd name="connsiteX2630" fmla="*/ 4460312 w 5959916"/>
              <a:gd name="connsiteY2630" fmla="*/ 2159279 h 5274968"/>
              <a:gd name="connsiteX2631" fmla="*/ 4469094 w 5959916"/>
              <a:gd name="connsiteY2631" fmla="*/ 2159279 h 5274968"/>
              <a:gd name="connsiteX2632" fmla="*/ 4590385 w 5959916"/>
              <a:gd name="connsiteY2632" fmla="*/ 2114824 h 5274968"/>
              <a:gd name="connsiteX2633" fmla="*/ 4653500 w 5959916"/>
              <a:gd name="connsiteY2633" fmla="*/ 2087932 h 5274968"/>
              <a:gd name="connsiteX2634" fmla="*/ 4653500 w 5959916"/>
              <a:gd name="connsiteY2634" fmla="*/ 2061039 h 5274968"/>
              <a:gd name="connsiteX2635" fmla="*/ 4689173 w 5959916"/>
              <a:gd name="connsiteY2635" fmla="*/ 2039086 h 5274968"/>
              <a:gd name="connsiteX2636" fmla="*/ 4680391 w 5959916"/>
              <a:gd name="connsiteY2636" fmla="*/ 2061039 h 5274968"/>
              <a:gd name="connsiteX2637" fmla="*/ 4747898 w 5959916"/>
              <a:gd name="connsiteY2637" fmla="*/ 2043476 h 5274968"/>
              <a:gd name="connsiteX2638" fmla="*/ 4729786 w 5959916"/>
              <a:gd name="connsiteY2638" fmla="*/ 2061039 h 5274968"/>
              <a:gd name="connsiteX2639" fmla="*/ 4792901 w 5959916"/>
              <a:gd name="connsiteY2639" fmla="*/ 2043476 h 5274968"/>
              <a:gd name="connsiteX2640" fmla="*/ 4712223 w 5959916"/>
              <a:gd name="connsiteY2640" fmla="*/ 2141168 h 5274968"/>
              <a:gd name="connsiteX2641" fmla="*/ 4792901 w 5959916"/>
              <a:gd name="connsiteY2641" fmla="*/ 2101104 h 5274968"/>
              <a:gd name="connsiteX2642" fmla="*/ 4788511 w 5959916"/>
              <a:gd name="connsiteY2642" fmla="*/ 2141168 h 5274968"/>
              <a:gd name="connsiteX2643" fmla="*/ 4864798 w 5959916"/>
              <a:gd name="connsiteY2643" fmla="*/ 2114275 h 5274968"/>
              <a:gd name="connsiteX2644" fmla="*/ 4856016 w 5959916"/>
              <a:gd name="connsiteY2644" fmla="*/ 2052258 h 5274968"/>
              <a:gd name="connsiteX2645" fmla="*/ 4946024 w 5959916"/>
              <a:gd name="connsiteY2645" fmla="*/ 2025366 h 5274968"/>
              <a:gd name="connsiteX2646" fmla="*/ 4892239 w 5959916"/>
              <a:gd name="connsiteY2646" fmla="*/ 2096713 h 5274968"/>
              <a:gd name="connsiteX2647" fmla="*/ 4923522 w 5959916"/>
              <a:gd name="connsiteY2647" fmla="*/ 2087932 h 5274968"/>
              <a:gd name="connsiteX2648" fmla="*/ 4919131 w 5959916"/>
              <a:gd name="connsiteY2648" fmla="*/ 2123605 h 5274968"/>
              <a:gd name="connsiteX2649" fmla="*/ 4954805 w 5959916"/>
              <a:gd name="connsiteY2649" fmla="*/ 2132387 h 5274968"/>
              <a:gd name="connsiteX2650" fmla="*/ 4869736 w 5959916"/>
              <a:gd name="connsiteY2650" fmla="*/ 2159279 h 5274968"/>
              <a:gd name="connsiteX2651" fmla="*/ 4654047 w 5959916"/>
              <a:gd name="connsiteY2651" fmla="*/ 2283863 h 5274968"/>
              <a:gd name="connsiteX2652" fmla="*/ 4788511 w 5959916"/>
              <a:gd name="connsiteY2652" fmla="*/ 2239407 h 5274968"/>
              <a:gd name="connsiteX2653" fmla="*/ 4815403 w 5959916"/>
              <a:gd name="connsiteY2653" fmla="*/ 2217454 h 5274968"/>
              <a:gd name="connsiteX2654" fmla="*/ 4806621 w 5959916"/>
              <a:gd name="connsiteY2654" fmla="*/ 2208673 h 5274968"/>
              <a:gd name="connsiteX2655" fmla="*/ 4829124 w 5959916"/>
              <a:gd name="connsiteY2655" fmla="*/ 2181781 h 5274968"/>
              <a:gd name="connsiteX2656" fmla="*/ 4851626 w 5959916"/>
              <a:gd name="connsiteY2656" fmla="*/ 2172999 h 5274968"/>
              <a:gd name="connsiteX2657" fmla="*/ 4865346 w 5959916"/>
              <a:gd name="connsiteY2657" fmla="*/ 2186171 h 5274968"/>
              <a:gd name="connsiteX2658" fmla="*/ 4991027 w 5959916"/>
              <a:gd name="connsiteY2658" fmla="*/ 2137326 h 5274968"/>
              <a:gd name="connsiteX2659" fmla="*/ 4959744 w 5959916"/>
              <a:gd name="connsiteY2659" fmla="*/ 2164218 h 5274968"/>
              <a:gd name="connsiteX2660" fmla="*/ 4874676 w 5959916"/>
              <a:gd name="connsiteY2660" fmla="*/ 2221845 h 5274968"/>
              <a:gd name="connsiteX2661" fmla="*/ 4879066 w 5959916"/>
              <a:gd name="connsiteY2661" fmla="*/ 2226235 h 5274968"/>
              <a:gd name="connsiteX2662" fmla="*/ 4910350 w 5959916"/>
              <a:gd name="connsiteY2662" fmla="*/ 2199343 h 5274968"/>
              <a:gd name="connsiteX2663" fmla="*/ 4914741 w 5959916"/>
              <a:gd name="connsiteY2663" fmla="*/ 2212515 h 5274968"/>
              <a:gd name="connsiteX2664" fmla="*/ 4995417 w 5959916"/>
              <a:gd name="connsiteY2664" fmla="*/ 2185623 h 5274968"/>
              <a:gd name="connsiteX2665" fmla="*/ 4977307 w 5959916"/>
              <a:gd name="connsiteY2665" fmla="*/ 2158730 h 5274968"/>
              <a:gd name="connsiteX2666" fmla="*/ 5012981 w 5959916"/>
              <a:gd name="connsiteY2666" fmla="*/ 2154340 h 5274968"/>
              <a:gd name="connsiteX2667" fmla="*/ 5004199 w 5959916"/>
              <a:gd name="connsiteY2667" fmla="*/ 2167511 h 5274968"/>
              <a:gd name="connsiteX2668" fmla="*/ 5039872 w 5959916"/>
              <a:gd name="connsiteY2668" fmla="*/ 2154340 h 5274968"/>
              <a:gd name="connsiteX2669" fmla="*/ 5039872 w 5959916"/>
              <a:gd name="connsiteY2669" fmla="*/ 2163120 h 5274968"/>
              <a:gd name="connsiteX2670" fmla="*/ 5062375 w 5959916"/>
              <a:gd name="connsiteY2670" fmla="*/ 2145558 h 5274968"/>
              <a:gd name="connsiteX2671" fmla="*/ 5039872 w 5959916"/>
              <a:gd name="connsiteY2671" fmla="*/ 2132387 h 5274968"/>
              <a:gd name="connsiteX2672" fmla="*/ 5044264 w 5959916"/>
              <a:gd name="connsiteY2672" fmla="*/ 2110434 h 5274968"/>
              <a:gd name="connsiteX2673" fmla="*/ 5021761 w 5959916"/>
              <a:gd name="connsiteY2673" fmla="*/ 2114824 h 5274968"/>
              <a:gd name="connsiteX2674" fmla="*/ 5026152 w 5959916"/>
              <a:gd name="connsiteY2674" fmla="*/ 2106043 h 5274968"/>
              <a:gd name="connsiteX2675" fmla="*/ 5061825 w 5959916"/>
              <a:gd name="connsiteY2675" fmla="*/ 2088479 h 5274968"/>
              <a:gd name="connsiteX2676" fmla="*/ 5061825 w 5959916"/>
              <a:gd name="connsiteY2676" fmla="*/ 2106043 h 5274968"/>
              <a:gd name="connsiteX2677" fmla="*/ 5142503 w 5959916"/>
              <a:gd name="connsiteY2677" fmla="*/ 2044025 h 5274968"/>
              <a:gd name="connsiteX2678" fmla="*/ 5093109 w 5959916"/>
              <a:gd name="connsiteY2678" fmla="*/ 2088479 h 5274968"/>
              <a:gd name="connsiteX2679" fmla="*/ 5138112 w 5959916"/>
              <a:gd name="connsiteY2679" fmla="*/ 2084090 h 5274968"/>
              <a:gd name="connsiteX2680" fmla="*/ 5120002 w 5959916"/>
              <a:gd name="connsiteY2680" fmla="*/ 2119763 h 5274968"/>
              <a:gd name="connsiteX2681" fmla="*/ 5151284 w 5959916"/>
              <a:gd name="connsiteY2681" fmla="*/ 2124154 h 5274968"/>
              <a:gd name="connsiteX2682" fmla="*/ 5151284 w 5959916"/>
              <a:gd name="connsiteY2682" fmla="*/ 2155438 h 5274968"/>
              <a:gd name="connsiteX2683" fmla="*/ 5165005 w 5959916"/>
              <a:gd name="connsiteY2683" fmla="*/ 2168610 h 5274968"/>
              <a:gd name="connsiteX2684" fmla="*/ 5191897 w 5959916"/>
              <a:gd name="connsiteY2684" fmla="*/ 2164218 h 5274968"/>
              <a:gd name="connsiteX2685" fmla="*/ 5241291 w 5959916"/>
              <a:gd name="connsiteY2685" fmla="*/ 2226235 h 5274968"/>
              <a:gd name="connsiteX2686" fmla="*/ 5245682 w 5959916"/>
              <a:gd name="connsiteY2686" fmla="*/ 2261910 h 5274968"/>
              <a:gd name="connsiteX2687" fmla="*/ 5268184 w 5959916"/>
              <a:gd name="connsiteY2687" fmla="*/ 2253128 h 5274968"/>
              <a:gd name="connsiteX2688" fmla="*/ 5313188 w 5959916"/>
              <a:gd name="connsiteY2688" fmla="*/ 2208673 h 5274968"/>
              <a:gd name="connsiteX2689" fmla="*/ 5268184 w 5959916"/>
              <a:gd name="connsiteY2689" fmla="*/ 2226235 h 5274968"/>
              <a:gd name="connsiteX2690" fmla="*/ 5295077 w 5959916"/>
              <a:gd name="connsiteY2690" fmla="*/ 2194952 h 5274968"/>
              <a:gd name="connsiteX2691" fmla="*/ 5290686 w 5959916"/>
              <a:gd name="connsiteY2691" fmla="*/ 2172999 h 5274968"/>
              <a:gd name="connsiteX2692" fmla="*/ 5308796 w 5959916"/>
              <a:gd name="connsiteY2692" fmla="*/ 2146107 h 5274968"/>
              <a:gd name="connsiteX2693" fmla="*/ 5326909 w 5959916"/>
              <a:gd name="connsiteY2693" fmla="*/ 2168060 h 5274968"/>
              <a:gd name="connsiteX2694" fmla="*/ 5358191 w 5959916"/>
              <a:gd name="connsiteY2694" fmla="*/ 2154888 h 5274968"/>
              <a:gd name="connsiteX2695" fmla="*/ 5362583 w 5959916"/>
              <a:gd name="connsiteY2695" fmla="*/ 2163670 h 5274968"/>
              <a:gd name="connsiteX2696" fmla="*/ 5407586 w 5959916"/>
              <a:gd name="connsiteY2696" fmla="*/ 2150498 h 5274968"/>
              <a:gd name="connsiteX2697" fmla="*/ 5317579 w 5959916"/>
              <a:gd name="connsiteY2697" fmla="*/ 2208124 h 5274968"/>
              <a:gd name="connsiteX2698" fmla="*/ 5317579 w 5959916"/>
              <a:gd name="connsiteY2698" fmla="*/ 2235017 h 5274968"/>
              <a:gd name="connsiteX2699" fmla="*/ 5353254 w 5959916"/>
              <a:gd name="connsiteY2699" fmla="*/ 2226235 h 5274968"/>
              <a:gd name="connsiteX2700" fmla="*/ 5402648 w 5959916"/>
              <a:gd name="connsiteY2700" fmla="*/ 2235017 h 5274968"/>
              <a:gd name="connsiteX2701" fmla="*/ 5388927 w 5959916"/>
              <a:gd name="connsiteY2701" fmla="*/ 2186171 h 5274968"/>
              <a:gd name="connsiteX2702" fmla="*/ 5424600 w 5959916"/>
              <a:gd name="connsiteY2702" fmla="*/ 2172999 h 5274968"/>
              <a:gd name="connsiteX2703" fmla="*/ 5428990 w 5959916"/>
              <a:gd name="connsiteY2703" fmla="*/ 2124154 h 5274968"/>
              <a:gd name="connsiteX2704" fmla="*/ 5577174 w 5959916"/>
              <a:gd name="connsiteY2704" fmla="*/ 2048415 h 5274968"/>
              <a:gd name="connsiteX2705" fmla="*/ 5585955 w 5959916"/>
              <a:gd name="connsiteY2705" fmla="*/ 2035243 h 5274968"/>
              <a:gd name="connsiteX2706" fmla="*/ 5639739 w 5959916"/>
              <a:gd name="connsiteY2706" fmla="*/ 2035243 h 5274968"/>
              <a:gd name="connsiteX2707" fmla="*/ 5671023 w 5959916"/>
              <a:gd name="connsiteY2707" fmla="*/ 1999571 h 5274968"/>
              <a:gd name="connsiteX2708" fmla="*/ 5751700 w 5959916"/>
              <a:gd name="connsiteY2708" fmla="*/ 1972678 h 5274968"/>
              <a:gd name="connsiteX2709" fmla="*/ 5688585 w 5959916"/>
              <a:gd name="connsiteY2709" fmla="*/ 2021523 h 5274968"/>
              <a:gd name="connsiteX2710" fmla="*/ 5702306 w 5959916"/>
              <a:gd name="connsiteY2710" fmla="*/ 2021523 h 5274968"/>
              <a:gd name="connsiteX2711" fmla="*/ 5684195 w 5959916"/>
              <a:gd name="connsiteY2711" fmla="*/ 2043476 h 5274968"/>
              <a:gd name="connsiteX2712" fmla="*/ 5684195 w 5959916"/>
              <a:gd name="connsiteY2712" fmla="*/ 2025914 h 5274968"/>
              <a:gd name="connsiteX2713" fmla="*/ 5576625 w 5959916"/>
              <a:gd name="connsiteY2713" fmla="*/ 2052806 h 5274968"/>
              <a:gd name="connsiteX2714" fmla="*/ 5558513 w 5959916"/>
              <a:gd name="connsiteY2714" fmla="*/ 2061587 h 5274968"/>
              <a:gd name="connsiteX2715" fmla="*/ 5567295 w 5959916"/>
              <a:gd name="connsiteY2715" fmla="*/ 2079151 h 5274968"/>
              <a:gd name="connsiteX2716" fmla="*/ 5522291 w 5959916"/>
              <a:gd name="connsiteY2716" fmla="*/ 2114824 h 5274968"/>
              <a:gd name="connsiteX2717" fmla="*/ 5562904 w 5959916"/>
              <a:gd name="connsiteY2717" fmla="*/ 2101652 h 5274968"/>
              <a:gd name="connsiteX2718" fmla="*/ 5517900 w 5959916"/>
              <a:gd name="connsiteY2718" fmla="*/ 2132935 h 5274968"/>
              <a:gd name="connsiteX2719" fmla="*/ 5553574 w 5959916"/>
              <a:gd name="connsiteY2719" fmla="*/ 2124154 h 5274968"/>
              <a:gd name="connsiteX2720" fmla="*/ 5733041 w 5959916"/>
              <a:gd name="connsiteY2720" fmla="*/ 2084090 h 5274968"/>
              <a:gd name="connsiteX2721" fmla="*/ 5719320 w 5959916"/>
              <a:gd name="connsiteY2721" fmla="*/ 2106043 h 5274968"/>
              <a:gd name="connsiteX2722" fmla="*/ 5764323 w 5959916"/>
              <a:gd name="connsiteY2722" fmla="*/ 2092871 h 5274968"/>
              <a:gd name="connsiteX2723" fmla="*/ 5705599 w 5959916"/>
              <a:gd name="connsiteY2723" fmla="*/ 2149948 h 5274968"/>
              <a:gd name="connsiteX2724" fmla="*/ 5678707 w 5959916"/>
              <a:gd name="connsiteY2724" fmla="*/ 2163120 h 5274968"/>
              <a:gd name="connsiteX2725" fmla="*/ 5557415 w 5959916"/>
              <a:gd name="connsiteY2725" fmla="*/ 2220748 h 5274968"/>
              <a:gd name="connsiteX2726" fmla="*/ 5539304 w 5959916"/>
              <a:gd name="connsiteY2726" fmla="*/ 2233920 h 5274968"/>
              <a:gd name="connsiteX2727" fmla="*/ 5458628 w 5959916"/>
              <a:gd name="connsiteY2727" fmla="*/ 2278375 h 5274968"/>
              <a:gd name="connsiteX2728" fmla="*/ 5436126 w 5959916"/>
              <a:gd name="connsiteY2728" fmla="*/ 2278375 h 5274968"/>
              <a:gd name="connsiteX2729" fmla="*/ 5351058 w 5959916"/>
              <a:gd name="connsiteY2729" fmla="*/ 2340392 h 5274968"/>
              <a:gd name="connsiteX2730" fmla="*/ 5279161 w 5959916"/>
              <a:gd name="connsiteY2730" fmla="*/ 2336001 h 5274968"/>
              <a:gd name="connsiteX2731" fmla="*/ 5283552 w 5959916"/>
              <a:gd name="connsiteY2731" fmla="*/ 2393628 h 5274968"/>
              <a:gd name="connsiteX2732" fmla="*/ 5306053 w 5959916"/>
              <a:gd name="connsiteY2732" fmla="*/ 2406800 h 5274968"/>
              <a:gd name="connsiteX2733" fmla="*/ 5337336 w 5959916"/>
              <a:gd name="connsiteY2733" fmla="*/ 2393628 h 5274968"/>
              <a:gd name="connsiteX2734" fmla="*/ 5314835 w 5959916"/>
              <a:gd name="connsiteY2734" fmla="*/ 2424911 h 5274968"/>
              <a:gd name="connsiteX2735" fmla="*/ 5350508 w 5959916"/>
              <a:gd name="connsiteY2735" fmla="*/ 2446864 h 5274968"/>
              <a:gd name="connsiteX2736" fmla="*/ 5346118 w 5959916"/>
              <a:gd name="connsiteY2736" fmla="*/ 2468817 h 5274968"/>
              <a:gd name="connsiteX2737" fmla="*/ 5395512 w 5959916"/>
              <a:gd name="connsiteY2737" fmla="*/ 2451255 h 5274968"/>
              <a:gd name="connsiteX2738" fmla="*/ 5314835 w 5959916"/>
              <a:gd name="connsiteY2738" fmla="*/ 2522602 h 5274968"/>
              <a:gd name="connsiteX2739" fmla="*/ 5220437 w 5959916"/>
              <a:gd name="connsiteY2739" fmla="*/ 2553885 h 5274968"/>
              <a:gd name="connsiteX2740" fmla="*/ 5157322 w 5959916"/>
              <a:gd name="connsiteY2740" fmla="*/ 2602731 h 5274968"/>
              <a:gd name="connsiteX2741" fmla="*/ 5112318 w 5959916"/>
              <a:gd name="connsiteY2741" fmla="*/ 2642795 h 5274968"/>
              <a:gd name="connsiteX2742" fmla="*/ 5094207 w 5959916"/>
              <a:gd name="connsiteY2742" fmla="*/ 2647185 h 5274968"/>
              <a:gd name="connsiteX2743" fmla="*/ 5085425 w 5959916"/>
              <a:gd name="connsiteY2743" fmla="*/ 2696032 h 5274968"/>
              <a:gd name="connsiteX2744" fmla="*/ 5116709 w 5959916"/>
              <a:gd name="connsiteY2744" fmla="*/ 2696032 h 5274968"/>
              <a:gd name="connsiteX2745" fmla="*/ 5098597 w 5959916"/>
              <a:gd name="connsiteY2745" fmla="*/ 2722923 h 5274968"/>
              <a:gd name="connsiteX2746" fmla="*/ 5102987 w 5959916"/>
              <a:gd name="connsiteY2746" fmla="*/ 2736096 h 5274968"/>
              <a:gd name="connsiteX2747" fmla="*/ 5143601 w 5959916"/>
              <a:gd name="connsiteY2747" fmla="*/ 2718533 h 5274968"/>
              <a:gd name="connsiteX2748" fmla="*/ 5143601 w 5959916"/>
              <a:gd name="connsiteY2748" fmla="*/ 2758598 h 5274968"/>
              <a:gd name="connsiteX2749" fmla="*/ 5040422 w 5959916"/>
              <a:gd name="connsiteY2749" fmla="*/ 2829944 h 5274968"/>
              <a:gd name="connsiteX2750" fmla="*/ 5004749 w 5959916"/>
              <a:gd name="connsiteY2750" fmla="*/ 2798662 h 5274968"/>
              <a:gd name="connsiteX2751" fmla="*/ 5004749 w 5959916"/>
              <a:gd name="connsiteY2751" fmla="*/ 2825554 h 5274968"/>
              <a:gd name="connsiteX2752" fmla="*/ 4964136 w 5959916"/>
              <a:gd name="connsiteY2752" fmla="*/ 2856838 h 5274968"/>
              <a:gd name="connsiteX2753" fmla="*/ 4986637 w 5959916"/>
              <a:gd name="connsiteY2753" fmla="*/ 2865618 h 5274968"/>
              <a:gd name="connsiteX2754" fmla="*/ 4972916 w 5959916"/>
              <a:gd name="connsiteY2754" fmla="*/ 2901292 h 5274968"/>
              <a:gd name="connsiteX2755" fmla="*/ 4923522 w 5959916"/>
              <a:gd name="connsiteY2755" fmla="*/ 2928185 h 5274968"/>
              <a:gd name="connsiteX2756" fmla="*/ 4905411 w 5959916"/>
              <a:gd name="connsiteY2756" fmla="*/ 2968249 h 5274968"/>
              <a:gd name="connsiteX2757" fmla="*/ 4882908 w 5959916"/>
              <a:gd name="connsiteY2757" fmla="*/ 2968249 h 5274968"/>
              <a:gd name="connsiteX2758" fmla="*/ 4864798 w 5959916"/>
              <a:gd name="connsiteY2758" fmla="*/ 2910622 h 5274968"/>
              <a:gd name="connsiteX2759" fmla="*/ 4811013 w 5959916"/>
              <a:gd name="connsiteY2759" fmla="*/ 2955077 h 5274968"/>
              <a:gd name="connsiteX2760" fmla="*/ 4824733 w 5959916"/>
              <a:gd name="connsiteY2760" fmla="*/ 2981969 h 5274968"/>
              <a:gd name="connsiteX2761" fmla="*/ 4847235 w 5959916"/>
              <a:gd name="connsiteY2761" fmla="*/ 2977579 h 5274968"/>
              <a:gd name="connsiteX2762" fmla="*/ 4815951 w 5959916"/>
              <a:gd name="connsiteY2762" fmla="*/ 3022034 h 5274968"/>
              <a:gd name="connsiteX2763" fmla="*/ 4775338 w 5959916"/>
              <a:gd name="connsiteY2763" fmla="*/ 3039597 h 5274968"/>
              <a:gd name="connsiteX2764" fmla="*/ 4757227 w 5959916"/>
              <a:gd name="connsiteY2764" fmla="*/ 3022034 h 5274968"/>
              <a:gd name="connsiteX2765" fmla="*/ 4725944 w 5959916"/>
              <a:gd name="connsiteY2765" fmla="*/ 3062099 h 5274968"/>
              <a:gd name="connsiteX2766" fmla="*/ 4748446 w 5959916"/>
              <a:gd name="connsiteY2766" fmla="*/ 3062099 h 5274968"/>
              <a:gd name="connsiteX2767" fmla="*/ 4721553 w 5959916"/>
              <a:gd name="connsiteY2767" fmla="*/ 3093381 h 5274968"/>
              <a:gd name="connsiteX2768" fmla="*/ 4784668 w 5959916"/>
              <a:gd name="connsiteY2768" fmla="*/ 3080211 h 5274968"/>
              <a:gd name="connsiteX2769" fmla="*/ 4775887 w 5959916"/>
              <a:gd name="connsiteY2769" fmla="*/ 3097772 h 5274968"/>
              <a:gd name="connsiteX2770" fmla="*/ 4816500 w 5959916"/>
              <a:gd name="connsiteY2770" fmla="*/ 3066489 h 5274968"/>
              <a:gd name="connsiteX2771" fmla="*/ 4793999 w 5959916"/>
              <a:gd name="connsiteY2771" fmla="*/ 3119725 h 5274968"/>
              <a:gd name="connsiteX2772" fmla="*/ 4888397 w 5959916"/>
              <a:gd name="connsiteY2772" fmla="*/ 3092833 h 5274968"/>
              <a:gd name="connsiteX2773" fmla="*/ 4865894 w 5959916"/>
              <a:gd name="connsiteY2773" fmla="*/ 3128507 h 5274968"/>
              <a:gd name="connsiteX2774" fmla="*/ 4843393 w 5959916"/>
              <a:gd name="connsiteY2774" fmla="*/ 3124116 h 5274968"/>
              <a:gd name="connsiteX2775" fmla="*/ 4852173 w 5959916"/>
              <a:gd name="connsiteY2775" fmla="*/ 3141679 h 5274968"/>
              <a:gd name="connsiteX2776" fmla="*/ 4905959 w 5959916"/>
              <a:gd name="connsiteY2776" fmla="*/ 3021486 h 5274968"/>
              <a:gd name="connsiteX2777" fmla="*/ 4973464 w 5959916"/>
              <a:gd name="connsiteY2777" fmla="*/ 3012705 h 5274968"/>
              <a:gd name="connsiteX2778" fmla="*/ 4987185 w 5959916"/>
              <a:gd name="connsiteY2778" fmla="*/ 2977030 h 5274968"/>
              <a:gd name="connsiteX2779" fmla="*/ 4978403 w 5959916"/>
              <a:gd name="connsiteY2779" fmla="*/ 2955077 h 5274968"/>
              <a:gd name="connsiteX2780" fmla="*/ 5009686 w 5959916"/>
              <a:gd name="connsiteY2780" fmla="*/ 2941905 h 5274968"/>
              <a:gd name="connsiteX2781" fmla="*/ 5023407 w 5959916"/>
              <a:gd name="connsiteY2781" fmla="*/ 2990751 h 5274968"/>
              <a:gd name="connsiteX2782" fmla="*/ 4996516 w 5959916"/>
              <a:gd name="connsiteY2782" fmla="*/ 3030816 h 5274968"/>
              <a:gd name="connsiteX2783" fmla="*/ 5072801 w 5959916"/>
              <a:gd name="connsiteY2783" fmla="*/ 2986360 h 5274968"/>
              <a:gd name="connsiteX2784" fmla="*/ 5104086 w 5959916"/>
              <a:gd name="connsiteY2784" fmla="*/ 2977579 h 5274968"/>
              <a:gd name="connsiteX2785" fmla="*/ 5099694 w 5959916"/>
              <a:gd name="connsiteY2785" fmla="*/ 2968798 h 5274968"/>
              <a:gd name="connsiteX2786" fmla="*/ 5068411 w 5959916"/>
              <a:gd name="connsiteY2786" fmla="*/ 2977579 h 5274968"/>
              <a:gd name="connsiteX2787" fmla="*/ 5126587 w 5959916"/>
              <a:gd name="connsiteY2787" fmla="*/ 2911172 h 5274968"/>
              <a:gd name="connsiteX2788" fmla="*/ 5104086 w 5959916"/>
              <a:gd name="connsiteY2788" fmla="*/ 2915563 h 5274968"/>
              <a:gd name="connsiteX2789" fmla="*/ 5139760 w 5959916"/>
              <a:gd name="connsiteY2789" fmla="*/ 2884279 h 5274968"/>
              <a:gd name="connsiteX2790" fmla="*/ 5130978 w 5959916"/>
              <a:gd name="connsiteY2790" fmla="*/ 2906232 h 5274968"/>
              <a:gd name="connsiteX2791" fmla="*/ 5153479 w 5959916"/>
              <a:gd name="connsiteY2791" fmla="*/ 2879339 h 5274968"/>
              <a:gd name="connsiteX2792" fmla="*/ 5144698 w 5959916"/>
              <a:gd name="connsiteY2792" fmla="*/ 2901292 h 5274968"/>
              <a:gd name="connsiteX2793" fmla="*/ 5194092 w 5959916"/>
              <a:gd name="connsiteY2793" fmla="*/ 2928185 h 5274968"/>
              <a:gd name="connsiteX2794" fmla="*/ 5189702 w 5959916"/>
              <a:gd name="connsiteY2794" fmla="*/ 2888121 h 5274968"/>
              <a:gd name="connsiteX2795" fmla="*/ 5207813 w 5959916"/>
              <a:gd name="connsiteY2795" fmla="*/ 2915013 h 5274968"/>
              <a:gd name="connsiteX2796" fmla="*/ 5284100 w 5959916"/>
              <a:gd name="connsiteY2796" fmla="*/ 2861777 h 5274968"/>
              <a:gd name="connsiteX2797" fmla="*/ 5220985 w 5959916"/>
              <a:gd name="connsiteY2797" fmla="*/ 2923794 h 5274968"/>
              <a:gd name="connsiteX2798" fmla="*/ 5194092 w 5959916"/>
              <a:gd name="connsiteY2798" fmla="*/ 2950686 h 5274968"/>
              <a:gd name="connsiteX2799" fmla="*/ 5216595 w 5959916"/>
              <a:gd name="connsiteY2799" fmla="*/ 2990751 h 5274968"/>
              <a:gd name="connsiteX2800" fmla="*/ 5149088 w 5959916"/>
              <a:gd name="connsiteY2800" fmla="*/ 3066489 h 5274968"/>
              <a:gd name="connsiteX2801" fmla="*/ 5153479 w 5959916"/>
              <a:gd name="connsiteY2801" fmla="*/ 3093381 h 5274968"/>
              <a:gd name="connsiteX2802" fmla="*/ 5122196 w 5959916"/>
              <a:gd name="connsiteY2802" fmla="*/ 3133446 h 5274968"/>
              <a:gd name="connsiteX2803" fmla="*/ 5041520 w 5959916"/>
              <a:gd name="connsiteY2803" fmla="*/ 3182291 h 5274968"/>
              <a:gd name="connsiteX2804" fmla="*/ 5050300 w 5959916"/>
              <a:gd name="connsiteY2804" fmla="*/ 3195463 h 5274968"/>
              <a:gd name="connsiteX2805" fmla="*/ 5175981 w 5959916"/>
              <a:gd name="connsiteY2805" fmla="*/ 3124116 h 5274968"/>
              <a:gd name="connsiteX2806" fmla="*/ 5090913 w 5959916"/>
              <a:gd name="connsiteY2806" fmla="*/ 3213027 h 5274968"/>
              <a:gd name="connsiteX2807" fmla="*/ 5104634 w 5959916"/>
              <a:gd name="connsiteY2807" fmla="*/ 3244309 h 5274968"/>
              <a:gd name="connsiteX2808" fmla="*/ 5131526 w 5959916"/>
              <a:gd name="connsiteY2808" fmla="*/ 3235528 h 5274968"/>
              <a:gd name="connsiteX2809" fmla="*/ 5113415 w 5959916"/>
              <a:gd name="connsiteY2809" fmla="*/ 3244309 h 5274968"/>
              <a:gd name="connsiteX2810" fmla="*/ 5117806 w 5959916"/>
              <a:gd name="connsiteY2810" fmla="*/ 3271202 h 5274968"/>
              <a:gd name="connsiteX2811" fmla="*/ 5140308 w 5959916"/>
              <a:gd name="connsiteY2811" fmla="*/ 3288764 h 5274968"/>
              <a:gd name="connsiteX2812" fmla="*/ 5154029 w 5959916"/>
              <a:gd name="connsiteY2812" fmla="*/ 3284374 h 5274968"/>
              <a:gd name="connsiteX2813" fmla="*/ 5212204 w 5959916"/>
              <a:gd name="connsiteY2813" fmla="*/ 3266811 h 5274968"/>
              <a:gd name="connsiteX2814" fmla="*/ 5297273 w 5959916"/>
              <a:gd name="connsiteY2814" fmla="*/ 3204794 h 5274968"/>
              <a:gd name="connsiteX2815" fmla="*/ 5252269 w 5959916"/>
              <a:gd name="connsiteY2815" fmla="*/ 3213574 h 5274968"/>
              <a:gd name="connsiteX2816" fmla="*/ 5252269 w 5959916"/>
              <a:gd name="connsiteY2816" fmla="*/ 3142227 h 5274968"/>
              <a:gd name="connsiteX2817" fmla="*/ 5274771 w 5959916"/>
              <a:gd name="connsiteY2817" fmla="*/ 3137836 h 5274968"/>
              <a:gd name="connsiteX2818" fmla="*/ 5315383 w 5959916"/>
              <a:gd name="connsiteY2818" fmla="*/ 3084601 h 5274968"/>
              <a:gd name="connsiteX2819" fmla="*/ 5288490 w 5959916"/>
              <a:gd name="connsiteY2819" fmla="*/ 3129055 h 5274968"/>
              <a:gd name="connsiteX2820" fmla="*/ 5310992 w 5959916"/>
              <a:gd name="connsiteY2820" fmla="*/ 3137836 h 5274968"/>
              <a:gd name="connsiteX2821" fmla="*/ 5292882 w 5959916"/>
              <a:gd name="connsiteY2821" fmla="*/ 3191072 h 5274968"/>
              <a:gd name="connsiteX2822" fmla="*/ 5306602 w 5959916"/>
              <a:gd name="connsiteY2822" fmla="*/ 3199854 h 5274968"/>
              <a:gd name="connsiteX2823" fmla="*/ 5297820 w 5959916"/>
              <a:gd name="connsiteY2823" fmla="*/ 3217417 h 5274968"/>
              <a:gd name="connsiteX2824" fmla="*/ 5333494 w 5959916"/>
              <a:gd name="connsiteY2824" fmla="*/ 3213027 h 5274968"/>
              <a:gd name="connsiteX2825" fmla="*/ 5302211 w 5959916"/>
              <a:gd name="connsiteY2825" fmla="*/ 3253091 h 5274968"/>
              <a:gd name="connsiteX2826" fmla="*/ 5324714 w 5959916"/>
              <a:gd name="connsiteY2826" fmla="*/ 3266262 h 5274968"/>
              <a:gd name="connsiteX2827" fmla="*/ 5374108 w 5959916"/>
              <a:gd name="connsiteY2827" fmla="*/ 3257481 h 5274968"/>
              <a:gd name="connsiteX2828" fmla="*/ 5365326 w 5959916"/>
              <a:gd name="connsiteY2828" fmla="*/ 3275044 h 5274968"/>
              <a:gd name="connsiteX2829" fmla="*/ 5379047 w 5959916"/>
              <a:gd name="connsiteY2829" fmla="*/ 3288214 h 5274968"/>
              <a:gd name="connsiteX2830" fmla="*/ 5536011 w 5959916"/>
              <a:gd name="connsiteY2830" fmla="*/ 3212477 h 5274968"/>
              <a:gd name="connsiteX2831" fmla="*/ 5410330 w 5959916"/>
              <a:gd name="connsiteY2831" fmla="*/ 3305777 h 5274968"/>
              <a:gd name="connsiteX2832" fmla="*/ 5360936 w 5959916"/>
              <a:gd name="connsiteY2832" fmla="*/ 3337060 h 5274968"/>
              <a:gd name="connsiteX2833" fmla="*/ 5486617 w 5959916"/>
              <a:gd name="connsiteY2833" fmla="*/ 3283824 h 5274968"/>
              <a:gd name="connsiteX2834" fmla="*/ 5477835 w 5959916"/>
              <a:gd name="connsiteY2834" fmla="*/ 3323888 h 5274968"/>
              <a:gd name="connsiteX2835" fmla="*/ 5442162 w 5959916"/>
              <a:gd name="connsiteY2835" fmla="*/ 3310717 h 5274968"/>
              <a:gd name="connsiteX2836" fmla="*/ 5428442 w 5959916"/>
              <a:gd name="connsiteY2836" fmla="*/ 3346391 h 5274968"/>
              <a:gd name="connsiteX2837" fmla="*/ 5379047 w 5959916"/>
              <a:gd name="connsiteY2837" fmla="*/ 3373283 h 5274968"/>
              <a:gd name="connsiteX2838" fmla="*/ 5392768 w 5959916"/>
              <a:gd name="connsiteY2838" fmla="*/ 3395237 h 5274968"/>
              <a:gd name="connsiteX2839" fmla="*/ 5437772 w 5959916"/>
              <a:gd name="connsiteY2839" fmla="*/ 3359562 h 5274968"/>
              <a:gd name="connsiteX2840" fmla="*/ 5446553 w 5959916"/>
              <a:gd name="connsiteY2840" fmla="*/ 3342000 h 5274968"/>
              <a:gd name="connsiteX2841" fmla="*/ 5504728 w 5959916"/>
              <a:gd name="connsiteY2841" fmla="*/ 3315108 h 5274968"/>
              <a:gd name="connsiteX2842" fmla="*/ 5469055 w 5959916"/>
              <a:gd name="connsiteY2842" fmla="*/ 3346391 h 5274968"/>
              <a:gd name="connsiteX2843" fmla="*/ 5473445 w 5959916"/>
              <a:gd name="connsiteY2843" fmla="*/ 3368344 h 5274968"/>
              <a:gd name="connsiteX2844" fmla="*/ 5450943 w 5959916"/>
              <a:gd name="connsiteY2844" fmla="*/ 3381516 h 5274968"/>
              <a:gd name="connsiteX2845" fmla="*/ 5514058 w 5959916"/>
              <a:gd name="connsiteY2845" fmla="*/ 3359562 h 5274968"/>
              <a:gd name="connsiteX2846" fmla="*/ 5428990 w 5959916"/>
              <a:gd name="connsiteY2846" fmla="*/ 3412799 h 5274968"/>
              <a:gd name="connsiteX2847" fmla="*/ 5307701 w 5959916"/>
              <a:gd name="connsiteY2847" fmla="*/ 3488536 h 5274968"/>
              <a:gd name="connsiteX2848" fmla="*/ 5285198 w 5959916"/>
              <a:gd name="connsiteY2848" fmla="*/ 3466584 h 5274968"/>
              <a:gd name="connsiteX2849" fmla="*/ 5298919 w 5959916"/>
              <a:gd name="connsiteY2849" fmla="*/ 3444631 h 5274968"/>
              <a:gd name="connsiteX2850" fmla="*/ 5285198 w 5959916"/>
              <a:gd name="connsiteY2850" fmla="*/ 3427068 h 5274968"/>
              <a:gd name="connsiteX2851" fmla="*/ 5262697 w 5959916"/>
              <a:gd name="connsiteY2851" fmla="*/ 3435850 h 5274968"/>
              <a:gd name="connsiteX2852" fmla="*/ 5248976 w 5959916"/>
              <a:gd name="connsiteY2852" fmla="*/ 3467133 h 5274968"/>
              <a:gd name="connsiteX2853" fmla="*/ 5257757 w 5959916"/>
              <a:gd name="connsiteY2853" fmla="*/ 3484695 h 5274968"/>
              <a:gd name="connsiteX2854" fmla="*/ 5230864 w 5959916"/>
              <a:gd name="connsiteY2854" fmla="*/ 3542322 h 5274968"/>
              <a:gd name="connsiteX2855" fmla="*/ 5172689 w 5959916"/>
              <a:gd name="connsiteY2855" fmla="*/ 3569214 h 5274968"/>
              <a:gd name="connsiteX2856" fmla="*/ 5154578 w 5959916"/>
              <a:gd name="connsiteY2856" fmla="*/ 3560433 h 5274968"/>
              <a:gd name="connsiteX2857" fmla="*/ 5140857 w 5959916"/>
              <a:gd name="connsiteY2857" fmla="*/ 3587325 h 5274968"/>
              <a:gd name="connsiteX2858" fmla="*/ 5127136 w 5959916"/>
              <a:gd name="connsiteY2858" fmla="*/ 3574154 h 5274968"/>
              <a:gd name="connsiteX2859" fmla="*/ 5145248 w 5959916"/>
              <a:gd name="connsiteY2859" fmla="*/ 3609828 h 5274968"/>
              <a:gd name="connsiteX2860" fmla="*/ 5185861 w 5959916"/>
              <a:gd name="connsiteY2860" fmla="*/ 3587874 h 5274968"/>
              <a:gd name="connsiteX2861" fmla="*/ 5177079 w 5959916"/>
              <a:gd name="connsiteY2861" fmla="*/ 3609828 h 5274968"/>
              <a:gd name="connsiteX2862" fmla="*/ 5199582 w 5959916"/>
              <a:gd name="connsiteY2862" fmla="*/ 3614218 h 5274968"/>
              <a:gd name="connsiteX2863" fmla="*/ 5195191 w 5959916"/>
              <a:gd name="connsiteY2863" fmla="*/ 3636171 h 5274968"/>
              <a:gd name="connsiteX2864" fmla="*/ 5203972 w 5959916"/>
              <a:gd name="connsiteY2864" fmla="*/ 3653734 h 5274968"/>
              <a:gd name="connsiteX2865" fmla="*/ 5280259 w 5959916"/>
              <a:gd name="connsiteY2865" fmla="*/ 3622451 h 5274968"/>
              <a:gd name="connsiteX2866" fmla="*/ 5244586 w 5959916"/>
              <a:gd name="connsiteY2866" fmla="*/ 3649343 h 5274968"/>
              <a:gd name="connsiteX2867" fmla="*/ 5244586 w 5959916"/>
              <a:gd name="connsiteY2867" fmla="*/ 3676235 h 5274968"/>
              <a:gd name="connsiteX2868" fmla="*/ 5217692 w 5959916"/>
              <a:gd name="connsiteY2868" fmla="*/ 3703129 h 5274968"/>
              <a:gd name="connsiteX2869" fmla="*/ 5203972 w 5959916"/>
              <a:gd name="connsiteY2869" fmla="*/ 3694347 h 5274968"/>
              <a:gd name="connsiteX2870" fmla="*/ 5190251 w 5959916"/>
              <a:gd name="connsiteY2870" fmla="*/ 3703129 h 5274968"/>
              <a:gd name="connsiteX2871" fmla="*/ 5208362 w 5959916"/>
              <a:gd name="connsiteY2871" fmla="*/ 3725081 h 5274968"/>
              <a:gd name="connsiteX2872" fmla="*/ 5280259 w 5959916"/>
              <a:gd name="connsiteY2872" fmla="*/ 3676235 h 5274968"/>
              <a:gd name="connsiteX2873" fmla="*/ 5352154 w 5959916"/>
              <a:gd name="connsiteY2873" fmla="*/ 3663064 h 5274968"/>
              <a:gd name="connsiteX2874" fmla="*/ 5352154 w 5959916"/>
              <a:gd name="connsiteY2874" fmla="*/ 3685017 h 5274968"/>
              <a:gd name="connsiteX2875" fmla="*/ 5374657 w 5959916"/>
              <a:gd name="connsiteY2875" fmla="*/ 3689407 h 5274968"/>
              <a:gd name="connsiteX2876" fmla="*/ 5320872 w 5959916"/>
              <a:gd name="connsiteY2876" fmla="*/ 3720690 h 5274968"/>
              <a:gd name="connsiteX2877" fmla="*/ 5352154 w 5959916"/>
              <a:gd name="connsiteY2877" fmla="*/ 3680626 h 5274968"/>
              <a:gd name="connsiteX2878" fmla="*/ 5289039 w 5959916"/>
              <a:gd name="connsiteY2878" fmla="*/ 3733862 h 5274968"/>
              <a:gd name="connsiteX2879" fmla="*/ 5311542 w 5959916"/>
              <a:gd name="connsiteY2879" fmla="*/ 3716299 h 5274968"/>
              <a:gd name="connsiteX2880" fmla="*/ 5280259 w 5959916"/>
              <a:gd name="connsiteY2880" fmla="*/ 3756364 h 5274968"/>
              <a:gd name="connsiteX2881" fmla="*/ 5257757 w 5959916"/>
              <a:gd name="connsiteY2881" fmla="*/ 3747582 h 5274968"/>
              <a:gd name="connsiteX2882" fmla="*/ 5244036 w 5959916"/>
              <a:gd name="connsiteY2882" fmla="*/ 3765145 h 5274968"/>
              <a:gd name="connsiteX2883" fmla="*/ 5266538 w 5959916"/>
              <a:gd name="connsiteY2883" fmla="*/ 3787098 h 5274968"/>
              <a:gd name="connsiteX2884" fmla="*/ 5410330 w 5959916"/>
              <a:gd name="connsiteY2884" fmla="*/ 3693798 h 5274968"/>
              <a:gd name="connsiteX2885" fmla="*/ 5396609 w 5959916"/>
              <a:gd name="connsiteY2885" fmla="*/ 3671845 h 5274968"/>
              <a:gd name="connsiteX2886" fmla="*/ 5401000 w 5959916"/>
              <a:gd name="connsiteY2886" fmla="*/ 3658673 h 5274968"/>
              <a:gd name="connsiteX2887" fmla="*/ 5392219 w 5959916"/>
              <a:gd name="connsiteY2887" fmla="*/ 3658673 h 5274968"/>
              <a:gd name="connsiteX2888" fmla="*/ 5396609 w 5959916"/>
              <a:gd name="connsiteY2888" fmla="*/ 3627389 h 5274968"/>
              <a:gd name="connsiteX2889" fmla="*/ 5427893 w 5959916"/>
              <a:gd name="connsiteY2889" fmla="*/ 3614218 h 5274968"/>
              <a:gd name="connsiteX2890" fmla="*/ 5419112 w 5959916"/>
              <a:gd name="connsiteY2890" fmla="*/ 3592265 h 5274968"/>
              <a:gd name="connsiteX2891" fmla="*/ 5491008 w 5959916"/>
              <a:gd name="connsiteY2891" fmla="*/ 3574702 h 5274968"/>
              <a:gd name="connsiteX2892" fmla="*/ 5486617 w 5959916"/>
              <a:gd name="connsiteY2892" fmla="*/ 3587874 h 5274968"/>
              <a:gd name="connsiteX2893" fmla="*/ 5571686 w 5959916"/>
              <a:gd name="connsiteY2893" fmla="*/ 3534638 h 5274968"/>
              <a:gd name="connsiteX2894" fmla="*/ 5589797 w 5959916"/>
              <a:gd name="connsiteY2894" fmla="*/ 3547810 h 5274968"/>
              <a:gd name="connsiteX2895" fmla="*/ 5562904 w 5959916"/>
              <a:gd name="connsiteY2895" fmla="*/ 3579093 h 5274968"/>
              <a:gd name="connsiteX2896" fmla="*/ 5540402 w 5959916"/>
              <a:gd name="connsiteY2896" fmla="*/ 3574702 h 5274968"/>
              <a:gd name="connsiteX2897" fmla="*/ 5531621 w 5959916"/>
              <a:gd name="connsiteY2897" fmla="*/ 3605985 h 5274968"/>
              <a:gd name="connsiteX2898" fmla="*/ 5495948 w 5959916"/>
              <a:gd name="connsiteY2898" fmla="*/ 3623548 h 5274968"/>
              <a:gd name="connsiteX2899" fmla="*/ 5500338 w 5959916"/>
              <a:gd name="connsiteY2899" fmla="*/ 3650440 h 5274968"/>
              <a:gd name="connsiteX2900" fmla="*/ 5482227 w 5959916"/>
              <a:gd name="connsiteY2900" fmla="*/ 3681723 h 5274968"/>
              <a:gd name="connsiteX2901" fmla="*/ 5410330 w 5959916"/>
              <a:gd name="connsiteY2901" fmla="*/ 3730569 h 5274968"/>
              <a:gd name="connsiteX2902" fmla="*/ 5437223 w 5959916"/>
              <a:gd name="connsiteY2902" fmla="*/ 3726179 h 5274968"/>
              <a:gd name="connsiteX2903" fmla="*/ 5410330 w 5959916"/>
              <a:gd name="connsiteY2903" fmla="*/ 3775024 h 5274968"/>
              <a:gd name="connsiteX2904" fmla="*/ 5504728 w 5959916"/>
              <a:gd name="connsiteY2904" fmla="*/ 3734960 h 5274968"/>
              <a:gd name="connsiteX2905" fmla="*/ 5437223 w 5959916"/>
              <a:gd name="connsiteY2905" fmla="*/ 3801368 h 5274968"/>
              <a:gd name="connsiteX2906" fmla="*/ 5459724 w 5959916"/>
              <a:gd name="connsiteY2906" fmla="*/ 3796977 h 5274968"/>
              <a:gd name="connsiteX2907" fmla="*/ 5473445 w 5959916"/>
              <a:gd name="connsiteY2907" fmla="*/ 3810149 h 5274968"/>
              <a:gd name="connsiteX2908" fmla="*/ 5572233 w 5959916"/>
              <a:gd name="connsiteY2908" fmla="*/ 3774476 h 5274968"/>
              <a:gd name="connsiteX2909" fmla="*/ 5545342 w 5959916"/>
              <a:gd name="connsiteY2909" fmla="*/ 3823321 h 5274968"/>
              <a:gd name="connsiteX2910" fmla="*/ 5545342 w 5959916"/>
              <a:gd name="connsiteY2910" fmla="*/ 3810149 h 5274968"/>
              <a:gd name="connsiteX2911" fmla="*/ 5460273 w 5959916"/>
              <a:gd name="connsiteY2911" fmla="*/ 3881497 h 5274968"/>
              <a:gd name="connsiteX2912" fmla="*/ 5442162 w 5959916"/>
              <a:gd name="connsiteY2912" fmla="*/ 3894669 h 5274968"/>
              <a:gd name="connsiteX2913" fmla="*/ 5347764 w 5959916"/>
              <a:gd name="connsiteY2913" fmla="*/ 3921561 h 5274968"/>
              <a:gd name="connsiteX2914" fmla="*/ 5432833 w 5959916"/>
              <a:gd name="connsiteY2914" fmla="*/ 3805759 h 5274968"/>
              <a:gd name="connsiteX2915" fmla="*/ 5401548 w 5959916"/>
              <a:gd name="connsiteY2915" fmla="*/ 3796977 h 5274968"/>
              <a:gd name="connsiteX2916" fmla="*/ 5405940 w 5959916"/>
              <a:gd name="connsiteY2916" fmla="*/ 3770085 h 5274968"/>
              <a:gd name="connsiteX2917" fmla="*/ 5392219 w 5959916"/>
              <a:gd name="connsiteY2917" fmla="*/ 3778866 h 5274968"/>
              <a:gd name="connsiteX2918" fmla="*/ 5387829 w 5959916"/>
              <a:gd name="connsiteY2918" fmla="*/ 3761304 h 5274968"/>
              <a:gd name="connsiteX2919" fmla="*/ 5329653 w 5959916"/>
              <a:gd name="connsiteY2919" fmla="*/ 3814540 h 5274968"/>
              <a:gd name="connsiteX2920" fmla="*/ 5325262 w 5959916"/>
              <a:gd name="connsiteY2920" fmla="*/ 3796977 h 5274968"/>
              <a:gd name="connsiteX2921" fmla="*/ 5293979 w 5959916"/>
              <a:gd name="connsiteY2921" fmla="*/ 3818930 h 5274968"/>
              <a:gd name="connsiteX2922" fmla="*/ 5267087 w 5959916"/>
              <a:gd name="connsiteY2922" fmla="*/ 3823321 h 5274968"/>
              <a:gd name="connsiteX2923" fmla="*/ 5203972 w 5959916"/>
              <a:gd name="connsiteY2923" fmla="*/ 3876557 h 5274968"/>
              <a:gd name="connsiteX2924" fmla="*/ 5163358 w 5959916"/>
              <a:gd name="connsiteY2924" fmla="*/ 3880948 h 5274968"/>
              <a:gd name="connsiteX2925" fmla="*/ 5190251 w 5959916"/>
              <a:gd name="connsiteY2925" fmla="*/ 3854056 h 5274968"/>
              <a:gd name="connsiteX2926" fmla="*/ 5118354 w 5959916"/>
              <a:gd name="connsiteY2926" fmla="*/ 3880948 h 5274968"/>
              <a:gd name="connsiteX2927" fmla="*/ 5077741 w 5959916"/>
              <a:gd name="connsiteY2927" fmla="*/ 3947356 h 5274968"/>
              <a:gd name="connsiteX2928" fmla="*/ 5095853 w 5959916"/>
              <a:gd name="connsiteY2928" fmla="*/ 3911682 h 5274968"/>
              <a:gd name="connsiteX2929" fmla="*/ 5064569 w 5959916"/>
              <a:gd name="connsiteY2929" fmla="*/ 3898510 h 5274968"/>
              <a:gd name="connsiteX2930" fmla="*/ 5145248 w 5959916"/>
              <a:gd name="connsiteY2930" fmla="*/ 3840884 h 5274968"/>
              <a:gd name="connsiteX2931" fmla="*/ 5145248 w 5959916"/>
              <a:gd name="connsiteY2931" fmla="*/ 3792037 h 5274968"/>
              <a:gd name="connsiteX2932" fmla="*/ 5154029 w 5959916"/>
              <a:gd name="connsiteY2932" fmla="*/ 3809600 h 5274968"/>
              <a:gd name="connsiteX2933" fmla="*/ 5172140 w 5959916"/>
              <a:gd name="connsiteY2933" fmla="*/ 3805209 h 5274968"/>
              <a:gd name="connsiteX2934" fmla="*/ 5158419 w 5959916"/>
              <a:gd name="connsiteY2934" fmla="*/ 3769536 h 5274968"/>
              <a:gd name="connsiteX2935" fmla="*/ 5185311 w 5959916"/>
              <a:gd name="connsiteY2935" fmla="*/ 3747582 h 5274968"/>
              <a:gd name="connsiteX2936" fmla="*/ 5185311 w 5959916"/>
              <a:gd name="connsiteY2936" fmla="*/ 3725630 h 5274968"/>
              <a:gd name="connsiteX2937" fmla="*/ 5109025 w 5959916"/>
              <a:gd name="connsiteY2937" fmla="*/ 3787646 h 5274968"/>
              <a:gd name="connsiteX2938" fmla="*/ 5100243 w 5959916"/>
              <a:gd name="connsiteY2938" fmla="*/ 3778866 h 5274968"/>
              <a:gd name="connsiteX2939" fmla="*/ 5077741 w 5959916"/>
              <a:gd name="connsiteY2939" fmla="*/ 3787646 h 5274968"/>
              <a:gd name="connsiteX2940" fmla="*/ 5095853 w 5959916"/>
              <a:gd name="connsiteY2940" fmla="*/ 3756364 h 5274968"/>
              <a:gd name="connsiteX2941" fmla="*/ 5064569 w 5959916"/>
              <a:gd name="connsiteY2941" fmla="*/ 3743193 h 5274968"/>
              <a:gd name="connsiteX2942" fmla="*/ 5100243 w 5959916"/>
              <a:gd name="connsiteY2942" fmla="*/ 3730021 h 5274968"/>
              <a:gd name="connsiteX2943" fmla="*/ 5104634 w 5959916"/>
              <a:gd name="connsiteY2943" fmla="*/ 3734412 h 5274968"/>
              <a:gd name="connsiteX2944" fmla="*/ 5122746 w 5959916"/>
              <a:gd name="connsiteY2944" fmla="*/ 3698738 h 5274968"/>
              <a:gd name="connsiteX2945" fmla="*/ 5154029 w 5959916"/>
              <a:gd name="connsiteY2945" fmla="*/ 3698738 h 5274968"/>
              <a:gd name="connsiteX2946" fmla="*/ 5167749 w 5959916"/>
              <a:gd name="connsiteY2946" fmla="*/ 3676784 h 5274968"/>
              <a:gd name="connsiteX2947" fmla="*/ 5149638 w 5959916"/>
              <a:gd name="connsiteY2947" fmla="*/ 3645501 h 5274968"/>
              <a:gd name="connsiteX2948" fmla="*/ 5158419 w 5959916"/>
              <a:gd name="connsiteY2948" fmla="*/ 3614218 h 5274968"/>
              <a:gd name="connsiteX2949" fmla="*/ 5122746 w 5959916"/>
              <a:gd name="connsiteY2949" fmla="*/ 3627389 h 5274968"/>
              <a:gd name="connsiteX2950" fmla="*/ 5131526 w 5959916"/>
              <a:gd name="connsiteY2950" fmla="*/ 3609828 h 5274968"/>
              <a:gd name="connsiteX2951" fmla="*/ 5077741 w 5959916"/>
              <a:gd name="connsiteY2951" fmla="*/ 3618609 h 5274968"/>
              <a:gd name="connsiteX2952" fmla="*/ 5091463 w 5959916"/>
              <a:gd name="connsiteY2952" fmla="*/ 3591716 h 5274968"/>
              <a:gd name="connsiteX2953" fmla="*/ 5060180 w 5959916"/>
              <a:gd name="connsiteY2953" fmla="*/ 3560433 h 5274968"/>
              <a:gd name="connsiteX2954" fmla="*/ 5006394 w 5959916"/>
              <a:gd name="connsiteY2954" fmla="*/ 3613670 h 5274968"/>
              <a:gd name="connsiteX2955" fmla="*/ 4979501 w 5959916"/>
              <a:gd name="connsiteY2955" fmla="*/ 3600497 h 5274968"/>
              <a:gd name="connsiteX2956" fmla="*/ 5015176 w 5959916"/>
              <a:gd name="connsiteY2956" fmla="*/ 3622451 h 5274968"/>
              <a:gd name="connsiteX2957" fmla="*/ 4957000 w 5959916"/>
              <a:gd name="connsiteY2957" fmla="*/ 3675687 h 5274968"/>
              <a:gd name="connsiteX2958" fmla="*/ 4925717 w 5959916"/>
              <a:gd name="connsiteY2958" fmla="*/ 3640014 h 5274968"/>
              <a:gd name="connsiteX2959" fmla="*/ 4911997 w 5959916"/>
              <a:gd name="connsiteY2959" fmla="*/ 3666906 h 5274968"/>
              <a:gd name="connsiteX2960" fmla="*/ 4898275 w 5959916"/>
              <a:gd name="connsiteY2960" fmla="*/ 3658125 h 5274968"/>
              <a:gd name="connsiteX2961" fmla="*/ 4907057 w 5959916"/>
              <a:gd name="connsiteY2961" fmla="*/ 3636171 h 5274968"/>
              <a:gd name="connsiteX2962" fmla="*/ 4902667 w 5959916"/>
              <a:gd name="connsiteY2962" fmla="*/ 3627389 h 5274968"/>
              <a:gd name="connsiteX2963" fmla="*/ 4875774 w 5959916"/>
              <a:gd name="connsiteY2963" fmla="*/ 3663064 h 5274968"/>
              <a:gd name="connsiteX2964" fmla="*/ 4844491 w 5959916"/>
              <a:gd name="connsiteY2964" fmla="*/ 3703129 h 5274968"/>
              <a:gd name="connsiteX2965" fmla="*/ 4844491 w 5959916"/>
              <a:gd name="connsiteY2965" fmla="*/ 3681175 h 5274968"/>
              <a:gd name="connsiteX2966" fmla="*/ 4835709 w 5959916"/>
              <a:gd name="connsiteY2966" fmla="*/ 3694347 h 5274968"/>
              <a:gd name="connsiteX2967" fmla="*/ 4840100 w 5959916"/>
              <a:gd name="connsiteY2967" fmla="*/ 3663064 h 5274968"/>
              <a:gd name="connsiteX2968" fmla="*/ 4759422 w 5959916"/>
              <a:gd name="connsiteY2968" fmla="*/ 3676235 h 5274968"/>
              <a:gd name="connsiteX2969" fmla="*/ 4773143 w 5959916"/>
              <a:gd name="connsiteY2969" fmla="*/ 3707518 h 5274968"/>
              <a:gd name="connsiteX2970" fmla="*/ 4791254 w 5959916"/>
              <a:gd name="connsiteY2970" fmla="*/ 3689957 h 5274968"/>
              <a:gd name="connsiteX2971" fmla="*/ 4818147 w 5959916"/>
              <a:gd name="connsiteY2971" fmla="*/ 3703129 h 5274968"/>
              <a:gd name="connsiteX2972" fmla="*/ 4786863 w 5959916"/>
              <a:gd name="connsiteY2972" fmla="*/ 3765145 h 5274968"/>
              <a:gd name="connsiteX2973" fmla="*/ 4813756 w 5959916"/>
              <a:gd name="connsiteY2973" fmla="*/ 3733862 h 5274968"/>
              <a:gd name="connsiteX2974" fmla="*/ 4840649 w 5959916"/>
              <a:gd name="connsiteY2974" fmla="*/ 3733862 h 5274968"/>
              <a:gd name="connsiteX2975" fmla="*/ 4836258 w 5959916"/>
              <a:gd name="connsiteY2975" fmla="*/ 3765145 h 5274968"/>
              <a:gd name="connsiteX2976" fmla="*/ 4701796 w 5959916"/>
              <a:gd name="connsiteY2976" fmla="*/ 3827163 h 5274968"/>
              <a:gd name="connsiteX2977" fmla="*/ 4706186 w 5959916"/>
              <a:gd name="connsiteY2977" fmla="*/ 3844726 h 5274968"/>
              <a:gd name="connsiteX2978" fmla="*/ 4665573 w 5959916"/>
              <a:gd name="connsiteY2978" fmla="*/ 3857897 h 5274968"/>
              <a:gd name="connsiteX2979" fmla="*/ 4665573 w 5959916"/>
              <a:gd name="connsiteY2979" fmla="*/ 3893570 h 5274968"/>
              <a:gd name="connsiteX2980" fmla="*/ 4661182 w 5959916"/>
              <a:gd name="connsiteY2980" fmla="*/ 3871618 h 5274968"/>
              <a:gd name="connsiteX2981" fmla="*/ 4647461 w 5959916"/>
              <a:gd name="connsiteY2981" fmla="*/ 3876009 h 5274968"/>
              <a:gd name="connsiteX2982" fmla="*/ 4651852 w 5959916"/>
              <a:gd name="connsiteY2982" fmla="*/ 3933635 h 5274968"/>
              <a:gd name="connsiteX2983" fmla="*/ 4705638 w 5959916"/>
              <a:gd name="connsiteY2983" fmla="*/ 3880399 h 5274968"/>
              <a:gd name="connsiteX2984" fmla="*/ 4674354 w 5959916"/>
              <a:gd name="connsiteY2984" fmla="*/ 3933635 h 5274968"/>
              <a:gd name="connsiteX2985" fmla="*/ 4692465 w 5959916"/>
              <a:gd name="connsiteY2985" fmla="*/ 3938026 h 5274968"/>
              <a:gd name="connsiteX2986" fmla="*/ 4701247 w 5959916"/>
              <a:gd name="connsiteY2986" fmla="*/ 3982482 h 5274968"/>
              <a:gd name="connsiteX2987" fmla="*/ 4741860 w 5959916"/>
              <a:gd name="connsiteY2987" fmla="*/ 3964918 h 5274968"/>
              <a:gd name="connsiteX2988" fmla="*/ 4746250 w 5959916"/>
              <a:gd name="connsiteY2988" fmla="*/ 3986871 h 5274968"/>
              <a:gd name="connsiteX2989" fmla="*/ 4710576 w 5959916"/>
              <a:gd name="connsiteY2989" fmla="*/ 3991262 h 5274968"/>
              <a:gd name="connsiteX2990" fmla="*/ 4719358 w 5959916"/>
              <a:gd name="connsiteY2990" fmla="*/ 4008825 h 5274968"/>
              <a:gd name="connsiteX2991" fmla="*/ 4678745 w 5959916"/>
              <a:gd name="connsiteY2991" fmla="*/ 4004434 h 5274968"/>
              <a:gd name="connsiteX2992" fmla="*/ 4692465 w 5959916"/>
              <a:gd name="connsiteY2992" fmla="*/ 3977542 h 5274968"/>
              <a:gd name="connsiteX2993" fmla="*/ 4678745 w 5959916"/>
              <a:gd name="connsiteY2993" fmla="*/ 3968760 h 5274968"/>
              <a:gd name="connsiteX2994" fmla="*/ 4669964 w 5959916"/>
              <a:gd name="connsiteY2994" fmla="*/ 3990713 h 5274968"/>
              <a:gd name="connsiteX2995" fmla="*/ 4669964 w 5959916"/>
              <a:gd name="connsiteY2995" fmla="*/ 3959431 h 5274968"/>
              <a:gd name="connsiteX2996" fmla="*/ 4647461 w 5959916"/>
              <a:gd name="connsiteY2996" fmla="*/ 3968211 h 5274968"/>
              <a:gd name="connsiteX2997" fmla="*/ 4616178 w 5959916"/>
              <a:gd name="connsiteY2997" fmla="*/ 3946259 h 5274968"/>
              <a:gd name="connsiteX2998" fmla="*/ 4634290 w 5959916"/>
              <a:gd name="connsiteY2998" fmla="*/ 3933087 h 5274968"/>
              <a:gd name="connsiteX2999" fmla="*/ 4616178 w 5959916"/>
              <a:gd name="connsiteY2999" fmla="*/ 3906194 h 5274968"/>
              <a:gd name="connsiteX3000" fmla="*/ 4629899 w 5959916"/>
              <a:gd name="connsiteY3000" fmla="*/ 3897412 h 5274968"/>
              <a:gd name="connsiteX3001" fmla="*/ 4616178 w 5959916"/>
              <a:gd name="connsiteY3001" fmla="*/ 3861739 h 5274968"/>
              <a:gd name="connsiteX3002" fmla="*/ 4647461 w 5959916"/>
              <a:gd name="connsiteY3002" fmla="*/ 3821675 h 5274968"/>
              <a:gd name="connsiteX3003" fmla="*/ 4539892 w 5959916"/>
              <a:gd name="connsiteY3003" fmla="*/ 3893022 h 5274968"/>
              <a:gd name="connsiteX3004" fmla="*/ 4548673 w 5959916"/>
              <a:gd name="connsiteY3004" fmla="*/ 3937478 h 5274968"/>
              <a:gd name="connsiteX3005" fmla="*/ 4539892 w 5959916"/>
              <a:gd name="connsiteY3005" fmla="*/ 3964370 h 5274968"/>
              <a:gd name="connsiteX3006" fmla="*/ 4494889 w 5959916"/>
              <a:gd name="connsiteY3006" fmla="*/ 3991262 h 5274968"/>
              <a:gd name="connsiteX3007" fmla="*/ 4530562 w 5959916"/>
              <a:gd name="connsiteY3007" fmla="*/ 4008825 h 5274968"/>
              <a:gd name="connsiteX3008" fmla="*/ 4489948 w 5959916"/>
              <a:gd name="connsiteY3008" fmla="*/ 4053279 h 5274968"/>
              <a:gd name="connsiteX3009" fmla="*/ 4498730 w 5959916"/>
              <a:gd name="connsiteY3009" fmla="*/ 4021996 h 5274968"/>
              <a:gd name="connsiteX3010" fmla="*/ 4476228 w 5959916"/>
              <a:gd name="connsiteY3010" fmla="*/ 4017606 h 5274968"/>
              <a:gd name="connsiteX3011" fmla="*/ 4494339 w 5959916"/>
              <a:gd name="connsiteY3011" fmla="*/ 4004434 h 5274968"/>
              <a:gd name="connsiteX3012" fmla="*/ 4440554 w 5959916"/>
              <a:gd name="connsiteY3012" fmla="*/ 4004434 h 5274968"/>
              <a:gd name="connsiteX3013" fmla="*/ 4449335 w 5959916"/>
              <a:gd name="connsiteY3013" fmla="*/ 3991262 h 5274968"/>
              <a:gd name="connsiteX3014" fmla="*/ 4418052 w 5959916"/>
              <a:gd name="connsiteY3014" fmla="*/ 3973700 h 5274968"/>
              <a:gd name="connsiteX3015" fmla="*/ 4368657 w 5959916"/>
              <a:gd name="connsiteY3015" fmla="*/ 4084562 h 5274968"/>
              <a:gd name="connsiteX3016" fmla="*/ 4337374 w 5959916"/>
              <a:gd name="connsiteY3016" fmla="*/ 4080172 h 5274968"/>
              <a:gd name="connsiteX3017" fmla="*/ 4296762 w 5959916"/>
              <a:gd name="connsiteY3017" fmla="*/ 4102125 h 5274968"/>
              <a:gd name="connsiteX3018" fmla="*/ 4301152 w 5959916"/>
              <a:gd name="connsiteY3018" fmla="*/ 4129017 h 5274968"/>
              <a:gd name="connsiteX3019" fmla="*/ 4242976 w 5959916"/>
              <a:gd name="connsiteY3019" fmla="*/ 4120236 h 5274968"/>
              <a:gd name="connsiteX3020" fmla="*/ 4171081 w 5959916"/>
              <a:gd name="connsiteY3020" fmla="*/ 4169082 h 5274968"/>
              <a:gd name="connsiteX3021" fmla="*/ 4121686 w 5959916"/>
              <a:gd name="connsiteY3021" fmla="*/ 4200365 h 5274968"/>
              <a:gd name="connsiteX3022" fmla="*/ 4130467 w 5959916"/>
              <a:gd name="connsiteY3022" fmla="*/ 4187194 h 5274968"/>
              <a:gd name="connsiteX3023" fmla="*/ 4112356 w 5959916"/>
              <a:gd name="connsiteY3023" fmla="*/ 4174021 h 5274968"/>
              <a:gd name="connsiteX3024" fmla="*/ 4098635 w 5959916"/>
              <a:gd name="connsiteY3024" fmla="*/ 4214086 h 5274968"/>
              <a:gd name="connsiteX3025" fmla="*/ 4084914 w 5959916"/>
              <a:gd name="connsiteY3025" fmla="*/ 4218477 h 5274968"/>
              <a:gd name="connsiteX3026" fmla="*/ 4093696 w 5959916"/>
              <a:gd name="connsiteY3026" fmla="*/ 4205305 h 5274968"/>
              <a:gd name="connsiteX3027" fmla="*/ 4066803 w 5959916"/>
              <a:gd name="connsiteY3027" fmla="*/ 4196524 h 5274968"/>
              <a:gd name="connsiteX3028" fmla="*/ 4066803 w 5959916"/>
              <a:gd name="connsiteY3028" fmla="*/ 4214086 h 5274968"/>
              <a:gd name="connsiteX3029" fmla="*/ 3994907 w 5959916"/>
              <a:gd name="connsiteY3029" fmla="*/ 4254150 h 5274968"/>
              <a:gd name="connsiteX3030" fmla="*/ 3981187 w 5959916"/>
              <a:gd name="connsiteY3030" fmla="*/ 4236588 h 5274968"/>
              <a:gd name="connsiteX3031" fmla="*/ 3886787 w 5959916"/>
              <a:gd name="connsiteY3031" fmla="*/ 4281043 h 5274968"/>
              <a:gd name="connsiteX3032" fmla="*/ 3900509 w 5959916"/>
              <a:gd name="connsiteY3032" fmla="*/ 4267871 h 5274968"/>
              <a:gd name="connsiteX3033" fmla="*/ 3859895 w 5959916"/>
              <a:gd name="connsiteY3033" fmla="*/ 4294763 h 5274968"/>
              <a:gd name="connsiteX3034" fmla="*/ 3801720 w 5959916"/>
              <a:gd name="connsiteY3034" fmla="*/ 4312326 h 5274968"/>
              <a:gd name="connsiteX3035" fmla="*/ 3779219 w 5959916"/>
              <a:gd name="connsiteY3035" fmla="*/ 4316716 h 5274968"/>
              <a:gd name="connsiteX3036" fmla="*/ 3649146 w 5959916"/>
              <a:gd name="connsiteY3036" fmla="*/ 4378734 h 5274968"/>
              <a:gd name="connsiteX3037" fmla="*/ 3644756 w 5959916"/>
              <a:gd name="connsiteY3037" fmla="*/ 4418799 h 5274968"/>
              <a:gd name="connsiteX3038" fmla="*/ 3685369 w 5959916"/>
              <a:gd name="connsiteY3038" fmla="*/ 4401236 h 5274968"/>
              <a:gd name="connsiteX3039" fmla="*/ 3613473 w 5959916"/>
              <a:gd name="connsiteY3039" fmla="*/ 4432519 h 5274968"/>
              <a:gd name="connsiteX3040" fmla="*/ 3599752 w 5959916"/>
              <a:gd name="connsiteY3040" fmla="*/ 4405627 h 5274968"/>
              <a:gd name="connsiteX3041" fmla="*/ 3527855 w 5959916"/>
              <a:gd name="connsiteY3041" fmla="*/ 4454472 h 5274968"/>
              <a:gd name="connsiteX3042" fmla="*/ 3532246 w 5959916"/>
              <a:gd name="connsiteY3042" fmla="*/ 4432519 h 5274968"/>
              <a:gd name="connsiteX3043" fmla="*/ 3482852 w 5959916"/>
              <a:gd name="connsiteY3043" fmla="*/ 4476974 h 5274968"/>
              <a:gd name="connsiteX3044" fmla="*/ 3424676 w 5959916"/>
              <a:gd name="connsiteY3044" fmla="*/ 4455021 h 5274968"/>
              <a:gd name="connsiteX3045" fmla="*/ 3303386 w 5959916"/>
              <a:gd name="connsiteY3045" fmla="*/ 4508257 h 5274968"/>
              <a:gd name="connsiteX3046" fmla="*/ 3348390 w 5959916"/>
              <a:gd name="connsiteY3046" fmla="*/ 4521428 h 5274968"/>
              <a:gd name="connsiteX3047" fmla="*/ 3397784 w 5959916"/>
              <a:gd name="connsiteY3047" fmla="*/ 4490146 h 5274968"/>
              <a:gd name="connsiteX3048" fmla="*/ 3397784 w 5959916"/>
              <a:gd name="connsiteY3048" fmla="*/ 4507708 h 5274968"/>
              <a:gd name="connsiteX3049" fmla="*/ 3307777 w 5959916"/>
              <a:gd name="connsiteY3049" fmla="*/ 4547772 h 5274968"/>
              <a:gd name="connsiteX3050" fmla="*/ 3307777 w 5959916"/>
              <a:gd name="connsiteY3050" fmla="*/ 4565335 h 5274968"/>
              <a:gd name="connsiteX3051" fmla="*/ 3334669 w 5959916"/>
              <a:gd name="connsiteY3051" fmla="*/ 4543382 h 5274968"/>
              <a:gd name="connsiteX3052" fmla="*/ 3361562 w 5959916"/>
              <a:gd name="connsiteY3052" fmla="*/ 4552164 h 5274968"/>
              <a:gd name="connsiteX3053" fmla="*/ 3594813 w 5959916"/>
              <a:gd name="connsiteY3053" fmla="*/ 4445691 h 5274968"/>
              <a:gd name="connsiteX3054" fmla="*/ 3612924 w 5959916"/>
              <a:gd name="connsiteY3054" fmla="*/ 4454472 h 5274968"/>
              <a:gd name="connsiteX3055" fmla="*/ 3689211 w 5959916"/>
              <a:gd name="connsiteY3055" fmla="*/ 4418799 h 5274968"/>
              <a:gd name="connsiteX3056" fmla="*/ 3581641 w 5959916"/>
              <a:gd name="connsiteY3056" fmla="*/ 4476424 h 5274968"/>
              <a:gd name="connsiteX3057" fmla="*/ 3604143 w 5959916"/>
              <a:gd name="connsiteY3057" fmla="*/ 4538443 h 5274968"/>
              <a:gd name="connsiteX3058" fmla="*/ 3649146 w 5959916"/>
              <a:gd name="connsiteY3058" fmla="*/ 4516490 h 5274968"/>
              <a:gd name="connsiteX3059" fmla="*/ 3657927 w 5959916"/>
              <a:gd name="connsiteY3059" fmla="*/ 4529661 h 5274968"/>
              <a:gd name="connsiteX3060" fmla="*/ 3604143 w 5959916"/>
              <a:gd name="connsiteY3060" fmla="*/ 4569725 h 5274968"/>
              <a:gd name="connsiteX3061" fmla="*/ 3604143 w 5959916"/>
              <a:gd name="connsiteY3061" fmla="*/ 4601008 h 5274968"/>
              <a:gd name="connsiteX3062" fmla="*/ 3680430 w 5959916"/>
              <a:gd name="connsiteY3062" fmla="*/ 4609790 h 5274968"/>
              <a:gd name="connsiteX3063" fmla="*/ 3631035 w 5959916"/>
              <a:gd name="connsiteY3063" fmla="*/ 4631743 h 5274968"/>
              <a:gd name="connsiteX3064" fmla="*/ 3541027 w 5959916"/>
              <a:gd name="connsiteY3064" fmla="*/ 4684979 h 5274968"/>
              <a:gd name="connsiteX3065" fmla="*/ 3500415 w 5959916"/>
              <a:gd name="connsiteY3065" fmla="*/ 4689370 h 5274968"/>
              <a:gd name="connsiteX3066" fmla="*/ 3509196 w 5959916"/>
              <a:gd name="connsiteY3066" fmla="*/ 4622961 h 5274968"/>
              <a:gd name="connsiteX3067" fmla="*/ 3185937 w 5959916"/>
              <a:gd name="connsiteY3067" fmla="*/ 4729435 h 5274968"/>
              <a:gd name="connsiteX3068" fmla="*/ 3136543 w 5959916"/>
              <a:gd name="connsiteY3068" fmla="*/ 4778280 h 5274968"/>
              <a:gd name="connsiteX3069" fmla="*/ 3150264 w 5959916"/>
              <a:gd name="connsiteY3069" fmla="*/ 4791451 h 5274968"/>
              <a:gd name="connsiteX3070" fmla="*/ 3154654 w 5959916"/>
              <a:gd name="connsiteY3070" fmla="*/ 4791451 h 5274968"/>
              <a:gd name="connsiteX3071" fmla="*/ 3150264 w 5959916"/>
              <a:gd name="connsiteY3071" fmla="*/ 4800232 h 5274968"/>
              <a:gd name="connsiteX3072" fmla="*/ 3092089 w 5959916"/>
              <a:gd name="connsiteY3072" fmla="*/ 4827125 h 5274968"/>
              <a:gd name="connsiteX3073" fmla="*/ 3083307 w 5959916"/>
              <a:gd name="connsiteY3073" fmla="*/ 4858408 h 5274968"/>
              <a:gd name="connsiteX3074" fmla="*/ 3056414 w 5959916"/>
              <a:gd name="connsiteY3074" fmla="*/ 4858408 h 5274968"/>
              <a:gd name="connsiteX3075" fmla="*/ 3056414 w 5959916"/>
              <a:gd name="connsiteY3075" fmla="*/ 4840846 h 5274968"/>
              <a:gd name="connsiteX3076" fmla="*/ 2881339 w 5959916"/>
              <a:gd name="connsiteY3076" fmla="*/ 4872129 h 5274968"/>
              <a:gd name="connsiteX3077" fmla="*/ 2962016 w 5959916"/>
              <a:gd name="connsiteY3077" fmla="*/ 4840846 h 5274968"/>
              <a:gd name="connsiteX3078" fmla="*/ 2953234 w 5959916"/>
              <a:gd name="connsiteY3078" fmla="*/ 4832065 h 5274968"/>
              <a:gd name="connsiteX3079" fmla="*/ 3025131 w 5959916"/>
              <a:gd name="connsiteY3079" fmla="*/ 4796391 h 5274968"/>
              <a:gd name="connsiteX3080" fmla="*/ 2899450 w 5959916"/>
              <a:gd name="connsiteY3080" fmla="*/ 4827674 h 5274968"/>
              <a:gd name="connsiteX3081" fmla="*/ 3142031 w 5959916"/>
              <a:gd name="connsiteY3081" fmla="*/ 4734373 h 5274968"/>
              <a:gd name="connsiteX3082" fmla="*/ 3155751 w 5959916"/>
              <a:gd name="connsiteY3082" fmla="*/ 4738764 h 5274968"/>
              <a:gd name="connsiteX3083" fmla="*/ 3492182 w 5959916"/>
              <a:gd name="connsiteY3083" fmla="*/ 4587838 h 5274968"/>
              <a:gd name="connsiteX3084" fmla="*/ 3595361 w 5959916"/>
              <a:gd name="connsiteY3084" fmla="*/ 4521428 h 5274968"/>
              <a:gd name="connsiteX3085" fmla="*/ 3581641 w 5959916"/>
              <a:gd name="connsiteY3085" fmla="*/ 4499475 h 5274968"/>
              <a:gd name="connsiteX3086" fmla="*/ 3518526 w 5959916"/>
              <a:gd name="connsiteY3086" fmla="*/ 4503866 h 5274968"/>
              <a:gd name="connsiteX3087" fmla="*/ 3334669 w 5959916"/>
              <a:gd name="connsiteY3087" fmla="*/ 4592776 h 5274968"/>
              <a:gd name="connsiteX3088" fmla="*/ 3334669 w 5959916"/>
              <a:gd name="connsiteY3088" fmla="*/ 4579604 h 5274968"/>
              <a:gd name="connsiteX3089" fmla="*/ 3303386 w 5959916"/>
              <a:gd name="connsiteY3089" fmla="*/ 4579604 h 5274968"/>
              <a:gd name="connsiteX3090" fmla="*/ 3303386 w 5959916"/>
              <a:gd name="connsiteY3090" fmla="*/ 4548321 h 5274968"/>
              <a:gd name="connsiteX3091" fmla="*/ 3208988 w 5959916"/>
              <a:gd name="connsiteY3091" fmla="*/ 4579604 h 5274968"/>
              <a:gd name="connsiteX3092" fmla="*/ 3190877 w 5959916"/>
              <a:gd name="connsiteY3092" fmla="*/ 4606497 h 5274968"/>
              <a:gd name="connsiteX3093" fmla="*/ 3020192 w 5959916"/>
              <a:gd name="connsiteY3093" fmla="*/ 4677845 h 5274968"/>
              <a:gd name="connsiteX3094" fmla="*/ 3150264 w 5959916"/>
              <a:gd name="connsiteY3094" fmla="*/ 4673454 h 5274968"/>
              <a:gd name="connsiteX3095" fmla="*/ 3092089 w 5959916"/>
              <a:gd name="connsiteY3095" fmla="*/ 4695407 h 5274968"/>
              <a:gd name="connsiteX3096" fmla="*/ 2921403 w 5959916"/>
              <a:gd name="connsiteY3096" fmla="*/ 4761814 h 5274968"/>
              <a:gd name="connsiteX3097" fmla="*/ 2925794 w 5959916"/>
              <a:gd name="connsiteY3097" fmla="*/ 4739861 h 5274968"/>
              <a:gd name="connsiteX3098" fmla="*/ 2818224 w 5959916"/>
              <a:gd name="connsiteY3098" fmla="*/ 4801880 h 5274968"/>
              <a:gd name="connsiteX3099" fmla="*/ 2701324 w 5959916"/>
              <a:gd name="connsiteY3099" fmla="*/ 4779925 h 5274968"/>
              <a:gd name="connsiteX3100" fmla="*/ 2481244 w 5959916"/>
              <a:gd name="connsiteY3100" fmla="*/ 4846334 h 5274968"/>
              <a:gd name="connsiteX3101" fmla="*/ 2413738 w 5959916"/>
              <a:gd name="connsiteY3101" fmla="*/ 4899570 h 5274968"/>
              <a:gd name="connsiteX3102" fmla="*/ 2431849 w 5959916"/>
              <a:gd name="connsiteY3102" fmla="*/ 4882008 h 5274968"/>
              <a:gd name="connsiteX3103" fmla="*/ 2386846 w 5959916"/>
              <a:gd name="connsiteY3103" fmla="*/ 4860056 h 5274968"/>
              <a:gd name="connsiteX3104" fmla="*/ 2422520 w 5959916"/>
              <a:gd name="connsiteY3104" fmla="*/ 4842492 h 5274968"/>
              <a:gd name="connsiteX3105" fmla="*/ 2283118 w 5959916"/>
              <a:gd name="connsiteY3105" fmla="*/ 4860056 h 5274968"/>
              <a:gd name="connsiteX3106" fmla="*/ 2417581 w 5959916"/>
              <a:gd name="connsiteY3106" fmla="*/ 4815600 h 5274968"/>
              <a:gd name="connsiteX3107" fmla="*/ 2395079 w 5959916"/>
              <a:gd name="connsiteY3107" fmla="*/ 4811209 h 5274968"/>
              <a:gd name="connsiteX3108" fmla="*/ 2376968 w 5959916"/>
              <a:gd name="connsiteY3108" fmla="*/ 4789256 h 5274968"/>
              <a:gd name="connsiteX3109" fmla="*/ 2390688 w 5959916"/>
              <a:gd name="connsiteY3109" fmla="*/ 4757973 h 5274968"/>
              <a:gd name="connsiteX3110" fmla="*/ 2417581 w 5959916"/>
              <a:gd name="connsiteY3110" fmla="*/ 4775536 h 5274968"/>
              <a:gd name="connsiteX3111" fmla="*/ 2431302 w 5959916"/>
              <a:gd name="connsiteY3111" fmla="*/ 4757973 h 5274968"/>
              <a:gd name="connsiteX3112" fmla="*/ 2431302 w 5959916"/>
              <a:gd name="connsiteY3112" fmla="*/ 4775536 h 5274968"/>
              <a:gd name="connsiteX3113" fmla="*/ 2449411 w 5959916"/>
              <a:gd name="connsiteY3113" fmla="*/ 4788707 h 5274968"/>
              <a:gd name="connsiteX3114" fmla="*/ 2463133 w 5959916"/>
              <a:gd name="connsiteY3114" fmla="*/ 4753033 h 5274968"/>
              <a:gd name="connsiteX3115" fmla="*/ 2485635 w 5959916"/>
              <a:gd name="connsiteY3115" fmla="*/ 4757424 h 5274968"/>
              <a:gd name="connsiteX3116" fmla="*/ 2454352 w 5959916"/>
              <a:gd name="connsiteY3116" fmla="*/ 4735471 h 5274968"/>
              <a:gd name="connsiteX3117" fmla="*/ 2449961 w 5959916"/>
              <a:gd name="connsiteY3117" fmla="*/ 4753033 h 5274968"/>
              <a:gd name="connsiteX3118" fmla="*/ 2449961 w 5959916"/>
              <a:gd name="connsiteY3118" fmla="*/ 4731081 h 5274968"/>
              <a:gd name="connsiteX3119" fmla="*/ 2431849 w 5959916"/>
              <a:gd name="connsiteY3119" fmla="*/ 4757973 h 5274968"/>
              <a:gd name="connsiteX3120" fmla="*/ 2396176 w 5959916"/>
              <a:gd name="connsiteY3120" fmla="*/ 4736020 h 5274968"/>
              <a:gd name="connsiteX3121" fmla="*/ 2396176 w 5959916"/>
              <a:gd name="connsiteY3121" fmla="*/ 4674002 h 5274968"/>
              <a:gd name="connsiteX3122" fmla="*/ 2431849 w 5959916"/>
              <a:gd name="connsiteY3122" fmla="*/ 4674002 h 5274968"/>
              <a:gd name="connsiteX3123" fmla="*/ 2382455 w 5959916"/>
              <a:gd name="connsiteY3123" fmla="*/ 4598264 h 5274968"/>
              <a:gd name="connsiteX3124" fmla="*/ 2355563 w 5959916"/>
              <a:gd name="connsiteY3124" fmla="*/ 4638328 h 5274968"/>
              <a:gd name="connsiteX3125" fmla="*/ 2301778 w 5959916"/>
              <a:gd name="connsiteY3125" fmla="*/ 4660282 h 5274968"/>
              <a:gd name="connsiteX3126" fmla="*/ 2266104 w 5959916"/>
              <a:gd name="connsiteY3126" fmla="*/ 4651500 h 5274968"/>
              <a:gd name="connsiteX3127" fmla="*/ 2185427 w 5959916"/>
              <a:gd name="connsiteY3127" fmla="*/ 4704737 h 5274968"/>
              <a:gd name="connsiteX3128" fmla="*/ 1979069 w 5959916"/>
              <a:gd name="connsiteY3128" fmla="*/ 4838101 h 5274968"/>
              <a:gd name="connsiteX3129" fmla="*/ 1925283 w 5959916"/>
              <a:gd name="connsiteY3129" fmla="*/ 4882557 h 5274968"/>
              <a:gd name="connsiteX3130" fmla="*/ 1871498 w 5959916"/>
              <a:gd name="connsiteY3130" fmla="*/ 4869385 h 5274968"/>
              <a:gd name="connsiteX3131" fmla="*/ 1875888 w 5959916"/>
              <a:gd name="connsiteY3131" fmla="*/ 4820539 h 5274968"/>
              <a:gd name="connsiteX3132" fmla="*/ 1808383 w 5959916"/>
              <a:gd name="connsiteY3132" fmla="*/ 4767303 h 5274968"/>
              <a:gd name="connsiteX3133" fmla="*/ 1700813 w 5959916"/>
              <a:gd name="connsiteY3133" fmla="*/ 4709677 h 5274968"/>
              <a:gd name="connsiteX3134" fmla="*/ 1790821 w 5959916"/>
              <a:gd name="connsiteY3134" fmla="*/ 4558749 h 5274968"/>
              <a:gd name="connsiteX3135" fmla="*/ 1755146 w 5959916"/>
              <a:gd name="connsiteY3135" fmla="*/ 4531857 h 5274968"/>
              <a:gd name="connsiteX3136" fmla="*/ 1741426 w 5959916"/>
              <a:gd name="connsiteY3136" fmla="*/ 4500573 h 5274968"/>
              <a:gd name="connsiteX3137" fmla="*/ 1700813 w 5959916"/>
              <a:gd name="connsiteY3137" fmla="*/ 4509354 h 5274968"/>
              <a:gd name="connsiteX3138" fmla="*/ 1714534 w 5959916"/>
              <a:gd name="connsiteY3138" fmla="*/ 4496183 h 5274968"/>
              <a:gd name="connsiteX3139" fmla="*/ 1692032 w 5959916"/>
              <a:gd name="connsiteY3139" fmla="*/ 4491792 h 5274968"/>
              <a:gd name="connsiteX3140" fmla="*/ 1700813 w 5959916"/>
              <a:gd name="connsiteY3140" fmla="*/ 4478620 h 5274968"/>
              <a:gd name="connsiteX3141" fmla="*/ 1637699 w 5959916"/>
              <a:gd name="connsiteY3141" fmla="*/ 4461058 h 5274968"/>
              <a:gd name="connsiteX3142" fmla="*/ 1570193 w 5959916"/>
              <a:gd name="connsiteY3142" fmla="*/ 4434166 h 5274968"/>
              <a:gd name="connsiteX3143" fmla="*/ 1561411 w 5959916"/>
              <a:gd name="connsiteY3143" fmla="*/ 4407273 h 5274968"/>
              <a:gd name="connsiteX3144" fmla="*/ 1570193 w 5959916"/>
              <a:gd name="connsiteY3144" fmla="*/ 4375990 h 5274968"/>
              <a:gd name="connsiteX3145" fmla="*/ 1520798 w 5959916"/>
              <a:gd name="connsiteY3145" fmla="*/ 4344706 h 5274968"/>
              <a:gd name="connsiteX3146" fmla="*/ 1462623 w 5959916"/>
              <a:gd name="connsiteY3146" fmla="*/ 4322753 h 5274968"/>
              <a:gd name="connsiteX3147" fmla="*/ 1476343 w 5959916"/>
              <a:gd name="connsiteY3147" fmla="*/ 4349646 h 5274968"/>
              <a:gd name="connsiteX3148" fmla="*/ 1471952 w 5959916"/>
              <a:gd name="connsiteY3148" fmla="*/ 4389711 h 5274968"/>
              <a:gd name="connsiteX3149" fmla="*/ 1400057 w 5959916"/>
              <a:gd name="connsiteY3149" fmla="*/ 4478620 h 5274968"/>
              <a:gd name="connsiteX3150" fmla="*/ 1305659 w 5959916"/>
              <a:gd name="connsiteY3150" fmla="*/ 4478620 h 5274968"/>
              <a:gd name="connsiteX3151" fmla="*/ 1242544 w 5959916"/>
              <a:gd name="connsiteY3151" fmla="*/ 4549968 h 5274968"/>
              <a:gd name="connsiteX3152" fmla="*/ 1260654 w 5959916"/>
              <a:gd name="connsiteY3152" fmla="*/ 4563140 h 5274968"/>
              <a:gd name="connsiteX3153" fmla="*/ 1116863 w 5959916"/>
              <a:gd name="connsiteY3153" fmla="*/ 4607595 h 5274968"/>
              <a:gd name="connsiteX3154" fmla="*/ 1130583 w 5959916"/>
              <a:gd name="connsiteY3154" fmla="*/ 4585642 h 5274968"/>
              <a:gd name="connsiteX3155" fmla="*/ 1081189 w 5959916"/>
              <a:gd name="connsiteY3155" fmla="*/ 4603204 h 5274968"/>
              <a:gd name="connsiteX3156" fmla="*/ 1054296 w 5959916"/>
              <a:gd name="connsiteY3156" fmla="*/ 4571921 h 5274968"/>
              <a:gd name="connsiteX3157" fmla="*/ 1193698 w 5959916"/>
              <a:gd name="connsiteY3157" fmla="*/ 4478620 h 5274968"/>
              <a:gd name="connsiteX3158" fmla="*/ 1261204 w 5959916"/>
              <a:gd name="connsiteY3158" fmla="*/ 4469839 h 5274968"/>
              <a:gd name="connsiteX3159" fmla="*/ 1234311 w 5959916"/>
              <a:gd name="connsiteY3159" fmla="*/ 4461058 h 5274968"/>
              <a:gd name="connsiteX3160" fmla="*/ 1256813 w 5959916"/>
              <a:gd name="connsiteY3160" fmla="*/ 4420993 h 5274968"/>
              <a:gd name="connsiteX3161" fmla="*/ 1229920 w 5959916"/>
              <a:gd name="connsiteY3161" fmla="*/ 4416603 h 5274968"/>
              <a:gd name="connsiteX3162" fmla="*/ 1351211 w 5959916"/>
              <a:gd name="connsiteY3162" fmla="*/ 4314521 h 5274968"/>
              <a:gd name="connsiteX3163" fmla="*/ 1333100 w 5959916"/>
              <a:gd name="connsiteY3163" fmla="*/ 4270067 h 5274968"/>
              <a:gd name="connsiteX3164" fmla="*/ 1158025 w 5959916"/>
              <a:gd name="connsiteY3164" fmla="*/ 4336473 h 5274968"/>
              <a:gd name="connsiteX3165" fmla="*/ 1184916 w 5959916"/>
              <a:gd name="connsiteY3165" fmla="*/ 4314521 h 5274968"/>
              <a:gd name="connsiteX3166" fmla="*/ 1269986 w 5959916"/>
              <a:gd name="connsiteY3166" fmla="*/ 4256895 h 5274968"/>
              <a:gd name="connsiteX3167" fmla="*/ 1261204 w 5959916"/>
              <a:gd name="connsiteY3167" fmla="*/ 4234941 h 5274968"/>
              <a:gd name="connsiteX3168" fmla="*/ 1306207 w 5959916"/>
              <a:gd name="connsiteY3168" fmla="*/ 4186095 h 5274968"/>
              <a:gd name="connsiteX3169" fmla="*/ 1301816 w 5959916"/>
              <a:gd name="connsiteY3169" fmla="*/ 4150422 h 5274968"/>
              <a:gd name="connsiteX3170" fmla="*/ 1225530 w 5959916"/>
              <a:gd name="connsiteY3170" fmla="*/ 4199267 h 5274968"/>
              <a:gd name="connsiteX3171" fmla="*/ 1243641 w 5959916"/>
              <a:gd name="connsiteY3171" fmla="*/ 4212440 h 5274968"/>
              <a:gd name="connsiteX3172" fmla="*/ 1229920 w 5959916"/>
              <a:gd name="connsiteY3172" fmla="*/ 4230003 h 5274968"/>
              <a:gd name="connsiteX3173" fmla="*/ 1252422 w 5959916"/>
              <a:gd name="connsiteY3173" fmla="*/ 4234393 h 5274968"/>
              <a:gd name="connsiteX3174" fmla="*/ 1180526 w 5959916"/>
              <a:gd name="connsiteY3174" fmla="*/ 4287628 h 5274968"/>
              <a:gd name="connsiteX3175" fmla="*/ 1225530 w 5959916"/>
              <a:gd name="connsiteY3175" fmla="*/ 4247564 h 5274968"/>
              <a:gd name="connsiteX3176" fmla="*/ 1144852 w 5959916"/>
              <a:gd name="connsiteY3176" fmla="*/ 4220672 h 5274968"/>
              <a:gd name="connsiteX3177" fmla="*/ 1153633 w 5959916"/>
              <a:gd name="connsiteY3177" fmla="*/ 4180608 h 5274968"/>
              <a:gd name="connsiteX3178" fmla="*/ 1189307 w 5959916"/>
              <a:gd name="connsiteY3178" fmla="*/ 4153715 h 5274968"/>
              <a:gd name="connsiteX3179" fmla="*/ 1198089 w 5959916"/>
              <a:gd name="connsiteY3179" fmla="*/ 4126822 h 5274968"/>
              <a:gd name="connsiteX3180" fmla="*/ 1130583 w 5959916"/>
              <a:gd name="connsiteY3180" fmla="*/ 4162497 h 5274968"/>
              <a:gd name="connsiteX3181" fmla="*/ 1116863 w 5959916"/>
              <a:gd name="connsiteY3181" fmla="*/ 4175669 h 5274968"/>
              <a:gd name="connsiteX3182" fmla="*/ 1139364 w 5959916"/>
              <a:gd name="connsiteY3182" fmla="*/ 4171278 h 5274968"/>
              <a:gd name="connsiteX3183" fmla="*/ 1134973 w 5959916"/>
              <a:gd name="connsiteY3183" fmla="*/ 4198170 h 5274968"/>
              <a:gd name="connsiteX3184" fmla="*/ 1108082 w 5959916"/>
              <a:gd name="connsiteY3184" fmla="*/ 4211342 h 5274968"/>
              <a:gd name="connsiteX3185" fmla="*/ 1072407 w 5959916"/>
              <a:gd name="connsiteY3185" fmla="*/ 4220124 h 5274968"/>
              <a:gd name="connsiteX3186" fmla="*/ 1081189 w 5959916"/>
              <a:gd name="connsiteY3186" fmla="*/ 4198170 h 5274968"/>
              <a:gd name="connsiteX3187" fmla="*/ 1054296 w 5959916"/>
              <a:gd name="connsiteY3187" fmla="*/ 4211342 h 5274968"/>
              <a:gd name="connsiteX3188" fmla="*/ 1068017 w 5959916"/>
              <a:gd name="connsiteY3188" fmla="*/ 4228904 h 5274968"/>
              <a:gd name="connsiteX3189" fmla="*/ 1054296 w 5959916"/>
              <a:gd name="connsiteY3189" fmla="*/ 4237685 h 5274968"/>
              <a:gd name="connsiteX3190" fmla="*/ 1040576 w 5959916"/>
              <a:gd name="connsiteY3190" fmla="*/ 4215733 h 5274968"/>
              <a:gd name="connsiteX3191" fmla="*/ 991181 w 5959916"/>
              <a:gd name="connsiteY3191" fmla="*/ 4251406 h 5274968"/>
              <a:gd name="connsiteX3192" fmla="*/ 923676 w 5959916"/>
              <a:gd name="connsiteY3192" fmla="*/ 4264577 h 5274968"/>
              <a:gd name="connsiteX3193" fmla="*/ 932456 w 5959916"/>
              <a:gd name="connsiteY3193" fmla="*/ 4260188 h 5274968"/>
              <a:gd name="connsiteX3194" fmla="*/ 995572 w 5959916"/>
              <a:gd name="connsiteY3194" fmla="*/ 4215733 h 5274968"/>
              <a:gd name="connsiteX3195" fmla="*/ 1080640 w 5959916"/>
              <a:gd name="connsiteY3195" fmla="*/ 4126822 h 5274968"/>
              <a:gd name="connsiteX3196" fmla="*/ 1125643 w 5959916"/>
              <a:gd name="connsiteY3196" fmla="*/ 4131213 h 5274968"/>
              <a:gd name="connsiteX3197" fmla="*/ 1130034 w 5959916"/>
              <a:gd name="connsiteY3197" fmla="*/ 4126822 h 5274968"/>
              <a:gd name="connsiteX3198" fmla="*/ 1130034 w 5959916"/>
              <a:gd name="connsiteY3198" fmla="*/ 4095539 h 5274968"/>
              <a:gd name="connsiteX3199" fmla="*/ 1018074 w 5959916"/>
              <a:gd name="connsiteY3199" fmla="*/ 4139994 h 5274968"/>
              <a:gd name="connsiteX3200" fmla="*/ 1013683 w 5959916"/>
              <a:gd name="connsiteY3200" fmla="*/ 4108711 h 5274968"/>
              <a:gd name="connsiteX3201" fmla="*/ 1044966 w 5959916"/>
              <a:gd name="connsiteY3201" fmla="*/ 4086758 h 5274968"/>
              <a:gd name="connsiteX3202" fmla="*/ 1071858 w 5959916"/>
              <a:gd name="connsiteY3202" fmla="*/ 4099929 h 5274968"/>
              <a:gd name="connsiteX3203" fmla="*/ 1112472 w 5959916"/>
              <a:gd name="connsiteY3203" fmla="*/ 4059865 h 5274968"/>
              <a:gd name="connsiteX3204" fmla="*/ 1071858 w 5959916"/>
              <a:gd name="connsiteY3204" fmla="*/ 4055475 h 5274968"/>
              <a:gd name="connsiteX3205" fmla="*/ 1089969 w 5959916"/>
              <a:gd name="connsiteY3205" fmla="*/ 4033522 h 5274968"/>
              <a:gd name="connsiteX3206" fmla="*/ 1063077 w 5959916"/>
              <a:gd name="connsiteY3206" fmla="*/ 4042303 h 5274968"/>
              <a:gd name="connsiteX3207" fmla="*/ 1040576 w 5959916"/>
              <a:gd name="connsiteY3207" fmla="*/ 4033522 h 5274968"/>
              <a:gd name="connsiteX3208" fmla="*/ 896783 w 5959916"/>
              <a:gd name="connsiteY3208" fmla="*/ 4095539 h 5274968"/>
              <a:gd name="connsiteX3209" fmla="*/ 784822 w 5959916"/>
              <a:gd name="connsiteY3209" fmla="*/ 4157557 h 5274968"/>
              <a:gd name="connsiteX3210" fmla="*/ 744209 w 5959916"/>
              <a:gd name="connsiteY3210" fmla="*/ 4175119 h 5274968"/>
              <a:gd name="connsiteX3211" fmla="*/ 914893 w 5959916"/>
              <a:gd name="connsiteY3211" fmla="*/ 4046145 h 5274968"/>
              <a:gd name="connsiteX3212" fmla="*/ 896783 w 5959916"/>
              <a:gd name="connsiteY3212" fmla="*/ 4032973 h 5274968"/>
              <a:gd name="connsiteX3213" fmla="*/ 919285 w 5959916"/>
              <a:gd name="connsiteY3213" fmla="*/ 4015410 h 5274968"/>
              <a:gd name="connsiteX3214" fmla="*/ 896783 w 5959916"/>
              <a:gd name="connsiteY3214" fmla="*/ 4028582 h 5274968"/>
              <a:gd name="connsiteX3215" fmla="*/ 739818 w 5959916"/>
              <a:gd name="connsiteY3215" fmla="*/ 4077428 h 5274968"/>
              <a:gd name="connsiteX3216" fmla="*/ 820496 w 5959916"/>
              <a:gd name="connsiteY3216" fmla="*/ 3997299 h 5274968"/>
              <a:gd name="connsiteX3217" fmla="*/ 793604 w 5959916"/>
              <a:gd name="connsiteY3217" fmla="*/ 4001690 h 5274968"/>
              <a:gd name="connsiteX3218" fmla="*/ 842998 w 5959916"/>
              <a:gd name="connsiteY3218" fmla="*/ 3935282 h 5274968"/>
              <a:gd name="connsiteX3219" fmla="*/ 869890 w 5959916"/>
              <a:gd name="connsiteY3219" fmla="*/ 3913329 h 5274968"/>
              <a:gd name="connsiteX3220" fmla="*/ 842998 w 5959916"/>
              <a:gd name="connsiteY3220" fmla="*/ 3908938 h 5274968"/>
              <a:gd name="connsiteX3221" fmla="*/ 834217 w 5959916"/>
              <a:gd name="connsiteY3221" fmla="*/ 3930892 h 5274968"/>
              <a:gd name="connsiteX3222" fmla="*/ 776041 w 5959916"/>
              <a:gd name="connsiteY3222" fmla="*/ 3979736 h 5274968"/>
              <a:gd name="connsiteX3223" fmla="*/ 767259 w 5959916"/>
              <a:gd name="connsiteY3223" fmla="*/ 3970956 h 5274968"/>
              <a:gd name="connsiteX3224" fmla="*/ 667030 w 5959916"/>
              <a:gd name="connsiteY3224" fmla="*/ 4030503 h 5274968"/>
              <a:gd name="connsiteX3225" fmla="*/ 558725 w 5959916"/>
              <a:gd name="connsiteY3225" fmla="*/ 4085631 h 5274968"/>
              <a:gd name="connsiteX3226" fmla="*/ 563225 w 5959916"/>
              <a:gd name="connsiteY3226" fmla="*/ 4081493 h 5274968"/>
              <a:gd name="connsiteX3227" fmla="*/ 650360 w 5959916"/>
              <a:gd name="connsiteY3227" fmla="*/ 4006630 h 5274968"/>
              <a:gd name="connsiteX3228" fmla="*/ 686033 w 5959916"/>
              <a:gd name="connsiteY3228" fmla="*/ 4002239 h 5274968"/>
              <a:gd name="connsiteX3229" fmla="*/ 694815 w 5959916"/>
              <a:gd name="connsiteY3229" fmla="*/ 3966566 h 5274968"/>
              <a:gd name="connsiteX3230" fmla="*/ 775492 w 5959916"/>
              <a:gd name="connsiteY3230" fmla="*/ 3913329 h 5274968"/>
              <a:gd name="connsiteX3231" fmla="*/ 757380 w 5959916"/>
              <a:gd name="connsiteY3231" fmla="*/ 3949002 h 5274968"/>
              <a:gd name="connsiteX3232" fmla="*/ 761772 w 5959916"/>
              <a:gd name="connsiteY3232" fmla="*/ 3957784 h 5274968"/>
              <a:gd name="connsiteX3233" fmla="*/ 945628 w 5959916"/>
              <a:gd name="connsiteY3233" fmla="*/ 3811247 h 5274968"/>
              <a:gd name="connsiteX3234" fmla="*/ 936847 w 5959916"/>
              <a:gd name="connsiteY3234" fmla="*/ 3789293 h 5274968"/>
              <a:gd name="connsiteX3235" fmla="*/ 981851 w 5959916"/>
              <a:gd name="connsiteY3235" fmla="*/ 3740448 h 5274968"/>
              <a:gd name="connsiteX3236" fmla="*/ 963740 w 5959916"/>
              <a:gd name="connsiteY3236" fmla="*/ 3731667 h 5274968"/>
              <a:gd name="connsiteX3237" fmla="*/ 977460 w 5959916"/>
              <a:gd name="connsiteY3237" fmla="*/ 3714105 h 5274968"/>
              <a:gd name="connsiteX3238" fmla="*/ 905564 w 5959916"/>
              <a:gd name="connsiteY3238" fmla="*/ 3718495 h 5274968"/>
              <a:gd name="connsiteX3239" fmla="*/ 963740 w 5959916"/>
              <a:gd name="connsiteY3239" fmla="*/ 3674041 h 5274968"/>
              <a:gd name="connsiteX3240" fmla="*/ 963740 w 5959916"/>
              <a:gd name="connsiteY3240" fmla="*/ 3652087 h 5274968"/>
              <a:gd name="connsiteX3241" fmla="*/ 954959 w 5959916"/>
              <a:gd name="connsiteY3241" fmla="*/ 3643305 h 5274968"/>
              <a:gd name="connsiteX3242" fmla="*/ 909954 w 5959916"/>
              <a:gd name="connsiteY3242" fmla="*/ 3665259 h 5274968"/>
              <a:gd name="connsiteX3243" fmla="*/ 905564 w 5959916"/>
              <a:gd name="connsiteY3243" fmla="*/ 3647696 h 5274968"/>
              <a:gd name="connsiteX3244" fmla="*/ 878672 w 5959916"/>
              <a:gd name="connsiteY3244" fmla="*/ 3647696 h 5274968"/>
              <a:gd name="connsiteX3245" fmla="*/ 878672 w 5959916"/>
              <a:gd name="connsiteY3245" fmla="*/ 3683370 h 5274968"/>
              <a:gd name="connsiteX3246" fmla="*/ 815557 w 5959916"/>
              <a:gd name="connsiteY3246" fmla="*/ 3719044 h 5274968"/>
              <a:gd name="connsiteX3247" fmla="*/ 743660 w 5959916"/>
              <a:gd name="connsiteY3247" fmla="*/ 3740997 h 5274968"/>
              <a:gd name="connsiteX3248" fmla="*/ 797445 w 5959916"/>
              <a:gd name="connsiteY3248" fmla="*/ 3687761 h 5274968"/>
              <a:gd name="connsiteX3249" fmla="*/ 770553 w 5959916"/>
              <a:gd name="connsiteY3249" fmla="*/ 3700933 h 5274968"/>
              <a:gd name="connsiteX3250" fmla="*/ 766163 w 5959916"/>
              <a:gd name="connsiteY3250" fmla="*/ 3674041 h 5274968"/>
              <a:gd name="connsiteX3251" fmla="*/ 739270 w 5959916"/>
              <a:gd name="connsiteY3251" fmla="*/ 3678431 h 5274968"/>
              <a:gd name="connsiteX3252" fmla="*/ 748050 w 5959916"/>
              <a:gd name="connsiteY3252" fmla="*/ 3651539 h 5274968"/>
              <a:gd name="connsiteX3253" fmla="*/ 725550 w 5959916"/>
              <a:gd name="connsiteY3253" fmla="*/ 3642758 h 5274968"/>
              <a:gd name="connsiteX3254" fmla="*/ 729940 w 5959916"/>
              <a:gd name="connsiteY3254" fmla="*/ 3615864 h 5274968"/>
              <a:gd name="connsiteX3255" fmla="*/ 707438 w 5959916"/>
              <a:gd name="connsiteY3255" fmla="*/ 3615864 h 5274968"/>
              <a:gd name="connsiteX3256" fmla="*/ 828728 w 5959916"/>
              <a:gd name="connsiteY3256" fmla="*/ 3522564 h 5274968"/>
              <a:gd name="connsiteX3257" fmla="*/ 864402 w 5959916"/>
              <a:gd name="connsiteY3257" fmla="*/ 3513783 h 5274968"/>
              <a:gd name="connsiteX3258" fmla="*/ 945079 w 5959916"/>
              <a:gd name="connsiteY3258" fmla="*/ 3438046 h 5274968"/>
              <a:gd name="connsiteX3259" fmla="*/ 873183 w 5959916"/>
              <a:gd name="connsiteY3259" fmla="*/ 3446827 h 5274968"/>
              <a:gd name="connsiteX3260" fmla="*/ 886903 w 5959916"/>
              <a:gd name="connsiteY3260" fmla="*/ 3424873 h 5274968"/>
              <a:gd name="connsiteX3261" fmla="*/ 860011 w 5959916"/>
              <a:gd name="connsiteY3261" fmla="*/ 3407310 h 5274968"/>
              <a:gd name="connsiteX3262" fmla="*/ 806227 w 5959916"/>
              <a:gd name="connsiteY3262" fmla="*/ 3429263 h 5274968"/>
              <a:gd name="connsiteX3263" fmla="*/ 837510 w 5959916"/>
              <a:gd name="connsiteY3263" fmla="*/ 3407310 h 5274968"/>
              <a:gd name="connsiteX3264" fmla="*/ 796896 w 5959916"/>
              <a:gd name="connsiteY3264" fmla="*/ 3394138 h 5274968"/>
              <a:gd name="connsiteX3265" fmla="*/ 823788 w 5959916"/>
              <a:gd name="connsiteY3265" fmla="*/ 3385357 h 5274968"/>
              <a:gd name="connsiteX3266" fmla="*/ 823788 w 5959916"/>
              <a:gd name="connsiteY3266" fmla="*/ 3372186 h 5274968"/>
              <a:gd name="connsiteX3267" fmla="*/ 796896 w 5959916"/>
              <a:gd name="connsiteY3267" fmla="*/ 3367795 h 5274968"/>
              <a:gd name="connsiteX3268" fmla="*/ 881964 w 5959916"/>
              <a:gd name="connsiteY3268" fmla="*/ 3234430 h 5274968"/>
              <a:gd name="connsiteX3269" fmla="*/ 904466 w 5959916"/>
              <a:gd name="connsiteY3269" fmla="*/ 3163083 h 5274968"/>
              <a:gd name="connsiteX3270" fmla="*/ 1034538 w 5959916"/>
              <a:gd name="connsiteY3270" fmla="*/ 3082954 h 5274968"/>
              <a:gd name="connsiteX3271" fmla="*/ 1030147 w 5959916"/>
              <a:gd name="connsiteY3271" fmla="*/ 3038499 h 5274968"/>
              <a:gd name="connsiteX3272" fmla="*/ 1052648 w 5959916"/>
              <a:gd name="connsiteY3272" fmla="*/ 3029718 h 5274968"/>
              <a:gd name="connsiteX3273" fmla="*/ 1151438 w 5959916"/>
              <a:gd name="connsiteY3273" fmla="*/ 2891962 h 5274968"/>
              <a:gd name="connsiteX3274" fmla="*/ 1012036 w 5959916"/>
              <a:gd name="connsiteY3274" fmla="*/ 2860679 h 5274968"/>
              <a:gd name="connsiteX3275" fmla="*/ 998315 w 5959916"/>
              <a:gd name="connsiteY3275" fmla="*/ 2865070 h 5274968"/>
              <a:gd name="connsiteX3276" fmla="*/ 984595 w 5959916"/>
              <a:gd name="connsiteY3276" fmla="*/ 2847507 h 5274968"/>
              <a:gd name="connsiteX3277" fmla="*/ 926419 w 5959916"/>
              <a:gd name="connsiteY3277" fmla="*/ 2891962 h 5274968"/>
              <a:gd name="connsiteX3278" fmla="*/ 980205 w 5959916"/>
              <a:gd name="connsiteY3278" fmla="*/ 2856289 h 5274968"/>
              <a:gd name="connsiteX3279" fmla="*/ 917089 w 5959916"/>
              <a:gd name="connsiteY3279" fmla="*/ 2834335 h 5274968"/>
              <a:gd name="connsiteX3280" fmla="*/ 881416 w 5959916"/>
              <a:gd name="connsiteY3280" fmla="*/ 2767927 h 5274968"/>
              <a:gd name="connsiteX3281" fmla="*/ 1146499 w 5959916"/>
              <a:gd name="connsiteY3281" fmla="*/ 2785490 h 5274968"/>
              <a:gd name="connsiteX3282" fmla="*/ 1263399 w 5959916"/>
              <a:gd name="connsiteY3282" fmla="*/ 2719082 h 5274968"/>
              <a:gd name="connsiteX3283" fmla="*/ 1164610 w 5959916"/>
              <a:gd name="connsiteY3283" fmla="*/ 2701520 h 5274968"/>
              <a:gd name="connsiteX3284" fmla="*/ 1047711 w 5959916"/>
              <a:gd name="connsiteY3284" fmla="*/ 2710301 h 5274968"/>
              <a:gd name="connsiteX3285" fmla="*/ 962641 w 5959916"/>
              <a:gd name="connsiteY3285" fmla="*/ 2683408 h 5274968"/>
              <a:gd name="connsiteX3286" fmla="*/ 967032 w 5959916"/>
              <a:gd name="connsiteY3286" fmla="*/ 2647735 h 5274968"/>
              <a:gd name="connsiteX3287" fmla="*/ 993925 w 5959916"/>
              <a:gd name="connsiteY3287" fmla="*/ 2598889 h 5274968"/>
              <a:gd name="connsiteX3288" fmla="*/ 1038929 w 5959916"/>
              <a:gd name="connsiteY3288" fmla="*/ 2518760 h 5274968"/>
              <a:gd name="connsiteX3289" fmla="*/ 1030147 w 5959916"/>
              <a:gd name="connsiteY3289" fmla="*/ 2514370 h 5274968"/>
              <a:gd name="connsiteX3290" fmla="*/ 1065821 w 5959916"/>
              <a:gd name="connsiteY3290" fmla="*/ 2483087 h 5274968"/>
              <a:gd name="connsiteX3291" fmla="*/ 1160220 w 5959916"/>
              <a:gd name="connsiteY3291" fmla="*/ 2425460 h 5274968"/>
              <a:gd name="connsiteX3292" fmla="*/ 1178330 w 5959916"/>
              <a:gd name="connsiteY3292" fmla="*/ 2398568 h 5274968"/>
              <a:gd name="connsiteX3293" fmla="*/ 1164610 w 5959916"/>
              <a:gd name="connsiteY3293" fmla="*/ 2376614 h 5274968"/>
              <a:gd name="connsiteX3294" fmla="*/ 1178330 w 5959916"/>
              <a:gd name="connsiteY3294" fmla="*/ 2336550 h 5274968"/>
              <a:gd name="connsiteX3295" fmla="*/ 1093262 w 5959916"/>
              <a:gd name="connsiteY3295" fmla="*/ 2332159 h 5274968"/>
              <a:gd name="connsiteX3296" fmla="*/ 1093262 w 5959916"/>
              <a:gd name="connsiteY3296" fmla="*/ 2318987 h 5274968"/>
              <a:gd name="connsiteX3297" fmla="*/ 1057588 w 5959916"/>
              <a:gd name="connsiteY3297" fmla="*/ 2345880 h 5274968"/>
              <a:gd name="connsiteX3298" fmla="*/ 1012585 w 5959916"/>
              <a:gd name="connsiteY3298" fmla="*/ 2399115 h 5274968"/>
              <a:gd name="connsiteX3299" fmla="*/ 985692 w 5959916"/>
              <a:gd name="connsiteY3299" fmla="*/ 2390334 h 5274968"/>
              <a:gd name="connsiteX3300" fmla="*/ 927517 w 5959916"/>
              <a:gd name="connsiteY3300" fmla="*/ 2412287 h 5274968"/>
              <a:gd name="connsiteX3301" fmla="*/ 941237 w 5959916"/>
              <a:gd name="connsiteY3301" fmla="*/ 2394726 h 5274968"/>
              <a:gd name="connsiteX3302" fmla="*/ 932456 w 5959916"/>
              <a:gd name="connsiteY3302" fmla="*/ 2385945 h 5274968"/>
              <a:gd name="connsiteX3303" fmla="*/ 941237 w 5959916"/>
              <a:gd name="connsiteY3303" fmla="*/ 2368382 h 5274968"/>
              <a:gd name="connsiteX3304" fmla="*/ 842449 w 5959916"/>
              <a:gd name="connsiteY3304" fmla="*/ 2452901 h 5274968"/>
              <a:gd name="connsiteX3305" fmla="*/ 784274 w 5959916"/>
              <a:gd name="connsiteY3305" fmla="*/ 2466074 h 5274968"/>
              <a:gd name="connsiteX3306" fmla="*/ 829278 w 5959916"/>
              <a:gd name="connsiteY3306" fmla="*/ 2470464 h 5274968"/>
              <a:gd name="connsiteX3307" fmla="*/ 757380 w 5959916"/>
              <a:gd name="connsiteY3307" fmla="*/ 2497357 h 5274968"/>
              <a:gd name="connsiteX3308" fmla="*/ 779882 w 5959916"/>
              <a:gd name="connsiteY3308" fmla="*/ 2457292 h 5274968"/>
              <a:gd name="connsiteX3309" fmla="*/ 694815 w 5959916"/>
              <a:gd name="connsiteY3309" fmla="*/ 2461682 h 5274968"/>
              <a:gd name="connsiteX3310" fmla="*/ 686033 w 5959916"/>
              <a:gd name="connsiteY3310" fmla="*/ 2368382 h 5274968"/>
              <a:gd name="connsiteX3311" fmla="*/ 829825 w 5959916"/>
              <a:gd name="connsiteY3311" fmla="*/ 2315146 h 5274968"/>
              <a:gd name="connsiteX3312" fmla="*/ 825435 w 5959916"/>
              <a:gd name="connsiteY3312" fmla="*/ 2342038 h 5274968"/>
              <a:gd name="connsiteX3313" fmla="*/ 794152 w 5959916"/>
              <a:gd name="connsiteY3313" fmla="*/ 2359601 h 5274968"/>
              <a:gd name="connsiteX3314" fmla="*/ 816653 w 5959916"/>
              <a:gd name="connsiteY3314" fmla="*/ 2363991 h 5274968"/>
              <a:gd name="connsiteX3315" fmla="*/ 834765 w 5959916"/>
              <a:gd name="connsiteY3315" fmla="*/ 2399665 h 5274968"/>
              <a:gd name="connsiteX3316" fmla="*/ 897880 w 5959916"/>
              <a:gd name="connsiteY3316" fmla="*/ 2275081 h 5274968"/>
              <a:gd name="connsiteX3317" fmla="*/ 879768 w 5959916"/>
              <a:gd name="connsiteY3317" fmla="*/ 2261910 h 5274968"/>
              <a:gd name="connsiteX3318" fmla="*/ 884159 w 5959916"/>
              <a:gd name="connsiteY3318" fmla="*/ 2244346 h 5274968"/>
              <a:gd name="connsiteX3319" fmla="*/ 799092 w 5959916"/>
              <a:gd name="connsiteY3319" fmla="*/ 2257518 h 5274968"/>
              <a:gd name="connsiteX3320" fmla="*/ 677801 w 5959916"/>
              <a:gd name="connsiteY3320" fmla="*/ 2253128 h 5274968"/>
              <a:gd name="connsiteX3321" fmla="*/ 754089 w 5959916"/>
              <a:gd name="connsiteY3321" fmla="*/ 2204282 h 5274968"/>
              <a:gd name="connsiteX3322" fmla="*/ 686582 w 5959916"/>
              <a:gd name="connsiteY3322" fmla="*/ 2191111 h 5274968"/>
              <a:gd name="connsiteX3323" fmla="*/ 704694 w 5959916"/>
              <a:gd name="connsiteY3323" fmla="*/ 2164218 h 5274968"/>
              <a:gd name="connsiteX3324" fmla="*/ 637188 w 5959916"/>
              <a:gd name="connsiteY3324" fmla="*/ 2155438 h 5274968"/>
              <a:gd name="connsiteX3325" fmla="*/ 659689 w 5959916"/>
              <a:gd name="connsiteY3325" fmla="*/ 2137874 h 5274968"/>
              <a:gd name="connsiteX3326" fmla="*/ 717864 w 5959916"/>
              <a:gd name="connsiteY3326" fmla="*/ 2008901 h 5274968"/>
              <a:gd name="connsiteX3327" fmla="*/ 767259 w 5959916"/>
              <a:gd name="connsiteY3327" fmla="*/ 1973227 h 5274968"/>
              <a:gd name="connsiteX3328" fmla="*/ 816653 w 5959916"/>
              <a:gd name="connsiteY3328" fmla="*/ 1928771 h 5274968"/>
              <a:gd name="connsiteX3329" fmla="*/ 794152 w 5959916"/>
              <a:gd name="connsiteY3329" fmla="*/ 1924381 h 5274968"/>
              <a:gd name="connsiteX3330" fmla="*/ 834765 w 5959916"/>
              <a:gd name="connsiteY3330" fmla="*/ 1844252 h 5274968"/>
              <a:gd name="connsiteX3331" fmla="*/ 534008 w 5959916"/>
              <a:gd name="connsiteY3331" fmla="*/ 1995179 h 5274968"/>
              <a:gd name="connsiteX3332" fmla="*/ 435221 w 5959916"/>
              <a:gd name="connsiteY3332" fmla="*/ 1933163 h 5274968"/>
              <a:gd name="connsiteX3333" fmla="*/ 444001 w 5959916"/>
              <a:gd name="connsiteY3333" fmla="*/ 1906270 h 5274968"/>
              <a:gd name="connsiteX3334" fmla="*/ 439610 w 5959916"/>
              <a:gd name="connsiteY3334" fmla="*/ 1897489 h 5274968"/>
              <a:gd name="connsiteX3335" fmla="*/ 345213 w 5959916"/>
              <a:gd name="connsiteY3335" fmla="*/ 1901879 h 5274968"/>
              <a:gd name="connsiteX3336" fmla="*/ 353994 w 5959916"/>
              <a:gd name="connsiteY3336" fmla="*/ 1874986 h 5274968"/>
              <a:gd name="connsiteX3337" fmla="*/ 255205 w 5959916"/>
              <a:gd name="connsiteY3337" fmla="*/ 1866206 h 5274968"/>
              <a:gd name="connsiteX3338" fmla="*/ 273316 w 5959916"/>
              <a:gd name="connsiteY3338" fmla="*/ 1844252 h 5274968"/>
              <a:gd name="connsiteX3339" fmla="*/ 219532 w 5959916"/>
              <a:gd name="connsiteY3339" fmla="*/ 1853034 h 5274968"/>
              <a:gd name="connsiteX3340" fmla="*/ 300208 w 5959916"/>
              <a:gd name="connsiteY3340" fmla="*/ 1755342 h 5274968"/>
              <a:gd name="connsiteX3341" fmla="*/ 286488 w 5959916"/>
              <a:gd name="connsiteY3341" fmla="*/ 1764124 h 5274968"/>
              <a:gd name="connsiteX3342" fmla="*/ 295269 w 5959916"/>
              <a:gd name="connsiteY3342" fmla="*/ 1719668 h 5274968"/>
              <a:gd name="connsiteX3343" fmla="*/ 358384 w 5959916"/>
              <a:gd name="connsiteY3343" fmla="*/ 1697715 h 5274968"/>
              <a:gd name="connsiteX3344" fmla="*/ 439061 w 5959916"/>
              <a:gd name="connsiteY3344" fmla="*/ 1693325 h 5274968"/>
              <a:gd name="connsiteX3345" fmla="*/ 470344 w 5959916"/>
              <a:gd name="connsiteY3345" fmla="*/ 1657651 h 5274968"/>
              <a:gd name="connsiteX3346" fmla="*/ 587245 w 5959916"/>
              <a:gd name="connsiteY3346" fmla="*/ 1559960 h 5274968"/>
              <a:gd name="connsiteX3347" fmla="*/ 686033 w 5959916"/>
              <a:gd name="connsiteY3347" fmla="*/ 1542398 h 5274968"/>
              <a:gd name="connsiteX3348" fmla="*/ 721707 w 5959916"/>
              <a:gd name="connsiteY3348" fmla="*/ 1520445 h 5274968"/>
              <a:gd name="connsiteX3349" fmla="*/ 721707 w 5959916"/>
              <a:gd name="connsiteY3349" fmla="*/ 1493552 h 5274968"/>
              <a:gd name="connsiteX3350" fmla="*/ 869890 w 5959916"/>
              <a:gd name="connsiteY3350" fmla="*/ 1449097 h 5274968"/>
              <a:gd name="connsiteX3351" fmla="*/ 869890 w 5959916"/>
              <a:gd name="connsiteY3351" fmla="*/ 1427144 h 5274968"/>
              <a:gd name="connsiteX3352" fmla="*/ 892391 w 5959916"/>
              <a:gd name="connsiteY3352" fmla="*/ 1431534 h 5274968"/>
              <a:gd name="connsiteX3353" fmla="*/ 1386335 w 5959916"/>
              <a:gd name="connsiteY3353" fmla="*/ 1129131 h 5274968"/>
              <a:gd name="connsiteX3354" fmla="*/ 1336942 w 5959916"/>
              <a:gd name="connsiteY3354" fmla="*/ 1124741 h 5274968"/>
              <a:gd name="connsiteX3355" fmla="*/ 1341333 w 5959916"/>
              <a:gd name="connsiteY3355" fmla="*/ 1111570 h 5274968"/>
              <a:gd name="connsiteX3356" fmla="*/ 1269436 w 5959916"/>
              <a:gd name="connsiteY3356" fmla="*/ 1089615 h 5274968"/>
              <a:gd name="connsiteX3357" fmla="*/ 1201930 w 5959916"/>
              <a:gd name="connsiteY3357" fmla="*/ 1076444 h 5274968"/>
              <a:gd name="connsiteX3358" fmla="*/ 1161316 w 5959916"/>
              <a:gd name="connsiteY3358" fmla="*/ 1014427 h 5274968"/>
              <a:gd name="connsiteX3359" fmla="*/ 1076249 w 5959916"/>
              <a:gd name="connsiteY3359" fmla="*/ 1045710 h 5274968"/>
              <a:gd name="connsiteX3360" fmla="*/ 1071858 w 5959916"/>
              <a:gd name="connsiteY3360" fmla="*/ 1063272 h 5274968"/>
              <a:gd name="connsiteX3361" fmla="*/ 986790 w 5959916"/>
              <a:gd name="connsiteY3361" fmla="*/ 1076444 h 5274968"/>
              <a:gd name="connsiteX3362" fmla="*/ 1018074 w 5959916"/>
              <a:gd name="connsiteY3362" fmla="*/ 1040770 h 5274968"/>
              <a:gd name="connsiteX3363" fmla="*/ 856717 w 5959916"/>
              <a:gd name="connsiteY3363" fmla="*/ 1062723 h 5274968"/>
              <a:gd name="connsiteX3364" fmla="*/ 914893 w 5959916"/>
              <a:gd name="connsiteY3364" fmla="*/ 1022659 h 5274968"/>
              <a:gd name="connsiteX3365" fmla="*/ 883612 w 5959916"/>
              <a:gd name="connsiteY3365" fmla="*/ 1022659 h 5274968"/>
              <a:gd name="connsiteX3366" fmla="*/ 991181 w 5959916"/>
              <a:gd name="connsiteY3366" fmla="*/ 902466 h 5274968"/>
              <a:gd name="connsiteX3367" fmla="*/ 1215651 w 5959916"/>
              <a:gd name="connsiteY3367" fmla="*/ 764711 h 5274968"/>
              <a:gd name="connsiteX3368" fmla="*/ 1224432 w 5959916"/>
              <a:gd name="connsiteY3368" fmla="*/ 747148 h 5274968"/>
              <a:gd name="connsiteX3369" fmla="*/ 1228822 w 5959916"/>
              <a:gd name="connsiteY3369" fmla="*/ 755929 h 5274968"/>
              <a:gd name="connsiteX3370" fmla="*/ 1709047 w 5959916"/>
              <a:gd name="connsiteY3370" fmla="*/ 524872 h 5274968"/>
              <a:gd name="connsiteX3371" fmla="*/ 1758441 w 5959916"/>
              <a:gd name="connsiteY3371" fmla="*/ 516092 h 5274968"/>
              <a:gd name="connsiteX3372" fmla="*/ 1825946 w 5959916"/>
              <a:gd name="connsiteY3372" fmla="*/ 480419 h 5274968"/>
              <a:gd name="connsiteX3373" fmla="*/ 1982910 w 5959916"/>
              <a:gd name="connsiteY3373" fmla="*/ 440354 h 5274968"/>
              <a:gd name="connsiteX3374" fmla="*/ 2050416 w 5959916"/>
              <a:gd name="connsiteY3374" fmla="*/ 449135 h 5274968"/>
              <a:gd name="connsiteX3375" fmla="*/ 2046025 w 5959916"/>
              <a:gd name="connsiteY3375" fmla="*/ 493589 h 5274968"/>
              <a:gd name="connsiteX3376" fmla="*/ 2072917 w 5959916"/>
              <a:gd name="connsiteY3376" fmla="*/ 515543 h 5274968"/>
              <a:gd name="connsiteX3377" fmla="*/ 1987850 w 5959916"/>
              <a:gd name="connsiteY3377" fmla="*/ 600063 h 5274968"/>
              <a:gd name="connsiteX3378" fmla="*/ 1965347 w 5959916"/>
              <a:gd name="connsiteY3378" fmla="*/ 604453 h 5274968"/>
              <a:gd name="connsiteX3379" fmla="*/ 1969738 w 5959916"/>
              <a:gd name="connsiteY3379" fmla="*/ 626406 h 5274968"/>
              <a:gd name="connsiteX3380" fmla="*/ 1866560 w 5959916"/>
              <a:gd name="connsiteY3380" fmla="*/ 710926 h 5274968"/>
              <a:gd name="connsiteX3381" fmla="*/ 2158534 w 5959916"/>
              <a:gd name="connsiteY3381" fmla="*/ 635187 h 5274968"/>
              <a:gd name="connsiteX3382" fmla="*/ 2144814 w 5959916"/>
              <a:gd name="connsiteY3382" fmla="*/ 675252 h 5274968"/>
              <a:gd name="connsiteX3383" fmla="*/ 2176097 w 5959916"/>
              <a:gd name="connsiteY3383" fmla="*/ 662080 h 5274968"/>
              <a:gd name="connsiteX3384" fmla="*/ 2176097 w 5959916"/>
              <a:gd name="connsiteY3384" fmla="*/ 706536 h 5274968"/>
              <a:gd name="connsiteX3385" fmla="*/ 2207379 w 5959916"/>
              <a:gd name="connsiteY3385" fmla="*/ 724097 h 5274968"/>
              <a:gd name="connsiteX3386" fmla="*/ 2543811 w 5959916"/>
              <a:gd name="connsiteY3386" fmla="*/ 577561 h 5274968"/>
              <a:gd name="connsiteX3387" fmla="*/ 2687603 w 5959916"/>
              <a:gd name="connsiteY3387" fmla="*/ 573170 h 5274968"/>
              <a:gd name="connsiteX3388" fmla="*/ 2768281 w 5959916"/>
              <a:gd name="connsiteY3388" fmla="*/ 537497 h 5274968"/>
              <a:gd name="connsiteX3389" fmla="*/ 2750169 w 5959916"/>
              <a:gd name="connsiteY3389" fmla="*/ 537497 h 5274968"/>
              <a:gd name="connsiteX3390" fmla="*/ 2745779 w 5959916"/>
              <a:gd name="connsiteY3390" fmla="*/ 515543 h 5274968"/>
              <a:gd name="connsiteX3391" fmla="*/ 2871460 w 5959916"/>
              <a:gd name="connsiteY3391" fmla="*/ 390960 h 5274968"/>
              <a:gd name="connsiteX3392" fmla="*/ 2875851 w 5959916"/>
              <a:gd name="connsiteY3392" fmla="*/ 404131 h 5274968"/>
              <a:gd name="connsiteX3393" fmla="*/ 2943356 w 5959916"/>
              <a:gd name="connsiteY3393" fmla="*/ 355286 h 5274968"/>
              <a:gd name="connsiteX3394" fmla="*/ 3024034 w 5959916"/>
              <a:gd name="connsiteY3394" fmla="*/ 324003 h 5274968"/>
              <a:gd name="connsiteX3395" fmla="*/ 3019643 w 5959916"/>
              <a:gd name="connsiteY3395" fmla="*/ 302049 h 5274968"/>
              <a:gd name="connsiteX3396" fmla="*/ 3064647 w 5959916"/>
              <a:gd name="connsiteY3396" fmla="*/ 288877 h 5274968"/>
              <a:gd name="connsiteX3397" fmla="*/ 3046536 w 5959916"/>
              <a:gd name="connsiteY3397" fmla="*/ 306440 h 5274968"/>
              <a:gd name="connsiteX3398" fmla="*/ 3239722 w 5959916"/>
              <a:gd name="connsiteY3398" fmla="*/ 279547 h 5274968"/>
              <a:gd name="connsiteX3399" fmla="*/ 5450395 w 5959916"/>
              <a:gd name="connsiteY3399" fmla="*/ 159903 h 5274968"/>
              <a:gd name="connsiteX3400" fmla="*/ 5405391 w 5959916"/>
              <a:gd name="connsiteY3400" fmla="*/ 177466 h 5274968"/>
              <a:gd name="connsiteX3401" fmla="*/ 5450395 w 5959916"/>
              <a:gd name="connsiteY3401" fmla="*/ 159903 h 5274968"/>
              <a:gd name="connsiteX3402" fmla="*/ 5566746 w 5959916"/>
              <a:gd name="connsiteY3402" fmla="*/ 111607 h 5274968"/>
              <a:gd name="connsiteX3403" fmla="*/ 5548635 w 5959916"/>
              <a:gd name="connsiteY3403" fmla="*/ 133560 h 5274968"/>
              <a:gd name="connsiteX3404" fmla="*/ 5562356 w 5959916"/>
              <a:gd name="connsiteY3404" fmla="*/ 146732 h 5274968"/>
              <a:gd name="connsiteX3405" fmla="*/ 5548635 w 5959916"/>
              <a:gd name="connsiteY3405" fmla="*/ 159903 h 5274968"/>
              <a:gd name="connsiteX3406" fmla="*/ 5562356 w 5959916"/>
              <a:gd name="connsiteY3406" fmla="*/ 159903 h 5274968"/>
              <a:gd name="connsiteX3407" fmla="*/ 5481677 w 5959916"/>
              <a:gd name="connsiteY3407" fmla="*/ 191187 h 5274968"/>
              <a:gd name="connsiteX3408" fmla="*/ 5539854 w 5959916"/>
              <a:gd name="connsiteY3408" fmla="*/ 133560 h 5274968"/>
              <a:gd name="connsiteX3409" fmla="*/ 5566746 w 5959916"/>
              <a:gd name="connsiteY3409" fmla="*/ 111607 h 5274968"/>
              <a:gd name="connsiteX3410" fmla="*/ 5459176 w 5959916"/>
              <a:gd name="connsiteY3410" fmla="*/ 79774 h 5274968"/>
              <a:gd name="connsiteX3411" fmla="*/ 5423502 w 5959916"/>
              <a:gd name="connsiteY3411" fmla="*/ 101727 h 5274968"/>
              <a:gd name="connsiteX3412" fmla="*/ 5459176 w 5959916"/>
              <a:gd name="connsiteY3412" fmla="*/ 79774 h 5274968"/>
              <a:gd name="connsiteX3413" fmla="*/ 5467958 w 5959916"/>
              <a:gd name="connsiteY3413" fmla="*/ 57273 h 5274968"/>
              <a:gd name="connsiteX3414" fmla="*/ 5391671 w 5959916"/>
              <a:gd name="connsiteY3414" fmla="*/ 84165 h 5274968"/>
              <a:gd name="connsiteX3415" fmla="*/ 5467958 w 5959916"/>
              <a:gd name="connsiteY3415" fmla="*/ 57273 h 5274968"/>
              <a:gd name="connsiteX3416" fmla="*/ 5311212 w 5959916"/>
              <a:gd name="connsiteY3416" fmla="*/ 179 h 5274968"/>
              <a:gd name="connsiteX3417" fmla="*/ 5346118 w 5959916"/>
              <a:gd name="connsiteY3417" fmla="*/ 8427 h 5274968"/>
              <a:gd name="connsiteX3418" fmla="*/ 5319225 w 5959916"/>
              <a:gd name="connsiteY3418" fmla="*/ 44101 h 5274968"/>
              <a:gd name="connsiteX3419" fmla="*/ 5354900 w 5959916"/>
              <a:gd name="connsiteY3419" fmla="*/ 61663 h 5274968"/>
              <a:gd name="connsiteX3420" fmla="*/ 5346118 w 5959916"/>
              <a:gd name="connsiteY3420" fmla="*/ 88556 h 5274968"/>
              <a:gd name="connsiteX3421" fmla="*/ 5364230 w 5959916"/>
              <a:gd name="connsiteY3421" fmla="*/ 88556 h 5274968"/>
              <a:gd name="connsiteX3422" fmla="*/ 5346118 w 5959916"/>
              <a:gd name="connsiteY3422" fmla="*/ 146183 h 5274968"/>
              <a:gd name="connsiteX3423" fmla="*/ 5436126 w 5959916"/>
              <a:gd name="connsiteY3423" fmla="*/ 133010 h 5274968"/>
              <a:gd name="connsiteX3424" fmla="*/ 5373011 w 5959916"/>
              <a:gd name="connsiteY3424" fmla="*/ 204358 h 5274968"/>
              <a:gd name="connsiteX3425" fmla="*/ 5476189 w 5959916"/>
              <a:gd name="connsiteY3425" fmla="*/ 186796 h 5274968"/>
              <a:gd name="connsiteX3426" fmla="*/ 5418014 w 5959916"/>
              <a:gd name="connsiteY3426" fmla="*/ 240032 h 5274968"/>
              <a:gd name="connsiteX3427" fmla="*/ 5422405 w 5959916"/>
              <a:gd name="connsiteY3427" fmla="*/ 257594 h 5274968"/>
              <a:gd name="connsiteX3428" fmla="*/ 5444906 w 5959916"/>
              <a:gd name="connsiteY3428" fmla="*/ 257594 h 5274968"/>
              <a:gd name="connsiteX3429" fmla="*/ 5395512 w 5959916"/>
              <a:gd name="connsiteY3429" fmla="*/ 306440 h 5274968"/>
              <a:gd name="connsiteX3430" fmla="*/ 5354900 w 5959916"/>
              <a:gd name="connsiteY3430" fmla="*/ 333332 h 5274968"/>
              <a:gd name="connsiteX3431" fmla="*/ 5341178 w 5959916"/>
              <a:gd name="connsiteY3431" fmla="*/ 355286 h 5274968"/>
              <a:gd name="connsiteX3432" fmla="*/ 5323068 w 5959916"/>
              <a:gd name="connsiteY3432" fmla="*/ 346505 h 5274968"/>
              <a:gd name="connsiteX3433" fmla="*/ 5304956 w 5959916"/>
              <a:gd name="connsiteY3433" fmla="*/ 364067 h 5274968"/>
              <a:gd name="connsiteX3434" fmla="*/ 5471250 w 5959916"/>
              <a:gd name="connsiteY3434" fmla="*/ 315221 h 5274968"/>
              <a:gd name="connsiteX3435" fmla="*/ 5430638 w 5959916"/>
              <a:gd name="connsiteY3435" fmla="*/ 364067 h 5274968"/>
              <a:gd name="connsiteX3436" fmla="*/ 5448747 w 5959916"/>
              <a:gd name="connsiteY3436" fmla="*/ 421694 h 5274968"/>
              <a:gd name="connsiteX3437" fmla="*/ 5520644 w 5959916"/>
              <a:gd name="connsiteY3437" fmla="*/ 399741 h 5274968"/>
              <a:gd name="connsiteX3438" fmla="*/ 5421856 w 5959916"/>
              <a:gd name="connsiteY3438" fmla="*/ 537497 h 5274968"/>
              <a:gd name="connsiteX3439" fmla="*/ 5547537 w 5959916"/>
              <a:gd name="connsiteY3439" fmla="*/ 510604 h 5274968"/>
              <a:gd name="connsiteX3440" fmla="*/ 5489361 w 5959916"/>
              <a:gd name="connsiteY3440" fmla="*/ 581952 h 5274968"/>
              <a:gd name="connsiteX3441" fmla="*/ 5475641 w 5959916"/>
              <a:gd name="connsiteY3441" fmla="*/ 684033 h 5274968"/>
              <a:gd name="connsiteX3442" fmla="*/ 5439967 w 5959916"/>
              <a:gd name="connsiteY3442" fmla="*/ 697205 h 5274968"/>
              <a:gd name="connsiteX3443" fmla="*/ 5480581 w 5959916"/>
              <a:gd name="connsiteY3443" fmla="*/ 714767 h 5274968"/>
              <a:gd name="connsiteX3444" fmla="*/ 5458078 w 5959916"/>
              <a:gd name="connsiteY3444" fmla="*/ 741660 h 5274968"/>
              <a:gd name="connsiteX3445" fmla="*/ 5449298 w 5959916"/>
              <a:gd name="connsiteY3445" fmla="*/ 724097 h 5274968"/>
              <a:gd name="connsiteX3446" fmla="*/ 5444906 w 5959916"/>
              <a:gd name="connsiteY3446" fmla="*/ 746050 h 5274968"/>
              <a:gd name="connsiteX3447" fmla="*/ 5391121 w 5959916"/>
              <a:gd name="connsiteY3447" fmla="*/ 768003 h 5274968"/>
              <a:gd name="connsiteX3448" fmla="*/ 5391121 w 5959916"/>
              <a:gd name="connsiteY3448" fmla="*/ 750441 h 5274968"/>
              <a:gd name="connsiteX3449" fmla="*/ 5364230 w 5959916"/>
              <a:gd name="connsiteY3449" fmla="*/ 812459 h 5274968"/>
              <a:gd name="connsiteX3450" fmla="*/ 5238548 w 5959916"/>
              <a:gd name="connsiteY3450" fmla="*/ 843742 h 5274968"/>
              <a:gd name="connsiteX3451" fmla="*/ 5292333 w 5959916"/>
              <a:gd name="connsiteY3451" fmla="*/ 710377 h 5274968"/>
              <a:gd name="connsiteX3452" fmla="*/ 5319225 w 5959916"/>
              <a:gd name="connsiteY3452" fmla="*/ 692814 h 5274968"/>
              <a:gd name="connsiteX3453" fmla="*/ 5314835 w 5959916"/>
              <a:gd name="connsiteY3453" fmla="*/ 617076 h 5274968"/>
              <a:gd name="connsiteX3454" fmla="*/ 5296724 w 5959916"/>
              <a:gd name="connsiteY3454" fmla="*/ 603904 h 5274968"/>
              <a:gd name="connsiteX3455" fmla="*/ 5067863 w 5959916"/>
              <a:gd name="connsiteY3455" fmla="*/ 652750 h 5274968"/>
              <a:gd name="connsiteX3456" fmla="*/ 5040970 w 5959916"/>
              <a:gd name="connsiteY3456" fmla="*/ 617076 h 5274968"/>
              <a:gd name="connsiteX3457" fmla="*/ 5005296 w 5959916"/>
              <a:gd name="connsiteY3457" fmla="*/ 652750 h 5274968"/>
              <a:gd name="connsiteX3458" fmla="*/ 5019017 w 5959916"/>
              <a:gd name="connsiteY3458" fmla="*/ 670313 h 5274968"/>
              <a:gd name="connsiteX3459" fmla="*/ 5005296 w 5959916"/>
              <a:gd name="connsiteY3459" fmla="*/ 701596 h 5274968"/>
              <a:gd name="connsiteX3460" fmla="*/ 4937791 w 5959916"/>
              <a:gd name="connsiteY3460" fmla="*/ 719158 h 5274968"/>
              <a:gd name="connsiteX3461" fmla="*/ 4987185 w 5959916"/>
              <a:gd name="connsiteY3461" fmla="*/ 687875 h 5274968"/>
              <a:gd name="connsiteX3462" fmla="*/ 4987185 w 5959916"/>
              <a:gd name="connsiteY3462" fmla="*/ 665922 h 5274968"/>
              <a:gd name="connsiteX3463" fmla="*/ 4960292 w 5959916"/>
              <a:gd name="connsiteY3463" fmla="*/ 661531 h 5274968"/>
              <a:gd name="connsiteX3464" fmla="*/ 5050300 w 5959916"/>
              <a:gd name="connsiteY3464" fmla="*/ 550668 h 5274968"/>
              <a:gd name="connsiteX3465" fmla="*/ 4888945 w 5959916"/>
              <a:gd name="connsiteY3465" fmla="*/ 586342 h 5274968"/>
              <a:gd name="connsiteX3466" fmla="*/ 4870835 w 5959916"/>
              <a:gd name="connsiteY3466" fmla="*/ 568780 h 5274968"/>
              <a:gd name="connsiteX3467" fmla="*/ 4951511 w 5959916"/>
              <a:gd name="connsiteY3467" fmla="*/ 493041 h 5274968"/>
              <a:gd name="connsiteX3468" fmla="*/ 4947122 w 5959916"/>
              <a:gd name="connsiteY3468" fmla="*/ 484260 h 5274968"/>
              <a:gd name="connsiteX3469" fmla="*/ 4852722 w 5959916"/>
              <a:gd name="connsiteY3469" fmla="*/ 541887 h 5274968"/>
              <a:gd name="connsiteX3470" fmla="*/ 4857113 w 5959916"/>
              <a:gd name="connsiteY3470" fmla="*/ 493041 h 5274968"/>
              <a:gd name="connsiteX3471" fmla="*/ 4745154 w 5959916"/>
              <a:gd name="connsiteY3471" fmla="*/ 550668 h 5274968"/>
              <a:gd name="connsiteX3472" fmla="*/ 4735274 w 5959916"/>
              <a:gd name="connsiteY3472" fmla="*/ 533106 h 5274968"/>
              <a:gd name="connsiteX3473" fmla="*/ 4820342 w 5959916"/>
              <a:gd name="connsiteY3473" fmla="*/ 448586 h 5274968"/>
              <a:gd name="connsiteX3474" fmla="*/ 4820342 w 5959916"/>
              <a:gd name="connsiteY3474" fmla="*/ 368458 h 5274968"/>
              <a:gd name="connsiteX3475" fmla="*/ 4905411 w 5959916"/>
              <a:gd name="connsiteY3475" fmla="*/ 319612 h 5274968"/>
              <a:gd name="connsiteX3476" fmla="*/ 4905411 w 5959916"/>
              <a:gd name="connsiteY3476" fmla="*/ 350895 h 5274968"/>
              <a:gd name="connsiteX3477" fmla="*/ 4927912 w 5959916"/>
              <a:gd name="connsiteY3477" fmla="*/ 350895 h 5274968"/>
              <a:gd name="connsiteX3478" fmla="*/ 4869736 w 5959916"/>
              <a:gd name="connsiteY3478" fmla="*/ 448586 h 5274968"/>
              <a:gd name="connsiteX3479" fmla="*/ 4865346 w 5959916"/>
              <a:gd name="connsiteY3479" fmla="*/ 431024 h 5274968"/>
              <a:gd name="connsiteX3480" fmla="*/ 4842845 w 5959916"/>
              <a:gd name="connsiteY3480" fmla="*/ 452977 h 5274968"/>
              <a:gd name="connsiteX3481" fmla="*/ 4910350 w 5959916"/>
              <a:gd name="connsiteY3481" fmla="*/ 466149 h 5274968"/>
              <a:gd name="connsiteX3482" fmla="*/ 4941633 w 5959916"/>
              <a:gd name="connsiteY3482" fmla="*/ 315221 h 5274968"/>
              <a:gd name="connsiteX3483" fmla="*/ 4950414 w 5959916"/>
              <a:gd name="connsiteY3483" fmla="*/ 279547 h 5274968"/>
              <a:gd name="connsiteX3484" fmla="*/ 4909801 w 5959916"/>
              <a:gd name="connsiteY3484" fmla="*/ 257594 h 5274968"/>
              <a:gd name="connsiteX3485" fmla="*/ 4905411 w 5959916"/>
              <a:gd name="connsiteY3485" fmla="*/ 248813 h 5274968"/>
              <a:gd name="connsiteX3486" fmla="*/ 5143601 w 5959916"/>
              <a:gd name="connsiteY3486" fmla="*/ 128620 h 5274968"/>
              <a:gd name="connsiteX3487" fmla="*/ 5094207 w 5959916"/>
              <a:gd name="connsiteY3487" fmla="*/ 133010 h 5274968"/>
              <a:gd name="connsiteX3488" fmla="*/ 5107927 w 5959916"/>
              <a:gd name="connsiteY3488" fmla="*/ 84165 h 5274968"/>
              <a:gd name="connsiteX3489" fmla="*/ 5311212 w 5959916"/>
              <a:gd name="connsiteY3489" fmla="*/ 179 h 5274968"/>
            </a:gdLst>
            <a:ahLst/>
            <a:cxnLst/>
            <a:rect l="l" t="t" r="r" b="b"/>
            <a:pathLst>
              <a:path h="5274968" w="5959916">
                <a:moveTo>
                  <a:pt x="2711821" y="5245879"/>
                </a:moveTo>
                <a:cubicBezTo>
                  <a:pt x="2723002" y="5246429"/>
                  <a:pt x="2734253" y="5247526"/>
                  <a:pt x="2747974" y="5247526"/>
                </a:cubicBezTo>
                <a:cubicBezTo>
                  <a:pt x="2734802" y="5260699"/>
                  <a:pt x="2712300" y="5260699"/>
                  <a:pt x="2689799" y="5260699"/>
                </a:cubicBezTo>
                <a:cubicBezTo>
                  <a:pt x="2689799" y="5251917"/>
                  <a:pt x="2684859" y="5247526"/>
                  <a:pt x="2676078" y="5247526"/>
                </a:cubicBezTo>
                <a:cubicBezTo>
                  <a:pt x="2689524" y="5245331"/>
                  <a:pt x="2700638" y="5245331"/>
                  <a:pt x="2711821" y="5245879"/>
                </a:cubicBezTo>
                <a:close/>
                <a:moveTo>
                  <a:pt x="2554788" y="5216243"/>
                </a:moveTo>
                <a:cubicBezTo>
                  <a:pt x="2550397" y="5238745"/>
                  <a:pt x="2577290" y="5225573"/>
                  <a:pt x="2591009" y="5229416"/>
                </a:cubicBezTo>
                <a:cubicBezTo>
                  <a:pt x="2577290" y="5242587"/>
                  <a:pt x="2541616" y="5229416"/>
                  <a:pt x="2527895" y="5233805"/>
                </a:cubicBezTo>
                <a:cubicBezTo>
                  <a:pt x="2527895" y="5220634"/>
                  <a:pt x="2546007" y="5220634"/>
                  <a:pt x="2554788" y="5216243"/>
                </a:cubicBezTo>
                <a:close/>
                <a:moveTo>
                  <a:pt x="3802269" y="5208010"/>
                </a:moveTo>
                <a:cubicBezTo>
                  <a:pt x="3757814" y="5234354"/>
                  <a:pt x="3685918" y="5261246"/>
                  <a:pt x="3640914" y="5274419"/>
                </a:cubicBezTo>
                <a:cubicBezTo>
                  <a:pt x="3640914" y="5247526"/>
                  <a:pt x="3677137" y="5251917"/>
                  <a:pt x="3690309" y="5248076"/>
                </a:cubicBezTo>
                <a:cubicBezTo>
                  <a:pt x="3725983" y="5234903"/>
                  <a:pt x="3761656" y="5212401"/>
                  <a:pt x="3802269" y="5208010"/>
                </a:cubicBezTo>
                <a:close/>
                <a:moveTo>
                  <a:pt x="2689250" y="5131724"/>
                </a:moveTo>
                <a:cubicBezTo>
                  <a:pt x="2702421" y="5131724"/>
                  <a:pt x="2698030" y="5144896"/>
                  <a:pt x="2716143" y="5140505"/>
                </a:cubicBezTo>
                <a:cubicBezTo>
                  <a:pt x="2711752" y="5154226"/>
                  <a:pt x="2720533" y="5158617"/>
                  <a:pt x="2720533" y="5167398"/>
                </a:cubicBezTo>
                <a:cubicBezTo>
                  <a:pt x="2702971" y="5167398"/>
                  <a:pt x="2689250" y="5185509"/>
                  <a:pt x="2671138" y="5171239"/>
                </a:cubicBezTo>
                <a:cubicBezTo>
                  <a:pt x="2684859" y="5162457"/>
                  <a:pt x="2698030" y="5158067"/>
                  <a:pt x="2711752" y="5158067"/>
                </a:cubicBezTo>
                <a:cubicBezTo>
                  <a:pt x="2711752" y="5144896"/>
                  <a:pt x="2698580" y="5144896"/>
                  <a:pt x="2684859" y="5144896"/>
                </a:cubicBezTo>
                <a:cubicBezTo>
                  <a:pt x="2684859" y="5140505"/>
                  <a:pt x="2684859" y="5140505"/>
                  <a:pt x="2689250" y="5140505"/>
                </a:cubicBezTo>
                <a:cubicBezTo>
                  <a:pt x="2689250" y="5140505"/>
                  <a:pt x="2689250" y="5140505"/>
                  <a:pt x="2689250" y="5131724"/>
                </a:cubicBezTo>
                <a:close/>
                <a:moveTo>
                  <a:pt x="2721245" y="5121709"/>
                </a:moveTo>
                <a:cubicBezTo>
                  <a:pt x="2730686" y="5119650"/>
                  <a:pt x="2750855" y="5126235"/>
                  <a:pt x="2761146" y="5122943"/>
                </a:cubicBezTo>
                <a:cubicBezTo>
                  <a:pt x="2756755" y="5131724"/>
                  <a:pt x="2724924" y="5136115"/>
                  <a:pt x="2716143" y="5127334"/>
                </a:cubicBezTo>
                <a:cubicBezTo>
                  <a:pt x="2716143" y="5124040"/>
                  <a:pt x="2718098" y="5122394"/>
                  <a:pt x="2721245" y="5121709"/>
                </a:cubicBezTo>
                <a:close/>
                <a:moveTo>
                  <a:pt x="2582117" y="5119350"/>
                </a:moveTo>
                <a:cubicBezTo>
                  <a:pt x="2591593" y="5118072"/>
                  <a:pt x="2601712" y="5118964"/>
                  <a:pt x="2612963" y="5123492"/>
                </a:cubicBezTo>
                <a:cubicBezTo>
                  <a:pt x="2590462" y="5167946"/>
                  <a:pt x="2563568" y="5181118"/>
                  <a:pt x="2509783" y="5185509"/>
                </a:cubicBezTo>
                <a:cubicBezTo>
                  <a:pt x="2505393" y="5171788"/>
                  <a:pt x="2501001" y="5167398"/>
                  <a:pt x="2501001" y="5149835"/>
                </a:cubicBezTo>
                <a:cubicBezTo>
                  <a:pt x="2531051" y="5146542"/>
                  <a:pt x="2553690" y="5123184"/>
                  <a:pt x="2582117" y="5119350"/>
                </a:cubicBezTo>
                <a:close/>
                <a:moveTo>
                  <a:pt x="3149303" y="5089464"/>
                </a:moveTo>
                <a:cubicBezTo>
                  <a:pt x="3161514" y="5090013"/>
                  <a:pt x="3173588" y="5096599"/>
                  <a:pt x="3177705" y="5109771"/>
                </a:cubicBezTo>
                <a:cubicBezTo>
                  <a:pt x="3146422" y="5118552"/>
                  <a:pt x="3110199" y="5122943"/>
                  <a:pt x="3078916" y="5131724"/>
                </a:cubicBezTo>
                <a:cubicBezTo>
                  <a:pt x="3038851" y="5144896"/>
                  <a:pt x="2993848" y="5171788"/>
                  <a:pt x="2971346" y="5144896"/>
                </a:cubicBezTo>
                <a:cubicBezTo>
                  <a:pt x="3002628" y="5149835"/>
                  <a:pt x="3025131" y="5122943"/>
                  <a:pt x="3043242" y="5122943"/>
                </a:cubicBezTo>
                <a:cubicBezTo>
                  <a:pt x="3052573" y="5118552"/>
                  <a:pt x="3056963" y="5127334"/>
                  <a:pt x="3056963" y="5127334"/>
                </a:cubicBezTo>
                <a:cubicBezTo>
                  <a:pt x="3079465" y="5122943"/>
                  <a:pt x="3093185" y="5096599"/>
                  <a:pt x="3120078" y="5105381"/>
                </a:cubicBezTo>
                <a:cubicBezTo>
                  <a:pt x="3124744" y="5094404"/>
                  <a:pt x="3137092" y="5088915"/>
                  <a:pt x="3149303" y="5089464"/>
                </a:cubicBezTo>
                <a:close/>
                <a:moveTo>
                  <a:pt x="4080524" y="5074098"/>
                </a:moveTo>
                <a:cubicBezTo>
                  <a:pt x="4076133" y="5096599"/>
                  <a:pt x="4026738" y="5109771"/>
                  <a:pt x="3995457" y="5118552"/>
                </a:cubicBezTo>
                <a:cubicBezTo>
                  <a:pt x="3972954" y="5136663"/>
                  <a:pt x="3950452" y="5154226"/>
                  <a:pt x="3914778" y="5158617"/>
                </a:cubicBezTo>
                <a:cubicBezTo>
                  <a:pt x="3923560" y="5136663"/>
                  <a:pt x="3977893" y="5136663"/>
                  <a:pt x="3972954" y="5114162"/>
                </a:cubicBezTo>
                <a:cubicBezTo>
                  <a:pt x="4008629" y="5109771"/>
                  <a:pt x="4049241" y="5087270"/>
                  <a:pt x="4080524" y="5074098"/>
                </a:cubicBezTo>
                <a:close/>
                <a:moveTo>
                  <a:pt x="3250698" y="5074098"/>
                </a:moveTo>
                <a:cubicBezTo>
                  <a:pt x="3236978" y="5087817"/>
                  <a:pt x="3219416" y="5092208"/>
                  <a:pt x="3201303" y="5100990"/>
                </a:cubicBezTo>
                <a:cubicBezTo>
                  <a:pt x="3196365" y="5087817"/>
                  <a:pt x="3236978" y="5083426"/>
                  <a:pt x="3250698" y="5074098"/>
                </a:cubicBezTo>
                <a:close/>
                <a:moveTo>
                  <a:pt x="2913720" y="5070255"/>
                </a:moveTo>
                <a:cubicBezTo>
                  <a:pt x="2891217" y="5074646"/>
                  <a:pt x="2864325" y="5092208"/>
                  <a:pt x="2846214" y="5087817"/>
                </a:cubicBezTo>
                <a:cubicBezTo>
                  <a:pt x="2859934" y="5069707"/>
                  <a:pt x="2891217" y="5069707"/>
                  <a:pt x="2913720" y="5070255"/>
                </a:cubicBezTo>
                <a:close/>
                <a:moveTo>
                  <a:pt x="2733679" y="5057358"/>
                </a:moveTo>
                <a:cubicBezTo>
                  <a:pt x="2737512" y="5058455"/>
                  <a:pt x="2740839" y="5060925"/>
                  <a:pt x="2743034" y="5065316"/>
                </a:cubicBezTo>
                <a:cubicBezTo>
                  <a:pt x="2738644" y="5074098"/>
                  <a:pt x="2720533" y="5069707"/>
                  <a:pt x="2702421" y="5069707"/>
                </a:cubicBezTo>
                <a:cubicBezTo>
                  <a:pt x="2706126" y="5063120"/>
                  <a:pt x="2722179" y="5054065"/>
                  <a:pt x="2733679" y="5057358"/>
                </a:cubicBezTo>
                <a:close/>
                <a:moveTo>
                  <a:pt x="4152970" y="5043362"/>
                </a:moveTo>
                <a:cubicBezTo>
                  <a:pt x="4134858" y="5060925"/>
                  <a:pt x="4116746" y="5069707"/>
                  <a:pt x="4089853" y="5074646"/>
                </a:cubicBezTo>
                <a:cubicBezTo>
                  <a:pt x="4112356" y="5065316"/>
                  <a:pt x="4130467" y="5052143"/>
                  <a:pt x="4152970" y="5043362"/>
                </a:cubicBezTo>
                <a:close/>
                <a:moveTo>
                  <a:pt x="3847273" y="5038423"/>
                </a:moveTo>
                <a:cubicBezTo>
                  <a:pt x="3820381" y="5034033"/>
                  <a:pt x="3793487" y="5060925"/>
                  <a:pt x="3770986" y="5069707"/>
                </a:cubicBezTo>
                <a:cubicBezTo>
                  <a:pt x="3797879" y="5074098"/>
                  <a:pt x="3820381" y="5065316"/>
                  <a:pt x="3842882" y="5060925"/>
                </a:cubicBezTo>
                <a:cubicBezTo>
                  <a:pt x="3838492" y="5047753"/>
                  <a:pt x="3847273" y="5047753"/>
                  <a:pt x="3847273" y="5038423"/>
                </a:cubicBezTo>
                <a:close/>
                <a:moveTo>
                  <a:pt x="2563568" y="5025251"/>
                </a:moveTo>
                <a:cubicBezTo>
                  <a:pt x="2554788" y="5043362"/>
                  <a:pt x="2532286" y="5065316"/>
                  <a:pt x="2509783" y="5056534"/>
                </a:cubicBezTo>
                <a:cubicBezTo>
                  <a:pt x="2522955" y="5042814"/>
                  <a:pt x="2549848" y="5038423"/>
                  <a:pt x="2563568" y="5025251"/>
                </a:cubicBezTo>
                <a:close/>
                <a:moveTo>
                  <a:pt x="2814931" y="5021410"/>
                </a:moveTo>
                <a:cubicBezTo>
                  <a:pt x="2806149" y="5030191"/>
                  <a:pt x="2779258" y="5021410"/>
                  <a:pt x="2779258" y="5038972"/>
                </a:cubicBezTo>
                <a:cubicBezTo>
                  <a:pt x="2792428" y="5034033"/>
                  <a:pt x="2810540" y="5038972"/>
                  <a:pt x="2814931" y="5021410"/>
                </a:cubicBezTo>
                <a:close/>
                <a:moveTo>
                  <a:pt x="3362659" y="5020860"/>
                </a:moveTo>
                <a:cubicBezTo>
                  <a:pt x="3358269" y="5038972"/>
                  <a:pt x="3349487" y="5052143"/>
                  <a:pt x="3331376" y="5056534"/>
                </a:cubicBezTo>
                <a:cubicBezTo>
                  <a:pt x="3335766" y="5034033"/>
                  <a:pt x="3344548" y="5034033"/>
                  <a:pt x="3362659" y="5020860"/>
                </a:cubicBezTo>
                <a:close/>
                <a:moveTo>
                  <a:pt x="2895608" y="4980796"/>
                </a:moveTo>
                <a:cubicBezTo>
                  <a:pt x="2882436" y="4989578"/>
                  <a:pt x="2878047" y="5003298"/>
                  <a:pt x="2877497" y="5015922"/>
                </a:cubicBezTo>
                <a:cubicBezTo>
                  <a:pt x="2841823" y="5029093"/>
                  <a:pt x="2814931" y="5047205"/>
                  <a:pt x="2774318" y="5060377"/>
                </a:cubicBezTo>
                <a:cubicBezTo>
                  <a:pt x="2774318" y="5051596"/>
                  <a:pt x="2765536" y="5051596"/>
                  <a:pt x="2765536" y="5047205"/>
                </a:cubicBezTo>
                <a:cubicBezTo>
                  <a:pt x="2778708" y="5034033"/>
                  <a:pt x="2769927" y="5034033"/>
                  <a:pt x="2751816" y="5025251"/>
                </a:cubicBezTo>
                <a:cubicBezTo>
                  <a:pt x="2796819" y="5007689"/>
                  <a:pt x="2841823" y="4989578"/>
                  <a:pt x="2895608" y="4980796"/>
                </a:cubicBezTo>
                <a:close/>
                <a:moveTo>
                  <a:pt x="3610797" y="4949513"/>
                </a:moveTo>
                <a:cubicBezTo>
                  <a:pt x="3617451" y="4948964"/>
                  <a:pt x="3625272" y="4950063"/>
                  <a:pt x="3632133" y="4950063"/>
                </a:cubicBezTo>
                <a:cubicBezTo>
                  <a:pt x="3622803" y="4954454"/>
                  <a:pt x="3609631" y="4958844"/>
                  <a:pt x="3596459" y="4958844"/>
                </a:cubicBezTo>
                <a:cubicBezTo>
                  <a:pt x="3598654" y="4952258"/>
                  <a:pt x="3604142" y="4950062"/>
                  <a:pt x="3610797" y="4949513"/>
                </a:cubicBezTo>
                <a:close/>
                <a:moveTo>
                  <a:pt x="3658408" y="4923170"/>
                </a:moveTo>
                <a:cubicBezTo>
                  <a:pt x="3667943" y="4922072"/>
                  <a:pt x="3679057" y="4923170"/>
                  <a:pt x="3680978" y="4927560"/>
                </a:cubicBezTo>
                <a:cubicBezTo>
                  <a:pt x="3680978" y="4949513"/>
                  <a:pt x="3654086" y="4918780"/>
                  <a:pt x="3645305" y="4931951"/>
                </a:cubicBezTo>
                <a:cubicBezTo>
                  <a:pt x="3640914" y="4927561"/>
                  <a:pt x="3648872" y="4924267"/>
                  <a:pt x="3658408" y="4923170"/>
                </a:cubicBezTo>
                <a:close/>
                <a:moveTo>
                  <a:pt x="4085463" y="4918780"/>
                </a:moveTo>
                <a:cubicBezTo>
                  <a:pt x="4098635" y="4923170"/>
                  <a:pt x="4089853" y="4945672"/>
                  <a:pt x="4086013" y="4955551"/>
                </a:cubicBezTo>
                <a:cubicBezTo>
                  <a:pt x="4131016" y="4946220"/>
                  <a:pt x="4153518" y="4941829"/>
                  <a:pt x="4184801" y="4928658"/>
                </a:cubicBezTo>
                <a:cubicBezTo>
                  <a:pt x="4184801" y="4937438"/>
                  <a:pt x="4176020" y="4937438"/>
                  <a:pt x="4176020" y="4950610"/>
                </a:cubicBezTo>
                <a:cubicBezTo>
                  <a:pt x="4104123" y="4976955"/>
                  <a:pt x="4036618" y="4972565"/>
                  <a:pt x="3978444" y="5012629"/>
                </a:cubicBezTo>
                <a:cubicBezTo>
                  <a:pt x="3947159" y="5021410"/>
                  <a:pt x="3902155" y="5012629"/>
                  <a:pt x="3870872" y="5030191"/>
                </a:cubicBezTo>
                <a:cubicBezTo>
                  <a:pt x="3866481" y="5047753"/>
                  <a:pt x="3888983" y="5038972"/>
                  <a:pt x="3888983" y="5047753"/>
                </a:cubicBezTo>
                <a:cubicBezTo>
                  <a:pt x="3848370" y="5079037"/>
                  <a:pt x="3798976" y="5097148"/>
                  <a:pt x="3749581" y="5119102"/>
                </a:cubicBezTo>
                <a:cubicBezTo>
                  <a:pt x="3749581" y="5163556"/>
                  <a:pt x="3695248" y="5154775"/>
                  <a:pt x="3686467" y="5194839"/>
                </a:cubicBezTo>
                <a:cubicBezTo>
                  <a:pt x="3632682" y="5217341"/>
                  <a:pt x="3578897" y="5234903"/>
                  <a:pt x="3538283" y="5274968"/>
                </a:cubicBezTo>
                <a:cubicBezTo>
                  <a:pt x="3515782" y="5261796"/>
                  <a:pt x="3493279" y="5203621"/>
                  <a:pt x="3470778" y="5230513"/>
                </a:cubicBezTo>
                <a:cubicBezTo>
                  <a:pt x="3461996" y="5194839"/>
                  <a:pt x="3457057" y="5101538"/>
                  <a:pt x="3520173" y="5128431"/>
                </a:cubicBezTo>
                <a:cubicBezTo>
                  <a:pt x="3547064" y="5105929"/>
                  <a:pt x="3600850" y="5088366"/>
                  <a:pt x="3632133" y="5092757"/>
                </a:cubicBezTo>
                <a:cubicBezTo>
                  <a:pt x="3640914" y="5105929"/>
                  <a:pt x="3622803" y="5124040"/>
                  <a:pt x="3636524" y="5132821"/>
                </a:cubicBezTo>
                <a:cubicBezTo>
                  <a:pt x="3609631" y="5145994"/>
                  <a:pt x="3591521" y="5167946"/>
                  <a:pt x="3582739" y="5194839"/>
                </a:cubicBezTo>
                <a:cubicBezTo>
                  <a:pt x="3623351" y="5221182"/>
                  <a:pt x="3654636" y="5176728"/>
                  <a:pt x="3677137" y="5163556"/>
                </a:cubicBezTo>
                <a:cubicBezTo>
                  <a:pt x="3677137" y="5154775"/>
                  <a:pt x="3659026" y="5172337"/>
                  <a:pt x="3650245" y="5159166"/>
                </a:cubicBezTo>
                <a:cubicBezTo>
                  <a:pt x="3690857" y="5149835"/>
                  <a:pt x="3699639" y="5110319"/>
                  <a:pt x="3717750" y="5083426"/>
                </a:cubicBezTo>
                <a:cubicBezTo>
                  <a:pt x="3713359" y="5074646"/>
                  <a:pt x="3686467" y="5087817"/>
                  <a:pt x="3690857" y="5070255"/>
                </a:cubicBezTo>
                <a:cubicBezTo>
                  <a:pt x="3704030" y="5065865"/>
                  <a:pt x="3717750" y="5061474"/>
                  <a:pt x="3726531" y="5057084"/>
                </a:cubicBezTo>
                <a:cubicBezTo>
                  <a:pt x="3730921" y="5038972"/>
                  <a:pt x="3712811" y="5043362"/>
                  <a:pt x="3712811" y="5025801"/>
                </a:cubicBezTo>
                <a:cubicBezTo>
                  <a:pt x="3722141" y="5030191"/>
                  <a:pt x="3722141" y="5021410"/>
                  <a:pt x="3730921" y="5021410"/>
                </a:cubicBezTo>
                <a:cubicBezTo>
                  <a:pt x="3722141" y="4994518"/>
                  <a:pt x="3775926" y="4981346"/>
                  <a:pt x="3807209" y="4972565"/>
                </a:cubicBezTo>
                <a:cubicBezTo>
                  <a:pt x="3811599" y="5008238"/>
                  <a:pt x="3762206" y="4986285"/>
                  <a:pt x="3753424" y="5008238"/>
                </a:cubicBezTo>
                <a:cubicBezTo>
                  <a:pt x="3753424" y="5021410"/>
                  <a:pt x="3767145" y="5025801"/>
                  <a:pt x="3775926" y="5030191"/>
                </a:cubicBezTo>
                <a:cubicBezTo>
                  <a:pt x="3784707" y="5003298"/>
                  <a:pt x="3847822" y="4985737"/>
                  <a:pt x="3874715" y="4998908"/>
                </a:cubicBezTo>
                <a:cubicBezTo>
                  <a:pt x="3932890" y="4954454"/>
                  <a:pt x="4027288" y="4963234"/>
                  <a:pt x="4085463" y="4918780"/>
                </a:cubicBezTo>
                <a:close/>
                <a:moveTo>
                  <a:pt x="3905997" y="4914389"/>
                </a:moveTo>
                <a:cubicBezTo>
                  <a:pt x="3901607" y="4945672"/>
                  <a:pt x="3910388" y="4954454"/>
                  <a:pt x="3870324" y="4954454"/>
                </a:cubicBezTo>
                <a:cubicBezTo>
                  <a:pt x="3874715" y="4945123"/>
                  <a:pt x="3883496" y="4940732"/>
                  <a:pt x="3874715" y="4923170"/>
                </a:cubicBezTo>
                <a:cubicBezTo>
                  <a:pt x="3887887" y="4923170"/>
                  <a:pt x="3892277" y="4914389"/>
                  <a:pt x="3905997" y="4914389"/>
                </a:cubicBezTo>
                <a:close/>
                <a:moveTo>
                  <a:pt x="2518565" y="4901217"/>
                </a:moveTo>
                <a:cubicBezTo>
                  <a:pt x="2514174" y="4918780"/>
                  <a:pt x="2473561" y="4918780"/>
                  <a:pt x="2455450" y="4909998"/>
                </a:cubicBezTo>
                <a:cubicBezTo>
                  <a:pt x="2469170" y="4892435"/>
                  <a:pt x="2504844" y="4909998"/>
                  <a:pt x="2518565" y="4901217"/>
                </a:cubicBezTo>
                <a:close/>
                <a:moveTo>
                  <a:pt x="3582189" y="4896826"/>
                </a:moveTo>
                <a:cubicBezTo>
                  <a:pt x="3564628" y="4892435"/>
                  <a:pt x="3528405" y="4901217"/>
                  <a:pt x="3524014" y="4914389"/>
                </a:cubicBezTo>
                <a:cubicBezTo>
                  <a:pt x="3546516" y="4909998"/>
                  <a:pt x="3569018" y="4905607"/>
                  <a:pt x="3582189" y="4896826"/>
                </a:cubicBezTo>
                <a:close/>
                <a:moveTo>
                  <a:pt x="3093185" y="4892435"/>
                </a:moveTo>
                <a:cubicBezTo>
                  <a:pt x="3093185" y="4901217"/>
                  <a:pt x="3070684" y="4901217"/>
                  <a:pt x="3088794" y="4914389"/>
                </a:cubicBezTo>
                <a:cubicBezTo>
                  <a:pt x="3106907" y="4914389"/>
                  <a:pt x="3111297" y="4909998"/>
                  <a:pt x="3129408" y="4914389"/>
                </a:cubicBezTo>
                <a:cubicBezTo>
                  <a:pt x="3120078" y="4931951"/>
                  <a:pt x="3075623" y="4931951"/>
                  <a:pt x="3061903" y="4931951"/>
                </a:cubicBezTo>
                <a:cubicBezTo>
                  <a:pt x="3066293" y="4923170"/>
                  <a:pt x="3080013" y="4923170"/>
                  <a:pt x="3061903" y="4914389"/>
                </a:cubicBezTo>
                <a:cubicBezTo>
                  <a:pt x="3084404" y="4905607"/>
                  <a:pt x="3061903" y="4892435"/>
                  <a:pt x="3093185" y="4892435"/>
                </a:cubicBezTo>
                <a:close/>
                <a:moveTo>
                  <a:pt x="2851153" y="4874324"/>
                </a:moveTo>
                <a:cubicBezTo>
                  <a:pt x="2846762" y="4887496"/>
                  <a:pt x="2824261" y="4887496"/>
                  <a:pt x="2806149" y="4891887"/>
                </a:cubicBezTo>
                <a:cubicBezTo>
                  <a:pt x="2819322" y="4878714"/>
                  <a:pt x="2833042" y="4878714"/>
                  <a:pt x="2851153" y="4874324"/>
                </a:cubicBezTo>
                <a:close/>
                <a:moveTo>
                  <a:pt x="4215536" y="4865543"/>
                </a:moveTo>
                <a:cubicBezTo>
                  <a:pt x="4224316" y="4865543"/>
                  <a:pt x="4219926" y="4874324"/>
                  <a:pt x="4219926" y="4878714"/>
                </a:cubicBezTo>
                <a:cubicBezTo>
                  <a:pt x="4188643" y="4878714"/>
                  <a:pt x="4166141" y="4914389"/>
                  <a:pt x="4116746" y="4914389"/>
                </a:cubicBezTo>
                <a:cubicBezTo>
                  <a:pt x="4148029" y="4896826"/>
                  <a:pt x="4184253" y="4883105"/>
                  <a:pt x="4215536" y="4865543"/>
                </a:cubicBezTo>
                <a:close/>
                <a:moveTo>
                  <a:pt x="4058572" y="4856762"/>
                </a:moveTo>
                <a:cubicBezTo>
                  <a:pt x="4072291" y="4861153"/>
                  <a:pt x="4058572" y="4869934"/>
                  <a:pt x="4054180" y="4874324"/>
                </a:cubicBezTo>
                <a:cubicBezTo>
                  <a:pt x="4054180" y="4878714"/>
                  <a:pt x="4085463" y="4874324"/>
                  <a:pt x="4089853" y="4869934"/>
                </a:cubicBezTo>
                <a:cubicBezTo>
                  <a:pt x="4067352" y="4896277"/>
                  <a:pt x="3982283" y="4900668"/>
                  <a:pt x="3941671" y="4927560"/>
                </a:cubicBezTo>
                <a:cubicBezTo>
                  <a:pt x="3928499" y="4927560"/>
                  <a:pt x="3932890" y="4914389"/>
                  <a:pt x="3919169" y="4914389"/>
                </a:cubicBezTo>
                <a:cubicBezTo>
                  <a:pt x="3964172" y="4892435"/>
                  <a:pt x="4009177" y="4878714"/>
                  <a:pt x="4058572" y="4856762"/>
                </a:cubicBezTo>
                <a:close/>
                <a:moveTo>
                  <a:pt x="4372500" y="4852371"/>
                </a:moveTo>
                <a:cubicBezTo>
                  <a:pt x="4363719" y="4861153"/>
                  <a:pt x="4350546" y="4874324"/>
                  <a:pt x="4327497" y="4874324"/>
                </a:cubicBezTo>
                <a:cubicBezTo>
                  <a:pt x="4341217" y="4865543"/>
                  <a:pt x="4354390" y="4856762"/>
                  <a:pt x="4372500" y="4852371"/>
                </a:cubicBezTo>
                <a:close/>
                <a:moveTo>
                  <a:pt x="4027288" y="4834260"/>
                </a:moveTo>
                <a:cubicBezTo>
                  <a:pt x="4036069" y="4838650"/>
                  <a:pt x="4040460" y="4829870"/>
                  <a:pt x="4054180" y="4834260"/>
                </a:cubicBezTo>
                <a:cubicBezTo>
                  <a:pt x="4044850" y="4847431"/>
                  <a:pt x="4017958" y="4843041"/>
                  <a:pt x="4009177" y="4851822"/>
                </a:cubicBezTo>
                <a:cubicBezTo>
                  <a:pt x="4000396" y="4838650"/>
                  <a:pt x="4027288" y="4851822"/>
                  <a:pt x="4027288" y="4834260"/>
                </a:cubicBezTo>
                <a:close/>
                <a:moveTo>
                  <a:pt x="4197973" y="4829870"/>
                </a:moveTo>
                <a:cubicBezTo>
                  <a:pt x="4171081" y="4847981"/>
                  <a:pt x="4139248" y="4856762"/>
                  <a:pt x="4107966" y="4869934"/>
                </a:cubicBezTo>
                <a:cubicBezTo>
                  <a:pt x="4121138" y="4856762"/>
                  <a:pt x="4161750" y="4834260"/>
                  <a:pt x="4197973" y="4829870"/>
                </a:cubicBezTo>
                <a:close/>
                <a:moveTo>
                  <a:pt x="4359328" y="4821637"/>
                </a:moveTo>
                <a:cubicBezTo>
                  <a:pt x="4350546" y="4830418"/>
                  <a:pt x="4359328" y="4830418"/>
                  <a:pt x="4359328" y="4839199"/>
                </a:cubicBezTo>
                <a:cubicBezTo>
                  <a:pt x="4341217" y="4847981"/>
                  <a:pt x="4328045" y="4856762"/>
                  <a:pt x="4309933" y="4856762"/>
                </a:cubicBezTo>
                <a:cubicBezTo>
                  <a:pt x="4323105" y="4847431"/>
                  <a:pt x="4336826" y="4843041"/>
                  <a:pt x="4354937" y="4839199"/>
                </a:cubicBezTo>
                <a:cubicBezTo>
                  <a:pt x="4354937" y="4826027"/>
                  <a:pt x="4332435" y="4839199"/>
                  <a:pt x="4336826" y="4830418"/>
                </a:cubicBezTo>
                <a:cubicBezTo>
                  <a:pt x="4336826" y="4812857"/>
                  <a:pt x="4345608" y="4830418"/>
                  <a:pt x="4359328" y="4821637"/>
                </a:cubicBezTo>
                <a:close/>
                <a:moveTo>
                  <a:pt x="3712811" y="4821088"/>
                </a:moveTo>
                <a:cubicBezTo>
                  <a:pt x="3704030" y="4821088"/>
                  <a:pt x="3690309" y="4821088"/>
                  <a:pt x="3685918" y="4825479"/>
                </a:cubicBezTo>
                <a:cubicBezTo>
                  <a:pt x="3685918" y="4834260"/>
                  <a:pt x="3685918" y="4838650"/>
                  <a:pt x="3694700" y="4838650"/>
                </a:cubicBezTo>
                <a:cubicBezTo>
                  <a:pt x="3704030" y="4834260"/>
                  <a:pt x="3708420" y="4829870"/>
                  <a:pt x="3712811" y="4821088"/>
                </a:cubicBezTo>
                <a:close/>
                <a:moveTo>
                  <a:pt x="3236978" y="4808466"/>
                </a:moveTo>
                <a:cubicBezTo>
                  <a:pt x="3245760" y="4812857"/>
                  <a:pt x="3255089" y="4821637"/>
                  <a:pt x="3263870" y="4830418"/>
                </a:cubicBezTo>
                <a:cubicBezTo>
                  <a:pt x="3263870" y="4834809"/>
                  <a:pt x="3250149" y="4830418"/>
                  <a:pt x="3250149" y="4839199"/>
                </a:cubicBezTo>
                <a:cubicBezTo>
                  <a:pt x="3250149" y="4847981"/>
                  <a:pt x="3259480" y="4843590"/>
                  <a:pt x="3268261" y="4843590"/>
                </a:cubicBezTo>
                <a:cubicBezTo>
                  <a:pt x="3259480" y="4852371"/>
                  <a:pt x="3268261" y="4865543"/>
                  <a:pt x="3281981" y="4865543"/>
                </a:cubicBezTo>
                <a:cubicBezTo>
                  <a:pt x="3272651" y="4874324"/>
                  <a:pt x="3255089" y="4883105"/>
                  <a:pt x="3241368" y="4874324"/>
                </a:cubicBezTo>
                <a:cubicBezTo>
                  <a:pt x="3241368" y="4865543"/>
                  <a:pt x="3255089" y="4869934"/>
                  <a:pt x="3255089" y="4861153"/>
                </a:cubicBezTo>
                <a:cubicBezTo>
                  <a:pt x="3241368" y="4852371"/>
                  <a:pt x="3219416" y="4869934"/>
                  <a:pt x="3205695" y="4874324"/>
                </a:cubicBezTo>
                <a:cubicBezTo>
                  <a:pt x="3214475" y="4887496"/>
                  <a:pt x="3223256" y="4869934"/>
                  <a:pt x="3236978" y="4874324"/>
                </a:cubicBezTo>
                <a:cubicBezTo>
                  <a:pt x="3223256" y="4883105"/>
                  <a:pt x="3210085" y="4896277"/>
                  <a:pt x="3187583" y="4896277"/>
                </a:cubicBezTo>
                <a:cubicBezTo>
                  <a:pt x="3187583" y="4887496"/>
                  <a:pt x="3191974" y="4891887"/>
                  <a:pt x="3205695" y="4887496"/>
                </a:cubicBezTo>
                <a:cubicBezTo>
                  <a:pt x="3201303" y="4878714"/>
                  <a:pt x="3191974" y="4878714"/>
                  <a:pt x="3183193" y="4878714"/>
                </a:cubicBezTo>
                <a:cubicBezTo>
                  <a:pt x="3183193" y="4860603"/>
                  <a:pt x="3183193" y="4856212"/>
                  <a:pt x="3205695" y="4851822"/>
                </a:cubicBezTo>
                <a:cubicBezTo>
                  <a:pt x="3210085" y="4838650"/>
                  <a:pt x="3196365" y="4847431"/>
                  <a:pt x="3187583" y="4843041"/>
                </a:cubicBezTo>
                <a:cubicBezTo>
                  <a:pt x="3196365" y="4821088"/>
                  <a:pt x="3232588" y="4834260"/>
                  <a:pt x="3236978" y="4808466"/>
                </a:cubicBezTo>
                <a:close/>
                <a:moveTo>
                  <a:pt x="3187583" y="4802976"/>
                </a:moveTo>
                <a:cubicBezTo>
                  <a:pt x="3201303" y="4807916"/>
                  <a:pt x="3196365" y="4821088"/>
                  <a:pt x="3192523" y="4829320"/>
                </a:cubicBezTo>
                <a:cubicBezTo>
                  <a:pt x="3174412" y="4829320"/>
                  <a:pt x="3160691" y="4829320"/>
                  <a:pt x="3151909" y="4824929"/>
                </a:cubicBezTo>
                <a:cubicBezTo>
                  <a:pt x="3151909" y="4807367"/>
                  <a:pt x="3178802" y="4811758"/>
                  <a:pt x="3187583" y="4802976"/>
                </a:cubicBezTo>
                <a:close/>
                <a:moveTo>
                  <a:pt x="3255089" y="4785415"/>
                </a:moveTo>
                <a:cubicBezTo>
                  <a:pt x="3259480" y="4789806"/>
                  <a:pt x="3232588" y="4802976"/>
                  <a:pt x="3232588" y="4802976"/>
                </a:cubicBezTo>
                <a:cubicBezTo>
                  <a:pt x="3218866" y="4794196"/>
                  <a:pt x="3245760" y="4789806"/>
                  <a:pt x="3255089" y="4785415"/>
                </a:cubicBezTo>
                <a:close/>
                <a:moveTo>
                  <a:pt x="1805091" y="4785415"/>
                </a:moveTo>
                <a:cubicBezTo>
                  <a:pt x="1818261" y="4789806"/>
                  <a:pt x="1809480" y="4802976"/>
                  <a:pt x="1805091" y="4807367"/>
                </a:cubicBezTo>
                <a:cubicBezTo>
                  <a:pt x="1791370" y="4807367"/>
                  <a:pt x="1805091" y="4789806"/>
                  <a:pt x="1791370" y="4794196"/>
                </a:cubicBezTo>
                <a:cubicBezTo>
                  <a:pt x="1791370" y="4789806"/>
                  <a:pt x="1805091" y="4794196"/>
                  <a:pt x="1805091" y="4785415"/>
                </a:cubicBezTo>
                <a:close/>
                <a:moveTo>
                  <a:pt x="3654636" y="4781024"/>
                </a:moveTo>
                <a:cubicBezTo>
                  <a:pt x="3632133" y="4785963"/>
                  <a:pt x="3591521" y="4767852"/>
                  <a:pt x="3591521" y="4807916"/>
                </a:cubicBezTo>
                <a:cubicBezTo>
                  <a:pt x="3569018" y="4816698"/>
                  <a:pt x="3528954" y="4807916"/>
                  <a:pt x="3520173" y="4829870"/>
                </a:cubicBezTo>
                <a:cubicBezTo>
                  <a:pt x="3547064" y="4865543"/>
                  <a:pt x="3636524" y="4821088"/>
                  <a:pt x="3654636" y="4781024"/>
                </a:cubicBezTo>
                <a:close/>
                <a:moveTo>
                  <a:pt x="3088366" y="4774369"/>
                </a:moveTo>
                <a:cubicBezTo>
                  <a:pt x="3074834" y="4775810"/>
                  <a:pt x="3063001" y="4786512"/>
                  <a:pt x="3066293" y="4789806"/>
                </a:cubicBezTo>
                <a:cubicBezTo>
                  <a:pt x="3075623" y="4789806"/>
                  <a:pt x="3097576" y="4798586"/>
                  <a:pt x="3101966" y="4776634"/>
                </a:cubicBezTo>
                <a:cubicBezTo>
                  <a:pt x="3097576" y="4774438"/>
                  <a:pt x="3092876" y="4773889"/>
                  <a:pt x="3088366" y="4774369"/>
                </a:cubicBezTo>
                <a:close/>
                <a:moveTo>
                  <a:pt x="3194212" y="4760966"/>
                </a:moveTo>
                <a:cubicBezTo>
                  <a:pt x="3199075" y="4762158"/>
                  <a:pt x="3204048" y="4765520"/>
                  <a:pt x="3209536" y="4772243"/>
                </a:cubicBezTo>
                <a:cubicBezTo>
                  <a:pt x="3196365" y="4781024"/>
                  <a:pt x="3160141" y="4776634"/>
                  <a:pt x="3151360" y="4789806"/>
                </a:cubicBezTo>
                <a:cubicBezTo>
                  <a:pt x="3151360" y="4785415"/>
                  <a:pt x="3138188" y="4789806"/>
                  <a:pt x="3142580" y="4776634"/>
                </a:cubicBezTo>
                <a:cubicBezTo>
                  <a:pt x="3166042" y="4773340"/>
                  <a:pt x="3179625" y="4757390"/>
                  <a:pt x="3194212" y="4760966"/>
                </a:cubicBezTo>
                <a:close/>
                <a:moveTo>
                  <a:pt x="4704540" y="4745351"/>
                </a:moveTo>
                <a:cubicBezTo>
                  <a:pt x="4718260" y="4771694"/>
                  <a:pt x="4646364" y="4802976"/>
                  <a:pt x="4619471" y="4802976"/>
                </a:cubicBezTo>
                <a:cubicBezTo>
                  <a:pt x="4641974" y="4781024"/>
                  <a:pt x="4682587" y="4767852"/>
                  <a:pt x="4704540" y="4745351"/>
                </a:cubicBezTo>
                <a:close/>
                <a:moveTo>
                  <a:pt x="3659026" y="4745351"/>
                </a:moveTo>
                <a:cubicBezTo>
                  <a:pt x="3636524" y="4745351"/>
                  <a:pt x="3600850" y="4754132"/>
                  <a:pt x="3614022" y="4776084"/>
                </a:cubicBezTo>
                <a:cubicBezTo>
                  <a:pt x="3618412" y="4754132"/>
                  <a:pt x="3636524" y="4771694"/>
                  <a:pt x="3659026" y="4762912"/>
                </a:cubicBezTo>
                <a:cubicBezTo>
                  <a:pt x="3659026" y="4762912"/>
                  <a:pt x="3659026" y="4762912"/>
                  <a:pt x="3659026" y="4745351"/>
                </a:cubicBezTo>
                <a:close/>
                <a:moveTo>
                  <a:pt x="4017958" y="4723396"/>
                </a:moveTo>
                <a:cubicBezTo>
                  <a:pt x="4044850" y="4745351"/>
                  <a:pt x="4071743" y="4745351"/>
                  <a:pt x="4094245" y="4723396"/>
                </a:cubicBezTo>
                <a:cubicBezTo>
                  <a:pt x="4081073" y="4736569"/>
                  <a:pt x="4103575" y="4732179"/>
                  <a:pt x="4117295" y="4732179"/>
                </a:cubicBezTo>
                <a:cubicBezTo>
                  <a:pt x="4090403" y="4759071"/>
                  <a:pt x="4045948" y="4772243"/>
                  <a:pt x="4005335" y="4781024"/>
                </a:cubicBezTo>
                <a:cubicBezTo>
                  <a:pt x="4005335" y="4772243"/>
                  <a:pt x="4009725" y="4772243"/>
                  <a:pt x="4009725" y="4763462"/>
                </a:cubicBezTo>
                <a:cubicBezTo>
                  <a:pt x="3973503" y="4759071"/>
                  <a:pt x="3973503" y="4790354"/>
                  <a:pt x="3942220" y="4790354"/>
                </a:cubicBezTo>
                <a:cubicBezTo>
                  <a:pt x="3951002" y="4799135"/>
                  <a:pt x="3964172" y="4785963"/>
                  <a:pt x="3977893" y="4785963"/>
                </a:cubicBezTo>
                <a:cubicBezTo>
                  <a:pt x="3955392" y="4799684"/>
                  <a:pt x="3951002" y="4826027"/>
                  <a:pt x="3910388" y="4821637"/>
                </a:cubicBezTo>
                <a:cubicBezTo>
                  <a:pt x="3914778" y="4803526"/>
                  <a:pt x="3910388" y="4807916"/>
                  <a:pt x="3905997" y="4794744"/>
                </a:cubicBezTo>
                <a:cubicBezTo>
                  <a:pt x="3927950" y="4754680"/>
                  <a:pt x="3986675" y="4759071"/>
                  <a:pt x="4017958" y="4723396"/>
                </a:cubicBezTo>
                <a:close/>
                <a:moveTo>
                  <a:pt x="3757814" y="4709677"/>
                </a:moveTo>
                <a:cubicBezTo>
                  <a:pt x="3735312" y="4705286"/>
                  <a:pt x="3726531" y="4719006"/>
                  <a:pt x="3730921" y="4727239"/>
                </a:cubicBezTo>
                <a:cubicBezTo>
                  <a:pt x="3744093" y="4727239"/>
                  <a:pt x="3757814" y="4722848"/>
                  <a:pt x="3757814" y="4709677"/>
                </a:cubicBezTo>
                <a:close/>
                <a:moveTo>
                  <a:pt x="3353878" y="4705286"/>
                </a:moveTo>
                <a:cubicBezTo>
                  <a:pt x="3348938" y="4709677"/>
                  <a:pt x="3335766" y="4709677"/>
                  <a:pt x="3340156" y="4722848"/>
                </a:cubicBezTo>
                <a:cubicBezTo>
                  <a:pt x="3290763" y="4722848"/>
                  <a:pt x="3263870" y="4767303"/>
                  <a:pt x="3214475" y="4758522"/>
                </a:cubicBezTo>
                <a:cubicBezTo>
                  <a:pt x="3250698" y="4736569"/>
                  <a:pt x="3304483" y="4709677"/>
                  <a:pt x="3353878" y="4705286"/>
                </a:cubicBezTo>
                <a:close/>
                <a:moveTo>
                  <a:pt x="4211144" y="4692114"/>
                </a:moveTo>
                <a:cubicBezTo>
                  <a:pt x="4197423" y="4709677"/>
                  <a:pt x="4161750" y="4705286"/>
                  <a:pt x="4148029" y="4723396"/>
                </a:cubicBezTo>
                <a:cubicBezTo>
                  <a:pt x="4152970" y="4714068"/>
                  <a:pt x="4188643" y="4687723"/>
                  <a:pt x="4211144" y="4692114"/>
                </a:cubicBezTo>
                <a:close/>
                <a:moveTo>
                  <a:pt x="3187583" y="4692114"/>
                </a:moveTo>
                <a:cubicBezTo>
                  <a:pt x="3151360" y="4719006"/>
                  <a:pt x="3101966" y="4754132"/>
                  <a:pt x="3043791" y="4740960"/>
                </a:cubicBezTo>
                <a:cubicBezTo>
                  <a:pt x="3039401" y="4727787"/>
                  <a:pt x="3061903" y="4740960"/>
                  <a:pt x="3057512" y="4723396"/>
                </a:cubicBezTo>
                <a:cubicBezTo>
                  <a:pt x="3061903" y="4727787"/>
                  <a:pt x="3061903" y="4732179"/>
                  <a:pt x="3061903" y="4736569"/>
                </a:cubicBezTo>
                <a:cubicBezTo>
                  <a:pt x="3088794" y="4709677"/>
                  <a:pt x="3138188" y="4700895"/>
                  <a:pt x="3187583" y="4692114"/>
                </a:cubicBezTo>
                <a:close/>
                <a:moveTo>
                  <a:pt x="2343489" y="4692114"/>
                </a:moveTo>
                <a:cubicBezTo>
                  <a:pt x="2347879" y="4700895"/>
                  <a:pt x="2347879" y="4687723"/>
                  <a:pt x="2361600" y="4692114"/>
                </a:cubicBezTo>
                <a:cubicBezTo>
                  <a:pt x="2361600" y="4705834"/>
                  <a:pt x="2352819" y="4705834"/>
                  <a:pt x="2352819" y="4719006"/>
                </a:cubicBezTo>
                <a:cubicBezTo>
                  <a:pt x="2339098" y="4714615"/>
                  <a:pt x="2316596" y="4723396"/>
                  <a:pt x="2312206" y="4714068"/>
                </a:cubicBezTo>
                <a:cubicBezTo>
                  <a:pt x="2312206" y="4696504"/>
                  <a:pt x="2343489" y="4719006"/>
                  <a:pt x="2343489" y="4692114"/>
                </a:cubicBezTo>
                <a:close/>
                <a:moveTo>
                  <a:pt x="4121138" y="4687723"/>
                </a:moveTo>
                <a:cubicBezTo>
                  <a:pt x="4121138" y="4692114"/>
                  <a:pt x="4125528" y="4696504"/>
                  <a:pt x="4125528" y="4696504"/>
                </a:cubicBezTo>
                <a:cubicBezTo>
                  <a:pt x="4107966" y="4710225"/>
                  <a:pt x="4089853" y="4719006"/>
                  <a:pt x="4067352" y="4723396"/>
                </a:cubicBezTo>
                <a:cubicBezTo>
                  <a:pt x="4067352" y="4696504"/>
                  <a:pt x="4103575" y="4700895"/>
                  <a:pt x="4121138" y="4687723"/>
                </a:cubicBezTo>
                <a:close/>
                <a:moveTo>
                  <a:pt x="4753934" y="4679491"/>
                </a:moveTo>
                <a:cubicBezTo>
                  <a:pt x="4758326" y="4706383"/>
                  <a:pt x="4691368" y="4737666"/>
                  <a:pt x="4646364" y="4750838"/>
                </a:cubicBezTo>
                <a:cubicBezTo>
                  <a:pt x="4637584" y="4755229"/>
                  <a:pt x="4650756" y="4755229"/>
                  <a:pt x="4641974" y="4764010"/>
                </a:cubicBezTo>
                <a:cubicBezTo>
                  <a:pt x="4579408" y="4759620"/>
                  <a:pt x="4583798" y="4817246"/>
                  <a:pt x="4530014" y="4821637"/>
                </a:cubicBezTo>
                <a:cubicBezTo>
                  <a:pt x="4539342" y="4803526"/>
                  <a:pt x="4566235" y="4812307"/>
                  <a:pt x="4570626" y="4790354"/>
                </a:cubicBezTo>
                <a:cubicBezTo>
                  <a:pt x="4538794" y="4790354"/>
                  <a:pt x="4530014" y="4807916"/>
                  <a:pt x="4503121" y="4812307"/>
                </a:cubicBezTo>
                <a:cubicBezTo>
                  <a:pt x="4570078" y="4754132"/>
                  <a:pt x="4678196" y="4723396"/>
                  <a:pt x="4753934" y="4679491"/>
                </a:cubicBezTo>
                <a:close/>
                <a:moveTo>
                  <a:pt x="3223256" y="4674551"/>
                </a:moveTo>
                <a:cubicBezTo>
                  <a:pt x="3223256" y="4687723"/>
                  <a:pt x="3210085" y="4692114"/>
                  <a:pt x="3196365" y="4696504"/>
                </a:cubicBezTo>
                <a:cubicBezTo>
                  <a:pt x="3200755" y="4692114"/>
                  <a:pt x="3200755" y="4687723"/>
                  <a:pt x="3196365" y="4687723"/>
                </a:cubicBezTo>
                <a:cubicBezTo>
                  <a:pt x="3200755" y="4678942"/>
                  <a:pt x="3209536" y="4674551"/>
                  <a:pt x="3223256" y="4674551"/>
                </a:cubicBezTo>
                <a:close/>
                <a:moveTo>
                  <a:pt x="462661" y="4670161"/>
                </a:moveTo>
                <a:cubicBezTo>
                  <a:pt x="480772" y="4674551"/>
                  <a:pt x="453880" y="4678942"/>
                  <a:pt x="462661" y="4692114"/>
                </a:cubicBezTo>
                <a:cubicBezTo>
                  <a:pt x="462661" y="4692114"/>
                  <a:pt x="462661" y="4692114"/>
                  <a:pt x="444550" y="4692114"/>
                </a:cubicBezTo>
                <a:cubicBezTo>
                  <a:pt x="444550" y="4678942"/>
                  <a:pt x="467052" y="4687723"/>
                  <a:pt x="462661" y="4670161"/>
                </a:cubicBezTo>
                <a:close/>
                <a:moveTo>
                  <a:pt x="3430456" y="4662957"/>
                </a:moveTo>
                <a:cubicBezTo>
                  <a:pt x="3435413" y="4661653"/>
                  <a:pt x="3441004" y="4661928"/>
                  <a:pt x="3447727" y="4665221"/>
                </a:cubicBezTo>
                <a:cubicBezTo>
                  <a:pt x="3438946" y="4683332"/>
                  <a:pt x="3416444" y="4678942"/>
                  <a:pt x="3403272" y="4695956"/>
                </a:cubicBezTo>
                <a:cubicBezTo>
                  <a:pt x="3398333" y="4691565"/>
                  <a:pt x="3389551" y="4691565"/>
                  <a:pt x="3389551" y="4678392"/>
                </a:cubicBezTo>
                <a:cubicBezTo>
                  <a:pt x="3406428" y="4684979"/>
                  <a:pt x="3415586" y="4666868"/>
                  <a:pt x="3430456" y="4662957"/>
                </a:cubicBezTo>
                <a:close/>
                <a:moveTo>
                  <a:pt x="4211144" y="4652049"/>
                </a:moveTo>
                <a:cubicBezTo>
                  <a:pt x="4193033" y="4665770"/>
                  <a:pt x="4166141" y="4665770"/>
                  <a:pt x="4157360" y="4687723"/>
                </a:cubicBezTo>
                <a:cubicBezTo>
                  <a:pt x="4152970" y="4683332"/>
                  <a:pt x="4139248" y="4683332"/>
                  <a:pt x="4134858" y="4678942"/>
                </a:cubicBezTo>
                <a:cubicBezTo>
                  <a:pt x="4152970" y="4665221"/>
                  <a:pt x="4179861" y="4652049"/>
                  <a:pt x="4211144" y="4652049"/>
                </a:cubicBezTo>
                <a:close/>
                <a:moveTo>
                  <a:pt x="4260538" y="4630096"/>
                </a:moveTo>
                <a:cubicBezTo>
                  <a:pt x="4269320" y="4630096"/>
                  <a:pt x="4233647" y="4643268"/>
                  <a:pt x="4219926" y="4647659"/>
                </a:cubicBezTo>
                <a:cubicBezTo>
                  <a:pt x="4219926" y="4625706"/>
                  <a:pt x="4251758" y="4638878"/>
                  <a:pt x="4260538" y="4630096"/>
                </a:cubicBezTo>
                <a:close/>
                <a:moveTo>
                  <a:pt x="1158572" y="4625706"/>
                </a:moveTo>
                <a:cubicBezTo>
                  <a:pt x="1145401" y="4660831"/>
                  <a:pt x="1113569" y="4678942"/>
                  <a:pt x="1077896" y="4687723"/>
                </a:cubicBezTo>
                <a:cubicBezTo>
                  <a:pt x="1086677" y="4674551"/>
                  <a:pt x="1091616" y="4647659"/>
                  <a:pt x="1100397" y="4630096"/>
                </a:cubicBezTo>
                <a:cubicBezTo>
                  <a:pt x="1122350" y="4634487"/>
                  <a:pt x="1140461" y="4638878"/>
                  <a:pt x="1158572" y="4625706"/>
                </a:cubicBezTo>
                <a:close/>
                <a:moveTo>
                  <a:pt x="4188643" y="4625157"/>
                </a:moveTo>
                <a:cubicBezTo>
                  <a:pt x="4184253" y="4643268"/>
                  <a:pt x="4143639" y="4647659"/>
                  <a:pt x="4134858" y="4652049"/>
                </a:cubicBezTo>
                <a:cubicBezTo>
                  <a:pt x="4143639" y="4634487"/>
                  <a:pt x="4175471" y="4634487"/>
                  <a:pt x="4188643" y="4625157"/>
                </a:cubicBezTo>
                <a:close/>
                <a:moveTo>
                  <a:pt x="2512802" y="4605193"/>
                </a:moveTo>
                <a:cubicBezTo>
                  <a:pt x="2505530" y="4607457"/>
                  <a:pt x="2498807" y="4614181"/>
                  <a:pt x="2501001" y="4620767"/>
                </a:cubicBezTo>
                <a:cubicBezTo>
                  <a:pt x="2505393" y="4630096"/>
                  <a:pt x="2518565" y="4620767"/>
                  <a:pt x="2527895" y="4616376"/>
                </a:cubicBezTo>
                <a:cubicBezTo>
                  <a:pt x="2527895" y="4605125"/>
                  <a:pt x="2520074" y="4602929"/>
                  <a:pt x="2512802" y="4605193"/>
                </a:cubicBezTo>
                <a:close/>
                <a:moveTo>
                  <a:pt x="4390612" y="4603204"/>
                </a:moveTo>
                <a:cubicBezTo>
                  <a:pt x="4390612" y="4616376"/>
                  <a:pt x="4372500" y="4616376"/>
                  <a:pt x="4363719" y="4616376"/>
                </a:cubicBezTo>
                <a:cubicBezTo>
                  <a:pt x="4368110" y="4611985"/>
                  <a:pt x="4376891" y="4603204"/>
                  <a:pt x="4390612" y="4603204"/>
                </a:cubicBezTo>
                <a:close/>
                <a:moveTo>
                  <a:pt x="3905997" y="4594423"/>
                </a:moveTo>
                <a:cubicBezTo>
                  <a:pt x="3899137" y="4592228"/>
                  <a:pt x="3892414" y="4599911"/>
                  <a:pt x="3887955" y="4606496"/>
                </a:cubicBezTo>
                <a:lnTo>
                  <a:pt x="3884765" y="4611684"/>
                </a:lnTo>
                <a:lnTo>
                  <a:pt x="3883496" y="4611985"/>
                </a:lnTo>
                <a:cubicBezTo>
                  <a:pt x="3882398" y="4615278"/>
                  <a:pt x="3882398" y="4615552"/>
                  <a:pt x="3883230" y="4614180"/>
                </a:cubicBezTo>
                <a:lnTo>
                  <a:pt x="3884765" y="4611684"/>
                </a:lnTo>
                <a:lnTo>
                  <a:pt x="3899686" y="4608144"/>
                </a:lnTo>
                <a:cubicBezTo>
                  <a:pt x="3904763" y="4606496"/>
                  <a:pt x="3908193" y="4603204"/>
                  <a:pt x="3905997" y="4594423"/>
                </a:cubicBezTo>
                <a:close/>
                <a:moveTo>
                  <a:pt x="1005999" y="4590032"/>
                </a:moveTo>
                <a:cubicBezTo>
                  <a:pt x="1010390" y="4603204"/>
                  <a:pt x="996669" y="4603204"/>
                  <a:pt x="992278" y="4611985"/>
                </a:cubicBezTo>
                <a:cubicBezTo>
                  <a:pt x="997217" y="4625706"/>
                  <a:pt x="1010390" y="4625706"/>
                  <a:pt x="1005999" y="4647659"/>
                </a:cubicBezTo>
                <a:cubicBezTo>
                  <a:pt x="1019171" y="4647659"/>
                  <a:pt x="1032891" y="4647659"/>
                  <a:pt x="1041125" y="4642719"/>
                </a:cubicBezTo>
                <a:cubicBezTo>
                  <a:pt x="1045515" y="4665221"/>
                  <a:pt x="1054844" y="4674002"/>
                  <a:pt x="1063626" y="4687175"/>
                </a:cubicBezTo>
                <a:cubicBezTo>
                  <a:pt x="1031794" y="4695956"/>
                  <a:pt x="987339" y="4674002"/>
                  <a:pt x="973619" y="4722848"/>
                </a:cubicBezTo>
                <a:cubicBezTo>
                  <a:pt x="969227" y="4736020"/>
                  <a:pt x="987339" y="4727239"/>
                  <a:pt x="987339" y="4736020"/>
                </a:cubicBezTo>
                <a:cubicBezTo>
                  <a:pt x="987339" y="4753582"/>
                  <a:pt x="974167" y="4753582"/>
                  <a:pt x="956055" y="4753582"/>
                </a:cubicBezTo>
                <a:cubicBezTo>
                  <a:pt x="960446" y="4776084"/>
                  <a:pt x="937945" y="4771694"/>
                  <a:pt x="929163" y="4784865"/>
                </a:cubicBezTo>
                <a:cubicBezTo>
                  <a:pt x="920382" y="4771145"/>
                  <a:pt x="938493" y="4766754"/>
                  <a:pt x="942883" y="4749192"/>
                </a:cubicBezTo>
                <a:cubicBezTo>
                  <a:pt x="942883" y="4740411"/>
                  <a:pt x="942883" y="4740411"/>
                  <a:pt x="934102" y="4736020"/>
                </a:cubicBezTo>
                <a:cubicBezTo>
                  <a:pt x="925321" y="4745351"/>
                  <a:pt x="880318" y="4798586"/>
                  <a:pt x="898429" y="4762912"/>
                </a:cubicBezTo>
                <a:cubicBezTo>
                  <a:pt x="894039" y="4749741"/>
                  <a:pt x="875927" y="4754132"/>
                  <a:pt x="875927" y="4740960"/>
                </a:cubicBezTo>
                <a:cubicBezTo>
                  <a:pt x="862207" y="4740960"/>
                  <a:pt x="875927" y="4758522"/>
                  <a:pt x="862207" y="4754132"/>
                </a:cubicBezTo>
                <a:cubicBezTo>
                  <a:pt x="870988" y="4700895"/>
                  <a:pt x="978557" y="4740960"/>
                  <a:pt x="942883" y="4665221"/>
                </a:cubicBezTo>
                <a:cubicBezTo>
                  <a:pt x="938493" y="4660831"/>
                  <a:pt x="924773" y="4660831"/>
                  <a:pt x="920382" y="4660831"/>
                </a:cubicBezTo>
                <a:cubicBezTo>
                  <a:pt x="924773" y="4633938"/>
                  <a:pt x="960996" y="4638878"/>
                  <a:pt x="965386" y="4611985"/>
                </a:cubicBezTo>
                <a:cubicBezTo>
                  <a:pt x="1001608" y="4621315"/>
                  <a:pt x="979107" y="4585642"/>
                  <a:pt x="1005999" y="4590032"/>
                </a:cubicBezTo>
                <a:close/>
                <a:moveTo>
                  <a:pt x="377593" y="4590032"/>
                </a:moveTo>
                <a:cubicBezTo>
                  <a:pt x="381983" y="4590032"/>
                  <a:pt x="386374" y="4607595"/>
                  <a:pt x="400095" y="4594423"/>
                </a:cubicBezTo>
                <a:cubicBezTo>
                  <a:pt x="413266" y="4598814"/>
                  <a:pt x="390765" y="4598814"/>
                  <a:pt x="395704" y="4611985"/>
                </a:cubicBezTo>
                <a:cubicBezTo>
                  <a:pt x="391313" y="4611985"/>
                  <a:pt x="386374" y="4607595"/>
                  <a:pt x="377593" y="4607595"/>
                </a:cubicBezTo>
                <a:cubicBezTo>
                  <a:pt x="355091" y="4638328"/>
                  <a:pt x="296915" y="4620767"/>
                  <a:pt x="283194" y="4665221"/>
                </a:cubicBezTo>
                <a:cubicBezTo>
                  <a:pt x="274413" y="4660831"/>
                  <a:pt x="265083" y="4660831"/>
                  <a:pt x="260693" y="4656440"/>
                </a:cubicBezTo>
                <a:cubicBezTo>
                  <a:pt x="296915" y="4621315"/>
                  <a:pt x="341918" y="4616925"/>
                  <a:pt x="377593" y="4590032"/>
                </a:cubicBezTo>
                <a:close/>
                <a:moveTo>
                  <a:pt x="2280922" y="4572470"/>
                </a:moveTo>
                <a:cubicBezTo>
                  <a:pt x="2227138" y="4612534"/>
                  <a:pt x="2164022" y="4638878"/>
                  <a:pt x="2110237" y="4678942"/>
                </a:cubicBezTo>
                <a:cubicBezTo>
                  <a:pt x="2182134" y="4647659"/>
                  <a:pt x="2244701" y="4625706"/>
                  <a:pt x="2294643" y="4576861"/>
                </a:cubicBezTo>
                <a:cubicBezTo>
                  <a:pt x="2289705" y="4576861"/>
                  <a:pt x="2285314" y="4572470"/>
                  <a:pt x="2280922" y="4572470"/>
                </a:cubicBezTo>
                <a:close/>
                <a:moveTo>
                  <a:pt x="4413113" y="4545577"/>
                </a:moveTo>
                <a:cubicBezTo>
                  <a:pt x="4413113" y="4563140"/>
                  <a:pt x="4386221" y="4571921"/>
                  <a:pt x="4381829" y="4567531"/>
                </a:cubicBezTo>
                <a:cubicBezTo>
                  <a:pt x="4354937" y="4585642"/>
                  <a:pt x="4332435" y="4607595"/>
                  <a:pt x="4291823" y="4607595"/>
                </a:cubicBezTo>
                <a:cubicBezTo>
                  <a:pt x="4318715" y="4581251"/>
                  <a:pt x="4381829" y="4563140"/>
                  <a:pt x="4413113" y="4545577"/>
                </a:cubicBezTo>
                <a:close/>
                <a:moveTo>
                  <a:pt x="3972954" y="4532405"/>
                </a:moveTo>
                <a:cubicBezTo>
                  <a:pt x="3977893" y="4554359"/>
                  <a:pt x="3959782" y="4554359"/>
                  <a:pt x="3954843" y="4572470"/>
                </a:cubicBezTo>
                <a:cubicBezTo>
                  <a:pt x="3982283" y="4568078"/>
                  <a:pt x="4009177" y="4559298"/>
                  <a:pt x="4017958" y="4532405"/>
                </a:cubicBezTo>
                <a:cubicBezTo>
                  <a:pt x="3999847" y="4536795"/>
                  <a:pt x="3986675" y="4545577"/>
                  <a:pt x="3972954" y="4532405"/>
                </a:cubicBezTo>
                <a:close/>
                <a:moveTo>
                  <a:pt x="3268261" y="4532405"/>
                </a:moveTo>
                <a:cubicBezTo>
                  <a:pt x="3250698" y="4532405"/>
                  <a:pt x="3241368" y="4541186"/>
                  <a:pt x="3232588" y="4549968"/>
                </a:cubicBezTo>
                <a:cubicBezTo>
                  <a:pt x="3250149" y="4554359"/>
                  <a:pt x="3250149" y="4532405"/>
                  <a:pt x="3263870" y="4545577"/>
                </a:cubicBezTo>
                <a:cubicBezTo>
                  <a:pt x="3263870" y="4536795"/>
                  <a:pt x="3263870" y="4536795"/>
                  <a:pt x="3268261" y="4532405"/>
                </a:cubicBezTo>
                <a:close/>
                <a:moveTo>
                  <a:pt x="1176684" y="4523624"/>
                </a:moveTo>
                <a:cubicBezTo>
                  <a:pt x="1167903" y="4523624"/>
                  <a:pt x="1158572" y="4532405"/>
                  <a:pt x="1154181" y="4541186"/>
                </a:cubicBezTo>
                <a:cubicBezTo>
                  <a:pt x="1158572" y="4541186"/>
                  <a:pt x="1158572" y="4549968"/>
                  <a:pt x="1162963" y="4549968"/>
                </a:cubicBezTo>
                <a:cubicBezTo>
                  <a:pt x="1181075" y="4549968"/>
                  <a:pt x="1185465" y="4536795"/>
                  <a:pt x="1176684" y="4523624"/>
                </a:cubicBezTo>
                <a:close/>
                <a:moveTo>
                  <a:pt x="1046063" y="4518684"/>
                </a:moveTo>
                <a:cubicBezTo>
                  <a:pt x="1051003" y="4527466"/>
                  <a:pt x="1028501" y="4545577"/>
                  <a:pt x="1010390" y="4545577"/>
                </a:cubicBezTo>
                <a:cubicBezTo>
                  <a:pt x="1019171" y="4531857"/>
                  <a:pt x="1037282" y="4531857"/>
                  <a:pt x="1046063" y="4518684"/>
                </a:cubicBezTo>
                <a:close/>
                <a:moveTo>
                  <a:pt x="1082286" y="4496731"/>
                </a:moveTo>
                <a:cubicBezTo>
                  <a:pt x="1096006" y="4505513"/>
                  <a:pt x="1073505" y="4514294"/>
                  <a:pt x="1073505" y="4518684"/>
                </a:cubicBezTo>
                <a:cubicBezTo>
                  <a:pt x="1055393" y="4509903"/>
                  <a:pt x="1082286" y="4505513"/>
                  <a:pt x="1082286" y="4496731"/>
                </a:cubicBezTo>
                <a:close/>
                <a:moveTo>
                  <a:pt x="4233647" y="4483559"/>
                </a:moveTo>
                <a:cubicBezTo>
                  <a:pt x="4229256" y="4496731"/>
                  <a:pt x="4242976" y="4492340"/>
                  <a:pt x="4247368" y="4487950"/>
                </a:cubicBezTo>
                <a:cubicBezTo>
                  <a:pt x="4251758" y="4487950"/>
                  <a:pt x="4251758" y="4501122"/>
                  <a:pt x="4256148" y="4505513"/>
                </a:cubicBezTo>
                <a:cubicBezTo>
                  <a:pt x="4242428" y="4518684"/>
                  <a:pt x="4229256" y="4527466"/>
                  <a:pt x="4206754" y="4527466"/>
                </a:cubicBezTo>
                <a:cubicBezTo>
                  <a:pt x="4219926" y="4509903"/>
                  <a:pt x="4211144" y="4492340"/>
                  <a:pt x="4233647" y="4483559"/>
                </a:cubicBezTo>
                <a:close/>
                <a:moveTo>
                  <a:pt x="3663416" y="4469839"/>
                </a:moveTo>
                <a:cubicBezTo>
                  <a:pt x="3659026" y="4478620"/>
                  <a:pt x="3640914" y="4478620"/>
                  <a:pt x="3627743" y="4483011"/>
                </a:cubicBezTo>
                <a:cubicBezTo>
                  <a:pt x="3636524" y="4474230"/>
                  <a:pt x="3649696" y="4469839"/>
                  <a:pt x="3663416" y="4469839"/>
                </a:cubicBezTo>
                <a:close/>
                <a:moveTo>
                  <a:pt x="5100243" y="4452276"/>
                </a:moveTo>
                <a:cubicBezTo>
                  <a:pt x="5095853" y="4461058"/>
                  <a:pt x="5086523" y="4465448"/>
                  <a:pt x="5077741" y="4465448"/>
                </a:cubicBezTo>
                <a:cubicBezTo>
                  <a:pt x="5077741" y="4452276"/>
                  <a:pt x="5086523" y="4452276"/>
                  <a:pt x="5100243" y="4452276"/>
                </a:cubicBezTo>
                <a:close/>
                <a:moveTo>
                  <a:pt x="4421895" y="4452276"/>
                </a:moveTo>
                <a:cubicBezTo>
                  <a:pt x="4408723" y="4478620"/>
                  <a:pt x="4381829" y="4496731"/>
                  <a:pt x="4341217" y="4496731"/>
                </a:cubicBezTo>
                <a:cubicBezTo>
                  <a:pt x="4363719" y="4479169"/>
                  <a:pt x="4386221" y="4456667"/>
                  <a:pt x="4421895" y="4452276"/>
                </a:cubicBezTo>
                <a:close/>
                <a:moveTo>
                  <a:pt x="3717201" y="4439105"/>
                </a:moveTo>
                <a:cubicBezTo>
                  <a:pt x="3726531" y="4443495"/>
                  <a:pt x="3730921" y="4452276"/>
                  <a:pt x="3734764" y="4461058"/>
                </a:cubicBezTo>
                <a:cubicBezTo>
                  <a:pt x="3725983" y="4465448"/>
                  <a:pt x="3712811" y="4465448"/>
                  <a:pt x="3699089" y="4461058"/>
                </a:cubicBezTo>
                <a:cubicBezTo>
                  <a:pt x="3699089" y="4447886"/>
                  <a:pt x="3717201" y="4452276"/>
                  <a:pt x="3717201" y="4439105"/>
                </a:cubicBezTo>
                <a:close/>
                <a:moveTo>
                  <a:pt x="3760610" y="4436061"/>
                </a:moveTo>
                <a:cubicBezTo>
                  <a:pt x="3764915" y="4435880"/>
                  <a:pt x="3768791" y="4436772"/>
                  <a:pt x="3770986" y="4439105"/>
                </a:cubicBezTo>
                <a:cubicBezTo>
                  <a:pt x="3770986" y="4452276"/>
                  <a:pt x="3752874" y="4443495"/>
                  <a:pt x="3744093" y="4456667"/>
                </a:cubicBezTo>
                <a:cubicBezTo>
                  <a:pt x="3730922" y="4446788"/>
                  <a:pt x="3747695" y="4436601"/>
                  <a:pt x="3760610" y="4436061"/>
                </a:cubicBezTo>
                <a:close/>
                <a:moveTo>
                  <a:pt x="3825320" y="4434166"/>
                </a:moveTo>
                <a:cubicBezTo>
                  <a:pt x="3794037" y="4469839"/>
                  <a:pt x="3757814" y="4505513"/>
                  <a:pt x="3704030" y="4518684"/>
                </a:cubicBezTo>
                <a:cubicBezTo>
                  <a:pt x="3690309" y="4509903"/>
                  <a:pt x="3712811" y="4505513"/>
                  <a:pt x="3704030" y="4491792"/>
                </a:cubicBezTo>
                <a:cubicBezTo>
                  <a:pt x="3744643" y="4487401"/>
                  <a:pt x="3771535" y="4438556"/>
                  <a:pt x="3825320" y="4434166"/>
                </a:cubicBezTo>
                <a:close/>
                <a:moveTo>
                  <a:pt x="617627" y="4429757"/>
                </a:moveTo>
                <a:cubicBezTo>
                  <a:pt x="625902" y="4429568"/>
                  <a:pt x="634306" y="4432381"/>
                  <a:pt x="642127" y="4439105"/>
                </a:cubicBezTo>
                <a:cubicBezTo>
                  <a:pt x="633347" y="4470388"/>
                  <a:pt x="597123" y="4479169"/>
                  <a:pt x="565841" y="4487950"/>
                </a:cubicBezTo>
                <a:cubicBezTo>
                  <a:pt x="569134" y="4457902"/>
                  <a:pt x="592802" y="4430324"/>
                  <a:pt x="617627" y="4429757"/>
                </a:cubicBezTo>
                <a:close/>
                <a:moveTo>
                  <a:pt x="1486222" y="4420993"/>
                </a:moveTo>
                <a:cubicBezTo>
                  <a:pt x="1490613" y="4434166"/>
                  <a:pt x="1472501" y="4429775"/>
                  <a:pt x="1468111" y="4434166"/>
                </a:cubicBezTo>
                <a:cubicBezTo>
                  <a:pt x="1459329" y="4429775"/>
                  <a:pt x="1477442" y="4420993"/>
                  <a:pt x="1486222" y="4420993"/>
                </a:cubicBezTo>
                <a:close/>
                <a:moveTo>
                  <a:pt x="4264929" y="4407821"/>
                </a:moveTo>
                <a:cubicBezTo>
                  <a:pt x="4251210" y="4438556"/>
                  <a:pt x="4211144" y="4442947"/>
                  <a:pt x="4197423" y="4474230"/>
                </a:cubicBezTo>
                <a:cubicBezTo>
                  <a:pt x="4188643" y="4474230"/>
                  <a:pt x="4174922" y="4456667"/>
                  <a:pt x="4166141" y="4469839"/>
                </a:cubicBezTo>
                <a:cubicBezTo>
                  <a:pt x="4184253" y="4447886"/>
                  <a:pt x="4229256" y="4425384"/>
                  <a:pt x="4264929" y="4407821"/>
                </a:cubicBezTo>
                <a:close/>
                <a:moveTo>
                  <a:pt x="4596970" y="4407273"/>
                </a:moveTo>
                <a:cubicBezTo>
                  <a:pt x="4606299" y="4412212"/>
                  <a:pt x="4615081" y="4416603"/>
                  <a:pt x="4610691" y="4434166"/>
                </a:cubicBezTo>
                <a:cubicBezTo>
                  <a:pt x="4583798" y="4434166"/>
                  <a:pt x="4592579" y="4469839"/>
                  <a:pt x="4561296" y="4474230"/>
                </a:cubicBezTo>
                <a:cubicBezTo>
                  <a:pt x="4556906" y="4492340"/>
                  <a:pt x="4588189" y="4483559"/>
                  <a:pt x="4583798" y="4501122"/>
                </a:cubicBezTo>
                <a:cubicBezTo>
                  <a:pt x="4575018" y="4509903"/>
                  <a:pt x="4552515" y="4505513"/>
                  <a:pt x="4548124" y="4518684"/>
                </a:cubicBezTo>
                <a:cubicBezTo>
                  <a:pt x="4534404" y="4514294"/>
                  <a:pt x="4556906" y="4505513"/>
                  <a:pt x="4556906" y="4496731"/>
                </a:cubicBezTo>
                <a:cubicBezTo>
                  <a:pt x="4511903" y="4474230"/>
                  <a:pt x="4480619" y="4536795"/>
                  <a:pt x="4440006" y="4531857"/>
                </a:cubicBezTo>
                <a:cubicBezTo>
                  <a:pt x="4431224" y="4531857"/>
                  <a:pt x="4435615" y="4553809"/>
                  <a:pt x="4417505" y="4545029"/>
                </a:cubicBezTo>
                <a:cubicBezTo>
                  <a:pt x="4444396" y="4500573"/>
                  <a:pt x="4506962" y="4487401"/>
                  <a:pt x="4529464" y="4447337"/>
                </a:cubicBezTo>
                <a:cubicBezTo>
                  <a:pt x="4538794" y="4447337"/>
                  <a:pt x="4534404" y="4464900"/>
                  <a:pt x="4543184" y="4464900"/>
                </a:cubicBezTo>
                <a:cubicBezTo>
                  <a:pt x="4561296" y="4442947"/>
                  <a:pt x="4578859" y="4424836"/>
                  <a:pt x="4596970" y="4407273"/>
                </a:cubicBezTo>
                <a:close/>
                <a:moveTo>
                  <a:pt x="4148029" y="4394101"/>
                </a:moveTo>
                <a:cubicBezTo>
                  <a:pt x="4121138" y="4394101"/>
                  <a:pt x="4089853" y="4407821"/>
                  <a:pt x="4098635" y="4429775"/>
                </a:cubicBezTo>
                <a:cubicBezTo>
                  <a:pt x="4112356" y="4412212"/>
                  <a:pt x="4139248" y="4416603"/>
                  <a:pt x="4148029" y="4394101"/>
                </a:cubicBezTo>
                <a:close/>
                <a:moveTo>
                  <a:pt x="3901057" y="4389711"/>
                </a:moveTo>
                <a:cubicBezTo>
                  <a:pt x="3883496" y="4399041"/>
                  <a:pt x="3865384" y="4429775"/>
                  <a:pt x="3842882" y="4420993"/>
                </a:cubicBezTo>
                <a:cubicBezTo>
                  <a:pt x="3847273" y="4412212"/>
                  <a:pt x="3852212" y="4407821"/>
                  <a:pt x="3856054" y="4407273"/>
                </a:cubicBezTo>
                <a:cubicBezTo>
                  <a:pt x="3851663" y="4398492"/>
                  <a:pt x="3842334" y="4416054"/>
                  <a:pt x="3833552" y="4411664"/>
                </a:cubicBezTo>
                <a:cubicBezTo>
                  <a:pt x="3851663" y="4385320"/>
                  <a:pt x="3882946" y="4402883"/>
                  <a:pt x="3901057" y="4389711"/>
                </a:cubicBezTo>
                <a:close/>
                <a:moveTo>
                  <a:pt x="3959782" y="4385320"/>
                </a:moveTo>
                <a:cubicBezTo>
                  <a:pt x="3968563" y="4399041"/>
                  <a:pt x="3951002" y="4416603"/>
                  <a:pt x="3932890" y="4416603"/>
                </a:cubicBezTo>
                <a:cubicBezTo>
                  <a:pt x="3919169" y="4398492"/>
                  <a:pt x="3951002" y="4394101"/>
                  <a:pt x="3959782" y="4385320"/>
                </a:cubicBezTo>
                <a:close/>
                <a:moveTo>
                  <a:pt x="4638218" y="4383373"/>
                </a:moveTo>
                <a:cubicBezTo>
                  <a:pt x="4641425" y="4382918"/>
                  <a:pt x="4644580" y="4383536"/>
                  <a:pt x="4646913" y="4385868"/>
                </a:cubicBezTo>
                <a:cubicBezTo>
                  <a:pt x="4642523" y="4394650"/>
                  <a:pt x="4628803" y="4390259"/>
                  <a:pt x="4628803" y="4399041"/>
                </a:cubicBezTo>
                <a:cubicBezTo>
                  <a:pt x="4618511" y="4395748"/>
                  <a:pt x="4628596" y="4384737"/>
                  <a:pt x="4638218" y="4383373"/>
                </a:cubicBezTo>
                <a:close/>
                <a:moveTo>
                  <a:pt x="4471289" y="4376539"/>
                </a:moveTo>
                <a:cubicBezTo>
                  <a:pt x="4471289" y="4389711"/>
                  <a:pt x="4462508" y="4389711"/>
                  <a:pt x="4448786" y="4389711"/>
                </a:cubicBezTo>
                <a:cubicBezTo>
                  <a:pt x="4453178" y="4385320"/>
                  <a:pt x="4462508" y="4380929"/>
                  <a:pt x="4471289" y="4376539"/>
                </a:cubicBezTo>
                <a:close/>
                <a:moveTo>
                  <a:pt x="3793487" y="4372148"/>
                </a:moveTo>
                <a:cubicBezTo>
                  <a:pt x="3784707" y="4389711"/>
                  <a:pt x="3766596" y="4394650"/>
                  <a:pt x="3752874" y="4403431"/>
                </a:cubicBezTo>
                <a:cubicBezTo>
                  <a:pt x="3744093" y="4385320"/>
                  <a:pt x="3779767" y="4380929"/>
                  <a:pt x="3793487" y="4372148"/>
                </a:cubicBezTo>
                <a:close/>
                <a:moveTo>
                  <a:pt x="5185861" y="4358428"/>
                </a:moveTo>
                <a:cubicBezTo>
                  <a:pt x="5190251" y="4362819"/>
                  <a:pt x="5190251" y="4371600"/>
                  <a:pt x="5194641" y="4375990"/>
                </a:cubicBezTo>
                <a:cubicBezTo>
                  <a:pt x="5176530" y="4380381"/>
                  <a:pt x="5172140" y="4398492"/>
                  <a:pt x="5180921" y="4411664"/>
                </a:cubicBezTo>
                <a:cubicBezTo>
                  <a:pt x="5167749" y="4407273"/>
                  <a:pt x="5163358" y="4394101"/>
                  <a:pt x="5145248" y="4389711"/>
                </a:cubicBezTo>
                <a:cubicBezTo>
                  <a:pt x="5149638" y="4376539"/>
                  <a:pt x="5176530" y="4403431"/>
                  <a:pt x="5180921" y="4372148"/>
                </a:cubicBezTo>
                <a:cubicBezTo>
                  <a:pt x="5175981" y="4372148"/>
                  <a:pt x="5171591" y="4367757"/>
                  <a:pt x="5167201" y="4367757"/>
                </a:cubicBezTo>
                <a:cubicBezTo>
                  <a:pt x="5162809" y="4354586"/>
                  <a:pt x="5185311" y="4367757"/>
                  <a:pt x="5185861" y="4358428"/>
                </a:cubicBezTo>
                <a:close/>
                <a:moveTo>
                  <a:pt x="4103575" y="4350195"/>
                </a:moveTo>
                <a:cubicBezTo>
                  <a:pt x="4089853" y="4363366"/>
                  <a:pt x="4067352" y="4363366"/>
                  <a:pt x="4058572" y="4377087"/>
                </a:cubicBezTo>
                <a:cubicBezTo>
                  <a:pt x="4081073" y="4381478"/>
                  <a:pt x="4121686" y="4363366"/>
                  <a:pt x="4103575" y="4350195"/>
                </a:cubicBezTo>
                <a:close/>
                <a:moveTo>
                  <a:pt x="5122196" y="4341414"/>
                </a:moveTo>
                <a:cubicBezTo>
                  <a:pt x="5127136" y="4354586"/>
                  <a:pt x="5109025" y="4345804"/>
                  <a:pt x="5113415" y="4358976"/>
                </a:cubicBezTo>
                <a:cubicBezTo>
                  <a:pt x="5108476" y="4354586"/>
                  <a:pt x="5108476" y="4350195"/>
                  <a:pt x="5099694" y="4350195"/>
                </a:cubicBezTo>
                <a:cubicBezTo>
                  <a:pt x="5104634" y="4345804"/>
                  <a:pt x="5113415" y="4340864"/>
                  <a:pt x="5122196" y="4341414"/>
                </a:cubicBezTo>
                <a:close/>
                <a:moveTo>
                  <a:pt x="4260538" y="4337023"/>
                </a:moveTo>
                <a:cubicBezTo>
                  <a:pt x="4229256" y="4341414"/>
                  <a:pt x="4211144" y="4354586"/>
                  <a:pt x="4175471" y="4358976"/>
                </a:cubicBezTo>
                <a:cubicBezTo>
                  <a:pt x="4166690" y="4372148"/>
                  <a:pt x="4184253" y="4372148"/>
                  <a:pt x="4175471" y="4380929"/>
                </a:cubicBezTo>
                <a:cubicBezTo>
                  <a:pt x="4215536" y="4380929"/>
                  <a:pt x="4238037" y="4358976"/>
                  <a:pt x="4260538" y="4337023"/>
                </a:cubicBezTo>
                <a:close/>
                <a:moveTo>
                  <a:pt x="4923144" y="4334871"/>
                </a:moveTo>
                <a:cubicBezTo>
                  <a:pt x="4928667" y="4335720"/>
                  <a:pt x="4932852" y="4340179"/>
                  <a:pt x="4933950" y="4350195"/>
                </a:cubicBezTo>
                <a:cubicBezTo>
                  <a:pt x="4915838" y="4350195"/>
                  <a:pt x="4893336" y="4354586"/>
                  <a:pt x="4884555" y="4372148"/>
                </a:cubicBezTo>
                <a:cubicBezTo>
                  <a:pt x="4877969" y="4362269"/>
                  <a:pt x="4906576" y="4332324"/>
                  <a:pt x="4923144" y="4334871"/>
                </a:cubicBezTo>
                <a:close/>
                <a:moveTo>
                  <a:pt x="18112" y="4332083"/>
                </a:moveTo>
                <a:cubicBezTo>
                  <a:pt x="36223" y="4340864"/>
                  <a:pt x="40614" y="4354586"/>
                  <a:pt x="63115" y="4345255"/>
                </a:cubicBezTo>
                <a:cubicBezTo>
                  <a:pt x="67505" y="4363366"/>
                  <a:pt x="40614" y="4354586"/>
                  <a:pt x="40614" y="4372148"/>
                </a:cubicBezTo>
                <a:cubicBezTo>
                  <a:pt x="26893" y="4367757"/>
                  <a:pt x="18112" y="4354586"/>
                  <a:pt x="0" y="4358976"/>
                </a:cubicBezTo>
                <a:cubicBezTo>
                  <a:pt x="4390" y="4345255"/>
                  <a:pt x="9330" y="4336473"/>
                  <a:pt x="18112" y="4332083"/>
                </a:cubicBezTo>
                <a:close/>
                <a:moveTo>
                  <a:pt x="959897" y="4325497"/>
                </a:moveTo>
                <a:cubicBezTo>
                  <a:pt x="970051" y="4326595"/>
                  <a:pt x="979107" y="4329888"/>
                  <a:pt x="983497" y="4332083"/>
                </a:cubicBezTo>
                <a:cubicBezTo>
                  <a:pt x="970325" y="4336473"/>
                  <a:pt x="943433" y="4345255"/>
                  <a:pt x="929712" y="4332083"/>
                </a:cubicBezTo>
                <a:cubicBezTo>
                  <a:pt x="938493" y="4325497"/>
                  <a:pt x="949745" y="4324400"/>
                  <a:pt x="959897" y="4325497"/>
                </a:cubicBezTo>
                <a:close/>
                <a:moveTo>
                  <a:pt x="4484461" y="4318912"/>
                </a:moveTo>
                <a:cubicBezTo>
                  <a:pt x="4475680" y="4337023"/>
                  <a:pt x="4466899" y="4350195"/>
                  <a:pt x="4448786" y="4358976"/>
                </a:cubicBezTo>
                <a:cubicBezTo>
                  <a:pt x="4448786" y="4350195"/>
                  <a:pt x="4448786" y="4345804"/>
                  <a:pt x="4440006" y="4345804"/>
                </a:cubicBezTo>
                <a:cubicBezTo>
                  <a:pt x="4448786" y="4332083"/>
                  <a:pt x="4462508" y="4323302"/>
                  <a:pt x="4484461" y="4318912"/>
                </a:cubicBezTo>
                <a:close/>
                <a:moveTo>
                  <a:pt x="4660085" y="4314521"/>
                </a:moveTo>
                <a:cubicBezTo>
                  <a:pt x="4660085" y="4314521"/>
                  <a:pt x="4664476" y="4318912"/>
                  <a:pt x="4668866" y="4318912"/>
                </a:cubicBezTo>
                <a:cubicBezTo>
                  <a:pt x="4664476" y="4336473"/>
                  <a:pt x="4628803" y="4314521"/>
                  <a:pt x="4637584" y="4350195"/>
                </a:cubicBezTo>
                <a:cubicBezTo>
                  <a:pt x="4637584" y="4350195"/>
                  <a:pt x="4637584" y="4350195"/>
                  <a:pt x="4610691" y="4350195"/>
                </a:cubicBezTo>
                <a:cubicBezTo>
                  <a:pt x="4597519" y="4372148"/>
                  <a:pt x="4570626" y="4385868"/>
                  <a:pt x="4552515" y="4403431"/>
                </a:cubicBezTo>
                <a:cubicBezTo>
                  <a:pt x="4507511" y="4399041"/>
                  <a:pt x="4489400" y="4452276"/>
                  <a:pt x="4435615" y="4452276"/>
                </a:cubicBezTo>
                <a:cubicBezTo>
                  <a:pt x="4440006" y="4447886"/>
                  <a:pt x="4440006" y="4443495"/>
                  <a:pt x="4431224" y="4443495"/>
                </a:cubicBezTo>
                <a:cubicBezTo>
                  <a:pt x="4453726" y="4420993"/>
                  <a:pt x="4489400" y="4390259"/>
                  <a:pt x="4530014" y="4399041"/>
                </a:cubicBezTo>
                <a:cubicBezTo>
                  <a:pt x="4565687" y="4363366"/>
                  <a:pt x="4615081" y="4341414"/>
                  <a:pt x="4660085" y="4314521"/>
                </a:cubicBezTo>
                <a:close/>
                <a:moveTo>
                  <a:pt x="2318517" y="4313424"/>
                </a:moveTo>
                <a:cubicBezTo>
                  <a:pt x="2313441" y="4312326"/>
                  <a:pt x="2307815" y="4312326"/>
                  <a:pt x="2303424" y="4314521"/>
                </a:cubicBezTo>
                <a:cubicBezTo>
                  <a:pt x="2303424" y="4314521"/>
                  <a:pt x="2303424" y="4314521"/>
                  <a:pt x="2303424" y="4327692"/>
                </a:cubicBezTo>
                <a:cubicBezTo>
                  <a:pt x="2316596" y="4327692"/>
                  <a:pt x="2330317" y="4340864"/>
                  <a:pt x="2330317" y="4318912"/>
                </a:cubicBezTo>
                <a:cubicBezTo>
                  <a:pt x="2328122" y="4316716"/>
                  <a:pt x="2323594" y="4314521"/>
                  <a:pt x="2318517" y="4313424"/>
                </a:cubicBezTo>
                <a:close/>
                <a:moveTo>
                  <a:pt x="5342276" y="4305740"/>
                </a:moveTo>
                <a:cubicBezTo>
                  <a:pt x="5333494" y="4310131"/>
                  <a:pt x="5319774" y="4323302"/>
                  <a:pt x="5342276" y="4323302"/>
                </a:cubicBezTo>
                <a:cubicBezTo>
                  <a:pt x="5329104" y="4340864"/>
                  <a:pt x="5310992" y="4310131"/>
                  <a:pt x="5284100" y="4323302"/>
                </a:cubicBezTo>
                <a:cubicBezTo>
                  <a:pt x="5288490" y="4301350"/>
                  <a:pt x="5319774" y="4310131"/>
                  <a:pt x="5342276" y="4305740"/>
                </a:cubicBezTo>
                <a:close/>
                <a:moveTo>
                  <a:pt x="4121138" y="4305740"/>
                </a:moveTo>
                <a:cubicBezTo>
                  <a:pt x="4112356" y="4327692"/>
                  <a:pt x="4076681" y="4318912"/>
                  <a:pt x="4067352" y="4354586"/>
                </a:cubicBezTo>
                <a:cubicBezTo>
                  <a:pt x="4089853" y="4337023"/>
                  <a:pt x="4139248" y="4327692"/>
                  <a:pt x="4121138" y="4305740"/>
                </a:cubicBezTo>
                <a:close/>
                <a:moveTo>
                  <a:pt x="4798938" y="4296409"/>
                </a:moveTo>
                <a:cubicBezTo>
                  <a:pt x="4817049" y="4296409"/>
                  <a:pt x="4817049" y="4318912"/>
                  <a:pt x="4834612" y="4309581"/>
                </a:cubicBezTo>
                <a:cubicBezTo>
                  <a:pt x="4816500" y="4331536"/>
                  <a:pt x="4767106" y="4345255"/>
                  <a:pt x="4758326" y="4309581"/>
                </a:cubicBezTo>
                <a:cubicBezTo>
                  <a:pt x="4772045" y="4309581"/>
                  <a:pt x="4776435" y="4313972"/>
                  <a:pt x="4780827" y="4318363"/>
                </a:cubicBezTo>
                <a:cubicBezTo>
                  <a:pt x="4785217" y="4309581"/>
                  <a:pt x="4790156" y="4300800"/>
                  <a:pt x="4798938" y="4296409"/>
                </a:cubicBezTo>
                <a:close/>
                <a:moveTo>
                  <a:pt x="5270380" y="4287628"/>
                </a:moveTo>
                <a:cubicBezTo>
                  <a:pt x="5284100" y="4292019"/>
                  <a:pt x="5274771" y="4310131"/>
                  <a:pt x="5261599" y="4309581"/>
                </a:cubicBezTo>
                <a:cubicBezTo>
                  <a:pt x="5256659" y="4296409"/>
                  <a:pt x="5274771" y="4300800"/>
                  <a:pt x="5270380" y="4287628"/>
                </a:cubicBezTo>
                <a:close/>
                <a:moveTo>
                  <a:pt x="915442" y="4287628"/>
                </a:moveTo>
                <a:cubicBezTo>
                  <a:pt x="879768" y="4309581"/>
                  <a:pt x="857267" y="4340864"/>
                  <a:pt x="803483" y="4345255"/>
                </a:cubicBezTo>
                <a:cubicBezTo>
                  <a:pt x="776589" y="4376539"/>
                  <a:pt x="714023" y="4434166"/>
                  <a:pt x="650909" y="4416603"/>
                </a:cubicBezTo>
                <a:cubicBezTo>
                  <a:pt x="669020" y="4407821"/>
                  <a:pt x="700303" y="4398492"/>
                  <a:pt x="722805" y="4376539"/>
                </a:cubicBezTo>
                <a:cubicBezTo>
                  <a:pt x="736525" y="4363366"/>
                  <a:pt x="745306" y="4345255"/>
                  <a:pt x="772198" y="4336473"/>
                </a:cubicBezTo>
                <a:cubicBezTo>
                  <a:pt x="785920" y="4332083"/>
                  <a:pt x="776589" y="4349646"/>
                  <a:pt x="790311" y="4345255"/>
                </a:cubicBezTo>
                <a:cubicBezTo>
                  <a:pt x="799640" y="4332083"/>
                  <a:pt x="817203" y="4327692"/>
                  <a:pt x="835314" y="4327692"/>
                </a:cubicBezTo>
                <a:cubicBezTo>
                  <a:pt x="844095" y="4327692"/>
                  <a:pt x="839704" y="4314521"/>
                  <a:pt x="839704" y="4310131"/>
                </a:cubicBezTo>
                <a:cubicBezTo>
                  <a:pt x="866598" y="4301350"/>
                  <a:pt x="880318" y="4283238"/>
                  <a:pt x="915442" y="4287628"/>
                </a:cubicBezTo>
                <a:close/>
                <a:moveTo>
                  <a:pt x="5171591" y="4283238"/>
                </a:moveTo>
                <a:cubicBezTo>
                  <a:pt x="5180921" y="4283238"/>
                  <a:pt x="5194092" y="4283238"/>
                  <a:pt x="5207813" y="4287628"/>
                </a:cubicBezTo>
                <a:cubicBezTo>
                  <a:pt x="5212204" y="4318912"/>
                  <a:pt x="5180921" y="4314521"/>
                  <a:pt x="5167201" y="4327692"/>
                </a:cubicBezTo>
                <a:cubicBezTo>
                  <a:pt x="5162809" y="4314521"/>
                  <a:pt x="5189702" y="4305191"/>
                  <a:pt x="5171591" y="4283238"/>
                </a:cubicBezTo>
                <a:close/>
                <a:moveTo>
                  <a:pt x="3134347" y="4279396"/>
                </a:moveTo>
                <a:cubicBezTo>
                  <a:pt x="3103065" y="4279396"/>
                  <a:pt x="3089344" y="4293118"/>
                  <a:pt x="3084953" y="4315070"/>
                </a:cubicBezTo>
                <a:cubicBezTo>
                  <a:pt x="3044889" y="4310679"/>
                  <a:pt x="2995494" y="4363915"/>
                  <a:pt x="2950491" y="4341962"/>
                </a:cubicBezTo>
                <a:cubicBezTo>
                  <a:pt x="2883534" y="4377635"/>
                  <a:pt x="2816028" y="4408370"/>
                  <a:pt x="2744133" y="4444045"/>
                </a:cubicBezTo>
                <a:cubicBezTo>
                  <a:pt x="2757305" y="4444045"/>
                  <a:pt x="2761695" y="4430872"/>
                  <a:pt x="2779806" y="4435263"/>
                </a:cubicBezTo>
                <a:cubicBezTo>
                  <a:pt x="2779806" y="4439654"/>
                  <a:pt x="2784196" y="4439654"/>
                  <a:pt x="2788587" y="4444045"/>
                </a:cubicBezTo>
                <a:cubicBezTo>
                  <a:pt x="2707910" y="4448435"/>
                  <a:pt x="2654125" y="4470388"/>
                  <a:pt x="2604731" y="4501671"/>
                </a:cubicBezTo>
                <a:cubicBezTo>
                  <a:pt x="2649185" y="4497281"/>
                  <a:pt x="2689799" y="4483559"/>
                  <a:pt x="2739193" y="4470388"/>
                </a:cubicBezTo>
                <a:cubicBezTo>
                  <a:pt x="2734802" y="4479169"/>
                  <a:pt x="2739193" y="4483559"/>
                  <a:pt x="2743584" y="4487950"/>
                </a:cubicBezTo>
                <a:cubicBezTo>
                  <a:pt x="2721081" y="4492890"/>
                  <a:pt x="2662906" y="4492890"/>
                  <a:pt x="2644796" y="4514843"/>
                </a:cubicBezTo>
                <a:cubicBezTo>
                  <a:pt x="2599791" y="4510452"/>
                  <a:pt x="2568507" y="4510452"/>
                  <a:pt x="2550397" y="4532405"/>
                </a:cubicBezTo>
                <a:cubicBezTo>
                  <a:pt x="2559177" y="4532405"/>
                  <a:pt x="2568507" y="4532405"/>
                  <a:pt x="2572899" y="4541186"/>
                </a:cubicBezTo>
                <a:cubicBezTo>
                  <a:pt x="2559177" y="4549968"/>
                  <a:pt x="2546007" y="4559298"/>
                  <a:pt x="2550397" y="4581251"/>
                </a:cubicBezTo>
                <a:cubicBezTo>
                  <a:pt x="2559177" y="4558749"/>
                  <a:pt x="2617354" y="4572470"/>
                  <a:pt x="2631074" y="4545577"/>
                </a:cubicBezTo>
                <a:cubicBezTo>
                  <a:pt x="2621744" y="4541186"/>
                  <a:pt x="2612963" y="4545577"/>
                  <a:pt x="2612963" y="4541186"/>
                </a:cubicBezTo>
                <a:cubicBezTo>
                  <a:pt x="2662357" y="4554907"/>
                  <a:pt x="2716143" y="4496731"/>
                  <a:pt x="2769927" y="4523624"/>
                </a:cubicBezTo>
                <a:cubicBezTo>
                  <a:pt x="2805600" y="4509903"/>
                  <a:pt x="2846214" y="4474779"/>
                  <a:pt x="2877497" y="4487950"/>
                </a:cubicBezTo>
                <a:cubicBezTo>
                  <a:pt x="2877497" y="4479169"/>
                  <a:pt x="2881887" y="4479169"/>
                  <a:pt x="2881887" y="4470388"/>
                </a:cubicBezTo>
                <a:cubicBezTo>
                  <a:pt x="2846214" y="4474779"/>
                  <a:pt x="2796819" y="4501122"/>
                  <a:pt x="2774318" y="4487950"/>
                </a:cubicBezTo>
                <a:cubicBezTo>
                  <a:pt x="2774318" y="4483559"/>
                  <a:pt x="2788038" y="4487950"/>
                  <a:pt x="2788038" y="4479169"/>
                </a:cubicBezTo>
                <a:cubicBezTo>
                  <a:pt x="2774867" y="4474779"/>
                  <a:pt x="2774867" y="4483559"/>
                  <a:pt x="2761146" y="4483559"/>
                </a:cubicBezTo>
                <a:cubicBezTo>
                  <a:pt x="2769927" y="4465448"/>
                  <a:pt x="2783648" y="4474230"/>
                  <a:pt x="2769927" y="4456667"/>
                </a:cubicBezTo>
                <a:cubicBezTo>
                  <a:pt x="2801210" y="4452276"/>
                  <a:pt x="2823712" y="4443495"/>
                  <a:pt x="2846214" y="4434715"/>
                </a:cubicBezTo>
                <a:cubicBezTo>
                  <a:pt x="2846214" y="4443495"/>
                  <a:pt x="2864325" y="4434715"/>
                  <a:pt x="2859934" y="4452276"/>
                </a:cubicBezTo>
                <a:cubicBezTo>
                  <a:pt x="2895608" y="4412212"/>
                  <a:pt x="2931831" y="4420993"/>
                  <a:pt x="2990006" y="4416603"/>
                </a:cubicBezTo>
                <a:cubicBezTo>
                  <a:pt x="2998787" y="4407821"/>
                  <a:pt x="2994397" y="4403431"/>
                  <a:pt x="2990006" y="4394650"/>
                </a:cubicBezTo>
                <a:cubicBezTo>
                  <a:pt x="3048182" y="4372148"/>
                  <a:pt x="3133799" y="4358976"/>
                  <a:pt x="3201303" y="4310679"/>
                </a:cubicBezTo>
                <a:cubicBezTo>
                  <a:pt x="3170022" y="4306288"/>
                  <a:pt x="3134347" y="4337023"/>
                  <a:pt x="3116236" y="4319461"/>
                </a:cubicBezTo>
                <a:cubicBezTo>
                  <a:pt x="3134347" y="4315070"/>
                  <a:pt x="3125567" y="4301350"/>
                  <a:pt x="3134347" y="4279396"/>
                </a:cubicBezTo>
                <a:close/>
                <a:moveTo>
                  <a:pt x="4790156" y="4261286"/>
                </a:moveTo>
                <a:cubicBezTo>
                  <a:pt x="4785766" y="4274457"/>
                  <a:pt x="4776985" y="4278847"/>
                  <a:pt x="4758874" y="4278847"/>
                </a:cubicBezTo>
                <a:cubicBezTo>
                  <a:pt x="4763265" y="4265676"/>
                  <a:pt x="4776985" y="4265676"/>
                  <a:pt x="4790156" y="4261286"/>
                </a:cubicBezTo>
                <a:close/>
                <a:moveTo>
                  <a:pt x="767809" y="4256895"/>
                </a:moveTo>
                <a:cubicBezTo>
                  <a:pt x="763418" y="4270067"/>
                  <a:pt x="754637" y="4274457"/>
                  <a:pt x="736525" y="4274457"/>
                </a:cubicBezTo>
                <a:cubicBezTo>
                  <a:pt x="749698" y="4270067"/>
                  <a:pt x="749698" y="4256895"/>
                  <a:pt x="767809" y="4256895"/>
                </a:cubicBezTo>
                <a:close/>
                <a:moveTo>
                  <a:pt x="170685" y="4252504"/>
                </a:moveTo>
                <a:cubicBezTo>
                  <a:pt x="161356" y="4270067"/>
                  <a:pt x="166294" y="4283787"/>
                  <a:pt x="152574" y="4301350"/>
                </a:cubicBezTo>
                <a:cubicBezTo>
                  <a:pt x="130621" y="4305740"/>
                  <a:pt x="125682" y="4283787"/>
                  <a:pt x="116900" y="4301350"/>
                </a:cubicBezTo>
                <a:cubicBezTo>
                  <a:pt x="121291" y="4287628"/>
                  <a:pt x="143793" y="4256895"/>
                  <a:pt x="170685" y="4252504"/>
                </a:cubicBezTo>
                <a:close/>
                <a:moveTo>
                  <a:pt x="4984167" y="4244271"/>
                </a:moveTo>
                <a:cubicBezTo>
                  <a:pt x="4990341" y="4243174"/>
                  <a:pt x="4997064" y="4243174"/>
                  <a:pt x="5001455" y="4247564"/>
                </a:cubicBezTo>
                <a:cubicBezTo>
                  <a:pt x="4996516" y="4261286"/>
                  <a:pt x="4983344" y="4243173"/>
                  <a:pt x="4970172" y="4256345"/>
                </a:cubicBezTo>
                <a:cubicBezTo>
                  <a:pt x="4974563" y="4251955"/>
                  <a:pt x="4974563" y="4247564"/>
                  <a:pt x="4970172" y="4247564"/>
                </a:cubicBezTo>
                <a:cubicBezTo>
                  <a:pt x="4972367" y="4247564"/>
                  <a:pt x="4977992" y="4245369"/>
                  <a:pt x="4984167" y="4244271"/>
                </a:cubicBezTo>
                <a:close/>
                <a:moveTo>
                  <a:pt x="4215536" y="4243173"/>
                </a:moveTo>
                <a:cubicBezTo>
                  <a:pt x="4206754" y="4256345"/>
                  <a:pt x="4157360" y="4260736"/>
                  <a:pt x="4166141" y="4292019"/>
                </a:cubicBezTo>
                <a:cubicBezTo>
                  <a:pt x="4161750" y="4292019"/>
                  <a:pt x="4157360" y="4292019"/>
                  <a:pt x="4157360" y="4296409"/>
                </a:cubicBezTo>
                <a:cubicBezTo>
                  <a:pt x="4157360" y="4292019"/>
                  <a:pt x="4157360" y="4283238"/>
                  <a:pt x="4152970" y="4283238"/>
                </a:cubicBezTo>
                <a:cubicBezTo>
                  <a:pt x="4143639" y="4292019"/>
                  <a:pt x="4152970" y="4292019"/>
                  <a:pt x="4152419" y="4305740"/>
                </a:cubicBezTo>
                <a:cubicBezTo>
                  <a:pt x="4170532" y="4301350"/>
                  <a:pt x="4179313" y="4283787"/>
                  <a:pt x="4193033" y="4301350"/>
                </a:cubicBezTo>
                <a:cubicBezTo>
                  <a:pt x="4202363" y="4292019"/>
                  <a:pt x="4206754" y="4283238"/>
                  <a:pt x="4211144" y="4274457"/>
                </a:cubicBezTo>
                <a:cubicBezTo>
                  <a:pt x="4202363" y="4261286"/>
                  <a:pt x="4193033" y="4287628"/>
                  <a:pt x="4184253" y="4274457"/>
                </a:cubicBezTo>
                <a:cubicBezTo>
                  <a:pt x="4197423" y="4274457"/>
                  <a:pt x="4229256" y="4247564"/>
                  <a:pt x="4215536" y="4243173"/>
                </a:cubicBezTo>
                <a:close/>
                <a:moveTo>
                  <a:pt x="1109178" y="4234941"/>
                </a:moveTo>
                <a:cubicBezTo>
                  <a:pt x="1109178" y="4265676"/>
                  <a:pt x="1113569" y="4265676"/>
                  <a:pt x="1113569" y="4301350"/>
                </a:cubicBezTo>
                <a:cubicBezTo>
                  <a:pt x="1109178" y="4283238"/>
                  <a:pt x="1091067" y="4265676"/>
                  <a:pt x="1064174" y="4274457"/>
                </a:cubicBezTo>
                <a:cubicBezTo>
                  <a:pt x="1059783" y="4270067"/>
                  <a:pt x="1059783" y="4265676"/>
                  <a:pt x="1059783" y="4256895"/>
                </a:cubicBezTo>
                <a:cubicBezTo>
                  <a:pt x="1077896" y="4247564"/>
                  <a:pt x="1086677" y="4234393"/>
                  <a:pt x="1109178" y="4234941"/>
                </a:cubicBezTo>
                <a:close/>
                <a:moveTo>
                  <a:pt x="4830770" y="4225612"/>
                </a:moveTo>
                <a:cubicBezTo>
                  <a:pt x="4835160" y="4225612"/>
                  <a:pt x="4830770" y="4230003"/>
                  <a:pt x="4830770" y="4230003"/>
                </a:cubicBezTo>
                <a:cubicBezTo>
                  <a:pt x="4835160" y="4261286"/>
                  <a:pt x="4830770" y="4238783"/>
                  <a:pt x="4812659" y="4234393"/>
                </a:cubicBezTo>
                <a:cubicBezTo>
                  <a:pt x="4812659" y="4221221"/>
                  <a:pt x="4835160" y="4238783"/>
                  <a:pt x="4830770" y="4225612"/>
                </a:cubicBezTo>
                <a:close/>
                <a:moveTo>
                  <a:pt x="4377439" y="4225612"/>
                </a:moveTo>
                <a:cubicBezTo>
                  <a:pt x="4377439" y="4225612"/>
                  <a:pt x="4377439" y="4225612"/>
                  <a:pt x="4377439" y="4238783"/>
                </a:cubicBezTo>
                <a:cubicBezTo>
                  <a:pt x="4372500" y="4247564"/>
                  <a:pt x="4363719" y="4230003"/>
                  <a:pt x="4363719" y="4243173"/>
                </a:cubicBezTo>
                <a:cubicBezTo>
                  <a:pt x="4354937" y="4238783"/>
                  <a:pt x="4368110" y="4225612"/>
                  <a:pt x="4377439" y="4225612"/>
                </a:cubicBezTo>
                <a:close/>
                <a:moveTo>
                  <a:pt x="404485" y="4225612"/>
                </a:moveTo>
                <a:cubicBezTo>
                  <a:pt x="408875" y="4225612"/>
                  <a:pt x="408875" y="4234393"/>
                  <a:pt x="408875" y="4243173"/>
                </a:cubicBezTo>
                <a:cubicBezTo>
                  <a:pt x="408875" y="4243173"/>
                  <a:pt x="408875" y="4243173"/>
                  <a:pt x="390765" y="4243173"/>
                </a:cubicBezTo>
                <a:cubicBezTo>
                  <a:pt x="390765" y="4234393"/>
                  <a:pt x="400095" y="4234393"/>
                  <a:pt x="404485" y="4225612"/>
                </a:cubicBezTo>
                <a:close/>
                <a:moveTo>
                  <a:pt x="597672" y="4225062"/>
                </a:moveTo>
                <a:cubicBezTo>
                  <a:pt x="606454" y="4230003"/>
                  <a:pt x="602063" y="4256345"/>
                  <a:pt x="583952" y="4251955"/>
                </a:cubicBezTo>
                <a:cubicBezTo>
                  <a:pt x="575170" y="4238783"/>
                  <a:pt x="592733" y="4230003"/>
                  <a:pt x="597672" y="4225062"/>
                </a:cubicBezTo>
                <a:close/>
                <a:moveTo>
                  <a:pt x="4242428" y="4221221"/>
                </a:moveTo>
                <a:cubicBezTo>
                  <a:pt x="4238037" y="4238783"/>
                  <a:pt x="4238037" y="4238783"/>
                  <a:pt x="4224316" y="4252504"/>
                </a:cubicBezTo>
                <a:cubicBezTo>
                  <a:pt x="4242428" y="4252504"/>
                  <a:pt x="4260538" y="4230003"/>
                  <a:pt x="4242428" y="4221221"/>
                </a:cubicBezTo>
                <a:close/>
                <a:moveTo>
                  <a:pt x="4902667" y="4208048"/>
                </a:moveTo>
                <a:cubicBezTo>
                  <a:pt x="4897727" y="4221221"/>
                  <a:pt x="4897727" y="4230003"/>
                  <a:pt x="4889495" y="4243173"/>
                </a:cubicBezTo>
                <a:cubicBezTo>
                  <a:pt x="4871383" y="4243173"/>
                  <a:pt x="4893885" y="4225612"/>
                  <a:pt x="4875774" y="4225612"/>
                </a:cubicBezTo>
                <a:cubicBezTo>
                  <a:pt x="4884555" y="4216831"/>
                  <a:pt x="4888945" y="4225612"/>
                  <a:pt x="4902667" y="4208048"/>
                </a:cubicBezTo>
                <a:close/>
                <a:moveTo>
                  <a:pt x="1430790" y="4203795"/>
                </a:moveTo>
                <a:cubicBezTo>
                  <a:pt x="1415697" y="4205990"/>
                  <a:pt x="1401154" y="4219300"/>
                  <a:pt x="1405545" y="4243723"/>
                </a:cubicBezTo>
                <a:cubicBezTo>
                  <a:pt x="1409936" y="4252504"/>
                  <a:pt x="1423656" y="4239332"/>
                  <a:pt x="1423656" y="4248114"/>
                </a:cubicBezTo>
                <a:cubicBezTo>
                  <a:pt x="1428047" y="4252504"/>
                  <a:pt x="1414874" y="4265676"/>
                  <a:pt x="1423656" y="4265676"/>
                </a:cubicBezTo>
                <a:cubicBezTo>
                  <a:pt x="1445610" y="4265676"/>
                  <a:pt x="1468111" y="4256895"/>
                  <a:pt x="1481831" y="4243723"/>
                </a:cubicBezTo>
                <a:cubicBezTo>
                  <a:pt x="1468660" y="4243723"/>
                  <a:pt x="1481831" y="4239332"/>
                  <a:pt x="1477442" y="4230550"/>
                </a:cubicBezTo>
                <a:cubicBezTo>
                  <a:pt x="1477442" y="4230550"/>
                  <a:pt x="1477442" y="4230550"/>
                  <a:pt x="1459329" y="4230550"/>
                </a:cubicBezTo>
                <a:cubicBezTo>
                  <a:pt x="1461525" y="4210519"/>
                  <a:pt x="1445883" y="4201600"/>
                  <a:pt x="1430790" y="4203795"/>
                </a:cubicBezTo>
                <a:close/>
                <a:moveTo>
                  <a:pt x="5104086" y="4194876"/>
                </a:moveTo>
                <a:cubicBezTo>
                  <a:pt x="5104086" y="4194876"/>
                  <a:pt x="5104086" y="4194876"/>
                  <a:pt x="5117806" y="4194876"/>
                </a:cubicBezTo>
                <a:cubicBezTo>
                  <a:pt x="5122196" y="4208048"/>
                  <a:pt x="5113415" y="4212440"/>
                  <a:pt x="5099694" y="4208048"/>
                </a:cubicBezTo>
                <a:cubicBezTo>
                  <a:pt x="5099694" y="4203109"/>
                  <a:pt x="5109025" y="4198719"/>
                  <a:pt x="5104086" y="4194876"/>
                </a:cubicBezTo>
                <a:close/>
                <a:moveTo>
                  <a:pt x="3415895" y="4193779"/>
                </a:moveTo>
                <a:cubicBezTo>
                  <a:pt x="3362111" y="4189389"/>
                  <a:pt x="3335218" y="4207500"/>
                  <a:pt x="3303935" y="4225062"/>
                </a:cubicBezTo>
                <a:cubicBezTo>
                  <a:pt x="3303935" y="4211891"/>
                  <a:pt x="3286372" y="4220672"/>
                  <a:pt x="3295153" y="4203109"/>
                </a:cubicBezTo>
                <a:cubicBezTo>
                  <a:pt x="3281981" y="4207500"/>
                  <a:pt x="3273200" y="4216281"/>
                  <a:pt x="3259480" y="4216281"/>
                </a:cubicBezTo>
                <a:cubicBezTo>
                  <a:pt x="3263870" y="4243173"/>
                  <a:pt x="3232588" y="4238783"/>
                  <a:pt x="3228197" y="4256345"/>
                </a:cubicBezTo>
                <a:cubicBezTo>
                  <a:pt x="3250698" y="4265126"/>
                  <a:pt x="3277591" y="4283238"/>
                  <a:pt x="3304483" y="4256345"/>
                </a:cubicBezTo>
                <a:cubicBezTo>
                  <a:pt x="3308874" y="4243173"/>
                  <a:pt x="3295153" y="4238783"/>
                  <a:pt x="3308874" y="4234393"/>
                </a:cubicBezTo>
                <a:cubicBezTo>
                  <a:pt x="3317655" y="4256345"/>
                  <a:pt x="3353878" y="4234393"/>
                  <a:pt x="3385160" y="4234393"/>
                </a:cubicBezTo>
                <a:cubicBezTo>
                  <a:pt x="3389551" y="4221221"/>
                  <a:pt x="3380770" y="4221221"/>
                  <a:pt x="3385160" y="4212440"/>
                </a:cubicBezTo>
                <a:cubicBezTo>
                  <a:pt x="3393942" y="4221221"/>
                  <a:pt x="3393942" y="4212440"/>
                  <a:pt x="3407663" y="4212440"/>
                </a:cubicBezTo>
                <a:cubicBezTo>
                  <a:pt x="3403272" y="4198719"/>
                  <a:pt x="3412053" y="4198719"/>
                  <a:pt x="3415895" y="4193779"/>
                </a:cubicBezTo>
                <a:close/>
                <a:moveTo>
                  <a:pt x="315147" y="4192682"/>
                </a:moveTo>
                <a:cubicBezTo>
                  <a:pt x="318561" y="4193505"/>
                  <a:pt x="321613" y="4195426"/>
                  <a:pt x="323808" y="4198719"/>
                </a:cubicBezTo>
                <a:cubicBezTo>
                  <a:pt x="318868" y="4212440"/>
                  <a:pt x="301306" y="4208048"/>
                  <a:pt x="288134" y="4207500"/>
                </a:cubicBezTo>
                <a:cubicBezTo>
                  <a:pt x="291428" y="4197621"/>
                  <a:pt x="304908" y="4190212"/>
                  <a:pt x="315147" y="4192682"/>
                </a:cubicBezTo>
                <a:close/>
                <a:moveTo>
                  <a:pt x="893490" y="4189938"/>
                </a:moveTo>
                <a:cubicBezTo>
                  <a:pt x="893490" y="4198719"/>
                  <a:pt x="884708" y="4198719"/>
                  <a:pt x="875378" y="4198719"/>
                </a:cubicBezTo>
                <a:cubicBezTo>
                  <a:pt x="870988" y="4189938"/>
                  <a:pt x="884708" y="4189938"/>
                  <a:pt x="893490" y="4189938"/>
                </a:cubicBezTo>
                <a:close/>
                <a:moveTo>
                  <a:pt x="5349448" y="4185554"/>
                </a:moveTo>
                <a:cubicBezTo>
                  <a:pt x="5354375" y="4185830"/>
                  <a:pt x="5359632" y="4187194"/>
                  <a:pt x="5365326" y="4189938"/>
                </a:cubicBezTo>
                <a:cubicBezTo>
                  <a:pt x="5324714" y="4234393"/>
                  <a:pt x="5279710" y="4247564"/>
                  <a:pt x="5225924" y="4278847"/>
                </a:cubicBezTo>
                <a:cubicBezTo>
                  <a:pt x="5225924" y="4256345"/>
                  <a:pt x="5257207" y="4260736"/>
                  <a:pt x="5257207" y="4238783"/>
                </a:cubicBezTo>
                <a:cubicBezTo>
                  <a:pt x="5296586" y="4234942"/>
                  <a:pt x="5314955" y="4183617"/>
                  <a:pt x="5349448" y="4185554"/>
                </a:cubicBezTo>
                <a:close/>
                <a:moveTo>
                  <a:pt x="3452666" y="4181156"/>
                </a:moveTo>
                <a:cubicBezTo>
                  <a:pt x="3434554" y="4176766"/>
                  <a:pt x="3434554" y="4189938"/>
                  <a:pt x="3430164" y="4198719"/>
                </a:cubicBezTo>
                <a:cubicBezTo>
                  <a:pt x="3443337" y="4198719"/>
                  <a:pt x="3452666" y="4194329"/>
                  <a:pt x="3452666" y="4181156"/>
                </a:cubicBezTo>
                <a:close/>
                <a:moveTo>
                  <a:pt x="3304483" y="4176766"/>
                </a:moveTo>
                <a:cubicBezTo>
                  <a:pt x="3281981" y="4176766"/>
                  <a:pt x="3268261" y="4185547"/>
                  <a:pt x="3263870" y="4198719"/>
                </a:cubicBezTo>
                <a:cubicBezTo>
                  <a:pt x="3277591" y="4189938"/>
                  <a:pt x="3308874" y="4198719"/>
                  <a:pt x="3304483" y="4176766"/>
                </a:cubicBezTo>
                <a:close/>
                <a:moveTo>
                  <a:pt x="1099848" y="4176766"/>
                </a:moveTo>
                <a:cubicBezTo>
                  <a:pt x="1099848" y="4181156"/>
                  <a:pt x="1095458" y="4181156"/>
                  <a:pt x="1091067" y="4189938"/>
                </a:cubicBezTo>
                <a:cubicBezTo>
                  <a:pt x="1100397" y="4185547"/>
                  <a:pt x="1100397" y="4194329"/>
                  <a:pt x="1113569" y="4194329"/>
                </a:cubicBezTo>
                <a:cubicBezTo>
                  <a:pt x="1108630" y="4185547"/>
                  <a:pt x="1108630" y="4176766"/>
                  <a:pt x="1099848" y="4176766"/>
                </a:cubicBezTo>
                <a:close/>
                <a:moveTo>
                  <a:pt x="4646364" y="4163593"/>
                </a:moveTo>
                <a:cubicBezTo>
                  <a:pt x="4633192" y="4159203"/>
                  <a:pt x="4633192" y="4172375"/>
                  <a:pt x="4619471" y="4167984"/>
                </a:cubicBezTo>
                <a:cubicBezTo>
                  <a:pt x="4619471" y="4185547"/>
                  <a:pt x="4623862" y="4194329"/>
                  <a:pt x="4623862" y="4208048"/>
                </a:cubicBezTo>
                <a:cubicBezTo>
                  <a:pt x="4641974" y="4208048"/>
                  <a:pt x="4655146" y="4163593"/>
                  <a:pt x="4650756" y="4167984"/>
                </a:cubicBezTo>
                <a:cubicBezTo>
                  <a:pt x="4650756" y="4172375"/>
                  <a:pt x="4641974" y="4172375"/>
                  <a:pt x="4646364" y="4163593"/>
                </a:cubicBezTo>
                <a:close/>
                <a:moveTo>
                  <a:pt x="4359328" y="4163593"/>
                </a:moveTo>
                <a:cubicBezTo>
                  <a:pt x="4341217" y="4167984"/>
                  <a:pt x="4336826" y="4181156"/>
                  <a:pt x="4323654" y="4190486"/>
                </a:cubicBezTo>
                <a:cubicBezTo>
                  <a:pt x="4341217" y="4199267"/>
                  <a:pt x="4350546" y="4172375"/>
                  <a:pt x="4359328" y="4163593"/>
                </a:cubicBezTo>
                <a:close/>
                <a:moveTo>
                  <a:pt x="4229256" y="4163593"/>
                </a:moveTo>
                <a:cubicBezTo>
                  <a:pt x="4229256" y="4163593"/>
                  <a:pt x="4229256" y="4163593"/>
                  <a:pt x="4229256" y="4181156"/>
                </a:cubicBezTo>
                <a:cubicBezTo>
                  <a:pt x="4215536" y="4185547"/>
                  <a:pt x="4215536" y="4158654"/>
                  <a:pt x="4229256" y="4163593"/>
                </a:cubicBezTo>
                <a:close/>
                <a:moveTo>
                  <a:pt x="3492732" y="4159203"/>
                </a:moveTo>
                <a:cubicBezTo>
                  <a:pt x="3497669" y="4176766"/>
                  <a:pt x="3457057" y="4154264"/>
                  <a:pt x="3457057" y="4181156"/>
                </a:cubicBezTo>
                <a:cubicBezTo>
                  <a:pt x="3475168" y="4181156"/>
                  <a:pt x="3510842" y="4167984"/>
                  <a:pt x="3492732" y="4159203"/>
                </a:cubicBezTo>
                <a:close/>
                <a:moveTo>
                  <a:pt x="3270936" y="4143836"/>
                </a:moveTo>
                <a:cubicBezTo>
                  <a:pt x="3266476" y="4144386"/>
                  <a:pt x="3261950" y="4145483"/>
                  <a:pt x="3255089" y="4145483"/>
                </a:cubicBezTo>
                <a:cubicBezTo>
                  <a:pt x="3259480" y="4154264"/>
                  <a:pt x="3250698" y="4176766"/>
                  <a:pt x="3259480" y="4176217"/>
                </a:cubicBezTo>
                <a:cubicBezTo>
                  <a:pt x="3259480" y="4154264"/>
                  <a:pt x="3277591" y="4176217"/>
                  <a:pt x="3286372" y="4163044"/>
                </a:cubicBezTo>
                <a:cubicBezTo>
                  <a:pt x="3286372" y="4163044"/>
                  <a:pt x="3286372" y="4163044"/>
                  <a:pt x="3286372" y="4145483"/>
                </a:cubicBezTo>
                <a:cubicBezTo>
                  <a:pt x="3279786" y="4143287"/>
                  <a:pt x="3275395" y="4143287"/>
                  <a:pt x="3270936" y="4143836"/>
                </a:cubicBezTo>
                <a:close/>
                <a:moveTo>
                  <a:pt x="1203576" y="4141092"/>
                </a:moveTo>
                <a:cubicBezTo>
                  <a:pt x="1207967" y="4145483"/>
                  <a:pt x="1212358" y="4149873"/>
                  <a:pt x="1212358" y="4154264"/>
                </a:cubicBezTo>
                <a:cubicBezTo>
                  <a:pt x="1221139" y="4149873"/>
                  <a:pt x="1234859" y="4154264"/>
                  <a:pt x="1230468" y="4141092"/>
                </a:cubicBezTo>
                <a:cubicBezTo>
                  <a:pt x="1221687" y="4141092"/>
                  <a:pt x="1207967" y="4141092"/>
                  <a:pt x="1203576" y="4141092"/>
                </a:cubicBezTo>
                <a:close/>
                <a:moveTo>
                  <a:pt x="4776985" y="4140543"/>
                </a:moveTo>
                <a:cubicBezTo>
                  <a:pt x="4790156" y="4144933"/>
                  <a:pt x="4795097" y="4153715"/>
                  <a:pt x="4803877" y="4153715"/>
                </a:cubicBezTo>
                <a:cubicBezTo>
                  <a:pt x="4803877" y="4158106"/>
                  <a:pt x="4799487" y="4162497"/>
                  <a:pt x="4799487" y="4166887"/>
                </a:cubicBezTo>
                <a:cubicBezTo>
                  <a:pt x="4799487" y="4180058"/>
                  <a:pt x="4804427" y="4158106"/>
                  <a:pt x="4813208" y="4162497"/>
                </a:cubicBezTo>
                <a:cubicBezTo>
                  <a:pt x="4817598" y="4180608"/>
                  <a:pt x="4799487" y="4180608"/>
                  <a:pt x="4795097" y="4189389"/>
                </a:cubicBezTo>
                <a:cubicBezTo>
                  <a:pt x="4781925" y="4189389"/>
                  <a:pt x="4786315" y="4176217"/>
                  <a:pt x="4768204" y="4180608"/>
                </a:cubicBezTo>
                <a:cubicBezTo>
                  <a:pt x="4772594" y="4171825"/>
                  <a:pt x="4781375" y="4171825"/>
                  <a:pt x="4776985" y="4158654"/>
                </a:cubicBezTo>
                <a:cubicBezTo>
                  <a:pt x="4763265" y="4163593"/>
                  <a:pt x="4772045" y="4185547"/>
                  <a:pt x="4750093" y="4180608"/>
                </a:cubicBezTo>
                <a:cubicBezTo>
                  <a:pt x="4745702" y="4153715"/>
                  <a:pt x="4772594" y="4162497"/>
                  <a:pt x="4776985" y="4140543"/>
                </a:cubicBezTo>
                <a:close/>
                <a:moveTo>
                  <a:pt x="973413" y="4139994"/>
                </a:moveTo>
                <a:cubicBezTo>
                  <a:pt x="978009" y="4139995"/>
                  <a:pt x="983771" y="4141092"/>
                  <a:pt x="988436" y="4141092"/>
                </a:cubicBezTo>
                <a:cubicBezTo>
                  <a:pt x="988436" y="4145483"/>
                  <a:pt x="988436" y="4145483"/>
                  <a:pt x="992827" y="4145483"/>
                </a:cubicBezTo>
                <a:cubicBezTo>
                  <a:pt x="992827" y="4154264"/>
                  <a:pt x="983497" y="4154264"/>
                  <a:pt x="979107" y="4154264"/>
                </a:cubicBezTo>
                <a:cubicBezTo>
                  <a:pt x="979107" y="4145483"/>
                  <a:pt x="969776" y="4145483"/>
                  <a:pt x="965386" y="4145483"/>
                </a:cubicBezTo>
                <a:cubicBezTo>
                  <a:pt x="965386" y="4141092"/>
                  <a:pt x="968816" y="4139994"/>
                  <a:pt x="973413" y="4139994"/>
                </a:cubicBezTo>
                <a:close/>
                <a:moveTo>
                  <a:pt x="5315383" y="4123529"/>
                </a:moveTo>
                <a:cubicBezTo>
                  <a:pt x="5333494" y="4119139"/>
                  <a:pt x="5315383" y="4149873"/>
                  <a:pt x="5337885" y="4141092"/>
                </a:cubicBezTo>
                <a:cubicBezTo>
                  <a:pt x="5333494" y="4154264"/>
                  <a:pt x="5324165" y="4167984"/>
                  <a:pt x="5315383" y="4181156"/>
                </a:cubicBezTo>
                <a:cubicBezTo>
                  <a:pt x="5270380" y="4172375"/>
                  <a:pt x="5257207" y="4221221"/>
                  <a:pt x="5225924" y="4236038"/>
                </a:cubicBezTo>
                <a:cubicBezTo>
                  <a:pt x="5212752" y="4240429"/>
                  <a:pt x="5212752" y="4227258"/>
                  <a:pt x="5199032" y="4227258"/>
                </a:cubicBezTo>
                <a:cubicBezTo>
                  <a:pt x="5167201" y="4236038"/>
                  <a:pt x="5176530" y="4311229"/>
                  <a:pt x="5131526" y="4293665"/>
                </a:cubicBezTo>
                <a:cubicBezTo>
                  <a:pt x="5118354" y="4315619"/>
                  <a:pt x="5091463" y="4329340"/>
                  <a:pt x="5073351" y="4342512"/>
                </a:cubicBezTo>
                <a:cubicBezTo>
                  <a:pt x="5068411" y="4337571"/>
                  <a:pt x="5064021" y="4328791"/>
                  <a:pt x="5059631" y="4315619"/>
                </a:cubicBezTo>
                <a:cubicBezTo>
                  <a:pt x="5023407" y="4324401"/>
                  <a:pt x="5005296" y="4351293"/>
                  <a:pt x="4969623" y="4355683"/>
                </a:cubicBezTo>
                <a:cubicBezTo>
                  <a:pt x="4982795" y="4333730"/>
                  <a:pt x="5019017" y="4333730"/>
                  <a:pt x="5000906" y="4298056"/>
                </a:cubicBezTo>
                <a:cubicBezTo>
                  <a:pt x="4983344" y="4293665"/>
                  <a:pt x="4983344" y="4306838"/>
                  <a:pt x="4965231" y="4311229"/>
                </a:cubicBezTo>
                <a:cubicBezTo>
                  <a:pt x="4974013" y="4298056"/>
                  <a:pt x="4978403" y="4284884"/>
                  <a:pt x="5000906" y="4289275"/>
                </a:cubicBezTo>
                <a:cubicBezTo>
                  <a:pt x="5005296" y="4275554"/>
                  <a:pt x="5010236" y="4262382"/>
                  <a:pt x="5019017" y="4257992"/>
                </a:cubicBezTo>
                <a:cubicBezTo>
                  <a:pt x="5023407" y="4257992"/>
                  <a:pt x="5032738" y="4271164"/>
                  <a:pt x="5037128" y="4257992"/>
                </a:cubicBezTo>
                <a:cubicBezTo>
                  <a:pt x="5055239" y="4266773"/>
                  <a:pt x="5014626" y="4275554"/>
                  <a:pt x="5037128" y="4275554"/>
                </a:cubicBezTo>
                <a:cubicBezTo>
                  <a:pt x="5028348" y="4288727"/>
                  <a:pt x="5000906" y="4302447"/>
                  <a:pt x="5014626" y="4324401"/>
                </a:cubicBezTo>
                <a:cubicBezTo>
                  <a:pt x="5050300" y="4310679"/>
                  <a:pt x="5081583" y="4293118"/>
                  <a:pt x="5095304" y="4253053"/>
                </a:cubicBezTo>
                <a:cubicBezTo>
                  <a:pt x="5131526" y="4253053"/>
                  <a:pt x="5162809" y="4248662"/>
                  <a:pt x="5158419" y="4212987"/>
                </a:cubicBezTo>
                <a:cubicBezTo>
                  <a:pt x="5176530" y="4217378"/>
                  <a:pt x="5158419" y="4230550"/>
                  <a:pt x="5180921" y="4226159"/>
                </a:cubicBezTo>
                <a:cubicBezTo>
                  <a:pt x="5185311" y="4216831"/>
                  <a:pt x="5190251" y="4208048"/>
                  <a:pt x="5199032" y="4199267"/>
                </a:cubicBezTo>
                <a:cubicBezTo>
                  <a:pt x="5203423" y="4203658"/>
                  <a:pt x="5199032" y="4208048"/>
                  <a:pt x="5199032" y="4212440"/>
                </a:cubicBezTo>
                <a:cubicBezTo>
                  <a:pt x="5199032" y="4221221"/>
                  <a:pt x="5203423" y="4208048"/>
                  <a:pt x="5207813" y="4216831"/>
                </a:cubicBezTo>
                <a:cubicBezTo>
                  <a:pt x="5207813" y="4154812"/>
                  <a:pt x="5284100" y="4167984"/>
                  <a:pt x="5315383" y="4123529"/>
                </a:cubicBezTo>
                <a:close/>
                <a:moveTo>
                  <a:pt x="960996" y="4119139"/>
                </a:moveTo>
                <a:cubicBezTo>
                  <a:pt x="969776" y="4127920"/>
                  <a:pt x="938493" y="4136701"/>
                  <a:pt x="929712" y="4141092"/>
                </a:cubicBezTo>
                <a:cubicBezTo>
                  <a:pt x="920382" y="4132311"/>
                  <a:pt x="952215" y="4123529"/>
                  <a:pt x="960996" y="4119139"/>
                </a:cubicBezTo>
                <a:close/>
                <a:moveTo>
                  <a:pt x="584534" y="4116050"/>
                </a:moveTo>
                <a:cubicBezTo>
                  <a:pt x="590066" y="4115991"/>
                  <a:pt x="595889" y="4116944"/>
                  <a:pt x="602063" y="4119139"/>
                </a:cubicBezTo>
                <a:cubicBezTo>
                  <a:pt x="602063" y="4127920"/>
                  <a:pt x="597672" y="4136701"/>
                  <a:pt x="583952" y="4136701"/>
                </a:cubicBezTo>
                <a:cubicBezTo>
                  <a:pt x="602063" y="4149873"/>
                  <a:pt x="579561" y="4172375"/>
                  <a:pt x="566388" y="4171825"/>
                </a:cubicBezTo>
                <a:cubicBezTo>
                  <a:pt x="561999" y="4171825"/>
                  <a:pt x="561999" y="4163044"/>
                  <a:pt x="561999" y="4154264"/>
                </a:cubicBezTo>
                <a:cubicBezTo>
                  <a:pt x="535106" y="4163593"/>
                  <a:pt x="512604" y="4172375"/>
                  <a:pt x="490102" y="4185547"/>
                </a:cubicBezTo>
                <a:cubicBezTo>
                  <a:pt x="521317" y="4166337"/>
                  <a:pt x="545808" y="4116455"/>
                  <a:pt x="584534" y="4116050"/>
                </a:cubicBezTo>
                <a:close/>
                <a:moveTo>
                  <a:pt x="799640" y="4105419"/>
                </a:moveTo>
                <a:cubicBezTo>
                  <a:pt x="799640" y="4114200"/>
                  <a:pt x="799640" y="4123529"/>
                  <a:pt x="781530" y="4122980"/>
                </a:cubicBezTo>
                <a:cubicBezTo>
                  <a:pt x="790859" y="4114200"/>
                  <a:pt x="785920" y="4105419"/>
                  <a:pt x="799640" y="4105419"/>
                </a:cubicBezTo>
                <a:close/>
                <a:moveTo>
                  <a:pt x="1270534" y="4096637"/>
                </a:moveTo>
                <a:cubicBezTo>
                  <a:pt x="1270534" y="4109809"/>
                  <a:pt x="1279863" y="4122980"/>
                  <a:pt x="1284254" y="4109809"/>
                </a:cubicBezTo>
                <a:cubicBezTo>
                  <a:pt x="1279863" y="4109809"/>
                  <a:pt x="1288643" y="4105419"/>
                  <a:pt x="1288643" y="4101028"/>
                </a:cubicBezTo>
                <a:cubicBezTo>
                  <a:pt x="1279315" y="4101028"/>
                  <a:pt x="1279315" y="4096637"/>
                  <a:pt x="1270534" y="4096637"/>
                </a:cubicBezTo>
                <a:close/>
                <a:moveTo>
                  <a:pt x="3753424" y="4087856"/>
                </a:moveTo>
                <a:cubicBezTo>
                  <a:pt x="3753424" y="4096637"/>
                  <a:pt x="3744093" y="4101028"/>
                  <a:pt x="3739703" y="4105419"/>
                </a:cubicBezTo>
                <a:cubicBezTo>
                  <a:pt x="3748484" y="4114200"/>
                  <a:pt x="3766596" y="4105419"/>
                  <a:pt x="3767145" y="4092246"/>
                </a:cubicBezTo>
                <a:cubicBezTo>
                  <a:pt x="3762206" y="4092246"/>
                  <a:pt x="3757814" y="4087856"/>
                  <a:pt x="3753424" y="4087856"/>
                </a:cubicBezTo>
                <a:close/>
                <a:moveTo>
                  <a:pt x="556886" y="4087322"/>
                </a:moveTo>
                <a:lnTo>
                  <a:pt x="565292" y="4099929"/>
                </a:lnTo>
                <a:cubicBezTo>
                  <a:pt x="529618" y="4108711"/>
                  <a:pt x="515898" y="4122431"/>
                  <a:pt x="489004" y="4139994"/>
                </a:cubicBezTo>
                <a:cubicBezTo>
                  <a:pt x="484614" y="4126274"/>
                  <a:pt x="529618" y="4104320"/>
                  <a:pt x="538399" y="4104320"/>
                </a:cubicBezTo>
                <a:close/>
                <a:moveTo>
                  <a:pt x="558725" y="4085631"/>
                </a:moveTo>
                <a:lnTo>
                  <a:pt x="556886" y="4087322"/>
                </a:lnTo>
                <a:lnTo>
                  <a:pt x="556510" y="4086758"/>
                </a:lnTo>
                <a:close/>
                <a:moveTo>
                  <a:pt x="5247878" y="4084014"/>
                </a:moveTo>
                <a:cubicBezTo>
                  <a:pt x="5261599" y="4088405"/>
                  <a:pt x="5234706" y="4088405"/>
                  <a:pt x="5243487" y="4097186"/>
                </a:cubicBezTo>
                <a:cubicBezTo>
                  <a:pt x="5243487" y="4114748"/>
                  <a:pt x="5261050" y="4110358"/>
                  <a:pt x="5279161" y="4114748"/>
                </a:cubicBezTo>
                <a:cubicBezTo>
                  <a:pt x="5252269" y="4141092"/>
                  <a:pt x="5216595" y="4176766"/>
                  <a:pt x="5175981" y="4176766"/>
                </a:cubicBezTo>
                <a:cubicBezTo>
                  <a:pt x="5162809" y="4167984"/>
                  <a:pt x="5185311" y="4149873"/>
                  <a:pt x="5171591" y="4136701"/>
                </a:cubicBezTo>
                <a:cubicBezTo>
                  <a:pt x="5180373" y="4136701"/>
                  <a:pt x="5184763" y="4149873"/>
                  <a:pt x="5198483" y="4141092"/>
                </a:cubicBezTo>
                <a:cubicBezTo>
                  <a:pt x="5216595" y="4123529"/>
                  <a:pt x="5216595" y="4087856"/>
                  <a:pt x="5247878" y="4084014"/>
                </a:cubicBezTo>
                <a:close/>
                <a:moveTo>
                  <a:pt x="1037282" y="4079075"/>
                </a:moveTo>
                <a:cubicBezTo>
                  <a:pt x="1037282" y="4079075"/>
                  <a:pt x="1037282" y="4079075"/>
                  <a:pt x="1037282" y="4087856"/>
                </a:cubicBezTo>
                <a:cubicBezTo>
                  <a:pt x="1027952" y="4087856"/>
                  <a:pt x="1023562" y="4083465"/>
                  <a:pt x="1019171" y="4092246"/>
                </a:cubicBezTo>
                <a:cubicBezTo>
                  <a:pt x="1010390" y="4092246"/>
                  <a:pt x="1019171" y="4087856"/>
                  <a:pt x="1019171" y="4083465"/>
                </a:cubicBezTo>
                <a:cubicBezTo>
                  <a:pt x="1028501" y="4083465"/>
                  <a:pt x="1028501" y="4074684"/>
                  <a:pt x="1037282" y="4079075"/>
                </a:cubicBezTo>
                <a:close/>
                <a:moveTo>
                  <a:pt x="228860" y="4078525"/>
                </a:moveTo>
                <a:cubicBezTo>
                  <a:pt x="228860" y="4101028"/>
                  <a:pt x="197578" y="4101028"/>
                  <a:pt x="193186" y="4122980"/>
                </a:cubicBezTo>
                <a:cubicBezTo>
                  <a:pt x="184405" y="4122980"/>
                  <a:pt x="188796" y="4109809"/>
                  <a:pt x="184405" y="4109809"/>
                </a:cubicBezTo>
                <a:cubicBezTo>
                  <a:pt x="180014" y="4109809"/>
                  <a:pt x="180014" y="4109809"/>
                  <a:pt x="180014" y="4109809"/>
                </a:cubicBezTo>
                <a:cubicBezTo>
                  <a:pt x="184405" y="4101028"/>
                  <a:pt x="215688" y="4092246"/>
                  <a:pt x="228860" y="4078525"/>
                </a:cubicBezTo>
                <a:close/>
                <a:moveTo>
                  <a:pt x="4668866" y="4071390"/>
                </a:moveTo>
                <a:cubicBezTo>
                  <a:pt x="4650756" y="4102674"/>
                  <a:pt x="4606299" y="4124626"/>
                  <a:pt x="4615081" y="4164691"/>
                </a:cubicBezTo>
                <a:cubicBezTo>
                  <a:pt x="4646364" y="4160301"/>
                  <a:pt x="4673257" y="4111454"/>
                  <a:pt x="4700150" y="4124626"/>
                </a:cubicBezTo>
                <a:cubicBezTo>
                  <a:pt x="4700150" y="4142190"/>
                  <a:pt x="4673257" y="4129017"/>
                  <a:pt x="4677647" y="4142190"/>
                </a:cubicBezTo>
                <a:cubicBezTo>
                  <a:pt x="4682037" y="4155362"/>
                  <a:pt x="4704540" y="4146581"/>
                  <a:pt x="4700150" y="4137799"/>
                </a:cubicBezTo>
                <a:cubicBezTo>
                  <a:pt x="4713320" y="4137799"/>
                  <a:pt x="4704540" y="4146581"/>
                  <a:pt x="4704540" y="4155362"/>
                </a:cubicBezTo>
                <a:cubicBezTo>
                  <a:pt x="4686978" y="4164143"/>
                  <a:pt x="4682587" y="4155362"/>
                  <a:pt x="4668866" y="4159753"/>
                </a:cubicBezTo>
                <a:cubicBezTo>
                  <a:pt x="4668866" y="4168534"/>
                  <a:pt x="4673806" y="4172923"/>
                  <a:pt x="4682587" y="4172923"/>
                </a:cubicBezTo>
                <a:cubicBezTo>
                  <a:pt x="4664476" y="4203658"/>
                  <a:pt x="4615081" y="4243723"/>
                  <a:pt x="4588189" y="4239332"/>
                </a:cubicBezTo>
                <a:cubicBezTo>
                  <a:pt x="4583798" y="4243723"/>
                  <a:pt x="4583798" y="4248114"/>
                  <a:pt x="4579408" y="4252504"/>
                </a:cubicBezTo>
                <a:cubicBezTo>
                  <a:pt x="4574469" y="4248114"/>
                  <a:pt x="4565687" y="4248114"/>
                  <a:pt x="4565687" y="4234941"/>
                </a:cubicBezTo>
                <a:cubicBezTo>
                  <a:pt x="4534404" y="4239332"/>
                  <a:pt x="4511903" y="4279396"/>
                  <a:pt x="4466899" y="4275006"/>
                </a:cubicBezTo>
                <a:cubicBezTo>
                  <a:pt x="4462508" y="4305740"/>
                  <a:pt x="4381281" y="4332633"/>
                  <a:pt x="4323105" y="4337023"/>
                </a:cubicBezTo>
                <a:cubicBezTo>
                  <a:pt x="4318715" y="4332633"/>
                  <a:pt x="4318715" y="4328242"/>
                  <a:pt x="4323105" y="4319461"/>
                </a:cubicBezTo>
                <a:cubicBezTo>
                  <a:pt x="4300604" y="4323851"/>
                  <a:pt x="4282493" y="4332633"/>
                  <a:pt x="4282493" y="4363915"/>
                </a:cubicBezTo>
                <a:cubicBezTo>
                  <a:pt x="4282493" y="4368306"/>
                  <a:pt x="4291823" y="4363915"/>
                  <a:pt x="4300604" y="4368306"/>
                </a:cubicBezTo>
                <a:cubicBezTo>
                  <a:pt x="4219926" y="4430324"/>
                  <a:pt x="4116746" y="4465998"/>
                  <a:pt x="4026738" y="4523624"/>
                </a:cubicBezTo>
                <a:cubicBezTo>
                  <a:pt x="4026738" y="4532405"/>
                  <a:pt x="4040460" y="4528014"/>
                  <a:pt x="4040460" y="4536795"/>
                </a:cubicBezTo>
                <a:cubicBezTo>
                  <a:pt x="4080524" y="4519234"/>
                  <a:pt x="4107416" y="4492340"/>
                  <a:pt x="4148029" y="4479169"/>
                </a:cubicBezTo>
                <a:cubicBezTo>
                  <a:pt x="4098635" y="4546126"/>
                  <a:pt x="3986125" y="4550516"/>
                  <a:pt x="3927950" y="4608143"/>
                </a:cubicBezTo>
                <a:cubicBezTo>
                  <a:pt x="3941671" y="4621315"/>
                  <a:pt x="3959234" y="4594972"/>
                  <a:pt x="3972954" y="4612534"/>
                </a:cubicBezTo>
                <a:cubicBezTo>
                  <a:pt x="3986675" y="4598814"/>
                  <a:pt x="3999847" y="4585642"/>
                  <a:pt x="4017958" y="4581251"/>
                </a:cubicBezTo>
                <a:cubicBezTo>
                  <a:pt x="4026738" y="4590581"/>
                  <a:pt x="4022348" y="4594972"/>
                  <a:pt x="4017958" y="4608143"/>
                </a:cubicBezTo>
                <a:cubicBezTo>
                  <a:pt x="4054180" y="4599363"/>
                  <a:pt x="4058572" y="4563688"/>
                  <a:pt x="4089853" y="4554907"/>
                </a:cubicBezTo>
                <a:cubicBezTo>
                  <a:pt x="4089853" y="4554907"/>
                  <a:pt x="4089853" y="4554907"/>
                  <a:pt x="4089853" y="4572470"/>
                </a:cubicBezTo>
                <a:cubicBezTo>
                  <a:pt x="4121138" y="4572470"/>
                  <a:pt x="4112356" y="4536795"/>
                  <a:pt x="4139248" y="4536795"/>
                </a:cubicBezTo>
                <a:cubicBezTo>
                  <a:pt x="4143639" y="4541186"/>
                  <a:pt x="4125528" y="4554359"/>
                  <a:pt x="4139248" y="4554359"/>
                </a:cubicBezTo>
                <a:cubicBezTo>
                  <a:pt x="4117295" y="4580702"/>
                  <a:pt x="4067901" y="4580702"/>
                  <a:pt x="4054180" y="4611985"/>
                </a:cubicBezTo>
                <a:cubicBezTo>
                  <a:pt x="4076681" y="4607595"/>
                  <a:pt x="4094794" y="4594423"/>
                  <a:pt x="4117295" y="4590032"/>
                </a:cubicBezTo>
                <a:cubicBezTo>
                  <a:pt x="4112905" y="4599363"/>
                  <a:pt x="4108515" y="4608143"/>
                  <a:pt x="4117295" y="4616925"/>
                </a:cubicBezTo>
                <a:cubicBezTo>
                  <a:pt x="4076681" y="4638878"/>
                  <a:pt x="4018507" y="4643268"/>
                  <a:pt x="4000396" y="4683332"/>
                </a:cubicBezTo>
                <a:cubicBezTo>
                  <a:pt x="4009725" y="4696504"/>
                  <a:pt x="4032228" y="4683332"/>
                  <a:pt x="4041008" y="4692114"/>
                </a:cubicBezTo>
                <a:cubicBezTo>
                  <a:pt x="3991614" y="4732179"/>
                  <a:pt x="3906547" y="4740960"/>
                  <a:pt x="3865934" y="4785415"/>
                </a:cubicBezTo>
                <a:cubicBezTo>
                  <a:pt x="3870324" y="4798586"/>
                  <a:pt x="3884044" y="4785415"/>
                  <a:pt x="3892825" y="4785415"/>
                </a:cubicBezTo>
                <a:cubicBezTo>
                  <a:pt x="3870324" y="4807916"/>
                  <a:pt x="3847822" y="4829870"/>
                  <a:pt x="3852212" y="4865543"/>
                </a:cubicBezTo>
                <a:cubicBezTo>
                  <a:pt x="3798427" y="4883105"/>
                  <a:pt x="3749034" y="4905607"/>
                  <a:pt x="3690857" y="4918780"/>
                </a:cubicBezTo>
                <a:cubicBezTo>
                  <a:pt x="3708968" y="4896277"/>
                  <a:pt x="3753972" y="4856762"/>
                  <a:pt x="3780865" y="4874324"/>
                </a:cubicBezTo>
                <a:cubicBezTo>
                  <a:pt x="3803367" y="4852371"/>
                  <a:pt x="3834650" y="4838650"/>
                  <a:pt x="3857152" y="4821088"/>
                </a:cubicBezTo>
                <a:cubicBezTo>
                  <a:pt x="3852761" y="4812307"/>
                  <a:pt x="3843979" y="4807916"/>
                  <a:pt x="3825868" y="4807916"/>
                </a:cubicBezTo>
                <a:cubicBezTo>
                  <a:pt x="3825868" y="4798586"/>
                  <a:pt x="3825868" y="4789806"/>
                  <a:pt x="3830260" y="4781024"/>
                </a:cubicBezTo>
                <a:cubicBezTo>
                  <a:pt x="3807758" y="4785415"/>
                  <a:pt x="3767145" y="4794744"/>
                  <a:pt x="3740252" y="4812307"/>
                </a:cubicBezTo>
                <a:cubicBezTo>
                  <a:pt x="3730921" y="4830418"/>
                  <a:pt x="3749034" y="4839199"/>
                  <a:pt x="3744643" y="4847981"/>
                </a:cubicBezTo>
                <a:cubicBezTo>
                  <a:pt x="3731470" y="4883654"/>
                  <a:pt x="3686467" y="4869934"/>
                  <a:pt x="3668355" y="4896826"/>
                </a:cubicBezTo>
                <a:cubicBezTo>
                  <a:pt x="3623351" y="4896826"/>
                  <a:pt x="3573957" y="4923718"/>
                  <a:pt x="3528954" y="4932500"/>
                </a:cubicBezTo>
                <a:cubicBezTo>
                  <a:pt x="3524562" y="4932500"/>
                  <a:pt x="3533344" y="4936891"/>
                  <a:pt x="3528954" y="4945672"/>
                </a:cubicBezTo>
                <a:cubicBezTo>
                  <a:pt x="3475168" y="4963234"/>
                  <a:pt x="3452666" y="5012079"/>
                  <a:pt x="3386259" y="5018666"/>
                </a:cubicBezTo>
                <a:cubicBezTo>
                  <a:pt x="3390649" y="5018666"/>
                  <a:pt x="3390649" y="5014275"/>
                  <a:pt x="3390649" y="5009884"/>
                </a:cubicBezTo>
                <a:cubicBezTo>
                  <a:pt x="3376929" y="5005494"/>
                  <a:pt x="3376929" y="5014275"/>
                  <a:pt x="3372538" y="5009884"/>
                </a:cubicBezTo>
                <a:cubicBezTo>
                  <a:pt x="3363757" y="5014275"/>
                  <a:pt x="3372538" y="5014275"/>
                  <a:pt x="3363757" y="5018666"/>
                </a:cubicBezTo>
                <a:cubicBezTo>
                  <a:pt x="3296251" y="5018666"/>
                  <a:pt x="3283079" y="5071902"/>
                  <a:pt x="3211183" y="5067511"/>
                </a:cubicBezTo>
                <a:cubicBezTo>
                  <a:pt x="3211183" y="5054339"/>
                  <a:pt x="3219965" y="5049948"/>
                  <a:pt x="3233685" y="5049948"/>
                </a:cubicBezTo>
                <a:cubicBezTo>
                  <a:pt x="3229295" y="5041167"/>
                  <a:pt x="3220513" y="5041167"/>
                  <a:pt x="3229295" y="5032386"/>
                </a:cubicBezTo>
                <a:cubicBezTo>
                  <a:pt x="3243015" y="5027995"/>
                  <a:pt x="3256187" y="5019214"/>
                  <a:pt x="3269908" y="5032386"/>
                </a:cubicBezTo>
                <a:cubicBezTo>
                  <a:pt x="3291860" y="4997262"/>
                  <a:pt x="3354975" y="5001653"/>
                  <a:pt x="3381868" y="4970369"/>
                </a:cubicBezTo>
                <a:cubicBezTo>
                  <a:pt x="3413700" y="4983541"/>
                  <a:pt x="3418091" y="4947867"/>
                  <a:pt x="3449374" y="4939086"/>
                </a:cubicBezTo>
                <a:cubicBezTo>
                  <a:pt x="3476266" y="4930304"/>
                  <a:pt x="3481206" y="4903412"/>
                  <a:pt x="3516879" y="4899021"/>
                </a:cubicBezTo>
                <a:cubicBezTo>
                  <a:pt x="3445532" y="4907802"/>
                  <a:pt x="3378027" y="4939086"/>
                  <a:pt x="3306130" y="4956648"/>
                </a:cubicBezTo>
                <a:cubicBezTo>
                  <a:pt x="3306130" y="4956648"/>
                  <a:pt x="3306130" y="4956648"/>
                  <a:pt x="3306130" y="4947867"/>
                </a:cubicBezTo>
                <a:cubicBezTo>
                  <a:pt x="3283628" y="4943477"/>
                  <a:pt x="3266065" y="4947867"/>
                  <a:pt x="3252345" y="4956648"/>
                </a:cubicBezTo>
                <a:cubicBezTo>
                  <a:pt x="3252345" y="4961039"/>
                  <a:pt x="3261674" y="4956648"/>
                  <a:pt x="3266065" y="4956648"/>
                </a:cubicBezTo>
                <a:cubicBezTo>
                  <a:pt x="3261674" y="4996713"/>
                  <a:pt x="3207341" y="4992322"/>
                  <a:pt x="3171667" y="5005494"/>
                </a:cubicBezTo>
                <a:cubicBezTo>
                  <a:pt x="3117883" y="5019214"/>
                  <a:pt x="3068488" y="5036777"/>
                  <a:pt x="2996592" y="5036777"/>
                </a:cubicBezTo>
                <a:cubicBezTo>
                  <a:pt x="2987261" y="5041167"/>
                  <a:pt x="2996592" y="5058730"/>
                  <a:pt x="2982871" y="5054339"/>
                </a:cubicBezTo>
                <a:cubicBezTo>
                  <a:pt x="2977932" y="5036227"/>
                  <a:pt x="2991652" y="5040618"/>
                  <a:pt x="2991652" y="5027447"/>
                </a:cubicBezTo>
                <a:cubicBezTo>
                  <a:pt x="2982323" y="5023056"/>
                  <a:pt x="2964760" y="5027447"/>
                  <a:pt x="2951039" y="5018666"/>
                </a:cubicBezTo>
                <a:cubicBezTo>
                  <a:pt x="2973541" y="4978601"/>
                  <a:pt x="3058609" y="5005494"/>
                  <a:pt x="3072330" y="4956648"/>
                </a:cubicBezTo>
                <a:cubicBezTo>
                  <a:pt x="3144226" y="4978601"/>
                  <a:pt x="3193621" y="4916584"/>
                  <a:pt x="3278690" y="4912194"/>
                </a:cubicBezTo>
                <a:cubicBezTo>
                  <a:pt x="3278690" y="4920975"/>
                  <a:pt x="3269908" y="4920975"/>
                  <a:pt x="3269908" y="4925366"/>
                </a:cubicBezTo>
                <a:cubicBezTo>
                  <a:pt x="3288019" y="4934147"/>
                  <a:pt x="3310521" y="4916035"/>
                  <a:pt x="3314912" y="4898473"/>
                </a:cubicBezTo>
                <a:cubicBezTo>
                  <a:pt x="3337413" y="4898473"/>
                  <a:pt x="3346194" y="4924816"/>
                  <a:pt x="3368696" y="4911644"/>
                </a:cubicBezTo>
                <a:cubicBezTo>
                  <a:pt x="3378027" y="4911644"/>
                  <a:pt x="3368696" y="4885300"/>
                  <a:pt x="3386808" y="4894083"/>
                </a:cubicBezTo>
                <a:cubicBezTo>
                  <a:pt x="3391747" y="4875971"/>
                  <a:pt x="3373636" y="4880361"/>
                  <a:pt x="3378027" y="4867190"/>
                </a:cubicBezTo>
                <a:cubicBezTo>
                  <a:pt x="3373088" y="4871580"/>
                  <a:pt x="3364306" y="4871580"/>
                  <a:pt x="3364306" y="4875971"/>
                </a:cubicBezTo>
                <a:cubicBezTo>
                  <a:pt x="3354975" y="4875971"/>
                  <a:pt x="3364306" y="4858408"/>
                  <a:pt x="3350585" y="4862799"/>
                </a:cubicBezTo>
                <a:cubicBezTo>
                  <a:pt x="3354975" y="4849078"/>
                  <a:pt x="3373088" y="4849078"/>
                  <a:pt x="3381868" y="4835905"/>
                </a:cubicBezTo>
                <a:cubicBezTo>
                  <a:pt x="3390649" y="4831515"/>
                  <a:pt x="3399980" y="4835905"/>
                  <a:pt x="3404369" y="4840297"/>
                </a:cubicBezTo>
                <a:cubicBezTo>
                  <a:pt x="3418091" y="4822186"/>
                  <a:pt x="3444983" y="4817795"/>
                  <a:pt x="3476266" y="4813404"/>
                </a:cubicBezTo>
                <a:cubicBezTo>
                  <a:pt x="3471876" y="4804623"/>
                  <a:pt x="3463094" y="4804623"/>
                  <a:pt x="3449374" y="4804623"/>
                </a:cubicBezTo>
                <a:cubicBezTo>
                  <a:pt x="3467484" y="4790903"/>
                  <a:pt x="3489988" y="4782121"/>
                  <a:pt x="3512489" y="4777730"/>
                </a:cubicBezTo>
                <a:cubicBezTo>
                  <a:pt x="3534991" y="4804623"/>
                  <a:pt x="3584385" y="4764558"/>
                  <a:pt x="3611278" y="4755777"/>
                </a:cubicBezTo>
                <a:cubicBezTo>
                  <a:pt x="3602497" y="4742606"/>
                  <a:pt x="3593715" y="4760168"/>
                  <a:pt x="3579994" y="4755777"/>
                </a:cubicBezTo>
                <a:cubicBezTo>
                  <a:pt x="3589325" y="4742606"/>
                  <a:pt x="3606887" y="4738216"/>
                  <a:pt x="3624998" y="4738216"/>
                </a:cubicBezTo>
                <a:cubicBezTo>
                  <a:pt x="3620607" y="4742606"/>
                  <a:pt x="3616217" y="4746996"/>
                  <a:pt x="3616217" y="4751387"/>
                </a:cubicBezTo>
                <a:cubicBezTo>
                  <a:pt x="3629388" y="4751387"/>
                  <a:pt x="3638719" y="4742606"/>
                  <a:pt x="3647501" y="4738216"/>
                </a:cubicBezTo>
                <a:cubicBezTo>
                  <a:pt x="3647501" y="4733825"/>
                  <a:pt x="3643110" y="4729435"/>
                  <a:pt x="3643110" y="4725044"/>
                </a:cubicBezTo>
                <a:cubicBezTo>
                  <a:pt x="3696894" y="4720653"/>
                  <a:pt x="3728177" y="4684979"/>
                  <a:pt x="3773182" y="4663025"/>
                </a:cubicBezTo>
                <a:cubicBezTo>
                  <a:pt x="3781963" y="4663025"/>
                  <a:pt x="3781963" y="4671807"/>
                  <a:pt x="3777572" y="4680588"/>
                </a:cubicBezTo>
                <a:cubicBezTo>
                  <a:pt x="3795135" y="4684979"/>
                  <a:pt x="3799525" y="4663025"/>
                  <a:pt x="3813245" y="4676198"/>
                </a:cubicBezTo>
                <a:cubicBezTo>
                  <a:pt x="3813245" y="4693761"/>
                  <a:pt x="3786353" y="4676198"/>
                  <a:pt x="3790743" y="4693761"/>
                </a:cubicBezTo>
                <a:cubicBezTo>
                  <a:pt x="3804464" y="4698152"/>
                  <a:pt x="3835748" y="4671807"/>
                  <a:pt x="3853858" y="4693761"/>
                </a:cubicBezTo>
                <a:cubicBezTo>
                  <a:pt x="3858798" y="4693761"/>
                  <a:pt x="3858798" y="4684979"/>
                  <a:pt x="3867579" y="4684979"/>
                </a:cubicBezTo>
                <a:cubicBezTo>
                  <a:pt x="3863189" y="4671807"/>
                  <a:pt x="3850017" y="4667416"/>
                  <a:pt x="3831906" y="4671807"/>
                </a:cubicBezTo>
                <a:cubicBezTo>
                  <a:pt x="3854407" y="4644915"/>
                  <a:pt x="3895021" y="4627352"/>
                  <a:pt x="3926304" y="4622961"/>
                </a:cubicBezTo>
                <a:cubicBezTo>
                  <a:pt x="3908742" y="4591678"/>
                  <a:pt x="3876910" y="4644915"/>
                  <a:pt x="3845626" y="4640524"/>
                </a:cubicBezTo>
                <a:cubicBezTo>
                  <a:pt x="3854407" y="4631743"/>
                  <a:pt x="3845626" y="4622961"/>
                  <a:pt x="3831906" y="4622961"/>
                </a:cubicBezTo>
                <a:cubicBezTo>
                  <a:pt x="3831906" y="4609790"/>
                  <a:pt x="3845078" y="4614180"/>
                  <a:pt x="3840686" y="4605399"/>
                </a:cubicBezTo>
                <a:cubicBezTo>
                  <a:pt x="3813795" y="4618571"/>
                  <a:pt x="3764401" y="4609790"/>
                  <a:pt x="3755619" y="4649854"/>
                </a:cubicBezTo>
                <a:cubicBezTo>
                  <a:pt x="3683722" y="4685527"/>
                  <a:pt x="3607436" y="4708030"/>
                  <a:pt x="3553650" y="4725592"/>
                </a:cubicBezTo>
                <a:cubicBezTo>
                  <a:pt x="3549259" y="4721202"/>
                  <a:pt x="3558041" y="4708030"/>
                  <a:pt x="3571761" y="4708030"/>
                </a:cubicBezTo>
                <a:cubicBezTo>
                  <a:pt x="3566823" y="4699249"/>
                  <a:pt x="3558041" y="4699249"/>
                  <a:pt x="3558041" y="4686077"/>
                </a:cubicBezTo>
                <a:cubicBezTo>
                  <a:pt x="3594264" y="4677296"/>
                  <a:pt x="3612374" y="4655343"/>
                  <a:pt x="3648049" y="4664123"/>
                </a:cubicBezTo>
                <a:cubicBezTo>
                  <a:pt x="3652440" y="4659733"/>
                  <a:pt x="3652440" y="4650953"/>
                  <a:pt x="3652440" y="4646562"/>
                </a:cubicBezTo>
                <a:cubicBezTo>
                  <a:pt x="3692504" y="4650953"/>
                  <a:pt x="3764401" y="4610887"/>
                  <a:pt x="3813795" y="4588934"/>
                </a:cubicBezTo>
                <a:cubicBezTo>
                  <a:pt x="3863189" y="4562042"/>
                  <a:pt x="3916973" y="4544480"/>
                  <a:pt x="3943866" y="4504416"/>
                </a:cubicBezTo>
                <a:cubicBezTo>
                  <a:pt x="3952648" y="4504416"/>
                  <a:pt x="3948258" y="4517587"/>
                  <a:pt x="3952648" y="4521978"/>
                </a:cubicBezTo>
                <a:cubicBezTo>
                  <a:pt x="3979539" y="4504416"/>
                  <a:pt x="4006433" y="4491244"/>
                  <a:pt x="4020153" y="4464351"/>
                </a:cubicBezTo>
                <a:cubicBezTo>
                  <a:pt x="3988321" y="4477523"/>
                  <a:pt x="3921364" y="4495085"/>
                  <a:pt x="3880752" y="4521978"/>
                </a:cubicBezTo>
                <a:cubicBezTo>
                  <a:pt x="3858249" y="4540089"/>
                  <a:pt x="3853310" y="4557652"/>
                  <a:pt x="3817636" y="4548870"/>
                </a:cubicBezTo>
                <a:cubicBezTo>
                  <a:pt x="3840138" y="4513197"/>
                  <a:pt x="3885141" y="4518136"/>
                  <a:pt x="3920816" y="4491244"/>
                </a:cubicBezTo>
                <a:cubicBezTo>
                  <a:pt x="3938926" y="4482462"/>
                  <a:pt x="3947708" y="4464351"/>
                  <a:pt x="3974600" y="4451178"/>
                </a:cubicBezTo>
                <a:cubicBezTo>
                  <a:pt x="3983381" y="4451178"/>
                  <a:pt x="3983381" y="4459960"/>
                  <a:pt x="3997103" y="4455569"/>
                </a:cubicBezTo>
                <a:cubicBezTo>
                  <a:pt x="4015214" y="4438006"/>
                  <a:pt x="4019604" y="4406724"/>
                  <a:pt x="4046496" y="4397942"/>
                </a:cubicBezTo>
                <a:cubicBezTo>
                  <a:pt x="4042106" y="4384772"/>
                  <a:pt x="4037167" y="4384772"/>
                  <a:pt x="4050887" y="4375990"/>
                </a:cubicBezTo>
                <a:cubicBezTo>
                  <a:pt x="4050887" y="4367209"/>
                  <a:pt x="4042106" y="4367209"/>
                  <a:pt x="4042106" y="4362819"/>
                </a:cubicBezTo>
                <a:cubicBezTo>
                  <a:pt x="4037715" y="4375990"/>
                  <a:pt x="4019604" y="4358428"/>
                  <a:pt x="4015214" y="4375990"/>
                </a:cubicBezTo>
                <a:cubicBezTo>
                  <a:pt x="4005883" y="4362269"/>
                  <a:pt x="4028386" y="4344706"/>
                  <a:pt x="4046496" y="4340317"/>
                </a:cubicBezTo>
                <a:cubicBezTo>
                  <a:pt x="4042106" y="4322753"/>
                  <a:pt x="4014666" y="4340317"/>
                  <a:pt x="4028386" y="4318363"/>
                </a:cubicBezTo>
                <a:cubicBezTo>
                  <a:pt x="4015214" y="4318363"/>
                  <a:pt x="4010822" y="4322753"/>
                  <a:pt x="3992711" y="4318363"/>
                </a:cubicBezTo>
                <a:cubicBezTo>
                  <a:pt x="4001492" y="4309033"/>
                  <a:pt x="4023994" y="4304642"/>
                  <a:pt x="4028386" y="4291471"/>
                </a:cubicBezTo>
                <a:cubicBezTo>
                  <a:pt x="4091501" y="4322205"/>
                  <a:pt x="4136504" y="4291471"/>
                  <a:pt x="4167787" y="4255797"/>
                </a:cubicBezTo>
                <a:cubicBezTo>
                  <a:pt x="4167787" y="4247016"/>
                  <a:pt x="4158458" y="4247016"/>
                  <a:pt x="4149676" y="4247016"/>
                </a:cubicBezTo>
                <a:cubicBezTo>
                  <a:pt x="4149676" y="4228904"/>
                  <a:pt x="4159005" y="4224513"/>
                  <a:pt x="4167787" y="4215733"/>
                </a:cubicBezTo>
                <a:cubicBezTo>
                  <a:pt x="4180960" y="4215733"/>
                  <a:pt x="4190289" y="4220124"/>
                  <a:pt x="4199071" y="4220124"/>
                </a:cubicBezTo>
                <a:cubicBezTo>
                  <a:pt x="4252856" y="4184449"/>
                  <a:pt x="4319813" y="4157557"/>
                  <a:pt x="4360426" y="4104320"/>
                </a:cubicBezTo>
                <a:cubicBezTo>
                  <a:pt x="4369207" y="4117493"/>
                  <a:pt x="4377988" y="4108711"/>
                  <a:pt x="4396099" y="4104320"/>
                </a:cubicBezTo>
                <a:cubicBezTo>
                  <a:pt x="4391709" y="4122431"/>
                  <a:pt x="4396099" y="4126822"/>
                  <a:pt x="4400489" y="4144385"/>
                </a:cubicBezTo>
                <a:cubicBezTo>
                  <a:pt x="4386769" y="4139994"/>
                  <a:pt x="4382379" y="4144385"/>
                  <a:pt x="4377988" y="4148776"/>
                </a:cubicBezTo>
                <a:cubicBezTo>
                  <a:pt x="4377988" y="4157557"/>
                  <a:pt x="4391709" y="4153166"/>
                  <a:pt x="4400489" y="4153166"/>
                </a:cubicBezTo>
                <a:cubicBezTo>
                  <a:pt x="4400489" y="4161947"/>
                  <a:pt x="4386769" y="4157557"/>
                  <a:pt x="4386769" y="4166338"/>
                </a:cubicBezTo>
                <a:cubicBezTo>
                  <a:pt x="4399940" y="4175119"/>
                  <a:pt x="4444946" y="4152617"/>
                  <a:pt x="4422442" y="4139446"/>
                </a:cubicBezTo>
                <a:cubicBezTo>
                  <a:pt x="4422442" y="4121335"/>
                  <a:pt x="4426833" y="4112553"/>
                  <a:pt x="4440554" y="4108163"/>
                </a:cubicBezTo>
                <a:cubicBezTo>
                  <a:pt x="4435615" y="4130664"/>
                  <a:pt x="4449335" y="4135055"/>
                  <a:pt x="4449335" y="4148227"/>
                </a:cubicBezTo>
                <a:cubicBezTo>
                  <a:pt x="4395002" y="4165788"/>
                  <a:pt x="4386221" y="4236588"/>
                  <a:pt x="4309933" y="4214635"/>
                </a:cubicBezTo>
                <a:cubicBezTo>
                  <a:pt x="4305542" y="4205853"/>
                  <a:pt x="4309933" y="4205853"/>
                  <a:pt x="4314324" y="4201463"/>
                </a:cubicBezTo>
                <a:cubicBezTo>
                  <a:pt x="4300604" y="4197072"/>
                  <a:pt x="4305542" y="4210244"/>
                  <a:pt x="4291823" y="4205853"/>
                </a:cubicBezTo>
                <a:cubicBezTo>
                  <a:pt x="4300604" y="4215183"/>
                  <a:pt x="4305542" y="4223964"/>
                  <a:pt x="4314324" y="4237137"/>
                </a:cubicBezTo>
                <a:cubicBezTo>
                  <a:pt x="4291823" y="4250308"/>
                  <a:pt x="4274259" y="4268420"/>
                  <a:pt x="4260538" y="4285983"/>
                </a:cubicBezTo>
                <a:cubicBezTo>
                  <a:pt x="4287431" y="4294763"/>
                  <a:pt x="4318715" y="4267871"/>
                  <a:pt x="4341217" y="4259090"/>
                </a:cubicBezTo>
                <a:cubicBezTo>
                  <a:pt x="4341217" y="4267871"/>
                  <a:pt x="4341217" y="4272262"/>
                  <a:pt x="4345608" y="4276652"/>
                </a:cubicBezTo>
                <a:cubicBezTo>
                  <a:pt x="4372500" y="4259090"/>
                  <a:pt x="4395002" y="4232197"/>
                  <a:pt x="4421895" y="4210244"/>
                </a:cubicBezTo>
                <a:cubicBezTo>
                  <a:pt x="4462508" y="4219026"/>
                  <a:pt x="4458117" y="4187742"/>
                  <a:pt x="4493790" y="4178960"/>
                </a:cubicBezTo>
                <a:cubicBezTo>
                  <a:pt x="4489400" y="4187742"/>
                  <a:pt x="4480619" y="4187742"/>
                  <a:pt x="4485010" y="4200915"/>
                </a:cubicBezTo>
                <a:cubicBezTo>
                  <a:pt x="4503121" y="4196524"/>
                  <a:pt x="4516293" y="4192132"/>
                  <a:pt x="4511903" y="4160849"/>
                </a:cubicBezTo>
                <a:cubicBezTo>
                  <a:pt x="4534404" y="4160849"/>
                  <a:pt x="4521232" y="4174021"/>
                  <a:pt x="4525623" y="4182803"/>
                </a:cubicBezTo>
                <a:cubicBezTo>
                  <a:pt x="4548124" y="4174021"/>
                  <a:pt x="4556906" y="4151519"/>
                  <a:pt x="4583798" y="4147128"/>
                </a:cubicBezTo>
                <a:cubicBezTo>
                  <a:pt x="4561296" y="4102674"/>
                  <a:pt x="4628253" y="4080172"/>
                  <a:pt x="4668866" y="4071390"/>
                </a:cubicBezTo>
                <a:close/>
                <a:moveTo>
                  <a:pt x="3784707" y="4070293"/>
                </a:moveTo>
                <a:cubicBezTo>
                  <a:pt x="3784707" y="4074684"/>
                  <a:pt x="3780316" y="4079075"/>
                  <a:pt x="3780316" y="4087856"/>
                </a:cubicBezTo>
                <a:cubicBezTo>
                  <a:pt x="3797879" y="4092246"/>
                  <a:pt x="3802818" y="4070293"/>
                  <a:pt x="3784707" y="4070293"/>
                </a:cubicBezTo>
                <a:close/>
                <a:moveTo>
                  <a:pt x="4543184" y="4065354"/>
                </a:moveTo>
                <a:cubicBezTo>
                  <a:pt x="4543184" y="4087856"/>
                  <a:pt x="4547576" y="4087856"/>
                  <a:pt x="4543184" y="4105419"/>
                </a:cubicBezTo>
                <a:cubicBezTo>
                  <a:pt x="4516293" y="4101028"/>
                  <a:pt x="4493790" y="4132311"/>
                  <a:pt x="4462508" y="4132311"/>
                </a:cubicBezTo>
                <a:cubicBezTo>
                  <a:pt x="4458117" y="4105419"/>
                  <a:pt x="4476228" y="4101028"/>
                  <a:pt x="4462508" y="4078525"/>
                </a:cubicBezTo>
                <a:cubicBezTo>
                  <a:pt x="4476228" y="4065354"/>
                  <a:pt x="4493790" y="4069745"/>
                  <a:pt x="4511903" y="4074135"/>
                </a:cubicBezTo>
                <a:cubicBezTo>
                  <a:pt x="4493790" y="4083465"/>
                  <a:pt x="4480069" y="4087856"/>
                  <a:pt x="4471289" y="4105419"/>
                </a:cubicBezTo>
                <a:cubicBezTo>
                  <a:pt x="4507511" y="4114200"/>
                  <a:pt x="4498181" y="4056573"/>
                  <a:pt x="4543184" y="4065354"/>
                </a:cubicBezTo>
                <a:close/>
                <a:moveTo>
                  <a:pt x="1322518" y="4064093"/>
                </a:moveTo>
                <a:cubicBezTo>
                  <a:pt x="1310632" y="4061752"/>
                  <a:pt x="1297975" y="4070294"/>
                  <a:pt x="1297975" y="4083465"/>
                </a:cubicBezTo>
                <a:cubicBezTo>
                  <a:pt x="1306756" y="4087856"/>
                  <a:pt x="1306756" y="4087856"/>
                  <a:pt x="1320476" y="4087856"/>
                </a:cubicBezTo>
                <a:cubicBezTo>
                  <a:pt x="1329257" y="4079075"/>
                  <a:pt x="1315538" y="4070293"/>
                  <a:pt x="1329257" y="4070293"/>
                </a:cubicBezTo>
                <a:cubicBezTo>
                  <a:pt x="1329257" y="4070293"/>
                  <a:pt x="1333648" y="4074684"/>
                  <a:pt x="1333648" y="4070293"/>
                </a:cubicBezTo>
                <a:cubicBezTo>
                  <a:pt x="1330356" y="4066862"/>
                  <a:pt x="1326479" y="4064873"/>
                  <a:pt x="1322518" y="4064093"/>
                </a:cubicBezTo>
                <a:close/>
                <a:moveTo>
                  <a:pt x="4426833" y="4060964"/>
                </a:moveTo>
                <a:cubicBezTo>
                  <a:pt x="4435615" y="4060964"/>
                  <a:pt x="4426833" y="4065354"/>
                  <a:pt x="4426833" y="4074135"/>
                </a:cubicBezTo>
                <a:cubicBezTo>
                  <a:pt x="4417505" y="4074135"/>
                  <a:pt x="4417505" y="4065354"/>
                  <a:pt x="4408723" y="4069745"/>
                </a:cubicBezTo>
                <a:cubicBezTo>
                  <a:pt x="4408723" y="4052182"/>
                  <a:pt x="4422442" y="4069745"/>
                  <a:pt x="4426833" y="4060964"/>
                </a:cubicBezTo>
                <a:close/>
                <a:moveTo>
                  <a:pt x="4915288" y="4056573"/>
                </a:moveTo>
                <a:cubicBezTo>
                  <a:pt x="4919680" y="4060964"/>
                  <a:pt x="4924619" y="4065354"/>
                  <a:pt x="4933401" y="4069745"/>
                </a:cubicBezTo>
                <a:cubicBezTo>
                  <a:pt x="4920228" y="4078525"/>
                  <a:pt x="4929010" y="4096637"/>
                  <a:pt x="4924619" y="4105419"/>
                </a:cubicBezTo>
                <a:cubicBezTo>
                  <a:pt x="4897727" y="4092246"/>
                  <a:pt x="4880164" y="4105419"/>
                  <a:pt x="4870285" y="4127920"/>
                </a:cubicBezTo>
                <a:cubicBezTo>
                  <a:pt x="4857113" y="4092246"/>
                  <a:pt x="4906508" y="4083465"/>
                  <a:pt x="4915288" y="4056573"/>
                </a:cubicBezTo>
                <a:close/>
                <a:moveTo>
                  <a:pt x="705242" y="4052182"/>
                </a:moveTo>
                <a:cubicBezTo>
                  <a:pt x="691522" y="4074684"/>
                  <a:pt x="669020" y="4083465"/>
                  <a:pt x="642127" y="4092246"/>
                </a:cubicBezTo>
                <a:cubicBezTo>
                  <a:pt x="660239" y="4079075"/>
                  <a:pt x="669569" y="4047792"/>
                  <a:pt x="705242" y="4052182"/>
                </a:cubicBezTo>
                <a:close/>
                <a:moveTo>
                  <a:pt x="5153479" y="4043401"/>
                </a:moveTo>
                <a:cubicBezTo>
                  <a:pt x="5157870" y="4061512"/>
                  <a:pt x="5144698" y="4057121"/>
                  <a:pt x="5149088" y="4070293"/>
                </a:cubicBezTo>
                <a:cubicBezTo>
                  <a:pt x="5162809" y="4070293"/>
                  <a:pt x="5167201" y="4060964"/>
                  <a:pt x="5167201" y="4047792"/>
                </a:cubicBezTo>
                <a:cubicBezTo>
                  <a:pt x="5162261" y="4047792"/>
                  <a:pt x="5157870" y="4047792"/>
                  <a:pt x="5153479" y="4043401"/>
                </a:cubicBezTo>
                <a:close/>
                <a:moveTo>
                  <a:pt x="4619471" y="4039010"/>
                </a:moveTo>
                <a:cubicBezTo>
                  <a:pt x="4619471" y="4052182"/>
                  <a:pt x="4632643" y="4043401"/>
                  <a:pt x="4628253" y="4060964"/>
                </a:cubicBezTo>
                <a:cubicBezTo>
                  <a:pt x="4601361" y="4060964"/>
                  <a:pt x="4588189" y="4074684"/>
                  <a:pt x="4574469" y="4087856"/>
                </a:cubicBezTo>
                <a:cubicBezTo>
                  <a:pt x="4574469" y="4074684"/>
                  <a:pt x="4601909" y="4047792"/>
                  <a:pt x="4619471" y="4039010"/>
                </a:cubicBezTo>
                <a:close/>
                <a:moveTo>
                  <a:pt x="434671" y="4032707"/>
                </a:moveTo>
                <a:cubicBezTo>
                  <a:pt x="440434" y="4031876"/>
                  <a:pt x="446608" y="4033522"/>
                  <a:pt x="453331" y="4039010"/>
                </a:cubicBezTo>
                <a:cubicBezTo>
                  <a:pt x="435770" y="4056573"/>
                  <a:pt x="413266" y="4065903"/>
                  <a:pt x="395155" y="4083465"/>
                </a:cubicBezTo>
                <a:cubicBezTo>
                  <a:pt x="390765" y="4079075"/>
                  <a:pt x="395155" y="4070293"/>
                  <a:pt x="390217" y="4070293"/>
                </a:cubicBezTo>
                <a:cubicBezTo>
                  <a:pt x="403800" y="4060003"/>
                  <a:pt x="417383" y="4035203"/>
                  <a:pt x="434671" y="4032707"/>
                </a:cubicBezTo>
                <a:close/>
                <a:moveTo>
                  <a:pt x="5001455" y="4025838"/>
                </a:moveTo>
                <a:cubicBezTo>
                  <a:pt x="4997065" y="4039010"/>
                  <a:pt x="4983344" y="4052182"/>
                  <a:pt x="4974563" y="4039010"/>
                </a:cubicBezTo>
                <a:cubicBezTo>
                  <a:pt x="4970172" y="4061512"/>
                  <a:pt x="5002004" y="4052730"/>
                  <a:pt x="4988283" y="4074684"/>
                </a:cubicBezTo>
                <a:cubicBezTo>
                  <a:pt x="4988283" y="4083465"/>
                  <a:pt x="5002004" y="4074684"/>
                  <a:pt x="5006394" y="4079075"/>
                </a:cubicBezTo>
                <a:cubicBezTo>
                  <a:pt x="5010785" y="4096637"/>
                  <a:pt x="5015725" y="4114748"/>
                  <a:pt x="5002004" y="4127920"/>
                </a:cubicBezTo>
                <a:cubicBezTo>
                  <a:pt x="5006394" y="4132311"/>
                  <a:pt x="5006394" y="4132311"/>
                  <a:pt x="5006394" y="4136701"/>
                </a:cubicBezTo>
                <a:cubicBezTo>
                  <a:pt x="5033836" y="4123529"/>
                  <a:pt x="5060729" y="4114748"/>
                  <a:pt x="5069510" y="4083465"/>
                </a:cubicBezTo>
                <a:cubicBezTo>
                  <a:pt x="5092011" y="4092795"/>
                  <a:pt x="5100793" y="4070293"/>
                  <a:pt x="5127685" y="4061512"/>
                </a:cubicBezTo>
                <a:cubicBezTo>
                  <a:pt x="5145248" y="4092246"/>
                  <a:pt x="5073351" y="4092246"/>
                  <a:pt x="5087073" y="4119139"/>
                </a:cubicBezTo>
                <a:cubicBezTo>
                  <a:pt x="5068960" y="4127920"/>
                  <a:pt x="5060180" y="4154264"/>
                  <a:pt x="5037678" y="4141092"/>
                </a:cubicBezTo>
                <a:cubicBezTo>
                  <a:pt x="5028348" y="4145483"/>
                  <a:pt x="5033287" y="4154264"/>
                  <a:pt x="5019566" y="4149873"/>
                </a:cubicBezTo>
                <a:cubicBezTo>
                  <a:pt x="5023956" y="4176766"/>
                  <a:pt x="5005845" y="4181156"/>
                  <a:pt x="5001455" y="4198719"/>
                </a:cubicBezTo>
                <a:cubicBezTo>
                  <a:pt x="4987734" y="4198719"/>
                  <a:pt x="4965231" y="4203109"/>
                  <a:pt x="4966331" y="4225612"/>
                </a:cubicBezTo>
                <a:cubicBezTo>
                  <a:pt x="4952610" y="4225612"/>
                  <a:pt x="4952610" y="4234393"/>
                  <a:pt x="4948218" y="4225612"/>
                </a:cubicBezTo>
                <a:cubicBezTo>
                  <a:pt x="4943828" y="4216831"/>
                  <a:pt x="4952610" y="4216831"/>
                  <a:pt x="4952610" y="4203658"/>
                </a:cubicBezTo>
                <a:cubicBezTo>
                  <a:pt x="4935046" y="4203658"/>
                  <a:pt x="4935046" y="4216831"/>
                  <a:pt x="4916937" y="4216831"/>
                </a:cubicBezTo>
                <a:cubicBezTo>
                  <a:pt x="4921327" y="4198719"/>
                  <a:pt x="4939438" y="4198719"/>
                  <a:pt x="4948218" y="4189938"/>
                </a:cubicBezTo>
                <a:cubicBezTo>
                  <a:pt x="4957000" y="4189938"/>
                  <a:pt x="4952610" y="4203109"/>
                  <a:pt x="4952610" y="4211891"/>
                </a:cubicBezTo>
                <a:cubicBezTo>
                  <a:pt x="4970172" y="4207500"/>
                  <a:pt x="4961392" y="4185547"/>
                  <a:pt x="4988283" y="4198719"/>
                </a:cubicBezTo>
                <a:cubicBezTo>
                  <a:pt x="4988283" y="4198719"/>
                  <a:pt x="4988283" y="4198719"/>
                  <a:pt x="4988283" y="4189938"/>
                </a:cubicBezTo>
                <a:cubicBezTo>
                  <a:pt x="4978953" y="4189938"/>
                  <a:pt x="4960841" y="4154264"/>
                  <a:pt x="4974563" y="4141092"/>
                </a:cubicBezTo>
                <a:cubicBezTo>
                  <a:pt x="4974563" y="4136701"/>
                  <a:pt x="4969623" y="4145483"/>
                  <a:pt x="4960841" y="4141092"/>
                </a:cubicBezTo>
                <a:cubicBezTo>
                  <a:pt x="4969623" y="4114748"/>
                  <a:pt x="4969623" y="4101028"/>
                  <a:pt x="4983344" y="4083465"/>
                </a:cubicBezTo>
                <a:cubicBezTo>
                  <a:pt x="4965231" y="4087856"/>
                  <a:pt x="4983344" y="4052730"/>
                  <a:pt x="4956451" y="4065903"/>
                </a:cubicBezTo>
                <a:cubicBezTo>
                  <a:pt x="4956451" y="4043401"/>
                  <a:pt x="4978953" y="4030228"/>
                  <a:pt x="5001455" y="4025838"/>
                </a:cubicBezTo>
                <a:close/>
                <a:moveTo>
                  <a:pt x="3767145" y="4021447"/>
                </a:moveTo>
                <a:cubicBezTo>
                  <a:pt x="3730921" y="4016508"/>
                  <a:pt x="3712811" y="4025838"/>
                  <a:pt x="3704030" y="4043401"/>
                </a:cubicBezTo>
                <a:cubicBezTo>
                  <a:pt x="3726531" y="4047792"/>
                  <a:pt x="3757814" y="4047792"/>
                  <a:pt x="3767145" y="4021447"/>
                </a:cubicBezTo>
                <a:close/>
                <a:moveTo>
                  <a:pt x="1355053" y="4019801"/>
                </a:moveTo>
                <a:cubicBezTo>
                  <a:pt x="1354503" y="4018703"/>
                  <a:pt x="1353406" y="4018703"/>
                  <a:pt x="1351211" y="4020899"/>
                </a:cubicBezTo>
                <a:cubicBezTo>
                  <a:pt x="1351211" y="4034071"/>
                  <a:pt x="1337490" y="4029681"/>
                  <a:pt x="1328710" y="4025290"/>
                </a:cubicBezTo>
                <a:cubicBezTo>
                  <a:pt x="1333100" y="4043401"/>
                  <a:pt x="1355602" y="4034071"/>
                  <a:pt x="1351211" y="4060964"/>
                </a:cubicBezTo>
                <a:cubicBezTo>
                  <a:pt x="1351211" y="4060964"/>
                  <a:pt x="1351211" y="4060964"/>
                  <a:pt x="1369323" y="4060964"/>
                </a:cubicBezTo>
                <a:cubicBezTo>
                  <a:pt x="1374262" y="4047792"/>
                  <a:pt x="1383043" y="4047792"/>
                  <a:pt x="1382495" y="4029681"/>
                </a:cubicBezTo>
                <a:cubicBezTo>
                  <a:pt x="1378104" y="4020899"/>
                  <a:pt x="1355602" y="4034071"/>
                  <a:pt x="1355602" y="4025290"/>
                </a:cubicBezTo>
                <a:cubicBezTo>
                  <a:pt x="1355602" y="4023094"/>
                  <a:pt x="1355602" y="4020899"/>
                  <a:pt x="1355053" y="4019801"/>
                </a:cubicBezTo>
                <a:close/>
                <a:moveTo>
                  <a:pt x="5198483" y="4016508"/>
                </a:moveTo>
                <a:cubicBezTo>
                  <a:pt x="5207813" y="4016508"/>
                  <a:pt x="5203423" y="4039010"/>
                  <a:pt x="5230864" y="4029131"/>
                </a:cubicBezTo>
                <a:cubicBezTo>
                  <a:pt x="5235255" y="4051084"/>
                  <a:pt x="5221534" y="4060414"/>
                  <a:pt x="5217144" y="4082367"/>
                </a:cubicBezTo>
                <a:cubicBezTo>
                  <a:pt x="5208362" y="4073586"/>
                  <a:pt x="5212752" y="4069196"/>
                  <a:pt x="5212752" y="4060414"/>
                </a:cubicBezTo>
                <a:cubicBezTo>
                  <a:pt x="5212752" y="4060414"/>
                  <a:pt x="5212752" y="4060414"/>
                  <a:pt x="5199032" y="4060414"/>
                </a:cubicBezTo>
                <a:cubicBezTo>
                  <a:pt x="5212204" y="4078525"/>
                  <a:pt x="5194641" y="4082916"/>
                  <a:pt x="5176530" y="4091697"/>
                </a:cubicBezTo>
                <a:cubicBezTo>
                  <a:pt x="5176530" y="4087307"/>
                  <a:pt x="5180921" y="4082916"/>
                  <a:pt x="5185311" y="4078525"/>
                </a:cubicBezTo>
                <a:cubicBezTo>
                  <a:pt x="5171591" y="4069745"/>
                  <a:pt x="5158419" y="4082916"/>
                  <a:pt x="5144698" y="4082916"/>
                </a:cubicBezTo>
                <a:cubicBezTo>
                  <a:pt x="5140308" y="4064805"/>
                  <a:pt x="5140308" y="4064805"/>
                  <a:pt x="5144698" y="4042852"/>
                </a:cubicBezTo>
                <a:cubicBezTo>
                  <a:pt x="5153479" y="4038461"/>
                  <a:pt x="5167201" y="4034071"/>
                  <a:pt x="5167201" y="4025290"/>
                </a:cubicBezTo>
                <a:cubicBezTo>
                  <a:pt x="5175981" y="4025290"/>
                  <a:pt x="5194092" y="4029681"/>
                  <a:pt x="5198483" y="4016508"/>
                </a:cubicBezTo>
                <a:close/>
                <a:moveTo>
                  <a:pt x="960996" y="4012666"/>
                </a:moveTo>
                <a:cubicBezTo>
                  <a:pt x="952215" y="4012666"/>
                  <a:pt x="938493" y="4017057"/>
                  <a:pt x="938493" y="4025838"/>
                </a:cubicBezTo>
                <a:cubicBezTo>
                  <a:pt x="952215" y="4030228"/>
                  <a:pt x="960996" y="4020899"/>
                  <a:pt x="960996" y="4012666"/>
                </a:cubicBezTo>
                <a:close/>
                <a:moveTo>
                  <a:pt x="5257207" y="4008275"/>
                </a:moveTo>
                <a:cubicBezTo>
                  <a:pt x="5257207" y="4017057"/>
                  <a:pt x="5252817" y="4021447"/>
                  <a:pt x="5252817" y="4030228"/>
                </a:cubicBezTo>
                <a:cubicBezTo>
                  <a:pt x="5243487" y="4034619"/>
                  <a:pt x="5243487" y="4030228"/>
                  <a:pt x="5239096" y="4025838"/>
                </a:cubicBezTo>
                <a:cubicBezTo>
                  <a:pt x="5239096" y="4016508"/>
                  <a:pt x="5247878" y="4007727"/>
                  <a:pt x="5257207" y="4008275"/>
                </a:cubicBezTo>
                <a:close/>
                <a:moveTo>
                  <a:pt x="199379" y="4008070"/>
                </a:moveTo>
                <a:cubicBezTo>
                  <a:pt x="203616" y="4007726"/>
                  <a:pt x="207869" y="4008824"/>
                  <a:pt x="211299" y="4012117"/>
                </a:cubicBezTo>
                <a:cubicBezTo>
                  <a:pt x="206908" y="4025838"/>
                  <a:pt x="188796" y="4020899"/>
                  <a:pt x="184405" y="4029681"/>
                </a:cubicBezTo>
                <a:cubicBezTo>
                  <a:pt x="174116" y="4023094"/>
                  <a:pt x="186670" y="4009098"/>
                  <a:pt x="199379" y="4008070"/>
                </a:cubicBezTo>
                <a:close/>
                <a:moveTo>
                  <a:pt x="5019017" y="3998945"/>
                </a:moveTo>
                <a:cubicBezTo>
                  <a:pt x="5019017" y="3998945"/>
                  <a:pt x="5019017" y="3998945"/>
                  <a:pt x="5032738" y="3998945"/>
                </a:cubicBezTo>
                <a:cubicBezTo>
                  <a:pt x="5032738" y="4003336"/>
                  <a:pt x="5032738" y="4012117"/>
                  <a:pt x="5037128" y="4012117"/>
                </a:cubicBezTo>
                <a:cubicBezTo>
                  <a:pt x="5037128" y="4020899"/>
                  <a:pt x="5023407" y="4012117"/>
                  <a:pt x="5014626" y="4016508"/>
                </a:cubicBezTo>
                <a:cubicBezTo>
                  <a:pt x="5014626" y="4007727"/>
                  <a:pt x="5019017" y="4007727"/>
                  <a:pt x="5019017" y="3998945"/>
                </a:cubicBezTo>
                <a:close/>
                <a:moveTo>
                  <a:pt x="1383043" y="3998945"/>
                </a:moveTo>
                <a:cubicBezTo>
                  <a:pt x="1383043" y="4003336"/>
                  <a:pt x="1378652" y="4007727"/>
                  <a:pt x="1383043" y="4012117"/>
                </a:cubicBezTo>
                <a:cubicBezTo>
                  <a:pt x="1383043" y="4007727"/>
                  <a:pt x="1383043" y="4003336"/>
                  <a:pt x="1387433" y="4003336"/>
                </a:cubicBezTo>
                <a:cubicBezTo>
                  <a:pt x="1387433" y="4020899"/>
                  <a:pt x="1401153" y="4020899"/>
                  <a:pt x="1400605" y="4034619"/>
                </a:cubicBezTo>
                <a:cubicBezTo>
                  <a:pt x="1404996" y="4021447"/>
                  <a:pt x="1414326" y="4030228"/>
                  <a:pt x="1418717" y="4025838"/>
                </a:cubicBezTo>
                <a:cubicBezTo>
                  <a:pt x="1409936" y="4012117"/>
                  <a:pt x="1401153" y="3998945"/>
                  <a:pt x="1383043" y="3998945"/>
                </a:cubicBezTo>
                <a:close/>
                <a:moveTo>
                  <a:pt x="530167" y="3998945"/>
                </a:moveTo>
                <a:cubicBezTo>
                  <a:pt x="543338" y="3994555"/>
                  <a:pt x="538948" y="4012117"/>
                  <a:pt x="539497" y="4025838"/>
                </a:cubicBezTo>
                <a:cubicBezTo>
                  <a:pt x="521385" y="4021447"/>
                  <a:pt x="521385" y="4034619"/>
                  <a:pt x="498884" y="4025838"/>
                </a:cubicBezTo>
                <a:cubicBezTo>
                  <a:pt x="507665" y="4012117"/>
                  <a:pt x="525775" y="4016508"/>
                  <a:pt x="530167" y="3998945"/>
                </a:cubicBezTo>
                <a:close/>
                <a:moveTo>
                  <a:pt x="5149088" y="3994555"/>
                </a:moveTo>
                <a:cubicBezTo>
                  <a:pt x="5135916" y="4012666"/>
                  <a:pt x="5157870" y="4034619"/>
                  <a:pt x="5122196" y="4034619"/>
                </a:cubicBezTo>
                <a:cubicBezTo>
                  <a:pt x="5127136" y="4008275"/>
                  <a:pt x="5090913" y="4039010"/>
                  <a:pt x="5086523" y="4025838"/>
                </a:cubicBezTo>
                <a:cubicBezTo>
                  <a:pt x="5099694" y="4007727"/>
                  <a:pt x="5122196" y="3990164"/>
                  <a:pt x="5149088" y="3994555"/>
                </a:cubicBezTo>
                <a:close/>
                <a:moveTo>
                  <a:pt x="1463762" y="3981907"/>
                </a:moveTo>
                <a:cubicBezTo>
                  <a:pt x="1453292" y="3980801"/>
                  <a:pt x="1438886" y="3986872"/>
                  <a:pt x="1431888" y="3990164"/>
                </a:cubicBezTo>
                <a:cubicBezTo>
                  <a:pt x="1441219" y="3990164"/>
                  <a:pt x="1436828" y="4003336"/>
                  <a:pt x="1445610" y="4003336"/>
                </a:cubicBezTo>
                <a:cubicBezTo>
                  <a:pt x="1450000" y="3994555"/>
                  <a:pt x="1468111" y="3994555"/>
                  <a:pt x="1472501" y="3985774"/>
                </a:cubicBezTo>
                <a:cubicBezTo>
                  <a:pt x="1470306" y="3983441"/>
                  <a:pt x="1467253" y="3982275"/>
                  <a:pt x="1463762" y="3981907"/>
                </a:cubicBezTo>
                <a:close/>
                <a:moveTo>
                  <a:pt x="4803877" y="3954491"/>
                </a:moveTo>
                <a:cubicBezTo>
                  <a:pt x="4794547" y="3954491"/>
                  <a:pt x="4781375" y="3958881"/>
                  <a:pt x="4785766" y="3976444"/>
                </a:cubicBezTo>
                <a:cubicBezTo>
                  <a:pt x="4799487" y="3976444"/>
                  <a:pt x="4803877" y="3967663"/>
                  <a:pt x="4803877" y="3954491"/>
                </a:cubicBezTo>
                <a:close/>
                <a:moveTo>
                  <a:pt x="884708" y="3954491"/>
                </a:moveTo>
                <a:cubicBezTo>
                  <a:pt x="875927" y="3958881"/>
                  <a:pt x="857816" y="3954491"/>
                  <a:pt x="857816" y="3967663"/>
                </a:cubicBezTo>
                <a:cubicBezTo>
                  <a:pt x="870988" y="3967663"/>
                  <a:pt x="884708" y="3967663"/>
                  <a:pt x="884708" y="3954491"/>
                </a:cubicBezTo>
                <a:close/>
                <a:moveTo>
                  <a:pt x="3950452" y="3936928"/>
                </a:moveTo>
                <a:cubicBezTo>
                  <a:pt x="3936732" y="3959431"/>
                  <a:pt x="3919169" y="3946259"/>
                  <a:pt x="3905449" y="3968211"/>
                </a:cubicBezTo>
                <a:cubicBezTo>
                  <a:pt x="3896667" y="3963821"/>
                  <a:pt x="3896667" y="3955040"/>
                  <a:pt x="3896667" y="3946259"/>
                </a:cubicBezTo>
                <a:cubicBezTo>
                  <a:pt x="3879105" y="3946259"/>
                  <a:pt x="3865384" y="3946259"/>
                  <a:pt x="3865384" y="3959431"/>
                </a:cubicBezTo>
                <a:cubicBezTo>
                  <a:pt x="3870324" y="3963821"/>
                  <a:pt x="3879105" y="3963821"/>
                  <a:pt x="3879105" y="3968211"/>
                </a:cubicBezTo>
                <a:cubicBezTo>
                  <a:pt x="3874715" y="3976992"/>
                  <a:pt x="3865384" y="3981383"/>
                  <a:pt x="3856602" y="3985774"/>
                </a:cubicBezTo>
                <a:cubicBezTo>
                  <a:pt x="3865384" y="3985774"/>
                  <a:pt x="3851663" y="4012666"/>
                  <a:pt x="3865384" y="4012666"/>
                </a:cubicBezTo>
                <a:cubicBezTo>
                  <a:pt x="3865384" y="4003886"/>
                  <a:pt x="3874715" y="4003886"/>
                  <a:pt x="3879105" y="4003886"/>
                </a:cubicBezTo>
                <a:cubicBezTo>
                  <a:pt x="3879105" y="4008275"/>
                  <a:pt x="3883496" y="4017057"/>
                  <a:pt x="3883496" y="4021447"/>
                </a:cubicBezTo>
                <a:cubicBezTo>
                  <a:pt x="3874165" y="4021447"/>
                  <a:pt x="3865384" y="4025838"/>
                  <a:pt x="3865384" y="4034619"/>
                </a:cubicBezTo>
                <a:cubicBezTo>
                  <a:pt x="3892277" y="4043401"/>
                  <a:pt x="3914778" y="4012117"/>
                  <a:pt x="3937281" y="3998945"/>
                </a:cubicBezTo>
                <a:cubicBezTo>
                  <a:pt x="3942220" y="3980834"/>
                  <a:pt x="3932890" y="3976444"/>
                  <a:pt x="3928499" y="3967663"/>
                </a:cubicBezTo>
                <a:cubicBezTo>
                  <a:pt x="3937281" y="3967663"/>
                  <a:pt x="3942220" y="3976444"/>
                  <a:pt x="3951002" y="3972053"/>
                </a:cubicBezTo>
                <a:cubicBezTo>
                  <a:pt x="3946062" y="3958881"/>
                  <a:pt x="3968563" y="3941319"/>
                  <a:pt x="3950452" y="3936928"/>
                </a:cubicBezTo>
                <a:close/>
                <a:moveTo>
                  <a:pt x="5382889" y="3927598"/>
                </a:moveTo>
                <a:cubicBezTo>
                  <a:pt x="5400453" y="3927598"/>
                  <a:pt x="5378498" y="3945709"/>
                  <a:pt x="5392219" y="3950100"/>
                </a:cubicBezTo>
                <a:cubicBezTo>
                  <a:pt x="5382889" y="3963272"/>
                  <a:pt x="5365326" y="3958881"/>
                  <a:pt x="5351605" y="3967663"/>
                </a:cubicBezTo>
                <a:cubicBezTo>
                  <a:pt x="5355997" y="3940770"/>
                  <a:pt x="5364778" y="3940770"/>
                  <a:pt x="5382889" y="3927598"/>
                </a:cubicBezTo>
                <a:close/>
                <a:moveTo>
                  <a:pt x="682741" y="3923757"/>
                </a:moveTo>
                <a:cubicBezTo>
                  <a:pt x="692070" y="3928147"/>
                  <a:pt x="700851" y="3928147"/>
                  <a:pt x="696461" y="3941319"/>
                </a:cubicBezTo>
                <a:cubicBezTo>
                  <a:pt x="696461" y="3941319"/>
                  <a:pt x="696461" y="3941319"/>
                  <a:pt x="682741" y="3941319"/>
                </a:cubicBezTo>
                <a:cubicBezTo>
                  <a:pt x="678350" y="3932537"/>
                  <a:pt x="682741" y="3927598"/>
                  <a:pt x="682741" y="3923757"/>
                </a:cubicBezTo>
                <a:close/>
                <a:moveTo>
                  <a:pt x="4426833" y="3914427"/>
                </a:moveTo>
                <a:cubicBezTo>
                  <a:pt x="4422442" y="3949550"/>
                  <a:pt x="4377439" y="3940770"/>
                  <a:pt x="4377439" y="3976444"/>
                </a:cubicBezTo>
                <a:cubicBezTo>
                  <a:pt x="4413113" y="3972053"/>
                  <a:pt x="4435615" y="3954491"/>
                  <a:pt x="4449335" y="3923208"/>
                </a:cubicBezTo>
                <a:cubicBezTo>
                  <a:pt x="4440554" y="3923208"/>
                  <a:pt x="4440554" y="3914427"/>
                  <a:pt x="4426833" y="3914427"/>
                </a:cubicBezTo>
                <a:close/>
                <a:moveTo>
                  <a:pt x="651946" y="3911603"/>
                </a:moveTo>
                <a:lnTo>
                  <a:pt x="658412" y="3921373"/>
                </a:lnTo>
                <a:cubicBezTo>
                  <a:pt x="651801" y="3933875"/>
                  <a:pt x="609609" y="3949002"/>
                  <a:pt x="592733" y="3958881"/>
                </a:cubicBezTo>
                <a:cubicBezTo>
                  <a:pt x="597398" y="3945435"/>
                  <a:pt x="605356" y="3934322"/>
                  <a:pt x="616058" y="3926021"/>
                </a:cubicBezTo>
                <a:close/>
                <a:moveTo>
                  <a:pt x="650909" y="3910036"/>
                </a:moveTo>
                <a:cubicBezTo>
                  <a:pt x="655848" y="3910036"/>
                  <a:pt x="655848" y="3910036"/>
                  <a:pt x="655848" y="3910036"/>
                </a:cubicBezTo>
                <a:lnTo>
                  <a:pt x="651946" y="3911603"/>
                </a:lnTo>
                <a:close/>
                <a:moveTo>
                  <a:pt x="4987734" y="3901254"/>
                </a:moveTo>
                <a:cubicBezTo>
                  <a:pt x="4996516" y="3918817"/>
                  <a:pt x="5001455" y="3963272"/>
                  <a:pt x="5027798" y="3963821"/>
                </a:cubicBezTo>
                <a:cubicBezTo>
                  <a:pt x="5019017" y="3986323"/>
                  <a:pt x="5010236" y="3999495"/>
                  <a:pt x="4992125" y="4008275"/>
                </a:cubicBezTo>
                <a:cubicBezTo>
                  <a:pt x="4987734" y="3968211"/>
                  <a:pt x="4992125" y="3959431"/>
                  <a:pt x="4956451" y="3932537"/>
                </a:cubicBezTo>
                <a:cubicBezTo>
                  <a:pt x="4960841" y="3914427"/>
                  <a:pt x="4978953" y="3914427"/>
                  <a:pt x="4987734" y="3901254"/>
                </a:cubicBezTo>
                <a:close/>
                <a:moveTo>
                  <a:pt x="968130" y="3891281"/>
                </a:moveTo>
                <a:cubicBezTo>
                  <a:pt x="948475" y="3894910"/>
                  <a:pt x="923263" y="3910036"/>
                  <a:pt x="943433" y="3910036"/>
                </a:cubicBezTo>
                <a:cubicBezTo>
                  <a:pt x="925321" y="3918817"/>
                  <a:pt x="902820" y="3928147"/>
                  <a:pt x="894039" y="3950100"/>
                </a:cubicBezTo>
                <a:cubicBezTo>
                  <a:pt x="898429" y="3950100"/>
                  <a:pt x="898429" y="3958881"/>
                  <a:pt x="902820" y="3963272"/>
                </a:cubicBezTo>
                <a:cubicBezTo>
                  <a:pt x="947274" y="3954491"/>
                  <a:pt x="956605" y="3914427"/>
                  <a:pt x="984045" y="3892473"/>
                </a:cubicBezTo>
                <a:cubicBezTo>
                  <a:pt x="980616" y="3890141"/>
                  <a:pt x="974681" y="3890072"/>
                  <a:pt x="968130" y="3891281"/>
                </a:cubicBezTo>
                <a:close/>
                <a:moveTo>
                  <a:pt x="884708" y="3874362"/>
                </a:moveTo>
                <a:cubicBezTo>
                  <a:pt x="875927" y="3879301"/>
                  <a:pt x="853426" y="3892473"/>
                  <a:pt x="862207" y="3901254"/>
                </a:cubicBezTo>
                <a:cubicBezTo>
                  <a:pt x="870988" y="3892473"/>
                  <a:pt x="880318" y="3888083"/>
                  <a:pt x="884708" y="3874362"/>
                </a:cubicBezTo>
                <a:close/>
                <a:moveTo>
                  <a:pt x="4947122" y="3869972"/>
                </a:moveTo>
                <a:cubicBezTo>
                  <a:pt x="4907057" y="3878753"/>
                  <a:pt x="4866443" y="3892473"/>
                  <a:pt x="4861503" y="3936928"/>
                </a:cubicBezTo>
                <a:cubicBezTo>
                  <a:pt x="4884007" y="3932537"/>
                  <a:pt x="4910898" y="3918817"/>
                  <a:pt x="4902116" y="3896864"/>
                </a:cubicBezTo>
                <a:cubicBezTo>
                  <a:pt x="4919680" y="3892473"/>
                  <a:pt x="4915288" y="3892473"/>
                  <a:pt x="4933401" y="3896864"/>
                </a:cubicBezTo>
                <a:cubicBezTo>
                  <a:pt x="4938340" y="3887534"/>
                  <a:pt x="4947122" y="3883144"/>
                  <a:pt x="4947122" y="3869972"/>
                </a:cubicBezTo>
                <a:close/>
                <a:moveTo>
                  <a:pt x="934102" y="3869972"/>
                </a:moveTo>
                <a:cubicBezTo>
                  <a:pt x="911601" y="3883692"/>
                  <a:pt x="898429" y="3892473"/>
                  <a:pt x="880318" y="3905645"/>
                </a:cubicBezTo>
                <a:cubicBezTo>
                  <a:pt x="884708" y="3905645"/>
                  <a:pt x="880318" y="3910036"/>
                  <a:pt x="884708" y="3910036"/>
                </a:cubicBezTo>
                <a:cubicBezTo>
                  <a:pt x="902820" y="3896864"/>
                  <a:pt x="925321" y="3892473"/>
                  <a:pt x="934102" y="3869972"/>
                </a:cubicBezTo>
                <a:close/>
                <a:moveTo>
                  <a:pt x="775904" y="3864054"/>
                </a:moveTo>
                <a:cubicBezTo>
                  <a:pt x="782626" y="3864552"/>
                  <a:pt x="789076" y="3867639"/>
                  <a:pt x="794701" y="3874362"/>
                </a:cubicBezTo>
                <a:cubicBezTo>
                  <a:pt x="781530" y="3896864"/>
                  <a:pt x="745306" y="3914427"/>
                  <a:pt x="722805" y="3901254"/>
                </a:cubicBezTo>
                <a:cubicBezTo>
                  <a:pt x="733096" y="3884378"/>
                  <a:pt x="755734" y="3862562"/>
                  <a:pt x="775904" y="3864054"/>
                </a:cubicBezTo>
                <a:close/>
                <a:moveTo>
                  <a:pt x="965386" y="3852408"/>
                </a:moveTo>
                <a:cubicBezTo>
                  <a:pt x="952215" y="3848017"/>
                  <a:pt x="938493" y="3861190"/>
                  <a:pt x="947274" y="3869972"/>
                </a:cubicBezTo>
                <a:cubicBezTo>
                  <a:pt x="960996" y="3869972"/>
                  <a:pt x="965386" y="3865581"/>
                  <a:pt x="965386" y="3852408"/>
                </a:cubicBezTo>
                <a:close/>
                <a:moveTo>
                  <a:pt x="4974563" y="3851861"/>
                </a:moveTo>
                <a:cubicBezTo>
                  <a:pt x="4965782" y="3861190"/>
                  <a:pt x="4952060" y="3861190"/>
                  <a:pt x="4952060" y="3878753"/>
                </a:cubicBezTo>
                <a:cubicBezTo>
                  <a:pt x="4965231" y="3878753"/>
                  <a:pt x="4987734" y="3865581"/>
                  <a:pt x="4974563" y="3851861"/>
                </a:cubicBezTo>
                <a:close/>
                <a:moveTo>
                  <a:pt x="4040460" y="3843627"/>
                </a:moveTo>
                <a:cubicBezTo>
                  <a:pt x="4040460" y="3852408"/>
                  <a:pt x="4031678" y="3852408"/>
                  <a:pt x="4017958" y="3852408"/>
                </a:cubicBezTo>
                <a:cubicBezTo>
                  <a:pt x="4013567" y="3865581"/>
                  <a:pt x="4004237" y="3874911"/>
                  <a:pt x="3995457" y="3892473"/>
                </a:cubicBezTo>
                <a:cubicBezTo>
                  <a:pt x="3999847" y="3892473"/>
                  <a:pt x="4004237" y="3892473"/>
                  <a:pt x="4004237" y="3896864"/>
                </a:cubicBezTo>
                <a:cubicBezTo>
                  <a:pt x="4022348" y="3892473"/>
                  <a:pt x="4035520" y="3874362"/>
                  <a:pt x="4049241" y="3861190"/>
                </a:cubicBezTo>
                <a:cubicBezTo>
                  <a:pt x="4044850" y="3856799"/>
                  <a:pt x="4044850" y="3843627"/>
                  <a:pt x="4040460" y="3843627"/>
                </a:cubicBezTo>
                <a:close/>
                <a:moveTo>
                  <a:pt x="458271" y="3816735"/>
                </a:moveTo>
                <a:cubicBezTo>
                  <a:pt x="458271" y="3816735"/>
                  <a:pt x="458271" y="3816735"/>
                  <a:pt x="471991" y="3816735"/>
                </a:cubicBezTo>
                <a:cubicBezTo>
                  <a:pt x="471991" y="3829906"/>
                  <a:pt x="458271" y="3829906"/>
                  <a:pt x="449489" y="3834297"/>
                </a:cubicBezTo>
                <a:cubicBezTo>
                  <a:pt x="449489" y="3825516"/>
                  <a:pt x="462661" y="3829906"/>
                  <a:pt x="458271" y="3816735"/>
                </a:cubicBezTo>
                <a:close/>
                <a:moveTo>
                  <a:pt x="4596970" y="3803563"/>
                </a:moveTo>
                <a:cubicBezTo>
                  <a:pt x="4578859" y="3799172"/>
                  <a:pt x="4588189" y="3816735"/>
                  <a:pt x="4570078" y="3812344"/>
                </a:cubicBezTo>
                <a:cubicBezTo>
                  <a:pt x="4574469" y="3826065"/>
                  <a:pt x="4579408" y="3834847"/>
                  <a:pt x="4588189" y="3839236"/>
                </a:cubicBezTo>
                <a:cubicBezTo>
                  <a:pt x="4592579" y="3829906"/>
                  <a:pt x="4596970" y="3821125"/>
                  <a:pt x="4596970" y="3803563"/>
                </a:cubicBezTo>
                <a:close/>
                <a:moveTo>
                  <a:pt x="3919169" y="3803563"/>
                </a:moveTo>
                <a:cubicBezTo>
                  <a:pt x="3897216" y="3803563"/>
                  <a:pt x="3892277" y="3816735"/>
                  <a:pt x="3883496" y="3825516"/>
                </a:cubicBezTo>
                <a:cubicBezTo>
                  <a:pt x="3901607" y="3834297"/>
                  <a:pt x="3914778" y="3816735"/>
                  <a:pt x="3919169" y="3803563"/>
                </a:cubicBezTo>
                <a:close/>
                <a:moveTo>
                  <a:pt x="983497" y="3799172"/>
                </a:moveTo>
                <a:cubicBezTo>
                  <a:pt x="943433" y="3807953"/>
                  <a:pt x="929712" y="3843627"/>
                  <a:pt x="902820" y="3861190"/>
                </a:cubicBezTo>
                <a:cubicBezTo>
                  <a:pt x="934102" y="3843627"/>
                  <a:pt x="969776" y="3829906"/>
                  <a:pt x="983497" y="3799172"/>
                </a:cubicBezTo>
                <a:close/>
                <a:moveTo>
                  <a:pt x="4031678" y="3789842"/>
                </a:moveTo>
                <a:cubicBezTo>
                  <a:pt x="4036069" y="3803563"/>
                  <a:pt x="4036069" y="3799172"/>
                  <a:pt x="4031678" y="3811796"/>
                </a:cubicBezTo>
                <a:cubicBezTo>
                  <a:pt x="4049790" y="3811796"/>
                  <a:pt x="4049790" y="3789842"/>
                  <a:pt x="4031678" y="3789842"/>
                </a:cubicBezTo>
                <a:close/>
                <a:moveTo>
                  <a:pt x="5243487" y="3785452"/>
                </a:moveTo>
                <a:cubicBezTo>
                  <a:pt x="5225376" y="3785452"/>
                  <a:pt x="5216595" y="3794782"/>
                  <a:pt x="5207813" y="3803014"/>
                </a:cubicBezTo>
                <a:cubicBezTo>
                  <a:pt x="5220985" y="3798624"/>
                  <a:pt x="5243487" y="3803014"/>
                  <a:pt x="5243487" y="3785452"/>
                </a:cubicBezTo>
                <a:close/>
                <a:moveTo>
                  <a:pt x="4166141" y="3781061"/>
                </a:moveTo>
                <a:cubicBezTo>
                  <a:pt x="4143639" y="3785452"/>
                  <a:pt x="4134308" y="3803563"/>
                  <a:pt x="4148029" y="3821125"/>
                </a:cubicBezTo>
                <a:cubicBezTo>
                  <a:pt x="4166141" y="3821125"/>
                  <a:pt x="4174922" y="3816735"/>
                  <a:pt x="4170532" y="3799172"/>
                </a:cubicBezTo>
                <a:cubicBezTo>
                  <a:pt x="4148029" y="3803563"/>
                  <a:pt x="4175471" y="3794782"/>
                  <a:pt x="4166141" y="3781061"/>
                </a:cubicBezTo>
                <a:close/>
                <a:moveTo>
                  <a:pt x="820007" y="3776714"/>
                </a:moveTo>
                <a:cubicBezTo>
                  <a:pt x="835005" y="3776637"/>
                  <a:pt x="846840" y="3789293"/>
                  <a:pt x="853426" y="3799172"/>
                </a:cubicBezTo>
                <a:cubicBezTo>
                  <a:pt x="830923" y="3807953"/>
                  <a:pt x="822143" y="3812344"/>
                  <a:pt x="799640" y="3812344"/>
                </a:cubicBezTo>
                <a:cubicBezTo>
                  <a:pt x="794701" y="3821125"/>
                  <a:pt x="808421" y="3794782"/>
                  <a:pt x="804031" y="3781611"/>
                </a:cubicBezTo>
                <a:cubicBezTo>
                  <a:pt x="809657" y="3778181"/>
                  <a:pt x="815008" y="3776740"/>
                  <a:pt x="820007" y="3776714"/>
                </a:cubicBezTo>
                <a:close/>
                <a:moveTo>
                  <a:pt x="4341217" y="3767889"/>
                </a:moveTo>
                <a:cubicBezTo>
                  <a:pt x="4350546" y="3763499"/>
                  <a:pt x="4345608" y="3776670"/>
                  <a:pt x="4354390" y="3776670"/>
                </a:cubicBezTo>
                <a:cubicBezTo>
                  <a:pt x="4349998" y="3789842"/>
                  <a:pt x="4331887" y="3785452"/>
                  <a:pt x="4327497" y="3794233"/>
                </a:cubicBezTo>
                <a:cubicBezTo>
                  <a:pt x="4323105" y="3794233"/>
                  <a:pt x="4318715" y="3785452"/>
                  <a:pt x="4318715" y="3776670"/>
                </a:cubicBezTo>
                <a:cubicBezTo>
                  <a:pt x="4332435" y="3772280"/>
                  <a:pt x="4345608" y="3789842"/>
                  <a:pt x="4341217" y="3767889"/>
                </a:cubicBezTo>
                <a:close/>
                <a:moveTo>
                  <a:pt x="498884" y="3767889"/>
                </a:moveTo>
                <a:cubicBezTo>
                  <a:pt x="507665" y="3776670"/>
                  <a:pt x="485163" y="3794782"/>
                  <a:pt x="471991" y="3789842"/>
                </a:cubicBezTo>
                <a:cubicBezTo>
                  <a:pt x="480772" y="3781061"/>
                  <a:pt x="485163" y="3772280"/>
                  <a:pt x="498884" y="3767889"/>
                </a:cubicBezTo>
                <a:close/>
                <a:moveTo>
                  <a:pt x="4970172" y="3763499"/>
                </a:moveTo>
                <a:cubicBezTo>
                  <a:pt x="4952060" y="3772829"/>
                  <a:pt x="4956451" y="3781611"/>
                  <a:pt x="4947670" y="3790392"/>
                </a:cubicBezTo>
                <a:cubicBezTo>
                  <a:pt x="4947670" y="3772280"/>
                  <a:pt x="4915838" y="3799172"/>
                  <a:pt x="4929558" y="3803563"/>
                </a:cubicBezTo>
                <a:cubicBezTo>
                  <a:pt x="4934498" y="3799172"/>
                  <a:pt x="4938889" y="3794782"/>
                  <a:pt x="4943279" y="3790392"/>
                </a:cubicBezTo>
                <a:cubicBezTo>
                  <a:pt x="4938889" y="3803563"/>
                  <a:pt x="4934498" y="3812344"/>
                  <a:pt x="4920778" y="3812344"/>
                </a:cubicBezTo>
                <a:cubicBezTo>
                  <a:pt x="4920778" y="3794782"/>
                  <a:pt x="4907057" y="3816735"/>
                  <a:pt x="4898275" y="3803563"/>
                </a:cubicBezTo>
                <a:cubicBezTo>
                  <a:pt x="4893885" y="3816735"/>
                  <a:pt x="4902667" y="3812344"/>
                  <a:pt x="4902667" y="3825516"/>
                </a:cubicBezTo>
                <a:cubicBezTo>
                  <a:pt x="4920228" y="3829906"/>
                  <a:pt x="4938340" y="3829906"/>
                  <a:pt x="4929010" y="3852958"/>
                </a:cubicBezTo>
                <a:cubicBezTo>
                  <a:pt x="4951511" y="3839236"/>
                  <a:pt x="4960841" y="3843627"/>
                  <a:pt x="4992125" y="3821675"/>
                </a:cubicBezTo>
                <a:cubicBezTo>
                  <a:pt x="4992125" y="3807953"/>
                  <a:pt x="4983344" y="3803563"/>
                  <a:pt x="4987734" y="3790392"/>
                </a:cubicBezTo>
                <a:cubicBezTo>
                  <a:pt x="4974563" y="3790392"/>
                  <a:pt x="4956451" y="3803563"/>
                  <a:pt x="4952060" y="3790392"/>
                </a:cubicBezTo>
                <a:cubicBezTo>
                  <a:pt x="4961392" y="3781061"/>
                  <a:pt x="4983893" y="3776670"/>
                  <a:pt x="4970172" y="3763499"/>
                </a:cubicBezTo>
                <a:close/>
                <a:moveTo>
                  <a:pt x="4700699" y="3759108"/>
                </a:moveTo>
                <a:cubicBezTo>
                  <a:pt x="4686978" y="3777220"/>
                  <a:pt x="4686978" y="3781611"/>
                  <a:pt x="4678196" y="3799172"/>
                </a:cubicBezTo>
                <a:cubicBezTo>
                  <a:pt x="4695759" y="3799172"/>
                  <a:pt x="4695759" y="3807953"/>
                  <a:pt x="4709479" y="3807953"/>
                </a:cubicBezTo>
                <a:cubicBezTo>
                  <a:pt x="4705089" y="3786001"/>
                  <a:pt x="4705089" y="3767889"/>
                  <a:pt x="4700699" y="3759108"/>
                </a:cubicBezTo>
                <a:close/>
                <a:moveTo>
                  <a:pt x="5000357" y="3737156"/>
                </a:moveTo>
                <a:cubicBezTo>
                  <a:pt x="4986637" y="3741547"/>
                  <a:pt x="4986637" y="3759657"/>
                  <a:pt x="4977856" y="3768439"/>
                </a:cubicBezTo>
                <a:cubicBezTo>
                  <a:pt x="4977856" y="3777220"/>
                  <a:pt x="4987185" y="3781611"/>
                  <a:pt x="4991575" y="3790392"/>
                </a:cubicBezTo>
                <a:cubicBezTo>
                  <a:pt x="4995966" y="3786001"/>
                  <a:pt x="5005296" y="3786001"/>
                  <a:pt x="5014078" y="3790392"/>
                </a:cubicBezTo>
                <a:cubicBezTo>
                  <a:pt x="5014078" y="3794782"/>
                  <a:pt x="5018468" y="3799172"/>
                  <a:pt x="5018468" y="3803563"/>
                </a:cubicBezTo>
                <a:cubicBezTo>
                  <a:pt x="5004749" y="3807953"/>
                  <a:pt x="5009139" y="3799172"/>
                  <a:pt x="5000357" y="3794782"/>
                </a:cubicBezTo>
                <a:cubicBezTo>
                  <a:pt x="5005296" y="3825516"/>
                  <a:pt x="5022859" y="3803563"/>
                  <a:pt x="5040970" y="3803563"/>
                </a:cubicBezTo>
                <a:cubicBezTo>
                  <a:pt x="5036579" y="3812344"/>
                  <a:pt x="5027798" y="3807953"/>
                  <a:pt x="5032189" y="3821125"/>
                </a:cubicBezTo>
                <a:cubicBezTo>
                  <a:pt x="5050300" y="3834847"/>
                  <a:pt x="5067863" y="3812344"/>
                  <a:pt x="5081583" y="3807953"/>
                </a:cubicBezTo>
                <a:cubicBezTo>
                  <a:pt x="5072801" y="3821125"/>
                  <a:pt x="5095304" y="3821125"/>
                  <a:pt x="5095304" y="3812344"/>
                </a:cubicBezTo>
                <a:cubicBezTo>
                  <a:pt x="5104086" y="3816735"/>
                  <a:pt x="5086523" y="3821125"/>
                  <a:pt x="5095304" y="3834297"/>
                </a:cubicBezTo>
                <a:cubicBezTo>
                  <a:pt x="4996516" y="3874362"/>
                  <a:pt x="4911447" y="3932537"/>
                  <a:pt x="4835160" y="3998945"/>
                </a:cubicBezTo>
                <a:cubicBezTo>
                  <a:pt x="4839550" y="4003336"/>
                  <a:pt x="4839550" y="4007727"/>
                  <a:pt x="4839550" y="4020899"/>
                </a:cubicBezTo>
                <a:cubicBezTo>
                  <a:pt x="4852722" y="4020899"/>
                  <a:pt x="4857663" y="3998945"/>
                  <a:pt x="4866443" y="4012117"/>
                </a:cubicBezTo>
                <a:cubicBezTo>
                  <a:pt x="4884007" y="3990164"/>
                  <a:pt x="4897727" y="3976444"/>
                  <a:pt x="4902116" y="3954491"/>
                </a:cubicBezTo>
                <a:cubicBezTo>
                  <a:pt x="4911447" y="3954491"/>
                  <a:pt x="4906508" y="3972053"/>
                  <a:pt x="4920228" y="3967663"/>
                </a:cubicBezTo>
                <a:cubicBezTo>
                  <a:pt x="4915838" y="3976444"/>
                  <a:pt x="4924619" y="3980834"/>
                  <a:pt x="4924619" y="3989616"/>
                </a:cubicBezTo>
                <a:cubicBezTo>
                  <a:pt x="4906508" y="3994006"/>
                  <a:pt x="4919680" y="3998397"/>
                  <a:pt x="4910898" y="4011569"/>
                </a:cubicBezTo>
                <a:cubicBezTo>
                  <a:pt x="4924619" y="4011569"/>
                  <a:pt x="4915838" y="4029131"/>
                  <a:pt x="4924619" y="4024741"/>
                </a:cubicBezTo>
                <a:cubicBezTo>
                  <a:pt x="4924619" y="4064805"/>
                  <a:pt x="4852722" y="4078525"/>
                  <a:pt x="4830221" y="4100478"/>
                </a:cubicBezTo>
                <a:cubicBezTo>
                  <a:pt x="4812110" y="4082916"/>
                  <a:pt x="4857113" y="4065354"/>
                  <a:pt x="4857113" y="4038461"/>
                </a:cubicBezTo>
                <a:cubicBezTo>
                  <a:pt x="4825830" y="4012117"/>
                  <a:pt x="4785217" y="4087856"/>
                  <a:pt x="4803329" y="4109809"/>
                </a:cubicBezTo>
                <a:cubicBezTo>
                  <a:pt x="4803329" y="4123529"/>
                  <a:pt x="4794547" y="4127920"/>
                  <a:pt x="4794547" y="4141092"/>
                </a:cubicBezTo>
                <a:cubicBezTo>
                  <a:pt x="4785766" y="4136701"/>
                  <a:pt x="4772045" y="4127920"/>
                  <a:pt x="4767655" y="4141092"/>
                </a:cubicBezTo>
                <a:cubicBezTo>
                  <a:pt x="4767655" y="4132311"/>
                  <a:pt x="4767655" y="4119139"/>
                  <a:pt x="4749544" y="4119139"/>
                </a:cubicBezTo>
                <a:cubicBezTo>
                  <a:pt x="4740762" y="4127920"/>
                  <a:pt x="4731982" y="4136701"/>
                  <a:pt x="4718260" y="4141092"/>
                </a:cubicBezTo>
                <a:cubicBezTo>
                  <a:pt x="4709479" y="4096637"/>
                  <a:pt x="4754483" y="4092246"/>
                  <a:pt x="4776985" y="4062061"/>
                </a:cubicBezTo>
                <a:cubicBezTo>
                  <a:pt x="4772594" y="4043950"/>
                  <a:pt x="4763814" y="4026387"/>
                  <a:pt x="4741312" y="4026387"/>
                </a:cubicBezTo>
                <a:cubicBezTo>
                  <a:pt x="4750093" y="4013215"/>
                  <a:pt x="4750093" y="3995104"/>
                  <a:pt x="4763814" y="3986323"/>
                </a:cubicBezTo>
                <a:cubicBezTo>
                  <a:pt x="4763814" y="3977542"/>
                  <a:pt x="4750093" y="3986323"/>
                  <a:pt x="4750093" y="3977542"/>
                </a:cubicBezTo>
                <a:cubicBezTo>
                  <a:pt x="4750093" y="3959431"/>
                  <a:pt x="4772045" y="3959431"/>
                  <a:pt x="4785766" y="3950649"/>
                </a:cubicBezTo>
                <a:cubicBezTo>
                  <a:pt x="4790156" y="3928147"/>
                  <a:pt x="4772594" y="3928147"/>
                  <a:pt x="4781375" y="3910585"/>
                </a:cubicBezTo>
                <a:cubicBezTo>
                  <a:pt x="4785766" y="3919914"/>
                  <a:pt x="4790156" y="3928696"/>
                  <a:pt x="4790156" y="3941868"/>
                </a:cubicBezTo>
                <a:cubicBezTo>
                  <a:pt x="4825830" y="3941868"/>
                  <a:pt x="4857663" y="3888631"/>
                  <a:pt x="4843942" y="3861739"/>
                </a:cubicBezTo>
                <a:cubicBezTo>
                  <a:pt x="4843942" y="3857348"/>
                  <a:pt x="4852722" y="3861739"/>
                  <a:pt x="4852722" y="3852958"/>
                </a:cubicBezTo>
                <a:cubicBezTo>
                  <a:pt x="4866443" y="3861739"/>
                  <a:pt x="4870835" y="3875459"/>
                  <a:pt x="4866443" y="3893022"/>
                </a:cubicBezTo>
                <a:cubicBezTo>
                  <a:pt x="4888945" y="3893022"/>
                  <a:pt x="4902116" y="3879301"/>
                  <a:pt x="4915838" y="3861739"/>
                </a:cubicBezTo>
                <a:cubicBezTo>
                  <a:pt x="4915838" y="3852958"/>
                  <a:pt x="4906508" y="3839786"/>
                  <a:pt x="4902116" y="3852958"/>
                </a:cubicBezTo>
                <a:cubicBezTo>
                  <a:pt x="4897727" y="3844176"/>
                  <a:pt x="4902116" y="3835395"/>
                  <a:pt x="4879615" y="3844176"/>
                </a:cubicBezTo>
                <a:cubicBezTo>
                  <a:pt x="4879615" y="3826065"/>
                  <a:pt x="4884007" y="3808503"/>
                  <a:pt x="4865894" y="3817284"/>
                </a:cubicBezTo>
                <a:cubicBezTo>
                  <a:pt x="4874676" y="3781611"/>
                  <a:pt x="4905959" y="3790392"/>
                  <a:pt x="4924070" y="3777220"/>
                </a:cubicBezTo>
                <a:cubicBezTo>
                  <a:pt x="4928461" y="3763499"/>
                  <a:pt x="4915288" y="3763499"/>
                  <a:pt x="4919680" y="3750328"/>
                </a:cubicBezTo>
                <a:cubicBezTo>
                  <a:pt x="4942182" y="3781611"/>
                  <a:pt x="4969074" y="3723983"/>
                  <a:pt x="5000357" y="3737156"/>
                </a:cubicBezTo>
                <a:close/>
                <a:moveTo>
                  <a:pt x="5014626" y="3727825"/>
                </a:moveTo>
                <a:cubicBezTo>
                  <a:pt x="5014626" y="3727825"/>
                  <a:pt x="5014626" y="3727825"/>
                  <a:pt x="5019017" y="3727825"/>
                </a:cubicBezTo>
                <a:cubicBezTo>
                  <a:pt x="5014626" y="3727825"/>
                  <a:pt x="5014626" y="3732216"/>
                  <a:pt x="5014626" y="3736606"/>
                </a:cubicBezTo>
                <a:close/>
                <a:moveTo>
                  <a:pt x="4753934" y="3727825"/>
                </a:moveTo>
                <a:cubicBezTo>
                  <a:pt x="4753934" y="3736606"/>
                  <a:pt x="4727041" y="3736606"/>
                  <a:pt x="4745154" y="3745388"/>
                </a:cubicBezTo>
                <a:cubicBezTo>
                  <a:pt x="4749544" y="3745388"/>
                  <a:pt x="4772045" y="3727825"/>
                  <a:pt x="4753934" y="3727825"/>
                </a:cubicBezTo>
                <a:close/>
                <a:moveTo>
                  <a:pt x="669020" y="3723435"/>
                </a:moveTo>
                <a:cubicBezTo>
                  <a:pt x="651458" y="3750328"/>
                  <a:pt x="606454" y="3754717"/>
                  <a:pt x="583402" y="3781061"/>
                </a:cubicBezTo>
                <a:cubicBezTo>
                  <a:pt x="583402" y="3789842"/>
                  <a:pt x="592733" y="3789842"/>
                  <a:pt x="597123" y="3789842"/>
                </a:cubicBezTo>
                <a:cubicBezTo>
                  <a:pt x="547729" y="3838688"/>
                  <a:pt x="471443" y="3843080"/>
                  <a:pt x="417657" y="3887534"/>
                </a:cubicBezTo>
                <a:cubicBezTo>
                  <a:pt x="462112" y="3848017"/>
                  <a:pt x="511507" y="3816735"/>
                  <a:pt x="552120" y="3776670"/>
                </a:cubicBezTo>
                <a:cubicBezTo>
                  <a:pt x="560901" y="3776670"/>
                  <a:pt x="565292" y="3781061"/>
                  <a:pt x="579013" y="3781061"/>
                </a:cubicBezTo>
                <a:cubicBezTo>
                  <a:pt x="592733" y="3750328"/>
                  <a:pt x="637736" y="3723435"/>
                  <a:pt x="669020" y="3723435"/>
                </a:cubicBezTo>
                <a:close/>
                <a:moveTo>
                  <a:pt x="1095458" y="3714653"/>
                </a:moveTo>
                <a:cubicBezTo>
                  <a:pt x="1050454" y="3710264"/>
                  <a:pt x="1041672" y="3737156"/>
                  <a:pt x="1023562" y="3759108"/>
                </a:cubicBezTo>
                <a:cubicBezTo>
                  <a:pt x="1037282" y="3772280"/>
                  <a:pt x="1054844" y="3759108"/>
                  <a:pt x="1068565" y="3754717"/>
                </a:cubicBezTo>
                <a:cubicBezTo>
                  <a:pt x="1064174" y="3732216"/>
                  <a:pt x="1086677" y="3727825"/>
                  <a:pt x="1095458" y="3714653"/>
                </a:cubicBezTo>
                <a:close/>
                <a:moveTo>
                  <a:pt x="4035520" y="3714105"/>
                </a:moveTo>
                <a:cubicBezTo>
                  <a:pt x="4026190" y="3709714"/>
                  <a:pt x="4026190" y="3722886"/>
                  <a:pt x="4017409" y="3718495"/>
                </a:cubicBezTo>
                <a:cubicBezTo>
                  <a:pt x="4017409" y="3736606"/>
                  <a:pt x="4008629" y="3740997"/>
                  <a:pt x="4013018" y="3754169"/>
                </a:cubicBezTo>
                <a:cubicBezTo>
                  <a:pt x="3999847" y="3754169"/>
                  <a:pt x="3990516" y="3762950"/>
                  <a:pt x="3981735" y="3771732"/>
                </a:cubicBezTo>
                <a:cubicBezTo>
                  <a:pt x="3981735" y="3762950"/>
                  <a:pt x="3995457" y="3758559"/>
                  <a:pt x="3977344" y="3758559"/>
                </a:cubicBezTo>
                <a:cubicBezTo>
                  <a:pt x="3968563" y="3767889"/>
                  <a:pt x="3995457" y="3785452"/>
                  <a:pt x="3972954" y="3789842"/>
                </a:cubicBezTo>
                <a:cubicBezTo>
                  <a:pt x="3982283" y="3789842"/>
                  <a:pt x="3977893" y="3803563"/>
                  <a:pt x="3986125" y="3803014"/>
                </a:cubicBezTo>
                <a:cubicBezTo>
                  <a:pt x="3990516" y="3776122"/>
                  <a:pt x="4026738" y="3780512"/>
                  <a:pt x="4035520" y="3758559"/>
                </a:cubicBezTo>
                <a:cubicBezTo>
                  <a:pt x="4035520" y="3736057"/>
                  <a:pt x="4031130" y="3731667"/>
                  <a:pt x="4035520" y="3714105"/>
                </a:cubicBezTo>
                <a:close/>
                <a:moveTo>
                  <a:pt x="750246" y="3701481"/>
                </a:moveTo>
                <a:cubicBezTo>
                  <a:pt x="763418" y="3710264"/>
                  <a:pt x="736525" y="3710264"/>
                  <a:pt x="741465" y="3723435"/>
                </a:cubicBezTo>
                <a:cubicBezTo>
                  <a:pt x="732684" y="3714653"/>
                  <a:pt x="732684" y="3723435"/>
                  <a:pt x="718964" y="3723435"/>
                </a:cubicBezTo>
                <a:cubicBezTo>
                  <a:pt x="718964" y="3705873"/>
                  <a:pt x="750246" y="3719044"/>
                  <a:pt x="750246" y="3701481"/>
                </a:cubicBezTo>
                <a:close/>
                <a:moveTo>
                  <a:pt x="4049241" y="3692700"/>
                </a:moveTo>
                <a:cubicBezTo>
                  <a:pt x="4049241" y="3697091"/>
                  <a:pt x="4044850" y="3701481"/>
                  <a:pt x="4044850" y="3705873"/>
                </a:cubicBezTo>
                <a:cubicBezTo>
                  <a:pt x="4058572" y="3705873"/>
                  <a:pt x="4067352" y="3705873"/>
                  <a:pt x="4067352" y="3692700"/>
                </a:cubicBezTo>
                <a:cubicBezTo>
                  <a:pt x="4067352" y="3692700"/>
                  <a:pt x="4067352" y="3692700"/>
                  <a:pt x="4049241" y="3692700"/>
                </a:cubicBezTo>
                <a:close/>
                <a:moveTo>
                  <a:pt x="5441065" y="3687761"/>
                </a:moveTo>
                <a:cubicBezTo>
                  <a:pt x="5418563" y="3692152"/>
                  <a:pt x="5414173" y="3710264"/>
                  <a:pt x="5396061" y="3719044"/>
                </a:cubicBezTo>
                <a:cubicBezTo>
                  <a:pt x="5418563" y="3719044"/>
                  <a:pt x="5427344" y="3700933"/>
                  <a:pt x="5441065" y="3687761"/>
                </a:cubicBezTo>
                <a:close/>
                <a:moveTo>
                  <a:pt x="4574469" y="3683919"/>
                </a:moveTo>
                <a:cubicBezTo>
                  <a:pt x="4574469" y="3692700"/>
                  <a:pt x="4556356" y="3705873"/>
                  <a:pt x="4574469" y="3701481"/>
                </a:cubicBezTo>
                <a:cubicBezTo>
                  <a:pt x="4565687" y="3727825"/>
                  <a:pt x="4543184" y="3701481"/>
                  <a:pt x="4543184" y="3723435"/>
                </a:cubicBezTo>
                <a:cubicBezTo>
                  <a:pt x="4530014" y="3701481"/>
                  <a:pt x="4561296" y="3692152"/>
                  <a:pt x="4574469" y="3683919"/>
                </a:cubicBezTo>
                <a:close/>
                <a:moveTo>
                  <a:pt x="587793" y="3674588"/>
                </a:moveTo>
                <a:cubicBezTo>
                  <a:pt x="601514" y="3670199"/>
                  <a:pt x="596574" y="3687761"/>
                  <a:pt x="610295" y="3678980"/>
                </a:cubicBezTo>
                <a:cubicBezTo>
                  <a:pt x="610295" y="3687761"/>
                  <a:pt x="601514" y="3683370"/>
                  <a:pt x="601514" y="3683370"/>
                </a:cubicBezTo>
                <a:cubicBezTo>
                  <a:pt x="579013" y="3723435"/>
                  <a:pt x="583952" y="3719044"/>
                  <a:pt x="543338" y="3727825"/>
                </a:cubicBezTo>
                <a:cubicBezTo>
                  <a:pt x="525775" y="3732216"/>
                  <a:pt x="507665" y="3740997"/>
                  <a:pt x="485163" y="3749778"/>
                </a:cubicBezTo>
                <a:cubicBezTo>
                  <a:pt x="490102" y="3736606"/>
                  <a:pt x="507665" y="3723435"/>
                  <a:pt x="525775" y="3732216"/>
                </a:cubicBezTo>
                <a:cubicBezTo>
                  <a:pt x="543338" y="3705873"/>
                  <a:pt x="565841" y="3687761"/>
                  <a:pt x="587793" y="3674588"/>
                </a:cubicBezTo>
                <a:close/>
                <a:moveTo>
                  <a:pt x="4920228" y="3670199"/>
                </a:moveTo>
                <a:cubicBezTo>
                  <a:pt x="4929558" y="3670199"/>
                  <a:pt x="4920228" y="3683370"/>
                  <a:pt x="4920228" y="3683370"/>
                </a:cubicBezTo>
                <a:cubicBezTo>
                  <a:pt x="4910898" y="3687761"/>
                  <a:pt x="4910898" y="3683370"/>
                  <a:pt x="4902116" y="3678980"/>
                </a:cubicBezTo>
                <a:cubicBezTo>
                  <a:pt x="4906508" y="3674588"/>
                  <a:pt x="4915838" y="3678980"/>
                  <a:pt x="4920228" y="3674588"/>
                </a:cubicBezTo>
                <a:cubicBezTo>
                  <a:pt x="4920228" y="3674588"/>
                  <a:pt x="4920228" y="3674588"/>
                  <a:pt x="4920228" y="3670199"/>
                </a:cubicBezTo>
                <a:close/>
                <a:moveTo>
                  <a:pt x="4551305" y="3665534"/>
                </a:moveTo>
                <a:cubicBezTo>
                  <a:pt x="4554470" y="3665534"/>
                  <a:pt x="4557865" y="3666906"/>
                  <a:pt x="4561296" y="3670199"/>
                </a:cubicBezTo>
                <a:cubicBezTo>
                  <a:pt x="4561296" y="3687761"/>
                  <a:pt x="4547576" y="3687761"/>
                  <a:pt x="4534404" y="3687761"/>
                </a:cubicBezTo>
                <a:cubicBezTo>
                  <a:pt x="4534404" y="3677882"/>
                  <a:pt x="4541813" y="3665534"/>
                  <a:pt x="4551305" y="3665534"/>
                </a:cubicBezTo>
                <a:close/>
                <a:moveTo>
                  <a:pt x="5100243" y="3661417"/>
                </a:moveTo>
                <a:cubicBezTo>
                  <a:pt x="5100243" y="3661417"/>
                  <a:pt x="5100243" y="3670199"/>
                  <a:pt x="5109025" y="3670199"/>
                </a:cubicBezTo>
                <a:cubicBezTo>
                  <a:pt x="5113415" y="3683370"/>
                  <a:pt x="5095304" y="3678980"/>
                  <a:pt x="5100243" y="3692152"/>
                </a:cubicBezTo>
                <a:cubicBezTo>
                  <a:pt x="5077741" y="3674588"/>
                  <a:pt x="5060180" y="3714653"/>
                  <a:pt x="5046459" y="3727825"/>
                </a:cubicBezTo>
                <a:cubicBezTo>
                  <a:pt x="5046459" y="3727825"/>
                  <a:pt x="5046459" y="3727825"/>
                  <a:pt x="5019566" y="3727825"/>
                </a:cubicBezTo>
                <a:cubicBezTo>
                  <a:pt x="5032738" y="3701481"/>
                  <a:pt x="5086523" y="3692700"/>
                  <a:pt x="5100243" y="3661417"/>
                </a:cubicBezTo>
                <a:close/>
                <a:moveTo>
                  <a:pt x="4448786" y="3661417"/>
                </a:moveTo>
                <a:cubicBezTo>
                  <a:pt x="4458117" y="3661417"/>
                  <a:pt x="4448786" y="3678980"/>
                  <a:pt x="4453726" y="3683370"/>
                </a:cubicBezTo>
                <a:cubicBezTo>
                  <a:pt x="4448786" y="3683370"/>
                  <a:pt x="4448786" y="3674588"/>
                  <a:pt x="4440006" y="3674588"/>
                </a:cubicBezTo>
                <a:cubicBezTo>
                  <a:pt x="4435066" y="3665808"/>
                  <a:pt x="4448786" y="3670199"/>
                  <a:pt x="4448786" y="3661417"/>
                </a:cubicBezTo>
                <a:close/>
                <a:moveTo>
                  <a:pt x="4166141" y="3661417"/>
                </a:moveTo>
                <a:cubicBezTo>
                  <a:pt x="4179861" y="3670199"/>
                  <a:pt x="4161750" y="3692152"/>
                  <a:pt x="4161750" y="3701481"/>
                </a:cubicBezTo>
                <a:cubicBezTo>
                  <a:pt x="4139248" y="3692700"/>
                  <a:pt x="4166141" y="3674588"/>
                  <a:pt x="4166141" y="3661417"/>
                </a:cubicBezTo>
                <a:close/>
                <a:moveTo>
                  <a:pt x="1086677" y="3652087"/>
                </a:moveTo>
                <a:cubicBezTo>
                  <a:pt x="1059783" y="3661417"/>
                  <a:pt x="1059783" y="3701481"/>
                  <a:pt x="1028501" y="3705323"/>
                </a:cubicBezTo>
                <a:cubicBezTo>
                  <a:pt x="1055393" y="3718495"/>
                  <a:pt x="1082286" y="3683370"/>
                  <a:pt x="1086677" y="3652087"/>
                </a:cubicBezTo>
                <a:close/>
                <a:moveTo>
                  <a:pt x="5189702" y="3647696"/>
                </a:moveTo>
                <a:cubicBezTo>
                  <a:pt x="5180921" y="3652087"/>
                  <a:pt x="5180921" y="3670199"/>
                  <a:pt x="5194092" y="3669650"/>
                </a:cubicBezTo>
                <a:cubicBezTo>
                  <a:pt x="5198483" y="3660869"/>
                  <a:pt x="5198483" y="3647696"/>
                  <a:pt x="5189702" y="3647696"/>
                </a:cubicBezTo>
                <a:close/>
                <a:moveTo>
                  <a:pt x="4660085" y="3647696"/>
                </a:moveTo>
                <a:cubicBezTo>
                  <a:pt x="4660085" y="3652087"/>
                  <a:pt x="4651304" y="3670199"/>
                  <a:pt x="4660085" y="3669650"/>
                </a:cubicBezTo>
                <a:cubicBezTo>
                  <a:pt x="4660085" y="3660869"/>
                  <a:pt x="4673257" y="3660869"/>
                  <a:pt x="4668866" y="3652087"/>
                </a:cubicBezTo>
                <a:cubicBezTo>
                  <a:pt x="4664476" y="3652087"/>
                  <a:pt x="4664476" y="3647696"/>
                  <a:pt x="4660085" y="3647696"/>
                </a:cubicBezTo>
                <a:close/>
                <a:moveTo>
                  <a:pt x="4790156" y="3643855"/>
                </a:moveTo>
                <a:cubicBezTo>
                  <a:pt x="4780827" y="3643855"/>
                  <a:pt x="4776435" y="3648245"/>
                  <a:pt x="4772045" y="3657027"/>
                </a:cubicBezTo>
                <a:cubicBezTo>
                  <a:pt x="4776985" y="3657027"/>
                  <a:pt x="4781375" y="3657027"/>
                  <a:pt x="4785766" y="3661417"/>
                </a:cubicBezTo>
                <a:cubicBezTo>
                  <a:pt x="4785766" y="3657027"/>
                  <a:pt x="4790156" y="3652087"/>
                  <a:pt x="4790156" y="3643855"/>
                </a:cubicBezTo>
                <a:close/>
                <a:moveTo>
                  <a:pt x="1055325" y="3640811"/>
                </a:moveTo>
                <a:cubicBezTo>
                  <a:pt x="1036185" y="3641350"/>
                  <a:pt x="1015191" y="3651539"/>
                  <a:pt x="1001608" y="3661417"/>
                </a:cubicBezTo>
                <a:cubicBezTo>
                  <a:pt x="996669" y="3674588"/>
                  <a:pt x="1014780" y="3665808"/>
                  <a:pt x="1015330" y="3675137"/>
                </a:cubicBezTo>
                <a:cubicBezTo>
                  <a:pt x="1032891" y="3670747"/>
                  <a:pt x="1077896" y="3661417"/>
                  <a:pt x="1073505" y="3643855"/>
                </a:cubicBezTo>
                <a:cubicBezTo>
                  <a:pt x="1067880" y="3641522"/>
                  <a:pt x="1061705" y="3640630"/>
                  <a:pt x="1055325" y="3640811"/>
                </a:cubicBezTo>
                <a:close/>
                <a:moveTo>
                  <a:pt x="4323105" y="3625744"/>
                </a:moveTo>
                <a:cubicBezTo>
                  <a:pt x="4336826" y="3630133"/>
                  <a:pt x="4336826" y="3638915"/>
                  <a:pt x="4341217" y="3648245"/>
                </a:cubicBezTo>
                <a:cubicBezTo>
                  <a:pt x="4336826" y="3652636"/>
                  <a:pt x="4323105" y="3652636"/>
                  <a:pt x="4318715" y="3661417"/>
                </a:cubicBezTo>
                <a:cubicBezTo>
                  <a:pt x="4314324" y="3656478"/>
                  <a:pt x="4314324" y="3643305"/>
                  <a:pt x="4314324" y="3634524"/>
                </a:cubicBezTo>
                <a:cubicBezTo>
                  <a:pt x="4314324" y="3630133"/>
                  <a:pt x="4323105" y="3634524"/>
                  <a:pt x="4323105" y="3625744"/>
                </a:cubicBezTo>
                <a:close/>
                <a:moveTo>
                  <a:pt x="4987734" y="3616962"/>
                </a:moveTo>
                <a:cubicBezTo>
                  <a:pt x="4965231" y="3616962"/>
                  <a:pt x="4960841" y="3630133"/>
                  <a:pt x="4947122" y="3635073"/>
                </a:cubicBezTo>
                <a:cubicBezTo>
                  <a:pt x="4960841" y="3630683"/>
                  <a:pt x="4960841" y="3643855"/>
                  <a:pt x="4969623" y="3643855"/>
                </a:cubicBezTo>
                <a:cubicBezTo>
                  <a:pt x="4969623" y="3625744"/>
                  <a:pt x="4987734" y="3630133"/>
                  <a:pt x="4987734" y="3616962"/>
                </a:cubicBezTo>
                <a:close/>
                <a:moveTo>
                  <a:pt x="4672304" y="3611516"/>
                </a:moveTo>
                <a:cubicBezTo>
                  <a:pt x="4657101" y="3610616"/>
                  <a:pt x="4641974" y="3622451"/>
                  <a:pt x="4641974" y="3638915"/>
                </a:cubicBezTo>
                <a:cubicBezTo>
                  <a:pt x="4668866" y="3643305"/>
                  <a:pt x="4678196" y="3630133"/>
                  <a:pt x="4686978" y="3616962"/>
                </a:cubicBezTo>
                <a:cubicBezTo>
                  <a:pt x="4682450" y="3613532"/>
                  <a:pt x="4677374" y="3611817"/>
                  <a:pt x="4672304" y="3611516"/>
                </a:cubicBezTo>
                <a:close/>
                <a:moveTo>
                  <a:pt x="869255" y="3606921"/>
                </a:moveTo>
                <a:cubicBezTo>
                  <a:pt x="866014" y="3606604"/>
                  <a:pt x="862344" y="3609141"/>
                  <a:pt x="857816" y="3616962"/>
                </a:cubicBezTo>
                <a:cubicBezTo>
                  <a:pt x="857816" y="3616962"/>
                  <a:pt x="857816" y="3616962"/>
                  <a:pt x="866598" y="3616962"/>
                </a:cubicBezTo>
                <a:cubicBezTo>
                  <a:pt x="862207" y="3634524"/>
                  <a:pt x="875927" y="3630133"/>
                  <a:pt x="880318" y="3638915"/>
                </a:cubicBezTo>
                <a:cubicBezTo>
                  <a:pt x="889099" y="3638915"/>
                  <a:pt x="893490" y="3630133"/>
                  <a:pt x="898429" y="3621353"/>
                </a:cubicBezTo>
                <a:cubicBezTo>
                  <a:pt x="884846" y="3634525"/>
                  <a:pt x="878981" y="3607873"/>
                  <a:pt x="869255" y="3606921"/>
                </a:cubicBezTo>
                <a:close/>
                <a:moveTo>
                  <a:pt x="818463" y="3585697"/>
                </a:moveTo>
                <a:cubicBezTo>
                  <a:pt x="793329" y="3587292"/>
                  <a:pt x="771514" y="3603242"/>
                  <a:pt x="754637" y="3616413"/>
                </a:cubicBezTo>
                <a:cubicBezTo>
                  <a:pt x="763418" y="3630133"/>
                  <a:pt x="754637" y="3634524"/>
                  <a:pt x="759027" y="3643305"/>
                </a:cubicBezTo>
                <a:cubicBezTo>
                  <a:pt x="781530" y="3616962"/>
                  <a:pt x="812812" y="3603241"/>
                  <a:pt x="844645" y="3589521"/>
                </a:cubicBezTo>
                <a:cubicBezTo>
                  <a:pt x="835589" y="3586229"/>
                  <a:pt x="826842" y="3585165"/>
                  <a:pt x="818463" y="3585697"/>
                </a:cubicBezTo>
                <a:close/>
                <a:moveTo>
                  <a:pt x="767809" y="3581289"/>
                </a:moveTo>
                <a:cubicBezTo>
                  <a:pt x="763418" y="3585680"/>
                  <a:pt x="754637" y="3590069"/>
                  <a:pt x="754089" y="3598851"/>
                </a:cubicBezTo>
                <a:cubicBezTo>
                  <a:pt x="759027" y="3598851"/>
                  <a:pt x="759027" y="3603241"/>
                  <a:pt x="767809" y="3603241"/>
                </a:cubicBezTo>
                <a:cubicBezTo>
                  <a:pt x="767809" y="3598851"/>
                  <a:pt x="776589" y="3581289"/>
                  <a:pt x="767809" y="3581289"/>
                </a:cubicBezTo>
                <a:close/>
                <a:moveTo>
                  <a:pt x="5212204" y="3563177"/>
                </a:moveTo>
                <a:cubicBezTo>
                  <a:pt x="5217144" y="3567568"/>
                  <a:pt x="5221534" y="3567568"/>
                  <a:pt x="5225924" y="3567568"/>
                </a:cubicBezTo>
                <a:cubicBezTo>
                  <a:pt x="5225924" y="3581289"/>
                  <a:pt x="5212204" y="3581289"/>
                  <a:pt x="5207813" y="3594460"/>
                </a:cubicBezTo>
                <a:cubicBezTo>
                  <a:pt x="5202874" y="3594460"/>
                  <a:pt x="5198483" y="3590069"/>
                  <a:pt x="5194092" y="3590069"/>
                </a:cubicBezTo>
                <a:cubicBezTo>
                  <a:pt x="5194092" y="3576898"/>
                  <a:pt x="5207813" y="3576898"/>
                  <a:pt x="5212204" y="3563177"/>
                </a:cubicBezTo>
                <a:close/>
                <a:moveTo>
                  <a:pt x="5076645" y="3558786"/>
                </a:moveTo>
                <a:cubicBezTo>
                  <a:pt x="5076645" y="3563177"/>
                  <a:pt x="5076645" y="3567568"/>
                  <a:pt x="5072254" y="3567568"/>
                </a:cubicBezTo>
                <a:cubicBezTo>
                  <a:pt x="5072254" y="3567568"/>
                  <a:pt x="5067863" y="3563177"/>
                  <a:pt x="5067863" y="3567568"/>
                </a:cubicBezTo>
                <a:cubicBezTo>
                  <a:pt x="5072254" y="3567568"/>
                  <a:pt x="5072254" y="3576349"/>
                  <a:pt x="5072254" y="3580740"/>
                </a:cubicBezTo>
                <a:cubicBezTo>
                  <a:pt x="5072254" y="3580740"/>
                  <a:pt x="5072254" y="3580740"/>
                  <a:pt x="5085974" y="3580740"/>
                </a:cubicBezTo>
                <a:cubicBezTo>
                  <a:pt x="5085974" y="3576349"/>
                  <a:pt x="5081583" y="3571958"/>
                  <a:pt x="5081583" y="3567568"/>
                </a:cubicBezTo>
                <a:cubicBezTo>
                  <a:pt x="5090913" y="3571958"/>
                  <a:pt x="5095304" y="3567568"/>
                  <a:pt x="5095304" y="3558786"/>
                </a:cubicBezTo>
                <a:close/>
                <a:moveTo>
                  <a:pt x="4467516" y="3522015"/>
                </a:moveTo>
                <a:cubicBezTo>
                  <a:pt x="4465801" y="3521466"/>
                  <a:pt x="4464704" y="3521466"/>
                  <a:pt x="4462508" y="3523662"/>
                </a:cubicBezTo>
                <a:cubicBezTo>
                  <a:pt x="4462508" y="3523662"/>
                  <a:pt x="4462508" y="3523662"/>
                  <a:pt x="4462508" y="3532443"/>
                </a:cubicBezTo>
                <a:cubicBezTo>
                  <a:pt x="4467447" y="3541225"/>
                  <a:pt x="4467447" y="3532443"/>
                  <a:pt x="4476228" y="3532443"/>
                </a:cubicBezTo>
                <a:cubicBezTo>
                  <a:pt x="4476228" y="3532443"/>
                  <a:pt x="4476228" y="3532443"/>
                  <a:pt x="4476228" y="3523662"/>
                </a:cubicBezTo>
                <a:cubicBezTo>
                  <a:pt x="4471563" y="3523662"/>
                  <a:pt x="4469230" y="3522564"/>
                  <a:pt x="4467516" y="3522015"/>
                </a:cubicBezTo>
                <a:close/>
                <a:moveTo>
                  <a:pt x="5477287" y="3514880"/>
                </a:moveTo>
                <a:cubicBezTo>
                  <a:pt x="5468506" y="3532443"/>
                  <a:pt x="5464115" y="3537382"/>
                  <a:pt x="5468506" y="3559336"/>
                </a:cubicBezTo>
                <a:cubicBezTo>
                  <a:pt x="5446003" y="3559336"/>
                  <a:pt x="5441613" y="3576898"/>
                  <a:pt x="5423502" y="3581289"/>
                </a:cubicBezTo>
                <a:cubicBezTo>
                  <a:pt x="5419112" y="3576898"/>
                  <a:pt x="5419112" y="3563726"/>
                  <a:pt x="5405391" y="3563726"/>
                </a:cubicBezTo>
                <a:cubicBezTo>
                  <a:pt x="5409782" y="3572508"/>
                  <a:pt x="5391671" y="3581837"/>
                  <a:pt x="5391671" y="3599400"/>
                </a:cubicBezTo>
                <a:cubicBezTo>
                  <a:pt x="5386731" y="3595009"/>
                  <a:pt x="5382340" y="3595009"/>
                  <a:pt x="5377950" y="3595009"/>
                </a:cubicBezTo>
                <a:cubicBezTo>
                  <a:pt x="5373011" y="3577447"/>
                  <a:pt x="5386731" y="3599400"/>
                  <a:pt x="5386731" y="3581837"/>
                </a:cubicBezTo>
                <a:cubicBezTo>
                  <a:pt x="5377950" y="3572508"/>
                  <a:pt x="5355448" y="3590619"/>
                  <a:pt x="5351058" y="3599400"/>
                </a:cubicBezTo>
                <a:cubicBezTo>
                  <a:pt x="5342276" y="3590069"/>
                  <a:pt x="5346667" y="3585680"/>
                  <a:pt x="5346667" y="3568117"/>
                </a:cubicBezTo>
                <a:cubicBezTo>
                  <a:pt x="5346667" y="3568117"/>
                  <a:pt x="5346667" y="3572508"/>
                  <a:pt x="5346667" y="3576898"/>
                </a:cubicBezTo>
                <a:cubicBezTo>
                  <a:pt x="5409782" y="3572508"/>
                  <a:pt x="5422954" y="3528053"/>
                  <a:pt x="5477287" y="3514880"/>
                </a:cubicBezTo>
                <a:close/>
                <a:moveTo>
                  <a:pt x="5362428" y="3493819"/>
                </a:moveTo>
                <a:cubicBezTo>
                  <a:pt x="5365018" y="3493751"/>
                  <a:pt x="5367522" y="3494574"/>
                  <a:pt x="5369717" y="3496769"/>
                </a:cubicBezTo>
                <a:cubicBezTo>
                  <a:pt x="5347215" y="3501160"/>
                  <a:pt x="5355997" y="3519271"/>
                  <a:pt x="5351605" y="3528053"/>
                </a:cubicBezTo>
                <a:cubicBezTo>
                  <a:pt x="5351605" y="3523662"/>
                  <a:pt x="5346667" y="3523662"/>
                  <a:pt x="5342825" y="3518722"/>
                </a:cubicBezTo>
                <a:cubicBezTo>
                  <a:pt x="5338434" y="3514332"/>
                  <a:pt x="5347215" y="3509941"/>
                  <a:pt x="5342825" y="3505550"/>
                </a:cubicBezTo>
                <a:cubicBezTo>
                  <a:pt x="5346118" y="3502258"/>
                  <a:pt x="5354659" y="3494026"/>
                  <a:pt x="5362428" y="3493819"/>
                </a:cubicBezTo>
                <a:close/>
                <a:moveTo>
                  <a:pt x="4179861" y="3483597"/>
                </a:moveTo>
                <a:cubicBezTo>
                  <a:pt x="4161750" y="3487988"/>
                  <a:pt x="4139248" y="3487988"/>
                  <a:pt x="4134858" y="3505550"/>
                </a:cubicBezTo>
                <a:cubicBezTo>
                  <a:pt x="4157360" y="3505550"/>
                  <a:pt x="4175471" y="3501160"/>
                  <a:pt x="4179861" y="3483597"/>
                </a:cubicBezTo>
                <a:close/>
                <a:moveTo>
                  <a:pt x="4575018" y="3478658"/>
                </a:moveTo>
                <a:cubicBezTo>
                  <a:pt x="4588737" y="3474267"/>
                  <a:pt x="4584346" y="3487439"/>
                  <a:pt x="4593129" y="3487439"/>
                </a:cubicBezTo>
                <a:cubicBezTo>
                  <a:pt x="4588189" y="3496769"/>
                  <a:pt x="4579408" y="3501160"/>
                  <a:pt x="4579408" y="3514332"/>
                </a:cubicBezTo>
                <a:cubicBezTo>
                  <a:pt x="4561296" y="3505550"/>
                  <a:pt x="4588189" y="3496769"/>
                  <a:pt x="4575018" y="3478658"/>
                </a:cubicBezTo>
                <a:close/>
                <a:moveTo>
                  <a:pt x="3713908" y="3474267"/>
                </a:moveTo>
                <a:cubicBezTo>
                  <a:pt x="3707734" y="3473719"/>
                  <a:pt x="3699913" y="3474816"/>
                  <a:pt x="3686467" y="3474816"/>
                </a:cubicBezTo>
                <a:cubicBezTo>
                  <a:pt x="3682075" y="3488536"/>
                  <a:pt x="3686467" y="3497318"/>
                  <a:pt x="3690857" y="3506099"/>
                </a:cubicBezTo>
                <a:cubicBezTo>
                  <a:pt x="3681527" y="3506099"/>
                  <a:pt x="3681527" y="3514880"/>
                  <a:pt x="3677137" y="3514880"/>
                </a:cubicBezTo>
                <a:cubicBezTo>
                  <a:pt x="3677137" y="3506099"/>
                  <a:pt x="3672198" y="3501708"/>
                  <a:pt x="3663416" y="3501708"/>
                </a:cubicBezTo>
                <a:cubicBezTo>
                  <a:pt x="3659026" y="3514880"/>
                  <a:pt x="3663416" y="3519271"/>
                  <a:pt x="3667806" y="3523662"/>
                </a:cubicBezTo>
                <a:cubicBezTo>
                  <a:pt x="3659026" y="3532443"/>
                  <a:pt x="3645853" y="3532443"/>
                  <a:pt x="3632133" y="3541225"/>
                </a:cubicBezTo>
                <a:cubicBezTo>
                  <a:pt x="3640914" y="3559336"/>
                  <a:pt x="3627743" y="3563726"/>
                  <a:pt x="3614022" y="3568117"/>
                </a:cubicBezTo>
                <a:cubicBezTo>
                  <a:pt x="3614022" y="3581837"/>
                  <a:pt x="3618412" y="3581837"/>
                  <a:pt x="3618412" y="3595009"/>
                </a:cubicBezTo>
                <a:cubicBezTo>
                  <a:pt x="3604691" y="3595009"/>
                  <a:pt x="3609631" y="3608181"/>
                  <a:pt x="3595911" y="3608181"/>
                </a:cubicBezTo>
                <a:cubicBezTo>
                  <a:pt x="3595911" y="3603790"/>
                  <a:pt x="3591521" y="3603790"/>
                  <a:pt x="3591521" y="3608181"/>
                </a:cubicBezTo>
                <a:cubicBezTo>
                  <a:pt x="3600302" y="3612572"/>
                  <a:pt x="3604691" y="3616962"/>
                  <a:pt x="3622803" y="3616962"/>
                </a:cubicBezTo>
                <a:cubicBezTo>
                  <a:pt x="3659026" y="3576898"/>
                  <a:pt x="3717201" y="3563726"/>
                  <a:pt x="3744643" y="3514332"/>
                </a:cubicBezTo>
                <a:cubicBezTo>
                  <a:pt x="3727079" y="3514332"/>
                  <a:pt x="3727079" y="3536834"/>
                  <a:pt x="3713359" y="3541225"/>
                </a:cubicBezTo>
                <a:cubicBezTo>
                  <a:pt x="3718298" y="3528053"/>
                  <a:pt x="3704578" y="3532443"/>
                  <a:pt x="3704578" y="3523662"/>
                </a:cubicBezTo>
                <a:cubicBezTo>
                  <a:pt x="3713359" y="3510489"/>
                  <a:pt x="3727079" y="3501160"/>
                  <a:pt x="3731470" y="3483597"/>
                </a:cubicBezTo>
                <a:cubicBezTo>
                  <a:pt x="3724611" y="3477011"/>
                  <a:pt x="3720082" y="3474816"/>
                  <a:pt x="3713908" y="3474267"/>
                </a:cubicBezTo>
                <a:close/>
                <a:moveTo>
                  <a:pt x="4680262" y="3467853"/>
                </a:moveTo>
                <a:lnTo>
                  <a:pt x="4679868" y="3468559"/>
                </a:lnTo>
                <a:lnTo>
                  <a:pt x="4679912" y="3467956"/>
                </a:lnTo>
                <a:close/>
                <a:moveTo>
                  <a:pt x="4660085" y="3465485"/>
                </a:moveTo>
                <a:cubicBezTo>
                  <a:pt x="4664476" y="3476737"/>
                  <a:pt x="4672296" y="3475639"/>
                  <a:pt x="4679019" y="3470083"/>
                </a:cubicBezTo>
                <a:lnTo>
                  <a:pt x="4679868" y="3468559"/>
                </a:lnTo>
                <a:lnTo>
                  <a:pt x="4678196" y="3491830"/>
                </a:lnTo>
                <a:cubicBezTo>
                  <a:pt x="4669416" y="3491830"/>
                  <a:pt x="4655694" y="3487439"/>
                  <a:pt x="4655694" y="3500611"/>
                </a:cubicBezTo>
                <a:cubicBezTo>
                  <a:pt x="4641974" y="3500611"/>
                  <a:pt x="4655694" y="3478658"/>
                  <a:pt x="4641974" y="3487439"/>
                </a:cubicBezTo>
                <a:cubicBezTo>
                  <a:pt x="4646364" y="3478658"/>
                  <a:pt x="4646364" y="3465485"/>
                  <a:pt x="4660085" y="3465485"/>
                </a:cubicBezTo>
                <a:close/>
                <a:moveTo>
                  <a:pt x="5050849" y="3452314"/>
                </a:moveTo>
                <a:cubicBezTo>
                  <a:pt x="5042068" y="3452314"/>
                  <a:pt x="5028348" y="3452314"/>
                  <a:pt x="5028348" y="3465485"/>
                </a:cubicBezTo>
                <a:cubicBezTo>
                  <a:pt x="5041520" y="3465485"/>
                  <a:pt x="5050849" y="3461095"/>
                  <a:pt x="5050849" y="3452314"/>
                </a:cubicBezTo>
                <a:close/>
                <a:moveTo>
                  <a:pt x="4004786" y="3452314"/>
                </a:moveTo>
                <a:cubicBezTo>
                  <a:pt x="3991065" y="3452314"/>
                  <a:pt x="3982283" y="3461095"/>
                  <a:pt x="3991065" y="3469876"/>
                </a:cubicBezTo>
                <a:cubicBezTo>
                  <a:pt x="4000396" y="3469876"/>
                  <a:pt x="4004786" y="3465485"/>
                  <a:pt x="4004786" y="3452314"/>
                </a:cubicBezTo>
                <a:close/>
                <a:moveTo>
                  <a:pt x="4709479" y="3447374"/>
                </a:moveTo>
                <a:cubicBezTo>
                  <a:pt x="4709479" y="3451765"/>
                  <a:pt x="4705089" y="3456156"/>
                  <a:pt x="4705089" y="3460547"/>
                </a:cubicBezTo>
                <a:lnTo>
                  <a:pt x="4680262" y="3467853"/>
                </a:lnTo>
                <a:lnTo>
                  <a:pt x="4691368" y="3447924"/>
                </a:lnTo>
                <a:cubicBezTo>
                  <a:pt x="4705089" y="3452314"/>
                  <a:pt x="4700699" y="3452314"/>
                  <a:pt x="4709479" y="3447374"/>
                </a:cubicBezTo>
                <a:close/>
                <a:moveTo>
                  <a:pt x="3995457" y="3439142"/>
                </a:moveTo>
                <a:cubicBezTo>
                  <a:pt x="3986675" y="3439142"/>
                  <a:pt x="3972954" y="3439142"/>
                  <a:pt x="3972954" y="3452314"/>
                </a:cubicBezTo>
                <a:cubicBezTo>
                  <a:pt x="3986675" y="3452314"/>
                  <a:pt x="3991065" y="3447924"/>
                  <a:pt x="3995457" y="3439142"/>
                </a:cubicBezTo>
                <a:close/>
                <a:moveTo>
                  <a:pt x="763761" y="3430911"/>
                </a:moveTo>
                <a:cubicBezTo>
                  <a:pt x="773296" y="3430362"/>
                  <a:pt x="783450" y="3432557"/>
                  <a:pt x="790311" y="3434752"/>
                </a:cubicBezTo>
                <a:cubicBezTo>
                  <a:pt x="785920" y="3447924"/>
                  <a:pt x="763418" y="3447924"/>
                  <a:pt x="740916" y="3443533"/>
                </a:cubicBezTo>
                <a:cubicBezTo>
                  <a:pt x="745307" y="3434752"/>
                  <a:pt x="754225" y="3431459"/>
                  <a:pt x="763761" y="3430911"/>
                </a:cubicBezTo>
                <a:close/>
                <a:moveTo>
                  <a:pt x="4022897" y="3421580"/>
                </a:moveTo>
                <a:cubicBezTo>
                  <a:pt x="4022897" y="3425971"/>
                  <a:pt x="4013567" y="3425971"/>
                  <a:pt x="4009177" y="3425971"/>
                </a:cubicBezTo>
                <a:cubicBezTo>
                  <a:pt x="4009177" y="3434752"/>
                  <a:pt x="4009177" y="3443533"/>
                  <a:pt x="4017958" y="3443533"/>
                </a:cubicBezTo>
                <a:cubicBezTo>
                  <a:pt x="4017958" y="3430361"/>
                  <a:pt x="4036069" y="3425971"/>
                  <a:pt x="4022897" y="3421580"/>
                </a:cubicBezTo>
                <a:close/>
                <a:moveTo>
                  <a:pt x="5355997" y="3412250"/>
                </a:moveTo>
                <a:cubicBezTo>
                  <a:pt x="5346667" y="3416641"/>
                  <a:pt x="5324165" y="3412250"/>
                  <a:pt x="5329104" y="3429812"/>
                </a:cubicBezTo>
                <a:cubicBezTo>
                  <a:pt x="5337885" y="3438593"/>
                  <a:pt x="5337885" y="3425421"/>
                  <a:pt x="5351605" y="3429812"/>
                </a:cubicBezTo>
                <a:cubicBezTo>
                  <a:pt x="5351605" y="3421031"/>
                  <a:pt x="5355997" y="3416641"/>
                  <a:pt x="5355997" y="3412250"/>
                </a:cubicBezTo>
                <a:close/>
                <a:moveTo>
                  <a:pt x="4359328" y="3412250"/>
                </a:moveTo>
                <a:cubicBezTo>
                  <a:pt x="4345608" y="3412250"/>
                  <a:pt x="4336826" y="3412250"/>
                  <a:pt x="4336826" y="3421031"/>
                </a:cubicBezTo>
                <a:cubicBezTo>
                  <a:pt x="4345608" y="3421031"/>
                  <a:pt x="4354937" y="3425421"/>
                  <a:pt x="4359328" y="3412250"/>
                </a:cubicBezTo>
                <a:close/>
                <a:moveTo>
                  <a:pt x="4920228" y="3408408"/>
                </a:moveTo>
                <a:cubicBezTo>
                  <a:pt x="4915838" y="3422129"/>
                  <a:pt x="4915838" y="3430910"/>
                  <a:pt x="4920228" y="3444081"/>
                </a:cubicBezTo>
                <a:cubicBezTo>
                  <a:pt x="4907057" y="3444081"/>
                  <a:pt x="4893336" y="3448472"/>
                  <a:pt x="4888945" y="3457254"/>
                </a:cubicBezTo>
                <a:cubicBezTo>
                  <a:pt x="4884007" y="3470425"/>
                  <a:pt x="4902116" y="3461644"/>
                  <a:pt x="4897727" y="3474816"/>
                </a:cubicBezTo>
                <a:cubicBezTo>
                  <a:pt x="4879615" y="3479207"/>
                  <a:pt x="4875225" y="3492378"/>
                  <a:pt x="4852722" y="3492378"/>
                </a:cubicBezTo>
                <a:cubicBezTo>
                  <a:pt x="4848332" y="3501160"/>
                  <a:pt x="4866443" y="3509941"/>
                  <a:pt x="4852722" y="3509941"/>
                </a:cubicBezTo>
                <a:cubicBezTo>
                  <a:pt x="4843942" y="3501160"/>
                  <a:pt x="4821440" y="3505550"/>
                  <a:pt x="4817049" y="3514332"/>
                </a:cubicBezTo>
                <a:cubicBezTo>
                  <a:pt x="4812659" y="3536834"/>
                  <a:pt x="4830770" y="3536834"/>
                  <a:pt x="4830770" y="3554396"/>
                </a:cubicBezTo>
                <a:cubicBezTo>
                  <a:pt x="4830770" y="3576898"/>
                  <a:pt x="4808269" y="3576898"/>
                  <a:pt x="4803877" y="3595559"/>
                </a:cubicBezTo>
                <a:cubicBezTo>
                  <a:pt x="4853272" y="3591168"/>
                  <a:pt x="4866443" y="3546712"/>
                  <a:pt x="4884555" y="3511039"/>
                </a:cubicBezTo>
                <a:cubicBezTo>
                  <a:pt x="4893885" y="3515429"/>
                  <a:pt x="4893885" y="3524210"/>
                  <a:pt x="4902667" y="3524210"/>
                </a:cubicBezTo>
                <a:cubicBezTo>
                  <a:pt x="4947670" y="3510489"/>
                  <a:pt x="4952060" y="3461644"/>
                  <a:pt x="4997065" y="3444081"/>
                </a:cubicBezTo>
                <a:cubicBezTo>
                  <a:pt x="5001455" y="3430361"/>
                  <a:pt x="4992673" y="3421580"/>
                  <a:pt x="4992673" y="3408408"/>
                </a:cubicBezTo>
                <a:cubicBezTo>
                  <a:pt x="4965782" y="3412799"/>
                  <a:pt x="4974563" y="3417189"/>
                  <a:pt x="4952060" y="3408408"/>
                </a:cubicBezTo>
                <a:cubicBezTo>
                  <a:pt x="4952060" y="3422129"/>
                  <a:pt x="4952060" y="3439692"/>
                  <a:pt x="4933950" y="3439692"/>
                </a:cubicBezTo>
                <a:cubicBezTo>
                  <a:pt x="4942730" y="3430361"/>
                  <a:pt x="4933950" y="3421580"/>
                  <a:pt x="4933950" y="3408408"/>
                </a:cubicBezTo>
                <a:cubicBezTo>
                  <a:pt x="4933950" y="3408408"/>
                  <a:pt x="4933950" y="3408408"/>
                  <a:pt x="4920228" y="3408408"/>
                </a:cubicBezTo>
                <a:close/>
                <a:moveTo>
                  <a:pt x="5216595" y="3403469"/>
                </a:moveTo>
                <a:cubicBezTo>
                  <a:pt x="5189702" y="3403469"/>
                  <a:pt x="5176530" y="3434752"/>
                  <a:pt x="5185311" y="3452314"/>
                </a:cubicBezTo>
                <a:cubicBezTo>
                  <a:pt x="5203423" y="3447924"/>
                  <a:pt x="5203423" y="3421031"/>
                  <a:pt x="5216595" y="3403469"/>
                </a:cubicBezTo>
                <a:close/>
                <a:moveTo>
                  <a:pt x="4776985" y="3403469"/>
                </a:moveTo>
                <a:cubicBezTo>
                  <a:pt x="4776985" y="3403469"/>
                  <a:pt x="4776985" y="3403469"/>
                  <a:pt x="4776985" y="3421031"/>
                </a:cubicBezTo>
                <a:cubicBezTo>
                  <a:pt x="4785766" y="3421031"/>
                  <a:pt x="4790156" y="3421031"/>
                  <a:pt x="4795097" y="3416641"/>
                </a:cubicBezTo>
                <a:cubicBezTo>
                  <a:pt x="4795097" y="3407860"/>
                  <a:pt x="4785766" y="3403469"/>
                  <a:pt x="4776985" y="3403469"/>
                </a:cubicBezTo>
                <a:close/>
                <a:moveTo>
                  <a:pt x="4211144" y="3390297"/>
                </a:moveTo>
                <a:cubicBezTo>
                  <a:pt x="4193582" y="3394688"/>
                  <a:pt x="4188643" y="3403469"/>
                  <a:pt x="4179861" y="3412250"/>
                </a:cubicBezTo>
                <a:cubicBezTo>
                  <a:pt x="4193033" y="3416641"/>
                  <a:pt x="4188643" y="3443533"/>
                  <a:pt x="4184253" y="3452314"/>
                </a:cubicBezTo>
                <a:cubicBezTo>
                  <a:pt x="4197423" y="3461095"/>
                  <a:pt x="4206754" y="3443533"/>
                  <a:pt x="4211144" y="3452863"/>
                </a:cubicBezTo>
                <a:cubicBezTo>
                  <a:pt x="4211144" y="3466035"/>
                  <a:pt x="4188643" y="3461644"/>
                  <a:pt x="4188643" y="3474816"/>
                </a:cubicBezTo>
                <a:cubicBezTo>
                  <a:pt x="4193033" y="3479207"/>
                  <a:pt x="4201815" y="3483597"/>
                  <a:pt x="4215536" y="3483597"/>
                </a:cubicBezTo>
                <a:cubicBezTo>
                  <a:pt x="4233647" y="3466035"/>
                  <a:pt x="4274259" y="3470425"/>
                  <a:pt x="4278651" y="3434752"/>
                </a:cubicBezTo>
                <a:cubicBezTo>
                  <a:pt x="4264929" y="3421580"/>
                  <a:pt x="4246818" y="3434752"/>
                  <a:pt x="4238037" y="3443533"/>
                </a:cubicBezTo>
                <a:cubicBezTo>
                  <a:pt x="4233647" y="3425421"/>
                  <a:pt x="4211144" y="3421031"/>
                  <a:pt x="4202363" y="3407860"/>
                </a:cubicBezTo>
                <a:cubicBezTo>
                  <a:pt x="4206754" y="3407860"/>
                  <a:pt x="4211144" y="3403469"/>
                  <a:pt x="4211144" y="3390297"/>
                </a:cubicBezTo>
                <a:close/>
                <a:moveTo>
                  <a:pt x="4898275" y="3377125"/>
                </a:moveTo>
                <a:cubicBezTo>
                  <a:pt x="4902667" y="3372734"/>
                  <a:pt x="4902667" y="3381516"/>
                  <a:pt x="4907057" y="3381516"/>
                </a:cubicBezTo>
                <a:cubicBezTo>
                  <a:pt x="4911447" y="3394688"/>
                  <a:pt x="4893336" y="3390297"/>
                  <a:pt x="4893336" y="3399078"/>
                </a:cubicBezTo>
                <a:cubicBezTo>
                  <a:pt x="4880164" y="3394688"/>
                  <a:pt x="4893336" y="3381516"/>
                  <a:pt x="4898275" y="3377125"/>
                </a:cubicBezTo>
                <a:close/>
                <a:moveTo>
                  <a:pt x="5063678" y="3376919"/>
                </a:moveTo>
                <a:cubicBezTo>
                  <a:pt x="5055239" y="3379184"/>
                  <a:pt x="5043989" y="3385907"/>
                  <a:pt x="5032738" y="3385907"/>
                </a:cubicBezTo>
                <a:cubicBezTo>
                  <a:pt x="5028348" y="3394688"/>
                  <a:pt x="5041520" y="3394688"/>
                  <a:pt x="5037128" y="3403469"/>
                </a:cubicBezTo>
                <a:cubicBezTo>
                  <a:pt x="5059631" y="3399078"/>
                  <a:pt x="5064021" y="3394688"/>
                  <a:pt x="5077741" y="3394688"/>
                </a:cubicBezTo>
                <a:cubicBezTo>
                  <a:pt x="5077741" y="3376850"/>
                  <a:pt x="5072116" y="3374655"/>
                  <a:pt x="5063678" y="3376919"/>
                </a:cubicBezTo>
                <a:close/>
                <a:moveTo>
                  <a:pt x="4758326" y="3376027"/>
                </a:moveTo>
                <a:cubicBezTo>
                  <a:pt x="4713320" y="3398529"/>
                  <a:pt x="4668866" y="3429263"/>
                  <a:pt x="4628253" y="3460547"/>
                </a:cubicBezTo>
                <a:cubicBezTo>
                  <a:pt x="4633192" y="3478110"/>
                  <a:pt x="4628253" y="3500611"/>
                  <a:pt x="4641974" y="3509393"/>
                </a:cubicBezTo>
                <a:cubicBezTo>
                  <a:pt x="4624412" y="3509393"/>
                  <a:pt x="4633192" y="3518174"/>
                  <a:pt x="4633192" y="3526955"/>
                </a:cubicBezTo>
                <a:cubicBezTo>
                  <a:pt x="4619471" y="3535735"/>
                  <a:pt x="4601909" y="3531345"/>
                  <a:pt x="4588189" y="3540126"/>
                </a:cubicBezTo>
                <a:cubicBezTo>
                  <a:pt x="4583798" y="3548907"/>
                  <a:pt x="4606299" y="3553298"/>
                  <a:pt x="4592579" y="3557689"/>
                </a:cubicBezTo>
                <a:cubicBezTo>
                  <a:pt x="4592579" y="3557689"/>
                  <a:pt x="4592579" y="3557689"/>
                  <a:pt x="4574469" y="3557689"/>
                </a:cubicBezTo>
                <a:cubicBezTo>
                  <a:pt x="4579408" y="3544516"/>
                  <a:pt x="4570078" y="3540126"/>
                  <a:pt x="4565687" y="3535735"/>
                </a:cubicBezTo>
                <a:cubicBezTo>
                  <a:pt x="4601909" y="3526955"/>
                  <a:pt x="4633192" y="3491280"/>
                  <a:pt x="4606299" y="3455607"/>
                </a:cubicBezTo>
                <a:cubicBezTo>
                  <a:pt x="4615630" y="3455607"/>
                  <a:pt x="4615630" y="3464388"/>
                  <a:pt x="4624412" y="3459998"/>
                </a:cubicBezTo>
                <a:cubicBezTo>
                  <a:pt x="4620021" y="3441887"/>
                  <a:pt x="4624412" y="3446277"/>
                  <a:pt x="4624412" y="3428715"/>
                </a:cubicBezTo>
                <a:cubicBezTo>
                  <a:pt x="4615630" y="3428715"/>
                  <a:pt x="4606299" y="3428715"/>
                  <a:pt x="4601909" y="3424324"/>
                </a:cubicBezTo>
                <a:cubicBezTo>
                  <a:pt x="4583798" y="3433655"/>
                  <a:pt x="4588189" y="3464388"/>
                  <a:pt x="4561296" y="3455607"/>
                </a:cubicBezTo>
                <a:cubicBezTo>
                  <a:pt x="4556906" y="3473719"/>
                  <a:pt x="4552515" y="3491280"/>
                  <a:pt x="4534404" y="3495671"/>
                </a:cubicBezTo>
                <a:cubicBezTo>
                  <a:pt x="4534404" y="3495671"/>
                  <a:pt x="4534404" y="3495671"/>
                  <a:pt x="4534404" y="3482500"/>
                </a:cubicBezTo>
                <a:cubicBezTo>
                  <a:pt x="4521232" y="3478110"/>
                  <a:pt x="4516293" y="3486891"/>
                  <a:pt x="4507511" y="3491280"/>
                </a:cubicBezTo>
                <a:cubicBezTo>
                  <a:pt x="4503121" y="3505002"/>
                  <a:pt x="4507511" y="3513783"/>
                  <a:pt x="4511903" y="3522564"/>
                </a:cubicBezTo>
                <a:cubicBezTo>
                  <a:pt x="4476228" y="3531345"/>
                  <a:pt x="4480619" y="3571410"/>
                  <a:pt x="4458117" y="3588972"/>
                </a:cubicBezTo>
                <a:cubicBezTo>
                  <a:pt x="4435615" y="3566470"/>
                  <a:pt x="4426833" y="3606535"/>
                  <a:pt x="4413113" y="3610926"/>
                </a:cubicBezTo>
                <a:cubicBezTo>
                  <a:pt x="4399940" y="3606535"/>
                  <a:pt x="4399940" y="3602144"/>
                  <a:pt x="4386221" y="3606535"/>
                </a:cubicBezTo>
                <a:cubicBezTo>
                  <a:pt x="4390612" y="3620255"/>
                  <a:pt x="4381829" y="3629037"/>
                  <a:pt x="4381829" y="3642208"/>
                </a:cubicBezTo>
                <a:cubicBezTo>
                  <a:pt x="4395551" y="3637818"/>
                  <a:pt x="4395551" y="3642208"/>
                  <a:pt x="4399940" y="3655380"/>
                </a:cubicBezTo>
                <a:cubicBezTo>
                  <a:pt x="4391160" y="3655380"/>
                  <a:pt x="4373049" y="3664161"/>
                  <a:pt x="4368657" y="3659771"/>
                </a:cubicBezTo>
                <a:cubicBezTo>
                  <a:pt x="4373049" y="3646049"/>
                  <a:pt x="4377439" y="3641659"/>
                  <a:pt x="4377439" y="3628488"/>
                </a:cubicBezTo>
                <a:cubicBezTo>
                  <a:pt x="4350546" y="3624097"/>
                  <a:pt x="4381829" y="3592814"/>
                  <a:pt x="4377439" y="3579643"/>
                </a:cubicBezTo>
                <a:cubicBezTo>
                  <a:pt x="4381829" y="3579643"/>
                  <a:pt x="4381829" y="3588424"/>
                  <a:pt x="4386221" y="3588424"/>
                </a:cubicBezTo>
                <a:cubicBezTo>
                  <a:pt x="4390612" y="3575252"/>
                  <a:pt x="4408723" y="3557140"/>
                  <a:pt x="4404332" y="3548360"/>
                </a:cubicBezTo>
                <a:cubicBezTo>
                  <a:pt x="4391160" y="3548360"/>
                  <a:pt x="4386769" y="3561531"/>
                  <a:pt x="4373049" y="3552750"/>
                </a:cubicBezTo>
                <a:cubicBezTo>
                  <a:pt x="4377439" y="3570312"/>
                  <a:pt x="4368110" y="3557140"/>
                  <a:pt x="4359328" y="3561531"/>
                </a:cubicBezTo>
                <a:cubicBezTo>
                  <a:pt x="4354937" y="3557140"/>
                  <a:pt x="4372500" y="3552750"/>
                  <a:pt x="4363719" y="3548360"/>
                </a:cubicBezTo>
                <a:cubicBezTo>
                  <a:pt x="4359328" y="3557140"/>
                  <a:pt x="4349998" y="3557140"/>
                  <a:pt x="4341217" y="3561531"/>
                </a:cubicBezTo>
                <a:cubicBezTo>
                  <a:pt x="4350546" y="3597204"/>
                  <a:pt x="4309933" y="3601595"/>
                  <a:pt x="4287431" y="3601595"/>
                </a:cubicBezTo>
                <a:cubicBezTo>
                  <a:pt x="4287431" y="3615316"/>
                  <a:pt x="4296762" y="3624097"/>
                  <a:pt x="4305542" y="3628488"/>
                </a:cubicBezTo>
                <a:cubicBezTo>
                  <a:pt x="4283041" y="3641659"/>
                  <a:pt x="4278651" y="3672943"/>
                  <a:pt x="4256148" y="3681723"/>
                </a:cubicBezTo>
                <a:cubicBezTo>
                  <a:pt x="4256148" y="3699835"/>
                  <a:pt x="4260538" y="3704226"/>
                  <a:pt x="4251758" y="3713007"/>
                </a:cubicBezTo>
                <a:cubicBezTo>
                  <a:pt x="4251758" y="3690504"/>
                  <a:pt x="4247368" y="3686114"/>
                  <a:pt x="4229256" y="3677333"/>
                </a:cubicBezTo>
                <a:cubicBezTo>
                  <a:pt x="4246818" y="3654831"/>
                  <a:pt x="4309933" y="3614767"/>
                  <a:pt x="4260538" y="3592814"/>
                </a:cubicBezTo>
                <a:cubicBezTo>
                  <a:pt x="4242428" y="3601595"/>
                  <a:pt x="4256148" y="3624097"/>
                  <a:pt x="4242428" y="3628488"/>
                </a:cubicBezTo>
                <a:cubicBezTo>
                  <a:pt x="4247368" y="3615316"/>
                  <a:pt x="4229256" y="3624097"/>
                  <a:pt x="4233647" y="3610926"/>
                </a:cubicBezTo>
                <a:cubicBezTo>
                  <a:pt x="4193582" y="3624097"/>
                  <a:pt x="4157360" y="3646049"/>
                  <a:pt x="4126076" y="3677333"/>
                </a:cubicBezTo>
                <a:cubicBezTo>
                  <a:pt x="4131016" y="3677333"/>
                  <a:pt x="4139798" y="3672943"/>
                  <a:pt x="4139798" y="3677333"/>
                </a:cubicBezTo>
                <a:cubicBezTo>
                  <a:pt x="4135406" y="3691054"/>
                  <a:pt x="4117295" y="3713007"/>
                  <a:pt x="4112905" y="3708616"/>
                </a:cubicBezTo>
                <a:cubicBezTo>
                  <a:pt x="4108515" y="3704226"/>
                  <a:pt x="4126076" y="3699835"/>
                  <a:pt x="4117295" y="3695444"/>
                </a:cubicBezTo>
                <a:cubicBezTo>
                  <a:pt x="4094794" y="3704226"/>
                  <a:pt x="4090403" y="3726727"/>
                  <a:pt x="4067901" y="3735508"/>
                </a:cubicBezTo>
                <a:cubicBezTo>
                  <a:pt x="4077232" y="3758010"/>
                  <a:pt x="4054729" y="3762401"/>
                  <a:pt x="4063511" y="3779964"/>
                </a:cubicBezTo>
                <a:cubicBezTo>
                  <a:pt x="4063511" y="3775574"/>
                  <a:pt x="4067901" y="3771183"/>
                  <a:pt x="4072291" y="3771183"/>
                </a:cubicBezTo>
                <a:cubicBezTo>
                  <a:pt x="4076681" y="3784902"/>
                  <a:pt x="4067352" y="3806856"/>
                  <a:pt x="4081073" y="3806856"/>
                </a:cubicBezTo>
                <a:cubicBezTo>
                  <a:pt x="4094245" y="3797527"/>
                  <a:pt x="4094245" y="3793136"/>
                  <a:pt x="4085463" y="3775574"/>
                </a:cubicBezTo>
                <a:cubicBezTo>
                  <a:pt x="4103575" y="3775574"/>
                  <a:pt x="4107966" y="3761852"/>
                  <a:pt x="4112356" y="3748681"/>
                </a:cubicBezTo>
                <a:cubicBezTo>
                  <a:pt x="4099185" y="3739899"/>
                  <a:pt x="4085463" y="3753072"/>
                  <a:pt x="4081073" y="3744290"/>
                </a:cubicBezTo>
                <a:cubicBezTo>
                  <a:pt x="4090403" y="3748681"/>
                  <a:pt x="4086013" y="3735508"/>
                  <a:pt x="4094794" y="3735508"/>
                </a:cubicBezTo>
                <a:cubicBezTo>
                  <a:pt x="4099185" y="3735508"/>
                  <a:pt x="4104123" y="3739899"/>
                  <a:pt x="4112905" y="3739899"/>
                </a:cubicBezTo>
                <a:cubicBezTo>
                  <a:pt x="4117295" y="3721788"/>
                  <a:pt x="4117295" y="3699835"/>
                  <a:pt x="4139798" y="3699835"/>
                </a:cubicBezTo>
                <a:cubicBezTo>
                  <a:pt x="4139798" y="3713555"/>
                  <a:pt x="4139798" y="3722337"/>
                  <a:pt x="4144188" y="3731118"/>
                </a:cubicBezTo>
                <a:cubicBezTo>
                  <a:pt x="4166690" y="3731118"/>
                  <a:pt x="4171081" y="3713007"/>
                  <a:pt x="4184801" y="3704226"/>
                </a:cubicBezTo>
                <a:cubicBezTo>
                  <a:pt x="4189191" y="3721788"/>
                  <a:pt x="4207303" y="3748681"/>
                  <a:pt x="4184801" y="3757463"/>
                </a:cubicBezTo>
                <a:cubicBezTo>
                  <a:pt x="4211695" y="3757463"/>
                  <a:pt x="4206754" y="3730569"/>
                  <a:pt x="4220475" y="3726179"/>
                </a:cubicBezTo>
                <a:cubicBezTo>
                  <a:pt x="4224865" y="3734960"/>
                  <a:pt x="4229256" y="3739351"/>
                  <a:pt x="4242976" y="3739351"/>
                </a:cubicBezTo>
                <a:cubicBezTo>
                  <a:pt x="4256148" y="3730021"/>
                  <a:pt x="4256148" y="3712459"/>
                  <a:pt x="4269869" y="3708068"/>
                </a:cubicBezTo>
                <a:cubicBezTo>
                  <a:pt x="4274259" y="3708068"/>
                  <a:pt x="4265479" y="3716849"/>
                  <a:pt x="4265479" y="3721240"/>
                </a:cubicBezTo>
                <a:cubicBezTo>
                  <a:pt x="4292371" y="3730021"/>
                  <a:pt x="4337374" y="3681175"/>
                  <a:pt x="4346156" y="3668003"/>
                </a:cubicBezTo>
                <a:cubicBezTo>
                  <a:pt x="4346156" y="3672393"/>
                  <a:pt x="4350546" y="3676784"/>
                  <a:pt x="4346156" y="3685566"/>
                </a:cubicBezTo>
                <a:cubicBezTo>
                  <a:pt x="4355486" y="3694347"/>
                  <a:pt x="4355486" y="3668003"/>
                  <a:pt x="4359877" y="3681175"/>
                </a:cubicBezTo>
                <a:cubicBezTo>
                  <a:pt x="4350546" y="3699286"/>
                  <a:pt x="4337374" y="3725630"/>
                  <a:pt x="4314873" y="3716849"/>
                </a:cubicBezTo>
                <a:cubicBezTo>
                  <a:pt x="4310483" y="3716849"/>
                  <a:pt x="4319263" y="3734412"/>
                  <a:pt x="4310483" y="3738802"/>
                </a:cubicBezTo>
                <a:cubicBezTo>
                  <a:pt x="4301152" y="3734412"/>
                  <a:pt x="4305542" y="3725630"/>
                  <a:pt x="4296762" y="3730021"/>
                </a:cubicBezTo>
                <a:cubicBezTo>
                  <a:pt x="4287980" y="3738802"/>
                  <a:pt x="4283041" y="3752523"/>
                  <a:pt x="4274259" y="3765694"/>
                </a:cubicBezTo>
                <a:cubicBezTo>
                  <a:pt x="4274259" y="3765694"/>
                  <a:pt x="4274259" y="3765694"/>
                  <a:pt x="4229256" y="3765694"/>
                </a:cubicBezTo>
                <a:cubicBezTo>
                  <a:pt x="4215536" y="3827711"/>
                  <a:pt x="4143639" y="3832102"/>
                  <a:pt x="4112356" y="3876557"/>
                </a:cubicBezTo>
                <a:cubicBezTo>
                  <a:pt x="4103575" y="3872167"/>
                  <a:pt x="4117295" y="3863386"/>
                  <a:pt x="4103575" y="3863386"/>
                </a:cubicBezTo>
                <a:cubicBezTo>
                  <a:pt x="4076681" y="3912232"/>
                  <a:pt x="3991065" y="3899060"/>
                  <a:pt x="3982283" y="3965467"/>
                </a:cubicBezTo>
                <a:cubicBezTo>
                  <a:pt x="3996005" y="3992360"/>
                  <a:pt x="4022897" y="3983579"/>
                  <a:pt x="4049790" y="3992360"/>
                </a:cubicBezTo>
                <a:cubicBezTo>
                  <a:pt x="4076681" y="3983579"/>
                  <a:pt x="4081073" y="3952844"/>
                  <a:pt x="4094794" y="3925952"/>
                </a:cubicBezTo>
                <a:cubicBezTo>
                  <a:pt x="4112356" y="3930342"/>
                  <a:pt x="4107966" y="3934733"/>
                  <a:pt x="4126076" y="3930342"/>
                </a:cubicBezTo>
                <a:cubicBezTo>
                  <a:pt x="4148029" y="3903450"/>
                  <a:pt x="4116746" y="3867776"/>
                  <a:pt x="4161750" y="3854604"/>
                </a:cubicBezTo>
                <a:cubicBezTo>
                  <a:pt x="4161750" y="3863386"/>
                  <a:pt x="4161750" y="3872167"/>
                  <a:pt x="4170532" y="3876557"/>
                </a:cubicBezTo>
                <a:cubicBezTo>
                  <a:pt x="4193033" y="3845823"/>
                  <a:pt x="4201815" y="3810149"/>
                  <a:pt x="4246818" y="3814540"/>
                </a:cubicBezTo>
                <a:cubicBezTo>
                  <a:pt x="4251758" y="3819479"/>
                  <a:pt x="4246818" y="3837041"/>
                  <a:pt x="4238037" y="3841432"/>
                </a:cubicBezTo>
                <a:cubicBezTo>
                  <a:pt x="4228708" y="3832651"/>
                  <a:pt x="4233647" y="3841432"/>
                  <a:pt x="4219926" y="3841432"/>
                </a:cubicBezTo>
                <a:cubicBezTo>
                  <a:pt x="4211144" y="3854604"/>
                  <a:pt x="4201815" y="3872715"/>
                  <a:pt x="4197423" y="3890278"/>
                </a:cubicBezTo>
                <a:cubicBezTo>
                  <a:pt x="4215536" y="3894669"/>
                  <a:pt x="4219926" y="3890278"/>
                  <a:pt x="4238037" y="3890278"/>
                </a:cubicBezTo>
                <a:cubicBezTo>
                  <a:pt x="4233647" y="3867776"/>
                  <a:pt x="4260538" y="3872167"/>
                  <a:pt x="4264929" y="3858995"/>
                </a:cubicBezTo>
                <a:cubicBezTo>
                  <a:pt x="4269869" y="3836493"/>
                  <a:pt x="4264929" y="3823321"/>
                  <a:pt x="4256148" y="3814540"/>
                </a:cubicBezTo>
                <a:cubicBezTo>
                  <a:pt x="4274259" y="3823870"/>
                  <a:pt x="4264929" y="3796977"/>
                  <a:pt x="4278651" y="3796977"/>
                </a:cubicBezTo>
                <a:cubicBezTo>
                  <a:pt x="4269869" y="3818930"/>
                  <a:pt x="4296762" y="3801368"/>
                  <a:pt x="4301152" y="3818930"/>
                </a:cubicBezTo>
                <a:cubicBezTo>
                  <a:pt x="4301152" y="3810149"/>
                  <a:pt x="4301152" y="3805759"/>
                  <a:pt x="4309933" y="3801368"/>
                </a:cubicBezTo>
                <a:cubicBezTo>
                  <a:pt x="4314324" y="3805759"/>
                  <a:pt x="4314324" y="3810149"/>
                  <a:pt x="4314324" y="3814540"/>
                </a:cubicBezTo>
                <a:cubicBezTo>
                  <a:pt x="4331887" y="3818930"/>
                  <a:pt x="4327497" y="3796977"/>
                  <a:pt x="4345608" y="3801368"/>
                </a:cubicBezTo>
                <a:cubicBezTo>
                  <a:pt x="4345608" y="3801368"/>
                  <a:pt x="4345608" y="3801368"/>
                  <a:pt x="4345608" y="3818930"/>
                </a:cubicBezTo>
                <a:cubicBezTo>
                  <a:pt x="4372500" y="3810149"/>
                  <a:pt x="4395002" y="3783257"/>
                  <a:pt x="4413113" y="3783257"/>
                </a:cubicBezTo>
                <a:cubicBezTo>
                  <a:pt x="4413113" y="3792037"/>
                  <a:pt x="4399940" y="3783257"/>
                  <a:pt x="4404332" y="3796428"/>
                </a:cubicBezTo>
                <a:cubicBezTo>
                  <a:pt x="4399940" y="3809600"/>
                  <a:pt x="4408723" y="3805209"/>
                  <a:pt x="4408723" y="3818382"/>
                </a:cubicBezTo>
                <a:cubicBezTo>
                  <a:pt x="4426285" y="3822773"/>
                  <a:pt x="4426285" y="3805209"/>
                  <a:pt x="4440006" y="3800819"/>
                </a:cubicBezTo>
                <a:cubicBezTo>
                  <a:pt x="4440006" y="3813991"/>
                  <a:pt x="4440006" y="3818382"/>
                  <a:pt x="4444396" y="3822773"/>
                </a:cubicBezTo>
                <a:cubicBezTo>
                  <a:pt x="4484461" y="3813991"/>
                  <a:pt x="4511353" y="3751973"/>
                  <a:pt x="4551966" y="3769536"/>
                </a:cubicBezTo>
                <a:cubicBezTo>
                  <a:pt x="4538246" y="3778317"/>
                  <a:pt x="4556356" y="3778317"/>
                  <a:pt x="4556356" y="3791489"/>
                </a:cubicBezTo>
                <a:cubicBezTo>
                  <a:pt x="4542636" y="3791489"/>
                  <a:pt x="4547027" y="3800271"/>
                  <a:pt x="4538246" y="3804662"/>
                </a:cubicBezTo>
                <a:cubicBezTo>
                  <a:pt x="4525075" y="3809052"/>
                  <a:pt x="4520134" y="3800271"/>
                  <a:pt x="4511353" y="3800271"/>
                </a:cubicBezTo>
                <a:cubicBezTo>
                  <a:pt x="4506413" y="3818382"/>
                  <a:pt x="4515744" y="3827163"/>
                  <a:pt x="4520134" y="3835945"/>
                </a:cubicBezTo>
                <a:cubicBezTo>
                  <a:pt x="4538246" y="3840335"/>
                  <a:pt x="4533306" y="3822773"/>
                  <a:pt x="4547027" y="3827163"/>
                </a:cubicBezTo>
                <a:cubicBezTo>
                  <a:pt x="4542636" y="3831554"/>
                  <a:pt x="4542636" y="3835945"/>
                  <a:pt x="4542636" y="3849116"/>
                </a:cubicBezTo>
                <a:cubicBezTo>
                  <a:pt x="4506413" y="3844726"/>
                  <a:pt x="4520134" y="3876009"/>
                  <a:pt x="4524524" y="3897961"/>
                </a:cubicBezTo>
                <a:cubicBezTo>
                  <a:pt x="4578309" y="3884790"/>
                  <a:pt x="4533306" y="3800271"/>
                  <a:pt x="4582700" y="3804662"/>
                </a:cubicBezTo>
                <a:cubicBezTo>
                  <a:pt x="4587091" y="3791489"/>
                  <a:pt x="4591481" y="3768987"/>
                  <a:pt x="4609593" y="3755815"/>
                </a:cubicBezTo>
                <a:cubicBezTo>
                  <a:pt x="4582700" y="3751425"/>
                  <a:pt x="4582700" y="3768987"/>
                  <a:pt x="4568979" y="3773378"/>
                </a:cubicBezTo>
                <a:cubicBezTo>
                  <a:pt x="4573369" y="3760206"/>
                  <a:pt x="4564589" y="3737703"/>
                  <a:pt x="4573369" y="3733313"/>
                </a:cubicBezTo>
                <a:cubicBezTo>
                  <a:pt x="4577761" y="3742094"/>
                  <a:pt x="4590933" y="3742094"/>
                  <a:pt x="4604652" y="3746485"/>
                </a:cubicBezTo>
                <a:cubicBezTo>
                  <a:pt x="4604652" y="3732765"/>
                  <a:pt x="4618374" y="3723983"/>
                  <a:pt x="4622764" y="3710811"/>
                </a:cubicBezTo>
                <a:cubicBezTo>
                  <a:pt x="4613435" y="3710811"/>
                  <a:pt x="4604652" y="3710811"/>
                  <a:pt x="4604652" y="3702030"/>
                </a:cubicBezTo>
                <a:cubicBezTo>
                  <a:pt x="4609044" y="3697091"/>
                  <a:pt x="4595323" y="3675137"/>
                  <a:pt x="4613435" y="3675137"/>
                </a:cubicBezTo>
                <a:cubicBezTo>
                  <a:pt x="4622764" y="3693249"/>
                  <a:pt x="4618374" y="3697639"/>
                  <a:pt x="4627155" y="3710811"/>
                </a:cubicBezTo>
                <a:cubicBezTo>
                  <a:pt x="4636211" y="3710811"/>
                  <a:pt x="4646364" y="3706284"/>
                  <a:pt x="4654803" y="3700110"/>
                </a:cubicBezTo>
                <a:lnTo>
                  <a:pt x="4670994" y="3680910"/>
                </a:lnTo>
                <a:lnTo>
                  <a:pt x="4671611" y="3681175"/>
                </a:lnTo>
                <a:cubicBezTo>
                  <a:pt x="4672159" y="3680626"/>
                  <a:pt x="4672159" y="3679528"/>
                  <a:pt x="4672159" y="3679528"/>
                </a:cubicBezTo>
                <a:lnTo>
                  <a:pt x="4670994" y="3680910"/>
                </a:lnTo>
                <a:lnTo>
                  <a:pt x="4667769" y="3679528"/>
                </a:lnTo>
                <a:cubicBezTo>
                  <a:pt x="4654597" y="3675137"/>
                  <a:pt x="4654597" y="3675137"/>
                  <a:pt x="4636484" y="3675137"/>
                </a:cubicBezTo>
                <a:cubicBezTo>
                  <a:pt x="4636484" y="3661417"/>
                  <a:pt x="4627704" y="3657027"/>
                  <a:pt x="4636484" y="3643855"/>
                </a:cubicBezTo>
                <a:cubicBezTo>
                  <a:pt x="4627704" y="3643855"/>
                  <a:pt x="4618374" y="3635073"/>
                  <a:pt x="4609593" y="3630683"/>
                </a:cubicBezTo>
                <a:cubicBezTo>
                  <a:pt x="4627704" y="3612572"/>
                  <a:pt x="4654597" y="3603790"/>
                  <a:pt x="4685879" y="3599400"/>
                </a:cubicBezTo>
                <a:cubicBezTo>
                  <a:pt x="4690819" y="3603790"/>
                  <a:pt x="4685879" y="3616962"/>
                  <a:pt x="4699601" y="3616962"/>
                </a:cubicBezTo>
                <a:cubicBezTo>
                  <a:pt x="4699601" y="3612572"/>
                  <a:pt x="4712772" y="3608181"/>
                  <a:pt x="4708381" y="3621353"/>
                </a:cubicBezTo>
                <a:cubicBezTo>
                  <a:pt x="4730884" y="3616962"/>
                  <a:pt x="4730884" y="3590069"/>
                  <a:pt x="4748994" y="3576898"/>
                </a:cubicBezTo>
                <a:cubicBezTo>
                  <a:pt x="4717712" y="3576898"/>
                  <a:pt x="4722102" y="3536834"/>
                  <a:pt x="4699601" y="3532443"/>
                </a:cubicBezTo>
                <a:cubicBezTo>
                  <a:pt x="4650206" y="3550555"/>
                  <a:pt x="4618374" y="3590619"/>
                  <a:pt x="4560199" y="3603790"/>
                </a:cubicBezTo>
                <a:cubicBezTo>
                  <a:pt x="4551417" y="3634524"/>
                  <a:pt x="4528916" y="3648245"/>
                  <a:pt x="4506413" y="3670199"/>
                </a:cubicBezTo>
                <a:cubicBezTo>
                  <a:pt x="4493241" y="3652087"/>
                  <a:pt x="4488851" y="3647696"/>
                  <a:pt x="4470740" y="3643305"/>
                </a:cubicBezTo>
                <a:cubicBezTo>
                  <a:pt x="4480069" y="3634524"/>
                  <a:pt x="4475130" y="3625744"/>
                  <a:pt x="4466350" y="3621353"/>
                </a:cubicBezTo>
                <a:cubicBezTo>
                  <a:pt x="4475130" y="3603790"/>
                  <a:pt x="4506413" y="3599400"/>
                  <a:pt x="4497633" y="3572508"/>
                </a:cubicBezTo>
                <a:cubicBezTo>
                  <a:pt x="4515194" y="3572508"/>
                  <a:pt x="4515194" y="3559336"/>
                  <a:pt x="4533306" y="3559336"/>
                </a:cubicBezTo>
                <a:cubicBezTo>
                  <a:pt x="4524524" y="3563726"/>
                  <a:pt x="4533306" y="3576898"/>
                  <a:pt x="4547027" y="3576898"/>
                </a:cubicBezTo>
                <a:cubicBezTo>
                  <a:pt x="4556356" y="3563177"/>
                  <a:pt x="4538246" y="3545615"/>
                  <a:pt x="4560748" y="3541225"/>
                </a:cubicBezTo>
                <a:cubicBezTo>
                  <a:pt x="4560748" y="3559336"/>
                  <a:pt x="4565138" y="3559336"/>
                  <a:pt x="4556356" y="3572508"/>
                </a:cubicBezTo>
                <a:cubicBezTo>
                  <a:pt x="4596421" y="3568117"/>
                  <a:pt x="4614532" y="3536834"/>
                  <a:pt x="4659536" y="3536834"/>
                </a:cubicBezTo>
                <a:cubicBezTo>
                  <a:pt x="4668866" y="3528053"/>
                  <a:pt x="4668866" y="3509941"/>
                  <a:pt x="4673257" y="3501160"/>
                </a:cubicBezTo>
                <a:cubicBezTo>
                  <a:pt x="4727590" y="3528053"/>
                  <a:pt x="4731982" y="3461095"/>
                  <a:pt x="4771497" y="3446827"/>
                </a:cubicBezTo>
                <a:cubicBezTo>
                  <a:pt x="4767106" y="3442436"/>
                  <a:pt x="4771497" y="3442436"/>
                  <a:pt x="4771497" y="3438046"/>
                </a:cubicBezTo>
                <a:cubicBezTo>
                  <a:pt x="4758326" y="3424873"/>
                  <a:pt x="4726492" y="3459998"/>
                  <a:pt x="4717712" y="3442436"/>
                </a:cubicBezTo>
                <a:cubicBezTo>
                  <a:pt x="4735823" y="3429263"/>
                  <a:pt x="4740213" y="3397980"/>
                  <a:pt x="4762715" y="3393590"/>
                </a:cubicBezTo>
                <a:cubicBezTo>
                  <a:pt x="4767106" y="3384809"/>
                  <a:pt x="4758326" y="3384809"/>
                  <a:pt x="4758326" y="3376027"/>
                </a:cubicBezTo>
                <a:close/>
                <a:moveTo>
                  <a:pt x="4768204" y="3363405"/>
                </a:moveTo>
                <a:cubicBezTo>
                  <a:pt x="4763265" y="3367795"/>
                  <a:pt x="4763265" y="3385357"/>
                  <a:pt x="4776985" y="3385357"/>
                </a:cubicBezTo>
                <a:cubicBezTo>
                  <a:pt x="4776985" y="3376577"/>
                  <a:pt x="4781375" y="3372186"/>
                  <a:pt x="4781375" y="3367795"/>
                </a:cubicBezTo>
                <a:cubicBezTo>
                  <a:pt x="4776985" y="3367795"/>
                  <a:pt x="4776985" y="3363405"/>
                  <a:pt x="4768204" y="3363405"/>
                </a:cubicBezTo>
                <a:close/>
                <a:moveTo>
                  <a:pt x="4691368" y="3359562"/>
                </a:moveTo>
                <a:cubicBezTo>
                  <a:pt x="4673806" y="3354624"/>
                  <a:pt x="4660085" y="3377125"/>
                  <a:pt x="4660085" y="3381516"/>
                </a:cubicBezTo>
                <a:cubicBezTo>
                  <a:pt x="4660085" y="3379046"/>
                  <a:pt x="4662280" y="3377811"/>
                  <a:pt x="4663927" y="3378429"/>
                </a:cubicBezTo>
                <a:lnTo>
                  <a:pt x="4664373" y="3384940"/>
                </a:lnTo>
                <a:lnTo>
                  <a:pt x="4662101" y="3385743"/>
                </a:lnTo>
                <a:lnTo>
                  <a:pt x="4658987" y="3384808"/>
                </a:lnTo>
                <a:cubicBezTo>
                  <a:pt x="4657890" y="3385357"/>
                  <a:pt x="4657890" y="3386455"/>
                  <a:pt x="4660085" y="3386455"/>
                </a:cubicBezTo>
                <a:lnTo>
                  <a:pt x="4662101" y="3385743"/>
                </a:lnTo>
                <a:lnTo>
                  <a:pt x="4664476" y="3386455"/>
                </a:lnTo>
                <a:lnTo>
                  <a:pt x="4664373" y="3384940"/>
                </a:lnTo>
                <a:lnTo>
                  <a:pt x="4684164" y="3377948"/>
                </a:lnTo>
                <a:cubicBezTo>
                  <a:pt x="4689173" y="3372871"/>
                  <a:pt x="4691368" y="3366148"/>
                  <a:pt x="4691368" y="3359562"/>
                </a:cubicBezTo>
                <a:close/>
                <a:moveTo>
                  <a:pt x="880318" y="3354624"/>
                </a:moveTo>
                <a:cubicBezTo>
                  <a:pt x="867147" y="3359014"/>
                  <a:pt x="853426" y="3359014"/>
                  <a:pt x="853426" y="3376577"/>
                </a:cubicBezTo>
                <a:cubicBezTo>
                  <a:pt x="866598" y="3372186"/>
                  <a:pt x="880318" y="3372186"/>
                  <a:pt x="880318" y="3354624"/>
                </a:cubicBezTo>
                <a:close/>
                <a:moveTo>
                  <a:pt x="5050849" y="3350233"/>
                </a:moveTo>
                <a:cubicBezTo>
                  <a:pt x="5037128" y="3350233"/>
                  <a:pt x="5023407" y="3363405"/>
                  <a:pt x="5032738" y="3377125"/>
                </a:cubicBezTo>
                <a:cubicBezTo>
                  <a:pt x="5050849" y="3377125"/>
                  <a:pt x="5046459" y="3363405"/>
                  <a:pt x="5050849" y="3350233"/>
                </a:cubicBezTo>
                <a:close/>
                <a:moveTo>
                  <a:pt x="4161750" y="3350233"/>
                </a:moveTo>
                <a:cubicBezTo>
                  <a:pt x="4156811" y="3359014"/>
                  <a:pt x="4143639" y="3354624"/>
                  <a:pt x="4148029" y="3367795"/>
                </a:cubicBezTo>
                <a:cubicBezTo>
                  <a:pt x="4148029" y="3367795"/>
                  <a:pt x="4148029" y="3367795"/>
                  <a:pt x="4166141" y="3367795"/>
                </a:cubicBezTo>
                <a:cubicBezTo>
                  <a:pt x="4161750" y="3359014"/>
                  <a:pt x="4166141" y="3350233"/>
                  <a:pt x="4161750" y="3350233"/>
                </a:cubicBezTo>
                <a:close/>
                <a:moveTo>
                  <a:pt x="3949125" y="3348037"/>
                </a:moveTo>
                <a:cubicBezTo>
                  <a:pt x="3925106" y="3352616"/>
                  <a:pt x="3900543" y="3374072"/>
                  <a:pt x="3892825" y="3394138"/>
                </a:cubicBezTo>
                <a:cubicBezTo>
                  <a:pt x="3888435" y="3416641"/>
                  <a:pt x="3915327" y="3429812"/>
                  <a:pt x="3897216" y="3438593"/>
                </a:cubicBezTo>
                <a:cubicBezTo>
                  <a:pt x="3884044" y="3434202"/>
                  <a:pt x="3884044" y="3416641"/>
                  <a:pt x="3870324" y="3416641"/>
                </a:cubicBezTo>
                <a:cubicBezTo>
                  <a:pt x="3856602" y="3434752"/>
                  <a:pt x="3874715" y="3443533"/>
                  <a:pt x="3879105" y="3452314"/>
                </a:cubicBezTo>
                <a:cubicBezTo>
                  <a:pt x="3892277" y="3456705"/>
                  <a:pt x="3892277" y="3443533"/>
                  <a:pt x="3905997" y="3443533"/>
                </a:cubicBezTo>
                <a:cubicBezTo>
                  <a:pt x="3901607" y="3457254"/>
                  <a:pt x="3892825" y="3466035"/>
                  <a:pt x="3901607" y="3474816"/>
                </a:cubicBezTo>
                <a:cubicBezTo>
                  <a:pt x="3937281" y="3452314"/>
                  <a:pt x="3959782" y="3421031"/>
                  <a:pt x="3987224" y="3394138"/>
                </a:cubicBezTo>
                <a:cubicBezTo>
                  <a:pt x="3969112" y="3389747"/>
                  <a:pt x="3996005" y="3385357"/>
                  <a:pt x="3996005" y="3376577"/>
                </a:cubicBezTo>
                <a:cubicBezTo>
                  <a:pt x="3990380" y="3362032"/>
                  <a:pt x="3981975" y="3353628"/>
                  <a:pt x="3972320" y="3349761"/>
                </a:cubicBezTo>
                <a:cubicBezTo>
                  <a:pt x="3965078" y="3346860"/>
                  <a:pt x="3957132" y="3346511"/>
                  <a:pt x="3949125" y="3348037"/>
                </a:cubicBezTo>
                <a:close/>
                <a:moveTo>
                  <a:pt x="5337885" y="3341451"/>
                </a:moveTo>
                <a:cubicBezTo>
                  <a:pt x="5329104" y="3363405"/>
                  <a:pt x="5355997" y="3363405"/>
                  <a:pt x="5351605" y="3341451"/>
                </a:cubicBezTo>
                <a:cubicBezTo>
                  <a:pt x="5351605" y="3341451"/>
                  <a:pt x="5351605" y="3341451"/>
                  <a:pt x="5337885" y="3341451"/>
                </a:cubicBezTo>
                <a:close/>
                <a:moveTo>
                  <a:pt x="5023956" y="3318949"/>
                </a:moveTo>
                <a:cubicBezTo>
                  <a:pt x="5023956" y="3323341"/>
                  <a:pt x="5014626" y="3323341"/>
                  <a:pt x="5005845" y="3323341"/>
                </a:cubicBezTo>
                <a:cubicBezTo>
                  <a:pt x="5005845" y="3341451"/>
                  <a:pt x="5028348" y="3337060"/>
                  <a:pt x="5019566" y="3354624"/>
                </a:cubicBezTo>
                <a:cubicBezTo>
                  <a:pt x="5037128" y="3349683"/>
                  <a:pt x="5050849" y="3340903"/>
                  <a:pt x="5055239" y="3327731"/>
                </a:cubicBezTo>
                <a:cubicBezTo>
                  <a:pt x="5032738" y="3337060"/>
                  <a:pt x="5037128" y="3318949"/>
                  <a:pt x="5023956" y="3318949"/>
                </a:cubicBezTo>
                <a:close/>
                <a:moveTo>
                  <a:pt x="4147155" y="3309002"/>
                </a:moveTo>
                <a:cubicBezTo>
                  <a:pt x="4134549" y="3309620"/>
                  <a:pt x="4127037" y="3324437"/>
                  <a:pt x="4116746" y="3314559"/>
                </a:cubicBezTo>
                <a:cubicBezTo>
                  <a:pt x="4116746" y="3345842"/>
                  <a:pt x="4089853" y="3323341"/>
                  <a:pt x="4089853" y="3354624"/>
                </a:cubicBezTo>
                <a:cubicBezTo>
                  <a:pt x="4098635" y="3367795"/>
                  <a:pt x="4116746" y="3359014"/>
                  <a:pt x="4103575" y="3350233"/>
                </a:cubicBezTo>
                <a:cubicBezTo>
                  <a:pt x="4130467" y="3359014"/>
                  <a:pt x="4157360" y="3341451"/>
                  <a:pt x="4161750" y="3314559"/>
                </a:cubicBezTo>
                <a:cubicBezTo>
                  <a:pt x="4156125" y="3310168"/>
                  <a:pt x="4151356" y="3308796"/>
                  <a:pt x="4147155" y="3309002"/>
                </a:cubicBezTo>
                <a:close/>
                <a:moveTo>
                  <a:pt x="4803877" y="3301936"/>
                </a:moveTo>
                <a:cubicBezTo>
                  <a:pt x="4767655" y="3292605"/>
                  <a:pt x="4750093" y="3337060"/>
                  <a:pt x="4731982" y="3323888"/>
                </a:cubicBezTo>
                <a:cubicBezTo>
                  <a:pt x="4727041" y="3332669"/>
                  <a:pt x="4713871" y="3332669"/>
                  <a:pt x="4718260" y="3345842"/>
                </a:cubicBezTo>
                <a:cubicBezTo>
                  <a:pt x="4754483" y="3341451"/>
                  <a:pt x="4776985" y="3327731"/>
                  <a:pt x="4803877" y="3301936"/>
                </a:cubicBezTo>
                <a:close/>
                <a:moveTo>
                  <a:pt x="5064021" y="3301386"/>
                </a:moveTo>
                <a:cubicBezTo>
                  <a:pt x="5064021" y="3305777"/>
                  <a:pt x="5064021" y="3305777"/>
                  <a:pt x="5060180" y="3305777"/>
                </a:cubicBezTo>
                <a:cubicBezTo>
                  <a:pt x="5060180" y="3310168"/>
                  <a:pt x="5060180" y="3314559"/>
                  <a:pt x="5064569" y="3314559"/>
                </a:cubicBezTo>
                <a:cubicBezTo>
                  <a:pt x="5064569" y="3310168"/>
                  <a:pt x="5064569" y="3310168"/>
                  <a:pt x="5068960" y="3310168"/>
                </a:cubicBezTo>
                <a:cubicBezTo>
                  <a:pt x="5068960" y="3314559"/>
                  <a:pt x="5068960" y="3318949"/>
                  <a:pt x="5073351" y="3318949"/>
                </a:cubicBezTo>
                <a:cubicBezTo>
                  <a:pt x="5073351" y="3314559"/>
                  <a:pt x="5077741" y="3314559"/>
                  <a:pt x="5082132" y="3314559"/>
                </a:cubicBezTo>
                <a:cubicBezTo>
                  <a:pt x="5082132" y="3310168"/>
                  <a:pt x="5082132" y="3301386"/>
                  <a:pt x="5077741" y="3301386"/>
                </a:cubicBezTo>
                <a:cubicBezTo>
                  <a:pt x="5077741" y="3318949"/>
                  <a:pt x="5077741" y="3296996"/>
                  <a:pt x="5064021" y="3301386"/>
                </a:cubicBezTo>
                <a:close/>
                <a:moveTo>
                  <a:pt x="5208689" y="3296362"/>
                </a:moveTo>
                <a:cubicBezTo>
                  <a:pt x="5183425" y="3291782"/>
                  <a:pt x="5150599" y="3333356"/>
                  <a:pt x="5140308" y="3350233"/>
                </a:cubicBezTo>
                <a:cubicBezTo>
                  <a:pt x="5144698" y="3367795"/>
                  <a:pt x="5144698" y="3377125"/>
                  <a:pt x="5149088" y="3399078"/>
                </a:cubicBezTo>
                <a:cubicBezTo>
                  <a:pt x="5180921" y="3399078"/>
                  <a:pt x="5198483" y="3380967"/>
                  <a:pt x="5216595" y="3372186"/>
                </a:cubicBezTo>
                <a:cubicBezTo>
                  <a:pt x="5216595" y="3363405"/>
                  <a:pt x="5212204" y="3363405"/>
                  <a:pt x="5212204" y="3354624"/>
                </a:cubicBezTo>
                <a:cubicBezTo>
                  <a:pt x="5239096" y="3345842"/>
                  <a:pt x="5261599" y="3332122"/>
                  <a:pt x="5279710" y="3314559"/>
                </a:cubicBezTo>
                <a:cubicBezTo>
                  <a:pt x="5275319" y="3314559"/>
                  <a:pt x="5275319" y="3305777"/>
                  <a:pt x="5275319" y="3301386"/>
                </a:cubicBezTo>
                <a:cubicBezTo>
                  <a:pt x="5257207" y="3301386"/>
                  <a:pt x="5239096" y="3310168"/>
                  <a:pt x="5230316" y="3318949"/>
                </a:cubicBezTo>
                <a:cubicBezTo>
                  <a:pt x="5224691" y="3304542"/>
                  <a:pt x="5217110" y="3297888"/>
                  <a:pt x="5208689" y="3296362"/>
                </a:cubicBezTo>
                <a:close/>
                <a:moveTo>
                  <a:pt x="4992125" y="3288214"/>
                </a:moveTo>
                <a:cubicBezTo>
                  <a:pt x="4992125" y="3296996"/>
                  <a:pt x="4996516" y="3296996"/>
                  <a:pt x="5000906" y="3301936"/>
                </a:cubicBezTo>
                <a:cubicBezTo>
                  <a:pt x="5000906" y="3306326"/>
                  <a:pt x="4999809" y="3308521"/>
                  <a:pt x="4998711" y="3310717"/>
                </a:cubicBezTo>
                <a:lnTo>
                  <a:pt x="4996743" y="3318590"/>
                </a:lnTo>
                <a:lnTo>
                  <a:pt x="4996091" y="3318892"/>
                </a:lnTo>
                <a:lnTo>
                  <a:pt x="4984235" y="3302004"/>
                </a:lnTo>
                <a:cubicBezTo>
                  <a:pt x="4981971" y="3295899"/>
                  <a:pt x="4983070" y="3290410"/>
                  <a:pt x="4992125" y="3288214"/>
                </a:cubicBezTo>
                <a:close/>
                <a:moveTo>
                  <a:pt x="4857165" y="3282564"/>
                </a:moveTo>
                <a:cubicBezTo>
                  <a:pt x="4848367" y="3278577"/>
                  <a:pt x="4830770" y="3290410"/>
                  <a:pt x="4830770" y="3296996"/>
                </a:cubicBezTo>
                <a:cubicBezTo>
                  <a:pt x="4839550" y="3292605"/>
                  <a:pt x="4853272" y="3301386"/>
                  <a:pt x="4862053" y="3292605"/>
                </a:cubicBezTo>
                <a:cubicBezTo>
                  <a:pt x="4862053" y="3286980"/>
                  <a:pt x="4860098" y="3283893"/>
                  <a:pt x="4857165" y="3282564"/>
                </a:cubicBezTo>
                <a:close/>
                <a:moveTo>
                  <a:pt x="4327497" y="3279433"/>
                </a:moveTo>
                <a:cubicBezTo>
                  <a:pt x="4314324" y="3283824"/>
                  <a:pt x="4296213" y="3288214"/>
                  <a:pt x="4291823" y="3301386"/>
                </a:cubicBezTo>
                <a:cubicBezTo>
                  <a:pt x="4305542" y="3296996"/>
                  <a:pt x="4305542" y="3305777"/>
                  <a:pt x="4314324" y="3305777"/>
                </a:cubicBezTo>
                <a:cubicBezTo>
                  <a:pt x="4318715" y="3296996"/>
                  <a:pt x="4332435" y="3296996"/>
                  <a:pt x="4327497" y="3279433"/>
                </a:cubicBezTo>
                <a:close/>
                <a:moveTo>
                  <a:pt x="4481836" y="3277530"/>
                </a:moveTo>
                <a:cubicBezTo>
                  <a:pt x="4478424" y="3276449"/>
                  <a:pt x="4474719" y="3276690"/>
                  <a:pt x="4471289" y="3278885"/>
                </a:cubicBezTo>
                <a:cubicBezTo>
                  <a:pt x="4480619" y="3288214"/>
                  <a:pt x="4480619" y="3301386"/>
                  <a:pt x="4489400" y="3305777"/>
                </a:cubicBezTo>
                <a:cubicBezTo>
                  <a:pt x="4499690" y="3295899"/>
                  <a:pt x="4492076" y="3280772"/>
                  <a:pt x="4481836" y="3277530"/>
                </a:cubicBezTo>
                <a:close/>
                <a:moveTo>
                  <a:pt x="4682587" y="3270104"/>
                </a:moveTo>
                <a:cubicBezTo>
                  <a:pt x="4678196" y="3283276"/>
                  <a:pt x="4664476" y="3270104"/>
                  <a:pt x="4660085" y="3274494"/>
                </a:cubicBezTo>
                <a:cubicBezTo>
                  <a:pt x="4642523" y="3314559"/>
                  <a:pt x="4686978" y="3332669"/>
                  <a:pt x="4700699" y="3305777"/>
                </a:cubicBezTo>
                <a:cubicBezTo>
                  <a:pt x="4686978" y="3296996"/>
                  <a:pt x="4691368" y="3278885"/>
                  <a:pt x="4678196" y="3283276"/>
                </a:cubicBezTo>
                <a:cubicBezTo>
                  <a:pt x="4682587" y="3283276"/>
                  <a:pt x="4691368" y="3270104"/>
                  <a:pt x="4682587" y="3270104"/>
                </a:cubicBezTo>
                <a:close/>
                <a:moveTo>
                  <a:pt x="4462508" y="3270104"/>
                </a:moveTo>
                <a:cubicBezTo>
                  <a:pt x="4448786" y="3274494"/>
                  <a:pt x="4435615" y="3270104"/>
                  <a:pt x="4431224" y="3292057"/>
                </a:cubicBezTo>
                <a:cubicBezTo>
                  <a:pt x="4444396" y="3287666"/>
                  <a:pt x="4462508" y="3287666"/>
                  <a:pt x="4462508" y="3270104"/>
                </a:cubicBezTo>
                <a:close/>
                <a:moveTo>
                  <a:pt x="4184253" y="3265713"/>
                </a:moveTo>
                <a:cubicBezTo>
                  <a:pt x="4188643" y="3270104"/>
                  <a:pt x="4179861" y="3288214"/>
                  <a:pt x="4188643" y="3287666"/>
                </a:cubicBezTo>
                <a:cubicBezTo>
                  <a:pt x="4193033" y="3287666"/>
                  <a:pt x="4202363" y="3261322"/>
                  <a:pt x="4184253" y="3265713"/>
                </a:cubicBezTo>
                <a:close/>
                <a:moveTo>
                  <a:pt x="4108515" y="3251993"/>
                </a:moveTo>
                <a:cubicBezTo>
                  <a:pt x="4108515" y="3256383"/>
                  <a:pt x="4099185" y="3256383"/>
                  <a:pt x="4094794" y="3256383"/>
                </a:cubicBezTo>
                <a:cubicBezTo>
                  <a:pt x="4094794" y="3270104"/>
                  <a:pt x="4081073" y="3270104"/>
                  <a:pt x="4076681" y="3283276"/>
                </a:cubicBezTo>
                <a:cubicBezTo>
                  <a:pt x="4062962" y="3274494"/>
                  <a:pt x="4036069" y="3278885"/>
                  <a:pt x="4036618" y="3295899"/>
                </a:cubicBezTo>
                <a:cubicBezTo>
                  <a:pt x="4049790" y="3300838"/>
                  <a:pt x="4059120" y="3314010"/>
                  <a:pt x="4067901" y="3322791"/>
                </a:cubicBezTo>
                <a:cubicBezTo>
                  <a:pt x="4067901" y="3314010"/>
                  <a:pt x="4076681" y="3314010"/>
                  <a:pt x="4090403" y="3314010"/>
                </a:cubicBezTo>
                <a:cubicBezTo>
                  <a:pt x="4099185" y="3295899"/>
                  <a:pt x="4099185" y="3291508"/>
                  <a:pt x="4090403" y="3273946"/>
                </a:cubicBezTo>
                <a:cubicBezTo>
                  <a:pt x="4094794" y="3269554"/>
                  <a:pt x="4117295" y="3260773"/>
                  <a:pt x="4108515" y="3251993"/>
                </a:cubicBezTo>
                <a:close/>
                <a:moveTo>
                  <a:pt x="5037128" y="3238821"/>
                </a:moveTo>
                <a:cubicBezTo>
                  <a:pt x="4996516" y="3265713"/>
                  <a:pt x="4938340" y="3274494"/>
                  <a:pt x="4911447" y="3314559"/>
                </a:cubicBezTo>
                <a:cubicBezTo>
                  <a:pt x="4906508" y="3310168"/>
                  <a:pt x="4906508" y="3305777"/>
                  <a:pt x="4897727" y="3310168"/>
                </a:cubicBezTo>
                <a:cubicBezTo>
                  <a:pt x="4897727" y="3332669"/>
                  <a:pt x="4875774" y="3337060"/>
                  <a:pt x="4857113" y="3328828"/>
                </a:cubicBezTo>
                <a:cubicBezTo>
                  <a:pt x="4857113" y="3350781"/>
                  <a:pt x="4875225" y="3337609"/>
                  <a:pt x="4875225" y="3342000"/>
                </a:cubicBezTo>
                <a:cubicBezTo>
                  <a:pt x="4893336" y="3368344"/>
                  <a:pt x="4861503" y="3386455"/>
                  <a:pt x="4879615" y="3404017"/>
                </a:cubicBezTo>
                <a:cubicBezTo>
                  <a:pt x="4874676" y="3408408"/>
                  <a:pt x="4852173" y="3417189"/>
                  <a:pt x="4865894" y="3425971"/>
                </a:cubicBezTo>
                <a:cubicBezTo>
                  <a:pt x="4884007" y="3412250"/>
                  <a:pt x="4897177" y="3403469"/>
                  <a:pt x="4919680" y="3394688"/>
                </a:cubicBezTo>
                <a:cubicBezTo>
                  <a:pt x="4919680" y="3399078"/>
                  <a:pt x="4915288" y="3403469"/>
                  <a:pt x="4919680" y="3403469"/>
                </a:cubicBezTo>
                <a:cubicBezTo>
                  <a:pt x="4946571" y="3399078"/>
                  <a:pt x="4960292" y="3376577"/>
                  <a:pt x="4987185" y="3367795"/>
                </a:cubicBezTo>
                <a:cubicBezTo>
                  <a:pt x="4973464" y="3377125"/>
                  <a:pt x="4982245" y="3394688"/>
                  <a:pt x="4995966" y="3399078"/>
                </a:cubicBezTo>
                <a:cubicBezTo>
                  <a:pt x="5000357" y="3389747"/>
                  <a:pt x="5009139" y="3385357"/>
                  <a:pt x="5004749" y="3372186"/>
                </a:cubicBezTo>
                <a:cubicBezTo>
                  <a:pt x="4991575" y="3367795"/>
                  <a:pt x="4987185" y="3349683"/>
                  <a:pt x="4995966" y="3332122"/>
                </a:cubicBezTo>
                <a:cubicBezTo>
                  <a:pt x="4986637" y="3332122"/>
                  <a:pt x="4982245" y="3340903"/>
                  <a:pt x="4982245" y="3332122"/>
                </a:cubicBezTo>
                <a:cubicBezTo>
                  <a:pt x="4987185" y="3327731"/>
                  <a:pt x="4991575" y="3323341"/>
                  <a:pt x="4995966" y="3318949"/>
                </a:cubicBezTo>
                <a:lnTo>
                  <a:pt x="4996091" y="3318892"/>
                </a:lnTo>
                <a:lnTo>
                  <a:pt x="4996516" y="3319497"/>
                </a:lnTo>
                <a:lnTo>
                  <a:pt x="4996743" y="3318590"/>
                </a:lnTo>
                <a:lnTo>
                  <a:pt x="5026906" y="3304611"/>
                </a:lnTo>
                <a:cubicBezTo>
                  <a:pt x="5034247" y="3296860"/>
                  <a:pt x="5038774" y="3285746"/>
                  <a:pt x="5040970" y="3270104"/>
                </a:cubicBezTo>
                <a:cubicBezTo>
                  <a:pt x="5023407" y="3265713"/>
                  <a:pt x="5027798" y="3287666"/>
                  <a:pt x="5009686" y="3283276"/>
                </a:cubicBezTo>
                <a:cubicBezTo>
                  <a:pt x="5005296" y="3283276"/>
                  <a:pt x="5000906" y="3278885"/>
                  <a:pt x="5000906" y="3270104"/>
                </a:cubicBezTo>
                <a:cubicBezTo>
                  <a:pt x="5014626" y="3265713"/>
                  <a:pt x="5009686" y="3274494"/>
                  <a:pt x="5023407" y="3270104"/>
                </a:cubicBezTo>
                <a:cubicBezTo>
                  <a:pt x="5028348" y="3260773"/>
                  <a:pt x="5032738" y="3251993"/>
                  <a:pt x="5037128" y="3238821"/>
                </a:cubicBezTo>
                <a:close/>
                <a:moveTo>
                  <a:pt x="5032738" y="3216867"/>
                </a:moveTo>
                <a:cubicBezTo>
                  <a:pt x="5014626" y="3212477"/>
                  <a:pt x="5010236" y="3234430"/>
                  <a:pt x="5023956" y="3234430"/>
                </a:cubicBezTo>
                <a:cubicBezTo>
                  <a:pt x="5028348" y="3230039"/>
                  <a:pt x="5028348" y="3225649"/>
                  <a:pt x="5032738" y="3216867"/>
                </a:cubicBezTo>
                <a:close/>
                <a:moveTo>
                  <a:pt x="5171591" y="3212477"/>
                </a:moveTo>
                <a:cubicBezTo>
                  <a:pt x="5171591" y="3225649"/>
                  <a:pt x="5158419" y="3221258"/>
                  <a:pt x="5157870" y="3234430"/>
                </a:cubicBezTo>
                <a:cubicBezTo>
                  <a:pt x="5140308" y="3230039"/>
                  <a:pt x="5157870" y="3216867"/>
                  <a:pt x="5171591" y="3212477"/>
                </a:cubicBezTo>
                <a:close/>
                <a:moveTo>
                  <a:pt x="4107966" y="3212477"/>
                </a:moveTo>
                <a:cubicBezTo>
                  <a:pt x="4098635" y="3212477"/>
                  <a:pt x="4094245" y="3216867"/>
                  <a:pt x="4090403" y="3216867"/>
                </a:cubicBezTo>
                <a:cubicBezTo>
                  <a:pt x="4090403" y="3225649"/>
                  <a:pt x="4094794" y="3230039"/>
                  <a:pt x="4099185" y="3234430"/>
                </a:cubicBezTo>
                <a:cubicBezTo>
                  <a:pt x="4099185" y="3225649"/>
                  <a:pt x="4112356" y="3225649"/>
                  <a:pt x="4107966" y="3212477"/>
                </a:cubicBezTo>
                <a:close/>
                <a:moveTo>
                  <a:pt x="4264929" y="3208086"/>
                </a:moveTo>
                <a:cubicBezTo>
                  <a:pt x="4264929" y="3212477"/>
                  <a:pt x="4260538" y="3216867"/>
                  <a:pt x="4260538" y="3221258"/>
                </a:cubicBezTo>
                <a:lnTo>
                  <a:pt x="4278651" y="3221258"/>
                </a:lnTo>
                <a:cubicBezTo>
                  <a:pt x="4278651" y="3212477"/>
                  <a:pt x="4278651" y="3203696"/>
                  <a:pt x="4264929" y="3208086"/>
                </a:cubicBezTo>
                <a:close/>
                <a:moveTo>
                  <a:pt x="5445456" y="3203696"/>
                </a:moveTo>
                <a:cubicBezTo>
                  <a:pt x="5449846" y="3212477"/>
                  <a:pt x="5436674" y="3225649"/>
                  <a:pt x="5445456" y="3230039"/>
                </a:cubicBezTo>
                <a:cubicBezTo>
                  <a:pt x="5445456" y="3238821"/>
                  <a:pt x="5432284" y="3234430"/>
                  <a:pt x="5436674" y="3243212"/>
                </a:cubicBezTo>
                <a:cubicBezTo>
                  <a:pt x="5427344" y="3238821"/>
                  <a:pt x="5422954" y="3234430"/>
                  <a:pt x="5418563" y="3225649"/>
                </a:cubicBezTo>
                <a:cubicBezTo>
                  <a:pt x="5422954" y="3212477"/>
                  <a:pt x="5431734" y="3203696"/>
                  <a:pt x="5445456" y="3203696"/>
                </a:cubicBezTo>
                <a:close/>
                <a:moveTo>
                  <a:pt x="4592579" y="3203696"/>
                </a:moveTo>
                <a:cubicBezTo>
                  <a:pt x="4574469" y="3203696"/>
                  <a:pt x="4565687" y="3221258"/>
                  <a:pt x="4538794" y="3212477"/>
                </a:cubicBezTo>
                <a:cubicBezTo>
                  <a:pt x="4538794" y="3223454"/>
                  <a:pt x="4538794" y="3230039"/>
                  <a:pt x="4540440" y="3235596"/>
                </a:cubicBezTo>
                <a:lnTo>
                  <a:pt x="4551410" y="3251723"/>
                </a:lnTo>
                <a:lnTo>
                  <a:pt x="4549959" y="3252641"/>
                </a:lnTo>
                <a:lnTo>
                  <a:pt x="4540989" y="3253090"/>
                </a:lnTo>
                <a:cubicBezTo>
                  <a:pt x="4538794" y="3253639"/>
                  <a:pt x="4538794" y="3254737"/>
                  <a:pt x="4543184" y="3256932"/>
                </a:cubicBezTo>
                <a:lnTo>
                  <a:pt x="4549959" y="3252641"/>
                </a:lnTo>
                <a:lnTo>
                  <a:pt x="4551966" y="3252541"/>
                </a:lnTo>
                <a:lnTo>
                  <a:pt x="4551410" y="3251723"/>
                </a:lnTo>
                <a:lnTo>
                  <a:pt x="4592579" y="3225649"/>
                </a:lnTo>
                <a:cubicBezTo>
                  <a:pt x="4592579" y="3225649"/>
                  <a:pt x="4592579" y="3225649"/>
                  <a:pt x="4592579" y="3203696"/>
                </a:cubicBezTo>
                <a:close/>
                <a:moveTo>
                  <a:pt x="4790087" y="3192171"/>
                </a:moveTo>
                <a:cubicBezTo>
                  <a:pt x="4786177" y="3192720"/>
                  <a:pt x="4781649" y="3193817"/>
                  <a:pt x="4772594" y="3193817"/>
                </a:cubicBezTo>
                <a:cubicBezTo>
                  <a:pt x="4772594" y="3216319"/>
                  <a:pt x="4754483" y="3220709"/>
                  <a:pt x="4745702" y="3229490"/>
                </a:cubicBezTo>
                <a:cubicBezTo>
                  <a:pt x="4745702" y="3243212"/>
                  <a:pt x="4754483" y="3243212"/>
                  <a:pt x="4754483" y="3256383"/>
                </a:cubicBezTo>
                <a:cubicBezTo>
                  <a:pt x="4740762" y="3251993"/>
                  <a:pt x="4731982" y="3265164"/>
                  <a:pt x="4731982" y="3256383"/>
                </a:cubicBezTo>
                <a:cubicBezTo>
                  <a:pt x="4740762" y="3256383"/>
                  <a:pt x="4731982" y="3243212"/>
                  <a:pt x="4731982" y="3238821"/>
                </a:cubicBezTo>
                <a:cubicBezTo>
                  <a:pt x="4709479" y="3243760"/>
                  <a:pt x="4678196" y="3265713"/>
                  <a:pt x="4700699" y="3287118"/>
                </a:cubicBezTo>
                <a:cubicBezTo>
                  <a:pt x="4709479" y="3287118"/>
                  <a:pt x="4714419" y="3273946"/>
                  <a:pt x="4723200" y="3282727"/>
                </a:cubicBezTo>
                <a:cubicBezTo>
                  <a:pt x="4723200" y="3291508"/>
                  <a:pt x="4718809" y="3295899"/>
                  <a:pt x="4714419" y="3300290"/>
                </a:cubicBezTo>
                <a:cubicBezTo>
                  <a:pt x="4741312" y="3314010"/>
                  <a:pt x="4741312" y="3287118"/>
                  <a:pt x="4755032" y="3278336"/>
                </a:cubicBezTo>
                <a:cubicBezTo>
                  <a:pt x="4755032" y="3264616"/>
                  <a:pt x="4750093" y="3255835"/>
                  <a:pt x="4763814" y="3251444"/>
                </a:cubicBezTo>
                <a:cubicBezTo>
                  <a:pt x="4763814" y="3255835"/>
                  <a:pt x="4763814" y="3260225"/>
                  <a:pt x="4768204" y="3264616"/>
                </a:cubicBezTo>
                <a:cubicBezTo>
                  <a:pt x="4773143" y="3255835"/>
                  <a:pt x="4781925" y="3255835"/>
                  <a:pt x="4781925" y="3242662"/>
                </a:cubicBezTo>
                <a:cubicBezTo>
                  <a:pt x="4772594" y="3242662"/>
                  <a:pt x="4768204" y="3238271"/>
                  <a:pt x="4768204" y="3225099"/>
                </a:cubicBezTo>
                <a:cubicBezTo>
                  <a:pt x="4781375" y="3225099"/>
                  <a:pt x="4786315" y="3229490"/>
                  <a:pt x="4795097" y="3229490"/>
                </a:cubicBezTo>
                <a:cubicBezTo>
                  <a:pt x="4795097" y="3215770"/>
                  <a:pt x="4803877" y="3215770"/>
                  <a:pt x="4803877" y="3193817"/>
                </a:cubicBezTo>
                <a:cubicBezTo>
                  <a:pt x="4797291" y="3191622"/>
                  <a:pt x="4793997" y="3191622"/>
                  <a:pt x="4790087" y="3192171"/>
                </a:cubicBezTo>
                <a:close/>
                <a:moveTo>
                  <a:pt x="4350546" y="3185585"/>
                </a:moveTo>
                <a:cubicBezTo>
                  <a:pt x="4328045" y="3185585"/>
                  <a:pt x="4296213" y="3181194"/>
                  <a:pt x="4291823" y="3212477"/>
                </a:cubicBezTo>
                <a:cubicBezTo>
                  <a:pt x="4301152" y="3216867"/>
                  <a:pt x="4309933" y="3216867"/>
                  <a:pt x="4309933" y="3225649"/>
                </a:cubicBezTo>
                <a:cubicBezTo>
                  <a:pt x="4291823" y="3234430"/>
                  <a:pt x="4287431" y="3252541"/>
                  <a:pt x="4287431" y="3261322"/>
                </a:cubicBezTo>
                <a:cubicBezTo>
                  <a:pt x="4309933" y="3261322"/>
                  <a:pt x="4323654" y="3234430"/>
                  <a:pt x="4332435" y="3234430"/>
                </a:cubicBezTo>
                <a:cubicBezTo>
                  <a:pt x="4323654" y="3216867"/>
                  <a:pt x="4341766" y="3198757"/>
                  <a:pt x="4350546" y="3185585"/>
                </a:cubicBezTo>
                <a:close/>
                <a:moveTo>
                  <a:pt x="4678196" y="3168022"/>
                </a:moveTo>
                <a:cubicBezTo>
                  <a:pt x="4651304" y="3168022"/>
                  <a:pt x="4651304" y="3189975"/>
                  <a:pt x="4638132" y="3203696"/>
                </a:cubicBezTo>
                <a:cubicBezTo>
                  <a:pt x="4651304" y="3212477"/>
                  <a:pt x="4655694" y="3190525"/>
                  <a:pt x="4673806" y="3194914"/>
                </a:cubicBezTo>
                <a:cubicBezTo>
                  <a:pt x="4678196" y="3181194"/>
                  <a:pt x="4673806" y="3185585"/>
                  <a:pt x="4678196" y="3168022"/>
                </a:cubicBezTo>
                <a:close/>
                <a:moveTo>
                  <a:pt x="4511903" y="3141679"/>
                </a:moveTo>
                <a:cubicBezTo>
                  <a:pt x="4498730" y="3137288"/>
                  <a:pt x="4494339" y="3150460"/>
                  <a:pt x="4476228" y="3150460"/>
                </a:cubicBezTo>
                <a:cubicBezTo>
                  <a:pt x="4476228" y="3168022"/>
                  <a:pt x="4466899" y="3176803"/>
                  <a:pt x="4489948" y="3181743"/>
                </a:cubicBezTo>
                <a:cubicBezTo>
                  <a:pt x="4489948" y="3177352"/>
                  <a:pt x="4489948" y="3168571"/>
                  <a:pt x="4494339" y="3168571"/>
                </a:cubicBezTo>
                <a:cubicBezTo>
                  <a:pt x="4503121" y="3182291"/>
                  <a:pt x="4480619" y="3186681"/>
                  <a:pt x="4480619" y="3199854"/>
                </a:cubicBezTo>
                <a:cubicBezTo>
                  <a:pt x="4498181" y="3194914"/>
                  <a:pt x="4502572" y="3181743"/>
                  <a:pt x="4516293" y="3172961"/>
                </a:cubicBezTo>
                <a:cubicBezTo>
                  <a:pt x="4516293" y="3181743"/>
                  <a:pt x="4520683" y="3190525"/>
                  <a:pt x="4525075" y="3190525"/>
                </a:cubicBezTo>
                <a:cubicBezTo>
                  <a:pt x="4533855" y="3181743"/>
                  <a:pt x="4547576" y="3186134"/>
                  <a:pt x="4547576" y="3168571"/>
                </a:cubicBezTo>
                <a:cubicBezTo>
                  <a:pt x="4534404" y="3159241"/>
                  <a:pt x="4511903" y="3163632"/>
                  <a:pt x="4511903" y="3141679"/>
                </a:cubicBezTo>
                <a:close/>
                <a:moveTo>
                  <a:pt x="4785766" y="3132348"/>
                </a:moveTo>
                <a:cubicBezTo>
                  <a:pt x="4758874" y="3132348"/>
                  <a:pt x="4740762" y="3145520"/>
                  <a:pt x="4736372" y="3163632"/>
                </a:cubicBezTo>
                <a:cubicBezTo>
                  <a:pt x="4745702" y="3168022"/>
                  <a:pt x="4758874" y="3168022"/>
                  <a:pt x="4754483" y="3185585"/>
                </a:cubicBezTo>
                <a:cubicBezTo>
                  <a:pt x="4772594" y="3185585"/>
                  <a:pt x="4790705" y="3181194"/>
                  <a:pt x="4799487" y="3163632"/>
                </a:cubicBezTo>
                <a:cubicBezTo>
                  <a:pt x="4785766" y="3154302"/>
                  <a:pt x="4799487" y="3141130"/>
                  <a:pt x="4785766" y="3132348"/>
                </a:cubicBezTo>
                <a:close/>
                <a:moveTo>
                  <a:pt x="4691368" y="3097224"/>
                </a:moveTo>
                <a:cubicBezTo>
                  <a:pt x="4682587" y="3127957"/>
                  <a:pt x="4655694" y="3137288"/>
                  <a:pt x="4641974" y="3154849"/>
                </a:cubicBezTo>
                <a:cubicBezTo>
                  <a:pt x="4655146" y="3150460"/>
                  <a:pt x="4655146" y="3159241"/>
                  <a:pt x="4668866" y="3159241"/>
                </a:cubicBezTo>
                <a:cubicBezTo>
                  <a:pt x="4678196" y="3136739"/>
                  <a:pt x="4709479" y="3136739"/>
                  <a:pt x="4713871" y="3110396"/>
                </a:cubicBezTo>
                <a:cubicBezTo>
                  <a:pt x="4695759" y="3119176"/>
                  <a:pt x="4705089" y="3097224"/>
                  <a:pt x="4691368" y="3097224"/>
                </a:cubicBezTo>
                <a:close/>
                <a:moveTo>
                  <a:pt x="4294737" y="3093107"/>
                </a:moveTo>
                <a:cubicBezTo>
                  <a:pt x="4275701" y="3091460"/>
                  <a:pt x="4249563" y="3097224"/>
                  <a:pt x="4256148" y="3110396"/>
                </a:cubicBezTo>
                <a:cubicBezTo>
                  <a:pt x="4256148" y="3106005"/>
                  <a:pt x="4260538" y="3110396"/>
                  <a:pt x="4260538" y="3119176"/>
                </a:cubicBezTo>
                <a:cubicBezTo>
                  <a:pt x="4283041" y="3119176"/>
                  <a:pt x="4296213" y="3110396"/>
                  <a:pt x="4309933" y="3097224"/>
                </a:cubicBezTo>
                <a:cubicBezTo>
                  <a:pt x="4306640" y="3095028"/>
                  <a:pt x="4301084" y="3093656"/>
                  <a:pt x="4294737" y="3093107"/>
                </a:cubicBezTo>
                <a:close/>
                <a:moveTo>
                  <a:pt x="4952060" y="3043438"/>
                </a:moveTo>
                <a:cubicBezTo>
                  <a:pt x="4942730" y="3052219"/>
                  <a:pt x="4929558" y="3070332"/>
                  <a:pt x="4938340" y="3079112"/>
                </a:cubicBezTo>
                <a:cubicBezTo>
                  <a:pt x="4952060" y="3074172"/>
                  <a:pt x="4960841" y="3065391"/>
                  <a:pt x="4960841" y="3052219"/>
                </a:cubicBezTo>
                <a:cubicBezTo>
                  <a:pt x="4956451" y="3052219"/>
                  <a:pt x="4956451" y="3047829"/>
                  <a:pt x="4952060" y="3043438"/>
                </a:cubicBezTo>
                <a:close/>
                <a:moveTo>
                  <a:pt x="4718809" y="3042890"/>
                </a:moveTo>
                <a:cubicBezTo>
                  <a:pt x="4682587" y="3047280"/>
                  <a:pt x="4660085" y="3100517"/>
                  <a:pt x="4624412" y="3078563"/>
                </a:cubicBezTo>
                <a:cubicBezTo>
                  <a:pt x="4606848" y="3078563"/>
                  <a:pt x="4606848" y="3091735"/>
                  <a:pt x="4593129" y="3082954"/>
                </a:cubicBezTo>
                <a:cubicBezTo>
                  <a:pt x="4593129" y="3074172"/>
                  <a:pt x="4606848" y="3065391"/>
                  <a:pt x="4593129" y="3061001"/>
                </a:cubicBezTo>
                <a:cubicBezTo>
                  <a:pt x="4593129" y="3065391"/>
                  <a:pt x="4583798" y="3065391"/>
                  <a:pt x="4575018" y="3065391"/>
                </a:cubicBezTo>
                <a:cubicBezTo>
                  <a:pt x="4596970" y="3096126"/>
                  <a:pt x="4565687" y="3101065"/>
                  <a:pt x="4561296" y="3123019"/>
                </a:cubicBezTo>
                <a:cubicBezTo>
                  <a:pt x="4570626" y="3127410"/>
                  <a:pt x="4575018" y="3109846"/>
                  <a:pt x="4579408" y="3123019"/>
                </a:cubicBezTo>
                <a:cubicBezTo>
                  <a:pt x="4570626" y="3132348"/>
                  <a:pt x="4552515" y="3127410"/>
                  <a:pt x="4556906" y="3154302"/>
                </a:cubicBezTo>
                <a:cubicBezTo>
                  <a:pt x="4579408" y="3144971"/>
                  <a:pt x="4556906" y="3154302"/>
                  <a:pt x="4561296" y="3171865"/>
                </a:cubicBezTo>
                <a:cubicBezTo>
                  <a:pt x="4597519" y="3171865"/>
                  <a:pt x="4588737" y="3123019"/>
                  <a:pt x="4624412" y="3123019"/>
                </a:cubicBezTo>
                <a:cubicBezTo>
                  <a:pt x="4637584" y="3127957"/>
                  <a:pt x="4615081" y="3141130"/>
                  <a:pt x="4628803" y="3149911"/>
                </a:cubicBezTo>
                <a:cubicBezTo>
                  <a:pt x="4669416" y="3141130"/>
                  <a:pt x="4665024" y="3087344"/>
                  <a:pt x="4700699" y="3069782"/>
                </a:cubicBezTo>
                <a:cubicBezTo>
                  <a:pt x="4700699" y="3083502"/>
                  <a:pt x="4682587" y="3079112"/>
                  <a:pt x="4686978" y="3096674"/>
                </a:cubicBezTo>
                <a:cubicBezTo>
                  <a:pt x="4700150" y="3092284"/>
                  <a:pt x="4700150" y="3101065"/>
                  <a:pt x="4713871" y="3096674"/>
                </a:cubicBezTo>
                <a:cubicBezTo>
                  <a:pt x="4727590" y="3074721"/>
                  <a:pt x="4705089" y="3065941"/>
                  <a:pt x="4718809" y="3042890"/>
                </a:cubicBezTo>
                <a:close/>
                <a:moveTo>
                  <a:pt x="5228026" y="3025396"/>
                </a:moveTo>
                <a:cubicBezTo>
                  <a:pt x="5241738" y="3022309"/>
                  <a:pt x="5245957" y="3034657"/>
                  <a:pt x="5212204" y="3034657"/>
                </a:cubicBezTo>
                <a:cubicBezTo>
                  <a:pt x="5217830" y="3029169"/>
                  <a:pt x="5223455" y="3026425"/>
                  <a:pt x="5228026" y="3025396"/>
                </a:cubicBezTo>
                <a:close/>
                <a:moveTo>
                  <a:pt x="4780346" y="2968249"/>
                </a:moveTo>
                <a:cubicBezTo>
                  <a:pt x="4777533" y="2970444"/>
                  <a:pt x="4776435" y="2974835"/>
                  <a:pt x="4776435" y="2981421"/>
                </a:cubicBezTo>
                <a:cubicBezTo>
                  <a:pt x="4781375" y="2981421"/>
                  <a:pt x="4781375" y="2985813"/>
                  <a:pt x="4790156" y="2981421"/>
                </a:cubicBezTo>
                <a:cubicBezTo>
                  <a:pt x="4790156" y="2977030"/>
                  <a:pt x="4794547" y="2977030"/>
                  <a:pt x="4794547" y="2968249"/>
                </a:cubicBezTo>
                <a:cubicBezTo>
                  <a:pt x="4787687" y="2966053"/>
                  <a:pt x="4783159" y="2966053"/>
                  <a:pt x="4780346" y="2968249"/>
                </a:cubicBezTo>
                <a:close/>
                <a:moveTo>
                  <a:pt x="5360387" y="2950137"/>
                </a:moveTo>
                <a:cubicBezTo>
                  <a:pt x="5364778" y="2954528"/>
                  <a:pt x="5369168" y="2954528"/>
                  <a:pt x="5369168" y="2950137"/>
                </a:cubicBezTo>
                <a:cubicBezTo>
                  <a:pt x="5382889" y="2954528"/>
                  <a:pt x="5364778" y="2958919"/>
                  <a:pt x="5369717" y="2972091"/>
                </a:cubicBezTo>
                <a:cubicBezTo>
                  <a:pt x="5351605" y="2967701"/>
                  <a:pt x="5351605" y="2989654"/>
                  <a:pt x="5329104" y="2980872"/>
                </a:cubicBezTo>
                <a:cubicBezTo>
                  <a:pt x="5329104" y="2976482"/>
                  <a:pt x="5333494" y="2972091"/>
                  <a:pt x="5333494" y="2967701"/>
                </a:cubicBezTo>
                <a:cubicBezTo>
                  <a:pt x="5346667" y="2967701"/>
                  <a:pt x="5360387" y="2963310"/>
                  <a:pt x="5360387" y="2950137"/>
                </a:cubicBezTo>
                <a:close/>
                <a:moveTo>
                  <a:pt x="5279161" y="2946296"/>
                </a:moveTo>
                <a:cubicBezTo>
                  <a:pt x="5265989" y="2950686"/>
                  <a:pt x="5247878" y="2950686"/>
                  <a:pt x="5247878" y="2968249"/>
                </a:cubicBezTo>
                <a:cubicBezTo>
                  <a:pt x="5257207" y="2972639"/>
                  <a:pt x="5265989" y="2972639"/>
                  <a:pt x="5274771" y="2973188"/>
                </a:cubicBezTo>
                <a:cubicBezTo>
                  <a:pt x="5274771" y="2959468"/>
                  <a:pt x="5279161" y="2959468"/>
                  <a:pt x="5279161" y="2946296"/>
                </a:cubicBezTo>
                <a:close/>
                <a:moveTo>
                  <a:pt x="5140308" y="2936966"/>
                </a:moveTo>
                <a:cubicBezTo>
                  <a:pt x="5131526" y="2945747"/>
                  <a:pt x="5122196" y="2936966"/>
                  <a:pt x="5113415" y="2945747"/>
                </a:cubicBezTo>
                <a:cubicBezTo>
                  <a:pt x="5113415" y="2955077"/>
                  <a:pt x="5122196" y="2963858"/>
                  <a:pt x="5117806" y="2977030"/>
                </a:cubicBezTo>
                <a:cubicBezTo>
                  <a:pt x="5135916" y="2972639"/>
                  <a:pt x="5140308" y="2941357"/>
                  <a:pt x="5140308" y="2936966"/>
                </a:cubicBezTo>
                <a:close/>
                <a:moveTo>
                  <a:pt x="5288490" y="2927636"/>
                </a:moveTo>
                <a:cubicBezTo>
                  <a:pt x="5288490" y="2945747"/>
                  <a:pt x="5288490" y="2954528"/>
                  <a:pt x="5284100" y="2967701"/>
                </a:cubicBezTo>
                <a:cubicBezTo>
                  <a:pt x="5284100" y="2967701"/>
                  <a:pt x="5288490" y="2972091"/>
                  <a:pt x="5288490" y="2976482"/>
                </a:cubicBezTo>
                <a:cubicBezTo>
                  <a:pt x="5306053" y="2972091"/>
                  <a:pt x="5315383" y="2967701"/>
                  <a:pt x="5324165" y="2954528"/>
                </a:cubicBezTo>
                <a:cubicBezTo>
                  <a:pt x="5324165" y="2972639"/>
                  <a:pt x="5292882" y="2994593"/>
                  <a:pt x="5265989" y="3002825"/>
                </a:cubicBezTo>
                <a:cubicBezTo>
                  <a:pt x="5265989" y="3002825"/>
                  <a:pt x="5265989" y="3002825"/>
                  <a:pt x="5265989" y="2980872"/>
                </a:cubicBezTo>
                <a:cubicBezTo>
                  <a:pt x="5256659" y="2976482"/>
                  <a:pt x="5229767" y="2985263"/>
                  <a:pt x="5225376" y="2972091"/>
                </a:cubicBezTo>
                <a:cubicBezTo>
                  <a:pt x="5243487" y="2954528"/>
                  <a:pt x="5261599" y="2936417"/>
                  <a:pt x="5288490" y="2927636"/>
                </a:cubicBezTo>
                <a:close/>
                <a:moveTo>
                  <a:pt x="884708" y="2892511"/>
                </a:moveTo>
                <a:cubicBezTo>
                  <a:pt x="898429" y="2888121"/>
                  <a:pt x="898429" y="2896902"/>
                  <a:pt x="907210" y="2901292"/>
                </a:cubicBezTo>
                <a:cubicBezTo>
                  <a:pt x="902820" y="2910073"/>
                  <a:pt x="880318" y="2896902"/>
                  <a:pt x="880318" y="2914464"/>
                </a:cubicBezTo>
                <a:cubicBezTo>
                  <a:pt x="875927" y="2914464"/>
                  <a:pt x="884708" y="2896902"/>
                  <a:pt x="884708" y="2892511"/>
                </a:cubicBezTo>
                <a:close/>
                <a:moveTo>
                  <a:pt x="5351058" y="2888121"/>
                </a:moveTo>
                <a:cubicBezTo>
                  <a:pt x="5355997" y="2892511"/>
                  <a:pt x="5364778" y="2896902"/>
                  <a:pt x="5364778" y="2910073"/>
                </a:cubicBezTo>
                <a:cubicBezTo>
                  <a:pt x="5342276" y="2905682"/>
                  <a:pt x="5355997" y="2941357"/>
                  <a:pt x="5332946" y="2936966"/>
                </a:cubicBezTo>
                <a:cubicBezTo>
                  <a:pt x="5332946" y="2923245"/>
                  <a:pt x="5324165" y="2918854"/>
                  <a:pt x="5328556" y="2905682"/>
                </a:cubicBezTo>
                <a:cubicBezTo>
                  <a:pt x="5337336" y="2901292"/>
                  <a:pt x="5346667" y="2896902"/>
                  <a:pt x="5351058" y="2888121"/>
                </a:cubicBezTo>
                <a:close/>
                <a:moveTo>
                  <a:pt x="4933950" y="2865618"/>
                </a:moveTo>
                <a:cubicBezTo>
                  <a:pt x="4929558" y="2874949"/>
                  <a:pt x="4929558" y="2883730"/>
                  <a:pt x="4929558" y="2896902"/>
                </a:cubicBezTo>
                <a:cubicBezTo>
                  <a:pt x="4942730" y="2892511"/>
                  <a:pt x="4956451" y="2888121"/>
                  <a:pt x="4956451" y="2870009"/>
                </a:cubicBezTo>
                <a:cubicBezTo>
                  <a:pt x="4947670" y="2874399"/>
                  <a:pt x="4947670" y="2865618"/>
                  <a:pt x="4933950" y="2865618"/>
                </a:cubicBezTo>
                <a:close/>
                <a:moveTo>
                  <a:pt x="5216595" y="2861228"/>
                </a:moveTo>
                <a:cubicBezTo>
                  <a:pt x="5229767" y="2866168"/>
                  <a:pt x="5229767" y="2874949"/>
                  <a:pt x="5225376" y="2888121"/>
                </a:cubicBezTo>
                <a:cubicBezTo>
                  <a:pt x="5216595" y="2883730"/>
                  <a:pt x="5207813" y="2870009"/>
                  <a:pt x="5216595" y="2861228"/>
                </a:cubicBezTo>
                <a:close/>
                <a:moveTo>
                  <a:pt x="5149913" y="2856288"/>
                </a:moveTo>
                <a:cubicBezTo>
                  <a:pt x="5154989" y="2855739"/>
                  <a:pt x="5160614" y="2856837"/>
                  <a:pt x="5162809" y="2861228"/>
                </a:cubicBezTo>
                <a:cubicBezTo>
                  <a:pt x="5162809" y="2865618"/>
                  <a:pt x="5154029" y="2865618"/>
                  <a:pt x="5154029" y="2874399"/>
                </a:cubicBezTo>
                <a:cubicBezTo>
                  <a:pt x="5140308" y="2878790"/>
                  <a:pt x="5144698" y="2865618"/>
                  <a:pt x="5140308" y="2861228"/>
                </a:cubicBezTo>
                <a:cubicBezTo>
                  <a:pt x="5140308" y="2859033"/>
                  <a:pt x="5144836" y="2856837"/>
                  <a:pt x="5149913" y="2856288"/>
                </a:cubicBezTo>
                <a:close/>
                <a:moveTo>
                  <a:pt x="426987" y="2830494"/>
                </a:moveTo>
                <a:cubicBezTo>
                  <a:pt x="431378" y="2834885"/>
                  <a:pt x="440159" y="2843666"/>
                  <a:pt x="453880" y="2839275"/>
                </a:cubicBezTo>
                <a:cubicBezTo>
                  <a:pt x="445098" y="2883730"/>
                  <a:pt x="404485" y="2870558"/>
                  <a:pt x="381983" y="2883730"/>
                </a:cubicBezTo>
                <a:cubicBezTo>
                  <a:pt x="386374" y="2870009"/>
                  <a:pt x="404485" y="2870009"/>
                  <a:pt x="418206" y="2861777"/>
                </a:cubicBezTo>
                <a:cubicBezTo>
                  <a:pt x="413266" y="2848057"/>
                  <a:pt x="422597" y="2839275"/>
                  <a:pt x="426987" y="2830494"/>
                </a:cubicBezTo>
                <a:close/>
                <a:moveTo>
                  <a:pt x="557129" y="2761342"/>
                </a:moveTo>
                <a:cubicBezTo>
                  <a:pt x="562136" y="2760793"/>
                  <a:pt x="567761" y="2761890"/>
                  <a:pt x="574622" y="2764085"/>
                </a:cubicBezTo>
                <a:cubicBezTo>
                  <a:pt x="574622" y="2772867"/>
                  <a:pt x="570232" y="2777257"/>
                  <a:pt x="565841" y="2781648"/>
                </a:cubicBezTo>
                <a:cubicBezTo>
                  <a:pt x="552669" y="2781648"/>
                  <a:pt x="557059" y="2767927"/>
                  <a:pt x="543338" y="2768476"/>
                </a:cubicBezTo>
                <a:cubicBezTo>
                  <a:pt x="547729" y="2764085"/>
                  <a:pt x="552120" y="2761890"/>
                  <a:pt x="557129" y="2761342"/>
                </a:cubicBezTo>
                <a:close/>
                <a:moveTo>
                  <a:pt x="506242" y="2743573"/>
                </a:moveTo>
                <a:cubicBezTo>
                  <a:pt x="514216" y="2747072"/>
                  <a:pt x="523581" y="2763536"/>
                  <a:pt x="530167" y="2750365"/>
                </a:cubicBezTo>
                <a:cubicBezTo>
                  <a:pt x="552669" y="2767927"/>
                  <a:pt x="512055" y="2786039"/>
                  <a:pt x="534558" y="2799211"/>
                </a:cubicBezTo>
                <a:cubicBezTo>
                  <a:pt x="520837" y="2816774"/>
                  <a:pt x="489554" y="2821164"/>
                  <a:pt x="471991" y="2834335"/>
                </a:cubicBezTo>
                <a:cubicBezTo>
                  <a:pt x="476381" y="2816774"/>
                  <a:pt x="494493" y="2794271"/>
                  <a:pt x="490102" y="2781100"/>
                </a:cubicBezTo>
                <a:cubicBezTo>
                  <a:pt x="490102" y="2767927"/>
                  <a:pt x="508213" y="2772319"/>
                  <a:pt x="512604" y="2763538"/>
                </a:cubicBezTo>
                <a:cubicBezTo>
                  <a:pt x="512604" y="2754755"/>
                  <a:pt x="507665" y="2750365"/>
                  <a:pt x="498884" y="2745974"/>
                </a:cubicBezTo>
                <a:cubicBezTo>
                  <a:pt x="501079" y="2742682"/>
                  <a:pt x="503583" y="2742407"/>
                  <a:pt x="506242" y="2743573"/>
                </a:cubicBezTo>
                <a:close/>
                <a:moveTo>
                  <a:pt x="588342" y="2714691"/>
                </a:moveTo>
                <a:cubicBezTo>
                  <a:pt x="602063" y="2710301"/>
                  <a:pt x="592733" y="2727863"/>
                  <a:pt x="606454" y="2723473"/>
                </a:cubicBezTo>
                <a:cubicBezTo>
                  <a:pt x="606454" y="2736645"/>
                  <a:pt x="588342" y="2732254"/>
                  <a:pt x="579561" y="2732254"/>
                </a:cubicBezTo>
                <a:cubicBezTo>
                  <a:pt x="579561" y="2723473"/>
                  <a:pt x="588342" y="2723473"/>
                  <a:pt x="588342" y="2714691"/>
                </a:cubicBezTo>
                <a:close/>
                <a:moveTo>
                  <a:pt x="934102" y="2710301"/>
                </a:moveTo>
                <a:cubicBezTo>
                  <a:pt x="979107" y="2705910"/>
                  <a:pt x="997217" y="2723473"/>
                  <a:pt x="1028501" y="2714691"/>
                </a:cubicBezTo>
                <a:cubicBezTo>
                  <a:pt x="1019171" y="2737193"/>
                  <a:pt x="1001608" y="2754755"/>
                  <a:pt x="965386" y="2750365"/>
                </a:cubicBezTo>
                <a:cubicBezTo>
                  <a:pt x="952215" y="2741584"/>
                  <a:pt x="938493" y="2727863"/>
                  <a:pt x="934102" y="2710301"/>
                </a:cubicBezTo>
                <a:close/>
                <a:moveTo>
                  <a:pt x="5261599" y="2705910"/>
                </a:moveTo>
                <a:cubicBezTo>
                  <a:pt x="5275319" y="2705910"/>
                  <a:pt x="5275319" y="2714691"/>
                  <a:pt x="5275319" y="2723473"/>
                </a:cubicBezTo>
                <a:cubicBezTo>
                  <a:pt x="5266538" y="2723473"/>
                  <a:pt x="5261599" y="2736645"/>
                  <a:pt x="5252817" y="2727863"/>
                </a:cubicBezTo>
                <a:cubicBezTo>
                  <a:pt x="5257207" y="2719082"/>
                  <a:pt x="5261599" y="2714691"/>
                  <a:pt x="5261599" y="2705910"/>
                </a:cubicBezTo>
                <a:close/>
                <a:moveTo>
                  <a:pt x="5315383" y="2674627"/>
                </a:moveTo>
                <a:cubicBezTo>
                  <a:pt x="5315383" y="2692738"/>
                  <a:pt x="5302211" y="2705910"/>
                  <a:pt x="5292882" y="2719082"/>
                </a:cubicBezTo>
                <a:cubicBezTo>
                  <a:pt x="5284100" y="2709751"/>
                  <a:pt x="5279710" y="2696580"/>
                  <a:pt x="5284100" y="2687799"/>
                </a:cubicBezTo>
                <a:cubicBezTo>
                  <a:pt x="5292882" y="2683408"/>
                  <a:pt x="5306602" y="2679018"/>
                  <a:pt x="5315383" y="2674627"/>
                </a:cubicBezTo>
                <a:close/>
                <a:moveTo>
                  <a:pt x="471991" y="2665846"/>
                </a:moveTo>
                <a:cubicBezTo>
                  <a:pt x="462661" y="2683408"/>
                  <a:pt x="449489" y="2705910"/>
                  <a:pt x="426987" y="2710301"/>
                </a:cubicBezTo>
                <a:cubicBezTo>
                  <a:pt x="431378" y="2688347"/>
                  <a:pt x="444550" y="2665846"/>
                  <a:pt x="471991" y="2665846"/>
                </a:cubicBezTo>
                <a:close/>
                <a:moveTo>
                  <a:pt x="5203423" y="2638954"/>
                </a:moveTo>
                <a:cubicBezTo>
                  <a:pt x="5220985" y="2657065"/>
                  <a:pt x="5171591" y="2679018"/>
                  <a:pt x="5149638" y="2683408"/>
                </a:cubicBezTo>
                <a:cubicBezTo>
                  <a:pt x="5149638" y="2652126"/>
                  <a:pt x="5180921" y="2652126"/>
                  <a:pt x="5203423" y="2638954"/>
                </a:cubicBezTo>
                <a:close/>
                <a:moveTo>
                  <a:pt x="595202" y="2616451"/>
                </a:moveTo>
                <a:cubicBezTo>
                  <a:pt x="600828" y="2615902"/>
                  <a:pt x="606454" y="2617000"/>
                  <a:pt x="610844" y="2621391"/>
                </a:cubicBezTo>
                <a:cubicBezTo>
                  <a:pt x="606454" y="2621391"/>
                  <a:pt x="575170" y="2634563"/>
                  <a:pt x="579561" y="2621391"/>
                </a:cubicBezTo>
                <a:cubicBezTo>
                  <a:pt x="583952" y="2619196"/>
                  <a:pt x="589577" y="2617000"/>
                  <a:pt x="595202" y="2616451"/>
                </a:cubicBezTo>
                <a:close/>
                <a:moveTo>
                  <a:pt x="727745" y="2599438"/>
                </a:moveTo>
                <a:cubicBezTo>
                  <a:pt x="727745" y="2617000"/>
                  <a:pt x="705242" y="2634563"/>
                  <a:pt x="687131" y="2625782"/>
                </a:cubicBezTo>
                <a:cubicBezTo>
                  <a:pt x="682741" y="2625782"/>
                  <a:pt x="682741" y="2630173"/>
                  <a:pt x="678350" y="2630173"/>
                </a:cubicBezTo>
                <a:cubicBezTo>
                  <a:pt x="673960" y="2648283"/>
                  <a:pt x="682741" y="2657065"/>
                  <a:pt x="682741" y="2670237"/>
                </a:cubicBezTo>
                <a:cubicBezTo>
                  <a:pt x="673960" y="2674627"/>
                  <a:pt x="655848" y="2674627"/>
                  <a:pt x="651458" y="2687799"/>
                </a:cubicBezTo>
                <a:cubicBezTo>
                  <a:pt x="642127" y="2683408"/>
                  <a:pt x="660239" y="2674627"/>
                  <a:pt x="660239" y="2665846"/>
                </a:cubicBezTo>
                <a:cubicBezTo>
                  <a:pt x="651458" y="2652674"/>
                  <a:pt x="647067" y="2657065"/>
                  <a:pt x="633347" y="2657065"/>
                </a:cubicBezTo>
                <a:cubicBezTo>
                  <a:pt x="655848" y="2630722"/>
                  <a:pt x="687131" y="2608218"/>
                  <a:pt x="727745" y="2599438"/>
                </a:cubicBezTo>
                <a:close/>
                <a:moveTo>
                  <a:pt x="4965231" y="2568155"/>
                </a:moveTo>
                <a:cubicBezTo>
                  <a:pt x="4933950" y="2563764"/>
                  <a:pt x="4893336" y="2581326"/>
                  <a:pt x="4893336" y="2621391"/>
                </a:cubicBezTo>
                <a:cubicBezTo>
                  <a:pt x="4924619" y="2612610"/>
                  <a:pt x="4952060" y="2594498"/>
                  <a:pt x="4965231" y="2568155"/>
                </a:cubicBezTo>
                <a:close/>
                <a:moveTo>
                  <a:pt x="5185311" y="2545652"/>
                </a:moveTo>
                <a:cubicBezTo>
                  <a:pt x="5167201" y="2541262"/>
                  <a:pt x="5153479" y="2568155"/>
                  <a:pt x="5167201" y="2572545"/>
                </a:cubicBezTo>
                <a:cubicBezTo>
                  <a:pt x="5171591" y="2563764"/>
                  <a:pt x="5185311" y="2559373"/>
                  <a:pt x="5185311" y="2545652"/>
                </a:cubicBezTo>
                <a:close/>
                <a:moveTo>
                  <a:pt x="687680" y="2528090"/>
                </a:moveTo>
                <a:cubicBezTo>
                  <a:pt x="682741" y="2559373"/>
                  <a:pt x="651458" y="2568155"/>
                  <a:pt x="624565" y="2576936"/>
                </a:cubicBezTo>
                <a:cubicBezTo>
                  <a:pt x="651458" y="2568155"/>
                  <a:pt x="651458" y="2528090"/>
                  <a:pt x="687680" y="2528090"/>
                </a:cubicBezTo>
                <a:close/>
                <a:moveTo>
                  <a:pt x="597123" y="2528090"/>
                </a:moveTo>
                <a:cubicBezTo>
                  <a:pt x="592733" y="2541262"/>
                  <a:pt x="579561" y="2545652"/>
                  <a:pt x="574622" y="2554983"/>
                </a:cubicBezTo>
                <a:cubicBezTo>
                  <a:pt x="565841" y="2545652"/>
                  <a:pt x="583402" y="2528090"/>
                  <a:pt x="597123" y="2528090"/>
                </a:cubicBezTo>
                <a:close/>
                <a:moveTo>
                  <a:pt x="4938340" y="2519309"/>
                </a:moveTo>
                <a:cubicBezTo>
                  <a:pt x="4924619" y="2519309"/>
                  <a:pt x="4920228" y="2532481"/>
                  <a:pt x="4915838" y="2536871"/>
                </a:cubicBezTo>
                <a:cubicBezTo>
                  <a:pt x="4929558" y="2536871"/>
                  <a:pt x="4938340" y="2532481"/>
                  <a:pt x="4938340" y="2519309"/>
                </a:cubicBezTo>
                <a:close/>
                <a:moveTo>
                  <a:pt x="4574469" y="2466074"/>
                </a:moveTo>
                <a:cubicBezTo>
                  <a:pt x="4561296" y="2479245"/>
                  <a:pt x="4534404" y="2474854"/>
                  <a:pt x="4525075" y="2496807"/>
                </a:cubicBezTo>
                <a:cubicBezTo>
                  <a:pt x="4533855" y="2492417"/>
                  <a:pt x="4547576" y="2492417"/>
                  <a:pt x="4551966" y="2488026"/>
                </a:cubicBezTo>
                <a:cubicBezTo>
                  <a:pt x="4538794" y="2479245"/>
                  <a:pt x="4578859" y="2483636"/>
                  <a:pt x="4574469" y="2466074"/>
                </a:cubicBezTo>
                <a:close/>
                <a:moveTo>
                  <a:pt x="5166017" y="2431780"/>
                </a:moveTo>
                <a:cubicBezTo>
                  <a:pt x="5137049" y="2432629"/>
                  <a:pt x="5106692" y="2455783"/>
                  <a:pt x="5086523" y="2479245"/>
                </a:cubicBezTo>
                <a:cubicBezTo>
                  <a:pt x="5072801" y="2479245"/>
                  <a:pt x="5082132" y="2461682"/>
                  <a:pt x="5068411" y="2466074"/>
                </a:cubicBezTo>
                <a:cubicBezTo>
                  <a:pt x="5050849" y="2470464"/>
                  <a:pt x="5055239" y="2492417"/>
                  <a:pt x="5032738" y="2488026"/>
                </a:cubicBezTo>
                <a:cubicBezTo>
                  <a:pt x="5028348" y="2518760"/>
                  <a:pt x="5005845" y="2528090"/>
                  <a:pt x="4987734" y="2545652"/>
                </a:cubicBezTo>
                <a:cubicBezTo>
                  <a:pt x="5000906" y="2558825"/>
                  <a:pt x="5009686" y="2536871"/>
                  <a:pt x="5023407" y="2536871"/>
                </a:cubicBezTo>
                <a:cubicBezTo>
                  <a:pt x="5014626" y="2546202"/>
                  <a:pt x="5023407" y="2554983"/>
                  <a:pt x="5023407" y="2568155"/>
                </a:cubicBezTo>
                <a:cubicBezTo>
                  <a:pt x="5082132" y="2559373"/>
                  <a:pt x="5167201" y="2541811"/>
                  <a:pt x="5167201" y="2461682"/>
                </a:cubicBezTo>
                <a:cubicBezTo>
                  <a:pt x="5180921" y="2461682"/>
                  <a:pt x="5185311" y="2443571"/>
                  <a:pt x="5194092" y="2439180"/>
                </a:cubicBezTo>
                <a:cubicBezTo>
                  <a:pt x="5185175" y="2433692"/>
                  <a:pt x="5175673" y="2431497"/>
                  <a:pt x="5166017" y="2431780"/>
                </a:cubicBezTo>
                <a:close/>
                <a:moveTo>
                  <a:pt x="4270957" y="2408901"/>
                </a:moveTo>
                <a:cubicBezTo>
                  <a:pt x="4265993" y="2407589"/>
                  <a:pt x="4256011" y="2412837"/>
                  <a:pt x="4255600" y="2412837"/>
                </a:cubicBezTo>
                <a:cubicBezTo>
                  <a:pt x="4246818" y="2426009"/>
                  <a:pt x="4282493" y="2426009"/>
                  <a:pt x="4273711" y="2412837"/>
                </a:cubicBezTo>
                <a:cubicBezTo>
                  <a:pt x="4273711" y="2410504"/>
                  <a:pt x="4272613" y="2409338"/>
                  <a:pt x="4270957" y="2408901"/>
                </a:cubicBezTo>
                <a:close/>
                <a:moveTo>
                  <a:pt x="633347" y="2404055"/>
                </a:moveTo>
                <a:cubicBezTo>
                  <a:pt x="642127" y="2404055"/>
                  <a:pt x="637736" y="2417227"/>
                  <a:pt x="642127" y="2417227"/>
                </a:cubicBezTo>
                <a:cubicBezTo>
                  <a:pt x="642127" y="2430398"/>
                  <a:pt x="610844" y="2430398"/>
                  <a:pt x="619626" y="2408446"/>
                </a:cubicBezTo>
                <a:cubicBezTo>
                  <a:pt x="624565" y="2408446"/>
                  <a:pt x="628956" y="2408446"/>
                  <a:pt x="633347" y="2404055"/>
                </a:cubicBezTo>
                <a:close/>
                <a:moveTo>
                  <a:pt x="5292882" y="2403507"/>
                </a:moveTo>
                <a:cubicBezTo>
                  <a:pt x="5279710" y="2403507"/>
                  <a:pt x="5274771" y="2412837"/>
                  <a:pt x="5274771" y="2421070"/>
                </a:cubicBezTo>
                <a:cubicBezTo>
                  <a:pt x="5284100" y="2421070"/>
                  <a:pt x="5288490" y="2416679"/>
                  <a:pt x="5292882" y="2403507"/>
                </a:cubicBezTo>
                <a:close/>
                <a:moveTo>
                  <a:pt x="5212204" y="2399115"/>
                </a:moveTo>
                <a:cubicBezTo>
                  <a:pt x="5220985" y="2426009"/>
                  <a:pt x="5194092" y="2417227"/>
                  <a:pt x="5198483" y="2439180"/>
                </a:cubicBezTo>
                <a:cubicBezTo>
                  <a:pt x="5212204" y="2430398"/>
                  <a:pt x="5230316" y="2421619"/>
                  <a:pt x="5230316" y="2399115"/>
                </a:cubicBezTo>
                <a:cubicBezTo>
                  <a:pt x="5230316" y="2399115"/>
                  <a:pt x="5230316" y="2399115"/>
                  <a:pt x="5212204" y="2399115"/>
                </a:cubicBezTo>
                <a:close/>
                <a:moveTo>
                  <a:pt x="4444396" y="2341490"/>
                </a:moveTo>
                <a:cubicBezTo>
                  <a:pt x="4431224" y="2337099"/>
                  <a:pt x="4408723" y="2350270"/>
                  <a:pt x="4404332" y="2359601"/>
                </a:cubicBezTo>
                <a:cubicBezTo>
                  <a:pt x="4408723" y="2359601"/>
                  <a:pt x="4413113" y="2363991"/>
                  <a:pt x="4413113" y="2368382"/>
                </a:cubicBezTo>
                <a:cubicBezTo>
                  <a:pt x="4426285" y="2363442"/>
                  <a:pt x="4440006" y="2359051"/>
                  <a:pt x="4444396" y="2341490"/>
                </a:cubicBezTo>
                <a:close/>
                <a:moveTo>
                  <a:pt x="5046133" y="2308088"/>
                </a:moveTo>
                <a:cubicBezTo>
                  <a:pt x="5035173" y="2312333"/>
                  <a:pt x="5029307" y="2331473"/>
                  <a:pt x="5005845" y="2327768"/>
                </a:cubicBezTo>
                <a:cubicBezTo>
                  <a:pt x="5005845" y="2341490"/>
                  <a:pt x="5010236" y="2350270"/>
                  <a:pt x="5014626" y="2359051"/>
                </a:cubicBezTo>
                <a:cubicBezTo>
                  <a:pt x="5032738" y="2345880"/>
                  <a:pt x="5059631" y="2341490"/>
                  <a:pt x="5059631" y="2310206"/>
                </a:cubicBezTo>
                <a:cubicBezTo>
                  <a:pt x="5054005" y="2306913"/>
                  <a:pt x="5049786" y="2306674"/>
                  <a:pt x="5046133" y="2308088"/>
                </a:cubicBezTo>
                <a:close/>
                <a:moveTo>
                  <a:pt x="732136" y="2297035"/>
                </a:moveTo>
                <a:cubicBezTo>
                  <a:pt x="745306" y="2310206"/>
                  <a:pt x="718414" y="2323927"/>
                  <a:pt x="718414" y="2337099"/>
                </a:cubicBezTo>
                <a:cubicBezTo>
                  <a:pt x="718414" y="2337099"/>
                  <a:pt x="718414" y="2337099"/>
                  <a:pt x="691522" y="2337099"/>
                </a:cubicBezTo>
                <a:cubicBezTo>
                  <a:pt x="705242" y="2318987"/>
                  <a:pt x="727745" y="2314598"/>
                  <a:pt x="732136" y="2297035"/>
                </a:cubicBezTo>
                <a:close/>
                <a:moveTo>
                  <a:pt x="1100397" y="2288254"/>
                </a:moveTo>
                <a:cubicBezTo>
                  <a:pt x="1091067" y="2288254"/>
                  <a:pt x="1082286" y="2292644"/>
                  <a:pt x="1082286" y="2301426"/>
                </a:cubicBezTo>
                <a:cubicBezTo>
                  <a:pt x="1095458" y="2301426"/>
                  <a:pt x="1100397" y="2301426"/>
                  <a:pt x="1100397" y="2288254"/>
                </a:cubicBezTo>
                <a:close/>
                <a:moveTo>
                  <a:pt x="5539854" y="2283863"/>
                </a:moveTo>
                <a:cubicBezTo>
                  <a:pt x="5531072" y="2319537"/>
                  <a:pt x="5477287" y="2332708"/>
                  <a:pt x="5441065" y="2350270"/>
                </a:cubicBezTo>
                <a:cubicBezTo>
                  <a:pt x="5409233" y="2367833"/>
                  <a:pt x="5382340" y="2390334"/>
                  <a:pt x="5351058" y="2394726"/>
                </a:cubicBezTo>
                <a:cubicBezTo>
                  <a:pt x="5373559" y="2345880"/>
                  <a:pt x="5459176" y="2341490"/>
                  <a:pt x="5467958" y="2328318"/>
                </a:cubicBezTo>
                <a:cubicBezTo>
                  <a:pt x="5472348" y="2310755"/>
                  <a:pt x="5521742" y="2301426"/>
                  <a:pt x="5539854" y="2283863"/>
                </a:cubicBezTo>
                <a:close/>
                <a:moveTo>
                  <a:pt x="5656205" y="2266299"/>
                </a:moveTo>
                <a:cubicBezTo>
                  <a:pt x="5651814" y="2279472"/>
                  <a:pt x="5634252" y="2279472"/>
                  <a:pt x="5620532" y="2283863"/>
                </a:cubicBezTo>
                <a:cubicBezTo>
                  <a:pt x="5624922" y="2270143"/>
                  <a:pt x="5638643" y="2265751"/>
                  <a:pt x="5656205" y="2266299"/>
                </a:cubicBezTo>
                <a:close/>
                <a:moveTo>
                  <a:pt x="4812659" y="2266299"/>
                </a:moveTo>
                <a:cubicBezTo>
                  <a:pt x="4798938" y="2261910"/>
                  <a:pt x="4794547" y="2270690"/>
                  <a:pt x="4790156" y="2279472"/>
                </a:cubicBezTo>
                <a:cubicBezTo>
                  <a:pt x="4794547" y="2283863"/>
                  <a:pt x="4812659" y="2275081"/>
                  <a:pt x="4812659" y="2266299"/>
                </a:cubicBezTo>
                <a:close/>
                <a:moveTo>
                  <a:pt x="4256971" y="2260401"/>
                </a:moveTo>
                <a:cubicBezTo>
                  <a:pt x="4251346" y="2259302"/>
                  <a:pt x="4244623" y="2261635"/>
                  <a:pt x="4242428" y="2266299"/>
                </a:cubicBezTo>
                <a:cubicBezTo>
                  <a:pt x="4242428" y="2270690"/>
                  <a:pt x="4256148" y="2288254"/>
                  <a:pt x="4260538" y="2279472"/>
                </a:cubicBezTo>
                <a:cubicBezTo>
                  <a:pt x="4256148" y="2279472"/>
                  <a:pt x="4256148" y="2275081"/>
                  <a:pt x="4256148" y="2275081"/>
                </a:cubicBezTo>
                <a:cubicBezTo>
                  <a:pt x="4256148" y="2275081"/>
                  <a:pt x="4256148" y="2275081"/>
                  <a:pt x="4264929" y="2275081"/>
                </a:cubicBezTo>
                <a:cubicBezTo>
                  <a:pt x="4267125" y="2266026"/>
                  <a:pt x="4262597" y="2261498"/>
                  <a:pt x="4256971" y="2260401"/>
                </a:cubicBezTo>
                <a:close/>
                <a:moveTo>
                  <a:pt x="1127290" y="2257518"/>
                </a:moveTo>
                <a:cubicBezTo>
                  <a:pt x="1118508" y="2257518"/>
                  <a:pt x="1118508" y="2266299"/>
                  <a:pt x="1104787" y="2261910"/>
                </a:cubicBezTo>
                <a:cubicBezTo>
                  <a:pt x="1104787" y="2270690"/>
                  <a:pt x="1109178" y="2270690"/>
                  <a:pt x="1109178" y="2279472"/>
                </a:cubicBezTo>
                <a:cubicBezTo>
                  <a:pt x="1117959" y="2275081"/>
                  <a:pt x="1131680" y="2270143"/>
                  <a:pt x="1127290" y="2257518"/>
                </a:cubicBezTo>
                <a:close/>
                <a:moveTo>
                  <a:pt x="5288490" y="2230626"/>
                </a:moveTo>
                <a:cubicBezTo>
                  <a:pt x="5284100" y="2235017"/>
                  <a:pt x="5279710" y="2243798"/>
                  <a:pt x="5284100" y="2252579"/>
                </a:cubicBezTo>
                <a:cubicBezTo>
                  <a:pt x="5297273" y="2252579"/>
                  <a:pt x="5306602" y="2248189"/>
                  <a:pt x="5306602" y="2235017"/>
                </a:cubicBezTo>
                <a:cubicBezTo>
                  <a:pt x="5297273" y="2239407"/>
                  <a:pt x="5297273" y="2230626"/>
                  <a:pt x="5288490" y="2230626"/>
                </a:cubicBezTo>
                <a:close/>
                <a:moveTo>
                  <a:pt x="617156" y="2230077"/>
                </a:moveTo>
                <a:cubicBezTo>
                  <a:pt x="628956" y="2228431"/>
                  <a:pt x="640207" y="2230626"/>
                  <a:pt x="647067" y="2239407"/>
                </a:cubicBezTo>
                <a:cubicBezTo>
                  <a:pt x="624565" y="2253128"/>
                  <a:pt x="633894" y="2297582"/>
                  <a:pt x="615783" y="2315146"/>
                </a:cubicBezTo>
                <a:cubicBezTo>
                  <a:pt x="588342" y="2310755"/>
                  <a:pt x="570779" y="2319537"/>
                  <a:pt x="552669" y="2328318"/>
                </a:cubicBezTo>
                <a:cubicBezTo>
                  <a:pt x="565841" y="2310206"/>
                  <a:pt x="588342" y="2305816"/>
                  <a:pt x="597672" y="2283863"/>
                </a:cubicBezTo>
                <a:cubicBezTo>
                  <a:pt x="588342" y="2275081"/>
                  <a:pt x="602063" y="2261361"/>
                  <a:pt x="583952" y="2243798"/>
                </a:cubicBezTo>
                <a:cubicBezTo>
                  <a:pt x="593007" y="2237213"/>
                  <a:pt x="605356" y="2231724"/>
                  <a:pt x="617156" y="2230077"/>
                </a:cubicBezTo>
                <a:close/>
                <a:moveTo>
                  <a:pt x="5050849" y="2216906"/>
                </a:moveTo>
                <a:cubicBezTo>
                  <a:pt x="5032738" y="2212515"/>
                  <a:pt x="5023407" y="2225686"/>
                  <a:pt x="5028348" y="2248189"/>
                </a:cubicBezTo>
                <a:cubicBezTo>
                  <a:pt x="5046459" y="2248189"/>
                  <a:pt x="5050849" y="2230077"/>
                  <a:pt x="5050849" y="2216906"/>
                </a:cubicBezTo>
                <a:close/>
                <a:moveTo>
                  <a:pt x="5827670" y="2176473"/>
                </a:moveTo>
                <a:cubicBezTo>
                  <a:pt x="5836253" y="2176636"/>
                  <a:pt x="5845275" y="2178351"/>
                  <a:pt x="5854331" y="2181781"/>
                </a:cubicBezTo>
                <a:cubicBezTo>
                  <a:pt x="5858721" y="2194952"/>
                  <a:pt x="5845001" y="2194952"/>
                  <a:pt x="5840611" y="2203734"/>
                </a:cubicBezTo>
                <a:cubicBezTo>
                  <a:pt x="5804388" y="2199343"/>
                  <a:pt x="5795607" y="2190562"/>
                  <a:pt x="5773105" y="2212515"/>
                </a:cubicBezTo>
                <a:cubicBezTo>
                  <a:pt x="5780102" y="2189464"/>
                  <a:pt x="5801918" y="2175984"/>
                  <a:pt x="5827670" y="2176473"/>
                </a:cubicBezTo>
                <a:close/>
                <a:moveTo>
                  <a:pt x="594542" y="2174277"/>
                </a:moveTo>
                <a:cubicBezTo>
                  <a:pt x="597158" y="2174165"/>
                  <a:pt x="599731" y="2175057"/>
                  <a:pt x="602063" y="2177390"/>
                </a:cubicBezTo>
                <a:cubicBezTo>
                  <a:pt x="597672" y="2186171"/>
                  <a:pt x="588891" y="2190562"/>
                  <a:pt x="575170" y="2190562"/>
                </a:cubicBezTo>
                <a:cubicBezTo>
                  <a:pt x="578463" y="2183976"/>
                  <a:pt x="586695" y="2174612"/>
                  <a:pt x="594542" y="2174277"/>
                </a:cubicBezTo>
                <a:close/>
                <a:moveTo>
                  <a:pt x="4706753" y="2173754"/>
                </a:moveTo>
                <a:cubicBezTo>
                  <a:pt x="4704849" y="2173823"/>
                  <a:pt x="4702894" y="2174646"/>
                  <a:pt x="4700699" y="2176842"/>
                </a:cubicBezTo>
                <a:cubicBezTo>
                  <a:pt x="4695759" y="2190562"/>
                  <a:pt x="4705089" y="2186171"/>
                  <a:pt x="4705089" y="2194403"/>
                </a:cubicBezTo>
                <a:cubicBezTo>
                  <a:pt x="4718809" y="2190012"/>
                  <a:pt x="4727590" y="2190012"/>
                  <a:pt x="4727590" y="2176842"/>
                </a:cubicBezTo>
                <a:cubicBezTo>
                  <a:pt x="4717711" y="2180135"/>
                  <a:pt x="4712464" y="2173549"/>
                  <a:pt x="4706753" y="2173754"/>
                </a:cubicBezTo>
                <a:close/>
                <a:moveTo>
                  <a:pt x="5759932" y="2168060"/>
                </a:moveTo>
                <a:cubicBezTo>
                  <a:pt x="5773105" y="2181781"/>
                  <a:pt x="5746212" y="2186171"/>
                  <a:pt x="5741822" y="2194952"/>
                </a:cubicBezTo>
                <a:cubicBezTo>
                  <a:pt x="5728650" y="2181232"/>
                  <a:pt x="5759932" y="2181232"/>
                  <a:pt x="5759932" y="2168060"/>
                </a:cubicBezTo>
                <a:close/>
                <a:moveTo>
                  <a:pt x="4448786" y="2163670"/>
                </a:moveTo>
                <a:cubicBezTo>
                  <a:pt x="4431224" y="2163670"/>
                  <a:pt x="4431224" y="2172451"/>
                  <a:pt x="4421895" y="2181232"/>
                </a:cubicBezTo>
                <a:cubicBezTo>
                  <a:pt x="4440006" y="2185623"/>
                  <a:pt x="4440006" y="2172451"/>
                  <a:pt x="4448786" y="2163670"/>
                </a:cubicBezTo>
                <a:close/>
                <a:moveTo>
                  <a:pt x="1082286" y="2163670"/>
                </a:moveTo>
                <a:cubicBezTo>
                  <a:pt x="1032891" y="2172999"/>
                  <a:pt x="992278" y="2181781"/>
                  <a:pt x="1005999" y="2239407"/>
                </a:cubicBezTo>
                <a:cubicBezTo>
                  <a:pt x="1019171" y="2243798"/>
                  <a:pt x="1019171" y="2256970"/>
                  <a:pt x="1032891" y="2256970"/>
                </a:cubicBezTo>
                <a:cubicBezTo>
                  <a:pt x="1068565" y="2248189"/>
                  <a:pt x="1086677" y="2199343"/>
                  <a:pt x="1082286" y="2163670"/>
                </a:cubicBezTo>
                <a:close/>
                <a:moveTo>
                  <a:pt x="4651304" y="2146107"/>
                </a:moveTo>
                <a:cubicBezTo>
                  <a:pt x="4646364" y="2150498"/>
                  <a:pt x="4646364" y="2159279"/>
                  <a:pt x="4646913" y="2168060"/>
                </a:cubicBezTo>
                <a:cubicBezTo>
                  <a:pt x="4660634" y="2168060"/>
                  <a:pt x="4669416" y="2168060"/>
                  <a:pt x="4669416" y="2154888"/>
                </a:cubicBezTo>
                <a:cubicBezTo>
                  <a:pt x="4655694" y="2159279"/>
                  <a:pt x="4660085" y="2141717"/>
                  <a:pt x="4651304" y="2146107"/>
                </a:cubicBezTo>
                <a:close/>
                <a:moveTo>
                  <a:pt x="4588189" y="2141717"/>
                </a:moveTo>
                <a:cubicBezTo>
                  <a:pt x="4583798" y="2168060"/>
                  <a:pt x="4556906" y="2168060"/>
                  <a:pt x="4553063" y="2191111"/>
                </a:cubicBezTo>
                <a:cubicBezTo>
                  <a:pt x="4566235" y="2195502"/>
                  <a:pt x="4557455" y="2204282"/>
                  <a:pt x="4557455" y="2213065"/>
                </a:cubicBezTo>
                <a:cubicBezTo>
                  <a:pt x="4570626" y="2208124"/>
                  <a:pt x="4588737" y="2194952"/>
                  <a:pt x="4588737" y="2186171"/>
                </a:cubicBezTo>
                <a:cubicBezTo>
                  <a:pt x="4588737" y="2199343"/>
                  <a:pt x="4606299" y="2194952"/>
                  <a:pt x="4620021" y="2194952"/>
                </a:cubicBezTo>
                <a:cubicBezTo>
                  <a:pt x="4633192" y="2176842"/>
                  <a:pt x="4615081" y="2176842"/>
                  <a:pt x="4628803" y="2159279"/>
                </a:cubicBezTo>
                <a:cubicBezTo>
                  <a:pt x="4610691" y="2159279"/>
                  <a:pt x="4606299" y="2141717"/>
                  <a:pt x="4588189" y="2141717"/>
                </a:cubicBezTo>
                <a:close/>
                <a:moveTo>
                  <a:pt x="4314324" y="2030304"/>
                </a:moveTo>
                <a:cubicBezTo>
                  <a:pt x="4291823" y="2039086"/>
                  <a:pt x="4269320" y="2052806"/>
                  <a:pt x="4246818" y="2065978"/>
                </a:cubicBezTo>
                <a:cubicBezTo>
                  <a:pt x="4242428" y="2092871"/>
                  <a:pt x="4219926" y="2092871"/>
                  <a:pt x="4214987" y="2118117"/>
                </a:cubicBezTo>
                <a:cubicBezTo>
                  <a:pt x="4237489" y="2122508"/>
                  <a:pt x="4232548" y="2136228"/>
                  <a:pt x="4223768" y="2153790"/>
                </a:cubicBezTo>
                <a:cubicBezTo>
                  <a:pt x="4237489" y="2153790"/>
                  <a:pt x="4246270" y="2153790"/>
                  <a:pt x="4246270" y="2162572"/>
                </a:cubicBezTo>
                <a:cubicBezTo>
                  <a:pt x="4237489" y="2171354"/>
                  <a:pt x="4232548" y="2158181"/>
                  <a:pt x="4223768" y="2162572"/>
                </a:cubicBezTo>
                <a:cubicBezTo>
                  <a:pt x="4206206" y="2198246"/>
                  <a:pt x="4255600" y="2202637"/>
                  <a:pt x="4264382" y="2207028"/>
                </a:cubicBezTo>
                <a:cubicBezTo>
                  <a:pt x="4278102" y="2216357"/>
                  <a:pt x="4255600" y="2220748"/>
                  <a:pt x="4259990" y="2238310"/>
                </a:cubicBezTo>
                <a:cubicBezTo>
                  <a:pt x="4269320" y="2242701"/>
                  <a:pt x="4264929" y="2229529"/>
                  <a:pt x="4273711" y="2229529"/>
                </a:cubicBezTo>
                <a:cubicBezTo>
                  <a:pt x="4283041" y="2252031"/>
                  <a:pt x="4287431" y="2233920"/>
                  <a:pt x="4287431" y="2260812"/>
                </a:cubicBezTo>
                <a:cubicBezTo>
                  <a:pt x="4323105" y="2260812"/>
                  <a:pt x="4304995" y="2220748"/>
                  <a:pt x="4323105" y="2211966"/>
                </a:cubicBezTo>
                <a:cubicBezTo>
                  <a:pt x="4331887" y="2211966"/>
                  <a:pt x="4327497" y="2216357"/>
                  <a:pt x="4331887" y="2220748"/>
                </a:cubicBezTo>
                <a:cubicBezTo>
                  <a:pt x="4331887" y="2193856"/>
                  <a:pt x="4354390" y="2211966"/>
                  <a:pt x="4354390" y="2180683"/>
                </a:cubicBezTo>
                <a:cubicBezTo>
                  <a:pt x="4327497" y="2176292"/>
                  <a:pt x="4300604" y="2207575"/>
                  <a:pt x="4273711" y="2216357"/>
                </a:cubicBezTo>
                <a:cubicBezTo>
                  <a:pt x="4273711" y="2207575"/>
                  <a:pt x="4273711" y="2203184"/>
                  <a:pt x="4269320" y="2198795"/>
                </a:cubicBezTo>
                <a:cubicBezTo>
                  <a:pt x="4300604" y="2190012"/>
                  <a:pt x="4286884" y="2136777"/>
                  <a:pt x="4327497" y="2141168"/>
                </a:cubicBezTo>
                <a:cubicBezTo>
                  <a:pt x="4332435" y="2114275"/>
                  <a:pt x="4354390" y="2105494"/>
                  <a:pt x="4368110" y="2092323"/>
                </a:cubicBezTo>
                <a:cubicBezTo>
                  <a:pt x="4368110" y="2092323"/>
                  <a:pt x="4363719" y="2087932"/>
                  <a:pt x="4363719" y="2083541"/>
                </a:cubicBezTo>
                <a:cubicBezTo>
                  <a:pt x="4350546" y="2083541"/>
                  <a:pt x="4354937" y="2087932"/>
                  <a:pt x="4336826" y="2092323"/>
                </a:cubicBezTo>
                <a:cubicBezTo>
                  <a:pt x="4341217" y="2070369"/>
                  <a:pt x="4318715" y="2087932"/>
                  <a:pt x="4314324" y="2079151"/>
                </a:cubicBezTo>
                <a:cubicBezTo>
                  <a:pt x="4323105" y="2069821"/>
                  <a:pt x="4336826" y="2065429"/>
                  <a:pt x="4336826" y="2052258"/>
                </a:cubicBezTo>
                <a:cubicBezTo>
                  <a:pt x="4328045" y="2052258"/>
                  <a:pt x="4318715" y="2039086"/>
                  <a:pt x="4314324" y="2030304"/>
                </a:cubicBezTo>
                <a:close/>
                <a:moveTo>
                  <a:pt x="722230" y="2018505"/>
                </a:moveTo>
                <a:cubicBezTo>
                  <a:pt x="720027" y="2018505"/>
                  <a:pt x="717454" y="2019328"/>
                  <a:pt x="714023" y="2021523"/>
                </a:cubicBezTo>
                <a:cubicBezTo>
                  <a:pt x="709633" y="2057197"/>
                  <a:pt x="691522" y="2070369"/>
                  <a:pt x="695912" y="2110434"/>
                </a:cubicBezTo>
                <a:cubicBezTo>
                  <a:pt x="723354" y="2092871"/>
                  <a:pt x="740916" y="2061587"/>
                  <a:pt x="745306" y="2025914"/>
                </a:cubicBezTo>
                <a:cubicBezTo>
                  <a:pt x="732135" y="2025914"/>
                  <a:pt x="728842" y="2018505"/>
                  <a:pt x="722230" y="2018505"/>
                </a:cubicBezTo>
                <a:close/>
                <a:moveTo>
                  <a:pt x="5065941" y="2009998"/>
                </a:moveTo>
                <a:cubicBezTo>
                  <a:pt x="5072116" y="2008352"/>
                  <a:pt x="5077741" y="2010547"/>
                  <a:pt x="5077741" y="2021523"/>
                </a:cubicBezTo>
                <a:cubicBezTo>
                  <a:pt x="5068960" y="2021523"/>
                  <a:pt x="5059631" y="2021523"/>
                  <a:pt x="5055239" y="2030304"/>
                </a:cubicBezTo>
                <a:cubicBezTo>
                  <a:pt x="5050849" y="2030304"/>
                  <a:pt x="5059631" y="2021523"/>
                  <a:pt x="5050849" y="2021523"/>
                </a:cubicBezTo>
                <a:cubicBezTo>
                  <a:pt x="5053044" y="2017133"/>
                  <a:pt x="5059767" y="2011645"/>
                  <a:pt x="5065941" y="2009998"/>
                </a:cubicBezTo>
                <a:close/>
                <a:moveTo>
                  <a:pt x="4736372" y="1990240"/>
                </a:moveTo>
                <a:cubicBezTo>
                  <a:pt x="4749544" y="1999571"/>
                  <a:pt x="4727590" y="2008352"/>
                  <a:pt x="4731982" y="2016584"/>
                </a:cubicBezTo>
                <a:cubicBezTo>
                  <a:pt x="4722651" y="2016584"/>
                  <a:pt x="4727041" y="2003412"/>
                  <a:pt x="4718260" y="2003412"/>
                </a:cubicBezTo>
                <a:cubicBezTo>
                  <a:pt x="4718260" y="1994631"/>
                  <a:pt x="4736372" y="1999022"/>
                  <a:pt x="4736372" y="1990240"/>
                </a:cubicBezTo>
                <a:close/>
                <a:moveTo>
                  <a:pt x="4498181" y="1990240"/>
                </a:moveTo>
                <a:cubicBezTo>
                  <a:pt x="4485010" y="1994631"/>
                  <a:pt x="4485010" y="2012742"/>
                  <a:pt x="4466899" y="2012193"/>
                </a:cubicBezTo>
                <a:cubicBezTo>
                  <a:pt x="4466899" y="1994631"/>
                  <a:pt x="4484461" y="1994631"/>
                  <a:pt x="4498181" y="1990240"/>
                </a:cubicBezTo>
                <a:close/>
                <a:moveTo>
                  <a:pt x="5427344" y="1977068"/>
                </a:moveTo>
                <a:cubicBezTo>
                  <a:pt x="5436674" y="1977068"/>
                  <a:pt x="5445456" y="1999022"/>
                  <a:pt x="5441065" y="1994631"/>
                </a:cubicBezTo>
                <a:cubicBezTo>
                  <a:pt x="5418563" y="2012742"/>
                  <a:pt x="5387280" y="2025914"/>
                  <a:pt x="5364230" y="2047867"/>
                </a:cubicBezTo>
                <a:cubicBezTo>
                  <a:pt x="5287943" y="2057197"/>
                  <a:pt x="5242938" y="2119215"/>
                  <a:pt x="5189154" y="2119215"/>
                </a:cubicBezTo>
                <a:cubicBezTo>
                  <a:pt x="5189154" y="2105494"/>
                  <a:pt x="5202874" y="2101104"/>
                  <a:pt x="5202874" y="2087932"/>
                </a:cubicBezTo>
                <a:cubicBezTo>
                  <a:pt x="5243487" y="2070369"/>
                  <a:pt x="5284100" y="2056649"/>
                  <a:pt x="5319774" y="2039086"/>
                </a:cubicBezTo>
                <a:cubicBezTo>
                  <a:pt x="5351058" y="2021523"/>
                  <a:pt x="5364778" y="1985849"/>
                  <a:pt x="5400453" y="1981459"/>
                </a:cubicBezTo>
                <a:cubicBezTo>
                  <a:pt x="5409233" y="1977068"/>
                  <a:pt x="5418563" y="1990240"/>
                  <a:pt x="5427344" y="1977068"/>
                </a:cubicBezTo>
                <a:close/>
                <a:moveTo>
                  <a:pt x="5562356" y="1959506"/>
                </a:moveTo>
                <a:cubicBezTo>
                  <a:pt x="5566746" y="1959506"/>
                  <a:pt x="5571137" y="1963896"/>
                  <a:pt x="5571137" y="1968288"/>
                </a:cubicBezTo>
                <a:cubicBezTo>
                  <a:pt x="5580467" y="1968288"/>
                  <a:pt x="5580467" y="1963896"/>
                  <a:pt x="5589249" y="1963896"/>
                </a:cubicBezTo>
                <a:cubicBezTo>
                  <a:pt x="5575528" y="1972678"/>
                  <a:pt x="5571137" y="1985849"/>
                  <a:pt x="5557966" y="1990790"/>
                </a:cubicBezTo>
                <a:cubicBezTo>
                  <a:pt x="5553574" y="1977068"/>
                  <a:pt x="5562356" y="1968288"/>
                  <a:pt x="5562356" y="1959506"/>
                </a:cubicBezTo>
                <a:close/>
                <a:moveTo>
                  <a:pt x="5360387" y="1959506"/>
                </a:moveTo>
                <a:cubicBezTo>
                  <a:pt x="5373559" y="1955116"/>
                  <a:pt x="5373559" y="1963896"/>
                  <a:pt x="5382889" y="1963896"/>
                </a:cubicBezTo>
                <a:cubicBezTo>
                  <a:pt x="5378498" y="1972678"/>
                  <a:pt x="5369717" y="1977068"/>
                  <a:pt x="5355997" y="1981459"/>
                </a:cubicBezTo>
                <a:cubicBezTo>
                  <a:pt x="5355997" y="1972678"/>
                  <a:pt x="5355997" y="1963896"/>
                  <a:pt x="5360387" y="1959506"/>
                </a:cubicBezTo>
                <a:close/>
                <a:moveTo>
                  <a:pt x="4650756" y="1950725"/>
                </a:moveTo>
                <a:cubicBezTo>
                  <a:pt x="4646364" y="1959506"/>
                  <a:pt x="4655146" y="1959506"/>
                  <a:pt x="4655146" y="1972678"/>
                </a:cubicBezTo>
                <a:cubicBezTo>
                  <a:pt x="4641974" y="1972678"/>
                  <a:pt x="4632643" y="1981459"/>
                  <a:pt x="4623862" y="1972678"/>
                </a:cubicBezTo>
                <a:cubicBezTo>
                  <a:pt x="4628803" y="1959506"/>
                  <a:pt x="4633192" y="1950176"/>
                  <a:pt x="4650756" y="1950725"/>
                </a:cubicBezTo>
                <a:close/>
                <a:moveTo>
                  <a:pt x="4911447" y="1932614"/>
                </a:moveTo>
                <a:cubicBezTo>
                  <a:pt x="4915838" y="1932614"/>
                  <a:pt x="4870835" y="1955116"/>
                  <a:pt x="4848332" y="1959506"/>
                </a:cubicBezTo>
                <a:cubicBezTo>
                  <a:pt x="4843942" y="1941395"/>
                  <a:pt x="4893336" y="1941395"/>
                  <a:pt x="4911447" y="1932614"/>
                </a:cubicBezTo>
                <a:close/>
                <a:moveTo>
                  <a:pt x="4754483" y="1919442"/>
                </a:moveTo>
                <a:cubicBezTo>
                  <a:pt x="4745154" y="1941395"/>
                  <a:pt x="4718260" y="1941395"/>
                  <a:pt x="4714419" y="1964446"/>
                </a:cubicBezTo>
                <a:cubicBezTo>
                  <a:pt x="4714419" y="1968837"/>
                  <a:pt x="4736921" y="1964446"/>
                  <a:pt x="4723200" y="1977618"/>
                </a:cubicBezTo>
                <a:cubicBezTo>
                  <a:pt x="4731982" y="1977618"/>
                  <a:pt x="4736372" y="1968837"/>
                  <a:pt x="4750093" y="1973227"/>
                </a:cubicBezTo>
                <a:cubicBezTo>
                  <a:pt x="4736921" y="1986947"/>
                  <a:pt x="4718809" y="1995729"/>
                  <a:pt x="4696307" y="2000119"/>
                </a:cubicBezTo>
                <a:cubicBezTo>
                  <a:pt x="4691368" y="2013291"/>
                  <a:pt x="4709479" y="2004510"/>
                  <a:pt x="4705089" y="2017682"/>
                </a:cubicBezTo>
                <a:cubicBezTo>
                  <a:pt x="4678196" y="2017682"/>
                  <a:pt x="4665024" y="2030854"/>
                  <a:pt x="4646913" y="2039635"/>
                </a:cubicBezTo>
                <a:cubicBezTo>
                  <a:pt x="4637584" y="2030304"/>
                  <a:pt x="4628803" y="2025914"/>
                  <a:pt x="4633192" y="2008352"/>
                </a:cubicBezTo>
                <a:cubicBezTo>
                  <a:pt x="4655694" y="1995179"/>
                  <a:pt x="4682587" y="1981459"/>
                  <a:pt x="4705089" y="1968288"/>
                </a:cubicBezTo>
                <a:cubicBezTo>
                  <a:pt x="4705089" y="1937004"/>
                  <a:pt x="4718809" y="1915051"/>
                  <a:pt x="4754483" y="1919442"/>
                </a:cubicBezTo>
                <a:close/>
                <a:moveTo>
                  <a:pt x="5845550" y="1915051"/>
                </a:moveTo>
                <a:cubicBezTo>
                  <a:pt x="5849942" y="1915051"/>
                  <a:pt x="5854331" y="1919442"/>
                  <a:pt x="5854331" y="1928223"/>
                </a:cubicBezTo>
                <a:cubicBezTo>
                  <a:pt x="5845001" y="1932614"/>
                  <a:pt x="5827438" y="1941395"/>
                  <a:pt x="5831829" y="1923832"/>
                </a:cubicBezTo>
                <a:cubicBezTo>
                  <a:pt x="5836768" y="1923832"/>
                  <a:pt x="5845550" y="1919442"/>
                  <a:pt x="5845550" y="1915051"/>
                </a:cubicBezTo>
                <a:close/>
                <a:moveTo>
                  <a:pt x="5382889" y="1910660"/>
                </a:moveTo>
                <a:cubicBezTo>
                  <a:pt x="5382889" y="1910660"/>
                  <a:pt x="5382889" y="1910660"/>
                  <a:pt x="5391671" y="1910660"/>
                </a:cubicBezTo>
                <a:cubicBezTo>
                  <a:pt x="5391671" y="1937004"/>
                  <a:pt x="5360387" y="1932614"/>
                  <a:pt x="5347215" y="1946335"/>
                </a:cubicBezTo>
                <a:cubicBezTo>
                  <a:pt x="5351605" y="1928223"/>
                  <a:pt x="5378498" y="1932614"/>
                  <a:pt x="5382889" y="1910660"/>
                </a:cubicBezTo>
                <a:close/>
                <a:moveTo>
                  <a:pt x="5571137" y="1910112"/>
                </a:moveTo>
                <a:cubicBezTo>
                  <a:pt x="5571137" y="1919442"/>
                  <a:pt x="5562356" y="1923832"/>
                  <a:pt x="5566746" y="1937004"/>
                </a:cubicBezTo>
                <a:cubicBezTo>
                  <a:pt x="5539854" y="1937004"/>
                  <a:pt x="5535463" y="1959506"/>
                  <a:pt x="5503631" y="1954567"/>
                </a:cubicBezTo>
                <a:cubicBezTo>
                  <a:pt x="5512962" y="1927675"/>
                  <a:pt x="5539854" y="1914502"/>
                  <a:pt x="5571137" y="1910112"/>
                </a:cubicBezTo>
                <a:close/>
                <a:moveTo>
                  <a:pt x="5203423" y="1888158"/>
                </a:moveTo>
                <a:cubicBezTo>
                  <a:pt x="5216595" y="1888158"/>
                  <a:pt x="5212204" y="1901331"/>
                  <a:pt x="5225924" y="1901331"/>
                </a:cubicBezTo>
                <a:cubicBezTo>
                  <a:pt x="5212204" y="1915051"/>
                  <a:pt x="5199032" y="1923832"/>
                  <a:pt x="5176530" y="1928223"/>
                </a:cubicBezTo>
                <a:cubicBezTo>
                  <a:pt x="5180921" y="1910112"/>
                  <a:pt x="5199032" y="1905721"/>
                  <a:pt x="5203423" y="1888158"/>
                </a:cubicBezTo>
                <a:close/>
                <a:moveTo>
                  <a:pt x="5364778" y="1884317"/>
                </a:moveTo>
                <a:cubicBezTo>
                  <a:pt x="5355448" y="1897489"/>
                  <a:pt x="5342276" y="1906270"/>
                  <a:pt x="5319774" y="1906270"/>
                </a:cubicBezTo>
                <a:cubicBezTo>
                  <a:pt x="5329104" y="1896940"/>
                  <a:pt x="5351605" y="1879377"/>
                  <a:pt x="5364778" y="1884317"/>
                </a:cubicBezTo>
                <a:close/>
                <a:moveTo>
                  <a:pt x="5737431" y="1879377"/>
                </a:moveTo>
                <a:cubicBezTo>
                  <a:pt x="5742370" y="1893098"/>
                  <a:pt x="5715479" y="1901879"/>
                  <a:pt x="5701758" y="1906270"/>
                </a:cubicBezTo>
                <a:cubicBezTo>
                  <a:pt x="5706149" y="1892549"/>
                  <a:pt x="5723710" y="1888158"/>
                  <a:pt x="5737431" y="1879377"/>
                </a:cubicBezTo>
                <a:close/>
                <a:moveTo>
                  <a:pt x="297190" y="1873340"/>
                </a:moveTo>
                <a:cubicBezTo>
                  <a:pt x="300071" y="1873889"/>
                  <a:pt x="303501" y="1874986"/>
                  <a:pt x="305697" y="1874986"/>
                </a:cubicBezTo>
                <a:cubicBezTo>
                  <a:pt x="305697" y="1874986"/>
                  <a:pt x="305697" y="1874986"/>
                  <a:pt x="305697" y="1888158"/>
                </a:cubicBezTo>
                <a:cubicBezTo>
                  <a:pt x="291975" y="1892549"/>
                  <a:pt x="296366" y="1879377"/>
                  <a:pt x="291975" y="1874986"/>
                </a:cubicBezTo>
                <a:cubicBezTo>
                  <a:pt x="291975" y="1872791"/>
                  <a:pt x="294308" y="1872791"/>
                  <a:pt x="297190" y="1873340"/>
                </a:cubicBezTo>
                <a:close/>
                <a:moveTo>
                  <a:pt x="5041777" y="1862990"/>
                </a:moveTo>
                <a:cubicBezTo>
                  <a:pt x="5050541" y="1862913"/>
                  <a:pt x="5058396" y="1864010"/>
                  <a:pt x="5064021" y="1866206"/>
                </a:cubicBezTo>
                <a:cubicBezTo>
                  <a:pt x="5064021" y="1879377"/>
                  <a:pt x="5041520" y="1874986"/>
                  <a:pt x="5041520" y="1888158"/>
                </a:cubicBezTo>
                <a:cubicBezTo>
                  <a:pt x="5059081" y="1901879"/>
                  <a:pt x="5072801" y="1870596"/>
                  <a:pt x="5099694" y="1874986"/>
                </a:cubicBezTo>
                <a:cubicBezTo>
                  <a:pt x="5082132" y="1892549"/>
                  <a:pt x="5050849" y="1892549"/>
                  <a:pt x="5036031" y="1915599"/>
                </a:cubicBezTo>
                <a:cubicBezTo>
                  <a:pt x="5036031" y="1919990"/>
                  <a:pt x="5045361" y="1911209"/>
                  <a:pt x="5054142" y="1919990"/>
                </a:cubicBezTo>
                <a:cubicBezTo>
                  <a:pt x="5045361" y="1933710"/>
                  <a:pt x="5045361" y="1933710"/>
                  <a:pt x="5045361" y="1946882"/>
                </a:cubicBezTo>
                <a:cubicBezTo>
                  <a:pt x="5032189" y="1942492"/>
                  <a:pt x="5022859" y="1960055"/>
                  <a:pt x="5018468" y="1946882"/>
                </a:cubicBezTo>
                <a:cubicBezTo>
                  <a:pt x="5014078" y="1951273"/>
                  <a:pt x="5014078" y="1955664"/>
                  <a:pt x="5009686" y="1960055"/>
                </a:cubicBezTo>
                <a:cubicBezTo>
                  <a:pt x="5009686" y="1964446"/>
                  <a:pt x="5014078" y="1964446"/>
                  <a:pt x="5014078" y="1968837"/>
                </a:cubicBezTo>
                <a:cubicBezTo>
                  <a:pt x="5027251" y="1964446"/>
                  <a:pt x="5036579" y="1955664"/>
                  <a:pt x="5045361" y="1946882"/>
                </a:cubicBezTo>
                <a:cubicBezTo>
                  <a:pt x="5058534" y="1951273"/>
                  <a:pt x="5040970" y="1968837"/>
                  <a:pt x="5027251" y="1968837"/>
                </a:cubicBezTo>
                <a:cubicBezTo>
                  <a:pt x="5017920" y="2000119"/>
                  <a:pt x="4982245" y="2000119"/>
                  <a:pt x="4959744" y="2022073"/>
                </a:cubicBezTo>
                <a:cubicBezTo>
                  <a:pt x="4950963" y="2012742"/>
                  <a:pt x="4950963" y="2003961"/>
                  <a:pt x="4950963" y="1990790"/>
                </a:cubicBezTo>
                <a:cubicBezTo>
                  <a:pt x="4959744" y="1977618"/>
                  <a:pt x="4964136" y="1990790"/>
                  <a:pt x="4977856" y="1990790"/>
                </a:cubicBezTo>
                <a:cubicBezTo>
                  <a:pt x="4982245" y="1973227"/>
                  <a:pt x="4969074" y="1977618"/>
                  <a:pt x="4955354" y="1977618"/>
                </a:cubicBezTo>
                <a:cubicBezTo>
                  <a:pt x="4973464" y="1964446"/>
                  <a:pt x="5000357" y="1924381"/>
                  <a:pt x="5018468" y="1937553"/>
                </a:cubicBezTo>
                <a:cubicBezTo>
                  <a:pt x="5023407" y="1933163"/>
                  <a:pt x="5027798" y="1928771"/>
                  <a:pt x="5032189" y="1924381"/>
                </a:cubicBezTo>
                <a:cubicBezTo>
                  <a:pt x="5027798" y="1915599"/>
                  <a:pt x="5014626" y="1933163"/>
                  <a:pt x="5000906" y="1928771"/>
                </a:cubicBezTo>
                <a:cubicBezTo>
                  <a:pt x="5009686" y="1915051"/>
                  <a:pt x="4987734" y="1901879"/>
                  <a:pt x="4974013" y="1897489"/>
                </a:cubicBezTo>
                <a:cubicBezTo>
                  <a:pt x="4981011" y="1874026"/>
                  <a:pt x="5015485" y="1863221"/>
                  <a:pt x="5041777" y="1862990"/>
                </a:cubicBezTo>
                <a:close/>
                <a:moveTo>
                  <a:pt x="5957510" y="1830532"/>
                </a:moveTo>
                <a:cubicBezTo>
                  <a:pt x="5966291" y="1834922"/>
                  <a:pt x="5948179" y="1848094"/>
                  <a:pt x="5948729" y="1857424"/>
                </a:cubicBezTo>
                <a:cubicBezTo>
                  <a:pt x="5935009" y="1848094"/>
                  <a:pt x="5953120" y="1834922"/>
                  <a:pt x="5957510" y="1830532"/>
                </a:cubicBezTo>
                <a:close/>
                <a:moveTo>
                  <a:pt x="5288490" y="1825592"/>
                </a:moveTo>
                <a:cubicBezTo>
                  <a:pt x="5274771" y="1839313"/>
                  <a:pt x="5257207" y="1848094"/>
                  <a:pt x="5239096" y="1856875"/>
                </a:cubicBezTo>
                <a:cubicBezTo>
                  <a:pt x="5247878" y="1839313"/>
                  <a:pt x="5270380" y="1834922"/>
                  <a:pt x="5288490" y="1825592"/>
                </a:cubicBezTo>
                <a:close/>
                <a:moveTo>
                  <a:pt x="4978953" y="1825592"/>
                </a:moveTo>
                <a:cubicBezTo>
                  <a:pt x="4983344" y="1834922"/>
                  <a:pt x="4970172" y="1848094"/>
                  <a:pt x="4956451" y="1852484"/>
                </a:cubicBezTo>
                <a:cubicBezTo>
                  <a:pt x="4956451" y="1834922"/>
                  <a:pt x="4974013" y="1834922"/>
                  <a:pt x="4978953" y="1825592"/>
                </a:cubicBezTo>
                <a:close/>
                <a:moveTo>
                  <a:pt x="5194092" y="1821201"/>
                </a:moveTo>
                <a:cubicBezTo>
                  <a:pt x="5171591" y="1843703"/>
                  <a:pt x="5207265" y="1821201"/>
                  <a:pt x="5198483" y="1852484"/>
                </a:cubicBezTo>
                <a:cubicBezTo>
                  <a:pt x="5194092" y="1856875"/>
                  <a:pt x="5180373" y="1856875"/>
                  <a:pt x="5171591" y="1856875"/>
                </a:cubicBezTo>
                <a:cubicBezTo>
                  <a:pt x="5171591" y="1848094"/>
                  <a:pt x="5171591" y="1839313"/>
                  <a:pt x="5180921" y="1838764"/>
                </a:cubicBezTo>
                <a:cubicBezTo>
                  <a:pt x="5180921" y="1829983"/>
                  <a:pt x="5172140" y="1843154"/>
                  <a:pt x="5158419" y="1838764"/>
                </a:cubicBezTo>
                <a:cubicBezTo>
                  <a:pt x="5162809" y="1825592"/>
                  <a:pt x="5180373" y="1825592"/>
                  <a:pt x="5194092" y="1821201"/>
                </a:cubicBezTo>
                <a:close/>
                <a:moveTo>
                  <a:pt x="4843942" y="1816811"/>
                </a:moveTo>
                <a:cubicBezTo>
                  <a:pt x="4843942" y="1816811"/>
                  <a:pt x="4843942" y="1816811"/>
                  <a:pt x="4857663" y="1816811"/>
                </a:cubicBezTo>
                <a:cubicBezTo>
                  <a:pt x="4862053" y="1843703"/>
                  <a:pt x="4830770" y="1834373"/>
                  <a:pt x="4835160" y="1861266"/>
                </a:cubicBezTo>
                <a:cubicBezTo>
                  <a:pt x="4825830" y="1861266"/>
                  <a:pt x="4825830" y="1856875"/>
                  <a:pt x="4817049" y="1856875"/>
                </a:cubicBezTo>
                <a:cubicBezTo>
                  <a:pt x="4812659" y="1843703"/>
                  <a:pt x="4835160" y="1843703"/>
                  <a:pt x="4821440" y="1834373"/>
                </a:cubicBezTo>
                <a:cubicBezTo>
                  <a:pt x="4825830" y="1825592"/>
                  <a:pt x="4848332" y="1834373"/>
                  <a:pt x="4843942" y="1816811"/>
                </a:cubicBezTo>
                <a:close/>
                <a:moveTo>
                  <a:pt x="5399285" y="1803639"/>
                </a:moveTo>
                <a:cubicBezTo>
                  <a:pt x="5416642" y="1802542"/>
                  <a:pt x="5430088" y="1805835"/>
                  <a:pt x="5427893" y="1816811"/>
                </a:cubicBezTo>
                <a:cubicBezTo>
                  <a:pt x="5414173" y="1816811"/>
                  <a:pt x="5432284" y="1825592"/>
                  <a:pt x="5427893" y="1829983"/>
                </a:cubicBezTo>
                <a:cubicBezTo>
                  <a:pt x="5405391" y="1838764"/>
                  <a:pt x="5396061" y="1861266"/>
                  <a:pt x="5387280" y="1874438"/>
                </a:cubicBezTo>
                <a:cubicBezTo>
                  <a:pt x="5387280" y="1874438"/>
                  <a:pt x="5387280" y="1874438"/>
                  <a:pt x="5360387" y="1874438"/>
                </a:cubicBezTo>
                <a:cubicBezTo>
                  <a:pt x="5351605" y="1870047"/>
                  <a:pt x="5364778" y="1861266"/>
                  <a:pt x="5355997" y="1856875"/>
                </a:cubicBezTo>
                <a:cubicBezTo>
                  <a:pt x="5333494" y="1866206"/>
                  <a:pt x="5310992" y="1874986"/>
                  <a:pt x="5292882" y="1883767"/>
                </a:cubicBezTo>
                <a:cubicBezTo>
                  <a:pt x="5292882" y="1866206"/>
                  <a:pt x="5346667" y="1839313"/>
                  <a:pt x="5347215" y="1816811"/>
                </a:cubicBezTo>
                <a:cubicBezTo>
                  <a:pt x="5360662" y="1810225"/>
                  <a:pt x="5381929" y="1804737"/>
                  <a:pt x="5399285" y="1803639"/>
                </a:cubicBezTo>
                <a:close/>
                <a:moveTo>
                  <a:pt x="5606913" y="1799934"/>
                </a:moveTo>
                <a:cubicBezTo>
                  <a:pt x="5608972" y="1800347"/>
                  <a:pt x="5603929" y="1811872"/>
                  <a:pt x="5593639" y="1808579"/>
                </a:cubicBezTo>
                <a:cubicBezTo>
                  <a:pt x="5589249" y="1808579"/>
                  <a:pt x="5584857" y="1817360"/>
                  <a:pt x="5589249" y="1826142"/>
                </a:cubicBezTo>
                <a:cubicBezTo>
                  <a:pt x="5571137" y="1812970"/>
                  <a:pt x="5557966" y="1843703"/>
                  <a:pt x="5539304" y="1831081"/>
                </a:cubicBezTo>
                <a:cubicBezTo>
                  <a:pt x="5561807" y="1821751"/>
                  <a:pt x="5579918" y="1808579"/>
                  <a:pt x="5602419" y="1804188"/>
                </a:cubicBezTo>
                <a:cubicBezTo>
                  <a:pt x="5604752" y="1800895"/>
                  <a:pt x="5606227" y="1799797"/>
                  <a:pt x="5606913" y="1799934"/>
                </a:cubicBezTo>
                <a:close/>
                <a:moveTo>
                  <a:pt x="5179823" y="1791016"/>
                </a:moveTo>
                <a:cubicBezTo>
                  <a:pt x="5179823" y="1795407"/>
                  <a:pt x="5175433" y="1795407"/>
                  <a:pt x="5171043" y="1795407"/>
                </a:cubicBezTo>
                <a:cubicBezTo>
                  <a:pt x="5171043" y="1804188"/>
                  <a:pt x="5189154" y="1791016"/>
                  <a:pt x="5184763" y="1808579"/>
                </a:cubicBezTo>
                <a:cubicBezTo>
                  <a:pt x="5171591" y="1808579"/>
                  <a:pt x="5162809" y="1817360"/>
                  <a:pt x="5149088" y="1821751"/>
                </a:cubicBezTo>
                <a:cubicBezTo>
                  <a:pt x="5140308" y="1821751"/>
                  <a:pt x="5149088" y="1803639"/>
                  <a:pt x="5148540" y="1799798"/>
                </a:cubicBezTo>
                <a:cubicBezTo>
                  <a:pt x="5157322" y="1795407"/>
                  <a:pt x="5161712" y="1786626"/>
                  <a:pt x="5179823" y="1791016"/>
                </a:cubicBezTo>
                <a:close/>
                <a:moveTo>
                  <a:pt x="4987185" y="1776747"/>
                </a:moveTo>
                <a:cubicBezTo>
                  <a:pt x="4982795" y="1790468"/>
                  <a:pt x="4995966" y="1794858"/>
                  <a:pt x="4987185" y="1803639"/>
                </a:cubicBezTo>
                <a:cubicBezTo>
                  <a:pt x="4978403" y="1803639"/>
                  <a:pt x="4982795" y="1786077"/>
                  <a:pt x="4982795" y="1781687"/>
                </a:cubicBezTo>
                <a:cubicBezTo>
                  <a:pt x="4982795" y="1781687"/>
                  <a:pt x="4982795" y="1781687"/>
                  <a:pt x="4974013" y="1781687"/>
                </a:cubicBezTo>
                <a:cubicBezTo>
                  <a:pt x="4974013" y="1777296"/>
                  <a:pt x="4983344" y="1777296"/>
                  <a:pt x="4987185" y="1776747"/>
                </a:cubicBezTo>
                <a:close/>
                <a:moveTo>
                  <a:pt x="5490459" y="1742170"/>
                </a:moveTo>
                <a:cubicBezTo>
                  <a:pt x="5494849" y="1750951"/>
                  <a:pt x="5503631" y="1750951"/>
                  <a:pt x="5517352" y="1746561"/>
                </a:cubicBezTo>
                <a:cubicBezTo>
                  <a:pt x="5517352" y="1750951"/>
                  <a:pt x="5517352" y="1759734"/>
                  <a:pt x="5521742" y="1759734"/>
                </a:cubicBezTo>
                <a:cubicBezTo>
                  <a:pt x="5521742" y="1768515"/>
                  <a:pt x="5503631" y="1764124"/>
                  <a:pt x="5503631" y="1772905"/>
                </a:cubicBezTo>
                <a:cubicBezTo>
                  <a:pt x="5503631" y="1781687"/>
                  <a:pt x="5517352" y="1781687"/>
                  <a:pt x="5521742" y="1777296"/>
                </a:cubicBezTo>
                <a:cubicBezTo>
                  <a:pt x="5517352" y="1812970"/>
                  <a:pt x="5472348" y="1817360"/>
                  <a:pt x="5449846" y="1812970"/>
                </a:cubicBezTo>
                <a:cubicBezTo>
                  <a:pt x="5449846" y="1799248"/>
                  <a:pt x="5463568" y="1794858"/>
                  <a:pt x="5463568" y="1781687"/>
                </a:cubicBezTo>
                <a:cubicBezTo>
                  <a:pt x="5463568" y="1777296"/>
                  <a:pt x="5458628" y="1781687"/>
                  <a:pt x="5449846" y="1781687"/>
                </a:cubicBezTo>
                <a:cubicBezTo>
                  <a:pt x="5449846" y="1768515"/>
                  <a:pt x="5459176" y="1768515"/>
                  <a:pt x="5467958" y="1764124"/>
                </a:cubicBezTo>
                <a:cubicBezTo>
                  <a:pt x="5432284" y="1764124"/>
                  <a:pt x="5476739" y="1755342"/>
                  <a:pt x="5490459" y="1742170"/>
                </a:cubicBezTo>
                <a:close/>
                <a:moveTo>
                  <a:pt x="4731982" y="1719120"/>
                </a:moveTo>
                <a:cubicBezTo>
                  <a:pt x="4718260" y="1719120"/>
                  <a:pt x="4718260" y="1728450"/>
                  <a:pt x="4705089" y="1723511"/>
                </a:cubicBezTo>
                <a:cubicBezTo>
                  <a:pt x="4705089" y="1741073"/>
                  <a:pt x="4731982" y="1736682"/>
                  <a:pt x="4731982" y="1719120"/>
                </a:cubicBezTo>
                <a:close/>
                <a:moveTo>
                  <a:pt x="5441065" y="1714729"/>
                </a:moveTo>
                <a:cubicBezTo>
                  <a:pt x="5459176" y="1724060"/>
                  <a:pt x="5467958" y="1750404"/>
                  <a:pt x="5441065" y="1750404"/>
                </a:cubicBezTo>
                <a:cubicBezTo>
                  <a:pt x="5441065" y="1746013"/>
                  <a:pt x="5445456" y="1741623"/>
                  <a:pt x="5441065" y="1737232"/>
                </a:cubicBezTo>
                <a:cubicBezTo>
                  <a:pt x="5427344" y="1737232"/>
                  <a:pt x="5422954" y="1746013"/>
                  <a:pt x="5400453" y="1746013"/>
                </a:cubicBezTo>
                <a:cubicBezTo>
                  <a:pt x="5418563" y="1719120"/>
                  <a:pt x="5436674" y="1741623"/>
                  <a:pt x="5441065" y="1714729"/>
                </a:cubicBezTo>
                <a:close/>
                <a:moveTo>
                  <a:pt x="5784098" y="1714155"/>
                </a:moveTo>
                <a:cubicBezTo>
                  <a:pt x="5783532" y="1715518"/>
                  <a:pt x="5765833" y="1724060"/>
                  <a:pt x="5755544" y="1737232"/>
                </a:cubicBezTo>
                <a:cubicBezTo>
                  <a:pt x="5719320" y="1737232"/>
                  <a:pt x="5696817" y="1759184"/>
                  <a:pt x="5688037" y="1786077"/>
                </a:cubicBezTo>
                <a:cubicBezTo>
                  <a:pt x="5652364" y="1777296"/>
                  <a:pt x="5638643" y="1808029"/>
                  <a:pt x="5616140" y="1799248"/>
                </a:cubicBezTo>
                <a:cubicBezTo>
                  <a:pt x="5624922" y="1790468"/>
                  <a:pt x="5624922" y="1777296"/>
                  <a:pt x="5643034" y="1777296"/>
                </a:cubicBezTo>
                <a:cubicBezTo>
                  <a:pt x="5647972" y="1768515"/>
                  <a:pt x="5634252" y="1768515"/>
                  <a:pt x="5634252" y="1764124"/>
                </a:cubicBezTo>
                <a:cubicBezTo>
                  <a:pt x="5666084" y="1772905"/>
                  <a:pt x="5755544" y="1719668"/>
                  <a:pt x="5778043" y="1715278"/>
                </a:cubicBezTo>
                <a:cubicBezTo>
                  <a:pt x="5782571" y="1714044"/>
                  <a:pt x="5784287" y="1713701"/>
                  <a:pt x="5784098" y="1714155"/>
                </a:cubicBezTo>
                <a:close/>
                <a:moveTo>
                  <a:pt x="5422954" y="1701557"/>
                </a:moveTo>
                <a:cubicBezTo>
                  <a:pt x="5409233" y="1710340"/>
                  <a:pt x="5391121" y="1727901"/>
                  <a:pt x="5382340" y="1719120"/>
                </a:cubicBezTo>
                <a:cubicBezTo>
                  <a:pt x="5400453" y="1719120"/>
                  <a:pt x="5404843" y="1705948"/>
                  <a:pt x="5422954" y="1701557"/>
                </a:cubicBezTo>
                <a:close/>
                <a:moveTo>
                  <a:pt x="5102478" y="1695483"/>
                </a:moveTo>
                <a:lnTo>
                  <a:pt x="5102438" y="1696618"/>
                </a:lnTo>
                <a:cubicBezTo>
                  <a:pt x="5095579" y="1698814"/>
                  <a:pt x="5097775" y="1696619"/>
                  <a:pt x="5101136" y="1695520"/>
                </a:cubicBezTo>
                <a:close/>
                <a:moveTo>
                  <a:pt x="5441913" y="1660678"/>
                </a:moveTo>
                <a:cubicBezTo>
                  <a:pt x="5447856" y="1660944"/>
                  <a:pt x="5452590" y="1661493"/>
                  <a:pt x="5454786" y="1661493"/>
                </a:cubicBezTo>
                <a:cubicBezTo>
                  <a:pt x="5449846" y="1675214"/>
                  <a:pt x="5427893" y="1670275"/>
                  <a:pt x="5427344" y="1688386"/>
                </a:cubicBezTo>
                <a:cubicBezTo>
                  <a:pt x="5427344" y="1697167"/>
                  <a:pt x="5441065" y="1688386"/>
                  <a:pt x="5445456" y="1692776"/>
                </a:cubicBezTo>
                <a:cubicBezTo>
                  <a:pt x="5445456" y="1701557"/>
                  <a:pt x="5436674" y="1701557"/>
                  <a:pt x="5422954" y="1701557"/>
                </a:cubicBezTo>
                <a:cubicBezTo>
                  <a:pt x="5418563" y="1688386"/>
                  <a:pt x="5405391" y="1688386"/>
                  <a:pt x="5391671" y="1688386"/>
                </a:cubicBezTo>
                <a:cubicBezTo>
                  <a:pt x="5395374" y="1661630"/>
                  <a:pt x="5424085" y="1659881"/>
                  <a:pt x="5441913" y="1660678"/>
                </a:cubicBezTo>
                <a:close/>
                <a:moveTo>
                  <a:pt x="5275869" y="1641787"/>
                </a:moveTo>
                <a:cubicBezTo>
                  <a:pt x="5282455" y="1640981"/>
                  <a:pt x="5288355" y="1642696"/>
                  <a:pt x="5292882" y="1648321"/>
                </a:cubicBezTo>
                <a:cubicBezTo>
                  <a:pt x="5261599" y="1639540"/>
                  <a:pt x="5252269" y="1679604"/>
                  <a:pt x="5216595" y="1679604"/>
                </a:cubicBezTo>
                <a:cubicBezTo>
                  <a:pt x="5230179" y="1669314"/>
                  <a:pt x="5256111" y="1644205"/>
                  <a:pt x="5275869" y="1641787"/>
                </a:cubicBezTo>
                <a:close/>
                <a:moveTo>
                  <a:pt x="5149088" y="1630759"/>
                </a:moveTo>
                <a:cubicBezTo>
                  <a:pt x="5135916" y="1625820"/>
                  <a:pt x="5131526" y="1635149"/>
                  <a:pt x="5130978" y="1643931"/>
                </a:cubicBezTo>
                <a:cubicBezTo>
                  <a:pt x="5144698" y="1648321"/>
                  <a:pt x="5149088" y="1639540"/>
                  <a:pt x="5149088" y="1630759"/>
                </a:cubicBezTo>
                <a:close/>
                <a:moveTo>
                  <a:pt x="5489910" y="1626368"/>
                </a:moveTo>
                <a:cubicBezTo>
                  <a:pt x="5503631" y="1635149"/>
                  <a:pt x="5516803" y="1635149"/>
                  <a:pt x="5530524" y="1630759"/>
                </a:cubicBezTo>
                <a:cubicBezTo>
                  <a:pt x="5521742" y="1635149"/>
                  <a:pt x="5512962" y="1643931"/>
                  <a:pt x="5499241" y="1648321"/>
                </a:cubicBezTo>
                <a:cubicBezTo>
                  <a:pt x="5503631" y="1661493"/>
                  <a:pt x="5512412" y="1643931"/>
                  <a:pt x="5526134" y="1648321"/>
                </a:cubicBezTo>
                <a:cubicBezTo>
                  <a:pt x="5512962" y="1674664"/>
                  <a:pt x="5490459" y="1665884"/>
                  <a:pt x="5472348" y="1665884"/>
                </a:cubicBezTo>
                <a:cubicBezTo>
                  <a:pt x="5472348" y="1648321"/>
                  <a:pt x="5490459" y="1643931"/>
                  <a:pt x="5489910" y="1626368"/>
                </a:cubicBezTo>
                <a:close/>
                <a:moveTo>
                  <a:pt x="5454237" y="1563802"/>
                </a:moveTo>
                <a:cubicBezTo>
                  <a:pt x="5422954" y="1595085"/>
                  <a:pt x="5404843" y="1630759"/>
                  <a:pt x="5346667" y="1639540"/>
                </a:cubicBezTo>
                <a:cubicBezTo>
                  <a:pt x="5355997" y="1630759"/>
                  <a:pt x="5351605" y="1617039"/>
                  <a:pt x="5346667" y="1599476"/>
                </a:cubicBezTo>
                <a:cubicBezTo>
                  <a:pt x="5386731" y="1590695"/>
                  <a:pt x="5404843" y="1559412"/>
                  <a:pt x="5454237" y="1563802"/>
                </a:cubicBezTo>
                <a:close/>
                <a:moveTo>
                  <a:pt x="5427344" y="1493003"/>
                </a:moveTo>
                <a:cubicBezTo>
                  <a:pt x="5422954" y="1497394"/>
                  <a:pt x="5422954" y="1501784"/>
                  <a:pt x="5422954" y="1510566"/>
                </a:cubicBezTo>
                <a:cubicBezTo>
                  <a:pt x="5396061" y="1501784"/>
                  <a:pt x="5382889" y="1528128"/>
                  <a:pt x="5351058" y="1528676"/>
                </a:cubicBezTo>
                <a:cubicBezTo>
                  <a:pt x="5364230" y="1506175"/>
                  <a:pt x="5396061" y="1501784"/>
                  <a:pt x="5427344" y="1493003"/>
                </a:cubicBezTo>
                <a:close/>
                <a:moveTo>
                  <a:pt x="5075066" y="1491906"/>
                </a:moveTo>
                <a:cubicBezTo>
                  <a:pt x="5081720" y="1490808"/>
                  <a:pt x="5090639" y="1493003"/>
                  <a:pt x="5099694" y="1493003"/>
                </a:cubicBezTo>
                <a:cubicBezTo>
                  <a:pt x="5099694" y="1506175"/>
                  <a:pt x="5077741" y="1519347"/>
                  <a:pt x="5064021" y="1510566"/>
                </a:cubicBezTo>
                <a:cubicBezTo>
                  <a:pt x="5064021" y="1497394"/>
                  <a:pt x="5068412" y="1493004"/>
                  <a:pt x="5075066" y="1491906"/>
                </a:cubicBezTo>
                <a:close/>
                <a:moveTo>
                  <a:pt x="4597586" y="1476684"/>
                </a:moveTo>
                <a:cubicBezTo>
                  <a:pt x="4574742" y="1475475"/>
                  <a:pt x="4551279" y="1490396"/>
                  <a:pt x="4547576" y="1510566"/>
                </a:cubicBezTo>
                <a:cubicBezTo>
                  <a:pt x="4574469" y="1496845"/>
                  <a:pt x="4605751" y="1510566"/>
                  <a:pt x="4619471" y="1483673"/>
                </a:cubicBezTo>
                <a:cubicBezTo>
                  <a:pt x="4612748" y="1479282"/>
                  <a:pt x="4605201" y="1477087"/>
                  <a:pt x="4597586" y="1476684"/>
                </a:cubicBezTo>
                <a:close/>
                <a:moveTo>
                  <a:pt x="5100243" y="1452390"/>
                </a:moveTo>
                <a:cubicBezTo>
                  <a:pt x="5091463" y="1461172"/>
                  <a:pt x="5082132" y="1470501"/>
                  <a:pt x="5077741" y="1488064"/>
                </a:cubicBezTo>
                <a:cubicBezTo>
                  <a:pt x="5055239" y="1488064"/>
                  <a:pt x="5077741" y="1461720"/>
                  <a:pt x="5059631" y="1465562"/>
                </a:cubicBezTo>
                <a:cubicBezTo>
                  <a:pt x="5068960" y="1456781"/>
                  <a:pt x="5077741" y="1456781"/>
                  <a:pt x="5100243" y="1452390"/>
                </a:cubicBezTo>
                <a:close/>
                <a:moveTo>
                  <a:pt x="5401000" y="1439219"/>
                </a:moveTo>
                <a:cubicBezTo>
                  <a:pt x="5387280" y="1452939"/>
                  <a:pt x="5374108" y="1461720"/>
                  <a:pt x="5351605" y="1470501"/>
                </a:cubicBezTo>
                <a:cubicBezTo>
                  <a:pt x="5346667" y="1452939"/>
                  <a:pt x="5387280" y="1448548"/>
                  <a:pt x="5401000" y="1439219"/>
                </a:cubicBezTo>
                <a:close/>
                <a:moveTo>
                  <a:pt x="534558" y="1430437"/>
                </a:moveTo>
                <a:cubicBezTo>
                  <a:pt x="520837" y="1439219"/>
                  <a:pt x="520837" y="1452939"/>
                  <a:pt x="498884" y="1448000"/>
                </a:cubicBezTo>
                <a:cubicBezTo>
                  <a:pt x="507665" y="1434828"/>
                  <a:pt x="516446" y="1430437"/>
                  <a:pt x="534558" y="1430437"/>
                </a:cubicBezTo>
                <a:close/>
                <a:moveTo>
                  <a:pt x="5216595" y="1421656"/>
                </a:moveTo>
                <a:cubicBezTo>
                  <a:pt x="5225376" y="1452390"/>
                  <a:pt x="5198483" y="1483673"/>
                  <a:pt x="5167201" y="1483673"/>
                </a:cubicBezTo>
                <a:cubicBezTo>
                  <a:pt x="5154029" y="1461720"/>
                  <a:pt x="5176530" y="1417265"/>
                  <a:pt x="5216595" y="1421656"/>
                </a:cubicBezTo>
                <a:close/>
                <a:moveTo>
                  <a:pt x="4790156" y="1408484"/>
                </a:moveTo>
                <a:cubicBezTo>
                  <a:pt x="4785766" y="1417265"/>
                  <a:pt x="4772045" y="1412875"/>
                  <a:pt x="4776435" y="1426047"/>
                </a:cubicBezTo>
                <a:cubicBezTo>
                  <a:pt x="4785766" y="1430437"/>
                  <a:pt x="4803877" y="1417265"/>
                  <a:pt x="4790156" y="1408484"/>
                </a:cubicBezTo>
                <a:close/>
                <a:moveTo>
                  <a:pt x="5107618" y="1403682"/>
                </a:moveTo>
                <a:cubicBezTo>
                  <a:pt x="5111015" y="1408209"/>
                  <a:pt x="5104222" y="1423852"/>
                  <a:pt x="5117806" y="1417265"/>
                </a:cubicBezTo>
                <a:cubicBezTo>
                  <a:pt x="5113415" y="1434828"/>
                  <a:pt x="5099694" y="1417265"/>
                  <a:pt x="5099694" y="1404093"/>
                </a:cubicBezTo>
                <a:cubicBezTo>
                  <a:pt x="5104222" y="1401898"/>
                  <a:pt x="5106486" y="1402172"/>
                  <a:pt x="5107618" y="1403682"/>
                </a:cubicBezTo>
                <a:close/>
                <a:moveTo>
                  <a:pt x="5109025" y="1106080"/>
                </a:moveTo>
                <a:cubicBezTo>
                  <a:pt x="5122196" y="1106080"/>
                  <a:pt x="5122196" y="1119252"/>
                  <a:pt x="5140308" y="1114861"/>
                </a:cubicBezTo>
                <a:cubicBezTo>
                  <a:pt x="5131526" y="1119252"/>
                  <a:pt x="5122196" y="1124192"/>
                  <a:pt x="5104634" y="1119252"/>
                </a:cubicBezTo>
                <a:cubicBezTo>
                  <a:pt x="5109025" y="1119252"/>
                  <a:pt x="5109025" y="1110472"/>
                  <a:pt x="5109025" y="1106080"/>
                </a:cubicBezTo>
                <a:close/>
                <a:moveTo>
                  <a:pt x="5149088" y="1074797"/>
                </a:moveTo>
                <a:cubicBezTo>
                  <a:pt x="5167201" y="1074797"/>
                  <a:pt x="5180373" y="1083578"/>
                  <a:pt x="5194092" y="1092360"/>
                </a:cubicBezTo>
                <a:cubicBezTo>
                  <a:pt x="5185311" y="1101690"/>
                  <a:pt x="5171591" y="1106080"/>
                  <a:pt x="5171591" y="1119252"/>
                </a:cubicBezTo>
                <a:cubicBezTo>
                  <a:pt x="5154029" y="1114861"/>
                  <a:pt x="5171591" y="1110472"/>
                  <a:pt x="5175981" y="1101690"/>
                </a:cubicBezTo>
                <a:cubicBezTo>
                  <a:pt x="5167201" y="1106080"/>
                  <a:pt x="5153479" y="1096750"/>
                  <a:pt x="5149088" y="1074797"/>
                </a:cubicBezTo>
                <a:close/>
                <a:moveTo>
                  <a:pt x="4763265" y="1025953"/>
                </a:moveTo>
                <a:cubicBezTo>
                  <a:pt x="4763265" y="1030891"/>
                  <a:pt x="4758874" y="1035282"/>
                  <a:pt x="4754483" y="1039124"/>
                </a:cubicBezTo>
                <a:cubicBezTo>
                  <a:pt x="4767655" y="1052845"/>
                  <a:pt x="4781375" y="1030342"/>
                  <a:pt x="4763265" y="1025953"/>
                </a:cubicBezTo>
                <a:close/>
                <a:moveTo>
                  <a:pt x="5060180" y="1008938"/>
                </a:moveTo>
                <a:cubicBezTo>
                  <a:pt x="5069510" y="1013328"/>
                  <a:pt x="5064569" y="1022110"/>
                  <a:pt x="5055788" y="1017719"/>
                </a:cubicBezTo>
                <a:cubicBezTo>
                  <a:pt x="5055788" y="1022110"/>
                  <a:pt x="5064569" y="1039673"/>
                  <a:pt x="5064569" y="1030891"/>
                </a:cubicBezTo>
                <a:cubicBezTo>
                  <a:pt x="5068960" y="1030891"/>
                  <a:pt x="5068960" y="1039673"/>
                  <a:pt x="5068960" y="1048454"/>
                </a:cubicBezTo>
                <a:cubicBezTo>
                  <a:pt x="5064021" y="1048454"/>
                  <a:pt x="5059631" y="1048454"/>
                  <a:pt x="5055239" y="1052845"/>
                </a:cubicBezTo>
                <a:cubicBezTo>
                  <a:pt x="5045910" y="1048454"/>
                  <a:pt x="5045910" y="1035282"/>
                  <a:pt x="5037128" y="1035282"/>
                </a:cubicBezTo>
                <a:cubicBezTo>
                  <a:pt x="5037128" y="1025953"/>
                  <a:pt x="5059631" y="1039673"/>
                  <a:pt x="5046459" y="1026500"/>
                </a:cubicBezTo>
                <a:cubicBezTo>
                  <a:pt x="5046459" y="1017719"/>
                  <a:pt x="5055788" y="1017719"/>
                  <a:pt x="5060180" y="1008938"/>
                </a:cubicBezTo>
                <a:close/>
                <a:moveTo>
                  <a:pt x="951665" y="995217"/>
                </a:moveTo>
                <a:cubicBezTo>
                  <a:pt x="938493" y="999608"/>
                  <a:pt x="915992" y="1012780"/>
                  <a:pt x="920382" y="1017171"/>
                </a:cubicBezTo>
                <a:cubicBezTo>
                  <a:pt x="929712" y="1008389"/>
                  <a:pt x="947274" y="1008389"/>
                  <a:pt x="951665" y="995217"/>
                </a:cubicBezTo>
                <a:close/>
                <a:moveTo>
                  <a:pt x="4421895" y="950763"/>
                </a:moveTo>
                <a:cubicBezTo>
                  <a:pt x="4421895" y="972716"/>
                  <a:pt x="4399393" y="963934"/>
                  <a:pt x="4386221" y="968325"/>
                </a:cubicBezTo>
                <a:cubicBezTo>
                  <a:pt x="4395002" y="959544"/>
                  <a:pt x="4403783" y="950763"/>
                  <a:pt x="4421895" y="950763"/>
                </a:cubicBezTo>
                <a:close/>
                <a:moveTo>
                  <a:pt x="4547576" y="928261"/>
                </a:moveTo>
                <a:cubicBezTo>
                  <a:pt x="4538794" y="946372"/>
                  <a:pt x="4507511" y="959544"/>
                  <a:pt x="4493790" y="955153"/>
                </a:cubicBezTo>
                <a:cubicBezTo>
                  <a:pt x="4498181" y="932652"/>
                  <a:pt x="4525623" y="932652"/>
                  <a:pt x="4547576" y="928261"/>
                </a:cubicBezTo>
                <a:close/>
                <a:moveTo>
                  <a:pt x="5109025" y="893136"/>
                </a:moveTo>
                <a:cubicBezTo>
                  <a:pt x="5113415" y="915089"/>
                  <a:pt x="5099694" y="941981"/>
                  <a:pt x="5082132" y="950213"/>
                </a:cubicBezTo>
                <a:cubicBezTo>
                  <a:pt x="5082132" y="950213"/>
                  <a:pt x="5082132" y="950213"/>
                  <a:pt x="5082132" y="941433"/>
                </a:cubicBezTo>
                <a:cubicBezTo>
                  <a:pt x="5064021" y="946372"/>
                  <a:pt x="5077193" y="959544"/>
                  <a:pt x="5068411" y="968325"/>
                </a:cubicBezTo>
                <a:cubicBezTo>
                  <a:pt x="5055239" y="972716"/>
                  <a:pt x="5045910" y="963934"/>
                  <a:pt x="5041520" y="959544"/>
                </a:cubicBezTo>
                <a:cubicBezTo>
                  <a:pt x="5041520" y="920028"/>
                  <a:pt x="5068411" y="901917"/>
                  <a:pt x="5109025" y="893136"/>
                </a:cubicBezTo>
                <a:close/>
                <a:moveTo>
                  <a:pt x="4592579" y="875025"/>
                </a:moveTo>
                <a:cubicBezTo>
                  <a:pt x="4606299" y="888197"/>
                  <a:pt x="4579408" y="888197"/>
                  <a:pt x="4583798" y="901369"/>
                </a:cubicBezTo>
                <a:cubicBezTo>
                  <a:pt x="4578859" y="901369"/>
                  <a:pt x="4578859" y="896978"/>
                  <a:pt x="4570078" y="896978"/>
                </a:cubicBezTo>
                <a:cubicBezTo>
                  <a:pt x="4570078" y="883806"/>
                  <a:pt x="4583798" y="883806"/>
                  <a:pt x="4592579" y="875025"/>
                </a:cubicBezTo>
                <a:close/>
                <a:moveTo>
                  <a:pt x="4978953" y="856914"/>
                </a:moveTo>
                <a:cubicBezTo>
                  <a:pt x="4997065" y="861853"/>
                  <a:pt x="4978953" y="870634"/>
                  <a:pt x="4978953" y="883806"/>
                </a:cubicBezTo>
                <a:cubicBezTo>
                  <a:pt x="4965231" y="883806"/>
                  <a:pt x="4965231" y="875025"/>
                  <a:pt x="4965231" y="861853"/>
                </a:cubicBezTo>
                <a:cubicBezTo>
                  <a:pt x="4974013" y="861853"/>
                  <a:pt x="4978953" y="861853"/>
                  <a:pt x="4978953" y="856914"/>
                </a:cubicBezTo>
                <a:close/>
                <a:moveTo>
                  <a:pt x="4673257" y="839351"/>
                </a:moveTo>
                <a:cubicBezTo>
                  <a:pt x="4668866" y="853071"/>
                  <a:pt x="4673257" y="866244"/>
                  <a:pt x="4655146" y="870634"/>
                </a:cubicBezTo>
                <a:cubicBezTo>
                  <a:pt x="4659536" y="856914"/>
                  <a:pt x="4650756" y="843742"/>
                  <a:pt x="4673257" y="839351"/>
                </a:cubicBezTo>
                <a:close/>
                <a:moveTo>
                  <a:pt x="4727041" y="813007"/>
                </a:moveTo>
                <a:cubicBezTo>
                  <a:pt x="4731982" y="817397"/>
                  <a:pt x="4740762" y="817397"/>
                  <a:pt x="4740762" y="830569"/>
                </a:cubicBezTo>
                <a:cubicBezTo>
                  <a:pt x="4718260" y="830569"/>
                  <a:pt x="4709479" y="843742"/>
                  <a:pt x="4682037" y="839899"/>
                </a:cubicBezTo>
                <a:cubicBezTo>
                  <a:pt x="4686429" y="821788"/>
                  <a:pt x="4718260" y="826179"/>
                  <a:pt x="4727041" y="813007"/>
                </a:cubicBezTo>
                <a:close/>
                <a:moveTo>
                  <a:pt x="4211144" y="808616"/>
                </a:moveTo>
                <a:cubicBezTo>
                  <a:pt x="4166141" y="799835"/>
                  <a:pt x="4130467" y="830569"/>
                  <a:pt x="4107966" y="857462"/>
                </a:cubicBezTo>
                <a:cubicBezTo>
                  <a:pt x="4148029" y="844290"/>
                  <a:pt x="4170532" y="813007"/>
                  <a:pt x="4211144" y="808616"/>
                </a:cubicBezTo>
                <a:close/>
                <a:moveTo>
                  <a:pt x="1176684" y="746050"/>
                </a:moveTo>
                <a:cubicBezTo>
                  <a:pt x="1181075" y="764161"/>
                  <a:pt x="1167353" y="768552"/>
                  <a:pt x="1154181" y="772943"/>
                </a:cubicBezTo>
                <a:cubicBezTo>
                  <a:pt x="1162963" y="763613"/>
                  <a:pt x="1162963" y="746050"/>
                  <a:pt x="1176684" y="746050"/>
                </a:cubicBezTo>
                <a:close/>
                <a:moveTo>
                  <a:pt x="4821474" y="742603"/>
                </a:moveTo>
                <a:cubicBezTo>
                  <a:pt x="4831867" y="740905"/>
                  <a:pt x="4843119" y="744266"/>
                  <a:pt x="4853272" y="755380"/>
                </a:cubicBezTo>
                <a:cubicBezTo>
                  <a:pt x="4848881" y="759771"/>
                  <a:pt x="4844491" y="764161"/>
                  <a:pt x="4844491" y="772943"/>
                </a:cubicBezTo>
                <a:cubicBezTo>
                  <a:pt x="4848881" y="786114"/>
                  <a:pt x="4862053" y="772943"/>
                  <a:pt x="4880164" y="772943"/>
                </a:cubicBezTo>
                <a:cubicBezTo>
                  <a:pt x="4885103" y="791055"/>
                  <a:pt x="4875774" y="795445"/>
                  <a:pt x="4871383" y="804225"/>
                </a:cubicBezTo>
                <a:cubicBezTo>
                  <a:pt x="4839550" y="808616"/>
                  <a:pt x="4826380" y="821788"/>
                  <a:pt x="4803877" y="821788"/>
                </a:cubicBezTo>
                <a:cubicBezTo>
                  <a:pt x="4766832" y="798326"/>
                  <a:pt x="4790294" y="747696"/>
                  <a:pt x="4821474" y="742603"/>
                </a:cubicBezTo>
                <a:close/>
                <a:moveTo>
                  <a:pt x="4462508" y="710926"/>
                </a:moveTo>
                <a:cubicBezTo>
                  <a:pt x="4458117" y="737269"/>
                  <a:pt x="4404332" y="750990"/>
                  <a:pt x="4381829" y="772943"/>
                </a:cubicBezTo>
                <a:cubicBezTo>
                  <a:pt x="4359328" y="755380"/>
                  <a:pt x="4314324" y="777333"/>
                  <a:pt x="4305542" y="804225"/>
                </a:cubicBezTo>
                <a:cubicBezTo>
                  <a:pt x="4296213" y="799835"/>
                  <a:pt x="4296213" y="790505"/>
                  <a:pt x="4296213" y="782273"/>
                </a:cubicBezTo>
                <a:cubicBezTo>
                  <a:pt x="4359328" y="764161"/>
                  <a:pt x="4395002" y="715316"/>
                  <a:pt x="4462508" y="710926"/>
                </a:cubicBezTo>
                <a:close/>
                <a:moveTo>
                  <a:pt x="5149088" y="705986"/>
                </a:moveTo>
                <a:cubicBezTo>
                  <a:pt x="5154029" y="705986"/>
                  <a:pt x="5149088" y="710926"/>
                  <a:pt x="5149088" y="710377"/>
                </a:cubicBezTo>
                <a:cubicBezTo>
                  <a:pt x="5126587" y="710377"/>
                  <a:pt x="5130978" y="732878"/>
                  <a:pt x="5122196" y="741660"/>
                </a:cubicBezTo>
                <a:cubicBezTo>
                  <a:pt x="5099694" y="727939"/>
                  <a:pt x="5130978" y="701596"/>
                  <a:pt x="5149088" y="705986"/>
                </a:cubicBezTo>
                <a:close/>
                <a:moveTo>
                  <a:pt x="5252817" y="692814"/>
                </a:moveTo>
                <a:cubicBezTo>
                  <a:pt x="5257207" y="710926"/>
                  <a:pt x="5230316" y="724097"/>
                  <a:pt x="5257207" y="728488"/>
                </a:cubicBezTo>
                <a:cubicBezTo>
                  <a:pt x="5244036" y="737269"/>
                  <a:pt x="5244036" y="755380"/>
                  <a:pt x="5230316" y="764161"/>
                </a:cubicBezTo>
                <a:cubicBezTo>
                  <a:pt x="5207813" y="768552"/>
                  <a:pt x="5207813" y="750441"/>
                  <a:pt x="5194641" y="754832"/>
                </a:cubicBezTo>
                <a:cubicBezTo>
                  <a:pt x="5203423" y="724097"/>
                  <a:pt x="5221534" y="701596"/>
                  <a:pt x="5252817" y="692814"/>
                </a:cubicBezTo>
                <a:close/>
                <a:moveTo>
                  <a:pt x="2743034" y="692814"/>
                </a:moveTo>
                <a:cubicBezTo>
                  <a:pt x="2738644" y="710926"/>
                  <a:pt x="2725472" y="719707"/>
                  <a:pt x="2711752" y="723549"/>
                </a:cubicBezTo>
                <a:cubicBezTo>
                  <a:pt x="2707361" y="719158"/>
                  <a:pt x="2707361" y="710377"/>
                  <a:pt x="2707361" y="701596"/>
                </a:cubicBezTo>
                <a:cubicBezTo>
                  <a:pt x="2716143" y="692814"/>
                  <a:pt x="2729314" y="697205"/>
                  <a:pt x="2743034" y="692814"/>
                </a:cubicBezTo>
                <a:close/>
                <a:moveTo>
                  <a:pt x="4528710" y="687326"/>
                </a:moveTo>
                <a:cubicBezTo>
                  <a:pt x="4536599" y="684033"/>
                  <a:pt x="4545654" y="684033"/>
                  <a:pt x="4552515" y="688424"/>
                </a:cubicBezTo>
                <a:cubicBezTo>
                  <a:pt x="4543184" y="697205"/>
                  <a:pt x="4530014" y="710377"/>
                  <a:pt x="4511903" y="705986"/>
                </a:cubicBezTo>
                <a:cubicBezTo>
                  <a:pt x="4514098" y="697205"/>
                  <a:pt x="4520820" y="690619"/>
                  <a:pt x="4528710" y="687326"/>
                </a:cubicBezTo>
                <a:close/>
                <a:moveTo>
                  <a:pt x="2136513" y="681289"/>
                </a:moveTo>
                <a:cubicBezTo>
                  <a:pt x="2130270" y="680740"/>
                  <a:pt x="2123409" y="686229"/>
                  <a:pt x="2123409" y="697205"/>
                </a:cubicBezTo>
                <a:cubicBezTo>
                  <a:pt x="2127801" y="701596"/>
                  <a:pt x="2137130" y="701596"/>
                  <a:pt x="2145911" y="701596"/>
                </a:cubicBezTo>
                <a:cubicBezTo>
                  <a:pt x="2148382" y="688424"/>
                  <a:pt x="2142757" y="681838"/>
                  <a:pt x="2136513" y="681289"/>
                </a:cubicBezTo>
                <a:close/>
                <a:moveTo>
                  <a:pt x="5230667" y="673673"/>
                </a:moveTo>
                <a:cubicBezTo>
                  <a:pt x="5235529" y="674428"/>
                  <a:pt x="5240057" y="676349"/>
                  <a:pt x="5243487" y="679642"/>
                </a:cubicBezTo>
                <a:cubicBezTo>
                  <a:pt x="5234706" y="692814"/>
                  <a:pt x="5207813" y="705986"/>
                  <a:pt x="5198483" y="692814"/>
                </a:cubicBezTo>
                <a:cubicBezTo>
                  <a:pt x="5198483" y="679643"/>
                  <a:pt x="5216080" y="671410"/>
                  <a:pt x="5230667" y="673673"/>
                </a:cubicBezTo>
                <a:close/>
                <a:moveTo>
                  <a:pt x="2739836" y="656437"/>
                </a:moveTo>
                <a:cubicBezTo>
                  <a:pt x="2710379" y="660707"/>
                  <a:pt x="2693503" y="690756"/>
                  <a:pt x="2666748" y="710926"/>
                </a:cubicBezTo>
                <a:cubicBezTo>
                  <a:pt x="2590462" y="772943"/>
                  <a:pt x="2455450" y="808616"/>
                  <a:pt x="2419776" y="893136"/>
                </a:cubicBezTo>
                <a:cubicBezTo>
                  <a:pt x="2482892" y="883806"/>
                  <a:pt x="2554788" y="870634"/>
                  <a:pt x="2617354" y="848680"/>
                </a:cubicBezTo>
                <a:cubicBezTo>
                  <a:pt x="2689250" y="813556"/>
                  <a:pt x="2738644" y="750990"/>
                  <a:pt x="2792428" y="688972"/>
                </a:cubicBezTo>
                <a:cubicBezTo>
                  <a:pt x="2778708" y="684033"/>
                  <a:pt x="2774318" y="675252"/>
                  <a:pt x="2774318" y="662080"/>
                </a:cubicBezTo>
                <a:cubicBezTo>
                  <a:pt x="2760872" y="656454"/>
                  <a:pt x="2749655" y="655013"/>
                  <a:pt x="2739836" y="656437"/>
                </a:cubicBezTo>
                <a:close/>
                <a:moveTo>
                  <a:pt x="3555846" y="622016"/>
                </a:moveTo>
                <a:cubicBezTo>
                  <a:pt x="3519624" y="622016"/>
                  <a:pt x="3506451" y="666470"/>
                  <a:pt x="3488341" y="670861"/>
                </a:cubicBezTo>
                <a:cubicBezTo>
                  <a:pt x="3510842" y="662080"/>
                  <a:pt x="3533344" y="684033"/>
                  <a:pt x="3555846" y="670861"/>
                </a:cubicBezTo>
                <a:cubicBezTo>
                  <a:pt x="3560236" y="657141"/>
                  <a:pt x="3569018" y="630797"/>
                  <a:pt x="3555846" y="622016"/>
                </a:cubicBezTo>
                <a:close/>
                <a:moveTo>
                  <a:pt x="4269603" y="609547"/>
                </a:moveTo>
                <a:cubicBezTo>
                  <a:pt x="4237523" y="612377"/>
                  <a:pt x="4215398" y="630796"/>
                  <a:pt x="4188643" y="643968"/>
                </a:cubicBezTo>
                <a:cubicBezTo>
                  <a:pt x="4202363" y="662080"/>
                  <a:pt x="4188643" y="657141"/>
                  <a:pt x="4184253" y="675252"/>
                </a:cubicBezTo>
                <a:cubicBezTo>
                  <a:pt x="4219926" y="648358"/>
                  <a:pt x="4269320" y="661531"/>
                  <a:pt x="4309933" y="639577"/>
                </a:cubicBezTo>
                <a:cubicBezTo>
                  <a:pt x="4309933" y="630248"/>
                  <a:pt x="4301152" y="625857"/>
                  <a:pt x="4305542" y="612685"/>
                </a:cubicBezTo>
                <a:cubicBezTo>
                  <a:pt x="4292097" y="609393"/>
                  <a:pt x="4280297" y="608603"/>
                  <a:pt x="4269603" y="609547"/>
                </a:cubicBezTo>
                <a:close/>
                <a:moveTo>
                  <a:pt x="5562356" y="603904"/>
                </a:moveTo>
                <a:cubicBezTo>
                  <a:pt x="5562356" y="612685"/>
                  <a:pt x="5557966" y="612685"/>
                  <a:pt x="5557966" y="622016"/>
                </a:cubicBezTo>
                <a:cubicBezTo>
                  <a:pt x="5531072" y="626406"/>
                  <a:pt x="5535463" y="635187"/>
                  <a:pt x="5508571" y="639577"/>
                </a:cubicBezTo>
                <a:cubicBezTo>
                  <a:pt x="5521742" y="621466"/>
                  <a:pt x="5544244" y="617076"/>
                  <a:pt x="5562356" y="603904"/>
                </a:cubicBezTo>
                <a:close/>
                <a:moveTo>
                  <a:pt x="1540008" y="563840"/>
                </a:moveTo>
                <a:cubicBezTo>
                  <a:pt x="1535617" y="577561"/>
                  <a:pt x="1526835" y="590732"/>
                  <a:pt x="1504333" y="585793"/>
                </a:cubicBezTo>
                <a:cubicBezTo>
                  <a:pt x="1508725" y="572621"/>
                  <a:pt x="1517506" y="563840"/>
                  <a:pt x="1540008" y="563840"/>
                </a:cubicBezTo>
                <a:close/>
                <a:moveTo>
                  <a:pt x="2496471" y="527993"/>
                </a:moveTo>
                <a:cubicBezTo>
                  <a:pt x="2499553" y="528663"/>
                  <a:pt x="2502580" y="530293"/>
                  <a:pt x="2505393" y="533106"/>
                </a:cubicBezTo>
                <a:cubicBezTo>
                  <a:pt x="2509783" y="559998"/>
                  <a:pt x="2482892" y="559998"/>
                  <a:pt x="2478501" y="577561"/>
                </a:cubicBezTo>
                <a:cubicBezTo>
                  <a:pt x="2450647" y="565555"/>
                  <a:pt x="2474899" y="523296"/>
                  <a:pt x="2496471" y="527993"/>
                </a:cubicBezTo>
                <a:close/>
                <a:moveTo>
                  <a:pt x="3995798" y="452428"/>
                </a:moveTo>
                <a:cubicBezTo>
                  <a:pt x="3984617" y="456270"/>
                  <a:pt x="3975698" y="463953"/>
                  <a:pt x="3973503" y="474929"/>
                </a:cubicBezTo>
                <a:cubicBezTo>
                  <a:pt x="3991065" y="466149"/>
                  <a:pt x="4013567" y="461758"/>
                  <a:pt x="4031678" y="452977"/>
                </a:cubicBezTo>
                <a:cubicBezTo>
                  <a:pt x="4020427" y="448586"/>
                  <a:pt x="4006981" y="448586"/>
                  <a:pt x="3995798" y="452428"/>
                </a:cubicBezTo>
                <a:close/>
                <a:moveTo>
                  <a:pt x="4579408" y="448586"/>
                </a:moveTo>
                <a:cubicBezTo>
                  <a:pt x="4574469" y="457368"/>
                  <a:pt x="4574469" y="470539"/>
                  <a:pt x="4561296" y="466149"/>
                </a:cubicBezTo>
                <a:cubicBezTo>
                  <a:pt x="4565687" y="457368"/>
                  <a:pt x="4565687" y="448586"/>
                  <a:pt x="4579408" y="448586"/>
                </a:cubicBezTo>
                <a:close/>
                <a:moveTo>
                  <a:pt x="3725983" y="443646"/>
                </a:moveTo>
                <a:cubicBezTo>
                  <a:pt x="3721592" y="457368"/>
                  <a:pt x="3712811" y="470539"/>
                  <a:pt x="3694700" y="474929"/>
                </a:cubicBezTo>
                <a:cubicBezTo>
                  <a:pt x="3694700" y="466149"/>
                  <a:pt x="3708420" y="466149"/>
                  <a:pt x="3712811" y="461758"/>
                </a:cubicBezTo>
                <a:cubicBezTo>
                  <a:pt x="3708420" y="448586"/>
                  <a:pt x="3690309" y="461758"/>
                  <a:pt x="3680978" y="461210"/>
                </a:cubicBezTo>
                <a:cubicBezTo>
                  <a:pt x="3685369" y="443646"/>
                  <a:pt x="3712261" y="448037"/>
                  <a:pt x="3725983" y="443646"/>
                </a:cubicBezTo>
                <a:close/>
                <a:moveTo>
                  <a:pt x="3281981" y="381630"/>
                </a:moveTo>
                <a:cubicBezTo>
                  <a:pt x="3281981" y="395350"/>
                  <a:pt x="3263870" y="399741"/>
                  <a:pt x="3259480" y="390410"/>
                </a:cubicBezTo>
                <a:cubicBezTo>
                  <a:pt x="3259480" y="381630"/>
                  <a:pt x="3268261" y="381630"/>
                  <a:pt x="3281981" y="381630"/>
                </a:cubicBezTo>
                <a:close/>
                <a:moveTo>
                  <a:pt x="4177572" y="380850"/>
                </a:moveTo>
                <a:cubicBezTo>
                  <a:pt x="4191285" y="376656"/>
                  <a:pt x="4195503" y="387666"/>
                  <a:pt x="4161750" y="390960"/>
                </a:cubicBezTo>
                <a:cubicBezTo>
                  <a:pt x="4167375" y="385335"/>
                  <a:pt x="4173002" y="382247"/>
                  <a:pt x="4177572" y="380850"/>
                </a:cubicBezTo>
                <a:close/>
                <a:moveTo>
                  <a:pt x="4408723" y="328394"/>
                </a:moveTo>
                <a:cubicBezTo>
                  <a:pt x="4399393" y="342114"/>
                  <a:pt x="4381829" y="350895"/>
                  <a:pt x="4368110" y="364067"/>
                </a:cubicBezTo>
                <a:cubicBezTo>
                  <a:pt x="4363719" y="345955"/>
                  <a:pt x="4381829" y="324003"/>
                  <a:pt x="4408723" y="328394"/>
                </a:cubicBezTo>
                <a:close/>
                <a:moveTo>
                  <a:pt x="3239722" y="279547"/>
                </a:moveTo>
                <a:cubicBezTo>
                  <a:pt x="3217221" y="310282"/>
                  <a:pt x="3207890" y="359677"/>
                  <a:pt x="3176607" y="381630"/>
                </a:cubicBezTo>
                <a:cubicBezTo>
                  <a:pt x="3185389" y="403582"/>
                  <a:pt x="3198559" y="381630"/>
                  <a:pt x="3212280" y="386020"/>
                </a:cubicBezTo>
                <a:cubicBezTo>
                  <a:pt x="3248504" y="394801"/>
                  <a:pt x="3248504" y="452428"/>
                  <a:pt x="3275396" y="479321"/>
                </a:cubicBezTo>
                <a:cubicBezTo>
                  <a:pt x="3284177" y="479321"/>
                  <a:pt x="3297898" y="474929"/>
                  <a:pt x="3302288" y="479321"/>
                </a:cubicBezTo>
                <a:cubicBezTo>
                  <a:pt x="3329180" y="536947"/>
                  <a:pt x="3230941" y="541338"/>
                  <a:pt x="3217221" y="581402"/>
                </a:cubicBezTo>
                <a:cubicBezTo>
                  <a:pt x="3208439" y="599513"/>
                  <a:pt x="3208439" y="661531"/>
                  <a:pt x="3244112" y="661531"/>
                </a:cubicBezTo>
                <a:cubicBezTo>
                  <a:pt x="3249052" y="705986"/>
                  <a:pt x="3266614" y="732330"/>
                  <a:pt x="3284726" y="763613"/>
                </a:cubicBezTo>
                <a:cubicBezTo>
                  <a:pt x="3365403" y="785565"/>
                  <a:pt x="3410407" y="723549"/>
                  <a:pt x="3459802" y="687875"/>
                </a:cubicBezTo>
                <a:cubicBezTo>
                  <a:pt x="3451020" y="679094"/>
                  <a:pt x="3432908" y="679094"/>
                  <a:pt x="3424128" y="670313"/>
                </a:cubicBezTo>
                <a:cubicBezTo>
                  <a:pt x="3410407" y="679642"/>
                  <a:pt x="3401625" y="697205"/>
                  <a:pt x="3383514" y="701596"/>
                </a:cubicBezTo>
                <a:cubicBezTo>
                  <a:pt x="3383514" y="683485"/>
                  <a:pt x="3369794" y="683485"/>
                  <a:pt x="3369794" y="665922"/>
                </a:cubicBezTo>
                <a:cubicBezTo>
                  <a:pt x="3396686" y="657141"/>
                  <a:pt x="3419188" y="635187"/>
                  <a:pt x="3454861" y="648358"/>
                </a:cubicBezTo>
                <a:cubicBezTo>
                  <a:pt x="3481755" y="622016"/>
                  <a:pt x="3508647" y="599513"/>
                  <a:pt x="3558041" y="595122"/>
                </a:cubicBezTo>
                <a:cubicBezTo>
                  <a:pt x="3566823" y="595122"/>
                  <a:pt x="3558041" y="577561"/>
                  <a:pt x="3566823" y="577561"/>
                </a:cubicBezTo>
                <a:cubicBezTo>
                  <a:pt x="3584934" y="581952"/>
                  <a:pt x="3611827" y="581952"/>
                  <a:pt x="3629938" y="577561"/>
                </a:cubicBezTo>
                <a:cubicBezTo>
                  <a:pt x="3625547" y="559449"/>
                  <a:pt x="3629938" y="546278"/>
                  <a:pt x="3643658" y="537497"/>
                </a:cubicBezTo>
                <a:cubicBezTo>
                  <a:pt x="3643658" y="533106"/>
                  <a:pt x="3629938" y="546278"/>
                  <a:pt x="3621156" y="537497"/>
                </a:cubicBezTo>
                <a:cubicBezTo>
                  <a:pt x="3621156" y="533106"/>
                  <a:pt x="3626096" y="524325"/>
                  <a:pt x="3634876" y="524325"/>
                </a:cubicBezTo>
                <a:cubicBezTo>
                  <a:pt x="3634876" y="515543"/>
                  <a:pt x="3621156" y="511152"/>
                  <a:pt x="3616765" y="506761"/>
                </a:cubicBezTo>
                <a:cubicBezTo>
                  <a:pt x="3580544" y="533654"/>
                  <a:pt x="3536088" y="529263"/>
                  <a:pt x="3495475" y="546827"/>
                </a:cubicBezTo>
                <a:cubicBezTo>
                  <a:pt x="3486693" y="542435"/>
                  <a:pt x="3504256" y="533654"/>
                  <a:pt x="3517977" y="538045"/>
                </a:cubicBezTo>
                <a:cubicBezTo>
                  <a:pt x="3540478" y="489199"/>
                  <a:pt x="3607984" y="489199"/>
                  <a:pt x="3657379" y="471637"/>
                </a:cubicBezTo>
                <a:cubicBezTo>
                  <a:pt x="3652988" y="480419"/>
                  <a:pt x="3666160" y="489748"/>
                  <a:pt x="3657379" y="511701"/>
                </a:cubicBezTo>
                <a:cubicBezTo>
                  <a:pt x="3661769" y="524872"/>
                  <a:pt x="3666160" y="516092"/>
                  <a:pt x="3679881" y="516092"/>
                </a:cubicBezTo>
                <a:cubicBezTo>
                  <a:pt x="3684271" y="520483"/>
                  <a:pt x="3671099" y="533654"/>
                  <a:pt x="3679881" y="538045"/>
                </a:cubicBezTo>
                <a:cubicBezTo>
                  <a:pt x="3702382" y="538045"/>
                  <a:pt x="3715555" y="551217"/>
                  <a:pt x="3729274" y="542435"/>
                </a:cubicBezTo>
                <a:cubicBezTo>
                  <a:pt x="3733666" y="591281"/>
                  <a:pt x="3787451" y="564389"/>
                  <a:pt x="3809953" y="555608"/>
                </a:cubicBezTo>
                <a:cubicBezTo>
                  <a:pt x="3809953" y="555608"/>
                  <a:pt x="3809953" y="555608"/>
                  <a:pt x="3809953" y="528716"/>
                </a:cubicBezTo>
                <a:cubicBezTo>
                  <a:pt x="3859348" y="475478"/>
                  <a:pt x="3881849" y="395350"/>
                  <a:pt x="3935635" y="346505"/>
                </a:cubicBezTo>
                <a:cubicBezTo>
                  <a:pt x="3953746" y="333332"/>
                  <a:pt x="3958136" y="359677"/>
                  <a:pt x="3976248" y="346505"/>
                </a:cubicBezTo>
                <a:cubicBezTo>
                  <a:pt x="3989419" y="350895"/>
                  <a:pt x="3962526" y="355286"/>
                  <a:pt x="3962526" y="359677"/>
                </a:cubicBezTo>
                <a:cubicBezTo>
                  <a:pt x="3975698" y="364067"/>
                  <a:pt x="3980089" y="386569"/>
                  <a:pt x="3993809" y="390960"/>
                </a:cubicBezTo>
                <a:cubicBezTo>
                  <a:pt x="3993809" y="404680"/>
                  <a:pt x="3966916" y="413461"/>
                  <a:pt x="3975698" y="426633"/>
                </a:cubicBezTo>
                <a:cubicBezTo>
                  <a:pt x="4029484" y="435414"/>
                  <a:pt x="4051985" y="399741"/>
                  <a:pt x="4101379" y="390960"/>
                </a:cubicBezTo>
                <a:cubicBezTo>
                  <a:pt x="4105771" y="400289"/>
                  <a:pt x="4128272" y="404680"/>
                  <a:pt x="4119491" y="417852"/>
                </a:cubicBezTo>
                <a:cubicBezTo>
                  <a:pt x="4119491" y="413461"/>
                  <a:pt x="4128821" y="413461"/>
                  <a:pt x="4133211" y="413461"/>
                </a:cubicBezTo>
                <a:cubicBezTo>
                  <a:pt x="4141993" y="413461"/>
                  <a:pt x="4137602" y="400289"/>
                  <a:pt x="4141993" y="395900"/>
                </a:cubicBezTo>
                <a:cubicBezTo>
                  <a:pt x="4146932" y="404680"/>
                  <a:pt x="4151324" y="431573"/>
                  <a:pt x="4133211" y="435964"/>
                </a:cubicBezTo>
                <a:cubicBezTo>
                  <a:pt x="4146383" y="440354"/>
                  <a:pt x="4155165" y="449135"/>
                  <a:pt x="4168885" y="453525"/>
                </a:cubicBezTo>
                <a:cubicBezTo>
                  <a:pt x="4182057" y="413461"/>
                  <a:pt x="4208949" y="386569"/>
                  <a:pt x="4253953" y="373397"/>
                </a:cubicBezTo>
                <a:cubicBezTo>
                  <a:pt x="4262733" y="382727"/>
                  <a:pt x="4276455" y="391509"/>
                  <a:pt x="4285236" y="400289"/>
                </a:cubicBezTo>
                <a:cubicBezTo>
                  <a:pt x="4285236" y="409071"/>
                  <a:pt x="4271516" y="409071"/>
                  <a:pt x="4262733" y="413461"/>
                </a:cubicBezTo>
                <a:cubicBezTo>
                  <a:pt x="4258343" y="404680"/>
                  <a:pt x="4262733" y="404680"/>
                  <a:pt x="4267125" y="400289"/>
                </a:cubicBezTo>
                <a:cubicBezTo>
                  <a:pt x="4249562" y="400289"/>
                  <a:pt x="4235842" y="404680"/>
                  <a:pt x="4231452" y="417852"/>
                </a:cubicBezTo>
                <a:cubicBezTo>
                  <a:pt x="4240232" y="431573"/>
                  <a:pt x="4249014" y="440354"/>
                  <a:pt x="4262733" y="449135"/>
                </a:cubicBezTo>
                <a:cubicBezTo>
                  <a:pt x="4294018" y="444744"/>
                  <a:pt x="4325850" y="435964"/>
                  <a:pt x="4361523" y="427183"/>
                </a:cubicBezTo>
                <a:cubicBezTo>
                  <a:pt x="4370853" y="422242"/>
                  <a:pt x="4339022" y="444744"/>
                  <a:pt x="4330240" y="449135"/>
                </a:cubicBezTo>
                <a:cubicBezTo>
                  <a:pt x="4343961" y="471088"/>
                  <a:pt x="4384575" y="444744"/>
                  <a:pt x="4393355" y="453525"/>
                </a:cubicBezTo>
                <a:cubicBezTo>
                  <a:pt x="4384025" y="466697"/>
                  <a:pt x="4384025" y="462307"/>
                  <a:pt x="4402136" y="471088"/>
                </a:cubicBezTo>
                <a:cubicBezTo>
                  <a:pt x="4392807" y="511152"/>
                  <a:pt x="4320910" y="488650"/>
                  <a:pt x="4312128" y="524325"/>
                </a:cubicBezTo>
                <a:cubicBezTo>
                  <a:pt x="4361523" y="537497"/>
                  <a:pt x="4397745" y="497432"/>
                  <a:pt x="4451531" y="497432"/>
                </a:cubicBezTo>
                <a:cubicBezTo>
                  <a:pt x="4460312" y="506761"/>
                  <a:pt x="4447139" y="519934"/>
                  <a:pt x="4455922" y="528716"/>
                </a:cubicBezTo>
                <a:cubicBezTo>
                  <a:pt x="4460312" y="537497"/>
                  <a:pt x="4477876" y="528716"/>
                  <a:pt x="4491595" y="533106"/>
                </a:cubicBezTo>
                <a:cubicBezTo>
                  <a:pt x="4491595" y="541887"/>
                  <a:pt x="4477876" y="537497"/>
                  <a:pt x="4477876" y="550668"/>
                </a:cubicBezTo>
                <a:cubicBezTo>
                  <a:pt x="4500377" y="541887"/>
                  <a:pt x="4540990" y="537497"/>
                  <a:pt x="4522879" y="506214"/>
                </a:cubicBezTo>
                <a:cubicBezTo>
                  <a:pt x="4536599" y="497432"/>
                  <a:pt x="4554161" y="493041"/>
                  <a:pt x="4567882" y="497432"/>
                </a:cubicBezTo>
                <a:cubicBezTo>
                  <a:pt x="4567882" y="501822"/>
                  <a:pt x="4563492" y="506214"/>
                  <a:pt x="4563492" y="510604"/>
                </a:cubicBezTo>
                <a:cubicBezTo>
                  <a:pt x="4585993" y="506214"/>
                  <a:pt x="4599165" y="514994"/>
                  <a:pt x="4612886" y="519385"/>
                </a:cubicBezTo>
                <a:cubicBezTo>
                  <a:pt x="4604105" y="523775"/>
                  <a:pt x="4599165" y="528166"/>
                  <a:pt x="4590385" y="536947"/>
                </a:cubicBezTo>
                <a:cubicBezTo>
                  <a:pt x="4603555" y="563291"/>
                  <a:pt x="4644169" y="554510"/>
                  <a:pt x="4675452" y="545729"/>
                </a:cubicBezTo>
                <a:cubicBezTo>
                  <a:pt x="4666121" y="558901"/>
                  <a:pt x="4643620" y="576462"/>
                  <a:pt x="4661732" y="603355"/>
                </a:cubicBezTo>
                <a:cubicBezTo>
                  <a:pt x="4639230" y="634090"/>
                  <a:pt x="4621118" y="669763"/>
                  <a:pt x="4567333" y="669763"/>
                </a:cubicBezTo>
                <a:cubicBezTo>
                  <a:pt x="4571723" y="660982"/>
                  <a:pt x="4585445" y="669763"/>
                  <a:pt x="4585445" y="656591"/>
                </a:cubicBezTo>
                <a:cubicBezTo>
                  <a:pt x="4554161" y="642871"/>
                  <a:pt x="4536050" y="678544"/>
                  <a:pt x="4509157" y="678544"/>
                </a:cubicBezTo>
                <a:cubicBezTo>
                  <a:pt x="4522879" y="664824"/>
                  <a:pt x="4500377" y="656043"/>
                  <a:pt x="4500377" y="642871"/>
                </a:cubicBezTo>
                <a:cubicBezTo>
                  <a:pt x="4509157" y="620918"/>
                  <a:pt x="4517939" y="602807"/>
                  <a:pt x="4531660" y="585244"/>
                </a:cubicBezTo>
                <a:cubicBezTo>
                  <a:pt x="4460312" y="567133"/>
                  <a:pt x="4491595" y="669763"/>
                  <a:pt x="4446591" y="687326"/>
                </a:cubicBezTo>
                <a:cubicBezTo>
                  <a:pt x="4415309" y="660982"/>
                  <a:pt x="4370304" y="682935"/>
                  <a:pt x="4365914" y="714218"/>
                </a:cubicBezTo>
                <a:cubicBezTo>
                  <a:pt x="4289627" y="709827"/>
                  <a:pt x="4289627" y="789957"/>
                  <a:pt x="4217730" y="803128"/>
                </a:cubicBezTo>
                <a:cubicBezTo>
                  <a:pt x="4227060" y="811910"/>
                  <a:pt x="4244624" y="798738"/>
                  <a:pt x="4262733" y="803128"/>
                </a:cubicBezTo>
                <a:cubicBezTo>
                  <a:pt x="4249014" y="816850"/>
                  <a:pt x="4222121" y="811910"/>
                  <a:pt x="4222121" y="838802"/>
                </a:cubicBezTo>
                <a:cubicBezTo>
                  <a:pt x="4271516" y="843193"/>
                  <a:pt x="4316519" y="811910"/>
                  <a:pt x="4352194" y="789957"/>
                </a:cubicBezTo>
                <a:cubicBezTo>
                  <a:pt x="4338472" y="820691"/>
                  <a:pt x="4293469" y="820691"/>
                  <a:pt x="4284688" y="856364"/>
                </a:cubicBezTo>
                <a:cubicBezTo>
                  <a:pt x="4293469" y="878866"/>
                  <a:pt x="4307189" y="892038"/>
                  <a:pt x="4334082" y="896429"/>
                </a:cubicBezTo>
                <a:cubicBezTo>
                  <a:pt x="4379086" y="856364"/>
                  <a:pt x="4455373" y="847583"/>
                  <a:pt x="4509157" y="820691"/>
                </a:cubicBezTo>
                <a:cubicBezTo>
                  <a:pt x="4500377" y="829472"/>
                  <a:pt x="4491046" y="833863"/>
                  <a:pt x="4482265" y="842644"/>
                </a:cubicBezTo>
                <a:cubicBezTo>
                  <a:pt x="4545380" y="829472"/>
                  <a:pt x="4585445" y="766905"/>
                  <a:pt x="4657341" y="749344"/>
                </a:cubicBezTo>
                <a:cubicBezTo>
                  <a:pt x="4626058" y="793799"/>
                  <a:pt x="4589835" y="833863"/>
                  <a:pt x="4536050" y="855815"/>
                </a:cubicBezTo>
                <a:cubicBezTo>
                  <a:pt x="4540440" y="868987"/>
                  <a:pt x="4536050" y="864596"/>
                  <a:pt x="4531660" y="877769"/>
                </a:cubicBezTo>
                <a:cubicBezTo>
                  <a:pt x="4531660" y="882160"/>
                  <a:pt x="4545380" y="877769"/>
                  <a:pt x="4545380" y="886550"/>
                </a:cubicBezTo>
                <a:cubicBezTo>
                  <a:pt x="4545380" y="886550"/>
                  <a:pt x="4545380" y="886550"/>
                  <a:pt x="4545380" y="899722"/>
                </a:cubicBezTo>
                <a:cubicBezTo>
                  <a:pt x="4527819" y="904113"/>
                  <a:pt x="4527819" y="890941"/>
                  <a:pt x="4514098" y="886550"/>
                </a:cubicBezTo>
                <a:cubicBezTo>
                  <a:pt x="4522879" y="882160"/>
                  <a:pt x="4518488" y="868987"/>
                  <a:pt x="4522879" y="864596"/>
                </a:cubicBezTo>
                <a:cubicBezTo>
                  <a:pt x="4504767" y="846485"/>
                  <a:pt x="4491595" y="877769"/>
                  <a:pt x="4469094" y="877769"/>
                </a:cubicBezTo>
                <a:cubicBezTo>
                  <a:pt x="4460312" y="868987"/>
                  <a:pt x="4473484" y="864596"/>
                  <a:pt x="4464704" y="855815"/>
                </a:cubicBezTo>
                <a:cubicBezTo>
                  <a:pt x="4451531" y="878318"/>
                  <a:pt x="4410918" y="868987"/>
                  <a:pt x="4406527" y="900270"/>
                </a:cubicBezTo>
                <a:cubicBezTo>
                  <a:pt x="4384025" y="890941"/>
                  <a:pt x="4365914" y="900270"/>
                  <a:pt x="4357133" y="917833"/>
                </a:cubicBezTo>
                <a:cubicBezTo>
                  <a:pt x="4361523" y="922772"/>
                  <a:pt x="4365914" y="931554"/>
                  <a:pt x="4365914" y="944726"/>
                </a:cubicBezTo>
                <a:cubicBezTo>
                  <a:pt x="4348351" y="944726"/>
                  <a:pt x="4343961" y="962837"/>
                  <a:pt x="4330240" y="976008"/>
                </a:cubicBezTo>
                <a:cubicBezTo>
                  <a:pt x="4330240" y="980399"/>
                  <a:pt x="4334630" y="980399"/>
                  <a:pt x="4334630" y="984790"/>
                </a:cubicBezTo>
                <a:cubicBezTo>
                  <a:pt x="4356584" y="989180"/>
                  <a:pt x="4352194" y="967228"/>
                  <a:pt x="4370304" y="971618"/>
                </a:cubicBezTo>
                <a:cubicBezTo>
                  <a:pt x="4379086" y="985339"/>
                  <a:pt x="4370304" y="985339"/>
                  <a:pt x="4370304" y="1002902"/>
                </a:cubicBezTo>
                <a:cubicBezTo>
                  <a:pt x="4419699" y="998511"/>
                  <a:pt x="4437262" y="962837"/>
                  <a:pt x="4477876" y="962837"/>
                </a:cubicBezTo>
                <a:cubicBezTo>
                  <a:pt x="4486656" y="971618"/>
                  <a:pt x="4477876" y="976008"/>
                  <a:pt x="4477876" y="984790"/>
                </a:cubicBezTo>
                <a:cubicBezTo>
                  <a:pt x="4518488" y="980399"/>
                  <a:pt x="4554161" y="975460"/>
                  <a:pt x="4576663" y="953507"/>
                </a:cubicBezTo>
                <a:cubicBezTo>
                  <a:pt x="4603555" y="935944"/>
                  <a:pt x="4612337" y="895879"/>
                  <a:pt x="4657341" y="891488"/>
                </a:cubicBezTo>
                <a:cubicBezTo>
                  <a:pt x="4652950" y="900270"/>
                  <a:pt x="4648560" y="900270"/>
                  <a:pt x="4648560" y="904661"/>
                </a:cubicBezTo>
                <a:cubicBezTo>
                  <a:pt x="4662280" y="926615"/>
                  <a:pt x="4702345" y="895879"/>
                  <a:pt x="4720456" y="904661"/>
                </a:cubicBezTo>
                <a:cubicBezTo>
                  <a:pt x="4711127" y="953507"/>
                  <a:pt x="4702345" y="940335"/>
                  <a:pt x="4679842" y="984790"/>
                </a:cubicBezTo>
                <a:cubicBezTo>
                  <a:pt x="4684233" y="989180"/>
                  <a:pt x="4697955" y="989180"/>
                  <a:pt x="4697955" y="1002352"/>
                </a:cubicBezTo>
                <a:cubicBezTo>
                  <a:pt x="4711127" y="997962"/>
                  <a:pt x="4711127" y="980399"/>
                  <a:pt x="4724846" y="980399"/>
                </a:cubicBezTo>
                <a:cubicBezTo>
                  <a:pt x="4716065" y="989730"/>
                  <a:pt x="4706735" y="1002902"/>
                  <a:pt x="4702345" y="1011683"/>
                </a:cubicBezTo>
                <a:cubicBezTo>
                  <a:pt x="4729236" y="1024854"/>
                  <a:pt x="4769850" y="1011683"/>
                  <a:pt x="4792351" y="1002902"/>
                </a:cubicBezTo>
                <a:cubicBezTo>
                  <a:pt x="4787961" y="980399"/>
                  <a:pt x="4774241" y="976008"/>
                  <a:pt x="4765460" y="958447"/>
                </a:cubicBezTo>
                <a:cubicBezTo>
                  <a:pt x="4783571" y="913991"/>
                  <a:pt x="4837356" y="913991"/>
                  <a:pt x="4886751" y="909600"/>
                </a:cubicBezTo>
                <a:cubicBezTo>
                  <a:pt x="4882359" y="918382"/>
                  <a:pt x="4873030" y="922772"/>
                  <a:pt x="4864248" y="927164"/>
                </a:cubicBezTo>
                <a:cubicBezTo>
                  <a:pt x="4869188" y="940883"/>
                  <a:pt x="4873579" y="949665"/>
                  <a:pt x="4877969" y="958447"/>
                </a:cubicBezTo>
                <a:cubicBezTo>
                  <a:pt x="4904861" y="954056"/>
                  <a:pt x="4913642" y="958447"/>
                  <a:pt x="4936145" y="962837"/>
                </a:cubicBezTo>
                <a:cubicBezTo>
                  <a:pt x="4927363" y="997962"/>
                  <a:pt x="4909252" y="1038026"/>
                  <a:pt x="4886751" y="1069309"/>
                </a:cubicBezTo>
                <a:cubicBezTo>
                  <a:pt x="4864248" y="1073699"/>
                  <a:pt x="4859858" y="1091263"/>
                  <a:pt x="4859858" y="1118155"/>
                </a:cubicBezTo>
                <a:cubicBezTo>
                  <a:pt x="4881811" y="1131876"/>
                  <a:pt x="4922424" y="1104982"/>
                  <a:pt x="4944926" y="1096201"/>
                </a:cubicBezTo>
                <a:cubicBezTo>
                  <a:pt x="4935596" y="1091811"/>
                  <a:pt x="4939986" y="1074249"/>
                  <a:pt x="4931206" y="1074249"/>
                </a:cubicBezTo>
                <a:cubicBezTo>
                  <a:pt x="4971818" y="1029794"/>
                  <a:pt x="5043715" y="1074249"/>
                  <a:pt x="5097499" y="1061077"/>
                </a:cubicBezTo>
                <a:cubicBezTo>
                  <a:pt x="5084327" y="1092360"/>
                  <a:pt x="5053044" y="1105532"/>
                  <a:pt x="5039324" y="1132424"/>
                </a:cubicBezTo>
                <a:cubicBezTo>
                  <a:pt x="5056887" y="1132424"/>
                  <a:pt x="5056887" y="1154378"/>
                  <a:pt x="5074997" y="1154378"/>
                </a:cubicBezTo>
                <a:cubicBezTo>
                  <a:pt x="5074997" y="1180721"/>
                  <a:pt x="5056887" y="1194442"/>
                  <a:pt x="5029994" y="1212005"/>
                </a:cubicBezTo>
                <a:cubicBezTo>
                  <a:pt x="5029994" y="1216395"/>
                  <a:pt x="5034384" y="1216395"/>
                  <a:pt x="5034384" y="1220785"/>
                </a:cubicBezTo>
                <a:cubicBezTo>
                  <a:pt x="5029994" y="1225175"/>
                  <a:pt x="5052495" y="1225175"/>
                  <a:pt x="5052495" y="1220785"/>
                </a:cubicBezTo>
                <a:cubicBezTo>
                  <a:pt x="5056887" y="1225175"/>
                  <a:pt x="5056887" y="1238347"/>
                  <a:pt x="5056887" y="1242738"/>
                </a:cubicBezTo>
                <a:cubicBezTo>
                  <a:pt x="5048105" y="1247129"/>
                  <a:pt x="5034384" y="1251519"/>
                  <a:pt x="5034384" y="1233957"/>
                </a:cubicBezTo>
                <a:cubicBezTo>
                  <a:pt x="4998710" y="1242738"/>
                  <a:pt x="4971818" y="1260849"/>
                  <a:pt x="4949316" y="1278411"/>
                </a:cubicBezTo>
                <a:cubicBezTo>
                  <a:pt x="4958097" y="1287194"/>
                  <a:pt x="4958097" y="1278411"/>
                  <a:pt x="4976208" y="1278411"/>
                </a:cubicBezTo>
                <a:cubicBezTo>
                  <a:pt x="4949316" y="1300366"/>
                  <a:pt x="4931206" y="1331649"/>
                  <a:pt x="4895531" y="1340430"/>
                </a:cubicBezTo>
                <a:cubicBezTo>
                  <a:pt x="4891141" y="1354150"/>
                  <a:pt x="4891141" y="1349759"/>
                  <a:pt x="4891141" y="1367322"/>
                </a:cubicBezTo>
                <a:cubicBezTo>
                  <a:pt x="4881811" y="1362931"/>
                  <a:pt x="4881811" y="1354150"/>
                  <a:pt x="4873030" y="1349759"/>
                </a:cubicBezTo>
                <a:cubicBezTo>
                  <a:pt x="4841198" y="1362931"/>
                  <a:pt x="4819244" y="1380494"/>
                  <a:pt x="4805523" y="1407386"/>
                </a:cubicBezTo>
                <a:cubicBezTo>
                  <a:pt x="4819244" y="1416167"/>
                  <a:pt x="4832416" y="1416167"/>
                  <a:pt x="4854917" y="1420558"/>
                </a:cubicBezTo>
                <a:cubicBezTo>
                  <a:pt x="4886201" y="1415619"/>
                  <a:pt x="4918034" y="1362382"/>
                  <a:pt x="4949316" y="1393666"/>
                </a:cubicBezTo>
                <a:cubicBezTo>
                  <a:pt x="4958097" y="1376103"/>
                  <a:pt x="4971269" y="1376103"/>
                  <a:pt x="4984990" y="1371713"/>
                </a:cubicBezTo>
                <a:cubicBezTo>
                  <a:pt x="4993771" y="1371713"/>
                  <a:pt x="5007492" y="1354150"/>
                  <a:pt x="5011882" y="1349759"/>
                </a:cubicBezTo>
                <a:cubicBezTo>
                  <a:pt x="5020664" y="1349759"/>
                  <a:pt x="5115062" y="1371713"/>
                  <a:pt x="5115062" y="1371713"/>
                </a:cubicBezTo>
                <a:cubicBezTo>
                  <a:pt x="5128234" y="1367322"/>
                  <a:pt x="5137016" y="1340430"/>
                  <a:pt x="5150736" y="1336039"/>
                </a:cubicBezTo>
                <a:cubicBezTo>
                  <a:pt x="5182567" y="1318477"/>
                  <a:pt x="5205070" y="1331649"/>
                  <a:pt x="5240744" y="1318477"/>
                </a:cubicBezTo>
                <a:cubicBezTo>
                  <a:pt x="5240744" y="1349759"/>
                  <a:pt x="5191349" y="1318477"/>
                  <a:pt x="5200131" y="1367322"/>
                </a:cubicBezTo>
                <a:cubicBezTo>
                  <a:pt x="5173238" y="1385433"/>
                  <a:pt x="5150736" y="1398605"/>
                  <a:pt x="5110123" y="1398605"/>
                </a:cubicBezTo>
                <a:cubicBezTo>
                  <a:pt x="5114513" y="1389824"/>
                  <a:pt x="5132624" y="1389824"/>
                  <a:pt x="5137016" y="1381043"/>
                </a:cubicBezTo>
                <a:cubicBezTo>
                  <a:pt x="5114513" y="1367871"/>
                  <a:pt x="5051947" y="1402996"/>
                  <a:pt x="5056338" y="1434278"/>
                </a:cubicBezTo>
                <a:cubicBezTo>
                  <a:pt x="5029446" y="1447450"/>
                  <a:pt x="5006943" y="1461172"/>
                  <a:pt x="4984441" y="1474343"/>
                </a:cubicBezTo>
                <a:cubicBezTo>
                  <a:pt x="4980051" y="1488064"/>
                  <a:pt x="4988832" y="1488064"/>
                  <a:pt x="4988832" y="1501237"/>
                </a:cubicBezTo>
                <a:cubicBezTo>
                  <a:pt x="5015725" y="1496297"/>
                  <a:pt x="5015725" y="1518798"/>
                  <a:pt x="5038226" y="1523189"/>
                </a:cubicBezTo>
                <a:cubicBezTo>
                  <a:pt x="5038226" y="1536910"/>
                  <a:pt x="5033836" y="1550081"/>
                  <a:pt x="5056338" y="1554473"/>
                </a:cubicBezTo>
                <a:cubicBezTo>
                  <a:pt x="5047556" y="1580816"/>
                  <a:pt x="5029446" y="1598927"/>
                  <a:pt x="5002553" y="1607708"/>
                </a:cubicBezTo>
                <a:cubicBezTo>
                  <a:pt x="4988832" y="1607708"/>
                  <a:pt x="4993771" y="1590145"/>
                  <a:pt x="4980051" y="1590145"/>
                </a:cubicBezTo>
                <a:cubicBezTo>
                  <a:pt x="4957549" y="1594537"/>
                  <a:pt x="4948767" y="1607708"/>
                  <a:pt x="4930656" y="1612099"/>
                </a:cubicBezTo>
                <a:cubicBezTo>
                  <a:pt x="4935596" y="1625270"/>
                  <a:pt x="4935596" y="1625270"/>
                  <a:pt x="4921874" y="1634052"/>
                </a:cubicBezTo>
                <a:cubicBezTo>
                  <a:pt x="4926265" y="1638442"/>
                  <a:pt x="4935046" y="1634052"/>
                  <a:pt x="4930656" y="1647224"/>
                </a:cubicBezTo>
                <a:cubicBezTo>
                  <a:pt x="4913093" y="1651615"/>
                  <a:pt x="4908154" y="1660395"/>
                  <a:pt x="4899372" y="1669177"/>
                </a:cubicBezTo>
                <a:cubicBezTo>
                  <a:pt x="4832416" y="1637894"/>
                  <a:pt x="4800584" y="1699911"/>
                  <a:pt x="4764911" y="1731194"/>
                </a:cubicBezTo>
                <a:cubicBezTo>
                  <a:pt x="4782473" y="1736133"/>
                  <a:pt x="4764911" y="1744914"/>
                  <a:pt x="4773691" y="1758086"/>
                </a:cubicBezTo>
                <a:cubicBezTo>
                  <a:pt x="4800584" y="1731743"/>
                  <a:pt x="4863699" y="1744914"/>
                  <a:pt x="4863699" y="1700459"/>
                </a:cubicBezTo>
                <a:cubicBezTo>
                  <a:pt x="4908703" y="1682898"/>
                  <a:pt x="4958097" y="1687289"/>
                  <a:pt x="4989381" y="1642834"/>
                </a:cubicBezTo>
                <a:cubicBezTo>
                  <a:pt x="5029994" y="1660395"/>
                  <a:pt x="5070058" y="1607159"/>
                  <a:pt x="5115062" y="1593987"/>
                </a:cubicBezTo>
                <a:cubicBezTo>
                  <a:pt x="5123844" y="1598378"/>
                  <a:pt x="5119453" y="1616489"/>
                  <a:pt x="5119453" y="1625270"/>
                </a:cubicBezTo>
                <a:cubicBezTo>
                  <a:pt x="5141955" y="1625270"/>
                  <a:pt x="5146345" y="1612099"/>
                  <a:pt x="5160066" y="1603317"/>
                </a:cubicBezTo>
                <a:cubicBezTo>
                  <a:pt x="5169396" y="1607708"/>
                  <a:pt x="5173786" y="1612099"/>
                  <a:pt x="5178177" y="1612099"/>
                </a:cubicBezTo>
                <a:cubicBezTo>
                  <a:pt x="5186959" y="1593987"/>
                  <a:pt x="5227572" y="1580816"/>
                  <a:pt x="5231962" y="1585206"/>
                </a:cubicBezTo>
                <a:cubicBezTo>
                  <a:pt x="5236901" y="1593987"/>
                  <a:pt x="5205070" y="1612099"/>
                  <a:pt x="5196287" y="1625270"/>
                </a:cubicBezTo>
                <a:cubicBezTo>
                  <a:pt x="5196287" y="1638442"/>
                  <a:pt x="5205070" y="1625270"/>
                  <a:pt x="5218790" y="1629661"/>
                </a:cubicBezTo>
                <a:cubicBezTo>
                  <a:pt x="5187507" y="1647224"/>
                  <a:pt x="5210008" y="1665335"/>
                  <a:pt x="5183117" y="1682898"/>
                </a:cubicBezTo>
                <a:cubicBezTo>
                  <a:pt x="5183117" y="1687289"/>
                  <a:pt x="5192446" y="1687289"/>
                  <a:pt x="5201228" y="1687289"/>
                </a:cubicBezTo>
                <a:cubicBezTo>
                  <a:pt x="5165005" y="1709790"/>
                  <a:pt x="5151833" y="1749854"/>
                  <a:pt x="5106830" y="1758636"/>
                </a:cubicBezTo>
                <a:cubicBezTo>
                  <a:pt x="5116159" y="1767417"/>
                  <a:pt x="5138662" y="1745464"/>
                  <a:pt x="5147444" y="1758636"/>
                </a:cubicBezTo>
                <a:cubicBezTo>
                  <a:pt x="5133722" y="1767965"/>
                  <a:pt x="5111769" y="1794309"/>
                  <a:pt x="5098049" y="1789919"/>
                </a:cubicBezTo>
                <a:cubicBezTo>
                  <a:pt x="5093658" y="1776197"/>
                  <a:pt x="5106830" y="1776197"/>
                  <a:pt x="5102438" y="1763026"/>
                </a:cubicBezTo>
                <a:cubicBezTo>
                  <a:pt x="5102438" y="1754245"/>
                  <a:pt x="5098049" y="1776197"/>
                  <a:pt x="5084327" y="1767417"/>
                </a:cubicBezTo>
                <a:cubicBezTo>
                  <a:pt x="5079937" y="1754245"/>
                  <a:pt x="5098049" y="1754245"/>
                  <a:pt x="5102438" y="1745464"/>
                </a:cubicBezTo>
                <a:cubicBezTo>
                  <a:pt x="5098049" y="1736682"/>
                  <a:pt x="5084327" y="1732292"/>
                  <a:pt x="5084327" y="1745464"/>
                </a:cubicBezTo>
                <a:cubicBezTo>
                  <a:pt x="5079937" y="1732292"/>
                  <a:pt x="5102438" y="1718572"/>
                  <a:pt x="5106830" y="1701009"/>
                </a:cubicBezTo>
                <a:cubicBezTo>
                  <a:pt x="5107928" y="1697716"/>
                  <a:pt x="5107344" y="1696069"/>
                  <a:pt x="5106067" y="1695384"/>
                </a:cubicBezTo>
                <a:lnTo>
                  <a:pt x="5102478" y="1695483"/>
                </a:lnTo>
                <a:lnTo>
                  <a:pt x="5102782" y="1686739"/>
                </a:lnTo>
                <a:cubicBezTo>
                  <a:pt x="5105595" y="1686739"/>
                  <a:pt x="5109025" y="1690032"/>
                  <a:pt x="5106830" y="1696618"/>
                </a:cubicBezTo>
                <a:cubicBezTo>
                  <a:pt x="5129331" y="1678507"/>
                  <a:pt x="5093658" y="1674117"/>
                  <a:pt x="5102438" y="1665335"/>
                </a:cubicBezTo>
                <a:cubicBezTo>
                  <a:pt x="5066216" y="1669726"/>
                  <a:pt x="5034933" y="1687837"/>
                  <a:pt x="5012430" y="1709790"/>
                </a:cubicBezTo>
                <a:cubicBezTo>
                  <a:pt x="5012430" y="1714181"/>
                  <a:pt x="5016822" y="1714181"/>
                  <a:pt x="5016822" y="1718572"/>
                </a:cubicBezTo>
                <a:cubicBezTo>
                  <a:pt x="5029994" y="1718572"/>
                  <a:pt x="5038774" y="1709790"/>
                  <a:pt x="5052495" y="1709790"/>
                </a:cubicBezTo>
                <a:cubicBezTo>
                  <a:pt x="5034933" y="1722962"/>
                  <a:pt x="5016822" y="1731743"/>
                  <a:pt x="5021212" y="1763026"/>
                </a:cubicBezTo>
                <a:cubicBezTo>
                  <a:pt x="5003650" y="1763026"/>
                  <a:pt x="4999260" y="1767417"/>
                  <a:pt x="4985539" y="1767417"/>
                </a:cubicBezTo>
                <a:cubicBezTo>
                  <a:pt x="4989929" y="1763026"/>
                  <a:pt x="4985539" y="1758636"/>
                  <a:pt x="4981149" y="1754245"/>
                </a:cubicBezTo>
                <a:cubicBezTo>
                  <a:pt x="4963036" y="1763026"/>
                  <a:pt x="4954256" y="1785528"/>
                  <a:pt x="4931754" y="1794309"/>
                </a:cubicBezTo>
                <a:cubicBezTo>
                  <a:pt x="4922424" y="1789919"/>
                  <a:pt x="4926814" y="1776747"/>
                  <a:pt x="4918034" y="1772356"/>
                </a:cubicBezTo>
                <a:cubicBezTo>
                  <a:pt x="4936145" y="1749854"/>
                  <a:pt x="4963036" y="1763575"/>
                  <a:pt x="4967427" y="1736682"/>
                </a:cubicBezTo>
                <a:cubicBezTo>
                  <a:pt x="4939986" y="1745464"/>
                  <a:pt x="4913093" y="1749854"/>
                  <a:pt x="4904312" y="1776747"/>
                </a:cubicBezTo>
                <a:cubicBezTo>
                  <a:pt x="4868639" y="1772356"/>
                  <a:pt x="4846137" y="1812420"/>
                  <a:pt x="4819244" y="1821201"/>
                </a:cubicBezTo>
                <a:cubicBezTo>
                  <a:pt x="4747348" y="1829983"/>
                  <a:pt x="4684783" y="1870047"/>
                  <a:pt x="4635388" y="1910112"/>
                </a:cubicBezTo>
                <a:cubicBezTo>
                  <a:pt x="4639779" y="1901331"/>
                  <a:pt x="4648560" y="1901331"/>
                  <a:pt x="4639779" y="1892549"/>
                </a:cubicBezTo>
                <a:cubicBezTo>
                  <a:pt x="4572274" y="1919442"/>
                  <a:pt x="4523427" y="1950725"/>
                  <a:pt x="4460312" y="1972678"/>
                </a:cubicBezTo>
                <a:cubicBezTo>
                  <a:pt x="4446591" y="1982008"/>
                  <a:pt x="4437811" y="1990790"/>
                  <a:pt x="4437811" y="1999571"/>
                </a:cubicBezTo>
                <a:cubicBezTo>
                  <a:pt x="4410918" y="1981459"/>
                  <a:pt x="4402136" y="2048415"/>
                  <a:pt x="4379634" y="2057197"/>
                </a:cubicBezTo>
                <a:cubicBezTo>
                  <a:pt x="4384025" y="2070369"/>
                  <a:pt x="4393355" y="2057197"/>
                  <a:pt x="4402136" y="2057197"/>
                </a:cubicBezTo>
                <a:cubicBezTo>
                  <a:pt x="4402136" y="2057197"/>
                  <a:pt x="4402136" y="2057197"/>
                  <a:pt x="4402136" y="2074760"/>
                </a:cubicBezTo>
                <a:cubicBezTo>
                  <a:pt x="4415856" y="2065978"/>
                  <a:pt x="4410918" y="2083541"/>
                  <a:pt x="4424638" y="2083541"/>
                </a:cubicBezTo>
                <a:cubicBezTo>
                  <a:pt x="4455922" y="2083541"/>
                  <a:pt x="4460312" y="2047867"/>
                  <a:pt x="4478424" y="2025914"/>
                </a:cubicBezTo>
                <a:cubicBezTo>
                  <a:pt x="4482814" y="2030304"/>
                  <a:pt x="4482814" y="2039086"/>
                  <a:pt x="4474032" y="2047867"/>
                </a:cubicBezTo>
                <a:cubicBezTo>
                  <a:pt x="4487753" y="2061039"/>
                  <a:pt x="4492143" y="2034695"/>
                  <a:pt x="4514646" y="2043476"/>
                </a:cubicBezTo>
                <a:cubicBezTo>
                  <a:pt x="4492143" y="2083541"/>
                  <a:pt x="4433968" y="2079151"/>
                  <a:pt x="4411466" y="2114824"/>
                </a:cubicBezTo>
                <a:cubicBezTo>
                  <a:pt x="4406527" y="2114824"/>
                  <a:pt x="4402136" y="2110434"/>
                  <a:pt x="4397745" y="2110434"/>
                </a:cubicBezTo>
                <a:cubicBezTo>
                  <a:pt x="4384025" y="2136777"/>
                  <a:pt x="4379634" y="2194952"/>
                  <a:pt x="4348351" y="2212515"/>
                </a:cubicBezTo>
                <a:cubicBezTo>
                  <a:pt x="4361523" y="2230626"/>
                  <a:pt x="4388416" y="2208124"/>
                  <a:pt x="4402136" y="2199343"/>
                </a:cubicBezTo>
                <a:cubicBezTo>
                  <a:pt x="4402136" y="2181232"/>
                  <a:pt x="4388416" y="2181232"/>
                  <a:pt x="4388416" y="2163670"/>
                </a:cubicBezTo>
                <a:cubicBezTo>
                  <a:pt x="4410918" y="2159279"/>
                  <a:pt x="4429029" y="2146107"/>
                  <a:pt x="4429029" y="2114824"/>
                </a:cubicBezTo>
                <a:cubicBezTo>
                  <a:pt x="4446591" y="2101652"/>
                  <a:pt x="4469094" y="2106043"/>
                  <a:pt x="4487205" y="2092871"/>
                </a:cubicBezTo>
                <a:cubicBezTo>
                  <a:pt x="4509707" y="2114824"/>
                  <a:pt x="4473484" y="2128546"/>
                  <a:pt x="4464704" y="2146107"/>
                </a:cubicBezTo>
                <a:cubicBezTo>
                  <a:pt x="4460312" y="2146107"/>
                  <a:pt x="4464704" y="2154888"/>
                  <a:pt x="4469094" y="2159279"/>
                </a:cubicBezTo>
                <a:cubicBezTo>
                  <a:pt x="4464704" y="2159279"/>
                  <a:pt x="4460312" y="2159279"/>
                  <a:pt x="4460312" y="2159279"/>
                </a:cubicBezTo>
                <a:cubicBezTo>
                  <a:pt x="4469094" y="2163670"/>
                  <a:pt x="4469094" y="2159279"/>
                  <a:pt x="4469094" y="2159279"/>
                </a:cubicBezTo>
                <a:cubicBezTo>
                  <a:pt x="4509707" y="2154888"/>
                  <a:pt x="4545380" y="2083541"/>
                  <a:pt x="4590385" y="2114824"/>
                </a:cubicBezTo>
                <a:cubicBezTo>
                  <a:pt x="4617826" y="2114824"/>
                  <a:pt x="4630997" y="2096713"/>
                  <a:pt x="4653500" y="2087932"/>
                </a:cubicBezTo>
                <a:cubicBezTo>
                  <a:pt x="4653500" y="2069821"/>
                  <a:pt x="4649108" y="2074211"/>
                  <a:pt x="4653500" y="2061039"/>
                </a:cubicBezTo>
                <a:cubicBezTo>
                  <a:pt x="4666670" y="2056649"/>
                  <a:pt x="4680391" y="2052258"/>
                  <a:pt x="4689173" y="2039086"/>
                </a:cubicBezTo>
                <a:cubicBezTo>
                  <a:pt x="4702894" y="2047867"/>
                  <a:pt x="4671611" y="2047867"/>
                  <a:pt x="4680391" y="2061039"/>
                </a:cubicBezTo>
                <a:cubicBezTo>
                  <a:pt x="4702894" y="2065429"/>
                  <a:pt x="4729786" y="2052258"/>
                  <a:pt x="4747898" y="2043476"/>
                </a:cubicBezTo>
                <a:cubicBezTo>
                  <a:pt x="4756678" y="2047867"/>
                  <a:pt x="4729786" y="2052258"/>
                  <a:pt x="4729786" y="2061039"/>
                </a:cubicBezTo>
                <a:cubicBezTo>
                  <a:pt x="4757227" y="2061039"/>
                  <a:pt x="4766009" y="2039086"/>
                  <a:pt x="4792901" y="2043476"/>
                </a:cubicBezTo>
                <a:cubicBezTo>
                  <a:pt x="4761618" y="2074760"/>
                  <a:pt x="4689722" y="2087932"/>
                  <a:pt x="4712223" y="2141168"/>
                </a:cubicBezTo>
                <a:cubicBezTo>
                  <a:pt x="4743506" y="2132387"/>
                  <a:pt x="4752288" y="2087932"/>
                  <a:pt x="4792901" y="2101104"/>
                </a:cubicBezTo>
                <a:cubicBezTo>
                  <a:pt x="4766009" y="2109885"/>
                  <a:pt x="4824184" y="2132387"/>
                  <a:pt x="4788511" y="2141168"/>
                </a:cubicBezTo>
                <a:cubicBezTo>
                  <a:pt x="4819793" y="2154340"/>
                  <a:pt x="4842296" y="2123056"/>
                  <a:pt x="4864798" y="2114275"/>
                </a:cubicBezTo>
                <a:cubicBezTo>
                  <a:pt x="4869736" y="2079151"/>
                  <a:pt x="4860407" y="2087932"/>
                  <a:pt x="4856016" y="2052258"/>
                </a:cubicBezTo>
                <a:cubicBezTo>
                  <a:pt x="4882908" y="2074211"/>
                  <a:pt x="4914741" y="2038537"/>
                  <a:pt x="4946024" y="2025366"/>
                </a:cubicBezTo>
                <a:cubicBezTo>
                  <a:pt x="4937242" y="2043476"/>
                  <a:pt x="4910350" y="2079151"/>
                  <a:pt x="4892239" y="2096713"/>
                </a:cubicBezTo>
                <a:cubicBezTo>
                  <a:pt x="4896629" y="2101104"/>
                  <a:pt x="4923522" y="2096713"/>
                  <a:pt x="4923522" y="2087932"/>
                </a:cubicBezTo>
                <a:cubicBezTo>
                  <a:pt x="4927912" y="2101652"/>
                  <a:pt x="4932851" y="2110434"/>
                  <a:pt x="4919131" y="2123605"/>
                </a:cubicBezTo>
                <a:cubicBezTo>
                  <a:pt x="4927912" y="2132387"/>
                  <a:pt x="4946024" y="2119215"/>
                  <a:pt x="4954805" y="2132387"/>
                </a:cubicBezTo>
                <a:cubicBezTo>
                  <a:pt x="4946024" y="2154888"/>
                  <a:pt x="4887848" y="2168060"/>
                  <a:pt x="4869736" y="2159279"/>
                </a:cubicBezTo>
                <a:cubicBezTo>
                  <a:pt x="4779730" y="2186171"/>
                  <a:pt x="4707833" y="2212515"/>
                  <a:pt x="4654047" y="2283863"/>
                </a:cubicBezTo>
                <a:cubicBezTo>
                  <a:pt x="4703442" y="2323927"/>
                  <a:pt x="4734726" y="2230626"/>
                  <a:pt x="4788511" y="2239407"/>
                </a:cubicBezTo>
                <a:cubicBezTo>
                  <a:pt x="4797292" y="2235017"/>
                  <a:pt x="4797292" y="2217454"/>
                  <a:pt x="4815403" y="2217454"/>
                </a:cubicBezTo>
                <a:cubicBezTo>
                  <a:pt x="4815403" y="2213065"/>
                  <a:pt x="4811013" y="2208673"/>
                  <a:pt x="4806621" y="2208673"/>
                </a:cubicBezTo>
                <a:cubicBezTo>
                  <a:pt x="4806621" y="2190562"/>
                  <a:pt x="4829124" y="2199343"/>
                  <a:pt x="4829124" y="2181781"/>
                </a:cubicBezTo>
                <a:cubicBezTo>
                  <a:pt x="4837904" y="2194952"/>
                  <a:pt x="4851626" y="2190562"/>
                  <a:pt x="4851626" y="2172999"/>
                </a:cubicBezTo>
                <a:cubicBezTo>
                  <a:pt x="4860955" y="2172999"/>
                  <a:pt x="4865346" y="2181781"/>
                  <a:pt x="4865346" y="2186171"/>
                </a:cubicBezTo>
                <a:cubicBezTo>
                  <a:pt x="4910350" y="2181781"/>
                  <a:pt x="4941633" y="2154888"/>
                  <a:pt x="4991027" y="2137326"/>
                </a:cubicBezTo>
                <a:cubicBezTo>
                  <a:pt x="4982245" y="2151047"/>
                  <a:pt x="4959744" y="2146656"/>
                  <a:pt x="4959744" y="2164218"/>
                </a:cubicBezTo>
                <a:cubicBezTo>
                  <a:pt x="4924070" y="2177390"/>
                  <a:pt x="4892787" y="2190562"/>
                  <a:pt x="4874676" y="2221845"/>
                </a:cubicBezTo>
                <a:lnTo>
                  <a:pt x="4879066" y="2226235"/>
                </a:lnTo>
                <a:cubicBezTo>
                  <a:pt x="4896629" y="2226235"/>
                  <a:pt x="4905959" y="2212515"/>
                  <a:pt x="4910350" y="2199343"/>
                </a:cubicBezTo>
                <a:cubicBezTo>
                  <a:pt x="4914741" y="2199343"/>
                  <a:pt x="4914741" y="2208124"/>
                  <a:pt x="4914741" y="2212515"/>
                </a:cubicBezTo>
                <a:cubicBezTo>
                  <a:pt x="4946024" y="2194403"/>
                  <a:pt x="4968526" y="2212515"/>
                  <a:pt x="4995417" y="2185623"/>
                </a:cubicBezTo>
                <a:cubicBezTo>
                  <a:pt x="4986088" y="2180683"/>
                  <a:pt x="4972916" y="2176292"/>
                  <a:pt x="4977307" y="2158730"/>
                </a:cubicBezTo>
                <a:cubicBezTo>
                  <a:pt x="4994869" y="2158730"/>
                  <a:pt x="4999260" y="2149948"/>
                  <a:pt x="5012981" y="2154340"/>
                </a:cubicBezTo>
                <a:cubicBezTo>
                  <a:pt x="5012981" y="2158730"/>
                  <a:pt x="5008589" y="2163120"/>
                  <a:pt x="5004199" y="2167511"/>
                </a:cubicBezTo>
                <a:cubicBezTo>
                  <a:pt x="5017371" y="2154340"/>
                  <a:pt x="5035482" y="2171902"/>
                  <a:pt x="5039872" y="2154340"/>
                </a:cubicBezTo>
                <a:cubicBezTo>
                  <a:pt x="5044264" y="2154340"/>
                  <a:pt x="5039872" y="2158730"/>
                  <a:pt x="5039872" y="2163120"/>
                </a:cubicBezTo>
                <a:cubicBezTo>
                  <a:pt x="5053593" y="2163120"/>
                  <a:pt x="5057984" y="2154340"/>
                  <a:pt x="5062375" y="2145558"/>
                </a:cubicBezTo>
                <a:cubicBezTo>
                  <a:pt x="5057984" y="2136777"/>
                  <a:pt x="5044264" y="2141168"/>
                  <a:pt x="5039872" y="2132387"/>
                </a:cubicBezTo>
                <a:cubicBezTo>
                  <a:pt x="5035482" y="2123605"/>
                  <a:pt x="5039872" y="2114824"/>
                  <a:pt x="5044264" y="2110434"/>
                </a:cubicBezTo>
                <a:cubicBezTo>
                  <a:pt x="5035482" y="2097261"/>
                  <a:pt x="5030543" y="2119215"/>
                  <a:pt x="5021761" y="2114824"/>
                </a:cubicBezTo>
                <a:cubicBezTo>
                  <a:pt x="5021761" y="2110434"/>
                  <a:pt x="5030543" y="2106043"/>
                  <a:pt x="5026152" y="2106043"/>
                </a:cubicBezTo>
                <a:cubicBezTo>
                  <a:pt x="5039324" y="2101652"/>
                  <a:pt x="5043715" y="2092871"/>
                  <a:pt x="5061825" y="2088479"/>
                </a:cubicBezTo>
                <a:cubicBezTo>
                  <a:pt x="5061825" y="2088479"/>
                  <a:pt x="5061825" y="2088479"/>
                  <a:pt x="5061825" y="2106043"/>
                </a:cubicBezTo>
                <a:cubicBezTo>
                  <a:pt x="5084327" y="2088479"/>
                  <a:pt x="5097499" y="2039635"/>
                  <a:pt x="5142503" y="2044025"/>
                </a:cubicBezTo>
                <a:cubicBezTo>
                  <a:pt x="5142503" y="2061587"/>
                  <a:pt x="5088719" y="2057197"/>
                  <a:pt x="5093109" y="2088479"/>
                </a:cubicBezTo>
                <a:cubicBezTo>
                  <a:pt x="5111220" y="2084090"/>
                  <a:pt x="5115610" y="2079698"/>
                  <a:pt x="5138112" y="2084090"/>
                </a:cubicBezTo>
                <a:cubicBezTo>
                  <a:pt x="5120002" y="2092871"/>
                  <a:pt x="5120002" y="2106591"/>
                  <a:pt x="5120002" y="2119763"/>
                </a:cubicBezTo>
                <a:cubicBezTo>
                  <a:pt x="5124392" y="2124154"/>
                  <a:pt x="5146893" y="2132935"/>
                  <a:pt x="5151284" y="2124154"/>
                </a:cubicBezTo>
                <a:cubicBezTo>
                  <a:pt x="5160066" y="2128546"/>
                  <a:pt x="5151284" y="2146656"/>
                  <a:pt x="5151284" y="2155438"/>
                </a:cubicBezTo>
                <a:cubicBezTo>
                  <a:pt x="5151284" y="2159827"/>
                  <a:pt x="5165005" y="2159827"/>
                  <a:pt x="5165005" y="2168610"/>
                </a:cubicBezTo>
                <a:cubicBezTo>
                  <a:pt x="5178177" y="2172999"/>
                  <a:pt x="5173786" y="2159827"/>
                  <a:pt x="5191897" y="2164218"/>
                </a:cubicBezTo>
                <a:cubicBezTo>
                  <a:pt x="5210008" y="2181781"/>
                  <a:pt x="5205618" y="2226235"/>
                  <a:pt x="5241291" y="2226235"/>
                </a:cubicBezTo>
                <a:cubicBezTo>
                  <a:pt x="5236901" y="2244346"/>
                  <a:pt x="5236901" y="2244346"/>
                  <a:pt x="5245682" y="2261910"/>
                </a:cubicBezTo>
                <a:cubicBezTo>
                  <a:pt x="5254464" y="2261910"/>
                  <a:pt x="5254464" y="2248737"/>
                  <a:pt x="5268184" y="2253128"/>
                </a:cubicBezTo>
                <a:cubicBezTo>
                  <a:pt x="5277515" y="2230626"/>
                  <a:pt x="5295077" y="2217454"/>
                  <a:pt x="5313188" y="2208673"/>
                </a:cubicBezTo>
                <a:cubicBezTo>
                  <a:pt x="5295077" y="2194952"/>
                  <a:pt x="5286295" y="2221845"/>
                  <a:pt x="5268184" y="2226235"/>
                </a:cubicBezTo>
                <a:cubicBezTo>
                  <a:pt x="5263793" y="2212515"/>
                  <a:pt x="5295077" y="2208124"/>
                  <a:pt x="5295077" y="2194952"/>
                </a:cubicBezTo>
                <a:cubicBezTo>
                  <a:pt x="5299468" y="2186171"/>
                  <a:pt x="5299468" y="2172999"/>
                  <a:pt x="5290686" y="2172999"/>
                </a:cubicBezTo>
                <a:cubicBezTo>
                  <a:pt x="5304406" y="2172999"/>
                  <a:pt x="5304406" y="2154888"/>
                  <a:pt x="5308796" y="2146107"/>
                </a:cubicBezTo>
                <a:cubicBezTo>
                  <a:pt x="5322518" y="2150498"/>
                  <a:pt x="5318128" y="2163670"/>
                  <a:pt x="5326909" y="2168060"/>
                </a:cubicBezTo>
                <a:cubicBezTo>
                  <a:pt x="5340081" y="2168060"/>
                  <a:pt x="5349410" y="2159279"/>
                  <a:pt x="5358191" y="2154888"/>
                </a:cubicBezTo>
                <a:cubicBezTo>
                  <a:pt x="5362583" y="2154888"/>
                  <a:pt x="5362583" y="2159279"/>
                  <a:pt x="5362583" y="2163670"/>
                </a:cubicBezTo>
                <a:cubicBezTo>
                  <a:pt x="5385085" y="2168060"/>
                  <a:pt x="5389476" y="2150498"/>
                  <a:pt x="5407586" y="2150498"/>
                </a:cubicBezTo>
                <a:cubicBezTo>
                  <a:pt x="5385085" y="2176842"/>
                  <a:pt x="5353254" y="2194952"/>
                  <a:pt x="5317579" y="2208124"/>
                </a:cubicBezTo>
                <a:cubicBezTo>
                  <a:pt x="5317579" y="2208124"/>
                  <a:pt x="5317579" y="2208124"/>
                  <a:pt x="5317579" y="2235017"/>
                </a:cubicBezTo>
                <a:cubicBezTo>
                  <a:pt x="5335141" y="2235017"/>
                  <a:pt x="5335141" y="2221845"/>
                  <a:pt x="5353254" y="2226235"/>
                </a:cubicBezTo>
                <a:cubicBezTo>
                  <a:pt x="5366974" y="2248189"/>
                  <a:pt x="5384535" y="2239407"/>
                  <a:pt x="5402648" y="2235017"/>
                </a:cubicBezTo>
                <a:cubicBezTo>
                  <a:pt x="5407038" y="2213065"/>
                  <a:pt x="5388927" y="2208124"/>
                  <a:pt x="5388927" y="2186171"/>
                </a:cubicBezTo>
                <a:cubicBezTo>
                  <a:pt x="5397707" y="2181781"/>
                  <a:pt x="5410879" y="2177390"/>
                  <a:pt x="5424600" y="2172999"/>
                </a:cubicBezTo>
                <a:cubicBezTo>
                  <a:pt x="5433382" y="2164218"/>
                  <a:pt x="5442711" y="2132935"/>
                  <a:pt x="5428990" y="2124154"/>
                </a:cubicBezTo>
                <a:cubicBezTo>
                  <a:pt x="5473995" y="2097261"/>
                  <a:pt x="5523388" y="2052806"/>
                  <a:pt x="5577174" y="2048415"/>
                </a:cubicBezTo>
                <a:cubicBezTo>
                  <a:pt x="5581564" y="2048415"/>
                  <a:pt x="5585955" y="2044025"/>
                  <a:pt x="5585955" y="2035243"/>
                </a:cubicBezTo>
                <a:cubicBezTo>
                  <a:pt x="5599126" y="2039635"/>
                  <a:pt x="5626019" y="2017682"/>
                  <a:pt x="5639739" y="2035243"/>
                </a:cubicBezTo>
                <a:cubicBezTo>
                  <a:pt x="5652911" y="2030854"/>
                  <a:pt x="5679804" y="2021523"/>
                  <a:pt x="5671023" y="1999571"/>
                </a:cubicBezTo>
                <a:cubicBezTo>
                  <a:pt x="5697916" y="1994631"/>
                  <a:pt x="5733590" y="1994631"/>
                  <a:pt x="5751700" y="1972678"/>
                </a:cubicBezTo>
                <a:cubicBezTo>
                  <a:pt x="5756091" y="1994631"/>
                  <a:pt x="5702306" y="1999571"/>
                  <a:pt x="5688585" y="2021523"/>
                </a:cubicBezTo>
                <a:cubicBezTo>
                  <a:pt x="5693524" y="2025914"/>
                  <a:pt x="5702306" y="2025914"/>
                  <a:pt x="5702306" y="2021523"/>
                </a:cubicBezTo>
                <a:cubicBezTo>
                  <a:pt x="5711087" y="2025914"/>
                  <a:pt x="5697916" y="2047867"/>
                  <a:pt x="5684195" y="2043476"/>
                </a:cubicBezTo>
                <a:cubicBezTo>
                  <a:pt x="5684195" y="2043476"/>
                  <a:pt x="5684195" y="2043476"/>
                  <a:pt x="5684195" y="2025914"/>
                </a:cubicBezTo>
                <a:cubicBezTo>
                  <a:pt x="5639739" y="2035243"/>
                  <a:pt x="5612299" y="2097261"/>
                  <a:pt x="5576625" y="2052806"/>
                </a:cubicBezTo>
                <a:cubicBezTo>
                  <a:pt x="5567295" y="2057197"/>
                  <a:pt x="5562904" y="2061587"/>
                  <a:pt x="5558513" y="2061587"/>
                </a:cubicBezTo>
                <a:cubicBezTo>
                  <a:pt x="5558513" y="2070369"/>
                  <a:pt x="5562904" y="2074760"/>
                  <a:pt x="5567295" y="2079151"/>
                </a:cubicBezTo>
                <a:cubicBezTo>
                  <a:pt x="5553574" y="2097261"/>
                  <a:pt x="5536011" y="2101652"/>
                  <a:pt x="5522291" y="2114824"/>
                </a:cubicBezTo>
                <a:cubicBezTo>
                  <a:pt x="5531621" y="2123605"/>
                  <a:pt x="5549184" y="2101652"/>
                  <a:pt x="5562904" y="2101652"/>
                </a:cubicBezTo>
                <a:cubicBezTo>
                  <a:pt x="5549184" y="2115373"/>
                  <a:pt x="5536011" y="2124154"/>
                  <a:pt x="5517900" y="2132935"/>
                </a:cubicBezTo>
                <a:cubicBezTo>
                  <a:pt x="5531072" y="2146107"/>
                  <a:pt x="5549184" y="2128546"/>
                  <a:pt x="5553574" y="2124154"/>
                </a:cubicBezTo>
                <a:cubicBezTo>
                  <a:pt x="5643034" y="2146107"/>
                  <a:pt x="5669925" y="2084090"/>
                  <a:pt x="5733041" y="2084090"/>
                </a:cubicBezTo>
                <a:cubicBezTo>
                  <a:pt x="5733041" y="2097261"/>
                  <a:pt x="5719320" y="2097261"/>
                  <a:pt x="5719320" y="2106043"/>
                </a:cubicBezTo>
                <a:cubicBezTo>
                  <a:pt x="5728650" y="2114824"/>
                  <a:pt x="5746212" y="2092871"/>
                  <a:pt x="5764323" y="2092871"/>
                </a:cubicBezTo>
                <a:cubicBezTo>
                  <a:pt x="5755544" y="2123605"/>
                  <a:pt x="5701758" y="2110434"/>
                  <a:pt x="5705599" y="2149948"/>
                </a:cubicBezTo>
                <a:cubicBezTo>
                  <a:pt x="5687488" y="2145558"/>
                  <a:pt x="5687488" y="2158730"/>
                  <a:pt x="5678707" y="2163120"/>
                </a:cubicBezTo>
                <a:cubicBezTo>
                  <a:pt x="5629312" y="2158730"/>
                  <a:pt x="5588699" y="2193856"/>
                  <a:pt x="5557415" y="2220748"/>
                </a:cubicBezTo>
                <a:cubicBezTo>
                  <a:pt x="5543696" y="2216357"/>
                  <a:pt x="5539304" y="2220748"/>
                  <a:pt x="5539304" y="2233920"/>
                </a:cubicBezTo>
                <a:cubicBezTo>
                  <a:pt x="5508021" y="2229529"/>
                  <a:pt x="5454237" y="2247092"/>
                  <a:pt x="5458628" y="2278375"/>
                </a:cubicBezTo>
                <a:cubicBezTo>
                  <a:pt x="5449846" y="2278375"/>
                  <a:pt x="5440516" y="2295936"/>
                  <a:pt x="5436126" y="2278375"/>
                </a:cubicBezTo>
                <a:cubicBezTo>
                  <a:pt x="5396061" y="2291545"/>
                  <a:pt x="5391671" y="2336001"/>
                  <a:pt x="5351058" y="2340392"/>
                </a:cubicBezTo>
                <a:cubicBezTo>
                  <a:pt x="5355448" y="2331609"/>
                  <a:pt x="5283552" y="2304717"/>
                  <a:pt x="5279161" y="2336001"/>
                </a:cubicBezTo>
                <a:cubicBezTo>
                  <a:pt x="5297273" y="2353564"/>
                  <a:pt x="5283552" y="2371675"/>
                  <a:pt x="5283552" y="2393628"/>
                </a:cubicBezTo>
                <a:cubicBezTo>
                  <a:pt x="5287943" y="2402409"/>
                  <a:pt x="5310445" y="2389237"/>
                  <a:pt x="5306053" y="2406800"/>
                </a:cubicBezTo>
                <a:cubicBezTo>
                  <a:pt x="5323616" y="2406800"/>
                  <a:pt x="5323616" y="2393628"/>
                  <a:pt x="5337336" y="2393628"/>
                </a:cubicBezTo>
                <a:cubicBezTo>
                  <a:pt x="5337336" y="2411740"/>
                  <a:pt x="5319225" y="2411740"/>
                  <a:pt x="5314835" y="2424911"/>
                </a:cubicBezTo>
                <a:cubicBezTo>
                  <a:pt x="5328006" y="2438083"/>
                  <a:pt x="5341728" y="2451255"/>
                  <a:pt x="5350508" y="2446864"/>
                </a:cubicBezTo>
                <a:cubicBezTo>
                  <a:pt x="5354900" y="2455645"/>
                  <a:pt x="5337336" y="2451255"/>
                  <a:pt x="5346118" y="2468817"/>
                </a:cubicBezTo>
                <a:cubicBezTo>
                  <a:pt x="5373011" y="2473208"/>
                  <a:pt x="5364230" y="2446864"/>
                  <a:pt x="5395512" y="2451255"/>
                </a:cubicBezTo>
                <a:cubicBezTo>
                  <a:pt x="5373011" y="2482537"/>
                  <a:pt x="5332946" y="2491319"/>
                  <a:pt x="5314835" y="2522602"/>
                </a:cubicBezTo>
                <a:cubicBezTo>
                  <a:pt x="5310445" y="2500648"/>
                  <a:pt x="5265441" y="2540713"/>
                  <a:pt x="5220437" y="2553885"/>
                </a:cubicBezTo>
                <a:cubicBezTo>
                  <a:pt x="5197935" y="2558276"/>
                  <a:pt x="5166102" y="2580778"/>
                  <a:pt x="5157322" y="2602731"/>
                </a:cubicBezTo>
                <a:cubicBezTo>
                  <a:pt x="5130429" y="2589559"/>
                  <a:pt x="5121098" y="2625233"/>
                  <a:pt x="5112318" y="2642795"/>
                </a:cubicBezTo>
                <a:cubicBezTo>
                  <a:pt x="5107927" y="2651576"/>
                  <a:pt x="5102987" y="2638404"/>
                  <a:pt x="5094207" y="2647185"/>
                </a:cubicBezTo>
                <a:cubicBezTo>
                  <a:pt x="5099146" y="2674078"/>
                  <a:pt x="5076645" y="2682859"/>
                  <a:pt x="5085425" y="2696032"/>
                </a:cubicBezTo>
                <a:cubicBezTo>
                  <a:pt x="5089817" y="2700422"/>
                  <a:pt x="5116709" y="2713594"/>
                  <a:pt x="5116709" y="2696032"/>
                </a:cubicBezTo>
                <a:cubicBezTo>
                  <a:pt x="5129880" y="2709751"/>
                  <a:pt x="5098597" y="2709751"/>
                  <a:pt x="5098597" y="2722923"/>
                </a:cubicBezTo>
                <a:cubicBezTo>
                  <a:pt x="5094207" y="2727314"/>
                  <a:pt x="5098597" y="2727314"/>
                  <a:pt x="5102987" y="2736096"/>
                </a:cubicBezTo>
                <a:cubicBezTo>
                  <a:pt x="5121098" y="2736096"/>
                  <a:pt x="5125490" y="2718533"/>
                  <a:pt x="5143601" y="2718533"/>
                </a:cubicBezTo>
                <a:cubicBezTo>
                  <a:pt x="5139211" y="2736645"/>
                  <a:pt x="5139211" y="2741035"/>
                  <a:pt x="5143601" y="2758598"/>
                </a:cubicBezTo>
                <a:cubicBezTo>
                  <a:pt x="5107927" y="2781100"/>
                  <a:pt x="5081035" y="2812383"/>
                  <a:pt x="5040422" y="2829944"/>
                </a:cubicBezTo>
                <a:cubicBezTo>
                  <a:pt x="5054142" y="2803052"/>
                  <a:pt x="5018468" y="2807443"/>
                  <a:pt x="5004749" y="2798662"/>
                </a:cubicBezTo>
                <a:cubicBezTo>
                  <a:pt x="4995966" y="2807993"/>
                  <a:pt x="5009139" y="2821164"/>
                  <a:pt x="5004749" y="2825554"/>
                </a:cubicBezTo>
                <a:cubicBezTo>
                  <a:pt x="4982245" y="2829944"/>
                  <a:pt x="4968526" y="2839275"/>
                  <a:pt x="4964136" y="2856838"/>
                </a:cubicBezTo>
                <a:cubicBezTo>
                  <a:pt x="4968526" y="2874399"/>
                  <a:pt x="4977856" y="2861228"/>
                  <a:pt x="4986637" y="2865618"/>
                </a:cubicBezTo>
                <a:cubicBezTo>
                  <a:pt x="4981697" y="2888121"/>
                  <a:pt x="4950414" y="2892511"/>
                  <a:pt x="4972916" y="2901292"/>
                </a:cubicBezTo>
                <a:cubicBezTo>
                  <a:pt x="4964136" y="2910622"/>
                  <a:pt x="4954805" y="2928185"/>
                  <a:pt x="4923522" y="2928185"/>
                </a:cubicBezTo>
                <a:cubicBezTo>
                  <a:pt x="4919131" y="2941357"/>
                  <a:pt x="4909801" y="2955077"/>
                  <a:pt x="4905411" y="2968249"/>
                </a:cubicBezTo>
                <a:cubicBezTo>
                  <a:pt x="4901021" y="2963858"/>
                  <a:pt x="4882908" y="2955077"/>
                  <a:pt x="4882908" y="2968249"/>
                </a:cubicBezTo>
                <a:cubicBezTo>
                  <a:pt x="4864798" y="2959468"/>
                  <a:pt x="4864798" y="2932575"/>
                  <a:pt x="4864798" y="2910622"/>
                </a:cubicBezTo>
                <a:cubicBezTo>
                  <a:pt x="4833514" y="2919404"/>
                  <a:pt x="4833514" y="2941905"/>
                  <a:pt x="4811013" y="2955077"/>
                </a:cubicBezTo>
                <a:cubicBezTo>
                  <a:pt x="4815951" y="2964407"/>
                  <a:pt x="4824733" y="2973188"/>
                  <a:pt x="4824733" y="2981969"/>
                </a:cubicBezTo>
                <a:cubicBezTo>
                  <a:pt x="4838454" y="2986360"/>
                  <a:pt x="4833514" y="2973188"/>
                  <a:pt x="4847235" y="2977579"/>
                </a:cubicBezTo>
                <a:cubicBezTo>
                  <a:pt x="4842845" y="2995141"/>
                  <a:pt x="4815951" y="2995141"/>
                  <a:pt x="4815951" y="3022034"/>
                </a:cubicBezTo>
                <a:cubicBezTo>
                  <a:pt x="4797841" y="3017643"/>
                  <a:pt x="4789059" y="3026425"/>
                  <a:pt x="4775338" y="3039597"/>
                </a:cubicBezTo>
                <a:cubicBezTo>
                  <a:pt x="4761618" y="3043987"/>
                  <a:pt x="4766009" y="3026425"/>
                  <a:pt x="4757227" y="3022034"/>
                </a:cubicBezTo>
                <a:cubicBezTo>
                  <a:pt x="4730335" y="3022034"/>
                  <a:pt x="4734726" y="3044536"/>
                  <a:pt x="4725944" y="3062099"/>
                </a:cubicBezTo>
                <a:cubicBezTo>
                  <a:pt x="4730335" y="3070880"/>
                  <a:pt x="4739664" y="3048927"/>
                  <a:pt x="4748446" y="3062099"/>
                </a:cubicBezTo>
                <a:cubicBezTo>
                  <a:pt x="4739664" y="3071429"/>
                  <a:pt x="4730335" y="3080211"/>
                  <a:pt x="4721553" y="3093381"/>
                </a:cubicBezTo>
                <a:cubicBezTo>
                  <a:pt x="4748994" y="3088991"/>
                  <a:pt x="4762165" y="3097772"/>
                  <a:pt x="4784668" y="3080211"/>
                </a:cubicBezTo>
                <a:cubicBezTo>
                  <a:pt x="4789607" y="3093381"/>
                  <a:pt x="4771497" y="3084601"/>
                  <a:pt x="4775887" y="3097772"/>
                </a:cubicBezTo>
                <a:cubicBezTo>
                  <a:pt x="4798388" y="3097772"/>
                  <a:pt x="4798388" y="3070880"/>
                  <a:pt x="4816500" y="3066489"/>
                </a:cubicBezTo>
                <a:cubicBezTo>
                  <a:pt x="4816500" y="3088442"/>
                  <a:pt x="4802779" y="3106553"/>
                  <a:pt x="4793999" y="3119725"/>
                </a:cubicBezTo>
                <a:cubicBezTo>
                  <a:pt x="4830221" y="3164180"/>
                  <a:pt x="4847783" y="3070880"/>
                  <a:pt x="4888397" y="3092833"/>
                </a:cubicBezTo>
                <a:cubicBezTo>
                  <a:pt x="4888397" y="3110944"/>
                  <a:pt x="4870285" y="3110944"/>
                  <a:pt x="4865894" y="3128507"/>
                </a:cubicBezTo>
                <a:cubicBezTo>
                  <a:pt x="4861503" y="3115334"/>
                  <a:pt x="4852173" y="3119725"/>
                  <a:pt x="4843393" y="3124116"/>
                </a:cubicBezTo>
                <a:cubicBezTo>
                  <a:pt x="4838454" y="3137288"/>
                  <a:pt x="4856565" y="3128507"/>
                  <a:pt x="4852173" y="3141679"/>
                </a:cubicBezTo>
                <a:cubicBezTo>
                  <a:pt x="4901568" y="3127957"/>
                  <a:pt x="4959744" y="3065941"/>
                  <a:pt x="4905959" y="3021486"/>
                </a:cubicBezTo>
                <a:cubicBezTo>
                  <a:pt x="4932851" y="3012705"/>
                  <a:pt x="4942182" y="3025877"/>
                  <a:pt x="4973464" y="3012705"/>
                </a:cubicBezTo>
                <a:cubicBezTo>
                  <a:pt x="4969074" y="2990202"/>
                  <a:pt x="4969074" y="2981421"/>
                  <a:pt x="4987185" y="2977030"/>
                </a:cubicBezTo>
                <a:cubicBezTo>
                  <a:pt x="4982795" y="2968249"/>
                  <a:pt x="4974013" y="2968249"/>
                  <a:pt x="4978403" y="2955077"/>
                </a:cubicBezTo>
                <a:cubicBezTo>
                  <a:pt x="4987185" y="2937515"/>
                  <a:pt x="5005296" y="2968798"/>
                  <a:pt x="5009686" y="2941905"/>
                </a:cubicBezTo>
                <a:cubicBezTo>
                  <a:pt x="5005296" y="2955077"/>
                  <a:pt x="5014626" y="2973188"/>
                  <a:pt x="5023407" y="2990751"/>
                </a:cubicBezTo>
                <a:cubicBezTo>
                  <a:pt x="5014626" y="3003923"/>
                  <a:pt x="5005296" y="3017643"/>
                  <a:pt x="4996516" y="3030816"/>
                </a:cubicBezTo>
                <a:cubicBezTo>
                  <a:pt x="5023407" y="3030816"/>
                  <a:pt x="5064021" y="3008314"/>
                  <a:pt x="5072801" y="2986360"/>
                </a:cubicBezTo>
                <a:cubicBezTo>
                  <a:pt x="5085974" y="2995141"/>
                  <a:pt x="5090365" y="2986360"/>
                  <a:pt x="5104086" y="2977579"/>
                </a:cubicBezTo>
                <a:cubicBezTo>
                  <a:pt x="5104086" y="2973188"/>
                  <a:pt x="5099694" y="2973188"/>
                  <a:pt x="5099694" y="2968798"/>
                </a:cubicBezTo>
                <a:cubicBezTo>
                  <a:pt x="5082132" y="2968798"/>
                  <a:pt x="5082132" y="2977579"/>
                  <a:pt x="5068411" y="2977579"/>
                </a:cubicBezTo>
                <a:cubicBezTo>
                  <a:pt x="5077193" y="2946845"/>
                  <a:pt x="5112867" y="2938064"/>
                  <a:pt x="5126587" y="2911172"/>
                </a:cubicBezTo>
                <a:cubicBezTo>
                  <a:pt x="5122196" y="2898000"/>
                  <a:pt x="5112867" y="2928733"/>
                  <a:pt x="5104086" y="2915563"/>
                </a:cubicBezTo>
                <a:cubicBezTo>
                  <a:pt x="5117258" y="2906232"/>
                  <a:pt x="5121649" y="2888669"/>
                  <a:pt x="5139760" y="2884279"/>
                </a:cubicBezTo>
                <a:cubicBezTo>
                  <a:pt x="5139760" y="2897451"/>
                  <a:pt x="5126587" y="2893060"/>
                  <a:pt x="5130978" y="2906232"/>
                </a:cubicBezTo>
                <a:cubicBezTo>
                  <a:pt x="5139760" y="2901292"/>
                  <a:pt x="5149088" y="2892511"/>
                  <a:pt x="5153479" y="2879339"/>
                </a:cubicBezTo>
                <a:cubicBezTo>
                  <a:pt x="5162809" y="2883730"/>
                  <a:pt x="5144698" y="2896902"/>
                  <a:pt x="5144698" y="2901292"/>
                </a:cubicBezTo>
                <a:cubicBezTo>
                  <a:pt x="5153479" y="2919404"/>
                  <a:pt x="5167201" y="2950137"/>
                  <a:pt x="5194092" y="2928185"/>
                </a:cubicBezTo>
                <a:cubicBezTo>
                  <a:pt x="5189702" y="2915013"/>
                  <a:pt x="5175981" y="2905682"/>
                  <a:pt x="5189702" y="2888121"/>
                </a:cubicBezTo>
                <a:cubicBezTo>
                  <a:pt x="5199032" y="2897451"/>
                  <a:pt x="5194092" y="2915013"/>
                  <a:pt x="5207813" y="2915013"/>
                </a:cubicBezTo>
                <a:cubicBezTo>
                  <a:pt x="5230316" y="2897451"/>
                  <a:pt x="5252817" y="2874949"/>
                  <a:pt x="5284100" y="2861777"/>
                </a:cubicBezTo>
                <a:cubicBezTo>
                  <a:pt x="5315383" y="2915013"/>
                  <a:pt x="5220985" y="2879339"/>
                  <a:pt x="5220985" y="2923794"/>
                </a:cubicBezTo>
                <a:cubicBezTo>
                  <a:pt x="5202874" y="2923794"/>
                  <a:pt x="5194092" y="2933124"/>
                  <a:pt x="5194092" y="2950686"/>
                </a:cubicBezTo>
                <a:cubicBezTo>
                  <a:pt x="5216595" y="2955077"/>
                  <a:pt x="5207813" y="2977579"/>
                  <a:pt x="5216595" y="2990751"/>
                </a:cubicBezTo>
                <a:cubicBezTo>
                  <a:pt x="5194092" y="3004472"/>
                  <a:pt x="5167201" y="3035206"/>
                  <a:pt x="5149088" y="3066489"/>
                </a:cubicBezTo>
                <a:cubicBezTo>
                  <a:pt x="5144698" y="3080211"/>
                  <a:pt x="5162261" y="3075820"/>
                  <a:pt x="5153479" y="3093381"/>
                </a:cubicBezTo>
                <a:cubicBezTo>
                  <a:pt x="5135916" y="3093381"/>
                  <a:pt x="5113415" y="3097772"/>
                  <a:pt x="5122196" y="3133446"/>
                </a:cubicBezTo>
                <a:cubicBezTo>
                  <a:pt x="5095304" y="3146617"/>
                  <a:pt x="5055239" y="3155399"/>
                  <a:pt x="5041520" y="3182291"/>
                </a:cubicBezTo>
                <a:cubicBezTo>
                  <a:pt x="5041520" y="3186681"/>
                  <a:pt x="5045910" y="3186681"/>
                  <a:pt x="5050300" y="3195463"/>
                </a:cubicBezTo>
                <a:cubicBezTo>
                  <a:pt x="5095304" y="3177352"/>
                  <a:pt x="5135368" y="3151008"/>
                  <a:pt x="5175981" y="3124116"/>
                </a:cubicBezTo>
                <a:cubicBezTo>
                  <a:pt x="5180921" y="3172961"/>
                  <a:pt x="5090913" y="3159789"/>
                  <a:pt x="5090913" y="3213027"/>
                </a:cubicBezTo>
                <a:cubicBezTo>
                  <a:pt x="5100243" y="3213027"/>
                  <a:pt x="5104634" y="3222355"/>
                  <a:pt x="5104634" y="3244309"/>
                </a:cubicBezTo>
                <a:cubicBezTo>
                  <a:pt x="5113415" y="3244309"/>
                  <a:pt x="5113415" y="3231137"/>
                  <a:pt x="5131526" y="3235528"/>
                </a:cubicBezTo>
                <a:cubicBezTo>
                  <a:pt x="5135916" y="3248700"/>
                  <a:pt x="5117806" y="3239919"/>
                  <a:pt x="5113415" y="3244309"/>
                </a:cubicBezTo>
                <a:cubicBezTo>
                  <a:pt x="5113415" y="3249248"/>
                  <a:pt x="5117806" y="3271202"/>
                  <a:pt x="5117806" y="3271202"/>
                </a:cubicBezTo>
                <a:cubicBezTo>
                  <a:pt x="5140308" y="3288764"/>
                  <a:pt x="5171591" y="3244309"/>
                  <a:pt x="5140308" y="3288764"/>
                </a:cubicBezTo>
                <a:cubicBezTo>
                  <a:pt x="5140308" y="3297545"/>
                  <a:pt x="5154029" y="3288764"/>
                  <a:pt x="5154029" y="3284374"/>
                </a:cubicBezTo>
                <a:cubicBezTo>
                  <a:pt x="5154029" y="3315656"/>
                  <a:pt x="5207813" y="3293703"/>
                  <a:pt x="5212204" y="3266811"/>
                </a:cubicBezTo>
                <a:cubicBezTo>
                  <a:pt x="5247878" y="3266811"/>
                  <a:pt x="5288490" y="3244858"/>
                  <a:pt x="5297273" y="3204794"/>
                </a:cubicBezTo>
                <a:cubicBezTo>
                  <a:pt x="5279161" y="3204794"/>
                  <a:pt x="5265989" y="3209184"/>
                  <a:pt x="5252269" y="3213574"/>
                </a:cubicBezTo>
                <a:cubicBezTo>
                  <a:pt x="5252269" y="3195463"/>
                  <a:pt x="5261050" y="3159789"/>
                  <a:pt x="5252269" y="3142227"/>
                </a:cubicBezTo>
                <a:cubicBezTo>
                  <a:pt x="5261050" y="3133446"/>
                  <a:pt x="5265989" y="3146617"/>
                  <a:pt x="5274771" y="3137836"/>
                </a:cubicBezTo>
                <a:cubicBezTo>
                  <a:pt x="5257207" y="3111494"/>
                  <a:pt x="5292882" y="3093381"/>
                  <a:pt x="5315383" y="3084601"/>
                </a:cubicBezTo>
                <a:cubicBezTo>
                  <a:pt x="5310992" y="3102163"/>
                  <a:pt x="5302211" y="3115884"/>
                  <a:pt x="5288490" y="3129055"/>
                </a:cubicBezTo>
                <a:cubicBezTo>
                  <a:pt x="5288490" y="3146617"/>
                  <a:pt x="5297273" y="3137836"/>
                  <a:pt x="5310992" y="3137836"/>
                </a:cubicBezTo>
                <a:cubicBezTo>
                  <a:pt x="5306602" y="3155399"/>
                  <a:pt x="5301663" y="3177900"/>
                  <a:pt x="5292882" y="3191072"/>
                </a:cubicBezTo>
                <a:cubicBezTo>
                  <a:pt x="5292882" y="3195463"/>
                  <a:pt x="5297820" y="3199854"/>
                  <a:pt x="5306602" y="3199854"/>
                </a:cubicBezTo>
                <a:cubicBezTo>
                  <a:pt x="5302211" y="3204244"/>
                  <a:pt x="5302211" y="3213027"/>
                  <a:pt x="5297820" y="3217417"/>
                </a:cubicBezTo>
                <a:cubicBezTo>
                  <a:pt x="5306602" y="3226198"/>
                  <a:pt x="5319774" y="3217417"/>
                  <a:pt x="5333494" y="3213027"/>
                </a:cubicBezTo>
                <a:cubicBezTo>
                  <a:pt x="5333494" y="3239919"/>
                  <a:pt x="5306602" y="3231137"/>
                  <a:pt x="5302211" y="3253091"/>
                </a:cubicBezTo>
                <a:cubicBezTo>
                  <a:pt x="5306602" y="3257481"/>
                  <a:pt x="5333494" y="3244309"/>
                  <a:pt x="5324714" y="3266262"/>
                </a:cubicBezTo>
                <a:cubicBezTo>
                  <a:pt x="5347215" y="3279433"/>
                  <a:pt x="5351605" y="3257481"/>
                  <a:pt x="5374108" y="3257481"/>
                </a:cubicBezTo>
                <a:cubicBezTo>
                  <a:pt x="5369717" y="3261872"/>
                  <a:pt x="5369717" y="3270653"/>
                  <a:pt x="5365326" y="3275044"/>
                </a:cubicBezTo>
                <a:cubicBezTo>
                  <a:pt x="5365326" y="3283824"/>
                  <a:pt x="5379047" y="3279433"/>
                  <a:pt x="5379047" y="3288214"/>
                </a:cubicBezTo>
                <a:cubicBezTo>
                  <a:pt x="5432833" y="3265713"/>
                  <a:pt x="5482227" y="3230039"/>
                  <a:pt x="5536011" y="3212477"/>
                </a:cubicBezTo>
                <a:cubicBezTo>
                  <a:pt x="5500338" y="3248150"/>
                  <a:pt x="5437223" y="3261322"/>
                  <a:pt x="5410330" y="3305777"/>
                </a:cubicBezTo>
                <a:cubicBezTo>
                  <a:pt x="5383439" y="3305777"/>
                  <a:pt x="5374657" y="3323888"/>
                  <a:pt x="5360936" y="3337060"/>
                </a:cubicBezTo>
                <a:cubicBezTo>
                  <a:pt x="5401548" y="3319497"/>
                  <a:pt x="5441613" y="3296996"/>
                  <a:pt x="5486617" y="3283824"/>
                </a:cubicBezTo>
                <a:cubicBezTo>
                  <a:pt x="5482227" y="3301936"/>
                  <a:pt x="5482227" y="3306327"/>
                  <a:pt x="5477835" y="3323888"/>
                </a:cubicBezTo>
                <a:cubicBezTo>
                  <a:pt x="5460273" y="3323888"/>
                  <a:pt x="5460273" y="3306327"/>
                  <a:pt x="5442162" y="3310717"/>
                </a:cubicBezTo>
                <a:cubicBezTo>
                  <a:pt x="5432833" y="3315108"/>
                  <a:pt x="5442162" y="3342000"/>
                  <a:pt x="5428442" y="3346391"/>
                </a:cubicBezTo>
                <a:cubicBezTo>
                  <a:pt x="5401548" y="3333219"/>
                  <a:pt x="5397159" y="3364502"/>
                  <a:pt x="5379047" y="3373283"/>
                </a:cubicBezTo>
                <a:cubicBezTo>
                  <a:pt x="5388377" y="3382064"/>
                  <a:pt x="5406488" y="3382064"/>
                  <a:pt x="5392768" y="3395237"/>
                </a:cubicBezTo>
                <a:cubicBezTo>
                  <a:pt x="5433382" y="3412799"/>
                  <a:pt x="5455883" y="3390846"/>
                  <a:pt x="5437772" y="3359562"/>
                </a:cubicBezTo>
                <a:cubicBezTo>
                  <a:pt x="5442162" y="3355172"/>
                  <a:pt x="5446553" y="3346391"/>
                  <a:pt x="5446553" y="3342000"/>
                </a:cubicBezTo>
                <a:cubicBezTo>
                  <a:pt x="5482227" y="3359562"/>
                  <a:pt x="5473445" y="3310717"/>
                  <a:pt x="5504728" y="3315108"/>
                </a:cubicBezTo>
                <a:cubicBezTo>
                  <a:pt x="5500338" y="3328828"/>
                  <a:pt x="5487166" y="3337609"/>
                  <a:pt x="5469055" y="3346391"/>
                </a:cubicBezTo>
                <a:cubicBezTo>
                  <a:pt x="5473445" y="3355172"/>
                  <a:pt x="5469055" y="3355172"/>
                  <a:pt x="5473445" y="3368344"/>
                </a:cubicBezTo>
                <a:cubicBezTo>
                  <a:pt x="5469055" y="3372734"/>
                  <a:pt x="5455334" y="3372734"/>
                  <a:pt x="5450943" y="3381516"/>
                </a:cubicBezTo>
                <a:cubicBezTo>
                  <a:pt x="5469055" y="3377125"/>
                  <a:pt x="5500338" y="3372734"/>
                  <a:pt x="5514058" y="3359562"/>
                </a:cubicBezTo>
                <a:cubicBezTo>
                  <a:pt x="5505277" y="3395237"/>
                  <a:pt x="5455883" y="3395237"/>
                  <a:pt x="5428990" y="3412799"/>
                </a:cubicBezTo>
                <a:cubicBezTo>
                  <a:pt x="5388377" y="3439692"/>
                  <a:pt x="5361485" y="3484146"/>
                  <a:pt x="5307701" y="3488536"/>
                </a:cubicBezTo>
                <a:cubicBezTo>
                  <a:pt x="5298919" y="3475365"/>
                  <a:pt x="5298919" y="3466584"/>
                  <a:pt x="5285198" y="3466584"/>
                </a:cubicBezTo>
                <a:cubicBezTo>
                  <a:pt x="5285198" y="3457803"/>
                  <a:pt x="5294529" y="3453412"/>
                  <a:pt x="5298919" y="3444631"/>
                </a:cubicBezTo>
                <a:cubicBezTo>
                  <a:pt x="5289589" y="3444631"/>
                  <a:pt x="5289589" y="3431459"/>
                  <a:pt x="5285198" y="3427068"/>
                </a:cubicBezTo>
                <a:cubicBezTo>
                  <a:pt x="5276417" y="3427068"/>
                  <a:pt x="5276417" y="3435850"/>
                  <a:pt x="5262697" y="3435850"/>
                </a:cubicBezTo>
                <a:cubicBezTo>
                  <a:pt x="5262697" y="3453961"/>
                  <a:pt x="5271477" y="3458351"/>
                  <a:pt x="5248976" y="3467133"/>
                </a:cubicBezTo>
                <a:cubicBezTo>
                  <a:pt x="5248976" y="3475914"/>
                  <a:pt x="5248976" y="3484695"/>
                  <a:pt x="5257757" y="3484695"/>
                </a:cubicBezTo>
                <a:cubicBezTo>
                  <a:pt x="5244586" y="3502257"/>
                  <a:pt x="5199582" y="3515429"/>
                  <a:pt x="5230864" y="3542322"/>
                </a:cubicBezTo>
                <a:cubicBezTo>
                  <a:pt x="5208362" y="3547261"/>
                  <a:pt x="5177079" y="3542322"/>
                  <a:pt x="5172689" y="3569214"/>
                </a:cubicBezTo>
                <a:cubicBezTo>
                  <a:pt x="5158968" y="3573604"/>
                  <a:pt x="5163358" y="3560433"/>
                  <a:pt x="5154578" y="3560433"/>
                </a:cubicBezTo>
                <a:cubicBezTo>
                  <a:pt x="5145248" y="3565373"/>
                  <a:pt x="5140857" y="3574154"/>
                  <a:pt x="5140857" y="3587325"/>
                </a:cubicBezTo>
                <a:cubicBezTo>
                  <a:pt x="5131526" y="3587325"/>
                  <a:pt x="5135916" y="3574154"/>
                  <a:pt x="5127136" y="3574154"/>
                </a:cubicBezTo>
                <a:cubicBezTo>
                  <a:pt x="5109574" y="3592265"/>
                  <a:pt x="5131526" y="3596656"/>
                  <a:pt x="5145248" y="3609828"/>
                </a:cubicBezTo>
                <a:cubicBezTo>
                  <a:pt x="5158968" y="3601046"/>
                  <a:pt x="5172140" y="3592265"/>
                  <a:pt x="5185861" y="3587874"/>
                </a:cubicBezTo>
                <a:cubicBezTo>
                  <a:pt x="5185861" y="3596656"/>
                  <a:pt x="5185861" y="3605437"/>
                  <a:pt x="5177079" y="3609828"/>
                </a:cubicBezTo>
                <a:cubicBezTo>
                  <a:pt x="5177079" y="3618609"/>
                  <a:pt x="5185861" y="3618609"/>
                  <a:pt x="5199582" y="3614218"/>
                </a:cubicBezTo>
                <a:cubicBezTo>
                  <a:pt x="5195191" y="3627389"/>
                  <a:pt x="5199582" y="3627389"/>
                  <a:pt x="5195191" y="3636171"/>
                </a:cubicBezTo>
                <a:cubicBezTo>
                  <a:pt x="5203972" y="3644952"/>
                  <a:pt x="5212752" y="3626842"/>
                  <a:pt x="5203972" y="3653734"/>
                </a:cubicBezTo>
                <a:cubicBezTo>
                  <a:pt x="5239645" y="3658125"/>
                  <a:pt x="5262147" y="3622451"/>
                  <a:pt x="5280259" y="3622451"/>
                </a:cubicBezTo>
                <a:cubicBezTo>
                  <a:pt x="5271477" y="3636171"/>
                  <a:pt x="5253366" y="3636171"/>
                  <a:pt x="5244586" y="3649343"/>
                </a:cubicBezTo>
                <a:cubicBezTo>
                  <a:pt x="5248976" y="3663064"/>
                  <a:pt x="5240194" y="3663064"/>
                  <a:pt x="5244586" y="3676235"/>
                </a:cubicBezTo>
                <a:cubicBezTo>
                  <a:pt x="5231414" y="3685566"/>
                  <a:pt x="5217692" y="3685566"/>
                  <a:pt x="5217692" y="3703129"/>
                </a:cubicBezTo>
                <a:cubicBezTo>
                  <a:pt x="5208362" y="3707518"/>
                  <a:pt x="5208362" y="3694347"/>
                  <a:pt x="5203972" y="3694347"/>
                </a:cubicBezTo>
                <a:cubicBezTo>
                  <a:pt x="5199032" y="3698738"/>
                  <a:pt x="5199032" y="3703129"/>
                  <a:pt x="5190251" y="3703129"/>
                </a:cubicBezTo>
                <a:cubicBezTo>
                  <a:pt x="5199582" y="3707518"/>
                  <a:pt x="5203972" y="3716299"/>
                  <a:pt x="5208362" y="3725081"/>
                </a:cubicBezTo>
                <a:cubicBezTo>
                  <a:pt x="5226473" y="3703129"/>
                  <a:pt x="5266538" y="3716299"/>
                  <a:pt x="5280259" y="3676235"/>
                </a:cubicBezTo>
                <a:cubicBezTo>
                  <a:pt x="5307150" y="3698738"/>
                  <a:pt x="5316481" y="3658673"/>
                  <a:pt x="5352154" y="3663064"/>
                </a:cubicBezTo>
                <a:cubicBezTo>
                  <a:pt x="5352154" y="3667454"/>
                  <a:pt x="5360936" y="3685017"/>
                  <a:pt x="5352154" y="3685017"/>
                </a:cubicBezTo>
                <a:cubicBezTo>
                  <a:pt x="5356545" y="3693798"/>
                  <a:pt x="5360936" y="3685017"/>
                  <a:pt x="5374657" y="3689407"/>
                </a:cubicBezTo>
                <a:cubicBezTo>
                  <a:pt x="5356545" y="3703129"/>
                  <a:pt x="5347764" y="3716299"/>
                  <a:pt x="5320872" y="3720690"/>
                </a:cubicBezTo>
                <a:cubicBezTo>
                  <a:pt x="5325262" y="3698189"/>
                  <a:pt x="5334044" y="3689407"/>
                  <a:pt x="5352154" y="3680626"/>
                </a:cubicBezTo>
                <a:cubicBezTo>
                  <a:pt x="5324714" y="3676235"/>
                  <a:pt x="5302760" y="3711909"/>
                  <a:pt x="5289039" y="3733862"/>
                </a:cubicBezTo>
                <a:cubicBezTo>
                  <a:pt x="5293431" y="3738253"/>
                  <a:pt x="5311542" y="3725081"/>
                  <a:pt x="5311542" y="3716299"/>
                </a:cubicBezTo>
                <a:cubicBezTo>
                  <a:pt x="5325262" y="3734412"/>
                  <a:pt x="5289039" y="3743193"/>
                  <a:pt x="5280259" y="3756364"/>
                </a:cubicBezTo>
                <a:cubicBezTo>
                  <a:pt x="5271477" y="3756364"/>
                  <a:pt x="5271477" y="3743193"/>
                  <a:pt x="5257757" y="3747582"/>
                </a:cubicBezTo>
                <a:cubicBezTo>
                  <a:pt x="5248425" y="3747582"/>
                  <a:pt x="5244036" y="3756364"/>
                  <a:pt x="5244036" y="3765145"/>
                </a:cubicBezTo>
                <a:cubicBezTo>
                  <a:pt x="5257757" y="3769536"/>
                  <a:pt x="5252817" y="3778317"/>
                  <a:pt x="5266538" y="3787098"/>
                </a:cubicBezTo>
                <a:cubicBezTo>
                  <a:pt x="5315932" y="3760206"/>
                  <a:pt x="5342825" y="3706970"/>
                  <a:pt x="5410330" y="3693798"/>
                </a:cubicBezTo>
                <a:cubicBezTo>
                  <a:pt x="5414720" y="3680626"/>
                  <a:pt x="5401000" y="3680626"/>
                  <a:pt x="5396609" y="3671845"/>
                </a:cubicBezTo>
                <a:cubicBezTo>
                  <a:pt x="5396609" y="3667454"/>
                  <a:pt x="5401000" y="3663064"/>
                  <a:pt x="5401000" y="3658673"/>
                </a:cubicBezTo>
                <a:cubicBezTo>
                  <a:pt x="5401000" y="3649892"/>
                  <a:pt x="5396609" y="3658673"/>
                  <a:pt x="5392219" y="3658673"/>
                </a:cubicBezTo>
                <a:cubicBezTo>
                  <a:pt x="5396609" y="3654282"/>
                  <a:pt x="5396609" y="3640562"/>
                  <a:pt x="5396609" y="3627389"/>
                </a:cubicBezTo>
                <a:cubicBezTo>
                  <a:pt x="5409782" y="3627389"/>
                  <a:pt x="5409782" y="3609828"/>
                  <a:pt x="5427893" y="3614218"/>
                </a:cubicBezTo>
                <a:cubicBezTo>
                  <a:pt x="5423502" y="3605437"/>
                  <a:pt x="5414720" y="3605437"/>
                  <a:pt x="5419112" y="3592265"/>
                </a:cubicBezTo>
                <a:cubicBezTo>
                  <a:pt x="5441613" y="3592265"/>
                  <a:pt x="5468506" y="3587874"/>
                  <a:pt x="5491008" y="3574702"/>
                </a:cubicBezTo>
                <a:cubicBezTo>
                  <a:pt x="5491008" y="3583484"/>
                  <a:pt x="5486617" y="3583484"/>
                  <a:pt x="5486617" y="3587874"/>
                </a:cubicBezTo>
                <a:cubicBezTo>
                  <a:pt x="5536011" y="3592265"/>
                  <a:pt x="5536011" y="3543420"/>
                  <a:pt x="5571686" y="3534638"/>
                </a:cubicBezTo>
                <a:cubicBezTo>
                  <a:pt x="5554123" y="3543420"/>
                  <a:pt x="5576077" y="3556592"/>
                  <a:pt x="5589797" y="3547810"/>
                </a:cubicBezTo>
                <a:cubicBezTo>
                  <a:pt x="5594187" y="3557140"/>
                  <a:pt x="5562904" y="3561531"/>
                  <a:pt x="5562904" y="3579093"/>
                </a:cubicBezTo>
                <a:cubicBezTo>
                  <a:pt x="5549184" y="3583484"/>
                  <a:pt x="5549184" y="3574702"/>
                  <a:pt x="5540402" y="3574702"/>
                </a:cubicBezTo>
                <a:cubicBezTo>
                  <a:pt x="5527230" y="3574702"/>
                  <a:pt x="5531621" y="3592814"/>
                  <a:pt x="5531621" y="3605985"/>
                </a:cubicBezTo>
                <a:cubicBezTo>
                  <a:pt x="5518449" y="3610376"/>
                  <a:pt x="5504728" y="3619157"/>
                  <a:pt x="5495948" y="3623548"/>
                </a:cubicBezTo>
                <a:cubicBezTo>
                  <a:pt x="5495948" y="3632879"/>
                  <a:pt x="5504728" y="3637268"/>
                  <a:pt x="5500338" y="3650440"/>
                </a:cubicBezTo>
                <a:cubicBezTo>
                  <a:pt x="5495948" y="3659771"/>
                  <a:pt x="5468506" y="3668552"/>
                  <a:pt x="5482227" y="3681723"/>
                </a:cubicBezTo>
                <a:cubicBezTo>
                  <a:pt x="5459724" y="3708616"/>
                  <a:pt x="5428442" y="3703677"/>
                  <a:pt x="5410330" y="3730569"/>
                </a:cubicBezTo>
                <a:cubicBezTo>
                  <a:pt x="5419112" y="3730569"/>
                  <a:pt x="5423502" y="3721788"/>
                  <a:pt x="5437223" y="3726179"/>
                </a:cubicBezTo>
                <a:cubicBezTo>
                  <a:pt x="5432833" y="3743741"/>
                  <a:pt x="5410330" y="3748132"/>
                  <a:pt x="5410330" y="3775024"/>
                </a:cubicBezTo>
                <a:cubicBezTo>
                  <a:pt x="5441613" y="3756913"/>
                  <a:pt x="5482227" y="3748132"/>
                  <a:pt x="5504728" y="3734960"/>
                </a:cubicBezTo>
                <a:cubicBezTo>
                  <a:pt x="5500338" y="3761304"/>
                  <a:pt x="5446003" y="3770085"/>
                  <a:pt x="5437223" y="3801368"/>
                </a:cubicBezTo>
                <a:cubicBezTo>
                  <a:pt x="5446003" y="3805759"/>
                  <a:pt x="5455334" y="3810149"/>
                  <a:pt x="5459724" y="3796977"/>
                </a:cubicBezTo>
                <a:cubicBezTo>
                  <a:pt x="5469055" y="3796977"/>
                  <a:pt x="5464663" y="3810149"/>
                  <a:pt x="5473445" y="3810149"/>
                </a:cubicBezTo>
                <a:cubicBezTo>
                  <a:pt x="5504728" y="3792037"/>
                  <a:pt x="5527230" y="3770085"/>
                  <a:pt x="5572233" y="3774476"/>
                </a:cubicBezTo>
                <a:cubicBezTo>
                  <a:pt x="5581015" y="3787646"/>
                  <a:pt x="5563453" y="3818930"/>
                  <a:pt x="5545342" y="3823321"/>
                </a:cubicBezTo>
                <a:cubicBezTo>
                  <a:pt x="5545342" y="3823321"/>
                  <a:pt x="5545342" y="3823321"/>
                  <a:pt x="5545342" y="3810149"/>
                </a:cubicBezTo>
                <a:cubicBezTo>
                  <a:pt x="5495948" y="3810149"/>
                  <a:pt x="5487166" y="3859543"/>
                  <a:pt x="5460273" y="3881497"/>
                </a:cubicBezTo>
                <a:cubicBezTo>
                  <a:pt x="5455883" y="3885888"/>
                  <a:pt x="5442162" y="3877106"/>
                  <a:pt x="5442162" y="3894669"/>
                </a:cubicBezTo>
                <a:cubicBezTo>
                  <a:pt x="5415270" y="3863934"/>
                  <a:pt x="5383439" y="3921561"/>
                  <a:pt x="5347764" y="3921561"/>
                </a:cubicBezTo>
                <a:cubicBezTo>
                  <a:pt x="5369717" y="3881497"/>
                  <a:pt x="5410330" y="3850213"/>
                  <a:pt x="5432833" y="3805759"/>
                </a:cubicBezTo>
                <a:cubicBezTo>
                  <a:pt x="5428442" y="3796977"/>
                  <a:pt x="5405940" y="3805759"/>
                  <a:pt x="5401548" y="3796977"/>
                </a:cubicBezTo>
                <a:cubicBezTo>
                  <a:pt x="5405940" y="3787646"/>
                  <a:pt x="5410330" y="3783257"/>
                  <a:pt x="5405940" y="3770085"/>
                </a:cubicBezTo>
                <a:cubicBezTo>
                  <a:pt x="5396609" y="3770085"/>
                  <a:pt x="5392219" y="3770085"/>
                  <a:pt x="5392219" y="3778866"/>
                </a:cubicBezTo>
                <a:cubicBezTo>
                  <a:pt x="5383439" y="3774476"/>
                  <a:pt x="5396609" y="3765694"/>
                  <a:pt x="5387829" y="3761304"/>
                </a:cubicBezTo>
                <a:cubicBezTo>
                  <a:pt x="5356545" y="3770085"/>
                  <a:pt x="5356545" y="3805759"/>
                  <a:pt x="5329653" y="3814540"/>
                </a:cubicBezTo>
                <a:cubicBezTo>
                  <a:pt x="5325262" y="3810149"/>
                  <a:pt x="5325262" y="3805759"/>
                  <a:pt x="5325262" y="3796977"/>
                </a:cubicBezTo>
                <a:cubicBezTo>
                  <a:pt x="5312091" y="3801368"/>
                  <a:pt x="5289589" y="3796977"/>
                  <a:pt x="5293979" y="3818930"/>
                </a:cubicBezTo>
                <a:cubicBezTo>
                  <a:pt x="5285198" y="3818930"/>
                  <a:pt x="5280807" y="3827711"/>
                  <a:pt x="5267087" y="3823321"/>
                </a:cubicBezTo>
                <a:cubicBezTo>
                  <a:pt x="5253366" y="3845274"/>
                  <a:pt x="5217692" y="3849665"/>
                  <a:pt x="5203972" y="3876557"/>
                </a:cubicBezTo>
                <a:cubicBezTo>
                  <a:pt x="5190251" y="3867776"/>
                  <a:pt x="5181469" y="3880948"/>
                  <a:pt x="5163358" y="3880948"/>
                </a:cubicBezTo>
                <a:cubicBezTo>
                  <a:pt x="5163358" y="3862837"/>
                  <a:pt x="5181469" y="3862837"/>
                  <a:pt x="5190251" y="3854056"/>
                </a:cubicBezTo>
                <a:cubicBezTo>
                  <a:pt x="5172140" y="3832102"/>
                  <a:pt x="5132076" y="3858995"/>
                  <a:pt x="5118354" y="3880948"/>
                </a:cubicBezTo>
                <a:cubicBezTo>
                  <a:pt x="5135916" y="3925403"/>
                  <a:pt x="5100243" y="3929793"/>
                  <a:pt x="5077741" y="3947356"/>
                </a:cubicBezTo>
                <a:cubicBezTo>
                  <a:pt x="5068960" y="3929245"/>
                  <a:pt x="5087073" y="3924854"/>
                  <a:pt x="5095853" y="3911682"/>
                </a:cubicBezTo>
                <a:cubicBezTo>
                  <a:pt x="5091463" y="3894120"/>
                  <a:pt x="5073351" y="3898510"/>
                  <a:pt x="5064569" y="3898510"/>
                </a:cubicBezTo>
                <a:cubicBezTo>
                  <a:pt x="5082132" y="3867776"/>
                  <a:pt x="5118354" y="3858446"/>
                  <a:pt x="5145248" y="3840884"/>
                </a:cubicBezTo>
                <a:cubicBezTo>
                  <a:pt x="5145248" y="3818930"/>
                  <a:pt x="5136466" y="3813991"/>
                  <a:pt x="5145248" y="3792037"/>
                </a:cubicBezTo>
                <a:cubicBezTo>
                  <a:pt x="5149638" y="3796428"/>
                  <a:pt x="5154029" y="3800819"/>
                  <a:pt x="5154029" y="3809600"/>
                </a:cubicBezTo>
                <a:cubicBezTo>
                  <a:pt x="5163358" y="3813991"/>
                  <a:pt x="5163358" y="3805209"/>
                  <a:pt x="5172140" y="3805209"/>
                </a:cubicBezTo>
                <a:cubicBezTo>
                  <a:pt x="5176530" y="3782708"/>
                  <a:pt x="5162809" y="3782708"/>
                  <a:pt x="5158419" y="3769536"/>
                </a:cubicBezTo>
                <a:cubicBezTo>
                  <a:pt x="5171591" y="3765145"/>
                  <a:pt x="5167201" y="3747582"/>
                  <a:pt x="5185311" y="3747582"/>
                </a:cubicBezTo>
                <a:cubicBezTo>
                  <a:pt x="5185311" y="3747582"/>
                  <a:pt x="5185311" y="3747582"/>
                  <a:pt x="5185311" y="3725630"/>
                </a:cubicBezTo>
                <a:cubicBezTo>
                  <a:pt x="5154029" y="3738802"/>
                  <a:pt x="5122746" y="3770085"/>
                  <a:pt x="5109025" y="3787646"/>
                </a:cubicBezTo>
                <a:cubicBezTo>
                  <a:pt x="5109025" y="3800819"/>
                  <a:pt x="5100243" y="3783257"/>
                  <a:pt x="5100243" y="3778866"/>
                </a:cubicBezTo>
                <a:cubicBezTo>
                  <a:pt x="5095853" y="3783257"/>
                  <a:pt x="5091463" y="3787646"/>
                  <a:pt x="5077741" y="3787646"/>
                </a:cubicBezTo>
                <a:cubicBezTo>
                  <a:pt x="5073351" y="3783257"/>
                  <a:pt x="5104634" y="3783257"/>
                  <a:pt x="5095853" y="3756364"/>
                </a:cubicBezTo>
                <a:cubicBezTo>
                  <a:pt x="5091463" y="3756364"/>
                  <a:pt x="5068960" y="3756364"/>
                  <a:pt x="5064569" y="3743193"/>
                </a:cubicBezTo>
                <a:cubicBezTo>
                  <a:pt x="5068960" y="3743193"/>
                  <a:pt x="5113964" y="3747582"/>
                  <a:pt x="5100243" y="3730021"/>
                </a:cubicBezTo>
                <a:cubicBezTo>
                  <a:pt x="5086523" y="3738802"/>
                  <a:pt x="5109025" y="3712459"/>
                  <a:pt x="5104634" y="3734412"/>
                </a:cubicBezTo>
                <a:cubicBezTo>
                  <a:pt x="5118354" y="3730021"/>
                  <a:pt x="5122746" y="3716299"/>
                  <a:pt x="5122746" y="3698738"/>
                </a:cubicBezTo>
                <a:cubicBezTo>
                  <a:pt x="5135916" y="3711909"/>
                  <a:pt x="5145248" y="3681175"/>
                  <a:pt x="5154029" y="3698738"/>
                </a:cubicBezTo>
                <a:cubicBezTo>
                  <a:pt x="5158968" y="3685566"/>
                  <a:pt x="5149638" y="3676784"/>
                  <a:pt x="5167749" y="3676784"/>
                </a:cubicBezTo>
                <a:cubicBezTo>
                  <a:pt x="5167749" y="3658673"/>
                  <a:pt x="5154029" y="3658673"/>
                  <a:pt x="5149638" y="3645501"/>
                </a:cubicBezTo>
                <a:cubicBezTo>
                  <a:pt x="5144698" y="3627389"/>
                  <a:pt x="5162809" y="3631780"/>
                  <a:pt x="5158419" y="3614218"/>
                </a:cubicBezTo>
                <a:cubicBezTo>
                  <a:pt x="5145248" y="3614218"/>
                  <a:pt x="5140857" y="3627389"/>
                  <a:pt x="5122746" y="3627389"/>
                </a:cubicBezTo>
                <a:cubicBezTo>
                  <a:pt x="5122746" y="3618609"/>
                  <a:pt x="5131526" y="3614218"/>
                  <a:pt x="5131526" y="3609828"/>
                </a:cubicBezTo>
                <a:cubicBezTo>
                  <a:pt x="5109025" y="3601046"/>
                  <a:pt x="5095853" y="3609828"/>
                  <a:pt x="5077741" y="3618609"/>
                </a:cubicBezTo>
                <a:cubicBezTo>
                  <a:pt x="5068960" y="3609278"/>
                  <a:pt x="5087073" y="3600497"/>
                  <a:pt x="5091463" y="3591716"/>
                </a:cubicBezTo>
                <a:cubicBezTo>
                  <a:pt x="5073901" y="3596106"/>
                  <a:pt x="5068960" y="3587325"/>
                  <a:pt x="5060180" y="3560433"/>
                </a:cubicBezTo>
                <a:cubicBezTo>
                  <a:pt x="5028896" y="3569214"/>
                  <a:pt x="5015176" y="3591716"/>
                  <a:pt x="5006394" y="3613670"/>
                </a:cubicBezTo>
                <a:cubicBezTo>
                  <a:pt x="4997613" y="3609278"/>
                  <a:pt x="4993222" y="3587325"/>
                  <a:pt x="4979501" y="3600497"/>
                </a:cubicBezTo>
                <a:cubicBezTo>
                  <a:pt x="4992673" y="3604887"/>
                  <a:pt x="5001455" y="3635623"/>
                  <a:pt x="5015176" y="3622451"/>
                </a:cubicBezTo>
                <a:cubicBezTo>
                  <a:pt x="5024506" y="3648794"/>
                  <a:pt x="4970721" y="3653734"/>
                  <a:pt x="4957000" y="3675687"/>
                </a:cubicBezTo>
                <a:cubicBezTo>
                  <a:pt x="4948218" y="3661966"/>
                  <a:pt x="4930107" y="3653184"/>
                  <a:pt x="4925717" y="3640014"/>
                </a:cubicBezTo>
                <a:cubicBezTo>
                  <a:pt x="4907606" y="3644952"/>
                  <a:pt x="4930107" y="3658125"/>
                  <a:pt x="4911997" y="3666906"/>
                </a:cubicBezTo>
                <a:cubicBezTo>
                  <a:pt x="4907057" y="3653734"/>
                  <a:pt x="4907057" y="3662515"/>
                  <a:pt x="4898275" y="3658125"/>
                </a:cubicBezTo>
                <a:cubicBezTo>
                  <a:pt x="4893336" y="3644952"/>
                  <a:pt x="4907057" y="3649343"/>
                  <a:pt x="4907057" y="3636171"/>
                </a:cubicBezTo>
                <a:cubicBezTo>
                  <a:pt x="4902667" y="3631780"/>
                  <a:pt x="4902667" y="3631780"/>
                  <a:pt x="4902667" y="3627389"/>
                </a:cubicBezTo>
                <a:cubicBezTo>
                  <a:pt x="4880164" y="3627389"/>
                  <a:pt x="4866992" y="3641111"/>
                  <a:pt x="4875774" y="3663064"/>
                </a:cubicBezTo>
                <a:cubicBezTo>
                  <a:pt x="4858212" y="3667454"/>
                  <a:pt x="4858212" y="3694347"/>
                  <a:pt x="4844491" y="3703129"/>
                </a:cubicBezTo>
                <a:cubicBezTo>
                  <a:pt x="4835709" y="3698738"/>
                  <a:pt x="4858212" y="3689957"/>
                  <a:pt x="4844491" y="3681175"/>
                </a:cubicBezTo>
                <a:cubicBezTo>
                  <a:pt x="4840100" y="3685566"/>
                  <a:pt x="4835709" y="3689957"/>
                  <a:pt x="4835709" y="3694347"/>
                </a:cubicBezTo>
                <a:cubicBezTo>
                  <a:pt x="4821989" y="3685017"/>
                  <a:pt x="4840100" y="3671845"/>
                  <a:pt x="4840100" y="3663064"/>
                </a:cubicBezTo>
                <a:cubicBezTo>
                  <a:pt x="4826929" y="3636171"/>
                  <a:pt x="4781925" y="3667454"/>
                  <a:pt x="4759422" y="3676235"/>
                </a:cubicBezTo>
                <a:cubicBezTo>
                  <a:pt x="4764361" y="3689957"/>
                  <a:pt x="4773143" y="3694347"/>
                  <a:pt x="4773143" y="3707518"/>
                </a:cubicBezTo>
                <a:cubicBezTo>
                  <a:pt x="4786863" y="3707518"/>
                  <a:pt x="4786863" y="3698738"/>
                  <a:pt x="4791254" y="3689957"/>
                </a:cubicBezTo>
                <a:cubicBezTo>
                  <a:pt x="4795645" y="3707518"/>
                  <a:pt x="4813756" y="3698738"/>
                  <a:pt x="4818147" y="3703129"/>
                </a:cubicBezTo>
                <a:cubicBezTo>
                  <a:pt x="4822537" y="3720690"/>
                  <a:pt x="4791254" y="3738253"/>
                  <a:pt x="4786863" y="3765145"/>
                </a:cubicBezTo>
                <a:cubicBezTo>
                  <a:pt x="4795645" y="3769536"/>
                  <a:pt x="4827477" y="3747034"/>
                  <a:pt x="4813756" y="3733862"/>
                </a:cubicBezTo>
                <a:cubicBezTo>
                  <a:pt x="4813756" y="3725081"/>
                  <a:pt x="4836258" y="3747034"/>
                  <a:pt x="4840649" y="3733862"/>
                </a:cubicBezTo>
                <a:cubicBezTo>
                  <a:pt x="4845040" y="3738253"/>
                  <a:pt x="4818147" y="3751973"/>
                  <a:pt x="4836258" y="3765145"/>
                </a:cubicBezTo>
                <a:cubicBezTo>
                  <a:pt x="4782473" y="3769536"/>
                  <a:pt x="4742408" y="3791489"/>
                  <a:pt x="4701796" y="3827163"/>
                </a:cubicBezTo>
                <a:cubicBezTo>
                  <a:pt x="4701796" y="3835945"/>
                  <a:pt x="4706186" y="3835945"/>
                  <a:pt x="4706186" y="3844726"/>
                </a:cubicBezTo>
                <a:cubicBezTo>
                  <a:pt x="4683685" y="3840335"/>
                  <a:pt x="4679293" y="3871069"/>
                  <a:pt x="4665573" y="3857897"/>
                </a:cubicBezTo>
                <a:cubicBezTo>
                  <a:pt x="4669964" y="3871618"/>
                  <a:pt x="4669964" y="3880399"/>
                  <a:pt x="4665573" y="3893570"/>
                </a:cubicBezTo>
                <a:cubicBezTo>
                  <a:pt x="4661182" y="3889180"/>
                  <a:pt x="4661182" y="3880399"/>
                  <a:pt x="4661182" y="3871618"/>
                </a:cubicBezTo>
                <a:cubicBezTo>
                  <a:pt x="4656243" y="3876009"/>
                  <a:pt x="4651852" y="3876009"/>
                  <a:pt x="4647461" y="3876009"/>
                </a:cubicBezTo>
                <a:cubicBezTo>
                  <a:pt x="4629350" y="3893570"/>
                  <a:pt x="4643071" y="3906742"/>
                  <a:pt x="4651852" y="3933635"/>
                </a:cubicBezTo>
                <a:cubicBezTo>
                  <a:pt x="4683136" y="3929245"/>
                  <a:pt x="4678745" y="3889180"/>
                  <a:pt x="4705638" y="3880399"/>
                </a:cubicBezTo>
                <a:cubicBezTo>
                  <a:pt x="4705638" y="3906742"/>
                  <a:pt x="4701247" y="3924854"/>
                  <a:pt x="4674354" y="3933635"/>
                </a:cubicBezTo>
                <a:cubicBezTo>
                  <a:pt x="4674354" y="3942416"/>
                  <a:pt x="4692465" y="3946807"/>
                  <a:pt x="4692465" y="3938026"/>
                </a:cubicBezTo>
                <a:cubicBezTo>
                  <a:pt x="4692465" y="3951198"/>
                  <a:pt x="4696855" y="3964918"/>
                  <a:pt x="4701247" y="3982482"/>
                </a:cubicBezTo>
                <a:cubicBezTo>
                  <a:pt x="4714968" y="3978091"/>
                  <a:pt x="4719358" y="3951746"/>
                  <a:pt x="4741860" y="3964918"/>
                </a:cubicBezTo>
                <a:cubicBezTo>
                  <a:pt x="4737469" y="3973700"/>
                  <a:pt x="4746250" y="3978091"/>
                  <a:pt x="4746250" y="3986871"/>
                </a:cubicBezTo>
                <a:cubicBezTo>
                  <a:pt x="4728688" y="3978091"/>
                  <a:pt x="4724297" y="3978091"/>
                  <a:pt x="4710576" y="3991262"/>
                </a:cubicBezTo>
                <a:cubicBezTo>
                  <a:pt x="4714968" y="4000043"/>
                  <a:pt x="4714968" y="4004434"/>
                  <a:pt x="4719358" y="4008825"/>
                </a:cubicBezTo>
                <a:cubicBezTo>
                  <a:pt x="4705638" y="4017606"/>
                  <a:pt x="4692465" y="4004434"/>
                  <a:pt x="4678745" y="4004434"/>
                </a:cubicBezTo>
                <a:cubicBezTo>
                  <a:pt x="4683685" y="3981932"/>
                  <a:pt x="4683685" y="3999495"/>
                  <a:pt x="4692465" y="3977542"/>
                </a:cubicBezTo>
                <a:cubicBezTo>
                  <a:pt x="4692465" y="3973151"/>
                  <a:pt x="4678745" y="3977542"/>
                  <a:pt x="4678745" y="3968760"/>
                </a:cubicBezTo>
                <a:cubicBezTo>
                  <a:pt x="4674354" y="3973151"/>
                  <a:pt x="4674354" y="3981932"/>
                  <a:pt x="4669964" y="3990713"/>
                </a:cubicBezTo>
                <a:cubicBezTo>
                  <a:pt x="4661182" y="3981383"/>
                  <a:pt x="4674354" y="3972601"/>
                  <a:pt x="4669964" y="3959431"/>
                </a:cubicBezTo>
                <a:cubicBezTo>
                  <a:pt x="4661182" y="3959431"/>
                  <a:pt x="4647461" y="3959431"/>
                  <a:pt x="4647461" y="3968211"/>
                </a:cubicBezTo>
                <a:cubicBezTo>
                  <a:pt x="4647461" y="3963821"/>
                  <a:pt x="4638680" y="3941868"/>
                  <a:pt x="4616178" y="3946259"/>
                </a:cubicBezTo>
                <a:cubicBezTo>
                  <a:pt x="4616178" y="3937478"/>
                  <a:pt x="4620570" y="3928696"/>
                  <a:pt x="4634290" y="3933087"/>
                </a:cubicBezTo>
                <a:cubicBezTo>
                  <a:pt x="4620570" y="3919366"/>
                  <a:pt x="4634290" y="3906194"/>
                  <a:pt x="4616178" y="3906194"/>
                </a:cubicBezTo>
                <a:cubicBezTo>
                  <a:pt x="4611788" y="3893022"/>
                  <a:pt x="4625508" y="3897412"/>
                  <a:pt x="4629899" y="3897412"/>
                </a:cubicBezTo>
                <a:cubicBezTo>
                  <a:pt x="4634290" y="3879301"/>
                  <a:pt x="4616178" y="3879301"/>
                  <a:pt x="4616178" y="3861739"/>
                </a:cubicBezTo>
                <a:cubicBezTo>
                  <a:pt x="4624960" y="3848567"/>
                  <a:pt x="4651852" y="3848567"/>
                  <a:pt x="4647461" y="3821675"/>
                </a:cubicBezTo>
                <a:cubicBezTo>
                  <a:pt x="4593677" y="3812894"/>
                  <a:pt x="4580505" y="3888631"/>
                  <a:pt x="4539892" y="3893022"/>
                </a:cubicBezTo>
                <a:cubicBezTo>
                  <a:pt x="4539892" y="3910585"/>
                  <a:pt x="4534952" y="3928696"/>
                  <a:pt x="4548673" y="3937478"/>
                </a:cubicBezTo>
                <a:cubicBezTo>
                  <a:pt x="4548673" y="3951198"/>
                  <a:pt x="4535501" y="3951198"/>
                  <a:pt x="4539892" y="3964370"/>
                </a:cubicBezTo>
                <a:cubicBezTo>
                  <a:pt x="4512998" y="3964370"/>
                  <a:pt x="4512998" y="3986871"/>
                  <a:pt x="4494889" y="3991262"/>
                </a:cubicBezTo>
                <a:cubicBezTo>
                  <a:pt x="4499279" y="4008825"/>
                  <a:pt x="4512450" y="4013215"/>
                  <a:pt x="4530562" y="4008825"/>
                </a:cubicBezTo>
                <a:cubicBezTo>
                  <a:pt x="4534952" y="4031326"/>
                  <a:pt x="4516841" y="4048889"/>
                  <a:pt x="4489948" y="4053279"/>
                </a:cubicBezTo>
                <a:cubicBezTo>
                  <a:pt x="4480619" y="4043950"/>
                  <a:pt x="4498730" y="4039559"/>
                  <a:pt x="4498730" y="4021996"/>
                </a:cubicBezTo>
                <a:cubicBezTo>
                  <a:pt x="4494339" y="4017606"/>
                  <a:pt x="4485010" y="4017606"/>
                  <a:pt x="4476228" y="4017606"/>
                </a:cubicBezTo>
                <a:cubicBezTo>
                  <a:pt x="4480619" y="4008825"/>
                  <a:pt x="4494339" y="4013215"/>
                  <a:pt x="4494339" y="4004434"/>
                </a:cubicBezTo>
                <a:cubicBezTo>
                  <a:pt x="4476228" y="4013215"/>
                  <a:pt x="4458665" y="4013215"/>
                  <a:pt x="4440554" y="4004434"/>
                </a:cubicBezTo>
                <a:cubicBezTo>
                  <a:pt x="4440554" y="4000043"/>
                  <a:pt x="4449335" y="3995653"/>
                  <a:pt x="4449335" y="3991262"/>
                </a:cubicBezTo>
                <a:cubicBezTo>
                  <a:pt x="4440554" y="3986871"/>
                  <a:pt x="4436164" y="3969309"/>
                  <a:pt x="4418052" y="3973700"/>
                </a:cubicBezTo>
                <a:cubicBezTo>
                  <a:pt x="4413661" y="4018155"/>
                  <a:pt x="4346156" y="4040107"/>
                  <a:pt x="4368657" y="4084562"/>
                </a:cubicBezTo>
                <a:cubicBezTo>
                  <a:pt x="4355486" y="4102125"/>
                  <a:pt x="4351095" y="4075781"/>
                  <a:pt x="4337374" y="4080172"/>
                </a:cubicBezTo>
                <a:cubicBezTo>
                  <a:pt x="4319263" y="4084562"/>
                  <a:pt x="4314873" y="4097734"/>
                  <a:pt x="4296762" y="4102125"/>
                </a:cubicBezTo>
                <a:cubicBezTo>
                  <a:pt x="4292371" y="4115845"/>
                  <a:pt x="4305542" y="4115845"/>
                  <a:pt x="4301152" y="4129017"/>
                </a:cubicBezTo>
                <a:cubicBezTo>
                  <a:pt x="4278651" y="4111454"/>
                  <a:pt x="4265479" y="4124626"/>
                  <a:pt x="4242976" y="4120236"/>
                </a:cubicBezTo>
                <a:cubicBezTo>
                  <a:pt x="4220475" y="4137799"/>
                  <a:pt x="4202363" y="4164691"/>
                  <a:pt x="4171081" y="4169082"/>
                </a:cubicBezTo>
                <a:cubicBezTo>
                  <a:pt x="4157360" y="4182803"/>
                  <a:pt x="4148578" y="4213537"/>
                  <a:pt x="4121686" y="4200365"/>
                </a:cubicBezTo>
                <a:cubicBezTo>
                  <a:pt x="4121686" y="4191584"/>
                  <a:pt x="4130467" y="4195974"/>
                  <a:pt x="4130467" y="4187194"/>
                </a:cubicBezTo>
                <a:cubicBezTo>
                  <a:pt x="4126076" y="4178412"/>
                  <a:pt x="4126076" y="4169631"/>
                  <a:pt x="4112356" y="4174021"/>
                </a:cubicBezTo>
                <a:cubicBezTo>
                  <a:pt x="4098635" y="4178412"/>
                  <a:pt x="4098635" y="4196524"/>
                  <a:pt x="4098635" y="4214086"/>
                </a:cubicBezTo>
                <a:cubicBezTo>
                  <a:pt x="4093696" y="4214086"/>
                  <a:pt x="4084914" y="4214086"/>
                  <a:pt x="4084914" y="4218477"/>
                </a:cubicBezTo>
                <a:cubicBezTo>
                  <a:pt x="4071193" y="4214086"/>
                  <a:pt x="4089305" y="4209696"/>
                  <a:pt x="4093696" y="4205305"/>
                </a:cubicBezTo>
                <a:cubicBezTo>
                  <a:pt x="4084914" y="4205305"/>
                  <a:pt x="4075585" y="4187742"/>
                  <a:pt x="4066803" y="4196524"/>
                </a:cubicBezTo>
                <a:cubicBezTo>
                  <a:pt x="4053082" y="4200915"/>
                  <a:pt x="4071193" y="4205305"/>
                  <a:pt x="4066803" y="4214086"/>
                </a:cubicBezTo>
                <a:cubicBezTo>
                  <a:pt x="4030581" y="4218477"/>
                  <a:pt x="4021799" y="4245369"/>
                  <a:pt x="3994907" y="4254150"/>
                </a:cubicBezTo>
                <a:cubicBezTo>
                  <a:pt x="3994907" y="4245369"/>
                  <a:pt x="3994907" y="4232197"/>
                  <a:pt x="3981187" y="4236588"/>
                </a:cubicBezTo>
                <a:cubicBezTo>
                  <a:pt x="3981187" y="4272262"/>
                  <a:pt x="3918072" y="4281043"/>
                  <a:pt x="3886787" y="4281043"/>
                </a:cubicBezTo>
                <a:cubicBezTo>
                  <a:pt x="3886787" y="4263480"/>
                  <a:pt x="3900509" y="4285433"/>
                  <a:pt x="3900509" y="4267871"/>
                </a:cubicBezTo>
                <a:cubicBezTo>
                  <a:pt x="3886787" y="4263480"/>
                  <a:pt x="3859895" y="4272811"/>
                  <a:pt x="3859895" y="4294763"/>
                </a:cubicBezTo>
                <a:cubicBezTo>
                  <a:pt x="3828612" y="4294763"/>
                  <a:pt x="3792939" y="4290373"/>
                  <a:pt x="3801720" y="4312326"/>
                </a:cubicBezTo>
                <a:cubicBezTo>
                  <a:pt x="3792939" y="4312326"/>
                  <a:pt x="3787999" y="4316716"/>
                  <a:pt x="3779219" y="4316716"/>
                </a:cubicBezTo>
                <a:cubicBezTo>
                  <a:pt x="3761106" y="4356780"/>
                  <a:pt x="3689759" y="4387516"/>
                  <a:pt x="3649146" y="4378734"/>
                </a:cubicBezTo>
                <a:cubicBezTo>
                  <a:pt x="3644756" y="4387516"/>
                  <a:pt x="3644756" y="4405627"/>
                  <a:pt x="3644756" y="4418799"/>
                </a:cubicBezTo>
                <a:cubicBezTo>
                  <a:pt x="3658477" y="4410017"/>
                  <a:pt x="3671649" y="4405627"/>
                  <a:pt x="3685369" y="4401236"/>
                </a:cubicBezTo>
                <a:cubicBezTo>
                  <a:pt x="3680978" y="4419347"/>
                  <a:pt x="3649146" y="4428128"/>
                  <a:pt x="3613473" y="4432519"/>
                </a:cubicBezTo>
                <a:cubicBezTo>
                  <a:pt x="3635426" y="4410017"/>
                  <a:pt x="3595361" y="4432519"/>
                  <a:pt x="3599752" y="4405627"/>
                </a:cubicBezTo>
                <a:cubicBezTo>
                  <a:pt x="3563529" y="4410017"/>
                  <a:pt x="3545968" y="4432519"/>
                  <a:pt x="3527855" y="4454472"/>
                </a:cubicBezTo>
                <a:cubicBezTo>
                  <a:pt x="3514135" y="4450081"/>
                  <a:pt x="3536637" y="4441300"/>
                  <a:pt x="3532246" y="4432519"/>
                </a:cubicBezTo>
                <a:cubicBezTo>
                  <a:pt x="3505354" y="4436910"/>
                  <a:pt x="3505354" y="4463802"/>
                  <a:pt x="3482852" y="4476974"/>
                </a:cubicBezTo>
                <a:cubicBezTo>
                  <a:pt x="3474071" y="4459411"/>
                  <a:pt x="3429067" y="4481914"/>
                  <a:pt x="3424676" y="4455021"/>
                </a:cubicBezTo>
                <a:cubicBezTo>
                  <a:pt x="3379673" y="4468192"/>
                  <a:pt x="3343999" y="4495085"/>
                  <a:pt x="3303386" y="4508257"/>
                </a:cubicBezTo>
                <a:cubicBezTo>
                  <a:pt x="3317107" y="4530210"/>
                  <a:pt x="3339609" y="4494536"/>
                  <a:pt x="3348390" y="4521428"/>
                </a:cubicBezTo>
                <a:cubicBezTo>
                  <a:pt x="3348390" y="4507708"/>
                  <a:pt x="3379673" y="4498927"/>
                  <a:pt x="3397784" y="4490146"/>
                </a:cubicBezTo>
                <a:cubicBezTo>
                  <a:pt x="3402175" y="4503318"/>
                  <a:pt x="3389003" y="4507708"/>
                  <a:pt x="3397784" y="4507708"/>
                </a:cubicBezTo>
                <a:cubicBezTo>
                  <a:pt x="3365952" y="4520879"/>
                  <a:pt x="3343450" y="4543382"/>
                  <a:pt x="3307777" y="4547772"/>
                </a:cubicBezTo>
                <a:cubicBezTo>
                  <a:pt x="3307777" y="4547772"/>
                  <a:pt x="3307777" y="4547772"/>
                  <a:pt x="3307777" y="4565335"/>
                </a:cubicBezTo>
                <a:cubicBezTo>
                  <a:pt x="3325889" y="4565335"/>
                  <a:pt x="3339060" y="4560944"/>
                  <a:pt x="3334669" y="4543382"/>
                </a:cubicBezTo>
                <a:cubicBezTo>
                  <a:pt x="3347841" y="4547772"/>
                  <a:pt x="3352781" y="4552164"/>
                  <a:pt x="3361562" y="4552164"/>
                </a:cubicBezTo>
                <a:cubicBezTo>
                  <a:pt x="3437848" y="4517038"/>
                  <a:pt x="3514135" y="4481364"/>
                  <a:pt x="3594813" y="4445691"/>
                </a:cubicBezTo>
                <a:cubicBezTo>
                  <a:pt x="3604143" y="4450081"/>
                  <a:pt x="3608534" y="4454472"/>
                  <a:pt x="3612924" y="4454472"/>
                </a:cubicBezTo>
                <a:cubicBezTo>
                  <a:pt x="3639816" y="4440751"/>
                  <a:pt x="3662318" y="4427580"/>
                  <a:pt x="3689211" y="4418799"/>
                </a:cubicBezTo>
                <a:cubicBezTo>
                  <a:pt x="3676039" y="4458863"/>
                  <a:pt x="3626644" y="4467644"/>
                  <a:pt x="3581641" y="4476424"/>
                </a:cubicBezTo>
                <a:cubicBezTo>
                  <a:pt x="3586031" y="4498377"/>
                  <a:pt x="3604143" y="4507160"/>
                  <a:pt x="3604143" y="4538443"/>
                </a:cubicBezTo>
                <a:cubicBezTo>
                  <a:pt x="3613473" y="4525270"/>
                  <a:pt x="3631035" y="4520879"/>
                  <a:pt x="3649146" y="4516490"/>
                </a:cubicBezTo>
                <a:cubicBezTo>
                  <a:pt x="3649146" y="4525270"/>
                  <a:pt x="3653536" y="4525270"/>
                  <a:pt x="3657927" y="4529661"/>
                </a:cubicBezTo>
                <a:cubicBezTo>
                  <a:pt x="3644756" y="4547772"/>
                  <a:pt x="3626644" y="4560944"/>
                  <a:pt x="3604143" y="4569725"/>
                </a:cubicBezTo>
                <a:cubicBezTo>
                  <a:pt x="3617863" y="4574116"/>
                  <a:pt x="3608534" y="4587838"/>
                  <a:pt x="3604143" y="4601008"/>
                </a:cubicBezTo>
                <a:cubicBezTo>
                  <a:pt x="3622254" y="4614180"/>
                  <a:pt x="3671649" y="4569725"/>
                  <a:pt x="3680430" y="4609790"/>
                </a:cubicBezTo>
                <a:cubicBezTo>
                  <a:pt x="3649146" y="4622961"/>
                  <a:pt x="3622254" y="4587288"/>
                  <a:pt x="3631035" y="4631743"/>
                </a:cubicBezTo>
                <a:cubicBezTo>
                  <a:pt x="3604143" y="4649305"/>
                  <a:pt x="3559140" y="4644915"/>
                  <a:pt x="3541027" y="4684979"/>
                </a:cubicBezTo>
                <a:cubicBezTo>
                  <a:pt x="3527307" y="4689370"/>
                  <a:pt x="3518526" y="4693761"/>
                  <a:pt x="3500415" y="4689370"/>
                </a:cubicBezTo>
                <a:cubicBezTo>
                  <a:pt x="3495475" y="4671807"/>
                  <a:pt x="3500415" y="4649854"/>
                  <a:pt x="3509196" y="4622961"/>
                </a:cubicBezTo>
                <a:cubicBezTo>
                  <a:pt x="3392296" y="4636133"/>
                  <a:pt x="3307227" y="4711872"/>
                  <a:pt x="3185937" y="4729435"/>
                </a:cubicBezTo>
                <a:cubicBezTo>
                  <a:pt x="3172217" y="4751387"/>
                  <a:pt x="3150264" y="4760718"/>
                  <a:pt x="3136543" y="4778280"/>
                </a:cubicBezTo>
                <a:cubicBezTo>
                  <a:pt x="3136543" y="4787061"/>
                  <a:pt x="3141482" y="4791451"/>
                  <a:pt x="3150264" y="4791451"/>
                </a:cubicBezTo>
                <a:lnTo>
                  <a:pt x="3154654" y="4791451"/>
                </a:lnTo>
                <a:cubicBezTo>
                  <a:pt x="3150264" y="4791451"/>
                  <a:pt x="3150264" y="4795841"/>
                  <a:pt x="3150264" y="4800232"/>
                </a:cubicBezTo>
                <a:cubicBezTo>
                  <a:pt x="3123371" y="4791451"/>
                  <a:pt x="3118980" y="4827125"/>
                  <a:pt x="3092089" y="4827125"/>
                </a:cubicBezTo>
                <a:cubicBezTo>
                  <a:pt x="3092089" y="4840846"/>
                  <a:pt x="3087698" y="4849627"/>
                  <a:pt x="3083307" y="4858408"/>
                </a:cubicBezTo>
                <a:cubicBezTo>
                  <a:pt x="3074525" y="4858408"/>
                  <a:pt x="3060805" y="4849627"/>
                  <a:pt x="3056414" y="4858408"/>
                </a:cubicBezTo>
                <a:cubicBezTo>
                  <a:pt x="3047632" y="4858408"/>
                  <a:pt x="3056414" y="4845236"/>
                  <a:pt x="3056414" y="4840846"/>
                </a:cubicBezTo>
                <a:cubicBezTo>
                  <a:pt x="2993300" y="4810111"/>
                  <a:pt x="2962016" y="4885300"/>
                  <a:pt x="2881339" y="4872129"/>
                </a:cubicBezTo>
                <a:cubicBezTo>
                  <a:pt x="2903842" y="4858408"/>
                  <a:pt x="2935123" y="4854018"/>
                  <a:pt x="2962016" y="4840846"/>
                </a:cubicBezTo>
                <a:cubicBezTo>
                  <a:pt x="2962016" y="4836455"/>
                  <a:pt x="2953234" y="4836455"/>
                  <a:pt x="2953234" y="4832065"/>
                </a:cubicBezTo>
                <a:cubicBezTo>
                  <a:pt x="2980127" y="4840846"/>
                  <a:pt x="3016350" y="4827674"/>
                  <a:pt x="3025131" y="4796391"/>
                </a:cubicBezTo>
                <a:cubicBezTo>
                  <a:pt x="2989457" y="4796391"/>
                  <a:pt x="2948844" y="4818893"/>
                  <a:pt x="2899450" y="4827674"/>
                </a:cubicBezTo>
                <a:cubicBezTo>
                  <a:pt x="2971346" y="4787610"/>
                  <a:pt x="3056963" y="4765656"/>
                  <a:pt x="3142031" y="4734373"/>
                </a:cubicBezTo>
                <a:cubicBezTo>
                  <a:pt x="3146970" y="4734373"/>
                  <a:pt x="3146970" y="4738764"/>
                  <a:pt x="3155751" y="4738764"/>
                </a:cubicBezTo>
                <a:cubicBezTo>
                  <a:pt x="3253992" y="4676747"/>
                  <a:pt x="3384612" y="4641072"/>
                  <a:pt x="3492182" y="4587838"/>
                </a:cubicBezTo>
                <a:cubicBezTo>
                  <a:pt x="3505354" y="4534600"/>
                  <a:pt x="3564079" y="4552711"/>
                  <a:pt x="3595361" y="4521428"/>
                </a:cubicBezTo>
                <a:cubicBezTo>
                  <a:pt x="3595361" y="4512647"/>
                  <a:pt x="3577250" y="4517038"/>
                  <a:pt x="3581641" y="4499475"/>
                </a:cubicBezTo>
                <a:cubicBezTo>
                  <a:pt x="3563529" y="4512647"/>
                  <a:pt x="3541027" y="4499475"/>
                  <a:pt x="3518526" y="4503866"/>
                </a:cubicBezTo>
                <a:cubicBezTo>
                  <a:pt x="3469131" y="4548321"/>
                  <a:pt x="3392845" y="4561493"/>
                  <a:pt x="3334669" y="4592776"/>
                </a:cubicBezTo>
                <a:cubicBezTo>
                  <a:pt x="3325889" y="4588385"/>
                  <a:pt x="3334669" y="4588385"/>
                  <a:pt x="3334669" y="4579604"/>
                </a:cubicBezTo>
                <a:cubicBezTo>
                  <a:pt x="3321497" y="4579604"/>
                  <a:pt x="3312167" y="4588385"/>
                  <a:pt x="3303386" y="4579604"/>
                </a:cubicBezTo>
                <a:cubicBezTo>
                  <a:pt x="3294604" y="4570274"/>
                  <a:pt x="3307777" y="4565883"/>
                  <a:pt x="3303386" y="4548321"/>
                </a:cubicBezTo>
                <a:cubicBezTo>
                  <a:pt x="3276494" y="4566433"/>
                  <a:pt x="3244661" y="4588385"/>
                  <a:pt x="3208988" y="4579604"/>
                </a:cubicBezTo>
                <a:cubicBezTo>
                  <a:pt x="3199658" y="4584544"/>
                  <a:pt x="3199658" y="4597716"/>
                  <a:pt x="3190877" y="4606497"/>
                </a:cubicBezTo>
                <a:cubicBezTo>
                  <a:pt x="3123371" y="4624608"/>
                  <a:pt x="3069586" y="4646562"/>
                  <a:pt x="3020192" y="4677845"/>
                </a:cubicBezTo>
                <a:cubicBezTo>
                  <a:pt x="3065196" y="4709128"/>
                  <a:pt x="3114590" y="4664673"/>
                  <a:pt x="3150264" y="4673454"/>
                </a:cubicBezTo>
                <a:cubicBezTo>
                  <a:pt x="3141482" y="4691017"/>
                  <a:pt x="3118980" y="4695407"/>
                  <a:pt x="3092089" y="4695407"/>
                </a:cubicBezTo>
                <a:cubicBezTo>
                  <a:pt x="3042695" y="4721750"/>
                  <a:pt x="2988909" y="4748643"/>
                  <a:pt x="2921403" y="4761814"/>
                </a:cubicBezTo>
                <a:cubicBezTo>
                  <a:pt x="2921403" y="4753033"/>
                  <a:pt x="2930185" y="4753033"/>
                  <a:pt x="2925794" y="4739861"/>
                </a:cubicBezTo>
                <a:cubicBezTo>
                  <a:pt x="2867618" y="4739861"/>
                  <a:pt x="2872008" y="4801880"/>
                  <a:pt x="2818224" y="4801880"/>
                </a:cubicBezTo>
                <a:cubicBezTo>
                  <a:pt x="2791332" y="4779925"/>
                  <a:pt x="2732607" y="4762364"/>
                  <a:pt x="2701324" y="4779925"/>
                </a:cubicBezTo>
                <a:cubicBezTo>
                  <a:pt x="2606925" y="4779925"/>
                  <a:pt x="2561923" y="4819442"/>
                  <a:pt x="2481244" y="4846334"/>
                </a:cubicBezTo>
                <a:cubicBezTo>
                  <a:pt x="2481244" y="4872678"/>
                  <a:pt x="2445022" y="4895180"/>
                  <a:pt x="2413738" y="4899570"/>
                </a:cubicBezTo>
                <a:cubicBezTo>
                  <a:pt x="2413738" y="4886398"/>
                  <a:pt x="2431849" y="4890789"/>
                  <a:pt x="2431849" y="4882008"/>
                </a:cubicBezTo>
                <a:cubicBezTo>
                  <a:pt x="2431849" y="4860056"/>
                  <a:pt x="2395627" y="4873227"/>
                  <a:pt x="2386846" y="4860056"/>
                </a:cubicBezTo>
                <a:cubicBezTo>
                  <a:pt x="2391236" y="4842492"/>
                  <a:pt x="2418129" y="4869385"/>
                  <a:pt x="2422520" y="4842492"/>
                </a:cubicBezTo>
                <a:cubicBezTo>
                  <a:pt x="2381907" y="4824381"/>
                  <a:pt x="2328122" y="4860056"/>
                  <a:pt x="2283118" y="4860056"/>
                </a:cubicBezTo>
                <a:cubicBezTo>
                  <a:pt x="2305620" y="4824381"/>
                  <a:pt x="2376968" y="4833162"/>
                  <a:pt x="2417581" y="4815600"/>
                </a:cubicBezTo>
                <a:cubicBezTo>
                  <a:pt x="2417581" y="4806818"/>
                  <a:pt x="2399469" y="4815600"/>
                  <a:pt x="2395079" y="4811209"/>
                </a:cubicBezTo>
                <a:cubicBezTo>
                  <a:pt x="2408250" y="4802428"/>
                  <a:pt x="2395079" y="4789256"/>
                  <a:pt x="2376968" y="4789256"/>
                </a:cubicBezTo>
                <a:cubicBezTo>
                  <a:pt x="2381907" y="4775536"/>
                  <a:pt x="2386297" y="4766754"/>
                  <a:pt x="2390688" y="4757973"/>
                </a:cubicBezTo>
                <a:cubicBezTo>
                  <a:pt x="2395079" y="4775536"/>
                  <a:pt x="2431302" y="4762364"/>
                  <a:pt x="2417581" y="4775536"/>
                </a:cubicBezTo>
                <a:cubicBezTo>
                  <a:pt x="2431302" y="4775536"/>
                  <a:pt x="2422520" y="4762364"/>
                  <a:pt x="2431302" y="4757973"/>
                </a:cubicBezTo>
                <a:cubicBezTo>
                  <a:pt x="2445022" y="4762364"/>
                  <a:pt x="2435692" y="4766754"/>
                  <a:pt x="2431302" y="4775536"/>
                </a:cubicBezTo>
                <a:cubicBezTo>
                  <a:pt x="2431302" y="4793097"/>
                  <a:pt x="2453803" y="4766754"/>
                  <a:pt x="2449411" y="4788707"/>
                </a:cubicBezTo>
                <a:cubicBezTo>
                  <a:pt x="2463133" y="4788707"/>
                  <a:pt x="2463133" y="4770596"/>
                  <a:pt x="2463133" y="4753033"/>
                </a:cubicBezTo>
                <a:cubicBezTo>
                  <a:pt x="2476853" y="4748643"/>
                  <a:pt x="2476853" y="4757424"/>
                  <a:pt x="2485635" y="4757424"/>
                </a:cubicBezTo>
                <a:cubicBezTo>
                  <a:pt x="2485635" y="4739861"/>
                  <a:pt x="2468072" y="4739861"/>
                  <a:pt x="2454352" y="4735471"/>
                </a:cubicBezTo>
                <a:cubicBezTo>
                  <a:pt x="2445571" y="4735471"/>
                  <a:pt x="2458743" y="4757424"/>
                  <a:pt x="2449961" y="4753033"/>
                </a:cubicBezTo>
                <a:cubicBezTo>
                  <a:pt x="2427458" y="4753033"/>
                  <a:pt x="2449961" y="4744252"/>
                  <a:pt x="2449961" y="4731081"/>
                </a:cubicBezTo>
                <a:cubicBezTo>
                  <a:pt x="2427458" y="4731081"/>
                  <a:pt x="2436240" y="4740411"/>
                  <a:pt x="2431849" y="4757973"/>
                </a:cubicBezTo>
                <a:cubicBezTo>
                  <a:pt x="2414288" y="4757973"/>
                  <a:pt x="2414288" y="4736020"/>
                  <a:pt x="2396176" y="4736020"/>
                </a:cubicBezTo>
                <a:cubicBezTo>
                  <a:pt x="2396176" y="4709677"/>
                  <a:pt x="2391785" y="4700895"/>
                  <a:pt x="2396176" y="4674002"/>
                </a:cubicBezTo>
                <a:cubicBezTo>
                  <a:pt x="2413738" y="4687175"/>
                  <a:pt x="2418129" y="4669612"/>
                  <a:pt x="2431849" y="4674002"/>
                </a:cubicBezTo>
                <a:cubicBezTo>
                  <a:pt x="2427458" y="4638328"/>
                  <a:pt x="2382455" y="4625157"/>
                  <a:pt x="2382455" y="4598264"/>
                </a:cubicBezTo>
                <a:cubicBezTo>
                  <a:pt x="2369283" y="4602655"/>
                  <a:pt x="2337451" y="4629548"/>
                  <a:pt x="2355563" y="4638328"/>
                </a:cubicBezTo>
                <a:cubicBezTo>
                  <a:pt x="2346782" y="4633389"/>
                  <a:pt x="2301778" y="4628999"/>
                  <a:pt x="2301778" y="4660282"/>
                </a:cubicBezTo>
                <a:cubicBezTo>
                  <a:pt x="2284216" y="4664673"/>
                  <a:pt x="2279826" y="4651500"/>
                  <a:pt x="2266104" y="4651500"/>
                </a:cubicBezTo>
                <a:cubicBezTo>
                  <a:pt x="2243602" y="4669064"/>
                  <a:pt x="2216711" y="4722300"/>
                  <a:pt x="2185427" y="4704737"/>
                </a:cubicBezTo>
                <a:cubicBezTo>
                  <a:pt x="2118470" y="4749192"/>
                  <a:pt x="2028463" y="4776084"/>
                  <a:pt x="1979069" y="4838101"/>
                </a:cubicBezTo>
                <a:cubicBezTo>
                  <a:pt x="1956567" y="4851274"/>
                  <a:pt x="1947785" y="4873776"/>
                  <a:pt x="1925283" y="4882557"/>
                </a:cubicBezTo>
                <a:cubicBezTo>
                  <a:pt x="1907172" y="4878166"/>
                  <a:pt x="1889608" y="4873776"/>
                  <a:pt x="1871498" y="4869385"/>
                </a:cubicBezTo>
                <a:cubicBezTo>
                  <a:pt x="1880279" y="4856212"/>
                  <a:pt x="1867107" y="4838101"/>
                  <a:pt x="1875888" y="4820539"/>
                </a:cubicBezTo>
                <a:cubicBezTo>
                  <a:pt x="1848996" y="4807367"/>
                  <a:pt x="1830885" y="4784865"/>
                  <a:pt x="1808383" y="4767303"/>
                </a:cubicBezTo>
                <a:cubicBezTo>
                  <a:pt x="1803992" y="4714068"/>
                  <a:pt x="1741426" y="4722848"/>
                  <a:pt x="1700813" y="4709677"/>
                </a:cubicBezTo>
                <a:cubicBezTo>
                  <a:pt x="1723315" y="4647659"/>
                  <a:pt x="1732645" y="4594423"/>
                  <a:pt x="1790821" y="4558749"/>
                </a:cubicBezTo>
                <a:cubicBezTo>
                  <a:pt x="1782040" y="4545029"/>
                  <a:pt x="1773258" y="4523075"/>
                  <a:pt x="1755146" y="4531857"/>
                </a:cubicBezTo>
                <a:cubicBezTo>
                  <a:pt x="1745817" y="4518136"/>
                  <a:pt x="1750208" y="4513745"/>
                  <a:pt x="1741426" y="4500573"/>
                </a:cubicBezTo>
                <a:cubicBezTo>
                  <a:pt x="1723315" y="4500573"/>
                  <a:pt x="1718924" y="4509354"/>
                  <a:pt x="1700813" y="4509354"/>
                </a:cubicBezTo>
                <a:cubicBezTo>
                  <a:pt x="1700813" y="4500573"/>
                  <a:pt x="1714534" y="4504964"/>
                  <a:pt x="1714534" y="4496183"/>
                </a:cubicBezTo>
                <a:cubicBezTo>
                  <a:pt x="1710143" y="4483011"/>
                  <a:pt x="1705752" y="4496183"/>
                  <a:pt x="1692032" y="4491792"/>
                </a:cubicBezTo>
                <a:cubicBezTo>
                  <a:pt x="1687092" y="4483011"/>
                  <a:pt x="1700813" y="4487401"/>
                  <a:pt x="1700813" y="4478620"/>
                </a:cubicBezTo>
                <a:cubicBezTo>
                  <a:pt x="1687092" y="4461058"/>
                  <a:pt x="1660200" y="4447886"/>
                  <a:pt x="1637699" y="4461058"/>
                </a:cubicBezTo>
                <a:cubicBezTo>
                  <a:pt x="1633308" y="4442947"/>
                  <a:pt x="1601475" y="4438556"/>
                  <a:pt x="1570193" y="4434166"/>
                </a:cubicBezTo>
                <a:cubicBezTo>
                  <a:pt x="1579522" y="4424836"/>
                  <a:pt x="1570193" y="4407273"/>
                  <a:pt x="1561411" y="4407273"/>
                </a:cubicBezTo>
                <a:cubicBezTo>
                  <a:pt x="1561411" y="4393552"/>
                  <a:pt x="1574583" y="4393552"/>
                  <a:pt x="1570193" y="4375990"/>
                </a:cubicBezTo>
                <a:cubicBezTo>
                  <a:pt x="1552080" y="4366659"/>
                  <a:pt x="1538910" y="4349097"/>
                  <a:pt x="1520798" y="4344706"/>
                </a:cubicBezTo>
                <a:cubicBezTo>
                  <a:pt x="1534519" y="4282689"/>
                  <a:pt x="1476343" y="4291471"/>
                  <a:pt x="1462623" y="4322753"/>
                </a:cubicBezTo>
                <a:cubicBezTo>
                  <a:pt x="1467562" y="4332083"/>
                  <a:pt x="1467562" y="4345255"/>
                  <a:pt x="1476343" y="4349646"/>
                </a:cubicBezTo>
                <a:cubicBezTo>
                  <a:pt x="1471952" y="4362819"/>
                  <a:pt x="1467562" y="4372148"/>
                  <a:pt x="1471952" y="4389711"/>
                </a:cubicBezTo>
                <a:cubicBezTo>
                  <a:pt x="1453842" y="4425384"/>
                  <a:pt x="1413777" y="4438556"/>
                  <a:pt x="1400057" y="4478620"/>
                </a:cubicBezTo>
                <a:cubicBezTo>
                  <a:pt x="1368774" y="4478620"/>
                  <a:pt x="1332551" y="4478620"/>
                  <a:pt x="1305659" y="4478620"/>
                </a:cubicBezTo>
                <a:cubicBezTo>
                  <a:pt x="1283156" y="4501122"/>
                  <a:pt x="1251325" y="4514294"/>
                  <a:pt x="1242544" y="4549968"/>
                </a:cubicBezTo>
                <a:cubicBezTo>
                  <a:pt x="1242544" y="4563140"/>
                  <a:pt x="1246934" y="4563140"/>
                  <a:pt x="1260654" y="4563140"/>
                </a:cubicBezTo>
                <a:cubicBezTo>
                  <a:pt x="1228822" y="4611985"/>
                  <a:pt x="1161866" y="4594423"/>
                  <a:pt x="1116863" y="4607595"/>
                </a:cubicBezTo>
                <a:cubicBezTo>
                  <a:pt x="1112472" y="4594423"/>
                  <a:pt x="1130583" y="4598814"/>
                  <a:pt x="1130583" y="4585642"/>
                </a:cubicBezTo>
                <a:cubicBezTo>
                  <a:pt x="1108082" y="4590032"/>
                  <a:pt x="1094910" y="4594423"/>
                  <a:pt x="1081189" y="4603204"/>
                </a:cubicBezTo>
                <a:cubicBezTo>
                  <a:pt x="1068017" y="4593873"/>
                  <a:pt x="1081189" y="4571921"/>
                  <a:pt x="1054296" y="4571921"/>
                </a:cubicBezTo>
                <a:cubicBezTo>
                  <a:pt x="1090519" y="4527466"/>
                  <a:pt x="1153085" y="4514294"/>
                  <a:pt x="1193698" y="4478620"/>
                </a:cubicBezTo>
                <a:cubicBezTo>
                  <a:pt x="1211809" y="4501122"/>
                  <a:pt x="1252422" y="4487401"/>
                  <a:pt x="1261204" y="4469839"/>
                </a:cubicBezTo>
                <a:cubicBezTo>
                  <a:pt x="1261204" y="4456667"/>
                  <a:pt x="1248032" y="4461058"/>
                  <a:pt x="1234311" y="4461058"/>
                </a:cubicBezTo>
                <a:cubicBezTo>
                  <a:pt x="1238701" y="4442947"/>
                  <a:pt x="1256813" y="4438556"/>
                  <a:pt x="1256813" y="4420993"/>
                </a:cubicBezTo>
                <a:cubicBezTo>
                  <a:pt x="1252422" y="4403431"/>
                  <a:pt x="1243641" y="4416603"/>
                  <a:pt x="1229920" y="4416603"/>
                </a:cubicBezTo>
                <a:cubicBezTo>
                  <a:pt x="1261204" y="4372148"/>
                  <a:pt x="1337490" y="4376539"/>
                  <a:pt x="1351211" y="4314521"/>
                </a:cubicBezTo>
                <a:cubicBezTo>
                  <a:pt x="1337490" y="4301350"/>
                  <a:pt x="1341881" y="4292019"/>
                  <a:pt x="1333100" y="4270067"/>
                </a:cubicBezTo>
                <a:cubicBezTo>
                  <a:pt x="1252422" y="4265126"/>
                  <a:pt x="1221139" y="4336473"/>
                  <a:pt x="1158025" y="4336473"/>
                </a:cubicBezTo>
                <a:cubicBezTo>
                  <a:pt x="1158025" y="4318912"/>
                  <a:pt x="1198637" y="4336473"/>
                  <a:pt x="1184916" y="4314521"/>
                </a:cubicBezTo>
                <a:cubicBezTo>
                  <a:pt x="1229372" y="4310131"/>
                  <a:pt x="1238701" y="4270067"/>
                  <a:pt x="1269986" y="4256895"/>
                </a:cubicBezTo>
                <a:cubicBezTo>
                  <a:pt x="1265595" y="4248114"/>
                  <a:pt x="1274924" y="4230550"/>
                  <a:pt x="1261204" y="4234941"/>
                </a:cubicBezTo>
                <a:cubicBezTo>
                  <a:pt x="1274924" y="4217378"/>
                  <a:pt x="1292487" y="4203658"/>
                  <a:pt x="1306207" y="4186095"/>
                </a:cubicBezTo>
                <a:cubicBezTo>
                  <a:pt x="1288096" y="4177314"/>
                  <a:pt x="1315538" y="4163593"/>
                  <a:pt x="1301816" y="4150422"/>
                </a:cubicBezTo>
                <a:cubicBezTo>
                  <a:pt x="1274924" y="4167984"/>
                  <a:pt x="1248032" y="4181705"/>
                  <a:pt x="1225530" y="4199267"/>
                </a:cubicBezTo>
                <a:cubicBezTo>
                  <a:pt x="1225530" y="4212440"/>
                  <a:pt x="1243641" y="4203658"/>
                  <a:pt x="1243641" y="4212440"/>
                </a:cubicBezTo>
                <a:cubicBezTo>
                  <a:pt x="1252422" y="4221221"/>
                  <a:pt x="1243641" y="4230003"/>
                  <a:pt x="1229920" y="4230003"/>
                </a:cubicBezTo>
                <a:cubicBezTo>
                  <a:pt x="1229920" y="4238783"/>
                  <a:pt x="1248032" y="4230003"/>
                  <a:pt x="1252422" y="4234393"/>
                </a:cubicBezTo>
                <a:cubicBezTo>
                  <a:pt x="1229920" y="4251955"/>
                  <a:pt x="1198637" y="4265676"/>
                  <a:pt x="1180526" y="4287628"/>
                </a:cubicBezTo>
                <a:cubicBezTo>
                  <a:pt x="1167353" y="4265126"/>
                  <a:pt x="1211809" y="4260736"/>
                  <a:pt x="1225530" y="4247564"/>
                </a:cubicBezTo>
                <a:cubicBezTo>
                  <a:pt x="1221139" y="4203109"/>
                  <a:pt x="1180526" y="4216281"/>
                  <a:pt x="1144852" y="4220672"/>
                </a:cubicBezTo>
                <a:cubicBezTo>
                  <a:pt x="1158025" y="4211891"/>
                  <a:pt x="1162414" y="4184998"/>
                  <a:pt x="1153633" y="4180608"/>
                </a:cubicBezTo>
                <a:cubicBezTo>
                  <a:pt x="1171197" y="4175669"/>
                  <a:pt x="1175587" y="4144933"/>
                  <a:pt x="1189307" y="4153715"/>
                </a:cubicBezTo>
                <a:cubicBezTo>
                  <a:pt x="1193698" y="4139994"/>
                  <a:pt x="1184367" y="4135604"/>
                  <a:pt x="1198089" y="4126822"/>
                </a:cubicBezTo>
                <a:cubicBezTo>
                  <a:pt x="1175587" y="4118041"/>
                  <a:pt x="1161866" y="4171278"/>
                  <a:pt x="1130583" y="4162497"/>
                </a:cubicBezTo>
                <a:cubicBezTo>
                  <a:pt x="1121253" y="4166887"/>
                  <a:pt x="1116863" y="4171278"/>
                  <a:pt x="1116863" y="4175669"/>
                </a:cubicBezTo>
                <a:cubicBezTo>
                  <a:pt x="1125643" y="4184449"/>
                  <a:pt x="1121253" y="4162497"/>
                  <a:pt x="1139364" y="4171278"/>
                </a:cubicBezTo>
                <a:cubicBezTo>
                  <a:pt x="1139364" y="4180608"/>
                  <a:pt x="1116863" y="4189389"/>
                  <a:pt x="1134973" y="4198170"/>
                </a:cubicBezTo>
                <a:cubicBezTo>
                  <a:pt x="1130583" y="4206951"/>
                  <a:pt x="1089969" y="4189389"/>
                  <a:pt x="1108082" y="4211342"/>
                </a:cubicBezTo>
                <a:cubicBezTo>
                  <a:pt x="1094910" y="4215733"/>
                  <a:pt x="1081189" y="4215733"/>
                  <a:pt x="1072407" y="4220124"/>
                </a:cubicBezTo>
                <a:cubicBezTo>
                  <a:pt x="1058687" y="4206951"/>
                  <a:pt x="1085578" y="4215733"/>
                  <a:pt x="1081189" y="4198170"/>
                </a:cubicBezTo>
                <a:cubicBezTo>
                  <a:pt x="1072407" y="4189389"/>
                  <a:pt x="1063077" y="4206951"/>
                  <a:pt x="1054296" y="4211342"/>
                </a:cubicBezTo>
                <a:cubicBezTo>
                  <a:pt x="1049905" y="4233294"/>
                  <a:pt x="1063626" y="4224513"/>
                  <a:pt x="1068017" y="4228904"/>
                </a:cubicBezTo>
                <a:cubicBezTo>
                  <a:pt x="1072407" y="4246466"/>
                  <a:pt x="1054296" y="4224513"/>
                  <a:pt x="1054296" y="4237685"/>
                </a:cubicBezTo>
                <a:cubicBezTo>
                  <a:pt x="1049357" y="4228904"/>
                  <a:pt x="1054296" y="4224513"/>
                  <a:pt x="1040576" y="4215733"/>
                </a:cubicBezTo>
                <a:cubicBezTo>
                  <a:pt x="1031794" y="4233844"/>
                  <a:pt x="995572" y="4224513"/>
                  <a:pt x="991181" y="4251406"/>
                </a:cubicBezTo>
                <a:cubicBezTo>
                  <a:pt x="954959" y="4237685"/>
                  <a:pt x="954959" y="4268968"/>
                  <a:pt x="923676" y="4264577"/>
                </a:cubicBezTo>
                <a:cubicBezTo>
                  <a:pt x="909954" y="4264577"/>
                  <a:pt x="928066" y="4260188"/>
                  <a:pt x="932456" y="4260188"/>
                </a:cubicBezTo>
                <a:cubicBezTo>
                  <a:pt x="950568" y="4242625"/>
                  <a:pt x="964288" y="4220124"/>
                  <a:pt x="995572" y="4215733"/>
                </a:cubicBezTo>
                <a:cubicBezTo>
                  <a:pt x="1022464" y="4184449"/>
                  <a:pt x="1053748" y="4158106"/>
                  <a:pt x="1080640" y="4126822"/>
                </a:cubicBezTo>
                <a:cubicBezTo>
                  <a:pt x="1094360" y="4126822"/>
                  <a:pt x="1111923" y="4126822"/>
                  <a:pt x="1125643" y="4131213"/>
                </a:cubicBezTo>
                <a:lnTo>
                  <a:pt x="1130034" y="4126822"/>
                </a:lnTo>
                <a:cubicBezTo>
                  <a:pt x="1134424" y="4113102"/>
                  <a:pt x="1125643" y="4108711"/>
                  <a:pt x="1130034" y="4095539"/>
                </a:cubicBezTo>
                <a:cubicBezTo>
                  <a:pt x="1076249" y="4099929"/>
                  <a:pt x="1049357" y="4108711"/>
                  <a:pt x="1018074" y="4139994"/>
                </a:cubicBezTo>
                <a:cubicBezTo>
                  <a:pt x="1009293" y="4135604"/>
                  <a:pt x="1013683" y="4117493"/>
                  <a:pt x="1013683" y="4108711"/>
                </a:cubicBezTo>
                <a:cubicBezTo>
                  <a:pt x="1026854" y="4104320"/>
                  <a:pt x="1040576" y="4099929"/>
                  <a:pt x="1044966" y="4086758"/>
                </a:cubicBezTo>
                <a:cubicBezTo>
                  <a:pt x="1053748" y="4091149"/>
                  <a:pt x="1067468" y="4091149"/>
                  <a:pt x="1071858" y="4099929"/>
                </a:cubicBezTo>
                <a:cubicBezTo>
                  <a:pt x="1089969" y="4086758"/>
                  <a:pt x="1085578" y="4068646"/>
                  <a:pt x="1112472" y="4059865"/>
                </a:cubicBezTo>
                <a:cubicBezTo>
                  <a:pt x="1103141" y="4055475"/>
                  <a:pt x="1080640" y="4068646"/>
                  <a:pt x="1071858" y="4055475"/>
                </a:cubicBezTo>
                <a:cubicBezTo>
                  <a:pt x="1071858" y="4046694"/>
                  <a:pt x="1089969" y="4046694"/>
                  <a:pt x="1089969" y="4033522"/>
                </a:cubicBezTo>
                <a:cubicBezTo>
                  <a:pt x="1076798" y="4033522"/>
                  <a:pt x="1071858" y="4037913"/>
                  <a:pt x="1063077" y="4042303"/>
                </a:cubicBezTo>
                <a:cubicBezTo>
                  <a:pt x="1054296" y="4042303"/>
                  <a:pt x="1044966" y="4042303"/>
                  <a:pt x="1040576" y="4033522"/>
                </a:cubicBezTo>
                <a:cubicBezTo>
                  <a:pt x="999962" y="4059865"/>
                  <a:pt x="941787" y="4073586"/>
                  <a:pt x="896783" y="4095539"/>
                </a:cubicBezTo>
                <a:cubicBezTo>
                  <a:pt x="861109" y="4117493"/>
                  <a:pt x="834217" y="4161947"/>
                  <a:pt x="784822" y="4157557"/>
                </a:cubicBezTo>
                <a:cubicBezTo>
                  <a:pt x="775492" y="4166338"/>
                  <a:pt x="766710" y="4179510"/>
                  <a:pt x="744209" y="4175119"/>
                </a:cubicBezTo>
                <a:cubicBezTo>
                  <a:pt x="793604" y="4121883"/>
                  <a:pt x="883612" y="4112553"/>
                  <a:pt x="914893" y="4046145"/>
                </a:cubicBezTo>
                <a:cubicBezTo>
                  <a:pt x="914893" y="4037363"/>
                  <a:pt x="910504" y="4032973"/>
                  <a:pt x="896783" y="4032973"/>
                </a:cubicBezTo>
                <a:cubicBezTo>
                  <a:pt x="905564" y="4028582"/>
                  <a:pt x="919285" y="4028582"/>
                  <a:pt x="919285" y="4015410"/>
                </a:cubicBezTo>
                <a:cubicBezTo>
                  <a:pt x="905564" y="4015410"/>
                  <a:pt x="901173" y="4019801"/>
                  <a:pt x="896783" y="4028582"/>
                </a:cubicBezTo>
                <a:cubicBezTo>
                  <a:pt x="847390" y="4032973"/>
                  <a:pt x="789212" y="4059865"/>
                  <a:pt x="739818" y="4077428"/>
                </a:cubicBezTo>
                <a:cubicBezTo>
                  <a:pt x="748600" y="4046145"/>
                  <a:pt x="824887" y="4050535"/>
                  <a:pt x="820496" y="3997299"/>
                </a:cubicBezTo>
                <a:cubicBezTo>
                  <a:pt x="816106" y="3988518"/>
                  <a:pt x="802384" y="4001690"/>
                  <a:pt x="793604" y="4001690"/>
                </a:cubicBezTo>
                <a:cubicBezTo>
                  <a:pt x="811714" y="3979736"/>
                  <a:pt x="824887" y="3957235"/>
                  <a:pt x="842998" y="3935282"/>
                </a:cubicBezTo>
                <a:cubicBezTo>
                  <a:pt x="856170" y="3944611"/>
                  <a:pt x="869890" y="3930892"/>
                  <a:pt x="869890" y="3913329"/>
                </a:cubicBezTo>
                <a:cubicBezTo>
                  <a:pt x="865500" y="3904547"/>
                  <a:pt x="851779" y="3922110"/>
                  <a:pt x="842998" y="3908938"/>
                </a:cubicBezTo>
                <a:cubicBezTo>
                  <a:pt x="829825" y="3913329"/>
                  <a:pt x="842998" y="3926501"/>
                  <a:pt x="834217" y="3930892"/>
                </a:cubicBezTo>
                <a:cubicBezTo>
                  <a:pt x="807324" y="3939672"/>
                  <a:pt x="784822" y="3952844"/>
                  <a:pt x="776041" y="3979736"/>
                </a:cubicBezTo>
                <a:cubicBezTo>
                  <a:pt x="767259" y="3984127"/>
                  <a:pt x="767259" y="3979736"/>
                  <a:pt x="767259" y="3970956"/>
                </a:cubicBezTo>
                <a:cubicBezTo>
                  <a:pt x="738172" y="3990987"/>
                  <a:pt x="703459" y="4011020"/>
                  <a:pt x="667030" y="4030503"/>
                </a:cubicBezTo>
                <a:lnTo>
                  <a:pt x="558725" y="4085631"/>
                </a:lnTo>
                <a:lnTo>
                  <a:pt x="563225" y="4081493"/>
                </a:lnTo>
                <a:cubicBezTo>
                  <a:pt x="594585" y="4061478"/>
                  <a:pt x="640069" y="4046556"/>
                  <a:pt x="650360" y="4006630"/>
                </a:cubicBezTo>
                <a:cubicBezTo>
                  <a:pt x="663531" y="4002239"/>
                  <a:pt x="672312" y="4002239"/>
                  <a:pt x="686033" y="4002239"/>
                </a:cubicBezTo>
                <a:cubicBezTo>
                  <a:pt x="703596" y="3993458"/>
                  <a:pt x="690424" y="3979736"/>
                  <a:pt x="694815" y="3966566"/>
                </a:cubicBezTo>
                <a:cubicBezTo>
                  <a:pt x="730488" y="3957784"/>
                  <a:pt x="744209" y="3926501"/>
                  <a:pt x="775492" y="3913329"/>
                </a:cubicBezTo>
                <a:cubicBezTo>
                  <a:pt x="779882" y="3922110"/>
                  <a:pt x="752990" y="3931439"/>
                  <a:pt x="757380" y="3949002"/>
                </a:cubicBezTo>
                <a:cubicBezTo>
                  <a:pt x="757380" y="3953393"/>
                  <a:pt x="761772" y="3953393"/>
                  <a:pt x="761772" y="3957784"/>
                </a:cubicBezTo>
                <a:cubicBezTo>
                  <a:pt x="833668" y="3917719"/>
                  <a:pt x="887453" y="3860092"/>
                  <a:pt x="945628" y="3811247"/>
                </a:cubicBezTo>
                <a:cubicBezTo>
                  <a:pt x="950568" y="3798075"/>
                  <a:pt x="936847" y="3802466"/>
                  <a:pt x="936847" y="3789293"/>
                </a:cubicBezTo>
                <a:cubicBezTo>
                  <a:pt x="959349" y="3789293"/>
                  <a:pt x="973069" y="3758010"/>
                  <a:pt x="981851" y="3740448"/>
                </a:cubicBezTo>
                <a:cubicBezTo>
                  <a:pt x="977460" y="3736057"/>
                  <a:pt x="968131" y="3736057"/>
                  <a:pt x="963740" y="3731667"/>
                </a:cubicBezTo>
                <a:cubicBezTo>
                  <a:pt x="963740" y="3722886"/>
                  <a:pt x="973069" y="3722886"/>
                  <a:pt x="977460" y="3714105"/>
                </a:cubicBezTo>
                <a:cubicBezTo>
                  <a:pt x="941237" y="3709714"/>
                  <a:pt x="932456" y="3705323"/>
                  <a:pt x="905564" y="3718495"/>
                </a:cubicBezTo>
                <a:cubicBezTo>
                  <a:pt x="928066" y="3705323"/>
                  <a:pt x="932456" y="3674041"/>
                  <a:pt x="963740" y="3674041"/>
                </a:cubicBezTo>
                <a:cubicBezTo>
                  <a:pt x="963740" y="3674041"/>
                  <a:pt x="963740" y="3674041"/>
                  <a:pt x="963740" y="3652087"/>
                </a:cubicBezTo>
                <a:cubicBezTo>
                  <a:pt x="963740" y="3647696"/>
                  <a:pt x="954959" y="3647696"/>
                  <a:pt x="954959" y="3643305"/>
                </a:cubicBezTo>
                <a:cubicBezTo>
                  <a:pt x="941237" y="3652087"/>
                  <a:pt x="918736" y="3652087"/>
                  <a:pt x="909954" y="3665259"/>
                </a:cubicBezTo>
                <a:cubicBezTo>
                  <a:pt x="905564" y="3660869"/>
                  <a:pt x="905564" y="3652087"/>
                  <a:pt x="905564" y="3647696"/>
                </a:cubicBezTo>
                <a:cubicBezTo>
                  <a:pt x="892391" y="3647696"/>
                  <a:pt x="892391" y="3652087"/>
                  <a:pt x="878672" y="3647696"/>
                </a:cubicBezTo>
                <a:cubicBezTo>
                  <a:pt x="864951" y="3652087"/>
                  <a:pt x="874281" y="3674588"/>
                  <a:pt x="878672" y="3683370"/>
                </a:cubicBezTo>
                <a:cubicBezTo>
                  <a:pt x="856170" y="3697091"/>
                  <a:pt x="846839" y="3719044"/>
                  <a:pt x="815557" y="3719044"/>
                </a:cubicBezTo>
                <a:cubicBezTo>
                  <a:pt x="797445" y="3736606"/>
                  <a:pt x="770553" y="3758559"/>
                  <a:pt x="743660" y="3740997"/>
                </a:cubicBezTo>
                <a:cubicBezTo>
                  <a:pt x="748050" y="3709714"/>
                  <a:pt x="783724" y="3714653"/>
                  <a:pt x="797445" y="3687761"/>
                </a:cubicBezTo>
                <a:cubicBezTo>
                  <a:pt x="784274" y="3687761"/>
                  <a:pt x="774944" y="3696542"/>
                  <a:pt x="770553" y="3700933"/>
                </a:cubicBezTo>
                <a:cubicBezTo>
                  <a:pt x="757380" y="3695993"/>
                  <a:pt x="779882" y="3682822"/>
                  <a:pt x="766163" y="3674041"/>
                </a:cubicBezTo>
                <a:cubicBezTo>
                  <a:pt x="752990" y="3674041"/>
                  <a:pt x="752990" y="3682822"/>
                  <a:pt x="739270" y="3678431"/>
                </a:cubicBezTo>
                <a:cubicBezTo>
                  <a:pt x="743660" y="3673491"/>
                  <a:pt x="748050" y="3660319"/>
                  <a:pt x="748050" y="3651539"/>
                </a:cubicBezTo>
                <a:cubicBezTo>
                  <a:pt x="743660" y="3647148"/>
                  <a:pt x="734330" y="3642758"/>
                  <a:pt x="725550" y="3642758"/>
                </a:cubicBezTo>
                <a:cubicBezTo>
                  <a:pt x="725550" y="3633427"/>
                  <a:pt x="729940" y="3629037"/>
                  <a:pt x="729940" y="3615864"/>
                </a:cubicBezTo>
                <a:cubicBezTo>
                  <a:pt x="725550" y="3607083"/>
                  <a:pt x="716219" y="3620255"/>
                  <a:pt x="707438" y="3615864"/>
                </a:cubicBezTo>
                <a:cubicBezTo>
                  <a:pt x="738721" y="3580190"/>
                  <a:pt x="801836" y="3571410"/>
                  <a:pt x="828728" y="3522564"/>
                </a:cubicBezTo>
                <a:cubicBezTo>
                  <a:pt x="841900" y="3522564"/>
                  <a:pt x="846291" y="3509393"/>
                  <a:pt x="864402" y="3513783"/>
                </a:cubicBezTo>
                <a:cubicBezTo>
                  <a:pt x="895685" y="3491280"/>
                  <a:pt x="913797" y="3455607"/>
                  <a:pt x="945079" y="3438046"/>
                </a:cubicBezTo>
                <a:cubicBezTo>
                  <a:pt x="922578" y="3419933"/>
                  <a:pt x="895685" y="3433655"/>
                  <a:pt x="873183" y="3446827"/>
                </a:cubicBezTo>
                <a:cubicBezTo>
                  <a:pt x="878122" y="3438046"/>
                  <a:pt x="886903" y="3433655"/>
                  <a:pt x="886903" y="3424873"/>
                </a:cubicBezTo>
                <a:cubicBezTo>
                  <a:pt x="878122" y="3416091"/>
                  <a:pt x="873732" y="3411701"/>
                  <a:pt x="860011" y="3407310"/>
                </a:cubicBezTo>
                <a:cubicBezTo>
                  <a:pt x="855621" y="3429263"/>
                  <a:pt x="833119" y="3429263"/>
                  <a:pt x="806227" y="3429263"/>
                </a:cubicBezTo>
                <a:cubicBezTo>
                  <a:pt x="810617" y="3416091"/>
                  <a:pt x="833119" y="3416091"/>
                  <a:pt x="837510" y="3407310"/>
                </a:cubicBezTo>
                <a:cubicBezTo>
                  <a:pt x="828179" y="3398529"/>
                  <a:pt x="810617" y="3402919"/>
                  <a:pt x="796896" y="3394138"/>
                </a:cubicBezTo>
                <a:cubicBezTo>
                  <a:pt x="805677" y="3389747"/>
                  <a:pt x="810068" y="3385357"/>
                  <a:pt x="823788" y="3385357"/>
                </a:cubicBezTo>
                <a:cubicBezTo>
                  <a:pt x="819398" y="3380967"/>
                  <a:pt x="815008" y="3372186"/>
                  <a:pt x="823788" y="3372186"/>
                </a:cubicBezTo>
                <a:cubicBezTo>
                  <a:pt x="823788" y="3363405"/>
                  <a:pt x="801288" y="3376577"/>
                  <a:pt x="796896" y="3367795"/>
                </a:cubicBezTo>
                <a:cubicBezTo>
                  <a:pt x="796896" y="3310168"/>
                  <a:pt x="836960" y="3265713"/>
                  <a:pt x="881964" y="3234430"/>
                </a:cubicBezTo>
                <a:cubicBezTo>
                  <a:pt x="881964" y="3203147"/>
                  <a:pt x="890745" y="3189975"/>
                  <a:pt x="904466" y="3163083"/>
                </a:cubicBezTo>
                <a:cubicBezTo>
                  <a:pt x="967032" y="3154302"/>
                  <a:pt x="980753" y="3096126"/>
                  <a:pt x="1034538" y="3082954"/>
                </a:cubicBezTo>
                <a:cubicBezTo>
                  <a:pt x="1038929" y="3065391"/>
                  <a:pt x="1034538" y="3051671"/>
                  <a:pt x="1030147" y="3038499"/>
                </a:cubicBezTo>
                <a:cubicBezTo>
                  <a:pt x="1038929" y="3034108"/>
                  <a:pt x="1038929" y="3025327"/>
                  <a:pt x="1052648" y="3029718"/>
                </a:cubicBezTo>
                <a:cubicBezTo>
                  <a:pt x="1066370" y="2963310"/>
                  <a:pt x="1133326" y="2949590"/>
                  <a:pt x="1151438" y="2891962"/>
                </a:cubicBezTo>
                <a:cubicBezTo>
                  <a:pt x="1119607" y="2860679"/>
                  <a:pt x="1052648" y="2887571"/>
                  <a:pt x="1012036" y="2860679"/>
                </a:cubicBezTo>
                <a:cubicBezTo>
                  <a:pt x="1007097" y="2860679"/>
                  <a:pt x="998315" y="2860679"/>
                  <a:pt x="998315" y="2865070"/>
                </a:cubicBezTo>
                <a:cubicBezTo>
                  <a:pt x="993377" y="2860679"/>
                  <a:pt x="1002706" y="2851898"/>
                  <a:pt x="984595" y="2847507"/>
                </a:cubicBezTo>
                <a:cubicBezTo>
                  <a:pt x="980205" y="2878790"/>
                  <a:pt x="948921" y="2878790"/>
                  <a:pt x="926419" y="2891962"/>
                </a:cubicBezTo>
                <a:cubicBezTo>
                  <a:pt x="939592" y="2878242"/>
                  <a:pt x="944530" y="2851898"/>
                  <a:pt x="980205" y="2856289"/>
                </a:cubicBezTo>
                <a:cubicBezTo>
                  <a:pt x="975265" y="2829944"/>
                  <a:pt x="935202" y="2821164"/>
                  <a:pt x="917089" y="2834335"/>
                </a:cubicBezTo>
                <a:cubicBezTo>
                  <a:pt x="939592" y="2803602"/>
                  <a:pt x="863305" y="2816774"/>
                  <a:pt x="881416" y="2767927"/>
                </a:cubicBezTo>
                <a:cubicBezTo>
                  <a:pt x="953311" y="2741035"/>
                  <a:pt x="1043319" y="2794271"/>
                  <a:pt x="1146499" y="2785490"/>
                </a:cubicBezTo>
                <a:cubicBezTo>
                  <a:pt x="1182722" y="2759146"/>
                  <a:pt x="1209615" y="2727863"/>
                  <a:pt x="1263399" y="2719082"/>
                </a:cubicBezTo>
                <a:cubicBezTo>
                  <a:pt x="1227725" y="2732802"/>
                  <a:pt x="1191502" y="2701520"/>
                  <a:pt x="1164610" y="2701520"/>
                </a:cubicBezTo>
                <a:cubicBezTo>
                  <a:pt x="1132778" y="2701520"/>
                  <a:pt x="1083384" y="2719082"/>
                  <a:pt x="1047711" y="2710301"/>
                </a:cubicBezTo>
                <a:cubicBezTo>
                  <a:pt x="1020817" y="2705361"/>
                  <a:pt x="993925" y="2687799"/>
                  <a:pt x="962641" y="2683408"/>
                </a:cubicBezTo>
                <a:cubicBezTo>
                  <a:pt x="967032" y="2669688"/>
                  <a:pt x="975813" y="2665297"/>
                  <a:pt x="967032" y="2647735"/>
                </a:cubicBezTo>
                <a:cubicBezTo>
                  <a:pt x="989534" y="2652126"/>
                  <a:pt x="1012036" y="2616452"/>
                  <a:pt x="993925" y="2598889"/>
                </a:cubicBezTo>
                <a:cubicBezTo>
                  <a:pt x="993925" y="2558825"/>
                  <a:pt x="1020817" y="2545652"/>
                  <a:pt x="1038929" y="2518760"/>
                </a:cubicBezTo>
                <a:cubicBezTo>
                  <a:pt x="1043868" y="2509979"/>
                  <a:pt x="1034538" y="2514370"/>
                  <a:pt x="1030147" y="2514370"/>
                </a:cubicBezTo>
                <a:cubicBezTo>
                  <a:pt x="1034538" y="2491868"/>
                  <a:pt x="1047711" y="2491868"/>
                  <a:pt x="1065821" y="2483087"/>
                </a:cubicBezTo>
                <a:cubicBezTo>
                  <a:pt x="1092714" y="2465524"/>
                  <a:pt x="1097105" y="2412287"/>
                  <a:pt x="1160220" y="2425460"/>
                </a:cubicBezTo>
                <a:cubicBezTo>
                  <a:pt x="1169549" y="2420520"/>
                  <a:pt x="1173940" y="2407349"/>
                  <a:pt x="1178330" y="2398568"/>
                </a:cubicBezTo>
                <a:cubicBezTo>
                  <a:pt x="1178330" y="2389786"/>
                  <a:pt x="1178330" y="2372223"/>
                  <a:pt x="1164610" y="2376614"/>
                </a:cubicBezTo>
                <a:cubicBezTo>
                  <a:pt x="1173940" y="2363442"/>
                  <a:pt x="1182722" y="2354113"/>
                  <a:pt x="1178330" y="2336550"/>
                </a:cubicBezTo>
                <a:cubicBezTo>
                  <a:pt x="1156377" y="2314598"/>
                  <a:pt x="1111373" y="2332159"/>
                  <a:pt x="1093262" y="2332159"/>
                </a:cubicBezTo>
                <a:cubicBezTo>
                  <a:pt x="1088872" y="2327768"/>
                  <a:pt x="1093262" y="2323378"/>
                  <a:pt x="1093262" y="2318987"/>
                </a:cubicBezTo>
                <a:cubicBezTo>
                  <a:pt x="1071309" y="2323927"/>
                  <a:pt x="1057588" y="2332708"/>
                  <a:pt x="1057588" y="2345880"/>
                </a:cubicBezTo>
                <a:cubicBezTo>
                  <a:pt x="1026306" y="2350270"/>
                  <a:pt x="1016975" y="2367833"/>
                  <a:pt x="1012585" y="2399115"/>
                </a:cubicBezTo>
                <a:cubicBezTo>
                  <a:pt x="1003804" y="2390334"/>
                  <a:pt x="994473" y="2399115"/>
                  <a:pt x="985692" y="2390334"/>
                </a:cubicBezTo>
                <a:cubicBezTo>
                  <a:pt x="968131" y="2399115"/>
                  <a:pt x="954410" y="2412287"/>
                  <a:pt x="927517" y="2412287"/>
                </a:cubicBezTo>
                <a:cubicBezTo>
                  <a:pt x="932456" y="2407897"/>
                  <a:pt x="936847" y="2399115"/>
                  <a:pt x="941237" y="2394726"/>
                </a:cubicBezTo>
                <a:cubicBezTo>
                  <a:pt x="941237" y="2385945"/>
                  <a:pt x="936847" y="2385945"/>
                  <a:pt x="932456" y="2385945"/>
                </a:cubicBezTo>
                <a:cubicBezTo>
                  <a:pt x="932456" y="2377163"/>
                  <a:pt x="941237" y="2377163"/>
                  <a:pt x="941237" y="2368382"/>
                </a:cubicBezTo>
                <a:cubicBezTo>
                  <a:pt x="909954" y="2381554"/>
                  <a:pt x="846839" y="2395274"/>
                  <a:pt x="842449" y="2452901"/>
                </a:cubicBezTo>
                <a:cubicBezTo>
                  <a:pt x="815557" y="2457292"/>
                  <a:pt x="802384" y="2448510"/>
                  <a:pt x="784274" y="2466074"/>
                </a:cubicBezTo>
                <a:cubicBezTo>
                  <a:pt x="788664" y="2483636"/>
                  <a:pt x="815557" y="2470464"/>
                  <a:pt x="829278" y="2470464"/>
                </a:cubicBezTo>
                <a:cubicBezTo>
                  <a:pt x="824887" y="2501747"/>
                  <a:pt x="779882" y="2501747"/>
                  <a:pt x="757380" y="2497357"/>
                </a:cubicBezTo>
                <a:cubicBezTo>
                  <a:pt x="757380" y="2474854"/>
                  <a:pt x="775492" y="2474854"/>
                  <a:pt x="779882" y="2457292"/>
                </a:cubicBezTo>
                <a:cubicBezTo>
                  <a:pt x="748600" y="2461682"/>
                  <a:pt x="717316" y="2452901"/>
                  <a:pt x="694815" y="2461682"/>
                </a:cubicBezTo>
                <a:cubicBezTo>
                  <a:pt x="699754" y="2439729"/>
                  <a:pt x="708535" y="2385945"/>
                  <a:pt x="686033" y="2368382"/>
                </a:cubicBezTo>
                <a:cubicBezTo>
                  <a:pt x="731036" y="2346429"/>
                  <a:pt x="766710" y="2319537"/>
                  <a:pt x="829825" y="2315146"/>
                </a:cubicBezTo>
                <a:cubicBezTo>
                  <a:pt x="825435" y="2324475"/>
                  <a:pt x="821044" y="2328866"/>
                  <a:pt x="825435" y="2342038"/>
                </a:cubicBezTo>
                <a:cubicBezTo>
                  <a:pt x="807873" y="2337648"/>
                  <a:pt x="785370" y="2342038"/>
                  <a:pt x="794152" y="2359601"/>
                </a:cubicBezTo>
                <a:cubicBezTo>
                  <a:pt x="794152" y="2368382"/>
                  <a:pt x="812264" y="2363991"/>
                  <a:pt x="816653" y="2363991"/>
                </a:cubicBezTo>
                <a:cubicBezTo>
                  <a:pt x="812264" y="2386493"/>
                  <a:pt x="825984" y="2390884"/>
                  <a:pt x="834765" y="2399665"/>
                </a:cubicBezTo>
                <a:cubicBezTo>
                  <a:pt x="902271" y="2390884"/>
                  <a:pt x="911601" y="2328318"/>
                  <a:pt x="897880" y="2275081"/>
                </a:cubicBezTo>
                <a:cubicBezTo>
                  <a:pt x="893490" y="2270690"/>
                  <a:pt x="888550" y="2261910"/>
                  <a:pt x="879768" y="2261910"/>
                </a:cubicBezTo>
                <a:cubicBezTo>
                  <a:pt x="875378" y="2248737"/>
                  <a:pt x="884159" y="2253128"/>
                  <a:pt x="884159" y="2244346"/>
                </a:cubicBezTo>
                <a:cubicBezTo>
                  <a:pt x="862207" y="2221845"/>
                  <a:pt x="830374" y="2275081"/>
                  <a:pt x="799092" y="2257518"/>
                </a:cubicBezTo>
                <a:cubicBezTo>
                  <a:pt x="812264" y="2164218"/>
                  <a:pt x="713475" y="2239957"/>
                  <a:pt x="677801" y="2253128"/>
                </a:cubicBezTo>
                <a:cubicBezTo>
                  <a:pt x="695912" y="2231175"/>
                  <a:pt x="735977" y="2226235"/>
                  <a:pt x="754089" y="2204282"/>
                </a:cubicBezTo>
                <a:cubicBezTo>
                  <a:pt x="749698" y="2177939"/>
                  <a:pt x="713475" y="2191111"/>
                  <a:pt x="686582" y="2191111"/>
                </a:cubicBezTo>
                <a:cubicBezTo>
                  <a:pt x="686582" y="2172999"/>
                  <a:pt x="709084" y="2181781"/>
                  <a:pt x="704694" y="2164218"/>
                </a:cubicBezTo>
                <a:cubicBezTo>
                  <a:pt x="690973" y="2133484"/>
                  <a:pt x="655300" y="2159827"/>
                  <a:pt x="637188" y="2155438"/>
                </a:cubicBezTo>
                <a:cubicBezTo>
                  <a:pt x="645969" y="2151047"/>
                  <a:pt x="645969" y="2129093"/>
                  <a:pt x="659689" y="2137874"/>
                </a:cubicBezTo>
                <a:cubicBezTo>
                  <a:pt x="704144" y="2110982"/>
                  <a:pt x="690973" y="2040184"/>
                  <a:pt x="717864" y="2008901"/>
                </a:cubicBezTo>
                <a:cubicBezTo>
                  <a:pt x="740367" y="2017682"/>
                  <a:pt x="762869" y="1995179"/>
                  <a:pt x="767259" y="1973227"/>
                </a:cubicBezTo>
                <a:cubicBezTo>
                  <a:pt x="789761" y="1964446"/>
                  <a:pt x="802933" y="1946335"/>
                  <a:pt x="816653" y="1928771"/>
                </a:cubicBezTo>
                <a:cubicBezTo>
                  <a:pt x="816653" y="1919990"/>
                  <a:pt x="802933" y="1924381"/>
                  <a:pt x="794152" y="1924381"/>
                </a:cubicBezTo>
                <a:cubicBezTo>
                  <a:pt x="816653" y="1906270"/>
                  <a:pt x="834765" y="1879926"/>
                  <a:pt x="834765" y="1844252"/>
                </a:cubicBezTo>
                <a:cubicBezTo>
                  <a:pt x="727195" y="1888707"/>
                  <a:pt x="637188" y="1959506"/>
                  <a:pt x="534008" y="1995179"/>
                </a:cubicBezTo>
                <a:cubicBezTo>
                  <a:pt x="534008" y="1941944"/>
                  <a:pt x="470893" y="1950725"/>
                  <a:pt x="435221" y="1933163"/>
                </a:cubicBezTo>
                <a:cubicBezTo>
                  <a:pt x="435221" y="1923832"/>
                  <a:pt x="448392" y="1923832"/>
                  <a:pt x="444001" y="1906270"/>
                </a:cubicBezTo>
                <a:cubicBezTo>
                  <a:pt x="439610" y="1901879"/>
                  <a:pt x="439610" y="1901879"/>
                  <a:pt x="439610" y="1897489"/>
                </a:cubicBezTo>
                <a:cubicBezTo>
                  <a:pt x="417109" y="1906270"/>
                  <a:pt x="367714" y="1928771"/>
                  <a:pt x="345213" y="1901879"/>
                </a:cubicBezTo>
                <a:cubicBezTo>
                  <a:pt x="345213" y="1888158"/>
                  <a:pt x="349603" y="1879377"/>
                  <a:pt x="353994" y="1874986"/>
                </a:cubicBezTo>
                <a:cubicBezTo>
                  <a:pt x="335882" y="1844252"/>
                  <a:pt x="282097" y="1870596"/>
                  <a:pt x="255205" y="1866206"/>
                </a:cubicBezTo>
                <a:cubicBezTo>
                  <a:pt x="255205" y="1853034"/>
                  <a:pt x="273316" y="1857424"/>
                  <a:pt x="273316" y="1844252"/>
                </a:cubicBezTo>
                <a:cubicBezTo>
                  <a:pt x="260144" y="1835471"/>
                  <a:pt x="237642" y="1853034"/>
                  <a:pt x="219532" y="1853034"/>
                </a:cubicBezTo>
                <a:cubicBezTo>
                  <a:pt x="232704" y="1821751"/>
                  <a:pt x="286488" y="1795407"/>
                  <a:pt x="300208" y="1755342"/>
                </a:cubicBezTo>
                <a:cubicBezTo>
                  <a:pt x="290879" y="1750951"/>
                  <a:pt x="282097" y="1755342"/>
                  <a:pt x="286488" y="1764124"/>
                </a:cubicBezTo>
                <a:cubicBezTo>
                  <a:pt x="277158" y="1746561"/>
                  <a:pt x="290879" y="1732841"/>
                  <a:pt x="295269" y="1719668"/>
                </a:cubicBezTo>
                <a:cubicBezTo>
                  <a:pt x="327101" y="1728998"/>
                  <a:pt x="344663" y="1715278"/>
                  <a:pt x="358384" y="1697715"/>
                </a:cubicBezTo>
                <a:cubicBezTo>
                  <a:pt x="389667" y="1706496"/>
                  <a:pt x="407778" y="1706496"/>
                  <a:pt x="439061" y="1693325"/>
                </a:cubicBezTo>
                <a:cubicBezTo>
                  <a:pt x="429731" y="1666432"/>
                  <a:pt x="452233" y="1644479"/>
                  <a:pt x="470344" y="1657651"/>
                </a:cubicBezTo>
                <a:cubicBezTo>
                  <a:pt x="506567" y="1617587"/>
                  <a:pt x="573523" y="1626368"/>
                  <a:pt x="587245" y="1559960"/>
                </a:cubicBezTo>
                <a:cubicBezTo>
                  <a:pt x="622918" y="1573681"/>
                  <a:pt x="645420" y="1515506"/>
                  <a:pt x="686033" y="1542398"/>
                </a:cubicBezTo>
                <a:cubicBezTo>
                  <a:pt x="699205" y="1538007"/>
                  <a:pt x="707986" y="1524835"/>
                  <a:pt x="721707" y="1520445"/>
                </a:cubicBezTo>
                <a:cubicBezTo>
                  <a:pt x="721707" y="1502334"/>
                  <a:pt x="717316" y="1506724"/>
                  <a:pt x="721707" y="1493552"/>
                </a:cubicBezTo>
                <a:cubicBezTo>
                  <a:pt x="775492" y="1497943"/>
                  <a:pt x="824887" y="1475990"/>
                  <a:pt x="869890" y="1449097"/>
                </a:cubicBezTo>
                <a:cubicBezTo>
                  <a:pt x="869890" y="1449097"/>
                  <a:pt x="869890" y="1449097"/>
                  <a:pt x="869890" y="1427144"/>
                </a:cubicBezTo>
                <a:cubicBezTo>
                  <a:pt x="878672" y="1427144"/>
                  <a:pt x="892391" y="1418362"/>
                  <a:pt x="892391" y="1431534"/>
                </a:cubicBezTo>
                <a:cubicBezTo>
                  <a:pt x="1058687" y="1333295"/>
                  <a:pt x="1251873" y="1258105"/>
                  <a:pt x="1386335" y="1129131"/>
                </a:cubicBezTo>
                <a:cubicBezTo>
                  <a:pt x="1386335" y="1107179"/>
                  <a:pt x="1350662" y="1124741"/>
                  <a:pt x="1336942" y="1124741"/>
                </a:cubicBezTo>
                <a:cubicBezTo>
                  <a:pt x="1336942" y="1120350"/>
                  <a:pt x="1341333" y="1115960"/>
                  <a:pt x="1341333" y="1111570"/>
                </a:cubicBezTo>
                <a:cubicBezTo>
                  <a:pt x="1318829" y="1102788"/>
                  <a:pt x="1300719" y="1085225"/>
                  <a:pt x="1269436" y="1089615"/>
                </a:cubicBezTo>
                <a:cubicBezTo>
                  <a:pt x="1269436" y="1045161"/>
                  <a:pt x="1224432" y="1094006"/>
                  <a:pt x="1201930" y="1076444"/>
                </a:cubicBezTo>
                <a:cubicBezTo>
                  <a:pt x="1210711" y="1045710"/>
                  <a:pt x="1175038" y="1036379"/>
                  <a:pt x="1161316" y="1014427"/>
                </a:cubicBezTo>
                <a:cubicBezTo>
                  <a:pt x="1130034" y="1018817"/>
                  <a:pt x="1111923" y="1063272"/>
                  <a:pt x="1076249" y="1045710"/>
                </a:cubicBezTo>
                <a:cubicBezTo>
                  <a:pt x="1067468" y="1045710"/>
                  <a:pt x="1071858" y="1054491"/>
                  <a:pt x="1071858" y="1063272"/>
                </a:cubicBezTo>
                <a:cubicBezTo>
                  <a:pt x="1031794" y="1067662"/>
                  <a:pt x="1022464" y="1067662"/>
                  <a:pt x="986790" y="1076444"/>
                </a:cubicBezTo>
                <a:cubicBezTo>
                  <a:pt x="986790" y="1053942"/>
                  <a:pt x="1009293" y="1053942"/>
                  <a:pt x="1018074" y="1040770"/>
                </a:cubicBezTo>
                <a:cubicBezTo>
                  <a:pt x="973619" y="1018268"/>
                  <a:pt x="910504" y="1045161"/>
                  <a:pt x="856717" y="1062723"/>
                </a:cubicBezTo>
                <a:cubicBezTo>
                  <a:pt x="874281" y="1049551"/>
                  <a:pt x="888002" y="1031440"/>
                  <a:pt x="914893" y="1022659"/>
                </a:cubicBezTo>
                <a:cubicBezTo>
                  <a:pt x="906113" y="1018268"/>
                  <a:pt x="892391" y="1022659"/>
                  <a:pt x="883612" y="1022659"/>
                </a:cubicBezTo>
                <a:cubicBezTo>
                  <a:pt x="896783" y="978204"/>
                  <a:pt x="1013683" y="964483"/>
                  <a:pt x="991181" y="902466"/>
                </a:cubicBezTo>
                <a:cubicBezTo>
                  <a:pt x="1054296" y="844839"/>
                  <a:pt x="1134973" y="804775"/>
                  <a:pt x="1215651" y="764711"/>
                </a:cubicBezTo>
                <a:cubicBezTo>
                  <a:pt x="1220041" y="760320"/>
                  <a:pt x="1220041" y="755929"/>
                  <a:pt x="1224432" y="747148"/>
                </a:cubicBezTo>
                <a:cubicBezTo>
                  <a:pt x="1228822" y="747148"/>
                  <a:pt x="1228822" y="751539"/>
                  <a:pt x="1228822" y="755929"/>
                </a:cubicBezTo>
                <a:cubicBezTo>
                  <a:pt x="1367675" y="693911"/>
                  <a:pt x="1529579" y="573719"/>
                  <a:pt x="1709047" y="524872"/>
                </a:cubicBezTo>
                <a:cubicBezTo>
                  <a:pt x="1722766" y="520483"/>
                  <a:pt x="1740329" y="520483"/>
                  <a:pt x="1758441" y="516092"/>
                </a:cubicBezTo>
                <a:cubicBezTo>
                  <a:pt x="1785332" y="507311"/>
                  <a:pt x="1803444" y="489199"/>
                  <a:pt x="1825946" y="480419"/>
                </a:cubicBezTo>
                <a:cubicBezTo>
                  <a:pt x="1875340" y="457916"/>
                  <a:pt x="1915404" y="453525"/>
                  <a:pt x="1982910" y="440354"/>
                </a:cubicBezTo>
                <a:cubicBezTo>
                  <a:pt x="2005412" y="435964"/>
                  <a:pt x="2027914" y="427183"/>
                  <a:pt x="2050416" y="449135"/>
                </a:cubicBezTo>
                <a:cubicBezTo>
                  <a:pt x="2050416" y="466697"/>
                  <a:pt x="2041635" y="476028"/>
                  <a:pt x="2046025" y="493589"/>
                </a:cubicBezTo>
                <a:cubicBezTo>
                  <a:pt x="2050416" y="506761"/>
                  <a:pt x="2072917" y="502371"/>
                  <a:pt x="2072917" y="515543"/>
                </a:cubicBezTo>
                <a:cubicBezTo>
                  <a:pt x="2064136" y="559998"/>
                  <a:pt x="1987850" y="546827"/>
                  <a:pt x="1987850" y="600063"/>
                </a:cubicBezTo>
                <a:cubicBezTo>
                  <a:pt x="1979069" y="600063"/>
                  <a:pt x="1969738" y="604453"/>
                  <a:pt x="1965347" y="604453"/>
                </a:cubicBezTo>
                <a:cubicBezTo>
                  <a:pt x="1965347" y="617625"/>
                  <a:pt x="1974128" y="613234"/>
                  <a:pt x="1969738" y="626406"/>
                </a:cubicBezTo>
                <a:cubicBezTo>
                  <a:pt x="1934065" y="648908"/>
                  <a:pt x="1907172" y="684033"/>
                  <a:pt x="1866560" y="710926"/>
                </a:cubicBezTo>
                <a:cubicBezTo>
                  <a:pt x="1947785" y="692814"/>
                  <a:pt x="2041635" y="608294"/>
                  <a:pt x="2158534" y="635187"/>
                </a:cubicBezTo>
                <a:cubicBezTo>
                  <a:pt x="2158534" y="648358"/>
                  <a:pt x="2144814" y="657689"/>
                  <a:pt x="2144814" y="675252"/>
                </a:cubicBezTo>
                <a:cubicBezTo>
                  <a:pt x="2157986" y="675252"/>
                  <a:pt x="2157986" y="662080"/>
                  <a:pt x="2176097" y="662080"/>
                </a:cubicBezTo>
                <a:cubicBezTo>
                  <a:pt x="2184878" y="670861"/>
                  <a:pt x="2184878" y="697754"/>
                  <a:pt x="2176097" y="706536"/>
                </a:cubicBezTo>
                <a:cubicBezTo>
                  <a:pt x="2184878" y="710926"/>
                  <a:pt x="2198598" y="715316"/>
                  <a:pt x="2207379" y="724097"/>
                </a:cubicBezTo>
                <a:cubicBezTo>
                  <a:pt x="2328122" y="679642"/>
                  <a:pt x="2413738" y="608844"/>
                  <a:pt x="2543811" y="577561"/>
                </a:cubicBezTo>
                <a:cubicBezTo>
                  <a:pt x="2570703" y="551217"/>
                  <a:pt x="2656321" y="537497"/>
                  <a:pt x="2687603" y="573170"/>
                </a:cubicBezTo>
                <a:cubicBezTo>
                  <a:pt x="2714496" y="559449"/>
                  <a:pt x="2750169" y="559449"/>
                  <a:pt x="2768281" y="537497"/>
                </a:cubicBezTo>
                <a:cubicBezTo>
                  <a:pt x="2768281" y="533106"/>
                  <a:pt x="2754560" y="524325"/>
                  <a:pt x="2750169" y="537497"/>
                </a:cubicBezTo>
                <a:cubicBezTo>
                  <a:pt x="2736997" y="533106"/>
                  <a:pt x="2763890" y="515543"/>
                  <a:pt x="2745779" y="515543"/>
                </a:cubicBezTo>
                <a:cubicBezTo>
                  <a:pt x="2786392" y="471088"/>
                  <a:pt x="2848958" y="448586"/>
                  <a:pt x="2871460" y="390960"/>
                </a:cubicBezTo>
                <a:cubicBezTo>
                  <a:pt x="2880241" y="395350"/>
                  <a:pt x="2867069" y="395350"/>
                  <a:pt x="2875851" y="404131"/>
                </a:cubicBezTo>
                <a:cubicBezTo>
                  <a:pt x="2912073" y="399741"/>
                  <a:pt x="2912073" y="364067"/>
                  <a:pt x="2943356" y="355286"/>
                </a:cubicBezTo>
                <a:cubicBezTo>
                  <a:pt x="2970248" y="372849"/>
                  <a:pt x="3001532" y="337175"/>
                  <a:pt x="3024034" y="324003"/>
                </a:cubicBezTo>
                <a:cubicBezTo>
                  <a:pt x="3019643" y="319612"/>
                  <a:pt x="3019643" y="310830"/>
                  <a:pt x="3019643" y="302049"/>
                </a:cubicBezTo>
                <a:cubicBezTo>
                  <a:pt x="3037754" y="297658"/>
                  <a:pt x="3046536" y="297658"/>
                  <a:pt x="3064647" y="288877"/>
                </a:cubicBezTo>
                <a:cubicBezTo>
                  <a:pt x="3064647" y="297658"/>
                  <a:pt x="3050926" y="297658"/>
                  <a:pt x="3046536" y="306440"/>
                </a:cubicBezTo>
                <a:cubicBezTo>
                  <a:pt x="3105260" y="283938"/>
                  <a:pt x="3181546" y="288329"/>
                  <a:pt x="3239722" y="279547"/>
                </a:cubicBezTo>
                <a:close/>
                <a:moveTo>
                  <a:pt x="5450395" y="159903"/>
                </a:moveTo>
                <a:cubicBezTo>
                  <a:pt x="5441065" y="168685"/>
                  <a:pt x="5432284" y="181857"/>
                  <a:pt x="5405391" y="177466"/>
                </a:cubicBezTo>
                <a:cubicBezTo>
                  <a:pt x="5414173" y="155513"/>
                  <a:pt x="5436674" y="168685"/>
                  <a:pt x="5450395" y="159903"/>
                </a:cubicBezTo>
                <a:close/>
                <a:moveTo>
                  <a:pt x="5566746" y="111607"/>
                </a:moveTo>
                <a:cubicBezTo>
                  <a:pt x="5557415" y="115997"/>
                  <a:pt x="5557415" y="129169"/>
                  <a:pt x="5548635" y="133560"/>
                </a:cubicBezTo>
                <a:cubicBezTo>
                  <a:pt x="5553574" y="137950"/>
                  <a:pt x="5553574" y="151122"/>
                  <a:pt x="5562356" y="146732"/>
                </a:cubicBezTo>
                <a:cubicBezTo>
                  <a:pt x="5562356" y="155513"/>
                  <a:pt x="5548635" y="151122"/>
                  <a:pt x="5548635" y="159903"/>
                </a:cubicBezTo>
                <a:cubicBezTo>
                  <a:pt x="5553574" y="164294"/>
                  <a:pt x="5562356" y="164294"/>
                  <a:pt x="5562356" y="159903"/>
                </a:cubicBezTo>
                <a:cubicBezTo>
                  <a:pt x="5562356" y="181857"/>
                  <a:pt x="5512962" y="190638"/>
                  <a:pt x="5481677" y="191187"/>
                </a:cubicBezTo>
                <a:cubicBezTo>
                  <a:pt x="5490459" y="164843"/>
                  <a:pt x="5557966" y="155513"/>
                  <a:pt x="5539854" y="133560"/>
                </a:cubicBezTo>
                <a:cubicBezTo>
                  <a:pt x="5548635" y="124778"/>
                  <a:pt x="5553025" y="111607"/>
                  <a:pt x="5566746" y="111607"/>
                </a:cubicBezTo>
                <a:close/>
                <a:moveTo>
                  <a:pt x="5459176" y="79774"/>
                </a:moveTo>
                <a:cubicBezTo>
                  <a:pt x="5463568" y="101727"/>
                  <a:pt x="5441065" y="101727"/>
                  <a:pt x="5423502" y="101727"/>
                </a:cubicBezTo>
                <a:cubicBezTo>
                  <a:pt x="5427893" y="88556"/>
                  <a:pt x="5436674" y="79774"/>
                  <a:pt x="5459176" y="79774"/>
                </a:cubicBezTo>
                <a:close/>
                <a:moveTo>
                  <a:pt x="5467958" y="57273"/>
                </a:moveTo>
                <a:cubicBezTo>
                  <a:pt x="5449846" y="79774"/>
                  <a:pt x="5422954" y="79774"/>
                  <a:pt x="5391671" y="84165"/>
                </a:cubicBezTo>
                <a:cubicBezTo>
                  <a:pt x="5400453" y="74835"/>
                  <a:pt x="5441065" y="61663"/>
                  <a:pt x="5467958" y="57273"/>
                </a:cubicBezTo>
                <a:close/>
                <a:moveTo>
                  <a:pt x="5311212" y="179"/>
                </a:moveTo>
                <a:cubicBezTo>
                  <a:pt x="5322193" y="847"/>
                  <a:pt x="5333770" y="3419"/>
                  <a:pt x="5346118" y="8427"/>
                </a:cubicBezTo>
                <a:cubicBezTo>
                  <a:pt x="5350508" y="30929"/>
                  <a:pt x="5323616" y="26539"/>
                  <a:pt x="5319225" y="44101"/>
                </a:cubicBezTo>
                <a:cubicBezTo>
                  <a:pt x="5328006" y="52882"/>
                  <a:pt x="5332397" y="66054"/>
                  <a:pt x="5354900" y="61663"/>
                </a:cubicBezTo>
                <a:cubicBezTo>
                  <a:pt x="5346118" y="75384"/>
                  <a:pt x="5346118" y="75384"/>
                  <a:pt x="5346118" y="88556"/>
                </a:cubicBezTo>
                <a:cubicBezTo>
                  <a:pt x="5341728" y="97337"/>
                  <a:pt x="5364230" y="97337"/>
                  <a:pt x="5364230" y="88556"/>
                </a:cubicBezTo>
                <a:cubicBezTo>
                  <a:pt x="5368619" y="101727"/>
                  <a:pt x="5328006" y="114900"/>
                  <a:pt x="5346118" y="146183"/>
                </a:cubicBezTo>
                <a:cubicBezTo>
                  <a:pt x="5373011" y="168685"/>
                  <a:pt x="5404843" y="133010"/>
                  <a:pt x="5436126" y="133010"/>
                </a:cubicBezTo>
                <a:cubicBezTo>
                  <a:pt x="5418014" y="159903"/>
                  <a:pt x="5391121" y="177466"/>
                  <a:pt x="5373011" y="204358"/>
                </a:cubicBezTo>
                <a:cubicBezTo>
                  <a:pt x="5418014" y="208749"/>
                  <a:pt x="5435577" y="186796"/>
                  <a:pt x="5476189" y="186796"/>
                </a:cubicBezTo>
                <a:cubicBezTo>
                  <a:pt x="5458628" y="204358"/>
                  <a:pt x="5436126" y="222470"/>
                  <a:pt x="5418014" y="240032"/>
                </a:cubicBezTo>
                <a:cubicBezTo>
                  <a:pt x="5418014" y="248813"/>
                  <a:pt x="5426795" y="248813"/>
                  <a:pt x="5422405" y="257594"/>
                </a:cubicBezTo>
                <a:cubicBezTo>
                  <a:pt x="5436126" y="261985"/>
                  <a:pt x="5436126" y="248813"/>
                  <a:pt x="5444906" y="257594"/>
                </a:cubicBezTo>
                <a:cubicBezTo>
                  <a:pt x="5449298" y="293268"/>
                  <a:pt x="5422405" y="297658"/>
                  <a:pt x="5395512" y="306440"/>
                </a:cubicBezTo>
                <a:cubicBezTo>
                  <a:pt x="5381791" y="320161"/>
                  <a:pt x="5373011" y="333332"/>
                  <a:pt x="5354900" y="333332"/>
                </a:cubicBezTo>
                <a:cubicBezTo>
                  <a:pt x="5345569" y="337724"/>
                  <a:pt x="5349959" y="350895"/>
                  <a:pt x="5341178" y="355286"/>
                </a:cubicBezTo>
                <a:cubicBezTo>
                  <a:pt x="5327458" y="359677"/>
                  <a:pt x="5327458" y="346505"/>
                  <a:pt x="5323068" y="346505"/>
                </a:cubicBezTo>
                <a:cubicBezTo>
                  <a:pt x="5313737" y="346505"/>
                  <a:pt x="5304956" y="350895"/>
                  <a:pt x="5304956" y="364067"/>
                </a:cubicBezTo>
                <a:cubicBezTo>
                  <a:pt x="5368071" y="372849"/>
                  <a:pt x="5413074" y="332784"/>
                  <a:pt x="5471250" y="315221"/>
                </a:cubicBezTo>
                <a:cubicBezTo>
                  <a:pt x="5453139" y="328394"/>
                  <a:pt x="5435028" y="342114"/>
                  <a:pt x="5430638" y="364067"/>
                </a:cubicBezTo>
                <a:cubicBezTo>
                  <a:pt x="5435028" y="386020"/>
                  <a:pt x="5453139" y="404131"/>
                  <a:pt x="5448747" y="421694"/>
                </a:cubicBezTo>
                <a:cubicBezTo>
                  <a:pt x="5480031" y="426633"/>
                  <a:pt x="5498142" y="408522"/>
                  <a:pt x="5520644" y="399741"/>
                </a:cubicBezTo>
                <a:cubicBezTo>
                  <a:pt x="5502533" y="448586"/>
                  <a:pt x="5435577" y="484260"/>
                  <a:pt x="5421856" y="537497"/>
                </a:cubicBezTo>
                <a:cubicBezTo>
                  <a:pt x="5457529" y="590732"/>
                  <a:pt x="5511862" y="523775"/>
                  <a:pt x="5547537" y="510604"/>
                </a:cubicBezTo>
                <a:cubicBezTo>
                  <a:pt x="5534366" y="537497"/>
                  <a:pt x="5516254" y="568780"/>
                  <a:pt x="5489361" y="581952"/>
                </a:cubicBezTo>
                <a:cubicBezTo>
                  <a:pt x="5489361" y="612685"/>
                  <a:pt x="5461919" y="648358"/>
                  <a:pt x="5475641" y="684033"/>
                </a:cubicBezTo>
                <a:cubicBezTo>
                  <a:pt x="5466859" y="692814"/>
                  <a:pt x="5448747" y="688424"/>
                  <a:pt x="5439967" y="697205"/>
                </a:cubicBezTo>
                <a:cubicBezTo>
                  <a:pt x="5449298" y="710377"/>
                  <a:pt x="5458078" y="727939"/>
                  <a:pt x="5480581" y="714767"/>
                </a:cubicBezTo>
                <a:cubicBezTo>
                  <a:pt x="5480581" y="732878"/>
                  <a:pt x="5466859" y="732878"/>
                  <a:pt x="5458078" y="741660"/>
                </a:cubicBezTo>
                <a:cubicBezTo>
                  <a:pt x="5449298" y="746050"/>
                  <a:pt x="5463019" y="724097"/>
                  <a:pt x="5449298" y="724097"/>
                </a:cubicBezTo>
                <a:cubicBezTo>
                  <a:pt x="5440516" y="732878"/>
                  <a:pt x="5444906" y="737269"/>
                  <a:pt x="5444906" y="746050"/>
                </a:cubicBezTo>
                <a:cubicBezTo>
                  <a:pt x="5422405" y="746050"/>
                  <a:pt x="5409233" y="759222"/>
                  <a:pt x="5391121" y="768003"/>
                </a:cubicBezTo>
                <a:cubicBezTo>
                  <a:pt x="5395512" y="759222"/>
                  <a:pt x="5391121" y="754832"/>
                  <a:pt x="5391121" y="750441"/>
                </a:cubicBezTo>
                <a:cubicBezTo>
                  <a:pt x="5368619" y="754832"/>
                  <a:pt x="5346118" y="790505"/>
                  <a:pt x="5364230" y="812459"/>
                </a:cubicBezTo>
                <a:cubicBezTo>
                  <a:pt x="5337336" y="830569"/>
                  <a:pt x="5287943" y="843742"/>
                  <a:pt x="5238548" y="843742"/>
                </a:cubicBezTo>
                <a:cubicBezTo>
                  <a:pt x="5261050" y="808068"/>
                  <a:pt x="5337336" y="772394"/>
                  <a:pt x="5292333" y="710377"/>
                </a:cubicBezTo>
                <a:cubicBezTo>
                  <a:pt x="5301115" y="705986"/>
                  <a:pt x="5314835" y="705986"/>
                  <a:pt x="5319225" y="692814"/>
                </a:cubicBezTo>
                <a:cubicBezTo>
                  <a:pt x="5287943" y="674703"/>
                  <a:pt x="5314835" y="652750"/>
                  <a:pt x="5314835" y="617076"/>
                </a:cubicBezTo>
                <a:cubicBezTo>
                  <a:pt x="5314835" y="608294"/>
                  <a:pt x="5305505" y="608294"/>
                  <a:pt x="5296724" y="603904"/>
                </a:cubicBezTo>
                <a:cubicBezTo>
                  <a:pt x="5265441" y="665922"/>
                  <a:pt x="5130978" y="665922"/>
                  <a:pt x="5067863" y="652750"/>
                </a:cubicBezTo>
                <a:cubicBezTo>
                  <a:pt x="5067863" y="634638"/>
                  <a:pt x="5059081" y="617076"/>
                  <a:pt x="5040970" y="617076"/>
                </a:cubicBezTo>
                <a:cubicBezTo>
                  <a:pt x="5023407" y="625857"/>
                  <a:pt x="5019017" y="643968"/>
                  <a:pt x="5005296" y="652750"/>
                </a:cubicBezTo>
                <a:cubicBezTo>
                  <a:pt x="5005296" y="665922"/>
                  <a:pt x="5010236" y="670313"/>
                  <a:pt x="5019017" y="670313"/>
                </a:cubicBezTo>
                <a:cubicBezTo>
                  <a:pt x="5019017" y="684033"/>
                  <a:pt x="5005296" y="684033"/>
                  <a:pt x="5005296" y="701596"/>
                </a:cubicBezTo>
                <a:cubicBezTo>
                  <a:pt x="4982795" y="697205"/>
                  <a:pt x="4955902" y="710377"/>
                  <a:pt x="4937791" y="719158"/>
                </a:cubicBezTo>
                <a:cubicBezTo>
                  <a:pt x="4933401" y="705437"/>
                  <a:pt x="4973464" y="701046"/>
                  <a:pt x="4987185" y="687875"/>
                </a:cubicBezTo>
                <a:cubicBezTo>
                  <a:pt x="4978403" y="683485"/>
                  <a:pt x="4964683" y="665922"/>
                  <a:pt x="4987185" y="665922"/>
                </a:cubicBezTo>
                <a:cubicBezTo>
                  <a:pt x="4978403" y="657141"/>
                  <a:pt x="4974013" y="670313"/>
                  <a:pt x="4960292" y="661531"/>
                </a:cubicBezTo>
                <a:cubicBezTo>
                  <a:pt x="4938340" y="595122"/>
                  <a:pt x="5095304" y="630797"/>
                  <a:pt x="5050300" y="550668"/>
                </a:cubicBezTo>
                <a:cubicBezTo>
                  <a:pt x="4992125" y="568780"/>
                  <a:pt x="4952060" y="573170"/>
                  <a:pt x="4888945" y="586342"/>
                </a:cubicBezTo>
                <a:cubicBezTo>
                  <a:pt x="4888945" y="573170"/>
                  <a:pt x="4875225" y="573170"/>
                  <a:pt x="4870835" y="568780"/>
                </a:cubicBezTo>
                <a:cubicBezTo>
                  <a:pt x="4884007" y="528716"/>
                  <a:pt x="4955902" y="546278"/>
                  <a:pt x="4951511" y="493041"/>
                </a:cubicBezTo>
                <a:cubicBezTo>
                  <a:pt x="4951511" y="488650"/>
                  <a:pt x="4947122" y="493041"/>
                  <a:pt x="4947122" y="484260"/>
                </a:cubicBezTo>
                <a:cubicBezTo>
                  <a:pt x="4915838" y="514994"/>
                  <a:pt x="4875225" y="519934"/>
                  <a:pt x="4852722" y="541887"/>
                </a:cubicBezTo>
                <a:cubicBezTo>
                  <a:pt x="4834612" y="537497"/>
                  <a:pt x="4861503" y="514994"/>
                  <a:pt x="4857113" y="493041"/>
                </a:cubicBezTo>
                <a:cubicBezTo>
                  <a:pt x="4812659" y="514994"/>
                  <a:pt x="4790156" y="533106"/>
                  <a:pt x="4745154" y="550668"/>
                </a:cubicBezTo>
                <a:cubicBezTo>
                  <a:pt x="4736372" y="550668"/>
                  <a:pt x="4745154" y="533106"/>
                  <a:pt x="4735274" y="533106"/>
                </a:cubicBezTo>
                <a:cubicBezTo>
                  <a:pt x="4762165" y="501822"/>
                  <a:pt x="4779730" y="461758"/>
                  <a:pt x="4820342" y="448586"/>
                </a:cubicBezTo>
                <a:cubicBezTo>
                  <a:pt x="4838454" y="426085"/>
                  <a:pt x="4829124" y="395350"/>
                  <a:pt x="4820342" y="368458"/>
                </a:cubicBezTo>
                <a:cubicBezTo>
                  <a:pt x="4847235" y="350895"/>
                  <a:pt x="4860407" y="319612"/>
                  <a:pt x="4905411" y="319612"/>
                </a:cubicBezTo>
                <a:cubicBezTo>
                  <a:pt x="4909801" y="337724"/>
                  <a:pt x="4914193" y="337724"/>
                  <a:pt x="4905411" y="350895"/>
                </a:cubicBezTo>
                <a:cubicBezTo>
                  <a:pt x="4909801" y="359677"/>
                  <a:pt x="4919131" y="346505"/>
                  <a:pt x="4927912" y="350895"/>
                </a:cubicBezTo>
                <a:cubicBezTo>
                  <a:pt x="4932851" y="390960"/>
                  <a:pt x="4910350" y="439805"/>
                  <a:pt x="4869736" y="448586"/>
                </a:cubicBezTo>
                <a:cubicBezTo>
                  <a:pt x="4874128" y="439805"/>
                  <a:pt x="4869736" y="439805"/>
                  <a:pt x="4865346" y="431024"/>
                </a:cubicBezTo>
                <a:cubicBezTo>
                  <a:pt x="4856565" y="435414"/>
                  <a:pt x="4847235" y="439805"/>
                  <a:pt x="4842845" y="452977"/>
                </a:cubicBezTo>
                <a:cubicBezTo>
                  <a:pt x="4856565" y="466149"/>
                  <a:pt x="4892239" y="448586"/>
                  <a:pt x="4910350" y="466149"/>
                </a:cubicBezTo>
                <a:cubicBezTo>
                  <a:pt x="4968526" y="439805"/>
                  <a:pt x="4972916" y="368458"/>
                  <a:pt x="4941633" y="315221"/>
                </a:cubicBezTo>
                <a:cubicBezTo>
                  <a:pt x="4936694" y="297111"/>
                  <a:pt x="4954805" y="297111"/>
                  <a:pt x="4950414" y="279547"/>
                </a:cubicBezTo>
                <a:cubicBezTo>
                  <a:pt x="4941084" y="270766"/>
                  <a:pt x="4927912" y="261985"/>
                  <a:pt x="4909801" y="257594"/>
                </a:cubicBezTo>
                <a:cubicBezTo>
                  <a:pt x="4914193" y="253204"/>
                  <a:pt x="4919131" y="244422"/>
                  <a:pt x="4905411" y="248813"/>
                </a:cubicBezTo>
                <a:cubicBezTo>
                  <a:pt x="4977307" y="195029"/>
                  <a:pt x="5089817" y="195029"/>
                  <a:pt x="5143601" y="128620"/>
                </a:cubicBezTo>
                <a:cubicBezTo>
                  <a:pt x="5134820" y="106118"/>
                  <a:pt x="5112318" y="133010"/>
                  <a:pt x="5094207" y="133010"/>
                </a:cubicBezTo>
                <a:cubicBezTo>
                  <a:pt x="5103537" y="115448"/>
                  <a:pt x="5107927" y="101727"/>
                  <a:pt x="5107927" y="84165"/>
                </a:cubicBezTo>
                <a:cubicBezTo>
                  <a:pt x="5186683" y="84165"/>
                  <a:pt x="5234346" y="-4496"/>
                  <a:pt x="5311212" y="179"/>
                </a:cubicBezTo>
                <a:close/>
              </a:path>
            </a:pathLst>
          </a:custGeom>
          <a:blipFill>
            <a:blip r:embed="rId4"/>
            <a:srcRect/>
            <a:stretch>
              <a:fillRect l="-33366" r="-33366"/>
            </a:stretch>
          </a:blipFill>
          <a:ln w="127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pic>
        <p:nvPicPr>
          <p:cNvPr id="17" name="图片 16"/>
          <p:cNvPicPr/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9348877" y="0"/>
            <a:ext cx="2843123" cy="2054979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18" name="标题 1"/>
          <p:cNvSpPr/>
          <p:nvPr/>
        </p:nvSpPr>
        <p:spPr>
          <a:xfrm>
            <a:off x="3855786" y="1446032"/>
            <a:ext cx="545678" cy="392682"/>
          </a:xfrm>
          <a:custGeom>
            <a:avLst/>
            <a:gdLst>
              <a:gd name="connsiteX0" fmla="*/ 1179544 w 2317457"/>
              <a:gd name="connsiteY0" fmla="*/ 86443 h 1667695"/>
              <a:gd name="connsiteX1" fmla="*/ 1090344 w 2317457"/>
              <a:gd name="connsiteY1" fmla="*/ 101913 h 1667695"/>
              <a:gd name="connsiteX2" fmla="*/ 858887 w 2317457"/>
              <a:gd name="connsiteY2" fmla="*/ 353658 h 1667695"/>
              <a:gd name="connsiteX3" fmla="*/ 795927 w 2317457"/>
              <a:gd name="connsiteY3" fmla="*/ 379281 h 1667695"/>
              <a:gd name="connsiteX4" fmla="*/ 413212 w 2317457"/>
              <a:gd name="connsiteY4" fmla="*/ 528728 h 1667695"/>
              <a:gd name="connsiteX5" fmla="*/ 364825 w 2317457"/>
              <a:gd name="connsiteY5" fmla="*/ 548445 h 1667695"/>
              <a:gd name="connsiteX6" fmla="*/ 85933 w 2317457"/>
              <a:gd name="connsiteY6" fmla="*/ 751994 h 1667695"/>
              <a:gd name="connsiteX7" fmla="*/ 317391 w 2317457"/>
              <a:gd name="connsiteY7" fmla="*/ 1075272 h 1667695"/>
              <a:gd name="connsiteX8" fmla="*/ 347299 w 2317457"/>
              <a:gd name="connsiteY8" fmla="*/ 1105181 h 1667695"/>
              <a:gd name="connsiteX9" fmla="*/ 859173 w 2317457"/>
              <a:gd name="connsiteY9" fmla="*/ 1226148 h 1667695"/>
              <a:gd name="connsiteX10" fmla="*/ 870404 w 2317457"/>
              <a:gd name="connsiteY10" fmla="*/ 1222392 h 1667695"/>
              <a:gd name="connsiteX11" fmla="*/ 904596 w 2317457"/>
              <a:gd name="connsiteY11" fmla="*/ 1198466 h 1667695"/>
              <a:gd name="connsiteX12" fmla="*/ 850410 w 2317457"/>
              <a:gd name="connsiteY12" fmla="*/ 714276 h 1667695"/>
              <a:gd name="connsiteX13" fmla="*/ 591615 w 2317457"/>
              <a:gd name="connsiteY13" fmla="*/ 798096 h 1667695"/>
              <a:gd name="connsiteX14" fmla="*/ 725823 w 2317457"/>
              <a:gd name="connsiteY14" fmla="*/ 1001645 h 1667695"/>
              <a:gd name="connsiteX15" fmla="*/ 725823 w 2317457"/>
              <a:gd name="connsiteY15" fmla="*/ 1087370 h 1667695"/>
              <a:gd name="connsiteX16" fmla="*/ 494175 w 2317457"/>
              <a:gd name="connsiteY16" fmla="*/ 857817 h 1667695"/>
              <a:gd name="connsiteX17" fmla="*/ 682484 w 2317457"/>
              <a:gd name="connsiteY17" fmla="*/ 622645 h 1667695"/>
              <a:gd name="connsiteX18" fmla="*/ 990808 w 2317457"/>
              <a:gd name="connsiteY18" fmla="*/ 714847 h 1667695"/>
              <a:gd name="connsiteX19" fmla="*/ 956151 w 2317457"/>
              <a:gd name="connsiteY19" fmla="*/ 1269409 h 1667695"/>
              <a:gd name="connsiteX20" fmla="*/ 937493 w 2317457"/>
              <a:gd name="connsiteY20" fmla="*/ 1281763 h 1667695"/>
              <a:gd name="connsiteX21" fmla="*/ 963456 w 2317457"/>
              <a:gd name="connsiteY21" fmla="*/ 1332462 h 1667695"/>
              <a:gd name="connsiteX22" fmla="*/ 1489251 w 2317457"/>
              <a:gd name="connsiteY22" fmla="*/ 1578383 h 1667695"/>
              <a:gd name="connsiteX23" fmla="*/ 2071196 w 2317457"/>
              <a:gd name="connsiteY23" fmla="*/ 1515335 h 1667695"/>
              <a:gd name="connsiteX24" fmla="*/ 2150984 w 2317457"/>
              <a:gd name="connsiteY24" fmla="*/ 1534236 h 1667695"/>
              <a:gd name="connsiteX25" fmla="*/ 2153406 w 2317457"/>
              <a:gd name="connsiteY25" fmla="*/ 1533604 h 1667695"/>
              <a:gd name="connsiteX26" fmla="*/ 2110580 w 2317457"/>
              <a:gd name="connsiteY26" fmla="*/ 1497040 h 1667695"/>
              <a:gd name="connsiteX27" fmla="*/ 1968359 w 2317457"/>
              <a:gd name="connsiteY27" fmla="*/ 1468846 h 1667695"/>
              <a:gd name="connsiteX28" fmla="*/ 1664988 w 2317457"/>
              <a:gd name="connsiteY28" fmla="*/ 1488943 h 1667695"/>
              <a:gd name="connsiteX29" fmla="*/ 1428482 w 2317457"/>
              <a:gd name="connsiteY29" fmla="*/ 1419792 h 1667695"/>
              <a:gd name="connsiteX30" fmla="*/ 1375480 w 2317457"/>
              <a:gd name="connsiteY30" fmla="*/ 1272237 h 1667695"/>
              <a:gd name="connsiteX31" fmla="*/ 1385123 w 2317457"/>
              <a:gd name="connsiteY31" fmla="*/ 1241197 h 1667695"/>
              <a:gd name="connsiteX32" fmla="*/ 1385265 w 2317457"/>
              <a:gd name="connsiteY32" fmla="*/ 1239695 h 1667695"/>
              <a:gd name="connsiteX33" fmla="*/ 1387040 w 2317457"/>
              <a:gd name="connsiteY33" fmla="*/ 1235026 h 1667695"/>
              <a:gd name="connsiteX34" fmla="*/ 1391811 w 2317457"/>
              <a:gd name="connsiteY34" fmla="*/ 1219671 h 1667695"/>
              <a:gd name="connsiteX35" fmla="*/ 1393868 w 2317457"/>
              <a:gd name="connsiteY35" fmla="*/ 1217072 h 1667695"/>
              <a:gd name="connsiteX36" fmla="*/ 1398198 w 2317457"/>
              <a:gd name="connsiteY36" fmla="*/ 1205685 h 1667695"/>
              <a:gd name="connsiteX37" fmla="*/ 1586311 w 2317457"/>
              <a:gd name="connsiteY37" fmla="*/ 1111468 h 1667695"/>
              <a:gd name="connsiteX38" fmla="*/ 1735486 w 2317457"/>
              <a:gd name="connsiteY38" fmla="*/ 1137547 h 1667695"/>
              <a:gd name="connsiteX39" fmla="*/ 1755729 w 2317457"/>
              <a:gd name="connsiteY39" fmla="*/ 1139556 h 1667695"/>
              <a:gd name="connsiteX40" fmla="*/ 1736938 w 2317457"/>
              <a:gd name="connsiteY40" fmla="*/ 1116242 h 1667695"/>
              <a:gd name="connsiteX41" fmla="*/ 1692324 w 2317457"/>
              <a:gd name="connsiteY41" fmla="*/ 976689 h 1667695"/>
              <a:gd name="connsiteX42" fmla="*/ 1830437 w 2317457"/>
              <a:gd name="connsiteY42" fmla="*/ 760091 h 1667695"/>
              <a:gd name="connsiteX43" fmla="*/ 1891207 w 2317457"/>
              <a:gd name="connsiteY43" fmla="*/ 745029 h 1667695"/>
              <a:gd name="connsiteX44" fmla="*/ 2048083 w 2317457"/>
              <a:gd name="connsiteY44" fmla="*/ 821432 h 1667695"/>
              <a:gd name="connsiteX45" fmla="*/ 2041892 w 2317457"/>
              <a:gd name="connsiteY45" fmla="*/ 1032696 h 1667695"/>
              <a:gd name="connsiteX46" fmla="*/ 1981313 w 2317457"/>
              <a:gd name="connsiteY46" fmla="*/ 972117 h 1667695"/>
              <a:gd name="connsiteX47" fmla="*/ 1970835 w 2317457"/>
              <a:gd name="connsiteY47" fmla="*/ 860770 h 1667695"/>
              <a:gd name="connsiteX48" fmla="*/ 1839105 w 2317457"/>
              <a:gd name="connsiteY48" fmla="*/ 852674 h 1667695"/>
              <a:gd name="connsiteX49" fmla="*/ 1850027 w 2317457"/>
              <a:gd name="connsiteY49" fmla="*/ 1119207 h 1667695"/>
              <a:gd name="connsiteX50" fmla="*/ 1868974 w 2317457"/>
              <a:gd name="connsiteY50" fmla="*/ 1134764 h 1667695"/>
              <a:gd name="connsiteX51" fmla="*/ 1869585 w 2317457"/>
              <a:gd name="connsiteY51" fmla="*/ 1134804 h 1667695"/>
              <a:gd name="connsiteX52" fmla="*/ 1941594 w 2317457"/>
              <a:gd name="connsiteY52" fmla="*/ 1170046 h 1667695"/>
              <a:gd name="connsiteX53" fmla="*/ 2205151 w 2317457"/>
              <a:gd name="connsiteY53" fmla="*/ 1071748 h 1667695"/>
              <a:gd name="connsiteX54" fmla="*/ 2185624 w 2317457"/>
              <a:gd name="connsiteY54" fmla="*/ 811811 h 1667695"/>
              <a:gd name="connsiteX55" fmla="*/ 2185624 w 2317457"/>
              <a:gd name="connsiteY55" fmla="*/ 768568 h 1667695"/>
              <a:gd name="connsiteX56" fmla="*/ 2180195 w 2317457"/>
              <a:gd name="connsiteY56" fmla="*/ 565304 h 1667695"/>
              <a:gd name="connsiteX57" fmla="*/ 1993029 w 2317457"/>
              <a:gd name="connsiteY57" fmla="*/ 483484 h 1667695"/>
              <a:gd name="connsiteX58" fmla="*/ 1951690 w 2317457"/>
              <a:gd name="connsiteY58" fmla="*/ 429192 h 1667695"/>
              <a:gd name="connsiteX59" fmla="*/ 1804529 w 2317457"/>
              <a:gd name="connsiteY59" fmla="*/ 175255 h 1667695"/>
              <a:gd name="connsiteX60" fmla="*/ 1571129 w 2317457"/>
              <a:gd name="connsiteY60" fmla="*/ 185422 h 1667695"/>
              <a:gd name="connsiteX61" fmla="*/ 1525224 w 2317457"/>
              <a:gd name="connsiteY61" fmla="*/ 214586 h 1667695"/>
              <a:gd name="connsiteX62" fmla="*/ 1525601 w 2317457"/>
              <a:gd name="connsiteY62" fmla="*/ 215320 h 1667695"/>
              <a:gd name="connsiteX63" fmla="*/ 1534971 w 2317457"/>
              <a:gd name="connsiteY63" fmla="*/ 388044 h 1667695"/>
              <a:gd name="connsiteX64" fmla="*/ 1302942 w 2317457"/>
              <a:gd name="connsiteY64" fmla="*/ 571209 h 1667695"/>
              <a:gd name="connsiteX65" fmla="*/ 1078914 w 2317457"/>
              <a:gd name="connsiteY65" fmla="*/ 415190 h 1667695"/>
              <a:gd name="connsiteX66" fmla="*/ 1161687 w 2317457"/>
              <a:gd name="connsiteY66" fmla="*/ 392330 h 1667695"/>
              <a:gd name="connsiteX67" fmla="*/ 1377523 w 2317457"/>
              <a:gd name="connsiteY67" fmla="*/ 468720 h 1667695"/>
              <a:gd name="connsiteX68" fmla="*/ 1419909 w 2317457"/>
              <a:gd name="connsiteY68" fmla="*/ 192019 h 1667695"/>
              <a:gd name="connsiteX69" fmla="*/ 1179544 w 2317457"/>
              <a:gd name="connsiteY69" fmla="*/ 86443 h 1667695"/>
              <a:gd name="connsiteX70" fmla="*/ 1222249 w 2317457"/>
              <a:gd name="connsiteY70" fmla="*/ 906 h 1667695"/>
              <a:gd name="connsiteX71" fmla="*/ 1425434 w 2317457"/>
              <a:gd name="connsiteY71" fmla="*/ 74671 h 1667695"/>
              <a:gd name="connsiteX72" fmla="*/ 1485853 w 2317457"/>
              <a:gd name="connsiteY72" fmla="*/ 137954 h 1667695"/>
              <a:gd name="connsiteX73" fmla="*/ 1486784 w 2317457"/>
              <a:gd name="connsiteY73" fmla="*/ 139765 h 1667695"/>
              <a:gd name="connsiteX74" fmla="*/ 1534852 w 2317457"/>
              <a:gd name="connsiteY74" fmla="*/ 109167 h 1667695"/>
              <a:gd name="connsiteX75" fmla="*/ 1848820 w 2317457"/>
              <a:gd name="connsiteY75" fmla="*/ 101532 h 1667695"/>
              <a:gd name="connsiteX76" fmla="*/ 2035178 w 2317457"/>
              <a:gd name="connsiteY76" fmla="*/ 343223 h 1667695"/>
              <a:gd name="connsiteX77" fmla="*/ 2034679 w 2317457"/>
              <a:gd name="connsiteY77" fmla="*/ 403118 h 1667695"/>
              <a:gd name="connsiteX78" fmla="*/ 1992934 w 2317457"/>
              <a:gd name="connsiteY78" fmla="*/ 397569 h 1667695"/>
              <a:gd name="connsiteX79" fmla="*/ 2034272 w 2317457"/>
              <a:gd name="connsiteY79" fmla="*/ 451861 h 1667695"/>
              <a:gd name="connsiteX80" fmla="*/ 2034679 w 2317457"/>
              <a:gd name="connsiteY80" fmla="*/ 403118 h 1667695"/>
              <a:gd name="connsiteX81" fmla="*/ 2067810 w 2317457"/>
              <a:gd name="connsiteY81" fmla="*/ 407521 h 1667695"/>
              <a:gd name="connsiteX82" fmla="*/ 2255252 w 2317457"/>
              <a:gd name="connsiteY82" fmla="*/ 522727 h 1667695"/>
              <a:gd name="connsiteX83" fmla="*/ 2290721 w 2317457"/>
              <a:gd name="connsiteY83" fmla="*/ 741460 h 1667695"/>
              <a:gd name="connsiteX84" fmla="*/ 2269534 w 2317457"/>
              <a:gd name="connsiteY84" fmla="*/ 789194 h 1667695"/>
              <a:gd name="connsiteX85" fmla="*/ 2259538 w 2317457"/>
              <a:gd name="connsiteY85" fmla="*/ 768472 h 1667695"/>
              <a:gd name="connsiteX86" fmla="*/ 2259538 w 2317457"/>
              <a:gd name="connsiteY86" fmla="*/ 811716 h 1667695"/>
              <a:gd name="connsiteX87" fmla="*/ 2269534 w 2317457"/>
              <a:gd name="connsiteY87" fmla="*/ 789194 h 1667695"/>
              <a:gd name="connsiteX88" fmla="*/ 2303964 w 2317457"/>
              <a:gd name="connsiteY88" fmla="*/ 860567 h 1667695"/>
              <a:gd name="connsiteX89" fmla="*/ 2254109 w 2317457"/>
              <a:gd name="connsiteY89" fmla="*/ 1154711 h 1667695"/>
              <a:gd name="connsiteX90" fmla="*/ 1889069 w 2317457"/>
              <a:gd name="connsiteY90" fmla="*/ 1240539 h 1667695"/>
              <a:gd name="connsiteX91" fmla="*/ 1864047 w 2317457"/>
              <a:gd name="connsiteY91" fmla="*/ 1227494 h 1667695"/>
              <a:gd name="connsiteX92" fmla="*/ 1857505 w 2317457"/>
              <a:gd name="connsiteY92" fmla="*/ 1227975 h 1667695"/>
              <a:gd name="connsiteX93" fmla="*/ 1842230 w 2317457"/>
              <a:gd name="connsiteY93" fmla="*/ 1221666 h 1667695"/>
              <a:gd name="connsiteX94" fmla="*/ 1812583 w 2317457"/>
              <a:gd name="connsiteY94" fmla="*/ 1226321 h 1667695"/>
              <a:gd name="connsiteX95" fmla="*/ 1645366 w 2317457"/>
              <a:gd name="connsiteY95" fmla="*/ 1205479 h 1667695"/>
              <a:gd name="connsiteX96" fmla="*/ 1467344 w 2317457"/>
              <a:gd name="connsiteY96" fmla="*/ 1278346 h 1667695"/>
              <a:gd name="connsiteX97" fmla="*/ 1459868 w 2317457"/>
              <a:gd name="connsiteY97" fmla="*/ 1297254 h 1667695"/>
              <a:gd name="connsiteX98" fmla="*/ 1464010 w 2317457"/>
              <a:gd name="connsiteY98" fmla="*/ 1320184 h 1667695"/>
              <a:gd name="connsiteX99" fmla="*/ 1498491 w 2317457"/>
              <a:gd name="connsiteY99" fmla="*/ 1368166 h 1667695"/>
              <a:gd name="connsiteX100" fmla="*/ 1626030 w 2317457"/>
              <a:gd name="connsiteY100" fmla="*/ 1403885 h 1667695"/>
              <a:gd name="connsiteX101" fmla="*/ 1909495 w 2317457"/>
              <a:gd name="connsiteY101" fmla="*/ 1385978 h 1667695"/>
              <a:gd name="connsiteX102" fmla="*/ 2165527 w 2317457"/>
              <a:gd name="connsiteY102" fmla="*/ 1428459 h 1667695"/>
              <a:gd name="connsiteX103" fmla="*/ 2264015 w 2317457"/>
              <a:gd name="connsiteY103" fmla="*/ 1612387 h 1667695"/>
              <a:gd name="connsiteX104" fmla="*/ 2199531 w 2317457"/>
              <a:gd name="connsiteY104" fmla="*/ 1649439 h 1667695"/>
              <a:gd name="connsiteX105" fmla="*/ 1365617 w 2317457"/>
              <a:gd name="connsiteY105" fmla="*/ 1666108 h 1667695"/>
              <a:gd name="connsiteX106" fmla="*/ 877833 w 2317457"/>
              <a:gd name="connsiteY106" fmla="*/ 1352835 h 1667695"/>
              <a:gd name="connsiteX107" fmla="*/ 863697 w 2317457"/>
              <a:gd name="connsiteY107" fmla="*/ 1323958 h 1667695"/>
              <a:gd name="connsiteX108" fmla="*/ 862453 w 2317457"/>
              <a:gd name="connsiteY108" fmla="*/ 1324288 h 1667695"/>
              <a:gd name="connsiteX109" fmla="*/ 856964 w 2317457"/>
              <a:gd name="connsiteY109" fmla="*/ 1323395 h 1667695"/>
              <a:gd name="connsiteX110" fmla="*/ 819286 w 2317457"/>
              <a:gd name="connsiteY110" fmla="*/ 1342539 h 1667695"/>
              <a:gd name="connsiteX111" fmla="*/ 302060 w 2317457"/>
              <a:gd name="connsiteY111" fmla="*/ 1219396 h 1667695"/>
              <a:gd name="connsiteX112" fmla="*/ 274269 w 2317457"/>
              <a:gd name="connsiteY112" fmla="*/ 1151583 h 1667695"/>
              <a:gd name="connsiteX113" fmla="*/ 294531 w 2317457"/>
              <a:gd name="connsiteY113" fmla="*/ 1157949 h 1667695"/>
              <a:gd name="connsiteX114" fmla="*/ 264622 w 2317457"/>
              <a:gd name="connsiteY114" fmla="*/ 1128041 h 1667695"/>
              <a:gd name="connsiteX115" fmla="*/ 274269 w 2317457"/>
              <a:gd name="connsiteY115" fmla="*/ 1151583 h 1667695"/>
              <a:gd name="connsiteX116" fmla="*/ 226038 w 2317457"/>
              <a:gd name="connsiteY116" fmla="*/ 1136428 h 1667695"/>
              <a:gd name="connsiteX117" fmla="*/ 2685 w 2317457"/>
              <a:gd name="connsiteY117" fmla="*/ 724657 h 1667695"/>
              <a:gd name="connsiteX118" fmla="*/ 319621 w 2317457"/>
              <a:gd name="connsiteY118" fmla="*/ 453967 h 1667695"/>
              <a:gd name="connsiteX119" fmla="*/ 353812 w 2317457"/>
              <a:gd name="connsiteY119" fmla="*/ 459912 h 1667695"/>
              <a:gd name="connsiteX120" fmla="*/ 339108 w 2317457"/>
              <a:gd name="connsiteY120" fmla="*/ 485484 h 1667695"/>
              <a:gd name="connsiteX121" fmla="*/ 387495 w 2317457"/>
              <a:gd name="connsiteY121" fmla="*/ 465768 h 1667695"/>
              <a:gd name="connsiteX122" fmla="*/ 353812 w 2317457"/>
              <a:gd name="connsiteY122" fmla="*/ 459912 h 1667695"/>
              <a:gd name="connsiteX123" fmla="*/ 377968 w 2317457"/>
              <a:gd name="connsiteY123" fmla="*/ 417901 h 1667695"/>
              <a:gd name="connsiteX124" fmla="*/ 766399 w 2317457"/>
              <a:gd name="connsiteY124" fmla="*/ 278936 h 1667695"/>
              <a:gd name="connsiteX125" fmla="*/ 791772 w 2317457"/>
              <a:gd name="connsiteY125" fmla="*/ 288118 h 1667695"/>
              <a:gd name="connsiteX126" fmla="*/ 776210 w 2317457"/>
              <a:gd name="connsiteY126" fmla="*/ 330894 h 1667695"/>
              <a:gd name="connsiteX127" fmla="*/ 839170 w 2317457"/>
              <a:gd name="connsiteY127" fmla="*/ 305271 h 1667695"/>
              <a:gd name="connsiteX128" fmla="*/ 791772 w 2317457"/>
              <a:gd name="connsiteY128" fmla="*/ 288118 h 1667695"/>
              <a:gd name="connsiteX129" fmla="*/ 813168 w 2317457"/>
              <a:gd name="connsiteY129" fmla="*/ 229305 h 1667695"/>
              <a:gd name="connsiteX130" fmla="*/ 1054150 w 2317457"/>
              <a:gd name="connsiteY130" fmla="*/ 23712 h 1667695"/>
              <a:gd name="connsiteX131" fmla="*/ 1148877 w 2317457"/>
              <a:gd name="connsiteY131" fmla="*/ 2434 h 1667695"/>
              <a:gd name="connsiteX132" fmla="*/ 1222249 w 2317457"/>
              <a:gd name="connsiteY132" fmla="*/ 906 h 1667695"/>
              <a:gd name="connsiteX0-1" fmla="*/ 1179544 w 2317457"/>
              <a:gd name="connsiteY0-2" fmla="*/ 86443 h 1667695"/>
              <a:gd name="connsiteX1-3" fmla="*/ 1090344 w 2317457"/>
              <a:gd name="connsiteY1-4" fmla="*/ 101913 h 1667695"/>
              <a:gd name="connsiteX2-5" fmla="*/ 858887 w 2317457"/>
              <a:gd name="connsiteY2-6" fmla="*/ 353658 h 1667695"/>
              <a:gd name="connsiteX3-7" fmla="*/ 795927 w 2317457"/>
              <a:gd name="connsiteY3-8" fmla="*/ 379281 h 1667695"/>
              <a:gd name="connsiteX4-9" fmla="*/ 413212 w 2317457"/>
              <a:gd name="connsiteY4-10" fmla="*/ 528728 h 1667695"/>
              <a:gd name="connsiteX5-11" fmla="*/ 364825 w 2317457"/>
              <a:gd name="connsiteY5-12" fmla="*/ 548445 h 1667695"/>
              <a:gd name="connsiteX6-13" fmla="*/ 85933 w 2317457"/>
              <a:gd name="connsiteY6-14" fmla="*/ 751994 h 1667695"/>
              <a:gd name="connsiteX7-15" fmla="*/ 317391 w 2317457"/>
              <a:gd name="connsiteY7-16" fmla="*/ 1075272 h 1667695"/>
              <a:gd name="connsiteX8-17" fmla="*/ 347299 w 2317457"/>
              <a:gd name="connsiteY8-18" fmla="*/ 1105181 h 1667695"/>
              <a:gd name="connsiteX9-19" fmla="*/ 859173 w 2317457"/>
              <a:gd name="connsiteY9-20" fmla="*/ 1226148 h 1667695"/>
              <a:gd name="connsiteX10-21" fmla="*/ 870404 w 2317457"/>
              <a:gd name="connsiteY10-22" fmla="*/ 1222392 h 1667695"/>
              <a:gd name="connsiteX11-23" fmla="*/ 904596 w 2317457"/>
              <a:gd name="connsiteY11-24" fmla="*/ 1198466 h 1667695"/>
              <a:gd name="connsiteX12-25" fmla="*/ 850410 w 2317457"/>
              <a:gd name="connsiteY12-26" fmla="*/ 714276 h 1667695"/>
              <a:gd name="connsiteX13-27" fmla="*/ 591615 w 2317457"/>
              <a:gd name="connsiteY13-28" fmla="*/ 798096 h 1667695"/>
              <a:gd name="connsiteX14-29" fmla="*/ 725823 w 2317457"/>
              <a:gd name="connsiteY14-30" fmla="*/ 1001645 h 1667695"/>
              <a:gd name="connsiteX15-31" fmla="*/ 725823 w 2317457"/>
              <a:gd name="connsiteY15-32" fmla="*/ 1087370 h 1667695"/>
              <a:gd name="connsiteX16-33" fmla="*/ 494175 w 2317457"/>
              <a:gd name="connsiteY16-34" fmla="*/ 857817 h 1667695"/>
              <a:gd name="connsiteX17-35" fmla="*/ 682484 w 2317457"/>
              <a:gd name="connsiteY17-36" fmla="*/ 622645 h 1667695"/>
              <a:gd name="connsiteX18-37" fmla="*/ 990808 w 2317457"/>
              <a:gd name="connsiteY18-38" fmla="*/ 714847 h 1667695"/>
              <a:gd name="connsiteX19-39" fmla="*/ 956151 w 2317457"/>
              <a:gd name="connsiteY19-40" fmla="*/ 1269409 h 1667695"/>
              <a:gd name="connsiteX20-41" fmla="*/ 937493 w 2317457"/>
              <a:gd name="connsiteY20-42" fmla="*/ 1281763 h 1667695"/>
              <a:gd name="connsiteX21-43" fmla="*/ 963456 w 2317457"/>
              <a:gd name="connsiteY21-44" fmla="*/ 1332462 h 1667695"/>
              <a:gd name="connsiteX22-45" fmla="*/ 1489251 w 2317457"/>
              <a:gd name="connsiteY22-46" fmla="*/ 1578383 h 1667695"/>
              <a:gd name="connsiteX23-47" fmla="*/ 2071196 w 2317457"/>
              <a:gd name="connsiteY23-48" fmla="*/ 1515335 h 1667695"/>
              <a:gd name="connsiteX24-49" fmla="*/ 2150984 w 2317457"/>
              <a:gd name="connsiteY24-50" fmla="*/ 1534236 h 1667695"/>
              <a:gd name="connsiteX25-51" fmla="*/ 2153406 w 2317457"/>
              <a:gd name="connsiteY25-52" fmla="*/ 1533604 h 1667695"/>
              <a:gd name="connsiteX26-53" fmla="*/ 2110580 w 2317457"/>
              <a:gd name="connsiteY26-54" fmla="*/ 1497040 h 1667695"/>
              <a:gd name="connsiteX27-55" fmla="*/ 1968359 w 2317457"/>
              <a:gd name="connsiteY27-56" fmla="*/ 1468846 h 1667695"/>
              <a:gd name="connsiteX28-57" fmla="*/ 1664988 w 2317457"/>
              <a:gd name="connsiteY28-58" fmla="*/ 1488943 h 1667695"/>
              <a:gd name="connsiteX29-59" fmla="*/ 1428482 w 2317457"/>
              <a:gd name="connsiteY29-60" fmla="*/ 1419792 h 1667695"/>
              <a:gd name="connsiteX30-61" fmla="*/ 1375480 w 2317457"/>
              <a:gd name="connsiteY30-62" fmla="*/ 1272237 h 1667695"/>
              <a:gd name="connsiteX31-63" fmla="*/ 1385123 w 2317457"/>
              <a:gd name="connsiteY31-64" fmla="*/ 1241197 h 1667695"/>
              <a:gd name="connsiteX32-65" fmla="*/ 1385265 w 2317457"/>
              <a:gd name="connsiteY32-66" fmla="*/ 1239695 h 1667695"/>
              <a:gd name="connsiteX33-67" fmla="*/ 1387040 w 2317457"/>
              <a:gd name="connsiteY33-68" fmla="*/ 1235026 h 1667695"/>
              <a:gd name="connsiteX34-69" fmla="*/ 1391811 w 2317457"/>
              <a:gd name="connsiteY34-70" fmla="*/ 1219671 h 1667695"/>
              <a:gd name="connsiteX35-71" fmla="*/ 1393868 w 2317457"/>
              <a:gd name="connsiteY35-72" fmla="*/ 1217072 h 1667695"/>
              <a:gd name="connsiteX36-73" fmla="*/ 1398198 w 2317457"/>
              <a:gd name="connsiteY36-74" fmla="*/ 1205685 h 1667695"/>
              <a:gd name="connsiteX37-75" fmla="*/ 1586311 w 2317457"/>
              <a:gd name="connsiteY37-76" fmla="*/ 1111468 h 1667695"/>
              <a:gd name="connsiteX38-77" fmla="*/ 1735486 w 2317457"/>
              <a:gd name="connsiteY38-78" fmla="*/ 1137547 h 1667695"/>
              <a:gd name="connsiteX39-79" fmla="*/ 1755729 w 2317457"/>
              <a:gd name="connsiteY39-80" fmla="*/ 1139556 h 1667695"/>
              <a:gd name="connsiteX40-81" fmla="*/ 1736938 w 2317457"/>
              <a:gd name="connsiteY40-82" fmla="*/ 1116242 h 1667695"/>
              <a:gd name="connsiteX41-83" fmla="*/ 1692324 w 2317457"/>
              <a:gd name="connsiteY41-84" fmla="*/ 976689 h 1667695"/>
              <a:gd name="connsiteX42-85" fmla="*/ 1830437 w 2317457"/>
              <a:gd name="connsiteY42-86" fmla="*/ 760091 h 1667695"/>
              <a:gd name="connsiteX43-87" fmla="*/ 1891207 w 2317457"/>
              <a:gd name="connsiteY43-88" fmla="*/ 745029 h 1667695"/>
              <a:gd name="connsiteX44-89" fmla="*/ 2048083 w 2317457"/>
              <a:gd name="connsiteY44-90" fmla="*/ 821432 h 1667695"/>
              <a:gd name="connsiteX45-91" fmla="*/ 2041892 w 2317457"/>
              <a:gd name="connsiteY45-92" fmla="*/ 1032696 h 1667695"/>
              <a:gd name="connsiteX46-93" fmla="*/ 1981313 w 2317457"/>
              <a:gd name="connsiteY46-94" fmla="*/ 972117 h 1667695"/>
              <a:gd name="connsiteX47-95" fmla="*/ 1970835 w 2317457"/>
              <a:gd name="connsiteY47-96" fmla="*/ 860770 h 1667695"/>
              <a:gd name="connsiteX48-97" fmla="*/ 1839105 w 2317457"/>
              <a:gd name="connsiteY48-98" fmla="*/ 852674 h 1667695"/>
              <a:gd name="connsiteX49-99" fmla="*/ 1850027 w 2317457"/>
              <a:gd name="connsiteY49-100" fmla="*/ 1119207 h 1667695"/>
              <a:gd name="connsiteX50-101" fmla="*/ 1868974 w 2317457"/>
              <a:gd name="connsiteY50-102" fmla="*/ 1134764 h 1667695"/>
              <a:gd name="connsiteX51-103" fmla="*/ 1869585 w 2317457"/>
              <a:gd name="connsiteY51-104" fmla="*/ 1134804 h 1667695"/>
              <a:gd name="connsiteX52-105" fmla="*/ 1941594 w 2317457"/>
              <a:gd name="connsiteY52-106" fmla="*/ 1170046 h 1667695"/>
              <a:gd name="connsiteX53-107" fmla="*/ 2205151 w 2317457"/>
              <a:gd name="connsiteY53-108" fmla="*/ 1071748 h 1667695"/>
              <a:gd name="connsiteX54-109" fmla="*/ 2185624 w 2317457"/>
              <a:gd name="connsiteY54-110" fmla="*/ 811811 h 1667695"/>
              <a:gd name="connsiteX55-111" fmla="*/ 2185624 w 2317457"/>
              <a:gd name="connsiteY55-112" fmla="*/ 768568 h 1667695"/>
              <a:gd name="connsiteX56-113" fmla="*/ 2180195 w 2317457"/>
              <a:gd name="connsiteY56-114" fmla="*/ 565304 h 1667695"/>
              <a:gd name="connsiteX57-115" fmla="*/ 1993029 w 2317457"/>
              <a:gd name="connsiteY57-116" fmla="*/ 483484 h 1667695"/>
              <a:gd name="connsiteX58-117" fmla="*/ 1951690 w 2317457"/>
              <a:gd name="connsiteY58-118" fmla="*/ 429192 h 1667695"/>
              <a:gd name="connsiteX59-119" fmla="*/ 1804529 w 2317457"/>
              <a:gd name="connsiteY59-120" fmla="*/ 175255 h 1667695"/>
              <a:gd name="connsiteX60-121" fmla="*/ 1571129 w 2317457"/>
              <a:gd name="connsiteY60-122" fmla="*/ 185422 h 1667695"/>
              <a:gd name="connsiteX61-123" fmla="*/ 1525224 w 2317457"/>
              <a:gd name="connsiteY61-124" fmla="*/ 214586 h 1667695"/>
              <a:gd name="connsiteX62-125" fmla="*/ 1525601 w 2317457"/>
              <a:gd name="connsiteY62-126" fmla="*/ 215320 h 1667695"/>
              <a:gd name="connsiteX63-127" fmla="*/ 1534971 w 2317457"/>
              <a:gd name="connsiteY63-128" fmla="*/ 388044 h 1667695"/>
              <a:gd name="connsiteX64-129" fmla="*/ 1302942 w 2317457"/>
              <a:gd name="connsiteY64-130" fmla="*/ 571209 h 1667695"/>
              <a:gd name="connsiteX65-131" fmla="*/ 1078914 w 2317457"/>
              <a:gd name="connsiteY65-132" fmla="*/ 415190 h 1667695"/>
              <a:gd name="connsiteX66-133" fmla="*/ 1161687 w 2317457"/>
              <a:gd name="connsiteY66-134" fmla="*/ 392330 h 1667695"/>
              <a:gd name="connsiteX67-135" fmla="*/ 1377523 w 2317457"/>
              <a:gd name="connsiteY67-136" fmla="*/ 468720 h 1667695"/>
              <a:gd name="connsiteX68-137" fmla="*/ 1419909 w 2317457"/>
              <a:gd name="connsiteY68-138" fmla="*/ 192019 h 1667695"/>
              <a:gd name="connsiteX69-139" fmla="*/ 1179544 w 2317457"/>
              <a:gd name="connsiteY69-140" fmla="*/ 86443 h 1667695"/>
              <a:gd name="connsiteX70-141" fmla="*/ 1222249 w 2317457"/>
              <a:gd name="connsiteY70-142" fmla="*/ 906 h 1667695"/>
              <a:gd name="connsiteX71-143" fmla="*/ 1425434 w 2317457"/>
              <a:gd name="connsiteY71-144" fmla="*/ 74671 h 1667695"/>
              <a:gd name="connsiteX72-145" fmla="*/ 1485853 w 2317457"/>
              <a:gd name="connsiteY72-146" fmla="*/ 137954 h 1667695"/>
              <a:gd name="connsiteX73-147" fmla="*/ 1486784 w 2317457"/>
              <a:gd name="connsiteY73-148" fmla="*/ 139765 h 1667695"/>
              <a:gd name="connsiteX74-149" fmla="*/ 1534852 w 2317457"/>
              <a:gd name="connsiteY74-150" fmla="*/ 109167 h 1667695"/>
              <a:gd name="connsiteX75-151" fmla="*/ 1848820 w 2317457"/>
              <a:gd name="connsiteY75-152" fmla="*/ 101532 h 1667695"/>
              <a:gd name="connsiteX76-153" fmla="*/ 2035178 w 2317457"/>
              <a:gd name="connsiteY76-154" fmla="*/ 343223 h 1667695"/>
              <a:gd name="connsiteX77-155" fmla="*/ 2034679 w 2317457"/>
              <a:gd name="connsiteY77-156" fmla="*/ 403118 h 1667695"/>
              <a:gd name="connsiteX78-157" fmla="*/ 1992934 w 2317457"/>
              <a:gd name="connsiteY78-158" fmla="*/ 397569 h 1667695"/>
              <a:gd name="connsiteX79-159" fmla="*/ 2034272 w 2317457"/>
              <a:gd name="connsiteY79-160" fmla="*/ 451861 h 1667695"/>
              <a:gd name="connsiteX80-161" fmla="*/ 2034679 w 2317457"/>
              <a:gd name="connsiteY80-162" fmla="*/ 403118 h 1667695"/>
              <a:gd name="connsiteX81-163" fmla="*/ 2067810 w 2317457"/>
              <a:gd name="connsiteY81-164" fmla="*/ 407521 h 1667695"/>
              <a:gd name="connsiteX82-165" fmla="*/ 2255252 w 2317457"/>
              <a:gd name="connsiteY82-166" fmla="*/ 522727 h 1667695"/>
              <a:gd name="connsiteX83-167" fmla="*/ 2290721 w 2317457"/>
              <a:gd name="connsiteY83-168" fmla="*/ 741460 h 1667695"/>
              <a:gd name="connsiteX84-169" fmla="*/ 2269534 w 2317457"/>
              <a:gd name="connsiteY84-170" fmla="*/ 789194 h 1667695"/>
              <a:gd name="connsiteX85-171" fmla="*/ 2259538 w 2317457"/>
              <a:gd name="connsiteY85-172" fmla="*/ 768472 h 1667695"/>
              <a:gd name="connsiteX86-173" fmla="*/ 2259538 w 2317457"/>
              <a:gd name="connsiteY86-174" fmla="*/ 811716 h 1667695"/>
              <a:gd name="connsiteX87-175" fmla="*/ 2269534 w 2317457"/>
              <a:gd name="connsiteY87-176" fmla="*/ 789194 h 1667695"/>
              <a:gd name="connsiteX88-177" fmla="*/ 2303964 w 2317457"/>
              <a:gd name="connsiteY88-178" fmla="*/ 860567 h 1667695"/>
              <a:gd name="connsiteX89-179" fmla="*/ 2254109 w 2317457"/>
              <a:gd name="connsiteY89-180" fmla="*/ 1154711 h 1667695"/>
              <a:gd name="connsiteX90-181" fmla="*/ 1889069 w 2317457"/>
              <a:gd name="connsiteY90-182" fmla="*/ 1240539 h 1667695"/>
              <a:gd name="connsiteX91-183" fmla="*/ 1864047 w 2317457"/>
              <a:gd name="connsiteY91-184" fmla="*/ 1227494 h 1667695"/>
              <a:gd name="connsiteX92-185" fmla="*/ 1857505 w 2317457"/>
              <a:gd name="connsiteY92-186" fmla="*/ 1227975 h 1667695"/>
              <a:gd name="connsiteX93-187" fmla="*/ 1842230 w 2317457"/>
              <a:gd name="connsiteY93-188" fmla="*/ 1221666 h 1667695"/>
              <a:gd name="connsiteX94-189" fmla="*/ 1812583 w 2317457"/>
              <a:gd name="connsiteY94-190" fmla="*/ 1226321 h 1667695"/>
              <a:gd name="connsiteX95-191" fmla="*/ 1645366 w 2317457"/>
              <a:gd name="connsiteY95-192" fmla="*/ 1205479 h 1667695"/>
              <a:gd name="connsiteX96-193" fmla="*/ 1467344 w 2317457"/>
              <a:gd name="connsiteY96-194" fmla="*/ 1278346 h 1667695"/>
              <a:gd name="connsiteX97-195" fmla="*/ 1459868 w 2317457"/>
              <a:gd name="connsiteY97-196" fmla="*/ 1297254 h 1667695"/>
              <a:gd name="connsiteX98-197" fmla="*/ 1464010 w 2317457"/>
              <a:gd name="connsiteY98-198" fmla="*/ 1320184 h 1667695"/>
              <a:gd name="connsiteX99-199" fmla="*/ 1498491 w 2317457"/>
              <a:gd name="connsiteY99-200" fmla="*/ 1368166 h 1667695"/>
              <a:gd name="connsiteX100-201" fmla="*/ 1626030 w 2317457"/>
              <a:gd name="connsiteY100-202" fmla="*/ 1403885 h 1667695"/>
              <a:gd name="connsiteX101-203" fmla="*/ 1909495 w 2317457"/>
              <a:gd name="connsiteY101-204" fmla="*/ 1385978 h 1667695"/>
              <a:gd name="connsiteX102-205" fmla="*/ 2165527 w 2317457"/>
              <a:gd name="connsiteY102-206" fmla="*/ 1428459 h 1667695"/>
              <a:gd name="connsiteX103-207" fmla="*/ 2264015 w 2317457"/>
              <a:gd name="connsiteY103-208" fmla="*/ 1612387 h 1667695"/>
              <a:gd name="connsiteX104-209" fmla="*/ 2199531 w 2317457"/>
              <a:gd name="connsiteY104-210" fmla="*/ 1649439 h 1667695"/>
              <a:gd name="connsiteX105-211" fmla="*/ 1365617 w 2317457"/>
              <a:gd name="connsiteY105-212" fmla="*/ 1666108 h 1667695"/>
              <a:gd name="connsiteX106-213" fmla="*/ 877833 w 2317457"/>
              <a:gd name="connsiteY106-214" fmla="*/ 1352835 h 1667695"/>
              <a:gd name="connsiteX107-215" fmla="*/ 863697 w 2317457"/>
              <a:gd name="connsiteY107-216" fmla="*/ 1323958 h 1667695"/>
              <a:gd name="connsiteX108-217" fmla="*/ 862453 w 2317457"/>
              <a:gd name="connsiteY108-218" fmla="*/ 1324288 h 1667695"/>
              <a:gd name="connsiteX109-219" fmla="*/ 856964 w 2317457"/>
              <a:gd name="connsiteY109-220" fmla="*/ 1323395 h 1667695"/>
              <a:gd name="connsiteX110-221" fmla="*/ 819286 w 2317457"/>
              <a:gd name="connsiteY110-222" fmla="*/ 1342539 h 1667695"/>
              <a:gd name="connsiteX111-223" fmla="*/ 302060 w 2317457"/>
              <a:gd name="connsiteY111-224" fmla="*/ 1219396 h 1667695"/>
              <a:gd name="connsiteX112-225" fmla="*/ 274269 w 2317457"/>
              <a:gd name="connsiteY112-226" fmla="*/ 1151583 h 1667695"/>
              <a:gd name="connsiteX113-227" fmla="*/ 294531 w 2317457"/>
              <a:gd name="connsiteY113-228" fmla="*/ 1157949 h 1667695"/>
              <a:gd name="connsiteX114-229" fmla="*/ 264622 w 2317457"/>
              <a:gd name="connsiteY114-230" fmla="*/ 1128041 h 1667695"/>
              <a:gd name="connsiteX115-231" fmla="*/ 274269 w 2317457"/>
              <a:gd name="connsiteY115-232" fmla="*/ 1151583 h 1667695"/>
              <a:gd name="connsiteX116-233" fmla="*/ 226038 w 2317457"/>
              <a:gd name="connsiteY116-234" fmla="*/ 1136428 h 1667695"/>
              <a:gd name="connsiteX117-235" fmla="*/ 2685 w 2317457"/>
              <a:gd name="connsiteY117-236" fmla="*/ 724657 h 1667695"/>
              <a:gd name="connsiteX118-237" fmla="*/ 319621 w 2317457"/>
              <a:gd name="connsiteY118-238" fmla="*/ 453967 h 1667695"/>
              <a:gd name="connsiteX119-239" fmla="*/ 353812 w 2317457"/>
              <a:gd name="connsiteY119-240" fmla="*/ 459912 h 1667695"/>
              <a:gd name="connsiteX120-241" fmla="*/ 339108 w 2317457"/>
              <a:gd name="connsiteY120-242" fmla="*/ 485484 h 1667695"/>
              <a:gd name="connsiteX121-243" fmla="*/ 353812 w 2317457"/>
              <a:gd name="connsiteY121-244" fmla="*/ 459912 h 1667695"/>
              <a:gd name="connsiteX122-245" fmla="*/ 377968 w 2317457"/>
              <a:gd name="connsiteY122-246" fmla="*/ 417901 h 1667695"/>
              <a:gd name="connsiteX123-247" fmla="*/ 766399 w 2317457"/>
              <a:gd name="connsiteY123-248" fmla="*/ 278936 h 1667695"/>
              <a:gd name="connsiteX124-249" fmla="*/ 791772 w 2317457"/>
              <a:gd name="connsiteY124-250" fmla="*/ 288118 h 1667695"/>
              <a:gd name="connsiteX125-251" fmla="*/ 776210 w 2317457"/>
              <a:gd name="connsiteY125-252" fmla="*/ 330894 h 1667695"/>
              <a:gd name="connsiteX126-253" fmla="*/ 839170 w 2317457"/>
              <a:gd name="connsiteY126-254" fmla="*/ 305271 h 1667695"/>
              <a:gd name="connsiteX127-255" fmla="*/ 791772 w 2317457"/>
              <a:gd name="connsiteY127-256" fmla="*/ 288118 h 1667695"/>
              <a:gd name="connsiteX128-257" fmla="*/ 813168 w 2317457"/>
              <a:gd name="connsiteY128-258" fmla="*/ 229305 h 1667695"/>
              <a:gd name="connsiteX129-259" fmla="*/ 1054150 w 2317457"/>
              <a:gd name="connsiteY129-260" fmla="*/ 23712 h 1667695"/>
              <a:gd name="connsiteX130-261" fmla="*/ 1148877 w 2317457"/>
              <a:gd name="connsiteY130-262" fmla="*/ 2434 h 1667695"/>
              <a:gd name="connsiteX131-263" fmla="*/ 1222249 w 2317457"/>
              <a:gd name="connsiteY131-264" fmla="*/ 906 h 1667695"/>
              <a:gd name="connsiteX0-265" fmla="*/ 1179544 w 2317457"/>
              <a:gd name="connsiteY0-266" fmla="*/ 86443 h 1667695"/>
              <a:gd name="connsiteX1-267" fmla="*/ 1090344 w 2317457"/>
              <a:gd name="connsiteY1-268" fmla="*/ 101913 h 1667695"/>
              <a:gd name="connsiteX2-269" fmla="*/ 858887 w 2317457"/>
              <a:gd name="connsiteY2-270" fmla="*/ 353658 h 1667695"/>
              <a:gd name="connsiteX3-271" fmla="*/ 795927 w 2317457"/>
              <a:gd name="connsiteY3-272" fmla="*/ 379281 h 1667695"/>
              <a:gd name="connsiteX4-273" fmla="*/ 413212 w 2317457"/>
              <a:gd name="connsiteY4-274" fmla="*/ 528728 h 1667695"/>
              <a:gd name="connsiteX5-275" fmla="*/ 364825 w 2317457"/>
              <a:gd name="connsiteY5-276" fmla="*/ 548445 h 1667695"/>
              <a:gd name="connsiteX6-277" fmla="*/ 85933 w 2317457"/>
              <a:gd name="connsiteY6-278" fmla="*/ 751994 h 1667695"/>
              <a:gd name="connsiteX7-279" fmla="*/ 317391 w 2317457"/>
              <a:gd name="connsiteY7-280" fmla="*/ 1075272 h 1667695"/>
              <a:gd name="connsiteX8-281" fmla="*/ 347299 w 2317457"/>
              <a:gd name="connsiteY8-282" fmla="*/ 1105181 h 1667695"/>
              <a:gd name="connsiteX9-283" fmla="*/ 859173 w 2317457"/>
              <a:gd name="connsiteY9-284" fmla="*/ 1226148 h 1667695"/>
              <a:gd name="connsiteX10-285" fmla="*/ 870404 w 2317457"/>
              <a:gd name="connsiteY10-286" fmla="*/ 1222392 h 1667695"/>
              <a:gd name="connsiteX11-287" fmla="*/ 904596 w 2317457"/>
              <a:gd name="connsiteY11-288" fmla="*/ 1198466 h 1667695"/>
              <a:gd name="connsiteX12-289" fmla="*/ 850410 w 2317457"/>
              <a:gd name="connsiteY12-290" fmla="*/ 714276 h 1667695"/>
              <a:gd name="connsiteX13-291" fmla="*/ 591615 w 2317457"/>
              <a:gd name="connsiteY13-292" fmla="*/ 798096 h 1667695"/>
              <a:gd name="connsiteX14-293" fmla="*/ 725823 w 2317457"/>
              <a:gd name="connsiteY14-294" fmla="*/ 1001645 h 1667695"/>
              <a:gd name="connsiteX15-295" fmla="*/ 725823 w 2317457"/>
              <a:gd name="connsiteY15-296" fmla="*/ 1087370 h 1667695"/>
              <a:gd name="connsiteX16-297" fmla="*/ 494175 w 2317457"/>
              <a:gd name="connsiteY16-298" fmla="*/ 857817 h 1667695"/>
              <a:gd name="connsiteX17-299" fmla="*/ 682484 w 2317457"/>
              <a:gd name="connsiteY17-300" fmla="*/ 622645 h 1667695"/>
              <a:gd name="connsiteX18-301" fmla="*/ 990808 w 2317457"/>
              <a:gd name="connsiteY18-302" fmla="*/ 714847 h 1667695"/>
              <a:gd name="connsiteX19-303" fmla="*/ 956151 w 2317457"/>
              <a:gd name="connsiteY19-304" fmla="*/ 1269409 h 1667695"/>
              <a:gd name="connsiteX20-305" fmla="*/ 937493 w 2317457"/>
              <a:gd name="connsiteY20-306" fmla="*/ 1281763 h 1667695"/>
              <a:gd name="connsiteX21-307" fmla="*/ 963456 w 2317457"/>
              <a:gd name="connsiteY21-308" fmla="*/ 1332462 h 1667695"/>
              <a:gd name="connsiteX22-309" fmla="*/ 1489251 w 2317457"/>
              <a:gd name="connsiteY22-310" fmla="*/ 1578383 h 1667695"/>
              <a:gd name="connsiteX23-311" fmla="*/ 2071196 w 2317457"/>
              <a:gd name="connsiteY23-312" fmla="*/ 1515335 h 1667695"/>
              <a:gd name="connsiteX24-313" fmla="*/ 2150984 w 2317457"/>
              <a:gd name="connsiteY24-314" fmla="*/ 1534236 h 1667695"/>
              <a:gd name="connsiteX25-315" fmla="*/ 2153406 w 2317457"/>
              <a:gd name="connsiteY25-316" fmla="*/ 1533604 h 1667695"/>
              <a:gd name="connsiteX26-317" fmla="*/ 2110580 w 2317457"/>
              <a:gd name="connsiteY26-318" fmla="*/ 1497040 h 1667695"/>
              <a:gd name="connsiteX27-319" fmla="*/ 1968359 w 2317457"/>
              <a:gd name="connsiteY27-320" fmla="*/ 1468846 h 1667695"/>
              <a:gd name="connsiteX28-321" fmla="*/ 1664988 w 2317457"/>
              <a:gd name="connsiteY28-322" fmla="*/ 1488943 h 1667695"/>
              <a:gd name="connsiteX29-323" fmla="*/ 1428482 w 2317457"/>
              <a:gd name="connsiteY29-324" fmla="*/ 1419792 h 1667695"/>
              <a:gd name="connsiteX30-325" fmla="*/ 1375480 w 2317457"/>
              <a:gd name="connsiteY30-326" fmla="*/ 1272237 h 1667695"/>
              <a:gd name="connsiteX31-327" fmla="*/ 1385123 w 2317457"/>
              <a:gd name="connsiteY31-328" fmla="*/ 1241197 h 1667695"/>
              <a:gd name="connsiteX32-329" fmla="*/ 1385265 w 2317457"/>
              <a:gd name="connsiteY32-330" fmla="*/ 1239695 h 1667695"/>
              <a:gd name="connsiteX33-331" fmla="*/ 1387040 w 2317457"/>
              <a:gd name="connsiteY33-332" fmla="*/ 1235026 h 1667695"/>
              <a:gd name="connsiteX34-333" fmla="*/ 1391811 w 2317457"/>
              <a:gd name="connsiteY34-334" fmla="*/ 1219671 h 1667695"/>
              <a:gd name="connsiteX35-335" fmla="*/ 1393868 w 2317457"/>
              <a:gd name="connsiteY35-336" fmla="*/ 1217072 h 1667695"/>
              <a:gd name="connsiteX36-337" fmla="*/ 1398198 w 2317457"/>
              <a:gd name="connsiteY36-338" fmla="*/ 1205685 h 1667695"/>
              <a:gd name="connsiteX37-339" fmla="*/ 1586311 w 2317457"/>
              <a:gd name="connsiteY37-340" fmla="*/ 1111468 h 1667695"/>
              <a:gd name="connsiteX38-341" fmla="*/ 1735486 w 2317457"/>
              <a:gd name="connsiteY38-342" fmla="*/ 1137547 h 1667695"/>
              <a:gd name="connsiteX39-343" fmla="*/ 1755729 w 2317457"/>
              <a:gd name="connsiteY39-344" fmla="*/ 1139556 h 1667695"/>
              <a:gd name="connsiteX40-345" fmla="*/ 1736938 w 2317457"/>
              <a:gd name="connsiteY40-346" fmla="*/ 1116242 h 1667695"/>
              <a:gd name="connsiteX41-347" fmla="*/ 1692324 w 2317457"/>
              <a:gd name="connsiteY41-348" fmla="*/ 976689 h 1667695"/>
              <a:gd name="connsiteX42-349" fmla="*/ 1830437 w 2317457"/>
              <a:gd name="connsiteY42-350" fmla="*/ 760091 h 1667695"/>
              <a:gd name="connsiteX43-351" fmla="*/ 1891207 w 2317457"/>
              <a:gd name="connsiteY43-352" fmla="*/ 745029 h 1667695"/>
              <a:gd name="connsiteX44-353" fmla="*/ 2048083 w 2317457"/>
              <a:gd name="connsiteY44-354" fmla="*/ 821432 h 1667695"/>
              <a:gd name="connsiteX45-355" fmla="*/ 2041892 w 2317457"/>
              <a:gd name="connsiteY45-356" fmla="*/ 1032696 h 1667695"/>
              <a:gd name="connsiteX46-357" fmla="*/ 1981313 w 2317457"/>
              <a:gd name="connsiteY46-358" fmla="*/ 972117 h 1667695"/>
              <a:gd name="connsiteX47-359" fmla="*/ 1970835 w 2317457"/>
              <a:gd name="connsiteY47-360" fmla="*/ 860770 h 1667695"/>
              <a:gd name="connsiteX48-361" fmla="*/ 1839105 w 2317457"/>
              <a:gd name="connsiteY48-362" fmla="*/ 852674 h 1667695"/>
              <a:gd name="connsiteX49-363" fmla="*/ 1850027 w 2317457"/>
              <a:gd name="connsiteY49-364" fmla="*/ 1119207 h 1667695"/>
              <a:gd name="connsiteX50-365" fmla="*/ 1868974 w 2317457"/>
              <a:gd name="connsiteY50-366" fmla="*/ 1134764 h 1667695"/>
              <a:gd name="connsiteX51-367" fmla="*/ 1869585 w 2317457"/>
              <a:gd name="connsiteY51-368" fmla="*/ 1134804 h 1667695"/>
              <a:gd name="connsiteX52-369" fmla="*/ 1941594 w 2317457"/>
              <a:gd name="connsiteY52-370" fmla="*/ 1170046 h 1667695"/>
              <a:gd name="connsiteX53-371" fmla="*/ 2205151 w 2317457"/>
              <a:gd name="connsiteY53-372" fmla="*/ 1071748 h 1667695"/>
              <a:gd name="connsiteX54-373" fmla="*/ 2185624 w 2317457"/>
              <a:gd name="connsiteY54-374" fmla="*/ 811811 h 1667695"/>
              <a:gd name="connsiteX55-375" fmla="*/ 2185624 w 2317457"/>
              <a:gd name="connsiteY55-376" fmla="*/ 768568 h 1667695"/>
              <a:gd name="connsiteX56-377" fmla="*/ 2180195 w 2317457"/>
              <a:gd name="connsiteY56-378" fmla="*/ 565304 h 1667695"/>
              <a:gd name="connsiteX57-379" fmla="*/ 1993029 w 2317457"/>
              <a:gd name="connsiteY57-380" fmla="*/ 483484 h 1667695"/>
              <a:gd name="connsiteX58-381" fmla="*/ 1951690 w 2317457"/>
              <a:gd name="connsiteY58-382" fmla="*/ 429192 h 1667695"/>
              <a:gd name="connsiteX59-383" fmla="*/ 1804529 w 2317457"/>
              <a:gd name="connsiteY59-384" fmla="*/ 175255 h 1667695"/>
              <a:gd name="connsiteX60-385" fmla="*/ 1571129 w 2317457"/>
              <a:gd name="connsiteY60-386" fmla="*/ 185422 h 1667695"/>
              <a:gd name="connsiteX61-387" fmla="*/ 1525224 w 2317457"/>
              <a:gd name="connsiteY61-388" fmla="*/ 214586 h 1667695"/>
              <a:gd name="connsiteX62-389" fmla="*/ 1525601 w 2317457"/>
              <a:gd name="connsiteY62-390" fmla="*/ 215320 h 1667695"/>
              <a:gd name="connsiteX63-391" fmla="*/ 1534971 w 2317457"/>
              <a:gd name="connsiteY63-392" fmla="*/ 388044 h 1667695"/>
              <a:gd name="connsiteX64-393" fmla="*/ 1302942 w 2317457"/>
              <a:gd name="connsiteY64-394" fmla="*/ 571209 h 1667695"/>
              <a:gd name="connsiteX65-395" fmla="*/ 1078914 w 2317457"/>
              <a:gd name="connsiteY65-396" fmla="*/ 415190 h 1667695"/>
              <a:gd name="connsiteX66-397" fmla="*/ 1161687 w 2317457"/>
              <a:gd name="connsiteY66-398" fmla="*/ 392330 h 1667695"/>
              <a:gd name="connsiteX67-399" fmla="*/ 1377523 w 2317457"/>
              <a:gd name="connsiteY67-400" fmla="*/ 468720 h 1667695"/>
              <a:gd name="connsiteX68-401" fmla="*/ 1419909 w 2317457"/>
              <a:gd name="connsiteY68-402" fmla="*/ 192019 h 1667695"/>
              <a:gd name="connsiteX69-403" fmla="*/ 1179544 w 2317457"/>
              <a:gd name="connsiteY69-404" fmla="*/ 86443 h 1667695"/>
              <a:gd name="connsiteX70-405" fmla="*/ 1222249 w 2317457"/>
              <a:gd name="connsiteY70-406" fmla="*/ 906 h 1667695"/>
              <a:gd name="connsiteX71-407" fmla="*/ 1425434 w 2317457"/>
              <a:gd name="connsiteY71-408" fmla="*/ 74671 h 1667695"/>
              <a:gd name="connsiteX72-409" fmla="*/ 1485853 w 2317457"/>
              <a:gd name="connsiteY72-410" fmla="*/ 137954 h 1667695"/>
              <a:gd name="connsiteX73-411" fmla="*/ 1486784 w 2317457"/>
              <a:gd name="connsiteY73-412" fmla="*/ 139765 h 1667695"/>
              <a:gd name="connsiteX74-413" fmla="*/ 1534852 w 2317457"/>
              <a:gd name="connsiteY74-414" fmla="*/ 109167 h 1667695"/>
              <a:gd name="connsiteX75-415" fmla="*/ 1848820 w 2317457"/>
              <a:gd name="connsiteY75-416" fmla="*/ 101532 h 1667695"/>
              <a:gd name="connsiteX76-417" fmla="*/ 2035178 w 2317457"/>
              <a:gd name="connsiteY76-418" fmla="*/ 343223 h 1667695"/>
              <a:gd name="connsiteX77-419" fmla="*/ 2034679 w 2317457"/>
              <a:gd name="connsiteY77-420" fmla="*/ 403118 h 1667695"/>
              <a:gd name="connsiteX78-421" fmla="*/ 1992934 w 2317457"/>
              <a:gd name="connsiteY78-422" fmla="*/ 397569 h 1667695"/>
              <a:gd name="connsiteX79-423" fmla="*/ 2034272 w 2317457"/>
              <a:gd name="connsiteY79-424" fmla="*/ 451861 h 1667695"/>
              <a:gd name="connsiteX80-425" fmla="*/ 2034679 w 2317457"/>
              <a:gd name="connsiteY80-426" fmla="*/ 403118 h 1667695"/>
              <a:gd name="connsiteX81-427" fmla="*/ 2067810 w 2317457"/>
              <a:gd name="connsiteY81-428" fmla="*/ 407521 h 1667695"/>
              <a:gd name="connsiteX82-429" fmla="*/ 2255252 w 2317457"/>
              <a:gd name="connsiteY82-430" fmla="*/ 522727 h 1667695"/>
              <a:gd name="connsiteX83-431" fmla="*/ 2290721 w 2317457"/>
              <a:gd name="connsiteY83-432" fmla="*/ 741460 h 1667695"/>
              <a:gd name="connsiteX84-433" fmla="*/ 2269534 w 2317457"/>
              <a:gd name="connsiteY84-434" fmla="*/ 789194 h 1667695"/>
              <a:gd name="connsiteX85-435" fmla="*/ 2259538 w 2317457"/>
              <a:gd name="connsiteY85-436" fmla="*/ 768472 h 1667695"/>
              <a:gd name="connsiteX86-437" fmla="*/ 2259538 w 2317457"/>
              <a:gd name="connsiteY86-438" fmla="*/ 811716 h 1667695"/>
              <a:gd name="connsiteX87-439" fmla="*/ 2269534 w 2317457"/>
              <a:gd name="connsiteY87-440" fmla="*/ 789194 h 1667695"/>
              <a:gd name="connsiteX88-441" fmla="*/ 2303964 w 2317457"/>
              <a:gd name="connsiteY88-442" fmla="*/ 860567 h 1667695"/>
              <a:gd name="connsiteX89-443" fmla="*/ 2254109 w 2317457"/>
              <a:gd name="connsiteY89-444" fmla="*/ 1154711 h 1667695"/>
              <a:gd name="connsiteX90-445" fmla="*/ 1889069 w 2317457"/>
              <a:gd name="connsiteY90-446" fmla="*/ 1240539 h 1667695"/>
              <a:gd name="connsiteX91-447" fmla="*/ 1864047 w 2317457"/>
              <a:gd name="connsiteY91-448" fmla="*/ 1227494 h 1667695"/>
              <a:gd name="connsiteX92-449" fmla="*/ 1857505 w 2317457"/>
              <a:gd name="connsiteY92-450" fmla="*/ 1227975 h 1667695"/>
              <a:gd name="connsiteX93-451" fmla="*/ 1842230 w 2317457"/>
              <a:gd name="connsiteY93-452" fmla="*/ 1221666 h 1667695"/>
              <a:gd name="connsiteX94-453" fmla="*/ 1812583 w 2317457"/>
              <a:gd name="connsiteY94-454" fmla="*/ 1226321 h 1667695"/>
              <a:gd name="connsiteX95-455" fmla="*/ 1645366 w 2317457"/>
              <a:gd name="connsiteY95-456" fmla="*/ 1205479 h 1667695"/>
              <a:gd name="connsiteX96-457" fmla="*/ 1467344 w 2317457"/>
              <a:gd name="connsiteY96-458" fmla="*/ 1278346 h 1667695"/>
              <a:gd name="connsiteX97-459" fmla="*/ 1459868 w 2317457"/>
              <a:gd name="connsiteY97-460" fmla="*/ 1297254 h 1667695"/>
              <a:gd name="connsiteX98-461" fmla="*/ 1464010 w 2317457"/>
              <a:gd name="connsiteY98-462" fmla="*/ 1320184 h 1667695"/>
              <a:gd name="connsiteX99-463" fmla="*/ 1498491 w 2317457"/>
              <a:gd name="connsiteY99-464" fmla="*/ 1368166 h 1667695"/>
              <a:gd name="connsiteX100-465" fmla="*/ 1626030 w 2317457"/>
              <a:gd name="connsiteY100-466" fmla="*/ 1403885 h 1667695"/>
              <a:gd name="connsiteX101-467" fmla="*/ 1909495 w 2317457"/>
              <a:gd name="connsiteY101-468" fmla="*/ 1385978 h 1667695"/>
              <a:gd name="connsiteX102-469" fmla="*/ 2165527 w 2317457"/>
              <a:gd name="connsiteY102-470" fmla="*/ 1428459 h 1667695"/>
              <a:gd name="connsiteX103-471" fmla="*/ 2264015 w 2317457"/>
              <a:gd name="connsiteY103-472" fmla="*/ 1612387 h 1667695"/>
              <a:gd name="connsiteX104-473" fmla="*/ 2199531 w 2317457"/>
              <a:gd name="connsiteY104-474" fmla="*/ 1649439 h 1667695"/>
              <a:gd name="connsiteX105-475" fmla="*/ 1365617 w 2317457"/>
              <a:gd name="connsiteY105-476" fmla="*/ 1666108 h 1667695"/>
              <a:gd name="connsiteX106-477" fmla="*/ 877833 w 2317457"/>
              <a:gd name="connsiteY106-478" fmla="*/ 1352835 h 1667695"/>
              <a:gd name="connsiteX107-479" fmla="*/ 863697 w 2317457"/>
              <a:gd name="connsiteY107-480" fmla="*/ 1323958 h 1667695"/>
              <a:gd name="connsiteX108-481" fmla="*/ 862453 w 2317457"/>
              <a:gd name="connsiteY108-482" fmla="*/ 1324288 h 1667695"/>
              <a:gd name="connsiteX109-483" fmla="*/ 856964 w 2317457"/>
              <a:gd name="connsiteY109-484" fmla="*/ 1323395 h 1667695"/>
              <a:gd name="connsiteX110-485" fmla="*/ 819286 w 2317457"/>
              <a:gd name="connsiteY110-486" fmla="*/ 1342539 h 1667695"/>
              <a:gd name="connsiteX111-487" fmla="*/ 302060 w 2317457"/>
              <a:gd name="connsiteY111-488" fmla="*/ 1219396 h 1667695"/>
              <a:gd name="connsiteX112-489" fmla="*/ 274269 w 2317457"/>
              <a:gd name="connsiteY112-490" fmla="*/ 1151583 h 1667695"/>
              <a:gd name="connsiteX113-491" fmla="*/ 294531 w 2317457"/>
              <a:gd name="connsiteY113-492" fmla="*/ 1157949 h 1667695"/>
              <a:gd name="connsiteX114-493" fmla="*/ 264622 w 2317457"/>
              <a:gd name="connsiteY114-494" fmla="*/ 1128041 h 1667695"/>
              <a:gd name="connsiteX115-495" fmla="*/ 274269 w 2317457"/>
              <a:gd name="connsiteY115-496" fmla="*/ 1151583 h 1667695"/>
              <a:gd name="connsiteX116-497" fmla="*/ 226038 w 2317457"/>
              <a:gd name="connsiteY116-498" fmla="*/ 1136428 h 1667695"/>
              <a:gd name="connsiteX117-499" fmla="*/ 2685 w 2317457"/>
              <a:gd name="connsiteY117-500" fmla="*/ 724657 h 1667695"/>
              <a:gd name="connsiteX118-501" fmla="*/ 319621 w 2317457"/>
              <a:gd name="connsiteY118-502" fmla="*/ 453967 h 1667695"/>
              <a:gd name="connsiteX119-503" fmla="*/ 353812 w 2317457"/>
              <a:gd name="connsiteY119-504" fmla="*/ 459912 h 1667695"/>
              <a:gd name="connsiteX120-505" fmla="*/ 353812 w 2317457"/>
              <a:gd name="connsiteY120-506" fmla="*/ 459912 h 1667695"/>
              <a:gd name="connsiteX121-507" fmla="*/ 377968 w 2317457"/>
              <a:gd name="connsiteY121-508" fmla="*/ 417901 h 1667695"/>
              <a:gd name="connsiteX122-509" fmla="*/ 766399 w 2317457"/>
              <a:gd name="connsiteY122-510" fmla="*/ 278936 h 1667695"/>
              <a:gd name="connsiteX123-511" fmla="*/ 791772 w 2317457"/>
              <a:gd name="connsiteY123-512" fmla="*/ 288118 h 1667695"/>
              <a:gd name="connsiteX124-513" fmla="*/ 776210 w 2317457"/>
              <a:gd name="connsiteY124-514" fmla="*/ 330894 h 1667695"/>
              <a:gd name="connsiteX125-515" fmla="*/ 839170 w 2317457"/>
              <a:gd name="connsiteY125-516" fmla="*/ 305271 h 1667695"/>
              <a:gd name="connsiteX126-517" fmla="*/ 791772 w 2317457"/>
              <a:gd name="connsiteY126-518" fmla="*/ 288118 h 1667695"/>
              <a:gd name="connsiteX127-519" fmla="*/ 813168 w 2317457"/>
              <a:gd name="connsiteY127-520" fmla="*/ 229305 h 1667695"/>
              <a:gd name="connsiteX128-521" fmla="*/ 1054150 w 2317457"/>
              <a:gd name="connsiteY128-522" fmla="*/ 23712 h 1667695"/>
              <a:gd name="connsiteX129-523" fmla="*/ 1148877 w 2317457"/>
              <a:gd name="connsiteY129-524" fmla="*/ 2434 h 1667695"/>
              <a:gd name="connsiteX130-525" fmla="*/ 1222249 w 2317457"/>
              <a:gd name="connsiteY130-526" fmla="*/ 906 h 1667695"/>
              <a:gd name="connsiteX0-527" fmla="*/ 1179544 w 2317457"/>
              <a:gd name="connsiteY0-528" fmla="*/ 86443 h 1667695"/>
              <a:gd name="connsiteX1-529" fmla="*/ 1090344 w 2317457"/>
              <a:gd name="connsiteY1-530" fmla="*/ 101913 h 1667695"/>
              <a:gd name="connsiteX2-531" fmla="*/ 858887 w 2317457"/>
              <a:gd name="connsiteY2-532" fmla="*/ 353658 h 1667695"/>
              <a:gd name="connsiteX3-533" fmla="*/ 795927 w 2317457"/>
              <a:gd name="connsiteY3-534" fmla="*/ 379281 h 1667695"/>
              <a:gd name="connsiteX4-535" fmla="*/ 413212 w 2317457"/>
              <a:gd name="connsiteY4-536" fmla="*/ 528728 h 1667695"/>
              <a:gd name="connsiteX5-537" fmla="*/ 364825 w 2317457"/>
              <a:gd name="connsiteY5-538" fmla="*/ 548445 h 1667695"/>
              <a:gd name="connsiteX6-539" fmla="*/ 85933 w 2317457"/>
              <a:gd name="connsiteY6-540" fmla="*/ 751994 h 1667695"/>
              <a:gd name="connsiteX7-541" fmla="*/ 317391 w 2317457"/>
              <a:gd name="connsiteY7-542" fmla="*/ 1075272 h 1667695"/>
              <a:gd name="connsiteX8-543" fmla="*/ 347299 w 2317457"/>
              <a:gd name="connsiteY8-544" fmla="*/ 1105181 h 1667695"/>
              <a:gd name="connsiteX9-545" fmla="*/ 859173 w 2317457"/>
              <a:gd name="connsiteY9-546" fmla="*/ 1226148 h 1667695"/>
              <a:gd name="connsiteX10-547" fmla="*/ 870404 w 2317457"/>
              <a:gd name="connsiteY10-548" fmla="*/ 1222392 h 1667695"/>
              <a:gd name="connsiteX11-549" fmla="*/ 904596 w 2317457"/>
              <a:gd name="connsiteY11-550" fmla="*/ 1198466 h 1667695"/>
              <a:gd name="connsiteX12-551" fmla="*/ 850410 w 2317457"/>
              <a:gd name="connsiteY12-552" fmla="*/ 714276 h 1667695"/>
              <a:gd name="connsiteX13-553" fmla="*/ 591615 w 2317457"/>
              <a:gd name="connsiteY13-554" fmla="*/ 798096 h 1667695"/>
              <a:gd name="connsiteX14-555" fmla="*/ 725823 w 2317457"/>
              <a:gd name="connsiteY14-556" fmla="*/ 1001645 h 1667695"/>
              <a:gd name="connsiteX15-557" fmla="*/ 725823 w 2317457"/>
              <a:gd name="connsiteY15-558" fmla="*/ 1087370 h 1667695"/>
              <a:gd name="connsiteX16-559" fmla="*/ 494175 w 2317457"/>
              <a:gd name="connsiteY16-560" fmla="*/ 857817 h 1667695"/>
              <a:gd name="connsiteX17-561" fmla="*/ 682484 w 2317457"/>
              <a:gd name="connsiteY17-562" fmla="*/ 622645 h 1667695"/>
              <a:gd name="connsiteX18-563" fmla="*/ 990808 w 2317457"/>
              <a:gd name="connsiteY18-564" fmla="*/ 714847 h 1667695"/>
              <a:gd name="connsiteX19-565" fmla="*/ 956151 w 2317457"/>
              <a:gd name="connsiteY19-566" fmla="*/ 1269409 h 1667695"/>
              <a:gd name="connsiteX20-567" fmla="*/ 937493 w 2317457"/>
              <a:gd name="connsiteY20-568" fmla="*/ 1281763 h 1667695"/>
              <a:gd name="connsiteX21-569" fmla="*/ 963456 w 2317457"/>
              <a:gd name="connsiteY21-570" fmla="*/ 1332462 h 1667695"/>
              <a:gd name="connsiteX22-571" fmla="*/ 1489251 w 2317457"/>
              <a:gd name="connsiteY22-572" fmla="*/ 1578383 h 1667695"/>
              <a:gd name="connsiteX23-573" fmla="*/ 2071196 w 2317457"/>
              <a:gd name="connsiteY23-574" fmla="*/ 1515335 h 1667695"/>
              <a:gd name="connsiteX24-575" fmla="*/ 2150984 w 2317457"/>
              <a:gd name="connsiteY24-576" fmla="*/ 1534236 h 1667695"/>
              <a:gd name="connsiteX25-577" fmla="*/ 2153406 w 2317457"/>
              <a:gd name="connsiteY25-578" fmla="*/ 1533604 h 1667695"/>
              <a:gd name="connsiteX26-579" fmla="*/ 2110580 w 2317457"/>
              <a:gd name="connsiteY26-580" fmla="*/ 1497040 h 1667695"/>
              <a:gd name="connsiteX27-581" fmla="*/ 1968359 w 2317457"/>
              <a:gd name="connsiteY27-582" fmla="*/ 1468846 h 1667695"/>
              <a:gd name="connsiteX28-583" fmla="*/ 1664988 w 2317457"/>
              <a:gd name="connsiteY28-584" fmla="*/ 1488943 h 1667695"/>
              <a:gd name="connsiteX29-585" fmla="*/ 1428482 w 2317457"/>
              <a:gd name="connsiteY29-586" fmla="*/ 1419792 h 1667695"/>
              <a:gd name="connsiteX30-587" fmla="*/ 1375480 w 2317457"/>
              <a:gd name="connsiteY30-588" fmla="*/ 1272237 h 1667695"/>
              <a:gd name="connsiteX31-589" fmla="*/ 1385123 w 2317457"/>
              <a:gd name="connsiteY31-590" fmla="*/ 1241197 h 1667695"/>
              <a:gd name="connsiteX32-591" fmla="*/ 1385265 w 2317457"/>
              <a:gd name="connsiteY32-592" fmla="*/ 1239695 h 1667695"/>
              <a:gd name="connsiteX33-593" fmla="*/ 1387040 w 2317457"/>
              <a:gd name="connsiteY33-594" fmla="*/ 1235026 h 1667695"/>
              <a:gd name="connsiteX34-595" fmla="*/ 1391811 w 2317457"/>
              <a:gd name="connsiteY34-596" fmla="*/ 1219671 h 1667695"/>
              <a:gd name="connsiteX35-597" fmla="*/ 1393868 w 2317457"/>
              <a:gd name="connsiteY35-598" fmla="*/ 1217072 h 1667695"/>
              <a:gd name="connsiteX36-599" fmla="*/ 1398198 w 2317457"/>
              <a:gd name="connsiteY36-600" fmla="*/ 1205685 h 1667695"/>
              <a:gd name="connsiteX37-601" fmla="*/ 1586311 w 2317457"/>
              <a:gd name="connsiteY37-602" fmla="*/ 1111468 h 1667695"/>
              <a:gd name="connsiteX38-603" fmla="*/ 1735486 w 2317457"/>
              <a:gd name="connsiteY38-604" fmla="*/ 1137547 h 1667695"/>
              <a:gd name="connsiteX39-605" fmla="*/ 1755729 w 2317457"/>
              <a:gd name="connsiteY39-606" fmla="*/ 1139556 h 1667695"/>
              <a:gd name="connsiteX40-607" fmla="*/ 1736938 w 2317457"/>
              <a:gd name="connsiteY40-608" fmla="*/ 1116242 h 1667695"/>
              <a:gd name="connsiteX41-609" fmla="*/ 1692324 w 2317457"/>
              <a:gd name="connsiteY41-610" fmla="*/ 976689 h 1667695"/>
              <a:gd name="connsiteX42-611" fmla="*/ 1830437 w 2317457"/>
              <a:gd name="connsiteY42-612" fmla="*/ 760091 h 1667695"/>
              <a:gd name="connsiteX43-613" fmla="*/ 1891207 w 2317457"/>
              <a:gd name="connsiteY43-614" fmla="*/ 745029 h 1667695"/>
              <a:gd name="connsiteX44-615" fmla="*/ 2048083 w 2317457"/>
              <a:gd name="connsiteY44-616" fmla="*/ 821432 h 1667695"/>
              <a:gd name="connsiteX45-617" fmla="*/ 2041892 w 2317457"/>
              <a:gd name="connsiteY45-618" fmla="*/ 1032696 h 1667695"/>
              <a:gd name="connsiteX46-619" fmla="*/ 1981313 w 2317457"/>
              <a:gd name="connsiteY46-620" fmla="*/ 972117 h 1667695"/>
              <a:gd name="connsiteX47-621" fmla="*/ 1970835 w 2317457"/>
              <a:gd name="connsiteY47-622" fmla="*/ 860770 h 1667695"/>
              <a:gd name="connsiteX48-623" fmla="*/ 1839105 w 2317457"/>
              <a:gd name="connsiteY48-624" fmla="*/ 852674 h 1667695"/>
              <a:gd name="connsiteX49-625" fmla="*/ 1850027 w 2317457"/>
              <a:gd name="connsiteY49-626" fmla="*/ 1119207 h 1667695"/>
              <a:gd name="connsiteX50-627" fmla="*/ 1868974 w 2317457"/>
              <a:gd name="connsiteY50-628" fmla="*/ 1134764 h 1667695"/>
              <a:gd name="connsiteX51-629" fmla="*/ 1869585 w 2317457"/>
              <a:gd name="connsiteY51-630" fmla="*/ 1134804 h 1667695"/>
              <a:gd name="connsiteX52-631" fmla="*/ 1941594 w 2317457"/>
              <a:gd name="connsiteY52-632" fmla="*/ 1170046 h 1667695"/>
              <a:gd name="connsiteX53-633" fmla="*/ 2205151 w 2317457"/>
              <a:gd name="connsiteY53-634" fmla="*/ 1071748 h 1667695"/>
              <a:gd name="connsiteX54-635" fmla="*/ 2185624 w 2317457"/>
              <a:gd name="connsiteY54-636" fmla="*/ 811811 h 1667695"/>
              <a:gd name="connsiteX55-637" fmla="*/ 2185624 w 2317457"/>
              <a:gd name="connsiteY55-638" fmla="*/ 768568 h 1667695"/>
              <a:gd name="connsiteX56-639" fmla="*/ 2180195 w 2317457"/>
              <a:gd name="connsiteY56-640" fmla="*/ 565304 h 1667695"/>
              <a:gd name="connsiteX57-641" fmla="*/ 1993029 w 2317457"/>
              <a:gd name="connsiteY57-642" fmla="*/ 483484 h 1667695"/>
              <a:gd name="connsiteX58-643" fmla="*/ 1951690 w 2317457"/>
              <a:gd name="connsiteY58-644" fmla="*/ 429192 h 1667695"/>
              <a:gd name="connsiteX59-645" fmla="*/ 1804529 w 2317457"/>
              <a:gd name="connsiteY59-646" fmla="*/ 175255 h 1667695"/>
              <a:gd name="connsiteX60-647" fmla="*/ 1571129 w 2317457"/>
              <a:gd name="connsiteY60-648" fmla="*/ 185422 h 1667695"/>
              <a:gd name="connsiteX61-649" fmla="*/ 1525224 w 2317457"/>
              <a:gd name="connsiteY61-650" fmla="*/ 214586 h 1667695"/>
              <a:gd name="connsiteX62-651" fmla="*/ 1525601 w 2317457"/>
              <a:gd name="connsiteY62-652" fmla="*/ 215320 h 1667695"/>
              <a:gd name="connsiteX63-653" fmla="*/ 1534971 w 2317457"/>
              <a:gd name="connsiteY63-654" fmla="*/ 388044 h 1667695"/>
              <a:gd name="connsiteX64-655" fmla="*/ 1302942 w 2317457"/>
              <a:gd name="connsiteY64-656" fmla="*/ 571209 h 1667695"/>
              <a:gd name="connsiteX65-657" fmla="*/ 1078914 w 2317457"/>
              <a:gd name="connsiteY65-658" fmla="*/ 415190 h 1667695"/>
              <a:gd name="connsiteX66-659" fmla="*/ 1161687 w 2317457"/>
              <a:gd name="connsiteY66-660" fmla="*/ 392330 h 1667695"/>
              <a:gd name="connsiteX67-661" fmla="*/ 1377523 w 2317457"/>
              <a:gd name="connsiteY67-662" fmla="*/ 468720 h 1667695"/>
              <a:gd name="connsiteX68-663" fmla="*/ 1419909 w 2317457"/>
              <a:gd name="connsiteY68-664" fmla="*/ 192019 h 1667695"/>
              <a:gd name="connsiteX69-665" fmla="*/ 1179544 w 2317457"/>
              <a:gd name="connsiteY69-666" fmla="*/ 86443 h 1667695"/>
              <a:gd name="connsiteX70-667" fmla="*/ 1222249 w 2317457"/>
              <a:gd name="connsiteY70-668" fmla="*/ 906 h 1667695"/>
              <a:gd name="connsiteX71-669" fmla="*/ 1425434 w 2317457"/>
              <a:gd name="connsiteY71-670" fmla="*/ 74671 h 1667695"/>
              <a:gd name="connsiteX72-671" fmla="*/ 1485853 w 2317457"/>
              <a:gd name="connsiteY72-672" fmla="*/ 137954 h 1667695"/>
              <a:gd name="connsiteX73-673" fmla="*/ 1486784 w 2317457"/>
              <a:gd name="connsiteY73-674" fmla="*/ 139765 h 1667695"/>
              <a:gd name="connsiteX74-675" fmla="*/ 1534852 w 2317457"/>
              <a:gd name="connsiteY74-676" fmla="*/ 109167 h 1667695"/>
              <a:gd name="connsiteX75-677" fmla="*/ 1848820 w 2317457"/>
              <a:gd name="connsiteY75-678" fmla="*/ 101532 h 1667695"/>
              <a:gd name="connsiteX76-679" fmla="*/ 2035178 w 2317457"/>
              <a:gd name="connsiteY76-680" fmla="*/ 343223 h 1667695"/>
              <a:gd name="connsiteX77-681" fmla="*/ 2034679 w 2317457"/>
              <a:gd name="connsiteY77-682" fmla="*/ 403118 h 1667695"/>
              <a:gd name="connsiteX78-683" fmla="*/ 1992934 w 2317457"/>
              <a:gd name="connsiteY78-684" fmla="*/ 397569 h 1667695"/>
              <a:gd name="connsiteX79-685" fmla="*/ 2034272 w 2317457"/>
              <a:gd name="connsiteY79-686" fmla="*/ 451861 h 1667695"/>
              <a:gd name="connsiteX80-687" fmla="*/ 2034679 w 2317457"/>
              <a:gd name="connsiteY80-688" fmla="*/ 403118 h 1667695"/>
              <a:gd name="connsiteX81-689" fmla="*/ 2067810 w 2317457"/>
              <a:gd name="connsiteY81-690" fmla="*/ 407521 h 1667695"/>
              <a:gd name="connsiteX82-691" fmla="*/ 2255252 w 2317457"/>
              <a:gd name="connsiteY82-692" fmla="*/ 522727 h 1667695"/>
              <a:gd name="connsiteX83-693" fmla="*/ 2290721 w 2317457"/>
              <a:gd name="connsiteY83-694" fmla="*/ 741460 h 1667695"/>
              <a:gd name="connsiteX84-695" fmla="*/ 2269534 w 2317457"/>
              <a:gd name="connsiteY84-696" fmla="*/ 789194 h 1667695"/>
              <a:gd name="connsiteX85-697" fmla="*/ 2259538 w 2317457"/>
              <a:gd name="connsiteY85-698" fmla="*/ 768472 h 1667695"/>
              <a:gd name="connsiteX86-699" fmla="*/ 2259538 w 2317457"/>
              <a:gd name="connsiteY86-700" fmla="*/ 811716 h 1667695"/>
              <a:gd name="connsiteX87-701" fmla="*/ 2269534 w 2317457"/>
              <a:gd name="connsiteY87-702" fmla="*/ 789194 h 1667695"/>
              <a:gd name="connsiteX88-703" fmla="*/ 2303964 w 2317457"/>
              <a:gd name="connsiteY88-704" fmla="*/ 860567 h 1667695"/>
              <a:gd name="connsiteX89-705" fmla="*/ 2254109 w 2317457"/>
              <a:gd name="connsiteY89-706" fmla="*/ 1154711 h 1667695"/>
              <a:gd name="connsiteX90-707" fmla="*/ 1889069 w 2317457"/>
              <a:gd name="connsiteY90-708" fmla="*/ 1240539 h 1667695"/>
              <a:gd name="connsiteX91-709" fmla="*/ 1864047 w 2317457"/>
              <a:gd name="connsiteY91-710" fmla="*/ 1227494 h 1667695"/>
              <a:gd name="connsiteX92-711" fmla="*/ 1857505 w 2317457"/>
              <a:gd name="connsiteY92-712" fmla="*/ 1227975 h 1667695"/>
              <a:gd name="connsiteX93-713" fmla="*/ 1842230 w 2317457"/>
              <a:gd name="connsiteY93-714" fmla="*/ 1221666 h 1667695"/>
              <a:gd name="connsiteX94-715" fmla="*/ 1812583 w 2317457"/>
              <a:gd name="connsiteY94-716" fmla="*/ 1226321 h 1667695"/>
              <a:gd name="connsiteX95-717" fmla="*/ 1645366 w 2317457"/>
              <a:gd name="connsiteY95-718" fmla="*/ 1205479 h 1667695"/>
              <a:gd name="connsiteX96-719" fmla="*/ 1467344 w 2317457"/>
              <a:gd name="connsiteY96-720" fmla="*/ 1278346 h 1667695"/>
              <a:gd name="connsiteX97-721" fmla="*/ 1459868 w 2317457"/>
              <a:gd name="connsiteY97-722" fmla="*/ 1297254 h 1667695"/>
              <a:gd name="connsiteX98-723" fmla="*/ 1464010 w 2317457"/>
              <a:gd name="connsiteY98-724" fmla="*/ 1320184 h 1667695"/>
              <a:gd name="connsiteX99-725" fmla="*/ 1498491 w 2317457"/>
              <a:gd name="connsiteY99-726" fmla="*/ 1368166 h 1667695"/>
              <a:gd name="connsiteX100-727" fmla="*/ 1626030 w 2317457"/>
              <a:gd name="connsiteY100-728" fmla="*/ 1403885 h 1667695"/>
              <a:gd name="connsiteX101-729" fmla="*/ 1909495 w 2317457"/>
              <a:gd name="connsiteY101-730" fmla="*/ 1385978 h 1667695"/>
              <a:gd name="connsiteX102-731" fmla="*/ 2165527 w 2317457"/>
              <a:gd name="connsiteY102-732" fmla="*/ 1428459 h 1667695"/>
              <a:gd name="connsiteX103-733" fmla="*/ 2264015 w 2317457"/>
              <a:gd name="connsiteY103-734" fmla="*/ 1612387 h 1667695"/>
              <a:gd name="connsiteX104-735" fmla="*/ 2199531 w 2317457"/>
              <a:gd name="connsiteY104-736" fmla="*/ 1649439 h 1667695"/>
              <a:gd name="connsiteX105-737" fmla="*/ 1365617 w 2317457"/>
              <a:gd name="connsiteY105-738" fmla="*/ 1666108 h 1667695"/>
              <a:gd name="connsiteX106-739" fmla="*/ 877833 w 2317457"/>
              <a:gd name="connsiteY106-740" fmla="*/ 1352835 h 1667695"/>
              <a:gd name="connsiteX107-741" fmla="*/ 863697 w 2317457"/>
              <a:gd name="connsiteY107-742" fmla="*/ 1323958 h 1667695"/>
              <a:gd name="connsiteX108-743" fmla="*/ 862453 w 2317457"/>
              <a:gd name="connsiteY108-744" fmla="*/ 1324288 h 1667695"/>
              <a:gd name="connsiteX109-745" fmla="*/ 856964 w 2317457"/>
              <a:gd name="connsiteY109-746" fmla="*/ 1323395 h 1667695"/>
              <a:gd name="connsiteX110-747" fmla="*/ 819286 w 2317457"/>
              <a:gd name="connsiteY110-748" fmla="*/ 1342539 h 1667695"/>
              <a:gd name="connsiteX111-749" fmla="*/ 302060 w 2317457"/>
              <a:gd name="connsiteY111-750" fmla="*/ 1219396 h 1667695"/>
              <a:gd name="connsiteX112-751" fmla="*/ 274269 w 2317457"/>
              <a:gd name="connsiteY112-752" fmla="*/ 1151583 h 1667695"/>
              <a:gd name="connsiteX113-753" fmla="*/ 294531 w 2317457"/>
              <a:gd name="connsiteY113-754" fmla="*/ 1157949 h 1667695"/>
              <a:gd name="connsiteX114-755" fmla="*/ 264622 w 2317457"/>
              <a:gd name="connsiteY114-756" fmla="*/ 1128041 h 1667695"/>
              <a:gd name="connsiteX115-757" fmla="*/ 274269 w 2317457"/>
              <a:gd name="connsiteY115-758" fmla="*/ 1151583 h 1667695"/>
              <a:gd name="connsiteX116-759" fmla="*/ 226038 w 2317457"/>
              <a:gd name="connsiteY116-760" fmla="*/ 1136428 h 1667695"/>
              <a:gd name="connsiteX117-761" fmla="*/ 2685 w 2317457"/>
              <a:gd name="connsiteY117-762" fmla="*/ 724657 h 1667695"/>
              <a:gd name="connsiteX118-763" fmla="*/ 319621 w 2317457"/>
              <a:gd name="connsiteY118-764" fmla="*/ 453967 h 1667695"/>
              <a:gd name="connsiteX119-765" fmla="*/ 353812 w 2317457"/>
              <a:gd name="connsiteY119-766" fmla="*/ 459912 h 1667695"/>
              <a:gd name="connsiteX120-767" fmla="*/ 353812 w 2317457"/>
              <a:gd name="connsiteY120-768" fmla="*/ 459912 h 1667695"/>
              <a:gd name="connsiteX121-769" fmla="*/ 377968 w 2317457"/>
              <a:gd name="connsiteY121-770" fmla="*/ 417901 h 1667695"/>
              <a:gd name="connsiteX122-771" fmla="*/ 766399 w 2317457"/>
              <a:gd name="connsiteY122-772" fmla="*/ 278936 h 1667695"/>
              <a:gd name="connsiteX123-773" fmla="*/ 791772 w 2317457"/>
              <a:gd name="connsiteY123-774" fmla="*/ 288118 h 1667695"/>
              <a:gd name="connsiteX124-775" fmla="*/ 776210 w 2317457"/>
              <a:gd name="connsiteY124-776" fmla="*/ 330894 h 1667695"/>
              <a:gd name="connsiteX125-777" fmla="*/ 791772 w 2317457"/>
              <a:gd name="connsiteY125-778" fmla="*/ 288118 h 1667695"/>
              <a:gd name="connsiteX126-779" fmla="*/ 813168 w 2317457"/>
              <a:gd name="connsiteY126-780" fmla="*/ 229305 h 1667695"/>
              <a:gd name="connsiteX127-781" fmla="*/ 1054150 w 2317457"/>
              <a:gd name="connsiteY127-782" fmla="*/ 23712 h 1667695"/>
              <a:gd name="connsiteX128-783" fmla="*/ 1148877 w 2317457"/>
              <a:gd name="connsiteY128-784" fmla="*/ 2434 h 1667695"/>
              <a:gd name="connsiteX129-785" fmla="*/ 1222249 w 2317457"/>
              <a:gd name="connsiteY129-786" fmla="*/ 906 h 1667695"/>
              <a:gd name="connsiteX0-787" fmla="*/ 1179544 w 2317457"/>
              <a:gd name="connsiteY0-788" fmla="*/ 86443 h 1667695"/>
              <a:gd name="connsiteX1-789" fmla="*/ 1090344 w 2317457"/>
              <a:gd name="connsiteY1-790" fmla="*/ 101913 h 1667695"/>
              <a:gd name="connsiteX2-791" fmla="*/ 858887 w 2317457"/>
              <a:gd name="connsiteY2-792" fmla="*/ 353658 h 1667695"/>
              <a:gd name="connsiteX3-793" fmla="*/ 795927 w 2317457"/>
              <a:gd name="connsiteY3-794" fmla="*/ 379281 h 1667695"/>
              <a:gd name="connsiteX4-795" fmla="*/ 413212 w 2317457"/>
              <a:gd name="connsiteY4-796" fmla="*/ 528728 h 1667695"/>
              <a:gd name="connsiteX5-797" fmla="*/ 364825 w 2317457"/>
              <a:gd name="connsiteY5-798" fmla="*/ 548445 h 1667695"/>
              <a:gd name="connsiteX6-799" fmla="*/ 85933 w 2317457"/>
              <a:gd name="connsiteY6-800" fmla="*/ 751994 h 1667695"/>
              <a:gd name="connsiteX7-801" fmla="*/ 317391 w 2317457"/>
              <a:gd name="connsiteY7-802" fmla="*/ 1075272 h 1667695"/>
              <a:gd name="connsiteX8-803" fmla="*/ 347299 w 2317457"/>
              <a:gd name="connsiteY8-804" fmla="*/ 1105181 h 1667695"/>
              <a:gd name="connsiteX9-805" fmla="*/ 859173 w 2317457"/>
              <a:gd name="connsiteY9-806" fmla="*/ 1226148 h 1667695"/>
              <a:gd name="connsiteX10-807" fmla="*/ 870404 w 2317457"/>
              <a:gd name="connsiteY10-808" fmla="*/ 1222392 h 1667695"/>
              <a:gd name="connsiteX11-809" fmla="*/ 904596 w 2317457"/>
              <a:gd name="connsiteY11-810" fmla="*/ 1198466 h 1667695"/>
              <a:gd name="connsiteX12-811" fmla="*/ 850410 w 2317457"/>
              <a:gd name="connsiteY12-812" fmla="*/ 714276 h 1667695"/>
              <a:gd name="connsiteX13-813" fmla="*/ 591615 w 2317457"/>
              <a:gd name="connsiteY13-814" fmla="*/ 798096 h 1667695"/>
              <a:gd name="connsiteX14-815" fmla="*/ 725823 w 2317457"/>
              <a:gd name="connsiteY14-816" fmla="*/ 1001645 h 1667695"/>
              <a:gd name="connsiteX15-817" fmla="*/ 725823 w 2317457"/>
              <a:gd name="connsiteY15-818" fmla="*/ 1087370 h 1667695"/>
              <a:gd name="connsiteX16-819" fmla="*/ 494175 w 2317457"/>
              <a:gd name="connsiteY16-820" fmla="*/ 857817 h 1667695"/>
              <a:gd name="connsiteX17-821" fmla="*/ 682484 w 2317457"/>
              <a:gd name="connsiteY17-822" fmla="*/ 622645 h 1667695"/>
              <a:gd name="connsiteX18-823" fmla="*/ 990808 w 2317457"/>
              <a:gd name="connsiteY18-824" fmla="*/ 714847 h 1667695"/>
              <a:gd name="connsiteX19-825" fmla="*/ 956151 w 2317457"/>
              <a:gd name="connsiteY19-826" fmla="*/ 1269409 h 1667695"/>
              <a:gd name="connsiteX20-827" fmla="*/ 937493 w 2317457"/>
              <a:gd name="connsiteY20-828" fmla="*/ 1281763 h 1667695"/>
              <a:gd name="connsiteX21-829" fmla="*/ 963456 w 2317457"/>
              <a:gd name="connsiteY21-830" fmla="*/ 1332462 h 1667695"/>
              <a:gd name="connsiteX22-831" fmla="*/ 1489251 w 2317457"/>
              <a:gd name="connsiteY22-832" fmla="*/ 1578383 h 1667695"/>
              <a:gd name="connsiteX23-833" fmla="*/ 2071196 w 2317457"/>
              <a:gd name="connsiteY23-834" fmla="*/ 1515335 h 1667695"/>
              <a:gd name="connsiteX24-835" fmla="*/ 2150984 w 2317457"/>
              <a:gd name="connsiteY24-836" fmla="*/ 1534236 h 1667695"/>
              <a:gd name="connsiteX25-837" fmla="*/ 2153406 w 2317457"/>
              <a:gd name="connsiteY25-838" fmla="*/ 1533604 h 1667695"/>
              <a:gd name="connsiteX26-839" fmla="*/ 2110580 w 2317457"/>
              <a:gd name="connsiteY26-840" fmla="*/ 1497040 h 1667695"/>
              <a:gd name="connsiteX27-841" fmla="*/ 1968359 w 2317457"/>
              <a:gd name="connsiteY27-842" fmla="*/ 1468846 h 1667695"/>
              <a:gd name="connsiteX28-843" fmla="*/ 1664988 w 2317457"/>
              <a:gd name="connsiteY28-844" fmla="*/ 1488943 h 1667695"/>
              <a:gd name="connsiteX29-845" fmla="*/ 1428482 w 2317457"/>
              <a:gd name="connsiteY29-846" fmla="*/ 1419792 h 1667695"/>
              <a:gd name="connsiteX30-847" fmla="*/ 1375480 w 2317457"/>
              <a:gd name="connsiteY30-848" fmla="*/ 1272237 h 1667695"/>
              <a:gd name="connsiteX31-849" fmla="*/ 1385123 w 2317457"/>
              <a:gd name="connsiteY31-850" fmla="*/ 1241197 h 1667695"/>
              <a:gd name="connsiteX32-851" fmla="*/ 1385265 w 2317457"/>
              <a:gd name="connsiteY32-852" fmla="*/ 1239695 h 1667695"/>
              <a:gd name="connsiteX33-853" fmla="*/ 1387040 w 2317457"/>
              <a:gd name="connsiteY33-854" fmla="*/ 1235026 h 1667695"/>
              <a:gd name="connsiteX34-855" fmla="*/ 1391811 w 2317457"/>
              <a:gd name="connsiteY34-856" fmla="*/ 1219671 h 1667695"/>
              <a:gd name="connsiteX35-857" fmla="*/ 1393868 w 2317457"/>
              <a:gd name="connsiteY35-858" fmla="*/ 1217072 h 1667695"/>
              <a:gd name="connsiteX36-859" fmla="*/ 1398198 w 2317457"/>
              <a:gd name="connsiteY36-860" fmla="*/ 1205685 h 1667695"/>
              <a:gd name="connsiteX37-861" fmla="*/ 1586311 w 2317457"/>
              <a:gd name="connsiteY37-862" fmla="*/ 1111468 h 1667695"/>
              <a:gd name="connsiteX38-863" fmla="*/ 1735486 w 2317457"/>
              <a:gd name="connsiteY38-864" fmla="*/ 1137547 h 1667695"/>
              <a:gd name="connsiteX39-865" fmla="*/ 1755729 w 2317457"/>
              <a:gd name="connsiteY39-866" fmla="*/ 1139556 h 1667695"/>
              <a:gd name="connsiteX40-867" fmla="*/ 1736938 w 2317457"/>
              <a:gd name="connsiteY40-868" fmla="*/ 1116242 h 1667695"/>
              <a:gd name="connsiteX41-869" fmla="*/ 1692324 w 2317457"/>
              <a:gd name="connsiteY41-870" fmla="*/ 976689 h 1667695"/>
              <a:gd name="connsiteX42-871" fmla="*/ 1830437 w 2317457"/>
              <a:gd name="connsiteY42-872" fmla="*/ 760091 h 1667695"/>
              <a:gd name="connsiteX43-873" fmla="*/ 1891207 w 2317457"/>
              <a:gd name="connsiteY43-874" fmla="*/ 745029 h 1667695"/>
              <a:gd name="connsiteX44-875" fmla="*/ 2048083 w 2317457"/>
              <a:gd name="connsiteY44-876" fmla="*/ 821432 h 1667695"/>
              <a:gd name="connsiteX45-877" fmla="*/ 2041892 w 2317457"/>
              <a:gd name="connsiteY45-878" fmla="*/ 1032696 h 1667695"/>
              <a:gd name="connsiteX46-879" fmla="*/ 1981313 w 2317457"/>
              <a:gd name="connsiteY46-880" fmla="*/ 972117 h 1667695"/>
              <a:gd name="connsiteX47-881" fmla="*/ 1970835 w 2317457"/>
              <a:gd name="connsiteY47-882" fmla="*/ 860770 h 1667695"/>
              <a:gd name="connsiteX48-883" fmla="*/ 1839105 w 2317457"/>
              <a:gd name="connsiteY48-884" fmla="*/ 852674 h 1667695"/>
              <a:gd name="connsiteX49-885" fmla="*/ 1850027 w 2317457"/>
              <a:gd name="connsiteY49-886" fmla="*/ 1119207 h 1667695"/>
              <a:gd name="connsiteX50-887" fmla="*/ 1868974 w 2317457"/>
              <a:gd name="connsiteY50-888" fmla="*/ 1134764 h 1667695"/>
              <a:gd name="connsiteX51-889" fmla="*/ 1869585 w 2317457"/>
              <a:gd name="connsiteY51-890" fmla="*/ 1134804 h 1667695"/>
              <a:gd name="connsiteX52-891" fmla="*/ 1941594 w 2317457"/>
              <a:gd name="connsiteY52-892" fmla="*/ 1170046 h 1667695"/>
              <a:gd name="connsiteX53-893" fmla="*/ 2205151 w 2317457"/>
              <a:gd name="connsiteY53-894" fmla="*/ 1071748 h 1667695"/>
              <a:gd name="connsiteX54-895" fmla="*/ 2185624 w 2317457"/>
              <a:gd name="connsiteY54-896" fmla="*/ 811811 h 1667695"/>
              <a:gd name="connsiteX55-897" fmla="*/ 2185624 w 2317457"/>
              <a:gd name="connsiteY55-898" fmla="*/ 768568 h 1667695"/>
              <a:gd name="connsiteX56-899" fmla="*/ 2180195 w 2317457"/>
              <a:gd name="connsiteY56-900" fmla="*/ 565304 h 1667695"/>
              <a:gd name="connsiteX57-901" fmla="*/ 1993029 w 2317457"/>
              <a:gd name="connsiteY57-902" fmla="*/ 483484 h 1667695"/>
              <a:gd name="connsiteX58-903" fmla="*/ 1951690 w 2317457"/>
              <a:gd name="connsiteY58-904" fmla="*/ 429192 h 1667695"/>
              <a:gd name="connsiteX59-905" fmla="*/ 1804529 w 2317457"/>
              <a:gd name="connsiteY59-906" fmla="*/ 175255 h 1667695"/>
              <a:gd name="connsiteX60-907" fmla="*/ 1571129 w 2317457"/>
              <a:gd name="connsiteY60-908" fmla="*/ 185422 h 1667695"/>
              <a:gd name="connsiteX61-909" fmla="*/ 1525224 w 2317457"/>
              <a:gd name="connsiteY61-910" fmla="*/ 214586 h 1667695"/>
              <a:gd name="connsiteX62-911" fmla="*/ 1525601 w 2317457"/>
              <a:gd name="connsiteY62-912" fmla="*/ 215320 h 1667695"/>
              <a:gd name="connsiteX63-913" fmla="*/ 1534971 w 2317457"/>
              <a:gd name="connsiteY63-914" fmla="*/ 388044 h 1667695"/>
              <a:gd name="connsiteX64-915" fmla="*/ 1302942 w 2317457"/>
              <a:gd name="connsiteY64-916" fmla="*/ 571209 h 1667695"/>
              <a:gd name="connsiteX65-917" fmla="*/ 1078914 w 2317457"/>
              <a:gd name="connsiteY65-918" fmla="*/ 415190 h 1667695"/>
              <a:gd name="connsiteX66-919" fmla="*/ 1161687 w 2317457"/>
              <a:gd name="connsiteY66-920" fmla="*/ 392330 h 1667695"/>
              <a:gd name="connsiteX67-921" fmla="*/ 1377523 w 2317457"/>
              <a:gd name="connsiteY67-922" fmla="*/ 468720 h 1667695"/>
              <a:gd name="connsiteX68-923" fmla="*/ 1419909 w 2317457"/>
              <a:gd name="connsiteY68-924" fmla="*/ 192019 h 1667695"/>
              <a:gd name="connsiteX69-925" fmla="*/ 1179544 w 2317457"/>
              <a:gd name="connsiteY69-926" fmla="*/ 86443 h 1667695"/>
              <a:gd name="connsiteX70-927" fmla="*/ 1222249 w 2317457"/>
              <a:gd name="connsiteY70-928" fmla="*/ 906 h 1667695"/>
              <a:gd name="connsiteX71-929" fmla="*/ 1425434 w 2317457"/>
              <a:gd name="connsiteY71-930" fmla="*/ 74671 h 1667695"/>
              <a:gd name="connsiteX72-931" fmla="*/ 1485853 w 2317457"/>
              <a:gd name="connsiteY72-932" fmla="*/ 137954 h 1667695"/>
              <a:gd name="connsiteX73-933" fmla="*/ 1486784 w 2317457"/>
              <a:gd name="connsiteY73-934" fmla="*/ 139765 h 1667695"/>
              <a:gd name="connsiteX74-935" fmla="*/ 1534852 w 2317457"/>
              <a:gd name="connsiteY74-936" fmla="*/ 109167 h 1667695"/>
              <a:gd name="connsiteX75-937" fmla="*/ 1848820 w 2317457"/>
              <a:gd name="connsiteY75-938" fmla="*/ 101532 h 1667695"/>
              <a:gd name="connsiteX76-939" fmla="*/ 2035178 w 2317457"/>
              <a:gd name="connsiteY76-940" fmla="*/ 343223 h 1667695"/>
              <a:gd name="connsiteX77-941" fmla="*/ 2034679 w 2317457"/>
              <a:gd name="connsiteY77-942" fmla="*/ 403118 h 1667695"/>
              <a:gd name="connsiteX78-943" fmla="*/ 1992934 w 2317457"/>
              <a:gd name="connsiteY78-944" fmla="*/ 397569 h 1667695"/>
              <a:gd name="connsiteX79-945" fmla="*/ 2034272 w 2317457"/>
              <a:gd name="connsiteY79-946" fmla="*/ 451861 h 1667695"/>
              <a:gd name="connsiteX80-947" fmla="*/ 2034679 w 2317457"/>
              <a:gd name="connsiteY80-948" fmla="*/ 403118 h 1667695"/>
              <a:gd name="connsiteX81-949" fmla="*/ 2067810 w 2317457"/>
              <a:gd name="connsiteY81-950" fmla="*/ 407521 h 1667695"/>
              <a:gd name="connsiteX82-951" fmla="*/ 2255252 w 2317457"/>
              <a:gd name="connsiteY82-952" fmla="*/ 522727 h 1667695"/>
              <a:gd name="connsiteX83-953" fmla="*/ 2290721 w 2317457"/>
              <a:gd name="connsiteY83-954" fmla="*/ 741460 h 1667695"/>
              <a:gd name="connsiteX84-955" fmla="*/ 2269534 w 2317457"/>
              <a:gd name="connsiteY84-956" fmla="*/ 789194 h 1667695"/>
              <a:gd name="connsiteX85-957" fmla="*/ 2259538 w 2317457"/>
              <a:gd name="connsiteY85-958" fmla="*/ 768472 h 1667695"/>
              <a:gd name="connsiteX86-959" fmla="*/ 2259538 w 2317457"/>
              <a:gd name="connsiteY86-960" fmla="*/ 811716 h 1667695"/>
              <a:gd name="connsiteX87-961" fmla="*/ 2269534 w 2317457"/>
              <a:gd name="connsiteY87-962" fmla="*/ 789194 h 1667695"/>
              <a:gd name="connsiteX88-963" fmla="*/ 2303964 w 2317457"/>
              <a:gd name="connsiteY88-964" fmla="*/ 860567 h 1667695"/>
              <a:gd name="connsiteX89-965" fmla="*/ 2254109 w 2317457"/>
              <a:gd name="connsiteY89-966" fmla="*/ 1154711 h 1667695"/>
              <a:gd name="connsiteX90-967" fmla="*/ 1889069 w 2317457"/>
              <a:gd name="connsiteY90-968" fmla="*/ 1240539 h 1667695"/>
              <a:gd name="connsiteX91-969" fmla="*/ 1864047 w 2317457"/>
              <a:gd name="connsiteY91-970" fmla="*/ 1227494 h 1667695"/>
              <a:gd name="connsiteX92-971" fmla="*/ 1857505 w 2317457"/>
              <a:gd name="connsiteY92-972" fmla="*/ 1227975 h 1667695"/>
              <a:gd name="connsiteX93-973" fmla="*/ 1842230 w 2317457"/>
              <a:gd name="connsiteY93-974" fmla="*/ 1221666 h 1667695"/>
              <a:gd name="connsiteX94-975" fmla="*/ 1812583 w 2317457"/>
              <a:gd name="connsiteY94-976" fmla="*/ 1226321 h 1667695"/>
              <a:gd name="connsiteX95-977" fmla="*/ 1645366 w 2317457"/>
              <a:gd name="connsiteY95-978" fmla="*/ 1205479 h 1667695"/>
              <a:gd name="connsiteX96-979" fmla="*/ 1467344 w 2317457"/>
              <a:gd name="connsiteY96-980" fmla="*/ 1278346 h 1667695"/>
              <a:gd name="connsiteX97-981" fmla="*/ 1459868 w 2317457"/>
              <a:gd name="connsiteY97-982" fmla="*/ 1297254 h 1667695"/>
              <a:gd name="connsiteX98-983" fmla="*/ 1464010 w 2317457"/>
              <a:gd name="connsiteY98-984" fmla="*/ 1320184 h 1667695"/>
              <a:gd name="connsiteX99-985" fmla="*/ 1498491 w 2317457"/>
              <a:gd name="connsiteY99-986" fmla="*/ 1368166 h 1667695"/>
              <a:gd name="connsiteX100-987" fmla="*/ 1626030 w 2317457"/>
              <a:gd name="connsiteY100-988" fmla="*/ 1403885 h 1667695"/>
              <a:gd name="connsiteX101-989" fmla="*/ 1909495 w 2317457"/>
              <a:gd name="connsiteY101-990" fmla="*/ 1385978 h 1667695"/>
              <a:gd name="connsiteX102-991" fmla="*/ 2165527 w 2317457"/>
              <a:gd name="connsiteY102-992" fmla="*/ 1428459 h 1667695"/>
              <a:gd name="connsiteX103-993" fmla="*/ 2264015 w 2317457"/>
              <a:gd name="connsiteY103-994" fmla="*/ 1612387 h 1667695"/>
              <a:gd name="connsiteX104-995" fmla="*/ 2199531 w 2317457"/>
              <a:gd name="connsiteY104-996" fmla="*/ 1649439 h 1667695"/>
              <a:gd name="connsiteX105-997" fmla="*/ 1365617 w 2317457"/>
              <a:gd name="connsiteY105-998" fmla="*/ 1666108 h 1667695"/>
              <a:gd name="connsiteX106-999" fmla="*/ 877833 w 2317457"/>
              <a:gd name="connsiteY106-1000" fmla="*/ 1352835 h 1667695"/>
              <a:gd name="connsiteX107-1001" fmla="*/ 863697 w 2317457"/>
              <a:gd name="connsiteY107-1002" fmla="*/ 1323958 h 1667695"/>
              <a:gd name="connsiteX108-1003" fmla="*/ 862453 w 2317457"/>
              <a:gd name="connsiteY108-1004" fmla="*/ 1324288 h 1667695"/>
              <a:gd name="connsiteX109-1005" fmla="*/ 856964 w 2317457"/>
              <a:gd name="connsiteY109-1006" fmla="*/ 1323395 h 1667695"/>
              <a:gd name="connsiteX110-1007" fmla="*/ 819286 w 2317457"/>
              <a:gd name="connsiteY110-1008" fmla="*/ 1342539 h 1667695"/>
              <a:gd name="connsiteX111-1009" fmla="*/ 302060 w 2317457"/>
              <a:gd name="connsiteY111-1010" fmla="*/ 1219396 h 1667695"/>
              <a:gd name="connsiteX112-1011" fmla="*/ 274269 w 2317457"/>
              <a:gd name="connsiteY112-1012" fmla="*/ 1151583 h 1667695"/>
              <a:gd name="connsiteX113-1013" fmla="*/ 294531 w 2317457"/>
              <a:gd name="connsiteY113-1014" fmla="*/ 1157949 h 1667695"/>
              <a:gd name="connsiteX114-1015" fmla="*/ 264622 w 2317457"/>
              <a:gd name="connsiteY114-1016" fmla="*/ 1128041 h 1667695"/>
              <a:gd name="connsiteX115-1017" fmla="*/ 274269 w 2317457"/>
              <a:gd name="connsiteY115-1018" fmla="*/ 1151583 h 1667695"/>
              <a:gd name="connsiteX116-1019" fmla="*/ 226038 w 2317457"/>
              <a:gd name="connsiteY116-1020" fmla="*/ 1136428 h 1667695"/>
              <a:gd name="connsiteX117-1021" fmla="*/ 2685 w 2317457"/>
              <a:gd name="connsiteY117-1022" fmla="*/ 724657 h 1667695"/>
              <a:gd name="connsiteX118-1023" fmla="*/ 319621 w 2317457"/>
              <a:gd name="connsiteY118-1024" fmla="*/ 453967 h 1667695"/>
              <a:gd name="connsiteX119-1025" fmla="*/ 353812 w 2317457"/>
              <a:gd name="connsiteY119-1026" fmla="*/ 459912 h 1667695"/>
              <a:gd name="connsiteX120-1027" fmla="*/ 353812 w 2317457"/>
              <a:gd name="connsiteY120-1028" fmla="*/ 459912 h 1667695"/>
              <a:gd name="connsiteX121-1029" fmla="*/ 377968 w 2317457"/>
              <a:gd name="connsiteY121-1030" fmla="*/ 417901 h 1667695"/>
              <a:gd name="connsiteX122-1031" fmla="*/ 766399 w 2317457"/>
              <a:gd name="connsiteY122-1032" fmla="*/ 278936 h 1667695"/>
              <a:gd name="connsiteX123-1033" fmla="*/ 791772 w 2317457"/>
              <a:gd name="connsiteY123-1034" fmla="*/ 288118 h 1667695"/>
              <a:gd name="connsiteX124-1035" fmla="*/ 791772 w 2317457"/>
              <a:gd name="connsiteY124-1036" fmla="*/ 288118 h 1667695"/>
              <a:gd name="connsiteX125-1037" fmla="*/ 813168 w 2317457"/>
              <a:gd name="connsiteY125-1038" fmla="*/ 229305 h 1667695"/>
              <a:gd name="connsiteX126-1039" fmla="*/ 1054150 w 2317457"/>
              <a:gd name="connsiteY126-1040" fmla="*/ 23712 h 1667695"/>
              <a:gd name="connsiteX127-1041" fmla="*/ 1148877 w 2317457"/>
              <a:gd name="connsiteY127-1042" fmla="*/ 2434 h 1667695"/>
              <a:gd name="connsiteX128-1043" fmla="*/ 1222249 w 2317457"/>
              <a:gd name="connsiteY128-1044" fmla="*/ 906 h 1667695"/>
              <a:gd name="connsiteX0-1045" fmla="*/ 1179544 w 2317457"/>
              <a:gd name="connsiteY0-1046" fmla="*/ 86443 h 1667695"/>
              <a:gd name="connsiteX1-1047" fmla="*/ 1090344 w 2317457"/>
              <a:gd name="connsiteY1-1048" fmla="*/ 101913 h 1667695"/>
              <a:gd name="connsiteX2-1049" fmla="*/ 858887 w 2317457"/>
              <a:gd name="connsiteY2-1050" fmla="*/ 353658 h 1667695"/>
              <a:gd name="connsiteX3-1051" fmla="*/ 795927 w 2317457"/>
              <a:gd name="connsiteY3-1052" fmla="*/ 379281 h 1667695"/>
              <a:gd name="connsiteX4-1053" fmla="*/ 413212 w 2317457"/>
              <a:gd name="connsiteY4-1054" fmla="*/ 528728 h 1667695"/>
              <a:gd name="connsiteX5-1055" fmla="*/ 364825 w 2317457"/>
              <a:gd name="connsiteY5-1056" fmla="*/ 548445 h 1667695"/>
              <a:gd name="connsiteX6-1057" fmla="*/ 85933 w 2317457"/>
              <a:gd name="connsiteY6-1058" fmla="*/ 751994 h 1667695"/>
              <a:gd name="connsiteX7-1059" fmla="*/ 317391 w 2317457"/>
              <a:gd name="connsiteY7-1060" fmla="*/ 1075272 h 1667695"/>
              <a:gd name="connsiteX8-1061" fmla="*/ 347299 w 2317457"/>
              <a:gd name="connsiteY8-1062" fmla="*/ 1105181 h 1667695"/>
              <a:gd name="connsiteX9-1063" fmla="*/ 859173 w 2317457"/>
              <a:gd name="connsiteY9-1064" fmla="*/ 1226148 h 1667695"/>
              <a:gd name="connsiteX10-1065" fmla="*/ 870404 w 2317457"/>
              <a:gd name="connsiteY10-1066" fmla="*/ 1222392 h 1667695"/>
              <a:gd name="connsiteX11-1067" fmla="*/ 904596 w 2317457"/>
              <a:gd name="connsiteY11-1068" fmla="*/ 1198466 h 1667695"/>
              <a:gd name="connsiteX12-1069" fmla="*/ 850410 w 2317457"/>
              <a:gd name="connsiteY12-1070" fmla="*/ 714276 h 1667695"/>
              <a:gd name="connsiteX13-1071" fmla="*/ 591615 w 2317457"/>
              <a:gd name="connsiteY13-1072" fmla="*/ 798096 h 1667695"/>
              <a:gd name="connsiteX14-1073" fmla="*/ 725823 w 2317457"/>
              <a:gd name="connsiteY14-1074" fmla="*/ 1001645 h 1667695"/>
              <a:gd name="connsiteX15-1075" fmla="*/ 725823 w 2317457"/>
              <a:gd name="connsiteY15-1076" fmla="*/ 1087370 h 1667695"/>
              <a:gd name="connsiteX16-1077" fmla="*/ 494175 w 2317457"/>
              <a:gd name="connsiteY16-1078" fmla="*/ 857817 h 1667695"/>
              <a:gd name="connsiteX17-1079" fmla="*/ 682484 w 2317457"/>
              <a:gd name="connsiteY17-1080" fmla="*/ 622645 h 1667695"/>
              <a:gd name="connsiteX18-1081" fmla="*/ 990808 w 2317457"/>
              <a:gd name="connsiteY18-1082" fmla="*/ 714847 h 1667695"/>
              <a:gd name="connsiteX19-1083" fmla="*/ 956151 w 2317457"/>
              <a:gd name="connsiteY19-1084" fmla="*/ 1269409 h 1667695"/>
              <a:gd name="connsiteX20-1085" fmla="*/ 937493 w 2317457"/>
              <a:gd name="connsiteY20-1086" fmla="*/ 1281763 h 1667695"/>
              <a:gd name="connsiteX21-1087" fmla="*/ 963456 w 2317457"/>
              <a:gd name="connsiteY21-1088" fmla="*/ 1332462 h 1667695"/>
              <a:gd name="connsiteX22-1089" fmla="*/ 1489251 w 2317457"/>
              <a:gd name="connsiteY22-1090" fmla="*/ 1578383 h 1667695"/>
              <a:gd name="connsiteX23-1091" fmla="*/ 2071196 w 2317457"/>
              <a:gd name="connsiteY23-1092" fmla="*/ 1515335 h 1667695"/>
              <a:gd name="connsiteX24-1093" fmla="*/ 2150984 w 2317457"/>
              <a:gd name="connsiteY24-1094" fmla="*/ 1534236 h 1667695"/>
              <a:gd name="connsiteX25-1095" fmla="*/ 2153406 w 2317457"/>
              <a:gd name="connsiteY25-1096" fmla="*/ 1533604 h 1667695"/>
              <a:gd name="connsiteX26-1097" fmla="*/ 2110580 w 2317457"/>
              <a:gd name="connsiteY26-1098" fmla="*/ 1497040 h 1667695"/>
              <a:gd name="connsiteX27-1099" fmla="*/ 1968359 w 2317457"/>
              <a:gd name="connsiteY27-1100" fmla="*/ 1468846 h 1667695"/>
              <a:gd name="connsiteX28-1101" fmla="*/ 1664988 w 2317457"/>
              <a:gd name="connsiteY28-1102" fmla="*/ 1488943 h 1667695"/>
              <a:gd name="connsiteX29-1103" fmla="*/ 1428482 w 2317457"/>
              <a:gd name="connsiteY29-1104" fmla="*/ 1419792 h 1667695"/>
              <a:gd name="connsiteX30-1105" fmla="*/ 1375480 w 2317457"/>
              <a:gd name="connsiteY30-1106" fmla="*/ 1272237 h 1667695"/>
              <a:gd name="connsiteX31-1107" fmla="*/ 1385123 w 2317457"/>
              <a:gd name="connsiteY31-1108" fmla="*/ 1241197 h 1667695"/>
              <a:gd name="connsiteX32-1109" fmla="*/ 1385265 w 2317457"/>
              <a:gd name="connsiteY32-1110" fmla="*/ 1239695 h 1667695"/>
              <a:gd name="connsiteX33-1111" fmla="*/ 1387040 w 2317457"/>
              <a:gd name="connsiteY33-1112" fmla="*/ 1235026 h 1667695"/>
              <a:gd name="connsiteX34-1113" fmla="*/ 1391811 w 2317457"/>
              <a:gd name="connsiteY34-1114" fmla="*/ 1219671 h 1667695"/>
              <a:gd name="connsiteX35-1115" fmla="*/ 1393868 w 2317457"/>
              <a:gd name="connsiteY35-1116" fmla="*/ 1217072 h 1667695"/>
              <a:gd name="connsiteX36-1117" fmla="*/ 1398198 w 2317457"/>
              <a:gd name="connsiteY36-1118" fmla="*/ 1205685 h 1667695"/>
              <a:gd name="connsiteX37-1119" fmla="*/ 1586311 w 2317457"/>
              <a:gd name="connsiteY37-1120" fmla="*/ 1111468 h 1667695"/>
              <a:gd name="connsiteX38-1121" fmla="*/ 1735486 w 2317457"/>
              <a:gd name="connsiteY38-1122" fmla="*/ 1137547 h 1667695"/>
              <a:gd name="connsiteX39-1123" fmla="*/ 1755729 w 2317457"/>
              <a:gd name="connsiteY39-1124" fmla="*/ 1139556 h 1667695"/>
              <a:gd name="connsiteX40-1125" fmla="*/ 1736938 w 2317457"/>
              <a:gd name="connsiteY40-1126" fmla="*/ 1116242 h 1667695"/>
              <a:gd name="connsiteX41-1127" fmla="*/ 1692324 w 2317457"/>
              <a:gd name="connsiteY41-1128" fmla="*/ 976689 h 1667695"/>
              <a:gd name="connsiteX42-1129" fmla="*/ 1830437 w 2317457"/>
              <a:gd name="connsiteY42-1130" fmla="*/ 760091 h 1667695"/>
              <a:gd name="connsiteX43-1131" fmla="*/ 1891207 w 2317457"/>
              <a:gd name="connsiteY43-1132" fmla="*/ 745029 h 1667695"/>
              <a:gd name="connsiteX44-1133" fmla="*/ 2048083 w 2317457"/>
              <a:gd name="connsiteY44-1134" fmla="*/ 821432 h 1667695"/>
              <a:gd name="connsiteX45-1135" fmla="*/ 2041892 w 2317457"/>
              <a:gd name="connsiteY45-1136" fmla="*/ 1032696 h 1667695"/>
              <a:gd name="connsiteX46-1137" fmla="*/ 1981313 w 2317457"/>
              <a:gd name="connsiteY46-1138" fmla="*/ 972117 h 1667695"/>
              <a:gd name="connsiteX47-1139" fmla="*/ 1970835 w 2317457"/>
              <a:gd name="connsiteY47-1140" fmla="*/ 860770 h 1667695"/>
              <a:gd name="connsiteX48-1141" fmla="*/ 1839105 w 2317457"/>
              <a:gd name="connsiteY48-1142" fmla="*/ 852674 h 1667695"/>
              <a:gd name="connsiteX49-1143" fmla="*/ 1850027 w 2317457"/>
              <a:gd name="connsiteY49-1144" fmla="*/ 1119207 h 1667695"/>
              <a:gd name="connsiteX50-1145" fmla="*/ 1868974 w 2317457"/>
              <a:gd name="connsiteY50-1146" fmla="*/ 1134764 h 1667695"/>
              <a:gd name="connsiteX51-1147" fmla="*/ 1869585 w 2317457"/>
              <a:gd name="connsiteY51-1148" fmla="*/ 1134804 h 1667695"/>
              <a:gd name="connsiteX52-1149" fmla="*/ 1941594 w 2317457"/>
              <a:gd name="connsiteY52-1150" fmla="*/ 1170046 h 1667695"/>
              <a:gd name="connsiteX53-1151" fmla="*/ 2205151 w 2317457"/>
              <a:gd name="connsiteY53-1152" fmla="*/ 1071748 h 1667695"/>
              <a:gd name="connsiteX54-1153" fmla="*/ 2185624 w 2317457"/>
              <a:gd name="connsiteY54-1154" fmla="*/ 811811 h 1667695"/>
              <a:gd name="connsiteX55-1155" fmla="*/ 2185624 w 2317457"/>
              <a:gd name="connsiteY55-1156" fmla="*/ 768568 h 1667695"/>
              <a:gd name="connsiteX56-1157" fmla="*/ 2180195 w 2317457"/>
              <a:gd name="connsiteY56-1158" fmla="*/ 565304 h 1667695"/>
              <a:gd name="connsiteX57-1159" fmla="*/ 1993029 w 2317457"/>
              <a:gd name="connsiteY57-1160" fmla="*/ 483484 h 1667695"/>
              <a:gd name="connsiteX58-1161" fmla="*/ 1951690 w 2317457"/>
              <a:gd name="connsiteY58-1162" fmla="*/ 429192 h 1667695"/>
              <a:gd name="connsiteX59-1163" fmla="*/ 1804529 w 2317457"/>
              <a:gd name="connsiteY59-1164" fmla="*/ 175255 h 1667695"/>
              <a:gd name="connsiteX60-1165" fmla="*/ 1571129 w 2317457"/>
              <a:gd name="connsiteY60-1166" fmla="*/ 185422 h 1667695"/>
              <a:gd name="connsiteX61-1167" fmla="*/ 1525224 w 2317457"/>
              <a:gd name="connsiteY61-1168" fmla="*/ 214586 h 1667695"/>
              <a:gd name="connsiteX62-1169" fmla="*/ 1525601 w 2317457"/>
              <a:gd name="connsiteY62-1170" fmla="*/ 215320 h 1667695"/>
              <a:gd name="connsiteX63-1171" fmla="*/ 1534971 w 2317457"/>
              <a:gd name="connsiteY63-1172" fmla="*/ 388044 h 1667695"/>
              <a:gd name="connsiteX64-1173" fmla="*/ 1302942 w 2317457"/>
              <a:gd name="connsiteY64-1174" fmla="*/ 571209 h 1667695"/>
              <a:gd name="connsiteX65-1175" fmla="*/ 1078914 w 2317457"/>
              <a:gd name="connsiteY65-1176" fmla="*/ 415190 h 1667695"/>
              <a:gd name="connsiteX66-1177" fmla="*/ 1161687 w 2317457"/>
              <a:gd name="connsiteY66-1178" fmla="*/ 392330 h 1667695"/>
              <a:gd name="connsiteX67-1179" fmla="*/ 1377523 w 2317457"/>
              <a:gd name="connsiteY67-1180" fmla="*/ 468720 h 1667695"/>
              <a:gd name="connsiteX68-1181" fmla="*/ 1419909 w 2317457"/>
              <a:gd name="connsiteY68-1182" fmla="*/ 192019 h 1667695"/>
              <a:gd name="connsiteX69-1183" fmla="*/ 1179544 w 2317457"/>
              <a:gd name="connsiteY69-1184" fmla="*/ 86443 h 1667695"/>
              <a:gd name="connsiteX70-1185" fmla="*/ 1222249 w 2317457"/>
              <a:gd name="connsiteY70-1186" fmla="*/ 906 h 1667695"/>
              <a:gd name="connsiteX71-1187" fmla="*/ 1425434 w 2317457"/>
              <a:gd name="connsiteY71-1188" fmla="*/ 74671 h 1667695"/>
              <a:gd name="connsiteX72-1189" fmla="*/ 1485853 w 2317457"/>
              <a:gd name="connsiteY72-1190" fmla="*/ 137954 h 1667695"/>
              <a:gd name="connsiteX73-1191" fmla="*/ 1486784 w 2317457"/>
              <a:gd name="connsiteY73-1192" fmla="*/ 139765 h 1667695"/>
              <a:gd name="connsiteX74-1193" fmla="*/ 1534852 w 2317457"/>
              <a:gd name="connsiteY74-1194" fmla="*/ 109167 h 1667695"/>
              <a:gd name="connsiteX75-1195" fmla="*/ 1848820 w 2317457"/>
              <a:gd name="connsiteY75-1196" fmla="*/ 101532 h 1667695"/>
              <a:gd name="connsiteX76-1197" fmla="*/ 2035178 w 2317457"/>
              <a:gd name="connsiteY76-1198" fmla="*/ 343223 h 1667695"/>
              <a:gd name="connsiteX77-1199" fmla="*/ 2034679 w 2317457"/>
              <a:gd name="connsiteY77-1200" fmla="*/ 403118 h 1667695"/>
              <a:gd name="connsiteX78-1201" fmla="*/ 1992934 w 2317457"/>
              <a:gd name="connsiteY78-1202" fmla="*/ 397569 h 1667695"/>
              <a:gd name="connsiteX79-1203" fmla="*/ 2034679 w 2317457"/>
              <a:gd name="connsiteY79-1204" fmla="*/ 403118 h 1667695"/>
              <a:gd name="connsiteX80-1205" fmla="*/ 2067810 w 2317457"/>
              <a:gd name="connsiteY80-1206" fmla="*/ 407521 h 1667695"/>
              <a:gd name="connsiteX81-1207" fmla="*/ 2255252 w 2317457"/>
              <a:gd name="connsiteY81-1208" fmla="*/ 522727 h 1667695"/>
              <a:gd name="connsiteX82-1209" fmla="*/ 2290721 w 2317457"/>
              <a:gd name="connsiteY82-1210" fmla="*/ 741460 h 1667695"/>
              <a:gd name="connsiteX83-1211" fmla="*/ 2269534 w 2317457"/>
              <a:gd name="connsiteY83-1212" fmla="*/ 789194 h 1667695"/>
              <a:gd name="connsiteX84-1213" fmla="*/ 2259538 w 2317457"/>
              <a:gd name="connsiteY84-1214" fmla="*/ 768472 h 1667695"/>
              <a:gd name="connsiteX85-1215" fmla="*/ 2259538 w 2317457"/>
              <a:gd name="connsiteY85-1216" fmla="*/ 811716 h 1667695"/>
              <a:gd name="connsiteX86-1217" fmla="*/ 2269534 w 2317457"/>
              <a:gd name="connsiteY86-1218" fmla="*/ 789194 h 1667695"/>
              <a:gd name="connsiteX87-1219" fmla="*/ 2303964 w 2317457"/>
              <a:gd name="connsiteY87-1220" fmla="*/ 860567 h 1667695"/>
              <a:gd name="connsiteX88-1221" fmla="*/ 2254109 w 2317457"/>
              <a:gd name="connsiteY88-1222" fmla="*/ 1154711 h 1667695"/>
              <a:gd name="connsiteX89-1223" fmla="*/ 1889069 w 2317457"/>
              <a:gd name="connsiteY89-1224" fmla="*/ 1240539 h 1667695"/>
              <a:gd name="connsiteX90-1225" fmla="*/ 1864047 w 2317457"/>
              <a:gd name="connsiteY90-1226" fmla="*/ 1227494 h 1667695"/>
              <a:gd name="connsiteX91-1227" fmla="*/ 1857505 w 2317457"/>
              <a:gd name="connsiteY91-1228" fmla="*/ 1227975 h 1667695"/>
              <a:gd name="connsiteX92-1229" fmla="*/ 1842230 w 2317457"/>
              <a:gd name="connsiteY92-1230" fmla="*/ 1221666 h 1667695"/>
              <a:gd name="connsiteX93-1231" fmla="*/ 1812583 w 2317457"/>
              <a:gd name="connsiteY93-1232" fmla="*/ 1226321 h 1667695"/>
              <a:gd name="connsiteX94-1233" fmla="*/ 1645366 w 2317457"/>
              <a:gd name="connsiteY94-1234" fmla="*/ 1205479 h 1667695"/>
              <a:gd name="connsiteX95-1235" fmla="*/ 1467344 w 2317457"/>
              <a:gd name="connsiteY95-1236" fmla="*/ 1278346 h 1667695"/>
              <a:gd name="connsiteX96-1237" fmla="*/ 1459868 w 2317457"/>
              <a:gd name="connsiteY96-1238" fmla="*/ 1297254 h 1667695"/>
              <a:gd name="connsiteX97-1239" fmla="*/ 1464010 w 2317457"/>
              <a:gd name="connsiteY97-1240" fmla="*/ 1320184 h 1667695"/>
              <a:gd name="connsiteX98-1241" fmla="*/ 1498491 w 2317457"/>
              <a:gd name="connsiteY98-1242" fmla="*/ 1368166 h 1667695"/>
              <a:gd name="connsiteX99-1243" fmla="*/ 1626030 w 2317457"/>
              <a:gd name="connsiteY99-1244" fmla="*/ 1403885 h 1667695"/>
              <a:gd name="connsiteX100-1245" fmla="*/ 1909495 w 2317457"/>
              <a:gd name="connsiteY100-1246" fmla="*/ 1385978 h 1667695"/>
              <a:gd name="connsiteX101-1247" fmla="*/ 2165527 w 2317457"/>
              <a:gd name="connsiteY101-1248" fmla="*/ 1428459 h 1667695"/>
              <a:gd name="connsiteX102-1249" fmla="*/ 2264015 w 2317457"/>
              <a:gd name="connsiteY102-1250" fmla="*/ 1612387 h 1667695"/>
              <a:gd name="connsiteX103-1251" fmla="*/ 2199531 w 2317457"/>
              <a:gd name="connsiteY103-1252" fmla="*/ 1649439 h 1667695"/>
              <a:gd name="connsiteX104-1253" fmla="*/ 1365617 w 2317457"/>
              <a:gd name="connsiteY104-1254" fmla="*/ 1666108 h 1667695"/>
              <a:gd name="connsiteX105-1255" fmla="*/ 877833 w 2317457"/>
              <a:gd name="connsiteY105-1256" fmla="*/ 1352835 h 1667695"/>
              <a:gd name="connsiteX106-1257" fmla="*/ 863697 w 2317457"/>
              <a:gd name="connsiteY106-1258" fmla="*/ 1323958 h 1667695"/>
              <a:gd name="connsiteX107-1259" fmla="*/ 862453 w 2317457"/>
              <a:gd name="connsiteY107-1260" fmla="*/ 1324288 h 1667695"/>
              <a:gd name="connsiteX108-1261" fmla="*/ 856964 w 2317457"/>
              <a:gd name="connsiteY108-1262" fmla="*/ 1323395 h 1667695"/>
              <a:gd name="connsiteX109-1263" fmla="*/ 819286 w 2317457"/>
              <a:gd name="connsiteY109-1264" fmla="*/ 1342539 h 1667695"/>
              <a:gd name="connsiteX110-1265" fmla="*/ 302060 w 2317457"/>
              <a:gd name="connsiteY110-1266" fmla="*/ 1219396 h 1667695"/>
              <a:gd name="connsiteX111-1267" fmla="*/ 274269 w 2317457"/>
              <a:gd name="connsiteY111-1268" fmla="*/ 1151583 h 1667695"/>
              <a:gd name="connsiteX112-1269" fmla="*/ 294531 w 2317457"/>
              <a:gd name="connsiteY112-1270" fmla="*/ 1157949 h 1667695"/>
              <a:gd name="connsiteX113-1271" fmla="*/ 264622 w 2317457"/>
              <a:gd name="connsiteY113-1272" fmla="*/ 1128041 h 1667695"/>
              <a:gd name="connsiteX114-1273" fmla="*/ 274269 w 2317457"/>
              <a:gd name="connsiteY114-1274" fmla="*/ 1151583 h 1667695"/>
              <a:gd name="connsiteX115-1275" fmla="*/ 226038 w 2317457"/>
              <a:gd name="connsiteY115-1276" fmla="*/ 1136428 h 1667695"/>
              <a:gd name="connsiteX116-1277" fmla="*/ 2685 w 2317457"/>
              <a:gd name="connsiteY116-1278" fmla="*/ 724657 h 1667695"/>
              <a:gd name="connsiteX117-1279" fmla="*/ 319621 w 2317457"/>
              <a:gd name="connsiteY117-1280" fmla="*/ 453967 h 1667695"/>
              <a:gd name="connsiteX118-1281" fmla="*/ 353812 w 2317457"/>
              <a:gd name="connsiteY118-1282" fmla="*/ 459912 h 1667695"/>
              <a:gd name="connsiteX119-1283" fmla="*/ 353812 w 2317457"/>
              <a:gd name="connsiteY119-1284" fmla="*/ 459912 h 1667695"/>
              <a:gd name="connsiteX120-1285" fmla="*/ 377968 w 2317457"/>
              <a:gd name="connsiteY120-1286" fmla="*/ 417901 h 1667695"/>
              <a:gd name="connsiteX121-1287" fmla="*/ 766399 w 2317457"/>
              <a:gd name="connsiteY121-1288" fmla="*/ 278936 h 1667695"/>
              <a:gd name="connsiteX122-1289" fmla="*/ 791772 w 2317457"/>
              <a:gd name="connsiteY122-1290" fmla="*/ 288118 h 1667695"/>
              <a:gd name="connsiteX123-1291" fmla="*/ 791772 w 2317457"/>
              <a:gd name="connsiteY123-1292" fmla="*/ 288118 h 1667695"/>
              <a:gd name="connsiteX124-1293" fmla="*/ 813168 w 2317457"/>
              <a:gd name="connsiteY124-1294" fmla="*/ 229305 h 1667695"/>
              <a:gd name="connsiteX125-1295" fmla="*/ 1054150 w 2317457"/>
              <a:gd name="connsiteY125-1296" fmla="*/ 23712 h 1667695"/>
              <a:gd name="connsiteX126-1297" fmla="*/ 1148877 w 2317457"/>
              <a:gd name="connsiteY126-1298" fmla="*/ 2434 h 1667695"/>
              <a:gd name="connsiteX127-1299" fmla="*/ 1222249 w 2317457"/>
              <a:gd name="connsiteY127-1300" fmla="*/ 906 h 1667695"/>
              <a:gd name="connsiteX0-1301" fmla="*/ 1179544 w 2317457"/>
              <a:gd name="connsiteY0-1302" fmla="*/ 86443 h 1667695"/>
              <a:gd name="connsiteX1-1303" fmla="*/ 1090344 w 2317457"/>
              <a:gd name="connsiteY1-1304" fmla="*/ 101913 h 1667695"/>
              <a:gd name="connsiteX2-1305" fmla="*/ 858887 w 2317457"/>
              <a:gd name="connsiteY2-1306" fmla="*/ 353658 h 1667695"/>
              <a:gd name="connsiteX3-1307" fmla="*/ 795927 w 2317457"/>
              <a:gd name="connsiteY3-1308" fmla="*/ 379281 h 1667695"/>
              <a:gd name="connsiteX4-1309" fmla="*/ 413212 w 2317457"/>
              <a:gd name="connsiteY4-1310" fmla="*/ 528728 h 1667695"/>
              <a:gd name="connsiteX5-1311" fmla="*/ 364825 w 2317457"/>
              <a:gd name="connsiteY5-1312" fmla="*/ 548445 h 1667695"/>
              <a:gd name="connsiteX6-1313" fmla="*/ 85933 w 2317457"/>
              <a:gd name="connsiteY6-1314" fmla="*/ 751994 h 1667695"/>
              <a:gd name="connsiteX7-1315" fmla="*/ 317391 w 2317457"/>
              <a:gd name="connsiteY7-1316" fmla="*/ 1075272 h 1667695"/>
              <a:gd name="connsiteX8-1317" fmla="*/ 347299 w 2317457"/>
              <a:gd name="connsiteY8-1318" fmla="*/ 1105181 h 1667695"/>
              <a:gd name="connsiteX9-1319" fmla="*/ 859173 w 2317457"/>
              <a:gd name="connsiteY9-1320" fmla="*/ 1226148 h 1667695"/>
              <a:gd name="connsiteX10-1321" fmla="*/ 870404 w 2317457"/>
              <a:gd name="connsiteY10-1322" fmla="*/ 1222392 h 1667695"/>
              <a:gd name="connsiteX11-1323" fmla="*/ 904596 w 2317457"/>
              <a:gd name="connsiteY11-1324" fmla="*/ 1198466 h 1667695"/>
              <a:gd name="connsiteX12-1325" fmla="*/ 850410 w 2317457"/>
              <a:gd name="connsiteY12-1326" fmla="*/ 714276 h 1667695"/>
              <a:gd name="connsiteX13-1327" fmla="*/ 591615 w 2317457"/>
              <a:gd name="connsiteY13-1328" fmla="*/ 798096 h 1667695"/>
              <a:gd name="connsiteX14-1329" fmla="*/ 725823 w 2317457"/>
              <a:gd name="connsiteY14-1330" fmla="*/ 1001645 h 1667695"/>
              <a:gd name="connsiteX15-1331" fmla="*/ 725823 w 2317457"/>
              <a:gd name="connsiteY15-1332" fmla="*/ 1087370 h 1667695"/>
              <a:gd name="connsiteX16-1333" fmla="*/ 494175 w 2317457"/>
              <a:gd name="connsiteY16-1334" fmla="*/ 857817 h 1667695"/>
              <a:gd name="connsiteX17-1335" fmla="*/ 682484 w 2317457"/>
              <a:gd name="connsiteY17-1336" fmla="*/ 622645 h 1667695"/>
              <a:gd name="connsiteX18-1337" fmla="*/ 990808 w 2317457"/>
              <a:gd name="connsiteY18-1338" fmla="*/ 714847 h 1667695"/>
              <a:gd name="connsiteX19-1339" fmla="*/ 956151 w 2317457"/>
              <a:gd name="connsiteY19-1340" fmla="*/ 1269409 h 1667695"/>
              <a:gd name="connsiteX20-1341" fmla="*/ 937493 w 2317457"/>
              <a:gd name="connsiteY20-1342" fmla="*/ 1281763 h 1667695"/>
              <a:gd name="connsiteX21-1343" fmla="*/ 963456 w 2317457"/>
              <a:gd name="connsiteY21-1344" fmla="*/ 1332462 h 1667695"/>
              <a:gd name="connsiteX22-1345" fmla="*/ 1489251 w 2317457"/>
              <a:gd name="connsiteY22-1346" fmla="*/ 1578383 h 1667695"/>
              <a:gd name="connsiteX23-1347" fmla="*/ 2071196 w 2317457"/>
              <a:gd name="connsiteY23-1348" fmla="*/ 1515335 h 1667695"/>
              <a:gd name="connsiteX24-1349" fmla="*/ 2150984 w 2317457"/>
              <a:gd name="connsiteY24-1350" fmla="*/ 1534236 h 1667695"/>
              <a:gd name="connsiteX25-1351" fmla="*/ 2153406 w 2317457"/>
              <a:gd name="connsiteY25-1352" fmla="*/ 1533604 h 1667695"/>
              <a:gd name="connsiteX26-1353" fmla="*/ 2110580 w 2317457"/>
              <a:gd name="connsiteY26-1354" fmla="*/ 1497040 h 1667695"/>
              <a:gd name="connsiteX27-1355" fmla="*/ 1968359 w 2317457"/>
              <a:gd name="connsiteY27-1356" fmla="*/ 1468846 h 1667695"/>
              <a:gd name="connsiteX28-1357" fmla="*/ 1664988 w 2317457"/>
              <a:gd name="connsiteY28-1358" fmla="*/ 1488943 h 1667695"/>
              <a:gd name="connsiteX29-1359" fmla="*/ 1428482 w 2317457"/>
              <a:gd name="connsiteY29-1360" fmla="*/ 1419792 h 1667695"/>
              <a:gd name="connsiteX30-1361" fmla="*/ 1375480 w 2317457"/>
              <a:gd name="connsiteY30-1362" fmla="*/ 1272237 h 1667695"/>
              <a:gd name="connsiteX31-1363" fmla="*/ 1385123 w 2317457"/>
              <a:gd name="connsiteY31-1364" fmla="*/ 1241197 h 1667695"/>
              <a:gd name="connsiteX32-1365" fmla="*/ 1385265 w 2317457"/>
              <a:gd name="connsiteY32-1366" fmla="*/ 1239695 h 1667695"/>
              <a:gd name="connsiteX33-1367" fmla="*/ 1387040 w 2317457"/>
              <a:gd name="connsiteY33-1368" fmla="*/ 1235026 h 1667695"/>
              <a:gd name="connsiteX34-1369" fmla="*/ 1391811 w 2317457"/>
              <a:gd name="connsiteY34-1370" fmla="*/ 1219671 h 1667695"/>
              <a:gd name="connsiteX35-1371" fmla="*/ 1393868 w 2317457"/>
              <a:gd name="connsiteY35-1372" fmla="*/ 1217072 h 1667695"/>
              <a:gd name="connsiteX36-1373" fmla="*/ 1398198 w 2317457"/>
              <a:gd name="connsiteY36-1374" fmla="*/ 1205685 h 1667695"/>
              <a:gd name="connsiteX37-1375" fmla="*/ 1586311 w 2317457"/>
              <a:gd name="connsiteY37-1376" fmla="*/ 1111468 h 1667695"/>
              <a:gd name="connsiteX38-1377" fmla="*/ 1735486 w 2317457"/>
              <a:gd name="connsiteY38-1378" fmla="*/ 1137547 h 1667695"/>
              <a:gd name="connsiteX39-1379" fmla="*/ 1755729 w 2317457"/>
              <a:gd name="connsiteY39-1380" fmla="*/ 1139556 h 1667695"/>
              <a:gd name="connsiteX40-1381" fmla="*/ 1736938 w 2317457"/>
              <a:gd name="connsiteY40-1382" fmla="*/ 1116242 h 1667695"/>
              <a:gd name="connsiteX41-1383" fmla="*/ 1692324 w 2317457"/>
              <a:gd name="connsiteY41-1384" fmla="*/ 976689 h 1667695"/>
              <a:gd name="connsiteX42-1385" fmla="*/ 1830437 w 2317457"/>
              <a:gd name="connsiteY42-1386" fmla="*/ 760091 h 1667695"/>
              <a:gd name="connsiteX43-1387" fmla="*/ 1891207 w 2317457"/>
              <a:gd name="connsiteY43-1388" fmla="*/ 745029 h 1667695"/>
              <a:gd name="connsiteX44-1389" fmla="*/ 2048083 w 2317457"/>
              <a:gd name="connsiteY44-1390" fmla="*/ 821432 h 1667695"/>
              <a:gd name="connsiteX45-1391" fmla="*/ 2041892 w 2317457"/>
              <a:gd name="connsiteY45-1392" fmla="*/ 1032696 h 1667695"/>
              <a:gd name="connsiteX46-1393" fmla="*/ 1981313 w 2317457"/>
              <a:gd name="connsiteY46-1394" fmla="*/ 972117 h 1667695"/>
              <a:gd name="connsiteX47-1395" fmla="*/ 1970835 w 2317457"/>
              <a:gd name="connsiteY47-1396" fmla="*/ 860770 h 1667695"/>
              <a:gd name="connsiteX48-1397" fmla="*/ 1839105 w 2317457"/>
              <a:gd name="connsiteY48-1398" fmla="*/ 852674 h 1667695"/>
              <a:gd name="connsiteX49-1399" fmla="*/ 1850027 w 2317457"/>
              <a:gd name="connsiteY49-1400" fmla="*/ 1119207 h 1667695"/>
              <a:gd name="connsiteX50-1401" fmla="*/ 1868974 w 2317457"/>
              <a:gd name="connsiteY50-1402" fmla="*/ 1134764 h 1667695"/>
              <a:gd name="connsiteX51-1403" fmla="*/ 1869585 w 2317457"/>
              <a:gd name="connsiteY51-1404" fmla="*/ 1134804 h 1667695"/>
              <a:gd name="connsiteX52-1405" fmla="*/ 1941594 w 2317457"/>
              <a:gd name="connsiteY52-1406" fmla="*/ 1170046 h 1667695"/>
              <a:gd name="connsiteX53-1407" fmla="*/ 2205151 w 2317457"/>
              <a:gd name="connsiteY53-1408" fmla="*/ 1071748 h 1667695"/>
              <a:gd name="connsiteX54-1409" fmla="*/ 2185624 w 2317457"/>
              <a:gd name="connsiteY54-1410" fmla="*/ 811811 h 1667695"/>
              <a:gd name="connsiteX55-1411" fmla="*/ 2185624 w 2317457"/>
              <a:gd name="connsiteY55-1412" fmla="*/ 768568 h 1667695"/>
              <a:gd name="connsiteX56-1413" fmla="*/ 2180195 w 2317457"/>
              <a:gd name="connsiteY56-1414" fmla="*/ 565304 h 1667695"/>
              <a:gd name="connsiteX57-1415" fmla="*/ 1993029 w 2317457"/>
              <a:gd name="connsiteY57-1416" fmla="*/ 483484 h 1667695"/>
              <a:gd name="connsiteX58-1417" fmla="*/ 1951690 w 2317457"/>
              <a:gd name="connsiteY58-1418" fmla="*/ 429192 h 1667695"/>
              <a:gd name="connsiteX59-1419" fmla="*/ 1804529 w 2317457"/>
              <a:gd name="connsiteY59-1420" fmla="*/ 175255 h 1667695"/>
              <a:gd name="connsiteX60-1421" fmla="*/ 1571129 w 2317457"/>
              <a:gd name="connsiteY60-1422" fmla="*/ 185422 h 1667695"/>
              <a:gd name="connsiteX61-1423" fmla="*/ 1525224 w 2317457"/>
              <a:gd name="connsiteY61-1424" fmla="*/ 214586 h 1667695"/>
              <a:gd name="connsiteX62-1425" fmla="*/ 1525601 w 2317457"/>
              <a:gd name="connsiteY62-1426" fmla="*/ 215320 h 1667695"/>
              <a:gd name="connsiteX63-1427" fmla="*/ 1534971 w 2317457"/>
              <a:gd name="connsiteY63-1428" fmla="*/ 388044 h 1667695"/>
              <a:gd name="connsiteX64-1429" fmla="*/ 1302942 w 2317457"/>
              <a:gd name="connsiteY64-1430" fmla="*/ 571209 h 1667695"/>
              <a:gd name="connsiteX65-1431" fmla="*/ 1078914 w 2317457"/>
              <a:gd name="connsiteY65-1432" fmla="*/ 415190 h 1667695"/>
              <a:gd name="connsiteX66-1433" fmla="*/ 1161687 w 2317457"/>
              <a:gd name="connsiteY66-1434" fmla="*/ 392330 h 1667695"/>
              <a:gd name="connsiteX67-1435" fmla="*/ 1377523 w 2317457"/>
              <a:gd name="connsiteY67-1436" fmla="*/ 468720 h 1667695"/>
              <a:gd name="connsiteX68-1437" fmla="*/ 1419909 w 2317457"/>
              <a:gd name="connsiteY68-1438" fmla="*/ 192019 h 1667695"/>
              <a:gd name="connsiteX69-1439" fmla="*/ 1179544 w 2317457"/>
              <a:gd name="connsiteY69-1440" fmla="*/ 86443 h 1667695"/>
              <a:gd name="connsiteX70-1441" fmla="*/ 1222249 w 2317457"/>
              <a:gd name="connsiteY70-1442" fmla="*/ 906 h 1667695"/>
              <a:gd name="connsiteX71-1443" fmla="*/ 1425434 w 2317457"/>
              <a:gd name="connsiteY71-1444" fmla="*/ 74671 h 1667695"/>
              <a:gd name="connsiteX72-1445" fmla="*/ 1485853 w 2317457"/>
              <a:gd name="connsiteY72-1446" fmla="*/ 137954 h 1667695"/>
              <a:gd name="connsiteX73-1447" fmla="*/ 1486784 w 2317457"/>
              <a:gd name="connsiteY73-1448" fmla="*/ 139765 h 1667695"/>
              <a:gd name="connsiteX74-1449" fmla="*/ 1534852 w 2317457"/>
              <a:gd name="connsiteY74-1450" fmla="*/ 109167 h 1667695"/>
              <a:gd name="connsiteX75-1451" fmla="*/ 1848820 w 2317457"/>
              <a:gd name="connsiteY75-1452" fmla="*/ 101532 h 1667695"/>
              <a:gd name="connsiteX76-1453" fmla="*/ 2035178 w 2317457"/>
              <a:gd name="connsiteY76-1454" fmla="*/ 343223 h 1667695"/>
              <a:gd name="connsiteX77-1455" fmla="*/ 2034679 w 2317457"/>
              <a:gd name="connsiteY77-1456" fmla="*/ 403118 h 1667695"/>
              <a:gd name="connsiteX78-1457" fmla="*/ 2034679 w 2317457"/>
              <a:gd name="connsiteY78-1458" fmla="*/ 403118 h 1667695"/>
              <a:gd name="connsiteX79-1459" fmla="*/ 2067810 w 2317457"/>
              <a:gd name="connsiteY79-1460" fmla="*/ 407521 h 1667695"/>
              <a:gd name="connsiteX80-1461" fmla="*/ 2255252 w 2317457"/>
              <a:gd name="connsiteY80-1462" fmla="*/ 522727 h 1667695"/>
              <a:gd name="connsiteX81-1463" fmla="*/ 2290721 w 2317457"/>
              <a:gd name="connsiteY81-1464" fmla="*/ 741460 h 1667695"/>
              <a:gd name="connsiteX82-1465" fmla="*/ 2269534 w 2317457"/>
              <a:gd name="connsiteY82-1466" fmla="*/ 789194 h 1667695"/>
              <a:gd name="connsiteX83-1467" fmla="*/ 2259538 w 2317457"/>
              <a:gd name="connsiteY83-1468" fmla="*/ 768472 h 1667695"/>
              <a:gd name="connsiteX84-1469" fmla="*/ 2259538 w 2317457"/>
              <a:gd name="connsiteY84-1470" fmla="*/ 811716 h 1667695"/>
              <a:gd name="connsiteX85-1471" fmla="*/ 2269534 w 2317457"/>
              <a:gd name="connsiteY85-1472" fmla="*/ 789194 h 1667695"/>
              <a:gd name="connsiteX86-1473" fmla="*/ 2303964 w 2317457"/>
              <a:gd name="connsiteY86-1474" fmla="*/ 860567 h 1667695"/>
              <a:gd name="connsiteX87-1475" fmla="*/ 2254109 w 2317457"/>
              <a:gd name="connsiteY87-1476" fmla="*/ 1154711 h 1667695"/>
              <a:gd name="connsiteX88-1477" fmla="*/ 1889069 w 2317457"/>
              <a:gd name="connsiteY88-1478" fmla="*/ 1240539 h 1667695"/>
              <a:gd name="connsiteX89-1479" fmla="*/ 1864047 w 2317457"/>
              <a:gd name="connsiteY89-1480" fmla="*/ 1227494 h 1667695"/>
              <a:gd name="connsiteX90-1481" fmla="*/ 1857505 w 2317457"/>
              <a:gd name="connsiteY90-1482" fmla="*/ 1227975 h 1667695"/>
              <a:gd name="connsiteX91-1483" fmla="*/ 1842230 w 2317457"/>
              <a:gd name="connsiteY91-1484" fmla="*/ 1221666 h 1667695"/>
              <a:gd name="connsiteX92-1485" fmla="*/ 1812583 w 2317457"/>
              <a:gd name="connsiteY92-1486" fmla="*/ 1226321 h 1667695"/>
              <a:gd name="connsiteX93-1487" fmla="*/ 1645366 w 2317457"/>
              <a:gd name="connsiteY93-1488" fmla="*/ 1205479 h 1667695"/>
              <a:gd name="connsiteX94-1489" fmla="*/ 1467344 w 2317457"/>
              <a:gd name="connsiteY94-1490" fmla="*/ 1278346 h 1667695"/>
              <a:gd name="connsiteX95-1491" fmla="*/ 1459868 w 2317457"/>
              <a:gd name="connsiteY95-1492" fmla="*/ 1297254 h 1667695"/>
              <a:gd name="connsiteX96-1493" fmla="*/ 1464010 w 2317457"/>
              <a:gd name="connsiteY96-1494" fmla="*/ 1320184 h 1667695"/>
              <a:gd name="connsiteX97-1495" fmla="*/ 1498491 w 2317457"/>
              <a:gd name="connsiteY97-1496" fmla="*/ 1368166 h 1667695"/>
              <a:gd name="connsiteX98-1497" fmla="*/ 1626030 w 2317457"/>
              <a:gd name="connsiteY98-1498" fmla="*/ 1403885 h 1667695"/>
              <a:gd name="connsiteX99-1499" fmla="*/ 1909495 w 2317457"/>
              <a:gd name="connsiteY99-1500" fmla="*/ 1385978 h 1667695"/>
              <a:gd name="connsiteX100-1501" fmla="*/ 2165527 w 2317457"/>
              <a:gd name="connsiteY100-1502" fmla="*/ 1428459 h 1667695"/>
              <a:gd name="connsiteX101-1503" fmla="*/ 2264015 w 2317457"/>
              <a:gd name="connsiteY101-1504" fmla="*/ 1612387 h 1667695"/>
              <a:gd name="connsiteX102-1505" fmla="*/ 2199531 w 2317457"/>
              <a:gd name="connsiteY102-1506" fmla="*/ 1649439 h 1667695"/>
              <a:gd name="connsiteX103-1507" fmla="*/ 1365617 w 2317457"/>
              <a:gd name="connsiteY103-1508" fmla="*/ 1666108 h 1667695"/>
              <a:gd name="connsiteX104-1509" fmla="*/ 877833 w 2317457"/>
              <a:gd name="connsiteY104-1510" fmla="*/ 1352835 h 1667695"/>
              <a:gd name="connsiteX105-1511" fmla="*/ 863697 w 2317457"/>
              <a:gd name="connsiteY105-1512" fmla="*/ 1323958 h 1667695"/>
              <a:gd name="connsiteX106-1513" fmla="*/ 862453 w 2317457"/>
              <a:gd name="connsiteY106-1514" fmla="*/ 1324288 h 1667695"/>
              <a:gd name="connsiteX107-1515" fmla="*/ 856964 w 2317457"/>
              <a:gd name="connsiteY107-1516" fmla="*/ 1323395 h 1667695"/>
              <a:gd name="connsiteX108-1517" fmla="*/ 819286 w 2317457"/>
              <a:gd name="connsiteY108-1518" fmla="*/ 1342539 h 1667695"/>
              <a:gd name="connsiteX109-1519" fmla="*/ 302060 w 2317457"/>
              <a:gd name="connsiteY109-1520" fmla="*/ 1219396 h 1667695"/>
              <a:gd name="connsiteX110-1521" fmla="*/ 274269 w 2317457"/>
              <a:gd name="connsiteY110-1522" fmla="*/ 1151583 h 1667695"/>
              <a:gd name="connsiteX111-1523" fmla="*/ 294531 w 2317457"/>
              <a:gd name="connsiteY111-1524" fmla="*/ 1157949 h 1667695"/>
              <a:gd name="connsiteX112-1525" fmla="*/ 264622 w 2317457"/>
              <a:gd name="connsiteY112-1526" fmla="*/ 1128041 h 1667695"/>
              <a:gd name="connsiteX113-1527" fmla="*/ 274269 w 2317457"/>
              <a:gd name="connsiteY113-1528" fmla="*/ 1151583 h 1667695"/>
              <a:gd name="connsiteX114-1529" fmla="*/ 226038 w 2317457"/>
              <a:gd name="connsiteY114-1530" fmla="*/ 1136428 h 1667695"/>
              <a:gd name="connsiteX115-1531" fmla="*/ 2685 w 2317457"/>
              <a:gd name="connsiteY115-1532" fmla="*/ 724657 h 1667695"/>
              <a:gd name="connsiteX116-1533" fmla="*/ 319621 w 2317457"/>
              <a:gd name="connsiteY116-1534" fmla="*/ 453967 h 1667695"/>
              <a:gd name="connsiteX117-1535" fmla="*/ 353812 w 2317457"/>
              <a:gd name="connsiteY117-1536" fmla="*/ 459912 h 1667695"/>
              <a:gd name="connsiteX118-1537" fmla="*/ 353812 w 2317457"/>
              <a:gd name="connsiteY118-1538" fmla="*/ 459912 h 1667695"/>
              <a:gd name="connsiteX119-1539" fmla="*/ 377968 w 2317457"/>
              <a:gd name="connsiteY119-1540" fmla="*/ 417901 h 1667695"/>
              <a:gd name="connsiteX120-1541" fmla="*/ 766399 w 2317457"/>
              <a:gd name="connsiteY120-1542" fmla="*/ 278936 h 1667695"/>
              <a:gd name="connsiteX121-1543" fmla="*/ 791772 w 2317457"/>
              <a:gd name="connsiteY121-1544" fmla="*/ 288118 h 1667695"/>
              <a:gd name="connsiteX122-1545" fmla="*/ 791772 w 2317457"/>
              <a:gd name="connsiteY122-1546" fmla="*/ 288118 h 1667695"/>
              <a:gd name="connsiteX123-1547" fmla="*/ 813168 w 2317457"/>
              <a:gd name="connsiteY123-1548" fmla="*/ 229305 h 1667695"/>
              <a:gd name="connsiteX124-1549" fmla="*/ 1054150 w 2317457"/>
              <a:gd name="connsiteY124-1550" fmla="*/ 23712 h 1667695"/>
              <a:gd name="connsiteX125-1551" fmla="*/ 1148877 w 2317457"/>
              <a:gd name="connsiteY125-1552" fmla="*/ 2434 h 1667695"/>
              <a:gd name="connsiteX126-1553" fmla="*/ 1222249 w 2317457"/>
              <a:gd name="connsiteY126-1554" fmla="*/ 906 h 1667695"/>
              <a:gd name="connsiteX0-1555" fmla="*/ 1179544 w 2317457"/>
              <a:gd name="connsiteY0-1556" fmla="*/ 86443 h 1667695"/>
              <a:gd name="connsiteX1-1557" fmla="*/ 1090344 w 2317457"/>
              <a:gd name="connsiteY1-1558" fmla="*/ 101913 h 1667695"/>
              <a:gd name="connsiteX2-1559" fmla="*/ 858887 w 2317457"/>
              <a:gd name="connsiteY2-1560" fmla="*/ 353658 h 1667695"/>
              <a:gd name="connsiteX3-1561" fmla="*/ 795927 w 2317457"/>
              <a:gd name="connsiteY3-1562" fmla="*/ 379281 h 1667695"/>
              <a:gd name="connsiteX4-1563" fmla="*/ 413212 w 2317457"/>
              <a:gd name="connsiteY4-1564" fmla="*/ 528728 h 1667695"/>
              <a:gd name="connsiteX5-1565" fmla="*/ 364825 w 2317457"/>
              <a:gd name="connsiteY5-1566" fmla="*/ 548445 h 1667695"/>
              <a:gd name="connsiteX6-1567" fmla="*/ 85933 w 2317457"/>
              <a:gd name="connsiteY6-1568" fmla="*/ 751994 h 1667695"/>
              <a:gd name="connsiteX7-1569" fmla="*/ 317391 w 2317457"/>
              <a:gd name="connsiteY7-1570" fmla="*/ 1075272 h 1667695"/>
              <a:gd name="connsiteX8-1571" fmla="*/ 347299 w 2317457"/>
              <a:gd name="connsiteY8-1572" fmla="*/ 1105181 h 1667695"/>
              <a:gd name="connsiteX9-1573" fmla="*/ 859173 w 2317457"/>
              <a:gd name="connsiteY9-1574" fmla="*/ 1226148 h 1667695"/>
              <a:gd name="connsiteX10-1575" fmla="*/ 870404 w 2317457"/>
              <a:gd name="connsiteY10-1576" fmla="*/ 1222392 h 1667695"/>
              <a:gd name="connsiteX11-1577" fmla="*/ 904596 w 2317457"/>
              <a:gd name="connsiteY11-1578" fmla="*/ 1198466 h 1667695"/>
              <a:gd name="connsiteX12-1579" fmla="*/ 850410 w 2317457"/>
              <a:gd name="connsiteY12-1580" fmla="*/ 714276 h 1667695"/>
              <a:gd name="connsiteX13-1581" fmla="*/ 591615 w 2317457"/>
              <a:gd name="connsiteY13-1582" fmla="*/ 798096 h 1667695"/>
              <a:gd name="connsiteX14-1583" fmla="*/ 725823 w 2317457"/>
              <a:gd name="connsiteY14-1584" fmla="*/ 1001645 h 1667695"/>
              <a:gd name="connsiteX15-1585" fmla="*/ 725823 w 2317457"/>
              <a:gd name="connsiteY15-1586" fmla="*/ 1087370 h 1667695"/>
              <a:gd name="connsiteX16-1587" fmla="*/ 494175 w 2317457"/>
              <a:gd name="connsiteY16-1588" fmla="*/ 857817 h 1667695"/>
              <a:gd name="connsiteX17-1589" fmla="*/ 682484 w 2317457"/>
              <a:gd name="connsiteY17-1590" fmla="*/ 622645 h 1667695"/>
              <a:gd name="connsiteX18-1591" fmla="*/ 990808 w 2317457"/>
              <a:gd name="connsiteY18-1592" fmla="*/ 714847 h 1667695"/>
              <a:gd name="connsiteX19-1593" fmla="*/ 956151 w 2317457"/>
              <a:gd name="connsiteY19-1594" fmla="*/ 1269409 h 1667695"/>
              <a:gd name="connsiteX20-1595" fmla="*/ 937493 w 2317457"/>
              <a:gd name="connsiteY20-1596" fmla="*/ 1281763 h 1667695"/>
              <a:gd name="connsiteX21-1597" fmla="*/ 963456 w 2317457"/>
              <a:gd name="connsiteY21-1598" fmla="*/ 1332462 h 1667695"/>
              <a:gd name="connsiteX22-1599" fmla="*/ 1489251 w 2317457"/>
              <a:gd name="connsiteY22-1600" fmla="*/ 1578383 h 1667695"/>
              <a:gd name="connsiteX23-1601" fmla="*/ 2071196 w 2317457"/>
              <a:gd name="connsiteY23-1602" fmla="*/ 1515335 h 1667695"/>
              <a:gd name="connsiteX24-1603" fmla="*/ 2150984 w 2317457"/>
              <a:gd name="connsiteY24-1604" fmla="*/ 1534236 h 1667695"/>
              <a:gd name="connsiteX25-1605" fmla="*/ 2153406 w 2317457"/>
              <a:gd name="connsiteY25-1606" fmla="*/ 1533604 h 1667695"/>
              <a:gd name="connsiteX26-1607" fmla="*/ 2110580 w 2317457"/>
              <a:gd name="connsiteY26-1608" fmla="*/ 1497040 h 1667695"/>
              <a:gd name="connsiteX27-1609" fmla="*/ 1968359 w 2317457"/>
              <a:gd name="connsiteY27-1610" fmla="*/ 1468846 h 1667695"/>
              <a:gd name="connsiteX28-1611" fmla="*/ 1664988 w 2317457"/>
              <a:gd name="connsiteY28-1612" fmla="*/ 1488943 h 1667695"/>
              <a:gd name="connsiteX29-1613" fmla="*/ 1428482 w 2317457"/>
              <a:gd name="connsiteY29-1614" fmla="*/ 1419792 h 1667695"/>
              <a:gd name="connsiteX30-1615" fmla="*/ 1375480 w 2317457"/>
              <a:gd name="connsiteY30-1616" fmla="*/ 1272237 h 1667695"/>
              <a:gd name="connsiteX31-1617" fmla="*/ 1385123 w 2317457"/>
              <a:gd name="connsiteY31-1618" fmla="*/ 1241197 h 1667695"/>
              <a:gd name="connsiteX32-1619" fmla="*/ 1385265 w 2317457"/>
              <a:gd name="connsiteY32-1620" fmla="*/ 1239695 h 1667695"/>
              <a:gd name="connsiteX33-1621" fmla="*/ 1387040 w 2317457"/>
              <a:gd name="connsiteY33-1622" fmla="*/ 1235026 h 1667695"/>
              <a:gd name="connsiteX34-1623" fmla="*/ 1391811 w 2317457"/>
              <a:gd name="connsiteY34-1624" fmla="*/ 1219671 h 1667695"/>
              <a:gd name="connsiteX35-1625" fmla="*/ 1393868 w 2317457"/>
              <a:gd name="connsiteY35-1626" fmla="*/ 1217072 h 1667695"/>
              <a:gd name="connsiteX36-1627" fmla="*/ 1398198 w 2317457"/>
              <a:gd name="connsiteY36-1628" fmla="*/ 1205685 h 1667695"/>
              <a:gd name="connsiteX37-1629" fmla="*/ 1586311 w 2317457"/>
              <a:gd name="connsiteY37-1630" fmla="*/ 1111468 h 1667695"/>
              <a:gd name="connsiteX38-1631" fmla="*/ 1735486 w 2317457"/>
              <a:gd name="connsiteY38-1632" fmla="*/ 1137547 h 1667695"/>
              <a:gd name="connsiteX39-1633" fmla="*/ 1755729 w 2317457"/>
              <a:gd name="connsiteY39-1634" fmla="*/ 1139556 h 1667695"/>
              <a:gd name="connsiteX40-1635" fmla="*/ 1736938 w 2317457"/>
              <a:gd name="connsiteY40-1636" fmla="*/ 1116242 h 1667695"/>
              <a:gd name="connsiteX41-1637" fmla="*/ 1692324 w 2317457"/>
              <a:gd name="connsiteY41-1638" fmla="*/ 976689 h 1667695"/>
              <a:gd name="connsiteX42-1639" fmla="*/ 1830437 w 2317457"/>
              <a:gd name="connsiteY42-1640" fmla="*/ 760091 h 1667695"/>
              <a:gd name="connsiteX43-1641" fmla="*/ 1891207 w 2317457"/>
              <a:gd name="connsiteY43-1642" fmla="*/ 745029 h 1667695"/>
              <a:gd name="connsiteX44-1643" fmla="*/ 2048083 w 2317457"/>
              <a:gd name="connsiteY44-1644" fmla="*/ 821432 h 1667695"/>
              <a:gd name="connsiteX45-1645" fmla="*/ 2041892 w 2317457"/>
              <a:gd name="connsiteY45-1646" fmla="*/ 1032696 h 1667695"/>
              <a:gd name="connsiteX46-1647" fmla="*/ 1981313 w 2317457"/>
              <a:gd name="connsiteY46-1648" fmla="*/ 972117 h 1667695"/>
              <a:gd name="connsiteX47-1649" fmla="*/ 1970835 w 2317457"/>
              <a:gd name="connsiteY47-1650" fmla="*/ 860770 h 1667695"/>
              <a:gd name="connsiteX48-1651" fmla="*/ 1839105 w 2317457"/>
              <a:gd name="connsiteY48-1652" fmla="*/ 852674 h 1667695"/>
              <a:gd name="connsiteX49-1653" fmla="*/ 1850027 w 2317457"/>
              <a:gd name="connsiteY49-1654" fmla="*/ 1119207 h 1667695"/>
              <a:gd name="connsiteX50-1655" fmla="*/ 1868974 w 2317457"/>
              <a:gd name="connsiteY50-1656" fmla="*/ 1134764 h 1667695"/>
              <a:gd name="connsiteX51-1657" fmla="*/ 1869585 w 2317457"/>
              <a:gd name="connsiteY51-1658" fmla="*/ 1134804 h 1667695"/>
              <a:gd name="connsiteX52-1659" fmla="*/ 1941594 w 2317457"/>
              <a:gd name="connsiteY52-1660" fmla="*/ 1170046 h 1667695"/>
              <a:gd name="connsiteX53-1661" fmla="*/ 2205151 w 2317457"/>
              <a:gd name="connsiteY53-1662" fmla="*/ 1071748 h 1667695"/>
              <a:gd name="connsiteX54-1663" fmla="*/ 2185624 w 2317457"/>
              <a:gd name="connsiteY54-1664" fmla="*/ 811811 h 1667695"/>
              <a:gd name="connsiteX55-1665" fmla="*/ 2185624 w 2317457"/>
              <a:gd name="connsiteY55-1666" fmla="*/ 768568 h 1667695"/>
              <a:gd name="connsiteX56-1667" fmla="*/ 2180195 w 2317457"/>
              <a:gd name="connsiteY56-1668" fmla="*/ 565304 h 1667695"/>
              <a:gd name="connsiteX57-1669" fmla="*/ 1993029 w 2317457"/>
              <a:gd name="connsiteY57-1670" fmla="*/ 483484 h 1667695"/>
              <a:gd name="connsiteX58-1671" fmla="*/ 1951690 w 2317457"/>
              <a:gd name="connsiteY58-1672" fmla="*/ 429192 h 1667695"/>
              <a:gd name="connsiteX59-1673" fmla="*/ 1804529 w 2317457"/>
              <a:gd name="connsiteY59-1674" fmla="*/ 175255 h 1667695"/>
              <a:gd name="connsiteX60-1675" fmla="*/ 1571129 w 2317457"/>
              <a:gd name="connsiteY60-1676" fmla="*/ 185422 h 1667695"/>
              <a:gd name="connsiteX61-1677" fmla="*/ 1525224 w 2317457"/>
              <a:gd name="connsiteY61-1678" fmla="*/ 214586 h 1667695"/>
              <a:gd name="connsiteX62-1679" fmla="*/ 1525601 w 2317457"/>
              <a:gd name="connsiteY62-1680" fmla="*/ 215320 h 1667695"/>
              <a:gd name="connsiteX63-1681" fmla="*/ 1534971 w 2317457"/>
              <a:gd name="connsiteY63-1682" fmla="*/ 388044 h 1667695"/>
              <a:gd name="connsiteX64-1683" fmla="*/ 1302942 w 2317457"/>
              <a:gd name="connsiteY64-1684" fmla="*/ 571209 h 1667695"/>
              <a:gd name="connsiteX65-1685" fmla="*/ 1078914 w 2317457"/>
              <a:gd name="connsiteY65-1686" fmla="*/ 415190 h 1667695"/>
              <a:gd name="connsiteX66-1687" fmla="*/ 1161687 w 2317457"/>
              <a:gd name="connsiteY66-1688" fmla="*/ 392330 h 1667695"/>
              <a:gd name="connsiteX67-1689" fmla="*/ 1377523 w 2317457"/>
              <a:gd name="connsiteY67-1690" fmla="*/ 468720 h 1667695"/>
              <a:gd name="connsiteX68-1691" fmla="*/ 1419909 w 2317457"/>
              <a:gd name="connsiteY68-1692" fmla="*/ 192019 h 1667695"/>
              <a:gd name="connsiteX69-1693" fmla="*/ 1179544 w 2317457"/>
              <a:gd name="connsiteY69-1694" fmla="*/ 86443 h 1667695"/>
              <a:gd name="connsiteX70-1695" fmla="*/ 1222249 w 2317457"/>
              <a:gd name="connsiteY70-1696" fmla="*/ 906 h 1667695"/>
              <a:gd name="connsiteX71-1697" fmla="*/ 1425434 w 2317457"/>
              <a:gd name="connsiteY71-1698" fmla="*/ 74671 h 1667695"/>
              <a:gd name="connsiteX72-1699" fmla="*/ 1485853 w 2317457"/>
              <a:gd name="connsiteY72-1700" fmla="*/ 137954 h 1667695"/>
              <a:gd name="connsiteX73-1701" fmla="*/ 1486784 w 2317457"/>
              <a:gd name="connsiteY73-1702" fmla="*/ 139765 h 1667695"/>
              <a:gd name="connsiteX74-1703" fmla="*/ 1534852 w 2317457"/>
              <a:gd name="connsiteY74-1704" fmla="*/ 109167 h 1667695"/>
              <a:gd name="connsiteX75-1705" fmla="*/ 1848820 w 2317457"/>
              <a:gd name="connsiteY75-1706" fmla="*/ 101532 h 1667695"/>
              <a:gd name="connsiteX76-1707" fmla="*/ 2035178 w 2317457"/>
              <a:gd name="connsiteY76-1708" fmla="*/ 343223 h 1667695"/>
              <a:gd name="connsiteX77-1709" fmla="*/ 2034679 w 2317457"/>
              <a:gd name="connsiteY77-1710" fmla="*/ 403118 h 1667695"/>
              <a:gd name="connsiteX78-1711" fmla="*/ 2034679 w 2317457"/>
              <a:gd name="connsiteY78-1712" fmla="*/ 403118 h 1667695"/>
              <a:gd name="connsiteX79-1713" fmla="*/ 2067810 w 2317457"/>
              <a:gd name="connsiteY79-1714" fmla="*/ 407521 h 1667695"/>
              <a:gd name="connsiteX80-1715" fmla="*/ 2255252 w 2317457"/>
              <a:gd name="connsiteY80-1716" fmla="*/ 522727 h 1667695"/>
              <a:gd name="connsiteX81-1717" fmla="*/ 2290721 w 2317457"/>
              <a:gd name="connsiteY81-1718" fmla="*/ 741460 h 1667695"/>
              <a:gd name="connsiteX82-1719" fmla="*/ 2269534 w 2317457"/>
              <a:gd name="connsiteY82-1720" fmla="*/ 789194 h 1667695"/>
              <a:gd name="connsiteX83-1721" fmla="*/ 2259538 w 2317457"/>
              <a:gd name="connsiteY83-1722" fmla="*/ 768472 h 1667695"/>
              <a:gd name="connsiteX84-1723" fmla="*/ 2259538 w 2317457"/>
              <a:gd name="connsiteY84-1724" fmla="*/ 811716 h 1667695"/>
              <a:gd name="connsiteX85-1725" fmla="*/ 2269534 w 2317457"/>
              <a:gd name="connsiteY85-1726" fmla="*/ 789194 h 1667695"/>
              <a:gd name="connsiteX86-1727" fmla="*/ 2303964 w 2317457"/>
              <a:gd name="connsiteY86-1728" fmla="*/ 860567 h 1667695"/>
              <a:gd name="connsiteX87-1729" fmla="*/ 2254109 w 2317457"/>
              <a:gd name="connsiteY87-1730" fmla="*/ 1154711 h 1667695"/>
              <a:gd name="connsiteX88-1731" fmla="*/ 1889069 w 2317457"/>
              <a:gd name="connsiteY88-1732" fmla="*/ 1240539 h 1667695"/>
              <a:gd name="connsiteX89-1733" fmla="*/ 1864047 w 2317457"/>
              <a:gd name="connsiteY89-1734" fmla="*/ 1227494 h 1667695"/>
              <a:gd name="connsiteX90-1735" fmla="*/ 1857505 w 2317457"/>
              <a:gd name="connsiteY90-1736" fmla="*/ 1227975 h 1667695"/>
              <a:gd name="connsiteX91-1737" fmla="*/ 1842230 w 2317457"/>
              <a:gd name="connsiteY91-1738" fmla="*/ 1221666 h 1667695"/>
              <a:gd name="connsiteX92-1739" fmla="*/ 1812583 w 2317457"/>
              <a:gd name="connsiteY92-1740" fmla="*/ 1226321 h 1667695"/>
              <a:gd name="connsiteX93-1741" fmla="*/ 1645366 w 2317457"/>
              <a:gd name="connsiteY93-1742" fmla="*/ 1205479 h 1667695"/>
              <a:gd name="connsiteX94-1743" fmla="*/ 1467344 w 2317457"/>
              <a:gd name="connsiteY94-1744" fmla="*/ 1278346 h 1667695"/>
              <a:gd name="connsiteX95-1745" fmla="*/ 1459868 w 2317457"/>
              <a:gd name="connsiteY95-1746" fmla="*/ 1297254 h 1667695"/>
              <a:gd name="connsiteX96-1747" fmla="*/ 1464010 w 2317457"/>
              <a:gd name="connsiteY96-1748" fmla="*/ 1320184 h 1667695"/>
              <a:gd name="connsiteX97-1749" fmla="*/ 1498491 w 2317457"/>
              <a:gd name="connsiteY97-1750" fmla="*/ 1368166 h 1667695"/>
              <a:gd name="connsiteX98-1751" fmla="*/ 1626030 w 2317457"/>
              <a:gd name="connsiteY98-1752" fmla="*/ 1403885 h 1667695"/>
              <a:gd name="connsiteX99-1753" fmla="*/ 1909495 w 2317457"/>
              <a:gd name="connsiteY99-1754" fmla="*/ 1385978 h 1667695"/>
              <a:gd name="connsiteX100-1755" fmla="*/ 2165527 w 2317457"/>
              <a:gd name="connsiteY100-1756" fmla="*/ 1428459 h 1667695"/>
              <a:gd name="connsiteX101-1757" fmla="*/ 2264015 w 2317457"/>
              <a:gd name="connsiteY101-1758" fmla="*/ 1612387 h 1667695"/>
              <a:gd name="connsiteX102-1759" fmla="*/ 2199531 w 2317457"/>
              <a:gd name="connsiteY102-1760" fmla="*/ 1649439 h 1667695"/>
              <a:gd name="connsiteX103-1761" fmla="*/ 1365617 w 2317457"/>
              <a:gd name="connsiteY103-1762" fmla="*/ 1666108 h 1667695"/>
              <a:gd name="connsiteX104-1763" fmla="*/ 877833 w 2317457"/>
              <a:gd name="connsiteY104-1764" fmla="*/ 1352835 h 1667695"/>
              <a:gd name="connsiteX105-1765" fmla="*/ 863697 w 2317457"/>
              <a:gd name="connsiteY105-1766" fmla="*/ 1323958 h 1667695"/>
              <a:gd name="connsiteX106-1767" fmla="*/ 862453 w 2317457"/>
              <a:gd name="connsiteY106-1768" fmla="*/ 1324288 h 1667695"/>
              <a:gd name="connsiteX107-1769" fmla="*/ 856964 w 2317457"/>
              <a:gd name="connsiteY107-1770" fmla="*/ 1323395 h 1667695"/>
              <a:gd name="connsiteX108-1771" fmla="*/ 819286 w 2317457"/>
              <a:gd name="connsiteY108-1772" fmla="*/ 1342539 h 1667695"/>
              <a:gd name="connsiteX109-1773" fmla="*/ 302060 w 2317457"/>
              <a:gd name="connsiteY109-1774" fmla="*/ 1219396 h 1667695"/>
              <a:gd name="connsiteX110-1775" fmla="*/ 274269 w 2317457"/>
              <a:gd name="connsiteY110-1776" fmla="*/ 1151583 h 1667695"/>
              <a:gd name="connsiteX111-1777" fmla="*/ 294531 w 2317457"/>
              <a:gd name="connsiteY111-1778" fmla="*/ 1157949 h 1667695"/>
              <a:gd name="connsiteX112-1779" fmla="*/ 264622 w 2317457"/>
              <a:gd name="connsiteY112-1780" fmla="*/ 1128041 h 1667695"/>
              <a:gd name="connsiteX113-1781" fmla="*/ 226038 w 2317457"/>
              <a:gd name="connsiteY113-1782" fmla="*/ 1136428 h 1667695"/>
              <a:gd name="connsiteX114-1783" fmla="*/ 2685 w 2317457"/>
              <a:gd name="connsiteY114-1784" fmla="*/ 724657 h 1667695"/>
              <a:gd name="connsiteX115-1785" fmla="*/ 319621 w 2317457"/>
              <a:gd name="connsiteY115-1786" fmla="*/ 453967 h 1667695"/>
              <a:gd name="connsiteX116-1787" fmla="*/ 353812 w 2317457"/>
              <a:gd name="connsiteY116-1788" fmla="*/ 459912 h 1667695"/>
              <a:gd name="connsiteX117-1789" fmla="*/ 353812 w 2317457"/>
              <a:gd name="connsiteY117-1790" fmla="*/ 459912 h 1667695"/>
              <a:gd name="connsiteX118-1791" fmla="*/ 377968 w 2317457"/>
              <a:gd name="connsiteY118-1792" fmla="*/ 417901 h 1667695"/>
              <a:gd name="connsiteX119-1793" fmla="*/ 766399 w 2317457"/>
              <a:gd name="connsiteY119-1794" fmla="*/ 278936 h 1667695"/>
              <a:gd name="connsiteX120-1795" fmla="*/ 791772 w 2317457"/>
              <a:gd name="connsiteY120-1796" fmla="*/ 288118 h 1667695"/>
              <a:gd name="connsiteX121-1797" fmla="*/ 791772 w 2317457"/>
              <a:gd name="connsiteY121-1798" fmla="*/ 288118 h 1667695"/>
              <a:gd name="connsiteX122-1799" fmla="*/ 813168 w 2317457"/>
              <a:gd name="connsiteY122-1800" fmla="*/ 229305 h 1667695"/>
              <a:gd name="connsiteX123-1801" fmla="*/ 1054150 w 2317457"/>
              <a:gd name="connsiteY123-1802" fmla="*/ 23712 h 1667695"/>
              <a:gd name="connsiteX124-1803" fmla="*/ 1148877 w 2317457"/>
              <a:gd name="connsiteY124-1804" fmla="*/ 2434 h 1667695"/>
              <a:gd name="connsiteX125-1805" fmla="*/ 1222249 w 2317457"/>
              <a:gd name="connsiteY125-1806" fmla="*/ 906 h 1667695"/>
              <a:gd name="connsiteX0-1807" fmla="*/ 1179544 w 2317457"/>
              <a:gd name="connsiteY0-1808" fmla="*/ 86443 h 1667695"/>
              <a:gd name="connsiteX1-1809" fmla="*/ 1090344 w 2317457"/>
              <a:gd name="connsiteY1-1810" fmla="*/ 101913 h 1667695"/>
              <a:gd name="connsiteX2-1811" fmla="*/ 858887 w 2317457"/>
              <a:gd name="connsiteY2-1812" fmla="*/ 353658 h 1667695"/>
              <a:gd name="connsiteX3-1813" fmla="*/ 795927 w 2317457"/>
              <a:gd name="connsiteY3-1814" fmla="*/ 379281 h 1667695"/>
              <a:gd name="connsiteX4-1815" fmla="*/ 413212 w 2317457"/>
              <a:gd name="connsiteY4-1816" fmla="*/ 528728 h 1667695"/>
              <a:gd name="connsiteX5-1817" fmla="*/ 364825 w 2317457"/>
              <a:gd name="connsiteY5-1818" fmla="*/ 548445 h 1667695"/>
              <a:gd name="connsiteX6-1819" fmla="*/ 85933 w 2317457"/>
              <a:gd name="connsiteY6-1820" fmla="*/ 751994 h 1667695"/>
              <a:gd name="connsiteX7-1821" fmla="*/ 317391 w 2317457"/>
              <a:gd name="connsiteY7-1822" fmla="*/ 1075272 h 1667695"/>
              <a:gd name="connsiteX8-1823" fmla="*/ 347299 w 2317457"/>
              <a:gd name="connsiteY8-1824" fmla="*/ 1105181 h 1667695"/>
              <a:gd name="connsiteX9-1825" fmla="*/ 859173 w 2317457"/>
              <a:gd name="connsiteY9-1826" fmla="*/ 1226148 h 1667695"/>
              <a:gd name="connsiteX10-1827" fmla="*/ 870404 w 2317457"/>
              <a:gd name="connsiteY10-1828" fmla="*/ 1222392 h 1667695"/>
              <a:gd name="connsiteX11-1829" fmla="*/ 904596 w 2317457"/>
              <a:gd name="connsiteY11-1830" fmla="*/ 1198466 h 1667695"/>
              <a:gd name="connsiteX12-1831" fmla="*/ 850410 w 2317457"/>
              <a:gd name="connsiteY12-1832" fmla="*/ 714276 h 1667695"/>
              <a:gd name="connsiteX13-1833" fmla="*/ 591615 w 2317457"/>
              <a:gd name="connsiteY13-1834" fmla="*/ 798096 h 1667695"/>
              <a:gd name="connsiteX14-1835" fmla="*/ 725823 w 2317457"/>
              <a:gd name="connsiteY14-1836" fmla="*/ 1001645 h 1667695"/>
              <a:gd name="connsiteX15-1837" fmla="*/ 725823 w 2317457"/>
              <a:gd name="connsiteY15-1838" fmla="*/ 1087370 h 1667695"/>
              <a:gd name="connsiteX16-1839" fmla="*/ 494175 w 2317457"/>
              <a:gd name="connsiteY16-1840" fmla="*/ 857817 h 1667695"/>
              <a:gd name="connsiteX17-1841" fmla="*/ 682484 w 2317457"/>
              <a:gd name="connsiteY17-1842" fmla="*/ 622645 h 1667695"/>
              <a:gd name="connsiteX18-1843" fmla="*/ 990808 w 2317457"/>
              <a:gd name="connsiteY18-1844" fmla="*/ 714847 h 1667695"/>
              <a:gd name="connsiteX19-1845" fmla="*/ 956151 w 2317457"/>
              <a:gd name="connsiteY19-1846" fmla="*/ 1269409 h 1667695"/>
              <a:gd name="connsiteX20-1847" fmla="*/ 937493 w 2317457"/>
              <a:gd name="connsiteY20-1848" fmla="*/ 1281763 h 1667695"/>
              <a:gd name="connsiteX21-1849" fmla="*/ 963456 w 2317457"/>
              <a:gd name="connsiteY21-1850" fmla="*/ 1332462 h 1667695"/>
              <a:gd name="connsiteX22-1851" fmla="*/ 1489251 w 2317457"/>
              <a:gd name="connsiteY22-1852" fmla="*/ 1578383 h 1667695"/>
              <a:gd name="connsiteX23-1853" fmla="*/ 2071196 w 2317457"/>
              <a:gd name="connsiteY23-1854" fmla="*/ 1515335 h 1667695"/>
              <a:gd name="connsiteX24-1855" fmla="*/ 2150984 w 2317457"/>
              <a:gd name="connsiteY24-1856" fmla="*/ 1534236 h 1667695"/>
              <a:gd name="connsiteX25-1857" fmla="*/ 2153406 w 2317457"/>
              <a:gd name="connsiteY25-1858" fmla="*/ 1533604 h 1667695"/>
              <a:gd name="connsiteX26-1859" fmla="*/ 2110580 w 2317457"/>
              <a:gd name="connsiteY26-1860" fmla="*/ 1497040 h 1667695"/>
              <a:gd name="connsiteX27-1861" fmla="*/ 1968359 w 2317457"/>
              <a:gd name="connsiteY27-1862" fmla="*/ 1468846 h 1667695"/>
              <a:gd name="connsiteX28-1863" fmla="*/ 1664988 w 2317457"/>
              <a:gd name="connsiteY28-1864" fmla="*/ 1488943 h 1667695"/>
              <a:gd name="connsiteX29-1865" fmla="*/ 1428482 w 2317457"/>
              <a:gd name="connsiteY29-1866" fmla="*/ 1419792 h 1667695"/>
              <a:gd name="connsiteX30-1867" fmla="*/ 1375480 w 2317457"/>
              <a:gd name="connsiteY30-1868" fmla="*/ 1272237 h 1667695"/>
              <a:gd name="connsiteX31-1869" fmla="*/ 1385123 w 2317457"/>
              <a:gd name="connsiteY31-1870" fmla="*/ 1241197 h 1667695"/>
              <a:gd name="connsiteX32-1871" fmla="*/ 1385265 w 2317457"/>
              <a:gd name="connsiteY32-1872" fmla="*/ 1239695 h 1667695"/>
              <a:gd name="connsiteX33-1873" fmla="*/ 1387040 w 2317457"/>
              <a:gd name="connsiteY33-1874" fmla="*/ 1235026 h 1667695"/>
              <a:gd name="connsiteX34-1875" fmla="*/ 1391811 w 2317457"/>
              <a:gd name="connsiteY34-1876" fmla="*/ 1219671 h 1667695"/>
              <a:gd name="connsiteX35-1877" fmla="*/ 1393868 w 2317457"/>
              <a:gd name="connsiteY35-1878" fmla="*/ 1217072 h 1667695"/>
              <a:gd name="connsiteX36-1879" fmla="*/ 1398198 w 2317457"/>
              <a:gd name="connsiteY36-1880" fmla="*/ 1205685 h 1667695"/>
              <a:gd name="connsiteX37-1881" fmla="*/ 1586311 w 2317457"/>
              <a:gd name="connsiteY37-1882" fmla="*/ 1111468 h 1667695"/>
              <a:gd name="connsiteX38-1883" fmla="*/ 1735486 w 2317457"/>
              <a:gd name="connsiteY38-1884" fmla="*/ 1137547 h 1667695"/>
              <a:gd name="connsiteX39-1885" fmla="*/ 1755729 w 2317457"/>
              <a:gd name="connsiteY39-1886" fmla="*/ 1139556 h 1667695"/>
              <a:gd name="connsiteX40-1887" fmla="*/ 1736938 w 2317457"/>
              <a:gd name="connsiteY40-1888" fmla="*/ 1116242 h 1667695"/>
              <a:gd name="connsiteX41-1889" fmla="*/ 1692324 w 2317457"/>
              <a:gd name="connsiteY41-1890" fmla="*/ 976689 h 1667695"/>
              <a:gd name="connsiteX42-1891" fmla="*/ 1830437 w 2317457"/>
              <a:gd name="connsiteY42-1892" fmla="*/ 760091 h 1667695"/>
              <a:gd name="connsiteX43-1893" fmla="*/ 1891207 w 2317457"/>
              <a:gd name="connsiteY43-1894" fmla="*/ 745029 h 1667695"/>
              <a:gd name="connsiteX44-1895" fmla="*/ 2048083 w 2317457"/>
              <a:gd name="connsiteY44-1896" fmla="*/ 821432 h 1667695"/>
              <a:gd name="connsiteX45-1897" fmla="*/ 2041892 w 2317457"/>
              <a:gd name="connsiteY45-1898" fmla="*/ 1032696 h 1667695"/>
              <a:gd name="connsiteX46-1899" fmla="*/ 1981313 w 2317457"/>
              <a:gd name="connsiteY46-1900" fmla="*/ 972117 h 1667695"/>
              <a:gd name="connsiteX47-1901" fmla="*/ 1970835 w 2317457"/>
              <a:gd name="connsiteY47-1902" fmla="*/ 860770 h 1667695"/>
              <a:gd name="connsiteX48-1903" fmla="*/ 1839105 w 2317457"/>
              <a:gd name="connsiteY48-1904" fmla="*/ 852674 h 1667695"/>
              <a:gd name="connsiteX49-1905" fmla="*/ 1850027 w 2317457"/>
              <a:gd name="connsiteY49-1906" fmla="*/ 1119207 h 1667695"/>
              <a:gd name="connsiteX50-1907" fmla="*/ 1868974 w 2317457"/>
              <a:gd name="connsiteY50-1908" fmla="*/ 1134764 h 1667695"/>
              <a:gd name="connsiteX51-1909" fmla="*/ 1869585 w 2317457"/>
              <a:gd name="connsiteY51-1910" fmla="*/ 1134804 h 1667695"/>
              <a:gd name="connsiteX52-1911" fmla="*/ 1941594 w 2317457"/>
              <a:gd name="connsiteY52-1912" fmla="*/ 1170046 h 1667695"/>
              <a:gd name="connsiteX53-1913" fmla="*/ 2205151 w 2317457"/>
              <a:gd name="connsiteY53-1914" fmla="*/ 1071748 h 1667695"/>
              <a:gd name="connsiteX54-1915" fmla="*/ 2185624 w 2317457"/>
              <a:gd name="connsiteY54-1916" fmla="*/ 811811 h 1667695"/>
              <a:gd name="connsiteX55-1917" fmla="*/ 2185624 w 2317457"/>
              <a:gd name="connsiteY55-1918" fmla="*/ 768568 h 1667695"/>
              <a:gd name="connsiteX56-1919" fmla="*/ 2180195 w 2317457"/>
              <a:gd name="connsiteY56-1920" fmla="*/ 565304 h 1667695"/>
              <a:gd name="connsiteX57-1921" fmla="*/ 1993029 w 2317457"/>
              <a:gd name="connsiteY57-1922" fmla="*/ 483484 h 1667695"/>
              <a:gd name="connsiteX58-1923" fmla="*/ 1951690 w 2317457"/>
              <a:gd name="connsiteY58-1924" fmla="*/ 429192 h 1667695"/>
              <a:gd name="connsiteX59-1925" fmla="*/ 1804529 w 2317457"/>
              <a:gd name="connsiteY59-1926" fmla="*/ 175255 h 1667695"/>
              <a:gd name="connsiteX60-1927" fmla="*/ 1571129 w 2317457"/>
              <a:gd name="connsiteY60-1928" fmla="*/ 185422 h 1667695"/>
              <a:gd name="connsiteX61-1929" fmla="*/ 1525224 w 2317457"/>
              <a:gd name="connsiteY61-1930" fmla="*/ 214586 h 1667695"/>
              <a:gd name="connsiteX62-1931" fmla="*/ 1525601 w 2317457"/>
              <a:gd name="connsiteY62-1932" fmla="*/ 215320 h 1667695"/>
              <a:gd name="connsiteX63-1933" fmla="*/ 1534971 w 2317457"/>
              <a:gd name="connsiteY63-1934" fmla="*/ 388044 h 1667695"/>
              <a:gd name="connsiteX64-1935" fmla="*/ 1302942 w 2317457"/>
              <a:gd name="connsiteY64-1936" fmla="*/ 571209 h 1667695"/>
              <a:gd name="connsiteX65-1937" fmla="*/ 1078914 w 2317457"/>
              <a:gd name="connsiteY65-1938" fmla="*/ 415190 h 1667695"/>
              <a:gd name="connsiteX66-1939" fmla="*/ 1161687 w 2317457"/>
              <a:gd name="connsiteY66-1940" fmla="*/ 392330 h 1667695"/>
              <a:gd name="connsiteX67-1941" fmla="*/ 1377523 w 2317457"/>
              <a:gd name="connsiteY67-1942" fmla="*/ 468720 h 1667695"/>
              <a:gd name="connsiteX68-1943" fmla="*/ 1419909 w 2317457"/>
              <a:gd name="connsiteY68-1944" fmla="*/ 192019 h 1667695"/>
              <a:gd name="connsiteX69-1945" fmla="*/ 1179544 w 2317457"/>
              <a:gd name="connsiteY69-1946" fmla="*/ 86443 h 1667695"/>
              <a:gd name="connsiteX70-1947" fmla="*/ 1222249 w 2317457"/>
              <a:gd name="connsiteY70-1948" fmla="*/ 906 h 1667695"/>
              <a:gd name="connsiteX71-1949" fmla="*/ 1425434 w 2317457"/>
              <a:gd name="connsiteY71-1950" fmla="*/ 74671 h 1667695"/>
              <a:gd name="connsiteX72-1951" fmla="*/ 1485853 w 2317457"/>
              <a:gd name="connsiteY72-1952" fmla="*/ 137954 h 1667695"/>
              <a:gd name="connsiteX73-1953" fmla="*/ 1486784 w 2317457"/>
              <a:gd name="connsiteY73-1954" fmla="*/ 139765 h 1667695"/>
              <a:gd name="connsiteX74-1955" fmla="*/ 1534852 w 2317457"/>
              <a:gd name="connsiteY74-1956" fmla="*/ 109167 h 1667695"/>
              <a:gd name="connsiteX75-1957" fmla="*/ 1848820 w 2317457"/>
              <a:gd name="connsiteY75-1958" fmla="*/ 101532 h 1667695"/>
              <a:gd name="connsiteX76-1959" fmla="*/ 2035178 w 2317457"/>
              <a:gd name="connsiteY76-1960" fmla="*/ 343223 h 1667695"/>
              <a:gd name="connsiteX77-1961" fmla="*/ 2034679 w 2317457"/>
              <a:gd name="connsiteY77-1962" fmla="*/ 403118 h 1667695"/>
              <a:gd name="connsiteX78-1963" fmla="*/ 2034679 w 2317457"/>
              <a:gd name="connsiteY78-1964" fmla="*/ 403118 h 1667695"/>
              <a:gd name="connsiteX79-1965" fmla="*/ 2067810 w 2317457"/>
              <a:gd name="connsiteY79-1966" fmla="*/ 407521 h 1667695"/>
              <a:gd name="connsiteX80-1967" fmla="*/ 2255252 w 2317457"/>
              <a:gd name="connsiteY80-1968" fmla="*/ 522727 h 1667695"/>
              <a:gd name="connsiteX81-1969" fmla="*/ 2290721 w 2317457"/>
              <a:gd name="connsiteY81-1970" fmla="*/ 741460 h 1667695"/>
              <a:gd name="connsiteX82-1971" fmla="*/ 2269534 w 2317457"/>
              <a:gd name="connsiteY82-1972" fmla="*/ 789194 h 1667695"/>
              <a:gd name="connsiteX83-1973" fmla="*/ 2259538 w 2317457"/>
              <a:gd name="connsiteY83-1974" fmla="*/ 768472 h 1667695"/>
              <a:gd name="connsiteX84-1975" fmla="*/ 2259538 w 2317457"/>
              <a:gd name="connsiteY84-1976" fmla="*/ 811716 h 1667695"/>
              <a:gd name="connsiteX85-1977" fmla="*/ 2269534 w 2317457"/>
              <a:gd name="connsiteY85-1978" fmla="*/ 789194 h 1667695"/>
              <a:gd name="connsiteX86-1979" fmla="*/ 2303964 w 2317457"/>
              <a:gd name="connsiteY86-1980" fmla="*/ 860567 h 1667695"/>
              <a:gd name="connsiteX87-1981" fmla="*/ 2254109 w 2317457"/>
              <a:gd name="connsiteY87-1982" fmla="*/ 1154711 h 1667695"/>
              <a:gd name="connsiteX88-1983" fmla="*/ 1889069 w 2317457"/>
              <a:gd name="connsiteY88-1984" fmla="*/ 1240539 h 1667695"/>
              <a:gd name="connsiteX89-1985" fmla="*/ 1864047 w 2317457"/>
              <a:gd name="connsiteY89-1986" fmla="*/ 1227494 h 1667695"/>
              <a:gd name="connsiteX90-1987" fmla="*/ 1857505 w 2317457"/>
              <a:gd name="connsiteY90-1988" fmla="*/ 1227975 h 1667695"/>
              <a:gd name="connsiteX91-1989" fmla="*/ 1842230 w 2317457"/>
              <a:gd name="connsiteY91-1990" fmla="*/ 1221666 h 1667695"/>
              <a:gd name="connsiteX92-1991" fmla="*/ 1812583 w 2317457"/>
              <a:gd name="connsiteY92-1992" fmla="*/ 1226321 h 1667695"/>
              <a:gd name="connsiteX93-1993" fmla="*/ 1645366 w 2317457"/>
              <a:gd name="connsiteY93-1994" fmla="*/ 1205479 h 1667695"/>
              <a:gd name="connsiteX94-1995" fmla="*/ 1467344 w 2317457"/>
              <a:gd name="connsiteY94-1996" fmla="*/ 1278346 h 1667695"/>
              <a:gd name="connsiteX95-1997" fmla="*/ 1459868 w 2317457"/>
              <a:gd name="connsiteY95-1998" fmla="*/ 1297254 h 1667695"/>
              <a:gd name="connsiteX96-1999" fmla="*/ 1464010 w 2317457"/>
              <a:gd name="connsiteY96-2000" fmla="*/ 1320184 h 1667695"/>
              <a:gd name="connsiteX97-2001" fmla="*/ 1498491 w 2317457"/>
              <a:gd name="connsiteY97-2002" fmla="*/ 1368166 h 1667695"/>
              <a:gd name="connsiteX98-2003" fmla="*/ 1626030 w 2317457"/>
              <a:gd name="connsiteY98-2004" fmla="*/ 1403885 h 1667695"/>
              <a:gd name="connsiteX99-2005" fmla="*/ 1909495 w 2317457"/>
              <a:gd name="connsiteY99-2006" fmla="*/ 1385978 h 1667695"/>
              <a:gd name="connsiteX100-2007" fmla="*/ 2165527 w 2317457"/>
              <a:gd name="connsiteY100-2008" fmla="*/ 1428459 h 1667695"/>
              <a:gd name="connsiteX101-2009" fmla="*/ 2264015 w 2317457"/>
              <a:gd name="connsiteY101-2010" fmla="*/ 1612387 h 1667695"/>
              <a:gd name="connsiteX102-2011" fmla="*/ 2199531 w 2317457"/>
              <a:gd name="connsiteY102-2012" fmla="*/ 1649439 h 1667695"/>
              <a:gd name="connsiteX103-2013" fmla="*/ 1365617 w 2317457"/>
              <a:gd name="connsiteY103-2014" fmla="*/ 1666108 h 1667695"/>
              <a:gd name="connsiteX104-2015" fmla="*/ 877833 w 2317457"/>
              <a:gd name="connsiteY104-2016" fmla="*/ 1352835 h 1667695"/>
              <a:gd name="connsiteX105-2017" fmla="*/ 863697 w 2317457"/>
              <a:gd name="connsiteY105-2018" fmla="*/ 1323958 h 1667695"/>
              <a:gd name="connsiteX106-2019" fmla="*/ 862453 w 2317457"/>
              <a:gd name="connsiteY106-2020" fmla="*/ 1324288 h 1667695"/>
              <a:gd name="connsiteX107-2021" fmla="*/ 856964 w 2317457"/>
              <a:gd name="connsiteY107-2022" fmla="*/ 1323395 h 1667695"/>
              <a:gd name="connsiteX108-2023" fmla="*/ 819286 w 2317457"/>
              <a:gd name="connsiteY108-2024" fmla="*/ 1342539 h 1667695"/>
              <a:gd name="connsiteX109-2025" fmla="*/ 302060 w 2317457"/>
              <a:gd name="connsiteY109-2026" fmla="*/ 1219396 h 1667695"/>
              <a:gd name="connsiteX110-2027" fmla="*/ 274269 w 2317457"/>
              <a:gd name="connsiteY110-2028" fmla="*/ 1151583 h 1667695"/>
              <a:gd name="connsiteX111-2029" fmla="*/ 294531 w 2317457"/>
              <a:gd name="connsiteY111-2030" fmla="*/ 1157949 h 1667695"/>
              <a:gd name="connsiteX112-2031" fmla="*/ 226038 w 2317457"/>
              <a:gd name="connsiteY112-2032" fmla="*/ 1136428 h 1667695"/>
              <a:gd name="connsiteX113-2033" fmla="*/ 2685 w 2317457"/>
              <a:gd name="connsiteY113-2034" fmla="*/ 724657 h 1667695"/>
              <a:gd name="connsiteX114-2035" fmla="*/ 319621 w 2317457"/>
              <a:gd name="connsiteY114-2036" fmla="*/ 453967 h 1667695"/>
              <a:gd name="connsiteX115-2037" fmla="*/ 353812 w 2317457"/>
              <a:gd name="connsiteY115-2038" fmla="*/ 459912 h 1667695"/>
              <a:gd name="connsiteX116-2039" fmla="*/ 353812 w 2317457"/>
              <a:gd name="connsiteY116-2040" fmla="*/ 459912 h 1667695"/>
              <a:gd name="connsiteX117-2041" fmla="*/ 377968 w 2317457"/>
              <a:gd name="connsiteY117-2042" fmla="*/ 417901 h 1667695"/>
              <a:gd name="connsiteX118-2043" fmla="*/ 766399 w 2317457"/>
              <a:gd name="connsiteY118-2044" fmla="*/ 278936 h 1667695"/>
              <a:gd name="connsiteX119-2045" fmla="*/ 791772 w 2317457"/>
              <a:gd name="connsiteY119-2046" fmla="*/ 288118 h 1667695"/>
              <a:gd name="connsiteX120-2047" fmla="*/ 791772 w 2317457"/>
              <a:gd name="connsiteY120-2048" fmla="*/ 288118 h 1667695"/>
              <a:gd name="connsiteX121-2049" fmla="*/ 813168 w 2317457"/>
              <a:gd name="connsiteY121-2050" fmla="*/ 229305 h 1667695"/>
              <a:gd name="connsiteX122-2051" fmla="*/ 1054150 w 2317457"/>
              <a:gd name="connsiteY122-2052" fmla="*/ 23712 h 1667695"/>
              <a:gd name="connsiteX123-2053" fmla="*/ 1148877 w 2317457"/>
              <a:gd name="connsiteY123-2054" fmla="*/ 2434 h 1667695"/>
              <a:gd name="connsiteX124-2055" fmla="*/ 1222249 w 2317457"/>
              <a:gd name="connsiteY124-2056" fmla="*/ 906 h 1667695"/>
              <a:gd name="connsiteX0-2057" fmla="*/ 1179544 w 2317457"/>
              <a:gd name="connsiteY0-2058" fmla="*/ 86443 h 1667695"/>
              <a:gd name="connsiteX1-2059" fmla="*/ 1090344 w 2317457"/>
              <a:gd name="connsiteY1-2060" fmla="*/ 101913 h 1667695"/>
              <a:gd name="connsiteX2-2061" fmla="*/ 858887 w 2317457"/>
              <a:gd name="connsiteY2-2062" fmla="*/ 353658 h 1667695"/>
              <a:gd name="connsiteX3-2063" fmla="*/ 795927 w 2317457"/>
              <a:gd name="connsiteY3-2064" fmla="*/ 379281 h 1667695"/>
              <a:gd name="connsiteX4-2065" fmla="*/ 413212 w 2317457"/>
              <a:gd name="connsiteY4-2066" fmla="*/ 528728 h 1667695"/>
              <a:gd name="connsiteX5-2067" fmla="*/ 364825 w 2317457"/>
              <a:gd name="connsiteY5-2068" fmla="*/ 548445 h 1667695"/>
              <a:gd name="connsiteX6-2069" fmla="*/ 85933 w 2317457"/>
              <a:gd name="connsiteY6-2070" fmla="*/ 751994 h 1667695"/>
              <a:gd name="connsiteX7-2071" fmla="*/ 317391 w 2317457"/>
              <a:gd name="connsiteY7-2072" fmla="*/ 1075272 h 1667695"/>
              <a:gd name="connsiteX8-2073" fmla="*/ 347299 w 2317457"/>
              <a:gd name="connsiteY8-2074" fmla="*/ 1105181 h 1667695"/>
              <a:gd name="connsiteX9-2075" fmla="*/ 859173 w 2317457"/>
              <a:gd name="connsiteY9-2076" fmla="*/ 1226148 h 1667695"/>
              <a:gd name="connsiteX10-2077" fmla="*/ 870404 w 2317457"/>
              <a:gd name="connsiteY10-2078" fmla="*/ 1222392 h 1667695"/>
              <a:gd name="connsiteX11-2079" fmla="*/ 904596 w 2317457"/>
              <a:gd name="connsiteY11-2080" fmla="*/ 1198466 h 1667695"/>
              <a:gd name="connsiteX12-2081" fmla="*/ 850410 w 2317457"/>
              <a:gd name="connsiteY12-2082" fmla="*/ 714276 h 1667695"/>
              <a:gd name="connsiteX13-2083" fmla="*/ 591615 w 2317457"/>
              <a:gd name="connsiteY13-2084" fmla="*/ 798096 h 1667695"/>
              <a:gd name="connsiteX14-2085" fmla="*/ 725823 w 2317457"/>
              <a:gd name="connsiteY14-2086" fmla="*/ 1001645 h 1667695"/>
              <a:gd name="connsiteX15-2087" fmla="*/ 725823 w 2317457"/>
              <a:gd name="connsiteY15-2088" fmla="*/ 1087370 h 1667695"/>
              <a:gd name="connsiteX16-2089" fmla="*/ 494175 w 2317457"/>
              <a:gd name="connsiteY16-2090" fmla="*/ 857817 h 1667695"/>
              <a:gd name="connsiteX17-2091" fmla="*/ 682484 w 2317457"/>
              <a:gd name="connsiteY17-2092" fmla="*/ 622645 h 1667695"/>
              <a:gd name="connsiteX18-2093" fmla="*/ 990808 w 2317457"/>
              <a:gd name="connsiteY18-2094" fmla="*/ 714847 h 1667695"/>
              <a:gd name="connsiteX19-2095" fmla="*/ 956151 w 2317457"/>
              <a:gd name="connsiteY19-2096" fmla="*/ 1269409 h 1667695"/>
              <a:gd name="connsiteX20-2097" fmla="*/ 937493 w 2317457"/>
              <a:gd name="connsiteY20-2098" fmla="*/ 1281763 h 1667695"/>
              <a:gd name="connsiteX21-2099" fmla="*/ 963456 w 2317457"/>
              <a:gd name="connsiteY21-2100" fmla="*/ 1332462 h 1667695"/>
              <a:gd name="connsiteX22-2101" fmla="*/ 1489251 w 2317457"/>
              <a:gd name="connsiteY22-2102" fmla="*/ 1578383 h 1667695"/>
              <a:gd name="connsiteX23-2103" fmla="*/ 2071196 w 2317457"/>
              <a:gd name="connsiteY23-2104" fmla="*/ 1515335 h 1667695"/>
              <a:gd name="connsiteX24-2105" fmla="*/ 2150984 w 2317457"/>
              <a:gd name="connsiteY24-2106" fmla="*/ 1534236 h 1667695"/>
              <a:gd name="connsiteX25-2107" fmla="*/ 2153406 w 2317457"/>
              <a:gd name="connsiteY25-2108" fmla="*/ 1533604 h 1667695"/>
              <a:gd name="connsiteX26-2109" fmla="*/ 2110580 w 2317457"/>
              <a:gd name="connsiteY26-2110" fmla="*/ 1497040 h 1667695"/>
              <a:gd name="connsiteX27-2111" fmla="*/ 1968359 w 2317457"/>
              <a:gd name="connsiteY27-2112" fmla="*/ 1468846 h 1667695"/>
              <a:gd name="connsiteX28-2113" fmla="*/ 1664988 w 2317457"/>
              <a:gd name="connsiteY28-2114" fmla="*/ 1488943 h 1667695"/>
              <a:gd name="connsiteX29-2115" fmla="*/ 1428482 w 2317457"/>
              <a:gd name="connsiteY29-2116" fmla="*/ 1419792 h 1667695"/>
              <a:gd name="connsiteX30-2117" fmla="*/ 1375480 w 2317457"/>
              <a:gd name="connsiteY30-2118" fmla="*/ 1272237 h 1667695"/>
              <a:gd name="connsiteX31-2119" fmla="*/ 1385123 w 2317457"/>
              <a:gd name="connsiteY31-2120" fmla="*/ 1241197 h 1667695"/>
              <a:gd name="connsiteX32-2121" fmla="*/ 1385265 w 2317457"/>
              <a:gd name="connsiteY32-2122" fmla="*/ 1239695 h 1667695"/>
              <a:gd name="connsiteX33-2123" fmla="*/ 1387040 w 2317457"/>
              <a:gd name="connsiteY33-2124" fmla="*/ 1235026 h 1667695"/>
              <a:gd name="connsiteX34-2125" fmla="*/ 1391811 w 2317457"/>
              <a:gd name="connsiteY34-2126" fmla="*/ 1219671 h 1667695"/>
              <a:gd name="connsiteX35-2127" fmla="*/ 1393868 w 2317457"/>
              <a:gd name="connsiteY35-2128" fmla="*/ 1217072 h 1667695"/>
              <a:gd name="connsiteX36-2129" fmla="*/ 1398198 w 2317457"/>
              <a:gd name="connsiteY36-2130" fmla="*/ 1205685 h 1667695"/>
              <a:gd name="connsiteX37-2131" fmla="*/ 1586311 w 2317457"/>
              <a:gd name="connsiteY37-2132" fmla="*/ 1111468 h 1667695"/>
              <a:gd name="connsiteX38-2133" fmla="*/ 1735486 w 2317457"/>
              <a:gd name="connsiteY38-2134" fmla="*/ 1137547 h 1667695"/>
              <a:gd name="connsiteX39-2135" fmla="*/ 1755729 w 2317457"/>
              <a:gd name="connsiteY39-2136" fmla="*/ 1139556 h 1667695"/>
              <a:gd name="connsiteX40-2137" fmla="*/ 1736938 w 2317457"/>
              <a:gd name="connsiteY40-2138" fmla="*/ 1116242 h 1667695"/>
              <a:gd name="connsiteX41-2139" fmla="*/ 1692324 w 2317457"/>
              <a:gd name="connsiteY41-2140" fmla="*/ 976689 h 1667695"/>
              <a:gd name="connsiteX42-2141" fmla="*/ 1830437 w 2317457"/>
              <a:gd name="connsiteY42-2142" fmla="*/ 760091 h 1667695"/>
              <a:gd name="connsiteX43-2143" fmla="*/ 1891207 w 2317457"/>
              <a:gd name="connsiteY43-2144" fmla="*/ 745029 h 1667695"/>
              <a:gd name="connsiteX44-2145" fmla="*/ 2048083 w 2317457"/>
              <a:gd name="connsiteY44-2146" fmla="*/ 821432 h 1667695"/>
              <a:gd name="connsiteX45-2147" fmla="*/ 2041892 w 2317457"/>
              <a:gd name="connsiteY45-2148" fmla="*/ 1032696 h 1667695"/>
              <a:gd name="connsiteX46-2149" fmla="*/ 1981313 w 2317457"/>
              <a:gd name="connsiteY46-2150" fmla="*/ 972117 h 1667695"/>
              <a:gd name="connsiteX47-2151" fmla="*/ 1970835 w 2317457"/>
              <a:gd name="connsiteY47-2152" fmla="*/ 860770 h 1667695"/>
              <a:gd name="connsiteX48-2153" fmla="*/ 1839105 w 2317457"/>
              <a:gd name="connsiteY48-2154" fmla="*/ 852674 h 1667695"/>
              <a:gd name="connsiteX49-2155" fmla="*/ 1850027 w 2317457"/>
              <a:gd name="connsiteY49-2156" fmla="*/ 1119207 h 1667695"/>
              <a:gd name="connsiteX50-2157" fmla="*/ 1868974 w 2317457"/>
              <a:gd name="connsiteY50-2158" fmla="*/ 1134764 h 1667695"/>
              <a:gd name="connsiteX51-2159" fmla="*/ 1869585 w 2317457"/>
              <a:gd name="connsiteY51-2160" fmla="*/ 1134804 h 1667695"/>
              <a:gd name="connsiteX52-2161" fmla="*/ 1941594 w 2317457"/>
              <a:gd name="connsiteY52-2162" fmla="*/ 1170046 h 1667695"/>
              <a:gd name="connsiteX53-2163" fmla="*/ 2205151 w 2317457"/>
              <a:gd name="connsiteY53-2164" fmla="*/ 1071748 h 1667695"/>
              <a:gd name="connsiteX54-2165" fmla="*/ 2185624 w 2317457"/>
              <a:gd name="connsiteY54-2166" fmla="*/ 811811 h 1667695"/>
              <a:gd name="connsiteX55-2167" fmla="*/ 2185624 w 2317457"/>
              <a:gd name="connsiteY55-2168" fmla="*/ 768568 h 1667695"/>
              <a:gd name="connsiteX56-2169" fmla="*/ 2180195 w 2317457"/>
              <a:gd name="connsiteY56-2170" fmla="*/ 565304 h 1667695"/>
              <a:gd name="connsiteX57-2171" fmla="*/ 1993029 w 2317457"/>
              <a:gd name="connsiteY57-2172" fmla="*/ 483484 h 1667695"/>
              <a:gd name="connsiteX58-2173" fmla="*/ 1951690 w 2317457"/>
              <a:gd name="connsiteY58-2174" fmla="*/ 429192 h 1667695"/>
              <a:gd name="connsiteX59-2175" fmla="*/ 1804529 w 2317457"/>
              <a:gd name="connsiteY59-2176" fmla="*/ 175255 h 1667695"/>
              <a:gd name="connsiteX60-2177" fmla="*/ 1571129 w 2317457"/>
              <a:gd name="connsiteY60-2178" fmla="*/ 185422 h 1667695"/>
              <a:gd name="connsiteX61-2179" fmla="*/ 1525224 w 2317457"/>
              <a:gd name="connsiteY61-2180" fmla="*/ 214586 h 1667695"/>
              <a:gd name="connsiteX62-2181" fmla="*/ 1525601 w 2317457"/>
              <a:gd name="connsiteY62-2182" fmla="*/ 215320 h 1667695"/>
              <a:gd name="connsiteX63-2183" fmla="*/ 1534971 w 2317457"/>
              <a:gd name="connsiteY63-2184" fmla="*/ 388044 h 1667695"/>
              <a:gd name="connsiteX64-2185" fmla="*/ 1302942 w 2317457"/>
              <a:gd name="connsiteY64-2186" fmla="*/ 571209 h 1667695"/>
              <a:gd name="connsiteX65-2187" fmla="*/ 1078914 w 2317457"/>
              <a:gd name="connsiteY65-2188" fmla="*/ 415190 h 1667695"/>
              <a:gd name="connsiteX66-2189" fmla="*/ 1161687 w 2317457"/>
              <a:gd name="connsiteY66-2190" fmla="*/ 392330 h 1667695"/>
              <a:gd name="connsiteX67-2191" fmla="*/ 1377523 w 2317457"/>
              <a:gd name="connsiteY67-2192" fmla="*/ 468720 h 1667695"/>
              <a:gd name="connsiteX68-2193" fmla="*/ 1419909 w 2317457"/>
              <a:gd name="connsiteY68-2194" fmla="*/ 192019 h 1667695"/>
              <a:gd name="connsiteX69-2195" fmla="*/ 1179544 w 2317457"/>
              <a:gd name="connsiteY69-2196" fmla="*/ 86443 h 1667695"/>
              <a:gd name="connsiteX70-2197" fmla="*/ 1222249 w 2317457"/>
              <a:gd name="connsiteY70-2198" fmla="*/ 906 h 1667695"/>
              <a:gd name="connsiteX71-2199" fmla="*/ 1425434 w 2317457"/>
              <a:gd name="connsiteY71-2200" fmla="*/ 74671 h 1667695"/>
              <a:gd name="connsiteX72-2201" fmla="*/ 1485853 w 2317457"/>
              <a:gd name="connsiteY72-2202" fmla="*/ 137954 h 1667695"/>
              <a:gd name="connsiteX73-2203" fmla="*/ 1486784 w 2317457"/>
              <a:gd name="connsiteY73-2204" fmla="*/ 139765 h 1667695"/>
              <a:gd name="connsiteX74-2205" fmla="*/ 1534852 w 2317457"/>
              <a:gd name="connsiteY74-2206" fmla="*/ 109167 h 1667695"/>
              <a:gd name="connsiteX75-2207" fmla="*/ 1848820 w 2317457"/>
              <a:gd name="connsiteY75-2208" fmla="*/ 101532 h 1667695"/>
              <a:gd name="connsiteX76-2209" fmla="*/ 2035178 w 2317457"/>
              <a:gd name="connsiteY76-2210" fmla="*/ 343223 h 1667695"/>
              <a:gd name="connsiteX77-2211" fmla="*/ 2034679 w 2317457"/>
              <a:gd name="connsiteY77-2212" fmla="*/ 403118 h 1667695"/>
              <a:gd name="connsiteX78-2213" fmla="*/ 2034679 w 2317457"/>
              <a:gd name="connsiteY78-2214" fmla="*/ 403118 h 1667695"/>
              <a:gd name="connsiteX79-2215" fmla="*/ 2067810 w 2317457"/>
              <a:gd name="connsiteY79-2216" fmla="*/ 407521 h 1667695"/>
              <a:gd name="connsiteX80-2217" fmla="*/ 2255252 w 2317457"/>
              <a:gd name="connsiteY80-2218" fmla="*/ 522727 h 1667695"/>
              <a:gd name="connsiteX81-2219" fmla="*/ 2290721 w 2317457"/>
              <a:gd name="connsiteY81-2220" fmla="*/ 741460 h 1667695"/>
              <a:gd name="connsiteX82-2221" fmla="*/ 2269534 w 2317457"/>
              <a:gd name="connsiteY82-2222" fmla="*/ 789194 h 1667695"/>
              <a:gd name="connsiteX83-2223" fmla="*/ 2259538 w 2317457"/>
              <a:gd name="connsiteY83-2224" fmla="*/ 768472 h 1667695"/>
              <a:gd name="connsiteX84-2225" fmla="*/ 2259538 w 2317457"/>
              <a:gd name="connsiteY84-2226" fmla="*/ 811716 h 1667695"/>
              <a:gd name="connsiteX85-2227" fmla="*/ 2269534 w 2317457"/>
              <a:gd name="connsiteY85-2228" fmla="*/ 789194 h 1667695"/>
              <a:gd name="connsiteX86-2229" fmla="*/ 2303964 w 2317457"/>
              <a:gd name="connsiteY86-2230" fmla="*/ 860567 h 1667695"/>
              <a:gd name="connsiteX87-2231" fmla="*/ 2254109 w 2317457"/>
              <a:gd name="connsiteY87-2232" fmla="*/ 1154711 h 1667695"/>
              <a:gd name="connsiteX88-2233" fmla="*/ 1889069 w 2317457"/>
              <a:gd name="connsiteY88-2234" fmla="*/ 1240539 h 1667695"/>
              <a:gd name="connsiteX89-2235" fmla="*/ 1864047 w 2317457"/>
              <a:gd name="connsiteY89-2236" fmla="*/ 1227494 h 1667695"/>
              <a:gd name="connsiteX90-2237" fmla="*/ 1857505 w 2317457"/>
              <a:gd name="connsiteY90-2238" fmla="*/ 1227975 h 1667695"/>
              <a:gd name="connsiteX91-2239" fmla="*/ 1842230 w 2317457"/>
              <a:gd name="connsiteY91-2240" fmla="*/ 1221666 h 1667695"/>
              <a:gd name="connsiteX92-2241" fmla="*/ 1812583 w 2317457"/>
              <a:gd name="connsiteY92-2242" fmla="*/ 1226321 h 1667695"/>
              <a:gd name="connsiteX93-2243" fmla="*/ 1645366 w 2317457"/>
              <a:gd name="connsiteY93-2244" fmla="*/ 1205479 h 1667695"/>
              <a:gd name="connsiteX94-2245" fmla="*/ 1467344 w 2317457"/>
              <a:gd name="connsiteY94-2246" fmla="*/ 1278346 h 1667695"/>
              <a:gd name="connsiteX95-2247" fmla="*/ 1459868 w 2317457"/>
              <a:gd name="connsiteY95-2248" fmla="*/ 1297254 h 1667695"/>
              <a:gd name="connsiteX96-2249" fmla="*/ 1464010 w 2317457"/>
              <a:gd name="connsiteY96-2250" fmla="*/ 1320184 h 1667695"/>
              <a:gd name="connsiteX97-2251" fmla="*/ 1498491 w 2317457"/>
              <a:gd name="connsiteY97-2252" fmla="*/ 1368166 h 1667695"/>
              <a:gd name="connsiteX98-2253" fmla="*/ 1626030 w 2317457"/>
              <a:gd name="connsiteY98-2254" fmla="*/ 1403885 h 1667695"/>
              <a:gd name="connsiteX99-2255" fmla="*/ 1909495 w 2317457"/>
              <a:gd name="connsiteY99-2256" fmla="*/ 1385978 h 1667695"/>
              <a:gd name="connsiteX100-2257" fmla="*/ 2165527 w 2317457"/>
              <a:gd name="connsiteY100-2258" fmla="*/ 1428459 h 1667695"/>
              <a:gd name="connsiteX101-2259" fmla="*/ 2264015 w 2317457"/>
              <a:gd name="connsiteY101-2260" fmla="*/ 1612387 h 1667695"/>
              <a:gd name="connsiteX102-2261" fmla="*/ 2199531 w 2317457"/>
              <a:gd name="connsiteY102-2262" fmla="*/ 1649439 h 1667695"/>
              <a:gd name="connsiteX103-2263" fmla="*/ 1365617 w 2317457"/>
              <a:gd name="connsiteY103-2264" fmla="*/ 1666108 h 1667695"/>
              <a:gd name="connsiteX104-2265" fmla="*/ 877833 w 2317457"/>
              <a:gd name="connsiteY104-2266" fmla="*/ 1352835 h 1667695"/>
              <a:gd name="connsiteX105-2267" fmla="*/ 863697 w 2317457"/>
              <a:gd name="connsiteY105-2268" fmla="*/ 1323958 h 1667695"/>
              <a:gd name="connsiteX106-2269" fmla="*/ 862453 w 2317457"/>
              <a:gd name="connsiteY106-2270" fmla="*/ 1324288 h 1667695"/>
              <a:gd name="connsiteX107-2271" fmla="*/ 856964 w 2317457"/>
              <a:gd name="connsiteY107-2272" fmla="*/ 1323395 h 1667695"/>
              <a:gd name="connsiteX108-2273" fmla="*/ 819286 w 2317457"/>
              <a:gd name="connsiteY108-2274" fmla="*/ 1342539 h 1667695"/>
              <a:gd name="connsiteX109-2275" fmla="*/ 302060 w 2317457"/>
              <a:gd name="connsiteY109-2276" fmla="*/ 1219396 h 1667695"/>
              <a:gd name="connsiteX110-2277" fmla="*/ 274269 w 2317457"/>
              <a:gd name="connsiteY110-2278" fmla="*/ 1151583 h 1667695"/>
              <a:gd name="connsiteX111-2279" fmla="*/ 226038 w 2317457"/>
              <a:gd name="connsiteY111-2280" fmla="*/ 1136428 h 1667695"/>
              <a:gd name="connsiteX112-2281" fmla="*/ 2685 w 2317457"/>
              <a:gd name="connsiteY112-2282" fmla="*/ 724657 h 1667695"/>
              <a:gd name="connsiteX113-2283" fmla="*/ 319621 w 2317457"/>
              <a:gd name="connsiteY113-2284" fmla="*/ 453967 h 1667695"/>
              <a:gd name="connsiteX114-2285" fmla="*/ 353812 w 2317457"/>
              <a:gd name="connsiteY114-2286" fmla="*/ 459912 h 1667695"/>
              <a:gd name="connsiteX115-2287" fmla="*/ 353812 w 2317457"/>
              <a:gd name="connsiteY115-2288" fmla="*/ 459912 h 1667695"/>
              <a:gd name="connsiteX116-2289" fmla="*/ 377968 w 2317457"/>
              <a:gd name="connsiteY116-2290" fmla="*/ 417901 h 1667695"/>
              <a:gd name="connsiteX117-2291" fmla="*/ 766399 w 2317457"/>
              <a:gd name="connsiteY117-2292" fmla="*/ 278936 h 1667695"/>
              <a:gd name="connsiteX118-2293" fmla="*/ 791772 w 2317457"/>
              <a:gd name="connsiteY118-2294" fmla="*/ 288118 h 1667695"/>
              <a:gd name="connsiteX119-2295" fmla="*/ 791772 w 2317457"/>
              <a:gd name="connsiteY119-2296" fmla="*/ 288118 h 1667695"/>
              <a:gd name="connsiteX120-2297" fmla="*/ 813168 w 2317457"/>
              <a:gd name="connsiteY120-2298" fmla="*/ 229305 h 1667695"/>
              <a:gd name="connsiteX121-2299" fmla="*/ 1054150 w 2317457"/>
              <a:gd name="connsiteY121-2300" fmla="*/ 23712 h 1667695"/>
              <a:gd name="connsiteX122-2301" fmla="*/ 1148877 w 2317457"/>
              <a:gd name="connsiteY122-2302" fmla="*/ 2434 h 1667695"/>
              <a:gd name="connsiteX123-2303" fmla="*/ 1222249 w 2317457"/>
              <a:gd name="connsiteY123-2304" fmla="*/ 906 h 1667695"/>
              <a:gd name="connsiteX0-2305" fmla="*/ 1179544 w 2317457"/>
              <a:gd name="connsiteY0-2306" fmla="*/ 86443 h 1667695"/>
              <a:gd name="connsiteX1-2307" fmla="*/ 1090344 w 2317457"/>
              <a:gd name="connsiteY1-2308" fmla="*/ 101913 h 1667695"/>
              <a:gd name="connsiteX2-2309" fmla="*/ 858887 w 2317457"/>
              <a:gd name="connsiteY2-2310" fmla="*/ 353658 h 1667695"/>
              <a:gd name="connsiteX3-2311" fmla="*/ 795927 w 2317457"/>
              <a:gd name="connsiteY3-2312" fmla="*/ 379281 h 1667695"/>
              <a:gd name="connsiteX4-2313" fmla="*/ 413212 w 2317457"/>
              <a:gd name="connsiteY4-2314" fmla="*/ 528728 h 1667695"/>
              <a:gd name="connsiteX5-2315" fmla="*/ 364825 w 2317457"/>
              <a:gd name="connsiteY5-2316" fmla="*/ 548445 h 1667695"/>
              <a:gd name="connsiteX6-2317" fmla="*/ 85933 w 2317457"/>
              <a:gd name="connsiteY6-2318" fmla="*/ 751994 h 1667695"/>
              <a:gd name="connsiteX7-2319" fmla="*/ 317391 w 2317457"/>
              <a:gd name="connsiteY7-2320" fmla="*/ 1075272 h 1667695"/>
              <a:gd name="connsiteX8-2321" fmla="*/ 347299 w 2317457"/>
              <a:gd name="connsiteY8-2322" fmla="*/ 1105181 h 1667695"/>
              <a:gd name="connsiteX9-2323" fmla="*/ 859173 w 2317457"/>
              <a:gd name="connsiteY9-2324" fmla="*/ 1226148 h 1667695"/>
              <a:gd name="connsiteX10-2325" fmla="*/ 870404 w 2317457"/>
              <a:gd name="connsiteY10-2326" fmla="*/ 1222392 h 1667695"/>
              <a:gd name="connsiteX11-2327" fmla="*/ 904596 w 2317457"/>
              <a:gd name="connsiteY11-2328" fmla="*/ 1198466 h 1667695"/>
              <a:gd name="connsiteX12-2329" fmla="*/ 850410 w 2317457"/>
              <a:gd name="connsiteY12-2330" fmla="*/ 714276 h 1667695"/>
              <a:gd name="connsiteX13-2331" fmla="*/ 591615 w 2317457"/>
              <a:gd name="connsiteY13-2332" fmla="*/ 798096 h 1667695"/>
              <a:gd name="connsiteX14-2333" fmla="*/ 725823 w 2317457"/>
              <a:gd name="connsiteY14-2334" fmla="*/ 1001645 h 1667695"/>
              <a:gd name="connsiteX15-2335" fmla="*/ 725823 w 2317457"/>
              <a:gd name="connsiteY15-2336" fmla="*/ 1087370 h 1667695"/>
              <a:gd name="connsiteX16-2337" fmla="*/ 494175 w 2317457"/>
              <a:gd name="connsiteY16-2338" fmla="*/ 857817 h 1667695"/>
              <a:gd name="connsiteX17-2339" fmla="*/ 682484 w 2317457"/>
              <a:gd name="connsiteY17-2340" fmla="*/ 622645 h 1667695"/>
              <a:gd name="connsiteX18-2341" fmla="*/ 990808 w 2317457"/>
              <a:gd name="connsiteY18-2342" fmla="*/ 714847 h 1667695"/>
              <a:gd name="connsiteX19-2343" fmla="*/ 956151 w 2317457"/>
              <a:gd name="connsiteY19-2344" fmla="*/ 1269409 h 1667695"/>
              <a:gd name="connsiteX20-2345" fmla="*/ 937493 w 2317457"/>
              <a:gd name="connsiteY20-2346" fmla="*/ 1281763 h 1667695"/>
              <a:gd name="connsiteX21-2347" fmla="*/ 963456 w 2317457"/>
              <a:gd name="connsiteY21-2348" fmla="*/ 1332462 h 1667695"/>
              <a:gd name="connsiteX22-2349" fmla="*/ 1489251 w 2317457"/>
              <a:gd name="connsiteY22-2350" fmla="*/ 1578383 h 1667695"/>
              <a:gd name="connsiteX23-2351" fmla="*/ 2071196 w 2317457"/>
              <a:gd name="connsiteY23-2352" fmla="*/ 1515335 h 1667695"/>
              <a:gd name="connsiteX24-2353" fmla="*/ 2150984 w 2317457"/>
              <a:gd name="connsiteY24-2354" fmla="*/ 1534236 h 1667695"/>
              <a:gd name="connsiteX25-2355" fmla="*/ 2153406 w 2317457"/>
              <a:gd name="connsiteY25-2356" fmla="*/ 1533604 h 1667695"/>
              <a:gd name="connsiteX26-2357" fmla="*/ 2110580 w 2317457"/>
              <a:gd name="connsiteY26-2358" fmla="*/ 1497040 h 1667695"/>
              <a:gd name="connsiteX27-2359" fmla="*/ 1968359 w 2317457"/>
              <a:gd name="connsiteY27-2360" fmla="*/ 1468846 h 1667695"/>
              <a:gd name="connsiteX28-2361" fmla="*/ 1664988 w 2317457"/>
              <a:gd name="connsiteY28-2362" fmla="*/ 1488943 h 1667695"/>
              <a:gd name="connsiteX29-2363" fmla="*/ 1428482 w 2317457"/>
              <a:gd name="connsiteY29-2364" fmla="*/ 1419792 h 1667695"/>
              <a:gd name="connsiteX30-2365" fmla="*/ 1375480 w 2317457"/>
              <a:gd name="connsiteY30-2366" fmla="*/ 1272237 h 1667695"/>
              <a:gd name="connsiteX31-2367" fmla="*/ 1385123 w 2317457"/>
              <a:gd name="connsiteY31-2368" fmla="*/ 1241197 h 1667695"/>
              <a:gd name="connsiteX32-2369" fmla="*/ 1385265 w 2317457"/>
              <a:gd name="connsiteY32-2370" fmla="*/ 1239695 h 1667695"/>
              <a:gd name="connsiteX33-2371" fmla="*/ 1387040 w 2317457"/>
              <a:gd name="connsiteY33-2372" fmla="*/ 1235026 h 1667695"/>
              <a:gd name="connsiteX34-2373" fmla="*/ 1391811 w 2317457"/>
              <a:gd name="connsiteY34-2374" fmla="*/ 1219671 h 1667695"/>
              <a:gd name="connsiteX35-2375" fmla="*/ 1393868 w 2317457"/>
              <a:gd name="connsiteY35-2376" fmla="*/ 1217072 h 1667695"/>
              <a:gd name="connsiteX36-2377" fmla="*/ 1398198 w 2317457"/>
              <a:gd name="connsiteY36-2378" fmla="*/ 1205685 h 1667695"/>
              <a:gd name="connsiteX37-2379" fmla="*/ 1586311 w 2317457"/>
              <a:gd name="connsiteY37-2380" fmla="*/ 1111468 h 1667695"/>
              <a:gd name="connsiteX38-2381" fmla="*/ 1735486 w 2317457"/>
              <a:gd name="connsiteY38-2382" fmla="*/ 1137547 h 1667695"/>
              <a:gd name="connsiteX39-2383" fmla="*/ 1755729 w 2317457"/>
              <a:gd name="connsiteY39-2384" fmla="*/ 1139556 h 1667695"/>
              <a:gd name="connsiteX40-2385" fmla="*/ 1736938 w 2317457"/>
              <a:gd name="connsiteY40-2386" fmla="*/ 1116242 h 1667695"/>
              <a:gd name="connsiteX41-2387" fmla="*/ 1692324 w 2317457"/>
              <a:gd name="connsiteY41-2388" fmla="*/ 976689 h 1667695"/>
              <a:gd name="connsiteX42-2389" fmla="*/ 1830437 w 2317457"/>
              <a:gd name="connsiteY42-2390" fmla="*/ 760091 h 1667695"/>
              <a:gd name="connsiteX43-2391" fmla="*/ 1891207 w 2317457"/>
              <a:gd name="connsiteY43-2392" fmla="*/ 745029 h 1667695"/>
              <a:gd name="connsiteX44-2393" fmla="*/ 2048083 w 2317457"/>
              <a:gd name="connsiteY44-2394" fmla="*/ 821432 h 1667695"/>
              <a:gd name="connsiteX45-2395" fmla="*/ 2041892 w 2317457"/>
              <a:gd name="connsiteY45-2396" fmla="*/ 1032696 h 1667695"/>
              <a:gd name="connsiteX46-2397" fmla="*/ 1981313 w 2317457"/>
              <a:gd name="connsiteY46-2398" fmla="*/ 972117 h 1667695"/>
              <a:gd name="connsiteX47-2399" fmla="*/ 1970835 w 2317457"/>
              <a:gd name="connsiteY47-2400" fmla="*/ 860770 h 1667695"/>
              <a:gd name="connsiteX48-2401" fmla="*/ 1839105 w 2317457"/>
              <a:gd name="connsiteY48-2402" fmla="*/ 852674 h 1667695"/>
              <a:gd name="connsiteX49-2403" fmla="*/ 1850027 w 2317457"/>
              <a:gd name="connsiteY49-2404" fmla="*/ 1119207 h 1667695"/>
              <a:gd name="connsiteX50-2405" fmla="*/ 1868974 w 2317457"/>
              <a:gd name="connsiteY50-2406" fmla="*/ 1134764 h 1667695"/>
              <a:gd name="connsiteX51-2407" fmla="*/ 1869585 w 2317457"/>
              <a:gd name="connsiteY51-2408" fmla="*/ 1134804 h 1667695"/>
              <a:gd name="connsiteX52-2409" fmla="*/ 1941594 w 2317457"/>
              <a:gd name="connsiteY52-2410" fmla="*/ 1170046 h 1667695"/>
              <a:gd name="connsiteX53-2411" fmla="*/ 2205151 w 2317457"/>
              <a:gd name="connsiteY53-2412" fmla="*/ 1071748 h 1667695"/>
              <a:gd name="connsiteX54-2413" fmla="*/ 2185624 w 2317457"/>
              <a:gd name="connsiteY54-2414" fmla="*/ 811811 h 1667695"/>
              <a:gd name="connsiteX55-2415" fmla="*/ 2185624 w 2317457"/>
              <a:gd name="connsiteY55-2416" fmla="*/ 768568 h 1667695"/>
              <a:gd name="connsiteX56-2417" fmla="*/ 2180195 w 2317457"/>
              <a:gd name="connsiteY56-2418" fmla="*/ 565304 h 1667695"/>
              <a:gd name="connsiteX57-2419" fmla="*/ 1993029 w 2317457"/>
              <a:gd name="connsiteY57-2420" fmla="*/ 483484 h 1667695"/>
              <a:gd name="connsiteX58-2421" fmla="*/ 1951690 w 2317457"/>
              <a:gd name="connsiteY58-2422" fmla="*/ 429192 h 1667695"/>
              <a:gd name="connsiteX59-2423" fmla="*/ 1804529 w 2317457"/>
              <a:gd name="connsiteY59-2424" fmla="*/ 175255 h 1667695"/>
              <a:gd name="connsiteX60-2425" fmla="*/ 1571129 w 2317457"/>
              <a:gd name="connsiteY60-2426" fmla="*/ 185422 h 1667695"/>
              <a:gd name="connsiteX61-2427" fmla="*/ 1525224 w 2317457"/>
              <a:gd name="connsiteY61-2428" fmla="*/ 214586 h 1667695"/>
              <a:gd name="connsiteX62-2429" fmla="*/ 1525601 w 2317457"/>
              <a:gd name="connsiteY62-2430" fmla="*/ 215320 h 1667695"/>
              <a:gd name="connsiteX63-2431" fmla="*/ 1534971 w 2317457"/>
              <a:gd name="connsiteY63-2432" fmla="*/ 388044 h 1667695"/>
              <a:gd name="connsiteX64-2433" fmla="*/ 1302942 w 2317457"/>
              <a:gd name="connsiteY64-2434" fmla="*/ 571209 h 1667695"/>
              <a:gd name="connsiteX65-2435" fmla="*/ 1078914 w 2317457"/>
              <a:gd name="connsiteY65-2436" fmla="*/ 415190 h 1667695"/>
              <a:gd name="connsiteX66-2437" fmla="*/ 1161687 w 2317457"/>
              <a:gd name="connsiteY66-2438" fmla="*/ 392330 h 1667695"/>
              <a:gd name="connsiteX67-2439" fmla="*/ 1377523 w 2317457"/>
              <a:gd name="connsiteY67-2440" fmla="*/ 468720 h 1667695"/>
              <a:gd name="connsiteX68-2441" fmla="*/ 1419909 w 2317457"/>
              <a:gd name="connsiteY68-2442" fmla="*/ 192019 h 1667695"/>
              <a:gd name="connsiteX69-2443" fmla="*/ 1179544 w 2317457"/>
              <a:gd name="connsiteY69-2444" fmla="*/ 86443 h 1667695"/>
              <a:gd name="connsiteX70-2445" fmla="*/ 1222249 w 2317457"/>
              <a:gd name="connsiteY70-2446" fmla="*/ 906 h 1667695"/>
              <a:gd name="connsiteX71-2447" fmla="*/ 1425434 w 2317457"/>
              <a:gd name="connsiteY71-2448" fmla="*/ 74671 h 1667695"/>
              <a:gd name="connsiteX72-2449" fmla="*/ 1485853 w 2317457"/>
              <a:gd name="connsiteY72-2450" fmla="*/ 137954 h 1667695"/>
              <a:gd name="connsiteX73-2451" fmla="*/ 1486784 w 2317457"/>
              <a:gd name="connsiteY73-2452" fmla="*/ 139765 h 1667695"/>
              <a:gd name="connsiteX74-2453" fmla="*/ 1534852 w 2317457"/>
              <a:gd name="connsiteY74-2454" fmla="*/ 109167 h 1667695"/>
              <a:gd name="connsiteX75-2455" fmla="*/ 1848820 w 2317457"/>
              <a:gd name="connsiteY75-2456" fmla="*/ 101532 h 1667695"/>
              <a:gd name="connsiteX76-2457" fmla="*/ 2035178 w 2317457"/>
              <a:gd name="connsiteY76-2458" fmla="*/ 343223 h 1667695"/>
              <a:gd name="connsiteX77-2459" fmla="*/ 2034679 w 2317457"/>
              <a:gd name="connsiteY77-2460" fmla="*/ 403118 h 1667695"/>
              <a:gd name="connsiteX78-2461" fmla="*/ 2034679 w 2317457"/>
              <a:gd name="connsiteY78-2462" fmla="*/ 403118 h 1667695"/>
              <a:gd name="connsiteX79-2463" fmla="*/ 2067810 w 2317457"/>
              <a:gd name="connsiteY79-2464" fmla="*/ 407521 h 1667695"/>
              <a:gd name="connsiteX80-2465" fmla="*/ 2255252 w 2317457"/>
              <a:gd name="connsiteY80-2466" fmla="*/ 522727 h 1667695"/>
              <a:gd name="connsiteX81-2467" fmla="*/ 2290721 w 2317457"/>
              <a:gd name="connsiteY81-2468" fmla="*/ 741460 h 1667695"/>
              <a:gd name="connsiteX82-2469" fmla="*/ 2269534 w 2317457"/>
              <a:gd name="connsiteY82-2470" fmla="*/ 789194 h 1667695"/>
              <a:gd name="connsiteX83-2471" fmla="*/ 2259538 w 2317457"/>
              <a:gd name="connsiteY83-2472" fmla="*/ 811716 h 1667695"/>
              <a:gd name="connsiteX84-2473" fmla="*/ 2269534 w 2317457"/>
              <a:gd name="connsiteY84-2474" fmla="*/ 789194 h 1667695"/>
              <a:gd name="connsiteX85-2475" fmla="*/ 2303964 w 2317457"/>
              <a:gd name="connsiteY85-2476" fmla="*/ 860567 h 1667695"/>
              <a:gd name="connsiteX86-2477" fmla="*/ 2254109 w 2317457"/>
              <a:gd name="connsiteY86-2478" fmla="*/ 1154711 h 1667695"/>
              <a:gd name="connsiteX87-2479" fmla="*/ 1889069 w 2317457"/>
              <a:gd name="connsiteY87-2480" fmla="*/ 1240539 h 1667695"/>
              <a:gd name="connsiteX88-2481" fmla="*/ 1864047 w 2317457"/>
              <a:gd name="connsiteY88-2482" fmla="*/ 1227494 h 1667695"/>
              <a:gd name="connsiteX89-2483" fmla="*/ 1857505 w 2317457"/>
              <a:gd name="connsiteY89-2484" fmla="*/ 1227975 h 1667695"/>
              <a:gd name="connsiteX90-2485" fmla="*/ 1842230 w 2317457"/>
              <a:gd name="connsiteY90-2486" fmla="*/ 1221666 h 1667695"/>
              <a:gd name="connsiteX91-2487" fmla="*/ 1812583 w 2317457"/>
              <a:gd name="connsiteY91-2488" fmla="*/ 1226321 h 1667695"/>
              <a:gd name="connsiteX92-2489" fmla="*/ 1645366 w 2317457"/>
              <a:gd name="connsiteY92-2490" fmla="*/ 1205479 h 1667695"/>
              <a:gd name="connsiteX93-2491" fmla="*/ 1467344 w 2317457"/>
              <a:gd name="connsiteY93-2492" fmla="*/ 1278346 h 1667695"/>
              <a:gd name="connsiteX94-2493" fmla="*/ 1459868 w 2317457"/>
              <a:gd name="connsiteY94-2494" fmla="*/ 1297254 h 1667695"/>
              <a:gd name="connsiteX95-2495" fmla="*/ 1464010 w 2317457"/>
              <a:gd name="connsiteY95-2496" fmla="*/ 1320184 h 1667695"/>
              <a:gd name="connsiteX96-2497" fmla="*/ 1498491 w 2317457"/>
              <a:gd name="connsiteY96-2498" fmla="*/ 1368166 h 1667695"/>
              <a:gd name="connsiteX97-2499" fmla="*/ 1626030 w 2317457"/>
              <a:gd name="connsiteY97-2500" fmla="*/ 1403885 h 1667695"/>
              <a:gd name="connsiteX98-2501" fmla="*/ 1909495 w 2317457"/>
              <a:gd name="connsiteY98-2502" fmla="*/ 1385978 h 1667695"/>
              <a:gd name="connsiteX99-2503" fmla="*/ 2165527 w 2317457"/>
              <a:gd name="connsiteY99-2504" fmla="*/ 1428459 h 1667695"/>
              <a:gd name="connsiteX100-2505" fmla="*/ 2264015 w 2317457"/>
              <a:gd name="connsiteY100-2506" fmla="*/ 1612387 h 1667695"/>
              <a:gd name="connsiteX101-2507" fmla="*/ 2199531 w 2317457"/>
              <a:gd name="connsiteY101-2508" fmla="*/ 1649439 h 1667695"/>
              <a:gd name="connsiteX102-2509" fmla="*/ 1365617 w 2317457"/>
              <a:gd name="connsiteY102-2510" fmla="*/ 1666108 h 1667695"/>
              <a:gd name="connsiteX103-2511" fmla="*/ 877833 w 2317457"/>
              <a:gd name="connsiteY103-2512" fmla="*/ 1352835 h 1667695"/>
              <a:gd name="connsiteX104-2513" fmla="*/ 863697 w 2317457"/>
              <a:gd name="connsiteY104-2514" fmla="*/ 1323958 h 1667695"/>
              <a:gd name="connsiteX105-2515" fmla="*/ 862453 w 2317457"/>
              <a:gd name="connsiteY105-2516" fmla="*/ 1324288 h 1667695"/>
              <a:gd name="connsiteX106-2517" fmla="*/ 856964 w 2317457"/>
              <a:gd name="connsiteY106-2518" fmla="*/ 1323395 h 1667695"/>
              <a:gd name="connsiteX107-2519" fmla="*/ 819286 w 2317457"/>
              <a:gd name="connsiteY107-2520" fmla="*/ 1342539 h 1667695"/>
              <a:gd name="connsiteX108-2521" fmla="*/ 302060 w 2317457"/>
              <a:gd name="connsiteY108-2522" fmla="*/ 1219396 h 1667695"/>
              <a:gd name="connsiteX109-2523" fmla="*/ 274269 w 2317457"/>
              <a:gd name="connsiteY109-2524" fmla="*/ 1151583 h 1667695"/>
              <a:gd name="connsiteX110-2525" fmla="*/ 226038 w 2317457"/>
              <a:gd name="connsiteY110-2526" fmla="*/ 1136428 h 1667695"/>
              <a:gd name="connsiteX111-2527" fmla="*/ 2685 w 2317457"/>
              <a:gd name="connsiteY111-2528" fmla="*/ 724657 h 1667695"/>
              <a:gd name="connsiteX112-2529" fmla="*/ 319621 w 2317457"/>
              <a:gd name="connsiteY112-2530" fmla="*/ 453967 h 1667695"/>
              <a:gd name="connsiteX113-2531" fmla="*/ 353812 w 2317457"/>
              <a:gd name="connsiteY113-2532" fmla="*/ 459912 h 1667695"/>
              <a:gd name="connsiteX114-2533" fmla="*/ 353812 w 2317457"/>
              <a:gd name="connsiteY114-2534" fmla="*/ 459912 h 1667695"/>
              <a:gd name="connsiteX115-2535" fmla="*/ 377968 w 2317457"/>
              <a:gd name="connsiteY115-2536" fmla="*/ 417901 h 1667695"/>
              <a:gd name="connsiteX116-2537" fmla="*/ 766399 w 2317457"/>
              <a:gd name="connsiteY116-2538" fmla="*/ 278936 h 1667695"/>
              <a:gd name="connsiteX117-2539" fmla="*/ 791772 w 2317457"/>
              <a:gd name="connsiteY117-2540" fmla="*/ 288118 h 1667695"/>
              <a:gd name="connsiteX118-2541" fmla="*/ 791772 w 2317457"/>
              <a:gd name="connsiteY118-2542" fmla="*/ 288118 h 1667695"/>
              <a:gd name="connsiteX119-2543" fmla="*/ 813168 w 2317457"/>
              <a:gd name="connsiteY119-2544" fmla="*/ 229305 h 1667695"/>
              <a:gd name="connsiteX120-2545" fmla="*/ 1054150 w 2317457"/>
              <a:gd name="connsiteY120-2546" fmla="*/ 23712 h 1667695"/>
              <a:gd name="connsiteX121-2547" fmla="*/ 1148877 w 2317457"/>
              <a:gd name="connsiteY121-2548" fmla="*/ 2434 h 1667695"/>
              <a:gd name="connsiteX122-2549" fmla="*/ 1222249 w 2317457"/>
              <a:gd name="connsiteY122-2550" fmla="*/ 906 h 1667695"/>
              <a:gd name="connsiteX0-2551" fmla="*/ 1179544 w 2317457"/>
              <a:gd name="connsiteY0-2552" fmla="*/ 86443 h 1667695"/>
              <a:gd name="connsiteX1-2553" fmla="*/ 1090344 w 2317457"/>
              <a:gd name="connsiteY1-2554" fmla="*/ 101913 h 1667695"/>
              <a:gd name="connsiteX2-2555" fmla="*/ 858887 w 2317457"/>
              <a:gd name="connsiteY2-2556" fmla="*/ 353658 h 1667695"/>
              <a:gd name="connsiteX3-2557" fmla="*/ 795927 w 2317457"/>
              <a:gd name="connsiteY3-2558" fmla="*/ 379281 h 1667695"/>
              <a:gd name="connsiteX4-2559" fmla="*/ 413212 w 2317457"/>
              <a:gd name="connsiteY4-2560" fmla="*/ 528728 h 1667695"/>
              <a:gd name="connsiteX5-2561" fmla="*/ 364825 w 2317457"/>
              <a:gd name="connsiteY5-2562" fmla="*/ 548445 h 1667695"/>
              <a:gd name="connsiteX6-2563" fmla="*/ 85933 w 2317457"/>
              <a:gd name="connsiteY6-2564" fmla="*/ 751994 h 1667695"/>
              <a:gd name="connsiteX7-2565" fmla="*/ 317391 w 2317457"/>
              <a:gd name="connsiteY7-2566" fmla="*/ 1075272 h 1667695"/>
              <a:gd name="connsiteX8-2567" fmla="*/ 347299 w 2317457"/>
              <a:gd name="connsiteY8-2568" fmla="*/ 1105181 h 1667695"/>
              <a:gd name="connsiteX9-2569" fmla="*/ 859173 w 2317457"/>
              <a:gd name="connsiteY9-2570" fmla="*/ 1226148 h 1667695"/>
              <a:gd name="connsiteX10-2571" fmla="*/ 870404 w 2317457"/>
              <a:gd name="connsiteY10-2572" fmla="*/ 1222392 h 1667695"/>
              <a:gd name="connsiteX11-2573" fmla="*/ 904596 w 2317457"/>
              <a:gd name="connsiteY11-2574" fmla="*/ 1198466 h 1667695"/>
              <a:gd name="connsiteX12-2575" fmla="*/ 850410 w 2317457"/>
              <a:gd name="connsiteY12-2576" fmla="*/ 714276 h 1667695"/>
              <a:gd name="connsiteX13-2577" fmla="*/ 591615 w 2317457"/>
              <a:gd name="connsiteY13-2578" fmla="*/ 798096 h 1667695"/>
              <a:gd name="connsiteX14-2579" fmla="*/ 725823 w 2317457"/>
              <a:gd name="connsiteY14-2580" fmla="*/ 1001645 h 1667695"/>
              <a:gd name="connsiteX15-2581" fmla="*/ 725823 w 2317457"/>
              <a:gd name="connsiteY15-2582" fmla="*/ 1087370 h 1667695"/>
              <a:gd name="connsiteX16-2583" fmla="*/ 494175 w 2317457"/>
              <a:gd name="connsiteY16-2584" fmla="*/ 857817 h 1667695"/>
              <a:gd name="connsiteX17-2585" fmla="*/ 682484 w 2317457"/>
              <a:gd name="connsiteY17-2586" fmla="*/ 622645 h 1667695"/>
              <a:gd name="connsiteX18-2587" fmla="*/ 990808 w 2317457"/>
              <a:gd name="connsiteY18-2588" fmla="*/ 714847 h 1667695"/>
              <a:gd name="connsiteX19-2589" fmla="*/ 956151 w 2317457"/>
              <a:gd name="connsiteY19-2590" fmla="*/ 1269409 h 1667695"/>
              <a:gd name="connsiteX20-2591" fmla="*/ 937493 w 2317457"/>
              <a:gd name="connsiteY20-2592" fmla="*/ 1281763 h 1667695"/>
              <a:gd name="connsiteX21-2593" fmla="*/ 963456 w 2317457"/>
              <a:gd name="connsiteY21-2594" fmla="*/ 1332462 h 1667695"/>
              <a:gd name="connsiteX22-2595" fmla="*/ 1489251 w 2317457"/>
              <a:gd name="connsiteY22-2596" fmla="*/ 1578383 h 1667695"/>
              <a:gd name="connsiteX23-2597" fmla="*/ 2071196 w 2317457"/>
              <a:gd name="connsiteY23-2598" fmla="*/ 1515335 h 1667695"/>
              <a:gd name="connsiteX24-2599" fmla="*/ 2150984 w 2317457"/>
              <a:gd name="connsiteY24-2600" fmla="*/ 1534236 h 1667695"/>
              <a:gd name="connsiteX25-2601" fmla="*/ 2153406 w 2317457"/>
              <a:gd name="connsiteY25-2602" fmla="*/ 1533604 h 1667695"/>
              <a:gd name="connsiteX26-2603" fmla="*/ 2110580 w 2317457"/>
              <a:gd name="connsiteY26-2604" fmla="*/ 1497040 h 1667695"/>
              <a:gd name="connsiteX27-2605" fmla="*/ 1968359 w 2317457"/>
              <a:gd name="connsiteY27-2606" fmla="*/ 1468846 h 1667695"/>
              <a:gd name="connsiteX28-2607" fmla="*/ 1664988 w 2317457"/>
              <a:gd name="connsiteY28-2608" fmla="*/ 1488943 h 1667695"/>
              <a:gd name="connsiteX29-2609" fmla="*/ 1428482 w 2317457"/>
              <a:gd name="connsiteY29-2610" fmla="*/ 1419792 h 1667695"/>
              <a:gd name="connsiteX30-2611" fmla="*/ 1375480 w 2317457"/>
              <a:gd name="connsiteY30-2612" fmla="*/ 1272237 h 1667695"/>
              <a:gd name="connsiteX31-2613" fmla="*/ 1385123 w 2317457"/>
              <a:gd name="connsiteY31-2614" fmla="*/ 1241197 h 1667695"/>
              <a:gd name="connsiteX32-2615" fmla="*/ 1385265 w 2317457"/>
              <a:gd name="connsiteY32-2616" fmla="*/ 1239695 h 1667695"/>
              <a:gd name="connsiteX33-2617" fmla="*/ 1387040 w 2317457"/>
              <a:gd name="connsiteY33-2618" fmla="*/ 1235026 h 1667695"/>
              <a:gd name="connsiteX34-2619" fmla="*/ 1391811 w 2317457"/>
              <a:gd name="connsiteY34-2620" fmla="*/ 1219671 h 1667695"/>
              <a:gd name="connsiteX35-2621" fmla="*/ 1393868 w 2317457"/>
              <a:gd name="connsiteY35-2622" fmla="*/ 1217072 h 1667695"/>
              <a:gd name="connsiteX36-2623" fmla="*/ 1398198 w 2317457"/>
              <a:gd name="connsiteY36-2624" fmla="*/ 1205685 h 1667695"/>
              <a:gd name="connsiteX37-2625" fmla="*/ 1586311 w 2317457"/>
              <a:gd name="connsiteY37-2626" fmla="*/ 1111468 h 1667695"/>
              <a:gd name="connsiteX38-2627" fmla="*/ 1735486 w 2317457"/>
              <a:gd name="connsiteY38-2628" fmla="*/ 1137547 h 1667695"/>
              <a:gd name="connsiteX39-2629" fmla="*/ 1755729 w 2317457"/>
              <a:gd name="connsiteY39-2630" fmla="*/ 1139556 h 1667695"/>
              <a:gd name="connsiteX40-2631" fmla="*/ 1736938 w 2317457"/>
              <a:gd name="connsiteY40-2632" fmla="*/ 1116242 h 1667695"/>
              <a:gd name="connsiteX41-2633" fmla="*/ 1692324 w 2317457"/>
              <a:gd name="connsiteY41-2634" fmla="*/ 976689 h 1667695"/>
              <a:gd name="connsiteX42-2635" fmla="*/ 1830437 w 2317457"/>
              <a:gd name="connsiteY42-2636" fmla="*/ 760091 h 1667695"/>
              <a:gd name="connsiteX43-2637" fmla="*/ 1891207 w 2317457"/>
              <a:gd name="connsiteY43-2638" fmla="*/ 745029 h 1667695"/>
              <a:gd name="connsiteX44-2639" fmla="*/ 2048083 w 2317457"/>
              <a:gd name="connsiteY44-2640" fmla="*/ 821432 h 1667695"/>
              <a:gd name="connsiteX45-2641" fmla="*/ 2041892 w 2317457"/>
              <a:gd name="connsiteY45-2642" fmla="*/ 1032696 h 1667695"/>
              <a:gd name="connsiteX46-2643" fmla="*/ 1981313 w 2317457"/>
              <a:gd name="connsiteY46-2644" fmla="*/ 972117 h 1667695"/>
              <a:gd name="connsiteX47-2645" fmla="*/ 1970835 w 2317457"/>
              <a:gd name="connsiteY47-2646" fmla="*/ 860770 h 1667695"/>
              <a:gd name="connsiteX48-2647" fmla="*/ 1839105 w 2317457"/>
              <a:gd name="connsiteY48-2648" fmla="*/ 852674 h 1667695"/>
              <a:gd name="connsiteX49-2649" fmla="*/ 1850027 w 2317457"/>
              <a:gd name="connsiteY49-2650" fmla="*/ 1119207 h 1667695"/>
              <a:gd name="connsiteX50-2651" fmla="*/ 1868974 w 2317457"/>
              <a:gd name="connsiteY50-2652" fmla="*/ 1134764 h 1667695"/>
              <a:gd name="connsiteX51-2653" fmla="*/ 1869585 w 2317457"/>
              <a:gd name="connsiteY51-2654" fmla="*/ 1134804 h 1667695"/>
              <a:gd name="connsiteX52-2655" fmla="*/ 1941594 w 2317457"/>
              <a:gd name="connsiteY52-2656" fmla="*/ 1170046 h 1667695"/>
              <a:gd name="connsiteX53-2657" fmla="*/ 2205151 w 2317457"/>
              <a:gd name="connsiteY53-2658" fmla="*/ 1071748 h 1667695"/>
              <a:gd name="connsiteX54-2659" fmla="*/ 2185624 w 2317457"/>
              <a:gd name="connsiteY54-2660" fmla="*/ 811811 h 1667695"/>
              <a:gd name="connsiteX55-2661" fmla="*/ 2185624 w 2317457"/>
              <a:gd name="connsiteY55-2662" fmla="*/ 768568 h 1667695"/>
              <a:gd name="connsiteX56-2663" fmla="*/ 2180195 w 2317457"/>
              <a:gd name="connsiteY56-2664" fmla="*/ 565304 h 1667695"/>
              <a:gd name="connsiteX57-2665" fmla="*/ 1993029 w 2317457"/>
              <a:gd name="connsiteY57-2666" fmla="*/ 483484 h 1667695"/>
              <a:gd name="connsiteX58-2667" fmla="*/ 1951690 w 2317457"/>
              <a:gd name="connsiteY58-2668" fmla="*/ 429192 h 1667695"/>
              <a:gd name="connsiteX59-2669" fmla="*/ 1804529 w 2317457"/>
              <a:gd name="connsiteY59-2670" fmla="*/ 175255 h 1667695"/>
              <a:gd name="connsiteX60-2671" fmla="*/ 1571129 w 2317457"/>
              <a:gd name="connsiteY60-2672" fmla="*/ 185422 h 1667695"/>
              <a:gd name="connsiteX61-2673" fmla="*/ 1525224 w 2317457"/>
              <a:gd name="connsiteY61-2674" fmla="*/ 214586 h 1667695"/>
              <a:gd name="connsiteX62-2675" fmla="*/ 1525601 w 2317457"/>
              <a:gd name="connsiteY62-2676" fmla="*/ 215320 h 1667695"/>
              <a:gd name="connsiteX63-2677" fmla="*/ 1534971 w 2317457"/>
              <a:gd name="connsiteY63-2678" fmla="*/ 388044 h 1667695"/>
              <a:gd name="connsiteX64-2679" fmla="*/ 1302942 w 2317457"/>
              <a:gd name="connsiteY64-2680" fmla="*/ 571209 h 1667695"/>
              <a:gd name="connsiteX65-2681" fmla="*/ 1078914 w 2317457"/>
              <a:gd name="connsiteY65-2682" fmla="*/ 415190 h 1667695"/>
              <a:gd name="connsiteX66-2683" fmla="*/ 1161687 w 2317457"/>
              <a:gd name="connsiteY66-2684" fmla="*/ 392330 h 1667695"/>
              <a:gd name="connsiteX67-2685" fmla="*/ 1377523 w 2317457"/>
              <a:gd name="connsiteY67-2686" fmla="*/ 468720 h 1667695"/>
              <a:gd name="connsiteX68-2687" fmla="*/ 1419909 w 2317457"/>
              <a:gd name="connsiteY68-2688" fmla="*/ 192019 h 1667695"/>
              <a:gd name="connsiteX69-2689" fmla="*/ 1179544 w 2317457"/>
              <a:gd name="connsiteY69-2690" fmla="*/ 86443 h 1667695"/>
              <a:gd name="connsiteX70-2691" fmla="*/ 1222249 w 2317457"/>
              <a:gd name="connsiteY70-2692" fmla="*/ 906 h 1667695"/>
              <a:gd name="connsiteX71-2693" fmla="*/ 1425434 w 2317457"/>
              <a:gd name="connsiteY71-2694" fmla="*/ 74671 h 1667695"/>
              <a:gd name="connsiteX72-2695" fmla="*/ 1485853 w 2317457"/>
              <a:gd name="connsiteY72-2696" fmla="*/ 137954 h 1667695"/>
              <a:gd name="connsiteX73-2697" fmla="*/ 1486784 w 2317457"/>
              <a:gd name="connsiteY73-2698" fmla="*/ 139765 h 1667695"/>
              <a:gd name="connsiteX74-2699" fmla="*/ 1534852 w 2317457"/>
              <a:gd name="connsiteY74-2700" fmla="*/ 109167 h 1667695"/>
              <a:gd name="connsiteX75-2701" fmla="*/ 1848820 w 2317457"/>
              <a:gd name="connsiteY75-2702" fmla="*/ 101532 h 1667695"/>
              <a:gd name="connsiteX76-2703" fmla="*/ 2035178 w 2317457"/>
              <a:gd name="connsiteY76-2704" fmla="*/ 343223 h 1667695"/>
              <a:gd name="connsiteX77-2705" fmla="*/ 2034679 w 2317457"/>
              <a:gd name="connsiteY77-2706" fmla="*/ 403118 h 1667695"/>
              <a:gd name="connsiteX78-2707" fmla="*/ 2034679 w 2317457"/>
              <a:gd name="connsiteY78-2708" fmla="*/ 403118 h 1667695"/>
              <a:gd name="connsiteX79-2709" fmla="*/ 2067810 w 2317457"/>
              <a:gd name="connsiteY79-2710" fmla="*/ 407521 h 1667695"/>
              <a:gd name="connsiteX80-2711" fmla="*/ 2255252 w 2317457"/>
              <a:gd name="connsiteY80-2712" fmla="*/ 522727 h 1667695"/>
              <a:gd name="connsiteX81-2713" fmla="*/ 2290721 w 2317457"/>
              <a:gd name="connsiteY81-2714" fmla="*/ 741460 h 1667695"/>
              <a:gd name="connsiteX82-2715" fmla="*/ 2269534 w 2317457"/>
              <a:gd name="connsiteY82-2716" fmla="*/ 789194 h 1667695"/>
              <a:gd name="connsiteX83-2717" fmla="*/ 2269534 w 2317457"/>
              <a:gd name="connsiteY83-2718" fmla="*/ 789194 h 1667695"/>
              <a:gd name="connsiteX84-2719" fmla="*/ 2303964 w 2317457"/>
              <a:gd name="connsiteY84-2720" fmla="*/ 860567 h 1667695"/>
              <a:gd name="connsiteX85-2721" fmla="*/ 2254109 w 2317457"/>
              <a:gd name="connsiteY85-2722" fmla="*/ 1154711 h 1667695"/>
              <a:gd name="connsiteX86-2723" fmla="*/ 1889069 w 2317457"/>
              <a:gd name="connsiteY86-2724" fmla="*/ 1240539 h 1667695"/>
              <a:gd name="connsiteX87-2725" fmla="*/ 1864047 w 2317457"/>
              <a:gd name="connsiteY87-2726" fmla="*/ 1227494 h 1667695"/>
              <a:gd name="connsiteX88-2727" fmla="*/ 1857505 w 2317457"/>
              <a:gd name="connsiteY88-2728" fmla="*/ 1227975 h 1667695"/>
              <a:gd name="connsiteX89-2729" fmla="*/ 1842230 w 2317457"/>
              <a:gd name="connsiteY89-2730" fmla="*/ 1221666 h 1667695"/>
              <a:gd name="connsiteX90-2731" fmla="*/ 1812583 w 2317457"/>
              <a:gd name="connsiteY90-2732" fmla="*/ 1226321 h 1667695"/>
              <a:gd name="connsiteX91-2733" fmla="*/ 1645366 w 2317457"/>
              <a:gd name="connsiteY91-2734" fmla="*/ 1205479 h 1667695"/>
              <a:gd name="connsiteX92-2735" fmla="*/ 1467344 w 2317457"/>
              <a:gd name="connsiteY92-2736" fmla="*/ 1278346 h 1667695"/>
              <a:gd name="connsiteX93-2737" fmla="*/ 1459868 w 2317457"/>
              <a:gd name="connsiteY93-2738" fmla="*/ 1297254 h 1667695"/>
              <a:gd name="connsiteX94-2739" fmla="*/ 1464010 w 2317457"/>
              <a:gd name="connsiteY94-2740" fmla="*/ 1320184 h 1667695"/>
              <a:gd name="connsiteX95-2741" fmla="*/ 1498491 w 2317457"/>
              <a:gd name="connsiteY95-2742" fmla="*/ 1368166 h 1667695"/>
              <a:gd name="connsiteX96-2743" fmla="*/ 1626030 w 2317457"/>
              <a:gd name="connsiteY96-2744" fmla="*/ 1403885 h 1667695"/>
              <a:gd name="connsiteX97-2745" fmla="*/ 1909495 w 2317457"/>
              <a:gd name="connsiteY97-2746" fmla="*/ 1385978 h 1667695"/>
              <a:gd name="connsiteX98-2747" fmla="*/ 2165527 w 2317457"/>
              <a:gd name="connsiteY98-2748" fmla="*/ 1428459 h 1667695"/>
              <a:gd name="connsiteX99-2749" fmla="*/ 2264015 w 2317457"/>
              <a:gd name="connsiteY99-2750" fmla="*/ 1612387 h 1667695"/>
              <a:gd name="connsiteX100-2751" fmla="*/ 2199531 w 2317457"/>
              <a:gd name="connsiteY100-2752" fmla="*/ 1649439 h 1667695"/>
              <a:gd name="connsiteX101-2753" fmla="*/ 1365617 w 2317457"/>
              <a:gd name="connsiteY101-2754" fmla="*/ 1666108 h 1667695"/>
              <a:gd name="connsiteX102-2755" fmla="*/ 877833 w 2317457"/>
              <a:gd name="connsiteY102-2756" fmla="*/ 1352835 h 1667695"/>
              <a:gd name="connsiteX103-2757" fmla="*/ 863697 w 2317457"/>
              <a:gd name="connsiteY103-2758" fmla="*/ 1323958 h 1667695"/>
              <a:gd name="connsiteX104-2759" fmla="*/ 862453 w 2317457"/>
              <a:gd name="connsiteY104-2760" fmla="*/ 1324288 h 1667695"/>
              <a:gd name="connsiteX105-2761" fmla="*/ 856964 w 2317457"/>
              <a:gd name="connsiteY105-2762" fmla="*/ 1323395 h 1667695"/>
              <a:gd name="connsiteX106-2763" fmla="*/ 819286 w 2317457"/>
              <a:gd name="connsiteY106-2764" fmla="*/ 1342539 h 1667695"/>
              <a:gd name="connsiteX107-2765" fmla="*/ 302060 w 2317457"/>
              <a:gd name="connsiteY107-2766" fmla="*/ 1219396 h 1667695"/>
              <a:gd name="connsiteX108-2767" fmla="*/ 274269 w 2317457"/>
              <a:gd name="connsiteY108-2768" fmla="*/ 1151583 h 1667695"/>
              <a:gd name="connsiteX109-2769" fmla="*/ 226038 w 2317457"/>
              <a:gd name="connsiteY109-2770" fmla="*/ 1136428 h 1667695"/>
              <a:gd name="connsiteX110-2771" fmla="*/ 2685 w 2317457"/>
              <a:gd name="connsiteY110-2772" fmla="*/ 724657 h 1667695"/>
              <a:gd name="connsiteX111-2773" fmla="*/ 319621 w 2317457"/>
              <a:gd name="connsiteY111-2774" fmla="*/ 453967 h 1667695"/>
              <a:gd name="connsiteX112-2775" fmla="*/ 353812 w 2317457"/>
              <a:gd name="connsiteY112-2776" fmla="*/ 459912 h 1667695"/>
              <a:gd name="connsiteX113-2777" fmla="*/ 353812 w 2317457"/>
              <a:gd name="connsiteY113-2778" fmla="*/ 459912 h 1667695"/>
              <a:gd name="connsiteX114-2779" fmla="*/ 377968 w 2317457"/>
              <a:gd name="connsiteY114-2780" fmla="*/ 417901 h 1667695"/>
              <a:gd name="connsiteX115-2781" fmla="*/ 766399 w 2317457"/>
              <a:gd name="connsiteY115-2782" fmla="*/ 278936 h 1667695"/>
              <a:gd name="connsiteX116-2783" fmla="*/ 791772 w 2317457"/>
              <a:gd name="connsiteY116-2784" fmla="*/ 288118 h 1667695"/>
              <a:gd name="connsiteX117-2785" fmla="*/ 791772 w 2317457"/>
              <a:gd name="connsiteY117-2786" fmla="*/ 288118 h 1667695"/>
              <a:gd name="connsiteX118-2787" fmla="*/ 813168 w 2317457"/>
              <a:gd name="connsiteY118-2788" fmla="*/ 229305 h 1667695"/>
              <a:gd name="connsiteX119-2789" fmla="*/ 1054150 w 2317457"/>
              <a:gd name="connsiteY119-2790" fmla="*/ 23712 h 1667695"/>
              <a:gd name="connsiteX120-2791" fmla="*/ 1148877 w 2317457"/>
              <a:gd name="connsiteY120-2792" fmla="*/ 2434 h 1667695"/>
              <a:gd name="connsiteX121-2793" fmla="*/ 1222249 w 2317457"/>
              <a:gd name="connsiteY121-2794" fmla="*/ 906 h 1667695"/>
            </a:gdLst>
            <a:ahLst/>
            <a:cxnLst/>
            <a:rect l="l" t="t" r="r" b="b"/>
            <a:pathLst>
              <a:path h="1667695" w="2317457">
                <a:moveTo>
                  <a:pt x="1179544" y="86443"/>
                </a:moveTo>
                <a:cubicBezTo>
                  <a:pt x="1148792" y="87875"/>
                  <a:pt x="1118467" y="93197"/>
                  <a:pt x="1090344" y="101913"/>
                </a:cubicBezTo>
                <a:cubicBezTo>
                  <a:pt x="974806" y="137727"/>
                  <a:pt x="883842" y="235453"/>
                  <a:pt x="858887" y="353658"/>
                </a:cubicBezTo>
                <a:cubicBezTo>
                  <a:pt x="852791" y="382805"/>
                  <a:pt x="819263" y="390330"/>
                  <a:pt x="795927" y="379281"/>
                </a:cubicBezTo>
                <a:cubicBezTo>
                  <a:pt x="643336" y="306795"/>
                  <a:pt x="480554" y="378804"/>
                  <a:pt x="413212" y="528728"/>
                </a:cubicBezTo>
                <a:cubicBezTo>
                  <a:pt x="405687" y="545587"/>
                  <a:pt x="381399" y="553302"/>
                  <a:pt x="364825" y="548445"/>
                </a:cubicBezTo>
                <a:cubicBezTo>
                  <a:pt x="224903" y="507392"/>
                  <a:pt x="93934" y="609976"/>
                  <a:pt x="85933" y="751994"/>
                </a:cubicBezTo>
                <a:cubicBezTo>
                  <a:pt x="77932" y="895059"/>
                  <a:pt x="171658" y="1047364"/>
                  <a:pt x="317391" y="1075272"/>
                </a:cubicBezTo>
                <a:cubicBezTo>
                  <a:pt x="331297" y="1077939"/>
                  <a:pt x="344156" y="1091655"/>
                  <a:pt x="347299" y="1105181"/>
                </a:cubicBezTo>
                <a:cubicBezTo>
                  <a:pt x="398448" y="1323780"/>
                  <a:pt x="702391" y="1329400"/>
                  <a:pt x="859173" y="1226148"/>
                </a:cubicBezTo>
                <a:lnTo>
                  <a:pt x="870404" y="1222392"/>
                </a:lnTo>
                <a:lnTo>
                  <a:pt x="904596" y="1198466"/>
                </a:lnTo>
                <a:cubicBezTo>
                  <a:pt x="1042194" y="1067455"/>
                  <a:pt x="1040850" y="803537"/>
                  <a:pt x="850410" y="714276"/>
                </a:cubicBezTo>
                <a:cubicBezTo>
                  <a:pt x="761827" y="672747"/>
                  <a:pt x="634383" y="704751"/>
                  <a:pt x="591615" y="798096"/>
                </a:cubicBezTo>
                <a:cubicBezTo>
                  <a:pt x="549991" y="888869"/>
                  <a:pt x="625334" y="1007074"/>
                  <a:pt x="725823" y="1001645"/>
                </a:cubicBezTo>
                <a:cubicBezTo>
                  <a:pt x="781068" y="998692"/>
                  <a:pt x="780687" y="1084417"/>
                  <a:pt x="725823" y="1087370"/>
                </a:cubicBezTo>
                <a:cubicBezTo>
                  <a:pt x="599712" y="1094133"/>
                  <a:pt x="498366" y="979261"/>
                  <a:pt x="494175" y="857817"/>
                </a:cubicBezTo>
                <a:cubicBezTo>
                  <a:pt x="490269" y="744851"/>
                  <a:pt x="579519" y="653697"/>
                  <a:pt x="682484" y="622645"/>
                </a:cubicBezTo>
                <a:cubicBezTo>
                  <a:pt x="794498" y="588831"/>
                  <a:pt x="914132" y="628074"/>
                  <a:pt x="990808" y="714847"/>
                </a:cubicBezTo>
                <a:cubicBezTo>
                  <a:pt x="1132409" y="875034"/>
                  <a:pt x="1113136" y="1133524"/>
                  <a:pt x="956151" y="1269409"/>
                </a:cubicBezTo>
                <a:lnTo>
                  <a:pt x="937493" y="1281763"/>
                </a:lnTo>
                <a:lnTo>
                  <a:pt x="963456" y="1332462"/>
                </a:lnTo>
                <a:cubicBezTo>
                  <a:pt x="1074012" y="1508582"/>
                  <a:pt x="1279225" y="1598469"/>
                  <a:pt x="1489251" y="1578383"/>
                </a:cubicBezTo>
                <a:cubicBezTo>
                  <a:pt x="1681338" y="1560006"/>
                  <a:pt x="1880962" y="1486354"/>
                  <a:pt x="2071196" y="1515335"/>
                </a:cubicBezTo>
                <a:lnTo>
                  <a:pt x="2150984" y="1534236"/>
                </a:lnTo>
                <a:lnTo>
                  <a:pt x="2153406" y="1533604"/>
                </a:lnTo>
                <a:lnTo>
                  <a:pt x="2110580" y="1497040"/>
                </a:lnTo>
                <a:cubicBezTo>
                  <a:pt x="2067872" y="1475347"/>
                  <a:pt x="2012746" y="1468179"/>
                  <a:pt x="1968359" y="1468846"/>
                </a:cubicBezTo>
                <a:cubicBezTo>
                  <a:pt x="1867013" y="1470369"/>
                  <a:pt x="1766143" y="1484752"/>
                  <a:pt x="1664988" y="1488943"/>
                </a:cubicBezTo>
                <a:cubicBezTo>
                  <a:pt x="1581834" y="1492372"/>
                  <a:pt x="1489633" y="1482561"/>
                  <a:pt x="1428482" y="1419792"/>
                </a:cubicBezTo>
                <a:cubicBezTo>
                  <a:pt x="1388834" y="1379072"/>
                  <a:pt x="1368528" y="1325440"/>
                  <a:pt x="1375480" y="1272237"/>
                </a:cubicBezTo>
                <a:lnTo>
                  <a:pt x="1385123" y="1241197"/>
                </a:lnTo>
                <a:cubicBezTo>
                  <a:pt x="1385170" y="1240696"/>
                  <a:pt x="1385218" y="1240196"/>
                  <a:pt x="1385265" y="1239695"/>
                </a:cubicBezTo>
                <a:lnTo>
                  <a:pt x="1387040" y="1235026"/>
                </a:lnTo>
                <a:lnTo>
                  <a:pt x="1391811" y="1219671"/>
                </a:lnTo>
                <a:lnTo>
                  <a:pt x="1393868" y="1217072"/>
                </a:lnTo>
                <a:lnTo>
                  <a:pt x="1398198" y="1205685"/>
                </a:lnTo>
                <a:cubicBezTo>
                  <a:pt x="1432345" y="1142453"/>
                  <a:pt x="1513159" y="1108396"/>
                  <a:pt x="1586311" y="1111468"/>
                </a:cubicBezTo>
                <a:cubicBezTo>
                  <a:pt x="1636960" y="1113611"/>
                  <a:pt x="1685787" y="1129309"/>
                  <a:pt x="1735486" y="1137547"/>
                </a:cubicBezTo>
                <a:lnTo>
                  <a:pt x="1755729" y="1139556"/>
                </a:lnTo>
                <a:lnTo>
                  <a:pt x="1736938" y="1116242"/>
                </a:lnTo>
                <a:cubicBezTo>
                  <a:pt x="1710589" y="1074892"/>
                  <a:pt x="1694087" y="1027743"/>
                  <a:pt x="1692324" y="976689"/>
                </a:cubicBezTo>
                <a:cubicBezTo>
                  <a:pt x="1689086" y="884868"/>
                  <a:pt x="1746426" y="796286"/>
                  <a:pt x="1830437" y="760091"/>
                </a:cubicBezTo>
                <a:cubicBezTo>
                  <a:pt x="1850416" y="751471"/>
                  <a:pt x="1870919" y="746506"/>
                  <a:pt x="1891207" y="745029"/>
                </a:cubicBezTo>
                <a:cubicBezTo>
                  <a:pt x="1952072" y="740600"/>
                  <a:pt x="2011008" y="767568"/>
                  <a:pt x="2048083" y="821432"/>
                </a:cubicBezTo>
                <a:cubicBezTo>
                  <a:pt x="2093232" y="887059"/>
                  <a:pt x="2094184" y="971546"/>
                  <a:pt x="2041892" y="1032696"/>
                </a:cubicBezTo>
                <a:cubicBezTo>
                  <a:pt x="2005983" y="1074797"/>
                  <a:pt x="1945689" y="1013837"/>
                  <a:pt x="1981313" y="972117"/>
                </a:cubicBezTo>
                <a:cubicBezTo>
                  <a:pt x="2009031" y="939732"/>
                  <a:pt x="1995981" y="890678"/>
                  <a:pt x="1970835" y="860770"/>
                </a:cubicBezTo>
                <a:cubicBezTo>
                  <a:pt x="1936450" y="819812"/>
                  <a:pt x="1880253" y="822765"/>
                  <a:pt x="1839105" y="852674"/>
                </a:cubicBezTo>
                <a:cubicBezTo>
                  <a:pt x="1740926" y="924016"/>
                  <a:pt x="1775982" y="1046552"/>
                  <a:pt x="1850027" y="1119207"/>
                </a:cubicBezTo>
                <a:lnTo>
                  <a:pt x="1868974" y="1134764"/>
                </a:lnTo>
                <a:lnTo>
                  <a:pt x="1869585" y="1134804"/>
                </a:lnTo>
                <a:cubicBezTo>
                  <a:pt x="1894159" y="1140709"/>
                  <a:pt x="1917114" y="1161569"/>
                  <a:pt x="1941594" y="1170046"/>
                </a:cubicBezTo>
                <a:cubicBezTo>
                  <a:pt x="2044654" y="1205670"/>
                  <a:pt x="2155049" y="1171285"/>
                  <a:pt x="2205151" y="1071748"/>
                </a:cubicBezTo>
                <a:cubicBezTo>
                  <a:pt x="2246965" y="988595"/>
                  <a:pt x="2239631" y="887249"/>
                  <a:pt x="2185624" y="811811"/>
                </a:cubicBezTo>
                <a:cubicBezTo>
                  <a:pt x="2177052" y="799905"/>
                  <a:pt x="2178195" y="780569"/>
                  <a:pt x="2185624" y="768568"/>
                </a:cubicBezTo>
                <a:cubicBezTo>
                  <a:pt x="2224677" y="705512"/>
                  <a:pt x="2229439" y="624645"/>
                  <a:pt x="2180195" y="565304"/>
                </a:cubicBezTo>
                <a:cubicBezTo>
                  <a:pt x="2134189" y="509964"/>
                  <a:pt x="2062752" y="486913"/>
                  <a:pt x="1993029" y="483484"/>
                </a:cubicBezTo>
                <a:cubicBezTo>
                  <a:pt x="1963120" y="481960"/>
                  <a:pt x="1947023" y="457386"/>
                  <a:pt x="1951690" y="429192"/>
                </a:cubicBezTo>
                <a:cubicBezTo>
                  <a:pt x="1970264" y="318130"/>
                  <a:pt x="1905970" y="218213"/>
                  <a:pt x="1804529" y="175255"/>
                </a:cubicBezTo>
                <a:cubicBezTo>
                  <a:pt x="1727734" y="142679"/>
                  <a:pt x="1643812" y="150556"/>
                  <a:pt x="1571129" y="185422"/>
                </a:cubicBezTo>
                <a:lnTo>
                  <a:pt x="1525224" y="214586"/>
                </a:lnTo>
                <a:lnTo>
                  <a:pt x="1525601" y="215320"/>
                </a:lnTo>
                <a:cubicBezTo>
                  <a:pt x="1544758" y="270243"/>
                  <a:pt x="1548782" y="330513"/>
                  <a:pt x="1534971" y="388044"/>
                </a:cubicBezTo>
                <a:cubicBezTo>
                  <a:pt x="1508873" y="497010"/>
                  <a:pt x="1415242" y="572162"/>
                  <a:pt x="1302942" y="571209"/>
                </a:cubicBezTo>
                <a:cubicBezTo>
                  <a:pt x="1203216" y="570352"/>
                  <a:pt x="1108061" y="513297"/>
                  <a:pt x="1078914" y="415190"/>
                </a:cubicBezTo>
                <a:cubicBezTo>
                  <a:pt x="1063198" y="362136"/>
                  <a:pt x="1145971" y="339657"/>
                  <a:pt x="1161687" y="392330"/>
                </a:cubicBezTo>
                <a:cubicBezTo>
                  <a:pt x="1187404" y="479007"/>
                  <a:pt x="1302371" y="507392"/>
                  <a:pt x="1377523" y="468720"/>
                </a:cubicBezTo>
                <a:cubicBezTo>
                  <a:pt x="1477059" y="417571"/>
                  <a:pt x="1474107" y="274506"/>
                  <a:pt x="1419909" y="192019"/>
                </a:cubicBezTo>
                <a:cubicBezTo>
                  <a:pt x="1367902" y="112866"/>
                  <a:pt x="1271801" y="82148"/>
                  <a:pt x="1179544" y="86443"/>
                </a:cubicBezTo>
                <a:close/>
                <a:moveTo>
                  <a:pt x="1222249" y="906"/>
                </a:moveTo>
                <a:cubicBezTo>
                  <a:pt x="1295564" y="5712"/>
                  <a:pt x="1367355" y="29719"/>
                  <a:pt x="1425434" y="74671"/>
                </a:cubicBezTo>
                <a:cubicBezTo>
                  <a:pt x="1448794" y="92745"/>
                  <a:pt x="1469046" y="114176"/>
                  <a:pt x="1485853" y="137954"/>
                </a:cubicBezTo>
                <a:lnTo>
                  <a:pt x="1486784" y="139765"/>
                </a:lnTo>
                <a:lnTo>
                  <a:pt x="1534852" y="109167"/>
                </a:lnTo>
                <a:cubicBezTo>
                  <a:pt x="1632864" y="62259"/>
                  <a:pt x="1744379" y="53740"/>
                  <a:pt x="1848820" y="101532"/>
                </a:cubicBezTo>
                <a:cubicBezTo>
                  <a:pt x="1952262" y="148823"/>
                  <a:pt x="2018841" y="238549"/>
                  <a:pt x="2035178" y="343223"/>
                </a:cubicBezTo>
                <a:cubicBezTo>
                  <a:pt x="2035012" y="363188"/>
                  <a:pt x="2034845" y="383153"/>
                  <a:pt x="2034679" y="403118"/>
                </a:cubicBezTo>
                <a:lnTo>
                  <a:pt x="2034679" y="403118"/>
                </a:lnTo>
                <a:lnTo>
                  <a:pt x="2067810" y="407521"/>
                </a:lnTo>
                <a:cubicBezTo>
                  <a:pt x="2141220" y="423929"/>
                  <a:pt x="2208604" y="460362"/>
                  <a:pt x="2255252" y="522727"/>
                </a:cubicBezTo>
                <a:cubicBezTo>
                  <a:pt x="2302758" y="586236"/>
                  <a:pt x="2312009" y="667692"/>
                  <a:pt x="2290721" y="741460"/>
                </a:cubicBezTo>
                <a:lnTo>
                  <a:pt x="2269534" y="789194"/>
                </a:lnTo>
                <a:lnTo>
                  <a:pt x="2269534" y="789194"/>
                </a:lnTo>
                <a:lnTo>
                  <a:pt x="2303964" y="860567"/>
                </a:lnTo>
                <a:cubicBezTo>
                  <a:pt x="2332780" y="959044"/>
                  <a:pt x="2315116" y="1071772"/>
                  <a:pt x="2254109" y="1154711"/>
                </a:cubicBezTo>
                <a:cubicBezTo>
                  <a:pt x="2167349" y="1272643"/>
                  <a:pt x="2015975" y="1294021"/>
                  <a:pt x="1889069" y="1240539"/>
                </a:cubicBezTo>
                <a:lnTo>
                  <a:pt x="1864047" y="1227494"/>
                </a:lnTo>
                <a:lnTo>
                  <a:pt x="1857505" y="1227975"/>
                </a:lnTo>
                <a:lnTo>
                  <a:pt x="1842230" y="1221666"/>
                </a:lnTo>
                <a:lnTo>
                  <a:pt x="1812583" y="1226321"/>
                </a:lnTo>
                <a:cubicBezTo>
                  <a:pt x="1756577" y="1229339"/>
                  <a:pt x="1702659" y="1216552"/>
                  <a:pt x="1645366" y="1205479"/>
                </a:cubicBezTo>
                <a:cubicBezTo>
                  <a:pt x="1586883" y="1194145"/>
                  <a:pt x="1464010" y="1187287"/>
                  <a:pt x="1467344" y="1278346"/>
                </a:cubicBezTo>
                <a:lnTo>
                  <a:pt x="1459868" y="1297254"/>
                </a:lnTo>
                <a:lnTo>
                  <a:pt x="1464010" y="1320184"/>
                </a:lnTo>
                <a:cubicBezTo>
                  <a:pt x="1470821" y="1338734"/>
                  <a:pt x="1483679" y="1355736"/>
                  <a:pt x="1498491" y="1368166"/>
                </a:cubicBezTo>
                <a:cubicBezTo>
                  <a:pt x="1533067" y="1397313"/>
                  <a:pt x="1582596" y="1403218"/>
                  <a:pt x="1626030" y="1403885"/>
                </a:cubicBezTo>
                <a:cubicBezTo>
                  <a:pt x="1720328" y="1405409"/>
                  <a:pt x="1815483" y="1392264"/>
                  <a:pt x="1909495" y="1385978"/>
                </a:cubicBezTo>
                <a:cubicBezTo>
                  <a:pt x="1995505" y="1380263"/>
                  <a:pt x="2090565" y="1379310"/>
                  <a:pt x="2165527" y="1428459"/>
                </a:cubicBezTo>
                <a:cubicBezTo>
                  <a:pt x="2227344" y="1468941"/>
                  <a:pt x="2270968" y="1536854"/>
                  <a:pt x="2264015" y="1612387"/>
                </a:cubicBezTo>
                <a:cubicBezTo>
                  <a:pt x="2261158" y="1643915"/>
                  <a:pt x="2229630" y="1666965"/>
                  <a:pt x="2199531" y="1649439"/>
                </a:cubicBezTo>
                <a:cubicBezTo>
                  <a:pt x="1942260" y="1499421"/>
                  <a:pt x="1638032" y="1686587"/>
                  <a:pt x="1365617" y="1666108"/>
                </a:cubicBezTo>
                <a:cubicBezTo>
                  <a:pt x="1159841" y="1650690"/>
                  <a:pt x="978933" y="1528143"/>
                  <a:pt x="877833" y="1352835"/>
                </a:cubicBezTo>
                <a:lnTo>
                  <a:pt x="863697" y="1323958"/>
                </a:lnTo>
                <a:lnTo>
                  <a:pt x="862453" y="1324288"/>
                </a:lnTo>
                <a:lnTo>
                  <a:pt x="856964" y="1323395"/>
                </a:lnTo>
                <a:lnTo>
                  <a:pt x="819286" y="1342539"/>
                </a:lnTo>
                <a:cubicBezTo>
                  <a:pt x="640897" y="1410885"/>
                  <a:pt x="401957" y="1380151"/>
                  <a:pt x="302060" y="1219396"/>
                </a:cubicBezTo>
                <a:lnTo>
                  <a:pt x="274269" y="1151583"/>
                </a:lnTo>
                <a:lnTo>
                  <a:pt x="226038" y="1136428"/>
                </a:lnTo>
                <a:cubicBezTo>
                  <a:pt x="74444" y="1069065"/>
                  <a:pt x="-17151" y="887928"/>
                  <a:pt x="2685" y="724657"/>
                </a:cubicBezTo>
                <a:cubicBezTo>
                  <a:pt x="22354" y="562887"/>
                  <a:pt x="162861" y="445091"/>
                  <a:pt x="319621" y="453967"/>
                </a:cubicBezTo>
                <a:lnTo>
                  <a:pt x="353812" y="459912"/>
                </a:lnTo>
                <a:lnTo>
                  <a:pt x="353812" y="459912"/>
                </a:lnTo>
                <a:lnTo>
                  <a:pt x="377968" y="417901"/>
                </a:lnTo>
                <a:cubicBezTo>
                  <a:pt x="466906" y="294340"/>
                  <a:pt x="619328" y="241495"/>
                  <a:pt x="766399" y="278936"/>
                </a:cubicBezTo>
                <a:lnTo>
                  <a:pt x="791772" y="288118"/>
                </a:lnTo>
                <a:lnTo>
                  <a:pt x="791772" y="288118"/>
                </a:lnTo>
                <a:lnTo>
                  <a:pt x="813168" y="229305"/>
                </a:lnTo>
                <a:cubicBezTo>
                  <a:pt x="863572" y="134066"/>
                  <a:pt x="951708" y="59788"/>
                  <a:pt x="1054150" y="23712"/>
                </a:cubicBezTo>
                <a:cubicBezTo>
                  <a:pt x="1084511" y="13044"/>
                  <a:pt x="1116443" y="5900"/>
                  <a:pt x="1148877" y="2434"/>
                </a:cubicBezTo>
                <a:cubicBezTo>
                  <a:pt x="1173203" y="-166"/>
                  <a:pt x="1197810" y="-697"/>
                  <a:pt x="1222249" y="906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82000"/>
                </a:schemeClr>
              </a:gs>
              <a:gs pos="98000">
                <a:schemeClr val="accent2">
                  <a:alpha val="52000"/>
                </a:schemeClr>
              </a:gs>
            </a:gsLst>
            <a:lin ang="5400000" scaled="0"/>
          </a:gradFill>
          <a:ln w="9525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9" name="标题 1"/>
          <p:cNvSpPr/>
          <p:nvPr/>
        </p:nvSpPr>
        <p:spPr>
          <a:xfrm>
            <a:off x="736960" y="1157015"/>
            <a:ext cx="4082001" cy="1252541"/>
          </a:xfrm>
          <a:prstGeom prst="rect">
            <a:avLst/>
          </a:prstGeom>
          <a:noFill/>
          <a:ln w="12700"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altLang="zh-CN" dirty="0" kumimoji="1" lang="en-US" sz="8800">
                <a:ln w="12700">
                  <a:solidFill>
                    <a:srgbClr val="000000">
                      <a:alpha val="100000"/>
                    </a:srgbClr>
                  </a:solidFill>
                </a:ln>
                <a:cs typeface="Source Han Serif SC Regular"/>
                <a:ea typeface="宋体" panose="02010600030101010101" pitchFamily="2" charset="-122"/>
                <a:latin typeface="宋体" panose="02010600030101010101" pitchFamily="2" charset="-122"/>
              </a:rPr>
              <a:t>2025</a:t>
            </a:r>
            <a:endParaRPr altLang="en-US" dirty="0" kumimoji="1" lang="zh-CN">
              <a:ea typeface="宋体" panose="02010600030101010101" pitchFamily="2" charset="-122"/>
              <a:latin typeface="宋体" panose="02010600030101010101" pitchFamily="2" charset="-122"/>
            </a:endParaRPr>
          </a:p>
        </p:txBody>
      </p:sp>
      <p:pic>
        <p:nvPicPr>
          <p:cNvPr id="30" name="图片 29"/>
          <p:cNvPicPr/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5365104" y="690905"/>
            <a:ext cx="1686847" cy="201223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31" name="标题 1"/>
          <p:cNvSpPr/>
          <p:nvPr/>
        </p:nvSpPr>
        <p:spPr>
          <a:xfrm>
            <a:off x="272980" y="6128299"/>
            <a:ext cx="11646040" cy="459652"/>
          </a:xfrm>
          <a:custGeom>
            <a:avLst/>
            <a:gdLst>
              <a:gd name="connsiteX0" fmla="*/ 11310803 w 11646040"/>
              <a:gd name="connsiteY0" fmla="*/ 443424 h 459652"/>
              <a:gd name="connsiteX1" fmla="*/ 11307527 w 11646040"/>
              <a:gd name="connsiteY1" fmla="*/ 459652 h 459652"/>
              <a:gd name="connsiteX2" fmla="*/ 11285438 w 11646040"/>
              <a:gd name="connsiteY2" fmla="*/ 459652 h 459652"/>
              <a:gd name="connsiteX3" fmla="*/ 11299568 w 11646040"/>
              <a:gd name="connsiteY3" fmla="*/ 448862 h 459652"/>
              <a:gd name="connsiteX4" fmla="*/ 11133226 w 11646040"/>
              <a:gd name="connsiteY4" fmla="*/ 432285 h 459652"/>
              <a:gd name="connsiteX5" fmla="*/ 11163830 w 11646040"/>
              <a:gd name="connsiteY5" fmla="*/ 438288 h 459652"/>
              <a:gd name="connsiteX6" fmla="*/ 11191134 w 11646040"/>
              <a:gd name="connsiteY6" fmla="*/ 459652 h 459652"/>
              <a:gd name="connsiteX7" fmla="*/ 11175665 w 11646040"/>
              <a:gd name="connsiteY7" fmla="*/ 459652 h 459652"/>
              <a:gd name="connsiteX8" fmla="*/ 11165422 w 11646040"/>
              <a:gd name="connsiteY8" fmla="*/ 447647 h 459652"/>
              <a:gd name="connsiteX9" fmla="*/ 11137368 w 11646040"/>
              <a:gd name="connsiteY9" fmla="*/ 439398 h 459652"/>
              <a:gd name="connsiteX10" fmla="*/ 11108436 w 11646040"/>
              <a:gd name="connsiteY10" fmla="*/ 446999 h 459652"/>
              <a:gd name="connsiteX11" fmla="*/ 11097066 w 11646040"/>
              <a:gd name="connsiteY11" fmla="*/ 459652 h 459652"/>
              <a:gd name="connsiteX12" fmla="*/ 11082065 w 11646040"/>
              <a:gd name="connsiteY12" fmla="*/ 459652 h 459652"/>
              <a:gd name="connsiteX13" fmla="*/ 11104565 w 11646040"/>
              <a:gd name="connsiteY13" fmla="*/ 440169 h 459652"/>
              <a:gd name="connsiteX14" fmla="*/ 11133226 w 11646040"/>
              <a:gd name="connsiteY14" fmla="*/ 432285 h 459652"/>
              <a:gd name="connsiteX15" fmla="*/ 10522750 w 11646040"/>
              <a:gd name="connsiteY15" fmla="*/ 432285 h 459652"/>
              <a:gd name="connsiteX16" fmla="*/ 10553354 w 11646040"/>
              <a:gd name="connsiteY16" fmla="*/ 438288 h 459652"/>
              <a:gd name="connsiteX17" fmla="*/ 10580657 w 11646040"/>
              <a:gd name="connsiteY17" fmla="*/ 459652 h 459652"/>
              <a:gd name="connsiteX18" fmla="*/ 10565190 w 11646040"/>
              <a:gd name="connsiteY18" fmla="*/ 459652 h 459652"/>
              <a:gd name="connsiteX19" fmla="*/ 10554948 w 11646040"/>
              <a:gd name="connsiteY19" fmla="*/ 447647 h 459652"/>
              <a:gd name="connsiteX20" fmla="*/ 10526893 w 11646040"/>
              <a:gd name="connsiteY20" fmla="*/ 439398 h 459652"/>
              <a:gd name="connsiteX21" fmla="*/ 10497961 w 11646040"/>
              <a:gd name="connsiteY21" fmla="*/ 446999 h 459652"/>
              <a:gd name="connsiteX22" fmla="*/ 10486591 w 11646040"/>
              <a:gd name="connsiteY22" fmla="*/ 459652 h 459652"/>
              <a:gd name="connsiteX23" fmla="*/ 10471590 w 11646040"/>
              <a:gd name="connsiteY23" fmla="*/ 459652 h 459652"/>
              <a:gd name="connsiteX24" fmla="*/ 10494089 w 11646040"/>
              <a:gd name="connsiteY24" fmla="*/ 440169 h 459652"/>
              <a:gd name="connsiteX25" fmla="*/ 10522750 w 11646040"/>
              <a:gd name="connsiteY25" fmla="*/ 432285 h 459652"/>
              <a:gd name="connsiteX26" fmla="*/ 9912275 w 11646040"/>
              <a:gd name="connsiteY26" fmla="*/ 432285 h 459652"/>
              <a:gd name="connsiteX27" fmla="*/ 9942879 w 11646040"/>
              <a:gd name="connsiteY27" fmla="*/ 438288 h 459652"/>
              <a:gd name="connsiteX28" fmla="*/ 9970182 w 11646040"/>
              <a:gd name="connsiteY28" fmla="*/ 459652 h 459652"/>
              <a:gd name="connsiteX29" fmla="*/ 9954714 w 11646040"/>
              <a:gd name="connsiteY29" fmla="*/ 459652 h 459652"/>
              <a:gd name="connsiteX30" fmla="*/ 9944471 w 11646040"/>
              <a:gd name="connsiteY30" fmla="*/ 447647 h 459652"/>
              <a:gd name="connsiteX31" fmla="*/ 9916417 w 11646040"/>
              <a:gd name="connsiteY31" fmla="*/ 439398 h 459652"/>
              <a:gd name="connsiteX32" fmla="*/ 9887485 w 11646040"/>
              <a:gd name="connsiteY32" fmla="*/ 446999 h 459652"/>
              <a:gd name="connsiteX33" fmla="*/ 9876115 w 11646040"/>
              <a:gd name="connsiteY33" fmla="*/ 459652 h 459652"/>
              <a:gd name="connsiteX34" fmla="*/ 9861114 w 11646040"/>
              <a:gd name="connsiteY34" fmla="*/ 459652 h 459652"/>
              <a:gd name="connsiteX35" fmla="*/ 9883614 w 11646040"/>
              <a:gd name="connsiteY35" fmla="*/ 440169 h 459652"/>
              <a:gd name="connsiteX36" fmla="*/ 9912275 w 11646040"/>
              <a:gd name="connsiteY36" fmla="*/ 432285 h 459652"/>
              <a:gd name="connsiteX37" fmla="*/ 9301799 w 11646040"/>
              <a:gd name="connsiteY37" fmla="*/ 432285 h 459652"/>
              <a:gd name="connsiteX38" fmla="*/ 9332404 w 11646040"/>
              <a:gd name="connsiteY38" fmla="*/ 438288 h 459652"/>
              <a:gd name="connsiteX39" fmla="*/ 9359707 w 11646040"/>
              <a:gd name="connsiteY39" fmla="*/ 459652 h 459652"/>
              <a:gd name="connsiteX40" fmla="*/ 9344239 w 11646040"/>
              <a:gd name="connsiteY40" fmla="*/ 459652 h 459652"/>
              <a:gd name="connsiteX41" fmla="*/ 9333996 w 11646040"/>
              <a:gd name="connsiteY41" fmla="*/ 447647 h 459652"/>
              <a:gd name="connsiteX42" fmla="*/ 9305942 w 11646040"/>
              <a:gd name="connsiteY42" fmla="*/ 439398 h 459652"/>
              <a:gd name="connsiteX43" fmla="*/ 9277010 w 11646040"/>
              <a:gd name="connsiteY43" fmla="*/ 446999 h 459652"/>
              <a:gd name="connsiteX44" fmla="*/ 9265641 w 11646040"/>
              <a:gd name="connsiteY44" fmla="*/ 459652 h 459652"/>
              <a:gd name="connsiteX45" fmla="*/ 9250639 w 11646040"/>
              <a:gd name="connsiteY45" fmla="*/ 459652 h 459652"/>
              <a:gd name="connsiteX46" fmla="*/ 9273138 w 11646040"/>
              <a:gd name="connsiteY46" fmla="*/ 440169 h 459652"/>
              <a:gd name="connsiteX47" fmla="*/ 9301799 w 11646040"/>
              <a:gd name="connsiteY47" fmla="*/ 432285 h 459652"/>
              <a:gd name="connsiteX48" fmla="*/ 8691325 w 11646040"/>
              <a:gd name="connsiteY48" fmla="*/ 432285 h 459652"/>
              <a:gd name="connsiteX49" fmla="*/ 8721929 w 11646040"/>
              <a:gd name="connsiteY49" fmla="*/ 438288 h 459652"/>
              <a:gd name="connsiteX50" fmla="*/ 8749232 w 11646040"/>
              <a:gd name="connsiteY50" fmla="*/ 459652 h 459652"/>
              <a:gd name="connsiteX51" fmla="*/ 8733764 w 11646040"/>
              <a:gd name="connsiteY51" fmla="*/ 459652 h 459652"/>
              <a:gd name="connsiteX52" fmla="*/ 8723521 w 11646040"/>
              <a:gd name="connsiteY52" fmla="*/ 447647 h 459652"/>
              <a:gd name="connsiteX53" fmla="*/ 8695467 w 11646040"/>
              <a:gd name="connsiteY53" fmla="*/ 439398 h 459652"/>
              <a:gd name="connsiteX54" fmla="*/ 8666535 w 11646040"/>
              <a:gd name="connsiteY54" fmla="*/ 446999 h 459652"/>
              <a:gd name="connsiteX55" fmla="*/ 8655165 w 11646040"/>
              <a:gd name="connsiteY55" fmla="*/ 459652 h 459652"/>
              <a:gd name="connsiteX56" fmla="*/ 8640164 w 11646040"/>
              <a:gd name="connsiteY56" fmla="*/ 459652 h 459652"/>
              <a:gd name="connsiteX57" fmla="*/ 8662663 w 11646040"/>
              <a:gd name="connsiteY57" fmla="*/ 440169 h 459652"/>
              <a:gd name="connsiteX58" fmla="*/ 8691325 w 11646040"/>
              <a:gd name="connsiteY58" fmla="*/ 432285 h 459652"/>
              <a:gd name="connsiteX59" fmla="*/ 8080849 w 11646040"/>
              <a:gd name="connsiteY59" fmla="*/ 432285 h 459652"/>
              <a:gd name="connsiteX60" fmla="*/ 8111454 w 11646040"/>
              <a:gd name="connsiteY60" fmla="*/ 438288 h 459652"/>
              <a:gd name="connsiteX61" fmla="*/ 8138757 w 11646040"/>
              <a:gd name="connsiteY61" fmla="*/ 459652 h 459652"/>
              <a:gd name="connsiteX62" fmla="*/ 8123288 w 11646040"/>
              <a:gd name="connsiteY62" fmla="*/ 459652 h 459652"/>
              <a:gd name="connsiteX63" fmla="*/ 8113046 w 11646040"/>
              <a:gd name="connsiteY63" fmla="*/ 447647 h 459652"/>
              <a:gd name="connsiteX64" fmla="*/ 8084992 w 11646040"/>
              <a:gd name="connsiteY64" fmla="*/ 439398 h 459652"/>
              <a:gd name="connsiteX65" fmla="*/ 8056060 w 11646040"/>
              <a:gd name="connsiteY65" fmla="*/ 446999 h 459652"/>
              <a:gd name="connsiteX66" fmla="*/ 8044690 w 11646040"/>
              <a:gd name="connsiteY66" fmla="*/ 459652 h 459652"/>
              <a:gd name="connsiteX67" fmla="*/ 8029689 w 11646040"/>
              <a:gd name="connsiteY67" fmla="*/ 459652 h 459652"/>
              <a:gd name="connsiteX68" fmla="*/ 8052188 w 11646040"/>
              <a:gd name="connsiteY68" fmla="*/ 440169 h 459652"/>
              <a:gd name="connsiteX69" fmla="*/ 8080849 w 11646040"/>
              <a:gd name="connsiteY69" fmla="*/ 432285 h 459652"/>
              <a:gd name="connsiteX70" fmla="*/ 7470375 w 11646040"/>
              <a:gd name="connsiteY70" fmla="*/ 432285 h 459652"/>
              <a:gd name="connsiteX71" fmla="*/ 7500979 w 11646040"/>
              <a:gd name="connsiteY71" fmla="*/ 438288 h 459652"/>
              <a:gd name="connsiteX72" fmla="*/ 7528281 w 11646040"/>
              <a:gd name="connsiteY72" fmla="*/ 459652 h 459652"/>
              <a:gd name="connsiteX73" fmla="*/ 7512815 w 11646040"/>
              <a:gd name="connsiteY73" fmla="*/ 459652 h 459652"/>
              <a:gd name="connsiteX74" fmla="*/ 7502572 w 11646040"/>
              <a:gd name="connsiteY74" fmla="*/ 447647 h 459652"/>
              <a:gd name="connsiteX75" fmla="*/ 7474518 w 11646040"/>
              <a:gd name="connsiteY75" fmla="*/ 439398 h 459652"/>
              <a:gd name="connsiteX76" fmla="*/ 7445585 w 11646040"/>
              <a:gd name="connsiteY76" fmla="*/ 446999 h 459652"/>
              <a:gd name="connsiteX77" fmla="*/ 7434216 w 11646040"/>
              <a:gd name="connsiteY77" fmla="*/ 459652 h 459652"/>
              <a:gd name="connsiteX78" fmla="*/ 7419215 w 11646040"/>
              <a:gd name="connsiteY78" fmla="*/ 459652 h 459652"/>
              <a:gd name="connsiteX79" fmla="*/ 7441714 w 11646040"/>
              <a:gd name="connsiteY79" fmla="*/ 440169 h 459652"/>
              <a:gd name="connsiteX80" fmla="*/ 7470375 w 11646040"/>
              <a:gd name="connsiteY80" fmla="*/ 432285 h 459652"/>
              <a:gd name="connsiteX81" fmla="*/ 6859901 w 11646040"/>
              <a:gd name="connsiteY81" fmla="*/ 432285 h 459652"/>
              <a:gd name="connsiteX82" fmla="*/ 6890506 w 11646040"/>
              <a:gd name="connsiteY82" fmla="*/ 438288 h 459652"/>
              <a:gd name="connsiteX83" fmla="*/ 6917810 w 11646040"/>
              <a:gd name="connsiteY83" fmla="*/ 459652 h 459652"/>
              <a:gd name="connsiteX84" fmla="*/ 6902344 w 11646040"/>
              <a:gd name="connsiteY84" fmla="*/ 459652 h 459652"/>
              <a:gd name="connsiteX85" fmla="*/ 6892099 w 11646040"/>
              <a:gd name="connsiteY85" fmla="*/ 447647 h 459652"/>
              <a:gd name="connsiteX86" fmla="*/ 6864044 w 11646040"/>
              <a:gd name="connsiteY86" fmla="*/ 439398 h 459652"/>
              <a:gd name="connsiteX87" fmla="*/ 6835112 w 11646040"/>
              <a:gd name="connsiteY87" fmla="*/ 446999 h 459652"/>
              <a:gd name="connsiteX88" fmla="*/ 6823741 w 11646040"/>
              <a:gd name="connsiteY88" fmla="*/ 459652 h 459652"/>
              <a:gd name="connsiteX89" fmla="*/ 6808741 w 11646040"/>
              <a:gd name="connsiteY89" fmla="*/ 459652 h 459652"/>
              <a:gd name="connsiteX90" fmla="*/ 6831240 w 11646040"/>
              <a:gd name="connsiteY90" fmla="*/ 440169 h 459652"/>
              <a:gd name="connsiteX91" fmla="*/ 6859901 w 11646040"/>
              <a:gd name="connsiteY91" fmla="*/ 432285 h 459652"/>
              <a:gd name="connsiteX92" fmla="*/ 6249428 w 11646040"/>
              <a:gd name="connsiteY92" fmla="*/ 432285 h 459652"/>
              <a:gd name="connsiteX93" fmla="*/ 6280031 w 11646040"/>
              <a:gd name="connsiteY93" fmla="*/ 438288 h 459652"/>
              <a:gd name="connsiteX94" fmla="*/ 6307333 w 11646040"/>
              <a:gd name="connsiteY94" fmla="*/ 459652 h 459652"/>
              <a:gd name="connsiteX95" fmla="*/ 6291868 w 11646040"/>
              <a:gd name="connsiteY95" fmla="*/ 459652 h 459652"/>
              <a:gd name="connsiteX96" fmla="*/ 6281625 w 11646040"/>
              <a:gd name="connsiteY96" fmla="*/ 447647 h 459652"/>
              <a:gd name="connsiteX97" fmla="*/ 6253570 w 11646040"/>
              <a:gd name="connsiteY97" fmla="*/ 439398 h 459652"/>
              <a:gd name="connsiteX98" fmla="*/ 6224637 w 11646040"/>
              <a:gd name="connsiteY98" fmla="*/ 446999 h 459652"/>
              <a:gd name="connsiteX99" fmla="*/ 6213266 w 11646040"/>
              <a:gd name="connsiteY99" fmla="*/ 459652 h 459652"/>
              <a:gd name="connsiteX100" fmla="*/ 6198268 w 11646040"/>
              <a:gd name="connsiteY100" fmla="*/ 459652 h 459652"/>
              <a:gd name="connsiteX101" fmla="*/ 6220767 w 11646040"/>
              <a:gd name="connsiteY101" fmla="*/ 440169 h 459652"/>
              <a:gd name="connsiteX102" fmla="*/ 6249428 w 11646040"/>
              <a:gd name="connsiteY102" fmla="*/ 432285 h 459652"/>
              <a:gd name="connsiteX103" fmla="*/ 5638952 w 11646040"/>
              <a:gd name="connsiteY103" fmla="*/ 432285 h 459652"/>
              <a:gd name="connsiteX104" fmla="*/ 5669557 w 11646040"/>
              <a:gd name="connsiteY104" fmla="*/ 438288 h 459652"/>
              <a:gd name="connsiteX105" fmla="*/ 5696860 w 11646040"/>
              <a:gd name="connsiteY105" fmla="*/ 459652 h 459652"/>
              <a:gd name="connsiteX106" fmla="*/ 5681392 w 11646040"/>
              <a:gd name="connsiteY106" fmla="*/ 459652 h 459652"/>
              <a:gd name="connsiteX107" fmla="*/ 5671148 w 11646040"/>
              <a:gd name="connsiteY107" fmla="*/ 447647 h 459652"/>
              <a:gd name="connsiteX108" fmla="*/ 5643094 w 11646040"/>
              <a:gd name="connsiteY108" fmla="*/ 439398 h 459652"/>
              <a:gd name="connsiteX109" fmla="*/ 5614162 w 11646040"/>
              <a:gd name="connsiteY109" fmla="*/ 446999 h 459652"/>
              <a:gd name="connsiteX110" fmla="*/ 5602792 w 11646040"/>
              <a:gd name="connsiteY110" fmla="*/ 459652 h 459652"/>
              <a:gd name="connsiteX111" fmla="*/ 5587789 w 11646040"/>
              <a:gd name="connsiteY111" fmla="*/ 459652 h 459652"/>
              <a:gd name="connsiteX112" fmla="*/ 5610290 w 11646040"/>
              <a:gd name="connsiteY112" fmla="*/ 440169 h 459652"/>
              <a:gd name="connsiteX113" fmla="*/ 5638952 w 11646040"/>
              <a:gd name="connsiteY113" fmla="*/ 432285 h 459652"/>
              <a:gd name="connsiteX114" fmla="*/ 5028478 w 11646040"/>
              <a:gd name="connsiteY114" fmla="*/ 432285 h 459652"/>
              <a:gd name="connsiteX115" fmla="*/ 5059082 w 11646040"/>
              <a:gd name="connsiteY115" fmla="*/ 438288 h 459652"/>
              <a:gd name="connsiteX116" fmla="*/ 5086385 w 11646040"/>
              <a:gd name="connsiteY116" fmla="*/ 459652 h 459652"/>
              <a:gd name="connsiteX117" fmla="*/ 5070916 w 11646040"/>
              <a:gd name="connsiteY117" fmla="*/ 459652 h 459652"/>
              <a:gd name="connsiteX118" fmla="*/ 5060674 w 11646040"/>
              <a:gd name="connsiteY118" fmla="*/ 447647 h 459652"/>
              <a:gd name="connsiteX119" fmla="*/ 5032622 w 11646040"/>
              <a:gd name="connsiteY119" fmla="*/ 439398 h 459652"/>
              <a:gd name="connsiteX120" fmla="*/ 5003687 w 11646040"/>
              <a:gd name="connsiteY120" fmla="*/ 446999 h 459652"/>
              <a:gd name="connsiteX121" fmla="*/ 4992317 w 11646040"/>
              <a:gd name="connsiteY121" fmla="*/ 459652 h 459652"/>
              <a:gd name="connsiteX122" fmla="*/ 4977317 w 11646040"/>
              <a:gd name="connsiteY122" fmla="*/ 459652 h 459652"/>
              <a:gd name="connsiteX123" fmla="*/ 4999816 w 11646040"/>
              <a:gd name="connsiteY123" fmla="*/ 440169 h 459652"/>
              <a:gd name="connsiteX124" fmla="*/ 5028478 w 11646040"/>
              <a:gd name="connsiteY124" fmla="*/ 432285 h 459652"/>
              <a:gd name="connsiteX125" fmla="*/ 4418003 w 11646040"/>
              <a:gd name="connsiteY125" fmla="*/ 432285 h 459652"/>
              <a:gd name="connsiteX126" fmla="*/ 4448607 w 11646040"/>
              <a:gd name="connsiteY126" fmla="*/ 438288 h 459652"/>
              <a:gd name="connsiteX127" fmla="*/ 4475911 w 11646040"/>
              <a:gd name="connsiteY127" fmla="*/ 459652 h 459652"/>
              <a:gd name="connsiteX128" fmla="*/ 4460443 w 11646040"/>
              <a:gd name="connsiteY128" fmla="*/ 459652 h 459652"/>
              <a:gd name="connsiteX129" fmla="*/ 4450201 w 11646040"/>
              <a:gd name="connsiteY129" fmla="*/ 447647 h 459652"/>
              <a:gd name="connsiteX130" fmla="*/ 4422145 w 11646040"/>
              <a:gd name="connsiteY130" fmla="*/ 439398 h 459652"/>
              <a:gd name="connsiteX131" fmla="*/ 4393214 w 11646040"/>
              <a:gd name="connsiteY131" fmla="*/ 446999 h 459652"/>
              <a:gd name="connsiteX132" fmla="*/ 4381844 w 11646040"/>
              <a:gd name="connsiteY132" fmla="*/ 459652 h 459652"/>
              <a:gd name="connsiteX133" fmla="*/ 4366843 w 11646040"/>
              <a:gd name="connsiteY133" fmla="*/ 459652 h 459652"/>
              <a:gd name="connsiteX134" fmla="*/ 4389343 w 11646040"/>
              <a:gd name="connsiteY134" fmla="*/ 440169 h 459652"/>
              <a:gd name="connsiteX135" fmla="*/ 4418003 w 11646040"/>
              <a:gd name="connsiteY135" fmla="*/ 432285 h 459652"/>
              <a:gd name="connsiteX136" fmla="*/ 3807528 w 11646040"/>
              <a:gd name="connsiteY136" fmla="*/ 432285 h 459652"/>
              <a:gd name="connsiteX137" fmla="*/ 3838133 w 11646040"/>
              <a:gd name="connsiteY137" fmla="*/ 438288 h 459652"/>
              <a:gd name="connsiteX138" fmla="*/ 3865437 w 11646040"/>
              <a:gd name="connsiteY138" fmla="*/ 459652 h 459652"/>
              <a:gd name="connsiteX139" fmla="*/ 3849969 w 11646040"/>
              <a:gd name="connsiteY139" fmla="*/ 459652 h 459652"/>
              <a:gd name="connsiteX140" fmla="*/ 3839725 w 11646040"/>
              <a:gd name="connsiteY140" fmla="*/ 447647 h 459652"/>
              <a:gd name="connsiteX141" fmla="*/ 3811669 w 11646040"/>
              <a:gd name="connsiteY141" fmla="*/ 439398 h 459652"/>
              <a:gd name="connsiteX142" fmla="*/ 3782738 w 11646040"/>
              <a:gd name="connsiteY142" fmla="*/ 446999 h 459652"/>
              <a:gd name="connsiteX143" fmla="*/ 3771368 w 11646040"/>
              <a:gd name="connsiteY143" fmla="*/ 459652 h 459652"/>
              <a:gd name="connsiteX144" fmla="*/ 3756367 w 11646040"/>
              <a:gd name="connsiteY144" fmla="*/ 459652 h 459652"/>
              <a:gd name="connsiteX145" fmla="*/ 3778867 w 11646040"/>
              <a:gd name="connsiteY145" fmla="*/ 440169 h 459652"/>
              <a:gd name="connsiteX146" fmla="*/ 3807528 w 11646040"/>
              <a:gd name="connsiteY146" fmla="*/ 432285 h 459652"/>
              <a:gd name="connsiteX147" fmla="*/ 3197053 w 11646040"/>
              <a:gd name="connsiteY147" fmla="*/ 432285 h 459652"/>
              <a:gd name="connsiteX148" fmla="*/ 3227658 w 11646040"/>
              <a:gd name="connsiteY148" fmla="*/ 438288 h 459652"/>
              <a:gd name="connsiteX149" fmla="*/ 3254961 w 11646040"/>
              <a:gd name="connsiteY149" fmla="*/ 459652 h 459652"/>
              <a:gd name="connsiteX150" fmla="*/ 3239493 w 11646040"/>
              <a:gd name="connsiteY150" fmla="*/ 459652 h 459652"/>
              <a:gd name="connsiteX151" fmla="*/ 3229251 w 11646040"/>
              <a:gd name="connsiteY151" fmla="*/ 447647 h 459652"/>
              <a:gd name="connsiteX152" fmla="*/ 3201195 w 11646040"/>
              <a:gd name="connsiteY152" fmla="*/ 439398 h 459652"/>
              <a:gd name="connsiteX153" fmla="*/ 3172264 w 11646040"/>
              <a:gd name="connsiteY153" fmla="*/ 446999 h 459652"/>
              <a:gd name="connsiteX154" fmla="*/ 3160894 w 11646040"/>
              <a:gd name="connsiteY154" fmla="*/ 459652 h 459652"/>
              <a:gd name="connsiteX155" fmla="*/ 3145893 w 11646040"/>
              <a:gd name="connsiteY155" fmla="*/ 459652 h 459652"/>
              <a:gd name="connsiteX156" fmla="*/ 3168393 w 11646040"/>
              <a:gd name="connsiteY156" fmla="*/ 440169 h 459652"/>
              <a:gd name="connsiteX157" fmla="*/ 3197053 w 11646040"/>
              <a:gd name="connsiteY157" fmla="*/ 432285 h 459652"/>
              <a:gd name="connsiteX158" fmla="*/ 2586579 w 11646040"/>
              <a:gd name="connsiteY158" fmla="*/ 432285 h 459652"/>
              <a:gd name="connsiteX159" fmla="*/ 2617183 w 11646040"/>
              <a:gd name="connsiteY159" fmla="*/ 438288 h 459652"/>
              <a:gd name="connsiteX160" fmla="*/ 2644486 w 11646040"/>
              <a:gd name="connsiteY160" fmla="*/ 459652 h 459652"/>
              <a:gd name="connsiteX161" fmla="*/ 2629019 w 11646040"/>
              <a:gd name="connsiteY161" fmla="*/ 459652 h 459652"/>
              <a:gd name="connsiteX162" fmla="*/ 2618776 w 11646040"/>
              <a:gd name="connsiteY162" fmla="*/ 447647 h 459652"/>
              <a:gd name="connsiteX163" fmla="*/ 2590721 w 11646040"/>
              <a:gd name="connsiteY163" fmla="*/ 439398 h 459652"/>
              <a:gd name="connsiteX164" fmla="*/ 2561790 w 11646040"/>
              <a:gd name="connsiteY164" fmla="*/ 446999 h 459652"/>
              <a:gd name="connsiteX165" fmla="*/ 2550420 w 11646040"/>
              <a:gd name="connsiteY165" fmla="*/ 459652 h 459652"/>
              <a:gd name="connsiteX166" fmla="*/ 2535418 w 11646040"/>
              <a:gd name="connsiteY166" fmla="*/ 459652 h 459652"/>
              <a:gd name="connsiteX167" fmla="*/ 2557918 w 11646040"/>
              <a:gd name="connsiteY167" fmla="*/ 440169 h 459652"/>
              <a:gd name="connsiteX168" fmla="*/ 2586579 w 11646040"/>
              <a:gd name="connsiteY168" fmla="*/ 432285 h 459652"/>
              <a:gd name="connsiteX169" fmla="*/ 1976103 w 11646040"/>
              <a:gd name="connsiteY169" fmla="*/ 432285 h 459652"/>
              <a:gd name="connsiteX170" fmla="*/ 2006707 w 11646040"/>
              <a:gd name="connsiteY170" fmla="*/ 438288 h 459652"/>
              <a:gd name="connsiteX171" fmla="*/ 2034010 w 11646040"/>
              <a:gd name="connsiteY171" fmla="*/ 459652 h 459652"/>
              <a:gd name="connsiteX172" fmla="*/ 2018543 w 11646040"/>
              <a:gd name="connsiteY172" fmla="*/ 459652 h 459652"/>
              <a:gd name="connsiteX173" fmla="*/ 2008299 w 11646040"/>
              <a:gd name="connsiteY173" fmla="*/ 447647 h 459652"/>
              <a:gd name="connsiteX174" fmla="*/ 1980245 w 11646040"/>
              <a:gd name="connsiteY174" fmla="*/ 439398 h 459652"/>
              <a:gd name="connsiteX175" fmla="*/ 1951313 w 11646040"/>
              <a:gd name="connsiteY175" fmla="*/ 446999 h 459652"/>
              <a:gd name="connsiteX176" fmla="*/ 1939943 w 11646040"/>
              <a:gd name="connsiteY176" fmla="*/ 459652 h 459652"/>
              <a:gd name="connsiteX177" fmla="*/ 1924942 w 11646040"/>
              <a:gd name="connsiteY177" fmla="*/ 459652 h 459652"/>
              <a:gd name="connsiteX178" fmla="*/ 1947441 w 11646040"/>
              <a:gd name="connsiteY178" fmla="*/ 440169 h 459652"/>
              <a:gd name="connsiteX179" fmla="*/ 1976103 w 11646040"/>
              <a:gd name="connsiteY179" fmla="*/ 432285 h 459652"/>
              <a:gd name="connsiteX180" fmla="*/ 1365627 w 11646040"/>
              <a:gd name="connsiteY180" fmla="*/ 432285 h 459652"/>
              <a:gd name="connsiteX181" fmla="*/ 1396232 w 11646040"/>
              <a:gd name="connsiteY181" fmla="*/ 438288 h 459652"/>
              <a:gd name="connsiteX182" fmla="*/ 1423534 w 11646040"/>
              <a:gd name="connsiteY182" fmla="*/ 459652 h 459652"/>
              <a:gd name="connsiteX183" fmla="*/ 1408067 w 11646040"/>
              <a:gd name="connsiteY183" fmla="*/ 459652 h 459652"/>
              <a:gd name="connsiteX184" fmla="*/ 1397824 w 11646040"/>
              <a:gd name="connsiteY184" fmla="*/ 447647 h 459652"/>
              <a:gd name="connsiteX185" fmla="*/ 1369770 w 11646040"/>
              <a:gd name="connsiteY185" fmla="*/ 439398 h 459652"/>
              <a:gd name="connsiteX186" fmla="*/ 1340838 w 11646040"/>
              <a:gd name="connsiteY186" fmla="*/ 446999 h 459652"/>
              <a:gd name="connsiteX187" fmla="*/ 1329468 w 11646040"/>
              <a:gd name="connsiteY187" fmla="*/ 459652 h 459652"/>
              <a:gd name="connsiteX188" fmla="*/ 1314466 w 11646040"/>
              <a:gd name="connsiteY188" fmla="*/ 459652 h 459652"/>
              <a:gd name="connsiteX189" fmla="*/ 1336966 w 11646040"/>
              <a:gd name="connsiteY189" fmla="*/ 440169 h 459652"/>
              <a:gd name="connsiteX190" fmla="*/ 1365627 w 11646040"/>
              <a:gd name="connsiteY190" fmla="*/ 432285 h 459652"/>
              <a:gd name="connsiteX191" fmla="*/ 755153 w 11646040"/>
              <a:gd name="connsiteY191" fmla="*/ 432285 h 459652"/>
              <a:gd name="connsiteX192" fmla="*/ 785757 w 11646040"/>
              <a:gd name="connsiteY192" fmla="*/ 438288 h 459652"/>
              <a:gd name="connsiteX193" fmla="*/ 813060 w 11646040"/>
              <a:gd name="connsiteY193" fmla="*/ 459652 h 459652"/>
              <a:gd name="connsiteX194" fmla="*/ 797593 w 11646040"/>
              <a:gd name="connsiteY194" fmla="*/ 459652 h 459652"/>
              <a:gd name="connsiteX195" fmla="*/ 787350 w 11646040"/>
              <a:gd name="connsiteY195" fmla="*/ 447647 h 459652"/>
              <a:gd name="connsiteX196" fmla="*/ 759295 w 11646040"/>
              <a:gd name="connsiteY196" fmla="*/ 439398 h 459652"/>
              <a:gd name="connsiteX197" fmla="*/ 730363 w 11646040"/>
              <a:gd name="connsiteY197" fmla="*/ 446999 h 459652"/>
              <a:gd name="connsiteX198" fmla="*/ 718993 w 11646040"/>
              <a:gd name="connsiteY198" fmla="*/ 459652 h 459652"/>
              <a:gd name="connsiteX199" fmla="*/ 703992 w 11646040"/>
              <a:gd name="connsiteY199" fmla="*/ 459652 h 459652"/>
              <a:gd name="connsiteX200" fmla="*/ 726492 w 11646040"/>
              <a:gd name="connsiteY200" fmla="*/ 440169 h 459652"/>
              <a:gd name="connsiteX201" fmla="*/ 755153 w 11646040"/>
              <a:gd name="connsiteY201" fmla="*/ 432285 h 459652"/>
              <a:gd name="connsiteX202" fmla="*/ 10830991 w 11646040"/>
              <a:gd name="connsiteY202" fmla="*/ 411256 h 459652"/>
              <a:gd name="connsiteX203" fmla="*/ 10963381 w 11646040"/>
              <a:gd name="connsiteY203" fmla="*/ 443968 h 459652"/>
              <a:gd name="connsiteX204" fmla="*/ 10986149 w 11646040"/>
              <a:gd name="connsiteY204" fmla="*/ 459652 h 459652"/>
              <a:gd name="connsiteX205" fmla="*/ 10962893 w 11646040"/>
              <a:gd name="connsiteY205" fmla="*/ 459652 h 459652"/>
              <a:gd name="connsiteX206" fmla="*/ 10922708 w 11646040"/>
              <a:gd name="connsiteY206" fmla="*/ 436327 h 459652"/>
              <a:gd name="connsiteX207" fmla="*/ 10833455 w 11646040"/>
              <a:gd name="connsiteY207" fmla="*/ 421768 h 459652"/>
              <a:gd name="connsiteX208" fmla="*/ 10830991 w 11646040"/>
              <a:gd name="connsiteY208" fmla="*/ 421804 h 459652"/>
              <a:gd name="connsiteX209" fmla="*/ 10830991 w 11646040"/>
              <a:gd name="connsiteY209" fmla="*/ 421695 h 459652"/>
              <a:gd name="connsiteX210" fmla="*/ 10826576 w 11646040"/>
              <a:gd name="connsiteY210" fmla="*/ 421731 h 459652"/>
              <a:gd name="connsiteX211" fmla="*/ 10738502 w 11646040"/>
              <a:gd name="connsiteY211" fmla="*/ 436738 h 459652"/>
              <a:gd name="connsiteX212" fmla="*/ 10699223 w 11646040"/>
              <a:gd name="connsiteY212" fmla="*/ 459652 h 459652"/>
              <a:gd name="connsiteX213" fmla="*/ 10674963 w 11646040"/>
              <a:gd name="connsiteY213" fmla="*/ 459652 h 459652"/>
              <a:gd name="connsiteX214" fmla="*/ 10689092 w 11646040"/>
              <a:gd name="connsiteY214" fmla="*/ 448862 h 459652"/>
              <a:gd name="connsiteX215" fmla="*/ 10830991 w 11646040"/>
              <a:gd name="connsiteY215" fmla="*/ 412059 h 459652"/>
              <a:gd name="connsiteX216" fmla="*/ 10220516 w 11646040"/>
              <a:gd name="connsiteY216" fmla="*/ 411256 h 459652"/>
              <a:gd name="connsiteX217" fmla="*/ 10352906 w 11646040"/>
              <a:gd name="connsiteY217" fmla="*/ 443968 h 459652"/>
              <a:gd name="connsiteX218" fmla="*/ 10375674 w 11646040"/>
              <a:gd name="connsiteY218" fmla="*/ 459652 h 459652"/>
              <a:gd name="connsiteX219" fmla="*/ 10352417 w 11646040"/>
              <a:gd name="connsiteY219" fmla="*/ 459652 h 459652"/>
              <a:gd name="connsiteX220" fmla="*/ 10312233 w 11646040"/>
              <a:gd name="connsiteY220" fmla="*/ 436327 h 459652"/>
              <a:gd name="connsiteX221" fmla="*/ 10222979 w 11646040"/>
              <a:gd name="connsiteY221" fmla="*/ 421768 h 459652"/>
              <a:gd name="connsiteX222" fmla="*/ 10220516 w 11646040"/>
              <a:gd name="connsiteY222" fmla="*/ 421804 h 459652"/>
              <a:gd name="connsiteX223" fmla="*/ 10220516 w 11646040"/>
              <a:gd name="connsiteY223" fmla="*/ 421695 h 459652"/>
              <a:gd name="connsiteX224" fmla="*/ 10216101 w 11646040"/>
              <a:gd name="connsiteY224" fmla="*/ 421731 h 459652"/>
              <a:gd name="connsiteX225" fmla="*/ 10128027 w 11646040"/>
              <a:gd name="connsiteY225" fmla="*/ 436738 h 459652"/>
              <a:gd name="connsiteX226" fmla="*/ 10088747 w 11646040"/>
              <a:gd name="connsiteY226" fmla="*/ 459652 h 459652"/>
              <a:gd name="connsiteX227" fmla="*/ 10064487 w 11646040"/>
              <a:gd name="connsiteY227" fmla="*/ 459652 h 459652"/>
              <a:gd name="connsiteX228" fmla="*/ 10078617 w 11646040"/>
              <a:gd name="connsiteY228" fmla="*/ 448862 h 459652"/>
              <a:gd name="connsiteX229" fmla="*/ 10220516 w 11646040"/>
              <a:gd name="connsiteY229" fmla="*/ 412059 h 459652"/>
              <a:gd name="connsiteX230" fmla="*/ 9610041 w 11646040"/>
              <a:gd name="connsiteY230" fmla="*/ 411256 h 459652"/>
              <a:gd name="connsiteX231" fmla="*/ 9742430 w 11646040"/>
              <a:gd name="connsiteY231" fmla="*/ 443968 h 459652"/>
              <a:gd name="connsiteX232" fmla="*/ 9765199 w 11646040"/>
              <a:gd name="connsiteY232" fmla="*/ 459652 h 459652"/>
              <a:gd name="connsiteX233" fmla="*/ 9741942 w 11646040"/>
              <a:gd name="connsiteY233" fmla="*/ 459652 h 459652"/>
              <a:gd name="connsiteX234" fmla="*/ 9701757 w 11646040"/>
              <a:gd name="connsiteY234" fmla="*/ 436327 h 459652"/>
              <a:gd name="connsiteX235" fmla="*/ 9612503 w 11646040"/>
              <a:gd name="connsiteY235" fmla="*/ 421768 h 459652"/>
              <a:gd name="connsiteX236" fmla="*/ 9610041 w 11646040"/>
              <a:gd name="connsiteY236" fmla="*/ 421804 h 459652"/>
              <a:gd name="connsiteX237" fmla="*/ 9610041 w 11646040"/>
              <a:gd name="connsiteY237" fmla="*/ 421695 h 459652"/>
              <a:gd name="connsiteX238" fmla="*/ 9605626 w 11646040"/>
              <a:gd name="connsiteY238" fmla="*/ 421731 h 459652"/>
              <a:gd name="connsiteX239" fmla="*/ 9517552 w 11646040"/>
              <a:gd name="connsiteY239" fmla="*/ 436738 h 459652"/>
              <a:gd name="connsiteX240" fmla="*/ 9478272 w 11646040"/>
              <a:gd name="connsiteY240" fmla="*/ 459652 h 459652"/>
              <a:gd name="connsiteX241" fmla="*/ 9454012 w 11646040"/>
              <a:gd name="connsiteY241" fmla="*/ 459652 h 459652"/>
              <a:gd name="connsiteX242" fmla="*/ 9468142 w 11646040"/>
              <a:gd name="connsiteY242" fmla="*/ 448862 h 459652"/>
              <a:gd name="connsiteX243" fmla="*/ 9610041 w 11646040"/>
              <a:gd name="connsiteY243" fmla="*/ 412059 h 459652"/>
              <a:gd name="connsiteX244" fmla="*/ 8999566 w 11646040"/>
              <a:gd name="connsiteY244" fmla="*/ 411256 h 459652"/>
              <a:gd name="connsiteX245" fmla="*/ 9131956 w 11646040"/>
              <a:gd name="connsiteY245" fmla="*/ 443968 h 459652"/>
              <a:gd name="connsiteX246" fmla="*/ 9154724 w 11646040"/>
              <a:gd name="connsiteY246" fmla="*/ 459652 h 459652"/>
              <a:gd name="connsiteX247" fmla="*/ 9131467 w 11646040"/>
              <a:gd name="connsiteY247" fmla="*/ 459652 h 459652"/>
              <a:gd name="connsiteX248" fmla="*/ 9091282 w 11646040"/>
              <a:gd name="connsiteY248" fmla="*/ 436327 h 459652"/>
              <a:gd name="connsiteX249" fmla="*/ 9002028 w 11646040"/>
              <a:gd name="connsiteY249" fmla="*/ 421768 h 459652"/>
              <a:gd name="connsiteX250" fmla="*/ 8999566 w 11646040"/>
              <a:gd name="connsiteY250" fmla="*/ 421804 h 459652"/>
              <a:gd name="connsiteX251" fmla="*/ 8999566 w 11646040"/>
              <a:gd name="connsiteY251" fmla="*/ 421695 h 459652"/>
              <a:gd name="connsiteX252" fmla="*/ 8995151 w 11646040"/>
              <a:gd name="connsiteY252" fmla="*/ 421731 h 459652"/>
              <a:gd name="connsiteX253" fmla="*/ 8907076 w 11646040"/>
              <a:gd name="connsiteY253" fmla="*/ 436738 h 459652"/>
              <a:gd name="connsiteX254" fmla="*/ 8867797 w 11646040"/>
              <a:gd name="connsiteY254" fmla="*/ 459652 h 459652"/>
              <a:gd name="connsiteX255" fmla="*/ 8843537 w 11646040"/>
              <a:gd name="connsiteY255" fmla="*/ 459652 h 459652"/>
              <a:gd name="connsiteX256" fmla="*/ 8857666 w 11646040"/>
              <a:gd name="connsiteY256" fmla="*/ 448862 h 459652"/>
              <a:gd name="connsiteX257" fmla="*/ 8999566 w 11646040"/>
              <a:gd name="connsiteY257" fmla="*/ 412059 h 459652"/>
              <a:gd name="connsiteX258" fmla="*/ 8389091 w 11646040"/>
              <a:gd name="connsiteY258" fmla="*/ 411256 h 459652"/>
              <a:gd name="connsiteX259" fmla="*/ 8521480 w 11646040"/>
              <a:gd name="connsiteY259" fmla="*/ 443968 h 459652"/>
              <a:gd name="connsiteX260" fmla="*/ 8544249 w 11646040"/>
              <a:gd name="connsiteY260" fmla="*/ 459652 h 459652"/>
              <a:gd name="connsiteX261" fmla="*/ 8520992 w 11646040"/>
              <a:gd name="connsiteY261" fmla="*/ 459652 h 459652"/>
              <a:gd name="connsiteX262" fmla="*/ 8480807 w 11646040"/>
              <a:gd name="connsiteY262" fmla="*/ 436327 h 459652"/>
              <a:gd name="connsiteX263" fmla="*/ 8391553 w 11646040"/>
              <a:gd name="connsiteY263" fmla="*/ 421768 h 459652"/>
              <a:gd name="connsiteX264" fmla="*/ 8389091 w 11646040"/>
              <a:gd name="connsiteY264" fmla="*/ 421804 h 459652"/>
              <a:gd name="connsiteX265" fmla="*/ 8389091 w 11646040"/>
              <a:gd name="connsiteY265" fmla="*/ 421695 h 459652"/>
              <a:gd name="connsiteX266" fmla="*/ 8384676 w 11646040"/>
              <a:gd name="connsiteY266" fmla="*/ 421731 h 459652"/>
              <a:gd name="connsiteX267" fmla="*/ 8296601 w 11646040"/>
              <a:gd name="connsiteY267" fmla="*/ 436738 h 459652"/>
              <a:gd name="connsiteX268" fmla="*/ 8257322 w 11646040"/>
              <a:gd name="connsiteY268" fmla="*/ 459652 h 459652"/>
              <a:gd name="connsiteX269" fmla="*/ 8233062 w 11646040"/>
              <a:gd name="connsiteY269" fmla="*/ 459652 h 459652"/>
              <a:gd name="connsiteX270" fmla="*/ 8247191 w 11646040"/>
              <a:gd name="connsiteY270" fmla="*/ 448862 h 459652"/>
              <a:gd name="connsiteX271" fmla="*/ 8389091 w 11646040"/>
              <a:gd name="connsiteY271" fmla="*/ 412059 h 459652"/>
              <a:gd name="connsiteX272" fmla="*/ 7778616 w 11646040"/>
              <a:gd name="connsiteY272" fmla="*/ 411256 h 459652"/>
              <a:gd name="connsiteX273" fmla="*/ 7911006 w 11646040"/>
              <a:gd name="connsiteY273" fmla="*/ 443968 h 459652"/>
              <a:gd name="connsiteX274" fmla="*/ 7933774 w 11646040"/>
              <a:gd name="connsiteY274" fmla="*/ 459652 h 459652"/>
              <a:gd name="connsiteX275" fmla="*/ 7910517 w 11646040"/>
              <a:gd name="connsiteY275" fmla="*/ 459652 h 459652"/>
              <a:gd name="connsiteX276" fmla="*/ 7870332 w 11646040"/>
              <a:gd name="connsiteY276" fmla="*/ 436327 h 459652"/>
              <a:gd name="connsiteX277" fmla="*/ 7781078 w 11646040"/>
              <a:gd name="connsiteY277" fmla="*/ 421768 h 459652"/>
              <a:gd name="connsiteX278" fmla="*/ 7778616 w 11646040"/>
              <a:gd name="connsiteY278" fmla="*/ 421804 h 459652"/>
              <a:gd name="connsiteX279" fmla="*/ 7778616 w 11646040"/>
              <a:gd name="connsiteY279" fmla="*/ 421695 h 459652"/>
              <a:gd name="connsiteX280" fmla="*/ 7774200 w 11646040"/>
              <a:gd name="connsiteY280" fmla="*/ 421731 h 459652"/>
              <a:gd name="connsiteX281" fmla="*/ 7686126 w 11646040"/>
              <a:gd name="connsiteY281" fmla="*/ 436738 h 459652"/>
              <a:gd name="connsiteX282" fmla="*/ 7646847 w 11646040"/>
              <a:gd name="connsiteY282" fmla="*/ 459652 h 459652"/>
              <a:gd name="connsiteX283" fmla="*/ 7622587 w 11646040"/>
              <a:gd name="connsiteY283" fmla="*/ 459652 h 459652"/>
              <a:gd name="connsiteX284" fmla="*/ 7636716 w 11646040"/>
              <a:gd name="connsiteY284" fmla="*/ 448862 h 459652"/>
              <a:gd name="connsiteX285" fmla="*/ 7778616 w 11646040"/>
              <a:gd name="connsiteY285" fmla="*/ 412059 h 459652"/>
              <a:gd name="connsiteX286" fmla="*/ 7168142 w 11646040"/>
              <a:gd name="connsiteY286" fmla="*/ 411256 h 459652"/>
              <a:gd name="connsiteX287" fmla="*/ 7300532 w 11646040"/>
              <a:gd name="connsiteY287" fmla="*/ 443968 h 459652"/>
              <a:gd name="connsiteX288" fmla="*/ 7323300 w 11646040"/>
              <a:gd name="connsiteY288" fmla="*/ 459652 h 459652"/>
              <a:gd name="connsiteX289" fmla="*/ 7300043 w 11646040"/>
              <a:gd name="connsiteY289" fmla="*/ 459652 h 459652"/>
              <a:gd name="connsiteX290" fmla="*/ 7259858 w 11646040"/>
              <a:gd name="connsiteY290" fmla="*/ 436327 h 459652"/>
              <a:gd name="connsiteX291" fmla="*/ 7170605 w 11646040"/>
              <a:gd name="connsiteY291" fmla="*/ 421768 h 459652"/>
              <a:gd name="connsiteX292" fmla="*/ 7168142 w 11646040"/>
              <a:gd name="connsiteY292" fmla="*/ 421804 h 459652"/>
              <a:gd name="connsiteX293" fmla="*/ 7168142 w 11646040"/>
              <a:gd name="connsiteY293" fmla="*/ 421695 h 459652"/>
              <a:gd name="connsiteX294" fmla="*/ 7163726 w 11646040"/>
              <a:gd name="connsiteY294" fmla="*/ 421731 h 459652"/>
              <a:gd name="connsiteX295" fmla="*/ 7075653 w 11646040"/>
              <a:gd name="connsiteY295" fmla="*/ 436738 h 459652"/>
              <a:gd name="connsiteX296" fmla="*/ 7036374 w 11646040"/>
              <a:gd name="connsiteY296" fmla="*/ 459652 h 459652"/>
              <a:gd name="connsiteX297" fmla="*/ 7012113 w 11646040"/>
              <a:gd name="connsiteY297" fmla="*/ 459652 h 459652"/>
              <a:gd name="connsiteX298" fmla="*/ 7026243 w 11646040"/>
              <a:gd name="connsiteY298" fmla="*/ 448862 h 459652"/>
              <a:gd name="connsiteX299" fmla="*/ 7168142 w 11646040"/>
              <a:gd name="connsiteY299" fmla="*/ 412059 h 459652"/>
              <a:gd name="connsiteX300" fmla="*/ 6557668 w 11646040"/>
              <a:gd name="connsiteY300" fmla="*/ 411256 h 459652"/>
              <a:gd name="connsiteX301" fmla="*/ 6690058 w 11646040"/>
              <a:gd name="connsiteY301" fmla="*/ 443968 h 459652"/>
              <a:gd name="connsiteX302" fmla="*/ 6712827 w 11646040"/>
              <a:gd name="connsiteY302" fmla="*/ 459652 h 459652"/>
              <a:gd name="connsiteX303" fmla="*/ 6689569 w 11646040"/>
              <a:gd name="connsiteY303" fmla="*/ 459652 h 459652"/>
              <a:gd name="connsiteX304" fmla="*/ 6649384 w 11646040"/>
              <a:gd name="connsiteY304" fmla="*/ 436327 h 459652"/>
              <a:gd name="connsiteX305" fmla="*/ 6560131 w 11646040"/>
              <a:gd name="connsiteY305" fmla="*/ 421768 h 459652"/>
              <a:gd name="connsiteX306" fmla="*/ 6557668 w 11646040"/>
              <a:gd name="connsiteY306" fmla="*/ 421804 h 459652"/>
              <a:gd name="connsiteX307" fmla="*/ 6557668 w 11646040"/>
              <a:gd name="connsiteY307" fmla="*/ 421695 h 459652"/>
              <a:gd name="connsiteX308" fmla="*/ 6553252 w 11646040"/>
              <a:gd name="connsiteY308" fmla="*/ 421731 h 459652"/>
              <a:gd name="connsiteX309" fmla="*/ 6465178 w 11646040"/>
              <a:gd name="connsiteY309" fmla="*/ 436738 h 459652"/>
              <a:gd name="connsiteX310" fmla="*/ 6425900 w 11646040"/>
              <a:gd name="connsiteY310" fmla="*/ 459652 h 459652"/>
              <a:gd name="connsiteX311" fmla="*/ 6401639 w 11646040"/>
              <a:gd name="connsiteY311" fmla="*/ 459652 h 459652"/>
              <a:gd name="connsiteX312" fmla="*/ 6415768 w 11646040"/>
              <a:gd name="connsiteY312" fmla="*/ 448862 h 459652"/>
              <a:gd name="connsiteX313" fmla="*/ 6557668 w 11646040"/>
              <a:gd name="connsiteY313" fmla="*/ 412059 h 459652"/>
              <a:gd name="connsiteX314" fmla="*/ 5947191 w 11646040"/>
              <a:gd name="connsiteY314" fmla="*/ 411256 h 459652"/>
              <a:gd name="connsiteX315" fmla="*/ 6079582 w 11646040"/>
              <a:gd name="connsiteY315" fmla="*/ 443968 h 459652"/>
              <a:gd name="connsiteX316" fmla="*/ 6102350 w 11646040"/>
              <a:gd name="connsiteY316" fmla="*/ 459652 h 459652"/>
              <a:gd name="connsiteX317" fmla="*/ 6079093 w 11646040"/>
              <a:gd name="connsiteY317" fmla="*/ 459652 h 459652"/>
              <a:gd name="connsiteX318" fmla="*/ 6038908 w 11646040"/>
              <a:gd name="connsiteY318" fmla="*/ 436327 h 459652"/>
              <a:gd name="connsiteX319" fmla="*/ 5949657 w 11646040"/>
              <a:gd name="connsiteY319" fmla="*/ 421768 h 459652"/>
              <a:gd name="connsiteX320" fmla="*/ 5947191 w 11646040"/>
              <a:gd name="connsiteY320" fmla="*/ 421804 h 459652"/>
              <a:gd name="connsiteX321" fmla="*/ 5947191 w 11646040"/>
              <a:gd name="connsiteY321" fmla="*/ 421695 h 459652"/>
              <a:gd name="connsiteX322" fmla="*/ 5942776 w 11646040"/>
              <a:gd name="connsiteY322" fmla="*/ 421731 h 459652"/>
              <a:gd name="connsiteX323" fmla="*/ 5854703 w 11646040"/>
              <a:gd name="connsiteY323" fmla="*/ 436738 h 459652"/>
              <a:gd name="connsiteX324" fmla="*/ 5815424 w 11646040"/>
              <a:gd name="connsiteY324" fmla="*/ 459652 h 459652"/>
              <a:gd name="connsiteX325" fmla="*/ 5791163 w 11646040"/>
              <a:gd name="connsiteY325" fmla="*/ 459652 h 459652"/>
              <a:gd name="connsiteX326" fmla="*/ 5805293 w 11646040"/>
              <a:gd name="connsiteY326" fmla="*/ 448862 h 459652"/>
              <a:gd name="connsiteX327" fmla="*/ 5947191 w 11646040"/>
              <a:gd name="connsiteY327" fmla="*/ 412059 h 459652"/>
              <a:gd name="connsiteX328" fmla="*/ 5336717 w 11646040"/>
              <a:gd name="connsiteY328" fmla="*/ 411256 h 459652"/>
              <a:gd name="connsiteX329" fmla="*/ 5469107 w 11646040"/>
              <a:gd name="connsiteY329" fmla="*/ 443968 h 459652"/>
              <a:gd name="connsiteX330" fmla="*/ 5491875 w 11646040"/>
              <a:gd name="connsiteY330" fmla="*/ 459652 h 459652"/>
              <a:gd name="connsiteX331" fmla="*/ 5468619 w 11646040"/>
              <a:gd name="connsiteY331" fmla="*/ 459652 h 459652"/>
              <a:gd name="connsiteX332" fmla="*/ 5428434 w 11646040"/>
              <a:gd name="connsiteY332" fmla="*/ 436327 h 459652"/>
              <a:gd name="connsiteX333" fmla="*/ 5339180 w 11646040"/>
              <a:gd name="connsiteY333" fmla="*/ 421768 h 459652"/>
              <a:gd name="connsiteX334" fmla="*/ 5336717 w 11646040"/>
              <a:gd name="connsiteY334" fmla="*/ 421804 h 459652"/>
              <a:gd name="connsiteX335" fmla="*/ 5336717 w 11646040"/>
              <a:gd name="connsiteY335" fmla="*/ 421695 h 459652"/>
              <a:gd name="connsiteX336" fmla="*/ 5332302 w 11646040"/>
              <a:gd name="connsiteY336" fmla="*/ 421731 h 459652"/>
              <a:gd name="connsiteX337" fmla="*/ 5244228 w 11646040"/>
              <a:gd name="connsiteY337" fmla="*/ 436738 h 459652"/>
              <a:gd name="connsiteX338" fmla="*/ 5204949 w 11646040"/>
              <a:gd name="connsiteY338" fmla="*/ 459652 h 459652"/>
              <a:gd name="connsiteX339" fmla="*/ 5180690 w 11646040"/>
              <a:gd name="connsiteY339" fmla="*/ 459652 h 459652"/>
              <a:gd name="connsiteX340" fmla="*/ 5194819 w 11646040"/>
              <a:gd name="connsiteY340" fmla="*/ 448862 h 459652"/>
              <a:gd name="connsiteX341" fmla="*/ 5336717 w 11646040"/>
              <a:gd name="connsiteY341" fmla="*/ 412059 h 459652"/>
              <a:gd name="connsiteX342" fmla="*/ 4726245 w 11646040"/>
              <a:gd name="connsiteY342" fmla="*/ 411256 h 459652"/>
              <a:gd name="connsiteX343" fmla="*/ 4858634 w 11646040"/>
              <a:gd name="connsiteY343" fmla="*/ 443968 h 459652"/>
              <a:gd name="connsiteX344" fmla="*/ 4881403 w 11646040"/>
              <a:gd name="connsiteY344" fmla="*/ 459652 h 459652"/>
              <a:gd name="connsiteX345" fmla="*/ 4858146 w 11646040"/>
              <a:gd name="connsiteY345" fmla="*/ 459652 h 459652"/>
              <a:gd name="connsiteX346" fmla="*/ 4817961 w 11646040"/>
              <a:gd name="connsiteY346" fmla="*/ 436327 h 459652"/>
              <a:gd name="connsiteX347" fmla="*/ 4728708 w 11646040"/>
              <a:gd name="connsiteY347" fmla="*/ 421768 h 459652"/>
              <a:gd name="connsiteX348" fmla="*/ 4726245 w 11646040"/>
              <a:gd name="connsiteY348" fmla="*/ 421804 h 459652"/>
              <a:gd name="connsiteX349" fmla="*/ 4726245 w 11646040"/>
              <a:gd name="connsiteY349" fmla="*/ 421695 h 459652"/>
              <a:gd name="connsiteX350" fmla="*/ 4721830 w 11646040"/>
              <a:gd name="connsiteY350" fmla="*/ 421731 h 459652"/>
              <a:gd name="connsiteX351" fmla="*/ 4633755 w 11646040"/>
              <a:gd name="connsiteY351" fmla="*/ 436738 h 459652"/>
              <a:gd name="connsiteX352" fmla="*/ 4594476 w 11646040"/>
              <a:gd name="connsiteY352" fmla="*/ 459652 h 459652"/>
              <a:gd name="connsiteX353" fmla="*/ 4572950 w 11646040"/>
              <a:gd name="connsiteY353" fmla="*/ 459652 h 459652"/>
              <a:gd name="connsiteX354" fmla="*/ 4605453 w 11646040"/>
              <a:gd name="connsiteY354" fmla="*/ 437296 h 459652"/>
              <a:gd name="connsiteX355" fmla="*/ 4674989 w 11646040"/>
              <a:gd name="connsiteY355" fmla="*/ 415680 h 459652"/>
              <a:gd name="connsiteX356" fmla="*/ 4726245 w 11646040"/>
              <a:gd name="connsiteY356" fmla="*/ 412059 h 459652"/>
              <a:gd name="connsiteX357" fmla="*/ 4115769 w 11646040"/>
              <a:gd name="connsiteY357" fmla="*/ 411256 h 459652"/>
              <a:gd name="connsiteX358" fmla="*/ 4248159 w 11646040"/>
              <a:gd name="connsiteY358" fmla="*/ 443968 h 459652"/>
              <a:gd name="connsiteX359" fmla="*/ 4270927 w 11646040"/>
              <a:gd name="connsiteY359" fmla="*/ 459652 h 459652"/>
              <a:gd name="connsiteX360" fmla="*/ 4247670 w 11646040"/>
              <a:gd name="connsiteY360" fmla="*/ 459652 h 459652"/>
              <a:gd name="connsiteX361" fmla="*/ 4207486 w 11646040"/>
              <a:gd name="connsiteY361" fmla="*/ 436327 h 459652"/>
              <a:gd name="connsiteX362" fmla="*/ 4118232 w 11646040"/>
              <a:gd name="connsiteY362" fmla="*/ 421768 h 459652"/>
              <a:gd name="connsiteX363" fmla="*/ 4115769 w 11646040"/>
              <a:gd name="connsiteY363" fmla="*/ 421804 h 459652"/>
              <a:gd name="connsiteX364" fmla="*/ 4115769 w 11646040"/>
              <a:gd name="connsiteY364" fmla="*/ 421695 h 459652"/>
              <a:gd name="connsiteX365" fmla="*/ 4111354 w 11646040"/>
              <a:gd name="connsiteY365" fmla="*/ 421731 h 459652"/>
              <a:gd name="connsiteX366" fmla="*/ 4023280 w 11646040"/>
              <a:gd name="connsiteY366" fmla="*/ 436738 h 459652"/>
              <a:gd name="connsiteX367" fmla="*/ 3984001 w 11646040"/>
              <a:gd name="connsiteY367" fmla="*/ 459652 h 459652"/>
              <a:gd name="connsiteX368" fmla="*/ 3962475 w 11646040"/>
              <a:gd name="connsiteY368" fmla="*/ 459652 h 459652"/>
              <a:gd name="connsiteX369" fmla="*/ 3994978 w 11646040"/>
              <a:gd name="connsiteY369" fmla="*/ 437296 h 459652"/>
              <a:gd name="connsiteX370" fmla="*/ 4064513 w 11646040"/>
              <a:gd name="connsiteY370" fmla="*/ 415680 h 459652"/>
              <a:gd name="connsiteX371" fmla="*/ 4115769 w 11646040"/>
              <a:gd name="connsiteY371" fmla="*/ 412059 h 459652"/>
              <a:gd name="connsiteX372" fmla="*/ 3505294 w 11646040"/>
              <a:gd name="connsiteY372" fmla="*/ 411256 h 459652"/>
              <a:gd name="connsiteX373" fmla="*/ 3637684 w 11646040"/>
              <a:gd name="connsiteY373" fmla="*/ 443968 h 459652"/>
              <a:gd name="connsiteX374" fmla="*/ 3660452 w 11646040"/>
              <a:gd name="connsiteY374" fmla="*/ 459652 h 459652"/>
              <a:gd name="connsiteX375" fmla="*/ 3637196 w 11646040"/>
              <a:gd name="connsiteY375" fmla="*/ 459652 h 459652"/>
              <a:gd name="connsiteX376" fmla="*/ 3597011 w 11646040"/>
              <a:gd name="connsiteY376" fmla="*/ 436327 h 459652"/>
              <a:gd name="connsiteX377" fmla="*/ 3507757 w 11646040"/>
              <a:gd name="connsiteY377" fmla="*/ 421768 h 459652"/>
              <a:gd name="connsiteX378" fmla="*/ 3505294 w 11646040"/>
              <a:gd name="connsiteY378" fmla="*/ 421804 h 459652"/>
              <a:gd name="connsiteX379" fmla="*/ 3505294 w 11646040"/>
              <a:gd name="connsiteY379" fmla="*/ 421695 h 459652"/>
              <a:gd name="connsiteX380" fmla="*/ 3500879 w 11646040"/>
              <a:gd name="connsiteY380" fmla="*/ 421731 h 459652"/>
              <a:gd name="connsiteX381" fmla="*/ 3412805 w 11646040"/>
              <a:gd name="connsiteY381" fmla="*/ 436738 h 459652"/>
              <a:gd name="connsiteX382" fmla="*/ 3373526 w 11646040"/>
              <a:gd name="connsiteY382" fmla="*/ 459652 h 459652"/>
              <a:gd name="connsiteX383" fmla="*/ 3352001 w 11646040"/>
              <a:gd name="connsiteY383" fmla="*/ 459652 h 459652"/>
              <a:gd name="connsiteX384" fmla="*/ 3384503 w 11646040"/>
              <a:gd name="connsiteY384" fmla="*/ 437296 h 459652"/>
              <a:gd name="connsiteX385" fmla="*/ 3454039 w 11646040"/>
              <a:gd name="connsiteY385" fmla="*/ 415680 h 459652"/>
              <a:gd name="connsiteX386" fmla="*/ 3505294 w 11646040"/>
              <a:gd name="connsiteY386" fmla="*/ 412059 h 459652"/>
              <a:gd name="connsiteX387" fmla="*/ 2894819 w 11646040"/>
              <a:gd name="connsiteY387" fmla="*/ 411256 h 459652"/>
              <a:gd name="connsiteX388" fmla="*/ 3027209 w 11646040"/>
              <a:gd name="connsiteY388" fmla="*/ 443968 h 459652"/>
              <a:gd name="connsiteX389" fmla="*/ 3049978 w 11646040"/>
              <a:gd name="connsiteY389" fmla="*/ 459652 h 459652"/>
              <a:gd name="connsiteX390" fmla="*/ 3026721 w 11646040"/>
              <a:gd name="connsiteY390" fmla="*/ 459652 h 459652"/>
              <a:gd name="connsiteX391" fmla="*/ 2986536 w 11646040"/>
              <a:gd name="connsiteY391" fmla="*/ 436327 h 459652"/>
              <a:gd name="connsiteX392" fmla="*/ 2897283 w 11646040"/>
              <a:gd name="connsiteY392" fmla="*/ 421768 h 459652"/>
              <a:gd name="connsiteX393" fmla="*/ 2894819 w 11646040"/>
              <a:gd name="connsiteY393" fmla="*/ 421804 h 459652"/>
              <a:gd name="connsiteX394" fmla="*/ 2894819 w 11646040"/>
              <a:gd name="connsiteY394" fmla="*/ 421695 h 459652"/>
              <a:gd name="connsiteX395" fmla="*/ 2890405 w 11646040"/>
              <a:gd name="connsiteY395" fmla="*/ 421731 h 459652"/>
              <a:gd name="connsiteX396" fmla="*/ 2802331 w 11646040"/>
              <a:gd name="connsiteY396" fmla="*/ 436738 h 459652"/>
              <a:gd name="connsiteX397" fmla="*/ 2763052 w 11646040"/>
              <a:gd name="connsiteY397" fmla="*/ 459652 h 459652"/>
              <a:gd name="connsiteX398" fmla="*/ 2741527 w 11646040"/>
              <a:gd name="connsiteY398" fmla="*/ 459652 h 459652"/>
              <a:gd name="connsiteX399" fmla="*/ 2774029 w 11646040"/>
              <a:gd name="connsiteY399" fmla="*/ 437296 h 459652"/>
              <a:gd name="connsiteX400" fmla="*/ 2843565 w 11646040"/>
              <a:gd name="connsiteY400" fmla="*/ 415680 h 459652"/>
              <a:gd name="connsiteX401" fmla="*/ 2894819 w 11646040"/>
              <a:gd name="connsiteY401" fmla="*/ 412059 h 459652"/>
              <a:gd name="connsiteX402" fmla="*/ 2284343 w 11646040"/>
              <a:gd name="connsiteY402" fmla="*/ 411256 h 459652"/>
              <a:gd name="connsiteX403" fmla="*/ 2416733 w 11646040"/>
              <a:gd name="connsiteY403" fmla="*/ 443968 h 459652"/>
              <a:gd name="connsiteX404" fmla="*/ 2439501 w 11646040"/>
              <a:gd name="connsiteY404" fmla="*/ 459652 h 459652"/>
              <a:gd name="connsiteX405" fmla="*/ 2416245 w 11646040"/>
              <a:gd name="connsiteY405" fmla="*/ 459652 h 459652"/>
              <a:gd name="connsiteX406" fmla="*/ 2376059 w 11646040"/>
              <a:gd name="connsiteY406" fmla="*/ 436327 h 459652"/>
              <a:gd name="connsiteX407" fmla="*/ 2286807 w 11646040"/>
              <a:gd name="connsiteY407" fmla="*/ 421768 h 459652"/>
              <a:gd name="connsiteX408" fmla="*/ 2284343 w 11646040"/>
              <a:gd name="connsiteY408" fmla="*/ 421804 h 459652"/>
              <a:gd name="connsiteX409" fmla="*/ 2284343 w 11646040"/>
              <a:gd name="connsiteY409" fmla="*/ 421695 h 459652"/>
              <a:gd name="connsiteX410" fmla="*/ 2279928 w 11646040"/>
              <a:gd name="connsiteY410" fmla="*/ 421731 h 459652"/>
              <a:gd name="connsiteX411" fmla="*/ 2191854 w 11646040"/>
              <a:gd name="connsiteY411" fmla="*/ 436738 h 459652"/>
              <a:gd name="connsiteX412" fmla="*/ 2152574 w 11646040"/>
              <a:gd name="connsiteY412" fmla="*/ 459652 h 459652"/>
              <a:gd name="connsiteX413" fmla="*/ 2131050 w 11646040"/>
              <a:gd name="connsiteY413" fmla="*/ 459652 h 459652"/>
              <a:gd name="connsiteX414" fmla="*/ 2163552 w 11646040"/>
              <a:gd name="connsiteY414" fmla="*/ 437296 h 459652"/>
              <a:gd name="connsiteX415" fmla="*/ 2233088 w 11646040"/>
              <a:gd name="connsiteY415" fmla="*/ 415680 h 459652"/>
              <a:gd name="connsiteX416" fmla="*/ 2284343 w 11646040"/>
              <a:gd name="connsiteY416" fmla="*/ 412059 h 459652"/>
              <a:gd name="connsiteX417" fmla="*/ 1673869 w 11646040"/>
              <a:gd name="connsiteY417" fmla="*/ 411256 h 459652"/>
              <a:gd name="connsiteX418" fmla="*/ 1806258 w 11646040"/>
              <a:gd name="connsiteY418" fmla="*/ 443968 h 459652"/>
              <a:gd name="connsiteX419" fmla="*/ 1829026 w 11646040"/>
              <a:gd name="connsiteY419" fmla="*/ 459652 h 459652"/>
              <a:gd name="connsiteX420" fmla="*/ 1805770 w 11646040"/>
              <a:gd name="connsiteY420" fmla="*/ 459652 h 459652"/>
              <a:gd name="connsiteX421" fmla="*/ 1765585 w 11646040"/>
              <a:gd name="connsiteY421" fmla="*/ 436327 h 459652"/>
              <a:gd name="connsiteX422" fmla="*/ 1676331 w 11646040"/>
              <a:gd name="connsiteY422" fmla="*/ 421768 h 459652"/>
              <a:gd name="connsiteX423" fmla="*/ 1673869 w 11646040"/>
              <a:gd name="connsiteY423" fmla="*/ 421804 h 459652"/>
              <a:gd name="connsiteX424" fmla="*/ 1673869 w 11646040"/>
              <a:gd name="connsiteY424" fmla="*/ 421695 h 459652"/>
              <a:gd name="connsiteX425" fmla="*/ 1669454 w 11646040"/>
              <a:gd name="connsiteY425" fmla="*/ 421731 h 459652"/>
              <a:gd name="connsiteX426" fmla="*/ 1581379 w 11646040"/>
              <a:gd name="connsiteY426" fmla="*/ 436738 h 459652"/>
              <a:gd name="connsiteX427" fmla="*/ 1542100 w 11646040"/>
              <a:gd name="connsiteY427" fmla="*/ 459652 h 459652"/>
              <a:gd name="connsiteX428" fmla="*/ 1520575 w 11646040"/>
              <a:gd name="connsiteY428" fmla="*/ 459652 h 459652"/>
              <a:gd name="connsiteX429" fmla="*/ 1553077 w 11646040"/>
              <a:gd name="connsiteY429" fmla="*/ 437296 h 459652"/>
              <a:gd name="connsiteX430" fmla="*/ 1622612 w 11646040"/>
              <a:gd name="connsiteY430" fmla="*/ 415680 h 459652"/>
              <a:gd name="connsiteX431" fmla="*/ 1673869 w 11646040"/>
              <a:gd name="connsiteY431" fmla="*/ 412059 h 459652"/>
              <a:gd name="connsiteX432" fmla="*/ 1063393 w 11646040"/>
              <a:gd name="connsiteY432" fmla="*/ 411256 h 459652"/>
              <a:gd name="connsiteX433" fmla="*/ 1195783 w 11646040"/>
              <a:gd name="connsiteY433" fmla="*/ 443968 h 459652"/>
              <a:gd name="connsiteX434" fmla="*/ 1218551 w 11646040"/>
              <a:gd name="connsiteY434" fmla="*/ 459652 h 459652"/>
              <a:gd name="connsiteX435" fmla="*/ 1195294 w 11646040"/>
              <a:gd name="connsiteY435" fmla="*/ 459652 h 459652"/>
              <a:gd name="connsiteX436" fmla="*/ 1155110 w 11646040"/>
              <a:gd name="connsiteY436" fmla="*/ 436327 h 459652"/>
              <a:gd name="connsiteX437" fmla="*/ 1065857 w 11646040"/>
              <a:gd name="connsiteY437" fmla="*/ 421768 h 459652"/>
              <a:gd name="connsiteX438" fmla="*/ 1063393 w 11646040"/>
              <a:gd name="connsiteY438" fmla="*/ 421804 h 459652"/>
              <a:gd name="connsiteX439" fmla="*/ 1063393 w 11646040"/>
              <a:gd name="connsiteY439" fmla="*/ 421695 h 459652"/>
              <a:gd name="connsiteX440" fmla="*/ 1058978 w 11646040"/>
              <a:gd name="connsiteY440" fmla="*/ 421731 h 459652"/>
              <a:gd name="connsiteX441" fmla="*/ 970905 w 11646040"/>
              <a:gd name="connsiteY441" fmla="*/ 436738 h 459652"/>
              <a:gd name="connsiteX442" fmla="*/ 931625 w 11646040"/>
              <a:gd name="connsiteY442" fmla="*/ 459652 h 459652"/>
              <a:gd name="connsiteX443" fmla="*/ 910100 w 11646040"/>
              <a:gd name="connsiteY443" fmla="*/ 459652 h 459652"/>
              <a:gd name="connsiteX444" fmla="*/ 942602 w 11646040"/>
              <a:gd name="connsiteY444" fmla="*/ 437296 h 459652"/>
              <a:gd name="connsiteX445" fmla="*/ 1012137 w 11646040"/>
              <a:gd name="connsiteY445" fmla="*/ 415680 h 459652"/>
              <a:gd name="connsiteX446" fmla="*/ 1063393 w 11646040"/>
              <a:gd name="connsiteY446" fmla="*/ 412059 h 459652"/>
              <a:gd name="connsiteX447" fmla="*/ 452918 w 11646040"/>
              <a:gd name="connsiteY447" fmla="*/ 411256 h 459652"/>
              <a:gd name="connsiteX448" fmla="*/ 585309 w 11646040"/>
              <a:gd name="connsiteY448" fmla="*/ 443968 h 459652"/>
              <a:gd name="connsiteX449" fmla="*/ 608076 w 11646040"/>
              <a:gd name="connsiteY449" fmla="*/ 459652 h 459652"/>
              <a:gd name="connsiteX450" fmla="*/ 584820 w 11646040"/>
              <a:gd name="connsiteY450" fmla="*/ 459652 h 459652"/>
              <a:gd name="connsiteX451" fmla="*/ 544635 w 11646040"/>
              <a:gd name="connsiteY451" fmla="*/ 436327 h 459652"/>
              <a:gd name="connsiteX452" fmla="*/ 455382 w 11646040"/>
              <a:gd name="connsiteY452" fmla="*/ 421768 h 459652"/>
              <a:gd name="connsiteX453" fmla="*/ 452918 w 11646040"/>
              <a:gd name="connsiteY453" fmla="*/ 421804 h 459652"/>
              <a:gd name="connsiteX454" fmla="*/ 452918 w 11646040"/>
              <a:gd name="connsiteY454" fmla="*/ 421695 h 459652"/>
              <a:gd name="connsiteX455" fmla="*/ 448503 w 11646040"/>
              <a:gd name="connsiteY455" fmla="*/ 421731 h 459652"/>
              <a:gd name="connsiteX456" fmla="*/ 360430 w 11646040"/>
              <a:gd name="connsiteY456" fmla="*/ 436738 h 459652"/>
              <a:gd name="connsiteX457" fmla="*/ 336684 w 11646040"/>
              <a:gd name="connsiteY457" fmla="*/ 450590 h 459652"/>
              <a:gd name="connsiteX458" fmla="*/ 333889 w 11646040"/>
              <a:gd name="connsiteY458" fmla="*/ 436749 h 459652"/>
              <a:gd name="connsiteX459" fmla="*/ 401663 w 11646040"/>
              <a:gd name="connsiteY459" fmla="*/ 415680 h 459652"/>
              <a:gd name="connsiteX460" fmla="*/ 452918 w 11646040"/>
              <a:gd name="connsiteY460" fmla="*/ 412059 h 459652"/>
              <a:gd name="connsiteX461" fmla="*/ 11130954 w 11646040"/>
              <a:gd name="connsiteY461" fmla="*/ 349861 h 459652"/>
              <a:gd name="connsiteX462" fmla="*/ 11130954 w 11646040"/>
              <a:gd name="connsiteY462" fmla="*/ 349934 h 459652"/>
              <a:gd name="connsiteX463" fmla="*/ 11007465 w 11646040"/>
              <a:gd name="connsiteY463" fmla="*/ 401181 h 459652"/>
              <a:gd name="connsiteX464" fmla="*/ 11045110 w 11646040"/>
              <a:gd name="connsiteY464" fmla="*/ 425491 h 459652"/>
              <a:gd name="connsiteX465" fmla="*/ 11136392 w 11646040"/>
              <a:gd name="connsiteY465" fmla="*/ 388954 h 459652"/>
              <a:gd name="connsiteX466" fmla="*/ 11227626 w 11646040"/>
              <a:gd name="connsiteY466" fmla="*/ 425491 h 459652"/>
              <a:gd name="connsiteX467" fmla="*/ 11265412 w 11646040"/>
              <a:gd name="connsiteY467" fmla="*/ 400853 h 459652"/>
              <a:gd name="connsiteX468" fmla="*/ 11130954 w 11646040"/>
              <a:gd name="connsiteY468" fmla="*/ 349861 h 459652"/>
              <a:gd name="connsiteX469" fmla="*/ 10520479 w 11646040"/>
              <a:gd name="connsiteY469" fmla="*/ 349861 h 459652"/>
              <a:gd name="connsiteX470" fmla="*/ 10520479 w 11646040"/>
              <a:gd name="connsiteY470" fmla="*/ 349934 h 459652"/>
              <a:gd name="connsiteX471" fmla="*/ 10396989 w 11646040"/>
              <a:gd name="connsiteY471" fmla="*/ 401181 h 459652"/>
              <a:gd name="connsiteX472" fmla="*/ 10434635 w 11646040"/>
              <a:gd name="connsiteY472" fmla="*/ 425491 h 459652"/>
              <a:gd name="connsiteX473" fmla="*/ 10525916 w 11646040"/>
              <a:gd name="connsiteY473" fmla="*/ 388954 h 459652"/>
              <a:gd name="connsiteX474" fmla="*/ 10617150 w 11646040"/>
              <a:gd name="connsiteY474" fmla="*/ 425491 h 459652"/>
              <a:gd name="connsiteX475" fmla="*/ 10654937 w 11646040"/>
              <a:gd name="connsiteY475" fmla="*/ 400853 h 459652"/>
              <a:gd name="connsiteX476" fmla="*/ 10520479 w 11646040"/>
              <a:gd name="connsiteY476" fmla="*/ 349861 h 459652"/>
              <a:gd name="connsiteX477" fmla="*/ 9910004 w 11646040"/>
              <a:gd name="connsiteY477" fmla="*/ 349861 h 459652"/>
              <a:gd name="connsiteX478" fmla="*/ 9910004 w 11646040"/>
              <a:gd name="connsiteY478" fmla="*/ 349934 h 459652"/>
              <a:gd name="connsiteX479" fmla="*/ 9786513 w 11646040"/>
              <a:gd name="connsiteY479" fmla="*/ 401181 h 459652"/>
              <a:gd name="connsiteX480" fmla="*/ 9824160 w 11646040"/>
              <a:gd name="connsiteY480" fmla="*/ 425491 h 459652"/>
              <a:gd name="connsiteX481" fmla="*/ 9915441 w 11646040"/>
              <a:gd name="connsiteY481" fmla="*/ 388954 h 459652"/>
              <a:gd name="connsiteX482" fmla="*/ 10006675 w 11646040"/>
              <a:gd name="connsiteY482" fmla="*/ 425491 h 459652"/>
              <a:gd name="connsiteX483" fmla="*/ 10044461 w 11646040"/>
              <a:gd name="connsiteY483" fmla="*/ 400853 h 459652"/>
              <a:gd name="connsiteX484" fmla="*/ 9910004 w 11646040"/>
              <a:gd name="connsiteY484" fmla="*/ 349861 h 459652"/>
              <a:gd name="connsiteX485" fmla="*/ 9299529 w 11646040"/>
              <a:gd name="connsiteY485" fmla="*/ 349861 h 459652"/>
              <a:gd name="connsiteX486" fmla="*/ 9299529 w 11646040"/>
              <a:gd name="connsiteY486" fmla="*/ 349934 h 459652"/>
              <a:gd name="connsiteX487" fmla="*/ 9176038 w 11646040"/>
              <a:gd name="connsiteY487" fmla="*/ 401181 h 459652"/>
              <a:gd name="connsiteX488" fmla="*/ 9213685 w 11646040"/>
              <a:gd name="connsiteY488" fmla="*/ 425491 h 459652"/>
              <a:gd name="connsiteX489" fmla="*/ 9304966 w 11646040"/>
              <a:gd name="connsiteY489" fmla="*/ 388954 h 459652"/>
              <a:gd name="connsiteX490" fmla="*/ 9396200 w 11646040"/>
              <a:gd name="connsiteY490" fmla="*/ 425491 h 459652"/>
              <a:gd name="connsiteX491" fmla="*/ 9433985 w 11646040"/>
              <a:gd name="connsiteY491" fmla="*/ 400853 h 459652"/>
              <a:gd name="connsiteX492" fmla="*/ 9299529 w 11646040"/>
              <a:gd name="connsiteY492" fmla="*/ 349861 h 459652"/>
              <a:gd name="connsiteX493" fmla="*/ 8689053 w 11646040"/>
              <a:gd name="connsiteY493" fmla="*/ 349861 h 459652"/>
              <a:gd name="connsiteX494" fmla="*/ 8689053 w 11646040"/>
              <a:gd name="connsiteY494" fmla="*/ 349934 h 459652"/>
              <a:gd name="connsiteX495" fmla="*/ 8565563 w 11646040"/>
              <a:gd name="connsiteY495" fmla="*/ 401181 h 459652"/>
              <a:gd name="connsiteX496" fmla="*/ 8603210 w 11646040"/>
              <a:gd name="connsiteY496" fmla="*/ 425491 h 459652"/>
              <a:gd name="connsiteX497" fmla="*/ 8694491 w 11646040"/>
              <a:gd name="connsiteY497" fmla="*/ 388954 h 459652"/>
              <a:gd name="connsiteX498" fmla="*/ 8785725 w 11646040"/>
              <a:gd name="connsiteY498" fmla="*/ 425491 h 459652"/>
              <a:gd name="connsiteX499" fmla="*/ 8823510 w 11646040"/>
              <a:gd name="connsiteY499" fmla="*/ 400853 h 459652"/>
              <a:gd name="connsiteX500" fmla="*/ 8689053 w 11646040"/>
              <a:gd name="connsiteY500" fmla="*/ 349861 h 459652"/>
              <a:gd name="connsiteX501" fmla="*/ 8078578 w 11646040"/>
              <a:gd name="connsiteY501" fmla="*/ 349861 h 459652"/>
              <a:gd name="connsiteX502" fmla="*/ 8078578 w 11646040"/>
              <a:gd name="connsiteY502" fmla="*/ 349934 h 459652"/>
              <a:gd name="connsiteX503" fmla="*/ 7955088 w 11646040"/>
              <a:gd name="connsiteY503" fmla="*/ 401181 h 459652"/>
              <a:gd name="connsiteX504" fmla="*/ 7992734 w 11646040"/>
              <a:gd name="connsiteY504" fmla="*/ 425491 h 459652"/>
              <a:gd name="connsiteX505" fmla="*/ 8084016 w 11646040"/>
              <a:gd name="connsiteY505" fmla="*/ 388954 h 459652"/>
              <a:gd name="connsiteX506" fmla="*/ 8175250 w 11646040"/>
              <a:gd name="connsiteY506" fmla="*/ 425491 h 459652"/>
              <a:gd name="connsiteX507" fmla="*/ 8213035 w 11646040"/>
              <a:gd name="connsiteY507" fmla="*/ 400853 h 459652"/>
              <a:gd name="connsiteX508" fmla="*/ 8078578 w 11646040"/>
              <a:gd name="connsiteY508" fmla="*/ 349861 h 459652"/>
              <a:gd name="connsiteX509" fmla="*/ 7468103 w 11646040"/>
              <a:gd name="connsiteY509" fmla="*/ 349861 h 459652"/>
              <a:gd name="connsiteX510" fmla="*/ 7468103 w 11646040"/>
              <a:gd name="connsiteY510" fmla="*/ 349934 h 459652"/>
              <a:gd name="connsiteX511" fmla="*/ 7344614 w 11646040"/>
              <a:gd name="connsiteY511" fmla="*/ 401181 h 459652"/>
              <a:gd name="connsiteX512" fmla="*/ 7382262 w 11646040"/>
              <a:gd name="connsiteY512" fmla="*/ 425491 h 459652"/>
              <a:gd name="connsiteX513" fmla="*/ 7473540 w 11646040"/>
              <a:gd name="connsiteY513" fmla="*/ 388954 h 459652"/>
              <a:gd name="connsiteX514" fmla="*/ 7564774 w 11646040"/>
              <a:gd name="connsiteY514" fmla="*/ 425491 h 459652"/>
              <a:gd name="connsiteX515" fmla="*/ 7602561 w 11646040"/>
              <a:gd name="connsiteY515" fmla="*/ 400853 h 459652"/>
              <a:gd name="connsiteX516" fmla="*/ 7468103 w 11646040"/>
              <a:gd name="connsiteY516" fmla="*/ 349861 h 459652"/>
              <a:gd name="connsiteX517" fmla="*/ 6857630 w 11646040"/>
              <a:gd name="connsiteY517" fmla="*/ 349861 h 459652"/>
              <a:gd name="connsiteX518" fmla="*/ 6857630 w 11646040"/>
              <a:gd name="connsiteY518" fmla="*/ 349934 h 459652"/>
              <a:gd name="connsiteX519" fmla="*/ 6734141 w 11646040"/>
              <a:gd name="connsiteY519" fmla="*/ 401181 h 459652"/>
              <a:gd name="connsiteX520" fmla="*/ 6771788 w 11646040"/>
              <a:gd name="connsiteY520" fmla="*/ 425491 h 459652"/>
              <a:gd name="connsiteX521" fmla="*/ 6863069 w 11646040"/>
              <a:gd name="connsiteY521" fmla="*/ 388954 h 459652"/>
              <a:gd name="connsiteX522" fmla="*/ 6954302 w 11646040"/>
              <a:gd name="connsiteY522" fmla="*/ 425491 h 459652"/>
              <a:gd name="connsiteX523" fmla="*/ 6992087 w 11646040"/>
              <a:gd name="connsiteY523" fmla="*/ 400853 h 459652"/>
              <a:gd name="connsiteX524" fmla="*/ 6857630 w 11646040"/>
              <a:gd name="connsiteY524" fmla="*/ 349861 h 459652"/>
              <a:gd name="connsiteX525" fmla="*/ 6247156 w 11646040"/>
              <a:gd name="connsiteY525" fmla="*/ 349861 h 459652"/>
              <a:gd name="connsiteX526" fmla="*/ 6247156 w 11646040"/>
              <a:gd name="connsiteY526" fmla="*/ 349934 h 459652"/>
              <a:gd name="connsiteX527" fmla="*/ 6123664 w 11646040"/>
              <a:gd name="connsiteY527" fmla="*/ 401181 h 459652"/>
              <a:gd name="connsiteX528" fmla="*/ 6161312 w 11646040"/>
              <a:gd name="connsiteY528" fmla="*/ 425491 h 459652"/>
              <a:gd name="connsiteX529" fmla="*/ 6252594 w 11646040"/>
              <a:gd name="connsiteY529" fmla="*/ 388954 h 459652"/>
              <a:gd name="connsiteX530" fmla="*/ 6343826 w 11646040"/>
              <a:gd name="connsiteY530" fmla="*/ 425491 h 459652"/>
              <a:gd name="connsiteX531" fmla="*/ 6381612 w 11646040"/>
              <a:gd name="connsiteY531" fmla="*/ 400853 h 459652"/>
              <a:gd name="connsiteX532" fmla="*/ 6247156 w 11646040"/>
              <a:gd name="connsiteY532" fmla="*/ 349861 h 459652"/>
              <a:gd name="connsiteX533" fmla="*/ 5636679 w 11646040"/>
              <a:gd name="connsiteY533" fmla="*/ 349861 h 459652"/>
              <a:gd name="connsiteX534" fmla="*/ 5636679 w 11646040"/>
              <a:gd name="connsiteY534" fmla="*/ 349934 h 459652"/>
              <a:gd name="connsiteX535" fmla="*/ 5513192 w 11646040"/>
              <a:gd name="connsiteY535" fmla="*/ 401181 h 459652"/>
              <a:gd name="connsiteX536" fmla="*/ 5550838 w 11646040"/>
              <a:gd name="connsiteY536" fmla="*/ 425491 h 459652"/>
              <a:gd name="connsiteX537" fmla="*/ 5642117 w 11646040"/>
              <a:gd name="connsiteY537" fmla="*/ 388954 h 459652"/>
              <a:gd name="connsiteX538" fmla="*/ 5733351 w 11646040"/>
              <a:gd name="connsiteY538" fmla="*/ 425491 h 459652"/>
              <a:gd name="connsiteX539" fmla="*/ 5771139 w 11646040"/>
              <a:gd name="connsiteY539" fmla="*/ 400853 h 459652"/>
              <a:gd name="connsiteX540" fmla="*/ 5636679 w 11646040"/>
              <a:gd name="connsiteY540" fmla="*/ 349861 h 459652"/>
              <a:gd name="connsiteX541" fmla="*/ 5026205 w 11646040"/>
              <a:gd name="connsiteY541" fmla="*/ 349861 h 459652"/>
              <a:gd name="connsiteX542" fmla="*/ 5026205 w 11646040"/>
              <a:gd name="connsiteY542" fmla="*/ 349934 h 459652"/>
              <a:gd name="connsiteX543" fmla="*/ 4902718 w 11646040"/>
              <a:gd name="connsiteY543" fmla="*/ 401181 h 459652"/>
              <a:gd name="connsiteX544" fmla="*/ 4940365 w 11646040"/>
              <a:gd name="connsiteY544" fmla="*/ 425491 h 459652"/>
              <a:gd name="connsiteX545" fmla="*/ 5031643 w 11646040"/>
              <a:gd name="connsiteY545" fmla="*/ 388954 h 459652"/>
              <a:gd name="connsiteX546" fmla="*/ 5122879 w 11646040"/>
              <a:gd name="connsiteY546" fmla="*/ 425491 h 459652"/>
              <a:gd name="connsiteX547" fmla="*/ 5160665 w 11646040"/>
              <a:gd name="connsiteY547" fmla="*/ 400853 h 459652"/>
              <a:gd name="connsiteX548" fmla="*/ 5026205 w 11646040"/>
              <a:gd name="connsiteY548" fmla="*/ 349861 h 459652"/>
              <a:gd name="connsiteX549" fmla="*/ 4415731 w 11646040"/>
              <a:gd name="connsiteY549" fmla="*/ 349861 h 459652"/>
              <a:gd name="connsiteX550" fmla="*/ 4415731 w 11646040"/>
              <a:gd name="connsiteY550" fmla="*/ 349934 h 459652"/>
              <a:gd name="connsiteX551" fmla="*/ 4292242 w 11646040"/>
              <a:gd name="connsiteY551" fmla="*/ 401181 h 459652"/>
              <a:gd name="connsiteX552" fmla="*/ 4329888 w 11646040"/>
              <a:gd name="connsiteY552" fmla="*/ 425491 h 459652"/>
              <a:gd name="connsiteX553" fmla="*/ 4421170 w 11646040"/>
              <a:gd name="connsiteY553" fmla="*/ 388954 h 459652"/>
              <a:gd name="connsiteX554" fmla="*/ 4512404 w 11646040"/>
              <a:gd name="connsiteY554" fmla="*/ 425491 h 459652"/>
              <a:gd name="connsiteX555" fmla="*/ 4550189 w 11646040"/>
              <a:gd name="connsiteY555" fmla="*/ 400853 h 459652"/>
              <a:gd name="connsiteX556" fmla="*/ 4415731 w 11646040"/>
              <a:gd name="connsiteY556" fmla="*/ 349861 h 459652"/>
              <a:gd name="connsiteX557" fmla="*/ 3805257 w 11646040"/>
              <a:gd name="connsiteY557" fmla="*/ 349861 h 459652"/>
              <a:gd name="connsiteX558" fmla="*/ 3805257 w 11646040"/>
              <a:gd name="connsiteY558" fmla="*/ 349934 h 459652"/>
              <a:gd name="connsiteX559" fmla="*/ 3681767 w 11646040"/>
              <a:gd name="connsiteY559" fmla="*/ 401181 h 459652"/>
              <a:gd name="connsiteX560" fmla="*/ 3719413 w 11646040"/>
              <a:gd name="connsiteY560" fmla="*/ 425491 h 459652"/>
              <a:gd name="connsiteX561" fmla="*/ 3810694 w 11646040"/>
              <a:gd name="connsiteY561" fmla="*/ 388954 h 459652"/>
              <a:gd name="connsiteX562" fmla="*/ 3901929 w 11646040"/>
              <a:gd name="connsiteY562" fmla="*/ 425491 h 459652"/>
              <a:gd name="connsiteX563" fmla="*/ 3939714 w 11646040"/>
              <a:gd name="connsiteY563" fmla="*/ 400853 h 459652"/>
              <a:gd name="connsiteX564" fmla="*/ 3805257 w 11646040"/>
              <a:gd name="connsiteY564" fmla="*/ 349861 h 459652"/>
              <a:gd name="connsiteX565" fmla="*/ 3194783 w 11646040"/>
              <a:gd name="connsiteY565" fmla="*/ 349861 h 459652"/>
              <a:gd name="connsiteX566" fmla="*/ 3194783 w 11646040"/>
              <a:gd name="connsiteY566" fmla="*/ 349934 h 459652"/>
              <a:gd name="connsiteX567" fmla="*/ 3071293 w 11646040"/>
              <a:gd name="connsiteY567" fmla="*/ 401181 h 459652"/>
              <a:gd name="connsiteX568" fmla="*/ 3108939 w 11646040"/>
              <a:gd name="connsiteY568" fmla="*/ 425491 h 459652"/>
              <a:gd name="connsiteX569" fmla="*/ 3200220 w 11646040"/>
              <a:gd name="connsiteY569" fmla="*/ 388954 h 459652"/>
              <a:gd name="connsiteX570" fmla="*/ 3291454 w 11646040"/>
              <a:gd name="connsiteY570" fmla="*/ 425491 h 459652"/>
              <a:gd name="connsiteX571" fmla="*/ 3329241 w 11646040"/>
              <a:gd name="connsiteY571" fmla="*/ 400853 h 459652"/>
              <a:gd name="connsiteX572" fmla="*/ 3194783 w 11646040"/>
              <a:gd name="connsiteY572" fmla="*/ 349861 h 459652"/>
              <a:gd name="connsiteX573" fmla="*/ 2584309 w 11646040"/>
              <a:gd name="connsiteY573" fmla="*/ 349861 h 459652"/>
              <a:gd name="connsiteX574" fmla="*/ 2584309 w 11646040"/>
              <a:gd name="connsiteY574" fmla="*/ 349934 h 459652"/>
              <a:gd name="connsiteX575" fmla="*/ 2460817 w 11646040"/>
              <a:gd name="connsiteY575" fmla="*/ 401181 h 459652"/>
              <a:gd name="connsiteX576" fmla="*/ 2498463 w 11646040"/>
              <a:gd name="connsiteY576" fmla="*/ 425491 h 459652"/>
              <a:gd name="connsiteX577" fmla="*/ 2589746 w 11646040"/>
              <a:gd name="connsiteY577" fmla="*/ 388954 h 459652"/>
              <a:gd name="connsiteX578" fmla="*/ 2680979 w 11646040"/>
              <a:gd name="connsiteY578" fmla="*/ 425491 h 459652"/>
              <a:gd name="connsiteX579" fmla="*/ 2718765 w 11646040"/>
              <a:gd name="connsiteY579" fmla="*/ 400853 h 459652"/>
              <a:gd name="connsiteX580" fmla="*/ 2584309 w 11646040"/>
              <a:gd name="connsiteY580" fmla="*/ 349861 h 459652"/>
              <a:gd name="connsiteX581" fmla="*/ 1973830 w 11646040"/>
              <a:gd name="connsiteY581" fmla="*/ 349861 h 459652"/>
              <a:gd name="connsiteX582" fmla="*/ 1973830 w 11646040"/>
              <a:gd name="connsiteY582" fmla="*/ 349934 h 459652"/>
              <a:gd name="connsiteX583" fmla="*/ 1850341 w 11646040"/>
              <a:gd name="connsiteY583" fmla="*/ 401181 h 459652"/>
              <a:gd name="connsiteX584" fmla="*/ 1887988 w 11646040"/>
              <a:gd name="connsiteY584" fmla="*/ 425491 h 459652"/>
              <a:gd name="connsiteX585" fmla="*/ 1979269 w 11646040"/>
              <a:gd name="connsiteY585" fmla="*/ 388954 h 459652"/>
              <a:gd name="connsiteX586" fmla="*/ 2070503 w 11646040"/>
              <a:gd name="connsiteY586" fmla="*/ 425491 h 459652"/>
              <a:gd name="connsiteX587" fmla="*/ 2108288 w 11646040"/>
              <a:gd name="connsiteY587" fmla="*/ 400853 h 459652"/>
              <a:gd name="connsiteX588" fmla="*/ 1973830 w 11646040"/>
              <a:gd name="connsiteY588" fmla="*/ 349861 h 459652"/>
              <a:gd name="connsiteX589" fmla="*/ 1363356 w 11646040"/>
              <a:gd name="connsiteY589" fmla="*/ 349861 h 459652"/>
              <a:gd name="connsiteX590" fmla="*/ 1363356 w 11646040"/>
              <a:gd name="connsiteY590" fmla="*/ 349934 h 459652"/>
              <a:gd name="connsiteX591" fmla="*/ 1239866 w 11646040"/>
              <a:gd name="connsiteY591" fmla="*/ 401181 h 459652"/>
              <a:gd name="connsiteX592" fmla="*/ 1277512 w 11646040"/>
              <a:gd name="connsiteY592" fmla="*/ 425491 h 459652"/>
              <a:gd name="connsiteX593" fmla="*/ 1368794 w 11646040"/>
              <a:gd name="connsiteY593" fmla="*/ 388954 h 459652"/>
              <a:gd name="connsiteX594" fmla="*/ 1460027 w 11646040"/>
              <a:gd name="connsiteY594" fmla="*/ 425491 h 459652"/>
              <a:gd name="connsiteX595" fmla="*/ 1497813 w 11646040"/>
              <a:gd name="connsiteY595" fmla="*/ 400853 h 459652"/>
              <a:gd name="connsiteX596" fmla="*/ 1363356 w 11646040"/>
              <a:gd name="connsiteY596" fmla="*/ 349861 h 459652"/>
              <a:gd name="connsiteX597" fmla="*/ 752881 w 11646040"/>
              <a:gd name="connsiteY597" fmla="*/ 349861 h 459652"/>
              <a:gd name="connsiteX598" fmla="*/ 752881 w 11646040"/>
              <a:gd name="connsiteY598" fmla="*/ 349934 h 459652"/>
              <a:gd name="connsiteX599" fmla="*/ 629392 w 11646040"/>
              <a:gd name="connsiteY599" fmla="*/ 401181 h 459652"/>
              <a:gd name="connsiteX600" fmla="*/ 667039 w 11646040"/>
              <a:gd name="connsiteY600" fmla="*/ 425491 h 459652"/>
              <a:gd name="connsiteX601" fmla="*/ 758318 w 11646040"/>
              <a:gd name="connsiteY601" fmla="*/ 388954 h 459652"/>
              <a:gd name="connsiteX602" fmla="*/ 849554 w 11646040"/>
              <a:gd name="connsiteY602" fmla="*/ 425491 h 459652"/>
              <a:gd name="connsiteX603" fmla="*/ 887339 w 11646040"/>
              <a:gd name="connsiteY603" fmla="*/ 400853 h 459652"/>
              <a:gd name="connsiteX604" fmla="*/ 752881 w 11646040"/>
              <a:gd name="connsiteY604" fmla="*/ 349861 h 459652"/>
              <a:gd name="connsiteX605" fmla="*/ 11137786 w 11646040"/>
              <a:gd name="connsiteY605" fmla="*/ 302228 h 459652"/>
              <a:gd name="connsiteX606" fmla="*/ 11137786 w 11646040"/>
              <a:gd name="connsiteY606" fmla="*/ 302300 h 459652"/>
              <a:gd name="connsiteX607" fmla="*/ 10953970 w 11646040"/>
              <a:gd name="connsiteY607" fmla="*/ 377091 h 459652"/>
              <a:gd name="connsiteX608" fmla="*/ 10981624 w 11646040"/>
              <a:gd name="connsiteY608" fmla="*/ 389027 h 459652"/>
              <a:gd name="connsiteX609" fmla="*/ 11006489 w 11646040"/>
              <a:gd name="connsiteY609" fmla="*/ 386106 h 459652"/>
              <a:gd name="connsiteX610" fmla="*/ 11171574 w 11646040"/>
              <a:gd name="connsiteY610" fmla="*/ 343072 h 459652"/>
              <a:gd name="connsiteX611" fmla="*/ 11267690 w 11646040"/>
              <a:gd name="connsiteY611" fmla="*/ 386763 h 459652"/>
              <a:gd name="connsiteX612" fmla="*/ 11283027 w 11646040"/>
              <a:gd name="connsiteY612" fmla="*/ 391910 h 459652"/>
              <a:gd name="connsiteX613" fmla="*/ 11318628 w 11646040"/>
              <a:gd name="connsiteY613" fmla="*/ 376945 h 459652"/>
              <a:gd name="connsiteX614" fmla="*/ 11137786 w 11646040"/>
              <a:gd name="connsiteY614" fmla="*/ 302228 h 459652"/>
              <a:gd name="connsiteX615" fmla="*/ 10527311 w 11646040"/>
              <a:gd name="connsiteY615" fmla="*/ 302228 h 459652"/>
              <a:gd name="connsiteX616" fmla="*/ 10527311 w 11646040"/>
              <a:gd name="connsiteY616" fmla="*/ 302300 h 459652"/>
              <a:gd name="connsiteX617" fmla="*/ 10343494 w 11646040"/>
              <a:gd name="connsiteY617" fmla="*/ 377091 h 459652"/>
              <a:gd name="connsiteX618" fmla="*/ 10371148 w 11646040"/>
              <a:gd name="connsiteY618" fmla="*/ 389027 h 459652"/>
              <a:gd name="connsiteX619" fmla="*/ 10396014 w 11646040"/>
              <a:gd name="connsiteY619" fmla="*/ 386106 h 459652"/>
              <a:gd name="connsiteX620" fmla="*/ 10561099 w 11646040"/>
              <a:gd name="connsiteY620" fmla="*/ 343072 h 459652"/>
              <a:gd name="connsiteX621" fmla="*/ 10657215 w 11646040"/>
              <a:gd name="connsiteY621" fmla="*/ 386763 h 459652"/>
              <a:gd name="connsiteX622" fmla="*/ 10672551 w 11646040"/>
              <a:gd name="connsiteY622" fmla="*/ 391910 h 459652"/>
              <a:gd name="connsiteX623" fmla="*/ 10708152 w 11646040"/>
              <a:gd name="connsiteY623" fmla="*/ 376945 h 459652"/>
              <a:gd name="connsiteX624" fmla="*/ 10527311 w 11646040"/>
              <a:gd name="connsiteY624" fmla="*/ 302228 h 459652"/>
              <a:gd name="connsiteX625" fmla="*/ 9916836 w 11646040"/>
              <a:gd name="connsiteY625" fmla="*/ 302228 h 459652"/>
              <a:gd name="connsiteX626" fmla="*/ 9916836 w 11646040"/>
              <a:gd name="connsiteY626" fmla="*/ 302300 h 459652"/>
              <a:gd name="connsiteX627" fmla="*/ 9733019 w 11646040"/>
              <a:gd name="connsiteY627" fmla="*/ 377091 h 459652"/>
              <a:gd name="connsiteX628" fmla="*/ 9760673 w 11646040"/>
              <a:gd name="connsiteY628" fmla="*/ 389027 h 459652"/>
              <a:gd name="connsiteX629" fmla="*/ 9785538 w 11646040"/>
              <a:gd name="connsiteY629" fmla="*/ 386106 h 459652"/>
              <a:gd name="connsiteX630" fmla="*/ 9950624 w 11646040"/>
              <a:gd name="connsiteY630" fmla="*/ 343072 h 459652"/>
              <a:gd name="connsiteX631" fmla="*/ 10046738 w 11646040"/>
              <a:gd name="connsiteY631" fmla="*/ 386763 h 459652"/>
              <a:gd name="connsiteX632" fmla="*/ 10062076 w 11646040"/>
              <a:gd name="connsiteY632" fmla="*/ 391910 h 459652"/>
              <a:gd name="connsiteX633" fmla="*/ 10097677 w 11646040"/>
              <a:gd name="connsiteY633" fmla="*/ 376945 h 459652"/>
              <a:gd name="connsiteX634" fmla="*/ 9916836 w 11646040"/>
              <a:gd name="connsiteY634" fmla="*/ 302228 h 459652"/>
              <a:gd name="connsiteX635" fmla="*/ 9306360 w 11646040"/>
              <a:gd name="connsiteY635" fmla="*/ 302228 h 459652"/>
              <a:gd name="connsiteX636" fmla="*/ 9306360 w 11646040"/>
              <a:gd name="connsiteY636" fmla="*/ 302300 h 459652"/>
              <a:gd name="connsiteX637" fmla="*/ 9122544 w 11646040"/>
              <a:gd name="connsiteY637" fmla="*/ 377091 h 459652"/>
              <a:gd name="connsiteX638" fmla="*/ 9150198 w 11646040"/>
              <a:gd name="connsiteY638" fmla="*/ 389027 h 459652"/>
              <a:gd name="connsiteX639" fmla="*/ 9175063 w 11646040"/>
              <a:gd name="connsiteY639" fmla="*/ 386106 h 459652"/>
              <a:gd name="connsiteX640" fmla="*/ 9340149 w 11646040"/>
              <a:gd name="connsiteY640" fmla="*/ 343072 h 459652"/>
              <a:gd name="connsiteX641" fmla="*/ 9436263 w 11646040"/>
              <a:gd name="connsiteY641" fmla="*/ 386763 h 459652"/>
              <a:gd name="connsiteX642" fmla="*/ 9451601 w 11646040"/>
              <a:gd name="connsiteY642" fmla="*/ 391910 h 459652"/>
              <a:gd name="connsiteX643" fmla="*/ 9487202 w 11646040"/>
              <a:gd name="connsiteY643" fmla="*/ 376945 h 459652"/>
              <a:gd name="connsiteX644" fmla="*/ 9306360 w 11646040"/>
              <a:gd name="connsiteY644" fmla="*/ 302228 h 459652"/>
              <a:gd name="connsiteX645" fmla="*/ 8695885 w 11646040"/>
              <a:gd name="connsiteY645" fmla="*/ 302228 h 459652"/>
              <a:gd name="connsiteX646" fmla="*/ 8695885 w 11646040"/>
              <a:gd name="connsiteY646" fmla="*/ 302300 h 459652"/>
              <a:gd name="connsiteX647" fmla="*/ 8512069 w 11646040"/>
              <a:gd name="connsiteY647" fmla="*/ 377091 h 459652"/>
              <a:gd name="connsiteX648" fmla="*/ 8539723 w 11646040"/>
              <a:gd name="connsiteY648" fmla="*/ 389027 h 459652"/>
              <a:gd name="connsiteX649" fmla="*/ 8564588 w 11646040"/>
              <a:gd name="connsiteY649" fmla="*/ 386106 h 459652"/>
              <a:gd name="connsiteX650" fmla="*/ 8729674 w 11646040"/>
              <a:gd name="connsiteY650" fmla="*/ 343072 h 459652"/>
              <a:gd name="connsiteX651" fmla="*/ 8825788 w 11646040"/>
              <a:gd name="connsiteY651" fmla="*/ 386763 h 459652"/>
              <a:gd name="connsiteX652" fmla="*/ 8841126 w 11646040"/>
              <a:gd name="connsiteY652" fmla="*/ 391910 h 459652"/>
              <a:gd name="connsiteX653" fmla="*/ 8876727 w 11646040"/>
              <a:gd name="connsiteY653" fmla="*/ 376945 h 459652"/>
              <a:gd name="connsiteX654" fmla="*/ 8695885 w 11646040"/>
              <a:gd name="connsiteY654" fmla="*/ 302228 h 459652"/>
              <a:gd name="connsiteX655" fmla="*/ 8085410 w 11646040"/>
              <a:gd name="connsiteY655" fmla="*/ 302228 h 459652"/>
              <a:gd name="connsiteX656" fmla="*/ 8085410 w 11646040"/>
              <a:gd name="connsiteY656" fmla="*/ 302300 h 459652"/>
              <a:gd name="connsiteX657" fmla="*/ 7901594 w 11646040"/>
              <a:gd name="connsiteY657" fmla="*/ 377091 h 459652"/>
              <a:gd name="connsiteX658" fmla="*/ 7929248 w 11646040"/>
              <a:gd name="connsiteY658" fmla="*/ 389027 h 459652"/>
              <a:gd name="connsiteX659" fmla="*/ 7954113 w 11646040"/>
              <a:gd name="connsiteY659" fmla="*/ 386106 h 459652"/>
              <a:gd name="connsiteX660" fmla="*/ 8119198 w 11646040"/>
              <a:gd name="connsiteY660" fmla="*/ 343072 h 459652"/>
              <a:gd name="connsiteX661" fmla="*/ 8215312 w 11646040"/>
              <a:gd name="connsiteY661" fmla="*/ 386763 h 459652"/>
              <a:gd name="connsiteX662" fmla="*/ 8230650 w 11646040"/>
              <a:gd name="connsiteY662" fmla="*/ 391910 h 459652"/>
              <a:gd name="connsiteX663" fmla="*/ 8266251 w 11646040"/>
              <a:gd name="connsiteY663" fmla="*/ 376945 h 459652"/>
              <a:gd name="connsiteX664" fmla="*/ 8085410 w 11646040"/>
              <a:gd name="connsiteY664" fmla="*/ 302228 h 459652"/>
              <a:gd name="connsiteX665" fmla="*/ 7474934 w 11646040"/>
              <a:gd name="connsiteY665" fmla="*/ 302228 h 459652"/>
              <a:gd name="connsiteX666" fmla="*/ 7474934 w 11646040"/>
              <a:gd name="connsiteY666" fmla="*/ 302300 h 459652"/>
              <a:gd name="connsiteX667" fmla="*/ 7291118 w 11646040"/>
              <a:gd name="connsiteY667" fmla="*/ 377091 h 459652"/>
              <a:gd name="connsiteX668" fmla="*/ 7318774 w 11646040"/>
              <a:gd name="connsiteY668" fmla="*/ 389027 h 459652"/>
              <a:gd name="connsiteX669" fmla="*/ 7343639 w 11646040"/>
              <a:gd name="connsiteY669" fmla="*/ 386106 h 459652"/>
              <a:gd name="connsiteX670" fmla="*/ 7508726 w 11646040"/>
              <a:gd name="connsiteY670" fmla="*/ 343072 h 459652"/>
              <a:gd name="connsiteX671" fmla="*/ 7604838 w 11646040"/>
              <a:gd name="connsiteY671" fmla="*/ 386763 h 459652"/>
              <a:gd name="connsiteX672" fmla="*/ 7620178 w 11646040"/>
              <a:gd name="connsiteY672" fmla="*/ 391910 h 459652"/>
              <a:gd name="connsiteX673" fmla="*/ 7655778 w 11646040"/>
              <a:gd name="connsiteY673" fmla="*/ 376945 h 459652"/>
              <a:gd name="connsiteX674" fmla="*/ 7474934 w 11646040"/>
              <a:gd name="connsiteY674" fmla="*/ 302228 h 459652"/>
              <a:gd name="connsiteX675" fmla="*/ 6864462 w 11646040"/>
              <a:gd name="connsiteY675" fmla="*/ 302228 h 459652"/>
              <a:gd name="connsiteX676" fmla="*/ 6864462 w 11646040"/>
              <a:gd name="connsiteY676" fmla="*/ 302300 h 459652"/>
              <a:gd name="connsiteX677" fmla="*/ 6680646 w 11646040"/>
              <a:gd name="connsiteY677" fmla="*/ 377091 h 459652"/>
              <a:gd name="connsiteX678" fmla="*/ 6708300 w 11646040"/>
              <a:gd name="connsiteY678" fmla="*/ 389027 h 459652"/>
              <a:gd name="connsiteX679" fmla="*/ 6733164 w 11646040"/>
              <a:gd name="connsiteY679" fmla="*/ 386106 h 459652"/>
              <a:gd name="connsiteX680" fmla="*/ 6898250 w 11646040"/>
              <a:gd name="connsiteY680" fmla="*/ 343072 h 459652"/>
              <a:gd name="connsiteX681" fmla="*/ 6994364 w 11646040"/>
              <a:gd name="connsiteY681" fmla="*/ 386763 h 459652"/>
              <a:gd name="connsiteX682" fmla="*/ 7009702 w 11646040"/>
              <a:gd name="connsiteY682" fmla="*/ 391910 h 459652"/>
              <a:gd name="connsiteX683" fmla="*/ 7045302 w 11646040"/>
              <a:gd name="connsiteY683" fmla="*/ 376945 h 459652"/>
              <a:gd name="connsiteX684" fmla="*/ 6864462 w 11646040"/>
              <a:gd name="connsiteY684" fmla="*/ 302228 h 459652"/>
              <a:gd name="connsiteX685" fmla="*/ 6253987 w 11646040"/>
              <a:gd name="connsiteY685" fmla="*/ 302228 h 459652"/>
              <a:gd name="connsiteX686" fmla="*/ 6253987 w 11646040"/>
              <a:gd name="connsiteY686" fmla="*/ 302300 h 459652"/>
              <a:gd name="connsiteX687" fmla="*/ 6070170 w 11646040"/>
              <a:gd name="connsiteY687" fmla="*/ 377091 h 459652"/>
              <a:gd name="connsiteX688" fmla="*/ 6097824 w 11646040"/>
              <a:gd name="connsiteY688" fmla="*/ 389027 h 459652"/>
              <a:gd name="connsiteX689" fmla="*/ 6122688 w 11646040"/>
              <a:gd name="connsiteY689" fmla="*/ 386106 h 459652"/>
              <a:gd name="connsiteX690" fmla="*/ 6287776 w 11646040"/>
              <a:gd name="connsiteY690" fmla="*/ 343072 h 459652"/>
              <a:gd name="connsiteX691" fmla="*/ 6383891 w 11646040"/>
              <a:gd name="connsiteY691" fmla="*/ 386763 h 459652"/>
              <a:gd name="connsiteX692" fmla="*/ 6399229 w 11646040"/>
              <a:gd name="connsiteY692" fmla="*/ 391910 h 459652"/>
              <a:gd name="connsiteX693" fmla="*/ 6434828 w 11646040"/>
              <a:gd name="connsiteY693" fmla="*/ 376945 h 459652"/>
              <a:gd name="connsiteX694" fmla="*/ 6253987 w 11646040"/>
              <a:gd name="connsiteY694" fmla="*/ 302228 h 459652"/>
              <a:gd name="connsiteX695" fmla="*/ 5643512 w 11646040"/>
              <a:gd name="connsiteY695" fmla="*/ 302228 h 459652"/>
              <a:gd name="connsiteX696" fmla="*/ 5643512 w 11646040"/>
              <a:gd name="connsiteY696" fmla="*/ 302300 h 459652"/>
              <a:gd name="connsiteX697" fmla="*/ 5459694 w 11646040"/>
              <a:gd name="connsiteY697" fmla="*/ 377091 h 459652"/>
              <a:gd name="connsiteX698" fmla="*/ 5487349 w 11646040"/>
              <a:gd name="connsiteY698" fmla="*/ 389027 h 459652"/>
              <a:gd name="connsiteX699" fmla="*/ 5512215 w 11646040"/>
              <a:gd name="connsiteY699" fmla="*/ 386106 h 459652"/>
              <a:gd name="connsiteX700" fmla="*/ 5677302 w 11646040"/>
              <a:gd name="connsiteY700" fmla="*/ 343072 h 459652"/>
              <a:gd name="connsiteX701" fmla="*/ 5773416 w 11646040"/>
              <a:gd name="connsiteY701" fmla="*/ 386763 h 459652"/>
              <a:gd name="connsiteX702" fmla="*/ 5788751 w 11646040"/>
              <a:gd name="connsiteY702" fmla="*/ 391910 h 459652"/>
              <a:gd name="connsiteX703" fmla="*/ 5824355 w 11646040"/>
              <a:gd name="connsiteY703" fmla="*/ 376945 h 459652"/>
              <a:gd name="connsiteX704" fmla="*/ 5643512 w 11646040"/>
              <a:gd name="connsiteY704" fmla="*/ 302228 h 459652"/>
              <a:gd name="connsiteX705" fmla="*/ 5033037 w 11646040"/>
              <a:gd name="connsiteY705" fmla="*/ 302228 h 459652"/>
              <a:gd name="connsiteX706" fmla="*/ 5033037 w 11646040"/>
              <a:gd name="connsiteY706" fmla="*/ 302300 h 459652"/>
              <a:gd name="connsiteX707" fmla="*/ 4849221 w 11646040"/>
              <a:gd name="connsiteY707" fmla="*/ 377091 h 459652"/>
              <a:gd name="connsiteX708" fmla="*/ 4876875 w 11646040"/>
              <a:gd name="connsiteY708" fmla="*/ 389027 h 459652"/>
              <a:gd name="connsiteX709" fmla="*/ 4901740 w 11646040"/>
              <a:gd name="connsiteY709" fmla="*/ 386106 h 459652"/>
              <a:gd name="connsiteX710" fmla="*/ 5066827 w 11646040"/>
              <a:gd name="connsiteY710" fmla="*/ 343072 h 459652"/>
              <a:gd name="connsiteX711" fmla="*/ 5162941 w 11646040"/>
              <a:gd name="connsiteY711" fmla="*/ 386763 h 459652"/>
              <a:gd name="connsiteX712" fmla="*/ 5178279 w 11646040"/>
              <a:gd name="connsiteY712" fmla="*/ 391910 h 459652"/>
              <a:gd name="connsiteX713" fmla="*/ 5213876 w 11646040"/>
              <a:gd name="connsiteY713" fmla="*/ 376945 h 459652"/>
              <a:gd name="connsiteX714" fmla="*/ 5033037 w 11646040"/>
              <a:gd name="connsiteY714" fmla="*/ 302228 h 459652"/>
              <a:gd name="connsiteX715" fmla="*/ 4422563 w 11646040"/>
              <a:gd name="connsiteY715" fmla="*/ 302228 h 459652"/>
              <a:gd name="connsiteX716" fmla="*/ 4422563 w 11646040"/>
              <a:gd name="connsiteY716" fmla="*/ 302300 h 459652"/>
              <a:gd name="connsiteX717" fmla="*/ 4238747 w 11646040"/>
              <a:gd name="connsiteY717" fmla="*/ 377091 h 459652"/>
              <a:gd name="connsiteX718" fmla="*/ 4266401 w 11646040"/>
              <a:gd name="connsiteY718" fmla="*/ 389027 h 459652"/>
              <a:gd name="connsiteX719" fmla="*/ 4291266 w 11646040"/>
              <a:gd name="connsiteY719" fmla="*/ 386106 h 459652"/>
              <a:gd name="connsiteX720" fmla="*/ 4456352 w 11646040"/>
              <a:gd name="connsiteY720" fmla="*/ 343072 h 459652"/>
              <a:gd name="connsiteX721" fmla="*/ 4552467 w 11646040"/>
              <a:gd name="connsiteY721" fmla="*/ 386763 h 459652"/>
              <a:gd name="connsiteX722" fmla="*/ 4567804 w 11646040"/>
              <a:gd name="connsiteY722" fmla="*/ 391910 h 459652"/>
              <a:gd name="connsiteX723" fmla="*/ 4603406 w 11646040"/>
              <a:gd name="connsiteY723" fmla="*/ 376945 h 459652"/>
              <a:gd name="connsiteX724" fmla="*/ 4422563 w 11646040"/>
              <a:gd name="connsiteY724" fmla="*/ 302228 h 459652"/>
              <a:gd name="connsiteX725" fmla="*/ 3812089 w 11646040"/>
              <a:gd name="connsiteY725" fmla="*/ 302228 h 459652"/>
              <a:gd name="connsiteX726" fmla="*/ 3812089 w 11646040"/>
              <a:gd name="connsiteY726" fmla="*/ 302300 h 459652"/>
              <a:gd name="connsiteX727" fmla="*/ 3628271 w 11646040"/>
              <a:gd name="connsiteY727" fmla="*/ 377091 h 459652"/>
              <a:gd name="connsiteX728" fmla="*/ 3655925 w 11646040"/>
              <a:gd name="connsiteY728" fmla="*/ 389027 h 459652"/>
              <a:gd name="connsiteX729" fmla="*/ 3680790 w 11646040"/>
              <a:gd name="connsiteY729" fmla="*/ 386106 h 459652"/>
              <a:gd name="connsiteX730" fmla="*/ 3845878 w 11646040"/>
              <a:gd name="connsiteY730" fmla="*/ 343072 h 459652"/>
              <a:gd name="connsiteX731" fmla="*/ 3941992 w 11646040"/>
              <a:gd name="connsiteY731" fmla="*/ 386763 h 459652"/>
              <a:gd name="connsiteX732" fmla="*/ 3957328 w 11646040"/>
              <a:gd name="connsiteY732" fmla="*/ 391910 h 459652"/>
              <a:gd name="connsiteX733" fmla="*/ 3992930 w 11646040"/>
              <a:gd name="connsiteY733" fmla="*/ 376945 h 459652"/>
              <a:gd name="connsiteX734" fmla="*/ 3812089 w 11646040"/>
              <a:gd name="connsiteY734" fmla="*/ 302228 h 459652"/>
              <a:gd name="connsiteX735" fmla="*/ 3201613 w 11646040"/>
              <a:gd name="connsiteY735" fmla="*/ 302228 h 459652"/>
              <a:gd name="connsiteX736" fmla="*/ 3201613 w 11646040"/>
              <a:gd name="connsiteY736" fmla="*/ 302300 h 459652"/>
              <a:gd name="connsiteX737" fmla="*/ 3017797 w 11646040"/>
              <a:gd name="connsiteY737" fmla="*/ 377091 h 459652"/>
              <a:gd name="connsiteX738" fmla="*/ 3045451 w 11646040"/>
              <a:gd name="connsiteY738" fmla="*/ 389027 h 459652"/>
              <a:gd name="connsiteX739" fmla="*/ 3070316 w 11646040"/>
              <a:gd name="connsiteY739" fmla="*/ 386106 h 459652"/>
              <a:gd name="connsiteX740" fmla="*/ 3235403 w 11646040"/>
              <a:gd name="connsiteY740" fmla="*/ 343072 h 459652"/>
              <a:gd name="connsiteX741" fmla="*/ 3331516 w 11646040"/>
              <a:gd name="connsiteY741" fmla="*/ 386763 h 459652"/>
              <a:gd name="connsiteX742" fmla="*/ 3346854 w 11646040"/>
              <a:gd name="connsiteY742" fmla="*/ 391910 h 459652"/>
              <a:gd name="connsiteX743" fmla="*/ 3382455 w 11646040"/>
              <a:gd name="connsiteY743" fmla="*/ 376945 h 459652"/>
              <a:gd name="connsiteX744" fmla="*/ 3201613 w 11646040"/>
              <a:gd name="connsiteY744" fmla="*/ 302228 h 459652"/>
              <a:gd name="connsiteX745" fmla="*/ 2591139 w 11646040"/>
              <a:gd name="connsiteY745" fmla="*/ 302228 h 459652"/>
              <a:gd name="connsiteX746" fmla="*/ 2591139 w 11646040"/>
              <a:gd name="connsiteY746" fmla="*/ 302300 h 459652"/>
              <a:gd name="connsiteX747" fmla="*/ 2407320 w 11646040"/>
              <a:gd name="connsiteY747" fmla="*/ 377091 h 459652"/>
              <a:gd name="connsiteX748" fmla="*/ 2434975 w 11646040"/>
              <a:gd name="connsiteY748" fmla="*/ 389027 h 459652"/>
              <a:gd name="connsiteX749" fmla="*/ 2459840 w 11646040"/>
              <a:gd name="connsiteY749" fmla="*/ 386106 h 459652"/>
              <a:gd name="connsiteX750" fmla="*/ 2624928 w 11646040"/>
              <a:gd name="connsiteY750" fmla="*/ 343072 h 459652"/>
              <a:gd name="connsiteX751" fmla="*/ 2721042 w 11646040"/>
              <a:gd name="connsiteY751" fmla="*/ 386763 h 459652"/>
              <a:gd name="connsiteX752" fmla="*/ 2736380 w 11646040"/>
              <a:gd name="connsiteY752" fmla="*/ 391910 h 459652"/>
              <a:gd name="connsiteX753" fmla="*/ 2771982 w 11646040"/>
              <a:gd name="connsiteY753" fmla="*/ 376945 h 459652"/>
              <a:gd name="connsiteX754" fmla="*/ 2591139 w 11646040"/>
              <a:gd name="connsiteY754" fmla="*/ 302228 h 459652"/>
              <a:gd name="connsiteX755" fmla="*/ 1980663 w 11646040"/>
              <a:gd name="connsiteY755" fmla="*/ 302228 h 459652"/>
              <a:gd name="connsiteX756" fmla="*/ 1980663 w 11646040"/>
              <a:gd name="connsiteY756" fmla="*/ 302300 h 459652"/>
              <a:gd name="connsiteX757" fmla="*/ 1796845 w 11646040"/>
              <a:gd name="connsiteY757" fmla="*/ 377091 h 459652"/>
              <a:gd name="connsiteX758" fmla="*/ 1824499 w 11646040"/>
              <a:gd name="connsiteY758" fmla="*/ 389027 h 459652"/>
              <a:gd name="connsiteX759" fmla="*/ 1849365 w 11646040"/>
              <a:gd name="connsiteY759" fmla="*/ 386106 h 459652"/>
              <a:gd name="connsiteX760" fmla="*/ 2014451 w 11646040"/>
              <a:gd name="connsiteY760" fmla="*/ 343072 h 459652"/>
              <a:gd name="connsiteX761" fmla="*/ 2110566 w 11646040"/>
              <a:gd name="connsiteY761" fmla="*/ 386763 h 459652"/>
              <a:gd name="connsiteX762" fmla="*/ 2125904 w 11646040"/>
              <a:gd name="connsiteY762" fmla="*/ 391910 h 459652"/>
              <a:gd name="connsiteX763" fmla="*/ 2161505 w 11646040"/>
              <a:gd name="connsiteY763" fmla="*/ 376945 h 459652"/>
              <a:gd name="connsiteX764" fmla="*/ 1980663 w 11646040"/>
              <a:gd name="connsiteY764" fmla="*/ 302228 h 459652"/>
              <a:gd name="connsiteX765" fmla="*/ 1370188 w 11646040"/>
              <a:gd name="connsiteY765" fmla="*/ 302228 h 459652"/>
              <a:gd name="connsiteX766" fmla="*/ 1370188 w 11646040"/>
              <a:gd name="connsiteY766" fmla="*/ 302300 h 459652"/>
              <a:gd name="connsiteX767" fmla="*/ 1186372 w 11646040"/>
              <a:gd name="connsiteY767" fmla="*/ 377091 h 459652"/>
              <a:gd name="connsiteX768" fmla="*/ 1214025 w 11646040"/>
              <a:gd name="connsiteY768" fmla="*/ 389027 h 459652"/>
              <a:gd name="connsiteX769" fmla="*/ 1238891 w 11646040"/>
              <a:gd name="connsiteY769" fmla="*/ 386106 h 459652"/>
              <a:gd name="connsiteX770" fmla="*/ 1403976 w 11646040"/>
              <a:gd name="connsiteY770" fmla="*/ 343072 h 459652"/>
              <a:gd name="connsiteX771" fmla="*/ 1500091 w 11646040"/>
              <a:gd name="connsiteY771" fmla="*/ 386763 h 459652"/>
              <a:gd name="connsiteX772" fmla="*/ 1515429 w 11646040"/>
              <a:gd name="connsiteY772" fmla="*/ 391910 h 459652"/>
              <a:gd name="connsiteX773" fmla="*/ 1551030 w 11646040"/>
              <a:gd name="connsiteY773" fmla="*/ 376945 h 459652"/>
              <a:gd name="connsiteX774" fmla="*/ 1370188 w 11646040"/>
              <a:gd name="connsiteY774" fmla="*/ 302228 h 459652"/>
              <a:gd name="connsiteX775" fmla="*/ 759713 w 11646040"/>
              <a:gd name="connsiteY775" fmla="*/ 302228 h 459652"/>
              <a:gd name="connsiteX776" fmla="*/ 759713 w 11646040"/>
              <a:gd name="connsiteY776" fmla="*/ 302300 h 459652"/>
              <a:gd name="connsiteX777" fmla="*/ 575896 w 11646040"/>
              <a:gd name="connsiteY777" fmla="*/ 377091 h 459652"/>
              <a:gd name="connsiteX778" fmla="*/ 603550 w 11646040"/>
              <a:gd name="connsiteY778" fmla="*/ 389027 h 459652"/>
              <a:gd name="connsiteX779" fmla="*/ 628416 w 11646040"/>
              <a:gd name="connsiteY779" fmla="*/ 386106 h 459652"/>
              <a:gd name="connsiteX780" fmla="*/ 793503 w 11646040"/>
              <a:gd name="connsiteY780" fmla="*/ 343072 h 459652"/>
              <a:gd name="connsiteX781" fmla="*/ 889617 w 11646040"/>
              <a:gd name="connsiteY781" fmla="*/ 386763 h 459652"/>
              <a:gd name="connsiteX782" fmla="*/ 904953 w 11646040"/>
              <a:gd name="connsiteY782" fmla="*/ 391910 h 459652"/>
              <a:gd name="connsiteX783" fmla="*/ 940554 w 11646040"/>
              <a:gd name="connsiteY783" fmla="*/ 376945 h 459652"/>
              <a:gd name="connsiteX784" fmla="*/ 759713 w 11646040"/>
              <a:gd name="connsiteY784" fmla="*/ 302228 h 459652"/>
              <a:gd name="connsiteX785" fmla="*/ 10498448 w 11646040"/>
              <a:gd name="connsiteY785" fmla="*/ 254484 h 459652"/>
              <a:gd name="connsiteX786" fmla="*/ 10498448 w 11646040"/>
              <a:gd name="connsiteY786" fmla="*/ 254557 h 459652"/>
              <a:gd name="connsiteX787" fmla="*/ 10284143 w 11646040"/>
              <a:gd name="connsiteY787" fmla="*/ 362162 h 459652"/>
              <a:gd name="connsiteX788" fmla="*/ 10309798 w 11646040"/>
              <a:gd name="connsiteY788" fmla="*/ 368257 h 459652"/>
              <a:gd name="connsiteX789" fmla="*/ 10344610 w 11646040"/>
              <a:gd name="connsiteY789" fmla="*/ 360264 h 459652"/>
              <a:gd name="connsiteX790" fmla="*/ 10568071 w 11646040"/>
              <a:gd name="connsiteY790" fmla="*/ 295621 h 459652"/>
              <a:gd name="connsiteX791" fmla="*/ 10712847 w 11646040"/>
              <a:gd name="connsiteY791" fmla="*/ 364826 h 459652"/>
              <a:gd name="connsiteX792" fmla="*/ 10725071 w 11646040"/>
              <a:gd name="connsiteY792" fmla="*/ 371725 h 459652"/>
              <a:gd name="connsiteX793" fmla="*/ 10767830 w 11646040"/>
              <a:gd name="connsiteY793" fmla="*/ 362125 h 459652"/>
              <a:gd name="connsiteX794" fmla="*/ 10498448 w 11646040"/>
              <a:gd name="connsiteY794" fmla="*/ 254484 h 459652"/>
              <a:gd name="connsiteX795" fmla="*/ 9887973 w 11646040"/>
              <a:gd name="connsiteY795" fmla="*/ 254484 h 459652"/>
              <a:gd name="connsiteX796" fmla="*/ 9887973 w 11646040"/>
              <a:gd name="connsiteY796" fmla="*/ 254557 h 459652"/>
              <a:gd name="connsiteX797" fmla="*/ 9673668 w 11646040"/>
              <a:gd name="connsiteY797" fmla="*/ 362162 h 459652"/>
              <a:gd name="connsiteX798" fmla="*/ 9699322 w 11646040"/>
              <a:gd name="connsiteY798" fmla="*/ 368257 h 459652"/>
              <a:gd name="connsiteX799" fmla="*/ 9734134 w 11646040"/>
              <a:gd name="connsiteY799" fmla="*/ 360264 h 459652"/>
              <a:gd name="connsiteX800" fmla="*/ 9957596 w 11646040"/>
              <a:gd name="connsiteY800" fmla="*/ 295621 h 459652"/>
              <a:gd name="connsiteX801" fmla="*/ 10102371 w 11646040"/>
              <a:gd name="connsiteY801" fmla="*/ 364826 h 459652"/>
              <a:gd name="connsiteX802" fmla="*/ 10114596 w 11646040"/>
              <a:gd name="connsiteY802" fmla="*/ 371725 h 459652"/>
              <a:gd name="connsiteX803" fmla="*/ 10157353 w 11646040"/>
              <a:gd name="connsiteY803" fmla="*/ 362125 h 459652"/>
              <a:gd name="connsiteX804" fmla="*/ 9887973 w 11646040"/>
              <a:gd name="connsiteY804" fmla="*/ 254484 h 459652"/>
              <a:gd name="connsiteX805" fmla="*/ 9277498 w 11646040"/>
              <a:gd name="connsiteY805" fmla="*/ 254484 h 459652"/>
              <a:gd name="connsiteX806" fmla="*/ 9277498 w 11646040"/>
              <a:gd name="connsiteY806" fmla="*/ 254557 h 459652"/>
              <a:gd name="connsiteX807" fmla="*/ 9063193 w 11646040"/>
              <a:gd name="connsiteY807" fmla="*/ 362162 h 459652"/>
              <a:gd name="connsiteX808" fmla="*/ 9088847 w 11646040"/>
              <a:gd name="connsiteY808" fmla="*/ 368257 h 459652"/>
              <a:gd name="connsiteX809" fmla="*/ 9123659 w 11646040"/>
              <a:gd name="connsiteY809" fmla="*/ 360264 h 459652"/>
              <a:gd name="connsiteX810" fmla="*/ 9347121 w 11646040"/>
              <a:gd name="connsiteY810" fmla="*/ 295621 h 459652"/>
              <a:gd name="connsiteX811" fmla="*/ 9491896 w 11646040"/>
              <a:gd name="connsiteY811" fmla="*/ 364826 h 459652"/>
              <a:gd name="connsiteX812" fmla="*/ 9504120 w 11646040"/>
              <a:gd name="connsiteY812" fmla="*/ 371725 h 459652"/>
              <a:gd name="connsiteX813" fmla="*/ 9546878 w 11646040"/>
              <a:gd name="connsiteY813" fmla="*/ 362125 h 459652"/>
              <a:gd name="connsiteX814" fmla="*/ 9277498 w 11646040"/>
              <a:gd name="connsiteY814" fmla="*/ 254484 h 459652"/>
              <a:gd name="connsiteX815" fmla="*/ 8667023 w 11646040"/>
              <a:gd name="connsiteY815" fmla="*/ 254484 h 459652"/>
              <a:gd name="connsiteX816" fmla="*/ 8667023 w 11646040"/>
              <a:gd name="connsiteY816" fmla="*/ 254557 h 459652"/>
              <a:gd name="connsiteX817" fmla="*/ 8452718 w 11646040"/>
              <a:gd name="connsiteY817" fmla="*/ 362162 h 459652"/>
              <a:gd name="connsiteX818" fmla="*/ 8478372 w 11646040"/>
              <a:gd name="connsiteY818" fmla="*/ 368257 h 459652"/>
              <a:gd name="connsiteX819" fmla="*/ 8513184 w 11646040"/>
              <a:gd name="connsiteY819" fmla="*/ 360264 h 459652"/>
              <a:gd name="connsiteX820" fmla="*/ 8736645 w 11646040"/>
              <a:gd name="connsiteY820" fmla="*/ 295621 h 459652"/>
              <a:gd name="connsiteX821" fmla="*/ 8881421 w 11646040"/>
              <a:gd name="connsiteY821" fmla="*/ 364826 h 459652"/>
              <a:gd name="connsiteX822" fmla="*/ 8893645 w 11646040"/>
              <a:gd name="connsiteY822" fmla="*/ 371725 h 459652"/>
              <a:gd name="connsiteX823" fmla="*/ 8936403 w 11646040"/>
              <a:gd name="connsiteY823" fmla="*/ 362125 h 459652"/>
              <a:gd name="connsiteX824" fmla="*/ 8667023 w 11646040"/>
              <a:gd name="connsiteY824" fmla="*/ 254484 h 459652"/>
              <a:gd name="connsiteX825" fmla="*/ 8056548 w 11646040"/>
              <a:gd name="connsiteY825" fmla="*/ 254484 h 459652"/>
              <a:gd name="connsiteX826" fmla="*/ 8056548 w 11646040"/>
              <a:gd name="connsiteY826" fmla="*/ 254557 h 459652"/>
              <a:gd name="connsiteX827" fmla="*/ 7842242 w 11646040"/>
              <a:gd name="connsiteY827" fmla="*/ 362162 h 459652"/>
              <a:gd name="connsiteX828" fmla="*/ 7867897 w 11646040"/>
              <a:gd name="connsiteY828" fmla="*/ 368257 h 459652"/>
              <a:gd name="connsiteX829" fmla="*/ 7902708 w 11646040"/>
              <a:gd name="connsiteY829" fmla="*/ 360264 h 459652"/>
              <a:gd name="connsiteX830" fmla="*/ 8126170 w 11646040"/>
              <a:gd name="connsiteY830" fmla="*/ 295621 h 459652"/>
              <a:gd name="connsiteX831" fmla="*/ 8270946 w 11646040"/>
              <a:gd name="connsiteY831" fmla="*/ 364826 h 459652"/>
              <a:gd name="connsiteX832" fmla="*/ 8283170 w 11646040"/>
              <a:gd name="connsiteY832" fmla="*/ 371725 h 459652"/>
              <a:gd name="connsiteX833" fmla="*/ 8325927 w 11646040"/>
              <a:gd name="connsiteY833" fmla="*/ 362125 h 459652"/>
              <a:gd name="connsiteX834" fmla="*/ 8056548 w 11646040"/>
              <a:gd name="connsiteY834" fmla="*/ 254484 h 459652"/>
              <a:gd name="connsiteX835" fmla="*/ 7446074 w 11646040"/>
              <a:gd name="connsiteY835" fmla="*/ 254484 h 459652"/>
              <a:gd name="connsiteX836" fmla="*/ 7446074 w 11646040"/>
              <a:gd name="connsiteY836" fmla="*/ 254557 h 459652"/>
              <a:gd name="connsiteX837" fmla="*/ 7231768 w 11646040"/>
              <a:gd name="connsiteY837" fmla="*/ 362162 h 459652"/>
              <a:gd name="connsiteX838" fmla="*/ 7257423 w 11646040"/>
              <a:gd name="connsiteY838" fmla="*/ 368257 h 459652"/>
              <a:gd name="connsiteX839" fmla="*/ 7292235 w 11646040"/>
              <a:gd name="connsiteY839" fmla="*/ 360264 h 459652"/>
              <a:gd name="connsiteX840" fmla="*/ 7515696 w 11646040"/>
              <a:gd name="connsiteY840" fmla="*/ 295621 h 459652"/>
              <a:gd name="connsiteX841" fmla="*/ 7660470 w 11646040"/>
              <a:gd name="connsiteY841" fmla="*/ 364826 h 459652"/>
              <a:gd name="connsiteX842" fmla="*/ 7672694 w 11646040"/>
              <a:gd name="connsiteY842" fmla="*/ 371725 h 459652"/>
              <a:gd name="connsiteX843" fmla="*/ 7715454 w 11646040"/>
              <a:gd name="connsiteY843" fmla="*/ 362125 h 459652"/>
              <a:gd name="connsiteX844" fmla="*/ 7446074 w 11646040"/>
              <a:gd name="connsiteY844" fmla="*/ 254484 h 459652"/>
              <a:gd name="connsiteX845" fmla="*/ 6835600 w 11646040"/>
              <a:gd name="connsiteY845" fmla="*/ 254484 h 459652"/>
              <a:gd name="connsiteX846" fmla="*/ 6835600 w 11646040"/>
              <a:gd name="connsiteY846" fmla="*/ 254557 h 459652"/>
              <a:gd name="connsiteX847" fmla="*/ 6621294 w 11646040"/>
              <a:gd name="connsiteY847" fmla="*/ 362162 h 459652"/>
              <a:gd name="connsiteX848" fmla="*/ 6646950 w 11646040"/>
              <a:gd name="connsiteY848" fmla="*/ 368257 h 459652"/>
              <a:gd name="connsiteX849" fmla="*/ 6681761 w 11646040"/>
              <a:gd name="connsiteY849" fmla="*/ 360264 h 459652"/>
              <a:gd name="connsiteX850" fmla="*/ 6905222 w 11646040"/>
              <a:gd name="connsiteY850" fmla="*/ 295621 h 459652"/>
              <a:gd name="connsiteX851" fmla="*/ 7049998 w 11646040"/>
              <a:gd name="connsiteY851" fmla="*/ 364826 h 459652"/>
              <a:gd name="connsiteX852" fmla="*/ 7062222 w 11646040"/>
              <a:gd name="connsiteY852" fmla="*/ 371725 h 459652"/>
              <a:gd name="connsiteX853" fmla="*/ 7104981 w 11646040"/>
              <a:gd name="connsiteY853" fmla="*/ 362125 h 459652"/>
              <a:gd name="connsiteX854" fmla="*/ 6835600 w 11646040"/>
              <a:gd name="connsiteY854" fmla="*/ 254484 h 459652"/>
              <a:gd name="connsiteX855" fmla="*/ 6225124 w 11646040"/>
              <a:gd name="connsiteY855" fmla="*/ 254484 h 459652"/>
              <a:gd name="connsiteX856" fmla="*/ 6225124 w 11646040"/>
              <a:gd name="connsiteY856" fmla="*/ 254557 h 459652"/>
              <a:gd name="connsiteX857" fmla="*/ 6010819 w 11646040"/>
              <a:gd name="connsiteY857" fmla="*/ 362162 h 459652"/>
              <a:gd name="connsiteX858" fmla="*/ 6036474 w 11646040"/>
              <a:gd name="connsiteY858" fmla="*/ 368257 h 459652"/>
              <a:gd name="connsiteX859" fmla="*/ 6071286 w 11646040"/>
              <a:gd name="connsiteY859" fmla="*/ 360264 h 459652"/>
              <a:gd name="connsiteX860" fmla="*/ 6294747 w 11646040"/>
              <a:gd name="connsiteY860" fmla="*/ 295621 h 459652"/>
              <a:gd name="connsiteX861" fmla="*/ 6439524 w 11646040"/>
              <a:gd name="connsiteY861" fmla="*/ 364826 h 459652"/>
              <a:gd name="connsiteX862" fmla="*/ 6451747 w 11646040"/>
              <a:gd name="connsiteY862" fmla="*/ 371725 h 459652"/>
              <a:gd name="connsiteX863" fmla="*/ 6494507 w 11646040"/>
              <a:gd name="connsiteY863" fmla="*/ 362125 h 459652"/>
              <a:gd name="connsiteX864" fmla="*/ 6225124 w 11646040"/>
              <a:gd name="connsiteY864" fmla="*/ 254484 h 459652"/>
              <a:gd name="connsiteX865" fmla="*/ 5614648 w 11646040"/>
              <a:gd name="connsiteY865" fmla="*/ 254484 h 459652"/>
              <a:gd name="connsiteX866" fmla="*/ 5614648 w 11646040"/>
              <a:gd name="connsiteY866" fmla="*/ 254557 h 459652"/>
              <a:gd name="connsiteX867" fmla="*/ 5400343 w 11646040"/>
              <a:gd name="connsiteY867" fmla="*/ 362162 h 459652"/>
              <a:gd name="connsiteX868" fmla="*/ 5425999 w 11646040"/>
              <a:gd name="connsiteY868" fmla="*/ 368257 h 459652"/>
              <a:gd name="connsiteX869" fmla="*/ 5460810 w 11646040"/>
              <a:gd name="connsiteY869" fmla="*/ 360264 h 459652"/>
              <a:gd name="connsiteX870" fmla="*/ 5684274 w 11646040"/>
              <a:gd name="connsiteY870" fmla="*/ 295621 h 459652"/>
              <a:gd name="connsiteX871" fmla="*/ 5829048 w 11646040"/>
              <a:gd name="connsiteY871" fmla="*/ 364826 h 459652"/>
              <a:gd name="connsiteX872" fmla="*/ 5841271 w 11646040"/>
              <a:gd name="connsiteY872" fmla="*/ 371725 h 459652"/>
              <a:gd name="connsiteX873" fmla="*/ 5884029 w 11646040"/>
              <a:gd name="connsiteY873" fmla="*/ 362125 h 459652"/>
              <a:gd name="connsiteX874" fmla="*/ 5614648 w 11646040"/>
              <a:gd name="connsiteY874" fmla="*/ 254484 h 459652"/>
              <a:gd name="connsiteX875" fmla="*/ 5004177 w 11646040"/>
              <a:gd name="connsiteY875" fmla="*/ 254484 h 459652"/>
              <a:gd name="connsiteX876" fmla="*/ 5004177 w 11646040"/>
              <a:gd name="connsiteY876" fmla="*/ 254557 h 459652"/>
              <a:gd name="connsiteX877" fmla="*/ 4789871 w 11646040"/>
              <a:gd name="connsiteY877" fmla="*/ 362162 h 459652"/>
              <a:gd name="connsiteX878" fmla="*/ 4815526 w 11646040"/>
              <a:gd name="connsiteY878" fmla="*/ 368257 h 459652"/>
              <a:gd name="connsiteX879" fmla="*/ 4850337 w 11646040"/>
              <a:gd name="connsiteY879" fmla="*/ 360264 h 459652"/>
              <a:gd name="connsiteX880" fmla="*/ 5073797 w 11646040"/>
              <a:gd name="connsiteY880" fmla="*/ 295621 h 459652"/>
              <a:gd name="connsiteX881" fmla="*/ 5218571 w 11646040"/>
              <a:gd name="connsiteY881" fmla="*/ 364826 h 459652"/>
              <a:gd name="connsiteX882" fmla="*/ 5230797 w 11646040"/>
              <a:gd name="connsiteY882" fmla="*/ 371725 h 459652"/>
              <a:gd name="connsiteX883" fmla="*/ 5273555 w 11646040"/>
              <a:gd name="connsiteY883" fmla="*/ 362125 h 459652"/>
              <a:gd name="connsiteX884" fmla="*/ 5004177 w 11646040"/>
              <a:gd name="connsiteY884" fmla="*/ 254484 h 459652"/>
              <a:gd name="connsiteX885" fmla="*/ 4393702 w 11646040"/>
              <a:gd name="connsiteY885" fmla="*/ 254484 h 459652"/>
              <a:gd name="connsiteX886" fmla="*/ 4393702 w 11646040"/>
              <a:gd name="connsiteY886" fmla="*/ 254557 h 459652"/>
              <a:gd name="connsiteX887" fmla="*/ 4179396 w 11646040"/>
              <a:gd name="connsiteY887" fmla="*/ 362162 h 459652"/>
              <a:gd name="connsiteX888" fmla="*/ 4205052 w 11646040"/>
              <a:gd name="connsiteY888" fmla="*/ 368257 h 459652"/>
              <a:gd name="connsiteX889" fmla="*/ 4239863 w 11646040"/>
              <a:gd name="connsiteY889" fmla="*/ 360264 h 459652"/>
              <a:gd name="connsiteX890" fmla="*/ 4463324 w 11646040"/>
              <a:gd name="connsiteY890" fmla="*/ 295621 h 459652"/>
              <a:gd name="connsiteX891" fmla="*/ 4608100 w 11646040"/>
              <a:gd name="connsiteY891" fmla="*/ 364826 h 459652"/>
              <a:gd name="connsiteX892" fmla="*/ 4620323 w 11646040"/>
              <a:gd name="connsiteY892" fmla="*/ 371725 h 459652"/>
              <a:gd name="connsiteX893" fmla="*/ 4663082 w 11646040"/>
              <a:gd name="connsiteY893" fmla="*/ 362125 h 459652"/>
              <a:gd name="connsiteX894" fmla="*/ 4393702 w 11646040"/>
              <a:gd name="connsiteY894" fmla="*/ 254484 h 459652"/>
              <a:gd name="connsiteX895" fmla="*/ 3783226 w 11646040"/>
              <a:gd name="connsiteY895" fmla="*/ 254484 h 459652"/>
              <a:gd name="connsiteX896" fmla="*/ 3783226 w 11646040"/>
              <a:gd name="connsiteY896" fmla="*/ 254557 h 459652"/>
              <a:gd name="connsiteX897" fmla="*/ 3568920 w 11646040"/>
              <a:gd name="connsiteY897" fmla="*/ 362162 h 459652"/>
              <a:gd name="connsiteX898" fmla="*/ 3594576 w 11646040"/>
              <a:gd name="connsiteY898" fmla="*/ 368257 h 459652"/>
              <a:gd name="connsiteX899" fmla="*/ 3629387 w 11646040"/>
              <a:gd name="connsiteY899" fmla="*/ 360264 h 459652"/>
              <a:gd name="connsiteX900" fmla="*/ 3852850 w 11646040"/>
              <a:gd name="connsiteY900" fmla="*/ 295621 h 459652"/>
              <a:gd name="connsiteX901" fmla="*/ 3997624 w 11646040"/>
              <a:gd name="connsiteY901" fmla="*/ 364826 h 459652"/>
              <a:gd name="connsiteX902" fmla="*/ 4009847 w 11646040"/>
              <a:gd name="connsiteY902" fmla="*/ 371725 h 459652"/>
              <a:gd name="connsiteX903" fmla="*/ 4052607 w 11646040"/>
              <a:gd name="connsiteY903" fmla="*/ 362125 h 459652"/>
              <a:gd name="connsiteX904" fmla="*/ 3783226 w 11646040"/>
              <a:gd name="connsiteY904" fmla="*/ 254484 h 459652"/>
              <a:gd name="connsiteX905" fmla="*/ 3172751 w 11646040"/>
              <a:gd name="connsiteY905" fmla="*/ 254484 h 459652"/>
              <a:gd name="connsiteX906" fmla="*/ 3172751 w 11646040"/>
              <a:gd name="connsiteY906" fmla="*/ 254557 h 459652"/>
              <a:gd name="connsiteX907" fmla="*/ 2958446 w 11646040"/>
              <a:gd name="connsiteY907" fmla="*/ 362162 h 459652"/>
              <a:gd name="connsiteX908" fmla="*/ 2984102 w 11646040"/>
              <a:gd name="connsiteY908" fmla="*/ 368257 h 459652"/>
              <a:gd name="connsiteX909" fmla="*/ 3018912 w 11646040"/>
              <a:gd name="connsiteY909" fmla="*/ 360264 h 459652"/>
              <a:gd name="connsiteX910" fmla="*/ 3242374 w 11646040"/>
              <a:gd name="connsiteY910" fmla="*/ 295621 h 459652"/>
              <a:gd name="connsiteX911" fmla="*/ 3387150 w 11646040"/>
              <a:gd name="connsiteY911" fmla="*/ 364826 h 459652"/>
              <a:gd name="connsiteX912" fmla="*/ 3399373 w 11646040"/>
              <a:gd name="connsiteY912" fmla="*/ 371725 h 459652"/>
              <a:gd name="connsiteX913" fmla="*/ 3442132 w 11646040"/>
              <a:gd name="connsiteY913" fmla="*/ 362125 h 459652"/>
              <a:gd name="connsiteX914" fmla="*/ 3172751 w 11646040"/>
              <a:gd name="connsiteY914" fmla="*/ 254484 h 459652"/>
              <a:gd name="connsiteX915" fmla="*/ 2562277 w 11646040"/>
              <a:gd name="connsiteY915" fmla="*/ 254484 h 459652"/>
              <a:gd name="connsiteX916" fmla="*/ 2562277 w 11646040"/>
              <a:gd name="connsiteY916" fmla="*/ 254557 h 459652"/>
              <a:gd name="connsiteX917" fmla="*/ 2347970 w 11646040"/>
              <a:gd name="connsiteY917" fmla="*/ 362162 h 459652"/>
              <a:gd name="connsiteX918" fmla="*/ 2373625 w 11646040"/>
              <a:gd name="connsiteY918" fmla="*/ 368257 h 459652"/>
              <a:gd name="connsiteX919" fmla="*/ 2408437 w 11646040"/>
              <a:gd name="connsiteY919" fmla="*/ 360264 h 459652"/>
              <a:gd name="connsiteX920" fmla="*/ 2631900 w 11646040"/>
              <a:gd name="connsiteY920" fmla="*/ 295621 h 459652"/>
              <a:gd name="connsiteX921" fmla="*/ 2776675 w 11646040"/>
              <a:gd name="connsiteY921" fmla="*/ 364826 h 459652"/>
              <a:gd name="connsiteX922" fmla="*/ 2788899 w 11646040"/>
              <a:gd name="connsiteY922" fmla="*/ 371725 h 459652"/>
              <a:gd name="connsiteX923" fmla="*/ 2831657 w 11646040"/>
              <a:gd name="connsiteY923" fmla="*/ 362125 h 459652"/>
              <a:gd name="connsiteX924" fmla="*/ 2562277 w 11646040"/>
              <a:gd name="connsiteY924" fmla="*/ 254484 h 459652"/>
              <a:gd name="connsiteX925" fmla="*/ 1951801 w 11646040"/>
              <a:gd name="connsiteY925" fmla="*/ 254484 h 459652"/>
              <a:gd name="connsiteX926" fmla="*/ 1951801 w 11646040"/>
              <a:gd name="connsiteY926" fmla="*/ 254557 h 459652"/>
              <a:gd name="connsiteX927" fmla="*/ 1737494 w 11646040"/>
              <a:gd name="connsiteY927" fmla="*/ 362162 h 459652"/>
              <a:gd name="connsiteX928" fmla="*/ 1763150 w 11646040"/>
              <a:gd name="connsiteY928" fmla="*/ 368257 h 459652"/>
              <a:gd name="connsiteX929" fmla="*/ 1797962 w 11646040"/>
              <a:gd name="connsiteY929" fmla="*/ 360264 h 459652"/>
              <a:gd name="connsiteX930" fmla="*/ 2021423 w 11646040"/>
              <a:gd name="connsiteY930" fmla="*/ 295621 h 459652"/>
              <a:gd name="connsiteX931" fmla="*/ 2166200 w 11646040"/>
              <a:gd name="connsiteY931" fmla="*/ 364826 h 459652"/>
              <a:gd name="connsiteX932" fmla="*/ 2178423 w 11646040"/>
              <a:gd name="connsiteY932" fmla="*/ 371725 h 459652"/>
              <a:gd name="connsiteX933" fmla="*/ 2221181 w 11646040"/>
              <a:gd name="connsiteY933" fmla="*/ 362125 h 459652"/>
              <a:gd name="connsiteX934" fmla="*/ 1951801 w 11646040"/>
              <a:gd name="connsiteY934" fmla="*/ 254484 h 459652"/>
              <a:gd name="connsiteX935" fmla="*/ 1341326 w 11646040"/>
              <a:gd name="connsiteY935" fmla="*/ 254484 h 459652"/>
              <a:gd name="connsiteX936" fmla="*/ 1341326 w 11646040"/>
              <a:gd name="connsiteY936" fmla="*/ 254557 h 459652"/>
              <a:gd name="connsiteX937" fmla="*/ 1127021 w 11646040"/>
              <a:gd name="connsiteY937" fmla="*/ 362162 h 459652"/>
              <a:gd name="connsiteX938" fmla="*/ 1152676 w 11646040"/>
              <a:gd name="connsiteY938" fmla="*/ 368257 h 459652"/>
              <a:gd name="connsiteX939" fmla="*/ 1187487 w 11646040"/>
              <a:gd name="connsiteY939" fmla="*/ 360264 h 459652"/>
              <a:gd name="connsiteX940" fmla="*/ 1410948 w 11646040"/>
              <a:gd name="connsiteY940" fmla="*/ 295621 h 459652"/>
              <a:gd name="connsiteX941" fmla="*/ 1555724 w 11646040"/>
              <a:gd name="connsiteY941" fmla="*/ 364826 h 459652"/>
              <a:gd name="connsiteX942" fmla="*/ 1567947 w 11646040"/>
              <a:gd name="connsiteY942" fmla="*/ 371725 h 459652"/>
              <a:gd name="connsiteX943" fmla="*/ 1610707 w 11646040"/>
              <a:gd name="connsiteY943" fmla="*/ 362125 h 459652"/>
              <a:gd name="connsiteX944" fmla="*/ 1341326 w 11646040"/>
              <a:gd name="connsiteY944" fmla="*/ 254484 h 459652"/>
              <a:gd name="connsiteX945" fmla="*/ 730850 w 11646040"/>
              <a:gd name="connsiteY945" fmla="*/ 254484 h 459652"/>
              <a:gd name="connsiteX946" fmla="*/ 730850 w 11646040"/>
              <a:gd name="connsiteY946" fmla="*/ 254557 h 459652"/>
              <a:gd name="connsiteX947" fmla="*/ 516545 w 11646040"/>
              <a:gd name="connsiteY947" fmla="*/ 362162 h 459652"/>
              <a:gd name="connsiteX948" fmla="*/ 542201 w 11646040"/>
              <a:gd name="connsiteY948" fmla="*/ 368257 h 459652"/>
              <a:gd name="connsiteX949" fmla="*/ 577013 w 11646040"/>
              <a:gd name="connsiteY949" fmla="*/ 360264 h 459652"/>
              <a:gd name="connsiteX950" fmla="*/ 800473 w 11646040"/>
              <a:gd name="connsiteY950" fmla="*/ 295621 h 459652"/>
              <a:gd name="connsiteX951" fmla="*/ 945250 w 11646040"/>
              <a:gd name="connsiteY951" fmla="*/ 364826 h 459652"/>
              <a:gd name="connsiteX952" fmla="*/ 957473 w 11646040"/>
              <a:gd name="connsiteY952" fmla="*/ 371725 h 459652"/>
              <a:gd name="connsiteX953" fmla="*/ 1000232 w 11646040"/>
              <a:gd name="connsiteY953" fmla="*/ 362125 h 459652"/>
              <a:gd name="connsiteX954" fmla="*/ 730850 w 11646040"/>
              <a:gd name="connsiteY954" fmla="*/ 254484 h 459652"/>
              <a:gd name="connsiteX955" fmla="*/ 452872 w 11646040"/>
              <a:gd name="connsiteY955" fmla="*/ 220393 h 459652"/>
              <a:gd name="connsiteX956" fmla="*/ 452872 w 11646040"/>
              <a:gd name="connsiteY956" fmla="*/ 230503 h 459652"/>
              <a:gd name="connsiteX957" fmla="*/ 437582 w 11646040"/>
              <a:gd name="connsiteY957" fmla="*/ 231051 h 459652"/>
              <a:gd name="connsiteX958" fmla="*/ 323341 w 11646040"/>
              <a:gd name="connsiteY958" fmla="*/ 281751 h 459652"/>
              <a:gd name="connsiteX959" fmla="*/ 360523 w 11646040"/>
              <a:gd name="connsiteY959" fmla="*/ 306133 h 459652"/>
              <a:gd name="connsiteX960" fmla="*/ 451385 w 11646040"/>
              <a:gd name="connsiteY960" fmla="*/ 269742 h 459652"/>
              <a:gd name="connsiteX961" fmla="*/ 452872 w 11646040"/>
              <a:gd name="connsiteY961" fmla="*/ 269742 h 459652"/>
              <a:gd name="connsiteX962" fmla="*/ 452872 w 11646040"/>
              <a:gd name="connsiteY962" fmla="*/ 277553 h 459652"/>
              <a:gd name="connsiteX963" fmla="*/ 373629 w 11646040"/>
              <a:gd name="connsiteY963" fmla="*/ 306535 h 459652"/>
              <a:gd name="connsiteX964" fmla="*/ 371027 w 11646040"/>
              <a:gd name="connsiteY964" fmla="*/ 314638 h 459652"/>
              <a:gd name="connsiteX965" fmla="*/ 397286 w 11646040"/>
              <a:gd name="connsiteY965" fmla="*/ 340334 h 459652"/>
              <a:gd name="connsiteX966" fmla="*/ 452825 w 11646040"/>
              <a:gd name="connsiteY966" fmla="*/ 312740 h 459652"/>
              <a:gd name="connsiteX967" fmla="*/ 452825 w 11646040"/>
              <a:gd name="connsiteY967" fmla="*/ 320770 h 459652"/>
              <a:gd name="connsiteX968" fmla="*/ 408487 w 11646040"/>
              <a:gd name="connsiteY968" fmla="*/ 343619 h 459652"/>
              <a:gd name="connsiteX969" fmla="*/ 423824 w 11646040"/>
              <a:gd name="connsiteY969" fmla="*/ 359497 h 459652"/>
              <a:gd name="connsiteX970" fmla="*/ 452825 w 11646040"/>
              <a:gd name="connsiteY970" fmla="*/ 359023 h 459652"/>
              <a:gd name="connsiteX971" fmla="*/ 452825 w 11646040"/>
              <a:gd name="connsiteY971" fmla="*/ 373003 h 459652"/>
              <a:gd name="connsiteX972" fmla="*/ 380225 w 11646040"/>
              <a:gd name="connsiteY972" fmla="*/ 379447 h 459652"/>
              <a:gd name="connsiteX973" fmla="*/ 325740 w 11646040"/>
              <a:gd name="connsiteY973" fmla="*/ 396383 h 459652"/>
              <a:gd name="connsiteX974" fmla="*/ 322462 w 11646040"/>
              <a:gd name="connsiteY974" fmla="*/ 380148 h 459652"/>
              <a:gd name="connsiteX975" fmla="*/ 330080 w 11646040"/>
              <a:gd name="connsiteY975" fmla="*/ 376945 h 459652"/>
              <a:gd name="connsiteX976" fmla="*/ 320067 w 11646040"/>
              <a:gd name="connsiteY976" fmla="*/ 368286 h 459652"/>
              <a:gd name="connsiteX977" fmla="*/ 316772 w 11646040"/>
              <a:gd name="connsiteY977" fmla="*/ 351964 h 459652"/>
              <a:gd name="connsiteX978" fmla="*/ 334775 w 11646040"/>
              <a:gd name="connsiteY978" fmla="*/ 364826 h 459652"/>
              <a:gd name="connsiteX979" fmla="*/ 346997 w 11646040"/>
              <a:gd name="connsiteY979" fmla="*/ 371725 h 459652"/>
              <a:gd name="connsiteX980" fmla="*/ 389756 w 11646040"/>
              <a:gd name="connsiteY980" fmla="*/ 362125 h 459652"/>
              <a:gd name="connsiteX981" fmla="*/ 348679 w 11646040"/>
              <a:gd name="connsiteY981" fmla="*/ 316465 h 459652"/>
              <a:gd name="connsiteX982" fmla="*/ 287122 w 11646040"/>
              <a:gd name="connsiteY982" fmla="*/ 282217 h 459652"/>
              <a:gd name="connsiteX983" fmla="*/ 280701 w 11646040"/>
              <a:gd name="connsiteY983" fmla="*/ 270386 h 459652"/>
              <a:gd name="connsiteX984" fmla="*/ 270484 w 11646040"/>
              <a:gd name="connsiteY984" fmla="*/ 258004 h 459652"/>
              <a:gd name="connsiteX985" fmla="*/ 297686 w 11646040"/>
              <a:gd name="connsiteY985" fmla="*/ 269888 h 459652"/>
              <a:gd name="connsiteX986" fmla="*/ 322459 w 11646040"/>
              <a:gd name="connsiteY986" fmla="*/ 266712 h 459652"/>
              <a:gd name="connsiteX987" fmla="*/ 452872 w 11646040"/>
              <a:gd name="connsiteY987" fmla="*/ 220393 h 459652"/>
              <a:gd name="connsiteX988" fmla="*/ 11136903 w 11646040"/>
              <a:gd name="connsiteY988" fmla="*/ 200463 h 459652"/>
              <a:gd name="connsiteX989" fmla="*/ 11091820 w 11646040"/>
              <a:gd name="connsiteY989" fmla="*/ 226744 h 459652"/>
              <a:gd name="connsiteX990" fmla="*/ 11104927 w 11646040"/>
              <a:gd name="connsiteY990" fmla="*/ 239373 h 459652"/>
              <a:gd name="connsiteX991" fmla="*/ 11104927 w 11646040"/>
              <a:gd name="connsiteY991" fmla="*/ 239446 h 459652"/>
              <a:gd name="connsiteX992" fmla="*/ 11136578 w 11646040"/>
              <a:gd name="connsiteY992" fmla="*/ 239409 h 459652"/>
              <a:gd name="connsiteX993" fmla="*/ 11168229 w 11646040"/>
              <a:gd name="connsiteY993" fmla="*/ 239409 h 459652"/>
              <a:gd name="connsiteX994" fmla="*/ 11181149 w 11646040"/>
              <a:gd name="connsiteY994" fmla="*/ 227583 h 459652"/>
              <a:gd name="connsiteX995" fmla="*/ 11136903 w 11646040"/>
              <a:gd name="connsiteY995" fmla="*/ 200463 h 459652"/>
              <a:gd name="connsiteX996" fmla="*/ 10526427 w 11646040"/>
              <a:gd name="connsiteY996" fmla="*/ 200463 h 459652"/>
              <a:gd name="connsiteX997" fmla="*/ 10481345 w 11646040"/>
              <a:gd name="connsiteY997" fmla="*/ 226744 h 459652"/>
              <a:gd name="connsiteX998" fmla="*/ 10494451 w 11646040"/>
              <a:gd name="connsiteY998" fmla="*/ 239373 h 459652"/>
              <a:gd name="connsiteX999" fmla="*/ 10494451 w 11646040"/>
              <a:gd name="connsiteY999" fmla="*/ 239446 h 459652"/>
              <a:gd name="connsiteX1000" fmla="*/ 10526102 w 11646040"/>
              <a:gd name="connsiteY1000" fmla="*/ 239409 h 459652"/>
              <a:gd name="connsiteX1001" fmla="*/ 10557753 w 11646040"/>
              <a:gd name="connsiteY1001" fmla="*/ 239409 h 459652"/>
              <a:gd name="connsiteX1002" fmla="*/ 10570674 w 11646040"/>
              <a:gd name="connsiteY1002" fmla="*/ 227583 h 459652"/>
              <a:gd name="connsiteX1003" fmla="*/ 10526427 w 11646040"/>
              <a:gd name="connsiteY1003" fmla="*/ 200463 h 459652"/>
              <a:gd name="connsiteX1004" fmla="*/ 9915952 w 11646040"/>
              <a:gd name="connsiteY1004" fmla="*/ 200463 h 459652"/>
              <a:gd name="connsiteX1005" fmla="*/ 9870870 w 11646040"/>
              <a:gd name="connsiteY1005" fmla="*/ 226744 h 459652"/>
              <a:gd name="connsiteX1006" fmla="*/ 9883976 w 11646040"/>
              <a:gd name="connsiteY1006" fmla="*/ 239373 h 459652"/>
              <a:gd name="connsiteX1007" fmla="*/ 9883976 w 11646040"/>
              <a:gd name="connsiteY1007" fmla="*/ 239446 h 459652"/>
              <a:gd name="connsiteX1008" fmla="*/ 9915627 w 11646040"/>
              <a:gd name="connsiteY1008" fmla="*/ 239409 h 459652"/>
              <a:gd name="connsiteX1009" fmla="*/ 9947278 w 11646040"/>
              <a:gd name="connsiteY1009" fmla="*/ 239409 h 459652"/>
              <a:gd name="connsiteX1010" fmla="*/ 9960198 w 11646040"/>
              <a:gd name="connsiteY1010" fmla="*/ 227583 h 459652"/>
              <a:gd name="connsiteX1011" fmla="*/ 9915952 w 11646040"/>
              <a:gd name="connsiteY1011" fmla="*/ 200463 h 459652"/>
              <a:gd name="connsiteX1012" fmla="*/ 9305477 w 11646040"/>
              <a:gd name="connsiteY1012" fmla="*/ 200463 h 459652"/>
              <a:gd name="connsiteX1013" fmla="*/ 9260395 w 11646040"/>
              <a:gd name="connsiteY1013" fmla="*/ 226744 h 459652"/>
              <a:gd name="connsiteX1014" fmla="*/ 9273501 w 11646040"/>
              <a:gd name="connsiteY1014" fmla="*/ 239373 h 459652"/>
              <a:gd name="connsiteX1015" fmla="*/ 9273501 w 11646040"/>
              <a:gd name="connsiteY1015" fmla="*/ 239446 h 459652"/>
              <a:gd name="connsiteX1016" fmla="*/ 9305152 w 11646040"/>
              <a:gd name="connsiteY1016" fmla="*/ 239409 h 459652"/>
              <a:gd name="connsiteX1017" fmla="*/ 9336803 w 11646040"/>
              <a:gd name="connsiteY1017" fmla="*/ 239409 h 459652"/>
              <a:gd name="connsiteX1018" fmla="*/ 9349723 w 11646040"/>
              <a:gd name="connsiteY1018" fmla="*/ 227583 h 459652"/>
              <a:gd name="connsiteX1019" fmla="*/ 9305477 w 11646040"/>
              <a:gd name="connsiteY1019" fmla="*/ 200463 h 459652"/>
              <a:gd name="connsiteX1020" fmla="*/ 8695002 w 11646040"/>
              <a:gd name="connsiteY1020" fmla="*/ 200463 h 459652"/>
              <a:gd name="connsiteX1021" fmla="*/ 8649920 w 11646040"/>
              <a:gd name="connsiteY1021" fmla="*/ 226744 h 459652"/>
              <a:gd name="connsiteX1022" fmla="*/ 8663026 w 11646040"/>
              <a:gd name="connsiteY1022" fmla="*/ 239373 h 459652"/>
              <a:gd name="connsiteX1023" fmla="*/ 8663026 w 11646040"/>
              <a:gd name="connsiteY1023" fmla="*/ 239446 h 459652"/>
              <a:gd name="connsiteX1024" fmla="*/ 8694677 w 11646040"/>
              <a:gd name="connsiteY1024" fmla="*/ 239409 h 459652"/>
              <a:gd name="connsiteX1025" fmla="*/ 8726328 w 11646040"/>
              <a:gd name="connsiteY1025" fmla="*/ 239409 h 459652"/>
              <a:gd name="connsiteX1026" fmla="*/ 8739248 w 11646040"/>
              <a:gd name="connsiteY1026" fmla="*/ 227583 h 459652"/>
              <a:gd name="connsiteX1027" fmla="*/ 8695002 w 11646040"/>
              <a:gd name="connsiteY1027" fmla="*/ 200463 h 459652"/>
              <a:gd name="connsiteX1028" fmla="*/ 8084526 w 11646040"/>
              <a:gd name="connsiteY1028" fmla="*/ 200463 h 459652"/>
              <a:gd name="connsiteX1029" fmla="*/ 8039444 w 11646040"/>
              <a:gd name="connsiteY1029" fmla="*/ 226744 h 459652"/>
              <a:gd name="connsiteX1030" fmla="*/ 8052550 w 11646040"/>
              <a:gd name="connsiteY1030" fmla="*/ 239373 h 459652"/>
              <a:gd name="connsiteX1031" fmla="*/ 8052550 w 11646040"/>
              <a:gd name="connsiteY1031" fmla="*/ 239446 h 459652"/>
              <a:gd name="connsiteX1032" fmla="*/ 8084202 w 11646040"/>
              <a:gd name="connsiteY1032" fmla="*/ 239409 h 459652"/>
              <a:gd name="connsiteX1033" fmla="*/ 8115852 w 11646040"/>
              <a:gd name="connsiteY1033" fmla="*/ 239409 h 459652"/>
              <a:gd name="connsiteX1034" fmla="*/ 8128773 w 11646040"/>
              <a:gd name="connsiteY1034" fmla="*/ 227583 h 459652"/>
              <a:gd name="connsiteX1035" fmla="*/ 8084526 w 11646040"/>
              <a:gd name="connsiteY1035" fmla="*/ 200463 h 459652"/>
              <a:gd name="connsiteX1036" fmla="*/ 7474052 w 11646040"/>
              <a:gd name="connsiteY1036" fmla="*/ 200463 h 459652"/>
              <a:gd name="connsiteX1037" fmla="*/ 7428970 w 11646040"/>
              <a:gd name="connsiteY1037" fmla="*/ 226744 h 459652"/>
              <a:gd name="connsiteX1038" fmla="*/ 7442076 w 11646040"/>
              <a:gd name="connsiteY1038" fmla="*/ 239373 h 459652"/>
              <a:gd name="connsiteX1039" fmla="*/ 7442076 w 11646040"/>
              <a:gd name="connsiteY1039" fmla="*/ 239446 h 459652"/>
              <a:gd name="connsiteX1040" fmla="*/ 7473728 w 11646040"/>
              <a:gd name="connsiteY1040" fmla="*/ 239409 h 459652"/>
              <a:gd name="connsiteX1041" fmla="*/ 7505378 w 11646040"/>
              <a:gd name="connsiteY1041" fmla="*/ 239409 h 459652"/>
              <a:gd name="connsiteX1042" fmla="*/ 7518298 w 11646040"/>
              <a:gd name="connsiteY1042" fmla="*/ 227583 h 459652"/>
              <a:gd name="connsiteX1043" fmla="*/ 7474052 w 11646040"/>
              <a:gd name="connsiteY1043" fmla="*/ 200463 h 459652"/>
              <a:gd name="connsiteX1044" fmla="*/ 6863580 w 11646040"/>
              <a:gd name="connsiteY1044" fmla="*/ 200463 h 459652"/>
              <a:gd name="connsiteX1045" fmla="*/ 6818496 w 11646040"/>
              <a:gd name="connsiteY1045" fmla="*/ 226744 h 459652"/>
              <a:gd name="connsiteX1046" fmla="*/ 6831602 w 11646040"/>
              <a:gd name="connsiteY1046" fmla="*/ 239373 h 459652"/>
              <a:gd name="connsiteX1047" fmla="*/ 6831602 w 11646040"/>
              <a:gd name="connsiteY1047" fmla="*/ 239446 h 459652"/>
              <a:gd name="connsiteX1048" fmla="*/ 6863252 w 11646040"/>
              <a:gd name="connsiteY1048" fmla="*/ 239409 h 459652"/>
              <a:gd name="connsiteX1049" fmla="*/ 6894905 w 11646040"/>
              <a:gd name="connsiteY1049" fmla="*/ 239409 h 459652"/>
              <a:gd name="connsiteX1050" fmla="*/ 6907825 w 11646040"/>
              <a:gd name="connsiteY1050" fmla="*/ 227583 h 459652"/>
              <a:gd name="connsiteX1051" fmla="*/ 6863580 w 11646040"/>
              <a:gd name="connsiteY1051" fmla="*/ 200463 h 459652"/>
              <a:gd name="connsiteX1052" fmla="*/ 6253104 w 11646040"/>
              <a:gd name="connsiteY1052" fmla="*/ 200463 h 459652"/>
              <a:gd name="connsiteX1053" fmla="*/ 6208020 w 11646040"/>
              <a:gd name="connsiteY1053" fmla="*/ 226744 h 459652"/>
              <a:gd name="connsiteX1054" fmla="*/ 6221128 w 11646040"/>
              <a:gd name="connsiteY1054" fmla="*/ 239373 h 459652"/>
              <a:gd name="connsiteX1055" fmla="*/ 6221128 w 11646040"/>
              <a:gd name="connsiteY1055" fmla="*/ 239446 h 459652"/>
              <a:gd name="connsiteX1056" fmla="*/ 6252781 w 11646040"/>
              <a:gd name="connsiteY1056" fmla="*/ 239409 h 459652"/>
              <a:gd name="connsiteX1057" fmla="*/ 6284431 w 11646040"/>
              <a:gd name="connsiteY1057" fmla="*/ 239409 h 459652"/>
              <a:gd name="connsiteX1058" fmla="*/ 6297350 w 11646040"/>
              <a:gd name="connsiteY1058" fmla="*/ 227583 h 459652"/>
              <a:gd name="connsiteX1059" fmla="*/ 6253104 w 11646040"/>
              <a:gd name="connsiteY1059" fmla="*/ 200463 h 459652"/>
              <a:gd name="connsiteX1060" fmla="*/ 5642631 w 11646040"/>
              <a:gd name="connsiteY1060" fmla="*/ 200463 h 459652"/>
              <a:gd name="connsiteX1061" fmla="*/ 5597546 w 11646040"/>
              <a:gd name="connsiteY1061" fmla="*/ 226744 h 459652"/>
              <a:gd name="connsiteX1062" fmla="*/ 5610654 w 11646040"/>
              <a:gd name="connsiteY1062" fmla="*/ 239373 h 459652"/>
              <a:gd name="connsiteX1063" fmla="*/ 5610654 w 11646040"/>
              <a:gd name="connsiteY1063" fmla="*/ 239446 h 459652"/>
              <a:gd name="connsiteX1064" fmla="*/ 5642303 w 11646040"/>
              <a:gd name="connsiteY1064" fmla="*/ 239409 h 459652"/>
              <a:gd name="connsiteX1065" fmla="*/ 5673955 w 11646040"/>
              <a:gd name="connsiteY1065" fmla="*/ 239409 h 459652"/>
              <a:gd name="connsiteX1066" fmla="*/ 5686875 w 11646040"/>
              <a:gd name="connsiteY1066" fmla="*/ 227583 h 459652"/>
              <a:gd name="connsiteX1067" fmla="*/ 5642631 w 11646040"/>
              <a:gd name="connsiteY1067" fmla="*/ 200463 h 459652"/>
              <a:gd name="connsiteX1068" fmla="*/ 5032155 w 11646040"/>
              <a:gd name="connsiteY1068" fmla="*/ 200463 h 459652"/>
              <a:gd name="connsiteX1069" fmla="*/ 4987072 w 11646040"/>
              <a:gd name="connsiteY1069" fmla="*/ 226744 h 459652"/>
              <a:gd name="connsiteX1070" fmla="*/ 5000177 w 11646040"/>
              <a:gd name="connsiteY1070" fmla="*/ 239373 h 459652"/>
              <a:gd name="connsiteX1071" fmla="*/ 5000177 w 11646040"/>
              <a:gd name="connsiteY1071" fmla="*/ 239446 h 459652"/>
              <a:gd name="connsiteX1072" fmla="*/ 5031828 w 11646040"/>
              <a:gd name="connsiteY1072" fmla="*/ 239409 h 459652"/>
              <a:gd name="connsiteX1073" fmla="*/ 5063481 w 11646040"/>
              <a:gd name="connsiteY1073" fmla="*/ 239409 h 459652"/>
              <a:gd name="connsiteX1074" fmla="*/ 5076400 w 11646040"/>
              <a:gd name="connsiteY1074" fmla="*/ 227583 h 459652"/>
              <a:gd name="connsiteX1075" fmla="*/ 5032155 w 11646040"/>
              <a:gd name="connsiteY1075" fmla="*/ 200463 h 459652"/>
              <a:gd name="connsiteX1076" fmla="*/ 4421681 w 11646040"/>
              <a:gd name="connsiteY1076" fmla="*/ 200463 h 459652"/>
              <a:gd name="connsiteX1077" fmla="*/ 4376598 w 11646040"/>
              <a:gd name="connsiteY1077" fmla="*/ 226744 h 459652"/>
              <a:gd name="connsiteX1078" fmla="*/ 4389705 w 11646040"/>
              <a:gd name="connsiteY1078" fmla="*/ 239373 h 459652"/>
              <a:gd name="connsiteX1079" fmla="*/ 4389705 w 11646040"/>
              <a:gd name="connsiteY1079" fmla="*/ 239446 h 459652"/>
              <a:gd name="connsiteX1080" fmla="*/ 4421356 w 11646040"/>
              <a:gd name="connsiteY1080" fmla="*/ 239409 h 459652"/>
              <a:gd name="connsiteX1081" fmla="*/ 4453005 w 11646040"/>
              <a:gd name="connsiteY1081" fmla="*/ 239409 h 459652"/>
              <a:gd name="connsiteX1082" fmla="*/ 4465927 w 11646040"/>
              <a:gd name="connsiteY1082" fmla="*/ 227583 h 459652"/>
              <a:gd name="connsiteX1083" fmla="*/ 4421681 w 11646040"/>
              <a:gd name="connsiteY1083" fmla="*/ 200463 h 459652"/>
              <a:gd name="connsiteX1084" fmla="*/ 3811205 w 11646040"/>
              <a:gd name="connsiteY1084" fmla="*/ 200463 h 459652"/>
              <a:gd name="connsiteX1085" fmla="*/ 3766123 w 11646040"/>
              <a:gd name="connsiteY1085" fmla="*/ 226744 h 459652"/>
              <a:gd name="connsiteX1086" fmla="*/ 3779229 w 11646040"/>
              <a:gd name="connsiteY1086" fmla="*/ 239373 h 459652"/>
              <a:gd name="connsiteX1087" fmla="*/ 3779229 w 11646040"/>
              <a:gd name="connsiteY1087" fmla="*/ 239446 h 459652"/>
              <a:gd name="connsiteX1088" fmla="*/ 3810880 w 11646040"/>
              <a:gd name="connsiteY1088" fmla="*/ 239409 h 459652"/>
              <a:gd name="connsiteX1089" fmla="*/ 3842531 w 11646040"/>
              <a:gd name="connsiteY1089" fmla="*/ 239409 h 459652"/>
              <a:gd name="connsiteX1090" fmla="*/ 3855451 w 11646040"/>
              <a:gd name="connsiteY1090" fmla="*/ 227583 h 459652"/>
              <a:gd name="connsiteX1091" fmla="*/ 3811205 w 11646040"/>
              <a:gd name="connsiteY1091" fmla="*/ 200463 h 459652"/>
              <a:gd name="connsiteX1092" fmla="*/ 3200731 w 11646040"/>
              <a:gd name="connsiteY1092" fmla="*/ 200463 h 459652"/>
              <a:gd name="connsiteX1093" fmla="*/ 3155648 w 11646040"/>
              <a:gd name="connsiteY1093" fmla="*/ 226744 h 459652"/>
              <a:gd name="connsiteX1094" fmla="*/ 3168755 w 11646040"/>
              <a:gd name="connsiteY1094" fmla="*/ 239373 h 459652"/>
              <a:gd name="connsiteX1095" fmla="*/ 3168755 w 11646040"/>
              <a:gd name="connsiteY1095" fmla="*/ 239446 h 459652"/>
              <a:gd name="connsiteX1096" fmla="*/ 3200406 w 11646040"/>
              <a:gd name="connsiteY1096" fmla="*/ 239409 h 459652"/>
              <a:gd name="connsiteX1097" fmla="*/ 3232057 w 11646040"/>
              <a:gd name="connsiteY1097" fmla="*/ 239409 h 459652"/>
              <a:gd name="connsiteX1098" fmla="*/ 3244976 w 11646040"/>
              <a:gd name="connsiteY1098" fmla="*/ 227583 h 459652"/>
              <a:gd name="connsiteX1099" fmla="*/ 3200731 w 11646040"/>
              <a:gd name="connsiteY1099" fmla="*/ 200463 h 459652"/>
              <a:gd name="connsiteX1100" fmla="*/ 2590257 w 11646040"/>
              <a:gd name="connsiteY1100" fmla="*/ 200463 h 459652"/>
              <a:gd name="connsiteX1101" fmla="*/ 2545175 w 11646040"/>
              <a:gd name="connsiteY1101" fmla="*/ 226744 h 459652"/>
              <a:gd name="connsiteX1102" fmla="*/ 2558280 w 11646040"/>
              <a:gd name="connsiteY1102" fmla="*/ 239373 h 459652"/>
              <a:gd name="connsiteX1103" fmla="*/ 2558280 w 11646040"/>
              <a:gd name="connsiteY1103" fmla="*/ 239446 h 459652"/>
              <a:gd name="connsiteX1104" fmla="*/ 2589931 w 11646040"/>
              <a:gd name="connsiteY1104" fmla="*/ 239409 h 459652"/>
              <a:gd name="connsiteX1105" fmla="*/ 2621582 w 11646040"/>
              <a:gd name="connsiteY1105" fmla="*/ 239409 h 459652"/>
              <a:gd name="connsiteX1106" fmla="*/ 2634502 w 11646040"/>
              <a:gd name="connsiteY1106" fmla="*/ 227583 h 459652"/>
              <a:gd name="connsiteX1107" fmla="*/ 2590257 w 11646040"/>
              <a:gd name="connsiteY1107" fmla="*/ 200463 h 459652"/>
              <a:gd name="connsiteX1108" fmla="*/ 1979780 w 11646040"/>
              <a:gd name="connsiteY1108" fmla="*/ 200463 h 459652"/>
              <a:gd name="connsiteX1109" fmla="*/ 1934698 w 11646040"/>
              <a:gd name="connsiteY1109" fmla="*/ 226744 h 459652"/>
              <a:gd name="connsiteX1110" fmla="*/ 1947804 w 11646040"/>
              <a:gd name="connsiteY1110" fmla="*/ 239373 h 459652"/>
              <a:gd name="connsiteX1111" fmla="*/ 1947804 w 11646040"/>
              <a:gd name="connsiteY1111" fmla="*/ 239446 h 459652"/>
              <a:gd name="connsiteX1112" fmla="*/ 1979455 w 11646040"/>
              <a:gd name="connsiteY1112" fmla="*/ 239409 h 459652"/>
              <a:gd name="connsiteX1113" fmla="*/ 2011104 w 11646040"/>
              <a:gd name="connsiteY1113" fmla="*/ 239409 h 459652"/>
              <a:gd name="connsiteX1114" fmla="*/ 2024027 w 11646040"/>
              <a:gd name="connsiteY1114" fmla="*/ 227583 h 459652"/>
              <a:gd name="connsiteX1115" fmla="*/ 1979780 w 11646040"/>
              <a:gd name="connsiteY1115" fmla="*/ 200463 h 459652"/>
              <a:gd name="connsiteX1116" fmla="*/ 1369305 w 11646040"/>
              <a:gd name="connsiteY1116" fmla="*/ 200463 h 459652"/>
              <a:gd name="connsiteX1117" fmla="*/ 1324222 w 11646040"/>
              <a:gd name="connsiteY1117" fmla="*/ 226744 h 459652"/>
              <a:gd name="connsiteX1118" fmla="*/ 1337329 w 11646040"/>
              <a:gd name="connsiteY1118" fmla="*/ 239373 h 459652"/>
              <a:gd name="connsiteX1119" fmla="*/ 1337329 w 11646040"/>
              <a:gd name="connsiteY1119" fmla="*/ 239446 h 459652"/>
              <a:gd name="connsiteX1120" fmla="*/ 1368980 w 11646040"/>
              <a:gd name="connsiteY1120" fmla="*/ 239409 h 459652"/>
              <a:gd name="connsiteX1121" fmla="*/ 1400631 w 11646040"/>
              <a:gd name="connsiteY1121" fmla="*/ 239409 h 459652"/>
              <a:gd name="connsiteX1122" fmla="*/ 1413551 w 11646040"/>
              <a:gd name="connsiteY1122" fmla="*/ 227583 h 459652"/>
              <a:gd name="connsiteX1123" fmla="*/ 1369305 w 11646040"/>
              <a:gd name="connsiteY1123" fmla="*/ 200463 h 459652"/>
              <a:gd name="connsiteX1124" fmla="*/ 758829 w 11646040"/>
              <a:gd name="connsiteY1124" fmla="*/ 200463 h 459652"/>
              <a:gd name="connsiteX1125" fmla="*/ 713747 w 11646040"/>
              <a:gd name="connsiteY1125" fmla="*/ 226744 h 459652"/>
              <a:gd name="connsiteX1126" fmla="*/ 726853 w 11646040"/>
              <a:gd name="connsiteY1126" fmla="*/ 239373 h 459652"/>
              <a:gd name="connsiteX1127" fmla="*/ 726853 w 11646040"/>
              <a:gd name="connsiteY1127" fmla="*/ 239446 h 459652"/>
              <a:gd name="connsiteX1128" fmla="*/ 758504 w 11646040"/>
              <a:gd name="connsiteY1128" fmla="*/ 239409 h 459652"/>
              <a:gd name="connsiteX1129" fmla="*/ 790156 w 11646040"/>
              <a:gd name="connsiteY1129" fmla="*/ 239409 h 459652"/>
              <a:gd name="connsiteX1130" fmla="*/ 803076 w 11646040"/>
              <a:gd name="connsiteY1130" fmla="*/ 227583 h 459652"/>
              <a:gd name="connsiteX1131" fmla="*/ 758829 w 11646040"/>
              <a:gd name="connsiteY1131" fmla="*/ 200463 h 459652"/>
              <a:gd name="connsiteX1132" fmla="*/ 452872 w 11646040"/>
              <a:gd name="connsiteY1132" fmla="*/ 173051 h 459652"/>
              <a:gd name="connsiteX1133" fmla="*/ 452872 w 11646040"/>
              <a:gd name="connsiteY1133" fmla="*/ 182906 h 459652"/>
              <a:gd name="connsiteX1134" fmla="*/ 431168 w 11646040"/>
              <a:gd name="connsiteY1134" fmla="*/ 183600 h 459652"/>
              <a:gd name="connsiteX1135" fmla="*/ 340578 w 11646040"/>
              <a:gd name="connsiteY1135" fmla="*/ 206057 h 459652"/>
              <a:gd name="connsiteX1136" fmla="*/ 270212 w 11646040"/>
              <a:gd name="connsiteY1136" fmla="*/ 257674 h 459652"/>
              <a:gd name="connsiteX1137" fmla="*/ 261879 w 11646040"/>
              <a:gd name="connsiteY1137" fmla="*/ 247574 h 459652"/>
              <a:gd name="connsiteX1138" fmla="*/ 267196 w 11646040"/>
              <a:gd name="connsiteY1138" fmla="*/ 244191 h 459652"/>
              <a:gd name="connsiteX1139" fmla="*/ 452872 w 11646040"/>
              <a:gd name="connsiteY1139" fmla="*/ 173051 h 459652"/>
              <a:gd name="connsiteX1140" fmla="*/ 11441467 w 11646040"/>
              <a:gd name="connsiteY1140" fmla="*/ 172868 h 459652"/>
              <a:gd name="connsiteX1141" fmla="*/ 11464960 w 11646040"/>
              <a:gd name="connsiteY1141" fmla="*/ 174509 h 459652"/>
              <a:gd name="connsiteX1142" fmla="*/ 11456774 w 11646040"/>
              <a:gd name="connsiteY1142" fmla="*/ 178952 h 459652"/>
              <a:gd name="connsiteX1143" fmla="*/ 11451226 w 11646040"/>
              <a:gd name="connsiteY1143" fmla="*/ 183529 h 459652"/>
              <a:gd name="connsiteX1144" fmla="*/ 11441467 w 11646040"/>
              <a:gd name="connsiteY1144" fmla="*/ 182724 h 459652"/>
              <a:gd name="connsiteX1145" fmla="*/ 11132853 w 11646040"/>
              <a:gd name="connsiteY1145" fmla="*/ 157812 h 459652"/>
              <a:gd name="connsiteX1146" fmla="*/ 11053013 w 11646040"/>
              <a:gd name="connsiteY1146" fmla="*/ 193272 h 459652"/>
              <a:gd name="connsiteX1147" fmla="*/ 11081317 w 11646040"/>
              <a:gd name="connsiteY1147" fmla="*/ 220320 h 459652"/>
              <a:gd name="connsiteX1148" fmla="*/ 11190955 w 11646040"/>
              <a:gd name="connsiteY1148" fmla="*/ 220575 h 459652"/>
              <a:gd name="connsiteX1149" fmla="*/ 11215496 w 11646040"/>
              <a:gd name="connsiteY1149" fmla="*/ 197032 h 459652"/>
              <a:gd name="connsiteX1150" fmla="*/ 11214753 w 11646040"/>
              <a:gd name="connsiteY1150" fmla="*/ 187104 h 459652"/>
              <a:gd name="connsiteX1151" fmla="*/ 11214753 w 11646040"/>
              <a:gd name="connsiteY1151" fmla="*/ 187177 h 459652"/>
              <a:gd name="connsiteX1152" fmla="*/ 11132853 w 11646040"/>
              <a:gd name="connsiteY1152" fmla="*/ 157812 h 459652"/>
              <a:gd name="connsiteX1153" fmla="*/ 10522378 w 11646040"/>
              <a:gd name="connsiteY1153" fmla="*/ 157812 h 459652"/>
              <a:gd name="connsiteX1154" fmla="*/ 10442536 w 11646040"/>
              <a:gd name="connsiteY1154" fmla="*/ 193272 h 459652"/>
              <a:gd name="connsiteX1155" fmla="*/ 10470842 w 11646040"/>
              <a:gd name="connsiteY1155" fmla="*/ 220320 h 459652"/>
              <a:gd name="connsiteX1156" fmla="*/ 10580480 w 11646040"/>
              <a:gd name="connsiteY1156" fmla="*/ 220575 h 459652"/>
              <a:gd name="connsiteX1157" fmla="*/ 10605020 w 11646040"/>
              <a:gd name="connsiteY1157" fmla="*/ 197032 h 459652"/>
              <a:gd name="connsiteX1158" fmla="*/ 10604277 w 11646040"/>
              <a:gd name="connsiteY1158" fmla="*/ 187104 h 459652"/>
              <a:gd name="connsiteX1159" fmla="*/ 10604277 w 11646040"/>
              <a:gd name="connsiteY1159" fmla="*/ 187177 h 459652"/>
              <a:gd name="connsiteX1160" fmla="*/ 10522378 w 11646040"/>
              <a:gd name="connsiteY1160" fmla="*/ 157812 h 459652"/>
              <a:gd name="connsiteX1161" fmla="*/ 9911903 w 11646040"/>
              <a:gd name="connsiteY1161" fmla="*/ 157812 h 459652"/>
              <a:gd name="connsiteX1162" fmla="*/ 9832061 w 11646040"/>
              <a:gd name="connsiteY1162" fmla="*/ 193272 h 459652"/>
              <a:gd name="connsiteX1163" fmla="*/ 9860366 w 11646040"/>
              <a:gd name="connsiteY1163" fmla="*/ 220320 h 459652"/>
              <a:gd name="connsiteX1164" fmla="*/ 9970005 w 11646040"/>
              <a:gd name="connsiteY1164" fmla="*/ 220575 h 459652"/>
              <a:gd name="connsiteX1165" fmla="*/ 9994545 w 11646040"/>
              <a:gd name="connsiteY1165" fmla="*/ 197032 h 459652"/>
              <a:gd name="connsiteX1166" fmla="*/ 9993801 w 11646040"/>
              <a:gd name="connsiteY1166" fmla="*/ 187104 h 459652"/>
              <a:gd name="connsiteX1167" fmla="*/ 9993801 w 11646040"/>
              <a:gd name="connsiteY1167" fmla="*/ 187177 h 459652"/>
              <a:gd name="connsiteX1168" fmla="*/ 9911903 w 11646040"/>
              <a:gd name="connsiteY1168" fmla="*/ 157812 h 459652"/>
              <a:gd name="connsiteX1169" fmla="*/ 9301428 w 11646040"/>
              <a:gd name="connsiteY1169" fmla="*/ 157812 h 459652"/>
              <a:gd name="connsiteX1170" fmla="*/ 9221586 w 11646040"/>
              <a:gd name="connsiteY1170" fmla="*/ 193272 h 459652"/>
              <a:gd name="connsiteX1171" fmla="*/ 9249891 w 11646040"/>
              <a:gd name="connsiteY1171" fmla="*/ 220320 h 459652"/>
              <a:gd name="connsiteX1172" fmla="*/ 9359530 w 11646040"/>
              <a:gd name="connsiteY1172" fmla="*/ 220575 h 459652"/>
              <a:gd name="connsiteX1173" fmla="*/ 9384070 w 11646040"/>
              <a:gd name="connsiteY1173" fmla="*/ 197032 h 459652"/>
              <a:gd name="connsiteX1174" fmla="*/ 9383326 w 11646040"/>
              <a:gd name="connsiteY1174" fmla="*/ 187104 h 459652"/>
              <a:gd name="connsiteX1175" fmla="*/ 9383326 w 11646040"/>
              <a:gd name="connsiteY1175" fmla="*/ 187177 h 459652"/>
              <a:gd name="connsiteX1176" fmla="*/ 9301428 w 11646040"/>
              <a:gd name="connsiteY1176" fmla="*/ 157812 h 459652"/>
              <a:gd name="connsiteX1177" fmla="*/ 8690953 w 11646040"/>
              <a:gd name="connsiteY1177" fmla="*/ 157812 h 459652"/>
              <a:gd name="connsiteX1178" fmla="*/ 8611111 w 11646040"/>
              <a:gd name="connsiteY1178" fmla="*/ 193272 h 459652"/>
              <a:gd name="connsiteX1179" fmla="*/ 8639416 w 11646040"/>
              <a:gd name="connsiteY1179" fmla="*/ 220320 h 459652"/>
              <a:gd name="connsiteX1180" fmla="*/ 8749054 w 11646040"/>
              <a:gd name="connsiteY1180" fmla="*/ 220575 h 459652"/>
              <a:gd name="connsiteX1181" fmla="*/ 8773595 w 11646040"/>
              <a:gd name="connsiteY1181" fmla="*/ 197032 h 459652"/>
              <a:gd name="connsiteX1182" fmla="*/ 8772850 w 11646040"/>
              <a:gd name="connsiteY1182" fmla="*/ 187104 h 459652"/>
              <a:gd name="connsiteX1183" fmla="*/ 8772850 w 11646040"/>
              <a:gd name="connsiteY1183" fmla="*/ 187177 h 459652"/>
              <a:gd name="connsiteX1184" fmla="*/ 8690953 w 11646040"/>
              <a:gd name="connsiteY1184" fmla="*/ 157812 h 459652"/>
              <a:gd name="connsiteX1185" fmla="*/ 8080478 w 11646040"/>
              <a:gd name="connsiteY1185" fmla="*/ 157812 h 459652"/>
              <a:gd name="connsiteX1186" fmla="*/ 8000636 w 11646040"/>
              <a:gd name="connsiteY1186" fmla="*/ 193272 h 459652"/>
              <a:gd name="connsiteX1187" fmla="*/ 8028940 w 11646040"/>
              <a:gd name="connsiteY1187" fmla="*/ 220320 h 459652"/>
              <a:gd name="connsiteX1188" fmla="*/ 8138579 w 11646040"/>
              <a:gd name="connsiteY1188" fmla="*/ 220575 h 459652"/>
              <a:gd name="connsiteX1189" fmla="*/ 8163120 w 11646040"/>
              <a:gd name="connsiteY1189" fmla="*/ 197032 h 459652"/>
              <a:gd name="connsiteX1190" fmla="*/ 8162375 w 11646040"/>
              <a:gd name="connsiteY1190" fmla="*/ 187104 h 459652"/>
              <a:gd name="connsiteX1191" fmla="*/ 8162375 w 11646040"/>
              <a:gd name="connsiteY1191" fmla="*/ 187177 h 459652"/>
              <a:gd name="connsiteX1192" fmla="*/ 8080478 w 11646040"/>
              <a:gd name="connsiteY1192" fmla="*/ 157812 h 459652"/>
              <a:gd name="connsiteX1193" fmla="*/ 7470004 w 11646040"/>
              <a:gd name="connsiteY1193" fmla="*/ 157812 h 459652"/>
              <a:gd name="connsiteX1194" fmla="*/ 7390162 w 11646040"/>
              <a:gd name="connsiteY1194" fmla="*/ 193272 h 459652"/>
              <a:gd name="connsiteX1195" fmla="*/ 7418466 w 11646040"/>
              <a:gd name="connsiteY1195" fmla="*/ 220320 h 459652"/>
              <a:gd name="connsiteX1196" fmla="*/ 7528106 w 11646040"/>
              <a:gd name="connsiteY1196" fmla="*/ 220575 h 459652"/>
              <a:gd name="connsiteX1197" fmla="*/ 7552646 w 11646040"/>
              <a:gd name="connsiteY1197" fmla="*/ 197032 h 459652"/>
              <a:gd name="connsiteX1198" fmla="*/ 7551900 w 11646040"/>
              <a:gd name="connsiteY1198" fmla="*/ 187104 h 459652"/>
              <a:gd name="connsiteX1199" fmla="*/ 7551900 w 11646040"/>
              <a:gd name="connsiteY1199" fmla="*/ 187177 h 459652"/>
              <a:gd name="connsiteX1200" fmla="*/ 7470004 w 11646040"/>
              <a:gd name="connsiteY1200" fmla="*/ 157812 h 459652"/>
              <a:gd name="connsiteX1201" fmla="*/ 6859530 w 11646040"/>
              <a:gd name="connsiteY1201" fmla="*/ 157812 h 459652"/>
              <a:gd name="connsiteX1202" fmla="*/ 6779689 w 11646040"/>
              <a:gd name="connsiteY1202" fmla="*/ 193272 h 459652"/>
              <a:gd name="connsiteX1203" fmla="*/ 6807992 w 11646040"/>
              <a:gd name="connsiteY1203" fmla="*/ 220320 h 459652"/>
              <a:gd name="connsiteX1204" fmla="*/ 6917632 w 11646040"/>
              <a:gd name="connsiteY1204" fmla="*/ 220575 h 459652"/>
              <a:gd name="connsiteX1205" fmla="*/ 6942170 w 11646040"/>
              <a:gd name="connsiteY1205" fmla="*/ 197032 h 459652"/>
              <a:gd name="connsiteX1206" fmla="*/ 6941428 w 11646040"/>
              <a:gd name="connsiteY1206" fmla="*/ 187104 h 459652"/>
              <a:gd name="connsiteX1207" fmla="*/ 6941428 w 11646040"/>
              <a:gd name="connsiteY1207" fmla="*/ 187177 h 459652"/>
              <a:gd name="connsiteX1208" fmla="*/ 6859530 w 11646040"/>
              <a:gd name="connsiteY1208" fmla="*/ 157812 h 459652"/>
              <a:gd name="connsiteX1209" fmla="*/ 6249056 w 11646040"/>
              <a:gd name="connsiteY1209" fmla="*/ 157812 h 459652"/>
              <a:gd name="connsiteX1210" fmla="*/ 6169211 w 11646040"/>
              <a:gd name="connsiteY1210" fmla="*/ 193272 h 459652"/>
              <a:gd name="connsiteX1211" fmla="*/ 6197520 w 11646040"/>
              <a:gd name="connsiteY1211" fmla="*/ 220320 h 459652"/>
              <a:gd name="connsiteX1212" fmla="*/ 6307160 w 11646040"/>
              <a:gd name="connsiteY1212" fmla="*/ 220575 h 459652"/>
              <a:gd name="connsiteX1213" fmla="*/ 6331696 w 11646040"/>
              <a:gd name="connsiteY1213" fmla="*/ 197032 h 459652"/>
              <a:gd name="connsiteX1214" fmla="*/ 6330952 w 11646040"/>
              <a:gd name="connsiteY1214" fmla="*/ 187104 h 459652"/>
              <a:gd name="connsiteX1215" fmla="*/ 6330952 w 11646040"/>
              <a:gd name="connsiteY1215" fmla="*/ 187177 h 459652"/>
              <a:gd name="connsiteX1216" fmla="*/ 6249056 w 11646040"/>
              <a:gd name="connsiteY1216" fmla="*/ 157812 h 459652"/>
              <a:gd name="connsiteX1217" fmla="*/ 5638580 w 11646040"/>
              <a:gd name="connsiteY1217" fmla="*/ 157812 h 459652"/>
              <a:gd name="connsiteX1218" fmla="*/ 5558736 w 11646040"/>
              <a:gd name="connsiteY1218" fmla="*/ 193272 h 459652"/>
              <a:gd name="connsiteX1219" fmla="*/ 5587043 w 11646040"/>
              <a:gd name="connsiteY1219" fmla="*/ 220320 h 459652"/>
              <a:gd name="connsiteX1220" fmla="*/ 5696683 w 11646040"/>
              <a:gd name="connsiteY1220" fmla="*/ 220575 h 459652"/>
              <a:gd name="connsiteX1221" fmla="*/ 5721221 w 11646040"/>
              <a:gd name="connsiteY1221" fmla="*/ 197032 h 459652"/>
              <a:gd name="connsiteX1222" fmla="*/ 5720477 w 11646040"/>
              <a:gd name="connsiteY1222" fmla="*/ 187104 h 459652"/>
              <a:gd name="connsiteX1223" fmla="*/ 5720477 w 11646040"/>
              <a:gd name="connsiteY1223" fmla="*/ 187177 h 459652"/>
              <a:gd name="connsiteX1224" fmla="*/ 5638580 w 11646040"/>
              <a:gd name="connsiteY1224" fmla="*/ 157812 h 459652"/>
              <a:gd name="connsiteX1225" fmla="*/ 5028107 w 11646040"/>
              <a:gd name="connsiteY1225" fmla="*/ 157812 h 459652"/>
              <a:gd name="connsiteX1226" fmla="*/ 4948262 w 11646040"/>
              <a:gd name="connsiteY1226" fmla="*/ 193272 h 459652"/>
              <a:gd name="connsiteX1227" fmla="*/ 4976567 w 11646040"/>
              <a:gd name="connsiteY1227" fmla="*/ 220320 h 459652"/>
              <a:gd name="connsiteX1228" fmla="*/ 5086206 w 11646040"/>
              <a:gd name="connsiteY1228" fmla="*/ 220575 h 459652"/>
              <a:gd name="connsiteX1229" fmla="*/ 5110748 w 11646040"/>
              <a:gd name="connsiteY1229" fmla="*/ 197032 h 459652"/>
              <a:gd name="connsiteX1230" fmla="*/ 5110004 w 11646040"/>
              <a:gd name="connsiteY1230" fmla="*/ 187104 h 459652"/>
              <a:gd name="connsiteX1231" fmla="*/ 5110004 w 11646040"/>
              <a:gd name="connsiteY1231" fmla="*/ 187177 h 459652"/>
              <a:gd name="connsiteX1232" fmla="*/ 5028107 w 11646040"/>
              <a:gd name="connsiteY1232" fmla="*/ 157812 h 459652"/>
              <a:gd name="connsiteX1233" fmla="*/ 4417631 w 11646040"/>
              <a:gd name="connsiteY1233" fmla="*/ 157812 h 459652"/>
              <a:gd name="connsiteX1234" fmla="*/ 4337789 w 11646040"/>
              <a:gd name="connsiteY1234" fmla="*/ 193272 h 459652"/>
              <a:gd name="connsiteX1235" fmla="*/ 4366093 w 11646040"/>
              <a:gd name="connsiteY1235" fmla="*/ 220320 h 459652"/>
              <a:gd name="connsiteX1236" fmla="*/ 4475733 w 11646040"/>
              <a:gd name="connsiteY1236" fmla="*/ 220575 h 459652"/>
              <a:gd name="connsiteX1237" fmla="*/ 4500272 w 11646040"/>
              <a:gd name="connsiteY1237" fmla="*/ 197032 h 459652"/>
              <a:gd name="connsiteX1238" fmla="*/ 4499529 w 11646040"/>
              <a:gd name="connsiteY1238" fmla="*/ 187104 h 459652"/>
              <a:gd name="connsiteX1239" fmla="*/ 4499529 w 11646040"/>
              <a:gd name="connsiteY1239" fmla="*/ 187177 h 459652"/>
              <a:gd name="connsiteX1240" fmla="*/ 4417631 w 11646040"/>
              <a:gd name="connsiteY1240" fmla="*/ 157812 h 459652"/>
              <a:gd name="connsiteX1241" fmla="*/ 3807157 w 11646040"/>
              <a:gd name="connsiteY1241" fmla="*/ 157812 h 459652"/>
              <a:gd name="connsiteX1242" fmla="*/ 3727314 w 11646040"/>
              <a:gd name="connsiteY1242" fmla="*/ 193272 h 459652"/>
              <a:gd name="connsiteX1243" fmla="*/ 3755619 w 11646040"/>
              <a:gd name="connsiteY1243" fmla="*/ 220320 h 459652"/>
              <a:gd name="connsiteX1244" fmla="*/ 3865259 w 11646040"/>
              <a:gd name="connsiteY1244" fmla="*/ 220575 h 459652"/>
              <a:gd name="connsiteX1245" fmla="*/ 3889798 w 11646040"/>
              <a:gd name="connsiteY1245" fmla="*/ 197032 h 459652"/>
              <a:gd name="connsiteX1246" fmla="*/ 3889054 w 11646040"/>
              <a:gd name="connsiteY1246" fmla="*/ 187104 h 459652"/>
              <a:gd name="connsiteX1247" fmla="*/ 3889054 w 11646040"/>
              <a:gd name="connsiteY1247" fmla="*/ 187177 h 459652"/>
              <a:gd name="connsiteX1248" fmla="*/ 3807157 w 11646040"/>
              <a:gd name="connsiteY1248" fmla="*/ 157812 h 459652"/>
              <a:gd name="connsiteX1249" fmla="*/ 3196681 w 11646040"/>
              <a:gd name="connsiteY1249" fmla="*/ 157812 h 459652"/>
              <a:gd name="connsiteX1250" fmla="*/ 3116839 w 11646040"/>
              <a:gd name="connsiteY1250" fmla="*/ 193272 h 459652"/>
              <a:gd name="connsiteX1251" fmla="*/ 3145145 w 11646040"/>
              <a:gd name="connsiteY1251" fmla="*/ 220320 h 459652"/>
              <a:gd name="connsiteX1252" fmla="*/ 3254783 w 11646040"/>
              <a:gd name="connsiteY1252" fmla="*/ 220575 h 459652"/>
              <a:gd name="connsiteX1253" fmla="*/ 3279324 w 11646040"/>
              <a:gd name="connsiteY1253" fmla="*/ 197032 h 459652"/>
              <a:gd name="connsiteX1254" fmla="*/ 3278580 w 11646040"/>
              <a:gd name="connsiteY1254" fmla="*/ 187104 h 459652"/>
              <a:gd name="connsiteX1255" fmla="*/ 3278580 w 11646040"/>
              <a:gd name="connsiteY1255" fmla="*/ 187177 h 459652"/>
              <a:gd name="connsiteX1256" fmla="*/ 3196681 w 11646040"/>
              <a:gd name="connsiteY1256" fmla="*/ 157812 h 459652"/>
              <a:gd name="connsiteX1257" fmla="*/ 2586207 w 11646040"/>
              <a:gd name="connsiteY1257" fmla="*/ 157812 h 459652"/>
              <a:gd name="connsiteX1258" fmla="*/ 2506364 w 11646040"/>
              <a:gd name="connsiteY1258" fmla="*/ 193272 h 459652"/>
              <a:gd name="connsiteX1259" fmla="*/ 2534670 w 11646040"/>
              <a:gd name="connsiteY1259" fmla="*/ 220320 h 459652"/>
              <a:gd name="connsiteX1260" fmla="*/ 2644309 w 11646040"/>
              <a:gd name="connsiteY1260" fmla="*/ 220575 h 459652"/>
              <a:gd name="connsiteX1261" fmla="*/ 2668850 w 11646040"/>
              <a:gd name="connsiteY1261" fmla="*/ 197032 h 459652"/>
              <a:gd name="connsiteX1262" fmla="*/ 2668106 w 11646040"/>
              <a:gd name="connsiteY1262" fmla="*/ 187104 h 459652"/>
              <a:gd name="connsiteX1263" fmla="*/ 2668106 w 11646040"/>
              <a:gd name="connsiteY1263" fmla="*/ 187177 h 459652"/>
              <a:gd name="connsiteX1264" fmla="*/ 2586207 w 11646040"/>
              <a:gd name="connsiteY1264" fmla="*/ 157812 h 459652"/>
              <a:gd name="connsiteX1265" fmla="*/ 1975730 w 11646040"/>
              <a:gd name="connsiteY1265" fmla="*/ 157812 h 459652"/>
              <a:gd name="connsiteX1266" fmla="*/ 1895889 w 11646040"/>
              <a:gd name="connsiteY1266" fmla="*/ 193272 h 459652"/>
              <a:gd name="connsiteX1267" fmla="*/ 1924193 w 11646040"/>
              <a:gd name="connsiteY1267" fmla="*/ 220320 h 459652"/>
              <a:gd name="connsiteX1268" fmla="*/ 2033832 w 11646040"/>
              <a:gd name="connsiteY1268" fmla="*/ 220575 h 459652"/>
              <a:gd name="connsiteX1269" fmla="*/ 2058373 w 11646040"/>
              <a:gd name="connsiteY1269" fmla="*/ 197032 h 459652"/>
              <a:gd name="connsiteX1270" fmla="*/ 2057629 w 11646040"/>
              <a:gd name="connsiteY1270" fmla="*/ 187104 h 459652"/>
              <a:gd name="connsiteX1271" fmla="*/ 2057629 w 11646040"/>
              <a:gd name="connsiteY1271" fmla="*/ 187177 h 459652"/>
              <a:gd name="connsiteX1272" fmla="*/ 1975730 w 11646040"/>
              <a:gd name="connsiteY1272" fmla="*/ 157812 h 459652"/>
              <a:gd name="connsiteX1273" fmla="*/ 1365255 w 11646040"/>
              <a:gd name="connsiteY1273" fmla="*/ 157812 h 459652"/>
              <a:gd name="connsiteX1274" fmla="*/ 1285413 w 11646040"/>
              <a:gd name="connsiteY1274" fmla="*/ 193272 h 459652"/>
              <a:gd name="connsiteX1275" fmla="*/ 1313719 w 11646040"/>
              <a:gd name="connsiteY1275" fmla="*/ 220320 h 459652"/>
              <a:gd name="connsiteX1276" fmla="*/ 1423357 w 11646040"/>
              <a:gd name="connsiteY1276" fmla="*/ 220575 h 459652"/>
              <a:gd name="connsiteX1277" fmla="*/ 1447898 w 11646040"/>
              <a:gd name="connsiteY1277" fmla="*/ 197032 h 459652"/>
              <a:gd name="connsiteX1278" fmla="*/ 1447153 w 11646040"/>
              <a:gd name="connsiteY1278" fmla="*/ 187104 h 459652"/>
              <a:gd name="connsiteX1279" fmla="*/ 1447153 w 11646040"/>
              <a:gd name="connsiteY1279" fmla="*/ 187177 h 459652"/>
              <a:gd name="connsiteX1280" fmla="*/ 1365255 w 11646040"/>
              <a:gd name="connsiteY1280" fmla="*/ 157812 h 459652"/>
              <a:gd name="connsiteX1281" fmla="*/ 754780 w 11646040"/>
              <a:gd name="connsiteY1281" fmla="*/ 157812 h 459652"/>
              <a:gd name="connsiteX1282" fmla="*/ 674940 w 11646040"/>
              <a:gd name="connsiteY1282" fmla="*/ 193272 h 459652"/>
              <a:gd name="connsiteX1283" fmla="*/ 703244 w 11646040"/>
              <a:gd name="connsiteY1283" fmla="*/ 220320 h 459652"/>
              <a:gd name="connsiteX1284" fmla="*/ 812882 w 11646040"/>
              <a:gd name="connsiteY1284" fmla="*/ 220575 h 459652"/>
              <a:gd name="connsiteX1285" fmla="*/ 837422 w 11646040"/>
              <a:gd name="connsiteY1285" fmla="*/ 197032 h 459652"/>
              <a:gd name="connsiteX1286" fmla="*/ 836679 w 11646040"/>
              <a:gd name="connsiteY1286" fmla="*/ 187104 h 459652"/>
              <a:gd name="connsiteX1287" fmla="*/ 836679 w 11646040"/>
              <a:gd name="connsiteY1287" fmla="*/ 187177 h 459652"/>
              <a:gd name="connsiteX1288" fmla="*/ 754780 w 11646040"/>
              <a:gd name="connsiteY1288" fmla="*/ 157812 h 459652"/>
              <a:gd name="connsiteX1289" fmla="*/ 11151305 w 11646040"/>
              <a:gd name="connsiteY1289" fmla="*/ 111489 h 459652"/>
              <a:gd name="connsiteX1290" fmla="*/ 11111680 w 11646040"/>
              <a:gd name="connsiteY1290" fmla="*/ 112337 h 459652"/>
              <a:gd name="connsiteX1291" fmla="*/ 11060821 w 11646040"/>
              <a:gd name="connsiteY1291" fmla="*/ 125746 h 459652"/>
              <a:gd name="connsiteX1292" fmla="*/ 11007929 w 11646040"/>
              <a:gd name="connsiteY1292" fmla="*/ 162247 h 459652"/>
              <a:gd name="connsiteX1293" fmla="*/ 11044460 w 11646040"/>
              <a:gd name="connsiteY1293" fmla="*/ 185899 h 459652"/>
              <a:gd name="connsiteX1294" fmla="*/ 11228742 w 11646040"/>
              <a:gd name="connsiteY1294" fmla="*/ 185717 h 459652"/>
              <a:gd name="connsiteX1295" fmla="*/ 11254212 w 11646040"/>
              <a:gd name="connsiteY1295" fmla="*/ 169510 h 459652"/>
              <a:gd name="connsiteX1296" fmla="*/ 11256442 w 11646040"/>
              <a:gd name="connsiteY1296" fmla="*/ 152939 h 459652"/>
              <a:gd name="connsiteX1297" fmla="*/ 11151305 w 11646040"/>
              <a:gd name="connsiteY1297" fmla="*/ 111489 h 459652"/>
              <a:gd name="connsiteX1298" fmla="*/ 10540830 w 11646040"/>
              <a:gd name="connsiteY1298" fmla="*/ 111489 h 459652"/>
              <a:gd name="connsiteX1299" fmla="*/ 10501204 w 11646040"/>
              <a:gd name="connsiteY1299" fmla="*/ 112337 h 459652"/>
              <a:gd name="connsiteX1300" fmla="*/ 10450344 w 11646040"/>
              <a:gd name="connsiteY1300" fmla="*/ 125746 h 459652"/>
              <a:gd name="connsiteX1301" fmla="*/ 10397454 w 11646040"/>
              <a:gd name="connsiteY1301" fmla="*/ 162247 h 459652"/>
              <a:gd name="connsiteX1302" fmla="*/ 10433985 w 11646040"/>
              <a:gd name="connsiteY1302" fmla="*/ 185899 h 459652"/>
              <a:gd name="connsiteX1303" fmla="*/ 10618267 w 11646040"/>
              <a:gd name="connsiteY1303" fmla="*/ 185717 h 459652"/>
              <a:gd name="connsiteX1304" fmla="*/ 10643736 w 11646040"/>
              <a:gd name="connsiteY1304" fmla="*/ 169510 h 459652"/>
              <a:gd name="connsiteX1305" fmla="*/ 10645967 w 11646040"/>
              <a:gd name="connsiteY1305" fmla="*/ 152939 h 459652"/>
              <a:gd name="connsiteX1306" fmla="*/ 10540830 w 11646040"/>
              <a:gd name="connsiteY1306" fmla="*/ 111489 h 459652"/>
              <a:gd name="connsiteX1307" fmla="*/ 9930355 w 11646040"/>
              <a:gd name="connsiteY1307" fmla="*/ 111489 h 459652"/>
              <a:gd name="connsiteX1308" fmla="*/ 9890729 w 11646040"/>
              <a:gd name="connsiteY1308" fmla="*/ 112337 h 459652"/>
              <a:gd name="connsiteX1309" fmla="*/ 9839869 w 11646040"/>
              <a:gd name="connsiteY1309" fmla="*/ 125746 h 459652"/>
              <a:gd name="connsiteX1310" fmla="*/ 9786979 w 11646040"/>
              <a:gd name="connsiteY1310" fmla="*/ 162247 h 459652"/>
              <a:gd name="connsiteX1311" fmla="*/ 9823510 w 11646040"/>
              <a:gd name="connsiteY1311" fmla="*/ 185899 h 459652"/>
              <a:gd name="connsiteX1312" fmla="*/ 10007790 w 11646040"/>
              <a:gd name="connsiteY1312" fmla="*/ 185717 h 459652"/>
              <a:gd name="connsiteX1313" fmla="*/ 10033260 w 11646040"/>
              <a:gd name="connsiteY1313" fmla="*/ 169510 h 459652"/>
              <a:gd name="connsiteX1314" fmla="*/ 10035492 w 11646040"/>
              <a:gd name="connsiteY1314" fmla="*/ 152939 h 459652"/>
              <a:gd name="connsiteX1315" fmla="*/ 9930355 w 11646040"/>
              <a:gd name="connsiteY1315" fmla="*/ 111489 h 459652"/>
              <a:gd name="connsiteX1316" fmla="*/ 9319880 w 11646040"/>
              <a:gd name="connsiteY1316" fmla="*/ 111489 h 459652"/>
              <a:gd name="connsiteX1317" fmla="*/ 9280254 w 11646040"/>
              <a:gd name="connsiteY1317" fmla="*/ 112337 h 459652"/>
              <a:gd name="connsiteX1318" fmla="*/ 9229394 w 11646040"/>
              <a:gd name="connsiteY1318" fmla="*/ 125746 h 459652"/>
              <a:gd name="connsiteX1319" fmla="*/ 9176503 w 11646040"/>
              <a:gd name="connsiteY1319" fmla="*/ 162247 h 459652"/>
              <a:gd name="connsiteX1320" fmla="*/ 9213035 w 11646040"/>
              <a:gd name="connsiteY1320" fmla="*/ 185899 h 459652"/>
              <a:gd name="connsiteX1321" fmla="*/ 9397315 w 11646040"/>
              <a:gd name="connsiteY1321" fmla="*/ 185717 h 459652"/>
              <a:gd name="connsiteX1322" fmla="*/ 9422785 w 11646040"/>
              <a:gd name="connsiteY1322" fmla="*/ 169510 h 459652"/>
              <a:gd name="connsiteX1323" fmla="*/ 9425016 w 11646040"/>
              <a:gd name="connsiteY1323" fmla="*/ 152939 h 459652"/>
              <a:gd name="connsiteX1324" fmla="*/ 9319880 w 11646040"/>
              <a:gd name="connsiteY1324" fmla="*/ 111489 h 459652"/>
              <a:gd name="connsiteX1325" fmla="*/ 8709404 w 11646040"/>
              <a:gd name="connsiteY1325" fmla="*/ 111489 h 459652"/>
              <a:gd name="connsiteX1326" fmla="*/ 8669778 w 11646040"/>
              <a:gd name="connsiteY1326" fmla="*/ 112337 h 459652"/>
              <a:gd name="connsiteX1327" fmla="*/ 8618918 w 11646040"/>
              <a:gd name="connsiteY1327" fmla="*/ 125746 h 459652"/>
              <a:gd name="connsiteX1328" fmla="*/ 8566028 w 11646040"/>
              <a:gd name="connsiteY1328" fmla="*/ 162247 h 459652"/>
              <a:gd name="connsiteX1329" fmla="*/ 8602560 w 11646040"/>
              <a:gd name="connsiteY1329" fmla="*/ 185899 h 459652"/>
              <a:gd name="connsiteX1330" fmla="*/ 8786840 w 11646040"/>
              <a:gd name="connsiteY1330" fmla="*/ 185717 h 459652"/>
              <a:gd name="connsiteX1331" fmla="*/ 8812309 w 11646040"/>
              <a:gd name="connsiteY1331" fmla="*/ 169510 h 459652"/>
              <a:gd name="connsiteX1332" fmla="*/ 8814541 w 11646040"/>
              <a:gd name="connsiteY1332" fmla="*/ 152939 h 459652"/>
              <a:gd name="connsiteX1333" fmla="*/ 8709404 w 11646040"/>
              <a:gd name="connsiteY1333" fmla="*/ 111489 h 459652"/>
              <a:gd name="connsiteX1334" fmla="*/ 8098929 w 11646040"/>
              <a:gd name="connsiteY1334" fmla="*/ 111489 h 459652"/>
              <a:gd name="connsiteX1335" fmla="*/ 8059303 w 11646040"/>
              <a:gd name="connsiteY1335" fmla="*/ 112337 h 459652"/>
              <a:gd name="connsiteX1336" fmla="*/ 8008444 w 11646040"/>
              <a:gd name="connsiteY1336" fmla="*/ 125746 h 459652"/>
              <a:gd name="connsiteX1337" fmla="*/ 7955553 w 11646040"/>
              <a:gd name="connsiteY1337" fmla="*/ 162247 h 459652"/>
              <a:gd name="connsiteX1338" fmla="*/ 7992084 w 11646040"/>
              <a:gd name="connsiteY1338" fmla="*/ 185899 h 459652"/>
              <a:gd name="connsiteX1339" fmla="*/ 8176364 w 11646040"/>
              <a:gd name="connsiteY1339" fmla="*/ 185717 h 459652"/>
              <a:gd name="connsiteX1340" fmla="*/ 8201834 w 11646040"/>
              <a:gd name="connsiteY1340" fmla="*/ 169510 h 459652"/>
              <a:gd name="connsiteX1341" fmla="*/ 8204066 w 11646040"/>
              <a:gd name="connsiteY1341" fmla="*/ 152939 h 459652"/>
              <a:gd name="connsiteX1342" fmla="*/ 8098929 w 11646040"/>
              <a:gd name="connsiteY1342" fmla="*/ 111489 h 459652"/>
              <a:gd name="connsiteX1343" fmla="*/ 7488454 w 11646040"/>
              <a:gd name="connsiteY1343" fmla="*/ 111489 h 459652"/>
              <a:gd name="connsiteX1344" fmla="*/ 7448829 w 11646040"/>
              <a:gd name="connsiteY1344" fmla="*/ 112337 h 459652"/>
              <a:gd name="connsiteX1345" fmla="*/ 7397968 w 11646040"/>
              <a:gd name="connsiteY1345" fmla="*/ 125746 h 459652"/>
              <a:gd name="connsiteX1346" fmla="*/ 7345078 w 11646040"/>
              <a:gd name="connsiteY1346" fmla="*/ 162247 h 459652"/>
              <a:gd name="connsiteX1347" fmla="*/ 7381610 w 11646040"/>
              <a:gd name="connsiteY1347" fmla="*/ 185899 h 459652"/>
              <a:gd name="connsiteX1348" fmla="*/ 7565891 w 11646040"/>
              <a:gd name="connsiteY1348" fmla="*/ 185717 h 459652"/>
              <a:gd name="connsiteX1349" fmla="*/ 7591359 w 11646040"/>
              <a:gd name="connsiteY1349" fmla="*/ 169510 h 459652"/>
              <a:gd name="connsiteX1350" fmla="*/ 7593593 w 11646040"/>
              <a:gd name="connsiteY1350" fmla="*/ 152939 h 459652"/>
              <a:gd name="connsiteX1351" fmla="*/ 7488454 w 11646040"/>
              <a:gd name="connsiteY1351" fmla="*/ 111489 h 459652"/>
              <a:gd name="connsiteX1352" fmla="*/ 6877980 w 11646040"/>
              <a:gd name="connsiteY1352" fmla="*/ 111489 h 459652"/>
              <a:gd name="connsiteX1353" fmla="*/ 6838356 w 11646040"/>
              <a:gd name="connsiteY1353" fmla="*/ 112337 h 459652"/>
              <a:gd name="connsiteX1354" fmla="*/ 6787496 w 11646040"/>
              <a:gd name="connsiteY1354" fmla="*/ 125746 h 459652"/>
              <a:gd name="connsiteX1355" fmla="*/ 6734605 w 11646040"/>
              <a:gd name="connsiteY1355" fmla="*/ 162247 h 459652"/>
              <a:gd name="connsiteX1356" fmla="*/ 6771138 w 11646040"/>
              <a:gd name="connsiteY1356" fmla="*/ 185899 h 459652"/>
              <a:gd name="connsiteX1357" fmla="*/ 6955417 w 11646040"/>
              <a:gd name="connsiteY1357" fmla="*/ 185717 h 459652"/>
              <a:gd name="connsiteX1358" fmla="*/ 6980886 w 11646040"/>
              <a:gd name="connsiteY1358" fmla="*/ 169510 h 459652"/>
              <a:gd name="connsiteX1359" fmla="*/ 6983117 w 11646040"/>
              <a:gd name="connsiteY1359" fmla="*/ 152939 h 459652"/>
              <a:gd name="connsiteX1360" fmla="*/ 6877980 w 11646040"/>
              <a:gd name="connsiteY1360" fmla="*/ 111489 h 459652"/>
              <a:gd name="connsiteX1361" fmla="*/ 6267504 w 11646040"/>
              <a:gd name="connsiteY1361" fmla="*/ 111489 h 459652"/>
              <a:gd name="connsiteX1362" fmla="*/ 6227884 w 11646040"/>
              <a:gd name="connsiteY1362" fmla="*/ 112337 h 459652"/>
              <a:gd name="connsiteX1363" fmla="*/ 6177019 w 11646040"/>
              <a:gd name="connsiteY1363" fmla="*/ 125746 h 459652"/>
              <a:gd name="connsiteX1364" fmla="*/ 6124128 w 11646040"/>
              <a:gd name="connsiteY1364" fmla="*/ 162247 h 459652"/>
              <a:gd name="connsiteX1365" fmla="*/ 6160660 w 11646040"/>
              <a:gd name="connsiteY1365" fmla="*/ 185899 h 459652"/>
              <a:gd name="connsiteX1366" fmla="*/ 6344943 w 11646040"/>
              <a:gd name="connsiteY1366" fmla="*/ 185717 h 459652"/>
              <a:gd name="connsiteX1367" fmla="*/ 6370411 w 11646040"/>
              <a:gd name="connsiteY1367" fmla="*/ 169510 h 459652"/>
              <a:gd name="connsiteX1368" fmla="*/ 6372640 w 11646040"/>
              <a:gd name="connsiteY1368" fmla="*/ 152939 h 459652"/>
              <a:gd name="connsiteX1369" fmla="*/ 6267504 w 11646040"/>
              <a:gd name="connsiteY1369" fmla="*/ 111489 h 459652"/>
              <a:gd name="connsiteX1370" fmla="*/ 5657031 w 11646040"/>
              <a:gd name="connsiteY1370" fmla="*/ 111489 h 459652"/>
              <a:gd name="connsiteX1371" fmla="*/ 5617407 w 11646040"/>
              <a:gd name="connsiteY1371" fmla="*/ 112337 h 459652"/>
              <a:gd name="connsiteX1372" fmla="*/ 5566546 w 11646040"/>
              <a:gd name="connsiteY1372" fmla="*/ 125746 h 459652"/>
              <a:gd name="connsiteX1373" fmla="*/ 5513654 w 11646040"/>
              <a:gd name="connsiteY1373" fmla="*/ 162247 h 459652"/>
              <a:gd name="connsiteX1374" fmla="*/ 5550186 w 11646040"/>
              <a:gd name="connsiteY1374" fmla="*/ 185899 h 459652"/>
              <a:gd name="connsiteX1375" fmla="*/ 5734468 w 11646040"/>
              <a:gd name="connsiteY1375" fmla="*/ 185717 h 459652"/>
              <a:gd name="connsiteX1376" fmla="*/ 5759938 w 11646040"/>
              <a:gd name="connsiteY1376" fmla="*/ 169510 h 459652"/>
              <a:gd name="connsiteX1377" fmla="*/ 5762167 w 11646040"/>
              <a:gd name="connsiteY1377" fmla="*/ 152939 h 459652"/>
              <a:gd name="connsiteX1378" fmla="*/ 5657031 w 11646040"/>
              <a:gd name="connsiteY1378" fmla="*/ 111489 h 459652"/>
              <a:gd name="connsiteX1379" fmla="*/ 5046556 w 11646040"/>
              <a:gd name="connsiteY1379" fmla="*/ 111489 h 459652"/>
              <a:gd name="connsiteX1380" fmla="*/ 5006931 w 11646040"/>
              <a:gd name="connsiteY1380" fmla="*/ 112337 h 459652"/>
              <a:gd name="connsiteX1381" fmla="*/ 4956072 w 11646040"/>
              <a:gd name="connsiteY1381" fmla="*/ 125746 h 459652"/>
              <a:gd name="connsiteX1382" fmla="*/ 4903182 w 11646040"/>
              <a:gd name="connsiteY1382" fmla="*/ 162247 h 459652"/>
              <a:gd name="connsiteX1383" fmla="*/ 4939714 w 11646040"/>
              <a:gd name="connsiteY1383" fmla="*/ 185899 h 459652"/>
              <a:gd name="connsiteX1384" fmla="*/ 5123992 w 11646040"/>
              <a:gd name="connsiteY1384" fmla="*/ 185717 h 459652"/>
              <a:gd name="connsiteX1385" fmla="*/ 5149462 w 11646040"/>
              <a:gd name="connsiteY1385" fmla="*/ 169510 h 459652"/>
              <a:gd name="connsiteX1386" fmla="*/ 5151694 w 11646040"/>
              <a:gd name="connsiteY1386" fmla="*/ 152939 h 459652"/>
              <a:gd name="connsiteX1387" fmla="*/ 5046556 w 11646040"/>
              <a:gd name="connsiteY1387" fmla="*/ 111489 h 459652"/>
              <a:gd name="connsiteX1388" fmla="*/ 4436082 w 11646040"/>
              <a:gd name="connsiteY1388" fmla="*/ 111489 h 459652"/>
              <a:gd name="connsiteX1389" fmla="*/ 4396457 w 11646040"/>
              <a:gd name="connsiteY1389" fmla="*/ 112337 h 459652"/>
              <a:gd name="connsiteX1390" fmla="*/ 4345598 w 11646040"/>
              <a:gd name="connsiteY1390" fmla="*/ 125746 h 459652"/>
              <a:gd name="connsiteX1391" fmla="*/ 4292708 w 11646040"/>
              <a:gd name="connsiteY1391" fmla="*/ 162247 h 459652"/>
              <a:gd name="connsiteX1392" fmla="*/ 4329238 w 11646040"/>
              <a:gd name="connsiteY1392" fmla="*/ 185899 h 459652"/>
              <a:gd name="connsiteX1393" fmla="*/ 4513519 w 11646040"/>
              <a:gd name="connsiteY1393" fmla="*/ 185717 h 459652"/>
              <a:gd name="connsiteX1394" fmla="*/ 4538990 w 11646040"/>
              <a:gd name="connsiteY1394" fmla="*/ 169510 h 459652"/>
              <a:gd name="connsiteX1395" fmla="*/ 4541219 w 11646040"/>
              <a:gd name="connsiteY1395" fmla="*/ 152939 h 459652"/>
              <a:gd name="connsiteX1396" fmla="*/ 4436082 w 11646040"/>
              <a:gd name="connsiteY1396" fmla="*/ 111489 h 459652"/>
              <a:gd name="connsiteX1397" fmla="*/ 3825607 w 11646040"/>
              <a:gd name="connsiteY1397" fmla="*/ 111489 h 459652"/>
              <a:gd name="connsiteX1398" fmla="*/ 3785983 w 11646040"/>
              <a:gd name="connsiteY1398" fmla="*/ 112337 h 459652"/>
              <a:gd name="connsiteX1399" fmla="*/ 3735122 w 11646040"/>
              <a:gd name="connsiteY1399" fmla="*/ 125746 h 459652"/>
              <a:gd name="connsiteX1400" fmla="*/ 3682232 w 11646040"/>
              <a:gd name="connsiteY1400" fmla="*/ 162247 h 459652"/>
              <a:gd name="connsiteX1401" fmla="*/ 3718762 w 11646040"/>
              <a:gd name="connsiteY1401" fmla="*/ 185899 h 459652"/>
              <a:gd name="connsiteX1402" fmla="*/ 3903044 w 11646040"/>
              <a:gd name="connsiteY1402" fmla="*/ 185717 h 459652"/>
              <a:gd name="connsiteX1403" fmla="*/ 3928514 w 11646040"/>
              <a:gd name="connsiteY1403" fmla="*/ 169510 h 459652"/>
              <a:gd name="connsiteX1404" fmla="*/ 3930743 w 11646040"/>
              <a:gd name="connsiteY1404" fmla="*/ 152939 h 459652"/>
              <a:gd name="connsiteX1405" fmla="*/ 3825607 w 11646040"/>
              <a:gd name="connsiteY1405" fmla="*/ 111489 h 459652"/>
              <a:gd name="connsiteX1406" fmla="*/ 3215133 w 11646040"/>
              <a:gd name="connsiteY1406" fmla="*/ 111489 h 459652"/>
              <a:gd name="connsiteX1407" fmla="*/ 3175508 w 11646040"/>
              <a:gd name="connsiteY1407" fmla="*/ 112337 h 459652"/>
              <a:gd name="connsiteX1408" fmla="*/ 3124648 w 11646040"/>
              <a:gd name="connsiteY1408" fmla="*/ 125746 h 459652"/>
              <a:gd name="connsiteX1409" fmla="*/ 3071757 w 11646040"/>
              <a:gd name="connsiteY1409" fmla="*/ 162247 h 459652"/>
              <a:gd name="connsiteX1410" fmla="*/ 3108289 w 11646040"/>
              <a:gd name="connsiteY1410" fmla="*/ 185899 h 459652"/>
              <a:gd name="connsiteX1411" fmla="*/ 3292568 w 11646040"/>
              <a:gd name="connsiteY1411" fmla="*/ 185717 h 459652"/>
              <a:gd name="connsiteX1412" fmla="*/ 3318039 w 11646040"/>
              <a:gd name="connsiteY1412" fmla="*/ 169510 h 459652"/>
              <a:gd name="connsiteX1413" fmla="*/ 3320269 w 11646040"/>
              <a:gd name="connsiteY1413" fmla="*/ 152939 h 459652"/>
              <a:gd name="connsiteX1414" fmla="*/ 3215133 w 11646040"/>
              <a:gd name="connsiteY1414" fmla="*/ 111489 h 459652"/>
              <a:gd name="connsiteX1415" fmla="*/ 2604659 w 11646040"/>
              <a:gd name="connsiteY1415" fmla="*/ 111489 h 459652"/>
              <a:gd name="connsiteX1416" fmla="*/ 2565033 w 11646040"/>
              <a:gd name="connsiteY1416" fmla="*/ 112337 h 459652"/>
              <a:gd name="connsiteX1417" fmla="*/ 2514172 w 11646040"/>
              <a:gd name="connsiteY1417" fmla="*/ 125746 h 459652"/>
              <a:gd name="connsiteX1418" fmla="*/ 2461280 w 11646040"/>
              <a:gd name="connsiteY1418" fmla="*/ 162247 h 459652"/>
              <a:gd name="connsiteX1419" fmla="*/ 2497812 w 11646040"/>
              <a:gd name="connsiteY1419" fmla="*/ 185899 h 459652"/>
              <a:gd name="connsiteX1420" fmla="*/ 2682095 w 11646040"/>
              <a:gd name="connsiteY1420" fmla="*/ 185717 h 459652"/>
              <a:gd name="connsiteX1421" fmla="*/ 2707564 w 11646040"/>
              <a:gd name="connsiteY1421" fmla="*/ 169510 h 459652"/>
              <a:gd name="connsiteX1422" fmla="*/ 2709795 w 11646040"/>
              <a:gd name="connsiteY1422" fmla="*/ 152939 h 459652"/>
              <a:gd name="connsiteX1423" fmla="*/ 2604659 w 11646040"/>
              <a:gd name="connsiteY1423" fmla="*/ 111489 h 459652"/>
              <a:gd name="connsiteX1424" fmla="*/ 1994181 w 11646040"/>
              <a:gd name="connsiteY1424" fmla="*/ 111489 h 459652"/>
              <a:gd name="connsiteX1425" fmla="*/ 1954557 w 11646040"/>
              <a:gd name="connsiteY1425" fmla="*/ 112337 h 459652"/>
              <a:gd name="connsiteX1426" fmla="*/ 1903696 w 11646040"/>
              <a:gd name="connsiteY1426" fmla="*/ 125746 h 459652"/>
              <a:gd name="connsiteX1427" fmla="*/ 1850806 w 11646040"/>
              <a:gd name="connsiteY1427" fmla="*/ 162247 h 459652"/>
              <a:gd name="connsiteX1428" fmla="*/ 1887336 w 11646040"/>
              <a:gd name="connsiteY1428" fmla="*/ 185899 h 459652"/>
              <a:gd name="connsiteX1429" fmla="*/ 2071618 w 11646040"/>
              <a:gd name="connsiteY1429" fmla="*/ 185717 h 459652"/>
              <a:gd name="connsiteX1430" fmla="*/ 2097088 w 11646040"/>
              <a:gd name="connsiteY1430" fmla="*/ 169510 h 459652"/>
              <a:gd name="connsiteX1431" fmla="*/ 2099318 w 11646040"/>
              <a:gd name="connsiteY1431" fmla="*/ 152939 h 459652"/>
              <a:gd name="connsiteX1432" fmla="*/ 1994181 w 11646040"/>
              <a:gd name="connsiteY1432" fmla="*/ 111489 h 459652"/>
              <a:gd name="connsiteX1433" fmla="*/ 1383707 w 11646040"/>
              <a:gd name="connsiteY1433" fmla="*/ 111489 h 459652"/>
              <a:gd name="connsiteX1434" fmla="*/ 1344081 w 11646040"/>
              <a:gd name="connsiteY1434" fmla="*/ 112337 h 459652"/>
              <a:gd name="connsiteX1435" fmla="*/ 1293221 w 11646040"/>
              <a:gd name="connsiteY1435" fmla="*/ 125746 h 459652"/>
              <a:gd name="connsiteX1436" fmla="*/ 1240331 w 11646040"/>
              <a:gd name="connsiteY1436" fmla="*/ 162247 h 459652"/>
              <a:gd name="connsiteX1437" fmla="*/ 1276862 w 11646040"/>
              <a:gd name="connsiteY1437" fmla="*/ 185899 h 459652"/>
              <a:gd name="connsiteX1438" fmla="*/ 1461143 w 11646040"/>
              <a:gd name="connsiteY1438" fmla="*/ 185717 h 459652"/>
              <a:gd name="connsiteX1439" fmla="*/ 1486612 w 11646040"/>
              <a:gd name="connsiteY1439" fmla="*/ 169510 h 459652"/>
              <a:gd name="connsiteX1440" fmla="*/ 1488844 w 11646040"/>
              <a:gd name="connsiteY1440" fmla="*/ 152939 h 459652"/>
              <a:gd name="connsiteX1441" fmla="*/ 1383707 w 11646040"/>
              <a:gd name="connsiteY1441" fmla="*/ 111489 h 459652"/>
              <a:gd name="connsiteX1442" fmla="*/ 773232 w 11646040"/>
              <a:gd name="connsiteY1442" fmla="*/ 111489 h 459652"/>
              <a:gd name="connsiteX1443" fmla="*/ 733607 w 11646040"/>
              <a:gd name="connsiteY1443" fmla="*/ 112337 h 459652"/>
              <a:gd name="connsiteX1444" fmla="*/ 682747 w 11646040"/>
              <a:gd name="connsiteY1444" fmla="*/ 125746 h 459652"/>
              <a:gd name="connsiteX1445" fmla="*/ 629856 w 11646040"/>
              <a:gd name="connsiteY1445" fmla="*/ 162247 h 459652"/>
              <a:gd name="connsiteX1446" fmla="*/ 666387 w 11646040"/>
              <a:gd name="connsiteY1446" fmla="*/ 185899 h 459652"/>
              <a:gd name="connsiteX1447" fmla="*/ 850669 w 11646040"/>
              <a:gd name="connsiteY1447" fmla="*/ 185717 h 459652"/>
              <a:gd name="connsiteX1448" fmla="*/ 876138 w 11646040"/>
              <a:gd name="connsiteY1448" fmla="*/ 169510 h 459652"/>
              <a:gd name="connsiteX1449" fmla="*/ 878369 w 11646040"/>
              <a:gd name="connsiteY1449" fmla="*/ 152939 h 459652"/>
              <a:gd name="connsiteX1450" fmla="*/ 773232 w 11646040"/>
              <a:gd name="connsiteY1450" fmla="*/ 111489 h 459652"/>
              <a:gd name="connsiteX1451" fmla="*/ 11134811 w 11646040"/>
              <a:gd name="connsiteY1451" fmla="*/ 63183 h 459652"/>
              <a:gd name="connsiteX1452" fmla="*/ 10954063 w 11646040"/>
              <a:gd name="connsiteY1452" fmla="*/ 138047 h 459652"/>
              <a:gd name="connsiteX1453" fmla="*/ 10995752 w 11646040"/>
              <a:gd name="connsiteY1453" fmla="*/ 155968 h 459652"/>
              <a:gd name="connsiteX1454" fmla="*/ 11009371 w 11646040"/>
              <a:gd name="connsiteY1454" fmla="*/ 144288 h 459652"/>
              <a:gd name="connsiteX1455" fmla="*/ 11126724 w 11646040"/>
              <a:gd name="connsiteY1455" fmla="*/ 101473 h 459652"/>
              <a:gd name="connsiteX1456" fmla="*/ 11269873 w 11646040"/>
              <a:gd name="connsiteY1456" fmla="*/ 149763 h 459652"/>
              <a:gd name="connsiteX1457" fmla="*/ 11281679 w 11646040"/>
              <a:gd name="connsiteY1457" fmla="*/ 153705 h 459652"/>
              <a:gd name="connsiteX1458" fmla="*/ 11318628 w 11646040"/>
              <a:gd name="connsiteY1458" fmla="*/ 138010 h 459652"/>
              <a:gd name="connsiteX1459" fmla="*/ 11134811 w 11646040"/>
              <a:gd name="connsiteY1459" fmla="*/ 63220 h 459652"/>
              <a:gd name="connsiteX1460" fmla="*/ 10524336 w 11646040"/>
              <a:gd name="connsiteY1460" fmla="*/ 63183 h 459652"/>
              <a:gd name="connsiteX1461" fmla="*/ 10343587 w 11646040"/>
              <a:gd name="connsiteY1461" fmla="*/ 138047 h 459652"/>
              <a:gd name="connsiteX1462" fmla="*/ 10385277 w 11646040"/>
              <a:gd name="connsiteY1462" fmla="*/ 155968 h 459652"/>
              <a:gd name="connsiteX1463" fmla="*/ 10398894 w 11646040"/>
              <a:gd name="connsiteY1463" fmla="*/ 144288 h 459652"/>
              <a:gd name="connsiteX1464" fmla="*/ 10516249 w 11646040"/>
              <a:gd name="connsiteY1464" fmla="*/ 101473 h 459652"/>
              <a:gd name="connsiteX1465" fmla="*/ 10659398 w 11646040"/>
              <a:gd name="connsiteY1465" fmla="*/ 149763 h 459652"/>
              <a:gd name="connsiteX1466" fmla="*/ 10671204 w 11646040"/>
              <a:gd name="connsiteY1466" fmla="*/ 153705 h 459652"/>
              <a:gd name="connsiteX1467" fmla="*/ 10708152 w 11646040"/>
              <a:gd name="connsiteY1467" fmla="*/ 138010 h 459652"/>
              <a:gd name="connsiteX1468" fmla="*/ 10524336 w 11646040"/>
              <a:gd name="connsiteY1468" fmla="*/ 63220 h 459652"/>
              <a:gd name="connsiteX1469" fmla="*/ 9913861 w 11646040"/>
              <a:gd name="connsiteY1469" fmla="*/ 63183 h 459652"/>
              <a:gd name="connsiteX1470" fmla="*/ 9733112 w 11646040"/>
              <a:gd name="connsiteY1470" fmla="*/ 138047 h 459652"/>
              <a:gd name="connsiteX1471" fmla="*/ 9774802 w 11646040"/>
              <a:gd name="connsiteY1471" fmla="*/ 155968 h 459652"/>
              <a:gd name="connsiteX1472" fmla="*/ 9788419 w 11646040"/>
              <a:gd name="connsiteY1472" fmla="*/ 144288 h 459652"/>
              <a:gd name="connsiteX1473" fmla="*/ 9905774 w 11646040"/>
              <a:gd name="connsiteY1473" fmla="*/ 101473 h 459652"/>
              <a:gd name="connsiteX1474" fmla="*/ 10048923 w 11646040"/>
              <a:gd name="connsiteY1474" fmla="*/ 149763 h 459652"/>
              <a:gd name="connsiteX1475" fmla="*/ 10060728 w 11646040"/>
              <a:gd name="connsiteY1475" fmla="*/ 153705 h 459652"/>
              <a:gd name="connsiteX1476" fmla="*/ 10097677 w 11646040"/>
              <a:gd name="connsiteY1476" fmla="*/ 138010 h 459652"/>
              <a:gd name="connsiteX1477" fmla="*/ 9913861 w 11646040"/>
              <a:gd name="connsiteY1477" fmla="*/ 63220 h 459652"/>
              <a:gd name="connsiteX1478" fmla="*/ 9303385 w 11646040"/>
              <a:gd name="connsiteY1478" fmla="*/ 63183 h 459652"/>
              <a:gd name="connsiteX1479" fmla="*/ 9122637 w 11646040"/>
              <a:gd name="connsiteY1479" fmla="*/ 138047 h 459652"/>
              <a:gd name="connsiteX1480" fmla="*/ 9164326 w 11646040"/>
              <a:gd name="connsiteY1480" fmla="*/ 155968 h 459652"/>
              <a:gd name="connsiteX1481" fmla="*/ 9177944 w 11646040"/>
              <a:gd name="connsiteY1481" fmla="*/ 144288 h 459652"/>
              <a:gd name="connsiteX1482" fmla="*/ 9295298 w 11646040"/>
              <a:gd name="connsiteY1482" fmla="*/ 101473 h 459652"/>
              <a:gd name="connsiteX1483" fmla="*/ 9438448 w 11646040"/>
              <a:gd name="connsiteY1483" fmla="*/ 149763 h 459652"/>
              <a:gd name="connsiteX1484" fmla="*/ 9450253 w 11646040"/>
              <a:gd name="connsiteY1484" fmla="*/ 153705 h 459652"/>
              <a:gd name="connsiteX1485" fmla="*/ 9487202 w 11646040"/>
              <a:gd name="connsiteY1485" fmla="*/ 138010 h 459652"/>
              <a:gd name="connsiteX1486" fmla="*/ 9303385 w 11646040"/>
              <a:gd name="connsiteY1486" fmla="*/ 63220 h 459652"/>
              <a:gd name="connsiteX1487" fmla="*/ 8692910 w 11646040"/>
              <a:gd name="connsiteY1487" fmla="*/ 63183 h 459652"/>
              <a:gd name="connsiteX1488" fmla="*/ 8512162 w 11646040"/>
              <a:gd name="connsiteY1488" fmla="*/ 138047 h 459652"/>
              <a:gd name="connsiteX1489" fmla="*/ 8553851 w 11646040"/>
              <a:gd name="connsiteY1489" fmla="*/ 155968 h 459652"/>
              <a:gd name="connsiteX1490" fmla="*/ 8567469 w 11646040"/>
              <a:gd name="connsiteY1490" fmla="*/ 144288 h 459652"/>
              <a:gd name="connsiteX1491" fmla="*/ 8684823 w 11646040"/>
              <a:gd name="connsiteY1491" fmla="*/ 101473 h 459652"/>
              <a:gd name="connsiteX1492" fmla="*/ 8827972 w 11646040"/>
              <a:gd name="connsiteY1492" fmla="*/ 149763 h 459652"/>
              <a:gd name="connsiteX1493" fmla="*/ 8839777 w 11646040"/>
              <a:gd name="connsiteY1493" fmla="*/ 153705 h 459652"/>
              <a:gd name="connsiteX1494" fmla="*/ 8876727 w 11646040"/>
              <a:gd name="connsiteY1494" fmla="*/ 138010 h 459652"/>
              <a:gd name="connsiteX1495" fmla="*/ 8692910 w 11646040"/>
              <a:gd name="connsiteY1495" fmla="*/ 63220 h 459652"/>
              <a:gd name="connsiteX1496" fmla="*/ 8082435 w 11646040"/>
              <a:gd name="connsiteY1496" fmla="*/ 63183 h 459652"/>
              <a:gd name="connsiteX1497" fmla="*/ 7901686 w 11646040"/>
              <a:gd name="connsiteY1497" fmla="*/ 138047 h 459652"/>
              <a:gd name="connsiteX1498" fmla="*/ 7943376 w 11646040"/>
              <a:gd name="connsiteY1498" fmla="*/ 155968 h 459652"/>
              <a:gd name="connsiteX1499" fmla="*/ 7956994 w 11646040"/>
              <a:gd name="connsiteY1499" fmla="*/ 144288 h 459652"/>
              <a:gd name="connsiteX1500" fmla="*/ 8074348 w 11646040"/>
              <a:gd name="connsiteY1500" fmla="*/ 101473 h 459652"/>
              <a:gd name="connsiteX1501" fmla="*/ 8217497 w 11646040"/>
              <a:gd name="connsiteY1501" fmla="*/ 149763 h 459652"/>
              <a:gd name="connsiteX1502" fmla="*/ 8229302 w 11646040"/>
              <a:gd name="connsiteY1502" fmla="*/ 153705 h 459652"/>
              <a:gd name="connsiteX1503" fmla="*/ 8266251 w 11646040"/>
              <a:gd name="connsiteY1503" fmla="*/ 138010 h 459652"/>
              <a:gd name="connsiteX1504" fmla="*/ 8082435 w 11646040"/>
              <a:gd name="connsiteY1504" fmla="*/ 63220 h 459652"/>
              <a:gd name="connsiteX1505" fmla="*/ 7471961 w 11646040"/>
              <a:gd name="connsiteY1505" fmla="*/ 63183 h 459652"/>
              <a:gd name="connsiteX1506" fmla="*/ 7291212 w 11646040"/>
              <a:gd name="connsiteY1506" fmla="*/ 138047 h 459652"/>
              <a:gd name="connsiteX1507" fmla="*/ 7332902 w 11646040"/>
              <a:gd name="connsiteY1507" fmla="*/ 155968 h 459652"/>
              <a:gd name="connsiteX1508" fmla="*/ 7346520 w 11646040"/>
              <a:gd name="connsiteY1508" fmla="*/ 144288 h 459652"/>
              <a:gd name="connsiteX1509" fmla="*/ 7463873 w 11646040"/>
              <a:gd name="connsiteY1509" fmla="*/ 101473 h 459652"/>
              <a:gd name="connsiteX1510" fmla="*/ 7607023 w 11646040"/>
              <a:gd name="connsiteY1510" fmla="*/ 149763 h 459652"/>
              <a:gd name="connsiteX1511" fmla="*/ 7618827 w 11646040"/>
              <a:gd name="connsiteY1511" fmla="*/ 153705 h 459652"/>
              <a:gd name="connsiteX1512" fmla="*/ 7655778 w 11646040"/>
              <a:gd name="connsiteY1512" fmla="*/ 138010 h 459652"/>
              <a:gd name="connsiteX1513" fmla="*/ 7471961 w 11646040"/>
              <a:gd name="connsiteY1513" fmla="*/ 63220 h 459652"/>
              <a:gd name="connsiteX1514" fmla="*/ 6861487 w 11646040"/>
              <a:gd name="connsiteY1514" fmla="*/ 63183 h 459652"/>
              <a:gd name="connsiteX1515" fmla="*/ 6680738 w 11646040"/>
              <a:gd name="connsiteY1515" fmla="*/ 138047 h 459652"/>
              <a:gd name="connsiteX1516" fmla="*/ 6722428 w 11646040"/>
              <a:gd name="connsiteY1516" fmla="*/ 155968 h 459652"/>
              <a:gd name="connsiteX1517" fmla="*/ 6736046 w 11646040"/>
              <a:gd name="connsiteY1517" fmla="*/ 144288 h 459652"/>
              <a:gd name="connsiteX1518" fmla="*/ 6853400 w 11646040"/>
              <a:gd name="connsiteY1518" fmla="*/ 101473 h 459652"/>
              <a:gd name="connsiteX1519" fmla="*/ 6996550 w 11646040"/>
              <a:gd name="connsiteY1519" fmla="*/ 149763 h 459652"/>
              <a:gd name="connsiteX1520" fmla="*/ 7008354 w 11646040"/>
              <a:gd name="connsiteY1520" fmla="*/ 153705 h 459652"/>
              <a:gd name="connsiteX1521" fmla="*/ 7045302 w 11646040"/>
              <a:gd name="connsiteY1521" fmla="*/ 138010 h 459652"/>
              <a:gd name="connsiteX1522" fmla="*/ 6861487 w 11646040"/>
              <a:gd name="connsiteY1522" fmla="*/ 63220 h 459652"/>
              <a:gd name="connsiteX1523" fmla="*/ 6251014 w 11646040"/>
              <a:gd name="connsiteY1523" fmla="*/ 63183 h 459652"/>
              <a:gd name="connsiteX1524" fmla="*/ 6070262 w 11646040"/>
              <a:gd name="connsiteY1524" fmla="*/ 138047 h 459652"/>
              <a:gd name="connsiteX1525" fmla="*/ 6111954 w 11646040"/>
              <a:gd name="connsiteY1525" fmla="*/ 155968 h 459652"/>
              <a:gd name="connsiteX1526" fmla="*/ 6125570 w 11646040"/>
              <a:gd name="connsiteY1526" fmla="*/ 144288 h 459652"/>
              <a:gd name="connsiteX1527" fmla="*/ 6242925 w 11646040"/>
              <a:gd name="connsiteY1527" fmla="*/ 101473 h 459652"/>
              <a:gd name="connsiteX1528" fmla="*/ 6386076 w 11646040"/>
              <a:gd name="connsiteY1528" fmla="*/ 149763 h 459652"/>
              <a:gd name="connsiteX1529" fmla="*/ 6397882 w 11646040"/>
              <a:gd name="connsiteY1529" fmla="*/ 153705 h 459652"/>
              <a:gd name="connsiteX1530" fmla="*/ 6434828 w 11646040"/>
              <a:gd name="connsiteY1530" fmla="*/ 138010 h 459652"/>
              <a:gd name="connsiteX1531" fmla="*/ 6251014 w 11646040"/>
              <a:gd name="connsiteY1531" fmla="*/ 63220 h 459652"/>
              <a:gd name="connsiteX1532" fmla="*/ 5640540 w 11646040"/>
              <a:gd name="connsiteY1532" fmla="*/ 63183 h 459652"/>
              <a:gd name="connsiteX1533" fmla="*/ 5459788 w 11646040"/>
              <a:gd name="connsiteY1533" fmla="*/ 138047 h 459652"/>
              <a:gd name="connsiteX1534" fmla="*/ 5501480 w 11646040"/>
              <a:gd name="connsiteY1534" fmla="*/ 155968 h 459652"/>
              <a:gd name="connsiteX1535" fmla="*/ 5515097 w 11646040"/>
              <a:gd name="connsiteY1535" fmla="*/ 144288 h 459652"/>
              <a:gd name="connsiteX1536" fmla="*/ 5632450 w 11646040"/>
              <a:gd name="connsiteY1536" fmla="*/ 101473 h 459652"/>
              <a:gd name="connsiteX1537" fmla="*/ 5775600 w 11646040"/>
              <a:gd name="connsiteY1537" fmla="*/ 149763 h 459652"/>
              <a:gd name="connsiteX1538" fmla="*/ 5787405 w 11646040"/>
              <a:gd name="connsiteY1538" fmla="*/ 153705 h 459652"/>
              <a:gd name="connsiteX1539" fmla="*/ 5824355 w 11646040"/>
              <a:gd name="connsiteY1539" fmla="*/ 138010 h 459652"/>
              <a:gd name="connsiteX1540" fmla="*/ 5640540 w 11646040"/>
              <a:gd name="connsiteY1540" fmla="*/ 63220 h 459652"/>
              <a:gd name="connsiteX1541" fmla="*/ 5030066 w 11646040"/>
              <a:gd name="connsiteY1541" fmla="*/ 63183 h 459652"/>
              <a:gd name="connsiteX1542" fmla="*/ 4849316 w 11646040"/>
              <a:gd name="connsiteY1542" fmla="*/ 138047 h 459652"/>
              <a:gd name="connsiteX1543" fmla="*/ 4891006 w 11646040"/>
              <a:gd name="connsiteY1543" fmla="*/ 155968 h 459652"/>
              <a:gd name="connsiteX1544" fmla="*/ 4904623 w 11646040"/>
              <a:gd name="connsiteY1544" fmla="*/ 144288 h 459652"/>
              <a:gd name="connsiteX1545" fmla="*/ 5021975 w 11646040"/>
              <a:gd name="connsiteY1545" fmla="*/ 101473 h 459652"/>
              <a:gd name="connsiteX1546" fmla="*/ 5165127 w 11646040"/>
              <a:gd name="connsiteY1546" fmla="*/ 149763 h 459652"/>
              <a:gd name="connsiteX1547" fmla="*/ 5176932 w 11646040"/>
              <a:gd name="connsiteY1547" fmla="*/ 153705 h 459652"/>
              <a:gd name="connsiteX1548" fmla="*/ 5213876 w 11646040"/>
              <a:gd name="connsiteY1548" fmla="*/ 138010 h 459652"/>
              <a:gd name="connsiteX1549" fmla="*/ 5030066 w 11646040"/>
              <a:gd name="connsiteY1549" fmla="*/ 63220 h 459652"/>
              <a:gd name="connsiteX1550" fmla="*/ 4419590 w 11646040"/>
              <a:gd name="connsiteY1550" fmla="*/ 63183 h 459652"/>
              <a:gd name="connsiteX1551" fmla="*/ 4238840 w 11646040"/>
              <a:gd name="connsiteY1551" fmla="*/ 138047 h 459652"/>
              <a:gd name="connsiteX1552" fmla="*/ 4280530 w 11646040"/>
              <a:gd name="connsiteY1552" fmla="*/ 155968 h 459652"/>
              <a:gd name="connsiteX1553" fmla="*/ 4294148 w 11646040"/>
              <a:gd name="connsiteY1553" fmla="*/ 144288 h 459652"/>
              <a:gd name="connsiteX1554" fmla="*/ 4411502 w 11646040"/>
              <a:gd name="connsiteY1554" fmla="*/ 101473 h 459652"/>
              <a:gd name="connsiteX1555" fmla="*/ 4554651 w 11646040"/>
              <a:gd name="connsiteY1555" fmla="*/ 149763 h 459652"/>
              <a:gd name="connsiteX1556" fmla="*/ 4566456 w 11646040"/>
              <a:gd name="connsiteY1556" fmla="*/ 153705 h 459652"/>
              <a:gd name="connsiteX1557" fmla="*/ 4603406 w 11646040"/>
              <a:gd name="connsiteY1557" fmla="*/ 138010 h 459652"/>
              <a:gd name="connsiteX1558" fmla="*/ 4419590 w 11646040"/>
              <a:gd name="connsiteY1558" fmla="*/ 63220 h 459652"/>
              <a:gd name="connsiteX1559" fmla="*/ 3809114 w 11646040"/>
              <a:gd name="connsiteY1559" fmla="*/ 63183 h 459652"/>
              <a:gd name="connsiteX1560" fmla="*/ 3628364 w 11646040"/>
              <a:gd name="connsiteY1560" fmla="*/ 138047 h 459652"/>
              <a:gd name="connsiteX1561" fmla="*/ 3670055 w 11646040"/>
              <a:gd name="connsiteY1561" fmla="*/ 155968 h 459652"/>
              <a:gd name="connsiteX1562" fmla="*/ 3683672 w 11646040"/>
              <a:gd name="connsiteY1562" fmla="*/ 144288 h 459652"/>
              <a:gd name="connsiteX1563" fmla="*/ 3801026 w 11646040"/>
              <a:gd name="connsiteY1563" fmla="*/ 101473 h 459652"/>
              <a:gd name="connsiteX1564" fmla="*/ 3944177 w 11646040"/>
              <a:gd name="connsiteY1564" fmla="*/ 149763 h 459652"/>
              <a:gd name="connsiteX1565" fmla="*/ 3955981 w 11646040"/>
              <a:gd name="connsiteY1565" fmla="*/ 153705 h 459652"/>
              <a:gd name="connsiteX1566" fmla="*/ 3992930 w 11646040"/>
              <a:gd name="connsiteY1566" fmla="*/ 138010 h 459652"/>
              <a:gd name="connsiteX1567" fmla="*/ 3809114 w 11646040"/>
              <a:gd name="connsiteY1567" fmla="*/ 63220 h 459652"/>
              <a:gd name="connsiteX1568" fmla="*/ 3198639 w 11646040"/>
              <a:gd name="connsiteY1568" fmla="*/ 63183 h 459652"/>
              <a:gd name="connsiteX1569" fmla="*/ 3017890 w 11646040"/>
              <a:gd name="connsiteY1569" fmla="*/ 138047 h 459652"/>
              <a:gd name="connsiteX1570" fmla="*/ 3059580 w 11646040"/>
              <a:gd name="connsiteY1570" fmla="*/ 155968 h 459652"/>
              <a:gd name="connsiteX1571" fmla="*/ 3073198 w 11646040"/>
              <a:gd name="connsiteY1571" fmla="*/ 144288 h 459652"/>
              <a:gd name="connsiteX1572" fmla="*/ 3190552 w 11646040"/>
              <a:gd name="connsiteY1572" fmla="*/ 101473 h 459652"/>
              <a:gd name="connsiteX1573" fmla="*/ 3333701 w 11646040"/>
              <a:gd name="connsiteY1573" fmla="*/ 149763 h 459652"/>
              <a:gd name="connsiteX1574" fmla="*/ 3345506 w 11646040"/>
              <a:gd name="connsiteY1574" fmla="*/ 153705 h 459652"/>
              <a:gd name="connsiteX1575" fmla="*/ 3382455 w 11646040"/>
              <a:gd name="connsiteY1575" fmla="*/ 138010 h 459652"/>
              <a:gd name="connsiteX1576" fmla="*/ 3198639 w 11646040"/>
              <a:gd name="connsiteY1576" fmla="*/ 63220 h 459652"/>
              <a:gd name="connsiteX1577" fmla="*/ 2588165 w 11646040"/>
              <a:gd name="connsiteY1577" fmla="*/ 63183 h 459652"/>
              <a:gd name="connsiteX1578" fmla="*/ 2407414 w 11646040"/>
              <a:gd name="connsiteY1578" fmla="*/ 138047 h 459652"/>
              <a:gd name="connsiteX1579" fmla="*/ 2449104 w 11646040"/>
              <a:gd name="connsiteY1579" fmla="*/ 155968 h 459652"/>
              <a:gd name="connsiteX1580" fmla="*/ 2462722 w 11646040"/>
              <a:gd name="connsiteY1580" fmla="*/ 144288 h 459652"/>
              <a:gd name="connsiteX1581" fmla="*/ 2580078 w 11646040"/>
              <a:gd name="connsiteY1581" fmla="*/ 101473 h 459652"/>
              <a:gd name="connsiteX1582" fmla="*/ 2723227 w 11646040"/>
              <a:gd name="connsiteY1582" fmla="*/ 149763 h 459652"/>
              <a:gd name="connsiteX1583" fmla="*/ 2735032 w 11646040"/>
              <a:gd name="connsiteY1583" fmla="*/ 153705 h 459652"/>
              <a:gd name="connsiteX1584" fmla="*/ 2771982 w 11646040"/>
              <a:gd name="connsiteY1584" fmla="*/ 138010 h 459652"/>
              <a:gd name="connsiteX1585" fmla="*/ 2588165 w 11646040"/>
              <a:gd name="connsiteY1585" fmla="*/ 63220 h 459652"/>
              <a:gd name="connsiteX1586" fmla="*/ 1977688 w 11646040"/>
              <a:gd name="connsiteY1586" fmla="*/ 63183 h 459652"/>
              <a:gd name="connsiteX1587" fmla="*/ 1796940 w 11646040"/>
              <a:gd name="connsiteY1587" fmla="*/ 138047 h 459652"/>
              <a:gd name="connsiteX1588" fmla="*/ 1838629 w 11646040"/>
              <a:gd name="connsiteY1588" fmla="*/ 155968 h 459652"/>
              <a:gd name="connsiteX1589" fmla="*/ 1852247 w 11646040"/>
              <a:gd name="connsiteY1589" fmla="*/ 144288 h 459652"/>
              <a:gd name="connsiteX1590" fmla="*/ 1969602 w 11646040"/>
              <a:gd name="connsiteY1590" fmla="*/ 101473 h 459652"/>
              <a:gd name="connsiteX1591" fmla="*/ 2112750 w 11646040"/>
              <a:gd name="connsiteY1591" fmla="*/ 149763 h 459652"/>
              <a:gd name="connsiteX1592" fmla="*/ 2124555 w 11646040"/>
              <a:gd name="connsiteY1592" fmla="*/ 153705 h 459652"/>
              <a:gd name="connsiteX1593" fmla="*/ 2161505 w 11646040"/>
              <a:gd name="connsiteY1593" fmla="*/ 138010 h 459652"/>
              <a:gd name="connsiteX1594" fmla="*/ 1977688 w 11646040"/>
              <a:gd name="connsiteY1594" fmla="*/ 63220 h 459652"/>
              <a:gd name="connsiteX1595" fmla="*/ 1367213 w 11646040"/>
              <a:gd name="connsiteY1595" fmla="*/ 63183 h 459652"/>
              <a:gd name="connsiteX1596" fmla="*/ 1186465 w 11646040"/>
              <a:gd name="connsiteY1596" fmla="*/ 138047 h 459652"/>
              <a:gd name="connsiteX1597" fmla="*/ 1228154 w 11646040"/>
              <a:gd name="connsiteY1597" fmla="*/ 155968 h 459652"/>
              <a:gd name="connsiteX1598" fmla="*/ 1241773 w 11646040"/>
              <a:gd name="connsiteY1598" fmla="*/ 144288 h 459652"/>
              <a:gd name="connsiteX1599" fmla="*/ 1359126 w 11646040"/>
              <a:gd name="connsiteY1599" fmla="*/ 101473 h 459652"/>
              <a:gd name="connsiteX1600" fmla="*/ 1502275 w 11646040"/>
              <a:gd name="connsiteY1600" fmla="*/ 149763 h 459652"/>
              <a:gd name="connsiteX1601" fmla="*/ 1514080 w 11646040"/>
              <a:gd name="connsiteY1601" fmla="*/ 153705 h 459652"/>
              <a:gd name="connsiteX1602" fmla="*/ 1551030 w 11646040"/>
              <a:gd name="connsiteY1602" fmla="*/ 138010 h 459652"/>
              <a:gd name="connsiteX1603" fmla="*/ 1367213 w 11646040"/>
              <a:gd name="connsiteY1603" fmla="*/ 63220 h 459652"/>
              <a:gd name="connsiteX1604" fmla="*/ 756739 w 11646040"/>
              <a:gd name="connsiteY1604" fmla="*/ 63183 h 459652"/>
              <a:gd name="connsiteX1605" fmla="*/ 575989 w 11646040"/>
              <a:gd name="connsiteY1605" fmla="*/ 138047 h 459652"/>
              <a:gd name="connsiteX1606" fmla="*/ 617680 w 11646040"/>
              <a:gd name="connsiteY1606" fmla="*/ 155968 h 459652"/>
              <a:gd name="connsiteX1607" fmla="*/ 631297 w 11646040"/>
              <a:gd name="connsiteY1607" fmla="*/ 144288 h 459652"/>
              <a:gd name="connsiteX1608" fmla="*/ 748652 w 11646040"/>
              <a:gd name="connsiteY1608" fmla="*/ 101473 h 459652"/>
              <a:gd name="connsiteX1609" fmla="*/ 891800 w 11646040"/>
              <a:gd name="connsiteY1609" fmla="*/ 149763 h 459652"/>
              <a:gd name="connsiteX1610" fmla="*/ 903606 w 11646040"/>
              <a:gd name="connsiteY1610" fmla="*/ 153705 h 459652"/>
              <a:gd name="connsiteX1611" fmla="*/ 940554 w 11646040"/>
              <a:gd name="connsiteY1611" fmla="*/ 138010 h 459652"/>
              <a:gd name="connsiteX1612" fmla="*/ 756739 w 11646040"/>
              <a:gd name="connsiteY1612" fmla="*/ 63220 h 459652"/>
              <a:gd name="connsiteX1613" fmla="*/ 11133418 w 11646040"/>
              <a:gd name="connsiteY1613" fmla="*/ 13980 h 459652"/>
              <a:gd name="connsiteX1614" fmla="*/ 10894805 w 11646040"/>
              <a:gd name="connsiteY1614" fmla="*/ 123446 h 459652"/>
              <a:gd name="connsiteX1615" fmla="*/ 10924596 w 11646040"/>
              <a:gd name="connsiteY1615" fmla="*/ 130381 h 459652"/>
              <a:gd name="connsiteX1616" fmla="*/ 10951832 w 11646040"/>
              <a:gd name="connsiteY1616" fmla="*/ 124140 h 459652"/>
              <a:gd name="connsiteX1617" fmla="*/ 11173759 w 11646040"/>
              <a:gd name="connsiteY1617" fmla="*/ 55993 h 459652"/>
              <a:gd name="connsiteX1618" fmla="*/ 11323183 w 11646040"/>
              <a:gd name="connsiteY1618" fmla="*/ 125709 h 459652"/>
              <a:gd name="connsiteX1619" fmla="*/ 11336475 w 11646040"/>
              <a:gd name="connsiteY1619" fmla="*/ 132644 h 459652"/>
              <a:gd name="connsiteX1620" fmla="*/ 11377887 w 11646040"/>
              <a:gd name="connsiteY1620" fmla="*/ 123300 h 459652"/>
              <a:gd name="connsiteX1621" fmla="*/ 11133418 w 11646040"/>
              <a:gd name="connsiteY1621" fmla="*/ 13980 h 459652"/>
              <a:gd name="connsiteX1622" fmla="*/ 10522942 w 11646040"/>
              <a:gd name="connsiteY1622" fmla="*/ 13980 h 459652"/>
              <a:gd name="connsiteX1623" fmla="*/ 10284329 w 11646040"/>
              <a:gd name="connsiteY1623" fmla="*/ 123446 h 459652"/>
              <a:gd name="connsiteX1624" fmla="*/ 10314121 w 11646040"/>
              <a:gd name="connsiteY1624" fmla="*/ 130381 h 459652"/>
              <a:gd name="connsiteX1625" fmla="*/ 10341356 w 11646040"/>
              <a:gd name="connsiteY1625" fmla="*/ 124140 h 459652"/>
              <a:gd name="connsiteX1626" fmla="*/ 10563284 w 11646040"/>
              <a:gd name="connsiteY1626" fmla="*/ 55993 h 459652"/>
              <a:gd name="connsiteX1627" fmla="*/ 10712708 w 11646040"/>
              <a:gd name="connsiteY1627" fmla="*/ 125709 h 459652"/>
              <a:gd name="connsiteX1628" fmla="*/ 10726000 w 11646040"/>
              <a:gd name="connsiteY1628" fmla="*/ 132644 h 459652"/>
              <a:gd name="connsiteX1629" fmla="*/ 10767412 w 11646040"/>
              <a:gd name="connsiteY1629" fmla="*/ 123300 h 459652"/>
              <a:gd name="connsiteX1630" fmla="*/ 10522942 w 11646040"/>
              <a:gd name="connsiteY1630" fmla="*/ 13980 h 459652"/>
              <a:gd name="connsiteX1631" fmla="*/ 9912466 w 11646040"/>
              <a:gd name="connsiteY1631" fmla="*/ 13980 h 459652"/>
              <a:gd name="connsiteX1632" fmla="*/ 9673854 w 11646040"/>
              <a:gd name="connsiteY1632" fmla="*/ 123446 h 459652"/>
              <a:gd name="connsiteX1633" fmla="*/ 9703646 w 11646040"/>
              <a:gd name="connsiteY1633" fmla="*/ 130381 h 459652"/>
              <a:gd name="connsiteX1634" fmla="*/ 9730880 w 11646040"/>
              <a:gd name="connsiteY1634" fmla="*/ 124140 h 459652"/>
              <a:gd name="connsiteX1635" fmla="*/ 9952809 w 11646040"/>
              <a:gd name="connsiteY1635" fmla="*/ 55993 h 459652"/>
              <a:gd name="connsiteX1636" fmla="*/ 10102232 w 11646040"/>
              <a:gd name="connsiteY1636" fmla="*/ 125709 h 459652"/>
              <a:gd name="connsiteX1637" fmla="*/ 10115525 w 11646040"/>
              <a:gd name="connsiteY1637" fmla="*/ 132644 h 459652"/>
              <a:gd name="connsiteX1638" fmla="*/ 10156935 w 11646040"/>
              <a:gd name="connsiteY1638" fmla="*/ 123300 h 459652"/>
              <a:gd name="connsiteX1639" fmla="*/ 9912466 w 11646040"/>
              <a:gd name="connsiteY1639" fmla="*/ 13980 h 459652"/>
              <a:gd name="connsiteX1640" fmla="*/ 9301991 w 11646040"/>
              <a:gd name="connsiteY1640" fmla="*/ 13980 h 459652"/>
              <a:gd name="connsiteX1641" fmla="*/ 9063379 w 11646040"/>
              <a:gd name="connsiteY1641" fmla="*/ 123446 h 459652"/>
              <a:gd name="connsiteX1642" fmla="*/ 9093170 w 11646040"/>
              <a:gd name="connsiteY1642" fmla="*/ 130381 h 459652"/>
              <a:gd name="connsiteX1643" fmla="*/ 9120405 w 11646040"/>
              <a:gd name="connsiteY1643" fmla="*/ 124140 h 459652"/>
              <a:gd name="connsiteX1644" fmla="*/ 9342333 w 11646040"/>
              <a:gd name="connsiteY1644" fmla="*/ 55993 h 459652"/>
              <a:gd name="connsiteX1645" fmla="*/ 9491757 w 11646040"/>
              <a:gd name="connsiteY1645" fmla="*/ 125709 h 459652"/>
              <a:gd name="connsiteX1646" fmla="*/ 9505050 w 11646040"/>
              <a:gd name="connsiteY1646" fmla="*/ 132644 h 459652"/>
              <a:gd name="connsiteX1647" fmla="*/ 9546460 w 11646040"/>
              <a:gd name="connsiteY1647" fmla="*/ 123300 h 459652"/>
              <a:gd name="connsiteX1648" fmla="*/ 9301991 w 11646040"/>
              <a:gd name="connsiteY1648" fmla="*/ 13980 h 459652"/>
              <a:gd name="connsiteX1649" fmla="*/ 8691516 w 11646040"/>
              <a:gd name="connsiteY1649" fmla="*/ 13980 h 459652"/>
              <a:gd name="connsiteX1650" fmla="*/ 8452904 w 11646040"/>
              <a:gd name="connsiteY1650" fmla="*/ 123446 h 459652"/>
              <a:gd name="connsiteX1651" fmla="*/ 8482695 w 11646040"/>
              <a:gd name="connsiteY1651" fmla="*/ 130381 h 459652"/>
              <a:gd name="connsiteX1652" fmla="*/ 8509930 w 11646040"/>
              <a:gd name="connsiteY1652" fmla="*/ 124140 h 459652"/>
              <a:gd name="connsiteX1653" fmla="*/ 8731858 w 11646040"/>
              <a:gd name="connsiteY1653" fmla="*/ 55993 h 459652"/>
              <a:gd name="connsiteX1654" fmla="*/ 8881282 w 11646040"/>
              <a:gd name="connsiteY1654" fmla="*/ 125709 h 459652"/>
              <a:gd name="connsiteX1655" fmla="*/ 8894574 w 11646040"/>
              <a:gd name="connsiteY1655" fmla="*/ 132644 h 459652"/>
              <a:gd name="connsiteX1656" fmla="*/ 8935985 w 11646040"/>
              <a:gd name="connsiteY1656" fmla="*/ 123300 h 459652"/>
              <a:gd name="connsiteX1657" fmla="*/ 8691516 w 11646040"/>
              <a:gd name="connsiteY1657" fmla="*/ 13980 h 459652"/>
              <a:gd name="connsiteX1658" fmla="*/ 8081040 w 11646040"/>
              <a:gd name="connsiteY1658" fmla="*/ 13980 h 459652"/>
              <a:gd name="connsiteX1659" fmla="*/ 7842428 w 11646040"/>
              <a:gd name="connsiteY1659" fmla="*/ 123446 h 459652"/>
              <a:gd name="connsiteX1660" fmla="*/ 7872220 w 11646040"/>
              <a:gd name="connsiteY1660" fmla="*/ 130381 h 459652"/>
              <a:gd name="connsiteX1661" fmla="*/ 7899455 w 11646040"/>
              <a:gd name="connsiteY1661" fmla="*/ 124140 h 459652"/>
              <a:gd name="connsiteX1662" fmla="*/ 8121383 w 11646040"/>
              <a:gd name="connsiteY1662" fmla="*/ 55993 h 459652"/>
              <a:gd name="connsiteX1663" fmla="*/ 8270807 w 11646040"/>
              <a:gd name="connsiteY1663" fmla="*/ 125709 h 459652"/>
              <a:gd name="connsiteX1664" fmla="*/ 8284099 w 11646040"/>
              <a:gd name="connsiteY1664" fmla="*/ 132644 h 459652"/>
              <a:gd name="connsiteX1665" fmla="*/ 8325509 w 11646040"/>
              <a:gd name="connsiteY1665" fmla="*/ 123300 h 459652"/>
              <a:gd name="connsiteX1666" fmla="*/ 8081040 w 11646040"/>
              <a:gd name="connsiteY1666" fmla="*/ 13980 h 459652"/>
              <a:gd name="connsiteX1667" fmla="*/ 7470567 w 11646040"/>
              <a:gd name="connsiteY1667" fmla="*/ 13980 h 459652"/>
              <a:gd name="connsiteX1668" fmla="*/ 7231956 w 11646040"/>
              <a:gd name="connsiteY1668" fmla="*/ 123446 h 459652"/>
              <a:gd name="connsiteX1669" fmla="*/ 7261746 w 11646040"/>
              <a:gd name="connsiteY1669" fmla="*/ 130381 h 459652"/>
              <a:gd name="connsiteX1670" fmla="*/ 7288984 w 11646040"/>
              <a:gd name="connsiteY1670" fmla="*/ 124140 h 459652"/>
              <a:gd name="connsiteX1671" fmla="*/ 7510909 w 11646040"/>
              <a:gd name="connsiteY1671" fmla="*/ 55993 h 459652"/>
              <a:gd name="connsiteX1672" fmla="*/ 7660332 w 11646040"/>
              <a:gd name="connsiteY1672" fmla="*/ 125709 h 459652"/>
              <a:gd name="connsiteX1673" fmla="*/ 7673624 w 11646040"/>
              <a:gd name="connsiteY1673" fmla="*/ 132644 h 459652"/>
              <a:gd name="connsiteX1674" fmla="*/ 7715036 w 11646040"/>
              <a:gd name="connsiteY1674" fmla="*/ 123300 h 459652"/>
              <a:gd name="connsiteX1675" fmla="*/ 7470567 w 11646040"/>
              <a:gd name="connsiteY1675" fmla="*/ 13980 h 459652"/>
              <a:gd name="connsiteX1676" fmla="*/ 6860093 w 11646040"/>
              <a:gd name="connsiteY1676" fmla="*/ 13980 h 459652"/>
              <a:gd name="connsiteX1677" fmla="*/ 6621480 w 11646040"/>
              <a:gd name="connsiteY1677" fmla="*/ 123446 h 459652"/>
              <a:gd name="connsiteX1678" fmla="*/ 6651271 w 11646040"/>
              <a:gd name="connsiteY1678" fmla="*/ 130381 h 459652"/>
              <a:gd name="connsiteX1679" fmla="*/ 6678507 w 11646040"/>
              <a:gd name="connsiteY1679" fmla="*/ 124140 h 459652"/>
              <a:gd name="connsiteX1680" fmla="*/ 6900435 w 11646040"/>
              <a:gd name="connsiteY1680" fmla="*/ 55993 h 459652"/>
              <a:gd name="connsiteX1681" fmla="*/ 7049859 w 11646040"/>
              <a:gd name="connsiteY1681" fmla="*/ 125709 h 459652"/>
              <a:gd name="connsiteX1682" fmla="*/ 7063151 w 11646040"/>
              <a:gd name="connsiteY1682" fmla="*/ 132644 h 459652"/>
              <a:gd name="connsiteX1683" fmla="*/ 7104560 w 11646040"/>
              <a:gd name="connsiteY1683" fmla="*/ 123300 h 459652"/>
              <a:gd name="connsiteX1684" fmla="*/ 6860093 w 11646040"/>
              <a:gd name="connsiteY1684" fmla="*/ 13980 h 459652"/>
              <a:gd name="connsiteX1685" fmla="*/ 6249622 w 11646040"/>
              <a:gd name="connsiteY1685" fmla="*/ 13980 h 459652"/>
              <a:gd name="connsiteX1686" fmla="*/ 6011004 w 11646040"/>
              <a:gd name="connsiteY1686" fmla="*/ 123446 h 459652"/>
              <a:gd name="connsiteX1687" fmla="*/ 6040795 w 11646040"/>
              <a:gd name="connsiteY1687" fmla="*/ 130381 h 459652"/>
              <a:gd name="connsiteX1688" fmla="*/ 6068032 w 11646040"/>
              <a:gd name="connsiteY1688" fmla="*/ 124140 h 459652"/>
              <a:gd name="connsiteX1689" fmla="*/ 6289962 w 11646040"/>
              <a:gd name="connsiteY1689" fmla="*/ 55993 h 459652"/>
              <a:gd name="connsiteX1690" fmla="*/ 6439384 w 11646040"/>
              <a:gd name="connsiteY1690" fmla="*/ 125709 h 459652"/>
              <a:gd name="connsiteX1691" fmla="*/ 6452678 w 11646040"/>
              <a:gd name="connsiteY1691" fmla="*/ 132644 h 459652"/>
              <a:gd name="connsiteX1692" fmla="*/ 6494086 w 11646040"/>
              <a:gd name="connsiteY1692" fmla="*/ 123300 h 459652"/>
              <a:gd name="connsiteX1693" fmla="*/ 6249622 w 11646040"/>
              <a:gd name="connsiteY1693" fmla="*/ 13980 h 459652"/>
              <a:gd name="connsiteX1694" fmla="*/ 5639143 w 11646040"/>
              <a:gd name="connsiteY1694" fmla="*/ 13980 h 459652"/>
              <a:gd name="connsiteX1695" fmla="*/ 5400530 w 11646040"/>
              <a:gd name="connsiteY1695" fmla="*/ 123446 h 459652"/>
              <a:gd name="connsiteX1696" fmla="*/ 5430324 w 11646040"/>
              <a:gd name="connsiteY1696" fmla="*/ 130381 h 459652"/>
              <a:gd name="connsiteX1697" fmla="*/ 5457558 w 11646040"/>
              <a:gd name="connsiteY1697" fmla="*/ 124140 h 459652"/>
              <a:gd name="connsiteX1698" fmla="*/ 5679486 w 11646040"/>
              <a:gd name="connsiteY1698" fmla="*/ 55993 h 459652"/>
              <a:gd name="connsiteX1699" fmla="*/ 5828907 w 11646040"/>
              <a:gd name="connsiteY1699" fmla="*/ 125709 h 459652"/>
              <a:gd name="connsiteX1700" fmla="*/ 5842202 w 11646040"/>
              <a:gd name="connsiteY1700" fmla="*/ 132644 h 459652"/>
              <a:gd name="connsiteX1701" fmla="*/ 5883611 w 11646040"/>
              <a:gd name="connsiteY1701" fmla="*/ 123300 h 459652"/>
              <a:gd name="connsiteX1702" fmla="*/ 5639143 w 11646040"/>
              <a:gd name="connsiteY1702" fmla="*/ 13980 h 459652"/>
              <a:gd name="connsiteX1703" fmla="*/ 5028669 w 11646040"/>
              <a:gd name="connsiteY1703" fmla="*/ 13980 h 459652"/>
              <a:gd name="connsiteX1704" fmla="*/ 4790058 w 11646040"/>
              <a:gd name="connsiteY1704" fmla="*/ 123446 h 459652"/>
              <a:gd name="connsiteX1705" fmla="*/ 4819848 w 11646040"/>
              <a:gd name="connsiteY1705" fmla="*/ 130381 h 459652"/>
              <a:gd name="connsiteX1706" fmla="*/ 4847084 w 11646040"/>
              <a:gd name="connsiteY1706" fmla="*/ 124140 h 459652"/>
              <a:gd name="connsiteX1707" fmla="*/ 5069011 w 11646040"/>
              <a:gd name="connsiteY1707" fmla="*/ 55993 h 459652"/>
              <a:gd name="connsiteX1708" fmla="*/ 5218434 w 11646040"/>
              <a:gd name="connsiteY1708" fmla="*/ 125709 h 459652"/>
              <a:gd name="connsiteX1709" fmla="*/ 5231725 w 11646040"/>
              <a:gd name="connsiteY1709" fmla="*/ 132644 h 459652"/>
              <a:gd name="connsiteX1710" fmla="*/ 5273135 w 11646040"/>
              <a:gd name="connsiteY1710" fmla="*/ 123300 h 459652"/>
              <a:gd name="connsiteX1711" fmla="*/ 5028669 w 11646040"/>
              <a:gd name="connsiteY1711" fmla="*/ 13980 h 459652"/>
              <a:gd name="connsiteX1712" fmla="*/ 4418195 w 11646040"/>
              <a:gd name="connsiteY1712" fmla="*/ 13980 h 459652"/>
              <a:gd name="connsiteX1713" fmla="*/ 4179582 w 11646040"/>
              <a:gd name="connsiteY1713" fmla="*/ 123446 h 459652"/>
              <a:gd name="connsiteX1714" fmla="*/ 4209374 w 11646040"/>
              <a:gd name="connsiteY1714" fmla="*/ 130381 h 459652"/>
              <a:gd name="connsiteX1715" fmla="*/ 4236609 w 11646040"/>
              <a:gd name="connsiteY1715" fmla="*/ 124140 h 459652"/>
              <a:gd name="connsiteX1716" fmla="*/ 4458538 w 11646040"/>
              <a:gd name="connsiteY1716" fmla="*/ 55993 h 459652"/>
              <a:gd name="connsiteX1717" fmla="*/ 4607960 w 11646040"/>
              <a:gd name="connsiteY1717" fmla="*/ 125709 h 459652"/>
              <a:gd name="connsiteX1718" fmla="*/ 4621254 w 11646040"/>
              <a:gd name="connsiteY1718" fmla="*/ 132644 h 459652"/>
              <a:gd name="connsiteX1719" fmla="*/ 4662664 w 11646040"/>
              <a:gd name="connsiteY1719" fmla="*/ 123300 h 459652"/>
              <a:gd name="connsiteX1720" fmla="*/ 4418195 w 11646040"/>
              <a:gd name="connsiteY1720" fmla="*/ 13980 h 459652"/>
              <a:gd name="connsiteX1721" fmla="*/ 3807719 w 11646040"/>
              <a:gd name="connsiteY1721" fmla="*/ 13980 h 459652"/>
              <a:gd name="connsiteX1722" fmla="*/ 3569106 w 11646040"/>
              <a:gd name="connsiteY1722" fmla="*/ 123446 h 459652"/>
              <a:gd name="connsiteX1723" fmla="*/ 3598900 w 11646040"/>
              <a:gd name="connsiteY1723" fmla="*/ 130381 h 459652"/>
              <a:gd name="connsiteX1724" fmla="*/ 3626133 w 11646040"/>
              <a:gd name="connsiteY1724" fmla="*/ 124140 h 459652"/>
              <a:gd name="connsiteX1725" fmla="*/ 3848062 w 11646040"/>
              <a:gd name="connsiteY1725" fmla="*/ 55993 h 459652"/>
              <a:gd name="connsiteX1726" fmla="*/ 3997485 w 11646040"/>
              <a:gd name="connsiteY1726" fmla="*/ 125709 h 459652"/>
              <a:gd name="connsiteX1727" fmla="*/ 4010778 w 11646040"/>
              <a:gd name="connsiteY1727" fmla="*/ 132644 h 459652"/>
              <a:gd name="connsiteX1728" fmla="*/ 4052188 w 11646040"/>
              <a:gd name="connsiteY1728" fmla="*/ 123300 h 459652"/>
              <a:gd name="connsiteX1729" fmla="*/ 3807719 w 11646040"/>
              <a:gd name="connsiteY1729" fmla="*/ 13980 h 459652"/>
              <a:gd name="connsiteX1730" fmla="*/ 3197245 w 11646040"/>
              <a:gd name="connsiteY1730" fmla="*/ 13980 h 459652"/>
              <a:gd name="connsiteX1731" fmla="*/ 2958632 w 11646040"/>
              <a:gd name="connsiteY1731" fmla="*/ 123446 h 459652"/>
              <a:gd name="connsiteX1732" fmla="*/ 2988424 w 11646040"/>
              <a:gd name="connsiteY1732" fmla="*/ 130381 h 459652"/>
              <a:gd name="connsiteX1733" fmla="*/ 3015660 w 11646040"/>
              <a:gd name="connsiteY1733" fmla="*/ 124140 h 459652"/>
              <a:gd name="connsiteX1734" fmla="*/ 3237587 w 11646040"/>
              <a:gd name="connsiteY1734" fmla="*/ 55993 h 459652"/>
              <a:gd name="connsiteX1735" fmla="*/ 3387010 w 11646040"/>
              <a:gd name="connsiteY1735" fmla="*/ 125709 h 459652"/>
              <a:gd name="connsiteX1736" fmla="*/ 3400303 w 11646040"/>
              <a:gd name="connsiteY1736" fmla="*/ 132644 h 459652"/>
              <a:gd name="connsiteX1737" fmla="*/ 3441713 w 11646040"/>
              <a:gd name="connsiteY1737" fmla="*/ 123300 h 459652"/>
              <a:gd name="connsiteX1738" fmla="*/ 3197245 w 11646040"/>
              <a:gd name="connsiteY1738" fmla="*/ 13980 h 459652"/>
              <a:gd name="connsiteX1739" fmla="*/ 2586771 w 11646040"/>
              <a:gd name="connsiteY1739" fmla="*/ 13980 h 459652"/>
              <a:gd name="connsiteX1740" fmla="*/ 2348156 w 11646040"/>
              <a:gd name="connsiteY1740" fmla="*/ 123446 h 459652"/>
              <a:gd name="connsiteX1741" fmla="*/ 2377947 w 11646040"/>
              <a:gd name="connsiteY1741" fmla="*/ 130381 h 459652"/>
              <a:gd name="connsiteX1742" fmla="*/ 2405183 w 11646040"/>
              <a:gd name="connsiteY1742" fmla="*/ 124140 h 459652"/>
              <a:gd name="connsiteX1743" fmla="*/ 2627113 w 11646040"/>
              <a:gd name="connsiteY1743" fmla="*/ 55993 h 459652"/>
              <a:gd name="connsiteX1744" fmla="*/ 2776537 w 11646040"/>
              <a:gd name="connsiteY1744" fmla="*/ 125709 h 459652"/>
              <a:gd name="connsiteX1745" fmla="*/ 2789829 w 11646040"/>
              <a:gd name="connsiteY1745" fmla="*/ 132644 h 459652"/>
              <a:gd name="connsiteX1746" fmla="*/ 2831240 w 11646040"/>
              <a:gd name="connsiteY1746" fmla="*/ 123300 h 459652"/>
              <a:gd name="connsiteX1747" fmla="*/ 2586771 w 11646040"/>
              <a:gd name="connsiteY1747" fmla="*/ 13980 h 459652"/>
              <a:gd name="connsiteX1748" fmla="*/ 1976294 w 11646040"/>
              <a:gd name="connsiteY1748" fmla="*/ 13980 h 459652"/>
              <a:gd name="connsiteX1749" fmla="*/ 1737681 w 11646040"/>
              <a:gd name="connsiteY1749" fmla="*/ 123446 h 459652"/>
              <a:gd name="connsiteX1750" fmla="*/ 1767473 w 11646040"/>
              <a:gd name="connsiteY1750" fmla="*/ 130381 h 459652"/>
              <a:gd name="connsiteX1751" fmla="*/ 1794708 w 11646040"/>
              <a:gd name="connsiteY1751" fmla="*/ 124140 h 459652"/>
              <a:gd name="connsiteX1752" fmla="*/ 2016637 w 11646040"/>
              <a:gd name="connsiteY1752" fmla="*/ 55993 h 459652"/>
              <a:gd name="connsiteX1753" fmla="*/ 2166059 w 11646040"/>
              <a:gd name="connsiteY1753" fmla="*/ 125709 h 459652"/>
              <a:gd name="connsiteX1754" fmla="*/ 2179352 w 11646040"/>
              <a:gd name="connsiteY1754" fmla="*/ 132644 h 459652"/>
              <a:gd name="connsiteX1755" fmla="*/ 2220763 w 11646040"/>
              <a:gd name="connsiteY1755" fmla="*/ 123300 h 459652"/>
              <a:gd name="connsiteX1756" fmla="*/ 1976294 w 11646040"/>
              <a:gd name="connsiteY1756" fmla="*/ 13980 h 459652"/>
              <a:gd name="connsiteX1757" fmla="*/ 1365819 w 11646040"/>
              <a:gd name="connsiteY1757" fmla="*/ 13980 h 459652"/>
              <a:gd name="connsiteX1758" fmla="*/ 1127207 w 11646040"/>
              <a:gd name="connsiteY1758" fmla="*/ 123446 h 459652"/>
              <a:gd name="connsiteX1759" fmla="*/ 1156998 w 11646040"/>
              <a:gd name="connsiteY1759" fmla="*/ 130381 h 459652"/>
              <a:gd name="connsiteX1760" fmla="*/ 1184234 w 11646040"/>
              <a:gd name="connsiteY1760" fmla="*/ 124140 h 459652"/>
              <a:gd name="connsiteX1761" fmla="*/ 1406161 w 11646040"/>
              <a:gd name="connsiteY1761" fmla="*/ 55993 h 459652"/>
              <a:gd name="connsiteX1762" fmla="*/ 1555585 w 11646040"/>
              <a:gd name="connsiteY1762" fmla="*/ 125709 h 459652"/>
              <a:gd name="connsiteX1763" fmla="*/ 1568877 w 11646040"/>
              <a:gd name="connsiteY1763" fmla="*/ 132644 h 459652"/>
              <a:gd name="connsiteX1764" fmla="*/ 1610287 w 11646040"/>
              <a:gd name="connsiteY1764" fmla="*/ 123300 h 459652"/>
              <a:gd name="connsiteX1765" fmla="*/ 1365819 w 11646040"/>
              <a:gd name="connsiteY1765" fmla="*/ 13980 h 459652"/>
              <a:gd name="connsiteX1766" fmla="*/ 755345 w 11646040"/>
              <a:gd name="connsiteY1766" fmla="*/ 13980 h 459652"/>
              <a:gd name="connsiteX1767" fmla="*/ 516731 w 11646040"/>
              <a:gd name="connsiteY1767" fmla="*/ 123446 h 459652"/>
              <a:gd name="connsiteX1768" fmla="*/ 546523 w 11646040"/>
              <a:gd name="connsiteY1768" fmla="*/ 130381 h 459652"/>
              <a:gd name="connsiteX1769" fmla="*/ 573759 w 11646040"/>
              <a:gd name="connsiteY1769" fmla="*/ 124140 h 459652"/>
              <a:gd name="connsiteX1770" fmla="*/ 795686 w 11646040"/>
              <a:gd name="connsiteY1770" fmla="*/ 55993 h 459652"/>
              <a:gd name="connsiteX1771" fmla="*/ 945110 w 11646040"/>
              <a:gd name="connsiteY1771" fmla="*/ 125709 h 459652"/>
              <a:gd name="connsiteX1772" fmla="*/ 958402 w 11646040"/>
              <a:gd name="connsiteY1772" fmla="*/ 132644 h 459652"/>
              <a:gd name="connsiteX1773" fmla="*/ 999814 w 11646040"/>
              <a:gd name="connsiteY1773" fmla="*/ 123300 h 459652"/>
              <a:gd name="connsiteX1774" fmla="*/ 755345 w 11646040"/>
              <a:gd name="connsiteY1774" fmla="*/ 13980 h 459652"/>
              <a:gd name="connsiteX1775" fmla="*/ 11502305 w 11646040"/>
              <a:gd name="connsiteY1775" fmla="*/ 37 h 459652"/>
              <a:gd name="connsiteX1776" fmla="*/ 11529680 w 11646040"/>
              <a:gd name="connsiteY1776" fmla="*/ 37 h 459652"/>
              <a:gd name="connsiteX1777" fmla="*/ 11574669 w 11646040"/>
              <a:gd name="connsiteY1777" fmla="*/ 29018 h 459652"/>
              <a:gd name="connsiteX1778" fmla="*/ 11588659 w 11646040"/>
              <a:gd name="connsiteY1778" fmla="*/ 33800 h 459652"/>
              <a:gd name="connsiteX1779" fmla="*/ 11624586 w 11646040"/>
              <a:gd name="connsiteY1779" fmla="*/ 18652 h 459652"/>
              <a:gd name="connsiteX1780" fmla="*/ 11607132 w 11646040"/>
              <a:gd name="connsiteY1780" fmla="*/ 1888 h 459652"/>
              <a:gd name="connsiteX1781" fmla="*/ 11627322 w 11646040"/>
              <a:gd name="connsiteY1781" fmla="*/ 4407 h 459652"/>
              <a:gd name="connsiteX1782" fmla="*/ 11627979 w 11646040"/>
              <a:gd name="connsiteY1782" fmla="*/ 5037 h 459652"/>
              <a:gd name="connsiteX1783" fmla="*/ 11640946 w 11646040"/>
              <a:gd name="connsiteY1783" fmla="*/ 13250 h 459652"/>
              <a:gd name="connsiteX1784" fmla="*/ 11646040 w 11646040"/>
              <a:gd name="connsiteY1784" fmla="*/ 12118 h 459652"/>
              <a:gd name="connsiteX1785" fmla="*/ 11646040 w 11646040"/>
              <a:gd name="connsiteY1785" fmla="*/ 30183 h 459652"/>
              <a:gd name="connsiteX1786" fmla="*/ 11609366 w 11646040"/>
              <a:gd name="connsiteY1786" fmla="*/ 42681 h 459652"/>
              <a:gd name="connsiteX1787" fmla="*/ 11505280 w 11646040"/>
              <a:gd name="connsiteY1787" fmla="*/ 123446 h 459652"/>
              <a:gd name="connsiteX1788" fmla="*/ 11535071 w 11646040"/>
              <a:gd name="connsiteY1788" fmla="*/ 130381 h 459652"/>
              <a:gd name="connsiteX1789" fmla="*/ 11562307 w 11646040"/>
              <a:gd name="connsiteY1789" fmla="*/ 124140 h 459652"/>
              <a:gd name="connsiteX1790" fmla="*/ 11608545 w 11646040"/>
              <a:gd name="connsiteY1790" fmla="*/ 88638 h 459652"/>
              <a:gd name="connsiteX1791" fmla="*/ 11646040 w 11646040"/>
              <a:gd name="connsiteY1791" fmla="*/ 72076 h 459652"/>
              <a:gd name="connsiteX1792" fmla="*/ 11646040 w 11646040"/>
              <a:gd name="connsiteY1792" fmla="*/ 81849 h 459652"/>
              <a:gd name="connsiteX1793" fmla="*/ 11644019 w 11646040"/>
              <a:gd name="connsiteY1793" fmla="*/ 82451 h 459652"/>
              <a:gd name="connsiteX1794" fmla="*/ 11601570 w 11646040"/>
              <a:gd name="connsiteY1794" fmla="*/ 105813 h 459652"/>
              <a:gd name="connsiteX1795" fmla="*/ 11575088 w 11646040"/>
              <a:gd name="connsiteY1795" fmla="*/ 128864 h 459652"/>
              <a:gd name="connsiteX1796" fmla="*/ 11525846 w 11646040"/>
              <a:gd name="connsiteY1796" fmla="*/ 144150 h 459652"/>
              <a:gd name="connsiteX1797" fmla="*/ 11515583 w 11646040"/>
              <a:gd name="connsiteY1797" fmla="*/ 140912 h 459652"/>
              <a:gd name="connsiteX1798" fmla="*/ 11441467 w 11646040"/>
              <a:gd name="connsiteY1798" fmla="*/ 133667 h 459652"/>
              <a:gd name="connsiteX1799" fmla="*/ 11441467 w 11646040"/>
              <a:gd name="connsiteY1799" fmla="*/ 120198 h 459652"/>
              <a:gd name="connsiteX1800" fmla="*/ 11473350 w 11646040"/>
              <a:gd name="connsiteY1800" fmla="*/ 120198 h 459652"/>
              <a:gd name="connsiteX1801" fmla="*/ 11473304 w 11646040"/>
              <a:gd name="connsiteY1801" fmla="*/ 120307 h 459652"/>
              <a:gd name="connsiteX1802" fmla="*/ 11487014 w 11646040"/>
              <a:gd name="connsiteY1802" fmla="*/ 106838 h 459652"/>
              <a:gd name="connsiteX1803" fmla="*/ 11441746 w 11646040"/>
              <a:gd name="connsiteY1803" fmla="*/ 80777 h 459652"/>
              <a:gd name="connsiteX1804" fmla="*/ 11441467 w 11646040"/>
              <a:gd name="connsiteY1804" fmla="*/ 80777 h 459652"/>
              <a:gd name="connsiteX1805" fmla="*/ 11441467 w 11646040"/>
              <a:gd name="connsiteY1805" fmla="*/ 73148 h 459652"/>
              <a:gd name="connsiteX1806" fmla="*/ 11497379 w 11646040"/>
              <a:gd name="connsiteY1806" fmla="*/ 100962 h 459652"/>
              <a:gd name="connsiteX1807" fmla="*/ 11525730 w 11646040"/>
              <a:gd name="connsiteY1807" fmla="*/ 73842 h 459652"/>
              <a:gd name="connsiteX1808" fmla="*/ 11441467 w 11646040"/>
              <a:gd name="connsiteY1808" fmla="*/ 38180 h 459652"/>
              <a:gd name="connsiteX1809" fmla="*/ 11441467 w 11646040"/>
              <a:gd name="connsiteY1809" fmla="*/ 30588 h 459652"/>
              <a:gd name="connsiteX1810" fmla="*/ 11442489 w 11646040"/>
              <a:gd name="connsiteY1810" fmla="*/ 30552 h 459652"/>
              <a:gd name="connsiteX1811" fmla="*/ 11534002 w 11646040"/>
              <a:gd name="connsiteY1811" fmla="*/ 66943 h 459652"/>
              <a:gd name="connsiteX1812" fmla="*/ 11571510 w 11646040"/>
              <a:gd name="connsiteY1812" fmla="*/ 42451 h 459652"/>
              <a:gd name="connsiteX1813" fmla="*/ 11502305 w 11646040"/>
              <a:gd name="connsiteY1813" fmla="*/ 37 h 459652"/>
              <a:gd name="connsiteX1814" fmla="*/ 11173295 w 11646040"/>
              <a:gd name="connsiteY1814" fmla="*/ 0 h 459652"/>
              <a:gd name="connsiteX1815" fmla="*/ 11199090 w 11646040"/>
              <a:gd name="connsiteY1815" fmla="*/ 0 h 459652"/>
              <a:gd name="connsiteX1816" fmla="*/ 11197788 w 11646040"/>
              <a:gd name="connsiteY1816" fmla="*/ 1533 h 459652"/>
              <a:gd name="connsiteX1817" fmla="*/ 11201831 w 11646040"/>
              <a:gd name="connsiteY1817" fmla="*/ 4417 h 459652"/>
              <a:gd name="connsiteX1818" fmla="*/ 11230507 w 11646040"/>
              <a:gd name="connsiteY1818" fmla="*/ 11425 h 459652"/>
              <a:gd name="connsiteX1819" fmla="*/ 11255466 w 11646040"/>
              <a:gd name="connsiteY1819" fmla="*/ 5147 h 459652"/>
              <a:gd name="connsiteX1820" fmla="*/ 11260950 w 11646040"/>
              <a:gd name="connsiteY1820" fmla="*/ 37 h 459652"/>
              <a:gd name="connsiteX1821" fmla="*/ 11277867 w 11646040"/>
              <a:gd name="connsiteY1821" fmla="*/ 37 h 459652"/>
              <a:gd name="connsiteX1822" fmla="*/ 11258672 w 11646040"/>
              <a:gd name="connsiteY1822" fmla="*/ 18762 h 459652"/>
              <a:gd name="connsiteX1823" fmla="*/ 11300688 w 11646040"/>
              <a:gd name="connsiteY1823" fmla="*/ 36392 h 459652"/>
              <a:gd name="connsiteX1824" fmla="*/ 11353485 w 11646040"/>
              <a:gd name="connsiteY1824" fmla="*/ 37 h 459652"/>
              <a:gd name="connsiteX1825" fmla="*/ 11382674 w 11646040"/>
              <a:gd name="connsiteY1825" fmla="*/ 37 h 459652"/>
              <a:gd name="connsiteX1826" fmla="*/ 11313051 w 11646040"/>
              <a:gd name="connsiteY1826" fmla="*/ 43473 h 459652"/>
              <a:gd name="connsiteX1827" fmla="*/ 11349395 w 11646040"/>
              <a:gd name="connsiteY1827" fmla="*/ 67125 h 459652"/>
              <a:gd name="connsiteX1828" fmla="*/ 11441235 w 11646040"/>
              <a:gd name="connsiteY1828" fmla="*/ 30588 h 459652"/>
              <a:gd name="connsiteX1829" fmla="*/ 11441421 w 11646040"/>
              <a:gd name="connsiteY1829" fmla="*/ 30588 h 459652"/>
              <a:gd name="connsiteX1830" fmla="*/ 11441421 w 11646040"/>
              <a:gd name="connsiteY1830" fmla="*/ 38253 h 459652"/>
              <a:gd name="connsiteX1831" fmla="*/ 11362967 w 11646040"/>
              <a:gd name="connsiteY1831" fmla="*/ 66760 h 459652"/>
              <a:gd name="connsiteX1832" fmla="*/ 11362782 w 11646040"/>
              <a:gd name="connsiteY1832" fmla="*/ 66943 h 459652"/>
              <a:gd name="connsiteX1833" fmla="*/ 11359435 w 11646040"/>
              <a:gd name="connsiteY1833" fmla="*/ 74900 h 459652"/>
              <a:gd name="connsiteX1834" fmla="*/ 11386206 w 11646040"/>
              <a:gd name="connsiteY1834" fmla="*/ 101473 h 459652"/>
              <a:gd name="connsiteX1835" fmla="*/ 11441374 w 11646040"/>
              <a:gd name="connsiteY1835" fmla="*/ 73440 h 459652"/>
              <a:gd name="connsiteX1836" fmla="*/ 11441374 w 11646040"/>
              <a:gd name="connsiteY1836" fmla="*/ 80923 h 459652"/>
              <a:gd name="connsiteX1837" fmla="*/ 11441281 w 11646040"/>
              <a:gd name="connsiteY1837" fmla="*/ 80923 h 459652"/>
              <a:gd name="connsiteX1838" fmla="*/ 11396802 w 11646040"/>
              <a:gd name="connsiteY1838" fmla="*/ 106072 h 459652"/>
              <a:gd name="connsiteX1839" fmla="*/ 11410420 w 11646040"/>
              <a:gd name="connsiteY1839" fmla="*/ 120307 h 459652"/>
              <a:gd name="connsiteX1840" fmla="*/ 11441421 w 11646040"/>
              <a:gd name="connsiteY1840" fmla="*/ 120307 h 459652"/>
              <a:gd name="connsiteX1841" fmla="*/ 11441421 w 11646040"/>
              <a:gd name="connsiteY1841" fmla="*/ 133265 h 459652"/>
              <a:gd name="connsiteX1842" fmla="*/ 11427477 w 11646040"/>
              <a:gd name="connsiteY1842" fmla="*/ 133520 h 459652"/>
              <a:gd name="connsiteX1843" fmla="*/ 11427338 w 11646040"/>
              <a:gd name="connsiteY1843" fmla="*/ 133593 h 459652"/>
              <a:gd name="connsiteX1844" fmla="*/ 11199553 w 11646040"/>
              <a:gd name="connsiteY1844" fmla="*/ 242914 h 459652"/>
              <a:gd name="connsiteX1845" fmla="*/ 11229532 w 11646040"/>
              <a:gd name="connsiteY1845" fmla="*/ 250287 h 459652"/>
              <a:gd name="connsiteX1846" fmla="*/ 11255745 w 11646040"/>
              <a:gd name="connsiteY1846" fmla="*/ 244191 h 459652"/>
              <a:gd name="connsiteX1847" fmla="*/ 11441421 w 11646040"/>
              <a:gd name="connsiteY1847" fmla="*/ 173051 h 459652"/>
              <a:gd name="connsiteX1848" fmla="*/ 11441421 w 11646040"/>
              <a:gd name="connsiteY1848" fmla="*/ 182906 h 459652"/>
              <a:gd name="connsiteX1849" fmla="*/ 11419715 w 11646040"/>
              <a:gd name="connsiteY1849" fmla="*/ 183600 h 459652"/>
              <a:gd name="connsiteX1850" fmla="*/ 11258579 w 11646040"/>
              <a:gd name="connsiteY1850" fmla="*/ 257806 h 459652"/>
              <a:gd name="connsiteX1851" fmla="*/ 11286233 w 11646040"/>
              <a:gd name="connsiteY1851" fmla="*/ 269888 h 459652"/>
              <a:gd name="connsiteX1852" fmla="*/ 11311006 w 11646040"/>
              <a:gd name="connsiteY1852" fmla="*/ 266712 h 459652"/>
              <a:gd name="connsiteX1853" fmla="*/ 11371490 w 11646040"/>
              <a:gd name="connsiteY1853" fmla="*/ 231905 h 459652"/>
              <a:gd name="connsiteX1854" fmla="*/ 11401113 w 11646040"/>
              <a:gd name="connsiteY1854" fmla="*/ 227028 h 459652"/>
              <a:gd name="connsiteX1855" fmla="*/ 11390906 w 11646040"/>
              <a:gd name="connsiteY1855" fmla="*/ 239399 h 459652"/>
              <a:gd name="connsiteX1856" fmla="*/ 11362369 w 11646040"/>
              <a:gd name="connsiteY1856" fmla="*/ 246162 h 459652"/>
              <a:gd name="connsiteX1857" fmla="*/ 11311889 w 11646040"/>
              <a:gd name="connsiteY1857" fmla="*/ 281751 h 459652"/>
              <a:gd name="connsiteX1858" fmla="*/ 11346759 w 11646040"/>
              <a:gd name="connsiteY1858" fmla="*/ 304618 h 459652"/>
              <a:gd name="connsiteX1859" fmla="*/ 11339162 w 11646040"/>
              <a:gd name="connsiteY1859" fmla="*/ 318615 h 459652"/>
              <a:gd name="connsiteX1860" fmla="*/ 11337227 w 11646040"/>
              <a:gd name="connsiteY1860" fmla="*/ 316465 h 459652"/>
              <a:gd name="connsiteX1861" fmla="*/ 11108924 w 11646040"/>
              <a:gd name="connsiteY1861" fmla="*/ 254484 h 459652"/>
              <a:gd name="connsiteX1862" fmla="*/ 11108924 w 11646040"/>
              <a:gd name="connsiteY1862" fmla="*/ 254557 h 459652"/>
              <a:gd name="connsiteX1863" fmla="*/ 10894619 w 11646040"/>
              <a:gd name="connsiteY1863" fmla="*/ 362162 h 459652"/>
              <a:gd name="connsiteX1864" fmla="*/ 10920274 w 11646040"/>
              <a:gd name="connsiteY1864" fmla="*/ 368257 h 459652"/>
              <a:gd name="connsiteX1865" fmla="*/ 10955085 w 11646040"/>
              <a:gd name="connsiteY1865" fmla="*/ 360264 h 459652"/>
              <a:gd name="connsiteX1866" fmla="*/ 11178546 w 11646040"/>
              <a:gd name="connsiteY1866" fmla="*/ 295621 h 459652"/>
              <a:gd name="connsiteX1867" fmla="*/ 11323322 w 11646040"/>
              <a:gd name="connsiteY1867" fmla="*/ 364826 h 459652"/>
              <a:gd name="connsiteX1868" fmla="*/ 11326329 w 11646040"/>
              <a:gd name="connsiteY1868" fmla="*/ 366523 h 459652"/>
              <a:gd name="connsiteX1869" fmla="*/ 11320703 w 11646040"/>
              <a:gd name="connsiteY1869" fmla="*/ 394389 h 459652"/>
              <a:gd name="connsiteX1870" fmla="*/ 11304238 w 11646040"/>
              <a:gd name="connsiteY1870" fmla="*/ 399507 h 459652"/>
              <a:gd name="connsiteX1871" fmla="*/ 11247502 w 11646040"/>
              <a:gd name="connsiteY1871" fmla="*/ 432715 h 459652"/>
              <a:gd name="connsiteX1872" fmla="*/ 11218617 w 11646040"/>
              <a:gd name="connsiteY1872" fmla="*/ 459652 h 459652"/>
              <a:gd name="connsiteX1873" fmla="*/ 11192869 w 11646040"/>
              <a:gd name="connsiteY1873" fmla="*/ 459652 h 459652"/>
              <a:gd name="connsiteX1874" fmla="*/ 11218330 w 11646040"/>
              <a:gd name="connsiteY1874" fmla="*/ 430455 h 459652"/>
              <a:gd name="connsiteX1875" fmla="*/ 11177478 w 11646040"/>
              <a:gd name="connsiteY1875" fmla="*/ 403518 h 459652"/>
              <a:gd name="connsiteX1876" fmla="*/ 11174735 w 11646040"/>
              <a:gd name="connsiteY1876" fmla="*/ 402459 h 459652"/>
              <a:gd name="connsiteX1877" fmla="*/ 11174735 w 11646040"/>
              <a:gd name="connsiteY1877" fmla="*/ 402532 h 459652"/>
              <a:gd name="connsiteX1878" fmla="*/ 11139810 w 11646040"/>
              <a:gd name="connsiteY1878" fmla="*/ 396794 h 459652"/>
              <a:gd name="connsiteX1879" fmla="*/ 11053524 w 11646040"/>
              <a:gd name="connsiteY1879" fmla="*/ 432828 h 459652"/>
              <a:gd name="connsiteX1880" fmla="*/ 11082056 w 11646040"/>
              <a:gd name="connsiteY1880" fmla="*/ 459652 h 459652"/>
              <a:gd name="connsiteX1881" fmla="*/ 11055471 w 11646040"/>
              <a:gd name="connsiteY1881" fmla="*/ 459652 h 459652"/>
              <a:gd name="connsiteX1882" fmla="*/ 11037262 w 11646040"/>
              <a:gd name="connsiteY1882" fmla="*/ 438804 h 459652"/>
              <a:gd name="connsiteX1883" fmla="*/ 10830991 w 11646040"/>
              <a:gd name="connsiteY1883" fmla="*/ 373149 h 459652"/>
              <a:gd name="connsiteX1884" fmla="*/ 10830991 w 11646040"/>
              <a:gd name="connsiteY1884" fmla="*/ 358840 h 459652"/>
              <a:gd name="connsiteX1885" fmla="*/ 10860319 w 11646040"/>
              <a:gd name="connsiteY1885" fmla="*/ 359315 h 459652"/>
              <a:gd name="connsiteX1886" fmla="*/ 10860319 w 11646040"/>
              <a:gd name="connsiteY1886" fmla="*/ 359388 h 459652"/>
              <a:gd name="connsiteX1887" fmla="*/ 10875935 w 11646040"/>
              <a:gd name="connsiteY1887" fmla="*/ 344350 h 459652"/>
              <a:gd name="connsiteX1888" fmla="*/ 10833547 w 11646040"/>
              <a:gd name="connsiteY1888" fmla="*/ 320478 h 459652"/>
              <a:gd name="connsiteX1889" fmla="*/ 10830991 w 11646040"/>
              <a:gd name="connsiteY1889" fmla="*/ 320514 h 459652"/>
              <a:gd name="connsiteX1890" fmla="*/ 10830991 w 11646040"/>
              <a:gd name="connsiteY1890" fmla="*/ 311827 h 459652"/>
              <a:gd name="connsiteX1891" fmla="*/ 10886857 w 11646040"/>
              <a:gd name="connsiteY1891" fmla="*/ 339641 h 459652"/>
              <a:gd name="connsiteX1892" fmla="*/ 10911536 w 11646040"/>
              <a:gd name="connsiteY1892" fmla="*/ 315915 h 459652"/>
              <a:gd name="connsiteX1893" fmla="*/ 10910839 w 11646040"/>
              <a:gd name="connsiteY1893" fmla="*/ 306900 h 459652"/>
              <a:gd name="connsiteX1894" fmla="*/ 10830991 w 11646040"/>
              <a:gd name="connsiteY1894" fmla="*/ 277553 h 459652"/>
              <a:gd name="connsiteX1895" fmla="*/ 10830991 w 11646040"/>
              <a:gd name="connsiteY1895" fmla="*/ 269778 h 459652"/>
              <a:gd name="connsiteX1896" fmla="*/ 10832340 w 11646040"/>
              <a:gd name="connsiteY1896" fmla="*/ 269742 h 459652"/>
              <a:gd name="connsiteX1897" fmla="*/ 10923760 w 11646040"/>
              <a:gd name="connsiteY1897" fmla="*/ 305914 h 459652"/>
              <a:gd name="connsiteX1898" fmla="*/ 10961127 w 11646040"/>
              <a:gd name="connsiteY1898" fmla="*/ 281130 h 459652"/>
              <a:gd name="connsiteX1899" fmla="*/ 10830991 w 11646040"/>
              <a:gd name="connsiteY1899" fmla="*/ 230576 h 459652"/>
              <a:gd name="connsiteX1900" fmla="*/ 10830991 w 11646040"/>
              <a:gd name="connsiteY1900" fmla="*/ 220648 h 459652"/>
              <a:gd name="connsiteX1901" fmla="*/ 10870916 w 11646040"/>
              <a:gd name="connsiteY1901" fmla="*/ 224225 h 459652"/>
              <a:gd name="connsiteX1902" fmla="*/ 10963962 w 11646040"/>
              <a:gd name="connsiteY1902" fmla="*/ 267734 h 459652"/>
              <a:gd name="connsiteX1903" fmla="*/ 10977952 w 11646040"/>
              <a:gd name="connsiteY1903" fmla="*/ 272771 h 459652"/>
              <a:gd name="connsiteX1904" fmla="*/ 11014436 w 11646040"/>
              <a:gd name="connsiteY1904" fmla="*/ 257295 h 459652"/>
              <a:gd name="connsiteX1905" fmla="*/ 10830991 w 11646040"/>
              <a:gd name="connsiteY1905" fmla="*/ 182724 h 459652"/>
              <a:gd name="connsiteX1906" fmla="*/ 10830991 w 11646040"/>
              <a:gd name="connsiteY1906" fmla="*/ 172868 h 459652"/>
              <a:gd name="connsiteX1907" fmla="*/ 10874913 w 11646040"/>
              <a:gd name="connsiteY1907" fmla="*/ 175935 h 459652"/>
              <a:gd name="connsiteX1908" fmla="*/ 11019316 w 11646040"/>
              <a:gd name="connsiteY1908" fmla="*/ 245615 h 459652"/>
              <a:gd name="connsiteX1909" fmla="*/ 11031447 w 11646040"/>
              <a:gd name="connsiteY1909" fmla="*/ 252440 h 459652"/>
              <a:gd name="connsiteX1910" fmla="*/ 11076111 w 11646040"/>
              <a:gd name="connsiteY1910" fmla="*/ 241892 h 459652"/>
              <a:gd name="connsiteX1911" fmla="*/ 10830991 w 11646040"/>
              <a:gd name="connsiteY1911" fmla="*/ 133667 h 459652"/>
              <a:gd name="connsiteX1912" fmla="*/ 10830991 w 11646040"/>
              <a:gd name="connsiteY1912" fmla="*/ 120198 h 459652"/>
              <a:gd name="connsiteX1913" fmla="*/ 10862874 w 11646040"/>
              <a:gd name="connsiteY1913" fmla="*/ 120198 h 459652"/>
              <a:gd name="connsiteX1914" fmla="*/ 10862829 w 11646040"/>
              <a:gd name="connsiteY1914" fmla="*/ 120307 h 459652"/>
              <a:gd name="connsiteX1915" fmla="*/ 10876539 w 11646040"/>
              <a:gd name="connsiteY1915" fmla="*/ 106838 h 459652"/>
              <a:gd name="connsiteX1916" fmla="*/ 10831271 w 11646040"/>
              <a:gd name="connsiteY1916" fmla="*/ 80777 h 459652"/>
              <a:gd name="connsiteX1917" fmla="*/ 10830991 w 11646040"/>
              <a:gd name="connsiteY1917" fmla="*/ 80777 h 459652"/>
              <a:gd name="connsiteX1918" fmla="*/ 10830991 w 11646040"/>
              <a:gd name="connsiteY1918" fmla="*/ 73148 h 459652"/>
              <a:gd name="connsiteX1919" fmla="*/ 10886904 w 11646040"/>
              <a:gd name="connsiteY1919" fmla="*/ 100962 h 459652"/>
              <a:gd name="connsiteX1920" fmla="*/ 10915255 w 11646040"/>
              <a:gd name="connsiteY1920" fmla="*/ 73842 h 459652"/>
              <a:gd name="connsiteX1921" fmla="*/ 10830991 w 11646040"/>
              <a:gd name="connsiteY1921" fmla="*/ 38180 h 459652"/>
              <a:gd name="connsiteX1922" fmla="*/ 10830991 w 11646040"/>
              <a:gd name="connsiteY1922" fmla="*/ 30588 h 459652"/>
              <a:gd name="connsiteX1923" fmla="*/ 10832014 w 11646040"/>
              <a:gd name="connsiteY1923" fmla="*/ 30552 h 459652"/>
              <a:gd name="connsiteX1924" fmla="*/ 10923527 w 11646040"/>
              <a:gd name="connsiteY1924" fmla="*/ 66943 h 459652"/>
              <a:gd name="connsiteX1925" fmla="*/ 10961034 w 11646040"/>
              <a:gd name="connsiteY1925" fmla="*/ 42451 h 459652"/>
              <a:gd name="connsiteX1926" fmla="*/ 10891830 w 11646040"/>
              <a:gd name="connsiteY1926" fmla="*/ 37 h 459652"/>
              <a:gd name="connsiteX1927" fmla="*/ 10919205 w 11646040"/>
              <a:gd name="connsiteY1927" fmla="*/ 37 h 459652"/>
              <a:gd name="connsiteX1928" fmla="*/ 10964194 w 11646040"/>
              <a:gd name="connsiteY1928" fmla="*/ 29018 h 459652"/>
              <a:gd name="connsiteX1929" fmla="*/ 10978184 w 11646040"/>
              <a:gd name="connsiteY1929" fmla="*/ 33800 h 459652"/>
              <a:gd name="connsiteX1930" fmla="*/ 11014111 w 11646040"/>
              <a:gd name="connsiteY1930" fmla="*/ 18652 h 459652"/>
              <a:gd name="connsiteX1931" fmla="*/ 10994730 w 11646040"/>
              <a:gd name="connsiteY1931" fmla="*/ 37 h 459652"/>
              <a:gd name="connsiteX1932" fmla="*/ 11012298 w 11646040"/>
              <a:gd name="connsiteY1932" fmla="*/ 37 h 459652"/>
              <a:gd name="connsiteX1933" fmla="*/ 11017504 w 11646040"/>
              <a:gd name="connsiteY1933" fmla="*/ 5037 h 459652"/>
              <a:gd name="connsiteX1934" fmla="*/ 11030471 w 11646040"/>
              <a:gd name="connsiteY1934" fmla="*/ 13250 h 459652"/>
              <a:gd name="connsiteX1935" fmla="*/ 11076298 w 11646040"/>
              <a:gd name="connsiteY1935" fmla="*/ 3066 h 459652"/>
              <a:gd name="connsiteX1936" fmla="*/ 11073695 w 11646040"/>
              <a:gd name="connsiteY1936" fmla="*/ 37 h 459652"/>
              <a:gd name="connsiteX1937" fmla="*/ 11099675 w 11646040"/>
              <a:gd name="connsiteY1937" fmla="*/ 37 h 459652"/>
              <a:gd name="connsiteX1938" fmla="*/ 11108785 w 11646040"/>
              <a:gd name="connsiteY1938" fmla="*/ 767 h 459652"/>
              <a:gd name="connsiteX1939" fmla="*/ 11164325 w 11646040"/>
              <a:gd name="connsiteY1939" fmla="*/ 840 h 459652"/>
              <a:gd name="connsiteX1940" fmla="*/ 11173295 w 11646040"/>
              <a:gd name="connsiteY1940" fmla="*/ 0 h 459652"/>
              <a:gd name="connsiteX1941" fmla="*/ 10562820 w 11646040"/>
              <a:gd name="connsiteY1941" fmla="*/ 0 h 459652"/>
              <a:gd name="connsiteX1942" fmla="*/ 10588614 w 11646040"/>
              <a:gd name="connsiteY1942" fmla="*/ 0 h 459652"/>
              <a:gd name="connsiteX1943" fmla="*/ 10587313 w 11646040"/>
              <a:gd name="connsiteY1943" fmla="*/ 1533 h 459652"/>
              <a:gd name="connsiteX1944" fmla="*/ 10591356 w 11646040"/>
              <a:gd name="connsiteY1944" fmla="*/ 4417 h 459652"/>
              <a:gd name="connsiteX1945" fmla="*/ 10620032 w 11646040"/>
              <a:gd name="connsiteY1945" fmla="*/ 11425 h 459652"/>
              <a:gd name="connsiteX1946" fmla="*/ 10644990 w 11646040"/>
              <a:gd name="connsiteY1946" fmla="*/ 5147 h 459652"/>
              <a:gd name="connsiteX1947" fmla="*/ 10650475 w 11646040"/>
              <a:gd name="connsiteY1947" fmla="*/ 37 h 459652"/>
              <a:gd name="connsiteX1948" fmla="*/ 10667392 w 11646040"/>
              <a:gd name="connsiteY1948" fmla="*/ 37 h 459652"/>
              <a:gd name="connsiteX1949" fmla="*/ 10648197 w 11646040"/>
              <a:gd name="connsiteY1949" fmla="*/ 18762 h 459652"/>
              <a:gd name="connsiteX1950" fmla="*/ 10690213 w 11646040"/>
              <a:gd name="connsiteY1950" fmla="*/ 36392 h 459652"/>
              <a:gd name="connsiteX1951" fmla="*/ 10743010 w 11646040"/>
              <a:gd name="connsiteY1951" fmla="*/ 37 h 459652"/>
              <a:gd name="connsiteX1952" fmla="*/ 10772199 w 11646040"/>
              <a:gd name="connsiteY1952" fmla="*/ 37 h 459652"/>
              <a:gd name="connsiteX1953" fmla="*/ 10702576 w 11646040"/>
              <a:gd name="connsiteY1953" fmla="*/ 43473 h 459652"/>
              <a:gd name="connsiteX1954" fmla="*/ 10738920 w 11646040"/>
              <a:gd name="connsiteY1954" fmla="*/ 67125 h 459652"/>
              <a:gd name="connsiteX1955" fmla="*/ 10830759 w 11646040"/>
              <a:gd name="connsiteY1955" fmla="*/ 30588 h 459652"/>
              <a:gd name="connsiteX1956" fmla="*/ 10830946 w 11646040"/>
              <a:gd name="connsiteY1956" fmla="*/ 30588 h 459652"/>
              <a:gd name="connsiteX1957" fmla="*/ 10830946 w 11646040"/>
              <a:gd name="connsiteY1957" fmla="*/ 38253 h 459652"/>
              <a:gd name="connsiteX1958" fmla="*/ 10752492 w 11646040"/>
              <a:gd name="connsiteY1958" fmla="*/ 66760 h 459652"/>
              <a:gd name="connsiteX1959" fmla="*/ 10752307 w 11646040"/>
              <a:gd name="connsiteY1959" fmla="*/ 66943 h 459652"/>
              <a:gd name="connsiteX1960" fmla="*/ 10748960 w 11646040"/>
              <a:gd name="connsiteY1960" fmla="*/ 74900 h 459652"/>
              <a:gd name="connsiteX1961" fmla="*/ 10775731 w 11646040"/>
              <a:gd name="connsiteY1961" fmla="*/ 101473 h 459652"/>
              <a:gd name="connsiteX1962" fmla="*/ 10830898 w 11646040"/>
              <a:gd name="connsiteY1962" fmla="*/ 73440 h 459652"/>
              <a:gd name="connsiteX1963" fmla="*/ 10830898 w 11646040"/>
              <a:gd name="connsiteY1963" fmla="*/ 80923 h 459652"/>
              <a:gd name="connsiteX1964" fmla="*/ 10830805 w 11646040"/>
              <a:gd name="connsiteY1964" fmla="*/ 80923 h 459652"/>
              <a:gd name="connsiteX1965" fmla="*/ 10786327 w 11646040"/>
              <a:gd name="connsiteY1965" fmla="*/ 106072 h 459652"/>
              <a:gd name="connsiteX1966" fmla="*/ 10799945 w 11646040"/>
              <a:gd name="connsiteY1966" fmla="*/ 120307 h 459652"/>
              <a:gd name="connsiteX1967" fmla="*/ 10830946 w 11646040"/>
              <a:gd name="connsiteY1967" fmla="*/ 120307 h 459652"/>
              <a:gd name="connsiteX1968" fmla="*/ 10830946 w 11646040"/>
              <a:gd name="connsiteY1968" fmla="*/ 133265 h 459652"/>
              <a:gd name="connsiteX1969" fmla="*/ 10817002 w 11646040"/>
              <a:gd name="connsiteY1969" fmla="*/ 133520 h 459652"/>
              <a:gd name="connsiteX1970" fmla="*/ 10816863 w 11646040"/>
              <a:gd name="connsiteY1970" fmla="*/ 133593 h 459652"/>
              <a:gd name="connsiteX1971" fmla="*/ 10589078 w 11646040"/>
              <a:gd name="connsiteY1971" fmla="*/ 242914 h 459652"/>
              <a:gd name="connsiteX1972" fmla="*/ 10619057 w 11646040"/>
              <a:gd name="connsiteY1972" fmla="*/ 250287 h 459652"/>
              <a:gd name="connsiteX1973" fmla="*/ 10645270 w 11646040"/>
              <a:gd name="connsiteY1973" fmla="*/ 244191 h 459652"/>
              <a:gd name="connsiteX1974" fmla="*/ 10830946 w 11646040"/>
              <a:gd name="connsiteY1974" fmla="*/ 173051 h 459652"/>
              <a:gd name="connsiteX1975" fmla="*/ 10830946 w 11646040"/>
              <a:gd name="connsiteY1975" fmla="*/ 182906 h 459652"/>
              <a:gd name="connsiteX1976" fmla="*/ 10809240 w 11646040"/>
              <a:gd name="connsiteY1976" fmla="*/ 183600 h 459652"/>
              <a:gd name="connsiteX1977" fmla="*/ 10648104 w 11646040"/>
              <a:gd name="connsiteY1977" fmla="*/ 257806 h 459652"/>
              <a:gd name="connsiteX1978" fmla="*/ 10675758 w 11646040"/>
              <a:gd name="connsiteY1978" fmla="*/ 269888 h 459652"/>
              <a:gd name="connsiteX1979" fmla="*/ 10700530 w 11646040"/>
              <a:gd name="connsiteY1979" fmla="*/ 266712 h 459652"/>
              <a:gd name="connsiteX1980" fmla="*/ 10830946 w 11646040"/>
              <a:gd name="connsiteY1980" fmla="*/ 220393 h 459652"/>
              <a:gd name="connsiteX1981" fmla="*/ 10830946 w 11646040"/>
              <a:gd name="connsiteY1981" fmla="*/ 230503 h 459652"/>
              <a:gd name="connsiteX1982" fmla="*/ 10815655 w 11646040"/>
              <a:gd name="connsiteY1982" fmla="*/ 231051 h 459652"/>
              <a:gd name="connsiteX1983" fmla="*/ 10701414 w 11646040"/>
              <a:gd name="connsiteY1983" fmla="*/ 281751 h 459652"/>
              <a:gd name="connsiteX1984" fmla="*/ 10738595 w 11646040"/>
              <a:gd name="connsiteY1984" fmla="*/ 306133 h 459652"/>
              <a:gd name="connsiteX1985" fmla="*/ 10829458 w 11646040"/>
              <a:gd name="connsiteY1985" fmla="*/ 269742 h 459652"/>
              <a:gd name="connsiteX1986" fmla="*/ 10830946 w 11646040"/>
              <a:gd name="connsiteY1986" fmla="*/ 269742 h 459652"/>
              <a:gd name="connsiteX1987" fmla="*/ 10830946 w 11646040"/>
              <a:gd name="connsiteY1987" fmla="*/ 277553 h 459652"/>
              <a:gd name="connsiteX1988" fmla="*/ 10751701 w 11646040"/>
              <a:gd name="connsiteY1988" fmla="*/ 306535 h 459652"/>
              <a:gd name="connsiteX1989" fmla="*/ 10749099 w 11646040"/>
              <a:gd name="connsiteY1989" fmla="*/ 314638 h 459652"/>
              <a:gd name="connsiteX1990" fmla="*/ 10775358 w 11646040"/>
              <a:gd name="connsiteY1990" fmla="*/ 340334 h 459652"/>
              <a:gd name="connsiteX1991" fmla="*/ 10830898 w 11646040"/>
              <a:gd name="connsiteY1991" fmla="*/ 312740 h 459652"/>
              <a:gd name="connsiteX1992" fmla="*/ 10830898 w 11646040"/>
              <a:gd name="connsiteY1992" fmla="*/ 320770 h 459652"/>
              <a:gd name="connsiteX1993" fmla="*/ 10786559 w 11646040"/>
              <a:gd name="connsiteY1993" fmla="*/ 343619 h 459652"/>
              <a:gd name="connsiteX1994" fmla="*/ 10801897 w 11646040"/>
              <a:gd name="connsiteY1994" fmla="*/ 359497 h 459652"/>
              <a:gd name="connsiteX1995" fmla="*/ 10830898 w 11646040"/>
              <a:gd name="connsiteY1995" fmla="*/ 359023 h 459652"/>
              <a:gd name="connsiteX1996" fmla="*/ 10830898 w 11646040"/>
              <a:gd name="connsiteY1996" fmla="*/ 373003 h 459652"/>
              <a:gd name="connsiteX1997" fmla="*/ 10637027 w 11646040"/>
              <a:gd name="connsiteY1997" fmla="*/ 432715 h 459652"/>
              <a:gd name="connsiteX1998" fmla="*/ 10608142 w 11646040"/>
              <a:gd name="connsiteY1998" fmla="*/ 459652 h 459652"/>
              <a:gd name="connsiteX1999" fmla="*/ 10582392 w 11646040"/>
              <a:gd name="connsiteY1999" fmla="*/ 459652 h 459652"/>
              <a:gd name="connsiteX2000" fmla="*/ 10607855 w 11646040"/>
              <a:gd name="connsiteY2000" fmla="*/ 430455 h 459652"/>
              <a:gd name="connsiteX2001" fmla="*/ 10567003 w 11646040"/>
              <a:gd name="connsiteY2001" fmla="*/ 403518 h 459652"/>
              <a:gd name="connsiteX2002" fmla="*/ 10564260 w 11646040"/>
              <a:gd name="connsiteY2002" fmla="*/ 402459 h 459652"/>
              <a:gd name="connsiteX2003" fmla="*/ 10564260 w 11646040"/>
              <a:gd name="connsiteY2003" fmla="*/ 402532 h 459652"/>
              <a:gd name="connsiteX2004" fmla="*/ 10529333 w 11646040"/>
              <a:gd name="connsiteY2004" fmla="*/ 396794 h 459652"/>
              <a:gd name="connsiteX2005" fmla="*/ 10443047 w 11646040"/>
              <a:gd name="connsiteY2005" fmla="*/ 432828 h 459652"/>
              <a:gd name="connsiteX2006" fmla="*/ 10471581 w 11646040"/>
              <a:gd name="connsiteY2006" fmla="*/ 459652 h 459652"/>
              <a:gd name="connsiteX2007" fmla="*/ 10444996 w 11646040"/>
              <a:gd name="connsiteY2007" fmla="*/ 459652 h 459652"/>
              <a:gd name="connsiteX2008" fmla="*/ 10426787 w 11646040"/>
              <a:gd name="connsiteY2008" fmla="*/ 438804 h 459652"/>
              <a:gd name="connsiteX2009" fmla="*/ 10220516 w 11646040"/>
              <a:gd name="connsiteY2009" fmla="*/ 373149 h 459652"/>
              <a:gd name="connsiteX2010" fmla="*/ 10220516 w 11646040"/>
              <a:gd name="connsiteY2010" fmla="*/ 358840 h 459652"/>
              <a:gd name="connsiteX2011" fmla="*/ 10249843 w 11646040"/>
              <a:gd name="connsiteY2011" fmla="*/ 359315 h 459652"/>
              <a:gd name="connsiteX2012" fmla="*/ 10249843 w 11646040"/>
              <a:gd name="connsiteY2012" fmla="*/ 359388 h 459652"/>
              <a:gd name="connsiteX2013" fmla="*/ 10265460 w 11646040"/>
              <a:gd name="connsiteY2013" fmla="*/ 344350 h 459652"/>
              <a:gd name="connsiteX2014" fmla="*/ 10223072 w 11646040"/>
              <a:gd name="connsiteY2014" fmla="*/ 320478 h 459652"/>
              <a:gd name="connsiteX2015" fmla="*/ 10220516 w 11646040"/>
              <a:gd name="connsiteY2015" fmla="*/ 320514 h 459652"/>
              <a:gd name="connsiteX2016" fmla="*/ 10220516 w 11646040"/>
              <a:gd name="connsiteY2016" fmla="*/ 311827 h 459652"/>
              <a:gd name="connsiteX2017" fmla="*/ 10276381 w 11646040"/>
              <a:gd name="connsiteY2017" fmla="*/ 339641 h 459652"/>
              <a:gd name="connsiteX2018" fmla="*/ 10301061 w 11646040"/>
              <a:gd name="connsiteY2018" fmla="*/ 315915 h 459652"/>
              <a:gd name="connsiteX2019" fmla="*/ 10300363 w 11646040"/>
              <a:gd name="connsiteY2019" fmla="*/ 306900 h 459652"/>
              <a:gd name="connsiteX2020" fmla="*/ 10220516 w 11646040"/>
              <a:gd name="connsiteY2020" fmla="*/ 277553 h 459652"/>
              <a:gd name="connsiteX2021" fmla="*/ 10220516 w 11646040"/>
              <a:gd name="connsiteY2021" fmla="*/ 269778 h 459652"/>
              <a:gd name="connsiteX2022" fmla="*/ 10221863 w 11646040"/>
              <a:gd name="connsiteY2022" fmla="*/ 269742 h 459652"/>
              <a:gd name="connsiteX2023" fmla="*/ 10313284 w 11646040"/>
              <a:gd name="connsiteY2023" fmla="*/ 305914 h 459652"/>
              <a:gd name="connsiteX2024" fmla="*/ 10350651 w 11646040"/>
              <a:gd name="connsiteY2024" fmla="*/ 281130 h 459652"/>
              <a:gd name="connsiteX2025" fmla="*/ 10220516 w 11646040"/>
              <a:gd name="connsiteY2025" fmla="*/ 230576 h 459652"/>
              <a:gd name="connsiteX2026" fmla="*/ 10220516 w 11646040"/>
              <a:gd name="connsiteY2026" fmla="*/ 220648 h 459652"/>
              <a:gd name="connsiteX2027" fmla="*/ 10260439 w 11646040"/>
              <a:gd name="connsiteY2027" fmla="*/ 224225 h 459652"/>
              <a:gd name="connsiteX2028" fmla="*/ 10353487 w 11646040"/>
              <a:gd name="connsiteY2028" fmla="*/ 267734 h 459652"/>
              <a:gd name="connsiteX2029" fmla="*/ 10367476 w 11646040"/>
              <a:gd name="connsiteY2029" fmla="*/ 272771 h 459652"/>
              <a:gd name="connsiteX2030" fmla="*/ 10403961 w 11646040"/>
              <a:gd name="connsiteY2030" fmla="*/ 257295 h 459652"/>
              <a:gd name="connsiteX2031" fmla="*/ 10220516 w 11646040"/>
              <a:gd name="connsiteY2031" fmla="*/ 182724 h 459652"/>
              <a:gd name="connsiteX2032" fmla="*/ 10220516 w 11646040"/>
              <a:gd name="connsiteY2032" fmla="*/ 172868 h 459652"/>
              <a:gd name="connsiteX2033" fmla="*/ 10264437 w 11646040"/>
              <a:gd name="connsiteY2033" fmla="*/ 175935 h 459652"/>
              <a:gd name="connsiteX2034" fmla="*/ 10408841 w 11646040"/>
              <a:gd name="connsiteY2034" fmla="*/ 245615 h 459652"/>
              <a:gd name="connsiteX2035" fmla="*/ 10420971 w 11646040"/>
              <a:gd name="connsiteY2035" fmla="*/ 252440 h 459652"/>
              <a:gd name="connsiteX2036" fmla="*/ 10465635 w 11646040"/>
              <a:gd name="connsiteY2036" fmla="*/ 241892 h 459652"/>
              <a:gd name="connsiteX2037" fmla="*/ 10220516 w 11646040"/>
              <a:gd name="connsiteY2037" fmla="*/ 133667 h 459652"/>
              <a:gd name="connsiteX2038" fmla="*/ 10220516 w 11646040"/>
              <a:gd name="connsiteY2038" fmla="*/ 120198 h 459652"/>
              <a:gd name="connsiteX2039" fmla="*/ 10252399 w 11646040"/>
              <a:gd name="connsiteY2039" fmla="*/ 120198 h 459652"/>
              <a:gd name="connsiteX2040" fmla="*/ 10252353 w 11646040"/>
              <a:gd name="connsiteY2040" fmla="*/ 120307 h 459652"/>
              <a:gd name="connsiteX2041" fmla="*/ 10266064 w 11646040"/>
              <a:gd name="connsiteY2041" fmla="*/ 106838 h 459652"/>
              <a:gd name="connsiteX2042" fmla="*/ 10220795 w 11646040"/>
              <a:gd name="connsiteY2042" fmla="*/ 80777 h 459652"/>
              <a:gd name="connsiteX2043" fmla="*/ 10220516 w 11646040"/>
              <a:gd name="connsiteY2043" fmla="*/ 80777 h 459652"/>
              <a:gd name="connsiteX2044" fmla="*/ 10220516 w 11646040"/>
              <a:gd name="connsiteY2044" fmla="*/ 73148 h 459652"/>
              <a:gd name="connsiteX2045" fmla="*/ 10276427 w 11646040"/>
              <a:gd name="connsiteY2045" fmla="*/ 100962 h 459652"/>
              <a:gd name="connsiteX2046" fmla="*/ 10304778 w 11646040"/>
              <a:gd name="connsiteY2046" fmla="*/ 73842 h 459652"/>
              <a:gd name="connsiteX2047" fmla="*/ 10220516 w 11646040"/>
              <a:gd name="connsiteY2047" fmla="*/ 38180 h 459652"/>
              <a:gd name="connsiteX2048" fmla="*/ 10220516 w 11646040"/>
              <a:gd name="connsiteY2048" fmla="*/ 30588 h 459652"/>
              <a:gd name="connsiteX2049" fmla="*/ 10221538 w 11646040"/>
              <a:gd name="connsiteY2049" fmla="*/ 30552 h 459652"/>
              <a:gd name="connsiteX2050" fmla="*/ 10313052 w 11646040"/>
              <a:gd name="connsiteY2050" fmla="*/ 66943 h 459652"/>
              <a:gd name="connsiteX2051" fmla="*/ 10350559 w 11646040"/>
              <a:gd name="connsiteY2051" fmla="*/ 42451 h 459652"/>
              <a:gd name="connsiteX2052" fmla="*/ 10281355 w 11646040"/>
              <a:gd name="connsiteY2052" fmla="*/ 37 h 459652"/>
              <a:gd name="connsiteX2053" fmla="*/ 10308730 w 11646040"/>
              <a:gd name="connsiteY2053" fmla="*/ 37 h 459652"/>
              <a:gd name="connsiteX2054" fmla="*/ 10353719 w 11646040"/>
              <a:gd name="connsiteY2054" fmla="*/ 29018 h 459652"/>
              <a:gd name="connsiteX2055" fmla="*/ 10367708 w 11646040"/>
              <a:gd name="connsiteY2055" fmla="*/ 33800 h 459652"/>
              <a:gd name="connsiteX2056" fmla="*/ 10403635 w 11646040"/>
              <a:gd name="connsiteY2056" fmla="*/ 18652 h 459652"/>
              <a:gd name="connsiteX2057" fmla="*/ 10384255 w 11646040"/>
              <a:gd name="connsiteY2057" fmla="*/ 37 h 459652"/>
              <a:gd name="connsiteX2058" fmla="*/ 10401823 w 11646040"/>
              <a:gd name="connsiteY2058" fmla="*/ 37 h 459652"/>
              <a:gd name="connsiteX2059" fmla="*/ 10407028 w 11646040"/>
              <a:gd name="connsiteY2059" fmla="*/ 5037 h 459652"/>
              <a:gd name="connsiteX2060" fmla="*/ 10419996 w 11646040"/>
              <a:gd name="connsiteY2060" fmla="*/ 13250 h 459652"/>
              <a:gd name="connsiteX2061" fmla="*/ 10465821 w 11646040"/>
              <a:gd name="connsiteY2061" fmla="*/ 3066 h 459652"/>
              <a:gd name="connsiteX2062" fmla="*/ 10463218 w 11646040"/>
              <a:gd name="connsiteY2062" fmla="*/ 37 h 459652"/>
              <a:gd name="connsiteX2063" fmla="*/ 10489199 w 11646040"/>
              <a:gd name="connsiteY2063" fmla="*/ 37 h 459652"/>
              <a:gd name="connsiteX2064" fmla="*/ 10498309 w 11646040"/>
              <a:gd name="connsiteY2064" fmla="*/ 767 h 459652"/>
              <a:gd name="connsiteX2065" fmla="*/ 10553850 w 11646040"/>
              <a:gd name="connsiteY2065" fmla="*/ 840 h 459652"/>
              <a:gd name="connsiteX2066" fmla="*/ 10562820 w 11646040"/>
              <a:gd name="connsiteY2066" fmla="*/ 0 h 459652"/>
              <a:gd name="connsiteX2067" fmla="*/ 9952343 w 11646040"/>
              <a:gd name="connsiteY2067" fmla="*/ 0 h 459652"/>
              <a:gd name="connsiteX2068" fmla="*/ 9978139 w 11646040"/>
              <a:gd name="connsiteY2068" fmla="*/ 0 h 459652"/>
              <a:gd name="connsiteX2069" fmla="*/ 9976838 w 11646040"/>
              <a:gd name="connsiteY2069" fmla="*/ 1533 h 459652"/>
              <a:gd name="connsiteX2070" fmla="*/ 9980881 w 11646040"/>
              <a:gd name="connsiteY2070" fmla="*/ 4417 h 459652"/>
              <a:gd name="connsiteX2071" fmla="*/ 10009557 w 11646040"/>
              <a:gd name="connsiteY2071" fmla="*/ 11425 h 459652"/>
              <a:gd name="connsiteX2072" fmla="*/ 10034515 w 11646040"/>
              <a:gd name="connsiteY2072" fmla="*/ 5147 h 459652"/>
              <a:gd name="connsiteX2073" fmla="*/ 10040000 w 11646040"/>
              <a:gd name="connsiteY2073" fmla="*/ 37 h 459652"/>
              <a:gd name="connsiteX2074" fmla="*/ 10056917 w 11646040"/>
              <a:gd name="connsiteY2074" fmla="*/ 37 h 459652"/>
              <a:gd name="connsiteX2075" fmla="*/ 10037722 w 11646040"/>
              <a:gd name="connsiteY2075" fmla="*/ 18762 h 459652"/>
              <a:gd name="connsiteX2076" fmla="*/ 10079738 w 11646040"/>
              <a:gd name="connsiteY2076" fmla="*/ 36392 h 459652"/>
              <a:gd name="connsiteX2077" fmla="*/ 10132535 w 11646040"/>
              <a:gd name="connsiteY2077" fmla="*/ 37 h 459652"/>
              <a:gd name="connsiteX2078" fmla="*/ 10161722 w 11646040"/>
              <a:gd name="connsiteY2078" fmla="*/ 37 h 459652"/>
              <a:gd name="connsiteX2079" fmla="*/ 10092100 w 11646040"/>
              <a:gd name="connsiteY2079" fmla="*/ 43473 h 459652"/>
              <a:gd name="connsiteX2080" fmla="*/ 10128445 w 11646040"/>
              <a:gd name="connsiteY2080" fmla="*/ 67125 h 459652"/>
              <a:gd name="connsiteX2081" fmla="*/ 10220284 w 11646040"/>
              <a:gd name="connsiteY2081" fmla="*/ 30588 h 459652"/>
              <a:gd name="connsiteX2082" fmla="*/ 10220469 w 11646040"/>
              <a:gd name="connsiteY2082" fmla="*/ 30588 h 459652"/>
              <a:gd name="connsiteX2083" fmla="*/ 10220469 w 11646040"/>
              <a:gd name="connsiteY2083" fmla="*/ 38253 h 459652"/>
              <a:gd name="connsiteX2084" fmla="*/ 10142016 w 11646040"/>
              <a:gd name="connsiteY2084" fmla="*/ 66760 h 459652"/>
              <a:gd name="connsiteX2085" fmla="*/ 10141830 w 11646040"/>
              <a:gd name="connsiteY2085" fmla="*/ 66943 h 459652"/>
              <a:gd name="connsiteX2086" fmla="*/ 10138485 w 11646040"/>
              <a:gd name="connsiteY2086" fmla="*/ 74900 h 459652"/>
              <a:gd name="connsiteX2087" fmla="*/ 10165255 w 11646040"/>
              <a:gd name="connsiteY2087" fmla="*/ 101473 h 459652"/>
              <a:gd name="connsiteX2088" fmla="*/ 10220423 w 11646040"/>
              <a:gd name="connsiteY2088" fmla="*/ 73440 h 459652"/>
              <a:gd name="connsiteX2089" fmla="*/ 10220423 w 11646040"/>
              <a:gd name="connsiteY2089" fmla="*/ 80923 h 459652"/>
              <a:gd name="connsiteX2090" fmla="*/ 10220330 w 11646040"/>
              <a:gd name="connsiteY2090" fmla="*/ 80923 h 459652"/>
              <a:gd name="connsiteX2091" fmla="*/ 10175852 w 11646040"/>
              <a:gd name="connsiteY2091" fmla="*/ 106072 h 459652"/>
              <a:gd name="connsiteX2092" fmla="*/ 10189469 w 11646040"/>
              <a:gd name="connsiteY2092" fmla="*/ 120307 h 459652"/>
              <a:gd name="connsiteX2093" fmla="*/ 10220469 w 11646040"/>
              <a:gd name="connsiteY2093" fmla="*/ 120307 h 459652"/>
              <a:gd name="connsiteX2094" fmla="*/ 10220469 w 11646040"/>
              <a:gd name="connsiteY2094" fmla="*/ 133265 h 459652"/>
              <a:gd name="connsiteX2095" fmla="*/ 10206527 w 11646040"/>
              <a:gd name="connsiteY2095" fmla="*/ 133520 h 459652"/>
              <a:gd name="connsiteX2096" fmla="*/ 10206388 w 11646040"/>
              <a:gd name="connsiteY2096" fmla="*/ 133593 h 459652"/>
              <a:gd name="connsiteX2097" fmla="*/ 9978603 w 11646040"/>
              <a:gd name="connsiteY2097" fmla="*/ 242914 h 459652"/>
              <a:gd name="connsiteX2098" fmla="*/ 10008581 w 11646040"/>
              <a:gd name="connsiteY2098" fmla="*/ 250287 h 459652"/>
              <a:gd name="connsiteX2099" fmla="*/ 10034794 w 11646040"/>
              <a:gd name="connsiteY2099" fmla="*/ 244191 h 459652"/>
              <a:gd name="connsiteX2100" fmla="*/ 10220469 w 11646040"/>
              <a:gd name="connsiteY2100" fmla="*/ 173051 h 459652"/>
              <a:gd name="connsiteX2101" fmla="*/ 10220469 w 11646040"/>
              <a:gd name="connsiteY2101" fmla="*/ 182906 h 459652"/>
              <a:gd name="connsiteX2102" fmla="*/ 10198765 w 11646040"/>
              <a:gd name="connsiteY2102" fmla="*/ 183600 h 459652"/>
              <a:gd name="connsiteX2103" fmla="*/ 10037629 w 11646040"/>
              <a:gd name="connsiteY2103" fmla="*/ 257806 h 459652"/>
              <a:gd name="connsiteX2104" fmla="*/ 10065283 w 11646040"/>
              <a:gd name="connsiteY2104" fmla="*/ 269888 h 459652"/>
              <a:gd name="connsiteX2105" fmla="*/ 10090055 w 11646040"/>
              <a:gd name="connsiteY2105" fmla="*/ 266712 h 459652"/>
              <a:gd name="connsiteX2106" fmla="*/ 10220469 w 11646040"/>
              <a:gd name="connsiteY2106" fmla="*/ 220393 h 459652"/>
              <a:gd name="connsiteX2107" fmla="*/ 10220469 w 11646040"/>
              <a:gd name="connsiteY2107" fmla="*/ 230503 h 459652"/>
              <a:gd name="connsiteX2108" fmla="*/ 10205178 w 11646040"/>
              <a:gd name="connsiteY2108" fmla="*/ 231051 h 459652"/>
              <a:gd name="connsiteX2109" fmla="*/ 10090939 w 11646040"/>
              <a:gd name="connsiteY2109" fmla="*/ 281751 h 459652"/>
              <a:gd name="connsiteX2110" fmla="*/ 10128120 w 11646040"/>
              <a:gd name="connsiteY2110" fmla="*/ 306133 h 459652"/>
              <a:gd name="connsiteX2111" fmla="*/ 10218983 w 11646040"/>
              <a:gd name="connsiteY2111" fmla="*/ 269742 h 459652"/>
              <a:gd name="connsiteX2112" fmla="*/ 10220469 w 11646040"/>
              <a:gd name="connsiteY2112" fmla="*/ 269742 h 459652"/>
              <a:gd name="connsiteX2113" fmla="*/ 10220469 w 11646040"/>
              <a:gd name="connsiteY2113" fmla="*/ 277553 h 459652"/>
              <a:gd name="connsiteX2114" fmla="*/ 10141226 w 11646040"/>
              <a:gd name="connsiteY2114" fmla="*/ 306535 h 459652"/>
              <a:gd name="connsiteX2115" fmla="*/ 10138624 w 11646040"/>
              <a:gd name="connsiteY2115" fmla="*/ 314638 h 459652"/>
              <a:gd name="connsiteX2116" fmla="*/ 10164883 w 11646040"/>
              <a:gd name="connsiteY2116" fmla="*/ 340334 h 459652"/>
              <a:gd name="connsiteX2117" fmla="*/ 10220423 w 11646040"/>
              <a:gd name="connsiteY2117" fmla="*/ 312740 h 459652"/>
              <a:gd name="connsiteX2118" fmla="*/ 10220423 w 11646040"/>
              <a:gd name="connsiteY2118" fmla="*/ 320770 h 459652"/>
              <a:gd name="connsiteX2119" fmla="*/ 10176084 w 11646040"/>
              <a:gd name="connsiteY2119" fmla="*/ 343619 h 459652"/>
              <a:gd name="connsiteX2120" fmla="*/ 10191422 w 11646040"/>
              <a:gd name="connsiteY2120" fmla="*/ 359497 h 459652"/>
              <a:gd name="connsiteX2121" fmla="*/ 10220423 w 11646040"/>
              <a:gd name="connsiteY2121" fmla="*/ 359023 h 459652"/>
              <a:gd name="connsiteX2122" fmla="*/ 10220423 w 11646040"/>
              <a:gd name="connsiteY2122" fmla="*/ 373003 h 459652"/>
              <a:gd name="connsiteX2123" fmla="*/ 10026551 w 11646040"/>
              <a:gd name="connsiteY2123" fmla="*/ 432715 h 459652"/>
              <a:gd name="connsiteX2124" fmla="*/ 9997666 w 11646040"/>
              <a:gd name="connsiteY2124" fmla="*/ 459652 h 459652"/>
              <a:gd name="connsiteX2125" fmla="*/ 9971917 w 11646040"/>
              <a:gd name="connsiteY2125" fmla="*/ 459652 h 459652"/>
              <a:gd name="connsiteX2126" fmla="*/ 9997380 w 11646040"/>
              <a:gd name="connsiteY2126" fmla="*/ 430455 h 459652"/>
              <a:gd name="connsiteX2127" fmla="*/ 9956526 w 11646040"/>
              <a:gd name="connsiteY2127" fmla="*/ 403518 h 459652"/>
              <a:gd name="connsiteX2128" fmla="*/ 9953785 w 11646040"/>
              <a:gd name="connsiteY2128" fmla="*/ 402459 h 459652"/>
              <a:gd name="connsiteX2129" fmla="*/ 9953785 w 11646040"/>
              <a:gd name="connsiteY2129" fmla="*/ 402532 h 459652"/>
              <a:gd name="connsiteX2130" fmla="*/ 9918858 w 11646040"/>
              <a:gd name="connsiteY2130" fmla="*/ 396794 h 459652"/>
              <a:gd name="connsiteX2131" fmla="*/ 9832572 w 11646040"/>
              <a:gd name="connsiteY2131" fmla="*/ 432828 h 459652"/>
              <a:gd name="connsiteX2132" fmla="*/ 9861105 w 11646040"/>
              <a:gd name="connsiteY2132" fmla="*/ 459652 h 459652"/>
              <a:gd name="connsiteX2133" fmla="*/ 9834521 w 11646040"/>
              <a:gd name="connsiteY2133" fmla="*/ 459652 h 459652"/>
              <a:gd name="connsiteX2134" fmla="*/ 9816312 w 11646040"/>
              <a:gd name="connsiteY2134" fmla="*/ 438804 h 459652"/>
              <a:gd name="connsiteX2135" fmla="*/ 9610041 w 11646040"/>
              <a:gd name="connsiteY2135" fmla="*/ 373149 h 459652"/>
              <a:gd name="connsiteX2136" fmla="*/ 9610041 w 11646040"/>
              <a:gd name="connsiteY2136" fmla="*/ 358840 h 459652"/>
              <a:gd name="connsiteX2137" fmla="*/ 9639367 w 11646040"/>
              <a:gd name="connsiteY2137" fmla="*/ 359315 h 459652"/>
              <a:gd name="connsiteX2138" fmla="*/ 9639367 w 11646040"/>
              <a:gd name="connsiteY2138" fmla="*/ 359388 h 459652"/>
              <a:gd name="connsiteX2139" fmla="*/ 9654984 w 11646040"/>
              <a:gd name="connsiteY2139" fmla="*/ 344350 h 459652"/>
              <a:gd name="connsiteX2140" fmla="*/ 9612597 w 11646040"/>
              <a:gd name="connsiteY2140" fmla="*/ 320478 h 459652"/>
              <a:gd name="connsiteX2141" fmla="*/ 9610041 w 11646040"/>
              <a:gd name="connsiteY2141" fmla="*/ 320514 h 459652"/>
              <a:gd name="connsiteX2142" fmla="*/ 9610041 w 11646040"/>
              <a:gd name="connsiteY2142" fmla="*/ 311827 h 459652"/>
              <a:gd name="connsiteX2143" fmla="*/ 9665906 w 11646040"/>
              <a:gd name="connsiteY2143" fmla="*/ 339641 h 459652"/>
              <a:gd name="connsiteX2144" fmla="*/ 9690585 w 11646040"/>
              <a:gd name="connsiteY2144" fmla="*/ 315915 h 459652"/>
              <a:gd name="connsiteX2145" fmla="*/ 9689888 w 11646040"/>
              <a:gd name="connsiteY2145" fmla="*/ 306900 h 459652"/>
              <a:gd name="connsiteX2146" fmla="*/ 9610041 w 11646040"/>
              <a:gd name="connsiteY2146" fmla="*/ 277553 h 459652"/>
              <a:gd name="connsiteX2147" fmla="*/ 9610041 w 11646040"/>
              <a:gd name="connsiteY2147" fmla="*/ 269778 h 459652"/>
              <a:gd name="connsiteX2148" fmla="*/ 9611388 w 11646040"/>
              <a:gd name="connsiteY2148" fmla="*/ 269742 h 459652"/>
              <a:gd name="connsiteX2149" fmla="*/ 9702808 w 11646040"/>
              <a:gd name="connsiteY2149" fmla="*/ 305914 h 459652"/>
              <a:gd name="connsiteX2150" fmla="*/ 9740176 w 11646040"/>
              <a:gd name="connsiteY2150" fmla="*/ 281130 h 459652"/>
              <a:gd name="connsiteX2151" fmla="*/ 9610041 w 11646040"/>
              <a:gd name="connsiteY2151" fmla="*/ 230576 h 459652"/>
              <a:gd name="connsiteX2152" fmla="*/ 9610041 w 11646040"/>
              <a:gd name="connsiteY2152" fmla="*/ 220648 h 459652"/>
              <a:gd name="connsiteX2153" fmla="*/ 9649964 w 11646040"/>
              <a:gd name="connsiteY2153" fmla="*/ 224225 h 459652"/>
              <a:gd name="connsiteX2154" fmla="*/ 9743012 w 11646040"/>
              <a:gd name="connsiteY2154" fmla="*/ 267734 h 459652"/>
              <a:gd name="connsiteX2155" fmla="*/ 9757001 w 11646040"/>
              <a:gd name="connsiteY2155" fmla="*/ 272771 h 459652"/>
              <a:gd name="connsiteX2156" fmla="*/ 9793485 w 11646040"/>
              <a:gd name="connsiteY2156" fmla="*/ 257295 h 459652"/>
              <a:gd name="connsiteX2157" fmla="*/ 9610041 w 11646040"/>
              <a:gd name="connsiteY2157" fmla="*/ 182724 h 459652"/>
              <a:gd name="connsiteX2158" fmla="*/ 9610041 w 11646040"/>
              <a:gd name="connsiteY2158" fmla="*/ 172868 h 459652"/>
              <a:gd name="connsiteX2159" fmla="*/ 9653962 w 11646040"/>
              <a:gd name="connsiteY2159" fmla="*/ 175935 h 459652"/>
              <a:gd name="connsiteX2160" fmla="*/ 9798366 w 11646040"/>
              <a:gd name="connsiteY2160" fmla="*/ 245615 h 459652"/>
              <a:gd name="connsiteX2161" fmla="*/ 9810496 w 11646040"/>
              <a:gd name="connsiteY2161" fmla="*/ 252440 h 459652"/>
              <a:gd name="connsiteX2162" fmla="*/ 9855160 w 11646040"/>
              <a:gd name="connsiteY2162" fmla="*/ 241892 h 459652"/>
              <a:gd name="connsiteX2163" fmla="*/ 9610041 w 11646040"/>
              <a:gd name="connsiteY2163" fmla="*/ 133667 h 459652"/>
              <a:gd name="connsiteX2164" fmla="*/ 9610041 w 11646040"/>
              <a:gd name="connsiteY2164" fmla="*/ 120198 h 459652"/>
              <a:gd name="connsiteX2165" fmla="*/ 9641924 w 11646040"/>
              <a:gd name="connsiteY2165" fmla="*/ 120198 h 459652"/>
              <a:gd name="connsiteX2166" fmla="*/ 9641878 w 11646040"/>
              <a:gd name="connsiteY2166" fmla="*/ 120307 h 459652"/>
              <a:gd name="connsiteX2167" fmla="*/ 9655589 w 11646040"/>
              <a:gd name="connsiteY2167" fmla="*/ 106838 h 459652"/>
              <a:gd name="connsiteX2168" fmla="*/ 9610320 w 11646040"/>
              <a:gd name="connsiteY2168" fmla="*/ 80777 h 459652"/>
              <a:gd name="connsiteX2169" fmla="*/ 9610041 w 11646040"/>
              <a:gd name="connsiteY2169" fmla="*/ 80777 h 459652"/>
              <a:gd name="connsiteX2170" fmla="*/ 9610041 w 11646040"/>
              <a:gd name="connsiteY2170" fmla="*/ 73148 h 459652"/>
              <a:gd name="connsiteX2171" fmla="*/ 9665952 w 11646040"/>
              <a:gd name="connsiteY2171" fmla="*/ 100962 h 459652"/>
              <a:gd name="connsiteX2172" fmla="*/ 9694303 w 11646040"/>
              <a:gd name="connsiteY2172" fmla="*/ 73842 h 459652"/>
              <a:gd name="connsiteX2173" fmla="*/ 9610041 w 11646040"/>
              <a:gd name="connsiteY2173" fmla="*/ 38180 h 459652"/>
              <a:gd name="connsiteX2174" fmla="*/ 9610041 w 11646040"/>
              <a:gd name="connsiteY2174" fmla="*/ 30588 h 459652"/>
              <a:gd name="connsiteX2175" fmla="*/ 9611063 w 11646040"/>
              <a:gd name="connsiteY2175" fmla="*/ 30552 h 459652"/>
              <a:gd name="connsiteX2176" fmla="*/ 9702576 w 11646040"/>
              <a:gd name="connsiteY2176" fmla="*/ 66943 h 459652"/>
              <a:gd name="connsiteX2177" fmla="*/ 9740084 w 11646040"/>
              <a:gd name="connsiteY2177" fmla="*/ 42451 h 459652"/>
              <a:gd name="connsiteX2178" fmla="*/ 9670879 w 11646040"/>
              <a:gd name="connsiteY2178" fmla="*/ 37 h 459652"/>
              <a:gd name="connsiteX2179" fmla="*/ 9698254 w 11646040"/>
              <a:gd name="connsiteY2179" fmla="*/ 37 h 459652"/>
              <a:gd name="connsiteX2180" fmla="*/ 9743244 w 11646040"/>
              <a:gd name="connsiteY2180" fmla="*/ 29018 h 459652"/>
              <a:gd name="connsiteX2181" fmla="*/ 9757233 w 11646040"/>
              <a:gd name="connsiteY2181" fmla="*/ 33800 h 459652"/>
              <a:gd name="connsiteX2182" fmla="*/ 9793160 w 11646040"/>
              <a:gd name="connsiteY2182" fmla="*/ 18652 h 459652"/>
              <a:gd name="connsiteX2183" fmla="*/ 9773779 w 11646040"/>
              <a:gd name="connsiteY2183" fmla="*/ 37 h 459652"/>
              <a:gd name="connsiteX2184" fmla="*/ 9791348 w 11646040"/>
              <a:gd name="connsiteY2184" fmla="*/ 37 h 459652"/>
              <a:gd name="connsiteX2185" fmla="*/ 9796553 w 11646040"/>
              <a:gd name="connsiteY2185" fmla="*/ 5037 h 459652"/>
              <a:gd name="connsiteX2186" fmla="*/ 9809520 w 11646040"/>
              <a:gd name="connsiteY2186" fmla="*/ 13250 h 459652"/>
              <a:gd name="connsiteX2187" fmla="*/ 9855346 w 11646040"/>
              <a:gd name="connsiteY2187" fmla="*/ 3066 h 459652"/>
              <a:gd name="connsiteX2188" fmla="*/ 9852743 w 11646040"/>
              <a:gd name="connsiteY2188" fmla="*/ 37 h 459652"/>
              <a:gd name="connsiteX2189" fmla="*/ 9878724 w 11646040"/>
              <a:gd name="connsiteY2189" fmla="*/ 37 h 459652"/>
              <a:gd name="connsiteX2190" fmla="*/ 9887834 w 11646040"/>
              <a:gd name="connsiteY2190" fmla="*/ 767 h 459652"/>
              <a:gd name="connsiteX2191" fmla="*/ 9943374 w 11646040"/>
              <a:gd name="connsiteY2191" fmla="*/ 840 h 459652"/>
              <a:gd name="connsiteX2192" fmla="*/ 9952343 w 11646040"/>
              <a:gd name="connsiteY2192" fmla="*/ 0 h 459652"/>
              <a:gd name="connsiteX2193" fmla="*/ 9341868 w 11646040"/>
              <a:gd name="connsiteY2193" fmla="*/ 0 h 459652"/>
              <a:gd name="connsiteX2194" fmla="*/ 9367664 w 11646040"/>
              <a:gd name="connsiteY2194" fmla="*/ 0 h 459652"/>
              <a:gd name="connsiteX2195" fmla="*/ 9366363 w 11646040"/>
              <a:gd name="connsiteY2195" fmla="*/ 1533 h 459652"/>
              <a:gd name="connsiteX2196" fmla="*/ 9370405 w 11646040"/>
              <a:gd name="connsiteY2196" fmla="*/ 4417 h 459652"/>
              <a:gd name="connsiteX2197" fmla="*/ 9399082 w 11646040"/>
              <a:gd name="connsiteY2197" fmla="*/ 11425 h 459652"/>
              <a:gd name="connsiteX2198" fmla="*/ 9424040 w 11646040"/>
              <a:gd name="connsiteY2198" fmla="*/ 5147 h 459652"/>
              <a:gd name="connsiteX2199" fmla="*/ 9429524 w 11646040"/>
              <a:gd name="connsiteY2199" fmla="*/ 37 h 459652"/>
              <a:gd name="connsiteX2200" fmla="*/ 9446442 w 11646040"/>
              <a:gd name="connsiteY2200" fmla="*/ 37 h 459652"/>
              <a:gd name="connsiteX2201" fmla="*/ 9427247 w 11646040"/>
              <a:gd name="connsiteY2201" fmla="*/ 18762 h 459652"/>
              <a:gd name="connsiteX2202" fmla="*/ 9469263 w 11646040"/>
              <a:gd name="connsiteY2202" fmla="*/ 36392 h 459652"/>
              <a:gd name="connsiteX2203" fmla="*/ 9522060 w 11646040"/>
              <a:gd name="connsiteY2203" fmla="*/ 37 h 459652"/>
              <a:gd name="connsiteX2204" fmla="*/ 9551247 w 11646040"/>
              <a:gd name="connsiteY2204" fmla="*/ 37 h 459652"/>
              <a:gd name="connsiteX2205" fmla="*/ 9481624 w 11646040"/>
              <a:gd name="connsiteY2205" fmla="*/ 43473 h 459652"/>
              <a:gd name="connsiteX2206" fmla="*/ 9517970 w 11646040"/>
              <a:gd name="connsiteY2206" fmla="*/ 67125 h 459652"/>
              <a:gd name="connsiteX2207" fmla="*/ 9609809 w 11646040"/>
              <a:gd name="connsiteY2207" fmla="*/ 30588 h 459652"/>
              <a:gd name="connsiteX2208" fmla="*/ 9609994 w 11646040"/>
              <a:gd name="connsiteY2208" fmla="*/ 30588 h 459652"/>
              <a:gd name="connsiteX2209" fmla="*/ 9609994 w 11646040"/>
              <a:gd name="connsiteY2209" fmla="*/ 38253 h 459652"/>
              <a:gd name="connsiteX2210" fmla="*/ 9531541 w 11646040"/>
              <a:gd name="connsiteY2210" fmla="*/ 66760 h 459652"/>
              <a:gd name="connsiteX2211" fmla="*/ 9531355 w 11646040"/>
              <a:gd name="connsiteY2211" fmla="*/ 66943 h 459652"/>
              <a:gd name="connsiteX2212" fmla="*/ 9528009 w 11646040"/>
              <a:gd name="connsiteY2212" fmla="*/ 74900 h 459652"/>
              <a:gd name="connsiteX2213" fmla="*/ 9554780 w 11646040"/>
              <a:gd name="connsiteY2213" fmla="*/ 101473 h 459652"/>
              <a:gd name="connsiteX2214" fmla="*/ 9609948 w 11646040"/>
              <a:gd name="connsiteY2214" fmla="*/ 73440 h 459652"/>
              <a:gd name="connsiteX2215" fmla="*/ 9609948 w 11646040"/>
              <a:gd name="connsiteY2215" fmla="*/ 80923 h 459652"/>
              <a:gd name="connsiteX2216" fmla="*/ 9609855 w 11646040"/>
              <a:gd name="connsiteY2216" fmla="*/ 80923 h 459652"/>
              <a:gd name="connsiteX2217" fmla="*/ 9565377 w 11646040"/>
              <a:gd name="connsiteY2217" fmla="*/ 106072 h 459652"/>
              <a:gd name="connsiteX2218" fmla="*/ 9578994 w 11646040"/>
              <a:gd name="connsiteY2218" fmla="*/ 120307 h 459652"/>
              <a:gd name="connsiteX2219" fmla="*/ 9609994 w 11646040"/>
              <a:gd name="connsiteY2219" fmla="*/ 120307 h 459652"/>
              <a:gd name="connsiteX2220" fmla="*/ 9609994 w 11646040"/>
              <a:gd name="connsiteY2220" fmla="*/ 133265 h 459652"/>
              <a:gd name="connsiteX2221" fmla="*/ 9596052 w 11646040"/>
              <a:gd name="connsiteY2221" fmla="*/ 133520 h 459652"/>
              <a:gd name="connsiteX2222" fmla="*/ 9595913 w 11646040"/>
              <a:gd name="connsiteY2222" fmla="*/ 133593 h 459652"/>
              <a:gd name="connsiteX2223" fmla="*/ 9368128 w 11646040"/>
              <a:gd name="connsiteY2223" fmla="*/ 242914 h 459652"/>
              <a:gd name="connsiteX2224" fmla="*/ 9398105 w 11646040"/>
              <a:gd name="connsiteY2224" fmla="*/ 250287 h 459652"/>
              <a:gd name="connsiteX2225" fmla="*/ 9424319 w 11646040"/>
              <a:gd name="connsiteY2225" fmla="*/ 244191 h 459652"/>
              <a:gd name="connsiteX2226" fmla="*/ 9609994 w 11646040"/>
              <a:gd name="connsiteY2226" fmla="*/ 173051 h 459652"/>
              <a:gd name="connsiteX2227" fmla="*/ 9609994 w 11646040"/>
              <a:gd name="connsiteY2227" fmla="*/ 182906 h 459652"/>
              <a:gd name="connsiteX2228" fmla="*/ 9588289 w 11646040"/>
              <a:gd name="connsiteY2228" fmla="*/ 183600 h 459652"/>
              <a:gd name="connsiteX2229" fmla="*/ 9427154 w 11646040"/>
              <a:gd name="connsiteY2229" fmla="*/ 257806 h 459652"/>
              <a:gd name="connsiteX2230" fmla="*/ 9454808 w 11646040"/>
              <a:gd name="connsiteY2230" fmla="*/ 269888 h 459652"/>
              <a:gd name="connsiteX2231" fmla="*/ 9479580 w 11646040"/>
              <a:gd name="connsiteY2231" fmla="*/ 266712 h 459652"/>
              <a:gd name="connsiteX2232" fmla="*/ 9609994 w 11646040"/>
              <a:gd name="connsiteY2232" fmla="*/ 220393 h 459652"/>
              <a:gd name="connsiteX2233" fmla="*/ 9609994 w 11646040"/>
              <a:gd name="connsiteY2233" fmla="*/ 230503 h 459652"/>
              <a:gd name="connsiteX2234" fmla="*/ 9594703 w 11646040"/>
              <a:gd name="connsiteY2234" fmla="*/ 231051 h 459652"/>
              <a:gd name="connsiteX2235" fmla="*/ 9480463 w 11646040"/>
              <a:gd name="connsiteY2235" fmla="*/ 281751 h 459652"/>
              <a:gd name="connsiteX2236" fmla="*/ 9517645 w 11646040"/>
              <a:gd name="connsiteY2236" fmla="*/ 306133 h 459652"/>
              <a:gd name="connsiteX2237" fmla="*/ 9608508 w 11646040"/>
              <a:gd name="connsiteY2237" fmla="*/ 269742 h 459652"/>
              <a:gd name="connsiteX2238" fmla="*/ 9609994 w 11646040"/>
              <a:gd name="connsiteY2238" fmla="*/ 269742 h 459652"/>
              <a:gd name="connsiteX2239" fmla="*/ 9609994 w 11646040"/>
              <a:gd name="connsiteY2239" fmla="*/ 277553 h 459652"/>
              <a:gd name="connsiteX2240" fmla="*/ 9530751 w 11646040"/>
              <a:gd name="connsiteY2240" fmla="*/ 306535 h 459652"/>
              <a:gd name="connsiteX2241" fmla="*/ 9528148 w 11646040"/>
              <a:gd name="connsiteY2241" fmla="*/ 314638 h 459652"/>
              <a:gd name="connsiteX2242" fmla="*/ 9554408 w 11646040"/>
              <a:gd name="connsiteY2242" fmla="*/ 340334 h 459652"/>
              <a:gd name="connsiteX2243" fmla="*/ 9609948 w 11646040"/>
              <a:gd name="connsiteY2243" fmla="*/ 312740 h 459652"/>
              <a:gd name="connsiteX2244" fmla="*/ 9609948 w 11646040"/>
              <a:gd name="connsiteY2244" fmla="*/ 320770 h 459652"/>
              <a:gd name="connsiteX2245" fmla="*/ 9565609 w 11646040"/>
              <a:gd name="connsiteY2245" fmla="*/ 343619 h 459652"/>
              <a:gd name="connsiteX2246" fmla="*/ 9580947 w 11646040"/>
              <a:gd name="connsiteY2246" fmla="*/ 359497 h 459652"/>
              <a:gd name="connsiteX2247" fmla="*/ 9609948 w 11646040"/>
              <a:gd name="connsiteY2247" fmla="*/ 359023 h 459652"/>
              <a:gd name="connsiteX2248" fmla="*/ 9609948 w 11646040"/>
              <a:gd name="connsiteY2248" fmla="*/ 373003 h 459652"/>
              <a:gd name="connsiteX2249" fmla="*/ 9416076 w 11646040"/>
              <a:gd name="connsiteY2249" fmla="*/ 432715 h 459652"/>
              <a:gd name="connsiteX2250" fmla="*/ 9387191 w 11646040"/>
              <a:gd name="connsiteY2250" fmla="*/ 459652 h 459652"/>
              <a:gd name="connsiteX2251" fmla="*/ 9361442 w 11646040"/>
              <a:gd name="connsiteY2251" fmla="*/ 459652 h 459652"/>
              <a:gd name="connsiteX2252" fmla="*/ 9386905 w 11646040"/>
              <a:gd name="connsiteY2252" fmla="*/ 430455 h 459652"/>
              <a:gd name="connsiteX2253" fmla="*/ 9346051 w 11646040"/>
              <a:gd name="connsiteY2253" fmla="*/ 403518 h 459652"/>
              <a:gd name="connsiteX2254" fmla="*/ 9343310 w 11646040"/>
              <a:gd name="connsiteY2254" fmla="*/ 402459 h 459652"/>
              <a:gd name="connsiteX2255" fmla="*/ 9343310 w 11646040"/>
              <a:gd name="connsiteY2255" fmla="*/ 402532 h 459652"/>
              <a:gd name="connsiteX2256" fmla="*/ 9308383 w 11646040"/>
              <a:gd name="connsiteY2256" fmla="*/ 396794 h 459652"/>
              <a:gd name="connsiteX2257" fmla="*/ 9222097 w 11646040"/>
              <a:gd name="connsiteY2257" fmla="*/ 432828 h 459652"/>
              <a:gd name="connsiteX2258" fmla="*/ 9250630 w 11646040"/>
              <a:gd name="connsiteY2258" fmla="*/ 459652 h 459652"/>
              <a:gd name="connsiteX2259" fmla="*/ 9224046 w 11646040"/>
              <a:gd name="connsiteY2259" fmla="*/ 459652 h 459652"/>
              <a:gd name="connsiteX2260" fmla="*/ 9205837 w 11646040"/>
              <a:gd name="connsiteY2260" fmla="*/ 438804 h 459652"/>
              <a:gd name="connsiteX2261" fmla="*/ 8999566 w 11646040"/>
              <a:gd name="connsiteY2261" fmla="*/ 373149 h 459652"/>
              <a:gd name="connsiteX2262" fmla="*/ 8999566 w 11646040"/>
              <a:gd name="connsiteY2262" fmla="*/ 358840 h 459652"/>
              <a:gd name="connsiteX2263" fmla="*/ 9028892 w 11646040"/>
              <a:gd name="connsiteY2263" fmla="*/ 359315 h 459652"/>
              <a:gd name="connsiteX2264" fmla="*/ 9028892 w 11646040"/>
              <a:gd name="connsiteY2264" fmla="*/ 359388 h 459652"/>
              <a:gd name="connsiteX2265" fmla="*/ 9044509 w 11646040"/>
              <a:gd name="connsiteY2265" fmla="*/ 344350 h 459652"/>
              <a:gd name="connsiteX2266" fmla="*/ 9002121 w 11646040"/>
              <a:gd name="connsiteY2266" fmla="*/ 320478 h 459652"/>
              <a:gd name="connsiteX2267" fmla="*/ 8999566 w 11646040"/>
              <a:gd name="connsiteY2267" fmla="*/ 320514 h 459652"/>
              <a:gd name="connsiteX2268" fmla="*/ 8999566 w 11646040"/>
              <a:gd name="connsiteY2268" fmla="*/ 311827 h 459652"/>
              <a:gd name="connsiteX2269" fmla="*/ 9055431 w 11646040"/>
              <a:gd name="connsiteY2269" fmla="*/ 339641 h 459652"/>
              <a:gd name="connsiteX2270" fmla="*/ 9080110 w 11646040"/>
              <a:gd name="connsiteY2270" fmla="*/ 315915 h 459652"/>
              <a:gd name="connsiteX2271" fmla="*/ 9079413 w 11646040"/>
              <a:gd name="connsiteY2271" fmla="*/ 306900 h 459652"/>
              <a:gd name="connsiteX2272" fmla="*/ 8999566 w 11646040"/>
              <a:gd name="connsiteY2272" fmla="*/ 277553 h 459652"/>
              <a:gd name="connsiteX2273" fmla="*/ 8999566 w 11646040"/>
              <a:gd name="connsiteY2273" fmla="*/ 269778 h 459652"/>
              <a:gd name="connsiteX2274" fmla="*/ 9000913 w 11646040"/>
              <a:gd name="connsiteY2274" fmla="*/ 269742 h 459652"/>
              <a:gd name="connsiteX2275" fmla="*/ 9092333 w 11646040"/>
              <a:gd name="connsiteY2275" fmla="*/ 305914 h 459652"/>
              <a:gd name="connsiteX2276" fmla="*/ 9129701 w 11646040"/>
              <a:gd name="connsiteY2276" fmla="*/ 281130 h 459652"/>
              <a:gd name="connsiteX2277" fmla="*/ 8999566 w 11646040"/>
              <a:gd name="connsiteY2277" fmla="*/ 230576 h 459652"/>
              <a:gd name="connsiteX2278" fmla="*/ 8999566 w 11646040"/>
              <a:gd name="connsiteY2278" fmla="*/ 220648 h 459652"/>
              <a:gd name="connsiteX2279" fmla="*/ 9039489 w 11646040"/>
              <a:gd name="connsiteY2279" fmla="*/ 224225 h 459652"/>
              <a:gd name="connsiteX2280" fmla="*/ 9132536 w 11646040"/>
              <a:gd name="connsiteY2280" fmla="*/ 267734 h 459652"/>
              <a:gd name="connsiteX2281" fmla="*/ 9146526 w 11646040"/>
              <a:gd name="connsiteY2281" fmla="*/ 272771 h 459652"/>
              <a:gd name="connsiteX2282" fmla="*/ 9183010 w 11646040"/>
              <a:gd name="connsiteY2282" fmla="*/ 257295 h 459652"/>
              <a:gd name="connsiteX2283" fmla="*/ 8999566 w 11646040"/>
              <a:gd name="connsiteY2283" fmla="*/ 182724 h 459652"/>
              <a:gd name="connsiteX2284" fmla="*/ 8999566 w 11646040"/>
              <a:gd name="connsiteY2284" fmla="*/ 172868 h 459652"/>
              <a:gd name="connsiteX2285" fmla="*/ 9043487 w 11646040"/>
              <a:gd name="connsiteY2285" fmla="*/ 175935 h 459652"/>
              <a:gd name="connsiteX2286" fmla="*/ 9187890 w 11646040"/>
              <a:gd name="connsiteY2286" fmla="*/ 245615 h 459652"/>
              <a:gd name="connsiteX2287" fmla="*/ 9200020 w 11646040"/>
              <a:gd name="connsiteY2287" fmla="*/ 252440 h 459652"/>
              <a:gd name="connsiteX2288" fmla="*/ 9244685 w 11646040"/>
              <a:gd name="connsiteY2288" fmla="*/ 241892 h 459652"/>
              <a:gd name="connsiteX2289" fmla="*/ 8999566 w 11646040"/>
              <a:gd name="connsiteY2289" fmla="*/ 133667 h 459652"/>
              <a:gd name="connsiteX2290" fmla="*/ 8999566 w 11646040"/>
              <a:gd name="connsiteY2290" fmla="*/ 120198 h 459652"/>
              <a:gd name="connsiteX2291" fmla="*/ 9031449 w 11646040"/>
              <a:gd name="connsiteY2291" fmla="*/ 120198 h 459652"/>
              <a:gd name="connsiteX2292" fmla="*/ 9031403 w 11646040"/>
              <a:gd name="connsiteY2292" fmla="*/ 120307 h 459652"/>
              <a:gd name="connsiteX2293" fmla="*/ 9045113 w 11646040"/>
              <a:gd name="connsiteY2293" fmla="*/ 106838 h 459652"/>
              <a:gd name="connsiteX2294" fmla="*/ 8999845 w 11646040"/>
              <a:gd name="connsiteY2294" fmla="*/ 80777 h 459652"/>
              <a:gd name="connsiteX2295" fmla="*/ 8999566 w 11646040"/>
              <a:gd name="connsiteY2295" fmla="*/ 80777 h 459652"/>
              <a:gd name="connsiteX2296" fmla="*/ 8999566 w 11646040"/>
              <a:gd name="connsiteY2296" fmla="*/ 73148 h 459652"/>
              <a:gd name="connsiteX2297" fmla="*/ 9055477 w 11646040"/>
              <a:gd name="connsiteY2297" fmla="*/ 100962 h 459652"/>
              <a:gd name="connsiteX2298" fmla="*/ 9083828 w 11646040"/>
              <a:gd name="connsiteY2298" fmla="*/ 73842 h 459652"/>
              <a:gd name="connsiteX2299" fmla="*/ 8999566 w 11646040"/>
              <a:gd name="connsiteY2299" fmla="*/ 38180 h 459652"/>
              <a:gd name="connsiteX2300" fmla="*/ 8999566 w 11646040"/>
              <a:gd name="connsiteY2300" fmla="*/ 30588 h 459652"/>
              <a:gd name="connsiteX2301" fmla="*/ 9000588 w 11646040"/>
              <a:gd name="connsiteY2301" fmla="*/ 30552 h 459652"/>
              <a:gd name="connsiteX2302" fmla="*/ 9092101 w 11646040"/>
              <a:gd name="connsiteY2302" fmla="*/ 66943 h 459652"/>
              <a:gd name="connsiteX2303" fmla="*/ 9129609 w 11646040"/>
              <a:gd name="connsiteY2303" fmla="*/ 42451 h 459652"/>
              <a:gd name="connsiteX2304" fmla="*/ 9060404 w 11646040"/>
              <a:gd name="connsiteY2304" fmla="*/ 37 h 459652"/>
              <a:gd name="connsiteX2305" fmla="*/ 9087779 w 11646040"/>
              <a:gd name="connsiteY2305" fmla="*/ 37 h 459652"/>
              <a:gd name="connsiteX2306" fmla="*/ 9132768 w 11646040"/>
              <a:gd name="connsiteY2306" fmla="*/ 29018 h 459652"/>
              <a:gd name="connsiteX2307" fmla="*/ 9146758 w 11646040"/>
              <a:gd name="connsiteY2307" fmla="*/ 33800 h 459652"/>
              <a:gd name="connsiteX2308" fmla="*/ 9182685 w 11646040"/>
              <a:gd name="connsiteY2308" fmla="*/ 18652 h 459652"/>
              <a:gd name="connsiteX2309" fmla="*/ 9163304 w 11646040"/>
              <a:gd name="connsiteY2309" fmla="*/ 37 h 459652"/>
              <a:gd name="connsiteX2310" fmla="*/ 9180873 w 11646040"/>
              <a:gd name="connsiteY2310" fmla="*/ 37 h 459652"/>
              <a:gd name="connsiteX2311" fmla="*/ 9186078 w 11646040"/>
              <a:gd name="connsiteY2311" fmla="*/ 5037 h 459652"/>
              <a:gd name="connsiteX2312" fmla="*/ 9199045 w 11646040"/>
              <a:gd name="connsiteY2312" fmla="*/ 13250 h 459652"/>
              <a:gd name="connsiteX2313" fmla="*/ 9244871 w 11646040"/>
              <a:gd name="connsiteY2313" fmla="*/ 3066 h 459652"/>
              <a:gd name="connsiteX2314" fmla="*/ 9242268 w 11646040"/>
              <a:gd name="connsiteY2314" fmla="*/ 37 h 459652"/>
              <a:gd name="connsiteX2315" fmla="*/ 9268249 w 11646040"/>
              <a:gd name="connsiteY2315" fmla="*/ 37 h 459652"/>
              <a:gd name="connsiteX2316" fmla="*/ 9277359 w 11646040"/>
              <a:gd name="connsiteY2316" fmla="*/ 767 h 459652"/>
              <a:gd name="connsiteX2317" fmla="*/ 9332899 w 11646040"/>
              <a:gd name="connsiteY2317" fmla="*/ 840 h 459652"/>
              <a:gd name="connsiteX2318" fmla="*/ 9341868 w 11646040"/>
              <a:gd name="connsiteY2318" fmla="*/ 0 h 459652"/>
              <a:gd name="connsiteX2319" fmla="*/ 8731393 w 11646040"/>
              <a:gd name="connsiteY2319" fmla="*/ 0 h 459652"/>
              <a:gd name="connsiteX2320" fmla="*/ 8757189 w 11646040"/>
              <a:gd name="connsiteY2320" fmla="*/ 0 h 459652"/>
              <a:gd name="connsiteX2321" fmla="*/ 8755887 w 11646040"/>
              <a:gd name="connsiteY2321" fmla="*/ 1533 h 459652"/>
              <a:gd name="connsiteX2322" fmla="*/ 8759930 w 11646040"/>
              <a:gd name="connsiteY2322" fmla="*/ 4417 h 459652"/>
              <a:gd name="connsiteX2323" fmla="*/ 8788606 w 11646040"/>
              <a:gd name="connsiteY2323" fmla="*/ 11425 h 459652"/>
              <a:gd name="connsiteX2324" fmla="*/ 8813565 w 11646040"/>
              <a:gd name="connsiteY2324" fmla="*/ 5147 h 459652"/>
              <a:gd name="connsiteX2325" fmla="*/ 8819049 w 11646040"/>
              <a:gd name="connsiteY2325" fmla="*/ 37 h 459652"/>
              <a:gd name="connsiteX2326" fmla="*/ 8835966 w 11646040"/>
              <a:gd name="connsiteY2326" fmla="*/ 37 h 459652"/>
              <a:gd name="connsiteX2327" fmla="*/ 8816772 w 11646040"/>
              <a:gd name="connsiteY2327" fmla="*/ 18762 h 459652"/>
              <a:gd name="connsiteX2328" fmla="*/ 8858787 w 11646040"/>
              <a:gd name="connsiteY2328" fmla="*/ 36392 h 459652"/>
              <a:gd name="connsiteX2329" fmla="*/ 8911585 w 11646040"/>
              <a:gd name="connsiteY2329" fmla="*/ 37 h 459652"/>
              <a:gd name="connsiteX2330" fmla="*/ 8940772 w 11646040"/>
              <a:gd name="connsiteY2330" fmla="*/ 37 h 459652"/>
              <a:gd name="connsiteX2331" fmla="*/ 8871149 w 11646040"/>
              <a:gd name="connsiteY2331" fmla="*/ 43473 h 459652"/>
              <a:gd name="connsiteX2332" fmla="*/ 8907494 w 11646040"/>
              <a:gd name="connsiteY2332" fmla="*/ 67125 h 459652"/>
              <a:gd name="connsiteX2333" fmla="*/ 8999334 w 11646040"/>
              <a:gd name="connsiteY2333" fmla="*/ 30588 h 459652"/>
              <a:gd name="connsiteX2334" fmla="*/ 8999519 w 11646040"/>
              <a:gd name="connsiteY2334" fmla="*/ 30588 h 459652"/>
              <a:gd name="connsiteX2335" fmla="*/ 8999519 w 11646040"/>
              <a:gd name="connsiteY2335" fmla="*/ 38253 h 459652"/>
              <a:gd name="connsiteX2336" fmla="*/ 8921066 w 11646040"/>
              <a:gd name="connsiteY2336" fmla="*/ 66760 h 459652"/>
              <a:gd name="connsiteX2337" fmla="*/ 8920880 w 11646040"/>
              <a:gd name="connsiteY2337" fmla="*/ 66943 h 459652"/>
              <a:gd name="connsiteX2338" fmla="*/ 8917534 w 11646040"/>
              <a:gd name="connsiteY2338" fmla="*/ 74900 h 459652"/>
              <a:gd name="connsiteX2339" fmla="*/ 8944305 w 11646040"/>
              <a:gd name="connsiteY2339" fmla="*/ 101473 h 459652"/>
              <a:gd name="connsiteX2340" fmla="*/ 8999473 w 11646040"/>
              <a:gd name="connsiteY2340" fmla="*/ 73440 h 459652"/>
              <a:gd name="connsiteX2341" fmla="*/ 8999473 w 11646040"/>
              <a:gd name="connsiteY2341" fmla="*/ 80923 h 459652"/>
              <a:gd name="connsiteX2342" fmla="*/ 8999380 w 11646040"/>
              <a:gd name="connsiteY2342" fmla="*/ 80923 h 459652"/>
              <a:gd name="connsiteX2343" fmla="*/ 8954902 w 11646040"/>
              <a:gd name="connsiteY2343" fmla="*/ 106072 h 459652"/>
              <a:gd name="connsiteX2344" fmla="*/ 8968519 w 11646040"/>
              <a:gd name="connsiteY2344" fmla="*/ 120307 h 459652"/>
              <a:gd name="connsiteX2345" fmla="*/ 8999519 w 11646040"/>
              <a:gd name="connsiteY2345" fmla="*/ 120307 h 459652"/>
              <a:gd name="connsiteX2346" fmla="*/ 8999519 w 11646040"/>
              <a:gd name="connsiteY2346" fmla="*/ 133265 h 459652"/>
              <a:gd name="connsiteX2347" fmla="*/ 8985576 w 11646040"/>
              <a:gd name="connsiteY2347" fmla="*/ 133520 h 459652"/>
              <a:gd name="connsiteX2348" fmla="*/ 8985437 w 11646040"/>
              <a:gd name="connsiteY2348" fmla="*/ 133593 h 459652"/>
              <a:gd name="connsiteX2349" fmla="*/ 8757653 w 11646040"/>
              <a:gd name="connsiteY2349" fmla="*/ 242914 h 459652"/>
              <a:gd name="connsiteX2350" fmla="*/ 8787630 w 11646040"/>
              <a:gd name="connsiteY2350" fmla="*/ 250287 h 459652"/>
              <a:gd name="connsiteX2351" fmla="*/ 8813844 w 11646040"/>
              <a:gd name="connsiteY2351" fmla="*/ 244191 h 459652"/>
              <a:gd name="connsiteX2352" fmla="*/ 8999519 w 11646040"/>
              <a:gd name="connsiteY2352" fmla="*/ 173051 h 459652"/>
              <a:gd name="connsiteX2353" fmla="*/ 8999519 w 11646040"/>
              <a:gd name="connsiteY2353" fmla="*/ 182906 h 459652"/>
              <a:gd name="connsiteX2354" fmla="*/ 8977814 w 11646040"/>
              <a:gd name="connsiteY2354" fmla="*/ 183600 h 459652"/>
              <a:gd name="connsiteX2355" fmla="*/ 8816679 w 11646040"/>
              <a:gd name="connsiteY2355" fmla="*/ 257806 h 459652"/>
              <a:gd name="connsiteX2356" fmla="*/ 8844333 w 11646040"/>
              <a:gd name="connsiteY2356" fmla="*/ 269888 h 459652"/>
              <a:gd name="connsiteX2357" fmla="*/ 8869105 w 11646040"/>
              <a:gd name="connsiteY2357" fmla="*/ 266712 h 459652"/>
              <a:gd name="connsiteX2358" fmla="*/ 8999519 w 11646040"/>
              <a:gd name="connsiteY2358" fmla="*/ 220393 h 459652"/>
              <a:gd name="connsiteX2359" fmla="*/ 8999519 w 11646040"/>
              <a:gd name="connsiteY2359" fmla="*/ 230503 h 459652"/>
              <a:gd name="connsiteX2360" fmla="*/ 8984228 w 11646040"/>
              <a:gd name="connsiteY2360" fmla="*/ 231051 h 459652"/>
              <a:gd name="connsiteX2361" fmla="*/ 8869988 w 11646040"/>
              <a:gd name="connsiteY2361" fmla="*/ 281751 h 459652"/>
              <a:gd name="connsiteX2362" fmla="*/ 8907169 w 11646040"/>
              <a:gd name="connsiteY2362" fmla="*/ 306133 h 459652"/>
              <a:gd name="connsiteX2363" fmla="*/ 8998033 w 11646040"/>
              <a:gd name="connsiteY2363" fmla="*/ 269742 h 459652"/>
              <a:gd name="connsiteX2364" fmla="*/ 8999519 w 11646040"/>
              <a:gd name="connsiteY2364" fmla="*/ 269742 h 459652"/>
              <a:gd name="connsiteX2365" fmla="*/ 8999519 w 11646040"/>
              <a:gd name="connsiteY2365" fmla="*/ 277553 h 459652"/>
              <a:gd name="connsiteX2366" fmla="*/ 8920276 w 11646040"/>
              <a:gd name="connsiteY2366" fmla="*/ 306535 h 459652"/>
              <a:gd name="connsiteX2367" fmla="*/ 8917673 w 11646040"/>
              <a:gd name="connsiteY2367" fmla="*/ 314638 h 459652"/>
              <a:gd name="connsiteX2368" fmla="*/ 8943933 w 11646040"/>
              <a:gd name="connsiteY2368" fmla="*/ 340334 h 459652"/>
              <a:gd name="connsiteX2369" fmla="*/ 8999473 w 11646040"/>
              <a:gd name="connsiteY2369" fmla="*/ 312740 h 459652"/>
              <a:gd name="connsiteX2370" fmla="*/ 8999473 w 11646040"/>
              <a:gd name="connsiteY2370" fmla="*/ 320770 h 459652"/>
              <a:gd name="connsiteX2371" fmla="*/ 8955134 w 11646040"/>
              <a:gd name="connsiteY2371" fmla="*/ 343619 h 459652"/>
              <a:gd name="connsiteX2372" fmla="*/ 8970472 w 11646040"/>
              <a:gd name="connsiteY2372" fmla="*/ 359497 h 459652"/>
              <a:gd name="connsiteX2373" fmla="*/ 8999473 w 11646040"/>
              <a:gd name="connsiteY2373" fmla="*/ 359023 h 459652"/>
              <a:gd name="connsiteX2374" fmla="*/ 8999473 w 11646040"/>
              <a:gd name="connsiteY2374" fmla="*/ 373003 h 459652"/>
              <a:gd name="connsiteX2375" fmla="*/ 8805601 w 11646040"/>
              <a:gd name="connsiteY2375" fmla="*/ 432715 h 459652"/>
              <a:gd name="connsiteX2376" fmla="*/ 8776716 w 11646040"/>
              <a:gd name="connsiteY2376" fmla="*/ 459652 h 459652"/>
              <a:gd name="connsiteX2377" fmla="*/ 8750967 w 11646040"/>
              <a:gd name="connsiteY2377" fmla="*/ 459652 h 459652"/>
              <a:gd name="connsiteX2378" fmla="*/ 8776429 w 11646040"/>
              <a:gd name="connsiteY2378" fmla="*/ 430455 h 459652"/>
              <a:gd name="connsiteX2379" fmla="*/ 8735576 w 11646040"/>
              <a:gd name="connsiteY2379" fmla="*/ 403518 h 459652"/>
              <a:gd name="connsiteX2380" fmla="*/ 8732834 w 11646040"/>
              <a:gd name="connsiteY2380" fmla="*/ 402459 h 459652"/>
              <a:gd name="connsiteX2381" fmla="*/ 8732834 w 11646040"/>
              <a:gd name="connsiteY2381" fmla="*/ 402532 h 459652"/>
              <a:gd name="connsiteX2382" fmla="*/ 8697908 w 11646040"/>
              <a:gd name="connsiteY2382" fmla="*/ 396794 h 459652"/>
              <a:gd name="connsiteX2383" fmla="*/ 8611622 w 11646040"/>
              <a:gd name="connsiteY2383" fmla="*/ 432828 h 459652"/>
              <a:gd name="connsiteX2384" fmla="*/ 8640155 w 11646040"/>
              <a:gd name="connsiteY2384" fmla="*/ 459652 h 459652"/>
              <a:gd name="connsiteX2385" fmla="*/ 8613571 w 11646040"/>
              <a:gd name="connsiteY2385" fmla="*/ 459652 h 459652"/>
              <a:gd name="connsiteX2386" fmla="*/ 8595361 w 11646040"/>
              <a:gd name="connsiteY2386" fmla="*/ 438804 h 459652"/>
              <a:gd name="connsiteX2387" fmla="*/ 8389091 w 11646040"/>
              <a:gd name="connsiteY2387" fmla="*/ 373149 h 459652"/>
              <a:gd name="connsiteX2388" fmla="*/ 8389091 w 11646040"/>
              <a:gd name="connsiteY2388" fmla="*/ 358840 h 459652"/>
              <a:gd name="connsiteX2389" fmla="*/ 8418417 w 11646040"/>
              <a:gd name="connsiteY2389" fmla="*/ 359315 h 459652"/>
              <a:gd name="connsiteX2390" fmla="*/ 8418417 w 11646040"/>
              <a:gd name="connsiteY2390" fmla="*/ 359388 h 459652"/>
              <a:gd name="connsiteX2391" fmla="*/ 8434034 w 11646040"/>
              <a:gd name="connsiteY2391" fmla="*/ 344350 h 459652"/>
              <a:gd name="connsiteX2392" fmla="*/ 8391646 w 11646040"/>
              <a:gd name="connsiteY2392" fmla="*/ 320478 h 459652"/>
              <a:gd name="connsiteX2393" fmla="*/ 8389091 w 11646040"/>
              <a:gd name="connsiteY2393" fmla="*/ 320514 h 459652"/>
              <a:gd name="connsiteX2394" fmla="*/ 8389091 w 11646040"/>
              <a:gd name="connsiteY2394" fmla="*/ 311827 h 459652"/>
              <a:gd name="connsiteX2395" fmla="*/ 8444956 w 11646040"/>
              <a:gd name="connsiteY2395" fmla="*/ 339641 h 459652"/>
              <a:gd name="connsiteX2396" fmla="*/ 8469635 w 11646040"/>
              <a:gd name="connsiteY2396" fmla="*/ 315915 h 459652"/>
              <a:gd name="connsiteX2397" fmla="*/ 8468938 w 11646040"/>
              <a:gd name="connsiteY2397" fmla="*/ 306900 h 459652"/>
              <a:gd name="connsiteX2398" fmla="*/ 8389091 w 11646040"/>
              <a:gd name="connsiteY2398" fmla="*/ 277553 h 459652"/>
              <a:gd name="connsiteX2399" fmla="*/ 8389091 w 11646040"/>
              <a:gd name="connsiteY2399" fmla="*/ 269778 h 459652"/>
              <a:gd name="connsiteX2400" fmla="*/ 8390438 w 11646040"/>
              <a:gd name="connsiteY2400" fmla="*/ 269742 h 459652"/>
              <a:gd name="connsiteX2401" fmla="*/ 8481858 w 11646040"/>
              <a:gd name="connsiteY2401" fmla="*/ 305914 h 459652"/>
              <a:gd name="connsiteX2402" fmla="*/ 8519225 w 11646040"/>
              <a:gd name="connsiteY2402" fmla="*/ 281130 h 459652"/>
              <a:gd name="connsiteX2403" fmla="*/ 8389091 w 11646040"/>
              <a:gd name="connsiteY2403" fmla="*/ 230576 h 459652"/>
              <a:gd name="connsiteX2404" fmla="*/ 8389091 w 11646040"/>
              <a:gd name="connsiteY2404" fmla="*/ 220648 h 459652"/>
              <a:gd name="connsiteX2405" fmla="*/ 8429014 w 11646040"/>
              <a:gd name="connsiteY2405" fmla="*/ 224225 h 459652"/>
              <a:gd name="connsiteX2406" fmla="*/ 8522061 w 11646040"/>
              <a:gd name="connsiteY2406" fmla="*/ 267734 h 459652"/>
              <a:gd name="connsiteX2407" fmla="*/ 8536051 w 11646040"/>
              <a:gd name="connsiteY2407" fmla="*/ 272771 h 459652"/>
              <a:gd name="connsiteX2408" fmla="*/ 8572535 w 11646040"/>
              <a:gd name="connsiteY2408" fmla="*/ 257295 h 459652"/>
              <a:gd name="connsiteX2409" fmla="*/ 8389091 w 11646040"/>
              <a:gd name="connsiteY2409" fmla="*/ 182724 h 459652"/>
              <a:gd name="connsiteX2410" fmla="*/ 8389091 w 11646040"/>
              <a:gd name="connsiteY2410" fmla="*/ 172868 h 459652"/>
              <a:gd name="connsiteX2411" fmla="*/ 8433012 w 11646040"/>
              <a:gd name="connsiteY2411" fmla="*/ 175935 h 459652"/>
              <a:gd name="connsiteX2412" fmla="*/ 8577415 w 11646040"/>
              <a:gd name="connsiteY2412" fmla="*/ 245615 h 459652"/>
              <a:gd name="connsiteX2413" fmla="*/ 8589545 w 11646040"/>
              <a:gd name="connsiteY2413" fmla="*/ 252440 h 459652"/>
              <a:gd name="connsiteX2414" fmla="*/ 8634209 w 11646040"/>
              <a:gd name="connsiteY2414" fmla="*/ 241892 h 459652"/>
              <a:gd name="connsiteX2415" fmla="*/ 8389091 w 11646040"/>
              <a:gd name="connsiteY2415" fmla="*/ 133667 h 459652"/>
              <a:gd name="connsiteX2416" fmla="*/ 8389091 w 11646040"/>
              <a:gd name="connsiteY2416" fmla="*/ 120198 h 459652"/>
              <a:gd name="connsiteX2417" fmla="*/ 8420974 w 11646040"/>
              <a:gd name="connsiteY2417" fmla="*/ 120198 h 459652"/>
              <a:gd name="connsiteX2418" fmla="*/ 8420928 w 11646040"/>
              <a:gd name="connsiteY2418" fmla="*/ 120307 h 459652"/>
              <a:gd name="connsiteX2419" fmla="*/ 8434638 w 11646040"/>
              <a:gd name="connsiteY2419" fmla="*/ 106838 h 459652"/>
              <a:gd name="connsiteX2420" fmla="*/ 8389370 w 11646040"/>
              <a:gd name="connsiteY2420" fmla="*/ 80777 h 459652"/>
              <a:gd name="connsiteX2421" fmla="*/ 8389091 w 11646040"/>
              <a:gd name="connsiteY2421" fmla="*/ 80777 h 459652"/>
              <a:gd name="connsiteX2422" fmla="*/ 8389091 w 11646040"/>
              <a:gd name="connsiteY2422" fmla="*/ 73148 h 459652"/>
              <a:gd name="connsiteX2423" fmla="*/ 8445002 w 11646040"/>
              <a:gd name="connsiteY2423" fmla="*/ 100962 h 459652"/>
              <a:gd name="connsiteX2424" fmla="*/ 8473353 w 11646040"/>
              <a:gd name="connsiteY2424" fmla="*/ 73842 h 459652"/>
              <a:gd name="connsiteX2425" fmla="*/ 8389091 w 11646040"/>
              <a:gd name="connsiteY2425" fmla="*/ 38180 h 459652"/>
              <a:gd name="connsiteX2426" fmla="*/ 8389091 w 11646040"/>
              <a:gd name="connsiteY2426" fmla="*/ 30588 h 459652"/>
              <a:gd name="connsiteX2427" fmla="*/ 8390113 w 11646040"/>
              <a:gd name="connsiteY2427" fmla="*/ 30552 h 459652"/>
              <a:gd name="connsiteX2428" fmla="*/ 8481626 w 11646040"/>
              <a:gd name="connsiteY2428" fmla="*/ 66943 h 459652"/>
              <a:gd name="connsiteX2429" fmla="*/ 8519134 w 11646040"/>
              <a:gd name="connsiteY2429" fmla="*/ 42451 h 459652"/>
              <a:gd name="connsiteX2430" fmla="*/ 8449929 w 11646040"/>
              <a:gd name="connsiteY2430" fmla="*/ 37 h 459652"/>
              <a:gd name="connsiteX2431" fmla="*/ 8477304 w 11646040"/>
              <a:gd name="connsiteY2431" fmla="*/ 37 h 459652"/>
              <a:gd name="connsiteX2432" fmla="*/ 8522293 w 11646040"/>
              <a:gd name="connsiteY2432" fmla="*/ 29018 h 459652"/>
              <a:gd name="connsiteX2433" fmla="*/ 8536283 w 11646040"/>
              <a:gd name="connsiteY2433" fmla="*/ 33800 h 459652"/>
              <a:gd name="connsiteX2434" fmla="*/ 8572210 w 11646040"/>
              <a:gd name="connsiteY2434" fmla="*/ 18652 h 459652"/>
              <a:gd name="connsiteX2435" fmla="*/ 8552829 w 11646040"/>
              <a:gd name="connsiteY2435" fmla="*/ 37 h 459652"/>
              <a:gd name="connsiteX2436" fmla="*/ 8570397 w 11646040"/>
              <a:gd name="connsiteY2436" fmla="*/ 37 h 459652"/>
              <a:gd name="connsiteX2437" fmla="*/ 8575603 w 11646040"/>
              <a:gd name="connsiteY2437" fmla="*/ 5037 h 459652"/>
              <a:gd name="connsiteX2438" fmla="*/ 8588570 w 11646040"/>
              <a:gd name="connsiteY2438" fmla="*/ 13250 h 459652"/>
              <a:gd name="connsiteX2439" fmla="*/ 8634395 w 11646040"/>
              <a:gd name="connsiteY2439" fmla="*/ 3066 h 459652"/>
              <a:gd name="connsiteX2440" fmla="*/ 8631793 w 11646040"/>
              <a:gd name="connsiteY2440" fmla="*/ 37 h 459652"/>
              <a:gd name="connsiteX2441" fmla="*/ 8657773 w 11646040"/>
              <a:gd name="connsiteY2441" fmla="*/ 37 h 459652"/>
              <a:gd name="connsiteX2442" fmla="*/ 8666884 w 11646040"/>
              <a:gd name="connsiteY2442" fmla="*/ 767 h 459652"/>
              <a:gd name="connsiteX2443" fmla="*/ 8722424 w 11646040"/>
              <a:gd name="connsiteY2443" fmla="*/ 840 h 459652"/>
              <a:gd name="connsiteX2444" fmla="*/ 8731393 w 11646040"/>
              <a:gd name="connsiteY2444" fmla="*/ 0 h 459652"/>
              <a:gd name="connsiteX2445" fmla="*/ 8120918 w 11646040"/>
              <a:gd name="connsiteY2445" fmla="*/ 0 h 459652"/>
              <a:gd name="connsiteX2446" fmla="*/ 8146714 w 11646040"/>
              <a:gd name="connsiteY2446" fmla="*/ 0 h 459652"/>
              <a:gd name="connsiteX2447" fmla="*/ 8145412 w 11646040"/>
              <a:gd name="connsiteY2447" fmla="*/ 1533 h 459652"/>
              <a:gd name="connsiteX2448" fmla="*/ 8149455 w 11646040"/>
              <a:gd name="connsiteY2448" fmla="*/ 4417 h 459652"/>
              <a:gd name="connsiteX2449" fmla="*/ 8178132 w 11646040"/>
              <a:gd name="connsiteY2449" fmla="*/ 11425 h 459652"/>
              <a:gd name="connsiteX2450" fmla="*/ 8203090 w 11646040"/>
              <a:gd name="connsiteY2450" fmla="*/ 5147 h 459652"/>
              <a:gd name="connsiteX2451" fmla="*/ 8208574 w 11646040"/>
              <a:gd name="connsiteY2451" fmla="*/ 37 h 459652"/>
              <a:gd name="connsiteX2452" fmla="*/ 8225491 w 11646040"/>
              <a:gd name="connsiteY2452" fmla="*/ 37 h 459652"/>
              <a:gd name="connsiteX2453" fmla="*/ 8206296 w 11646040"/>
              <a:gd name="connsiteY2453" fmla="*/ 18762 h 459652"/>
              <a:gd name="connsiteX2454" fmla="*/ 8248312 w 11646040"/>
              <a:gd name="connsiteY2454" fmla="*/ 36392 h 459652"/>
              <a:gd name="connsiteX2455" fmla="*/ 8301109 w 11646040"/>
              <a:gd name="connsiteY2455" fmla="*/ 37 h 459652"/>
              <a:gd name="connsiteX2456" fmla="*/ 8330297 w 11646040"/>
              <a:gd name="connsiteY2456" fmla="*/ 37 h 459652"/>
              <a:gd name="connsiteX2457" fmla="*/ 8260674 w 11646040"/>
              <a:gd name="connsiteY2457" fmla="*/ 43473 h 459652"/>
              <a:gd name="connsiteX2458" fmla="*/ 8297019 w 11646040"/>
              <a:gd name="connsiteY2458" fmla="*/ 67125 h 459652"/>
              <a:gd name="connsiteX2459" fmla="*/ 8388859 w 11646040"/>
              <a:gd name="connsiteY2459" fmla="*/ 30588 h 459652"/>
              <a:gd name="connsiteX2460" fmla="*/ 8389043 w 11646040"/>
              <a:gd name="connsiteY2460" fmla="*/ 30588 h 459652"/>
              <a:gd name="connsiteX2461" fmla="*/ 8389043 w 11646040"/>
              <a:gd name="connsiteY2461" fmla="*/ 38253 h 459652"/>
              <a:gd name="connsiteX2462" fmla="*/ 8310591 w 11646040"/>
              <a:gd name="connsiteY2462" fmla="*/ 66760 h 459652"/>
              <a:gd name="connsiteX2463" fmla="*/ 8310405 w 11646040"/>
              <a:gd name="connsiteY2463" fmla="*/ 66943 h 459652"/>
              <a:gd name="connsiteX2464" fmla="*/ 8307059 w 11646040"/>
              <a:gd name="connsiteY2464" fmla="*/ 74900 h 459652"/>
              <a:gd name="connsiteX2465" fmla="*/ 8333830 w 11646040"/>
              <a:gd name="connsiteY2465" fmla="*/ 101473 h 459652"/>
              <a:gd name="connsiteX2466" fmla="*/ 8388998 w 11646040"/>
              <a:gd name="connsiteY2466" fmla="*/ 73440 h 459652"/>
              <a:gd name="connsiteX2467" fmla="*/ 8388998 w 11646040"/>
              <a:gd name="connsiteY2467" fmla="*/ 80923 h 459652"/>
              <a:gd name="connsiteX2468" fmla="*/ 8388905 w 11646040"/>
              <a:gd name="connsiteY2468" fmla="*/ 80923 h 459652"/>
              <a:gd name="connsiteX2469" fmla="*/ 8344426 w 11646040"/>
              <a:gd name="connsiteY2469" fmla="*/ 106072 h 459652"/>
              <a:gd name="connsiteX2470" fmla="*/ 8358044 w 11646040"/>
              <a:gd name="connsiteY2470" fmla="*/ 120307 h 459652"/>
              <a:gd name="connsiteX2471" fmla="*/ 8389043 w 11646040"/>
              <a:gd name="connsiteY2471" fmla="*/ 120307 h 459652"/>
              <a:gd name="connsiteX2472" fmla="*/ 8389043 w 11646040"/>
              <a:gd name="connsiteY2472" fmla="*/ 133265 h 459652"/>
              <a:gd name="connsiteX2473" fmla="*/ 8375101 w 11646040"/>
              <a:gd name="connsiteY2473" fmla="*/ 133520 h 459652"/>
              <a:gd name="connsiteX2474" fmla="*/ 8374962 w 11646040"/>
              <a:gd name="connsiteY2474" fmla="*/ 133593 h 459652"/>
              <a:gd name="connsiteX2475" fmla="*/ 8147178 w 11646040"/>
              <a:gd name="connsiteY2475" fmla="*/ 242914 h 459652"/>
              <a:gd name="connsiteX2476" fmla="*/ 8177155 w 11646040"/>
              <a:gd name="connsiteY2476" fmla="*/ 250287 h 459652"/>
              <a:gd name="connsiteX2477" fmla="*/ 8203368 w 11646040"/>
              <a:gd name="connsiteY2477" fmla="*/ 244191 h 459652"/>
              <a:gd name="connsiteX2478" fmla="*/ 8389043 w 11646040"/>
              <a:gd name="connsiteY2478" fmla="*/ 173051 h 459652"/>
              <a:gd name="connsiteX2479" fmla="*/ 8389043 w 11646040"/>
              <a:gd name="connsiteY2479" fmla="*/ 182906 h 459652"/>
              <a:gd name="connsiteX2480" fmla="*/ 8367339 w 11646040"/>
              <a:gd name="connsiteY2480" fmla="*/ 183600 h 459652"/>
              <a:gd name="connsiteX2481" fmla="*/ 8206204 w 11646040"/>
              <a:gd name="connsiteY2481" fmla="*/ 257806 h 459652"/>
              <a:gd name="connsiteX2482" fmla="*/ 8233857 w 11646040"/>
              <a:gd name="connsiteY2482" fmla="*/ 269888 h 459652"/>
              <a:gd name="connsiteX2483" fmla="*/ 8258630 w 11646040"/>
              <a:gd name="connsiteY2483" fmla="*/ 266712 h 459652"/>
              <a:gd name="connsiteX2484" fmla="*/ 8389043 w 11646040"/>
              <a:gd name="connsiteY2484" fmla="*/ 220393 h 459652"/>
              <a:gd name="connsiteX2485" fmla="*/ 8389043 w 11646040"/>
              <a:gd name="connsiteY2485" fmla="*/ 230503 h 459652"/>
              <a:gd name="connsiteX2486" fmla="*/ 8373753 w 11646040"/>
              <a:gd name="connsiteY2486" fmla="*/ 231051 h 459652"/>
              <a:gd name="connsiteX2487" fmla="*/ 8259513 w 11646040"/>
              <a:gd name="connsiteY2487" fmla="*/ 281751 h 459652"/>
              <a:gd name="connsiteX2488" fmla="*/ 8296694 w 11646040"/>
              <a:gd name="connsiteY2488" fmla="*/ 306133 h 459652"/>
              <a:gd name="connsiteX2489" fmla="*/ 8387557 w 11646040"/>
              <a:gd name="connsiteY2489" fmla="*/ 269742 h 459652"/>
              <a:gd name="connsiteX2490" fmla="*/ 8389043 w 11646040"/>
              <a:gd name="connsiteY2490" fmla="*/ 269742 h 459652"/>
              <a:gd name="connsiteX2491" fmla="*/ 8389043 w 11646040"/>
              <a:gd name="connsiteY2491" fmla="*/ 277553 h 459652"/>
              <a:gd name="connsiteX2492" fmla="*/ 8309801 w 11646040"/>
              <a:gd name="connsiteY2492" fmla="*/ 306535 h 459652"/>
              <a:gd name="connsiteX2493" fmla="*/ 8307198 w 11646040"/>
              <a:gd name="connsiteY2493" fmla="*/ 314638 h 459652"/>
              <a:gd name="connsiteX2494" fmla="*/ 8333458 w 11646040"/>
              <a:gd name="connsiteY2494" fmla="*/ 340334 h 459652"/>
              <a:gd name="connsiteX2495" fmla="*/ 8388998 w 11646040"/>
              <a:gd name="connsiteY2495" fmla="*/ 312740 h 459652"/>
              <a:gd name="connsiteX2496" fmla="*/ 8388998 w 11646040"/>
              <a:gd name="connsiteY2496" fmla="*/ 320770 h 459652"/>
              <a:gd name="connsiteX2497" fmla="*/ 8344658 w 11646040"/>
              <a:gd name="connsiteY2497" fmla="*/ 343619 h 459652"/>
              <a:gd name="connsiteX2498" fmla="*/ 8359996 w 11646040"/>
              <a:gd name="connsiteY2498" fmla="*/ 359497 h 459652"/>
              <a:gd name="connsiteX2499" fmla="*/ 8388998 w 11646040"/>
              <a:gd name="connsiteY2499" fmla="*/ 359023 h 459652"/>
              <a:gd name="connsiteX2500" fmla="*/ 8388998 w 11646040"/>
              <a:gd name="connsiteY2500" fmla="*/ 373003 h 459652"/>
              <a:gd name="connsiteX2501" fmla="*/ 8195125 w 11646040"/>
              <a:gd name="connsiteY2501" fmla="*/ 432715 h 459652"/>
              <a:gd name="connsiteX2502" fmla="*/ 8166241 w 11646040"/>
              <a:gd name="connsiteY2502" fmla="*/ 459652 h 459652"/>
              <a:gd name="connsiteX2503" fmla="*/ 8140492 w 11646040"/>
              <a:gd name="connsiteY2503" fmla="*/ 459652 h 459652"/>
              <a:gd name="connsiteX2504" fmla="*/ 8165954 w 11646040"/>
              <a:gd name="connsiteY2504" fmla="*/ 430455 h 459652"/>
              <a:gd name="connsiteX2505" fmla="*/ 8125101 w 11646040"/>
              <a:gd name="connsiteY2505" fmla="*/ 403518 h 459652"/>
              <a:gd name="connsiteX2506" fmla="*/ 8122359 w 11646040"/>
              <a:gd name="connsiteY2506" fmla="*/ 402459 h 459652"/>
              <a:gd name="connsiteX2507" fmla="*/ 8122359 w 11646040"/>
              <a:gd name="connsiteY2507" fmla="*/ 402532 h 459652"/>
              <a:gd name="connsiteX2508" fmla="*/ 8087432 w 11646040"/>
              <a:gd name="connsiteY2508" fmla="*/ 396794 h 459652"/>
              <a:gd name="connsiteX2509" fmla="*/ 8001146 w 11646040"/>
              <a:gd name="connsiteY2509" fmla="*/ 432828 h 459652"/>
              <a:gd name="connsiteX2510" fmla="*/ 8029680 w 11646040"/>
              <a:gd name="connsiteY2510" fmla="*/ 459652 h 459652"/>
              <a:gd name="connsiteX2511" fmla="*/ 8003096 w 11646040"/>
              <a:gd name="connsiteY2511" fmla="*/ 459652 h 459652"/>
              <a:gd name="connsiteX2512" fmla="*/ 7984886 w 11646040"/>
              <a:gd name="connsiteY2512" fmla="*/ 438804 h 459652"/>
              <a:gd name="connsiteX2513" fmla="*/ 7778616 w 11646040"/>
              <a:gd name="connsiteY2513" fmla="*/ 373149 h 459652"/>
              <a:gd name="connsiteX2514" fmla="*/ 7778616 w 11646040"/>
              <a:gd name="connsiteY2514" fmla="*/ 358840 h 459652"/>
              <a:gd name="connsiteX2515" fmla="*/ 7807942 w 11646040"/>
              <a:gd name="connsiteY2515" fmla="*/ 359315 h 459652"/>
              <a:gd name="connsiteX2516" fmla="*/ 7807942 w 11646040"/>
              <a:gd name="connsiteY2516" fmla="*/ 359388 h 459652"/>
              <a:gd name="connsiteX2517" fmla="*/ 7823559 w 11646040"/>
              <a:gd name="connsiteY2517" fmla="*/ 344350 h 459652"/>
              <a:gd name="connsiteX2518" fmla="*/ 7781171 w 11646040"/>
              <a:gd name="connsiteY2518" fmla="*/ 320478 h 459652"/>
              <a:gd name="connsiteX2519" fmla="*/ 7778616 w 11646040"/>
              <a:gd name="connsiteY2519" fmla="*/ 320514 h 459652"/>
              <a:gd name="connsiteX2520" fmla="*/ 7778616 w 11646040"/>
              <a:gd name="connsiteY2520" fmla="*/ 311827 h 459652"/>
              <a:gd name="connsiteX2521" fmla="*/ 7834480 w 11646040"/>
              <a:gd name="connsiteY2521" fmla="*/ 339641 h 459652"/>
              <a:gd name="connsiteX2522" fmla="*/ 7859160 w 11646040"/>
              <a:gd name="connsiteY2522" fmla="*/ 315915 h 459652"/>
              <a:gd name="connsiteX2523" fmla="*/ 7858462 w 11646040"/>
              <a:gd name="connsiteY2523" fmla="*/ 306900 h 459652"/>
              <a:gd name="connsiteX2524" fmla="*/ 7778616 w 11646040"/>
              <a:gd name="connsiteY2524" fmla="*/ 277553 h 459652"/>
              <a:gd name="connsiteX2525" fmla="*/ 7778616 w 11646040"/>
              <a:gd name="connsiteY2525" fmla="*/ 269778 h 459652"/>
              <a:gd name="connsiteX2526" fmla="*/ 7779962 w 11646040"/>
              <a:gd name="connsiteY2526" fmla="*/ 269742 h 459652"/>
              <a:gd name="connsiteX2527" fmla="*/ 7871382 w 11646040"/>
              <a:gd name="connsiteY2527" fmla="*/ 305914 h 459652"/>
              <a:gd name="connsiteX2528" fmla="*/ 7908750 w 11646040"/>
              <a:gd name="connsiteY2528" fmla="*/ 281130 h 459652"/>
              <a:gd name="connsiteX2529" fmla="*/ 7778616 w 11646040"/>
              <a:gd name="connsiteY2529" fmla="*/ 230576 h 459652"/>
              <a:gd name="connsiteX2530" fmla="*/ 7778616 w 11646040"/>
              <a:gd name="connsiteY2530" fmla="*/ 220648 h 459652"/>
              <a:gd name="connsiteX2531" fmla="*/ 7818538 w 11646040"/>
              <a:gd name="connsiteY2531" fmla="*/ 224225 h 459652"/>
              <a:gd name="connsiteX2532" fmla="*/ 7911586 w 11646040"/>
              <a:gd name="connsiteY2532" fmla="*/ 267734 h 459652"/>
              <a:gd name="connsiteX2533" fmla="*/ 7925576 w 11646040"/>
              <a:gd name="connsiteY2533" fmla="*/ 272771 h 459652"/>
              <a:gd name="connsiteX2534" fmla="*/ 7962060 w 11646040"/>
              <a:gd name="connsiteY2534" fmla="*/ 257295 h 459652"/>
              <a:gd name="connsiteX2535" fmla="*/ 7778616 w 11646040"/>
              <a:gd name="connsiteY2535" fmla="*/ 182724 h 459652"/>
              <a:gd name="connsiteX2536" fmla="*/ 7778616 w 11646040"/>
              <a:gd name="connsiteY2536" fmla="*/ 172868 h 459652"/>
              <a:gd name="connsiteX2537" fmla="*/ 7822536 w 11646040"/>
              <a:gd name="connsiteY2537" fmla="*/ 175935 h 459652"/>
              <a:gd name="connsiteX2538" fmla="*/ 7966940 w 11646040"/>
              <a:gd name="connsiteY2538" fmla="*/ 245615 h 459652"/>
              <a:gd name="connsiteX2539" fmla="*/ 7979070 w 11646040"/>
              <a:gd name="connsiteY2539" fmla="*/ 252440 h 459652"/>
              <a:gd name="connsiteX2540" fmla="*/ 8023734 w 11646040"/>
              <a:gd name="connsiteY2540" fmla="*/ 241892 h 459652"/>
              <a:gd name="connsiteX2541" fmla="*/ 7778616 w 11646040"/>
              <a:gd name="connsiteY2541" fmla="*/ 133667 h 459652"/>
              <a:gd name="connsiteX2542" fmla="*/ 7778616 w 11646040"/>
              <a:gd name="connsiteY2542" fmla="*/ 120198 h 459652"/>
              <a:gd name="connsiteX2543" fmla="*/ 7810498 w 11646040"/>
              <a:gd name="connsiteY2543" fmla="*/ 120198 h 459652"/>
              <a:gd name="connsiteX2544" fmla="*/ 7810452 w 11646040"/>
              <a:gd name="connsiteY2544" fmla="*/ 120307 h 459652"/>
              <a:gd name="connsiteX2545" fmla="*/ 7824163 w 11646040"/>
              <a:gd name="connsiteY2545" fmla="*/ 106838 h 459652"/>
              <a:gd name="connsiteX2546" fmla="*/ 7778894 w 11646040"/>
              <a:gd name="connsiteY2546" fmla="*/ 80777 h 459652"/>
              <a:gd name="connsiteX2547" fmla="*/ 7778616 w 11646040"/>
              <a:gd name="connsiteY2547" fmla="*/ 80777 h 459652"/>
              <a:gd name="connsiteX2548" fmla="*/ 7778616 w 11646040"/>
              <a:gd name="connsiteY2548" fmla="*/ 73148 h 459652"/>
              <a:gd name="connsiteX2549" fmla="*/ 7834526 w 11646040"/>
              <a:gd name="connsiteY2549" fmla="*/ 100962 h 459652"/>
              <a:gd name="connsiteX2550" fmla="*/ 7862878 w 11646040"/>
              <a:gd name="connsiteY2550" fmla="*/ 73842 h 459652"/>
              <a:gd name="connsiteX2551" fmla="*/ 7778616 w 11646040"/>
              <a:gd name="connsiteY2551" fmla="*/ 38180 h 459652"/>
              <a:gd name="connsiteX2552" fmla="*/ 7778616 w 11646040"/>
              <a:gd name="connsiteY2552" fmla="*/ 30588 h 459652"/>
              <a:gd name="connsiteX2553" fmla="*/ 7779638 w 11646040"/>
              <a:gd name="connsiteY2553" fmla="*/ 30552 h 459652"/>
              <a:gd name="connsiteX2554" fmla="*/ 7871150 w 11646040"/>
              <a:gd name="connsiteY2554" fmla="*/ 66943 h 459652"/>
              <a:gd name="connsiteX2555" fmla="*/ 7908658 w 11646040"/>
              <a:gd name="connsiteY2555" fmla="*/ 42451 h 459652"/>
              <a:gd name="connsiteX2556" fmla="*/ 7839454 w 11646040"/>
              <a:gd name="connsiteY2556" fmla="*/ 37 h 459652"/>
              <a:gd name="connsiteX2557" fmla="*/ 7866828 w 11646040"/>
              <a:gd name="connsiteY2557" fmla="*/ 37 h 459652"/>
              <a:gd name="connsiteX2558" fmla="*/ 7911818 w 11646040"/>
              <a:gd name="connsiteY2558" fmla="*/ 29018 h 459652"/>
              <a:gd name="connsiteX2559" fmla="*/ 7925808 w 11646040"/>
              <a:gd name="connsiteY2559" fmla="*/ 33800 h 459652"/>
              <a:gd name="connsiteX2560" fmla="*/ 7961734 w 11646040"/>
              <a:gd name="connsiteY2560" fmla="*/ 18652 h 459652"/>
              <a:gd name="connsiteX2561" fmla="*/ 7942354 w 11646040"/>
              <a:gd name="connsiteY2561" fmla="*/ 37 h 459652"/>
              <a:gd name="connsiteX2562" fmla="*/ 7959922 w 11646040"/>
              <a:gd name="connsiteY2562" fmla="*/ 37 h 459652"/>
              <a:gd name="connsiteX2563" fmla="*/ 7965128 w 11646040"/>
              <a:gd name="connsiteY2563" fmla="*/ 5037 h 459652"/>
              <a:gd name="connsiteX2564" fmla="*/ 7978095 w 11646040"/>
              <a:gd name="connsiteY2564" fmla="*/ 13250 h 459652"/>
              <a:gd name="connsiteX2565" fmla="*/ 8023920 w 11646040"/>
              <a:gd name="connsiteY2565" fmla="*/ 3066 h 459652"/>
              <a:gd name="connsiteX2566" fmla="*/ 8021318 w 11646040"/>
              <a:gd name="connsiteY2566" fmla="*/ 37 h 459652"/>
              <a:gd name="connsiteX2567" fmla="*/ 8047298 w 11646040"/>
              <a:gd name="connsiteY2567" fmla="*/ 37 h 459652"/>
              <a:gd name="connsiteX2568" fmla="*/ 8056408 w 11646040"/>
              <a:gd name="connsiteY2568" fmla="*/ 767 h 459652"/>
              <a:gd name="connsiteX2569" fmla="*/ 8111948 w 11646040"/>
              <a:gd name="connsiteY2569" fmla="*/ 840 h 459652"/>
              <a:gd name="connsiteX2570" fmla="*/ 8120918 w 11646040"/>
              <a:gd name="connsiteY2570" fmla="*/ 0 h 459652"/>
              <a:gd name="connsiteX2571" fmla="*/ 7510444 w 11646040"/>
              <a:gd name="connsiteY2571" fmla="*/ 0 h 459652"/>
              <a:gd name="connsiteX2572" fmla="*/ 7536238 w 11646040"/>
              <a:gd name="connsiteY2572" fmla="*/ 0 h 459652"/>
              <a:gd name="connsiteX2573" fmla="*/ 7534937 w 11646040"/>
              <a:gd name="connsiteY2573" fmla="*/ 1533 h 459652"/>
              <a:gd name="connsiteX2574" fmla="*/ 7538981 w 11646040"/>
              <a:gd name="connsiteY2574" fmla="*/ 4417 h 459652"/>
              <a:gd name="connsiteX2575" fmla="*/ 7567658 w 11646040"/>
              <a:gd name="connsiteY2575" fmla="*/ 11425 h 459652"/>
              <a:gd name="connsiteX2576" fmla="*/ 7592614 w 11646040"/>
              <a:gd name="connsiteY2576" fmla="*/ 5147 h 459652"/>
              <a:gd name="connsiteX2577" fmla="*/ 7598100 w 11646040"/>
              <a:gd name="connsiteY2577" fmla="*/ 37 h 459652"/>
              <a:gd name="connsiteX2578" fmla="*/ 7615018 w 11646040"/>
              <a:gd name="connsiteY2578" fmla="*/ 37 h 459652"/>
              <a:gd name="connsiteX2579" fmla="*/ 7595821 w 11646040"/>
              <a:gd name="connsiteY2579" fmla="*/ 18762 h 459652"/>
              <a:gd name="connsiteX2580" fmla="*/ 7637837 w 11646040"/>
              <a:gd name="connsiteY2580" fmla="*/ 36392 h 459652"/>
              <a:gd name="connsiteX2581" fmla="*/ 7690636 w 11646040"/>
              <a:gd name="connsiteY2581" fmla="*/ 37 h 459652"/>
              <a:gd name="connsiteX2582" fmla="*/ 7719822 w 11646040"/>
              <a:gd name="connsiteY2582" fmla="*/ 37 h 459652"/>
              <a:gd name="connsiteX2583" fmla="*/ 7650199 w 11646040"/>
              <a:gd name="connsiteY2583" fmla="*/ 43473 h 459652"/>
              <a:gd name="connsiteX2584" fmla="*/ 7686544 w 11646040"/>
              <a:gd name="connsiteY2584" fmla="*/ 67125 h 459652"/>
              <a:gd name="connsiteX2585" fmla="*/ 7778384 w 11646040"/>
              <a:gd name="connsiteY2585" fmla="*/ 30588 h 459652"/>
              <a:gd name="connsiteX2586" fmla="*/ 7778570 w 11646040"/>
              <a:gd name="connsiteY2586" fmla="*/ 30588 h 459652"/>
              <a:gd name="connsiteX2587" fmla="*/ 7778570 w 11646040"/>
              <a:gd name="connsiteY2587" fmla="*/ 38253 h 459652"/>
              <a:gd name="connsiteX2588" fmla="*/ 7700116 w 11646040"/>
              <a:gd name="connsiteY2588" fmla="*/ 66760 h 459652"/>
              <a:gd name="connsiteX2589" fmla="*/ 7699930 w 11646040"/>
              <a:gd name="connsiteY2589" fmla="*/ 66943 h 459652"/>
              <a:gd name="connsiteX2590" fmla="*/ 7696584 w 11646040"/>
              <a:gd name="connsiteY2590" fmla="*/ 74900 h 459652"/>
              <a:gd name="connsiteX2591" fmla="*/ 7723354 w 11646040"/>
              <a:gd name="connsiteY2591" fmla="*/ 101473 h 459652"/>
              <a:gd name="connsiteX2592" fmla="*/ 7778524 w 11646040"/>
              <a:gd name="connsiteY2592" fmla="*/ 73440 h 459652"/>
              <a:gd name="connsiteX2593" fmla="*/ 7778524 w 11646040"/>
              <a:gd name="connsiteY2593" fmla="*/ 80923 h 459652"/>
              <a:gd name="connsiteX2594" fmla="*/ 7778430 w 11646040"/>
              <a:gd name="connsiteY2594" fmla="*/ 80923 h 459652"/>
              <a:gd name="connsiteX2595" fmla="*/ 7733951 w 11646040"/>
              <a:gd name="connsiteY2595" fmla="*/ 106072 h 459652"/>
              <a:gd name="connsiteX2596" fmla="*/ 7747570 w 11646040"/>
              <a:gd name="connsiteY2596" fmla="*/ 120307 h 459652"/>
              <a:gd name="connsiteX2597" fmla="*/ 7778570 w 11646040"/>
              <a:gd name="connsiteY2597" fmla="*/ 120307 h 459652"/>
              <a:gd name="connsiteX2598" fmla="*/ 7778570 w 11646040"/>
              <a:gd name="connsiteY2598" fmla="*/ 133265 h 459652"/>
              <a:gd name="connsiteX2599" fmla="*/ 7764626 w 11646040"/>
              <a:gd name="connsiteY2599" fmla="*/ 133520 h 459652"/>
              <a:gd name="connsiteX2600" fmla="*/ 7764487 w 11646040"/>
              <a:gd name="connsiteY2600" fmla="*/ 133593 h 459652"/>
              <a:gd name="connsiteX2601" fmla="*/ 7536704 w 11646040"/>
              <a:gd name="connsiteY2601" fmla="*/ 242914 h 459652"/>
              <a:gd name="connsiteX2602" fmla="*/ 7566681 w 11646040"/>
              <a:gd name="connsiteY2602" fmla="*/ 250287 h 459652"/>
              <a:gd name="connsiteX2603" fmla="*/ 7592895 w 11646040"/>
              <a:gd name="connsiteY2603" fmla="*/ 244191 h 459652"/>
              <a:gd name="connsiteX2604" fmla="*/ 7778570 w 11646040"/>
              <a:gd name="connsiteY2604" fmla="*/ 173051 h 459652"/>
              <a:gd name="connsiteX2605" fmla="*/ 7778570 w 11646040"/>
              <a:gd name="connsiteY2605" fmla="*/ 182906 h 459652"/>
              <a:gd name="connsiteX2606" fmla="*/ 7756865 w 11646040"/>
              <a:gd name="connsiteY2606" fmla="*/ 183600 h 459652"/>
              <a:gd name="connsiteX2607" fmla="*/ 7595728 w 11646040"/>
              <a:gd name="connsiteY2607" fmla="*/ 257806 h 459652"/>
              <a:gd name="connsiteX2608" fmla="*/ 7623384 w 11646040"/>
              <a:gd name="connsiteY2608" fmla="*/ 269888 h 459652"/>
              <a:gd name="connsiteX2609" fmla="*/ 7648156 w 11646040"/>
              <a:gd name="connsiteY2609" fmla="*/ 266712 h 459652"/>
              <a:gd name="connsiteX2610" fmla="*/ 7778570 w 11646040"/>
              <a:gd name="connsiteY2610" fmla="*/ 220393 h 459652"/>
              <a:gd name="connsiteX2611" fmla="*/ 7778570 w 11646040"/>
              <a:gd name="connsiteY2611" fmla="*/ 230503 h 459652"/>
              <a:gd name="connsiteX2612" fmla="*/ 7763278 w 11646040"/>
              <a:gd name="connsiteY2612" fmla="*/ 231051 h 459652"/>
              <a:gd name="connsiteX2613" fmla="*/ 7649038 w 11646040"/>
              <a:gd name="connsiteY2613" fmla="*/ 281751 h 459652"/>
              <a:gd name="connsiteX2614" fmla="*/ 7686219 w 11646040"/>
              <a:gd name="connsiteY2614" fmla="*/ 306133 h 459652"/>
              <a:gd name="connsiteX2615" fmla="*/ 7777082 w 11646040"/>
              <a:gd name="connsiteY2615" fmla="*/ 269742 h 459652"/>
              <a:gd name="connsiteX2616" fmla="*/ 7778570 w 11646040"/>
              <a:gd name="connsiteY2616" fmla="*/ 269742 h 459652"/>
              <a:gd name="connsiteX2617" fmla="*/ 7778570 w 11646040"/>
              <a:gd name="connsiteY2617" fmla="*/ 277553 h 459652"/>
              <a:gd name="connsiteX2618" fmla="*/ 7699326 w 11646040"/>
              <a:gd name="connsiteY2618" fmla="*/ 306535 h 459652"/>
              <a:gd name="connsiteX2619" fmla="*/ 7696724 w 11646040"/>
              <a:gd name="connsiteY2619" fmla="*/ 314638 h 459652"/>
              <a:gd name="connsiteX2620" fmla="*/ 7722982 w 11646040"/>
              <a:gd name="connsiteY2620" fmla="*/ 340334 h 459652"/>
              <a:gd name="connsiteX2621" fmla="*/ 7778524 w 11646040"/>
              <a:gd name="connsiteY2621" fmla="*/ 312740 h 459652"/>
              <a:gd name="connsiteX2622" fmla="*/ 7778524 w 11646040"/>
              <a:gd name="connsiteY2622" fmla="*/ 320770 h 459652"/>
              <a:gd name="connsiteX2623" fmla="*/ 7734183 w 11646040"/>
              <a:gd name="connsiteY2623" fmla="*/ 343619 h 459652"/>
              <a:gd name="connsiteX2624" fmla="*/ 7749521 w 11646040"/>
              <a:gd name="connsiteY2624" fmla="*/ 359497 h 459652"/>
              <a:gd name="connsiteX2625" fmla="*/ 7778524 w 11646040"/>
              <a:gd name="connsiteY2625" fmla="*/ 359023 h 459652"/>
              <a:gd name="connsiteX2626" fmla="*/ 7778524 w 11646040"/>
              <a:gd name="connsiteY2626" fmla="*/ 373003 h 459652"/>
              <a:gd name="connsiteX2627" fmla="*/ 7584650 w 11646040"/>
              <a:gd name="connsiteY2627" fmla="*/ 432715 h 459652"/>
              <a:gd name="connsiteX2628" fmla="*/ 7555765 w 11646040"/>
              <a:gd name="connsiteY2628" fmla="*/ 459652 h 459652"/>
              <a:gd name="connsiteX2629" fmla="*/ 7530016 w 11646040"/>
              <a:gd name="connsiteY2629" fmla="*/ 459652 h 459652"/>
              <a:gd name="connsiteX2630" fmla="*/ 7555479 w 11646040"/>
              <a:gd name="connsiteY2630" fmla="*/ 430455 h 459652"/>
              <a:gd name="connsiteX2631" fmla="*/ 7514627 w 11646040"/>
              <a:gd name="connsiteY2631" fmla="*/ 403518 h 459652"/>
              <a:gd name="connsiteX2632" fmla="*/ 7511886 w 11646040"/>
              <a:gd name="connsiteY2632" fmla="*/ 402459 h 459652"/>
              <a:gd name="connsiteX2633" fmla="*/ 7511886 w 11646040"/>
              <a:gd name="connsiteY2633" fmla="*/ 402532 h 459652"/>
              <a:gd name="connsiteX2634" fmla="*/ 7476958 w 11646040"/>
              <a:gd name="connsiteY2634" fmla="*/ 396794 h 459652"/>
              <a:gd name="connsiteX2635" fmla="*/ 7390672 w 11646040"/>
              <a:gd name="connsiteY2635" fmla="*/ 432828 h 459652"/>
              <a:gd name="connsiteX2636" fmla="*/ 7419206 w 11646040"/>
              <a:gd name="connsiteY2636" fmla="*/ 459652 h 459652"/>
              <a:gd name="connsiteX2637" fmla="*/ 7392621 w 11646040"/>
              <a:gd name="connsiteY2637" fmla="*/ 459652 h 459652"/>
              <a:gd name="connsiteX2638" fmla="*/ 7374412 w 11646040"/>
              <a:gd name="connsiteY2638" fmla="*/ 438804 h 459652"/>
              <a:gd name="connsiteX2639" fmla="*/ 7168142 w 11646040"/>
              <a:gd name="connsiteY2639" fmla="*/ 373149 h 459652"/>
              <a:gd name="connsiteX2640" fmla="*/ 7168142 w 11646040"/>
              <a:gd name="connsiteY2640" fmla="*/ 358840 h 459652"/>
              <a:gd name="connsiteX2641" fmla="*/ 7197469 w 11646040"/>
              <a:gd name="connsiteY2641" fmla="*/ 359315 h 459652"/>
              <a:gd name="connsiteX2642" fmla="*/ 7197469 w 11646040"/>
              <a:gd name="connsiteY2642" fmla="*/ 359388 h 459652"/>
              <a:gd name="connsiteX2643" fmla="*/ 7213085 w 11646040"/>
              <a:gd name="connsiteY2643" fmla="*/ 344350 h 459652"/>
              <a:gd name="connsiteX2644" fmla="*/ 7170697 w 11646040"/>
              <a:gd name="connsiteY2644" fmla="*/ 320478 h 459652"/>
              <a:gd name="connsiteX2645" fmla="*/ 7168142 w 11646040"/>
              <a:gd name="connsiteY2645" fmla="*/ 320514 h 459652"/>
              <a:gd name="connsiteX2646" fmla="*/ 7168142 w 11646040"/>
              <a:gd name="connsiteY2646" fmla="*/ 311827 h 459652"/>
              <a:gd name="connsiteX2647" fmla="*/ 7224008 w 11646040"/>
              <a:gd name="connsiteY2647" fmla="*/ 339641 h 459652"/>
              <a:gd name="connsiteX2648" fmla="*/ 7248684 w 11646040"/>
              <a:gd name="connsiteY2648" fmla="*/ 315915 h 459652"/>
              <a:gd name="connsiteX2649" fmla="*/ 7247988 w 11646040"/>
              <a:gd name="connsiteY2649" fmla="*/ 306900 h 459652"/>
              <a:gd name="connsiteX2650" fmla="*/ 7168142 w 11646040"/>
              <a:gd name="connsiteY2650" fmla="*/ 277553 h 459652"/>
              <a:gd name="connsiteX2651" fmla="*/ 7168142 w 11646040"/>
              <a:gd name="connsiteY2651" fmla="*/ 269778 h 459652"/>
              <a:gd name="connsiteX2652" fmla="*/ 7169490 w 11646040"/>
              <a:gd name="connsiteY2652" fmla="*/ 269742 h 459652"/>
              <a:gd name="connsiteX2653" fmla="*/ 7260908 w 11646040"/>
              <a:gd name="connsiteY2653" fmla="*/ 305914 h 459652"/>
              <a:gd name="connsiteX2654" fmla="*/ 7298278 w 11646040"/>
              <a:gd name="connsiteY2654" fmla="*/ 281130 h 459652"/>
              <a:gd name="connsiteX2655" fmla="*/ 7168142 w 11646040"/>
              <a:gd name="connsiteY2655" fmla="*/ 230576 h 459652"/>
              <a:gd name="connsiteX2656" fmla="*/ 7168142 w 11646040"/>
              <a:gd name="connsiteY2656" fmla="*/ 220648 h 459652"/>
              <a:gd name="connsiteX2657" fmla="*/ 7208066 w 11646040"/>
              <a:gd name="connsiteY2657" fmla="*/ 224225 h 459652"/>
              <a:gd name="connsiteX2658" fmla="*/ 7301112 w 11646040"/>
              <a:gd name="connsiteY2658" fmla="*/ 267734 h 459652"/>
              <a:gd name="connsiteX2659" fmla="*/ 7315100 w 11646040"/>
              <a:gd name="connsiteY2659" fmla="*/ 272771 h 459652"/>
              <a:gd name="connsiteX2660" fmla="*/ 7351586 w 11646040"/>
              <a:gd name="connsiteY2660" fmla="*/ 257295 h 459652"/>
              <a:gd name="connsiteX2661" fmla="*/ 7168142 w 11646040"/>
              <a:gd name="connsiteY2661" fmla="*/ 182724 h 459652"/>
              <a:gd name="connsiteX2662" fmla="*/ 7168142 w 11646040"/>
              <a:gd name="connsiteY2662" fmla="*/ 172868 h 459652"/>
              <a:gd name="connsiteX2663" fmla="*/ 7212064 w 11646040"/>
              <a:gd name="connsiteY2663" fmla="*/ 175935 h 459652"/>
              <a:gd name="connsiteX2664" fmla="*/ 7356466 w 11646040"/>
              <a:gd name="connsiteY2664" fmla="*/ 245615 h 459652"/>
              <a:gd name="connsiteX2665" fmla="*/ 7368597 w 11646040"/>
              <a:gd name="connsiteY2665" fmla="*/ 252440 h 459652"/>
              <a:gd name="connsiteX2666" fmla="*/ 7413262 w 11646040"/>
              <a:gd name="connsiteY2666" fmla="*/ 241892 h 459652"/>
              <a:gd name="connsiteX2667" fmla="*/ 7168142 w 11646040"/>
              <a:gd name="connsiteY2667" fmla="*/ 133667 h 459652"/>
              <a:gd name="connsiteX2668" fmla="*/ 7168142 w 11646040"/>
              <a:gd name="connsiteY2668" fmla="*/ 120198 h 459652"/>
              <a:gd name="connsiteX2669" fmla="*/ 7200023 w 11646040"/>
              <a:gd name="connsiteY2669" fmla="*/ 120198 h 459652"/>
              <a:gd name="connsiteX2670" fmla="*/ 7199978 w 11646040"/>
              <a:gd name="connsiteY2670" fmla="*/ 120307 h 459652"/>
              <a:gd name="connsiteX2671" fmla="*/ 7213688 w 11646040"/>
              <a:gd name="connsiteY2671" fmla="*/ 106838 h 459652"/>
              <a:gd name="connsiteX2672" fmla="*/ 7168420 w 11646040"/>
              <a:gd name="connsiteY2672" fmla="*/ 80777 h 459652"/>
              <a:gd name="connsiteX2673" fmla="*/ 7168142 w 11646040"/>
              <a:gd name="connsiteY2673" fmla="*/ 80777 h 459652"/>
              <a:gd name="connsiteX2674" fmla="*/ 7168142 w 11646040"/>
              <a:gd name="connsiteY2674" fmla="*/ 73148 h 459652"/>
              <a:gd name="connsiteX2675" fmla="*/ 7224054 w 11646040"/>
              <a:gd name="connsiteY2675" fmla="*/ 100962 h 459652"/>
              <a:gd name="connsiteX2676" fmla="*/ 7252405 w 11646040"/>
              <a:gd name="connsiteY2676" fmla="*/ 73842 h 459652"/>
              <a:gd name="connsiteX2677" fmla="*/ 7168142 w 11646040"/>
              <a:gd name="connsiteY2677" fmla="*/ 38180 h 459652"/>
              <a:gd name="connsiteX2678" fmla="*/ 7168142 w 11646040"/>
              <a:gd name="connsiteY2678" fmla="*/ 30588 h 459652"/>
              <a:gd name="connsiteX2679" fmla="*/ 7169164 w 11646040"/>
              <a:gd name="connsiteY2679" fmla="*/ 30552 h 459652"/>
              <a:gd name="connsiteX2680" fmla="*/ 7260678 w 11646040"/>
              <a:gd name="connsiteY2680" fmla="*/ 66943 h 459652"/>
              <a:gd name="connsiteX2681" fmla="*/ 7298183 w 11646040"/>
              <a:gd name="connsiteY2681" fmla="*/ 42451 h 459652"/>
              <a:gd name="connsiteX2682" fmla="*/ 7228980 w 11646040"/>
              <a:gd name="connsiteY2682" fmla="*/ 37 h 459652"/>
              <a:gd name="connsiteX2683" fmla="*/ 7256354 w 11646040"/>
              <a:gd name="connsiteY2683" fmla="*/ 37 h 459652"/>
              <a:gd name="connsiteX2684" fmla="*/ 7301346 w 11646040"/>
              <a:gd name="connsiteY2684" fmla="*/ 29018 h 459652"/>
              <a:gd name="connsiteX2685" fmla="*/ 7315334 w 11646040"/>
              <a:gd name="connsiteY2685" fmla="*/ 33800 h 459652"/>
              <a:gd name="connsiteX2686" fmla="*/ 7351260 w 11646040"/>
              <a:gd name="connsiteY2686" fmla="*/ 18652 h 459652"/>
              <a:gd name="connsiteX2687" fmla="*/ 7331878 w 11646040"/>
              <a:gd name="connsiteY2687" fmla="*/ 37 h 459652"/>
              <a:gd name="connsiteX2688" fmla="*/ 7349447 w 11646040"/>
              <a:gd name="connsiteY2688" fmla="*/ 37 h 459652"/>
              <a:gd name="connsiteX2689" fmla="*/ 7354654 w 11646040"/>
              <a:gd name="connsiteY2689" fmla="*/ 5037 h 459652"/>
              <a:gd name="connsiteX2690" fmla="*/ 7367620 w 11646040"/>
              <a:gd name="connsiteY2690" fmla="*/ 13250 h 459652"/>
              <a:gd name="connsiteX2691" fmla="*/ 7413445 w 11646040"/>
              <a:gd name="connsiteY2691" fmla="*/ 3066 h 459652"/>
              <a:gd name="connsiteX2692" fmla="*/ 7410844 w 11646040"/>
              <a:gd name="connsiteY2692" fmla="*/ 37 h 459652"/>
              <a:gd name="connsiteX2693" fmla="*/ 7436824 w 11646040"/>
              <a:gd name="connsiteY2693" fmla="*/ 37 h 459652"/>
              <a:gd name="connsiteX2694" fmla="*/ 7445934 w 11646040"/>
              <a:gd name="connsiteY2694" fmla="*/ 767 h 459652"/>
              <a:gd name="connsiteX2695" fmla="*/ 7501474 w 11646040"/>
              <a:gd name="connsiteY2695" fmla="*/ 840 h 459652"/>
              <a:gd name="connsiteX2696" fmla="*/ 7510444 w 11646040"/>
              <a:gd name="connsiteY2696" fmla="*/ 0 h 459652"/>
              <a:gd name="connsiteX2697" fmla="*/ 6899970 w 11646040"/>
              <a:gd name="connsiteY2697" fmla="*/ 0 h 459652"/>
              <a:gd name="connsiteX2698" fmla="*/ 6925764 w 11646040"/>
              <a:gd name="connsiteY2698" fmla="*/ 0 h 459652"/>
              <a:gd name="connsiteX2699" fmla="*/ 6924463 w 11646040"/>
              <a:gd name="connsiteY2699" fmla="*/ 1533 h 459652"/>
              <a:gd name="connsiteX2700" fmla="*/ 6928506 w 11646040"/>
              <a:gd name="connsiteY2700" fmla="*/ 4417 h 459652"/>
              <a:gd name="connsiteX2701" fmla="*/ 6957182 w 11646040"/>
              <a:gd name="connsiteY2701" fmla="*/ 11425 h 459652"/>
              <a:gd name="connsiteX2702" fmla="*/ 6982142 w 11646040"/>
              <a:gd name="connsiteY2702" fmla="*/ 5147 h 459652"/>
              <a:gd name="connsiteX2703" fmla="*/ 6987625 w 11646040"/>
              <a:gd name="connsiteY2703" fmla="*/ 37 h 459652"/>
              <a:gd name="connsiteX2704" fmla="*/ 7004544 w 11646040"/>
              <a:gd name="connsiteY2704" fmla="*/ 37 h 459652"/>
              <a:gd name="connsiteX2705" fmla="*/ 6985348 w 11646040"/>
              <a:gd name="connsiteY2705" fmla="*/ 18762 h 459652"/>
              <a:gd name="connsiteX2706" fmla="*/ 7027363 w 11646040"/>
              <a:gd name="connsiteY2706" fmla="*/ 36392 h 459652"/>
              <a:gd name="connsiteX2707" fmla="*/ 7080162 w 11646040"/>
              <a:gd name="connsiteY2707" fmla="*/ 37 h 459652"/>
              <a:gd name="connsiteX2708" fmla="*/ 7109349 w 11646040"/>
              <a:gd name="connsiteY2708" fmla="*/ 37 h 459652"/>
              <a:gd name="connsiteX2709" fmla="*/ 7039726 w 11646040"/>
              <a:gd name="connsiteY2709" fmla="*/ 43473 h 459652"/>
              <a:gd name="connsiteX2710" fmla="*/ 7076072 w 11646040"/>
              <a:gd name="connsiteY2710" fmla="*/ 67125 h 459652"/>
              <a:gd name="connsiteX2711" fmla="*/ 7167910 w 11646040"/>
              <a:gd name="connsiteY2711" fmla="*/ 30588 h 459652"/>
              <a:gd name="connsiteX2712" fmla="*/ 7168096 w 11646040"/>
              <a:gd name="connsiteY2712" fmla="*/ 30588 h 459652"/>
              <a:gd name="connsiteX2713" fmla="*/ 7168096 w 11646040"/>
              <a:gd name="connsiteY2713" fmla="*/ 38253 h 459652"/>
              <a:gd name="connsiteX2714" fmla="*/ 7089642 w 11646040"/>
              <a:gd name="connsiteY2714" fmla="*/ 66760 h 459652"/>
              <a:gd name="connsiteX2715" fmla="*/ 7089458 w 11646040"/>
              <a:gd name="connsiteY2715" fmla="*/ 66943 h 459652"/>
              <a:gd name="connsiteX2716" fmla="*/ 7086110 w 11646040"/>
              <a:gd name="connsiteY2716" fmla="*/ 74900 h 459652"/>
              <a:gd name="connsiteX2717" fmla="*/ 7112880 w 11646040"/>
              <a:gd name="connsiteY2717" fmla="*/ 101473 h 459652"/>
              <a:gd name="connsiteX2718" fmla="*/ 7168050 w 11646040"/>
              <a:gd name="connsiteY2718" fmla="*/ 73440 h 459652"/>
              <a:gd name="connsiteX2719" fmla="*/ 7168050 w 11646040"/>
              <a:gd name="connsiteY2719" fmla="*/ 80923 h 459652"/>
              <a:gd name="connsiteX2720" fmla="*/ 7167956 w 11646040"/>
              <a:gd name="connsiteY2720" fmla="*/ 80923 h 459652"/>
              <a:gd name="connsiteX2721" fmla="*/ 7123477 w 11646040"/>
              <a:gd name="connsiteY2721" fmla="*/ 106072 h 459652"/>
              <a:gd name="connsiteX2722" fmla="*/ 7137096 w 11646040"/>
              <a:gd name="connsiteY2722" fmla="*/ 120307 h 459652"/>
              <a:gd name="connsiteX2723" fmla="*/ 7168096 w 11646040"/>
              <a:gd name="connsiteY2723" fmla="*/ 120307 h 459652"/>
              <a:gd name="connsiteX2724" fmla="*/ 7168096 w 11646040"/>
              <a:gd name="connsiteY2724" fmla="*/ 133265 h 459652"/>
              <a:gd name="connsiteX2725" fmla="*/ 7154152 w 11646040"/>
              <a:gd name="connsiteY2725" fmla="*/ 133520 h 459652"/>
              <a:gd name="connsiteX2726" fmla="*/ 7154013 w 11646040"/>
              <a:gd name="connsiteY2726" fmla="*/ 133593 h 459652"/>
              <a:gd name="connsiteX2727" fmla="*/ 6926232 w 11646040"/>
              <a:gd name="connsiteY2727" fmla="*/ 242914 h 459652"/>
              <a:gd name="connsiteX2728" fmla="*/ 6956207 w 11646040"/>
              <a:gd name="connsiteY2728" fmla="*/ 250287 h 459652"/>
              <a:gd name="connsiteX2729" fmla="*/ 6982420 w 11646040"/>
              <a:gd name="connsiteY2729" fmla="*/ 244191 h 459652"/>
              <a:gd name="connsiteX2730" fmla="*/ 7168096 w 11646040"/>
              <a:gd name="connsiteY2730" fmla="*/ 173051 h 459652"/>
              <a:gd name="connsiteX2731" fmla="*/ 7168096 w 11646040"/>
              <a:gd name="connsiteY2731" fmla="*/ 182906 h 459652"/>
              <a:gd name="connsiteX2732" fmla="*/ 7146391 w 11646040"/>
              <a:gd name="connsiteY2732" fmla="*/ 183600 h 459652"/>
              <a:gd name="connsiteX2733" fmla="*/ 6985256 w 11646040"/>
              <a:gd name="connsiteY2733" fmla="*/ 257806 h 459652"/>
              <a:gd name="connsiteX2734" fmla="*/ 7012908 w 11646040"/>
              <a:gd name="connsiteY2734" fmla="*/ 269888 h 459652"/>
              <a:gd name="connsiteX2735" fmla="*/ 7037682 w 11646040"/>
              <a:gd name="connsiteY2735" fmla="*/ 266712 h 459652"/>
              <a:gd name="connsiteX2736" fmla="*/ 7168096 w 11646040"/>
              <a:gd name="connsiteY2736" fmla="*/ 220393 h 459652"/>
              <a:gd name="connsiteX2737" fmla="*/ 7168096 w 11646040"/>
              <a:gd name="connsiteY2737" fmla="*/ 230503 h 459652"/>
              <a:gd name="connsiteX2738" fmla="*/ 7152804 w 11646040"/>
              <a:gd name="connsiteY2738" fmla="*/ 231051 h 459652"/>
              <a:gd name="connsiteX2739" fmla="*/ 7038564 w 11646040"/>
              <a:gd name="connsiteY2739" fmla="*/ 281751 h 459652"/>
              <a:gd name="connsiteX2740" fmla="*/ 7075745 w 11646040"/>
              <a:gd name="connsiteY2740" fmla="*/ 306133 h 459652"/>
              <a:gd name="connsiteX2741" fmla="*/ 7166608 w 11646040"/>
              <a:gd name="connsiteY2741" fmla="*/ 269742 h 459652"/>
              <a:gd name="connsiteX2742" fmla="*/ 7168096 w 11646040"/>
              <a:gd name="connsiteY2742" fmla="*/ 269742 h 459652"/>
              <a:gd name="connsiteX2743" fmla="*/ 7168096 w 11646040"/>
              <a:gd name="connsiteY2743" fmla="*/ 277553 h 459652"/>
              <a:gd name="connsiteX2744" fmla="*/ 7088852 w 11646040"/>
              <a:gd name="connsiteY2744" fmla="*/ 306535 h 459652"/>
              <a:gd name="connsiteX2745" fmla="*/ 7086248 w 11646040"/>
              <a:gd name="connsiteY2745" fmla="*/ 314638 h 459652"/>
              <a:gd name="connsiteX2746" fmla="*/ 7112508 w 11646040"/>
              <a:gd name="connsiteY2746" fmla="*/ 340334 h 459652"/>
              <a:gd name="connsiteX2747" fmla="*/ 7168050 w 11646040"/>
              <a:gd name="connsiteY2747" fmla="*/ 312740 h 459652"/>
              <a:gd name="connsiteX2748" fmla="*/ 7168050 w 11646040"/>
              <a:gd name="connsiteY2748" fmla="*/ 320770 h 459652"/>
              <a:gd name="connsiteX2749" fmla="*/ 7123709 w 11646040"/>
              <a:gd name="connsiteY2749" fmla="*/ 343619 h 459652"/>
              <a:gd name="connsiteX2750" fmla="*/ 7139048 w 11646040"/>
              <a:gd name="connsiteY2750" fmla="*/ 359497 h 459652"/>
              <a:gd name="connsiteX2751" fmla="*/ 7168050 w 11646040"/>
              <a:gd name="connsiteY2751" fmla="*/ 359023 h 459652"/>
              <a:gd name="connsiteX2752" fmla="*/ 7168050 w 11646040"/>
              <a:gd name="connsiteY2752" fmla="*/ 373003 h 459652"/>
              <a:gd name="connsiteX2753" fmla="*/ 6974178 w 11646040"/>
              <a:gd name="connsiteY2753" fmla="*/ 432715 h 459652"/>
              <a:gd name="connsiteX2754" fmla="*/ 6945294 w 11646040"/>
              <a:gd name="connsiteY2754" fmla="*/ 459652 h 459652"/>
              <a:gd name="connsiteX2755" fmla="*/ 6919545 w 11646040"/>
              <a:gd name="connsiteY2755" fmla="*/ 459652 h 459652"/>
              <a:gd name="connsiteX2756" fmla="*/ 6945006 w 11646040"/>
              <a:gd name="connsiteY2756" fmla="*/ 430455 h 459652"/>
              <a:gd name="connsiteX2757" fmla="*/ 6904154 w 11646040"/>
              <a:gd name="connsiteY2757" fmla="*/ 403518 h 459652"/>
              <a:gd name="connsiteX2758" fmla="*/ 6901410 w 11646040"/>
              <a:gd name="connsiteY2758" fmla="*/ 402459 h 459652"/>
              <a:gd name="connsiteX2759" fmla="*/ 6901410 w 11646040"/>
              <a:gd name="connsiteY2759" fmla="*/ 402532 h 459652"/>
              <a:gd name="connsiteX2760" fmla="*/ 6866484 w 11646040"/>
              <a:gd name="connsiteY2760" fmla="*/ 396794 h 459652"/>
              <a:gd name="connsiteX2761" fmla="*/ 6780200 w 11646040"/>
              <a:gd name="connsiteY2761" fmla="*/ 432828 h 459652"/>
              <a:gd name="connsiteX2762" fmla="*/ 6808732 w 11646040"/>
              <a:gd name="connsiteY2762" fmla="*/ 459652 h 459652"/>
              <a:gd name="connsiteX2763" fmla="*/ 6782147 w 11646040"/>
              <a:gd name="connsiteY2763" fmla="*/ 459652 h 459652"/>
              <a:gd name="connsiteX2764" fmla="*/ 6763938 w 11646040"/>
              <a:gd name="connsiteY2764" fmla="*/ 438804 h 459652"/>
              <a:gd name="connsiteX2765" fmla="*/ 6557668 w 11646040"/>
              <a:gd name="connsiteY2765" fmla="*/ 373149 h 459652"/>
              <a:gd name="connsiteX2766" fmla="*/ 6557668 w 11646040"/>
              <a:gd name="connsiteY2766" fmla="*/ 358840 h 459652"/>
              <a:gd name="connsiteX2767" fmla="*/ 6586994 w 11646040"/>
              <a:gd name="connsiteY2767" fmla="*/ 359315 h 459652"/>
              <a:gd name="connsiteX2768" fmla="*/ 6586994 w 11646040"/>
              <a:gd name="connsiteY2768" fmla="*/ 359388 h 459652"/>
              <a:gd name="connsiteX2769" fmla="*/ 6602612 w 11646040"/>
              <a:gd name="connsiteY2769" fmla="*/ 344350 h 459652"/>
              <a:gd name="connsiteX2770" fmla="*/ 6560226 w 11646040"/>
              <a:gd name="connsiteY2770" fmla="*/ 320478 h 459652"/>
              <a:gd name="connsiteX2771" fmla="*/ 6557668 w 11646040"/>
              <a:gd name="connsiteY2771" fmla="*/ 320514 h 459652"/>
              <a:gd name="connsiteX2772" fmla="*/ 6557668 w 11646040"/>
              <a:gd name="connsiteY2772" fmla="*/ 311827 h 459652"/>
              <a:gd name="connsiteX2773" fmla="*/ 6613532 w 11646040"/>
              <a:gd name="connsiteY2773" fmla="*/ 339641 h 459652"/>
              <a:gd name="connsiteX2774" fmla="*/ 6638212 w 11646040"/>
              <a:gd name="connsiteY2774" fmla="*/ 315915 h 459652"/>
              <a:gd name="connsiteX2775" fmla="*/ 6637514 w 11646040"/>
              <a:gd name="connsiteY2775" fmla="*/ 306900 h 459652"/>
              <a:gd name="connsiteX2776" fmla="*/ 6557668 w 11646040"/>
              <a:gd name="connsiteY2776" fmla="*/ 277553 h 459652"/>
              <a:gd name="connsiteX2777" fmla="*/ 6557668 w 11646040"/>
              <a:gd name="connsiteY2777" fmla="*/ 269778 h 459652"/>
              <a:gd name="connsiteX2778" fmla="*/ 6559016 w 11646040"/>
              <a:gd name="connsiteY2778" fmla="*/ 269742 h 459652"/>
              <a:gd name="connsiteX2779" fmla="*/ 6650436 w 11646040"/>
              <a:gd name="connsiteY2779" fmla="*/ 305914 h 459652"/>
              <a:gd name="connsiteX2780" fmla="*/ 6687802 w 11646040"/>
              <a:gd name="connsiteY2780" fmla="*/ 281130 h 459652"/>
              <a:gd name="connsiteX2781" fmla="*/ 6557668 w 11646040"/>
              <a:gd name="connsiteY2781" fmla="*/ 230576 h 459652"/>
              <a:gd name="connsiteX2782" fmla="*/ 6557668 w 11646040"/>
              <a:gd name="connsiteY2782" fmla="*/ 220648 h 459652"/>
              <a:gd name="connsiteX2783" fmla="*/ 6597590 w 11646040"/>
              <a:gd name="connsiteY2783" fmla="*/ 224225 h 459652"/>
              <a:gd name="connsiteX2784" fmla="*/ 6690640 w 11646040"/>
              <a:gd name="connsiteY2784" fmla="*/ 267734 h 459652"/>
              <a:gd name="connsiteX2785" fmla="*/ 6704628 w 11646040"/>
              <a:gd name="connsiteY2785" fmla="*/ 272771 h 459652"/>
              <a:gd name="connsiteX2786" fmla="*/ 6741112 w 11646040"/>
              <a:gd name="connsiteY2786" fmla="*/ 257295 h 459652"/>
              <a:gd name="connsiteX2787" fmla="*/ 6557668 w 11646040"/>
              <a:gd name="connsiteY2787" fmla="*/ 182724 h 459652"/>
              <a:gd name="connsiteX2788" fmla="*/ 6557668 w 11646040"/>
              <a:gd name="connsiteY2788" fmla="*/ 172868 h 459652"/>
              <a:gd name="connsiteX2789" fmla="*/ 6601588 w 11646040"/>
              <a:gd name="connsiteY2789" fmla="*/ 175935 h 459652"/>
              <a:gd name="connsiteX2790" fmla="*/ 6745992 w 11646040"/>
              <a:gd name="connsiteY2790" fmla="*/ 245615 h 459652"/>
              <a:gd name="connsiteX2791" fmla="*/ 6758124 w 11646040"/>
              <a:gd name="connsiteY2791" fmla="*/ 252440 h 459652"/>
              <a:gd name="connsiteX2792" fmla="*/ 6802788 w 11646040"/>
              <a:gd name="connsiteY2792" fmla="*/ 241892 h 459652"/>
              <a:gd name="connsiteX2793" fmla="*/ 6557668 w 11646040"/>
              <a:gd name="connsiteY2793" fmla="*/ 133667 h 459652"/>
              <a:gd name="connsiteX2794" fmla="*/ 6557668 w 11646040"/>
              <a:gd name="connsiteY2794" fmla="*/ 120198 h 459652"/>
              <a:gd name="connsiteX2795" fmla="*/ 6589550 w 11646040"/>
              <a:gd name="connsiteY2795" fmla="*/ 120198 h 459652"/>
              <a:gd name="connsiteX2796" fmla="*/ 6589504 w 11646040"/>
              <a:gd name="connsiteY2796" fmla="*/ 120307 h 459652"/>
              <a:gd name="connsiteX2797" fmla="*/ 6603215 w 11646040"/>
              <a:gd name="connsiteY2797" fmla="*/ 106838 h 459652"/>
              <a:gd name="connsiteX2798" fmla="*/ 6557948 w 11646040"/>
              <a:gd name="connsiteY2798" fmla="*/ 80777 h 459652"/>
              <a:gd name="connsiteX2799" fmla="*/ 6557668 w 11646040"/>
              <a:gd name="connsiteY2799" fmla="*/ 80777 h 459652"/>
              <a:gd name="connsiteX2800" fmla="*/ 6557668 w 11646040"/>
              <a:gd name="connsiteY2800" fmla="*/ 73148 h 459652"/>
              <a:gd name="connsiteX2801" fmla="*/ 6613578 w 11646040"/>
              <a:gd name="connsiteY2801" fmla="*/ 100962 h 459652"/>
              <a:gd name="connsiteX2802" fmla="*/ 6641930 w 11646040"/>
              <a:gd name="connsiteY2802" fmla="*/ 73842 h 459652"/>
              <a:gd name="connsiteX2803" fmla="*/ 6557668 w 11646040"/>
              <a:gd name="connsiteY2803" fmla="*/ 38180 h 459652"/>
              <a:gd name="connsiteX2804" fmla="*/ 6557668 w 11646040"/>
              <a:gd name="connsiteY2804" fmla="*/ 30588 h 459652"/>
              <a:gd name="connsiteX2805" fmla="*/ 6558690 w 11646040"/>
              <a:gd name="connsiteY2805" fmla="*/ 30552 h 459652"/>
              <a:gd name="connsiteX2806" fmla="*/ 6650203 w 11646040"/>
              <a:gd name="connsiteY2806" fmla="*/ 66943 h 459652"/>
              <a:gd name="connsiteX2807" fmla="*/ 6687710 w 11646040"/>
              <a:gd name="connsiteY2807" fmla="*/ 42451 h 459652"/>
              <a:gd name="connsiteX2808" fmla="*/ 6618506 w 11646040"/>
              <a:gd name="connsiteY2808" fmla="*/ 37 h 459652"/>
              <a:gd name="connsiteX2809" fmla="*/ 6645881 w 11646040"/>
              <a:gd name="connsiteY2809" fmla="*/ 37 h 459652"/>
              <a:gd name="connsiteX2810" fmla="*/ 6690870 w 11646040"/>
              <a:gd name="connsiteY2810" fmla="*/ 29018 h 459652"/>
              <a:gd name="connsiteX2811" fmla="*/ 6704861 w 11646040"/>
              <a:gd name="connsiteY2811" fmla="*/ 33800 h 459652"/>
              <a:gd name="connsiteX2812" fmla="*/ 6740787 w 11646040"/>
              <a:gd name="connsiteY2812" fmla="*/ 18652 h 459652"/>
              <a:gd name="connsiteX2813" fmla="*/ 6721406 w 11646040"/>
              <a:gd name="connsiteY2813" fmla="*/ 37 h 459652"/>
              <a:gd name="connsiteX2814" fmla="*/ 6738974 w 11646040"/>
              <a:gd name="connsiteY2814" fmla="*/ 37 h 459652"/>
              <a:gd name="connsiteX2815" fmla="*/ 6744178 w 11646040"/>
              <a:gd name="connsiteY2815" fmla="*/ 5037 h 459652"/>
              <a:gd name="connsiteX2816" fmla="*/ 6757146 w 11646040"/>
              <a:gd name="connsiteY2816" fmla="*/ 13250 h 459652"/>
              <a:gd name="connsiteX2817" fmla="*/ 6802974 w 11646040"/>
              <a:gd name="connsiteY2817" fmla="*/ 3066 h 459652"/>
              <a:gd name="connsiteX2818" fmla="*/ 6800371 w 11646040"/>
              <a:gd name="connsiteY2818" fmla="*/ 37 h 459652"/>
              <a:gd name="connsiteX2819" fmla="*/ 6826350 w 11646040"/>
              <a:gd name="connsiteY2819" fmla="*/ 37 h 459652"/>
              <a:gd name="connsiteX2820" fmla="*/ 6835460 w 11646040"/>
              <a:gd name="connsiteY2820" fmla="*/ 767 h 459652"/>
              <a:gd name="connsiteX2821" fmla="*/ 6891001 w 11646040"/>
              <a:gd name="connsiteY2821" fmla="*/ 840 h 459652"/>
              <a:gd name="connsiteX2822" fmla="*/ 6899970 w 11646040"/>
              <a:gd name="connsiteY2822" fmla="*/ 0 h 459652"/>
              <a:gd name="connsiteX2823" fmla="*/ 6289494 w 11646040"/>
              <a:gd name="connsiteY2823" fmla="*/ 0 h 459652"/>
              <a:gd name="connsiteX2824" fmla="*/ 6315292 w 11646040"/>
              <a:gd name="connsiteY2824" fmla="*/ 0 h 459652"/>
              <a:gd name="connsiteX2825" fmla="*/ 6313989 w 11646040"/>
              <a:gd name="connsiteY2825" fmla="*/ 1533 h 459652"/>
              <a:gd name="connsiteX2826" fmla="*/ 6318033 w 11646040"/>
              <a:gd name="connsiteY2826" fmla="*/ 4417 h 459652"/>
              <a:gd name="connsiteX2827" fmla="*/ 6346708 w 11646040"/>
              <a:gd name="connsiteY2827" fmla="*/ 11425 h 459652"/>
              <a:gd name="connsiteX2828" fmla="*/ 6371665 w 11646040"/>
              <a:gd name="connsiteY2828" fmla="*/ 5147 h 459652"/>
              <a:gd name="connsiteX2829" fmla="*/ 6377151 w 11646040"/>
              <a:gd name="connsiteY2829" fmla="*/ 37 h 459652"/>
              <a:gd name="connsiteX2830" fmla="*/ 6394067 w 11646040"/>
              <a:gd name="connsiteY2830" fmla="*/ 37 h 459652"/>
              <a:gd name="connsiteX2831" fmla="*/ 6374876 w 11646040"/>
              <a:gd name="connsiteY2831" fmla="*/ 18762 h 459652"/>
              <a:gd name="connsiteX2832" fmla="*/ 6416889 w 11646040"/>
              <a:gd name="connsiteY2832" fmla="*/ 36392 h 459652"/>
              <a:gd name="connsiteX2833" fmla="*/ 6469689 w 11646040"/>
              <a:gd name="connsiteY2833" fmla="*/ 37 h 459652"/>
              <a:gd name="connsiteX2834" fmla="*/ 6498875 w 11646040"/>
              <a:gd name="connsiteY2834" fmla="*/ 37 h 459652"/>
              <a:gd name="connsiteX2835" fmla="*/ 6429252 w 11646040"/>
              <a:gd name="connsiteY2835" fmla="*/ 43473 h 459652"/>
              <a:gd name="connsiteX2836" fmla="*/ 6465598 w 11646040"/>
              <a:gd name="connsiteY2836" fmla="*/ 67125 h 459652"/>
              <a:gd name="connsiteX2837" fmla="*/ 6557434 w 11646040"/>
              <a:gd name="connsiteY2837" fmla="*/ 30588 h 459652"/>
              <a:gd name="connsiteX2838" fmla="*/ 6557622 w 11646040"/>
              <a:gd name="connsiteY2838" fmla="*/ 30588 h 459652"/>
              <a:gd name="connsiteX2839" fmla="*/ 6557622 w 11646040"/>
              <a:gd name="connsiteY2839" fmla="*/ 38253 h 459652"/>
              <a:gd name="connsiteX2840" fmla="*/ 6479170 w 11646040"/>
              <a:gd name="connsiteY2840" fmla="*/ 66760 h 459652"/>
              <a:gd name="connsiteX2841" fmla="*/ 6478983 w 11646040"/>
              <a:gd name="connsiteY2841" fmla="*/ 66943 h 459652"/>
              <a:gd name="connsiteX2842" fmla="*/ 6475636 w 11646040"/>
              <a:gd name="connsiteY2842" fmla="*/ 74900 h 459652"/>
              <a:gd name="connsiteX2843" fmla="*/ 6502406 w 11646040"/>
              <a:gd name="connsiteY2843" fmla="*/ 101473 h 459652"/>
              <a:gd name="connsiteX2844" fmla="*/ 6557574 w 11646040"/>
              <a:gd name="connsiteY2844" fmla="*/ 73440 h 459652"/>
              <a:gd name="connsiteX2845" fmla="*/ 6557574 w 11646040"/>
              <a:gd name="connsiteY2845" fmla="*/ 80923 h 459652"/>
              <a:gd name="connsiteX2846" fmla="*/ 6557480 w 11646040"/>
              <a:gd name="connsiteY2846" fmla="*/ 80923 h 459652"/>
              <a:gd name="connsiteX2847" fmla="*/ 6513004 w 11646040"/>
              <a:gd name="connsiteY2847" fmla="*/ 106072 h 459652"/>
              <a:gd name="connsiteX2848" fmla="*/ 6526622 w 11646040"/>
              <a:gd name="connsiteY2848" fmla="*/ 120307 h 459652"/>
              <a:gd name="connsiteX2849" fmla="*/ 6557622 w 11646040"/>
              <a:gd name="connsiteY2849" fmla="*/ 120307 h 459652"/>
              <a:gd name="connsiteX2850" fmla="*/ 6557622 w 11646040"/>
              <a:gd name="connsiteY2850" fmla="*/ 133265 h 459652"/>
              <a:gd name="connsiteX2851" fmla="*/ 6543678 w 11646040"/>
              <a:gd name="connsiteY2851" fmla="*/ 133520 h 459652"/>
              <a:gd name="connsiteX2852" fmla="*/ 6543539 w 11646040"/>
              <a:gd name="connsiteY2852" fmla="*/ 133593 h 459652"/>
              <a:gd name="connsiteX2853" fmla="*/ 6315756 w 11646040"/>
              <a:gd name="connsiteY2853" fmla="*/ 242914 h 459652"/>
              <a:gd name="connsiteX2854" fmla="*/ 6345732 w 11646040"/>
              <a:gd name="connsiteY2854" fmla="*/ 250287 h 459652"/>
              <a:gd name="connsiteX2855" fmla="*/ 6371946 w 11646040"/>
              <a:gd name="connsiteY2855" fmla="*/ 244191 h 459652"/>
              <a:gd name="connsiteX2856" fmla="*/ 6557622 w 11646040"/>
              <a:gd name="connsiteY2856" fmla="*/ 173051 h 459652"/>
              <a:gd name="connsiteX2857" fmla="*/ 6557622 w 11646040"/>
              <a:gd name="connsiteY2857" fmla="*/ 182906 h 459652"/>
              <a:gd name="connsiteX2858" fmla="*/ 6535917 w 11646040"/>
              <a:gd name="connsiteY2858" fmla="*/ 183600 h 459652"/>
              <a:gd name="connsiteX2859" fmla="*/ 6374779 w 11646040"/>
              <a:gd name="connsiteY2859" fmla="*/ 257806 h 459652"/>
              <a:gd name="connsiteX2860" fmla="*/ 6402434 w 11646040"/>
              <a:gd name="connsiteY2860" fmla="*/ 269888 h 459652"/>
              <a:gd name="connsiteX2861" fmla="*/ 6427206 w 11646040"/>
              <a:gd name="connsiteY2861" fmla="*/ 266712 h 459652"/>
              <a:gd name="connsiteX2862" fmla="*/ 6557622 w 11646040"/>
              <a:gd name="connsiteY2862" fmla="*/ 220393 h 459652"/>
              <a:gd name="connsiteX2863" fmla="*/ 6557622 w 11646040"/>
              <a:gd name="connsiteY2863" fmla="*/ 230503 h 459652"/>
              <a:gd name="connsiteX2864" fmla="*/ 6542328 w 11646040"/>
              <a:gd name="connsiteY2864" fmla="*/ 231051 h 459652"/>
              <a:gd name="connsiteX2865" fmla="*/ 6428090 w 11646040"/>
              <a:gd name="connsiteY2865" fmla="*/ 281751 h 459652"/>
              <a:gd name="connsiteX2866" fmla="*/ 6465271 w 11646040"/>
              <a:gd name="connsiteY2866" fmla="*/ 306133 h 459652"/>
              <a:gd name="connsiteX2867" fmla="*/ 6556136 w 11646040"/>
              <a:gd name="connsiteY2867" fmla="*/ 269742 h 459652"/>
              <a:gd name="connsiteX2868" fmla="*/ 6557622 w 11646040"/>
              <a:gd name="connsiteY2868" fmla="*/ 269742 h 459652"/>
              <a:gd name="connsiteX2869" fmla="*/ 6557622 w 11646040"/>
              <a:gd name="connsiteY2869" fmla="*/ 277553 h 459652"/>
              <a:gd name="connsiteX2870" fmla="*/ 6478380 w 11646040"/>
              <a:gd name="connsiteY2870" fmla="*/ 306535 h 459652"/>
              <a:gd name="connsiteX2871" fmla="*/ 6475776 w 11646040"/>
              <a:gd name="connsiteY2871" fmla="*/ 314638 h 459652"/>
              <a:gd name="connsiteX2872" fmla="*/ 6502034 w 11646040"/>
              <a:gd name="connsiteY2872" fmla="*/ 340334 h 459652"/>
              <a:gd name="connsiteX2873" fmla="*/ 6557574 w 11646040"/>
              <a:gd name="connsiteY2873" fmla="*/ 312740 h 459652"/>
              <a:gd name="connsiteX2874" fmla="*/ 6557574 w 11646040"/>
              <a:gd name="connsiteY2874" fmla="*/ 320770 h 459652"/>
              <a:gd name="connsiteX2875" fmla="*/ 6513238 w 11646040"/>
              <a:gd name="connsiteY2875" fmla="*/ 343619 h 459652"/>
              <a:gd name="connsiteX2876" fmla="*/ 6528574 w 11646040"/>
              <a:gd name="connsiteY2876" fmla="*/ 359497 h 459652"/>
              <a:gd name="connsiteX2877" fmla="*/ 6557574 w 11646040"/>
              <a:gd name="connsiteY2877" fmla="*/ 359023 h 459652"/>
              <a:gd name="connsiteX2878" fmla="*/ 6557574 w 11646040"/>
              <a:gd name="connsiteY2878" fmla="*/ 373003 h 459652"/>
              <a:gd name="connsiteX2879" fmla="*/ 6363702 w 11646040"/>
              <a:gd name="connsiteY2879" fmla="*/ 432715 h 459652"/>
              <a:gd name="connsiteX2880" fmla="*/ 6334818 w 11646040"/>
              <a:gd name="connsiteY2880" fmla="*/ 459652 h 459652"/>
              <a:gd name="connsiteX2881" fmla="*/ 6309068 w 11646040"/>
              <a:gd name="connsiteY2881" fmla="*/ 459652 h 459652"/>
              <a:gd name="connsiteX2882" fmla="*/ 6334531 w 11646040"/>
              <a:gd name="connsiteY2882" fmla="*/ 430455 h 459652"/>
              <a:gd name="connsiteX2883" fmla="*/ 6293679 w 11646040"/>
              <a:gd name="connsiteY2883" fmla="*/ 403518 h 459652"/>
              <a:gd name="connsiteX2884" fmla="*/ 6290938 w 11646040"/>
              <a:gd name="connsiteY2884" fmla="*/ 402459 h 459652"/>
              <a:gd name="connsiteX2885" fmla="*/ 6290938 w 11646040"/>
              <a:gd name="connsiteY2885" fmla="*/ 402532 h 459652"/>
              <a:gd name="connsiteX2886" fmla="*/ 6256011 w 11646040"/>
              <a:gd name="connsiteY2886" fmla="*/ 396794 h 459652"/>
              <a:gd name="connsiteX2887" fmla="*/ 6169726 w 11646040"/>
              <a:gd name="connsiteY2887" fmla="*/ 432828 h 459652"/>
              <a:gd name="connsiteX2888" fmla="*/ 6198259 w 11646040"/>
              <a:gd name="connsiteY2888" fmla="*/ 459652 h 459652"/>
              <a:gd name="connsiteX2889" fmla="*/ 6171675 w 11646040"/>
              <a:gd name="connsiteY2889" fmla="*/ 459652 h 459652"/>
              <a:gd name="connsiteX2890" fmla="*/ 6153464 w 11646040"/>
              <a:gd name="connsiteY2890" fmla="*/ 438804 h 459652"/>
              <a:gd name="connsiteX2891" fmla="*/ 5947191 w 11646040"/>
              <a:gd name="connsiteY2891" fmla="*/ 373149 h 459652"/>
              <a:gd name="connsiteX2892" fmla="*/ 5947191 w 11646040"/>
              <a:gd name="connsiteY2892" fmla="*/ 358840 h 459652"/>
              <a:gd name="connsiteX2893" fmla="*/ 5976518 w 11646040"/>
              <a:gd name="connsiteY2893" fmla="*/ 359315 h 459652"/>
              <a:gd name="connsiteX2894" fmla="*/ 5976518 w 11646040"/>
              <a:gd name="connsiteY2894" fmla="*/ 359388 h 459652"/>
              <a:gd name="connsiteX2895" fmla="*/ 5992135 w 11646040"/>
              <a:gd name="connsiteY2895" fmla="*/ 344350 h 459652"/>
              <a:gd name="connsiteX2896" fmla="*/ 5949748 w 11646040"/>
              <a:gd name="connsiteY2896" fmla="*/ 320478 h 459652"/>
              <a:gd name="connsiteX2897" fmla="*/ 5947191 w 11646040"/>
              <a:gd name="connsiteY2897" fmla="*/ 320514 h 459652"/>
              <a:gd name="connsiteX2898" fmla="*/ 5947191 w 11646040"/>
              <a:gd name="connsiteY2898" fmla="*/ 311827 h 459652"/>
              <a:gd name="connsiteX2899" fmla="*/ 6003058 w 11646040"/>
              <a:gd name="connsiteY2899" fmla="*/ 339641 h 459652"/>
              <a:gd name="connsiteX2900" fmla="*/ 6027736 w 11646040"/>
              <a:gd name="connsiteY2900" fmla="*/ 315915 h 459652"/>
              <a:gd name="connsiteX2901" fmla="*/ 6027039 w 11646040"/>
              <a:gd name="connsiteY2901" fmla="*/ 306900 h 459652"/>
              <a:gd name="connsiteX2902" fmla="*/ 5947191 w 11646040"/>
              <a:gd name="connsiteY2902" fmla="*/ 277553 h 459652"/>
              <a:gd name="connsiteX2903" fmla="*/ 5947191 w 11646040"/>
              <a:gd name="connsiteY2903" fmla="*/ 269778 h 459652"/>
              <a:gd name="connsiteX2904" fmla="*/ 5948540 w 11646040"/>
              <a:gd name="connsiteY2904" fmla="*/ 269742 h 459652"/>
              <a:gd name="connsiteX2905" fmla="*/ 6039960 w 11646040"/>
              <a:gd name="connsiteY2905" fmla="*/ 305914 h 459652"/>
              <a:gd name="connsiteX2906" fmla="*/ 6077327 w 11646040"/>
              <a:gd name="connsiteY2906" fmla="*/ 281130 h 459652"/>
              <a:gd name="connsiteX2907" fmla="*/ 5947191 w 11646040"/>
              <a:gd name="connsiteY2907" fmla="*/ 230576 h 459652"/>
              <a:gd name="connsiteX2908" fmla="*/ 5947191 w 11646040"/>
              <a:gd name="connsiteY2908" fmla="*/ 220648 h 459652"/>
              <a:gd name="connsiteX2909" fmla="*/ 5987116 w 11646040"/>
              <a:gd name="connsiteY2909" fmla="*/ 224225 h 459652"/>
              <a:gd name="connsiteX2910" fmla="*/ 6080162 w 11646040"/>
              <a:gd name="connsiteY2910" fmla="*/ 267734 h 459652"/>
              <a:gd name="connsiteX2911" fmla="*/ 6094154 w 11646040"/>
              <a:gd name="connsiteY2911" fmla="*/ 272771 h 459652"/>
              <a:gd name="connsiteX2912" fmla="*/ 6130636 w 11646040"/>
              <a:gd name="connsiteY2912" fmla="*/ 257295 h 459652"/>
              <a:gd name="connsiteX2913" fmla="*/ 5947191 w 11646040"/>
              <a:gd name="connsiteY2913" fmla="*/ 182724 h 459652"/>
              <a:gd name="connsiteX2914" fmla="*/ 5947191 w 11646040"/>
              <a:gd name="connsiteY2914" fmla="*/ 172868 h 459652"/>
              <a:gd name="connsiteX2915" fmla="*/ 5991113 w 11646040"/>
              <a:gd name="connsiteY2915" fmla="*/ 175935 h 459652"/>
              <a:gd name="connsiteX2916" fmla="*/ 6135517 w 11646040"/>
              <a:gd name="connsiteY2916" fmla="*/ 245615 h 459652"/>
              <a:gd name="connsiteX2917" fmla="*/ 6147646 w 11646040"/>
              <a:gd name="connsiteY2917" fmla="*/ 252440 h 459652"/>
              <a:gd name="connsiteX2918" fmla="*/ 6192312 w 11646040"/>
              <a:gd name="connsiteY2918" fmla="*/ 241892 h 459652"/>
              <a:gd name="connsiteX2919" fmla="*/ 5947191 w 11646040"/>
              <a:gd name="connsiteY2919" fmla="*/ 133667 h 459652"/>
              <a:gd name="connsiteX2920" fmla="*/ 5947191 w 11646040"/>
              <a:gd name="connsiteY2920" fmla="*/ 120198 h 459652"/>
              <a:gd name="connsiteX2921" fmla="*/ 5979075 w 11646040"/>
              <a:gd name="connsiteY2921" fmla="*/ 120198 h 459652"/>
              <a:gd name="connsiteX2922" fmla="*/ 5979028 w 11646040"/>
              <a:gd name="connsiteY2922" fmla="*/ 120307 h 459652"/>
              <a:gd name="connsiteX2923" fmla="*/ 5992739 w 11646040"/>
              <a:gd name="connsiteY2923" fmla="*/ 106838 h 459652"/>
              <a:gd name="connsiteX2924" fmla="*/ 5947472 w 11646040"/>
              <a:gd name="connsiteY2924" fmla="*/ 80777 h 459652"/>
              <a:gd name="connsiteX2925" fmla="*/ 5947191 w 11646040"/>
              <a:gd name="connsiteY2925" fmla="*/ 80777 h 459652"/>
              <a:gd name="connsiteX2926" fmla="*/ 5947191 w 11646040"/>
              <a:gd name="connsiteY2926" fmla="*/ 73148 h 459652"/>
              <a:gd name="connsiteX2927" fmla="*/ 6003103 w 11646040"/>
              <a:gd name="connsiteY2927" fmla="*/ 100962 h 459652"/>
              <a:gd name="connsiteX2928" fmla="*/ 6031454 w 11646040"/>
              <a:gd name="connsiteY2928" fmla="*/ 73842 h 459652"/>
              <a:gd name="connsiteX2929" fmla="*/ 5947191 w 11646040"/>
              <a:gd name="connsiteY2929" fmla="*/ 38180 h 459652"/>
              <a:gd name="connsiteX2930" fmla="*/ 5947191 w 11646040"/>
              <a:gd name="connsiteY2930" fmla="*/ 30588 h 459652"/>
              <a:gd name="connsiteX2931" fmla="*/ 5948213 w 11646040"/>
              <a:gd name="connsiteY2931" fmla="*/ 30552 h 459652"/>
              <a:gd name="connsiteX2932" fmla="*/ 6039729 w 11646040"/>
              <a:gd name="connsiteY2932" fmla="*/ 66943 h 459652"/>
              <a:gd name="connsiteX2933" fmla="*/ 6077235 w 11646040"/>
              <a:gd name="connsiteY2933" fmla="*/ 42451 h 459652"/>
              <a:gd name="connsiteX2934" fmla="*/ 6008031 w 11646040"/>
              <a:gd name="connsiteY2934" fmla="*/ 37 h 459652"/>
              <a:gd name="connsiteX2935" fmla="*/ 6035405 w 11646040"/>
              <a:gd name="connsiteY2935" fmla="*/ 37 h 459652"/>
              <a:gd name="connsiteX2936" fmla="*/ 6080395 w 11646040"/>
              <a:gd name="connsiteY2936" fmla="*/ 29018 h 459652"/>
              <a:gd name="connsiteX2937" fmla="*/ 6094384 w 11646040"/>
              <a:gd name="connsiteY2937" fmla="*/ 33800 h 459652"/>
              <a:gd name="connsiteX2938" fmla="*/ 6130310 w 11646040"/>
              <a:gd name="connsiteY2938" fmla="*/ 18652 h 459652"/>
              <a:gd name="connsiteX2939" fmla="*/ 6110930 w 11646040"/>
              <a:gd name="connsiteY2939" fmla="*/ 37 h 459652"/>
              <a:gd name="connsiteX2940" fmla="*/ 6128499 w 11646040"/>
              <a:gd name="connsiteY2940" fmla="*/ 37 h 459652"/>
              <a:gd name="connsiteX2941" fmla="*/ 6133702 w 11646040"/>
              <a:gd name="connsiteY2941" fmla="*/ 5037 h 459652"/>
              <a:gd name="connsiteX2942" fmla="*/ 6146669 w 11646040"/>
              <a:gd name="connsiteY2942" fmla="*/ 13250 h 459652"/>
              <a:gd name="connsiteX2943" fmla="*/ 6192496 w 11646040"/>
              <a:gd name="connsiteY2943" fmla="*/ 3066 h 459652"/>
              <a:gd name="connsiteX2944" fmla="*/ 6189896 w 11646040"/>
              <a:gd name="connsiteY2944" fmla="*/ 37 h 459652"/>
              <a:gd name="connsiteX2945" fmla="*/ 6215874 w 11646040"/>
              <a:gd name="connsiteY2945" fmla="*/ 37 h 459652"/>
              <a:gd name="connsiteX2946" fmla="*/ 6224986 w 11646040"/>
              <a:gd name="connsiteY2946" fmla="*/ 767 h 459652"/>
              <a:gd name="connsiteX2947" fmla="*/ 6280527 w 11646040"/>
              <a:gd name="connsiteY2947" fmla="*/ 840 h 459652"/>
              <a:gd name="connsiteX2948" fmla="*/ 6289494 w 11646040"/>
              <a:gd name="connsiteY2948" fmla="*/ 0 h 459652"/>
              <a:gd name="connsiteX2949" fmla="*/ 5679020 w 11646040"/>
              <a:gd name="connsiteY2949" fmla="*/ 0 h 459652"/>
              <a:gd name="connsiteX2950" fmla="*/ 5704815 w 11646040"/>
              <a:gd name="connsiteY2950" fmla="*/ 0 h 459652"/>
              <a:gd name="connsiteX2951" fmla="*/ 5703515 w 11646040"/>
              <a:gd name="connsiteY2951" fmla="*/ 1533 h 459652"/>
              <a:gd name="connsiteX2952" fmla="*/ 5707559 w 11646040"/>
              <a:gd name="connsiteY2952" fmla="*/ 4417 h 459652"/>
              <a:gd name="connsiteX2953" fmla="*/ 5736233 w 11646040"/>
              <a:gd name="connsiteY2953" fmla="*/ 11425 h 459652"/>
              <a:gd name="connsiteX2954" fmla="*/ 5761192 w 11646040"/>
              <a:gd name="connsiteY2954" fmla="*/ 5147 h 459652"/>
              <a:gd name="connsiteX2955" fmla="*/ 5766677 w 11646040"/>
              <a:gd name="connsiteY2955" fmla="*/ 37 h 459652"/>
              <a:gd name="connsiteX2956" fmla="*/ 5783594 w 11646040"/>
              <a:gd name="connsiteY2956" fmla="*/ 37 h 459652"/>
              <a:gd name="connsiteX2957" fmla="*/ 5764399 w 11646040"/>
              <a:gd name="connsiteY2957" fmla="*/ 18762 h 459652"/>
              <a:gd name="connsiteX2958" fmla="*/ 5806414 w 11646040"/>
              <a:gd name="connsiteY2958" fmla="*/ 36392 h 459652"/>
              <a:gd name="connsiteX2959" fmla="*/ 5859212 w 11646040"/>
              <a:gd name="connsiteY2959" fmla="*/ 37 h 459652"/>
              <a:gd name="connsiteX2960" fmla="*/ 5888397 w 11646040"/>
              <a:gd name="connsiteY2960" fmla="*/ 37 h 459652"/>
              <a:gd name="connsiteX2961" fmla="*/ 5818778 w 11646040"/>
              <a:gd name="connsiteY2961" fmla="*/ 43473 h 459652"/>
              <a:gd name="connsiteX2962" fmla="*/ 5855122 w 11646040"/>
              <a:gd name="connsiteY2962" fmla="*/ 67125 h 459652"/>
              <a:gd name="connsiteX2963" fmla="*/ 5946959 w 11646040"/>
              <a:gd name="connsiteY2963" fmla="*/ 30588 h 459652"/>
              <a:gd name="connsiteX2964" fmla="*/ 5947146 w 11646040"/>
              <a:gd name="connsiteY2964" fmla="*/ 30588 h 459652"/>
              <a:gd name="connsiteX2965" fmla="*/ 5947146 w 11646040"/>
              <a:gd name="connsiteY2965" fmla="*/ 38253 h 459652"/>
              <a:gd name="connsiteX2966" fmla="*/ 5868693 w 11646040"/>
              <a:gd name="connsiteY2966" fmla="*/ 66760 h 459652"/>
              <a:gd name="connsiteX2967" fmla="*/ 5868507 w 11646040"/>
              <a:gd name="connsiteY2967" fmla="*/ 66943 h 459652"/>
              <a:gd name="connsiteX2968" fmla="*/ 5865163 w 11646040"/>
              <a:gd name="connsiteY2968" fmla="*/ 74900 h 459652"/>
              <a:gd name="connsiteX2969" fmla="*/ 5891930 w 11646040"/>
              <a:gd name="connsiteY2969" fmla="*/ 101473 h 459652"/>
              <a:gd name="connsiteX2970" fmla="*/ 5947100 w 11646040"/>
              <a:gd name="connsiteY2970" fmla="*/ 73440 h 459652"/>
              <a:gd name="connsiteX2971" fmla="*/ 5947100 w 11646040"/>
              <a:gd name="connsiteY2971" fmla="*/ 80923 h 459652"/>
              <a:gd name="connsiteX2972" fmla="*/ 5947006 w 11646040"/>
              <a:gd name="connsiteY2972" fmla="*/ 80923 h 459652"/>
              <a:gd name="connsiteX2973" fmla="*/ 5902528 w 11646040"/>
              <a:gd name="connsiteY2973" fmla="*/ 106072 h 459652"/>
              <a:gd name="connsiteX2974" fmla="*/ 5916146 w 11646040"/>
              <a:gd name="connsiteY2974" fmla="*/ 120307 h 459652"/>
              <a:gd name="connsiteX2975" fmla="*/ 5947146 w 11646040"/>
              <a:gd name="connsiteY2975" fmla="*/ 120307 h 459652"/>
              <a:gd name="connsiteX2976" fmla="*/ 5947146 w 11646040"/>
              <a:gd name="connsiteY2976" fmla="*/ 133265 h 459652"/>
              <a:gd name="connsiteX2977" fmla="*/ 5933204 w 11646040"/>
              <a:gd name="connsiteY2977" fmla="*/ 133520 h 459652"/>
              <a:gd name="connsiteX2978" fmla="*/ 5933063 w 11646040"/>
              <a:gd name="connsiteY2978" fmla="*/ 133593 h 459652"/>
              <a:gd name="connsiteX2979" fmla="*/ 5705281 w 11646040"/>
              <a:gd name="connsiteY2979" fmla="*/ 242914 h 459652"/>
              <a:gd name="connsiteX2980" fmla="*/ 5735259 w 11646040"/>
              <a:gd name="connsiteY2980" fmla="*/ 250287 h 459652"/>
              <a:gd name="connsiteX2981" fmla="*/ 5761471 w 11646040"/>
              <a:gd name="connsiteY2981" fmla="*/ 244191 h 459652"/>
              <a:gd name="connsiteX2982" fmla="*/ 5947146 w 11646040"/>
              <a:gd name="connsiteY2982" fmla="*/ 173051 h 459652"/>
              <a:gd name="connsiteX2983" fmla="*/ 5947146 w 11646040"/>
              <a:gd name="connsiteY2983" fmla="*/ 182906 h 459652"/>
              <a:gd name="connsiteX2984" fmla="*/ 5925441 w 11646040"/>
              <a:gd name="connsiteY2984" fmla="*/ 183600 h 459652"/>
              <a:gd name="connsiteX2985" fmla="*/ 5764306 w 11646040"/>
              <a:gd name="connsiteY2985" fmla="*/ 257806 h 459652"/>
              <a:gd name="connsiteX2986" fmla="*/ 5791958 w 11646040"/>
              <a:gd name="connsiteY2986" fmla="*/ 269888 h 459652"/>
              <a:gd name="connsiteX2987" fmla="*/ 5816733 w 11646040"/>
              <a:gd name="connsiteY2987" fmla="*/ 266712 h 459652"/>
              <a:gd name="connsiteX2988" fmla="*/ 5947146 w 11646040"/>
              <a:gd name="connsiteY2988" fmla="*/ 220393 h 459652"/>
              <a:gd name="connsiteX2989" fmla="*/ 5947146 w 11646040"/>
              <a:gd name="connsiteY2989" fmla="*/ 230503 h 459652"/>
              <a:gd name="connsiteX2990" fmla="*/ 5931853 w 11646040"/>
              <a:gd name="connsiteY2990" fmla="*/ 231051 h 459652"/>
              <a:gd name="connsiteX2991" fmla="*/ 5817614 w 11646040"/>
              <a:gd name="connsiteY2991" fmla="*/ 281751 h 459652"/>
              <a:gd name="connsiteX2992" fmla="*/ 5854795 w 11646040"/>
              <a:gd name="connsiteY2992" fmla="*/ 306133 h 459652"/>
              <a:gd name="connsiteX2993" fmla="*/ 5945658 w 11646040"/>
              <a:gd name="connsiteY2993" fmla="*/ 269742 h 459652"/>
              <a:gd name="connsiteX2994" fmla="*/ 5947146 w 11646040"/>
              <a:gd name="connsiteY2994" fmla="*/ 269742 h 459652"/>
              <a:gd name="connsiteX2995" fmla="*/ 5947146 w 11646040"/>
              <a:gd name="connsiteY2995" fmla="*/ 277553 h 459652"/>
              <a:gd name="connsiteX2996" fmla="*/ 5867902 w 11646040"/>
              <a:gd name="connsiteY2996" fmla="*/ 306535 h 459652"/>
              <a:gd name="connsiteX2997" fmla="*/ 5865300 w 11646040"/>
              <a:gd name="connsiteY2997" fmla="*/ 314638 h 459652"/>
              <a:gd name="connsiteX2998" fmla="*/ 5891558 w 11646040"/>
              <a:gd name="connsiteY2998" fmla="*/ 340334 h 459652"/>
              <a:gd name="connsiteX2999" fmla="*/ 5947100 w 11646040"/>
              <a:gd name="connsiteY2999" fmla="*/ 312740 h 459652"/>
              <a:gd name="connsiteX3000" fmla="*/ 5947100 w 11646040"/>
              <a:gd name="connsiteY3000" fmla="*/ 320770 h 459652"/>
              <a:gd name="connsiteX3001" fmla="*/ 5902760 w 11646040"/>
              <a:gd name="connsiteY3001" fmla="*/ 343619 h 459652"/>
              <a:gd name="connsiteX3002" fmla="*/ 5918098 w 11646040"/>
              <a:gd name="connsiteY3002" fmla="*/ 359497 h 459652"/>
              <a:gd name="connsiteX3003" fmla="*/ 5947100 w 11646040"/>
              <a:gd name="connsiteY3003" fmla="*/ 359023 h 459652"/>
              <a:gd name="connsiteX3004" fmla="*/ 5947100 w 11646040"/>
              <a:gd name="connsiteY3004" fmla="*/ 373003 h 459652"/>
              <a:gd name="connsiteX3005" fmla="*/ 5753228 w 11646040"/>
              <a:gd name="connsiteY3005" fmla="*/ 432715 h 459652"/>
              <a:gd name="connsiteX3006" fmla="*/ 5724343 w 11646040"/>
              <a:gd name="connsiteY3006" fmla="*/ 459652 h 459652"/>
              <a:gd name="connsiteX3007" fmla="*/ 5698595 w 11646040"/>
              <a:gd name="connsiteY3007" fmla="*/ 459652 h 459652"/>
              <a:gd name="connsiteX3008" fmla="*/ 5724056 w 11646040"/>
              <a:gd name="connsiteY3008" fmla="*/ 430455 h 459652"/>
              <a:gd name="connsiteX3009" fmla="*/ 5683205 w 11646040"/>
              <a:gd name="connsiteY3009" fmla="*/ 403518 h 459652"/>
              <a:gd name="connsiteX3010" fmla="*/ 5680461 w 11646040"/>
              <a:gd name="connsiteY3010" fmla="*/ 402459 h 459652"/>
              <a:gd name="connsiteX3011" fmla="*/ 5680461 w 11646040"/>
              <a:gd name="connsiteY3011" fmla="*/ 402532 h 459652"/>
              <a:gd name="connsiteX3012" fmla="*/ 5645535 w 11646040"/>
              <a:gd name="connsiteY3012" fmla="*/ 396794 h 459652"/>
              <a:gd name="connsiteX3013" fmla="*/ 5559249 w 11646040"/>
              <a:gd name="connsiteY3013" fmla="*/ 432828 h 459652"/>
              <a:gd name="connsiteX3014" fmla="*/ 5587780 w 11646040"/>
              <a:gd name="connsiteY3014" fmla="*/ 459652 h 459652"/>
              <a:gd name="connsiteX3015" fmla="*/ 5561198 w 11646040"/>
              <a:gd name="connsiteY3015" fmla="*/ 459652 h 459652"/>
              <a:gd name="connsiteX3016" fmla="*/ 5542988 w 11646040"/>
              <a:gd name="connsiteY3016" fmla="*/ 438804 h 459652"/>
              <a:gd name="connsiteX3017" fmla="*/ 5336717 w 11646040"/>
              <a:gd name="connsiteY3017" fmla="*/ 373149 h 459652"/>
              <a:gd name="connsiteX3018" fmla="*/ 5336717 w 11646040"/>
              <a:gd name="connsiteY3018" fmla="*/ 358840 h 459652"/>
              <a:gd name="connsiteX3019" fmla="*/ 5366043 w 11646040"/>
              <a:gd name="connsiteY3019" fmla="*/ 359315 h 459652"/>
              <a:gd name="connsiteX3020" fmla="*/ 5366043 w 11646040"/>
              <a:gd name="connsiteY3020" fmla="*/ 359388 h 459652"/>
              <a:gd name="connsiteX3021" fmla="*/ 5381659 w 11646040"/>
              <a:gd name="connsiteY3021" fmla="*/ 344350 h 459652"/>
              <a:gd name="connsiteX3022" fmla="*/ 5339273 w 11646040"/>
              <a:gd name="connsiteY3022" fmla="*/ 320478 h 459652"/>
              <a:gd name="connsiteX3023" fmla="*/ 5336717 w 11646040"/>
              <a:gd name="connsiteY3023" fmla="*/ 320514 h 459652"/>
              <a:gd name="connsiteX3024" fmla="*/ 5336717 w 11646040"/>
              <a:gd name="connsiteY3024" fmla="*/ 311827 h 459652"/>
              <a:gd name="connsiteX3025" fmla="*/ 5392582 w 11646040"/>
              <a:gd name="connsiteY3025" fmla="*/ 339641 h 459652"/>
              <a:gd name="connsiteX3026" fmla="*/ 5417260 w 11646040"/>
              <a:gd name="connsiteY3026" fmla="*/ 315915 h 459652"/>
              <a:gd name="connsiteX3027" fmla="*/ 5416565 w 11646040"/>
              <a:gd name="connsiteY3027" fmla="*/ 306900 h 459652"/>
              <a:gd name="connsiteX3028" fmla="*/ 5336717 w 11646040"/>
              <a:gd name="connsiteY3028" fmla="*/ 277553 h 459652"/>
              <a:gd name="connsiteX3029" fmla="*/ 5336717 w 11646040"/>
              <a:gd name="connsiteY3029" fmla="*/ 269778 h 459652"/>
              <a:gd name="connsiteX3030" fmla="*/ 5338063 w 11646040"/>
              <a:gd name="connsiteY3030" fmla="*/ 269742 h 459652"/>
              <a:gd name="connsiteX3031" fmla="*/ 5429485 w 11646040"/>
              <a:gd name="connsiteY3031" fmla="*/ 305914 h 459652"/>
              <a:gd name="connsiteX3032" fmla="*/ 5466854 w 11646040"/>
              <a:gd name="connsiteY3032" fmla="*/ 281130 h 459652"/>
              <a:gd name="connsiteX3033" fmla="*/ 5336717 w 11646040"/>
              <a:gd name="connsiteY3033" fmla="*/ 230576 h 459652"/>
              <a:gd name="connsiteX3034" fmla="*/ 5336717 w 11646040"/>
              <a:gd name="connsiteY3034" fmla="*/ 220648 h 459652"/>
              <a:gd name="connsiteX3035" fmla="*/ 5376642 w 11646040"/>
              <a:gd name="connsiteY3035" fmla="*/ 224225 h 459652"/>
              <a:gd name="connsiteX3036" fmla="*/ 5469687 w 11646040"/>
              <a:gd name="connsiteY3036" fmla="*/ 267734 h 459652"/>
              <a:gd name="connsiteX3037" fmla="*/ 5483678 w 11646040"/>
              <a:gd name="connsiteY3037" fmla="*/ 272771 h 459652"/>
              <a:gd name="connsiteX3038" fmla="*/ 5520162 w 11646040"/>
              <a:gd name="connsiteY3038" fmla="*/ 257295 h 459652"/>
              <a:gd name="connsiteX3039" fmla="*/ 5336717 w 11646040"/>
              <a:gd name="connsiteY3039" fmla="*/ 182724 h 459652"/>
              <a:gd name="connsiteX3040" fmla="*/ 5336717 w 11646040"/>
              <a:gd name="connsiteY3040" fmla="*/ 172868 h 459652"/>
              <a:gd name="connsiteX3041" fmla="*/ 5380639 w 11646040"/>
              <a:gd name="connsiteY3041" fmla="*/ 175935 h 459652"/>
              <a:gd name="connsiteX3042" fmla="*/ 5525043 w 11646040"/>
              <a:gd name="connsiteY3042" fmla="*/ 245615 h 459652"/>
              <a:gd name="connsiteX3043" fmla="*/ 5537171 w 11646040"/>
              <a:gd name="connsiteY3043" fmla="*/ 252440 h 459652"/>
              <a:gd name="connsiteX3044" fmla="*/ 5581837 w 11646040"/>
              <a:gd name="connsiteY3044" fmla="*/ 241892 h 459652"/>
              <a:gd name="connsiteX3045" fmla="*/ 5336717 w 11646040"/>
              <a:gd name="connsiteY3045" fmla="*/ 133667 h 459652"/>
              <a:gd name="connsiteX3046" fmla="*/ 5336717 w 11646040"/>
              <a:gd name="connsiteY3046" fmla="*/ 120198 h 459652"/>
              <a:gd name="connsiteX3047" fmla="*/ 5368599 w 11646040"/>
              <a:gd name="connsiteY3047" fmla="*/ 120198 h 459652"/>
              <a:gd name="connsiteX3048" fmla="*/ 5368554 w 11646040"/>
              <a:gd name="connsiteY3048" fmla="*/ 120307 h 459652"/>
              <a:gd name="connsiteX3049" fmla="*/ 5382266 w 11646040"/>
              <a:gd name="connsiteY3049" fmla="*/ 106838 h 459652"/>
              <a:gd name="connsiteX3050" fmla="*/ 5336995 w 11646040"/>
              <a:gd name="connsiteY3050" fmla="*/ 80777 h 459652"/>
              <a:gd name="connsiteX3051" fmla="*/ 5336717 w 11646040"/>
              <a:gd name="connsiteY3051" fmla="*/ 80777 h 459652"/>
              <a:gd name="connsiteX3052" fmla="*/ 5336717 w 11646040"/>
              <a:gd name="connsiteY3052" fmla="*/ 73148 h 459652"/>
              <a:gd name="connsiteX3053" fmla="*/ 5392630 w 11646040"/>
              <a:gd name="connsiteY3053" fmla="*/ 100962 h 459652"/>
              <a:gd name="connsiteX3054" fmla="*/ 5420983 w 11646040"/>
              <a:gd name="connsiteY3054" fmla="*/ 73842 h 459652"/>
              <a:gd name="connsiteX3055" fmla="*/ 5336717 w 11646040"/>
              <a:gd name="connsiteY3055" fmla="*/ 38180 h 459652"/>
              <a:gd name="connsiteX3056" fmla="*/ 5336717 w 11646040"/>
              <a:gd name="connsiteY3056" fmla="*/ 30588 h 459652"/>
              <a:gd name="connsiteX3057" fmla="*/ 5337740 w 11646040"/>
              <a:gd name="connsiteY3057" fmla="*/ 30552 h 459652"/>
              <a:gd name="connsiteX3058" fmla="*/ 5429254 w 11646040"/>
              <a:gd name="connsiteY3058" fmla="*/ 66943 h 459652"/>
              <a:gd name="connsiteX3059" fmla="*/ 5466760 w 11646040"/>
              <a:gd name="connsiteY3059" fmla="*/ 42451 h 459652"/>
              <a:gd name="connsiteX3060" fmla="*/ 5397556 w 11646040"/>
              <a:gd name="connsiteY3060" fmla="*/ 37 h 459652"/>
              <a:gd name="connsiteX3061" fmla="*/ 5424931 w 11646040"/>
              <a:gd name="connsiteY3061" fmla="*/ 37 h 459652"/>
              <a:gd name="connsiteX3062" fmla="*/ 5469922 w 11646040"/>
              <a:gd name="connsiteY3062" fmla="*/ 29018 h 459652"/>
              <a:gd name="connsiteX3063" fmla="*/ 5483909 w 11646040"/>
              <a:gd name="connsiteY3063" fmla="*/ 33800 h 459652"/>
              <a:gd name="connsiteX3064" fmla="*/ 5519835 w 11646040"/>
              <a:gd name="connsiteY3064" fmla="*/ 18652 h 459652"/>
              <a:gd name="connsiteX3065" fmla="*/ 5500455 w 11646040"/>
              <a:gd name="connsiteY3065" fmla="*/ 37 h 459652"/>
              <a:gd name="connsiteX3066" fmla="*/ 5518023 w 11646040"/>
              <a:gd name="connsiteY3066" fmla="*/ 37 h 459652"/>
              <a:gd name="connsiteX3067" fmla="*/ 5523230 w 11646040"/>
              <a:gd name="connsiteY3067" fmla="*/ 5037 h 459652"/>
              <a:gd name="connsiteX3068" fmla="*/ 5536198 w 11646040"/>
              <a:gd name="connsiteY3068" fmla="*/ 13250 h 459652"/>
              <a:gd name="connsiteX3069" fmla="*/ 5582024 w 11646040"/>
              <a:gd name="connsiteY3069" fmla="*/ 3066 h 459652"/>
              <a:gd name="connsiteX3070" fmla="*/ 5579422 w 11646040"/>
              <a:gd name="connsiteY3070" fmla="*/ 37 h 459652"/>
              <a:gd name="connsiteX3071" fmla="*/ 5605401 w 11646040"/>
              <a:gd name="connsiteY3071" fmla="*/ 37 h 459652"/>
              <a:gd name="connsiteX3072" fmla="*/ 5614510 w 11646040"/>
              <a:gd name="connsiteY3072" fmla="*/ 767 h 459652"/>
              <a:gd name="connsiteX3073" fmla="*/ 5670051 w 11646040"/>
              <a:gd name="connsiteY3073" fmla="*/ 840 h 459652"/>
              <a:gd name="connsiteX3074" fmla="*/ 5679020 w 11646040"/>
              <a:gd name="connsiteY3074" fmla="*/ 0 h 459652"/>
              <a:gd name="connsiteX3075" fmla="*/ 5068547 w 11646040"/>
              <a:gd name="connsiteY3075" fmla="*/ 0 h 459652"/>
              <a:gd name="connsiteX3076" fmla="*/ 5094341 w 11646040"/>
              <a:gd name="connsiteY3076" fmla="*/ 0 h 459652"/>
              <a:gd name="connsiteX3077" fmla="*/ 5093039 w 11646040"/>
              <a:gd name="connsiteY3077" fmla="*/ 1533 h 459652"/>
              <a:gd name="connsiteX3078" fmla="*/ 5097085 w 11646040"/>
              <a:gd name="connsiteY3078" fmla="*/ 4417 h 459652"/>
              <a:gd name="connsiteX3079" fmla="*/ 5125758 w 11646040"/>
              <a:gd name="connsiteY3079" fmla="*/ 11425 h 459652"/>
              <a:gd name="connsiteX3080" fmla="*/ 5150718 w 11646040"/>
              <a:gd name="connsiteY3080" fmla="*/ 5147 h 459652"/>
              <a:gd name="connsiteX3081" fmla="*/ 5156201 w 11646040"/>
              <a:gd name="connsiteY3081" fmla="*/ 37 h 459652"/>
              <a:gd name="connsiteX3082" fmla="*/ 5173121 w 11646040"/>
              <a:gd name="connsiteY3082" fmla="*/ 37 h 459652"/>
              <a:gd name="connsiteX3083" fmla="*/ 5153926 w 11646040"/>
              <a:gd name="connsiteY3083" fmla="*/ 18762 h 459652"/>
              <a:gd name="connsiteX3084" fmla="*/ 5195936 w 11646040"/>
              <a:gd name="connsiteY3084" fmla="*/ 36392 h 459652"/>
              <a:gd name="connsiteX3085" fmla="*/ 5248739 w 11646040"/>
              <a:gd name="connsiteY3085" fmla="*/ 37 h 459652"/>
              <a:gd name="connsiteX3086" fmla="*/ 5277923 w 11646040"/>
              <a:gd name="connsiteY3086" fmla="*/ 37 h 459652"/>
              <a:gd name="connsiteX3087" fmla="*/ 5208299 w 11646040"/>
              <a:gd name="connsiteY3087" fmla="*/ 43473 h 459652"/>
              <a:gd name="connsiteX3088" fmla="*/ 5244645 w 11646040"/>
              <a:gd name="connsiteY3088" fmla="*/ 67125 h 459652"/>
              <a:gd name="connsiteX3089" fmla="*/ 5336484 w 11646040"/>
              <a:gd name="connsiteY3089" fmla="*/ 30588 h 459652"/>
              <a:gd name="connsiteX3090" fmla="*/ 5336670 w 11646040"/>
              <a:gd name="connsiteY3090" fmla="*/ 30588 h 459652"/>
              <a:gd name="connsiteX3091" fmla="*/ 5336670 w 11646040"/>
              <a:gd name="connsiteY3091" fmla="*/ 38253 h 459652"/>
              <a:gd name="connsiteX3092" fmla="*/ 5258217 w 11646040"/>
              <a:gd name="connsiteY3092" fmla="*/ 66760 h 459652"/>
              <a:gd name="connsiteX3093" fmla="*/ 5258034 w 11646040"/>
              <a:gd name="connsiteY3093" fmla="*/ 66943 h 459652"/>
              <a:gd name="connsiteX3094" fmla="*/ 5254684 w 11646040"/>
              <a:gd name="connsiteY3094" fmla="*/ 74900 h 459652"/>
              <a:gd name="connsiteX3095" fmla="*/ 5281456 w 11646040"/>
              <a:gd name="connsiteY3095" fmla="*/ 101473 h 459652"/>
              <a:gd name="connsiteX3096" fmla="*/ 5336623 w 11646040"/>
              <a:gd name="connsiteY3096" fmla="*/ 73440 h 459652"/>
              <a:gd name="connsiteX3097" fmla="*/ 5336623 w 11646040"/>
              <a:gd name="connsiteY3097" fmla="*/ 80923 h 459652"/>
              <a:gd name="connsiteX3098" fmla="*/ 5336532 w 11646040"/>
              <a:gd name="connsiteY3098" fmla="*/ 80923 h 459652"/>
              <a:gd name="connsiteX3099" fmla="*/ 5292053 w 11646040"/>
              <a:gd name="connsiteY3099" fmla="*/ 106072 h 459652"/>
              <a:gd name="connsiteX3100" fmla="*/ 5305670 w 11646040"/>
              <a:gd name="connsiteY3100" fmla="*/ 120307 h 459652"/>
              <a:gd name="connsiteX3101" fmla="*/ 5336670 w 11646040"/>
              <a:gd name="connsiteY3101" fmla="*/ 120307 h 459652"/>
              <a:gd name="connsiteX3102" fmla="*/ 5336670 w 11646040"/>
              <a:gd name="connsiteY3102" fmla="*/ 133265 h 459652"/>
              <a:gd name="connsiteX3103" fmla="*/ 5322725 w 11646040"/>
              <a:gd name="connsiteY3103" fmla="*/ 133520 h 459652"/>
              <a:gd name="connsiteX3104" fmla="*/ 5322588 w 11646040"/>
              <a:gd name="connsiteY3104" fmla="*/ 133593 h 459652"/>
              <a:gd name="connsiteX3105" fmla="*/ 5094805 w 11646040"/>
              <a:gd name="connsiteY3105" fmla="*/ 242914 h 459652"/>
              <a:gd name="connsiteX3106" fmla="*/ 5124784 w 11646040"/>
              <a:gd name="connsiteY3106" fmla="*/ 250287 h 459652"/>
              <a:gd name="connsiteX3107" fmla="*/ 5150997 w 11646040"/>
              <a:gd name="connsiteY3107" fmla="*/ 244191 h 459652"/>
              <a:gd name="connsiteX3108" fmla="*/ 5336670 w 11646040"/>
              <a:gd name="connsiteY3108" fmla="*/ 173051 h 459652"/>
              <a:gd name="connsiteX3109" fmla="*/ 5336670 w 11646040"/>
              <a:gd name="connsiteY3109" fmla="*/ 182906 h 459652"/>
              <a:gd name="connsiteX3110" fmla="*/ 5314966 w 11646040"/>
              <a:gd name="connsiteY3110" fmla="*/ 183600 h 459652"/>
              <a:gd name="connsiteX3111" fmla="*/ 5153832 w 11646040"/>
              <a:gd name="connsiteY3111" fmla="*/ 257806 h 459652"/>
              <a:gd name="connsiteX3112" fmla="*/ 5181484 w 11646040"/>
              <a:gd name="connsiteY3112" fmla="*/ 269888 h 459652"/>
              <a:gd name="connsiteX3113" fmla="*/ 5206254 w 11646040"/>
              <a:gd name="connsiteY3113" fmla="*/ 266712 h 459652"/>
              <a:gd name="connsiteX3114" fmla="*/ 5336670 w 11646040"/>
              <a:gd name="connsiteY3114" fmla="*/ 220393 h 459652"/>
              <a:gd name="connsiteX3115" fmla="*/ 5336670 w 11646040"/>
              <a:gd name="connsiteY3115" fmla="*/ 230503 h 459652"/>
              <a:gd name="connsiteX3116" fmla="*/ 5321379 w 11646040"/>
              <a:gd name="connsiteY3116" fmla="*/ 231051 h 459652"/>
              <a:gd name="connsiteX3117" fmla="*/ 5207140 w 11646040"/>
              <a:gd name="connsiteY3117" fmla="*/ 281751 h 459652"/>
              <a:gd name="connsiteX3118" fmla="*/ 5244321 w 11646040"/>
              <a:gd name="connsiteY3118" fmla="*/ 306133 h 459652"/>
              <a:gd name="connsiteX3119" fmla="*/ 5335184 w 11646040"/>
              <a:gd name="connsiteY3119" fmla="*/ 269742 h 459652"/>
              <a:gd name="connsiteX3120" fmla="*/ 5336670 w 11646040"/>
              <a:gd name="connsiteY3120" fmla="*/ 269742 h 459652"/>
              <a:gd name="connsiteX3121" fmla="*/ 5336670 w 11646040"/>
              <a:gd name="connsiteY3121" fmla="*/ 277553 h 459652"/>
              <a:gd name="connsiteX3122" fmla="*/ 5257429 w 11646040"/>
              <a:gd name="connsiteY3122" fmla="*/ 306535 h 459652"/>
              <a:gd name="connsiteX3123" fmla="*/ 5254824 w 11646040"/>
              <a:gd name="connsiteY3123" fmla="*/ 314638 h 459652"/>
              <a:gd name="connsiteX3124" fmla="*/ 5281083 w 11646040"/>
              <a:gd name="connsiteY3124" fmla="*/ 340334 h 459652"/>
              <a:gd name="connsiteX3125" fmla="*/ 5336623 w 11646040"/>
              <a:gd name="connsiteY3125" fmla="*/ 312740 h 459652"/>
              <a:gd name="connsiteX3126" fmla="*/ 5336623 w 11646040"/>
              <a:gd name="connsiteY3126" fmla="*/ 320770 h 459652"/>
              <a:gd name="connsiteX3127" fmla="*/ 5292285 w 11646040"/>
              <a:gd name="connsiteY3127" fmla="*/ 343619 h 459652"/>
              <a:gd name="connsiteX3128" fmla="*/ 5307624 w 11646040"/>
              <a:gd name="connsiteY3128" fmla="*/ 359497 h 459652"/>
              <a:gd name="connsiteX3129" fmla="*/ 5336623 w 11646040"/>
              <a:gd name="connsiteY3129" fmla="*/ 359023 h 459652"/>
              <a:gd name="connsiteX3130" fmla="*/ 5336623 w 11646040"/>
              <a:gd name="connsiteY3130" fmla="*/ 373003 h 459652"/>
              <a:gd name="connsiteX3131" fmla="*/ 5142752 w 11646040"/>
              <a:gd name="connsiteY3131" fmla="*/ 432715 h 459652"/>
              <a:gd name="connsiteX3132" fmla="*/ 5113868 w 11646040"/>
              <a:gd name="connsiteY3132" fmla="*/ 459652 h 459652"/>
              <a:gd name="connsiteX3133" fmla="*/ 5088120 w 11646040"/>
              <a:gd name="connsiteY3133" fmla="*/ 459652 h 459652"/>
              <a:gd name="connsiteX3134" fmla="*/ 5113583 w 11646040"/>
              <a:gd name="connsiteY3134" fmla="*/ 430455 h 459652"/>
              <a:gd name="connsiteX3135" fmla="*/ 5072729 w 11646040"/>
              <a:gd name="connsiteY3135" fmla="*/ 403518 h 459652"/>
              <a:gd name="connsiteX3136" fmla="*/ 5069986 w 11646040"/>
              <a:gd name="connsiteY3136" fmla="*/ 402459 h 459652"/>
              <a:gd name="connsiteX3137" fmla="*/ 5069986 w 11646040"/>
              <a:gd name="connsiteY3137" fmla="*/ 402532 h 459652"/>
              <a:gd name="connsiteX3138" fmla="*/ 5035062 w 11646040"/>
              <a:gd name="connsiteY3138" fmla="*/ 396794 h 459652"/>
              <a:gd name="connsiteX3139" fmla="*/ 4948773 w 11646040"/>
              <a:gd name="connsiteY3139" fmla="*/ 432828 h 459652"/>
              <a:gd name="connsiteX3140" fmla="*/ 4977308 w 11646040"/>
              <a:gd name="connsiteY3140" fmla="*/ 459652 h 459652"/>
              <a:gd name="connsiteX3141" fmla="*/ 4950723 w 11646040"/>
              <a:gd name="connsiteY3141" fmla="*/ 459652 h 459652"/>
              <a:gd name="connsiteX3142" fmla="*/ 4932514 w 11646040"/>
              <a:gd name="connsiteY3142" fmla="*/ 438804 h 459652"/>
              <a:gd name="connsiteX3143" fmla="*/ 4726245 w 11646040"/>
              <a:gd name="connsiteY3143" fmla="*/ 373149 h 459652"/>
              <a:gd name="connsiteX3144" fmla="*/ 4726245 w 11646040"/>
              <a:gd name="connsiteY3144" fmla="*/ 358840 h 459652"/>
              <a:gd name="connsiteX3145" fmla="*/ 4755571 w 11646040"/>
              <a:gd name="connsiteY3145" fmla="*/ 359315 h 459652"/>
              <a:gd name="connsiteX3146" fmla="*/ 4755571 w 11646040"/>
              <a:gd name="connsiteY3146" fmla="*/ 359388 h 459652"/>
              <a:gd name="connsiteX3147" fmla="*/ 4771187 w 11646040"/>
              <a:gd name="connsiteY3147" fmla="*/ 344350 h 459652"/>
              <a:gd name="connsiteX3148" fmla="*/ 4728801 w 11646040"/>
              <a:gd name="connsiteY3148" fmla="*/ 320478 h 459652"/>
              <a:gd name="connsiteX3149" fmla="*/ 4726245 w 11646040"/>
              <a:gd name="connsiteY3149" fmla="*/ 320514 h 459652"/>
              <a:gd name="connsiteX3150" fmla="*/ 4726245 w 11646040"/>
              <a:gd name="connsiteY3150" fmla="*/ 311827 h 459652"/>
              <a:gd name="connsiteX3151" fmla="*/ 4782108 w 11646040"/>
              <a:gd name="connsiteY3151" fmla="*/ 339641 h 459652"/>
              <a:gd name="connsiteX3152" fmla="*/ 4806789 w 11646040"/>
              <a:gd name="connsiteY3152" fmla="*/ 315915 h 459652"/>
              <a:gd name="connsiteX3153" fmla="*/ 4806092 w 11646040"/>
              <a:gd name="connsiteY3153" fmla="*/ 306900 h 459652"/>
              <a:gd name="connsiteX3154" fmla="*/ 4726245 w 11646040"/>
              <a:gd name="connsiteY3154" fmla="*/ 277553 h 459652"/>
              <a:gd name="connsiteX3155" fmla="*/ 4726245 w 11646040"/>
              <a:gd name="connsiteY3155" fmla="*/ 269778 h 459652"/>
              <a:gd name="connsiteX3156" fmla="*/ 4727592 w 11646040"/>
              <a:gd name="connsiteY3156" fmla="*/ 269742 h 459652"/>
              <a:gd name="connsiteX3157" fmla="*/ 4819013 w 11646040"/>
              <a:gd name="connsiteY3157" fmla="*/ 305914 h 459652"/>
              <a:gd name="connsiteX3158" fmla="*/ 4856380 w 11646040"/>
              <a:gd name="connsiteY3158" fmla="*/ 281130 h 459652"/>
              <a:gd name="connsiteX3159" fmla="*/ 4726245 w 11646040"/>
              <a:gd name="connsiteY3159" fmla="*/ 230576 h 459652"/>
              <a:gd name="connsiteX3160" fmla="*/ 4726245 w 11646040"/>
              <a:gd name="connsiteY3160" fmla="*/ 220648 h 459652"/>
              <a:gd name="connsiteX3161" fmla="*/ 4766166 w 11646040"/>
              <a:gd name="connsiteY3161" fmla="*/ 224225 h 459652"/>
              <a:gd name="connsiteX3162" fmla="*/ 4859215 w 11646040"/>
              <a:gd name="connsiteY3162" fmla="*/ 267734 h 459652"/>
              <a:gd name="connsiteX3163" fmla="*/ 4873204 w 11646040"/>
              <a:gd name="connsiteY3163" fmla="*/ 272771 h 459652"/>
              <a:gd name="connsiteX3164" fmla="*/ 4909688 w 11646040"/>
              <a:gd name="connsiteY3164" fmla="*/ 257295 h 459652"/>
              <a:gd name="connsiteX3165" fmla="*/ 4726245 w 11646040"/>
              <a:gd name="connsiteY3165" fmla="*/ 182724 h 459652"/>
              <a:gd name="connsiteX3166" fmla="*/ 4726245 w 11646040"/>
              <a:gd name="connsiteY3166" fmla="*/ 172868 h 459652"/>
              <a:gd name="connsiteX3167" fmla="*/ 4770166 w 11646040"/>
              <a:gd name="connsiteY3167" fmla="*/ 175935 h 459652"/>
              <a:gd name="connsiteX3168" fmla="*/ 4914570 w 11646040"/>
              <a:gd name="connsiteY3168" fmla="*/ 245615 h 459652"/>
              <a:gd name="connsiteX3169" fmla="*/ 4926701 w 11646040"/>
              <a:gd name="connsiteY3169" fmla="*/ 252440 h 459652"/>
              <a:gd name="connsiteX3170" fmla="*/ 4971365 w 11646040"/>
              <a:gd name="connsiteY3170" fmla="*/ 241892 h 459652"/>
              <a:gd name="connsiteX3171" fmla="*/ 4726245 w 11646040"/>
              <a:gd name="connsiteY3171" fmla="*/ 133667 h 459652"/>
              <a:gd name="connsiteX3172" fmla="*/ 4726245 w 11646040"/>
              <a:gd name="connsiteY3172" fmla="*/ 120198 h 459652"/>
              <a:gd name="connsiteX3173" fmla="*/ 4758127 w 11646040"/>
              <a:gd name="connsiteY3173" fmla="*/ 120198 h 459652"/>
              <a:gd name="connsiteX3174" fmla="*/ 4758081 w 11646040"/>
              <a:gd name="connsiteY3174" fmla="*/ 120307 h 459652"/>
              <a:gd name="connsiteX3175" fmla="*/ 4771791 w 11646040"/>
              <a:gd name="connsiteY3175" fmla="*/ 106838 h 459652"/>
              <a:gd name="connsiteX3176" fmla="*/ 4726523 w 11646040"/>
              <a:gd name="connsiteY3176" fmla="*/ 80777 h 459652"/>
              <a:gd name="connsiteX3177" fmla="*/ 4726245 w 11646040"/>
              <a:gd name="connsiteY3177" fmla="*/ 80777 h 459652"/>
              <a:gd name="connsiteX3178" fmla="*/ 4726245 w 11646040"/>
              <a:gd name="connsiteY3178" fmla="*/ 73148 h 459652"/>
              <a:gd name="connsiteX3179" fmla="*/ 4782156 w 11646040"/>
              <a:gd name="connsiteY3179" fmla="*/ 100962 h 459652"/>
              <a:gd name="connsiteX3180" fmla="*/ 4810507 w 11646040"/>
              <a:gd name="connsiteY3180" fmla="*/ 73842 h 459652"/>
              <a:gd name="connsiteX3181" fmla="*/ 4726245 w 11646040"/>
              <a:gd name="connsiteY3181" fmla="*/ 38180 h 459652"/>
              <a:gd name="connsiteX3182" fmla="*/ 4726245 w 11646040"/>
              <a:gd name="connsiteY3182" fmla="*/ 30588 h 459652"/>
              <a:gd name="connsiteX3183" fmla="*/ 4727266 w 11646040"/>
              <a:gd name="connsiteY3183" fmla="*/ 30552 h 459652"/>
              <a:gd name="connsiteX3184" fmla="*/ 4818779 w 11646040"/>
              <a:gd name="connsiteY3184" fmla="*/ 66943 h 459652"/>
              <a:gd name="connsiteX3185" fmla="*/ 4856288 w 11646040"/>
              <a:gd name="connsiteY3185" fmla="*/ 42451 h 459652"/>
              <a:gd name="connsiteX3186" fmla="*/ 4787082 w 11646040"/>
              <a:gd name="connsiteY3186" fmla="*/ 37 h 459652"/>
              <a:gd name="connsiteX3187" fmla="*/ 4814455 w 11646040"/>
              <a:gd name="connsiteY3187" fmla="*/ 37 h 459652"/>
              <a:gd name="connsiteX3188" fmla="*/ 4859447 w 11646040"/>
              <a:gd name="connsiteY3188" fmla="*/ 29018 h 459652"/>
              <a:gd name="connsiteX3189" fmla="*/ 4873438 w 11646040"/>
              <a:gd name="connsiteY3189" fmla="*/ 33800 h 459652"/>
              <a:gd name="connsiteX3190" fmla="*/ 4909364 w 11646040"/>
              <a:gd name="connsiteY3190" fmla="*/ 18652 h 459652"/>
              <a:gd name="connsiteX3191" fmla="*/ 4889981 w 11646040"/>
              <a:gd name="connsiteY3191" fmla="*/ 37 h 459652"/>
              <a:gd name="connsiteX3192" fmla="*/ 4907552 w 11646040"/>
              <a:gd name="connsiteY3192" fmla="*/ 37 h 459652"/>
              <a:gd name="connsiteX3193" fmla="*/ 4912756 w 11646040"/>
              <a:gd name="connsiteY3193" fmla="*/ 5037 h 459652"/>
              <a:gd name="connsiteX3194" fmla="*/ 4925723 w 11646040"/>
              <a:gd name="connsiteY3194" fmla="*/ 13250 h 459652"/>
              <a:gd name="connsiteX3195" fmla="*/ 4971548 w 11646040"/>
              <a:gd name="connsiteY3195" fmla="*/ 3066 h 459652"/>
              <a:gd name="connsiteX3196" fmla="*/ 4968947 w 11646040"/>
              <a:gd name="connsiteY3196" fmla="*/ 37 h 459652"/>
              <a:gd name="connsiteX3197" fmla="*/ 4994927 w 11646040"/>
              <a:gd name="connsiteY3197" fmla="*/ 37 h 459652"/>
              <a:gd name="connsiteX3198" fmla="*/ 5004038 w 11646040"/>
              <a:gd name="connsiteY3198" fmla="*/ 767 h 459652"/>
              <a:gd name="connsiteX3199" fmla="*/ 5059575 w 11646040"/>
              <a:gd name="connsiteY3199" fmla="*/ 840 h 459652"/>
              <a:gd name="connsiteX3200" fmla="*/ 5068547 w 11646040"/>
              <a:gd name="connsiteY3200" fmla="*/ 0 h 459652"/>
              <a:gd name="connsiteX3201" fmla="*/ 4458072 w 11646040"/>
              <a:gd name="connsiteY3201" fmla="*/ 0 h 459652"/>
              <a:gd name="connsiteX3202" fmla="*/ 4483867 w 11646040"/>
              <a:gd name="connsiteY3202" fmla="*/ 0 h 459652"/>
              <a:gd name="connsiteX3203" fmla="*/ 4482565 w 11646040"/>
              <a:gd name="connsiteY3203" fmla="*/ 1533 h 459652"/>
              <a:gd name="connsiteX3204" fmla="*/ 4486608 w 11646040"/>
              <a:gd name="connsiteY3204" fmla="*/ 4417 h 459652"/>
              <a:gd name="connsiteX3205" fmla="*/ 4515285 w 11646040"/>
              <a:gd name="connsiteY3205" fmla="*/ 11425 h 459652"/>
              <a:gd name="connsiteX3206" fmla="*/ 4540244 w 11646040"/>
              <a:gd name="connsiteY3206" fmla="*/ 5147 h 459652"/>
              <a:gd name="connsiteX3207" fmla="*/ 4545728 w 11646040"/>
              <a:gd name="connsiteY3207" fmla="*/ 37 h 459652"/>
              <a:gd name="connsiteX3208" fmla="*/ 4562645 w 11646040"/>
              <a:gd name="connsiteY3208" fmla="*/ 37 h 459652"/>
              <a:gd name="connsiteX3209" fmla="*/ 4543450 w 11646040"/>
              <a:gd name="connsiteY3209" fmla="*/ 18762 h 459652"/>
              <a:gd name="connsiteX3210" fmla="*/ 4585466 w 11646040"/>
              <a:gd name="connsiteY3210" fmla="*/ 36392 h 459652"/>
              <a:gd name="connsiteX3211" fmla="*/ 4638263 w 11646040"/>
              <a:gd name="connsiteY3211" fmla="*/ 37 h 459652"/>
              <a:gd name="connsiteX3212" fmla="*/ 4667451 w 11646040"/>
              <a:gd name="connsiteY3212" fmla="*/ 37 h 459652"/>
              <a:gd name="connsiteX3213" fmla="*/ 4597829 w 11646040"/>
              <a:gd name="connsiteY3213" fmla="*/ 43473 h 459652"/>
              <a:gd name="connsiteX3214" fmla="*/ 4634173 w 11646040"/>
              <a:gd name="connsiteY3214" fmla="*/ 67125 h 459652"/>
              <a:gd name="connsiteX3215" fmla="*/ 4726012 w 11646040"/>
              <a:gd name="connsiteY3215" fmla="*/ 30588 h 459652"/>
              <a:gd name="connsiteX3216" fmla="*/ 4726198 w 11646040"/>
              <a:gd name="connsiteY3216" fmla="*/ 30588 h 459652"/>
              <a:gd name="connsiteX3217" fmla="*/ 4726198 w 11646040"/>
              <a:gd name="connsiteY3217" fmla="*/ 38253 h 459652"/>
              <a:gd name="connsiteX3218" fmla="*/ 4647745 w 11646040"/>
              <a:gd name="connsiteY3218" fmla="*/ 66760 h 459652"/>
              <a:gd name="connsiteX3219" fmla="*/ 4647559 w 11646040"/>
              <a:gd name="connsiteY3219" fmla="*/ 66943 h 459652"/>
              <a:gd name="connsiteX3220" fmla="*/ 4644212 w 11646040"/>
              <a:gd name="connsiteY3220" fmla="*/ 74900 h 459652"/>
              <a:gd name="connsiteX3221" fmla="*/ 4670982 w 11646040"/>
              <a:gd name="connsiteY3221" fmla="*/ 101473 h 459652"/>
              <a:gd name="connsiteX3222" fmla="*/ 4726152 w 11646040"/>
              <a:gd name="connsiteY3222" fmla="*/ 73440 h 459652"/>
              <a:gd name="connsiteX3223" fmla="*/ 4726152 w 11646040"/>
              <a:gd name="connsiteY3223" fmla="*/ 80923 h 459652"/>
              <a:gd name="connsiteX3224" fmla="*/ 4726059 w 11646040"/>
              <a:gd name="connsiteY3224" fmla="*/ 80923 h 459652"/>
              <a:gd name="connsiteX3225" fmla="*/ 4681579 w 11646040"/>
              <a:gd name="connsiteY3225" fmla="*/ 106072 h 459652"/>
              <a:gd name="connsiteX3226" fmla="*/ 4695198 w 11646040"/>
              <a:gd name="connsiteY3226" fmla="*/ 120307 h 459652"/>
              <a:gd name="connsiteX3227" fmla="*/ 4726198 w 11646040"/>
              <a:gd name="connsiteY3227" fmla="*/ 120307 h 459652"/>
              <a:gd name="connsiteX3228" fmla="*/ 4726198 w 11646040"/>
              <a:gd name="connsiteY3228" fmla="*/ 133265 h 459652"/>
              <a:gd name="connsiteX3229" fmla="*/ 4712254 w 11646040"/>
              <a:gd name="connsiteY3229" fmla="*/ 133520 h 459652"/>
              <a:gd name="connsiteX3230" fmla="*/ 4712115 w 11646040"/>
              <a:gd name="connsiteY3230" fmla="*/ 133593 h 459652"/>
              <a:gd name="connsiteX3231" fmla="*/ 4484332 w 11646040"/>
              <a:gd name="connsiteY3231" fmla="*/ 242914 h 459652"/>
              <a:gd name="connsiteX3232" fmla="*/ 4514310 w 11646040"/>
              <a:gd name="connsiteY3232" fmla="*/ 250287 h 459652"/>
              <a:gd name="connsiteX3233" fmla="*/ 4540522 w 11646040"/>
              <a:gd name="connsiteY3233" fmla="*/ 244191 h 459652"/>
              <a:gd name="connsiteX3234" fmla="*/ 4726198 w 11646040"/>
              <a:gd name="connsiteY3234" fmla="*/ 173051 h 459652"/>
              <a:gd name="connsiteX3235" fmla="*/ 4726198 w 11646040"/>
              <a:gd name="connsiteY3235" fmla="*/ 182906 h 459652"/>
              <a:gd name="connsiteX3236" fmla="*/ 4704493 w 11646040"/>
              <a:gd name="connsiteY3236" fmla="*/ 183600 h 459652"/>
              <a:gd name="connsiteX3237" fmla="*/ 4543357 w 11646040"/>
              <a:gd name="connsiteY3237" fmla="*/ 257806 h 459652"/>
              <a:gd name="connsiteX3238" fmla="*/ 4571011 w 11646040"/>
              <a:gd name="connsiteY3238" fmla="*/ 269888 h 459652"/>
              <a:gd name="connsiteX3239" fmla="*/ 4595784 w 11646040"/>
              <a:gd name="connsiteY3239" fmla="*/ 266712 h 459652"/>
              <a:gd name="connsiteX3240" fmla="*/ 4726198 w 11646040"/>
              <a:gd name="connsiteY3240" fmla="*/ 220393 h 459652"/>
              <a:gd name="connsiteX3241" fmla="*/ 4726198 w 11646040"/>
              <a:gd name="connsiteY3241" fmla="*/ 230503 h 459652"/>
              <a:gd name="connsiteX3242" fmla="*/ 4710907 w 11646040"/>
              <a:gd name="connsiteY3242" fmla="*/ 231051 h 459652"/>
              <a:gd name="connsiteX3243" fmla="*/ 4596666 w 11646040"/>
              <a:gd name="connsiteY3243" fmla="*/ 281751 h 459652"/>
              <a:gd name="connsiteX3244" fmla="*/ 4633848 w 11646040"/>
              <a:gd name="connsiteY3244" fmla="*/ 306133 h 459652"/>
              <a:gd name="connsiteX3245" fmla="*/ 4724710 w 11646040"/>
              <a:gd name="connsiteY3245" fmla="*/ 269742 h 459652"/>
              <a:gd name="connsiteX3246" fmla="*/ 4726198 w 11646040"/>
              <a:gd name="connsiteY3246" fmla="*/ 269742 h 459652"/>
              <a:gd name="connsiteX3247" fmla="*/ 4726198 w 11646040"/>
              <a:gd name="connsiteY3247" fmla="*/ 277553 h 459652"/>
              <a:gd name="connsiteX3248" fmla="*/ 4646955 w 11646040"/>
              <a:gd name="connsiteY3248" fmla="*/ 306535 h 459652"/>
              <a:gd name="connsiteX3249" fmla="*/ 4644351 w 11646040"/>
              <a:gd name="connsiteY3249" fmla="*/ 314638 h 459652"/>
              <a:gd name="connsiteX3250" fmla="*/ 4670612 w 11646040"/>
              <a:gd name="connsiteY3250" fmla="*/ 340334 h 459652"/>
              <a:gd name="connsiteX3251" fmla="*/ 4726152 w 11646040"/>
              <a:gd name="connsiteY3251" fmla="*/ 312740 h 459652"/>
              <a:gd name="connsiteX3252" fmla="*/ 4726152 w 11646040"/>
              <a:gd name="connsiteY3252" fmla="*/ 320770 h 459652"/>
              <a:gd name="connsiteX3253" fmla="*/ 4681812 w 11646040"/>
              <a:gd name="connsiteY3253" fmla="*/ 343619 h 459652"/>
              <a:gd name="connsiteX3254" fmla="*/ 4697150 w 11646040"/>
              <a:gd name="connsiteY3254" fmla="*/ 359497 h 459652"/>
              <a:gd name="connsiteX3255" fmla="*/ 4726152 w 11646040"/>
              <a:gd name="connsiteY3255" fmla="*/ 359023 h 459652"/>
              <a:gd name="connsiteX3256" fmla="*/ 4726152 w 11646040"/>
              <a:gd name="connsiteY3256" fmla="*/ 373003 h 459652"/>
              <a:gd name="connsiteX3257" fmla="*/ 4532280 w 11646040"/>
              <a:gd name="connsiteY3257" fmla="*/ 432715 h 459652"/>
              <a:gd name="connsiteX3258" fmla="*/ 4503395 w 11646040"/>
              <a:gd name="connsiteY3258" fmla="*/ 459652 h 459652"/>
              <a:gd name="connsiteX3259" fmla="*/ 4477646 w 11646040"/>
              <a:gd name="connsiteY3259" fmla="*/ 459652 h 459652"/>
              <a:gd name="connsiteX3260" fmla="*/ 4503109 w 11646040"/>
              <a:gd name="connsiteY3260" fmla="*/ 430455 h 459652"/>
              <a:gd name="connsiteX3261" fmla="*/ 4462255 w 11646040"/>
              <a:gd name="connsiteY3261" fmla="*/ 403518 h 459652"/>
              <a:gd name="connsiteX3262" fmla="*/ 4459513 w 11646040"/>
              <a:gd name="connsiteY3262" fmla="*/ 402459 h 459652"/>
              <a:gd name="connsiteX3263" fmla="*/ 4459513 w 11646040"/>
              <a:gd name="connsiteY3263" fmla="*/ 402532 h 459652"/>
              <a:gd name="connsiteX3264" fmla="*/ 4424587 w 11646040"/>
              <a:gd name="connsiteY3264" fmla="*/ 396794 h 459652"/>
              <a:gd name="connsiteX3265" fmla="*/ 4338301 w 11646040"/>
              <a:gd name="connsiteY3265" fmla="*/ 432828 h 459652"/>
              <a:gd name="connsiteX3266" fmla="*/ 4366834 w 11646040"/>
              <a:gd name="connsiteY3266" fmla="*/ 459652 h 459652"/>
              <a:gd name="connsiteX3267" fmla="*/ 4340250 w 11646040"/>
              <a:gd name="connsiteY3267" fmla="*/ 459652 h 459652"/>
              <a:gd name="connsiteX3268" fmla="*/ 4322040 w 11646040"/>
              <a:gd name="connsiteY3268" fmla="*/ 438804 h 459652"/>
              <a:gd name="connsiteX3269" fmla="*/ 4115769 w 11646040"/>
              <a:gd name="connsiteY3269" fmla="*/ 373149 h 459652"/>
              <a:gd name="connsiteX3270" fmla="*/ 4115769 w 11646040"/>
              <a:gd name="connsiteY3270" fmla="*/ 358840 h 459652"/>
              <a:gd name="connsiteX3271" fmla="*/ 4145096 w 11646040"/>
              <a:gd name="connsiteY3271" fmla="*/ 359315 h 459652"/>
              <a:gd name="connsiteX3272" fmla="*/ 4145096 w 11646040"/>
              <a:gd name="connsiteY3272" fmla="*/ 359388 h 459652"/>
              <a:gd name="connsiteX3273" fmla="*/ 4160713 w 11646040"/>
              <a:gd name="connsiteY3273" fmla="*/ 344350 h 459652"/>
              <a:gd name="connsiteX3274" fmla="*/ 4118324 w 11646040"/>
              <a:gd name="connsiteY3274" fmla="*/ 320478 h 459652"/>
              <a:gd name="connsiteX3275" fmla="*/ 4115769 w 11646040"/>
              <a:gd name="connsiteY3275" fmla="*/ 320514 h 459652"/>
              <a:gd name="connsiteX3276" fmla="*/ 4115769 w 11646040"/>
              <a:gd name="connsiteY3276" fmla="*/ 311827 h 459652"/>
              <a:gd name="connsiteX3277" fmla="*/ 4171635 w 11646040"/>
              <a:gd name="connsiteY3277" fmla="*/ 339641 h 459652"/>
              <a:gd name="connsiteX3278" fmla="*/ 4196314 w 11646040"/>
              <a:gd name="connsiteY3278" fmla="*/ 315915 h 459652"/>
              <a:gd name="connsiteX3279" fmla="*/ 4195617 w 11646040"/>
              <a:gd name="connsiteY3279" fmla="*/ 306900 h 459652"/>
              <a:gd name="connsiteX3280" fmla="*/ 4115769 w 11646040"/>
              <a:gd name="connsiteY3280" fmla="*/ 277553 h 459652"/>
              <a:gd name="connsiteX3281" fmla="*/ 4115769 w 11646040"/>
              <a:gd name="connsiteY3281" fmla="*/ 269778 h 459652"/>
              <a:gd name="connsiteX3282" fmla="*/ 4117117 w 11646040"/>
              <a:gd name="connsiteY3282" fmla="*/ 269742 h 459652"/>
              <a:gd name="connsiteX3283" fmla="*/ 4208537 w 11646040"/>
              <a:gd name="connsiteY3283" fmla="*/ 305914 h 459652"/>
              <a:gd name="connsiteX3284" fmla="*/ 4245904 w 11646040"/>
              <a:gd name="connsiteY3284" fmla="*/ 281130 h 459652"/>
              <a:gd name="connsiteX3285" fmla="*/ 4115769 w 11646040"/>
              <a:gd name="connsiteY3285" fmla="*/ 230576 h 459652"/>
              <a:gd name="connsiteX3286" fmla="*/ 4115769 w 11646040"/>
              <a:gd name="connsiteY3286" fmla="*/ 220648 h 459652"/>
              <a:gd name="connsiteX3287" fmla="*/ 4155692 w 11646040"/>
              <a:gd name="connsiteY3287" fmla="*/ 224225 h 459652"/>
              <a:gd name="connsiteX3288" fmla="*/ 4248739 w 11646040"/>
              <a:gd name="connsiteY3288" fmla="*/ 267734 h 459652"/>
              <a:gd name="connsiteX3289" fmla="*/ 4262730 w 11646040"/>
              <a:gd name="connsiteY3289" fmla="*/ 272771 h 459652"/>
              <a:gd name="connsiteX3290" fmla="*/ 4299214 w 11646040"/>
              <a:gd name="connsiteY3290" fmla="*/ 257295 h 459652"/>
              <a:gd name="connsiteX3291" fmla="*/ 4115769 w 11646040"/>
              <a:gd name="connsiteY3291" fmla="*/ 182724 h 459652"/>
              <a:gd name="connsiteX3292" fmla="*/ 4115769 w 11646040"/>
              <a:gd name="connsiteY3292" fmla="*/ 172868 h 459652"/>
              <a:gd name="connsiteX3293" fmla="*/ 4159691 w 11646040"/>
              <a:gd name="connsiteY3293" fmla="*/ 175935 h 459652"/>
              <a:gd name="connsiteX3294" fmla="*/ 4304094 w 11646040"/>
              <a:gd name="connsiteY3294" fmla="*/ 245615 h 459652"/>
              <a:gd name="connsiteX3295" fmla="*/ 4316224 w 11646040"/>
              <a:gd name="connsiteY3295" fmla="*/ 252440 h 459652"/>
              <a:gd name="connsiteX3296" fmla="*/ 4360889 w 11646040"/>
              <a:gd name="connsiteY3296" fmla="*/ 241892 h 459652"/>
              <a:gd name="connsiteX3297" fmla="*/ 4115769 w 11646040"/>
              <a:gd name="connsiteY3297" fmla="*/ 133667 h 459652"/>
              <a:gd name="connsiteX3298" fmla="*/ 4115769 w 11646040"/>
              <a:gd name="connsiteY3298" fmla="*/ 120198 h 459652"/>
              <a:gd name="connsiteX3299" fmla="*/ 4147652 w 11646040"/>
              <a:gd name="connsiteY3299" fmla="*/ 120198 h 459652"/>
              <a:gd name="connsiteX3300" fmla="*/ 4147605 w 11646040"/>
              <a:gd name="connsiteY3300" fmla="*/ 120307 h 459652"/>
              <a:gd name="connsiteX3301" fmla="*/ 4161316 w 11646040"/>
              <a:gd name="connsiteY3301" fmla="*/ 106838 h 459652"/>
              <a:gd name="connsiteX3302" fmla="*/ 4116047 w 11646040"/>
              <a:gd name="connsiteY3302" fmla="*/ 80777 h 459652"/>
              <a:gd name="connsiteX3303" fmla="*/ 4115769 w 11646040"/>
              <a:gd name="connsiteY3303" fmla="*/ 80777 h 459652"/>
              <a:gd name="connsiteX3304" fmla="*/ 4115769 w 11646040"/>
              <a:gd name="connsiteY3304" fmla="*/ 73148 h 459652"/>
              <a:gd name="connsiteX3305" fmla="*/ 4171681 w 11646040"/>
              <a:gd name="connsiteY3305" fmla="*/ 100962 h 459652"/>
              <a:gd name="connsiteX3306" fmla="*/ 4200032 w 11646040"/>
              <a:gd name="connsiteY3306" fmla="*/ 73842 h 459652"/>
              <a:gd name="connsiteX3307" fmla="*/ 4115769 w 11646040"/>
              <a:gd name="connsiteY3307" fmla="*/ 38180 h 459652"/>
              <a:gd name="connsiteX3308" fmla="*/ 4115769 w 11646040"/>
              <a:gd name="connsiteY3308" fmla="*/ 30588 h 459652"/>
              <a:gd name="connsiteX3309" fmla="*/ 4116792 w 11646040"/>
              <a:gd name="connsiteY3309" fmla="*/ 30552 h 459652"/>
              <a:gd name="connsiteX3310" fmla="*/ 4208305 w 11646040"/>
              <a:gd name="connsiteY3310" fmla="*/ 66943 h 459652"/>
              <a:gd name="connsiteX3311" fmla="*/ 4245811 w 11646040"/>
              <a:gd name="connsiteY3311" fmla="*/ 42451 h 459652"/>
              <a:gd name="connsiteX3312" fmla="*/ 4176608 w 11646040"/>
              <a:gd name="connsiteY3312" fmla="*/ 37 h 459652"/>
              <a:gd name="connsiteX3313" fmla="*/ 4203983 w 11646040"/>
              <a:gd name="connsiteY3313" fmla="*/ 37 h 459652"/>
              <a:gd name="connsiteX3314" fmla="*/ 4248972 w 11646040"/>
              <a:gd name="connsiteY3314" fmla="*/ 29018 h 459652"/>
              <a:gd name="connsiteX3315" fmla="*/ 4262962 w 11646040"/>
              <a:gd name="connsiteY3315" fmla="*/ 33800 h 459652"/>
              <a:gd name="connsiteX3316" fmla="*/ 4298889 w 11646040"/>
              <a:gd name="connsiteY3316" fmla="*/ 18652 h 459652"/>
              <a:gd name="connsiteX3317" fmla="*/ 4279507 w 11646040"/>
              <a:gd name="connsiteY3317" fmla="*/ 37 h 459652"/>
              <a:gd name="connsiteX3318" fmla="*/ 4297077 w 11646040"/>
              <a:gd name="connsiteY3318" fmla="*/ 37 h 459652"/>
              <a:gd name="connsiteX3319" fmla="*/ 4302282 w 11646040"/>
              <a:gd name="connsiteY3319" fmla="*/ 5037 h 459652"/>
              <a:gd name="connsiteX3320" fmla="*/ 4315248 w 11646040"/>
              <a:gd name="connsiteY3320" fmla="*/ 13250 h 459652"/>
              <a:gd name="connsiteX3321" fmla="*/ 4361074 w 11646040"/>
              <a:gd name="connsiteY3321" fmla="*/ 3066 h 459652"/>
              <a:gd name="connsiteX3322" fmla="*/ 4358472 w 11646040"/>
              <a:gd name="connsiteY3322" fmla="*/ 37 h 459652"/>
              <a:gd name="connsiteX3323" fmla="*/ 4384453 w 11646040"/>
              <a:gd name="connsiteY3323" fmla="*/ 37 h 459652"/>
              <a:gd name="connsiteX3324" fmla="*/ 4393562 w 11646040"/>
              <a:gd name="connsiteY3324" fmla="*/ 767 h 459652"/>
              <a:gd name="connsiteX3325" fmla="*/ 4449103 w 11646040"/>
              <a:gd name="connsiteY3325" fmla="*/ 840 h 459652"/>
              <a:gd name="connsiteX3326" fmla="*/ 4458072 w 11646040"/>
              <a:gd name="connsiteY3326" fmla="*/ 0 h 459652"/>
              <a:gd name="connsiteX3327" fmla="*/ 3847597 w 11646040"/>
              <a:gd name="connsiteY3327" fmla="*/ 0 h 459652"/>
              <a:gd name="connsiteX3328" fmla="*/ 3873392 w 11646040"/>
              <a:gd name="connsiteY3328" fmla="*/ 0 h 459652"/>
              <a:gd name="connsiteX3329" fmla="*/ 3872090 w 11646040"/>
              <a:gd name="connsiteY3329" fmla="*/ 1533 h 459652"/>
              <a:gd name="connsiteX3330" fmla="*/ 3876135 w 11646040"/>
              <a:gd name="connsiteY3330" fmla="*/ 4417 h 459652"/>
              <a:gd name="connsiteX3331" fmla="*/ 3904811 w 11646040"/>
              <a:gd name="connsiteY3331" fmla="*/ 11425 h 459652"/>
              <a:gd name="connsiteX3332" fmla="*/ 3929768 w 11646040"/>
              <a:gd name="connsiteY3332" fmla="*/ 5147 h 459652"/>
              <a:gd name="connsiteX3333" fmla="*/ 3935251 w 11646040"/>
              <a:gd name="connsiteY3333" fmla="*/ 37 h 459652"/>
              <a:gd name="connsiteX3334" fmla="*/ 3952171 w 11646040"/>
              <a:gd name="connsiteY3334" fmla="*/ 37 h 459652"/>
              <a:gd name="connsiteX3335" fmla="*/ 3932976 w 11646040"/>
              <a:gd name="connsiteY3335" fmla="*/ 18762 h 459652"/>
              <a:gd name="connsiteX3336" fmla="*/ 3974992 w 11646040"/>
              <a:gd name="connsiteY3336" fmla="*/ 36392 h 459652"/>
              <a:gd name="connsiteX3337" fmla="*/ 4027789 w 11646040"/>
              <a:gd name="connsiteY3337" fmla="*/ 37 h 459652"/>
              <a:gd name="connsiteX3338" fmla="*/ 4056976 w 11646040"/>
              <a:gd name="connsiteY3338" fmla="*/ 37 h 459652"/>
              <a:gd name="connsiteX3339" fmla="*/ 3987353 w 11646040"/>
              <a:gd name="connsiteY3339" fmla="*/ 43473 h 459652"/>
              <a:gd name="connsiteX3340" fmla="*/ 4023698 w 11646040"/>
              <a:gd name="connsiteY3340" fmla="*/ 67125 h 459652"/>
              <a:gd name="connsiteX3341" fmla="*/ 4115537 w 11646040"/>
              <a:gd name="connsiteY3341" fmla="*/ 30588 h 459652"/>
              <a:gd name="connsiteX3342" fmla="*/ 4115723 w 11646040"/>
              <a:gd name="connsiteY3342" fmla="*/ 30588 h 459652"/>
              <a:gd name="connsiteX3343" fmla="*/ 4115723 w 11646040"/>
              <a:gd name="connsiteY3343" fmla="*/ 38253 h 459652"/>
              <a:gd name="connsiteX3344" fmla="*/ 4037270 w 11646040"/>
              <a:gd name="connsiteY3344" fmla="*/ 66760 h 459652"/>
              <a:gd name="connsiteX3345" fmla="*/ 4037083 w 11646040"/>
              <a:gd name="connsiteY3345" fmla="*/ 66943 h 459652"/>
              <a:gd name="connsiteX3346" fmla="*/ 4033738 w 11646040"/>
              <a:gd name="connsiteY3346" fmla="*/ 74900 h 459652"/>
              <a:gd name="connsiteX3347" fmla="*/ 4060508 w 11646040"/>
              <a:gd name="connsiteY3347" fmla="*/ 101473 h 459652"/>
              <a:gd name="connsiteX3348" fmla="*/ 4115676 w 11646040"/>
              <a:gd name="connsiteY3348" fmla="*/ 73440 h 459652"/>
              <a:gd name="connsiteX3349" fmla="*/ 4115676 w 11646040"/>
              <a:gd name="connsiteY3349" fmla="*/ 80923 h 459652"/>
              <a:gd name="connsiteX3350" fmla="*/ 4115583 w 11646040"/>
              <a:gd name="connsiteY3350" fmla="*/ 80923 h 459652"/>
              <a:gd name="connsiteX3351" fmla="*/ 4071104 w 11646040"/>
              <a:gd name="connsiteY3351" fmla="*/ 106072 h 459652"/>
              <a:gd name="connsiteX3352" fmla="*/ 4084723 w 11646040"/>
              <a:gd name="connsiteY3352" fmla="*/ 120307 h 459652"/>
              <a:gd name="connsiteX3353" fmla="*/ 4115723 w 11646040"/>
              <a:gd name="connsiteY3353" fmla="*/ 120307 h 459652"/>
              <a:gd name="connsiteX3354" fmla="*/ 4115723 w 11646040"/>
              <a:gd name="connsiteY3354" fmla="*/ 133265 h 459652"/>
              <a:gd name="connsiteX3355" fmla="*/ 4101779 w 11646040"/>
              <a:gd name="connsiteY3355" fmla="*/ 133520 h 459652"/>
              <a:gd name="connsiteX3356" fmla="*/ 4101640 w 11646040"/>
              <a:gd name="connsiteY3356" fmla="*/ 133593 h 459652"/>
              <a:gd name="connsiteX3357" fmla="*/ 3873858 w 11646040"/>
              <a:gd name="connsiteY3357" fmla="*/ 242914 h 459652"/>
              <a:gd name="connsiteX3358" fmla="*/ 3903836 w 11646040"/>
              <a:gd name="connsiteY3358" fmla="*/ 250287 h 459652"/>
              <a:gd name="connsiteX3359" fmla="*/ 3930047 w 11646040"/>
              <a:gd name="connsiteY3359" fmla="*/ 244191 h 459652"/>
              <a:gd name="connsiteX3360" fmla="*/ 4115723 w 11646040"/>
              <a:gd name="connsiteY3360" fmla="*/ 173051 h 459652"/>
              <a:gd name="connsiteX3361" fmla="*/ 4115723 w 11646040"/>
              <a:gd name="connsiteY3361" fmla="*/ 182906 h 459652"/>
              <a:gd name="connsiteX3362" fmla="*/ 4094018 w 11646040"/>
              <a:gd name="connsiteY3362" fmla="*/ 183600 h 459652"/>
              <a:gd name="connsiteX3363" fmla="*/ 3932883 w 11646040"/>
              <a:gd name="connsiteY3363" fmla="*/ 257806 h 459652"/>
              <a:gd name="connsiteX3364" fmla="*/ 3960536 w 11646040"/>
              <a:gd name="connsiteY3364" fmla="*/ 269888 h 459652"/>
              <a:gd name="connsiteX3365" fmla="*/ 3985308 w 11646040"/>
              <a:gd name="connsiteY3365" fmla="*/ 266712 h 459652"/>
              <a:gd name="connsiteX3366" fmla="*/ 4115723 w 11646040"/>
              <a:gd name="connsiteY3366" fmla="*/ 220393 h 459652"/>
              <a:gd name="connsiteX3367" fmla="*/ 4115723 w 11646040"/>
              <a:gd name="connsiteY3367" fmla="*/ 230503 h 459652"/>
              <a:gd name="connsiteX3368" fmla="*/ 4100432 w 11646040"/>
              <a:gd name="connsiteY3368" fmla="*/ 231051 h 459652"/>
              <a:gd name="connsiteX3369" fmla="*/ 3986192 w 11646040"/>
              <a:gd name="connsiteY3369" fmla="*/ 281751 h 459652"/>
              <a:gd name="connsiteX3370" fmla="*/ 4023374 w 11646040"/>
              <a:gd name="connsiteY3370" fmla="*/ 306133 h 459652"/>
              <a:gd name="connsiteX3371" fmla="*/ 4114235 w 11646040"/>
              <a:gd name="connsiteY3371" fmla="*/ 269742 h 459652"/>
              <a:gd name="connsiteX3372" fmla="*/ 4115723 w 11646040"/>
              <a:gd name="connsiteY3372" fmla="*/ 269742 h 459652"/>
              <a:gd name="connsiteX3373" fmla="*/ 4115723 w 11646040"/>
              <a:gd name="connsiteY3373" fmla="*/ 277553 h 459652"/>
              <a:gd name="connsiteX3374" fmla="*/ 4036479 w 11646040"/>
              <a:gd name="connsiteY3374" fmla="*/ 306535 h 459652"/>
              <a:gd name="connsiteX3375" fmla="*/ 4033877 w 11646040"/>
              <a:gd name="connsiteY3375" fmla="*/ 314638 h 459652"/>
              <a:gd name="connsiteX3376" fmla="*/ 4060136 w 11646040"/>
              <a:gd name="connsiteY3376" fmla="*/ 340334 h 459652"/>
              <a:gd name="connsiteX3377" fmla="*/ 4115676 w 11646040"/>
              <a:gd name="connsiteY3377" fmla="*/ 312740 h 459652"/>
              <a:gd name="connsiteX3378" fmla="*/ 4115676 w 11646040"/>
              <a:gd name="connsiteY3378" fmla="*/ 320770 h 459652"/>
              <a:gd name="connsiteX3379" fmla="*/ 4071338 w 11646040"/>
              <a:gd name="connsiteY3379" fmla="*/ 343619 h 459652"/>
              <a:gd name="connsiteX3380" fmla="*/ 4086676 w 11646040"/>
              <a:gd name="connsiteY3380" fmla="*/ 359497 h 459652"/>
              <a:gd name="connsiteX3381" fmla="*/ 4115676 w 11646040"/>
              <a:gd name="connsiteY3381" fmla="*/ 359023 h 459652"/>
              <a:gd name="connsiteX3382" fmla="*/ 4115676 w 11646040"/>
              <a:gd name="connsiteY3382" fmla="*/ 373003 h 459652"/>
              <a:gd name="connsiteX3383" fmla="*/ 3921804 w 11646040"/>
              <a:gd name="connsiteY3383" fmla="*/ 432715 h 459652"/>
              <a:gd name="connsiteX3384" fmla="*/ 3892919 w 11646040"/>
              <a:gd name="connsiteY3384" fmla="*/ 459652 h 459652"/>
              <a:gd name="connsiteX3385" fmla="*/ 3867172 w 11646040"/>
              <a:gd name="connsiteY3385" fmla="*/ 459652 h 459652"/>
              <a:gd name="connsiteX3386" fmla="*/ 3892633 w 11646040"/>
              <a:gd name="connsiteY3386" fmla="*/ 430455 h 459652"/>
              <a:gd name="connsiteX3387" fmla="*/ 3851780 w 11646040"/>
              <a:gd name="connsiteY3387" fmla="*/ 403518 h 459652"/>
              <a:gd name="connsiteX3388" fmla="*/ 3849039 w 11646040"/>
              <a:gd name="connsiteY3388" fmla="*/ 402459 h 459652"/>
              <a:gd name="connsiteX3389" fmla="*/ 3849039 w 11646040"/>
              <a:gd name="connsiteY3389" fmla="*/ 402532 h 459652"/>
              <a:gd name="connsiteX3390" fmla="*/ 3814111 w 11646040"/>
              <a:gd name="connsiteY3390" fmla="*/ 396794 h 459652"/>
              <a:gd name="connsiteX3391" fmla="*/ 3727825 w 11646040"/>
              <a:gd name="connsiteY3391" fmla="*/ 432828 h 459652"/>
              <a:gd name="connsiteX3392" fmla="*/ 3756358 w 11646040"/>
              <a:gd name="connsiteY3392" fmla="*/ 459652 h 459652"/>
              <a:gd name="connsiteX3393" fmla="*/ 3729774 w 11646040"/>
              <a:gd name="connsiteY3393" fmla="*/ 459652 h 459652"/>
              <a:gd name="connsiteX3394" fmla="*/ 3711565 w 11646040"/>
              <a:gd name="connsiteY3394" fmla="*/ 438804 h 459652"/>
              <a:gd name="connsiteX3395" fmla="*/ 3505294 w 11646040"/>
              <a:gd name="connsiteY3395" fmla="*/ 373149 h 459652"/>
              <a:gd name="connsiteX3396" fmla="*/ 3505294 w 11646040"/>
              <a:gd name="connsiteY3396" fmla="*/ 358840 h 459652"/>
              <a:gd name="connsiteX3397" fmla="*/ 3534620 w 11646040"/>
              <a:gd name="connsiteY3397" fmla="*/ 359315 h 459652"/>
              <a:gd name="connsiteX3398" fmla="*/ 3534620 w 11646040"/>
              <a:gd name="connsiteY3398" fmla="*/ 359388 h 459652"/>
              <a:gd name="connsiteX3399" fmla="*/ 3550236 w 11646040"/>
              <a:gd name="connsiteY3399" fmla="*/ 344350 h 459652"/>
              <a:gd name="connsiteX3400" fmla="*/ 3507850 w 11646040"/>
              <a:gd name="connsiteY3400" fmla="*/ 320478 h 459652"/>
              <a:gd name="connsiteX3401" fmla="*/ 3505294 w 11646040"/>
              <a:gd name="connsiteY3401" fmla="*/ 320514 h 459652"/>
              <a:gd name="connsiteX3402" fmla="*/ 3505294 w 11646040"/>
              <a:gd name="connsiteY3402" fmla="*/ 311827 h 459652"/>
              <a:gd name="connsiteX3403" fmla="*/ 3561159 w 11646040"/>
              <a:gd name="connsiteY3403" fmla="*/ 339641 h 459652"/>
              <a:gd name="connsiteX3404" fmla="*/ 3585839 w 11646040"/>
              <a:gd name="connsiteY3404" fmla="*/ 315915 h 459652"/>
              <a:gd name="connsiteX3405" fmla="*/ 3585142 w 11646040"/>
              <a:gd name="connsiteY3405" fmla="*/ 306900 h 459652"/>
              <a:gd name="connsiteX3406" fmla="*/ 3505294 w 11646040"/>
              <a:gd name="connsiteY3406" fmla="*/ 277553 h 459652"/>
              <a:gd name="connsiteX3407" fmla="*/ 3505294 w 11646040"/>
              <a:gd name="connsiteY3407" fmla="*/ 269778 h 459652"/>
              <a:gd name="connsiteX3408" fmla="*/ 3506642 w 11646040"/>
              <a:gd name="connsiteY3408" fmla="*/ 269742 h 459652"/>
              <a:gd name="connsiteX3409" fmla="*/ 3598062 w 11646040"/>
              <a:gd name="connsiteY3409" fmla="*/ 305914 h 459652"/>
              <a:gd name="connsiteX3410" fmla="*/ 3635430 w 11646040"/>
              <a:gd name="connsiteY3410" fmla="*/ 281130 h 459652"/>
              <a:gd name="connsiteX3411" fmla="*/ 3505294 w 11646040"/>
              <a:gd name="connsiteY3411" fmla="*/ 230576 h 459652"/>
              <a:gd name="connsiteX3412" fmla="*/ 3505294 w 11646040"/>
              <a:gd name="connsiteY3412" fmla="*/ 220648 h 459652"/>
              <a:gd name="connsiteX3413" fmla="*/ 3545217 w 11646040"/>
              <a:gd name="connsiteY3413" fmla="*/ 224225 h 459652"/>
              <a:gd name="connsiteX3414" fmla="*/ 3638263 w 11646040"/>
              <a:gd name="connsiteY3414" fmla="*/ 267734 h 459652"/>
              <a:gd name="connsiteX3415" fmla="*/ 3652254 w 11646040"/>
              <a:gd name="connsiteY3415" fmla="*/ 272771 h 459652"/>
              <a:gd name="connsiteX3416" fmla="*/ 3688738 w 11646040"/>
              <a:gd name="connsiteY3416" fmla="*/ 257295 h 459652"/>
              <a:gd name="connsiteX3417" fmla="*/ 3505294 w 11646040"/>
              <a:gd name="connsiteY3417" fmla="*/ 182724 h 459652"/>
              <a:gd name="connsiteX3418" fmla="*/ 3505294 w 11646040"/>
              <a:gd name="connsiteY3418" fmla="*/ 172868 h 459652"/>
              <a:gd name="connsiteX3419" fmla="*/ 3549214 w 11646040"/>
              <a:gd name="connsiteY3419" fmla="*/ 175935 h 459652"/>
              <a:gd name="connsiteX3420" fmla="*/ 3693619 w 11646040"/>
              <a:gd name="connsiteY3420" fmla="*/ 245615 h 459652"/>
              <a:gd name="connsiteX3421" fmla="*/ 3705749 w 11646040"/>
              <a:gd name="connsiteY3421" fmla="*/ 252440 h 459652"/>
              <a:gd name="connsiteX3422" fmla="*/ 3750413 w 11646040"/>
              <a:gd name="connsiteY3422" fmla="*/ 241892 h 459652"/>
              <a:gd name="connsiteX3423" fmla="*/ 3505294 w 11646040"/>
              <a:gd name="connsiteY3423" fmla="*/ 133667 h 459652"/>
              <a:gd name="connsiteX3424" fmla="*/ 3505294 w 11646040"/>
              <a:gd name="connsiteY3424" fmla="*/ 120198 h 459652"/>
              <a:gd name="connsiteX3425" fmla="*/ 3537178 w 11646040"/>
              <a:gd name="connsiteY3425" fmla="*/ 120198 h 459652"/>
              <a:gd name="connsiteX3426" fmla="*/ 3537131 w 11646040"/>
              <a:gd name="connsiteY3426" fmla="*/ 120307 h 459652"/>
              <a:gd name="connsiteX3427" fmla="*/ 3550842 w 11646040"/>
              <a:gd name="connsiteY3427" fmla="*/ 106838 h 459652"/>
              <a:gd name="connsiteX3428" fmla="*/ 3505573 w 11646040"/>
              <a:gd name="connsiteY3428" fmla="*/ 80777 h 459652"/>
              <a:gd name="connsiteX3429" fmla="*/ 3505294 w 11646040"/>
              <a:gd name="connsiteY3429" fmla="*/ 80777 h 459652"/>
              <a:gd name="connsiteX3430" fmla="*/ 3505294 w 11646040"/>
              <a:gd name="connsiteY3430" fmla="*/ 73148 h 459652"/>
              <a:gd name="connsiteX3431" fmla="*/ 3561205 w 11646040"/>
              <a:gd name="connsiteY3431" fmla="*/ 100962 h 459652"/>
              <a:gd name="connsiteX3432" fmla="*/ 3589556 w 11646040"/>
              <a:gd name="connsiteY3432" fmla="*/ 73842 h 459652"/>
              <a:gd name="connsiteX3433" fmla="*/ 3505294 w 11646040"/>
              <a:gd name="connsiteY3433" fmla="*/ 38180 h 459652"/>
              <a:gd name="connsiteX3434" fmla="*/ 3505294 w 11646040"/>
              <a:gd name="connsiteY3434" fmla="*/ 30588 h 459652"/>
              <a:gd name="connsiteX3435" fmla="*/ 3506316 w 11646040"/>
              <a:gd name="connsiteY3435" fmla="*/ 30552 h 459652"/>
              <a:gd name="connsiteX3436" fmla="*/ 3597829 w 11646040"/>
              <a:gd name="connsiteY3436" fmla="*/ 66943 h 459652"/>
              <a:gd name="connsiteX3437" fmla="*/ 3635337 w 11646040"/>
              <a:gd name="connsiteY3437" fmla="*/ 42451 h 459652"/>
              <a:gd name="connsiteX3438" fmla="*/ 3566133 w 11646040"/>
              <a:gd name="connsiteY3438" fmla="*/ 37 h 459652"/>
              <a:gd name="connsiteX3439" fmla="*/ 3593507 w 11646040"/>
              <a:gd name="connsiteY3439" fmla="*/ 37 h 459652"/>
              <a:gd name="connsiteX3440" fmla="*/ 3638497 w 11646040"/>
              <a:gd name="connsiteY3440" fmla="*/ 29018 h 459652"/>
              <a:gd name="connsiteX3441" fmla="*/ 3652487 w 11646040"/>
              <a:gd name="connsiteY3441" fmla="*/ 33800 h 459652"/>
              <a:gd name="connsiteX3442" fmla="*/ 3688413 w 11646040"/>
              <a:gd name="connsiteY3442" fmla="*/ 18652 h 459652"/>
              <a:gd name="connsiteX3443" fmla="*/ 3669031 w 11646040"/>
              <a:gd name="connsiteY3443" fmla="*/ 37 h 459652"/>
              <a:gd name="connsiteX3444" fmla="*/ 3686600 w 11646040"/>
              <a:gd name="connsiteY3444" fmla="*/ 37 h 459652"/>
              <a:gd name="connsiteX3445" fmla="*/ 3691806 w 11646040"/>
              <a:gd name="connsiteY3445" fmla="*/ 5037 h 459652"/>
              <a:gd name="connsiteX3446" fmla="*/ 3704773 w 11646040"/>
              <a:gd name="connsiteY3446" fmla="*/ 13250 h 459652"/>
              <a:gd name="connsiteX3447" fmla="*/ 3750600 w 11646040"/>
              <a:gd name="connsiteY3447" fmla="*/ 3066 h 459652"/>
              <a:gd name="connsiteX3448" fmla="*/ 3747998 w 11646040"/>
              <a:gd name="connsiteY3448" fmla="*/ 37 h 459652"/>
              <a:gd name="connsiteX3449" fmla="*/ 3773977 w 11646040"/>
              <a:gd name="connsiteY3449" fmla="*/ 37 h 459652"/>
              <a:gd name="connsiteX3450" fmla="*/ 3783086 w 11646040"/>
              <a:gd name="connsiteY3450" fmla="*/ 767 h 459652"/>
              <a:gd name="connsiteX3451" fmla="*/ 3838627 w 11646040"/>
              <a:gd name="connsiteY3451" fmla="*/ 840 h 459652"/>
              <a:gd name="connsiteX3452" fmla="*/ 3847597 w 11646040"/>
              <a:gd name="connsiteY3452" fmla="*/ 0 h 459652"/>
              <a:gd name="connsiteX3453" fmla="*/ 3237123 w 11646040"/>
              <a:gd name="connsiteY3453" fmla="*/ 0 h 459652"/>
              <a:gd name="connsiteX3454" fmla="*/ 3262917 w 11646040"/>
              <a:gd name="connsiteY3454" fmla="*/ 0 h 459652"/>
              <a:gd name="connsiteX3455" fmla="*/ 3261616 w 11646040"/>
              <a:gd name="connsiteY3455" fmla="*/ 1533 h 459652"/>
              <a:gd name="connsiteX3456" fmla="*/ 3265659 w 11646040"/>
              <a:gd name="connsiteY3456" fmla="*/ 4417 h 459652"/>
              <a:gd name="connsiteX3457" fmla="*/ 3294335 w 11646040"/>
              <a:gd name="connsiteY3457" fmla="*/ 11425 h 459652"/>
              <a:gd name="connsiteX3458" fmla="*/ 3319293 w 11646040"/>
              <a:gd name="connsiteY3458" fmla="*/ 5147 h 459652"/>
              <a:gd name="connsiteX3459" fmla="*/ 3324778 w 11646040"/>
              <a:gd name="connsiteY3459" fmla="*/ 37 h 459652"/>
              <a:gd name="connsiteX3460" fmla="*/ 3341695 w 11646040"/>
              <a:gd name="connsiteY3460" fmla="*/ 37 h 459652"/>
              <a:gd name="connsiteX3461" fmla="*/ 3322500 w 11646040"/>
              <a:gd name="connsiteY3461" fmla="*/ 18762 h 459652"/>
              <a:gd name="connsiteX3462" fmla="*/ 3364516 w 11646040"/>
              <a:gd name="connsiteY3462" fmla="*/ 36392 h 459652"/>
              <a:gd name="connsiteX3463" fmla="*/ 3417313 w 11646040"/>
              <a:gd name="connsiteY3463" fmla="*/ 37 h 459652"/>
              <a:gd name="connsiteX3464" fmla="*/ 3446500 w 11646040"/>
              <a:gd name="connsiteY3464" fmla="*/ 37 h 459652"/>
              <a:gd name="connsiteX3465" fmla="*/ 3376879 w 11646040"/>
              <a:gd name="connsiteY3465" fmla="*/ 43473 h 459652"/>
              <a:gd name="connsiteX3466" fmla="*/ 3413224 w 11646040"/>
              <a:gd name="connsiteY3466" fmla="*/ 67125 h 459652"/>
              <a:gd name="connsiteX3467" fmla="*/ 3505062 w 11646040"/>
              <a:gd name="connsiteY3467" fmla="*/ 30588 h 459652"/>
              <a:gd name="connsiteX3468" fmla="*/ 3505247 w 11646040"/>
              <a:gd name="connsiteY3468" fmla="*/ 30588 h 459652"/>
              <a:gd name="connsiteX3469" fmla="*/ 3505247 w 11646040"/>
              <a:gd name="connsiteY3469" fmla="*/ 38253 h 459652"/>
              <a:gd name="connsiteX3470" fmla="*/ 3426794 w 11646040"/>
              <a:gd name="connsiteY3470" fmla="*/ 66760 h 459652"/>
              <a:gd name="connsiteX3471" fmla="*/ 3426609 w 11646040"/>
              <a:gd name="connsiteY3471" fmla="*/ 66943 h 459652"/>
              <a:gd name="connsiteX3472" fmla="*/ 3423263 w 11646040"/>
              <a:gd name="connsiteY3472" fmla="*/ 74900 h 459652"/>
              <a:gd name="connsiteX3473" fmla="*/ 3450033 w 11646040"/>
              <a:gd name="connsiteY3473" fmla="*/ 101473 h 459652"/>
              <a:gd name="connsiteX3474" fmla="*/ 3505202 w 11646040"/>
              <a:gd name="connsiteY3474" fmla="*/ 73440 h 459652"/>
              <a:gd name="connsiteX3475" fmla="*/ 3505202 w 11646040"/>
              <a:gd name="connsiteY3475" fmla="*/ 80923 h 459652"/>
              <a:gd name="connsiteX3476" fmla="*/ 3505109 w 11646040"/>
              <a:gd name="connsiteY3476" fmla="*/ 80923 h 459652"/>
              <a:gd name="connsiteX3477" fmla="*/ 3460631 w 11646040"/>
              <a:gd name="connsiteY3477" fmla="*/ 106072 h 459652"/>
              <a:gd name="connsiteX3478" fmla="*/ 3474247 w 11646040"/>
              <a:gd name="connsiteY3478" fmla="*/ 120307 h 459652"/>
              <a:gd name="connsiteX3479" fmla="*/ 3505247 w 11646040"/>
              <a:gd name="connsiteY3479" fmla="*/ 120307 h 459652"/>
              <a:gd name="connsiteX3480" fmla="*/ 3505247 w 11646040"/>
              <a:gd name="connsiteY3480" fmla="*/ 133265 h 459652"/>
              <a:gd name="connsiteX3481" fmla="*/ 3491305 w 11646040"/>
              <a:gd name="connsiteY3481" fmla="*/ 133520 h 459652"/>
              <a:gd name="connsiteX3482" fmla="*/ 3491166 w 11646040"/>
              <a:gd name="connsiteY3482" fmla="*/ 133593 h 459652"/>
              <a:gd name="connsiteX3483" fmla="*/ 3263382 w 11646040"/>
              <a:gd name="connsiteY3483" fmla="*/ 242914 h 459652"/>
              <a:gd name="connsiteX3484" fmla="*/ 3293360 w 11646040"/>
              <a:gd name="connsiteY3484" fmla="*/ 250287 h 459652"/>
              <a:gd name="connsiteX3485" fmla="*/ 3319572 w 11646040"/>
              <a:gd name="connsiteY3485" fmla="*/ 244191 h 459652"/>
              <a:gd name="connsiteX3486" fmla="*/ 3505247 w 11646040"/>
              <a:gd name="connsiteY3486" fmla="*/ 173051 h 459652"/>
              <a:gd name="connsiteX3487" fmla="*/ 3505247 w 11646040"/>
              <a:gd name="connsiteY3487" fmla="*/ 182906 h 459652"/>
              <a:gd name="connsiteX3488" fmla="*/ 3483543 w 11646040"/>
              <a:gd name="connsiteY3488" fmla="*/ 183600 h 459652"/>
              <a:gd name="connsiteX3489" fmla="*/ 3322407 w 11646040"/>
              <a:gd name="connsiteY3489" fmla="*/ 257806 h 459652"/>
              <a:gd name="connsiteX3490" fmla="*/ 3350061 w 11646040"/>
              <a:gd name="connsiteY3490" fmla="*/ 269888 h 459652"/>
              <a:gd name="connsiteX3491" fmla="*/ 3374834 w 11646040"/>
              <a:gd name="connsiteY3491" fmla="*/ 266712 h 459652"/>
              <a:gd name="connsiteX3492" fmla="*/ 3505247 w 11646040"/>
              <a:gd name="connsiteY3492" fmla="*/ 220393 h 459652"/>
              <a:gd name="connsiteX3493" fmla="*/ 3505247 w 11646040"/>
              <a:gd name="connsiteY3493" fmla="*/ 230503 h 459652"/>
              <a:gd name="connsiteX3494" fmla="*/ 3489956 w 11646040"/>
              <a:gd name="connsiteY3494" fmla="*/ 231051 h 459652"/>
              <a:gd name="connsiteX3495" fmla="*/ 3375716 w 11646040"/>
              <a:gd name="connsiteY3495" fmla="*/ 281751 h 459652"/>
              <a:gd name="connsiteX3496" fmla="*/ 3412898 w 11646040"/>
              <a:gd name="connsiteY3496" fmla="*/ 306133 h 459652"/>
              <a:gd name="connsiteX3497" fmla="*/ 3503761 w 11646040"/>
              <a:gd name="connsiteY3497" fmla="*/ 269742 h 459652"/>
              <a:gd name="connsiteX3498" fmla="*/ 3505247 w 11646040"/>
              <a:gd name="connsiteY3498" fmla="*/ 269742 h 459652"/>
              <a:gd name="connsiteX3499" fmla="*/ 3505247 w 11646040"/>
              <a:gd name="connsiteY3499" fmla="*/ 277553 h 459652"/>
              <a:gd name="connsiteX3500" fmla="*/ 3426005 w 11646040"/>
              <a:gd name="connsiteY3500" fmla="*/ 306535 h 459652"/>
              <a:gd name="connsiteX3501" fmla="*/ 3423401 w 11646040"/>
              <a:gd name="connsiteY3501" fmla="*/ 314638 h 459652"/>
              <a:gd name="connsiteX3502" fmla="*/ 3449661 w 11646040"/>
              <a:gd name="connsiteY3502" fmla="*/ 340334 h 459652"/>
              <a:gd name="connsiteX3503" fmla="*/ 3505202 w 11646040"/>
              <a:gd name="connsiteY3503" fmla="*/ 312740 h 459652"/>
              <a:gd name="connsiteX3504" fmla="*/ 3505202 w 11646040"/>
              <a:gd name="connsiteY3504" fmla="*/ 320770 h 459652"/>
              <a:gd name="connsiteX3505" fmla="*/ 3460862 w 11646040"/>
              <a:gd name="connsiteY3505" fmla="*/ 343619 h 459652"/>
              <a:gd name="connsiteX3506" fmla="*/ 3476200 w 11646040"/>
              <a:gd name="connsiteY3506" fmla="*/ 359497 h 459652"/>
              <a:gd name="connsiteX3507" fmla="*/ 3505202 w 11646040"/>
              <a:gd name="connsiteY3507" fmla="*/ 359023 h 459652"/>
              <a:gd name="connsiteX3508" fmla="*/ 3505202 w 11646040"/>
              <a:gd name="connsiteY3508" fmla="*/ 373003 h 459652"/>
              <a:gd name="connsiteX3509" fmla="*/ 3311329 w 11646040"/>
              <a:gd name="connsiteY3509" fmla="*/ 432715 h 459652"/>
              <a:gd name="connsiteX3510" fmla="*/ 3282444 w 11646040"/>
              <a:gd name="connsiteY3510" fmla="*/ 459652 h 459652"/>
              <a:gd name="connsiteX3511" fmla="*/ 3256696 w 11646040"/>
              <a:gd name="connsiteY3511" fmla="*/ 459652 h 459652"/>
              <a:gd name="connsiteX3512" fmla="*/ 3282158 w 11646040"/>
              <a:gd name="connsiteY3512" fmla="*/ 430455 h 459652"/>
              <a:gd name="connsiteX3513" fmla="*/ 3241305 w 11646040"/>
              <a:gd name="connsiteY3513" fmla="*/ 403518 h 459652"/>
              <a:gd name="connsiteX3514" fmla="*/ 3238563 w 11646040"/>
              <a:gd name="connsiteY3514" fmla="*/ 402459 h 459652"/>
              <a:gd name="connsiteX3515" fmla="*/ 3238563 w 11646040"/>
              <a:gd name="connsiteY3515" fmla="*/ 402532 h 459652"/>
              <a:gd name="connsiteX3516" fmla="*/ 3203637 w 11646040"/>
              <a:gd name="connsiteY3516" fmla="*/ 396794 h 459652"/>
              <a:gd name="connsiteX3517" fmla="*/ 3117351 w 11646040"/>
              <a:gd name="connsiteY3517" fmla="*/ 432828 h 459652"/>
              <a:gd name="connsiteX3518" fmla="*/ 3145885 w 11646040"/>
              <a:gd name="connsiteY3518" fmla="*/ 459652 h 459652"/>
              <a:gd name="connsiteX3519" fmla="*/ 3119300 w 11646040"/>
              <a:gd name="connsiteY3519" fmla="*/ 459652 h 459652"/>
              <a:gd name="connsiteX3520" fmla="*/ 3101090 w 11646040"/>
              <a:gd name="connsiteY3520" fmla="*/ 438804 h 459652"/>
              <a:gd name="connsiteX3521" fmla="*/ 2894819 w 11646040"/>
              <a:gd name="connsiteY3521" fmla="*/ 373149 h 459652"/>
              <a:gd name="connsiteX3522" fmla="*/ 2894819 w 11646040"/>
              <a:gd name="connsiteY3522" fmla="*/ 358840 h 459652"/>
              <a:gd name="connsiteX3523" fmla="*/ 2924146 w 11646040"/>
              <a:gd name="connsiteY3523" fmla="*/ 359315 h 459652"/>
              <a:gd name="connsiteX3524" fmla="*/ 2924146 w 11646040"/>
              <a:gd name="connsiteY3524" fmla="*/ 359388 h 459652"/>
              <a:gd name="connsiteX3525" fmla="*/ 2939762 w 11646040"/>
              <a:gd name="connsiteY3525" fmla="*/ 344350 h 459652"/>
              <a:gd name="connsiteX3526" fmla="*/ 2897376 w 11646040"/>
              <a:gd name="connsiteY3526" fmla="*/ 320478 h 459652"/>
              <a:gd name="connsiteX3527" fmla="*/ 2894819 w 11646040"/>
              <a:gd name="connsiteY3527" fmla="*/ 320514 h 459652"/>
              <a:gd name="connsiteX3528" fmla="*/ 2894819 w 11646040"/>
              <a:gd name="connsiteY3528" fmla="*/ 311827 h 459652"/>
              <a:gd name="connsiteX3529" fmla="*/ 2950685 w 11646040"/>
              <a:gd name="connsiteY3529" fmla="*/ 339641 h 459652"/>
              <a:gd name="connsiteX3530" fmla="*/ 2975364 w 11646040"/>
              <a:gd name="connsiteY3530" fmla="*/ 315915 h 459652"/>
              <a:gd name="connsiteX3531" fmla="*/ 2974666 w 11646040"/>
              <a:gd name="connsiteY3531" fmla="*/ 306900 h 459652"/>
              <a:gd name="connsiteX3532" fmla="*/ 2894819 w 11646040"/>
              <a:gd name="connsiteY3532" fmla="*/ 277553 h 459652"/>
              <a:gd name="connsiteX3533" fmla="*/ 2894819 w 11646040"/>
              <a:gd name="connsiteY3533" fmla="*/ 269778 h 459652"/>
              <a:gd name="connsiteX3534" fmla="*/ 2896168 w 11646040"/>
              <a:gd name="connsiteY3534" fmla="*/ 269742 h 459652"/>
              <a:gd name="connsiteX3535" fmla="*/ 2987588 w 11646040"/>
              <a:gd name="connsiteY3535" fmla="*/ 305914 h 459652"/>
              <a:gd name="connsiteX3536" fmla="*/ 3024956 w 11646040"/>
              <a:gd name="connsiteY3536" fmla="*/ 281130 h 459652"/>
              <a:gd name="connsiteX3537" fmla="*/ 2894819 w 11646040"/>
              <a:gd name="connsiteY3537" fmla="*/ 230576 h 459652"/>
              <a:gd name="connsiteX3538" fmla="*/ 2894819 w 11646040"/>
              <a:gd name="connsiteY3538" fmla="*/ 220648 h 459652"/>
              <a:gd name="connsiteX3539" fmla="*/ 2934743 w 11646040"/>
              <a:gd name="connsiteY3539" fmla="*/ 224225 h 459652"/>
              <a:gd name="connsiteX3540" fmla="*/ 3027789 w 11646040"/>
              <a:gd name="connsiteY3540" fmla="*/ 267734 h 459652"/>
              <a:gd name="connsiteX3541" fmla="*/ 3041780 w 11646040"/>
              <a:gd name="connsiteY3541" fmla="*/ 272771 h 459652"/>
              <a:gd name="connsiteX3542" fmla="*/ 3078264 w 11646040"/>
              <a:gd name="connsiteY3542" fmla="*/ 257295 h 459652"/>
              <a:gd name="connsiteX3543" fmla="*/ 2894819 w 11646040"/>
              <a:gd name="connsiteY3543" fmla="*/ 182724 h 459652"/>
              <a:gd name="connsiteX3544" fmla="*/ 2894819 w 11646040"/>
              <a:gd name="connsiteY3544" fmla="*/ 172868 h 459652"/>
              <a:gd name="connsiteX3545" fmla="*/ 2938740 w 11646040"/>
              <a:gd name="connsiteY3545" fmla="*/ 175935 h 459652"/>
              <a:gd name="connsiteX3546" fmla="*/ 3083143 w 11646040"/>
              <a:gd name="connsiteY3546" fmla="*/ 245615 h 459652"/>
              <a:gd name="connsiteX3547" fmla="*/ 3095275 w 11646040"/>
              <a:gd name="connsiteY3547" fmla="*/ 252440 h 459652"/>
              <a:gd name="connsiteX3548" fmla="*/ 3139940 w 11646040"/>
              <a:gd name="connsiteY3548" fmla="*/ 241892 h 459652"/>
              <a:gd name="connsiteX3549" fmla="*/ 2894819 w 11646040"/>
              <a:gd name="connsiteY3549" fmla="*/ 133667 h 459652"/>
              <a:gd name="connsiteX3550" fmla="*/ 2894819 w 11646040"/>
              <a:gd name="connsiteY3550" fmla="*/ 120198 h 459652"/>
              <a:gd name="connsiteX3551" fmla="*/ 2926704 w 11646040"/>
              <a:gd name="connsiteY3551" fmla="*/ 120198 h 459652"/>
              <a:gd name="connsiteX3552" fmla="*/ 2926657 w 11646040"/>
              <a:gd name="connsiteY3552" fmla="*/ 120307 h 459652"/>
              <a:gd name="connsiteX3553" fmla="*/ 2940366 w 11646040"/>
              <a:gd name="connsiteY3553" fmla="*/ 106838 h 459652"/>
              <a:gd name="connsiteX3554" fmla="*/ 2895099 w 11646040"/>
              <a:gd name="connsiteY3554" fmla="*/ 80777 h 459652"/>
              <a:gd name="connsiteX3555" fmla="*/ 2894819 w 11646040"/>
              <a:gd name="connsiteY3555" fmla="*/ 80777 h 459652"/>
              <a:gd name="connsiteX3556" fmla="*/ 2894819 w 11646040"/>
              <a:gd name="connsiteY3556" fmla="*/ 73148 h 459652"/>
              <a:gd name="connsiteX3557" fmla="*/ 2950731 w 11646040"/>
              <a:gd name="connsiteY3557" fmla="*/ 100962 h 459652"/>
              <a:gd name="connsiteX3558" fmla="*/ 2979083 w 11646040"/>
              <a:gd name="connsiteY3558" fmla="*/ 73842 h 459652"/>
              <a:gd name="connsiteX3559" fmla="*/ 2894819 w 11646040"/>
              <a:gd name="connsiteY3559" fmla="*/ 38180 h 459652"/>
              <a:gd name="connsiteX3560" fmla="*/ 2894819 w 11646040"/>
              <a:gd name="connsiteY3560" fmla="*/ 30588 h 459652"/>
              <a:gd name="connsiteX3561" fmla="*/ 2895841 w 11646040"/>
              <a:gd name="connsiteY3561" fmla="*/ 30552 h 459652"/>
              <a:gd name="connsiteX3562" fmla="*/ 2987355 w 11646040"/>
              <a:gd name="connsiteY3562" fmla="*/ 66943 h 459652"/>
              <a:gd name="connsiteX3563" fmla="*/ 3024863 w 11646040"/>
              <a:gd name="connsiteY3563" fmla="*/ 42451 h 459652"/>
              <a:gd name="connsiteX3564" fmla="*/ 2955657 w 11646040"/>
              <a:gd name="connsiteY3564" fmla="*/ 37 h 459652"/>
              <a:gd name="connsiteX3565" fmla="*/ 2983033 w 11646040"/>
              <a:gd name="connsiteY3565" fmla="*/ 37 h 459652"/>
              <a:gd name="connsiteX3566" fmla="*/ 3028023 w 11646040"/>
              <a:gd name="connsiteY3566" fmla="*/ 29018 h 459652"/>
              <a:gd name="connsiteX3567" fmla="*/ 3042012 w 11646040"/>
              <a:gd name="connsiteY3567" fmla="*/ 33800 h 459652"/>
              <a:gd name="connsiteX3568" fmla="*/ 3077938 w 11646040"/>
              <a:gd name="connsiteY3568" fmla="*/ 18652 h 459652"/>
              <a:gd name="connsiteX3569" fmla="*/ 3058558 w 11646040"/>
              <a:gd name="connsiteY3569" fmla="*/ 37 h 459652"/>
              <a:gd name="connsiteX3570" fmla="*/ 3076126 w 11646040"/>
              <a:gd name="connsiteY3570" fmla="*/ 37 h 459652"/>
              <a:gd name="connsiteX3571" fmla="*/ 3081332 w 11646040"/>
              <a:gd name="connsiteY3571" fmla="*/ 5037 h 459652"/>
              <a:gd name="connsiteX3572" fmla="*/ 3094299 w 11646040"/>
              <a:gd name="connsiteY3572" fmla="*/ 13250 h 459652"/>
              <a:gd name="connsiteX3573" fmla="*/ 3140126 w 11646040"/>
              <a:gd name="connsiteY3573" fmla="*/ 3066 h 459652"/>
              <a:gd name="connsiteX3574" fmla="*/ 3137522 w 11646040"/>
              <a:gd name="connsiteY3574" fmla="*/ 37 h 459652"/>
              <a:gd name="connsiteX3575" fmla="*/ 3163503 w 11646040"/>
              <a:gd name="connsiteY3575" fmla="*/ 37 h 459652"/>
              <a:gd name="connsiteX3576" fmla="*/ 3172613 w 11646040"/>
              <a:gd name="connsiteY3576" fmla="*/ 767 h 459652"/>
              <a:gd name="connsiteX3577" fmla="*/ 3228152 w 11646040"/>
              <a:gd name="connsiteY3577" fmla="*/ 840 h 459652"/>
              <a:gd name="connsiteX3578" fmla="*/ 3237123 w 11646040"/>
              <a:gd name="connsiteY3578" fmla="*/ 0 h 459652"/>
              <a:gd name="connsiteX3579" fmla="*/ 2626647 w 11646040"/>
              <a:gd name="connsiteY3579" fmla="*/ 0 h 459652"/>
              <a:gd name="connsiteX3580" fmla="*/ 2652443 w 11646040"/>
              <a:gd name="connsiteY3580" fmla="*/ 0 h 459652"/>
              <a:gd name="connsiteX3581" fmla="*/ 2651142 w 11646040"/>
              <a:gd name="connsiteY3581" fmla="*/ 1533 h 459652"/>
              <a:gd name="connsiteX3582" fmla="*/ 2655185 w 11646040"/>
              <a:gd name="connsiteY3582" fmla="*/ 4417 h 459652"/>
              <a:gd name="connsiteX3583" fmla="*/ 2683861 w 11646040"/>
              <a:gd name="connsiteY3583" fmla="*/ 11425 h 459652"/>
              <a:gd name="connsiteX3584" fmla="*/ 2708820 w 11646040"/>
              <a:gd name="connsiteY3584" fmla="*/ 5147 h 459652"/>
              <a:gd name="connsiteX3585" fmla="*/ 2714304 w 11646040"/>
              <a:gd name="connsiteY3585" fmla="*/ 37 h 459652"/>
              <a:gd name="connsiteX3586" fmla="*/ 2731221 w 11646040"/>
              <a:gd name="connsiteY3586" fmla="*/ 37 h 459652"/>
              <a:gd name="connsiteX3587" fmla="*/ 2712026 w 11646040"/>
              <a:gd name="connsiteY3587" fmla="*/ 18762 h 459652"/>
              <a:gd name="connsiteX3588" fmla="*/ 2754042 w 11646040"/>
              <a:gd name="connsiteY3588" fmla="*/ 36392 h 459652"/>
              <a:gd name="connsiteX3589" fmla="*/ 2806839 w 11646040"/>
              <a:gd name="connsiteY3589" fmla="*/ 37 h 459652"/>
              <a:gd name="connsiteX3590" fmla="*/ 2836026 w 11646040"/>
              <a:gd name="connsiteY3590" fmla="*/ 37 h 459652"/>
              <a:gd name="connsiteX3591" fmla="*/ 2766404 w 11646040"/>
              <a:gd name="connsiteY3591" fmla="*/ 43473 h 459652"/>
              <a:gd name="connsiteX3592" fmla="*/ 2802749 w 11646040"/>
              <a:gd name="connsiteY3592" fmla="*/ 67125 h 459652"/>
              <a:gd name="connsiteX3593" fmla="*/ 2894588 w 11646040"/>
              <a:gd name="connsiteY3593" fmla="*/ 30588 h 459652"/>
              <a:gd name="connsiteX3594" fmla="*/ 2894773 w 11646040"/>
              <a:gd name="connsiteY3594" fmla="*/ 30588 h 459652"/>
              <a:gd name="connsiteX3595" fmla="*/ 2894773 w 11646040"/>
              <a:gd name="connsiteY3595" fmla="*/ 38253 h 459652"/>
              <a:gd name="connsiteX3596" fmla="*/ 2816320 w 11646040"/>
              <a:gd name="connsiteY3596" fmla="*/ 66760 h 459652"/>
              <a:gd name="connsiteX3597" fmla="*/ 2816135 w 11646040"/>
              <a:gd name="connsiteY3597" fmla="*/ 66943 h 459652"/>
              <a:gd name="connsiteX3598" fmla="*/ 2812789 w 11646040"/>
              <a:gd name="connsiteY3598" fmla="*/ 74900 h 459652"/>
              <a:gd name="connsiteX3599" fmla="*/ 2839559 w 11646040"/>
              <a:gd name="connsiteY3599" fmla="*/ 101473 h 459652"/>
              <a:gd name="connsiteX3600" fmla="*/ 2894727 w 11646040"/>
              <a:gd name="connsiteY3600" fmla="*/ 73440 h 459652"/>
              <a:gd name="connsiteX3601" fmla="*/ 2894727 w 11646040"/>
              <a:gd name="connsiteY3601" fmla="*/ 80923 h 459652"/>
              <a:gd name="connsiteX3602" fmla="*/ 2894635 w 11646040"/>
              <a:gd name="connsiteY3602" fmla="*/ 80923 h 459652"/>
              <a:gd name="connsiteX3603" fmla="*/ 2850157 w 11646040"/>
              <a:gd name="connsiteY3603" fmla="*/ 106072 h 459652"/>
              <a:gd name="connsiteX3604" fmla="*/ 2863773 w 11646040"/>
              <a:gd name="connsiteY3604" fmla="*/ 120307 h 459652"/>
              <a:gd name="connsiteX3605" fmla="*/ 2894773 w 11646040"/>
              <a:gd name="connsiteY3605" fmla="*/ 120307 h 459652"/>
              <a:gd name="connsiteX3606" fmla="*/ 2894773 w 11646040"/>
              <a:gd name="connsiteY3606" fmla="*/ 133265 h 459652"/>
              <a:gd name="connsiteX3607" fmla="*/ 2880830 w 11646040"/>
              <a:gd name="connsiteY3607" fmla="*/ 133520 h 459652"/>
              <a:gd name="connsiteX3608" fmla="*/ 2880690 w 11646040"/>
              <a:gd name="connsiteY3608" fmla="*/ 133593 h 459652"/>
              <a:gd name="connsiteX3609" fmla="*/ 2652908 w 11646040"/>
              <a:gd name="connsiteY3609" fmla="*/ 242914 h 459652"/>
              <a:gd name="connsiteX3610" fmla="*/ 2682885 w 11646040"/>
              <a:gd name="connsiteY3610" fmla="*/ 250287 h 459652"/>
              <a:gd name="connsiteX3611" fmla="*/ 2709098 w 11646040"/>
              <a:gd name="connsiteY3611" fmla="*/ 244191 h 459652"/>
              <a:gd name="connsiteX3612" fmla="*/ 2894773 w 11646040"/>
              <a:gd name="connsiteY3612" fmla="*/ 173051 h 459652"/>
              <a:gd name="connsiteX3613" fmla="*/ 2894773 w 11646040"/>
              <a:gd name="connsiteY3613" fmla="*/ 182906 h 459652"/>
              <a:gd name="connsiteX3614" fmla="*/ 2873069 w 11646040"/>
              <a:gd name="connsiteY3614" fmla="*/ 183600 h 459652"/>
              <a:gd name="connsiteX3615" fmla="*/ 2711933 w 11646040"/>
              <a:gd name="connsiteY3615" fmla="*/ 257806 h 459652"/>
              <a:gd name="connsiteX3616" fmla="*/ 2739587 w 11646040"/>
              <a:gd name="connsiteY3616" fmla="*/ 269888 h 459652"/>
              <a:gd name="connsiteX3617" fmla="*/ 2764359 w 11646040"/>
              <a:gd name="connsiteY3617" fmla="*/ 266712 h 459652"/>
              <a:gd name="connsiteX3618" fmla="*/ 2894773 w 11646040"/>
              <a:gd name="connsiteY3618" fmla="*/ 220393 h 459652"/>
              <a:gd name="connsiteX3619" fmla="*/ 2894773 w 11646040"/>
              <a:gd name="connsiteY3619" fmla="*/ 230503 h 459652"/>
              <a:gd name="connsiteX3620" fmla="*/ 2879482 w 11646040"/>
              <a:gd name="connsiteY3620" fmla="*/ 231051 h 459652"/>
              <a:gd name="connsiteX3621" fmla="*/ 2765243 w 11646040"/>
              <a:gd name="connsiteY3621" fmla="*/ 281751 h 459652"/>
              <a:gd name="connsiteX3622" fmla="*/ 2802424 w 11646040"/>
              <a:gd name="connsiteY3622" fmla="*/ 306133 h 459652"/>
              <a:gd name="connsiteX3623" fmla="*/ 2893286 w 11646040"/>
              <a:gd name="connsiteY3623" fmla="*/ 269742 h 459652"/>
              <a:gd name="connsiteX3624" fmla="*/ 2894773 w 11646040"/>
              <a:gd name="connsiteY3624" fmla="*/ 269742 h 459652"/>
              <a:gd name="connsiteX3625" fmla="*/ 2894773 w 11646040"/>
              <a:gd name="connsiteY3625" fmla="*/ 277553 h 459652"/>
              <a:gd name="connsiteX3626" fmla="*/ 2815531 w 11646040"/>
              <a:gd name="connsiteY3626" fmla="*/ 306535 h 459652"/>
              <a:gd name="connsiteX3627" fmla="*/ 2812927 w 11646040"/>
              <a:gd name="connsiteY3627" fmla="*/ 314638 h 459652"/>
              <a:gd name="connsiteX3628" fmla="*/ 2839188 w 11646040"/>
              <a:gd name="connsiteY3628" fmla="*/ 340334 h 459652"/>
              <a:gd name="connsiteX3629" fmla="*/ 2894727 w 11646040"/>
              <a:gd name="connsiteY3629" fmla="*/ 312740 h 459652"/>
              <a:gd name="connsiteX3630" fmla="*/ 2894727 w 11646040"/>
              <a:gd name="connsiteY3630" fmla="*/ 320770 h 459652"/>
              <a:gd name="connsiteX3631" fmla="*/ 2850388 w 11646040"/>
              <a:gd name="connsiteY3631" fmla="*/ 343619 h 459652"/>
              <a:gd name="connsiteX3632" fmla="*/ 2865725 w 11646040"/>
              <a:gd name="connsiteY3632" fmla="*/ 359497 h 459652"/>
              <a:gd name="connsiteX3633" fmla="*/ 2894727 w 11646040"/>
              <a:gd name="connsiteY3633" fmla="*/ 359023 h 459652"/>
              <a:gd name="connsiteX3634" fmla="*/ 2894727 w 11646040"/>
              <a:gd name="connsiteY3634" fmla="*/ 373003 h 459652"/>
              <a:gd name="connsiteX3635" fmla="*/ 2700855 w 11646040"/>
              <a:gd name="connsiteY3635" fmla="*/ 432715 h 459652"/>
              <a:gd name="connsiteX3636" fmla="*/ 2671971 w 11646040"/>
              <a:gd name="connsiteY3636" fmla="*/ 459652 h 459652"/>
              <a:gd name="connsiteX3637" fmla="*/ 2646221 w 11646040"/>
              <a:gd name="connsiteY3637" fmla="*/ 459652 h 459652"/>
              <a:gd name="connsiteX3638" fmla="*/ 2671684 w 11646040"/>
              <a:gd name="connsiteY3638" fmla="*/ 430455 h 459652"/>
              <a:gd name="connsiteX3639" fmla="*/ 2630831 w 11646040"/>
              <a:gd name="connsiteY3639" fmla="*/ 403518 h 459652"/>
              <a:gd name="connsiteX3640" fmla="*/ 2628089 w 11646040"/>
              <a:gd name="connsiteY3640" fmla="*/ 402459 h 459652"/>
              <a:gd name="connsiteX3641" fmla="*/ 2628089 w 11646040"/>
              <a:gd name="connsiteY3641" fmla="*/ 402532 h 459652"/>
              <a:gd name="connsiteX3642" fmla="*/ 2593162 w 11646040"/>
              <a:gd name="connsiteY3642" fmla="*/ 396794 h 459652"/>
              <a:gd name="connsiteX3643" fmla="*/ 2506875 w 11646040"/>
              <a:gd name="connsiteY3643" fmla="*/ 432828 h 459652"/>
              <a:gd name="connsiteX3644" fmla="*/ 2535409 w 11646040"/>
              <a:gd name="connsiteY3644" fmla="*/ 459652 h 459652"/>
              <a:gd name="connsiteX3645" fmla="*/ 2508825 w 11646040"/>
              <a:gd name="connsiteY3645" fmla="*/ 459652 h 459652"/>
              <a:gd name="connsiteX3646" fmla="*/ 2490615 w 11646040"/>
              <a:gd name="connsiteY3646" fmla="*/ 438804 h 459652"/>
              <a:gd name="connsiteX3647" fmla="*/ 2284343 w 11646040"/>
              <a:gd name="connsiteY3647" fmla="*/ 373149 h 459652"/>
              <a:gd name="connsiteX3648" fmla="*/ 2284343 w 11646040"/>
              <a:gd name="connsiteY3648" fmla="*/ 358840 h 459652"/>
              <a:gd name="connsiteX3649" fmla="*/ 2313670 w 11646040"/>
              <a:gd name="connsiteY3649" fmla="*/ 359315 h 459652"/>
              <a:gd name="connsiteX3650" fmla="*/ 2313670 w 11646040"/>
              <a:gd name="connsiteY3650" fmla="*/ 359388 h 459652"/>
              <a:gd name="connsiteX3651" fmla="*/ 2329286 w 11646040"/>
              <a:gd name="connsiteY3651" fmla="*/ 344350 h 459652"/>
              <a:gd name="connsiteX3652" fmla="*/ 2286900 w 11646040"/>
              <a:gd name="connsiteY3652" fmla="*/ 320478 h 459652"/>
              <a:gd name="connsiteX3653" fmla="*/ 2284343 w 11646040"/>
              <a:gd name="connsiteY3653" fmla="*/ 320514 h 459652"/>
              <a:gd name="connsiteX3654" fmla="*/ 2284343 w 11646040"/>
              <a:gd name="connsiteY3654" fmla="*/ 311827 h 459652"/>
              <a:gd name="connsiteX3655" fmla="*/ 2340209 w 11646040"/>
              <a:gd name="connsiteY3655" fmla="*/ 339641 h 459652"/>
              <a:gd name="connsiteX3656" fmla="*/ 2364889 w 11646040"/>
              <a:gd name="connsiteY3656" fmla="*/ 315915 h 459652"/>
              <a:gd name="connsiteX3657" fmla="*/ 2364192 w 11646040"/>
              <a:gd name="connsiteY3657" fmla="*/ 306900 h 459652"/>
              <a:gd name="connsiteX3658" fmla="*/ 2284343 w 11646040"/>
              <a:gd name="connsiteY3658" fmla="*/ 277553 h 459652"/>
              <a:gd name="connsiteX3659" fmla="*/ 2284343 w 11646040"/>
              <a:gd name="connsiteY3659" fmla="*/ 269778 h 459652"/>
              <a:gd name="connsiteX3660" fmla="*/ 2285692 w 11646040"/>
              <a:gd name="connsiteY3660" fmla="*/ 269742 h 459652"/>
              <a:gd name="connsiteX3661" fmla="*/ 2377112 w 11646040"/>
              <a:gd name="connsiteY3661" fmla="*/ 305914 h 459652"/>
              <a:gd name="connsiteX3662" fmla="*/ 2414478 w 11646040"/>
              <a:gd name="connsiteY3662" fmla="*/ 281130 h 459652"/>
              <a:gd name="connsiteX3663" fmla="*/ 2284343 w 11646040"/>
              <a:gd name="connsiteY3663" fmla="*/ 230576 h 459652"/>
              <a:gd name="connsiteX3664" fmla="*/ 2284343 w 11646040"/>
              <a:gd name="connsiteY3664" fmla="*/ 220648 h 459652"/>
              <a:gd name="connsiteX3665" fmla="*/ 2324267 w 11646040"/>
              <a:gd name="connsiteY3665" fmla="*/ 224225 h 459652"/>
              <a:gd name="connsiteX3666" fmla="*/ 2417313 w 11646040"/>
              <a:gd name="connsiteY3666" fmla="*/ 267734 h 459652"/>
              <a:gd name="connsiteX3667" fmla="*/ 2431303 w 11646040"/>
              <a:gd name="connsiteY3667" fmla="*/ 272771 h 459652"/>
              <a:gd name="connsiteX3668" fmla="*/ 2467788 w 11646040"/>
              <a:gd name="connsiteY3668" fmla="*/ 257295 h 459652"/>
              <a:gd name="connsiteX3669" fmla="*/ 2284343 w 11646040"/>
              <a:gd name="connsiteY3669" fmla="*/ 182724 h 459652"/>
              <a:gd name="connsiteX3670" fmla="*/ 2284343 w 11646040"/>
              <a:gd name="connsiteY3670" fmla="*/ 172868 h 459652"/>
              <a:gd name="connsiteX3671" fmla="*/ 2328264 w 11646040"/>
              <a:gd name="connsiteY3671" fmla="*/ 175935 h 459652"/>
              <a:gd name="connsiteX3672" fmla="*/ 2472667 w 11646040"/>
              <a:gd name="connsiteY3672" fmla="*/ 245615 h 459652"/>
              <a:gd name="connsiteX3673" fmla="*/ 2484798 w 11646040"/>
              <a:gd name="connsiteY3673" fmla="*/ 252440 h 459652"/>
              <a:gd name="connsiteX3674" fmla="*/ 2529466 w 11646040"/>
              <a:gd name="connsiteY3674" fmla="*/ 241892 h 459652"/>
              <a:gd name="connsiteX3675" fmla="*/ 2284343 w 11646040"/>
              <a:gd name="connsiteY3675" fmla="*/ 133667 h 459652"/>
              <a:gd name="connsiteX3676" fmla="*/ 2284343 w 11646040"/>
              <a:gd name="connsiteY3676" fmla="*/ 120198 h 459652"/>
              <a:gd name="connsiteX3677" fmla="*/ 2316225 w 11646040"/>
              <a:gd name="connsiteY3677" fmla="*/ 120198 h 459652"/>
              <a:gd name="connsiteX3678" fmla="*/ 2316180 w 11646040"/>
              <a:gd name="connsiteY3678" fmla="*/ 120307 h 459652"/>
              <a:gd name="connsiteX3679" fmla="*/ 2329890 w 11646040"/>
              <a:gd name="connsiteY3679" fmla="*/ 106838 h 459652"/>
              <a:gd name="connsiteX3680" fmla="*/ 2284622 w 11646040"/>
              <a:gd name="connsiteY3680" fmla="*/ 80777 h 459652"/>
              <a:gd name="connsiteX3681" fmla="*/ 2284343 w 11646040"/>
              <a:gd name="connsiteY3681" fmla="*/ 80777 h 459652"/>
              <a:gd name="connsiteX3682" fmla="*/ 2284343 w 11646040"/>
              <a:gd name="connsiteY3682" fmla="*/ 73148 h 459652"/>
              <a:gd name="connsiteX3683" fmla="*/ 2340255 w 11646040"/>
              <a:gd name="connsiteY3683" fmla="*/ 100962 h 459652"/>
              <a:gd name="connsiteX3684" fmla="*/ 2368606 w 11646040"/>
              <a:gd name="connsiteY3684" fmla="*/ 73842 h 459652"/>
              <a:gd name="connsiteX3685" fmla="*/ 2284343 w 11646040"/>
              <a:gd name="connsiteY3685" fmla="*/ 38180 h 459652"/>
              <a:gd name="connsiteX3686" fmla="*/ 2284343 w 11646040"/>
              <a:gd name="connsiteY3686" fmla="*/ 30588 h 459652"/>
              <a:gd name="connsiteX3687" fmla="*/ 2285365 w 11646040"/>
              <a:gd name="connsiteY3687" fmla="*/ 30552 h 459652"/>
              <a:gd name="connsiteX3688" fmla="*/ 2376879 w 11646040"/>
              <a:gd name="connsiteY3688" fmla="*/ 66943 h 459652"/>
              <a:gd name="connsiteX3689" fmla="*/ 2414386 w 11646040"/>
              <a:gd name="connsiteY3689" fmla="*/ 42451 h 459652"/>
              <a:gd name="connsiteX3690" fmla="*/ 2345181 w 11646040"/>
              <a:gd name="connsiteY3690" fmla="*/ 37 h 459652"/>
              <a:gd name="connsiteX3691" fmla="*/ 2372556 w 11646040"/>
              <a:gd name="connsiteY3691" fmla="*/ 37 h 459652"/>
              <a:gd name="connsiteX3692" fmla="*/ 2417546 w 11646040"/>
              <a:gd name="connsiteY3692" fmla="*/ 29018 h 459652"/>
              <a:gd name="connsiteX3693" fmla="*/ 2431537 w 11646040"/>
              <a:gd name="connsiteY3693" fmla="*/ 33800 h 459652"/>
              <a:gd name="connsiteX3694" fmla="*/ 2467462 w 11646040"/>
              <a:gd name="connsiteY3694" fmla="*/ 18652 h 459652"/>
              <a:gd name="connsiteX3695" fmla="*/ 2448081 w 11646040"/>
              <a:gd name="connsiteY3695" fmla="*/ 37 h 459652"/>
              <a:gd name="connsiteX3696" fmla="*/ 2465650 w 11646040"/>
              <a:gd name="connsiteY3696" fmla="*/ 37 h 459652"/>
              <a:gd name="connsiteX3697" fmla="*/ 2470855 w 11646040"/>
              <a:gd name="connsiteY3697" fmla="*/ 5037 h 459652"/>
              <a:gd name="connsiteX3698" fmla="*/ 2483823 w 11646040"/>
              <a:gd name="connsiteY3698" fmla="*/ 13250 h 459652"/>
              <a:gd name="connsiteX3699" fmla="*/ 2529650 w 11646040"/>
              <a:gd name="connsiteY3699" fmla="*/ 3066 h 459652"/>
              <a:gd name="connsiteX3700" fmla="*/ 2527048 w 11646040"/>
              <a:gd name="connsiteY3700" fmla="*/ 37 h 459652"/>
              <a:gd name="connsiteX3701" fmla="*/ 2553028 w 11646040"/>
              <a:gd name="connsiteY3701" fmla="*/ 37 h 459652"/>
              <a:gd name="connsiteX3702" fmla="*/ 2562139 w 11646040"/>
              <a:gd name="connsiteY3702" fmla="*/ 767 h 459652"/>
              <a:gd name="connsiteX3703" fmla="*/ 2617678 w 11646040"/>
              <a:gd name="connsiteY3703" fmla="*/ 840 h 459652"/>
              <a:gd name="connsiteX3704" fmla="*/ 2626647 w 11646040"/>
              <a:gd name="connsiteY3704" fmla="*/ 0 h 459652"/>
              <a:gd name="connsiteX3705" fmla="*/ 2016171 w 11646040"/>
              <a:gd name="connsiteY3705" fmla="*/ 0 h 459652"/>
              <a:gd name="connsiteX3706" fmla="*/ 2041965 w 11646040"/>
              <a:gd name="connsiteY3706" fmla="*/ 0 h 459652"/>
              <a:gd name="connsiteX3707" fmla="*/ 2040665 w 11646040"/>
              <a:gd name="connsiteY3707" fmla="*/ 1533 h 459652"/>
              <a:gd name="connsiteX3708" fmla="*/ 2044709 w 11646040"/>
              <a:gd name="connsiteY3708" fmla="*/ 4417 h 459652"/>
              <a:gd name="connsiteX3709" fmla="*/ 2073385 w 11646040"/>
              <a:gd name="connsiteY3709" fmla="*/ 11425 h 459652"/>
              <a:gd name="connsiteX3710" fmla="*/ 2098341 w 11646040"/>
              <a:gd name="connsiteY3710" fmla="*/ 5147 h 459652"/>
              <a:gd name="connsiteX3711" fmla="*/ 2103827 w 11646040"/>
              <a:gd name="connsiteY3711" fmla="*/ 37 h 459652"/>
              <a:gd name="connsiteX3712" fmla="*/ 2120744 w 11646040"/>
              <a:gd name="connsiteY3712" fmla="*/ 37 h 459652"/>
              <a:gd name="connsiteX3713" fmla="*/ 2101549 w 11646040"/>
              <a:gd name="connsiteY3713" fmla="*/ 18762 h 459652"/>
              <a:gd name="connsiteX3714" fmla="*/ 2143566 w 11646040"/>
              <a:gd name="connsiteY3714" fmla="*/ 36392 h 459652"/>
              <a:gd name="connsiteX3715" fmla="*/ 2196362 w 11646040"/>
              <a:gd name="connsiteY3715" fmla="*/ 37 h 459652"/>
              <a:gd name="connsiteX3716" fmla="*/ 2225550 w 11646040"/>
              <a:gd name="connsiteY3716" fmla="*/ 37 h 459652"/>
              <a:gd name="connsiteX3717" fmla="*/ 2155928 w 11646040"/>
              <a:gd name="connsiteY3717" fmla="*/ 43473 h 459652"/>
              <a:gd name="connsiteX3718" fmla="*/ 2192272 w 11646040"/>
              <a:gd name="connsiteY3718" fmla="*/ 67125 h 459652"/>
              <a:gd name="connsiteX3719" fmla="*/ 2284110 w 11646040"/>
              <a:gd name="connsiteY3719" fmla="*/ 30588 h 459652"/>
              <a:gd name="connsiteX3720" fmla="*/ 2284297 w 11646040"/>
              <a:gd name="connsiteY3720" fmla="*/ 30588 h 459652"/>
              <a:gd name="connsiteX3721" fmla="*/ 2284297 w 11646040"/>
              <a:gd name="connsiteY3721" fmla="*/ 38253 h 459652"/>
              <a:gd name="connsiteX3722" fmla="*/ 2205844 w 11646040"/>
              <a:gd name="connsiteY3722" fmla="*/ 66760 h 459652"/>
              <a:gd name="connsiteX3723" fmla="*/ 2205658 w 11646040"/>
              <a:gd name="connsiteY3723" fmla="*/ 66943 h 459652"/>
              <a:gd name="connsiteX3724" fmla="*/ 2202311 w 11646040"/>
              <a:gd name="connsiteY3724" fmla="*/ 74900 h 459652"/>
              <a:gd name="connsiteX3725" fmla="*/ 2229082 w 11646040"/>
              <a:gd name="connsiteY3725" fmla="*/ 101473 h 459652"/>
              <a:gd name="connsiteX3726" fmla="*/ 2284249 w 11646040"/>
              <a:gd name="connsiteY3726" fmla="*/ 73440 h 459652"/>
              <a:gd name="connsiteX3727" fmla="*/ 2284249 w 11646040"/>
              <a:gd name="connsiteY3727" fmla="*/ 80923 h 459652"/>
              <a:gd name="connsiteX3728" fmla="*/ 2284158 w 11646040"/>
              <a:gd name="connsiteY3728" fmla="*/ 80923 h 459652"/>
              <a:gd name="connsiteX3729" fmla="*/ 2239678 w 11646040"/>
              <a:gd name="connsiteY3729" fmla="*/ 106072 h 459652"/>
              <a:gd name="connsiteX3730" fmla="*/ 2253297 w 11646040"/>
              <a:gd name="connsiteY3730" fmla="*/ 120307 h 459652"/>
              <a:gd name="connsiteX3731" fmla="*/ 2284297 w 11646040"/>
              <a:gd name="connsiteY3731" fmla="*/ 120307 h 459652"/>
              <a:gd name="connsiteX3732" fmla="*/ 2284297 w 11646040"/>
              <a:gd name="connsiteY3732" fmla="*/ 133265 h 459652"/>
              <a:gd name="connsiteX3733" fmla="*/ 2270354 w 11646040"/>
              <a:gd name="connsiteY3733" fmla="*/ 133520 h 459652"/>
              <a:gd name="connsiteX3734" fmla="*/ 2270214 w 11646040"/>
              <a:gd name="connsiteY3734" fmla="*/ 133593 h 459652"/>
              <a:gd name="connsiteX3735" fmla="*/ 2042431 w 11646040"/>
              <a:gd name="connsiteY3735" fmla="*/ 242914 h 459652"/>
              <a:gd name="connsiteX3736" fmla="*/ 2072409 w 11646040"/>
              <a:gd name="connsiteY3736" fmla="*/ 250287 h 459652"/>
              <a:gd name="connsiteX3737" fmla="*/ 2098621 w 11646040"/>
              <a:gd name="connsiteY3737" fmla="*/ 244191 h 459652"/>
              <a:gd name="connsiteX3738" fmla="*/ 2284297 w 11646040"/>
              <a:gd name="connsiteY3738" fmla="*/ 173051 h 459652"/>
              <a:gd name="connsiteX3739" fmla="*/ 2284297 w 11646040"/>
              <a:gd name="connsiteY3739" fmla="*/ 182906 h 459652"/>
              <a:gd name="connsiteX3740" fmla="*/ 2262593 w 11646040"/>
              <a:gd name="connsiteY3740" fmla="*/ 183600 h 459652"/>
              <a:gd name="connsiteX3741" fmla="*/ 2101456 w 11646040"/>
              <a:gd name="connsiteY3741" fmla="*/ 257806 h 459652"/>
              <a:gd name="connsiteX3742" fmla="*/ 2129110 w 11646040"/>
              <a:gd name="connsiteY3742" fmla="*/ 269888 h 459652"/>
              <a:gd name="connsiteX3743" fmla="*/ 2153883 w 11646040"/>
              <a:gd name="connsiteY3743" fmla="*/ 266712 h 459652"/>
              <a:gd name="connsiteX3744" fmla="*/ 2284297 w 11646040"/>
              <a:gd name="connsiteY3744" fmla="*/ 220393 h 459652"/>
              <a:gd name="connsiteX3745" fmla="*/ 2284297 w 11646040"/>
              <a:gd name="connsiteY3745" fmla="*/ 230503 h 459652"/>
              <a:gd name="connsiteX3746" fmla="*/ 2269006 w 11646040"/>
              <a:gd name="connsiteY3746" fmla="*/ 231051 h 459652"/>
              <a:gd name="connsiteX3747" fmla="*/ 2154765 w 11646040"/>
              <a:gd name="connsiteY3747" fmla="*/ 281751 h 459652"/>
              <a:gd name="connsiteX3748" fmla="*/ 2191947 w 11646040"/>
              <a:gd name="connsiteY3748" fmla="*/ 306133 h 459652"/>
              <a:gd name="connsiteX3749" fmla="*/ 2282810 w 11646040"/>
              <a:gd name="connsiteY3749" fmla="*/ 269742 h 459652"/>
              <a:gd name="connsiteX3750" fmla="*/ 2284297 w 11646040"/>
              <a:gd name="connsiteY3750" fmla="*/ 269742 h 459652"/>
              <a:gd name="connsiteX3751" fmla="*/ 2284297 w 11646040"/>
              <a:gd name="connsiteY3751" fmla="*/ 277553 h 459652"/>
              <a:gd name="connsiteX3752" fmla="*/ 2205054 w 11646040"/>
              <a:gd name="connsiteY3752" fmla="*/ 306535 h 459652"/>
              <a:gd name="connsiteX3753" fmla="*/ 2202451 w 11646040"/>
              <a:gd name="connsiteY3753" fmla="*/ 314638 h 459652"/>
              <a:gd name="connsiteX3754" fmla="*/ 2228711 w 11646040"/>
              <a:gd name="connsiteY3754" fmla="*/ 340334 h 459652"/>
              <a:gd name="connsiteX3755" fmla="*/ 2284249 w 11646040"/>
              <a:gd name="connsiteY3755" fmla="*/ 312740 h 459652"/>
              <a:gd name="connsiteX3756" fmla="*/ 2284249 w 11646040"/>
              <a:gd name="connsiteY3756" fmla="*/ 320770 h 459652"/>
              <a:gd name="connsiteX3757" fmla="*/ 2239912 w 11646040"/>
              <a:gd name="connsiteY3757" fmla="*/ 343619 h 459652"/>
              <a:gd name="connsiteX3758" fmla="*/ 2255249 w 11646040"/>
              <a:gd name="connsiteY3758" fmla="*/ 359497 h 459652"/>
              <a:gd name="connsiteX3759" fmla="*/ 2284249 w 11646040"/>
              <a:gd name="connsiteY3759" fmla="*/ 359023 h 459652"/>
              <a:gd name="connsiteX3760" fmla="*/ 2284249 w 11646040"/>
              <a:gd name="connsiteY3760" fmla="*/ 373003 h 459652"/>
              <a:gd name="connsiteX3761" fmla="*/ 2090378 w 11646040"/>
              <a:gd name="connsiteY3761" fmla="*/ 432715 h 459652"/>
              <a:gd name="connsiteX3762" fmla="*/ 2061493 w 11646040"/>
              <a:gd name="connsiteY3762" fmla="*/ 459652 h 459652"/>
              <a:gd name="connsiteX3763" fmla="*/ 2035745 w 11646040"/>
              <a:gd name="connsiteY3763" fmla="*/ 459652 h 459652"/>
              <a:gd name="connsiteX3764" fmla="*/ 2061207 w 11646040"/>
              <a:gd name="connsiteY3764" fmla="*/ 430455 h 459652"/>
              <a:gd name="connsiteX3765" fmla="*/ 2020354 w 11646040"/>
              <a:gd name="connsiteY3765" fmla="*/ 403518 h 459652"/>
              <a:gd name="connsiteX3766" fmla="*/ 2017613 w 11646040"/>
              <a:gd name="connsiteY3766" fmla="*/ 402459 h 459652"/>
              <a:gd name="connsiteX3767" fmla="*/ 2017613 w 11646040"/>
              <a:gd name="connsiteY3767" fmla="*/ 402532 h 459652"/>
              <a:gd name="connsiteX3768" fmla="*/ 1982686 w 11646040"/>
              <a:gd name="connsiteY3768" fmla="*/ 396794 h 459652"/>
              <a:gd name="connsiteX3769" fmla="*/ 1896400 w 11646040"/>
              <a:gd name="connsiteY3769" fmla="*/ 432828 h 459652"/>
              <a:gd name="connsiteX3770" fmla="*/ 1924933 w 11646040"/>
              <a:gd name="connsiteY3770" fmla="*/ 459652 h 459652"/>
              <a:gd name="connsiteX3771" fmla="*/ 1898348 w 11646040"/>
              <a:gd name="connsiteY3771" fmla="*/ 459652 h 459652"/>
              <a:gd name="connsiteX3772" fmla="*/ 1880139 w 11646040"/>
              <a:gd name="connsiteY3772" fmla="*/ 438804 h 459652"/>
              <a:gd name="connsiteX3773" fmla="*/ 1673869 w 11646040"/>
              <a:gd name="connsiteY3773" fmla="*/ 373149 h 459652"/>
              <a:gd name="connsiteX3774" fmla="*/ 1673869 w 11646040"/>
              <a:gd name="connsiteY3774" fmla="*/ 358840 h 459652"/>
              <a:gd name="connsiteX3775" fmla="*/ 1703195 w 11646040"/>
              <a:gd name="connsiteY3775" fmla="*/ 359315 h 459652"/>
              <a:gd name="connsiteX3776" fmla="*/ 1703195 w 11646040"/>
              <a:gd name="connsiteY3776" fmla="*/ 359388 h 459652"/>
              <a:gd name="connsiteX3777" fmla="*/ 1718812 w 11646040"/>
              <a:gd name="connsiteY3777" fmla="*/ 344350 h 459652"/>
              <a:gd name="connsiteX3778" fmla="*/ 1676424 w 11646040"/>
              <a:gd name="connsiteY3778" fmla="*/ 320478 h 459652"/>
              <a:gd name="connsiteX3779" fmla="*/ 1673869 w 11646040"/>
              <a:gd name="connsiteY3779" fmla="*/ 320514 h 459652"/>
              <a:gd name="connsiteX3780" fmla="*/ 1673869 w 11646040"/>
              <a:gd name="connsiteY3780" fmla="*/ 311827 h 459652"/>
              <a:gd name="connsiteX3781" fmla="*/ 1729734 w 11646040"/>
              <a:gd name="connsiteY3781" fmla="*/ 339641 h 459652"/>
              <a:gd name="connsiteX3782" fmla="*/ 1754413 w 11646040"/>
              <a:gd name="connsiteY3782" fmla="*/ 315915 h 459652"/>
              <a:gd name="connsiteX3783" fmla="*/ 1753716 w 11646040"/>
              <a:gd name="connsiteY3783" fmla="*/ 306900 h 459652"/>
              <a:gd name="connsiteX3784" fmla="*/ 1673869 w 11646040"/>
              <a:gd name="connsiteY3784" fmla="*/ 277553 h 459652"/>
              <a:gd name="connsiteX3785" fmla="*/ 1673869 w 11646040"/>
              <a:gd name="connsiteY3785" fmla="*/ 269778 h 459652"/>
              <a:gd name="connsiteX3786" fmla="*/ 1675216 w 11646040"/>
              <a:gd name="connsiteY3786" fmla="*/ 269742 h 459652"/>
              <a:gd name="connsiteX3787" fmla="*/ 1766636 w 11646040"/>
              <a:gd name="connsiteY3787" fmla="*/ 305914 h 459652"/>
              <a:gd name="connsiteX3788" fmla="*/ 1804003 w 11646040"/>
              <a:gd name="connsiteY3788" fmla="*/ 281130 h 459652"/>
              <a:gd name="connsiteX3789" fmla="*/ 1673869 w 11646040"/>
              <a:gd name="connsiteY3789" fmla="*/ 230576 h 459652"/>
              <a:gd name="connsiteX3790" fmla="*/ 1673869 w 11646040"/>
              <a:gd name="connsiteY3790" fmla="*/ 220648 h 459652"/>
              <a:gd name="connsiteX3791" fmla="*/ 1713792 w 11646040"/>
              <a:gd name="connsiteY3791" fmla="*/ 224225 h 459652"/>
              <a:gd name="connsiteX3792" fmla="*/ 1806839 w 11646040"/>
              <a:gd name="connsiteY3792" fmla="*/ 267734 h 459652"/>
              <a:gd name="connsiteX3793" fmla="*/ 1820829 w 11646040"/>
              <a:gd name="connsiteY3793" fmla="*/ 272771 h 459652"/>
              <a:gd name="connsiteX3794" fmla="*/ 1857313 w 11646040"/>
              <a:gd name="connsiteY3794" fmla="*/ 257295 h 459652"/>
              <a:gd name="connsiteX3795" fmla="*/ 1673869 w 11646040"/>
              <a:gd name="connsiteY3795" fmla="*/ 182724 h 459652"/>
              <a:gd name="connsiteX3796" fmla="*/ 1673869 w 11646040"/>
              <a:gd name="connsiteY3796" fmla="*/ 172868 h 459652"/>
              <a:gd name="connsiteX3797" fmla="*/ 1717789 w 11646040"/>
              <a:gd name="connsiteY3797" fmla="*/ 175935 h 459652"/>
              <a:gd name="connsiteX3798" fmla="*/ 1862193 w 11646040"/>
              <a:gd name="connsiteY3798" fmla="*/ 245615 h 459652"/>
              <a:gd name="connsiteX3799" fmla="*/ 1874323 w 11646040"/>
              <a:gd name="connsiteY3799" fmla="*/ 252440 h 459652"/>
              <a:gd name="connsiteX3800" fmla="*/ 1918987 w 11646040"/>
              <a:gd name="connsiteY3800" fmla="*/ 241892 h 459652"/>
              <a:gd name="connsiteX3801" fmla="*/ 1673869 w 11646040"/>
              <a:gd name="connsiteY3801" fmla="*/ 133667 h 459652"/>
              <a:gd name="connsiteX3802" fmla="*/ 1673869 w 11646040"/>
              <a:gd name="connsiteY3802" fmla="*/ 120198 h 459652"/>
              <a:gd name="connsiteX3803" fmla="*/ 1705752 w 11646040"/>
              <a:gd name="connsiteY3803" fmla="*/ 120198 h 459652"/>
              <a:gd name="connsiteX3804" fmla="*/ 1705705 w 11646040"/>
              <a:gd name="connsiteY3804" fmla="*/ 120307 h 459652"/>
              <a:gd name="connsiteX3805" fmla="*/ 1719416 w 11646040"/>
              <a:gd name="connsiteY3805" fmla="*/ 106838 h 459652"/>
              <a:gd name="connsiteX3806" fmla="*/ 1674147 w 11646040"/>
              <a:gd name="connsiteY3806" fmla="*/ 80777 h 459652"/>
              <a:gd name="connsiteX3807" fmla="*/ 1673869 w 11646040"/>
              <a:gd name="connsiteY3807" fmla="*/ 80777 h 459652"/>
              <a:gd name="connsiteX3808" fmla="*/ 1673869 w 11646040"/>
              <a:gd name="connsiteY3808" fmla="*/ 73148 h 459652"/>
              <a:gd name="connsiteX3809" fmla="*/ 1729779 w 11646040"/>
              <a:gd name="connsiteY3809" fmla="*/ 100962 h 459652"/>
              <a:gd name="connsiteX3810" fmla="*/ 1758131 w 11646040"/>
              <a:gd name="connsiteY3810" fmla="*/ 73842 h 459652"/>
              <a:gd name="connsiteX3811" fmla="*/ 1673869 w 11646040"/>
              <a:gd name="connsiteY3811" fmla="*/ 38180 h 459652"/>
              <a:gd name="connsiteX3812" fmla="*/ 1673869 w 11646040"/>
              <a:gd name="connsiteY3812" fmla="*/ 30588 h 459652"/>
              <a:gd name="connsiteX3813" fmla="*/ 1674891 w 11646040"/>
              <a:gd name="connsiteY3813" fmla="*/ 30552 h 459652"/>
              <a:gd name="connsiteX3814" fmla="*/ 1766404 w 11646040"/>
              <a:gd name="connsiteY3814" fmla="*/ 66943 h 459652"/>
              <a:gd name="connsiteX3815" fmla="*/ 1803910 w 11646040"/>
              <a:gd name="connsiteY3815" fmla="*/ 42451 h 459652"/>
              <a:gd name="connsiteX3816" fmla="*/ 1734706 w 11646040"/>
              <a:gd name="connsiteY3816" fmla="*/ 37 h 459652"/>
              <a:gd name="connsiteX3817" fmla="*/ 1762082 w 11646040"/>
              <a:gd name="connsiteY3817" fmla="*/ 37 h 459652"/>
              <a:gd name="connsiteX3818" fmla="*/ 1807071 w 11646040"/>
              <a:gd name="connsiteY3818" fmla="*/ 29018 h 459652"/>
              <a:gd name="connsiteX3819" fmla="*/ 1821061 w 11646040"/>
              <a:gd name="connsiteY3819" fmla="*/ 33800 h 459652"/>
              <a:gd name="connsiteX3820" fmla="*/ 1856988 w 11646040"/>
              <a:gd name="connsiteY3820" fmla="*/ 18652 h 459652"/>
              <a:gd name="connsiteX3821" fmla="*/ 1837607 w 11646040"/>
              <a:gd name="connsiteY3821" fmla="*/ 37 h 459652"/>
              <a:gd name="connsiteX3822" fmla="*/ 1855175 w 11646040"/>
              <a:gd name="connsiteY3822" fmla="*/ 37 h 459652"/>
              <a:gd name="connsiteX3823" fmla="*/ 1860381 w 11646040"/>
              <a:gd name="connsiteY3823" fmla="*/ 5037 h 459652"/>
              <a:gd name="connsiteX3824" fmla="*/ 1873347 w 11646040"/>
              <a:gd name="connsiteY3824" fmla="*/ 13250 h 459652"/>
              <a:gd name="connsiteX3825" fmla="*/ 1919173 w 11646040"/>
              <a:gd name="connsiteY3825" fmla="*/ 3066 h 459652"/>
              <a:gd name="connsiteX3826" fmla="*/ 1916571 w 11646040"/>
              <a:gd name="connsiteY3826" fmla="*/ 37 h 459652"/>
              <a:gd name="connsiteX3827" fmla="*/ 1942552 w 11646040"/>
              <a:gd name="connsiteY3827" fmla="*/ 37 h 459652"/>
              <a:gd name="connsiteX3828" fmla="*/ 1951660 w 11646040"/>
              <a:gd name="connsiteY3828" fmla="*/ 767 h 459652"/>
              <a:gd name="connsiteX3829" fmla="*/ 2007201 w 11646040"/>
              <a:gd name="connsiteY3829" fmla="*/ 840 h 459652"/>
              <a:gd name="connsiteX3830" fmla="*/ 2016171 w 11646040"/>
              <a:gd name="connsiteY3830" fmla="*/ 0 h 459652"/>
              <a:gd name="connsiteX3831" fmla="*/ 1405697 w 11646040"/>
              <a:gd name="connsiteY3831" fmla="*/ 0 h 459652"/>
              <a:gd name="connsiteX3832" fmla="*/ 1431492 w 11646040"/>
              <a:gd name="connsiteY3832" fmla="*/ 0 h 459652"/>
              <a:gd name="connsiteX3833" fmla="*/ 1430189 w 11646040"/>
              <a:gd name="connsiteY3833" fmla="*/ 1533 h 459652"/>
              <a:gd name="connsiteX3834" fmla="*/ 1434233 w 11646040"/>
              <a:gd name="connsiteY3834" fmla="*/ 4417 h 459652"/>
              <a:gd name="connsiteX3835" fmla="*/ 1462909 w 11646040"/>
              <a:gd name="connsiteY3835" fmla="*/ 11425 h 459652"/>
              <a:gd name="connsiteX3836" fmla="*/ 1487868 w 11646040"/>
              <a:gd name="connsiteY3836" fmla="*/ 5147 h 459652"/>
              <a:gd name="connsiteX3837" fmla="*/ 1493352 w 11646040"/>
              <a:gd name="connsiteY3837" fmla="*/ 37 h 459652"/>
              <a:gd name="connsiteX3838" fmla="*/ 1510269 w 11646040"/>
              <a:gd name="connsiteY3838" fmla="*/ 37 h 459652"/>
              <a:gd name="connsiteX3839" fmla="*/ 1491074 w 11646040"/>
              <a:gd name="connsiteY3839" fmla="*/ 18762 h 459652"/>
              <a:gd name="connsiteX3840" fmla="*/ 1533090 w 11646040"/>
              <a:gd name="connsiteY3840" fmla="*/ 36392 h 459652"/>
              <a:gd name="connsiteX3841" fmla="*/ 1585887 w 11646040"/>
              <a:gd name="connsiteY3841" fmla="*/ 37 h 459652"/>
              <a:gd name="connsiteX3842" fmla="*/ 1615075 w 11646040"/>
              <a:gd name="connsiteY3842" fmla="*/ 37 h 459652"/>
              <a:gd name="connsiteX3843" fmla="*/ 1545452 w 11646040"/>
              <a:gd name="connsiteY3843" fmla="*/ 43473 h 459652"/>
              <a:gd name="connsiteX3844" fmla="*/ 1581797 w 11646040"/>
              <a:gd name="connsiteY3844" fmla="*/ 67125 h 459652"/>
              <a:gd name="connsiteX3845" fmla="*/ 1673637 w 11646040"/>
              <a:gd name="connsiteY3845" fmla="*/ 30588 h 459652"/>
              <a:gd name="connsiteX3846" fmla="*/ 1673822 w 11646040"/>
              <a:gd name="connsiteY3846" fmla="*/ 30588 h 459652"/>
              <a:gd name="connsiteX3847" fmla="*/ 1673822 w 11646040"/>
              <a:gd name="connsiteY3847" fmla="*/ 38253 h 459652"/>
              <a:gd name="connsiteX3848" fmla="*/ 1595369 w 11646040"/>
              <a:gd name="connsiteY3848" fmla="*/ 66760 h 459652"/>
              <a:gd name="connsiteX3849" fmla="*/ 1595183 w 11646040"/>
              <a:gd name="connsiteY3849" fmla="*/ 66943 h 459652"/>
              <a:gd name="connsiteX3850" fmla="*/ 1591837 w 11646040"/>
              <a:gd name="connsiteY3850" fmla="*/ 74900 h 459652"/>
              <a:gd name="connsiteX3851" fmla="*/ 1618608 w 11646040"/>
              <a:gd name="connsiteY3851" fmla="*/ 101473 h 459652"/>
              <a:gd name="connsiteX3852" fmla="*/ 1673776 w 11646040"/>
              <a:gd name="connsiteY3852" fmla="*/ 73440 h 459652"/>
              <a:gd name="connsiteX3853" fmla="*/ 1673776 w 11646040"/>
              <a:gd name="connsiteY3853" fmla="*/ 80923 h 459652"/>
              <a:gd name="connsiteX3854" fmla="*/ 1673683 w 11646040"/>
              <a:gd name="connsiteY3854" fmla="*/ 80923 h 459652"/>
              <a:gd name="connsiteX3855" fmla="*/ 1629204 w 11646040"/>
              <a:gd name="connsiteY3855" fmla="*/ 106072 h 459652"/>
              <a:gd name="connsiteX3856" fmla="*/ 1642822 w 11646040"/>
              <a:gd name="connsiteY3856" fmla="*/ 120307 h 459652"/>
              <a:gd name="connsiteX3857" fmla="*/ 1673822 w 11646040"/>
              <a:gd name="connsiteY3857" fmla="*/ 120307 h 459652"/>
              <a:gd name="connsiteX3858" fmla="*/ 1673822 w 11646040"/>
              <a:gd name="connsiteY3858" fmla="*/ 133265 h 459652"/>
              <a:gd name="connsiteX3859" fmla="*/ 1659879 w 11646040"/>
              <a:gd name="connsiteY3859" fmla="*/ 133520 h 459652"/>
              <a:gd name="connsiteX3860" fmla="*/ 1659740 w 11646040"/>
              <a:gd name="connsiteY3860" fmla="*/ 133593 h 459652"/>
              <a:gd name="connsiteX3861" fmla="*/ 1431955 w 11646040"/>
              <a:gd name="connsiteY3861" fmla="*/ 242914 h 459652"/>
              <a:gd name="connsiteX3862" fmla="*/ 1461933 w 11646040"/>
              <a:gd name="connsiteY3862" fmla="*/ 250287 h 459652"/>
              <a:gd name="connsiteX3863" fmla="*/ 1488147 w 11646040"/>
              <a:gd name="connsiteY3863" fmla="*/ 244191 h 459652"/>
              <a:gd name="connsiteX3864" fmla="*/ 1673822 w 11646040"/>
              <a:gd name="connsiteY3864" fmla="*/ 173051 h 459652"/>
              <a:gd name="connsiteX3865" fmla="*/ 1673822 w 11646040"/>
              <a:gd name="connsiteY3865" fmla="*/ 182906 h 459652"/>
              <a:gd name="connsiteX3866" fmla="*/ 1652117 w 11646040"/>
              <a:gd name="connsiteY3866" fmla="*/ 183600 h 459652"/>
              <a:gd name="connsiteX3867" fmla="*/ 1490981 w 11646040"/>
              <a:gd name="connsiteY3867" fmla="*/ 257806 h 459652"/>
              <a:gd name="connsiteX3868" fmla="*/ 1518635 w 11646040"/>
              <a:gd name="connsiteY3868" fmla="*/ 269888 h 459652"/>
              <a:gd name="connsiteX3869" fmla="*/ 1543408 w 11646040"/>
              <a:gd name="connsiteY3869" fmla="*/ 266712 h 459652"/>
              <a:gd name="connsiteX3870" fmla="*/ 1673822 w 11646040"/>
              <a:gd name="connsiteY3870" fmla="*/ 220393 h 459652"/>
              <a:gd name="connsiteX3871" fmla="*/ 1673822 w 11646040"/>
              <a:gd name="connsiteY3871" fmla="*/ 230503 h 459652"/>
              <a:gd name="connsiteX3872" fmla="*/ 1658531 w 11646040"/>
              <a:gd name="connsiteY3872" fmla="*/ 231051 h 459652"/>
              <a:gd name="connsiteX3873" fmla="*/ 1544291 w 11646040"/>
              <a:gd name="connsiteY3873" fmla="*/ 281751 h 459652"/>
              <a:gd name="connsiteX3874" fmla="*/ 1581472 w 11646040"/>
              <a:gd name="connsiteY3874" fmla="*/ 306133 h 459652"/>
              <a:gd name="connsiteX3875" fmla="*/ 1672335 w 11646040"/>
              <a:gd name="connsiteY3875" fmla="*/ 269742 h 459652"/>
              <a:gd name="connsiteX3876" fmla="*/ 1673822 w 11646040"/>
              <a:gd name="connsiteY3876" fmla="*/ 269742 h 459652"/>
              <a:gd name="connsiteX3877" fmla="*/ 1673822 w 11646040"/>
              <a:gd name="connsiteY3877" fmla="*/ 277553 h 459652"/>
              <a:gd name="connsiteX3878" fmla="*/ 1594579 w 11646040"/>
              <a:gd name="connsiteY3878" fmla="*/ 306535 h 459652"/>
              <a:gd name="connsiteX3879" fmla="*/ 1591976 w 11646040"/>
              <a:gd name="connsiteY3879" fmla="*/ 314638 h 459652"/>
              <a:gd name="connsiteX3880" fmla="*/ 1618236 w 11646040"/>
              <a:gd name="connsiteY3880" fmla="*/ 340334 h 459652"/>
              <a:gd name="connsiteX3881" fmla="*/ 1673776 w 11646040"/>
              <a:gd name="connsiteY3881" fmla="*/ 312740 h 459652"/>
              <a:gd name="connsiteX3882" fmla="*/ 1673776 w 11646040"/>
              <a:gd name="connsiteY3882" fmla="*/ 320770 h 459652"/>
              <a:gd name="connsiteX3883" fmla="*/ 1629436 w 11646040"/>
              <a:gd name="connsiteY3883" fmla="*/ 343619 h 459652"/>
              <a:gd name="connsiteX3884" fmla="*/ 1644774 w 11646040"/>
              <a:gd name="connsiteY3884" fmla="*/ 359497 h 459652"/>
              <a:gd name="connsiteX3885" fmla="*/ 1673776 w 11646040"/>
              <a:gd name="connsiteY3885" fmla="*/ 359023 h 459652"/>
              <a:gd name="connsiteX3886" fmla="*/ 1673776 w 11646040"/>
              <a:gd name="connsiteY3886" fmla="*/ 373003 h 459652"/>
              <a:gd name="connsiteX3887" fmla="*/ 1479903 w 11646040"/>
              <a:gd name="connsiteY3887" fmla="*/ 432715 h 459652"/>
              <a:gd name="connsiteX3888" fmla="*/ 1451019 w 11646040"/>
              <a:gd name="connsiteY3888" fmla="*/ 459652 h 459652"/>
              <a:gd name="connsiteX3889" fmla="*/ 1425269 w 11646040"/>
              <a:gd name="connsiteY3889" fmla="*/ 459652 h 459652"/>
              <a:gd name="connsiteX3890" fmla="*/ 1450732 w 11646040"/>
              <a:gd name="connsiteY3890" fmla="*/ 430455 h 459652"/>
              <a:gd name="connsiteX3891" fmla="*/ 1409879 w 11646040"/>
              <a:gd name="connsiteY3891" fmla="*/ 403518 h 459652"/>
              <a:gd name="connsiteX3892" fmla="*/ 1407137 w 11646040"/>
              <a:gd name="connsiteY3892" fmla="*/ 402459 h 459652"/>
              <a:gd name="connsiteX3893" fmla="*/ 1407137 w 11646040"/>
              <a:gd name="connsiteY3893" fmla="*/ 402532 h 459652"/>
              <a:gd name="connsiteX3894" fmla="*/ 1372211 w 11646040"/>
              <a:gd name="connsiteY3894" fmla="*/ 396794 h 459652"/>
              <a:gd name="connsiteX3895" fmla="*/ 1285925 w 11646040"/>
              <a:gd name="connsiteY3895" fmla="*/ 432828 h 459652"/>
              <a:gd name="connsiteX3896" fmla="*/ 1314458 w 11646040"/>
              <a:gd name="connsiteY3896" fmla="*/ 459652 h 459652"/>
              <a:gd name="connsiteX3897" fmla="*/ 1287873 w 11646040"/>
              <a:gd name="connsiteY3897" fmla="*/ 459652 h 459652"/>
              <a:gd name="connsiteX3898" fmla="*/ 1269664 w 11646040"/>
              <a:gd name="connsiteY3898" fmla="*/ 438804 h 459652"/>
              <a:gd name="connsiteX3899" fmla="*/ 1063393 w 11646040"/>
              <a:gd name="connsiteY3899" fmla="*/ 373149 h 459652"/>
              <a:gd name="connsiteX3900" fmla="*/ 1063393 w 11646040"/>
              <a:gd name="connsiteY3900" fmla="*/ 358840 h 459652"/>
              <a:gd name="connsiteX3901" fmla="*/ 1092721 w 11646040"/>
              <a:gd name="connsiteY3901" fmla="*/ 359315 h 459652"/>
              <a:gd name="connsiteX3902" fmla="*/ 1092721 w 11646040"/>
              <a:gd name="connsiteY3902" fmla="*/ 359388 h 459652"/>
              <a:gd name="connsiteX3903" fmla="*/ 1108337 w 11646040"/>
              <a:gd name="connsiteY3903" fmla="*/ 344350 h 459652"/>
              <a:gd name="connsiteX3904" fmla="*/ 1065949 w 11646040"/>
              <a:gd name="connsiteY3904" fmla="*/ 320478 h 459652"/>
              <a:gd name="connsiteX3905" fmla="*/ 1063393 w 11646040"/>
              <a:gd name="connsiteY3905" fmla="*/ 320514 h 459652"/>
              <a:gd name="connsiteX3906" fmla="*/ 1063393 w 11646040"/>
              <a:gd name="connsiteY3906" fmla="*/ 311827 h 459652"/>
              <a:gd name="connsiteX3907" fmla="*/ 1119259 w 11646040"/>
              <a:gd name="connsiteY3907" fmla="*/ 339641 h 459652"/>
              <a:gd name="connsiteX3908" fmla="*/ 1143938 w 11646040"/>
              <a:gd name="connsiteY3908" fmla="*/ 315915 h 459652"/>
              <a:gd name="connsiteX3909" fmla="*/ 1143241 w 11646040"/>
              <a:gd name="connsiteY3909" fmla="*/ 306900 h 459652"/>
              <a:gd name="connsiteX3910" fmla="*/ 1063393 w 11646040"/>
              <a:gd name="connsiteY3910" fmla="*/ 277553 h 459652"/>
              <a:gd name="connsiteX3911" fmla="*/ 1063393 w 11646040"/>
              <a:gd name="connsiteY3911" fmla="*/ 269778 h 459652"/>
              <a:gd name="connsiteX3912" fmla="*/ 1064741 w 11646040"/>
              <a:gd name="connsiteY3912" fmla="*/ 269742 h 459652"/>
              <a:gd name="connsiteX3913" fmla="*/ 1156162 w 11646040"/>
              <a:gd name="connsiteY3913" fmla="*/ 305914 h 459652"/>
              <a:gd name="connsiteX3914" fmla="*/ 1193529 w 11646040"/>
              <a:gd name="connsiteY3914" fmla="*/ 281130 h 459652"/>
              <a:gd name="connsiteX3915" fmla="*/ 1063393 w 11646040"/>
              <a:gd name="connsiteY3915" fmla="*/ 230576 h 459652"/>
              <a:gd name="connsiteX3916" fmla="*/ 1063393 w 11646040"/>
              <a:gd name="connsiteY3916" fmla="*/ 220648 h 459652"/>
              <a:gd name="connsiteX3917" fmla="*/ 1103316 w 11646040"/>
              <a:gd name="connsiteY3917" fmla="*/ 224225 h 459652"/>
              <a:gd name="connsiteX3918" fmla="*/ 1196364 w 11646040"/>
              <a:gd name="connsiteY3918" fmla="*/ 267734 h 459652"/>
              <a:gd name="connsiteX3919" fmla="*/ 1210354 w 11646040"/>
              <a:gd name="connsiteY3919" fmla="*/ 272771 h 459652"/>
              <a:gd name="connsiteX3920" fmla="*/ 1246838 w 11646040"/>
              <a:gd name="connsiteY3920" fmla="*/ 257295 h 459652"/>
              <a:gd name="connsiteX3921" fmla="*/ 1063393 w 11646040"/>
              <a:gd name="connsiteY3921" fmla="*/ 182724 h 459652"/>
              <a:gd name="connsiteX3922" fmla="*/ 1063393 w 11646040"/>
              <a:gd name="connsiteY3922" fmla="*/ 172868 h 459652"/>
              <a:gd name="connsiteX3923" fmla="*/ 1107315 w 11646040"/>
              <a:gd name="connsiteY3923" fmla="*/ 175935 h 459652"/>
              <a:gd name="connsiteX3924" fmla="*/ 1251718 w 11646040"/>
              <a:gd name="connsiteY3924" fmla="*/ 245615 h 459652"/>
              <a:gd name="connsiteX3925" fmla="*/ 1263849 w 11646040"/>
              <a:gd name="connsiteY3925" fmla="*/ 252440 h 459652"/>
              <a:gd name="connsiteX3926" fmla="*/ 1308512 w 11646040"/>
              <a:gd name="connsiteY3926" fmla="*/ 241892 h 459652"/>
              <a:gd name="connsiteX3927" fmla="*/ 1063393 w 11646040"/>
              <a:gd name="connsiteY3927" fmla="*/ 133667 h 459652"/>
              <a:gd name="connsiteX3928" fmla="*/ 1063393 w 11646040"/>
              <a:gd name="connsiteY3928" fmla="*/ 120198 h 459652"/>
              <a:gd name="connsiteX3929" fmla="*/ 1095276 w 11646040"/>
              <a:gd name="connsiteY3929" fmla="*/ 120198 h 459652"/>
              <a:gd name="connsiteX3930" fmla="*/ 1095231 w 11646040"/>
              <a:gd name="connsiteY3930" fmla="*/ 120307 h 459652"/>
              <a:gd name="connsiteX3931" fmla="*/ 1108941 w 11646040"/>
              <a:gd name="connsiteY3931" fmla="*/ 106838 h 459652"/>
              <a:gd name="connsiteX3932" fmla="*/ 1063673 w 11646040"/>
              <a:gd name="connsiteY3932" fmla="*/ 80777 h 459652"/>
              <a:gd name="connsiteX3933" fmla="*/ 1063393 w 11646040"/>
              <a:gd name="connsiteY3933" fmla="*/ 80777 h 459652"/>
              <a:gd name="connsiteX3934" fmla="*/ 1063393 w 11646040"/>
              <a:gd name="connsiteY3934" fmla="*/ 73148 h 459652"/>
              <a:gd name="connsiteX3935" fmla="*/ 1119306 w 11646040"/>
              <a:gd name="connsiteY3935" fmla="*/ 100962 h 459652"/>
              <a:gd name="connsiteX3936" fmla="*/ 1147657 w 11646040"/>
              <a:gd name="connsiteY3936" fmla="*/ 73842 h 459652"/>
              <a:gd name="connsiteX3937" fmla="*/ 1063393 w 11646040"/>
              <a:gd name="connsiteY3937" fmla="*/ 38180 h 459652"/>
              <a:gd name="connsiteX3938" fmla="*/ 1063393 w 11646040"/>
              <a:gd name="connsiteY3938" fmla="*/ 30588 h 459652"/>
              <a:gd name="connsiteX3939" fmla="*/ 1064416 w 11646040"/>
              <a:gd name="connsiteY3939" fmla="*/ 30552 h 459652"/>
              <a:gd name="connsiteX3940" fmla="*/ 1155929 w 11646040"/>
              <a:gd name="connsiteY3940" fmla="*/ 66943 h 459652"/>
              <a:gd name="connsiteX3941" fmla="*/ 1193436 w 11646040"/>
              <a:gd name="connsiteY3941" fmla="*/ 42451 h 459652"/>
              <a:gd name="connsiteX3942" fmla="*/ 1124232 w 11646040"/>
              <a:gd name="connsiteY3942" fmla="*/ 37 h 459652"/>
              <a:gd name="connsiteX3943" fmla="*/ 1151607 w 11646040"/>
              <a:gd name="connsiteY3943" fmla="*/ 37 h 459652"/>
              <a:gd name="connsiteX3944" fmla="*/ 1196596 w 11646040"/>
              <a:gd name="connsiteY3944" fmla="*/ 29018 h 459652"/>
              <a:gd name="connsiteX3945" fmla="*/ 1210586 w 11646040"/>
              <a:gd name="connsiteY3945" fmla="*/ 33800 h 459652"/>
              <a:gd name="connsiteX3946" fmla="*/ 1246513 w 11646040"/>
              <a:gd name="connsiteY3946" fmla="*/ 18652 h 459652"/>
              <a:gd name="connsiteX3947" fmla="*/ 1227132 w 11646040"/>
              <a:gd name="connsiteY3947" fmla="*/ 37 h 459652"/>
              <a:gd name="connsiteX3948" fmla="*/ 1244700 w 11646040"/>
              <a:gd name="connsiteY3948" fmla="*/ 37 h 459652"/>
              <a:gd name="connsiteX3949" fmla="*/ 1249906 w 11646040"/>
              <a:gd name="connsiteY3949" fmla="*/ 5037 h 459652"/>
              <a:gd name="connsiteX3950" fmla="*/ 1262873 w 11646040"/>
              <a:gd name="connsiteY3950" fmla="*/ 13250 h 459652"/>
              <a:gd name="connsiteX3951" fmla="*/ 1308698 w 11646040"/>
              <a:gd name="connsiteY3951" fmla="*/ 3066 h 459652"/>
              <a:gd name="connsiteX3952" fmla="*/ 1306097 w 11646040"/>
              <a:gd name="connsiteY3952" fmla="*/ 37 h 459652"/>
              <a:gd name="connsiteX3953" fmla="*/ 1332076 w 11646040"/>
              <a:gd name="connsiteY3953" fmla="*/ 37 h 459652"/>
              <a:gd name="connsiteX3954" fmla="*/ 1341187 w 11646040"/>
              <a:gd name="connsiteY3954" fmla="*/ 767 h 459652"/>
              <a:gd name="connsiteX3955" fmla="*/ 1396727 w 11646040"/>
              <a:gd name="connsiteY3955" fmla="*/ 840 h 459652"/>
              <a:gd name="connsiteX3956" fmla="*/ 1405697 w 11646040"/>
              <a:gd name="connsiteY3956" fmla="*/ 0 h 459652"/>
              <a:gd name="connsiteX3957" fmla="*/ 795222 w 11646040"/>
              <a:gd name="connsiteY3957" fmla="*/ 0 h 459652"/>
              <a:gd name="connsiteX3958" fmla="*/ 821016 w 11646040"/>
              <a:gd name="connsiteY3958" fmla="*/ 0 h 459652"/>
              <a:gd name="connsiteX3959" fmla="*/ 819715 w 11646040"/>
              <a:gd name="connsiteY3959" fmla="*/ 1533 h 459652"/>
              <a:gd name="connsiteX3960" fmla="*/ 823759 w 11646040"/>
              <a:gd name="connsiteY3960" fmla="*/ 4417 h 459652"/>
              <a:gd name="connsiteX3961" fmla="*/ 852434 w 11646040"/>
              <a:gd name="connsiteY3961" fmla="*/ 11425 h 459652"/>
              <a:gd name="connsiteX3962" fmla="*/ 877392 w 11646040"/>
              <a:gd name="connsiteY3962" fmla="*/ 5147 h 459652"/>
              <a:gd name="connsiteX3963" fmla="*/ 882877 w 11646040"/>
              <a:gd name="connsiteY3963" fmla="*/ 37 h 459652"/>
              <a:gd name="connsiteX3964" fmla="*/ 899795 w 11646040"/>
              <a:gd name="connsiteY3964" fmla="*/ 37 h 459652"/>
              <a:gd name="connsiteX3965" fmla="*/ 880599 w 11646040"/>
              <a:gd name="connsiteY3965" fmla="*/ 18762 h 459652"/>
              <a:gd name="connsiteX3966" fmla="*/ 922615 w 11646040"/>
              <a:gd name="connsiteY3966" fmla="*/ 36392 h 459652"/>
              <a:gd name="connsiteX3967" fmla="*/ 975412 w 11646040"/>
              <a:gd name="connsiteY3967" fmla="*/ 37 h 459652"/>
              <a:gd name="connsiteX3968" fmla="*/ 1004601 w 11646040"/>
              <a:gd name="connsiteY3968" fmla="*/ 37 h 459652"/>
              <a:gd name="connsiteX3969" fmla="*/ 934978 w 11646040"/>
              <a:gd name="connsiteY3969" fmla="*/ 43473 h 459652"/>
              <a:gd name="connsiteX3970" fmla="*/ 971323 w 11646040"/>
              <a:gd name="connsiteY3970" fmla="*/ 67125 h 459652"/>
              <a:gd name="connsiteX3971" fmla="*/ 1063161 w 11646040"/>
              <a:gd name="connsiteY3971" fmla="*/ 30588 h 459652"/>
              <a:gd name="connsiteX3972" fmla="*/ 1063348 w 11646040"/>
              <a:gd name="connsiteY3972" fmla="*/ 30588 h 459652"/>
              <a:gd name="connsiteX3973" fmla="*/ 1063348 w 11646040"/>
              <a:gd name="connsiteY3973" fmla="*/ 38253 h 459652"/>
              <a:gd name="connsiteX3974" fmla="*/ 984894 w 11646040"/>
              <a:gd name="connsiteY3974" fmla="*/ 66760 h 459652"/>
              <a:gd name="connsiteX3975" fmla="*/ 984709 w 11646040"/>
              <a:gd name="connsiteY3975" fmla="*/ 66943 h 459652"/>
              <a:gd name="connsiteX3976" fmla="*/ 981362 w 11646040"/>
              <a:gd name="connsiteY3976" fmla="*/ 74900 h 459652"/>
              <a:gd name="connsiteX3977" fmla="*/ 1008133 w 11646040"/>
              <a:gd name="connsiteY3977" fmla="*/ 101473 h 459652"/>
              <a:gd name="connsiteX3978" fmla="*/ 1063300 w 11646040"/>
              <a:gd name="connsiteY3978" fmla="*/ 73440 h 459652"/>
              <a:gd name="connsiteX3979" fmla="*/ 1063300 w 11646040"/>
              <a:gd name="connsiteY3979" fmla="*/ 80923 h 459652"/>
              <a:gd name="connsiteX3980" fmla="*/ 1063207 w 11646040"/>
              <a:gd name="connsiteY3980" fmla="*/ 80923 h 459652"/>
              <a:gd name="connsiteX3981" fmla="*/ 1018729 w 11646040"/>
              <a:gd name="connsiteY3981" fmla="*/ 106072 h 459652"/>
              <a:gd name="connsiteX3982" fmla="*/ 1032347 w 11646040"/>
              <a:gd name="connsiteY3982" fmla="*/ 120307 h 459652"/>
              <a:gd name="connsiteX3983" fmla="*/ 1063348 w 11646040"/>
              <a:gd name="connsiteY3983" fmla="*/ 120307 h 459652"/>
              <a:gd name="connsiteX3984" fmla="*/ 1063348 w 11646040"/>
              <a:gd name="connsiteY3984" fmla="*/ 133265 h 459652"/>
              <a:gd name="connsiteX3985" fmla="*/ 1049404 w 11646040"/>
              <a:gd name="connsiteY3985" fmla="*/ 133520 h 459652"/>
              <a:gd name="connsiteX3986" fmla="*/ 1049265 w 11646040"/>
              <a:gd name="connsiteY3986" fmla="*/ 133593 h 459652"/>
              <a:gd name="connsiteX3987" fmla="*/ 821482 w 11646040"/>
              <a:gd name="connsiteY3987" fmla="*/ 242914 h 459652"/>
              <a:gd name="connsiteX3988" fmla="*/ 851459 w 11646040"/>
              <a:gd name="connsiteY3988" fmla="*/ 250287 h 459652"/>
              <a:gd name="connsiteX3989" fmla="*/ 877672 w 11646040"/>
              <a:gd name="connsiteY3989" fmla="*/ 244191 h 459652"/>
              <a:gd name="connsiteX3990" fmla="*/ 1063348 w 11646040"/>
              <a:gd name="connsiteY3990" fmla="*/ 173051 h 459652"/>
              <a:gd name="connsiteX3991" fmla="*/ 1063348 w 11646040"/>
              <a:gd name="connsiteY3991" fmla="*/ 182906 h 459652"/>
              <a:gd name="connsiteX3992" fmla="*/ 1041642 w 11646040"/>
              <a:gd name="connsiteY3992" fmla="*/ 183600 h 459652"/>
              <a:gd name="connsiteX3993" fmla="*/ 880506 w 11646040"/>
              <a:gd name="connsiteY3993" fmla="*/ 257806 h 459652"/>
              <a:gd name="connsiteX3994" fmla="*/ 908160 w 11646040"/>
              <a:gd name="connsiteY3994" fmla="*/ 269888 h 459652"/>
              <a:gd name="connsiteX3995" fmla="*/ 932932 w 11646040"/>
              <a:gd name="connsiteY3995" fmla="*/ 266712 h 459652"/>
              <a:gd name="connsiteX3996" fmla="*/ 1063348 w 11646040"/>
              <a:gd name="connsiteY3996" fmla="*/ 220393 h 459652"/>
              <a:gd name="connsiteX3997" fmla="*/ 1063348 w 11646040"/>
              <a:gd name="connsiteY3997" fmla="*/ 230503 h 459652"/>
              <a:gd name="connsiteX3998" fmla="*/ 1048057 w 11646040"/>
              <a:gd name="connsiteY3998" fmla="*/ 231051 h 459652"/>
              <a:gd name="connsiteX3999" fmla="*/ 933816 w 11646040"/>
              <a:gd name="connsiteY3999" fmla="*/ 281751 h 459652"/>
              <a:gd name="connsiteX4000" fmla="*/ 970997 w 11646040"/>
              <a:gd name="connsiteY4000" fmla="*/ 306133 h 459652"/>
              <a:gd name="connsiteX4001" fmla="*/ 1061860 w 11646040"/>
              <a:gd name="connsiteY4001" fmla="*/ 269742 h 459652"/>
              <a:gd name="connsiteX4002" fmla="*/ 1063348 w 11646040"/>
              <a:gd name="connsiteY4002" fmla="*/ 269742 h 459652"/>
              <a:gd name="connsiteX4003" fmla="*/ 1063348 w 11646040"/>
              <a:gd name="connsiteY4003" fmla="*/ 277553 h 459652"/>
              <a:gd name="connsiteX4004" fmla="*/ 984103 w 11646040"/>
              <a:gd name="connsiteY4004" fmla="*/ 306535 h 459652"/>
              <a:gd name="connsiteX4005" fmla="*/ 981501 w 11646040"/>
              <a:gd name="connsiteY4005" fmla="*/ 314638 h 459652"/>
              <a:gd name="connsiteX4006" fmla="*/ 1007760 w 11646040"/>
              <a:gd name="connsiteY4006" fmla="*/ 340334 h 459652"/>
              <a:gd name="connsiteX4007" fmla="*/ 1063300 w 11646040"/>
              <a:gd name="connsiteY4007" fmla="*/ 312740 h 459652"/>
              <a:gd name="connsiteX4008" fmla="*/ 1063300 w 11646040"/>
              <a:gd name="connsiteY4008" fmla="*/ 320770 h 459652"/>
              <a:gd name="connsiteX4009" fmla="*/ 1018961 w 11646040"/>
              <a:gd name="connsiteY4009" fmla="*/ 343619 h 459652"/>
              <a:gd name="connsiteX4010" fmla="*/ 1034299 w 11646040"/>
              <a:gd name="connsiteY4010" fmla="*/ 359497 h 459652"/>
              <a:gd name="connsiteX4011" fmla="*/ 1063300 w 11646040"/>
              <a:gd name="connsiteY4011" fmla="*/ 359023 h 459652"/>
              <a:gd name="connsiteX4012" fmla="*/ 1063300 w 11646040"/>
              <a:gd name="connsiteY4012" fmla="*/ 373003 h 459652"/>
              <a:gd name="connsiteX4013" fmla="*/ 869429 w 11646040"/>
              <a:gd name="connsiteY4013" fmla="*/ 432715 h 459652"/>
              <a:gd name="connsiteX4014" fmla="*/ 840544 w 11646040"/>
              <a:gd name="connsiteY4014" fmla="*/ 459652 h 459652"/>
              <a:gd name="connsiteX4015" fmla="*/ 814795 w 11646040"/>
              <a:gd name="connsiteY4015" fmla="*/ 459652 h 459652"/>
              <a:gd name="connsiteX4016" fmla="*/ 840258 w 11646040"/>
              <a:gd name="connsiteY4016" fmla="*/ 430455 h 459652"/>
              <a:gd name="connsiteX4017" fmla="*/ 799405 w 11646040"/>
              <a:gd name="connsiteY4017" fmla="*/ 403518 h 459652"/>
              <a:gd name="connsiteX4018" fmla="*/ 796662 w 11646040"/>
              <a:gd name="connsiteY4018" fmla="*/ 402459 h 459652"/>
              <a:gd name="connsiteX4019" fmla="*/ 796662 w 11646040"/>
              <a:gd name="connsiteY4019" fmla="*/ 402532 h 459652"/>
              <a:gd name="connsiteX4020" fmla="*/ 761737 w 11646040"/>
              <a:gd name="connsiteY4020" fmla="*/ 396794 h 459652"/>
              <a:gd name="connsiteX4021" fmla="*/ 675451 w 11646040"/>
              <a:gd name="connsiteY4021" fmla="*/ 432828 h 459652"/>
              <a:gd name="connsiteX4022" fmla="*/ 703984 w 11646040"/>
              <a:gd name="connsiteY4022" fmla="*/ 459652 h 459652"/>
              <a:gd name="connsiteX4023" fmla="*/ 677399 w 11646040"/>
              <a:gd name="connsiteY4023" fmla="*/ 459652 h 459652"/>
              <a:gd name="connsiteX4024" fmla="*/ 659189 w 11646040"/>
              <a:gd name="connsiteY4024" fmla="*/ 438804 h 459652"/>
              <a:gd name="connsiteX4025" fmla="*/ 452918 w 11646040"/>
              <a:gd name="connsiteY4025" fmla="*/ 373149 h 459652"/>
              <a:gd name="connsiteX4026" fmla="*/ 452918 w 11646040"/>
              <a:gd name="connsiteY4026" fmla="*/ 358840 h 459652"/>
              <a:gd name="connsiteX4027" fmla="*/ 482246 w 11646040"/>
              <a:gd name="connsiteY4027" fmla="*/ 359315 h 459652"/>
              <a:gd name="connsiteX4028" fmla="*/ 482246 w 11646040"/>
              <a:gd name="connsiteY4028" fmla="*/ 359388 h 459652"/>
              <a:gd name="connsiteX4029" fmla="*/ 497862 w 11646040"/>
              <a:gd name="connsiteY4029" fmla="*/ 344350 h 459652"/>
              <a:gd name="connsiteX4030" fmla="*/ 455475 w 11646040"/>
              <a:gd name="connsiteY4030" fmla="*/ 320478 h 459652"/>
              <a:gd name="connsiteX4031" fmla="*/ 452918 w 11646040"/>
              <a:gd name="connsiteY4031" fmla="*/ 320514 h 459652"/>
              <a:gd name="connsiteX4032" fmla="*/ 452918 w 11646040"/>
              <a:gd name="connsiteY4032" fmla="*/ 311827 h 459652"/>
              <a:gd name="connsiteX4033" fmla="*/ 508785 w 11646040"/>
              <a:gd name="connsiteY4033" fmla="*/ 339641 h 459652"/>
              <a:gd name="connsiteX4034" fmla="*/ 533463 w 11646040"/>
              <a:gd name="connsiteY4034" fmla="*/ 315915 h 459652"/>
              <a:gd name="connsiteX4035" fmla="*/ 532767 w 11646040"/>
              <a:gd name="connsiteY4035" fmla="*/ 306900 h 459652"/>
              <a:gd name="connsiteX4036" fmla="*/ 452918 w 11646040"/>
              <a:gd name="connsiteY4036" fmla="*/ 277553 h 459652"/>
              <a:gd name="connsiteX4037" fmla="*/ 452918 w 11646040"/>
              <a:gd name="connsiteY4037" fmla="*/ 269778 h 459652"/>
              <a:gd name="connsiteX4038" fmla="*/ 454267 w 11646040"/>
              <a:gd name="connsiteY4038" fmla="*/ 269742 h 459652"/>
              <a:gd name="connsiteX4039" fmla="*/ 545687 w 11646040"/>
              <a:gd name="connsiteY4039" fmla="*/ 305914 h 459652"/>
              <a:gd name="connsiteX4040" fmla="*/ 583054 w 11646040"/>
              <a:gd name="connsiteY4040" fmla="*/ 281130 h 459652"/>
              <a:gd name="connsiteX4041" fmla="*/ 452918 w 11646040"/>
              <a:gd name="connsiteY4041" fmla="*/ 230576 h 459652"/>
              <a:gd name="connsiteX4042" fmla="*/ 452918 w 11646040"/>
              <a:gd name="connsiteY4042" fmla="*/ 220648 h 459652"/>
              <a:gd name="connsiteX4043" fmla="*/ 492842 w 11646040"/>
              <a:gd name="connsiteY4043" fmla="*/ 224225 h 459652"/>
              <a:gd name="connsiteX4044" fmla="*/ 585889 w 11646040"/>
              <a:gd name="connsiteY4044" fmla="*/ 267734 h 459652"/>
              <a:gd name="connsiteX4045" fmla="*/ 599878 w 11646040"/>
              <a:gd name="connsiteY4045" fmla="*/ 272771 h 459652"/>
              <a:gd name="connsiteX4046" fmla="*/ 636364 w 11646040"/>
              <a:gd name="connsiteY4046" fmla="*/ 257295 h 459652"/>
              <a:gd name="connsiteX4047" fmla="*/ 452918 w 11646040"/>
              <a:gd name="connsiteY4047" fmla="*/ 182724 h 459652"/>
              <a:gd name="connsiteX4048" fmla="*/ 452918 w 11646040"/>
              <a:gd name="connsiteY4048" fmla="*/ 172868 h 459652"/>
              <a:gd name="connsiteX4049" fmla="*/ 496839 w 11646040"/>
              <a:gd name="connsiteY4049" fmla="*/ 175935 h 459652"/>
              <a:gd name="connsiteX4050" fmla="*/ 641243 w 11646040"/>
              <a:gd name="connsiteY4050" fmla="*/ 245615 h 459652"/>
              <a:gd name="connsiteX4051" fmla="*/ 653374 w 11646040"/>
              <a:gd name="connsiteY4051" fmla="*/ 252440 h 459652"/>
              <a:gd name="connsiteX4052" fmla="*/ 698038 w 11646040"/>
              <a:gd name="connsiteY4052" fmla="*/ 241892 h 459652"/>
              <a:gd name="connsiteX4053" fmla="*/ 452918 w 11646040"/>
              <a:gd name="connsiteY4053" fmla="*/ 133667 h 459652"/>
              <a:gd name="connsiteX4054" fmla="*/ 452918 w 11646040"/>
              <a:gd name="connsiteY4054" fmla="*/ 120198 h 459652"/>
              <a:gd name="connsiteX4055" fmla="*/ 484803 w 11646040"/>
              <a:gd name="connsiteY4055" fmla="*/ 120198 h 459652"/>
              <a:gd name="connsiteX4056" fmla="*/ 484755 w 11646040"/>
              <a:gd name="connsiteY4056" fmla="*/ 120307 h 459652"/>
              <a:gd name="connsiteX4057" fmla="*/ 498466 w 11646040"/>
              <a:gd name="connsiteY4057" fmla="*/ 106838 h 459652"/>
              <a:gd name="connsiteX4058" fmla="*/ 453197 w 11646040"/>
              <a:gd name="connsiteY4058" fmla="*/ 80777 h 459652"/>
              <a:gd name="connsiteX4059" fmla="*/ 452918 w 11646040"/>
              <a:gd name="connsiteY4059" fmla="*/ 80777 h 459652"/>
              <a:gd name="connsiteX4060" fmla="*/ 452918 w 11646040"/>
              <a:gd name="connsiteY4060" fmla="*/ 73148 h 459652"/>
              <a:gd name="connsiteX4061" fmla="*/ 508830 w 11646040"/>
              <a:gd name="connsiteY4061" fmla="*/ 100962 h 459652"/>
              <a:gd name="connsiteX4062" fmla="*/ 537182 w 11646040"/>
              <a:gd name="connsiteY4062" fmla="*/ 73842 h 459652"/>
              <a:gd name="connsiteX4063" fmla="*/ 452918 w 11646040"/>
              <a:gd name="connsiteY4063" fmla="*/ 38180 h 459652"/>
              <a:gd name="connsiteX4064" fmla="*/ 452918 w 11646040"/>
              <a:gd name="connsiteY4064" fmla="*/ 30588 h 459652"/>
              <a:gd name="connsiteX4065" fmla="*/ 453940 w 11646040"/>
              <a:gd name="connsiteY4065" fmla="*/ 30552 h 459652"/>
              <a:gd name="connsiteX4066" fmla="*/ 545455 w 11646040"/>
              <a:gd name="connsiteY4066" fmla="*/ 66943 h 459652"/>
              <a:gd name="connsiteX4067" fmla="*/ 582961 w 11646040"/>
              <a:gd name="connsiteY4067" fmla="*/ 42451 h 459652"/>
              <a:gd name="connsiteX4068" fmla="*/ 513757 w 11646040"/>
              <a:gd name="connsiteY4068" fmla="*/ 37 h 459652"/>
              <a:gd name="connsiteX4069" fmla="*/ 541132 w 11646040"/>
              <a:gd name="connsiteY4069" fmla="*/ 37 h 459652"/>
              <a:gd name="connsiteX4070" fmla="*/ 586122 w 11646040"/>
              <a:gd name="connsiteY4070" fmla="*/ 29018 h 459652"/>
              <a:gd name="connsiteX4071" fmla="*/ 600112 w 11646040"/>
              <a:gd name="connsiteY4071" fmla="*/ 33800 h 459652"/>
              <a:gd name="connsiteX4072" fmla="*/ 636038 w 11646040"/>
              <a:gd name="connsiteY4072" fmla="*/ 18652 h 459652"/>
              <a:gd name="connsiteX4073" fmla="*/ 616657 w 11646040"/>
              <a:gd name="connsiteY4073" fmla="*/ 37 h 459652"/>
              <a:gd name="connsiteX4074" fmla="*/ 634225 w 11646040"/>
              <a:gd name="connsiteY4074" fmla="*/ 37 h 459652"/>
              <a:gd name="connsiteX4075" fmla="*/ 639430 w 11646040"/>
              <a:gd name="connsiteY4075" fmla="*/ 5037 h 459652"/>
              <a:gd name="connsiteX4076" fmla="*/ 652398 w 11646040"/>
              <a:gd name="connsiteY4076" fmla="*/ 13250 h 459652"/>
              <a:gd name="connsiteX4077" fmla="*/ 698224 w 11646040"/>
              <a:gd name="connsiteY4077" fmla="*/ 3066 h 459652"/>
              <a:gd name="connsiteX4078" fmla="*/ 695622 w 11646040"/>
              <a:gd name="connsiteY4078" fmla="*/ 37 h 459652"/>
              <a:gd name="connsiteX4079" fmla="*/ 721602 w 11646040"/>
              <a:gd name="connsiteY4079" fmla="*/ 37 h 459652"/>
              <a:gd name="connsiteX4080" fmla="*/ 730712 w 11646040"/>
              <a:gd name="connsiteY4080" fmla="*/ 767 h 459652"/>
              <a:gd name="connsiteX4081" fmla="*/ 786252 w 11646040"/>
              <a:gd name="connsiteY4081" fmla="*/ 840 h 459652"/>
              <a:gd name="connsiteX4082" fmla="*/ 795222 w 11646040"/>
              <a:gd name="connsiteY4082" fmla="*/ 0 h 459652"/>
              <a:gd name="connsiteX4083" fmla="*/ 184747 w 11646040"/>
              <a:gd name="connsiteY4083" fmla="*/ 0 h 459652"/>
              <a:gd name="connsiteX4084" fmla="*/ 210541 w 11646040"/>
              <a:gd name="connsiteY4084" fmla="*/ 0 h 459652"/>
              <a:gd name="connsiteX4085" fmla="*/ 209240 w 11646040"/>
              <a:gd name="connsiteY4085" fmla="*/ 1533 h 459652"/>
              <a:gd name="connsiteX4086" fmla="*/ 213284 w 11646040"/>
              <a:gd name="connsiteY4086" fmla="*/ 4417 h 459652"/>
              <a:gd name="connsiteX4087" fmla="*/ 241960 w 11646040"/>
              <a:gd name="connsiteY4087" fmla="*/ 11425 h 459652"/>
              <a:gd name="connsiteX4088" fmla="*/ 266919 w 11646040"/>
              <a:gd name="connsiteY4088" fmla="*/ 5147 h 459652"/>
              <a:gd name="connsiteX4089" fmla="*/ 272403 w 11646040"/>
              <a:gd name="connsiteY4089" fmla="*/ 37 h 459652"/>
              <a:gd name="connsiteX4090" fmla="*/ 289320 w 11646040"/>
              <a:gd name="connsiteY4090" fmla="*/ 37 h 459652"/>
              <a:gd name="connsiteX4091" fmla="*/ 270125 w 11646040"/>
              <a:gd name="connsiteY4091" fmla="*/ 18762 h 459652"/>
              <a:gd name="connsiteX4092" fmla="*/ 312140 w 11646040"/>
              <a:gd name="connsiteY4092" fmla="*/ 36392 h 459652"/>
              <a:gd name="connsiteX4093" fmla="*/ 364938 w 11646040"/>
              <a:gd name="connsiteY4093" fmla="*/ 37 h 459652"/>
              <a:gd name="connsiteX4094" fmla="*/ 394126 w 11646040"/>
              <a:gd name="connsiteY4094" fmla="*/ 37 h 459652"/>
              <a:gd name="connsiteX4095" fmla="*/ 324503 w 11646040"/>
              <a:gd name="connsiteY4095" fmla="*/ 43473 h 459652"/>
              <a:gd name="connsiteX4096" fmla="*/ 360848 w 11646040"/>
              <a:gd name="connsiteY4096" fmla="*/ 67125 h 459652"/>
              <a:gd name="connsiteX4097" fmla="*/ 452686 w 11646040"/>
              <a:gd name="connsiteY4097" fmla="*/ 30588 h 459652"/>
              <a:gd name="connsiteX4098" fmla="*/ 452872 w 11646040"/>
              <a:gd name="connsiteY4098" fmla="*/ 30588 h 459652"/>
              <a:gd name="connsiteX4099" fmla="*/ 452872 w 11646040"/>
              <a:gd name="connsiteY4099" fmla="*/ 38253 h 459652"/>
              <a:gd name="connsiteX4100" fmla="*/ 374420 w 11646040"/>
              <a:gd name="connsiteY4100" fmla="*/ 66760 h 459652"/>
              <a:gd name="connsiteX4101" fmla="*/ 374234 w 11646040"/>
              <a:gd name="connsiteY4101" fmla="*/ 66943 h 459652"/>
              <a:gd name="connsiteX4102" fmla="*/ 370887 w 11646040"/>
              <a:gd name="connsiteY4102" fmla="*/ 74900 h 459652"/>
              <a:gd name="connsiteX4103" fmla="*/ 397657 w 11646040"/>
              <a:gd name="connsiteY4103" fmla="*/ 101473 h 459652"/>
              <a:gd name="connsiteX4104" fmla="*/ 452825 w 11646040"/>
              <a:gd name="connsiteY4104" fmla="*/ 73440 h 459652"/>
              <a:gd name="connsiteX4105" fmla="*/ 452825 w 11646040"/>
              <a:gd name="connsiteY4105" fmla="*/ 80923 h 459652"/>
              <a:gd name="connsiteX4106" fmla="*/ 452733 w 11646040"/>
              <a:gd name="connsiteY4106" fmla="*/ 80923 h 459652"/>
              <a:gd name="connsiteX4107" fmla="*/ 408254 w 11646040"/>
              <a:gd name="connsiteY4107" fmla="*/ 106072 h 459652"/>
              <a:gd name="connsiteX4108" fmla="*/ 421873 w 11646040"/>
              <a:gd name="connsiteY4108" fmla="*/ 120307 h 459652"/>
              <a:gd name="connsiteX4109" fmla="*/ 452872 w 11646040"/>
              <a:gd name="connsiteY4109" fmla="*/ 120307 h 459652"/>
              <a:gd name="connsiteX4110" fmla="*/ 452872 w 11646040"/>
              <a:gd name="connsiteY4110" fmla="*/ 133265 h 459652"/>
              <a:gd name="connsiteX4111" fmla="*/ 438929 w 11646040"/>
              <a:gd name="connsiteY4111" fmla="*/ 133520 h 459652"/>
              <a:gd name="connsiteX4112" fmla="*/ 438790 w 11646040"/>
              <a:gd name="connsiteY4112" fmla="*/ 133593 h 459652"/>
              <a:gd name="connsiteX4113" fmla="*/ 241572 w 11646040"/>
              <a:gd name="connsiteY4113" fmla="*/ 206918 h 459652"/>
              <a:gd name="connsiteX4114" fmla="*/ 233987 w 11646040"/>
              <a:gd name="connsiteY4114" fmla="*/ 215850 h 459652"/>
              <a:gd name="connsiteX4115" fmla="*/ 219657 w 11646040"/>
              <a:gd name="connsiteY4115" fmla="*/ 204027 h 459652"/>
              <a:gd name="connsiteX4116" fmla="*/ 226948 w 11646040"/>
              <a:gd name="connsiteY4116" fmla="*/ 197032 h 459652"/>
              <a:gd name="connsiteX4117" fmla="*/ 226204 w 11646040"/>
              <a:gd name="connsiteY4117" fmla="*/ 187104 h 459652"/>
              <a:gd name="connsiteX4118" fmla="*/ 226204 w 11646040"/>
              <a:gd name="connsiteY4118" fmla="*/ 187177 h 459652"/>
              <a:gd name="connsiteX4119" fmla="*/ 189920 w 11646040"/>
              <a:gd name="connsiteY4119" fmla="*/ 164251 h 459652"/>
              <a:gd name="connsiteX4120" fmla="*/ 152433 w 11646040"/>
              <a:gd name="connsiteY4120" fmla="*/ 158959 h 459652"/>
              <a:gd name="connsiteX4121" fmla="*/ 138683 w 11646040"/>
              <a:gd name="connsiteY4121" fmla="*/ 151496 h 459652"/>
              <a:gd name="connsiteX4122" fmla="*/ 144236 w 11646040"/>
              <a:gd name="connsiteY4122" fmla="*/ 150357 h 459652"/>
              <a:gd name="connsiteX4123" fmla="*/ 240194 w 11646040"/>
              <a:gd name="connsiteY4123" fmla="*/ 185717 h 459652"/>
              <a:gd name="connsiteX4124" fmla="*/ 265663 w 11646040"/>
              <a:gd name="connsiteY4124" fmla="*/ 169510 h 459652"/>
              <a:gd name="connsiteX4125" fmla="*/ 267894 w 11646040"/>
              <a:gd name="connsiteY4125" fmla="*/ 152939 h 459652"/>
              <a:gd name="connsiteX4126" fmla="*/ 162757 w 11646040"/>
              <a:gd name="connsiteY4126" fmla="*/ 111489 h 459652"/>
              <a:gd name="connsiteX4127" fmla="*/ 123132 w 11646040"/>
              <a:gd name="connsiteY4127" fmla="*/ 112337 h 459652"/>
              <a:gd name="connsiteX4128" fmla="*/ 72272 w 11646040"/>
              <a:gd name="connsiteY4128" fmla="*/ 125746 h 459652"/>
              <a:gd name="connsiteX4129" fmla="*/ 68045 w 11646040"/>
              <a:gd name="connsiteY4129" fmla="*/ 127999 h 459652"/>
              <a:gd name="connsiteX4130" fmla="*/ 52009 w 11646040"/>
              <a:gd name="connsiteY4130" fmla="*/ 126382 h 459652"/>
              <a:gd name="connsiteX4131" fmla="*/ 74080 w 11646040"/>
              <a:gd name="connsiteY4131" fmla="*/ 113710 h 459652"/>
              <a:gd name="connsiteX4132" fmla="*/ 138177 w 11646040"/>
              <a:gd name="connsiteY4132" fmla="*/ 101473 h 459652"/>
              <a:gd name="connsiteX4133" fmla="*/ 281326 w 11646040"/>
              <a:gd name="connsiteY4133" fmla="*/ 149763 h 459652"/>
              <a:gd name="connsiteX4134" fmla="*/ 293131 w 11646040"/>
              <a:gd name="connsiteY4134" fmla="*/ 153705 h 459652"/>
              <a:gd name="connsiteX4135" fmla="*/ 330080 w 11646040"/>
              <a:gd name="connsiteY4135" fmla="*/ 138010 h 459652"/>
              <a:gd name="connsiteX4136" fmla="*/ 146264 w 11646040"/>
              <a:gd name="connsiteY4136" fmla="*/ 63220 h 459652"/>
              <a:gd name="connsiteX4137" fmla="*/ 146264 w 11646040"/>
              <a:gd name="connsiteY4137" fmla="*/ 63183 h 459652"/>
              <a:gd name="connsiteX4138" fmla="*/ 2548 w 11646040"/>
              <a:gd name="connsiteY4138" fmla="*/ 105813 h 459652"/>
              <a:gd name="connsiteX4139" fmla="*/ 0 w 11646040"/>
              <a:gd name="connsiteY4139" fmla="*/ 108030 h 459652"/>
              <a:gd name="connsiteX4140" fmla="*/ 0 w 11646040"/>
              <a:gd name="connsiteY4140" fmla="*/ 95949 h 459652"/>
              <a:gd name="connsiteX4141" fmla="*/ 9522 w 11646040"/>
              <a:gd name="connsiteY4141" fmla="*/ 88638 h 459652"/>
              <a:gd name="connsiteX4142" fmla="*/ 185212 w 11646040"/>
              <a:gd name="connsiteY4142" fmla="*/ 55993 h 459652"/>
              <a:gd name="connsiteX4143" fmla="*/ 334636 w 11646040"/>
              <a:gd name="connsiteY4143" fmla="*/ 125709 h 459652"/>
              <a:gd name="connsiteX4144" fmla="*/ 347928 w 11646040"/>
              <a:gd name="connsiteY4144" fmla="*/ 132644 h 459652"/>
              <a:gd name="connsiteX4145" fmla="*/ 389338 w 11646040"/>
              <a:gd name="connsiteY4145" fmla="*/ 123300 h 459652"/>
              <a:gd name="connsiteX4146" fmla="*/ 144870 w 11646040"/>
              <a:gd name="connsiteY4146" fmla="*/ 13980 h 459652"/>
              <a:gd name="connsiteX4147" fmla="*/ 63966 w 11646040"/>
              <a:gd name="connsiteY4147" fmla="*/ 24406 h 459652"/>
              <a:gd name="connsiteX4148" fmla="*/ 0 w 11646040"/>
              <a:gd name="connsiteY4148" fmla="*/ 48097 h 459652"/>
              <a:gd name="connsiteX4149" fmla="*/ 0 w 11646040"/>
              <a:gd name="connsiteY4149" fmla="*/ 29431 h 459652"/>
              <a:gd name="connsiteX4150" fmla="*/ 25564 w 11646040"/>
              <a:gd name="connsiteY4150" fmla="*/ 18652 h 459652"/>
              <a:gd name="connsiteX4151" fmla="*/ 6182 w 11646040"/>
              <a:gd name="connsiteY4151" fmla="*/ 37 h 459652"/>
              <a:gd name="connsiteX4152" fmla="*/ 23751 w 11646040"/>
              <a:gd name="connsiteY4152" fmla="*/ 37 h 459652"/>
              <a:gd name="connsiteX4153" fmla="*/ 28956 w 11646040"/>
              <a:gd name="connsiteY4153" fmla="*/ 5037 h 459652"/>
              <a:gd name="connsiteX4154" fmla="*/ 41923 w 11646040"/>
              <a:gd name="connsiteY4154" fmla="*/ 13250 h 459652"/>
              <a:gd name="connsiteX4155" fmla="*/ 87749 w 11646040"/>
              <a:gd name="connsiteY4155" fmla="*/ 3066 h 459652"/>
              <a:gd name="connsiteX4156" fmla="*/ 85147 w 11646040"/>
              <a:gd name="connsiteY4156" fmla="*/ 37 h 459652"/>
              <a:gd name="connsiteX4157" fmla="*/ 111127 w 11646040"/>
              <a:gd name="connsiteY4157" fmla="*/ 37 h 459652"/>
              <a:gd name="connsiteX4158" fmla="*/ 120236 w 11646040"/>
              <a:gd name="connsiteY4158" fmla="*/ 767 h 459652"/>
              <a:gd name="connsiteX4159" fmla="*/ 175776 w 11646040"/>
              <a:gd name="connsiteY4159" fmla="*/ 840 h 459652"/>
              <a:gd name="connsiteX4160" fmla="*/ 184747 w 11646040"/>
              <a:gd name="connsiteY4160" fmla="*/ 0 h 459652"/>
            </a:gdLst>
            <a:ahLst/>
            <a:cxnLst/>
            <a:rect l="l" t="t" r="r" b="b"/>
            <a:pathLst>
              <a:path h="459652" w="11646040">
                <a:moveTo>
                  <a:pt x="11310803" y="443424"/>
                </a:moveTo>
                <a:lnTo>
                  <a:pt x="11307527" y="459652"/>
                </a:lnTo>
                <a:lnTo>
                  <a:pt x="11285438" y="459652"/>
                </a:lnTo>
                <a:lnTo>
                  <a:pt x="11299568" y="448862"/>
                </a:lnTo>
                <a:close/>
                <a:moveTo>
                  <a:pt x="11133226" y="432285"/>
                </a:moveTo>
                <a:cubicBezTo>
                  <a:pt x="11143337" y="431845"/>
                  <a:pt x="11153773" y="433719"/>
                  <a:pt x="11163830" y="438288"/>
                </a:cubicBezTo>
                <a:lnTo>
                  <a:pt x="11191134" y="459652"/>
                </a:lnTo>
                <a:lnTo>
                  <a:pt x="11175665" y="459652"/>
                </a:lnTo>
                <a:lnTo>
                  <a:pt x="11165422" y="447647"/>
                </a:lnTo>
                <a:cubicBezTo>
                  <a:pt x="11157330" y="442774"/>
                  <a:pt x="11147152" y="439562"/>
                  <a:pt x="11137368" y="439398"/>
                </a:cubicBezTo>
                <a:cubicBezTo>
                  <a:pt x="11127329" y="439216"/>
                  <a:pt x="11116848" y="442209"/>
                  <a:pt x="11108436" y="446999"/>
                </a:cubicBezTo>
                <a:lnTo>
                  <a:pt x="11097066" y="459652"/>
                </a:lnTo>
                <a:lnTo>
                  <a:pt x="11082065" y="459652"/>
                </a:lnTo>
                <a:lnTo>
                  <a:pt x="11104565" y="440169"/>
                </a:lnTo>
                <a:cubicBezTo>
                  <a:pt x="11113326" y="435480"/>
                  <a:pt x="11123114" y="432725"/>
                  <a:pt x="11133226" y="432285"/>
                </a:cubicBezTo>
                <a:close/>
                <a:moveTo>
                  <a:pt x="10522750" y="432285"/>
                </a:moveTo>
                <a:cubicBezTo>
                  <a:pt x="10532862" y="431845"/>
                  <a:pt x="10543297" y="433719"/>
                  <a:pt x="10553354" y="438288"/>
                </a:cubicBezTo>
                <a:lnTo>
                  <a:pt x="10580657" y="459652"/>
                </a:lnTo>
                <a:lnTo>
                  <a:pt x="10565190" y="459652"/>
                </a:lnTo>
                <a:lnTo>
                  <a:pt x="10554948" y="447647"/>
                </a:lnTo>
                <a:cubicBezTo>
                  <a:pt x="10546855" y="442774"/>
                  <a:pt x="10536677" y="439562"/>
                  <a:pt x="10526893" y="439398"/>
                </a:cubicBezTo>
                <a:cubicBezTo>
                  <a:pt x="10516854" y="439216"/>
                  <a:pt x="10506373" y="442209"/>
                  <a:pt x="10497961" y="446999"/>
                </a:cubicBezTo>
                <a:lnTo>
                  <a:pt x="10486591" y="459652"/>
                </a:lnTo>
                <a:lnTo>
                  <a:pt x="10471590" y="459652"/>
                </a:lnTo>
                <a:lnTo>
                  <a:pt x="10494089" y="440169"/>
                </a:lnTo>
                <a:cubicBezTo>
                  <a:pt x="10502851" y="435480"/>
                  <a:pt x="10512639" y="432725"/>
                  <a:pt x="10522750" y="432285"/>
                </a:cubicBezTo>
                <a:close/>
                <a:moveTo>
                  <a:pt x="9912275" y="432285"/>
                </a:moveTo>
                <a:cubicBezTo>
                  <a:pt x="9922387" y="431845"/>
                  <a:pt x="9932822" y="433719"/>
                  <a:pt x="9942879" y="438288"/>
                </a:cubicBezTo>
                <a:lnTo>
                  <a:pt x="9970182" y="459652"/>
                </a:lnTo>
                <a:lnTo>
                  <a:pt x="9954714" y="459652"/>
                </a:lnTo>
                <a:lnTo>
                  <a:pt x="9944471" y="447647"/>
                </a:lnTo>
                <a:cubicBezTo>
                  <a:pt x="9936379" y="442774"/>
                  <a:pt x="9926200" y="439562"/>
                  <a:pt x="9916417" y="439398"/>
                </a:cubicBezTo>
                <a:cubicBezTo>
                  <a:pt x="9906378" y="439216"/>
                  <a:pt x="9895897" y="442209"/>
                  <a:pt x="9887485" y="446999"/>
                </a:cubicBezTo>
                <a:lnTo>
                  <a:pt x="9876115" y="459652"/>
                </a:lnTo>
                <a:lnTo>
                  <a:pt x="9861114" y="459652"/>
                </a:lnTo>
                <a:lnTo>
                  <a:pt x="9883614" y="440169"/>
                </a:lnTo>
                <a:cubicBezTo>
                  <a:pt x="9892376" y="435480"/>
                  <a:pt x="9902164" y="432725"/>
                  <a:pt x="9912275" y="432285"/>
                </a:cubicBezTo>
                <a:close/>
                <a:moveTo>
                  <a:pt x="9301799" y="432285"/>
                </a:moveTo>
                <a:cubicBezTo>
                  <a:pt x="9311911" y="431845"/>
                  <a:pt x="9322347" y="433719"/>
                  <a:pt x="9332404" y="438288"/>
                </a:cubicBezTo>
                <a:lnTo>
                  <a:pt x="9359707" y="459652"/>
                </a:lnTo>
                <a:lnTo>
                  <a:pt x="9344239" y="459652"/>
                </a:lnTo>
                <a:lnTo>
                  <a:pt x="9333996" y="447647"/>
                </a:lnTo>
                <a:cubicBezTo>
                  <a:pt x="9325903" y="442774"/>
                  <a:pt x="9315725" y="439562"/>
                  <a:pt x="9305942" y="439398"/>
                </a:cubicBezTo>
                <a:cubicBezTo>
                  <a:pt x="9295903" y="439216"/>
                  <a:pt x="9285423" y="442209"/>
                  <a:pt x="9277010" y="446999"/>
                </a:cubicBezTo>
                <a:lnTo>
                  <a:pt x="9265641" y="459652"/>
                </a:lnTo>
                <a:lnTo>
                  <a:pt x="9250639" y="459652"/>
                </a:lnTo>
                <a:lnTo>
                  <a:pt x="9273138" y="440169"/>
                </a:lnTo>
                <a:cubicBezTo>
                  <a:pt x="9281900" y="435480"/>
                  <a:pt x="9291688" y="432725"/>
                  <a:pt x="9301799" y="432285"/>
                </a:cubicBezTo>
                <a:close/>
                <a:moveTo>
                  <a:pt x="8691325" y="432285"/>
                </a:moveTo>
                <a:cubicBezTo>
                  <a:pt x="8701436" y="431845"/>
                  <a:pt x="8711872" y="433719"/>
                  <a:pt x="8721929" y="438288"/>
                </a:cubicBezTo>
                <a:lnTo>
                  <a:pt x="8749232" y="459652"/>
                </a:lnTo>
                <a:lnTo>
                  <a:pt x="8733764" y="459652"/>
                </a:lnTo>
                <a:lnTo>
                  <a:pt x="8723521" y="447647"/>
                </a:lnTo>
                <a:cubicBezTo>
                  <a:pt x="8715428" y="442774"/>
                  <a:pt x="8705250" y="439562"/>
                  <a:pt x="8695467" y="439398"/>
                </a:cubicBezTo>
                <a:cubicBezTo>
                  <a:pt x="8685428" y="439216"/>
                  <a:pt x="8674947" y="442209"/>
                  <a:pt x="8666535" y="446999"/>
                </a:cubicBezTo>
                <a:lnTo>
                  <a:pt x="8655165" y="459652"/>
                </a:lnTo>
                <a:lnTo>
                  <a:pt x="8640164" y="459652"/>
                </a:lnTo>
                <a:lnTo>
                  <a:pt x="8662663" y="440169"/>
                </a:lnTo>
                <a:cubicBezTo>
                  <a:pt x="8671425" y="435480"/>
                  <a:pt x="8681213" y="432725"/>
                  <a:pt x="8691325" y="432285"/>
                </a:cubicBezTo>
                <a:close/>
                <a:moveTo>
                  <a:pt x="8080849" y="432285"/>
                </a:moveTo>
                <a:cubicBezTo>
                  <a:pt x="8090961" y="431845"/>
                  <a:pt x="8101397" y="433719"/>
                  <a:pt x="8111454" y="438288"/>
                </a:cubicBezTo>
                <a:lnTo>
                  <a:pt x="8138757" y="459652"/>
                </a:lnTo>
                <a:lnTo>
                  <a:pt x="8123288" y="459652"/>
                </a:lnTo>
                <a:lnTo>
                  <a:pt x="8113046" y="447647"/>
                </a:lnTo>
                <a:cubicBezTo>
                  <a:pt x="8104953" y="442774"/>
                  <a:pt x="8094775" y="439562"/>
                  <a:pt x="8084992" y="439398"/>
                </a:cubicBezTo>
                <a:cubicBezTo>
                  <a:pt x="8074953" y="439216"/>
                  <a:pt x="8064472" y="442209"/>
                  <a:pt x="8056060" y="446999"/>
                </a:cubicBezTo>
                <a:lnTo>
                  <a:pt x="8044690" y="459652"/>
                </a:lnTo>
                <a:lnTo>
                  <a:pt x="8029689" y="459652"/>
                </a:lnTo>
                <a:lnTo>
                  <a:pt x="8052188" y="440169"/>
                </a:lnTo>
                <a:cubicBezTo>
                  <a:pt x="8060950" y="435480"/>
                  <a:pt x="8070738" y="432725"/>
                  <a:pt x="8080849" y="432285"/>
                </a:cubicBezTo>
                <a:close/>
                <a:moveTo>
                  <a:pt x="7470375" y="432285"/>
                </a:moveTo>
                <a:cubicBezTo>
                  <a:pt x="7480487" y="431845"/>
                  <a:pt x="7490922" y="433719"/>
                  <a:pt x="7500979" y="438288"/>
                </a:cubicBezTo>
                <a:lnTo>
                  <a:pt x="7528281" y="459652"/>
                </a:lnTo>
                <a:lnTo>
                  <a:pt x="7512815" y="459652"/>
                </a:lnTo>
                <a:lnTo>
                  <a:pt x="7502572" y="447647"/>
                </a:lnTo>
                <a:cubicBezTo>
                  <a:pt x="7494479" y="442774"/>
                  <a:pt x="7484301" y="439562"/>
                  <a:pt x="7474518" y="439398"/>
                </a:cubicBezTo>
                <a:cubicBezTo>
                  <a:pt x="7464478" y="439216"/>
                  <a:pt x="7453998" y="442209"/>
                  <a:pt x="7445585" y="446999"/>
                </a:cubicBezTo>
                <a:lnTo>
                  <a:pt x="7434216" y="459652"/>
                </a:lnTo>
                <a:lnTo>
                  <a:pt x="7419215" y="459652"/>
                </a:lnTo>
                <a:lnTo>
                  <a:pt x="7441714" y="440169"/>
                </a:lnTo>
                <a:cubicBezTo>
                  <a:pt x="7450476" y="435480"/>
                  <a:pt x="7460264" y="432725"/>
                  <a:pt x="7470375" y="432285"/>
                </a:cubicBezTo>
                <a:close/>
                <a:moveTo>
                  <a:pt x="6859901" y="432285"/>
                </a:moveTo>
                <a:cubicBezTo>
                  <a:pt x="6870013" y="431845"/>
                  <a:pt x="6880449" y="433719"/>
                  <a:pt x="6890506" y="438288"/>
                </a:cubicBezTo>
                <a:lnTo>
                  <a:pt x="6917810" y="459652"/>
                </a:lnTo>
                <a:lnTo>
                  <a:pt x="6902344" y="459652"/>
                </a:lnTo>
                <a:lnTo>
                  <a:pt x="6892099" y="447647"/>
                </a:lnTo>
                <a:cubicBezTo>
                  <a:pt x="6884006" y="442774"/>
                  <a:pt x="6873827" y="439562"/>
                  <a:pt x="6864044" y="439398"/>
                </a:cubicBezTo>
                <a:cubicBezTo>
                  <a:pt x="6854005" y="439216"/>
                  <a:pt x="6843525" y="442209"/>
                  <a:pt x="6835112" y="446999"/>
                </a:cubicBezTo>
                <a:lnTo>
                  <a:pt x="6823741" y="459652"/>
                </a:lnTo>
                <a:lnTo>
                  <a:pt x="6808741" y="459652"/>
                </a:lnTo>
                <a:lnTo>
                  <a:pt x="6831240" y="440169"/>
                </a:lnTo>
                <a:cubicBezTo>
                  <a:pt x="6840002" y="435480"/>
                  <a:pt x="6849790" y="432725"/>
                  <a:pt x="6859901" y="432285"/>
                </a:cubicBezTo>
                <a:close/>
                <a:moveTo>
                  <a:pt x="6249428" y="432285"/>
                </a:moveTo>
                <a:cubicBezTo>
                  <a:pt x="6259539" y="431845"/>
                  <a:pt x="6269974" y="433719"/>
                  <a:pt x="6280031" y="438288"/>
                </a:cubicBezTo>
                <a:lnTo>
                  <a:pt x="6307333" y="459652"/>
                </a:lnTo>
                <a:lnTo>
                  <a:pt x="6291868" y="459652"/>
                </a:lnTo>
                <a:lnTo>
                  <a:pt x="6281625" y="447647"/>
                </a:lnTo>
                <a:cubicBezTo>
                  <a:pt x="6273532" y="442774"/>
                  <a:pt x="6263354" y="439562"/>
                  <a:pt x="6253570" y="439398"/>
                </a:cubicBezTo>
                <a:cubicBezTo>
                  <a:pt x="6243531" y="439216"/>
                  <a:pt x="6233050" y="442209"/>
                  <a:pt x="6224637" y="446999"/>
                </a:cubicBezTo>
                <a:lnTo>
                  <a:pt x="6213266" y="459652"/>
                </a:lnTo>
                <a:lnTo>
                  <a:pt x="6198268" y="459652"/>
                </a:lnTo>
                <a:lnTo>
                  <a:pt x="6220767" y="440169"/>
                </a:lnTo>
                <a:cubicBezTo>
                  <a:pt x="6229529" y="435480"/>
                  <a:pt x="6239316" y="432725"/>
                  <a:pt x="6249428" y="432285"/>
                </a:cubicBezTo>
                <a:close/>
                <a:moveTo>
                  <a:pt x="5638952" y="432285"/>
                </a:moveTo>
                <a:cubicBezTo>
                  <a:pt x="5649064" y="431845"/>
                  <a:pt x="5659500" y="433719"/>
                  <a:pt x="5669557" y="438288"/>
                </a:cubicBezTo>
                <a:lnTo>
                  <a:pt x="5696860" y="459652"/>
                </a:lnTo>
                <a:lnTo>
                  <a:pt x="5681392" y="459652"/>
                </a:lnTo>
                <a:lnTo>
                  <a:pt x="5671148" y="447647"/>
                </a:lnTo>
                <a:cubicBezTo>
                  <a:pt x="5663055" y="442774"/>
                  <a:pt x="5652877" y="439562"/>
                  <a:pt x="5643094" y="439398"/>
                </a:cubicBezTo>
                <a:cubicBezTo>
                  <a:pt x="5633055" y="439216"/>
                  <a:pt x="5622575" y="442209"/>
                  <a:pt x="5614162" y="446999"/>
                </a:cubicBezTo>
                <a:lnTo>
                  <a:pt x="5602792" y="459652"/>
                </a:lnTo>
                <a:lnTo>
                  <a:pt x="5587789" y="459652"/>
                </a:lnTo>
                <a:lnTo>
                  <a:pt x="5610290" y="440169"/>
                </a:lnTo>
                <a:cubicBezTo>
                  <a:pt x="5619052" y="435480"/>
                  <a:pt x="5628840" y="432725"/>
                  <a:pt x="5638952" y="432285"/>
                </a:cubicBezTo>
                <a:close/>
                <a:moveTo>
                  <a:pt x="5028478" y="432285"/>
                </a:moveTo>
                <a:cubicBezTo>
                  <a:pt x="5038590" y="431845"/>
                  <a:pt x="5049025" y="433719"/>
                  <a:pt x="5059082" y="438288"/>
                </a:cubicBezTo>
                <a:lnTo>
                  <a:pt x="5086385" y="459652"/>
                </a:lnTo>
                <a:lnTo>
                  <a:pt x="5070916" y="459652"/>
                </a:lnTo>
                <a:lnTo>
                  <a:pt x="5060674" y="447647"/>
                </a:lnTo>
                <a:cubicBezTo>
                  <a:pt x="5052582" y="442774"/>
                  <a:pt x="5042404" y="439562"/>
                  <a:pt x="5032622" y="439398"/>
                </a:cubicBezTo>
                <a:cubicBezTo>
                  <a:pt x="5022581" y="439216"/>
                  <a:pt x="5012100" y="442209"/>
                  <a:pt x="5003687" y="446999"/>
                </a:cubicBezTo>
                <a:lnTo>
                  <a:pt x="4992317" y="459652"/>
                </a:lnTo>
                <a:lnTo>
                  <a:pt x="4977317" y="459652"/>
                </a:lnTo>
                <a:lnTo>
                  <a:pt x="4999816" y="440169"/>
                </a:lnTo>
                <a:cubicBezTo>
                  <a:pt x="5008578" y="435480"/>
                  <a:pt x="5018366" y="432725"/>
                  <a:pt x="5028478" y="432285"/>
                </a:cubicBezTo>
                <a:close/>
                <a:moveTo>
                  <a:pt x="4418003" y="432285"/>
                </a:moveTo>
                <a:cubicBezTo>
                  <a:pt x="4428115" y="431845"/>
                  <a:pt x="4438550" y="433719"/>
                  <a:pt x="4448607" y="438288"/>
                </a:cubicBezTo>
                <a:lnTo>
                  <a:pt x="4475911" y="459652"/>
                </a:lnTo>
                <a:lnTo>
                  <a:pt x="4460443" y="459652"/>
                </a:lnTo>
                <a:lnTo>
                  <a:pt x="4450201" y="447647"/>
                </a:lnTo>
                <a:cubicBezTo>
                  <a:pt x="4442108" y="442774"/>
                  <a:pt x="4431929" y="439562"/>
                  <a:pt x="4422145" y="439398"/>
                </a:cubicBezTo>
                <a:cubicBezTo>
                  <a:pt x="4412106" y="439216"/>
                  <a:pt x="4401626" y="442209"/>
                  <a:pt x="4393214" y="446999"/>
                </a:cubicBezTo>
                <a:lnTo>
                  <a:pt x="4381844" y="459652"/>
                </a:lnTo>
                <a:lnTo>
                  <a:pt x="4366843" y="459652"/>
                </a:lnTo>
                <a:lnTo>
                  <a:pt x="4389343" y="440169"/>
                </a:lnTo>
                <a:cubicBezTo>
                  <a:pt x="4398104" y="435480"/>
                  <a:pt x="4407892" y="432725"/>
                  <a:pt x="4418003" y="432285"/>
                </a:cubicBezTo>
                <a:close/>
                <a:moveTo>
                  <a:pt x="3807528" y="432285"/>
                </a:moveTo>
                <a:cubicBezTo>
                  <a:pt x="3817640" y="431845"/>
                  <a:pt x="3828076" y="433719"/>
                  <a:pt x="3838133" y="438288"/>
                </a:cubicBezTo>
                <a:lnTo>
                  <a:pt x="3865437" y="459652"/>
                </a:lnTo>
                <a:lnTo>
                  <a:pt x="3849969" y="459652"/>
                </a:lnTo>
                <a:lnTo>
                  <a:pt x="3839725" y="447647"/>
                </a:lnTo>
                <a:cubicBezTo>
                  <a:pt x="3831632" y="442774"/>
                  <a:pt x="3821454" y="439562"/>
                  <a:pt x="3811669" y="439398"/>
                </a:cubicBezTo>
                <a:cubicBezTo>
                  <a:pt x="3801631" y="439216"/>
                  <a:pt x="3791151" y="442209"/>
                  <a:pt x="3782738" y="446999"/>
                </a:cubicBezTo>
                <a:lnTo>
                  <a:pt x="3771368" y="459652"/>
                </a:lnTo>
                <a:lnTo>
                  <a:pt x="3756367" y="459652"/>
                </a:lnTo>
                <a:lnTo>
                  <a:pt x="3778867" y="440169"/>
                </a:lnTo>
                <a:cubicBezTo>
                  <a:pt x="3787628" y="435480"/>
                  <a:pt x="3797416" y="432725"/>
                  <a:pt x="3807528" y="432285"/>
                </a:cubicBezTo>
                <a:close/>
                <a:moveTo>
                  <a:pt x="3197053" y="432285"/>
                </a:moveTo>
                <a:cubicBezTo>
                  <a:pt x="3207165" y="431845"/>
                  <a:pt x="3217600" y="433719"/>
                  <a:pt x="3227658" y="438288"/>
                </a:cubicBezTo>
                <a:lnTo>
                  <a:pt x="3254961" y="459652"/>
                </a:lnTo>
                <a:lnTo>
                  <a:pt x="3239493" y="459652"/>
                </a:lnTo>
                <a:lnTo>
                  <a:pt x="3229251" y="447647"/>
                </a:lnTo>
                <a:cubicBezTo>
                  <a:pt x="3221158" y="442774"/>
                  <a:pt x="3210979" y="439562"/>
                  <a:pt x="3201195" y="439398"/>
                </a:cubicBezTo>
                <a:cubicBezTo>
                  <a:pt x="3191156" y="439216"/>
                  <a:pt x="3180676" y="442209"/>
                  <a:pt x="3172264" y="446999"/>
                </a:cubicBezTo>
                <a:lnTo>
                  <a:pt x="3160894" y="459652"/>
                </a:lnTo>
                <a:lnTo>
                  <a:pt x="3145893" y="459652"/>
                </a:lnTo>
                <a:lnTo>
                  <a:pt x="3168393" y="440169"/>
                </a:lnTo>
                <a:cubicBezTo>
                  <a:pt x="3177154" y="435480"/>
                  <a:pt x="3186942" y="432725"/>
                  <a:pt x="3197053" y="432285"/>
                </a:cubicBezTo>
                <a:close/>
                <a:moveTo>
                  <a:pt x="2586579" y="432285"/>
                </a:moveTo>
                <a:cubicBezTo>
                  <a:pt x="2596691" y="431845"/>
                  <a:pt x="2607126" y="433719"/>
                  <a:pt x="2617183" y="438288"/>
                </a:cubicBezTo>
                <a:lnTo>
                  <a:pt x="2644486" y="459652"/>
                </a:lnTo>
                <a:lnTo>
                  <a:pt x="2629019" y="459652"/>
                </a:lnTo>
                <a:lnTo>
                  <a:pt x="2618776" y="447647"/>
                </a:lnTo>
                <a:cubicBezTo>
                  <a:pt x="2610683" y="442774"/>
                  <a:pt x="2600504" y="439562"/>
                  <a:pt x="2590721" y="439398"/>
                </a:cubicBezTo>
                <a:cubicBezTo>
                  <a:pt x="2580683" y="439216"/>
                  <a:pt x="2570202" y="442209"/>
                  <a:pt x="2561790" y="446999"/>
                </a:cubicBezTo>
                <a:lnTo>
                  <a:pt x="2550420" y="459652"/>
                </a:lnTo>
                <a:lnTo>
                  <a:pt x="2535418" y="459652"/>
                </a:lnTo>
                <a:lnTo>
                  <a:pt x="2557918" y="440169"/>
                </a:lnTo>
                <a:cubicBezTo>
                  <a:pt x="2566680" y="435480"/>
                  <a:pt x="2576468" y="432725"/>
                  <a:pt x="2586579" y="432285"/>
                </a:cubicBezTo>
                <a:close/>
                <a:moveTo>
                  <a:pt x="1976103" y="432285"/>
                </a:moveTo>
                <a:cubicBezTo>
                  <a:pt x="1986214" y="431845"/>
                  <a:pt x="1996650" y="433719"/>
                  <a:pt x="2006707" y="438288"/>
                </a:cubicBezTo>
                <a:lnTo>
                  <a:pt x="2034010" y="459652"/>
                </a:lnTo>
                <a:lnTo>
                  <a:pt x="2018543" y="459652"/>
                </a:lnTo>
                <a:lnTo>
                  <a:pt x="2008299" y="447647"/>
                </a:lnTo>
                <a:cubicBezTo>
                  <a:pt x="2000206" y="442774"/>
                  <a:pt x="1990028" y="439562"/>
                  <a:pt x="1980245" y="439398"/>
                </a:cubicBezTo>
                <a:cubicBezTo>
                  <a:pt x="1970206" y="439216"/>
                  <a:pt x="1959725" y="442209"/>
                  <a:pt x="1951313" y="446999"/>
                </a:cubicBezTo>
                <a:lnTo>
                  <a:pt x="1939943" y="459652"/>
                </a:lnTo>
                <a:lnTo>
                  <a:pt x="1924942" y="459652"/>
                </a:lnTo>
                <a:lnTo>
                  <a:pt x="1947441" y="440169"/>
                </a:lnTo>
                <a:cubicBezTo>
                  <a:pt x="1956203" y="435480"/>
                  <a:pt x="1965991" y="432725"/>
                  <a:pt x="1976103" y="432285"/>
                </a:cubicBezTo>
                <a:close/>
                <a:moveTo>
                  <a:pt x="1365627" y="432285"/>
                </a:moveTo>
                <a:cubicBezTo>
                  <a:pt x="1375739" y="431845"/>
                  <a:pt x="1386174" y="433719"/>
                  <a:pt x="1396232" y="438288"/>
                </a:cubicBezTo>
                <a:lnTo>
                  <a:pt x="1423534" y="459652"/>
                </a:lnTo>
                <a:lnTo>
                  <a:pt x="1408067" y="459652"/>
                </a:lnTo>
                <a:lnTo>
                  <a:pt x="1397824" y="447647"/>
                </a:lnTo>
                <a:cubicBezTo>
                  <a:pt x="1389732" y="442774"/>
                  <a:pt x="1379553" y="439562"/>
                  <a:pt x="1369770" y="439398"/>
                </a:cubicBezTo>
                <a:cubicBezTo>
                  <a:pt x="1359731" y="439216"/>
                  <a:pt x="1349250" y="442209"/>
                  <a:pt x="1340838" y="446999"/>
                </a:cubicBezTo>
                <a:lnTo>
                  <a:pt x="1329468" y="459652"/>
                </a:lnTo>
                <a:lnTo>
                  <a:pt x="1314466" y="459652"/>
                </a:lnTo>
                <a:lnTo>
                  <a:pt x="1336966" y="440169"/>
                </a:lnTo>
                <a:cubicBezTo>
                  <a:pt x="1345728" y="435480"/>
                  <a:pt x="1355516" y="432725"/>
                  <a:pt x="1365627" y="432285"/>
                </a:cubicBezTo>
                <a:close/>
                <a:moveTo>
                  <a:pt x="755153" y="432285"/>
                </a:moveTo>
                <a:cubicBezTo>
                  <a:pt x="765265" y="431845"/>
                  <a:pt x="775700" y="433719"/>
                  <a:pt x="785757" y="438288"/>
                </a:cubicBezTo>
                <a:lnTo>
                  <a:pt x="813060" y="459652"/>
                </a:lnTo>
                <a:lnTo>
                  <a:pt x="797593" y="459652"/>
                </a:lnTo>
                <a:lnTo>
                  <a:pt x="787350" y="447647"/>
                </a:lnTo>
                <a:cubicBezTo>
                  <a:pt x="779257" y="442774"/>
                  <a:pt x="769078" y="439562"/>
                  <a:pt x="759295" y="439398"/>
                </a:cubicBezTo>
                <a:cubicBezTo>
                  <a:pt x="749256" y="439216"/>
                  <a:pt x="738775" y="442209"/>
                  <a:pt x="730363" y="446999"/>
                </a:cubicBezTo>
                <a:lnTo>
                  <a:pt x="718993" y="459652"/>
                </a:lnTo>
                <a:lnTo>
                  <a:pt x="703992" y="459652"/>
                </a:lnTo>
                <a:lnTo>
                  <a:pt x="726492" y="440169"/>
                </a:lnTo>
                <a:cubicBezTo>
                  <a:pt x="735253" y="435480"/>
                  <a:pt x="745041" y="432725"/>
                  <a:pt x="755153" y="432285"/>
                </a:cubicBezTo>
                <a:close/>
                <a:moveTo>
                  <a:pt x="10830991" y="411256"/>
                </a:moveTo>
                <a:cubicBezTo>
                  <a:pt x="10877108" y="411037"/>
                  <a:pt x="10923355" y="421803"/>
                  <a:pt x="10963381" y="443968"/>
                </a:cubicBezTo>
                <a:lnTo>
                  <a:pt x="10986149" y="459652"/>
                </a:lnTo>
                <a:lnTo>
                  <a:pt x="10962893" y="459652"/>
                </a:lnTo>
                <a:lnTo>
                  <a:pt x="10922708" y="436327"/>
                </a:lnTo>
                <a:cubicBezTo>
                  <a:pt x="10895699" y="426814"/>
                  <a:pt x="10865942" y="421914"/>
                  <a:pt x="10833455" y="421768"/>
                </a:cubicBezTo>
                <a:cubicBezTo>
                  <a:pt x="10832618" y="421768"/>
                  <a:pt x="10831828" y="421768"/>
                  <a:pt x="10830991" y="421804"/>
                </a:cubicBezTo>
                <a:lnTo>
                  <a:pt x="10830991" y="421695"/>
                </a:lnTo>
                <a:cubicBezTo>
                  <a:pt x="10829504" y="421695"/>
                  <a:pt x="10828064" y="421695"/>
                  <a:pt x="10826576" y="421731"/>
                </a:cubicBezTo>
                <a:cubicBezTo>
                  <a:pt x="10794484" y="422151"/>
                  <a:pt x="10765133" y="427207"/>
                  <a:pt x="10738502" y="436738"/>
                </a:cubicBezTo>
                <a:lnTo>
                  <a:pt x="10699223" y="459652"/>
                </a:lnTo>
                <a:lnTo>
                  <a:pt x="10674963" y="459652"/>
                </a:lnTo>
                <a:lnTo>
                  <a:pt x="10689092" y="448862"/>
                </a:lnTo>
                <a:cubicBezTo>
                  <a:pt x="10730235" y="423537"/>
                  <a:pt x="10777868" y="411402"/>
                  <a:pt x="10830991" y="412059"/>
                </a:cubicBezTo>
                <a:close/>
                <a:moveTo>
                  <a:pt x="10220516" y="411256"/>
                </a:moveTo>
                <a:cubicBezTo>
                  <a:pt x="10266633" y="411037"/>
                  <a:pt x="10312880" y="421803"/>
                  <a:pt x="10352906" y="443968"/>
                </a:cubicBezTo>
                <a:lnTo>
                  <a:pt x="10375674" y="459652"/>
                </a:lnTo>
                <a:lnTo>
                  <a:pt x="10352417" y="459652"/>
                </a:lnTo>
                <a:lnTo>
                  <a:pt x="10312233" y="436327"/>
                </a:lnTo>
                <a:cubicBezTo>
                  <a:pt x="10285223" y="426814"/>
                  <a:pt x="10255466" y="421914"/>
                  <a:pt x="10222979" y="421768"/>
                </a:cubicBezTo>
                <a:cubicBezTo>
                  <a:pt x="10222143" y="421768"/>
                  <a:pt x="10221352" y="421768"/>
                  <a:pt x="10220516" y="421804"/>
                </a:cubicBezTo>
                <a:lnTo>
                  <a:pt x="10220516" y="421695"/>
                </a:lnTo>
                <a:cubicBezTo>
                  <a:pt x="10219029" y="421695"/>
                  <a:pt x="10217589" y="421695"/>
                  <a:pt x="10216101" y="421731"/>
                </a:cubicBezTo>
                <a:cubicBezTo>
                  <a:pt x="10184009" y="422151"/>
                  <a:pt x="10154658" y="427207"/>
                  <a:pt x="10128027" y="436738"/>
                </a:cubicBezTo>
                <a:lnTo>
                  <a:pt x="10088747" y="459652"/>
                </a:lnTo>
                <a:lnTo>
                  <a:pt x="10064487" y="459652"/>
                </a:lnTo>
                <a:lnTo>
                  <a:pt x="10078617" y="448862"/>
                </a:lnTo>
                <a:cubicBezTo>
                  <a:pt x="10119759" y="423537"/>
                  <a:pt x="10167393" y="411402"/>
                  <a:pt x="10220516" y="412059"/>
                </a:cubicBezTo>
                <a:close/>
                <a:moveTo>
                  <a:pt x="9610041" y="411256"/>
                </a:moveTo>
                <a:cubicBezTo>
                  <a:pt x="9656157" y="411037"/>
                  <a:pt x="9702405" y="421803"/>
                  <a:pt x="9742430" y="443968"/>
                </a:cubicBezTo>
                <a:lnTo>
                  <a:pt x="9765199" y="459652"/>
                </a:lnTo>
                <a:lnTo>
                  <a:pt x="9741942" y="459652"/>
                </a:lnTo>
                <a:lnTo>
                  <a:pt x="9701757" y="436327"/>
                </a:lnTo>
                <a:cubicBezTo>
                  <a:pt x="9674748" y="426814"/>
                  <a:pt x="9644991" y="421914"/>
                  <a:pt x="9612503" y="421768"/>
                </a:cubicBezTo>
                <a:cubicBezTo>
                  <a:pt x="9611667" y="421768"/>
                  <a:pt x="9610877" y="421768"/>
                  <a:pt x="9610041" y="421804"/>
                </a:cubicBezTo>
                <a:lnTo>
                  <a:pt x="9610041" y="421695"/>
                </a:lnTo>
                <a:cubicBezTo>
                  <a:pt x="9608554" y="421695"/>
                  <a:pt x="9607113" y="421695"/>
                  <a:pt x="9605626" y="421731"/>
                </a:cubicBezTo>
                <a:cubicBezTo>
                  <a:pt x="9573533" y="422151"/>
                  <a:pt x="9544183" y="427207"/>
                  <a:pt x="9517552" y="436738"/>
                </a:cubicBezTo>
                <a:lnTo>
                  <a:pt x="9478272" y="459652"/>
                </a:lnTo>
                <a:lnTo>
                  <a:pt x="9454012" y="459652"/>
                </a:lnTo>
                <a:lnTo>
                  <a:pt x="9468142" y="448862"/>
                </a:lnTo>
                <a:cubicBezTo>
                  <a:pt x="9509285" y="423537"/>
                  <a:pt x="9556918" y="411402"/>
                  <a:pt x="9610041" y="412059"/>
                </a:cubicBezTo>
                <a:close/>
                <a:moveTo>
                  <a:pt x="8999566" y="411256"/>
                </a:moveTo>
                <a:cubicBezTo>
                  <a:pt x="9045682" y="411037"/>
                  <a:pt x="9091930" y="421803"/>
                  <a:pt x="9131956" y="443968"/>
                </a:cubicBezTo>
                <a:lnTo>
                  <a:pt x="9154724" y="459652"/>
                </a:lnTo>
                <a:lnTo>
                  <a:pt x="9131467" y="459652"/>
                </a:lnTo>
                <a:lnTo>
                  <a:pt x="9091282" y="436327"/>
                </a:lnTo>
                <a:cubicBezTo>
                  <a:pt x="9064273" y="426814"/>
                  <a:pt x="9034516" y="421914"/>
                  <a:pt x="9002028" y="421768"/>
                </a:cubicBezTo>
                <a:cubicBezTo>
                  <a:pt x="9001192" y="421768"/>
                  <a:pt x="9000402" y="421768"/>
                  <a:pt x="8999566" y="421804"/>
                </a:cubicBezTo>
                <a:lnTo>
                  <a:pt x="8999566" y="421695"/>
                </a:lnTo>
                <a:cubicBezTo>
                  <a:pt x="8998078" y="421695"/>
                  <a:pt x="8996638" y="421695"/>
                  <a:pt x="8995151" y="421731"/>
                </a:cubicBezTo>
                <a:cubicBezTo>
                  <a:pt x="8963058" y="422151"/>
                  <a:pt x="8933707" y="427207"/>
                  <a:pt x="8907076" y="436738"/>
                </a:cubicBezTo>
                <a:lnTo>
                  <a:pt x="8867797" y="459652"/>
                </a:lnTo>
                <a:lnTo>
                  <a:pt x="8843537" y="459652"/>
                </a:lnTo>
                <a:lnTo>
                  <a:pt x="8857666" y="448862"/>
                </a:lnTo>
                <a:cubicBezTo>
                  <a:pt x="8898809" y="423537"/>
                  <a:pt x="8946443" y="411402"/>
                  <a:pt x="8999566" y="412059"/>
                </a:cubicBezTo>
                <a:close/>
                <a:moveTo>
                  <a:pt x="8389091" y="411256"/>
                </a:moveTo>
                <a:cubicBezTo>
                  <a:pt x="8435207" y="411037"/>
                  <a:pt x="8481455" y="421803"/>
                  <a:pt x="8521480" y="443968"/>
                </a:cubicBezTo>
                <a:lnTo>
                  <a:pt x="8544249" y="459652"/>
                </a:lnTo>
                <a:lnTo>
                  <a:pt x="8520992" y="459652"/>
                </a:lnTo>
                <a:lnTo>
                  <a:pt x="8480807" y="436327"/>
                </a:lnTo>
                <a:cubicBezTo>
                  <a:pt x="8453798" y="426814"/>
                  <a:pt x="8424041" y="421914"/>
                  <a:pt x="8391553" y="421768"/>
                </a:cubicBezTo>
                <a:cubicBezTo>
                  <a:pt x="8390717" y="421768"/>
                  <a:pt x="8389927" y="421768"/>
                  <a:pt x="8389091" y="421804"/>
                </a:cubicBezTo>
                <a:lnTo>
                  <a:pt x="8389091" y="421695"/>
                </a:lnTo>
                <a:cubicBezTo>
                  <a:pt x="8387603" y="421695"/>
                  <a:pt x="8386163" y="421695"/>
                  <a:pt x="8384676" y="421731"/>
                </a:cubicBezTo>
                <a:cubicBezTo>
                  <a:pt x="8352583" y="422151"/>
                  <a:pt x="8323233" y="427207"/>
                  <a:pt x="8296601" y="436738"/>
                </a:cubicBezTo>
                <a:lnTo>
                  <a:pt x="8257322" y="459652"/>
                </a:lnTo>
                <a:lnTo>
                  <a:pt x="8233062" y="459652"/>
                </a:lnTo>
                <a:lnTo>
                  <a:pt x="8247191" y="448862"/>
                </a:lnTo>
                <a:cubicBezTo>
                  <a:pt x="8288334" y="423537"/>
                  <a:pt x="8335968" y="411402"/>
                  <a:pt x="8389091" y="412059"/>
                </a:cubicBezTo>
                <a:close/>
                <a:moveTo>
                  <a:pt x="7778616" y="411256"/>
                </a:moveTo>
                <a:cubicBezTo>
                  <a:pt x="7824732" y="411037"/>
                  <a:pt x="7870980" y="421803"/>
                  <a:pt x="7911006" y="443968"/>
                </a:cubicBezTo>
                <a:lnTo>
                  <a:pt x="7933774" y="459652"/>
                </a:lnTo>
                <a:lnTo>
                  <a:pt x="7910517" y="459652"/>
                </a:lnTo>
                <a:lnTo>
                  <a:pt x="7870332" y="436327"/>
                </a:lnTo>
                <a:cubicBezTo>
                  <a:pt x="7843323" y="426814"/>
                  <a:pt x="7813566" y="421914"/>
                  <a:pt x="7781078" y="421768"/>
                </a:cubicBezTo>
                <a:cubicBezTo>
                  <a:pt x="7780242" y="421768"/>
                  <a:pt x="7779452" y="421768"/>
                  <a:pt x="7778616" y="421804"/>
                </a:cubicBezTo>
                <a:lnTo>
                  <a:pt x="7778616" y="421695"/>
                </a:lnTo>
                <a:cubicBezTo>
                  <a:pt x="7777128" y="421695"/>
                  <a:pt x="7775688" y="421695"/>
                  <a:pt x="7774200" y="421731"/>
                </a:cubicBezTo>
                <a:cubicBezTo>
                  <a:pt x="7742107" y="422151"/>
                  <a:pt x="7712757" y="427207"/>
                  <a:pt x="7686126" y="436738"/>
                </a:cubicBezTo>
                <a:lnTo>
                  <a:pt x="7646847" y="459652"/>
                </a:lnTo>
                <a:lnTo>
                  <a:pt x="7622587" y="459652"/>
                </a:lnTo>
                <a:lnTo>
                  <a:pt x="7636716" y="448862"/>
                </a:lnTo>
                <a:cubicBezTo>
                  <a:pt x="7677859" y="423537"/>
                  <a:pt x="7725494" y="411402"/>
                  <a:pt x="7778616" y="412059"/>
                </a:cubicBezTo>
                <a:close/>
                <a:moveTo>
                  <a:pt x="7168142" y="411256"/>
                </a:moveTo>
                <a:cubicBezTo>
                  <a:pt x="7214258" y="411037"/>
                  <a:pt x="7260506" y="421803"/>
                  <a:pt x="7300532" y="443968"/>
                </a:cubicBezTo>
                <a:lnTo>
                  <a:pt x="7323300" y="459652"/>
                </a:lnTo>
                <a:lnTo>
                  <a:pt x="7300043" y="459652"/>
                </a:lnTo>
                <a:lnTo>
                  <a:pt x="7259858" y="436327"/>
                </a:lnTo>
                <a:cubicBezTo>
                  <a:pt x="7232849" y="426814"/>
                  <a:pt x="7203093" y="421914"/>
                  <a:pt x="7170605" y="421768"/>
                </a:cubicBezTo>
                <a:cubicBezTo>
                  <a:pt x="7169768" y="421768"/>
                  <a:pt x="7168979" y="421768"/>
                  <a:pt x="7168142" y="421804"/>
                </a:cubicBezTo>
                <a:lnTo>
                  <a:pt x="7168142" y="421695"/>
                </a:lnTo>
                <a:cubicBezTo>
                  <a:pt x="7166654" y="421695"/>
                  <a:pt x="7165214" y="421695"/>
                  <a:pt x="7163726" y="421731"/>
                </a:cubicBezTo>
                <a:cubicBezTo>
                  <a:pt x="7131634" y="422151"/>
                  <a:pt x="7102284" y="427207"/>
                  <a:pt x="7075653" y="436738"/>
                </a:cubicBezTo>
                <a:lnTo>
                  <a:pt x="7036374" y="459652"/>
                </a:lnTo>
                <a:lnTo>
                  <a:pt x="7012113" y="459652"/>
                </a:lnTo>
                <a:lnTo>
                  <a:pt x="7026243" y="448862"/>
                </a:lnTo>
                <a:cubicBezTo>
                  <a:pt x="7067385" y="423537"/>
                  <a:pt x="7115018" y="411402"/>
                  <a:pt x="7168142" y="412059"/>
                </a:cubicBezTo>
                <a:close/>
                <a:moveTo>
                  <a:pt x="6557668" y="411256"/>
                </a:moveTo>
                <a:cubicBezTo>
                  <a:pt x="6603785" y="411037"/>
                  <a:pt x="6650032" y="421803"/>
                  <a:pt x="6690058" y="443968"/>
                </a:cubicBezTo>
                <a:lnTo>
                  <a:pt x="6712827" y="459652"/>
                </a:lnTo>
                <a:lnTo>
                  <a:pt x="6689569" y="459652"/>
                </a:lnTo>
                <a:lnTo>
                  <a:pt x="6649384" y="436327"/>
                </a:lnTo>
                <a:cubicBezTo>
                  <a:pt x="6622375" y="426814"/>
                  <a:pt x="6592619" y="421914"/>
                  <a:pt x="6560131" y="421768"/>
                </a:cubicBezTo>
                <a:cubicBezTo>
                  <a:pt x="6559295" y="421768"/>
                  <a:pt x="6558505" y="421768"/>
                  <a:pt x="6557668" y="421804"/>
                </a:cubicBezTo>
                <a:lnTo>
                  <a:pt x="6557668" y="421695"/>
                </a:lnTo>
                <a:cubicBezTo>
                  <a:pt x="6556182" y="421695"/>
                  <a:pt x="6554740" y="421695"/>
                  <a:pt x="6553252" y="421731"/>
                </a:cubicBezTo>
                <a:cubicBezTo>
                  <a:pt x="6521160" y="422151"/>
                  <a:pt x="6491810" y="427207"/>
                  <a:pt x="6465178" y="436738"/>
                </a:cubicBezTo>
                <a:lnTo>
                  <a:pt x="6425900" y="459652"/>
                </a:lnTo>
                <a:lnTo>
                  <a:pt x="6401639" y="459652"/>
                </a:lnTo>
                <a:lnTo>
                  <a:pt x="6415768" y="448862"/>
                </a:lnTo>
                <a:cubicBezTo>
                  <a:pt x="6456911" y="423537"/>
                  <a:pt x="6504544" y="411402"/>
                  <a:pt x="6557668" y="412059"/>
                </a:cubicBezTo>
                <a:close/>
                <a:moveTo>
                  <a:pt x="5947191" y="411256"/>
                </a:moveTo>
                <a:cubicBezTo>
                  <a:pt x="5993309" y="411037"/>
                  <a:pt x="6039557" y="421803"/>
                  <a:pt x="6079582" y="443968"/>
                </a:cubicBezTo>
                <a:lnTo>
                  <a:pt x="6102350" y="459652"/>
                </a:lnTo>
                <a:lnTo>
                  <a:pt x="6079093" y="459652"/>
                </a:lnTo>
                <a:lnTo>
                  <a:pt x="6038908" y="436327"/>
                </a:lnTo>
                <a:cubicBezTo>
                  <a:pt x="6011899" y="426814"/>
                  <a:pt x="5982143" y="421914"/>
                  <a:pt x="5949657" y="421768"/>
                </a:cubicBezTo>
                <a:cubicBezTo>
                  <a:pt x="5948818" y="421768"/>
                  <a:pt x="5948029" y="421768"/>
                  <a:pt x="5947191" y="421804"/>
                </a:cubicBezTo>
                <a:lnTo>
                  <a:pt x="5947191" y="421695"/>
                </a:lnTo>
                <a:cubicBezTo>
                  <a:pt x="5945704" y="421695"/>
                  <a:pt x="5944265" y="421695"/>
                  <a:pt x="5942776" y="421731"/>
                </a:cubicBezTo>
                <a:cubicBezTo>
                  <a:pt x="5910684" y="422151"/>
                  <a:pt x="5881334" y="427207"/>
                  <a:pt x="5854703" y="436738"/>
                </a:cubicBezTo>
                <a:lnTo>
                  <a:pt x="5815424" y="459652"/>
                </a:lnTo>
                <a:lnTo>
                  <a:pt x="5791163" y="459652"/>
                </a:lnTo>
                <a:lnTo>
                  <a:pt x="5805293" y="448862"/>
                </a:lnTo>
                <a:cubicBezTo>
                  <a:pt x="5846436" y="423537"/>
                  <a:pt x="5894069" y="411402"/>
                  <a:pt x="5947191" y="412059"/>
                </a:cubicBezTo>
                <a:close/>
                <a:moveTo>
                  <a:pt x="5336717" y="411256"/>
                </a:moveTo>
                <a:cubicBezTo>
                  <a:pt x="5382834" y="411037"/>
                  <a:pt x="5429082" y="421803"/>
                  <a:pt x="5469107" y="443968"/>
                </a:cubicBezTo>
                <a:lnTo>
                  <a:pt x="5491875" y="459652"/>
                </a:lnTo>
                <a:lnTo>
                  <a:pt x="5468619" y="459652"/>
                </a:lnTo>
                <a:lnTo>
                  <a:pt x="5428434" y="436327"/>
                </a:lnTo>
                <a:cubicBezTo>
                  <a:pt x="5401425" y="426814"/>
                  <a:pt x="5371667" y="421914"/>
                  <a:pt x="5339180" y="421768"/>
                </a:cubicBezTo>
                <a:cubicBezTo>
                  <a:pt x="5338344" y="421768"/>
                  <a:pt x="5337552" y="421768"/>
                  <a:pt x="5336717" y="421804"/>
                </a:cubicBezTo>
                <a:lnTo>
                  <a:pt x="5336717" y="421695"/>
                </a:lnTo>
                <a:cubicBezTo>
                  <a:pt x="5335230" y="421695"/>
                  <a:pt x="5333788" y="421695"/>
                  <a:pt x="5332302" y="421731"/>
                </a:cubicBezTo>
                <a:cubicBezTo>
                  <a:pt x="5300209" y="422151"/>
                  <a:pt x="5270859" y="427207"/>
                  <a:pt x="5244228" y="436738"/>
                </a:cubicBezTo>
                <a:lnTo>
                  <a:pt x="5204949" y="459652"/>
                </a:lnTo>
                <a:lnTo>
                  <a:pt x="5180690" y="459652"/>
                </a:lnTo>
                <a:lnTo>
                  <a:pt x="5194819" y="448862"/>
                </a:lnTo>
                <a:cubicBezTo>
                  <a:pt x="5235961" y="423537"/>
                  <a:pt x="5283592" y="411402"/>
                  <a:pt x="5336717" y="412059"/>
                </a:cubicBezTo>
                <a:close/>
                <a:moveTo>
                  <a:pt x="4726245" y="411256"/>
                </a:moveTo>
                <a:cubicBezTo>
                  <a:pt x="4772361" y="411037"/>
                  <a:pt x="4818609" y="421803"/>
                  <a:pt x="4858634" y="443968"/>
                </a:cubicBezTo>
                <a:lnTo>
                  <a:pt x="4881403" y="459652"/>
                </a:lnTo>
                <a:lnTo>
                  <a:pt x="4858146" y="459652"/>
                </a:lnTo>
                <a:lnTo>
                  <a:pt x="4817961" y="436327"/>
                </a:lnTo>
                <a:cubicBezTo>
                  <a:pt x="4790952" y="426814"/>
                  <a:pt x="4761196" y="421914"/>
                  <a:pt x="4728708" y="421768"/>
                </a:cubicBezTo>
                <a:cubicBezTo>
                  <a:pt x="4727870" y="421768"/>
                  <a:pt x="4727080" y="421768"/>
                  <a:pt x="4726245" y="421804"/>
                </a:cubicBezTo>
                <a:lnTo>
                  <a:pt x="4726245" y="421695"/>
                </a:lnTo>
                <a:lnTo>
                  <a:pt x="4721830" y="421731"/>
                </a:lnTo>
                <a:cubicBezTo>
                  <a:pt x="4689737" y="422151"/>
                  <a:pt x="4660387" y="427207"/>
                  <a:pt x="4633755" y="436738"/>
                </a:cubicBezTo>
                <a:lnTo>
                  <a:pt x="4594476" y="459652"/>
                </a:lnTo>
                <a:lnTo>
                  <a:pt x="4572950" y="459652"/>
                </a:lnTo>
                <a:lnTo>
                  <a:pt x="4605453" y="437296"/>
                </a:lnTo>
                <a:cubicBezTo>
                  <a:pt x="4627092" y="426826"/>
                  <a:pt x="4650312" y="419638"/>
                  <a:pt x="4674989" y="415680"/>
                </a:cubicBezTo>
                <a:lnTo>
                  <a:pt x="4726245" y="412059"/>
                </a:lnTo>
                <a:close/>
                <a:moveTo>
                  <a:pt x="4115769" y="411256"/>
                </a:moveTo>
                <a:cubicBezTo>
                  <a:pt x="4161886" y="411037"/>
                  <a:pt x="4208133" y="421803"/>
                  <a:pt x="4248159" y="443968"/>
                </a:cubicBezTo>
                <a:lnTo>
                  <a:pt x="4270927" y="459652"/>
                </a:lnTo>
                <a:lnTo>
                  <a:pt x="4247670" y="459652"/>
                </a:lnTo>
                <a:lnTo>
                  <a:pt x="4207486" y="436327"/>
                </a:lnTo>
                <a:cubicBezTo>
                  <a:pt x="4180477" y="426814"/>
                  <a:pt x="4150720" y="421914"/>
                  <a:pt x="4118232" y="421768"/>
                </a:cubicBezTo>
                <a:cubicBezTo>
                  <a:pt x="4117395" y="421768"/>
                  <a:pt x="4116604" y="421768"/>
                  <a:pt x="4115769" y="421804"/>
                </a:cubicBezTo>
                <a:lnTo>
                  <a:pt x="4115769" y="421695"/>
                </a:lnTo>
                <a:lnTo>
                  <a:pt x="4111354" y="421731"/>
                </a:lnTo>
                <a:cubicBezTo>
                  <a:pt x="4079261" y="422151"/>
                  <a:pt x="4049911" y="427207"/>
                  <a:pt x="4023280" y="436738"/>
                </a:cubicBezTo>
                <a:lnTo>
                  <a:pt x="3984001" y="459652"/>
                </a:lnTo>
                <a:lnTo>
                  <a:pt x="3962475" y="459652"/>
                </a:lnTo>
                <a:lnTo>
                  <a:pt x="3994978" y="437296"/>
                </a:lnTo>
                <a:cubicBezTo>
                  <a:pt x="4016617" y="426826"/>
                  <a:pt x="4039837" y="419638"/>
                  <a:pt x="4064513" y="415680"/>
                </a:cubicBezTo>
                <a:lnTo>
                  <a:pt x="4115769" y="412059"/>
                </a:lnTo>
                <a:close/>
                <a:moveTo>
                  <a:pt x="3505294" y="411256"/>
                </a:moveTo>
                <a:cubicBezTo>
                  <a:pt x="3551411" y="411037"/>
                  <a:pt x="3597658" y="421803"/>
                  <a:pt x="3637684" y="443968"/>
                </a:cubicBezTo>
                <a:lnTo>
                  <a:pt x="3660452" y="459652"/>
                </a:lnTo>
                <a:lnTo>
                  <a:pt x="3637196" y="459652"/>
                </a:lnTo>
                <a:lnTo>
                  <a:pt x="3597011" y="436327"/>
                </a:lnTo>
                <a:cubicBezTo>
                  <a:pt x="3570002" y="426814"/>
                  <a:pt x="3540245" y="421914"/>
                  <a:pt x="3507757" y="421768"/>
                </a:cubicBezTo>
                <a:cubicBezTo>
                  <a:pt x="3506920" y="421768"/>
                  <a:pt x="3506131" y="421768"/>
                  <a:pt x="3505294" y="421804"/>
                </a:cubicBezTo>
                <a:lnTo>
                  <a:pt x="3505294" y="421695"/>
                </a:lnTo>
                <a:lnTo>
                  <a:pt x="3500879" y="421731"/>
                </a:lnTo>
                <a:cubicBezTo>
                  <a:pt x="3468787" y="422151"/>
                  <a:pt x="3439436" y="427207"/>
                  <a:pt x="3412805" y="436738"/>
                </a:cubicBezTo>
                <a:lnTo>
                  <a:pt x="3373526" y="459652"/>
                </a:lnTo>
                <a:lnTo>
                  <a:pt x="3352001" y="459652"/>
                </a:lnTo>
                <a:lnTo>
                  <a:pt x="3384503" y="437296"/>
                </a:lnTo>
                <a:cubicBezTo>
                  <a:pt x="3406142" y="426826"/>
                  <a:pt x="3429362" y="419638"/>
                  <a:pt x="3454039" y="415680"/>
                </a:cubicBezTo>
                <a:lnTo>
                  <a:pt x="3505294" y="412059"/>
                </a:lnTo>
                <a:close/>
                <a:moveTo>
                  <a:pt x="2894819" y="411256"/>
                </a:moveTo>
                <a:cubicBezTo>
                  <a:pt x="2940937" y="411037"/>
                  <a:pt x="2987184" y="421803"/>
                  <a:pt x="3027209" y="443968"/>
                </a:cubicBezTo>
                <a:lnTo>
                  <a:pt x="3049978" y="459652"/>
                </a:lnTo>
                <a:lnTo>
                  <a:pt x="3026721" y="459652"/>
                </a:lnTo>
                <a:lnTo>
                  <a:pt x="2986536" y="436327"/>
                </a:lnTo>
                <a:cubicBezTo>
                  <a:pt x="2959527" y="426814"/>
                  <a:pt x="2929770" y="421914"/>
                  <a:pt x="2897283" y="421768"/>
                </a:cubicBezTo>
                <a:cubicBezTo>
                  <a:pt x="2896447" y="421768"/>
                  <a:pt x="2895657" y="421768"/>
                  <a:pt x="2894819" y="421804"/>
                </a:cubicBezTo>
                <a:lnTo>
                  <a:pt x="2894819" y="421695"/>
                </a:lnTo>
                <a:lnTo>
                  <a:pt x="2890405" y="421731"/>
                </a:lnTo>
                <a:cubicBezTo>
                  <a:pt x="2858313" y="422151"/>
                  <a:pt x="2828962" y="427207"/>
                  <a:pt x="2802331" y="436738"/>
                </a:cubicBezTo>
                <a:lnTo>
                  <a:pt x="2763052" y="459652"/>
                </a:lnTo>
                <a:lnTo>
                  <a:pt x="2741527" y="459652"/>
                </a:lnTo>
                <a:lnTo>
                  <a:pt x="2774029" y="437296"/>
                </a:lnTo>
                <a:cubicBezTo>
                  <a:pt x="2795668" y="426826"/>
                  <a:pt x="2818888" y="419638"/>
                  <a:pt x="2843565" y="415680"/>
                </a:cubicBezTo>
                <a:lnTo>
                  <a:pt x="2894819" y="412059"/>
                </a:lnTo>
                <a:close/>
                <a:moveTo>
                  <a:pt x="2284343" y="411256"/>
                </a:moveTo>
                <a:cubicBezTo>
                  <a:pt x="2330460" y="411037"/>
                  <a:pt x="2376708" y="421803"/>
                  <a:pt x="2416733" y="443968"/>
                </a:cubicBezTo>
                <a:lnTo>
                  <a:pt x="2439501" y="459652"/>
                </a:lnTo>
                <a:lnTo>
                  <a:pt x="2416245" y="459652"/>
                </a:lnTo>
                <a:lnTo>
                  <a:pt x="2376059" y="436327"/>
                </a:lnTo>
                <a:cubicBezTo>
                  <a:pt x="2349050" y="426814"/>
                  <a:pt x="2319293" y="421914"/>
                  <a:pt x="2286807" y="421768"/>
                </a:cubicBezTo>
                <a:cubicBezTo>
                  <a:pt x="2285970" y="421768"/>
                  <a:pt x="2285181" y="421768"/>
                  <a:pt x="2284343" y="421804"/>
                </a:cubicBezTo>
                <a:lnTo>
                  <a:pt x="2284343" y="421695"/>
                </a:lnTo>
                <a:lnTo>
                  <a:pt x="2279928" y="421731"/>
                </a:lnTo>
                <a:cubicBezTo>
                  <a:pt x="2247836" y="422151"/>
                  <a:pt x="2218486" y="427207"/>
                  <a:pt x="2191854" y="436738"/>
                </a:cubicBezTo>
                <a:lnTo>
                  <a:pt x="2152574" y="459652"/>
                </a:lnTo>
                <a:lnTo>
                  <a:pt x="2131050" y="459652"/>
                </a:lnTo>
                <a:lnTo>
                  <a:pt x="2163552" y="437296"/>
                </a:lnTo>
                <a:cubicBezTo>
                  <a:pt x="2185191" y="426826"/>
                  <a:pt x="2208412" y="419638"/>
                  <a:pt x="2233088" y="415680"/>
                </a:cubicBezTo>
                <a:lnTo>
                  <a:pt x="2284343" y="412059"/>
                </a:lnTo>
                <a:close/>
                <a:moveTo>
                  <a:pt x="1673869" y="411256"/>
                </a:moveTo>
                <a:cubicBezTo>
                  <a:pt x="1719985" y="411037"/>
                  <a:pt x="1766233" y="421803"/>
                  <a:pt x="1806258" y="443968"/>
                </a:cubicBezTo>
                <a:lnTo>
                  <a:pt x="1829026" y="459652"/>
                </a:lnTo>
                <a:lnTo>
                  <a:pt x="1805770" y="459652"/>
                </a:lnTo>
                <a:lnTo>
                  <a:pt x="1765585" y="436327"/>
                </a:lnTo>
                <a:cubicBezTo>
                  <a:pt x="1738576" y="426814"/>
                  <a:pt x="1708819" y="421914"/>
                  <a:pt x="1676331" y="421768"/>
                </a:cubicBezTo>
                <a:cubicBezTo>
                  <a:pt x="1675495" y="421768"/>
                  <a:pt x="1674705" y="421768"/>
                  <a:pt x="1673869" y="421804"/>
                </a:cubicBezTo>
                <a:lnTo>
                  <a:pt x="1673869" y="421695"/>
                </a:lnTo>
                <a:lnTo>
                  <a:pt x="1669454" y="421731"/>
                </a:lnTo>
                <a:cubicBezTo>
                  <a:pt x="1637361" y="422151"/>
                  <a:pt x="1608011" y="427207"/>
                  <a:pt x="1581379" y="436738"/>
                </a:cubicBezTo>
                <a:lnTo>
                  <a:pt x="1542100" y="459652"/>
                </a:lnTo>
                <a:lnTo>
                  <a:pt x="1520575" y="459652"/>
                </a:lnTo>
                <a:lnTo>
                  <a:pt x="1553077" y="437296"/>
                </a:lnTo>
                <a:cubicBezTo>
                  <a:pt x="1574716" y="426826"/>
                  <a:pt x="1597936" y="419638"/>
                  <a:pt x="1622612" y="415680"/>
                </a:cubicBezTo>
                <a:lnTo>
                  <a:pt x="1673869" y="412059"/>
                </a:lnTo>
                <a:close/>
                <a:moveTo>
                  <a:pt x="1063393" y="411256"/>
                </a:moveTo>
                <a:cubicBezTo>
                  <a:pt x="1109510" y="411037"/>
                  <a:pt x="1155757" y="421803"/>
                  <a:pt x="1195783" y="443968"/>
                </a:cubicBezTo>
                <a:lnTo>
                  <a:pt x="1218551" y="459652"/>
                </a:lnTo>
                <a:lnTo>
                  <a:pt x="1195294" y="459652"/>
                </a:lnTo>
                <a:lnTo>
                  <a:pt x="1155110" y="436327"/>
                </a:lnTo>
                <a:cubicBezTo>
                  <a:pt x="1128101" y="426814"/>
                  <a:pt x="1098344" y="421914"/>
                  <a:pt x="1065857" y="421768"/>
                </a:cubicBezTo>
                <a:cubicBezTo>
                  <a:pt x="1065020" y="421768"/>
                  <a:pt x="1064230" y="421768"/>
                  <a:pt x="1063393" y="421804"/>
                </a:cubicBezTo>
                <a:lnTo>
                  <a:pt x="1063393" y="421695"/>
                </a:lnTo>
                <a:lnTo>
                  <a:pt x="1058978" y="421731"/>
                </a:lnTo>
                <a:cubicBezTo>
                  <a:pt x="1026886" y="422151"/>
                  <a:pt x="997536" y="427207"/>
                  <a:pt x="970905" y="436738"/>
                </a:cubicBezTo>
                <a:lnTo>
                  <a:pt x="931625" y="459652"/>
                </a:lnTo>
                <a:lnTo>
                  <a:pt x="910100" y="459652"/>
                </a:lnTo>
                <a:lnTo>
                  <a:pt x="942602" y="437296"/>
                </a:lnTo>
                <a:cubicBezTo>
                  <a:pt x="964241" y="426826"/>
                  <a:pt x="987461" y="419638"/>
                  <a:pt x="1012137" y="415680"/>
                </a:cubicBezTo>
                <a:lnTo>
                  <a:pt x="1063393" y="412059"/>
                </a:lnTo>
                <a:close/>
                <a:moveTo>
                  <a:pt x="452918" y="411256"/>
                </a:moveTo>
                <a:cubicBezTo>
                  <a:pt x="499036" y="411037"/>
                  <a:pt x="545283" y="421803"/>
                  <a:pt x="585309" y="443968"/>
                </a:cubicBezTo>
                <a:lnTo>
                  <a:pt x="608076" y="459652"/>
                </a:lnTo>
                <a:lnTo>
                  <a:pt x="584820" y="459652"/>
                </a:lnTo>
                <a:lnTo>
                  <a:pt x="544635" y="436327"/>
                </a:lnTo>
                <a:cubicBezTo>
                  <a:pt x="517626" y="426814"/>
                  <a:pt x="487869" y="421914"/>
                  <a:pt x="455382" y="421768"/>
                </a:cubicBezTo>
                <a:cubicBezTo>
                  <a:pt x="454546" y="421768"/>
                  <a:pt x="453755" y="421768"/>
                  <a:pt x="452918" y="421804"/>
                </a:cubicBezTo>
                <a:lnTo>
                  <a:pt x="452918" y="421695"/>
                </a:lnTo>
                <a:lnTo>
                  <a:pt x="448503" y="421731"/>
                </a:lnTo>
                <a:cubicBezTo>
                  <a:pt x="416411" y="422151"/>
                  <a:pt x="387061" y="427207"/>
                  <a:pt x="360430" y="436738"/>
                </a:cubicBezTo>
                <a:lnTo>
                  <a:pt x="336684" y="450590"/>
                </a:lnTo>
                <a:lnTo>
                  <a:pt x="333889" y="436749"/>
                </a:lnTo>
                <a:lnTo>
                  <a:pt x="401663" y="415680"/>
                </a:lnTo>
                <a:lnTo>
                  <a:pt x="452918" y="412059"/>
                </a:lnTo>
                <a:close/>
                <a:moveTo>
                  <a:pt x="11130954" y="349861"/>
                </a:moveTo>
                <a:lnTo>
                  <a:pt x="11130954" y="349934"/>
                </a:lnTo>
                <a:cubicBezTo>
                  <a:pt x="11080527" y="351248"/>
                  <a:pt x="11038929" y="368586"/>
                  <a:pt x="11007465" y="401181"/>
                </a:cubicBezTo>
                <a:lnTo>
                  <a:pt x="11045110" y="425491"/>
                </a:lnTo>
                <a:cubicBezTo>
                  <a:pt x="11068861" y="402130"/>
                  <a:pt x="11098931" y="388808"/>
                  <a:pt x="11136392" y="388954"/>
                </a:cubicBezTo>
                <a:cubicBezTo>
                  <a:pt x="11173852" y="389100"/>
                  <a:pt x="11204016" y="401948"/>
                  <a:pt x="11227626" y="425491"/>
                </a:cubicBezTo>
                <a:lnTo>
                  <a:pt x="11265412" y="400853"/>
                </a:lnTo>
                <a:cubicBezTo>
                  <a:pt x="11230229" y="365885"/>
                  <a:pt x="11185472" y="348474"/>
                  <a:pt x="11130954" y="349861"/>
                </a:cubicBezTo>
                <a:close/>
                <a:moveTo>
                  <a:pt x="10520479" y="349861"/>
                </a:moveTo>
                <a:lnTo>
                  <a:pt x="10520479" y="349934"/>
                </a:lnTo>
                <a:cubicBezTo>
                  <a:pt x="10470051" y="351248"/>
                  <a:pt x="10428454" y="368586"/>
                  <a:pt x="10396989" y="401181"/>
                </a:cubicBezTo>
                <a:lnTo>
                  <a:pt x="10434635" y="425491"/>
                </a:lnTo>
                <a:cubicBezTo>
                  <a:pt x="10458385" y="402130"/>
                  <a:pt x="10488456" y="388808"/>
                  <a:pt x="10525916" y="388954"/>
                </a:cubicBezTo>
                <a:cubicBezTo>
                  <a:pt x="10563377" y="389100"/>
                  <a:pt x="10593540" y="401948"/>
                  <a:pt x="10617150" y="425491"/>
                </a:cubicBezTo>
                <a:lnTo>
                  <a:pt x="10654937" y="400853"/>
                </a:lnTo>
                <a:cubicBezTo>
                  <a:pt x="10619754" y="365885"/>
                  <a:pt x="10574997" y="348474"/>
                  <a:pt x="10520479" y="349861"/>
                </a:cubicBezTo>
                <a:close/>
                <a:moveTo>
                  <a:pt x="9910004" y="349861"/>
                </a:moveTo>
                <a:lnTo>
                  <a:pt x="9910004" y="349934"/>
                </a:lnTo>
                <a:cubicBezTo>
                  <a:pt x="9859576" y="351248"/>
                  <a:pt x="9817978" y="368586"/>
                  <a:pt x="9786513" y="401181"/>
                </a:cubicBezTo>
                <a:lnTo>
                  <a:pt x="9824160" y="425491"/>
                </a:lnTo>
                <a:cubicBezTo>
                  <a:pt x="9847910" y="402130"/>
                  <a:pt x="9877981" y="388808"/>
                  <a:pt x="9915441" y="388954"/>
                </a:cubicBezTo>
                <a:cubicBezTo>
                  <a:pt x="9952902" y="389100"/>
                  <a:pt x="9983065" y="401948"/>
                  <a:pt x="10006675" y="425491"/>
                </a:cubicBezTo>
                <a:lnTo>
                  <a:pt x="10044461" y="400853"/>
                </a:lnTo>
                <a:cubicBezTo>
                  <a:pt x="10009278" y="365885"/>
                  <a:pt x="9964520" y="348474"/>
                  <a:pt x="9910004" y="349861"/>
                </a:cubicBezTo>
                <a:close/>
                <a:moveTo>
                  <a:pt x="9299529" y="349861"/>
                </a:moveTo>
                <a:lnTo>
                  <a:pt x="9299529" y="349934"/>
                </a:lnTo>
                <a:cubicBezTo>
                  <a:pt x="9249101" y="351248"/>
                  <a:pt x="9207503" y="368586"/>
                  <a:pt x="9176038" y="401181"/>
                </a:cubicBezTo>
                <a:lnTo>
                  <a:pt x="9213685" y="425491"/>
                </a:lnTo>
                <a:cubicBezTo>
                  <a:pt x="9237435" y="402130"/>
                  <a:pt x="9267505" y="388808"/>
                  <a:pt x="9304966" y="388954"/>
                </a:cubicBezTo>
                <a:cubicBezTo>
                  <a:pt x="9342426" y="389100"/>
                  <a:pt x="9372590" y="401948"/>
                  <a:pt x="9396200" y="425491"/>
                </a:cubicBezTo>
                <a:lnTo>
                  <a:pt x="9433985" y="400853"/>
                </a:lnTo>
                <a:cubicBezTo>
                  <a:pt x="9398803" y="365885"/>
                  <a:pt x="9354045" y="348474"/>
                  <a:pt x="9299529" y="349861"/>
                </a:cubicBezTo>
                <a:close/>
                <a:moveTo>
                  <a:pt x="8689053" y="349861"/>
                </a:moveTo>
                <a:lnTo>
                  <a:pt x="8689053" y="349934"/>
                </a:lnTo>
                <a:cubicBezTo>
                  <a:pt x="8638626" y="351248"/>
                  <a:pt x="8597028" y="368586"/>
                  <a:pt x="8565563" y="401181"/>
                </a:cubicBezTo>
                <a:lnTo>
                  <a:pt x="8603210" y="425491"/>
                </a:lnTo>
                <a:cubicBezTo>
                  <a:pt x="8626960" y="402130"/>
                  <a:pt x="8657030" y="388808"/>
                  <a:pt x="8694491" y="388954"/>
                </a:cubicBezTo>
                <a:cubicBezTo>
                  <a:pt x="8731951" y="389100"/>
                  <a:pt x="8762115" y="401948"/>
                  <a:pt x="8785725" y="425491"/>
                </a:cubicBezTo>
                <a:lnTo>
                  <a:pt x="8823510" y="400853"/>
                </a:lnTo>
                <a:cubicBezTo>
                  <a:pt x="8788327" y="365885"/>
                  <a:pt x="8743570" y="348474"/>
                  <a:pt x="8689053" y="349861"/>
                </a:cubicBezTo>
                <a:close/>
                <a:moveTo>
                  <a:pt x="8078578" y="349861"/>
                </a:moveTo>
                <a:lnTo>
                  <a:pt x="8078578" y="349934"/>
                </a:lnTo>
                <a:cubicBezTo>
                  <a:pt x="8028150" y="351248"/>
                  <a:pt x="7986553" y="368586"/>
                  <a:pt x="7955088" y="401181"/>
                </a:cubicBezTo>
                <a:lnTo>
                  <a:pt x="7992734" y="425491"/>
                </a:lnTo>
                <a:cubicBezTo>
                  <a:pt x="8016484" y="402130"/>
                  <a:pt x="8046555" y="388808"/>
                  <a:pt x="8084016" y="388954"/>
                </a:cubicBezTo>
                <a:cubicBezTo>
                  <a:pt x="8121476" y="389100"/>
                  <a:pt x="8151640" y="401948"/>
                  <a:pt x="8175250" y="425491"/>
                </a:cubicBezTo>
                <a:lnTo>
                  <a:pt x="8213035" y="400853"/>
                </a:lnTo>
                <a:cubicBezTo>
                  <a:pt x="8177852" y="365885"/>
                  <a:pt x="8133095" y="348474"/>
                  <a:pt x="8078578" y="349861"/>
                </a:cubicBezTo>
                <a:close/>
                <a:moveTo>
                  <a:pt x="7468103" y="349861"/>
                </a:moveTo>
                <a:lnTo>
                  <a:pt x="7468103" y="349934"/>
                </a:lnTo>
                <a:cubicBezTo>
                  <a:pt x="7417675" y="351248"/>
                  <a:pt x="7376080" y="368586"/>
                  <a:pt x="7344614" y="401181"/>
                </a:cubicBezTo>
                <a:lnTo>
                  <a:pt x="7382262" y="425491"/>
                </a:lnTo>
                <a:cubicBezTo>
                  <a:pt x="7406010" y="402130"/>
                  <a:pt x="7436081" y="388808"/>
                  <a:pt x="7473540" y="388954"/>
                </a:cubicBezTo>
                <a:cubicBezTo>
                  <a:pt x="7511001" y="389100"/>
                  <a:pt x="7541164" y="401948"/>
                  <a:pt x="7564774" y="425491"/>
                </a:cubicBezTo>
                <a:lnTo>
                  <a:pt x="7602561" y="400853"/>
                </a:lnTo>
                <a:cubicBezTo>
                  <a:pt x="7567377" y="365885"/>
                  <a:pt x="7522621" y="348474"/>
                  <a:pt x="7468103" y="349861"/>
                </a:cubicBezTo>
                <a:close/>
                <a:moveTo>
                  <a:pt x="6857630" y="349861"/>
                </a:moveTo>
                <a:lnTo>
                  <a:pt x="6857630" y="349934"/>
                </a:lnTo>
                <a:cubicBezTo>
                  <a:pt x="6807202" y="351248"/>
                  <a:pt x="6765606" y="368586"/>
                  <a:pt x="6734141" y="401181"/>
                </a:cubicBezTo>
                <a:lnTo>
                  <a:pt x="6771788" y="425491"/>
                </a:lnTo>
                <a:cubicBezTo>
                  <a:pt x="6795536" y="402130"/>
                  <a:pt x="6825607" y="388808"/>
                  <a:pt x="6863069" y="388954"/>
                </a:cubicBezTo>
                <a:cubicBezTo>
                  <a:pt x="6900527" y="389100"/>
                  <a:pt x="6930690" y="401948"/>
                  <a:pt x="6954302" y="425491"/>
                </a:cubicBezTo>
                <a:lnTo>
                  <a:pt x="6992087" y="400853"/>
                </a:lnTo>
                <a:cubicBezTo>
                  <a:pt x="6956903" y="365885"/>
                  <a:pt x="6912146" y="348474"/>
                  <a:pt x="6857630" y="349861"/>
                </a:cubicBezTo>
                <a:close/>
                <a:moveTo>
                  <a:pt x="6247156" y="349861"/>
                </a:moveTo>
                <a:lnTo>
                  <a:pt x="6247156" y="349934"/>
                </a:lnTo>
                <a:cubicBezTo>
                  <a:pt x="6196730" y="351248"/>
                  <a:pt x="6155130" y="368586"/>
                  <a:pt x="6123664" y="401181"/>
                </a:cubicBezTo>
                <a:lnTo>
                  <a:pt x="6161312" y="425491"/>
                </a:lnTo>
                <a:cubicBezTo>
                  <a:pt x="6185065" y="402130"/>
                  <a:pt x="6215130" y="388808"/>
                  <a:pt x="6252594" y="388954"/>
                </a:cubicBezTo>
                <a:cubicBezTo>
                  <a:pt x="6290054" y="389100"/>
                  <a:pt x="6320216" y="401948"/>
                  <a:pt x="6343826" y="425491"/>
                </a:cubicBezTo>
                <a:lnTo>
                  <a:pt x="6381612" y="400853"/>
                </a:lnTo>
                <a:cubicBezTo>
                  <a:pt x="6346429" y="365885"/>
                  <a:pt x="6301673" y="348474"/>
                  <a:pt x="6247156" y="349861"/>
                </a:cubicBezTo>
                <a:close/>
                <a:moveTo>
                  <a:pt x="5636679" y="349861"/>
                </a:moveTo>
                <a:lnTo>
                  <a:pt x="5636679" y="349934"/>
                </a:lnTo>
                <a:cubicBezTo>
                  <a:pt x="5586254" y="351248"/>
                  <a:pt x="5544656" y="368586"/>
                  <a:pt x="5513192" y="401181"/>
                </a:cubicBezTo>
                <a:lnTo>
                  <a:pt x="5550838" y="425491"/>
                </a:lnTo>
                <a:cubicBezTo>
                  <a:pt x="5574587" y="402130"/>
                  <a:pt x="5604656" y="388808"/>
                  <a:pt x="5642117" y="388954"/>
                </a:cubicBezTo>
                <a:cubicBezTo>
                  <a:pt x="5679578" y="389100"/>
                  <a:pt x="5709742" y="401948"/>
                  <a:pt x="5733351" y="425491"/>
                </a:cubicBezTo>
                <a:lnTo>
                  <a:pt x="5771139" y="400853"/>
                </a:lnTo>
                <a:cubicBezTo>
                  <a:pt x="5735955" y="365885"/>
                  <a:pt x="5691199" y="348474"/>
                  <a:pt x="5636679" y="349861"/>
                </a:cubicBezTo>
                <a:close/>
                <a:moveTo>
                  <a:pt x="5026205" y="349861"/>
                </a:moveTo>
                <a:lnTo>
                  <a:pt x="5026205" y="349934"/>
                </a:lnTo>
                <a:cubicBezTo>
                  <a:pt x="4975780" y="351248"/>
                  <a:pt x="4934183" y="368586"/>
                  <a:pt x="4902718" y="401181"/>
                </a:cubicBezTo>
                <a:lnTo>
                  <a:pt x="4940365" y="425491"/>
                </a:lnTo>
                <a:cubicBezTo>
                  <a:pt x="4964113" y="402130"/>
                  <a:pt x="4994185" y="388808"/>
                  <a:pt x="5031643" y="388954"/>
                </a:cubicBezTo>
                <a:cubicBezTo>
                  <a:pt x="5069105" y="389100"/>
                  <a:pt x="5099267" y="401948"/>
                  <a:pt x="5122879" y="425491"/>
                </a:cubicBezTo>
                <a:lnTo>
                  <a:pt x="5160665" y="400853"/>
                </a:lnTo>
                <a:cubicBezTo>
                  <a:pt x="5125481" y="365885"/>
                  <a:pt x="5080723" y="348474"/>
                  <a:pt x="5026205" y="349861"/>
                </a:cubicBezTo>
                <a:close/>
                <a:moveTo>
                  <a:pt x="4415731" y="349861"/>
                </a:moveTo>
                <a:lnTo>
                  <a:pt x="4415731" y="349934"/>
                </a:lnTo>
                <a:cubicBezTo>
                  <a:pt x="4365305" y="351248"/>
                  <a:pt x="4323707" y="368586"/>
                  <a:pt x="4292242" y="401181"/>
                </a:cubicBezTo>
                <a:lnTo>
                  <a:pt x="4329888" y="425491"/>
                </a:lnTo>
                <a:cubicBezTo>
                  <a:pt x="4353639" y="402130"/>
                  <a:pt x="4383709" y="388808"/>
                  <a:pt x="4421170" y="388954"/>
                </a:cubicBezTo>
                <a:cubicBezTo>
                  <a:pt x="4458629" y="389100"/>
                  <a:pt x="4488794" y="401948"/>
                  <a:pt x="4512404" y="425491"/>
                </a:cubicBezTo>
                <a:lnTo>
                  <a:pt x="4550189" y="400853"/>
                </a:lnTo>
                <a:cubicBezTo>
                  <a:pt x="4515007" y="365885"/>
                  <a:pt x="4470249" y="348474"/>
                  <a:pt x="4415731" y="349861"/>
                </a:cubicBezTo>
                <a:close/>
                <a:moveTo>
                  <a:pt x="3805257" y="349861"/>
                </a:moveTo>
                <a:lnTo>
                  <a:pt x="3805257" y="349934"/>
                </a:lnTo>
                <a:cubicBezTo>
                  <a:pt x="3754829" y="351248"/>
                  <a:pt x="3713232" y="368586"/>
                  <a:pt x="3681767" y="401181"/>
                </a:cubicBezTo>
                <a:lnTo>
                  <a:pt x="3719413" y="425491"/>
                </a:lnTo>
                <a:cubicBezTo>
                  <a:pt x="3743163" y="402130"/>
                  <a:pt x="3773233" y="388808"/>
                  <a:pt x="3810694" y="388954"/>
                </a:cubicBezTo>
                <a:cubicBezTo>
                  <a:pt x="3848154" y="389100"/>
                  <a:pt x="3878317" y="401948"/>
                  <a:pt x="3901929" y="425491"/>
                </a:cubicBezTo>
                <a:lnTo>
                  <a:pt x="3939714" y="400853"/>
                </a:lnTo>
                <a:cubicBezTo>
                  <a:pt x="3904531" y="365885"/>
                  <a:pt x="3859774" y="348474"/>
                  <a:pt x="3805257" y="349861"/>
                </a:cubicBezTo>
                <a:close/>
                <a:moveTo>
                  <a:pt x="3194783" y="349861"/>
                </a:moveTo>
                <a:lnTo>
                  <a:pt x="3194783" y="349934"/>
                </a:lnTo>
                <a:cubicBezTo>
                  <a:pt x="3144354" y="351248"/>
                  <a:pt x="3102756" y="368586"/>
                  <a:pt x="3071293" y="401181"/>
                </a:cubicBezTo>
                <a:lnTo>
                  <a:pt x="3108939" y="425491"/>
                </a:lnTo>
                <a:cubicBezTo>
                  <a:pt x="3132689" y="402130"/>
                  <a:pt x="3162759" y="388808"/>
                  <a:pt x="3200220" y="388954"/>
                </a:cubicBezTo>
                <a:cubicBezTo>
                  <a:pt x="3237679" y="389100"/>
                  <a:pt x="3267843" y="401948"/>
                  <a:pt x="3291454" y="425491"/>
                </a:cubicBezTo>
                <a:lnTo>
                  <a:pt x="3329241" y="400853"/>
                </a:lnTo>
                <a:cubicBezTo>
                  <a:pt x="3294057" y="365885"/>
                  <a:pt x="3249299" y="348474"/>
                  <a:pt x="3194783" y="349861"/>
                </a:cubicBezTo>
                <a:close/>
                <a:moveTo>
                  <a:pt x="2584309" y="349861"/>
                </a:moveTo>
                <a:lnTo>
                  <a:pt x="2584309" y="349934"/>
                </a:lnTo>
                <a:cubicBezTo>
                  <a:pt x="2533881" y="351248"/>
                  <a:pt x="2492282" y="368586"/>
                  <a:pt x="2460817" y="401181"/>
                </a:cubicBezTo>
                <a:lnTo>
                  <a:pt x="2498463" y="425491"/>
                </a:lnTo>
                <a:cubicBezTo>
                  <a:pt x="2522214" y="402130"/>
                  <a:pt x="2552285" y="388808"/>
                  <a:pt x="2589746" y="388954"/>
                </a:cubicBezTo>
                <a:cubicBezTo>
                  <a:pt x="2627206" y="389100"/>
                  <a:pt x="2657370" y="401948"/>
                  <a:pt x="2680979" y="425491"/>
                </a:cubicBezTo>
                <a:lnTo>
                  <a:pt x="2718765" y="400853"/>
                </a:lnTo>
                <a:cubicBezTo>
                  <a:pt x="2683582" y="365885"/>
                  <a:pt x="2638825" y="348474"/>
                  <a:pt x="2584309" y="349861"/>
                </a:cubicBezTo>
                <a:close/>
                <a:moveTo>
                  <a:pt x="1973830" y="349861"/>
                </a:moveTo>
                <a:lnTo>
                  <a:pt x="1973830" y="349934"/>
                </a:lnTo>
                <a:cubicBezTo>
                  <a:pt x="1923402" y="351248"/>
                  <a:pt x="1881806" y="368586"/>
                  <a:pt x="1850341" y="401181"/>
                </a:cubicBezTo>
                <a:lnTo>
                  <a:pt x="1887988" y="425491"/>
                </a:lnTo>
                <a:cubicBezTo>
                  <a:pt x="1911738" y="402130"/>
                  <a:pt x="1941808" y="388808"/>
                  <a:pt x="1979269" y="388954"/>
                </a:cubicBezTo>
                <a:cubicBezTo>
                  <a:pt x="2016729" y="389100"/>
                  <a:pt x="2046893" y="401948"/>
                  <a:pt x="2070503" y="425491"/>
                </a:cubicBezTo>
                <a:lnTo>
                  <a:pt x="2108288" y="400853"/>
                </a:lnTo>
                <a:cubicBezTo>
                  <a:pt x="2073105" y="365885"/>
                  <a:pt x="2028349" y="348474"/>
                  <a:pt x="1973830" y="349861"/>
                </a:cubicBezTo>
                <a:close/>
                <a:moveTo>
                  <a:pt x="1363356" y="349861"/>
                </a:moveTo>
                <a:lnTo>
                  <a:pt x="1363356" y="349934"/>
                </a:lnTo>
                <a:cubicBezTo>
                  <a:pt x="1312929" y="351248"/>
                  <a:pt x="1271331" y="368586"/>
                  <a:pt x="1239866" y="401181"/>
                </a:cubicBezTo>
                <a:lnTo>
                  <a:pt x="1277512" y="425491"/>
                </a:lnTo>
                <a:cubicBezTo>
                  <a:pt x="1301263" y="402130"/>
                  <a:pt x="1331333" y="388808"/>
                  <a:pt x="1368794" y="388954"/>
                </a:cubicBezTo>
                <a:cubicBezTo>
                  <a:pt x="1406254" y="389100"/>
                  <a:pt x="1436418" y="401948"/>
                  <a:pt x="1460027" y="425491"/>
                </a:cubicBezTo>
                <a:lnTo>
                  <a:pt x="1497813" y="400853"/>
                </a:lnTo>
                <a:cubicBezTo>
                  <a:pt x="1462630" y="365885"/>
                  <a:pt x="1417873" y="348474"/>
                  <a:pt x="1363356" y="349861"/>
                </a:cubicBezTo>
                <a:close/>
                <a:moveTo>
                  <a:pt x="752881" y="349861"/>
                </a:moveTo>
                <a:lnTo>
                  <a:pt x="752881" y="349934"/>
                </a:lnTo>
                <a:cubicBezTo>
                  <a:pt x="702453" y="351248"/>
                  <a:pt x="660857" y="368586"/>
                  <a:pt x="629392" y="401181"/>
                </a:cubicBezTo>
                <a:lnTo>
                  <a:pt x="667039" y="425491"/>
                </a:lnTo>
                <a:cubicBezTo>
                  <a:pt x="690787" y="402130"/>
                  <a:pt x="720858" y="388808"/>
                  <a:pt x="758318" y="388954"/>
                </a:cubicBezTo>
                <a:cubicBezTo>
                  <a:pt x="795779" y="389100"/>
                  <a:pt x="825942" y="401948"/>
                  <a:pt x="849554" y="425491"/>
                </a:cubicBezTo>
                <a:lnTo>
                  <a:pt x="887339" y="400853"/>
                </a:lnTo>
                <a:cubicBezTo>
                  <a:pt x="852156" y="365885"/>
                  <a:pt x="807399" y="348474"/>
                  <a:pt x="752881" y="349861"/>
                </a:cubicBezTo>
                <a:close/>
                <a:moveTo>
                  <a:pt x="11137786" y="302228"/>
                </a:moveTo>
                <a:lnTo>
                  <a:pt x="11137786" y="302300"/>
                </a:lnTo>
                <a:cubicBezTo>
                  <a:pt x="11061471" y="301863"/>
                  <a:pt x="11000632" y="327632"/>
                  <a:pt x="10953970" y="377091"/>
                </a:cubicBezTo>
                <a:cubicBezTo>
                  <a:pt x="10964334" y="381508"/>
                  <a:pt x="10973630" y="384574"/>
                  <a:pt x="10981624" y="389027"/>
                </a:cubicBezTo>
                <a:cubicBezTo>
                  <a:pt x="10991755" y="394648"/>
                  <a:pt x="10997705" y="393735"/>
                  <a:pt x="11006489" y="386106"/>
                </a:cubicBezTo>
                <a:cubicBezTo>
                  <a:pt x="11050921" y="347489"/>
                  <a:pt x="11106739" y="333728"/>
                  <a:pt x="11171574" y="343072"/>
                </a:cubicBezTo>
                <a:cubicBezTo>
                  <a:pt x="11210057" y="348620"/>
                  <a:pt x="11241569" y="364060"/>
                  <a:pt x="11267690" y="386763"/>
                </a:cubicBezTo>
                <a:cubicBezTo>
                  <a:pt x="11271222" y="389757"/>
                  <a:pt x="11279262" y="393078"/>
                  <a:pt x="11283027" y="391910"/>
                </a:cubicBezTo>
                <a:cubicBezTo>
                  <a:pt x="11294925" y="388297"/>
                  <a:pt x="11305800" y="382566"/>
                  <a:pt x="11318628" y="376945"/>
                </a:cubicBezTo>
                <a:cubicBezTo>
                  <a:pt x="11272709" y="328472"/>
                  <a:pt x="11212847" y="302666"/>
                  <a:pt x="11137786" y="302228"/>
                </a:cubicBezTo>
                <a:close/>
                <a:moveTo>
                  <a:pt x="10527311" y="302228"/>
                </a:moveTo>
                <a:lnTo>
                  <a:pt x="10527311" y="302300"/>
                </a:lnTo>
                <a:cubicBezTo>
                  <a:pt x="10450995" y="301863"/>
                  <a:pt x="10390157" y="327632"/>
                  <a:pt x="10343494" y="377091"/>
                </a:cubicBezTo>
                <a:cubicBezTo>
                  <a:pt x="10353858" y="381508"/>
                  <a:pt x="10363154" y="384574"/>
                  <a:pt x="10371148" y="389027"/>
                </a:cubicBezTo>
                <a:cubicBezTo>
                  <a:pt x="10381280" y="394648"/>
                  <a:pt x="10387228" y="393735"/>
                  <a:pt x="10396014" y="386106"/>
                </a:cubicBezTo>
                <a:cubicBezTo>
                  <a:pt x="10440445" y="347489"/>
                  <a:pt x="10496264" y="333728"/>
                  <a:pt x="10561099" y="343072"/>
                </a:cubicBezTo>
                <a:cubicBezTo>
                  <a:pt x="10599583" y="348620"/>
                  <a:pt x="10631094" y="364060"/>
                  <a:pt x="10657215" y="386763"/>
                </a:cubicBezTo>
                <a:cubicBezTo>
                  <a:pt x="10660747" y="389757"/>
                  <a:pt x="10668786" y="393078"/>
                  <a:pt x="10672551" y="391910"/>
                </a:cubicBezTo>
                <a:cubicBezTo>
                  <a:pt x="10684449" y="388297"/>
                  <a:pt x="10695325" y="382566"/>
                  <a:pt x="10708152" y="376945"/>
                </a:cubicBezTo>
                <a:cubicBezTo>
                  <a:pt x="10662234" y="328472"/>
                  <a:pt x="10602372" y="302666"/>
                  <a:pt x="10527311" y="302228"/>
                </a:cubicBezTo>
                <a:close/>
                <a:moveTo>
                  <a:pt x="9916836" y="302228"/>
                </a:moveTo>
                <a:lnTo>
                  <a:pt x="9916836" y="302300"/>
                </a:lnTo>
                <a:cubicBezTo>
                  <a:pt x="9840520" y="301863"/>
                  <a:pt x="9779682" y="327632"/>
                  <a:pt x="9733019" y="377091"/>
                </a:cubicBezTo>
                <a:cubicBezTo>
                  <a:pt x="9743383" y="381508"/>
                  <a:pt x="9752679" y="384574"/>
                  <a:pt x="9760673" y="389027"/>
                </a:cubicBezTo>
                <a:cubicBezTo>
                  <a:pt x="9770805" y="394648"/>
                  <a:pt x="9776753" y="393735"/>
                  <a:pt x="9785538" y="386106"/>
                </a:cubicBezTo>
                <a:cubicBezTo>
                  <a:pt x="9829969" y="347489"/>
                  <a:pt x="9885789" y="333728"/>
                  <a:pt x="9950624" y="343072"/>
                </a:cubicBezTo>
                <a:cubicBezTo>
                  <a:pt x="9989107" y="348620"/>
                  <a:pt x="10020619" y="364060"/>
                  <a:pt x="10046738" y="386763"/>
                </a:cubicBezTo>
                <a:cubicBezTo>
                  <a:pt x="10050271" y="389757"/>
                  <a:pt x="10058311" y="393078"/>
                  <a:pt x="10062076" y="391910"/>
                </a:cubicBezTo>
                <a:cubicBezTo>
                  <a:pt x="10073974" y="388297"/>
                  <a:pt x="10084850" y="382566"/>
                  <a:pt x="10097677" y="376945"/>
                </a:cubicBezTo>
                <a:cubicBezTo>
                  <a:pt x="10051759" y="328472"/>
                  <a:pt x="9991895" y="302666"/>
                  <a:pt x="9916836" y="302228"/>
                </a:cubicBezTo>
                <a:close/>
                <a:moveTo>
                  <a:pt x="9306360" y="302228"/>
                </a:moveTo>
                <a:lnTo>
                  <a:pt x="9306360" y="302300"/>
                </a:lnTo>
                <a:cubicBezTo>
                  <a:pt x="9230045" y="301863"/>
                  <a:pt x="9169207" y="327632"/>
                  <a:pt x="9122544" y="377091"/>
                </a:cubicBezTo>
                <a:cubicBezTo>
                  <a:pt x="9132907" y="381508"/>
                  <a:pt x="9142204" y="384574"/>
                  <a:pt x="9150198" y="389027"/>
                </a:cubicBezTo>
                <a:cubicBezTo>
                  <a:pt x="9160329" y="394648"/>
                  <a:pt x="9166278" y="393735"/>
                  <a:pt x="9175063" y="386106"/>
                </a:cubicBezTo>
                <a:cubicBezTo>
                  <a:pt x="9219494" y="347489"/>
                  <a:pt x="9275313" y="333728"/>
                  <a:pt x="9340149" y="343072"/>
                </a:cubicBezTo>
                <a:cubicBezTo>
                  <a:pt x="9378631" y="348620"/>
                  <a:pt x="9410144" y="364060"/>
                  <a:pt x="9436263" y="386763"/>
                </a:cubicBezTo>
                <a:cubicBezTo>
                  <a:pt x="9439796" y="389757"/>
                  <a:pt x="9447836" y="393078"/>
                  <a:pt x="9451601" y="391910"/>
                </a:cubicBezTo>
                <a:cubicBezTo>
                  <a:pt x="9463499" y="388297"/>
                  <a:pt x="9474375" y="382566"/>
                  <a:pt x="9487202" y="376945"/>
                </a:cubicBezTo>
                <a:cubicBezTo>
                  <a:pt x="9441283" y="328472"/>
                  <a:pt x="9381420" y="302666"/>
                  <a:pt x="9306360" y="302228"/>
                </a:cubicBezTo>
                <a:close/>
                <a:moveTo>
                  <a:pt x="8695885" y="302228"/>
                </a:moveTo>
                <a:lnTo>
                  <a:pt x="8695885" y="302300"/>
                </a:lnTo>
                <a:cubicBezTo>
                  <a:pt x="8619570" y="301863"/>
                  <a:pt x="8558731" y="327632"/>
                  <a:pt x="8512069" y="377091"/>
                </a:cubicBezTo>
                <a:cubicBezTo>
                  <a:pt x="8522432" y="381508"/>
                  <a:pt x="8531729" y="384574"/>
                  <a:pt x="8539723" y="389027"/>
                </a:cubicBezTo>
                <a:cubicBezTo>
                  <a:pt x="8549854" y="394648"/>
                  <a:pt x="8555802" y="393735"/>
                  <a:pt x="8564588" y="386106"/>
                </a:cubicBezTo>
                <a:cubicBezTo>
                  <a:pt x="8609019" y="347489"/>
                  <a:pt x="8664838" y="333728"/>
                  <a:pt x="8729674" y="343072"/>
                </a:cubicBezTo>
                <a:cubicBezTo>
                  <a:pt x="8768156" y="348620"/>
                  <a:pt x="8799668" y="364060"/>
                  <a:pt x="8825788" y="386763"/>
                </a:cubicBezTo>
                <a:cubicBezTo>
                  <a:pt x="8829321" y="389757"/>
                  <a:pt x="8837361" y="393078"/>
                  <a:pt x="8841126" y="391910"/>
                </a:cubicBezTo>
                <a:cubicBezTo>
                  <a:pt x="8853024" y="388297"/>
                  <a:pt x="8863900" y="382566"/>
                  <a:pt x="8876727" y="376945"/>
                </a:cubicBezTo>
                <a:cubicBezTo>
                  <a:pt x="8830808" y="328472"/>
                  <a:pt x="8770945" y="302666"/>
                  <a:pt x="8695885" y="302228"/>
                </a:cubicBezTo>
                <a:close/>
                <a:moveTo>
                  <a:pt x="8085410" y="302228"/>
                </a:moveTo>
                <a:lnTo>
                  <a:pt x="8085410" y="302300"/>
                </a:lnTo>
                <a:cubicBezTo>
                  <a:pt x="8009094" y="301863"/>
                  <a:pt x="7948256" y="327632"/>
                  <a:pt x="7901594" y="377091"/>
                </a:cubicBezTo>
                <a:cubicBezTo>
                  <a:pt x="7911957" y="381508"/>
                  <a:pt x="7921254" y="384574"/>
                  <a:pt x="7929248" y="389027"/>
                </a:cubicBezTo>
                <a:cubicBezTo>
                  <a:pt x="7939379" y="394648"/>
                  <a:pt x="7945328" y="393735"/>
                  <a:pt x="7954113" y="386106"/>
                </a:cubicBezTo>
                <a:cubicBezTo>
                  <a:pt x="7998544" y="347489"/>
                  <a:pt x="8054363" y="333728"/>
                  <a:pt x="8119198" y="343072"/>
                </a:cubicBezTo>
                <a:cubicBezTo>
                  <a:pt x="8157681" y="348620"/>
                  <a:pt x="8189193" y="364060"/>
                  <a:pt x="8215312" y="386763"/>
                </a:cubicBezTo>
                <a:cubicBezTo>
                  <a:pt x="8218846" y="389757"/>
                  <a:pt x="8226886" y="393078"/>
                  <a:pt x="8230650" y="391910"/>
                </a:cubicBezTo>
                <a:cubicBezTo>
                  <a:pt x="8242549" y="388297"/>
                  <a:pt x="8253424" y="382566"/>
                  <a:pt x="8266251" y="376945"/>
                </a:cubicBezTo>
                <a:cubicBezTo>
                  <a:pt x="8220333" y="328472"/>
                  <a:pt x="8160470" y="302666"/>
                  <a:pt x="8085410" y="302228"/>
                </a:cubicBezTo>
                <a:close/>
                <a:moveTo>
                  <a:pt x="7474934" y="302228"/>
                </a:moveTo>
                <a:lnTo>
                  <a:pt x="7474934" y="302300"/>
                </a:lnTo>
                <a:cubicBezTo>
                  <a:pt x="7398620" y="301863"/>
                  <a:pt x="7337782" y="327632"/>
                  <a:pt x="7291118" y="377091"/>
                </a:cubicBezTo>
                <a:cubicBezTo>
                  <a:pt x="7301484" y="381508"/>
                  <a:pt x="7310780" y="384574"/>
                  <a:pt x="7318774" y="389027"/>
                </a:cubicBezTo>
                <a:cubicBezTo>
                  <a:pt x="7328905" y="394648"/>
                  <a:pt x="7334854" y="393735"/>
                  <a:pt x="7343639" y="386106"/>
                </a:cubicBezTo>
                <a:cubicBezTo>
                  <a:pt x="7388070" y="347489"/>
                  <a:pt x="7443888" y="333728"/>
                  <a:pt x="7508726" y="343072"/>
                </a:cubicBezTo>
                <a:cubicBezTo>
                  <a:pt x="7547208" y="348620"/>
                  <a:pt x="7578719" y="364060"/>
                  <a:pt x="7604838" y="386763"/>
                </a:cubicBezTo>
                <a:cubicBezTo>
                  <a:pt x="7608370" y="389757"/>
                  <a:pt x="7616412" y="393078"/>
                  <a:pt x="7620178" y="391910"/>
                </a:cubicBezTo>
                <a:cubicBezTo>
                  <a:pt x="7632074" y="388297"/>
                  <a:pt x="7642949" y="382566"/>
                  <a:pt x="7655778" y="376945"/>
                </a:cubicBezTo>
                <a:cubicBezTo>
                  <a:pt x="7609858" y="328472"/>
                  <a:pt x="7549996" y="302666"/>
                  <a:pt x="7474934" y="302228"/>
                </a:cubicBezTo>
                <a:close/>
                <a:moveTo>
                  <a:pt x="6864462" y="302228"/>
                </a:moveTo>
                <a:lnTo>
                  <a:pt x="6864462" y="302300"/>
                </a:lnTo>
                <a:cubicBezTo>
                  <a:pt x="6788146" y="301863"/>
                  <a:pt x="6727310" y="327632"/>
                  <a:pt x="6680646" y="377091"/>
                </a:cubicBezTo>
                <a:cubicBezTo>
                  <a:pt x="6691009" y="381508"/>
                  <a:pt x="6700306" y="384574"/>
                  <a:pt x="6708300" y="389027"/>
                </a:cubicBezTo>
                <a:cubicBezTo>
                  <a:pt x="6718431" y="394648"/>
                  <a:pt x="6724380" y="393735"/>
                  <a:pt x="6733164" y="386106"/>
                </a:cubicBezTo>
                <a:cubicBezTo>
                  <a:pt x="6777594" y="347489"/>
                  <a:pt x="6833415" y="333728"/>
                  <a:pt x="6898250" y="343072"/>
                </a:cubicBezTo>
                <a:cubicBezTo>
                  <a:pt x="6936733" y="348620"/>
                  <a:pt x="6968244" y="364060"/>
                  <a:pt x="6994364" y="386763"/>
                </a:cubicBezTo>
                <a:cubicBezTo>
                  <a:pt x="6997896" y="389757"/>
                  <a:pt x="7005936" y="393078"/>
                  <a:pt x="7009702" y="391910"/>
                </a:cubicBezTo>
                <a:cubicBezTo>
                  <a:pt x="7021600" y="388297"/>
                  <a:pt x="7032476" y="382566"/>
                  <a:pt x="7045302" y="376945"/>
                </a:cubicBezTo>
                <a:cubicBezTo>
                  <a:pt x="6999385" y="328472"/>
                  <a:pt x="6939522" y="302666"/>
                  <a:pt x="6864462" y="302228"/>
                </a:cubicBezTo>
                <a:close/>
                <a:moveTo>
                  <a:pt x="6253987" y="302228"/>
                </a:moveTo>
                <a:lnTo>
                  <a:pt x="6253987" y="302300"/>
                </a:lnTo>
                <a:cubicBezTo>
                  <a:pt x="6177670" y="301863"/>
                  <a:pt x="6116832" y="327632"/>
                  <a:pt x="6070170" y="377091"/>
                </a:cubicBezTo>
                <a:cubicBezTo>
                  <a:pt x="6080535" y="381508"/>
                  <a:pt x="6089830" y="384574"/>
                  <a:pt x="6097824" y="389027"/>
                </a:cubicBezTo>
                <a:cubicBezTo>
                  <a:pt x="6107954" y="394648"/>
                  <a:pt x="6113904" y="393735"/>
                  <a:pt x="6122688" y="386106"/>
                </a:cubicBezTo>
                <a:cubicBezTo>
                  <a:pt x="6167118" y="347489"/>
                  <a:pt x="6222938" y="333728"/>
                  <a:pt x="6287776" y="343072"/>
                </a:cubicBezTo>
                <a:cubicBezTo>
                  <a:pt x="6326258" y="348620"/>
                  <a:pt x="6357772" y="364060"/>
                  <a:pt x="6383891" y="386763"/>
                </a:cubicBezTo>
                <a:cubicBezTo>
                  <a:pt x="6387422" y="389757"/>
                  <a:pt x="6395462" y="393078"/>
                  <a:pt x="6399229" y="391910"/>
                </a:cubicBezTo>
                <a:cubicBezTo>
                  <a:pt x="6411126" y="388297"/>
                  <a:pt x="6422000" y="382566"/>
                  <a:pt x="6434828" y="376945"/>
                </a:cubicBezTo>
                <a:cubicBezTo>
                  <a:pt x="6388912" y="328472"/>
                  <a:pt x="6329048" y="302666"/>
                  <a:pt x="6253987" y="302228"/>
                </a:cubicBezTo>
                <a:close/>
                <a:moveTo>
                  <a:pt x="5643512" y="302228"/>
                </a:moveTo>
                <a:lnTo>
                  <a:pt x="5643512" y="302300"/>
                </a:lnTo>
                <a:cubicBezTo>
                  <a:pt x="5567197" y="301863"/>
                  <a:pt x="5506357" y="327632"/>
                  <a:pt x="5459694" y="377091"/>
                </a:cubicBezTo>
                <a:cubicBezTo>
                  <a:pt x="5470060" y="381508"/>
                  <a:pt x="5479356" y="384574"/>
                  <a:pt x="5487349" y="389027"/>
                </a:cubicBezTo>
                <a:cubicBezTo>
                  <a:pt x="5497481" y="394648"/>
                  <a:pt x="5503431" y="393735"/>
                  <a:pt x="5512215" y="386106"/>
                </a:cubicBezTo>
                <a:cubicBezTo>
                  <a:pt x="5556647" y="347489"/>
                  <a:pt x="5612465" y="333728"/>
                  <a:pt x="5677302" y="343072"/>
                </a:cubicBezTo>
                <a:cubicBezTo>
                  <a:pt x="5715784" y="348620"/>
                  <a:pt x="5747295" y="364060"/>
                  <a:pt x="5773416" y="386763"/>
                </a:cubicBezTo>
                <a:cubicBezTo>
                  <a:pt x="5776948" y="389757"/>
                  <a:pt x="5784988" y="393078"/>
                  <a:pt x="5788751" y="391910"/>
                </a:cubicBezTo>
                <a:cubicBezTo>
                  <a:pt x="5800652" y="388297"/>
                  <a:pt x="5811526" y="382566"/>
                  <a:pt x="5824355" y="376945"/>
                </a:cubicBezTo>
                <a:cubicBezTo>
                  <a:pt x="5778436" y="328472"/>
                  <a:pt x="5718573" y="302666"/>
                  <a:pt x="5643512" y="302228"/>
                </a:cubicBezTo>
                <a:close/>
                <a:moveTo>
                  <a:pt x="5033037" y="302228"/>
                </a:moveTo>
                <a:lnTo>
                  <a:pt x="5033037" y="302300"/>
                </a:lnTo>
                <a:cubicBezTo>
                  <a:pt x="4956723" y="301863"/>
                  <a:pt x="4895886" y="327632"/>
                  <a:pt x="4849221" y="377091"/>
                </a:cubicBezTo>
                <a:cubicBezTo>
                  <a:pt x="4859586" y="381508"/>
                  <a:pt x="4868880" y="384574"/>
                  <a:pt x="4876875" y="389027"/>
                </a:cubicBezTo>
                <a:cubicBezTo>
                  <a:pt x="4887009" y="394648"/>
                  <a:pt x="4892957" y="393735"/>
                  <a:pt x="4901740" y="386106"/>
                </a:cubicBezTo>
                <a:cubicBezTo>
                  <a:pt x="4946172" y="347489"/>
                  <a:pt x="5001991" y="333728"/>
                  <a:pt x="5066827" y="343072"/>
                </a:cubicBezTo>
                <a:cubicBezTo>
                  <a:pt x="5105309" y="348620"/>
                  <a:pt x="5136822" y="364060"/>
                  <a:pt x="5162941" y="386763"/>
                </a:cubicBezTo>
                <a:cubicBezTo>
                  <a:pt x="5166474" y="389757"/>
                  <a:pt x="5174515" y="393078"/>
                  <a:pt x="5178279" y="391910"/>
                </a:cubicBezTo>
                <a:cubicBezTo>
                  <a:pt x="5190175" y="388297"/>
                  <a:pt x="5201052" y="382566"/>
                  <a:pt x="5213876" y="376945"/>
                </a:cubicBezTo>
                <a:cubicBezTo>
                  <a:pt x="5167960" y="328472"/>
                  <a:pt x="5108100" y="302666"/>
                  <a:pt x="5033037" y="302228"/>
                </a:cubicBezTo>
                <a:close/>
                <a:moveTo>
                  <a:pt x="4422563" y="302228"/>
                </a:moveTo>
                <a:lnTo>
                  <a:pt x="4422563" y="302300"/>
                </a:lnTo>
                <a:cubicBezTo>
                  <a:pt x="4346247" y="301863"/>
                  <a:pt x="4285410" y="327632"/>
                  <a:pt x="4238747" y="377091"/>
                </a:cubicBezTo>
                <a:cubicBezTo>
                  <a:pt x="4249111" y="381508"/>
                  <a:pt x="4258406" y="384574"/>
                  <a:pt x="4266401" y="389027"/>
                </a:cubicBezTo>
                <a:cubicBezTo>
                  <a:pt x="4276533" y="394648"/>
                  <a:pt x="4282481" y="393735"/>
                  <a:pt x="4291266" y="386106"/>
                </a:cubicBezTo>
                <a:cubicBezTo>
                  <a:pt x="4335698" y="347489"/>
                  <a:pt x="4391517" y="333728"/>
                  <a:pt x="4456352" y="343072"/>
                </a:cubicBezTo>
                <a:cubicBezTo>
                  <a:pt x="4494835" y="348620"/>
                  <a:pt x="4526346" y="364060"/>
                  <a:pt x="4552467" y="386763"/>
                </a:cubicBezTo>
                <a:cubicBezTo>
                  <a:pt x="4555999" y="389757"/>
                  <a:pt x="4564040" y="393078"/>
                  <a:pt x="4567804" y="391910"/>
                </a:cubicBezTo>
                <a:cubicBezTo>
                  <a:pt x="4579703" y="388297"/>
                  <a:pt x="4590578" y="382566"/>
                  <a:pt x="4603406" y="376945"/>
                </a:cubicBezTo>
                <a:cubicBezTo>
                  <a:pt x="4557486" y="328472"/>
                  <a:pt x="4497624" y="302666"/>
                  <a:pt x="4422563" y="302228"/>
                </a:cubicBezTo>
                <a:close/>
                <a:moveTo>
                  <a:pt x="3812089" y="302228"/>
                </a:moveTo>
                <a:lnTo>
                  <a:pt x="3812089" y="302300"/>
                </a:lnTo>
                <a:cubicBezTo>
                  <a:pt x="3735773" y="301863"/>
                  <a:pt x="3674935" y="327632"/>
                  <a:pt x="3628271" y="377091"/>
                </a:cubicBezTo>
                <a:cubicBezTo>
                  <a:pt x="3638636" y="381508"/>
                  <a:pt x="3647931" y="384574"/>
                  <a:pt x="3655925" y="389027"/>
                </a:cubicBezTo>
                <a:cubicBezTo>
                  <a:pt x="3666058" y="394648"/>
                  <a:pt x="3672007" y="393735"/>
                  <a:pt x="3680790" y="386106"/>
                </a:cubicBezTo>
                <a:cubicBezTo>
                  <a:pt x="3725223" y="347489"/>
                  <a:pt x="3781042" y="333728"/>
                  <a:pt x="3845878" y="343072"/>
                </a:cubicBezTo>
                <a:cubicBezTo>
                  <a:pt x="3884360" y="348620"/>
                  <a:pt x="3915872" y="364060"/>
                  <a:pt x="3941992" y="386763"/>
                </a:cubicBezTo>
                <a:cubicBezTo>
                  <a:pt x="3945523" y="389757"/>
                  <a:pt x="3953564" y="393078"/>
                  <a:pt x="3957328" y="391910"/>
                </a:cubicBezTo>
                <a:cubicBezTo>
                  <a:pt x="3969228" y="388297"/>
                  <a:pt x="3980103" y="382566"/>
                  <a:pt x="3992930" y="376945"/>
                </a:cubicBezTo>
                <a:cubicBezTo>
                  <a:pt x="3947011" y="328472"/>
                  <a:pt x="3887150" y="302666"/>
                  <a:pt x="3812089" y="302228"/>
                </a:cubicBezTo>
                <a:close/>
                <a:moveTo>
                  <a:pt x="3201613" y="302228"/>
                </a:moveTo>
                <a:lnTo>
                  <a:pt x="3201613" y="302300"/>
                </a:lnTo>
                <a:cubicBezTo>
                  <a:pt x="3125299" y="301863"/>
                  <a:pt x="3064460" y="327632"/>
                  <a:pt x="3017797" y="377091"/>
                </a:cubicBezTo>
                <a:cubicBezTo>
                  <a:pt x="3028162" y="381508"/>
                  <a:pt x="3037457" y="384574"/>
                  <a:pt x="3045451" y="389027"/>
                </a:cubicBezTo>
                <a:cubicBezTo>
                  <a:pt x="3055583" y="394648"/>
                  <a:pt x="3061533" y="393735"/>
                  <a:pt x="3070316" y="386106"/>
                </a:cubicBezTo>
                <a:cubicBezTo>
                  <a:pt x="3114749" y="347489"/>
                  <a:pt x="3170569" y="333728"/>
                  <a:pt x="3235403" y="343072"/>
                </a:cubicBezTo>
                <a:cubicBezTo>
                  <a:pt x="3273887" y="348620"/>
                  <a:pt x="3305397" y="364060"/>
                  <a:pt x="3331516" y="386763"/>
                </a:cubicBezTo>
                <a:cubicBezTo>
                  <a:pt x="3335049" y="389757"/>
                  <a:pt x="3343090" y="393078"/>
                  <a:pt x="3346854" y="391910"/>
                </a:cubicBezTo>
                <a:cubicBezTo>
                  <a:pt x="3358752" y="388297"/>
                  <a:pt x="3369629" y="382566"/>
                  <a:pt x="3382455" y="376945"/>
                </a:cubicBezTo>
                <a:cubicBezTo>
                  <a:pt x="3336537" y="328472"/>
                  <a:pt x="3276675" y="302666"/>
                  <a:pt x="3201613" y="302228"/>
                </a:cubicBezTo>
                <a:close/>
                <a:moveTo>
                  <a:pt x="2591139" y="302228"/>
                </a:moveTo>
                <a:lnTo>
                  <a:pt x="2591139" y="302300"/>
                </a:lnTo>
                <a:cubicBezTo>
                  <a:pt x="2514822" y="301863"/>
                  <a:pt x="2453985" y="327632"/>
                  <a:pt x="2407320" y="377091"/>
                </a:cubicBezTo>
                <a:cubicBezTo>
                  <a:pt x="2417686" y="381508"/>
                  <a:pt x="2426981" y="384574"/>
                  <a:pt x="2434975" y="389027"/>
                </a:cubicBezTo>
                <a:cubicBezTo>
                  <a:pt x="2445106" y="394648"/>
                  <a:pt x="2451056" y="393735"/>
                  <a:pt x="2459840" y="386106"/>
                </a:cubicBezTo>
                <a:cubicBezTo>
                  <a:pt x="2504273" y="347489"/>
                  <a:pt x="2560093" y="333728"/>
                  <a:pt x="2624928" y="343072"/>
                </a:cubicBezTo>
                <a:cubicBezTo>
                  <a:pt x="2663411" y="348620"/>
                  <a:pt x="2694923" y="364060"/>
                  <a:pt x="2721042" y="386763"/>
                </a:cubicBezTo>
                <a:cubicBezTo>
                  <a:pt x="2724575" y="389757"/>
                  <a:pt x="2732616" y="393078"/>
                  <a:pt x="2736380" y="391910"/>
                </a:cubicBezTo>
                <a:cubicBezTo>
                  <a:pt x="2748279" y="388297"/>
                  <a:pt x="2759155" y="382566"/>
                  <a:pt x="2771982" y="376945"/>
                </a:cubicBezTo>
                <a:cubicBezTo>
                  <a:pt x="2726062" y="328472"/>
                  <a:pt x="2666201" y="302666"/>
                  <a:pt x="2591139" y="302228"/>
                </a:cubicBezTo>
                <a:close/>
                <a:moveTo>
                  <a:pt x="1980663" y="302228"/>
                </a:moveTo>
                <a:lnTo>
                  <a:pt x="1980663" y="302300"/>
                </a:lnTo>
                <a:cubicBezTo>
                  <a:pt x="1904348" y="301863"/>
                  <a:pt x="1843509" y="327632"/>
                  <a:pt x="1796845" y="377091"/>
                </a:cubicBezTo>
                <a:cubicBezTo>
                  <a:pt x="1807210" y="381508"/>
                  <a:pt x="1816505" y="384574"/>
                  <a:pt x="1824499" y="389027"/>
                </a:cubicBezTo>
                <a:cubicBezTo>
                  <a:pt x="1834632" y="394648"/>
                  <a:pt x="1840581" y="393735"/>
                  <a:pt x="1849365" y="386106"/>
                </a:cubicBezTo>
                <a:cubicBezTo>
                  <a:pt x="1893797" y="347489"/>
                  <a:pt x="1949616" y="333728"/>
                  <a:pt x="2014451" y="343072"/>
                </a:cubicBezTo>
                <a:cubicBezTo>
                  <a:pt x="2052934" y="348620"/>
                  <a:pt x="2084446" y="364060"/>
                  <a:pt x="2110566" y="386763"/>
                </a:cubicBezTo>
                <a:cubicBezTo>
                  <a:pt x="2114099" y="389757"/>
                  <a:pt x="2122139" y="393078"/>
                  <a:pt x="2125904" y="391910"/>
                </a:cubicBezTo>
                <a:cubicBezTo>
                  <a:pt x="2137802" y="388297"/>
                  <a:pt x="2148676" y="382566"/>
                  <a:pt x="2161505" y="376945"/>
                </a:cubicBezTo>
                <a:cubicBezTo>
                  <a:pt x="2115585" y="328472"/>
                  <a:pt x="2055723" y="302666"/>
                  <a:pt x="1980663" y="302228"/>
                </a:cubicBezTo>
                <a:close/>
                <a:moveTo>
                  <a:pt x="1370188" y="302228"/>
                </a:moveTo>
                <a:lnTo>
                  <a:pt x="1370188" y="302300"/>
                </a:lnTo>
                <a:cubicBezTo>
                  <a:pt x="1293873" y="301863"/>
                  <a:pt x="1233034" y="327632"/>
                  <a:pt x="1186372" y="377091"/>
                </a:cubicBezTo>
                <a:cubicBezTo>
                  <a:pt x="1196736" y="381508"/>
                  <a:pt x="1206032" y="384574"/>
                  <a:pt x="1214025" y="389027"/>
                </a:cubicBezTo>
                <a:cubicBezTo>
                  <a:pt x="1224157" y="394648"/>
                  <a:pt x="1230107" y="393735"/>
                  <a:pt x="1238891" y="386106"/>
                </a:cubicBezTo>
                <a:cubicBezTo>
                  <a:pt x="1283323" y="347489"/>
                  <a:pt x="1339141" y="333728"/>
                  <a:pt x="1403976" y="343072"/>
                </a:cubicBezTo>
                <a:cubicBezTo>
                  <a:pt x="1442459" y="348620"/>
                  <a:pt x="1473971" y="364060"/>
                  <a:pt x="1500091" y="386763"/>
                </a:cubicBezTo>
                <a:cubicBezTo>
                  <a:pt x="1503624" y="389757"/>
                  <a:pt x="1511664" y="393078"/>
                  <a:pt x="1515429" y="391910"/>
                </a:cubicBezTo>
                <a:cubicBezTo>
                  <a:pt x="1527327" y="388297"/>
                  <a:pt x="1538202" y="382566"/>
                  <a:pt x="1551030" y="376945"/>
                </a:cubicBezTo>
                <a:cubicBezTo>
                  <a:pt x="1505111" y="328472"/>
                  <a:pt x="1445248" y="302666"/>
                  <a:pt x="1370188" y="302228"/>
                </a:cubicBezTo>
                <a:close/>
                <a:moveTo>
                  <a:pt x="759713" y="302228"/>
                </a:moveTo>
                <a:lnTo>
                  <a:pt x="759713" y="302300"/>
                </a:lnTo>
                <a:cubicBezTo>
                  <a:pt x="683397" y="301863"/>
                  <a:pt x="622559" y="327632"/>
                  <a:pt x="575896" y="377091"/>
                </a:cubicBezTo>
                <a:cubicBezTo>
                  <a:pt x="586261" y="381508"/>
                  <a:pt x="595556" y="384574"/>
                  <a:pt x="603550" y="389027"/>
                </a:cubicBezTo>
                <a:cubicBezTo>
                  <a:pt x="613682" y="394648"/>
                  <a:pt x="619631" y="393735"/>
                  <a:pt x="628416" y="386106"/>
                </a:cubicBezTo>
                <a:cubicBezTo>
                  <a:pt x="672848" y="347489"/>
                  <a:pt x="728667" y="333728"/>
                  <a:pt x="793503" y="343072"/>
                </a:cubicBezTo>
                <a:cubicBezTo>
                  <a:pt x="831985" y="348620"/>
                  <a:pt x="863496" y="364060"/>
                  <a:pt x="889617" y="386763"/>
                </a:cubicBezTo>
                <a:cubicBezTo>
                  <a:pt x="893149" y="389757"/>
                  <a:pt x="901190" y="393078"/>
                  <a:pt x="904953" y="391910"/>
                </a:cubicBezTo>
                <a:cubicBezTo>
                  <a:pt x="916851" y="388297"/>
                  <a:pt x="927727" y="382566"/>
                  <a:pt x="940554" y="376945"/>
                </a:cubicBezTo>
                <a:cubicBezTo>
                  <a:pt x="894636" y="328472"/>
                  <a:pt x="834774" y="302666"/>
                  <a:pt x="759713" y="302228"/>
                </a:cubicBezTo>
                <a:close/>
                <a:moveTo>
                  <a:pt x="10498448" y="254484"/>
                </a:moveTo>
                <a:lnTo>
                  <a:pt x="10498448" y="254557"/>
                </a:lnTo>
                <a:cubicBezTo>
                  <a:pt x="10405169" y="258609"/>
                  <a:pt x="10317003" y="309455"/>
                  <a:pt x="10284143" y="362162"/>
                </a:cubicBezTo>
                <a:cubicBezTo>
                  <a:pt x="10292880" y="364206"/>
                  <a:pt x="10301944" y="365228"/>
                  <a:pt x="10309798" y="368257"/>
                </a:cubicBezTo>
                <a:cubicBezTo>
                  <a:pt x="10325183" y="374207"/>
                  <a:pt x="10333734" y="370557"/>
                  <a:pt x="10344610" y="360264"/>
                </a:cubicBezTo>
                <a:cubicBezTo>
                  <a:pt x="10402706" y="304929"/>
                  <a:pt x="10478602" y="284488"/>
                  <a:pt x="10568071" y="295621"/>
                </a:cubicBezTo>
                <a:cubicBezTo>
                  <a:pt x="10627933" y="303067"/>
                  <a:pt x="10675386" y="327742"/>
                  <a:pt x="10712847" y="364826"/>
                </a:cubicBezTo>
                <a:cubicBezTo>
                  <a:pt x="10715962" y="367929"/>
                  <a:pt x="10721678" y="372273"/>
                  <a:pt x="10725071" y="371725"/>
                </a:cubicBezTo>
                <a:cubicBezTo>
                  <a:pt x="10739478" y="369426"/>
                  <a:pt x="10753514" y="365520"/>
                  <a:pt x="10767830" y="362125"/>
                </a:cubicBezTo>
                <a:cubicBezTo>
                  <a:pt x="10730694" y="295475"/>
                  <a:pt x="10617059" y="249338"/>
                  <a:pt x="10498448" y="254484"/>
                </a:cubicBezTo>
                <a:close/>
                <a:moveTo>
                  <a:pt x="9887973" y="254484"/>
                </a:moveTo>
                <a:lnTo>
                  <a:pt x="9887973" y="254557"/>
                </a:lnTo>
                <a:cubicBezTo>
                  <a:pt x="9794694" y="258609"/>
                  <a:pt x="9706527" y="309455"/>
                  <a:pt x="9673668" y="362162"/>
                </a:cubicBezTo>
                <a:cubicBezTo>
                  <a:pt x="9682405" y="364206"/>
                  <a:pt x="9691469" y="365228"/>
                  <a:pt x="9699322" y="368257"/>
                </a:cubicBezTo>
                <a:cubicBezTo>
                  <a:pt x="9714708" y="374207"/>
                  <a:pt x="9723259" y="370557"/>
                  <a:pt x="9734134" y="360264"/>
                </a:cubicBezTo>
                <a:cubicBezTo>
                  <a:pt x="9792231" y="304929"/>
                  <a:pt x="9868127" y="284488"/>
                  <a:pt x="9957596" y="295621"/>
                </a:cubicBezTo>
                <a:cubicBezTo>
                  <a:pt x="10017458" y="303067"/>
                  <a:pt x="10064911" y="327742"/>
                  <a:pt x="10102371" y="364826"/>
                </a:cubicBezTo>
                <a:cubicBezTo>
                  <a:pt x="10105485" y="367929"/>
                  <a:pt x="10111203" y="372273"/>
                  <a:pt x="10114596" y="371725"/>
                </a:cubicBezTo>
                <a:cubicBezTo>
                  <a:pt x="10129003" y="369426"/>
                  <a:pt x="10143039" y="365520"/>
                  <a:pt x="10157353" y="362125"/>
                </a:cubicBezTo>
                <a:cubicBezTo>
                  <a:pt x="10120219" y="295475"/>
                  <a:pt x="10006582" y="249338"/>
                  <a:pt x="9887973" y="254484"/>
                </a:cubicBezTo>
                <a:close/>
                <a:moveTo>
                  <a:pt x="9277498" y="254484"/>
                </a:moveTo>
                <a:lnTo>
                  <a:pt x="9277498" y="254557"/>
                </a:lnTo>
                <a:cubicBezTo>
                  <a:pt x="9184218" y="258609"/>
                  <a:pt x="9096052" y="309455"/>
                  <a:pt x="9063193" y="362162"/>
                </a:cubicBezTo>
                <a:cubicBezTo>
                  <a:pt x="9071930" y="364206"/>
                  <a:pt x="9080993" y="365228"/>
                  <a:pt x="9088847" y="368257"/>
                </a:cubicBezTo>
                <a:cubicBezTo>
                  <a:pt x="9104232" y="374207"/>
                  <a:pt x="9112783" y="370557"/>
                  <a:pt x="9123659" y="360264"/>
                </a:cubicBezTo>
                <a:cubicBezTo>
                  <a:pt x="9181756" y="304929"/>
                  <a:pt x="9257652" y="284488"/>
                  <a:pt x="9347121" y="295621"/>
                </a:cubicBezTo>
                <a:cubicBezTo>
                  <a:pt x="9406983" y="303067"/>
                  <a:pt x="9454436" y="327742"/>
                  <a:pt x="9491896" y="364826"/>
                </a:cubicBezTo>
                <a:cubicBezTo>
                  <a:pt x="9495010" y="367929"/>
                  <a:pt x="9500727" y="372273"/>
                  <a:pt x="9504120" y="371725"/>
                </a:cubicBezTo>
                <a:cubicBezTo>
                  <a:pt x="9518528" y="369426"/>
                  <a:pt x="9532563" y="365520"/>
                  <a:pt x="9546878" y="362125"/>
                </a:cubicBezTo>
                <a:cubicBezTo>
                  <a:pt x="9509744" y="295475"/>
                  <a:pt x="9396107" y="249338"/>
                  <a:pt x="9277498" y="254484"/>
                </a:cubicBezTo>
                <a:close/>
                <a:moveTo>
                  <a:pt x="8667023" y="254484"/>
                </a:moveTo>
                <a:lnTo>
                  <a:pt x="8667023" y="254557"/>
                </a:lnTo>
                <a:cubicBezTo>
                  <a:pt x="8573743" y="258609"/>
                  <a:pt x="8485577" y="309455"/>
                  <a:pt x="8452718" y="362162"/>
                </a:cubicBezTo>
                <a:cubicBezTo>
                  <a:pt x="8461455" y="364206"/>
                  <a:pt x="8470518" y="365228"/>
                  <a:pt x="8478372" y="368257"/>
                </a:cubicBezTo>
                <a:cubicBezTo>
                  <a:pt x="8493757" y="374207"/>
                  <a:pt x="8502308" y="370557"/>
                  <a:pt x="8513184" y="360264"/>
                </a:cubicBezTo>
                <a:cubicBezTo>
                  <a:pt x="8571281" y="304929"/>
                  <a:pt x="8647177" y="284488"/>
                  <a:pt x="8736645" y="295621"/>
                </a:cubicBezTo>
                <a:cubicBezTo>
                  <a:pt x="8796507" y="303067"/>
                  <a:pt x="8843960" y="327742"/>
                  <a:pt x="8881421" y="364826"/>
                </a:cubicBezTo>
                <a:cubicBezTo>
                  <a:pt x="8884535" y="367929"/>
                  <a:pt x="8890252" y="372273"/>
                  <a:pt x="8893645" y="371725"/>
                </a:cubicBezTo>
                <a:cubicBezTo>
                  <a:pt x="8908053" y="369426"/>
                  <a:pt x="8922088" y="365520"/>
                  <a:pt x="8936403" y="362125"/>
                </a:cubicBezTo>
                <a:cubicBezTo>
                  <a:pt x="8899268" y="295475"/>
                  <a:pt x="8785632" y="249338"/>
                  <a:pt x="8667023" y="254484"/>
                </a:cubicBezTo>
                <a:close/>
                <a:moveTo>
                  <a:pt x="8056548" y="254484"/>
                </a:moveTo>
                <a:lnTo>
                  <a:pt x="8056548" y="254557"/>
                </a:lnTo>
                <a:cubicBezTo>
                  <a:pt x="7963268" y="258609"/>
                  <a:pt x="7875102" y="309455"/>
                  <a:pt x="7842242" y="362162"/>
                </a:cubicBezTo>
                <a:cubicBezTo>
                  <a:pt x="7850980" y="364206"/>
                  <a:pt x="7860043" y="365228"/>
                  <a:pt x="7867897" y="368257"/>
                </a:cubicBezTo>
                <a:cubicBezTo>
                  <a:pt x="7883282" y="374207"/>
                  <a:pt x="7891833" y="370557"/>
                  <a:pt x="7902708" y="360264"/>
                </a:cubicBezTo>
                <a:cubicBezTo>
                  <a:pt x="7960806" y="304929"/>
                  <a:pt x="8036702" y="284488"/>
                  <a:pt x="8126170" y="295621"/>
                </a:cubicBezTo>
                <a:cubicBezTo>
                  <a:pt x="8186032" y="303067"/>
                  <a:pt x="8233485" y="327742"/>
                  <a:pt x="8270946" y="364826"/>
                </a:cubicBezTo>
                <a:cubicBezTo>
                  <a:pt x="8274059" y="367929"/>
                  <a:pt x="8279777" y="372273"/>
                  <a:pt x="8283170" y="371725"/>
                </a:cubicBezTo>
                <a:cubicBezTo>
                  <a:pt x="8297578" y="369426"/>
                  <a:pt x="8311613" y="365520"/>
                  <a:pt x="8325927" y="362125"/>
                </a:cubicBezTo>
                <a:cubicBezTo>
                  <a:pt x="8288793" y="295475"/>
                  <a:pt x="8175156" y="249338"/>
                  <a:pt x="8056548" y="254484"/>
                </a:cubicBezTo>
                <a:close/>
                <a:moveTo>
                  <a:pt x="7446074" y="254484"/>
                </a:moveTo>
                <a:lnTo>
                  <a:pt x="7446074" y="254557"/>
                </a:lnTo>
                <a:cubicBezTo>
                  <a:pt x="7352792" y="258609"/>
                  <a:pt x="7264628" y="309455"/>
                  <a:pt x="7231768" y="362162"/>
                </a:cubicBezTo>
                <a:cubicBezTo>
                  <a:pt x="7240506" y="364206"/>
                  <a:pt x="7249568" y="365228"/>
                  <a:pt x="7257423" y="368257"/>
                </a:cubicBezTo>
                <a:cubicBezTo>
                  <a:pt x="7272808" y="374207"/>
                  <a:pt x="7281359" y="370557"/>
                  <a:pt x="7292235" y="360264"/>
                </a:cubicBezTo>
                <a:cubicBezTo>
                  <a:pt x="7350330" y="304929"/>
                  <a:pt x="7426228" y="284488"/>
                  <a:pt x="7515696" y="295621"/>
                </a:cubicBezTo>
                <a:cubicBezTo>
                  <a:pt x="7575560" y="303067"/>
                  <a:pt x="7623012" y="327742"/>
                  <a:pt x="7660470" y="364826"/>
                </a:cubicBezTo>
                <a:cubicBezTo>
                  <a:pt x="7663584" y="367929"/>
                  <a:pt x="7669303" y="372273"/>
                  <a:pt x="7672694" y="371725"/>
                </a:cubicBezTo>
                <a:cubicBezTo>
                  <a:pt x="7687102" y="369426"/>
                  <a:pt x="7701138" y="365520"/>
                  <a:pt x="7715454" y="362125"/>
                </a:cubicBezTo>
                <a:cubicBezTo>
                  <a:pt x="7678318" y="295475"/>
                  <a:pt x="7564682" y="249338"/>
                  <a:pt x="7446074" y="254484"/>
                </a:cubicBezTo>
                <a:close/>
                <a:moveTo>
                  <a:pt x="6835600" y="254484"/>
                </a:moveTo>
                <a:lnTo>
                  <a:pt x="6835600" y="254557"/>
                </a:lnTo>
                <a:cubicBezTo>
                  <a:pt x="6742320" y="258609"/>
                  <a:pt x="6654154" y="309455"/>
                  <a:pt x="6621294" y="362162"/>
                </a:cubicBezTo>
                <a:cubicBezTo>
                  <a:pt x="6630033" y="364206"/>
                  <a:pt x="6639095" y="365228"/>
                  <a:pt x="6646950" y="368257"/>
                </a:cubicBezTo>
                <a:cubicBezTo>
                  <a:pt x="6662333" y="374207"/>
                  <a:pt x="6670886" y="370557"/>
                  <a:pt x="6681761" y="360264"/>
                </a:cubicBezTo>
                <a:cubicBezTo>
                  <a:pt x="6739856" y="304929"/>
                  <a:pt x="6815754" y="284488"/>
                  <a:pt x="6905222" y="295621"/>
                </a:cubicBezTo>
                <a:cubicBezTo>
                  <a:pt x="6965084" y="303067"/>
                  <a:pt x="7012538" y="327742"/>
                  <a:pt x="7049998" y="364826"/>
                </a:cubicBezTo>
                <a:cubicBezTo>
                  <a:pt x="7053112" y="367929"/>
                  <a:pt x="7058828" y="372273"/>
                  <a:pt x="7062222" y="371725"/>
                </a:cubicBezTo>
                <a:cubicBezTo>
                  <a:pt x="7076628" y="369426"/>
                  <a:pt x="7090665" y="365520"/>
                  <a:pt x="7104981" y="362125"/>
                </a:cubicBezTo>
                <a:cubicBezTo>
                  <a:pt x="7067844" y="295475"/>
                  <a:pt x="6954208" y="249338"/>
                  <a:pt x="6835600" y="254484"/>
                </a:cubicBezTo>
                <a:close/>
                <a:moveTo>
                  <a:pt x="6225124" y="254484"/>
                </a:moveTo>
                <a:lnTo>
                  <a:pt x="6225124" y="254557"/>
                </a:lnTo>
                <a:cubicBezTo>
                  <a:pt x="6131846" y="258609"/>
                  <a:pt x="6043676" y="309455"/>
                  <a:pt x="6010819" y="362162"/>
                </a:cubicBezTo>
                <a:cubicBezTo>
                  <a:pt x="6019558" y="364206"/>
                  <a:pt x="6028621" y="365228"/>
                  <a:pt x="6036474" y="368257"/>
                </a:cubicBezTo>
                <a:cubicBezTo>
                  <a:pt x="6051857" y="374207"/>
                  <a:pt x="6060409" y="370557"/>
                  <a:pt x="6071286" y="360264"/>
                </a:cubicBezTo>
                <a:cubicBezTo>
                  <a:pt x="6129381" y="304929"/>
                  <a:pt x="6205280" y="284488"/>
                  <a:pt x="6294747" y="295621"/>
                </a:cubicBezTo>
                <a:cubicBezTo>
                  <a:pt x="6354612" y="303067"/>
                  <a:pt x="6402062" y="327742"/>
                  <a:pt x="6439524" y="364826"/>
                </a:cubicBezTo>
                <a:cubicBezTo>
                  <a:pt x="6442638" y="367929"/>
                  <a:pt x="6448354" y="372273"/>
                  <a:pt x="6451747" y="371725"/>
                </a:cubicBezTo>
                <a:cubicBezTo>
                  <a:pt x="6466154" y="369426"/>
                  <a:pt x="6480190" y="365520"/>
                  <a:pt x="6494507" y="362125"/>
                </a:cubicBezTo>
                <a:cubicBezTo>
                  <a:pt x="6457372" y="295475"/>
                  <a:pt x="6343734" y="249338"/>
                  <a:pt x="6225124" y="254484"/>
                </a:cubicBezTo>
                <a:close/>
                <a:moveTo>
                  <a:pt x="5614648" y="254484"/>
                </a:moveTo>
                <a:lnTo>
                  <a:pt x="5614648" y="254557"/>
                </a:lnTo>
                <a:cubicBezTo>
                  <a:pt x="5521371" y="258609"/>
                  <a:pt x="5433204" y="309455"/>
                  <a:pt x="5400343" y="362162"/>
                </a:cubicBezTo>
                <a:cubicBezTo>
                  <a:pt x="5409082" y="364206"/>
                  <a:pt x="5418144" y="365228"/>
                  <a:pt x="5425999" y="368257"/>
                </a:cubicBezTo>
                <a:cubicBezTo>
                  <a:pt x="5441384" y="374207"/>
                  <a:pt x="5449935" y="370557"/>
                  <a:pt x="5460810" y="360264"/>
                </a:cubicBezTo>
                <a:cubicBezTo>
                  <a:pt x="5518908" y="304929"/>
                  <a:pt x="5594804" y="284488"/>
                  <a:pt x="5684274" y="295621"/>
                </a:cubicBezTo>
                <a:cubicBezTo>
                  <a:pt x="5744134" y="303067"/>
                  <a:pt x="5791589" y="327742"/>
                  <a:pt x="5829048" y="364826"/>
                </a:cubicBezTo>
                <a:cubicBezTo>
                  <a:pt x="5832161" y="367929"/>
                  <a:pt x="5837880" y="372273"/>
                  <a:pt x="5841271" y="371725"/>
                </a:cubicBezTo>
                <a:cubicBezTo>
                  <a:pt x="5855679" y="369426"/>
                  <a:pt x="5869715" y="365520"/>
                  <a:pt x="5884029" y="362125"/>
                </a:cubicBezTo>
                <a:cubicBezTo>
                  <a:pt x="5846894" y="295475"/>
                  <a:pt x="5733260" y="249338"/>
                  <a:pt x="5614648" y="254484"/>
                </a:cubicBezTo>
                <a:close/>
                <a:moveTo>
                  <a:pt x="5004177" y="254484"/>
                </a:moveTo>
                <a:lnTo>
                  <a:pt x="5004177" y="254557"/>
                </a:lnTo>
                <a:cubicBezTo>
                  <a:pt x="4910897" y="258609"/>
                  <a:pt x="4822732" y="309455"/>
                  <a:pt x="4789871" y="362162"/>
                </a:cubicBezTo>
                <a:cubicBezTo>
                  <a:pt x="4798611" y="364206"/>
                  <a:pt x="4807671" y="365228"/>
                  <a:pt x="4815526" y="368257"/>
                </a:cubicBezTo>
                <a:cubicBezTo>
                  <a:pt x="4830911" y="374207"/>
                  <a:pt x="4839463" y="370557"/>
                  <a:pt x="4850337" y="360264"/>
                </a:cubicBezTo>
                <a:cubicBezTo>
                  <a:pt x="4908433" y="304929"/>
                  <a:pt x="4984333" y="284488"/>
                  <a:pt x="5073797" y="295621"/>
                </a:cubicBezTo>
                <a:cubicBezTo>
                  <a:pt x="5133660" y="303067"/>
                  <a:pt x="5181115" y="327742"/>
                  <a:pt x="5218571" y="364826"/>
                </a:cubicBezTo>
                <a:cubicBezTo>
                  <a:pt x="5221685" y="367929"/>
                  <a:pt x="5227401" y="372273"/>
                  <a:pt x="5230797" y="371725"/>
                </a:cubicBezTo>
                <a:cubicBezTo>
                  <a:pt x="5245203" y="369426"/>
                  <a:pt x="5259240" y="365520"/>
                  <a:pt x="5273555" y="362125"/>
                </a:cubicBezTo>
                <a:cubicBezTo>
                  <a:pt x="5236421" y="295475"/>
                  <a:pt x="5122784" y="249338"/>
                  <a:pt x="5004177" y="254484"/>
                </a:cubicBezTo>
                <a:close/>
                <a:moveTo>
                  <a:pt x="4393702" y="254484"/>
                </a:moveTo>
                <a:lnTo>
                  <a:pt x="4393702" y="254557"/>
                </a:lnTo>
                <a:cubicBezTo>
                  <a:pt x="4300422" y="258609"/>
                  <a:pt x="4212255" y="309455"/>
                  <a:pt x="4179396" y="362162"/>
                </a:cubicBezTo>
                <a:cubicBezTo>
                  <a:pt x="4188134" y="364206"/>
                  <a:pt x="4197198" y="365228"/>
                  <a:pt x="4205052" y="368257"/>
                </a:cubicBezTo>
                <a:cubicBezTo>
                  <a:pt x="4220436" y="374207"/>
                  <a:pt x="4228987" y="370557"/>
                  <a:pt x="4239863" y="360264"/>
                </a:cubicBezTo>
                <a:cubicBezTo>
                  <a:pt x="4297958" y="304929"/>
                  <a:pt x="4373856" y="284488"/>
                  <a:pt x="4463324" y="295621"/>
                </a:cubicBezTo>
                <a:cubicBezTo>
                  <a:pt x="4523186" y="303067"/>
                  <a:pt x="4570639" y="327742"/>
                  <a:pt x="4608100" y="364826"/>
                </a:cubicBezTo>
                <a:cubicBezTo>
                  <a:pt x="4611213" y="367929"/>
                  <a:pt x="4616930" y="372273"/>
                  <a:pt x="4620323" y="371725"/>
                </a:cubicBezTo>
                <a:cubicBezTo>
                  <a:pt x="4634732" y="369426"/>
                  <a:pt x="4648767" y="365520"/>
                  <a:pt x="4663082" y="362125"/>
                </a:cubicBezTo>
                <a:cubicBezTo>
                  <a:pt x="4625947" y="295475"/>
                  <a:pt x="4512311" y="249338"/>
                  <a:pt x="4393702" y="254484"/>
                </a:cubicBezTo>
                <a:close/>
                <a:moveTo>
                  <a:pt x="3783226" y="254484"/>
                </a:moveTo>
                <a:lnTo>
                  <a:pt x="3783226" y="254557"/>
                </a:lnTo>
                <a:cubicBezTo>
                  <a:pt x="3689947" y="258609"/>
                  <a:pt x="3601779" y="309455"/>
                  <a:pt x="3568920" y="362162"/>
                </a:cubicBezTo>
                <a:cubicBezTo>
                  <a:pt x="3577658" y="364206"/>
                  <a:pt x="3586722" y="365228"/>
                  <a:pt x="3594576" y="368257"/>
                </a:cubicBezTo>
                <a:cubicBezTo>
                  <a:pt x="3609960" y="374207"/>
                  <a:pt x="3618512" y="370557"/>
                  <a:pt x="3629387" y="360264"/>
                </a:cubicBezTo>
                <a:cubicBezTo>
                  <a:pt x="3687483" y="304929"/>
                  <a:pt x="3763380" y="284488"/>
                  <a:pt x="3852850" y="295621"/>
                </a:cubicBezTo>
                <a:cubicBezTo>
                  <a:pt x="3912712" y="303067"/>
                  <a:pt x="3960165" y="327742"/>
                  <a:pt x="3997624" y="364826"/>
                </a:cubicBezTo>
                <a:cubicBezTo>
                  <a:pt x="4000739" y="367929"/>
                  <a:pt x="4006457" y="372273"/>
                  <a:pt x="4009847" y="371725"/>
                </a:cubicBezTo>
                <a:cubicBezTo>
                  <a:pt x="4024256" y="369426"/>
                  <a:pt x="4038292" y="365520"/>
                  <a:pt x="4052607" y="362125"/>
                </a:cubicBezTo>
                <a:cubicBezTo>
                  <a:pt x="4015473" y="295475"/>
                  <a:pt x="3901836" y="249338"/>
                  <a:pt x="3783226" y="254484"/>
                </a:cubicBezTo>
                <a:close/>
                <a:moveTo>
                  <a:pt x="3172751" y="254484"/>
                </a:moveTo>
                <a:lnTo>
                  <a:pt x="3172751" y="254557"/>
                </a:lnTo>
                <a:cubicBezTo>
                  <a:pt x="3079473" y="258609"/>
                  <a:pt x="2991305" y="309455"/>
                  <a:pt x="2958446" y="362162"/>
                </a:cubicBezTo>
                <a:cubicBezTo>
                  <a:pt x="2967185" y="364206"/>
                  <a:pt x="2976248" y="365228"/>
                  <a:pt x="2984102" y="368257"/>
                </a:cubicBezTo>
                <a:cubicBezTo>
                  <a:pt x="2999486" y="374207"/>
                  <a:pt x="3008038" y="370557"/>
                  <a:pt x="3018912" y="360264"/>
                </a:cubicBezTo>
                <a:cubicBezTo>
                  <a:pt x="3077009" y="304929"/>
                  <a:pt x="3152907" y="284488"/>
                  <a:pt x="3242374" y="295621"/>
                </a:cubicBezTo>
                <a:cubicBezTo>
                  <a:pt x="3302236" y="303067"/>
                  <a:pt x="3349689" y="327742"/>
                  <a:pt x="3387150" y="364826"/>
                </a:cubicBezTo>
                <a:cubicBezTo>
                  <a:pt x="3390263" y="367929"/>
                  <a:pt x="3395981" y="372273"/>
                  <a:pt x="3399373" y="371725"/>
                </a:cubicBezTo>
                <a:cubicBezTo>
                  <a:pt x="3413782" y="369426"/>
                  <a:pt x="3427816" y="365520"/>
                  <a:pt x="3442132" y="362125"/>
                </a:cubicBezTo>
                <a:cubicBezTo>
                  <a:pt x="3404997" y="295475"/>
                  <a:pt x="3291360" y="249338"/>
                  <a:pt x="3172751" y="254484"/>
                </a:cubicBezTo>
                <a:close/>
                <a:moveTo>
                  <a:pt x="2562277" y="254484"/>
                </a:moveTo>
                <a:lnTo>
                  <a:pt x="2562277" y="254557"/>
                </a:lnTo>
                <a:cubicBezTo>
                  <a:pt x="2468996" y="258609"/>
                  <a:pt x="2380829" y="309455"/>
                  <a:pt x="2347970" y="362162"/>
                </a:cubicBezTo>
                <a:cubicBezTo>
                  <a:pt x="2356708" y="364206"/>
                  <a:pt x="2365771" y="365228"/>
                  <a:pt x="2373625" y="368257"/>
                </a:cubicBezTo>
                <a:cubicBezTo>
                  <a:pt x="2389010" y="374207"/>
                  <a:pt x="2397560" y="370557"/>
                  <a:pt x="2408437" y="360264"/>
                </a:cubicBezTo>
                <a:cubicBezTo>
                  <a:pt x="2466533" y="304929"/>
                  <a:pt x="2542431" y="284488"/>
                  <a:pt x="2631900" y="295621"/>
                </a:cubicBezTo>
                <a:cubicBezTo>
                  <a:pt x="2691762" y="303067"/>
                  <a:pt x="2739215" y="327742"/>
                  <a:pt x="2776675" y="364826"/>
                </a:cubicBezTo>
                <a:cubicBezTo>
                  <a:pt x="2779789" y="367929"/>
                  <a:pt x="2785506" y="372273"/>
                  <a:pt x="2788899" y="371725"/>
                </a:cubicBezTo>
                <a:cubicBezTo>
                  <a:pt x="2803307" y="369426"/>
                  <a:pt x="2817343" y="365520"/>
                  <a:pt x="2831657" y="362125"/>
                </a:cubicBezTo>
                <a:cubicBezTo>
                  <a:pt x="2794522" y="295475"/>
                  <a:pt x="2680886" y="249338"/>
                  <a:pt x="2562277" y="254484"/>
                </a:cubicBezTo>
                <a:close/>
                <a:moveTo>
                  <a:pt x="1951801" y="254484"/>
                </a:moveTo>
                <a:lnTo>
                  <a:pt x="1951801" y="254557"/>
                </a:lnTo>
                <a:cubicBezTo>
                  <a:pt x="1858521" y="258609"/>
                  <a:pt x="1770354" y="309455"/>
                  <a:pt x="1737494" y="362162"/>
                </a:cubicBezTo>
                <a:cubicBezTo>
                  <a:pt x="1746233" y="364206"/>
                  <a:pt x="1755296" y="365228"/>
                  <a:pt x="1763150" y="368257"/>
                </a:cubicBezTo>
                <a:cubicBezTo>
                  <a:pt x="1778534" y="374207"/>
                  <a:pt x="1787086" y="370557"/>
                  <a:pt x="1797962" y="360264"/>
                </a:cubicBezTo>
                <a:cubicBezTo>
                  <a:pt x="1856057" y="304929"/>
                  <a:pt x="1931955" y="284488"/>
                  <a:pt x="2021423" y="295621"/>
                </a:cubicBezTo>
                <a:cubicBezTo>
                  <a:pt x="2081286" y="303067"/>
                  <a:pt x="2128739" y="327742"/>
                  <a:pt x="2166200" y="364826"/>
                </a:cubicBezTo>
                <a:cubicBezTo>
                  <a:pt x="2169313" y="367929"/>
                  <a:pt x="2175030" y="372273"/>
                  <a:pt x="2178423" y="371725"/>
                </a:cubicBezTo>
                <a:cubicBezTo>
                  <a:pt x="2192831" y="369426"/>
                  <a:pt x="2206866" y="365520"/>
                  <a:pt x="2221181" y="362125"/>
                </a:cubicBezTo>
                <a:cubicBezTo>
                  <a:pt x="2184046" y="295475"/>
                  <a:pt x="2070410" y="249338"/>
                  <a:pt x="1951801" y="254484"/>
                </a:cubicBezTo>
                <a:close/>
                <a:moveTo>
                  <a:pt x="1341326" y="254484"/>
                </a:moveTo>
                <a:lnTo>
                  <a:pt x="1341326" y="254557"/>
                </a:lnTo>
                <a:cubicBezTo>
                  <a:pt x="1248046" y="258609"/>
                  <a:pt x="1159880" y="309455"/>
                  <a:pt x="1127021" y="362162"/>
                </a:cubicBezTo>
                <a:cubicBezTo>
                  <a:pt x="1135758" y="364206"/>
                  <a:pt x="1144821" y="365228"/>
                  <a:pt x="1152676" y="368257"/>
                </a:cubicBezTo>
                <a:cubicBezTo>
                  <a:pt x="1168060" y="374207"/>
                  <a:pt x="1176611" y="370557"/>
                  <a:pt x="1187487" y="360264"/>
                </a:cubicBezTo>
                <a:cubicBezTo>
                  <a:pt x="1245584" y="304929"/>
                  <a:pt x="1321481" y="284488"/>
                  <a:pt x="1410948" y="295621"/>
                </a:cubicBezTo>
                <a:cubicBezTo>
                  <a:pt x="1470810" y="303067"/>
                  <a:pt x="1518263" y="327742"/>
                  <a:pt x="1555724" y="364826"/>
                </a:cubicBezTo>
                <a:cubicBezTo>
                  <a:pt x="1558837" y="367929"/>
                  <a:pt x="1564555" y="372273"/>
                  <a:pt x="1567947" y="371725"/>
                </a:cubicBezTo>
                <a:cubicBezTo>
                  <a:pt x="1582356" y="369426"/>
                  <a:pt x="1596391" y="365520"/>
                  <a:pt x="1610707" y="362125"/>
                </a:cubicBezTo>
                <a:cubicBezTo>
                  <a:pt x="1573571" y="295475"/>
                  <a:pt x="1459935" y="249338"/>
                  <a:pt x="1341326" y="254484"/>
                </a:cubicBezTo>
                <a:close/>
                <a:moveTo>
                  <a:pt x="730850" y="254484"/>
                </a:moveTo>
                <a:lnTo>
                  <a:pt x="730850" y="254557"/>
                </a:lnTo>
                <a:cubicBezTo>
                  <a:pt x="637571" y="258609"/>
                  <a:pt x="549405" y="309455"/>
                  <a:pt x="516545" y="362162"/>
                </a:cubicBezTo>
                <a:cubicBezTo>
                  <a:pt x="525284" y="364206"/>
                  <a:pt x="534346" y="365228"/>
                  <a:pt x="542201" y="368257"/>
                </a:cubicBezTo>
                <a:cubicBezTo>
                  <a:pt x="557585" y="374207"/>
                  <a:pt x="566136" y="370557"/>
                  <a:pt x="577013" y="360264"/>
                </a:cubicBezTo>
                <a:cubicBezTo>
                  <a:pt x="635108" y="304929"/>
                  <a:pt x="711006" y="284488"/>
                  <a:pt x="800473" y="295621"/>
                </a:cubicBezTo>
                <a:cubicBezTo>
                  <a:pt x="860336" y="303067"/>
                  <a:pt x="907789" y="327742"/>
                  <a:pt x="945250" y="364826"/>
                </a:cubicBezTo>
                <a:cubicBezTo>
                  <a:pt x="948364" y="367929"/>
                  <a:pt x="954080" y="372273"/>
                  <a:pt x="957473" y="371725"/>
                </a:cubicBezTo>
                <a:cubicBezTo>
                  <a:pt x="971880" y="369426"/>
                  <a:pt x="985917" y="365520"/>
                  <a:pt x="1000232" y="362125"/>
                </a:cubicBezTo>
                <a:cubicBezTo>
                  <a:pt x="963096" y="295475"/>
                  <a:pt x="849460" y="249338"/>
                  <a:pt x="730850" y="254484"/>
                </a:cubicBezTo>
                <a:close/>
                <a:moveTo>
                  <a:pt x="452872" y="220393"/>
                </a:moveTo>
                <a:lnTo>
                  <a:pt x="452872" y="230503"/>
                </a:lnTo>
                <a:cubicBezTo>
                  <a:pt x="447899" y="230503"/>
                  <a:pt x="442741" y="230722"/>
                  <a:pt x="437582" y="231051"/>
                </a:cubicBezTo>
                <a:cubicBezTo>
                  <a:pt x="390779" y="234226"/>
                  <a:pt x="352436" y="251272"/>
                  <a:pt x="323341" y="281751"/>
                </a:cubicBezTo>
                <a:lnTo>
                  <a:pt x="360523" y="306133"/>
                </a:lnTo>
                <a:cubicBezTo>
                  <a:pt x="384272" y="283539"/>
                  <a:pt x="413461" y="269997"/>
                  <a:pt x="451385" y="269742"/>
                </a:cubicBezTo>
                <a:lnTo>
                  <a:pt x="452872" y="269742"/>
                </a:lnTo>
                <a:lnTo>
                  <a:pt x="452872" y="277553"/>
                </a:lnTo>
                <a:cubicBezTo>
                  <a:pt x="422291" y="277407"/>
                  <a:pt x="391616" y="287080"/>
                  <a:pt x="373629" y="306535"/>
                </a:cubicBezTo>
                <a:cubicBezTo>
                  <a:pt x="371631" y="308725"/>
                  <a:pt x="369771" y="313178"/>
                  <a:pt x="371027" y="314638"/>
                </a:cubicBezTo>
                <a:cubicBezTo>
                  <a:pt x="379160" y="323471"/>
                  <a:pt x="388223" y="331647"/>
                  <a:pt x="397286" y="340334"/>
                </a:cubicBezTo>
                <a:cubicBezTo>
                  <a:pt x="416341" y="320259"/>
                  <a:pt x="433585" y="311097"/>
                  <a:pt x="452825" y="312740"/>
                </a:cubicBezTo>
                <a:lnTo>
                  <a:pt x="452825" y="320770"/>
                </a:lnTo>
                <a:cubicBezTo>
                  <a:pt x="433446" y="320441"/>
                  <a:pt x="415830" y="329530"/>
                  <a:pt x="408487" y="343619"/>
                </a:cubicBezTo>
                <a:cubicBezTo>
                  <a:pt x="403282" y="354241"/>
                  <a:pt x="409509" y="359972"/>
                  <a:pt x="423824" y="359497"/>
                </a:cubicBezTo>
                <a:cubicBezTo>
                  <a:pt x="433492" y="359133"/>
                  <a:pt x="443159" y="358986"/>
                  <a:pt x="452825" y="359023"/>
                </a:cubicBezTo>
                <a:lnTo>
                  <a:pt x="452825" y="373003"/>
                </a:lnTo>
                <a:cubicBezTo>
                  <a:pt x="427252" y="372830"/>
                  <a:pt x="403066" y="375004"/>
                  <a:pt x="380225" y="379447"/>
                </a:cubicBezTo>
                <a:lnTo>
                  <a:pt x="325740" y="396383"/>
                </a:lnTo>
                <a:lnTo>
                  <a:pt x="322462" y="380148"/>
                </a:lnTo>
                <a:lnTo>
                  <a:pt x="330080" y="376945"/>
                </a:lnTo>
                <a:lnTo>
                  <a:pt x="320067" y="368286"/>
                </a:lnTo>
                <a:lnTo>
                  <a:pt x="316772" y="351964"/>
                </a:lnTo>
                <a:lnTo>
                  <a:pt x="334775" y="364826"/>
                </a:lnTo>
                <a:cubicBezTo>
                  <a:pt x="337888" y="367929"/>
                  <a:pt x="343605" y="372273"/>
                  <a:pt x="346997" y="371725"/>
                </a:cubicBezTo>
                <a:cubicBezTo>
                  <a:pt x="361406" y="369426"/>
                  <a:pt x="375442" y="365520"/>
                  <a:pt x="389756" y="362125"/>
                </a:cubicBezTo>
                <a:cubicBezTo>
                  <a:pt x="380473" y="345463"/>
                  <a:pt x="366408" y="330082"/>
                  <a:pt x="348679" y="316465"/>
                </a:cubicBezTo>
                <a:lnTo>
                  <a:pt x="287122" y="282217"/>
                </a:lnTo>
                <a:lnTo>
                  <a:pt x="280701" y="270386"/>
                </a:lnTo>
                <a:lnTo>
                  <a:pt x="270484" y="258004"/>
                </a:lnTo>
                <a:lnTo>
                  <a:pt x="297686" y="269888"/>
                </a:lnTo>
                <a:cubicBezTo>
                  <a:pt x="308051" y="275910"/>
                  <a:pt x="314138" y="274012"/>
                  <a:pt x="322459" y="266712"/>
                </a:cubicBezTo>
                <a:cubicBezTo>
                  <a:pt x="357594" y="235796"/>
                  <a:pt x="405140" y="220247"/>
                  <a:pt x="452872" y="220393"/>
                </a:cubicBezTo>
                <a:close/>
                <a:moveTo>
                  <a:pt x="11136903" y="200463"/>
                </a:moveTo>
                <a:cubicBezTo>
                  <a:pt x="11116593" y="200317"/>
                  <a:pt x="11094934" y="212727"/>
                  <a:pt x="11091820" y="226744"/>
                </a:cubicBezTo>
                <a:cubicBezTo>
                  <a:pt x="11090147" y="234372"/>
                  <a:pt x="11092193" y="240030"/>
                  <a:pt x="11104927" y="239373"/>
                </a:cubicBezTo>
                <a:lnTo>
                  <a:pt x="11104927" y="239446"/>
                </a:lnTo>
                <a:cubicBezTo>
                  <a:pt x="11115523" y="238862"/>
                  <a:pt x="11126027" y="239191"/>
                  <a:pt x="11136578" y="239409"/>
                </a:cubicBezTo>
                <a:cubicBezTo>
                  <a:pt x="11147128" y="239409"/>
                  <a:pt x="11157725" y="238898"/>
                  <a:pt x="11168229" y="239409"/>
                </a:cubicBezTo>
                <a:cubicBezTo>
                  <a:pt x="11179755" y="239957"/>
                  <a:pt x="11182404" y="234847"/>
                  <a:pt x="11181149" y="227583"/>
                </a:cubicBezTo>
                <a:cubicBezTo>
                  <a:pt x="11178732" y="213713"/>
                  <a:pt x="11157214" y="200609"/>
                  <a:pt x="11136903" y="200463"/>
                </a:cubicBezTo>
                <a:close/>
                <a:moveTo>
                  <a:pt x="10526427" y="200463"/>
                </a:moveTo>
                <a:cubicBezTo>
                  <a:pt x="10506117" y="200317"/>
                  <a:pt x="10484459" y="212727"/>
                  <a:pt x="10481345" y="226744"/>
                </a:cubicBezTo>
                <a:cubicBezTo>
                  <a:pt x="10479672" y="234372"/>
                  <a:pt x="10481717" y="240030"/>
                  <a:pt x="10494451" y="239373"/>
                </a:cubicBezTo>
                <a:lnTo>
                  <a:pt x="10494451" y="239446"/>
                </a:lnTo>
                <a:cubicBezTo>
                  <a:pt x="10505048" y="238862"/>
                  <a:pt x="10515552" y="239191"/>
                  <a:pt x="10526102" y="239409"/>
                </a:cubicBezTo>
                <a:cubicBezTo>
                  <a:pt x="10536653" y="239409"/>
                  <a:pt x="10547250" y="238898"/>
                  <a:pt x="10557753" y="239409"/>
                </a:cubicBezTo>
                <a:cubicBezTo>
                  <a:pt x="10569279" y="239957"/>
                  <a:pt x="10571929" y="234847"/>
                  <a:pt x="10570674" y="227583"/>
                </a:cubicBezTo>
                <a:cubicBezTo>
                  <a:pt x="10568257" y="213713"/>
                  <a:pt x="10546739" y="200609"/>
                  <a:pt x="10526427" y="200463"/>
                </a:cubicBezTo>
                <a:close/>
                <a:moveTo>
                  <a:pt x="9915952" y="200463"/>
                </a:moveTo>
                <a:cubicBezTo>
                  <a:pt x="9895642" y="200317"/>
                  <a:pt x="9873984" y="212727"/>
                  <a:pt x="9870870" y="226744"/>
                </a:cubicBezTo>
                <a:cubicBezTo>
                  <a:pt x="9869196" y="234372"/>
                  <a:pt x="9871242" y="240030"/>
                  <a:pt x="9883976" y="239373"/>
                </a:cubicBezTo>
                <a:lnTo>
                  <a:pt x="9883976" y="239446"/>
                </a:lnTo>
                <a:cubicBezTo>
                  <a:pt x="9894573" y="238862"/>
                  <a:pt x="9905076" y="239191"/>
                  <a:pt x="9915627" y="239409"/>
                </a:cubicBezTo>
                <a:cubicBezTo>
                  <a:pt x="9926177" y="239409"/>
                  <a:pt x="9936775" y="238898"/>
                  <a:pt x="9947278" y="239409"/>
                </a:cubicBezTo>
                <a:cubicBezTo>
                  <a:pt x="9958804" y="239957"/>
                  <a:pt x="9961454" y="234847"/>
                  <a:pt x="9960198" y="227583"/>
                </a:cubicBezTo>
                <a:cubicBezTo>
                  <a:pt x="9957782" y="213713"/>
                  <a:pt x="9936262" y="200609"/>
                  <a:pt x="9915952" y="200463"/>
                </a:cubicBezTo>
                <a:close/>
                <a:moveTo>
                  <a:pt x="9305477" y="200463"/>
                </a:moveTo>
                <a:cubicBezTo>
                  <a:pt x="9285167" y="200317"/>
                  <a:pt x="9263508" y="212727"/>
                  <a:pt x="9260395" y="226744"/>
                </a:cubicBezTo>
                <a:cubicBezTo>
                  <a:pt x="9258721" y="234372"/>
                  <a:pt x="9260767" y="240030"/>
                  <a:pt x="9273501" y="239373"/>
                </a:cubicBezTo>
                <a:lnTo>
                  <a:pt x="9273501" y="239446"/>
                </a:lnTo>
                <a:cubicBezTo>
                  <a:pt x="9284098" y="238862"/>
                  <a:pt x="9294601" y="239191"/>
                  <a:pt x="9305152" y="239409"/>
                </a:cubicBezTo>
                <a:cubicBezTo>
                  <a:pt x="9315702" y="239409"/>
                  <a:pt x="9326299" y="238898"/>
                  <a:pt x="9336803" y="239409"/>
                </a:cubicBezTo>
                <a:cubicBezTo>
                  <a:pt x="9348329" y="239957"/>
                  <a:pt x="9350979" y="234847"/>
                  <a:pt x="9349723" y="227583"/>
                </a:cubicBezTo>
                <a:cubicBezTo>
                  <a:pt x="9347307" y="213713"/>
                  <a:pt x="9325787" y="200609"/>
                  <a:pt x="9305477" y="200463"/>
                </a:cubicBezTo>
                <a:close/>
                <a:moveTo>
                  <a:pt x="8695002" y="200463"/>
                </a:moveTo>
                <a:cubicBezTo>
                  <a:pt x="8674692" y="200317"/>
                  <a:pt x="8653033" y="212727"/>
                  <a:pt x="8649920" y="226744"/>
                </a:cubicBezTo>
                <a:cubicBezTo>
                  <a:pt x="8648246" y="234372"/>
                  <a:pt x="8650292" y="240030"/>
                  <a:pt x="8663026" y="239373"/>
                </a:cubicBezTo>
                <a:lnTo>
                  <a:pt x="8663026" y="239446"/>
                </a:lnTo>
                <a:cubicBezTo>
                  <a:pt x="8673622" y="238862"/>
                  <a:pt x="8684126" y="239191"/>
                  <a:pt x="8694677" y="239409"/>
                </a:cubicBezTo>
                <a:cubicBezTo>
                  <a:pt x="8705226" y="239409"/>
                  <a:pt x="8715824" y="238898"/>
                  <a:pt x="8726328" y="239409"/>
                </a:cubicBezTo>
                <a:cubicBezTo>
                  <a:pt x="8737854" y="239957"/>
                  <a:pt x="8740503" y="234847"/>
                  <a:pt x="8739248" y="227583"/>
                </a:cubicBezTo>
                <a:cubicBezTo>
                  <a:pt x="8736831" y="213713"/>
                  <a:pt x="8715312" y="200609"/>
                  <a:pt x="8695002" y="200463"/>
                </a:cubicBezTo>
                <a:close/>
                <a:moveTo>
                  <a:pt x="8084526" y="200463"/>
                </a:moveTo>
                <a:cubicBezTo>
                  <a:pt x="8064216" y="200317"/>
                  <a:pt x="8042558" y="212727"/>
                  <a:pt x="8039444" y="226744"/>
                </a:cubicBezTo>
                <a:cubicBezTo>
                  <a:pt x="8037771" y="234372"/>
                  <a:pt x="8039816" y="240030"/>
                  <a:pt x="8052550" y="239373"/>
                </a:cubicBezTo>
                <a:lnTo>
                  <a:pt x="8052550" y="239446"/>
                </a:lnTo>
                <a:cubicBezTo>
                  <a:pt x="8063147" y="238862"/>
                  <a:pt x="8073651" y="239191"/>
                  <a:pt x="8084202" y="239409"/>
                </a:cubicBezTo>
                <a:cubicBezTo>
                  <a:pt x="8094751" y="239409"/>
                  <a:pt x="8105349" y="238898"/>
                  <a:pt x="8115852" y="239409"/>
                </a:cubicBezTo>
                <a:cubicBezTo>
                  <a:pt x="8127378" y="239957"/>
                  <a:pt x="8130028" y="234847"/>
                  <a:pt x="8128773" y="227583"/>
                </a:cubicBezTo>
                <a:cubicBezTo>
                  <a:pt x="8126356" y="213713"/>
                  <a:pt x="8104836" y="200609"/>
                  <a:pt x="8084526" y="200463"/>
                </a:cubicBezTo>
                <a:close/>
                <a:moveTo>
                  <a:pt x="7474052" y="200463"/>
                </a:moveTo>
                <a:cubicBezTo>
                  <a:pt x="7453742" y="200317"/>
                  <a:pt x="7432084" y="212727"/>
                  <a:pt x="7428970" y="226744"/>
                </a:cubicBezTo>
                <a:cubicBezTo>
                  <a:pt x="7427297" y="234372"/>
                  <a:pt x="7429342" y="240030"/>
                  <a:pt x="7442076" y="239373"/>
                </a:cubicBezTo>
                <a:lnTo>
                  <a:pt x="7442076" y="239446"/>
                </a:lnTo>
                <a:cubicBezTo>
                  <a:pt x="7452674" y="238862"/>
                  <a:pt x="7463177" y="239191"/>
                  <a:pt x="7473728" y="239409"/>
                </a:cubicBezTo>
                <a:cubicBezTo>
                  <a:pt x="7484276" y="239409"/>
                  <a:pt x="7494875" y="238898"/>
                  <a:pt x="7505378" y="239409"/>
                </a:cubicBezTo>
                <a:cubicBezTo>
                  <a:pt x="7516903" y="239957"/>
                  <a:pt x="7519553" y="234847"/>
                  <a:pt x="7518298" y="227583"/>
                </a:cubicBezTo>
                <a:cubicBezTo>
                  <a:pt x="7515881" y="213713"/>
                  <a:pt x="7494362" y="200609"/>
                  <a:pt x="7474052" y="200463"/>
                </a:cubicBezTo>
                <a:close/>
                <a:moveTo>
                  <a:pt x="6863580" y="200463"/>
                </a:moveTo>
                <a:cubicBezTo>
                  <a:pt x="6843268" y="200317"/>
                  <a:pt x="6821610" y="212727"/>
                  <a:pt x="6818496" y="226744"/>
                </a:cubicBezTo>
                <a:cubicBezTo>
                  <a:pt x="6816823" y="234372"/>
                  <a:pt x="6818870" y="240030"/>
                  <a:pt x="6831602" y="239373"/>
                </a:cubicBezTo>
                <a:lnTo>
                  <a:pt x="6831602" y="239446"/>
                </a:lnTo>
                <a:cubicBezTo>
                  <a:pt x="6842200" y="238862"/>
                  <a:pt x="6852703" y="239191"/>
                  <a:pt x="6863252" y="239409"/>
                </a:cubicBezTo>
                <a:cubicBezTo>
                  <a:pt x="6873803" y="239409"/>
                  <a:pt x="6884401" y="238898"/>
                  <a:pt x="6894905" y="239409"/>
                </a:cubicBezTo>
                <a:cubicBezTo>
                  <a:pt x="6906432" y="239957"/>
                  <a:pt x="6909080" y="234847"/>
                  <a:pt x="6907825" y="227583"/>
                </a:cubicBezTo>
                <a:cubicBezTo>
                  <a:pt x="6905407" y="213713"/>
                  <a:pt x="6883889" y="200609"/>
                  <a:pt x="6863580" y="200463"/>
                </a:cubicBezTo>
                <a:close/>
                <a:moveTo>
                  <a:pt x="6253104" y="200463"/>
                </a:moveTo>
                <a:cubicBezTo>
                  <a:pt x="6232794" y="200317"/>
                  <a:pt x="6211134" y="212727"/>
                  <a:pt x="6208020" y="226744"/>
                </a:cubicBezTo>
                <a:cubicBezTo>
                  <a:pt x="6206348" y="234372"/>
                  <a:pt x="6208394" y="240030"/>
                  <a:pt x="6221128" y="239373"/>
                </a:cubicBezTo>
                <a:lnTo>
                  <a:pt x="6221128" y="239446"/>
                </a:lnTo>
                <a:cubicBezTo>
                  <a:pt x="6231726" y="238862"/>
                  <a:pt x="6242226" y="239191"/>
                  <a:pt x="6252781" y="239409"/>
                </a:cubicBezTo>
                <a:cubicBezTo>
                  <a:pt x="6263326" y="239409"/>
                  <a:pt x="6273926" y="238898"/>
                  <a:pt x="6284431" y="239409"/>
                </a:cubicBezTo>
                <a:cubicBezTo>
                  <a:pt x="6295956" y="239957"/>
                  <a:pt x="6298606" y="234847"/>
                  <a:pt x="6297350" y="227583"/>
                </a:cubicBezTo>
                <a:cubicBezTo>
                  <a:pt x="6294934" y="213713"/>
                  <a:pt x="6273414" y="200609"/>
                  <a:pt x="6253104" y="200463"/>
                </a:cubicBezTo>
                <a:close/>
                <a:moveTo>
                  <a:pt x="5642631" y="200463"/>
                </a:moveTo>
                <a:cubicBezTo>
                  <a:pt x="5622319" y="200317"/>
                  <a:pt x="5600660" y="212727"/>
                  <a:pt x="5597546" y="226744"/>
                </a:cubicBezTo>
                <a:cubicBezTo>
                  <a:pt x="5595872" y="234372"/>
                  <a:pt x="5597917" y="240030"/>
                  <a:pt x="5610654" y="239373"/>
                </a:cubicBezTo>
                <a:lnTo>
                  <a:pt x="5610654" y="239446"/>
                </a:lnTo>
                <a:cubicBezTo>
                  <a:pt x="5621249" y="238862"/>
                  <a:pt x="5631754" y="239191"/>
                  <a:pt x="5642303" y="239409"/>
                </a:cubicBezTo>
                <a:cubicBezTo>
                  <a:pt x="5652853" y="239409"/>
                  <a:pt x="5663454" y="238898"/>
                  <a:pt x="5673955" y="239409"/>
                </a:cubicBezTo>
                <a:cubicBezTo>
                  <a:pt x="5685480" y="239957"/>
                  <a:pt x="5688131" y="234847"/>
                  <a:pt x="5686875" y="227583"/>
                </a:cubicBezTo>
                <a:cubicBezTo>
                  <a:pt x="5684457" y="213713"/>
                  <a:pt x="5662940" y="200609"/>
                  <a:pt x="5642631" y="200463"/>
                </a:cubicBezTo>
                <a:close/>
                <a:moveTo>
                  <a:pt x="5032155" y="200463"/>
                </a:moveTo>
                <a:cubicBezTo>
                  <a:pt x="5011844" y="200317"/>
                  <a:pt x="4990185" y="212727"/>
                  <a:pt x="4987072" y="226744"/>
                </a:cubicBezTo>
                <a:cubicBezTo>
                  <a:pt x="4985398" y="234372"/>
                  <a:pt x="4987446" y="240030"/>
                  <a:pt x="5000177" y="239373"/>
                </a:cubicBezTo>
                <a:lnTo>
                  <a:pt x="5000177" y="239446"/>
                </a:lnTo>
                <a:cubicBezTo>
                  <a:pt x="5010774" y="238862"/>
                  <a:pt x="5021278" y="239191"/>
                  <a:pt x="5031828" y="239409"/>
                </a:cubicBezTo>
                <a:cubicBezTo>
                  <a:pt x="5042380" y="239409"/>
                  <a:pt x="5052978" y="238898"/>
                  <a:pt x="5063481" y="239409"/>
                </a:cubicBezTo>
                <a:cubicBezTo>
                  <a:pt x="5075006" y="239957"/>
                  <a:pt x="5077655" y="234847"/>
                  <a:pt x="5076400" y="227583"/>
                </a:cubicBezTo>
                <a:cubicBezTo>
                  <a:pt x="5073984" y="213713"/>
                  <a:pt x="5052466" y="200609"/>
                  <a:pt x="5032155" y="200463"/>
                </a:cubicBezTo>
                <a:close/>
                <a:moveTo>
                  <a:pt x="4421681" y="200463"/>
                </a:moveTo>
                <a:cubicBezTo>
                  <a:pt x="4401370" y="200317"/>
                  <a:pt x="4379711" y="212727"/>
                  <a:pt x="4376598" y="226744"/>
                </a:cubicBezTo>
                <a:cubicBezTo>
                  <a:pt x="4374925" y="234372"/>
                  <a:pt x="4376969" y="240030"/>
                  <a:pt x="4389705" y="239373"/>
                </a:cubicBezTo>
                <a:lnTo>
                  <a:pt x="4389705" y="239446"/>
                </a:lnTo>
                <a:cubicBezTo>
                  <a:pt x="4400302" y="238862"/>
                  <a:pt x="4410805" y="239191"/>
                  <a:pt x="4421356" y="239409"/>
                </a:cubicBezTo>
                <a:cubicBezTo>
                  <a:pt x="4431906" y="239409"/>
                  <a:pt x="4442502" y="238898"/>
                  <a:pt x="4453005" y="239409"/>
                </a:cubicBezTo>
                <a:cubicBezTo>
                  <a:pt x="4464533" y="239957"/>
                  <a:pt x="4467181" y="234847"/>
                  <a:pt x="4465927" y="227583"/>
                </a:cubicBezTo>
                <a:cubicBezTo>
                  <a:pt x="4463510" y="213713"/>
                  <a:pt x="4441991" y="200609"/>
                  <a:pt x="4421681" y="200463"/>
                </a:cubicBezTo>
                <a:close/>
                <a:moveTo>
                  <a:pt x="3811205" y="200463"/>
                </a:moveTo>
                <a:cubicBezTo>
                  <a:pt x="3790895" y="200317"/>
                  <a:pt x="3769237" y="212727"/>
                  <a:pt x="3766123" y="226744"/>
                </a:cubicBezTo>
                <a:cubicBezTo>
                  <a:pt x="3764450" y="234372"/>
                  <a:pt x="3766495" y="240030"/>
                  <a:pt x="3779229" y="239373"/>
                </a:cubicBezTo>
                <a:lnTo>
                  <a:pt x="3779229" y="239446"/>
                </a:lnTo>
                <a:cubicBezTo>
                  <a:pt x="3789826" y="238862"/>
                  <a:pt x="3800330" y="239191"/>
                  <a:pt x="3810880" y="239409"/>
                </a:cubicBezTo>
                <a:cubicBezTo>
                  <a:pt x="3821430" y="239409"/>
                  <a:pt x="3832029" y="238898"/>
                  <a:pt x="3842531" y="239409"/>
                </a:cubicBezTo>
                <a:cubicBezTo>
                  <a:pt x="3854059" y="239957"/>
                  <a:pt x="3856706" y="234847"/>
                  <a:pt x="3855451" y="227583"/>
                </a:cubicBezTo>
                <a:cubicBezTo>
                  <a:pt x="3853035" y="213713"/>
                  <a:pt x="3831515" y="200609"/>
                  <a:pt x="3811205" y="200463"/>
                </a:cubicBezTo>
                <a:close/>
                <a:moveTo>
                  <a:pt x="3200731" y="200463"/>
                </a:moveTo>
                <a:cubicBezTo>
                  <a:pt x="3180420" y="200317"/>
                  <a:pt x="3158762" y="212727"/>
                  <a:pt x="3155648" y="226744"/>
                </a:cubicBezTo>
                <a:cubicBezTo>
                  <a:pt x="3153975" y="234372"/>
                  <a:pt x="3156020" y="240030"/>
                  <a:pt x="3168755" y="239373"/>
                </a:cubicBezTo>
                <a:lnTo>
                  <a:pt x="3168755" y="239446"/>
                </a:lnTo>
                <a:cubicBezTo>
                  <a:pt x="3179351" y="238862"/>
                  <a:pt x="3189854" y="239191"/>
                  <a:pt x="3200406" y="239409"/>
                </a:cubicBezTo>
                <a:cubicBezTo>
                  <a:pt x="3210956" y="239409"/>
                  <a:pt x="3221553" y="238898"/>
                  <a:pt x="3232057" y="239409"/>
                </a:cubicBezTo>
                <a:cubicBezTo>
                  <a:pt x="3243582" y="239957"/>
                  <a:pt x="3246233" y="234847"/>
                  <a:pt x="3244976" y="227583"/>
                </a:cubicBezTo>
                <a:cubicBezTo>
                  <a:pt x="3242560" y="213713"/>
                  <a:pt x="3221041" y="200609"/>
                  <a:pt x="3200731" y="200463"/>
                </a:cubicBezTo>
                <a:close/>
                <a:moveTo>
                  <a:pt x="2590257" y="200463"/>
                </a:moveTo>
                <a:cubicBezTo>
                  <a:pt x="2569947" y="200317"/>
                  <a:pt x="2548288" y="212727"/>
                  <a:pt x="2545175" y="226744"/>
                </a:cubicBezTo>
                <a:cubicBezTo>
                  <a:pt x="2543501" y="234372"/>
                  <a:pt x="2545546" y="240030"/>
                  <a:pt x="2558280" y="239373"/>
                </a:cubicBezTo>
                <a:lnTo>
                  <a:pt x="2558280" y="239446"/>
                </a:lnTo>
                <a:cubicBezTo>
                  <a:pt x="2568878" y="238862"/>
                  <a:pt x="2579381" y="239191"/>
                  <a:pt x="2589931" y="239409"/>
                </a:cubicBezTo>
                <a:cubicBezTo>
                  <a:pt x="2600481" y="239409"/>
                  <a:pt x="2611078" y="238898"/>
                  <a:pt x="2621582" y="239409"/>
                </a:cubicBezTo>
                <a:cubicBezTo>
                  <a:pt x="2633109" y="239957"/>
                  <a:pt x="2635758" y="234847"/>
                  <a:pt x="2634502" y="227583"/>
                </a:cubicBezTo>
                <a:cubicBezTo>
                  <a:pt x="2632087" y="213713"/>
                  <a:pt x="2610567" y="200609"/>
                  <a:pt x="2590257" y="200463"/>
                </a:cubicBezTo>
                <a:close/>
                <a:moveTo>
                  <a:pt x="1979780" y="200463"/>
                </a:moveTo>
                <a:cubicBezTo>
                  <a:pt x="1959468" y="200317"/>
                  <a:pt x="1937811" y="212727"/>
                  <a:pt x="1934698" y="226744"/>
                </a:cubicBezTo>
                <a:cubicBezTo>
                  <a:pt x="1933025" y="234372"/>
                  <a:pt x="1935069" y="240030"/>
                  <a:pt x="1947804" y="239373"/>
                </a:cubicBezTo>
                <a:lnTo>
                  <a:pt x="1947804" y="239446"/>
                </a:lnTo>
                <a:cubicBezTo>
                  <a:pt x="1958401" y="238862"/>
                  <a:pt x="1968904" y="239191"/>
                  <a:pt x="1979455" y="239409"/>
                </a:cubicBezTo>
                <a:cubicBezTo>
                  <a:pt x="1990005" y="239409"/>
                  <a:pt x="2000602" y="238898"/>
                  <a:pt x="2011104" y="239409"/>
                </a:cubicBezTo>
                <a:cubicBezTo>
                  <a:pt x="2022632" y="239957"/>
                  <a:pt x="2025280" y="234847"/>
                  <a:pt x="2024027" y="227583"/>
                </a:cubicBezTo>
                <a:cubicBezTo>
                  <a:pt x="2021608" y="213713"/>
                  <a:pt x="2000090" y="200609"/>
                  <a:pt x="1979780" y="200463"/>
                </a:cubicBezTo>
                <a:close/>
                <a:moveTo>
                  <a:pt x="1369305" y="200463"/>
                </a:moveTo>
                <a:cubicBezTo>
                  <a:pt x="1348995" y="200317"/>
                  <a:pt x="1327336" y="212727"/>
                  <a:pt x="1324222" y="226744"/>
                </a:cubicBezTo>
                <a:cubicBezTo>
                  <a:pt x="1322549" y="234372"/>
                  <a:pt x="1324595" y="240030"/>
                  <a:pt x="1337329" y="239373"/>
                </a:cubicBezTo>
                <a:lnTo>
                  <a:pt x="1337329" y="239446"/>
                </a:lnTo>
                <a:cubicBezTo>
                  <a:pt x="1347925" y="238862"/>
                  <a:pt x="1358429" y="239191"/>
                  <a:pt x="1368980" y="239409"/>
                </a:cubicBezTo>
                <a:cubicBezTo>
                  <a:pt x="1379529" y="239409"/>
                  <a:pt x="1390127" y="238898"/>
                  <a:pt x="1400631" y="239409"/>
                </a:cubicBezTo>
                <a:cubicBezTo>
                  <a:pt x="1412157" y="239957"/>
                  <a:pt x="1414806" y="234847"/>
                  <a:pt x="1413551" y="227583"/>
                </a:cubicBezTo>
                <a:cubicBezTo>
                  <a:pt x="1411134" y="213713"/>
                  <a:pt x="1389615" y="200609"/>
                  <a:pt x="1369305" y="200463"/>
                </a:cubicBezTo>
                <a:close/>
                <a:moveTo>
                  <a:pt x="758829" y="200463"/>
                </a:moveTo>
                <a:cubicBezTo>
                  <a:pt x="738519" y="200317"/>
                  <a:pt x="716861" y="212727"/>
                  <a:pt x="713747" y="226744"/>
                </a:cubicBezTo>
                <a:cubicBezTo>
                  <a:pt x="712075" y="234372"/>
                  <a:pt x="714119" y="240030"/>
                  <a:pt x="726853" y="239373"/>
                </a:cubicBezTo>
                <a:lnTo>
                  <a:pt x="726853" y="239446"/>
                </a:lnTo>
                <a:cubicBezTo>
                  <a:pt x="737450" y="238862"/>
                  <a:pt x="747955" y="239191"/>
                  <a:pt x="758504" y="239409"/>
                </a:cubicBezTo>
                <a:cubicBezTo>
                  <a:pt x="769055" y="239409"/>
                  <a:pt x="779652" y="238898"/>
                  <a:pt x="790156" y="239409"/>
                </a:cubicBezTo>
                <a:cubicBezTo>
                  <a:pt x="801681" y="239957"/>
                  <a:pt x="804331" y="234847"/>
                  <a:pt x="803076" y="227583"/>
                </a:cubicBezTo>
                <a:cubicBezTo>
                  <a:pt x="800659" y="213713"/>
                  <a:pt x="779141" y="200609"/>
                  <a:pt x="758829" y="200463"/>
                </a:cubicBezTo>
                <a:close/>
                <a:moveTo>
                  <a:pt x="452872" y="173051"/>
                </a:moveTo>
                <a:lnTo>
                  <a:pt x="452872" y="182906"/>
                </a:lnTo>
                <a:cubicBezTo>
                  <a:pt x="445621" y="182833"/>
                  <a:pt x="438372" y="183052"/>
                  <a:pt x="431168" y="183600"/>
                </a:cubicBezTo>
                <a:cubicBezTo>
                  <a:pt x="397565" y="186137"/>
                  <a:pt x="367401" y="193656"/>
                  <a:pt x="340578" y="206057"/>
                </a:cubicBezTo>
                <a:lnTo>
                  <a:pt x="270212" y="257674"/>
                </a:lnTo>
                <a:lnTo>
                  <a:pt x="261879" y="247574"/>
                </a:lnTo>
                <a:lnTo>
                  <a:pt x="267196" y="244191"/>
                </a:lnTo>
                <a:cubicBezTo>
                  <a:pt x="317578" y="196083"/>
                  <a:pt x="379578" y="171956"/>
                  <a:pt x="452872" y="173051"/>
                </a:cubicBezTo>
                <a:close/>
                <a:moveTo>
                  <a:pt x="11441467" y="172868"/>
                </a:moveTo>
                <a:lnTo>
                  <a:pt x="11464960" y="174509"/>
                </a:lnTo>
                <a:lnTo>
                  <a:pt x="11456774" y="178952"/>
                </a:lnTo>
                <a:lnTo>
                  <a:pt x="11451226" y="183529"/>
                </a:lnTo>
                <a:lnTo>
                  <a:pt x="11441467" y="182724"/>
                </a:lnTo>
                <a:close/>
                <a:moveTo>
                  <a:pt x="11132853" y="157812"/>
                </a:moveTo>
                <a:cubicBezTo>
                  <a:pt x="11101522" y="158952"/>
                  <a:pt x="11070534" y="170897"/>
                  <a:pt x="11053013" y="193272"/>
                </a:cubicBezTo>
                <a:lnTo>
                  <a:pt x="11081317" y="220320"/>
                </a:lnTo>
                <a:cubicBezTo>
                  <a:pt x="11113014" y="181811"/>
                  <a:pt x="11164975" y="186812"/>
                  <a:pt x="11190955" y="220575"/>
                </a:cubicBezTo>
                <a:cubicBezTo>
                  <a:pt x="11199833" y="212289"/>
                  <a:pt x="11208339" y="205026"/>
                  <a:pt x="11215496" y="197032"/>
                </a:cubicBezTo>
                <a:cubicBezTo>
                  <a:pt x="11217308" y="193820"/>
                  <a:pt x="11217029" y="190133"/>
                  <a:pt x="11214753" y="187104"/>
                </a:cubicBezTo>
                <a:lnTo>
                  <a:pt x="11214753" y="187177"/>
                </a:lnTo>
                <a:cubicBezTo>
                  <a:pt x="11195860" y="166335"/>
                  <a:pt x="11164185" y="156671"/>
                  <a:pt x="11132853" y="157812"/>
                </a:cubicBezTo>
                <a:close/>
                <a:moveTo>
                  <a:pt x="10522378" y="157812"/>
                </a:moveTo>
                <a:cubicBezTo>
                  <a:pt x="10491047" y="158952"/>
                  <a:pt x="10460059" y="170897"/>
                  <a:pt x="10442536" y="193272"/>
                </a:cubicBezTo>
                <a:lnTo>
                  <a:pt x="10470842" y="220320"/>
                </a:lnTo>
                <a:cubicBezTo>
                  <a:pt x="10502538" y="181811"/>
                  <a:pt x="10554500" y="186812"/>
                  <a:pt x="10580480" y="220575"/>
                </a:cubicBezTo>
                <a:cubicBezTo>
                  <a:pt x="10589357" y="212289"/>
                  <a:pt x="10597862" y="205026"/>
                  <a:pt x="10605020" y="197032"/>
                </a:cubicBezTo>
                <a:cubicBezTo>
                  <a:pt x="10606833" y="193820"/>
                  <a:pt x="10606555" y="190133"/>
                  <a:pt x="10604277" y="187104"/>
                </a:cubicBezTo>
                <a:lnTo>
                  <a:pt x="10604277" y="187177"/>
                </a:lnTo>
                <a:cubicBezTo>
                  <a:pt x="10585383" y="166335"/>
                  <a:pt x="10553709" y="156671"/>
                  <a:pt x="10522378" y="157812"/>
                </a:cubicBezTo>
                <a:close/>
                <a:moveTo>
                  <a:pt x="9911903" y="157812"/>
                </a:moveTo>
                <a:cubicBezTo>
                  <a:pt x="9880572" y="158952"/>
                  <a:pt x="9849584" y="170897"/>
                  <a:pt x="9832061" y="193272"/>
                </a:cubicBezTo>
                <a:lnTo>
                  <a:pt x="9860366" y="220320"/>
                </a:lnTo>
                <a:cubicBezTo>
                  <a:pt x="9892063" y="181811"/>
                  <a:pt x="9944024" y="186812"/>
                  <a:pt x="9970005" y="220575"/>
                </a:cubicBezTo>
                <a:cubicBezTo>
                  <a:pt x="9978882" y="212289"/>
                  <a:pt x="9987387" y="205026"/>
                  <a:pt x="9994545" y="197032"/>
                </a:cubicBezTo>
                <a:cubicBezTo>
                  <a:pt x="9996358" y="193820"/>
                  <a:pt x="9996078" y="190133"/>
                  <a:pt x="9993801" y="187104"/>
                </a:cubicBezTo>
                <a:lnTo>
                  <a:pt x="9993801" y="187177"/>
                </a:lnTo>
                <a:cubicBezTo>
                  <a:pt x="9974908" y="166335"/>
                  <a:pt x="9943234" y="156671"/>
                  <a:pt x="9911903" y="157812"/>
                </a:cubicBezTo>
                <a:close/>
                <a:moveTo>
                  <a:pt x="9301428" y="157812"/>
                </a:moveTo>
                <a:cubicBezTo>
                  <a:pt x="9270097" y="158952"/>
                  <a:pt x="9239108" y="170897"/>
                  <a:pt x="9221586" y="193272"/>
                </a:cubicBezTo>
                <a:lnTo>
                  <a:pt x="9249891" y="220320"/>
                </a:lnTo>
                <a:cubicBezTo>
                  <a:pt x="9281588" y="181811"/>
                  <a:pt x="9333549" y="186812"/>
                  <a:pt x="9359530" y="220575"/>
                </a:cubicBezTo>
                <a:cubicBezTo>
                  <a:pt x="9368407" y="212289"/>
                  <a:pt x="9376912" y="205026"/>
                  <a:pt x="9384070" y="197032"/>
                </a:cubicBezTo>
                <a:cubicBezTo>
                  <a:pt x="9385882" y="193820"/>
                  <a:pt x="9385603" y="190133"/>
                  <a:pt x="9383326" y="187104"/>
                </a:cubicBezTo>
                <a:lnTo>
                  <a:pt x="9383326" y="187177"/>
                </a:lnTo>
                <a:cubicBezTo>
                  <a:pt x="9364433" y="166335"/>
                  <a:pt x="9332759" y="156671"/>
                  <a:pt x="9301428" y="157812"/>
                </a:cubicBezTo>
                <a:close/>
                <a:moveTo>
                  <a:pt x="8690953" y="157812"/>
                </a:moveTo>
                <a:cubicBezTo>
                  <a:pt x="8659621" y="158952"/>
                  <a:pt x="8628633" y="170897"/>
                  <a:pt x="8611111" y="193272"/>
                </a:cubicBezTo>
                <a:lnTo>
                  <a:pt x="8639416" y="220320"/>
                </a:lnTo>
                <a:cubicBezTo>
                  <a:pt x="8671113" y="181811"/>
                  <a:pt x="8723074" y="186812"/>
                  <a:pt x="8749054" y="220575"/>
                </a:cubicBezTo>
                <a:cubicBezTo>
                  <a:pt x="8757932" y="212289"/>
                  <a:pt x="8766437" y="205026"/>
                  <a:pt x="8773595" y="197032"/>
                </a:cubicBezTo>
                <a:cubicBezTo>
                  <a:pt x="8775407" y="193820"/>
                  <a:pt x="8775128" y="190133"/>
                  <a:pt x="8772850" y="187104"/>
                </a:cubicBezTo>
                <a:lnTo>
                  <a:pt x="8772850" y="187177"/>
                </a:lnTo>
                <a:cubicBezTo>
                  <a:pt x="8753958" y="166335"/>
                  <a:pt x="8722284" y="156671"/>
                  <a:pt x="8690953" y="157812"/>
                </a:cubicBezTo>
                <a:close/>
                <a:moveTo>
                  <a:pt x="8080478" y="157812"/>
                </a:moveTo>
                <a:cubicBezTo>
                  <a:pt x="8049146" y="158952"/>
                  <a:pt x="8018158" y="170897"/>
                  <a:pt x="8000636" y="193272"/>
                </a:cubicBezTo>
                <a:lnTo>
                  <a:pt x="8028940" y="220320"/>
                </a:lnTo>
                <a:cubicBezTo>
                  <a:pt x="8060638" y="181811"/>
                  <a:pt x="8112598" y="186812"/>
                  <a:pt x="8138579" y="220575"/>
                </a:cubicBezTo>
                <a:cubicBezTo>
                  <a:pt x="8147456" y="212289"/>
                  <a:pt x="8155962" y="205026"/>
                  <a:pt x="8163120" y="197032"/>
                </a:cubicBezTo>
                <a:cubicBezTo>
                  <a:pt x="8164932" y="193820"/>
                  <a:pt x="8164653" y="190133"/>
                  <a:pt x="8162375" y="187104"/>
                </a:cubicBezTo>
                <a:lnTo>
                  <a:pt x="8162375" y="187177"/>
                </a:lnTo>
                <a:cubicBezTo>
                  <a:pt x="8143482" y="166335"/>
                  <a:pt x="8111808" y="156671"/>
                  <a:pt x="8080478" y="157812"/>
                </a:cubicBezTo>
                <a:close/>
                <a:moveTo>
                  <a:pt x="7470004" y="157812"/>
                </a:moveTo>
                <a:cubicBezTo>
                  <a:pt x="7438672" y="158952"/>
                  <a:pt x="7407684" y="170897"/>
                  <a:pt x="7390162" y="193272"/>
                </a:cubicBezTo>
                <a:lnTo>
                  <a:pt x="7418466" y="220320"/>
                </a:lnTo>
                <a:cubicBezTo>
                  <a:pt x="7450164" y="181811"/>
                  <a:pt x="7502125" y="186812"/>
                  <a:pt x="7528106" y="220575"/>
                </a:cubicBezTo>
                <a:cubicBezTo>
                  <a:pt x="7536982" y="212289"/>
                  <a:pt x="7545488" y="205026"/>
                  <a:pt x="7552646" y="197032"/>
                </a:cubicBezTo>
                <a:cubicBezTo>
                  <a:pt x="7554456" y="193820"/>
                  <a:pt x="7554178" y="190133"/>
                  <a:pt x="7551900" y="187104"/>
                </a:cubicBezTo>
                <a:lnTo>
                  <a:pt x="7551900" y="187177"/>
                </a:lnTo>
                <a:cubicBezTo>
                  <a:pt x="7533008" y="166335"/>
                  <a:pt x="7501334" y="156671"/>
                  <a:pt x="7470004" y="157812"/>
                </a:cubicBezTo>
                <a:close/>
                <a:moveTo>
                  <a:pt x="6859530" y="157812"/>
                </a:moveTo>
                <a:cubicBezTo>
                  <a:pt x="6828198" y="158952"/>
                  <a:pt x="6797209" y="170897"/>
                  <a:pt x="6779689" y="193272"/>
                </a:cubicBezTo>
                <a:lnTo>
                  <a:pt x="6807992" y="220320"/>
                </a:lnTo>
                <a:cubicBezTo>
                  <a:pt x="6839690" y="181811"/>
                  <a:pt x="6891651" y="186812"/>
                  <a:pt x="6917632" y="220575"/>
                </a:cubicBezTo>
                <a:cubicBezTo>
                  <a:pt x="6926508" y="212289"/>
                  <a:pt x="6935014" y="205026"/>
                  <a:pt x="6942170" y="197032"/>
                </a:cubicBezTo>
                <a:cubicBezTo>
                  <a:pt x="6943983" y="193820"/>
                  <a:pt x="6943705" y="190133"/>
                  <a:pt x="6941428" y="187104"/>
                </a:cubicBezTo>
                <a:lnTo>
                  <a:pt x="6941428" y="187177"/>
                </a:lnTo>
                <a:cubicBezTo>
                  <a:pt x="6922534" y="166335"/>
                  <a:pt x="6890860" y="156671"/>
                  <a:pt x="6859530" y="157812"/>
                </a:cubicBezTo>
                <a:close/>
                <a:moveTo>
                  <a:pt x="6249056" y="157812"/>
                </a:moveTo>
                <a:cubicBezTo>
                  <a:pt x="6217726" y="158952"/>
                  <a:pt x="6186735" y="170897"/>
                  <a:pt x="6169211" y="193272"/>
                </a:cubicBezTo>
                <a:lnTo>
                  <a:pt x="6197520" y="220320"/>
                </a:lnTo>
                <a:cubicBezTo>
                  <a:pt x="6229212" y="181811"/>
                  <a:pt x="6281176" y="186812"/>
                  <a:pt x="6307160" y="220575"/>
                </a:cubicBezTo>
                <a:cubicBezTo>
                  <a:pt x="6316034" y="212289"/>
                  <a:pt x="6324541" y="205026"/>
                  <a:pt x="6331696" y="197032"/>
                </a:cubicBezTo>
                <a:cubicBezTo>
                  <a:pt x="6333509" y="193820"/>
                  <a:pt x="6333230" y="190133"/>
                  <a:pt x="6330952" y="187104"/>
                </a:cubicBezTo>
                <a:lnTo>
                  <a:pt x="6330952" y="187177"/>
                </a:lnTo>
                <a:cubicBezTo>
                  <a:pt x="6312060" y="166335"/>
                  <a:pt x="6280384" y="156671"/>
                  <a:pt x="6249056" y="157812"/>
                </a:cubicBezTo>
                <a:close/>
                <a:moveTo>
                  <a:pt x="5638580" y="157812"/>
                </a:moveTo>
                <a:cubicBezTo>
                  <a:pt x="5607247" y="158952"/>
                  <a:pt x="5576259" y="170897"/>
                  <a:pt x="5558736" y="193272"/>
                </a:cubicBezTo>
                <a:lnTo>
                  <a:pt x="5587043" y="220320"/>
                </a:lnTo>
                <a:cubicBezTo>
                  <a:pt x="5618738" y="181811"/>
                  <a:pt x="5670701" y="186812"/>
                  <a:pt x="5696683" y="220575"/>
                </a:cubicBezTo>
                <a:cubicBezTo>
                  <a:pt x="5705560" y="212289"/>
                  <a:pt x="5714065" y="205026"/>
                  <a:pt x="5721221" y="197032"/>
                </a:cubicBezTo>
                <a:cubicBezTo>
                  <a:pt x="5723034" y="193820"/>
                  <a:pt x="5722755" y="190133"/>
                  <a:pt x="5720477" y="187104"/>
                </a:cubicBezTo>
                <a:lnTo>
                  <a:pt x="5720477" y="187177"/>
                </a:lnTo>
                <a:cubicBezTo>
                  <a:pt x="5701586" y="166335"/>
                  <a:pt x="5669912" y="156671"/>
                  <a:pt x="5638580" y="157812"/>
                </a:cubicBezTo>
                <a:close/>
                <a:moveTo>
                  <a:pt x="5028107" y="157812"/>
                </a:moveTo>
                <a:cubicBezTo>
                  <a:pt x="4996773" y="158952"/>
                  <a:pt x="4965787" y="170897"/>
                  <a:pt x="4948262" y="193272"/>
                </a:cubicBezTo>
                <a:lnTo>
                  <a:pt x="4976567" y="220320"/>
                </a:lnTo>
                <a:cubicBezTo>
                  <a:pt x="5008264" y="181811"/>
                  <a:pt x="5060226" y="186812"/>
                  <a:pt x="5086206" y="220575"/>
                </a:cubicBezTo>
                <a:cubicBezTo>
                  <a:pt x="5095086" y="212289"/>
                  <a:pt x="5103588" y="205026"/>
                  <a:pt x="5110748" y="197032"/>
                </a:cubicBezTo>
                <a:cubicBezTo>
                  <a:pt x="5112560" y="193820"/>
                  <a:pt x="5112281" y="190133"/>
                  <a:pt x="5110004" y="187104"/>
                </a:cubicBezTo>
                <a:lnTo>
                  <a:pt x="5110004" y="187177"/>
                </a:lnTo>
                <a:cubicBezTo>
                  <a:pt x="5091110" y="166335"/>
                  <a:pt x="5059437" y="156671"/>
                  <a:pt x="5028107" y="157812"/>
                </a:cubicBezTo>
                <a:close/>
                <a:moveTo>
                  <a:pt x="4417631" y="157812"/>
                </a:moveTo>
                <a:cubicBezTo>
                  <a:pt x="4386300" y="158952"/>
                  <a:pt x="4355311" y="170897"/>
                  <a:pt x="4337789" y="193272"/>
                </a:cubicBezTo>
                <a:lnTo>
                  <a:pt x="4366093" y="220320"/>
                </a:lnTo>
                <a:cubicBezTo>
                  <a:pt x="4397792" y="181811"/>
                  <a:pt x="4449753" y="186812"/>
                  <a:pt x="4475733" y="220575"/>
                </a:cubicBezTo>
                <a:cubicBezTo>
                  <a:pt x="4484611" y="212289"/>
                  <a:pt x="4493116" y="205026"/>
                  <a:pt x="4500272" y="197032"/>
                </a:cubicBezTo>
                <a:cubicBezTo>
                  <a:pt x="4502085" y="193820"/>
                  <a:pt x="4501807" y="190133"/>
                  <a:pt x="4499529" y="187104"/>
                </a:cubicBezTo>
                <a:lnTo>
                  <a:pt x="4499529" y="187177"/>
                </a:lnTo>
                <a:cubicBezTo>
                  <a:pt x="4480636" y="166335"/>
                  <a:pt x="4448961" y="156671"/>
                  <a:pt x="4417631" y="157812"/>
                </a:cubicBezTo>
                <a:close/>
                <a:moveTo>
                  <a:pt x="3807157" y="157812"/>
                </a:moveTo>
                <a:cubicBezTo>
                  <a:pt x="3775825" y="158952"/>
                  <a:pt x="3744836" y="170897"/>
                  <a:pt x="3727314" y="193272"/>
                </a:cubicBezTo>
                <a:lnTo>
                  <a:pt x="3755619" y="220320"/>
                </a:lnTo>
                <a:cubicBezTo>
                  <a:pt x="3787315" y="181811"/>
                  <a:pt x="3839278" y="186812"/>
                  <a:pt x="3865259" y="220575"/>
                </a:cubicBezTo>
                <a:cubicBezTo>
                  <a:pt x="3874135" y="212289"/>
                  <a:pt x="3882641" y="205026"/>
                  <a:pt x="3889798" y="197032"/>
                </a:cubicBezTo>
                <a:cubicBezTo>
                  <a:pt x="3891611" y="193820"/>
                  <a:pt x="3891333" y="190133"/>
                  <a:pt x="3889054" y="187104"/>
                </a:cubicBezTo>
                <a:lnTo>
                  <a:pt x="3889054" y="187177"/>
                </a:lnTo>
                <a:cubicBezTo>
                  <a:pt x="3870161" y="166335"/>
                  <a:pt x="3838487" y="156671"/>
                  <a:pt x="3807157" y="157812"/>
                </a:cubicBezTo>
                <a:close/>
                <a:moveTo>
                  <a:pt x="3196681" y="157812"/>
                </a:moveTo>
                <a:cubicBezTo>
                  <a:pt x="3165350" y="158952"/>
                  <a:pt x="3134362" y="170897"/>
                  <a:pt x="3116839" y="193272"/>
                </a:cubicBezTo>
                <a:lnTo>
                  <a:pt x="3145145" y="220320"/>
                </a:lnTo>
                <a:cubicBezTo>
                  <a:pt x="3176841" y="181811"/>
                  <a:pt x="3228802" y="186812"/>
                  <a:pt x="3254783" y="220575"/>
                </a:cubicBezTo>
                <a:cubicBezTo>
                  <a:pt x="3263660" y="212289"/>
                  <a:pt x="3272165" y="205026"/>
                  <a:pt x="3279324" y="197032"/>
                </a:cubicBezTo>
                <a:cubicBezTo>
                  <a:pt x="3281135" y="193820"/>
                  <a:pt x="3280858" y="190133"/>
                  <a:pt x="3278580" y="187104"/>
                </a:cubicBezTo>
                <a:lnTo>
                  <a:pt x="3278580" y="187177"/>
                </a:lnTo>
                <a:cubicBezTo>
                  <a:pt x="3259686" y="166335"/>
                  <a:pt x="3228013" y="156671"/>
                  <a:pt x="3196681" y="157812"/>
                </a:cubicBezTo>
                <a:close/>
                <a:moveTo>
                  <a:pt x="2586207" y="157812"/>
                </a:moveTo>
                <a:cubicBezTo>
                  <a:pt x="2554877" y="158952"/>
                  <a:pt x="2523888" y="170897"/>
                  <a:pt x="2506364" y="193272"/>
                </a:cubicBezTo>
                <a:lnTo>
                  <a:pt x="2534670" y="220320"/>
                </a:lnTo>
                <a:cubicBezTo>
                  <a:pt x="2566367" y="181811"/>
                  <a:pt x="2618328" y="186812"/>
                  <a:pt x="2644309" y="220575"/>
                </a:cubicBezTo>
                <a:cubicBezTo>
                  <a:pt x="2653186" y="212289"/>
                  <a:pt x="2661691" y="205026"/>
                  <a:pt x="2668850" y="197032"/>
                </a:cubicBezTo>
                <a:cubicBezTo>
                  <a:pt x="2670662" y="193820"/>
                  <a:pt x="2670383" y="190133"/>
                  <a:pt x="2668106" y="187104"/>
                </a:cubicBezTo>
                <a:lnTo>
                  <a:pt x="2668106" y="187177"/>
                </a:lnTo>
                <a:cubicBezTo>
                  <a:pt x="2649213" y="166335"/>
                  <a:pt x="2617538" y="156671"/>
                  <a:pt x="2586207" y="157812"/>
                </a:cubicBezTo>
                <a:close/>
                <a:moveTo>
                  <a:pt x="1975730" y="157812"/>
                </a:moveTo>
                <a:cubicBezTo>
                  <a:pt x="1944400" y="158952"/>
                  <a:pt x="1913412" y="170897"/>
                  <a:pt x="1895889" y="193272"/>
                </a:cubicBezTo>
                <a:lnTo>
                  <a:pt x="1924193" y="220320"/>
                </a:lnTo>
                <a:cubicBezTo>
                  <a:pt x="1955891" y="181811"/>
                  <a:pt x="2007852" y="186812"/>
                  <a:pt x="2033832" y="220575"/>
                </a:cubicBezTo>
                <a:cubicBezTo>
                  <a:pt x="2042710" y="212289"/>
                  <a:pt x="2051215" y="205026"/>
                  <a:pt x="2058373" y="197032"/>
                </a:cubicBezTo>
                <a:cubicBezTo>
                  <a:pt x="2060185" y="193820"/>
                  <a:pt x="2059907" y="190133"/>
                  <a:pt x="2057629" y="187104"/>
                </a:cubicBezTo>
                <a:lnTo>
                  <a:pt x="2057629" y="187177"/>
                </a:lnTo>
                <a:cubicBezTo>
                  <a:pt x="2038736" y="166335"/>
                  <a:pt x="2007062" y="156671"/>
                  <a:pt x="1975730" y="157812"/>
                </a:cubicBezTo>
                <a:close/>
                <a:moveTo>
                  <a:pt x="1365255" y="157812"/>
                </a:moveTo>
                <a:cubicBezTo>
                  <a:pt x="1333924" y="158952"/>
                  <a:pt x="1302936" y="170897"/>
                  <a:pt x="1285413" y="193272"/>
                </a:cubicBezTo>
                <a:lnTo>
                  <a:pt x="1313719" y="220320"/>
                </a:lnTo>
                <a:cubicBezTo>
                  <a:pt x="1345416" y="181811"/>
                  <a:pt x="1397377" y="186812"/>
                  <a:pt x="1423357" y="220575"/>
                </a:cubicBezTo>
                <a:cubicBezTo>
                  <a:pt x="1432235" y="212289"/>
                  <a:pt x="1440740" y="205026"/>
                  <a:pt x="1447898" y="197032"/>
                </a:cubicBezTo>
                <a:cubicBezTo>
                  <a:pt x="1449710" y="193820"/>
                  <a:pt x="1449431" y="190133"/>
                  <a:pt x="1447153" y="187104"/>
                </a:cubicBezTo>
                <a:lnTo>
                  <a:pt x="1447153" y="187177"/>
                </a:lnTo>
                <a:cubicBezTo>
                  <a:pt x="1428261" y="166335"/>
                  <a:pt x="1396587" y="156671"/>
                  <a:pt x="1365255" y="157812"/>
                </a:cubicBezTo>
                <a:close/>
                <a:moveTo>
                  <a:pt x="754780" y="157812"/>
                </a:moveTo>
                <a:cubicBezTo>
                  <a:pt x="723449" y="158952"/>
                  <a:pt x="692461" y="170897"/>
                  <a:pt x="674940" y="193272"/>
                </a:cubicBezTo>
                <a:lnTo>
                  <a:pt x="703244" y="220320"/>
                </a:lnTo>
                <a:cubicBezTo>
                  <a:pt x="734940" y="181811"/>
                  <a:pt x="786903" y="186812"/>
                  <a:pt x="812882" y="220575"/>
                </a:cubicBezTo>
                <a:cubicBezTo>
                  <a:pt x="821759" y="212289"/>
                  <a:pt x="830266" y="205026"/>
                  <a:pt x="837422" y="197032"/>
                </a:cubicBezTo>
                <a:cubicBezTo>
                  <a:pt x="839235" y="193820"/>
                  <a:pt x="838957" y="190133"/>
                  <a:pt x="836679" y="187104"/>
                </a:cubicBezTo>
                <a:lnTo>
                  <a:pt x="836679" y="187177"/>
                </a:lnTo>
                <a:cubicBezTo>
                  <a:pt x="817787" y="166335"/>
                  <a:pt x="786113" y="156671"/>
                  <a:pt x="754780" y="157812"/>
                </a:cubicBezTo>
                <a:close/>
                <a:moveTo>
                  <a:pt x="11151305" y="111489"/>
                </a:moveTo>
                <a:cubicBezTo>
                  <a:pt x="11138145" y="110497"/>
                  <a:pt x="11124825" y="110762"/>
                  <a:pt x="11111680" y="112337"/>
                </a:cubicBezTo>
                <a:cubicBezTo>
                  <a:pt x="11094153" y="114437"/>
                  <a:pt x="11076936" y="118865"/>
                  <a:pt x="11060821" y="125746"/>
                </a:cubicBezTo>
                <a:cubicBezTo>
                  <a:pt x="11039998" y="134688"/>
                  <a:pt x="11021780" y="145931"/>
                  <a:pt x="11007929" y="162247"/>
                </a:cubicBezTo>
                <a:lnTo>
                  <a:pt x="11044460" y="185899"/>
                </a:lnTo>
                <a:cubicBezTo>
                  <a:pt x="11089450" y="142135"/>
                  <a:pt x="11173573" y="134944"/>
                  <a:pt x="11228742" y="185717"/>
                </a:cubicBezTo>
                <a:cubicBezTo>
                  <a:pt x="11237200" y="180205"/>
                  <a:pt x="11245148" y="174219"/>
                  <a:pt x="11254212" y="169510"/>
                </a:cubicBezTo>
                <a:cubicBezTo>
                  <a:pt x="11264343" y="164254"/>
                  <a:pt x="11264622" y="160166"/>
                  <a:pt x="11256442" y="152939"/>
                </a:cubicBezTo>
                <a:cubicBezTo>
                  <a:pt x="11228835" y="128752"/>
                  <a:pt x="11190787" y="114464"/>
                  <a:pt x="11151305" y="111489"/>
                </a:cubicBezTo>
                <a:close/>
                <a:moveTo>
                  <a:pt x="10540830" y="111489"/>
                </a:moveTo>
                <a:cubicBezTo>
                  <a:pt x="10527669" y="110497"/>
                  <a:pt x="10514350" y="110762"/>
                  <a:pt x="10501204" y="112337"/>
                </a:cubicBezTo>
                <a:cubicBezTo>
                  <a:pt x="10483678" y="114437"/>
                  <a:pt x="10466461" y="118865"/>
                  <a:pt x="10450344" y="125746"/>
                </a:cubicBezTo>
                <a:cubicBezTo>
                  <a:pt x="10429523" y="134688"/>
                  <a:pt x="10411304" y="145931"/>
                  <a:pt x="10397454" y="162247"/>
                </a:cubicBezTo>
                <a:lnTo>
                  <a:pt x="10433985" y="185899"/>
                </a:lnTo>
                <a:cubicBezTo>
                  <a:pt x="10478974" y="142135"/>
                  <a:pt x="10563098" y="134944"/>
                  <a:pt x="10618267" y="185717"/>
                </a:cubicBezTo>
                <a:cubicBezTo>
                  <a:pt x="10626725" y="180205"/>
                  <a:pt x="10634673" y="174219"/>
                  <a:pt x="10643736" y="169510"/>
                </a:cubicBezTo>
                <a:cubicBezTo>
                  <a:pt x="10653868" y="164254"/>
                  <a:pt x="10654147" y="160166"/>
                  <a:pt x="10645967" y="152939"/>
                </a:cubicBezTo>
                <a:cubicBezTo>
                  <a:pt x="10618360" y="128752"/>
                  <a:pt x="10580312" y="114464"/>
                  <a:pt x="10540830" y="111489"/>
                </a:cubicBezTo>
                <a:close/>
                <a:moveTo>
                  <a:pt x="9930355" y="111489"/>
                </a:moveTo>
                <a:cubicBezTo>
                  <a:pt x="9917194" y="110497"/>
                  <a:pt x="9903875" y="110762"/>
                  <a:pt x="9890729" y="112337"/>
                </a:cubicBezTo>
                <a:cubicBezTo>
                  <a:pt x="9873202" y="114437"/>
                  <a:pt x="9855986" y="118865"/>
                  <a:pt x="9839869" y="125746"/>
                </a:cubicBezTo>
                <a:cubicBezTo>
                  <a:pt x="9819048" y="134688"/>
                  <a:pt x="9800829" y="145931"/>
                  <a:pt x="9786979" y="162247"/>
                </a:cubicBezTo>
                <a:lnTo>
                  <a:pt x="9823510" y="185899"/>
                </a:lnTo>
                <a:cubicBezTo>
                  <a:pt x="9868499" y="142135"/>
                  <a:pt x="9952622" y="134944"/>
                  <a:pt x="10007790" y="185717"/>
                </a:cubicBezTo>
                <a:cubicBezTo>
                  <a:pt x="10016250" y="180205"/>
                  <a:pt x="10024198" y="174219"/>
                  <a:pt x="10033260" y="169510"/>
                </a:cubicBezTo>
                <a:cubicBezTo>
                  <a:pt x="10043393" y="164254"/>
                  <a:pt x="10043672" y="160166"/>
                  <a:pt x="10035492" y="152939"/>
                </a:cubicBezTo>
                <a:cubicBezTo>
                  <a:pt x="10007883" y="128752"/>
                  <a:pt x="9969835" y="114464"/>
                  <a:pt x="9930355" y="111489"/>
                </a:cubicBezTo>
                <a:close/>
                <a:moveTo>
                  <a:pt x="9319880" y="111489"/>
                </a:moveTo>
                <a:cubicBezTo>
                  <a:pt x="9306718" y="110497"/>
                  <a:pt x="9293399" y="110762"/>
                  <a:pt x="9280254" y="112337"/>
                </a:cubicBezTo>
                <a:cubicBezTo>
                  <a:pt x="9262727" y="114437"/>
                  <a:pt x="9245510" y="118865"/>
                  <a:pt x="9229394" y="125746"/>
                </a:cubicBezTo>
                <a:cubicBezTo>
                  <a:pt x="9208573" y="134688"/>
                  <a:pt x="9190354" y="145931"/>
                  <a:pt x="9176503" y="162247"/>
                </a:cubicBezTo>
                <a:lnTo>
                  <a:pt x="9213035" y="185899"/>
                </a:lnTo>
                <a:cubicBezTo>
                  <a:pt x="9258024" y="142135"/>
                  <a:pt x="9342147" y="134944"/>
                  <a:pt x="9397315" y="185717"/>
                </a:cubicBezTo>
                <a:cubicBezTo>
                  <a:pt x="9405774" y="180205"/>
                  <a:pt x="9413723" y="174219"/>
                  <a:pt x="9422785" y="169510"/>
                </a:cubicBezTo>
                <a:cubicBezTo>
                  <a:pt x="9432917" y="164254"/>
                  <a:pt x="9433196" y="160166"/>
                  <a:pt x="9425016" y="152939"/>
                </a:cubicBezTo>
                <a:cubicBezTo>
                  <a:pt x="9397408" y="128752"/>
                  <a:pt x="9359360" y="114464"/>
                  <a:pt x="9319880" y="111489"/>
                </a:cubicBezTo>
                <a:close/>
                <a:moveTo>
                  <a:pt x="8709404" y="111489"/>
                </a:moveTo>
                <a:cubicBezTo>
                  <a:pt x="8696243" y="110497"/>
                  <a:pt x="8682924" y="110762"/>
                  <a:pt x="8669778" y="112337"/>
                </a:cubicBezTo>
                <a:cubicBezTo>
                  <a:pt x="8652252" y="114437"/>
                  <a:pt x="8635035" y="118865"/>
                  <a:pt x="8618918" y="125746"/>
                </a:cubicBezTo>
                <a:cubicBezTo>
                  <a:pt x="8598097" y="134688"/>
                  <a:pt x="8579879" y="145931"/>
                  <a:pt x="8566028" y="162247"/>
                </a:cubicBezTo>
                <a:lnTo>
                  <a:pt x="8602560" y="185899"/>
                </a:lnTo>
                <a:cubicBezTo>
                  <a:pt x="8647549" y="142135"/>
                  <a:pt x="8731672" y="134944"/>
                  <a:pt x="8786840" y="185717"/>
                </a:cubicBezTo>
                <a:cubicBezTo>
                  <a:pt x="8795299" y="180205"/>
                  <a:pt x="8803247" y="174219"/>
                  <a:pt x="8812309" y="169510"/>
                </a:cubicBezTo>
                <a:cubicBezTo>
                  <a:pt x="8822442" y="164254"/>
                  <a:pt x="8822721" y="160166"/>
                  <a:pt x="8814541" y="152939"/>
                </a:cubicBezTo>
                <a:cubicBezTo>
                  <a:pt x="8786933" y="128752"/>
                  <a:pt x="8748885" y="114464"/>
                  <a:pt x="8709404" y="111489"/>
                </a:cubicBezTo>
                <a:close/>
                <a:moveTo>
                  <a:pt x="8098929" y="111489"/>
                </a:moveTo>
                <a:cubicBezTo>
                  <a:pt x="8085768" y="110497"/>
                  <a:pt x="8072449" y="110762"/>
                  <a:pt x="8059303" y="112337"/>
                </a:cubicBezTo>
                <a:cubicBezTo>
                  <a:pt x="8041776" y="114437"/>
                  <a:pt x="8024560" y="118865"/>
                  <a:pt x="8008444" y="125746"/>
                </a:cubicBezTo>
                <a:cubicBezTo>
                  <a:pt x="7987622" y="134688"/>
                  <a:pt x="7969404" y="145931"/>
                  <a:pt x="7955553" y="162247"/>
                </a:cubicBezTo>
                <a:lnTo>
                  <a:pt x="7992084" y="185899"/>
                </a:lnTo>
                <a:cubicBezTo>
                  <a:pt x="8037074" y="142135"/>
                  <a:pt x="8121197" y="134944"/>
                  <a:pt x="8176364" y="185717"/>
                </a:cubicBezTo>
                <a:cubicBezTo>
                  <a:pt x="8184824" y="180205"/>
                  <a:pt x="8192772" y="174219"/>
                  <a:pt x="8201834" y="169510"/>
                </a:cubicBezTo>
                <a:cubicBezTo>
                  <a:pt x="8211967" y="164254"/>
                  <a:pt x="8212246" y="160166"/>
                  <a:pt x="8204066" y="152939"/>
                </a:cubicBezTo>
                <a:cubicBezTo>
                  <a:pt x="8176458" y="128752"/>
                  <a:pt x="8138410" y="114464"/>
                  <a:pt x="8098929" y="111489"/>
                </a:cubicBezTo>
                <a:close/>
                <a:moveTo>
                  <a:pt x="7488454" y="111489"/>
                </a:moveTo>
                <a:cubicBezTo>
                  <a:pt x="7475294" y="110497"/>
                  <a:pt x="7461974" y="110762"/>
                  <a:pt x="7448829" y="112337"/>
                </a:cubicBezTo>
                <a:cubicBezTo>
                  <a:pt x="7431302" y="114437"/>
                  <a:pt x="7414085" y="118865"/>
                  <a:pt x="7397968" y="125746"/>
                </a:cubicBezTo>
                <a:cubicBezTo>
                  <a:pt x="7377148" y="134688"/>
                  <a:pt x="7358928" y="145931"/>
                  <a:pt x="7345078" y="162247"/>
                </a:cubicBezTo>
                <a:lnTo>
                  <a:pt x="7381610" y="185899"/>
                </a:lnTo>
                <a:cubicBezTo>
                  <a:pt x="7426601" y="142135"/>
                  <a:pt x="7510722" y="134944"/>
                  <a:pt x="7565891" y="185717"/>
                </a:cubicBezTo>
                <a:cubicBezTo>
                  <a:pt x="7574350" y="180205"/>
                  <a:pt x="7582297" y="174219"/>
                  <a:pt x="7591359" y="169510"/>
                </a:cubicBezTo>
                <a:cubicBezTo>
                  <a:pt x="7601492" y="164254"/>
                  <a:pt x="7601771" y="160166"/>
                  <a:pt x="7593593" y="152939"/>
                </a:cubicBezTo>
                <a:cubicBezTo>
                  <a:pt x="7565984" y="128752"/>
                  <a:pt x="7527936" y="114464"/>
                  <a:pt x="7488454" y="111489"/>
                </a:cubicBezTo>
                <a:close/>
                <a:moveTo>
                  <a:pt x="6877980" y="111489"/>
                </a:moveTo>
                <a:cubicBezTo>
                  <a:pt x="6864819" y="110497"/>
                  <a:pt x="6851501" y="110762"/>
                  <a:pt x="6838356" y="112337"/>
                </a:cubicBezTo>
                <a:cubicBezTo>
                  <a:pt x="6820830" y="114437"/>
                  <a:pt x="6803611" y="118865"/>
                  <a:pt x="6787496" y="125746"/>
                </a:cubicBezTo>
                <a:cubicBezTo>
                  <a:pt x="6766674" y="134688"/>
                  <a:pt x="6748456" y="145931"/>
                  <a:pt x="6734605" y="162247"/>
                </a:cubicBezTo>
                <a:lnTo>
                  <a:pt x="6771138" y="185899"/>
                </a:lnTo>
                <a:cubicBezTo>
                  <a:pt x="6816126" y="142135"/>
                  <a:pt x="6900250" y="134944"/>
                  <a:pt x="6955417" y="185717"/>
                </a:cubicBezTo>
                <a:cubicBezTo>
                  <a:pt x="6963875" y="180205"/>
                  <a:pt x="6971823" y="174219"/>
                  <a:pt x="6980886" y="169510"/>
                </a:cubicBezTo>
                <a:cubicBezTo>
                  <a:pt x="6991019" y="164254"/>
                  <a:pt x="6991297" y="160166"/>
                  <a:pt x="6983117" y="152939"/>
                </a:cubicBezTo>
                <a:cubicBezTo>
                  <a:pt x="6955508" y="128752"/>
                  <a:pt x="6917460" y="114464"/>
                  <a:pt x="6877980" y="111489"/>
                </a:cubicBezTo>
                <a:close/>
                <a:moveTo>
                  <a:pt x="6267504" y="111489"/>
                </a:moveTo>
                <a:cubicBezTo>
                  <a:pt x="6254348" y="110497"/>
                  <a:pt x="6241027" y="110762"/>
                  <a:pt x="6227884" y="112337"/>
                </a:cubicBezTo>
                <a:cubicBezTo>
                  <a:pt x="6210355" y="114437"/>
                  <a:pt x="6193137" y="118865"/>
                  <a:pt x="6177019" y="125746"/>
                </a:cubicBezTo>
                <a:cubicBezTo>
                  <a:pt x="6156196" y="134688"/>
                  <a:pt x="6137982" y="145931"/>
                  <a:pt x="6124128" y="162247"/>
                </a:cubicBezTo>
                <a:lnTo>
                  <a:pt x="6160660" y="185899"/>
                </a:lnTo>
                <a:cubicBezTo>
                  <a:pt x="6205650" y="142135"/>
                  <a:pt x="6289774" y="134944"/>
                  <a:pt x="6344943" y="185717"/>
                </a:cubicBezTo>
                <a:cubicBezTo>
                  <a:pt x="6353401" y="180205"/>
                  <a:pt x="6361350" y="174219"/>
                  <a:pt x="6370411" y="169510"/>
                </a:cubicBezTo>
                <a:cubicBezTo>
                  <a:pt x="6380546" y="164254"/>
                  <a:pt x="6380823" y="160166"/>
                  <a:pt x="6372640" y="152939"/>
                </a:cubicBezTo>
                <a:cubicBezTo>
                  <a:pt x="6345034" y="128752"/>
                  <a:pt x="6306988" y="114464"/>
                  <a:pt x="6267504" y="111489"/>
                </a:cubicBezTo>
                <a:close/>
                <a:moveTo>
                  <a:pt x="5657031" y="111489"/>
                </a:moveTo>
                <a:cubicBezTo>
                  <a:pt x="5643870" y="110497"/>
                  <a:pt x="5630550" y="110762"/>
                  <a:pt x="5617407" y="112337"/>
                </a:cubicBezTo>
                <a:cubicBezTo>
                  <a:pt x="5599879" y="114437"/>
                  <a:pt x="5582661" y="118865"/>
                  <a:pt x="5566546" y="125746"/>
                </a:cubicBezTo>
                <a:cubicBezTo>
                  <a:pt x="5545723" y="134688"/>
                  <a:pt x="5527506" y="145931"/>
                  <a:pt x="5513654" y="162247"/>
                </a:cubicBezTo>
                <a:lnTo>
                  <a:pt x="5550186" y="185899"/>
                </a:lnTo>
                <a:cubicBezTo>
                  <a:pt x="5595177" y="142135"/>
                  <a:pt x="5679301" y="134944"/>
                  <a:pt x="5734468" y="185717"/>
                </a:cubicBezTo>
                <a:cubicBezTo>
                  <a:pt x="5742926" y="180205"/>
                  <a:pt x="5750873" y="174219"/>
                  <a:pt x="5759938" y="169510"/>
                </a:cubicBezTo>
                <a:cubicBezTo>
                  <a:pt x="5770069" y="164254"/>
                  <a:pt x="5770348" y="160166"/>
                  <a:pt x="5762167" y="152939"/>
                </a:cubicBezTo>
                <a:cubicBezTo>
                  <a:pt x="5734560" y="128752"/>
                  <a:pt x="5696512" y="114464"/>
                  <a:pt x="5657031" y="111489"/>
                </a:cubicBezTo>
                <a:close/>
                <a:moveTo>
                  <a:pt x="5046556" y="111489"/>
                </a:moveTo>
                <a:cubicBezTo>
                  <a:pt x="5033397" y="110497"/>
                  <a:pt x="5020076" y="110762"/>
                  <a:pt x="5006931" y="112337"/>
                </a:cubicBezTo>
                <a:cubicBezTo>
                  <a:pt x="4989405" y="114437"/>
                  <a:pt x="4972189" y="118865"/>
                  <a:pt x="4956072" y="125746"/>
                </a:cubicBezTo>
                <a:cubicBezTo>
                  <a:pt x="4935249" y="134688"/>
                  <a:pt x="4917032" y="145931"/>
                  <a:pt x="4903182" y="162247"/>
                </a:cubicBezTo>
                <a:lnTo>
                  <a:pt x="4939714" y="185899"/>
                </a:lnTo>
                <a:cubicBezTo>
                  <a:pt x="4984701" y="142135"/>
                  <a:pt x="5068824" y="134944"/>
                  <a:pt x="5123992" y="185717"/>
                </a:cubicBezTo>
                <a:cubicBezTo>
                  <a:pt x="5132452" y="180205"/>
                  <a:pt x="5140401" y="174219"/>
                  <a:pt x="5149462" y="169510"/>
                </a:cubicBezTo>
                <a:cubicBezTo>
                  <a:pt x="5159595" y="164254"/>
                  <a:pt x="5159873" y="160166"/>
                  <a:pt x="5151694" y="152939"/>
                </a:cubicBezTo>
                <a:cubicBezTo>
                  <a:pt x="5124088" y="128752"/>
                  <a:pt x="5086036" y="114464"/>
                  <a:pt x="5046556" y="111489"/>
                </a:cubicBezTo>
                <a:close/>
                <a:moveTo>
                  <a:pt x="4436082" y="111489"/>
                </a:moveTo>
                <a:cubicBezTo>
                  <a:pt x="4422922" y="110497"/>
                  <a:pt x="4409602" y="110762"/>
                  <a:pt x="4396457" y="112337"/>
                </a:cubicBezTo>
                <a:cubicBezTo>
                  <a:pt x="4378930" y="114437"/>
                  <a:pt x="4361713" y="118865"/>
                  <a:pt x="4345598" y="125746"/>
                </a:cubicBezTo>
                <a:cubicBezTo>
                  <a:pt x="4324777" y="134688"/>
                  <a:pt x="4306557" y="145931"/>
                  <a:pt x="4292708" y="162247"/>
                </a:cubicBezTo>
                <a:lnTo>
                  <a:pt x="4329238" y="185899"/>
                </a:lnTo>
                <a:cubicBezTo>
                  <a:pt x="4374228" y="142135"/>
                  <a:pt x="4458351" y="134944"/>
                  <a:pt x="4513519" y="185717"/>
                </a:cubicBezTo>
                <a:cubicBezTo>
                  <a:pt x="4521978" y="180205"/>
                  <a:pt x="4529925" y="174219"/>
                  <a:pt x="4538990" y="169510"/>
                </a:cubicBezTo>
                <a:cubicBezTo>
                  <a:pt x="4549120" y="164254"/>
                  <a:pt x="4549400" y="160166"/>
                  <a:pt x="4541219" y="152939"/>
                </a:cubicBezTo>
                <a:cubicBezTo>
                  <a:pt x="4513612" y="128752"/>
                  <a:pt x="4475564" y="114464"/>
                  <a:pt x="4436082" y="111489"/>
                </a:cubicBezTo>
                <a:close/>
                <a:moveTo>
                  <a:pt x="3825607" y="111489"/>
                </a:moveTo>
                <a:cubicBezTo>
                  <a:pt x="3812447" y="110497"/>
                  <a:pt x="3799126" y="110762"/>
                  <a:pt x="3785983" y="112337"/>
                </a:cubicBezTo>
                <a:cubicBezTo>
                  <a:pt x="3768455" y="114437"/>
                  <a:pt x="3751238" y="118865"/>
                  <a:pt x="3735122" y="125746"/>
                </a:cubicBezTo>
                <a:cubicBezTo>
                  <a:pt x="3714301" y="134688"/>
                  <a:pt x="3696082" y="145931"/>
                  <a:pt x="3682232" y="162247"/>
                </a:cubicBezTo>
                <a:lnTo>
                  <a:pt x="3718762" y="185899"/>
                </a:lnTo>
                <a:cubicBezTo>
                  <a:pt x="3763752" y="142135"/>
                  <a:pt x="3847877" y="134944"/>
                  <a:pt x="3903044" y="185717"/>
                </a:cubicBezTo>
                <a:cubicBezTo>
                  <a:pt x="3911503" y="180205"/>
                  <a:pt x="3919451" y="174219"/>
                  <a:pt x="3928514" y="169510"/>
                </a:cubicBezTo>
                <a:cubicBezTo>
                  <a:pt x="3938646" y="164254"/>
                  <a:pt x="3938924" y="160166"/>
                  <a:pt x="3930743" y="152939"/>
                </a:cubicBezTo>
                <a:cubicBezTo>
                  <a:pt x="3903136" y="128752"/>
                  <a:pt x="3865088" y="114464"/>
                  <a:pt x="3825607" y="111489"/>
                </a:cubicBezTo>
                <a:close/>
                <a:moveTo>
                  <a:pt x="3215133" y="111489"/>
                </a:moveTo>
                <a:cubicBezTo>
                  <a:pt x="3201972" y="110497"/>
                  <a:pt x="3188652" y="110762"/>
                  <a:pt x="3175508" y="112337"/>
                </a:cubicBezTo>
                <a:cubicBezTo>
                  <a:pt x="3157980" y="114437"/>
                  <a:pt x="3140764" y="118865"/>
                  <a:pt x="3124648" y="125746"/>
                </a:cubicBezTo>
                <a:cubicBezTo>
                  <a:pt x="3103826" y="134688"/>
                  <a:pt x="3085607" y="145931"/>
                  <a:pt x="3071757" y="162247"/>
                </a:cubicBezTo>
                <a:lnTo>
                  <a:pt x="3108289" y="185899"/>
                </a:lnTo>
                <a:cubicBezTo>
                  <a:pt x="3153277" y="142135"/>
                  <a:pt x="3237401" y="134944"/>
                  <a:pt x="3292568" y="185717"/>
                </a:cubicBezTo>
                <a:cubicBezTo>
                  <a:pt x="3301027" y="180205"/>
                  <a:pt x="3308976" y="174219"/>
                  <a:pt x="3318039" y="169510"/>
                </a:cubicBezTo>
                <a:cubicBezTo>
                  <a:pt x="3328170" y="164254"/>
                  <a:pt x="3328450" y="160166"/>
                  <a:pt x="3320269" y="152939"/>
                </a:cubicBezTo>
                <a:cubicBezTo>
                  <a:pt x="3292662" y="128752"/>
                  <a:pt x="3254614" y="114464"/>
                  <a:pt x="3215133" y="111489"/>
                </a:cubicBezTo>
                <a:close/>
                <a:moveTo>
                  <a:pt x="2604659" y="111489"/>
                </a:moveTo>
                <a:cubicBezTo>
                  <a:pt x="2591498" y="110497"/>
                  <a:pt x="2578178" y="110762"/>
                  <a:pt x="2565033" y="112337"/>
                </a:cubicBezTo>
                <a:cubicBezTo>
                  <a:pt x="2547506" y="114437"/>
                  <a:pt x="2530290" y="118865"/>
                  <a:pt x="2514172" y="125746"/>
                </a:cubicBezTo>
                <a:cubicBezTo>
                  <a:pt x="2493350" y="134688"/>
                  <a:pt x="2475131" y="145931"/>
                  <a:pt x="2461280" y="162247"/>
                </a:cubicBezTo>
                <a:lnTo>
                  <a:pt x="2497812" y="185899"/>
                </a:lnTo>
                <a:cubicBezTo>
                  <a:pt x="2542804" y="142135"/>
                  <a:pt x="2626927" y="134944"/>
                  <a:pt x="2682095" y="185717"/>
                </a:cubicBezTo>
                <a:cubicBezTo>
                  <a:pt x="2690554" y="180205"/>
                  <a:pt x="2698502" y="174219"/>
                  <a:pt x="2707564" y="169510"/>
                </a:cubicBezTo>
                <a:cubicBezTo>
                  <a:pt x="2717696" y="164254"/>
                  <a:pt x="2717976" y="160166"/>
                  <a:pt x="2709795" y="152939"/>
                </a:cubicBezTo>
                <a:cubicBezTo>
                  <a:pt x="2682188" y="128752"/>
                  <a:pt x="2644139" y="114464"/>
                  <a:pt x="2604659" y="111489"/>
                </a:cubicBezTo>
                <a:close/>
                <a:moveTo>
                  <a:pt x="1994181" y="111489"/>
                </a:moveTo>
                <a:cubicBezTo>
                  <a:pt x="1981021" y="110497"/>
                  <a:pt x="1967701" y="110762"/>
                  <a:pt x="1954557" y="112337"/>
                </a:cubicBezTo>
                <a:cubicBezTo>
                  <a:pt x="1937031" y="114437"/>
                  <a:pt x="1919812" y="118865"/>
                  <a:pt x="1903696" y="125746"/>
                </a:cubicBezTo>
                <a:cubicBezTo>
                  <a:pt x="1882875" y="134688"/>
                  <a:pt x="1864656" y="145931"/>
                  <a:pt x="1850806" y="162247"/>
                </a:cubicBezTo>
                <a:lnTo>
                  <a:pt x="1887336" y="185899"/>
                </a:lnTo>
                <a:cubicBezTo>
                  <a:pt x="1932327" y="142135"/>
                  <a:pt x="2016451" y="134944"/>
                  <a:pt x="2071618" y="185717"/>
                </a:cubicBezTo>
                <a:cubicBezTo>
                  <a:pt x="2080077" y="180205"/>
                  <a:pt x="2088025" y="174219"/>
                  <a:pt x="2097088" y="169510"/>
                </a:cubicBezTo>
                <a:cubicBezTo>
                  <a:pt x="2107219" y="164254"/>
                  <a:pt x="2107498" y="160166"/>
                  <a:pt x="2099318" y="152939"/>
                </a:cubicBezTo>
                <a:cubicBezTo>
                  <a:pt x="2071711" y="128752"/>
                  <a:pt x="2033664" y="114464"/>
                  <a:pt x="1994181" y="111489"/>
                </a:cubicBezTo>
                <a:close/>
                <a:moveTo>
                  <a:pt x="1383707" y="111489"/>
                </a:moveTo>
                <a:cubicBezTo>
                  <a:pt x="1370546" y="110497"/>
                  <a:pt x="1357227" y="110762"/>
                  <a:pt x="1344081" y="112337"/>
                </a:cubicBezTo>
                <a:cubicBezTo>
                  <a:pt x="1326555" y="114437"/>
                  <a:pt x="1309338" y="118865"/>
                  <a:pt x="1293221" y="125746"/>
                </a:cubicBezTo>
                <a:cubicBezTo>
                  <a:pt x="1272400" y="134688"/>
                  <a:pt x="1254182" y="145931"/>
                  <a:pt x="1240331" y="162247"/>
                </a:cubicBezTo>
                <a:lnTo>
                  <a:pt x="1276862" y="185899"/>
                </a:lnTo>
                <a:cubicBezTo>
                  <a:pt x="1321852" y="142135"/>
                  <a:pt x="1405975" y="134944"/>
                  <a:pt x="1461143" y="185717"/>
                </a:cubicBezTo>
                <a:cubicBezTo>
                  <a:pt x="1469602" y="180205"/>
                  <a:pt x="1477550" y="174219"/>
                  <a:pt x="1486612" y="169510"/>
                </a:cubicBezTo>
                <a:cubicBezTo>
                  <a:pt x="1496745" y="164254"/>
                  <a:pt x="1497024" y="160166"/>
                  <a:pt x="1488844" y="152939"/>
                </a:cubicBezTo>
                <a:cubicBezTo>
                  <a:pt x="1461236" y="128752"/>
                  <a:pt x="1423188" y="114464"/>
                  <a:pt x="1383707" y="111489"/>
                </a:cubicBezTo>
                <a:close/>
                <a:moveTo>
                  <a:pt x="773232" y="111489"/>
                </a:moveTo>
                <a:cubicBezTo>
                  <a:pt x="760072" y="110497"/>
                  <a:pt x="746752" y="110762"/>
                  <a:pt x="733607" y="112337"/>
                </a:cubicBezTo>
                <a:cubicBezTo>
                  <a:pt x="716080" y="114437"/>
                  <a:pt x="698863" y="118865"/>
                  <a:pt x="682747" y="125746"/>
                </a:cubicBezTo>
                <a:cubicBezTo>
                  <a:pt x="661925" y="134688"/>
                  <a:pt x="643707" y="145931"/>
                  <a:pt x="629856" y="162247"/>
                </a:cubicBezTo>
                <a:lnTo>
                  <a:pt x="666387" y="185899"/>
                </a:lnTo>
                <a:cubicBezTo>
                  <a:pt x="711377" y="142135"/>
                  <a:pt x="795500" y="134944"/>
                  <a:pt x="850669" y="185717"/>
                </a:cubicBezTo>
                <a:cubicBezTo>
                  <a:pt x="859128" y="180205"/>
                  <a:pt x="867075" y="174219"/>
                  <a:pt x="876138" y="169510"/>
                </a:cubicBezTo>
                <a:cubicBezTo>
                  <a:pt x="886270" y="164254"/>
                  <a:pt x="886549" y="160166"/>
                  <a:pt x="878369" y="152939"/>
                </a:cubicBezTo>
                <a:cubicBezTo>
                  <a:pt x="850762" y="128752"/>
                  <a:pt x="812714" y="114464"/>
                  <a:pt x="773232" y="111489"/>
                </a:cubicBezTo>
                <a:close/>
                <a:moveTo>
                  <a:pt x="11134811" y="63183"/>
                </a:moveTo>
                <a:cubicBezTo>
                  <a:pt x="11059983" y="63548"/>
                  <a:pt x="10999842" y="89245"/>
                  <a:pt x="10954063" y="138047"/>
                </a:cubicBezTo>
                <a:lnTo>
                  <a:pt x="10995752" y="155968"/>
                </a:lnTo>
                <a:cubicBezTo>
                  <a:pt x="11000632" y="151771"/>
                  <a:pt x="11004908" y="147975"/>
                  <a:pt x="11009371" y="144288"/>
                </a:cubicBezTo>
                <a:cubicBezTo>
                  <a:pt x="11041393" y="118081"/>
                  <a:pt x="11080247" y="103225"/>
                  <a:pt x="11126724" y="101473"/>
                </a:cubicBezTo>
                <a:cubicBezTo>
                  <a:pt x="11184356" y="99319"/>
                  <a:pt x="11231716" y="116073"/>
                  <a:pt x="11269873" y="149763"/>
                </a:cubicBezTo>
                <a:cubicBezTo>
                  <a:pt x="11272569" y="152136"/>
                  <a:pt x="11278937" y="154654"/>
                  <a:pt x="11281679" y="153705"/>
                </a:cubicBezTo>
                <a:cubicBezTo>
                  <a:pt x="11293902" y="149362"/>
                  <a:pt x="11305382" y="143777"/>
                  <a:pt x="11318628" y="138010"/>
                </a:cubicBezTo>
                <a:cubicBezTo>
                  <a:pt x="11272151" y="88588"/>
                  <a:pt x="11210940" y="62818"/>
                  <a:pt x="11134811" y="63220"/>
                </a:cubicBezTo>
                <a:close/>
                <a:moveTo>
                  <a:pt x="10524336" y="63183"/>
                </a:moveTo>
                <a:cubicBezTo>
                  <a:pt x="10449508" y="63548"/>
                  <a:pt x="10389367" y="89245"/>
                  <a:pt x="10343587" y="138047"/>
                </a:cubicBezTo>
                <a:lnTo>
                  <a:pt x="10385277" y="155968"/>
                </a:lnTo>
                <a:cubicBezTo>
                  <a:pt x="10390157" y="151771"/>
                  <a:pt x="10394433" y="147975"/>
                  <a:pt x="10398894" y="144288"/>
                </a:cubicBezTo>
                <a:cubicBezTo>
                  <a:pt x="10430917" y="118081"/>
                  <a:pt x="10469772" y="103225"/>
                  <a:pt x="10516249" y="101473"/>
                </a:cubicBezTo>
                <a:cubicBezTo>
                  <a:pt x="10573880" y="99319"/>
                  <a:pt x="10621240" y="116073"/>
                  <a:pt x="10659398" y="149763"/>
                </a:cubicBezTo>
                <a:cubicBezTo>
                  <a:pt x="10662094" y="152136"/>
                  <a:pt x="10668461" y="154654"/>
                  <a:pt x="10671204" y="153705"/>
                </a:cubicBezTo>
                <a:cubicBezTo>
                  <a:pt x="10683427" y="149362"/>
                  <a:pt x="10694907" y="143777"/>
                  <a:pt x="10708152" y="138010"/>
                </a:cubicBezTo>
                <a:cubicBezTo>
                  <a:pt x="10661676" y="88588"/>
                  <a:pt x="10600465" y="62818"/>
                  <a:pt x="10524336" y="63220"/>
                </a:cubicBezTo>
                <a:close/>
                <a:moveTo>
                  <a:pt x="9913861" y="63183"/>
                </a:moveTo>
                <a:cubicBezTo>
                  <a:pt x="9839033" y="63548"/>
                  <a:pt x="9778892" y="89245"/>
                  <a:pt x="9733112" y="138047"/>
                </a:cubicBezTo>
                <a:lnTo>
                  <a:pt x="9774802" y="155968"/>
                </a:lnTo>
                <a:cubicBezTo>
                  <a:pt x="9779682" y="151771"/>
                  <a:pt x="9783958" y="147975"/>
                  <a:pt x="9788419" y="144288"/>
                </a:cubicBezTo>
                <a:cubicBezTo>
                  <a:pt x="9820442" y="118081"/>
                  <a:pt x="9859297" y="103225"/>
                  <a:pt x="9905774" y="101473"/>
                </a:cubicBezTo>
                <a:cubicBezTo>
                  <a:pt x="9963405" y="99319"/>
                  <a:pt x="10010765" y="116073"/>
                  <a:pt x="10048923" y="149763"/>
                </a:cubicBezTo>
                <a:cubicBezTo>
                  <a:pt x="10051619" y="152136"/>
                  <a:pt x="10057986" y="154654"/>
                  <a:pt x="10060728" y="153705"/>
                </a:cubicBezTo>
                <a:cubicBezTo>
                  <a:pt x="10072952" y="149362"/>
                  <a:pt x="10084432" y="143777"/>
                  <a:pt x="10097677" y="138010"/>
                </a:cubicBezTo>
                <a:cubicBezTo>
                  <a:pt x="10051200" y="88588"/>
                  <a:pt x="9989990" y="62818"/>
                  <a:pt x="9913861" y="63220"/>
                </a:cubicBezTo>
                <a:close/>
                <a:moveTo>
                  <a:pt x="9303385" y="63183"/>
                </a:moveTo>
                <a:cubicBezTo>
                  <a:pt x="9228558" y="63548"/>
                  <a:pt x="9168416" y="89245"/>
                  <a:pt x="9122637" y="138047"/>
                </a:cubicBezTo>
                <a:lnTo>
                  <a:pt x="9164326" y="155968"/>
                </a:lnTo>
                <a:cubicBezTo>
                  <a:pt x="9169207" y="151771"/>
                  <a:pt x="9173483" y="147975"/>
                  <a:pt x="9177944" y="144288"/>
                </a:cubicBezTo>
                <a:cubicBezTo>
                  <a:pt x="9209967" y="118081"/>
                  <a:pt x="9248822" y="103225"/>
                  <a:pt x="9295298" y="101473"/>
                </a:cubicBezTo>
                <a:cubicBezTo>
                  <a:pt x="9352930" y="99319"/>
                  <a:pt x="9400290" y="116073"/>
                  <a:pt x="9438448" y="149763"/>
                </a:cubicBezTo>
                <a:cubicBezTo>
                  <a:pt x="9441143" y="152136"/>
                  <a:pt x="9447511" y="154654"/>
                  <a:pt x="9450253" y="153705"/>
                </a:cubicBezTo>
                <a:cubicBezTo>
                  <a:pt x="9462477" y="149362"/>
                  <a:pt x="9473957" y="143777"/>
                  <a:pt x="9487202" y="138010"/>
                </a:cubicBezTo>
                <a:cubicBezTo>
                  <a:pt x="9440725" y="88588"/>
                  <a:pt x="9379515" y="62818"/>
                  <a:pt x="9303385" y="63220"/>
                </a:cubicBezTo>
                <a:close/>
                <a:moveTo>
                  <a:pt x="8692910" y="63183"/>
                </a:moveTo>
                <a:cubicBezTo>
                  <a:pt x="8618082" y="63548"/>
                  <a:pt x="8557941" y="89245"/>
                  <a:pt x="8512162" y="138047"/>
                </a:cubicBezTo>
                <a:lnTo>
                  <a:pt x="8553851" y="155968"/>
                </a:lnTo>
                <a:cubicBezTo>
                  <a:pt x="8558731" y="151771"/>
                  <a:pt x="8563008" y="147975"/>
                  <a:pt x="8567469" y="144288"/>
                </a:cubicBezTo>
                <a:cubicBezTo>
                  <a:pt x="8599492" y="118081"/>
                  <a:pt x="8638347" y="103225"/>
                  <a:pt x="8684823" y="101473"/>
                </a:cubicBezTo>
                <a:cubicBezTo>
                  <a:pt x="8742455" y="99319"/>
                  <a:pt x="8789815" y="116073"/>
                  <a:pt x="8827972" y="149763"/>
                </a:cubicBezTo>
                <a:cubicBezTo>
                  <a:pt x="8830668" y="152136"/>
                  <a:pt x="8837036" y="154654"/>
                  <a:pt x="8839777" y="153705"/>
                </a:cubicBezTo>
                <a:cubicBezTo>
                  <a:pt x="8852002" y="149362"/>
                  <a:pt x="8863482" y="143777"/>
                  <a:pt x="8876727" y="138010"/>
                </a:cubicBezTo>
                <a:cubicBezTo>
                  <a:pt x="8830250" y="88588"/>
                  <a:pt x="8769039" y="62818"/>
                  <a:pt x="8692910" y="63220"/>
                </a:cubicBezTo>
                <a:close/>
                <a:moveTo>
                  <a:pt x="8082435" y="63183"/>
                </a:moveTo>
                <a:cubicBezTo>
                  <a:pt x="8007607" y="63548"/>
                  <a:pt x="7947466" y="89245"/>
                  <a:pt x="7901686" y="138047"/>
                </a:cubicBezTo>
                <a:lnTo>
                  <a:pt x="7943376" y="155968"/>
                </a:lnTo>
                <a:cubicBezTo>
                  <a:pt x="7948256" y="151771"/>
                  <a:pt x="7952532" y="147975"/>
                  <a:pt x="7956994" y="144288"/>
                </a:cubicBezTo>
                <a:cubicBezTo>
                  <a:pt x="7989016" y="118081"/>
                  <a:pt x="8027872" y="103225"/>
                  <a:pt x="8074348" y="101473"/>
                </a:cubicBezTo>
                <a:cubicBezTo>
                  <a:pt x="8131980" y="99319"/>
                  <a:pt x="8179340" y="116073"/>
                  <a:pt x="8217497" y="149763"/>
                </a:cubicBezTo>
                <a:cubicBezTo>
                  <a:pt x="8220193" y="152136"/>
                  <a:pt x="8226560" y="154654"/>
                  <a:pt x="8229302" y="153705"/>
                </a:cubicBezTo>
                <a:cubicBezTo>
                  <a:pt x="8241526" y="149362"/>
                  <a:pt x="8253006" y="143777"/>
                  <a:pt x="8266251" y="138010"/>
                </a:cubicBezTo>
                <a:cubicBezTo>
                  <a:pt x="8219775" y="88588"/>
                  <a:pt x="8158564" y="62818"/>
                  <a:pt x="8082435" y="63220"/>
                </a:cubicBezTo>
                <a:close/>
                <a:moveTo>
                  <a:pt x="7471961" y="63183"/>
                </a:moveTo>
                <a:cubicBezTo>
                  <a:pt x="7397133" y="63548"/>
                  <a:pt x="7336992" y="89245"/>
                  <a:pt x="7291212" y="138047"/>
                </a:cubicBezTo>
                <a:lnTo>
                  <a:pt x="7332902" y="155968"/>
                </a:lnTo>
                <a:cubicBezTo>
                  <a:pt x="7337782" y="151771"/>
                  <a:pt x="7342057" y="147975"/>
                  <a:pt x="7346520" y="144288"/>
                </a:cubicBezTo>
                <a:cubicBezTo>
                  <a:pt x="7378542" y="118081"/>
                  <a:pt x="7417398" y="103225"/>
                  <a:pt x="7463873" y="101473"/>
                </a:cubicBezTo>
                <a:cubicBezTo>
                  <a:pt x="7521506" y="99319"/>
                  <a:pt x="7568867" y="116073"/>
                  <a:pt x="7607023" y="149763"/>
                </a:cubicBezTo>
                <a:cubicBezTo>
                  <a:pt x="7609719" y="152136"/>
                  <a:pt x="7616086" y="154654"/>
                  <a:pt x="7618827" y="153705"/>
                </a:cubicBezTo>
                <a:cubicBezTo>
                  <a:pt x="7631051" y="149362"/>
                  <a:pt x="7642531" y="143777"/>
                  <a:pt x="7655778" y="138010"/>
                </a:cubicBezTo>
                <a:cubicBezTo>
                  <a:pt x="7609300" y="88588"/>
                  <a:pt x="7548090" y="62818"/>
                  <a:pt x="7471961" y="63220"/>
                </a:cubicBezTo>
                <a:close/>
                <a:moveTo>
                  <a:pt x="6861487" y="63183"/>
                </a:moveTo>
                <a:cubicBezTo>
                  <a:pt x="6786660" y="63548"/>
                  <a:pt x="6726520" y="89245"/>
                  <a:pt x="6680738" y="138047"/>
                </a:cubicBezTo>
                <a:lnTo>
                  <a:pt x="6722428" y="155968"/>
                </a:lnTo>
                <a:cubicBezTo>
                  <a:pt x="6727310" y="151771"/>
                  <a:pt x="6731584" y="147975"/>
                  <a:pt x="6736046" y="144288"/>
                </a:cubicBezTo>
                <a:cubicBezTo>
                  <a:pt x="6768070" y="118081"/>
                  <a:pt x="6806924" y="103225"/>
                  <a:pt x="6853400" y="101473"/>
                </a:cubicBezTo>
                <a:cubicBezTo>
                  <a:pt x="6911032" y="99319"/>
                  <a:pt x="6958392" y="116073"/>
                  <a:pt x="6996550" y="149763"/>
                </a:cubicBezTo>
                <a:cubicBezTo>
                  <a:pt x="6999244" y="152136"/>
                  <a:pt x="7005612" y="154654"/>
                  <a:pt x="7008354" y="153705"/>
                </a:cubicBezTo>
                <a:cubicBezTo>
                  <a:pt x="7020578" y="149362"/>
                  <a:pt x="7032057" y="143777"/>
                  <a:pt x="7045302" y="138010"/>
                </a:cubicBezTo>
                <a:cubicBezTo>
                  <a:pt x="6998826" y="88588"/>
                  <a:pt x="6937616" y="62818"/>
                  <a:pt x="6861487" y="63220"/>
                </a:cubicBezTo>
                <a:close/>
                <a:moveTo>
                  <a:pt x="6251014" y="63183"/>
                </a:moveTo>
                <a:cubicBezTo>
                  <a:pt x="6176183" y="63548"/>
                  <a:pt x="6116043" y="89245"/>
                  <a:pt x="6070262" y="138047"/>
                </a:cubicBezTo>
                <a:lnTo>
                  <a:pt x="6111954" y="155968"/>
                </a:lnTo>
                <a:cubicBezTo>
                  <a:pt x="6116832" y="151771"/>
                  <a:pt x="6121108" y="147975"/>
                  <a:pt x="6125570" y="144288"/>
                </a:cubicBezTo>
                <a:cubicBezTo>
                  <a:pt x="6157592" y="118081"/>
                  <a:pt x="6196446" y="103225"/>
                  <a:pt x="6242925" y="101473"/>
                </a:cubicBezTo>
                <a:cubicBezTo>
                  <a:pt x="6300556" y="99319"/>
                  <a:pt x="6347916" y="116073"/>
                  <a:pt x="6386076" y="149763"/>
                </a:cubicBezTo>
                <a:cubicBezTo>
                  <a:pt x="6388770" y="152136"/>
                  <a:pt x="6395138" y="154654"/>
                  <a:pt x="6397882" y="153705"/>
                </a:cubicBezTo>
                <a:cubicBezTo>
                  <a:pt x="6410104" y="149362"/>
                  <a:pt x="6421584" y="143777"/>
                  <a:pt x="6434828" y="138010"/>
                </a:cubicBezTo>
                <a:cubicBezTo>
                  <a:pt x="6388350" y="88588"/>
                  <a:pt x="6327141" y="62818"/>
                  <a:pt x="6251014" y="63220"/>
                </a:cubicBezTo>
                <a:close/>
                <a:moveTo>
                  <a:pt x="5640540" y="63183"/>
                </a:moveTo>
                <a:cubicBezTo>
                  <a:pt x="5565708" y="63548"/>
                  <a:pt x="5505568" y="89245"/>
                  <a:pt x="5459788" y="138047"/>
                </a:cubicBezTo>
                <a:lnTo>
                  <a:pt x="5501480" y="155968"/>
                </a:lnTo>
                <a:cubicBezTo>
                  <a:pt x="5506357" y="151771"/>
                  <a:pt x="5510634" y="147975"/>
                  <a:pt x="5515097" y="144288"/>
                </a:cubicBezTo>
                <a:cubicBezTo>
                  <a:pt x="5547117" y="118081"/>
                  <a:pt x="5585974" y="103225"/>
                  <a:pt x="5632450" y="101473"/>
                </a:cubicBezTo>
                <a:cubicBezTo>
                  <a:pt x="5690083" y="99319"/>
                  <a:pt x="5737443" y="116073"/>
                  <a:pt x="5775600" y="149763"/>
                </a:cubicBezTo>
                <a:cubicBezTo>
                  <a:pt x="5778296" y="152136"/>
                  <a:pt x="5784664" y="154654"/>
                  <a:pt x="5787405" y="153705"/>
                </a:cubicBezTo>
                <a:cubicBezTo>
                  <a:pt x="5799628" y="149362"/>
                  <a:pt x="5811108" y="143777"/>
                  <a:pt x="5824355" y="138010"/>
                </a:cubicBezTo>
                <a:cubicBezTo>
                  <a:pt x="5777877" y="88588"/>
                  <a:pt x="5716667" y="62818"/>
                  <a:pt x="5640540" y="63220"/>
                </a:cubicBezTo>
                <a:close/>
                <a:moveTo>
                  <a:pt x="5030066" y="63183"/>
                </a:moveTo>
                <a:cubicBezTo>
                  <a:pt x="4955237" y="63548"/>
                  <a:pt x="4895095" y="89245"/>
                  <a:pt x="4849316" y="138047"/>
                </a:cubicBezTo>
                <a:lnTo>
                  <a:pt x="4891006" y="155968"/>
                </a:lnTo>
                <a:cubicBezTo>
                  <a:pt x="4895886" y="151771"/>
                  <a:pt x="4900162" y="147975"/>
                  <a:pt x="4904623" y="144288"/>
                </a:cubicBezTo>
                <a:cubicBezTo>
                  <a:pt x="4936646" y="118081"/>
                  <a:pt x="4975498" y="103225"/>
                  <a:pt x="5021975" y="101473"/>
                </a:cubicBezTo>
                <a:cubicBezTo>
                  <a:pt x="5079609" y="99319"/>
                  <a:pt x="5126968" y="116073"/>
                  <a:pt x="5165127" y="149763"/>
                </a:cubicBezTo>
                <a:cubicBezTo>
                  <a:pt x="5167821" y="152136"/>
                  <a:pt x="5174187" y="154654"/>
                  <a:pt x="5176932" y="153705"/>
                </a:cubicBezTo>
                <a:cubicBezTo>
                  <a:pt x="5189151" y="149362"/>
                  <a:pt x="5200631" y="143777"/>
                  <a:pt x="5213876" y="138010"/>
                </a:cubicBezTo>
                <a:cubicBezTo>
                  <a:pt x="5167403" y="88588"/>
                  <a:pt x="5106194" y="62818"/>
                  <a:pt x="5030066" y="63220"/>
                </a:cubicBezTo>
                <a:close/>
                <a:moveTo>
                  <a:pt x="4419590" y="63183"/>
                </a:moveTo>
                <a:cubicBezTo>
                  <a:pt x="4344761" y="63548"/>
                  <a:pt x="4284621" y="89245"/>
                  <a:pt x="4238840" y="138047"/>
                </a:cubicBezTo>
                <a:lnTo>
                  <a:pt x="4280530" y="155968"/>
                </a:lnTo>
                <a:cubicBezTo>
                  <a:pt x="4285410" y="151771"/>
                  <a:pt x="4289686" y="147975"/>
                  <a:pt x="4294148" y="144288"/>
                </a:cubicBezTo>
                <a:cubicBezTo>
                  <a:pt x="4326171" y="118081"/>
                  <a:pt x="4365024" y="103225"/>
                  <a:pt x="4411502" y="101473"/>
                </a:cubicBezTo>
                <a:cubicBezTo>
                  <a:pt x="4469134" y="99319"/>
                  <a:pt x="4516494" y="116073"/>
                  <a:pt x="4554651" y="149763"/>
                </a:cubicBezTo>
                <a:cubicBezTo>
                  <a:pt x="4557347" y="152136"/>
                  <a:pt x="4563715" y="154654"/>
                  <a:pt x="4566456" y="153705"/>
                </a:cubicBezTo>
                <a:cubicBezTo>
                  <a:pt x="4578680" y="149362"/>
                  <a:pt x="4590159" y="143777"/>
                  <a:pt x="4603406" y="138010"/>
                </a:cubicBezTo>
                <a:cubicBezTo>
                  <a:pt x="4556929" y="88588"/>
                  <a:pt x="4495719" y="62818"/>
                  <a:pt x="4419590" y="63220"/>
                </a:cubicBezTo>
                <a:close/>
                <a:moveTo>
                  <a:pt x="3809114" y="63183"/>
                </a:moveTo>
                <a:cubicBezTo>
                  <a:pt x="3734287" y="63548"/>
                  <a:pt x="3674145" y="89245"/>
                  <a:pt x="3628364" y="138047"/>
                </a:cubicBezTo>
                <a:lnTo>
                  <a:pt x="3670055" y="155968"/>
                </a:lnTo>
                <a:cubicBezTo>
                  <a:pt x="3674935" y="151771"/>
                  <a:pt x="3679210" y="147975"/>
                  <a:pt x="3683672" y="144288"/>
                </a:cubicBezTo>
                <a:cubicBezTo>
                  <a:pt x="3715694" y="118081"/>
                  <a:pt x="3754551" y="103225"/>
                  <a:pt x="3801026" y="101473"/>
                </a:cubicBezTo>
                <a:cubicBezTo>
                  <a:pt x="3858660" y="99319"/>
                  <a:pt x="3906018" y="116073"/>
                  <a:pt x="3944177" y="149763"/>
                </a:cubicBezTo>
                <a:cubicBezTo>
                  <a:pt x="3946872" y="152136"/>
                  <a:pt x="3953240" y="154654"/>
                  <a:pt x="3955981" y="153705"/>
                </a:cubicBezTo>
                <a:cubicBezTo>
                  <a:pt x="3968205" y="149362"/>
                  <a:pt x="3979685" y="143777"/>
                  <a:pt x="3992930" y="138010"/>
                </a:cubicBezTo>
                <a:cubicBezTo>
                  <a:pt x="3946454" y="88588"/>
                  <a:pt x="3885243" y="62818"/>
                  <a:pt x="3809114" y="63220"/>
                </a:cubicBezTo>
                <a:close/>
                <a:moveTo>
                  <a:pt x="3198639" y="63183"/>
                </a:moveTo>
                <a:cubicBezTo>
                  <a:pt x="3123811" y="63548"/>
                  <a:pt x="3063670" y="89245"/>
                  <a:pt x="3017890" y="138047"/>
                </a:cubicBezTo>
                <a:lnTo>
                  <a:pt x="3059580" y="155968"/>
                </a:lnTo>
                <a:cubicBezTo>
                  <a:pt x="3064460" y="151771"/>
                  <a:pt x="3068736" y="147975"/>
                  <a:pt x="3073198" y="144288"/>
                </a:cubicBezTo>
                <a:cubicBezTo>
                  <a:pt x="3105220" y="118081"/>
                  <a:pt x="3144075" y="103225"/>
                  <a:pt x="3190552" y="101473"/>
                </a:cubicBezTo>
                <a:cubicBezTo>
                  <a:pt x="3248184" y="99319"/>
                  <a:pt x="3295544" y="116073"/>
                  <a:pt x="3333701" y="149763"/>
                </a:cubicBezTo>
                <a:cubicBezTo>
                  <a:pt x="3336396" y="152136"/>
                  <a:pt x="3342764" y="154654"/>
                  <a:pt x="3345506" y="153705"/>
                </a:cubicBezTo>
                <a:cubicBezTo>
                  <a:pt x="3357730" y="149362"/>
                  <a:pt x="3369211" y="143777"/>
                  <a:pt x="3382455" y="138010"/>
                </a:cubicBezTo>
                <a:cubicBezTo>
                  <a:pt x="3335978" y="88588"/>
                  <a:pt x="3274769" y="62818"/>
                  <a:pt x="3198639" y="63220"/>
                </a:cubicBezTo>
                <a:close/>
                <a:moveTo>
                  <a:pt x="2588165" y="63183"/>
                </a:moveTo>
                <a:cubicBezTo>
                  <a:pt x="2513335" y="63548"/>
                  <a:pt x="2453194" y="89245"/>
                  <a:pt x="2407414" y="138047"/>
                </a:cubicBezTo>
                <a:lnTo>
                  <a:pt x="2449104" y="155968"/>
                </a:lnTo>
                <a:cubicBezTo>
                  <a:pt x="2453985" y="151771"/>
                  <a:pt x="2458260" y="147975"/>
                  <a:pt x="2462722" y="144288"/>
                </a:cubicBezTo>
                <a:cubicBezTo>
                  <a:pt x="2494744" y="118081"/>
                  <a:pt x="2533601" y="103225"/>
                  <a:pt x="2580078" y="101473"/>
                </a:cubicBezTo>
                <a:cubicBezTo>
                  <a:pt x="2637710" y="99319"/>
                  <a:pt x="2685070" y="116073"/>
                  <a:pt x="2723227" y="149763"/>
                </a:cubicBezTo>
                <a:cubicBezTo>
                  <a:pt x="2725922" y="152136"/>
                  <a:pt x="2732290" y="154654"/>
                  <a:pt x="2735032" y="153705"/>
                </a:cubicBezTo>
                <a:cubicBezTo>
                  <a:pt x="2747257" y="149362"/>
                  <a:pt x="2758737" y="143777"/>
                  <a:pt x="2771982" y="138010"/>
                </a:cubicBezTo>
                <a:cubicBezTo>
                  <a:pt x="2725504" y="88588"/>
                  <a:pt x="2664295" y="62818"/>
                  <a:pt x="2588165" y="63220"/>
                </a:cubicBezTo>
                <a:close/>
                <a:moveTo>
                  <a:pt x="1977688" y="63183"/>
                </a:moveTo>
                <a:cubicBezTo>
                  <a:pt x="1902860" y="63548"/>
                  <a:pt x="1842719" y="89245"/>
                  <a:pt x="1796940" y="138047"/>
                </a:cubicBezTo>
                <a:lnTo>
                  <a:pt x="1838629" y="155968"/>
                </a:lnTo>
                <a:cubicBezTo>
                  <a:pt x="1843509" y="151771"/>
                  <a:pt x="1847784" y="147975"/>
                  <a:pt x="1852247" y="144288"/>
                </a:cubicBezTo>
                <a:cubicBezTo>
                  <a:pt x="1884270" y="118081"/>
                  <a:pt x="1923124" y="103225"/>
                  <a:pt x="1969602" y="101473"/>
                </a:cubicBezTo>
                <a:cubicBezTo>
                  <a:pt x="2027233" y="99319"/>
                  <a:pt x="2074593" y="116073"/>
                  <a:pt x="2112750" y="149763"/>
                </a:cubicBezTo>
                <a:cubicBezTo>
                  <a:pt x="2115446" y="152136"/>
                  <a:pt x="2121814" y="154654"/>
                  <a:pt x="2124555" y="153705"/>
                </a:cubicBezTo>
                <a:cubicBezTo>
                  <a:pt x="2136778" y="149362"/>
                  <a:pt x="2148258" y="143777"/>
                  <a:pt x="2161505" y="138010"/>
                </a:cubicBezTo>
                <a:cubicBezTo>
                  <a:pt x="2115027" y="88588"/>
                  <a:pt x="2053818" y="62818"/>
                  <a:pt x="1977688" y="63220"/>
                </a:cubicBezTo>
                <a:close/>
                <a:moveTo>
                  <a:pt x="1367213" y="63183"/>
                </a:moveTo>
                <a:cubicBezTo>
                  <a:pt x="1292385" y="63548"/>
                  <a:pt x="1232244" y="89245"/>
                  <a:pt x="1186465" y="138047"/>
                </a:cubicBezTo>
                <a:lnTo>
                  <a:pt x="1228154" y="155968"/>
                </a:lnTo>
                <a:cubicBezTo>
                  <a:pt x="1233034" y="151771"/>
                  <a:pt x="1237310" y="147975"/>
                  <a:pt x="1241773" y="144288"/>
                </a:cubicBezTo>
                <a:cubicBezTo>
                  <a:pt x="1273794" y="118081"/>
                  <a:pt x="1312649" y="103225"/>
                  <a:pt x="1359126" y="101473"/>
                </a:cubicBezTo>
                <a:cubicBezTo>
                  <a:pt x="1416758" y="99319"/>
                  <a:pt x="1464118" y="116073"/>
                  <a:pt x="1502275" y="149763"/>
                </a:cubicBezTo>
                <a:cubicBezTo>
                  <a:pt x="1504971" y="152136"/>
                  <a:pt x="1511339" y="154654"/>
                  <a:pt x="1514080" y="153705"/>
                </a:cubicBezTo>
                <a:cubicBezTo>
                  <a:pt x="1526304" y="149362"/>
                  <a:pt x="1537783" y="143777"/>
                  <a:pt x="1551030" y="138010"/>
                </a:cubicBezTo>
                <a:cubicBezTo>
                  <a:pt x="1504553" y="88588"/>
                  <a:pt x="1443342" y="62818"/>
                  <a:pt x="1367213" y="63220"/>
                </a:cubicBezTo>
                <a:close/>
                <a:moveTo>
                  <a:pt x="756739" y="63183"/>
                </a:moveTo>
                <a:cubicBezTo>
                  <a:pt x="681911" y="63548"/>
                  <a:pt x="621770" y="89245"/>
                  <a:pt x="575989" y="138047"/>
                </a:cubicBezTo>
                <a:lnTo>
                  <a:pt x="617680" y="155968"/>
                </a:lnTo>
                <a:cubicBezTo>
                  <a:pt x="622559" y="151771"/>
                  <a:pt x="626835" y="147975"/>
                  <a:pt x="631297" y="144288"/>
                </a:cubicBezTo>
                <a:cubicBezTo>
                  <a:pt x="663319" y="118081"/>
                  <a:pt x="702174" y="103225"/>
                  <a:pt x="748652" y="101473"/>
                </a:cubicBezTo>
                <a:cubicBezTo>
                  <a:pt x="806284" y="99319"/>
                  <a:pt x="853644" y="116073"/>
                  <a:pt x="891800" y="149763"/>
                </a:cubicBezTo>
                <a:cubicBezTo>
                  <a:pt x="894497" y="152136"/>
                  <a:pt x="900863" y="154654"/>
                  <a:pt x="903606" y="153705"/>
                </a:cubicBezTo>
                <a:cubicBezTo>
                  <a:pt x="915829" y="149362"/>
                  <a:pt x="927309" y="143777"/>
                  <a:pt x="940554" y="138010"/>
                </a:cubicBezTo>
                <a:cubicBezTo>
                  <a:pt x="894078" y="88588"/>
                  <a:pt x="832868" y="62818"/>
                  <a:pt x="756739" y="63220"/>
                </a:cubicBezTo>
                <a:close/>
                <a:moveTo>
                  <a:pt x="11133418" y="13980"/>
                </a:moveTo>
                <a:cubicBezTo>
                  <a:pt x="11020153" y="14856"/>
                  <a:pt x="10924410" y="73331"/>
                  <a:pt x="10894805" y="123446"/>
                </a:cubicBezTo>
                <a:cubicBezTo>
                  <a:pt x="10905540" y="125855"/>
                  <a:pt x="10915673" y="127096"/>
                  <a:pt x="10924596" y="130381"/>
                </a:cubicBezTo>
                <a:cubicBezTo>
                  <a:pt x="10936866" y="134834"/>
                  <a:pt x="10943373" y="132353"/>
                  <a:pt x="10951832" y="124140"/>
                </a:cubicBezTo>
                <a:cubicBezTo>
                  <a:pt x="11009185" y="68622"/>
                  <a:pt x="11083919" y="45809"/>
                  <a:pt x="11173759" y="55993"/>
                </a:cubicBezTo>
                <a:cubicBezTo>
                  <a:pt x="11235481" y="62964"/>
                  <a:pt x="11284607" y="87529"/>
                  <a:pt x="11323183" y="125709"/>
                </a:cubicBezTo>
                <a:cubicBezTo>
                  <a:pt x="11326483" y="128885"/>
                  <a:pt x="11332710" y="133228"/>
                  <a:pt x="11336475" y="132644"/>
                </a:cubicBezTo>
                <a:cubicBezTo>
                  <a:pt x="11350465" y="130527"/>
                  <a:pt x="11364036" y="126585"/>
                  <a:pt x="11377887" y="123300"/>
                </a:cubicBezTo>
                <a:cubicBezTo>
                  <a:pt x="11350930" y="76944"/>
                  <a:pt x="11256210" y="13031"/>
                  <a:pt x="11133418" y="13980"/>
                </a:cubicBezTo>
                <a:close/>
                <a:moveTo>
                  <a:pt x="10522942" y="13980"/>
                </a:moveTo>
                <a:cubicBezTo>
                  <a:pt x="10409677" y="14856"/>
                  <a:pt x="10313935" y="73331"/>
                  <a:pt x="10284329" y="123446"/>
                </a:cubicBezTo>
                <a:cubicBezTo>
                  <a:pt x="10295065" y="125855"/>
                  <a:pt x="10305196" y="127096"/>
                  <a:pt x="10314121" y="130381"/>
                </a:cubicBezTo>
                <a:cubicBezTo>
                  <a:pt x="10326391" y="134834"/>
                  <a:pt x="10332898" y="132353"/>
                  <a:pt x="10341356" y="124140"/>
                </a:cubicBezTo>
                <a:cubicBezTo>
                  <a:pt x="10398709" y="68622"/>
                  <a:pt x="10473444" y="45809"/>
                  <a:pt x="10563284" y="55993"/>
                </a:cubicBezTo>
                <a:cubicBezTo>
                  <a:pt x="10625005" y="62964"/>
                  <a:pt x="10674132" y="87529"/>
                  <a:pt x="10712708" y="125709"/>
                </a:cubicBezTo>
                <a:cubicBezTo>
                  <a:pt x="10716007" y="128885"/>
                  <a:pt x="10722235" y="133228"/>
                  <a:pt x="10726000" y="132644"/>
                </a:cubicBezTo>
                <a:cubicBezTo>
                  <a:pt x="10739989" y="130527"/>
                  <a:pt x="10753561" y="126585"/>
                  <a:pt x="10767412" y="123300"/>
                </a:cubicBezTo>
                <a:cubicBezTo>
                  <a:pt x="10740455" y="76944"/>
                  <a:pt x="10645735" y="13031"/>
                  <a:pt x="10522942" y="13980"/>
                </a:cubicBezTo>
                <a:close/>
                <a:moveTo>
                  <a:pt x="9912466" y="13980"/>
                </a:moveTo>
                <a:cubicBezTo>
                  <a:pt x="9799202" y="14856"/>
                  <a:pt x="9703460" y="73331"/>
                  <a:pt x="9673854" y="123446"/>
                </a:cubicBezTo>
                <a:cubicBezTo>
                  <a:pt x="9684590" y="125855"/>
                  <a:pt x="9694721" y="127096"/>
                  <a:pt x="9703646" y="130381"/>
                </a:cubicBezTo>
                <a:cubicBezTo>
                  <a:pt x="9715916" y="134834"/>
                  <a:pt x="9722422" y="132353"/>
                  <a:pt x="9730880" y="124140"/>
                </a:cubicBezTo>
                <a:cubicBezTo>
                  <a:pt x="9788234" y="68622"/>
                  <a:pt x="9862969" y="45809"/>
                  <a:pt x="9952809" y="55993"/>
                </a:cubicBezTo>
                <a:cubicBezTo>
                  <a:pt x="10014530" y="62964"/>
                  <a:pt x="10063657" y="87529"/>
                  <a:pt x="10102232" y="125709"/>
                </a:cubicBezTo>
                <a:cubicBezTo>
                  <a:pt x="10105532" y="128885"/>
                  <a:pt x="10111760" y="133228"/>
                  <a:pt x="10115525" y="132644"/>
                </a:cubicBezTo>
                <a:cubicBezTo>
                  <a:pt x="10129514" y="130527"/>
                  <a:pt x="10143086" y="126585"/>
                  <a:pt x="10156935" y="123300"/>
                </a:cubicBezTo>
                <a:cubicBezTo>
                  <a:pt x="10129978" y="76944"/>
                  <a:pt x="10035258" y="13031"/>
                  <a:pt x="9912466" y="13980"/>
                </a:cubicBezTo>
                <a:close/>
                <a:moveTo>
                  <a:pt x="9301991" y="13980"/>
                </a:moveTo>
                <a:cubicBezTo>
                  <a:pt x="9188726" y="14856"/>
                  <a:pt x="9092984" y="73331"/>
                  <a:pt x="9063379" y="123446"/>
                </a:cubicBezTo>
                <a:cubicBezTo>
                  <a:pt x="9074115" y="125855"/>
                  <a:pt x="9084246" y="127096"/>
                  <a:pt x="9093170" y="130381"/>
                </a:cubicBezTo>
                <a:cubicBezTo>
                  <a:pt x="9105441" y="134834"/>
                  <a:pt x="9111947" y="132353"/>
                  <a:pt x="9120405" y="124140"/>
                </a:cubicBezTo>
                <a:cubicBezTo>
                  <a:pt x="9177759" y="68622"/>
                  <a:pt x="9252494" y="45809"/>
                  <a:pt x="9342333" y="55993"/>
                </a:cubicBezTo>
                <a:cubicBezTo>
                  <a:pt x="9404055" y="62964"/>
                  <a:pt x="9453181" y="87529"/>
                  <a:pt x="9491757" y="125709"/>
                </a:cubicBezTo>
                <a:cubicBezTo>
                  <a:pt x="9495057" y="128885"/>
                  <a:pt x="9501284" y="133228"/>
                  <a:pt x="9505050" y="132644"/>
                </a:cubicBezTo>
                <a:cubicBezTo>
                  <a:pt x="9519039" y="130527"/>
                  <a:pt x="9532611" y="126585"/>
                  <a:pt x="9546460" y="123300"/>
                </a:cubicBezTo>
                <a:cubicBezTo>
                  <a:pt x="9519503" y="76944"/>
                  <a:pt x="9424783" y="13031"/>
                  <a:pt x="9301991" y="13980"/>
                </a:cubicBezTo>
                <a:close/>
                <a:moveTo>
                  <a:pt x="8691516" y="13980"/>
                </a:moveTo>
                <a:cubicBezTo>
                  <a:pt x="8578251" y="14856"/>
                  <a:pt x="8482509" y="73331"/>
                  <a:pt x="8452904" y="123446"/>
                </a:cubicBezTo>
                <a:cubicBezTo>
                  <a:pt x="8463639" y="125855"/>
                  <a:pt x="8473771" y="127096"/>
                  <a:pt x="8482695" y="130381"/>
                </a:cubicBezTo>
                <a:cubicBezTo>
                  <a:pt x="8494965" y="134834"/>
                  <a:pt x="8501472" y="132353"/>
                  <a:pt x="8509930" y="124140"/>
                </a:cubicBezTo>
                <a:cubicBezTo>
                  <a:pt x="8567284" y="68622"/>
                  <a:pt x="8642019" y="45809"/>
                  <a:pt x="8731858" y="55993"/>
                </a:cubicBezTo>
                <a:cubicBezTo>
                  <a:pt x="8793580" y="62964"/>
                  <a:pt x="8842706" y="87529"/>
                  <a:pt x="8881282" y="125709"/>
                </a:cubicBezTo>
                <a:cubicBezTo>
                  <a:pt x="8884582" y="128885"/>
                  <a:pt x="8890809" y="133228"/>
                  <a:pt x="8894574" y="132644"/>
                </a:cubicBezTo>
                <a:cubicBezTo>
                  <a:pt x="8908564" y="130527"/>
                  <a:pt x="8922135" y="126585"/>
                  <a:pt x="8935985" y="123300"/>
                </a:cubicBezTo>
                <a:cubicBezTo>
                  <a:pt x="8909028" y="76944"/>
                  <a:pt x="8814308" y="13031"/>
                  <a:pt x="8691516" y="13980"/>
                </a:cubicBezTo>
                <a:close/>
                <a:moveTo>
                  <a:pt x="8081040" y="13980"/>
                </a:moveTo>
                <a:cubicBezTo>
                  <a:pt x="7967776" y="14856"/>
                  <a:pt x="7872034" y="73331"/>
                  <a:pt x="7842428" y="123446"/>
                </a:cubicBezTo>
                <a:cubicBezTo>
                  <a:pt x="7853164" y="125855"/>
                  <a:pt x="7863296" y="127096"/>
                  <a:pt x="7872220" y="130381"/>
                </a:cubicBezTo>
                <a:cubicBezTo>
                  <a:pt x="7884490" y="134834"/>
                  <a:pt x="7890997" y="132353"/>
                  <a:pt x="7899455" y="124140"/>
                </a:cubicBezTo>
                <a:cubicBezTo>
                  <a:pt x="7956808" y="68622"/>
                  <a:pt x="8031544" y="45809"/>
                  <a:pt x="8121383" y="55993"/>
                </a:cubicBezTo>
                <a:cubicBezTo>
                  <a:pt x="8183104" y="62964"/>
                  <a:pt x="8232231" y="87529"/>
                  <a:pt x="8270807" y="125709"/>
                </a:cubicBezTo>
                <a:cubicBezTo>
                  <a:pt x="8274107" y="128885"/>
                  <a:pt x="8280334" y="133228"/>
                  <a:pt x="8284099" y="132644"/>
                </a:cubicBezTo>
                <a:cubicBezTo>
                  <a:pt x="8298089" y="130527"/>
                  <a:pt x="8311660" y="126585"/>
                  <a:pt x="8325509" y="123300"/>
                </a:cubicBezTo>
                <a:cubicBezTo>
                  <a:pt x="8298553" y="76944"/>
                  <a:pt x="8203832" y="13031"/>
                  <a:pt x="8081040" y="13980"/>
                </a:cubicBezTo>
                <a:close/>
                <a:moveTo>
                  <a:pt x="7470567" y="13980"/>
                </a:moveTo>
                <a:cubicBezTo>
                  <a:pt x="7357302" y="14856"/>
                  <a:pt x="7261560" y="73331"/>
                  <a:pt x="7231956" y="123446"/>
                </a:cubicBezTo>
                <a:cubicBezTo>
                  <a:pt x="7242690" y="125855"/>
                  <a:pt x="7252822" y="127096"/>
                  <a:pt x="7261746" y="130381"/>
                </a:cubicBezTo>
                <a:cubicBezTo>
                  <a:pt x="7274016" y="134834"/>
                  <a:pt x="7280522" y="132353"/>
                  <a:pt x="7288984" y="124140"/>
                </a:cubicBezTo>
                <a:cubicBezTo>
                  <a:pt x="7346334" y="68622"/>
                  <a:pt x="7421070" y="45809"/>
                  <a:pt x="7510909" y="55993"/>
                </a:cubicBezTo>
                <a:cubicBezTo>
                  <a:pt x="7572630" y="62964"/>
                  <a:pt x="7621756" y="87529"/>
                  <a:pt x="7660332" y="125709"/>
                </a:cubicBezTo>
                <a:cubicBezTo>
                  <a:pt x="7663632" y="128885"/>
                  <a:pt x="7669860" y="133228"/>
                  <a:pt x="7673624" y="132644"/>
                </a:cubicBezTo>
                <a:cubicBezTo>
                  <a:pt x="7687614" y="130527"/>
                  <a:pt x="7701185" y="126585"/>
                  <a:pt x="7715036" y="123300"/>
                </a:cubicBezTo>
                <a:cubicBezTo>
                  <a:pt x="7688078" y="76944"/>
                  <a:pt x="7593358" y="13031"/>
                  <a:pt x="7470567" y="13980"/>
                </a:cubicBezTo>
                <a:close/>
                <a:moveTo>
                  <a:pt x="6860093" y="13980"/>
                </a:moveTo>
                <a:cubicBezTo>
                  <a:pt x="6746828" y="14856"/>
                  <a:pt x="6651086" y="73331"/>
                  <a:pt x="6621480" y="123446"/>
                </a:cubicBezTo>
                <a:cubicBezTo>
                  <a:pt x="6632216" y="125855"/>
                  <a:pt x="6642348" y="127096"/>
                  <a:pt x="6651271" y="130381"/>
                </a:cubicBezTo>
                <a:cubicBezTo>
                  <a:pt x="6663542" y="134834"/>
                  <a:pt x="6670049" y="132353"/>
                  <a:pt x="6678507" y="124140"/>
                </a:cubicBezTo>
                <a:cubicBezTo>
                  <a:pt x="6735860" y="68622"/>
                  <a:pt x="6810594" y="45809"/>
                  <a:pt x="6900435" y="55993"/>
                </a:cubicBezTo>
                <a:cubicBezTo>
                  <a:pt x="6962158" y="62964"/>
                  <a:pt x="7011283" y="87529"/>
                  <a:pt x="7049859" y="125709"/>
                </a:cubicBezTo>
                <a:cubicBezTo>
                  <a:pt x="7053158" y="128885"/>
                  <a:pt x="7059386" y="133228"/>
                  <a:pt x="7063151" y="132644"/>
                </a:cubicBezTo>
                <a:cubicBezTo>
                  <a:pt x="7077140" y="130527"/>
                  <a:pt x="7090711" y="126585"/>
                  <a:pt x="7104560" y="123300"/>
                </a:cubicBezTo>
                <a:cubicBezTo>
                  <a:pt x="7077606" y="76944"/>
                  <a:pt x="6982885" y="13031"/>
                  <a:pt x="6860093" y="13980"/>
                </a:cubicBezTo>
                <a:close/>
                <a:moveTo>
                  <a:pt x="6249622" y="13980"/>
                </a:moveTo>
                <a:cubicBezTo>
                  <a:pt x="6136354" y="14856"/>
                  <a:pt x="6040609" y="73331"/>
                  <a:pt x="6011004" y="123446"/>
                </a:cubicBezTo>
                <a:cubicBezTo>
                  <a:pt x="6021740" y="125855"/>
                  <a:pt x="6031873" y="127096"/>
                  <a:pt x="6040795" y="130381"/>
                </a:cubicBezTo>
                <a:cubicBezTo>
                  <a:pt x="6053065" y="134834"/>
                  <a:pt x="6059574" y="132353"/>
                  <a:pt x="6068032" y="124140"/>
                </a:cubicBezTo>
                <a:cubicBezTo>
                  <a:pt x="6125386" y="68622"/>
                  <a:pt x="6200120" y="45809"/>
                  <a:pt x="6289962" y="55993"/>
                </a:cubicBezTo>
                <a:cubicBezTo>
                  <a:pt x="6351682" y="62964"/>
                  <a:pt x="6400809" y="87529"/>
                  <a:pt x="6439384" y="125709"/>
                </a:cubicBezTo>
                <a:cubicBezTo>
                  <a:pt x="6442684" y="128885"/>
                  <a:pt x="6448911" y="133228"/>
                  <a:pt x="6452678" y="132644"/>
                </a:cubicBezTo>
                <a:cubicBezTo>
                  <a:pt x="6466667" y="130527"/>
                  <a:pt x="6480236" y="126585"/>
                  <a:pt x="6494086" y="123300"/>
                </a:cubicBezTo>
                <a:cubicBezTo>
                  <a:pt x="6467132" y="76944"/>
                  <a:pt x="6372411" y="13031"/>
                  <a:pt x="6249622" y="13980"/>
                </a:cubicBezTo>
                <a:close/>
                <a:moveTo>
                  <a:pt x="5639143" y="13980"/>
                </a:moveTo>
                <a:cubicBezTo>
                  <a:pt x="5525878" y="14856"/>
                  <a:pt x="5430136" y="73331"/>
                  <a:pt x="5400530" y="123446"/>
                </a:cubicBezTo>
                <a:cubicBezTo>
                  <a:pt x="5411266" y="125855"/>
                  <a:pt x="5421398" y="127096"/>
                  <a:pt x="5430324" y="130381"/>
                </a:cubicBezTo>
                <a:cubicBezTo>
                  <a:pt x="5442591" y="134834"/>
                  <a:pt x="5449101" y="132353"/>
                  <a:pt x="5457558" y="124140"/>
                </a:cubicBezTo>
                <a:cubicBezTo>
                  <a:pt x="5514909" y="68622"/>
                  <a:pt x="5589644" y="45809"/>
                  <a:pt x="5679486" y="55993"/>
                </a:cubicBezTo>
                <a:cubicBezTo>
                  <a:pt x="5741207" y="62964"/>
                  <a:pt x="5790333" y="87529"/>
                  <a:pt x="5828907" y="125709"/>
                </a:cubicBezTo>
                <a:cubicBezTo>
                  <a:pt x="5832207" y="128885"/>
                  <a:pt x="5838438" y="133228"/>
                  <a:pt x="5842202" y="132644"/>
                </a:cubicBezTo>
                <a:cubicBezTo>
                  <a:pt x="5856190" y="130527"/>
                  <a:pt x="5869762" y="126585"/>
                  <a:pt x="5883611" y="123300"/>
                </a:cubicBezTo>
                <a:cubicBezTo>
                  <a:pt x="5856655" y="76944"/>
                  <a:pt x="5761936" y="13031"/>
                  <a:pt x="5639143" y="13980"/>
                </a:cubicBezTo>
                <a:close/>
                <a:moveTo>
                  <a:pt x="5028669" y="13980"/>
                </a:moveTo>
                <a:cubicBezTo>
                  <a:pt x="4915405" y="14856"/>
                  <a:pt x="4819663" y="73331"/>
                  <a:pt x="4790058" y="123446"/>
                </a:cubicBezTo>
                <a:cubicBezTo>
                  <a:pt x="4800792" y="125855"/>
                  <a:pt x="4810927" y="127096"/>
                  <a:pt x="4819848" y="130381"/>
                </a:cubicBezTo>
                <a:cubicBezTo>
                  <a:pt x="4832119" y="134834"/>
                  <a:pt x="4838624" y="132353"/>
                  <a:pt x="4847084" y="124140"/>
                </a:cubicBezTo>
                <a:cubicBezTo>
                  <a:pt x="4904438" y="68622"/>
                  <a:pt x="4979171" y="45809"/>
                  <a:pt x="5069011" y="55993"/>
                </a:cubicBezTo>
                <a:cubicBezTo>
                  <a:pt x="5130731" y="62964"/>
                  <a:pt x="5179860" y="87529"/>
                  <a:pt x="5218434" y="125709"/>
                </a:cubicBezTo>
                <a:cubicBezTo>
                  <a:pt x="5221731" y="128885"/>
                  <a:pt x="5227958" y="133228"/>
                  <a:pt x="5231725" y="132644"/>
                </a:cubicBezTo>
                <a:cubicBezTo>
                  <a:pt x="5245717" y="130527"/>
                  <a:pt x="5259287" y="126585"/>
                  <a:pt x="5273135" y="123300"/>
                </a:cubicBezTo>
                <a:cubicBezTo>
                  <a:pt x="5246182" y="76944"/>
                  <a:pt x="5151462" y="13031"/>
                  <a:pt x="5028669" y="13980"/>
                </a:cubicBezTo>
                <a:close/>
                <a:moveTo>
                  <a:pt x="4418195" y="13980"/>
                </a:moveTo>
                <a:cubicBezTo>
                  <a:pt x="4304931" y="14856"/>
                  <a:pt x="4209187" y="73331"/>
                  <a:pt x="4179582" y="123446"/>
                </a:cubicBezTo>
                <a:cubicBezTo>
                  <a:pt x="4190319" y="125855"/>
                  <a:pt x="4200450" y="127096"/>
                  <a:pt x="4209374" y="130381"/>
                </a:cubicBezTo>
                <a:cubicBezTo>
                  <a:pt x="4221645" y="134834"/>
                  <a:pt x="4228150" y="132353"/>
                  <a:pt x="4236609" y="124140"/>
                </a:cubicBezTo>
                <a:cubicBezTo>
                  <a:pt x="4293963" y="68622"/>
                  <a:pt x="4368697" y="45809"/>
                  <a:pt x="4458538" y="55993"/>
                </a:cubicBezTo>
                <a:cubicBezTo>
                  <a:pt x="4520259" y="62964"/>
                  <a:pt x="4569384" y="87529"/>
                  <a:pt x="4607960" y="125709"/>
                </a:cubicBezTo>
                <a:cubicBezTo>
                  <a:pt x="4611261" y="128885"/>
                  <a:pt x="4617488" y="133228"/>
                  <a:pt x="4621254" y="132644"/>
                </a:cubicBezTo>
                <a:cubicBezTo>
                  <a:pt x="4635243" y="130527"/>
                  <a:pt x="4648813" y="126585"/>
                  <a:pt x="4662664" y="123300"/>
                </a:cubicBezTo>
                <a:cubicBezTo>
                  <a:pt x="4635707" y="76944"/>
                  <a:pt x="4540987" y="13031"/>
                  <a:pt x="4418195" y="13980"/>
                </a:cubicBezTo>
                <a:close/>
                <a:moveTo>
                  <a:pt x="3807719" y="13980"/>
                </a:moveTo>
                <a:cubicBezTo>
                  <a:pt x="3694455" y="14856"/>
                  <a:pt x="3598711" y="73331"/>
                  <a:pt x="3569106" y="123446"/>
                </a:cubicBezTo>
                <a:cubicBezTo>
                  <a:pt x="3579843" y="125855"/>
                  <a:pt x="3589974" y="127096"/>
                  <a:pt x="3598900" y="130381"/>
                </a:cubicBezTo>
                <a:cubicBezTo>
                  <a:pt x="3611168" y="134834"/>
                  <a:pt x="3617676" y="132353"/>
                  <a:pt x="3626133" y="124140"/>
                </a:cubicBezTo>
                <a:cubicBezTo>
                  <a:pt x="3683487" y="68622"/>
                  <a:pt x="3758221" y="45809"/>
                  <a:pt x="3848062" y="55993"/>
                </a:cubicBezTo>
                <a:cubicBezTo>
                  <a:pt x="3909784" y="62964"/>
                  <a:pt x="3958909" y="87529"/>
                  <a:pt x="3997485" y="125709"/>
                </a:cubicBezTo>
                <a:cubicBezTo>
                  <a:pt x="4000786" y="128885"/>
                  <a:pt x="4007014" y="133228"/>
                  <a:pt x="4010778" y="132644"/>
                </a:cubicBezTo>
                <a:cubicBezTo>
                  <a:pt x="4024767" y="130527"/>
                  <a:pt x="4038338" y="126585"/>
                  <a:pt x="4052188" y="123300"/>
                </a:cubicBezTo>
                <a:cubicBezTo>
                  <a:pt x="4025231" y="76944"/>
                  <a:pt x="3930512" y="13031"/>
                  <a:pt x="3807719" y="13980"/>
                </a:cubicBezTo>
                <a:close/>
                <a:moveTo>
                  <a:pt x="3197245" y="13980"/>
                </a:moveTo>
                <a:cubicBezTo>
                  <a:pt x="3083981" y="14856"/>
                  <a:pt x="2988237" y="73331"/>
                  <a:pt x="2958632" y="123446"/>
                </a:cubicBezTo>
                <a:cubicBezTo>
                  <a:pt x="2969368" y="125855"/>
                  <a:pt x="2979500" y="127096"/>
                  <a:pt x="2988424" y="130381"/>
                </a:cubicBezTo>
                <a:cubicBezTo>
                  <a:pt x="3000694" y="134834"/>
                  <a:pt x="3007201" y="132353"/>
                  <a:pt x="3015660" y="124140"/>
                </a:cubicBezTo>
                <a:cubicBezTo>
                  <a:pt x="3073012" y="68622"/>
                  <a:pt x="3147747" y="45809"/>
                  <a:pt x="3237587" y="55993"/>
                </a:cubicBezTo>
                <a:cubicBezTo>
                  <a:pt x="3299308" y="62964"/>
                  <a:pt x="3348435" y="87529"/>
                  <a:pt x="3387010" y="125709"/>
                </a:cubicBezTo>
                <a:cubicBezTo>
                  <a:pt x="3390310" y="128885"/>
                  <a:pt x="3396538" y="133228"/>
                  <a:pt x="3400303" y="132644"/>
                </a:cubicBezTo>
                <a:cubicBezTo>
                  <a:pt x="3414293" y="130527"/>
                  <a:pt x="3427864" y="126585"/>
                  <a:pt x="3441713" y="123300"/>
                </a:cubicBezTo>
                <a:cubicBezTo>
                  <a:pt x="3414758" y="76944"/>
                  <a:pt x="3320038" y="13031"/>
                  <a:pt x="3197245" y="13980"/>
                </a:cubicBezTo>
                <a:close/>
                <a:moveTo>
                  <a:pt x="2586771" y="13980"/>
                </a:moveTo>
                <a:cubicBezTo>
                  <a:pt x="2473504" y="14856"/>
                  <a:pt x="2377761" y="73331"/>
                  <a:pt x="2348156" y="123446"/>
                </a:cubicBezTo>
                <a:cubicBezTo>
                  <a:pt x="2358892" y="125855"/>
                  <a:pt x="2369024" y="127096"/>
                  <a:pt x="2377947" y="130381"/>
                </a:cubicBezTo>
                <a:cubicBezTo>
                  <a:pt x="2390217" y="134834"/>
                  <a:pt x="2396724" y="132353"/>
                  <a:pt x="2405183" y="124140"/>
                </a:cubicBezTo>
                <a:cubicBezTo>
                  <a:pt x="2462536" y="68622"/>
                  <a:pt x="2537272" y="45809"/>
                  <a:pt x="2627113" y="55993"/>
                </a:cubicBezTo>
                <a:cubicBezTo>
                  <a:pt x="2688834" y="62964"/>
                  <a:pt x="2737961" y="87529"/>
                  <a:pt x="2776537" y="125709"/>
                </a:cubicBezTo>
                <a:cubicBezTo>
                  <a:pt x="2779836" y="128885"/>
                  <a:pt x="2786064" y="133228"/>
                  <a:pt x="2789829" y="132644"/>
                </a:cubicBezTo>
                <a:cubicBezTo>
                  <a:pt x="2803817" y="130527"/>
                  <a:pt x="2817390" y="126585"/>
                  <a:pt x="2831240" y="123300"/>
                </a:cubicBezTo>
                <a:cubicBezTo>
                  <a:pt x="2804284" y="76944"/>
                  <a:pt x="2709564" y="13031"/>
                  <a:pt x="2586771" y="13980"/>
                </a:cubicBezTo>
                <a:close/>
                <a:moveTo>
                  <a:pt x="1976294" y="13980"/>
                </a:moveTo>
                <a:cubicBezTo>
                  <a:pt x="1863029" y="14856"/>
                  <a:pt x="1767287" y="73331"/>
                  <a:pt x="1737681" y="123446"/>
                </a:cubicBezTo>
                <a:cubicBezTo>
                  <a:pt x="1748417" y="125855"/>
                  <a:pt x="1758549" y="127096"/>
                  <a:pt x="1767473" y="130381"/>
                </a:cubicBezTo>
                <a:cubicBezTo>
                  <a:pt x="1779742" y="134834"/>
                  <a:pt x="1786249" y="132353"/>
                  <a:pt x="1794708" y="124140"/>
                </a:cubicBezTo>
                <a:cubicBezTo>
                  <a:pt x="1852060" y="68622"/>
                  <a:pt x="1926795" y="45809"/>
                  <a:pt x="2016637" y="55993"/>
                </a:cubicBezTo>
                <a:cubicBezTo>
                  <a:pt x="2078358" y="62964"/>
                  <a:pt x="2127483" y="87529"/>
                  <a:pt x="2166059" y="125709"/>
                </a:cubicBezTo>
                <a:cubicBezTo>
                  <a:pt x="2169360" y="128885"/>
                  <a:pt x="2175588" y="133228"/>
                  <a:pt x="2179352" y="132644"/>
                </a:cubicBezTo>
                <a:cubicBezTo>
                  <a:pt x="2193342" y="130527"/>
                  <a:pt x="2206912" y="126585"/>
                  <a:pt x="2220763" y="123300"/>
                </a:cubicBezTo>
                <a:cubicBezTo>
                  <a:pt x="2193806" y="76944"/>
                  <a:pt x="2099086" y="13031"/>
                  <a:pt x="1976294" y="13980"/>
                </a:cubicBezTo>
                <a:close/>
                <a:moveTo>
                  <a:pt x="1365819" y="13980"/>
                </a:moveTo>
                <a:cubicBezTo>
                  <a:pt x="1252554" y="14856"/>
                  <a:pt x="1156812" y="73331"/>
                  <a:pt x="1127207" y="123446"/>
                </a:cubicBezTo>
                <a:cubicBezTo>
                  <a:pt x="1137942" y="125855"/>
                  <a:pt x="1148075" y="127096"/>
                  <a:pt x="1156998" y="130381"/>
                </a:cubicBezTo>
                <a:cubicBezTo>
                  <a:pt x="1169268" y="134834"/>
                  <a:pt x="1175775" y="132353"/>
                  <a:pt x="1184234" y="124140"/>
                </a:cubicBezTo>
                <a:cubicBezTo>
                  <a:pt x="1241587" y="68622"/>
                  <a:pt x="1316321" y="45809"/>
                  <a:pt x="1406161" y="55993"/>
                </a:cubicBezTo>
                <a:cubicBezTo>
                  <a:pt x="1467883" y="62964"/>
                  <a:pt x="1517009" y="87529"/>
                  <a:pt x="1555585" y="125709"/>
                </a:cubicBezTo>
                <a:cubicBezTo>
                  <a:pt x="1558885" y="128885"/>
                  <a:pt x="1565112" y="133228"/>
                  <a:pt x="1568877" y="132644"/>
                </a:cubicBezTo>
                <a:cubicBezTo>
                  <a:pt x="1582867" y="130527"/>
                  <a:pt x="1596438" y="126585"/>
                  <a:pt x="1610287" y="123300"/>
                </a:cubicBezTo>
                <a:cubicBezTo>
                  <a:pt x="1583331" y="76944"/>
                  <a:pt x="1488612" y="13031"/>
                  <a:pt x="1365819" y="13980"/>
                </a:cubicBezTo>
                <a:close/>
                <a:moveTo>
                  <a:pt x="755345" y="13980"/>
                </a:moveTo>
                <a:cubicBezTo>
                  <a:pt x="642080" y="14856"/>
                  <a:pt x="546337" y="73331"/>
                  <a:pt x="516731" y="123446"/>
                </a:cubicBezTo>
                <a:cubicBezTo>
                  <a:pt x="527468" y="125855"/>
                  <a:pt x="537600" y="127096"/>
                  <a:pt x="546523" y="130381"/>
                </a:cubicBezTo>
                <a:cubicBezTo>
                  <a:pt x="558793" y="134834"/>
                  <a:pt x="565300" y="132353"/>
                  <a:pt x="573759" y="124140"/>
                </a:cubicBezTo>
                <a:cubicBezTo>
                  <a:pt x="631111" y="68622"/>
                  <a:pt x="705846" y="45809"/>
                  <a:pt x="795686" y="55993"/>
                </a:cubicBezTo>
                <a:cubicBezTo>
                  <a:pt x="857407" y="62964"/>
                  <a:pt x="906534" y="87529"/>
                  <a:pt x="945110" y="125709"/>
                </a:cubicBezTo>
                <a:cubicBezTo>
                  <a:pt x="948409" y="128885"/>
                  <a:pt x="954638" y="133228"/>
                  <a:pt x="958402" y="132644"/>
                </a:cubicBezTo>
                <a:cubicBezTo>
                  <a:pt x="972391" y="130527"/>
                  <a:pt x="985963" y="126585"/>
                  <a:pt x="999814" y="123300"/>
                </a:cubicBezTo>
                <a:cubicBezTo>
                  <a:pt x="972857" y="76944"/>
                  <a:pt x="878137" y="13031"/>
                  <a:pt x="755345" y="13980"/>
                </a:cubicBezTo>
                <a:close/>
                <a:moveTo>
                  <a:pt x="11502305" y="37"/>
                </a:moveTo>
                <a:lnTo>
                  <a:pt x="11529680" y="37"/>
                </a:lnTo>
                <a:cubicBezTo>
                  <a:pt x="11546551" y="7738"/>
                  <a:pt x="11561749" y="17521"/>
                  <a:pt x="11574669" y="29018"/>
                </a:cubicBezTo>
                <a:cubicBezTo>
                  <a:pt x="11577737" y="31829"/>
                  <a:pt x="11585313" y="34895"/>
                  <a:pt x="11588659" y="33800"/>
                </a:cubicBezTo>
                <a:cubicBezTo>
                  <a:pt x="11600558" y="29967"/>
                  <a:pt x="11611526" y="24346"/>
                  <a:pt x="11624586" y="18652"/>
                </a:cubicBezTo>
                <a:lnTo>
                  <a:pt x="11607132" y="1888"/>
                </a:lnTo>
                <a:lnTo>
                  <a:pt x="11627322" y="4407"/>
                </a:lnTo>
                <a:lnTo>
                  <a:pt x="11627979" y="5037"/>
                </a:lnTo>
                <a:cubicBezTo>
                  <a:pt x="11631512" y="8468"/>
                  <a:pt x="11637367" y="13761"/>
                  <a:pt x="11640946" y="13250"/>
                </a:cubicBezTo>
                <a:lnTo>
                  <a:pt x="11646040" y="12118"/>
                </a:lnTo>
                <a:lnTo>
                  <a:pt x="11646040" y="30183"/>
                </a:lnTo>
                <a:lnTo>
                  <a:pt x="11609366" y="42681"/>
                </a:lnTo>
                <a:cubicBezTo>
                  <a:pt x="11559513" y="64422"/>
                  <a:pt x="11521933" y="95257"/>
                  <a:pt x="11505280" y="123446"/>
                </a:cubicBezTo>
                <a:cubicBezTo>
                  <a:pt x="11516015" y="125855"/>
                  <a:pt x="11526148" y="127096"/>
                  <a:pt x="11535071" y="130381"/>
                </a:cubicBezTo>
                <a:cubicBezTo>
                  <a:pt x="11547341" y="134834"/>
                  <a:pt x="11553848" y="132353"/>
                  <a:pt x="11562307" y="124140"/>
                </a:cubicBezTo>
                <a:cubicBezTo>
                  <a:pt x="11576645" y="110261"/>
                  <a:pt x="11592070" y="98425"/>
                  <a:pt x="11608545" y="88638"/>
                </a:cubicBezTo>
                <a:lnTo>
                  <a:pt x="11646040" y="72076"/>
                </a:lnTo>
                <a:lnTo>
                  <a:pt x="11646040" y="81849"/>
                </a:lnTo>
                <a:lnTo>
                  <a:pt x="11644019" y="82451"/>
                </a:lnTo>
                <a:cubicBezTo>
                  <a:pt x="11628963" y="88736"/>
                  <a:pt x="11614815" y="96535"/>
                  <a:pt x="11601570" y="105813"/>
                </a:cubicBezTo>
                <a:lnTo>
                  <a:pt x="11575088" y="128864"/>
                </a:lnTo>
                <a:lnTo>
                  <a:pt x="11525846" y="144150"/>
                </a:lnTo>
                <a:lnTo>
                  <a:pt x="11515583" y="140912"/>
                </a:lnTo>
                <a:cubicBezTo>
                  <a:pt x="11492348" y="136252"/>
                  <a:pt x="11467657" y="133822"/>
                  <a:pt x="11441467" y="133667"/>
                </a:cubicBezTo>
                <a:lnTo>
                  <a:pt x="11441467" y="120198"/>
                </a:lnTo>
                <a:lnTo>
                  <a:pt x="11473350" y="120198"/>
                </a:lnTo>
                <a:lnTo>
                  <a:pt x="11473304" y="120307"/>
                </a:lnTo>
                <a:cubicBezTo>
                  <a:pt x="11484877" y="120198"/>
                  <a:pt x="11489756" y="115343"/>
                  <a:pt x="11487014" y="106838"/>
                </a:cubicBezTo>
                <a:cubicBezTo>
                  <a:pt x="11482180" y="92274"/>
                  <a:pt x="11461684" y="80485"/>
                  <a:pt x="11441746" y="80777"/>
                </a:cubicBezTo>
                <a:lnTo>
                  <a:pt x="11441467" y="80777"/>
                </a:lnTo>
                <a:lnTo>
                  <a:pt x="11441467" y="73148"/>
                </a:lnTo>
                <a:cubicBezTo>
                  <a:pt x="11459592" y="72126"/>
                  <a:pt x="11476697" y="81361"/>
                  <a:pt x="11497379" y="100962"/>
                </a:cubicBezTo>
                <a:lnTo>
                  <a:pt x="11525730" y="73842"/>
                </a:lnTo>
                <a:cubicBezTo>
                  <a:pt x="11508253" y="50335"/>
                  <a:pt x="11474744" y="38253"/>
                  <a:pt x="11441467" y="38180"/>
                </a:cubicBezTo>
                <a:lnTo>
                  <a:pt x="11441467" y="30588"/>
                </a:lnTo>
                <a:cubicBezTo>
                  <a:pt x="11441792" y="30552"/>
                  <a:pt x="11442118" y="30552"/>
                  <a:pt x="11442489" y="30552"/>
                </a:cubicBezTo>
                <a:cubicBezTo>
                  <a:pt x="11479903" y="30369"/>
                  <a:pt x="11509974" y="43728"/>
                  <a:pt x="11534002" y="66943"/>
                </a:cubicBezTo>
                <a:lnTo>
                  <a:pt x="11571510" y="42451"/>
                </a:lnTo>
                <a:cubicBezTo>
                  <a:pt x="11551618" y="22594"/>
                  <a:pt x="11528518" y="8359"/>
                  <a:pt x="11502305" y="37"/>
                </a:cubicBezTo>
                <a:close/>
                <a:moveTo>
                  <a:pt x="11173295" y="0"/>
                </a:moveTo>
                <a:lnTo>
                  <a:pt x="11199090" y="0"/>
                </a:lnTo>
                <a:cubicBezTo>
                  <a:pt x="11198624" y="511"/>
                  <a:pt x="11198206" y="1022"/>
                  <a:pt x="11197788" y="1533"/>
                </a:cubicBezTo>
                <a:cubicBezTo>
                  <a:pt x="11200345" y="3395"/>
                  <a:pt x="11200948" y="4234"/>
                  <a:pt x="11201831" y="4417"/>
                </a:cubicBezTo>
                <a:cubicBezTo>
                  <a:pt x="11211453" y="6753"/>
                  <a:pt x="11221445" y="8286"/>
                  <a:pt x="11230507" y="11425"/>
                </a:cubicBezTo>
                <a:cubicBezTo>
                  <a:pt x="11241848" y="15404"/>
                  <a:pt x="11247890" y="12447"/>
                  <a:pt x="11255466" y="5147"/>
                </a:cubicBezTo>
                <a:cubicBezTo>
                  <a:pt x="11257278" y="3431"/>
                  <a:pt x="11259092" y="1716"/>
                  <a:pt x="11260950" y="37"/>
                </a:cubicBezTo>
                <a:lnTo>
                  <a:pt x="11277867" y="37"/>
                </a:lnTo>
                <a:cubicBezTo>
                  <a:pt x="11271036" y="5986"/>
                  <a:pt x="11264622" y="12228"/>
                  <a:pt x="11258672" y="18762"/>
                </a:cubicBezTo>
                <a:lnTo>
                  <a:pt x="11300688" y="36392"/>
                </a:lnTo>
                <a:cubicBezTo>
                  <a:pt x="11316583" y="21244"/>
                  <a:pt x="11334104" y="9016"/>
                  <a:pt x="11353485" y="37"/>
                </a:cubicBezTo>
                <a:lnTo>
                  <a:pt x="11382674" y="37"/>
                </a:lnTo>
                <a:cubicBezTo>
                  <a:pt x="11354509" y="8432"/>
                  <a:pt x="11329737" y="23178"/>
                  <a:pt x="11313051" y="43473"/>
                </a:cubicBezTo>
                <a:lnTo>
                  <a:pt x="11349395" y="67125"/>
                </a:lnTo>
                <a:cubicBezTo>
                  <a:pt x="11373425" y="43436"/>
                  <a:pt x="11403727" y="30588"/>
                  <a:pt x="11441235" y="30588"/>
                </a:cubicBezTo>
                <a:lnTo>
                  <a:pt x="11441421" y="30588"/>
                </a:lnTo>
                <a:lnTo>
                  <a:pt x="11441421" y="38253"/>
                </a:lnTo>
                <a:cubicBezTo>
                  <a:pt x="11411489" y="38071"/>
                  <a:pt x="11381557" y="47597"/>
                  <a:pt x="11362967" y="66760"/>
                </a:cubicBezTo>
                <a:lnTo>
                  <a:pt x="11362782" y="66943"/>
                </a:lnTo>
                <a:cubicBezTo>
                  <a:pt x="11360643" y="69169"/>
                  <a:pt x="11357948" y="73623"/>
                  <a:pt x="11359435" y="74900"/>
                </a:cubicBezTo>
                <a:cubicBezTo>
                  <a:pt x="11367661" y="83916"/>
                  <a:pt x="11376863" y="92384"/>
                  <a:pt x="11386206" y="101473"/>
                </a:cubicBezTo>
                <a:cubicBezTo>
                  <a:pt x="11404331" y="81397"/>
                  <a:pt x="11422133" y="72126"/>
                  <a:pt x="11441374" y="73440"/>
                </a:cubicBezTo>
                <a:lnTo>
                  <a:pt x="11441374" y="80923"/>
                </a:lnTo>
                <a:lnTo>
                  <a:pt x="11441281" y="80923"/>
                </a:lnTo>
                <a:cubicBezTo>
                  <a:pt x="11421947" y="80704"/>
                  <a:pt x="11402240" y="91800"/>
                  <a:pt x="11396802" y="106072"/>
                </a:cubicBezTo>
                <a:cubicBezTo>
                  <a:pt x="11393317" y="115197"/>
                  <a:pt x="11398057" y="120307"/>
                  <a:pt x="11410420" y="120307"/>
                </a:cubicBezTo>
                <a:lnTo>
                  <a:pt x="11441421" y="120307"/>
                </a:lnTo>
                <a:lnTo>
                  <a:pt x="11441421" y="133265"/>
                </a:lnTo>
                <a:cubicBezTo>
                  <a:pt x="11436820" y="133265"/>
                  <a:pt x="11432125" y="133338"/>
                  <a:pt x="11427477" y="133520"/>
                </a:cubicBezTo>
                <a:lnTo>
                  <a:pt x="11427338" y="133593"/>
                </a:lnTo>
                <a:cubicBezTo>
                  <a:pt x="11312818" y="137937"/>
                  <a:pt x="11225813" y="196630"/>
                  <a:pt x="11199553" y="242914"/>
                </a:cubicBezTo>
                <a:cubicBezTo>
                  <a:pt x="11209593" y="245323"/>
                  <a:pt x="11220051" y="246965"/>
                  <a:pt x="11229532" y="250287"/>
                </a:cubicBezTo>
                <a:cubicBezTo>
                  <a:pt x="11241244" y="254411"/>
                  <a:pt x="11247565" y="251929"/>
                  <a:pt x="11255745" y="244191"/>
                </a:cubicBezTo>
                <a:cubicBezTo>
                  <a:pt x="11306125" y="196083"/>
                  <a:pt x="11368126" y="171956"/>
                  <a:pt x="11441421" y="173051"/>
                </a:cubicBezTo>
                <a:lnTo>
                  <a:pt x="11441421" y="182906"/>
                </a:lnTo>
                <a:cubicBezTo>
                  <a:pt x="11434170" y="182833"/>
                  <a:pt x="11426920" y="183052"/>
                  <a:pt x="11419715" y="183600"/>
                </a:cubicBezTo>
                <a:cubicBezTo>
                  <a:pt x="11352510" y="188673"/>
                  <a:pt x="11299062" y="213676"/>
                  <a:pt x="11258579" y="257806"/>
                </a:cubicBezTo>
                <a:cubicBezTo>
                  <a:pt x="11269734" y="262587"/>
                  <a:pt x="11278657" y="265508"/>
                  <a:pt x="11286233" y="269888"/>
                </a:cubicBezTo>
                <a:cubicBezTo>
                  <a:pt x="11296598" y="275910"/>
                  <a:pt x="11302687" y="274012"/>
                  <a:pt x="11311006" y="266712"/>
                </a:cubicBezTo>
                <a:cubicBezTo>
                  <a:pt x="11328574" y="251254"/>
                  <a:pt x="11349245" y="239638"/>
                  <a:pt x="11371490" y="231905"/>
                </a:cubicBezTo>
                <a:lnTo>
                  <a:pt x="11401113" y="227028"/>
                </a:lnTo>
                <a:lnTo>
                  <a:pt x="11390906" y="239399"/>
                </a:lnTo>
                <a:lnTo>
                  <a:pt x="11362369" y="246162"/>
                </a:lnTo>
                <a:cubicBezTo>
                  <a:pt x="11343296" y="254631"/>
                  <a:pt x="11326436" y="266512"/>
                  <a:pt x="11311889" y="281751"/>
                </a:cubicBezTo>
                <a:lnTo>
                  <a:pt x="11346759" y="304618"/>
                </a:lnTo>
                <a:lnTo>
                  <a:pt x="11339162" y="318615"/>
                </a:lnTo>
                <a:lnTo>
                  <a:pt x="11337227" y="316465"/>
                </a:lnTo>
                <a:cubicBezTo>
                  <a:pt x="11284040" y="275612"/>
                  <a:pt x="11197881" y="250625"/>
                  <a:pt x="11108924" y="254484"/>
                </a:cubicBezTo>
                <a:lnTo>
                  <a:pt x="11108924" y="254557"/>
                </a:lnTo>
                <a:cubicBezTo>
                  <a:pt x="11015644" y="258609"/>
                  <a:pt x="10927478" y="309455"/>
                  <a:pt x="10894619" y="362162"/>
                </a:cubicBezTo>
                <a:cubicBezTo>
                  <a:pt x="10903357" y="364206"/>
                  <a:pt x="10912419" y="365228"/>
                  <a:pt x="10920274" y="368257"/>
                </a:cubicBezTo>
                <a:cubicBezTo>
                  <a:pt x="10935658" y="374207"/>
                  <a:pt x="10944209" y="370557"/>
                  <a:pt x="10955085" y="360264"/>
                </a:cubicBezTo>
                <a:cubicBezTo>
                  <a:pt x="11013182" y="304929"/>
                  <a:pt x="11089079" y="284488"/>
                  <a:pt x="11178546" y="295621"/>
                </a:cubicBezTo>
                <a:cubicBezTo>
                  <a:pt x="11238408" y="303067"/>
                  <a:pt x="11285861" y="327742"/>
                  <a:pt x="11323322" y="364826"/>
                </a:cubicBezTo>
                <a:lnTo>
                  <a:pt x="11326329" y="366523"/>
                </a:lnTo>
                <a:lnTo>
                  <a:pt x="11320703" y="394389"/>
                </a:lnTo>
                <a:lnTo>
                  <a:pt x="11304238" y="399507"/>
                </a:lnTo>
                <a:cubicBezTo>
                  <a:pt x="11284041" y="408411"/>
                  <a:pt x="11265144" y="419506"/>
                  <a:pt x="11247502" y="432715"/>
                </a:cubicBezTo>
                <a:lnTo>
                  <a:pt x="11218617" y="459652"/>
                </a:lnTo>
                <a:lnTo>
                  <a:pt x="11192869" y="459652"/>
                </a:lnTo>
                <a:lnTo>
                  <a:pt x="11218330" y="430455"/>
                </a:lnTo>
                <a:cubicBezTo>
                  <a:pt x="11204760" y="421476"/>
                  <a:pt x="11191141" y="412497"/>
                  <a:pt x="11177478" y="403518"/>
                </a:cubicBezTo>
                <a:cubicBezTo>
                  <a:pt x="11176595" y="403079"/>
                  <a:pt x="11175712" y="402715"/>
                  <a:pt x="11174735" y="402459"/>
                </a:cubicBezTo>
                <a:lnTo>
                  <a:pt x="11174735" y="402532"/>
                </a:lnTo>
                <a:cubicBezTo>
                  <a:pt x="11163616" y="398891"/>
                  <a:pt x="11151714" y="397041"/>
                  <a:pt x="11139810" y="396794"/>
                </a:cubicBezTo>
                <a:cubicBezTo>
                  <a:pt x="11104093" y="396055"/>
                  <a:pt x="11068338" y="409750"/>
                  <a:pt x="11053524" y="432828"/>
                </a:cubicBezTo>
                <a:lnTo>
                  <a:pt x="11082056" y="459652"/>
                </a:lnTo>
                <a:lnTo>
                  <a:pt x="11055471" y="459652"/>
                </a:lnTo>
                <a:lnTo>
                  <a:pt x="11037262" y="438804"/>
                </a:lnTo>
                <a:cubicBezTo>
                  <a:pt x="10990021" y="401736"/>
                  <a:pt x="10909316" y="374600"/>
                  <a:pt x="10830991" y="373149"/>
                </a:cubicBezTo>
                <a:lnTo>
                  <a:pt x="10830991" y="358840"/>
                </a:lnTo>
                <a:cubicBezTo>
                  <a:pt x="10840752" y="358840"/>
                  <a:pt x="10850604" y="359023"/>
                  <a:pt x="10860319" y="359315"/>
                </a:cubicBezTo>
                <a:lnTo>
                  <a:pt x="10860319" y="359388"/>
                </a:lnTo>
                <a:cubicBezTo>
                  <a:pt x="10873843" y="359826"/>
                  <a:pt x="10880118" y="354570"/>
                  <a:pt x="10875935" y="344350"/>
                </a:cubicBezTo>
                <a:cubicBezTo>
                  <a:pt x="10869521" y="330224"/>
                  <a:pt x="10852650" y="320697"/>
                  <a:pt x="10833547" y="320478"/>
                </a:cubicBezTo>
                <a:cubicBezTo>
                  <a:pt x="10832665" y="320478"/>
                  <a:pt x="10831828" y="320478"/>
                  <a:pt x="10830991" y="320514"/>
                </a:cubicBezTo>
                <a:lnTo>
                  <a:pt x="10830991" y="311827"/>
                </a:lnTo>
                <a:cubicBezTo>
                  <a:pt x="10848885" y="310769"/>
                  <a:pt x="10865802" y="320040"/>
                  <a:pt x="10886857" y="339641"/>
                </a:cubicBezTo>
                <a:cubicBezTo>
                  <a:pt x="10895177" y="331720"/>
                  <a:pt x="10904007" y="324128"/>
                  <a:pt x="10911536" y="315915"/>
                </a:cubicBezTo>
                <a:cubicBezTo>
                  <a:pt x="10913348" y="313944"/>
                  <a:pt x="10912744" y="309053"/>
                  <a:pt x="10910839" y="306900"/>
                </a:cubicBezTo>
                <a:cubicBezTo>
                  <a:pt x="10893735" y="287189"/>
                  <a:pt x="10862270" y="277407"/>
                  <a:pt x="10830991" y="277553"/>
                </a:cubicBezTo>
                <a:lnTo>
                  <a:pt x="10830991" y="269778"/>
                </a:lnTo>
                <a:cubicBezTo>
                  <a:pt x="10831457" y="269742"/>
                  <a:pt x="10831875" y="269742"/>
                  <a:pt x="10832340" y="269742"/>
                </a:cubicBezTo>
                <a:cubicBezTo>
                  <a:pt x="10870357" y="269778"/>
                  <a:pt x="10899545" y="283430"/>
                  <a:pt x="10923760" y="305914"/>
                </a:cubicBezTo>
                <a:lnTo>
                  <a:pt x="10961127" y="281130"/>
                </a:lnTo>
                <a:cubicBezTo>
                  <a:pt x="10926315" y="247732"/>
                  <a:pt x="10883650" y="230175"/>
                  <a:pt x="10830991" y="230576"/>
                </a:cubicBezTo>
                <a:lnTo>
                  <a:pt x="10830991" y="220648"/>
                </a:lnTo>
                <a:cubicBezTo>
                  <a:pt x="10844424" y="220794"/>
                  <a:pt x="10857808" y="221999"/>
                  <a:pt x="10870916" y="224225"/>
                </a:cubicBezTo>
                <a:cubicBezTo>
                  <a:pt x="10908143" y="230430"/>
                  <a:pt x="10938400" y="245761"/>
                  <a:pt x="10963962" y="267734"/>
                </a:cubicBezTo>
                <a:cubicBezTo>
                  <a:pt x="10967262" y="270618"/>
                  <a:pt x="10974652" y="273830"/>
                  <a:pt x="10977952" y="272771"/>
                </a:cubicBezTo>
                <a:cubicBezTo>
                  <a:pt x="10989897" y="268902"/>
                  <a:pt x="11000818" y="263318"/>
                  <a:pt x="11014436" y="257295"/>
                </a:cubicBezTo>
                <a:cubicBezTo>
                  <a:pt x="10965915" y="207581"/>
                  <a:pt x="10905215" y="182067"/>
                  <a:pt x="10830991" y="182724"/>
                </a:cubicBezTo>
                <a:lnTo>
                  <a:pt x="10830991" y="172868"/>
                </a:lnTo>
                <a:cubicBezTo>
                  <a:pt x="10845724" y="173014"/>
                  <a:pt x="10860412" y="174036"/>
                  <a:pt x="10874913" y="175935"/>
                </a:cubicBezTo>
                <a:cubicBezTo>
                  <a:pt x="10934309" y="183563"/>
                  <a:pt x="10982135" y="208238"/>
                  <a:pt x="11019316" y="245615"/>
                </a:cubicBezTo>
                <a:cubicBezTo>
                  <a:pt x="11022337" y="248681"/>
                  <a:pt x="11028147" y="252988"/>
                  <a:pt x="11031447" y="252440"/>
                </a:cubicBezTo>
                <a:cubicBezTo>
                  <a:pt x="11045762" y="249995"/>
                  <a:pt x="11059751" y="245943"/>
                  <a:pt x="11076111" y="241892"/>
                </a:cubicBezTo>
                <a:cubicBezTo>
                  <a:pt x="11016527" y="171299"/>
                  <a:pt x="10935751" y="134287"/>
                  <a:pt x="10830991" y="133667"/>
                </a:cubicBezTo>
                <a:lnTo>
                  <a:pt x="10830991" y="120198"/>
                </a:lnTo>
                <a:lnTo>
                  <a:pt x="10862874" y="120198"/>
                </a:lnTo>
                <a:lnTo>
                  <a:pt x="10862829" y="120307"/>
                </a:lnTo>
                <a:cubicBezTo>
                  <a:pt x="10874402" y="120198"/>
                  <a:pt x="10879281" y="115343"/>
                  <a:pt x="10876539" y="106838"/>
                </a:cubicBezTo>
                <a:cubicBezTo>
                  <a:pt x="10871705" y="92274"/>
                  <a:pt x="10851208" y="80485"/>
                  <a:pt x="10831271" y="80777"/>
                </a:cubicBezTo>
                <a:lnTo>
                  <a:pt x="10830991" y="80777"/>
                </a:lnTo>
                <a:lnTo>
                  <a:pt x="10830991" y="73148"/>
                </a:lnTo>
                <a:cubicBezTo>
                  <a:pt x="10849117" y="72126"/>
                  <a:pt x="10866221" y="81361"/>
                  <a:pt x="10886904" y="100962"/>
                </a:cubicBezTo>
                <a:lnTo>
                  <a:pt x="10915255" y="73842"/>
                </a:lnTo>
                <a:cubicBezTo>
                  <a:pt x="10897778" y="50335"/>
                  <a:pt x="10864269" y="38253"/>
                  <a:pt x="10830991" y="38180"/>
                </a:cubicBezTo>
                <a:lnTo>
                  <a:pt x="10830991" y="30588"/>
                </a:lnTo>
                <a:cubicBezTo>
                  <a:pt x="10831316" y="30552"/>
                  <a:pt x="10831643" y="30552"/>
                  <a:pt x="10832014" y="30552"/>
                </a:cubicBezTo>
                <a:cubicBezTo>
                  <a:pt x="10869428" y="30369"/>
                  <a:pt x="10899499" y="43728"/>
                  <a:pt x="10923527" y="66943"/>
                </a:cubicBezTo>
                <a:lnTo>
                  <a:pt x="10961034" y="42451"/>
                </a:lnTo>
                <a:cubicBezTo>
                  <a:pt x="10941142" y="22594"/>
                  <a:pt x="10918042" y="8359"/>
                  <a:pt x="10891830" y="37"/>
                </a:cubicBezTo>
                <a:lnTo>
                  <a:pt x="10919205" y="37"/>
                </a:lnTo>
                <a:cubicBezTo>
                  <a:pt x="10936076" y="7738"/>
                  <a:pt x="10951274" y="17521"/>
                  <a:pt x="10964194" y="29018"/>
                </a:cubicBezTo>
                <a:cubicBezTo>
                  <a:pt x="10967262" y="31829"/>
                  <a:pt x="10974838" y="34895"/>
                  <a:pt x="10978184" y="33800"/>
                </a:cubicBezTo>
                <a:cubicBezTo>
                  <a:pt x="10990083" y="29967"/>
                  <a:pt x="11001050" y="24346"/>
                  <a:pt x="11014111" y="18652"/>
                </a:cubicBezTo>
                <a:cubicBezTo>
                  <a:pt x="11008115" y="12155"/>
                  <a:pt x="11001609" y="5950"/>
                  <a:pt x="10994730" y="37"/>
                </a:cubicBezTo>
                <a:lnTo>
                  <a:pt x="11012298" y="37"/>
                </a:lnTo>
                <a:cubicBezTo>
                  <a:pt x="11014065" y="1679"/>
                  <a:pt x="11015784" y="3322"/>
                  <a:pt x="11017504" y="5037"/>
                </a:cubicBezTo>
                <a:cubicBezTo>
                  <a:pt x="11021035" y="8468"/>
                  <a:pt x="11026892" y="13761"/>
                  <a:pt x="11030471" y="13250"/>
                </a:cubicBezTo>
                <a:cubicBezTo>
                  <a:pt x="11045297" y="11060"/>
                  <a:pt x="11059658" y="6972"/>
                  <a:pt x="11076298" y="3066"/>
                </a:cubicBezTo>
                <a:cubicBezTo>
                  <a:pt x="11075460" y="2044"/>
                  <a:pt x="11074577" y="1059"/>
                  <a:pt x="11073695" y="37"/>
                </a:cubicBezTo>
                <a:lnTo>
                  <a:pt x="11099675" y="37"/>
                </a:lnTo>
                <a:cubicBezTo>
                  <a:pt x="11102185" y="657"/>
                  <a:pt x="11105252" y="876"/>
                  <a:pt x="11108785" y="767"/>
                </a:cubicBezTo>
                <a:cubicBezTo>
                  <a:pt x="11127282" y="73"/>
                  <a:pt x="11145873" y="219"/>
                  <a:pt x="11164325" y="840"/>
                </a:cubicBezTo>
                <a:cubicBezTo>
                  <a:pt x="11167345" y="986"/>
                  <a:pt x="11170413" y="730"/>
                  <a:pt x="11173295" y="0"/>
                </a:cubicBezTo>
                <a:close/>
                <a:moveTo>
                  <a:pt x="10562820" y="0"/>
                </a:moveTo>
                <a:lnTo>
                  <a:pt x="10588614" y="0"/>
                </a:lnTo>
                <a:cubicBezTo>
                  <a:pt x="10588149" y="511"/>
                  <a:pt x="10587731" y="1022"/>
                  <a:pt x="10587313" y="1533"/>
                </a:cubicBezTo>
                <a:cubicBezTo>
                  <a:pt x="10589868" y="3395"/>
                  <a:pt x="10590473" y="4234"/>
                  <a:pt x="10591356" y="4417"/>
                </a:cubicBezTo>
                <a:cubicBezTo>
                  <a:pt x="10600977" y="6753"/>
                  <a:pt x="10610970" y="8286"/>
                  <a:pt x="10620032" y="11425"/>
                </a:cubicBezTo>
                <a:cubicBezTo>
                  <a:pt x="10631373" y="15404"/>
                  <a:pt x="10637414" y="12447"/>
                  <a:pt x="10644990" y="5147"/>
                </a:cubicBezTo>
                <a:cubicBezTo>
                  <a:pt x="10646803" y="3431"/>
                  <a:pt x="10648615" y="1716"/>
                  <a:pt x="10650475" y="37"/>
                </a:cubicBezTo>
                <a:lnTo>
                  <a:pt x="10667392" y="37"/>
                </a:lnTo>
                <a:cubicBezTo>
                  <a:pt x="10660560" y="5986"/>
                  <a:pt x="10654147" y="12228"/>
                  <a:pt x="10648197" y="18762"/>
                </a:cubicBezTo>
                <a:lnTo>
                  <a:pt x="10690213" y="36392"/>
                </a:lnTo>
                <a:cubicBezTo>
                  <a:pt x="10706108" y="21244"/>
                  <a:pt x="10723629" y="9016"/>
                  <a:pt x="10743010" y="37"/>
                </a:cubicBezTo>
                <a:lnTo>
                  <a:pt x="10772199" y="37"/>
                </a:lnTo>
                <a:cubicBezTo>
                  <a:pt x="10744034" y="8432"/>
                  <a:pt x="10719261" y="23178"/>
                  <a:pt x="10702576" y="43473"/>
                </a:cubicBezTo>
                <a:lnTo>
                  <a:pt x="10738920" y="67125"/>
                </a:lnTo>
                <a:cubicBezTo>
                  <a:pt x="10762949" y="43436"/>
                  <a:pt x="10793252" y="30588"/>
                  <a:pt x="10830759" y="30588"/>
                </a:cubicBezTo>
                <a:lnTo>
                  <a:pt x="10830946" y="30588"/>
                </a:lnTo>
                <a:lnTo>
                  <a:pt x="10830946" y="38253"/>
                </a:lnTo>
                <a:cubicBezTo>
                  <a:pt x="10801014" y="38071"/>
                  <a:pt x="10771082" y="47597"/>
                  <a:pt x="10752492" y="66760"/>
                </a:cubicBezTo>
                <a:lnTo>
                  <a:pt x="10752307" y="66943"/>
                </a:lnTo>
                <a:cubicBezTo>
                  <a:pt x="10750168" y="69169"/>
                  <a:pt x="10747472" y="73623"/>
                  <a:pt x="10748960" y="74900"/>
                </a:cubicBezTo>
                <a:cubicBezTo>
                  <a:pt x="10757186" y="83916"/>
                  <a:pt x="10766388" y="92384"/>
                  <a:pt x="10775731" y="101473"/>
                </a:cubicBezTo>
                <a:cubicBezTo>
                  <a:pt x="10793856" y="81397"/>
                  <a:pt x="10811658" y="72126"/>
                  <a:pt x="10830898" y="73440"/>
                </a:cubicBezTo>
                <a:lnTo>
                  <a:pt x="10830898" y="80923"/>
                </a:lnTo>
                <a:lnTo>
                  <a:pt x="10830805" y="80923"/>
                </a:lnTo>
                <a:cubicBezTo>
                  <a:pt x="10811472" y="80704"/>
                  <a:pt x="10791764" y="91800"/>
                  <a:pt x="10786327" y="106072"/>
                </a:cubicBezTo>
                <a:cubicBezTo>
                  <a:pt x="10782841" y="115197"/>
                  <a:pt x="10787581" y="120307"/>
                  <a:pt x="10799945" y="120307"/>
                </a:cubicBezTo>
                <a:lnTo>
                  <a:pt x="10830946" y="120307"/>
                </a:lnTo>
                <a:lnTo>
                  <a:pt x="10830946" y="133265"/>
                </a:lnTo>
                <a:cubicBezTo>
                  <a:pt x="10826344" y="133265"/>
                  <a:pt x="10821650" y="133338"/>
                  <a:pt x="10817002" y="133520"/>
                </a:cubicBezTo>
                <a:lnTo>
                  <a:pt x="10816863" y="133593"/>
                </a:lnTo>
                <a:cubicBezTo>
                  <a:pt x="10702343" y="137937"/>
                  <a:pt x="10615338" y="196630"/>
                  <a:pt x="10589078" y="242914"/>
                </a:cubicBezTo>
                <a:cubicBezTo>
                  <a:pt x="10599118" y="245323"/>
                  <a:pt x="10609576" y="246965"/>
                  <a:pt x="10619057" y="250287"/>
                </a:cubicBezTo>
                <a:cubicBezTo>
                  <a:pt x="10630769" y="254411"/>
                  <a:pt x="10637089" y="251929"/>
                  <a:pt x="10645270" y="244191"/>
                </a:cubicBezTo>
                <a:cubicBezTo>
                  <a:pt x="10695650" y="196083"/>
                  <a:pt x="10757651" y="171956"/>
                  <a:pt x="10830946" y="173051"/>
                </a:cubicBezTo>
                <a:lnTo>
                  <a:pt x="10830946" y="182906"/>
                </a:lnTo>
                <a:cubicBezTo>
                  <a:pt x="10823695" y="182833"/>
                  <a:pt x="10816445" y="183052"/>
                  <a:pt x="10809240" y="183600"/>
                </a:cubicBezTo>
                <a:cubicBezTo>
                  <a:pt x="10742035" y="188673"/>
                  <a:pt x="10688587" y="213676"/>
                  <a:pt x="10648104" y="257806"/>
                </a:cubicBezTo>
                <a:cubicBezTo>
                  <a:pt x="10659259" y="262587"/>
                  <a:pt x="10668182" y="265508"/>
                  <a:pt x="10675758" y="269888"/>
                </a:cubicBezTo>
                <a:cubicBezTo>
                  <a:pt x="10686123" y="275910"/>
                  <a:pt x="10692211" y="274012"/>
                  <a:pt x="10700530" y="266712"/>
                </a:cubicBezTo>
                <a:cubicBezTo>
                  <a:pt x="10735667" y="235796"/>
                  <a:pt x="10783213" y="220247"/>
                  <a:pt x="10830946" y="220393"/>
                </a:cubicBezTo>
                <a:lnTo>
                  <a:pt x="10830946" y="230503"/>
                </a:lnTo>
                <a:cubicBezTo>
                  <a:pt x="10825972" y="230503"/>
                  <a:pt x="10820813" y="230722"/>
                  <a:pt x="10815655" y="231051"/>
                </a:cubicBezTo>
                <a:cubicBezTo>
                  <a:pt x="10768852" y="234226"/>
                  <a:pt x="10730508" y="251272"/>
                  <a:pt x="10701414" y="281751"/>
                </a:cubicBezTo>
                <a:lnTo>
                  <a:pt x="10738595" y="306133"/>
                </a:lnTo>
                <a:cubicBezTo>
                  <a:pt x="10762345" y="283539"/>
                  <a:pt x="10791532" y="269997"/>
                  <a:pt x="10829458" y="269742"/>
                </a:cubicBezTo>
                <a:lnTo>
                  <a:pt x="10830946" y="269742"/>
                </a:lnTo>
                <a:lnTo>
                  <a:pt x="10830946" y="277553"/>
                </a:lnTo>
                <a:cubicBezTo>
                  <a:pt x="10800363" y="277407"/>
                  <a:pt x="10769688" y="287080"/>
                  <a:pt x="10751701" y="306535"/>
                </a:cubicBezTo>
                <a:cubicBezTo>
                  <a:pt x="10749703" y="308725"/>
                  <a:pt x="10747845" y="313178"/>
                  <a:pt x="10749099" y="314638"/>
                </a:cubicBezTo>
                <a:cubicBezTo>
                  <a:pt x="10757233" y="323471"/>
                  <a:pt x="10766295" y="331647"/>
                  <a:pt x="10775358" y="340334"/>
                </a:cubicBezTo>
                <a:cubicBezTo>
                  <a:pt x="10794414" y="320259"/>
                  <a:pt x="10811658" y="311097"/>
                  <a:pt x="10830898" y="312740"/>
                </a:cubicBezTo>
                <a:lnTo>
                  <a:pt x="10830898" y="320770"/>
                </a:lnTo>
                <a:cubicBezTo>
                  <a:pt x="10811518" y="320441"/>
                  <a:pt x="10793903" y="329530"/>
                  <a:pt x="10786559" y="343619"/>
                </a:cubicBezTo>
                <a:cubicBezTo>
                  <a:pt x="10781354" y="354241"/>
                  <a:pt x="10787581" y="359972"/>
                  <a:pt x="10801897" y="359497"/>
                </a:cubicBezTo>
                <a:cubicBezTo>
                  <a:pt x="10811565" y="359133"/>
                  <a:pt x="10821231" y="358986"/>
                  <a:pt x="10830898" y="359023"/>
                </a:cubicBezTo>
                <a:lnTo>
                  <a:pt x="10830898" y="373003"/>
                </a:lnTo>
                <a:cubicBezTo>
                  <a:pt x="10754177" y="372483"/>
                  <a:pt x="10689952" y="393090"/>
                  <a:pt x="10637027" y="432715"/>
                </a:cubicBezTo>
                <a:lnTo>
                  <a:pt x="10608142" y="459652"/>
                </a:lnTo>
                <a:lnTo>
                  <a:pt x="10582392" y="459652"/>
                </a:lnTo>
                <a:lnTo>
                  <a:pt x="10607855" y="430455"/>
                </a:lnTo>
                <a:cubicBezTo>
                  <a:pt x="10594284" y="421476"/>
                  <a:pt x="10580666" y="412497"/>
                  <a:pt x="10567003" y="403518"/>
                </a:cubicBezTo>
                <a:cubicBezTo>
                  <a:pt x="10566120" y="403079"/>
                  <a:pt x="10565236" y="402715"/>
                  <a:pt x="10564260" y="402459"/>
                </a:cubicBezTo>
                <a:lnTo>
                  <a:pt x="10564260" y="402532"/>
                </a:lnTo>
                <a:cubicBezTo>
                  <a:pt x="10553141" y="398891"/>
                  <a:pt x="10541239" y="397041"/>
                  <a:pt x="10529333" y="396794"/>
                </a:cubicBezTo>
                <a:cubicBezTo>
                  <a:pt x="10493618" y="396055"/>
                  <a:pt x="10457863" y="409750"/>
                  <a:pt x="10443047" y="432828"/>
                </a:cubicBezTo>
                <a:lnTo>
                  <a:pt x="10471581" y="459652"/>
                </a:lnTo>
                <a:lnTo>
                  <a:pt x="10444996" y="459652"/>
                </a:lnTo>
                <a:lnTo>
                  <a:pt x="10426787" y="438804"/>
                </a:lnTo>
                <a:cubicBezTo>
                  <a:pt x="10379546" y="401736"/>
                  <a:pt x="10298842" y="374600"/>
                  <a:pt x="10220516" y="373149"/>
                </a:cubicBezTo>
                <a:lnTo>
                  <a:pt x="10220516" y="358840"/>
                </a:lnTo>
                <a:cubicBezTo>
                  <a:pt x="10230276" y="358840"/>
                  <a:pt x="10240129" y="359023"/>
                  <a:pt x="10249843" y="359315"/>
                </a:cubicBezTo>
                <a:lnTo>
                  <a:pt x="10249843" y="359388"/>
                </a:lnTo>
                <a:cubicBezTo>
                  <a:pt x="10263368" y="359826"/>
                  <a:pt x="10269643" y="354570"/>
                  <a:pt x="10265460" y="344350"/>
                </a:cubicBezTo>
                <a:cubicBezTo>
                  <a:pt x="10259045" y="330224"/>
                  <a:pt x="10242174" y="320697"/>
                  <a:pt x="10223072" y="320478"/>
                </a:cubicBezTo>
                <a:cubicBezTo>
                  <a:pt x="10222190" y="320478"/>
                  <a:pt x="10221352" y="320478"/>
                  <a:pt x="10220516" y="320514"/>
                </a:cubicBezTo>
                <a:lnTo>
                  <a:pt x="10220516" y="311827"/>
                </a:lnTo>
                <a:cubicBezTo>
                  <a:pt x="10238410" y="310769"/>
                  <a:pt x="10255327" y="320040"/>
                  <a:pt x="10276381" y="339641"/>
                </a:cubicBezTo>
                <a:cubicBezTo>
                  <a:pt x="10284700" y="331720"/>
                  <a:pt x="10293532" y="324128"/>
                  <a:pt x="10301061" y="315915"/>
                </a:cubicBezTo>
                <a:cubicBezTo>
                  <a:pt x="10302873" y="313944"/>
                  <a:pt x="10302269" y="309053"/>
                  <a:pt x="10300363" y="306900"/>
                </a:cubicBezTo>
                <a:cubicBezTo>
                  <a:pt x="10283260" y="287189"/>
                  <a:pt x="10251795" y="277407"/>
                  <a:pt x="10220516" y="277553"/>
                </a:cubicBezTo>
                <a:lnTo>
                  <a:pt x="10220516" y="269778"/>
                </a:lnTo>
                <a:cubicBezTo>
                  <a:pt x="10220980" y="269742"/>
                  <a:pt x="10221400" y="269742"/>
                  <a:pt x="10221863" y="269742"/>
                </a:cubicBezTo>
                <a:cubicBezTo>
                  <a:pt x="10259882" y="269778"/>
                  <a:pt x="10289070" y="283430"/>
                  <a:pt x="10313284" y="305914"/>
                </a:cubicBezTo>
                <a:lnTo>
                  <a:pt x="10350651" y="281130"/>
                </a:lnTo>
                <a:cubicBezTo>
                  <a:pt x="10315840" y="247732"/>
                  <a:pt x="10273175" y="230175"/>
                  <a:pt x="10220516" y="230576"/>
                </a:cubicBezTo>
                <a:lnTo>
                  <a:pt x="10220516" y="220648"/>
                </a:lnTo>
                <a:cubicBezTo>
                  <a:pt x="10233948" y="220794"/>
                  <a:pt x="10247333" y="221999"/>
                  <a:pt x="10260439" y="224225"/>
                </a:cubicBezTo>
                <a:cubicBezTo>
                  <a:pt x="10297668" y="230430"/>
                  <a:pt x="10327924" y="245761"/>
                  <a:pt x="10353487" y="267734"/>
                </a:cubicBezTo>
                <a:cubicBezTo>
                  <a:pt x="10356787" y="270618"/>
                  <a:pt x="10364177" y="273830"/>
                  <a:pt x="10367476" y="272771"/>
                </a:cubicBezTo>
                <a:cubicBezTo>
                  <a:pt x="10379420" y="268902"/>
                  <a:pt x="10390343" y="263318"/>
                  <a:pt x="10403961" y="257295"/>
                </a:cubicBezTo>
                <a:cubicBezTo>
                  <a:pt x="10355438" y="207581"/>
                  <a:pt x="10294740" y="182067"/>
                  <a:pt x="10220516" y="182724"/>
                </a:cubicBezTo>
                <a:lnTo>
                  <a:pt x="10220516" y="172868"/>
                </a:lnTo>
                <a:cubicBezTo>
                  <a:pt x="10235249" y="173014"/>
                  <a:pt x="10249936" y="174036"/>
                  <a:pt x="10264437" y="175935"/>
                </a:cubicBezTo>
                <a:cubicBezTo>
                  <a:pt x="10323834" y="183563"/>
                  <a:pt x="10371659" y="208238"/>
                  <a:pt x="10408841" y="245615"/>
                </a:cubicBezTo>
                <a:cubicBezTo>
                  <a:pt x="10411861" y="248681"/>
                  <a:pt x="10417671" y="252988"/>
                  <a:pt x="10420971" y="252440"/>
                </a:cubicBezTo>
                <a:cubicBezTo>
                  <a:pt x="10435287" y="249995"/>
                  <a:pt x="10449276" y="245943"/>
                  <a:pt x="10465635" y="241892"/>
                </a:cubicBezTo>
                <a:cubicBezTo>
                  <a:pt x="10406052" y="171299"/>
                  <a:pt x="10325275" y="134287"/>
                  <a:pt x="10220516" y="133667"/>
                </a:cubicBezTo>
                <a:lnTo>
                  <a:pt x="10220516" y="120198"/>
                </a:lnTo>
                <a:lnTo>
                  <a:pt x="10252399" y="120198"/>
                </a:lnTo>
                <a:lnTo>
                  <a:pt x="10252353" y="120307"/>
                </a:lnTo>
                <a:cubicBezTo>
                  <a:pt x="10263925" y="120198"/>
                  <a:pt x="10268805" y="115343"/>
                  <a:pt x="10266064" y="106838"/>
                </a:cubicBezTo>
                <a:cubicBezTo>
                  <a:pt x="10261229" y="92274"/>
                  <a:pt x="10240733" y="80485"/>
                  <a:pt x="10220795" y="80777"/>
                </a:cubicBezTo>
                <a:lnTo>
                  <a:pt x="10220516" y="80777"/>
                </a:lnTo>
                <a:lnTo>
                  <a:pt x="10220516" y="73148"/>
                </a:lnTo>
                <a:cubicBezTo>
                  <a:pt x="10238642" y="72126"/>
                  <a:pt x="10255746" y="81361"/>
                  <a:pt x="10276427" y="100962"/>
                </a:cubicBezTo>
                <a:lnTo>
                  <a:pt x="10304778" y="73842"/>
                </a:lnTo>
                <a:cubicBezTo>
                  <a:pt x="10287303" y="50335"/>
                  <a:pt x="10253794" y="38253"/>
                  <a:pt x="10220516" y="38180"/>
                </a:cubicBezTo>
                <a:lnTo>
                  <a:pt x="10220516" y="30588"/>
                </a:lnTo>
                <a:cubicBezTo>
                  <a:pt x="10220841" y="30552"/>
                  <a:pt x="10221166" y="30552"/>
                  <a:pt x="10221538" y="30552"/>
                </a:cubicBezTo>
                <a:cubicBezTo>
                  <a:pt x="10258953" y="30369"/>
                  <a:pt x="10289022" y="43728"/>
                  <a:pt x="10313052" y="66943"/>
                </a:cubicBezTo>
                <a:lnTo>
                  <a:pt x="10350559" y="42451"/>
                </a:lnTo>
                <a:cubicBezTo>
                  <a:pt x="10330666" y="22594"/>
                  <a:pt x="10307567" y="8359"/>
                  <a:pt x="10281355" y="37"/>
                </a:cubicBezTo>
                <a:lnTo>
                  <a:pt x="10308730" y="37"/>
                </a:lnTo>
                <a:cubicBezTo>
                  <a:pt x="10325601" y="7738"/>
                  <a:pt x="10340799" y="17521"/>
                  <a:pt x="10353719" y="29018"/>
                </a:cubicBezTo>
                <a:cubicBezTo>
                  <a:pt x="10356787" y="31829"/>
                  <a:pt x="10364363" y="34895"/>
                  <a:pt x="10367708" y="33800"/>
                </a:cubicBezTo>
                <a:cubicBezTo>
                  <a:pt x="10379606" y="29967"/>
                  <a:pt x="10390575" y="24346"/>
                  <a:pt x="10403635" y="18652"/>
                </a:cubicBezTo>
                <a:cubicBezTo>
                  <a:pt x="10397640" y="12155"/>
                  <a:pt x="10391133" y="5950"/>
                  <a:pt x="10384255" y="37"/>
                </a:cubicBezTo>
                <a:lnTo>
                  <a:pt x="10401823" y="37"/>
                </a:lnTo>
                <a:cubicBezTo>
                  <a:pt x="10403588" y="1679"/>
                  <a:pt x="10405309" y="3322"/>
                  <a:pt x="10407028" y="5037"/>
                </a:cubicBezTo>
                <a:cubicBezTo>
                  <a:pt x="10410560" y="8468"/>
                  <a:pt x="10416417" y="13761"/>
                  <a:pt x="10419996" y="13250"/>
                </a:cubicBezTo>
                <a:cubicBezTo>
                  <a:pt x="10434821" y="11060"/>
                  <a:pt x="10449183" y="6972"/>
                  <a:pt x="10465821" y="3066"/>
                </a:cubicBezTo>
                <a:cubicBezTo>
                  <a:pt x="10464985" y="2044"/>
                  <a:pt x="10464102" y="1059"/>
                  <a:pt x="10463218" y="37"/>
                </a:cubicBezTo>
                <a:lnTo>
                  <a:pt x="10489199" y="37"/>
                </a:lnTo>
                <a:cubicBezTo>
                  <a:pt x="10491710" y="657"/>
                  <a:pt x="10494776" y="876"/>
                  <a:pt x="10498309" y="767"/>
                </a:cubicBezTo>
                <a:cubicBezTo>
                  <a:pt x="10516807" y="73"/>
                  <a:pt x="10535398" y="219"/>
                  <a:pt x="10553850" y="840"/>
                </a:cubicBezTo>
                <a:cubicBezTo>
                  <a:pt x="10556870" y="986"/>
                  <a:pt x="10559938" y="730"/>
                  <a:pt x="10562820" y="0"/>
                </a:cubicBezTo>
                <a:close/>
                <a:moveTo>
                  <a:pt x="9952343" y="0"/>
                </a:moveTo>
                <a:lnTo>
                  <a:pt x="9978139" y="0"/>
                </a:lnTo>
                <a:cubicBezTo>
                  <a:pt x="9977674" y="511"/>
                  <a:pt x="9977256" y="1022"/>
                  <a:pt x="9976838" y="1533"/>
                </a:cubicBezTo>
                <a:cubicBezTo>
                  <a:pt x="9979393" y="3395"/>
                  <a:pt x="9979997" y="4234"/>
                  <a:pt x="9980881" y="4417"/>
                </a:cubicBezTo>
                <a:cubicBezTo>
                  <a:pt x="9990501" y="6753"/>
                  <a:pt x="10000494" y="8286"/>
                  <a:pt x="10009557" y="11425"/>
                </a:cubicBezTo>
                <a:cubicBezTo>
                  <a:pt x="10020898" y="15404"/>
                  <a:pt x="10026939" y="12447"/>
                  <a:pt x="10034515" y="5147"/>
                </a:cubicBezTo>
                <a:cubicBezTo>
                  <a:pt x="10036328" y="3431"/>
                  <a:pt x="10038140" y="1716"/>
                  <a:pt x="10040000" y="37"/>
                </a:cubicBezTo>
                <a:lnTo>
                  <a:pt x="10056917" y="37"/>
                </a:lnTo>
                <a:cubicBezTo>
                  <a:pt x="10050085" y="5986"/>
                  <a:pt x="10043672" y="12228"/>
                  <a:pt x="10037722" y="18762"/>
                </a:cubicBezTo>
                <a:lnTo>
                  <a:pt x="10079738" y="36392"/>
                </a:lnTo>
                <a:cubicBezTo>
                  <a:pt x="10095633" y="21244"/>
                  <a:pt x="10113154" y="9016"/>
                  <a:pt x="10132535" y="37"/>
                </a:cubicBezTo>
                <a:lnTo>
                  <a:pt x="10161722" y="37"/>
                </a:lnTo>
                <a:cubicBezTo>
                  <a:pt x="10133557" y="8432"/>
                  <a:pt x="10108786" y="23178"/>
                  <a:pt x="10092100" y="43473"/>
                </a:cubicBezTo>
                <a:lnTo>
                  <a:pt x="10128445" y="67125"/>
                </a:lnTo>
                <a:cubicBezTo>
                  <a:pt x="10152474" y="43436"/>
                  <a:pt x="10182777" y="30588"/>
                  <a:pt x="10220284" y="30588"/>
                </a:cubicBezTo>
                <a:lnTo>
                  <a:pt x="10220469" y="30588"/>
                </a:lnTo>
                <a:lnTo>
                  <a:pt x="10220469" y="38253"/>
                </a:lnTo>
                <a:cubicBezTo>
                  <a:pt x="10190539" y="38071"/>
                  <a:pt x="10160607" y="47597"/>
                  <a:pt x="10142016" y="66760"/>
                </a:cubicBezTo>
                <a:lnTo>
                  <a:pt x="10141830" y="66943"/>
                </a:lnTo>
                <a:cubicBezTo>
                  <a:pt x="10139693" y="69169"/>
                  <a:pt x="10136997" y="73623"/>
                  <a:pt x="10138485" y="74900"/>
                </a:cubicBezTo>
                <a:cubicBezTo>
                  <a:pt x="10146711" y="83916"/>
                  <a:pt x="10155913" y="92384"/>
                  <a:pt x="10165255" y="101473"/>
                </a:cubicBezTo>
                <a:cubicBezTo>
                  <a:pt x="10183381" y="81397"/>
                  <a:pt x="10201181" y="72126"/>
                  <a:pt x="10220423" y="73440"/>
                </a:cubicBezTo>
                <a:lnTo>
                  <a:pt x="10220423" y="80923"/>
                </a:lnTo>
                <a:lnTo>
                  <a:pt x="10220330" y="80923"/>
                </a:lnTo>
                <a:cubicBezTo>
                  <a:pt x="10200995" y="80704"/>
                  <a:pt x="10181289" y="91800"/>
                  <a:pt x="10175852" y="106072"/>
                </a:cubicBezTo>
                <a:cubicBezTo>
                  <a:pt x="10172366" y="115197"/>
                  <a:pt x="10177106" y="120307"/>
                  <a:pt x="10189469" y="120307"/>
                </a:cubicBezTo>
                <a:lnTo>
                  <a:pt x="10220469" y="120307"/>
                </a:lnTo>
                <a:lnTo>
                  <a:pt x="10220469" y="133265"/>
                </a:lnTo>
                <a:cubicBezTo>
                  <a:pt x="10215868" y="133265"/>
                  <a:pt x="10211174" y="133338"/>
                  <a:pt x="10206527" y="133520"/>
                </a:cubicBezTo>
                <a:lnTo>
                  <a:pt x="10206388" y="133593"/>
                </a:lnTo>
                <a:cubicBezTo>
                  <a:pt x="10091868" y="137937"/>
                  <a:pt x="10004863" y="196630"/>
                  <a:pt x="9978603" y="242914"/>
                </a:cubicBezTo>
                <a:cubicBezTo>
                  <a:pt x="9988643" y="245323"/>
                  <a:pt x="9999099" y="246965"/>
                  <a:pt x="10008581" y="250287"/>
                </a:cubicBezTo>
                <a:cubicBezTo>
                  <a:pt x="10020292" y="254411"/>
                  <a:pt x="10026614" y="251929"/>
                  <a:pt x="10034794" y="244191"/>
                </a:cubicBezTo>
                <a:cubicBezTo>
                  <a:pt x="10085175" y="196083"/>
                  <a:pt x="10147176" y="171956"/>
                  <a:pt x="10220469" y="173051"/>
                </a:cubicBezTo>
                <a:lnTo>
                  <a:pt x="10220469" y="182906"/>
                </a:lnTo>
                <a:cubicBezTo>
                  <a:pt x="10213219" y="182833"/>
                  <a:pt x="10205968" y="183052"/>
                  <a:pt x="10198765" y="183600"/>
                </a:cubicBezTo>
                <a:cubicBezTo>
                  <a:pt x="10131559" y="188673"/>
                  <a:pt x="10078110" y="213676"/>
                  <a:pt x="10037629" y="257806"/>
                </a:cubicBezTo>
                <a:cubicBezTo>
                  <a:pt x="10048784" y="262587"/>
                  <a:pt x="10057707" y="265508"/>
                  <a:pt x="10065283" y="269888"/>
                </a:cubicBezTo>
                <a:cubicBezTo>
                  <a:pt x="10075648" y="275910"/>
                  <a:pt x="10081736" y="274012"/>
                  <a:pt x="10090055" y="266712"/>
                </a:cubicBezTo>
                <a:cubicBezTo>
                  <a:pt x="10125192" y="235796"/>
                  <a:pt x="10172738" y="220247"/>
                  <a:pt x="10220469" y="220393"/>
                </a:cubicBezTo>
                <a:lnTo>
                  <a:pt x="10220469" y="230503"/>
                </a:lnTo>
                <a:cubicBezTo>
                  <a:pt x="10215497" y="230503"/>
                  <a:pt x="10210338" y="230722"/>
                  <a:pt x="10205178" y="231051"/>
                </a:cubicBezTo>
                <a:cubicBezTo>
                  <a:pt x="10158377" y="234226"/>
                  <a:pt x="10120033" y="251272"/>
                  <a:pt x="10090939" y="281751"/>
                </a:cubicBezTo>
                <a:lnTo>
                  <a:pt x="10128120" y="306133"/>
                </a:lnTo>
                <a:cubicBezTo>
                  <a:pt x="10151870" y="283539"/>
                  <a:pt x="10181057" y="269997"/>
                  <a:pt x="10218983" y="269742"/>
                </a:cubicBezTo>
                <a:lnTo>
                  <a:pt x="10220469" y="269742"/>
                </a:lnTo>
                <a:lnTo>
                  <a:pt x="10220469" y="277553"/>
                </a:lnTo>
                <a:cubicBezTo>
                  <a:pt x="10189887" y="277407"/>
                  <a:pt x="10159213" y="287080"/>
                  <a:pt x="10141226" y="306535"/>
                </a:cubicBezTo>
                <a:cubicBezTo>
                  <a:pt x="10139228" y="308725"/>
                  <a:pt x="10137369" y="313178"/>
                  <a:pt x="10138624" y="314638"/>
                </a:cubicBezTo>
                <a:cubicBezTo>
                  <a:pt x="10146758" y="323471"/>
                  <a:pt x="10155820" y="331647"/>
                  <a:pt x="10164883" y="340334"/>
                </a:cubicBezTo>
                <a:cubicBezTo>
                  <a:pt x="10183939" y="320259"/>
                  <a:pt x="10201181" y="311097"/>
                  <a:pt x="10220423" y="312740"/>
                </a:cubicBezTo>
                <a:lnTo>
                  <a:pt x="10220423" y="320770"/>
                </a:lnTo>
                <a:cubicBezTo>
                  <a:pt x="10201042" y="320441"/>
                  <a:pt x="10183428" y="329530"/>
                  <a:pt x="10176084" y="343619"/>
                </a:cubicBezTo>
                <a:cubicBezTo>
                  <a:pt x="10170879" y="354241"/>
                  <a:pt x="10177106" y="359972"/>
                  <a:pt x="10191422" y="359497"/>
                </a:cubicBezTo>
                <a:cubicBezTo>
                  <a:pt x="10201088" y="359133"/>
                  <a:pt x="10210756" y="358986"/>
                  <a:pt x="10220423" y="359023"/>
                </a:cubicBezTo>
                <a:lnTo>
                  <a:pt x="10220423" y="373003"/>
                </a:lnTo>
                <a:cubicBezTo>
                  <a:pt x="10143701" y="372483"/>
                  <a:pt x="10079476" y="393090"/>
                  <a:pt x="10026551" y="432715"/>
                </a:cubicBezTo>
                <a:lnTo>
                  <a:pt x="9997666" y="459652"/>
                </a:lnTo>
                <a:lnTo>
                  <a:pt x="9971917" y="459652"/>
                </a:lnTo>
                <a:lnTo>
                  <a:pt x="9997380" y="430455"/>
                </a:lnTo>
                <a:cubicBezTo>
                  <a:pt x="9983808" y="421476"/>
                  <a:pt x="9970191" y="412497"/>
                  <a:pt x="9956526" y="403518"/>
                </a:cubicBezTo>
                <a:cubicBezTo>
                  <a:pt x="9955643" y="403079"/>
                  <a:pt x="9954761" y="402715"/>
                  <a:pt x="9953785" y="402459"/>
                </a:cubicBezTo>
                <a:lnTo>
                  <a:pt x="9953785" y="402532"/>
                </a:lnTo>
                <a:cubicBezTo>
                  <a:pt x="9942664" y="398891"/>
                  <a:pt x="9930764" y="397041"/>
                  <a:pt x="9918858" y="396794"/>
                </a:cubicBezTo>
                <a:cubicBezTo>
                  <a:pt x="9883143" y="396055"/>
                  <a:pt x="9847388" y="409750"/>
                  <a:pt x="9832572" y="432828"/>
                </a:cubicBezTo>
                <a:lnTo>
                  <a:pt x="9861105" y="459652"/>
                </a:lnTo>
                <a:lnTo>
                  <a:pt x="9834521" y="459652"/>
                </a:lnTo>
                <a:lnTo>
                  <a:pt x="9816312" y="438804"/>
                </a:lnTo>
                <a:cubicBezTo>
                  <a:pt x="9769070" y="401736"/>
                  <a:pt x="9688366" y="374600"/>
                  <a:pt x="9610041" y="373149"/>
                </a:cubicBezTo>
                <a:lnTo>
                  <a:pt x="9610041" y="358840"/>
                </a:lnTo>
                <a:cubicBezTo>
                  <a:pt x="9619800" y="358840"/>
                  <a:pt x="9629654" y="359023"/>
                  <a:pt x="9639367" y="359315"/>
                </a:cubicBezTo>
                <a:lnTo>
                  <a:pt x="9639367" y="359388"/>
                </a:lnTo>
                <a:cubicBezTo>
                  <a:pt x="9652893" y="359826"/>
                  <a:pt x="9659168" y="354570"/>
                  <a:pt x="9654984" y="344350"/>
                </a:cubicBezTo>
                <a:cubicBezTo>
                  <a:pt x="9648570" y="330224"/>
                  <a:pt x="9631698" y="320697"/>
                  <a:pt x="9612597" y="320478"/>
                </a:cubicBezTo>
                <a:cubicBezTo>
                  <a:pt x="9611715" y="320478"/>
                  <a:pt x="9610877" y="320478"/>
                  <a:pt x="9610041" y="320514"/>
                </a:cubicBezTo>
                <a:lnTo>
                  <a:pt x="9610041" y="311827"/>
                </a:lnTo>
                <a:cubicBezTo>
                  <a:pt x="9627935" y="310769"/>
                  <a:pt x="9644852" y="320040"/>
                  <a:pt x="9665906" y="339641"/>
                </a:cubicBezTo>
                <a:cubicBezTo>
                  <a:pt x="9674225" y="331720"/>
                  <a:pt x="9683057" y="324128"/>
                  <a:pt x="9690585" y="315915"/>
                </a:cubicBezTo>
                <a:cubicBezTo>
                  <a:pt x="9692398" y="313944"/>
                  <a:pt x="9691794" y="309053"/>
                  <a:pt x="9689888" y="306900"/>
                </a:cubicBezTo>
                <a:cubicBezTo>
                  <a:pt x="9672785" y="287189"/>
                  <a:pt x="9641320" y="277407"/>
                  <a:pt x="9610041" y="277553"/>
                </a:cubicBezTo>
                <a:lnTo>
                  <a:pt x="9610041" y="269778"/>
                </a:lnTo>
                <a:cubicBezTo>
                  <a:pt x="9610505" y="269742"/>
                  <a:pt x="9610924" y="269742"/>
                  <a:pt x="9611388" y="269742"/>
                </a:cubicBezTo>
                <a:cubicBezTo>
                  <a:pt x="9649407" y="269778"/>
                  <a:pt x="9678594" y="283430"/>
                  <a:pt x="9702808" y="305914"/>
                </a:cubicBezTo>
                <a:lnTo>
                  <a:pt x="9740176" y="281130"/>
                </a:lnTo>
                <a:cubicBezTo>
                  <a:pt x="9705365" y="247732"/>
                  <a:pt x="9662699" y="230175"/>
                  <a:pt x="9610041" y="230576"/>
                </a:cubicBezTo>
                <a:lnTo>
                  <a:pt x="9610041" y="220648"/>
                </a:lnTo>
                <a:cubicBezTo>
                  <a:pt x="9623472" y="220794"/>
                  <a:pt x="9636858" y="221999"/>
                  <a:pt x="9649964" y="224225"/>
                </a:cubicBezTo>
                <a:cubicBezTo>
                  <a:pt x="9687192" y="230430"/>
                  <a:pt x="9717449" y="245761"/>
                  <a:pt x="9743012" y="267734"/>
                </a:cubicBezTo>
                <a:cubicBezTo>
                  <a:pt x="9746311" y="270618"/>
                  <a:pt x="9753701" y="273830"/>
                  <a:pt x="9757001" y="272771"/>
                </a:cubicBezTo>
                <a:cubicBezTo>
                  <a:pt x="9768945" y="268902"/>
                  <a:pt x="9779868" y="263318"/>
                  <a:pt x="9793485" y="257295"/>
                </a:cubicBezTo>
                <a:cubicBezTo>
                  <a:pt x="9744963" y="207581"/>
                  <a:pt x="9684265" y="182067"/>
                  <a:pt x="9610041" y="182724"/>
                </a:cubicBezTo>
                <a:lnTo>
                  <a:pt x="9610041" y="172868"/>
                </a:lnTo>
                <a:cubicBezTo>
                  <a:pt x="9624774" y="173014"/>
                  <a:pt x="9639460" y="174036"/>
                  <a:pt x="9653962" y="175935"/>
                </a:cubicBezTo>
                <a:cubicBezTo>
                  <a:pt x="9713359" y="183563"/>
                  <a:pt x="9761184" y="208238"/>
                  <a:pt x="9798366" y="245615"/>
                </a:cubicBezTo>
                <a:cubicBezTo>
                  <a:pt x="9801386" y="248681"/>
                  <a:pt x="9807196" y="252988"/>
                  <a:pt x="9810496" y="252440"/>
                </a:cubicBezTo>
                <a:cubicBezTo>
                  <a:pt x="9824811" y="249995"/>
                  <a:pt x="9838801" y="245943"/>
                  <a:pt x="9855160" y="241892"/>
                </a:cubicBezTo>
                <a:cubicBezTo>
                  <a:pt x="9795577" y="171299"/>
                  <a:pt x="9714799" y="134287"/>
                  <a:pt x="9610041" y="133667"/>
                </a:cubicBezTo>
                <a:lnTo>
                  <a:pt x="9610041" y="120198"/>
                </a:lnTo>
                <a:lnTo>
                  <a:pt x="9641924" y="120198"/>
                </a:lnTo>
                <a:lnTo>
                  <a:pt x="9641878" y="120307"/>
                </a:lnTo>
                <a:cubicBezTo>
                  <a:pt x="9653450" y="120198"/>
                  <a:pt x="9658330" y="115343"/>
                  <a:pt x="9655589" y="106838"/>
                </a:cubicBezTo>
                <a:cubicBezTo>
                  <a:pt x="9650754" y="92274"/>
                  <a:pt x="9630258" y="80485"/>
                  <a:pt x="9610320" y="80777"/>
                </a:cubicBezTo>
                <a:lnTo>
                  <a:pt x="9610041" y="80777"/>
                </a:lnTo>
                <a:lnTo>
                  <a:pt x="9610041" y="73148"/>
                </a:lnTo>
                <a:cubicBezTo>
                  <a:pt x="9628166" y="72126"/>
                  <a:pt x="9645271" y="81361"/>
                  <a:pt x="9665952" y="100962"/>
                </a:cubicBezTo>
                <a:lnTo>
                  <a:pt x="9694303" y="73842"/>
                </a:lnTo>
                <a:cubicBezTo>
                  <a:pt x="9676828" y="50335"/>
                  <a:pt x="9643318" y="38253"/>
                  <a:pt x="9610041" y="38180"/>
                </a:cubicBezTo>
                <a:lnTo>
                  <a:pt x="9610041" y="30588"/>
                </a:lnTo>
                <a:cubicBezTo>
                  <a:pt x="9610366" y="30552"/>
                  <a:pt x="9610691" y="30552"/>
                  <a:pt x="9611063" y="30552"/>
                </a:cubicBezTo>
                <a:cubicBezTo>
                  <a:pt x="9648478" y="30369"/>
                  <a:pt x="9678547" y="43728"/>
                  <a:pt x="9702576" y="66943"/>
                </a:cubicBezTo>
                <a:lnTo>
                  <a:pt x="9740084" y="42451"/>
                </a:lnTo>
                <a:cubicBezTo>
                  <a:pt x="9720191" y="22594"/>
                  <a:pt x="9697092" y="8359"/>
                  <a:pt x="9670879" y="37"/>
                </a:cubicBezTo>
                <a:lnTo>
                  <a:pt x="9698254" y="37"/>
                </a:lnTo>
                <a:cubicBezTo>
                  <a:pt x="9715126" y="7738"/>
                  <a:pt x="9730323" y="17521"/>
                  <a:pt x="9743244" y="29018"/>
                </a:cubicBezTo>
                <a:cubicBezTo>
                  <a:pt x="9746311" y="31829"/>
                  <a:pt x="9753887" y="34895"/>
                  <a:pt x="9757233" y="33800"/>
                </a:cubicBezTo>
                <a:cubicBezTo>
                  <a:pt x="9769131" y="29967"/>
                  <a:pt x="9780100" y="24346"/>
                  <a:pt x="9793160" y="18652"/>
                </a:cubicBezTo>
                <a:cubicBezTo>
                  <a:pt x="9787165" y="12155"/>
                  <a:pt x="9780658" y="5950"/>
                  <a:pt x="9773779" y="37"/>
                </a:cubicBezTo>
                <a:lnTo>
                  <a:pt x="9791348" y="37"/>
                </a:lnTo>
                <a:cubicBezTo>
                  <a:pt x="9793113" y="1679"/>
                  <a:pt x="9794834" y="3322"/>
                  <a:pt x="9796553" y="5037"/>
                </a:cubicBezTo>
                <a:cubicBezTo>
                  <a:pt x="9800085" y="8468"/>
                  <a:pt x="9805942" y="13761"/>
                  <a:pt x="9809520" y="13250"/>
                </a:cubicBezTo>
                <a:cubicBezTo>
                  <a:pt x="9824346" y="11060"/>
                  <a:pt x="9838708" y="6972"/>
                  <a:pt x="9855346" y="3066"/>
                </a:cubicBezTo>
                <a:cubicBezTo>
                  <a:pt x="9854510" y="2044"/>
                  <a:pt x="9853626" y="1059"/>
                  <a:pt x="9852743" y="37"/>
                </a:cubicBezTo>
                <a:lnTo>
                  <a:pt x="9878724" y="37"/>
                </a:lnTo>
                <a:cubicBezTo>
                  <a:pt x="9881235" y="657"/>
                  <a:pt x="9884301" y="876"/>
                  <a:pt x="9887834" y="767"/>
                </a:cubicBezTo>
                <a:cubicBezTo>
                  <a:pt x="9906332" y="73"/>
                  <a:pt x="9924923" y="219"/>
                  <a:pt x="9943374" y="840"/>
                </a:cubicBezTo>
                <a:cubicBezTo>
                  <a:pt x="9946395" y="986"/>
                  <a:pt x="9949462" y="730"/>
                  <a:pt x="9952343" y="0"/>
                </a:cubicBezTo>
                <a:close/>
                <a:moveTo>
                  <a:pt x="9341868" y="0"/>
                </a:moveTo>
                <a:lnTo>
                  <a:pt x="9367664" y="0"/>
                </a:lnTo>
                <a:cubicBezTo>
                  <a:pt x="9367199" y="511"/>
                  <a:pt x="9366781" y="1022"/>
                  <a:pt x="9366363" y="1533"/>
                </a:cubicBezTo>
                <a:cubicBezTo>
                  <a:pt x="9368918" y="3395"/>
                  <a:pt x="9369522" y="4234"/>
                  <a:pt x="9370405" y="4417"/>
                </a:cubicBezTo>
                <a:cubicBezTo>
                  <a:pt x="9380026" y="6753"/>
                  <a:pt x="9390018" y="8286"/>
                  <a:pt x="9399082" y="11425"/>
                </a:cubicBezTo>
                <a:cubicBezTo>
                  <a:pt x="9410423" y="15404"/>
                  <a:pt x="9416464" y="12447"/>
                  <a:pt x="9424040" y="5147"/>
                </a:cubicBezTo>
                <a:cubicBezTo>
                  <a:pt x="9425852" y="3431"/>
                  <a:pt x="9427665" y="1716"/>
                  <a:pt x="9429524" y="37"/>
                </a:cubicBezTo>
                <a:lnTo>
                  <a:pt x="9446442" y="37"/>
                </a:lnTo>
                <a:cubicBezTo>
                  <a:pt x="9439610" y="5986"/>
                  <a:pt x="9433196" y="12228"/>
                  <a:pt x="9427247" y="18762"/>
                </a:cubicBezTo>
                <a:lnTo>
                  <a:pt x="9469263" y="36392"/>
                </a:lnTo>
                <a:cubicBezTo>
                  <a:pt x="9485158" y="21244"/>
                  <a:pt x="9502679" y="9016"/>
                  <a:pt x="9522060" y="37"/>
                </a:cubicBezTo>
                <a:lnTo>
                  <a:pt x="9551247" y="37"/>
                </a:lnTo>
                <a:cubicBezTo>
                  <a:pt x="9523082" y="8432"/>
                  <a:pt x="9498311" y="23178"/>
                  <a:pt x="9481624" y="43473"/>
                </a:cubicBezTo>
                <a:lnTo>
                  <a:pt x="9517970" y="67125"/>
                </a:lnTo>
                <a:cubicBezTo>
                  <a:pt x="9541999" y="43436"/>
                  <a:pt x="9572301" y="30588"/>
                  <a:pt x="9609809" y="30588"/>
                </a:cubicBezTo>
                <a:lnTo>
                  <a:pt x="9609994" y="30588"/>
                </a:lnTo>
                <a:lnTo>
                  <a:pt x="9609994" y="38253"/>
                </a:lnTo>
                <a:cubicBezTo>
                  <a:pt x="9580063" y="38071"/>
                  <a:pt x="9550132" y="47597"/>
                  <a:pt x="9531541" y="66760"/>
                </a:cubicBezTo>
                <a:lnTo>
                  <a:pt x="9531355" y="66943"/>
                </a:lnTo>
                <a:cubicBezTo>
                  <a:pt x="9529218" y="69169"/>
                  <a:pt x="9526522" y="73623"/>
                  <a:pt x="9528009" y="74900"/>
                </a:cubicBezTo>
                <a:cubicBezTo>
                  <a:pt x="9536235" y="83916"/>
                  <a:pt x="9545438" y="92384"/>
                  <a:pt x="9554780" y="101473"/>
                </a:cubicBezTo>
                <a:cubicBezTo>
                  <a:pt x="9572906" y="81397"/>
                  <a:pt x="9590706" y="72126"/>
                  <a:pt x="9609948" y="73440"/>
                </a:cubicBezTo>
                <a:lnTo>
                  <a:pt x="9609948" y="80923"/>
                </a:lnTo>
                <a:lnTo>
                  <a:pt x="9609855" y="80923"/>
                </a:lnTo>
                <a:cubicBezTo>
                  <a:pt x="9590520" y="80704"/>
                  <a:pt x="9570814" y="91800"/>
                  <a:pt x="9565377" y="106072"/>
                </a:cubicBezTo>
                <a:cubicBezTo>
                  <a:pt x="9561891" y="115197"/>
                  <a:pt x="9566631" y="120307"/>
                  <a:pt x="9578994" y="120307"/>
                </a:cubicBezTo>
                <a:lnTo>
                  <a:pt x="9609994" y="120307"/>
                </a:lnTo>
                <a:lnTo>
                  <a:pt x="9609994" y="133265"/>
                </a:lnTo>
                <a:cubicBezTo>
                  <a:pt x="9605393" y="133265"/>
                  <a:pt x="9600699" y="133338"/>
                  <a:pt x="9596052" y="133520"/>
                </a:cubicBezTo>
                <a:lnTo>
                  <a:pt x="9595913" y="133593"/>
                </a:lnTo>
                <a:cubicBezTo>
                  <a:pt x="9481392" y="137937"/>
                  <a:pt x="9394387" y="196630"/>
                  <a:pt x="9368128" y="242914"/>
                </a:cubicBezTo>
                <a:cubicBezTo>
                  <a:pt x="9378167" y="245323"/>
                  <a:pt x="9388624" y="246965"/>
                  <a:pt x="9398105" y="250287"/>
                </a:cubicBezTo>
                <a:cubicBezTo>
                  <a:pt x="9409817" y="254411"/>
                  <a:pt x="9416139" y="251929"/>
                  <a:pt x="9424319" y="244191"/>
                </a:cubicBezTo>
                <a:cubicBezTo>
                  <a:pt x="9474700" y="196083"/>
                  <a:pt x="9536701" y="171956"/>
                  <a:pt x="9609994" y="173051"/>
                </a:cubicBezTo>
                <a:lnTo>
                  <a:pt x="9609994" y="182906"/>
                </a:lnTo>
                <a:cubicBezTo>
                  <a:pt x="9602744" y="182833"/>
                  <a:pt x="9595493" y="183052"/>
                  <a:pt x="9588289" y="183600"/>
                </a:cubicBezTo>
                <a:cubicBezTo>
                  <a:pt x="9521083" y="188673"/>
                  <a:pt x="9467635" y="213676"/>
                  <a:pt x="9427154" y="257806"/>
                </a:cubicBezTo>
                <a:cubicBezTo>
                  <a:pt x="9438309" y="262587"/>
                  <a:pt x="9447232" y="265508"/>
                  <a:pt x="9454808" y="269888"/>
                </a:cubicBezTo>
                <a:cubicBezTo>
                  <a:pt x="9465172" y="275910"/>
                  <a:pt x="9471261" y="274012"/>
                  <a:pt x="9479580" y="266712"/>
                </a:cubicBezTo>
                <a:cubicBezTo>
                  <a:pt x="9514717" y="235796"/>
                  <a:pt x="9562263" y="220247"/>
                  <a:pt x="9609994" y="220393"/>
                </a:cubicBezTo>
                <a:lnTo>
                  <a:pt x="9609994" y="230503"/>
                </a:lnTo>
                <a:cubicBezTo>
                  <a:pt x="9605022" y="230503"/>
                  <a:pt x="9599862" y="230722"/>
                  <a:pt x="9594703" y="231051"/>
                </a:cubicBezTo>
                <a:cubicBezTo>
                  <a:pt x="9547901" y="234226"/>
                  <a:pt x="9509558" y="251272"/>
                  <a:pt x="9480463" y="281751"/>
                </a:cubicBezTo>
                <a:lnTo>
                  <a:pt x="9517645" y="306133"/>
                </a:lnTo>
                <a:cubicBezTo>
                  <a:pt x="9541395" y="283539"/>
                  <a:pt x="9570582" y="269997"/>
                  <a:pt x="9608508" y="269742"/>
                </a:cubicBezTo>
                <a:lnTo>
                  <a:pt x="9609994" y="269742"/>
                </a:lnTo>
                <a:lnTo>
                  <a:pt x="9609994" y="277553"/>
                </a:lnTo>
                <a:cubicBezTo>
                  <a:pt x="9579412" y="277407"/>
                  <a:pt x="9548737" y="287080"/>
                  <a:pt x="9530751" y="306535"/>
                </a:cubicBezTo>
                <a:cubicBezTo>
                  <a:pt x="9528752" y="308725"/>
                  <a:pt x="9526894" y="313178"/>
                  <a:pt x="9528148" y="314638"/>
                </a:cubicBezTo>
                <a:cubicBezTo>
                  <a:pt x="9536283" y="323471"/>
                  <a:pt x="9545345" y="331647"/>
                  <a:pt x="9554408" y="340334"/>
                </a:cubicBezTo>
                <a:cubicBezTo>
                  <a:pt x="9573464" y="320259"/>
                  <a:pt x="9590706" y="311097"/>
                  <a:pt x="9609948" y="312740"/>
                </a:cubicBezTo>
                <a:lnTo>
                  <a:pt x="9609948" y="320770"/>
                </a:lnTo>
                <a:cubicBezTo>
                  <a:pt x="9590567" y="320441"/>
                  <a:pt x="9572953" y="329530"/>
                  <a:pt x="9565609" y="343619"/>
                </a:cubicBezTo>
                <a:cubicBezTo>
                  <a:pt x="9560403" y="354241"/>
                  <a:pt x="9566631" y="359972"/>
                  <a:pt x="9580947" y="359497"/>
                </a:cubicBezTo>
                <a:cubicBezTo>
                  <a:pt x="9590613" y="359133"/>
                  <a:pt x="9600280" y="358986"/>
                  <a:pt x="9609948" y="359023"/>
                </a:cubicBezTo>
                <a:lnTo>
                  <a:pt x="9609948" y="373003"/>
                </a:lnTo>
                <a:cubicBezTo>
                  <a:pt x="9533226" y="372483"/>
                  <a:pt x="9469000" y="393090"/>
                  <a:pt x="9416076" y="432715"/>
                </a:cubicBezTo>
                <a:lnTo>
                  <a:pt x="9387191" y="459652"/>
                </a:lnTo>
                <a:lnTo>
                  <a:pt x="9361442" y="459652"/>
                </a:lnTo>
                <a:lnTo>
                  <a:pt x="9386905" y="430455"/>
                </a:lnTo>
                <a:cubicBezTo>
                  <a:pt x="9373333" y="421476"/>
                  <a:pt x="9359716" y="412497"/>
                  <a:pt x="9346051" y="403518"/>
                </a:cubicBezTo>
                <a:cubicBezTo>
                  <a:pt x="9345168" y="403079"/>
                  <a:pt x="9344286" y="402715"/>
                  <a:pt x="9343310" y="402459"/>
                </a:cubicBezTo>
                <a:lnTo>
                  <a:pt x="9343310" y="402532"/>
                </a:lnTo>
                <a:cubicBezTo>
                  <a:pt x="9332190" y="398891"/>
                  <a:pt x="9320289" y="397041"/>
                  <a:pt x="9308383" y="396794"/>
                </a:cubicBezTo>
                <a:cubicBezTo>
                  <a:pt x="9272667" y="396055"/>
                  <a:pt x="9236912" y="409750"/>
                  <a:pt x="9222097" y="432828"/>
                </a:cubicBezTo>
                <a:lnTo>
                  <a:pt x="9250630" y="459652"/>
                </a:lnTo>
                <a:lnTo>
                  <a:pt x="9224046" y="459652"/>
                </a:lnTo>
                <a:lnTo>
                  <a:pt x="9205837" y="438804"/>
                </a:lnTo>
                <a:cubicBezTo>
                  <a:pt x="9158595" y="401736"/>
                  <a:pt x="9077891" y="374600"/>
                  <a:pt x="8999566" y="373149"/>
                </a:cubicBezTo>
                <a:lnTo>
                  <a:pt x="8999566" y="358840"/>
                </a:lnTo>
                <a:cubicBezTo>
                  <a:pt x="9009325" y="358840"/>
                  <a:pt x="9019179" y="359023"/>
                  <a:pt x="9028892" y="359315"/>
                </a:cubicBezTo>
                <a:lnTo>
                  <a:pt x="9028892" y="359388"/>
                </a:lnTo>
                <a:cubicBezTo>
                  <a:pt x="9042418" y="359826"/>
                  <a:pt x="9048692" y="354570"/>
                  <a:pt x="9044509" y="344350"/>
                </a:cubicBezTo>
                <a:cubicBezTo>
                  <a:pt x="9038094" y="330224"/>
                  <a:pt x="9021223" y="320697"/>
                  <a:pt x="9002121" y="320478"/>
                </a:cubicBezTo>
                <a:cubicBezTo>
                  <a:pt x="9001239" y="320478"/>
                  <a:pt x="9000402" y="320478"/>
                  <a:pt x="8999566" y="320514"/>
                </a:cubicBezTo>
                <a:lnTo>
                  <a:pt x="8999566" y="311827"/>
                </a:lnTo>
                <a:cubicBezTo>
                  <a:pt x="9017459" y="310769"/>
                  <a:pt x="9034376" y="320040"/>
                  <a:pt x="9055431" y="339641"/>
                </a:cubicBezTo>
                <a:cubicBezTo>
                  <a:pt x="9063750" y="331720"/>
                  <a:pt x="9072581" y="324128"/>
                  <a:pt x="9080110" y="315915"/>
                </a:cubicBezTo>
                <a:cubicBezTo>
                  <a:pt x="9081923" y="313944"/>
                  <a:pt x="9081318" y="309053"/>
                  <a:pt x="9079413" y="306900"/>
                </a:cubicBezTo>
                <a:cubicBezTo>
                  <a:pt x="9062310" y="287189"/>
                  <a:pt x="9030845" y="277407"/>
                  <a:pt x="8999566" y="277553"/>
                </a:cubicBezTo>
                <a:lnTo>
                  <a:pt x="8999566" y="269778"/>
                </a:lnTo>
                <a:cubicBezTo>
                  <a:pt x="9000030" y="269742"/>
                  <a:pt x="9000449" y="269742"/>
                  <a:pt x="9000913" y="269742"/>
                </a:cubicBezTo>
                <a:cubicBezTo>
                  <a:pt x="9038932" y="269778"/>
                  <a:pt x="9068119" y="283430"/>
                  <a:pt x="9092333" y="305914"/>
                </a:cubicBezTo>
                <a:lnTo>
                  <a:pt x="9129701" y="281130"/>
                </a:lnTo>
                <a:cubicBezTo>
                  <a:pt x="9094890" y="247732"/>
                  <a:pt x="9052224" y="230175"/>
                  <a:pt x="8999566" y="230576"/>
                </a:cubicBezTo>
                <a:lnTo>
                  <a:pt x="8999566" y="220648"/>
                </a:lnTo>
                <a:cubicBezTo>
                  <a:pt x="9012997" y="220794"/>
                  <a:pt x="9026382" y="221999"/>
                  <a:pt x="9039489" y="224225"/>
                </a:cubicBezTo>
                <a:cubicBezTo>
                  <a:pt x="9076717" y="230430"/>
                  <a:pt x="9106974" y="245761"/>
                  <a:pt x="9132536" y="267734"/>
                </a:cubicBezTo>
                <a:cubicBezTo>
                  <a:pt x="9135836" y="270618"/>
                  <a:pt x="9143226" y="273830"/>
                  <a:pt x="9146526" y="272771"/>
                </a:cubicBezTo>
                <a:cubicBezTo>
                  <a:pt x="9158470" y="268902"/>
                  <a:pt x="9169393" y="263318"/>
                  <a:pt x="9183010" y="257295"/>
                </a:cubicBezTo>
                <a:cubicBezTo>
                  <a:pt x="9134488" y="207581"/>
                  <a:pt x="9073790" y="182067"/>
                  <a:pt x="8999566" y="182724"/>
                </a:cubicBezTo>
                <a:lnTo>
                  <a:pt x="8999566" y="172868"/>
                </a:lnTo>
                <a:cubicBezTo>
                  <a:pt x="9014298" y="173014"/>
                  <a:pt x="9028985" y="174036"/>
                  <a:pt x="9043487" y="175935"/>
                </a:cubicBezTo>
                <a:cubicBezTo>
                  <a:pt x="9102884" y="183563"/>
                  <a:pt x="9150709" y="208238"/>
                  <a:pt x="9187890" y="245615"/>
                </a:cubicBezTo>
                <a:cubicBezTo>
                  <a:pt x="9190911" y="248681"/>
                  <a:pt x="9196720" y="252988"/>
                  <a:pt x="9200020" y="252440"/>
                </a:cubicBezTo>
                <a:cubicBezTo>
                  <a:pt x="9214336" y="249995"/>
                  <a:pt x="9228326" y="245943"/>
                  <a:pt x="9244685" y="241892"/>
                </a:cubicBezTo>
                <a:cubicBezTo>
                  <a:pt x="9185102" y="171299"/>
                  <a:pt x="9104324" y="134287"/>
                  <a:pt x="8999566" y="133667"/>
                </a:cubicBezTo>
                <a:lnTo>
                  <a:pt x="8999566" y="120198"/>
                </a:lnTo>
                <a:lnTo>
                  <a:pt x="9031449" y="120198"/>
                </a:lnTo>
                <a:lnTo>
                  <a:pt x="9031403" y="120307"/>
                </a:lnTo>
                <a:cubicBezTo>
                  <a:pt x="9042975" y="120198"/>
                  <a:pt x="9047855" y="115343"/>
                  <a:pt x="9045113" y="106838"/>
                </a:cubicBezTo>
                <a:cubicBezTo>
                  <a:pt x="9040279" y="92274"/>
                  <a:pt x="9019783" y="80485"/>
                  <a:pt x="8999845" y="80777"/>
                </a:cubicBezTo>
                <a:lnTo>
                  <a:pt x="8999566" y="80777"/>
                </a:lnTo>
                <a:lnTo>
                  <a:pt x="8999566" y="73148"/>
                </a:lnTo>
                <a:cubicBezTo>
                  <a:pt x="9017691" y="72126"/>
                  <a:pt x="9034796" y="81361"/>
                  <a:pt x="9055477" y="100962"/>
                </a:cubicBezTo>
                <a:lnTo>
                  <a:pt x="9083828" y="73842"/>
                </a:lnTo>
                <a:cubicBezTo>
                  <a:pt x="9066353" y="50335"/>
                  <a:pt x="9032843" y="38253"/>
                  <a:pt x="8999566" y="38180"/>
                </a:cubicBezTo>
                <a:lnTo>
                  <a:pt x="8999566" y="30588"/>
                </a:lnTo>
                <a:cubicBezTo>
                  <a:pt x="8999891" y="30552"/>
                  <a:pt x="9000216" y="30552"/>
                  <a:pt x="9000588" y="30552"/>
                </a:cubicBezTo>
                <a:cubicBezTo>
                  <a:pt x="9038003" y="30369"/>
                  <a:pt x="9068072" y="43728"/>
                  <a:pt x="9092101" y="66943"/>
                </a:cubicBezTo>
                <a:lnTo>
                  <a:pt x="9129609" y="42451"/>
                </a:lnTo>
                <a:cubicBezTo>
                  <a:pt x="9109715" y="22594"/>
                  <a:pt x="9086617" y="8359"/>
                  <a:pt x="9060404" y="37"/>
                </a:cubicBezTo>
                <a:lnTo>
                  <a:pt x="9087779" y="37"/>
                </a:lnTo>
                <a:cubicBezTo>
                  <a:pt x="9104650" y="7738"/>
                  <a:pt x="9119848" y="17521"/>
                  <a:pt x="9132768" y="29018"/>
                </a:cubicBezTo>
                <a:cubicBezTo>
                  <a:pt x="9135836" y="31829"/>
                  <a:pt x="9143412" y="34895"/>
                  <a:pt x="9146758" y="33800"/>
                </a:cubicBezTo>
                <a:cubicBezTo>
                  <a:pt x="9158656" y="29967"/>
                  <a:pt x="9169625" y="24346"/>
                  <a:pt x="9182685" y="18652"/>
                </a:cubicBezTo>
                <a:cubicBezTo>
                  <a:pt x="9176690" y="12155"/>
                  <a:pt x="9170183" y="5950"/>
                  <a:pt x="9163304" y="37"/>
                </a:cubicBezTo>
                <a:lnTo>
                  <a:pt x="9180873" y="37"/>
                </a:lnTo>
                <a:cubicBezTo>
                  <a:pt x="9182638" y="1679"/>
                  <a:pt x="9184359" y="3322"/>
                  <a:pt x="9186078" y="5037"/>
                </a:cubicBezTo>
                <a:cubicBezTo>
                  <a:pt x="9189610" y="8468"/>
                  <a:pt x="9195466" y="13761"/>
                  <a:pt x="9199045" y="13250"/>
                </a:cubicBezTo>
                <a:cubicBezTo>
                  <a:pt x="9213871" y="11060"/>
                  <a:pt x="9228233" y="6972"/>
                  <a:pt x="9244871" y="3066"/>
                </a:cubicBezTo>
                <a:cubicBezTo>
                  <a:pt x="9244035" y="2044"/>
                  <a:pt x="9243151" y="1059"/>
                  <a:pt x="9242268" y="37"/>
                </a:cubicBezTo>
                <a:lnTo>
                  <a:pt x="9268249" y="37"/>
                </a:lnTo>
                <a:cubicBezTo>
                  <a:pt x="9270759" y="657"/>
                  <a:pt x="9273826" y="876"/>
                  <a:pt x="9277359" y="767"/>
                </a:cubicBezTo>
                <a:cubicBezTo>
                  <a:pt x="9295857" y="73"/>
                  <a:pt x="9314447" y="219"/>
                  <a:pt x="9332899" y="840"/>
                </a:cubicBezTo>
                <a:cubicBezTo>
                  <a:pt x="9335920" y="986"/>
                  <a:pt x="9338986" y="730"/>
                  <a:pt x="9341868" y="0"/>
                </a:cubicBezTo>
                <a:close/>
                <a:moveTo>
                  <a:pt x="8731393" y="0"/>
                </a:moveTo>
                <a:lnTo>
                  <a:pt x="8757189" y="0"/>
                </a:lnTo>
                <a:cubicBezTo>
                  <a:pt x="8756723" y="511"/>
                  <a:pt x="8756305" y="1022"/>
                  <a:pt x="8755887" y="1533"/>
                </a:cubicBezTo>
                <a:cubicBezTo>
                  <a:pt x="8758443" y="3395"/>
                  <a:pt x="8759047" y="4234"/>
                  <a:pt x="8759930" y="4417"/>
                </a:cubicBezTo>
                <a:cubicBezTo>
                  <a:pt x="8769551" y="6753"/>
                  <a:pt x="8779543" y="8286"/>
                  <a:pt x="8788606" y="11425"/>
                </a:cubicBezTo>
                <a:cubicBezTo>
                  <a:pt x="8799947" y="15404"/>
                  <a:pt x="8805989" y="12447"/>
                  <a:pt x="8813565" y="5147"/>
                </a:cubicBezTo>
                <a:cubicBezTo>
                  <a:pt x="8815377" y="3431"/>
                  <a:pt x="8817190" y="1716"/>
                  <a:pt x="8819049" y="37"/>
                </a:cubicBezTo>
                <a:lnTo>
                  <a:pt x="8835966" y="37"/>
                </a:lnTo>
                <a:cubicBezTo>
                  <a:pt x="8829135" y="5986"/>
                  <a:pt x="8822721" y="12228"/>
                  <a:pt x="8816772" y="18762"/>
                </a:cubicBezTo>
                <a:lnTo>
                  <a:pt x="8858787" y="36392"/>
                </a:lnTo>
                <a:cubicBezTo>
                  <a:pt x="8874682" y="21244"/>
                  <a:pt x="8892204" y="9016"/>
                  <a:pt x="8911585" y="37"/>
                </a:cubicBezTo>
                <a:lnTo>
                  <a:pt x="8940772" y="37"/>
                </a:lnTo>
                <a:cubicBezTo>
                  <a:pt x="8912607" y="8432"/>
                  <a:pt x="8887836" y="23178"/>
                  <a:pt x="8871149" y="43473"/>
                </a:cubicBezTo>
                <a:lnTo>
                  <a:pt x="8907494" y="67125"/>
                </a:lnTo>
                <a:cubicBezTo>
                  <a:pt x="8931524" y="43436"/>
                  <a:pt x="8961826" y="30588"/>
                  <a:pt x="8999334" y="30588"/>
                </a:cubicBezTo>
                <a:lnTo>
                  <a:pt x="8999519" y="30588"/>
                </a:lnTo>
                <a:lnTo>
                  <a:pt x="8999519" y="38253"/>
                </a:lnTo>
                <a:cubicBezTo>
                  <a:pt x="8969588" y="38071"/>
                  <a:pt x="8939657" y="47597"/>
                  <a:pt x="8921066" y="66760"/>
                </a:cubicBezTo>
                <a:lnTo>
                  <a:pt x="8920880" y="66943"/>
                </a:lnTo>
                <a:cubicBezTo>
                  <a:pt x="8918742" y="69169"/>
                  <a:pt x="8916047" y="73623"/>
                  <a:pt x="8917534" y="74900"/>
                </a:cubicBezTo>
                <a:cubicBezTo>
                  <a:pt x="8925760" y="83916"/>
                  <a:pt x="8934962" y="92384"/>
                  <a:pt x="8944305" y="101473"/>
                </a:cubicBezTo>
                <a:cubicBezTo>
                  <a:pt x="8962430" y="81397"/>
                  <a:pt x="8980231" y="72126"/>
                  <a:pt x="8999473" y="73440"/>
                </a:cubicBezTo>
                <a:lnTo>
                  <a:pt x="8999473" y="80923"/>
                </a:lnTo>
                <a:lnTo>
                  <a:pt x="8999380" y="80923"/>
                </a:lnTo>
                <a:cubicBezTo>
                  <a:pt x="8980045" y="80704"/>
                  <a:pt x="8960339" y="91800"/>
                  <a:pt x="8954902" y="106072"/>
                </a:cubicBezTo>
                <a:cubicBezTo>
                  <a:pt x="8951416" y="115197"/>
                  <a:pt x="8956156" y="120307"/>
                  <a:pt x="8968519" y="120307"/>
                </a:cubicBezTo>
                <a:lnTo>
                  <a:pt x="8999519" y="120307"/>
                </a:lnTo>
                <a:lnTo>
                  <a:pt x="8999519" y="133265"/>
                </a:lnTo>
                <a:cubicBezTo>
                  <a:pt x="8994918" y="133265"/>
                  <a:pt x="8990223" y="133338"/>
                  <a:pt x="8985576" y="133520"/>
                </a:cubicBezTo>
                <a:lnTo>
                  <a:pt x="8985437" y="133593"/>
                </a:lnTo>
                <a:cubicBezTo>
                  <a:pt x="8870917" y="137937"/>
                  <a:pt x="8783912" y="196630"/>
                  <a:pt x="8757653" y="242914"/>
                </a:cubicBezTo>
                <a:cubicBezTo>
                  <a:pt x="8767692" y="245323"/>
                  <a:pt x="8778149" y="246965"/>
                  <a:pt x="8787630" y="250287"/>
                </a:cubicBezTo>
                <a:cubicBezTo>
                  <a:pt x="8799342" y="254411"/>
                  <a:pt x="8805664" y="251929"/>
                  <a:pt x="8813844" y="244191"/>
                </a:cubicBezTo>
                <a:cubicBezTo>
                  <a:pt x="8864225" y="196083"/>
                  <a:pt x="8926225" y="171956"/>
                  <a:pt x="8999519" y="173051"/>
                </a:cubicBezTo>
                <a:lnTo>
                  <a:pt x="8999519" y="182906"/>
                </a:lnTo>
                <a:cubicBezTo>
                  <a:pt x="8992269" y="182833"/>
                  <a:pt x="8985018" y="183052"/>
                  <a:pt x="8977814" y="183600"/>
                </a:cubicBezTo>
                <a:cubicBezTo>
                  <a:pt x="8910608" y="188673"/>
                  <a:pt x="8857160" y="213676"/>
                  <a:pt x="8816679" y="257806"/>
                </a:cubicBezTo>
                <a:cubicBezTo>
                  <a:pt x="8827833" y="262587"/>
                  <a:pt x="8836757" y="265508"/>
                  <a:pt x="8844333" y="269888"/>
                </a:cubicBezTo>
                <a:cubicBezTo>
                  <a:pt x="8854697" y="275910"/>
                  <a:pt x="8860786" y="274012"/>
                  <a:pt x="8869105" y="266712"/>
                </a:cubicBezTo>
                <a:cubicBezTo>
                  <a:pt x="8904242" y="235796"/>
                  <a:pt x="8951788" y="220247"/>
                  <a:pt x="8999519" y="220393"/>
                </a:cubicBezTo>
                <a:lnTo>
                  <a:pt x="8999519" y="230503"/>
                </a:lnTo>
                <a:cubicBezTo>
                  <a:pt x="8994547" y="230503"/>
                  <a:pt x="8989387" y="230722"/>
                  <a:pt x="8984228" y="231051"/>
                </a:cubicBezTo>
                <a:cubicBezTo>
                  <a:pt x="8937426" y="234226"/>
                  <a:pt x="8899082" y="251272"/>
                  <a:pt x="8869988" y="281751"/>
                </a:cubicBezTo>
                <a:lnTo>
                  <a:pt x="8907169" y="306133"/>
                </a:lnTo>
                <a:cubicBezTo>
                  <a:pt x="8930920" y="283539"/>
                  <a:pt x="8960107" y="269997"/>
                  <a:pt x="8998033" y="269742"/>
                </a:cubicBezTo>
                <a:lnTo>
                  <a:pt x="8999519" y="269742"/>
                </a:lnTo>
                <a:lnTo>
                  <a:pt x="8999519" y="277553"/>
                </a:lnTo>
                <a:cubicBezTo>
                  <a:pt x="8968937" y="277407"/>
                  <a:pt x="8938262" y="287080"/>
                  <a:pt x="8920276" y="306535"/>
                </a:cubicBezTo>
                <a:cubicBezTo>
                  <a:pt x="8918277" y="308725"/>
                  <a:pt x="8916419" y="313178"/>
                  <a:pt x="8917673" y="314638"/>
                </a:cubicBezTo>
                <a:cubicBezTo>
                  <a:pt x="8925807" y="323471"/>
                  <a:pt x="8934869" y="331647"/>
                  <a:pt x="8943933" y="340334"/>
                </a:cubicBezTo>
                <a:cubicBezTo>
                  <a:pt x="8962989" y="320259"/>
                  <a:pt x="8980231" y="311097"/>
                  <a:pt x="8999473" y="312740"/>
                </a:cubicBezTo>
                <a:lnTo>
                  <a:pt x="8999473" y="320770"/>
                </a:lnTo>
                <a:cubicBezTo>
                  <a:pt x="8980092" y="320441"/>
                  <a:pt x="8962478" y="329530"/>
                  <a:pt x="8955134" y="343619"/>
                </a:cubicBezTo>
                <a:cubicBezTo>
                  <a:pt x="8949928" y="354241"/>
                  <a:pt x="8956156" y="359972"/>
                  <a:pt x="8970472" y="359497"/>
                </a:cubicBezTo>
                <a:cubicBezTo>
                  <a:pt x="8980138" y="359133"/>
                  <a:pt x="8989805" y="358986"/>
                  <a:pt x="8999473" y="359023"/>
                </a:cubicBezTo>
                <a:lnTo>
                  <a:pt x="8999473" y="373003"/>
                </a:lnTo>
                <a:cubicBezTo>
                  <a:pt x="8922751" y="372483"/>
                  <a:pt x="8858526" y="393090"/>
                  <a:pt x="8805601" y="432715"/>
                </a:cubicBezTo>
                <a:lnTo>
                  <a:pt x="8776716" y="459652"/>
                </a:lnTo>
                <a:lnTo>
                  <a:pt x="8750967" y="459652"/>
                </a:lnTo>
                <a:lnTo>
                  <a:pt x="8776429" y="430455"/>
                </a:lnTo>
                <a:cubicBezTo>
                  <a:pt x="8762858" y="421476"/>
                  <a:pt x="8749241" y="412497"/>
                  <a:pt x="8735576" y="403518"/>
                </a:cubicBezTo>
                <a:cubicBezTo>
                  <a:pt x="8734693" y="403079"/>
                  <a:pt x="8733811" y="402715"/>
                  <a:pt x="8732834" y="402459"/>
                </a:cubicBezTo>
                <a:lnTo>
                  <a:pt x="8732834" y="402532"/>
                </a:lnTo>
                <a:cubicBezTo>
                  <a:pt x="8721715" y="398891"/>
                  <a:pt x="8709813" y="397041"/>
                  <a:pt x="8697908" y="396794"/>
                </a:cubicBezTo>
                <a:cubicBezTo>
                  <a:pt x="8662192" y="396055"/>
                  <a:pt x="8626437" y="409750"/>
                  <a:pt x="8611622" y="432828"/>
                </a:cubicBezTo>
                <a:lnTo>
                  <a:pt x="8640155" y="459652"/>
                </a:lnTo>
                <a:lnTo>
                  <a:pt x="8613571" y="459652"/>
                </a:lnTo>
                <a:lnTo>
                  <a:pt x="8595361" y="438804"/>
                </a:lnTo>
                <a:cubicBezTo>
                  <a:pt x="8548120" y="401736"/>
                  <a:pt x="8467416" y="374600"/>
                  <a:pt x="8389091" y="373149"/>
                </a:cubicBezTo>
                <a:lnTo>
                  <a:pt x="8389091" y="358840"/>
                </a:lnTo>
                <a:cubicBezTo>
                  <a:pt x="8398850" y="358840"/>
                  <a:pt x="8408703" y="359023"/>
                  <a:pt x="8418417" y="359315"/>
                </a:cubicBezTo>
                <a:lnTo>
                  <a:pt x="8418417" y="359388"/>
                </a:lnTo>
                <a:cubicBezTo>
                  <a:pt x="8431942" y="359826"/>
                  <a:pt x="8438217" y="354570"/>
                  <a:pt x="8434034" y="344350"/>
                </a:cubicBezTo>
                <a:cubicBezTo>
                  <a:pt x="8427619" y="330224"/>
                  <a:pt x="8410748" y="320697"/>
                  <a:pt x="8391646" y="320478"/>
                </a:cubicBezTo>
                <a:cubicBezTo>
                  <a:pt x="8390764" y="320478"/>
                  <a:pt x="8389927" y="320478"/>
                  <a:pt x="8389091" y="320514"/>
                </a:cubicBezTo>
                <a:lnTo>
                  <a:pt x="8389091" y="311827"/>
                </a:lnTo>
                <a:cubicBezTo>
                  <a:pt x="8406984" y="310769"/>
                  <a:pt x="8423901" y="320040"/>
                  <a:pt x="8444956" y="339641"/>
                </a:cubicBezTo>
                <a:cubicBezTo>
                  <a:pt x="8453275" y="331720"/>
                  <a:pt x="8462106" y="324128"/>
                  <a:pt x="8469635" y="315915"/>
                </a:cubicBezTo>
                <a:cubicBezTo>
                  <a:pt x="8471447" y="313944"/>
                  <a:pt x="8470843" y="309053"/>
                  <a:pt x="8468938" y="306900"/>
                </a:cubicBezTo>
                <a:cubicBezTo>
                  <a:pt x="8451834" y="287189"/>
                  <a:pt x="8420369" y="277407"/>
                  <a:pt x="8389091" y="277553"/>
                </a:cubicBezTo>
                <a:lnTo>
                  <a:pt x="8389091" y="269778"/>
                </a:lnTo>
                <a:cubicBezTo>
                  <a:pt x="8389555" y="269742"/>
                  <a:pt x="8389974" y="269742"/>
                  <a:pt x="8390438" y="269742"/>
                </a:cubicBezTo>
                <a:cubicBezTo>
                  <a:pt x="8428457" y="269778"/>
                  <a:pt x="8457644" y="283430"/>
                  <a:pt x="8481858" y="305914"/>
                </a:cubicBezTo>
                <a:lnTo>
                  <a:pt x="8519225" y="281130"/>
                </a:lnTo>
                <a:cubicBezTo>
                  <a:pt x="8484415" y="247732"/>
                  <a:pt x="8441749" y="230175"/>
                  <a:pt x="8389091" y="230576"/>
                </a:cubicBezTo>
                <a:lnTo>
                  <a:pt x="8389091" y="220648"/>
                </a:lnTo>
                <a:cubicBezTo>
                  <a:pt x="8402522" y="220794"/>
                  <a:pt x="8415907" y="221999"/>
                  <a:pt x="8429014" y="224225"/>
                </a:cubicBezTo>
                <a:cubicBezTo>
                  <a:pt x="8466242" y="230430"/>
                  <a:pt x="8496499" y="245761"/>
                  <a:pt x="8522061" y="267734"/>
                </a:cubicBezTo>
                <a:cubicBezTo>
                  <a:pt x="8525361" y="270618"/>
                  <a:pt x="8532751" y="273830"/>
                  <a:pt x="8536051" y="272771"/>
                </a:cubicBezTo>
                <a:cubicBezTo>
                  <a:pt x="8547995" y="268902"/>
                  <a:pt x="8558918" y="263318"/>
                  <a:pt x="8572535" y="257295"/>
                </a:cubicBezTo>
                <a:cubicBezTo>
                  <a:pt x="8524013" y="207581"/>
                  <a:pt x="8463314" y="182067"/>
                  <a:pt x="8389091" y="182724"/>
                </a:cubicBezTo>
                <a:lnTo>
                  <a:pt x="8389091" y="172868"/>
                </a:lnTo>
                <a:cubicBezTo>
                  <a:pt x="8403823" y="173014"/>
                  <a:pt x="8418510" y="174036"/>
                  <a:pt x="8433012" y="175935"/>
                </a:cubicBezTo>
                <a:cubicBezTo>
                  <a:pt x="8492409" y="183563"/>
                  <a:pt x="8540234" y="208238"/>
                  <a:pt x="8577415" y="245615"/>
                </a:cubicBezTo>
                <a:cubicBezTo>
                  <a:pt x="8580436" y="248681"/>
                  <a:pt x="8586245" y="252988"/>
                  <a:pt x="8589545" y="252440"/>
                </a:cubicBezTo>
                <a:cubicBezTo>
                  <a:pt x="8603861" y="249995"/>
                  <a:pt x="8617850" y="245943"/>
                  <a:pt x="8634209" y="241892"/>
                </a:cubicBezTo>
                <a:cubicBezTo>
                  <a:pt x="8574626" y="171299"/>
                  <a:pt x="8493849" y="134287"/>
                  <a:pt x="8389091" y="133667"/>
                </a:cubicBezTo>
                <a:lnTo>
                  <a:pt x="8389091" y="120198"/>
                </a:lnTo>
                <a:lnTo>
                  <a:pt x="8420974" y="120198"/>
                </a:lnTo>
                <a:lnTo>
                  <a:pt x="8420928" y="120307"/>
                </a:lnTo>
                <a:cubicBezTo>
                  <a:pt x="8432499" y="120198"/>
                  <a:pt x="8437380" y="115343"/>
                  <a:pt x="8434638" y="106838"/>
                </a:cubicBezTo>
                <a:cubicBezTo>
                  <a:pt x="8429804" y="92274"/>
                  <a:pt x="8409308" y="80485"/>
                  <a:pt x="8389370" y="80777"/>
                </a:cubicBezTo>
                <a:lnTo>
                  <a:pt x="8389091" y="80777"/>
                </a:lnTo>
                <a:lnTo>
                  <a:pt x="8389091" y="73148"/>
                </a:lnTo>
                <a:cubicBezTo>
                  <a:pt x="8407216" y="72126"/>
                  <a:pt x="8424321" y="81361"/>
                  <a:pt x="8445002" y="100962"/>
                </a:cubicBezTo>
                <a:lnTo>
                  <a:pt x="8473353" y="73842"/>
                </a:lnTo>
                <a:cubicBezTo>
                  <a:pt x="8455877" y="50335"/>
                  <a:pt x="8422368" y="38253"/>
                  <a:pt x="8389091" y="38180"/>
                </a:cubicBezTo>
                <a:lnTo>
                  <a:pt x="8389091" y="30588"/>
                </a:lnTo>
                <a:cubicBezTo>
                  <a:pt x="8389416" y="30552"/>
                  <a:pt x="8389741" y="30552"/>
                  <a:pt x="8390113" y="30552"/>
                </a:cubicBezTo>
                <a:cubicBezTo>
                  <a:pt x="8427527" y="30369"/>
                  <a:pt x="8457597" y="43728"/>
                  <a:pt x="8481626" y="66943"/>
                </a:cubicBezTo>
                <a:lnTo>
                  <a:pt x="8519134" y="42451"/>
                </a:lnTo>
                <a:cubicBezTo>
                  <a:pt x="8499240" y="22594"/>
                  <a:pt x="8476141" y="8359"/>
                  <a:pt x="8449929" y="37"/>
                </a:cubicBezTo>
                <a:lnTo>
                  <a:pt x="8477304" y="37"/>
                </a:lnTo>
                <a:cubicBezTo>
                  <a:pt x="8494175" y="7738"/>
                  <a:pt x="8509373" y="17521"/>
                  <a:pt x="8522293" y="29018"/>
                </a:cubicBezTo>
                <a:cubicBezTo>
                  <a:pt x="8525361" y="31829"/>
                  <a:pt x="8532937" y="34895"/>
                  <a:pt x="8536283" y="33800"/>
                </a:cubicBezTo>
                <a:cubicBezTo>
                  <a:pt x="8548181" y="29967"/>
                  <a:pt x="8559149" y="24346"/>
                  <a:pt x="8572210" y="18652"/>
                </a:cubicBezTo>
                <a:cubicBezTo>
                  <a:pt x="8566214" y="12155"/>
                  <a:pt x="8559708" y="5950"/>
                  <a:pt x="8552829" y="37"/>
                </a:cubicBezTo>
                <a:lnTo>
                  <a:pt x="8570397" y="37"/>
                </a:lnTo>
                <a:cubicBezTo>
                  <a:pt x="8572163" y="1679"/>
                  <a:pt x="8573883" y="3322"/>
                  <a:pt x="8575603" y="5037"/>
                </a:cubicBezTo>
                <a:cubicBezTo>
                  <a:pt x="8579135" y="8468"/>
                  <a:pt x="8584991" y="13761"/>
                  <a:pt x="8588570" y="13250"/>
                </a:cubicBezTo>
                <a:cubicBezTo>
                  <a:pt x="8603396" y="11060"/>
                  <a:pt x="8617757" y="6972"/>
                  <a:pt x="8634395" y="3066"/>
                </a:cubicBezTo>
                <a:cubicBezTo>
                  <a:pt x="8633559" y="2044"/>
                  <a:pt x="8632676" y="1059"/>
                  <a:pt x="8631793" y="37"/>
                </a:cubicBezTo>
                <a:lnTo>
                  <a:pt x="8657773" y="37"/>
                </a:lnTo>
                <a:cubicBezTo>
                  <a:pt x="8660284" y="657"/>
                  <a:pt x="8663351" y="876"/>
                  <a:pt x="8666884" y="767"/>
                </a:cubicBezTo>
                <a:cubicBezTo>
                  <a:pt x="8685381" y="73"/>
                  <a:pt x="8703972" y="219"/>
                  <a:pt x="8722424" y="840"/>
                </a:cubicBezTo>
                <a:cubicBezTo>
                  <a:pt x="8725445" y="986"/>
                  <a:pt x="8728511" y="730"/>
                  <a:pt x="8731393" y="0"/>
                </a:cubicBezTo>
                <a:close/>
                <a:moveTo>
                  <a:pt x="8120918" y="0"/>
                </a:moveTo>
                <a:lnTo>
                  <a:pt x="8146714" y="0"/>
                </a:lnTo>
                <a:cubicBezTo>
                  <a:pt x="8146248" y="511"/>
                  <a:pt x="8145830" y="1022"/>
                  <a:pt x="8145412" y="1533"/>
                </a:cubicBezTo>
                <a:cubicBezTo>
                  <a:pt x="8147968" y="3395"/>
                  <a:pt x="8148572" y="4234"/>
                  <a:pt x="8149455" y="4417"/>
                </a:cubicBezTo>
                <a:cubicBezTo>
                  <a:pt x="8159076" y="6753"/>
                  <a:pt x="8169068" y="8286"/>
                  <a:pt x="8178132" y="11425"/>
                </a:cubicBezTo>
                <a:cubicBezTo>
                  <a:pt x="8189472" y="15404"/>
                  <a:pt x="8195514" y="12447"/>
                  <a:pt x="8203090" y="5147"/>
                </a:cubicBezTo>
                <a:cubicBezTo>
                  <a:pt x="8204902" y="3431"/>
                  <a:pt x="8206714" y="1716"/>
                  <a:pt x="8208574" y="37"/>
                </a:cubicBezTo>
                <a:lnTo>
                  <a:pt x="8225491" y="37"/>
                </a:lnTo>
                <a:cubicBezTo>
                  <a:pt x="8218660" y="5986"/>
                  <a:pt x="8212246" y="12228"/>
                  <a:pt x="8206296" y="18762"/>
                </a:cubicBezTo>
                <a:lnTo>
                  <a:pt x="8248312" y="36392"/>
                </a:lnTo>
                <a:cubicBezTo>
                  <a:pt x="8264207" y="21244"/>
                  <a:pt x="8281728" y="9016"/>
                  <a:pt x="8301109" y="37"/>
                </a:cubicBezTo>
                <a:lnTo>
                  <a:pt x="8330297" y="37"/>
                </a:lnTo>
                <a:cubicBezTo>
                  <a:pt x="8302132" y="8432"/>
                  <a:pt x="8277361" y="23178"/>
                  <a:pt x="8260674" y="43473"/>
                </a:cubicBezTo>
                <a:lnTo>
                  <a:pt x="8297019" y="67125"/>
                </a:lnTo>
                <a:cubicBezTo>
                  <a:pt x="8321048" y="43436"/>
                  <a:pt x="8351351" y="30588"/>
                  <a:pt x="8388859" y="30588"/>
                </a:cubicBezTo>
                <a:lnTo>
                  <a:pt x="8389043" y="30588"/>
                </a:lnTo>
                <a:lnTo>
                  <a:pt x="8389043" y="38253"/>
                </a:lnTo>
                <a:cubicBezTo>
                  <a:pt x="8359113" y="38071"/>
                  <a:pt x="8329181" y="47597"/>
                  <a:pt x="8310591" y="66760"/>
                </a:cubicBezTo>
                <a:lnTo>
                  <a:pt x="8310405" y="66943"/>
                </a:lnTo>
                <a:cubicBezTo>
                  <a:pt x="8308267" y="69169"/>
                  <a:pt x="8305572" y="73623"/>
                  <a:pt x="8307059" y="74900"/>
                </a:cubicBezTo>
                <a:cubicBezTo>
                  <a:pt x="8315285" y="83916"/>
                  <a:pt x="8324487" y="92384"/>
                  <a:pt x="8333830" y="101473"/>
                </a:cubicBezTo>
                <a:cubicBezTo>
                  <a:pt x="8351955" y="81397"/>
                  <a:pt x="8369756" y="72126"/>
                  <a:pt x="8388998" y="73440"/>
                </a:cubicBezTo>
                <a:lnTo>
                  <a:pt x="8388998" y="80923"/>
                </a:lnTo>
                <a:lnTo>
                  <a:pt x="8388905" y="80923"/>
                </a:lnTo>
                <a:cubicBezTo>
                  <a:pt x="8369570" y="80704"/>
                  <a:pt x="8349864" y="91800"/>
                  <a:pt x="8344426" y="106072"/>
                </a:cubicBezTo>
                <a:cubicBezTo>
                  <a:pt x="8340940" y="115197"/>
                  <a:pt x="8345681" y="120307"/>
                  <a:pt x="8358044" y="120307"/>
                </a:cubicBezTo>
                <a:lnTo>
                  <a:pt x="8389043" y="120307"/>
                </a:lnTo>
                <a:lnTo>
                  <a:pt x="8389043" y="133265"/>
                </a:lnTo>
                <a:cubicBezTo>
                  <a:pt x="8384442" y="133265"/>
                  <a:pt x="8379748" y="133338"/>
                  <a:pt x="8375101" y="133520"/>
                </a:cubicBezTo>
                <a:lnTo>
                  <a:pt x="8374962" y="133593"/>
                </a:lnTo>
                <a:cubicBezTo>
                  <a:pt x="8260442" y="137937"/>
                  <a:pt x="8173437" y="196630"/>
                  <a:pt x="8147178" y="242914"/>
                </a:cubicBezTo>
                <a:cubicBezTo>
                  <a:pt x="8157217" y="245323"/>
                  <a:pt x="8167674" y="246965"/>
                  <a:pt x="8177155" y="250287"/>
                </a:cubicBezTo>
                <a:cubicBezTo>
                  <a:pt x="8188867" y="254411"/>
                  <a:pt x="8195188" y="251929"/>
                  <a:pt x="8203368" y="244191"/>
                </a:cubicBezTo>
                <a:cubicBezTo>
                  <a:pt x="8253749" y="196083"/>
                  <a:pt x="8315750" y="171956"/>
                  <a:pt x="8389043" y="173051"/>
                </a:cubicBezTo>
                <a:lnTo>
                  <a:pt x="8389043" y="182906"/>
                </a:lnTo>
                <a:cubicBezTo>
                  <a:pt x="8381794" y="182833"/>
                  <a:pt x="8374543" y="183052"/>
                  <a:pt x="8367339" y="183600"/>
                </a:cubicBezTo>
                <a:cubicBezTo>
                  <a:pt x="8300133" y="188673"/>
                  <a:pt x="8246685" y="213676"/>
                  <a:pt x="8206204" y="257806"/>
                </a:cubicBezTo>
                <a:cubicBezTo>
                  <a:pt x="8217358" y="262587"/>
                  <a:pt x="8226282" y="265508"/>
                  <a:pt x="8233857" y="269888"/>
                </a:cubicBezTo>
                <a:cubicBezTo>
                  <a:pt x="8244222" y="275910"/>
                  <a:pt x="8250311" y="274012"/>
                  <a:pt x="8258630" y="266712"/>
                </a:cubicBezTo>
                <a:cubicBezTo>
                  <a:pt x="8293767" y="235796"/>
                  <a:pt x="8341313" y="220247"/>
                  <a:pt x="8389043" y="220393"/>
                </a:cubicBezTo>
                <a:lnTo>
                  <a:pt x="8389043" y="230503"/>
                </a:lnTo>
                <a:cubicBezTo>
                  <a:pt x="8384071" y="230503"/>
                  <a:pt x="8378912" y="230722"/>
                  <a:pt x="8373753" y="231051"/>
                </a:cubicBezTo>
                <a:cubicBezTo>
                  <a:pt x="8326951" y="234226"/>
                  <a:pt x="8288607" y="251272"/>
                  <a:pt x="8259513" y="281751"/>
                </a:cubicBezTo>
                <a:lnTo>
                  <a:pt x="8296694" y="306133"/>
                </a:lnTo>
                <a:cubicBezTo>
                  <a:pt x="8320444" y="283539"/>
                  <a:pt x="8349632" y="269997"/>
                  <a:pt x="8387557" y="269742"/>
                </a:cubicBezTo>
                <a:lnTo>
                  <a:pt x="8389043" y="269742"/>
                </a:lnTo>
                <a:lnTo>
                  <a:pt x="8389043" y="277553"/>
                </a:lnTo>
                <a:cubicBezTo>
                  <a:pt x="8358462" y="277407"/>
                  <a:pt x="8327787" y="287080"/>
                  <a:pt x="8309801" y="306535"/>
                </a:cubicBezTo>
                <a:cubicBezTo>
                  <a:pt x="8307802" y="308725"/>
                  <a:pt x="8305944" y="313178"/>
                  <a:pt x="8307198" y="314638"/>
                </a:cubicBezTo>
                <a:cubicBezTo>
                  <a:pt x="8315332" y="323471"/>
                  <a:pt x="8324394" y="331647"/>
                  <a:pt x="8333458" y="340334"/>
                </a:cubicBezTo>
                <a:cubicBezTo>
                  <a:pt x="8352513" y="320259"/>
                  <a:pt x="8369756" y="311097"/>
                  <a:pt x="8388998" y="312740"/>
                </a:cubicBezTo>
                <a:lnTo>
                  <a:pt x="8388998" y="320770"/>
                </a:lnTo>
                <a:cubicBezTo>
                  <a:pt x="8369617" y="320441"/>
                  <a:pt x="8352002" y="329530"/>
                  <a:pt x="8344658" y="343619"/>
                </a:cubicBezTo>
                <a:cubicBezTo>
                  <a:pt x="8339453" y="354241"/>
                  <a:pt x="8345681" y="359972"/>
                  <a:pt x="8359996" y="359497"/>
                </a:cubicBezTo>
                <a:cubicBezTo>
                  <a:pt x="8369663" y="359133"/>
                  <a:pt x="8379330" y="358986"/>
                  <a:pt x="8388998" y="359023"/>
                </a:cubicBezTo>
                <a:lnTo>
                  <a:pt x="8388998" y="373003"/>
                </a:lnTo>
                <a:cubicBezTo>
                  <a:pt x="8312276" y="372483"/>
                  <a:pt x="8248050" y="393090"/>
                  <a:pt x="8195125" y="432715"/>
                </a:cubicBezTo>
                <a:lnTo>
                  <a:pt x="8166241" y="459652"/>
                </a:lnTo>
                <a:lnTo>
                  <a:pt x="8140492" y="459652"/>
                </a:lnTo>
                <a:lnTo>
                  <a:pt x="8165954" y="430455"/>
                </a:lnTo>
                <a:cubicBezTo>
                  <a:pt x="8152382" y="421476"/>
                  <a:pt x="8138766" y="412497"/>
                  <a:pt x="8125101" y="403518"/>
                </a:cubicBezTo>
                <a:cubicBezTo>
                  <a:pt x="8124218" y="403079"/>
                  <a:pt x="8123336" y="402715"/>
                  <a:pt x="8122359" y="402459"/>
                </a:cubicBezTo>
                <a:lnTo>
                  <a:pt x="8122359" y="402532"/>
                </a:lnTo>
                <a:cubicBezTo>
                  <a:pt x="8111240" y="398891"/>
                  <a:pt x="8099338" y="397041"/>
                  <a:pt x="8087432" y="396794"/>
                </a:cubicBezTo>
                <a:cubicBezTo>
                  <a:pt x="8051717" y="396055"/>
                  <a:pt x="8015962" y="409750"/>
                  <a:pt x="8001146" y="432828"/>
                </a:cubicBezTo>
                <a:lnTo>
                  <a:pt x="8029680" y="459652"/>
                </a:lnTo>
                <a:lnTo>
                  <a:pt x="8003096" y="459652"/>
                </a:lnTo>
                <a:lnTo>
                  <a:pt x="7984886" y="438804"/>
                </a:lnTo>
                <a:cubicBezTo>
                  <a:pt x="7937644" y="401736"/>
                  <a:pt x="7856940" y="374600"/>
                  <a:pt x="7778616" y="373149"/>
                </a:cubicBezTo>
                <a:lnTo>
                  <a:pt x="7778616" y="358840"/>
                </a:lnTo>
                <a:cubicBezTo>
                  <a:pt x="7788374" y="358840"/>
                  <a:pt x="7798228" y="359023"/>
                  <a:pt x="7807942" y="359315"/>
                </a:cubicBezTo>
                <a:lnTo>
                  <a:pt x="7807942" y="359388"/>
                </a:lnTo>
                <a:cubicBezTo>
                  <a:pt x="7821467" y="359826"/>
                  <a:pt x="7827742" y="354570"/>
                  <a:pt x="7823559" y="344350"/>
                </a:cubicBezTo>
                <a:cubicBezTo>
                  <a:pt x="7817144" y="330224"/>
                  <a:pt x="7800272" y="320697"/>
                  <a:pt x="7781171" y="320478"/>
                </a:cubicBezTo>
                <a:cubicBezTo>
                  <a:pt x="7780289" y="320478"/>
                  <a:pt x="7779452" y="320478"/>
                  <a:pt x="7778616" y="320514"/>
                </a:cubicBezTo>
                <a:lnTo>
                  <a:pt x="7778616" y="311827"/>
                </a:lnTo>
                <a:cubicBezTo>
                  <a:pt x="7796509" y="310769"/>
                  <a:pt x="7813426" y="320040"/>
                  <a:pt x="7834480" y="339641"/>
                </a:cubicBezTo>
                <a:cubicBezTo>
                  <a:pt x="7842800" y="331720"/>
                  <a:pt x="7851631" y="324128"/>
                  <a:pt x="7859160" y="315915"/>
                </a:cubicBezTo>
                <a:cubicBezTo>
                  <a:pt x="7860972" y="313944"/>
                  <a:pt x="7860368" y="309053"/>
                  <a:pt x="7858462" y="306900"/>
                </a:cubicBezTo>
                <a:cubicBezTo>
                  <a:pt x="7841359" y="287189"/>
                  <a:pt x="7809894" y="277407"/>
                  <a:pt x="7778616" y="277553"/>
                </a:cubicBezTo>
                <a:lnTo>
                  <a:pt x="7778616" y="269778"/>
                </a:lnTo>
                <a:cubicBezTo>
                  <a:pt x="7779080" y="269742"/>
                  <a:pt x="7779498" y="269742"/>
                  <a:pt x="7779962" y="269742"/>
                </a:cubicBezTo>
                <a:cubicBezTo>
                  <a:pt x="7817982" y="269778"/>
                  <a:pt x="7847168" y="283430"/>
                  <a:pt x="7871382" y="305914"/>
                </a:cubicBezTo>
                <a:lnTo>
                  <a:pt x="7908750" y="281130"/>
                </a:lnTo>
                <a:cubicBezTo>
                  <a:pt x="7873940" y="247732"/>
                  <a:pt x="7831274" y="230175"/>
                  <a:pt x="7778616" y="230576"/>
                </a:cubicBezTo>
                <a:lnTo>
                  <a:pt x="7778616" y="220648"/>
                </a:lnTo>
                <a:cubicBezTo>
                  <a:pt x="7792046" y="220794"/>
                  <a:pt x="7805432" y="221999"/>
                  <a:pt x="7818538" y="224225"/>
                </a:cubicBezTo>
                <a:cubicBezTo>
                  <a:pt x="7855767" y="230430"/>
                  <a:pt x="7886024" y="245761"/>
                  <a:pt x="7911586" y="267734"/>
                </a:cubicBezTo>
                <a:cubicBezTo>
                  <a:pt x="7914886" y="270618"/>
                  <a:pt x="7922276" y="273830"/>
                  <a:pt x="7925576" y="272771"/>
                </a:cubicBezTo>
                <a:cubicBezTo>
                  <a:pt x="7937520" y="268902"/>
                  <a:pt x="7948442" y="263318"/>
                  <a:pt x="7962060" y="257295"/>
                </a:cubicBezTo>
                <a:cubicBezTo>
                  <a:pt x="7913538" y="207581"/>
                  <a:pt x="7852839" y="182067"/>
                  <a:pt x="7778616" y="182724"/>
                </a:cubicBezTo>
                <a:lnTo>
                  <a:pt x="7778616" y="172868"/>
                </a:lnTo>
                <a:cubicBezTo>
                  <a:pt x="7793348" y="173014"/>
                  <a:pt x="7808034" y="174036"/>
                  <a:pt x="7822536" y="175935"/>
                </a:cubicBezTo>
                <a:cubicBezTo>
                  <a:pt x="7881934" y="183563"/>
                  <a:pt x="7929758" y="208238"/>
                  <a:pt x="7966940" y="245615"/>
                </a:cubicBezTo>
                <a:cubicBezTo>
                  <a:pt x="7969960" y="248681"/>
                  <a:pt x="7975770" y="252988"/>
                  <a:pt x="7979070" y="252440"/>
                </a:cubicBezTo>
                <a:cubicBezTo>
                  <a:pt x="7993386" y="249995"/>
                  <a:pt x="8007375" y="245943"/>
                  <a:pt x="8023734" y="241892"/>
                </a:cubicBezTo>
                <a:cubicBezTo>
                  <a:pt x="7964151" y="171299"/>
                  <a:pt x="7883374" y="134287"/>
                  <a:pt x="7778616" y="133667"/>
                </a:cubicBezTo>
                <a:lnTo>
                  <a:pt x="7778616" y="120198"/>
                </a:lnTo>
                <a:lnTo>
                  <a:pt x="7810498" y="120198"/>
                </a:lnTo>
                <a:lnTo>
                  <a:pt x="7810452" y="120307"/>
                </a:lnTo>
                <a:cubicBezTo>
                  <a:pt x="7822024" y="120198"/>
                  <a:pt x="7826904" y="115343"/>
                  <a:pt x="7824163" y="106838"/>
                </a:cubicBezTo>
                <a:cubicBezTo>
                  <a:pt x="7819328" y="92274"/>
                  <a:pt x="7798832" y="80485"/>
                  <a:pt x="7778894" y="80777"/>
                </a:cubicBezTo>
                <a:lnTo>
                  <a:pt x="7778616" y="80777"/>
                </a:lnTo>
                <a:lnTo>
                  <a:pt x="7778616" y="73148"/>
                </a:lnTo>
                <a:cubicBezTo>
                  <a:pt x="7796741" y="72126"/>
                  <a:pt x="7813846" y="81361"/>
                  <a:pt x="7834526" y="100962"/>
                </a:cubicBezTo>
                <a:lnTo>
                  <a:pt x="7862878" y="73842"/>
                </a:lnTo>
                <a:cubicBezTo>
                  <a:pt x="7845402" y="50335"/>
                  <a:pt x="7811893" y="38253"/>
                  <a:pt x="7778616" y="38180"/>
                </a:cubicBezTo>
                <a:lnTo>
                  <a:pt x="7778616" y="30588"/>
                </a:lnTo>
                <a:cubicBezTo>
                  <a:pt x="7778940" y="30552"/>
                  <a:pt x="7779266" y="30552"/>
                  <a:pt x="7779638" y="30552"/>
                </a:cubicBezTo>
                <a:cubicBezTo>
                  <a:pt x="7817052" y="30369"/>
                  <a:pt x="7847122" y="43728"/>
                  <a:pt x="7871150" y="66943"/>
                </a:cubicBezTo>
                <a:lnTo>
                  <a:pt x="7908658" y="42451"/>
                </a:lnTo>
                <a:cubicBezTo>
                  <a:pt x="7888765" y="22594"/>
                  <a:pt x="7865666" y="8359"/>
                  <a:pt x="7839454" y="37"/>
                </a:cubicBezTo>
                <a:lnTo>
                  <a:pt x="7866828" y="37"/>
                </a:lnTo>
                <a:cubicBezTo>
                  <a:pt x="7883700" y="7738"/>
                  <a:pt x="7898898" y="17521"/>
                  <a:pt x="7911818" y="29018"/>
                </a:cubicBezTo>
                <a:cubicBezTo>
                  <a:pt x="7914886" y="31829"/>
                  <a:pt x="7922462" y="34895"/>
                  <a:pt x="7925808" y="33800"/>
                </a:cubicBezTo>
                <a:cubicBezTo>
                  <a:pt x="7937706" y="29967"/>
                  <a:pt x="7948674" y="24346"/>
                  <a:pt x="7961734" y="18652"/>
                </a:cubicBezTo>
                <a:cubicBezTo>
                  <a:pt x="7955739" y="12155"/>
                  <a:pt x="7949232" y="5950"/>
                  <a:pt x="7942354" y="37"/>
                </a:cubicBezTo>
                <a:lnTo>
                  <a:pt x="7959922" y="37"/>
                </a:lnTo>
                <a:cubicBezTo>
                  <a:pt x="7961688" y="1679"/>
                  <a:pt x="7963408" y="3322"/>
                  <a:pt x="7965128" y="5037"/>
                </a:cubicBezTo>
                <a:cubicBezTo>
                  <a:pt x="7968660" y="8468"/>
                  <a:pt x="7974516" y="13761"/>
                  <a:pt x="7978095" y="13250"/>
                </a:cubicBezTo>
                <a:cubicBezTo>
                  <a:pt x="7992920" y="11060"/>
                  <a:pt x="8007282" y="6972"/>
                  <a:pt x="8023920" y="3066"/>
                </a:cubicBezTo>
                <a:cubicBezTo>
                  <a:pt x="8023084" y="2044"/>
                  <a:pt x="8022201" y="1059"/>
                  <a:pt x="8021318" y="37"/>
                </a:cubicBezTo>
                <a:lnTo>
                  <a:pt x="8047298" y="37"/>
                </a:lnTo>
                <a:cubicBezTo>
                  <a:pt x="8049809" y="657"/>
                  <a:pt x="8052876" y="876"/>
                  <a:pt x="8056408" y="767"/>
                </a:cubicBezTo>
                <a:cubicBezTo>
                  <a:pt x="8074906" y="73"/>
                  <a:pt x="8093497" y="219"/>
                  <a:pt x="8111948" y="840"/>
                </a:cubicBezTo>
                <a:cubicBezTo>
                  <a:pt x="8114970" y="986"/>
                  <a:pt x="8118036" y="730"/>
                  <a:pt x="8120918" y="0"/>
                </a:cubicBezTo>
                <a:close/>
                <a:moveTo>
                  <a:pt x="7510444" y="0"/>
                </a:moveTo>
                <a:lnTo>
                  <a:pt x="7536238" y="0"/>
                </a:lnTo>
                <a:cubicBezTo>
                  <a:pt x="7535776" y="511"/>
                  <a:pt x="7535356" y="1022"/>
                  <a:pt x="7534937" y="1533"/>
                </a:cubicBezTo>
                <a:cubicBezTo>
                  <a:pt x="7537494" y="3395"/>
                  <a:pt x="7538098" y="4234"/>
                  <a:pt x="7538981" y="4417"/>
                </a:cubicBezTo>
                <a:cubicBezTo>
                  <a:pt x="7548602" y="6753"/>
                  <a:pt x="7558592" y="8286"/>
                  <a:pt x="7567658" y="11425"/>
                </a:cubicBezTo>
                <a:cubicBezTo>
                  <a:pt x="7578998" y="15404"/>
                  <a:pt x="7585038" y="12447"/>
                  <a:pt x="7592614" y="5147"/>
                </a:cubicBezTo>
                <a:cubicBezTo>
                  <a:pt x="7594427" y="3431"/>
                  <a:pt x="7596239" y="1716"/>
                  <a:pt x="7598100" y="37"/>
                </a:cubicBezTo>
                <a:lnTo>
                  <a:pt x="7615018" y="37"/>
                </a:lnTo>
                <a:cubicBezTo>
                  <a:pt x="7608184" y="5986"/>
                  <a:pt x="7601771" y="12228"/>
                  <a:pt x="7595821" y="18762"/>
                </a:cubicBezTo>
                <a:lnTo>
                  <a:pt x="7637837" y="36392"/>
                </a:lnTo>
                <a:cubicBezTo>
                  <a:pt x="7653732" y="21244"/>
                  <a:pt x="7671254" y="9016"/>
                  <a:pt x="7690636" y="37"/>
                </a:cubicBezTo>
                <a:lnTo>
                  <a:pt x="7719822" y="37"/>
                </a:lnTo>
                <a:cubicBezTo>
                  <a:pt x="7691658" y="8432"/>
                  <a:pt x="7666886" y="23178"/>
                  <a:pt x="7650199" y="43473"/>
                </a:cubicBezTo>
                <a:lnTo>
                  <a:pt x="7686544" y="67125"/>
                </a:lnTo>
                <a:cubicBezTo>
                  <a:pt x="7710573" y="43436"/>
                  <a:pt x="7740876" y="30588"/>
                  <a:pt x="7778384" y="30588"/>
                </a:cubicBezTo>
                <a:lnTo>
                  <a:pt x="7778570" y="30588"/>
                </a:lnTo>
                <a:lnTo>
                  <a:pt x="7778570" y="38253"/>
                </a:lnTo>
                <a:cubicBezTo>
                  <a:pt x="7748638" y="38071"/>
                  <a:pt x="7718706" y="47597"/>
                  <a:pt x="7700116" y="66760"/>
                </a:cubicBezTo>
                <a:lnTo>
                  <a:pt x="7699930" y="66943"/>
                </a:lnTo>
                <a:cubicBezTo>
                  <a:pt x="7697792" y="69169"/>
                  <a:pt x="7695096" y="73623"/>
                  <a:pt x="7696584" y="74900"/>
                </a:cubicBezTo>
                <a:cubicBezTo>
                  <a:pt x="7704811" y="83916"/>
                  <a:pt x="7714014" y="92384"/>
                  <a:pt x="7723354" y="101473"/>
                </a:cubicBezTo>
                <a:cubicBezTo>
                  <a:pt x="7741480" y="81397"/>
                  <a:pt x="7759282" y="72126"/>
                  <a:pt x="7778524" y="73440"/>
                </a:cubicBezTo>
                <a:lnTo>
                  <a:pt x="7778524" y="80923"/>
                </a:lnTo>
                <a:lnTo>
                  <a:pt x="7778430" y="80923"/>
                </a:lnTo>
                <a:cubicBezTo>
                  <a:pt x="7759094" y="80704"/>
                  <a:pt x="7739390" y="91800"/>
                  <a:pt x="7733951" y="106072"/>
                </a:cubicBezTo>
                <a:cubicBezTo>
                  <a:pt x="7730465" y="115197"/>
                  <a:pt x="7735206" y="120307"/>
                  <a:pt x="7747570" y="120307"/>
                </a:cubicBezTo>
                <a:lnTo>
                  <a:pt x="7778570" y="120307"/>
                </a:lnTo>
                <a:lnTo>
                  <a:pt x="7778570" y="133265"/>
                </a:lnTo>
                <a:cubicBezTo>
                  <a:pt x="7773967" y="133265"/>
                  <a:pt x="7769274" y="133338"/>
                  <a:pt x="7764626" y="133520"/>
                </a:cubicBezTo>
                <a:lnTo>
                  <a:pt x="7764487" y="133593"/>
                </a:lnTo>
                <a:cubicBezTo>
                  <a:pt x="7649968" y="137937"/>
                  <a:pt x="7562962" y="196630"/>
                  <a:pt x="7536704" y="242914"/>
                </a:cubicBezTo>
                <a:cubicBezTo>
                  <a:pt x="7546743" y="245323"/>
                  <a:pt x="7557198" y="246965"/>
                  <a:pt x="7566681" y="250287"/>
                </a:cubicBezTo>
                <a:cubicBezTo>
                  <a:pt x="7578393" y="254411"/>
                  <a:pt x="7584714" y="251929"/>
                  <a:pt x="7592895" y="244191"/>
                </a:cubicBezTo>
                <a:cubicBezTo>
                  <a:pt x="7643276" y="196083"/>
                  <a:pt x="7705275" y="171956"/>
                  <a:pt x="7778570" y="173051"/>
                </a:cubicBezTo>
                <a:lnTo>
                  <a:pt x="7778570" y="182906"/>
                </a:lnTo>
                <a:cubicBezTo>
                  <a:pt x="7771318" y="182833"/>
                  <a:pt x="7764068" y="183052"/>
                  <a:pt x="7756865" y="183600"/>
                </a:cubicBezTo>
                <a:cubicBezTo>
                  <a:pt x="7689658" y="188673"/>
                  <a:pt x="7636210" y="213676"/>
                  <a:pt x="7595728" y="257806"/>
                </a:cubicBezTo>
                <a:cubicBezTo>
                  <a:pt x="7606884" y="262587"/>
                  <a:pt x="7615809" y="265508"/>
                  <a:pt x="7623384" y="269888"/>
                </a:cubicBezTo>
                <a:cubicBezTo>
                  <a:pt x="7633747" y="275910"/>
                  <a:pt x="7639836" y="274012"/>
                  <a:pt x="7648156" y="266712"/>
                </a:cubicBezTo>
                <a:cubicBezTo>
                  <a:pt x="7683292" y="235796"/>
                  <a:pt x="7730838" y="220247"/>
                  <a:pt x="7778570" y="220393"/>
                </a:cubicBezTo>
                <a:lnTo>
                  <a:pt x="7778570" y="230503"/>
                </a:lnTo>
                <a:cubicBezTo>
                  <a:pt x="7773598" y="230503"/>
                  <a:pt x="7768438" y="230722"/>
                  <a:pt x="7763278" y="231051"/>
                </a:cubicBezTo>
                <a:cubicBezTo>
                  <a:pt x="7716476" y="234226"/>
                  <a:pt x="7678134" y="251272"/>
                  <a:pt x="7649038" y="281751"/>
                </a:cubicBezTo>
                <a:lnTo>
                  <a:pt x="7686219" y="306133"/>
                </a:lnTo>
                <a:cubicBezTo>
                  <a:pt x="7709969" y="283539"/>
                  <a:pt x="7739156" y="269997"/>
                  <a:pt x="7777082" y="269742"/>
                </a:cubicBezTo>
                <a:lnTo>
                  <a:pt x="7778570" y="269742"/>
                </a:lnTo>
                <a:lnTo>
                  <a:pt x="7778570" y="277553"/>
                </a:lnTo>
                <a:cubicBezTo>
                  <a:pt x="7747986" y="277407"/>
                  <a:pt x="7717313" y="287080"/>
                  <a:pt x="7699326" y="306535"/>
                </a:cubicBezTo>
                <a:cubicBezTo>
                  <a:pt x="7697328" y="308725"/>
                  <a:pt x="7695468" y="313178"/>
                  <a:pt x="7696724" y="314638"/>
                </a:cubicBezTo>
                <a:cubicBezTo>
                  <a:pt x="7704857" y="323471"/>
                  <a:pt x="7713919" y="331647"/>
                  <a:pt x="7722982" y="340334"/>
                </a:cubicBezTo>
                <a:cubicBezTo>
                  <a:pt x="7742038" y="320259"/>
                  <a:pt x="7759282" y="311097"/>
                  <a:pt x="7778524" y="312740"/>
                </a:cubicBezTo>
                <a:lnTo>
                  <a:pt x="7778524" y="320770"/>
                </a:lnTo>
                <a:cubicBezTo>
                  <a:pt x="7759142" y="320441"/>
                  <a:pt x="7741527" y="329530"/>
                  <a:pt x="7734183" y="343619"/>
                </a:cubicBezTo>
                <a:cubicBezTo>
                  <a:pt x="7728979" y="354241"/>
                  <a:pt x="7735206" y="359972"/>
                  <a:pt x="7749521" y="359497"/>
                </a:cubicBezTo>
                <a:cubicBezTo>
                  <a:pt x="7759188" y="359133"/>
                  <a:pt x="7768855" y="358986"/>
                  <a:pt x="7778524" y="359023"/>
                </a:cubicBezTo>
                <a:lnTo>
                  <a:pt x="7778524" y="373003"/>
                </a:lnTo>
                <a:cubicBezTo>
                  <a:pt x="7701801" y="372483"/>
                  <a:pt x="7637575" y="393090"/>
                  <a:pt x="7584650" y="432715"/>
                </a:cubicBezTo>
                <a:lnTo>
                  <a:pt x="7555765" y="459652"/>
                </a:lnTo>
                <a:lnTo>
                  <a:pt x="7530016" y="459652"/>
                </a:lnTo>
                <a:lnTo>
                  <a:pt x="7555479" y="430455"/>
                </a:lnTo>
                <a:cubicBezTo>
                  <a:pt x="7541908" y="421476"/>
                  <a:pt x="7528290" y="412497"/>
                  <a:pt x="7514627" y="403518"/>
                </a:cubicBezTo>
                <a:cubicBezTo>
                  <a:pt x="7513744" y="403079"/>
                  <a:pt x="7512860" y="402715"/>
                  <a:pt x="7511886" y="402459"/>
                </a:cubicBezTo>
                <a:lnTo>
                  <a:pt x="7511886" y="402532"/>
                </a:lnTo>
                <a:cubicBezTo>
                  <a:pt x="7500765" y="398891"/>
                  <a:pt x="7488863" y="397041"/>
                  <a:pt x="7476958" y="396794"/>
                </a:cubicBezTo>
                <a:cubicBezTo>
                  <a:pt x="7441243" y="396055"/>
                  <a:pt x="7405488" y="409750"/>
                  <a:pt x="7390672" y="432828"/>
                </a:cubicBezTo>
                <a:lnTo>
                  <a:pt x="7419206" y="459652"/>
                </a:lnTo>
                <a:lnTo>
                  <a:pt x="7392621" y="459652"/>
                </a:lnTo>
                <a:lnTo>
                  <a:pt x="7374412" y="438804"/>
                </a:lnTo>
                <a:cubicBezTo>
                  <a:pt x="7327172" y="401736"/>
                  <a:pt x="7246468" y="374600"/>
                  <a:pt x="7168142" y="373149"/>
                </a:cubicBezTo>
                <a:lnTo>
                  <a:pt x="7168142" y="358840"/>
                </a:lnTo>
                <a:cubicBezTo>
                  <a:pt x="7177902" y="358840"/>
                  <a:pt x="7187754" y="359023"/>
                  <a:pt x="7197469" y="359315"/>
                </a:cubicBezTo>
                <a:lnTo>
                  <a:pt x="7197469" y="359388"/>
                </a:lnTo>
                <a:cubicBezTo>
                  <a:pt x="7210992" y="359826"/>
                  <a:pt x="7217268" y="354570"/>
                  <a:pt x="7213085" y="344350"/>
                </a:cubicBezTo>
                <a:cubicBezTo>
                  <a:pt x="7206672" y="330224"/>
                  <a:pt x="7189800" y="320697"/>
                  <a:pt x="7170697" y="320478"/>
                </a:cubicBezTo>
                <a:cubicBezTo>
                  <a:pt x="7169814" y="320478"/>
                  <a:pt x="7168979" y="320478"/>
                  <a:pt x="7168142" y="320514"/>
                </a:cubicBezTo>
                <a:lnTo>
                  <a:pt x="7168142" y="311827"/>
                </a:lnTo>
                <a:cubicBezTo>
                  <a:pt x="7186036" y="310769"/>
                  <a:pt x="7202952" y="320040"/>
                  <a:pt x="7224008" y="339641"/>
                </a:cubicBezTo>
                <a:cubicBezTo>
                  <a:pt x="7232327" y="331720"/>
                  <a:pt x="7241157" y="324128"/>
                  <a:pt x="7248684" y="315915"/>
                </a:cubicBezTo>
                <a:cubicBezTo>
                  <a:pt x="7250500" y="313944"/>
                  <a:pt x="7249894" y="309053"/>
                  <a:pt x="7247988" y="306900"/>
                </a:cubicBezTo>
                <a:cubicBezTo>
                  <a:pt x="7230884" y="287189"/>
                  <a:pt x="7199420" y="277407"/>
                  <a:pt x="7168142" y="277553"/>
                </a:cubicBezTo>
                <a:lnTo>
                  <a:pt x="7168142" y="269778"/>
                </a:lnTo>
                <a:cubicBezTo>
                  <a:pt x="7168606" y="269742"/>
                  <a:pt x="7169024" y="269742"/>
                  <a:pt x="7169490" y="269742"/>
                </a:cubicBezTo>
                <a:cubicBezTo>
                  <a:pt x="7207506" y="269778"/>
                  <a:pt x="7236696" y="283430"/>
                  <a:pt x="7260908" y="305914"/>
                </a:cubicBezTo>
                <a:lnTo>
                  <a:pt x="7298278" y="281130"/>
                </a:lnTo>
                <a:cubicBezTo>
                  <a:pt x="7263466" y="247732"/>
                  <a:pt x="7220798" y="230175"/>
                  <a:pt x="7168142" y="230576"/>
                </a:cubicBezTo>
                <a:lnTo>
                  <a:pt x="7168142" y="220648"/>
                </a:lnTo>
                <a:cubicBezTo>
                  <a:pt x="7181572" y="220794"/>
                  <a:pt x="7194958" y="221999"/>
                  <a:pt x="7208066" y="224225"/>
                </a:cubicBezTo>
                <a:cubicBezTo>
                  <a:pt x="7245293" y="230430"/>
                  <a:pt x="7275550" y="245761"/>
                  <a:pt x="7301112" y="267734"/>
                </a:cubicBezTo>
                <a:cubicBezTo>
                  <a:pt x="7304410" y="270618"/>
                  <a:pt x="7311802" y="273830"/>
                  <a:pt x="7315100" y="272771"/>
                </a:cubicBezTo>
                <a:cubicBezTo>
                  <a:pt x="7327046" y="268902"/>
                  <a:pt x="7337967" y="263318"/>
                  <a:pt x="7351586" y="257295"/>
                </a:cubicBezTo>
                <a:cubicBezTo>
                  <a:pt x="7303064" y="207581"/>
                  <a:pt x="7242364" y="182067"/>
                  <a:pt x="7168142" y="182724"/>
                </a:cubicBezTo>
                <a:lnTo>
                  <a:pt x="7168142" y="172868"/>
                </a:lnTo>
                <a:cubicBezTo>
                  <a:pt x="7182874" y="173014"/>
                  <a:pt x="7197561" y="174036"/>
                  <a:pt x="7212064" y="175935"/>
                </a:cubicBezTo>
                <a:cubicBezTo>
                  <a:pt x="7271460" y="183563"/>
                  <a:pt x="7319284" y="208238"/>
                  <a:pt x="7356466" y="245615"/>
                </a:cubicBezTo>
                <a:cubicBezTo>
                  <a:pt x="7359486" y="248681"/>
                  <a:pt x="7365296" y="252988"/>
                  <a:pt x="7368597" y="252440"/>
                </a:cubicBezTo>
                <a:cubicBezTo>
                  <a:pt x="7382912" y="249995"/>
                  <a:pt x="7396900" y="245943"/>
                  <a:pt x="7413262" y="241892"/>
                </a:cubicBezTo>
                <a:cubicBezTo>
                  <a:pt x="7353678" y="171299"/>
                  <a:pt x="7272900" y="134287"/>
                  <a:pt x="7168142" y="133667"/>
                </a:cubicBezTo>
                <a:lnTo>
                  <a:pt x="7168142" y="120198"/>
                </a:lnTo>
                <a:lnTo>
                  <a:pt x="7200023" y="120198"/>
                </a:lnTo>
                <a:lnTo>
                  <a:pt x="7199978" y="120307"/>
                </a:lnTo>
                <a:cubicBezTo>
                  <a:pt x="7211553" y="120198"/>
                  <a:pt x="7216433" y="115343"/>
                  <a:pt x="7213688" y="106838"/>
                </a:cubicBezTo>
                <a:cubicBezTo>
                  <a:pt x="7208856" y="92274"/>
                  <a:pt x="7188358" y="80485"/>
                  <a:pt x="7168420" y="80777"/>
                </a:cubicBezTo>
                <a:lnTo>
                  <a:pt x="7168142" y="80777"/>
                </a:lnTo>
                <a:lnTo>
                  <a:pt x="7168142" y="73148"/>
                </a:lnTo>
                <a:cubicBezTo>
                  <a:pt x="7186268" y="72126"/>
                  <a:pt x="7203370" y="81361"/>
                  <a:pt x="7224054" y="100962"/>
                </a:cubicBezTo>
                <a:lnTo>
                  <a:pt x="7252405" y="73842"/>
                </a:lnTo>
                <a:cubicBezTo>
                  <a:pt x="7234930" y="50335"/>
                  <a:pt x="7201419" y="38253"/>
                  <a:pt x="7168142" y="38180"/>
                </a:cubicBezTo>
                <a:lnTo>
                  <a:pt x="7168142" y="30588"/>
                </a:lnTo>
                <a:cubicBezTo>
                  <a:pt x="7168466" y="30552"/>
                  <a:pt x="7168793" y="30552"/>
                  <a:pt x="7169164" y="30552"/>
                </a:cubicBezTo>
                <a:cubicBezTo>
                  <a:pt x="7206577" y="30369"/>
                  <a:pt x="7236648" y="43728"/>
                  <a:pt x="7260678" y="66943"/>
                </a:cubicBezTo>
                <a:lnTo>
                  <a:pt x="7298183" y="42451"/>
                </a:lnTo>
                <a:cubicBezTo>
                  <a:pt x="7278291" y="22594"/>
                  <a:pt x="7255192" y="8359"/>
                  <a:pt x="7228980" y="37"/>
                </a:cubicBezTo>
                <a:lnTo>
                  <a:pt x="7256354" y="37"/>
                </a:lnTo>
                <a:cubicBezTo>
                  <a:pt x="7273226" y="7738"/>
                  <a:pt x="7288422" y="17521"/>
                  <a:pt x="7301346" y="29018"/>
                </a:cubicBezTo>
                <a:cubicBezTo>
                  <a:pt x="7304410" y="31829"/>
                  <a:pt x="7311986" y="34895"/>
                  <a:pt x="7315334" y="33800"/>
                </a:cubicBezTo>
                <a:cubicBezTo>
                  <a:pt x="7327232" y="29967"/>
                  <a:pt x="7338200" y="24346"/>
                  <a:pt x="7351260" y="18652"/>
                </a:cubicBezTo>
                <a:cubicBezTo>
                  <a:pt x="7345265" y="12155"/>
                  <a:pt x="7338758" y="5950"/>
                  <a:pt x="7331878" y="37"/>
                </a:cubicBezTo>
                <a:lnTo>
                  <a:pt x="7349447" y="37"/>
                </a:lnTo>
                <a:cubicBezTo>
                  <a:pt x="7351214" y="1679"/>
                  <a:pt x="7352934" y="3322"/>
                  <a:pt x="7354654" y="5037"/>
                </a:cubicBezTo>
                <a:cubicBezTo>
                  <a:pt x="7358186" y="8468"/>
                  <a:pt x="7364042" y="13761"/>
                  <a:pt x="7367620" y="13250"/>
                </a:cubicBezTo>
                <a:cubicBezTo>
                  <a:pt x="7382446" y="11060"/>
                  <a:pt x="7396807" y="6972"/>
                  <a:pt x="7413445" y="3066"/>
                </a:cubicBezTo>
                <a:cubicBezTo>
                  <a:pt x="7412610" y="2044"/>
                  <a:pt x="7411727" y="1059"/>
                  <a:pt x="7410844" y="37"/>
                </a:cubicBezTo>
                <a:lnTo>
                  <a:pt x="7436824" y="37"/>
                </a:lnTo>
                <a:cubicBezTo>
                  <a:pt x="7439335" y="657"/>
                  <a:pt x="7442403" y="876"/>
                  <a:pt x="7445934" y="767"/>
                </a:cubicBezTo>
                <a:cubicBezTo>
                  <a:pt x="7464432" y="73"/>
                  <a:pt x="7483023" y="219"/>
                  <a:pt x="7501474" y="840"/>
                </a:cubicBezTo>
                <a:cubicBezTo>
                  <a:pt x="7504494" y="986"/>
                  <a:pt x="7507562" y="730"/>
                  <a:pt x="7510444" y="0"/>
                </a:cubicBezTo>
                <a:close/>
                <a:moveTo>
                  <a:pt x="6899970" y="0"/>
                </a:moveTo>
                <a:lnTo>
                  <a:pt x="6925764" y="0"/>
                </a:lnTo>
                <a:cubicBezTo>
                  <a:pt x="6925300" y="511"/>
                  <a:pt x="6924881" y="1022"/>
                  <a:pt x="6924463" y="1533"/>
                </a:cubicBezTo>
                <a:cubicBezTo>
                  <a:pt x="6927020" y="3395"/>
                  <a:pt x="6927622" y="4234"/>
                  <a:pt x="6928506" y="4417"/>
                </a:cubicBezTo>
                <a:cubicBezTo>
                  <a:pt x="6938128" y="6753"/>
                  <a:pt x="6948120" y="8286"/>
                  <a:pt x="6957182" y="11425"/>
                </a:cubicBezTo>
                <a:cubicBezTo>
                  <a:pt x="6968523" y="15404"/>
                  <a:pt x="6974567" y="12447"/>
                  <a:pt x="6982142" y="5147"/>
                </a:cubicBezTo>
                <a:cubicBezTo>
                  <a:pt x="6983954" y="3431"/>
                  <a:pt x="6985766" y="1716"/>
                  <a:pt x="6987625" y="37"/>
                </a:cubicBezTo>
                <a:lnTo>
                  <a:pt x="7004544" y="37"/>
                </a:lnTo>
                <a:cubicBezTo>
                  <a:pt x="6997712" y="5986"/>
                  <a:pt x="6991297" y="12228"/>
                  <a:pt x="6985348" y="18762"/>
                </a:cubicBezTo>
                <a:lnTo>
                  <a:pt x="7027363" y="36392"/>
                </a:lnTo>
                <a:cubicBezTo>
                  <a:pt x="7043259" y="21244"/>
                  <a:pt x="7060780" y="9016"/>
                  <a:pt x="7080162" y="37"/>
                </a:cubicBezTo>
                <a:lnTo>
                  <a:pt x="7109349" y="37"/>
                </a:lnTo>
                <a:cubicBezTo>
                  <a:pt x="7081182" y="8432"/>
                  <a:pt x="7056412" y="23178"/>
                  <a:pt x="7039726" y="43473"/>
                </a:cubicBezTo>
                <a:lnTo>
                  <a:pt x="7076072" y="67125"/>
                </a:lnTo>
                <a:cubicBezTo>
                  <a:pt x="7100100" y="43436"/>
                  <a:pt x="7130403" y="30588"/>
                  <a:pt x="7167910" y="30588"/>
                </a:cubicBezTo>
                <a:lnTo>
                  <a:pt x="7168096" y="30588"/>
                </a:lnTo>
                <a:lnTo>
                  <a:pt x="7168096" y="38253"/>
                </a:lnTo>
                <a:cubicBezTo>
                  <a:pt x="7138164" y="38071"/>
                  <a:pt x="7108232" y="47597"/>
                  <a:pt x="7089642" y="66760"/>
                </a:cubicBezTo>
                <a:lnTo>
                  <a:pt x="7089458" y="66943"/>
                </a:lnTo>
                <a:cubicBezTo>
                  <a:pt x="7087318" y="69169"/>
                  <a:pt x="7084622" y="73623"/>
                  <a:pt x="7086110" y="74900"/>
                </a:cubicBezTo>
                <a:cubicBezTo>
                  <a:pt x="7094338" y="83916"/>
                  <a:pt x="7103540" y="92384"/>
                  <a:pt x="7112880" y="101473"/>
                </a:cubicBezTo>
                <a:cubicBezTo>
                  <a:pt x="7131008" y="81397"/>
                  <a:pt x="7148809" y="72126"/>
                  <a:pt x="7168050" y="73440"/>
                </a:cubicBezTo>
                <a:lnTo>
                  <a:pt x="7168050" y="80923"/>
                </a:lnTo>
                <a:lnTo>
                  <a:pt x="7167956" y="80923"/>
                </a:lnTo>
                <a:cubicBezTo>
                  <a:pt x="7148620" y="80704"/>
                  <a:pt x="7128914" y="91800"/>
                  <a:pt x="7123477" y="106072"/>
                </a:cubicBezTo>
                <a:cubicBezTo>
                  <a:pt x="7119992" y="115197"/>
                  <a:pt x="7124732" y="120307"/>
                  <a:pt x="7137096" y="120307"/>
                </a:cubicBezTo>
                <a:lnTo>
                  <a:pt x="7168096" y="120307"/>
                </a:lnTo>
                <a:lnTo>
                  <a:pt x="7168096" y="133265"/>
                </a:lnTo>
                <a:cubicBezTo>
                  <a:pt x="7163493" y="133265"/>
                  <a:pt x="7158800" y="133338"/>
                  <a:pt x="7154152" y="133520"/>
                </a:cubicBezTo>
                <a:lnTo>
                  <a:pt x="7154013" y="133593"/>
                </a:lnTo>
                <a:cubicBezTo>
                  <a:pt x="7039493" y="137937"/>
                  <a:pt x="6952489" y="196630"/>
                  <a:pt x="6926232" y="242914"/>
                </a:cubicBezTo>
                <a:cubicBezTo>
                  <a:pt x="6936268" y="245323"/>
                  <a:pt x="6946727" y="246965"/>
                  <a:pt x="6956207" y="250287"/>
                </a:cubicBezTo>
                <a:cubicBezTo>
                  <a:pt x="6967918" y="254411"/>
                  <a:pt x="6974241" y="251929"/>
                  <a:pt x="6982420" y="244191"/>
                </a:cubicBezTo>
                <a:cubicBezTo>
                  <a:pt x="7032800" y="196083"/>
                  <a:pt x="7094801" y="171956"/>
                  <a:pt x="7168096" y="173051"/>
                </a:cubicBezTo>
                <a:lnTo>
                  <a:pt x="7168096" y="182906"/>
                </a:lnTo>
                <a:cubicBezTo>
                  <a:pt x="7160844" y="182833"/>
                  <a:pt x="7153595" y="183052"/>
                  <a:pt x="7146391" y="183600"/>
                </a:cubicBezTo>
                <a:cubicBezTo>
                  <a:pt x="7079185" y="188673"/>
                  <a:pt x="7025736" y="213676"/>
                  <a:pt x="6985256" y="257806"/>
                </a:cubicBezTo>
                <a:cubicBezTo>
                  <a:pt x="6996409" y="262587"/>
                  <a:pt x="7005334" y="265508"/>
                  <a:pt x="7012908" y="269888"/>
                </a:cubicBezTo>
                <a:cubicBezTo>
                  <a:pt x="7023274" y="275910"/>
                  <a:pt x="7029362" y="274012"/>
                  <a:pt x="7037682" y="266712"/>
                </a:cubicBezTo>
                <a:cubicBezTo>
                  <a:pt x="7072818" y="235796"/>
                  <a:pt x="7120364" y="220247"/>
                  <a:pt x="7168096" y="220393"/>
                </a:cubicBezTo>
                <a:lnTo>
                  <a:pt x="7168096" y="230503"/>
                </a:lnTo>
                <a:cubicBezTo>
                  <a:pt x="7163124" y="230503"/>
                  <a:pt x="7157962" y="230722"/>
                  <a:pt x="7152804" y="231051"/>
                </a:cubicBezTo>
                <a:cubicBezTo>
                  <a:pt x="7106003" y="234226"/>
                  <a:pt x="7067660" y="251272"/>
                  <a:pt x="7038564" y="281751"/>
                </a:cubicBezTo>
                <a:lnTo>
                  <a:pt x="7075745" y="306133"/>
                </a:lnTo>
                <a:cubicBezTo>
                  <a:pt x="7099495" y="283539"/>
                  <a:pt x="7128681" y="269997"/>
                  <a:pt x="7166608" y="269742"/>
                </a:cubicBezTo>
                <a:lnTo>
                  <a:pt x="7168096" y="269742"/>
                </a:lnTo>
                <a:lnTo>
                  <a:pt x="7168096" y="277553"/>
                </a:lnTo>
                <a:cubicBezTo>
                  <a:pt x="7137512" y="277407"/>
                  <a:pt x="7106839" y="287080"/>
                  <a:pt x="7088852" y="306535"/>
                </a:cubicBezTo>
                <a:cubicBezTo>
                  <a:pt x="7086856" y="308725"/>
                  <a:pt x="7084994" y="313178"/>
                  <a:pt x="7086248" y="314638"/>
                </a:cubicBezTo>
                <a:cubicBezTo>
                  <a:pt x="7094384" y="323471"/>
                  <a:pt x="7103445" y="331647"/>
                  <a:pt x="7112508" y="340334"/>
                </a:cubicBezTo>
                <a:cubicBezTo>
                  <a:pt x="7131566" y="320259"/>
                  <a:pt x="7148809" y="311097"/>
                  <a:pt x="7168050" y="312740"/>
                </a:cubicBezTo>
                <a:lnTo>
                  <a:pt x="7168050" y="320770"/>
                </a:lnTo>
                <a:cubicBezTo>
                  <a:pt x="7148666" y="320441"/>
                  <a:pt x="7131054" y="329530"/>
                  <a:pt x="7123709" y="343619"/>
                </a:cubicBezTo>
                <a:cubicBezTo>
                  <a:pt x="7118505" y="354241"/>
                  <a:pt x="7124732" y="359972"/>
                  <a:pt x="7139048" y="359497"/>
                </a:cubicBezTo>
                <a:cubicBezTo>
                  <a:pt x="7148714" y="359133"/>
                  <a:pt x="7158382" y="358986"/>
                  <a:pt x="7168050" y="359023"/>
                </a:cubicBezTo>
                <a:lnTo>
                  <a:pt x="7168050" y="373003"/>
                </a:lnTo>
                <a:cubicBezTo>
                  <a:pt x="7091328" y="372483"/>
                  <a:pt x="7027103" y="393090"/>
                  <a:pt x="6974178" y="432715"/>
                </a:cubicBezTo>
                <a:lnTo>
                  <a:pt x="6945294" y="459652"/>
                </a:lnTo>
                <a:lnTo>
                  <a:pt x="6919545" y="459652"/>
                </a:lnTo>
                <a:lnTo>
                  <a:pt x="6945006" y="430455"/>
                </a:lnTo>
                <a:cubicBezTo>
                  <a:pt x="6931435" y="421476"/>
                  <a:pt x="6917816" y="412497"/>
                  <a:pt x="6904154" y="403518"/>
                </a:cubicBezTo>
                <a:cubicBezTo>
                  <a:pt x="6903268" y="403079"/>
                  <a:pt x="6902386" y="402715"/>
                  <a:pt x="6901410" y="402459"/>
                </a:cubicBezTo>
                <a:lnTo>
                  <a:pt x="6901410" y="402532"/>
                </a:lnTo>
                <a:cubicBezTo>
                  <a:pt x="6890291" y="398891"/>
                  <a:pt x="6878392" y="397041"/>
                  <a:pt x="6866484" y="396794"/>
                </a:cubicBezTo>
                <a:cubicBezTo>
                  <a:pt x="6830769" y="396055"/>
                  <a:pt x="6795012" y="409750"/>
                  <a:pt x="6780200" y="432828"/>
                </a:cubicBezTo>
                <a:lnTo>
                  <a:pt x="6808732" y="459652"/>
                </a:lnTo>
                <a:lnTo>
                  <a:pt x="6782147" y="459652"/>
                </a:lnTo>
                <a:lnTo>
                  <a:pt x="6763938" y="438804"/>
                </a:lnTo>
                <a:cubicBezTo>
                  <a:pt x="6716698" y="401736"/>
                  <a:pt x="6635994" y="374600"/>
                  <a:pt x="6557668" y="373149"/>
                </a:cubicBezTo>
                <a:lnTo>
                  <a:pt x="6557668" y="358840"/>
                </a:lnTo>
                <a:cubicBezTo>
                  <a:pt x="6567428" y="358840"/>
                  <a:pt x="6577280" y="359023"/>
                  <a:pt x="6586994" y="359315"/>
                </a:cubicBezTo>
                <a:lnTo>
                  <a:pt x="6586994" y="359388"/>
                </a:lnTo>
                <a:cubicBezTo>
                  <a:pt x="6600520" y="359826"/>
                  <a:pt x="6606794" y="354570"/>
                  <a:pt x="6602612" y="344350"/>
                </a:cubicBezTo>
                <a:cubicBezTo>
                  <a:pt x="6596196" y="330224"/>
                  <a:pt x="6579326" y="320697"/>
                  <a:pt x="6560226" y="320478"/>
                </a:cubicBezTo>
                <a:cubicBezTo>
                  <a:pt x="6559341" y="320478"/>
                  <a:pt x="6558505" y="320478"/>
                  <a:pt x="6557668" y="320514"/>
                </a:cubicBezTo>
                <a:lnTo>
                  <a:pt x="6557668" y="311827"/>
                </a:lnTo>
                <a:cubicBezTo>
                  <a:pt x="6575562" y="310769"/>
                  <a:pt x="6592480" y="320040"/>
                  <a:pt x="6613532" y="339641"/>
                </a:cubicBezTo>
                <a:cubicBezTo>
                  <a:pt x="6621853" y="331720"/>
                  <a:pt x="6630683" y="324128"/>
                  <a:pt x="6638212" y="315915"/>
                </a:cubicBezTo>
                <a:cubicBezTo>
                  <a:pt x="6640024" y="313944"/>
                  <a:pt x="6639422" y="309053"/>
                  <a:pt x="6637514" y="306900"/>
                </a:cubicBezTo>
                <a:cubicBezTo>
                  <a:pt x="6620410" y="287189"/>
                  <a:pt x="6588948" y="277407"/>
                  <a:pt x="6557668" y="277553"/>
                </a:cubicBezTo>
                <a:lnTo>
                  <a:pt x="6557668" y="269778"/>
                </a:lnTo>
                <a:cubicBezTo>
                  <a:pt x="6558132" y="269742"/>
                  <a:pt x="6558551" y="269742"/>
                  <a:pt x="6559016" y="269742"/>
                </a:cubicBezTo>
                <a:cubicBezTo>
                  <a:pt x="6597034" y="269778"/>
                  <a:pt x="6626222" y="283430"/>
                  <a:pt x="6650436" y="305914"/>
                </a:cubicBezTo>
                <a:lnTo>
                  <a:pt x="6687802" y="281130"/>
                </a:lnTo>
                <a:cubicBezTo>
                  <a:pt x="6652992" y="247732"/>
                  <a:pt x="6610326" y="230175"/>
                  <a:pt x="6557668" y="230576"/>
                </a:cubicBezTo>
                <a:lnTo>
                  <a:pt x="6557668" y="220648"/>
                </a:lnTo>
                <a:cubicBezTo>
                  <a:pt x="6571099" y="220794"/>
                  <a:pt x="6584484" y="221999"/>
                  <a:pt x="6597590" y="224225"/>
                </a:cubicBezTo>
                <a:cubicBezTo>
                  <a:pt x="6634819" y="230430"/>
                  <a:pt x="6665077" y="245761"/>
                  <a:pt x="6690640" y="267734"/>
                </a:cubicBezTo>
                <a:cubicBezTo>
                  <a:pt x="6693938" y="270618"/>
                  <a:pt x="6701328" y="273830"/>
                  <a:pt x="6704628" y="272771"/>
                </a:cubicBezTo>
                <a:cubicBezTo>
                  <a:pt x="6716573" y="268902"/>
                  <a:pt x="6727493" y="263318"/>
                  <a:pt x="6741112" y="257295"/>
                </a:cubicBezTo>
                <a:cubicBezTo>
                  <a:pt x="6692590" y="207581"/>
                  <a:pt x="6631892" y="182067"/>
                  <a:pt x="6557668" y="182724"/>
                </a:cubicBezTo>
                <a:lnTo>
                  <a:pt x="6557668" y="172868"/>
                </a:lnTo>
                <a:cubicBezTo>
                  <a:pt x="6572400" y="173014"/>
                  <a:pt x="6587087" y="174036"/>
                  <a:pt x="6601588" y="175935"/>
                </a:cubicBezTo>
                <a:cubicBezTo>
                  <a:pt x="6660986" y="183563"/>
                  <a:pt x="6708810" y="208238"/>
                  <a:pt x="6745992" y="245615"/>
                </a:cubicBezTo>
                <a:cubicBezTo>
                  <a:pt x="6749014" y="248681"/>
                  <a:pt x="6754822" y="252988"/>
                  <a:pt x="6758124" y="252440"/>
                </a:cubicBezTo>
                <a:cubicBezTo>
                  <a:pt x="6772439" y="249995"/>
                  <a:pt x="6786428" y="245943"/>
                  <a:pt x="6802788" y="241892"/>
                </a:cubicBezTo>
                <a:cubicBezTo>
                  <a:pt x="6743204" y="171299"/>
                  <a:pt x="6662426" y="134287"/>
                  <a:pt x="6557668" y="133667"/>
                </a:cubicBezTo>
                <a:lnTo>
                  <a:pt x="6557668" y="120198"/>
                </a:lnTo>
                <a:lnTo>
                  <a:pt x="6589550" y="120198"/>
                </a:lnTo>
                <a:lnTo>
                  <a:pt x="6589504" y="120307"/>
                </a:lnTo>
                <a:cubicBezTo>
                  <a:pt x="6601076" y="120198"/>
                  <a:pt x="6605956" y="115343"/>
                  <a:pt x="6603215" y="106838"/>
                </a:cubicBezTo>
                <a:cubicBezTo>
                  <a:pt x="6598382" y="92274"/>
                  <a:pt x="6577886" y="80485"/>
                  <a:pt x="6557948" y="80777"/>
                </a:cubicBezTo>
                <a:lnTo>
                  <a:pt x="6557668" y="80777"/>
                </a:lnTo>
                <a:lnTo>
                  <a:pt x="6557668" y="73148"/>
                </a:lnTo>
                <a:cubicBezTo>
                  <a:pt x="6575794" y="72126"/>
                  <a:pt x="6592898" y="81361"/>
                  <a:pt x="6613578" y="100962"/>
                </a:cubicBezTo>
                <a:lnTo>
                  <a:pt x="6641930" y="73842"/>
                </a:lnTo>
                <a:cubicBezTo>
                  <a:pt x="6624456" y="50335"/>
                  <a:pt x="6590945" y="38253"/>
                  <a:pt x="6557668" y="38180"/>
                </a:cubicBezTo>
                <a:lnTo>
                  <a:pt x="6557668" y="30588"/>
                </a:lnTo>
                <a:cubicBezTo>
                  <a:pt x="6557994" y="30552"/>
                  <a:pt x="6558319" y="30552"/>
                  <a:pt x="6558690" y="30552"/>
                </a:cubicBezTo>
                <a:cubicBezTo>
                  <a:pt x="6596104" y="30369"/>
                  <a:pt x="6626175" y="43728"/>
                  <a:pt x="6650203" y="66943"/>
                </a:cubicBezTo>
                <a:lnTo>
                  <a:pt x="6687710" y="42451"/>
                </a:lnTo>
                <a:cubicBezTo>
                  <a:pt x="6667818" y="22594"/>
                  <a:pt x="6644720" y="8359"/>
                  <a:pt x="6618506" y="37"/>
                </a:cubicBezTo>
                <a:lnTo>
                  <a:pt x="6645881" y="37"/>
                </a:lnTo>
                <a:cubicBezTo>
                  <a:pt x="6662754" y="7738"/>
                  <a:pt x="6677948" y="17521"/>
                  <a:pt x="6690870" y="29018"/>
                </a:cubicBezTo>
                <a:cubicBezTo>
                  <a:pt x="6693938" y="31829"/>
                  <a:pt x="6701514" y="34895"/>
                  <a:pt x="6704861" y="33800"/>
                </a:cubicBezTo>
                <a:cubicBezTo>
                  <a:pt x="6716759" y="29967"/>
                  <a:pt x="6727726" y="24346"/>
                  <a:pt x="6740787" y="18652"/>
                </a:cubicBezTo>
                <a:cubicBezTo>
                  <a:pt x="6734792" y="12155"/>
                  <a:pt x="6728286" y="5950"/>
                  <a:pt x="6721406" y="37"/>
                </a:cubicBezTo>
                <a:lnTo>
                  <a:pt x="6738974" y="37"/>
                </a:lnTo>
                <a:cubicBezTo>
                  <a:pt x="6740741" y="1679"/>
                  <a:pt x="6742459" y="3322"/>
                  <a:pt x="6744178" y="5037"/>
                </a:cubicBezTo>
                <a:cubicBezTo>
                  <a:pt x="6747712" y="8468"/>
                  <a:pt x="6753566" y="13761"/>
                  <a:pt x="6757146" y="13250"/>
                </a:cubicBezTo>
                <a:cubicBezTo>
                  <a:pt x="6771972" y="11060"/>
                  <a:pt x="6786333" y="6972"/>
                  <a:pt x="6802974" y="3066"/>
                </a:cubicBezTo>
                <a:cubicBezTo>
                  <a:pt x="6802138" y="2044"/>
                  <a:pt x="6801253" y="1059"/>
                  <a:pt x="6800371" y="37"/>
                </a:cubicBezTo>
                <a:lnTo>
                  <a:pt x="6826350" y="37"/>
                </a:lnTo>
                <a:cubicBezTo>
                  <a:pt x="6828860" y="657"/>
                  <a:pt x="6831928" y="876"/>
                  <a:pt x="6835460" y="767"/>
                </a:cubicBezTo>
                <a:cubicBezTo>
                  <a:pt x="6853957" y="73"/>
                  <a:pt x="6872548" y="219"/>
                  <a:pt x="6891001" y="840"/>
                </a:cubicBezTo>
                <a:cubicBezTo>
                  <a:pt x="6894023" y="986"/>
                  <a:pt x="6897087" y="730"/>
                  <a:pt x="6899970" y="0"/>
                </a:cubicBezTo>
                <a:close/>
                <a:moveTo>
                  <a:pt x="6289494" y="0"/>
                </a:moveTo>
                <a:lnTo>
                  <a:pt x="6315292" y="0"/>
                </a:lnTo>
                <a:cubicBezTo>
                  <a:pt x="6314828" y="511"/>
                  <a:pt x="6314406" y="1022"/>
                  <a:pt x="6313989" y="1533"/>
                </a:cubicBezTo>
                <a:cubicBezTo>
                  <a:pt x="6316544" y="3395"/>
                  <a:pt x="6317148" y="4234"/>
                  <a:pt x="6318033" y="4417"/>
                </a:cubicBezTo>
                <a:cubicBezTo>
                  <a:pt x="6327655" y="6753"/>
                  <a:pt x="6337645" y="8286"/>
                  <a:pt x="6346708" y="11425"/>
                </a:cubicBezTo>
                <a:cubicBezTo>
                  <a:pt x="6358049" y="15404"/>
                  <a:pt x="6364090" y="12447"/>
                  <a:pt x="6371665" y="5147"/>
                </a:cubicBezTo>
                <a:cubicBezTo>
                  <a:pt x="6373479" y="3431"/>
                  <a:pt x="6375292" y="1716"/>
                  <a:pt x="6377151" y="37"/>
                </a:cubicBezTo>
                <a:lnTo>
                  <a:pt x="6394067" y="37"/>
                </a:lnTo>
                <a:cubicBezTo>
                  <a:pt x="6387239" y="5986"/>
                  <a:pt x="6380823" y="12228"/>
                  <a:pt x="6374876" y="18762"/>
                </a:cubicBezTo>
                <a:lnTo>
                  <a:pt x="6416889" y="36392"/>
                </a:lnTo>
                <a:cubicBezTo>
                  <a:pt x="6432782" y="21244"/>
                  <a:pt x="6450306" y="9016"/>
                  <a:pt x="6469689" y="37"/>
                </a:cubicBezTo>
                <a:lnTo>
                  <a:pt x="6498875" y="37"/>
                </a:lnTo>
                <a:cubicBezTo>
                  <a:pt x="6470707" y="8432"/>
                  <a:pt x="6445938" y="23178"/>
                  <a:pt x="6429252" y="43473"/>
                </a:cubicBezTo>
                <a:lnTo>
                  <a:pt x="6465598" y="67125"/>
                </a:lnTo>
                <a:cubicBezTo>
                  <a:pt x="6489626" y="43436"/>
                  <a:pt x="6519930" y="30588"/>
                  <a:pt x="6557434" y="30588"/>
                </a:cubicBezTo>
                <a:lnTo>
                  <a:pt x="6557622" y="30588"/>
                </a:lnTo>
                <a:lnTo>
                  <a:pt x="6557622" y="38253"/>
                </a:lnTo>
                <a:cubicBezTo>
                  <a:pt x="6527690" y="38071"/>
                  <a:pt x="6497761" y="47597"/>
                  <a:pt x="6479170" y="66760"/>
                </a:cubicBezTo>
                <a:lnTo>
                  <a:pt x="6478983" y="66943"/>
                </a:lnTo>
                <a:cubicBezTo>
                  <a:pt x="6476843" y="69169"/>
                  <a:pt x="6474150" y="73623"/>
                  <a:pt x="6475636" y="74900"/>
                </a:cubicBezTo>
                <a:cubicBezTo>
                  <a:pt x="6483864" y="83916"/>
                  <a:pt x="6493066" y="92384"/>
                  <a:pt x="6502406" y="101473"/>
                </a:cubicBezTo>
                <a:cubicBezTo>
                  <a:pt x="6520534" y="81397"/>
                  <a:pt x="6538335" y="72126"/>
                  <a:pt x="6557574" y="73440"/>
                </a:cubicBezTo>
                <a:lnTo>
                  <a:pt x="6557574" y="80923"/>
                </a:lnTo>
                <a:lnTo>
                  <a:pt x="6557480" y="80923"/>
                </a:lnTo>
                <a:cubicBezTo>
                  <a:pt x="6538148" y="80704"/>
                  <a:pt x="6518440" y="91800"/>
                  <a:pt x="6513004" y="106072"/>
                </a:cubicBezTo>
                <a:cubicBezTo>
                  <a:pt x="6509518" y="115197"/>
                  <a:pt x="6514258" y="120307"/>
                  <a:pt x="6526622" y="120307"/>
                </a:cubicBezTo>
                <a:lnTo>
                  <a:pt x="6557622" y="120307"/>
                </a:lnTo>
                <a:lnTo>
                  <a:pt x="6557622" y="133265"/>
                </a:lnTo>
                <a:cubicBezTo>
                  <a:pt x="6553018" y="133265"/>
                  <a:pt x="6548325" y="133338"/>
                  <a:pt x="6543678" y="133520"/>
                </a:cubicBezTo>
                <a:lnTo>
                  <a:pt x="6543539" y="133593"/>
                </a:lnTo>
                <a:cubicBezTo>
                  <a:pt x="6429020" y="137937"/>
                  <a:pt x="6342015" y="196630"/>
                  <a:pt x="6315756" y="242914"/>
                </a:cubicBezTo>
                <a:cubicBezTo>
                  <a:pt x="6325794" y="245323"/>
                  <a:pt x="6336250" y="246965"/>
                  <a:pt x="6345732" y="250287"/>
                </a:cubicBezTo>
                <a:cubicBezTo>
                  <a:pt x="6357444" y="254411"/>
                  <a:pt x="6363764" y="251929"/>
                  <a:pt x="6371946" y="244191"/>
                </a:cubicBezTo>
                <a:cubicBezTo>
                  <a:pt x="6422326" y="196083"/>
                  <a:pt x="6484327" y="171956"/>
                  <a:pt x="6557622" y="173051"/>
                </a:cubicBezTo>
                <a:lnTo>
                  <a:pt x="6557622" y="182906"/>
                </a:lnTo>
                <a:cubicBezTo>
                  <a:pt x="6550373" y="182833"/>
                  <a:pt x="6543121" y="183052"/>
                  <a:pt x="6535917" y="183600"/>
                </a:cubicBezTo>
                <a:cubicBezTo>
                  <a:pt x="6468711" y="188673"/>
                  <a:pt x="6415262" y="213676"/>
                  <a:pt x="6374779" y="257806"/>
                </a:cubicBezTo>
                <a:cubicBezTo>
                  <a:pt x="6385938" y="262587"/>
                  <a:pt x="6394860" y="265508"/>
                  <a:pt x="6402434" y="269888"/>
                </a:cubicBezTo>
                <a:cubicBezTo>
                  <a:pt x="6412799" y="275910"/>
                  <a:pt x="6418886" y="274012"/>
                  <a:pt x="6427206" y="266712"/>
                </a:cubicBezTo>
                <a:cubicBezTo>
                  <a:pt x="6462346" y="235796"/>
                  <a:pt x="6509890" y="220247"/>
                  <a:pt x="6557622" y="220393"/>
                </a:cubicBezTo>
                <a:lnTo>
                  <a:pt x="6557622" y="230503"/>
                </a:lnTo>
                <a:cubicBezTo>
                  <a:pt x="6552651" y="230503"/>
                  <a:pt x="6547489" y="230722"/>
                  <a:pt x="6542328" y="231051"/>
                </a:cubicBezTo>
                <a:cubicBezTo>
                  <a:pt x="6495529" y="234226"/>
                  <a:pt x="6457186" y="251272"/>
                  <a:pt x="6428090" y="281751"/>
                </a:cubicBezTo>
                <a:lnTo>
                  <a:pt x="6465271" y="306133"/>
                </a:lnTo>
                <a:cubicBezTo>
                  <a:pt x="6489022" y="283539"/>
                  <a:pt x="6518210" y="269997"/>
                  <a:pt x="6556136" y="269742"/>
                </a:cubicBezTo>
                <a:lnTo>
                  <a:pt x="6557622" y="269742"/>
                </a:lnTo>
                <a:lnTo>
                  <a:pt x="6557622" y="277553"/>
                </a:lnTo>
                <a:cubicBezTo>
                  <a:pt x="6527040" y="277407"/>
                  <a:pt x="6496365" y="287080"/>
                  <a:pt x="6478380" y="306535"/>
                </a:cubicBezTo>
                <a:cubicBezTo>
                  <a:pt x="6476382" y="308725"/>
                  <a:pt x="6474520" y="313178"/>
                  <a:pt x="6475776" y="314638"/>
                </a:cubicBezTo>
                <a:cubicBezTo>
                  <a:pt x="6483910" y="323471"/>
                  <a:pt x="6492972" y="331647"/>
                  <a:pt x="6502034" y="340334"/>
                </a:cubicBezTo>
                <a:cubicBezTo>
                  <a:pt x="6521092" y="320259"/>
                  <a:pt x="6538335" y="311097"/>
                  <a:pt x="6557574" y="312740"/>
                </a:cubicBezTo>
                <a:lnTo>
                  <a:pt x="6557574" y="320770"/>
                </a:lnTo>
                <a:cubicBezTo>
                  <a:pt x="6538194" y="320441"/>
                  <a:pt x="6520579" y="329530"/>
                  <a:pt x="6513238" y="343619"/>
                </a:cubicBezTo>
                <a:cubicBezTo>
                  <a:pt x="6508032" y="354241"/>
                  <a:pt x="6514258" y="359972"/>
                  <a:pt x="6528574" y="359497"/>
                </a:cubicBezTo>
                <a:cubicBezTo>
                  <a:pt x="6538240" y="359133"/>
                  <a:pt x="6547908" y="358986"/>
                  <a:pt x="6557574" y="359023"/>
                </a:cubicBezTo>
                <a:lnTo>
                  <a:pt x="6557574" y="373003"/>
                </a:lnTo>
                <a:cubicBezTo>
                  <a:pt x="6480854" y="372483"/>
                  <a:pt x="6416627" y="393090"/>
                  <a:pt x="6363702" y="432715"/>
                </a:cubicBezTo>
                <a:lnTo>
                  <a:pt x="6334818" y="459652"/>
                </a:lnTo>
                <a:lnTo>
                  <a:pt x="6309068" y="459652"/>
                </a:lnTo>
                <a:lnTo>
                  <a:pt x="6334531" y="430455"/>
                </a:lnTo>
                <a:cubicBezTo>
                  <a:pt x="6320962" y="421476"/>
                  <a:pt x="6307344" y="412497"/>
                  <a:pt x="6293679" y="403518"/>
                </a:cubicBezTo>
                <a:cubicBezTo>
                  <a:pt x="6292793" y="403079"/>
                  <a:pt x="6291912" y="402715"/>
                  <a:pt x="6290938" y="402459"/>
                </a:cubicBezTo>
                <a:lnTo>
                  <a:pt x="6290938" y="402532"/>
                </a:lnTo>
                <a:cubicBezTo>
                  <a:pt x="6279818" y="398891"/>
                  <a:pt x="6267915" y="397041"/>
                  <a:pt x="6256011" y="396794"/>
                </a:cubicBezTo>
                <a:cubicBezTo>
                  <a:pt x="6220292" y="396055"/>
                  <a:pt x="6184539" y="409750"/>
                  <a:pt x="6169726" y="432828"/>
                </a:cubicBezTo>
                <a:lnTo>
                  <a:pt x="6198259" y="459652"/>
                </a:lnTo>
                <a:lnTo>
                  <a:pt x="6171675" y="459652"/>
                </a:lnTo>
                <a:lnTo>
                  <a:pt x="6153464" y="438804"/>
                </a:lnTo>
                <a:cubicBezTo>
                  <a:pt x="6106222" y="401736"/>
                  <a:pt x="6025517" y="374600"/>
                  <a:pt x="5947191" y="373149"/>
                </a:cubicBezTo>
                <a:lnTo>
                  <a:pt x="5947191" y="358840"/>
                </a:lnTo>
                <a:cubicBezTo>
                  <a:pt x="5956952" y="358840"/>
                  <a:pt x="5966806" y="359023"/>
                  <a:pt x="5976518" y="359315"/>
                </a:cubicBezTo>
                <a:lnTo>
                  <a:pt x="5976518" y="359388"/>
                </a:lnTo>
                <a:cubicBezTo>
                  <a:pt x="5990044" y="359826"/>
                  <a:pt x="5996318" y="354570"/>
                  <a:pt x="5992135" y="344350"/>
                </a:cubicBezTo>
                <a:cubicBezTo>
                  <a:pt x="5985720" y="330224"/>
                  <a:pt x="5968850" y="320697"/>
                  <a:pt x="5949748" y="320478"/>
                </a:cubicBezTo>
                <a:cubicBezTo>
                  <a:pt x="5948866" y="320478"/>
                  <a:pt x="5948029" y="320478"/>
                  <a:pt x="5947191" y="320514"/>
                </a:cubicBezTo>
                <a:lnTo>
                  <a:pt x="5947191" y="311827"/>
                </a:lnTo>
                <a:cubicBezTo>
                  <a:pt x="5965085" y="310769"/>
                  <a:pt x="5982003" y="320040"/>
                  <a:pt x="6003058" y="339641"/>
                </a:cubicBezTo>
                <a:cubicBezTo>
                  <a:pt x="6011377" y="331720"/>
                  <a:pt x="6020207" y="324128"/>
                  <a:pt x="6027736" y="315915"/>
                </a:cubicBezTo>
                <a:cubicBezTo>
                  <a:pt x="6029550" y="313944"/>
                  <a:pt x="6028946" y="309053"/>
                  <a:pt x="6027039" y="306900"/>
                </a:cubicBezTo>
                <a:cubicBezTo>
                  <a:pt x="6009937" y="287189"/>
                  <a:pt x="5978470" y="277407"/>
                  <a:pt x="5947191" y="277553"/>
                </a:cubicBezTo>
                <a:lnTo>
                  <a:pt x="5947191" y="269778"/>
                </a:lnTo>
                <a:cubicBezTo>
                  <a:pt x="5947657" y="269742"/>
                  <a:pt x="5948075" y="269742"/>
                  <a:pt x="5948540" y="269742"/>
                </a:cubicBezTo>
                <a:cubicBezTo>
                  <a:pt x="5986558" y="269778"/>
                  <a:pt x="6015745" y="283430"/>
                  <a:pt x="6039960" y="305914"/>
                </a:cubicBezTo>
                <a:lnTo>
                  <a:pt x="6077327" y="281130"/>
                </a:lnTo>
                <a:cubicBezTo>
                  <a:pt x="6042515" y="247732"/>
                  <a:pt x="5999851" y="230175"/>
                  <a:pt x="5947191" y="230576"/>
                </a:cubicBezTo>
                <a:lnTo>
                  <a:pt x="5947191" y="220648"/>
                </a:lnTo>
                <a:cubicBezTo>
                  <a:pt x="5960623" y="220794"/>
                  <a:pt x="5974009" y="221999"/>
                  <a:pt x="5987116" y="224225"/>
                </a:cubicBezTo>
                <a:cubicBezTo>
                  <a:pt x="6024344" y="230430"/>
                  <a:pt x="6054601" y="245761"/>
                  <a:pt x="6080162" y="267734"/>
                </a:cubicBezTo>
                <a:cubicBezTo>
                  <a:pt x="6083462" y="270618"/>
                  <a:pt x="6090850" y="273830"/>
                  <a:pt x="6094154" y="272771"/>
                </a:cubicBezTo>
                <a:cubicBezTo>
                  <a:pt x="6106096" y="268902"/>
                  <a:pt x="6117018" y="263318"/>
                  <a:pt x="6130636" y="257295"/>
                </a:cubicBezTo>
                <a:cubicBezTo>
                  <a:pt x="6082113" y="207581"/>
                  <a:pt x="6021415" y="182067"/>
                  <a:pt x="5947191" y="182724"/>
                </a:cubicBezTo>
                <a:lnTo>
                  <a:pt x="5947191" y="172868"/>
                </a:lnTo>
                <a:cubicBezTo>
                  <a:pt x="5961926" y="173014"/>
                  <a:pt x="5976611" y="174036"/>
                  <a:pt x="5991113" y="175935"/>
                </a:cubicBezTo>
                <a:cubicBezTo>
                  <a:pt x="6050512" y="183563"/>
                  <a:pt x="6098336" y="208238"/>
                  <a:pt x="6135517" y="245615"/>
                </a:cubicBezTo>
                <a:cubicBezTo>
                  <a:pt x="6138539" y="248681"/>
                  <a:pt x="6144347" y="252988"/>
                  <a:pt x="6147646" y="252440"/>
                </a:cubicBezTo>
                <a:cubicBezTo>
                  <a:pt x="6161962" y="249995"/>
                  <a:pt x="6175954" y="245943"/>
                  <a:pt x="6192312" y="241892"/>
                </a:cubicBezTo>
                <a:cubicBezTo>
                  <a:pt x="6132726" y="171299"/>
                  <a:pt x="6051951" y="134287"/>
                  <a:pt x="5947191" y="133667"/>
                </a:cubicBezTo>
                <a:lnTo>
                  <a:pt x="5947191" y="120198"/>
                </a:lnTo>
                <a:lnTo>
                  <a:pt x="5979075" y="120198"/>
                </a:lnTo>
                <a:lnTo>
                  <a:pt x="5979028" y="120307"/>
                </a:lnTo>
                <a:cubicBezTo>
                  <a:pt x="5990602" y="120198"/>
                  <a:pt x="5995481" y="115343"/>
                  <a:pt x="5992739" y="106838"/>
                </a:cubicBezTo>
                <a:cubicBezTo>
                  <a:pt x="5987904" y="92274"/>
                  <a:pt x="5967408" y="80485"/>
                  <a:pt x="5947472" y="80777"/>
                </a:cubicBezTo>
                <a:lnTo>
                  <a:pt x="5947191" y="80777"/>
                </a:lnTo>
                <a:lnTo>
                  <a:pt x="5947191" y="73148"/>
                </a:lnTo>
                <a:cubicBezTo>
                  <a:pt x="5965319" y="72126"/>
                  <a:pt x="5982423" y="81361"/>
                  <a:pt x="6003103" y="100962"/>
                </a:cubicBezTo>
                <a:lnTo>
                  <a:pt x="6031454" y="73842"/>
                </a:lnTo>
                <a:cubicBezTo>
                  <a:pt x="6013978" y="50335"/>
                  <a:pt x="5980469" y="38253"/>
                  <a:pt x="5947191" y="38180"/>
                </a:cubicBezTo>
                <a:lnTo>
                  <a:pt x="5947191" y="30588"/>
                </a:lnTo>
                <a:cubicBezTo>
                  <a:pt x="5947518" y="30552"/>
                  <a:pt x="5947844" y="30552"/>
                  <a:pt x="5948213" y="30552"/>
                </a:cubicBezTo>
                <a:cubicBezTo>
                  <a:pt x="5985628" y="30369"/>
                  <a:pt x="6015698" y="43728"/>
                  <a:pt x="6039729" y="66943"/>
                </a:cubicBezTo>
                <a:lnTo>
                  <a:pt x="6077235" y="42451"/>
                </a:lnTo>
                <a:cubicBezTo>
                  <a:pt x="6057341" y="22594"/>
                  <a:pt x="6034242" y="8359"/>
                  <a:pt x="6008031" y="37"/>
                </a:cubicBezTo>
                <a:lnTo>
                  <a:pt x="6035405" y="37"/>
                </a:lnTo>
                <a:cubicBezTo>
                  <a:pt x="6052278" y="7738"/>
                  <a:pt x="6067474" y="17521"/>
                  <a:pt x="6080395" y="29018"/>
                </a:cubicBezTo>
                <a:cubicBezTo>
                  <a:pt x="6083462" y="31829"/>
                  <a:pt x="6091040" y="34895"/>
                  <a:pt x="6094384" y="33800"/>
                </a:cubicBezTo>
                <a:cubicBezTo>
                  <a:pt x="6106281" y="29967"/>
                  <a:pt x="6117248" y="24346"/>
                  <a:pt x="6130310" y="18652"/>
                </a:cubicBezTo>
                <a:cubicBezTo>
                  <a:pt x="6124314" y="12155"/>
                  <a:pt x="6117810" y="5950"/>
                  <a:pt x="6110930" y="37"/>
                </a:cubicBezTo>
                <a:lnTo>
                  <a:pt x="6128499" y="37"/>
                </a:lnTo>
                <a:cubicBezTo>
                  <a:pt x="6130264" y="1679"/>
                  <a:pt x="6131984" y="3322"/>
                  <a:pt x="6133702" y="5037"/>
                </a:cubicBezTo>
                <a:cubicBezTo>
                  <a:pt x="6137235" y="8468"/>
                  <a:pt x="6143092" y="13761"/>
                  <a:pt x="6146669" y="13250"/>
                </a:cubicBezTo>
                <a:cubicBezTo>
                  <a:pt x="6161496" y="11060"/>
                  <a:pt x="6175862" y="6972"/>
                  <a:pt x="6192496" y="3066"/>
                </a:cubicBezTo>
                <a:cubicBezTo>
                  <a:pt x="6191660" y="2044"/>
                  <a:pt x="6190778" y="1059"/>
                  <a:pt x="6189896" y="37"/>
                </a:cubicBezTo>
                <a:lnTo>
                  <a:pt x="6215874" y="37"/>
                </a:lnTo>
                <a:cubicBezTo>
                  <a:pt x="6218387" y="657"/>
                  <a:pt x="6221450" y="876"/>
                  <a:pt x="6224986" y="767"/>
                </a:cubicBezTo>
                <a:cubicBezTo>
                  <a:pt x="6243486" y="73"/>
                  <a:pt x="6262076" y="219"/>
                  <a:pt x="6280527" y="840"/>
                </a:cubicBezTo>
                <a:cubicBezTo>
                  <a:pt x="6283545" y="986"/>
                  <a:pt x="6286612" y="730"/>
                  <a:pt x="6289494" y="0"/>
                </a:cubicBezTo>
                <a:close/>
                <a:moveTo>
                  <a:pt x="5679020" y="0"/>
                </a:moveTo>
                <a:lnTo>
                  <a:pt x="5704815" y="0"/>
                </a:lnTo>
                <a:cubicBezTo>
                  <a:pt x="5704351" y="511"/>
                  <a:pt x="5703933" y="1022"/>
                  <a:pt x="5703515" y="1533"/>
                </a:cubicBezTo>
                <a:cubicBezTo>
                  <a:pt x="5706071" y="3395"/>
                  <a:pt x="5706675" y="4234"/>
                  <a:pt x="5707559" y="4417"/>
                </a:cubicBezTo>
                <a:cubicBezTo>
                  <a:pt x="5717179" y="6753"/>
                  <a:pt x="5727170" y="8286"/>
                  <a:pt x="5736233" y="11425"/>
                </a:cubicBezTo>
                <a:cubicBezTo>
                  <a:pt x="5747576" y="15404"/>
                  <a:pt x="5753618" y="12447"/>
                  <a:pt x="5761192" y="5147"/>
                </a:cubicBezTo>
                <a:cubicBezTo>
                  <a:pt x="5763005" y="3431"/>
                  <a:pt x="5764818" y="1716"/>
                  <a:pt x="5766677" y="37"/>
                </a:cubicBezTo>
                <a:lnTo>
                  <a:pt x="5783594" y="37"/>
                </a:lnTo>
                <a:cubicBezTo>
                  <a:pt x="5776762" y="5986"/>
                  <a:pt x="5770348" y="12228"/>
                  <a:pt x="5764399" y="18762"/>
                </a:cubicBezTo>
                <a:lnTo>
                  <a:pt x="5806414" y="36392"/>
                </a:lnTo>
                <a:cubicBezTo>
                  <a:pt x="5822310" y="21244"/>
                  <a:pt x="5839833" y="9016"/>
                  <a:pt x="5859212" y="37"/>
                </a:cubicBezTo>
                <a:lnTo>
                  <a:pt x="5888397" y="37"/>
                </a:lnTo>
                <a:cubicBezTo>
                  <a:pt x="5860236" y="8432"/>
                  <a:pt x="5835464" y="23178"/>
                  <a:pt x="5818778" y="43473"/>
                </a:cubicBezTo>
                <a:lnTo>
                  <a:pt x="5855122" y="67125"/>
                </a:lnTo>
                <a:cubicBezTo>
                  <a:pt x="5879149" y="43436"/>
                  <a:pt x="5909453" y="30588"/>
                  <a:pt x="5946959" y="30588"/>
                </a:cubicBezTo>
                <a:lnTo>
                  <a:pt x="5947146" y="30588"/>
                </a:lnTo>
                <a:lnTo>
                  <a:pt x="5947146" y="38253"/>
                </a:lnTo>
                <a:cubicBezTo>
                  <a:pt x="5917214" y="38071"/>
                  <a:pt x="5887284" y="47597"/>
                  <a:pt x="5868693" y="66760"/>
                </a:cubicBezTo>
                <a:lnTo>
                  <a:pt x="5868507" y="66943"/>
                </a:lnTo>
                <a:cubicBezTo>
                  <a:pt x="5866369" y="69169"/>
                  <a:pt x="5863674" y="73623"/>
                  <a:pt x="5865163" y="74900"/>
                </a:cubicBezTo>
                <a:cubicBezTo>
                  <a:pt x="5873387" y="83916"/>
                  <a:pt x="5882589" y="92384"/>
                  <a:pt x="5891930" y="101473"/>
                </a:cubicBezTo>
                <a:cubicBezTo>
                  <a:pt x="5910056" y="81397"/>
                  <a:pt x="5927858" y="72126"/>
                  <a:pt x="5947100" y="73440"/>
                </a:cubicBezTo>
                <a:lnTo>
                  <a:pt x="5947100" y="80923"/>
                </a:lnTo>
                <a:lnTo>
                  <a:pt x="5947006" y="80923"/>
                </a:lnTo>
                <a:cubicBezTo>
                  <a:pt x="5927671" y="80704"/>
                  <a:pt x="5907966" y="91800"/>
                  <a:pt x="5902528" y="106072"/>
                </a:cubicBezTo>
                <a:cubicBezTo>
                  <a:pt x="5899042" y="115197"/>
                  <a:pt x="5903782" y="120307"/>
                  <a:pt x="5916146" y="120307"/>
                </a:cubicBezTo>
                <a:lnTo>
                  <a:pt x="5947146" y="120307"/>
                </a:lnTo>
                <a:lnTo>
                  <a:pt x="5947146" y="133265"/>
                </a:lnTo>
                <a:cubicBezTo>
                  <a:pt x="5942545" y="133265"/>
                  <a:pt x="5937850" y="133338"/>
                  <a:pt x="5933204" y="133520"/>
                </a:cubicBezTo>
                <a:lnTo>
                  <a:pt x="5933063" y="133593"/>
                </a:lnTo>
                <a:cubicBezTo>
                  <a:pt x="5818545" y="137937"/>
                  <a:pt x="5731540" y="196630"/>
                  <a:pt x="5705281" y="242914"/>
                </a:cubicBezTo>
                <a:cubicBezTo>
                  <a:pt x="5715320" y="245323"/>
                  <a:pt x="5725777" y="246965"/>
                  <a:pt x="5735259" y="250287"/>
                </a:cubicBezTo>
                <a:cubicBezTo>
                  <a:pt x="5746971" y="254411"/>
                  <a:pt x="5753291" y="251929"/>
                  <a:pt x="5761471" y="244191"/>
                </a:cubicBezTo>
                <a:cubicBezTo>
                  <a:pt x="5811850" y="196083"/>
                  <a:pt x="5873851" y="171956"/>
                  <a:pt x="5947146" y="173051"/>
                </a:cubicBezTo>
                <a:lnTo>
                  <a:pt x="5947146" y="182906"/>
                </a:lnTo>
                <a:cubicBezTo>
                  <a:pt x="5939896" y="182833"/>
                  <a:pt x="5932645" y="183052"/>
                  <a:pt x="5925441" y="183600"/>
                </a:cubicBezTo>
                <a:cubicBezTo>
                  <a:pt x="5858235" y="188673"/>
                  <a:pt x="5804787" y="213676"/>
                  <a:pt x="5764306" y="257806"/>
                </a:cubicBezTo>
                <a:cubicBezTo>
                  <a:pt x="5775460" y="262587"/>
                  <a:pt x="5784383" y="265508"/>
                  <a:pt x="5791958" y="269888"/>
                </a:cubicBezTo>
                <a:cubicBezTo>
                  <a:pt x="5802323" y="275910"/>
                  <a:pt x="5808411" y="274012"/>
                  <a:pt x="5816733" y="266712"/>
                </a:cubicBezTo>
                <a:cubicBezTo>
                  <a:pt x="5851867" y="235796"/>
                  <a:pt x="5899413" y="220247"/>
                  <a:pt x="5947146" y="220393"/>
                </a:cubicBezTo>
                <a:lnTo>
                  <a:pt x="5947146" y="230503"/>
                </a:lnTo>
                <a:cubicBezTo>
                  <a:pt x="5942174" y="230503"/>
                  <a:pt x="5937014" y="230722"/>
                  <a:pt x="5931853" y="231051"/>
                </a:cubicBezTo>
                <a:cubicBezTo>
                  <a:pt x="5885054" y="234226"/>
                  <a:pt x="5846710" y="251272"/>
                  <a:pt x="5817614" y="281751"/>
                </a:cubicBezTo>
                <a:lnTo>
                  <a:pt x="5854795" y="306133"/>
                </a:lnTo>
                <a:cubicBezTo>
                  <a:pt x="5878545" y="283539"/>
                  <a:pt x="5907732" y="269997"/>
                  <a:pt x="5945658" y="269742"/>
                </a:cubicBezTo>
                <a:lnTo>
                  <a:pt x="5947146" y="269742"/>
                </a:lnTo>
                <a:lnTo>
                  <a:pt x="5947146" y="277553"/>
                </a:lnTo>
                <a:cubicBezTo>
                  <a:pt x="5916564" y="277407"/>
                  <a:pt x="5885889" y="287080"/>
                  <a:pt x="5867902" y="306535"/>
                </a:cubicBezTo>
                <a:cubicBezTo>
                  <a:pt x="5865904" y="308725"/>
                  <a:pt x="5864045" y="313178"/>
                  <a:pt x="5865300" y="314638"/>
                </a:cubicBezTo>
                <a:cubicBezTo>
                  <a:pt x="5873433" y="323471"/>
                  <a:pt x="5882498" y="331647"/>
                  <a:pt x="5891558" y="340334"/>
                </a:cubicBezTo>
                <a:cubicBezTo>
                  <a:pt x="5910614" y="320259"/>
                  <a:pt x="5927858" y="311097"/>
                  <a:pt x="5947100" y="312740"/>
                </a:cubicBezTo>
                <a:lnTo>
                  <a:pt x="5947100" y="320770"/>
                </a:lnTo>
                <a:cubicBezTo>
                  <a:pt x="5927719" y="320441"/>
                  <a:pt x="5910103" y="329530"/>
                  <a:pt x="5902760" y="343619"/>
                </a:cubicBezTo>
                <a:cubicBezTo>
                  <a:pt x="5897555" y="354241"/>
                  <a:pt x="5903782" y="359972"/>
                  <a:pt x="5918098" y="359497"/>
                </a:cubicBezTo>
                <a:cubicBezTo>
                  <a:pt x="5927765" y="359133"/>
                  <a:pt x="5937432" y="358986"/>
                  <a:pt x="5947100" y="359023"/>
                </a:cubicBezTo>
                <a:lnTo>
                  <a:pt x="5947100" y="373003"/>
                </a:lnTo>
                <a:cubicBezTo>
                  <a:pt x="5870379" y="372483"/>
                  <a:pt x="5806153" y="393090"/>
                  <a:pt x="5753228" y="432715"/>
                </a:cubicBezTo>
                <a:lnTo>
                  <a:pt x="5724343" y="459652"/>
                </a:lnTo>
                <a:lnTo>
                  <a:pt x="5698595" y="459652"/>
                </a:lnTo>
                <a:lnTo>
                  <a:pt x="5724056" y="430455"/>
                </a:lnTo>
                <a:cubicBezTo>
                  <a:pt x="5710486" y="421476"/>
                  <a:pt x="5696867" y="412497"/>
                  <a:pt x="5683205" y="403518"/>
                </a:cubicBezTo>
                <a:cubicBezTo>
                  <a:pt x="5682321" y="403079"/>
                  <a:pt x="5681438" y="402715"/>
                  <a:pt x="5680461" y="402459"/>
                </a:cubicBezTo>
                <a:lnTo>
                  <a:pt x="5680461" y="402532"/>
                </a:lnTo>
                <a:cubicBezTo>
                  <a:pt x="5669342" y="398891"/>
                  <a:pt x="5657443" y="397041"/>
                  <a:pt x="5645535" y="396794"/>
                </a:cubicBezTo>
                <a:cubicBezTo>
                  <a:pt x="5609821" y="396055"/>
                  <a:pt x="5574067" y="409750"/>
                  <a:pt x="5559249" y="432828"/>
                </a:cubicBezTo>
                <a:lnTo>
                  <a:pt x="5587780" y="459652"/>
                </a:lnTo>
                <a:lnTo>
                  <a:pt x="5561198" y="459652"/>
                </a:lnTo>
                <a:lnTo>
                  <a:pt x="5542988" y="438804"/>
                </a:lnTo>
                <a:cubicBezTo>
                  <a:pt x="5495747" y="401736"/>
                  <a:pt x="5415043" y="374600"/>
                  <a:pt x="5336717" y="373149"/>
                </a:cubicBezTo>
                <a:lnTo>
                  <a:pt x="5336717" y="358840"/>
                </a:lnTo>
                <a:cubicBezTo>
                  <a:pt x="5346477" y="358840"/>
                  <a:pt x="5356330" y="359023"/>
                  <a:pt x="5366043" y="359315"/>
                </a:cubicBezTo>
                <a:lnTo>
                  <a:pt x="5366043" y="359388"/>
                </a:lnTo>
                <a:cubicBezTo>
                  <a:pt x="5379569" y="359826"/>
                  <a:pt x="5385843" y="354570"/>
                  <a:pt x="5381659" y="344350"/>
                </a:cubicBezTo>
                <a:cubicBezTo>
                  <a:pt x="5375245" y="330224"/>
                  <a:pt x="5358375" y="320697"/>
                  <a:pt x="5339273" y="320478"/>
                </a:cubicBezTo>
                <a:cubicBezTo>
                  <a:pt x="5338391" y="320478"/>
                  <a:pt x="5337552" y="320478"/>
                  <a:pt x="5336717" y="320514"/>
                </a:cubicBezTo>
                <a:lnTo>
                  <a:pt x="5336717" y="311827"/>
                </a:lnTo>
                <a:cubicBezTo>
                  <a:pt x="5354611" y="310769"/>
                  <a:pt x="5371528" y="320040"/>
                  <a:pt x="5392582" y="339641"/>
                </a:cubicBezTo>
                <a:cubicBezTo>
                  <a:pt x="5400903" y="331720"/>
                  <a:pt x="5409733" y="324128"/>
                  <a:pt x="5417260" y="315915"/>
                </a:cubicBezTo>
                <a:cubicBezTo>
                  <a:pt x="5419077" y="313944"/>
                  <a:pt x="5418470" y="309053"/>
                  <a:pt x="5416565" y="306900"/>
                </a:cubicBezTo>
                <a:cubicBezTo>
                  <a:pt x="5399461" y="287189"/>
                  <a:pt x="5367995" y="277407"/>
                  <a:pt x="5336717" y="277553"/>
                </a:cubicBezTo>
                <a:lnTo>
                  <a:pt x="5336717" y="269778"/>
                </a:lnTo>
                <a:cubicBezTo>
                  <a:pt x="5337181" y="269742"/>
                  <a:pt x="5337598" y="269742"/>
                  <a:pt x="5338063" y="269742"/>
                </a:cubicBezTo>
                <a:cubicBezTo>
                  <a:pt x="5376082" y="269778"/>
                  <a:pt x="5405271" y="283430"/>
                  <a:pt x="5429485" y="305914"/>
                </a:cubicBezTo>
                <a:lnTo>
                  <a:pt x="5466854" y="281130"/>
                </a:lnTo>
                <a:cubicBezTo>
                  <a:pt x="5432041" y="247732"/>
                  <a:pt x="5389375" y="230175"/>
                  <a:pt x="5336717" y="230576"/>
                </a:cubicBezTo>
                <a:lnTo>
                  <a:pt x="5336717" y="220648"/>
                </a:lnTo>
                <a:cubicBezTo>
                  <a:pt x="5350149" y="220794"/>
                  <a:pt x="5363533" y="221999"/>
                  <a:pt x="5376642" y="224225"/>
                </a:cubicBezTo>
                <a:cubicBezTo>
                  <a:pt x="5413869" y="230430"/>
                  <a:pt x="5444126" y="245761"/>
                  <a:pt x="5469687" y="267734"/>
                </a:cubicBezTo>
                <a:cubicBezTo>
                  <a:pt x="5472988" y="270618"/>
                  <a:pt x="5480376" y="273830"/>
                  <a:pt x="5483678" y="272771"/>
                </a:cubicBezTo>
                <a:cubicBezTo>
                  <a:pt x="5495623" y="268902"/>
                  <a:pt x="5506544" y="263318"/>
                  <a:pt x="5520162" y="257295"/>
                </a:cubicBezTo>
                <a:cubicBezTo>
                  <a:pt x="5471639" y="207581"/>
                  <a:pt x="5410942" y="182067"/>
                  <a:pt x="5336717" y="182724"/>
                </a:cubicBezTo>
                <a:lnTo>
                  <a:pt x="5336717" y="172868"/>
                </a:lnTo>
                <a:cubicBezTo>
                  <a:pt x="5351450" y="173014"/>
                  <a:pt x="5366137" y="174036"/>
                  <a:pt x="5380639" y="175935"/>
                </a:cubicBezTo>
                <a:cubicBezTo>
                  <a:pt x="5440037" y="183563"/>
                  <a:pt x="5487862" y="208238"/>
                  <a:pt x="5525043" y="245615"/>
                </a:cubicBezTo>
                <a:cubicBezTo>
                  <a:pt x="5528064" y="248681"/>
                  <a:pt x="5533872" y="252988"/>
                  <a:pt x="5537171" y="252440"/>
                </a:cubicBezTo>
                <a:cubicBezTo>
                  <a:pt x="5551489" y="249995"/>
                  <a:pt x="5565476" y="245943"/>
                  <a:pt x="5581837" y="241892"/>
                </a:cubicBezTo>
                <a:cubicBezTo>
                  <a:pt x="5522254" y="171299"/>
                  <a:pt x="5441476" y="134287"/>
                  <a:pt x="5336717" y="133667"/>
                </a:cubicBezTo>
                <a:lnTo>
                  <a:pt x="5336717" y="120198"/>
                </a:lnTo>
                <a:lnTo>
                  <a:pt x="5368599" y="120198"/>
                </a:lnTo>
                <a:lnTo>
                  <a:pt x="5368554" y="120307"/>
                </a:lnTo>
                <a:cubicBezTo>
                  <a:pt x="5380126" y="120198"/>
                  <a:pt x="5385007" y="115343"/>
                  <a:pt x="5382266" y="106838"/>
                </a:cubicBezTo>
                <a:cubicBezTo>
                  <a:pt x="5377431" y="92274"/>
                  <a:pt x="5356934" y="80485"/>
                  <a:pt x="5336995" y="80777"/>
                </a:cubicBezTo>
                <a:lnTo>
                  <a:pt x="5336717" y="80777"/>
                </a:lnTo>
                <a:lnTo>
                  <a:pt x="5336717" y="73148"/>
                </a:lnTo>
                <a:cubicBezTo>
                  <a:pt x="5354843" y="72126"/>
                  <a:pt x="5371947" y="81361"/>
                  <a:pt x="5392630" y="100962"/>
                </a:cubicBezTo>
                <a:lnTo>
                  <a:pt x="5420983" y="73842"/>
                </a:lnTo>
                <a:cubicBezTo>
                  <a:pt x="5403505" y="50335"/>
                  <a:pt x="5369994" y="38253"/>
                  <a:pt x="5336717" y="38180"/>
                </a:cubicBezTo>
                <a:lnTo>
                  <a:pt x="5336717" y="30588"/>
                </a:lnTo>
                <a:cubicBezTo>
                  <a:pt x="5337043" y="30552"/>
                  <a:pt x="5337368" y="30552"/>
                  <a:pt x="5337740" y="30552"/>
                </a:cubicBezTo>
                <a:cubicBezTo>
                  <a:pt x="5375153" y="30369"/>
                  <a:pt x="5405224" y="43728"/>
                  <a:pt x="5429254" y="66943"/>
                </a:cubicBezTo>
                <a:lnTo>
                  <a:pt x="5466760" y="42451"/>
                </a:lnTo>
                <a:cubicBezTo>
                  <a:pt x="5446867" y="22594"/>
                  <a:pt x="5423769" y="8359"/>
                  <a:pt x="5397556" y="37"/>
                </a:cubicBezTo>
                <a:lnTo>
                  <a:pt x="5424931" y="37"/>
                </a:lnTo>
                <a:cubicBezTo>
                  <a:pt x="5441801" y="7738"/>
                  <a:pt x="5457002" y="17521"/>
                  <a:pt x="5469922" y="29018"/>
                </a:cubicBezTo>
                <a:cubicBezTo>
                  <a:pt x="5472988" y="31829"/>
                  <a:pt x="5480564" y="34895"/>
                  <a:pt x="5483909" y="33800"/>
                </a:cubicBezTo>
                <a:cubicBezTo>
                  <a:pt x="5495809" y="29967"/>
                  <a:pt x="5506777" y="24346"/>
                  <a:pt x="5519835" y="18652"/>
                </a:cubicBezTo>
                <a:cubicBezTo>
                  <a:pt x="5513843" y="12155"/>
                  <a:pt x="5507334" y="5950"/>
                  <a:pt x="5500455" y="37"/>
                </a:cubicBezTo>
                <a:lnTo>
                  <a:pt x="5518023" y="37"/>
                </a:lnTo>
                <a:cubicBezTo>
                  <a:pt x="5519788" y="1679"/>
                  <a:pt x="5521510" y="3322"/>
                  <a:pt x="5523230" y="5037"/>
                </a:cubicBezTo>
                <a:cubicBezTo>
                  <a:pt x="5526763" y="8468"/>
                  <a:pt x="5532618" y="13761"/>
                  <a:pt x="5536198" y="13250"/>
                </a:cubicBezTo>
                <a:cubicBezTo>
                  <a:pt x="5551022" y="11060"/>
                  <a:pt x="5565384" y="6972"/>
                  <a:pt x="5582024" y="3066"/>
                </a:cubicBezTo>
                <a:cubicBezTo>
                  <a:pt x="5581185" y="2044"/>
                  <a:pt x="5580303" y="1059"/>
                  <a:pt x="5579422" y="37"/>
                </a:cubicBezTo>
                <a:lnTo>
                  <a:pt x="5605401" y="37"/>
                </a:lnTo>
                <a:cubicBezTo>
                  <a:pt x="5607912" y="657"/>
                  <a:pt x="5610979" y="876"/>
                  <a:pt x="5614510" y="767"/>
                </a:cubicBezTo>
                <a:cubicBezTo>
                  <a:pt x="5633007" y="73"/>
                  <a:pt x="5651598" y="219"/>
                  <a:pt x="5670051" y="840"/>
                </a:cubicBezTo>
                <a:cubicBezTo>
                  <a:pt x="5673071" y="986"/>
                  <a:pt x="5676139" y="730"/>
                  <a:pt x="5679020" y="0"/>
                </a:cubicBezTo>
                <a:close/>
                <a:moveTo>
                  <a:pt x="5068547" y="0"/>
                </a:moveTo>
                <a:lnTo>
                  <a:pt x="5094341" y="0"/>
                </a:lnTo>
                <a:cubicBezTo>
                  <a:pt x="5093878" y="511"/>
                  <a:pt x="5093459" y="1022"/>
                  <a:pt x="5093039" y="1533"/>
                </a:cubicBezTo>
                <a:cubicBezTo>
                  <a:pt x="5095596" y="3395"/>
                  <a:pt x="5096200" y="4234"/>
                  <a:pt x="5097085" y="4417"/>
                </a:cubicBezTo>
                <a:cubicBezTo>
                  <a:pt x="5106704" y="6753"/>
                  <a:pt x="5116698" y="8286"/>
                  <a:pt x="5125758" y="11425"/>
                </a:cubicBezTo>
                <a:cubicBezTo>
                  <a:pt x="5137099" y="15404"/>
                  <a:pt x="5143142" y="12447"/>
                  <a:pt x="5150718" y="5147"/>
                </a:cubicBezTo>
                <a:cubicBezTo>
                  <a:pt x="5152530" y="3431"/>
                  <a:pt x="5154343" y="1716"/>
                  <a:pt x="5156201" y="37"/>
                </a:cubicBezTo>
                <a:lnTo>
                  <a:pt x="5173121" y="37"/>
                </a:lnTo>
                <a:cubicBezTo>
                  <a:pt x="5166288" y="5986"/>
                  <a:pt x="5159873" y="12228"/>
                  <a:pt x="5153926" y="18762"/>
                </a:cubicBezTo>
                <a:lnTo>
                  <a:pt x="5195936" y="36392"/>
                </a:lnTo>
                <a:cubicBezTo>
                  <a:pt x="5211833" y="21244"/>
                  <a:pt x="5229353" y="9016"/>
                  <a:pt x="5248739" y="37"/>
                </a:cubicBezTo>
                <a:lnTo>
                  <a:pt x="5277923" y="37"/>
                </a:lnTo>
                <a:cubicBezTo>
                  <a:pt x="5249756" y="8432"/>
                  <a:pt x="5224985" y="23178"/>
                  <a:pt x="5208299" y="43473"/>
                </a:cubicBezTo>
                <a:lnTo>
                  <a:pt x="5244645" y="67125"/>
                </a:lnTo>
                <a:cubicBezTo>
                  <a:pt x="5268674" y="43436"/>
                  <a:pt x="5298978" y="30588"/>
                  <a:pt x="5336484" y="30588"/>
                </a:cubicBezTo>
                <a:lnTo>
                  <a:pt x="5336670" y="30588"/>
                </a:lnTo>
                <a:lnTo>
                  <a:pt x="5336670" y="38253"/>
                </a:lnTo>
                <a:cubicBezTo>
                  <a:pt x="5306740" y="38071"/>
                  <a:pt x="5276808" y="47597"/>
                  <a:pt x="5258217" y="66760"/>
                </a:cubicBezTo>
                <a:lnTo>
                  <a:pt x="5258034" y="66943"/>
                </a:lnTo>
                <a:cubicBezTo>
                  <a:pt x="5255892" y="69169"/>
                  <a:pt x="5253197" y="73623"/>
                  <a:pt x="5254684" y="74900"/>
                </a:cubicBezTo>
                <a:cubicBezTo>
                  <a:pt x="5262915" y="83916"/>
                  <a:pt x="5272114" y="92384"/>
                  <a:pt x="5281456" y="101473"/>
                </a:cubicBezTo>
                <a:cubicBezTo>
                  <a:pt x="5299582" y="81397"/>
                  <a:pt x="5317382" y="72126"/>
                  <a:pt x="5336623" y="73440"/>
                </a:cubicBezTo>
                <a:lnTo>
                  <a:pt x="5336623" y="80923"/>
                </a:lnTo>
                <a:lnTo>
                  <a:pt x="5336532" y="80923"/>
                </a:lnTo>
                <a:cubicBezTo>
                  <a:pt x="5317195" y="80704"/>
                  <a:pt x="5297491" y="91800"/>
                  <a:pt x="5292053" y="106072"/>
                </a:cubicBezTo>
                <a:cubicBezTo>
                  <a:pt x="5288566" y="115197"/>
                  <a:pt x="5293307" y="120307"/>
                  <a:pt x="5305670" y="120307"/>
                </a:cubicBezTo>
                <a:lnTo>
                  <a:pt x="5336670" y="120307"/>
                </a:lnTo>
                <a:lnTo>
                  <a:pt x="5336670" y="133265"/>
                </a:lnTo>
                <a:cubicBezTo>
                  <a:pt x="5332066" y="133265"/>
                  <a:pt x="5327375" y="133338"/>
                  <a:pt x="5322725" y="133520"/>
                </a:cubicBezTo>
                <a:lnTo>
                  <a:pt x="5322588" y="133593"/>
                </a:lnTo>
                <a:cubicBezTo>
                  <a:pt x="5208068" y="137937"/>
                  <a:pt x="5121066" y="196630"/>
                  <a:pt x="5094805" y="242914"/>
                </a:cubicBezTo>
                <a:cubicBezTo>
                  <a:pt x="5104844" y="245323"/>
                  <a:pt x="5115302" y="246965"/>
                  <a:pt x="5124784" y="250287"/>
                </a:cubicBezTo>
                <a:cubicBezTo>
                  <a:pt x="5136497" y="254411"/>
                  <a:pt x="5142818" y="251929"/>
                  <a:pt x="5150997" y="244191"/>
                </a:cubicBezTo>
                <a:cubicBezTo>
                  <a:pt x="5201374" y="196083"/>
                  <a:pt x="5263374" y="171956"/>
                  <a:pt x="5336670" y="173051"/>
                </a:cubicBezTo>
                <a:lnTo>
                  <a:pt x="5336670" y="182906"/>
                </a:lnTo>
                <a:cubicBezTo>
                  <a:pt x="5329421" y="182833"/>
                  <a:pt x="5322168" y="183052"/>
                  <a:pt x="5314966" y="183600"/>
                </a:cubicBezTo>
                <a:cubicBezTo>
                  <a:pt x="5247758" y="188673"/>
                  <a:pt x="5194311" y="213676"/>
                  <a:pt x="5153832" y="257806"/>
                </a:cubicBezTo>
                <a:cubicBezTo>
                  <a:pt x="5164986" y="262587"/>
                  <a:pt x="5173909" y="265508"/>
                  <a:pt x="5181484" y="269888"/>
                </a:cubicBezTo>
                <a:cubicBezTo>
                  <a:pt x="5191849" y="275910"/>
                  <a:pt x="5197939" y="274012"/>
                  <a:pt x="5206254" y="266712"/>
                </a:cubicBezTo>
                <a:cubicBezTo>
                  <a:pt x="5241393" y="235796"/>
                  <a:pt x="5288939" y="220247"/>
                  <a:pt x="5336670" y="220393"/>
                </a:cubicBezTo>
                <a:lnTo>
                  <a:pt x="5336670" y="230503"/>
                </a:lnTo>
                <a:cubicBezTo>
                  <a:pt x="5331698" y="230503"/>
                  <a:pt x="5326538" y="230722"/>
                  <a:pt x="5321379" y="231051"/>
                </a:cubicBezTo>
                <a:cubicBezTo>
                  <a:pt x="5274577" y="234226"/>
                  <a:pt x="5236236" y="251272"/>
                  <a:pt x="5207140" y="281751"/>
                </a:cubicBezTo>
                <a:lnTo>
                  <a:pt x="5244321" y="306133"/>
                </a:lnTo>
                <a:cubicBezTo>
                  <a:pt x="5268070" y="283539"/>
                  <a:pt x="5297258" y="269997"/>
                  <a:pt x="5335184" y="269742"/>
                </a:cubicBezTo>
                <a:lnTo>
                  <a:pt x="5336670" y="269742"/>
                </a:lnTo>
                <a:lnTo>
                  <a:pt x="5336670" y="277553"/>
                </a:lnTo>
                <a:cubicBezTo>
                  <a:pt x="5306087" y="277407"/>
                  <a:pt x="5275415" y="287080"/>
                  <a:pt x="5257429" y="306535"/>
                </a:cubicBezTo>
                <a:cubicBezTo>
                  <a:pt x="5255429" y="308725"/>
                  <a:pt x="5253571" y="313178"/>
                  <a:pt x="5254824" y="314638"/>
                </a:cubicBezTo>
                <a:cubicBezTo>
                  <a:pt x="5262961" y="323471"/>
                  <a:pt x="5272020" y="331647"/>
                  <a:pt x="5281083" y="340334"/>
                </a:cubicBezTo>
                <a:cubicBezTo>
                  <a:pt x="5300141" y="320259"/>
                  <a:pt x="5317382" y="311097"/>
                  <a:pt x="5336623" y="312740"/>
                </a:cubicBezTo>
                <a:lnTo>
                  <a:pt x="5336623" y="320770"/>
                </a:lnTo>
                <a:cubicBezTo>
                  <a:pt x="5317242" y="320441"/>
                  <a:pt x="5299628" y="329530"/>
                  <a:pt x="5292285" y="343619"/>
                </a:cubicBezTo>
                <a:cubicBezTo>
                  <a:pt x="5287080" y="354241"/>
                  <a:pt x="5293307" y="359972"/>
                  <a:pt x="5307624" y="359497"/>
                </a:cubicBezTo>
                <a:cubicBezTo>
                  <a:pt x="5317289" y="359133"/>
                  <a:pt x="5326956" y="358986"/>
                  <a:pt x="5336623" y="359023"/>
                </a:cubicBezTo>
                <a:lnTo>
                  <a:pt x="5336623" y="373003"/>
                </a:lnTo>
                <a:cubicBezTo>
                  <a:pt x="5259900" y="372483"/>
                  <a:pt x="5195677" y="393090"/>
                  <a:pt x="5142752" y="432715"/>
                </a:cubicBezTo>
                <a:lnTo>
                  <a:pt x="5113868" y="459652"/>
                </a:lnTo>
                <a:lnTo>
                  <a:pt x="5088120" y="459652"/>
                </a:lnTo>
                <a:lnTo>
                  <a:pt x="5113583" y="430455"/>
                </a:lnTo>
                <a:cubicBezTo>
                  <a:pt x="5100012" y="421476"/>
                  <a:pt x="5086393" y="412497"/>
                  <a:pt x="5072729" y="403518"/>
                </a:cubicBezTo>
                <a:cubicBezTo>
                  <a:pt x="5071846" y="403079"/>
                  <a:pt x="5070965" y="402715"/>
                  <a:pt x="5069986" y="402459"/>
                </a:cubicBezTo>
                <a:lnTo>
                  <a:pt x="5069986" y="402532"/>
                </a:lnTo>
                <a:cubicBezTo>
                  <a:pt x="5058870" y="398891"/>
                  <a:pt x="5046966" y="397041"/>
                  <a:pt x="5035062" y="396794"/>
                </a:cubicBezTo>
                <a:cubicBezTo>
                  <a:pt x="4999344" y="396055"/>
                  <a:pt x="4963591" y="409750"/>
                  <a:pt x="4948773" y="432828"/>
                </a:cubicBezTo>
                <a:lnTo>
                  <a:pt x="4977308" y="459652"/>
                </a:lnTo>
                <a:lnTo>
                  <a:pt x="4950723" y="459652"/>
                </a:lnTo>
                <a:lnTo>
                  <a:pt x="4932514" y="438804"/>
                </a:lnTo>
                <a:cubicBezTo>
                  <a:pt x="4885274" y="401736"/>
                  <a:pt x="4804570" y="374600"/>
                  <a:pt x="4726245" y="373149"/>
                </a:cubicBezTo>
                <a:lnTo>
                  <a:pt x="4726245" y="358840"/>
                </a:lnTo>
                <a:cubicBezTo>
                  <a:pt x="4736004" y="358840"/>
                  <a:pt x="4745858" y="359023"/>
                  <a:pt x="4755571" y="359315"/>
                </a:cubicBezTo>
                <a:lnTo>
                  <a:pt x="4755571" y="359388"/>
                </a:lnTo>
                <a:cubicBezTo>
                  <a:pt x="4769095" y="359826"/>
                  <a:pt x="4775370" y="354570"/>
                  <a:pt x="4771187" y="344350"/>
                </a:cubicBezTo>
                <a:cubicBezTo>
                  <a:pt x="4764773" y="330224"/>
                  <a:pt x="4747902" y="320697"/>
                  <a:pt x="4728801" y="320478"/>
                </a:cubicBezTo>
                <a:cubicBezTo>
                  <a:pt x="4727917" y="320478"/>
                  <a:pt x="4727080" y="320478"/>
                  <a:pt x="4726245" y="320514"/>
                </a:cubicBezTo>
                <a:lnTo>
                  <a:pt x="4726245" y="311827"/>
                </a:lnTo>
                <a:cubicBezTo>
                  <a:pt x="4744139" y="310769"/>
                  <a:pt x="4761056" y="320040"/>
                  <a:pt x="4782108" y="339641"/>
                </a:cubicBezTo>
                <a:cubicBezTo>
                  <a:pt x="4790429" y="331720"/>
                  <a:pt x="4799260" y="324128"/>
                  <a:pt x="4806789" y="315915"/>
                </a:cubicBezTo>
                <a:cubicBezTo>
                  <a:pt x="4808601" y="313944"/>
                  <a:pt x="4807998" y="309053"/>
                  <a:pt x="4806092" y="306900"/>
                </a:cubicBezTo>
                <a:cubicBezTo>
                  <a:pt x="4788987" y="287189"/>
                  <a:pt x="4757523" y="277407"/>
                  <a:pt x="4726245" y="277553"/>
                </a:cubicBezTo>
                <a:lnTo>
                  <a:pt x="4726245" y="269778"/>
                </a:lnTo>
                <a:cubicBezTo>
                  <a:pt x="4726709" y="269742"/>
                  <a:pt x="4727127" y="269742"/>
                  <a:pt x="4727592" y="269742"/>
                </a:cubicBezTo>
                <a:cubicBezTo>
                  <a:pt x="4765609" y="269778"/>
                  <a:pt x="4794798" y="283430"/>
                  <a:pt x="4819013" y="305914"/>
                </a:cubicBezTo>
                <a:lnTo>
                  <a:pt x="4856380" y="281130"/>
                </a:lnTo>
                <a:cubicBezTo>
                  <a:pt x="4821569" y="247732"/>
                  <a:pt x="4778903" y="230175"/>
                  <a:pt x="4726245" y="230576"/>
                </a:cubicBezTo>
                <a:lnTo>
                  <a:pt x="4726245" y="220648"/>
                </a:lnTo>
                <a:cubicBezTo>
                  <a:pt x="4739676" y="220794"/>
                  <a:pt x="4753062" y="221999"/>
                  <a:pt x="4766166" y="224225"/>
                </a:cubicBezTo>
                <a:cubicBezTo>
                  <a:pt x="4803395" y="230430"/>
                  <a:pt x="4833652" y="245761"/>
                  <a:pt x="4859215" y="267734"/>
                </a:cubicBezTo>
                <a:cubicBezTo>
                  <a:pt x="4862515" y="270618"/>
                  <a:pt x="4869905" y="273830"/>
                  <a:pt x="4873204" y="272771"/>
                </a:cubicBezTo>
                <a:cubicBezTo>
                  <a:pt x="4885150" y="268902"/>
                  <a:pt x="4896070" y="263318"/>
                  <a:pt x="4909688" y="257295"/>
                </a:cubicBezTo>
                <a:cubicBezTo>
                  <a:pt x="4861168" y="207581"/>
                  <a:pt x="4800468" y="182067"/>
                  <a:pt x="4726245" y="182724"/>
                </a:cubicBezTo>
                <a:lnTo>
                  <a:pt x="4726245" y="172868"/>
                </a:lnTo>
                <a:cubicBezTo>
                  <a:pt x="4740976" y="173014"/>
                  <a:pt x="4755663" y="174036"/>
                  <a:pt x="4770166" y="175935"/>
                </a:cubicBezTo>
                <a:cubicBezTo>
                  <a:pt x="4829563" y="183563"/>
                  <a:pt x="4877388" y="208238"/>
                  <a:pt x="4914570" y="245615"/>
                </a:cubicBezTo>
                <a:cubicBezTo>
                  <a:pt x="4917590" y="248681"/>
                  <a:pt x="4923399" y="252988"/>
                  <a:pt x="4926701" y="252440"/>
                </a:cubicBezTo>
                <a:cubicBezTo>
                  <a:pt x="4941015" y="249995"/>
                  <a:pt x="4955002" y="245943"/>
                  <a:pt x="4971365" y="241892"/>
                </a:cubicBezTo>
                <a:cubicBezTo>
                  <a:pt x="4911781" y="171299"/>
                  <a:pt x="4831003" y="134287"/>
                  <a:pt x="4726245" y="133667"/>
                </a:cubicBezTo>
                <a:lnTo>
                  <a:pt x="4726245" y="120198"/>
                </a:lnTo>
                <a:lnTo>
                  <a:pt x="4758127" y="120198"/>
                </a:lnTo>
                <a:lnTo>
                  <a:pt x="4758081" y="120307"/>
                </a:lnTo>
                <a:cubicBezTo>
                  <a:pt x="4769653" y="120198"/>
                  <a:pt x="4774534" y="115343"/>
                  <a:pt x="4771791" y="106838"/>
                </a:cubicBezTo>
                <a:cubicBezTo>
                  <a:pt x="4766958" y="92274"/>
                  <a:pt x="4746460" y="80485"/>
                  <a:pt x="4726523" y="80777"/>
                </a:cubicBezTo>
                <a:lnTo>
                  <a:pt x="4726245" y="80777"/>
                </a:lnTo>
                <a:lnTo>
                  <a:pt x="4726245" y="73148"/>
                </a:lnTo>
                <a:cubicBezTo>
                  <a:pt x="4744370" y="72126"/>
                  <a:pt x="4761475" y="81361"/>
                  <a:pt x="4782156" y="100962"/>
                </a:cubicBezTo>
                <a:lnTo>
                  <a:pt x="4810507" y="73842"/>
                </a:lnTo>
                <a:cubicBezTo>
                  <a:pt x="4793033" y="50335"/>
                  <a:pt x="4759523" y="38253"/>
                  <a:pt x="4726245" y="38180"/>
                </a:cubicBezTo>
                <a:lnTo>
                  <a:pt x="4726245" y="30588"/>
                </a:lnTo>
                <a:cubicBezTo>
                  <a:pt x="4726568" y="30552"/>
                  <a:pt x="4726895" y="30552"/>
                  <a:pt x="4727266" y="30552"/>
                </a:cubicBezTo>
                <a:cubicBezTo>
                  <a:pt x="4764680" y="30369"/>
                  <a:pt x="4794751" y="43728"/>
                  <a:pt x="4818779" y="66943"/>
                </a:cubicBezTo>
                <a:lnTo>
                  <a:pt x="4856288" y="42451"/>
                </a:lnTo>
                <a:cubicBezTo>
                  <a:pt x="4836396" y="22594"/>
                  <a:pt x="4813295" y="8359"/>
                  <a:pt x="4787082" y="37"/>
                </a:cubicBezTo>
                <a:lnTo>
                  <a:pt x="4814455" y="37"/>
                </a:lnTo>
                <a:cubicBezTo>
                  <a:pt x="4831329" y="7738"/>
                  <a:pt x="4846526" y="17521"/>
                  <a:pt x="4859447" y="29018"/>
                </a:cubicBezTo>
                <a:cubicBezTo>
                  <a:pt x="4862515" y="31829"/>
                  <a:pt x="4870090" y="34895"/>
                  <a:pt x="4873438" y="33800"/>
                </a:cubicBezTo>
                <a:cubicBezTo>
                  <a:pt x="4885336" y="29967"/>
                  <a:pt x="4896304" y="24346"/>
                  <a:pt x="4909364" y="18652"/>
                </a:cubicBezTo>
                <a:cubicBezTo>
                  <a:pt x="4903369" y="12155"/>
                  <a:pt x="4896860" y="5950"/>
                  <a:pt x="4889981" y="37"/>
                </a:cubicBezTo>
                <a:lnTo>
                  <a:pt x="4907552" y="37"/>
                </a:lnTo>
                <a:cubicBezTo>
                  <a:pt x="4909318" y="1679"/>
                  <a:pt x="4911035" y="3322"/>
                  <a:pt x="4912756" y="5037"/>
                </a:cubicBezTo>
                <a:cubicBezTo>
                  <a:pt x="4916290" y="8468"/>
                  <a:pt x="4922143" y="13761"/>
                  <a:pt x="4925723" y="13250"/>
                </a:cubicBezTo>
                <a:cubicBezTo>
                  <a:pt x="4940550" y="11060"/>
                  <a:pt x="4954909" y="6972"/>
                  <a:pt x="4971548" y="3066"/>
                </a:cubicBezTo>
                <a:cubicBezTo>
                  <a:pt x="4970713" y="2044"/>
                  <a:pt x="4969829" y="1059"/>
                  <a:pt x="4968947" y="37"/>
                </a:cubicBezTo>
                <a:lnTo>
                  <a:pt x="4994927" y="37"/>
                </a:lnTo>
                <a:cubicBezTo>
                  <a:pt x="4997437" y="657"/>
                  <a:pt x="5000505" y="876"/>
                  <a:pt x="5004038" y="767"/>
                </a:cubicBezTo>
                <a:cubicBezTo>
                  <a:pt x="5022533" y="73"/>
                  <a:pt x="5041124" y="219"/>
                  <a:pt x="5059575" y="840"/>
                </a:cubicBezTo>
                <a:cubicBezTo>
                  <a:pt x="5062596" y="986"/>
                  <a:pt x="5065664" y="730"/>
                  <a:pt x="5068547" y="0"/>
                </a:cubicBezTo>
                <a:close/>
                <a:moveTo>
                  <a:pt x="4458072" y="0"/>
                </a:moveTo>
                <a:lnTo>
                  <a:pt x="4483867" y="0"/>
                </a:lnTo>
                <a:cubicBezTo>
                  <a:pt x="4483403" y="511"/>
                  <a:pt x="4482983" y="1022"/>
                  <a:pt x="4482565" y="1533"/>
                </a:cubicBezTo>
                <a:cubicBezTo>
                  <a:pt x="4485122" y="3395"/>
                  <a:pt x="4485726" y="4234"/>
                  <a:pt x="4486608" y="4417"/>
                </a:cubicBezTo>
                <a:cubicBezTo>
                  <a:pt x="4496230" y="6753"/>
                  <a:pt x="4506222" y="8286"/>
                  <a:pt x="4515285" y="11425"/>
                </a:cubicBezTo>
                <a:cubicBezTo>
                  <a:pt x="4526626" y="15404"/>
                  <a:pt x="4532668" y="12447"/>
                  <a:pt x="4540244" y="5147"/>
                </a:cubicBezTo>
                <a:cubicBezTo>
                  <a:pt x="4542057" y="3431"/>
                  <a:pt x="4543869" y="1716"/>
                  <a:pt x="4545728" y="37"/>
                </a:cubicBezTo>
                <a:lnTo>
                  <a:pt x="4562645" y="37"/>
                </a:lnTo>
                <a:cubicBezTo>
                  <a:pt x="4555814" y="5986"/>
                  <a:pt x="4549400" y="12228"/>
                  <a:pt x="4543450" y="18762"/>
                </a:cubicBezTo>
                <a:lnTo>
                  <a:pt x="4585466" y="36392"/>
                </a:lnTo>
                <a:cubicBezTo>
                  <a:pt x="4601360" y="21244"/>
                  <a:pt x="4618883" y="9016"/>
                  <a:pt x="4638263" y="37"/>
                </a:cubicBezTo>
                <a:lnTo>
                  <a:pt x="4667451" y="37"/>
                </a:lnTo>
                <a:cubicBezTo>
                  <a:pt x="4639286" y="8432"/>
                  <a:pt x="4614513" y="23178"/>
                  <a:pt x="4597829" y="43473"/>
                </a:cubicBezTo>
                <a:lnTo>
                  <a:pt x="4634173" y="67125"/>
                </a:lnTo>
                <a:cubicBezTo>
                  <a:pt x="4658203" y="43436"/>
                  <a:pt x="4688505" y="30588"/>
                  <a:pt x="4726012" y="30588"/>
                </a:cubicBezTo>
                <a:lnTo>
                  <a:pt x="4726198" y="30588"/>
                </a:lnTo>
                <a:lnTo>
                  <a:pt x="4726198" y="38253"/>
                </a:lnTo>
                <a:cubicBezTo>
                  <a:pt x="4696266" y="38071"/>
                  <a:pt x="4666335" y="47597"/>
                  <a:pt x="4647745" y="66760"/>
                </a:cubicBezTo>
                <a:lnTo>
                  <a:pt x="4647559" y="66943"/>
                </a:lnTo>
                <a:cubicBezTo>
                  <a:pt x="4645422" y="69169"/>
                  <a:pt x="4642724" y="73623"/>
                  <a:pt x="4644212" y="74900"/>
                </a:cubicBezTo>
                <a:cubicBezTo>
                  <a:pt x="4652438" y="83916"/>
                  <a:pt x="4661642" y="92384"/>
                  <a:pt x="4670982" y="101473"/>
                </a:cubicBezTo>
                <a:cubicBezTo>
                  <a:pt x="4689109" y="81397"/>
                  <a:pt x="4706910" y="72126"/>
                  <a:pt x="4726152" y="73440"/>
                </a:cubicBezTo>
                <a:lnTo>
                  <a:pt x="4726152" y="80923"/>
                </a:lnTo>
                <a:lnTo>
                  <a:pt x="4726059" y="80923"/>
                </a:lnTo>
                <a:cubicBezTo>
                  <a:pt x="4706724" y="80704"/>
                  <a:pt x="4687018" y="91800"/>
                  <a:pt x="4681579" y="106072"/>
                </a:cubicBezTo>
                <a:cubicBezTo>
                  <a:pt x="4678095" y="115197"/>
                  <a:pt x="4682835" y="120307"/>
                  <a:pt x="4695198" y="120307"/>
                </a:cubicBezTo>
                <a:lnTo>
                  <a:pt x="4726198" y="120307"/>
                </a:lnTo>
                <a:lnTo>
                  <a:pt x="4726198" y="133265"/>
                </a:lnTo>
                <a:cubicBezTo>
                  <a:pt x="4721597" y="133265"/>
                  <a:pt x="4716903" y="133338"/>
                  <a:pt x="4712254" y="133520"/>
                </a:cubicBezTo>
                <a:lnTo>
                  <a:pt x="4712115" y="133593"/>
                </a:lnTo>
                <a:cubicBezTo>
                  <a:pt x="4597596" y="137937"/>
                  <a:pt x="4510592" y="196630"/>
                  <a:pt x="4484332" y="242914"/>
                </a:cubicBezTo>
                <a:cubicBezTo>
                  <a:pt x="4494371" y="245323"/>
                  <a:pt x="4504828" y="246965"/>
                  <a:pt x="4514310" y="250287"/>
                </a:cubicBezTo>
                <a:cubicBezTo>
                  <a:pt x="4526021" y="254411"/>
                  <a:pt x="4532343" y="251929"/>
                  <a:pt x="4540522" y="244191"/>
                </a:cubicBezTo>
                <a:cubicBezTo>
                  <a:pt x="4590903" y="196083"/>
                  <a:pt x="4652903" y="171956"/>
                  <a:pt x="4726198" y="173051"/>
                </a:cubicBezTo>
                <a:lnTo>
                  <a:pt x="4726198" y="182906"/>
                </a:lnTo>
                <a:cubicBezTo>
                  <a:pt x="4718948" y="182833"/>
                  <a:pt x="4711697" y="183052"/>
                  <a:pt x="4704493" y="183600"/>
                </a:cubicBezTo>
                <a:cubicBezTo>
                  <a:pt x="4637287" y="188673"/>
                  <a:pt x="4583839" y="213676"/>
                  <a:pt x="4543357" y="257806"/>
                </a:cubicBezTo>
                <a:cubicBezTo>
                  <a:pt x="4554513" y="262587"/>
                  <a:pt x="4563434" y="265508"/>
                  <a:pt x="4571011" y="269888"/>
                </a:cubicBezTo>
                <a:cubicBezTo>
                  <a:pt x="4581375" y="275910"/>
                  <a:pt x="4587463" y="274012"/>
                  <a:pt x="4595784" y="266712"/>
                </a:cubicBezTo>
                <a:cubicBezTo>
                  <a:pt x="4630921" y="235796"/>
                  <a:pt x="4678466" y="220247"/>
                  <a:pt x="4726198" y="220393"/>
                </a:cubicBezTo>
                <a:lnTo>
                  <a:pt x="4726198" y="230503"/>
                </a:lnTo>
                <a:cubicBezTo>
                  <a:pt x="4721225" y="230503"/>
                  <a:pt x="4716065" y="230722"/>
                  <a:pt x="4710907" y="231051"/>
                </a:cubicBezTo>
                <a:cubicBezTo>
                  <a:pt x="4664104" y="234226"/>
                  <a:pt x="4625761" y="251272"/>
                  <a:pt x="4596666" y="281751"/>
                </a:cubicBezTo>
                <a:lnTo>
                  <a:pt x="4633848" y="306133"/>
                </a:lnTo>
                <a:cubicBezTo>
                  <a:pt x="4657598" y="283539"/>
                  <a:pt x="4686786" y="269997"/>
                  <a:pt x="4724710" y="269742"/>
                </a:cubicBezTo>
                <a:lnTo>
                  <a:pt x="4726198" y="269742"/>
                </a:lnTo>
                <a:lnTo>
                  <a:pt x="4726198" y="277553"/>
                </a:lnTo>
                <a:cubicBezTo>
                  <a:pt x="4695616" y="277407"/>
                  <a:pt x="4664941" y="287080"/>
                  <a:pt x="4646955" y="306535"/>
                </a:cubicBezTo>
                <a:cubicBezTo>
                  <a:pt x="4644956" y="308725"/>
                  <a:pt x="4643096" y="313178"/>
                  <a:pt x="4644351" y="314638"/>
                </a:cubicBezTo>
                <a:cubicBezTo>
                  <a:pt x="4652485" y="323471"/>
                  <a:pt x="4661548" y="331647"/>
                  <a:pt x="4670612" y="340334"/>
                </a:cubicBezTo>
                <a:cubicBezTo>
                  <a:pt x="4689667" y="320259"/>
                  <a:pt x="4706910" y="311097"/>
                  <a:pt x="4726152" y="312740"/>
                </a:cubicBezTo>
                <a:lnTo>
                  <a:pt x="4726152" y="320770"/>
                </a:lnTo>
                <a:cubicBezTo>
                  <a:pt x="4706770" y="320441"/>
                  <a:pt x="4689156" y="329530"/>
                  <a:pt x="4681812" y="343619"/>
                </a:cubicBezTo>
                <a:cubicBezTo>
                  <a:pt x="4676607" y="354241"/>
                  <a:pt x="4682835" y="359972"/>
                  <a:pt x="4697150" y="359497"/>
                </a:cubicBezTo>
                <a:cubicBezTo>
                  <a:pt x="4706817" y="359133"/>
                  <a:pt x="4716485" y="358986"/>
                  <a:pt x="4726152" y="359023"/>
                </a:cubicBezTo>
                <a:lnTo>
                  <a:pt x="4726152" y="373003"/>
                </a:lnTo>
                <a:cubicBezTo>
                  <a:pt x="4649430" y="372483"/>
                  <a:pt x="4585204" y="393090"/>
                  <a:pt x="4532280" y="432715"/>
                </a:cubicBezTo>
                <a:lnTo>
                  <a:pt x="4503395" y="459652"/>
                </a:lnTo>
                <a:lnTo>
                  <a:pt x="4477646" y="459652"/>
                </a:lnTo>
                <a:lnTo>
                  <a:pt x="4503109" y="430455"/>
                </a:lnTo>
                <a:cubicBezTo>
                  <a:pt x="4489537" y="421476"/>
                  <a:pt x="4475920" y="412497"/>
                  <a:pt x="4462255" y="403518"/>
                </a:cubicBezTo>
                <a:cubicBezTo>
                  <a:pt x="4461372" y="403079"/>
                  <a:pt x="4460488" y="402715"/>
                  <a:pt x="4459513" y="402459"/>
                </a:cubicBezTo>
                <a:lnTo>
                  <a:pt x="4459513" y="402532"/>
                </a:lnTo>
                <a:cubicBezTo>
                  <a:pt x="4448393" y="398891"/>
                  <a:pt x="4436492" y="397041"/>
                  <a:pt x="4424587" y="396794"/>
                </a:cubicBezTo>
                <a:cubicBezTo>
                  <a:pt x="4388871" y="396055"/>
                  <a:pt x="4353115" y="409750"/>
                  <a:pt x="4338301" y="432828"/>
                </a:cubicBezTo>
                <a:lnTo>
                  <a:pt x="4366834" y="459652"/>
                </a:lnTo>
                <a:lnTo>
                  <a:pt x="4340250" y="459652"/>
                </a:lnTo>
                <a:lnTo>
                  <a:pt x="4322040" y="438804"/>
                </a:lnTo>
                <a:cubicBezTo>
                  <a:pt x="4274799" y="401736"/>
                  <a:pt x="4194095" y="374600"/>
                  <a:pt x="4115769" y="373149"/>
                </a:cubicBezTo>
                <a:lnTo>
                  <a:pt x="4115769" y="358840"/>
                </a:lnTo>
                <a:cubicBezTo>
                  <a:pt x="4125529" y="358840"/>
                  <a:pt x="4135382" y="359023"/>
                  <a:pt x="4145096" y="359315"/>
                </a:cubicBezTo>
                <a:lnTo>
                  <a:pt x="4145096" y="359388"/>
                </a:lnTo>
                <a:cubicBezTo>
                  <a:pt x="4158621" y="359826"/>
                  <a:pt x="4164896" y="354570"/>
                  <a:pt x="4160713" y="344350"/>
                </a:cubicBezTo>
                <a:cubicBezTo>
                  <a:pt x="4154299" y="330224"/>
                  <a:pt x="4137427" y="320697"/>
                  <a:pt x="4118324" y="320478"/>
                </a:cubicBezTo>
                <a:cubicBezTo>
                  <a:pt x="4117442" y="320478"/>
                  <a:pt x="4116604" y="320478"/>
                  <a:pt x="4115769" y="320514"/>
                </a:cubicBezTo>
                <a:lnTo>
                  <a:pt x="4115769" y="311827"/>
                </a:lnTo>
                <a:cubicBezTo>
                  <a:pt x="4133662" y="310769"/>
                  <a:pt x="4150580" y="320040"/>
                  <a:pt x="4171635" y="339641"/>
                </a:cubicBezTo>
                <a:cubicBezTo>
                  <a:pt x="4179954" y="331720"/>
                  <a:pt x="4188784" y="324128"/>
                  <a:pt x="4196314" y="315915"/>
                </a:cubicBezTo>
                <a:cubicBezTo>
                  <a:pt x="4198126" y="313944"/>
                  <a:pt x="4197522" y="309053"/>
                  <a:pt x="4195617" y="306900"/>
                </a:cubicBezTo>
                <a:cubicBezTo>
                  <a:pt x="4178514" y="287189"/>
                  <a:pt x="4147047" y="277407"/>
                  <a:pt x="4115769" y="277553"/>
                </a:cubicBezTo>
                <a:lnTo>
                  <a:pt x="4115769" y="269778"/>
                </a:lnTo>
                <a:cubicBezTo>
                  <a:pt x="4116234" y="269742"/>
                  <a:pt x="4116651" y="269742"/>
                  <a:pt x="4117117" y="269742"/>
                </a:cubicBezTo>
                <a:cubicBezTo>
                  <a:pt x="4155135" y="269778"/>
                  <a:pt x="4184321" y="283430"/>
                  <a:pt x="4208537" y="305914"/>
                </a:cubicBezTo>
                <a:lnTo>
                  <a:pt x="4245904" y="281130"/>
                </a:lnTo>
                <a:cubicBezTo>
                  <a:pt x="4211093" y="247732"/>
                  <a:pt x="4168428" y="230175"/>
                  <a:pt x="4115769" y="230576"/>
                </a:cubicBezTo>
                <a:lnTo>
                  <a:pt x="4115769" y="220648"/>
                </a:lnTo>
                <a:cubicBezTo>
                  <a:pt x="4129201" y="220794"/>
                  <a:pt x="4142586" y="221999"/>
                  <a:pt x="4155692" y="224225"/>
                </a:cubicBezTo>
                <a:cubicBezTo>
                  <a:pt x="4192921" y="230430"/>
                  <a:pt x="4223176" y="245761"/>
                  <a:pt x="4248739" y="267734"/>
                </a:cubicBezTo>
                <a:cubicBezTo>
                  <a:pt x="4252040" y="270618"/>
                  <a:pt x="4259430" y="273830"/>
                  <a:pt x="4262730" y="272771"/>
                </a:cubicBezTo>
                <a:cubicBezTo>
                  <a:pt x="4274673" y="268902"/>
                  <a:pt x="4285596" y="263318"/>
                  <a:pt x="4299214" y="257295"/>
                </a:cubicBezTo>
                <a:cubicBezTo>
                  <a:pt x="4250692" y="207581"/>
                  <a:pt x="4189994" y="182067"/>
                  <a:pt x="4115769" y="182724"/>
                </a:cubicBezTo>
                <a:lnTo>
                  <a:pt x="4115769" y="172868"/>
                </a:lnTo>
                <a:cubicBezTo>
                  <a:pt x="4130501" y="173014"/>
                  <a:pt x="4145187" y="174036"/>
                  <a:pt x="4159691" y="175935"/>
                </a:cubicBezTo>
                <a:cubicBezTo>
                  <a:pt x="4219088" y="183563"/>
                  <a:pt x="4266912" y="208238"/>
                  <a:pt x="4304094" y="245615"/>
                </a:cubicBezTo>
                <a:cubicBezTo>
                  <a:pt x="4307115" y="248681"/>
                  <a:pt x="4312925" y="252988"/>
                  <a:pt x="4316224" y="252440"/>
                </a:cubicBezTo>
                <a:cubicBezTo>
                  <a:pt x="4330540" y="249995"/>
                  <a:pt x="4344528" y="245943"/>
                  <a:pt x="4360889" y="241892"/>
                </a:cubicBezTo>
                <a:cubicBezTo>
                  <a:pt x="4301305" y="171299"/>
                  <a:pt x="4220530" y="134287"/>
                  <a:pt x="4115769" y="133667"/>
                </a:cubicBezTo>
                <a:lnTo>
                  <a:pt x="4115769" y="120198"/>
                </a:lnTo>
                <a:lnTo>
                  <a:pt x="4147652" y="120198"/>
                </a:lnTo>
                <a:lnTo>
                  <a:pt x="4147605" y="120307"/>
                </a:lnTo>
                <a:cubicBezTo>
                  <a:pt x="4159179" y="120198"/>
                  <a:pt x="4164059" y="115343"/>
                  <a:pt x="4161316" y="106838"/>
                </a:cubicBezTo>
                <a:cubicBezTo>
                  <a:pt x="4156483" y="92274"/>
                  <a:pt x="4135986" y="80485"/>
                  <a:pt x="4116047" y="80777"/>
                </a:cubicBezTo>
                <a:lnTo>
                  <a:pt x="4115769" y="80777"/>
                </a:lnTo>
                <a:lnTo>
                  <a:pt x="4115769" y="73148"/>
                </a:lnTo>
                <a:cubicBezTo>
                  <a:pt x="4133894" y="72126"/>
                  <a:pt x="4150998" y="81361"/>
                  <a:pt x="4171681" y="100962"/>
                </a:cubicBezTo>
                <a:lnTo>
                  <a:pt x="4200032" y="73842"/>
                </a:lnTo>
                <a:cubicBezTo>
                  <a:pt x="4182556" y="50335"/>
                  <a:pt x="4149046" y="38253"/>
                  <a:pt x="4115769" y="38180"/>
                </a:cubicBezTo>
                <a:lnTo>
                  <a:pt x="4115769" y="30588"/>
                </a:lnTo>
                <a:cubicBezTo>
                  <a:pt x="4116093" y="30552"/>
                  <a:pt x="4116420" y="30552"/>
                  <a:pt x="4116792" y="30552"/>
                </a:cubicBezTo>
                <a:cubicBezTo>
                  <a:pt x="4154205" y="30369"/>
                  <a:pt x="4184276" y="43728"/>
                  <a:pt x="4208305" y="66943"/>
                </a:cubicBezTo>
                <a:lnTo>
                  <a:pt x="4245811" y="42451"/>
                </a:lnTo>
                <a:cubicBezTo>
                  <a:pt x="4225920" y="22594"/>
                  <a:pt x="4202821" y="8359"/>
                  <a:pt x="4176608" y="37"/>
                </a:cubicBezTo>
                <a:lnTo>
                  <a:pt x="4203983" y="37"/>
                </a:lnTo>
                <a:cubicBezTo>
                  <a:pt x="4220854" y="7738"/>
                  <a:pt x="4236052" y="17521"/>
                  <a:pt x="4248972" y="29018"/>
                </a:cubicBezTo>
                <a:cubicBezTo>
                  <a:pt x="4252040" y="31829"/>
                  <a:pt x="4259616" y="34895"/>
                  <a:pt x="4262962" y="33800"/>
                </a:cubicBezTo>
                <a:cubicBezTo>
                  <a:pt x="4274860" y="29967"/>
                  <a:pt x="4285829" y="24346"/>
                  <a:pt x="4298889" y="18652"/>
                </a:cubicBezTo>
                <a:cubicBezTo>
                  <a:pt x="4292893" y="12155"/>
                  <a:pt x="4286387" y="5950"/>
                  <a:pt x="4279507" y="37"/>
                </a:cubicBezTo>
                <a:lnTo>
                  <a:pt x="4297077" y="37"/>
                </a:lnTo>
                <a:cubicBezTo>
                  <a:pt x="4298842" y="1679"/>
                  <a:pt x="4300563" y="3322"/>
                  <a:pt x="4302282" y="5037"/>
                </a:cubicBezTo>
                <a:cubicBezTo>
                  <a:pt x="4305813" y="8468"/>
                  <a:pt x="4311669" y="13761"/>
                  <a:pt x="4315248" y="13250"/>
                </a:cubicBezTo>
                <a:cubicBezTo>
                  <a:pt x="4330075" y="11060"/>
                  <a:pt x="4344436" y="6972"/>
                  <a:pt x="4361074" y="3066"/>
                </a:cubicBezTo>
                <a:cubicBezTo>
                  <a:pt x="4360239" y="2044"/>
                  <a:pt x="4359355" y="1059"/>
                  <a:pt x="4358472" y="37"/>
                </a:cubicBezTo>
                <a:lnTo>
                  <a:pt x="4384453" y="37"/>
                </a:lnTo>
                <a:cubicBezTo>
                  <a:pt x="4386962" y="657"/>
                  <a:pt x="4390030" y="876"/>
                  <a:pt x="4393562" y="767"/>
                </a:cubicBezTo>
                <a:cubicBezTo>
                  <a:pt x="4412060" y="73"/>
                  <a:pt x="4430651" y="219"/>
                  <a:pt x="4449103" y="840"/>
                </a:cubicBezTo>
                <a:cubicBezTo>
                  <a:pt x="4452123" y="986"/>
                  <a:pt x="4455191" y="730"/>
                  <a:pt x="4458072" y="0"/>
                </a:cubicBezTo>
                <a:close/>
                <a:moveTo>
                  <a:pt x="3847597" y="0"/>
                </a:moveTo>
                <a:lnTo>
                  <a:pt x="3873392" y="0"/>
                </a:lnTo>
                <a:cubicBezTo>
                  <a:pt x="3872927" y="511"/>
                  <a:pt x="3872508" y="1022"/>
                  <a:pt x="3872090" y="1533"/>
                </a:cubicBezTo>
                <a:cubicBezTo>
                  <a:pt x="3874648" y="3395"/>
                  <a:pt x="3875251" y="4234"/>
                  <a:pt x="3876135" y="4417"/>
                </a:cubicBezTo>
                <a:cubicBezTo>
                  <a:pt x="3885756" y="6753"/>
                  <a:pt x="3895747" y="8286"/>
                  <a:pt x="3904811" y="11425"/>
                </a:cubicBezTo>
                <a:cubicBezTo>
                  <a:pt x="3916152" y="15404"/>
                  <a:pt x="3922193" y="12447"/>
                  <a:pt x="3929768" y="5147"/>
                </a:cubicBezTo>
                <a:cubicBezTo>
                  <a:pt x="3931581" y="3431"/>
                  <a:pt x="3933394" y="1716"/>
                  <a:pt x="3935251" y="37"/>
                </a:cubicBezTo>
                <a:lnTo>
                  <a:pt x="3952171" y="37"/>
                </a:lnTo>
                <a:cubicBezTo>
                  <a:pt x="3945339" y="5986"/>
                  <a:pt x="3938924" y="12228"/>
                  <a:pt x="3932976" y="18762"/>
                </a:cubicBezTo>
                <a:lnTo>
                  <a:pt x="3974992" y="36392"/>
                </a:lnTo>
                <a:cubicBezTo>
                  <a:pt x="3990885" y="21244"/>
                  <a:pt x="4008407" y="9016"/>
                  <a:pt x="4027789" y="37"/>
                </a:cubicBezTo>
                <a:lnTo>
                  <a:pt x="4056976" y="37"/>
                </a:lnTo>
                <a:cubicBezTo>
                  <a:pt x="4028811" y="8432"/>
                  <a:pt x="4004039" y="23178"/>
                  <a:pt x="3987353" y="43473"/>
                </a:cubicBezTo>
                <a:lnTo>
                  <a:pt x="4023698" y="67125"/>
                </a:lnTo>
                <a:cubicBezTo>
                  <a:pt x="4047728" y="43436"/>
                  <a:pt x="4078030" y="30588"/>
                  <a:pt x="4115537" y="30588"/>
                </a:cubicBezTo>
                <a:lnTo>
                  <a:pt x="4115723" y="30588"/>
                </a:lnTo>
                <a:lnTo>
                  <a:pt x="4115723" y="38253"/>
                </a:lnTo>
                <a:cubicBezTo>
                  <a:pt x="4085792" y="38071"/>
                  <a:pt x="4055860" y="47597"/>
                  <a:pt x="4037270" y="66760"/>
                </a:cubicBezTo>
                <a:lnTo>
                  <a:pt x="4037083" y="66943"/>
                </a:lnTo>
                <a:cubicBezTo>
                  <a:pt x="4034946" y="69169"/>
                  <a:pt x="4032250" y="73623"/>
                  <a:pt x="4033738" y="74900"/>
                </a:cubicBezTo>
                <a:cubicBezTo>
                  <a:pt x="4041964" y="83916"/>
                  <a:pt x="4051166" y="92384"/>
                  <a:pt x="4060508" y="101473"/>
                </a:cubicBezTo>
                <a:cubicBezTo>
                  <a:pt x="4078635" y="81397"/>
                  <a:pt x="4096434" y="72126"/>
                  <a:pt x="4115676" y="73440"/>
                </a:cubicBezTo>
                <a:lnTo>
                  <a:pt x="4115676" y="80923"/>
                </a:lnTo>
                <a:lnTo>
                  <a:pt x="4115583" y="80923"/>
                </a:lnTo>
                <a:cubicBezTo>
                  <a:pt x="4096248" y="80704"/>
                  <a:pt x="4076542" y="91800"/>
                  <a:pt x="4071104" y="106072"/>
                </a:cubicBezTo>
                <a:cubicBezTo>
                  <a:pt x="4067619" y="115197"/>
                  <a:pt x="4072360" y="120307"/>
                  <a:pt x="4084723" y="120307"/>
                </a:cubicBezTo>
                <a:lnTo>
                  <a:pt x="4115723" y="120307"/>
                </a:lnTo>
                <a:lnTo>
                  <a:pt x="4115723" y="133265"/>
                </a:lnTo>
                <a:cubicBezTo>
                  <a:pt x="4111121" y="133265"/>
                  <a:pt x="4106427" y="133338"/>
                  <a:pt x="4101779" y="133520"/>
                </a:cubicBezTo>
                <a:lnTo>
                  <a:pt x="4101640" y="133593"/>
                </a:lnTo>
                <a:cubicBezTo>
                  <a:pt x="3987121" y="137937"/>
                  <a:pt x="3900115" y="196630"/>
                  <a:pt x="3873858" y="242914"/>
                </a:cubicBezTo>
                <a:cubicBezTo>
                  <a:pt x="3883897" y="245323"/>
                  <a:pt x="3894352" y="246965"/>
                  <a:pt x="3903836" y="250287"/>
                </a:cubicBezTo>
                <a:cubicBezTo>
                  <a:pt x="3915546" y="254411"/>
                  <a:pt x="3921867" y="251929"/>
                  <a:pt x="3930047" y="244191"/>
                </a:cubicBezTo>
                <a:cubicBezTo>
                  <a:pt x="3980429" y="196083"/>
                  <a:pt x="4042429" y="171956"/>
                  <a:pt x="4115723" y="173051"/>
                </a:cubicBezTo>
                <a:lnTo>
                  <a:pt x="4115723" y="182906"/>
                </a:lnTo>
                <a:cubicBezTo>
                  <a:pt x="4108473" y="182833"/>
                  <a:pt x="4101222" y="183052"/>
                  <a:pt x="4094018" y="183600"/>
                </a:cubicBezTo>
                <a:cubicBezTo>
                  <a:pt x="4026812" y="188673"/>
                  <a:pt x="3973363" y="213676"/>
                  <a:pt x="3932883" y="257806"/>
                </a:cubicBezTo>
                <a:cubicBezTo>
                  <a:pt x="3944037" y="262587"/>
                  <a:pt x="3952960" y="265508"/>
                  <a:pt x="3960536" y="269888"/>
                </a:cubicBezTo>
                <a:cubicBezTo>
                  <a:pt x="3970902" y="275910"/>
                  <a:pt x="3976990" y="274012"/>
                  <a:pt x="3985308" y="266712"/>
                </a:cubicBezTo>
                <a:cubicBezTo>
                  <a:pt x="4020446" y="235796"/>
                  <a:pt x="4067992" y="220247"/>
                  <a:pt x="4115723" y="220393"/>
                </a:cubicBezTo>
                <a:lnTo>
                  <a:pt x="4115723" y="230503"/>
                </a:lnTo>
                <a:cubicBezTo>
                  <a:pt x="4110749" y="230503"/>
                  <a:pt x="4105591" y="230722"/>
                  <a:pt x="4100432" y="231051"/>
                </a:cubicBezTo>
                <a:cubicBezTo>
                  <a:pt x="4053629" y="234226"/>
                  <a:pt x="4015286" y="251272"/>
                  <a:pt x="3986192" y="281751"/>
                </a:cubicBezTo>
                <a:lnTo>
                  <a:pt x="4023374" y="306133"/>
                </a:lnTo>
                <a:cubicBezTo>
                  <a:pt x="4047122" y="283539"/>
                  <a:pt x="4076309" y="269997"/>
                  <a:pt x="4114235" y="269742"/>
                </a:cubicBezTo>
                <a:lnTo>
                  <a:pt x="4115723" y="269742"/>
                </a:lnTo>
                <a:lnTo>
                  <a:pt x="4115723" y="277553"/>
                </a:lnTo>
                <a:cubicBezTo>
                  <a:pt x="4085141" y="277407"/>
                  <a:pt x="4054466" y="287080"/>
                  <a:pt x="4036479" y="306535"/>
                </a:cubicBezTo>
                <a:cubicBezTo>
                  <a:pt x="4034481" y="308725"/>
                  <a:pt x="4032621" y="313178"/>
                  <a:pt x="4033877" y="314638"/>
                </a:cubicBezTo>
                <a:cubicBezTo>
                  <a:pt x="4042010" y="323471"/>
                  <a:pt x="4051074" y="331647"/>
                  <a:pt x="4060136" y="340334"/>
                </a:cubicBezTo>
                <a:cubicBezTo>
                  <a:pt x="4079191" y="320259"/>
                  <a:pt x="4096434" y="311097"/>
                  <a:pt x="4115676" y="312740"/>
                </a:cubicBezTo>
                <a:lnTo>
                  <a:pt x="4115676" y="320770"/>
                </a:lnTo>
                <a:cubicBezTo>
                  <a:pt x="4096296" y="320441"/>
                  <a:pt x="4078682" y="329530"/>
                  <a:pt x="4071338" y="343619"/>
                </a:cubicBezTo>
                <a:cubicBezTo>
                  <a:pt x="4066131" y="354241"/>
                  <a:pt x="4072360" y="359972"/>
                  <a:pt x="4086676" y="359497"/>
                </a:cubicBezTo>
                <a:cubicBezTo>
                  <a:pt x="4096341" y="359133"/>
                  <a:pt x="4106008" y="358986"/>
                  <a:pt x="4115676" y="359023"/>
                </a:cubicBezTo>
                <a:lnTo>
                  <a:pt x="4115676" y="373003"/>
                </a:lnTo>
                <a:cubicBezTo>
                  <a:pt x="4038954" y="372483"/>
                  <a:pt x="3974729" y="393090"/>
                  <a:pt x="3921804" y="432715"/>
                </a:cubicBezTo>
                <a:lnTo>
                  <a:pt x="3892919" y="459652"/>
                </a:lnTo>
                <a:lnTo>
                  <a:pt x="3867172" y="459652"/>
                </a:lnTo>
                <a:lnTo>
                  <a:pt x="3892633" y="430455"/>
                </a:lnTo>
                <a:cubicBezTo>
                  <a:pt x="3879061" y="421476"/>
                  <a:pt x="3865446" y="412497"/>
                  <a:pt x="3851780" y="403518"/>
                </a:cubicBezTo>
                <a:cubicBezTo>
                  <a:pt x="3850896" y="403079"/>
                  <a:pt x="3850014" y="402715"/>
                  <a:pt x="3849039" y="402459"/>
                </a:cubicBezTo>
                <a:lnTo>
                  <a:pt x="3849039" y="402532"/>
                </a:lnTo>
                <a:cubicBezTo>
                  <a:pt x="3837917" y="398891"/>
                  <a:pt x="3826018" y="397041"/>
                  <a:pt x="3814111" y="396794"/>
                </a:cubicBezTo>
                <a:cubicBezTo>
                  <a:pt x="3778396" y="396055"/>
                  <a:pt x="3742641" y="409750"/>
                  <a:pt x="3727825" y="432828"/>
                </a:cubicBezTo>
                <a:lnTo>
                  <a:pt x="3756358" y="459652"/>
                </a:lnTo>
                <a:lnTo>
                  <a:pt x="3729774" y="459652"/>
                </a:lnTo>
                <a:lnTo>
                  <a:pt x="3711565" y="438804"/>
                </a:lnTo>
                <a:cubicBezTo>
                  <a:pt x="3664324" y="401736"/>
                  <a:pt x="3583619" y="374600"/>
                  <a:pt x="3505294" y="373149"/>
                </a:cubicBezTo>
                <a:lnTo>
                  <a:pt x="3505294" y="358840"/>
                </a:lnTo>
                <a:cubicBezTo>
                  <a:pt x="3515054" y="358840"/>
                  <a:pt x="3524908" y="359023"/>
                  <a:pt x="3534620" y="359315"/>
                </a:cubicBezTo>
                <a:lnTo>
                  <a:pt x="3534620" y="359388"/>
                </a:lnTo>
                <a:cubicBezTo>
                  <a:pt x="3548145" y="359826"/>
                  <a:pt x="3554421" y="354570"/>
                  <a:pt x="3550236" y="344350"/>
                </a:cubicBezTo>
                <a:cubicBezTo>
                  <a:pt x="3543823" y="330224"/>
                  <a:pt x="3526952" y="320697"/>
                  <a:pt x="3507850" y="320478"/>
                </a:cubicBezTo>
                <a:cubicBezTo>
                  <a:pt x="3506966" y="320478"/>
                  <a:pt x="3506131" y="320478"/>
                  <a:pt x="3505294" y="320514"/>
                </a:cubicBezTo>
                <a:lnTo>
                  <a:pt x="3505294" y="311827"/>
                </a:lnTo>
                <a:cubicBezTo>
                  <a:pt x="3523188" y="310769"/>
                  <a:pt x="3540106" y="320040"/>
                  <a:pt x="3561159" y="339641"/>
                </a:cubicBezTo>
                <a:cubicBezTo>
                  <a:pt x="3569479" y="331720"/>
                  <a:pt x="3578309" y="324128"/>
                  <a:pt x="3585839" y="315915"/>
                </a:cubicBezTo>
                <a:cubicBezTo>
                  <a:pt x="3587651" y="313944"/>
                  <a:pt x="3587047" y="309053"/>
                  <a:pt x="3585142" y="306900"/>
                </a:cubicBezTo>
                <a:cubicBezTo>
                  <a:pt x="3568038" y="287189"/>
                  <a:pt x="3536572" y="277407"/>
                  <a:pt x="3505294" y="277553"/>
                </a:cubicBezTo>
                <a:lnTo>
                  <a:pt x="3505294" y="269778"/>
                </a:lnTo>
                <a:cubicBezTo>
                  <a:pt x="3505758" y="269742"/>
                  <a:pt x="3506178" y="269742"/>
                  <a:pt x="3506642" y="269742"/>
                </a:cubicBezTo>
                <a:cubicBezTo>
                  <a:pt x="3544661" y="269778"/>
                  <a:pt x="3573848" y="283430"/>
                  <a:pt x="3598062" y="305914"/>
                </a:cubicBezTo>
                <a:lnTo>
                  <a:pt x="3635430" y="281130"/>
                </a:lnTo>
                <a:cubicBezTo>
                  <a:pt x="3600618" y="247732"/>
                  <a:pt x="3557952" y="230175"/>
                  <a:pt x="3505294" y="230576"/>
                </a:cubicBezTo>
                <a:lnTo>
                  <a:pt x="3505294" y="220648"/>
                </a:lnTo>
                <a:cubicBezTo>
                  <a:pt x="3518725" y="220794"/>
                  <a:pt x="3532112" y="221999"/>
                  <a:pt x="3545217" y="224225"/>
                </a:cubicBezTo>
                <a:cubicBezTo>
                  <a:pt x="3582446" y="230430"/>
                  <a:pt x="3612702" y="245761"/>
                  <a:pt x="3638263" y="267734"/>
                </a:cubicBezTo>
                <a:cubicBezTo>
                  <a:pt x="3641565" y="270618"/>
                  <a:pt x="3648955" y="273830"/>
                  <a:pt x="3652254" y="272771"/>
                </a:cubicBezTo>
                <a:cubicBezTo>
                  <a:pt x="3664199" y="268902"/>
                  <a:pt x="3675122" y="263318"/>
                  <a:pt x="3688738" y="257295"/>
                </a:cubicBezTo>
                <a:cubicBezTo>
                  <a:pt x="3640216" y="207581"/>
                  <a:pt x="3579517" y="182067"/>
                  <a:pt x="3505294" y="182724"/>
                </a:cubicBezTo>
                <a:lnTo>
                  <a:pt x="3505294" y="172868"/>
                </a:lnTo>
                <a:cubicBezTo>
                  <a:pt x="3520027" y="173014"/>
                  <a:pt x="3534713" y="174036"/>
                  <a:pt x="3549214" y="175935"/>
                </a:cubicBezTo>
                <a:cubicBezTo>
                  <a:pt x="3608612" y="183563"/>
                  <a:pt x="3656438" y="208238"/>
                  <a:pt x="3693619" y="245615"/>
                </a:cubicBezTo>
                <a:cubicBezTo>
                  <a:pt x="3696639" y="248681"/>
                  <a:pt x="3702449" y="252988"/>
                  <a:pt x="3705749" y="252440"/>
                </a:cubicBezTo>
                <a:cubicBezTo>
                  <a:pt x="3720064" y="249995"/>
                  <a:pt x="3734053" y="245943"/>
                  <a:pt x="3750413" y="241892"/>
                </a:cubicBezTo>
                <a:cubicBezTo>
                  <a:pt x="3690831" y="171299"/>
                  <a:pt x="3610053" y="134287"/>
                  <a:pt x="3505294" y="133667"/>
                </a:cubicBezTo>
                <a:lnTo>
                  <a:pt x="3505294" y="120198"/>
                </a:lnTo>
                <a:lnTo>
                  <a:pt x="3537178" y="120198"/>
                </a:lnTo>
                <a:lnTo>
                  <a:pt x="3537131" y="120307"/>
                </a:lnTo>
                <a:cubicBezTo>
                  <a:pt x="3548703" y="120198"/>
                  <a:pt x="3553584" y="115343"/>
                  <a:pt x="3550842" y="106838"/>
                </a:cubicBezTo>
                <a:cubicBezTo>
                  <a:pt x="3546007" y="92274"/>
                  <a:pt x="3525511" y="80485"/>
                  <a:pt x="3505573" y="80777"/>
                </a:cubicBezTo>
                <a:lnTo>
                  <a:pt x="3505294" y="80777"/>
                </a:lnTo>
                <a:lnTo>
                  <a:pt x="3505294" y="73148"/>
                </a:lnTo>
                <a:cubicBezTo>
                  <a:pt x="3523420" y="72126"/>
                  <a:pt x="3540524" y="81361"/>
                  <a:pt x="3561205" y="100962"/>
                </a:cubicBezTo>
                <a:lnTo>
                  <a:pt x="3589556" y="73842"/>
                </a:lnTo>
                <a:cubicBezTo>
                  <a:pt x="3572081" y="50335"/>
                  <a:pt x="3538572" y="38253"/>
                  <a:pt x="3505294" y="38180"/>
                </a:cubicBezTo>
                <a:lnTo>
                  <a:pt x="3505294" y="30588"/>
                </a:lnTo>
                <a:cubicBezTo>
                  <a:pt x="3505620" y="30552"/>
                  <a:pt x="3505944" y="30552"/>
                  <a:pt x="3506316" y="30552"/>
                </a:cubicBezTo>
                <a:cubicBezTo>
                  <a:pt x="3543730" y="30369"/>
                  <a:pt x="3573801" y="43728"/>
                  <a:pt x="3597829" y="66943"/>
                </a:cubicBezTo>
                <a:lnTo>
                  <a:pt x="3635337" y="42451"/>
                </a:lnTo>
                <a:cubicBezTo>
                  <a:pt x="3615444" y="22594"/>
                  <a:pt x="3592345" y="8359"/>
                  <a:pt x="3566133" y="37"/>
                </a:cubicBezTo>
                <a:lnTo>
                  <a:pt x="3593507" y="37"/>
                </a:lnTo>
                <a:cubicBezTo>
                  <a:pt x="3610379" y="7738"/>
                  <a:pt x="3625576" y="17521"/>
                  <a:pt x="3638497" y="29018"/>
                </a:cubicBezTo>
                <a:cubicBezTo>
                  <a:pt x="3641565" y="31829"/>
                  <a:pt x="3649141" y="34895"/>
                  <a:pt x="3652487" y="33800"/>
                </a:cubicBezTo>
                <a:cubicBezTo>
                  <a:pt x="3664384" y="29967"/>
                  <a:pt x="3675353" y="24346"/>
                  <a:pt x="3688413" y="18652"/>
                </a:cubicBezTo>
                <a:cubicBezTo>
                  <a:pt x="3682419" y="12155"/>
                  <a:pt x="3675911" y="5950"/>
                  <a:pt x="3669031" y="37"/>
                </a:cubicBezTo>
                <a:lnTo>
                  <a:pt x="3686600" y="37"/>
                </a:lnTo>
                <a:cubicBezTo>
                  <a:pt x="3688367" y="1679"/>
                  <a:pt x="3690086" y="3322"/>
                  <a:pt x="3691806" y="5037"/>
                </a:cubicBezTo>
                <a:cubicBezTo>
                  <a:pt x="3695339" y="8468"/>
                  <a:pt x="3701195" y="13761"/>
                  <a:pt x="3704773" y="13250"/>
                </a:cubicBezTo>
                <a:cubicBezTo>
                  <a:pt x="3719600" y="11060"/>
                  <a:pt x="3733960" y="6972"/>
                  <a:pt x="3750600" y="3066"/>
                </a:cubicBezTo>
                <a:cubicBezTo>
                  <a:pt x="3749763" y="2044"/>
                  <a:pt x="3748880" y="1059"/>
                  <a:pt x="3747998" y="37"/>
                </a:cubicBezTo>
                <a:lnTo>
                  <a:pt x="3773977" y="37"/>
                </a:lnTo>
                <a:cubicBezTo>
                  <a:pt x="3776487" y="657"/>
                  <a:pt x="3779554" y="876"/>
                  <a:pt x="3783086" y="767"/>
                </a:cubicBezTo>
                <a:cubicBezTo>
                  <a:pt x="3801586" y="73"/>
                  <a:pt x="3820174" y="219"/>
                  <a:pt x="3838627" y="840"/>
                </a:cubicBezTo>
                <a:cubicBezTo>
                  <a:pt x="3841649" y="986"/>
                  <a:pt x="3844716" y="730"/>
                  <a:pt x="3847597" y="0"/>
                </a:cubicBezTo>
                <a:close/>
                <a:moveTo>
                  <a:pt x="3237123" y="0"/>
                </a:moveTo>
                <a:lnTo>
                  <a:pt x="3262917" y="0"/>
                </a:lnTo>
                <a:cubicBezTo>
                  <a:pt x="3262453" y="511"/>
                  <a:pt x="3262034" y="1022"/>
                  <a:pt x="3261616" y="1533"/>
                </a:cubicBezTo>
                <a:cubicBezTo>
                  <a:pt x="3264171" y="3395"/>
                  <a:pt x="3264775" y="4234"/>
                  <a:pt x="3265659" y="4417"/>
                </a:cubicBezTo>
                <a:cubicBezTo>
                  <a:pt x="3275280" y="6753"/>
                  <a:pt x="3285273" y="8286"/>
                  <a:pt x="3294335" y="11425"/>
                </a:cubicBezTo>
                <a:cubicBezTo>
                  <a:pt x="3305676" y="15404"/>
                  <a:pt x="3311717" y="12447"/>
                  <a:pt x="3319293" y="5147"/>
                </a:cubicBezTo>
                <a:cubicBezTo>
                  <a:pt x="3321107" y="3431"/>
                  <a:pt x="3322920" y="1716"/>
                  <a:pt x="3324778" y="37"/>
                </a:cubicBezTo>
                <a:lnTo>
                  <a:pt x="3341695" y="37"/>
                </a:lnTo>
                <a:cubicBezTo>
                  <a:pt x="3334863" y="5986"/>
                  <a:pt x="3328450" y="12228"/>
                  <a:pt x="3322500" y="18762"/>
                </a:cubicBezTo>
                <a:lnTo>
                  <a:pt x="3364516" y="36392"/>
                </a:lnTo>
                <a:cubicBezTo>
                  <a:pt x="3380411" y="21244"/>
                  <a:pt x="3397933" y="9016"/>
                  <a:pt x="3417313" y="37"/>
                </a:cubicBezTo>
                <a:lnTo>
                  <a:pt x="3446500" y="37"/>
                </a:lnTo>
                <a:cubicBezTo>
                  <a:pt x="3418337" y="8432"/>
                  <a:pt x="3393565" y="23178"/>
                  <a:pt x="3376879" y="43473"/>
                </a:cubicBezTo>
                <a:lnTo>
                  <a:pt x="3413224" y="67125"/>
                </a:lnTo>
                <a:cubicBezTo>
                  <a:pt x="3437252" y="43436"/>
                  <a:pt x="3467555" y="30588"/>
                  <a:pt x="3505062" y="30588"/>
                </a:cubicBezTo>
                <a:lnTo>
                  <a:pt x="3505247" y="30588"/>
                </a:lnTo>
                <a:lnTo>
                  <a:pt x="3505247" y="38253"/>
                </a:lnTo>
                <a:cubicBezTo>
                  <a:pt x="3475317" y="38071"/>
                  <a:pt x="3445386" y="47597"/>
                  <a:pt x="3426794" y="66760"/>
                </a:cubicBezTo>
                <a:lnTo>
                  <a:pt x="3426609" y="66943"/>
                </a:lnTo>
                <a:cubicBezTo>
                  <a:pt x="3424471" y="69169"/>
                  <a:pt x="3421775" y="73623"/>
                  <a:pt x="3423263" y="74900"/>
                </a:cubicBezTo>
                <a:cubicBezTo>
                  <a:pt x="3431488" y="83916"/>
                  <a:pt x="3440691" y="92384"/>
                  <a:pt x="3450033" y="101473"/>
                </a:cubicBezTo>
                <a:cubicBezTo>
                  <a:pt x="3468159" y="81397"/>
                  <a:pt x="3485960" y="72126"/>
                  <a:pt x="3505202" y="73440"/>
                </a:cubicBezTo>
                <a:lnTo>
                  <a:pt x="3505202" y="80923"/>
                </a:lnTo>
                <a:lnTo>
                  <a:pt x="3505109" y="80923"/>
                </a:lnTo>
                <a:cubicBezTo>
                  <a:pt x="3485774" y="80704"/>
                  <a:pt x="3466068" y="91800"/>
                  <a:pt x="3460631" y="106072"/>
                </a:cubicBezTo>
                <a:cubicBezTo>
                  <a:pt x="3457145" y="115197"/>
                  <a:pt x="3461884" y="120307"/>
                  <a:pt x="3474247" y="120307"/>
                </a:cubicBezTo>
                <a:lnTo>
                  <a:pt x="3505247" y="120307"/>
                </a:lnTo>
                <a:lnTo>
                  <a:pt x="3505247" y="133265"/>
                </a:lnTo>
                <a:cubicBezTo>
                  <a:pt x="3500647" y="133265"/>
                  <a:pt x="3495953" y="133338"/>
                  <a:pt x="3491305" y="133520"/>
                </a:cubicBezTo>
                <a:lnTo>
                  <a:pt x="3491166" y="133593"/>
                </a:lnTo>
                <a:cubicBezTo>
                  <a:pt x="3376646" y="137937"/>
                  <a:pt x="3289641" y="196630"/>
                  <a:pt x="3263382" y="242914"/>
                </a:cubicBezTo>
                <a:cubicBezTo>
                  <a:pt x="3273421" y="245323"/>
                  <a:pt x="3283879" y="246965"/>
                  <a:pt x="3293360" y="250287"/>
                </a:cubicBezTo>
                <a:cubicBezTo>
                  <a:pt x="3305072" y="254411"/>
                  <a:pt x="3311392" y="251929"/>
                  <a:pt x="3319572" y="244191"/>
                </a:cubicBezTo>
                <a:cubicBezTo>
                  <a:pt x="3369953" y="196083"/>
                  <a:pt x="3431954" y="171956"/>
                  <a:pt x="3505247" y="173051"/>
                </a:cubicBezTo>
                <a:lnTo>
                  <a:pt x="3505247" y="182906"/>
                </a:lnTo>
                <a:cubicBezTo>
                  <a:pt x="3497997" y="182833"/>
                  <a:pt x="3490746" y="183052"/>
                  <a:pt x="3483543" y="183600"/>
                </a:cubicBezTo>
                <a:cubicBezTo>
                  <a:pt x="3416337" y="188673"/>
                  <a:pt x="3362889" y="213676"/>
                  <a:pt x="3322407" y="257806"/>
                </a:cubicBezTo>
                <a:cubicBezTo>
                  <a:pt x="3333563" y="262587"/>
                  <a:pt x="3342486" y="265508"/>
                  <a:pt x="3350061" y="269888"/>
                </a:cubicBezTo>
                <a:cubicBezTo>
                  <a:pt x="3360426" y="275910"/>
                  <a:pt x="3366514" y="274012"/>
                  <a:pt x="3374834" y="266712"/>
                </a:cubicBezTo>
                <a:cubicBezTo>
                  <a:pt x="3409970" y="235796"/>
                  <a:pt x="3457516" y="220247"/>
                  <a:pt x="3505247" y="220393"/>
                </a:cubicBezTo>
                <a:lnTo>
                  <a:pt x="3505247" y="230503"/>
                </a:lnTo>
                <a:cubicBezTo>
                  <a:pt x="3500276" y="230503"/>
                  <a:pt x="3495116" y="230722"/>
                  <a:pt x="3489956" y="231051"/>
                </a:cubicBezTo>
                <a:cubicBezTo>
                  <a:pt x="3443154" y="234226"/>
                  <a:pt x="3404811" y="251272"/>
                  <a:pt x="3375716" y="281751"/>
                </a:cubicBezTo>
                <a:lnTo>
                  <a:pt x="3412898" y="306133"/>
                </a:lnTo>
                <a:cubicBezTo>
                  <a:pt x="3436648" y="283539"/>
                  <a:pt x="3465835" y="269997"/>
                  <a:pt x="3503761" y="269742"/>
                </a:cubicBezTo>
                <a:lnTo>
                  <a:pt x="3505247" y="269742"/>
                </a:lnTo>
                <a:lnTo>
                  <a:pt x="3505247" y="277553"/>
                </a:lnTo>
                <a:cubicBezTo>
                  <a:pt x="3474667" y="277407"/>
                  <a:pt x="3443991" y="287080"/>
                  <a:pt x="3426005" y="306535"/>
                </a:cubicBezTo>
                <a:cubicBezTo>
                  <a:pt x="3424006" y="308725"/>
                  <a:pt x="3422148" y="313178"/>
                  <a:pt x="3423401" y="314638"/>
                </a:cubicBezTo>
                <a:cubicBezTo>
                  <a:pt x="3431536" y="323471"/>
                  <a:pt x="3440599" y="331647"/>
                  <a:pt x="3449661" y="340334"/>
                </a:cubicBezTo>
                <a:cubicBezTo>
                  <a:pt x="3468717" y="320259"/>
                  <a:pt x="3485960" y="311097"/>
                  <a:pt x="3505202" y="312740"/>
                </a:cubicBezTo>
                <a:lnTo>
                  <a:pt x="3505202" y="320770"/>
                </a:lnTo>
                <a:cubicBezTo>
                  <a:pt x="3485821" y="320441"/>
                  <a:pt x="3468206" y="329530"/>
                  <a:pt x="3460862" y="343619"/>
                </a:cubicBezTo>
                <a:cubicBezTo>
                  <a:pt x="3455657" y="354241"/>
                  <a:pt x="3461884" y="359972"/>
                  <a:pt x="3476200" y="359497"/>
                </a:cubicBezTo>
                <a:cubicBezTo>
                  <a:pt x="3485867" y="359133"/>
                  <a:pt x="3495534" y="358986"/>
                  <a:pt x="3505202" y="359023"/>
                </a:cubicBezTo>
                <a:lnTo>
                  <a:pt x="3505202" y="373003"/>
                </a:lnTo>
                <a:cubicBezTo>
                  <a:pt x="3428480" y="372483"/>
                  <a:pt x="3364254" y="393090"/>
                  <a:pt x="3311329" y="432715"/>
                </a:cubicBezTo>
                <a:lnTo>
                  <a:pt x="3282444" y="459652"/>
                </a:lnTo>
                <a:lnTo>
                  <a:pt x="3256696" y="459652"/>
                </a:lnTo>
                <a:lnTo>
                  <a:pt x="3282158" y="430455"/>
                </a:lnTo>
                <a:cubicBezTo>
                  <a:pt x="3268587" y="421476"/>
                  <a:pt x="3254970" y="412497"/>
                  <a:pt x="3241305" y="403518"/>
                </a:cubicBezTo>
                <a:cubicBezTo>
                  <a:pt x="3240421" y="403079"/>
                  <a:pt x="3239539" y="402715"/>
                  <a:pt x="3238563" y="402459"/>
                </a:cubicBezTo>
                <a:lnTo>
                  <a:pt x="3238563" y="402532"/>
                </a:lnTo>
                <a:cubicBezTo>
                  <a:pt x="3227444" y="398891"/>
                  <a:pt x="3215542" y="397041"/>
                  <a:pt x="3203637" y="396794"/>
                </a:cubicBezTo>
                <a:cubicBezTo>
                  <a:pt x="3167921" y="396055"/>
                  <a:pt x="3132166" y="409750"/>
                  <a:pt x="3117351" y="432828"/>
                </a:cubicBezTo>
                <a:lnTo>
                  <a:pt x="3145885" y="459652"/>
                </a:lnTo>
                <a:lnTo>
                  <a:pt x="3119300" y="459652"/>
                </a:lnTo>
                <a:lnTo>
                  <a:pt x="3101090" y="438804"/>
                </a:lnTo>
                <a:cubicBezTo>
                  <a:pt x="3053849" y="401736"/>
                  <a:pt x="2973145" y="374600"/>
                  <a:pt x="2894819" y="373149"/>
                </a:cubicBezTo>
                <a:lnTo>
                  <a:pt x="2894819" y="358840"/>
                </a:lnTo>
                <a:cubicBezTo>
                  <a:pt x="2904580" y="358840"/>
                  <a:pt x="2914433" y="359023"/>
                  <a:pt x="2924146" y="359315"/>
                </a:cubicBezTo>
                <a:lnTo>
                  <a:pt x="2924146" y="359388"/>
                </a:lnTo>
                <a:cubicBezTo>
                  <a:pt x="2937671" y="359826"/>
                  <a:pt x="2943946" y="354570"/>
                  <a:pt x="2939762" y="344350"/>
                </a:cubicBezTo>
                <a:cubicBezTo>
                  <a:pt x="2933349" y="330224"/>
                  <a:pt x="2916478" y="320697"/>
                  <a:pt x="2897376" y="320478"/>
                </a:cubicBezTo>
                <a:cubicBezTo>
                  <a:pt x="2896492" y="320478"/>
                  <a:pt x="2895657" y="320478"/>
                  <a:pt x="2894819" y="320514"/>
                </a:cubicBezTo>
                <a:lnTo>
                  <a:pt x="2894819" y="311827"/>
                </a:lnTo>
                <a:cubicBezTo>
                  <a:pt x="2912712" y="310769"/>
                  <a:pt x="2929632" y="320040"/>
                  <a:pt x="2950685" y="339641"/>
                </a:cubicBezTo>
                <a:cubicBezTo>
                  <a:pt x="2959004" y="331720"/>
                  <a:pt x="2967835" y="324128"/>
                  <a:pt x="2975364" y="315915"/>
                </a:cubicBezTo>
                <a:cubicBezTo>
                  <a:pt x="2977177" y="313944"/>
                  <a:pt x="2976573" y="309053"/>
                  <a:pt x="2974666" y="306900"/>
                </a:cubicBezTo>
                <a:cubicBezTo>
                  <a:pt x="2957564" y="287189"/>
                  <a:pt x="2926099" y="277407"/>
                  <a:pt x="2894819" y="277553"/>
                </a:cubicBezTo>
                <a:lnTo>
                  <a:pt x="2894819" y="269778"/>
                </a:lnTo>
                <a:cubicBezTo>
                  <a:pt x="2895284" y="269742"/>
                  <a:pt x="2895702" y="269742"/>
                  <a:pt x="2896168" y="269742"/>
                </a:cubicBezTo>
                <a:cubicBezTo>
                  <a:pt x="2934185" y="269778"/>
                  <a:pt x="2963374" y="283430"/>
                  <a:pt x="2987588" y="305914"/>
                </a:cubicBezTo>
                <a:lnTo>
                  <a:pt x="3024956" y="281130"/>
                </a:lnTo>
                <a:cubicBezTo>
                  <a:pt x="2990143" y="247732"/>
                  <a:pt x="2947479" y="230175"/>
                  <a:pt x="2894819" y="230576"/>
                </a:cubicBezTo>
                <a:lnTo>
                  <a:pt x="2894819" y="220648"/>
                </a:lnTo>
                <a:cubicBezTo>
                  <a:pt x="2908251" y="220794"/>
                  <a:pt x="2921638" y="221999"/>
                  <a:pt x="2934743" y="224225"/>
                </a:cubicBezTo>
                <a:cubicBezTo>
                  <a:pt x="2971970" y="230430"/>
                  <a:pt x="3002228" y="245761"/>
                  <a:pt x="3027789" y="267734"/>
                </a:cubicBezTo>
                <a:cubicBezTo>
                  <a:pt x="3031091" y="270618"/>
                  <a:pt x="3038479" y="273830"/>
                  <a:pt x="3041780" y="272771"/>
                </a:cubicBezTo>
                <a:cubicBezTo>
                  <a:pt x="3053725" y="268902"/>
                  <a:pt x="3064647" y="263318"/>
                  <a:pt x="3078264" y="257295"/>
                </a:cubicBezTo>
                <a:cubicBezTo>
                  <a:pt x="3029742" y="207581"/>
                  <a:pt x="2969043" y="182067"/>
                  <a:pt x="2894819" y="182724"/>
                </a:cubicBezTo>
                <a:lnTo>
                  <a:pt x="2894819" y="172868"/>
                </a:lnTo>
                <a:cubicBezTo>
                  <a:pt x="2909553" y="173014"/>
                  <a:pt x="2924240" y="174036"/>
                  <a:pt x="2938740" y="175935"/>
                </a:cubicBezTo>
                <a:cubicBezTo>
                  <a:pt x="2998138" y="183563"/>
                  <a:pt x="3045962" y="208238"/>
                  <a:pt x="3083143" y="245615"/>
                </a:cubicBezTo>
                <a:cubicBezTo>
                  <a:pt x="3086165" y="248681"/>
                  <a:pt x="3091976" y="252988"/>
                  <a:pt x="3095275" y="252440"/>
                </a:cubicBezTo>
                <a:cubicBezTo>
                  <a:pt x="3109589" y="249995"/>
                  <a:pt x="3123579" y="245943"/>
                  <a:pt x="3139940" y="241892"/>
                </a:cubicBezTo>
                <a:cubicBezTo>
                  <a:pt x="3080355" y="171299"/>
                  <a:pt x="2999578" y="134287"/>
                  <a:pt x="2894819" y="133667"/>
                </a:cubicBezTo>
                <a:lnTo>
                  <a:pt x="2894819" y="120198"/>
                </a:lnTo>
                <a:lnTo>
                  <a:pt x="2926704" y="120198"/>
                </a:lnTo>
                <a:lnTo>
                  <a:pt x="2926657" y="120307"/>
                </a:lnTo>
                <a:cubicBezTo>
                  <a:pt x="2938229" y="120198"/>
                  <a:pt x="2943110" y="115343"/>
                  <a:pt x="2940366" y="106838"/>
                </a:cubicBezTo>
                <a:cubicBezTo>
                  <a:pt x="2935534" y="92274"/>
                  <a:pt x="2915037" y="80485"/>
                  <a:pt x="2895099" y="80777"/>
                </a:cubicBezTo>
                <a:lnTo>
                  <a:pt x="2894819" y="80777"/>
                </a:lnTo>
                <a:lnTo>
                  <a:pt x="2894819" y="73148"/>
                </a:lnTo>
                <a:cubicBezTo>
                  <a:pt x="2912946" y="72126"/>
                  <a:pt x="2930050" y="81361"/>
                  <a:pt x="2950731" y="100962"/>
                </a:cubicBezTo>
                <a:lnTo>
                  <a:pt x="2979083" y="73842"/>
                </a:lnTo>
                <a:cubicBezTo>
                  <a:pt x="2961608" y="50335"/>
                  <a:pt x="2928098" y="38253"/>
                  <a:pt x="2894819" y="38180"/>
                </a:cubicBezTo>
                <a:lnTo>
                  <a:pt x="2894819" y="30588"/>
                </a:lnTo>
                <a:cubicBezTo>
                  <a:pt x="2895146" y="30552"/>
                  <a:pt x="2895470" y="30552"/>
                  <a:pt x="2895841" y="30552"/>
                </a:cubicBezTo>
                <a:cubicBezTo>
                  <a:pt x="2933256" y="30369"/>
                  <a:pt x="2963327" y="43728"/>
                  <a:pt x="2987355" y="66943"/>
                </a:cubicBezTo>
                <a:lnTo>
                  <a:pt x="3024863" y="42451"/>
                </a:lnTo>
                <a:cubicBezTo>
                  <a:pt x="3004970" y="22594"/>
                  <a:pt x="2981871" y="8359"/>
                  <a:pt x="2955657" y="37"/>
                </a:cubicBezTo>
                <a:lnTo>
                  <a:pt x="2983033" y="37"/>
                </a:lnTo>
                <a:cubicBezTo>
                  <a:pt x="2999904" y="7738"/>
                  <a:pt x="3015103" y="17521"/>
                  <a:pt x="3028023" y="29018"/>
                </a:cubicBezTo>
                <a:cubicBezTo>
                  <a:pt x="3031091" y="31829"/>
                  <a:pt x="3038665" y="34895"/>
                  <a:pt x="3042012" y="33800"/>
                </a:cubicBezTo>
                <a:cubicBezTo>
                  <a:pt x="3053910" y="29967"/>
                  <a:pt x="3064879" y="24346"/>
                  <a:pt x="3077938" y="18652"/>
                </a:cubicBezTo>
                <a:cubicBezTo>
                  <a:pt x="3071943" y="12155"/>
                  <a:pt x="3065437" y="5950"/>
                  <a:pt x="3058558" y="37"/>
                </a:cubicBezTo>
                <a:lnTo>
                  <a:pt x="3076126" y="37"/>
                </a:lnTo>
                <a:cubicBezTo>
                  <a:pt x="3077893" y="1679"/>
                  <a:pt x="3079612" y="3322"/>
                  <a:pt x="3081332" y="5037"/>
                </a:cubicBezTo>
                <a:cubicBezTo>
                  <a:pt x="3084865" y="8468"/>
                  <a:pt x="3090720" y="13761"/>
                  <a:pt x="3094299" y="13250"/>
                </a:cubicBezTo>
                <a:cubicBezTo>
                  <a:pt x="3109126" y="11060"/>
                  <a:pt x="3123486" y="6972"/>
                  <a:pt x="3140126" y="3066"/>
                </a:cubicBezTo>
                <a:cubicBezTo>
                  <a:pt x="3139288" y="2044"/>
                  <a:pt x="3138406" y="1059"/>
                  <a:pt x="3137522" y="37"/>
                </a:cubicBezTo>
                <a:lnTo>
                  <a:pt x="3163503" y="37"/>
                </a:lnTo>
                <a:cubicBezTo>
                  <a:pt x="3166013" y="657"/>
                  <a:pt x="3169080" y="876"/>
                  <a:pt x="3172613" y="767"/>
                </a:cubicBezTo>
                <a:cubicBezTo>
                  <a:pt x="3191110" y="73"/>
                  <a:pt x="3209700" y="219"/>
                  <a:pt x="3228152" y="840"/>
                </a:cubicBezTo>
                <a:cubicBezTo>
                  <a:pt x="3231173" y="986"/>
                  <a:pt x="3234241" y="730"/>
                  <a:pt x="3237123" y="0"/>
                </a:cubicBezTo>
                <a:close/>
                <a:moveTo>
                  <a:pt x="2626647" y="0"/>
                </a:moveTo>
                <a:lnTo>
                  <a:pt x="2652443" y="0"/>
                </a:lnTo>
                <a:cubicBezTo>
                  <a:pt x="2651979" y="511"/>
                  <a:pt x="2651560" y="1022"/>
                  <a:pt x="2651142" y="1533"/>
                </a:cubicBezTo>
                <a:cubicBezTo>
                  <a:pt x="2653697" y="3395"/>
                  <a:pt x="2654301" y="4234"/>
                  <a:pt x="2655185" y="4417"/>
                </a:cubicBezTo>
                <a:cubicBezTo>
                  <a:pt x="2664806" y="6753"/>
                  <a:pt x="2674798" y="8286"/>
                  <a:pt x="2683861" y="11425"/>
                </a:cubicBezTo>
                <a:cubicBezTo>
                  <a:pt x="2695201" y="15404"/>
                  <a:pt x="2701243" y="12447"/>
                  <a:pt x="2708820" y="5147"/>
                </a:cubicBezTo>
                <a:cubicBezTo>
                  <a:pt x="2710632" y="3431"/>
                  <a:pt x="2712444" y="1716"/>
                  <a:pt x="2714304" y="37"/>
                </a:cubicBezTo>
                <a:lnTo>
                  <a:pt x="2731221" y="37"/>
                </a:lnTo>
                <a:cubicBezTo>
                  <a:pt x="2724389" y="5986"/>
                  <a:pt x="2717976" y="12228"/>
                  <a:pt x="2712026" y="18762"/>
                </a:cubicBezTo>
                <a:lnTo>
                  <a:pt x="2754042" y="36392"/>
                </a:lnTo>
                <a:cubicBezTo>
                  <a:pt x="2769937" y="21244"/>
                  <a:pt x="2787458" y="9016"/>
                  <a:pt x="2806839" y="37"/>
                </a:cubicBezTo>
                <a:lnTo>
                  <a:pt x="2836026" y="37"/>
                </a:lnTo>
                <a:cubicBezTo>
                  <a:pt x="2807861" y="8432"/>
                  <a:pt x="2783089" y="23178"/>
                  <a:pt x="2766404" y="43473"/>
                </a:cubicBezTo>
                <a:lnTo>
                  <a:pt x="2802749" y="67125"/>
                </a:lnTo>
                <a:cubicBezTo>
                  <a:pt x="2826778" y="43436"/>
                  <a:pt x="2857081" y="30588"/>
                  <a:pt x="2894588" y="30588"/>
                </a:cubicBezTo>
                <a:lnTo>
                  <a:pt x="2894773" y="30588"/>
                </a:lnTo>
                <a:lnTo>
                  <a:pt x="2894773" y="38253"/>
                </a:lnTo>
                <a:cubicBezTo>
                  <a:pt x="2864841" y="38071"/>
                  <a:pt x="2834911" y="47597"/>
                  <a:pt x="2816320" y="66760"/>
                </a:cubicBezTo>
                <a:lnTo>
                  <a:pt x="2816135" y="66943"/>
                </a:lnTo>
                <a:cubicBezTo>
                  <a:pt x="2813998" y="69169"/>
                  <a:pt x="2811300" y="73623"/>
                  <a:pt x="2812789" y="74900"/>
                </a:cubicBezTo>
                <a:cubicBezTo>
                  <a:pt x="2821015" y="83916"/>
                  <a:pt x="2830218" y="92384"/>
                  <a:pt x="2839559" y="101473"/>
                </a:cubicBezTo>
                <a:cubicBezTo>
                  <a:pt x="2857685" y="81397"/>
                  <a:pt x="2875485" y="72126"/>
                  <a:pt x="2894727" y="73440"/>
                </a:cubicBezTo>
                <a:lnTo>
                  <a:pt x="2894727" y="80923"/>
                </a:lnTo>
                <a:lnTo>
                  <a:pt x="2894635" y="80923"/>
                </a:lnTo>
                <a:cubicBezTo>
                  <a:pt x="2875300" y="80704"/>
                  <a:pt x="2855594" y="91800"/>
                  <a:pt x="2850157" y="106072"/>
                </a:cubicBezTo>
                <a:cubicBezTo>
                  <a:pt x="2846671" y="115197"/>
                  <a:pt x="2851410" y="120307"/>
                  <a:pt x="2863773" y="120307"/>
                </a:cubicBezTo>
                <a:lnTo>
                  <a:pt x="2894773" y="120307"/>
                </a:lnTo>
                <a:lnTo>
                  <a:pt x="2894773" y="133265"/>
                </a:lnTo>
                <a:cubicBezTo>
                  <a:pt x="2890172" y="133265"/>
                  <a:pt x="2885478" y="133338"/>
                  <a:pt x="2880830" y="133520"/>
                </a:cubicBezTo>
                <a:lnTo>
                  <a:pt x="2880690" y="133593"/>
                </a:lnTo>
                <a:cubicBezTo>
                  <a:pt x="2766172" y="137937"/>
                  <a:pt x="2679167" y="196630"/>
                  <a:pt x="2652908" y="242914"/>
                </a:cubicBezTo>
                <a:cubicBezTo>
                  <a:pt x="2662947" y="245323"/>
                  <a:pt x="2673403" y="246965"/>
                  <a:pt x="2682885" y="250287"/>
                </a:cubicBezTo>
                <a:cubicBezTo>
                  <a:pt x="2694598" y="254411"/>
                  <a:pt x="2700919" y="251929"/>
                  <a:pt x="2709098" y="244191"/>
                </a:cubicBezTo>
                <a:cubicBezTo>
                  <a:pt x="2759479" y="196083"/>
                  <a:pt x="2821479" y="171956"/>
                  <a:pt x="2894773" y="173051"/>
                </a:cubicBezTo>
                <a:lnTo>
                  <a:pt x="2894773" y="182906"/>
                </a:lnTo>
                <a:cubicBezTo>
                  <a:pt x="2887523" y="182833"/>
                  <a:pt x="2880273" y="183052"/>
                  <a:pt x="2873069" y="183600"/>
                </a:cubicBezTo>
                <a:cubicBezTo>
                  <a:pt x="2805863" y="188673"/>
                  <a:pt x="2752414" y="213676"/>
                  <a:pt x="2711933" y="257806"/>
                </a:cubicBezTo>
                <a:cubicBezTo>
                  <a:pt x="2723089" y="262587"/>
                  <a:pt x="2732012" y="265508"/>
                  <a:pt x="2739587" y="269888"/>
                </a:cubicBezTo>
                <a:cubicBezTo>
                  <a:pt x="2749952" y="275910"/>
                  <a:pt x="2756040" y="274012"/>
                  <a:pt x="2764359" y="266712"/>
                </a:cubicBezTo>
                <a:cubicBezTo>
                  <a:pt x="2799496" y="235796"/>
                  <a:pt x="2847042" y="220247"/>
                  <a:pt x="2894773" y="220393"/>
                </a:cubicBezTo>
                <a:lnTo>
                  <a:pt x="2894773" y="230503"/>
                </a:lnTo>
                <a:cubicBezTo>
                  <a:pt x="2889801" y="230503"/>
                  <a:pt x="2884642" y="230722"/>
                  <a:pt x="2879482" y="231051"/>
                </a:cubicBezTo>
                <a:cubicBezTo>
                  <a:pt x="2832681" y="234226"/>
                  <a:pt x="2794337" y="251272"/>
                  <a:pt x="2765243" y="281751"/>
                </a:cubicBezTo>
                <a:lnTo>
                  <a:pt x="2802424" y="306133"/>
                </a:lnTo>
                <a:cubicBezTo>
                  <a:pt x="2826174" y="283539"/>
                  <a:pt x="2855361" y="269997"/>
                  <a:pt x="2893286" y="269742"/>
                </a:cubicBezTo>
                <a:lnTo>
                  <a:pt x="2894773" y="269742"/>
                </a:lnTo>
                <a:lnTo>
                  <a:pt x="2894773" y="277553"/>
                </a:lnTo>
                <a:cubicBezTo>
                  <a:pt x="2864191" y="277407"/>
                  <a:pt x="2833517" y="287080"/>
                  <a:pt x="2815531" y="306535"/>
                </a:cubicBezTo>
                <a:cubicBezTo>
                  <a:pt x="2813532" y="308725"/>
                  <a:pt x="2811672" y="313178"/>
                  <a:pt x="2812927" y="314638"/>
                </a:cubicBezTo>
                <a:cubicBezTo>
                  <a:pt x="2821061" y="323471"/>
                  <a:pt x="2830124" y="331647"/>
                  <a:pt x="2839188" y="340334"/>
                </a:cubicBezTo>
                <a:cubicBezTo>
                  <a:pt x="2858242" y="320259"/>
                  <a:pt x="2875485" y="311097"/>
                  <a:pt x="2894727" y="312740"/>
                </a:cubicBezTo>
                <a:lnTo>
                  <a:pt x="2894727" y="320770"/>
                </a:lnTo>
                <a:cubicBezTo>
                  <a:pt x="2875347" y="320441"/>
                  <a:pt x="2857731" y="329530"/>
                  <a:pt x="2850388" y="343619"/>
                </a:cubicBezTo>
                <a:cubicBezTo>
                  <a:pt x="2845183" y="354241"/>
                  <a:pt x="2851410" y="359972"/>
                  <a:pt x="2865725" y="359497"/>
                </a:cubicBezTo>
                <a:cubicBezTo>
                  <a:pt x="2875393" y="359133"/>
                  <a:pt x="2885060" y="358986"/>
                  <a:pt x="2894727" y="359023"/>
                </a:cubicBezTo>
                <a:lnTo>
                  <a:pt x="2894727" y="373003"/>
                </a:lnTo>
                <a:cubicBezTo>
                  <a:pt x="2818006" y="372483"/>
                  <a:pt x="2753780" y="393090"/>
                  <a:pt x="2700855" y="432715"/>
                </a:cubicBezTo>
                <a:lnTo>
                  <a:pt x="2671971" y="459652"/>
                </a:lnTo>
                <a:lnTo>
                  <a:pt x="2646221" y="459652"/>
                </a:lnTo>
                <a:lnTo>
                  <a:pt x="2671684" y="430455"/>
                </a:lnTo>
                <a:cubicBezTo>
                  <a:pt x="2658112" y="421476"/>
                  <a:pt x="2644496" y="412497"/>
                  <a:pt x="2630831" y="403518"/>
                </a:cubicBezTo>
                <a:cubicBezTo>
                  <a:pt x="2629947" y="403079"/>
                  <a:pt x="2629065" y="402715"/>
                  <a:pt x="2628089" y="402459"/>
                </a:cubicBezTo>
                <a:lnTo>
                  <a:pt x="2628089" y="402532"/>
                </a:lnTo>
                <a:cubicBezTo>
                  <a:pt x="2616968" y="398891"/>
                  <a:pt x="2605068" y="397041"/>
                  <a:pt x="2593162" y="396794"/>
                </a:cubicBezTo>
                <a:cubicBezTo>
                  <a:pt x="2557447" y="396055"/>
                  <a:pt x="2521691" y="409750"/>
                  <a:pt x="2506875" y="432828"/>
                </a:cubicBezTo>
                <a:lnTo>
                  <a:pt x="2535409" y="459652"/>
                </a:lnTo>
                <a:lnTo>
                  <a:pt x="2508825" y="459652"/>
                </a:lnTo>
                <a:lnTo>
                  <a:pt x="2490615" y="438804"/>
                </a:lnTo>
                <a:cubicBezTo>
                  <a:pt x="2443373" y="401736"/>
                  <a:pt x="2362669" y="374600"/>
                  <a:pt x="2284343" y="373149"/>
                </a:cubicBezTo>
                <a:lnTo>
                  <a:pt x="2284343" y="358840"/>
                </a:lnTo>
                <a:cubicBezTo>
                  <a:pt x="2294104" y="358840"/>
                  <a:pt x="2303957" y="359023"/>
                  <a:pt x="2313670" y="359315"/>
                </a:cubicBezTo>
                <a:lnTo>
                  <a:pt x="2313670" y="359388"/>
                </a:lnTo>
                <a:cubicBezTo>
                  <a:pt x="2327194" y="359826"/>
                  <a:pt x="2333469" y="354570"/>
                  <a:pt x="2329286" y="344350"/>
                </a:cubicBezTo>
                <a:cubicBezTo>
                  <a:pt x="2322873" y="330224"/>
                  <a:pt x="2306002" y="320697"/>
                  <a:pt x="2286900" y="320478"/>
                </a:cubicBezTo>
                <a:cubicBezTo>
                  <a:pt x="2286016" y="320478"/>
                  <a:pt x="2285181" y="320478"/>
                  <a:pt x="2284343" y="320514"/>
                </a:cubicBezTo>
                <a:lnTo>
                  <a:pt x="2284343" y="311827"/>
                </a:lnTo>
                <a:cubicBezTo>
                  <a:pt x="2302238" y="310769"/>
                  <a:pt x="2319154" y="320040"/>
                  <a:pt x="2340209" y="339641"/>
                </a:cubicBezTo>
                <a:cubicBezTo>
                  <a:pt x="2348529" y="331720"/>
                  <a:pt x="2357359" y="324128"/>
                  <a:pt x="2364889" y="315915"/>
                </a:cubicBezTo>
                <a:cubicBezTo>
                  <a:pt x="2366700" y="313944"/>
                  <a:pt x="2366096" y="309053"/>
                  <a:pt x="2364192" y="306900"/>
                </a:cubicBezTo>
                <a:cubicBezTo>
                  <a:pt x="2347087" y="287189"/>
                  <a:pt x="2315621" y="277407"/>
                  <a:pt x="2284343" y="277553"/>
                </a:cubicBezTo>
                <a:lnTo>
                  <a:pt x="2284343" y="269778"/>
                </a:lnTo>
                <a:cubicBezTo>
                  <a:pt x="2284808" y="269742"/>
                  <a:pt x="2285226" y="269742"/>
                  <a:pt x="2285692" y="269742"/>
                </a:cubicBezTo>
                <a:cubicBezTo>
                  <a:pt x="2323708" y="269778"/>
                  <a:pt x="2352898" y="283430"/>
                  <a:pt x="2377112" y="305914"/>
                </a:cubicBezTo>
                <a:lnTo>
                  <a:pt x="2414478" y="281130"/>
                </a:lnTo>
                <a:cubicBezTo>
                  <a:pt x="2379668" y="247732"/>
                  <a:pt x="2337002" y="230175"/>
                  <a:pt x="2284343" y="230576"/>
                </a:cubicBezTo>
                <a:lnTo>
                  <a:pt x="2284343" y="220648"/>
                </a:lnTo>
                <a:cubicBezTo>
                  <a:pt x="2297775" y="220794"/>
                  <a:pt x="2311161" y="221999"/>
                  <a:pt x="2324267" y="224225"/>
                </a:cubicBezTo>
                <a:cubicBezTo>
                  <a:pt x="2361494" y="230430"/>
                  <a:pt x="2391752" y="245761"/>
                  <a:pt x="2417313" y="267734"/>
                </a:cubicBezTo>
                <a:cubicBezTo>
                  <a:pt x="2420614" y="270618"/>
                  <a:pt x="2428003" y="273830"/>
                  <a:pt x="2431303" y="272771"/>
                </a:cubicBezTo>
                <a:cubicBezTo>
                  <a:pt x="2443248" y="268902"/>
                  <a:pt x="2454169" y="263318"/>
                  <a:pt x="2467788" y="257295"/>
                </a:cubicBezTo>
                <a:cubicBezTo>
                  <a:pt x="2419266" y="207581"/>
                  <a:pt x="2358566" y="182067"/>
                  <a:pt x="2284343" y="182724"/>
                </a:cubicBezTo>
                <a:lnTo>
                  <a:pt x="2284343" y="172868"/>
                </a:lnTo>
                <a:cubicBezTo>
                  <a:pt x="2299076" y="173014"/>
                  <a:pt x="2313763" y="174036"/>
                  <a:pt x="2328264" y="175935"/>
                </a:cubicBezTo>
                <a:cubicBezTo>
                  <a:pt x="2387662" y="183563"/>
                  <a:pt x="2435486" y="208238"/>
                  <a:pt x="2472667" y="245615"/>
                </a:cubicBezTo>
                <a:cubicBezTo>
                  <a:pt x="2475689" y="248681"/>
                  <a:pt x="2481499" y="252988"/>
                  <a:pt x="2484798" y="252440"/>
                </a:cubicBezTo>
                <a:cubicBezTo>
                  <a:pt x="2499113" y="249995"/>
                  <a:pt x="2513103" y="245943"/>
                  <a:pt x="2529466" y="241892"/>
                </a:cubicBezTo>
                <a:cubicBezTo>
                  <a:pt x="2469880" y="171299"/>
                  <a:pt x="2389103" y="134287"/>
                  <a:pt x="2284343" y="133667"/>
                </a:cubicBezTo>
                <a:lnTo>
                  <a:pt x="2284343" y="120198"/>
                </a:lnTo>
                <a:lnTo>
                  <a:pt x="2316225" y="120198"/>
                </a:lnTo>
                <a:lnTo>
                  <a:pt x="2316180" y="120307"/>
                </a:lnTo>
                <a:cubicBezTo>
                  <a:pt x="2327753" y="120198"/>
                  <a:pt x="2332634" y="115343"/>
                  <a:pt x="2329890" y="106838"/>
                </a:cubicBezTo>
                <a:cubicBezTo>
                  <a:pt x="2325057" y="92274"/>
                  <a:pt x="2304561" y="80485"/>
                  <a:pt x="2284622" y="80777"/>
                </a:cubicBezTo>
                <a:lnTo>
                  <a:pt x="2284343" y="80777"/>
                </a:lnTo>
                <a:lnTo>
                  <a:pt x="2284343" y="73148"/>
                </a:lnTo>
                <a:cubicBezTo>
                  <a:pt x="2302469" y="72126"/>
                  <a:pt x="2319573" y="81361"/>
                  <a:pt x="2340255" y="100962"/>
                </a:cubicBezTo>
                <a:lnTo>
                  <a:pt x="2368606" y="73842"/>
                </a:lnTo>
                <a:cubicBezTo>
                  <a:pt x="2351131" y="50335"/>
                  <a:pt x="2317620" y="38253"/>
                  <a:pt x="2284343" y="38180"/>
                </a:cubicBezTo>
                <a:lnTo>
                  <a:pt x="2284343" y="30588"/>
                </a:lnTo>
                <a:cubicBezTo>
                  <a:pt x="2284669" y="30552"/>
                  <a:pt x="2284994" y="30552"/>
                  <a:pt x="2285365" y="30552"/>
                </a:cubicBezTo>
                <a:cubicBezTo>
                  <a:pt x="2322779" y="30369"/>
                  <a:pt x="2352851" y="43728"/>
                  <a:pt x="2376879" y="66943"/>
                </a:cubicBezTo>
                <a:lnTo>
                  <a:pt x="2414386" y="42451"/>
                </a:lnTo>
                <a:cubicBezTo>
                  <a:pt x="2394494" y="22594"/>
                  <a:pt x="2371395" y="8359"/>
                  <a:pt x="2345181" y="37"/>
                </a:cubicBezTo>
                <a:lnTo>
                  <a:pt x="2372556" y="37"/>
                </a:lnTo>
                <a:cubicBezTo>
                  <a:pt x="2389428" y="7738"/>
                  <a:pt x="2404625" y="17521"/>
                  <a:pt x="2417546" y="29018"/>
                </a:cubicBezTo>
                <a:cubicBezTo>
                  <a:pt x="2420614" y="31829"/>
                  <a:pt x="2428189" y="34895"/>
                  <a:pt x="2431537" y="33800"/>
                </a:cubicBezTo>
                <a:cubicBezTo>
                  <a:pt x="2443434" y="29967"/>
                  <a:pt x="2454403" y="24346"/>
                  <a:pt x="2467462" y="18652"/>
                </a:cubicBezTo>
                <a:cubicBezTo>
                  <a:pt x="2461467" y="12155"/>
                  <a:pt x="2454960" y="5950"/>
                  <a:pt x="2448081" y="37"/>
                </a:cubicBezTo>
                <a:lnTo>
                  <a:pt x="2465650" y="37"/>
                </a:lnTo>
                <a:cubicBezTo>
                  <a:pt x="2467417" y="1679"/>
                  <a:pt x="2469136" y="3322"/>
                  <a:pt x="2470855" y="5037"/>
                </a:cubicBezTo>
                <a:cubicBezTo>
                  <a:pt x="2474388" y="8468"/>
                  <a:pt x="2480244" y="13761"/>
                  <a:pt x="2483823" y="13250"/>
                </a:cubicBezTo>
                <a:cubicBezTo>
                  <a:pt x="2498647" y="11060"/>
                  <a:pt x="2513010" y="6972"/>
                  <a:pt x="2529650" y="3066"/>
                </a:cubicBezTo>
                <a:cubicBezTo>
                  <a:pt x="2528814" y="2044"/>
                  <a:pt x="2527930" y="1059"/>
                  <a:pt x="2527048" y="37"/>
                </a:cubicBezTo>
                <a:lnTo>
                  <a:pt x="2553028" y="37"/>
                </a:lnTo>
                <a:cubicBezTo>
                  <a:pt x="2555539" y="657"/>
                  <a:pt x="2558606" y="876"/>
                  <a:pt x="2562139" y="767"/>
                </a:cubicBezTo>
                <a:cubicBezTo>
                  <a:pt x="2580636" y="73"/>
                  <a:pt x="2599227" y="219"/>
                  <a:pt x="2617678" y="840"/>
                </a:cubicBezTo>
                <a:cubicBezTo>
                  <a:pt x="2620699" y="986"/>
                  <a:pt x="2623768" y="730"/>
                  <a:pt x="2626647" y="0"/>
                </a:cubicBezTo>
                <a:close/>
                <a:moveTo>
                  <a:pt x="2016171" y="0"/>
                </a:moveTo>
                <a:lnTo>
                  <a:pt x="2041965" y="0"/>
                </a:lnTo>
                <a:cubicBezTo>
                  <a:pt x="2041501" y="511"/>
                  <a:pt x="2041082" y="1022"/>
                  <a:pt x="2040665" y="1533"/>
                </a:cubicBezTo>
                <a:cubicBezTo>
                  <a:pt x="2043221" y="3395"/>
                  <a:pt x="2043825" y="4234"/>
                  <a:pt x="2044709" y="4417"/>
                </a:cubicBezTo>
                <a:cubicBezTo>
                  <a:pt x="2054329" y="6753"/>
                  <a:pt x="2064321" y="8286"/>
                  <a:pt x="2073385" y="11425"/>
                </a:cubicBezTo>
                <a:cubicBezTo>
                  <a:pt x="2084725" y="15404"/>
                  <a:pt x="2090767" y="12447"/>
                  <a:pt x="2098341" y="5147"/>
                </a:cubicBezTo>
                <a:cubicBezTo>
                  <a:pt x="2100156" y="3431"/>
                  <a:pt x="2101968" y="1716"/>
                  <a:pt x="2103827" y="37"/>
                </a:cubicBezTo>
                <a:lnTo>
                  <a:pt x="2120744" y="37"/>
                </a:lnTo>
                <a:cubicBezTo>
                  <a:pt x="2113913" y="5986"/>
                  <a:pt x="2107498" y="12228"/>
                  <a:pt x="2101549" y="18762"/>
                </a:cubicBezTo>
                <a:lnTo>
                  <a:pt x="2143566" y="36392"/>
                </a:lnTo>
                <a:cubicBezTo>
                  <a:pt x="2159461" y="21244"/>
                  <a:pt x="2176982" y="9016"/>
                  <a:pt x="2196362" y="37"/>
                </a:cubicBezTo>
                <a:lnTo>
                  <a:pt x="2225550" y="37"/>
                </a:lnTo>
                <a:cubicBezTo>
                  <a:pt x="2197385" y="8432"/>
                  <a:pt x="2172612" y="23178"/>
                  <a:pt x="2155928" y="43473"/>
                </a:cubicBezTo>
                <a:lnTo>
                  <a:pt x="2192272" y="67125"/>
                </a:lnTo>
                <a:cubicBezTo>
                  <a:pt x="2216300" y="43436"/>
                  <a:pt x="2246604" y="30588"/>
                  <a:pt x="2284110" y="30588"/>
                </a:cubicBezTo>
                <a:lnTo>
                  <a:pt x="2284297" y="30588"/>
                </a:lnTo>
                <a:lnTo>
                  <a:pt x="2284297" y="38253"/>
                </a:lnTo>
                <a:cubicBezTo>
                  <a:pt x="2254365" y="38071"/>
                  <a:pt x="2224434" y="47597"/>
                  <a:pt x="2205844" y="66760"/>
                </a:cubicBezTo>
                <a:lnTo>
                  <a:pt x="2205658" y="66943"/>
                </a:lnTo>
                <a:cubicBezTo>
                  <a:pt x="2203521" y="69169"/>
                  <a:pt x="2200825" y="73623"/>
                  <a:pt x="2202311" y="74900"/>
                </a:cubicBezTo>
                <a:cubicBezTo>
                  <a:pt x="2210538" y="83916"/>
                  <a:pt x="2219741" y="92384"/>
                  <a:pt x="2229082" y="101473"/>
                </a:cubicBezTo>
                <a:cubicBezTo>
                  <a:pt x="2247208" y="81397"/>
                  <a:pt x="2265009" y="72126"/>
                  <a:pt x="2284249" y="73440"/>
                </a:cubicBezTo>
                <a:lnTo>
                  <a:pt x="2284249" y="80923"/>
                </a:lnTo>
                <a:lnTo>
                  <a:pt x="2284158" y="80923"/>
                </a:lnTo>
                <a:cubicBezTo>
                  <a:pt x="2264823" y="80704"/>
                  <a:pt x="2245117" y="91800"/>
                  <a:pt x="2239678" y="106072"/>
                </a:cubicBezTo>
                <a:cubicBezTo>
                  <a:pt x="2236194" y="115197"/>
                  <a:pt x="2240934" y="120307"/>
                  <a:pt x="2253297" y="120307"/>
                </a:cubicBezTo>
                <a:lnTo>
                  <a:pt x="2284297" y="120307"/>
                </a:lnTo>
                <a:lnTo>
                  <a:pt x="2284297" y="133265"/>
                </a:lnTo>
                <a:cubicBezTo>
                  <a:pt x="2279695" y="133265"/>
                  <a:pt x="2275002" y="133338"/>
                  <a:pt x="2270354" y="133520"/>
                </a:cubicBezTo>
                <a:lnTo>
                  <a:pt x="2270214" y="133593"/>
                </a:lnTo>
                <a:cubicBezTo>
                  <a:pt x="2155695" y="137937"/>
                  <a:pt x="2068690" y="196630"/>
                  <a:pt x="2042431" y="242914"/>
                </a:cubicBezTo>
                <a:cubicBezTo>
                  <a:pt x="2052470" y="245323"/>
                  <a:pt x="2062927" y="246965"/>
                  <a:pt x="2072409" y="250287"/>
                </a:cubicBezTo>
                <a:cubicBezTo>
                  <a:pt x="2084121" y="254411"/>
                  <a:pt x="2090442" y="251929"/>
                  <a:pt x="2098621" y="244191"/>
                </a:cubicBezTo>
                <a:cubicBezTo>
                  <a:pt x="2149002" y="196083"/>
                  <a:pt x="2211002" y="171956"/>
                  <a:pt x="2284297" y="173051"/>
                </a:cubicBezTo>
                <a:lnTo>
                  <a:pt x="2284297" y="182906"/>
                </a:lnTo>
                <a:cubicBezTo>
                  <a:pt x="2277046" y="182833"/>
                  <a:pt x="2269796" y="183052"/>
                  <a:pt x="2262593" y="183600"/>
                </a:cubicBezTo>
                <a:cubicBezTo>
                  <a:pt x="2195387" y="188673"/>
                  <a:pt x="2141938" y="213676"/>
                  <a:pt x="2101456" y="257806"/>
                </a:cubicBezTo>
                <a:cubicBezTo>
                  <a:pt x="2112610" y="262587"/>
                  <a:pt x="2121535" y="265508"/>
                  <a:pt x="2129110" y="269888"/>
                </a:cubicBezTo>
                <a:cubicBezTo>
                  <a:pt x="2139475" y="275910"/>
                  <a:pt x="2145563" y="274012"/>
                  <a:pt x="2153883" y="266712"/>
                </a:cubicBezTo>
                <a:cubicBezTo>
                  <a:pt x="2189019" y="235796"/>
                  <a:pt x="2236565" y="220247"/>
                  <a:pt x="2284297" y="220393"/>
                </a:cubicBezTo>
                <a:lnTo>
                  <a:pt x="2284297" y="230503"/>
                </a:lnTo>
                <a:cubicBezTo>
                  <a:pt x="2279324" y="230503"/>
                  <a:pt x="2274165" y="230722"/>
                  <a:pt x="2269006" y="231051"/>
                </a:cubicBezTo>
                <a:cubicBezTo>
                  <a:pt x="2222203" y="234226"/>
                  <a:pt x="2183860" y="251272"/>
                  <a:pt x="2154765" y="281751"/>
                </a:cubicBezTo>
                <a:lnTo>
                  <a:pt x="2191947" y="306133"/>
                </a:lnTo>
                <a:cubicBezTo>
                  <a:pt x="2215697" y="283539"/>
                  <a:pt x="2244885" y="269997"/>
                  <a:pt x="2282810" y="269742"/>
                </a:cubicBezTo>
                <a:lnTo>
                  <a:pt x="2284297" y="269742"/>
                </a:lnTo>
                <a:lnTo>
                  <a:pt x="2284297" y="277553"/>
                </a:lnTo>
                <a:cubicBezTo>
                  <a:pt x="2253716" y="277407"/>
                  <a:pt x="2223041" y="287080"/>
                  <a:pt x="2205054" y="306535"/>
                </a:cubicBezTo>
                <a:cubicBezTo>
                  <a:pt x="2203055" y="308725"/>
                  <a:pt x="2201196" y="313178"/>
                  <a:pt x="2202451" y="314638"/>
                </a:cubicBezTo>
                <a:cubicBezTo>
                  <a:pt x="2210585" y="323471"/>
                  <a:pt x="2219648" y="331647"/>
                  <a:pt x="2228711" y="340334"/>
                </a:cubicBezTo>
                <a:cubicBezTo>
                  <a:pt x="2247766" y="320259"/>
                  <a:pt x="2265009" y="311097"/>
                  <a:pt x="2284249" y="312740"/>
                </a:cubicBezTo>
                <a:lnTo>
                  <a:pt x="2284249" y="320770"/>
                </a:lnTo>
                <a:cubicBezTo>
                  <a:pt x="2264868" y="320441"/>
                  <a:pt x="2247255" y="329530"/>
                  <a:pt x="2239912" y="343619"/>
                </a:cubicBezTo>
                <a:cubicBezTo>
                  <a:pt x="2234705" y="354241"/>
                  <a:pt x="2240934" y="359972"/>
                  <a:pt x="2255249" y="359497"/>
                </a:cubicBezTo>
                <a:cubicBezTo>
                  <a:pt x="2264916" y="359133"/>
                  <a:pt x="2274584" y="358986"/>
                  <a:pt x="2284249" y="359023"/>
                </a:cubicBezTo>
                <a:lnTo>
                  <a:pt x="2284249" y="373003"/>
                </a:lnTo>
                <a:cubicBezTo>
                  <a:pt x="2207528" y="372483"/>
                  <a:pt x="2143303" y="393090"/>
                  <a:pt x="2090378" y="432715"/>
                </a:cubicBezTo>
                <a:lnTo>
                  <a:pt x="2061493" y="459652"/>
                </a:lnTo>
                <a:lnTo>
                  <a:pt x="2035745" y="459652"/>
                </a:lnTo>
                <a:lnTo>
                  <a:pt x="2061207" y="430455"/>
                </a:lnTo>
                <a:cubicBezTo>
                  <a:pt x="2047637" y="421476"/>
                  <a:pt x="2034019" y="412497"/>
                  <a:pt x="2020354" y="403518"/>
                </a:cubicBezTo>
                <a:cubicBezTo>
                  <a:pt x="2019471" y="403079"/>
                  <a:pt x="2018588" y="402715"/>
                  <a:pt x="2017613" y="402459"/>
                </a:cubicBezTo>
                <a:lnTo>
                  <a:pt x="2017613" y="402532"/>
                </a:lnTo>
                <a:cubicBezTo>
                  <a:pt x="2006493" y="398891"/>
                  <a:pt x="1994592" y="397041"/>
                  <a:pt x="1982686" y="396794"/>
                </a:cubicBezTo>
                <a:cubicBezTo>
                  <a:pt x="1946970" y="396055"/>
                  <a:pt x="1911214" y="409750"/>
                  <a:pt x="1896400" y="432828"/>
                </a:cubicBezTo>
                <a:lnTo>
                  <a:pt x="1924933" y="459652"/>
                </a:lnTo>
                <a:lnTo>
                  <a:pt x="1898348" y="459652"/>
                </a:lnTo>
                <a:lnTo>
                  <a:pt x="1880139" y="438804"/>
                </a:lnTo>
                <a:cubicBezTo>
                  <a:pt x="1832898" y="401736"/>
                  <a:pt x="1752194" y="374600"/>
                  <a:pt x="1673869" y="373149"/>
                </a:cubicBezTo>
                <a:lnTo>
                  <a:pt x="1673869" y="358840"/>
                </a:lnTo>
                <a:cubicBezTo>
                  <a:pt x="1683628" y="358840"/>
                  <a:pt x="1693482" y="359023"/>
                  <a:pt x="1703195" y="359315"/>
                </a:cubicBezTo>
                <a:lnTo>
                  <a:pt x="1703195" y="359388"/>
                </a:lnTo>
                <a:cubicBezTo>
                  <a:pt x="1716721" y="359826"/>
                  <a:pt x="1722995" y="354570"/>
                  <a:pt x="1718812" y="344350"/>
                </a:cubicBezTo>
                <a:cubicBezTo>
                  <a:pt x="1712397" y="330224"/>
                  <a:pt x="1695526" y="320697"/>
                  <a:pt x="1676424" y="320478"/>
                </a:cubicBezTo>
                <a:cubicBezTo>
                  <a:pt x="1675541" y="320478"/>
                  <a:pt x="1674705" y="320478"/>
                  <a:pt x="1673869" y="320514"/>
                </a:cubicBezTo>
                <a:lnTo>
                  <a:pt x="1673869" y="311827"/>
                </a:lnTo>
                <a:cubicBezTo>
                  <a:pt x="1691762" y="310769"/>
                  <a:pt x="1708679" y="320040"/>
                  <a:pt x="1729734" y="339641"/>
                </a:cubicBezTo>
                <a:cubicBezTo>
                  <a:pt x="1738053" y="331720"/>
                  <a:pt x="1746883" y="324128"/>
                  <a:pt x="1754413" y="315915"/>
                </a:cubicBezTo>
                <a:cubicBezTo>
                  <a:pt x="1756225" y="313944"/>
                  <a:pt x="1755621" y="309053"/>
                  <a:pt x="1753716" y="306900"/>
                </a:cubicBezTo>
                <a:cubicBezTo>
                  <a:pt x="1736613" y="287189"/>
                  <a:pt x="1705148" y="277407"/>
                  <a:pt x="1673869" y="277553"/>
                </a:cubicBezTo>
                <a:lnTo>
                  <a:pt x="1673869" y="269778"/>
                </a:lnTo>
                <a:cubicBezTo>
                  <a:pt x="1674333" y="269742"/>
                  <a:pt x="1674752" y="269742"/>
                  <a:pt x="1675216" y="269742"/>
                </a:cubicBezTo>
                <a:cubicBezTo>
                  <a:pt x="1713235" y="269778"/>
                  <a:pt x="1742422" y="283430"/>
                  <a:pt x="1766636" y="305914"/>
                </a:cubicBezTo>
                <a:lnTo>
                  <a:pt x="1804003" y="281130"/>
                </a:lnTo>
                <a:cubicBezTo>
                  <a:pt x="1769193" y="247732"/>
                  <a:pt x="1726527" y="230175"/>
                  <a:pt x="1673869" y="230576"/>
                </a:cubicBezTo>
                <a:lnTo>
                  <a:pt x="1673869" y="220648"/>
                </a:lnTo>
                <a:cubicBezTo>
                  <a:pt x="1687300" y="220794"/>
                  <a:pt x="1700685" y="221999"/>
                  <a:pt x="1713792" y="224225"/>
                </a:cubicBezTo>
                <a:cubicBezTo>
                  <a:pt x="1751020" y="230430"/>
                  <a:pt x="1781277" y="245761"/>
                  <a:pt x="1806839" y="267734"/>
                </a:cubicBezTo>
                <a:cubicBezTo>
                  <a:pt x="1810139" y="270618"/>
                  <a:pt x="1817529" y="273830"/>
                  <a:pt x="1820829" y="272771"/>
                </a:cubicBezTo>
                <a:cubicBezTo>
                  <a:pt x="1832773" y="268902"/>
                  <a:pt x="1843696" y="263318"/>
                  <a:pt x="1857313" y="257295"/>
                </a:cubicBezTo>
                <a:cubicBezTo>
                  <a:pt x="1808791" y="207581"/>
                  <a:pt x="1748091" y="182067"/>
                  <a:pt x="1673869" y="182724"/>
                </a:cubicBezTo>
                <a:lnTo>
                  <a:pt x="1673869" y="172868"/>
                </a:lnTo>
                <a:cubicBezTo>
                  <a:pt x="1688601" y="173014"/>
                  <a:pt x="1703288" y="174036"/>
                  <a:pt x="1717789" y="175935"/>
                </a:cubicBezTo>
                <a:cubicBezTo>
                  <a:pt x="1777187" y="183563"/>
                  <a:pt x="1825012" y="208238"/>
                  <a:pt x="1862193" y="245615"/>
                </a:cubicBezTo>
                <a:cubicBezTo>
                  <a:pt x="1865214" y="248681"/>
                  <a:pt x="1871023" y="252988"/>
                  <a:pt x="1874323" y="252440"/>
                </a:cubicBezTo>
                <a:cubicBezTo>
                  <a:pt x="1888639" y="249995"/>
                  <a:pt x="1902627" y="245943"/>
                  <a:pt x="1918987" y="241892"/>
                </a:cubicBezTo>
                <a:cubicBezTo>
                  <a:pt x="1859404" y="171299"/>
                  <a:pt x="1778627" y="134287"/>
                  <a:pt x="1673869" y="133667"/>
                </a:cubicBezTo>
                <a:lnTo>
                  <a:pt x="1673869" y="120198"/>
                </a:lnTo>
                <a:lnTo>
                  <a:pt x="1705752" y="120198"/>
                </a:lnTo>
                <a:lnTo>
                  <a:pt x="1705705" y="120307"/>
                </a:lnTo>
                <a:cubicBezTo>
                  <a:pt x="1717277" y="120198"/>
                  <a:pt x="1722158" y="115343"/>
                  <a:pt x="1719416" y="106838"/>
                </a:cubicBezTo>
                <a:cubicBezTo>
                  <a:pt x="1714582" y="92274"/>
                  <a:pt x="1694086" y="80485"/>
                  <a:pt x="1674147" y="80777"/>
                </a:cubicBezTo>
                <a:lnTo>
                  <a:pt x="1673869" y="80777"/>
                </a:lnTo>
                <a:lnTo>
                  <a:pt x="1673869" y="73148"/>
                </a:lnTo>
                <a:cubicBezTo>
                  <a:pt x="1691994" y="72126"/>
                  <a:pt x="1709097" y="81361"/>
                  <a:pt x="1729779" y="100962"/>
                </a:cubicBezTo>
                <a:lnTo>
                  <a:pt x="1758131" y="73842"/>
                </a:lnTo>
                <a:cubicBezTo>
                  <a:pt x="1740655" y="50335"/>
                  <a:pt x="1707146" y="38253"/>
                  <a:pt x="1673869" y="38180"/>
                </a:cubicBezTo>
                <a:lnTo>
                  <a:pt x="1673869" y="30588"/>
                </a:lnTo>
                <a:cubicBezTo>
                  <a:pt x="1674194" y="30552"/>
                  <a:pt x="1674519" y="30552"/>
                  <a:pt x="1674891" y="30552"/>
                </a:cubicBezTo>
                <a:cubicBezTo>
                  <a:pt x="1712304" y="30369"/>
                  <a:pt x="1742375" y="43728"/>
                  <a:pt x="1766404" y="66943"/>
                </a:cubicBezTo>
                <a:lnTo>
                  <a:pt x="1803910" y="42451"/>
                </a:lnTo>
                <a:cubicBezTo>
                  <a:pt x="1784018" y="22594"/>
                  <a:pt x="1760920" y="8359"/>
                  <a:pt x="1734706" y="37"/>
                </a:cubicBezTo>
                <a:lnTo>
                  <a:pt x="1762082" y="37"/>
                </a:lnTo>
                <a:cubicBezTo>
                  <a:pt x="1778953" y="7738"/>
                  <a:pt x="1794151" y="17521"/>
                  <a:pt x="1807071" y="29018"/>
                </a:cubicBezTo>
                <a:cubicBezTo>
                  <a:pt x="1810139" y="31829"/>
                  <a:pt x="1817715" y="34895"/>
                  <a:pt x="1821061" y="33800"/>
                </a:cubicBezTo>
                <a:cubicBezTo>
                  <a:pt x="1832959" y="29967"/>
                  <a:pt x="1843928" y="24346"/>
                  <a:pt x="1856988" y="18652"/>
                </a:cubicBezTo>
                <a:cubicBezTo>
                  <a:pt x="1850992" y="12155"/>
                  <a:pt x="1844486" y="5950"/>
                  <a:pt x="1837607" y="37"/>
                </a:cubicBezTo>
                <a:lnTo>
                  <a:pt x="1855175" y="37"/>
                </a:lnTo>
                <a:cubicBezTo>
                  <a:pt x="1856941" y="1679"/>
                  <a:pt x="1858661" y="3322"/>
                  <a:pt x="1860381" y="5037"/>
                </a:cubicBezTo>
                <a:cubicBezTo>
                  <a:pt x="1863913" y="8468"/>
                  <a:pt x="1869769" y="13761"/>
                  <a:pt x="1873347" y="13250"/>
                </a:cubicBezTo>
                <a:cubicBezTo>
                  <a:pt x="1888174" y="11060"/>
                  <a:pt x="1902536" y="6972"/>
                  <a:pt x="1919173" y="3066"/>
                </a:cubicBezTo>
                <a:cubicBezTo>
                  <a:pt x="1918338" y="2044"/>
                  <a:pt x="1917454" y="1059"/>
                  <a:pt x="1916571" y="37"/>
                </a:cubicBezTo>
                <a:lnTo>
                  <a:pt x="1942552" y="37"/>
                </a:lnTo>
                <a:cubicBezTo>
                  <a:pt x="1945061" y="657"/>
                  <a:pt x="1948129" y="876"/>
                  <a:pt x="1951660" y="767"/>
                </a:cubicBezTo>
                <a:cubicBezTo>
                  <a:pt x="1970160" y="73"/>
                  <a:pt x="1988750" y="219"/>
                  <a:pt x="2007201" y="840"/>
                </a:cubicBezTo>
                <a:cubicBezTo>
                  <a:pt x="2010222" y="986"/>
                  <a:pt x="2013289" y="730"/>
                  <a:pt x="2016171" y="0"/>
                </a:cubicBezTo>
                <a:close/>
                <a:moveTo>
                  <a:pt x="1405697" y="0"/>
                </a:moveTo>
                <a:lnTo>
                  <a:pt x="1431492" y="0"/>
                </a:lnTo>
                <a:cubicBezTo>
                  <a:pt x="1431026" y="511"/>
                  <a:pt x="1430608" y="1022"/>
                  <a:pt x="1430189" y="1533"/>
                </a:cubicBezTo>
                <a:cubicBezTo>
                  <a:pt x="1432746" y="3395"/>
                  <a:pt x="1433350" y="4234"/>
                  <a:pt x="1434233" y="4417"/>
                </a:cubicBezTo>
                <a:cubicBezTo>
                  <a:pt x="1443853" y="6753"/>
                  <a:pt x="1453846" y="8286"/>
                  <a:pt x="1462909" y="11425"/>
                </a:cubicBezTo>
                <a:cubicBezTo>
                  <a:pt x="1474250" y="15404"/>
                  <a:pt x="1480292" y="12447"/>
                  <a:pt x="1487868" y="5147"/>
                </a:cubicBezTo>
                <a:cubicBezTo>
                  <a:pt x="1489680" y="3431"/>
                  <a:pt x="1491493" y="1716"/>
                  <a:pt x="1493352" y="37"/>
                </a:cubicBezTo>
                <a:lnTo>
                  <a:pt x="1510269" y="37"/>
                </a:lnTo>
                <a:cubicBezTo>
                  <a:pt x="1503438" y="5986"/>
                  <a:pt x="1497024" y="12228"/>
                  <a:pt x="1491074" y="18762"/>
                </a:cubicBezTo>
                <a:lnTo>
                  <a:pt x="1533090" y="36392"/>
                </a:lnTo>
                <a:cubicBezTo>
                  <a:pt x="1548985" y="21244"/>
                  <a:pt x="1566506" y="9016"/>
                  <a:pt x="1585887" y="37"/>
                </a:cubicBezTo>
                <a:lnTo>
                  <a:pt x="1615075" y="37"/>
                </a:lnTo>
                <a:cubicBezTo>
                  <a:pt x="1586910" y="8432"/>
                  <a:pt x="1562139" y="23178"/>
                  <a:pt x="1545452" y="43473"/>
                </a:cubicBezTo>
                <a:lnTo>
                  <a:pt x="1581797" y="67125"/>
                </a:lnTo>
                <a:cubicBezTo>
                  <a:pt x="1605827" y="43436"/>
                  <a:pt x="1636129" y="30588"/>
                  <a:pt x="1673637" y="30588"/>
                </a:cubicBezTo>
                <a:lnTo>
                  <a:pt x="1673822" y="30588"/>
                </a:lnTo>
                <a:lnTo>
                  <a:pt x="1673822" y="38253"/>
                </a:lnTo>
                <a:cubicBezTo>
                  <a:pt x="1643891" y="38071"/>
                  <a:pt x="1613959" y="47597"/>
                  <a:pt x="1595369" y="66760"/>
                </a:cubicBezTo>
                <a:lnTo>
                  <a:pt x="1595183" y="66943"/>
                </a:lnTo>
                <a:cubicBezTo>
                  <a:pt x="1593045" y="69169"/>
                  <a:pt x="1590350" y="73623"/>
                  <a:pt x="1591837" y="74900"/>
                </a:cubicBezTo>
                <a:cubicBezTo>
                  <a:pt x="1600063" y="83916"/>
                  <a:pt x="1609265" y="92384"/>
                  <a:pt x="1618608" y="101473"/>
                </a:cubicBezTo>
                <a:cubicBezTo>
                  <a:pt x="1636733" y="81397"/>
                  <a:pt x="1654534" y="72126"/>
                  <a:pt x="1673776" y="73440"/>
                </a:cubicBezTo>
                <a:lnTo>
                  <a:pt x="1673776" y="80923"/>
                </a:lnTo>
                <a:lnTo>
                  <a:pt x="1673683" y="80923"/>
                </a:lnTo>
                <a:cubicBezTo>
                  <a:pt x="1654348" y="80704"/>
                  <a:pt x="1634642" y="91800"/>
                  <a:pt x="1629204" y="106072"/>
                </a:cubicBezTo>
                <a:cubicBezTo>
                  <a:pt x="1625719" y="115197"/>
                  <a:pt x="1630459" y="120307"/>
                  <a:pt x="1642822" y="120307"/>
                </a:cubicBezTo>
                <a:lnTo>
                  <a:pt x="1673822" y="120307"/>
                </a:lnTo>
                <a:lnTo>
                  <a:pt x="1673822" y="133265"/>
                </a:lnTo>
                <a:cubicBezTo>
                  <a:pt x="1669220" y="133265"/>
                  <a:pt x="1664526" y="133338"/>
                  <a:pt x="1659879" y="133520"/>
                </a:cubicBezTo>
                <a:lnTo>
                  <a:pt x="1659740" y="133593"/>
                </a:lnTo>
                <a:cubicBezTo>
                  <a:pt x="1545220" y="137937"/>
                  <a:pt x="1458215" y="196630"/>
                  <a:pt x="1431955" y="242914"/>
                </a:cubicBezTo>
                <a:cubicBezTo>
                  <a:pt x="1441995" y="245323"/>
                  <a:pt x="1452452" y="246965"/>
                  <a:pt x="1461933" y="250287"/>
                </a:cubicBezTo>
                <a:cubicBezTo>
                  <a:pt x="1473646" y="254411"/>
                  <a:pt x="1479967" y="251929"/>
                  <a:pt x="1488147" y="244191"/>
                </a:cubicBezTo>
                <a:cubicBezTo>
                  <a:pt x="1538527" y="196083"/>
                  <a:pt x="1600528" y="171956"/>
                  <a:pt x="1673822" y="173051"/>
                </a:cubicBezTo>
                <a:lnTo>
                  <a:pt x="1673822" y="182906"/>
                </a:lnTo>
                <a:cubicBezTo>
                  <a:pt x="1666572" y="182833"/>
                  <a:pt x="1659321" y="183052"/>
                  <a:pt x="1652117" y="183600"/>
                </a:cubicBezTo>
                <a:cubicBezTo>
                  <a:pt x="1584911" y="188673"/>
                  <a:pt x="1531463" y="213676"/>
                  <a:pt x="1490981" y="257806"/>
                </a:cubicBezTo>
                <a:cubicBezTo>
                  <a:pt x="1502136" y="262587"/>
                  <a:pt x="1511059" y="265508"/>
                  <a:pt x="1518635" y="269888"/>
                </a:cubicBezTo>
                <a:cubicBezTo>
                  <a:pt x="1529000" y="275910"/>
                  <a:pt x="1535089" y="274012"/>
                  <a:pt x="1543408" y="266712"/>
                </a:cubicBezTo>
                <a:cubicBezTo>
                  <a:pt x="1578545" y="235796"/>
                  <a:pt x="1626091" y="220247"/>
                  <a:pt x="1673822" y="220393"/>
                </a:cubicBezTo>
                <a:lnTo>
                  <a:pt x="1673822" y="230503"/>
                </a:lnTo>
                <a:cubicBezTo>
                  <a:pt x="1668849" y="230503"/>
                  <a:pt x="1663690" y="230722"/>
                  <a:pt x="1658531" y="231051"/>
                </a:cubicBezTo>
                <a:cubicBezTo>
                  <a:pt x="1611729" y="234226"/>
                  <a:pt x="1573385" y="251272"/>
                  <a:pt x="1544291" y="281751"/>
                </a:cubicBezTo>
                <a:lnTo>
                  <a:pt x="1581472" y="306133"/>
                </a:lnTo>
                <a:cubicBezTo>
                  <a:pt x="1605222" y="283539"/>
                  <a:pt x="1634410" y="269997"/>
                  <a:pt x="1672335" y="269742"/>
                </a:cubicBezTo>
                <a:lnTo>
                  <a:pt x="1673822" y="269742"/>
                </a:lnTo>
                <a:lnTo>
                  <a:pt x="1673822" y="277553"/>
                </a:lnTo>
                <a:cubicBezTo>
                  <a:pt x="1643240" y="277407"/>
                  <a:pt x="1612565" y="287080"/>
                  <a:pt x="1594579" y="306535"/>
                </a:cubicBezTo>
                <a:cubicBezTo>
                  <a:pt x="1592580" y="308725"/>
                  <a:pt x="1590720" y="313178"/>
                  <a:pt x="1591976" y="314638"/>
                </a:cubicBezTo>
                <a:cubicBezTo>
                  <a:pt x="1600110" y="323471"/>
                  <a:pt x="1609172" y="331647"/>
                  <a:pt x="1618236" y="340334"/>
                </a:cubicBezTo>
                <a:cubicBezTo>
                  <a:pt x="1637291" y="320259"/>
                  <a:pt x="1654534" y="311097"/>
                  <a:pt x="1673776" y="312740"/>
                </a:cubicBezTo>
                <a:lnTo>
                  <a:pt x="1673776" y="320770"/>
                </a:lnTo>
                <a:cubicBezTo>
                  <a:pt x="1654395" y="320441"/>
                  <a:pt x="1636780" y="329530"/>
                  <a:pt x="1629436" y="343619"/>
                </a:cubicBezTo>
                <a:cubicBezTo>
                  <a:pt x="1624231" y="354241"/>
                  <a:pt x="1630459" y="359972"/>
                  <a:pt x="1644774" y="359497"/>
                </a:cubicBezTo>
                <a:cubicBezTo>
                  <a:pt x="1654441" y="359133"/>
                  <a:pt x="1664108" y="358986"/>
                  <a:pt x="1673776" y="359023"/>
                </a:cubicBezTo>
                <a:lnTo>
                  <a:pt x="1673776" y="373003"/>
                </a:lnTo>
                <a:cubicBezTo>
                  <a:pt x="1597054" y="372483"/>
                  <a:pt x="1532828" y="393090"/>
                  <a:pt x="1479903" y="432715"/>
                </a:cubicBezTo>
                <a:lnTo>
                  <a:pt x="1451019" y="459652"/>
                </a:lnTo>
                <a:lnTo>
                  <a:pt x="1425269" y="459652"/>
                </a:lnTo>
                <a:lnTo>
                  <a:pt x="1450732" y="430455"/>
                </a:lnTo>
                <a:cubicBezTo>
                  <a:pt x="1437161" y="421476"/>
                  <a:pt x="1423543" y="412497"/>
                  <a:pt x="1409879" y="403518"/>
                </a:cubicBezTo>
                <a:cubicBezTo>
                  <a:pt x="1408996" y="403079"/>
                  <a:pt x="1408114" y="402715"/>
                  <a:pt x="1407137" y="402459"/>
                </a:cubicBezTo>
                <a:lnTo>
                  <a:pt x="1407137" y="402532"/>
                </a:lnTo>
                <a:cubicBezTo>
                  <a:pt x="1396018" y="398891"/>
                  <a:pt x="1384116" y="397041"/>
                  <a:pt x="1372211" y="396794"/>
                </a:cubicBezTo>
                <a:cubicBezTo>
                  <a:pt x="1336495" y="396055"/>
                  <a:pt x="1300740" y="409750"/>
                  <a:pt x="1285925" y="432828"/>
                </a:cubicBezTo>
                <a:lnTo>
                  <a:pt x="1314458" y="459652"/>
                </a:lnTo>
                <a:lnTo>
                  <a:pt x="1287873" y="459652"/>
                </a:lnTo>
                <a:lnTo>
                  <a:pt x="1269664" y="438804"/>
                </a:lnTo>
                <a:cubicBezTo>
                  <a:pt x="1222423" y="401736"/>
                  <a:pt x="1141718" y="374600"/>
                  <a:pt x="1063393" y="373149"/>
                </a:cubicBezTo>
                <a:lnTo>
                  <a:pt x="1063393" y="358840"/>
                </a:lnTo>
                <a:cubicBezTo>
                  <a:pt x="1073154" y="358840"/>
                  <a:pt x="1083006" y="359023"/>
                  <a:pt x="1092721" y="359315"/>
                </a:cubicBezTo>
                <a:lnTo>
                  <a:pt x="1092721" y="359388"/>
                </a:lnTo>
                <a:cubicBezTo>
                  <a:pt x="1106245" y="359826"/>
                  <a:pt x="1112520" y="354570"/>
                  <a:pt x="1108337" y="344350"/>
                </a:cubicBezTo>
                <a:cubicBezTo>
                  <a:pt x="1101923" y="330224"/>
                  <a:pt x="1085052" y="320697"/>
                  <a:pt x="1065949" y="320478"/>
                </a:cubicBezTo>
                <a:cubicBezTo>
                  <a:pt x="1065067" y="320478"/>
                  <a:pt x="1064230" y="320478"/>
                  <a:pt x="1063393" y="320514"/>
                </a:cubicBezTo>
                <a:lnTo>
                  <a:pt x="1063393" y="311827"/>
                </a:lnTo>
                <a:cubicBezTo>
                  <a:pt x="1081287" y="310769"/>
                  <a:pt x="1098204" y="320040"/>
                  <a:pt x="1119259" y="339641"/>
                </a:cubicBezTo>
                <a:cubicBezTo>
                  <a:pt x="1127578" y="331720"/>
                  <a:pt x="1136409" y="324128"/>
                  <a:pt x="1143938" y="315915"/>
                </a:cubicBezTo>
                <a:cubicBezTo>
                  <a:pt x="1145750" y="313944"/>
                  <a:pt x="1145146" y="309053"/>
                  <a:pt x="1143241" y="306900"/>
                </a:cubicBezTo>
                <a:cubicBezTo>
                  <a:pt x="1126137" y="287189"/>
                  <a:pt x="1094672" y="277407"/>
                  <a:pt x="1063393" y="277553"/>
                </a:cubicBezTo>
                <a:lnTo>
                  <a:pt x="1063393" y="269778"/>
                </a:lnTo>
                <a:cubicBezTo>
                  <a:pt x="1063857" y="269742"/>
                  <a:pt x="1064277" y="269742"/>
                  <a:pt x="1064741" y="269742"/>
                </a:cubicBezTo>
                <a:cubicBezTo>
                  <a:pt x="1102759" y="269778"/>
                  <a:pt x="1131947" y="283430"/>
                  <a:pt x="1156162" y="305914"/>
                </a:cubicBezTo>
                <a:lnTo>
                  <a:pt x="1193529" y="281130"/>
                </a:lnTo>
                <a:cubicBezTo>
                  <a:pt x="1158717" y="247732"/>
                  <a:pt x="1116052" y="230175"/>
                  <a:pt x="1063393" y="230576"/>
                </a:cubicBezTo>
                <a:lnTo>
                  <a:pt x="1063393" y="220648"/>
                </a:lnTo>
                <a:cubicBezTo>
                  <a:pt x="1076825" y="220794"/>
                  <a:pt x="1090210" y="221999"/>
                  <a:pt x="1103316" y="224225"/>
                </a:cubicBezTo>
                <a:cubicBezTo>
                  <a:pt x="1140545" y="230430"/>
                  <a:pt x="1170802" y="245761"/>
                  <a:pt x="1196364" y="267734"/>
                </a:cubicBezTo>
                <a:cubicBezTo>
                  <a:pt x="1199664" y="270618"/>
                  <a:pt x="1207054" y="273830"/>
                  <a:pt x="1210354" y="272771"/>
                </a:cubicBezTo>
                <a:cubicBezTo>
                  <a:pt x="1222299" y="268902"/>
                  <a:pt x="1233220" y="263318"/>
                  <a:pt x="1246838" y="257295"/>
                </a:cubicBezTo>
                <a:cubicBezTo>
                  <a:pt x="1198315" y="207581"/>
                  <a:pt x="1137617" y="182067"/>
                  <a:pt x="1063393" y="182724"/>
                </a:cubicBezTo>
                <a:lnTo>
                  <a:pt x="1063393" y="172868"/>
                </a:lnTo>
                <a:cubicBezTo>
                  <a:pt x="1078126" y="173014"/>
                  <a:pt x="1092813" y="174036"/>
                  <a:pt x="1107315" y="175935"/>
                </a:cubicBezTo>
                <a:cubicBezTo>
                  <a:pt x="1166711" y="183563"/>
                  <a:pt x="1214537" y="208238"/>
                  <a:pt x="1251718" y="245615"/>
                </a:cubicBezTo>
                <a:cubicBezTo>
                  <a:pt x="1254739" y="248681"/>
                  <a:pt x="1260548" y="252988"/>
                  <a:pt x="1263849" y="252440"/>
                </a:cubicBezTo>
                <a:cubicBezTo>
                  <a:pt x="1278164" y="249995"/>
                  <a:pt x="1292153" y="245943"/>
                  <a:pt x="1308512" y="241892"/>
                </a:cubicBezTo>
                <a:cubicBezTo>
                  <a:pt x="1248929" y="171299"/>
                  <a:pt x="1168153" y="134287"/>
                  <a:pt x="1063393" y="133667"/>
                </a:cubicBezTo>
                <a:lnTo>
                  <a:pt x="1063393" y="120198"/>
                </a:lnTo>
                <a:lnTo>
                  <a:pt x="1095276" y="120198"/>
                </a:lnTo>
                <a:lnTo>
                  <a:pt x="1095231" y="120307"/>
                </a:lnTo>
                <a:cubicBezTo>
                  <a:pt x="1106802" y="120198"/>
                  <a:pt x="1111683" y="115343"/>
                  <a:pt x="1108941" y="106838"/>
                </a:cubicBezTo>
                <a:cubicBezTo>
                  <a:pt x="1104107" y="92274"/>
                  <a:pt x="1083610" y="80485"/>
                  <a:pt x="1063673" y="80777"/>
                </a:cubicBezTo>
                <a:lnTo>
                  <a:pt x="1063393" y="80777"/>
                </a:lnTo>
                <a:lnTo>
                  <a:pt x="1063393" y="73148"/>
                </a:lnTo>
                <a:cubicBezTo>
                  <a:pt x="1081519" y="72126"/>
                  <a:pt x="1098623" y="81361"/>
                  <a:pt x="1119306" y="100962"/>
                </a:cubicBezTo>
                <a:lnTo>
                  <a:pt x="1147657" y="73842"/>
                </a:lnTo>
                <a:cubicBezTo>
                  <a:pt x="1130180" y="50335"/>
                  <a:pt x="1096671" y="38253"/>
                  <a:pt x="1063393" y="38180"/>
                </a:cubicBezTo>
                <a:lnTo>
                  <a:pt x="1063393" y="30588"/>
                </a:lnTo>
                <a:cubicBezTo>
                  <a:pt x="1063718" y="30552"/>
                  <a:pt x="1064045" y="30552"/>
                  <a:pt x="1064416" y="30552"/>
                </a:cubicBezTo>
                <a:cubicBezTo>
                  <a:pt x="1101830" y="30369"/>
                  <a:pt x="1131901" y="43728"/>
                  <a:pt x="1155929" y="66943"/>
                </a:cubicBezTo>
                <a:lnTo>
                  <a:pt x="1193436" y="42451"/>
                </a:lnTo>
                <a:cubicBezTo>
                  <a:pt x="1173543" y="22594"/>
                  <a:pt x="1150444" y="8359"/>
                  <a:pt x="1124232" y="37"/>
                </a:cubicBezTo>
                <a:lnTo>
                  <a:pt x="1151607" y="37"/>
                </a:lnTo>
                <a:cubicBezTo>
                  <a:pt x="1168478" y="7738"/>
                  <a:pt x="1183676" y="17521"/>
                  <a:pt x="1196596" y="29018"/>
                </a:cubicBezTo>
                <a:cubicBezTo>
                  <a:pt x="1199664" y="31829"/>
                  <a:pt x="1207240" y="34895"/>
                  <a:pt x="1210586" y="33800"/>
                </a:cubicBezTo>
                <a:cubicBezTo>
                  <a:pt x="1222485" y="29967"/>
                  <a:pt x="1233452" y="24346"/>
                  <a:pt x="1246513" y="18652"/>
                </a:cubicBezTo>
                <a:cubicBezTo>
                  <a:pt x="1240517" y="12155"/>
                  <a:pt x="1234011" y="5950"/>
                  <a:pt x="1227132" y="37"/>
                </a:cubicBezTo>
                <a:lnTo>
                  <a:pt x="1244700" y="37"/>
                </a:lnTo>
                <a:cubicBezTo>
                  <a:pt x="1246467" y="1679"/>
                  <a:pt x="1248186" y="3322"/>
                  <a:pt x="1249906" y="5037"/>
                </a:cubicBezTo>
                <a:cubicBezTo>
                  <a:pt x="1253437" y="8468"/>
                  <a:pt x="1259294" y="13761"/>
                  <a:pt x="1262873" y="13250"/>
                </a:cubicBezTo>
                <a:cubicBezTo>
                  <a:pt x="1277699" y="11060"/>
                  <a:pt x="1292060" y="6972"/>
                  <a:pt x="1308698" y="3066"/>
                </a:cubicBezTo>
                <a:cubicBezTo>
                  <a:pt x="1307862" y="2044"/>
                  <a:pt x="1306979" y="1059"/>
                  <a:pt x="1306097" y="37"/>
                </a:cubicBezTo>
                <a:lnTo>
                  <a:pt x="1332076" y="37"/>
                </a:lnTo>
                <a:cubicBezTo>
                  <a:pt x="1334587" y="657"/>
                  <a:pt x="1337654" y="876"/>
                  <a:pt x="1341187" y="767"/>
                </a:cubicBezTo>
                <a:cubicBezTo>
                  <a:pt x="1359684" y="73"/>
                  <a:pt x="1378275" y="219"/>
                  <a:pt x="1396727" y="840"/>
                </a:cubicBezTo>
                <a:cubicBezTo>
                  <a:pt x="1399747" y="986"/>
                  <a:pt x="1402814" y="730"/>
                  <a:pt x="1405697" y="0"/>
                </a:cubicBezTo>
                <a:close/>
                <a:moveTo>
                  <a:pt x="795222" y="0"/>
                </a:moveTo>
                <a:lnTo>
                  <a:pt x="821016" y="0"/>
                </a:lnTo>
                <a:cubicBezTo>
                  <a:pt x="820551" y="511"/>
                  <a:pt x="820133" y="1022"/>
                  <a:pt x="819715" y="1533"/>
                </a:cubicBezTo>
                <a:cubicBezTo>
                  <a:pt x="822272" y="3395"/>
                  <a:pt x="822875" y="4234"/>
                  <a:pt x="823759" y="4417"/>
                </a:cubicBezTo>
                <a:cubicBezTo>
                  <a:pt x="833380" y="6753"/>
                  <a:pt x="843372" y="8286"/>
                  <a:pt x="852434" y="11425"/>
                </a:cubicBezTo>
                <a:cubicBezTo>
                  <a:pt x="863775" y="15404"/>
                  <a:pt x="869818" y="12447"/>
                  <a:pt x="877392" y="5147"/>
                </a:cubicBezTo>
                <a:cubicBezTo>
                  <a:pt x="879206" y="3431"/>
                  <a:pt x="881019" y="1716"/>
                  <a:pt x="882877" y="37"/>
                </a:cubicBezTo>
                <a:lnTo>
                  <a:pt x="899795" y="37"/>
                </a:lnTo>
                <a:cubicBezTo>
                  <a:pt x="892962" y="5986"/>
                  <a:pt x="886549" y="12228"/>
                  <a:pt x="880599" y="18762"/>
                </a:cubicBezTo>
                <a:lnTo>
                  <a:pt x="922615" y="36392"/>
                </a:lnTo>
                <a:cubicBezTo>
                  <a:pt x="938510" y="21244"/>
                  <a:pt x="956031" y="9016"/>
                  <a:pt x="975412" y="37"/>
                </a:cubicBezTo>
                <a:lnTo>
                  <a:pt x="1004601" y="37"/>
                </a:lnTo>
                <a:cubicBezTo>
                  <a:pt x="976436" y="8432"/>
                  <a:pt x="951663" y="23178"/>
                  <a:pt x="934978" y="43473"/>
                </a:cubicBezTo>
                <a:lnTo>
                  <a:pt x="971323" y="67125"/>
                </a:lnTo>
                <a:cubicBezTo>
                  <a:pt x="995351" y="43436"/>
                  <a:pt x="1025654" y="30588"/>
                  <a:pt x="1063161" y="30588"/>
                </a:cubicBezTo>
                <a:lnTo>
                  <a:pt x="1063348" y="30588"/>
                </a:lnTo>
                <a:lnTo>
                  <a:pt x="1063348" y="38253"/>
                </a:lnTo>
                <a:cubicBezTo>
                  <a:pt x="1033416" y="38071"/>
                  <a:pt x="1003486" y="47597"/>
                  <a:pt x="984894" y="66760"/>
                </a:cubicBezTo>
                <a:lnTo>
                  <a:pt x="984709" y="66943"/>
                </a:lnTo>
                <a:cubicBezTo>
                  <a:pt x="982570" y="69169"/>
                  <a:pt x="979874" y="73623"/>
                  <a:pt x="981362" y="74900"/>
                </a:cubicBezTo>
                <a:cubicBezTo>
                  <a:pt x="989588" y="83916"/>
                  <a:pt x="998790" y="92384"/>
                  <a:pt x="1008133" y="101473"/>
                </a:cubicBezTo>
                <a:cubicBezTo>
                  <a:pt x="1026258" y="81397"/>
                  <a:pt x="1044060" y="72126"/>
                  <a:pt x="1063300" y="73440"/>
                </a:cubicBezTo>
                <a:lnTo>
                  <a:pt x="1063300" y="80923"/>
                </a:lnTo>
                <a:lnTo>
                  <a:pt x="1063207" y="80923"/>
                </a:lnTo>
                <a:cubicBezTo>
                  <a:pt x="1043874" y="80704"/>
                  <a:pt x="1024166" y="91800"/>
                  <a:pt x="1018729" y="106072"/>
                </a:cubicBezTo>
                <a:cubicBezTo>
                  <a:pt x="1015243" y="115197"/>
                  <a:pt x="1019985" y="120307"/>
                  <a:pt x="1032347" y="120307"/>
                </a:cubicBezTo>
                <a:lnTo>
                  <a:pt x="1063348" y="120307"/>
                </a:lnTo>
                <a:lnTo>
                  <a:pt x="1063348" y="133265"/>
                </a:lnTo>
                <a:cubicBezTo>
                  <a:pt x="1058746" y="133265"/>
                  <a:pt x="1054052" y="133338"/>
                  <a:pt x="1049404" y="133520"/>
                </a:cubicBezTo>
                <a:lnTo>
                  <a:pt x="1049265" y="133593"/>
                </a:lnTo>
                <a:cubicBezTo>
                  <a:pt x="934746" y="137937"/>
                  <a:pt x="847741" y="196630"/>
                  <a:pt x="821482" y="242914"/>
                </a:cubicBezTo>
                <a:cubicBezTo>
                  <a:pt x="831520" y="245323"/>
                  <a:pt x="841978" y="246965"/>
                  <a:pt x="851459" y="250287"/>
                </a:cubicBezTo>
                <a:cubicBezTo>
                  <a:pt x="863171" y="254411"/>
                  <a:pt x="869492" y="251929"/>
                  <a:pt x="877672" y="244191"/>
                </a:cubicBezTo>
                <a:cubicBezTo>
                  <a:pt x="928052" y="196083"/>
                  <a:pt x="990053" y="171956"/>
                  <a:pt x="1063348" y="173051"/>
                </a:cubicBezTo>
                <a:lnTo>
                  <a:pt x="1063348" y="182906"/>
                </a:lnTo>
                <a:cubicBezTo>
                  <a:pt x="1056097" y="182833"/>
                  <a:pt x="1048847" y="183052"/>
                  <a:pt x="1041642" y="183600"/>
                </a:cubicBezTo>
                <a:cubicBezTo>
                  <a:pt x="974437" y="188673"/>
                  <a:pt x="920989" y="213676"/>
                  <a:pt x="880506" y="257806"/>
                </a:cubicBezTo>
                <a:cubicBezTo>
                  <a:pt x="891661" y="262587"/>
                  <a:pt x="900584" y="265508"/>
                  <a:pt x="908160" y="269888"/>
                </a:cubicBezTo>
                <a:cubicBezTo>
                  <a:pt x="918525" y="275910"/>
                  <a:pt x="924613" y="274012"/>
                  <a:pt x="932932" y="266712"/>
                </a:cubicBezTo>
                <a:cubicBezTo>
                  <a:pt x="968069" y="235796"/>
                  <a:pt x="1015615" y="220247"/>
                  <a:pt x="1063348" y="220393"/>
                </a:cubicBezTo>
                <a:lnTo>
                  <a:pt x="1063348" y="230503"/>
                </a:lnTo>
                <a:cubicBezTo>
                  <a:pt x="1058374" y="230503"/>
                  <a:pt x="1053215" y="230722"/>
                  <a:pt x="1048057" y="231051"/>
                </a:cubicBezTo>
                <a:cubicBezTo>
                  <a:pt x="1001254" y="234226"/>
                  <a:pt x="962910" y="251272"/>
                  <a:pt x="933816" y="281751"/>
                </a:cubicBezTo>
                <a:lnTo>
                  <a:pt x="970997" y="306133"/>
                </a:lnTo>
                <a:cubicBezTo>
                  <a:pt x="994747" y="283539"/>
                  <a:pt x="1023934" y="269997"/>
                  <a:pt x="1061860" y="269742"/>
                </a:cubicBezTo>
                <a:lnTo>
                  <a:pt x="1063348" y="269742"/>
                </a:lnTo>
                <a:lnTo>
                  <a:pt x="1063348" y="277553"/>
                </a:lnTo>
                <a:cubicBezTo>
                  <a:pt x="1032766" y="277407"/>
                  <a:pt x="1002091" y="287080"/>
                  <a:pt x="984103" y="306535"/>
                </a:cubicBezTo>
                <a:cubicBezTo>
                  <a:pt x="982105" y="308725"/>
                  <a:pt x="980247" y="313178"/>
                  <a:pt x="981501" y="314638"/>
                </a:cubicBezTo>
                <a:cubicBezTo>
                  <a:pt x="989635" y="323471"/>
                  <a:pt x="998698" y="331647"/>
                  <a:pt x="1007760" y="340334"/>
                </a:cubicBezTo>
                <a:cubicBezTo>
                  <a:pt x="1026816" y="320259"/>
                  <a:pt x="1044060" y="311097"/>
                  <a:pt x="1063300" y="312740"/>
                </a:cubicBezTo>
                <a:lnTo>
                  <a:pt x="1063300" y="320770"/>
                </a:lnTo>
                <a:cubicBezTo>
                  <a:pt x="1043920" y="320441"/>
                  <a:pt x="1026305" y="329530"/>
                  <a:pt x="1018961" y="343619"/>
                </a:cubicBezTo>
                <a:cubicBezTo>
                  <a:pt x="1013756" y="354241"/>
                  <a:pt x="1019985" y="359972"/>
                  <a:pt x="1034299" y="359497"/>
                </a:cubicBezTo>
                <a:cubicBezTo>
                  <a:pt x="1043967" y="359133"/>
                  <a:pt x="1053633" y="358986"/>
                  <a:pt x="1063300" y="359023"/>
                </a:cubicBezTo>
                <a:lnTo>
                  <a:pt x="1063300" y="373003"/>
                </a:lnTo>
                <a:cubicBezTo>
                  <a:pt x="986579" y="372483"/>
                  <a:pt x="922354" y="393090"/>
                  <a:pt x="869429" y="432715"/>
                </a:cubicBezTo>
                <a:lnTo>
                  <a:pt x="840544" y="459652"/>
                </a:lnTo>
                <a:lnTo>
                  <a:pt x="814795" y="459652"/>
                </a:lnTo>
                <a:lnTo>
                  <a:pt x="840258" y="430455"/>
                </a:lnTo>
                <a:cubicBezTo>
                  <a:pt x="826687" y="421476"/>
                  <a:pt x="813068" y="412497"/>
                  <a:pt x="799405" y="403518"/>
                </a:cubicBezTo>
                <a:cubicBezTo>
                  <a:pt x="798522" y="403079"/>
                  <a:pt x="797638" y="402715"/>
                  <a:pt x="796662" y="402459"/>
                </a:cubicBezTo>
                <a:lnTo>
                  <a:pt x="796662" y="402532"/>
                </a:lnTo>
                <a:cubicBezTo>
                  <a:pt x="785543" y="398891"/>
                  <a:pt x="773642" y="397041"/>
                  <a:pt x="761737" y="396794"/>
                </a:cubicBezTo>
                <a:cubicBezTo>
                  <a:pt x="726020" y="396055"/>
                  <a:pt x="690265" y="409750"/>
                  <a:pt x="675451" y="432828"/>
                </a:cubicBezTo>
                <a:lnTo>
                  <a:pt x="703984" y="459652"/>
                </a:lnTo>
                <a:lnTo>
                  <a:pt x="677399" y="459652"/>
                </a:lnTo>
                <a:lnTo>
                  <a:pt x="659189" y="438804"/>
                </a:lnTo>
                <a:cubicBezTo>
                  <a:pt x="611948" y="401736"/>
                  <a:pt x="531244" y="374600"/>
                  <a:pt x="452918" y="373149"/>
                </a:cubicBezTo>
                <a:lnTo>
                  <a:pt x="452918" y="358840"/>
                </a:lnTo>
                <a:cubicBezTo>
                  <a:pt x="462679" y="358840"/>
                  <a:pt x="472532" y="359023"/>
                  <a:pt x="482246" y="359315"/>
                </a:cubicBezTo>
                <a:lnTo>
                  <a:pt x="482246" y="359388"/>
                </a:lnTo>
                <a:cubicBezTo>
                  <a:pt x="495770" y="359826"/>
                  <a:pt x="502045" y="354570"/>
                  <a:pt x="497862" y="344350"/>
                </a:cubicBezTo>
                <a:cubicBezTo>
                  <a:pt x="491448" y="330224"/>
                  <a:pt x="474577" y="320697"/>
                  <a:pt x="455475" y="320478"/>
                </a:cubicBezTo>
                <a:cubicBezTo>
                  <a:pt x="454592" y="320478"/>
                  <a:pt x="453755" y="320478"/>
                  <a:pt x="452918" y="320514"/>
                </a:cubicBezTo>
                <a:lnTo>
                  <a:pt x="452918" y="311827"/>
                </a:lnTo>
                <a:cubicBezTo>
                  <a:pt x="470813" y="310769"/>
                  <a:pt x="487730" y="320040"/>
                  <a:pt x="508785" y="339641"/>
                </a:cubicBezTo>
                <a:cubicBezTo>
                  <a:pt x="517104" y="331720"/>
                  <a:pt x="525934" y="324128"/>
                  <a:pt x="533463" y="315915"/>
                </a:cubicBezTo>
                <a:cubicBezTo>
                  <a:pt x="535276" y="313944"/>
                  <a:pt x="534672" y="309053"/>
                  <a:pt x="532767" y="306900"/>
                </a:cubicBezTo>
                <a:cubicBezTo>
                  <a:pt x="515662" y="287189"/>
                  <a:pt x="484197" y="277407"/>
                  <a:pt x="452918" y="277553"/>
                </a:cubicBezTo>
                <a:lnTo>
                  <a:pt x="452918" y="269778"/>
                </a:lnTo>
                <a:cubicBezTo>
                  <a:pt x="453383" y="269742"/>
                  <a:pt x="453802" y="269742"/>
                  <a:pt x="454267" y="269742"/>
                </a:cubicBezTo>
                <a:cubicBezTo>
                  <a:pt x="492284" y="269778"/>
                  <a:pt x="521473" y="283430"/>
                  <a:pt x="545687" y="305914"/>
                </a:cubicBezTo>
                <a:lnTo>
                  <a:pt x="583054" y="281130"/>
                </a:lnTo>
                <a:cubicBezTo>
                  <a:pt x="548244" y="247732"/>
                  <a:pt x="505577" y="230175"/>
                  <a:pt x="452918" y="230576"/>
                </a:cubicBezTo>
                <a:lnTo>
                  <a:pt x="452918" y="220648"/>
                </a:lnTo>
                <a:cubicBezTo>
                  <a:pt x="466351" y="220794"/>
                  <a:pt x="479736" y="221999"/>
                  <a:pt x="492842" y="224225"/>
                </a:cubicBezTo>
                <a:cubicBezTo>
                  <a:pt x="530070" y="230430"/>
                  <a:pt x="560328" y="245761"/>
                  <a:pt x="585889" y="267734"/>
                </a:cubicBezTo>
                <a:cubicBezTo>
                  <a:pt x="589189" y="270618"/>
                  <a:pt x="596579" y="273830"/>
                  <a:pt x="599878" y="272771"/>
                </a:cubicBezTo>
                <a:cubicBezTo>
                  <a:pt x="611824" y="268902"/>
                  <a:pt x="622745" y="263318"/>
                  <a:pt x="636364" y="257295"/>
                </a:cubicBezTo>
                <a:cubicBezTo>
                  <a:pt x="587841" y="207581"/>
                  <a:pt x="527142" y="182067"/>
                  <a:pt x="452918" y="182724"/>
                </a:cubicBezTo>
                <a:lnTo>
                  <a:pt x="452918" y="172868"/>
                </a:lnTo>
                <a:cubicBezTo>
                  <a:pt x="467652" y="173014"/>
                  <a:pt x="482339" y="174036"/>
                  <a:pt x="496839" y="175935"/>
                </a:cubicBezTo>
                <a:cubicBezTo>
                  <a:pt x="556238" y="183563"/>
                  <a:pt x="604061" y="208238"/>
                  <a:pt x="641243" y="245615"/>
                </a:cubicBezTo>
                <a:cubicBezTo>
                  <a:pt x="644265" y="248681"/>
                  <a:pt x="650074" y="252988"/>
                  <a:pt x="653374" y="252440"/>
                </a:cubicBezTo>
                <a:cubicBezTo>
                  <a:pt x="667689" y="249995"/>
                  <a:pt x="681678" y="245943"/>
                  <a:pt x="698038" y="241892"/>
                </a:cubicBezTo>
                <a:cubicBezTo>
                  <a:pt x="638455" y="171299"/>
                  <a:pt x="557678" y="134287"/>
                  <a:pt x="452918" y="133667"/>
                </a:cubicBezTo>
                <a:lnTo>
                  <a:pt x="452918" y="120198"/>
                </a:lnTo>
                <a:lnTo>
                  <a:pt x="484803" y="120198"/>
                </a:lnTo>
                <a:lnTo>
                  <a:pt x="484755" y="120307"/>
                </a:lnTo>
                <a:cubicBezTo>
                  <a:pt x="496328" y="120198"/>
                  <a:pt x="501209" y="115343"/>
                  <a:pt x="498466" y="106838"/>
                </a:cubicBezTo>
                <a:cubicBezTo>
                  <a:pt x="493633" y="92274"/>
                  <a:pt x="473137" y="80485"/>
                  <a:pt x="453197" y="80777"/>
                </a:cubicBezTo>
                <a:lnTo>
                  <a:pt x="452918" y="80777"/>
                </a:lnTo>
                <a:lnTo>
                  <a:pt x="452918" y="73148"/>
                </a:lnTo>
                <a:cubicBezTo>
                  <a:pt x="471045" y="72126"/>
                  <a:pt x="488148" y="81361"/>
                  <a:pt x="508830" y="100962"/>
                </a:cubicBezTo>
                <a:lnTo>
                  <a:pt x="537182" y="73842"/>
                </a:lnTo>
                <a:cubicBezTo>
                  <a:pt x="519706" y="50335"/>
                  <a:pt x="486196" y="38253"/>
                  <a:pt x="452918" y="38180"/>
                </a:cubicBezTo>
                <a:lnTo>
                  <a:pt x="452918" y="30588"/>
                </a:lnTo>
                <a:cubicBezTo>
                  <a:pt x="453245" y="30552"/>
                  <a:pt x="453570" y="30552"/>
                  <a:pt x="453940" y="30552"/>
                </a:cubicBezTo>
                <a:cubicBezTo>
                  <a:pt x="491355" y="30369"/>
                  <a:pt x="521426" y="43728"/>
                  <a:pt x="545455" y="66943"/>
                </a:cubicBezTo>
                <a:lnTo>
                  <a:pt x="582961" y="42451"/>
                </a:lnTo>
                <a:cubicBezTo>
                  <a:pt x="563069" y="22594"/>
                  <a:pt x="539970" y="8359"/>
                  <a:pt x="513757" y="37"/>
                </a:cubicBezTo>
                <a:lnTo>
                  <a:pt x="541132" y="37"/>
                </a:lnTo>
                <a:cubicBezTo>
                  <a:pt x="558003" y="7738"/>
                  <a:pt x="573201" y="17521"/>
                  <a:pt x="586122" y="29018"/>
                </a:cubicBezTo>
                <a:cubicBezTo>
                  <a:pt x="589189" y="31829"/>
                  <a:pt x="596765" y="34895"/>
                  <a:pt x="600112" y="33800"/>
                </a:cubicBezTo>
                <a:cubicBezTo>
                  <a:pt x="612010" y="29967"/>
                  <a:pt x="622978" y="24346"/>
                  <a:pt x="636038" y="18652"/>
                </a:cubicBezTo>
                <a:cubicBezTo>
                  <a:pt x="630043" y="12155"/>
                  <a:pt x="623535" y="5950"/>
                  <a:pt x="616657" y="37"/>
                </a:cubicBezTo>
                <a:lnTo>
                  <a:pt x="634225" y="37"/>
                </a:lnTo>
                <a:cubicBezTo>
                  <a:pt x="635992" y="1679"/>
                  <a:pt x="637711" y="3322"/>
                  <a:pt x="639430" y="5037"/>
                </a:cubicBezTo>
                <a:cubicBezTo>
                  <a:pt x="642963" y="8468"/>
                  <a:pt x="648819" y="13761"/>
                  <a:pt x="652398" y="13250"/>
                </a:cubicBezTo>
                <a:cubicBezTo>
                  <a:pt x="667223" y="11060"/>
                  <a:pt x="681585" y="6972"/>
                  <a:pt x="698224" y="3066"/>
                </a:cubicBezTo>
                <a:cubicBezTo>
                  <a:pt x="697388" y="2044"/>
                  <a:pt x="696505" y="1059"/>
                  <a:pt x="695622" y="37"/>
                </a:cubicBezTo>
                <a:lnTo>
                  <a:pt x="721602" y="37"/>
                </a:lnTo>
                <a:cubicBezTo>
                  <a:pt x="724112" y="657"/>
                  <a:pt x="727180" y="876"/>
                  <a:pt x="730712" y="767"/>
                </a:cubicBezTo>
                <a:cubicBezTo>
                  <a:pt x="749209" y="73"/>
                  <a:pt x="767800" y="219"/>
                  <a:pt x="786252" y="840"/>
                </a:cubicBezTo>
                <a:cubicBezTo>
                  <a:pt x="789272" y="986"/>
                  <a:pt x="792340" y="730"/>
                  <a:pt x="795222" y="0"/>
                </a:cubicBezTo>
                <a:close/>
                <a:moveTo>
                  <a:pt x="184747" y="0"/>
                </a:moveTo>
                <a:lnTo>
                  <a:pt x="210541" y="0"/>
                </a:lnTo>
                <a:cubicBezTo>
                  <a:pt x="210077" y="511"/>
                  <a:pt x="209658" y="1022"/>
                  <a:pt x="209240" y="1533"/>
                </a:cubicBezTo>
                <a:cubicBezTo>
                  <a:pt x="211797" y="3395"/>
                  <a:pt x="212401" y="4234"/>
                  <a:pt x="213284" y="4417"/>
                </a:cubicBezTo>
                <a:cubicBezTo>
                  <a:pt x="222904" y="6753"/>
                  <a:pt x="232897" y="8286"/>
                  <a:pt x="241960" y="11425"/>
                </a:cubicBezTo>
                <a:cubicBezTo>
                  <a:pt x="253300" y="15404"/>
                  <a:pt x="259343" y="12447"/>
                  <a:pt x="266919" y="5147"/>
                </a:cubicBezTo>
                <a:cubicBezTo>
                  <a:pt x="268731" y="3431"/>
                  <a:pt x="270543" y="1716"/>
                  <a:pt x="272403" y="37"/>
                </a:cubicBezTo>
                <a:lnTo>
                  <a:pt x="289320" y="37"/>
                </a:lnTo>
                <a:cubicBezTo>
                  <a:pt x="282489" y="5986"/>
                  <a:pt x="276074" y="12228"/>
                  <a:pt x="270125" y="18762"/>
                </a:cubicBezTo>
                <a:lnTo>
                  <a:pt x="312140" y="36392"/>
                </a:lnTo>
                <a:cubicBezTo>
                  <a:pt x="328036" y="21244"/>
                  <a:pt x="345557" y="9016"/>
                  <a:pt x="364938" y="37"/>
                </a:cubicBezTo>
                <a:lnTo>
                  <a:pt x="394126" y="37"/>
                </a:lnTo>
                <a:cubicBezTo>
                  <a:pt x="365960" y="8432"/>
                  <a:pt x="341188" y="23178"/>
                  <a:pt x="324503" y="43473"/>
                </a:cubicBezTo>
                <a:lnTo>
                  <a:pt x="360848" y="67125"/>
                </a:lnTo>
                <a:cubicBezTo>
                  <a:pt x="384876" y="43436"/>
                  <a:pt x="415180" y="30588"/>
                  <a:pt x="452686" y="30588"/>
                </a:cubicBezTo>
                <a:lnTo>
                  <a:pt x="452872" y="30588"/>
                </a:lnTo>
                <a:lnTo>
                  <a:pt x="452872" y="38253"/>
                </a:lnTo>
                <a:cubicBezTo>
                  <a:pt x="422941" y="38071"/>
                  <a:pt x="393010" y="47597"/>
                  <a:pt x="374420" y="66760"/>
                </a:cubicBezTo>
                <a:lnTo>
                  <a:pt x="374234" y="66943"/>
                </a:lnTo>
                <a:cubicBezTo>
                  <a:pt x="372096" y="69169"/>
                  <a:pt x="369400" y="73623"/>
                  <a:pt x="370887" y="74900"/>
                </a:cubicBezTo>
                <a:cubicBezTo>
                  <a:pt x="379114" y="83916"/>
                  <a:pt x="388316" y="92384"/>
                  <a:pt x="397657" y="101473"/>
                </a:cubicBezTo>
                <a:cubicBezTo>
                  <a:pt x="415784" y="81397"/>
                  <a:pt x="433585" y="72126"/>
                  <a:pt x="452825" y="73440"/>
                </a:cubicBezTo>
                <a:lnTo>
                  <a:pt x="452825" y="80923"/>
                </a:lnTo>
                <a:lnTo>
                  <a:pt x="452733" y="80923"/>
                </a:lnTo>
                <a:cubicBezTo>
                  <a:pt x="433398" y="80704"/>
                  <a:pt x="413692" y="91800"/>
                  <a:pt x="408254" y="106072"/>
                </a:cubicBezTo>
                <a:cubicBezTo>
                  <a:pt x="404769" y="115197"/>
                  <a:pt x="409509" y="120307"/>
                  <a:pt x="421873" y="120307"/>
                </a:cubicBezTo>
                <a:lnTo>
                  <a:pt x="452872" y="120307"/>
                </a:lnTo>
                <a:lnTo>
                  <a:pt x="452872" y="133265"/>
                </a:lnTo>
                <a:cubicBezTo>
                  <a:pt x="448271" y="133265"/>
                  <a:pt x="443577" y="133338"/>
                  <a:pt x="438929" y="133520"/>
                </a:cubicBezTo>
                <a:lnTo>
                  <a:pt x="438790" y="133593"/>
                </a:lnTo>
                <a:cubicBezTo>
                  <a:pt x="352901" y="136851"/>
                  <a:pt x="282488" y="170681"/>
                  <a:pt x="241572" y="206918"/>
                </a:cubicBezTo>
                <a:lnTo>
                  <a:pt x="233987" y="215850"/>
                </a:lnTo>
                <a:lnTo>
                  <a:pt x="219657" y="204027"/>
                </a:lnTo>
                <a:lnTo>
                  <a:pt x="226948" y="197032"/>
                </a:lnTo>
                <a:cubicBezTo>
                  <a:pt x="228761" y="193820"/>
                  <a:pt x="228482" y="190133"/>
                  <a:pt x="226204" y="187104"/>
                </a:cubicBezTo>
                <a:lnTo>
                  <a:pt x="226204" y="187177"/>
                </a:lnTo>
                <a:cubicBezTo>
                  <a:pt x="216758" y="176756"/>
                  <a:pt x="204116" y="169130"/>
                  <a:pt x="189920" y="164251"/>
                </a:cubicBezTo>
                <a:lnTo>
                  <a:pt x="152433" y="158959"/>
                </a:lnTo>
                <a:lnTo>
                  <a:pt x="138683" y="151496"/>
                </a:lnTo>
                <a:lnTo>
                  <a:pt x="144236" y="150357"/>
                </a:lnTo>
                <a:cubicBezTo>
                  <a:pt x="177787" y="149435"/>
                  <a:pt x="212610" y="160331"/>
                  <a:pt x="240194" y="185717"/>
                </a:cubicBezTo>
                <a:cubicBezTo>
                  <a:pt x="248653" y="180205"/>
                  <a:pt x="256600" y="174219"/>
                  <a:pt x="265663" y="169510"/>
                </a:cubicBezTo>
                <a:cubicBezTo>
                  <a:pt x="275796" y="164254"/>
                  <a:pt x="276074" y="160166"/>
                  <a:pt x="267894" y="152939"/>
                </a:cubicBezTo>
                <a:cubicBezTo>
                  <a:pt x="240287" y="128752"/>
                  <a:pt x="202239" y="114464"/>
                  <a:pt x="162757" y="111489"/>
                </a:cubicBezTo>
                <a:cubicBezTo>
                  <a:pt x="149597" y="110497"/>
                  <a:pt x="136278" y="110762"/>
                  <a:pt x="123132" y="112337"/>
                </a:cubicBezTo>
                <a:cubicBezTo>
                  <a:pt x="105606" y="114437"/>
                  <a:pt x="88388" y="118865"/>
                  <a:pt x="72272" y="125746"/>
                </a:cubicBezTo>
                <a:lnTo>
                  <a:pt x="68045" y="127999"/>
                </a:lnTo>
                <a:lnTo>
                  <a:pt x="52009" y="126382"/>
                </a:lnTo>
                <a:lnTo>
                  <a:pt x="74080" y="113710"/>
                </a:lnTo>
                <a:cubicBezTo>
                  <a:pt x="93606" y="106501"/>
                  <a:pt x="114939" y="102349"/>
                  <a:pt x="138177" y="101473"/>
                </a:cubicBezTo>
                <a:cubicBezTo>
                  <a:pt x="195809" y="99319"/>
                  <a:pt x="243168" y="116073"/>
                  <a:pt x="281326" y="149763"/>
                </a:cubicBezTo>
                <a:cubicBezTo>
                  <a:pt x="284022" y="152136"/>
                  <a:pt x="290390" y="154654"/>
                  <a:pt x="293131" y="153705"/>
                </a:cubicBezTo>
                <a:cubicBezTo>
                  <a:pt x="305354" y="149362"/>
                  <a:pt x="316834" y="143777"/>
                  <a:pt x="330080" y="138010"/>
                </a:cubicBezTo>
                <a:cubicBezTo>
                  <a:pt x="283602" y="88588"/>
                  <a:pt x="222393" y="62818"/>
                  <a:pt x="146264" y="63220"/>
                </a:cubicBezTo>
                <a:lnTo>
                  <a:pt x="146264" y="63183"/>
                </a:lnTo>
                <a:cubicBezTo>
                  <a:pt x="90143" y="63457"/>
                  <a:pt x="42283" y="77980"/>
                  <a:pt x="2548" y="105813"/>
                </a:cubicBezTo>
                <a:lnTo>
                  <a:pt x="0" y="108030"/>
                </a:lnTo>
                <a:lnTo>
                  <a:pt x="0" y="95949"/>
                </a:lnTo>
                <a:lnTo>
                  <a:pt x="9522" y="88638"/>
                </a:lnTo>
                <a:cubicBezTo>
                  <a:pt x="58948" y="59278"/>
                  <a:pt x="117832" y="48355"/>
                  <a:pt x="185212" y="55993"/>
                </a:cubicBezTo>
                <a:cubicBezTo>
                  <a:pt x="246934" y="62964"/>
                  <a:pt x="296059" y="87529"/>
                  <a:pt x="334636" y="125709"/>
                </a:cubicBezTo>
                <a:cubicBezTo>
                  <a:pt x="337936" y="128885"/>
                  <a:pt x="344163" y="133228"/>
                  <a:pt x="347928" y="132644"/>
                </a:cubicBezTo>
                <a:cubicBezTo>
                  <a:pt x="361918" y="130527"/>
                  <a:pt x="375488" y="126585"/>
                  <a:pt x="389338" y="123300"/>
                </a:cubicBezTo>
                <a:cubicBezTo>
                  <a:pt x="362382" y="76944"/>
                  <a:pt x="267662" y="13031"/>
                  <a:pt x="144870" y="13980"/>
                </a:cubicBezTo>
                <a:cubicBezTo>
                  <a:pt x="116554" y="14199"/>
                  <a:pt x="89333" y="18018"/>
                  <a:pt x="63966" y="24406"/>
                </a:cubicBezTo>
                <a:lnTo>
                  <a:pt x="0" y="48097"/>
                </a:lnTo>
                <a:lnTo>
                  <a:pt x="0" y="29431"/>
                </a:lnTo>
                <a:lnTo>
                  <a:pt x="25564" y="18652"/>
                </a:lnTo>
                <a:cubicBezTo>
                  <a:pt x="19568" y="12155"/>
                  <a:pt x="13061" y="5950"/>
                  <a:pt x="6182" y="37"/>
                </a:cubicBezTo>
                <a:lnTo>
                  <a:pt x="23751" y="37"/>
                </a:lnTo>
                <a:cubicBezTo>
                  <a:pt x="25516" y="1679"/>
                  <a:pt x="27237" y="3322"/>
                  <a:pt x="28956" y="5037"/>
                </a:cubicBezTo>
                <a:cubicBezTo>
                  <a:pt x="32488" y="8468"/>
                  <a:pt x="38345" y="13761"/>
                  <a:pt x="41923" y="13250"/>
                </a:cubicBezTo>
                <a:cubicBezTo>
                  <a:pt x="56749" y="11060"/>
                  <a:pt x="71111" y="6972"/>
                  <a:pt x="87749" y="3066"/>
                </a:cubicBezTo>
                <a:cubicBezTo>
                  <a:pt x="86913" y="2044"/>
                  <a:pt x="86030" y="1059"/>
                  <a:pt x="85147" y="37"/>
                </a:cubicBezTo>
                <a:lnTo>
                  <a:pt x="111127" y="37"/>
                </a:lnTo>
                <a:cubicBezTo>
                  <a:pt x="113637" y="657"/>
                  <a:pt x="116705" y="876"/>
                  <a:pt x="120236" y="767"/>
                </a:cubicBezTo>
                <a:cubicBezTo>
                  <a:pt x="138735" y="73"/>
                  <a:pt x="157326" y="219"/>
                  <a:pt x="175776" y="840"/>
                </a:cubicBezTo>
                <a:cubicBezTo>
                  <a:pt x="178798" y="986"/>
                  <a:pt x="181865" y="730"/>
                  <a:pt x="18474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73000">
                <a:schemeClr val="accent1">
                  <a:alpha val="20000"/>
                </a:schemeClr>
              </a:gs>
            </a:gsLst>
            <a:lin ang="5400000" scaled="0"/>
          </a:gradFill>
          <a:ln w="12700" cap="flat">
            <a:noFill/>
            <a:miter lim="0"/>
          </a:ln>
          <a:effectLst>
            <a:outerShdw blurRad="317500" sx="102000" sy="102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2" name="标题 1"/>
          <p:cNvSpPr/>
          <p:nvPr/>
        </p:nvSpPr>
        <p:spPr>
          <a:xfrm rot="2002649">
            <a:off x="4988379" y="1862594"/>
            <a:ext cx="1071128" cy="1071126"/>
          </a:xfrm>
          <a:prstGeom prst="ellipse">
            <a:avLst/>
          </a:prstGeom>
          <a:gradFill>
            <a:gsLst>
              <a:gs pos="0">
                <a:schemeClr val="accent3">
                  <a:lumMod val="90000"/>
                </a:schemeClr>
              </a:gs>
              <a:gs pos="76000">
                <a:schemeClr val="accent3">
                  <a:alpha val="0"/>
                </a:schemeClr>
              </a:gs>
            </a:gsLst>
            <a:lin ang="5400000" scaled="0"/>
          </a:gra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3" name="标题 1"/>
          <p:cNvSpPr/>
          <p:nvPr/>
        </p:nvSpPr>
        <p:spPr>
          <a:xfrm>
            <a:off x="812911" y="4561392"/>
            <a:ext cx="136025" cy="136025"/>
          </a:xfrm>
          <a:prstGeom prst="ellipse">
            <a:avLst/>
          </a:pr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4" name="标题 1"/>
          <p:cNvSpPr/>
          <p:nvPr/>
        </p:nvSpPr>
        <p:spPr>
          <a:xfrm>
            <a:off x="1066963" y="4561392"/>
            <a:ext cx="136025" cy="136025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5" name="标题 1"/>
          <p:cNvSpPr/>
          <p:nvPr/>
        </p:nvSpPr>
        <p:spPr>
          <a:xfrm>
            <a:off x="1321015" y="4561392"/>
            <a:ext cx="136025" cy="136025"/>
          </a:xfrm>
          <a:prstGeom prst="ellipse">
            <a:avLst/>
          </a:prstGeom>
          <a:solidFill>
            <a:schemeClr val="accent2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6" name="标题 1"/>
          <p:cNvSpPr/>
          <p:nvPr/>
        </p:nvSpPr>
        <p:spPr>
          <a:xfrm>
            <a:off x="1575068" y="4571497"/>
            <a:ext cx="3705439" cy="125920"/>
          </a:xfrm>
          <a:prstGeom prst="roundRect">
            <a:avLst>
              <a:gd name="adj" fmla="val 50000"/>
            </a:avLst>
          </a:prstGeom>
          <a:gradFill>
            <a:gsLst>
              <a:gs pos="8000">
                <a:schemeClr val="accent2"/>
              </a:gs>
              <a:gs pos="97701">
                <a:schemeClr val="bg1">
                  <a:alpha val="0"/>
                </a:schemeClr>
              </a:gs>
            </a:gsLst>
            <a:lin scaled="0"/>
          </a:gra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7" name="标题 1"/>
          <p:cNvSpPr/>
          <p:nvPr/>
        </p:nvSpPr>
        <p:spPr>
          <a:xfrm>
            <a:off x="641423" y="2484686"/>
            <a:ext cx="5454577" cy="1814612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29999"/>
              </a:lnSpc>
            </a:pPr>
            <a:r>
              <a:rPr altLang="zh-CN" dirty="0" err="1" kumimoji="1" lang="en-US" sz="39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erif SC Regular"/>
                <a:ea typeface="Source Han Serif SC Regular"/>
                <a:latin typeface="Source Han Serif SC Regular"/>
              </a:rPr>
              <a:t>聚焦三农</a:t>
            </a:r>
            <a:r>
              <a:rPr altLang="zh-CN" dirty="0" kumimoji="1" lang="en-US" sz="39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erif SC Regular"/>
                <a:ea typeface="Source Han Serif SC Regular"/>
                <a:latin typeface="Source Han Serif SC Regular"/>
              </a:rPr>
              <a:t> </a:t>
            </a:r>
            <a:endParaRPr altLang="en-US" dirty="0" kumimoji="1" lang="zh-CN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cxnSp>
        <p:nvCxnSpPr>
          <p:cNvPr id="4" name="标题 1"/>
          <p:cNvCxnSpPr/>
          <p:nvPr/>
        </p:nvCxnSpPr>
        <p:spPr>
          <a:xfrm flipH="1">
            <a:off x="2122015" y="1828700"/>
            <a:ext cx="4558651" cy="0"/>
          </a:xfrm>
          <a:prstGeom prst="line">
            <a:avLst/>
          </a:prstGeom>
          <a:ln w="12700" cap="sq">
            <a:solidFill>
              <a:schemeClr val="tx1"/>
            </a:solidFill>
            <a:miter lim="0"/>
          </a:ln>
        </p:spPr>
      </p:cxnSp>
      <p:sp>
        <p:nvSpPr>
          <p:cNvPr id="5" name="标题 1"/>
          <p:cNvSpPr/>
          <p:nvPr/>
        </p:nvSpPr>
        <p:spPr>
          <a:xfrm>
            <a:off x="2122014" y="827390"/>
            <a:ext cx="2744953" cy="1129925"/>
          </a:xfrm>
          <a:prstGeom prst="rect">
            <a:avLst/>
          </a:prstGeom>
          <a:noFill/>
          <a:ln w="12700" cap="sq">
            <a:noFill/>
            <a:miter lim="0"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altLang="zh-CN" dirty="0" err="1" kumimoji="1" lang="en-US" sz="7200">
                <a:ln w="12700">
                  <a:noFill/>
                </a:ln>
                <a:solidFill>
                  <a:srgbClr val="186A6C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目录</a:t>
            </a:r>
            <a:endParaRPr altLang="en-US" dirty="0" kumimoji="1" lang="zh-CN" sz="2400"/>
          </a:p>
        </p:txBody>
      </p:sp>
      <p:sp>
        <p:nvSpPr>
          <p:cNvPr id="7" name="标题 1"/>
          <p:cNvSpPr/>
          <p:nvPr/>
        </p:nvSpPr>
        <p:spPr>
          <a:xfrm>
            <a:off x="0" y="1036700"/>
            <a:ext cx="1656000" cy="792000"/>
          </a:xfrm>
          <a:prstGeom prst="rect">
            <a:avLst/>
          </a:prstGeom>
          <a:solidFill>
            <a:schemeClr val="accent1"/>
          </a:solidFill>
          <a:ln w="9525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9" name="标题 1"/>
          <p:cNvSpPr/>
          <p:nvPr/>
        </p:nvSpPr>
        <p:spPr>
          <a:xfrm>
            <a:off x="6984321" y="2407620"/>
            <a:ext cx="393700" cy="502189"/>
          </a:xfrm>
          <a:prstGeom prst="rect">
            <a:avLst/>
          </a:prstGeom>
          <a:noFill/>
          <a:ln w="12700" cap="sq">
            <a:noFill/>
            <a:miter lim="0"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altLang="zh-CN" kumimoji="1" lang="en-US" sz="3200">
                <a:ln w="12700">
                  <a:noFill/>
                </a:ln>
                <a:solidFill>
                  <a:srgbClr val="186A6C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2.</a:t>
            </a:r>
            <a:endParaRPr altLang="en-US" kumimoji="1" lang="zh-CN" sz="2400"/>
          </a:p>
        </p:txBody>
      </p:sp>
      <p:sp>
        <p:nvSpPr>
          <p:cNvPr id="10" name="标题 1"/>
          <p:cNvSpPr/>
          <p:nvPr/>
        </p:nvSpPr>
        <p:spPr>
          <a:xfrm>
            <a:off x="2098990" y="2407620"/>
            <a:ext cx="393700" cy="502189"/>
          </a:xfrm>
          <a:prstGeom prst="rect">
            <a:avLst/>
          </a:prstGeom>
          <a:noFill/>
          <a:ln w="12700" cap="sq">
            <a:noFill/>
            <a:miter lim="0"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altLang="zh-CN" kumimoji="1" lang="en-US" sz="3200">
                <a:ln w="12700">
                  <a:noFill/>
                </a:ln>
                <a:solidFill>
                  <a:srgbClr val="186A6C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1.</a:t>
            </a:r>
            <a:endParaRPr altLang="en-US" kumimoji="1" lang="zh-CN" sz="2400"/>
          </a:p>
        </p:txBody>
      </p:sp>
      <p:sp>
        <p:nvSpPr>
          <p:cNvPr id="11" name="标题 1"/>
          <p:cNvSpPr/>
          <p:nvPr/>
        </p:nvSpPr>
        <p:spPr>
          <a:xfrm>
            <a:off x="2492690" y="2406846"/>
            <a:ext cx="3960000" cy="72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altLang="zh-CN" dirty="0" err="1" kumimoji="1" lang="en-US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三农问题概述与重要性</a:t>
            </a:r>
            <a:endParaRPr altLang="en-US" dirty="0" kumimoji="1" lang="zh-CN" sz="2400"/>
          </a:p>
        </p:txBody>
      </p:sp>
      <p:sp>
        <p:nvSpPr>
          <p:cNvPr id="14" name="标题 1"/>
          <p:cNvSpPr/>
          <p:nvPr/>
        </p:nvSpPr>
        <p:spPr>
          <a:xfrm>
            <a:off x="2098990" y="3359552"/>
            <a:ext cx="393700" cy="502189"/>
          </a:xfrm>
          <a:prstGeom prst="rect">
            <a:avLst/>
          </a:prstGeom>
          <a:noFill/>
          <a:ln w="12700" cap="sq">
            <a:noFill/>
            <a:miter lim="0"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altLang="zh-CN" kumimoji="1" lang="en-US" sz="3200">
                <a:ln w="12700">
                  <a:noFill/>
                </a:ln>
                <a:solidFill>
                  <a:srgbClr val="186A6C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3.</a:t>
            </a:r>
            <a:endParaRPr altLang="en-US" kumimoji="1" lang="zh-CN" sz="2400"/>
          </a:p>
        </p:txBody>
      </p:sp>
      <p:sp>
        <p:nvSpPr>
          <p:cNvPr id="15" name="标题 1"/>
          <p:cNvSpPr/>
          <p:nvPr/>
        </p:nvSpPr>
        <p:spPr>
          <a:xfrm>
            <a:off x="6984321" y="3359552"/>
            <a:ext cx="393700" cy="502189"/>
          </a:xfrm>
          <a:prstGeom prst="rect">
            <a:avLst/>
          </a:prstGeom>
          <a:noFill/>
          <a:ln w="12700" cap="sq">
            <a:noFill/>
            <a:miter lim="0"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altLang="zh-CN" kumimoji="1" lang="en-US" sz="3200">
                <a:ln w="12700">
                  <a:noFill/>
                </a:ln>
                <a:solidFill>
                  <a:srgbClr val="186A6C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4.</a:t>
            </a:r>
            <a:endParaRPr altLang="en-US" kumimoji="1" lang="zh-CN" sz="2400"/>
          </a:p>
        </p:txBody>
      </p:sp>
      <p:sp>
        <p:nvSpPr>
          <p:cNvPr id="16" name="标题 1"/>
          <p:cNvSpPr/>
          <p:nvPr/>
        </p:nvSpPr>
        <p:spPr>
          <a:xfrm>
            <a:off x="2492690" y="3364274"/>
            <a:ext cx="3960000" cy="72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altLang="zh-CN" dirty="0" err="1" kumimoji="1" lang="en-US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三农问题解决对策</a:t>
            </a:r>
            <a:endParaRPr altLang="en-US" dirty="0" kumimoji="1" lang="zh-CN" sz="2400"/>
          </a:p>
        </p:txBody>
      </p:sp>
      <p:sp>
        <p:nvSpPr>
          <p:cNvPr id="17" name="标题 1"/>
          <p:cNvSpPr/>
          <p:nvPr/>
        </p:nvSpPr>
        <p:spPr>
          <a:xfrm>
            <a:off x="7462685" y="2446253"/>
            <a:ext cx="3960000" cy="72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altLang="zh-CN" dirty="0" err="1" kumimoji="1" lang="en-US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三农问题现存问题分析</a:t>
            </a:r>
            <a:endParaRPr altLang="en-US" dirty="0" kumimoji="1" lang="zh-CN" sz="2400"/>
          </a:p>
        </p:txBody>
      </p:sp>
      <p:sp>
        <p:nvSpPr>
          <p:cNvPr id="18" name="标题 1"/>
          <p:cNvSpPr/>
          <p:nvPr/>
        </p:nvSpPr>
        <p:spPr>
          <a:xfrm>
            <a:off x="2098990" y="4324833"/>
            <a:ext cx="393700" cy="502189"/>
          </a:xfrm>
          <a:prstGeom prst="rect">
            <a:avLst/>
          </a:prstGeom>
          <a:noFill/>
          <a:ln w="12700" cap="sq">
            <a:noFill/>
            <a:miter lim="0"/>
          </a:ln>
        </p:spPr>
        <p:txBody>
          <a:bodyPr vert="horz" wrap="square" lIns="0" tIns="0" rIns="0" bIns="0" rtlCol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altLang="zh-CN" kumimoji="1" lang="en-US" sz="3200">
                <a:ln w="12700">
                  <a:noFill/>
                </a:ln>
                <a:solidFill>
                  <a:srgbClr val="186A6C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5.</a:t>
            </a:r>
            <a:endParaRPr altLang="en-US" kumimoji="1" lang="zh-CN" sz="2400"/>
          </a:p>
        </p:txBody>
      </p:sp>
      <p:sp>
        <p:nvSpPr>
          <p:cNvPr id="20" name="标题 1"/>
          <p:cNvSpPr/>
          <p:nvPr/>
        </p:nvSpPr>
        <p:spPr>
          <a:xfrm>
            <a:off x="2520066" y="4351917"/>
            <a:ext cx="3960000" cy="72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altLang="zh-CN" dirty="0" err="1" kumimoji="1" lang="en-US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总结与呼吁</a:t>
            </a:r>
            <a:endParaRPr altLang="en-US" dirty="0" kumimoji="1" lang="zh-CN" sz="2400"/>
          </a:p>
        </p:txBody>
      </p:sp>
      <p:sp>
        <p:nvSpPr>
          <p:cNvPr id="21" name="标题 1"/>
          <p:cNvSpPr/>
          <p:nvPr/>
        </p:nvSpPr>
        <p:spPr>
          <a:xfrm>
            <a:off x="7462685" y="3371027"/>
            <a:ext cx="3960000" cy="72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altLang="zh-CN" dirty="0" err="1" kumimoji="1" lang="en-US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三农未来发展展望</a:t>
            </a:r>
            <a:endParaRPr altLang="en-US" dirty="0" kumimoji="1" lang="zh-CN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7" grpId="0"/>
      <p:bldP spid="20" grpId="0"/>
      <p:bldP spid="21" grpId="0"/>
    </p:bldLst>
  </p:timing>
</p:sld>
</file>

<file path=ppt/slides/slide3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/>
        </p:nvSpPr>
        <p:spPr>
          <a:xfrm flipH="1">
            <a:off x="-2380" y="0"/>
            <a:ext cx="12196761" cy="68580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pic>
        <p:nvPicPr>
          <p:cNvPr id="3" name="图片 2"/>
          <p:cNvPicPr/>
          <p:nvPr/>
        </p:nvPicPr>
        <p:blipFill>
          <a:blip r:embed="rId2">
            <a:alphaModFix/>
          </a:blip>
          <a:srcRect l="21931" t="10845" r="8194" b="18"/>
          <a:stretch>
            <a:fillRect/>
          </a:stretch>
        </p:blipFill>
        <p:spPr>
          <a:xfrm flipH="1">
            <a:off x="1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/>
            <a:rect l="l" t="t" r="r" b="b"/>
            <a:pathLst>
              <a:path h="6858000" w="12192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12700">
            <a:noFill/>
          </a:ln>
        </p:spPr>
      </p:pic>
      <p:sp>
        <p:nvSpPr>
          <p:cNvPr id="4" name="标题 1"/>
          <p:cNvSpPr/>
          <p:nvPr/>
        </p:nvSpPr>
        <p:spPr>
          <a:xfrm flipH="1">
            <a:off x="136706" y="173736"/>
            <a:ext cx="11918589" cy="6510528"/>
          </a:xfrm>
          <a:prstGeom prst="plaque">
            <a:avLst>
              <a:gd name="adj" fmla="val 5668"/>
            </a:avLst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/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5" name="标题 1"/>
          <p:cNvSpPr/>
          <p:nvPr/>
        </p:nvSpPr>
        <p:spPr>
          <a:xfrm flipH="1">
            <a:off x="272981" y="270050"/>
            <a:ext cx="11646040" cy="6317901"/>
          </a:xfrm>
          <a:prstGeom prst="plaque">
            <a:avLst>
              <a:gd name="adj" fmla="val 5358"/>
            </a:avLst>
          </a:prstGeom>
          <a:solidFill>
            <a:schemeClr val="bg1">
              <a:alpha val="91000"/>
            </a:schemeClr>
          </a:solidFill>
          <a:ln w="12700" cap="flat">
            <a:solidFill>
              <a:schemeClr val="accent3">
                <a:lumMod val="50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6" name="标题 1"/>
          <p:cNvSpPr/>
          <p:nvPr/>
        </p:nvSpPr>
        <p:spPr>
          <a:xfrm flipH="1">
            <a:off x="272981" y="270050"/>
            <a:ext cx="11646040" cy="6317901"/>
          </a:xfrm>
          <a:prstGeom prst="plaque">
            <a:avLst>
              <a:gd name="adj" fmla="val 5358"/>
            </a:avLst>
          </a:prstGeom>
          <a:gradFill>
            <a:gsLst>
              <a:gs pos="62000">
                <a:schemeClr val="accent3">
                  <a:alpha val="10000"/>
                </a:schemeClr>
              </a:gs>
              <a:gs pos="84000">
                <a:schemeClr val="accent2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lin ang="5400000" scaled="0"/>
          </a:gradFill>
          <a:ln w="12700" cap="flat">
            <a:solidFill>
              <a:schemeClr val="accent1"/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7" name="标题 1"/>
          <p:cNvSpPr/>
          <p:nvPr/>
        </p:nvSpPr>
        <p:spPr>
          <a:xfrm flipH="1">
            <a:off x="136706" y="173736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8" name="标题 1"/>
          <p:cNvSpPr/>
          <p:nvPr/>
        </p:nvSpPr>
        <p:spPr>
          <a:xfrm flipH="1">
            <a:off x="136706" y="6535983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9" name="标题 1"/>
          <p:cNvSpPr/>
          <p:nvPr/>
        </p:nvSpPr>
        <p:spPr>
          <a:xfrm>
            <a:off x="219126" y="2005366"/>
            <a:ext cx="9687208" cy="4703146"/>
          </a:xfrm>
          <a:custGeom>
            <a:avLst/>
            <a:gdLst>
              <a:gd name="connsiteX0" fmla="*/ 9215302 w 9687208"/>
              <a:gd name="connsiteY0" fmla="*/ 0 h 4703146"/>
              <a:gd name="connsiteX1" fmla="*/ 434095 w 9687208"/>
              <a:gd name="connsiteY1" fmla="*/ 0 h 4703146"/>
              <a:gd name="connsiteX2" fmla="*/ 190024 w 9687208"/>
              <a:gd name="connsiteY2" fmla="*/ 241266 h 4703146"/>
              <a:gd name="connsiteX3" fmla="*/ 190024 w 9687208"/>
              <a:gd name="connsiteY3" fmla="*/ 369020 h 4703146"/>
              <a:gd name="connsiteX4" fmla="*/ 167429 w 9687208"/>
              <a:gd name="connsiteY4" fmla="*/ 371272 h 4703146"/>
              <a:gd name="connsiteX5" fmla="*/ 22039 w 9687208"/>
              <a:gd name="connsiteY5" fmla="*/ 442208 h 4703146"/>
              <a:gd name="connsiteX6" fmla="*/ 0 w 9687208"/>
              <a:gd name="connsiteY6" fmla="*/ 464520 h 4703146"/>
              <a:gd name="connsiteX7" fmla="*/ 0 w 9687208"/>
              <a:gd name="connsiteY7" fmla="*/ 4364633 h 4703146"/>
              <a:gd name="connsiteX8" fmla="*/ 338513 w 9687208"/>
              <a:gd name="connsiteY8" fmla="*/ 4703146 h 4703146"/>
              <a:gd name="connsiteX9" fmla="*/ 9426310 w 9687208"/>
              <a:gd name="connsiteY9" fmla="*/ 4703146 h 4703146"/>
              <a:gd name="connsiteX10" fmla="*/ 9440193 w 9687208"/>
              <a:gd name="connsiteY10" fmla="*/ 4682792 h 4703146"/>
              <a:gd name="connsiteX11" fmla="*/ 9459373 w 9687208"/>
              <a:gd name="connsiteY11" fmla="*/ 4588881 h 4703146"/>
              <a:gd name="connsiteX12" fmla="*/ 9459373 w 9687208"/>
              <a:gd name="connsiteY12" fmla="*/ 4450131 h 4703146"/>
              <a:gd name="connsiteX13" fmla="*/ 9491139 w 9687208"/>
              <a:gd name="connsiteY13" fmla="*/ 4440384 h 4703146"/>
              <a:gd name="connsiteX14" fmla="*/ 9687208 w 9687208"/>
              <a:gd name="connsiteY14" fmla="*/ 4147985 h 4703146"/>
              <a:gd name="connsiteX15" fmla="*/ 9687208 w 9687208"/>
              <a:gd name="connsiteY15" fmla="*/ 682161 h 4703146"/>
              <a:gd name="connsiteX16" fmla="*/ 9491139 w 9687208"/>
              <a:gd name="connsiteY16" fmla="*/ 389763 h 4703146"/>
              <a:gd name="connsiteX17" fmla="*/ 9459373 w 9687208"/>
              <a:gd name="connsiteY17" fmla="*/ 380015 h 4703146"/>
              <a:gd name="connsiteX18" fmla="*/ 9459373 w 9687208"/>
              <a:gd name="connsiteY18" fmla="*/ 241266 h 4703146"/>
              <a:gd name="connsiteX19" fmla="*/ 9215302 w 9687208"/>
              <a:gd name="connsiteY19" fmla="*/ 0 h 4703146"/>
            </a:gdLst>
            <a:ahLst/>
            <a:cxnLst/>
            <a:rect l="l" t="t" r="r" b="b"/>
            <a:pathLst>
              <a:path h="4703146" w="9687208">
                <a:moveTo>
                  <a:pt x="9215302" y="0"/>
                </a:moveTo>
                <a:lnTo>
                  <a:pt x="434095" y="0"/>
                </a:lnTo>
                <a:cubicBezTo>
                  <a:pt x="299299" y="0"/>
                  <a:pt x="190024" y="108018"/>
                  <a:pt x="190024" y="241266"/>
                </a:cubicBezTo>
                <a:lnTo>
                  <a:pt x="190024" y="369020"/>
                </a:lnTo>
                <a:lnTo>
                  <a:pt x="167429" y="371272"/>
                </a:lnTo>
                <a:cubicBezTo>
                  <a:pt x="112572" y="382368"/>
                  <a:pt x="62811" y="407296"/>
                  <a:pt x="22039" y="442208"/>
                </a:cubicBezTo>
                <a:lnTo>
                  <a:pt x="0" y="464520"/>
                </a:lnTo>
                <a:lnTo>
                  <a:pt x="0" y="4364633"/>
                </a:lnTo>
                <a:cubicBezTo>
                  <a:pt x="186956" y="4364633"/>
                  <a:pt x="338513" y="4516190"/>
                  <a:pt x="338513" y="4703146"/>
                </a:cubicBezTo>
                <a:lnTo>
                  <a:pt x="9426310" y="4703146"/>
                </a:lnTo>
                <a:lnTo>
                  <a:pt x="9440193" y="4682792"/>
                </a:lnTo>
                <a:cubicBezTo>
                  <a:pt x="9452543" y="4653927"/>
                  <a:pt x="9459373" y="4622193"/>
                  <a:pt x="9459373" y="4588881"/>
                </a:cubicBezTo>
                <a:lnTo>
                  <a:pt x="9459373" y="4450131"/>
                </a:lnTo>
                <a:lnTo>
                  <a:pt x="9491139" y="4440384"/>
                </a:lnTo>
                <a:cubicBezTo>
                  <a:pt x="9606361" y="4392210"/>
                  <a:pt x="9687208" y="4279430"/>
                  <a:pt x="9687208" y="4147985"/>
                </a:cubicBezTo>
                <a:lnTo>
                  <a:pt x="9687208" y="682161"/>
                </a:lnTo>
                <a:cubicBezTo>
                  <a:pt x="9687208" y="550717"/>
                  <a:pt x="9606361" y="437938"/>
                  <a:pt x="9491139" y="389763"/>
                </a:cubicBezTo>
                <a:lnTo>
                  <a:pt x="9459373" y="380015"/>
                </a:lnTo>
                <a:lnTo>
                  <a:pt x="9459373" y="241266"/>
                </a:lnTo>
                <a:cubicBezTo>
                  <a:pt x="9459373" y="108018"/>
                  <a:pt x="9350099" y="0"/>
                  <a:pt x="9215302" y="0"/>
                </a:cubicBezTo>
                <a:close/>
              </a:path>
            </a:pathLst>
          </a:custGeom>
          <a:blipFill>
            <a:blip r:embed="rId3"/>
            <a:srcRect/>
            <a:stretch>
              <a:fillRect l="-1249" r="-1249"/>
            </a:stretch>
          </a:blipFill>
          <a:ln w="127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altLang="en-US" kumimoji="1" lang="zh-CN"/>
          </a:p>
        </p:txBody>
      </p:sp>
      <p:sp>
        <p:nvSpPr>
          <p:cNvPr id="10" name="标题 1"/>
          <p:cNvSpPr/>
          <p:nvPr/>
        </p:nvSpPr>
        <p:spPr>
          <a:xfrm flipH="1">
            <a:off x="11907014" y="6535983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1" name="标题 1"/>
          <p:cNvSpPr/>
          <p:nvPr/>
        </p:nvSpPr>
        <p:spPr>
          <a:xfrm flipH="1">
            <a:off x="231146" y="594215"/>
            <a:ext cx="6067413" cy="5669569"/>
          </a:xfrm>
          <a:custGeom>
            <a:avLst/>
            <a:gdLst>
              <a:gd name="connsiteX0" fmla="*/ 2711821 w 5959916"/>
              <a:gd name="connsiteY0" fmla="*/ 5245879 h 5274968"/>
              <a:gd name="connsiteX1" fmla="*/ 2747974 w 5959916"/>
              <a:gd name="connsiteY1" fmla="*/ 5247526 h 5274968"/>
              <a:gd name="connsiteX2" fmla="*/ 2689799 w 5959916"/>
              <a:gd name="connsiteY2" fmla="*/ 5260699 h 5274968"/>
              <a:gd name="connsiteX3" fmla="*/ 2676078 w 5959916"/>
              <a:gd name="connsiteY3" fmla="*/ 5247526 h 5274968"/>
              <a:gd name="connsiteX4" fmla="*/ 2711821 w 5959916"/>
              <a:gd name="connsiteY4" fmla="*/ 5245879 h 5274968"/>
              <a:gd name="connsiteX5" fmla="*/ 2554788 w 5959916"/>
              <a:gd name="connsiteY5" fmla="*/ 5216243 h 5274968"/>
              <a:gd name="connsiteX6" fmla="*/ 2591009 w 5959916"/>
              <a:gd name="connsiteY6" fmla="*/ 5229416 h 5274968"/>
              <a:gd name="connsiteX7" fmla="*/ 2527895 w 5959916"/>
              <a:gd name="connsiteY7" fmla="*/ 5233805 h 5274968"/>
              <a:gd name="connsiteX8" fmla="*/ 2554788 w 5959916"/>
              <a:gd name="connsiteY8" fmla="*/ 5216243 h 5274968"/>
              <a:gd name="connsiteX9" fmla="*/ 3802269 w 5959916"/>
              <a:gd name="connsiteY9" fmla="*/ 5208010 h 5274968"/>
              <a:gd name="connsiteX10" fmla="*/ 3640914 w 5959916"/>
              <a:gd name="connsiteY10" fmla="*/ 5274419 h 5274968"/>
              <a:gd name="connsiteX11" fmla="*/ 3690309 w 5959916"/>
              <a:gd name="connsiteY11" fmla="*/ 5248076 h 5274968"/>
              <a:gd name="connsiteX12" fmla="*/ 3802269 w 5959916"/>
              <a:gd name="connsiteY12" fmla="*/ 5208010 h 5274968"/>
              <a:gd name="connsiteX13" fmla="*/ 2689250 w 5959916"/>
              <a:gd name="connsiteY13" fmla="*/ 5131724 h 5274968"/>
              <a:gd name="connsiteX14" fmla="*/ 2716143 w 5959916"/>
              <a:gd name="connsiteY14" fmla="*/ 5140505 h 5274968"/>
              <a:gd name="connsiteX15" fmla="*/ 2720533 w 5959916"/>
              <a:gd name="connsiteY15" fmla="*/ 5167398 h 5274968"/>
              <a:gd name="connsiteX16" fmla="*/ 2671138 w 5959916"/>
              <a:gd name="connsiteY16" fmla="*/ 5171239 h 5274968"/>
              <a:gd name="connsiteX17" fmla="*/ 2711752 w 5959916"/>
              <a:gd name="connsiteY17" fmla="*/ 5158067 h 5274968"/>
              <a:gd name="connsiteX18" fmla="*/ 2684859 w 5959916"/>
              <a:gd name="connsiteY18" fmla="*/ 5144896 h 5274968"/>
              <a:gd name="connsiteX19" fmla="*/ 2689250 w 5959916"/>
              <a:gd name="connsiteY19" fmla="*/ 5140505 h 5274968"/>
              <a:gd name="connsiteX20" fmla="*/ 2689250 w 5959916"/>
              <a:gd name="connsiteY20" fmla="*/ 5131724 h 5274968"/>
              <a:gd name="connsiteX21" fmla="*/ 2721245 w 5959916"/>
              <a:gd name="connsiteY21" fmla="*/ 5121709 h 5274968"/>
              <a:gd name="connsiteX22" fmla="*/ 2761146 w 5959916"/>
              <a:gd name="connsiteY22" fmla="*/ 5122943 h 5274968"/>
              <a:gd name="connsiteX23" fmla="*/ 2716143 w 5959916"/>
              <a:gd name="connsiteY23" fmla="*/ 5127334 h 5274968"/>
              <a:gd name="connsiteX24" fmla="*/ 2721245 w 5959916"/>
              <a:gd name="connsiteY24" fmla="*/ 5121709 h 5274968"/>
              <a:gd name="connsiteX25" fmla="*/ 2582117 w 5959916"/>
              <a:gd name="connsiteY25" fmla="*/ 5119350 h 5274968"/>
              <a:gd name="connsiteX26" fmla="*/ 2612963 w 5959916"/>
              <a:gd name="connsiteY26" fmla="*/ 5123492 h 5274968"/>
              <a:gd name="connsiteX27" fmla="*/ 2509783 w 5959916"/>
              <a:gd name="connsiteY27" fmla="*/ 5185509 h 5274968"/>
              <a:gd name="connsiteX28" fmla="*/ 2501001 w 5959916"/>
              <a:gd name="connsiteY28" fmla="*/ 5149835 h 5274968"/>
              <a:gd name="connsiteX29" fmla="*/ 2582117 w 5959916"/>
              <a:gd name="connsiteY29" fmla="*/ 5119350 h 5274968"/>
              <a:gd name="connsiteX30" fmla="*/ 3149303 w 5959916"/>
              <a:gd name="connsiteY30" fmla="*/ 5089464 h 5274968"/>
              <a:gd name="connsiteX31" fmla="*/ 3177705 w 5959916"/>
              <a:gd name="connsiteY31" fmla="*/ 5109771 h 5274968"/>
              <a:gd name="connsiteX32" fmla="*/ 3078916 w 5959916"/>
              <a:gd name="connsiteY32" fmla="*/ 5131724 h 5274968"/>
              <a:gd name="connsiteX33" fmla="*/ 2971346 w 5959916"/>
              <a:gd name="connsiteY33" fmla="*/ 5144896 h 5274968"/>
              <a:gd name="connsiteX34" fmla="*/ 3043242 w 5959916"/>
              <a:gd name="connsiteY34" fmla="*/ 5122943 h 5274968"/>
              <a:gd name="connsiteX35" fmla="*/ 3056963 w 5959916"/>
              <a:gd name="connsiteY35" fmla="*/ 5127334 h 5274968"/>
              <a:gd name="connsiteX36" fmla="*/ 3120078 w 5959916"/>
              <a:gd name="connsiteY36" fmla="*/ 5105381 h 5274968"/>
              <a:gd name="connsiteX37" fmla="*/ 3149303 w 5959916"/>
              <a:gd name="connsiteY37" fmla="*/ 5089464 h 5274968"/>
              <a:gd name="connsiteX38" fmla="*/ 4080524 w 5959916"/>
              <a:gd name="connsiteY38" fmla="*/ 5074098 h 5274968"/>
              <a:gd name="connsiteX39" fmla="*/ 3995457 w 5959916"/>
              <a:gd name="connsiteY39" fmla="*/ 5118552 h 5274968"/>
              <a:gd name="connsiteX40" fmla="*/ 3914778 w 5959916"/>
              <a:gd name="connsiteY40" fmla="*/ 5158617 h 5274968"/>
              <a:gd name="connsiteX41" fmla="*/ 3972954 w 5959916"/>
              <a:gd name="connsiteY41" fmla="*/ 5114162 h 5274968"/>
              <a:gd name="connsiteX42" fmla="*/ 4080524 w 5959916"/>
              <a:gd name="connsiteY42" fmla="*/ 5074098 h 5274968"/>
              <a:gd name="connsiteX43" fmla="*/ 3250698 w 5959916"/>
              <a:gd name="connsiteY43" fmla="*/ 5074098 h 5274968"/>
              <a:gd name="connsiteX44" fmla="*/ 3201303 w 5959916"/>
              <a:gd name="connsiteY44" fmla="*/ 5100990 h 5274968"/>
              <a:gd name="connsiteX45" fmla="*/ 3250698 w 5959916"/>
              <a:gd name="connsiteY45" fmla="*/ 5074098 h 5274968"/>
              <a:gd name="connsiteX46" fmla="*/ 2913720 w 5959916"/>
              <a:gd name="connsiteY46" fmla="*/ 5070255 h 5274968"/>
              <a:gd name="connsiteX47" fmla="*/ 2846214 w 5959916"/>
              <a:gd name="connsiteY47" fmla="*/ 5087817 h 5274968"/>
              <a:gd name="connsiteX48" fmla="*/ 2913720 w 5959916"/>
              <a:gd name="connsiteY48" fmla="*/ 5070255 h 5274968"/>
              <a:gd name="connsiteX49" fmla="*/ 2733679 w 5959916"/>
              <a:gd name="connsiteY49" fmla="*/ 5057358 h 5274968"/>
              <a:gd name="connsiteX50" fmla="*/ 2743034 w 5959916"/>
              <a:gd name="connsiteY50" fmla="*/ 5065316 h 5274968"/>
              <a:gd name="connsiteX51" fmla="*/ 2702421 w 5959916"/>
              <a:gd name="connsiteY51" fmla="*/ 5069707 h 5274968"/>
              <a:gd name="connsiteX52" fmla="*/ 2733679 w 5959916"/>
              <a:gd name="connsiteY52" fmla="*/ 5057358 h 5274968"/>
              <a:gd name="connsiteX53" fmla="*/ 4152970 w 5959916"/>
              <a:gd name="connsiteY53" fmla="*/ 5043362 h 5274968"/>
              <a:gd name="connsiteX54" fmla="*/ 4089853 w 5959916"/>
              <a:gd name="connsiteY54" fmla="*/ 5074646 h 5274968"/>
              <a:gd name="connsiteX55" fmla="*/ 4152970 w 5959916"/>
              <a:gd name="connsiteY55" fmla="*/ 5043362 h 5274968"/>
              <a:gd name="connsiteX56" fmla="*/ 3847273 w 5959916"/>
              <a:gd name="connsiteY56" fmla="*/ 5038423 h 5274968"/>
              <a:gd name="connsiteX57" fmla="*/ 3770986 w 5959916"/>
              <a:gd name="connsiteY57" fmla="*/ 5069707 h 5274968"/>
              <a:gd name="connsiteX58" fmla="*/ 3842882 w 5959916"/>
              <a:gd name="connsiteY58" fmla="*/ 5060925 h 5274968"/>
              <a:gd name="connsiteX59" fmla="*/ 3847273 w 5959916"/>
              <a:gd name="connsiteY59" fmla="*/ 5038423 h 5274968"/>
              <a:gd name="connsiteX60" fmla="*/ 2563568 w 5959916"/>
              <a:gd name="connsiteY60" fmla="*/ 5025251 h 5274968"/>
              <a:gd name="connsiteX61" fmla="*/ 2509783 w 5959916"/>
              <a:gd name="connsiteY61" fmla="*/ 5056534 h 5274968"/>
              <a:gd name="connsiteX62" fmla="*/ 2563568 w 5959916"/>
              <a:gd name="connsiteY62" fmla="*/ 5025251 h 5274968"/>
              <a:gd name="connsiteX63" fmla="*/ 2814931 w 5959916"/>
              <a:gd name="connsiteY63" fmla="*/ 5021410 h 5274968"/>
              <a:gd name="connsiteX64" fmla="*/ 2779258 w 5959916"/>
              <a:gd name="connsiteY64" fmla="*/ 5038972 h 5274968"/>
              <a:gd name="connsiteX65" fmla="*/ 2814931 w 5959916"/>
              <a:gd name="connsiteY65" fmla="*/ 5021410 h 5274968"/>
              <a:gd name="connsiteX66" fmla="*/ 3362659 w 5959916"/>
              <a:gd name="connsiteY66" fmla="*/ 5020860 h 5274968"/>
              <a:gd name="connsiteX67" fmla="*/ 3331376 w 5959916"/>
              <a:gd name="connsiteY67" fmla="*/ 5056534 h 5274968"/>
              <a:gd name="connsiteX68" fmla="*/ 3362659 w 5959916"/>
              <a:gd name="connsiteY68" fmla="*/ 5020860 h 5274968"/>
              <a:gd name="connsiteX69" fmla="*/ 2895608 w 5959916"/>
              <a:gd name="connsiteY69" fmla="*/ 4980796 h 5274968"/>
              <a:gd name="connsiteX70" fmla="*/ 2877497 w 5959916"/>
              <a:gd name="connsiteY70" fmla="*/ 5015922 h 5274968"/>
              <a:gd name="connsiteX71" fmla="*/ 2774318 w 5959916"/>
              <a:gd name="connsiteY71" fmla="*/ 5060377 h 5274968"/>
              <a:gd name="connsiteX72" fmla="*/ 2765536 w 5959916"/>
              <a:gd name="connsiteY72" fmla="*/ 5047205 h 5274968"/>
              <a:gd name="connsiteX73" fmla="*/ 2751816 w 5959916"/>
              <a:gd name="connsiteY73" fmla="*/ 5025251 h 5274968"/>
              <a:gd name="connsiteX74" fmla="*/ 2895608 w 5959916"/>
              <a:gd name="connsiteY74" fmla="*/ 4980796 h 5274968"/>
              <a:gd name="connsiteX75" fmla="*/ 3610797 w 5959916"/>
              <a:gd name="connsiteY75" fmla="*/ 4949513 h 5274968"/>
              <a:gd name="connsiteX76" fmla="*/ 3632133 w 5959916"/>
              <a:gd name="connsiteY76" fmla="*/ 4950063 h 5274968"/>
              <a:gd name="connsiteX77" fmla="*/ 3596459 w 5959916"/>
              <a:gd name="connsiteY77" fmla="*/ 4958844 h 5274968"/>
              <a:gd name="connsiteX78" fmla="*/ 3610797 w 5959916"/>
              <a:gd name="connsiteY78" fmla="*/ 4949513 h 5274968"/>
              <a:gd name="connsiteX79" fmla="*/ 3658408 w 5959916"/>
              <a:gd name="connsiteY79" fmla="*/ 4923170 h 5274968"/>
              <a:gd name="connsiteX80" fmla="*/ 3680978 w 5959916"/>
              <a:gd name="connsiteY80" fmla="*/ 4927560 h 5274968"/>
              <a:gd name="connsiteX81" fmla="*/ 3645305 w 5959916"/>
              <a:gd name="connsiteY81" fmla="*/ 4931951 h 5274968"/>
              <a:gd name="connsiteX82" fmla="*/ 3658408 w 5959916"/>
              <a:gd name="connsiteY82" fmla="*/ 4923170 h 5274968"/>
              <a:gd name="connsiteX83" fmla="*/ 4085463 w 5959916"/>
              <a:gd name="connsiteY83" fmla="*/ 4918780 h 5274968"/>
              <a:gd name="connsiteX84" fmla="*/ 4086013 w 5959916"/>
              <a:gd name="connsiteY84" fmla="*/ 4955551 h 5274968"/>
              <a:gd name="connsiteX85" fmla="*/ 4184801 w 5959916"/>
              <a:gd name="connsiteY85" fmla="*/ 4928658 h 5274968"/>
              <a:gd name="connsiteX86" fmla="*/ 4176020 w 5959916"/>
              <a:gd name="connsiteY86" fmla="*/ 4950610 h 5274968"/>
              <a:gd name="connsiteX87" fmla="*/ 3978444 w 5959916"/>
              <a:gd name="connsiteY87" fmla="*/ 5012629 h 5274968"/>
              <a:gd name="connsiteX88" fmla="*/ 3870872 w 5959916"/>
              <a:gd name="connsiteY88" fmla="*/ 5030191 h 5274968"/>
              <a:gd name="connsiteX89" fmla="*/ 3888983 w 5959916"/>
              <a:gd name="connsiteY89" fmla="*/ 5047753 h 5274968"/>
              <a:gd name="connsiteX90" fmla="*/ 3749581 w 5959916"/>
              <a:gd name="connsiteY90" fmla="*/ 5119102 h 5274968"/>
              <a:gd name="connsiteX91" fmla="*/ 3686467 w 5959916"/>
              <a:gd name="connsiteY91" fmla="*/ 5194839 h 5274968"/>
              <a:gd name="connsiteX92" fmla="*/ 3538283 w 5959916"/>
              <a:gd name="connsiteY92" fmla="*/ 5274968 h 5274968"/>
              <a:gd name="connsiteX93" fmla="*/ 3470778 w 5959916"/>
              <a:gd name="connsiteY93" fmla="*/ 5230513 h 5274968"/>
              <a:gd name="connsiteX94" fmla="*/ 3520173 w 5959916"/>
              <a:gd name="connsiteY94" fmla="*/ 5128431 h 5274968"/>
              <a:gd name="connsiteX95" fmla="*/ 3632133 w 5959916"/>
              <a:gd name="connsiteY95" fmla="*/ 5092757 h 5274968"/>
              <a:gd name="connsiteX96" fmla="*/ 3636524 w 5959916"/>
              <a:gd name="connsiteY96" fmla="*/ 5132821 h 5274968"/>
              <a:gd name="connsiteX97" fmla="*/ 3582739 w 5959916"/>
              <a:gd name="connsiteY97" fmla="*/ 5194839 h 5274968"/>
              <a:gd name="connsiteX98" fmla="*/ 3677137 w 5959916"/>
              <a:gd name="connsiteY98" fmla="*/ 5163556 h 5274968"/>
              <a:gd name="connsiteX99" fmla="*/ 3650245 w 5959916"/>
              <a:gd name="connsiteY99" fmla="*/ 5159166 h 5274968"/>
              <a:gd name="connsiteX100" fmla="*/ 3717750 w 5959916"/>
              <a:gd name="connsiteY100" fmla="*/ 5083426 h 5274968"/>
              <a:gd name="connsiteX101" fmla="*/ 3690857 w 5959916"/>
              <a:gd name="connsiteY101" fmla="*/ 5070255 h 5274968"/>
              <a:gd name="connsiteX102" fmla="*/ 3726531 w 5959916"/>
              <a:gd name="connsiteY102" fmla="*/ 5057084 h 5274968"/>
              <a:gd name="connsiteX103" fmla="*/ 3712811 w 5959916"/>
              <a:gd name="connsiteY103" fmla="*/ 5025801 h 5274968"/>
              <a:gd name="connsiteX104" fmla="*/ 3730921 w 5959916"/>
              <a:gd name="connsiteY104" fmla="*/ 5021410 h 5274968"/>
              <a:gd name="connsiteX105" fmla="*/ 3807209 w 5959916"/>
              <a:gd name="connsiteY105" fmla="*/ 4972565 h 5274968"/>
              <a:gd name="connsiteX106" fmla="*/ 3753424 w 5959916"/>
              <a:gd name="connsiteY106" fmla="*/ 5008238 h 5274968"/>
              <a:gd name="connsiteX107" fmla="*/ 3775926 w 5959916"/>
              <a:gd name="connsiteY107" fmla="*/ 5030191 h 5274968"/>
              <a:gd name="connsiteX108" fmla="*/ 3874715 w 5959916"/>
              <a:gd name="connsiteY108" fmla="*/ 4998908 h 5274968"/>
              <a:gd name="connsiteX109" fmla="*/ 4085463 w 5959916"/>
              <a:gd name="connsiteY109" fmla="*/ 4918780 h 5274968"/>
              <a:gd name="connsiteX110" fmla="*/ 3905997 w 5959916"/>
              <a:gd name="connsiteY110" fmla="*/ 4914389 h 5274968"/>
              <a:gd name="connsiteX111" fmla="*/ 3870324 w 5959916"/>
              <a:gd name="connsiteY111" fmla="*/ 4954454 h 5274968"/>
              <a:gd name="connsiteX112" fmla="*/ 3874715 w 5959916"/>
              <a:gd name="connsiteY112" fmla="*/ 4923170 h 5274968"/>
              <a:gd name="connsiteX113" fmla="*/ 3905997 w 5959916"/>
              <a:gd name="connsiteY113" fmla="*/ 4914389 h 5274968"/>
              <a:gd name="connsiteX114" fmla="*/ 2518565 w 5959916"/>
              <a:gd name="connsiteY114" fmla="*/ 4901217 h 5274968"/>
              <a:gd name="connsiteX115" fmla="*/ 2455450 w 5959916"/>
              <a:gd name="connsiteY115" fmla="*/ 4909998 h 5274968"/>
              <a:gd name="connsiteX116" fmla="*/ 2518565 w 5959916"/>
              <a:gd name="connsiteY116" fmla="*/ 4901217 h 5274968"/>
              <a:gd name="connsiteX117" fmla="*/ 3582189 w 5959916"/>
              <a:gd name="connsiteY117" fmla="*/ 4896826 h 5274968"/>
              <a:gd name="connsiteX118" fmla="*/ 3524014 w 5959916"/>
              <a:gd name="connsiteY118" fmla="*/ 4914389 h 5274968"/>
              <a:gd name="connsiteX119" fmla="*/ 3582189 w 5959916"/>
              <a:gd name="connsiteY119" fmla="*/ 4896826 h 5274968"/>
              <a:gd name="connsiteX120" fmla="*/ 3093185 w 5959916"/>
              <a:gd name="connsiteY120" fmla="*/ 4892435 h 5274968"/>
              <a:gd name="connsiteX121" fmla="*/ 3088794 w 5959916"/>
              <a:gd name="connsiteY121" fmla="*/ 4914389 h 5274968"/>
              <a:gd name="connsiteX122" fmla="*/ 3129408 w 5959916"/>
              <a:gd name="connsiteY122" fmla="*/ 4914389 h 5274968"/>
              <a:gd name="connsiteX123" fmla="*/ 3061903 w 5959916"/>
              <a:gd name="connsiteY123" fmla="*/ 4931951 h 5274968"/>
              <a:gd name="connsiteX124" fmla="*/ 3061903 w 5959916"/>
              <a:gd name="connsiteY124" fmla="*/ 4914389 h 5274968"/>
              <a:gd name="connsiteX125" fmla="*/ 3093185 w 5959916"/>
              <a:gd name="connsiteY125" fmla="*/ 4892435 h 5274968"/>
              <a:gd name="connsiteX126" fmla="*/ 2851153 w 5959916"/>
              <a:gd name="connsiteY126" fmla="*/ 4874324 h 5274968"/>
              <a:gd name="connsiteX127" fmla="*/ 2806149 w 5959916"/>
              <a:gd name="connsiteY127" fmla="*/ 4891887 h 5274968"/>
              <a:gd name="connsiteX128" fmla="*/ 2851153 w 5959916"/>
              <a:gd name="connsiteY128" fmla="*/ 4874324 h 5274968"/>
              <a:gd name="connsiteX129" fmla="*/ 4215536 w 5959916"/>
              <a:gd name="connsiteY129" fmla="*/ 4865543 h 5274968"/>
              <a:gd name="connsiteX130" fmla="*/ 4219926 w 5959916"/>
              <a:gd name="connsiteY130" fmla="*/ 4878714 h 5274968"/>
              <a:gd name="connsiteX131" fmla="*/ 4116746 w 5959916"/>
              <a:gd name="connsiteY131" fmla="*/ 4914389 h 5274968"/>
              <a:gd name="connsiteX132" fmla="*/ 4215536 w 5959916"/>
              <a:gd name="connsiteY132" fmla="*/ 4865543 h 5274968"/>
              <a:gd name="connsiteX133" fmla="*/ 4058572 w 5959916"/>
              <a:gd name="connsiteY133" fmla="*/ 4856762 h 5274968"/>
              <a:gd name="connsiteX134" fmla="*/ 4054180 w 5959916"/>
              <a:gd name="connsiteY134" fmla="*/ 4874324 h 5274968"/>
              <a:gd name="connsiteX135" fmla="*/ 4089853 w 5959916"/>
              <a:gd name="connsiteY135" fmla="*/ 4869934 h 5274968"/>
              <a:gd name="connsiteX136" fmla="*/ 3941671 w 5959916"/>
              <a:gd name="connsiteY136" fmla="*/ 4927560 h 5274968"/>
              <a:gd name="connsiteX137" fmla="*/ 3919169 w 5959916"/>
              <a:gd name="connsiteY137" fmla="*/ 4914389 h 5274968"/>
              <a:gd name="connsiteX138" fmla="*/ 4058572 w 5959916"/>
              <a:gd name="connsiteY138" fmla="*/ 4856762 h 5274968"/>
              <a:gd name="connsiteX139" fmla="*/ 4372500 w 5959916"/>
              <a:gd name="connsiteY139" fmla="*/ 4852371 h 5274968"/>
              <a:gd name="connsiteX140" fmla="*/ 4327497 w 5959916"/>
              <a:gd name="connsiteY140" fmla="*/ 4874324 h 5274968"/>
              <a:gd name="connsiteX141" fmla="*/ 4372500 w 5959916"/>
              <a:gd name="connsiteY141" fmla="*/ 4852371 h 5274968"/>
              <a:gd name="connsiteX142" fmla="*/ 4027288 w 5959916"/>
              <a:gd name="connsiteY142" fmla="*/ 4834260 h 5274968"/>
              <a:gd name="connsiteX143" fmla="*/ 4054180 w 5959916"/>
              <a:gd name="connsiteY143" fmla="*/ 4834260 h 5274968"/>
              <a:gd name="connsiteX144" fmla="*/ 4009177 w 5959916"/>
              <a:gd name="connsiteY144" fmla="*/ 4851822 h 5274968"/>
              <a:gd name="connsiteX145" fmla="*/ 4027288 w 5959916"/>
              <a:gd name="connsiteY145" fmla="*/ 4834260 h 5274968"/>
              <a:gd name="connsiteX146" fmla="*/ 4197973 w 5959916"/>
              <a:gd name="connsiteY146" fmla="*/ 4829870 h 5274968"/>
              <a:gd name="connsiteX147" fmla="*/ 4107966 w 5959916"/>
              <a:gd name="connsiteY147" fmla="*/ 4869934 h 5274968"/>
              <a:gd name="connsiteX148" fmla="*/ 4197973 w 5959916"/>
              <a:gd name="connsiteY148" fmla="*/ 4829870 h 5274968"/>
              <a:gd name="connsiteX149" fmla="*/ 4359328 w 5959916"/>
              <a:gd name="connsiteY149" fmla="*/ 4821637 h 5274968"/>
              <a:gd name="connsiteX150" fmla="*/ 4359328 w 5959916"/>
              <a:gd name="connsiteY150" fmla="*/ 4839199 h 5274968"/>
              <a:gd name="connsiteX151" fmla="*/ 4309933 w 5959916"/>
              <a:gd name="connsiteY151" fmla="*/ 4856762 h 5274968"/>
              <a:gd name="connsiteX152" fmla="*/ 4354937 w 5959916"/>
              <a:gd name="connsiteY152" fmla="*/ 4839199 h 5274968"/>
              <a:gd name="connsiteX153" fmla="*/ 4336826 w 5959916"/>
              <a:gd name="connsiteY153" fmla="*/ 4830418 h 5274968"/>
              <a:gd name="connsiteX154" fmla="*/ 4359328 w 5959916"/>
              <a:gd name="connsiteY154" fmla="*/ 4821637 h 5274968"/>
              <a:gd name="connsiteX155" fmla="*/ 3712811 w 5959916"/>
              <a:gd name="connsiteY155" fmla="*/ 4821088 h 5274968"/>
              <a:gd name="connsiteX156" fmla="*/ 3685918 w 5959916"/>
              <a:gd name="connsiteY156" fmla="*/ 4825479 h 5274968"/>
              <a:gd name="connsiteX157" fmla="*/ 3694700 w 5959916"/>
              <a:gd name="connsiteY157" fmla="*/ 4838650 h 5274968"/>
              <a:gd name="connsiteX158" fmla="*/ 3712811 w 5959916"/>
              <a:gd name="connsiteY158" fmla="*/ 4821088 h 5274968"/>
              <a:gd name="connsiteX159" fmla="*/ 3236978 w 5959916"/>
              <a:gd name="connsiteY159" fmla="*/ 4808466 h 5274968"/>
              <a:gd name="connsiteX160" fmla="*/ 3263870 w 5959916"/>
              <a:gd name="connsiteY160" fmla="*/ 4830418 h 5274968"/>
              <a:gd name="connsiteX161" fmla="*/ 3250149 w 5959916"/>
              <a:gd name="connsiteY161" fmla="*/ 4839199 h 5274968"/>
              <a:gd name="connsiteX162" fmla="*/ 3268261 w 5959916"/>
              <a:gd name="connsiteY162" fmla="*/ 4843590 h 5274968"/>
              <a:gd name="connsiteX163" fmla="*/ 3281981 w 5959916"/>
              <a:gd name="connsiteY163" fmla="*/ 4865543 h 5274968"/>
              <a:gd name="connsiteX164" fmla="*/ 3241368 w 5959916"/>
              <a:gd name="connsiteY164" fmla="*/ 4874324 h 5274968"/>
              <a:gd name="connsiteX165" fmla="*/ 3255089 w 5959916"/>
              <a:gd name="connsiteY165" fmla="*/ 4861153 h 5274968"/>
              <a:gd name="connsiteX166" fmla="*/ 3205695 w 5959916"/>
              <a:gd name="connsiteY166" fmla="*/ 4874324 h 5274968"/>
              <a:gd name="connsiteX167" fmla="*/ 3236978 w 5959916"/>
              <a:gd name="connsiteY167" fmla="*/ 4874324 h 5274968"/>
              <a:gd name="connsiteX168" fmla="*/ 3187583 w 5959916"/>
              <a:gd name="connsiteY168" fmla="*/ 4896277 h 5274968"/>
              <a:gd name="connsiteX169" fmla="*/ 3205695 w 5959916"/>
              <a:gd name="connsiteY169" fmla="*/ 4887496 h 5274968"/>
              <a:gd name="connsiteX170" fmla="*/ 3183193 w 5959916"/>
              <a:gd name="connsiteY170" fmla="*/ 4878714 h 5274968"/>
              <a:gd name="connsiteX171" fmla="*/ 3205695 w 5959916"/>
              <a:gd name="connsiteY171" fmla="*/ 4851822 h 5274968"/>
              <a:gd name="connsiteX172" fmla="*/ 3187583 w 5959916"/>
              <a:gd name="connsiteY172" fmla="*/ 4843041 h 5274968"/>
              <a:gd name="connsiteX173" fmla="*/ 3236978 w 5959916"/>
              <a:gd name="connsiteY173" fmla="*/ 4808466 h 5274968"/>
              <a:gd name="connsiteX174" fmla="*/ 3187583 w 5959916"/>
              <a:gd name="connsiteY174" fmla="*/ 4802976 h 5274968"/>
              <a:gd name="connsiteX175" fmla="*/ 3192523 w 5959916"/>
              <a:gd name="connsiteY175" fmla="*/ 4829320 h 5274968"/>
              <a:gd name="connsiteX176" fmla="*/ 3151909 w 5959916"/>
              <a:gd name="connsiteY176" fmla="*/ 4824929 h 5274968"/>
              <a:gd name="connsiteX177" fmla="*/ 3187583 w 5959916"/>
              <a:gd name="connsiteY177" fmla="*/ 4802976 h 5274968"/>
              <a:gd name="connsiteX178" fmla="*/ 3255089 w 5959916"/>
              <a:gd name="connsiteY178" fmla="*/ 4785415 h 5274968"/>
              <a:gd name="connsiteX179" fmla="*/ 3232588 w 5959916"/>
              <a:gd name="connsiteY179" fmla="*/ 4802976 h 5274968"/>
              <a:gd name="connsiteX180" fmla="*/ 3255089 w 5959916"/>
              <a:gd name="connsiteY180" fmla="*/ 4785415 h 5274968"/>
              <a:gd name="connsiteX181" fmla="*/ 1805091 w 5959916"/>
              <a:gd name="connsiteY181" fmla="*/ 4785415 h 5274968"/>
              <a:gd name="connsiteX182" fmla="*/ 1805091 w 5959916"/>
              <a:gd name="connsiteY182" fmla="*/ 4807367 h 5274968"/>
              <a:gd name="connsiteX183" fmla="*/ 1791370 w 5959916"/>
              <a:gd name="connsiteY183" fmla="*/ 4794196 h 5274968"/>
              <a:gd name="connsiteX184" fmla="*/ 1805091 w 5959916"/>
              <a:gd name="connsiteY184" fmla="*/ 4785415 h 5274968"/>
              <a:gd name="connsiteX185" fmla="*/ 3654636 w 5959916"/>
              <a:gd name="connsiteY185" fmla="*/ 4781024 h 5274968"/>
              <a:gd name="connsiteX186" fmla="*/ 3591521 w 5959916"/>
              <a:gd name="connsiteY186" fmla="*/ 4807916 h 5274968"/>
              <a:gd name="connsiteX187" fmla="*/ 3520173 w 5959916"/>
              <a:gd name="connsiteY187" fmla="*/ 4829870 h 5274968"/>
              <a:gd name="connsiteX188" fmla="*/ 3654636 w 5959916"/>
              <a:gd name="connsiteY188" fmla="*/ 4781024 h 5274968"/>
              <a:gd name="connsiteX189" fmla="*/ 3088366 w 5959916"/>
              <a:gd name="connsiteY189" fmla="*/ 4774369 h 5274968"/>
              <a:gd name="connsiteX190" fmla="*/ 3066293 w 5959916"/>
              <a:gd name="connsiteY190" fmla="*/ 4789806 h 5274968"/>
              <a:gd name="connsiteX191" fmla="*/ 3101966 w 5959916"/>
              <a:gd name="connsiteY191" fmla="*/ 4776634 h 5274968"/>
              <a:gd name="connsiteX192" fmla="*/ 3088366 w 5959916"/>
              <a:gd name="connsiteY192" fmla="*/ 4774369 h 5274968"/>
              <a:gd name="connsiteX193" fmla="*/ 3194212 w 5959916"/>
              <a:gd name="connsiteY193" fmla="*/ 4760966 h 5274968"/>
              <a:gd name="connsiteX194" fmla="*/ 3209536 w 5959916"/>
              <a:gd name="connsiteY194" fmla="*/ 4772243 h 5274968"/>
              <a:gd name="connsiteX195" fmla="*/ 3151360 w 5959916"/>
              <a:gd name="connsiteY195" fmla="*/ 4789806 h 5274968"/>
              <a:gd name="connsiteX196" fmla="*/ 3142580 w 5959916"/>
              <a:gd name="connsiteY196" fmla="*/ 4776634 h 5274968"/>
              <a:gd name="connsiteX197" fmla="*/ 3194212 w 5959916"/>
              <a:gd name="connsiteY197" fmla="*/ 4760966 h 5274968"/>
              <a:gd name="connsiteX198" fmla="*/ 4704540 w 5959916"/>
              <a:gd name="connsiteY198" fmla="*/ 4745351 h 5274968"/>
              <a:gd name="connsiteX199" fmla="*/ 4619471 w 5959916"/>
              <a:gd name="connsiteY199" fmla="*/ 4802976 h 5274968"/>
              <a:gd name="connsiteX200" fmla="*/ 4704540 w 5959916"/>
              <a:gd name="connsiteY200" fmla="*/ 4745351 h 5274968"/>
              <a:gd name="connsiteX201" fmla="*/ 3659026 w 5959916"/>
              <a:gd name="connsiteY201" fmla="*/ 4745351 h 5274968"/>
              <a:gd name="connsiteX202" fmla="*/ 3614022 w 5959916"/>
              <a:gd name="connsiteY202" fmla="*/ 4776084 h 5274968"/>
              <a:gd name="connsiteX203" fmla="*/ 3659026 w 5959916"/>
              <a:gd name="connsiteY203" fmla="*/ 4762912 h 5274968"/>
              <a:gd name="connsiteX204" fmla="*/ 3659026 w 5959916"/>
              <a:gd name="connsiteY204" fmla="*/ 4745351 h 5274968"/>
              <a:gd name="connsiteX205" fmla="*/ 4017958 w 5959916"/>
              <a:gd name="connsiteY205" fmla="*/ 4723396 h 5274968"/>
              <a:gd name="connsiteX206" fmla="*/ 4094245 w 5959916"/>
              <a:gd name="connsiteY206" fmla="*/ 4723396 h 5274968"/>
              <a:gd name="connsiteX207" fmla="*/ 4117295 w 5959916"/>
              <a:gd name="connsiteY207" fmla="*/ 4732179 h 5274968"/>
              <a:gd name="connsiteX208" fmla="*/ 4005335 w 5959916"/>
              <a:gd name="connsiteY208" fmla="*/ 4781024 h 5274968"/>
              <a:gd name="connsiteX209" fmla="*/ 4009725 w 5959916"/>
              <a:gd name="connsiteY209" fmla="*/ 4763462 h 5274968"/>
              <a:gd name="connsiteX210" fmla="*/ 3942220 w 5959916"/>
              <a:gd name="connsiteY210" fmla="*/ 4790354 h 5274968"/>
              <a:gd name="connsiteX211" fmla="*/ 3977893 w 5959916"/>
              <a:gd name="connsiteY211" fmla="*/ 4785963 h 5274968"/>
              <a:gd name="connsiteX212" fmla="*/ 3910388 w 5959916"/>
              <a:gd name="connsiteY212" fmla="*/ 4821637 h 5274968"/>
              <a:gd name="connsiteX213" fmla="*/ 3905997 w 5959916"/>
              <a:gd name="connsiteY213" fmla="*/ 4794744 h 5274968"/>
              <a:gd name="connsiteX214" fmla="*/ 4017958 w 5959916"/>
              <a:gd name="connsiteY214" fmla="*/ 4723396 h 5274968"/>
              <a:gd name="connsiteX215" fmla="*/ 3757814 w 5959916"/>
              <a:gd name="connsiteY215" fmla="*/ 4709677 h 5274968"/>
              <a:gd name="connsiteX216" fmla="*/ 3730921 w 5959916"/>
              <a:gd name="connsiteY216" fmla="*/ 4727239 h 5274968"/>
              <a:gd name="connsiteX217" fmla="*/ 3757814 w 5959916"/>
              <a:gd name="connsiteY217" fmla="*/ 4709677 h 5274968"/>
              <a:gd name="connsiteX218" fmla="*/ 3353878 w 5959916"/>
              <a:gd name="connsiteY218" fmla="*/ 4705286 h 5274968"/>
              <a:gd name="connsiteX219" fmla="*/ 3340156 w 5959916"/>
              <a:gd name="connsiteY219" fmla="*/ 4722848 h 5274968"/>
              <a:gd name="connsiteX220" fmla="*/ 3214475 w 5959916"/>
              <a:gd name="connsiteY220" fmla="*/ 4758522 h 5274968"/>
              <a:gd name="connsiteX221" fmla="*/ 3353878 w 5959916"/>
              <a:gd name="connsiteY221" fmla="*/ 4705286 h 5274968"/>
              <a:gd name="connsiteX222" fmla="*/ 4211144 w 5959916"/>
              <a:gd name="connsiteY222" fmla="*/ 4692114 h 5274968"/>
              <a:gd name="connsiteX223" fmla="*/ 4148029 w 5959916"/>
              <a:gd name="connsiteY223" fmla="*/ 4723396 h 5274968"/>
              <a:gd name="connsiteX224" fmla="*/ 4211144 w 5959916"/>
              <a:gd name="connsiteY224" fmla="*/ 4692114 h 5274968"/>
              <a:gd name="connsiteX225" fmla="*/ 3187583 w 5959916"/>
              <a:gd name="connsiteY225" fmla="*/ 4692114 h 5274968"/>
              <a:gd name="connsiteX226" fmla="*/ 3043791 w 5959916"/>
              <a:gd name="connsiteY226" fmla="*/ 4740960 h 5274968"/>
              <a:gd name="connsiteX227" fmla="*/ 3057512 w 5959916"/>
              <a:gd name="connsiteY227" fmla="*/ 4723396 h 5274968"/>
              <a:gd name="connsiteX228" fmla="*/ 3061903 w 5959916"/>
              <a:gd name="connsiteY228" fmla="*/ 4736569 h 5274968"/>
              <a:gd name="connsiteX229" fmla="*/ 3187583 w 5959916"/>
              <a:gd name="connsiteY229" fmla="*/ 4692114 h 5274968"/>
              <a:gd name="connsiteX230" fmla="*/ 2343489 w 5959916"/>
              <a:gd name="connsiteY230" fmla="*/ 4692114 h 5274968"/>
              <a:gd name="connsiteX231" fmla="*/ 2361600 w 5959916"/>
              <a:gd name="connsiteY231" fmla="*/ 4692114 h 5274968"/>
              <a:gd name="connsiteX232" fmla="*/ 2352819 w 5959916"/>
              <a:gd name="connsiteY232" fmla="*/ 4719006 h 5274968"/>
              <a:gd name="connsiteX233" fmla="*/ 2312206 w 5959916"/>
              <a:gd name="connsiteY233" fmla="*/ 4714068 h 5274968"/>
              <a:gd name="connsiteX234" fmla="*/ 2343489 w 5959916"/>
              <a:gd name="connsiteY234" fmla="*/ 4692114 h 5274968"/>
              <a:gd name="connsiteX235" fmla="*/ 4121138 w 5959916"/>
              <a:gd name="connsiteY235" fmla="*/ 4687723 h 5274968"/>
              <a:gd name="connsiteX236" fmla="*/ 4125528 w 5959916"/>
              <a:gd name="connsiteY236" fmla="*/ 4696504 h 5274968"/>
              <a:gd name="connsiteX237" fmla="*/ 4067352 w 5959916"/>
              <a:gd name="connsiteY237" fmla="*/ 4723396 h 5274968"/>
              <a:gd name="connsiteX238" fmla="*/ 4121138 w 5959916"/>
              <a:gd name="connsiteY238" fmla="*/ 4687723 h 5274968"/>
              <a:gd name="connsiteX239" fmla="*/ 4753934 w 5959916"/>
              <a:gd name="connsiteY239" fmla="*/ 4679491 h 5274968"/>
              <a:gd name="connsiteX240" fmla="*/ 4646364 w 5959916"/>
              <a:gd name="connsiteY240" fmla="*/ 4750838 h 5274968"/>
              <a:gd name="connsiteX241" fmla="*/ 4641974 w 5959916"/>
              <a:gd name="connsiteY241" fmla="*/ 4764010 h 5274968"/>
              <a:gd name="connsiteX242" fmla="*/ 4530014 w 5959916"/>
              <a:gd name="connsiteY242" fmla="*/ 4821637 h 5274968"/>
              <a:gd name="connsiteX243" fmla="*/ 4570626 w 5959916"/>
              <a:gd name="connsiteY243" fmla="*/ 4790354 h 5274968"/>
              <a:gd name="connsiteX244" fmla="*/ 4503121 w 5959916"/>
              <a:gd name="connsiteY244" fmla="*/ 4812307 h 5274968"/>
              <a:gd name="connsiteX245" fmla="*/ 4753934 w 5959916"/>
              <a:gd name="connsiteY245" fmla="*/ 4679491 h 5274968"/>
              <a:gd name="connsiteX246" fmla="*/ 3223256 w 5959916"/>
              <a:gd name="connsiteY246" fmla="*/ 4674551 h 5274968"/>
              <a:gd name="connsiteX247" fmla="*/ 3196365 w 5959916"/>
              <a:gd name="connsiteY247" fmla="*/ 4696504 h 5274968"/>
              <a:gd name="connsiteX248" fmla="*/ 3196365 w 5959916"/>
              <a:gd name="connsiteY248" fmla="*/ 4687723 h 5274968"/>
              <a:gd name="connsiteX249" fmla="*/ 3223256 w 5959916"/>
              <a:gd name="connsiteY249" fmla="*/ 4674551 h 5274968"/>
              <a:gd name="connsiteX250" fmla="*/ 462661 w 5959916"/>
              <a:gd name="connsiteY250" fmla="*/ 4670161 h 5274968"/>
              <a:gd name="connsiteX251" fmla="*/ 462661 w 5959916"/>
              <a:gd name="connsiteY251" fmla="*/ 4692114 h 5274968"/>
              <a:gd name="connsiteX252" fmla="*/ 444550 w 5959916"/>
              <a:gd name="connsiteY252" fmla="*/ 4692114 h 5274968"/>
              <a:gd name="connsiteX253" fmla="*/ 462661 w 5959916"/>
              <a:gd name="connsiteY253" fmla="*/ 4670161 h 5274968"/>
              <a:gd name="connsiteX254" fmla="*/ 3430456 w 5959916"/>
              <a:gd name="connsiteY254" fmla="*/ 4662957 h 5274968"/>
              <a:gd name="connsiteX255" fmla="*/ 3447727 w 5959916"/>
              <a:gd name="connsiteY255" fmla="*/ 4665221 h 5274968"/>
              <a:gd name="connsiteX256" fmla="*/ 3403272 w 5959916"/>
              <a:gd name="connsiteY256" fmla="*/ 4695956 h 5274968"/>
              <a:gd name="connsiteX257" fmla="*/ 3389551 w 5959916"/>
              <a:gd name="connsiteY257" fmla="*/ 4678392 h 5274968"/>
              <a:gd name="connsiteX258" fmla="*/ 3430456 w 5959916"/>
              <a:gd name="connsiteY258" fmla="*/ 4662957 h 5274968"/>
              <a:gd name="connsiteX259" fmla="*/ 4211144 w 5959916"/>
              <a:gd name="connsiteY259" fmla="*/ 4652049 h 5274968"/>
              <a:gd name="connsiteX260" fmla="*/ 4157360 w 5959916"/>
              <a:gd name="connsiteY260" fmla="*/ 4687723 h 5274968"/>
              <a:gd name="connsiteX261" fmla="*/ 4134858 w 5959916"/>
              <a:gd name="connsiteY261" fmla="*/ 4678942 h 5274968"/>
              <a:gd name="connsiteX262" fmla="*/ 4211144 w 5959916"/>
              <a:gd name="connsiteY262" fmla="*/ 4652049 h 5274968"/>
              <a:gd name="connsiteX263" fmla="*/ 4260538 w 5959916"/>
              <a:gd name="connsiteY263" fmla="*/ 4630096 h 5274968"/>
              <a:gd name="connsiteX264" fmla="*/ 4219926 w 5959916"/>
              <a:gd name="connsiteY264" fmla="*/ 4647659 h 5274968"/>
              <a:gd name="connsiteX265" fmla="*/ 4260538 w 5959916"/>
              <a:gd name="connsiteY265" fmla="*/ 4630096 h 5274968"/>
              <a:gd name="connsiteX266" fmla="*/ 1158572 w 5959916"/>
              <a:gd name="connsiteY266" fmla="*/ 4625706 h 5274968"/>
              <a:gd name="connsiteX267" fmla="*/ 1077896 w 5959916"/>
              <a:gd name="connsiteY267" fmla="*/ 4687723 h 5274968"/>
              <a:gd name="connsiteX268" fmla="*/ 1100397 w 5959916"/>
              <a:gd name="connsiteY268" fmla="*/ 4630096 h 5274968"/>
              <a:gd name="connsiteX269" fmla="*/ 1158572 w 5959916"/>
              <a:gd name="connsiteY269" fmla="*/ 4625706 h 5274968"/>
              <a:gd name="connsiteX270" fmla="*/ 4188643 w 5959916"/>
              <a:gd name="connsiteY270" fmla="*/ 4625157 h 5274968"/>
              <a:gd name="connsiteX271" fmla="*/ 4134858 w 5959916"/>
              <a:gd name="connsiteY271" fmla="*/ 4652049 h 5274968"/>
              <a:gd name="connsiteX272" fmla="*/ 4188643 w 5959916"/>
              <a:gd name="connsiteY272" fmla="*/ 4625157 h 5274968"/>
              <a:gd name="connsiteX273" fmla="*/ 2512802 w 5959916"/>
              <a:gd name="connsiteY273" fmla="*/ 4605193 h 5274968"/>
              <a:gd name="connsiteX274" fmla="*/ 2501001 w 5959916"/>
              <a:gd name="connsiteY274" fmla="*/ 4620767 h 5274968"/>
              <a:gd name="connsiteX275" fmla="*/ 2527895 w 5959916"/>
              <a:gd name="connsiteY275" fmla="*/ 4616376 h 5274968"/>
              <a:gd name="connsiteX276" fmla="*/ 2512802 w 5959916"/>
              <a:gd name="connsiteY276" fmla="*/ 4605193 h 5274968"/>
              <a:gd name="connsiteX277" fmla="*/ 4390612 w 5959916"/>
              <a:gd name="connsiteY277" fmla="*/ 4603204 h 5274968"/>
              <a:gd name="connsiteX278" fmla="*/ 4363719 w 5959916"/>
              <a:gd name="connsiteY278" fmla="*/ 4616376 h 5274968"/>
              <a:gd name="connsiteX279" fmla="*/ 4390612 w 5959916"/>
              <a:gd name="connsiteY279" fmla="*/ 4603204 h 5274968"/>
              <a:gd name="connsiteX280" fmla="*/ 3905997 w 5959916"/>
              <a:gd name="connsiteY280" fmla="*/ 4594423 h 5274968"/>
              <a:gd name="connsiteX281" fmla="*/ 3887955 w 5959916"/>
              <a:gd name="connsiteY281" fmla="*/ 4606496 h 5274968"/>
              <a:gd name="connsiteX282" fmla="*/ 3884765 w 5959916"/>
              <a:gd name="connsiteY282" fmla="*/ 4611684 h 5274968"/>
              <a:gd name="connsiteX283" fmla="*/ 3883496 w 5959916"/>
              <a:gd name="connsiteY283" fmla="*/ 4611985 h 5274968"/>
              <a:gd name="connsiteX284" fmla="*/ 3883230 w 5959916"/>
              <a:gd name="connsiteY284" fmla="*/ 4614180 h 5274968"/>
              <a:gd name="connsiteX285" fmla="*/ 3884765 w 5959916"/>
              <a:gd name="connsiteY285" fmla="*/ 4611684 h 5274968"/>
              <a:gd name="connsiteX286" fmla="*/ 3899686 w 5959916"/>
              <a:gd name="connsiteY286" fmla="*/ 4608144 h 5274968"/>
              <a:gd name="connsiteX287" fmla="*/ 3905997 w 5959916"/>
              <a:gd name="connsiteY287" fmla="*/ 4594423 h 5274968"/>
              <a:gd name="connsiteX288" fmla="*/ 1005999 w 5959916"/>
              <a:gd name="connsiteY288" fmla="*/ 4590032 h 5274968"/>
              <a:gd name="connsiteX289" fmla="*/ 992278 w 5959916"/>
              <a:gd name="connsiteY289" fmla="*/ 4611985 h 5274968"/>
              <a:gd name="connsiteX290" fmla="*/ 1005999 w 5959916"/>
              <a:gd name="connsiteY290" fmla="*/ 4647659 h 5274968"/>
              <a:gd name="connsiteX291" fmla="*/ 1041125 w 5959916"/>
              <a:gd name="connsiteY291" fmla="*/ 4642719 h 5274968"/>
              <a:gd name="connsiteX292" fmla="*/ 1063626 w 5959916"/>
              <a:gd name="connsiteY292" fmla="*/ 4687175 h 5274968"/>
              <a:gd name="connsiteX293" fmla="*/ 973619 w 5959916"/>
              <a:gd name="connsiteY293" fmla="*/ 4722848 h 5274968"/>
              <a:gd name="connsiteX294" fmla="*/ 987339 w 5959916"/>
              <a:gd name="connsiteY294" fmla="*/ 4736020 h 5274968"/>
              <a:gd name="connsiteX295" fmla="*/ 956055 w 5959916"/>
              <a:gd name="connsiteY295" fmla="*/ 4753582 h 5274968"/>
              <a:gd name="connsiteX296" fmla="*/ 929163 w 5959916"/>
              <a:gd name="connsiteY296" fmla="*/ 4784865 h 5274968"/>
              <a:gd name="connsiteX297" fmla="*/ 942883 w 5959916"/>
              <a:gd name="connsiteY297" fmla="*/ 4749192 h 5274968"/>
              <a:gd name="connsiteX298" fmla="*/ 934102 w 5959916"/>
              <a:gd name="connsiteY298" fmla="*/ 4736020 h 5274968"/>
              <a:gd name="connsiteX299" fmla="*/ 898429 w 5959916"/>
              <a:gd name="connsiteY299" fmla="*/ 4762912 h 5274968"/>
              <a:gd name="connsiteX300" fmla="*/ 875927 w 5959916"/>
              <a:gd name="connsiteY300" fmla="*/ 4740960 h 5274968"/>
              <a:gd name="connsiteX301" fmla="*/ 862207 w 5959916"/>
              <a:gd name="connsiteY301" fmla="*/ 4754132 h 5274968"/>
              <a:gd name="connsiteX302" fmla="*/ 942883 w 5959916"/>
              <a:gd name="connsiteY302" fmla="*/ 4665221 h 5274968"/>
              <a:gd name="connsiteX303" fmla="*/ 920382 w 5959916"/>
              <a:gd name="connsiteY303" fmla="*/ 4660831 h 5274968"/>
              <a:gd name="connsiteX304" fmla="*/ 965386 w 5959916"/>
              <a:gd name="connsiteY304" fmla="*/ 4611985 h 5274968"/>
              <a:gd name="connsiteX305" fmla="*/ 1005999 w 5959916"/>
              <a:gd name="connsiteY305" fmla="*/ 4590032 h 5274968"/>
              <a:gd name="connsiteX306" fmla="*/ 377593 w 5959916"/>
              <a:gd name="connsiteY306" fmla="*/ 4590032 h 5274968"/>
              <a:gd name="connsiteX307" fmla="*/ 400095 w 5959916"/>
              <a:gd name="connsiteY307" fmla="*/ 4594423 h 5274968"/>
              <a:gd name="connsiteX308" fmla="*/ 395704 w 5959916"/>
              <a:gd name="connsiteY308" fmla="*/ 4611985 h 5274968"/>
              <a:gd name="connsiteX309" fmla="*/ 377593 w 5959916"/>
              <a:gd name="connsiteY309" fmla="*/ 4607595 h 5274968"/>
              <a:gd name="connsiteX310" fmla="*/ 283194 w 5959916"/>
              <a:gd name="connsiteY310" fmla="*/ 4665221 h 5274968"/>
              <a:gd name="connsiteX311" fmla="*/ 260693 w 5959916"/>
              <a:gd name="connsiteY311" fmla="*/ 4656440 h 5274968"/>
              <a:gd name="connsiteX312" fmla="*/ 377593 w 5959916"/>
              <a:gd name="connsiteY312" fmla="*/ 4590032 h 5274968"/>
              <a:gd name="connsiteX313" fmla="*/ 2280922 w 5959916"/>
              <a:gd name="connsiteY313" fmla="*/ 4572470 h 5274968"/>
              <a:gd name="connsiteX314" fmla="*/ 2110237 w 5959916"/>
              <a:gd name="connsiteY314" fmla="*/ 4678942 h 5274968"/>
              <a:gd name="connsiteX315" fmla="*/ 2294643 w 5959916"/>
              <a:gd name="connsiteY315" fmla="*/ 4576861 h 5274968"/>
              <a:gd name="connsiteX316" fmla="*/ 2280922 w 5959916"/>
              <a:gd name="connsiteY316" fmla="*/ 4572470 h 5274968"/>
              <a:gd name="connsiteX317" fmla="*/ 4413113 w 5959916"/>
              <a:gd name="connsiteY317" fmla="*/ 4545577 h 5274968"/>
              <a:gd name="connsiteX318" fmla="*/ 4381829 w 5959916"/>
              <a:gd name="connsiteY318" fmla="*/ 4567531 h 5274968"/>
              <a:gd name="connsiteX319" fmla="*/ 4291823 w 5959916"/>
              <a:gd name="connsiteY319" fmla="*/ 4607595 h 5274968"/>
              <a:gd name="connsiteX320" fmla="*/ 4413113 w 5959916"/>
              <a:gd name="connsiteY320" fmla="*/ 4545577 h 5274968"/>
              <a:gd name="connsiteX321" fmla="*/ 3972954 w 5959916"/>
              <a:gd name="connsiteY321" fmla="*/ 4532405 h 5274968"/>
              <a:gd name="connsiteX322" fmla="*/ 3954843 w 5959916"/>
              <a:gd name="connsiteY322" fmla="*/ 4572470 h 5274968"/>
              <a:gd name="connsiteX323" fmla="*/ 4017958 w 5959916"/>
              <a:gd name="connsiteY323" fmla="*/ 4532405 h 5274968"/>
              <a:gd name="connsiteX324" fmla="*/ 3972954 w 5959916"/>
              <a:gd name="connsiteY324" fmla="*/ 4532405 h 5274968"/>
              <a:gd name="connsiteX325" fmla="*/ 3268261 w 5959916"/>
              <a:gd name="connsiteY325" fmla="*/ 4532405 h 5274968"/>
              <a:gd name="connsiteX326" fmla="*/ 3232588 w 5959916"/>
              <a:gd name="connsiteY326" fmla="*/ 4549968 h 5274968"/>
              <a:gd name="connsiteX327" fmla="*/ 3263870 w 5959916"/>
              <a:gd name="connsiteY327" fmla="*/ 4545577 h 5274968"/>
              <a:gd name="connsiteX328" fmla="*/ 3268261 w 5959916"/>
              <a:gd name="connsiteY328" fmla="*/ 4532405 h 5274968"/>
              <a:gd name="connsiteX329" fmla="*/ 1176684 w 5959916"/>
              <a:gd name="connsiteY329" fmla="*/ 4523624 h 5274968"/>
              <a:gd name="connsiteX330" fmla="*/ 1154181 w 5959916"/>
              <a:gd name="connsiteY330" fmla="*/ 4541186 h 5274968"/>
              <a:gd name="connsiteX331" fmla="*/ 1162963 w 5959916"/>
              <a:gd name="connsiteY331" fmla="*/ 4549968 h 5274968"/>
              <a:gd name="connsiteX332" fmla="*/ 1176684 w 5959916"/>
              <a:gd name="connsiteY332" fmla="*/ 4523624 h 5274968"/>
              <a:gd name="connsiteX333" fmla="*/ 1046063 w 5959916"/>
              <a:gd name="connsiteY333" fmla="*/ 4518684 h 5274968"/>
              <a:gd name="connsiteX334" fmla="*/ 1010390 w 5959916"/>
              <a:gd name="connsiteY334" fmla="*/ 4545577 h 5274968"/>
              <a:gd name="connsiteX335" fmla="*/ 1046063 w 5959916"/>
              <a:gd name="connsiteY335" fmla="*/ 4518684 h 5274968"/>
              <a:gd name="connsiteX336" fmla="*/ 1082286 w 5959916"/>
              <a:gd name="connsiteY336" fmla="*/ 4496731 h 5274968"/>
              <a:gd name="connsiteX337" fmla="*/ 1073505 w 5959916"/>
              <a:gd name="connsiteY337" fmla="*/ 4518684 h 5274968"/>
              <a:gd name="connsiteX338" fmla="*/ 1082286 w 5959916"/>
              <a:gd name="connsiteY338" fmla="*/ 4496731 h 5274968"/>
              <a:gd name="connsiteX339" fmla="*/ 4233647 w 5959916"/>
              <a:gd name="connsiteY339" fmla="*/ 4483559 h 5274968"/>
              <a:gd name="connsiteX340" fmla="*/ 4247368 w 5959916"/>
              <a:gd name="connsiteY340" fmla="*/ 4487950 h 5274968"/>
              <a:gd name="connsiteX341" fmla="*/ 4256148 w 5959916"/>
              <a:gd name="connsiteY341" fmla="*/ 4505513 h 5274968"/>
              <a:gd name="connsiteX342" fmla="*/ 4206754 w 5959916"/>
              <a:gd name="connsiteY342" fmla="*/ 4527466 h 5274968"/>
              <a:gd name="connsiteX343" fmla="*/ 4233647 w 5959916"/>
              <a:gd name="connsiteY343" fmla="*/ 4483559 h 5274968"/>
              <a:gd name="connsiteX344" fmla="*/ 3663416 w 5959916"/>
              <a:gd name="connsiteY344" fmla="*/ 4469839 h 5274968"/>
              <a:gd name="connsiteX345" fmla="*/ 3627743 w 5959916"/>
              <a:gd name="connsiteY345" fmla="*/ 4483011 h 5274968"/>
              <a:gd name="connsiteX346" fmla="*/ 3663416 w 5959916"/>
              <a:gd name="connsiteY346" fmla="*/ 4469839 h 5274968"/>
              <a:gd name="connsiteX347" fmla="*/ 5100243 w 5959916"/>
              <a:gd name="connsiteY347" fmla="*/ 4452276 h 5274968"/>
              <a:gd name="connsiteX348" fmla="*/ 5077741 w 5959916"/>
              <a:gd name="connsiteY348" fmla="*/ 4465448 h 5274968"/>
              <a:gd name="connsiteX349" fmla="*/ 5100243 w 5959916"/>
              <a:gd name="connsiteY349" fmla="*/ 4452276 h 5274968"/>
              <a:gd name="connsiteX350" fmla="*/ 4421895 w 5959916"/>
              <a:gd name="connsiteY350" fmla="*/ 4452276 h 5274968"/>
              <a:gd name="connsiteX351" fmla="*/ 4341217 w 5959916"/>
              <a:gd name="connsiteY351" fmla="*/ 4496731 h 5274968"/>
              <a:gd name="connsiteX352" fmla="*/ 4421895 w 5959916"/>
              <a:gd name="connsiteY352" fmla="*/ 4452276 h 5274968"/>
              <a:gd name="connsiteX353" fmla="*/ 3717201 w 5959916"/>
              <a:gd name="connsiteY353" fmla="*/ 4439105 h 5274968"/>
              <a:gd name="connsiteX354" fmla="*/ 3734764 w 5959916"/>
              <a:gd name="connsiteY354" fmla="*/ 4461058 h 5274968"/>
              <a:gd name="connsiteX355" fmla="*/ 3699089 w 5959916"/>
              <a:gd name="connsiteY355" fmla="*/ 4461058 h 5274968"/>
              <a:gd name="connsiteX356" fmla="*/ 3717201 w 5959916"/>
              <a:gd name="connsiteY356" fmla="*/ 4439105 h 5274968"/>
              <a:gd name="connsiteX357" fmla="*/ 3760610 w 5959916"/>
              <a:gd name="connsiteY357" fmla="*/ 4436061 h 5274968"/>
              <a:gd name="connsiteX358" fmla="*/ 3770986 w 5959916"/>
              <a:gd name="connsiteY358" fmla="*/ 4439105 h 5274968"/>
              <a:gd name="connsiteX359" fmla="*/ 3744093 w 5959916"/>
              <a:gd name="connsiteY359" fmla="*/ 4456667 h 5274968"/>
              <a:gd name="connsiteX360" fmla="*/ 3760610 w 5959916"/>
              <a:gd name="connsiteY360" fmla="*/ 4436061 h 5274968"/>
              <a:gd name="connsiteX361" fmla="*/ 3825320 w 5959916"/>
              <a:gd name="connsiteY361" fmla="*/ 4434166 h 5274968"/>
              <a:gd name="connsiteX362" fmla="*/ 3704030 w 5959916"/>
              <a:gd name="connsiteY362" fmla="*/ 4518684 h 5274968"/>
              <a:gd name="connsiteX363" fmla="*/ 3704030 w 5959916"/>
              <a:gd name="connsiteY363" fmla="*/ 4491792 h 5274968"/>
              <a:gd name="connsiteX364" fmla="*/ 3825320 w 5959916"/>
              <a:gd name="connsiteY364" fmla="*/ 4434166 h 5274968"/>
              <a:gd name="connsiteX365" fmla="*/ 617627 w 5959916"/>
              <a:gd name="connsiteY365" fmla="*/ 4429757 h 5274968"/>
              <a:gd name="connsiteX366" fmla="*/ 642127 w 5959916"/>
              <a:gd name="connsiteY366" fmla="*/ 4439105 h 5274968"/>
              <a:gd name="connsiteX367" fmla="*/ 565841 w 5959916"/>
              <a:gd name="connsiteY367" fmla="*/ 4487950 h 5274968"/>
              <a:gd name="connsiteX368" fmla="*/ 617627 w 5959916"/>
              <a:gd name="connsiteY368" fmla="*/ 4429757 h 5274968"/>
              <a:gd name="connsiteX369" fmla="*/ 1486222 w 5959916"/>
              <a:gd name="connsiteY369" fmla="*/ 4420993 h 5274968"/>
              <a:gd name="connsiteX370" fmla="*/ 1468111 w 5959916"/>
              <a:gd name="connsiteY370" fmla="*/ 4434166 h 5274968"/>
              <a:gd name="connsiteX371" fmla="*/ 1486222 w 5959916"/>
              <a:gd name="connsiteY371" fmla="*/ 4420993 h 5274968"/>
              <a:gd name="connsiteX372" fmla="*/ 4264929 w 5959916"/>
              <a:gd name="connsiteY372" fmla="*/ 4407821 h 5274968"/>
              <a:gd name="connsiteX373" fmla="*/ 4197423 w 5959916"/>
              <a:gd name="connsiteY373" fmla="*/ 4474230 h 5274968"/>
              <a:gd name="connsiteX374" fmla="*/ 4166141 w 5959916"/>
              <a:gd name="connsiteY374" fmla="*/ 4469839 h 5274968"/>
              <a:gd name="connsiteX375" fmla="*/ 4264929 w 5959916"/>
              <a:gd name="connsiteY375" fmla="*/ 4407821 h 5274968"/>
              <a:gd name="connsiteX376" fmla="*/ 4596970 w 5959916"/>
              <a:gd name="connsiteY376" fmla="*/ 4407273 h 5274968"/>
              <a:gd name="connsiteX377" fmla="*/ 4610691 w 5959916"/>
              <a:gd name="connsiteY377" fmla="*/ 4434166 h 5274968"/>
              <a:gd name="connsiteX378" fmla="*/ 4561296 w 5959916"/>
              <a:gd name="connsiteY378" fmla="*/ 4474230 h 5274968"/>
              <a:gd name="connsiteX379" fmla="*/ 4583798 w 5959916"/>
              <a:gd name="connsiteY379" fmla="*/ 4501122 h 5274968"/>
              <a:gd name="connsiteX380" fmla="*/ 4548124 w 5959916"/>
              <a:gd name="connsiteY380" fmla="*/ 4518684 h 5274968"/>
              <a:gd name="connsiteX381" fmla="*/ 4556906 w 5959916"/>
              <a:gd name="connsiteY381" fmla="*/ 4496731 h 5274968"/>
              <a:gd name="connsiteX382" fmla="*/ 4440006 w 5959916"/>
              <a:gd name="connsiteY382" fmla="*/ 4531857 h 5274968"/>
              <a:gd name="connsiteX383" fmla="*/ 4417505 w 5959916"/>
              <a:gd name="connsiteY383" fmla="*/ 4545029 h 5274968"/>
              <a:gd name="connsiteX384" fmla="*/ 4529464 w 5959916"/>
              <a:gd name="connsiteY384" fmla="*/ 4447337 h 5274968"/>
              <a:gd name="connsiteX385" fmla="*/ 4543184 w 5959916"/>
              <a:gd name="connsiteY385" fmla="*/ 4464900 h 5274968"/>
              <a:gd name="connsiteX386" fmla="*/ 4596970 w 5959916"/>
              <a:gd name="connsiteY386" fmla="*/ 4407273 h 5274968"/>
              <a:gd name="connsiteX387" fmla="*/ 4148029 w 5959916"/>
              <a:gd name="connsiteY387" fmla="*/ 4394101 h 5274968"/>
              <a:gd name="connsiteX388" fmla="*/ 4098635 w 5959916"/>
              <a:gd name="connsiteY388" fmla="*/ 4429775 h 5274968"/>
              <a:gd name="connsiteX389" fmla="*/ 4148029 w 5959916"/>
              <a:gd name="connsiteY389" fmla="*/ 4394101 h 5274968"/>
              <a:gd name="connsiteX390" fmla="*/ 3901057 w 5959916"/>
              <a:gd name="connsiteY390" fmla="*/ 4389711 h 5274968"/>
              <a:gd name="connsiteX391" fmla="*/ 3842882 w 5959916"/>
              <a:gd name="connsiteY391" fmla="*/ 4420993 h 5274968"/>
              <a:gd name="connsiteX392" fmla="*/ 3856054 w 5959916"/>
              <a:gd name="connsiteY392" fmla="*/ 4407273 h 5274968"/>
              <a:gd name="connsiteX393" fmla="*/ 3833552 w 5959916"/>
              <a:gd name="connsiteY393" fmla="*/ 4411664 h 5274968"/>
              <a:gd name="connsiteX394" fmla="*/ 3901057 w 5959916"/>
              <a:gd name="connsiteY394" fmla="*/ 4389711 h 5274968"/>
              <a:gd name="connsiteX395" fmla="*/ 3959782 w 5959916"/>
              <a:gd name="connsiteY395" fmla="*/ 4385320 h 5274968"/>
              <a:gd name="connsiteX396" fmla="*/ 3932890 w 5959916"/>
              <a:gd name="connsiteY396" fmla="*/ 4416603 h 5274968"/>
              <a:gd name="connsiteX397" fmla="*/ 3959782 w 5959916"/>
              <a:gd name="connsiteY397" fmla="*/ 4385320 h 5274968"/>
              <a:gd name="connsiteX398" fmla="*/ 4638218 w 5959916"/>
              <a:gd name="connsiteY398" fmla="*/ 4383373 h 5274968"/>
              <a:gd name="connsiteX399" fmla="*/ 4646913 w 5959916"/>
              <a:gd name="connsiteY399" fmla="*/ 4385868 h 5274968"/>
              <a:gd name="connsiteX400" fmla="*/ 4628803 w 5959916"/>
              <a:gd name="connsiteY400" fmla="*/ 4399041 h 5274968"/>
              <a:gd name="connsiteX401" fmla="*/ 4638218 w 5959916"/>
              <a:gd name="connsiteY401" fmla="*/ 4383373 h 5274968"/>
              <a:gd name="connsiteX402" fmla="*/ 4471289 w 5959916"/>
              <a:gd name="connsiteY402" fmla="*/ 4376539 h 5274968"/>
              <a:gd name="connsiteX403" fmla="*/ 4448786 w 5959916"/>
              <a:gd name="connsiteY403" fmla="*/ 4389711 h 5274968"/>
              <a:gd name="connsiteX404" fmla="*/ 4471289 w 5959916"/>
              <a:gd name="connsiteY404" fmla="*/ 4376539 h 5274968"/>
              <a:gd name="connsiteX405" fmla="*/ 3793487 w 5959916"/>
              <a:gd name="connsiteY405" fmla="*/ 4372148 h 5274968"/>
              <a:gd name="connsiteX406" fmla="*/ 3752874 w 5959916"/>
              <a:gd name="connsiteY406" fmla="*/ 4403431 h 5274968"/>
              <a:gd name="connsiteX407" fmla="*/ 3793487 w 5959916"/>
              <a:gd name="connsiteY407" fmla="*/ 4372148 h 5274968"/>
              <a:gd name="connsiteX408" fmla="*/ 5185861 w 5959916"/>
              <a:gd name="connsiteY408" fmla="*/ 4358428 h 5274968"/>
              <a:gd name="connsiteX409" fmla="*/ 5194641 w 5959916"/>
              <a:gd name="connsiteY409" fmla="*/ 4375990 h 5274968"/>
              <a:gd name="connsiteX410" fmla="*/ 5180921 w 5959916"/>
              <a:gd name="connsiteY410" fmla="*/ 4411664 h 5274968"/>
              <a:gd name="connsiteX411" fmla="*/ 5145248 w 5959916"/>
              <a:gd name="connsiteY411" fmla="*/ 4389711 h 5274968"/>
              <a:gd name="connsiteX412" fmla="*/ 5180921 w 5959916"/>
              <a:gd name="connsiteY412" fmla="*/ 4372148 h 5274968"/>
              <a:gd name="connsiteX413" fmla="*/ 5167201 w 5959916"/>
              <a:gd name="connsiteY413" fmla="*/ 4367757 h 5274968"/>
              <a:gd name="connsiteX414" fmla="*/ 5185861 w 5959916"/>
              <a:gd name="connsiteY414" fmla="*/ 4358428 h 5274968"/>
              <a:gd name="connsiteX415" fmla="*/ 4103575 w 5959916"/>
              <a:gd name="connsiteY415" fmla="*/ 4350195 h 5274968"/>
              <a:gd name="connsiteX416" fmla="*/ 4058572 w 5959916"/>
              <a:gd name="connsiteY416" fmla="*/ 4377087 h 5274968"/>
              <a:gd name="connsiteX417" fmla="*/ 4103575 w 5959916"/>
              <a:gd name="connsiteY417" fmla="*/ 4350195 h 5274968"/>
              <a:gd name="connsiteX418" fmla="*/ 5122196 w 5959916"/>
              <a:gd name="connsiteY418" fmla="*/ 4341414 h 5274968"/>
              <a:gd name="connsiteX419" fmla="*/ 5113415 w 5959916"/>
              <a:gd name="connsiteY419" fmla="*/ 4358976 h 5274968"/>
              <a:gd name="connsiteX420" fmla="*/ 5099694 w 5959916"/>
              <a:gd name="connsiteY420" fmla="*/ 4350195 h 5274968"/>
              <a:gd name="connsiteX421" fmla="*/ 5122196 w 5959916"/>
              <a:gd name="connsiteY421" fmla="*/ 4341414 h 5274968"/>
              <a:gd name="connsiteX422" fmla="*/ 4260538 w 5959916"/>
              <a:gd name="connsiteY422" fmla="*/ 4337023 h 5274968"/>
              <a:gd name="connsiteX423" fmla="*/ 4175471 w 5959916"/>
              <a:gd name="connsiteY423" fmla="*/ 4358976 h 5274968"/>
              <a:gd name="connsiteX424" fmla="*/ 4175471 w 5959916"/>
              <a:gd name="connsiteY424" fmla="*/ 4380929 h 5274968"/>
              <a:gd name="connsiteX425" fmla="*/ 4260538 w 5959916"/>
              <a:gd name="connsiteY425" fmla="*/ 4337023 h 5274968"/>
              <a:gd name="connsiteX426" fmla="*/ 4923144 w 5959916"/>
              <a:gd name="connsiteY426" fmla="*/ 4334871 h 5274968"/>
              <a:gd name="connsiteX427" fmla="*/ 4933950 w 5959916"/>
              <a:gd name="connsiteY427" fmla="*/ 4350195 h 5274968"/>
              <a:gd name="connsiteX428" fmla="*/ 4884555 w 5959916"/>
              <a:gd name="connsiteY428" fmla="*/ 4372148 h 5274968"/>
              <a:gd name="connsiteX429" fmla="*/ 4923144 w 5959916"/>
              <a:gd name="connsiteY429" fmla="*/ 4334871 h 5274968"/>
              <a:gd name="connsiteX430" fmla="*/ 18112 w 5959916"/>
              <a:gd name="connsiteY430" fmla="*/ 4332083 h 5274968"/>
              <a:gd name="connsiteX431" fmla="*/ 63115 w 5959916"/>
              <a:gd name="connsiteY431" fmla="*/ 4345255 h 5274968"/>
              <a:gd name="connsiteX432" fmla="*/ 40614 w 5959916"/>
              <a:gd name="connsiteY432" fmla="*/ 4372148 h 5274968"/>
              <a:gd name="connsiteX433" fmla="*/ 0 w 5959916"/>
              <a:gd name="connsiteY433" fmla="*/ 4358976 h 5274968"/>
              <a:gd name="connsiteX434" fmla="*/ 18112 w 5959916"/>
              <a:gd name="connsiteY434" fmla="*/ 4332083 h 5274968"/>
              <a:gd name="connsiteX435" fmla="*/ 959897 w 5959916"/>
              <a:gd name="connsiteY435" fmla="*/ 4325497 h 5274968"/>
              <a:gd name="connsiteX436" fmla="*/ 983497 w 5959916"/>
              <a:gd name="connsiteY436" fmla="*/ 4332083 h 5274968"/>
              <a:gd name="connsiteX437" fmla="*/ 929712 w 5959916"/>
              <a:gd name="connsiteY437" fmla="*/ 4332083 h 5274968"/>
              <a:gd name="connsiteX438" fmla="*/ 959897 w 5959916"/>
              <a:gd name="connsiteY438" fmla="*/ 4325497 h 5274968"/>
              <a:gd name="connsiteX439" fmla="*/ 4484461 w 5959916"/>
              <a:gd name="connsiteY439" fmla="*/ 4318912 h 5274968"/>
              <a:gd name="connsiteX440" fmla="*/ 4448786 w 5959916"/>
              <a:gd name="connsiteY440" fmla="*/ 4358976 h 5274968"/>
              <a:gd name="connsiteX441" fmla="*/ 4440006 w 5959916"/>
              <a:gd name="connsiteY441" fmla="*/ 4345804 h 5274968"/>
              <a:gd name="connsiteX442" fmla="*/ 4484461 w 5959916"/>
              <a:gd name="connsiteY442" fmla="*/ 4318912 h 5274968"/>
              <a:gd name="connsiteX443" fmla="*/ 4660085 w 5959916"/>
              <a:gd name="connsiteY443" fmla="*/ 4314521 h 5274968"/>
              <a:gd name="connsiteX444" fmla="*/ 4668866 w 5959916"/>
              <a:gd name="connsiteY444" fmla="*/ 4318912 h 5274968"/>
              <a:gd name="connsiteX445" fmla="*/ 4637584 w 5959916"/>
              <a:gd name="connsiteY445" fmla="*/ 4350195 h 5274968"/>
              <a:gd name="connsiteX446" fmla="*/ 4610691 w 5959916"/>
              <a:gd name="connsiteY446" fmla="*/ 4350195 h 5274968"/>
              <a:gd name="connsiteX447" fmla="*/ 4552515 w 5959916"/>
              <a:gd name="connsiteY447" fmla="*/ 4403431 h 5274968"/>
              <a:gd name="connsiteX448" fmla="*/ 4435615 w 5959916"/>
              <a:gd name="connsiteY448" fmla="*/ 4452276 h 5274968"/>
              <a:gd name="connsiteX449" fmla="*/ 4431224 w 5959916"/>
              <a:gd name="connsiteY449" fmla="*/ 4443495 h 5274968"/>
              <a:gd name="connsiteX450" fmla="*/ 4530014 w 5959916"/>
              <a:gd name="connsiteY450" fmla="*/ 4399041 h 5274968"/>
              <a:gd name="connsiteX451" fmla="*/ 4660085 w 5959916"/>
              <a:gd name="connsiteY451" fmla="*/ 4314521 h 5274968"/>
              <a:gd name="connsiteX452" fmla="*/ 2318517 w 5959916"/>
              <a:gd name="connsiteY452" fmla="*/ 4313424 h 5274968"/>
              <a:gd name="connsiteX453" fmla="*/ 2303424 w 5959916"/>
              <a:gd name="connsiteY453" fmla="*/ 4314521 h 5274968"/>
              <a:gd name="connsiteX454" fmla="*/ 2303424 w 5959916"/>
              <a:gd name="connsiteY454" fmla="*/ 4327692 h 5274968"/>
              <a:gd name="connsiteX455" fmla="*/ 2330317 w 5959916"/>
              <a:gd name="connsiteY455" fmla="*/ 4318912 h 5274968"/>
              <a:gd name="connsiteX456" fmla="*/ 2318517 w 5959916"/>
              <a:gd name="connsiteY456" fmla="*/ 4313424 h 5274968"/>
              <a:gd name="connsiteX457" fmla="*/ 5342276 w 5959916"/>
              <a:gd name="connsiteY457" fmla="*/ 4305740 h 5274968"/>
              <a:gd name="connsiteX458" fmla="*/ 5342276 w 5959916"/>
              <a:gd name="connsiteY458" fmla="*/ 4323302 h 5274968"/>
              <a:gd name="connsiteX459" fmla="*/ 5284100 w 5959916"/>
              <a:gd name="connsiteY459" fmla="*/ 4323302 h 5274968"/>
              <a:gd name="connsiteX460" fmla="*/ 5342276 w 5959916"/>
              <a:gd name="connsiteY460" fmla="*/ 4305740 h 5274968"/>
              <a:gd name="connsiteX461" fmla="*/ 4121138 w 5959916"/>
              <a:gd name="connsiteY461" fmla="*/ 4305740 h 5274968"/>
              <a:gd name="connsiteX462" fmla="*/ 4067352 w 5959916"/>
              <a:gd name="connsiteY462" fmla="*/ 4354586 h 5274968"/>
              <a:gd name="connsiteX463" fmla="*/ 4121138 w 5959916"/>
              <a:gd name="connsiteY463" fmla="*/ 4305740 h 5274968"/>
              <a:gd name="connsiteX464" fmla="*/ 4798938 w 5959916"/>
              <a:gd name="connsiteY464" fmla="*/ 4296409 h 5274968"/>
              <a:gd name="connsiteX465" fmla="*/ 4834612 w 5959916"/>
              <a:gd name="connsiteY465" fmla="*/ 4309581 h 5274968"/>
              <a:gd name="connsiteX466" fmla="*/ 4758326 w 5959916"/>
              <a:gd name="connsiteY466" fmla="*/ 4309581 h 5274968"/>
              <a:gd name="connsiteX467" fmla="*/ 4780827 w 5959916"/>
              <a:gd name="connsiteY467" fmla="*/ 4318363 h 5274968"/>
              <a:gd name="connsiteX468" fmla="*/ 4798938 w 5959916"/>
              <a:gd name="connsiteY468" fmla="*/ 4296409 h 5274968"/>
              <a:gd name="connsiteX469" fmla="*/ 5270380 w 5959916"/>
              <a:gd name="connsiteY469" fmla="*/ 4287628 h 5274968"/>
              <a:gd name="connsiteX470" fmla="*/ 5261599 w 5959916"/>
              <a:gd name="connsiteY470" fmla="*/ 4309581 h 5274968"/>
              <a:gd name="connsiteX471" fmla="*/ 5270380 w 5959916"/>
              <a:gd name="connsiteY471" fmla="*/ 4287628 h 5274968"/>
              <a:gd name="connsiteX472" fmla="*/ 915442 w 5959916"/>
              <a:gd name="connsiteY472" fmla="*/ 4287628 h 5274968"/>
              <a:gd name="connsiteX473" fmla="*/ 803483 w 5959916"/>
              <a:gd name="connsiteY473" fmla="*/ 4345255 h 5274968"/>
              <a:gd name="connsiteX474" fmla="*/ 650909 w 5959916"/>
              <a:gd name="connsiteY474" fmla="*/ 4416603 h 5274968"/>
              <a:gd name="connsiteX475" fmla="*/ 722805 w 5959916"/>
              <a:gd name="connsiteY475" fmla="*/ 4376539 h 5274968"/>
              <a:gd name="connsiteX476" fmla="*/ 772198 w 5959916"/>
              <a:gd name="connsiteY476" fmla="*/ 4336473 h 5274968"/>
              <a:gd name="connsiteX477" fmla="*/ 790311 w 5959916"/>
              <a:gd name="connsiteY477" fmla="*/ 4345255 h 5274968"/>
              <a:gd name="connsiteX478" fmla="*/ 835314 w 5959916"/>
              <a:gd name="connsiteY478" fmla="*/ 4327692 h 5274968"/>
              <a:gd name="connsiteX479" fmla="*/ 839704 w 5959916"/>
              <a:gd name="connsiteY479" fmla="*/ 4310131 h 5274968"/>
              <a:gd name="connsiteX480" fmla="*/ 915442 w 5959916"/>
              <a:gd name="connsiteY480" fmla="*/ 4287628 h 5274968"/>
              <a:gd name="connsiteX481" fmla="*/ 5171591 w 5959916"/>
              <a:gd name="connsiteY481" fmla="*/ 4283238 h 5274968"/>
              <a:gd name="connsiteX482" fmla="*/ 5207813 w 5959916"/>
              <a:gd name="connsiteY482" fmla="*/ 4287628 h 5274968"/>
              <a:gd name="connsiteX483" fmla="*/ 5167201 w 5959916"/>
              <a:gd name="connsiteY483" fmla="*/ 4327692 h 5274968"/>
              <a:gd name="connsiteX484" fmla="*/ 5171591 w 5959916"/>
              <a:gd name="connsiteY484" fmla="*/ 4283238 h 5274968"/>
              <a:gd name="connsiteX485" fmla="*/ 3134347 w 5959916"/>
              <a:gd name="connsiteY485" fmla="*/ 4279396 h 5274968"/>
              <a:gd name="connsiteX486" fmla="*/ 3084953 w 5959916"/>
              <a:gd name="connsiteY486" fmla="*/ 4315070 h 5274968"/>
              <a:gd name="connsiteX487" fmla="*/ 2950491 w 5959916"/>
              <a:gd name="connsiteY487" fmla="*/ 4341962 h 5274968"/>
              <a:gd name="connsiteX488" fmla="*/ 2744133 w 5959916"/>
              <a:gd name="connsiteY488" fmla="*/ 4444045 h 5274968"/>
              <a:gd name="connsiteX489" fmla="*/ 2779806 w 5959916"/>
              <a:gd name="connsiteY489" fmla="*/ 4435263 h 5274968"/>
              <a:gd name="connsiteX490" fmla="*/ 2788587 w 5959916"/>
              <a:gd name="connsiteY490" fmla="*/ 4444045 h 5274968"/>
              <a:gd name="connsiteX491" fmla="*/ 2604731 w 5959916"/>
              <a:gd name="connsiteY491" fmla="*/ 4501671 h 5274968"/>
              <a:gd name="connsiteX492" fmla="*/ 2739193 w 5959916"/>
              <a:gd name="connsiteY492" fmla="*/ 4470388 h 5274968"/>
              <a:gd name="connsiteX493" fmla="*/ 2743584 w 5959916"/>
              <a:gd name="connsiteY493" fmla="*/ 4487950 h 5274968"/>
              <a:gd name="connsiteX494" fmla="*/ 2644796 w 5959916"/>
              <a:gd name="connsiteY494" fmla="*/ 4514843 h 5274968"/>
              <a:gd name="connsiteX495" fmla="*/ 2550397 w 5959916"/>
              <a:gd name="connsiteY495" fmla="*/ 4532405 h 5274968"/>
              <a:gd name="connsiteX496" fmla="*/ 2572899 w 5959916"/>
              <a:gd name="connsiteY496" fmla="*/ 4541186 h 5274968"/>
              <a:gd name="connsiteX497" fmla="*/ 2550397 w 5959916"/>
              <a:gd name="connsiteY497" fmla="*/ 4581251 h 5274968"/>
              <a:gd name="connsiteX498" fmla="*/ 2631074 w 5959916"/>
              <a:gd name="connsiteY498" fmla="*/ 4545577 h 5274968"/>
              <a:gd name="connsiteX499" fmla="*/ 2612963 w 5959916"/>
              <a:gd name="connsiteY499" fmla="*/ 4541186 h 5274968"/>
              <a:gd name="connsiteX500" fmla="*/ 2769927 w 5959916"/>
              <a:gd name="connsiteY500" fmla="*/ 4523624 h 5274968"/>
              <a:gd name="connsiteX501" fmla="*/ 2877497 w 5959916"/>
              <a:gd name="connsiteY501" fmla="*/ 4487950 h 5274968"/>
              <a:gd name="connsiteX502" fmla="*/ 2881887 w 5959916"/>
              <a:gd name="connsiteY502" fmla="*/ 4470388 h 5274968"/>
              <a:gd name="connsiteX503" fmla="*/ 2774318 w 5959916"/>
              <a:gd name="connsiteY503" fmla="*/ 4487950 h 5274968"/>
              <a:gd name="connsiteX504" fmla="*/ 2788038 w 5959916"/>
              <a:gd name="connsiteY504" fmla="*/ 4479169 h 5274968"/>
              <a:gd name="connsiteX505" fmla="*/ 2761146 w 5959916"/>
              <a:gd name="connsiteY505" fmla="*/ 4483559 h 5274968"/>
              <a:gd name="connsiteX506" fmla="*/ 2769927 w 5959916"/>
              <a:gd name="connsiteY506" fmla="*/ 4456667 h 5274968"/>
              <a:gd name="connsiteX507" fmla="*/ 2846214 w 5959916"/>
              <a:gd name="connsiteY507" fmla="*/ 4434715 h 5274968"/>
              <a:gd name="connsiteX508" fmla="*/ 2859934 w 5959916"/>
              <a:gd name="connsiteY508" fmla="*/ 4452276 h 5274968"/>
              <a:gd name="connsiteX509" fmla="*/ 2990006 w 5959916"/>
              <a:gd name="connsiteY509" fmla="*/ 4416603 h 5274968"/>
              <a:gd name="connsiteX510" fmla="*/ 2990006 w 5959916"/>
              <a:gd name="connsiteY510" fmla="*/ 4394650 h 5274968"/>
              <a:gd name="connsiteX511" fmla="*/ 3201303 w 5959916"/>
              <a:gd name="connsiteY511" fmla="*/ 4310679 h 5274968"/>
              <a:gd name="connsiteX512" fmla="*/ 3116236 w 5959916"/>
              <a:gd name="connsiteY512" fmla="*/ 4319461 h 5274968"/>
              <a:gd name="connsiteX513" fmla="*/ 3134347 w 5959916"/>
              <a:gd name="connsiteY513" fmla="*/ 4279396 h 5274968"/>
              <a:gd name="connsiteX514" fmla="*/ 4790156 w 5959916"/>
              <a:gd name="connsiteY514" fmla="*/ 4261286 h 5274968"/>
              <a:gd name="connsiteX515" fmla="*/ 4758874 w 5959916"/>
              <a:gd name="connsiteY515" fmla="*/ 4278847 h 5274968"/>
              <a:gd name="connsiteX516" fmla="*/ 4790156 w 5959916"/>
              <a:gd name="connsiteY516" fmla="*/ 4261286 h 5274968"/>
              <a:gd name="connsiteX517" fmla="*/ 767809 w 5959916"/>
              <a:gd name="connsiteY517" fmla="*/ 4256895 h 5274968"/>
              <a:gd name="connsiteX518" fmla="*/ 736525 w 5959916"/>
              <a:gd name="connsiteY518" fmla="*/ 4274457 h 5274968"/>
              <a:gd name="connsiteX519" fmla="*/ 767809 w 5959916"/>
              <a:gd name="connsiteY519" fmla="*/ 4256895 h 5274968"/>
              <a:gd name="connsiteX520" fmla="*/ 170685 w 5959916"/>
              <a:gd name="connsiteY520" fmla="*/ 4252504 h 5274968"/>
              <a:gd name="connsiteX521" fmla="*/ 152574 w 5959916"/>
              <a:gd name="connsiteY521" fmla="*/ 4301350 h 5274968"/>
              <a:gd name="connsiteX522" fmla="*/ 116900 w 5959916"/>
              <a:gd name="connsiteY522" fmla="*/ 4301350 h 5274968"/>
              <a:gd name="connsiteX523" fmla="*/ 170685 w 5959916"/>
              <a:gd name="connsiteY523" fmla="*/ 4252504 h 5274968"/>
              <a:gd name="connsiteX524" fmla="*/ 4984167 w 5959916"/>
              <a:gd name="connsiteY524" fmla="*/ 4244271 h 5274968"/>
              <a:gd name="connsiteX525" fmla="*/ 5001455 w 5959916"/>
              <a:gd name="connsiteY525" fmla="*/ 4247564 h 5274968"/>
              <a:gd name="connsiteX526" fmla="*/ 4970172 w 5959916"/>
              <a:gd name="connsiteY526" fmla="*/ 4256345 h 5274968"/>
              <a:gd name="connsiteX527" fmla="*/ 4970172 w 5959916"/>
              <a:gd name="connsiteY527" fmla="*/ 4247564 h 5274968"/>
              <a:gd name="connsiteX528" fmla="*/ 4984167 w 5959916"/>
              <a:gd name="connsiteY528" fmla="*/ 4244271 h 5274968"/>
              <a:gd name="connsiteX529" fmla="*/ 4215536 w 5959916"/>
              <a:gd name="connsiteY529" fmla="*/ 4243173 h 5274968"/>
              <a:gd name="connsiteX530" fmla="*/ 4166141 w 5959916"/>
              <a:gd name="connsiteY530" fmla="*/ 4292019 h 5274968"/>
              <a:gd name="connsiteX531" fmla="*/ 4157360 w 5959916"/>
              <a:gd name="connsiteY531" fmla="*/ 4296409 h 5274968"/>
              <a:gd name="connsiteX532" fmla="*/ 4152970 w 5959916"/>
              <a:gd name="connsiteY532" fmla="*/ 4283238 h 5274968"/>
              <a:gd name="connsiteX533" fmla="*/ 4152419 w 5959916"/>
              <a:gd name="connsiteY533" fmla="*/ 4305740 h 5274968"/>
              <a:gd name="connsiteX534" fmla="*/ 4193033 w 5959916"/>
              <a:gd name="connsiteY534" fmla="*/ 4301350 h 5274968"/>
              <a:gd name="connsiteX535" fmla="*/ 4211144 w 5959916"/>
              <a:gd name="connsiteY535" fmla="*/ 4274457 h 5274968"/>
              <a:gd name="connsiteX536" fmla="*/ 4184253 w 5959916"/>
              <a:gd name="connsiteY536" fmla="*/ 4274457 h 5274968"/>
              <a:gd name="connsiteX537" fmla="*/ 4215536 w 5959916"/>
              <a:gd name="connsiteY537" fmla="*/ 4243173 h 5274968"/>
              <a:gd name="connsiteX538" fmla="*/ 1109178 w 5959916"/>
              <a:gd name="connsiteY538" fmla="*/ 4234941 h 5274968"/>
              <a:gd name="connsiteX539" fmla="*/ 1113569 w 5959916"/>
              <a:gd name="connsiteY539" fmla="*/ 4301350 h 5274968"/>
              <a:gd name="connsiteX540" fmla="*/ 1064174 w 5959916"/>
              <a:gd name="connsiteY540" fmla="*/ 4274457 h 5274968"/>
              <a:gd name="connsiteX541" fmla="*/ 1059783 w 5959916"/>
              <a:gd name="connsiteY541" fmla="*/ 4256895 h 5274968"/>
              <a:gd name="connsiteX542" fmla="*/ 1109178 w 5959916"/>
              <a:gd name="connsiteY542" fmla="*/ 4234941 h 5274968"/>
              <a:gd name="connsiteX543" fmla="*/ 4830770 w 5959916"/>
              <a:gd name="connsiteY543" fmla="*/ 4225612 h 5274968"/>
              <a:gd name="connsiteX544" fmla="*/ 4830770 w 5959916"/>
              <a:gd name="connsiteY544" fmla="*/ 4230003 h 5274968"/>
              <a:gd name="connsiteX545" fmla="*/ 4812659 w 5959916"/>
              <a:gd name="connsiteY545" fmla="*/ 4234393 h 5274968"/>
              <a:gd name="connsiteX546" fmla="*/ 4830770 w 5959916"/>
              <a:gd name="connsiteY546" fmla="*/ 4225612 h 5274968"/>
              <a:gd name="connsiteX547" fmla="*/ 4377439 w 5959916"/>
              <a:gd name="connsiteY547" fmla="*/ 4225612 h 5274968"/>
              <a:gd name="connsiteX548" fmla="*/ 4377439 w 5959916"/>
              <a:gd name="connsiteY548" fmla="*/ 4238783 h 5274968"/>
              <a:gd name="connsiteX549" fmla="*/ 4363719 w 5959916"/>
              <a:gd name="connsiteY549" fmla="*/ 4243173 h 5274968"/>
              <a:gd name="connsiteX550" fmla="*/ 4377439 w 5959916"/>
              <a:gd name="connsiteY550" fmla="*/ 4225612 h 5274968"/>
              <a:gd name="connsiteX551" fmla="*/ 404485 w 5959916"/>
              <a:gd name="connsiteY551" fmla="*/ 4225612 h 5274968"/>
              <a:gd name="connsiteX552" fmla="*/ 408875 w 5959916"/>
              <a:gd name="connsiteY552" fmla="*/ 4243173 h 5274968"/>
              <a:gd name="connsiteX553" fmla="*/ 390765 w 5959916"/>
              <a:gd name="connsiteY553" fmla="*/ 4243173 h 5274968"/>
              <a:gd name="connsiteX554" fmla="*/ 404485 w 5959916"/>
              <a:gd name="connsiteY554" fmla="*/ 4225612 h 5274968"/>
              <a:gd name="connsiteX555" fmla="*/ 597672 w 5959916"/>
              <a:gd name="connsiteY555" fmla="*/ 4225062 h 5274968"/>
              <a:gd name="connsiteX556" fmla="*/ 583952 w 5959916"/>
              <a:gd name="connsiteY556" fmla="*/ 4251955 h 5274968"/>
              <a:gd name="connsiteX557" fmla="*/ 597672 w 5959916"/>
              <a:gd name="connsiteY557" fmla="*/ 4225062 h 5274968"/>
              <a:gd name="connsiteX558" fmla="*/ 4242428 w 5959916"/>
              <a:gd name="connsiteY558" fmla="*/ 4221221 h 5274968"/>
              <a:gd name="connsiteX559" fmla="*/ 4224316 w 5959916"/>
              <a:gd name="connsiteY559" fmla="*/ 4252504 h 5274968"/>
              <a:gd name="connsiteX560" fmla="*/ 4242428 w 5959916"/>
              <a:gd name="connsiteY560" fmla="*/ 4221221 h 5274968"/>
              <a:gd name="connsiteX561" fmla="*/ 4902667 w 5959916"/>
              <a:gd name="connsiteY561" fmla="*/ 4208048 h 5274968"/>
              <a:gd name="connsiteX562" fmla="*/ 4889495 w 5959916"/>
              <a:gd name="connsiteY562" fmla="*/ 4243173 h 5274968"/>
              <a:gd name="connsiteX563" fmla="*/ 4875774 w 5959916"/>
              <a:gd name="connsiteY563" fmla="*/ 4225612 h 5274968"/>
              <a:gd name="connsiteX564" fmla="*/ 4902667 w 5959916"/>
              <a:gd name="connsiteY564" fmla="*/ 4208048 h 5274968"/>
              <a:gd name="connsiteX565" fmla="*/ 1430790 w 5959916"/>
              <a:gd name="connsiteY565" fmla="*/ 4203795 h 5274968"/>
              <a:gd name="connsiteX566" fmla="*/ 1405545 w 5959916"/>
              <a:gd name="connsiteY566" fmla="*/ 4243723 h 5274968"/>
              <a:gd name="connsiteX567" fmla="*/ 1423656 w 5959916"/>
              <a:gd name="connsiteY567" fmla="*/ 4248114 h 5274968"/>
              <a:gd name="connsiteX568" fmla="*/ 1423656 w 5959916"/>
              <a:gd name="connsiteY568" fmla="*/ 4265676 h 5274968"/>
              <a:gd name="connsiteX569" fmla="*/ 1481831 w 5959916"/>
              <a:gd name="connsiteY569" fmla="*/ 4243723 h 5274968"/>
              <a:gd name="connsiteX570" fmla="*/ 1477442 w 5959916"/>
              <a:gd name="connsiteY570" fmla="*/ 4230550 h 5274968"/>
              <a:gd name="connsiteX571" fmla="*/ 1459329 w 5959916"/>
              <a:gd name="connsiteY571" fmla="*/ 4230550 h 5274968"/>
              <a:gd name="connsiteX572" fmla="*/ 1430790 w 5959916"/>
              <a:gd name="connsiteY572" fmla="*/ 4203795 h 5274968"/>
              <a:gd name="connsiteX573" fmla="*/ 5104086 w 5959916"/>
              <a:gd name="connsiteY573" fmla="*/ 4194876 h 5274968"/>
              <a:gd name="connsiteX574" fmla="*/ 5117806 w 5959916"/>
              <a:gd name="connsiteY574" fmla="*/ 4194876 h 5274968"/>
              <a:gd name="connsiteX575" fmla="*/ 5099694 w 5959916"/>
              <a:gd name="connsiteY575" fmla="*/ 4208048 h 5274968"/>
              <a:gd name="connsiteX576" fmla="*/ 5104086 w 5959916"/>
              <a:gd name="connsiteY576" fmla="*/ 4194876 h 5274968"/>
              <a:gd name="connsiteX577" fmla="*/ 3415895 w 5959916"/>
              <a:gd name="connsiteY577" fmla="*/ 4193779 h 5274968"/>
              <a:gd name="connsiteX578" fmla="*/ 3303935 w 5959916"/>
              <a:gd name="connsiteY578" fmla="*/ 4225062 h 5274968"/>
              <a:gd name="connsiteX579" fmla="*/ 3295153 w 5959916"/>
              <a:gd name="connsiteY579" fmla="*/ 4203109 h 5274968"/>
              <a:gd name="connsiteX580" fmla="*/ 3259480 w 5959916"/>
              <a:gd name="connsiteY580" fmla="*/ 4216281 h 5274968"/>
              <a:gd name="connsiteX581" fmla="*/ 3228197 w 5959916"/>
              <a:gd name="connsiteY581" fmla="*/ 4256345 h 5274968"/>
              <a:gd name="connsiteX582" fmla="*/ 3304483 w 5959916"/>
              <a:gd name="connsiteY582" fmla="*/ 4256345 h 5274968"/>
              <a:gd name="connsiteX583" fmla="*/ 3308874 w 5959916"/>
              <a:gd name="connsiteY583" fmla="*/ 4234393 h 5274968"/>
              <a:gd name="connsiteX584" fmla="*/ 3385160 w 5959916"/>
              <a:gd name="connsiteY584" fmla="*/ 4234393 h 5274968"/>
              <a:gd name="connsiteX585" fmla="*/ 3385160 w 5959916"/>
              <a:gd name="connsiteY585" fmla="*/ 4212440 h 5274968"/>
              <a:gd name="connsiteX586" fmla="*/ 3407663 w 5959916"/>
              <a:gd name="connsiteY586" fmla="*/ 4212440 h 5274968"/>
              <a:gd name="connsiteX587" fmla="*/ 3415895 w 5959916"/>
              <a:gd name="connsiteY587" fmla="*/ 4193779 h 5274968"/>
              <a:gd name="connsiteX588" fmla="*/ 315147 w 5959916"/>
              <a:gd name="connsiteY588" fmla="*/ 4192682 h 5274968"/>
              <a:gd name="connsiteX589" fmla="*/ 323808 w 5959916"/>
              <a:gd name="connsiteY589" fmla="*/ 4198719 h 5274968"/>
              <a:gd name="connsiteX590" fmla="*/ 288134 w 5959916"/>
              <a:gd name="connsiteY590" fmla="*/ 4207500 h 5274968"/>
              <a:gd name="connsiteX591" fmla="*/ 315147 w 5959916"/>
              <a:gd name="connsiteY591" fmla="*/ 4192682 h 5274968"/>
              <a:gd name="connsiteX592" fmla="*/ 893490 w 5959916"/>
              <a:gd name="connsiteY592" fmla="*/ 4189938 h 5274968"/>
              <a:gd name="connsiteX593" fmla="*/ 875378 w 5959916"/>
              <a:gd name="connsiteY593" fmla="*/ 4198719 h 5274968"/>
              <a:gd name="connsiteX594" fmla="*/ 893490 w 5959916"/>
              <a:gd name="connsiteY594" fmla="*/ 4189938 h 5274968"/>
              <a:gd name="connsiteX595" fmla="*/ 5349448 w 5959916"/>
              <a:gd name="connsiteY595" fmla="*/ 4185554 h 5274968"/>
              <a:gd name="connsiteX596" fmla="*/ 5365326 w 5959916"/>
              <a:gd name="connsiteY596" fmla="*/ 4189938 h 5274968"/>
              <a:gd name="connsiteX597" fmla="*/ 5225924 w 5959916"/>
              <a:gd name="connsiteY597" fmla="*/ 4278847 h 5274968"/>
              <a:gd name="connsiteX598" fmla="*/ 5257207 w 5959916"/>
              <a:gd name="connsiteY598" fmla="*/ 4238783 h 5274968"/>
              <a:gd name="connsiteX599" fmla="*/ 5349448 w 5959916"/>
              <a:gd name="connsiteY599" fmla="*/ 4185554 h 5274968"/>
              <a:gd name="connsiteX600" fmla="*/ 3452666 w 5959916"/>
              <a:gd name="connsiteY600" fmla="*/ 4181156 h 5274968"/>
              <a:gd name="connsiteX601" fmla="*/ 3430164 w 5959916"/>
              <a:gd name="connsiteY601" fmla="*/ 4198719 h 5274968"/>
              <a:gd name="connsiteX602" fmla="*/ 3452666 w 5959916"/>
              <a:gd name="connsiteY602" fmla="*/ 4181156 h 5274968"/>
              <a:gd name="connsiteX603" fmla="*/ 3304483 w 5959916"/>
              <a:gd name="connsiteY603" fmla="*/ 4176766 h 5274968"/>
              <a:gd name="connsiteX604" fmla="*/ 3263870 w 5959916"/>
              <a:gd name="connsiteY604" fmla="*/ 4198719 h 5274968"/>
              <a:gd name="connsiteX605" fmla="*/ 3304483 w 5959916"/>
              <a:gd name="connsiteY605" fmla="*/ 4176766 h 5274968"/>
              <a:gd name="connsiteX606" fmla="*/ 1099848 w 5959916"/>
              <a:gd name="connsiteY606" fmla="*/ 4176766 h 5274968"/>
              <a:gd name="connsiteX607" fmla="*/ 1091067 w 5959916"/>
              <a:gd name="connsiteY607" fmla="*/ 4189938 h 5274968"/>
              <a:gd name="connsiteX608" fmla="*/ 1113569 w 5959916"/>
              <a:gd name="connsiteY608" fmla="*/ 4194329 h 5274968"/>
              <a:gd name="connsiteX609" fmla="*/ 1099848 w 5959916"/>
              <a:gd name="connsiteY609" fmla="*/ 4176766 h 5274968"/>
              <a:gd name="connsiteX610" fmla="*/ 4646364 w 5959916"/>
              <a:gd name="connsiteY610" fmla="*/ 4163593 h 5274968"/>
              <a:gd name="connsiteX611" fmla="*/ 4619471 w 5959916"/>
              <a:gd name="connsiteY611" fmla="*/ 4167984 h 5274968"/>
              <a:gd name="connsiteX612" fmla="*/ 4623862 w 5959916"/>
              <a:gd name="connsiteY612" fmla="*/ 4208048 h 5274968"/>
              <a:gd name="connsiteX613" fmla="*/ 4650756 w 5959916"/>
              <a:gd name="connsiteY613" fmla="*/ 4167984 h 5274968"/>
              <a:gd name="connsiteX614" fmla="*/ 4646364 w 5959916"/>
              <a:gd name="connsiteY614" fmla="*/ 4163593 h 5274968"/>
              <a:gd name="connsiteX615" fmla="*/ 4359328 w 5959916"/>
              <a:gd name="connsiteY615" fmla="*/ 4163593 h 5274968"/>
              <a:gd name="connsiteX616" fmla="*/ 4323654 w 5959916"/>
              <a:gd name="connsiteY616" fmla="*/ 4190486 h 5274968"/>
              <a:gd name="connsiteX617" fmla="*/ 4359328 w 5959916"/>
              <a:gd name="connsiteY617" fmla="*/ 4163593 h 5274968"/>
              <a:gd name="connsiteX618" fmla="*/ 4229256 w 5959916"/>
              <a:gd name="connsiteY618" fmla="*/ 4163593 h 5274968"/>
              <a:gd name="connsiteX619" fmla="*/ 4229256 w 5959916"/>
              <a:gd name="connsiteY619" fmla="*/ 4181156 h 5274968"/>
              <a:gd name="connsiteX620" fmla="*/ 4229256 w 5959916"/>
              <a:gd name="connsiteY620" fmla="*/ 4163593 h 5274968"/>
              <a:gd name="connsiteX621" fmla="*/ 3492732 w 5959916"/>
              <a:gd name="connsiteY621" fmla="*/ 4159203 h 5274968"/>
              <a:gd name="connsiteX622" fmla="*/ 3457057 w 5959916"/>
              <a:gd name="connsiteY622" fmla="*/ 4181156 h 5274968"/>
              <a:gd name="connsiteX623" fmla="*/ 3492732 w 5959916"/>
              <a:gd name="connsiteY623" fmla="*/ 4159203 h 5274968"/>
              <a:gd name="connsiteX624" fmla="*/ 3270936 w 5959916"/>
              <a:gd name="connsiteY624" fmla="*/ 4143836 h 5274968"/>
              <a:gd name="connsiteX625" fmla="*/ 3255089 w 5959916"/>
              <a:gd name="connsiteY625" fmla="*/ 4145483 h 5274968"/>
              <a:gd name="connsiteX626" fmla="*/ 3259480 w 5959916"/>
              <a:gd name="connsiteY626" fmla="*/ 4176217 h 5274968"/>
              <a:gd name="connsiteX627" fmla="*/ 3286372 w 5959916"/>
              <a:gd name="connsiteY627" fmla="*/ 4163044 h 5274968"/>
              <a:gd name="connsiteX628" fmla="*/ 3286372 w 5959916"/>
              <a:gd name="connsiteY628" fmla="*/ 4145483 h 5274968"/>
              <a:gd name="connsiteX629" fmla="*/ 3270936 w 5959916"/>
              <a:gd name="connsiteY629" fmla="*/ 4143836 h 5274968"/>
              <a:gd name="connsiteX630" fmla="*/ 1203576 w 5959916"/>
              <a:gd name="connsiteY630" fmla="*/ 4141092 h 5274968"/>
              <a:gd name="connsiteX631" fmla="*/ 1212358 w 5959916"/>
              <a:gd name="connsiteY631" fmla="*/ 4154264 h 5274968"/>
              <a:gd name="connsiteX632" fmla="*/ 1230468 w 5959916"/>
              <a:gd name="connsiteY632" fmla="*/ 4141092 h 5274968"/>
              <a:gd name="connsiteX633" fmla="*/ 1203576 w 5959916"/>
              <a:gd name="connsiteY633" fmla="*/ 4141092 h 5274968"/>
              <a:gd name="connsiteX634" fmla="*/ 4776985 w 5959916"/>
              <a:gd name="connsiteY634" fmla="*/ 4140543 h 5274968"/>
              <a:gd name="connsiteX635" fmla="*/ 4803877 w 5959916"/>
              <a:gd name="connsiteY635" fmla="*/ 4153715 h 5274968"/>
              <a:gd name="connsiteX636" fmla="*/ 4799487 w 5959916"/>
              <a:gd name="connsiteY636" fmla="*/ 4166887 h 5274968"/>
              <a:gd name="connsiteX637" fmla="*/ 4813208 w 5959916"/>
              <a:gd name="connsiteY637" fmla="*/ 4162497 h 5274968"/>
              <a:gd name="connsiteX638" fmla="*/ 4795097 w 5959916"/>
              <a:gd name="connsiteY638" fmla="*/ 4189389 h 5274968"/>
              <a:gd name="connsiteX639" fmla="*/ 4768204 w 5959916"/>
              <a:gd name="connsiteY639" fmla="*/ 4180608 h 5274968"/>
              <a:gd name="connsiteX640" fmla="*/ 4776985 w 5959916"/>
              <a:gd name="connsiteY640" fmla="*/ 4158654 h 5274968"/>
              <a:gd name="connsiteX641" fmla="*/ 4750093 w 5959916"/>
              <a:gd name="connsiteY641" fmla="*/ 4180608 h 5274968"/>
              <a:gd name="connsiteX642" fmla="*/ 4776985 w 5959916"/>
              <a:gd name="connsiteY642" fmla="*/ 4140543 h 5274968"/>
              <a:gd name="connsiteX643" fmla="*/ 973413 w 5959916"/>
              <a:gd name="connsiteY643" fmla="*/ 4139994 h 5274968"/>
              <a:gd name="connsiteX644" fmla="*/ 988436 w 5959916"/>
              <a:gd name="connsiteY644" fmla="*/ 4141092 h 5274968"/>
              <a:gd name="connsiteX645" fmla="*/ 992827 w 5959916"/>
              <a:gd name="connsiteY645" fmla="*/ 4145483 h 5274968"/>
              <a:gd name="connsiteX646" fmla="*/ 979107 w 5959916"/>
              <a:gd name="connsiteY646" fmla="*/ 4154264 h 5274968"/>
              <a:gd name="connsiteX647" fmla="*/ 965386 w 5959916"/>
              <a:gd name="connsiteY647" fmla="*/ 4145483 h 5274968"/>
              <a:gd name="connsiteX648" fmla="*/ 973413 w 5959916"/>
              <a:gd name="connsiteY648" fmla="*/ 4139994 h 5274968"/>
              <a:gd name="connsiteX649" fmla="*/ 5315383 w 5959916"/>
              <a:gd name="connsiteY649" fmla="*/ 4123529 h 5274968"/>
              <a:gd name="connsiteX650" fmla="*/ 5337885 w 5959916"/>
              <a:gd name="connsiteY650" fmla="*/ 4141092 h 5274968"/>
              <a:gd name="connsiteX651" fmla="*/ 5315383 w 5959916"/>
              <a:gd name="connsiteY651" fmla="*/ 4181156 h 5274968"/>
              <a:gd name="connsiteX652" fmla="*/ 5225924 w 5959916"/>
              <a:gd name="connsiteY652" fmla="*/ 4236038 h 5274968"/>
              <a:gd name="connsiteX653" fmla="*/ 5199032 w 5959916"/>
              <a:gd name="connsiteY653" fmla="*/ 4227258 h 5274968"/>
              <a:gd name="connsiteX654" fmla="*/ 5131526 w 5959916"/>
              <a:gd name="connsiteY654" fmla="*/ 4293665 h 5274968"/>
              <a:gd name="connsiteX655" fmla="*/ 5073351 w 5959916"/>
              <a:gd name="connsiteY655" fmla="*/ 4342512 h 5274968"/>
              <a:gd name="connsiteX656" fmla="*/ 5059631 w 5959916"/>
              <a:gd name="connsiteY656" fmla="*/ 4315619 h 5274968"/>
              <a:gd name="connsiteX657" fmla="*/ 4969623 w 5959916"/>
              <a:gd name="connsiteY657" fmla="*/ 4355683 h 5274968"/>
              <a:gd name="connsiteX658" fmla="*/ 5000906 w 5959916"/>
              <a:gd name="connsiteY658" fmla="*/ 4298056 h 5274968"/>
              <a:gd name="connsiteX659" fmla="*/ 4965231 w 5959916"/>
              <a:gd name="connsiteY659" fmla="*/ 4311229 h 5274968"/>
              <a:gd name="connsiteX660" fmla="*/ 5000906 w 5959916"/>
              <a:gd name="connsiteY660" fmla="*/ 4289275 h 5274968"/>
              <a:gd name="connsiteX661" fmla="*/ 5019017 w 5959916"/>
              <a:gd name="connsiteY661" fmla="*/ 4257992 h 5274968"/>
              <a:gd name="connsiteX662" fmla="*/ 5037128 w 5959916"/>
              <a:gd name="connsiteY662" fmla="*/ 4257992 h 5274968"/>
              <a:gd name="connsiteX663" fmla="*/ 5037128 w 5959916"/>
              <a:gd name="connsiteY663" fmla="*/ 4275554 h 5274968"/>
              <a:gd name="connsiteX664" fmla="*/ 5014626 w 5959916"/>
              <a:gd name="connsiteY664" fmla="*/ 4324401 h 5274968"/>
              <a:gd name="connsiteX665" fmla="*/ 5095304 w 5959916"/>
              <a:gd name="connsiteY665" fmla="*/ 4253053 h 5274968"/>
              <a:gd name="connsiteX666" fmla="*/ 5158419 w 5959916"/>
              <a:gd name="connsiteY666" fmla="*/ 4212987 h 5274968"/>
              <a:gd name="connsiteX667" fmla="*/ 5180921 w 5959916"/>
              <a:gd name="connsiteY667" fmla="*/ 4226159 h 5274968"/>
              <a:gd name="connsiteX668" fmla="*/ 5199032 w 5959916"/>
              <a:gd name="connsiteY668" fmla="*/ 4199267 h 5274968"/>
              <a:gd name="connsiteX669" fmla="*/ 5199032 w 5959916"/>
              <a:gd name="connsiteY669" fmla="*/ 4212440 h 5274968"/>
              <a:gd name="connsiteX670" fmla="*/ 5207813 w 5959916"/>
              <a:gd name="connsiteY670" fmla="*/ 4216831 h 5274968"/>
              <a:gd name="connsiteX671" fmla="*/ 5315383 w 5959916"/>
              <a:gd name="connsiteY671" fmla="*/ 4123529 h 5274968"/>
              <a:gd name="connsiteX672" fmla="*/ 960996 w 5959916"/>
              <a:gd name="connsiteY672" fmla="*/ 4119139 h 5274968"/>
              <a:gd name="connsiteX673" fmla="*/ 929712 w 5959916"/>
              <a:gd name="connsiteY673" fmla="*/ 4141092 h 5274968"/>
              <a:gd name="connsiteX674" fmla="*/ 960996 w 5959916"/>
              <a:gd name="connsiteY674" fmla="*/ 4119139 h 5274968"/>
              <a:gd name="connsiteX675" fmla="*/ 584534 w 5959916"/>
              <a:gd name="connsiteY675" fmla="*/ 4116050 h 5274968"/>
              <a:gd name="connsiteX676" fmla="*/ 602063 w 5959916"/>
              <a:gd name="connsiteY676" fmla="*/ 4119139 h 5274968"/>
              <a:gd name="connsiteX677" fmla="*/ 583952 w 5959916"/>
              <a:gd name="connsiteY677" fmla="*/ 4136701 h 5274968"/>
              <a:gd name="connsiteX678" fmla="*/ 566388 w 5959916"/>
              <a:gd name="connsiteY678" fmla="*/ 4171825 h 5274968"/>
              <a:gd name="connsiteX679" fmla="*/ 561999 w 5959916"/>
              <a:gd name="connsiteY679" fmla="*/ 4154264 h 5274968"/>
              <a:gd name="connsiteX680" fmla="*/ 490102 w 5959916"/>
              <a:gd name="connsiteY680" fmla="*/ 4185547 h 5274968"/>
              <a:gd name="connsiteX681" fmla="*/ 584534 w 5959916"/>
              <a:gd name="connsiteY681" fmla="*/ 4116050 h 5274968"/>
              <a:gd name="connsiteX682" fmla="*/ 799640 w 5959916"/>
              <a:gd name="connsiteY682" fmla="*/ 4105419 h 5274968"/>
              <a:gd name="connsiteX683" fmla="*/ 781530 w 5959916"/>
              <a:gd name="connsiteY683" fmla="*/ 4122980 h 5274968"/>
              <a:gd name="connsiteX684" fmla="*/ 799640 w 5959916"/>
              <a:gd name="connsiteY684" fmla="*/ 4105419 h 5274968"/>
              <a:gd name="connsiteX685" fmla="*/ 1270534 w 5959916"/>
              <a:gd name="connsiteY685" fmla="*/ 4096637 h 5274968"/>
              <a:gd name="connsiteX686" fmla="*/ 1284254 w 5959916"/>
              <a:gd name="connsiteY686" fmla="*/ 4109809 h 5274968"/>
              <a:gd name="connsiteX687" fmla="*/ 1288643 w 5959916"/>
              <a:gd name="connsiteY687" fmla="*/ 4101028 h 5274968"/>
              <a:gd name="connsiteX688" fmla="*/ 1270534 w 5959916"/>
              <a:gd name="connsiteY688" fmla="*/ 4096637 h 5274968"/>
              <a:gd name="connsiteX689" fmla="*/ 3753424 w 5959916"/>
              <a:gd name="connsiteY689" fmla="*/ 4087856 h 5274968"/>
              <a:gd name="connsiteX690" fmla="*/ 3739703 w 5959916"/>
              <a:gd name="connsiteY690" fmla="*/ 4105419 h 5274968"/>
              <a:gd name="connsiteX691" fmla="*/ 3767145 w 5959916"/>
              <a:gd name="connsiteY691" fmla="*/ 4092246 h 5274968"/>
              <a:gd name="connsiteX692" fmla="*/ 3753424 w 5959916"/>
              <a:gd name="connsiteY692" fmla="*/ 4087856 h 5274968"/>
              <a:gd name="connsiteX693" fmla="*/ 556886 w 5959916"/>
              <a:gd name="connsiteY693" fmla="*/ 4087322 h 5274968"/>
              <a:gd name="connsiteX694" fmla="*/ 565292 w 5959916"/>
              <a:gd name="connsiteY694" fmla="*/ 4099929 h 5274968"/>
              <a:gd name="connsiteX695" fmla="*/ 489004 w 5959916"/>
              <a:gd name="connsiteY695" fmla="*/ 4139994 h 5274968"/>
              <a:gd name="connsiteX696" fmla="*/ 538399 w 5959916"/>
              <a:gd name="connsiteY696" fmla="*/ 4104320 h 5274968"/>
              <a:gd name="connsiteX697" fmla="*/ 558725 w 5959916"/>
              <a:gd name="connsiteY697" fmla="*/ 4085631 h 5274968"/>
              <a:gd name="connsiteX698" fmla="*/ 556886 w 5959916"/>
              <a:gd name="connsiteY698" fmla="*/ 4087322 h 5274968"/>
              <a:gd name="connsiteX699" fmla="*/ 556510 w 5959916"/>
              <a:gd name="connsiteY699" fmla="*/ 4086758 h 5274968"/>
              <a:gd name="connsiteX700" fmla="*/ 5247878 w 5959916"/>
              <a:gd name="connsiteY700" fmla="*/ 4084014 h 5274968"/>
              <a:gd name="connsiteX701" fmla="*/ 5243487 w 5959916"/>
              <a:gd name="connsiteY701" fmla="*/ 4097186 h 5274968"/>
              <a:gd name="connsiteX702" fmla="*/ 5279161 w 5959916"/>
              <a:gd name="connsiteY702" fmla="*/ 4114748 h 5274968"/>
              <a:gd name="connsiteX703" fmla="*/ 5175981 w 5959916"/>
              <a:gd name="connsiteY703" fmla="*/ 4176766 h 5274968"/>
              <a:gd name="connsiteX704" fmla="*/ 5171591 w 5959916"/>
              <a:gd name="connsiteY704" fmla="*/ 4136701 h 5274968"/>
              <a:gd name="connsiteX705" fmla="*/ 5198483 w 5959916"/>
              <a:gd name="connsiteY705" fmla="*/ 4141092 h 5274968"/>
              <a:gd name="connsiteX706" fmla="*/ 5247878 w 5959916"/>
              <a:gd name="connsiteY706" fmla="*/ 4084014 h 5274968"/>
              <a:gd name="connsiteX707" fmla="*/ 1037282 w 5959916"/>
              <a:gd name="connsiteY707" fmla="*/ 4079075 h 5274968"/>
              <a:gd name="connsiteX708" fmla="*/ 1037282 w 5959916"/>
              <a:gd name="connsiteY708" fmla="*/ 4087856 h 5274968"/>
              <a:gd name="connsiteX709" fmla="*/ 1019171 w 5959916"/>
              <a:gd name="connsiteY709" fmla="*/ 4092246 h 5274968"/>
              <a:gd name="connsiteX710" fmla="*/ 1019171 w 5959916"/>
              <a:gd name="connsiteY710" fmla="*/ 4083465 h 5274968"/>
              <a:gd name="connsiteX711" fmla="*/ 1037282 w 5959916"/>
              <a:gd name="connsiteY711" fmla="*/ 4079075 h 5274968"/>
              <a:gd name="connsiteX712" fmla="*/ 228860 w 5959916"/>
              <a:gd name="connsiteY712" fmla="*/ 4078525 h 5274968"/>
              <a:gd name="connsiteX713" fmla="*/ 193186 w 5959916"/>
              <a:gd name="connsiteY713" fmla="*/ 4122980 h 5274968"/>
              <a:gd name="connsiteX714" fmla="*/ 184405 w 5959916"/>
              <a:gd name="connsiteY714" fmla="*/ 4109809 h 5274968"/>
              <a:gd name="connsiteX715" fmla="*/ 180014 w 5959916"/>
              <a:gd name="connsiteY715" fmla="*/ 4109809 h 5274968"/>
              <a:gd name="connsiteX716" fmla="*/ 228860 w 5959916"/>
              <a:gd name="connsiteY716" fmla="*/ 4078525 h 5274968"/>
              <a:gd name="connsiteX717" fmla="*/ 4668866 w 5959916"/>
              <a:gd name="connsiteY717" fmla="*/ 4071390 h 5274968"/>
              <a:gd name="connsiteX718" fmla="*/ 4615081 w 5959916"/>
              <a:gd name="connsiteY718" fmla="*/ 4164691 h 5274968"/>
              <a:gd name="connsiteX719" fmla="*/ 4700150 w 5959916"/>
              <a:gd name="connsiteY719" fmla="*/ 4124626 h 5274968"/>
              <a:gd name="connsiteX720" fmla="*/ 4677647 w 5959916"/>
              <a:gd name="connsiteY720" fmla="*/ 4142190 h 5274968"/>
              <a:gd name="connsiteX721" fmla="*/ 4700150 w 5959916"/>
              <a:gd name="connsiteY721" fmla="*/ 4137799 h 5274968"/>
              <a:gd name="connsiteX722" fmla="*/ 4704540 w 5959916"/>
              <a:gd name="connsiteY722" fmla="*/ 4155362 h 5274968"/>
              <a:gd name="connsiteX723" fmla="*/ 4668866 w 5959916"/>
              <a:gd name="connsiteY723" fmla="*/ 4159753 h 5274968"/>
              <a:gd name="connsiteX724" fmla="*/ 4682587 w 5959916"/>
              <a:gd name="connsiteY724" fmla="*/ 4172923 h 5274968"/>
              <a:gd name="connsiteX725" fmla="*/ 4588189 w 5959916"/>
              <a:gd name="connsiteY725" fmla="*/ 4239332 h 5274968"/>
              <a:gd name="connsiteX726" fmla="*/ 4579408 w 5959916"/>
              <a:gd name="connsiteY726" fmla="*/ 4252504 h 5274968"/>
              <a:gd name="connsiteX727" fmla="*/ 4565687 w 5959916"/>
              <a:gd name="connsiteY727" fmla="*/ 4234941 h 5274968"/>
              <a:gd name="connsiteX728" fmla="*/ 4466899 w 5959916"/>
              <a:gd name="connsiteY728" fmla="*/ 4275006 h 5274968"/>
              <a:gd name="connsiteX729" fmla="*/ 4323105 w 5959916"/>
              <a:gd name="connsiteY729" fmla="*/ 4337023 h 5274968"/>
              <a:gd name="connsiteX730" fmla="*/ 4323105 w 5959916"/>
              <a:gd name="connsiteY730" fmla="*/ 4319461 h 5274968"/>
              <a:gd name="connsiteX731" fmla="*/ 4282493 w 5959916"/>
              <a:gd name="connsiteY731" fmla="*/ 4363915 h 5274968"/>
              <a:gd name="connsiteX732" fmla="*/ 4300604 w 5959916"/>
              <a:gd name="connsiteY732" fmla="*/ 4368306 h 5274968"/>
              <a:gd name="connsiteX733" fmla="*/ 4026738 w 5959916"/>
              <a:gd name="connsiteY733" fmla="*/ 4523624 h 5274968"/>
              <a:gd name="connsiteX734" fmla="*/ 4040460 w 5959916"/>
              <a:gd name="connsiteY734" fmla="*/ 4536795 h 5274968"/>
              <a:gd name="connsiteX735" fmla="*/ 4148029 w 5959916"/>
              <a:gd name="connsiteY735" fmla="*/ 4479169 h 5274968"/>
              <a:gd name="connsiteX736" fmla="*/ 3927950 w 5959916"/>
              <a:gd name="connsiteY736" fmla="*/ 4608143 h 5274968"/>
              <a:gd name="connsiteX737" fmla="*/ 3972954 w 5959916"/>
              <a:gd name="connsiteY737" fmla="*/ 4612534 h 5274968"/>
              <a:gd name="connsiteX738" fmla="*/ 4017958 w 5959916"/>
              <a:gd name="connsiteY738" fmla="*/ 4581251 h 5274968"/>
              <a:gd name="connsiteX739" fmla="*/ 4017958 w 5959916"/>
              <a:gd name="connsiteY739" fmla="*/ 4608143 h 5274968"/>
              <a:gd name="connsiteX740" fmla="*/ 4089853 w 5959916"/>
              <a:gd name="connsiteY740" fmla="*/ 4554907 h 5274968"/>
              <a:gd name="connsiteX741" fmla="*/ 4089853 w 5959916"/>
              <a:gd name="connsiteY741" fmla="*/ 4572470 h 5274968"/>
              <a:gd name="connsiteX742" fmla="*/ 4139248 w 5959916"/>
              <a:gd name="connsiteY742" fmla="*/ 4536795 h 5274968"/>
              <a:gd name="connsiteX743" fmla="*/ 4139248 w 5959916"/>
              <a:gd name="connsiteY743" fmla="*/ 4554359 h 5274968"/>
              <a:gd name="connsiteX744" fmla="*/ 4054180 w 5959916"/>
              <a:gd name="connsiteY744" fmla="*/ 4611985 h 5274968"/>
              <a:gd name="connsiteX745" fmla="*/ 4117295 w 5959916"/>
              <a:gd name="connsiteY745" fmla="*/ 4590032 h 5274968"/>
              <a:gd name="connsiteX746" fmla="*/ 4117295 w 5959916"/>
              <a:gd name="connsiteY746" fmla="*/ 4616925 h 5274968"/>
              <a:gd name="connsiteX747" fmla="*/ 4000396 w 5959916"/>
              <a:gd name="connsiteY747" fmla="*/ 4683332 h 5274968"/>
              <a:gd name="connsiteX748" fmla="*/ 4041008 w 5959916"/>
              <a:gd name="connsiteY748" fmla="*/ 4692114 h 5274968"/>
              <a:gd name="connsiteX749" fmla="*/ 3865934 w 5959916"/>
              <a:gd name="connsiteY749" fmla="*/ 4785415 h 5274968"/>
              <a:gd name="connsiteX750" fmla="*/ 3892825 w 5959916"/>
              <a:gd name="connsiteY750" fmla="*/ 4785415 h 5274968"/>
              <a:gd name="connsiteX751" fmla="*/ 3852212 w 5959916"/>
              <a:gd name="connsiteY751" fmla="*/ 4865543 h 5274968"/>
              <a:gd name="connsiteX752" fmla="*/ 3690857 w 5959916"/>
              <a:gd name="connsiteY752" fmla="*/ 4918780 h 5274968"/>
              <a:gd name="connsiteX753" fmla="*/ 3780865 w 5959916"/>
              <a:gd name="connsiteY753" fmla="*/ 4874324 h 5274968"/>
              <a:gd name="connsiteX754" fmla="*/ 3857152 w 5959916"/>
              <a:gd name="connsiteY754" fmla="*/ 4821088 h 5274968"/>
              <a:gd name="connsiteX755" fmla="*/ 3825868 w 5959916"/>
              <a:gd name="connsiteY755" fmla="*/ 4807916 h 5274968"/>
              <a:gd name="connsiteX756" fmla="*/ 3830260 w 5959916"/>
              <a:gd name="connsiteY756" fmla="*/ 4781024 h 5274968"/>
              <a:gd name="connsiteX757" fmla="*/ 3740252 w 5959916"/>
              <a:gd name="connsiteY757" fmla="*/ 4812307 h 5274968"/>
              <a:gd name="connsiteX758" fmla="*/ 3744643 w 5959916"/>
              <a:gd name="connsiteY758" fmla="*/ 4847981 h 5274968"/>
              <a:gd name="connsiteX759" fmla="*/ 3668355 w 5959916"/>
              <a:gd name="connsiteY759" fmla="*/ 4896826 h 5274968"/>
              <a:gd name="connsiteX760" fmla="*/ 3528954 w 5959916"/>
              <a:gd name="connsiteY760" fmla="*/ 4932500 h 5274968"/>
              <a:gd name="connsiteX761" fmla="*/ 3528954 w 5959916"/>
              <a:gd name="connsiteY761" fmla="*/ 4945672 h 5274968"/>
              <a:gd name="connsiteX762" fmla="*/ 3386259 w 5959916"/>
              <a:gd name="connsiteY762" fmla="*/ 5018666 h 5274968"/>
              <a:gd name="connsiteX763" fmla="*/ 3390649 w 5959916"/>
              <a:gd name="connsiteY763" fmla="*/ 5009884 h 5274968"/>
              <a:gd name="connsiteX764" fmla="*/ 3372538 w 5959916"/>
              <a:gd name="connsiteY764" fmla="*/ 5009884 h 5274968"/>
              <a:gd name="connsiteX765" fmla="*/ 3363757 w 5959916"/>
              <a:gd name="connsiteY765" fmla="*/ 5018666 h 5274968"/>
              <a:gd name="connsiteX766" fmla="*/ 3211183 w 5959916"/>
              <a:gd name="connsiteY766" fmla="*/ 5067511 h 5274968"/>
              <a:gd name="connsiteX767" fmla="*/ 3233685 w 5959916"/>
              <a:gd name="connsiteY767" fmla="*/ 5049948 h 5274968"/>
              <a:gd name="connsiteX768" fmla="*/ 3229295 w 5959916"/>
              <a:gd name="connsiteY768" fmla="*/ 5032386 h 5274968"/>
              <a:gd name="connsiteX769" fmla="*/ 3269908 w 5959916"/>
              <a:gd name="connsiteY769" fmla="*/ 5032386 h 5274968"/>
              <a:gd name="connsiteX770" fmla="*/ 3381868 w 5959916"/>
              <a:gd name="connsiteY770" fmla="*/ 4970369 h 5274968"/>
              <a:gd name="connsiteX771" fmla="*/ 3449374 w 5959916"/>
              <a:gd name="connsiteY771" fmla="*/ 4939086 h 5274968"/>
              <a:gd name="connsiteX772" fmla="*/ 3516879 w 5959916"/>
              <a:gd name="connsiteY772" fmla="*/ 4899021 h 5274968"/>
              <a:gd name="connsiteX773" fmla="*/ 3306130 w 5959916"/>
              <a:gd name="connsiteY773" fmla="*/ 4956648 h 5274968"/>
              <a:gd name="connsiteX774" fmla="*/ 3306130 w 5959916"/>
              <a:gd name="connsiteY774" fmla="*/ 4947867 h 5274968"/>
              <a:gd name="connsiteX775" fmla="*/ 3252345 w 5959916"/>
              <a:gd name="connsiteY775" fmla="*/ 4956648 h 5274968"/>
              <a:gd name="connsiteX776" fmla="*/ 3266065 w 5959916"/>
              <a:gd name="connsiteY776" fmla="*/ 4956648 h 5274968"/>
              <a:gd name="connsiteX777" fmla="*/ 3171667 w 5959916"/>
              <a:gd name="connsiteY777" fmla="*/ 5005494 h 5274968"/>
              <a:gd name="connsiteX778" fmla="*/ 2996592 w 5959916"/>
              <a:gd name="connsiteY778" fmla="*/ 5036777 h 5274968"/>
              <a:gd name="connsiteX779" fmla="*/ 2982871 w 5959916"/>
              <a:gd name="connsiteY779" fmla="*/ 5054339 h 5274968"/>
              <a:gd name="connsiteX780" fmla="*/ 2991652 w 5959916"/>
              <a:gd name="connsiteY780" fmla="*/ 5027447 h 5274968"/>
              <a:gd name="connsiteX781" fmla="*/ 2951039 w 5959916"/>
              <a:gd name="connsiteY781" fmla="*/ 5018666 h 5274968"/>
              <a:gd name="connsiteX782" fmla="*/ 3072330 w 5959916"/>
              <a:gd name="connsiteY782" fmla="*/ 4956648 h 5274968"/>
              <a:gd name="connsiteX783" fmla="*/ 3278690 w 5959916"/>
              <a:gd name="connsiteY783" fmla="*/ 4912194 h 5274968"/>
              <a:gd name="connsiteX784" fmla="*/ 3269908 w 5959916"/>
              <a:gd name="connsiteY784" fmla="*/ 4925366 h 5274968"/>
              <a:gd name="connsiteX785" fmla="*/ 3314912 w 5959916"/>
              <a:gd name="connsiteY785" fmla="*/ 4898473 h 5274968"/>
              <a:gd name="connsiteX786" fmla="*/ 3368696 w 5959916"/>
              <a:gd name="connsiteY786" fmla="*/ 4911644 h 5274968"/>
              <a:gd name="connsiteX787" fmla="*/ 3386808 w 5959916"/>
              <a:gd name="connsiteY787" fmla="*/ 4894083 h 5274968"/>
              <a:gd name="connsiteX788" fmla="*/ 3378027 w 5959916"/>
              <a:gd name="connsiteY788" fmla="*/ 4867190 h 5274968"/>
              <a:gd name="connsiteX789" fmla="*/ 3364306 w 5959916"/>
              <a:gd name="connsiteY789" fmla="*/ 4875971 h 5274968"/>
              <a:gd name="connsiteX790" fmla="*/ 3350585 w 5959916"/>
              <a:gd name="connsiteY790" fmla="*/ 4862799 h 5274968"/>
              <a:gd name="connsiteX791" fmla="*/ 3381868 w 5959916"/>
              <a:gd name="connsiteY791" fmla="*/ 4835905 h 5274968"/>
              <a:gd name="connsiteX792" fmla="*/ 3404369 w 5959916"/>
              <a:gd name="connsiteY792" fmla="*/ 4840297 h 5274968"/>
              <a:gd name="connsiteX793" fmla="*/ 3476266 w 5959916"/>
              <a:gd name="connsiteY793" fmla="*/ 4813404 h 5274968"/>
              <a:gd name="connsiteX794" fmla="*/ 3449374 w 5959916"/>
              <a:gd name="connsiteY794" fmla="*/ 4804623 h 5274968"/>
              <a:gd name="connsiteX795" fmla="*/ 3512489 w 5959916"/>
              <a:gd name="connsiteY795" fmla="*/ 4777730 h 5274968"/>
              <a:gd name="connsiteX796" fmla="*/ 3611278 w 5959916"/>
              <a:gd name="connsiteY796" fmla="*/ 4755777 h 5274968"/>
              <a:gd name="connsiteX797" fmla="*/ 3579994 w 5959916"/>
              <a:gd name="connsiteY797" fmla="*/ 4755777 h 5274968"/>
              <a:gd name="connsiteX798" fmla="*/ 3624998 w 5959916"/>
              <a:gd name="connsiteY798" fmla="*/ 4738216 h 5274968"/>
              <a:gd name="connsiteX799" fmla="*/ 3616217 w 5959916"/>
              <a:gd name="connsiteY799" fmla="*/ 4751387 h 5274968"/>
              <a:gd name="connsiteX800" fmla="*/ 3647501 w 5959916"/>
              <a:gd name="connsiteY800" fmla="*/ 4738216 h 5274968"/>
              <a:gd name="connsiteX801" fmla="*/ 3643110 w 5959916"/>
              <a:gd name="connsiteY801" fmla="*/ 4725044 h 5274968"/>
              <a:gd name="connsiteX802" fmla="*/ 3773182 w 5959916"/>
              <a:gd name="connsiteY802" fmla="*/ 4663025 h 5274968"/>
              <a:gd name="connsiteX803" fmla="*/ 3777572 w 5959916"/>
              <a:gd name="connsiteY803" fmla="*/ 4680588 h 5274968"/>
              <a:gd name="connsiteX804" fmla="*/ 3813245 w 5959916"/>
              <a:gd name="connsiteY804" fmla="*/ 4676198 h 5274968"/>
              <a:gd name="connsiteX805" fmla="*/ 3790743 w 5959916"/>
              <a:gd name="connsiteY805" fmla="*/ 4693761 h 5274968"/>
              <a:gd name="connsiteX806" fmla="*/ 3853858 w 5959916"/>
              <a:gd name="connsiteY806" fmla="*/ 4693761 h 5274968"/>
              <a:gd name="connsiteX807" fmla="*/ 3867579 w 5959916"/>
              <a:gd name="connsiteY807" fmla="*/ 4684979 h 5274968"/>
              <a:gd name="connsiteX808" fmla="*/ 3831906 w 5959916"/>
              <a:gd name="connsiteY808" fmla="*/ 4671807 h 5274968"/>
              <a:gd name="connsiteX809" fmla="*/ 3926304 w 5959916"/>
              <a:gd name="connsiteY809" fmla="*/ 4622961 h 5274968"/>
              <a:gd name="connsiteX810" fmla="*/ 3845626 w 5959916"/>
              <a:gd name="connsiteY810" fmla="*/ 4640524 h 5274968"/>
              <a:gd name="connsiteX811" fmla="*/ 3831906 w 5959916"/>
              <a:gd name="connsiteY811" fmla="*/ 4622961 h 5274968"/>
              <a:gd name="connsiteX812" fmla="*/ 3840686 w 5959916"/>
              <a:gd name="connsiteY812" fmla="*/ 4605399 h 5274968"/>
              <a:gd name="connsiteX813" fmla="*/ 3755619 w 5959916"/>
              <a:gd name="connsiteY813" fmla="*/ 4649854 h 5274968"/>
              <a:gd name="connsiteX814" fmla="*/ 3553650 w 5959916"/>
              <a:gd name="connsiteY814" fmla="*/ 4725592 h 5274968"/>
              <a:gd name="connsiteX815" fmla="*/ 3571761 w 5959916"/>
              <a:gd name="connsiteY815" fmla="*/ 4708030 h 5274968"/>
              <a:gd name="connsiteX816" fmla="*/ 3558041 w 5959916"/>
              <a:gd name="connsiteY816" fmla="*/ 4686077 h 5274968"/>
              <a:gd name="connsiteX817" fmla="*/ 3648049 w 5959916"/>
              <a:gd name="connsiteY817" fmla="*/ 4664123 h 5274968"/>
              <a:gd name="connsiteX818" fmla="*/ 3652440 w 5959916"/>
              <a:gd name="connsiteY818" fmla="*/ 4646562 h 5274968"/>
              <a:gd name="connsiteX819" fmla="*/ 3813795 w 5959916"/>
              <a:gd name="connsiteY819" fmla="*/ 4588934 h 5274968"/>
              <a:gd name="connsiteX820" fmla="*/ 3943866 w 5959916"/>
              <a:gd name="connsiteY820" fmla="*/ 4504416 h 5274968"/>
              <a:gd name="connsiteX821" fmla="*/ 3952648 w 5959916"/>
              <a:gd name="connsiteY821" fmla="*/ 4521978 h 5274968"/>
              <a:gd name="connsiteX822" fmla="*/ 4020153 w 5959916"/>
              <a:gd name="connsiteY822" fmla="*/ 4464351 h 5274968"/>
              <a:gd name="connsiteX823" fmla="*/ 3880752 w 5959916"/>
              <a:gd name="connsiteY823" fmla="*/ 4521978 h 5274968"/>
              <a:gd name="connsiteX824" fmla="*/ 3817636 w 5959916"/>
              <a:gd name="connsiteY824" fmla="*/ 4548870 h 5274968"/>
              <a:gd name="connsiteX825" fmla="*/ 3920816 w 5959916"/>
              <a:gd name="connsiteY825" fmla="*/ 4491244 h 5274968"/>
              <a:gd name="connsiteX826" fmla="*/ 3974600 w 5959916"/>
              <a:gd name="connsiteY826" fmla="*/ 4451178 h 5274968"/>
              <a:gd name="connsiteX827" fmla="*/ 3997103 w 5959916"/>
              <a:gd name="connsiteY827" fmla="*/ 4455569 h 5274968"/>
              <a:gd name="connsiteX828" fmla="*/ 4046496 w 5959916"/>
              <a:gd name="connsiteY828" fmla="*/ 4397942 h 5274968"/>
              <a:gd name="connsiteX829" fmla="*/ 4050887 w 5959916"/>
              <a:gd name="connsiteY829" fmla="*/ 4375990 h 5274968"/>
              <a:gd name="connsiteX830" fmla="*/ 4042106 w 5959916"/>
              <a:gd name="connsiteY830" fmla="*/ 4362819 h 5274968"/>
              <a:gd name="connsiteX831" fmla="*/ 4015214 w 5959916"/>
              <a:gd name="connsiteY831" fmla="*/ 4375990 h 5274968"/>
              <a:gd name="connsiteX832" fmla="*/ 4046496 w 5959916"/>
              <a:gd name="connsiteY832" fmla="*/ 4340317 h 5274968"/>
              <a:gd name="connsiteX833" fmla="*/ 4028386 w 5959916"/>
              <a:gd name="connsiteY833" fmla="*/ 4318363 h 5274968"/>
              <a:gd name="connsiteX834" fmla="*/ 3992711 w 5959916"/>
              <a:gd name="connsiteY834" fmla="*/ 4318363 h 5274968"/>
              <a:gd name="connsiteX835" fmla="*/ 4028386 w 5959916"/>
              <a:gd name="connsiteY835" fmla="*/ 4291471 h 5274968"/>
              <a:gd name="connsiteX836" fmla="*/ 4167787 w 5959916"/>
              <a:gd name="connsiteY836" fmla="*/ 4255797 h 5274968"/>
              <a:gd name="connsiteX837" fmla="*/ 4149676 w 5959916"/>
              <a:gd name="connsiteY837" fmla="*/ 4247016 h 5274968"/>
              <a:gd name="connsiteX838" fmla="*/ 4167787 w 5959916"/>
              <a:gd name="connsiteY838" fmla="*/ 4215733 h 5274968"/>
              <a:gd name="connsiteX839" fmla="*/ 4199071 w 5959916"/>
              <a:gd name="connsiteY839" fmla="*/ 4220124 h 5274968"/>
              <a:gd name="connsiteX840" fmla="*/ 4360426 w 5959916"/>
              <a:gd name="connsiteY840" fmla="*/ 4104320 h 5274968"/>
              <a:gd name="connsiteX841" fmla="*/ 4396099 w 5959916"/>
              <a:gd name="connsiteY841" fmla="*/ 4104320 h 5274968"/>
              <a:gd name="connsiteX842" fmla="*/ 4400489 w 5959916"/>
              <a:gd name="connsiteY842" fmla="*/ 4144385 h 5274968"/>
              <a:gd name="connsiteX843" fmla="*/ 4377988 w 5959916"/>
              <a:gd name="connsiteY843" fmla="*/ 4148776 h 5274968"/>
              <a:gd name="connsiteX844" fmla="*/ 4400489 w 5959916"/>
              <a:gd name="connsiteY844" fmla="*/ 4153166 h 5274968"/>
              <a:gd name="connsiteX845" fmla="*/ 4386769 w 5959916"/>
              <a:gd name="connsiteY845" fmla="*/ 4166338 h 5274968"/>
              <a:gd name="connsiteX846" fmla="*/ 4422442 w 5959916"/>
              <a:gd name="connsiteY846" fmla="*/ 4139446 h 5274968"/>
              <a:gd name="connsiteX847" fmla="*/ 4440554 w 5959916"/>
              <a:gd name="connsiteY847" fmla="*/ 4108163 h 5274968"/>
              <a:gd name="connsiteX848" fmla="*/ 4449335 w 5959916"/>
              <a:gd name="connsiteY848" fmla="*/ 4148227 h 5274968"/>
              <a:gd name="connsiteX849" fmla="*/ 4309933 w 5959916"/>
              <a:gd name="connsiteY849" fmla="*/ 4214635 h 5274968"/>
              <a:gd name="connsiteX850" fmla="*/ 4314324 w 5959916"/>
              <a:gd name="connsiteY850" fmla="*/ 4201463 h 5274968"/>
              <a:gd name="connsiteX851" fmla="*/ 4291823 w 5959916"/>
              <a:gd name="connsiteY851" fmla="*/ 4205853 h 5274968"/>
              <a:gd name="connsiteX852" fmla="*/ 4314324 w 5959916"/>
              <a:gd name="connsiteY852" fmla="*/ 4237137 h 5274968"/>
              <a:gd name="connsiteX853" fmla="*/ 4260538 w 5959916"/>
              <a:gd name="connsiteY853" fmla="*/ 4285983 h 5274968"/>
              <a:gd name="connsiteX854" fmla="*/ 4341217 w 5959916"/>
              <a:gd name="connsiteY854" fmla="*/ 4259090 h 5274968"/>
              <a:gd name="connsiteX855" fmla="*/ 4345608 w 5959916"/>
              <a:gd name="connsiteY855" fmla="*/ 4276652 h 5274968"/>
              <a:gd name="connsiteX856" fmla="*/ 4421895 w 5959916"/>
              <a:gd name="connsiteY856" fmla="*/ 4210244 h 5274968"/>
              <a:gd name="connsiteX857" fmla="*/ 4493790 w 5959916"/>
              <a:gd name="connsiteY857" fmla="*/ 4178960 h 5274968"/>
              <a:gd name="connsiteX858" fmla="*/ 4485010 w 5959916"/>
              <a:gd name="connsiteY858" fmla="*/ 4200915 h 5274968"/>
              <a:gd name="connsiteX859" fmla="*/ 4511903 w 5959916"/>
              <a:gd name="connsiteY859" fmla="*/ 4160849 h 5274968"/>
              <a:gd name="connsiteX860" fmla="*/ 4525623 w 5959916"/>
              <a:gd name="connsiteY860" fmla="*/ 4182803 h 5274968"/>
              <a:gd name="connsiteX861" fmla="*/ 4583798 w 5959916"/>
              <a:gd name="connsiteY861" fmla="*/ 4147128 h 5274968"/>
              <a:gd name="connsiteX862" fmla="*/ 4668866 w 5959916"/>
              <a:gd name="connsiteY862" fmla="*/ 4071390 h 5274968"/>
              <a:gd name="connsiteX863" fmla="*/ 3784707 w 5959916"/>
              <a:gd name="connsiteY863" fmla="*/ 4070293 h 5274968"/>
              <a:gd name="connsiteX864" fmla="*/ 3780316 w 5959916"/>
              <a:gd name="connsiteY864" fmla="*/ 4087856 h 5274968"/>
              <a:gd name="connsiteX865" fmla="*/ 3784707 w 5959916"/>
              <a:gd name="connsiteY865" fmla="*/ 4070293 h 5274968"/>
              <a:gd name="connsiteX866" fmla="*/ 4543184 w 5959916"/>
              <a:gd name="connsiteY866" fmla="*/ 4065354 h 5274968"/>
              <a:gd name="connsiteX867" fmla="*/ 4543184 w 5959916"/>
              <a:gd name="connsiteY867" fmla="*/ 4105419 h 5274968"/>
              <a:gd name="connsiteX868" fmla="*/ 4462508 w 5959916"/>
              <a:gd name="connsiteY868" fmla="*/ 4132311 h 5274968"/>
              <a:gd name="connsiteX869" fmla="*/ 4462508 w 5959916"/>
              <a:gd name="connsiteY869" fmla="*/ 4078525 h 5274968"/>
              <a:gd name="connsiteX870" fmla="*/ 4511903 w 5959916"/>
              <a:gd name="connsiteY870" fmla="*/ 4074135 h 5274968"/>
              <a:gd name="connsiteX871" fmla="*/ 4471289 w 5959916"/>
              <a:gd name="connsiteY871" fmla="*/ 4105419 h 5274968"/>
              <a:gd name="connsiteX872" fmla="*/ 4543184 w 5959916"/>
              <a:gd name="connsiteY872" fmla="*/ 4065354 h 5274968"/>
              <a:gd name="connsiteX873" fmla="*/ 1322518 w 5959916"/>
              <a:gd name="connsiteY873" fmla="*/ 4064093 h 5274968"/>
              <a:gd name="connsiteX874" fmla="*/ 1297975 w 5959916"/>
              <a:gd name="connsiteY874" fmla="*/ 4083465 h 5274968"/>
              <a:gd name="connsiteX875" fmla="*/ 1320476 w 5959916"/>
              <a:gd name="connsiteY875" fmla="*/ 4087856 h 5274968"/>
              <a:gd name="connsiteX876" fmla="*/ 1329257 w 5959916"/>
              <a:gd name="connsiteY876" fmla="*/ 4070293 h 5274968"/>
              <a:gd name="connsiteX877" fmla="*/ 1333648 w 5959916"/>
              <a:gd name="connsiteY877" fmla="*/ 4070293 h 5274968"/>
              <a:gd name="connsiteX878" fmla="*/ 1322518 w 5959916"/>
              <a:gd name="connsiteY878" fmla="*/ 4064093 h 5274968"/>
              <a:gd name="connsiteX879" fmla="*/ 4426833 w 5959916"/>
              <a:gd name="connsiteY879" fmla="*/ 4060964 h 5274968"/>
              <a:gd name="connsiteX880" fmla="*/ 4426833 w 5959916"/>
              <a:gd name="connsiteY880" fmla="*/ 4074135 h 5274968"/>
              <a:gd name="connsiteX881" fmla="*/ 4408723 w 5959916"/>
              <a:gd name="connsiteY881" fmla="*/ 4069745 h 5274968"/>
              <a:gd name="connsiteX882" fmla="*/ 4426833 w 5959916"/>
              <a:gd name="connsiteY882" fmla="*/ 4060964 h 5274968"/>
              <a:gd name="connsiteX883" fmla="*/ 4915288 w 5959916"/>
              <a:gd name="connsiteY883" fmla="*/ 4056573 h 5274968"/>
              <a:gd name="connsiteX884" fmla="*/ 4933401 w 5959916"/>
              <a:gd name="connsiteY884" fmla="*/ 4069745 h 5274968"/>
              <a:gd name="connsiteX885" fmla="*/ 4924619 w 5959916"/>
              <a:gd name="connsiteY885" fmla="*/ 4105419 h 5274968"/>
              <a:gd name="connsiteX886" fmla="*/ 4870285 w 5959916"/>
              <a:gd name="connsiteY886" fmla="*/ 4127920 h 5274968"/>
              <a:gd name="connsiteX887" fmla="*/ 4915288 w 5959916"/>
              <a:gd name="connsiteY887" fmla="*/ 4056573 h 5274968"/>
              <a:gd name="connsiteX888" fmla="*/ 705242 w 5959916"/>
              <a:gd name="connsiteY888" fmla="*/ 4052182 h 5274968"/>
              <a:gd name="connsiteX889" fmla="*/ 642127 w 5959916"/>
              <a:gd name="connsiteY889" fmla="*/ 4092246 h 5274968"/>
              <a:gd name="connsiteX890" fmla="*/ 705242 w 5959916"/>
              <a:gd name="connsiteY890" fmla="*/ 4052182 h 5274968"/>
              <a:gd name="connsiteX891" fmla="*/ 5153479 w 5959916"/>
              <a:gd name="connsiteY891" fmla="*/ 4043401 h 5274968"/>
              <a:gd name="connsiteX892" fmla="*/ 5149088 w 5959916"/>
              <a:gd name="connsiteY892" fmla="*/ 4070293 h 5274968"/>
              <a:gd name="connsiteX893" fmla="*/ 5167201 w 5959916"/>
              <a:gd name="connsiteY893" fmla="*/ 4047792 h 5274968"/>
              <a:gd name="connsiteX894" fmla="*/ 5153479 w 5959916"/>
              <a:gd name="connsiteY894" fmla="*/ 4043401 h 5274968"/>
              <a:gd name="connsiteX895" fmla="*/ 4619471 w 5959916"/>
              <a:gd name="connsiteY895" fmla="*/ 4039010 h 5274968"/>
              <a:gd name="connsiteX896" fmla="*/ 4628253 w 5959916"/>
              <a:gd name="connsiteY896" fmla="*/ 4060964 h 5274968"/>
              <a:gd name="connsiteX897" fmla="*/ 4574469 w 5959916"/>
              <a:gd name="connsiteY897" fmla="*/ 4087856 h 5274968"/>
              <a:gd name="connsiteX898" fmla="*/ 4619471 w 5959916"/>
              <a:gd name="connsiteY898" fmla="*/ 4039010 h 5274968"/>
              <a:gd name="connsiteX899" fmla="*/ 434671 w 5959916"/>
              <a:gd name="connsiteY899" fmla="*/ 4032707 h 5274968"/>
              <a:gd name="connsiteX900" fmla="*/ 453331 w 5959916"/>
              <a:gd name="connsiteY900" fmla="*/ 4039010 h 5274968"/>
              <a:gd name="connsiteX901" fmla="*/ 395155 w 5959916"/>
              <a:gd name="connsiteY901" fmla="*/ 4083465 h 5274968"/>
              <a:gd name="connsiteX902" fmla="*/ 390217 w 5959916"/>
              <a:gd name="connsiteY902" fmla="*/ 4070293 h 5274968"/>
              <a:gd name="connsiteX903" fmla="*/ 434671 w 5959916"/>
              <a:gd name="connsiteY903" fmla="*/ 4032707 h 5274968"/>
              <a:gd name="connsiteX904" fmla="*/ 5001455 w 5959916"/>
              <a:gd name="connsiteY904" fmla="*/ 4025838 h 5274968"/>
              <a:gd name="connsiteX905" fmla="*/ 4974563 w 5959916"/>
              <a:gd name="connsiteY905" fmla="*/ 4039010 h 5274968"/>
              <a:gd name="connsiteX906" fmla="*/ 4988283 w 5959916"/>
              <a:gd name="connsiteY906" fmla="*/ 4074684 h 5274968"/>
              <a:gd name="connsiteX907" fmla="*/ 5006394 w 5959916"/>
              <a:gd name="connsiteY907" fmla="*/ 4079075 h 5274968"/>
              <a:gd name="connsiteX908" fmla="*/ 5002004 w 5959916"/>
              <a:gd name="connsiteY908" fmla="*/ 4127920 h 5274968"/>
              <a:gd name="connsiteX909" fmla="*/ 5006394 w 5959916"/>
              <a:gd name="connsiteY909" fmla="*/ 4136701 h 5274968"/>
              <a:gd name="connsiteX910" fmla="*/ 5069510 w 5959916"/>
              <a:gd name="connsiteY910" fmla="*/ 4083465 h 5274968"/>
              <a:gd name="connsiteX911" fmla="*/ 5127685 w 5959916"/>
              <a:gd name="connsiteY911" fmla="*/ 4061512 h 5274968"/>
              <a:gd name="connsiteX912" fmla="*/ 5087073 w 5959916"/>
              <a:gd name="connsiteY912" fmla="*/ 4119139 h 5274968"/>
              <a:gd name="connsiteX913" fmla="*/ 5037678 w 5959916"/>
              <a:gd name="connsiteY913" fmla="*/ 4141092 h 5274968"/>
              <a:gd name="connsiteX914" fmla="*/ 5019566 w 5959916"/>
              <a:gd name="connsiteY914" fmla="*/ 4149873 h 5274968"/>
              <a:gd name="connsiteX915" fmla="*/ 5001455 w 5959916"/>
              <a:gd name="connsiteY915" fmla="*/ 4198719 h 5274968"/>
              <a:gd name="connsiteX916" fmla="*/ 4966331 w 5959916"/>
              <a:gd name="connsiteY916" fmla="*/ 4225612 h 5274968"/>
              <a:gd name="connsiteX917" fmla="*/ 4948218 w 5959916"/>
              <a:gd name="connsiteY917" fmla="*/ 4225612 h 5274968"/>
              <a:gd name="connsiteX918" fmla="*/ 4952610 w 5959916"/>
              <a:gd name="connsiteY918" fmla="*/ 4203658 h 5274968"/>
              <a:gd name="connsiteX919" fmla="*/ 4916937 w 5959916"/>
              <a:gd name="connsiteY919" fmla="*/ 4216831 h 5274968"/>
              <a:gd name="connsiteX920" fmla="*/ 4948218 w 5959916"/>
              <a:gd name="connsiteY920" fmla="*/ 4189938 h 5274968"/>
              <a:gd name="connsiteX921" fmla="*/ 4952610 w 5959916"/>
              <a:gd name="connsiteY921" fmla="*/ 4211891 h 5274968"/>
              <a:gd name="connsiteX922" fmla="*/ 4988283 w 5959916"/>
              <a:gd name="connsiteY922" fmla="*/ 4198719 h 5274968"/>
              <a:gd name="connsiteX923" fmla="*/ 4988283 w 5959916"/>
              <a:gd name="connsiteY923" fmla="*/ 4189938 h 5274968"/>
              <a:gd name="connsiteX924" fmla="*/ 4974563 w 5959916"/>
              <a:gd name="connsiteY924" fmla="*/ 4141092 h 5274968"/>
              <a:gd name="connsiteX925" fmla="*/ 4960841 w 5959916"/>
              <a:gd name="connsiteY925" fmla="*/ 4141092 h 5274968"/>
              <a:gd name="connsiteX926" fmla="*/ 4983344 w 5959916"/>
              <a:gd name="connsiteY926" fmla="*/ 4083465 h 5274968"/>
              <a:gd name="connsiteX927" fmla="*/ 4956451 w 5959916"/>
              <a:gd name="connsiteY927" fmla="*/ 4065903 h 5274968"/>
              <a:gd name="connsiteX928" fmla="*/ 5001455 w 5959916"/>
              <a:gd name="connsiteY928" fmla="*/ 4025838 h 5274968"/>
              <a:gd name="connsiteX929" fmla="*/ 3767145 w 5959916"/>
              <a:gd name="connsiteY929" fmla="*/ 4021447 h 5274968"/>
              <a:gd name="connsiteX930" fmla="*/ 3704030 w 5959916"/>
              <a:gd name="connsiteY930" fmla="*/ 4043401 h 5274968"/>
              <a:gd name="connsiteX931" fmla="*/ 3767145 w 5959916"/>
              <a:gd name="connsiteY931" fmla="*/ 4021447 h 5274968"/>
              <a:gd name="connsiteX932" fmla="*/ 1355053 w 5959916"/>
              <a:gd name="connsiteY932" fmla="*/ 4019801 h 5274968"/>
              <a:gd name="connsiteX933" fmla="*/ 1351211 w 5959916"/>
              <a:gd name="connsiteY933" fmla="*/ 4020899 h 5274968"/>
              <a:gd name="connsiteX934" fmla="*/ 1328710 w 5959916"/>
              <a:gd name="connsiteY934" fmla="*/ 4025290 h 5274968"/>
              <a:gd name="connsiteX935" fmla="*/ 1351211 w 5959916"/>
              <a:gd name="connsiteY935" fmla="*/ 4060964 h 5274968"/>
              <a:gd name="connsiteX936" fmla="*/ 1369323 w 5959916"/>
              <a:gd name="connsiteY936" fmla="*/ 4060964 h 5274968"/>
              <a:gd name="connsiteX937" fmla="*/ 1382495 w 5959916"/>
              <a:gd name="connsiteY937" fmla="*/ 4029681 h 5274968"/>
              <a:gd name="connsiteX938" fmla="*/ 1355602 w 5959916"/>
              <a:gd name="connsiteY938" fmla="*/ 4025290 h 5274968"/>
              <a:gd name="connsiteX939" fmla="*/ 1355053 w 5959916"/>
              <a:gd name="connsiteY939" fmla="*/ 4019801 h 5274968"/>
              <a:gd name="connsiteX940" fmla="*/ 5198483 w 5959916"/>
              <a:gd name="connsiteY940" fmla="*/ 4016508 h 5274968"/>
              <a:gd name="connsiteX941" fmla="*/ 5230864 w 5959916"/>
              <a:gd name="connsiteY941" fmla="*/ 4029131 h 5274968"/>
              <a:gd name="connsiteX942" fmla="*/ 5217144 w 5959916"/>
              <a:gd name="connsiteY942" fmla="*/ 4082367 h 5274968"/>
              <a:gd name="connsiteX943" fmla="*/ 5212752 w 5959916"/>
              <a:gd name="connsiteY943" fmla="*/ 4060414 h 5274968"/>
              <a:gd name="connsiteX944" fmla="*/ 5199032 w 5959916"/>
              <a:gd name="connsiteY944" fmla="*/ 4060414 h 5274968"/>
              <a:gd name="connsiteX945" fmla="*/ 5176530 w 5959916"/>
              <a:gd name="connsiteY945" fmla="*/ 4091697 h 5274968"/>
              <a:gd name="connsiteX946" fmla="*/ 5185311 w 5959916"/>
              <a:gd name="connsiteY946" fmla="*/ 4078525 h 5274968"/>
              <a:gd name="connsiteX947" fmla="*/ 5144698 w 5959916"/>
              <a:gd name="connsiteY947" fmla="*/ 4082916 h 5274968"/>
              <a:gd name="connsiteX948" fmla="*/ 5144698 w 5959916"/>
              <a:gd name="connsiteY948" fmla="*/ 4042852 h 5274968"/>
              <a:gd name="connsiteX949" fmla="*/ 5167201 w 5959916"/>
              <a:gd name="connsiteY949" fmla="*/ 4025290 h 5274968"/>
              <a:gd name="connsiteX950" fmla="*/ 5198483 w 5959916"/>
              <a:gd name="connsiteY950" fmla="*/ 4016508 h 5274968"/>
              <a:gd name="connsiteX951" fmla="*/ 960996 w 5959916"/>
              <a:gd name="connsiteY951" fmla="*/ 4012666 h 5274968"/>
              <a:gd name="connsiteX952" fmla="*/ 938493 w 5959916"/>
              <a:gd name="connsiteY952" fmla="*/ 4025838 h 5274968"/>
              <a:gd name="connsiteX953" fmla="*/ 960996 w 5959916"/>
              <a:gd name="connsiteY953" fmla="*/ 4012666 h 5274968"/>
              <a:gd name="connsiteX954" fmla="*/ 5257207 w 5959916"/>
              <a:gd name="connsiteY954" fmla="*/ 4008275 h 5274968"/>
              <a:gd name="connsiteX955" fmla="*/ 5252817 w 5959916"/>
              <a:gd name="connsiteY955" fmla="*/ 4030228 h 5274968"/>
              <a:gd name="connsiteX956" fmla="*/ 5239096 w 5959916"/>
              <a:gd name="connsiteY956" fmla="*/ 4025838 h 5274968"/>
              <a:gd name="connsiteX957" fmla="*/ 5257207 w 5959916"/>
              <a:gd name="connsiteY957" fmla="*/ 4008275 h 5274968"/>
              <a:gd name="connsiteX958" fmla="*/ 199379 w 5959916"/>
              <a:gd name="connsiteY958" fmla="*/ 4008070 h 5274968"/>
              <a:gd name="connsiteX959" fmla="*/ 211299 w 5959916"/>
              <a:gd name="connsiteY959" fmla="*/ 4012117 h 5274968"/>
              <a:gd name="connsiteX960" fmla="*/ 184405 w 5959916"/>
              <a:gd name="connsiteY960" fmla="*/ 4029681 h 5274968"/>
              <a:gd name="connsiteX961" fmla="*/ 199379 w 5959916"/>
              <a:gd name="connsiteY961" fmla="*/ 4008070 h 5274968"/>
              <a:gd name="connsiteX962" fmla="*/ 5019017 w 5959916"/>
              <a:gd name="connsiteY962" fmla="*/ 3998945 h 5274968"/>
              <a:gd name="connsiteX963" fmla="*/ 5032738 w 5959916"/>
              <a:gd name="connsiteY963" fmla="*/ 3998945 h 5274968"/>
              <a:gd name="connsiteX964" fmla="*/ 5037128 w 5959916"/>
              <a:gd name="connsiteY964" fmla="*/ 4012117 h 5274968"/>
              <a:gd name="connsiteX965" fmla="*/ 5014626 w 5959916"/>
              <a:gd name="connsiteY965" fmla="*/ 4016508 h 5274968"/>
              <a:gd name="connsiteX966" fmla="*/ 5019017 w 5959916"/>
              <a:gd name="connsiteY966" fmla="*/ 3998945 h 5274968"/>
              <a:gd name="connsiteX967" fmla="*/ 1383043 w 5959916"/>
              <a:gd name="connsiteY967" fmla="*/ 3998945 h 5274968"/>
              <a:gd name="connsiteX968" fmla="*/ 1383043 w 5959916"/>
              <a:gd name="connsiteY968" fmla="*/ 4012117 h 5274968"/>
              <a:gd name="connsiteX969" fmla="*/ 1387433 w 5959916"/>
              <a:gd name="connsiteY969" fmla="*/ 4003336 h 5274968"/>
              <a:gd name="connsiteX970" fmla="*/ 1400605 w 5959916"/>
              <a:gd name="connsiteY970" fmla="*/ 4034619 h 5274968"/>
              <a:gd name="connsiteX971" fmla="*/ 1418717 w 5959916"/>
              <a:gd name="connsiteY971" fmla="*/ 4025838 h 5274968"/>
              <a:gd name="connsiteX972" fmla="*/ 1383043 w 5959916"/>
              <a:gd name="connsiteY972" fmla="*/ 3998945 h 5274968"/>
              <a:gd name="connsiteX973" fmla="*/ 530167 w 5959916"/>
              <a:gd name="connsiteY973" fmla="*/ 3998945 h 5274968"/>
              <a:gd name="connsiteX974" fmla="*/ 539497 w 5959916"/>
              <a:gd name="connsiteY974" fmla="*/ 4025838 h 5274968"/>
              <a:gd name="connsiteX975" fmla="*/ 498884 w 5959916"/>
              <a:gd name="connsiteY975" fmla="*/ 4025838 h 5274968"/>
              <a:gd name="connsiteX976" fmla="*/ 530167 w 5959916"/>
              <a:gd name="connsiteY976" fmla="*/ 3998945 h 5274968"/>
              <a:gd name="connsiteX977" fmla="*/ 5149088 w 5959916"/>
              <a:gd name="connsiteY977" fmla="*/ 3994555 h 5274968"/>
              <a:gd name="connsiteX978" fmla="*/ 5122196 w 5959916"/>
              <a:gd name="connsiteY978" fmla="*/ 4034619 h 5274968"/>
              <a:gd name="connsiteX979" fmla="*/ 5086523 w 5959916"/>
              <a:gd name="connsiteY979" fmla="*/ 4025838 h 5274968"/>
              <a:gd name="connsiteX980" fmla="*/ 5149088 w 5959916"/>
              <a:gd name="connsiteY980" fmla="*/ 3994555 h 5274968"/>
              <a:gd name="connsiteX981" fmla="*/ 1463762 w 5959916"/>
              <a:gd name="connsiteY981" fmla="*/ 3981907 h 5274968"/>
              <a:gd name="connsiteX982" fmla="*/ 1431888 w 5959916"/>
              <a:gd name="connsiteY982" fmla="*/ 3990164 h 5274968"/>
              <a:gd name="connsiteX983" fmla="*/ 1445610 w 5959916"/>
              <a:gd name="connsiteY983" fmla="*/ 4003336 h 5274968"/>
              <a:gd name="connsiteX984" fmla="*/ 1472501 w 5959916"/>
              <a:gd name="connsiteY984" fmla="*/ 3985774 h 5274968"/>
              <a:gd name="connsiteX985" fmla="*/ 1463762 w 5959916"/>
              <a:gd name="connsiteY985" fmla="*/ 3981907 h 5274968"/>
              <a:gd name="connsiteX986" fmla="*/ 4803877 w 5959916"/>
              <a:gd name="connsiteY986" fmla="*/ 3954491 h 5274968"/>
              <a:gd name="connsiteX987" fmla="*/ 4785766 w 5959916"/>
              <a:gd name="connsiteY987" fmla="*/ 3976444 h 5274968"/>
              <a:gd name="connsiteX988" fmla="*/ 4803877 w 5959916"/>
              <a:gd name="connsiteY988" fmla="*/ 3954491 h 5274968"/>
              <a:gd name="connsiteX989" fmla="*/ 884708 w 5959916"/>
              <a:gd name="connsiteY989" fmla="*/ 3954491 h 5274968"/>
              <a:gd name="connsiteX990" fmla="*/ 857816 w 5959916"/>
              <a:gd name="connsiteY990" fmla="*/ 3967663 h 5274968"/>
              <a:gd name="connsiteX991" fmla="*/ 884708 w 5959916"/>
              <a:gd name="connsiteY991" fmla="*/ 3954491 h 5274968"/>
              <a:gd name="connsiteX992" fmla="*/ 3950452 w 5959916"/>
              <a:gd name="connsiteY992" fmla="*/ 3936928 h 5274968"/>
              <a:gd name="connsiteX993" fmla="*/ 3905449 w 5959916"/>
              <a:gd name="connsiteY993" fmla="*/ 3968211 h 5274968"/>
              <a:gd name="connsiteX994" fmla="*/ 3896667 w 5959916"/>
              <a:gd name="connsiteY994" fmla="*/ 3946259 h 5274968"/>
              <a:gd name="connsiteX995" fmla="*/ 3865384 w 5959916"/>
              <a:gd name="connsiteY995" fmla="*/ 3959431 h 5274968"/>
              <a:gd name="connsiteX996" fmla="*/ 3879105 w 5959916"/>
              <a:gd name="connsiteY996" fmla="*/ 3968211 h 5274968"/>
              <a:gd name="connsiteX997" fmla="*/ 3856602 w 5959916"/>
              <a:gd name="connsiteY997" fmla="*/ 3985774 h 5274968"/>
              <a:gd name="connsiteX998" fmla="*/ 3865384 w 5959916"/>
              <a:gd name="connsiteY998" fmla="*/ 4012666 h 5274968"/>
              <a:gd name="connsiteX999" fmla="*/ 3879105 w 5959916"/>
              <a:gd name="connsiteY999" fmla="*/ 4003886 h 5274968"/>
              <a:gd name="connsiteX1000" fmla="*/ 3883496 w 5959916"/>
              <a:gd name="connsiteY1000" fmla="*/ 4021447 h 5274968"/>
              <a:gd name="connsiteX1001" fmla="*/ 3865384 w 5959916"/>
              <a:gd name="connsiteY1001" fmla="*/ 4034619 h 5274968"/>
              <a:gd name="connsiteX1002" fmla="*/ 3937281 w 5959916"/>
              <a:gd name="connsiteY1002" fmla="*/ 3998945 h 5274968"/>
              <a:gd name="connsiteX1003" fmla="*/ 3928499 w 5959916"/>
              <a:gd name="connsiteY1003" fmla="*/ 3967663 h 5274968"/>
              <a:gd name="connsiteX1004" fmla="*/ 3951002 w 5959916"/>
              <a:gd name="connsiteY1004" fmla="*/ 3972053 h 5274968"/>
              <a:gd name="connsiteX1005" fmla="*/ 3950452 w 5959916"/>
              <a:gd name="connsiteY1005" fmla="*/ 3936928 h 5274968"/>
              <a:gd name="connsiteX1006" fmla="*/ 5382889 w 5959916"/>
              <a:gd name="connsiteY1006" fmla="*/ 3927598 h 5274968"/>
              <a:gd name="connsiteX1007" fmla="*/ 5392219 w 5959916"/>
              <a:gd name="connsiteY1007" fmla="*/ 3950100 h 5274968"/>
              <a:gd name="connsiteX1008" fmla="*/ 5351605 w 5959916"/>
              <a:gd name="connsiteY1008" fmla="*/ 3967663 h 5274968"/>
              <a:gd name="connsiteX1009" fmla="*/ 5382889 w 5959916"/>
              <a:gd name="connsiteY1009" fmla="*/ 3927598 h 5274968"/>
              <a:gd name="connsiteX1010" fmla="*/ 682741 w 5959916"/>
              <a:gd name="connsiteY1010" fmla="*/ 3923757 h 5274968"/>
              <a:gd name="connsiteX1011" fmla="*/ 696461 w 5959916"/>
              <a:gd name="connsiteY1011" fmla="*/ 3941319 h 5274968"/>
              <a:gd name="connsiteX1012" fmla="*/ 682741 w 5959916"/>
              <a:gd name="connsiteY1012" fmla="*/ 3941319 h 5274968"/>
              <a:gd name="connsiteX1013" fmla="*/ 682741 w 5959916"/>
              <a:gd name="connsiteY1013" fmla="*/ 3923757 h 5274968"/>
              <a:gd name="connsiteX1014" fmla="*/ 4426833 w 5959916"/>
              <a:gd name="connsiteY1014" fmla="*/ 3914427 h 5274968"/>
              <a:gd name="connsiteX1015" fmla="*/ 4377439 w 5959916"/>
              <a:gd name="connsiteY1015" fmla="*/ 3976444 h 5274968"/>
              <a:gd name="connsiteX1016" fmla="*/ 4449335 w 5959916"/>
              <a:gd name="connsiteY1016" fmla="*/ 3923208 h 5274968"/>
              <a:gd name="connsiteX1017" fmla="*/ 4426833 w 5959916"/>
              <a:gd name="connsiteY1017" fmla="*/ 3914427 h 5274968"/>
              <a:gd name="connsiteX1018" fmla="*/ 651946 w 5959916"/>
              <a:gd name="connsiteY1018" fmla="*/ 3911603 h 5274968"/>
              <a:gd name="connsiteX1019" fmla="*/ 658412 w 5959916"/>
              <a:gd name="connsiteY1019" fmla="*/ 3921373 h 5274968"/>
              <a:gd name="connsiteX1020" fmla="*/ 592733 w 5959916"/>
              <a:gd name="connsiteY1020" fmla="*/ 3958881 h 5274968"/>
              <a:gd name="connsiteX1021" fmla="*/ 616058 w 5959916"/>
              <a:gd name="connsiteY1021" fmla="*/ 3926021 h 5274968"/>
              <a:gd name="connsiteX1022" fmla="*/ 650909 w 5959916"/>
              <a:gd name="connsiteY1022" fmla="*/ 3910036 h 5274968"/>
              <a:gd name="connsiteX1023" fmla="*/ 655848 w 5959916"/>
              <a:gd name="connsiteY1023" fmla="*/ 3910036 h 5274968"/>
              <a:gd name="connsiteX1024" fmla="*/ 651946 w 5959916"/>
              <a:gd name="connsiteY1024" fmla="*/ 3911603 h 5274968"/>
              <a:gd name="connsiteX1025" fmla="*/ 4987734 w 5959916"/>
              <a:gd name="connsiteY1025" fmla="*/ 3901254 h 5274968"/>
              <a:gd name="connsiteX1026" fmla="*/ 5027798 w 5959916"/>
              <a:gd name="connsiteY1026" fmla="*/ 3963821 h 5274968"/>
              <a:gd name="connsiteX1027" fmla="*/ 4992125 w 5959916"/>
              <a:gd name="connsiteY1027" fmla="*/ 4008275 h 5274968"/>
              <a:gd name="connsiteX1028" fmla="*/ 4956451 w 5959916"/>
              <a:gd name="connsiteY1028" fmla="*/ 3932537 h 5274968"/>
              <a:gd name="connsiteX1029" fmla="*/ 4987734 w 5959916"/>
              <a:gd name="connsiteY1029" fmla="*/ 3901254 h 5274968"/>
              <a:gd name="connsiteX1030" fmla="*/ 968130 w 5959916"/>
              <a:gd name="connsiteY1030" fmla="*/ 3891281 h 5274968"/>
              <a:gd name="connsiteX1031" fmla="*/ 943433 w 5959916"/>
              <a:gd name="connsiteY1031" fmla="*/ 3910036 h 5274968"/>
              <a:gd name="connsiteX1032" fmla="*/ 894039 w 5959916"/>
              <a:gd name="connsiteY1032" fmla="*/ 3950100 h 5274968"/>
              <a:gd name="connsiteX1033" fmla="*/ 902820 w 5959916"/>
              <a:gd name="connsiteY1033" fmla="*/ 3963272 h 5274968"/>
              <a:gd name="connsiteX1034" fmla="*/ 984045 w 5959916"/>
              <a:gd name="connsiteY1034" fmla="*/ 3892473 h 5274968"/>
              <a:gd name="connsiteX1035" fmla="*/ 968130 w 5959916"/>
              <a:gd name="connsiteY1035" fmla="*/ 3891281 h 5274968"/>
              <a:gd name="connsiteX1036" fmla="*/ 884708 w 5959916"/>
              <a:gd name="connsiteY1036" fmla="*/ 3874362 h 5274968"/>
              <a:gd name="connsiteX1037" fmla="*/ 862207 w 5959916"/>
              <a:gd name="connsiteY1037" fmla="*/ 3901254 h 5274968"/>
              <a:gd name="connsiteX1038" fmla="*/ 884708 w 5959916"/>
              <a:gd name="connsiteY1038" fmla="*/ 3874362 h 5274968"/>
              <a:gd name="connsiteX1039" fmla="*/ 4947122 w 5959916"/>
              <a:gd name="connsiteY1039" fmla="*/ 3869972 h 5274968"/>
              <a:gd name="connsiteX1040" fmla="*/ 4861503 w 5959916"/>
              <a:gd name="connsiteY1040" fmla="*/ 3936928 h 5274968"/>
              <a:gd name="connsiteX1041" fmla="*/ 4902116 w 5959916"/>
              <a:gd name="connsiteY1041" fmla="*/ 3896864 h 5274968"/>
              <a:gd name="connsiteX1042" fmla="*/ 4933401 w 5959916"/>
              <a:gd name="connsiteY1042" fmla="*/ 3896864 h 5274968"/>
              <a:gd name="connsiteX1043" fmla="*/ 4947122 w 5959916"/>
              <a:gd name="connsiteY1043" fmla="*/ 3869972 h 5274968"/>
              <a:gd name="connsiteX1044" fmla="*/ 934102 w 5959916"/>
              <a:gd name="connsiteY1044" fmla="*/ 3869972 h 5274968"/>
              <a:gd name="connsiteX1045" fmla="*/ 880318 w 5959916"/>
              <a:gd name="connsiteY1045" fmla="*/ 3905645 h 5274968"/>
              <a:gd name="connsiteX1046" fmla="*/ 884708 w 5959916"/>
              <a:gd name="connsiteY1046" fmla="*/ 3910036 h 5274968"/>
              <a:gd name="connsiteX1047" fmla="*/ 934102 w 5959916"/>
              <a:gd name="connsiteY1047" fmla="*/ 3869972 h 5274968"/>
              <a:gd name="connsiteX1048" fmla="*/ 775904 w 5959916"/>
              <a:gd name="connsiteY1048" fmla="*/ 3864054 h 5274968"/>
              <a:gd name="connsiteX1049" fmla="*/ 794701 w 5959916"/>
              <a:gd name="connsiteY1049" fmla="*/ 3874362 h 5274968"/>
              <a:gd name="connsiteX1050" fmla="*/ 722805 w 5959916"/>
              <a:gd name="connsiteY1050" fmla="*/ 3901254 h 5274968"/>
              <a:gd name="connsiteX1051" fmla="*/ 775904 w 5959916"/>
              <a:gd name="connsiteY1051" fmla="*/ 3864054 h 5274968"/>
              <a:gd name="connsiteX1052" fmla="*/ 965386 w 5959916"/>
              <a:gd name="connsiteY1052" fmla="*/ 3852408 h 5274968"/>
              <a:gd name="connsiteX1053" fmla="*/ 947274 w 5959916"/>
              <a:gd name="connsiteY1053" fmla="*/ 3869972 h 5274968"/>
              <a:gd name="connsiteX1054" fmla="*/ 965386 w 5959916"/>
              <a:gd name="connsiteY1054" fmla="*/ 3852408 h 5274968"/>
              <a:gd name="connsiteX1055" fmla="*/ 4974563 w 5959916"/>
              <a:gd name="connsiteY1055" fmla="*/ 3851861 h 5274968"/>
              <a:gd name="connsiteX1056" fmla="*/ 4952060 w 5959916"/>
              <a:gd name="connsiteY1056" fmla="*/ 3878753 h 5274968"/>
              <a:gd name="connsiteX1057" fmla="*/ 4974563 w 5959916"/>
              <a:gd name="connsiteY1057" fmla="*/ 3851861 h 5274968"/>
              <a:gd name="connsiteX1058" fmla="*/ 4040460 w 5959916"/>
              <a:gd name="connsiteY1058" fmla="*/ 3843627 h 5274968"/>
              <a:gd name="connsiteX1059" fmla="*/ 4017958 w 5959916"/>
              <a:gd name="connsiteY1059" fmla="*/ 3852408 h 5274968"/>
              <a:gd name="connsiteX1060" fmla="*/ 3995457 w 5959916"/>
              <a:gd name="connsiteY1060" fmla="*/ 3892473 h 5274968"/>
              <a:gd name="connsiteX1061" fmla="*/ 4004237 w 5959916"/>
              <a:gd name="connsiteY1061" fmla="*/ 3896864 h 5274968"/>
              <a:gd name="connsiteX1062" fmla="*/ 4049241 w 5959916"/>
              <a:gd name="connsiteY1062" fmla="*/ 3861190 h 5274968"/>
              <a:gd name="connsiteX1063" fmla="*/ 4040460 w 5959916"/>
              <a:gd name="connsiteY1063" fmla="*/ 3843627 h 5274968"/>
              <a:gd name="connsiteX1064" fmla="*/ 458271 w 5959916"/>
              <a:gd name="connsiteY1064" fmla="*/ 3816735 h 5274968"/>
              <a:gd name="connsiteX1065" fmla="*/ 471991 w 5959916"/>
              <a:gd name="connsiteY1065" fmla="*/ 3816735 h 5274968"/>
              <a:gd name="connsiteX1066" fmla="*/ 449489 w 5959916"/>
              <a:gd name="connsiteY1066" fmla="*/ 3834297 h 5274968"/>
              <a:gd name="connsiteX1067" fmla="*/ 458271 w 5959916"/>
              <a:gd name="connsiteY1067" fmla="*/ 3816735 h 5274968"/>
              <a:gd name="connsiteX1068" fmla="*/ 4596970 w 5959916"/>
              <a:gd name="connsiteY1068" fmla="*/ 3803563 h 5274968"/>
              <a:gd name="connsiteX1069" fmla="*/ 4570078 w 5959916"/>
              <a:gd name="connsiteY1069" fmla="*/ 3812344 h 5274968"/>
              <a:gd name="connsiteX1070" fmla="*/ 4588189 w 5959916"/>
              <a:gd name="connsiteY1070" fmla="*/ 3839236 h 5274968"/>
              <a:gd name="connsiteX1071" fmla="*/ 4596970 w 5959916"/>
              <a:gd name="connsiteY1071" fmla="*/ 3803563 h 5274968"/>
              <a:gd name="connsiteX1072" fmla="*/ 3919169 w 5959916"/>
              <a:gd name="connsiteY1072" fmla="*/ 3803563 h 5274968"/>
              <a:gd name="connsiteX1073" fmla="*/ 3883496 w 5959916"/>
              <a:gd name="connsiteY1073" fmla="*/ 3825516 h 5274968"/>
              <a:gd name="connsiteX1074" fmla="*/ 3919169 w 5959916"/>
              <a:gd name="connsiteY1074" fmla="*/ 3803563 h 5274968"/>
              <a:gd name="connsiteX1075" fmla="*/ 983497 w 5959916"/>
              <a:gd name="connsiteY1075" fmla="*/ 3799172 h 5274968"/>
              <a:gd name="connsiteX1076" fmla="*/ 902820 w 5959916"/>
              <a:gd name="connsiteY1076" fmla="*/ 3861190 h 5274968"/>
              <a:gd name="connsiteX1077" fmla="*/ 983497 w 5959916"/>
              <a:gd name="connsiteY1077" fmla="*/ 3799172 h 5274968"/>
              <a:gd name="connsiteX1078" fmla="*/ 4031678 w 5959916"/>
              <a:gd name="connsiteY1078" fmla="*/ 3789842 h 5274968"/>
              <a:gd name="connsiteX1079" fmla="*/ 4031678 w 5959916"/>
              <a:gd name="connsiteY1079" fmla="*/ 3811796 h 5274968"/>
              <a:gd name="connsiteX1080" fmla="*/ 4031678 w 5959916"/>
              <a:gd name="connsiteY1080" fmla="*/ 3789842 h 5274968"/>
              <a:gd name="connsiteX1081" fmla="*/ 5243487 w 5959916"/>
              <a:gd name="connsiteY1081" fmla="*/ 3785452 h 5274968"/>
              <a:gd name="connsiteX1082" fmla="*/ 5207813 w 5959916"/>
              <a:gd name="connsiteY1082" fmla="*/ 3803014 h 5274968"/>
              <a:gd name="connsiteX1083" fmla="*/ 5243487 w 5959916"/>
              <a:gd name="connsiteY1083" fmla="*/ 3785452 h 5274968"/>
              <a:gd name="connsiteX1084" fmla="*/ 4166141 w 5959916"/>
              <a:gd name="connsiteY1084" fmla="*/ 3781061 h 5274968"/>
              <a:gd name="connsiteX1085" fmla="*/ 4148029 w 5959916"/>
              <a:gd name="connsiteY1085" fmla="*/ 3821125 h 5274968"/>
              <a:gd name="connsiteX1086" fmla="*/ 4170532 w 5959916"/>
              <a:gd name="connsiteY1086" fmla="*/ 3799172 h 5274968"/>
              <a:gd name="connsiteX1087" fmla="*/ 4166141 w 5959916"/>
              <a:gd name="connsiteY1087" fmla="*/ 3781061 h 5274968"/>
              <a:gd name="connsiteX1088" fmla="*/ 820007 w 5959916"/>
              <a:gd name="connsiteY1088" fmla="*/ 3776714 h 5274968"/>
              <a:gd name="connsiteX1089" fmla="*/ 853426 w 5959916"/>
              <a:gd name="connsiteY1089" fmla="*/ 3799172 h 5274968"/>
              <a:gd name="connsiteX1090" fmla="*/ 799640 w 5959916"/>
              <a:gd name="connsiteY1090" fmla="*/ 3812344 h 5274968"/>
              <a:gd name="connsiteX1091" fmla="*/ 804031 w 5959916"/>
              <a:gd name="connsiteY1091" fmla="*/ 3781611 h 5274968"/>
              <a:gd name="connsiteX1092" fmla="*/ 820007 w 5959916"/>
              <a:gd name="connsiteY1092" fmla="*/ 3776714 h 5274968"/>
              <a:gd name="connsiteX1093" fmla="*/ 4341217 w 5959916"/>
              <a:gd name="connsiteY1093" fmla="*/ 3767889 h 5274968"/>
              <a:gd name="connsiteX1094" fmla="*/ 4354390 w 5959916"/>
              <a:gd name="connsiteY1094" fmla="*/ 3776670 h 5274968"/>
              <a:gd name="connsiteX1095" fmla="*/ 4327497 w 5959916"/>
              <a:gd name="connsiteY1095" fmla="*/ 3794233 h 5274968"/>
              <a:gd name="connsiteX1096" fmla="*/ 4318715 w 5959916"/>
              <a:gd name="connsiteY1096" fmla="*/ 3776670 h 5274968"/>
              <a:gd name="connsiteX1097" fmla="*/ 4341217 w 5959916"/>
              <a:gd name="connsiteY1097" fmla="*/ 3767889 h 5274968"/>
              <a:gd name="connsiteX1098" fmla="*/ 498884 w 5959916"/>
              <a:gd name="connsiteY1098" fmla="*/ 3767889 h 5274968"/>
              <a:gd name="connsiteX1099" fmla="*/ 471991 w 5959916"/>
              <a:gd name="connsiteY1099" fmla="*/ 3789842 h 5274968"/>
              <a:gd name="connsiteX1100" fmla="*/ 498884 w 5959916"/>
              <a:gd name="connsiteY1100" fmla="*/ 3767889 h 5274968"/>
              <a:gd name="connsiteX1101" fmla="*/ 4970172 w 5959916"/>
              <a:gd name="connsiteY1101" fmla="*/ 3763499 h 5274968"/>
              <a:gd name="connsiteX1102" fmla="*/ 4947670 w 5959916"/>
              <a:gd name="connsiteY1102" fmla="*/ 3790392 h 5274968"/>
              <a:gd name="connsiteX1103" fmla="*/ 4929558 w 5959916"/>
              <a:gd name="connsiteY1103" fmla="*/ 3803563 h 5274968"/>
              <a:gd name="connsiteX1104" fmla="*/ 4943279 w 5959916"/>
              <a:gd name="connsiteY1104" fmla="*/ 3790392 h 5274968"/>
              <a:gd name="connsiteX1105" fmla="*/ 4920778 w 5959916"/>
              <a:gd name="connsiteY1105" fmla="*/ 3812344 h 5274968"/>
              <a:gd name="connsiteX1106" fmla="*/ 4898275 w 5959916"/>
              <a:gd name="connsiteY1106" fmla="*/ 3803563 h 5274968"/>
              <a:gd name="connsiteX1107" fmla="*/ 4902667 w 5959916"/>
              <a:gd name="connsiteY1107" fmla="*/ 3825516 h 5274968"/>
              <a:gd name="connsiteX1108" fmla="*/ 4929010 w 5959916"/>
              <a:gd name="connsiteY1108" fmla="*/ 3852958 h 5274968"/>
              <a:gd name="connsiteX1109" fmla="*/ 4992125 w 5959916"/>
              <a:gd name="connsiteY1109" fmla="*/ 3821675 h 5274968"/>
              <a:gd name="connsiteX1110" fmla="*/ 4987734 w 5959916"/>
              <a:gd name="connsiteY1110" fmla="*/ 3790392 h 5274968"/>
              <a:gd name="connsiteX1111" fmla="*/ 4952060 w 5959916"/>
              <a:gd name="connsiteY1111" fmla="*/ 3790392 h 5274968"/>
              <a:gd name="connsiteX1112" fmla="*/ 4970172 w 5959916"/>
              <a:gd name="connsiteY1112" fmla="*/ 3763499 h 5274968"/>
              <a:gd name="connsiteX1113" fmla="*/ 4700699 w 5959916"/>
              <a:gd name="connsiteY1113" fmla="*/ 3759108 h 5274968"/>
              <a:gd name="connsiteX1114" fmla="*/ 4678196 w 5959916"/>
              <a:gd name="connsiteY1114" fmla="*/ 3799172 h 5274968"/>
              <a:gd name="connsiteX1115" fmla="*/ 4709479 w 5959916"/>
              <a:gd name="connsiteY1115" fmla="*/ 3807953 h 5274968"/>
              <a:gd name="connsiteX1116" fmla="*/ 4700699 w 5959916"/>
              <a:gd name="connsiteY1116" fmla="*/ 3759108 h 5274968"/>
              <a:gd name="connsiteX1117" fmla="*/ 5000357 w 5959916"/>
              <a:gd name="connsiteY1117" fmla="*/ 3737156 h 5274968"/>
              <a:gd name="connsiteX1118" fmla="*/ 4977856 w 5959916"/>
              <a:gd name="connsiteY1118" fmla="*/ 3768439 h 5274968"/>
              <a:gd name="connsiteX1119" fmla="*/ 4991575 w 5959916"/>
              <a:gd name="connsiteY1119" fmla="*/ 3790392 h 5274968"/>
              <a:gd name="connsiteX1120" fmla="*/ 5014078 w 5959916"/>
              <a:gd name="connsiteY1120" fmla="*/ 3790392 h 5274968"/>
              <a:gd name="connsiteX1121" fmla="*/ 5018468 w 5959916"/>
              <a:gd name="connsiteY1121" fmla="*/ 3803563 h 5274968"/>
              <a:gd name="connsiteX1122" fmla="*/ 5000357 w 5959916"/>
              <a:gd name="connsiteY1122" fmla="*/ 3794782 h 5274968"/>
              <a:gd name="connsiteX1123" fmla="*/ 5040970 w 5959916"/>
              <a:gd name="connsiteY1123" fmla="*/ 3803563 h 5274968"/>
              <a:gd name="connsiteX1124" fmla="*/ 5032189 w 5959916"/>
              <a:gd name="connsiteY1124" fmla="*/ 3821125 h 5274968"/>
              <a:gd name="connsiteX1125" fmla="*/ 5081583 w 5959916"/>
              <a:gd name="connsiteY1125" fmla="*/ 3807953 h 5274968"/>
              <a:gd name="connsiteX1126" fmla="*/ 5095304 w 5959916"/>
              <a:gd name="connsiteY1126" fmla="*/ 3812344 h 5274968"/>
              <a:gd name="connsiteX1127" fmla="*/ 5095304 w 5959916"/>
              <a:gd name="connsiteY1127" fmla="*/ 3834297 h 5274968"/>
              <a:gd name="connsiteX1128" fmla="*/ 4835160 w 5959916"/>
              <a:gd name="connsiteY1128" fmla="*/ 3998945 h 5274968"/>
              <a:gd name="connsiteX1129" fmla="*/ 4839550 w 5959916"/>
              <a:gd name="connsiteY1129" fmla="*/ 4020899 h 5274968"/>
              <a:gd name="connsiteX1130" fmla="*/ 4866443 w 5959916"/>
              <a:gd name="connsiteY1130" fmla="*/ 4012117 h 5274968"/>
              <a:gd name="connsiteX1131" fmla="*/ 4902116 w 5959916"/>
              <a:gd name="connsiteY1131" fmla="*/ 3954491 h 5274968"/>
              <a:gd name="connsiteX1132" fmla="*/ 4920228 w 5959916"/>
              <a:gd name="connsiteY1132" fmla="*/ 3967663 h 5274968"/>
              <a:gd name="connsiteX1133" fmla="*/ 4924619 w 5959916"/>
              <a:gd name="connsiteY1133" fmla="*/ 3989616 h 5274968"/>
              <a:gd name="connsiteX1134" fmla="*/ 4910898 w 5959916"/>
              <a:gd name="connsiteY1134" fmla="*/ 4011569 h 5274968"/>
              <a:gd name="connsiteX1135" fmla="*/ 4924619 w 5959916"/>
              <a:gd name="connsiteY1135" fmla="*/ 4024741 h 5274968"/>
              <a:gd name="connsiteX1136" fmla="*/ 4830221 w 5959916"/>
              <a:gd name="connsiteY1136" fmla="*/ 4100478 h 5274968"/>
              <a:gd name="connsiteX1137" fmla="*/ 4857113 w 5959916"/>
              <a:gd name="connsiteY1137" fmla="*/ 4038461 h 5274968"/>
              <a:gd name="connsiteX1138" fmla="*/ 4803329 w 5959916"/>
              <a:gd name="connsiteY1138" fmla="*/ 4109809 h 5274968"/>
              <a:gd name="connsiteX1139" fmla="*/ 4794547 w 5959916"/>
              <a:gd name="connsiteY1139" fmla="*/ 4141092 h 5274968"/>
              <a:gd name="connsiteX1140" fmla="*/ 4767655 w 5959916"/>
              <a:gd name="connsiteY1140" fmla="*/ 4141092 h 5274968"/>
              <a:gd name="connsiteX1141" fmla="*/ 4749544 w 5959916"/>
              <a:gd name="connsiteY1141" fmla="*/ 4119139 h 5274968"/>
              <a:gd name="connsiteX1142" fmla="*/ 4718260 w 5959916"/>
              <a:gd name="connsiteY1142" fmla="*/ 4141092 h 5274968"/>
              <a:gd name="connsiteX1143" fmla="*/ 4776985 w 5959916"/>
              <a:gd name="connsiteY1143" fmla="*/ 4062061 h 5274968"/>
              <a:gd name="connsiteX1144" fmla="*/ 4741312 w 5959916"/>
              <a:gd name="connsiteY1144" fmla="*/ 4026387 h 5274968"/>
              <a:gd name="connsiteX1145" fmla="*/ 4763814 w 5959916"/>
              <a:gd name="connsiteY1145" fmla="*/ 3986323 h 5274968"/>
              <a:gd name="connsiteX1146" fmla="*/ 4750093 w 5959916"/>
              <a:gd name="connsiteY1146" fmla="*/ 3977542 h 5274968"/>
              <a:gd name="connsiteX1147" fmla="*/ 4785766 w 5959916"/>
              <a:gd name="connsiteY1147" fmla="*/ 3950649 h 5274968"/>
              <a:gd name="connsiteX1148" fmla="*/ 4781375 w 5959916"/>
              <a:gd name="connsiteY1148" fmla="*/ 3910585 h 5274968"/>
              <a:gd name="connsiteX1149" fmla="*/ 4790156 w 5959916"/>
              <a:gd name="connsiteY1149" fmla="*/ 3941868 h 5274968"/>
              <a:gd name="connsiteX1150" fmla="*/ 4843942 w 5959916"/>
              <a:gd name="connsiteY1150" fmla="*/ 3861739 h 5274968"/>
              <a:gd name="connsiteX1151" fmla="*/ 4852722 w 5959916"/>
              <a:gd name="connsiteY1151" fmla="*/ 3852958 h 5274968"/>
              <a:gd name="connsiteX1152" fmla="*/ 4866443 w 5959916"/>
              <a:gd name="connsiteY1152" fmla="*/ 3893022 h 5274968"/>
              <a:gd name="connsiteX1153" fmla="*/ 4915838 w 5959916"/>
              <a:gd name="connsiteY1153" fmla="*/ 3861739 h 5274968"/>
              <a:gd name="connsiteX1154" fmla="*/ 4902116 w 5959916"/>
              <a:gd name="connsiteY1154" fmla="*/ 3852958 h 5274968"/>
              <a:gd name="connsiteX1155" fmla="*/ 4879615 w 5959916"/>
              <a:gd name="connsiteY1155" fmla="*/ 3844176 h 5274968"/>
              <a:gd name="connsiteX1156" fmla="*/ 4865894 w 5959916"/>
              <a:gd name="connsiteY1156" fmla="*/ 3817284 h 5274968"/>
              <a:gd name="connsiteX1157" fmla="*/ 4924070 w 5959916"/>
              <a:gd name="connsiteY1157" fmla="*/ 3777220 h 5274968"/>
              <a:gd name="connsiteX1158" fmla="*/ 4919680 w 5959916"/>
              <a:gd name="connsiteY1158" fmla="*/ 3750328 h 5274968"/>
              <a:gd name="connsiteX1159" fmla="*/ 5000357 w 5959916"/>
              <a:gd name="connsiteY1159" fmla="*/ 3737156 h 5274968"/>
              <a:gd name="connsiteX1160" fmla="*/ 5014626 w 5959916"/>
              <a:gd name="connsiteY1160" fmla="*/ 3727825 h 5274968"/>
              <a:gd name="connsiteX1161" fmla="*/ 5019017 w 5959916"/>
              <a:gd name="connsiteY1161" fmla="*/ 3727825 h 5274968"/>
              <a:gd name="connsiteX1162" fmla="*/ 5014626 w 5959916"/>
              <a:gd name="connsiteY1162" fmla="*/ 3736606 h 5274968"/>
              <a:gd name="connsiteX1163" fmla="*/ 4753934 w 5959916"/>
              <a:gd name="connsiteY1163" fmla="*/ 3727825 h 5274968"/>
              <a:gd name="connsiteX1164" fmla="*/ 4745154 w 5959916"/>
              <a:gd name="connsiteY1164" fmla="*/ 3745388 h 5274968"/>
              <a:gd name="connsiteX1165" fmla="*/ 4753934 w 5959916"/>
              <a:gd name="connsiteY1165" fmla="*/ 3727825 h 5274968"/>
              <a:gd name="connsiteX1166" fmla="*/ 669020 w 5959916"/>
              <a:gd name="connsiteY1166" fmla="*/ 3723435 h 5274968"/>
              <a:gd name="connsiteX1167" fmla="*/ 583402 w 5959916"/>
              <a:gd name="connsiteY1167" fmla="*/ 3781061 h 5274968"/>
              <a:gd name="connsiteX1168" fmla="*/ 597123 w 5959916"/>
              <a:gd name="connsiteY1168" fmla="*/ 3789842 h 5274968"/>
              <a:gd name="connsiteX1169" fmla="*/ 417657 w 5959916"/>
              <a:gd name="connsiteY1169" fmla="*/ 3887534 h 5274968"/>
              <a:gd name="connsiteX1170" fmla="*/ 552120 w 5959916"/>
              <a:gd name="connsiteY1170" fmla="*/ 3776670 h 5274968"/>
              <a:gd name="connsiteX1171" fmla="*/ 579013 w 5959916"/>
              <a:gd name="connsiteY1171" fmla="*/ 3781061 h 5274968"/>
              <a:gd name="connsiteX1172" fmla="*/ 669020 w 5959916"/>
              <a:gd name="connsiteY1172" fmla="*/ 3723435 h 5274968"/>
              <a:gd name="connsiteX1173" fmla="*/ 1095458 w 5959916"/>
              <a:gd name="connsiteY1173" fmla="*/ 3714653 h 5274968"/>
              <a:gd name="connsiteX1174" fmla="*/ 1023562 w 5959916"/>
              <a:gd name="connsiteY1174" fmla="*/ 3759108 h 5274968"/>
              <a:gd name="connsiteX1175" fmla="*/ 1068565 w 5959916"/>
              <a:gd name="connsiteY1175" fmla="*/ 3754717 h 5274968"/>
              <a:gd name="connsiteX1176" fmla="*/ 1095458 w 5959916"/>
              <a:gd name="connsiteY1176" fmla="*/ 3714653 h 5274968"/>
              <a:gd name="connsiteX1177" fmla="*/ 4035520 w 5959916"/>
              <a:gd name="connsiteY1177" fmla="*/ 3714105 h 5274968"/>
              <a:gd name="connsiteX1178" fmla="*/ 4017409 w 5959916"/>
              <a:gd name="connsiteY1178" fmla="*/ 3718495 h 5274968"/>
              <a:gd name="connsiteX1179" fmla="*/ 4013018 w 5959916"/>
              <a:gd name="connsiteY1179" fmla="*/ 3754169 h 5274968"/>
              <a:gd name="connsiteX1180" fmla="*/ 3981735 w 5959916"/>
              <a:gd name="connsiteY1180" fmla="*/ 3771732 h 5274968"/>
              <a:gd name="connsiteX1181" fmla="*/ 3977344 w 5959916"/>
              <a:gd name="connsiteY1181" fmla="*/ 3758559 h 5274968"/>
              <a:gd name="connsiteX1182" fmla="*/ 3972954 w 5959916"/>
              <a:gd name="connsiteY1182" fmla="*/ 3789842 h 5274968"/>
              <a:gd name="connsiteX1183" fmla="*/ 3986125 w 5959916"/>
              <a:gd name="connsiteY1183" fmla="*/ 3803014 h 5274968"/>
              <a:gd name="connsiteX1184" fmla="*/ 4035520 w 5959916"/>
              <a:gd name="connsiteY1184" fmla="*/ 3758559 h 5274968"/>
              <a:gd name="connsiteX1185" fmla="*/ 4035520 w 5959916"/>
              <a:gd name="connsiteY1185" fmla="*/ 3714105 h 5274968"/>
              <a:gd name="connsiteX1186" fmla="*/ 750246 w 5959916"/>
              <a:gd name="connsiteY1186" fmla="*/ 3701481 h 5274968"/>
              <a:gd name="connsiteX1187" fmla="*/ 741465 w 5959916"/>
              <a:gd name="connsiteY1187" fmla="*/ 3723435 h 5274968"/>
              <a:gd name="connsiteX1188" fmla="*/ 718964 w 5959916"/>
              <a:gd name="connsiteY1188" fmla="*/ 3723435 h 5274968"/>
              <a:gd name="connsiteX1189" fmla="*/ 750246 w 5959916"/>
              <a:gd name="connsiteY1189" fmla="*/ 3701481 h 5274968"/>
              <a:gd name="connsiteX1190" fmla="*/ 4049241 w 5959916"/>
              <a:gd name="connsiteY1190" fmla="*/ 3692700 h 5274968"/>
              <a:gd name="connsiteX1191" fmla="*/ 4044850 w 5959916"/>
              <a:gd name="connsiteY1191" fmla="*/ 3705873 h 5274968"/>
              <a:gd name="connsiteX1192" fmla="*/ 4067352 w 5959916"/>
              <a:gd name="connsiteY1192" fmla="*/ 3692700 h 5274968"/>
              <a:gd name="connsiteX1193" fmla="*/ 4049241 w 5959916"/>
              <a:gd name="connsiteY1193" fmla="*/ 3692700 h 5274968"/>
              <a:gd name="connsiteX1194" fmla="*/ 5441065 w 5959916"/>
              <a:gd name="connsiteY1194" fmla="*/ 3687761 h 5274968"/>
              <a:gd name="connsiteX1195" fmla="*/ 5396061 w 5959916"/>
              <a:gd name="connsiteY1195" fmla="*/ 3719044 h 5274968"/>
              <a:gd name="connsiteX1196" fmla="*/ 5441065 w 5959916"/>
              <a:gd name="connsiteY1196" fmla="*/ 3687761 h 5274968"/>
              <a:gd name="connsiteX1197" fmla="*/ 4574469 w 5959916"/>
              <a:gd name="connsiteY1197" fmla="*/ 3683919 h 5274968"/>
              <a:gd name="connsiteX1198" fmla="*/ 4574469 w 5959916"/>
              <a:gd name="connsiteY1198" fmla="*/ 3701481 h 5274968"/>
              <a:gd name="connsiteX1199" fmla="*/ 4543184 w 5959916"/>
              <a:gd name="connsiteY1199" fmla="*/ 3723435 h 5274968"/>
              <a:gd name="connsiteX1200" fmla="*/ 4574469 w 5959916"/>
              <a:gd name="connsiteY1200" fmla="*/ 3683919 h 5274968"/>
              <a:gd name="connsiteX1201" fmla="*/ 587793 w 5959916"/>
              <a:gd name="connsiteY1201" fmla="*/ 3674588 h 5274968"/>
              <a:gd name="connsiteX1202" fmla="*/ 610295 w 5959916"/>
              <a:gd name="connsiteY1202" fmla="*/ 3678980 h 5274968"/>
              <a:gd name="connsiteX1203" fmla="*/ 601514 w 5959916"/>
              <a:gd name="connsiteY1203" fmla="*/ 3683370 h 5274968"/>
              <a:gd name="connsiteX1204" fmla="*/ 543338 w 5959916"/>
              <a:gd name="connsiteY1204" fmla="*/ 3727825 h 5274968"/>
              <a:gd name="connsiteX1205" fmla="*/ 485163 w 5959916"/>
              <a:gd name="connsiteY1205" fmla="*/ 3749778 h 5274968"/>
              <a:gd name="connsiteX1206" fmla="*/ 525775 w 5959916"/>
              <a:gd name="connsiteY1206" fmla="*/ 3732216 h 5274968"/>
              <a:gd name="connsiteX1207" fmla="*/ 587793 w 5959916"/>
              <a:gd name="connsiteY1207" fmla="*/ 3674588 h 5274968"/>
              <a:gd name="connsiteX1208" fmla="*/ 4920228 w 5959916"/>
              <a:gd name="connsiteY1208" fmla="*/ 3670199 h 5274968"/>
              <a:gd name="connsiteX1209" fmla="*/ 4920228 w 5959916"/>
              <a:gd name="connsiteY1209" fmla="*/ 3683370 h 5274968"/>
              <a:gd name="connsiteX1210" fmla="*/ 4902116 w 5959916"/>
              <a:gd name="connsiteY1210" fmla="*/ 3678980 h 5274968"/>
              <a:gd name="connsiteX1211" fmla="*/ 4920228 w 5959916"/>
              <a:gd name="connsiteY1211" fmla="*/ 3674588 h 5274968"/>
              <a:gd name="connsiteX1212" fmla="*/ 4920228 w 5959916"/>
              <a:gd name="connsiteY1212" fmla="*/ 3670199 h 5274968"/>
              <a:gd name="connsiteX1213" fmla="*/ 4551305 w 5959916"/>
              <a:gd name="connsiteY1213" fmla="*/ 3665534 h 5274968"/>
              <a:gd name="connsiteX1214" fmla="*/ 4561296 w 5959916"/>
              <a:gd name="connsiteY1214" fmla="*/ 3670199 h 5274968"/>
              <a:gd name="connsiteX1215" fmla="*/ 4534404 w 5959916"/>
              <a:gd name="connsiteY1215" fmla="*/ 3687761 h 5274968"/>
              <a:gd name="connsiteX1216" fmla="*/ 4551305 w 5959916"/>
              <a:gd name="connsiteY1216" fmla="*/ 3665534 h 5274968"/>
              <a:gd name="connsiteX1217" fmla="*/ 5100243 w 5959916"/>
              <a:gd name="connsiteY1217" fmla="*/ 3661417 h 5274968"/>
              <a:gd name="connsiteX1218" fmla="*/ 5109025 w 5959916"/>
              <a:gd name="connsiteY1218" fmla="*/ 3670199 h 5274968"/>
              <a:gd name="connsiteX1219" fmla="*/ 5100243 w 5959916"/>
              <a:gd name="connsiteY1219" fmla="*/ 3692152 h 5274968"/>
              <a:gd name="connsiteX1220" fmla="*/ 5046459 w 5959916"/>
              <a:gd name="connsiteY1220" fmla="*/ 3727825 h 5274968"/>
              <a:gd name="connsiteX1221" fmla="*/ 5019566 w 5959916"/>
              <a:gd name="connsiteY1221" fmla="*/ 3727825 h 5274968"/>
              <a:gd name="connsiteX1222" fmla="*/ 5100243 w 5959916"/>
              <a:gd name="connsiteY1222" fmla="*/ 3661417 h 5274968"/>
              <a:gd name="connsiteX1223" fmla="*/ 4448786 w 5959916"/>
              <a:gd name="connsiteY1223" fmla="*/ 3661417 h 5274968"/>
              <a:gd name="connsiteX1224" fmla="*/ 4453726 w 5959916"/>
              <a:gd name="connsiteY1224" fmla="*/ 3683370 h 5274968"/>
              <a:gd name="connsiteX1225" fmla="*/ 4440006 w 5959916"/>
              <a:gd name="connsiteY1225" fmla="*/ 3674588 h 5274968"/>
              <a:gd name="connsiteX1226" fmla="*/ 4448786 w 5959916"/>
              <a:gd name="connsiteY1226" fmla="*/ 3661417 h 5274968"/>
              <a:gd name="connsiteX1227" fmla="*/ 4166141 w 5959916"/>
              <a:gd name="connsiteY1227" fmla="*/ 3661417 h 5274968"/>
              <a:gd name="connsiteX1228" fmla="*/ 4161750 w 5959916"/>
              <a:gd name="connsiteY1228" fmla="*/ 3701481 h 5274968"/>
              <a:gd name="connsiteX1229" fmla="*/ 4166141 w 5959916"/>
              <a:gd name="connsiteY1229" fmla="*/ 3661417 h 5274968"/>
              <a:gd name="connsiteX1230" fmla="*/ 1086677 w 5959916"/>
              <a:gd name="connsiteY1230" fmla="*/ 3652087 h 5274968"/>
              <a:gd name="connsiteX1231" fmla="*/ 1028501 w 5959916"/>
              <a:gd name="connsiteY1231" fmla="*/ 3705323 h 5274968"/>
              <a:gd name="connsiteX1232" fmla="*/ 1086677 w 5959916"/>
              <a:gd name="connsiteY1232" fmla="*/ 3652087 h 5274968"/>
              <a:gd name="connsiteX1233" fmla="*/ 5189702 w 5959916"/>
              <a:gd name="connsiteY1233" fmla="*/ 3647696 h 5274968"/>
              <a:gd name="connsiteX1234" fmla="*/ 5194092 w 5959916"/>
              <a:gd name="connsiteY1234" fmla="*/ 3669650 h 5274968"/>
              <a:gd name="connsiteX1235" fmla="*/ 5189702 w 5959916"/>
              <a:gd name="connsiteY1235" fmla="*/ 3647696 h 5274968"/>
              <a:gd name="connsiteX1236" fmla="*/ 4660085 w 5959916"/>
              <a:gd name="connsiteY1236" fmla="*/ 3647696 h 5274968"/>
              <a:gd name="connsiteX1237" fmla="*/ 4660085 w 5959916"/>
              <a:gd name="connsiteY1237" fmla="*/ 3669650 h 5274968"/>
              <a:gd name="connsiteX1238" fmla="*/ 4668866 w 5959916"/>
              <a:gd name="connsiteY1238" fmla="*/ 3652087 h 5274968"/>
              <a:gd name="connsiteX1239" fmla="*/ 4660085 w 5959916"/>
              <a:gd name="connsiteY1239" fmla="*/ 3647696 h 5274968"/>
              <a:gd name="connsiteX1240" fmla="*/ 4790156 w 5959916"/>
              <a:gd name="connsiteY1240" fmla="*/ 3643855 h 5274968"/>
              <a:gd name="connsiteX1241" fmla="*/ 4772045 w 5959916"/>
              <a:gd name="connsiteY1241" fmla="*/ 3657027 h 5274968"/>
              <a:gd name="connsiteX1242" fmla="*/ 4785766 w 5959916"/>
              <a:gd name="connsiteY1242" fmla="*/ 3661417 h 5274968"/>
              <a:gd name="connsiteX1243" fmla="*/ 4790156 w 5959916"/>
              <a:gd name="connsiteY1243" fmla="*/ 3643855 h 5274968"/>
              <a:gd name="connsiteX1244" fmla="*/ 1055325 w 5959916"/>
              <a:gd name="connsiteY1244" fmla="*/ 3640811 h 5274968"/>
              <a:gd name="connsiteX1245" fmla="*/ 1001608 w 5959916"/>
              <a:gd name="connsiteY1245" fmla="*/ 3661417 h 5274968"/>
              <a:gd name="connsiteX1246" fmla="*/ 1015330 w 5959916"/>
              <a:gd name="connsiteY1246" fmla="*/ 3675137 h 5274968"/>
              <a:gd name="connsiteX1247" fmla="*/ 1073505 w 5959916"/>
              <a:gd name="connsiteY1247" fmla="*/ 3643855 h 5274968"/>
              <a:gd name="connsiteX1248" fmla="*/ 1055325 w 5959916"/>
              <a:gd name="connsiteY1248" fmla="*/ 3640811 h 5274968"/>
              <a:gd name="connsiteX1249" fmla="*/ 4323105 w 5959916"/>
              <a:gd name="connsiteY1249" fmla="*/ 3625744 h 5274968"/>
              <a:gd name="connsiteX1250" fmla="*/ 4341217 w 5959916"/>
              <a:gd name="connsiteY1250" fmla="*/ 3648245 h 5274968"/>
              <a:gd name="connsiteX1251" fmla="*/ 4318715 w 5959916"/>
              <a:gd name="connsiteY1251" fmla="*/ 3661417 h 5274968"/>
              <a:gd name="connsiteX1252" fmla="*/ 4314324 w 5959916"/>
              <a:gd name="connsiteY1252" fmla="*/ 3634524 h 5274968"/>
              <a:gd name="connsiteX1253" fmla="*/ 4323105 w 5959916"/>
              <a:gd name="connsiteY1253" fmla="*/ 3625744 h 5274968"/>
              <a:gd name="connsiteX1254" fmla="*/ 4987734 w 5959916"/>
              <a:gd name="connsiteY1254" fmla="*/ 3616962 h 5274968"/>
              <a:gd name="connsiteX1255" fmla="*/ 4947122 w 5959916"/>
              <a:gd name="connsiteY1255" fmla="*/ 3635073 h 5274968"/>
              <a:gd name="connsiteX1256" fmla="*/ 4969623 w 5959916"/>
              <a:gd name="connsiteY1256" fmla="*/ 3643855 h 5274968"/>
              <a:gd name="connsiteX1257" fmla="*/ 4987734 w 5959916"/>
              <a:gd name="connsiteY1257" fmla="*/ 3616962 h 5274968"/>
              <a:gd name="connsiteX1258" fmla="*/ 4672304 w 5959916"/>
              <a:gd name="connsiteY1258" fmla="*/ 3611516 h 5274968"/>
              <a:gd name="connsiteX1259" fmla="*/ 4641974 w 5959916"/>
              <a:gd name="connsiteY1259" fmla="*/ 3638915 h 5274968"/>
              <a:gd name="connsiteX1260" fmla="*/ 4686978 w 5959916"/>
              <a:gd name="connsiteY1260" fmla="*/ 3616962 h 5274968"/>
              <a:gd name="connsiteX1261" fmla="*/ 4672304 w 5959916"/>
              <a:gd name="connsiteY1261" fmla="*/ 3611516 h 5274968"/>
              <a:gd name="connsiteX1262" fmla="*/ 869255 w 5959916"/>
              <a:gd name="connsiteY1262" fmla="*/ 3606921 h 5274968"/>
              <a:gd name="connsiteX1263" fmla="*/ 857816 w 5959916"/>
              <a:gd name="connsiteY1263" fmla="*/ 3616962 h 5274968"/>
              <a:gd name="connsiteX1264" fmla="*/ 866598 w 5959916"/>
              <a:gd name="connsiteY1264" fmla="*/ 3616962 h 5274968"/>
              <a:gd name="connsiteX1265" fmla="*/ 880318 w 5959916"/>
              <a:gd name="connsiteY1265" fmla="*/ 3638915 h 5274968"/>
              <a:gd name="connsiteX1266" fmla="*/ 898429 w 5959916"/>
              <a:gd name="connsiteY1266" fmla="*/ 3621353 h 5274968"/>
              <a:gd name="connsiteX1267" fmla="*/ 869255 w 5959916"/>
              <a:gd name="connsiteY1267" fmla="*/ 3606921 h 5274968"/>
              <a:gd name="connsiteX1268" fmla="*/ 818463 w 5959916"/>
              <a:gd name="connsiteY1268" fmla="*/ 3585697 h 5274968"/>
              <a:gd name="connsiteX1269" fmla="*/ 754637 w 5959916"/>
              <a:gd name="connsiteY1269" fmla="*/ 3616413 h 5274968"/>
              <a:gd name="connsiteX1270" fmla="*/ 759027 w 5959916"/>
              <a:gd name="connsiteY1270" fmla="*/ 3643305 h 5274968"/>
              <a:gd name="connsiteX1271" fmla="*/ 844645 w 5959916"/>
              <a:gd name="connsiteY1271" fmla="*/ 3589521 h 5274968"/>
              <a:gd name="connsiteX1272" fmla="*/ 818463 w 5959916"/>
              <a:gd name="connsiteY1272" fmla="*/ 3585697 h 5274968"/>
              <a:gd name="connsiteX1273" fmla="*/ 767809 w 5959916"/>
              <a:gd name="connsiteY1273" fmla="*/ 3581289 h 5274968"/>
              <a:gd name="connsiteX1274" fmla="*/ 754089 w 5959916"/>
              <a:gd name="connsiteY1274" fmla="*/ 3598851 h 5274968"/>
              <a:gd name="connsiteX1275" fmla="*/ 767809 w 5959916"/>
              <a:gd name="connsiteY1275" fmla="*/ 3603241 h 5274968"/>
              <a:gd name="connsiteX1276" fmla="*/ 767809 w 5959916"/>
              <a:gd name="connsiteY1276" fmla="*/ 3581289 h 5274968"/>
              <a:gd name="connsiteX1277" fmla="*/ 5212204 w 5959916"/>
              <a:gd name="connsiteY1277" fmla="*/ 3563177 h 5274968"/>
              <a:gd name="connsiteX1278" fmla="*/ 5225924 w 5959916"/>
              <a:gd name="connsiteY1278" fmla="*/ 3567568 h 5274968"/>
              <a:gd name="connsiteX1279" fmla="*/ 5207813 w 5959916"/>
              <a:gd name="connsiteY1279" fmla="*/ 3594460 h 5274968"/>
              <a:gd name="connsiteX1280" fmla="*/ 5194092 w 5959916"/>
              <a:gd name="connsiteY1280" fmla="*/ 3590069 h 5274968"/>
              <a:gd name="connsiteX1281" fmla="*/ 5212204 w 5959916"/>
              <a:gd name="connsiteY1281" fmla="*/ 3563177 h 5274968"/>
              <a:gd name="connsiteX1282" fmla="*/ 5076645 w 5959916"/>
              <a:gd name="connsiteY1282" fmla="*/ 3558786 h 5274968"/>
              <a:gd name="connsiteX1283" fmla="*/ 5072254 w 5959916"/>
              <a:gd name="connsiteY1283" fmla="*/ 3567568 h 5274968"/>
              <a:gd name="connsiteX1284" fmla="*/ 5067863 w 5959916"/>
              <a:gd name="connsiteY1284" fmla="*/ 3567568 h 5274968"/>
              <a:gd name="connsiteX1285" fmla="*/ 5072254 w 5959916"/>
              <a:gd name="connsiteY1285" fmla="*/ 3580740 h 5274968"/>
              <a:gd name="connsiteX1286" fmla="*/ 5085974 w 5959916"/>
              <a:gd name="connsiteY1286" fmla="*/ 3580740 h 5274968"/>
              <a:gd name="connsiteX1287" fmla="*/ 5081583 w 5959916"/>
              <a:gd name="connsiteY1287" fmla="*/ 3567568 h 5274968"/>
              <a:gd name="connsiteX1288" fmla="*/ 5095304 w 5959916"/>
              <a:gd name="connsiteY1288" fmla="*/ 3558786 h 5274968"/>
              <a:gd name="connsiteX1289" fmla="*/ 4467516 w 5959916"/>
              <a:gd name="connsiteY1289" fmla="*/ 3522015 h 5274968"/>
              <a:gd name="connsiteX1290" fmla="*/ 4462508 w 5959916"/>
              <a:gd name="connsiteY1290" fmla="*/ 3523662 h 5274968"/>
              <a:gd name="connsiteX1291" fmla="*/ 4462508 w 5959916"/>
              <a:gd name="connsiteY1291" fmla="*/ 3532443 h 5274968"/>
              <a:gd name="connsiteX1292" fmla="*/ 4476228 w 5959916"/>
              <a:gd name="connsiteY1292" fmla="*/ 3532443 h 5274968"/>
              <a:gd name="connsiteX1293" fmla="*/ 4476228 w 5959916"/>
              <a:gd name="connsiteY1293" fmla="*/ 3523662 h 5274968"/>
              <a:gd name="connsiteX1294" fmla="*/ 4467516 w 5959916"/>
              <a:gd name="connsiteY1294" fmla="*/ 3522015 h 5274968"/>
              <a:gd name="connsiteX1295" fmla="*/ 5477287 w 5959916"/>
              <a:gd name="connsiteY1295" fmla="*/ 3514880 h 5274968"/>
              <a:gd name="connsiteX1296" fmla="*/ 5468506 w 5959916"/>
              <a:gd name="connsiteY1296" fmla="*/ 3559336 h 5274968"/>
              <a:gd name="connsiteX1297" fmla="*/ 5423502 w 5959916"/>
              <a:gd name="connsiteY1297" fmla="*/ 3581289 h 5274968"/>
              <a:gd name="connsiteX1298" fmla="*/ 5405391 w 5959916"/>
              <a:gd name="connsiteY1298" fmla="*/ 3563726 h 5274968"/>
              <a:gd name="connsiteX1299" fmla="*/ 5391671 w 5959916"/>
              <a:gd name="connsiteY1299" fmla="*/ 3599400 h 5274968"/>
              <a:gd name="connsiteX1300" fmla="*/ 5377950 w 5959916"/>
              <a:gd name="connsiteY1300" fmla="*/ 3595009 h 5274968"/>
              <a:gd name="connsiteX1301" fmla="*/ 5386731 w 5959916"/>
              <a:gd name="connsiteY1301" fmla="*/ 3581837 h 5274968"/>
              <a:gd name="connsiteX1302" fmla="*/ 5351058 w 5959916"/>
              <a:gd name="connsiteY1302" fmla="*/ 3599400 h 5274968"/>
              <a:gd name="connsiteX1303" fmla="*/ 5346667 w 5959916"/>
              <a:gd name="connsiteY1303" fmla="*/ 3568117 h 5274968"/>
              <a:gd name="connsiteX1304" fmla="*/ 5346667 w 5959916"/>
              <a:gd name="connsiteY1304" fmla="*/ 3576898 h 5274968"/>
              <a:gd name="connsiteX1305" fmla="*/ 5477287 w 5959916"/>
              <a:gd name="connsiteY1305" fmla="*/ 3514880 h 5274968"/>
              <a:gd name="connsiteX1306" fmla="*/ 5362428 w 5959916"/>
              <a:gd name="connsiteY1306" fmla="*/ 3493819 h 5274968"/>
              <a:gd name="connsiteX1307" fmla="*/ 5369717 w 5959916"/>
              <a:gd name="connsiteY1307" fmla="*/ 3496769 h 5274968"/>
              <a:gd name="connsiteX1308" fmla="*/ 5351605 w 5959916"/>
              <a:gd name="connsiteY1308" fmla="*/ 3528053 h 5274968"/>
              <a:gd name="connsiteX1309" fmla="*/ 5342825 w 5959916"/>
              <a:gd name="connsiteY1309" fmla="*/ 3518722 h 5274968"/>
              <a:gd name="connsiteX1310" fmla="*/ 5342825 w 5959916"/>
              <a:gd name="connsiteY1310" fmla="*/ 3505550 h 5274968"/>
              <a:gd name="connsiteX1311" fmla="*/ 5362428 w 5959916"/>
              <a:gd name="connsiteY1311" fmla="*/ 3493819 h 5274968"/>
              <a:gd name="connsiteX1312" fmla="*/ 4179861 w 5959916"/>
              <a:gd name="connsiteY1312" fmla="*/ 3483597 h 5274968"/>
              <a:gd name="connsiteX1313" fmla="*/ 4134858 w 5959916"/>
              <a:gd name="connsiteY1313" fmla="*/ 3505550 h 5274968"/>
              <a:gd name="connsiteX1314" fmla="*/ 4179861 w 5959916"/>
              <a:gd name="connsiteY1314" fmla="*/ 3483597 h 5274968"/>
              <a:gd name="connsiteX1315" fmla="*/ 4575018 w 5959916"/>
              <a:gd name="connsiteY1315" fmla="*/ 3478658 h 5274968"/>
              <a:gd name="connsiteX1316" fmla="*/ 4593129 w 5959916"/>
              <a:gd name="connsiteY1316" fmla="*/ 3487439 h 5274968"/>
              <a:gd name="connsiteX1317" fmla="*/ 4579408 w 5959916"/>
              <a:gd name="connsiteY1317" fmla="*/ 3514332 h 5274968"/>
              <a:gd name="connsiteX1318" fmla="*/ 4575018 w 5959916"/>
              <a:gd name="connsiteY1318" fmla="*/ 3478658 h 5274968"/>
              <a:gd name="connsiteX1319" fmla="*/ 3713908 w 5959916"/>
              <a:gd name="connsiteY1319" fmla="*/ 3474267 h 5274968"/>
              <a:gd name="connsiteX1320" fmla="*/ 3686467 w 5959916"/>
              <a:gd name="connsiteY1320" fmla="*/ 3474816 h 5274968"/>
              <a:gd name="connsiteX1321" fmla="*/ 3690857 w 5959916"/>
              <a:gd name="connsiteY1321" fmla="*/ 3506099 h 5274968"/>
              <a:gd name="connsiteX1322" fmla="*/ 3677137 w 5959916"/>
              <a:gd name="connsiteY1322" fmla="*/ 3514880 h 5274968"/>
              <a:gd name="connsiteX1323" fmla="*/ 3663416 w 5959916"/>
              <a:gd name="connsiteY1323" fmla="*/ 3501708 h 5274968"/>
              <a:gd name="connsiteX1324" fmla="*/ 3667806 w 5959916"/>
              <a:gd name="connsiteY1324" fmla="*/ 3523662 h 5274968"/>
              <a:gd name="connsiteX1325" fmla="*/ 3632133 w 5959916"/>
              <a:gd name="connsiteY1325" fmla="*/ 3541225 h 5274968"/>
              <a:gd name="connsiteX1326" fmla="*/ 3614022 w 5959916"/>
              <a:gd name="connsiteY1326" fmla="*/ 3568117 h 5274968"/>
              <a:gd name="connsiteX1327" fmla="*/ 3618412 w 5959916"/>
              <a:gd name="connsiteY1327" fmla="*/ 3595009 h 5274968"/>
              <a:gd name="connsiteX1328" fmla="*/ 3595911 w 5959916"/>
              <a:gd name="connsiteY1328" fmla="*/ 3608181 h 5274968"/>
              <a:gd name="connsiteX1329" fmla="*/ 3591521 w 5959916"/>
              <a:gd name="connsiteY1329" fmla="*/ 3608181 h 5274968"/>
              <a:gd name="connsiteX1330" fmla="*/ 3622803 w 5959916"/>
              <a:gd name="connsiteY1330" fmla="*/ 3616962 h 5274968"/>
              <a:gd name="connsiteX1331" fmla="*/ 3744643 w 5959916"/>
              <a:gd name="connsiteY1331" fmla="*/ 3514332 h 5274968"/>
              <a:gd name="connsiteX1332" fmla="*/ 3713359 w 5959916"/>
              <a:gd name="connsiteY1332" fmla="*/ 3541225 h 5274968"/>
              <a:gd name="connsiteX1333" fmla="*/ 3704578 w 5959916"/>
              <a:gd name="connsiteY1333" fmla="*/ 3523662 h 5274968"/>
              <a:gd name="connsiteX1334" fmla="*/ 3731470 w 5959916"/>
              <a:gd name="connsiteY1334" fmla="*/ 3483597 h 5274968"/>
              <a:gd name="connsiteX1335" fmla="*/ 3713908 w 5959916"/>
              <a:gd name="connsiteY1335" fmla="*/ 3474267 h 5274968"/>
              <a:gd name="connsiteX1336" fmla="*/ 4680262 w 5959916"/>
              <a:gd name="connsiteY1336" fmla="*/ 3467853 h 5274968"/>
              <a:gd name="connsiteX1337" fmla="*/ 4679868 w 5959916"/>
              <a:gd name="connsiteY1337" fmla="*/ 3468559 h 5274968"/>
              <a:gd name="connsiteX1338" fmla="*/ 4679912 w 5959916"/>
              <a:gd name="connsiteY1338" fmla="*/ 3467956 h 5274968"/>
              <a:gd name="connsiteX1339" fmla="*/ 4660085 w 5959916"/>
              <a:gd name="connsiteY1339" fmla="*/ 3465485 h 5274968"/>
              <a:gd name="connsiteX1340" fmla="*/ 4679019 w 5959916"/>
              <a:gd name="connsiteY1340" fmla="*/ 3470083 h 5274968"/>
              <a:gd name="connsiteX1341" fmla="*/ 4679868 w 5959916"/>
              <a:gd name="connsiteY1341" fmla="*/ 3468559 h 5274968"/>
              <a:gd name="connsiteX1342" fmla="*/ 4678196 w 5959916"/>
              <a:gd name="connsiteY1342" fmla="*/ 3491830 h 5274968"/>
              <a:gd name="connsiteX1343" fmla="*/ 4655694 w 5959916"/>
              <a:gd name="connsiteY1343" fmla="*/ 3500611 h 5274968"/>
              <a:gd name="connsiteX1344" fmla="*/ 4641974 w 5959916"/>
              <a:gd name="connsiteY1344" fmla="*/ 3487439 h 5274968"/>
              <a:gd name="connsiteX1345" fmla="*/ 4660085 w 5959916"/>
              <a:gd name="connsiteY1345" fmla="*/ 3465485 h 5274968"/>
              <a:gd name="connsiteX1346" fmla="*/ 5050849 w 5959916"/>
              <a:gd name="connsiteY1346" fmla="*/ 3452314 h 5274968"/>
              <a:gd name="connsiteX1347" fmla="*/ 5028348 w 5959916"/>
              <a:gd name="connsiteY1347" fmla="*/ 3465485 h 5274968"/>
              <a:gd name="connsiteX1348" fmla="*/ 5050849 w 5959916"/>
              <a:gd name="connsiteY1348" fmla="*/ 3452314 h 5274968"/>
              <a:gd name="connsiteX1349" fmla="*/ 4004786 w 5959916"/>
              <a:gd name="connsiteY1349" fmla="*/ 3452314 h 5274968"/>
              <a:gd name="connsiteX1350" fmla="*/ 3991065 w 5959916"/>
              <a:gd name="connsiteY1350" fmla="*/ 3469876 h 5274968"/>
              <a:gd name="connsiteX1351" fmla="*/ 4004786 w 5959916"/>
              <a:gd name="connsiteY1351" fmla="*/ 3452314 h 5274968"/>
              <a:gd name="connsiteX1352" fmla="*/ 4709479 w 5959916"/>
              <a:gd name="connsiteY1352" fmla="*/ 3447374 h 5274968"/>
              <a:gd name="connsiteX1353" fmla="*/ 4705089 w 5959916"/>
              <a:gd name="connsiteY1353" fmla="*/ 3460547 h 5274968"/>
              <a:gd name="connsiteX1354" fmla="*/ 4680262 w 5959916"/>
              <a:gd name="connsiteY1354" fmla="*/ 3467853 h 5274968"/>
              <a:gd name="connsiteX1355" fmla="*/ 4691368 w 5959916"/>
              <a:gd name="connsiteY1355" fmla="*/ 3447924 h 5274968"/>
              <a:gd name="connsiteX1356" fmla="*/ 4709479 w 5959916"/>
              <a:gd name="connsiteY1356" fmla="*/ 3447374 h 5274968"/>
              <a:gd name="connsiteX1357" fmla="*/ 3995457 w 5959916"/>
              <a:gd name="connsiteY1357" fmla="*/ 3439142 h 5274968"/>
              <a:gd name="connsiteX1358" fmla="*/ 3972954 w 5959916"/>
              <a:gd name="connsiteY1358" fmla="*/ 3452314 h 5274968"/>
              <a:gd name="connsiteX1359" fmla="*/ 3995457 w 5959916"/>
              <a:gd name="connsiteY1359" fmla="*/ 3439142 h 5274968"/>
              <a:gd name="connsiteX1360" fmla="*/ 763761 w 5959916"/>
              <a:gd name="connsiteY1360" fmla="*/ 3430911 h 5274968"/>
              <a:gd name="connsiteX1361" fmla="*/ 790311 w 5959916"/>
              <a:gd name="connsiteY1361" fmla="*/ 3434752 h 5274968"/>
              <a:gd name="connsiteX1362" fmla="*/ 740916 w 5959916"/>
              <a:gd name="connsiteY1362" fmla="*/ 3443533 h 5274968"/>
              <a:gd name="connsiteX1363" fmla="*/ 763761 w 5959916"/>
              <a:gd name="connsiteY1363" fmla="*/ 3430911 h 5274968"/>
              <a:gd name="connsiteX1364" fmla="*/ 4022897 w 5959916"/>
              <a:gd name="connsiteY1364" fmla="*/ 3421580 h 5274968"/>
              <a:gd name="connsiteX1365" fmla="*/ 4009177 w 5959916"/>
              <a:gd name="connsiteY1365" fmla="*/ 3425971 h 5274968"/>
              <a:gd name="connsiteX1366" fmla="*/ 4017958 w 5959916"/>
              <a:gd name="connsiteY1366" fmla="*/ 3443533 h 5274968"/>
              <a:gd name="connsiteX1367" fmla="*/ 4022897 w 5959916"/>
              <a:gd name="connsiteY1367" fmla="*/ 3421580 h 5274968"/>
              <a:gd name="connsiteX1368" fmla="*/ 5355997 w 5959916"/>
              <a:gd name="connsiteY1368" fmla="*/ 3412250 h 5274968"/>
              <a:gd name="connsiteX1369" fmla="*/ 5329104 w 5959916"/>
              <a:gd name="connsiteY1369" fmla="*/ 3429812 h 5274968"/>
              <a:gd name="connsiteX1370" fmla="*/ 5351605 w 5959916"/>
              <a:gd name="connsiteY1370" fmla="*/ 3429812 h 5274968"/>
              <a:gd name="connsiteX1371" fmla="*/ 5355997 w 5959916"/>
              <a:gd name="connsiteY1371" fmla="*/ 3412250 h 5274968"/>
              <a:gd name="connsiteX1372" fmla="*/ 4359328 w 5959916"/>
              <a:gd name="connsiteY1372" fmla="*/ 3412250 h 5274968"/>
              <a:gd name="connsiteX1373" fmla="*/ 4336826 w 5959916"/>
              <a:gd name="connsiteY1373" fmla="*/ 3421031 h 5274968"/>
              <a:gd name="connsiteX1374" fmla="*/ 4359328 w 5959916"/>
              <a:gd name="connsiteY1374" fmla="*/ 3412250 h 5274968"/>
              <a:gd name="connsiteX1375" fmla="*/ 4920228 w 5959916"/>
              <a:gd name="connsiteY1375" fmla="*/ 3408408 h 5274968"/>
              <a:gd name="connsiteX1376" fmla="*/ 4920228 w 5959916"/>
              <a:gd name="connsiteY1376" fmla="*/ 3444081 h 5274968"/>
              <a:gd name="connsiteX1377" fmla="*/ 4888945 w 5959916"/>
              <a:gd name="connsiteY1377" fmla="*/ 3457254 h 5274968"/>
              <a:gd name="connsiteX1378" fmla="*/ 4897727 w 5959916"/>
              <a:gd name="connsiteY1378" fmla="*/ 3474816 h 5274968"/>
              <a:gd name="connsiteX1379" fmla="*/ 4852722 w 5959916"/>
              <a:gd name="connsiteY1379" fmla="*/ 3492378 h 5274968"/>
              <a:gd name="connsiteX1380" fmla="*/ 4852722 w 5959916"/>
              <a:gd name="connsiteY1380" fmla="*/ 3509941 h 5274968"/>
              <a:gd name="connsiteX1381" fmla="*/ 4817049 w 5959916"/>
              <a:gd name="connsiteY1381" fmla="*/ 3514332 h 5274968"/>
              <a:gd name="connsiteX1382" fmla="*/ 4830770 w 5959916"/>
              <a:gd name="connsiteY1382" fmla="*/ 3554396 h 5274968"/>
              <a:gd name="connsiteX1383" fmla="*/ 4803877 w 5959916"/>
              <a:gd name="connsiteY1383" fmla="*/ 3595559 h 5274968"/>
              <a:gd name="connsiteX1384" fmla="*/ 4884555 w 5959916"/>
              <a:gd name="connsiteY1384" fmla="*/ 3511039 h 5274968"/>
              <a:gd name="connsiteX1385" fmla="*/ 4902667 w 5959916"/>
              <a:gd name="connsiteY1385" fmla="*/ 3524210 h 5274968"/>
              <a:gd name="connsiteX1386" fmla="*/ 4997065 w 5959916"/>
              <a:gd name="connsiteY1386" fmla="*/ 3444081 h 5274968"/>
              <a:gd name="connsiteX1387" fmla="*/ 4992673 w 5959916"/>
              <a:gd name="connsiteY1387" fmla="*/ 3408408 h 5274968"/>
              <a:gd name="connsiteX1388" fmla="*/ 4952060 w 5959916"/>
              <a:gd name="connsiteY1388" fmla="*/ 3408408 h 5274968"/>
              <a:gd name="connsiteX1389" fmla="*/ 4933950 w 5959916"/>
              <a:gd name="connsiteY1389" fmla="*/ 3439692 h 5274968"/>
              <a:gd name="connsiteX1390" fmla="*/ 4933950 w 5959916"/>
              <a:gd name="connsiteY1390" fmla="*/ 3408408 h 5274968"/>
              <a:gd name="connsiteX1391" fmla="*/ 4920228 w 5959916"/>
              <a:gd name="connsiteY1391" fmla="*/ 3408408 h 5274968"/>
              <a:gd name="connsiteX1392" fmla="*/ 5216595 w 5959916"/>
              <a:gd name="connsiteY1392" fmla="*/ 3403469 h 5274968"/>
              <a:gd name="connsiteX1393" fmla="*/ 5185311 w 5959916"/>
              <a:gd name="connsiteY1393" fmla="*/ 3452314 h 5274968"/>
              <a:gd name="connsiteX1394" fmla="*/ 5216595 w 5959916"/>
              <a:gd name="connsiteY1394" fmla="*/ 3403469 h 5274968"/>
              <a:gd name="connsiteX1395" fmla="*/ 4776985 w 5959916"/>
              <a:gd name="connsiteY1395" fmla="*/ 3403469 h 5274968"/>
              <a:gd name="connsiteX1396" fmla="*/ 4776985 w 5959916"/>
              <a:gd name="connsiteY1396" fmla="*/ 3421031 h 5274968"/>
              <a:gd name="connsiteX1397" fmla="*/ 4795097 w 5959916"/>
              <a:gd name="connsiteY1397" fmla="*/ 3416641 h 5274968"/>
              <a:gd name="connsiteX1398" fmla="*/ 4776985 w 5959916"/>
              <a:gd name="connsiteY1398" fmla="*/ 3403469 h 5274968"/>
              <a:gd name="connsiteX1399" fmla="*/ 4211144 w 5959916"/>
              <a:gd name="connsiteY1399" fmla="*/ 3390297 h 5274968"/>
              <a:gd name="connsiteX1400" fmla="*/ 4179861 w 5959916"/>
              <a:gd name="connsiteY1400" fmla="*/ 3412250 h 5274968"/>
              <a:gd name="connsiteX1401" fmla="*/ 4184253 w 5959916"/>
              <a:gd name="connsiteY1401" fmla="*/ 3452314 h 5274968"/>
              <a:gd name="connsiteX1402" fmla="*/ 4211144 w 5959916"/>
              <a:gd name="connsiteY1402" fmla="*/ 3452863 h 5274968"/>
              <a:gd name="connsiteX1403" fmla="*/ 4188643 w 5959916"/>
              <a:gd name="connsiteY1403" fmla="*/ 3474816 h 5274968"/>
              <a:gd name="connsiteX1404" fmla="*/ 4215536 w 5959916"/>
              <a:gd name="connsiteY1404" fmla="*/ 3483597 h 5274968"/>
              <a:gd name="connsiteX1405" fmla="*/ 4278651 w 5959916"/>
              <a:gd name="connsiteY1405" fmla="*/ 3434752 h 5274968"/>
              <a:gd name="connsiteX1406" fmla="*/ 4238037 w 5959916"/>
              <a:gd name="connsiteY1406" fmla="*/ 3443533 h 5274968"/>
              <a:gd name="connsiteX1407" fmla="*/ 4202363 w 5959916"/>
              <a:gd name="connsiteY1407" fmla="*/ 3407860 h 5274968"/>
              <a:gd name="connsiteX1408" fmla="*/ 4211144 w 5959916"/>
              <a:gd name="connsiteY1408" fmla="*/ 3390297 h 5274968"/>
              <a:gd name="connsiteX1409" fmla="*/ 4898275 w 5959916"/>
              <a:gd name="connsiteY1409" fmla="*/ 3377125 h 5274968"/>
              <a:gd name="connsiteX1410" fmla="*/ 4907057 w 5959916"/>
              <a:gd name="connsiteY1410" fmla="*/ 3381516 h 5274968"/>
              <a:gd name="connsiteX1411" fmla="*/ 4893336 w 5959916"/>
              <a:gd name="connsiteY1411" fmla="*/ 3399078 h 5274968"/>
              <a:gd name="connsiteX1412" fmla="*/ 4898275 w 5959916"/>
              <a:gd name="connsiteY1412" fmla="*/ 3377125 h 5274968"/>
              <a:gd name="connsiteX1413" fmla="*/ 5063678 w 5959916"/>
              <a:gd name="connsiteY1413" fmla="*/ 3376919 h 5274968"/>
              <a:gd name="connsiteX1414" fmla="*/ 5032738 w 5959916"/>
              <a:gd name="connsiteY1414" fmla="*/ 3385907 h 5274968"/>
              <a:gd name="connsiteX1415" fmla="*/ 5037128 w 5959916"/>
              <a:gd name="connsiteY1415" fmla="*/ 3403469 h 5274968"/>
              <a:gd name="connsiteX1416" fmla="*/ 5077741 w 5959916"/>
              <a:gd name="connsiteY1416" fmla="*/ 3394688 h 5274968"/>
              <a:gd name="connsiteX1417" fmla="*/ 5063678 w 5959916"/>
              <a:gd name="connsiteY1417" fmla="*/ 3376919 h 5274968"/>
              <a:gd name="connsiteX1418" fmla="*/ 4758326 w 5959916"/>
              <a:gd name="connsiteY1418" fmla="*/ 3376027 h 5274968"/>
              <a:gd name="connsiteX1419" fmla="*/ 4628253 w 5959916"/>
              <a:gd name="connsiteY1419" fmla="*/ 3460547 h 5274968"/>
              <a:gd name="connsiteX1420" fmla="*/ 4641974 w 5959916"/>
              <a:gd name="connsiteY1420" fmla="*/ 3509393 h 5274968"/>
              <a:gd name="connsiteX1421" fmla="*/ 4633192 w 5959916"/>
              <a:gd name="connsiteY1421" fmla="*/ 3526955 h 5274968"/>
              <a:gd name="connsiteX1422" fmla="*/ 4588189 w 5959916"/>
              <a:gd name="connsiteY1422" fmla="*/ 3540126 h 5274968"/>
              <a:gd name="connsiteX1423" fmla="*/ 4592579 w 5959916"/>
              <a:gd name="connsiteY1423" fmla="*/ 3557689 h 5274968"/>
              <a:gd name="connsiteX1424" fmla="*/ 4574469 w 5959916"/>
              <a:gd name="connsiteY1424" fmla="*/ 3557689 h 5274968"/>
              <a:gd name="connsiteX1425" fmla="*/ 4565687 w 5959916"/>
              <a:gd name="connsiteY1425" fmla="*/ 3535735 h 5274968"/>
              <a:gd name="connsiteX1426" fmla="*/ 4606299 w 5959916"/>
              <a:gd name="connsiteY1426" fmla="*/ 3455607 h 5274968"/>
              <a:gd name="connsiteX1427" fmla="*/ 4624412 w 5959916"/>
              <a:gd name="connsiteY1427" fmla="*/ 3459998 h 5274968"/>
              <a:gd name="connsiteX1428" fmla="*/ 4624412 w 5959916"/>
              <a:gd name="connsiteY1428" fmla="*/ 3428715 h 5274968"/>
              <a:gd name="connsiteX1429" fmla="*/ 4601909 w 5959916"/>
              <a:gd name="connsiteY1429" fmla="*/ 3424324 h 5274968"/>
              <a:gd name="connsiteX1430" fmla="*/ 4561296 w 5959916"/>
              <a:gd name="connsiteY1430" fmla="*/ 3455607 h 5274968"/>
              <a:gd name="connsiteX1431" fmla="*/ 4534404 w 5959916"/>
              <a:gd name="connsiteY1431" fmla="*/ 3495671 h 5274968"/>
              <a:gd name="connsiteX1432" fmla="*/ 4534404 w 5959916"/>
              <a:gd name="connsiteY1432" fmla="*/ 3482500 h 5274968"/>
              <a:gd name="connsiteX1433" fmla="*/ 4507511 w 5959916"/>
              <a:gd name="connsiteY1433" fmla="*/ 3491280 h 5274968"/>
              <a:gd name="connsiteX1434" fmla="*/ 4511903 w 5959916"/>
              <a:gd name="connsiteY1434" fmla="*/ 3522564 h 5274968"/>
              <a:gd name="connsiteX1435" fmla="*/ 4458117 w 5959916"/>
              <a:gd name="connsiteY1435" fmla="*/ 3588972 h 5274968"/>
              <a:gd name="connsiteX1436" fmla="*/ 4413113 w 5959916"/>
              <a:gd name="connsiteY1436" fmla="*/ 3610926 h 5274968"/>
              <a:gd name="connsiteX1437" fmla="*/ 4386221 w 5959916"/>
              <a:gd name="connsiteY1437" fmla="*/ 3606535 h 5274968"/>
              <a:gd name="connsiteX1438" fmla="*/ 4381829 w 5959916"/>
              <a:gd name="connsiteY1438" fmla="*/ 3642208 h 5274968"/>
              <a:gd name="connsiteX1439" fmla="*/ 4399940 w 5959916"/>
              <a:gd name="connsiteY1439" fmla="*/ 3655380 h 5274968"/>
              <a:gd name="connsiteX1440" fmla="*/ 4368657 w 5959916"/>
              <a:gd name="connsiteY1440" fmla="*/ 3659771 h 5274968"/>
              <a:gd name="connsiteX1441" fmla="*/ 4377439 w 5959916"/>
              <a:gd name="connsiteY1441" fmla="*/ 3628488 h 5274968"/>
              <a:gd name="connsiteX1442" fmla="*/ 4377439 w 5959916"/>
              <a:gd name="connsiteY1442" fmla="*/ 3579643 h 5274968"/>
              <a:gd name="connsiteX1443" fmla="*/ 4386221 w 5959916"/>
              <a:gd name="connsiteY1443" fmla="*/ 3588424 h 5274968"/>
              <a:gd name="connsiteX1444" fmla="*/ 4404332 w 5959916"/>
              <a:gd name="connsiteY1444" fmla="*/ 3548360 h 5274968"/>
              <a:gd name="connsiteX1445" fmla="*/ 4373049 w 5959916"/>
              <a:gd name="connsiteY1445" fmla="*/ 3552750 h 5274968"/>
              <a:gd name="connsiteX1446" fmla="*/ 4359328 w 5959916"/>
              <a:gd name="connsiteY1446" fmla="*/ 3561531 h 5274968"/>
              <a:gd name="connsiteX1447" fmla="*/ 4363719 w 5959916"/>
              <a:gd name="connsiteY1447" fmla="*/ 3548360 h 5274968"/>
              <a:gd name="connsiteX1448" fmla="*/ 4341217 w 5959916"/>
              <a:gd name="connsiteY1448" fmla="*/ 3561531 h 5274968"/>
              <a:gd name="connsiteX1449" fmla="*/ 4287431 w 5959916"/>
              <a:gd name="connsiteY1449" fmla="*/ 3601595 h 5274968"/>
              <a:gd name="connsiteX1450" fmla="*/ 4305542 w 5959916"/>
              <a:gd name="connsiteY1450" fmla="*/ 3628488 h 5274968"/>
              <a:gd name="connsiteX1451" fmla="*/ 4256148 w 5959916"/>
              <a:gd name="connsiteY1451" fmla="*/ 3681723 h 5274968"/>
              <a:gd name="connsiteX1452" fmla="*/ 4251758 w 5959916"/>
              <a:gd name="connsiteY1452" fmla="*/ 3713007 h 5274968"/>
              <a:gd name="connsiteX1453" fmla="*/ 4229256 w 5959916"/>
              <a:gd name="connsiteY1453" fmla="*/ 3677333 h 5274968"/>
              <a:gd name="connsiteX1454" fmla="*/ 4260538 w 5959916"/>
              <a:gd name="connsiteY1454" fmla="*/ 3592814 h 5274968"/>
              <a:gd name="connsiteX1455" fmla="*/ 4242428 w 5959916"/>
              <a:gd name="connsiteY1455" fmla="*/ 3628488 h 5274968"/>
              <a:gd name="connsiteX1456" fmla="*/ 4233647 w 5959916"/>
              <a:gd name="connsiteY1456" fmla="*/ 3610926 h 5274968"/>
              <a:gd name="connsiteX1457" fmla="*/ 4126076 w 5959916"/>
              <a:gd name="connsiteY1457" fmla="*/ 3677333 h 5274968"/>
              <a:gd name="connsiteX1458" fmla="*/ 4139798 w 5959916"/>
              <a:gd name="connsiteY1458" fmla="*/ 3677333 h 5274968"/>
              <a:gd name="connsiteX1459" fmla="*/ 4112905 w 5959916"/>
              <a:gd name="connsiteY1459" fmla="*/ 3708616 h 5274968"/>
              <a:gd name="connsiteX1460" fmla="*/ 4117295 w 5959916"/>
              <a:gd name="connsiteY1460" fmla="*/ 3695444 h 5274968"/>
              <a:gd name="connsiteX1461" fmla="*/ 4067901 w 5959916"/>
              <a:gd name="connsiteY1461" fmla="*/ 3735508 h 5274968"/>
              <a:gd name="connsiteX1462" fmla="*/ 4063511 w 5959916"/>
              <a:gd name="connsiteY1462" fmla="*/ 3779964 h 5274968"/>
              <a:gd name="connsiteX1463" fmla="*/ 4072291 w 5959916"/>
              <a:gd name="connsiteY1463" fmla="*/ 3771183 h 5274968"/>
              <a:gd name="connsiteX1464" fmla="*/ 4081073 w 5959916"/>
              <a:gd name="connsiteY1464" fmla="*/ 3806856 h 5274968"/>
              <a:gd name="connsiteX1465" fmla="*/ 4085463 w 5959916"/>
              <a:gd name="connsiteY1465" fmla="*/ 3775574 h 5274968"/>
              <a:gd name="connsiteX1466" fmla="*/ 4112356 w 5959916"/>
              <a:gd name="connsiteY1466" fmla="*/ 3748681 h 5274968"/>
              <a:gd name="connsiteX1467" fmla="*/ 4081073 w 5959916"/>
              <a:gd name="connsiteY1467" fmla="*/ 3744290 h 5274968"/>
              <a:gd name="connsiteX1468" fmla="*/ 4094794 w 5959916"/>
              <a:gd name="connsiteY1468" fmla="*/ 3735508 h 5274968"/>
              <a:gd name="connsiteX1469" fmla="*/ 4112905 w 5959916"/>
              <a:gd name="connsiteY1469" fmla="*/ 3739899 h 5274968"/>
              <a:gd name="connsiteX1470" fmla="*/ 4139798 w 5959916"/>
              <a:gd name="connsiteY1470" fmla="*/ 3699835 h 5274968"/>
              <a:gd name="connsiteX1471" fmla="*/ 4144188 w 5959916"/>
              <a:gd name="connsiteY1471" fmla="*/ 3731118 h 5274968"/>
              <a:gd name="connsiteX1472" fmla="*/ 4184801 w 5959916"/>
              <a:gd name="connsiteY1472" fmla="*/ 3704226 h 5274968"/>
              <a:gd name="connsiteX1473" fmla="*/ 4184801 w 5959916"/>
              <a:gd name="connsiteY1473" fmla="*/ 3757463 h 5274968"/>
              <a:gd name="connsiteX1474" fmla="*/ 4220475 w 5959916"/>
              <a:gd name="connsiteY1474" fmla="*/ 3726179 h 5274968"/>
              <a:gd name="connsiteX1475" fmla="*/ 4242976 w 5959916"/>
              <a:gd name="connsiteY1475" fmla="*/ 3739351 h 5274968"/>
              <a:gd name="connsiteX1476" fmla="*/ 4269869 w 5959916"/>
              <a:gd name="connsiteY1476" fmla="*/ 3708068 h 5274968"/>
              <a:gd name="connsiteX1477" fmla="*/ 4265479 w 5959916"/>
              <a:gd name="connsiteY1477" fmla="*/ 3721240 h 5274968"/>
              <a:gd name="connsiteX1478" fmla="*/ 4346156 w 5959916"/>
              <a:gd name="connsiteY1478" fmla="*/ 3668003 h 5274968"/>
              <a:gd name="connsiteX1479" fmla="*/ 4346156 w 5959916"/>
              <a:gd name="connsiteY1479" fmla="*/ 3685566 h 5274968"/>
              <a:gd name="connsiteX1480" fmla="*/ 4359877 w 5959916"/>
              <a:gd name="connsiteY1480" fmla="*/ 3681175 h 5274968"/>
              <a:gd name="connsiteX1481" fmla="*/ 4314873 w 5959916"/>
              <a:gd name="connsiteY1481" fmla="*/ 3716849 h 5274968"/>
              <a:gd name="connsiteX1482" fmla="*/ 4310483 w 5959916"/>
              <a:gd name="connsiteY1482" fmla="*/ 3738802 h 5274968"/>
              <a:gd name="connsiteX1483" fmla="*/ 4296762 w 5959916"/>
              <a:gd name="connsiteY1483" fmla="*/ 3730021 h 5274968"/>
              <a:gd name="connsiteX1484" fmla="*/ 4274259 w 5959916"/>
              <a:gd name="connsiteY1484" fmla="*/ 3765694 h 5274968"/>
              <a:gd name="connsiteX1485" fmla="*/ 4229256 w 5959916"/>
              <a:gd name="connsiteY1485" fmla="*/ 3765694 h 5274968"/>
              <a:gd name="connsiteX1486" fmla="*/ 4112356 w 5959916"/>
              <a:gd name="connsiteY1486" fmla="*/ 3876557 h 5274968"/>
              <a:gd name="connsiteX1487" fmla="*/ 4103575 w 5959916"/>
              <a:gd name="connsiteY1487" fmla="*/ 3863386 h 5274968"/>
              <a:gd name="connsiteX1488" fmla="*/ 3982283 w 5959916"/>
              <a:gd name="connsiteY1488" fmla="*/ 3965467 h 5274968"/>
              <a:gd name="connsiteX1489" fmla="*/ 4049790 w 5959916"/>
              <a:gd name="connsiteY1489" fmla="*/ 3992360 h 5274968"/>
              <a:gd name="connsiteX1490" fmla="*/ 4094794 w 5959916"/>
              <a:gd name="connsiteY1490" fmla="*/ 3925952 h 5274968"/>
              <a:gd name="connsiteX1491" fmla="*/ 4126076 w 5959916"/>
              <a:gd name="connsiteY1491" fmla="*/ 3930342 h 5274968"/>
              <a:gd name="connsiteX1492" fmla="*/ 4161750 w 5959916"/>
              <a:gd name="connsiteY1492" fmla="*/ 3854604 h 5274968"/>
              <a:gd name="connsiteX1493" fmla="*/ 4170532 w 5959916"/>
              <a:gd name="connsiteY1493" fmla="*/ 3876557 h 5274968"/>
              <a:gd name="connsiteX1494" fmla="*/ 4246818 w 5959916"/>
              <a:gd name="connsiteY1494" fmla="*/ 3814540 h 5274968"/>
              <a:gd name="connsiteX1495" fmla="*/ 4238037 w 5959916"/>
              <a:gd name="connsiteY1495" fmla="*/ 3841432 h 5274968"/>
              <a:gd name="connsiteX1496" fmla="*/ 4219926 w 5959916"/>
              <a:gd name="connsiteY1496" fmla="*/ 3841432 h 5274968"/>
              <a:gd name="connsiteX1497" fmla="*/ 4197423 w 5959916"/>
              <a:gd name="connsiteY1497" fmla="*/ 3890278 h 5274968"/>
              <a:gd name="connsiteX1498" fmla="*/ 4238037 w 5959916"/>
              <a:gd name="connsiteY1498" fmla="*/ 3890278 h 5274968"/>
              <a:gd name="connsiteX1499" fmla="*/ 4264929 w 5959916"/>
              <a:gd name="connsiteY1499" fmla="*/ 3858995 h 5274968"/>
              <a:gd name="connsiteX1500" fmla="*/ 4256148 w 5959916"/>
              <a:gd name="connsiteY1500" fmla="*/ 3814540 h 5274968"/>
              <a:gd name="connsiteX1501" fmla="*/ 4278651 w 5959916"/>
              <a:gd name="connsiteY1501" fmla="*/ 3796977 h 5274968"/>
              <a:gd name="connsiteX1502" fmla="*/ 4301152 w 5959916"/>
              <a:gd name="connsiteY1502" fmla="*/ 3818930 h 5274968"/>
              <a:gd name="connsiteX1503" fmla="*/ 4309933 w 5959916"/>
              <a:gd name="connsiteY1503" fmla="*/ 3801368 h 5274968"/>
              <a:gd name="connsiteX1504" fmla="*/ 4314324 w 5959916"/>
              <a:gd name="connsiteY1504" fmla="*/ 3814540 h 5274968"/>
              <a:gd name="connsiteX1505" fmla="*/ 4345608 w 5959916"/>
              <a:gd name="connsiteY1505" fmla="*/ 3801368 h 5274968"/>
              <a:gd name="connsiteX1506" fmla="*/ 4345608 w 5959916"/>
              <a:gd name="connsiteY1506" fmla="*/ 3818930 h 5274968"/>
              <a:gd name="connsiteX1507" fmla="*/ 4413113 w 5959916"/>
              <a:gd name="connsiteY1507" fmla="*/ 3783257 h 5274968"/>
              <a:gd name="connsiteX1508" fmla="*/ 4404332 w 5959916"/>
              <a:gd name="connsiteY1508" fmla="*/ 3796428 h 5274968"/>
              <a:gd name="connsiteX1509" fmla="*/ 4408723 w 5959916"/>
              <a:gd name="connsiteY1509" fmla="*/ 3818382 h 5274968"/>
              <a:gd name="connsiteX1510" fmla="*/ 4440006 w 5959916"/>
              <a:gd name="connsiteY1510" fmla="*/ 3800819 h 5274968"/>
              <a:gd name="connsiteX1511" fmla="*/ 4444396 w 5959916"/>
              <a:gd name="connsiteY1511" fmla="*/ 3822773 h 5274968"/>
              <a:gd name="connsiteX1512" fmla="*/ 4551966 w 5959916"/>
              <a:gd name="connsiteY1512" fmla="*/ 3769536 h 5274968"/>
              <a:gd name="connsiteX1513" fmla="*/ 4556356 w 5959916"/>
              <a:gd name="connsiteY1513" fmla="*/ 3791489 h 5274968"/>
              <a:gd name="connsiteX1514" fmla="*/ 4538246 w 5959916"/>
              <a:gd name="connsiteY1514" fmla="*/ 3804662 h 5274968"/>
              <a:gd name="connsiteX1515" fmla="*/ 4511353 w 5959916"/>
              <a:gd name="connsiteY1515" fmla="*/ 3800271 h 5274968"/>
              <a:gd name="connsiteX1516" fmla="*/ 4520134 w 5959916"/>
              <a:gd name="connsiteY1516" fmla="*/ 3835945 h 5274968"/>
              <a:gd name="connsiteX1517" fmla="*/ 4547027 w 5959916"/>
              <a:gd name="connsiteY1517" fmla="*/ 3827163 h 5274968"/>
              <a:gd name="connsiteX1518" fmla="*/ 4542636 w 5959916"/>
              <a:gd name="connsiteY1518" fmla="*/ 3849116 h 5274968"/>
              <a:gd name="connsiteX1519" fmla="*/ 4524524 w 5959916"/>
              <a:gd name="connsiteY1519" fmla="*/ 3897961 h 5274968"/>
              <a:gd name="connsiteX1520" fmla="*/ 4582700 w 5959916"/>
              <a:gd name="connsiteY1520" fmla="*/ 3804662 h 5274968"/>
              <a:gd name="connsiteX1521" fmla="*/ 4609593 w 5959916"/>
              <a:gd name="connsiteY1521" fmla="*/ 3755815 h 5274968"/>
              <a:gd name="connsiteX1522" fmla="*/ 4568979 w 5959916"/>
              <a:gd name="connsiteY1522" fmla="*/ 3773378 h 5274968"/>
              <a:gd name="connsiteX1523" fmla="*/ 4573369 w 5959916"/>
              <a:gd name="connsiteY1523" fmla="*/ 3733313 h 5274968"/>
              <a:gd name="connsiteX1524" fmla="*/ 4604652 w 5959916"/>
              <a:gd name="connsiteY1524" fmla="*/ 3746485 h 5274968"/>
              <a:gd name="connsiteX1525" fmla="*/ 4622764 w 5959916"/>
              <a:gd name="connsiteY1525" fmla="*/ 3710811 h 5274968"/>
              <a:gd name="connsiteX1526" fmla="*/ 4604652 w 5959916"/>
              <a:gd name="connsiteY1526" fmla="*/ 3702030 h 5274968"/>
              <a:gd name="connsiteX1527" fmla="*/ 4613435 w 5959916"/>
              <a:gd name="connsiteY1527" fmla="*/ 3675137 h 5274968"/>
              <a:gd name="connsiteX1528" fmla="*/ 4627155 w 5959916"/>
              <a:gd name="connsiteY1528" fmla="*/ 3710811 h 5274968"/>
              <a:gd name="connsiteX1529" fmla="*/ 4654803 w 5959916"/>
              <a:gd name="connsiteY1529" fmla="*/ 3700110 h 5274968"/>
              <a:gd name="connsiteX1530" fmla="*/ 4670994 w 5959916"/>
              <a:gd name="connsiteY1530" fmla="*/ 3680910 h 5274968"/>
              <a:gd name="connsiteX1531" fmla="*/ 4671611 w 5959916"/>
              <a:gd name="connsiteY1531" fmla="*/ 3681175 h 5274968"/>
              <a:gd name="connsiteX1532" fmla="*/ 4672159 w 5959916"/>
              <a:gd name="connsiteY1532" fmla="*/ 3679528 h 5274968"/>
              <a:gd name="connsiteX1533" fmla="*/ 4670994 w 5959916"/>
              <a:gd name="connsiteY1533" fmla="*/ 3680910 h 5274968"/>
              <a:gd name="connsiteX1534" fmla="*/ 4667769 w 5959916"/>
              <a:gd name="connsiteY1534" fmla="*/ 3679528 h 5274968"/>
              <a:gd name="connsiteX1535" fmla="*/ 4636484 w 5959916"/>
              <a:gd name="connsiteY1535" fmla="*/ 3675137 h 5274968"/>
              <a:gd name="connsiteX1536" fmla="*/ 4636484 w 5959916"/>
              <a:gd name="connsiteY1536" fmla="*/ 3643855 h 5274968"/>
              <a:gd name="connsiteX1537" fmla="*/ 4609593 w 5959916"/>
              <a:gd name="connsiteY1537" fmla="*/ 3630683 h 5274968"/>
              <a:gd name="connsiteX1538" fmla="*/ 4685879 w 5959916"/>
              <a:gd name="connsiteY1538" fmla="*/ 3599400 h 5274968"/>
              <a:gd name="connsiteX1539" fmla="*/ 4699601 w 5959916"/>
              <a:gd name="connsiteY1539" fmla="*/ 3616962 h 5274968"/>
              <a:gd name="connsiteX1540" fmla="*/ 4708381 w 5959916"/>
              <a:gd name="connsiteY1540" fmla="*/ 3621353 h 5274968"/>
              <a:gd name="connsiteX1541" fmla="*/ 4748994 w 5959916"/>
              <a:gd name="connsiteY1541" fmla="*/ 3576898 h 5274968"/>
              <a:gd name="connsiteX1542" fmla="*/ 4699601 w 5959916"/>
              <a:gd name="connsiteY1542" fmla="*/ 3532443 h 5274968"/>
              <a:gd name="connsiteX1543" fmla="*/ 4560199 w 5959916"/>
              <a:gd name="connsiteY1543" fmla="*/ 3603790 h 5274968"/>
              <a:gd name="connsiteX1544" fmla="*/ 4506413 w 5959916"/>
              <a:gd name="connsiteY1544" fmla="*/ 3670199 h 5274968"/>
              <a:gd name="connsiteX1545" fmla="*/ 4470740 w 5959916"/>
              <a:gd name="connsiteY1545" fmla="*/ 3643305 h 5274968"/>
              <a:gd name="connsiteX1546" fmla="*/ 4466350 w 5959916"/>
              <a:gd name="connsiteY1546" fmla="*/ 3621353 h 5274968"/>
              <a:gd name="connsiteX1547" fmla="*/ 4497633 w 5959916"/>
              <a:gd name="connsiteY1547" fmla="*/ 3572508 h 5274968"/>
              <a:gd name="connsiteX1548" fmla="*/ 4533306 w 5959916"/>
              <a:gd name="connsiteY1548" fmla="*/ 3559336 h 5274968"/>
              <a:gd name="connsiteX1549" fmla="*/ 4547027 w 5959916"/>
              <a:gd name="connsiteY1549" fmla="*/ 3576898 h 5274968"/>
              <a:gd name="connsiteX1550" fmla="*/ 4560748 w 5959916"/>
              <a:gd name="connsiteY1550" fmla="*/ 3541225 h 5274968"/>
              <a:gd name="connsiteX1551" fmla="*/ 4556356 w 5959916"/>
              <a:gd name="connsiteY1551" fmla="*/ 3572508 h 5274968"/>
              <a:gd name="connsiteX1552" fmla="*/ 4659536 w 5959916"/>
              <a:gd name="connsiteY1552" fmla="*/ 3536834 h 5274968"/>
              <a:gd name="connsiteX1553" fmla="*/ 4673257 w 5959916"/>
              <a:gd name="connsiteY1553" fmla="*/ 3501160 h 5274968"/>
              <a:gd name="connsiteX1554" fmla="*/ 4771497 w 5959916"/>
              <a:gd name="connsiteY1554" fmla="*/ 3446827 h 5274968"/>
              <a:gd name="connsiteX1555" fmla="*/ 4771497 w 5959916"/>
              <a:gd name="connsiteY1555" fmla="*/ 3438046 h 5274968"/>
              <a:gd name="connsiteX1556" fmla="*/ 4717712 w 5959916"/>
              <a:gd name="connsiteY1556" fmla="*/ 3442436 h 5274968"/>
              <a:gd name="connsiteX1557" fmla="*/ 4762715 w 5959916"/>
              <a:gd name="connsiteY1557" fmla="*/ 3393590 h 5274968"/>
              <a:gd name="connsiteX1558" fmla="*/ 4758326 w 5959916"/>
              <a:gd name="connsiteY1558" fmla="*/ 3376027 h 5274968"/>
              <a:gd name="connsiteX1559" fmla="*/ 4768204 w 5959916"/>
              <a:gd name="connsiteY1559" fmla="*/ 3363405 h 5274968"/>
              <a:gd name="connsiteX1560" fmla="*/ 4776985 w 5959916"/>
              <a:gd name="connsiteY1560" fmla="*/ 3385357 h 5274968"/>
              <a:gd name="connsiteX1561" fmla="*/ 4781375 w 5959916"/>
              <a:gd name="connsiteY1561" fmla="*/ 3367795 h 5274968"/>
              <a:gd name="connsiteX1562" fmla="*/ 4768204 w 5959916"/>
              <a:gd name="connsiteY1562" fmla="*/ 3363405 h 5274968"/>
              <a:gd name="connsiteX1563" fmla="*/ 4691368 w 5959916"/>
              <a:gd name="connsiteY1563" fmla="*/ 3359562 h 5274968"/>
              <a:gd name="connsiteX1564" fmla="*/ 4660085 w 5959916"/>
              <a:gd name="connsiteY1564" fmla="*/ 3381516 h 5274968"/>
              <a:gd name="connsiteX1565" fmla="*/ 4663927 w 5959916"/>
              <a:gd name="connsiteY1565" fmla="*/ 3378429 h 5274968"/>
              <a:gd name="connsiteX1566" fmla="*/ 4664373 w 5959916"/>
              <a:gd name="connsiteY1566" fmla="*/ 3384940 h 5274968"/>
              <a:gd name="connsiteX1567" fmla="*/ 4662101 w 5959916"/>
              <a:gd name="connsiteY1567" fmla="*/ 3385743 h 5274968"/>
              <a:gd name="connsiteX1568" fmla="*/ 4658987 w 5959916"/>
              <a:gd name="connsiteY1568" fmla="*/ 3384808 h 5274968"/>
              <a:gd name="connsiteX1569" fmla="*/ 4660085 w 5959916"/>
              <a:gd name="connsiteY1569" fmla="*/ 3386455 h 5274968"/>
              <a:gd name="connsiteX1570" fmla="*/ 4662101 w 5959916"/>
              <a:gd name="connsiteY1570" fmla="*/ 3385743 h 5274968"/>
              <a:gd name="connsiteX1571" fmla="*/ 4664476 w 5959916"/>
              <a:gd name="connsiteY1571" fmla="*/ 3386455 h 5274968"/>
              <a:gd name="connsiteX1572" fmla="*/ 4664373 w 5959916"/>
              <a:gd name="connsiteY1572" fmla="*/ 3384940 h 5274968"/>
              <a:gd name="connsiteX1573" fmla="*/ 4684164 w 5959916"/>
              <a:gd name="connsiteY1573" fmla="*/ 3377948 h 5274968"/>
              <a:gd name="connsiteX1574" fmla="*/ 4691368 w 5959916"/>
              <a:gd name="connsiteY1574" fmla="*/ 3359562 h 5274968"/>
              <a:gd name="connsiteX1575" fmla="*/ 880318 w 5959916"/>
              <a:gd name="connsiteY1575" fmla="*/ 3354624 h 5274968"/>
              <a:gd name="connsiteX1576" fmla="*/ 853426 w 5959916"/>
              <a:gd name="connsiteY1576" fmla="*/ 3376577 h 5274968"/>
              <a:gd name="connsiteX1577" fmla="*/ 880318 w 5959916"/>
              <a:gd name="connsiteY1577" fmla="*/ 3354624 h 5274968"/>
              <a:gd name="connsiteX1578" fmla="*/ 5050849 w 5959916"/>
              <a:gd name="connsiteY1578" fmla="*/ 3350233 h 5274968"/>
              <a:gd name="connsiteX1579" fmla="*/ 5032738 w 5959916"/>
              <a:gd name="connsiteY1579" fmla="*/ 3377125 h 5274968"/>
              <a:gd name="connsiteX1580" fmla="*/ 5050849 w 5959916"/>
              <a:gd name="connsiteY1580" fmla="*/ 3350233 h 5274968"/>
              <a:gd name="connsiteX1581" fmla="*/ 4161750 w 5959916"/>
              <a:gd name="connsiteY1581" fmla="*/ 3350233 h 5274968"/>
              <a:gd name="connsiteX1582" fmla="*/ 4148029 w 5959916"/>
              <a:gd name="connsiteY1582" fmla="*/ 3367795 h 5274968"/>
              <a:gd name="connsiteX1583" fmla="*/ 4166141 w 5959916"/>
              <a:gd name="connsiteY1583" fmla="*/ 3367795 h 5274968"/>
              <a:gd name="connsiteX1584" fmla="*/ 4161750 w 5959916"/>
              <a:gd name="connsiteY1584" fmla="*/ 3350233 h 5274968"/>
              <a:gd name="connsiteX1585" fmla="*/ 3949125 w 5959916"/>
              <a:gd name="connsiteY1585" fmla="*/ 3348037 h 5274968"/>
              <a:gd name="connsiteX1586" fmla="*/ 3892825 w 5959916"/>
              <a:gd name="connsiteY1586" fmla="*/ 3394138 h 5274968"/>
              <a:gd name="connsiteX1587" fmla="*/ 3897216 w 5959916"/>
              <a:gd name="connsiteY1587" fmla="*/ 3438593 h 5274968"/>
              <a:gd name="connsiteX1588" fmla="*/ 3870324 w 5959916"/>
              <a:gd name="connsiteY1588" fmla="*/ 3416641 h 5274968"/>
              <a:gd name="connsiteX1589" fmla="*/ 3879105 w 5959916"/>
              <a:gd name="connsiteY1589" fmla="*/ 3452314 h 5274968"/>
              <a:gd name="connsiteX1590" fmla="*/ 3905997 w 5959916"/>
              <a:gd name="connsiteY1590" fmla="*/ 3443533 h 5274968"/>
              <a:gd name="connsiteX1591" fmla="*/ 3901607 w 5959916"/>
              <a:gd name="connsiteY1591" fmla="*/ 3474816 h 5274968"/>
              <a:gd name="connsiteX1592" fmla="*/ 3987224 w 5959916"/>
              <a:gd name="connsiteY1592" fmla="*/ 3394138 h 5274968"/>
              <a:gd name="connsiteX1593" fmla="*/ 3996005 w 5959916"/>
              <a:gd name="connsiteY1593" fmla="*/ 3376577 h 5274968"/>
              <a:gd name="connsiteX1594" fmla="*/ 3972320 w 5959916"/>
              <a:gd name="connsiteY1594" fmla="*/ 3349761 h 5274968"/>
              <a:gd name="connsiteX1595" fmla="*/ 3949125 w 5959916"/>
              <a:gd name="connsiteY1595" fmla="*/ 3348037 h 5274968"/>
              <a:gd name="connsiteX1596" fmla="*/ 5337885 w 5959916"/>
              <a:gd name="connsiteY1596" fmla="*/ 3341451 h 5274968"/>
              <a:gd name="connsiteX1597" fmla="*/ 5351605 w 5959916"/>
              <a:gd name="connsiteY1597" fmla="*/ 3341451 h 5274968"/>
              <a:gd name="connsiteX1598" fmla="*/ 5337885 w 5959916"/>
              <a:gd name="connsiteY1598" fmla="*/ 3341451 h 5274968"/>
              <a:gd name="connsiteX1599" fmla="*/ 5023956 w 5959916"/>
              <a:gd name="connsiteY1599" fmla="*/ 3318949 h 5274968"/>
              <a:gd name="connsiteX1600" fmla="*/ 5005845 w 5959916"/>
              <a:gd name="connsiteY1600" fmla="*/ 3323341 h 5274968"/>
              <a:gd name="connsiteX1601" fmla="*/ 5019566 w 5959916"/>
              <a:gd name="connsiteY1601" fmla="*/ 3354624 h 5274968"/>
              <a:gd name="connsiteX1602" fmla="*/ 5055239 w 5959916"/>
              <a:gd name="connsiteY1602" fmla="*/ 3327731 h 5274968"/>
              <a:gd name="connsiteX1603" fmla="*/ 5023956 w 5959916"/>
              <a:gd name="connsiteY1603" fmla="*/ 3318949 h 5274968"/>
              <a:gd name="connsiteX1604" fmla="*/ 4147155 w 5959916"/>
              <a:gd name="connsiteY1604" fmla="*/ 3309002 h 5274968"/>
              <a:gd name="connsiteX1605" fmla="*/ 4116746 w 5959916"/>
              <a:gd name="connsiteY1605" fmla="*/ 3314559 h 5274968"/>
              <a:gd name="connsiteX1606" fmla="*/ 4089853 w 5959916"/>
              <a:gd name="connsiteY1606" fmla="*/ 3354624 h 5274968"/>
              <a:gd name="connsiteX1607" fmla="*/ 4103575 w 5959916"/>
              <a:gd name="connsiteY1607" fmla="*/ 3350233 h 5274968"/>
              <a:gd name="connsiteX1608" fmla="*/ 4161750 w 5959916"/>
              <a:gd name="connsiteY1608" fmla="*/ 3314559 h 5274968"/>
              <a:gd name="connsiteX1609" fmla="*/ 4147155 w 5959916"/>
              <a:gd name="connsiteY1609" fmla="*/ 3309002 h 5274968"/>
              <a:gd name="connsiteX1610" fmla="*/ 4803877 w 5959916"/>
              <a:gd name="connsiteY1610" fmla="*/ 3301936 h 5274968"/>
              <a:gd name="connsiteX1611" fmla="*/ 4731982 w 5959916"/>
              <a:gd name="connsiteY1611" fmla="*/ 3323888 h 5274968"/>
              <a:gd name="connsiteX1612" fmla="*/ 4718260 w 5959916"/>
              <a:gd name="connsiteY1612" fmla="*/ 3345842 h 5274968"/>
              <a:gd name="connsiteX1613" fmla="*/ 4803877 w 5959916"/>
              <a:gd name="connsiteY1613" fmla="*/ 3301936 h 5274968"/>
              <a:gd name="connsiteX1614" fmla="*/ 5064021 w 5959916"/>
              <a:gd name="connsiteY1614" fmla="*/ 3301386 h 5274968"/>
              <a:gd name="connsiteX1615" fmla="*/ 5060180 w 5959916"/>
              <a:gd name="connsiteY1615" fmla="*/ 3305777 h 5274968"/>
              <a:gd name="connsiteX1616" fmla="*/ 5064569 w 5959916"/>
              <a:gd name="connsiteY1616" fmla="*/ 3314559 h 5274968"/>
              <a:gd name="connsiteX1617" fmla="*/ 5068960 w 5959916"/>
              <a:gd name="connsiteY1617" fmla="*/ 3310168 h 5274968"/>
              <a:gd name="connsiteX1618" fmla="*/ 5073351 w 5959916"/>
              <a:gd name="connsiteY1618" fmla="*/ 3318949 h 5274968"/>
              <a:gd name="connsiteX1619" fmla="*/ 5082132 w 5959916"/>
              <a:gd name="connsiteY1619" fmla="*/ 3314559 h 5274968"/>
              <a:gd name="connsiteX1620" fmla="*/ 5077741 w 5959916"/>
              <a:gd name="connsiteY1620" fmla="*/ 3301386 h 5274968"/>
              <a:gd name="connsiteX1621" fmla="*/ 5064021 w 5959916"/>
              <a:gd name="connsiteY1621" fmla="*/ 3301386 h 5274968"/>
              <a:gd name="connsiteX1622" fmla="*/ 5208689 w 5959916"/>
              <a:gd name="connsiteY1622" fmla="*/ 3296362 h 5274968"/>
              <a:gd name="connsiteX1623" fmla="*/ 5140308 w 5959916"/>
              <a:gd name="connsiteY1623" fmla="*/ 3350233 h 5274968"/>
              <a:gd name="connsiteX1624" fmla="*/ 5149088 w 5959916"/>
              <a:gd name="connsiteY1624" fmla="*/ 3399078 h 5274968"/>
              <a:gd name="connsiteX1625" fmla="*/ 5216595 w 5959916"/>
              <a:gd name="connsiteY1625" fmla="*/ 3372186 h 5274968"/>
              <a:gd name="connsiteX1626" fmla="*/ 5212204 w 5959916"/>
              <a:gd name="connsiteY1626" fmla="*/ 3354624 h 5274968"/>
              <a:gd name="connsiteX1627" fmla="*/ 5279710 w 5959916"/>
              <a:gd name="connsiteY1627" fmla="*/ 3314559 h 5274968"/>
              <a:gd name="connsiteX1628" fmla="*/ 5275319 w 5959916"/>
              <a:gd name="connsiteY1628" fmla="*/ 3301386 h 5274968"/>
              <a:gd name="connsiteX1629" fmla="*/ 5230316 w 5959916"/>
              <a:gd name="connsiteY1629" fmla="*/ 3318949 h 5274968"/>
              <a:gd name="connsiteX1630" fmla="*/ 5208689 w 5959916"/>
              <a:gd name="connsiteY1630" fmla="*/ 3296362 h 5274968"/>
              <a:gd name="connsiteX1631" fmla="*/ 4992125 w 5959916"/>
              <a:gd name="connsiteY1631" fmla="*/ 3288214 h 5274968"/>
              <a:gd name="connsiteX1632" fmla="*/ 5000906 w 5959916"/>
              <a:gd name="connsiteY1632" fmla="*/ 3301936 h 5274968"/>
              <a:gd name="connsiteX1633" fmla="*/ 4998711 w 5959916"/>
              <a:gd name="connsiteY1633" fmla="*/ 3310717 h 5274968"/>
              <a:gd name="connsiteX1634" fmla="*/ 4996743 w 5959916"/>
              <a:gd name="connsiteY1634" fmla="*/ 3318590 h 5274968"/>
              <a:gd name="connsiteX1635" fmla="*/ 4996091 w 5959916"/>
              <a:gd name="connsiteY1635" fmla="*/ 3318892 h 5274968"/>
              <a:gd name="connsiteX1636" fmla="*/ 4984235 w 5959916"/>
              <a:gd name="connsiteY1636" fmla="*/ 3302004 h 5274968"/>
              <a:gd name="connsiteX1637" fmla="*/ 4992125 w 5959916"/>
              <a:gd name="connsiteY1637" fmla="*/ 3288214 h 5274968"/>
              <a:gd name="connsiteX1638" fmla="*/ 4857165 w 5959916"/>
              <a:gd name="connsiteY1638" fmla="*/ 3282564 h 5274968"/>
              <a:gd name="connsiteX1639" fmla="*/ 4830770 w 5959916"/>
              <a:gd name="connsiteY1639" fmla="*/ 3296996 h 5274968"/>
              <a:gd name="connsiteX1640" fmla="*/ 4862053 w 5959916"/>
              <a:gd name="connsiteY1640" fmla="*/ 3292605 h 5274968"/>
              <a:gd name="connsiteX1641" fmla="*/ 4857165 w 5959916"/>
              <a:gd name="connsiteY1641" fmla="*/ 3282564 h 5274968"/>
              <a:gd name="connsiteX1642" fmla="*/ 4327497 w 5959916"/>
              <a:gd name="connsiteY1642" fmla="*/ 3279433 h 5274968"/>
              <a:gd name="connsiteX1643" fmla="*/ 4291823 w 5959916"/>
              <a:gd name="connsiteY1643" fmla="*/ 3301386 h 5274968"/>
              <a:gd name="connsiteX1644" fmla="*/ 4314324 w 5959916"/>
              <a:gd name="connsiteY1644" fmla="*/ 3305777 h 5274968"/>
              <a:gd name="connsiteX1645" fmla="*/ 4327497 w 5959916"/>
              <a:gd name="connsiteY1645" fmla="*/ 3279433 h 5274968"/>
              <a:gd name="connsiteX1646" fmla="*/ 4481836 w 5959916"/>
              <a:gd name="connsiteY1646" fmla="*/ 3277530 h 5274968"/>
              <a:gd name="connsiteX1647" fmla="*/ 4471289 w 5959916"/>
              <a:gd name="connsiteY1647" fmla="*/ 3278885 h 5274968"/>
              <a:gd name="connsiteX1648" fmla="*/ 4489400 w 5959916"/>
              <a:gd name="connsiteY1648" fmla="*/ 3305777 h 5274968"/>
              <a:gd name="connsiteX1649" fmla="*/ 4481836 w 5959916"/>
              <a:gd name="connsiteY1649" fmla="*/ 3277530 h 5274968"/>
              <a:gd name="connsiteX1650" fmla="*/ 4682587 w 5959916"/>
              <a:gd name="connsiteY1650" fmla="*/ 3270104 h 5274968"/>
              <a:gd name="connsiteX1651" fmla="*/ 4660085 w 5959916"/>
              <a:gd name="connsiteY1651" fmla="*/ 3274494 h 5274968"/>
              <a:gd name="connsiteX1652" fmla="*/ 4700699 w 5959916"/>
              <a:gd name="connsiteY1652" fmla="*/ 3305777 h 5274968"/>
              <a:gd name="connsiteX1653" fmla="*/ 4678196 w 5959916"/>
              <a:gd name="connsiteY1653" fmla="*/ 3283276 h 5274968"/>
              <a:gd name="connsiteX1654" fmla="*/ 4682587 w 5959916"/>
              <a:gd name="connsiteY1654" fmla="*/ 3270104 h 5274968"/>
              <a:gd name="connsiteX1655" fmla="*/ 4462508 w 5959916"/>
              <a:gd name="connsiteY1655" fmla="*/ 3270104 h 5274968"/>
              <a:gd name="connsiteX1656" fmla="*/ 4431224 w 5959916"/>
              <a:gd name="connsiteY1656" fmla="*/ 3292057 h 5274968"/>
              <a:gd name="connsiteX1657" fmla="*/ 4462508 w 5959916"/>
              <a:gd name="connsiteY1657" fmla="*/ 3270104 h 5274968"/>
              <a:gd name="connsiteX1658" fmla="*/ 4184253 w 5959916"/>
              <a:gd name="connsiteY1658" fmla="*/ 3265713 h 5274968"/>
              <a:gd name="connsiteX1659" fmla="*/ 4188643 w 5959916"/>
              <a:gd name="connsiteY1659" fmla="*/ 3287666 h 5274968"/>
              <a:gd name="connsiteX1660" fmla="*/ 4184253 w 5959916"/>
              <a:gd name="connsiteY1660" fmla="*/ 3265713 h 5274968"/>
              <a:gd name="connsiteX1661" fmla="*/ 4108515 w 5959916"/>
              <a:gd name="connsiteY1661" fmla="*/ 3251993 h 5274968"/>
              <a:gd name="connsiteX1662" fmla="*/ 4094794 w 5959916"/>
              <a:gd name="connsiteY1662" fmla="*/ 3256383 h 5274968"/>
              <a:gd name="connsiteX1663" fmla="*/ 4076681 w 5959916"/>
              <a:gd name="connsiteY1663" fmla="*/ 3283276 h 5274968"/>
              <a:gd name="connsiteX1664" fmla="*/ 4036618 w 5959916"/>
              <a:gd name="connsiteY1664" fmla="*/ 3295899 h 5274968"/>
              <a:gd name="connsiteX1665" fmla="*/ 4067901 w 5959916"/>
              <a:gd name="connsiteY1665" fmla="*/ 3322791 h 5274968"/>
              <a:gd name="connsiteX1666" fmla="*/ 4090403 w 5959916"/>
              <a:gd name="connsiteY1666" fmla="*/ 3314010 h 5274968"/>
              <a:gd name="connsiteX1667" fmla="*/ 4090403 w 5959916"/>
              <a:gd name="connsiteY1667" fmla="*/ 3273946 h 5274968"/>
              <a:gd name="connsiteX1668" fmla="*/ 4108515 w 5959916"/>
              <a:gd name="connsiteY1668" fmla="*/ 3251993 h 5274968"/>
              <a:gd name="connsiteX1669" fmla="*/ 5037128 w 5959916"/>
              <a:gd name="connsiteY1669" fmla="*/ 3238821 h 5274968"/>
              <a:gd name="connsiteX1670" fmla="*/ 4911447 w 5959916"/>
              <a:gd name="connsiteY1670" fmla="*/ 3314559 h 5274968"/>
              <a:gd name="connsiteX1671" fmla="*/ 4897727 w 5959916"/>
              <a:gd name="connsiteY1671" fmla="*/ 3310168 h 5274968"/>
              <a:gd name="connsiteX1672" fmla="*/ 4857113 w 5959916"/>
              <a:gd name="connsiteY1672" fmla="*/ 3328828 h 5274968"/>
              <a:gd name="connsiteX1673" fmla="*/ 4875225 w 5959916"/>
              <a:gd name="connsiteY1673" fmla="*/ 3342000 h 5274968"/>
              <a:gd name="connsiteX1674" fmla="*/ 4879615 w 5959916"/>
              <a:gd name="connsiteY1674" fmla="*/ 3404017 h 5274968"/>
              <a:gd name="connsiteX1675" fmla="*/ 4865894 w 5959916"/>
              <a:gd name="connsiteY1675" fmla="*/ 3425971 h 5274968"/>
              <a:gd name="connsiteX1676" fmla="*/ 4919680 w 5959916"/>
              <a:gd name="connsiteY1676" fmla="*/ 3394688 h 5274968"/>
              <a:gd name="connsiteX1677" fmla="*/ 4919680 w 5959916"/>
              <a:gd name="connsiteY1677" fmla="*/ 3403469 h 5274968"/>
              <a:gd name="connsiteX1678" fmla="*/ 4987185 w 5959916"/>
              <a:gd name="connsiteY1678" fmla="*/ 3367795 h 5274968"/>
              <a:gd name="connsiteX1679" fmla="*/ 4995966 w 5959916"/>
              <a:gd name="connsiteY1679" fmla="*/ 3399078 h 5274968"/>
              <a:gd name="connsiteX1680" fmla="*/ 5004749 w 5959916"/>
              <a:gd name="connsiteY1680" fmla="*/ 3372186 h 5274968"/>
              <a:gd name="connsiteX1681" fmla="*/ 4995966 w 5959916"/>
              <a:gd name="connsiteY1681" fmla="*/ 3332122 h 5274968"/>
              <a:gd name="connsiteX1682" fmla="*/ 4982245 w 5959916"/>
              <a:gd name="connsiteY1682" fmla="*/ 3332122 h 5274968"/>
              <a:gd name="connsiteX1683" fmla="*/ 4995966 w 5959916"/>
              <a:gd name="connsiteY1683" fmla="*/ 3318949 h 5274968"/>
              <a:gd name="connsiteX1684" fmla="*/ 4996091 w 5959916"/>
              <a:gd name="connsiteY1684" fmla="*/ 3318892 h 5274968"/>
              <a:gd name="connsiteX1685" fmla="*/ 4996516 w 5959916"/>
              <a:gd name="connsiteY1685" fmla="*/ 3319497 h 5274968"/>
              <a:gd name="connsiteX1686" fmla="*/ 4996743 w 5959916"/>
              <a:gd name="connsiteY1686" fmla="*/ 3318590 h 5274968"/>
              <a:gd name="connsiteX1687" fmla="*/ 5026906 w 5959916"/>
              <a:gd name="connsiteY1687" fmla="*/ 3304611 h 5274968"/>
              <a:gd name="connsiteX1688" fmla="*/ 5040970 w 5959916"/>
              <a:gd name="connsiteY1688" fmla="*/ 3270104 h 5274968"/>
              <a:gd name="connsiteX1689" fmla="*/ 5009686 w 5959916"/>
              <a:gd name="connsiteY1689" fmla="*/ 3283276 h 5274968"/>
              <a:gd name="connsiteX1690" fmla="*/ 5000906 w 5959916"/>
              <a:gd name="connsiteY1690" fmla="*/ 3270104 h 5274968"/>
              <a:gd name="connsiteX1691" fmla="*/ 5023407 w 5959916"/>
              <a:gd name="connsiteY1691" fmla="*/ 3270104 h 5274968"/>
              <a:gd name="connsiteX1692" fmla="*/ 5037128 w 5959916"/>
              <a:gd name="connsiteY1692" fmla="*/ 3238821 h 5274968"/>
              <a:gd name="connsiteX1693" fmla="*/ 5032738 w 5959916"/>
              <a:gd name="connsiteY1693" fmla="*/ 3216867 h 5274968"/>
              <a:gd name="connsiteX1694" fmla="*/ 5023956 w 5959916"/>
              <a:gd name="connsiteY1694" fmla="*/ 3234430 h 5274968"/>
              <a:gd name="connsiteX1695" fmla="*/ 5032738 w 5959916"/>
              <a:gd name="connsiteY1695" fmla="*/ 3216867 h 5274968"/>
              <a:gd name="connsiteX1696" fmla="*/ 5171591 w 5959916"/>
              <a:gd name="connsiteY1696" fmla="*/ 3212477 h 5274968"/>
              <a:gd name="connsiteX1697" fmla="*/ 5157870 w 5959916"/>
              <a:gd name="connsiteY1697" fmla="*/ 3234430 h 5274968"/>
              <a:gd name="connsiteX1698" fmla="*/ 5171591 w 5959916"/>
              <a:gd name="connsiteY1698" fmla="*/ 3212477 h 5274968"/>
              <a:gd name="connsiteX1699" fmla="*/ 4107966 w 5959916"/>
              <a:gd name="connsiteY1699" fmla="*/ 3212477 h 5274968"/>
              <a:gd name="connsiteX1700" fmla="*/ 4090403 w 5959916"/>
              <a:gd name="connsiteY1700" fmla="*/ 3216867 h 5274968"/>
              <a:gd name="connsiteX1701" fmla="*/ 4099185 w 5959916"/>
              <a:gd name="connsiteY1701" fmla="*/ 3234430 h 5274968"/>
              <a:gd name="connsiteX1702" fmla="*/ 4107966 w 5959916"/>
              <a:gd name="connsiteY1702" fmla="*/ 3212477 h 5274968"/>
              <a:gd name="connsiteX1703" fmla="*/ 4264929 w 5959916"/>
              <a:gd name="connsiteY1703" fmla="*/ 3208086 h 5274968"/>
              <a:gd name="connsiteX1704" fmla="*/ 4260538 w 5959916"/>
              <a:gd name="connsiteY1704" fmla="*/ 3221258 h 5274968"/>
              <a:gd name="connsiteX1705" fmla="*/ 4278651 w 5959916"/>
              <a:gd name="connsiteY1705" fmla="*/ 3221258 h 5274968"/>
              <a:gd name="connsiteX1706" fmla="*/ 4264929 w 5959916"/>
              <a:gd name="connsiteY1706" fmla="*/ 3208086 h 5274968"/>
              <a:gd name="connsiteX1707" fmla="*/ 5445456 w 5959916"/>
              <a:gd name="connsiteY1707" fmla="*/ 3203696 h 5274968"/>
              <a:gd name="connsiteX1708" fmla="*/ 5445456 w 5959916"/>
              <a:gd name="connsiteY1708" fmla="*/ 3230039 h 5274968"/>
              <a:gd name="connsiteX1709" fmla="*/ 5436674 w 5959916"/>
              <a:gd name="connsiteY1709" fmla="*/ 3243212 h 5274968"/>
              <a:gd name="connsiteX1710" fmla="*/ 5418563 w 5959916"/>
              <a:gd name="connsiteY1710" fmla="*/ 3225649 h 5274968"/>
              <a:gd name="connsiteX1711" fmla="*/ 5445456 w 5959916"/>
              <a:gd name="connsiteY1711" fmla="*/ 3203696 h 5274968"/>
              <a:gd name="connsiteX1712" fmla="*/ 4592579 w 5959916"/>
              <a:gd name="connsiteY1712" fmla="*/ 3203696 h 5274968"/>
              <a:gd name="connsiteX1713" fmla="*/ 4538794 w 5959916"/>
              <a:gd name="connsiteY1713" fmla="*/ 3212477 h 5274968"/>
              <a:gd name="connsiteX1714" fmla="*/ 4540440 w 5959916"/>
              <a:gd name="connsiteY1714" fmla="*/ 3235596 h 5274968"/>
              <a:gd name="connsiteX1715" fmla="*/ 4551410 w 5959916"/>
              <a:gd name="connsiteY1715" fmla="*/ 3251723 h 5274968"/>
              <a:gd name="connsiteX1716" fmla="*/ 4549959 w 5959916"/>
              <a:gd name="connsiteY1716" fmla="*/ 3252641 h 5274968"/>
              <a:gd name="connsiteX1717" fmla="*/ 4540989 w 5959916"/>
              <a:gd name="connsiteY1717" fmla="*/ 3253090 h 5274968"/>
              <a:gd name="connsiteX1718" fmla="*/ 4543184 w 5959916"/>
              <a:gd name="connsiteY1718" fmla="*/ 3256932 h 5274968"/>
              <a:gd name="connsiteX1719" fmla="*/ 4549959 w 5959916"/>
              <a:gd name="connsiteY1719" fmla="*/ 3252641 h 5274968"/>
              <a:gd name="connsiteX1720" fmla="*/ 4551966 w 5959916"/>
              <a:gd name="connsiteY1720" fmla="*/ 3252541 h 5274968"/>
              <a:gd name="connsiteX1721" fmla="*/ 4551410 w 5959916"/>
              <a:gd name="connsiteY1721" fmla="*/ 3251723 h 5274968"/>
              <a:gd name="connsiteX1722" fmla="*/ 4592579 w 5959916"/>
              <a:gd name="connsiteY1722" fmla="*/ 3225649 h 5274968"/>
              <a:gd name="connsiteX1723" fmla="*/ 4592579 w 5959916"/>
              <a:gd name="connsiteY1723" fmla="*/ 3203696 h 5274968"/>
              <a:gd name="connsiteX1724" fmla="*/ 4790087 w 5959916"/>
              <a:gd name="connsiteY1724" fmla="*/ 3192171 h 5274968"/>
              <a:gd name="connsiteX1725" fmla="*/ 4772594 w 5959916"/>
              <a:gd name="connsiteY1725" fmla="*/ 3193817 h 5274968"/>
              <a:gd name="connsiteX1726" fmla="*/ 4745702 w 5959916"/>
              <a:gd name="connsiteY1726" fmla="*/ 3229490 h 5274968"/>
              <a:gd name="connsiteX1727" fmla="*/ 4754483 w 5959916"/>
              <a:gd name="connsiteY1727" fmla="*/ 3256383 h 5274968"/>
              <a:gd name="connsiteX1728" fmla="*/ 4731982 w 5959916"/>
              <a:gd name="connsiteY1728" fmla="*/ 3256383 h 5274968"/>
              <a:gd name="connsiteX1729" fmla="*/ 4731982 w 5959916"/>
              <a:gd name="connsiteY1729" fmla="*/ 3238821 h 5274968"/>
              <a:gd name="connsiteX1730" fmla="*/ 4700699 w 5959916"/>
              <a:gd name="connsiteY1730" fmla="*/ 3287118 h 5274968"/>
              <a:gd name="connsiteX1731" fmla="*/ 4723200 w 5959916"/>
              <a:gd name="connsiteY1731" fmla="*/ 3282727 h 5274968"/>
              <a:gd name="connsiteX1732" fmla="*/ 4714419 w 5959916"/>
              <a:gd name="connsiteY1732" fmla="*/ 3300290 h 5274968"/>
              <a:gd name="connsiteX1733" fmla="*/ 4755032 w 5959916"/>
              <a:gd name="connsiteY1733" fmla="*/ 3278336 h 5274968"/>
              <a:gd name="connsiteX1734" fmla="*/ 4763814 w 5959916"/>
              <a:gd name="connsiteY1734" fmla="*/ 3251444 h 5274968"/>
              <a:gd name="connsiteX1735" fmla="*/ 4768204 w 5959916"/>
              <a:gd name="connsiteY1735" fmla="*/ 3264616 h 5274968"/>
              <a:gd name="connsiteX1736" fmla="*/ 4781925 w 5959916"/>
              <a:gd name="connsiteY1736" fmla="*/ 3242662 h 5274968"/>
              <a:gd name="connsiteX1737" fmla="*/ 4768204 w 5959916"/>
              <a:gd name="connsiteY1737" fmla="*/ 3225099 h 5274968"/>
              <a:gd name="connsiteX1738" fmla="*/ 4795097 w 5959916"/>
              <a:gd name="connsiteY1738" fmla="*/ 3229490 h 5274968"/>
              <a:gd name="connsiteX1739" fmla="*/ 4803877 w 5959916"/>
              <a:gd name="connsiteY1739" fmla="*/ 3193817 h 5274968"/>
              <a:gd name="connsiteX1740" fmla="*/ 4790087 w 5959916"/>
              <a:gd name="connsiteY1740" fmla="*/ 3192171 h 5274968"/>
              <a:gd name="connsiteX1741" fmla="*/ 4350546 w 5959916"/>
              <a:gd name="connsiteY1741" fmla="*/ 3185585 h 5274968"/>
              <a:gd name="connsiteX1742" fmla="*/ 4291823 w 5959916"/>
              <a:gd name="connsiteY1742" fmla="*/ 3212477 h 5274968"/>
              <a:gd name="connsiteX1743" fmla="*/ 4309933 w 5959916"/>
              <a:gd name="connsiteY1743" fmla="*/ 3225649 h 5274968"/>
              <a:gd name="connsiteX1744" fmla="*/ 4287431 w 5959916"/>
              <a:gd name="connsiteY1744" fmla="*/ 3261322 h 5274968"/>
              <a:gd name="connsiteX1745" fmla="*/ 4332435 w 5959916"/>
              <a:gd name="connsiteY1745" fmla="*/ 3234430 h 5274968"/>
              <a:gd name="connsiteX1746" fmla="*/ 4350546 w 5959916"/>
              <a:gd name="connsiteY1746" fmla="*/ 3185585 h 5274968"/>
              <a:gd name="connsiteX1747" fmla="*/ 4678196 w 5959916"/>
              <a:gd name="connsiteY1747" fmla="*/ 3168022 h 5274968"/>
              <a:gd name="connsiteX1748" fmla="*/ 4638132 w 5959916"/>
              <a:gd name="connsiteY1748" fmla="*/ 3203696 h 5274968"/>
              <a:gd name="connsiteX1749" fmla="*/ 4673806 w 5959916"/>
              <a:gd name="connsiteY1749" fmla="*/ 3194914 h 5274968"/>
              <a:gd name="connsiteX1750" fmla="*/ 4678196 w 5959916"/>
              <a:gd name="connsiteY1750" fmla="*/ 3168022 h 5274968"/>
              <a:gd name="connsiteX1751" fmla="*/ 4511903 w 5959916"/>
              <a:gd name="connsiteY1751" fmla="*/ 3141679 h 5274968"/>
              <a:gd name="connsiteX1752" fmla="*/ 4476228 w 5959916"/>
              <a:gd name="connsiteY1752" fmla="*/ 3150460 h 5274968"/>
              <a:gd name="connsiteX1753" fmla="*/ 4489948 w 5959916"/>
              <a:gd name="connsiteY1753" fmla="*/ 3181743 h 5274968"/>
              <a:gd name="connsiteX1754" fmla="*/ 4494339 w 5959916"/>
              <a:gd name="connsiteY1754" fmla="*/ 3168571 h 5274968"/>
              <a:gd name="connsiteX1755" fmla="*/ 4480619 w 5959916"/>
              <a:gd name="connsiteY1755" fmla="*/ 3199854 h 5274968"/>
              <a:gd name="connsiteX1756" fmla="*/ 4516293 w 5959916"/>
              <a:gd name="connsiteY1756" fmla="*/ 3172961 h 5274968"/>
              <a:gd name="connsiteX1757" fmla="*/ 4525075 w 5959916"/>
              <a:gd name="connsiteY1757" fmla="*/ 3190525 h 5274968"/>
              <a:gd name="connsiteX1758" fmla="*/ 4547576 w 5959916"/>
              <a:gd name="connsiteY1758" fmla="*/ 3168571 h 5274968"/>
              <a:gd name="connsiteX1759" fmla="*/ 4511903 w 5959916"/>
              <a:gd name="connsiteY1759" fmla="*/ 3141679 h 5274968"/>
              <a:gd name="connsiteX1760" fmla="*/ 4785766 w 5959916"/>
              <a:gd name="connsiteY1760" fmla="*/ 3132348 h 5274968"/>
              <a:gd name="connsiteX1761" fmla="*/ 4736372 w 5959916"/>
              <a:gd name="connsiteY1761" fmla="*/ 3163632 h 5274968"/>
              <a:gd name="connsiteX1762" fmla="*/ 4754483 w 5959916"/>
              <a:gd name="connsiteY1762" fmla="*/ 3185585 h 5274968"/>
              <a:gd name="connsiteX1763" fmla="*/ 4799487 w 5959916"/>
              <a:gd name="connsiteY1763" fmla="*/ 3163632 h 5274968"/>
              <a:gd name="connsiteX1764" fmla="*/ 4785766 w 5959916"/>
              <a:gd name="connsiteY1764" fmla="*/ 3132348 h 5274968"/>
              <a:gd name="connsiteX1765" fmla="*/ 4691368 w 5959916"/>
              <a:gd name="connsiteY1765" fmla="*/ 3097224 h 5274968"/>
              <a:gd name="connsiteX1766" fmla="*/ 4641974 w 5959916"/>
              <a:gd name="connsiteY1766" fmla="*/ 3154849 h 5274968"/>
              <a:gd name="connsiteX1767" fmla="*/ 4668866 w 5959916"/>
              <a:gd name="connsiteY1767" fmla="*/ 3159241 h 5274968"/>
              <a:gd name="connsiteX1768" fmla="*/ 4713871 w 5959916"/>
              <a:gd name="connsiteY1768" fmla="*/ 3110396 h 5274968"/>
              <a:gd name="connsiteX1769" fmla="*/ 4691368 w 5959916"/>
              <a:gd name="connsiteY1769" fmla="*/ 3097224 h 5274968"/>
              <a:gd name="connsiteX1770" fmla="*/ 4294737 w 5959916"/>
              <a:gd name="connsiteY1770" fmla="*/ 3093107 h 5274968"/>
              <a:gd name="connsiteX1771" fmla="*/ 4256148 w 5959916"/>
              <a:gd name="connsiteY1771" fmla="*/ 3110396 h 5274968"/>
              <a:gd name="connsiteX1772" fmla="*/ 4260538 w 5959916"/>
              <a:gd name="connsiteY1772" fmla="*/ 3119176 h 5274968"/>
              <a:gd name="connsiteX1773" fmla="*/ 4309933 w 5959916"/>
              <a:gd name="connsiteY1773" fmla="*/ 3097224 h 5274968"/>
              <a:gd name="connsiteX1774" fmla="*/ 4294737 w 5959916"/>
              <a:gd name="connsiteY1774" fmla="*/ 3093107 h 5274968"/>
              <a:gd name="connsiteX1775" fmla="*/ 4952060 w 5959916"/>
              <a:gd name="connsiteY1775" fmla="*/ 3043438 h 5274968"/>
              <a:gd name="connsiteX1776" fmla="*/ 4938340 w 5959916"/>
              <a:gd name="connsiteY1776" fmla="*/ 3079112 h 5274968"/>
              <a:gd name="connsiteX1777" fmla="*/ 4960841 w 5959916"/>
              <a:gd name="connsiteY1777" fmla="*/ 3052219 h 5274968"/>
              <a:gd name="connsiteX1778" fmla="*/ 4952060 w 5959916"/>
              <a:gd name="connsiteY1778" fmla="*/ 3043438 h 5274968"/>
              <a:gd name="connsiteX1779" fmla="*/ 4718809 w 5959916"/>
              <a:gd name="connsiteY1779" fmla="*/ 3042890 h 5274968"/>
              <a:gd name="connsiteX1780" fmla="*/ 4624412 w 5959916"/>
              <a:gd name="connsiteY1780" fmla="*/ 3078563 h 5274968"/>
              <a:gd name="connsiteX1781" fmla="*/ 4593129 w 5959916"/>
              <a:gd name="connsiteY1781" fmla="*/ 3082954 h 5274968"/>
              <a:gd name="connsiteX1782" fmla="*/ 4593129 w 5959916"/>
              <a:gd name="connsiteY1782" fmla="*/ 3061001 h 5274968"/>
              <a:gd name="connsiteX1783" fmla="*/ 4575018 w 5959916"/>
              <a:gd name="connsiteY1783" fmla="*/ 3065391 h 5274968"/>
              <a:gd name="connsiteX1784" fmla="*/ 4561296 w 5959916"/>
              <a:gd name="connsiteY1784" fmla="*/ 3123019 h 5274968"/>
              <a:gd name="connsiteX1785" fmla="*/ 4579408 w 5959916"/>
              <a:gd name="connsiteY1785" fmla="*/ 3123019 h 5274968"/>
              <a:gd name="connsiteX1786" fmla="*/ 4556906 w 5959916"/>
              <a:gd name="connsiteY1786" fmla="*/ 3154302 h 5274968"/>
              <a:gd name="connsiteX1787" fmla="*/ 4561296 w 5959916"/>
              <a:gd name="connsiteY1787" fmla="*/ 3171865 h 5274968"/>
              <a:gd name="connsiteX1788" fmla="*/ 4624412 w 5959916"/>
              <a:gd name="connsiteY1788" fmla="*/ 3123019 h 5274968"/>
              <a:gd name="connsiteX1789" fmla="*/ 4628803 w 5959916"/>
              <a:gd name="connsiteY1789" fmla="*/ 3149911 h 5274968"/>
              <a:gd name="connsiteX1790" fmla="*/ 4700699 w 5959916"/>
              <a:gd name="connsiteY1790" fmla="*/ 3069782 h 5274968"/>
              <a:gd name="connsiteX1791" fmla="*/ 4686978 w 5959916"/>
              <a:gd name="connsiteY1791" fmla="*/ 3096674 h 5274968"/>
              <a:gd name="connsiteX1792" fmla="*/ 4713871 w 5959916"/>
              <a:gd name="connsiteY1792" fmla="*/ 3096674 h 5274968"/>
              <a:gd name="connsiteX1793" fmla="*/ 4718809 w 5959916"/>
              <a:gd name="connsiteY1793" fmla="*/ 3042890 h 5274968"/>
              <a:gd name="connsiteX1794" fmla="*/ 5228026 w 5959916"/>
              <a:gd name="connsiteY1794" fmla="*/ 3025396 h 5274968"/>
              <a:gd name="connsiteX1795" fmla="*/ 5212204 w 5959916"/>
              <a:gd name="connsiteY1795" fmla="*/ 3034657 h 5274968"/>
              <a:gd name="connsiteX1796" fmla="*/ 5228026 w 5959916"/>
              <a:gd name="connsiteY1796" fmla="*/ 3025396 h 5274968"/>
              <a:gd name="connsiteX1797" fmla="*/ 4780346 w 5959916"/>
              <a:gd name="connsiteY1797" fmla="*/ 2968249 h 5274968"/>
              <a:gd name="connsiteX1798" fmla="*/ 4776435 w 5959916"/>
              <a:gd name="connsiteY1798" fmla="*/ 2981421 h 5274968"/>
              <a:gd name="connsiteX1799" fmla="*/ 4790156 w 5959916"/>
              <a:gd name="connsiteY1799" fmla="*/ 2981421 h 5274968"/>
              <a:gd name="connsiteX1800" fmla="*/ 4794547 w 5959916"/>
              <a:gd name="connsiteY1800" fmla="*/ 2968249 h 5274968"/>
              <a:gd name="connsiteX1801" fmla="*/ 4780346 w 5959916"/>
              <a:gd name="connsiteY1801" fmla="*/ 2968249 h 5274968"/>
              <a:gd name="connsiteX1802" fmla="*/ 5360387 w 5959916"/>
              <a:gd name="connsiteY1802" fmla="*/ 2950137 h 5274968"/>
              <a:gd name="connsiteX1803" fmla="*/ 5369168 w 5959916"/>
              <a:gd name="connsiteY1803" fmla="*/ 2950137 h 5274968"/>
              <a:gd name="connsiteX1804" fmla="*/ 5369717 w 5959916"/>
              <a:gd name="connsiteY1804" fmla="*/ 2972091 h 5274968"/>
              <a:gd name="connsiteX1805" fmla="*/ 5329104 w 5959916"/>
              <a:gd name="connsiteY1805" fmla="*/ 2980872 h 5274968"/>
              <a:gd name="connsiteX1806" fmla="*/ 5333494 w 5959916"/>
              <a:gd name="connsiteY1806" fmla="*/ 2967701 h 5274968"/>
              <a:gd name="connsiteX1807" fmla="*/ 5360387 w 5959916"/>
              <a:gd name="connsiteY1807" fmla="*/ 2950137 h 5274968"/>
              <a:gd name="connsiteX1808" fmla="*/ 5279161 w 5959916"/>
              <a:gd name="connsiteY1808" fmla="*/ 2946296 h 5274968"/>
              <a:gd name="connsiteX1809" fmla="*/ 5247878 w 5959916"/>
              <a:gd name="connsiteY1809" fmla="*/ 2968249 h 5274968"/>
              <a:gd name="connsiteX1810" fmla="*/ 5274771 w 5959916"/>
              <a:gd name="connsiteY1810" fmla="*/ 2973188 h 5274968"/>
              <a:gd name="connsiteX1811" fmla="*/ 5279161 w 5959916"/>
              <a:gd name="connsiteY1811" fmla="*/ 2946296 h 5274968"/>
              <a:gd name="connsiteX1812" fmla="*/ 5140308 w 5959916"/>
              <a:gd name="connsiteY1812" fmla="*/ 2936966 h 5274968"/>
              <a:gd name="connsiteX1813" fmla="*/ 5113415 w 5959916"/>
              <a:gd name="connsiteY1813" fmla="*/ 2945747 h 5274968"/>
              <a:gd name="connsiteX1814" fmla="*/ 5117806 w 5959916"/>
              <a:gd name="connsiteY1814" fmla="*/ 2977030 h 5274968"/>
              <a:gd name="connsiteX1815" fmla="*/ 5140308 w 5959916"/>
              <a:gd name="connsiteY1815" fmla="*/ 2936966 h 5274968"/>
              <a:gd name="connsiteX1816" fmla="*/ 5288490 w 5959916"/>
              <a:gd name="connsiteY1816" fmla="*/ 2927636 h 5274968"/>
              <a:gd name="connsiteX1817" fmla="*/ 5284100 w 5959916"/>
              <a:gd name="connsiteY1817" fmla="*/ 2967701 h 5274968"/>
              <a:gd name="connsiteX1818" fmla="*/ 5288490 w 5959916"/>
              <a:gd name="connsiteY1818" fmla="*/ 2976482 h 5274968"/>
              <a:gd name="connsiteX1819" fmla="*/ 5324165 w 5959916"/>
              <a:gd name="connsiteY1819" fmla="*/ 2954528 h 5274968"/>
              <a:gd name="connsiteX1820" fmla="*/ 5265989 w 5959916"/>
              <a:gd name="connsiteY1820" fmla="*/ 3002825 h 5274968"/>
              <a:gd name="connsiteX1821" fmla="*/ 5265989 w 5959916"/>
              <a:gd name="connsiteY1821" fmla="*/ 2980872 h 5274968"/>
              <a:gd name="connsiteX1822" fmla="*/ 5225376 w 5959916"/>
              <a:gd name="connsiteY1822" fmla="*/ 2972091 h 5274968"/>
              <a:gd name="connsiteX1823" fmla="*/ 5288490 w 5959916"/>
              <a:gd name="connsiteY1823" fmla="*/ 2927636 h 5274968"/>
              <a:gd name="connsiteX1824" fmla="*/ 884708 w 5959916"/>
              <a:gd name="connsiteY1824" fmla="*/ 2892511 h 5274968"/>
              <a:gd name="connsiteX1825" fmla="*/ 907210 w 5959916"/>
              <a:gd name="connsiteY1825" fmla="*/ 2901292 h 5274968"/>
              <a:gd name="connsiteX1826" fmla="*/ 880318 w 5959916"/>
              <a:gd name="connsiteY1826" fmla="*/ 2914464 h 5274968"/>
              <a:gd name="connsiteX1827" fmla="*/ 884708 w 5959916"/>
              <a:gd name="connsiteY1827" fmla="*/ 2892511 h 5274968"/>
              <a:gd name="connsiteX1828" fmla="*/ 5351058 w 5959916"/>
              <a:gd name="connsiteY1828" fmla="*/ 2888121 h 5274968"/>
              <a:gd name="connsiteX1829" fmla="*/ 5364778 w 5959916"/>
              <a:gd name="connsiteY1829" fmla="*/ 2910073 h 5274968"/>
              <a:gd name="connsiteX1830" fmla="*/ 5332946 w 5959916"/>
              <a:gd name="connsiteY1830" fmla="*/ 2936966 h 5274968"/>
              <a:gd name="connsiteX1831" fmla="*/ 5328556 w 5959916"/>
              <a:gd name="connsiteY1831" fmla="*/ 2905682 h 5274968"/>
              <a:gd name="connsiteX1832" fmla="*/ 5351058 w 5959916"/>
              <a:gd name="connsiteY1832" fmla="*/ 2888121 h 5274968"/>
              <a:gd name="connsiteX1833" fmla="*/ 4933950 w 5959916"/>
              <a:gd name="connsiteY1833" fmla="*/ 2865618 h 5274968"/>
              <a:gd name="connsiteX1834" fmla="*/ 4929558 w 5959916"/>
              <a:gd name="connsiteY1834" fmla="*/ 2896902 h 5274968"/>
              <a:gd name="connsiteX1835" fmla="*/ 4956451 w 5959916"/>
              <a:gd name="connsiteY1835" fmla="*/ 2870009 h 5274968"/>
              <a:gd name="connsiteX1836" fmla="*/ 4933950 w 5959916"/>
              <a:gd name="connsiteY1836" fmla="*/ 2865618 h 5274968"/>
              <a:gd name="connsiteX1837" fmla="*/ 5216595 w 5959916"/>
              <a:gd name="connsiteY1837" fmla="*/ 2861228 h 5274968"/>
              <a:gd name="connsiteX1838" fmla="*/ 5225376 w 5959916"/>
              <a:gd name="connsiteY1838" fmla="*/ 2888121 h 5274968"/>
              <a:gd name="connsiteX1839" fmla="*/ 5216595 w 5959916"/>
              <a:gd name="connsiteY1839" fmla="*/ 2861228 h 5274968"/>
              <a:gd name="connsiteX1840" fmla="*/ 5149913 w 5959916"/>
              <a:gd name="connsiteY1840" fmla="*/ 2856288 h 5274968"/>
              <a:gd name="connsiteX1841" fmla="*/ 5162809 w 5959916"/>
              <a:gd name="connsiteY1841" fmla="*/ 2861228 h 5274968"/>
              <a:gd name="connsiteX1842" fmla="*/ 5154029 w 5959916"/>
              <a:gd name="connsiteY1842" fmla="*/ 2874399 h 5274968"/>
              <a:gd name="connsiteX1843" fmla="*/ 5140308 w 5959916"/>
              <a:gd name="connsiteY1843" fmla="*/ 2861228 h 5274968"/>
              <a:gd name="connsiteX1844" fmla="*/ 5149913 w 5959916"/>
              <a:gd name="connsiteY1844" fmla="*/ 2856288 h 5274968"/>
              <a:gd name="connsiteX1845" fmla="*/ 426987 w 5959916"/>
              <a:gd name="connsiteY1845" fmla="*/ 2830494 h 5274968"/>
              <a:gd name="connsiteX1846" fmla="*/ 453880 w 5959916"/>
              <a:gd name="connsiteY1846" fmla="*/ 2839275 h 5274968"/>
              <a:gd name="connsiteX1847" fmla="*/ 381983 w 5959916"/>
              <a:gd name="connsiteY1847" fmla="*/ 2883730 h 5274968"/>
              <a:gd name="connsiteX1848" fmla="*/ 418206 w 5959916"/>
              <a:gd name="connsiteY1848" fmla="*/ 2861777 h 5274968"/>
              <a:gd name="connsiteX1849" fmla="*/ 426987 w 5959916"/>
              <a:gd name="connsiteY1849" fmla="*/ 2830494 h 5274968"/>
              <a:gd name="connsiteX1850" fmla="*/ 557129 w 5959916"/>
              <a:gd name="connsiteY1850" fmla="*/ 2761342 h 5274968"/>
              <a:gd name="connsiteX1851" fmla="*/ 574622 w 5959916"/>
              <a:gd name="connsiteY1851" fmla="*/ 2764085 h 5274968"/>
              <a:gd name="connsiteX1852" fmla="*/ 565841 w 5959916"/>
              <a:gd name="connsiteY1852" fmla="*/ 2781648 h 5274968"/>
              <a:gd name="connsiteX1853" fmla="*/ 543338 w 5959916"/>
              <a:gd name="connsiteY1853" fmla="*/ 2768476 h 5274968"/>
              <a:gd name="connsiteX1854" fmla="*/ 557129 w 5959916"/>
              <a:gd name="connsiteY1854" fmla="*/ 2761342 h 5274968"/>
              <a:gd name="connsiteX1855" fmla="*/ 506242 w 5959916"/>
              <a:gd name="connsiteY1855" fmla="*/ 2743573 h 5274968"/>
              <a:gd name="connsiteX1856" fmla="*/ 530167 w 5959916"/>
              <a:gd name="connsiteY1856" fmla="*/ 2750365 h 5274968"/>
              <a:gd name="connsiteX1857" fmla="*/ 534558 w 5959916"/>
              <a:gd name="connsiteY1857" fmla="*/ 2799211 h 5274968"/>
              <a:gd name="connsiteX1858" fmla="*/ 471991 w 5959916"/>
              <a:gd name="connsiteY1858" fmla="*/ 2834335 h 5274968"/>
              <a:gd name="connsiteX1859" fmla="*/ 490102 w 5959916"/>
              <a:gd name="connsiteY1859" fmla="*/ 2781100 h 5274968"/>
              <a:gd name="connsiteX1860" fmla="*/ 512604 w 5959916"/>
              <a:gd name="connsiteY1860" fmla="*/ 2763538 h 5274968"/>
              <a:gd name="connsiteX1861" fmla="*/ 498884 w 5959916"/>
              <a:gd name="connsiteY1861" fmla="*/ 2745974 h 5274968"/>
              <a:gd name="connsiteX1862" fmla="*/ 506242 w 5959916"/>
              <a:gd name="connsiteY1862" fmla="*/ 2743573 h 5274968"/>
              <a:gd name="connsiteX1863" fmla="*/ 588342 w 5959916"/>
              <a:gd name="connsiteY1863" fmla="*/ 2714691 h 5274968"/>
              <a:gd name="connsiteX1864" fmla="*/ 606454 w 5959916"/>
              <a:gd name="connsiteY1864" fmla="*/ 2723473 h 5274968"/>
              <a:gd name="connsiteX1865" fmla="*/ 579561 w 5959916"/>
              <a:gd name="connsiteY1865" fmla="*/ 2732254 h 5274968"/>
              <a:gd name="connsiteX1866" fmla="*/ 588342 w 5959916"/>
              <a:gd name="connsiteY1866" fmla="*/ 2714691 h 5274968"/>
              <a:gd name="connsiteX1867" fmla="*/ 934102 w 5959916"/>
              <a:gd name="connsiteY1867" fmla="*/ 2710301 h 5274968"/>
              <a:gd name="connsiteX1868" fmla="*/ 1028501 w 5959916"/>
              <a:gd name="connsiteY1868" fmla="*/ 2714691 h 5274968"/>
              <a:gd name="connsiteX1869" fmla="*/ 965386 w 5959916"/>
              <a:gd name="connsiteY1869" fmla="*/ 2750365 h 5274968"/>
              <a:gd name="connsiteX1870" fmla="*/ 934102 w 5959916"/>
              <a:gd name="connsiteY1870" fmla="*/ 2710301 h 5274968"/>
              <a:gd name="connsiteX1871" fmla="*/ 5261599 w 5959916"/>
              <a:gd name="connsiteY1871" fmla="*/ 2705910 h 5274968"/>
              <a:gd name="connsiteX1872" fmla="*/ 5275319 w 5959916"/>
              <a:gd name="connsiteY1872" fmla="*/ 2723473 h 5274968"/>
              <a:gd name="connsiteX1873" fmla="*/ 5252817 w 5959916"/>
              <a:gd name="connsiteY1873" fmla="*/ 2727863 h 5274968"/>
              <a:gd name="connsiteX1874" fmla="*/ 5261599 w 5959916"/>
              <a:gd name="connsiteY1874" fmla="*/ 2705910 h 5274968"/>
              <a:gd name="connsiteX1875" fmla="*/ 5315383 w 5959916"/>
              <a:gd name="connsiteY1875" fmla="*/ 2674627 h 5274968"/>
              <a:gd name="connsiteX1876" fmla="*/ 5292882 w 5959916"/>
              <a:gd name="connsiteY1876" fmla="*/ 2719082 h 5274968"/>
              <a:gd name="connsiteX1877" fmla="*/ 5284100 w 5959916"/>
              <a:gd name="connsiteY1877" fmla="*/ 2687799 h 5274968"/>
              <a:gd name="connsiteX1878" fmla="*/ 5315383 w 5959916"/>
              <a:gd name="connsiteY1878" fmla="*/ 2674627 h 5274968"/>
              <a:gd name="connsiteX1879" fmla="*/ 471991 w 5959916"/>
              <a:gd name="connsiteY1879" fmla="*/ 2665846 h 5274968"/>
              <a:gd name="connsiteX1880" fmla="*/ 426987 w 5959916"/>
              <a:gd name="connsiteY1880" fmla="*/ 2710301 h 5274968"/>
              <a:gd name="connsiteX1881" fmla="*/ 471991 w 5959916"/>
              <a:gd name="connsiteY1881" fmla="*/ 2665846 h 5274968"/>
              <a:gd name="connsiteX1882" fmla="*/ 5203423 w 5959916"/>
              <a:gd name="connsiteY1882" fmla="*/ 2638954 h 5274968"/>
              <a:gd name="connsiteX1883" fmla="*/ 5149638 w 5959916"/>
              <a:gd name="connsiteY1883" fmla="*/ 2683408 h 5274968"/>
              <a:gd name="connsiteX1884" fmla="*/ 5203423 w 5959916"/>
              <a:gd name="connsiteY1884" fmla="*/ 2638954 h 5274968"/>
              <a:gd name="connsiteX1885" fmla="*/ 595202 w 5959916"/>
              <a:gd name="connsiteY1885" fmla="*/ 2616451 h 5274968"/>
              <a:gd name="connsiteX1886" fmla="*/ 610844 w 5959916"/>
              <a:gd name="connsiteY1886" fmla="*/ 2621391 h 5274968"/>
              <a:gd name="connsiteX1887" fmla="*/ 579561 w 5959916"/>
              <a:gd name="connsiteY1887" fmla="*/ 2621391 h 5274968"/>
              <a:gd name="connsiteX1888" fmla="*/ 595202 w 5959916"/>
              <a:gd name="connsiteY1888" fmla="*/ 2616451 h 5274968"/>
              <a:gd name="connsiteX1889" fmla="*/ 727745 w 5959916"/>
              <a:gd name="connsiteY1889" fmla="*/ 2599438 h 5274968"/>
              <a:gd name="connsiteX1890" fmla="*/ 687131 w 5959916"/>
              <a:gd name="connsiteY1890" fmla="*/ 2625782 h 5274968"/>
              <a:gd name="connsiteX1891" fmla="*/ 678350 w 5959916"/>
              <a:gd name="connsiteY1891" fmla="*/ 2630173 h 5274968"/>
              <a:gd name="connsiteX1892" fmla="*/ 682741 w 5959916"/>
              <a:gd name="connsiteY1892" fmla="*/ 2670237 h 5274968"/>
              <a:gd name="connsiteX1893" fmla="*/ 651458 w 5959916"/>
              <a:gd name="connsiteY1893" fmla="*/ 2687799 h 5274968"/>
              <a:gd name="connsiteX1894" fmla="*/ 660239 w 5959916"/>
              <a:gd name="connsiteY1894" fmla="*/ 2665846 h 5274968"/>
              <a:gd name="connsiteX1895" fmla="*/ 633347 w 5959916"/>
              <a:gd name="connsiteY1895" fmla="*/ 2657065 h 5274968"/>
              <a:gd name="connsiteX1896" fmla="*/ 727745 w 5959916"/>
              <a:gd name="connsiteY1896" fmla="*/ 2599438 h 5274968"/>
              <a:gd name="connsiteX1897" fmla="*/ 4965231 w 5959916"/>
              <a:gd name="connsiteY1897" fmla="*/ 2568155 h 5274968"/>
              <a:gd name="connsiteX1898" fmla="*/ 4893336 w 5959916"/>
              <a:gd name="connsiteY1898" fmla="*/ 2621391 h 5274968"/>
              <a:gd name="connsiteX1899" fmla="*/ 4965231 w 5959916"/>
              <a:gd name="connsiteY1899" fmla="*/ 2568155 h 5274968"/>
              <a:gd name="connsiteX1900" fmla="*/ 5185311 w 5959916"/>
              <a:gd name="connsiteY1900" fmla="*/ 2545652 h 5274968"/>
              <a:gd name="connsiteX1901" fmla="*/ 5167201 w 5959916"/>
              <a:gd name="connsiteY1901" fmla="*/ 2572545 h 5274968"/>
              <a:gd name="connsiteX1902" fmla="*/ 5185311 w 5959916"/>
              <a:gd name="connsiteY1902" fmla="*/ 2545652 h 5274968"/>
              <a:gd name="connsiteX1903" fmla="*/ 687680 w 5959916"/>
              <a:gd name="connsiteY1903" fmla="*/ 2528090 h 5274968"/>
              <a:gd name="connsiteX1904" fmla="*/ 624565 w 5959916"/>
              <a:gd name="connsiteY1904" fmla="*/ 2576936 h 5274968"/>
              <a:gd name="connsiteX1905" fmla="*/ 687680 w 5959916"/>
              <a:gd name="connsiteY1905" fmla="*/ 2528090 h 5274968"/>
              <a:gd name="connsiteX1906" fmla="*/ 597123 w 5959916"/>
              <a:gd name="connsiteY1906" fmla="*/ 2528090 h 5274968"/>
              <a:gd name="connsiteX1907" fmla="*/ 574622 w 5959916"/>
              <a:gd name="connsiteY1907" fmla="*/ 2554983 h 5274968"/>
              <a:gd name="connsiteX1908" fmla="*/ 597123 w 5959916"/>
              <a:gd name="connsiteY1908" fmla="*/ 2528090 h 5274968"/>
              <a:gd name="connsiteX1909" fmla="*/ 4938340 w 5959916"/>
              <a:gd name="connsiteY1909" fmla="*/ 2519309 h 5274968"/>
              <a:gd name="connsiteX1910" fmla="*/ 4915838 w 5959916"/>
              <a:gd name="connsiteY1910" fmla="*/ 2536871 h 5274968"/>
              <a:gd name="connsiteX1911" fmla="*/ 4938340 w 5959916"/>
              <a:gd name="connsiteY1911" fmla="*/ 2519309 h 5274968"/>
              <a:gd name="connsiteX1912" fmla="*/ 4574469 w 5959916"/>
              <a:gd name="connsiteY1912" fmla="*/ 2466074 h 5274968"/>
              <a:gd name="connsiteX1913" fmla="*/ 4525075 w 5959916"/>
              <a:gd name="connsiteY1913" fmla="*/ 2496807 h 5274968"/>
              <a:gd name="connsiteX1914" fmla="*/ 4551966 w 5959916"/>
              <a:gd name="connsiteY1914" fmla="*/ 2488026 h 5274968"/>
              <a:gd name="connsiteX1915" fmla="*/ 4574469 w 5959916"/>
              <a:gd name="connsiteY1915" fmla="*/ 2466074 h 5274968"/>
              <a:gd name="connsiteX1916" fmla="*/ 5166017 w 5959916"/>
              <a:gd name="connsiteY1916" fmla="*/ 2431780 h 5274968"/>
              <a:gd name="connsiteX1917" fmla="*/ 5086523 w 5959916"/>
              <a:gd name="connsiteY1917" fmla="*/ 2479245 h 5274968"/>
              <a:gd name="connsiteX1918" fmla="*/ 5068411 w 5959916"/>
              <a:gd name="connsiteY1918" fmla="*/ 2466074 h 5274968"/>
              <a:gd name="connsiteX1919" fmla="*/ 5032738 w 5959916"/>
              <a:gd name="connsiteY1919" fmla="*/ 2488026 h 5274968"/>
              <a:gd name="connsiteX1920" fmla="*/ 4987734 w 5959916"/>
              <a:gd name="connsiteY1920" fmla="*/ 2545652 h 5274968"/>
              <a:gd name="connsiteX1921" fmla="*/ 5023407 w 5959916"/>
              <a:gd name="connsiteY1921" fmla="*/ 2536871 h 5274968"/>
              <a:gd name="connsiteX1922" fmla="*/ 5023407 w 5959916"/>
              <a:gd name="connsiteY1922" fmla="*/ 2568155 h 5274968"/>
              <a:gd name="connsiteX1923" fmla="*/ 5167201 w 5959916"/>
              <a:gd name="connsiteY1923" fmla="*/ 2461682 h 5274968"/>
              <a:gd name="connsiteX1924" fmla="*/ 5194092 w 5959916"/>
              <a:gd name="connsiteY1924" fmla="*/ 2439180 h 5274968"/>
              <a:gd name="connsiteX1925" fmla="*/ 5166017 w 5959916"/>
              <a:gd name="connsiteY1925" fmla="*/ 2431780 h 5274968"/>
              <a:gd name="connsiteX1926" fmla="*/ 4270957 w 5959916"/>
              <a:gd name="connsiteY1926" fmla="*/ 2408901 h 5274968"/>
              <a:gd name="connsiteX1927" fmla="*/ 4255600 w 5959916"/>
              <a:gd name="connsiteY1927" fmla="*/ 2412837 h 5274968"/>
              <a:gd name="connsiteX1928" fmla="*/ 4273711 w 5959916"/>
              <a:gd name="connsiteY1928" fmla="*/ 2412837 h 5274968"/>
              <a:gd name="connsiteX1929" fmla="*/ 4270957 w 5959916"/>
              <a:gd name="connsiteY1929" fmla="*/ 2408901 h 5274968"/>
              <a:gd name="connsiteX1930" fmla="*/ 633347 w 5959916"/>
              <a:gd name="connsiteY1930" fmla="*/ 2404055 h 5274968"/>
              <a:gd name="connsiteX1931" fmla="*/ 642127 w 5959916"/>
              <a:gd name="connsiteY1931" fmla="*/ 2417227 h 5274968"/>
              <a:gd name="connsiteX1932" fmla="*/ 619626 w 5959916"/>
              <a:gd name="connsiteY1932" fmla="*/ 2408446 h 5274968"/>
              <a:gd name="connsiteX1933" fmla="*/ 633347 w 5959916"/>
              <a:gd name="connsiteY1933" fmla="*/ 2404055 h 5274968"/>
              <a:gd name="connsiteX1934" fmla="*/ 5292882 w 5959916"/>
              <a:gd name="connsiteY1934" fmla="*/ 2403507 h 5274968"/>
              <a:gd name="connsiteX1935" fmla="*/ 5274771 w 5959916"/>
              <a:gd name="connsiteY1935" fmla="*/ 2421070 h 5274968"/>
              <a:gd name="connsiteX1936" fmla="*/ 5292882 w 5959916"/>
              <a:gd name="connsiteY1936" fmla="*/ 2403507 h 5274968"/>
              <a:gd name="connsiteX1937" fmla="*/ 5212204 w 5959916"/>
              <a:gd name="connsiteY1937" fmla="*/ 2399115 h 5274968"/>
              <a:gd name="connsiteX1938" fmla="*/ 5198483 w 5959916"/>
              <a:gd name="connsiteY1938" fmla="*/ 2439180 h 5274968"/>
              <a:gd name="connsiteX1939" fmla="*/ 5230316 w 5959916"/>
              <a:gd name="connsiteY1939" fmla="*/ 2399115 h 5274968"/>
              <a:gd name="connsiteX1940" fmla="*/ 5212204 w 5959916"/>
              <a:gd name="connsiteY1940" fmla="*/ 2399115 h 5274968"/>
              <a:gd name="connsiteX1941" fmla="*/ 4444396 w 5959916"/>
              <a:gd name="connsiteY1941" fmla="*/ 2341490 h 5274968"/>
              <a:gd name="connsiteX1942" fmla="*/ 4404332 w 5959916"/>
              <a:gd name="connsiteY1942" fmla="*/ 2359601 h 5274968"/>
              <a:gd name="connsiteX1943" fmla="*/ 4413113 w 5959916"/>
              <a:gd name="connsiteY1943" fmla="*/ 2368382 h 5274968"/>
              <a:gd name="connsiteX1944" fmla="*/ 4444396 w 5959916"/>
              <a:gd name="connsiteY1944" fmla="*/ 2341490 h 5274968"/>
              <a:gd name="connsiteX1945" fmla="*/ 5046133 w 5959916"/>
              <a:gd name="connsiteY1945" fmla="*/ 2308088 h 5274968"/>
              <a:gd name="connsiteX1946" fmla="*/ 5005845 w 5959916"/>
              <a:gd name="connsiteY1946" fmla="*/ 2327768 h 5274968"/>
              <a:gd name="connsiteX1947" fmla="*/ 5014626 w 5959916"/>
              <a:gd name="connsiteY1947" fmla="*/ 2359051 h 5274968"/>
              <a:gd name="connsiteX1948" fmla="*/ 5059631 w 5959916"/>
              <a:gd name="connsiteY1948" fmla="*/ 2310206 h 5274968"/>
              <a:gd name="connsiteX1949" fmla="*/ 5046133 w 5959916"/>
              <a:gd name="connsiteY1949" fmla="*/ 2308088 h 5274968"/>
              <a:gd name="connsiteX1950" fmla="*/ 732136 w 5959916"/>
              <a:gd name="connsiteY1950" fmla="*/ 2297035 h 5274968"/>
              <a:gd name="connsiteX1951" fmla="*/ 718414 w 5959916"/>
              <a:gd name="connsiteY1951" fmla="*/ 2337099 h 5274968"/>
              <a:gd name="connsiteX1952" fmla="*/ 691522 w 5959916"/>
              <a:gd name="connsiteY1952" fmla="*/ 2337099 h 5274968"/>
              <a:gd name="connsiteX1953" fmla="*/ 732136 w 5959916"/>
              <a:gd name="connsiteY1953" fmla="*/ 2297035 h 5274968"/>
              <a:gd name="connsiteX1954" fmla="*/ 1100397 w 5959916"/>
              <a:gd name="connsiteY1954" fmla="*/ 2288254 h 5274968"/>
              <a:gd name="connsiteX1955" fmla="*/ 1082286 w 5959916"/>
              <a:gd name="connsiteY1955" fmla="*/ 2301426 h 5274968"/>
              <a:gd name="connsiteX1956" fmla="*/ 1100397 w 5959916"/>
              <a:gd name="connsiteY1956" fmla="*/ 2288254 h 5274968"/>
              <a:gd name="connsiteX1957" fmla="*/ 5539854 w 5959916"/>
              <a:gd name="connsiteY1957" fmla="*/ 2283863 h 5274968"/>
              <a:gd name="connsiteX1958" fmla="*/ 5441065 w 5959916"/>
              <a:gd name="connsiteY1958" fmla="*/ 2350270 h 5274968"/>
              <a:gd name="connsiteX1959" fmla="*/ 5351058 w 5959916"/>
              <a:gd name="connsiteY1959" fmla="*/ 2394726 h 5274968"/>
              <a:gd name="connsiteX1960" fmla="*/ 5467958 w 5959916"/>
              <a:gd name="connsiteY1960" fmla="*/ 2328318 h 5274968"/>
              <a:gd name="connsiteX1961" fmla="*/ 5539854 w 5959916"/>
              <a:gd name="connsiteY1961" fmla="*/ 2283863 h 5274968"/>
              <a:gd name="connsiteX1962" fmla="*/ 5656205 w 5959916"/>
              <a:gd name="connsiteY1962" fmla="*/ 2266299 h 5274968"/>
              <a:gd name="connsiteX1963" fmla="*/ 5620532 w 5959916"/>
              <a:gd name="connsiteY1963" fmla="*/ 2283863 h 5274968"/>
              <a:gd name="connsiteX1964" fmla="*/ 5656205 w 5959916"/>
              <a:gd name="connsiteY1964" fmla="*/ 2266299 h 5274968"/>
              <a:gd name="connsiteX1965" fmla="*/ 4812659 w 5959916"/>
              <a:gd name="connsiteY1965" fmla="*/ 2266299 h 5274968"/>
              <a:gd name="connsiteX1966" fmla="*/ 4790156 w 5959916"/>
              <a:gd name="connsiteY1966" fmla="*/ 2279472 h 5274968"/>
              <a:gd name="connsiteX1967" fmla="*/ 4812659 w 5959916"/>
              <a:gd name="connsiteY1967" fmla="*/ 2266299 h 5274968"/>
              <a:gd name="connsiteX1968" fmla="*/ 4256971 w 5959916"/>
              <a:gd name="connsiteY1968" fmla="*/ 2260401 h 5274968"/>
              <a:gd name="connsiteX1969" fmla="*/ 4242428 w 5959916"/>
              <a:gd name="connsiteY1969" fmla="*/ 2266299 h 5274968"/>
              <a:gd name="connsiteX1970" fmla="*/ 4260538 w 5959916"/>
              <a:gd name="connsiteY1970" fmla="*/ 2279472 h 5274968"/>
              <a:gd name="connsiteX1971" fmla="*/ 4256148 w 5959916"/>
              <a:gd name="connsiteY1971" fmla="*/ 2275081 h 5274968"/>
              <a:gd name="connsiteX1972" fmla="*/ 4264929 w 5959916"/>
              <a:gd name="connsiteY1972" fmla="*/ 2275081 h 5274968"/>
              <a:gd name="connsiteX1973" fmla="*/ 4256971 w 5959916"/>
              <a:gd name="connsiteY1973" fmla="*/ 2260401 h 5274968"/>
              <a:gd name="connsiteX1974" fmla="*/ 1127290 w 5959916"/>
              <a:gd name="connsiteY1974" fmla="*/ 2257518 h 5274968"/>
              <a:gd name="connsiteX1975" fmla="*/ 1104787 w 5959916"/>
              <a:gd name="connsiteY1975" fmla="*/ 2261910 h 5274968"/>
              <a:gd name="connsiteX1976" fmla="*/ 1109178 w 5959916"/>
              <a:gd name="connsiteY1976" fmla="*/ 2279472 h 5274968"/>
              <a:gd name="connsiteX1977" fmla="*/ 1127290 w 5959916"/>
              <a:gd name="connsiteY1977" fmla="*/ 2257518 h 5274968"/>
              <a:gd name="connsiteX1978" fmla="*/ 5288490 w 5959916"/>
              <a:gd name="connsiteY1978" fmla="*/ 2230626 h 5274968"/>
              <a:gd name="connsiteX1979" fmla="*/ 5284100 w 5959916"/>
              <a:gd name="connsiteY1979" fmla="*/ 2252579 h 5274968"/>
              <a:gd name="connsiteX1980" fmla="*/ 5306602 w 5959916"/>
              <a:gd name="connsiteY1980" fmla="*/ 2235017 h 5274968"/>
              <a:gd name="connsiteX1981" fmla="*/ 5288490 w 5959916"/>
              <a:gd name="connsiteY1981" fmla="*/ 2230626 h 5274968"/>
              <a:gd name="connsiteX1982" fmla="*/ 617156 w 5959916"/>
              <a:gd name="connsiteY1982" fmla="*/ 2230077 h 5274968"/>
              <a:gd name="connsiteX1983" fmla="*/ 647067 w 5959916"/>
              <a:gd name="connsiteY1983" fmla="*/ 2239407 h 5274968"/>
              <a:gd name="connsiteX1984" fmla="*/ 615783 w 5959916"/>
              <a:gd name="connsiteY1984" fmla="*/ 2315146 h 5274968"/>
              <a:gd name="connsiteX1985" fmla="*/ 552669 w 5959916"/>
              <a:gd name="connsiteY1985" fmla="*/ 2328318 h 5274968"/>
              <a:gd name="connsiteX1986" fmla="*/ 597672 w 5959916"/>
              <a:gd name="connsiteY1986" fmla="*/ 2283863 h 5274968"/>
              <a:gd name="connsiteX1987" fmla="*/ 583952 w 5959916"/>
              <a:gd name="connsiteY1987" fmla="*/ 2243798 h 5274968"/>
              <a:gd name="connsiteX1988" fmla="*/ 617156 w 5959916"/>
              <a:gd name="connsiteY1988" fmla="*/ 2230077 h 5274968"/>
              <a:gd name="connsiteX1989" fmla="*/ 5050849 w 5959916"/>
              <a:gd name="connsiteY1989" fmla="*/ 2216906 h 5274968"/>
              <a:gd name="connsiteX1990" fmla="*/ 5028348 w 5959916"/>
              <a:gd name="connsiteY1990" fmla="*/ 2248189 h 5274968"/>
              <a:gd name="connsiteX1991" fmla="*/ 5050849 w 5959916"/>
              <a:gd name="connsiteY1991" fmla="*/ 2216906 h 5274968"/>
              <a:gd name="connsiteX1992" fmla="*/ 5827670 w 5959916"/>
              <a:gd name="connsiteY1992" fmla="*/ 2176473 h 5274968"/>
              <a:gd name="connsiteX1993" fmla="*/ 5854331 w 5959916"/>
              <a:gd name="connsiteY1993" fmla="*/ 2181781 h 5274968"/>
              <a:gd name="connsiteX1994" fmla="*/ 5840611 w 5959916"/>
              <a:gd name="connsiteY1994" fmla="*/ 2203734 h 5274968"/>
              <a:gd name="connsiteX1995" fmla="*/ 5773105 w 5959916"/>
              <a:gd name="connsiteY1995" fmla="*/ 2212515 h 5274968"/>
              <a:gd name="connsiteX1996" fmla="*/ 5827670 w 5959916"/>
              <a:gd name="connsiteY1996" fmla="*/ 2176473 h 5274968"/>
              <a:gd name="connsiteX1997" fmla="*/ 594542 w 5959916"/>
              <a:gd name="connsiteY1997" fmla="*/ 2174277 h 5274968"/>
              <a:gd name="connsiteX1998" fmla="*/ 602063 w 5959916"/>
              <a:gd name="connsiteY1998" fmla="*/ 2177390 h 5274968"/>
              <a:gd name="connsiteX1999" fmla="*/ 575170 w 5959916"/>
              <a:gd name="connsiteY1999" fmla="*/ 2190562 h 5274968"/>
              <a:gd name="connsiteX2000" fmla="*/ 594542 w 5959916"/>
              <a:gd name="connsiteY2000" fmla="*/ 2174277 h 5274968"/>
              <a:gd name="connsiteX2001" fmla="*/ 4706753 w 5959916"/>
              <a:gd name="connsiteY2001" fmla="*/ 2173754 h 5274968"/>
              <a:gd name="connsiteX2002" fmla="*/ 4700699 w 5959916"/>
              <a:gd name="connsiteY2002" fmla="*/ 2176842 h 5274968"/>
              <a:gd name="connsiteX2003" fmla="*/ 4705089 w 5959916"/>
              <a:gd name="connsiteY2003" fmla="*/ 2194403 h 5274968"/>
              <a:gd name="connsiteX2004" fmla="*/ 4727590 w 5959916"/>
              <a:gd name="connsiteY2004" fmla="*/ 2176842 h 5274968"/>
              <a:gd name="connsiteX2005" fmla="*/ 4706753 w 5959916"/>
              <a:gd name="connsiteY2005" fmla="*/ 2173754 h 5274968"/>
              <a:gd name="connsiteX2006" fmla="*/ 5759932 w 5959916"/>
              <a:gd name="connsiteY2006" fmla="*/ 2168060 h 5274968"/>
              <a:gd name="connsiteX2007" fmla="*/ 5741822 w 5959916"/>
              <a:gd name="connsiteY2007" fmla="*/ 2194952 h 5274968"/>
              <a:gd name="connsiteX2008" fmla="*/ 5759932 w 5959916"/>
              <a:gd name="connsiteY2008" fmla="*/ 2168060 h 5274968"/>
              <a:gd name="connsiteX2009" fmla="*/ 4448786 w 5959916"/>
              <a:gd name="connsiteY2009" fmla="*/ 2163670 h 5274968"/>
              <a:gd name="connsiteX2010" fmla="*/ 4421895 w 5959916"/>
              <a:gd name="connsiteY2010" fmla="*/ 2181232 h 5274968"/>
              <a:gd name="connsiteX2011" fmla="*/ 4448786 w 5959916"/>
              <a:gd name="connsiteY2011" fmla="*/ 2163670 h 5274968"/>
              <a:gd name="connsiteX2012" fmla="*/ 1082286 w 5959916"/>
              <a:gd name="connsiteY2012" fmla="*/ 2163670 h 5274968"/>
              <a:gd name="connsiteX2013" fmla="*/ 1005999 w 5959916"/>
              <a:gd name="connsiteY2013" fmla="*/ 2239407 h 5274968"/>
              <a:gd name="connsiteX2014" fmla="*/ 1032891 w 5959916"/>
              <a:gd name="connsiteY2014" fmla="*/ 2256970 h 5274968"/>
              <a:gd name="connsiteX2015" fmla="*/ 1082286 w 5959916"/>
              <a:gd name="connsiteY2015" fmla="*/ 2163670 h 5274968"/>
              <a:gd name="connsiteX2016" fmla="*/ 4651304 w 5959916"/>
              <a:gd name="connsiteY2016" fmla="*/ 2146107 h 5274968"/>
              <a:gd name="connsiteX2017" fmla="*/ 4646913 w 5959916"/>
              <a:gd name="connsiteY2017" fmla="*/ 2168060 h 5274968"/>
              <a:gd name="connsiteX2018" fmla="*/ 4669416 w 5959916"/>
              <a:gd name="connsiteY2018" fmla="*/ 2154888 h 5274968"/>
              <a:gd name="connsiteX2019" fmla="*/ 4651304 w 5959916"/>
              <a:gd name="connsiteY2019" fmla="*/ 2146107 h 5274968"/>
              <a:gd name="connsiteX2020" fmla="*/ 4588189 w 5959916"/>
              <a:gd name="connsiteY2020" fmla="*/ 2141717 h 5274968"/>
              <a:gd name="connsiteX2021" fmla="*/ 4553063 w 5959916"/>
              <a:gd name="connsiteY2021" fmla="*/ 2191111 h 5274968"/>
              <a:gd name="connsiteX2022" fmla="*/ 4557455 w 5959916"/>
              <a:gd name="connsiteY2022" fmla="*/ 2213065 h 5274968"/>
              <a:gd name="connsiteX2023" fmla="*/ 4588737 w 5959916"/>
              <a:gd name="connsiteY2023" fmla="*/ 2186171 h 5274968"/>
              <a:gd name="connsiteX2024" fmla="*/ 4620021 w 5959916"/>
              <a:gd name="connsiteY2024" fmla="*/ 2194952 h 5274968"/>
              <a:gd name="connsiteX2025" fmla="*/ 4628803 w 5959916"/>
              <a:gd name="connsiteY2025" fmla="*/ 2159279 h 5274968"/>
              <a:gd name="connsiteX2026" fmla="*/ 4588189 w 5959916"/>
              <a:gd name="connsiteY2026" fmla="*/ 2141717 h 5274968"/>
              <a:gd name="connsiteX2027" fmla="*/ 4314324 w 5959916"/>
              <a:gd name="connsiteY2027" fmla="*/ 2030304 h 5274968"/>
              <a:gd name="connsiteX2028" fmla="*/ 4246818 w 5959916"/>
              <a:gd name="connsiteY2028" fmla="*/ 2065978 h 5274968"/>
              <a:gd name="connsiteX2029" fmla="*/ 4214987 w 5959916"/>
              <a:gd name="connsiteY2029" fmla="*/ 2118117 h 5274968"/>
              <a:gd name="connsiteX2030" fmla="*/ 4223768 w 5959916"/>
              <a:gd name="connsiteY2030" fmla="*/ 2153790 h 5274968"/>
              <a:gd name="connsiteX2031" fmla="*/ 4246270 w 5959916"/>
              <a:gd name="connsiteY2031" fmla="*/ 2162572 h 5274968"/>
              <a:gd name="connsiteX2032" fmla="*/ 4223768 w 5959916"/>
              <a:gd name="connsiteY2032" fmla="*/ 2162572 h 5274968"/>
              <a:gd name="connsiteX2033" fmla="*/ 4264382 w 5959916"/>
              <a:gd name="connsiteY2033" fmla="*/ 2207028 h 5274968"/>
              <a:gd name="connsiteX2034" fmla="*/ 4259990 w 5959916"/>
              <a:gd name="connsiteY2034" fmla="*/ 2238310 h 5274968"/>
              <a:gd name="connsiteX2035" fmla="*/ 4273711 w 5959916"/>
              <a:gd name="connsiteY2035" fmla="*/ 2229529 h 5274968"/>
              <a:gd name="connsiteX2036" fmla="*/ 4287431 w 5959916"/>
              <a:gd name="connsiteY2036" fmla="*/ 2260812 h 5274968"/>
              <a:gd name="connsiteX2037" fmla="*/ 4323105 w 5959916"/>
              <a:gd name="connsiteY2037" fmla="*/ 2211966 h 5274968"/>
              <a:gd name="connsiteX2038" fmla="*/ 4331887 w 5959916"/>
              <a:gd name="connsiteY2038" fmla="*/ 2220748 h 5274968"/>
              <a:gd name="connsiteX2039" fmla="*/ 4354390 w 5959916"/>
              <a:gd name="connsiteY2039" fmla="*/ 2180683 h 5274968"/>
              <a:gd name="connsiteX2040" fmla="*/ 4273711 w 5959916"/>
              <a:gd name="connsiteY2040" fmla="*/ 2216357 h 5274968"/>
              <a:gd name="connsiteX2041" fmla="*/ 4269320 w 5959916"/>
              <a:gd name="connsiteY2041" fmla="*/ 2198795 h 5274968"/>
              <a:gd name="connsiteX2042" fmla="*/ 4327497 w 5959916"/>
              <a:gd name="connsiteY2042" fmla="*/ 2141168 h 5274968"/>
              <a:gd name="connsiteX2043" fmla="*/ 4368110 w 5959916"/>
              <a:gd name="connsiteY2043" fmla="*/ 2092323 h 5274968"/>
              <a:gd name="connsiteX2044" fmla="*/ 4363719 w 5959916"/>
              <a:gd name="connsiteY2044" fmla="*/ 2083541 h 5274968"/>
              <a:gd name="connsiteX2045" fmla="*/ 4336826 w 5959916"/>
              <a:gd name="connsiteY2045" fmla="*/ 2092323 h 5274968"/>
              <a:gd name="connsiteX2046" fmla="*/ 4314324 w 5959916"/>
              <a:gd name="connsiteY2046" fmla="*/ 2079151 h 5274968"/>
              <a:gd name="connsiteX2047" fmla="*/ 4336826 w 5959916"/>
              <a:gd name="connsiteY2047" fmla="*/ 2052258 h 5274968"/>
              <a:gd name="connsiteX2048" fmla="*/ 4314324 w 5959916"/>
              <a:gd name="connsiteY2048" fmla="*/ 2030304 h 5274968"/>
              <a:gd name="connsiteX2049" fmla="*/ 722230 w 5959916"/>
              <a:gd name="connsiteY2049" fmla="*/ 2018505 h 5274968"/>
              <a:gd name="connsiteX2050" fmla="*/ 714023 w 5959916"/>
              <a:gd name="connsiteY2050" fmla="*/ 2021523 h 5274968"/>
              <a:gd name="connsiteX2051" fmla="*/ 695912 w 5959916"/>
              <a:gd name="connsiteY2051" fmla="*/ 2110434 h 5274968"/>
              <a:gd name="connsiteX2052" fmla="*/ 745306 w 5959916"/>
              <a:gd name="connsiteY2052" fmla="*/ 2025914 h 5274968"/>
              <a:gd name="connsiteX2053" fmla="*/ 722230 w 5959916"/>
              <a:gd name="connsiteY2053" fmla="*/ 2018505 h 5274968"/>
              <a:gd name="connsiteX2054" fmla="*/ 5065941 w 5959916"/>
              <a:gd name="connsiteY2054" fmla="*/ 2009998 h 5274968"/>
              <a:gd name="connsiteX2055" fmla="*/ 5077741 w 5959916"/>
              <a:gd name="connsiteY2055" fmla="*/ 2021523 h 5274968"/>
              <a:gd name="connsiteX2056" fmla="*/ 5055239 w 5959916"/>
              <a:gd name="connsiteY2056" fmla="*/ 2030304 h 5274968"/>
              <a:gd name="connsiteX2057" fmla="*/ 5050849 w 5959916"/>
              <a:gd name="connsiteY2057" fmla="*/ 2021523 h 5274968"/>
              <a:gd name="connsiteX2058" fmla="*/ 5065941 w 5959916"/>
              <a:gd name="connsiteY2058" fmla="*/ 2009998 h 5274968"/>
              <a:gd name="connsiteX2059" fmla="*/ 4736372 w 5959916"/>
              <a:gd name="connsiteY2059" fmla="*/ 1990240 h 5274968"/>
              <a:gd name="connsiteX2060" fmla="*/ 4731982 w 5959916"/>
              <a:gd name="connsiteY2060" fmla="*/ 2016584 h 5274968"/>
              <a:gd name="connsiteX2061" fmla="*/ 4718260 w 5959916"/>
              <a:gd name="connsiteY2061" fmla="*/ 2003412 h 5274968"/>
              <a:gd name="connsiteX2062" fmla="*/ 4736372 w 5959916"/>
              <a:gd name="connsiteY2062" fmla="*/ 1990240 h 5274968"/>
              <a:gd name="connsiteX2063" fmla="*/ 4498181 w 5959916"/>
              <a:gd name="connsiteY2063" fmla="*/ 1990240 h 5274968"/>
              <a:gd name="connsiteX2064" fmla="*/ 4466899 w 5959916"/>
              <a:gd name="connsiteY2064" fmla="*/ 2012193 h 5274968"/>
              <a:gd name="connsiteX2065" fmla="*/ 4498181 w 5959916"/>
              <a:gd name="connsiteY2065" fmla="*/ 1990240 h 5274968"/>
              <a:gd name="connsiteX2066" fmla="*/ 5427344 w 5959916"/>
              <a:gd name="connsiteY2066" fmla="*/ 1977068 h 5274968"/>
              <a:gd name="connsiteX2067" fmla="*/ 5441065 w 5959916"/>
              <a:gd name="connsiteY2067" fmla="*/ 1994631 h 5274968"/>
              <a:gd name="connsiteX2068" fmla="*/ 5364230 w 5959916"/>
              <a:gd name="connsiteY2068" fmla="*/ 2047867 h 5274968"/>
              <a:gd name="connsiteX2069" fmla="*/ 5189154 w 5959916"/>
              <a:gd name="connsiteY2069" fmla="*/ 2119215 h 5274968"/>
              <a:gd name="connsiteX2070" fmla="*/ 5202874 w 5959916"/>
              <a:gd name="connsiteY2070" fmla="*/ 2087932 h 5274968"/>
              <a:gd name="connsiteX2071" fmla="*/ 5319774 w 5959916"/>
              <a:gd name="connsiteY2071" fmla="*/ 2039086 h 5274968"/>
              <a:gd name="connsiteX2072" fmla="*/ 5400453 w 5959916"/>
              <a:gd name="connsiteY2072" fmla="*/ 1981459 h 5274968"/>
              <a:gd name="connsiteX2073" fmla="*/ 5427344 w 5959916"/>
              <a:gd name="connsiteY2073" fmla="*/ 1977068 h 5274968"/>
              <a:gd name="connsiteX2074" fmla="*/ 5562356 w 5959916"/>
              <a:gd name="connsiteY2074" fmla="*/ 1959506 h 5274968"/>
              <a:gd name="connsiteX2075" fmla="*/ 5571137 w 5959916"/>
              <a:gd name="connsiteY2075" fmla="*/ 1968288 h 5274968"/>
              <a:gd name="connsiteX2076" fmla="*/ 5589249 w 5959916"/>
              <a:gd name="connsiteY2076" fmla="*/ 1963896 h 5274968"/>
              <a:gd name="connsiteX2077" fmla="*/ 5557966 w 5959916"/>
              <a:gd name="connsiteY2077" fmla="*/ 1990790 h 5274968"/>
              <a:gd name="connsiteX2078" fmla="*/ 5562356 w 5959916"/>
              <a:gd name="connsiteY2078" fmla="*/ 1959506 h 5274968"/>
              <a:gd name="connsiteX2079" fmla="*/ 5360387 w 5959916"/>
              <a:gd name="connsiteY2079" fmla="*/ 1959506 h 5274968"/>
              <a:gd name="connsiteX2080" fmla="*/ 5382889 w 5959916"/>
              <a:gd name="connsiteY2080" fmla="*/ 1963896 h 5274968"/>
              <a:gd name="connsiteX2081" fmla="*/ 5355997 w 5959916"/>
              <a:gd name="connsiteY2081" fmla="*/ 1981459 h 5274968"/>
              <a:gd name="connsiteX2082" fmla="*/ 5360387 w 5959916"/>
              <a:gd name="connsiteY2082" fmla="*/ 1959506 h 5274968"/>
              <a:gd name="connsiteX2083" fmla="*/ 4650756 w 5959916"/>
              <a:gd name="connsiteY2083" fmla="*/ 1950725 h 5274968"/>
              <a:gd name="connsiteX2084" fmla="*/ 4655146 w 5959916"/>
              <a:gd name="connsiteY2084" fmla="*/ 1972678 h 5274968"/>
              <a:gd name="connsiteX2085" fmla="*/ 4623862 w 5959916"/>
              <a:gd name="connsiteY2085" fmla="*/ 1972678 h 5274968"/>
              <a:gd name="connsiteX2086" fmla="*/ 4650756 w 5959916"/>
              <a:gd name="connsiteY2086" fmla="*/ 1950725 h 5274968"/>
              <a:gd name="connsiteX2087" fmla="*/ 4911447 w 5959916"/>
              <a:gd name="connsiteY2087" fmla="*/ 1932614 h 5274968"/>
              <a:gd name="connsiteX2088" fmla="*/ 4848332 w 5959916"/>
              <a:gd name="connsiteY2088" fmla="*/ 1959506 h 5274968"/>
              <a:gd name="connsiteX2089" fmla="*/ 4911447 w 5959916"/>
              <a:gd name="connsiteY2089" fmla="*/ 1932614 h 5274968"/>
              <a:gd name="connsiteX2090" fmla="*/ 4754483 w 5959916"/>
              <a:gd name="connsiteY2090" fmla="*/ 1919442 h 5274968"/>
              <a:gd name="connsiteX2091" fmla="*/ 4714419 w 5959916"/>
              <a:gd name="connsiteY2091" fmla="*/ 1964446 h 5274968"/>
              <a:gd name="connsiteX2092" fmla="*/ 4723200 w 5959916"/>
              <a:gd name="connsiteY2092" fmla="*/ 1977618 h 5274968"/>
              <a:gd name="connsiteX2093" fmla="*/ 4750093 w 5959916"/>
              <a:gd name="connsiteY2093" fmla="*/ 1973227 h 5274968"/>
              <a:gd name="connsiteX2094" fmla="*/ 4696307 w 5959916"/>
              <a:gd name="connsiteY2094" fmla="*/ 2000119 h 5274968"/>
              <a:gd name="connsiteX2095" fmla="*/ 4705089 w 5959916"/>
              <a:gd name="connsiteY2095" fmla="*/ 2017682 h 5274968"/>
              <a:gd name="connsiteX2096" fmla="*/ 4646913 w 5959916"/>
              <a:gd name="connsiteY2096" fmla="*/ 2039635 h 5274968"/>
              <a:gd name="connsiteX2097" fmla="*/ 4633192 w 5959916"/>
              <a:gd name="connsiteY2097" fmla="*/ 2008352 h 5274968"/>
              <a:gd name="connsiteX2098" fmla="*/ 4705089 w 5959916"/>
              <a:gd name="connsiteY2098" fmla="*/ 1968288 h 5274968"/>
              <a:gd name="connsiteX2099" fmla="*/ 4754483 w 5959916"/>
              <a:gd name="connsiteY2099" fmla="*/ 1919442 h 5274968"/>
              <a:gd name="connsiteX2100" fmla="*/ 5845550 w 5959916"/>
              <a:gd name="connsiteY2100" fmla="*/ 1915051 h 5274968"/>
              <a:gd name="connsiteX2101" fmla="*/ 5854331 w 5959916"/>
              <a:gd name="connsiteY2101" fmla="*/ 1928223 h 5274968"/>
              <a:gd name="connsiteX2102" fmla="*/ 5831829 w 5959916"/>
              <a:gd name="connsiteY2102" fmla="*/ 1923832 h 5274968"/>
              <a:gd name="connsiteX2103" fmla="*/ 5845550 w 5959916"/>
              <a:gd name="connsiteY2103" fmla="*/ 1915051 h 5274968"/>
              <a:gd name="connsiteX2104" fmla="*/ 5382889 w 5959916"/>
              <a:gd name="connsiteY2104" fmla="*/ 1910660 h 5274968"/>
              <a:gd name="connsiteX2105" fmla="*/ 5391671 w 5959916"/>
              <a:gd name="connsiteY2105" fmla="*/ 1910660 h 5274968"/>
              <a:gd name="connsiteX2106" fmla="*/ 5347215 w 5959916"/>
              <a:gd name="connsiteY2106" fmla="*/ 1946335 h 5274968"/>
              <a:gd name="connsiteX2107" fmla="*/ 5382889 w 5959916"/>
              <a:gd name="connsiteY2107" fmla="*/ 1910660 h 5274968"/>
              <a:gd name="connsiteX2108" fmla="*/ 5571137 w 5959916"/>
              <a:gd name="connsiteY2108" fmla="*/ 1910112 h 5274968"/>
              <a:gd name="connsiteX2109" fmla="*/ 5566746 w 5959916"/>
              <a:gd name="connsiteY2109" fmla="*/ 1937004 h 5274968"/>
              <a:gd name="connsiteX2110" fmla="*/ 5503631 w 5959916"/>
              <a:gd name="connsiteY2110" fmla="*/ 1954567 h 5274968"/>
              <a:gd name="connsiteX2111" fmla="*/ 5571137 w 5959916"/>
              <a:gd name="connsiteY2111" fmla="*/ 1910112 h 5274968"/>
              <a:gd name="connsiteX2112" fmla="*/ 5203423 w 5959916"/>
              <a:gd name="connsiteY2112" fmla="*/ 1888158 h 5274968"/>
              <a:gd name="connsiteX2113" fmla="*/ 5225924 w 5959916"/>
              <a:gd name="connsiteY2113" fmla="*/ 1901331 h 5274968"/>
              <a:gd name="connsiteX2114" fmla="*/ 5176530 w 5959916"/>
              <a:gd name="connsiteY2114" fmla="*/ 1928223 h 5274968"/>
              <a:gd name="connsiteX2115" fmla="*/ 5203423 w 5959916"/>
              <a:gd name="connsiteY2115" fmla="*/ 1888158 h 5274968"/>
              <a:gd name="connsiteX2116" fmla="*/ 5364778 w 5959916"/>
              <a:gd name="connsiteY2116" fmla="*/ 1884317 h 5274968"/>
              <a:gd name="connsiteX2117" fmla="*/ 5319774 w 5959916"/>
              <a:gd name="connsiteY2117" fmla="*/ 1906270 h 5274968"/>
              <a:gd name="connsiteX2118" fmla="*/ 5364778 w 5959916"/>
              <a:gd name="connsiteY2118" fmla="*/ 1884317 h 5274968"/>
              <a:gd name="connsiteX2119" fmla="*/ 5737431 w 5959916"/>
              <a:gd name="connsiteY2119" fmla="*/ 1879377 h 5274968"/>
              <a:gd name="connsiteX2120" fmla="*/ 5701758 w 5959916"/>
              <a:gd name="connsiteY2120" fmla="*/ 1906270 h 5274968"/>
              <a:gd name="connsiteX2121" fmla="*/ 5737431 w 5959916"/>
              <a:gd name="connsiteY2121" fmla="*/ 1879377 h 5274968"/>
              <a:gd name="connsiteX2122" fmla="*/ 297190 w 5959916"/>
              <a:gd name="connsiteY2122" fmla="*/ 1873340 h 5274968"/>
              <a:gd name="connsiteX2123" fmla="*/ 305697 w 5959916"/>
              <a:gd name="connsiteY2123" fmla="*/ 1874986 h 5274968"/>
              <a:gd name="connsiteX2124" fmla="*/ 305697 w 5959916"/>
              <a:gd name="connsiteY2124" fmla="*/ 1888158 h 5274968"/>
              <a:gd name="connsiteX2125" fmla="*/ 291975 w 5959916"/>
              <a:gd name="connsiteY2125" fmla="*/ 1874986 h 5274968"/>
              <a:gd name="connsiteX2126" fmla="*/ 297190 w 5959916"/>
              <a:gd name="connsiteY2126" fmla="*/ 1873340 h 5274968"/>
              <a:gd name="connsiteX2127" fmla="*/ 5041777 w 5959916"/>
              <a:gd name="connsiteY2127" fmla="*/ 1862990 h 5274968"/>
              <a:gd name="connsiteX2128" fmla="*/ 5064021 w 5959916"/>
              <a:gd name="connsiteY2128" fmla="*/ 1866206 h 5274968"/>
              <a:gd name="connsiteX2129" fmla="*/ 5041520 w 5959916"/>
              <a:gd name="connsiteY2129" fmla="*/ 1888158 h 5274968"/>
              <a:gd name="connsiteX2130" fmla="*/ 5099694 w 5959916"/>
              <a:gd name="connsiteY2130" fmla="*/ 1874986 h 5274968"/>
              <a:gd name="connsiteX2131" fmla="*/ 5036031 w 5959916"/>
              <a:gd name="connsiteY2131" fmla="*/ 1915599 h 5274968"/>
              <a:gd name="connsiteX2132" fmla="*/ 5054142 w 5959916"/>
              <a:gd name="connsiteY2132" fmla="*/ 1919990 h 5274968"/>
              <a:gd name="connsiteX2133" fmla="*/ 5045361 w 5959916"/>
              <a:gd name="connsiteY2133" fmla="*/ 1946882 h 5274968"/>
              <a:gd name="connsiteX2134" fmla="*/ 5018468 w 5959916"/>
              <a:gd name="connsiteY2134" fmla="*/ 1946882 h 5274968"/>
              <a:gd name="connsiteX2135" fmla="*/ 5009686 w 5959916"/>
              <a:gd name="connsiteY2135" fmla="*/ 1960055 h 5274968"/>
              <a:gd name="connsiteX2136" fmla="*/ 5014078 w 5959916"/>
              <a:gd name="connsiteY2136" fmla="*/ 1968837 h 5274968"/>
              <a:gd name="connsiteX2137" fmla="*/ 5045361 w 5959916"/>
              <a:gd name="connsiteY2137" fmla="*/ 1946882 h 5274968"/>
              <a:gd name="connsiteX2138" fmla="*/ 5027251 w 5959916"/>
              <a:gd name="connsiteY2138" fmla="*/ 1968837 h 5274968"/>
              <a:gd name="connsiteX2139" fmla="*/ 4959744 w 5959916"/>
              <a:gd name="connsiteY2139" fmla="*/ 2022073 h 5274968"/>
              <a:gd name="connsiteX2140" fmla="*/ 4950963 w 5959916"/>
              <a:gd name="connsiteY2140" fmla="*/ 1990790 h 5274968"/>
              <a:gd name="connsiteX2141" fmla="*/ 4977856 w 5959916"/>
              <a:gd name="connsiteY2141" fmla="*/ 1990790 h 5274968"/>
              <a:gd name="connsiteX2142" fmla="*/ 4955354 w 5959916"/>
              <a:gd name="connsiteY2142" fmla="*/ 1977618 h 5274968"/>
              <a:gd name="connsiteX2143" fmla="*/ 5018468 w 5959916"/>
              <a:gd name="connsiteY2143" fmla="*/ 1937553 h 5274968"/>
              <a:gd name="connsiteX2144" fmla="*/ 5032189 w 5959916"/>
              <a:gd name="connsiteY2144" fmla="*/ 1924381 h 5274968"/>
              <a:gd name="connsiteX2145" fmla="*/ 5000906 w 5959916"/>
              <a:gd name="connsiteY2145" fmla="*/ 1928771 h 5274968"/>
              <a:gd name="connsiteX2146" fmla="*/ 4974013 w 5959916"/>
              <a:gd name="connsiteY2146" fmla="*/ 1897489 h 5274968"/>
              <a:gd name="connsiteX2147" fmla="*/ 5041777 w 5959916"/>
              <a:gd name="connsiteY2147" fmla="*/ 1862990 h 5274968"/>
              <a:gd name="connsiteX2148" fmla="*/ 5957510 w 5959916"/>
              <a:gd name="connsiteY2148" fmla="*/ 1830532 h 5274968"/>
              <a:gd name="connsiteX2149" fmla="*/ 5948729 w 5959916"/>
              <a:gd name="connsiteY2149" fmla="*/ 1857424 h 5274968"/>
              <a:gd name="connsiteX2150" fmla="*/ 5957510 w 5959916"/>
              <a:gd name="connsiteY2150" fmla="*/ 1830532 h 5274968"/>
              <a:gd name="connsiteX2151" fmla="*/ 5288490 w 5959916"/>
              <a:gd name="connsiteY2151" fmla="*/ 1825592 h 5274968"/>
              <a:gd name="connsiteX2152" fmla="*/ 5239096 w 5959916"/>
              <a:gd name="connsiteY2152" fmla="*/ 1856875 h 5274968"/>
              <a:gd name="connsiteX2153" fmla="*/ 5288490 w 5959916"/>
              <a:gd name="connsiteY2153" fmla="*/ 1825592 h 5274968"/>
              <a:gd name="connsiteX2154" fmla="*/ 4978953 w 5959916"/>
              <a:gd name="connsiteY2154" fmla="*/ 1825592 h 5274968"/>
              <a:gd name="connsiteX2155" fmla="*/ 4956451 w 5959916"/>
              <a:gd name="connsiteY2155" fmla="*/ 1852484 h 5274968"/>
              <a:gd name="connsiteX2156" fmla="*/ 4978953 w 5959916"/>
              <a:gd name="connsiteY2156" fmla="*/ 1825592 h 5274968"/>
              <a:gd name="connsiteX2157" fmla="*/ 5194092 w 5959916"/>
              <a:gd name="connsiteY2157" fmla="*/ 1821201 h 5274968"/>
              <a:gd name="connsiteX2158" fmla="*/ 5198483 w 5959916"/>
              <a:gd name="connsiteY2158" fmla="*/ 1852484 h 5274968"/>
              <a:gd name="connsiteX2159" fmla="*/ 5171591 w 5959916"/>
              <a:gd name="connsiteY2159" fmla="*/ 1856875 h 5274968"/>
              <a:gd name="connsiteX2160" fmla="*/ 5180921 w 5959916"/>
              <a:gd name="connsiteY2160" fmla="*/ 1838764 h 5274968"/>
              <a:gd name="connsiteX2161" fmla="*/ 5158419 w 5959916"/>
              <a:gd name="connsiteY2161" fmla="*/ 1838764 h 5274968"/>
              <a:gd name="connsiteX2162" fmla="*/ 5194092 w 5959916"/>
              <a:gd name="connsiteY2162" fmla="*/ 1821201 h 5274968"/>
              <a:gd name="connsiteX2163" fmla="*/ 4843942 w 5959916"/>
              <a:gd name="connsiteY2163" fmla="*/ 1816811 h 5274968"/>
              <a:gd name="connsiteX2164" fmla="*/ 4857663 w 5959916"/>
              <a:gd name="connsiteY2164" fmla="*/ 1816811 h 5274968"/>
              <a:gd name="connsiteX2165" fmla="*/ 4835160 w 5959916"/>
              <a:gd name="connsiteY2165" fmla="*/ 1861266 h 5274968"/>
              <a:gd name="connsiteX2166" fmla="*/ 4817049 w 5959916"/>
              <a:gd name="connsiteY2166" fmla="*/ 1856875 h 5274968"/>
              <a:gd name="connsiteX2167" fmla="*/ 4821440 w 5959916"/>
              <a:gd name="connsiteY2167" fmla="*/ 1834373 h 5274968"/>
              <a:gd name="connsiteX2168" fmla="*/ 4843942 w 5959916"/>
              <a:gd name="connsiteY2168" fmla="*/ 1816811 h 5274968"/>
              <a:gd name="connsiteX2169" fmla="*/ 5399285 w 5959916"/>
              <a:gd name="connsiteY2169" fmla="*/ 1803639 h 5274968"/>
              <a:gd name="connsiteX2170" fmla="*/ 5427893 w 5959916"/>
              <a:gd name="connsiteY2170" fmla="*/ 1816811 h 5274968"/>
              <a:gd name="connsiteX2171" fmla="*/ 5427893 w 5959916"/>
              <a:gd name="connsiteY2171" fmla="*/ 1829983 h 5274968"/>
              <a:gd name="connsiteX2172" fmla="*/ 5387280 w 5959916"/>
              <a:gd name="connsiteY2172" fmla="*/ 1874438 h 5274968"/>
              <a:gd name="connsiteX2173" fmla="*/ 5360387 w 5959916"/>
              <a:gd name="connsiteY2173" fmla="*/ 1874438 h 5274968"/>
              <a:gd name="connsiteX2174" fmla="*/ 5355997 w 5959916"/>
              <a:gd name="connsiteY2174" fmla="*/ 1856875 h 5274968"/>
              <a:gd name="connsiteX2175" fmla="*/ 5292882 w 5959916"/>
              <a:gd name="connsiteY2175" fmla="*/ 1883767 h 5274968"/>
              <a:gd name="connsiteX2176" fmla="*/ 5347215 w 5959916"/>
              <a:gd name="connsiteY2176" fmla="*/ 1816811 h 5274968"/>
              <a:gd name="connsiteX2177" fmla="*/ 5399285 w 5959916"/>
              <a:gd name="connsiteY2177" fmla="*/ 1803639 h 5274968"/>
              <a:gd name="connsiteX2178" fmla="*/ 5606913 w 5959916"/>
              <a:gd name="connsiteY2178" fmla="*/ 1799934 h 5274968"/>
              <a:gd name="connsiteX2179" fmla="*/ 5593639 w 5959916"/>
              <a:gd name="connsiteY2179" fmla="*/ 1808579 h 5274968"/>
              <a:gd name="connsiteX2180" fmla="*/ 5589249 w 5959916"/>
              <a:gd name="connsiteY2180" fmla="*/ 1826142 h 5274968"/>
              <a:gd name="connsiteX2181" fmla="*/ 5539304 w 5959916"/>
              <a:gd name="connsiteY2181" fmla="*/ 1831081 h 5274968"/>
              <a:gd name="connsiteX2182" fmla="*/ 5602419 w 5959916"/>
              <a:gd name="connsiteY2182" fmla="*/ 1804188 h 5274968"/>
              <a:gd name="connsiteX2183" fmla="*/ 5606913 w 5959916"/>
              <a:gd name="connsiteY2183" fmla="*/ 1799934 h 5274968"/>
              <a:gd name="connsiteX2184" fmla="*/ 5179823 w 5959916"/>
              <a:gd name="connsiteY2184" fmla="*/ 1791016 h 5274968"/>
              <a:gd name="connsiteX2185" fmla="*/ 5171043 w 5959916"/>
              <a:gd name="connsiteY2185" fmla="*/ 1795407 h 5274968"/>
              <a:gd name="connsiteX2186" fmla="*/ 5184763 w 5959916"/>
              <a:gd name="connsiteY2186" fmla="*/ 1808579 h 5274968"/>
              <a:gd name="connsiteX2187" fmla="*/ 5149088 w 5959916"/>
              <a:gd name="connsiteY2187" fmla="*/ 1821751 h 5274968"/>
              <a:gd name="connsiteX2188" fmla="*/ 5148540 w 5959916"/>
              <a:gd name="connsiteY2188" fmla="*/ 1799798 h 5274968"/>
              <a:gd name="connsiteX2189" fmla="*/ 5179823 w 5959916"/>
              <a:gd name="connsiteY2189" fmla="*/ 1791016 h 5274968"/>
              <a:gd name="connsiteX2190" fmla="*/ 4987185 w 5959916"/>
              <a:gd name="connsiteY2190" fmla="*/ 1776747 h 5274968"/>
              <a:gd name="connsiteX2191" fmla="*/ 4987185 w 5959916"/>
              <a:gd name="connsiteY2191" fmla="*/ 1803639 h 5274968"/>
              <a:gd name="connsiteX2192" fmla="*/ 4982795 w 5959916"/>
              <a:gd name="connsiteY2192" fmla="*/ 1781687 h 5274968"/>
              <a:gd name="connsiteX2193" fmla="*/ 4974013 w 5959916"/>
              <a:gd name="connsiteY2193" fmla="*/ 1781687 h 5274968"/>
              <a:gd name="connsiteX2194" fmla="*/ 4987185 w 5959916"/>
              <a:gd name="connsiteY2194" fmla="*/ 1776747 h 5274968"/>
              <a:gd name="connsiteX2195" fmla="*/ 5490459 w 5959916"/>
              <a:gd name="connsiteY2195" fmla="*/ 1742170 h 5274968"/>
              <a:gd name="connsiteX2196" fmla="*/ 5517352 w 5959916"/>
              <a:gd name="connsiteY2196" fmla="*/ 1746561 h 5274968"/>
              <a:gd name="connsiteX2197" fmla="*/ 5521742 w 5959916"/>
              <a:gd name="connsiteY2197" fmla="*/ 1759734 h 5274968"/>
              <a:gd name="connsiteX2198" fmla="*/ 5503631 w 5959916"/>
              <a:gd name="connsiteY2198" fmla="*/ 1772905 h 5274968"/>
              <a:gd name="connsiteX2199" fmla="*/ 5521742 w 5959916"/>
              <a:gd name="connsiteY2199" fmla="*/ 1777296 h 5274968"/>
              <a:gd name="connsiteX2200" fmla="*/ 5449846 w 5959916"/>
              <a:gd name="connsiteY2200" fmla="*/ 1812970 h 5274968"/>
              <a:gd name="connsiteX2201" fmla="*/ 5463568 w 5959916"/>
              <a:gd name="connsiteY2201" fmla="*/ 1781687 h 5274968"/>
              <a:gd name="connsiteX2202" fmla="*/ 5449846 w 5959916"/>
              <a:gd name="connsiteY2202" fmla="*/ 1781687 h 5274968"/>
              <a:gd name="connsiteX2203" fmla="*/ 5467958 w 5959916"/>
              <a:gd name="connsiteY2203" fmla="*/ 1764124 h 5274968"/>
              <a:gd name="connsiteX2204" fmla="*/ 5490459 w 5959916"/>
              <a:gd name="connsiteY2204" fmla="*/ 1742170 h 5274968"/>
              <a:gd name="connsiteX2205" fmla="*/ 4731982 w 5959916"/>
              <a:gd name="connsiteY2205" fmla="*/ 1719120 h 5274968"/>
              <a:gd name="connsiteX2206" fmla="*/ 4705089 w 5959916"/>
              <a:gd name="connsiteY2206" fmla="*/ 1723511 h 5274968"/>
              <a:gd name="connsiteX2207" fmla="*/ 4731982 w 5959916"/>
              <a:gd name="connsiteY2207" fmla="*/ 1719120 h 5274968"/>
              <a:gd name="connsiteX2208" fmla="*/ 5441065 w 5959916"/>
              <a:gd name="connsiteY2208" fmla="*/ 1714729 h 5274968"/>
              <a:gd name="connsiteX2209" fmla="*/ 5441065 w 5959916"/>
              <a:gd name="connsiteY2209" fmla="*/ 1750404 h 5274968"/>
              <a:gd name="connsiteX2210" fmla="*/ 5441065 w 5959916"/>
              <a:gd name="connsiteY2210" fmla="*/ 1737232 h 5274968"/>
              <a:gd name="connsiteX2211" fmla="*/ 5400453 w 5959916"/>
              <a:gd name="connsiteY2211" fmla="*/ 1746013 h 5274968"/>
              <a:gd name="connsiteX2212" fmla="*/ 5441065 w 5959916"/>
              <a:gd name="connsiteY2212" fmla="*/ 1714729 h 5274968"/>
              <a:gd name="connsiteX2213" fmla="*/ 5784098 w 5959916"/>
              <a:gd name="connsiteY2213" fmla="*/ 1714155 h 5274968"/>
              <a:gd name="connsiteX2214" fmla="*/ 5755544 w 5959916"/>
              <a:gd name="connsiteY2214" fmla="*/ 1737232 h 5274968"/>
              <a:gd name="connsiteX2215" fmla="*/ 5688037 w 5959916"/>
              <a:gd name="connsiteY2215" fmla="*/ 1786077 h 5274968"/>
              <a:gd name="connsiteX2216" fmla="*/ 5616140 w 5959916"/>
              <a:gd name="connsiteY2216" fmla="*/ 1799248 h 5274968"/>
              <a:gd name="connsiteX2217" fmla="*/ 5643034 w 5959916"/>
              <a:gd name="connsiteY2217" fmla="*/ 1777296 h 5274968"/>
              <a:gd name="connsiteX2218" fmla="*/ 5634252 w 5959916"/>
              <a:gd name="connsiteY2218" fmla="*/ 1764124 h 5274968"/>
              <a:gd name="connsiteX2219" fmla="*/ 5778043 w 5959916"/>
              <a:gd name="connsiteY2219" fmla="*/ 1715278 h 5274968"/>
              <a:gd name="connsiteX2220" fmla="*/ 5784098 w 5959916"/>
              <a:gd name="connsiteY2220" fmla="*/ 1714155 h 5274968"/>
              <a:gd name="connsiteX2221" fmla="*/ 5422954 w 5959916"/>
              <a:gd name="connsiteY2221" fmla="*/ 1701557 h 5274968"/>
              <a:gd name="connsiteX2222" fmla="*/ 5382340 w 5959916"/>
              <a:gd name="connsiteY2222" fmla="*/ 1719120 h 5274968"/>
              <a:gd name="connsiteX2223" fmla="*/ 5422954 w 5959916"/>
              <a:gd name="connsiteY2223" fmla="*/ 1701557 h 5274968"/>
              <a:gd name="connsiteX2224" fmla="*/ 5102478 w 5959916"/>
              <a:gd name="connsiteY2224" fmla="*/ 1695483 h 5274968"/>
              <a:gd name="connsiteX2225" fmla="*/ 5102438 w 5959916"/>
              <a:gd name="connsiteY2225" fmla="*/ 1696618 h 5274968"/>
              <a:gd name="connsiteX2226" fmla="*/ 5101136 w 5959916"/>
              <a:gd name="connsiteY2226" fmla="*/ 1695520 h 5274968"/>
              <a:gd name="connsiteX2227" fmla="*/ 5441913 w 5959916"/>
              <a:gd name="connsiteY2227" fmla="*/ 1660678 h 5274968"/>
              <a:gd name="connsiteX2228" fmla="*/ 5454786 w 5959916"/>
              <a:gd name="connsiteY2228" fmla="*/ 1661493 h 5274968"/>
              <a:gd name="connsiteX2229" fmla="*/ 5427344 w 5959916"/>
              <a:gd name="connsiteY2229" fmla="*/ 1688386 h 5274968"/>
              <a:gd name="connsiteX2230" fmla="*/ 5445456 w 5959916"/>
              <a:gd name="connsiteY2230" fmla="*/ 1692776 h 5274968"/>
              <a:gd name="connsiteX2231" fmla="*/ 5422954 w 5959916"/>
              <a:gd name="connsiteY2231" fmla="*/ 1701557 h 5274968"/>
              <a:gd name="connsiteX2232" fmla="*/ 5391671 w 5959916"/>
              <a:gd name="connsiteY2232" fmla="*/ 1688386 h 5274968"/>
              <a:gd name="connsiteX2233" fmla="*/ 5441913 w 5959916"/>
              <a:gd name="connsiteY2233" fmla="*/ 1660678 h 5274968"/>
              <a:gd name="connsiteX2234" fmla="*/ 5275869 w 5959916"/>
              <a:gd name="connsiteY2234" fmla="*/ 1641787 h 5274968"/>
              <a:gd name="connsiteX2235" fmla="*/ 5292882 w 5959916"/>
              <a:gd name="connsiteY2235" fmla="*/ 1648321 h 5274968"/>
              <a:gd name="connsiteX2236" fmla="*/ 5216595 w 5959916"/>
              <a:gd name="connsiteY2236" fmla="*/ 1679604 h 5274968"/>
              <a:gd name="connsiteX2237" fmla="*/ 5275869 w 5959916"/>
              <a:gd name="connsiteY2237" fmla="*/ 1641787 h 5274968"/>
              <a:gd name="connsiteX2238" fmla="*/ 5149088 w 5959916"/>
              <a:gd name="connsiteY2238" fmla="*/ 1630759 h 5274968"/>
              <a:gd name="connsiteX2239" fmla="*/ 5130978 w 5959916"/>
              <a:gd name="connsiteY2239" fmla="*/ 1643931 h 5274968"/>
              <a:gd name="connsiteX2240" fmla="*/ 5149088 w 5959916"/>
              <a:gd name="connsiteY2240" fmla="*/ 1630759 h 5274968"/>
              <a:gd name="connsiteX2241" fmla="*/ 5489910 w 5959916"/>
              <a:gd name="connsiteY2241" fmla="*/ 1626368 h 5274968"/>
              <a:gd name="connsiteX2242" fmla="*/ 5530524 w 5959916"/>
              <a:gd name="connsiteY2242" fmla="*/ 1630759 h 5274968"/>
              <a:gd name="connsiteX2243" fmla="*/ 5499241 w 5959916"/>
              <a:gd name="connsiteY2243" fmla="*/ 1648321 h 5274968"/>
              <a:gd name="connsiteX2244" fmla="*/ 5526134 w 5959916"/>
              <a:gd name="connsiteY2244" fmla="*/ 1648321 h 5274968"/>
              <a:gd name="connsiteX2245" fmla="*/ 5472348 w 5959916"/>
              <a:gd name="connsiteY2245" fmla="*/ 1665884 h 5274968"/>
              <a:gd name="connsiteX2246" fmla="*/ 5489910 w 5959916"/>
              <a:gd name="connsiteY2246" fmla="*/ 1626368 h 5274968"/>
              <a:gd name="connsiteX2247" fmla="*/ 5454237 w 5959916"/>
              <a:gd name="connsiteY2247" fmla="*/ 1563802 h 5274968"/>
              <a:gd name="connsiteX2248" fmla="*/ 5346667 w 5959916"/>
              <a:gd name="connsiteY2248" fmla="*/ 1639540 h 5274968"/>
              <a:gd name="connsiteX2249" fmla="*/ 5346667 w 5959916"/>
              <a:gd name="connsiteY2249" fmla="*/ 1599476 h 5274968"/>
              <a:gd name="connsiteX2250" fmla="*/ 5454237 w 5959916"/>
              <a:gd name="connsiteY2250" fmla="*/ 1563802 h 5274968"/>
              <a:gd name="connsiteX2251" fmla="*/ 5427344 w 5959916"/>
              <a:gd name="connsiteY2251" fmla="*/ 1493003 h 5274968"/>
              <a:gd name="connsiteX2252" fmla="*/ 5422954 w 5959916"/>
              <a:gd name="connsiteY2252" fmla="*/ 1510566 h 5274968"/>
              <a:gd name="connsiteX2253" fmla="*/ 5351058 w 5959916"/>
              <a:gd name="connsiteY2253" fmla="*/ 1528676 h 5274968"/>
              <a:gd name="connsiteX2254" fmla="*/ 5427344 w 5959916"/>
              <a:gd name="connsiteY2254" fmla="*/ 1493003 h 5274968"/>
              <a:gd name="connsiteX2255" fmla="*/ 5075066 w 5959916"/>
              <a:gd name="connsiteY2255" fmla="*/ 1491906 h 5274968"/>
              <a:gd name="connsiteX2256" fmla="*/ 5099694 w 5959916"/>
              <a:gd name="connsiteY2256" fmla="*/ 1493003 h 5274968"/>
              <a:gd name="connsiteX2257" fmla="*/ 5064021 w 5959916"/>
              <a:gd name="connsiteY2257" fmla="*/ 1510566 h 5274968"/>
              <a:gd name="connsiteX2258" fmla="*/ 5075066 w 5959916"/>
              <a:gd name="connsiteY2258" fmla="*/ 1491906 h 5274968"/>
              <a:gd name="connsiteX2259" fmla="*/ 4597586 w 5959916"/>
              <a:gd name="connsiteY2259" fmla="*/ 1476684 h 5274968"/>
              <a:gd name="connsiteX2260" fmla="*/ 4547576 w 5959916"/>
              <a:gd name="connsiteY2260" fmla="*/ 1510566 h 5274968"/>
              <a:gd name="connsiteX2261" fmla="*/ 4619471 w 5959916"/>
              <a:gd name="connsiteY2261" fmla="*/ 1483673 h 5274968"/>
              <a:gd name="connsiteX2262" fmla="*/ 4597586 w 5959916"/>
              <a:gd name="connsiteY2262" fmla="*/ 1476684 h 5274968"/>
              <a:gd name="connsiteX2263" fmla="*/ 5100243 w 5959916"/>
              <a:gd name="connsiteY2263" fmla="*/ 1452390 h 5274968"/>
              <a:gd name="connsiteX2264" fmla="*/ 5077741 w 5959916"/>
              <a:gd name="connsiteY2264" fmla="*/ 1488064 h 5274968"/>
              <a:gd name="connsiteX2265" fmla="*/ 5059631 w 5959916"/>
              <a:gd name="connsiteY2265" fmla="*/ 1465562 h 5274968"/>
              <a:gd name="connsiteX2266" fmla="*/ 5100243 w 5959916"/>
              <a:gd name="connsiteY2266" fmla="*/ 1452390 h 5274968"/>
              <a:gd name="connsiteX2267" fmla="*/ 5401000 w 5959916"/>
              <a:gd name="connsiteY2267" fmla="*/ 1439219 h 5274968"/>
              <a:gd name="connsiteX2268" fmla="*/ 5351605 w 5959916"/>
              <a:gd name="connsiteY2268" fmla="*/ 1470501 h 5274968"/>
              <a:gd name="connsiteX2269" fmla="*/ 5401000 w 5959916"/>
              <a:gd name="connsiteY2269" fmla="*/ 1439219 h 5274968"/>
              <a:gd name="connsiteX2270" fmla="*/ 534558 w 5959916"/>
              <a:gd name="connsiteY2270" fmla="*/ 1430437 h 5274968"/>
              <a:gd name="connsiteX2271" fmla="*/ 498884 w 5959916"/>
              <a:gd name="connsiteY2271" fmla="*/ 1448000 h 5274968"/>
              <a:gd name="connsiteX2272" fmla="*/ 534558 w 5959916"/>
              <a:gd name="connsiteY2272" fmla="*/ 1430437 h 5274968"/>
              <a:gd name="connsiteX2273" fmla="*/ 5216595 w 5959916"/>
              <a:gd name="connsiteY2273" fmla="*/ 1421656 h 5274968"/>
              <a:gd name="connsiteX2274" fmla="*/ 5167201 w 5959916"/>
              <a:gd name="connsiteY2274" fmla="*/ 1483673 h 5274968"/>
              <a:gd name="connsiteX2275" fmla="*/ 5216595 w 5959916"/>
              <a:gd name="connsiteY2275" fmla="*/ 1421656 h 5274968"/>
              <a:gd name="connsiteX2276" fmla="*/ 4790156 w 5959916"/>
              <a:gd name="connsiteY2276" fmla="*/ 1408484 h 5274968"/>
              <a:gd name="connsiteX2277" fmla="*/ 4776435 w 5959916"/>
              <a:gd name="connsiteY2277" fmla="*/ 1426047 h 5274968"/>
              <a:gd name="connsiteX2278" fmla="*/ 4790156 w 5959916"/>
              <a:gd name="connsiteY2278" fmla="*/ 1408484 h 5274968"/>
              <a:gd name="connsiteX2279" fmla="*/ 5107618 w 5959916"/>
              <a:gd name="connsiteY2279" fmla="*/ 1403682 h 5274968"/>
              <a:gd name="connsiteX2280" fmla="*/ 5117806 w 5959916"/>
              <a:gd name="connsiteY2280" fmla="*/ 1417265 h 5274968"/>
              <a:gd name="connsiteX2281" fmla="*/ 5099694 w 5959916"/>
              <a:gd name="connsiteY2281" fmla="*/ 1404093 h 5274968"/>
              <a:gd name="connsiteX2282" fmla="*/ 5107618 w 5959916"/>
              <a:gd name="connsiteY2282" fmla="*/ 1403682 h 5274968"/>
              <a:gd name="connsiteX2283" fmla="*/ 5109025 w 5959916"/>
              <a:gd name="connsiteY2283" fmla="*/ 1106080 h 5274968"/>
              <a:gd name="connsiteX2284" fmla="*/ 5140308 w 5959916"/>
              <a:gd name="connsiteY2284" fmla="*/ 1114861 h 5274968"/>
              <a:gd name="connsiteX2285" fmla="*/ 5104634 w 5959916"/>
              <a:gd name="connsiteY2285" fmla="*/ 1119252 h 5274968"/>
              <a:gd name="connsiteX2286" fmla="*/ 5109025 w 5959916"/>
              <a:gd name="connsiteY2286" fmla="*/ 1106080 h 5274968"/>
              <a:gd name="connsiteX2287" fmla="*/ 5149088 w 5959916"/>
              <a:gd name="connsiteY2287" fmla="*/ 1074797 h 5274968"/>
              <a:gd name="connsiteX2288" fmla="*/ 5194092 w 5959916"/>
              <a:gd name="connsiteY2288" fmla="*/ 1092360 h 5274968"/>
              <a:gd name="connsiteX2289" fmla="*/ 5171591 w 5959916"/>
              <a:gd name="connsiteY2289" fmla="*/ 1119252 h 5274968"/>
              <a:gd name="connsiteX2290" fmla="*/ 5175981 w 5959916"/>
              <a:gd name="connsiteY2290" fmla="*/ 1101690 h 5274968"/>
              <a:gd name="connsiteX2291" fmla="*/ 5149088 w 5959916"/>
              <a:gd name="connsiteY2291" fmla="*/ 1074797 h 5274968"/>
              <a:gd name="connsiteX2292" fmla="*/ 4763265 w 5959916"/>
              <a:gd name="connsiteY2292" fmla="*/ 1025953 h 5274968"/>
              <a:gd name="connsiteX2293" fmla="*/ 4754483 w 5959916"/>
              <a:gd name="connsiteY2293" fmla="*/ 1039124 h 5274968"/>
              <a:gd name="connsiteX2294" fmla="*/ 4763265 w 5959916"/>
              <a:gd name="connsiteY2294" fmla="*/ 1025953 h 5274968"/>
              <a:gd name="connsiteX2295" fmla="*/ 5060180 w 5959916"/>
              <a:gd name="connsiteY2295" fmla="*/ 1008938 h 5274968"/>
              <a:gd name="connsiteX2296" fmla="*/ 5055788 w 5959916"/>
              <a:gd name="connsiteY2296" fmla="*/ 1017719 h 5274968"/>
              <a:gd name="connsiteX2297" fmla="*/ 5064569 w 5959916"/>
              <a:gd name="connsiteY2297" fmla="*/ 1030891 h 5274968"/>
              <a:gd name="connsiteX2298" fmla="*/ 5068960 w 5959916"/>
              <a:gd name="connsiteY2298" fmla="*/ 1048454 h 5274968"/>
              <a:gd name="connsiteX2299" fmla="*/ 5055239 w 5959916"/>
              <a:gd name="connsiteY2299" fmla="*/ 1052845 h 5274968"/>
              <a:gd name="connsiteX2300" fmla="*/ 5037128 w 5959916"/>
              <a:gd name="connsiteY2300" fmla="*/ 1035282 h 5274968"/>
              <a:gd name="connsiteX2301" fmla="*/ 5046459 w 5959916"/>
              <a:gd name="connsiteY2301" fmla="*/ 1026500 h 5274968"/>
              <a:gd name="connsiteX2302" fmla="*/ 5060180 w 5959916"/>
              <a:gd name="connsiteY2302" fmla="*/ 1008938 h 5274968"/>
              <a:gd name="connsiteX2303" fmla="*/ 951665 w 5959916"/>
              <a:gd name="connsiteY2303" fmla="*/ 995217 h 5274968"/>
              <a:gd name="connsiteX2304" fmla="*/ 920382 w 5959916"/>
              <a:gd name="connsiteY2304" fmla="*/ 1017171 h 5274968"/>
              <a:gd name="connsiteX2305" fmla="*/ 951665 w 5959916"/>
              <a:gd name="connsiteY2305" fmla="*/ 995217 h 5274968"/>
              <a:gd name="connsiteX2306" fmla="*/ 4421895 w 5959916"/>
              <a:gd name="connsiteY2306" fmla="*/ 950763 h 5274968"/>
              <a:gd name="connsiteX2307" fmla="*/ 4386221 w 5959916"/>
              <a:gd name="connsiteY2307" fmla="*/ 968325 h 5274968"/>
              <a:gd name="connsiteX2308" fmla="*/ 4421895 w 5959916"/>
              <a:gd name="connsiteY2308" fmla="*/ 950763 h 5274968"/>
              <a:gd name="connsiteX2309" fmla="*/ 4547576 w 5959916"/>
              <a:gd name="connsiteY2309" fmla="*/ 928261 h 5274968"/>
              <a:gd name="connsiteX2310" fmla="*/ 4493790 w 5959916"/>
              <a:gd name="connsiteY2310" fmla="*/ 955153 h 5274968"/>
              <a:gd name="connsiteX2311" fmla="*/ 4547576 w 5959916"/>
              <a:gd name="connsiteY2311" fmla="*/ 928261 h 5274968"/>
              <a:gd name="connsiteX2312" fmla="*/ 5109025 w 5959916"/>
              <a:gd name="connsiteY2312" fmla="*/ 893136 h 5274968"/>
              <a:gd name="connsiteX2313" fmla="*/ 5082132 w 5959916"/>
              <a:gd name="connsiteY2313" fmla="*/ 950213 h 5274968"/>
              <a:gd name="connsiteX2314" fmla="*/ 5082132 w 5959916"/>
              <a:gd name="connsiteY2314" fmla="*/ 941433 h 5274968"/>
              <a:gd name="connsiteX2315" fmla="*/ 5068411 w 5959916"/>
              <a:gd name="connsiteY2315" fmla="*/ 968325 h 5274968"/>
              <a:gd name="connsiteX2316" fmla="*/ 5041520 w 5959916"/>
              <a:gd name="connsiteY2316" fmla="*/ 959544 h 5274968"/>
              <a:gd name="connsiteX2317" fmla="*/ 5109025 w 5959916"/>
              <a:gd name="connsiteY2317" fmla="*/ 893136 h 5274968"/>
              <a:gd name="connsiteX2318" fmla="*/ 4592579 w 5959916"/>
              <a:gd name="connsiteY2318" fmla="*/ 875025 h 5274968"/>
              <a:gd name="connsiteX2319" fmla="*/ 4583798 w 5959916"/>
              <a:gd name="connsiteY2319" fmla="*/ 901369 h 5274968"/>
              <a:gd name="connsiteX2320" fmla="*/ 4570078 w 5959916"/>
              <a:gd name="connsiteY2320" fmla="*/ 896978 h 5274968"/>
              <a:gd name="connsiteX2321" fmla="*/ 4592579 w 5959916"/>
              <a:gd name="connsiteY2321" fmla="*/ 875025 h 5274968"/>
              <a:gd name="connsiteX2322" fmla="*/ 4978953 w 5959916"/>
              <a:gd name="connsiteY2322" fmla="*/ 856914 h 5274968"/>
              <a:gd name="connsiteX2323" fmla="*/ 4978953 w 5959916"/>
              <a:gd name="connsiteY2323" fmla="*/ 883806 h 5274968"/>
              <a:gd name="connsiteX2324" fmla="*/ 4965231 w 5959916"/>
              <a:gd name="connsiteY2324" fmla="*/ 861853 h 5274968"/>
              <a:gd name="connsiteX2325" fmla="*/ 4978953 w 5959916"/>
              <a:gd name="connsiteY2325" fmla="*/ 856914 h 5274968"/>
              <a:gd name="connsiteX2326" fmla="*/ 4673257 w 5959916"/>
              <a:gd name="connsiteY2326" fmla="*/ 839351 h 5274968"/>
              <a:gd name="connsiteX2327" fmla="*/ 4655146 w 5959916"/>
              <a:gd name="connsiteY2327" fmla="*/ 870634 h 5274968"/>
              <a:gd name="connsiteX2328" fmla="*/ 4673257 w 5959916"/>
              <a:gd name="connsiteY2328" fmla="*/ 839351 h 5274968"/>
              <a:gd name="connsiteX2329" fmla="*/ 4727041 w 5959916"/>
              <a:gd name="connsiteY2329" fmla="*/ 813007 h 5274968"/>
              <a:gd name="connsiteX2330" fmla="*/ 4740762 w 5959916"/>
              <a:gd name="connsiteY2330" fmla="*/ 830569 h 5274968"/>
              <a:gd name="connsiteX2331" fmla="*/ 4682037 w 5959916"/>
              <a:gd name="connsiteY2331" fmla="*/ 839899 h 5274968"/>
              <a:gd name="connsiteX2332" fmla="*/ 4727041 w 5959916"/>
              <a:gd name="connsiteY2332" fmla="*/ 813007 h 5274968"/>
              <a:gd name="connsiteX2333" fmla="*/ 4211144 w 5959916"/>
              <a:gd name="connsiteY2333" fmla="*/ 808616 h 5274968"/>
              <a:gd name="connsiteX2334" fmla="*/ 4107966 w 5959916"/>
              <a:gd name="connsiteY2334" fmla="*/ 857462 h 5274968"/>
              <a:gd name="connsiteX2335" fmla="*/ 4211144 w 5959916"/>
              <a:gd name="connsiteY2335" fmla="*/ 808616 h 5274968"/>
              <a:gd name="connsiteX2336" fmla="*/ 1176684 w 5959916"/>
              <a:gd name="connsiteY2336" fmla="*/ 746050 h 5274968"/>
              <a:gd name="connsiteX2337" fmla="*/ 1154181 w 5959916"/>
              <a:gd name="connsiteY2337" fmla="*/ 772943 h 5274968"/>
              <a:gd name="connsiteX2338" fmla="*/ 1176684 w 5959916"/>
              <a:gd name="connsiteY2338" fmla="*/ 746050 h 5274968"/>
              <a:gd name="connsiteX2339" fmla="*/ 4821474 w 5959916"/>
              <a:gd name="connsiteY2339" fmla="*/ 742603 h 5274968"/>
              <a:gd name="connsiteX2340" fmla="*/ 4853272 w 5959916"/>
              <a:gd name="connsiteY2340" fmla="*/ 755380 h 5274968"/>
              <a:gd name="connsiteX2341" fmla="*/ 4844491 w 5959916"/>
              <a:gd name="connsiteY2341" fmla="*/ 772943 h 5274968"/>
              <a:gd name="connsiteX2342" fmla="*/ 4880164 w 5959916"/>
              <a:gd name="connsiteY2342" fmla="*/ 772943 h 5274968"/>
              <a:gd name="connsiteX2343" fmla="*/ 4871383 w 5959916"/>
              <a:gd name="connsiteY2343" fmla="*/ 804225 h 5274968"/>
              <a:gd name="connsiteX2344" fmla="*/ 4803877 w 5959916"/>
              <a:gd name="connsiteY2344" fmla="*/ 821788 h 5274968"/>
              <a:gd name="connsiteX2345" fmla="*/ 4821474 w 5959916"/>
              <a:gd name="connsiteY2345" fmla="*/ 742603 h 5274968"/>
              <a:gd name="connsiteX2346" fmla="*/ 4462508 w 5959916"/>
              <a:gd name="connsiteY2346" fmla="*/ 710926 h 5274968"/>
              <a:gd name="connsiteX2347" fmla="*/ 4381829 w 5959916"/>
              <a:gd name="connsiteY2347" fmla="*/ 772943 h 5274968"/>
              <a:gd name="connsiteX2348" fmla="*/ 4305542 w 5959916"/>
              <a:gd name="connsiteY2348" fmla="*/ 804225 h 5274968"/>
              <a:gd name="connsiteX2349" fmla="*/ 4296213 w 5959916"/>
              <a:gd name="connsiteY2349" fmla="*/ 782273 h 5274968"/>
              <a:gd name="connsiteX2350" fmla="*/ 4462508 w 5959916"/>
              <a:gd name="connsiteY2350" fmla="*/ 710926 h 5274968"/>
              <a:gd name="connsiteX2351" fmla="*/ 5149088 w 5959916"/>
              <a:gd name="connsiteY2351" fmla="*/ 705986 h 5274968"/>
              <a:gd name="connsiteX2352" fmla="*/ 5149088 w 5959916"/>
              <a:gd name="connsiteY2352" fmla="*/ 710377 h 5274968"/>
              <a:gd name="connsiteX2353" fmla="*/ 5122196 w 5959916"/>
              <a:gd name="connsiteY2353" fmla="*/ 741660 h 5274968"/>
              <a:gd name="connsiteX2354" fmla="*/ 5149088 w 5959916"/>
              <a:gd name="connsiteY2354" fmla="*/ 705986 h 5274968"/>
              <a:gd name="connsiteX2355" fmla="*/ 5252817 w 5959916"/>
              <a:gd name="connsiteY2355" fmla="*/ 692814 h 5274968"/>
              <a:gd name="connsiteX2356" fmla="*/ 5257207 w 5959916"/>
              <a:gd name="connsiteY2356" fmla="*/ 728488 h 5274968"/>
              <a:gd name="connsiteX2357" fmla="*/ 5230316 w 5959916"/>
              <a:gd name="connsiteY2357" fmla="*/ 764161 h 5274968"/>
              <a:gd name="connsiteX2358" fmla="*/ 5194641 w 5959916"/>
              <a:gd name="connsiteY2358" fmla="*/ 754832 h 5274968"/>
              <a:gd name="connsiteX2359" fmla="*/ 5252817 w 5959916"/>
              <a:gd name="connsiteY2359" fmla="*/ 692814 h 5274968"/>
              <a:gd name="connsiteX2360" fmla="*/ 2743034 w 5959916"/>
              <a:gd name="connsiteY2360" fmla="*/ 692814 h 5274968"/>
              <a:gd name="connsiteX2361" fmla="*/ 2711752 w 5959916"/>
              <a:gd name="connsiteY2361" fmla="*/ 723549 h 5274968"/>
              <a:gd name="connsiteX2362" fmla="*/ 2707361 w 5959916"/>
              <a:gd name="connsiteY2362" fmla="*/ 701596 h 5274968"/>
              <a:gd name="connsiteX2363" fmla="*/ 2743034 w 5959916"/>
              <a:gd name="connsiteY2363" fmla="*/ 692814 h 5274968"/>
              <a:gd name="connsiteX2364" fmla="*/ 4528710 w 5959916"/>
              <a:gd name="connsiteY2364" fmla="*/ 687326 h 5274968"/>
              <a:gd name="connsiteX2365" fmla="*/ 4552515 w 5959916"/>
              <a:gd name="connsiteY2365" fmla="*/ 688424 h 5274968"/>
              <a:gd name="connsiteX2366" fmla="*/ 4511903 w 5959916"/>
              <a:gd name="connsiteY2366" fmla="*/ 705986 h 5274968"/>
              <a:gd name="connsiteX2367" fmla="*/ 4528710 w 5959916"/>
              <a:gd name="connsiteY2367" fmla="*/ 687326 h 5274968"/>
              <a:gd name="connsiteX2368" fmla="*/ 2136513 w 5959916"/>
              <a:gd name="connsiteY2368" fmla="*/ 681289 h 5274968"/>
              <a:gd name="connsiteX2369" fmla="*/ 2123409 w 5959916"/>
              <a:gd name="connsiteY2369" fmla="*/ 697205 h 5274968"/>
              <a:gd name="connsiteX2370" fmla="*/ 2145911 w 5959916"/>
              <a:gd name="connsiteY2370" fmla="*/ 701596 h 5274968"/>
              <a:gd name="connsiteX2371" fmla="*/ 2136513 w 5959916"/>
              <a:gd name="connsiteY2371" fmla="*/ 681289 h 5274968"/>
              <a:gd name="connsiteX2372" fmla="*/ 5230667 w 5959916"/>
              <a:gd name="connsiteY2372" fmla="*/ 673673 h 5274968"/>
              <a:gd name="connsiteX2373" fmla="*/ 5243487 w 5959916"/>
              <a:gd name="connsiteY2373" fmla="*/ 679642 h 5274968"/>
              <a:gd name="connsiteX2374" fmla="*/ 5198483 w 5959916"/>
              <a:gd name="connsiteY2374" fmla="*/ 692814 h 5274968"/>
              <a:gd name="connsiteX2375" fmla="*/ 5230667 w 5959916"/>
              <a:gd name="connsiteY2375" fmla="*/ 673673 h 5274968"/>
              <a:gd name="connsiteX2376" fmla="*/ 2739836 w 5959916"/>
              <a:gd name="connsiteY2376" fmla="*/ 656437 h 5274968"/>
              <a:gd name="connsiteX2377" fmla="*/ 2666748 w 5959916"/>
              <a:gd name="connsiteY2377" fmla="*/ 710926 h 5274968"/>
              <a:gd name="connsiteX2378" fmla="*/ 2419776 w 5959916"/>
              <a:gd name="connsiteY2378" fmla="*/ 893136 h 5274968"/>
              <a:gd name="connsiteX2379" fmla="*/ 2617354 w 5959916"/>
              <a:gd name="connsiteY2379" fmla="*/ 848680 h 5274968"/>
              <a:gd name="connsiteX2380" fmla="*/ 2792428 w 5959916"/>
              <a:gd name="connsiteY2380" fmla="*/ 688972 h 5274968"/>
              <a:gd name="connsiteX2381" fmla="*/ 2774318 w 5959916"/>
              <a:gd name="connsiteY2381" fmla="*/ 662080 h 5274968"/>
              <a:gd name="connsiteX2382" fmla="*/ 2739836 w 5959916"/>
              <a:gd name="connsiteY2382" fmla="*/ 656437 h 5274968"/>
              <a:gd name="connsiteX2383" fmla="*/ 3555846 w 5959916"/>
              <a:gd name="connsiteY2383" fmla="*/ 622016 h 5274968"/>
              <a:gd name="connsiteX2384" fmla="*/ 3488341 w 5959916"/>
              <a:gd name="connsiteY2384" fmla="*/ 670861 h 5274968"/>
              <a:gd name="connsiteX2385" fmla="*/ 3555846 w 5959916"/>
              <a:gd name="connsiteY2385" fmla="*/ 670861 h 5274968"/>
              <a:gd name="connsiteX2386" fmla="*/ 3555846 w 5959916"/>
              <a:gd name="connsiteY2386" fmla="*/ 622016 h 5274968"/>
              <a:gd name="connsiteX2387" fmla="*/ 4269603 w 5959916"/>
              <a:gd name="connsiteY2387" fmla="*/ 609547 h 5274968"/>
              <a:gd name="connsiteX2388" fmla="*/ 4188643 w 5959916"/>
              <a:gd name="connsiteY2388" fmla="*/ 643968 h 5274968"/>
              <a:gd name="connsiteX2389" fmla="*/ 4184253 w 5959916"/>
              <a:gd name="connsiteY2389" fmla="*/ 675252 h 5274968"/>
              <a:gd name="connsiteX2390" fmla="*/ 4309933 w 5959916"/>
              <a:gd name="connsiteY2390" fmla="*/ 639577 h 5274968"/>
              <a:gd name="connsiteX2391" fmla="*/ 4305542 w 5959916"/>
              <a:gd name="connsiteY2391" fmla="*/ 612685 h 5274968"/>
              <a:gd name="connsiteX2392" fmla="*/ 4269603 w 5959916"/>
              <a:gd name="connsiteY2392" fmla="*/ 609547 h 5274968"/>
              <a:gd name="connsiteX2393" fmla="*/ 5562356 w 5959916"/>
              <a:gd name="connsiteY2393" fmla="*/ 603904 h 5274968"/>
              <a:gd name="connsiteX2394" fmla="*/ 5557966 w 5959916"/>
              <a:gd name="connsiteY2394" fmla="*/ 622016 h 5274968"/>
              <a:gd name="connsiteX2395" fmla="*/ 5508571 w 5959916"/>
              <a:gd name="connsiteY2395" fmla="*/ 639577 h 5274968"/>
              <a:gd name="connsiteX2396" fmla="*/ 5562356 w 5959916"/>
              <a:gd name="connsiteY2396" fmla="*/ 603904 h 5274968"/>
              <a:gd name="connsiteX2397" fmla="*/ 1540008 w 5959916"/>
              <a:gd name="connsiteY2397" fmla="*/ 563840 h 5274968"/>
              <a:gd name="connsiteX2398" fmla="*/ 1504333 w 5959916"/>
              <a:gd name="connsiteY2398" fmla="*/ 585793 h 5274968"/>
              <a:gd name="connsiteX2399" fmla="*/ 1540008 w 5959916"/>
              <a:gd name="connsiteY2399" fmla="*/ 563840 h 5274968"/>
              <a:gd name="connsiteX2400" fmla="*/ 2496471 w 5959916"/>
              <a:gd name="connsiteY2400" fmla="*/ 527993 h 5274968"/>
              <a:gd name="connsiteX2401" fmla="*/ 2505393 w 5959916"/>
              <a:gd name="connsiteY2401" fmla="*/ 533106 h 5274968"/>
              <a:gd name="connsiteX2402" fmla="*/ 2478501 w 5959916"/>
              <a:gd name="connsiteY2402" fmla="*/ 577561 h 5274968"/>
              <a:gd name="connsiteX2403" fmla="*/ 2496471 w 5959916"/>
              <a:gd name="connsiteY2403" fmla="*/ 527993 h 5274968"/>
              <a:gd name="connsiteX2404" fmla="*/ 3995798 w 5959916"/>
              <a:gd name="connsiteY2404" fmla="*/ 452428 h 5274968"/>
              <a:gd name="connsiteX2405" fmla="*/ 3973503 w 5959916"/>
              <a:gd name="connsiteY2405" fmla="*/ 474929 h 5274968"/>
              <a:gd name="connsiteX2406" fmla="*/ 4031678 w 5959916"/>
              <a:gd name="connsiteY2406" fmla="*/ 452977 h 5274968"/>
              <a:gd name="connsiteX2407" fmla="*/ 3995798 w 5959916"/>
              <a:gd name="connsiteY2407" fmla="*/ 452428 h 5274968"/>
              <a:gd name="connsiteX2408" fmla="*/ 4579408 w 5959916"/>
              <a:gd name="connsiteY2408" fmla="*/ 448586 h 5274968"/>
              <a:gd name="connsiteX2409" fmla="*/ 4561296 w 5959916"/>
              <a:gd name="connsiteY2409" fmla="*/ 466149 h 5274968"/>
              <a:gd name="connsiteX2410" fmla="*/ 4579408 w 5959916"/>
              <a:gd name="connsiteY2410" fmla="*/ 448586 h 5274968"/>
              <a:gd name="connsiteX2411" fmla="*/ 3725983 w 5959916"/>
              <a:gd name="connsiteY2411" fmla="*/ 443646 h 5274968"/>
              <a:gd name="connsiteX2412" fmla="*/ 3694700 w 5959916"/>
              <a:gd name="connsiteY2412" fmla="*/ 474929 h 5274968"/>
              <a:gd name="connsiteX2413" fmla="*/ 3712811 w 5959916"/>
              <a:gd name="connsiteY2413" fmla="*/ 461758 h 5274968"/>
              <a:gd name="connsiteX2414" fmla="*/ 3680978 w 5959916"/>
              <a:gd name="connsiteY2414" fmla="*/ 461210 h 5274968"/>
              <a:gd name="connsiteX2415" fmla="*/ 3725983 w 5959916"/>
              <a:gd name="connsiteY2415" fmla="*/ 443646 h 5274968"/>
              <a:gd name="connsiteX2416" fmla="*/ 3281981 w 5959916"/>
              <a:gd name="connsiteY2416" fmla="*/ 381630 h 5274968"/>
              <a:gd name="connsiteX2417" fmla="*/ 3259480 w 5959916"/>
              <a:gd name="connsiteY2417" fmla="*/ 390410 h 5274968"/>
              <a:gd name="connsiteX2418" fmla="*/ 3281981 w 5959916"/>
              <a:gd name="connsiteY2418" fmla="*/ 381630 h 5274968"/>
              <a:gd name="connsiteX2419" fmla="*/ 4177572 w 5959916"/>
              <a:gd name="connsiteY2419" fmla="*/ 380850 h 5274968"/>
              <a:gd name="connsiteX2420" fmla="*/ 4161750 w 5959916"/>
              <a:gd name="connsiteY2420" fmla="*/ 390960 h 5274968"/>
              <a:gd name="connsiteX2421" fmla="*/ 4177572 w 5959916"/>
              <a:gd name="connsiteY2421" fmla="*/ 380850 h 5274968"/>
              <a:gd name="connsiteX2422" fmla="*/ 4408723 w 5959916"/>
              <a:gd name="connsiteY2422" fmla="*/ 328394 h 5274968"/>
              <a:gd name="connsiteX2423" fmla="*/ 4368110 w 5959916"/>
              <a:gd name="connsiteY2423" fmla="*/ 364067 h 5274968"/>
              <a:gd name="connsiteX2424" fmla="*/ 4408723 w 5959916"/>
              <a:gd name="connsiteY2424" fmla="*/ 328394 h 5274968"/>
              <a:gd name="connsiteX2425" fmla="*/ 3239722 w 5959916"/>
              <a:gd name="connsiteY2425" fmla="*/ 279547 h 5274968"/>
              <a:gd name="connsiteX2426" fmla="*/ 3176607 w 5959916"/>
              <a:gd name="connsiteY2426" fmla="*/ 381630 h 5274968"/>
              <a:gd name="connsiteX2427" fmla="*/ 3212280 w 5959916"/>
              <a:gd name="connsiteY2427" fmla="*/ 386020 h 5274968"/>
              <a:gd name="connsiteX2428" fmla="*/ 3275396 w 5959916"/>
              <a:gd name="connsiteY2428" fmla="*/ 479321 h 5274968"/>
              <a:gd name="connsiteX2429" fmla="*/ 3302288 w 5959916"/>
              <a:gd name="connsiteY2429" fmla="*/ 479321 h 5274968"/>
              <a:gd name="connsiteX2430" fmla="*/ 3217221 w 5959916"/>
              <a:gd name="connsiteY2430" fmla="*/ 581402 h 5274968"/>
              <a:gd name="connsiteX2431" fmla="*/ 3244112 w 5959916"/>
              <a:gd name="connsiteY2431" fmla="*/ 661531 h 5274968"/>
              <a:gd name="connsiteX2432" fmla="*/ 3284726 w 5959916"/>
              <a:gd name="connsiteY2432" fmla="*/ 763613 h 5274968"/>
              <a:gd name="connsiteX2433" fmla="*/ 3459802 w 5959916"/>
              <a:gd name="connsiteY2433" fmla="*/ 687875 h 5274968"/>
              <a:gd name="connsiteX2434" fmla="*/ 3424128 w 5959916"/>
              <a:gd name="connsiteY2434" fmla="*/ 670313 h 5274968"/>
              <a:gd name="connsiteX2435" fmla="*/ 3383514 w 5959916"/>
              <a:gd name="connsiteY2435" fmla="*/ 701596 h 5274968"/>
              <a:gd name="connsiteX2436" fmla="*/ 3369794 w 5959916"/>
              <a:gd name="connsiteY2436" fmla="*/ 665922 h 5274968"/>
              <a:gd name="connsiteX2437" fmla="*/ 3454861 w 5959916"/>
              <a:gd name="connsiteY2437" fmla="*/ 648358 h 5274968"/>
              <a:gd name="connsiteX2438" fmla="*/ 3558041 w 5959916"/>
              <a:gd name="connsiteY2438" fmla="*/ 595122 h 5274968"/>
              <a:gd name="connsiteX2439" fmla="*/ 3566823 w 5959916"/>
              <a:gd name="connsiteY2439" fmla="*/ 577561 h 5274968"/>
              <a:gd name="connsiteX2440" fmla="*/ 3629938 w 5959916"/>
              <a:gd name="connsiteY2440" fmla="*/ 577561 h 5274968"/>
              <a:gd name="connsiteX2441" fmla="*/ 3643658 w 5959916"/>
              <a:gd name="connsiteY2441" fmla="*/ 537497 h 5274968"/>
              <a:gd name="connsiteX2442" fmla="*/ 3621156 w 5959916"/>
              <a:gd name="connsiteY2442" fmla="*/ 537497 h 5274968"/>
              <a:gd name="connsiteX2443" fmla="*/ 3634876 w 5959916"/>
              <a:gd name="connsiteY2443" fmla="*/ 524325 h 5274968"/>
              <a:gd name="connsiteX2444" fmla="*/ 3616765 w 5959916"/>
              <a:gd name="connsiteY2444" fmla="*/ 506761 h 5274968"/>
              <a:gd name="connsiteX2445" fmla="*/ 3495475 w 5959916"/>
              <a:gd name="connsiteY2445" fmla="*/ 546827 h 5274968"/>
              <a:gd name="connsiteX2446" fmla="*/ 3517977 w 5959916"/>
              <a:gd name="connsiteY2446" fmla="*/ 538045 h 5274968"/>
              <a:gd name="connsiteX2447" fmla="*/ 3657379 w 5959916"/>
              <a:gd name="connsiteY2447" fmla="*/ 471637 h 5274968"/>
              <a:gd name="connsiteX2448" fmla="*/ 3657379 w 5959916"/>
              <a:gd name="connsiteY2448" fmla="*/ 511701 h 5274968"/>
              <a:gd name="connsiteX2449" fmla="*/ 3679881 w 5959916"/>
              <a:gd name="connsiteY2449" fmla="*/ 516092 h 5274968"/>
              <a:gd name="connsiteX2450" fmla="*/ 3679881 w 5959916"/>
              <a:gd name="connsiteY2450" fmla="*/ 538045 h 5274968"/>
              <a:gd name="connsiteX2451" fmla="*/ 3729274 w 5959916"/>
              <a:gd name="connsiteY2451" fmla="*/ 542435 h 5274968"/>
              <a:gd name="connsiteX2452" fmla="*/ 3809953 w 5959916"/>
              <a:gd name="connsiteY2452" fmla="*/ 555608 h 5274968"/>
              <a:gd name="connsiteX2453" fmla="*/ 3809953 w 5959916"/>
              <a:gd name="connsiteY2453" fmla="*/ 528716 h 5274968"/>
              <a:gd name="connsiteX2454" fmla="*/ 3935635 w 5959916"/>
              <a:gd name="connsiteY2454" fmla="*/ 346505 h 5274968"/>
              <a:gd name="connsiteX2455" fmla="*/ 3976248 w 5959916"/>
              <a:gd name="connsiteY2455" fmla="*/ 346505 h 5274968"/>
              <a:gd name="connsiteX2456" fmla="*/ 3962526 w 5959916"/>
              <a:gd name="connsiteY2456" fmla="*/ 359677 h 5274968"/>
              <a:gd name="connsiteX2457" fmla="*/ 3993809 w 5959916"/>
              <a:gd name="connsiteY2457" fmla="*/ 390960 h 5274968"/>
              <a:gd name="connsiteX2458" fmla="*/ 3975698 w 5959916"/>
              <a:gd name="connsiteY2458" fmla="*/ 426633 h 5274968"/>
              <a:gd name="connsiteX2459" fmla="*/ 4101379 w 5959916"/>
              <a:gd name="connsiteY2459" fmla="*/ 390960 h 5274968"/>
              <a:gd name="connsiteX2460" fmla="*/ 4119491 w 5959916"/>
              <a:gd name="connsiteY2460" fmla="*/ 417852 h 5274968"/>
              <a:gd name="connsiteX2461" fmla="*/ 4133211 w 5959916"/>
              <a:gd name="connsiteY2461" fmla="*/ 413461 h 5274968"/>
              <a:gd name="connsiteX2462" fmla="*/ 4141993 w 5959916"/>
              <a:gd name="connsiteY2462" fmla="*/ 395900 h 5274968"/>
              <a:gd name="connsiteX2463" fmla="*/ 4133211 w 5959916"/>
              <a:gd name="connsiteY2463" fmla="*/ 435964 h 5274968"/>
              <a:gd name="connsiteX2464" fmla="*/ 4168885 w 5959916"/>
              <a:gd name="connsiteY2464" fmla="*/ 453525 h 5274968"/>
              <a:gd name="connsiteX2465" fmla="*/ 4253953 w 5959916"/>
              <a:gd name="connsiteY2465" fmla="*/ 373397 h 5274968"/>
              <a:gd name="connsiteX2466" fmla="*/ 4285236 w 5959916"/>
              <a:gd name="connsiteY2466" fmla="*/ 400289 h 5274968"/>
              <a:gd name="connsiteX2467" fmla="*/ 4262733 w 5959916"/>
              <a:gd name="connsiteY2467" fmla="*/ 413461 h 5274968"/>
              <a:gd name="connsiteX2468" fmla="*/ 4267125 w 5959916"/>
              <a:gd name="connsiteY2468" fmla="*/ 400289 h 5274968"/>
              <a:gd name="connsiteX2469" fmla="*/ 4231452 w 5959916"/>
              <a:gd name="connsiteY2469" fmla="*/ 417852 h 5274968"/>
              <a:gd name="connsiteX2470" fmla="*/ 4262733 w 5959916"/>
              <a:gd name="connsiteY2470" fmla="*/ 449135 h 5274968"/>
              <a:gd name="connsiteX2471" fmla="*/ 4361523 w 5959916"/>
              <a:gd name="connsiteY2471" fmla="*/ 427183 h 5274968"/>
              <a:gd name="connsiteX2472" fmla="*/ 4330240 w 5959916"/>
              <a:gd name="connsiteY2472" fmla="*/ 449135 h 5274968"/>
              <a:gd name="connsiteX2473" fmla="*/ 4393355 w 5959916"/>
              <a:gd name="connsiteY2473" fmla="*/ 453525 h 5274968"/>
              <a:gd name="connsiteX2474" fmla="*/ 4402136 w 5959916"/>
              <a:gd name="connsiteY2474" fmla="*/ 471088 h 5274968"/>
              <a:gd name="connsiteX2475" fmla="*/ 4312128 w 5959916"/>
              <a:gd name="connsiteY2475" fmla="*/ 524325 h 5274968"/>
              <a:gd name="connsiteX2476" fmla="*/ 4451531 w 5959916"/>
              <a:gd name="connsiteY2476" fmla="*/ 497432 h 5274968"/>
              <a:gd name="connsiteX2477" fmla="*/ 4455922 w 5959916"/>
              <a:gd name="connsiteY2477" fmla="*/ 528716 h 5274968"/>
              <a:gd name="connsiteX2478" fmla="*/ 4491595 w 5959916"/>
              <a:gd name="connsiteY2478" fmla="*/ 533106 h 5274968"/>
              <a:gd name="connsiteX2479" fmla="*/ 4477876 w 5959916"/>
              <a:gd name="connsiteY2479" fmla="*/ 550668 h 5274968"/>
              <a:gd name="connsiteX2480" fmla="*/ 4522879 w 5959916"/>
              <a:gd name="connsiteY2480" fmla="*/ 506214 h 5274968"/>
              <a:gd name="connsiteX2481" fmla="*/ 4567882 w 5959916"/>
              <a:gd name="connsiteY2481" fmla="*/ 497432 h 5274968"/>
              <a:gd name="connsiteX2482" fmla="*/ 4563492 w 5959916"/>
              <a:gd name="connsiteY2482" fmla="*/ 510604 h 5274968"/>
              <a:gd name="connsiteX2483" fmla="*/ 4612886 w 5959916"/>
              <a:gd name="connsiteY2483" fmla="*/ 519385 h 5274968"/>
              <a:gd name="connsiteX2484" fmla="*/ 4590385 w 5959916"/>
              <a:gd name="connsiteY2484" fmla="*/ 536947 h 5274968"/>
              <a:gd name="connsiteX2485" fmla="*/ 4675452 w 5959916"/>
              <a:gd name="connsiteY2485" fmla="*/ 545729 h 5274968"/>
              <a:gd name="connsiteX2486" fmla="*/ 4661732 w 5959916"/>
              <a:gd name="connsiteY2486" fmla="*/ 603355 h 5274968"/>
              <a:gd name="connsiteX2487" fmla="*/ 4567333 w 5959916"/>
              <a:gd name="connsiteY2487" fmla="*/ 669763 h 5274968"/>
              <a:gd name="connsiteX2488" fmla="*/ 4585445 w 5959916"/>
              <a:gd name="connsiteY2488" fmla="*/ 656591 h 5274968"/>
              <a:gd name="connsiteX2489" fmla="*/ 4509157 w 5959916"/>
              <a:gd name="connsiteY2489" fmla="*/ 678544 h 5274968"/>
              <a:gd name="connsiteX2490" fmla="*/ 4500377 w 5959916"/>
              <a:gd name="connsiteY2490" fmla="*/ 642871 h 5274968"/>
              <a:gd name="connsiteX2491" fmla="*/ 4531660 w 5959916"/>
              <a:gd name="connsiteY2491" fmla="*/ 585244 h 5274968"/>
              <a:gd name="connsiteX2492" fmla="*/ 4446591 w 5959916"/>
              <a:gd name="connsiteY2492" fmla="*/ 687326 h 5274968"/>
              <a:gd name="connsiteX2493" fmla="*/ 4365914 w 5959916"/>
              <a:gd name="connsiteY2493" fmla="*/ 714218 h 5274968"/>
              <a:gd name="connsiteX2494" fmla="*/ 4217730 w 5959916"/>
              <a:gd name="connsiteY2494" fmla="*/ 803128 h 5274968"/>
              <a:gd name="connsiteX2495" fmla="*/ 4262733 w 5959916"/>
              <a:gd name="connsiteY2495" fmla="*/ 803128 h 5274968"/>
              <a:gd name="connsiteX2496" fmla="*/ 4222121 w 5959916"/>
              <a:gd name="connsiteY2496" fmla="*/ 838802 h 5274968"/>
              <a:gd name="connsiteX2497" fmla="*/ 4352194 w 5959916"/>
              <a:gd name="connsiteY2497" fmla="*/ 789957 h 5274968"/>
              <a:gd name="connsiteX2498" fmla="*/ 4284688 w 5959916"/>
              <a:gd name="connsiteY2498" fmla="*/ 856364 h 5274968"/>
              <a:gd name="connsiteX2499" fmla="*/ 4334082 w 5959916"/>
              <a:gd name="connsiteY2499" fmla="*/ 896429 h 5274968"/>
              <a:gd name="connsiteX2500" fmla="*/ 4509157 w 5959916"/>
              <a:gd name="connsiteY2500" fmla="*/ 820691 h 5274968"/>
              <a:gd name="connsiteX2501" fmla="*/ 4482265 w 5959916"/>
              <a:gd name="connsiteY2501" fmla="*/ 842644 h 5274968"/>
              <a:gd name="connsiteX2502" fmla="*/ 4657341 w 5959916"/>
              <a:gd name="connsiteY2502" fmla="*/ 749344 h 5274968"/>
              <a:gd name="connsiteX2503" fmla="*/ 4536050 w 5959916"/>
              <a:gd name="connsiteY2503" fmla="*/ 855815 h 5274968"/>
              <a:gd name="connsiteX2504" fmla="*/ 4531660 w 5959916"/>
              <a:gd name="connsiteY2504" fmla="*/ 877769 h 5274968"/>
              <a:gd name="connsiteX2505" fmla="*/ 4545380 w 5959916"/>
              <a:gd name="connsiteY2505" fmla="*/ 886550 h 5274968"/>
              <a:gd name="connsiteX2506" fmla="*/ 4545380 w 5959916"/>
              <a:gd name="connsiteY2506" fmla="*/ 899722 h 5274968"/>
              <a:gd name="connsiteX2507" fmla="*/ 4514098 w 5959916"/>
              <a:gd name="connsiteY2507" fmla="*/ 886550 h 5274968"/>
              <a:gd name="connsiteX2508" fmla="*/ 4522879 w 5959916"/>
              <a:gd name="connsiteY2508" fmla="*/ 864596 h 5274968"/>
              <a:gd name="connsiteX2509" fmla="*/ 4469094 w 5959916"/>
              <a:gd name="connsiteY2509" fmla="*/ 877769 h 5274968"/>
              <a:gd name="connsiteX2510" fmla="*/ 4464704 w 5959916"/>
              <a:gd name="connsiteY2510" fmla="*/ 855815 h 5274968"/>
              <a:gd name="connsiteX2511" fmla="*/ 4406527 w 5959916"/>
              <a:gd name="connsiteY2511" fmla="*/ 900270 h 5274968"/>
              <a:gd name="connsiteX2512" fmla="*/ 4357133 w 5959916"/>
              <a:gd name="connsiteY2512" fmla="*/ 917833 h 5274968"/>
              <a:gd name="connsiteX2513" fmla="*/ 4365914 w 5959916"/>
              <a:gd name="connsiteY2513" fmla="*/ 944726 h 5274968"/>
              <a:gd name="connsiteX2514" fmla="*/ 4330240 w 5959916"/>
              <a:gd name="connsiteY2514" fmla="*/ 976008 h 5274968"/>
              <a:gd name="connsiteX2515" fmla="*/ 4334630 w 5959916"/>
              <a:gd name="connsiteY2515" fmla="*/ 984790 h 5274968"/>
              <a:gd name="connsiteX2516" fmla="*/ 4370304 w 5959916"/>
              <a:gd name="connsiteY2516" fmla="*/ 971618 h 5274968"/>
              <a:gd name="connsiteX2517" fmla="*/ 4370304 w 5959916"/>
              <a:gd name="connsiteY2517" fmla="*/ 1002902 h 5274968"/>
              <a:gd name="connsiteX2518" fmla="*/ 4477876 w 5959916"/>
              <a:gd name="connsiteY2518" fmla="*/ 962837 h 5274968"/>
              <a:gd name="connsiteX2519" fmla="*/ 4477876 w 5959916"/>
              <a:gd name="connsiteY2519" fmla="*/ 984790 h 5274968"/>
              <a:gd name="connsiteX2520" fmla="*/ 4576663 w 5959916"/>
              <a:gd name="connsiteY2520" fmla="*/ 953507 h 5274968"/>
              <a:gd name="connsiteX2521" fmla="*/ 4657341 w 5959916"/>
              <a:gd name="connsiteY2521" fmla="*/ 891488 h 5274968"/>
              <a:gd name="connsiteX2522" fmla="*/ 4648560 w 5959916"/>
              <a:gd name="connsiteY2522" fmla="*/ 904661 h 5274968"/>
              <a:gd name="connsiteX2523" fmla="*/ 4720456 w 5959916"/>
              <a:gd name="connsiteY2523" fmla="*/ 904661 h 5274968"/>
              <a:gd name="connsiteX2524" fmla="*/ 4679842 w 5959916"/>
              <a:gd name="connsiteY2524" fmla="*/ 984790 h 5274968"/>
              <a:gd name="connsiteX2525" fmla="*/ 4697955 w 5959916"/>
              <a:gd name="connsiteY2525" fmla="*/ 1002352 h 5274968"/>
              <a:gd name="connsiteX2526" fmla="*/ 4724846 w 5959916"/>
              <a:gd name="connsiteY2526" fmla="*/ 980399 h 5274968"/>
              <a:gd name="connsiteX2527" fmla="*/ 4702345 w 5959916"/>
              <a:gd name="connsiteY2527" fmla="*/ 1011683 h 5274968"/>
              <a:gd name="connsiteX2528" fmla="*/ 4792351 w 5959916"/>
              <a:gd name="connsiteY2528" fmla="*/ 1002902 h 5274968"/>
              <a:gd name="connsiteX2529" fmla="*/ 4765460 w 5959916"/>
              <a:gd name="connsiteY2529" fmla="*/ 958447 h 5274968"/>
              <a:gd name="connsiteX2530" fmla="*/ 4886751 w 5959916"/>
              <a:gd name="connsiteY2530" fmla="*/ 909600 h 5274968"/>
              <a:gd name="connsiteX2531" fmla="*/ 4864248 w 5959916"/>
              <a:gd name="connsiteY2531" fmla="*/ 927164 h 5274968"/>
              <a:gd name="connsiteX2532" fmla="*/ 4877969 w 5959916"/>
              <a:gd name="connsiteY2532" fmla="*/ 958447 h 5274968"/>
              <a:gd name="connsiteX2533" fmla="*/ 4936145 w 5959916"/>
              <a:gd name="connsiteY2533" fmla="*/ 962837 h 5274968"/>
              <a:gd name="connsiteX2534" fmla="*/ 4886751 w 5959916"/>
              <a:gd name="connsiteY2534" fmla="*/ 1069309 h 5274968"/>
              <a:gd name="connsiteX2535" fmla="*/ 4859858 w 5959916"/>
              <a:gd name="connsiteY2535" fmla="*/ 1118155 h 5274968"/>
              <a:gd name="connsiteX2536" fmla="*/ 4944926 w 5959916"/>
              <a:gd name="connsiteY2536" fmla="*/ 1096201 h 5274968"/>
              <a:gd name="connsiteX2537" fmla="*/ 4931206 w 5959916"/>
              <a:gd name="connsiteY2537" fmla="*/ 1074249 h 5274968"/>
              <a:gd name="connsiteX2538" fmla="*/ 5097499 w 5959916"/>
              <a:gd name="connsiteY2538" fmla="*/ 1061077 h 5274968"/>
              <a:gd name="connsiteX2539" fmla="*/ 5039324 w 5959916"/>
              <a:gd name="connsiteY2539" fmla="*/ 1132424 h 5274968"/>
              <a:gd name="connsiteX2540" fmla="*/ 5074997 w 5959916"/>
              <a:gd name="connsiteY2540" fmla="*/ 1154378 h 5274968"/>
              <a:gd name="connsiteX2541" fmla="*/ 5029994 w 5959916"/>
              <a:gd name="connsiteY2541" fmla="*/ 1212005 h 5274968"/>
              <a:gd name="connsiteX2542" fmla="*/ 5034384 w 5959916"/>
              <a:gd name="connsiteY2542" fmla="*/ 1220785 h 5274968"/>
              <a:gd name="connsiteX2543" fmla="*/ 5052495 w 5959916"/>
              <a:gd name="connsiteY2543" fmla="*/ 1220785 h 5274968"/>
              <a:gd name="connsiteX2544" fmla="*/ 5056887 w 5959916"/>
              <a:gd name="connsiteY2544" fmla="*/ 1242738 h 5274968"/>
              <a:gd name="connsiteX2545" fmla="*/ 5034384 w 5959916"/>
              <a:gd name="connsiteY2545" fmla="*/ 1233957 h 5274968"/>
              <a:gd name="connsiteX2546" fmla="*/ 4949316 w 5959916"/>
              <a:gd name="connsiteY2546" fmla="*/ 1278411 h 5274968"/>
              <a:gd name="connsiteX2547" fmla="*/ 4976208 w 5959916"/>
              <a:gd name="connsiteY2547" fmla="*/ 1278411 h 5274968"/>
              <a:gd name="connsiteX2548" fmla="*/ 4895531 w 5959916"/>
              <a:gd name="connsiteY2548" fmla="*/ 1340430 h 5274968"/>
              <a:gd name="connsiteX2549" fmla="*/ 4891141 w 5959916"/>
              <a:gd name="connsiteY2549" fmla="*/ 1367322 h 5274968"/>
              <a:gd name="connsiteX2550" fmla="*/ 4873030 w 5959916"/>
              <a:gd name="connsiteY2550" fmla="*/ 1349759 h 5274968"/>
              <a:gd name="connsiteX2551" fmla="*/ 4805523 w 5959916"/>
              <a:gd name="connsiteY2551" fmla="*/ 1407386 h 5274968"/>
              <a:gd name="connsiteX2552" fmla="*/ 4854917 w 5959916"/>
              <a:gd name="connsiteY2552" fmla="*/ 1420558 h 5274968"/>
              <a:gd name="connsiteX2553" fmla="*/ 4949316 w 5959916"/>
              <a:gd name="connsiteY2553" fmla="*/ 1393666 h 5274968"/>
              <a:gd name="connsiteX2554" fmla="*/ 4984990 w 5959916"/>
              <a:gd name="connsiteY2554" fmla="*/ 1371713 h 5274968"/>
              <a:gd name="connsiteX2555" fmla="*/ 5011882 w 5959916"/>
              <a:gd name="connsiteY2555" fmla="*/ 1349759 h 5274968"/>
              <a:gd name="connsiteX2556" fmla="*/ 5115062 w 5959916"/>
              <a:gd name="connsiteY2556" fmla="*/ 1371713 h 5274968"/>
              <a:gd name="connsiteX2557" fmla="*/ 5150736 w 5959916"/>
              <a:gd name="connsiteY2557" fmla="*/ 1336039 h 5274968"/>
              <a:gd name="connsiteX2558" fmla="*/ 5240744 w 5959916"/>
              <a:gd name="connsiteY2558" fmla="*/ 1318477 h 5274968"/>
              <a:gd name="connsiteX2559" fmla="*/ 5200131 w 5959916"/>
              <a:gd name="connsiteY2559" fmla="*/ 1367322 h 5274968"/>
              <a:gd name="connsiteX2560" fmla="*/ 5110123 w 5959916"/>
              <a:gd name="connsiteY2560" fmla="*/ 1398605 h 5274968"/>
              <a:gd name="connsiteX2561" fmla="*/ 5137016 w 5959916"/>
              <a:gd name="connsiteY2561" fmla="*/ 1381043 h 5274968"/>
              <a:gd name="connsiteX2562" fmla="*/ 5056338 w 5959916"/>
              <a:gd name="connsiteY2562" fmla="*/ 1434278 h 5274968"/>
              <a:gd name="connsiteX2563" fmla="*/ 4984441 w 5959916"/>
              <a:gd name="connsiteY2563" fmla="*/ 1474343 h 5274968"/>
              <a:gd name="connsiteX2564" fmla="*/ 4988832 w 5959916"/>
              <a:gd name="connsiteY2564" fmla="*/ 1501237 h 5274968"/>
              <a:gd name="connsiteX2565" fmla="*/ 5038226 w 5959916"/>
              <a:gd name="connsiteY2565" fmla="*/ 1523189 h 5274968"/>
              <a:gd name="connsiteX2566" fmla="*/ 5056338 w 5959916"/>
              <a:gd name="connsiteY2566" fmla="*/ 1554473 h 5274968"/>
              <a:gd name="connsiteX2567" fmla="*/ 5002553 w 5959916"/>
              <a:gd name="connsiteY2567" fmla="*/ 1607708 h 5274968"/>
              <a:gd name="connsiteX2568" fmla="*/ 4980051 w 5959916"/>
              <a:gd name="connsiteY2568" fmla="*/ 1590145 h 5274968"/>
              <a:gd name="connsiteX2569" fmla="*/ 4930656 w 5959916"/>
              <a:gd name="connsiteY2569" fmla="*/ 1612099 h 5274968"/>
              <a:gd name="connsiteX2570" fmla="*/ 4921874 w 5959916"/>
              <a:gd name="connsiteY2570" fmla="*/ 1634052 h 5274968"/>
              <a:gd name="connsiteX2571" fmla="*/ 4930656 w 5959916"/>
              <a:gd name="connsiteY2571" fmla="*/ 1647224 h 5274968"/>
              <a:gd name="connsiteX2572" fmla="*/ 4899372 w 5959916"/>
              <a:gd name="connsiteY2572" fmla="*/ 1669177 h 5274968"/>
              <a:gd name="connsiteX2573" fmla="*/ 4764911 w 5959916"/>
              <a:gd name="connsiteY2573" fmla="*/ 1731194 h 5274968"/>
              <a:gd name="connsiteX2574" fmla="*/ 4773691 w 5959916"/>
              <a:gd name="connsiteY2574" fmla="*/ 1758086 h 5274968"/>
              <a:gd name="connsiteX2575" fmla="*/ 4863699 w 5959916"/>
              <a:gd name="connsiteY2575" fmla="*/ 1700459 h 5274968"/>
              <a:gd name="connsiteX2576" fmla="*/ 4989381 w 5959916"/>
              <a:gd name="connsiteY2576" fmla="*/ 1642834 h 5274968"/>
              <a:gd name="connsiteX2577" fmla="*/ 5115062 w 5959916"/>
              <a:gd name="connsiteY2577" fmla="*/ 1593987 h 5274968"/>
              <a:gd name="connsiteX2578" fmla="*/ 5119453 w 5959916"/>
              <a:gd name="connsiteY2578" fmla="*/ 1625270 h 5274968"/>
              <a:gd name="connsiteX2579" fmla="*/ 5160066 w 5959916"/>
              <a:gd name="connsiteY2579" fmla="*/ 1603317 h 5274968"/>
              <a:gd name="connsiteX2580" fmla="*/ 5178177 w 5959916"/>
              <a:gd name="connsiteY2580" fmla="*/ 1612099 h 5274968"/>
              <a:gd name="connsiteX2581" fmla="*/ 5231962 w 5959916"/>
              <a:gd name="connsiteY2581" fmla="*/ 1585206 h 5274968"/>
              <a:gd name="connsiteX2582" fmla="*/ 5196287 w 5959916"/>
              <a:gd name="connsiteY2582" fmla="*/ 1625270 h 5274968"/>
              <a:gd name="connsiteX2583" fmla="*/ 5218790 w 5959916"/>
              <a:gd name="connsiteY2583" fmla="*/ 1629661 h 5274968"/>
              <a:gd name="connsiteX2584" fmla="*/ 5183117 w 5959916"/>
              <a:gd name="connsiteY2584" fmla="*/ 1682898 h 5274968"/>
              <a:gd name="connsiteX2585" fmla="*/ 5201228 w 5959916"/>
              <a:gd name="connsiteY2585" fmla="*/ 1687289 h 5274968"/>
              <a:gd name="connsiteX2586" fmla="*/ 5106830 w 5959916"/>
              <a:gd name="connsiteY2586" fmla="*/ 1758636 h 5274968"/>
              <a:gd name="connsiteX2587" fmla="*/ 5147444 w 5959916"/>
              <a:gd name="connsiteY2587" fmla="*/ 1758636 h 5274968"/>
              <a:gd name="connsiteX2588" fmla="*/ 5098049 w 5959916"/>
              <a:gd name="connsiteY2588" fmla="*/ 1789919 h 5274968"/>
              <a:gd name="connsiteX2589" fmla="*/ 5102438 w 5959916"/>
              <a:gd name="connsiteY2589" fmla="*/ 1763026 h 5274968"/>
              <a:gd name="connsiteX2590" fmla="*/ 5084327 w 5959916"/>
              <a:gd name="connsiteY2590" fmla="*/ 1767417 h 5274968"/>
              <a:gd name="connsiteX2591" fmla="*/ 5102438 w 5959916"/>
              <a:gd name="connsiteY2591" fmla="*/ 1745464 h 5274968"/>
              <a:gd name="connsiteX2592" fmla="*/ 5084327 w 5959916"/>
              <a:gd name="connsiteY2592" fmla="*/ 1745464 h 5274968"/>
              <a:gd name="connsiteX2593" fmla="*/ 5106830 w 5959916"/>
              <a:gd name="connsiteY2593" fmla="*/ 1701009 h 5274968"/>
              <a:gd name="connsiteX2594" fmla="*/ 5106067 w 5959916"/>
              <a:gd name="connsiteY2594" fmla="*/ 1695384 h 5274968"/>
              <a:gd name="connsiteX2595" fmla="*/ 5102478 w 5959916"/>
              <a:gd name="connsiteY2595" fmla="*/ 1695483 h 5274968"/>
              <a:gd name="connsiteX2596" fmla="*/ 5102782 w 5959916"/>
              <a:gd name="connsiteY2596" fmla="*/ 1686739 h 5274968"/>
              <a:gd name="connsiteX2597" fmla="*/ 5106830 w 5959916"/>
              <a:gd name="connsiteY2597" fmla="*/ 1696618 h 5274968"/>
              <a:gd name="connsiteX2598" fmla="*/ 5102438 w 5959916"/>
              <a:gd name="connsiteY2598" fmla="*/ 1665335 h 5274968"/>
              <a:gd name="connsiteX2599" fmla="*/ 5012430 w 5959916"/>
              <a:gd name="connsiteY2599" fmla="*/ 1709790 h 5274968"/>
              <a:gd name="connsiteX2600" fmla="*/ 5016822 w 5959916"/>
              <a:gd name="connsiteY2600" fmla="*/ 1718572 h 5274968"/>
              <a:gd name="connsiteX2601" fmla="*/ 5052495 w 5959916"/>
              <a:gd name="connsiteY2601" fmla="*/ 1709790 h 5274968"/>
              <a:gd name="connsiteX2602" fmla="*/ 5021212 w 5959916"/>
              <a:gd name="connsiteY2602" fmla="*/ 1763026 h 5274968"/>
              <a:gd name="connsiteX2603" fmla="*/ 4985539 w 5959916"/>
              <a:gd name="connsiteY2603" fmla="*/ 1767417 h 5274968"/>
              <a:gd name="connsiteX2604" fmla="*/ 4981149 w 5959916"/>
              <a:gd name="connsiteY2604" fmla="*/ 1754245 h 5274968"/>
              <a:gd name="connsiteX2605" fmla="*/ 4931754 w 5959916"/>
              <a:gd name="connsiteY2605" fmla="*/ 1794309 h 5274968"/>
              <a:gd name="connsiteX2606" fmla="*/ 4918034 w 5959916"/>
              <a:gd name="connsiteY2606" fmla="*/ 1772356 h 5274968"/>
              <a:gd name="connsiteX2607" fmla="*/ 4967427 w 5959916"/>
              <a:gd name="connsiteY2607" fmla="*/ 1736682 h 5274968"/>
              <a:gd name="connsiteX2608" fmla="*/ 4904312 w 5959916"/>
              <a:gd name="connsiteY2608" fmla="*/ 1776747 h 5274968"/>
              <a:gd name="connsiteX2609" fmla="*/ 4819244 w 5959916"/>
              <a:gd name="connsiteY2609" fmla="*/ 1821201 h 5274968"/>
              <a:gd name="connsiteX2610" fmla="*/ 4635388 w 5959916"/>
              <a:gd name="connsiteY2610" fmla="*/ 1910112 h 5274968"/>
              <a:gd name="connsiteX2611" fmla="*/ 4639779 w 5959916"/>
              <a:gd name="connsiteY2611" fmla="*/ 1892549 h 5274968"/>
              <a:gd name="connsiteX2612" fmla="*/ 4460312 w 5959916"/>
              <a:gd name="connsiteY2612" fmla="*/ 1972678 h 5274968"/>
              <a:gd name="connsiteX2613" fmla="*/ 4437811 w 5959916"/>
              <a:gd name="connsiteY2613" fmla="*/ 1999571 h 5274968"/>
              <a:gd name="connsiteX2614" fmla="*/ 4379634 w 5959916"/>
              <a:gd name="connsiteY2614" fmla="*/ 2057197 h 5274968"/>
              <a:gd name="connsiteX2615" fmla="*/ 4402136 w 5959916"/>
              <a:gd name="connsiteY2615" fmla="*/ 2057197 h 5274968"/>
              <a:gd name="connsiteX2616" fmla="*/ 4402136 w 5959916"/>
              <a:gd name="connsiteY2616" fmla="*/ 2074760 h 5274968"/>
              <a:gd name="connsiteX2617" fmla="*/ 4424638 w 5959916"/>
              <a:gd name="connsiteY2617" fmla="*/ 2083541 h 5274968"/>
              <a:gd name="connsiteX2618" fmla="*/ 4478424 w 5959916"/>
              <a:gd name="connsiteY2618" fmla="*/ 2025914 h 5274968"/>
              <a:gd name="connsiteX2619" fmla="*/ 4474032 w 5959916"/>
              <a:gd name="connsiteY2619" fmla="*/ 2047867 h 5274968"/>
              <a:gd name="connsiteX2620" fmla="*/ 4514646 w 5959916"/>
              <a:gd name="connsiteY2620" fmla="*/ 2043476 h 5274968"/>
              <a:gd name="connsiteX2621" fmla="*/ 4411466 w 5959916"/>
              <a:gd name="connsiteY2621" fmla="*/ 2114824 h 5274968"/>
              <a:gd name="connsiteX2622" fmla="*/ 4397745 w 5959916"/>
              <a:gd name="connsiteY2622" fmla="*/ 2110434 h 5274968"/>
              <a:gd name="connsiteX2623" fmla="*/ 4348351 w 5959916"/>
              <a:gd name="connsiteY2623" fmla="*/ 2212515 h 5274968"/>
              <a:gd name="connsiteX2624" fmla="*/ 4402136 w 5959916"/>
              <a:gd name="connsiteY2624" fmla="*/ 2199343 h 5274968"/>
              <a:gd name="connsiteX2625" fmla="*/ 4388416 w 5959916"/>
              <a:gd name="connsiteY2625" fmla="*/ 2163670 h 5274968"/>
              <a:gd name="connsiteX2626" fmla="*/ 4429029 w 5959916"/>
              <a:gd name="connsiteY2626" fmla="*/ 2114824 h 5274968"/>
              <a:gd name="connsiteX2627" fmla="*/ 4487205 w 5959916"/>
              <a:gd name="connsiteY2627" fmla="*/ 2092871 h 5274968"/>
              <a:gd name="connsiteX2628" fmla="*/ 4464704 w 5959916"/>
              <a:gd name="connsiteY2628" fmla="*/ 2146107 h 5274968"/>
              <a:gd name="connsiteX2629" fmla="*/ 4469094 w 5959916"/>
              <a:gd name="connsiteY2629" fmla="*/ 2159279 h 5274968"/>
              <a:gd name="connsiteX2630" fmla="*/ 4460312 w 5959916"/>
              <a:gd name="connsiteY2630" fmla="*/ 2159279 h 5274968"/>
              <a:gd name="connsiteX2631" fmla="*/ 4469094 w 5959916"/>
              <a:gd name="connsiteY2631" fmla="*/ 2159279 h 5274968"/>
              <a:gd name="connsiteX2632" fmla="*/ 4590385 w 5959916"/>
              <a:gd name="connsiteY2632" fmla="*/ 2114824 h 5274968"/>
              <a:gd name="connsiteX2633" fmla="*/ 4653500 w 5959916"/>
              <a:gd name="connsiteY2633" fmla="*/ 2087932 h 5274968"/>
              <a:gd name="connsiteX2634" fmla="*/ 4653500 w 5959916"/>
              <a:gd name="connsiteY2634" fmla="*/ 2061039 h 5274968"/>
              <a:gd name="connsiteX2635" fmla="*/ 4689173 w 5959916"/>
              <a:gd name="connsiteY2635" fmla="*/ 2039086 h 5274968"/>
              <a:gd name="connsiteX2636" fmla="*/ 4680391 w 5959916"/>
              <a:gd name="connsiteY2636" fmla="*/ 2061039 h 5274968"/>
              <a:gd name="connsiteX2637" fmla="*/ 4747898 w 5959916"/>
              <a:gd name="connsiteY2637" fmla="*/ 2043476 h 5274968"/>
              <a:gd name="connsiteX2638" fmla="*/ 4729786 w 5959916"/>
              <a:gd name="connsiteY2638" fmla="*/ 2061039 h 5274968"/>
              <a:gd name="connsiteX2639" fmla="*/ 4792901 w 5959916"/>
              <a:gd name="connsiteY2639" fmla="*/ 2043476 h 5274968"/>
              <a:gd name="connsiteX2640" fmla="*/ 4712223 w 5959916"/>
              <a:gd name="connsiteY2640" fmla="*/ 2141168 h 5274968"/>
              <a:gd name="connsiteX2641" fmla="*/ 4792901 w 5959916"/>
              <a:gd name="connsiteY2641" fmla="*/ 2101104 h 5274968"/>
              <a:gd name="connsiteX2642" fmla="*/ 4788511 w 5959916"/>
              <a:gd name="connsiteY2642" fmla="*/ 2141168 h 5274968"/>
              <a:gd name="connsiteX2643" fmla="*/ 4864798 w 5959916"/>
              <a:gd name="connsiteY2643" fmla="*/ 2114275 h 5274968"/>
              <a:gd name="connsiteX2644" fmla="*/ 4856016 w 5959916"/>
              <a:gd name="connsiteY2644" fmla="*/ 2052258 h 5274968"/>
              <a:gd name="connsiteX2645" fmla="*/ 4946024 w 5959916"/>
              <a:gd name="connsiteY2645" fmla="*/ 2025366 h 5274968"/>
              <a:gd name="connsiteX2646" fmla="*/ 4892239 w 5959916"/>
              <a:gd name="connsiteY2646" fmla="*/ 2096713 h 5274968"/>
              <a:gd name="connsiteX2647" fmla="*/ 4923522 w 5959916"/>
              <a:gd name="connsiteY2647" fmla="*/ 2087932 h 5274968"/>
              <a:gd name="connsiteX2648" fmla="*/ 4919131 w 5959916"/>
              <a:gd name="connsiteY2648" fmla="*/ 2123605 h 5274968"/>
              <a:gd name="connsiteX2649" fmla="*/ 4954805 w 5959916"/>
              <a:gd name="connsiteY2649" fmla="*/ 2132387 h 5274968"/>
              <a:gd name="connsiteX2650" fmla="*/ 4869736 w 5959916"/>
              <a:gd name="connsiteY2650" fmla="*/ 2159279 h 5274968"/>
              <a:gd name="connsiteX2651" fmla="*/ 4654047 w 5959916"/>
              <a:gd name="connsiteY2651" fmla="*/ 2283863 h 5274968"/>
              <a:gd name="connsiteX2652" fmla="*/ 4788511 w 5959916"/>
              <a:gd name="connsiteY2652" fmla="*/ 2239407 h 5274968"/>
              <a:gd name="connsiteX2653" fmla="*/ 4815403 w 5959916"/>
              <a:gd name="connsiteY2653" fmla="*/ 2217454 h 5274968"/>
              <a:gd name="connsiteX2654" fmla="*/ 4806621 w 5959916"/>
              <a:gd name="connsiteY2654" fmla="*/ 2208673 h 5274968"/>
              <a:gd name="connsiteX2655" fmla="*/ 4829124 w 5959916"/>
              <a:gd name="connsiteY2655" fmla="*/ 2181781 h 5274968"/>
              <a:gd name="connsiteX2656" fmla="*/ 4851626 w 5959916"/>
              <a:gd name="connsiteY2656" fmla="*/ 2172999 h 5274968"/>
              <a:gd name="connsiteX2657" fmla="*/ 4865346 w 5959916"/>
              <a:gd name="connsiteY2657" fmla="*/ 2186171 h 5274968"/>
              <a:gd name="connsiteX2658" fmla="*/ 4991027 w 5959916"/>
              <a:gd name="connsiteY2658" fmla="*/ 2137326 h 5274968"/>
              <a:gd name="connsiteX2659" fmla="*/ 4959744 w 5959916"/>
              <a:gd name="connsiteY2659" fmla="*/ 2164218 h 5274968"/>
              <a:gd name="connsiteX2660" fmla="*/ 4874676 w 5959916"/>
              <a:gd name="connsiteY2660" fmla="*/ 2221845 h 5274968"/>
              <a:gd name="connsiteX2661" fmla="*/ 4879066 w 5959916"/>
              <a:gd name="connsiteY2661" fmla="*/ 2226235 h 5274968"/>
              <a:gd name="connsiteX2662" fmla="*/ 4910350 w 5959916"/>
              <a:gd name="connsiteY2662" fmla="*/ 2199343 h 5274968"/>
              <a:gd name="connsiteX2663" fmla="*/ 4914741 w 5959916"/>
              <a:gd name="connsiteY2663" fmla="*/ 2212515 h 5274968"/>
              <a:gd name="connsiteX2664" fmla="*/ 4995417 w 5959916"/>
              <a:gd name="connsiteY2664" fmla="*/ 2185623 h 5274968"/>
              <a:gd name="connsiteX2665" fmla="*/ 4977307 w 5959916"/>
              <a:gd name="connsiteY2665" fmla="*/ 2158730 h 5274968"/>
              <a:gd name="connsiteX2666" fmla="*/ 5012981 w 5959916"/>
              <a:gd name="connsiteY2666" fmla="*/ 2154340 h 5274968"/>
              <a:gd name="connsiteX2667" fmla="*/ 5004199 w 5959916"/>
              <a:gd name="connsiteY2667" fmla="*/ 2167511 h 5274968"/>
              <a:gd name="connsiteX2668" fmla="*/ 5039872 w 5959916"/>
              <a:gd name="connsiteY2668" fmla="*/ 2154340 h 5274968"/>
              <a:gd name="connsiteX2669" fmla="*/ 5039872 w 5959916"/>
              <a:gd name="connsiteY2669" fmla="*/ 2163120 h 5274968"/>
              <a:gd name="connsiteX2670" fmla="*/ 5062375 w 5959916"/>
              <a:gd name="connsiteY2670" fmla="*/ 2145558 h 5274968"/>
              <a:gd name="connsiteX2671" fmla="*/ 5039872 w 5959916"/>
              <a:gd name="connsiteY2671" fmla="*/ 2132387 h 5274968"/>
              <a:gd name="connsiteX2672" fmla="*/ 5044264 w 5959916"/>
              <a:gd name="connsiteY2672" fmla="*/ 2110434 h 5274968"/>
              <a:gd name="connsiteX2673" fmla="*/ 5021761 w 5959916"/>
              <a:gd name="connsiteY2673" fmla="*/ 2114824 h 5274968"/>
              <a:gd name="connsiteX2674" fmla="*/ 5026152 w 5959916"/>
              <a:gd name="connsiteY2674" fmla="*/ 2106043 h 5274968"/>
              <a:gd name="connsiteX2675" fmla="*/ 5061825 w 5959916"/>
              <a:gd name="connsiteY2675" fmla="*/ 2088479 h 5274968"/>
              <a:gd name="connsiteX2676" fmla="*/ 5061825 w 5959916"/>
              <a:gd name="connsiteY2676" fmla="*/ 2106043 h 5274968"/>
              <a:gd name="connsiteX2677" fmla="*/ 5142503 w 5959916"/>
              <a:gd name="connsiteY2677" fmla="*/ 2044025 h 5274968"/>
              <a:gd name="connsiteX2678" fmla="*/ 5093109 w 5959916"/>
              <a:gd name="connsiteY2678" fmla="*/ 2088479 h 5274968"/>
              <a:gd name="connsiteX2679" fmla="*/ 5138112 w 5959916"/>
              <a:gd name="connsiteY2679" fmla="*/ 2084090 h 5274968"/>
              <a:gd name="connsiteX2680" fmla="*/ 5120002 w 5959916"/>
              <a:gd name="connsiteY2680" fmla="*/ 2119763 h 5274968"/>
              <a:gd name="connsiteX2681" fmla="*/ 5151284 w 5959916"/>
              <a:gd name="connsiteY2681" fmla="*/ 2124154 h 5274968"/>
              <a:gd name="connsiteX2682" fmla="*/ 5151284 w 5959916"/>
              <a:gd name="connsiteY2682" fmla="*/ 2155438 h 5274968"/>
              <a:gd name="connsiteX2683" fmla="*/ 5165005 w 5959916"/>
              <a:gd name="connsiteY2683" fmla="*/ 2168610 h 5274968"/>
              <a:gd name="connsiteX2684" fmla="*/ 5191897 w 5959916"/>
              <a:gd name="connsiteY2684" fmla="*/ 2164218 h 5274968"/>
              <a:gd name="connsiteX2685" fmla="*/ 5241291 w 5959916"/>
              <a:gd name="connsiteY2685" fmla="*/ 2226235 h 5274968"/>
              <a:gd name="connsiteX2686" fmla="*/ 5245682 w 5959916"/>
              <a:gd name="connsiteY2686" fmla="*/ 2261910 h 5274968"/>
              <a:gd name="connsiteX2687" fmla="*/ 5268184 w 5959916"/>
              <a:gd name="connsiteY2687" fmla="*/ 2253128 h 5274968"/>
              <a:gd name="connsiteX2688" fmla="*/ 5313188 w 5959916"/>
              <a:gd name="connsiteY2688" fmla="*/ 2208673 h 5274968"/>
              <a:gd name="connsiteX2689" fmla="*/ 5268184 w 5959916"/>
              <a:gd name="connsiteY2689" fmla="*/ 2226235 h 5274968"/>
              <a:gd name="connsiteX2690" fmla="*/ 5295077 w 5959916"/>
              <a:gd name="connsiteY2690" fmla="*/ 2194952 h 5274968"/>
              <a:gd name="connsiteX2691" fmla="*/ 5290686 w 5959916"/>
              <a:gd name="connsiteY2691" fmla="*/ 2172999 h 5274968"/>
              <a:gd name="connsiteX2692" fmla="*/ 5308796 w 5959916"/>
              <a:gd name="connsiteY2692" fmla="*/ 2146107 h 5274968"/>
              <a:gd name="connsiteX2693" fmla="*/ 5326909 w 5959916"/>
              <a:gd name="connsiteY2693" fmla="*/ 2168060 h 5274968"/>
              <a:gd name="connsiteX2694" fmla="*/ 5358191 w 5959916"/>
              <a:gd name="connsiteY2694" fmla="*/ 2154888 h 5274968"/>
              <a:gd name="connsiteX2695" fmla="*/ 5362583 w 5959916"/>
              <a:gd name="connsiteY2695" fmla="*/ 2163670 h 5274968"/>
              <a:gd name="connsiteX2696" fmla="*/ 5407586 w 5959916"/>
              <a:gd name="connsiteY2696" fmla="*/ 2150498 h 5274968"/>
              <a:gd name="connsiteX2697" fmla="*/ 5317579 w 5959916"/>
              <a:gd name="connsiteY2697" fmla="*/ 2208124 h 5274968"/>
              <a:gd name="connsiteX2698" fmla="*/ 5317579 w 5959916"/>
              <a:gd name="connsiteY2698" fmla="*/ 2235017 h 5274968"/>
              <a:gd name="connsiteX2699" fmla="*/ 5353254 w 5959916"/>
              <a:gd name="connsiteY2699" fmla="*/ 2226235 h 5274968"/>
              <a:gd name="connsiteX2700" fmla="*/ 5402648 w 5959916"/>
              <a:gd name="connsiteY2700" fmla="*/ 2235017 h 5274968"/>
              <a:gd name="connsiteX2701" fmla="*/ 5388927 w 5959916"/>
              <a:gd name="connsiteY2701" fmla="*/ 2186171 h 5274968"/>
              <a:gd name="connsiteX2702" fmla="*/ 5424600 w 5959916"/>
              <a:gd name="connsiteY2702" fmla="*/ 2172999 h 5274968"/>
              <a:gd name="connsiteX2703" fmla="*/ 5428990 w 5959916"/>
              <a:gd name="connsiteY2703" fmla="*/ 2124154 h 5274968"/>
              <a:gd name="connsiteX2704" fmla="*/ 5577174 w 5959916"/>
              <a:gd name="connsiteY2704" fmla="*/ 2048415 h 5274968"/>
              <a:gd name="connsiteX2705" fmla="*/ 5585955 w 5959916"/>
              <a:gd name="connsiteY2705" fmla="*/ 2035243 h 5274968"/>
              <a:gd name="connsiteX2706" fmla="*/ 5639739 w 5959916"/>
              <a:gd name="connsiteY2706" fmla="*/ 2035243 h 5274968"/>
              <a:gd name="connsiteX2707" fmla="*/ 5671023 w 5959916"/>
              <a:gd name="connsiteY2707" fmla="*/ 1999571 h 5274968"/>
              <a:gd name="connsiteX2708" fmla="*/ 5751700 w 5959916"/>
              <a:gd name="connsiteY2708" fmla="*/ 1972678 h 5274968"/>
              <a:gd name="connsiteX2709" fmla="*/ 5688585 w 5959916"/>
              <a:gd name="connsiteY2709" fmla="*/ 2021523 h 5274968"/>
              <a:gd name="connsiteX2710" fmla="*/ 5702306 w 5959916"/>
              <a:gd name="connsiteY2710" fmla="*/ 2021523 h 5274968"/>
              <a:gd name="connsiteX2711" fmla="*/ 5684195 w 5959916"/>
              <a:gd name="connsiteY2711" fmla="*/ 2043476 h 5274968"/>
              <a:gd name="connsiteX2712" fmla="*/ 5684195 w 5959916"/>
              <a:gd name="connsiteY2712" fmla="*/ 2025914 h 5274968"/>
              <a:gd name="connsiteX2713" fmla="*/ 5576625 w 5959916"/>
              <a:gd name="connsiteY2713" fmla="*/ 2052806 h 5274968"/>
              <a:gd name="connsiteX2714" fmla="*/ 5558513 w 5959916"/>
              <a:gd name="connsiteY2714" fmla="*/ 2061587 h 5274968"/>
              <a:gd name="connsiteX2715" fmla="*/ 5567295 w 5959916"/>
              <a:gd name="connsiteY2715" fmla="*/ 2079151 h 5274968"/>
              <a:gd name="connsiteX2716" fmla="*/ 5522291 w 5959916"/>
              <a:gd name="connsiteY2716" fmla="*/ 2114824 h 5274968"/>
              <a:gd name="connsiteX2717" fmla="*/ 5562904 w 5959916"/>
              <a:gd name="connsiteY2717" fmla="*/ 2101652 h 5274968"/>
              <a:gd name="connsiteX2718" fmla="*/ 5517900 w 5959916"/>
              <a:gd name="connsiteY2718" fmla="*/ 2132935 h 5274968"/>
              <a:gd name="connsiteX2719" fmla="*/ 5553574 w 5959916"/>
              <a:gd name="connsiteY2719" fmla="*/ 2124154 h 5274968"/>
              <a:gd name="connsiteX2720" fmla="*/ 5733041 w 5959916"/>
              <a:gd name="connsiteY2720" fmla="*/ 2084090 h 5274968"/>
              <a:gd name="connsiteX2721" fmla="*/ 5719320 w 5959916"/>
              <a:gd name="connsiteY2721" fmla="*/ 2106043 h 5274968"/>
              <a:gd name="connsiteX2722" fmla="*/ 5764323 w 5959916"/>
              <a:gd name="connsiteY2722" fmla="*/ 2092871 h 5274968"/>
              <a:gd name="connsiteX2723" fmla="*/ 5705599 w 5959916"/>
              <a:gd name="connsiteY2723" fmla="*/ 2149948 h 5274968"/>
              <a:gd name="connsiteX2724" fmla="*/ 5678707 w 5959916"/>
              <a:gd name="connsiteY2724" fmla="*/ 2163120 h 5274968"/>
              <a:gd name="connsiteX2725" fmla="*/ 5557415 w 5959916"/>
              <a:gd name="connsiteY2725" fmla="*/ 2220748 h 5274968"/>
              <a:gd name="connsiteX2726" fmla="*/ 5539304 w 5959916"/>
              <a:gd name="connsiteY2726" fmla="*/ 2233920 h 5274968"/>
              <a:gd name="connsiteX2727" fmla="*/ 5458628 w 5959916"/>
              <a:gd name="connsiteY2727" fmla="*/ 2278375 h 5274968"/>
              <a:gd name="connsiteX2728" fmla="*/ 5436126 w 5959916"/>
              <a:gd name="connsiteY2728" fmla="*/ 2278375 h 5274968"/>
              <a:gd name="connsiteX2729" fmla="*/ 5351058 w 5959916"/>
              <a:gd name="connsiteY2729" fmla="*/ 2340392 h 5274968"/>
              <a:gd name="connsiteX2730" fmla="*/ 5279161 w 5959916"/>
              <a:gd name="connsiteY2730" fmla="*/ 2336001 h 5274968"/>
              <a:gd name="connsiteX2731" fmla="*/ 5283552 w 5959916"/>
              <a:gd name="connsiteY2731" fmla="*/ 2393628 h 5274968"/>
              <a:gd name="connsiteX2732" fmla="*/ 5306053 w 5959916"/>
              <a:gd name="connsiteY2732" fmla="*/ 2406800 h 5274968"/>
              <a:gd name="connsiteX2733" fmla="*/ 5337336 w 5959916"/>
              <a:gd name="connsiteY2733" fmla="*/ 2393628 h 5274968"/>
              <a:gd name="connsiteX2734" fmla="*/ 5314835 w 5959916"/>
              <a:gd name="connsiteY2734" fmla="*/ 2424911 h 5274968"/>
              <a:gd name="connsiteX2735" fmla="*/ 5350508 w 5959916"/>
              <a:gd name="connsiteY2735" fmla="*/ 2446864 h 5274968"/>
              <a:gd name="connsiteX2736" fmla="*/ 5346118 w 5959916"/>
              <a:gd name="connsiteY2736" fmla="*/ 2468817 h 5274968"/>
              <a:gd name="connsiteX2737" fmla="*/ 5395512 w 5959916"/>
              <a:gd name="connsiteY2737" fmla="*/ 2451255 h 5274968"/>
              <a:gd name="connsiteX2738" fmla="*/ 5314835 w 5959916"/>
              <a:gd name="connsiteY2738" fmla="*/ 2522602 h 5274968"/>
              <a:gd name="connsiteX2739" fmla="*/ 5220437 w 5959916"/>
              <a:gd name="connsiteY2739" fmla="*/ 2553885 h 5274968"/>
              <a:gd name="connsiteX2740" fmla="*/ 5157322 w 5959916"/>
              <a:gd name="connsiteY2740" fmla="*/ 2602731 h 5274968"/>
              <a:gd name="connsiteX2741" fmla="*/ 5112318 w 5959916"/>
              <a:gd name="connsiteY2741" fmla="*/ 2642795 h 5274968"/>
              <a:gd name="connsiteX2742" fmla="*/ 5094207 w 5959916"/>
              <a:gd name="connsiteY2742" fmla="*/ 2647185 h 5274968"/>
              <a:gd name="connsiteX2743" fmla="*/ 5085425 w 5959916"/>
              <a:gd name="connsiteY2743" fmla="*/ 2696032 h 5274968"/>
              <a:gd name="connsiteX2744" fmla="*/ 5116709 w 5959916"/>
              <a:gd name="connsiteY2744" fmla="*/ 2696032 h 5274968"/>
              <a:gd name="connsiteX2745" fmla="*/ 5098597 w 5959916"/>
              <a:gd name="connsiteY2745" fmla="*/ 2722923 h 5274968"/>
              <a:gd name="connsiteX2746" fmla="*/ 5102987 w 5959916"/>
              <a:gd name="connsiteY2746" fmla="*/ 2736096 h 5274968"/>
              <a:gd name="connsiteX2747" fmla="*/ 5143601 w 5959916"/>
              <a:gd name="connsiteY2747" fmla="*/ 2718533 h 5274968"/>
              <a:gd name="connsiteX2748" fmla="*/ 5143601 w 5959916"/>
              <a:gd name="connsiteY2748" fmla="*/ 2758598 h 5274968"/>
              <a:gd name="connsiteX2749" fmla="*/ 5040422 w 5959916"/>
              <a:gd name="connsiteY2749" fmla="*/ 2829944 h 5274968"/>
              <a:gd name="connsiteX2750" fmla="*/ 5004749 w 5959916"/>
              <a:gd name="connsiteY2750" fmla="*/ 2798662 h 5274968"/>
              <a:gd name="connsiteX2751" fmla="*/ 5004749 w 5959916"/>
              <a:gd name="connsiteY2751" fmla="*/ 2825554 h 5274968"/>
              <a:gd name="connsiteX2752" fmla="*/ 4964136 w 5959916"/>
              <a:gd name="connsiteY2752" fmla="*/ 2856838 h 5274968"/>
              <a:gd name="connsiteX2753" fmla="*/ 4986637 w 5959916"/>
              <a:gd name="connsiteY2753" fmla="*/ 2865618 h 5274968"/>
              <a:gd name="connsiteX2754" fmla="*/ 4972916 w 5959916"/>
              <a:gd name="connsiteY2754" fmla="*/ 2901292 h 5274968"/>
              <a:gd name="connsiteX2755" fmla="*/ 4923522 w 5959916"/>
              <a:gd name="connsiteY2755" fmla="*/ 2928185 h 5274968"/>
              <a:gd name="connsiteX2756" fmla="*/ 4905411 w 5959916"/>
              <a:gd name="connsiteY2756" fmla="*/ 2968249 h 5274968"/>
              <a:gd name="connsiteX2757" fmla="*/ 4882908 w 5959916"/>
              <a:gd name="connsiteY2757" fmla="*/ 2968249 h 5274968"/>
              <a:gd name="connsiteX2758" fmla="*/ 4864798 w 5959916"/>
              <a:gd name="connsiteY2758" fmla="*/ 2910622 h 5274968"/>
              <a:gd name="connsiteX2759" fmla="*/ 4811013 w 5959916"/>
              <a:gd name="connsiteY2759" fmla="*/ 2955077 h 5274968"/>
              <a:gd name="connsiteX2760" fmla="*/ 4824733 w 5959916"/>
              <a:gd name="connsiteY2760" fmla="*/ 2981969 h 5274968"/>
              <a:gd name="connsiteX2761" fmla="*/ 4847235 w 5959916"/>
              <a:gd name="connsiteY2761" fmla="*/ 2977579 h 5274968"/>
              <a:gd name="connsiteX2762" fmla="*/ 4815951 w 5959916"/>
              <a:gd name="connsiteY2762" fmla="*/ 3022034 h 5274968"/>
              <a:gd name="connsiteX2763" fmla="*/ 4775338 w 5959916"/>
              <a:gd name="connsiteY2763" fmla="*/ 3039597 h 5274968"/>
              <a:gd name="connsiteX2764" fmla="*/ 4757227 w 5959916"/>
              <a:gd name="connsiteY2764" fmla="*/ 3022034 h 5274968"/>
              <a:gd name="connsiteX2765" fmla="*/ 4725944 w 5959916"/>
              <a:gd name="connsiteY2765" fmla="*/ 3062099 h 5274968"/>
              <a:gd name="connsiteX2766" fmla="*/ 4748446 w 5959916"/>
              <a:gd name="connsiteY2766" fmla="*/ 3062099 h 5274968"/>
              <a:gd name="connsiteX2767" fmla="*/ 4721553 w 5959916"/>
              <a:gd name="connsiteY2767" fmla="*/ 3093381 h 5274968"/>
              <a:gd name="connsiteX2768" fmla="*/ 4784668 w 5959916"/>
              <a:gd name="connsiteY2768" fmla="*/ 3080211 h 5274968"/>
              <a:gd name="connsiteX2769" fmla="*/ 4775887 w 5959916"/>
              <a:gd name="connsiteY2769" fmla="*/ 3097772 h 5274968"/>
              <a:gd name="connsiteX2770" fmla="*/ 4816500 w 5959916"/>
              <a:gd name="connsiteY2770" fmla="*/ 3066489 h 5274968"/>
              <a:gd name="connsiteX2771" fmla="*/ 4793999 w 5959916"/>
              <a:gd name="connsiteY2771" fmla="*/ 3119725 h 5274968"/>
              <a:gd name="connsiteX2772" fmla="*/ 4888397 w 5959916"/>
              <a:gd name="connsiteY2772" fmla="*/ 3092833 h 5274968"/>
              <a:gd name="connsiteX2773" fmla="*/ 4865894 w 5959916"/>
              <a:gd name="connsiteY2773" fmla="*/ 3128507 h 5274968"/>
              <a:gd name="connsiteX2774" fmla="*/ 4843393 w 5959916"/>
              <a:gd name="connsiteY2774" fmla="*/ 3124116 h 5274968"/>
              <a:gd name="connsiteX2775" fmla="*/ 4852173 w 5959916"/>
              <a:gd name="connsiteY2775" fmla="*/ 3141679 h 5274968"/>
              <a:gd name="connsiteX2776" fmla="*/ 4905959 w 5959916"/>
              <a:gd name="connsiteY2776" fmla="*/ 3021486 h 5274968"/>
              <a:gd name="connsiteX2777" fmla="*/ 4973464 w 5959916"/>
              <a:gd name="connsiteY2777" fmla="*/ 3012705 h 5274968"/>
              <a:gd name="connsiteX2778" fmla="*/ 4987185 w 5959916"/>
              <a:gd name="connsiteY2778" fmla="*/ 2977030 h 5274968"/>
              <a:gd name="connsiteX2779" fmla="*/ 4978403 w 5959916"/>
              <a:gd name="connsiteY2779" fmla="*/ 2955077 h 5274968"/>
              <a:gd name="connsiteX2780" fmla="*/ 5009686 w 5959916"/>
              <a:gd name="connsiteY2780" fmla="*/ 2941905 h 5274968"/>
              <a:gd name="connsiteX2781" fmla="*/ 5023407 w 5959916"/>
              <a:gd name="connsiteY2781" fmla="*/ 2990751 h 5274968"/>
              <a:gd name="connsiteX2782" fmla="*/ 4996516 w 5959916"/>
              <a:gd name="connsiteY2782" fmla="*/ 3030816 h 5274968"/>
              <a:gd name="connsiteX2783" fmla="*/ 5072801 w 5959916"/>
              <a:gd name="connsiteY2783" fmla="*/ 2986360 h 5274968"/>
              <a:gd name="connsiteX2784" fmla="*/ 5104086 w 5959916"/>
              <a:gd name="connsiteY2784" fmla="*/ 2977579 h 5274968"/>
              <a:gd name="connsiteX2785" fmla="*/ 5099694 w 5959916"/>
              <a:gd name="connsiteY2785" fmla="*/ 2968798 h 5274968"/>
              <a:gd name="connsiteX2786" fmla="*/ 5068411 w 5959916"/>
              <a:gd name="connsiteY2786" fmla="*/ 2977579 h 5274968"/>
              <a:gd name="connsiteX2787" fmla="*/ 5126587 w 5959916"/>
              <a:gd name="connsiteY2787" fmla="*/ 2911172 h 5274968"/>
              <a:gd name="connsiteX2788" fmla="*/ 5104086 w 5959916"/>
              <a:gd name="connsiteY2788" fmla="*/ 2915563 h 5274968"/>
              <a:gd name="connsiteX2789" fmla="*/ 5139760 w 5959916"/>
              <a:gd name="connsiteY2789" fmla="*/ 2884279 h 5274968"/>
              <a:gd name="connsiteX2790" fmla="*/ 5130978 w 5959916"/>
              <a:gd name="connsiteY2790" fmla="*/ 2906232 h 5274968"/>
              <a:gd name="connsiteX2791" fmla="*/ 5153479 w 5959916"/>
              <a:gd name="connsiteY2791" fmla="*/ 2879339 h 5274968"/>
              <a:gd name="connsiteX2792" fmla="*/ 5144698 w 5959916"/>
              <a:gd name="connsiteY2792" fmla="*/ 2901292 h 5274968"/>
              <a:gd name="connsiteX2793" fmla="*/ 5194092 w 5959916"/>
              <a:gd name="connsiteY2793" fmla="*/ 2928185 h 5274968"/>
              <a:gd name="connsiteX2794" fmla="*/ 5189702 w 5959916"/>
              <a:gd name="connsiteY2794" fmla="*/ 2888121 h 5274968"/>
              <a:gd name="connsiteX2795" fmla="*/ 5207813 w 5959916"/>
              <a:gd name="connsiteY2795" fmla="*/ 2915013 h 5274968"/>
              <a:gd name="connsiteX2796" fmla="*/ 5284100 w 5959916"/>
              <a:gd name="connsiteY2796" fmla="*/ 2861777 h 5274968"/>
              <a:gd name="connsiteX2797" fmla="*/ 5220985 w 5959916"/>
              <a:gd name="connsiteY2797" fmla="*/ 2923794 h 5274968"/>
              <a:gd name="connsiteX2798" fmla="*/ 5194092 w 5959916"/>
              <a:gd name="connsiteY2798" fmla="*/ 2950686 h 5274968"/>
              <a:gd name="connsiteX2799" fmla="*/ 5216595 w 5959916"/>
              <a:gd name="connsiteY2799" fmla="*/ 2990751 h 5274968"/>
              <a:gd name="connsiteX2800" fmla="*/ 5149088 w 5959916"/>
              <a:gd name="connsiteY2800" fmla="*/ 3066489 h 5274968"/>
              <a:gd name="connsiteX2801" fmla="*/ 5153479 w 5959916"/>
              <a:gd name="connsiteY2801" fmla="*/ 3093381 h 5274968"/>
              <a:gd name="connsiteX2802" fmla="*/ 5122196 w 5959916"/>
              <a:gd name="connsiteY2802" fmla="*/ 3133446 h 5274968"/>
              <a:gd name="connsiteX2803" fmla="*/ 5041520 w 5959916"/>
              <a:gd name="connsiteY2803" fmla="*/ 3182291 h 5274968"/>
              <a:gd name="connsiteX2804" fmla="*/ 5050300 w 5959916"/>
              <a:gd name="connsiteY2804" fmla="*/ 3195463 h 5274968"/>
              <a:gd name="connsiteX2805" fmla="*/ 5175981 w 5959916"/>
              <a:gd name="connsiteY2805" fmla="*/ 3124116 h 5274968"/>
              <a:gd name="connsiteX2806" fmla="*/ 5090913 w 5959916"/>
              <a:gd name="connsiteY2806" fmla="*/ 3213027 h 5274968"/>
              <a:gd name="connsiteX2807" fmla="*/ 5104634 w 5959916"/>
              <a:gd name="connsiteY2807" fmla="*/ 3244309 h 5274968"/>
              <a:gd name="connsiteX2808" fmla="*/ 5131526 w 5959916"/>
              <a:gd name="connsiteY2808" fmla="*/ 3235528 h 5274968"/>
              <a:gd name="connsiteX2809" fmla="*/ 5113415 w 5959916"/>
              <a:gd name="connsiteY2809" fmla="*/ 3244309 h 5274968"/>
              <a:gd name="connsiteX2810" fmla="*/ 5117806 w 5959916"/>
              <a:gd name="connsiteY2810" fmla="*/ 3271202 h 5274968"/>
              <a:gd name="connsiteX2811" fmla="*/ 5140308 w 5959916"/>
              <a:gd name="connsiteY2811" fmla="*/ 3288764 h 5274968"/>
              <a:gd name="connsiteX2812" fmla="*/ 5154029 w 5959916"/>
              <a:gd name="connsiteY2812" fmla="*/ 3284374 h 5274968"/>
              <a:gd name="connsiteX2813" fmla="*/ 5212204 w 5959916"/>
              <a:gd name="connsiteY2813" fmla="*/ 3266811 h 5274968"/>
              <a:gd name="connsiteX2814" fmla="*/ 5297273 w 5959916"/>
              <a:gd name="connsiteY2814" fmla="*/ 3204794 h 5274968"/>
              <a:gd name="connsiteX2815" fmla="*/ 5252269 w 5959916"/>
              <a:gd name="connsiteY2815" fmla="*/ 3213574 h 5274968"/>
              <a:gd name="connsiteX2816" fmla="*/ 5252269 w 5959916"/>
              <a:gd name="connsiteY2816" fmla="*/ 3142227 h 5274968"/>
              <a:gd name="connsiteX2817" fmla="*/ 5274771 w 5959916"/>
              <a:gd name="connsiteY2817" fmla="*/ 3137836 h 5274968"/>
              <a:gd name="connsiteX2818" fmla="*/ 5315383 w 5959916"/>
              <a:gd name="connsiteY2818" fmla="*/ 3084601 h 5274968"/>
              <a:gd name="connsiteX2819" fmla="*/ 5288490 w 5959916"/>
              <a:gd name="connsiteY2819" fmla="*/ 3129055 h 5274968"/>
              <a:gd name="connsiteX2820" fmla="*/ 5310992 w 5959916"/>
              <a:gd name="connsiteY2820" fmla="*/ 3137836 h 5274968"/>
              <a:gd name="connsiteX2821" fmla="*/ 5292882 w 5959916"/>
              <a:gd name="connsiteY2821" fmla="*/ 3191072 h 5274968"/>
              <a:gd name="connsiteX2822" fmla="*/ 5306602 w 5959916"/>
              <a:gd name="connsiteY2822" fmla="*/ 3199854 h 5274968"/>
              <a:gd name="connsiteX2823" fmla="*/ 5297820 w 5959916"/>
              <a:gd name="connsiteY2823" fmla="*/ 3217417 h 5274968"/>
              <a:gd name="connsiteX2824" fmla="*/ 5333494 w 5959916"/>
              <a:gd name="connsiteY2824" fmla="*/ 3213027 h 5274968"/>
              <a:gd name="connsiteX2825" fmla="*/ 5302211 w 5959916"/>
              <a:gd name="connsiteY2825" fmla="*/ 3253091 h 5274968"/>
              <a:gd name="connsiteX2826" fmla="*/ 5324714 w 5959916"/>
              <a:gd name="connsiteY2826" fmla="*/ 3266262 h 5274968"/>
              <a:gd name="connsiteX2827" fmla="*/ 5374108 w 5959916"/>
              <a:gd name="connsiteY2827" fmla="*/ 3257481 h 5274968"/>
              <a:gd name="connsiteX2828" fmla="*/ 5365326 w 5959916"/>
              <a:gd name="connsiteY2828" fmla="*/ 3275044 h 5274968"/>
              <a:gd name="connsiteX2829" fmla="*/ 5379047 w 5959916"/>
              <a:gd name="connsiteY2829" fmla="*/ 3288214 h 5274968"/>
              <a:gd name="connsiteX2830" fmla="*/ 5536011 w 5959916"/>
              <a:gd name="connsiteY2830" fmla="*/ 3212477 h 5274968"/>
              <a:gd name="connsiteX2831" fmla="*/ 5410330 w 5959916"/>
              <a:gd name="connsiteY2831" fmla="*/ 3305777 h 5274968"/>
              <a:gd name="connsiteX2832" fmla="*/ 5360936 w 5959916"/>
              <a:gd name="connsiteY2832" fmla="*/ 3337060 h 5274968"/>
              <a:gd name="connsiteX2833" fmla="*/ 5486617 w 5959916"/>
              <a:gd name="connsiteY2833" fmla="*/ 3283824 h 5274968"/>
              <a:gd name="connsiteX2834" fmla="*/ 5477835 w 5959916"/>
              <a:gd name="connsiteY2834" fmla="*/ 3323888 h 5274968"/>
              <a:gd name="connsiteX2835" fmla="*/ 5442162 w 5959916"/>
              <a:gd name="connsiteY2835" fmla="*/ 3310717 h 5274968"/>
              <a:gd name="connsiteX2836" fmla="*/ 5428442 w 5959916"/>
              <a:gd name="connsiteY2836" fmla="*/ 3346391 h 5274968"/>
              <a:gd name="connsiteX2837" fmla="*/ 5379047 w 5959916"/>
              <a:gd name="connsiteY2837" fmla="*/ 3373283 h 5274968"/>
              <a:gd name="connsiteX2838" fmla="*/ 5392768 w 5959916"/>
              <a:gd name="connsiteY2838" fmla="*/ 3395237 h 5274968"/>
              <a:gd name="connsiteX2839" fmla="*/ 5437772 w 5959916"/>
              <a:gd name="connsiteY2839" fmla="*/ 3359562 h 5274968"/>
              <a:gd name="connsiteX2840" fmla="*/ 5446553 w 5959916"/>
              <a:gd name="connsiteY2840" fmla="*/ 3342000 h 5274968"/>
              <a:gd name="connsiteX2841" fmla="*/ 5504728 w 5959916"/>
              <a:gd name="connsiteY2841" fmla="*/ 3315108 h 5274968"/>
              <a:gd name="connsiteX2842" fmla="*/ 5469055 w 5959916"/>
              <a:gd name="connsiteY2842" fmla="*/ 3346391 h 5274968"/>
              <a:gd name="connsiteX2843" fmla="*/ 5473445 w 5959916"/>
              <a:gd name="connsiteY2843" fmla="*/ 3368344 h 5274968"/>
              <a:gd name="connsiteX2844" fmla="*/ 5450943 w 5959916"/>
              <a:gd name="connsiteY2844" fmla="*/ 3381516 h 5274968"/>
              <a:gd name="connsiteX2845" fmla="*/ 5514058 w 5959916"/>
              <a:gd name="connsiteY2845" fmla="*/ 3359562 h 5274968"/>
              <a:gd name="connsiteX2846" fmla="*/ 5428990 w 5959916"/>
              <a:gd name="connsiteY2846" fmla="*/ 3412799 h 5274968"/>
              <a:gd name="connsiteX2847" fmla="*/ 5307701 w 5959916"/>
              <a:gd name="connsiteY2847" fmla="*/ 3488536 h 5274968"/>
              <a:gd name="connsiteX2848" fmla="*/ 5285198 w 5959916"/>
              <a:gd name="connsiteY2848" fmla="*/ 3466584 h 5274968"/>
              <a:gd name="connsiteX2849" fmla="*/ 5298919 w 5959916"/>
              <a:gd name="connsiteY2849" fmla="*/ 3444631 h 5274968"/>
              <a:gd name="connsiteX2850" fmla="*/ 5285198 w 5959916"/>
              <a:gd name="connsiteY2850" fmla="*/ 3427068 h 5274968"/>
              <a:gd name="connsiteX2851" fmla="*/ 5262697 w 5959916"/>
              <a:gd name="connsiteY2851" fmla="*/ 3435850 h 5274968"/>
              <a:gd name="connsiteX2852" fmla="*/ 5248976 w 5959916"/>
              <a:gd name="connsiteY2852" fmla="*/ 3467133 h 5274968"/>
              <a:gd name="connsiteX2853" fmla="*/ 5257757 w 5959916"/>
              <a:gd name="connsiteY2853" fmla="*/ 3484695 h 5274968"/>
              <a:gd name="connsiteX2854" fmla="*/ 5230864 w 5959916"/>
              <a:gd name="connsiteY2854" fmla="*/ 3542322 h 5274968"/>
              <a:gd name="connsiteX2855" fmla="*/ 5172689 w 5959916"/>
              <a:gd name="connsiteY2855" fmla="*/ 3569214 h 5274968"/>
              <a:gd name="connsiteX2856" fmla="*/ 5154578 w 5959916"/>
              <a:gd name="connsiteY2856" fmla="*/ 3560433 h 5274968"/>
              <a:gd name="connsiteX2857" fmla="*/ 5140857 w 5959916"/>
              <a:gd name="connsiteY2857" fmla="*/ 3587325 h 5274968"/>
              <a:gd name="connsiteX2858" fmla="*/ 5127136 w 5959916"/>
              <a:gd name="connsiteY2858" fmla="*/ 3574154 h 5274968"/>
              <a:gd name="connsiteX2859" fmla="*/ 5145248 w 5959916"/>
              <a:gd name="connsiteY2859" fmla="*/ 3609828 h 5274968"/>
              <a:gd name="connsiteX2860" fmla="*/ 5185861 w 5959916"/>
              <a:gd name="connsiteY2860" fmla="*/ 3587874 h 5274968"/>
              <a:gd name="connsiteX2861" fmla="*/ 5177079 w 5959916"/>
              <a:gd name="connsiteY2861" fmla="*/ 3609828 h 5274968"/>
              <a:gd name="connsiteX2862" fmla="*/ 5199582 w 5959916"/>
              <a:gd name="connsiteY2862" fmla="*/ 3614218 h 5274968"/>
              <a:gd name="connsiteX2863" fmla="*/ 5195191 w 5959916"/>
              <a:gd name="connsiteY2863" fmla="*/ 3636171 h 5274968"/>
              <a:gd name="connsiteX2864" fmla="*/ 5203972 w 5959916"/>
              <a:gd name="connsiteY2864" fmla="*/ 3653734 h 5274968"/>
              <a:gd name="connsiteX2865" fmla="*/ 5280259 w 5959916"/>
              <a:gd name="connsiteY2865" fmla="*/ 3622451 h 5274968"/>
              <a:gd name="connsiteX2866" fmla="*/ 5244586 w 5959916"/>
              <a:gd name="connsiteY2866" fmla="*/ 3649343 h 5274968"/>
              <a:gd name="connsiteX2867" fmla="*/ 5244586 w 5959916"/>
              <a:gd name="connsiteY2867" fmla="*/ 3676235 h 5274968"/>
              <a:gd name="connsiteX2868" fmla="*/ 5217692 w 5959916"/>
              <a:gd name="connsiteY2868" fmla="*/ 3703129 h 5274968"/>
              <a:gd name="connsiteX2869" fmla="*/ 5203972 w 5959916"/>
              <a:gd name="connsiteY2869" fmla="*/ 3694347 h 5274968"/>
              <a:gd name="connsiteX2870" fmla="*/ 5190251 w 5959916"/>
              <a:gd name="connsiteY2870" fmla="*/ 3703129 h 5274968"/>
              <a:gd name="connsiteX2871" fmla="*/ 5208362 w 5959916"/>
              <a:gd name="connsiteY2871" fmla="*/ 3725081 h 5274968"/>
              <a:gd name="connsiteX2872" fmla="*/ 5280259 w 5959916"/>
              <a:gd name="connsiteY2872" fmla="*/ 3676235 h 5274968"/>
              <a:gd name="connsiteX2873" fmla="*/ 5352154 w 5959916"/>
              <a:gd name="connsiteY2873" fmla="*/ 3663064 h 5274968"/>
              <a:gd name="connsiteX2874" fmla="*/ 5352154 w 5959916"/>
              <a:gd name="connsiteY2874" fmla="*/ 3685017 h 5274968"/>
              <a:gd name="connsiteX2875" fmla="*/ 5374657 w 5959916"/>
              <a:gd name="connsiteY2875" fmla="*/ 3689407 h 5274968"/>
              <a:gd name="connsiteX2876" fmla="*/ 5320872 w 5959916"/>
              <a:gd name="connsiteY2876" fmla="*/ 3720690 h 5274968"/>
              <a:gd name="connsiteX2877" fmla="*/ 5352154 w 5959916"/>
              <a:gd name="connsiteY2877" fmla="*/ 3680626 h 5274968"/>
              <a:gd name="connsiteX2878" fmla="*/ 5289039 w 5959916"/>
              <a:gd name="connsiteY2878" fmla="*/ 3733862 h 5274968"/>
              <a:gd name="connsiteX2879" fmla="*/ 5311542 w 5959916"/>
              <a:gd name="connsiteY2879" fmla="*/ 3716299 h 5274968"/>
              <a:gd name="connsiteX2880" fmla="*/ 5280259 w 5959916"/>
              <a:gd name="connsiteY2880" fmla="*/ 3756364 h 5274968"/>
              <a:gd name="connsiteX2881" fmla="*/ 5257757 w 5959916"/>
              <a:gd name="connsiteY2881" fmla="*/ 3747582 h 5274968"/>
              <a:gd name="connsiteX2882" fmla="*/ 5244036 w 5959916"/>
              <a:gd name="connsiteY2882" fmla="*/ 3765145 h 5274968"/>
              <a:gd name="connsiteX2883" fmla="*/ 5266538 w 5959916"/>
              <a:gd name="connsiteY2883" fmla="*/ 3787098 h 5274968"/>
              <a:gd name="connsiteX2884" fmla="*/ 5410330 w 5959916"/>
              <a:gd name="connsiteY2884" fmla="*/ 3693798 h 5274968"/>
              <a:gd name="connsiteX2885" fmla="*/ 5396609 w 5959916"/>
              <a:gd name="connsiteY2885" fmla="*/ 3671845 h 5274968"/>
              <a:gd name="connsiteX2886" fmla="*/ 5401000 w 5959916"/>
              <a:gd name="connsiteY2886" fmla="*/ 3658673 h 5274968"/>
              <a:gd name="connsiteX2887" fmla="*/ 5392219 w 5959916"/>
              <a:gd name="connsiteY2887" fmla="*/ 3658673 h 5274968"/>
              <a:gd name="connsiteX2888" fmla="*/ 5396609 w 5959916"/>
              <a:gd name="connsiteY2888" fmla="*/ 3627389 h 5274968"/>
              <a:gd name="connsiteX2889" fmla="*/ 5427893 w 5959916"/>
              <a:gd name="connsiteY2889" fmla="*/ 3614218 h 5274968"/>
              <a:gd name="connsiteX2890" fmla="*/ 5419112 w 5959916"/>
              <a:gd name="connsiteY2890" fmla="*/ 3592265 h 5274968"/>
              <a:gd name="connsiteX2891" fmla="*/ 5491008 w 5959916"/>
              <a:gd name="connsiteY2891" fmla="*/ 3574702 h 5274968"/>
              <a:gd name="connsiteX2892" fmla="*/ 5486617 w 5959916"/>
              <a:gd name="connsiteY2892" fmla="*/ 3587874 h 5274968"/>
              <a:gd name="connsiteX2893" fmla="*/ 5571686 w 5959916"/>
              <a:gd name="connsiteY2893" fmla="*/ 3534638 h 5274968"/>
              <a:gd name="connsiteX2894" fmla="*/ 5589797 w 5959916"/>
              <a:gd name="connsiteY2894" fmla="*/ 3547810 h 5274968"/>
              <a:gd name="connsiteX2895" fmla="*/ 5562904 w 5959916"/>
              <a:gd name="connsiteY2895" fmla="*/ 3579093 h 5274968"/>
              <a:gd name="connsiteX2896" fmla="*/ 5540402 w 5959916"/>
              <a:gd name="connsiteY2896" fmla="*/ 3574702 h 5274968"/>
              <a:gd name="connsiteX2897" fmla="*/ 5531621 w 5959916"/>
              <a:gd name="connsiteY2897" fmla="*/ 3605985 h 5274968"/>
              <a:gd name="connsiteX2898" fmla="*/ 5495948 w 5959916"/>
              <a:gd name="connsiteY2898" fmla="*/ 3623548 h 5274968"/>
              <a:gd name="connsiteX2899" fmla="*/ 5500338 w 5959916"/>
              <a:gd name="connsiteY2899" fmla="*/ 3650440 h 5274968"/>
              <a:gd name="connsiteX2900" fmla="*/ 5482227 w 5959916"/>
              <a:gd name="connsiteY2900" fmla="*/ 3681723 h 5274968"/>
              <a:gd name="connsiteX2901" fmla="*/ 5410330 w 5959916"/>
              <a:gd name="connsiteY2901" fmla="*/ 3730569 h 5274968"/>
              <a:gd name="connsiteX2902" fmla="*/ 5437223 w 5959916"/>
              <a:gd name="connsiteY2902" fmla="*/ 3726179 h 5274968"/>
              <a:gd name="connsiteX2903" fmla="*/ 5410330 w 5959916"/>
              <a:gd name="connsiteY2903" fmla="*/ 3775024 h 5274968"/>
              <a:gd name="connsiteX2904" fmla="*/ 5504728 w 5959916"/>
              <a:gd name="connsiteY2904" fmla="*/ 3734960 h 5274968"/>
              <a:gd name="connsiteX2905" fmla="*/ 5437223 w 5959916"/>
              <a:gd name="connsiteY2905" fmla="*/ 3801368 h 5274968"/>
              <a:gd name="connsiteX2906" fmla="*/ 5459724 w 5959916"/>
              <a:gd name="connsiteY2906" fmla="*/ 3796977 h 5274968"/>
              <a:gd name="connsiteX2907" fmla="*/ 5473445 w 5959916"/>
              <a:gd name="connsiteY2907" fmla="*/ 3810149 h 5274968"/>
              <a:gd name="connsiteX2908" fmla="*/ 5572233 w 5959916"/>
              <a:gd name="connsiteY2908" fmla="*/ 3774476 h 5274968"/>
              <a:gd name="connsiteX2909" fmla="*/ 5545342 w 5959916"/>
              <a:gd name="connsiteY2909" fmla="*/ 3823321 h 5274968"/>
              <a:gd name="connsiteX2910" fmla="*/ 5545342 w 5959916"/>
              <a:gd name="connsiteY2910" fmla="*/ 3810149 h 5274968"/>
              <a:gd name="connsiteX2911" fmla="*/ 5460273 w 5959916"/>
              <a:gd name="connsiteY2911" fmla="*/ 3881497 h 5274968"/>
              <a:gd name="connsiteX2912" fmla="*/ 5442162 w 5959916"/>
              <a:gd name="connsiteY2912" fmla="*/ 3894669 h 5274968"/>
              <a:gd name="connsiteX2913" fmla="*/ 5347764 w 5959916"/>
              <a:gd name="connsiteY2913" fmla="*/ 3921561 h 5274968"/>
              <a:gd name="connsiteX2914" fmla="*/ 5432833 w 5959916"/>
              <a:gd name="connsiteY2914" fmla="*/ 3805759 h 5274968"/>
              <a:gd name="connsiteX2915" fmla="*/ 5401548 w 5959916"/>
              <a:gd name="connsiteY2915" fmla="*/ 3796977 h 5274968"/>
              <a:gd name="connsiteX2916" fmla="*/ 5405940 w 5959916"/>
              <a:gd name="connsiteY2916" fmla="*/ 3770085 h 5274968"/>
              <a:gd name="connsiteX2917" fmla="*/ 5392219 w 5959916"/>
              <a:gd name="connsiteY2917" fmla="*/ 3778866 h 5274968"/>
              <a:gd name="connsiteX2918" fmla="*/ 5387829 w 5959916"/>
              <a:gd name="connsiteY2918" fmla="*/ 3761304 h 5274968"/>
              <a:gd name="connsiteX2919" fmla="*/ 5329653 w 5959916"/>
              <a:gd name="connsiteY2919" fmla="*/ 3814540 h 5274968"/>
              <a:gd name="connsiteX2920" fmla="*/ 5325262 w 5959916"/>
              <a:gd name="connsiteY2920" fmla="*/ 3796977 h 5274968"/>
              <a:gd name="connsiteX2921" fmla="*/ 5293979 w 5959916"/>
              <a:gd name="connsiteY2921" fmla="*/ 3818930 h 5274968"/>
              <a:gd name="connsiteX2922" fmla="*/ 5267087 w 5959916"/>
              <a:gd name="connsiteY2922" fmla="*/ 3823321 h 5274968"/>
              <a:gd name="connsiteX2923" fmla="*/ 5203972 w 5959916"/>
              <a:gd name="connsiteY2923" fmla="*/ 3876557 h 5274968"/>
              <a:gd name="connsiteX2924" fmla="*/ 5163358 w 5959916"/>
              <a:gd name="connsiteY2924" fmla="*/ 3880948 h 5274968"/>
              <a:gd name="connsiteX2925" fmla="*/ 5190251 w 5959916"/>
              <a:gd name="connsiteY2925" fmla="*/ 3854056 h 5274968"/>
              <a:gd name="connsiteX2926" fmla="*/ 5118354 w 5959916"/>
              <a:gd name="connsiteY2926" fmla="*/ 3880948 h 5274968"/>
              <a:gd name="connsiteX2927" fmla="*/ 5077741 w 5959916"/>
              <a:gd name="connsiteY2927" fmla="*/ 3947356 h 5274968"/>
              <a:gd name="connsiteX2928" fmla="*/ 5095853 w 5959916"/>
              <a:gd name="connsiteY2928" fmla="*/ 3911682 h 5274968"/>
              <a:gd name="connsiteX2929" fmla="*/ 5064569 w 5959916"/>
              <a:gd name="connsiteY2929" fmla="*/ 3898510 h 5274968"/>
              <a:gd name="connsiteX2930" fmla="*/ 5145248 w 5959916"/>
              <a:gd name="connsiteY2930" fmla="*/ 3840884 h 5274968"/>
              <a:gd name="connsiteX2931" fmla="*/ 5145248 w 5959916"/>
              <a:gd name="connsiteY2931" fmla="*/ 3792037 h 5274968"/>
              <a:gd name="connsiteX2932" fmla="*/ 5154029 w 5959916"/>
              <a:gd name="connsiteY2932" fmla="*/ 3809600 h 5274968"/>
              <a:gd name="connsiteX2933" fmla="*/ 5172140 w 5959916"/>
              <a:gd name="connsiteY2933" fmla="*/ 3805209 h 5274968"/>
              <a:gd name="connsiteX2934" fmla="*/ 5158419 w 5959916"/>
              <a:gd name="connsiteY2934" fmla="*/ 3769536 h 5274968"/>
              <a:gd name="connsiteX2935" fmla="*/ 5185311 w 5959916"/>
              <a:gd name="connsiteY2935" fmla="*/ 3747582 h 5274968"/>
              <a:gd name="connsiteX2936" fmla="*/ 5185311 w 5959916"/>
              <a:gd name="connsiteY2936" fmla="*/ 3725630 h 5274968"/>
              <a:gd name="connsiteX2937" fmla="*/ 5109025 w 5959916"/>
              <a:gd name="connsiteY2937" fmla="*/ 3787646 h 5274968"/>
              <a:gd name="connsiteX2938" fmla="*/ 5100243 w 5959916"/>
              <a:gd name="connsiteY2938" fmla="*/ 3778866 h 5274968"/>
              <a:gd name="connsiteX2939" fmla="*/ 5077741 w 5959916"/>
              <a:gd name="connsiteY2939" fmla="*/ 3787646 h 5274968"/>
              <a:gd name="connsiteX2940" fmla="*/ 5095853 w 5959916"/>
              <a:gd name="connsiteY2940" fmla="*/ 3756364 h 5274968"/>
              <a:gd name="connsiteX2941" fmla="*/ 5064569 w 5959916"/>
              <a:gd name="connsiteY2941" fmla="*/ 3743193 h 5274968"/>
              <a:gd name="connsiteX2942" fmla="*/ 5100243 w 5959916"/>
              <a:gd name="connsiteY2942" fmla="*/ 3730021 h 5274968"/>
              <a:gd name="connsiteX2943" fmla="*/ 5104634 w 5959916"/>
              <a:gd name="connsiteY2943" fmla="*/ 3734412 h 5274968"/>
              <a:gd name="connsiteX2944" fmla="*/ 5122746 w 5959916"/>
              <a:gd name="connsiteY2944" fmla="*/ 3698738 h 5274968"/>
              <a:gd name="connsiteX2945" fmla="*/ 5154029 w 5959916"/>
              <a:gd name="connsiteY2945" fmla="*/ 3698738 h 5274968"/>
              <a:gd name="connsiteX2946" fmla="*/ 5167749 w 5959916"/>
              <a:gd name="connsiteY2946" fmla="*/ 3676784 h 5274968"/>
              <a:gd name="connsiteX2947" fmla="*/ 5149638 w 5959916"/>
              <a:gd name="connsiteY2947" fmla="*/ 3645501 h 5274968"/>
              <a:gd name="connsiteX2948" fmla="*/ 5158419 w 5959916"/>
              <a:gd name="connsiteY2948" fmla="*/ 3614218 h 5274968"/>
              <a:gd name="connsiteX2949" fmla="*/ 5122746 w 5959916"/>
              <a:gd name="connsiteY2949" fmla="*/ 3627389 h 5274968"/>
              <a:gd name="connsiteX2950" fmla="*/ 5131526 w 5959916"/>
              <a:gd name="connsiteY2950" fmla="*/ 3609828 h 5274968"/>
              <a:gd name="connsiteX2951" fmla="*/ 5077741 w 5959916"/>
              <a:gd name="connsiteY2951" fmla="*/ 3618609 h 5274968"/>
              <a:gd name="connsiteX2952" fmla="*/ 5091463 w 5959916"/>
              <a:gd name="connsiteY2952" fmla="*/ 3591716 h 5274968"/>
              <a:gd name="connsiteX2953" fmla="*/ 5060180 w 5959916"/>
              <a:gd name="connsiteY2953" fmla="*/ 3560433 h 5274968"/>
              <a:gd name="connsiteX2954" fmla="*/ 5006394 w 5959916"/>
              <a:gd name="connsiteY2954" fmla="*/ 3613670 h 5274968"/>
              <a:gd name="connsiteX2955" fmla="*/ 4979501 w 5959916"/>
              <a:gd name="connsiteY2955" fmla="*/ 3600497 h 5274968"/>
              <a:gd name="connsiteX2956" fmla="*/ 5015176 w 5959916"/>
              <a:gd name="connsiteY2956" fmla="*/ 3622451 h 5274968"/>
              <a:gd name="connsiteX2957" fmla="*/ 4957000 w 5959916"/>
              <a:gd name="connsiteY2957" fmla="*/ 3675687 h 5274968"/>
              <a:gd name="connsiteX2958" fmla="*/ 4925717 w 5959916"/>
              <a:gd name="connsiteY2958" fmla="*/ 3640014 h 5274968"/>
              <a:gd name="connsiteX2959" fmla="*/ 4911997 w 5959916"/>
              <a:gd name="connsiteY2959" fmla="*/ 3666906 h 5274968"/>
              <a:gd name="connsiteX2960" fmla="*/ 4898275 w 5959916"/>
              <a:gd name="connsiteY2960" fmla="*/ 3658125 h 5274968"/>
              <a:gd name="connsiteX2961" fmla="*/ 4907057 w 5959916"/>
              <a:gd name="connsiteY2961" fmla="*/ 3636171 h 5274968"/>
              <a:gd name="connsiteX2962" fmla="*/ 4902667 w 5959916"/>
              <a:gd name="connsiteY2962" fmla="*/ 3627389 h 5274968"/>
              <a:gd name="connsiteX2963" fmla="*/ 4875774 w 5959916"/>
              <a:gd name="connsiteY2963" fmla="*/ 3663064 h 5274968"/>
              <a:gd name="connsiteX2964" fmla="*/ 4844491 w 5959916"/>
              <a:gd name="connsiteY2964" fmla="*/ 3703129 h 5274968"/>
              <a:gd name="connsiteX2965" fmla="*/ 4844491 w 5959916"/>
              <a:gd name="connsiteY2965" fmla="*/ 3681175 h 5274968"/>
              <a:gd name="connsiteX2966" fmla="*/ 4835709 w 5959916"/>
              <a:gd name="connsiteY2966" fmla="*/ 3694347 h 5274968"/>
              <a:gd name="connsiteX2967" fmla="*/ 4840100 w 5959916"/>
              <a:gd name="connsiteY2967" fmla="*/ 3663064 h 5274968"/>
              <a:gd name="connsiteX2968" fmla="*/ 4759422 w 5959916"/>
              <a:gd name="connsiteY2968" fmla="*/ 3676235 h 5274968"/>
              <a:gd name="connsiteX2969" fmla="*/ 4773143 w 5959916"/>
              <a:gd name="connsiteY2969" fmla="*/ 3707518 h 5274968"/>
              <a:gd name="connsiteX2970" fmla="*/ 4791254 w 5959916"/>
              <a:gd name="connsiteY2970" fmla="*/ 3689957 h 5274968"/>
              <a:gd name="connsiteX2971" fmla="*/ 4818147 w 5959916"/>
              <a:gd name="connsiteY2971" fmla="*/ 3703129 h 5274968"/>
              <a:gd name="connsiteX2972" fmla="*/ 4786863 w 5959916"/>
              <a:gd name="connsiteY2972" fmla="*/ 3765145 h 5274968"/>
              <a:gd name="connsiteX2973" fmla="*/ 4813756 w 5959916"/>
              <a:gd name="connsiteY2973" fmla="*/ 3733862 h 5274968"/>
              <a:gd name="connsiteX2974" fmla="*/ 4840649 w 5959916"/>
              <a:gd name="connsiteY2974" fmla="*/ 3733862 h 5274968"/>
              <a:gd name="connsiteX2975" fmla="*/ 4836258 w 5959916"/>
              <a:gd name="connsiteY2975" fmla="*/ 3765145 h 5274968"/>
              <a:gd name="connsiteX2976" fmla="*/ 4701796 w 5959916"/>
              <a:gd name="connsiteY2976" fmla="*/ 3827163 h 5274968"/>
              <a:gd name="connsiteX2977" fmla="*/ 4706186 w 5959916"/>
              <a:gd name="connsiteY2977" fmla="*/ 3844726 h 5274968"/>
              <a:gd name="connsiteX2978" fmla="*/ 4665573 w 5959916"/>
              <a:gd name="connsiteY2978" fmla="*/ 3857897 h 5274968"/>
              <a:gd name="connsiteX2979" fmla="*/ 4665573 w 5959916"/>
              <a:gd name="connsiteY2979" fmla="*/ 3893570 h 5274968"/>
              <a:gd name="connsiteX2980" fmla="*/ 4661182 w 5959916"/>
              <a:gd name="connsiteY2980" fmla="*/ 3871618 h 5274968"/>
              <a:gd name="connsiteX2981" fmla="*/ 4647461 w 5959916"/>
              <a:gd name="connsiteY2981" fmla="*/ 3876009 h 5274968"/>
              <a:gd name="connsiteX2982" fmla="*/ 4651852 w 5959916"/>
              <a:gd name="connsiteY2982" fmla="*/ 3933635 h 5274968"/>
              <a:gd name="connsiteX2983" fmla="*/ 4705638 w 5959916"/>
              <a:gd name="connsiteY2983" fmla="*/ 3880399 h 5274968"/>
              <a:gd name="connsiteX2984" fmla="*/ 4674354 w 5959916"/>
              <a:gd name="connsiteY2984" fmla="*/ 3933635 h 5274968"/>
              <a:gd name="connsiteX2985" fmla="*/ 4692465 w 5959916"/>
              <a:gd name="connsiteY2985" fmla="*/ 3938026 h 5274968"/>
              <a:gd name="connsiteX2986" fmla="*/ 4701247 w 5959916"/>
              <a:gd name="connsiteY2986" fmla="*/ 3982482 h 5274968"/>
              <a:gd name="connsiteX2987" fmla="*/ 4741860 w 5959916"/>
              <a:gd name="connsiteY2987" fmla="*/ 3964918 h 5274968"/>
              <a:gd name="connsiteX2988" fmla="*/ 4746250 w 5959916"/>
              <a:gd name="connsiteY2988" fmla="*/ 3986871 h 5274968"/>
              <a:gd name="connsiteX2989" fmla="*/ 4710576 w 5959916"/>
              <a:gd name="connsiteY2989" fmla="*/ 3991262 h 5274968"/>
              <a:gd name="connsiteX2990" fmla="*/ 4719358 w 5959916"/>
              <a:gd name="connsiteY2990" fmla="*/ 4008825 h 5274968"/>
              <a:gd name="connsiteX2991" fmla="*/ 4678745 w 5959916"/>
              <a:gd name="connsiteY2991" fmla="*/ 4004434 h 5274968"/>
              <a:gd name="connsiteX2992" fmla="*/ 4692465 w 5959916"/>
              <a:gd name="connsiteY2992" fmla="*/ 3977542 h 5274968"/>
              <a:gd name="connsiteX2993" fmla="*/ 4678745 w 5959916"/>
              <a:gd name="connsiteY2993" fmla="*/ 3968760 h 5274968"/>
              <a:gd name="connsiteX2994" fmla="*/ 4669964 w 5959916"/>
              <a:gd name="connsiteY2994" fmla="*/ 3990713 h 5274968"/>
              <a:gd name="connsiteX2995" fmla="*/ 4669964 w 5959916"/>
              <a:gd name="connsiteY2995" fmla="*/ 3959431 h 5274968"/>
              <a:gd name="connsiteX2996" fmla="*/ 4647461 w 5959916"/>
              <a:gd name="connsiteY2996" fmla="*/ 3968211 h 5274968"/>
              <a:gd name="connsiteX2997" fmla="*/ 4616178 w 5959916"/>
              <a:gd name="connsiteY2997" fmla="*/ 3946259 h 5274968"/>
              <a:gd name="connsiteX2998" fmla="*/ 4634290 w 5959916"/>
              <a:gd name="connsiteY2998" fmla="*/ 3933087 h 5274968"/>
              <a:gd name="connsiteX2999" fmla="*/ 4616178 w 5959916"/>
              <a:gd name="connsiteY2999" fmla="*/ 3906194 h 5274968"/>
              <a:gd name="connsiteX3000" fmla="*/ 4629899 w 5959916"/>
              <a:gd name="connsiteY3000" fmla="*/ 3897412 h 5274968"/>
              <a:gd name="connsiteX3001" fmla="*/ 4616178 w 5959916"/>
              <a:gd name="connsiteY3001" fmla="*/ 3861739 h 5274968"/>
              <a:gd name="connsiteX3002" fmla="*/ 4647461 w 5959916"/>
              <a:gd name="connsiteY3002" fmla="*/ 3821675 h 5274968"/>
              <a:gd name="connsiteX3003" fmla="*/ 4539892 w 5959916"/>
              <a:gd name="connsiteY3003" fmla="*/ 3893022 h 5274968"/>
              <a:gd name="connsiteX3004" fmla="*/ 4548673 w 5959916"/>
              <a:gd name="connsiteY3004" fmla="*/ 3937478 h 5274968"/>
              <a:gd name="connsiteX3005" fmla="*/ 4539892 w 5959916"/>
              <a:gd name="connsiteY3005" fmla="*/ 3964370 h 5274968"/>
              <a:gd name="connsiteX3006" fmla="*/ 4494889 w 5959916"/>
              <a:gd name="connsiteY3006" fmla="*/ 3991262 h 5274968"/>
              <a:gd name="connsiteX3007" fmla="*/ 4530562 w 5959916"/>
              <a:gd name="connsiteY3007" fmla="*/ 4008825 h 5274968"/>
              <a:gd name="connsiteX3008" fmla="*/ 4489948 w 5959916"/>
              <a:gd name="connsiteY3008" fmla="*/ 4053279 h 5274968"/>
              <a:gd name="connsiteX3009" fmla="*/ 4498730 w 5959916"/>
              <a:gd name="connsiteY3009" fmla="*/ 4021996 h 5274968"/>
              <a:gd name="connsiteX3010" fmla="*/ 4476228 w 5959916"/>
              <a:gd name="connsiteY3010" fmla="*/ 4017606 h 5274968"/>
              <a:gd name="connsiteX3011" fmla="*/ 4494339 w 5959916"/>
              <a:gd name="connsiteY3011" fmla="*/ 4004434 h 5274968"/>
              <a:gd name="connsiteX3012" fmla="*/ 4440554 w 5959916"/>
              <a:gd name="connsiteY3012" fmla="*/ 4004434 h 5274968"/>
              <a:gd name="connsiteX3013" fmla="*/ 4449335 w 5959916"/>
              <a:gd name="connsiteY3013" fmla="*/ 3991262 h 5274968"/>
              <a:gd name="connsiteX3014" fmla="*/ 4418052 w 5959916"/>
              <a:gd name="connsiteY3014" fmla="*/ 3973700 h 5274968"/>
              <a:gd name="connsiteX3015" fmla="*/ 4368657 w 5959916"/>
              <a:gd name="connsiteY3015" fmla="*/ 4084562 h 5274968"/>
              <a:gd name="connsiteX3016" fmla="*/ 4337374 w 5959916"/>
              <a:gd name="connsiteY3016" fmla="*/ 4080172 h 5274968"/>
              <a:gd name="connsiteX3017" fmla="*/ 4296762 w 5959916"/>
              <a:gd name="connsiteY3017" fmla="*/ 4102125 h 5274968"/>
              <a:gd name="connsiteX3018" fmla="*/ 4301152 w 5959916"/>
              <a:gd name="connsiteY3018" fmla="*/ 4129017 h 5274968"/>
              <a:gd name="connsiteX3019" fmla="*/ 4242976 w 5959916"/>
              <a:gd name="connsiteY3019" fmla="*/ 4120236 h 5274968"/>
              <a:gd name="connsiteX3020" fmla="*/ 4171081 w 5959916"/>
              <a:gd name="connsiteY3020" fmla="*/ 4169082 h 5274968"/>
              <a:gd name="connsiteX3021" fmla="*/ 4121686 w 5959916"/>
              <a:gd name="connsiteY3021" fmla="*/ 4200365 h 5274968"/>
              <a:gd name="connsiteX3022" fmla="*/ 4130467 w 5959916"/>
              <a:gd name="connsiteY3022" fmla="*/ 4187194 h 5274968"/>
              <a:gd name="connsiteX3023" fmla="*/ 4112356 w 5959916"/>
              <a:gd name="connsiteY3023" fmla="*/ 4174021 h 5274968"/>
              <a:gd name="connsiteX3024" fmla="*/ 4098635 w 5959916"/>
              <a:gd name="connsiteY3024" fmla="*/ 4214086 h 5274968"/>
              <a:gd name="connsiteX3025" fmla="*/ 4084914 w 5959916"/>
              <a:gd name="connsiteY3025" fmla="*/ 4218477 h 5274968"/>
              <a:gd name="connsiteX3026" fmla="*/ 4093696 w 5959916"/>
              <a:gd name="connsiteY3026" fmla="*/ 4205305 h 5274968"/>
              <a:gd name="connsiteX3027" fmla="*/ 4066803 w 5959916"/>
              <a:gd name="connsiteY3027" fmla="*/ 4196524 h 5274968"/>
              <a:gd name="connsiteX3028" fmla="*/ 4066803 w 5959916"/>
              <a:gd name="connsiteY3028" fmla="*/ 4214086 h 5274968"/>
              <a:gd name="connsiteX3029" fmla="*/ 3994907 w 5959916"/>
              <a:gd name="connsiteY3029" fmla="*/ 4254150 h 5274968"/>
              <a:gd name="connsiteX3030" fmla="*/ 3981187 w 5959916"/>
              <a:gd name="connsiteY3030" fmla="*/ 4236588 h 5274968"/>
              <a:gd name="connsiteX3031" fmla="*/ 3886787 w 5959916"/>
              <a:gd name="connsiteY3031" fmla="*/ 4281043 h 5274968"/>
              <a:gd name="connsiteX3032" fmla="*/ 3900509 w 5959916"/>
              <a:gd name="connsiteY3032" fmla="*/ 4267871 h 5274968"/>
              <a:gd name="connsiteX3033" fmla="*/ 3859895 w 5959916"/>
              <a:gd name="connsiteY3033" fmla="*/ 4294763 h 5274968"/>
              <a:gd name="connsiteX3034" fmla="*/ 3801720 w 5959916"/>
              <a:gd name="connsiteY3034" fmla="*/ 4312326 h 5274968"/>
              <a:gd name="connsiteX3035" fmla="*/ 3779219 w 5959916"/>
              <a:gd name="connsiteY3035" fmla="*/ 4316716 h 5274968"/>
              <a:gd name="connsiteX3036" fmla="*/ 3649146 w 5959916"/>
              <a:gd name="connsiteY3036" fmla="*/ 4378734 h 5274968"/>
              <a:gd name="connsiteX3037" fmla="*/ 3644756 w 5959916"/>
              <a:gd name="connsiteY3037" fmla="*/ 4418799 h 5274968"/>
              <a:gd name="connsiteX3038" fmla="*/ 3685369 w 5959916"/>
              <a:gd name="connsiteY3038" fmla="*/ 4401236 h 5274968"/>
              <a:gd name="connsiteX3039" fmla="*/ 3613473 w 5959916"/>
              <a:gd name="connsiteY3039" fmla="*/ 4432519 h 5274968"/>
              <a:gd name="connsiteX3040" fmla="*/ 3599752 w 5959916"/>
              <a:gd name="connsiteY3040" fmla="*/ 4405627 h 5274968"/>
              <a:gd name="connsiteX3041" fmla="*/ 3527855 w 5959916"/>
              <a:gd name="connsiteY3041" fmla="*/ 4454472 h 5274968"/>
              <a:gd name="connsiteX3042" fmla="*/ 3532246 w 5959916"/>
              <a:gd name="connsiteY3042" fmla="*/ 4432519 h 5274968"/>
              <a:gd name="connsiteX3043" fmla="*/ 3482852 w 5959916"/>
              <a:gd name="connsiteY3043" fmla="*/ 4476974 h 5274968"/>
              <a:gd name="connsiteX3044" fmla="*/ 3424676 w 5959916"/>
              <a:gd name="connsiteY3044" fmla="*/ 4455021 h 5274968"/>
              <a:gd name="connsiteX3045" fmla="*/ 3303386 w 5959916"/>
              <a:gd name="connsiteY3045" fmla="*/ 4508257 h 5274968"/>
              <a:gd name="connsiteX3046" fmla="*/ 3348390 w 5959916"/>
              <a:gd name="connsiteY3046" fmla="*/ 4521428 h 5274968"/>
              <a:gd name="connsiteX3047" fmla="*/ 3397784 w 5959916"/>
              <a:gd name="connsiteY3047" fmla="*/ 4490146 h 5274968"/>
              <a:gd name="connsiteX3048" fmla="*/ 3397784 w 5959916"/>
              <a:gd name="connsiteY3048" fmla="*/ 4507708 h 5274968"/>
              <a:gd name="connsiteX3049" fmla="*/ 3307777 w 5959916"/>
              <a:gd name="connsiteY3049" fmla="*/ 4547772 h 5274968"/>
              <a:gd name="connsiteX3050" fmla="*/ 3307777 w 5959916"/>
              <a:gd name="connsiteY3050" fmla="*/ 4565335 h 5274968"/>
              <a:gd name="connsiteX3051" fmla="*/ 3334669 w 5959916"/>
              <a:gd name="connsiteY3051" fmla="*/ 4543382 h 5274968"/>
              <a:gd name="connsiteX3052" fmla="*/ 3361562 w 5959916"/>
              <a:gd name="connsiteY3052" fmla="*/ 4552164 h 5274968"/>
              <a:gd name="connsiteX3053" fmla="*/ 3594813 w 5959916"/>
              <a:gd name="connsiteY3053" fmla="*/ 4445691 h 5274968"/>
              <a:gd name="connsiteX3054" fmla="*/ 3612924 w 5959916"/>
              <a:gd name="connsiteY3054" fmla="*/ 4454472 h 5274968"/>
              <a:gd name="connsiteX3055" fmla="*/ 3689211 w 5959916"/>
              <a:gd name="connsiteY3055" fmla="*/ 4418799 h 5274968"/>
              <a:gd name="connsiteX3056" fmla="*/ 3581641 w 5959916"/>
              <a:gd name="connsiteY3056" fmla="*/ 4476424 h 5274968"/>
              <a:gd name="connsiteX3057" fmla="*/ 3604143 w 5959916"/>
              <a:gd name="connsiteY3057" fmla="*/ 4538443 h 5274968"/>
              <a:gd name="connsiteX3058" fmla="*/ 3649146 w 5959916"/>
              <a:gd name="connsiteY3058" fmla="*/ 4516490 h 5274968"/>
              <a:gd name="connsiteX3059" fmla="*/ 3657927 w 5959916"/>
              <a:gd name="connsiteY3059" fmla="*/ 4529661 h 5274968"/>
              <a:gd name="connsiteX3060" fmla="*/ 3604143 w 5959916"/>
              <a:gd name="connsiteY3060" fmla="*/ 4569725 h 5274968"/>
              <a:gd name="connsiteX3061" fmla="*/ 3604143 w 5959916"/>
              <a:gd name="connsiteY3061" fmla="*/ 4601008 h 5274968"/>
              <a:gd name="connsiteX3062" fmla="*/ 3680430 w 5959916"/>
              <a:gd name="connsiteY3062" fmla="*/ 4609790 h 5274968"/>
              <a:gd name="connsiteX3063" fmla="*/ 3631035 w 5959916"/>
              <a:gd name="connsiteY3063" fmla="*/ 4631743 h 5274968"/>
              <a:gd name="connsiteX3064" fmla="*/ 3541027 w 5959916"/>
              <a:gd name="connsiteY3064" fmla="*/ 4684979 h 5274968"/>
              <a:gd name="connsiteX3065" fmla="*/ 3500415 w 5959916"/>
              <a:gd name="connsiteY3065" fmla="*/ 4689370 h 5274968"/>
              <a:gd name="connsiteX3066" fmla="*/ 3509196 w 5959916"/>
              <a:gd name="connsiteY3066" fmla="*/ 4622961 h 5274968"/>
              <a:gd name="connsiteX3067" fmla="*/ 3185937 w 5959916"/>
              <a:gd name="connsiteY3067" fmla="*/ 4729435 h 5274968"/>
              <a:gd name="connsiteX3068" fmla="*/ 3136543 w 5959916"/>
              <a:gd name="connsiteY3068" fmla="*/ 4778280 h 5274968"/>
              <a:gd name="connsiteX3069" fmla="*/ 3150264 w 5959916"/>
              <a:gd name="connsiteY3069" fmla="*/ 4791451 h 5274968"/>
              <a:gd name="connsiteX3070" fmla="*/ 3154654 w 5959916"/>
              <a:gd name="connsiteY3070" fmla="*/ 4791451 h 5274968"/>
              <a:gd name="connsiteX3071" fmla="*/ 3150264 w 5959916"/>
              <a:gd name="connsiteY3071" fmla="*/ 4800232 h 5274968"/>
              <a:gd name="connsiteX3072" fmla="*/ 3092089 w 5959916"/>
              <a:gd name="connsiteY3072" fmla="*/ 4827125 h 5274968"/>
              <a:gd name="connsiteX3073" fmla="*/ 3083307 w 5959916"/>
              <a:gd name="connsiteY3073" fmla="*/ 4858408 h 5274968"/>
              <a:gd name="connsiteX3074" fmla="*/ 3056414 w 5959916"/>
              <a:gd name="connsiteY3074" fmla="*/ 4858408 h 5274968"/>
              <a:gd name="connsiteX3075" fmla="*/ 3056414 w 5959916"/>
              <a:gd name="connsiteY3075" fmla="*/ 4840846 h 5274968"/>
              <a:gd name="connsiteX3076" fmla="*/ 2881339 w 5959916"/>
              <a:gd name="connsiteY3076" fmla="*/ 4872129 h 5274968"/>
              <a:gd name="connsiteX3077" fmla="*/ 2962016 w 5959916"/>
              <a:gd name="connsiteY3077" fmla="*/ 4840846 h 5274968"/>
              <a:gd name="connsiteX3078" fmla="*/ 2953234 w 5959916"/>
              <a:gd name="connsiteY3078" fmla="*/ 4832065 h 5274968"/>
              <a:gd name="connsiteX3079" fmla="*/ 3025131 w 5959916"/>
              <a:gd name="connsiteY3079" fmla="*/ 4796391 h 5274968"/>
              <a:gd name="connsiteX3080" fmla="*/ 2899450 w 5959916"/>
              <a:gd name="connsiteY3080" fmla="*/ 4827674 h 5274968"/>
              <a:gd name="connsiteX3081" fmla="*/ 3142031 w 5959916"/>
              <a:gd name="connsiteY3081" fmla="*/ 4734373 h 5274968"/>
              <a:gd name="connsiteX3082" fmla="*/ 3155751 w 5959916"/>
              <a:gd name="connsiteY3082" fmla="*/ 4738764 h 5274968"/>
              <a:gd name="connsiteX3083" fmla="*/ 3492182 w 5959916"/>
              <a:gd name="connsiteY3083" fmla="*/ 4587838 h 5274968"/>
              <a:gd name="connsiteX3084" fmla="*/ 3595361 w 5959916"/>
              <a:gd name="connsiteY3084" fmla="*/ 4521428 h 5274968"/>
              <a:gd name="connsiteX3085" fmla="*/ 3581641 w 5959916"/>
              <a:gd name="connsiteY3085" fmla="*/ 4499475 h 5274968"/>
              <a:gd name="connsiteX3086" fmla="*/ 3518526 w 5959916"/>
              <a:gd name="connsiteY3086" fmla="*/ 4503866 h 5274968"/>
              <a:gd name="connsiteX3087" fmla="*/ 3334669 w 5959916"/>
              <a:gd name="connsiteY3087" fmla="*/ 4592776 h 5274968"/>
              <a:gd name="connsiteX3088" fmla="*/ 3334669 w 5959916"/>
              <a:gd name="connsiteY3088" fmla="*/ 4579604 h 5274968"/>
              <a:gd name="connsiteX3089" fmla="*/ 3303386 w 5959916"/>
              <a:gd name="connsiteY3089" fmla="*/ 4579604 h 5274968"/>
              <a:gd name="connsiteX3090" fmla="*/ 3303386 w 5959916"/>
              <a:gd name="connsiteY3090" fmla="*/ 4548321 h 5274968"/>
              <a:gd name="connsiteX3091" fmla="*/ 3208988 w 5959916"/>
              <a:gd name="connsiteY3091" fmla="*/ 4579604 h 5274968"/>
              <a:gd name="connsiteX3092" fmla="*/ 3190877 w 5959916"/>
              <a:gd name="connsiteY3092" fmla="*/ 4606497 h 5274968"/>
              <a:gd name="connsiteX3093" fmla="*/ 3020192 w 5959916"/>
              <a:gd name="connsiteY3093" fmla="*/ 4677845 h 5274968"/>
              <a:gd name="connsiteX3094" fmla="*/ 3150264 w 5959916"/>
              <a:gd name="connsiteY3094" fmla="*/ 4673454 h 5274968"/>
              <a:gd name="connsiteX3095" fmla="*/ 3092089 w 5959916"/>
              <a:gd name="connsiteY3095" fmla="*/ 4695407 h 5274968"/>
              <a:gd name="connsiteX3096" fmla="*/ 2921403 w 5959916"/>
              <a:gd name="connsiteY3096" fmla="*/ 4761814 h 5274968"/>
              <a:gd name="connsiteX3097" fmla="*/ 2925794 w 5959916"/>
              <a:gd name="connsiteY3097" fmla="*/ 4739861 h 5274968"/>
              <a:gd name="connsiteX3098" fmla="*/ 2818224 w 5959916"/>
              <a:gd name="connsiteY3098" fmla="*/ 4801880 h 5274968"/>
              <a:gd name="connsiteX3099" fmla="*/ 2701324 w 5959916"/>
              <a:gd name="connsiteY3099" fmla="*/ 4779925 h 5274968"/>
              <a:gd name="connsiteX3100" fmla="*/ 2481244 w 5959916"/>
              <a:gd name="connsiteY3100" fmla="*/ 4846334 h 5274968"/>
              <a:gd name="connsiteX3101" fmla="*/ 2413738 w 5959916"/>
              <a:gd name="connsiteY3101" fmla="*/ 4899570 h 5274968"/>
              <a:gd name="connsiteX3102" fmla="*/ 2431849 w 5959916"/>
              <a:gd name="connsiteY3102" fmla="*/ 4882008 h 5274968"/>
              <a:gd name="connsiteX3103" fmla="*/ 2386846 w 5959916"/>
              <a:gd name="connsiteY3103" fmla="*/ 4860056 h 5274968"/>
              <a:gd name="connsiteX3104" fmla="*/ 2422520 w 5959916"/>
              <a:gd name="connsiteY3104" fmla="*/ 4842492 h 5274968"/>
              <a:gd name="connsiteX3105" fmla="*/ 2283118 w 5959916"/>
              <a:gd name="connsiteY3105" fmla="*/ 4860056 h 5274968"/>
              <a:gd name="connsiteX3106" fmla="*/ 2417581 w 5959916"/>
              <a:gd name="connsiteY3106" fmla="*/ 4815600 h 5274968"/>
              <a:gd name="connsiteX3107" fmla="*/ 2395079 w 5959916"/>
              <a:gd name="connsiteY3107" fmla="*/ 4811209 h 5274968"/>
              <a:gd name="connsiteX3108" fmla="*/ 2376968 w 5959916"/>
              <a:gd name="connsiteY3108" fmla="*/ 4789256 h 5274968"/>
              <a:gd name="connsiteX3109" fmla="*/ 2390688 w 5959916"/>
              <a:gd name="connsiteY3109" fmla="*/ 4757973 h 5274968"/>
              <a:gd name="connsiteX3110" fmla="*/ 2417581 w 5959916"/>
              <a:gd name="connsiteY3110" fmla="*/ 4775536 h 5274968"/>
              <a:gd name="connsiteX3111" fmla="*/ 2431302 w 5959916"/>
              <a:gd name="connsiteY3111" fmla="*/ 4757973 h 5274968"/>
              <a:gd name="connsiteX3112" fmla="*/ 2431302 w 5959916"/>
              <a:gd name="connsiteY3112" fmla="*/ 4775536 h 5274968"/>
              <a:gd name="connsiteX3113" fmla="*/ 2449411 w 5959916"/>
              <a:gd name="connsiteY3113" fmla="*/ 4788707 h 5274968"/>
              <a:gd name="connsiteX3114" fmla="*/ 2463133 w 5959916"/>
              <a:gd name="connsiteY3114" fmla="*/ 4753033 h 5274968"/>
              <a:gd name="connsiteX3115" fmla="*/ 2485635 w 5959916"/>
              <a:gd name="connsiteY3115" fmla="*/ 4757424 h 5274968"/>
              <a:gd name="connsiteX3116" fmla="*/ 2454352 w 5959916"/>
              <a:gd name="connsiteY3116" fmla="*/ 4735471 h 5274968"/>
              <a:gd name="connsiteX3117" fmla="*/ 2449961 w 5959916"/>
              <a:gd name="connsiteY3117" fmla="*/ 4753033 h 5274968"/>
              <a:gd name="connsiteX3118" fmla="*/ 2449961 w 5959916"/>
              <a:gd name="connsiteY3118" fmla="*/ 4731081 h 5274968"/>
              <a:gd name="connsiteX3119" fmla="*/ 2431849 w 5959916"/>
              <a:gd name="connsiteY3119" fmla="*/ 4757973 h 5274968"/>
              <a:gd name="connsiteX3120" fmla="*/ 2396176 w 5959916"/>
              <a:gd name="connsiteY3120" fmla="*/ 4736020 h 5274968"/>
              <a:gd name="connsiteX3121" fmla="*/ 2396176 w 5959916"/>
              <a:gd name="connsiteY3121" fmla="*/ 4674002 h 5274968"/>
              <a:gd name="connsiteX3122" fmla="*/ 2431849 w 5959916"/>
              <a:gd name="connsiteY3122" fmla="*/ 4674002 h 5274968"/>
              <a:gd name="connsiteX3123" fmla="*/ 2382455 w 5959916"/>
              <a:gd name="connsiteY3123" fmla="*/ 4598264 h 5274968"/>
              <a:gd name="connsiteX3124" fmla="*/ 2355563 w 5959916"/>
              <a:gd name="connsiteY3124" fmla="*/ 4638328 h 5274968"/>
              <a:gd name="connsiteX3125" fmla="*/ 2301778 w 5959916"/>
              <a:gd name="connsiteY3125" fmla="*/ 4660282 h 5274968"/>
              <a:gd name="connsiteX3126" fmla="*/ 2266104 w 5959916"/>
              <a:gd name="connsiteY3126" fmla="*/ 4651500 h 5274968"/>
              <a:gd name="connsiteX3127" fmla="*/ 2185427 w 5959916"/>
              <a:gd name="connsiteY3127" fmla="*/ 4704737 h 5274968"/>
              <a:gd name="connsiteX3128" fmla="*/ 1979069 w 5959916"/>
              <a:gd name="connsiteY3128" fmla="*/ 4838101 h 5274968"/>
              <a:gd name="connsiteX3129" fmla="*/ 1925283 w 5959916"/>
              <a:gd name="connsiteY3129" fmla="*/ 4882557 h 5274968"/>
              <a:gd name="connsiteX3130" fmla="*/ 1871498 w 5959916"/>
              <a:gd name="connsiteY3130" fmla="*/ 4869385 h 5274968"/>
              <a:gd name="connsiteX3131" fmla="*/ 1875888 w 5959916"/>
              <a:gd name="connsiteY3131" fmla="*/ 4820539 h 5274968"/>
              <a:gd name="connsiteX3132" fmla="*/ 1808383 w 5959916"/>
              <a:gd name="connsiteY3132" fmla="*/ 4767303 h 5274968"/>
              <a:gd name="connsiteX3133" fmla="*/ 1700813 w 5959916"/>
              <a:gd name="connsiteY3133" fmla="*/ 4709677 h 5274968"/>
              <a:gd name="connsiteX3134" fmla="*/ 1790821 w 5959916"/>
              <a:gd name="connsiteY3134" fmla="*/ 4558749 h 5274968"/>
              <a:gd name="connsiteX3135" fmla="*/ 1755146 w 5959916"/>
              <a:gd name="connsiteY3135" fmla="*/ 4531857 h 5274968"/>
              <a:gd name="connsiteX3136" fmla="*/ 1741426 w 5959916"/>
              <a:gd name="connsiteY3136" fmla="*/ 4500573 h 5274968"/>
              <a:gd name="connsiteX3137" fmla="*/ 1700813 w 5959916"/>
              <a:gd name="connsiteY3137" fmla="*/ 4509354 h 5274968"/>
              <a:gd name="connsiteX3138" fmla="*/ 1714534 w 5959916"/>
              <a:gd name="connsiteY3138" fmla="*/ 4496183 h 5274968"/>
              <a:gd name="connsiteX3139" fmla="*/ 1692032 w 5959916"/>
              <a:gd name="connsiteY3139" fmla="*/ 4491792 h 5274968"/>
              <a:gd name="connsiteX3140" fmla="*/ 1700813 w 5959916"/>
              <a:gd name="connsiteY3140" fmla="*/ 4478620 h 5274968"/>
              <a:gd name="connsiteX3141" fmla="*/ 1637699 w 5959916"/>
              <a:gd name="connsiteY3141" fmla="*/ 4461058 h 5274968"/>
              <a:gd name="connsiteX3142" fmla="*/ 1570193 w 5959916"/>
              <a:gd name="connsiteY3142" fmla="*/ 4434166 h 5274968"/>
              <a:gd name="connsiteX3143" fmla="*/ 1561411 w 5959916"/>
              <a:gd name="connsiteY3143" fmla="*/ 4407273 h 5274968"/>
              <a:gd name="connsiteX3144" fmla="*/ 1570193 w 5959916"/>
              <a:gd name="connsiteY3144" fmla="*/ 4375990 h 5274968"/>
              <a:gd name="connsiteX3145" fmla="*/ 1520798 w 5959916"/>
              <a:gd name="connsiteY3145" fmla="*/ 4344706 h 5274968"/>
              <a:gd name="connsiteX3146" fmla="*/ 1462623 w 5959916"/>
              <a:gd name="connsiteY3146" fmla="*/ 4322753 h 5274968"/>
              <a:gd name="connsiteX3147" fmla="*/ 1476343 w 5959916"/>
              <a:gd name="connsiteY3147" fmla="*/ 4349646 h 5274968"/>
              <a:gd name="connsiteX3148" fmla="*/ 1471952 w 5959916"/>
              <a:gd name="connsiteY3148" fmla="*/ 4389711 h 5274968"/>
              <a:gd name="connsiteX3149" fmla="*/ 1400057 w 5959916"/>
              <a:gd name="connsiteY3149" fmla="*/ 4478620 h 5274968"/>
              <a:gd name="connsiteX3150" fmla="*/ 1305659 w 5959916"/>
              <a:gd name="connsiteY3150" fmla="*/ 4478620 h 5274968"/>
              <a:gd name="connsiteX3151" fmla="*/ 1242544 w 5959916"/>
              <a:gd name="connsiteY3151" fmla="*/ 4549968 h 5274968"/>
              <a:gd name="connsiteX3152" fmla="*/ 1260654 w 5959916"/>
              <a:gd name="connsiteY3152" fmla="*/ 4563140 h 5274968"/>
              <a:gd name="connsiteX3153" fmla="*/ 1116863 w 5959916"/>
              <a:gd name="connsiteY3153" fmla="*/ 4607595 h 5274968"/>
              <a:gd name="connsiteX3154" fmla="*/ 1130583 w 5959916"/>
              <a:gd name="connsiteY3154" fmla="*/ 4585642 h 5274968"/>
              <a:gd name="connsiteX3155" fmla="*/ 1081189 w 5959916"/>
              <a:gd name="connsiteY3155" fmla="*/ 4603204 h 5274968"/>
              <a:gd name="connsiteX3156" fmla="*/ 1054296 w 5959916"/>
              <a:gd name="connsiteY3156" fmla="*/ 4571921 h 5274968"/>
              <a:gd name="connsiteX3157" fmla="*/ 1193698 w 5959916"/>
              <a:gd name="connsiteY3157" fmla="*/ 4478620 h 5274968"/>
              <a:gd name="connsiteX3158" fmla="*/ 1261204 w 5959916"/>
              <a:gd name="connsiteY3158" fmla="*/ 4469839 h 5274968"/>
              <a:gd name="connsiteX3159" fmla="*/ 1234311 w 5959916"/>
              <a:gd name="connsiteY3159" fmla="*/ 4461058 h 5274968"/>
              <a:gd name="connsiteX3160" fmla="*/ 1256813 w 5959916"/>
              <a:gd name="connsiteY3160" fmla="*/ 4420993 h 5274968"/>
              <a:gd name="connsiteX3161" fmla="*/ 1229920 w 5959916"/>
              <a:gd name="connsiteY3161" fmla="*/ 4416603 h 5274968"/>
              <a:gd name="connsiteX3162" fmla="*/ 1351211 w 5959916"/>
              <a:gd name="connsiteY3162" fmla="*/ 4314521 h 5274968"/>
              <a:gd name="connsiteX3163" fmla="*/ 1333100 w 5959916"/>
              <a:gd name="connsiteY3163" fmla="*/ 4270067 h 5274968"/>
              <a:gd name="connsiteX3164" fmla="*/ 1158025 w 5959916"/>
              <a:gd name="connsiteY3164" fmla="*/ 4336473 h 5274968"/>
              <a:gd name="connsiteX3165" fmla="*/ 1184916 w 5959916"/>
              <a:gd name="connsiteY3165" fmla="*/ 4314521 h 5274968"/>
              <a:gd name="connsiteX3166" fmla="*/ 1269986 w 5959916"/>
              <a:gd name="connsiteY3166" fmla="*/ 4256895 h 5274968"/>
              <a:gd name="connsiteX3167" fmla="*/ 1261204 w 5959916"/>
              <a:gd name="connsiteY3167" fmla="*/ 4234941 h 5274968"/>
              <a:gd name="connsiteX3168" fmla="*/ 1306207 w 5959916"/>
              <a:gd name="connsiteY3168" fmla="*/ 4186095 h 5274968"/>
              <a:gd name="connsiteX3169" fmla="*/ 1301816 w 5959916"/>
              <a:gd name="connsiteY3169" fmla="*/ 4150422 h 5274968"/>
              <a:gd name="connsiteX3170" fmla="*/ 1225530 w 5959916"/>
              <a:gd name="connsiteY3170" fmla="*/ 4199267 h 5274968"/>
              <a:gd name="connsiteX3171" fmla="*/ 1243641 w 5959916"/>
              <a:gd name="connsiteY3171" fmla="*/ 4212440 h 5274968"/>
              <a:gd name="connsiteX3172" fmla="*/ 1229920 w 5959916"/>
              <a:gd name="connsiteY3172" fmla="*/ 4230003 h 5274968"/>
              <a:gd name="connsiteX3173" fmla="*/ 1252422 w 5959916"/>
              <a:gd name="connsiteY3173" fmla="*/ 4234393 h 5274968"/>
              <a:gd name="connsiteX3174" fmla="*/ 1180526 w 5959916"/>
              <a:gd name="connsiteY3174" fmla="*/ 4287628 h 5274968"/>
              <a:gd name="connsiteX3175" fmla="*/ 1225530 w 5959916"/>
              <a:gd name="connsiteY3175" fmla="*/ 4247564 h 5274968"/>
              <a:gd name="connsiteX3176" fmla="*/ 1144852 w 5959916"/>
              <a:gd name="connsiteY3176" fmla="*/ 4220672 h 5274968"/>
              <a:gd name="connsiteX3177" fmla="*/ 1153633 w 5959916"/>
              <a:gd name="connsiteY3177" fmla="*/ 4180608 h 5274968"/>
              <a:gd name="connsiteX3178" fmla="*/ 1189307 w 5959916"/>
              <a:gd name="connsiteY3178" fmla="*/ 4153715 h 5274968"/>
              <a:gd name="connsiteX3179" fmla="*/ 1198089 w 5959916"/>
              <a:gd name="connsiteY3179" fmla="*/ 4126822 h 5274968"/>
              <a:gd name="connsiteX3180" fmla="*/ 1130583 w 5959916"/>
              <a:gd name="connsiteY3180" fmla="*/ 4162497 h 5274968"/>
              <a:gd name="connsiteX3181" fmla="*/ 1116863 w 5959916"/>
              <a:gd name="connsiteY3181" fmla="*/ 4175669 h 5274968"/>
              <a:gd name="connsiteX3182" fmla="*/ 1139364 w 5959916"/>
              <a:gd name="connsiteY3182" fmla="*/ 4171278 h 5274968"/>
              <a:gd name="connsiteX3183" fmla="*/ 1134973 w 5959916"/>
              <a:gd name="connsiteY3183" fmla="*/ 4198170 h 5274968"/>
              <a:gd name="connsiteX3184" fmla="*/ 1108082 w 5959916"/>
              <a:gd name="connsiteY3184" fmla="*/ 4211342 h 5274968"/>
              <a:gd name="connsiteX3185" fmla="*/ 1072407 w 5959916"/>
              <a:gd name="connsiteY3185" fmla="*/ 4220124 h 5274968"/>
              <a:gd name="connsiteX3186" fmla="*/ 1081189 w 5959916"/>
              <a:gd name="connsiteY3186" fmla="*/ 4198170 h 5274968"/>
              <a:gd name="connsiteX3187" fmla="*/ 1054296 w 5959916"/>
              <a:gd name="connsiteY3187" fmla="*/ 4211342 h 5274968"/>
              <a:gd name="connsiteX3188" fmla="*/ 1068017 w 5959916"/>
              <a:gd name="connsiteY3188" fmla="*/ 4228904 h 5274968"/>
              <a:gd name="connsiteX3189" fmla="*/ 1054296 w 5959916"/>
              <a:gd name="connsiteY3189" fmla="*/ 4237685 h 5274968"/>
              <a:gd name="connsiteX3190" fmla="*/ 1040576 w 5959916"/>
              <a:gd name="connsiteY3190" fmla="*/ 4215733 h 5274968"/>
              <a:gd name="connsiteX3191" fmla="*/ 991181 w 5959916"/>
              <a:gd name="connsiteY3191" fmla="*/ 4251406 h 5274968"/>
              <a:gd name="connsiteX3192" fmla="*/ 923676 w 5959916"/>
              <a:gd name="connsiteY3192" fmla="*/ 4264577 h 5274968"/>
              <a:gd name="connsiteX3193" fmla="*/ 932456 w 5959916"/>
              <a:gd name="connsiteY3193" fmla="*/ 4260188 h 5274968"/>
              <a:gd name="connsiteX3194" fmla="*/ 995572 w 5959916"/>
              <a:gd name="connsiteY3194" fmla="*/ 4215733 h 5274968"/>
              <a:gd name="connsiteX3195" fmla="*/ 1080640 w 5959916"/>
              <a:gd name="connsiteY3195" fmla="*/ 4126822 h 5274968"/>
              <a:gd name="connsiteX3196" fmla="*/ 1125643 w 5959916"/>
              <a:gd name="connsiteY3196" fmla="*/ 4131213 h 5274968"/>
              <a:gd name="connsiteX3197" fmla="*/ 1130034 w 5959916"/>
              <a:gd name="connsiteY3197" fmla="*/ 4126822 h 5274968"/>
              <a:gd name="connsiteX3198" fmla="*/ 1130034 w 5959916"/>
              <a:gd name="connsiteY3198" fmla="*/ 4095539 h 5274968"/>
              <a:gd name="connsiteX3199" fmla="*/ 1018074 w 5959916"/>
              <a:gd name="connsiteY3199" fmla="*/ 4139994 h 5274968"/>
              <a:gd name="connsiteX3200" fmla="*/ 1013683 w 5959916"/>
              <a:gd name="connsiteY3200" fmla="*/ 4108711 h 5274968"/>
              <a:gd name="connsiteX3201" fmla="*/ 1044966 w 5959916"/>
              <a:gd name="connsiteY3201" fmla="*/ 4086758 h 5274968"/>
              <a:gd name="connsiteX3202" fmla="*/ 1071858 w 5959916"/>
              <a:gd name="connsiteY3202" fmla="*/ 4099929 h 5274968"/>
              <a:gd name="connsiteX3203" fmla="*/ 1112472 w 5959916"/>
              <a:gd name="connsiteY3203" fmla="*/ 4059865 h 5274968"/>
              <a:gd name="connsiteX3204" fmla="*/ 1071858 w 5959916"/>
              <a:gd name="connsiteY3204" fmla="*/ 4055475 h 5274968"/>
              <a:gd name="connsiteX3205" fmla="*/ 1089969 w 5959916"/>
              <a:gd name="connsiteY3205" fmla="*/ 4033522 h 5274968"/>
              <a:gd name="connsiteX3206" fmla="*/ 1063077 w 5959916"/>
              <a:gd name="connsiteY3206" fmla="*/ 4042303 h 5274968"/>
              <a:gd name="connsiteX3207" fmla="*/ 1040576 w 5959916"/>
              <a:gd name="connsiteY3207" fmla="*/ 4033522 h 5274968"/>
              <a:gd name="connsiteX3208" fmla="*/ 896783 w 5959916"/>
              <a:gd name="connsiteY3208" fmla="*/ 4095539 h 5274968"/>
              <a:gd name="connsiteX3209" fmla="*/ 784822 w 5959916"/>
              <a:gd name="connsiteY3209" fmla="*/ 4157557 h 5274968"/>
              <a:gd name="connsiteX3210" fmla="*/ 744209 w 5959916"/>
              <a:gd name="connsiteY3210" fmla="*/ 4175119 h 5274968"/>
              <a:gd name="connsiteX3211" fmla="*/ 914893 w 5959916"/>
              <a:gd name="connsiteY3211" fmla="*/ 4046145 h 5274968"/>
              <a:gd name="connsiteX3212" fmla="*/ 896783 w 5959916"/>
              <a:gd name="connsiteY3212" fmla="*/ 4032973 h 5274968"/>
              <a:gd name="connsiteX3213" fmla="*/ 919285 w 5959916"/>
              <a:gd name="connsiteY3213" fmla="*/ 4015410 h 5274968"/>
              <a:gd name="connsiteX3214" fmla="*/ 896783 w 5959916"/>
              <a:gd name="connsiteY3214" fmla="*/ 4028582 h 5274968"/>
              <a:gd name="connsiteX3215" fmla="*/ 739818 w 5959916"/>
              <a:gd name="connsiteY3215" fmla="*/ 4077428 h 5274968"/>
              <a:gd name="connsiteX3216" fmla="*/ 820496 w 5959916"/>
              <a:gd name="connsiteY3216" fmla="*/ 3997299 h 5274968"/>
              <a:gd name="connsiteX3217" fmla="*/ 793604 w 5959916"/>
              <a:gd name="connsiteY3217" fmla="*/ 4001690 h 5274968"/>
              <a:gd name="connsiteX3218" fmla="*/ 842998 w 5959916"/>
              <a:gd name="connsiteY3218" fmla="*/ 3935282 h 5274968"/>
              <a:gd name="connsiteX3219" fmla="*/ 869890 w 5959916"/>
              <a:gd name="connsiteY3219" fmla="*/ 3913329 h 5274968"/>
              <a:gd name="connsiteX3220" fmla="*/ 842998 w 5959916"/>
              <a:gd name="connsiteY3220" fmla="*/ 3908938 h 5274968"/>
              <a:gd name="connsiteX3221" fmla="*/ 834217 w 5959916"/>
              <a:gd name="connsiteY3221" fmla="*/ 3930892 h 5274968"/>
              <a:gd name="connsiteX3222" fmla="*/ 776041 w 5959916"/>
              <a:gd name="connsiteY3222" fmla="*/ 3979736 h 5274968"/>
              <a:gd name="connsiteX3223" fmla="*/ 767259 w 5959916"/>
              <a:gd name="connsiteY3223" fmla="*/ 3970956 h 5274968"/>
              <a:gd name="connsiteX3224" fmla="*/ 667030 w 5959916"/>
              <a:gd name="connsiteY3224" fmla="*/ 4030503 h 5274968"/>
              <a:gd name="connsiteX3225" fmla="*/ 558725 w 5959916"/>
              <a:gd name="connsiteY3225" fmla="*/ 4085631 h 5274968"/>
              <a:gd name="connsiteX3226" fmla="*/ 563225 w 5959916"/>
              <a:gd name="connsiteY3226" fmla="*/ 4081493 h 5274968"/>
              <a:gd name="connsiteX3227" fmla="*/ 650360 w 5959916"/>
              <a:gd name="connsiteY3227" fmla="*/ 4006630 h 5274968"/>
              <a:gd name="connsiteX3228" fmla="*/ 686033 w 5959916"/>
              <a:gd name="connsiteY3228" fmla="*/ 4002239 h 5274968"/>
              <a:gd name="connsiteX3229" fmla="*/ 694815 w 5959916"/>
              <a:gd name="connsiteY3229" fmla="*/ 3966566 h 5274968"/>
              <a:gd name="connsiteX3230" fmla="*/ 775492 w 5959916"/>
              <a:gd name="connsiteY3230" fmla="*/ 3913329 h 5274968"/>
              <a:gd name="connsiteX3231" fmla="*/ 757380 w 5959916"/>
              <a:gd name="connsiteY3231" fmla="*/ 3949002 h 5274968"/>
              <a:gd name="connsiteX3232" fmla="*/ 761772 w 5959916"/>
              <a:gd name="connsiteY3232" fmla="*/ 3957784 h 5274968"/>
              <a:gd name="connsiteX3233" fmla="*/ 945628 w 5959916"/>
              <a:gd name="connsiteY3233" fmla="*/ 3811247 h 5274968"/>
              <a:gd name="connsiteX3234" fmla="*/ 936847 w 5959916"/>
              <a:gd name="connsiteY3234" fmla="*/ 3789293 h 5274968"/>
              <a:gd name="connsiteX3235" fmla="*/ 981851 w 5959916"/>
              <a:gd name="connsiteY3235" fmla="*/ 3740448 h 5274968"/>
              <a:gd name="connsiteX3236" fmla="*/ 963740 w 5959916"/>
              <a:gd name="connsiteY3236" fmla="*/ 3731667 h 5274968"/>
              <a:gd name="connsiteX3237" fmla="*/ 977460 w 5959916"/>
              <a:gd name="connsiteY3237" fmla="*/ 3714105 h 5274968"/>
              <a:gd name="connsiteX3238" fmla="*/ 905564 w 5959916"/>
              <a:gd name="connsiteY3238" fmla="*/ 3718495 h 5274968"/>
              <a:gd name="connsiteX3239" fmla="*/ 963740 w 5959916"/>
              <a:gd name="connsiteY3239" fmla="*/ 3674041 h 5274968"/>
              <a:gd name="connsiteX3240" fmla="*/ 963740 w 5959916"/>
              <a:gd name="connsiteY3240" fmla="*/ 3652087 h 5274968"/>
              <a:gd name="connsiteX3241" fmla="*/ 954959 w 5959916"/>
              <a:gd name="connsiteY3241" fmla="*/ 3643305 h 5274968"/>
              <a:gd name="connsiteX3242" fmla="*/ 909954 w 5959916"/>
              <a:gd name="connsiteY3242" fmla="*/ 3665259 h 5274968"/>
              <a:gd name="connsiteX3243" fmla="*/ 905564 w 5959916"/>
              <a:gd name="connsiteY3243" fmla="*/ 3647696 h 5274968"/>
              <a:gd name="connsiteX3244" fmla="*/ 878672 w 5959916"/>
              <a:gd name="connsiteY3244" fmla="*/ 3647696 h 5274968"/>
              <a:gd name="connsiteX3245" fmla="*/ 878672 w 5959916"/>
              <a:gd name="connsiteY3245" fmla="*/ 3683370 h 5274968"/>
              <a:gd name="connsiteX3246" fmla="*/ 815557 w 5959916"/>
              <a:gd name="connsiteY3246" fmla="*/ 3719044 h 5274968"/>
              <a:gd name="connsiteX3247" fmla="*/ 743660 w 5959916"/>
              <a:gd name="connsiteY3247" fmla="*/ 3740997 h 5274968"/>
              <a:gd name="connsiteX3248" fmla="*/ 797445 w 5959916"/>
              <a:gd name="connsiteY3248" fmla="*/ 3687761 h 5274968"/>
              <a:gd name="connsiteX3249" fmla="*/ 770553 w 5959916"/>
              <a:gd name="connsiteY3249" fmla="*/ 3700933 h 5274968"/>
              <a:gd name="connsiteX3250" fmla="*/ 766163 w 5959916"/>
              <a:gd name="connsiteY3250" fmla="*/ 3674041 h 5274968"/>
              <a:gd name="connsiteX3251" fmla="*/ 739270 w 5959916"/>
              <a:gd name="connsiteY3251" fmla="*/ 3678431 h 5274968"/>
              <a:gd name="connsiteX3252" fmla="*/ 748050 w 5959916"/>
              <a:gd name="connsiteY3252" fmla="*/ 3651539 h 5274968"/>
              <a:gd name="connsiteX3253" fmla="*/ 725550 w 5959916"/>
              <a:gd name="connsiteY3253" fmla="*/ 3642758 h 5274968"/>
              <a:gd name="connsiteX3254" fmla="*/ 729940 w 5959916"/>
              <a:gd name="connsiteY3254" fmla="*/ 3615864 h 5274968"/>
              <a:gd name="connsiteX3255" fmla="*/ 707438 w 5959916"/>
              <a:gd name="connsiteY3255" fmla="*/ 3615864 h 5274968"/>
              <a:gd name="connsiteX3256" fmla="*/ 828728 w 5959916"/>
              <a:gd name="connsiteY3256" fmla="*/ 3522564 h 5274968"/>
              <a:gd name="connsiteX3257" fmla="*/ 864402 w 5959916"/>
              <a:gd name="connsiteY3257" fmla="*/ 3513783 h 5274968"/>
              <a:gd name="connsiteX3258" fmla="*/ 945079 w 5959916"/>
              <a:gd name="connsiteY3258" fmla="*/ 3438046 h 5274968"/>
              <a:gd name="connsiteX3259" fmla="*/ 873183 w 5959916"/>
              <a:gd name="connsiteY3259" fmla="*/ 3446827 h 5274968"/>
              <a:gd name="connsiteX3260" fmla="*/ 886903 w 5959916"/>
              <a:gd name="connsiteY3260" fmla="*/ 3424873 h 5274968"/>
              <a:gd name="connsiteX3261" fmla="*/ 860011 w 5959916"/>
              <a:gd name="connsiteY3261" fmla="*/ 3407310 h 5274968"/>
              <a:gd name="connsiteX3262" fmla="*/ 806227 w 5959916"/>
              <a:gd name="connsiteY3262" fmla="*/ 3429263 h 5274968"/>
              <a:gd name="connsiteX3263" fmla="*/ 837510 w 5959916"/>
              <a:gd name="connsiteY3263" fmla="*/ 3407310 h 5274968"/>
              <a:gd name="connsiteX3264" fmla="*/ 796896 w 5959916"/>
              <a:gd name="connsiteY3264" fmla="*/ 3394138 h 5274968"/>
              <a:gd name="connsiteX3265" fmla="*/ 823788 w 5959916"/>
              <a:gd name="connsiteY3265" fmla="*/ 3385357 h 5274968"/>
              <a:gd name="connsiteX3266" fmla="*/ 823788 w 5959916"/>
              <a:gd name="connsiteY3266" fmla="*/ 3372186 h 5274968"/>
              <a:gd name="connsiteX3267" fmla="*/ 796896 w 5959916"/>
              <a:gd name="connsiteY3267" fmla="*/ 3367795 h 5274968"/>
              <a:gd name="connsiteX3268" fmla="*/ 881964 w 5959916"/>
              <a:gd name="connsiteY3268" fmla="*/ 3234430 h 5274968"/>
              <a:gd name="connsiteX3269" fmla="*/ 904466 w 5959916"/>
              <a:gd name="connsiteY3269" fmla="*/ 3163083 h 5274968"/>
              <a:gd name="connsiteX3270" fmla="*/ 1034538 w 5959916"/>
              <a:gd name="connsiteY3270" fmla="*/ 3082954 h 5274968"/>
              <a:gd name="connsiteX3271" fmla="*/ 1030147 w 5959916"/>
              <a:gd name="connsiteY3271" fmla="*/ 3038499 h 5274968"/>
              <a:gd name="connsiteX3272" fmla="*/ 1052648 w 5959916"/>
              <a:gd name="connsiteY3272" fmla="*/ 3029718 h 5274968"/>
              <a:gd name="connsiteX3273" fmla="*/ 1151438 w 5959916"/>
              <a:gd name="connsiteY3273" fmla="*/ 2891962 h 5274968"/>
              <a:gd name="connsiteX3274" fmla="*/ 1012036 w 5959916"/>
              <a:gd name="connsiteY3274" fmla="*/ 2860679 h 5274968"/>
              <a:gd name="connsiteX3275" fmla="*/ 998315 w 5959916"/>
              <a:gd name="connsiteY3275" fmla="*/ 2865070 h 5274968"/>
              <a:gd name="connsiteX3276" fmla="*/ 984595 w 5959916"/>
              <a:gd name="connsiteY3276" fmla="*/ 2847507 h 5274968"/>
              <a:gd name="connsiteX3277" fmla="*/ 926419 w 5959916"/>
              <a:gd name="connsiteY3277" fmla="*/ 2891962 h 5274968"/>
              <a:gd name="connsiteX3278" fmla="*/ 980205 w 5959916"/>
              <a:gd name="connsiteY3278" fmla="*/ 2856289 h 5274968"/>
              <a:gd name="connsiteX3279" fmla="*/ 917089 w 5959916"/>
              <a:gd name="connsiteY3279" fmla="*/ 2834335 h 5274968"/>
              <a:gd name="connsiteX3280" fmla="*/ 881416 w 5959916"/>
              <a:gd name="connsiteY3280" fmla="*/ 2767927 h 5274968"/>
              <a:gd name="connsiteX3281" fmla="*/ 1146499 w 5959916"/>
              <a:gd name="connsiteY3281" fmla="*/ 2785490 h 5274968"/>
              <a:gd name="connsiteX3282" fmla="*/ 1263399 w 5959916"/>
              <a:gd name="connsiteY3282" fmla="*/ 2719082 h 5274968"/>
              <a:gd name="connsiteX3283" fmla="*/ 1164610 w 5959916"/>
              <a:gd name="connsiteY3283" fmla="*/ 2701520 h 5274968"/>
              <a:gd name="connsiteX3284" fmla="*/ 1047711 w 5959916"/>
              <a:gd name="connsiteY3284" fmla="*/ 2710301 h 5274968"/>
              <a:gd name="connsiteX3285" fmla="*/ 962641 w 5959916"/>
              <a:gd name="connsiteY3285" fmla="*/ 2683408 h 5274968"/>
              <a:gd name="connsiteX3286" fmla="*/ 967032 w 5959916"/>
              <a:gd name="connsiteY3286" fmla="*/ 2647735 h 5274968"/>
              <a:gd name="connsiteX3287" fmla="*/ 993925 w 5959916"/>
              <a:gd name="connsiteY3287" fmla="*/ 2598889 h 5274968"/>
              <a:gd name="connsiteX3288" fmla="*/ 1038929 w 5959916"/>
              <a:gd name="connsiteY3288" fmla="*/ 2518760 h 5274968"/>
              <a:gd name="connsiteX3289" fmla="*/ 1030147 w 5959916"/>
              <a:gd name="connsiteY3289" fmla="*/ 2514370 h 5274968"/>
              <a:gd name="connsiteX3290" fmla="*/ 1065821 w 5959916"/>
              <a:gd name="connsiteY3290" fmla="*/ 2483087 h 5274968"/>
              <a:gd name="connsiteX3291" fmla="*/ 1160220 w 5959916"/>
              <a:gd name="connsiteY3291" fmla="*/ 2425460 h 5274968"/>
              <a:gd name="connsiteX3292" fmla="*/ 1178330 w 5959916"/>
              <a:gd name="connsiteY3292" fmla="*/ 2398568 h 5274968"/>
              <a:gd name="connsiteX3293" fmla="*/ 1164610 w 5959916"/>
              <a:gd name="connsiteY3293" fmla="*/ 2376614 h 5274968"/>
              <a:gd name="connsiteX3294" fmla="*/ 1178330 w 5959916"/>
              <a:gd name="connsiteY3294" fmla="*/ 2336550 h 5274968"/>
              <a:gd name="connsiteX3295" fmla="*/ 1093262 w 5959916"/>
              <a:gd name="connsiteY3295" fmla="*/ 2332159 h 5274968"/>
              <a:gd name="connsiteX3296" fmla="*/ 1093262 w 5959916"/>
              <a:gd name="connsiteY3296" fmla="*/ 2318987 h 5274968"/>
              <a:gd name="connsiteX3297" fmla="*/ 1057588 w 5959916"/>
              <a:gd name="connsiteY3297" fmla="*/ 2345880 h 5274968"/>
              <a:gd name="connsiteX3298" fmla="*/ 1012585 w 5959916"/>
              <a:gd name="connsiteY3298" fmla="*/ 2399115 h 5274968"/>
              <a:gd name="connsiteX3299" fmla="*/ 985692 w 5959916"/>
              <a:gd name="connsiteY3299" fmla="*/ 2390334 h 5274968"/>
              <a:gd name="connsiteX3300" fmla="*/ 927517 w 5959916"/>
              <a:gd name="connsiteY3300" fmla="*/ 2412287 h 5274968"/>
              <a:gd name="connsiteX3301" fmla="*/ 941237 w 5959916"/>
              <a:gd name="connsiteY3301" fmla="*/ 2394726 h 5274968"/>
              <a:gd name="connsiteX3302" fmla="*/ 932456 w 5959916"/>
              <a:gd name="connsiteY3302" fmla="*/ 2385945 h 5274968"/>
              <a:gd name="connsiteX3303" fmla="*/ 941237 w 5959916"/>
              <a:gd name="connsiteY3303" fmla="*/ 2368382 h 5274968"/>
              <a:gd name="connsiteX3304" fmla="*/ 842449 w 5959916"/>
              <a:gd name="connsiteY3304" fmla="*/ 2452901 h 5274968"/>
              <a:gd name="connsiteX3305" fmla="*/ 784274 w 5959916"/>
              <a:gd name="connsiteY3305" fmla="*/ 2466074 h 5274968"/>
              <a:gd name="connsiteX3306" fmla="*/ 829278 w 5959916"/>
              <a:gd name="connsiteY3306" fmla="*/ 2470464 h 5274968"/>
              <a:gd name="connsiteX3307" fmla="*/ 757380 w 5959916"/>
              <a:gd name="connsiteY3307" fmla="*/ 2497357 h 5274968"/>
              <a:gd name="connsiteX3308" fmla="*/ 779882 w 5959916"/>
              <a:gd name="connsiteY3308" fmla="*/ 2457292 h 5274968"/>
              <a:gd name="connsiteX3309" fmla="*/ 694815 w 5959916"/>
              <a:gd name="connsiteY3309" fmla="*/ 2461682 h 5274968"/>
              <a:gd name="connsiteX3310" fmla="*/ 686033 w 5959916"/>
              <a:gd name="connsiteY3310" fmla="*/ 2368382 h 5274968"/>
              <a:gd name="connsiteX3311" fmla="*/ 829825 w 5959916"/>
              <a:gd name="connsiteY3311" fmla="*/ 2315146 h 5274968"/>
              <a:gd name="connsiteX3312" fmla="*/ 825435 w 5959916"/>
              <a:gd name="connsiteY3312" fmla="*/ 2342038 h 5274968"/>
              <a:gd name="connsiteX3313" fmla="*/ 794152 w 5959916"/>
              <a:gd name="connsiteY3313" fmla="*/ 2359601 h 5274968"/>
              <a:gd name="connsiteX3314" fmla="*/ 816653 w 5959916"/>
              <a:gd name="connsiteY3314" fmla="*/ 2363991 h 5274968"/>
              <a:gd name="connsiteX3315" fmla="*/ 834765 w 5959916"/>
              <a:gd name="connsiteY3315" fmla="*/ 2399665 h 5274968"/>
              <a:gd name="connsiteX3316" fmla="*/ 897880 w 5959916"/>
              <a:gd name="connsiteY3316" fmla="*/ 2275081 h 5274968"/>
              <a:gd name="connsiteX3317" fmla="*/ 879768 w 5959916"/>
              <a:gd name="connsiteY3317" fmla="*/ 2261910 h 5274968"/>
              <a:gd name="connsiteX3318" fmla="*/ 884159 w 5959916"/>
              <a:gd name="connsiteY3318" fmla="*/ 2244346 h 5274968"/>
              <a:gd name="connsiteX3319" fmla="*/ 799092 w 5959916"/>
              <a:gd name="connsiteY3319" fmla="*/ 2257518 h 5274968"/>
              <a:gd name="connsiteX3320" fmla="*/ 677801 w 5959916"/>
              <a:gd name="connsiteY3320" fmla="*/ 2253128 h 5274968"/>
              <a:gd name="connsiteX3321" fmla="*/ 754089 w 5959916"/>
              <a:gd name="connsiteY3321" fmla="*/ 2204282 h 5274968"/>
              <a:gd name="connsiteX3322" fmla="*/ 686582 w 5959916"/>
              <a:gd name="connsiteY3322" fmla="*/ 2191111 h 5274968"/>
              <a:gd name="connsiteX3323" fmla="*/ 704694 w 5959916"/>
              <a:gd name="connsiteY3323" fmla="*/ 2164218 h 5274968"/>
              <a:gd name="connsiteX3324" fmla="*/ 637188 w 5959916"/>
              <a:gd name="connsiteY3324" fmla="*/ 2155438 h 5274968"/>
              <a:gd name="connsiteX3325" fmla="*/ 659689 w 5959916"/>
              <a:gd name="connsiteY3325" fmla="*/ 2137874 h 5274968"/>
              <a:gd name="connsiteX3326" fmla="*/ 717864 w 5959916"/>
              <a:gd name="connsiteY3326" fmla="*/ 2008901 h 5274968"/>
              <a:gd name="connsiteX3327" fmla="*/ 767259 w 5959916"/>
              <a:gd name="connsiteY3327" fmla="*/ 1973227 h 5274968"/>
              <a:gd name="connsiteX3328" fmla="*/ 816653 w 5959916"/>
              <a:gd name="connsiteY3328" fmla="*/ 1928771 h 5274968"/>
              <a:gd name="connsiteX3329" fmla="*/ 794152 w 5959916"/>
              <a:gd name="connsiteY3329" fmla="*/ 1924381 h 5274968"/>
              <a:gd name="connsiteX3330" fmla="*/ 834765 w 5959916"/>
              <a:gd name="connsiteY3330" fmla="*/ 1844252 h 5274968"/>
              <a:gd name="connsiteX3331" fmla="*/ 534008 w 5959916"/>
              <a:gd name="connsiteY3331" fmla="*/ 1995179 h 5274968"/>
              <a:gd name="connsiteX3332" fmla="*/ 435221 w 5959916"/>
              <a:gd name="connsiteY3332" fmla="*/ 1933163 h 5274968"/>
              <a:gd name="connsiteX3333" fmla="*/ 444001 w 5959916"/>
              <a:gd name="connsiteY3333" fmla="*/ 1906270 h 5274968"/>
              <a:gd name="connsiteX3334" fmla="*/ 439610 w 5959916"/>
              <a:gd name="connsiteY3334" fmla="*/ 1897489 h 5274968"/>
              <a:gd name="connsiteX3335" fmla="*/ 345213 w 5959916"/>
              <a:gd name="connsiteY3335" fmla="*/ 1901879 h 5274968"/>
              <a:gd name="connsiteX3336" fmla="*/ 353994 w 5959916"/>
              <a:gd name="connsiteY3336" fmla="*/ 1874986 h 5274968"/>
              <a:gd name="connsiteX3337" fmla="*/ 255205 w 5959916"/>
              <a:gd name="connsiteY3337" fmla="*/ 1866206 h 5274968"/>
              <a:gd name="connsiteX3338" fmla="*/ 273316 w 5959916"/>
              <a:gd name="connsiteY3338" fmla="*/ 1844252 h 5274968"/>
              <a:gd name="connsiteX3339" fmla="*/ 219532 w 5959916"/>
              <a:gd name="connsiteY3339" fmla="*/ 1853034 h 5274968"/>
              <a:gd name="connsiteX3340" fmla="*/ 300208 w 5959916"/>
              <a:gd name="connsiteY3340" fmla="*/ 1755342 h 5274968"/>
              <a:gd name="connsiteX3341" fmla="*/ 286488 w 5959916"/>
              <a:gd name="connsiteY3341" fmla="*/ 1764124 h 5274968"/>
              <a:gd name="connsiteX3342" fmla="*/ 295269 w 5959916"/>
              <a:gd name="connsiteY3342" fmla="*/ 1719668 h 5274968"/>
              <a:gd name="connsiteX3343" fmla="*/ 358384 w 5959916"/>
              <a:gd name="connsiteY3343" fmla="*/ 1697715 h 5274968"/>
              <a:gd name="connsiteX3344" fmla="*/ 439061 w 5959916"/>
              <a:gd name="connsiteY3344" fmla="*/ 1693325 h 5274968"/>
              <a:gd name="connsiteX3345" fmla="*/ 470344 w 5959916"/>
              <a:gd name="connsiteY3345" fmla="*/ 1657651 h 5274968"/>
              <a:gd name="connsiteX3346" fmla="*/ 587245 w 5959916"/>
              <a:gd name="connsiteY3346" fmla="*/ 1559960 h 5274968"/>
              <a:gd name="connsiteX3347" fmla="*/ 686033 w 5959916"/>
              <a:gd name="connsiteY3347" fmla="*/ 1542398 h 5274968"/>
              <a:gd name="connsiteX3348" fmla="*/ 721707 w 5959916"/>
              <a:gd name="connsiteY3348" fmla="*/ 1520445 h 5274968"/>
              <a:gd name="connsiteX3349" fmla="*/ 721707 w 5959916"/>
              <a:gd name="connsiteY3349" fmla="*/ 1493552 h 5274968"/>
              <a:gd name="connsiteX3350" fmla="*/ 869890 w 5959916"/>
              <a:gd name="connsiteY3350" fmla="*/ 1449097 h 5274968"/>
              <a:gd name="connsiteX3351" fmla="*/ 869890 w 5959916"/>
              <a:gd name="connsiteY3351" fmla="*/ 1427144 h 5274968"/>
              <a:gd name="connsiteX3352" fmla="*/ 892391 w 5959916"/>
              <a:gd name="connsiteY3352" fmla="*/ 1431534 h 5274968"/>
              <a:gd name="connsiteX3353" fmla="*/ 1386335 w 5959916"/>
              <a:gd name="connsiteY3353" fmla="*/ 1129131 h 5274968"/>
              <a:gd name="connsiteX3354" fmla="*/ 1336942 w 5959916"/>
              <a:gd name="connsiteY3354" fmla="*/ 1124741 h 5274968"/>
              <a:gd name="connsiteX3355" fmla="*/ 1341333 w 5959916"/>
              <a:gd name="connsiteY3355" fmla="*/ 1111570 h 5274968"/>
              <a:gd name="connsiteX3356" fmla="*/ 1269436 w 5959916"/>
              <a:gd name="connsiteY3356" fmla="*/ 1089615 h 5274968"/>
              <a:gd name="connsiteX3357" fmla="*/ 1201930 w 5959916"/>
              <a:gd name="connsiteY3357" fmla="*/ 1076444 h 5274968"/>
              <a:gd name="connsiteX3358" fmla="*/ 1161316 w 5959916"/>
              <a:gd name="connsiteY3358" fmla="*/ 1014427 h 5274968"/>
              <a:gd name="connsiteX3359" fmla="*/ 1076249 w 5959916"/>
              <a:gd name="connsiteY3359" fmla="*/ 1045710 h 5274968"/>
              <a:gd name="connsiteX3360" fmla="*/ 1071858 w 5959916"/>
              <a:gd name="connsiteY3360" fmla="*/ 1063272 h 5274968"/>
              <a:gd name="connsiteX3361" fmla="*/ 986790 w 5959916"/>
              <a:gd name="connsiteY3361" fmla="*/ 1076444 h 5274968"/>
              <a:gd name="connsiteX3362" fmla="*/ 1018074 w 5959916"/>
              <a:gd name="connsiteY3362" fmla="*/ 1040770 h 5274968"/>
              <a:gd name="connsiteX3363" fmla="*/ 856717 w 5959916"/>
              <a:gd name="connsiteY3363" fmla="*/ 1062723 h 5274968"/>
              <a:gd name="connsiteX3364" fmla="*/ 914893 w 5959916"/>
              <a:gd name="connsiteY3364" fmla="*/ 1022659 h 5274968"/>
              <a:gd name="connsiteX3365" fmla="*/ 883612 w 5959916"/>
              <a:gd name="connsiteY3365" fmla="*/ 1022659 h 5274968"/>
              <a:gd name="connsiteX3366" fmla="*/ 991181 w 5959916"/>
              <a:gd name="connsiteY3366" fmla="*/ 902466 h 5274968"/>
              <a:gd name="connsiteX3367" fmla="*/ 1215651 w 5959916"/>
              <a:gd name="connsiteY3367" fmla="*/ 764711 h 5274968"/>
              <a:gd name="connsiteX3368" fmla="*/ 1224432 w 5959916"/>
              <a:gd name="connsiteY3368" fmla="*/ 747148 h 5274968"/>
              <a:gd name="connsiteX3369" fmla="*/ 1228822 w 5959916"/>
              <a:gd name="connsiteY3369" fmla="*/ 755929 h 5274968"/>
              <a:gd name="connsiteX3370" fmla="*/ 1709047 w 5959916"/>
              <a:gd name="connsiteY3370" fmla="*/ 524872 h 5274968"/>
              <a:gd name="connsiteX3371" fmla="*/ 1758441 w 5959916"/>
              <a:gd name="connsiteY3371" fmla="*/ 516092 h 5274968"/>
              <a:gd name="connsiteX3372" fmla="*/ 1825946 w 5959916"/>
              <a:gd name="connsiteY3372" fmla="*/ 480419 h 5274968"/>
              <a:gd name="connsiteX3373" fmla="*/ 1982910 w 5959916"/>
              <a:gd name="connsiteY3373" fmla="*/ 440354 h 5274968"/>
              <a:gd name="connsiteX3374" fmla="*/ 2050416 w 5959916"/>
              <a:gd name="connsiteY3374" fmla="*/ 449135 h 5274968"/>
              <a:gd name="connsiteX3375" fmla="*/ 2046025 w 5959916"/>
              <a:gd name="connsiteY3375" fmla="*/ 493589 h 5274968"/>
              <a:gd name="connsiteX3376" fmla="*/ 2072917 w 5959916"/>
              <a:gd name="connsiteY3376" fmla="*/ 515543 h 5274968"/>
              <a:gd name="connsiteX3377" fmla="*/ 1987850 w 5959916"/>
              <a:gd name="connsiteY3377" fmla="*/ 600063 h 5274968"/>
              <a:gd name="connsiteX3378" fmla="*/ 1965347 w 5959916"/>
              <a:gd name="connsiteY3378" fmla="*/ 604453 h 5274968"/>
              <a:gd name="connsiteX3379" fmla="*/ 1969738 w 5959916"/>
              <a:gd name="connsiteY3379" fmla="*/ 626406 h 5274968"/>
              <a:gd name="connsiteX3380" fmla="*/ 1866560 w 5959916"/>
              <a:gd name="connsiteY3380" fmla="*/ 710926 h 5274968"/>
              <a:gd name="connsiteX3381" fmla="*/ 2158534 w 5959916"/>
              <a:gd name="connsiteY3381" fmla="*/ 635187 h 5274968"/>
              <a:gd name="connsiteX3382" fmla="*/ 2144814 w 5959916"/>
              <a:gd name="connsiteY3382" fmla="*/ 675252 h 5274968"/>
              <a:gd name="connsiteX3383" fmla="*/ 2176097 w 5959916"/>
              <a:gd name="connsiteY3383" fmla="*/ 662080 h 5274968"/>
              <a:gd name="connsiteX3384" fmla="*/ 2176097 w 5959916"/>
              <a:gd name="connsiteY3384" fmla="*/ 706536 h 5274968"/>
              <a:gd name="connsiteX3385" fmla="*/ 2207379 w 5959916"/>
              <a:gd name="connsiteY3385" fmla="*/ 724097 h 5274968"/>
              <a:gd name="connsiteX3386" fmla="*/ 2543811 w 5959916"/>
              <a:gd name="connsiteY3386" fmla="*/ 577561 h 5274968"/>
              <a:gd name="connsiteX3387" fmla="*/ 2687603 w 5959916"/>
              <a:gd name="connsiteY3387" fmla="*/ 573170 h 5274968"/>
              <a:gd name="connsiteX3388" fmla="*/ 2768281 w 5959916"/>
              <a:gd name="connsiteY3388" fmla="*/ 537497 h 5274968"/>
              <a:gd name="connsiteX3389" fmla="*/ 2750169 w 5959916"/>
              <a:gd name="connsiteY3389" fmla="*/ 537497 h 5274968"/>
              <a:gd name="connsiteX3390" fmla="*/ 2745779 w 5959916"/>
              <a:gd name="connsiteY3390" fmla="*/ 515543 h 5274968"/>
              <a:gd name="connsiteX3391" fmla="*/ 2871460 w 5959916"/>
              <a:gd name="connsiteY3391" fmla="*/ 390960 h 5274968"/>
              <a:gd name="connsiteX3392" fmla="*/ 2875851 w 5959916"/>
              <a:gd name="connsiteY3392" fmla="*/ 404131 h 5274968"/>
              <a:gd name="connsiteX3393" fmla="*/ 2943356 w 5959916"/>
              <a:gd name="connsiteY3393" fmla="*/ 355286 h 5274968"/>
              <a:gd name="connsiteX3394" fmla="*/ 3024034 w 5959916"/>
              <a:gd name="connsiteY3394" fmla="*/ 324003 h 5274968"/>
              <a:gd name="connsiteX3395" fmla="*/ 3019643 w 5959916"/>
              <a:gd name="connsiteY3395" fmla="*/ 302049 h 5274968"/>
              <a:gd name="connsiteX3396" fmla="*/ 3064647 w 5959916"/>
              <a:gd name="connsiteY3396" fmla="*/ 288877 h 5274968"/>
              <a:gd name="connsiteX3397" fmla="*/ 3046536 w 5959916"/>
              <a:gd name="connsiteY3397" fmla="*/ 306440 h 5274968"/>
              <a:gd name="connsiteX3398" fmla="*/ 3239722 w 5959916"/>
              <a:gd name="connsiteY3398" fmla="*/ 279547 h 5274968"/>
              <a:gd name="connsiteX3399" fmla="*/ 5450395 w 5959916"/>
              <a:gd name="connsiteY3399" fmla="*/ 159903 h 5274968"/>
              <a:gd name="connsiteX3400" fmla="*/ 5405391 w 5959916"/>
              <a:gd name="connsiteY3400" fmla="*/ 177466 h 5274968"/>
              <a:gd name="connsiteX3401" fmla="*/ 5450395 w 5959916"/>
              <a:gd name="connsiteY3401" fmla="*/ 159903 h 5274968"/>
              <a:gd name="connsiteX3402" fmla="*/ 5566746 w 5959916"/>
              <a:gd name="connsiteY3402" fmla="*/ 111607 h 5274968"/>
              <a:gd name="connsiteX3403" fmla="*/ 5548635 w 5959916"/>
              <a:gd name="connsiteY3403" fmla="*/ 133560 h 5274968"/>
              <a:gd name="connsiteX3404" fmla="*/ 5562356 w 5959916"/>
              <a:gd name="connsiteY3404" fmla="*/ 146732 h 5274968"/>
              <a:gd name="connsiteX3405" fmla="*/ 5548635 w 5959916"/>
              <a:gd name="connsiteY3405" fmla="*/ 159903 h 5274968"/>
              <a:gd name="connsiteX3406" fmla="*/ 5562356 w 5959916"/>
              <a:gd name="connsiteY3406" fmla="*/ 159903 h 5274968"/>
              <a:gd name="connsiteX3407" fmla="*/ 5481677 w 5959916"/>
              <a:gd name="connsiteY3407" fmla="*/ 191187 h 5274968"/>
              <a:gd name="connsiteX3408" fmla="*/ 5539854 w 5959916"/>
              <a:gd name="connsiteY3408" fmla="*/ 133560 h 5274968"/>
              <a:gd name="connsiteX3409" fmla="*/ 5566746 w 5959916"/>
              <a:gd name="connsiteY3409" fmla="*/ 111607 h 5274968"/>
              <a:gd name="connsiteX3410" fmla="*/ 5459176 w 5959916"/>
              <a:gd name="connsiteY3410" fmla="*/ 79774 h 5274968"/>
              <a:gd name="connsiteX3411" fmla="*/ 5423502 w 5959916"/>
              <a:gd name="connsiteY3411" fmla="*/ 101727 h 5274968"/>
              <a:gd name="connsiteX3412" fmla="*/ 5459176 w 5959916"/>
              <a:gd name="connsiteY3412" fmla="*/ 79774 h 5274968"/>
              <a:gd name="connsiteX3413" fmla="*/ 5467958 w 5959916"/>
              <a:gd name="connsiteY3413" fmla="*/ 57273 h 5274968"/>
              <a:gd name="connsiteX3414" fmla="*/ 5391671 w 5959916"/>
              <a:gd name="connsiteY3414" fmla="*/ 84165 h 5274968"/>
              <a:gd name="connsiteX3415" fmla="*/ 5467958 w 5959916"/>
              <a:gd name="connsiteY3415" fmla="*/ 57273 h 5274968"/>
              <a:gd name="connsiteX3416" fmla="*/ 5311212 w 5959916"/>
              <a:gd name="connsiteY3416" fmla="*/ 179 h 5274968"/>
              <a:gd name="connsiteX3417" fmla="*/ 5346118 w 5959916"/>
              <a:gd name="connsiteY3417" fmla="*/ 8427 h 5274968"/>
              <a:gd name="connsiteX3418" fmla="*/ 5319225 w 5959916"/>
              <a:gd name="connsiteY3418" fmla="*/ 44101 h 5274968"/>
              <a:gd name="connsiteX3419" fmla="*/ 5354900 w 5959916"/>
              <a:gd name="connsiteY3419" fmla="*/ 61663 h 5274968"/>
              <a:gd name="connsiteX3420" fmla="*/ 5346118 w 5959916"/>
              <a:gd name="connsiteY3420" fmla="*/ 88556 h 5274968"/>
              <a:gd name="connsiteX3421" fmla="*/ 5364230 w 5959916"/>
              <a:gd name="connsiteY3421" fmla="*/ 88556 h 5274968"/>
              <a:gd name="connsiteX3422" fmla="*/ 5346118 w 5959916"/>
              <a:gd name="connsiteY3422" fmla="*/ 146183 h 5274968"/>
              <a:gd name="connsiteX3423" fmla="*/ 5436126 w 5959916"/>
              <a:gd name="connsiteY3423" fmla="*/ 133010 h 5274968"/>
              <a:gd name="connsiteX3424" fmla="*/ 5373011 w 5959916"/>
              <a:gd name="connsiteY3424" fmla="*/ 204358 h 5274968"/>
              <a:gd name="connsiteX3425" fmla="*/ 5476189 w 5959916"/>
              <a:gd name="connsiteY3425" fmla="*/ 186796 h 5274968"/>
              <a:gd name="connsiteX3426" fmla="*/ 5418014 w 5959916"/>
              <a:gd name="connsiteY3426" fmla="*/ 240032 h 5274968"/>
              <a:gd name="connsiteX3427" fmla="*/ 5422405 w 5959916"/>
              <a:gd name="connsiteY3427" fmla="*/ 257594 h 5274968"/>
              <a:gd name="connsiteX3428" fmla="*/ 5444906 w 5959916"/>
              <a:gd name="connsiteY3428" fmla="*/ 257594 h 5274968"/>
              <a:gd name="connsiteX3429" fmla="*/ 5395512 w 5959916"/>
              <a:gd name="connsiteY3429" fmla="*/ 306440 h 5274968"/>
              <a:gd name="connsiteX3430" fmla="*/ 5354900 w 5959916"/>
              <a:gd name="connsiteY3430" fmla="*/ 333332 h 5274968"/>
              <a:gd name="connsiteX3431" fmla="*/ 5341178 w 5959916"/>
              <a:gd name="connsiteY3431" fmla="*/ 355286 h 5274968"/>
              <a:gd name="connsiteX3432" fmla="*/ 5323068 w 5959916"/>
              <a:gd name="connsiteY3432" fmla="*/ 346505 h 5274968"/>
              <a:gd name="connsiteX3433" fmla="*/ 5304956 w 5959916"/>
              <a:gd name="connsiteY3433" fmla="*/ 364067 h 5274968"/>
              <a:gd name="connsiteX3434" fmla="*/ 5471250 w 5959916"/>
              <a:gd name="connsiteY3434" fmla="*/ 315221 h 5274968"/>
              <a:gd name="connsiteX3435" fmla="*/ 5430638 w 5959916"/>
              <a:gd name="connsiteY3435" fmla="*/ 364067 h 5274968"/>
              <a:gd name="connsiteX3436" fmla="*/ 5448747 w 5959916"/>
              <a:gd name="connsiteY3436" fmla="*/ 421694 h 5274968"/>
              <a:gd name="connsiteX3437" fmla="*/ 5520644 w 5959916"/>
              <a:gd name="connsiteY3437" fmla="*/ 399741 h 5274968"/>
              <a:gd name="connsiteX3438" fmla="*/ 5421856 w 5959916"/>
              <a:gd name="connsiteY3438" fmla="*/ 537497 h 5274968"/>
              <a:gd name="connsiteX3439" fmla="*/ 5547537 w 5959916"/>
              <a:gd name="connsiteY3439" fmla="*/ 510604 h 5274968"/>
              <a:gd name="connsiteX3440" fmla="*/ 5489361 w 5959916"/>
              <a:gd name="connsiteY3440" fmla="*/ 581952 h 5274968"/>
              <a:gd name="connsiteX3441" fmla="*/ 5475641 w 5959916"/>
              <a:gd name="connsiteY3441" fmla="*/ 684033 h 5274968"/>
              <a:gd name="connsiteX3442" fmla="*/ 5439967 w 5959916"/>
              <a:gd name="connsiteY3442" fmla="*/ 697205 h 5274968"/>
              <a:gd name="connsiteX3443" fmla="*/ 5480581 w 5959916"/>
              <a:gd name="connsiteY3443" fmla="*/ 714767 h 5274968"/>
              <a:gd name="connsiteX3444" fmla="*/ 5458078 w 5959916"/>
              <a:gd name="connsiteY3444" fmla="*/ 741660 h 5274968"/>
              <a:gd name="connsiteX3445" fmla="*/ 5449298 w 5959916"/>
              <a:gd name="connsiteY3445" fmla="*/ 724097 h 5274968"/>
              <a:gd name="connsiteX3446" fmla="*/ 5444906 w 5959916"/>
              <a:gd name="connsiteY3446" fmla="*/ 746050 h 5274968"/>
              <a:gd name="connsiteX3447" fmla="*/ 5391121 w 5959916"/>
              <a:gd name="connsiteY3447" fmla="*/ 768003 h 5274968"/>
              <a:gd name="connsiteX3448" fmla="*/ 5391121 w 5959916"/>
              <a:gd name="connsiteY3448" fmla="*/ 750441 h 5274968"/>
              <a:gd name="connsiteX3449" fmla="*/ 5364230 w 5959916"/>
              <a:gd name="connsiteY3449" fmla="*/ 812459 h 5274968"/>
              <a:gd name="connsiteX3450" fmla="*/ 5238548 w 5959916"/>
              <a:gd name="connsiteY3450" fmla="*/ 843742 h 5274968"/>
              <a:gd name="connsiteX3451" fmla="*/ 5292333 w 5959916"/>
              <a:gd name="connsiteY3451" fmla="*/ 710377 h 5274968"/>
              <a:gd name="connsiteX3452" fmla="*/ 5319225 w 5959916"/>
              <a:gd name="connsiteY3452" fmla="*/ 692814 h 5274968"/>
              <a:gd name="connsiteX3453" fmla="*/ 5314835 w 5959916"/>
              <a:gd name="connsiteY3453" fmla="*/ 617076 h 5274968"/>
              <a:gd name="connsiteX3454" fmla="*/ 5296724 w 5959916"/>
              <a:gd name="connsiteY3454" fmla="*/ 603904 h 5274968"/>
              <a:gd name="connsiteX3455" fmla="*/ 5067863 w 5959916"/>
              <a:gd name="connsiteY3455" fmla="*/ 652750 h 5274968"/>
              <a:gd name="connsiteX3456" fmla="*/ 5040970 w 5959916"/>
              <a:gd name="connsiteY3456" fmla="*/ 617076 h 5274968"/>
              <a:gd name="connsiteX3457" fmla="*/ 5005296 w 5959916"/>
              <a:gd name="connsiteY3457" fmla="*/ 652750 h 5274968"/>
              <a:gd name="connsiteX3458" fmla="*/ 5019017 w 5959916"/>
              <a:gd name="connsiteY3458" fmla="*/ 670313 h 5274968"/>
              <a:gd name="connsiteX3459" fmla="*/ 5005296 w 5959916"/>
              <a:gd name="connsiteY3459" fmla="*/ 701596 h 5274968"/>
              <a:gd name="connsiteX3460" fmla="*/ 4937791 w 5959916"/>
              <a:gd name="connsiteY3460" fmla="*/ 719158 h 5274968"/>
              <a:gd name="connsiteX3461" fmla="*/ 4987185 w 5959916"/>
              <a:gd name="connsiteY3461" fmla="*/ 687875 h 5274968"/>
              <a:gd name="connsiteX3462" fmla="*/ 4987185 w 5959916"/>
              <a:gd name="connsiteY3462" fmla="*/ 665922 h 5274968"/>
              <a:gd name="connsiteX3463" fmla="*/ 4960292 w 5959916"/>
              <a:gd name="connsiteY3463" fmla="*/ 661531 h 5274968"/>
              <a:gd name="connsiteX3464" fmla="*/ 5050300 w 5959916"/>
              <a:gd name="connsiteY3464" fmla="*/ 550668 h 5274968"/>
              <a:gd name="connsiteX3465" fmla="*/ 4888945 w 5959916"/>
              <a:gd name="connsiteY3465" fmla="*/ 586342 h 5274968"/>
              <a:gd name="connsiteX3466" fmla="*/ 4870835 w 5959916"/>
              <a:gd name="connsiteY3466" fmla="*/ 568780 h 5274968"/>
              <a:gd name="connsiteX3467" fmla="*/ 4951511 w 5959916"/>
              <a:gd name="connsiteY3467" fmla="*/ 493041 h 5274968"/>
              <a:gd name="connsiteX3468" fmla="*/ 4947122 w 5959916"/>
              <a:gd name="connsiteY3468" fmla="*/ 484260 h 5274968"/>
              <a:gd name="connsiteX3469" fmla="*/ 4852722 w 5959916"/>
              <a:gd name="connsiteY3469" fmla="*/ 541887 h 5274968"/>
              <a:gd name="connsiteX3470" fmla="*/ 4857113 w 5959916"/>
              <a:gd name="connsiteY3470" fmla="*/ 493041 h 5274968"/>
              <a:gd name="connsiteX3471" fmla="*/ 4745154 w 5959916"/>
              <a:gd name="connsiteY3471" fmla="*/ 550668 h 5274968"/>
              <a:gd name="connsiteX3472" fmla="*/ 4735274 w 5959916"/>
              <a:gd name="connsiteY3472" fmla="*/ 533106 h 5274968"/>
              <a:gd name="connsiteX3473" fmla="*/ 4820342 w 5959916"/>
              <a:gd name="connsiteY3473" fmla="*/ 448586 h 5274968"/>
              <a:gd name="connsiteX3474" fmla="*/ 4820342 w 5959916"/>
              <a:gd name="connsiteY3474" fmla="*/ 368458 h 5274968"/>
              <a:gd name="connsiteX3475" fmla="*/ 4905411 w 5959916"/>
              <a:gd name="connsiteY3475" fmla="*/ 319612 h 5274968"/>
              <a:gd name="connsiteX3476" fmla="*/ 4905411 w 5959916"/>
              <a:gd name="connsiteY3476" fmla="*/ 350895 h 5274968"/>
              <a:gd name="connsiteX3477" fmla="*/ 4927912 w 5959916"/>
              <a:gd name="connsiteY3477" fmla="*/ 350895 h 5274968"/>
              <a:gd name="connsiteX3478" fmla="*/ 4869736 w 5959916"/>
              <a:gd name="connsiteY3478" fmla="*/ 448586 h 5274968"/>
              <a:gd name="connsiteX3479" fmla="*/ 4865346 w 5959916"/>
              <a:gd name="connsiteY3479" fmla="*/ 431024 h 5274968"/>
              <a:gd name="connsiteX3480" fmla="*/ 4842845 w 5959916"/>
              <a:gd name="connsiteY3480" fmla="*/ 452977 h 5274968"/>
              <a:gd name="connsiteX3481" fmla="*/ 4910350 w 5959916"/>
              <a:gd name="connsiteY3481" fmla="*/ 466149 h 5274968"/>
              <a:gd name="connsiteX3482" fmla="*/ 4941633 w 5959916"/>
              <a:gd name="connsiteY3482" fmla="*/ 315221 h 5274968"/>
              <a:gd name="connsiteX3483" fmla="*/ 4950414 w 5959916"/>
              <a:gd name="connsiteY3483" fmla="*/ 279547 h 5274968"/>
              <a:gd name="connsiteX3484" fmla="*/ 4909801 w 5959916"/>
              <a:gd name="connsiteY3484" fmla="*/ 257594 h 5274968"/>
              <a:gd name="connsiteX3485" fmla="*/ 4905411 w 5959916"/>
              <a:gd name="connsiteY3485" fmla="*/ 248813 h 5274968"/>
              <a:gd name="connsiteX3486" fmla="*/ 5143601 w 5959916"/>
              <a:gd name="connsiteY3486" fmla="*/ 128620 h 5274968"/>
              <a:gd name="connsiteX3487" fmla="*/ 5094207 w 5959916"/>
              <a:gd name="connsiteY3487" fmla="*/ 133010 h 5274968"/>
              <a:gd name="connsiteX3488" fmla="*/ 5107927 w 5959916"/>
              <a:gd name="connsiteY3488" fmla="*/ 84165 h 5274968"/>
              <a:gd name="connsiteX3489" fmla="*/ 5311212 w 5959916"/>
              <a:gd name="connsiteY3489" fmla="*/ 179 h 5274968"/>
            </a:gdLst>
            <a:ahLst/>
            <a:cxnLst/>
            <a:rect l="l" t="t" r="r" b="b"/>
            <a:pathLst>
              <a:path h="5274968" w="5959916">
                <a:moveTo>
                  <a:pt x="2711821" y="5245879"/>
                </a:moveTo>
                <a:cubicBezTo>
                  <a:pt x="2723002" y="5246429"/>
                  <a:pt x="2734253" y="5247526"/>
                  <a:pt x="2747974" y="5247526"/>
                </a:cubicBezTo>
                <a:cubicBezTo>
                  <a:pt x="2734802" y="5260699"/>
                  <a:pt x="2712300" y="5260699"/>
                  <a:pt x="2689799" y="5260699"/>
                </a:cubicBezTo>
                <a:cubicBezTo>
                  <a:pt x="2689799" y="5251917"/>
                  <a:pt x="2684859" y="5247526"/>
                  <a:pt x="2676078" y="5247526"/>
                </a:cubicBezTo>
                <a:cubicBezTo>
                  <a:pt x="2689524" y="5245331"/>
                  <a:pt x="2700638" y="5245331"/>
                  <a:pt x="2711821" y="5245879"/>
                </a:cubicBezTo>
                <a:close/>
                <a:moveTo>
                  <a:pt x="2554788" y="5216243"/>
                </a:moveTo>
                <a:cubicBezTo>
                  <a:pt x="2550397" y="5238745"/>
                  <a:pt x="2577290" y="5225573"/>
                  <a:pt x="2591009" y="5229416"/>
                </a:cubicBezTo>
                <a:cubicBezTo>
                  <a:pt x="2577290" y="5242587"/>
                  <a:pt x="2541616" y="5229416"/>
                  <a:pt x="2527895" y="5233805"/>
                </a:cubicBezTo>
                <a:cubicBezTo>
                  <a:pt x="2527895" y="5220634"/>
                  <a:pt x="2546007" y="5220634"/>
                  <a:pt x="2554788" y="5216243"/>
                </a:cubicBezTo>
                <a:close/>
                <a:moveTo>
                  <a:pt x="3802269" y="5208010"/>
                </a:moveTo>
                <a:cubicBezTo>
                  <a:pt x="3757814" y="5234354"/>
                  <a:pt x="3685918" y="5261246"/>
                  <a:pt x="3640914" y="5274419"/>
                </a:cubicBezTo>
                <a:cubicBezTo>
                  <a:pt x="3640914" y="5247526"/>
                  <a:pt x="3677137" y="5251917"/>
                  <a:pt x="3690309" y="5248076"/>
                </a:cubicBezTo>
                <a:cubicBezTo>
                  <a:pt x="3725983" y="5234903"/>
                  <a:pt x="3761656" y="5212401"/>
                  <a:pt x="3802269" y="5208010"/>
                </a:cubicBezTo>
                <a:close/>
                <a:moveTo>
                  <a:pt x="2689250" y="5131724"/>
                </a:moveTo>
                <a:cubicBezTo>
                  <a:pt x="2702421" y="5131724"/>
                  <a:pt x="2698030" y="5144896"/>
                  <a:pt x="2716143" y="5140505"/>
                </a:cubicBezTo>
                <a:cubicBezTo>
                  <a:pt x="2711752" y="5154226"/>
                  <a:pt x="2720533" y="5158617"/>
                  <a:pt x="2720533" y="5167398"/>
                </a:cubicBezTo>
                <a:cubicBezTo>
                  <a:pt x="2702971" y="5167398"/>
                  <a:pt x="2689250" y="5185509"/>
                  <a:pt x="2671138" y="5171239"/>
                </a:cubicBezTo>
                <a:cubicBezTo>
                  <a:pt x="2684859" y="5162457"/>
                  <a:pt x="2698030" y="5158067"/>
                  <a:pt x="2711752" y="5158067"/>
                </a:cubicBezTo>
                <a:cubicBezTo>
                  <a:pt x="2711752" y="5144896"/>
                  <a:pt x="2698580" y="5144896"/>
                  <a:pt x="2684859" y="5144896"/>
                </a:cubicBezTo>
                <a:cubicBezTo>
                  <a:pt x="2684859" y="5140505"/>
                  <a:pt x="2684859" y="5140505"/>
                  <a:pt x="2689250" y="5140505"/>
                </a:cubicBezTo>
                <a:cubicBezTo>
                  <a:pt x="2689250" y="5140505"/>
                  <a:pt x="2689250" y="5140505"/>
                  <a:pt x="2689250" y="5131724"/>
                </a:cubicBezTo>
                <a:close/>
                <a:moveTo>
                  <a:pt x="2721245" y="5121709"/>
                </a:moveTo>
                <a:cubicBezTo>
                  <a:pt x="2730686" y="5119650"/>
                  <a:pt x="2750855" y="5126235"/>
                  <a:pt x="2761146" y="5122943"/>
                </a:cubicBezTo>
                <a:cubicBezTo>
                  <a:pt x="2756755" y="5131724"/>
                  <a:pt x="2724924" y="5136115"/>
                  <a:pt x="2716143" y="5127334"/>
                </a:cubicBezTo>
                <a:cubicBezTo>
                  <a:pt x="2716143" y="5124040"/>
                  <a:pt x="2718098" y="5122394"/>
                  <a:pt x="2721245" y="5121709"/>
                </a:cubicBezTo>
                <a:close/>
                <a:moveTo>
                  <a:pt x="2582117" y="5119350"/>
                </a:moveTo>
                <a:cubicBezTo>
                  <a:pt x="2591593" y="5118072"/>
                  <a:pt x="2601712" y="5118964"/>
                  <a:pt x="2612963" y="5123492"/>
                </a:cubicBezTo>
                <a:cubicBezTo>
                  <a:pt x="2590462" y="5167946"/>
                  <a:pt x="2563568" y="5181118"/>
                  <a:pt x="2509783" y="5185509"/>
                </a:cubicBezTo>
                <a:cubicBezTo>
                  <a:pt x="2505393" y="5171788"/>
                  <a:pt x="2501001" y="5167398"/>
                  <a:pt x="2501001" y="5149835"/>
                </a:cubicBezTo>
                <a:cubicBezTo>
                  <a:pt x="2531051" y="5146542"/>
                  <a:pt x="2553690" y="5123184"/>
                  <a:pt x="2582117" y="5119350"/>
                </a:cubicBezTo>
                <a:close/>
                <a:moveTo>
                  <a:pt x="3149303" y="5089464"/>
                </a:moveTo>
                <a:cubicBezTo>
                  <a:pt x="3161514" y="5090013"/>
                  <a:pt x="3173588" y="5096599"/>
                  <a:pt x="3177705" y="5109771"/>
                </a:cubicBezTo>
                <a:cubicBezTo>
                  <a:pt x="3146422" y="5118552"/>
                  <a:pt x="3110199" y="5122943"/>
                  <a:pt x="3078916" y="5131724"/>
                </a:cubicBezTo>
                <a:cubicBezTo>
                  <a:pt x="3038851" y="5144896"/>
                  <a:pt x="2993848" y="5171788"/>
                  <a:pt x="2971346" y="5144896"/>
                </a:cubicBezTo>
                <a:cubicBezTo>
                  <a:pt x="3002628" y="5149835"/>
                  <a:pt x="3025131" y="5122943"/>
                  <a:pt x="3043242" y="5122943"/>
                </a:cubicBezTo>
                <a:cubicBezTo>
                  <a:pt x="3052573" y="5118552"/>
                  <a:pt x="3056963" y="5127334"/>
                  <a:pt x="3056963" y="5127334"/>
                </a:cubicBezTo>
                <a:cubicBezTo>
                  <a:pt x="3079465" y="5122943"/>
                  <a:pt x="3093185" y="5096599"/>
                  <a:pt x="3120078" y="5105381"/>
                </a:cubicBezTo>
                <a:cubicBezTo>
                  <a:pt x="3124744" y="5094404"/>
                  <a:pt x="3137092" y="5088915"/>
                  <a:pt x="3149303" y="5089464"/>
                </a:cubicBezTo>
                <a:close/>
                <a:moveTo>
                  <a:pt x="4080524" y="5074098"/>
                </a:moveTo>
                <a:cubicBezTo>
                  <a:pt x="4076133" y="5096599"/>
                  <a:pt x="4026738" y="5109771"/>
                  <a:pt x="3995457" y="5118552"/>
                </a:cubicBezTo>
                <a:cubicBezTo>
                  <a:pt x="3972954" y="5136663"/>
                  <a:pt x="3950452" y="5154226"/>
                  <a:pt x="3914778" y="5158617"/>
                </a:cubicBezTo>
                <a:cubicBezTo>
                  <a:pt x="3923560" y="5136663"/>
                  <a:pt x="3977893" y="5136663"/>
                  <a:pt x="3972954" y="5114162"/>
                </a:cubicBezTo>
                <a:cubicBezTo>
                  <a:pt x="4008629" y="5109771"/>
                  <a:pt x="4049241" y="5087270"/>
                  <a:pt x="4080524" y="5074098"/>
                </a:cubicBezTo>
                <a:close/>
                <a:moveTo>
                  <a:pt x="3250698" y="5074098"/>
                </a:moveTo>
                <a:cubicBezTo>
                  <a:pt x="3236978" y="5087817"/>
                  <a:pt x="3219416" y="5092208"/>
                  <a:pt x="3201303" y="5100990"/>
                </a:cubicBezTo>
                <a:cubicBezTo>
                  <a:pt x="3196365" y="5087817"/>
                  <a:pt x="3236978" y="5083426"/>
                  <a:pt x="3250698" y="5074098"/>
                </a:cubicBezTo>
                <a:close/>
                <a:moveTo>
                  <a:pt x="2913720" y="5070255"/>
                </a:moveTo>
                <a:cubicBezTo>
                  <a:pt x="2891217" y="5074646"/>
                  <a:pt x="2864325" y="5092208"/>
                  <a:pt x="2846214" y="5087817"/>
                </a:cubicBezTo>
                <a:cubicBezTo>
                  <a:pt x="2859934" y="5069707"/>
                  <a:pt x="2891217" y="5069707"/>
                  <a:pt x="2913720" y="5070255"/>
                </a:cubicBezTo>
                <a:close/>
                <a:moveTo>
                  <a:pt x="2733679" y="5057358"/>
                </a:moveTo>
                <a:cubicBezTo>
                  <a:pt x="2737512" y="5058455"/>
                  <a:pt x="2740839" y="5060925"/>
                  <a:pt x="2743034" y="5065316"/>
                </a:cubicBezTo>
                <a:cubicBezTo>
                  <a:pt x="2738644" y="5074098"/>
                  <a:pt x="2720533" y="5069707"/>
                  <a:pt x="2702421" y="5069707"/>
                </a:cubicBezTo>
                <a:cubicBezTo>
                  <a:pt x="2706126" y="5063120"/>
                  <a:pt x="2722179" y="5054065"/>
                  <a:pt x="2733679" y="5057358"/>
                </a:cubicBezTo>
                <a:close/>
                <a:moveTo>
                  <a:pt x="4152970" y="5043362"/>
                </a:moveTo>
                <a:cubicBezTo>
                  <a:pt x="4134858" y="5060925"/>
                  <a:pt x="4116746" y="5069707"/>
                  <a:pt x="4089853" y="5074646"/>
                </a:cubicBezTo>
                <a:cubicBezTo>
                  <a:pt x="4112356" y="5065316"/>
                  <a:pt x="4130467" y="5052143"/>
                  <a:pt x="4152970" y="5043362"/>
                </a:cubicBezTo>
                <a:close/>
                <a:moveTo>
                  <a:pt x="3847273" y="5038423"/>
                </a:moveTo>
                <a:cubicBezTo>
                  <a:pt x="3820381" y="5034033"/>
                  <a:pt x="3793487" y="5060925"/>
                  <a:pt x="3770986" y="5069707"/>
                </a:cubicBezTo>
                <a:cubicBezTo>
                  <a:pt x="3797879" y="5074098"/>
                  <a:pt x="3820381" y="5065316"/>
                  <a:pt x="3842882" y="5060925"/>
                </a:cubicBezTo>
                <a:cubicBezTo>
                  <a:pt x="3838492" y="5047753"/>
                  <a:pt x="3847273" y="5047753"/>
                  <a:pt x="3847273" y="5038423"/>
                </a:cubicBezTo>
                <a:close/>
                <a:moveTo>
                  <a:pt x="2563568" y="5025251"/>
                </a:moveTo>
                <a:cubicBezTo>
                  <a:pt x="2554788" y="5043362"/>
                  <a:pt x="2532286" y="5065316"/>
                  <a:pt x="2509783" y="5056534"/>
                </a:cubicBezTo>
                <a:cubicBezTo>
                  <a:pt x="2522955" y="5042814"/>
                  <a:pt x="2549848" y="5038423"/>
                  <a:pt x="2563568" y="5025251"/>
                </a:cubicBezTo>
                <a:close/>
                <a:moveTo>
                  <a:pt x="2814931" y="5021410"/>
                </a:moveTo>
                <a:cubicBezTo>
                  <a:pt x="2806149" y="5030191"/>
                  <a:pt x="2779258" y="5021410"/>
                  <a:pt x="2779258" y="5038972"/>
                </a:cubicBezTo>
                <a:cubicBezTo>
                  <a:pt x="2792428" y="5034033"/>
                  <a:pt x="2810540" y="5038972"/>
                  <a:pt x="2814931" y="5021410"/>
                </a:cubicBezTo>
                <a:close/>
                <a:moveTo>
                  <a:pt x="3362659" y="5020860"/>
                </a:moveTo>
                <a:cubicBezTo>
                  <a:pt x="3358269" y="5038972"/>
                  <a:pt x="3349487" y="5052143"/>
                  <a:pt x="3331376" y="5056534"/>
                </a:cubicBezTo>
                <a:cubicBezTo>
                  <a:pt x="3335766" y="5034033"/>
                  <a:pt x="3344548" y="5034033"/>
                  <a:pt x="3362659" y="5020860"/>
                </a:cubicBezTo>
                <a:close/>
                <a:moveTo>
                  <a:pt x="2895608" y="4980796"/>
                </a:moveTo>
                <a:cubicBezTo>
                  <a:pt x="2882436" y="4989578"/>
                  <a:pt x="2878047" y="5003298"/>
                  <a:pt x="2877497" y="5015922"/>
                </a:cubicBezTo>
                <a:cubicBezTo>
                  <a:pt x="2841823" y="5029093"/>
                  <a:pt x="2814931" y="5047205"/>
                  <a:pt x="2774318" y="5060377"/>
                </a:cubicBezTo>
                <a:cubicBezTo>
                  <a:pt x="2774318" y="5051596"/>
                  <a:pt x="2765536" y="5051596"/>
                  <a:pt x="2765536" y="5047205"/>
                </a:cubicBezTo>
                <a:cubicBezTo>
                  <a:pt x="2778708" y="5034033"/>
                  <a:pt x="2769927" y="5034033"/>
                  <a:pt x="2751816" y="5025251"/>
                </a:cubicBezTo>
                <a:cubicBezTo>
                  <a:pt x="2796819" y="5007689"/>
                  <a:pt x="2841823" y="4989578"/>
                  <a:pt x="2895608" y="4980796"/>
                </a:cubicBezTo>
                <a:close/>
                <a:moveTo>
                  <a:pt x="3610797" y="4949513"/>
                </a:moveTo>
                <a:cubicBezTo>
                  <a:pt x="3617451" y="4948964"/>
                  <a:pt x="3625272" y="4950063"/>
                  <a:pt x="3632133" y="4950063"/>
                </a:cubicBezTo>
                <a:cubicBezTo>
                  <a:pt x="3622803" y="4954454"/>
                  <a:pt x="3609631" y="4958844"/>
                  <a:pt x="3596459" y="4958844"/>
                </a:cubicBezTo>
                <a:cubicBezTo>
                  <a:pt x="3598654" y="4952258"/>
                  <a:pt x="3604142" y="4950062"/>
                  <a:pt x="3610797" y="4949513"/>
                </a:cubicBezTo>
                <a:close/>
                <a:moveTo>
                  <a:pt x="3658408" y="4923170"/>
                </a:moveTo>
                <a:cubicBezTo>
                  <a:pt x="3667943" y="4922072"/>
                  <a:pt x="3679057" y="4923170"/>
                  <a:pt x="3680978" y="4927560"/>
                </a:cubicBezTo>
                <a:cubicBezTo>
                  <a:pt x="3680978" y="4949513"/>
                  <a:pt x="3654086" y="4918780"/>
                  <a:pt x="3645305" y="4931951"/>
                </a:cubicBezTo>
                <a:cubicBezTo>
                  <a:pt x="3640914" y="4927561"/>
                  <a:pt x="3648872" y="4924267"/>
                  <a:pt x="3658408" y="4923170"/>
                </a:cubicBezTo>
                <a:close/>
                <a:moveTo>
                  <a:pt x="4085463" y="4918780"/>
                </a:moveTo>
                <a:cubicBezTo>
                  <a:pt x="4098635" y="4923170"/>
                  <a:pt x="4089853" y="4945672"/>
                  <a:pt x="4086013" y="4955551"/>
                </a:cubicBezTo>
                <a:cubicBezTo>
                  <a:pt x="4131016" y="4946220"/>
                  <a:pt x="4153518" y="4941829"/>
                  <a:pt x="4184801" y="4928658"/>
                </a:cubicBezTo>
                <a:cubicBezTo>
                  <a:pt x="4184801" y="4937438"/>
                  <a:pt x="4176020" y="4937438"/>
                  <a:pt x="4176020" y="4950610"/>
                </a:cubicBezTo>
                <a:cubicBezTo>
                  <a:pt x="4104123" y="4976955"/>
                  <a:pt x="4036618" y="4972565"/>
                  <a:pt x="3978444" y="5012629"/>
                </a:cubicBezTo>
                <a:cubicBezTo>
                  <a:pt x="3947159" y="5021410"/>
                  <a:pt x="3902155" y="5012629"/>
                  <a:pt x="3870872" y="5030191"/>
                </a:cubicBezTo>
                <a:cubicBezTo>
                  <a:pt x="3866481" y="5047753"/>
                  <a:pt x="3888983" y="5038972"/>
                  <a:pt x="3888983" y="5047753"/>
                </a:cubicBezTo>
                <a:cubicBezTo>
                  <a:pt x="3848370" y="5079037"/>
                  <a:pt x="3798976" y="5097148"/>
                  <a:pt x="3749581" y="5119102"/>
                </a:cubicBezTo>
                <a:cubicBezTo>
                  <a:pt x="3749581" y="5163556"/>
                  <a:pt x="3695248" y="5154775"/>
                  <a:pt x="3686467" y="5194839"/>
                </a:cubicBezTo>
                <a:cubicBezTo>
                  <a:pt x="3632682" y="5217341"/>
                  <a:pt x="3578897" y="5234903"/>
                  <a:pt x="3538283" y="5274968"/>
                </a:cubicBezTo>
                <a:cubicBezTo>
                  <a:pt x="3515782" y="5261796"/>
                  <a:pt x="3493279" y="5203621"/>
                  <a:pt x="3470778" y="5230513"/>
                </a:cubicBezTo>
                <a:cubicBezTo>
                  <a:pt x="3461996" y="5194839"/>
                  <a:pt x="3457057" y="5101538"/>
                  <a:pt x="3520173" y="5128431"/>
                </a:cubicBezTo>
                <a:cubicBezTo>
                  <a:pt x="3547064" y="5105929"/>
                  <a:pt x="3600850" y="5088366"/>
                  <a:pt x="3632133" y="5092757"/>
                </a:cubicBezTo>
                <a:cubicBezTo>
                  <a:pt x="3640914" y="5105929"/>
                  <a:pt x="3622803" y="5124040"/>
                  <a:pt x="3636524" y="5132821"/>
                </a:cubicBezTo>
                <a:cubicBezTo>
                  <a:pt x="3609631" y="5145994"/>
                  <a:pt x="3591521" y="5167946"/>
                  <a:pt x="3582739" y="5194839"/>
                </a:cubicBezTo>
                <a:cubicBezTo>
                  <a:pt x="3623351" y="5221182"/>
                  <a:pt x="3654636" y="5176728"/>
                  <a:pt x="3677137" y="5163556"/>
                </a:cubicBezTo>
                <a:cubicBezTo>
                  <a:pt x="3677137" y="5154775"/>
                  <a:pt x="3659026" y="5172337"/>
                  <a:pt x="3650245" y="5159166"/>
                </a:cubicBezTo>
                <a:cubicBezTo>
                  <a:pt x="3690857" y="5149835"/>
                  <a:pt x="3699639" y="5110319"/>
                  <a:pt x="3717750" y="5083426"/>
                </a:cubicBezTo>
                <a:cubicBezTo>
                  <a:pt x="3713359" y="5074646"/>
                  <a:pt x="3686467" y="5087817"/>
                  <a:pt x="3690857" y="5070255"/>
                </a:cubicBezTo>
                <a:cubicBezTo>
                  <a:pt x="3704030" y="5065865"/>
                  <a:pt x="3717750" y="5061474"/>
                  <a:pt x="3726531" y="5057084"/>
                </a:cubicBezTo>
                <a:cubicBezTo>
                  <a:pt x="3730921" y="5038972"/>
                  <a:pt x="3712811" y="5043362"/>
                  <a:pt x="3712811" y="5025801"/>
                </a:cubicBezTo>
                <a:cubicBezTo>
                  <a:pt x="3722141" y="5030191"/>
                  <a:pt x="3722141" y="5021410"/>
                  <a:pt x="3730921" y="5021410"/>
                </a:cubicBezTo>
                <a:cubicBezTo>
                  <a:pt x="3722141" y="4994518"/>
                  <a:pt x="3775926" y="4981346"/>
                  <a:pt x="3807209" y="4972565"/>
                </a:cubicBezTo>
                <a:cubicBezTo>
                  <a:pt x="3811599" y="5008238"/>
                  <a:pt x="3762206" y="4986285"/>
                  <a:pt x="3753424" y="5008238"/>
                </a:cubicBezTo>
                <a:cubicBezTo>
                  <a:pt x="3753424" y="5021410"/>
                  <a:pt x="3767145" y="5025801"/>
                  <a:pt x="3775926" y="5030191"/>
                </a:cubicBezTo>
                <a:cubicBezTo>
                  <a:pt x="3784707" y="5003298"/>
                  <a:pt x="3847822" y="4985737"/>
                  <a:pt x="3874715" y="4998908"/>
                </a:cubicBezTo>
                <a:cubicBezTo>
                  <a:pt x="3932890" y="4954454"/>
                  <a:pt x="4027288" y="4963234"/>
                  <a:pt x="4085463" y="4918780"/>
                </a:cubicBezTo>
                <a:close/>
                <a:moveTo>
                  <a:pt x="3905997" y="4914389"/>
                </a:moveTo>
                <a:cubicBezTo>
                  <a:pt x="3901607" y="4945672"/>
                  <a:pt x="3910388" y="4954454"/>
                  <a:pt x="3870324" y="4954454"/>
                </a:cubicBezTo>
                <a:cubicBezTo>
                  <a:pt x="3874715" y="4945123"/>
                  <a:pt x="3883496" y="4940732"/>
                  <a:pt x="3874715" y="4923170"/>
                </a:cubicBezTo>
                <a:cubicBezTo>
                  <a:pt x="3887887" y="4923170"/>
                  <a:pt x="3892277" y="4914389"/>
                  <a:pt x="3905997" y="4914389"/>
                </a:cubicBezTo>
                <a:close/>
                <a:moveTo>
                  <a:pt x="2518565" y="4901217"/>
                </a:moveTo>
                <a:cubicBezTo>
                  <a:pt x="2514174" y="4918780"/>
                  <a:pt x="2473561" y="4918780"/>
                  <a:pt x="2455450" y="4909998"/>
                </a:cubicBezTo>
                <a:cubicBezTo>
                  <a:pt x="2469170" y="4892435"/>
                  <a:pt x="2504844" y="4909998"/>
                  <a:pt x="2518565" y="4901217"/>
                </a:cubicBezTo>
                <a:close/>
                <a:moveTo>
                  <a:pt x="3582189" y="4896826"/>
                </a:moveTo>
                <a:cubicBezTo>
                  <a:pt x="3564628" y="4892435"/>
                  <a:pt x="3528405" y="4901217"/>
                  <a:pt x="3524014" y="4914389"/>
                </a:cubicBezTo>
                <a:cubicBezTo>
                  <a:pt x="3546516" y="4909998"/>
                  <a:pt x="3569018" y="4905607"/>
                  <a:pt x="3582189" y="4896826"/>
                </a:cubicBezTo>
                <a:close/>
                <a:moveTo>
                  <a:pt x="3093185" y="4892435"/>
                </a:moveTo>
                <a:cubicBezTo>
                  <a:pt x="3093185" y="4901217"/>
                  <a:pt x="3070684" y="4901217"/>
                  <a:pt x="3088794" y="4914389"/>
                </a:cubicBezTo>
                <a:cubicBezTo>
                  <a:pt x="3106907" y="4914389"/>
                  <a:pt x="3111297" y="4909998"/>
                  <a:pt x="3129408" y="4914389"/>
                </a:cubicBezTo>
                <a:cubicBezTo>
                  <a:pt x="3120078" y="4931951"/>
                  <a:pt x="3075623" y="4931951"/>
                  <a:pt x="3061903" y="4931951"/>
                </a:cubicBezTo>
                <a:cubicBezTo>
                  <a:pt x="3066293" y="4923170"/>
                  <a:pt x="3080013" y="4923170"/>
                  <a:pt x="3061903" y="4914389"/>
                </a:cubicBezTo>
                <a:cubicBezTo>
                  <a:pt x="3084404" y="4905607"/>
                  <a:pt x="3061903" y="4892435"/>
                  <a:pt x="3093185" y="4892435"/>
                </a:cubicBezTo>
                <a:close/>
                <a:moveTo>
                  <a:pt x="2851153" y="4874324"/>
                </a:moveTo>
                <a:cubicBezTo>
                  <a:pt x="2846762" y="4887496"/>
                  <a:pt x="2824261" y="4887496"/>
                  <a:pt x="2806149" y="4891887"/>
                </a:cubicBezTo>
                <a:cubicBezTo>
                  <a:pt x="2819322" y="4878714"/>
                  <a:pt x="2833042" y="4878714"/>
                  <a:pt x="2851153" y="4874324"/>
                </a:cubicBezTo>
                <a:close/>
                <a:moveTo>
                  <a:pt x="4215536" y="4865543"/>
                </a:moveTo>
                <a:cubicBezTo>
                  <a:pt x="4224316" y="4865543"/>
                  <a:pt x="4219926" y="4874324"/>
                  <a:pt x="4219926" y="4878714"/>
                </a:cubicBezTo>
                <a:cubicBezTo>
                  <a:pt x="4188643" y="4878714"/>
                  <a:pt x="4166141" y="4914389"/>
                  <a:pt x="4116746" y="4914389"/>
                </a:cubicBezTo>
                <a:cubicBezTo>
                  <a:pt x="4148029" y="4896826"/>
                  <a:pt x="4184253" y="4883105"/>
                  <a:pt x="4215536" y="4865543"/>
                </a:cubicBezTo>
                <a:close/>
                <a:moveTo>
                  <a:pt x="4058572" y="4856762"/>
                </a:moveTo>
                <a:cubicBezTo>
                  <a:pt x="4072291" y="4861153"/>
                  <a:pt x="4058572" y="4869934"/>
                  <a:pt x="4054180" y="4874324"/>
                </a:cubicBezTo>
                <a:cubicBezTo>
                  <a:pt x="4054180" y="4878714"/>
                  <a:pt x="4085463" y="4874324"/>
                  <a:pt x="4089853" y="4869934"/>
                </a:cubicBezTo>
                <a:cubicBezTo>
                  <a:pt x="4067352" y="4896277"/>
                  <a:pt x="3982283" y="4900668"/>
                  <a:pt x="3941671" y="4927560"/>
                </a:cubicBezTo>
                <a:cubicBezTo>
                  <a:pt x="3928499" y="4927560"/>
                  <a:pt x="3932890" y="4914389"/>
                  <a:pt x="3919169" y="4914389"/>
                </a:cubicBezTo>
                <a:cubicBezTo>
                  <a:pt x="3964172" y="4892435"/>
                  <a:pt x="4009177" y="4878714"/>
                  <a:pt x="4058572" y="4856762"/>
                </a:cubicBezTo>
                <a:close/>
                <a:moveTo>
                  <a:pt x="4372500" y="4852371"/>
                </a:moveTo>
                <a:cubicBezTo>
                  <a:pt x="4363719" y="4861153"/>
                  <a:pt x="4350546" y="4874324"/>
                  <a:pt x="4327497" y="4874324"/>
                </a:cubicBezTo>
                <a:cubicBezTo>
                  <a:pt x="4341217" y="4865543"/>
                  <a:pt x="4354390" y="4856762"/>
                  <a:pt x="4372500" y="4852371"/>
                </a:cubicBezTo>
                <a:close/>
                <a:moveTo>
                  <a:pt x="4027288" y="4834260"/>
                </a:moveTo>
                <a:cubicBezTo>
                  <a:pt x="4036069" y="4838650"/>
                  <a:pt x="4040460" y="4829870"/>
                  <a:pt x="4054180" y="4834260"/>
                </a:cubicBezTo>
                <a:cubicBezTo>
                  <a:pt x="4044850" y="4847431"/>
                  <a:pt x="4017958" y="4843041"/>
                  <a:pt x="4009177" y="4851822"/>
                </a:cubicBezTo>
                <a:cubicBezTo>
                  <a:pt x="4000396" y="4838650"/>
                  <a:pt x="4027288" y="4851822"/>
                  <a:pt x="4027288" y="4834260"/>
                </a:cubicBezTo>
                <a:close/>
                <a:moveTo>
                  <a:pt x="4197973" y="4829870"/>
                </a:moveTo>
                <a:cubicBezTo>
                  <a:pt x="4171081" y="4847981"/>
                  <a:pt x="4139248" y="4856762"/>
                  <a:pt x="4107966" y="4869934"/>
                </a:cubicBezTo>
                <a:cubicBezTo>
                  <a:pt x="4121138" y="4856762"/>
                  <a:pt x="4161750" y="4834260"/>
                  <a:pt x="4197973" y="4829870"/>
                </a:cubicBezTo>
                <a:close/>
                <a:moveTo>
                  <a:pt x="4359328" y="4821637"/>
                </a:moveTo>
                <a:cubicBezTo>
                  <a:pt x="4350546" y="4830418"/>
                  <a:pt x="4359328" y="4830418"/>
                  <a:pt x="4359328" y="4839199"/>
                </a:cubicBezTo>
                <a:cubicBezTo>
                  <a:pt x="4341217" y="4847981"/>
                  <a:pt x="4328045" y="4856762"/>
                  <a:pt x="4309933" y="4856762"/>
                </a:cubicBezTo>
                <a:cubicBezTo>
                  <a:pt x="4323105" y="4847431"/>
                  <a:pt x="4336826" y="4843041"/>
                  <a:pt x="4354937" y="4839199"/>
                </a:cubicBezTo>
                <a:cubicBezTo>
                  <a:pt x="4354937" y="4826027"/>
                  <a:pt x="4332435" y="4839199"/>
                  <a:pt x="4336826" y="4830418"/>
                </a:cubicBezTo>
                <a:cubicBezTo>
                  <a:pt x="4336826" y="4812857"/>
                  <a:pt x="4345608" y="4830418"/>
                  <a:pt x="4359328" y="4821637"/>
                </a:cubicBezTo>
                <a:close/>
                <a:moveTo>
                  <a:pt x="3712811" y="4821088"/>
                </a:moveTo>
                <a:cubicBezTo>
                  <a:pt x="3704030" y="4821088"/>
                  <a:pt x="3690309" y="4821088"/>
                  <a:pt x="3685918" y="4825479"/>
                </a:cubicBezTo>
                <a:cubicBezTo>
                  <a:pt x="3685918" y="4834260"/>
                  <a:pt x="3685918" y="4838650"/>
                  <a:pt x="3694700" y="4838650"/>
                </a:cubicBezTo>
                <a:cubicBezTo>
                  <a:pt x="3704030" y="4834260"/>
                  <a:pt x="3708420" y="4829870"/>
                  <a:pt x="3712811" y="4821088"/>
                </a:cubicBezTo>
                <a:close/>
                <a:moveTo>
                  <a:pt x="3236978" y="4808466"/>
                </a:moveTo>
                <a:cubicBezTo>
                  <a:pt x="3245760" y="4812857"/>
                  <a:pt x="3255089" y="4821637"/>
                  <a:pt x="3263870" y="4830418"/>
                </a:cubicBezTo>
                <a:cubicBezTo>
                  <a:pt x="3263870" y="4834809"/>
                  <a:pt x="3250149" y="4830418"/>
                  <a:pt x="3250149" y="4839199"/>
                </a:cubicBezTo>
                <a:cubicBezTo>
                  <a:pt x="3250149" y="4847981"/>
                  <a:pt x="3259480" y="4843590"/>
                  <a:pt x="3268261" y="4843590"/>
                </a:cubicBezTo>
                <a:cubicBezTo>
                  <a:pt x="3259480" y="4852371"/>
                  <a:pt x="3268261" y="4865543"/>
                  <a:pt x="3281981" y="4865543"/>
                </a:cubicBezTo>
                <a:cubicBezTo>
                  <a:pt x="3272651" y="4874324"/>
                  <a:pt x="3255089" y="4883105"/>
                  <a:pt x="3241368" y="4874324"/>
                </a:cubicBezTo>
                <a:cubicBezTo>
                  <a:pt x="3241368" y="4865543"/>
                  <a:pt x="3255089" y="4869934"/>
                  <a:pt x="3255089" y="4861153"/>
                </a:cubicBezTo>
                <a:cubicBezTo>
                  <a:pt x="3241368" y="4852371"/>
                  <a:pt x="3219416" y="4869934"/>
                  <a:pt x="3205695" y="4874324"/>
                </a:cubicBezTo>
                <a:cubicBezTo>
                  <a:pt x="3214475" y="4887496"/>
                  <a:pt x="3223256" y="4869934"/>
                  <a:pt x="3236978" y="4874324"/>
                </a:cubicBezTo>
                <a:cubicBezTo>
                  <a:pt x="3223256" y="4883105"/>
                  <a:pt x="3210085" y="4896277"/>
                  <a:pt x="3187583" y="4896277"/>
                </a:cubicBezTo>
                <a:cubicBezTo>
                  <a:pt x="3187583" y="4887496"/>
                  <a:pt x="3191974" y="4891887"/>
                  <a:pt x="3205695" y="4887496"/>
                </a:cubicBezTo>
                <a:cubicBezTo>
                  <a:pt x="3201303" y="4878714"/>
                  <a:pt x="3191974" y="4878714"/>
                  <a:pt x="3183193" y="4878714"/>
                </a:cubicBezTo>
                <a:cubicBezTo>
                  <a:pt x="3183193" y="4860603"/>
                  <a:pt x="3183193" y="4856212"/>
                  <a:pt x="3205695" y="4851822"/>
                </a:cubicBezTo>
                <a:cubicBezTo>
                  <a:pt x="3210085" y="4838650"/>
                  <a:pt x="3196365" y="4847431"/>
                  <a:pt x="3187583" y="4843041"/>
                </a:cubicBezTo>
                <a:cubicBezTo>
                  <a:pt x="3196365" y="4821088"/>
                  <a:pt x="3232588" y="4834260"/>
                  <a:pt x="3236978" y="4808466"/>
                </a:cubicBezTo>
                <a:close/>
                <a:moveTo>
                  <a:pt x="3187583" y="4802976"/>
                </a:moveTo>
                <a:cubicBezTo>
                  <a:pt x="3201303" y="4807916"/>
                  <a:pt x="3196365" y="4821088"/>
                  <a:pt x="3192523" y="4829320"/>
                </a:cubicBezTo>
                <a:cubicBezTo>
                  <a:pt x="3174412" y="4829320"/>
                  <a:pt x="3160691" y="4829320"/>
                  <a:pt x="3151909" y="4824929"/>
                </a:cubicBezTo>
                <a:cubicBezTo>
                  <a:pt x="3151909" y="4807367"/>
                  <a:pt x="3178802" y="4811758"/>
                  <a:pt x="3187583" y="4802976"/>
                </a:cubicBezTo>
                <a:close/>
                <a:moveTo>
                  <a:pt x="3255089" y="4785415"/>
                </a:moveTo>
                <a:cubicBezTo>
                  <a:pt x="3259480" y="4789806"/>
                  <a:pt x="3232588" y="4802976"/>
                  <a:pt x="3232588" y="4802976"/>
                </a:cubicBezTo>
                <a:cubicBezTo>
                  <a:pt x="3218866" y="4794196"/>
                  <a:pt x="3245760" y="4789806"/>
                  <a:pt x="3255089" y="4785415"/>
                </a:cubicBezTo>
                <a:close/>
                <a:moveTo>
                  <a:pt x="1805091" y="4785415"/>
                </a:moveTo>
                <a:cubicBezTo>
                  <a:pt x="1818261" y="4789806"/>
                  <a:pt x="1809480" y="4802976"/>
                  <a:pt x="1805091" y="4807367"/>
                </a:cubicBezTo>
                <a:cubicBezTo>
                  <a:pt x="1791370" y="4807367"/>
                  <a:pt x="1805091" y="4789806"/>
                  <a:pt x="1791370" y="4794196"/>
                </a:cubicBezTo>
                <a:cubicBezTo>
                  <a:pt x="1791370" y="4789806"/>
                  <a:pt x="1805091" y="4794196"/>
                  <a:pt x="1805091" y="4785415"/>
                </a:cubicBezTo>
                <a:close/>
                <a:moveTo>
                  <a:pt x="3654636" y="4781024"/>
                </a:moveTo>
                <a:cubicBezTo>
                  <a:pt x="3632133" y="4785963"/>
                  <a:pt x="3591521" y="4767852"/>
                  <a:pt x="3591521" y="4807916"/>
                </a:cubicBezTo>
                <a:cubicBezTo>
                  <a:pt x="3569018" y="4816698"/>
                  <a:pt x="3528954" y="4807916"/>
                  <a:pt x="3520173" y="4829870"/>
                </a:cubicBezTo>
                <a:cubicBezTo>
                  <a:pt x="3547064" y="4865543"/>
                  <a:pt x="3636524" y="4821088"/>
                  <a:pt x="3654636" y="4781024"/>
                </a:cubicBezTo>
                <a:close/>
                <a:moveTo>
                  <a:pt x="3088366" y="4774369"/>
                </a:moveTo>
                <a:cubicBezTo>
                  <a:pt x="3074834" y="4775810"/>
                  <a:pt x="3063001" y="4786512"/>
                  <a:pt x="3066293" y="4789806"/>
                </a:cubicBezTo>
                <a:cubicBezTo>
                  <a:pt x="3075623" y="4789806"/>
                  <a:pt x="3097576" y="4798586"/>
                  <a:pt x="3101966" y="4776634"/>
                </a:cubicBezTo>
                <a:cubicBezTo>
                  <a:pt x="3097576" y="4774438"/>
                  <a:pt x="3092876" y="4773889"/>
                  <a:pt x="3088366" y="4774369"/>
                </a:cubicBezTo>
                <a:close/>
                <a:moveTo>
                  <a:pt x="3194212" y="4760966"/>
                </a:moveTo>
                <a:cubicBezTo>
                  <a:pt x="3199075" y="4762158"/>
                  <a:pt x="3204048" y="4765520"/>
                  <a:pt x="3209536" y="4772243"/>
                </a:cubicBezTo>
                <a:cubicBezTo>
                  <a:pt x="3196365" y="4781024"/>
                  <a:pt x="3160141" y="4776634"/>
                  <a:pt x="3151360" y="4789806"/>
                </a:cubicBezTo>
                <a:cubicBezTo>
                  <a:pt x="3151360" y="4785415"/>
                  <a:pt x="3138188" y="4789806"/>
                  <a:pt x="3142580" y="4776634"/>
                </a:cubicBezTo>
                <a:cubicBezTo>
                  <a:pt x="3166042" y="4773340"/>
                  <a:pt x="3179625" y="4757390"/>
                  <a:pt x="3194212" y="4760966"/>
                </a:cubicBezTo>
                <a:close/>
                <a:moveTo>
                  <a:pt x="4704540" y="4745351"/>
                </a:moveTo>
                <a:cubicBezTo>
                  <a:pt x="4718260" y="4771694"/>
                  <a:pt x="4646364" y="4802976"/>
                  <a:pt x="4619471" y="4802976"/>
                </a:cubicBezTo>
                <a:cubicBezTo>
                  <a:pt x="4641974" y="4781024"/>
                  <a:pt x="4682587" y="4767852"/>
                  <a:pt x="4704540" y="4745351"/>
                </a:cubicBezTo>
                <a:close/>
                <a:moveTo>
                  <a:pt x="3659026" y="4745351"/>
                </a:moveTo>
                <a:cubicBezTo>
                  <a:pt x="3636524" y="4745351"/>
                  <a:pt x="3600850" y="4754132"/>
                  <a:pt x="3614022" y="4776084"/>
                </a:cubicBezTo>
                <a:cubicBezTo>
                  <a:pt x="3618412" y="4754132"/>
                  <a:pt x="3636524" y="4771694"/>
                  <a:pt x="3659026" y="4762912"/>
                </a:cubicBezTo>
                <a:cubicBezTo>
                  <a:pt x="3659026" y="4762912"/>
                  <a:pt x="3659026" y="4762912"/>
                  <a:pt x="3659026" y="4745351"/>
                </a:cubicBezTo>
                <a:close/>
                <a:moveTo>
                  <a:pt x="4017958" y="4723396"/>
                </a:moveTo>
                <a:cubicBezTo>
                  <a:pt x="4044850" y="4745351"/>
                  <a:pt x="4071743" y="4745351"/>
                  <a:pt x="4094245" y="4723396"/>
                </a:cubicBezTo>
                <a:cubicBezTo>
                  <a:pt x="4081073" y="4736569"/>
                  <a:pt x="4103575" y="4732179"/>
                  <a:pt x="4117295" y="4732179"/>
                </a:cubicBezTo>
                <a:cubicBezTo>
                  <a:pt x="4090403" y="4759071"/>
                  <a:pt x="4045948" y="4772243"/>
                  <a:pt x="4005335" y="4781024"/>
                </a:cubicBezTo>
                <a:cubicBezTo>
                  <a:pt x="4005335" y="4772243"/>
                  <a:pt x="4009725" y="4772243"/>
                  <a:pt x="4009725" y="4763462"/>
                </a:cubicBezTo>
                <a:cubicBezTo>
                  <a:pt x="3973503" y="4759071"/>
                  <a:pt x="3973503" y="4790354"/>
                  <a:pt x="3942220" y="4790354"/>
                </a:cubicBezTo>
                <a:cubicBezTo>
                  <a:pt x="3951002" y="4799135"/>
                  <a:pt x="3964172" y="4785963"/>
                  <a:pt x="3977893" y="4785963"/>
                </a:cubicBezTo>
                <a:cubicBezTo>
                  <a:pt x="3955392" y="4799684"/>
                  <a:pt x="3951002" y="4826027"/>
                  <a:pt x="3910388" y="4821637"/>
                </a:cubicBezTo>
                <a:cubicBezTo>
                  <a:pt x="3914778" y="4803526"/>
                  <a:pt x="3910388" y="4807916"/>
                  <a:pt x="3905997" y="4794744"/>
                </a:cubicBezTo>
                <a:cubicBezTo>
                  <a:pt x="3927950" y="4754680"/>
                  <a:pt x="3986675" y="4759071"/>
                  <a:pt x="4017958" y="4723396"/>
                </a:cubicBezTo>
                <a:close/>
                <a:moveTo>
                  <a:pt x="3757814" y="4709677"/>
                </a:moveTo>
                <a:cubicBezTo>
                  <a:pt x="3735312" y="4705286"/>
                  <a:pt x="3726531" y="4719006"/>
                  <a:pt x="3730921" y="4727239"/>
                </a:cubicBezTo>
                <a:cubicBezTo>
                  <a:pt x="3744093" y="4727239"/>
                  <a:pt x="3757814" y="4722848"/>
                  <a:pt x="3757814" y="4709677"/>
                </a:cubicBezTo>
                <a:close/>
                <a:moveTo>
                  <a:pt x="3353878" y="4705286"/>
                </a:moveTo>
                <a:cubicBezTo>
                  <a:pt x="3348938" y="4709677"/>
                  <a:pt x="3335766" y="4709677"/>
                  <a:pt x="3340156" y="4722848"/>
                </a:cubicBezTo>
                <a:cubicBezTo>
                  <a:pt x="3290763" y="4722848"/>
                  <a:pt x="3263870" y="4767303"/>
                  <a:pt x="3214475" y="4758522"/>
                </a:cubicBezTo>
                <a:cubicBezTo>
                  <a:pt x="3250698" y="4736569"/>
                  <a:pt x="3304483" y="4709677"/>
                  <a:pt x="3353878" y="4705286"/>
                </a:cubicBezTo>
                <a:close/>
                <a:moveTo>
                  <a:pt x="4211144" y="4692114"/>
                </a:moveTo>
                <a:cubicBezTo>
                  <a:pt x="4197423" y="4709677"/>
                  <a:pt x="4161750" y="4705286"/>
                  <a:pt x="4148029" y="4723396"/>
                </a:cubicBezTo>
                <a:cubicBezTo>
                  <a:pt x="4152970" y="4714068"/>
                  <a:pt x="4188643" y="4687723"/>
                  <a:pt x="4211144" y="4692114"/>
                </a:cubicBezTo>
                <a:close/>
                <a:moveTo>
                  <a:pt x="3187583" y="4692114"/>
                </a:moveTo>
                <a:cubicBezTo>
                  <a:pt x="3151360" y="4719006"/>
                  <a:pt x="3101966" y="4754132"/>
                  <a:pt x="3043791" y="4740960"/>
                </a:cubicBezTo>
                <a:cubicBezTo>
                  <a:pt x="3039401" y="4727787"/>
                  <a:pt x="3061903" y="4740960"/>
                  <a:pt x="3057512" y="4723396"/>
                </a:cubicBezTo>
                <a:cubicBezTo>
                  <a:pt x="3061903" y="4727787"/>
                  <a:pt x="3061903" y="4732179"/>
                  <a:pt x="3061903" y="4736569"/>
                </a:cubicBezTo>
                <a:cubicBezTo>
                  <a:pt x="3088794" y="4709677"/>
                  <a:pt x="3138188" y="4700895"/>
                  <a:pt x="3187583" y="4692114"/>
                </a:cubicBezTo>
                <a:close/>
                <a:moveTo>
                  <a:pt x="2343489" y="4692114"/>
                </a:moveTo>
                <a:cubicBezTo>
                  <a:pt x="2347879" y="4700895"/>
                  <a:pt x="2347879" y="4687723"/>
                  <a:pt x="2361600" y="4692114"/>
                </a:cubicBezTo>
                <a:cubicBezTo>
                  <a:pt x="2361600" y="4705834"/>
                  <a:pt x="2352819" y="4705834"/>
                  <a:pt x="2352819" y="4719006"/>
                </a:cubicBezTo>
                <a:cubicBezTo>
                  <a:pt x="2339098" y="4714615"/>
                  <a:pt x="2316596" y="4723396"/>
                  <a:pt x="2312206" y="4714068"/>
                </a:cubicBezTo>
                <a:cubicBezTo>
                  <a:pt x="2312206" y="4696504"/>
                  <a:pt x="2343489" y="4719006"/>
                  <a:pt x="2343489" y="4692114"/>
                </a:cubicBezTo>
                <a:close/>
                <a:moveTo>
                  <a:pt x="4121138" y="4687723"/>
                </a:moveTo>
                <a:cubicBezTo>
                  <a:pt x="4121138" y="4692114"/>
                  <a:pt x="4125528" y="4696504"/>
                  <a:pt x="4125528" y="4696504"/>
                </a:cubicBezTo>
                <a:cubicBezTo>
                  <a:pt x="4107966" y="4710225"/>
                  <a:pt x="4089853" y="4719006"/>
                  <a:pt x="4067352" y="4723396"/>
                </a:cubicBezTo>
                <a:cubicBezTo>
                  <a:pt x="4067352" y="4696504"/>
                  <a:pt x="4103575" y="4700895"/>
                  <a:pt x="4121138" y="4687723"/>
                </a:cubicBezTo>
                <a:close/>
                <a:moveTo>
                  <a:pt x="4753934" y="4679491"/>
                </a:moveTo>
                <a:cubicBezTo>
                  <a:pt x="4758326" y="4706383"/>
                  <a:pt x="4691368" y="4737666"/>
                  <a:pt x="4646364" y="4750838"/>
                </a:cubicBezTo>
                <a:cubicBezTo>
                  <a:pt x="4637584" y="4755229"/>
                  <a:pt x="4650756" y="4755229"/>
                  <a:pt x="4641974" y="4764010"/>
                </a:cubicBezTo>
                <a:cubicBezTo>
                  <a:pt x="4579408" y="4759620"/>
                  <a:pt x="4583798" y="4817246"/>
                  <a:pt x="4530014" y="4821637"/>
                </a:cubicBezTo>
                <a:cubicBezTo>
                  <a:pt x="4539342" y="4803526"/>
                  <a:pt x="4566235" y="4812307"/>
                  <a:pt x="4570626" y="4790354"/>
                </a:cubicBezTo>
                <a:cubicBezTo>
                  <a:pt x="4538794" y="4790354"/>
                  <a:pt x="4530014" y="4807916"/>
                  <a:pt x="4503121" y="4812307"/>
                </a:cubicBezTo>
                <a:cubicBezTo>
                  <a:pt x="4570078" y="4754132"/>
                  <a:pt x="4678196" y="4723396"/>
                  <a:pt x="4753934" y="4679491"/>
                </a:cubicBezTo>
                <a:close/>
                <a:moveTo>
                  <a:pt x="3223256" y="4674551"/>
                </a:moveTo>
                <a:cubicBezTo>
                  <a:pt x="3223256" y="4687723"/>
                  <a:pt x="3210085" y="4692114"/>
                  <a:pt x="3196365" y="4696504"/>
                </a:cubicBezTo>
                <a:cubicBezTo>
                  <a:pt x="3200755" y="4692114"/>
                  <a:pt x="3200755" y="4687723"/>
                  <a:pt x="3196365" y="4687723"/>
                </a:cubicBezTo>
                <a:cubicBezTo>
                  <a:pt x="3200755" y="4678942"/>
                  <a:pt x="3209536" y="4674551"/>
                  <a:pt x="3223256" y="4674551"/>
                </a:cubicBezTo>
                <a:close/>
                <a:moveTo>
                  <a:pt x="462661" y="4670161"/>
                </a:moveTo>
                <a:cubicBezTo>
                  <a:pt x="480772" y="4674551"/>
                  <a:pt x="453880" y="4678942"/>
                  <a:pt x="462661" y="4692114"/>
                </a:cubicBezTo>
                <a:cubicBezTo>
                  <a:pt x="462661" y="4692114"/>
                  <a:pt x="462661" y="4692114"/>
                  <a:pt x="444550" y="4692114"/>
                </a:cubicBezTo>
                <a:cubicBezTo>
                  <a:pt x="444550" y="4678942"/>
                  <a:pt x="467052" y="4687723"/>
                  <a:pt x="462661" y="4670161"/>
                </a:cubicBezTo>
                <a:close/>
                <a:moveTo>
                  <a:pt x="3430456" y="4662957"/>
                </a:moveTo>
                <a:cubicBezTo>
                  <a:pt x="3435413" y="4661653"/>
                  <a:pt x="3441004" y="4661928"/>
                  <a:pt x="3447727" y="4665221"/>
                </a:cubicBezTo>
                <a:cubicBezTo>
                  <a:pt x="3438946" y="4683332"/>
                  <a:pt x="3416444" y="4678942"/>
                  <a:pt x="3403272" y="4695956"/>
                </a:cubicBezTo>
                <a:cubicBezTo>
                  <a:pt x="3398333" y="4691565"/>
                  <a:pt x="3389551" y="4691565"/>
                  <a:pt x="3389551" y="4678392"/>
                </a:cubicBezTo>
                <a:cubicBezTo>
                  <a:pt x="3406428" y="4684979"/>
                  <a:pt x="3415586" y="4666868"/>
                  <a:pt x="3430456" y="4662957"/>
                </a:cubicBezTo>
                <a:close/>
                <a:moveTo>
                  <a:pt x="4211144" y="4652049"/>
                </a:moveTo>
                <a:cubicBezTo>
                  <a:pt x="4193033" y="4665770"/>
                  <a:pt x="4166141" y="4665770"/>
                  <a:pt x="4157360" y="4687723"/>
                </a:cubicBezTo>
                <a:cubicBezTo>
                  <a:pt x="4152970" y="4683332"/>
                  <a:pt x="4139248" y="4683332"/>
                  <a:pt x="4134858" y="4678942"/>
                </a:cubicBezTo>
                <a:cubicBezTo>
                  <a:pt x="4152970" y="4665221"/>
                  <a:pt x="4179861" y="4652049"/>
                  <a:pt x="4211144" y="4652049"/>
                </a:cubicBezTo>
                <a:close/>
                <a:moveTo>
                  <a:pt x="4260538" y="4630096"/>
                </a:moveTo>
                <a:cubicBezTo>
                  <a:pt x="4269320" y="4630096"/>
                  <a:pt x="4233647" y="4643268"/>
                  <a:pt x="4219926" y="4647659"/>
                </a:cubicBezTo>
                <a:cubicBezTo>
                  <a:pt x="4219926" y="4625706"/>
                  <a:pt x="4251758" y="4638878"/>
                  <a:pt x="4260538" y="4630096"/>
                </a:cubicBezTo>
                <a:close/>
                <a:moveTo>
                  <a:pt x="1158572" y="4625706"/>
                </a:moveTo>
                <a:cubicBezTo>
                  <a:pt x="1145401" y="4660831"/>
                  <a:pt x="1113569" y="4678942"/>
                  <a:pt x="1077896" y="4687723"/>
                </a:cubicBezTo>
                <a:cubicBezTo>
                  <a:pt x="1086677" y="4674551"/>
                  <a:pt x="1091616" y="4647659"/>
                  <a:pt x="1100397" y="4630096"/>
                </a:cubicBezTo>
                <a:cubicBezTo>
                  <a:pt x="1122350" y="4634487"/>
                  <a:pt x="1140461" y="4638878"/>
                  <a:pt x="1158572" y="4625706"/>
                </a:cubicBezTo>
                <a:close/>
                <a:moveTo>
                  <a:pt x="4188643" y="4625157"/>
                </a:moveTo>
                <a:cubicBezTo>
                  <a:pt x="4184253" y="4643268"/>
                  <a:pt x="4143639" y="4647659"/>
                  <a:pt x="4134858" y="4652049"/>
                </a:cubicBezTo>
                <a:cubicBezTo>
                  <a:pt x="4143639" y="4634487"/>
                  <a:pt x="4175471" y="4634487"/>
                  <a:pt x="4188643" y="4625157"/>
                </a:cubicBezTo>
                <a:close/>
                <a:moveTo>
                  <a:pt x="2512802" y="4605193"/>
                </a:moveTo>
                <a:cubicBezTo>
                  <a:pt x="2505530" y="4607457"/>
                  <a:pt x="2498807" y="4614181"/>
                  <a:pt x="2501001" y="4620767"/>
                </a:cubicBezTo>
                <a:cubicBezTo>
                  <a:pt x="2505393" y="4630096"/>
                  <a:pt x="2518565" y="4620767"/>
                  <a:pt x="2527895" y="4616376"/>
                </a:cubicBezTo>
                <a:cubicBezTo>
                  <a:pt x="2527895" y="4605125"/>
                  <a:pt x="2520074" y="4602929"/>
                  <a:pt x="2512802" y="4605193"/>
                </a:cubicBezTo>
                <a:close/>
                <a:moveTo>
                  <a:pt x="4390612" y="4603204"/>
                </a:moveTo>
                <a:cubicBezTo>
                  <a:pt x="4390612" y="4616376"/>
                  <a:pt x="4372500" y="4616376"/>
                  <a:pt x="4363719" y="4616376"/>
                </a:cubicBezTo>
                <a:cubicBezTo>
                  <a:pt x="4368110" y="4611985"/>
                  <a:pt x="4376891" y="4603204"/>
                  <a:pt x="4390612" y="4603204"/>
                </a:cubicBezTo>
                <a:close/>
                <a:moveTo>
                  <a:pt x="3905997" y="4594423"/>
                </a:moveTo>
                <a:cubicBezTo>
                  <a:pt x="3899137" y="4592228"/>
                  <a:pt x="3892414" y="4599911"/>
                  <a:pt x="3887955" y="4606496"/>
                </a:cubicBezTo>
                <a:lnTo>
                  <a:pt x="3884765" y="4611684"/>
                </a:lnTo>
                <a:lnTo>
                  <a:pt x="3883496" y="4611985"/>
                </a:lnTo>
                <a:cubicBezTo>
                  <a:pt x="3882398" y="4615278"/>
                  <a:pt x="3882398" y="4615552"/>
                  <a:pt x="3883230" y="4614180"/>
                </a:cubicBezTo>
                <a:lnTo>
                  <a:pt x="3884765" y="4611684"/>
                </a:lnTo>
                <a:lnTo>
                  <a:pt x="3899686" y="4608144"/>
                </a:lnTo>
                <a:cubicBezTo>
                  <a:pt x="3904763" y="4606496"/>
                  <a:pt x="3908193" y="4603204"/>
                  <a:pt x="3905997" y="4594423"/>
                </a:cubicBezTo>
                <a:close/>
                <a:moveTo>
                  <a:pt x="1005999" y="4590032"/>
                </a:moveTo>
                <a:cubicBezTo>
                  <a:pt x="1010390" y="4603204"/>
                  <a:pt x="996669" y="4603204"/>
                  <a:pt x="992278" y="4611985"/>
                </a:cubicBezTo>
                <a:cubicBezTo>
                  <a:pt x="997217" y="4625706"/>
                  <a:pt x="1010390" y="4625706"/>
                  <a:pt x="1005999" y="4647659"/>
                </a:cubicBezTo>
                <a:cubicBezTo>
                  <a:pt x="1019171" y="4647659"/>
                  <a:pt x="1032891" y="4647659"/>
                  <a:pt x="1041125" y="4642719"/>
                </a:cubicBezTo>
                <a:cubicBezTo>
                  <a:pt x="1045515" y="4665221"/>
                  <a:pt x="1054844" y="4674002"/>
                  <a:pt x="1063626" y="4687175"/>
                </a:cubicBezTo>
                <a:cubicBezTo>
                  <a:pt x="1031794" y="4695956"/>
                  <a:pt x="987339" y="4674002"/>
                  <a:pt x="973619" y="4722848"/>
                </a:cubicBezTo>
                <a:cubicBezTo>
                  <a:pt x="969227" y="4736020"/>
                  <a:pt x="987339" y="4727239"/>
                  <a:pt x="987339" y="4736020"/>
                </a:cubicBezTo>
                <a:cubicBezTo>
                  <a:pt x="987339" y="4753582"/>
                  <a:pt x="974167" y="4753582"/>
                  <a:pt x="956055" y="4753582"/>
                </a:cubicBezTo>
                <a:cubicBezTo>
                  <a:pt x="960446" y="4776084"/>
                  <a:pt x="937945" y="4771694"/>
                  <a:pt x="929163" y="4784865"/>
                </a:cubicBezTo>
                <a:cubicBezTo>
                  <a:pt x="920382" y="4771145"/>
                  <a:pt x="938493" y="4766754"/>
                  <a:pt x="942883" y="4749192"/>
                </a:cubicBezTo>
                <a:cubicBezTo>
                  <a:pt x="942883" y="4740411"/>
                  <a:pt x="942883" y="4740411"/>
                  <a:pt x="934102" y="4736020"/>
                </a:cubicBezTo>
                <a:cubicBezTo>
                  <a:pt x="925321" y="4745351"/>
                  <a:pt x="880318" y="4798586"/>
                  <a:pt x="898429" y="4762912"/>
                </a:cubicBezTo>
                <a:cubicBezTo>
                  <a:pt x="894039" y="4749741"/>
                  <a:pt x="875927" y="4754132"/>
                  <a:pt x="875927" y="4740960"/>
                </a:cubicBezTo>
                <a:cubicBezTo>
                  <a:pt x="862207" y="4740960"/>
                  <a:pt x="875927" y="4758522"/>
                  <a:pt x="862207" y="4754132"/>
                </a:cubicBezTo>
                <a:cubicBezTo>
                  <a:pt x="870988" y="4700895"/>
                  <a:pt x="978557" y="4740960"/>
                  <a:pt x="942883" y="4665221"/>
                </a:cubicBezTo>
                <a:cubicBezTo>
                  <a:pt x="938493" y="4660831"/>
                  <a:pt x="924773" y="4660831"/>
                  <a:pt x="920382" y="4660831"/>
                </a:cubicBezTo>
                <a:cubicBezTo>
                  <a:pt x="924773" y="4633938"/>
                  <a:pt x="960996" y="4638878"/>
                  <a:pt x="965386" y="4611985"/>
                </a:cubicBezTo>
                <a:cubicBezTo>
                  <a:pt x="1001608" y="4621315"/>
                  <a:pt x="979107" y="4585642"/>
                  <a:pt x="1005999" y="4590032"/>
                </a:cubicBezTo>
                <a:close/>
                <a:moveTo>
                  <a:pt x="377593" y="4590032"/>
                </a:moveTo>
                <a:cubicBezTo>
                  <a:pt x="381983" y="4590032"/>
                  <a:pt x="386374" y="4607595"/>
                  <a:pt x="400095" y="4594423"/>
                </a:cubicBezTo>
                <a:cubicBezTo>
                  <a:pt x="413266" y="4598814"/>
                  <a:pt x="390765" y="4598814"/>
                  <a:pt x="395704" y="4611985"/>
                </a:cubicBezTo>
                <a:cubicBezTo>
                  <a:pt x="391313" y="4611985"/>
                  <a:pt x="386374" y="4607595"/>
                  <a:pt x="377593" y="4607595"/>
                </a:cubicBezTo>
                <a:cubicBezTo>
                  <a:pt x="355091" y="4638328"/>
                  <a:pt x="296915" y="4620767"/>
                  <a:pt x="283194" y="4665221"/>
                </a:cubicBezTo>
                <a:cubicBezTo>
                  <a:pt x="274413" y="4660831"/>
                  <a:pt x="265083" y="4660831"/>
                  <a:pt x="260693" y="4656440"/>
                </a:cubicBezTo>
                <a:cubicBezTo>
                  <a:pt x="296915" y="4621315"/>
                  <a:pt x="341918" y="4616925"/>
                  <a:pt x="377593" y="4590032"/>
                </a:cubicBezTo>
                <a:close/>
                <a:moveTo>
                  <a:pt x="2280922" y="4572470"/>
                </a:moveTo>
                <a:cubicBezTo>
                  <a:pt x="2227138" y="4612534"/>
                  <a:pt x="2164022" y="4638878"/>
                  <a:pt x="2110237" y="4678942"/>
                </a:cubicBezTo>
                <a:cubicBezTo>
                  <a:pt x="2182134" y="4647659"/>
                  <a:pt x="2244701" y="4625706"/>
                  <a:pt x="2294643" y="4576861"/>
                </a:cubicBezTo>
                <a:cubicBezTo>
                  <a:pt x="2289705" y="4576861"/>
                  <a:pt x="2285314" y="4572470"/>
                  <a:pt x="2280922" y="4572470"/>
                </a:cubicBezTo>
                <a:close/>
                <a:moveTo>
                  <a:pt x="4413113" y="4545577"/>
                </a:moveTo>
                <a:cubicBezTo>
                  <a:pt x="4413113" y="4563140"/>
                  <a:pt x="4386221" y="4571921"/>
                  <a:pt x="4381829" y="4567531"/>
                </a:cubicBezTo>
                <a:cubicBezTo>
                  <a:pt x="4354937" y="4585642"/>
                  <a:pt x="4332435" y="4607595"/>
                  <a:pt x="4291823" y="4607595"/>
                </a:cubicBezTo>
                <a:cubicBezTo>
                  <a:pt x="4318715" y="4581251"/>
                  <a:pt x="4381829" y="4563140"/>
                  <a:pt x="4413113" y="4545577"/>
                </a:cubicBezTo>
                <a:close/>
                <a:moveTo>
                  <a:pt x="3972954" y="4532405"/>
                </a:moveTo>
                <a:cubicBezTo>
                  <a:pt x="3977893" y="4554359"/>
                  <a:pt x="3959782" y="4554359"/>
                  <a:pt x="3954843" y="4572470"/>
                </a:cubicBezTo>
                <a:cubicBezTo>
                  <a:pt x="3982283" y="4568078"/>
                  <a:pt x="4009177" y="4559298"/>
                  <a:pt x="4017958" y="4532405"/>
                </a:cubicBezTo>
                <a:cubicBezTo>
                  <a:pt x="3999847" y="4536795"/>
                  <a:pt x="3986675" y="4545577"/>
                  <a:pt x="3972954" y="4532405"/>
                </a:cubicBezTo>
                <a:close/>
                <a:moveTo>
                  <a:pt x="3268261" y="4532405"/>
                </a:moveTo>
                <a:cubicBezTo>
                  <a:pt x="3250698" y="4532405"/>
                  <a:pt x="3241368" y="4541186"/>
                  <a:pt x="3232588" y="4549968"/>
                </a:cubicBezTo>
                <a:cubicBezTo>
                  <a:pt x="3250149" y="4554359"/>
                  <a:pt x="3250149" y="4532405"/>
                  <a:pt x="3263870" y="4545577"/>
                </a:cubicBezTo>
                <a:cubicBezTo>
                  <a:pt x="3263870" y="4536795"/>
                  <a:pt x="3263870" y="4536795"/>
                  <a:pt x="3268261" y="4532405"/>
                </a:cubicBezTo>
                <a:close/>
                <a:moveTo>
                  <a:pt x="1176684" y="4523624"/>
                </a:moveTo>
                <a:cubicBezTo>
                  <a:pt x="1167903" y="4523624"/>
                  <a:pt x="1158572" y="4532405"/>
                  <a:pt x="1154181" y="4541186"/>
                </a:cubicBezTo>
                <a:cubicBezTo>
                  <a:pt x="1158572" y="4541186"/>
                  <a:pt x="1158572" y="4549968"/>
                  <a:pt x="1162963" y="4549968"/>
                </a:cubicBezTo>
                <a:cubicBezTo>
                  <a:pt x="1181075" y="4549968"/>
                  <a:pt x="1185465" y="4536795"/>
                  <a:pt x="1176684" y="4523624"/>
                </a:cubicBezTo>
                <a:close/>
                <a:moveTo>
                  <a:pt x="1046063" y="4518684"/>
                </a:moveTo>
                <a:cubicBezTo>
                  <a:pt x="1051003" y="4527466"/>
                  <a:pt x="1028501" y="4545577"/>
                  <a:pt x="1010390" y="4545577"/>
                </a:cubicBezTo>
                <a:cubicBezTo>
                  <a:pt x="1019171" y="4531857"/>
                  <a:pt x="1037282" y="4531857"/>
                  <a:pt x="1046063" y="4518684"/>
                </a:cubicBezTo>
                <a:close/>
                <a:moveTo>
                  <a:pt x="1082286" y="4496731"/>
                </a:moveTo>
                <a:cubicBezTo>
                  <a:pt x="1096006" y="4505513"/>
                  <a:pt x="1073505" y="4514294"/>
                  <a:pt x="1073505" y="4518684"/>
                </a:cubicBezTo>
                <a:cubicBezTo>
                  <a:pt x="1055393" y="4509903"/>
                  <a:pt x="1082286" y="4505513"/>
                  <a:pt x="1082286" y="4496731"/>
                </a:cubicBezTo>
                <a:close/>
                <a:moveTo>
                  <a:pt x="4233647" y="4483559"/>
                </a:moveTo>
                <a:cubicBezTo>
                  <a:pt x="4229256" y="4496731"/>
                  <a:pt x="4242976" y="4492340"/>
                  <a:pt x="4247368" y="4487950"/>
                </a:cubicBezTo>
                <a:cubicBezTo>
                  <a:pt x="4251758" y="4487950"/>
                  <a:pt x="4251758" y="4501122"/>
                  <a:pt x="4256148" y="4505513"/>
                </a:cubicBezTo>
                <a:cubicBezTo>
                  <a:pt x="4242428" y="4518684"/>
                  <a:pt x="4229256" y="4527466"/>
                  <a:pt x="4206754" y="4527466"/>
                </a:cubicBezTo>
                <a:cubicBezTo>
                  <a:pt x="4219926" y="4509903"/>
                  <a:pt x="4211144" y="4492340"/>
                  <a:pt x="4233647" y="4483559"/>
                </a:cubicBezTo>
                <a:close/>
                <a:moveTo>
                  <a:pt x="3663416" y="4469839"/>
                </a:moveTo>
                <a:cubicBezTo>
                  <a:pt x="3659026" y="4478620"/>
                  <a:pt x="3640914" y="4478620"/>
                  <a:pt x="3627743" y="4483011"/>
                </a:cubicBezTo>
                <a:cubicBezTo>
                  <a:pt x="3636524" y="4474230"/>
                  <a:pt x="3649696" y="4469839"/>
                  <a:pt x="3663416" y="4469839"/>
                </a:cubicBezTo>
                <a:close/>
                <a:moveTo>
                  <a:pt x="5100243" y="4452276"/>
                </a:moveTo>
                <a:cubicBezTo>
                  <a:pt x="5095853" y="4461058"/>
                  <a:pt x="5086523" y="4465448"/>
                  <a:pt x="5077741" y="4465448"/>
                </a:cubicBezTo>
                <a:cubicBezTo>
                  <a:pt x="5077741" y="4452276"/>
                  <a:pt x="5086523" y="4452276"/>
                  <a:pt x="5100243" y="4452276"/>
                </a:cubicBezTo>
                <a:close/>
                <a:moveTo>
                  <a:pt x="4421895" y="4452276"/>
                </a:moveTo>
                <a:cubicBezTo>
                  <a:pt x="4408723" y="4478620"/>
                  <a:pt x="4381829" y="4496731"/>
                  <a:pt x="4341217" y="4496731"/>
                </a:cubicBezTo>
                <a:cubicBezTo>
                  <a:pt x="4363719" y="4479169"/>
                  <a:pt x="4386221" y="4456667"/>
                  <a:pt x="4421895" y="4452276"/>
                </a:cubicBezTo>
                <a:close/>
                <a:moveTo>
                  <a:pt x="3717201" y="4439105"/>
                </a:moveTo>
                <a:cubicBezTo>
                  <a:pt x="3726531" y="4443495"/>
                  <a:pt x="3730921" y="4452276"/>
                  <a:pt x="3734764" y="4461058"/>
                </a:cubicBezTo>
                <a:cubicBezTo>
                  <a:pt x="3725983" y="4465448"/>
                  <a:pt x="3712811" y="4465448"/>
                  <a:pt x="3699089" y="4461058"/>
                </a:cubicBezTo>
                <a:cubicBezTo>
                  <a:pt x="3699089" y="4447886"/>
                  <a:pt x="3717201" y="4452276"/>
                  <a:pt x="3717201" y="4439105"/>
                </a:cubicBezTo>
                <a:close/>
                <a:moveTo>
                  <a:pt x="3760610" y="4436061"/>
                </a:moveTo>
                <a:cubicBezTo>
                  <a:pt x="3764915" y="4435880"/>
                  <a:pt x="3768791" y="4436772"/>
                  <a:pt x="3770986" y="4439105"/>
                </a:cubicBezTo>
                <a:cubicBezTo>
                  <a:pt x="3770986" y="4452276"/>
                  <a:pt x="3752874" y="4443495"/>
                  <a:pt x="3744093" y="4456667"/>
                </a:cubicBezTo>
                <a:cubicBezTo>
                  <a:pt x="3730922" y="4446788"/>
                  <a:pt x="3747695" y="4436601"/>
                  <a:pt x="3760610" y="4436061"/>
                </a:cubicBezTo>
                <a:close/>
                <a:moveTo>
                  <a:pt x="3825320" y="4434166"/>
                </a:moveTo>
                <a:cubicBezTo>
                  <a:pt x="3794037" y="4469839"/>
                  <a:pt x="3757814" y="4505513"/>
                  <a:pt x="3704030" y="4518684"/>
                </a:cubicBezTo>
                <a:cubicBezTo>
                  <a:pt x="3690309" y="4509903"/>
                  <a:pt x="3712811" y="4505513"/>
                  <a:pt x="3704030" y="4491792"/>
                </a:cubicBezTo>
                <a:cubicBezTo>
                  <a:pt x="3744643" y="4487401"/>
                  <a:pt x="3771535" y="4438556"/>
                  <a:pt x="3825320" y="4434166"/>
                </a:cubicBezTo>
                <a:close/>
                <a:moveTo>
                  <a:pt x="617627" y="4429757"/>
                </a:moveTo>
                <a:cubicBezTo>
                  <a:pt x="625902" y="4429568"/>
                  <a:pt x="634306" y="4432381"/>
                  <a:pt x="642127" y="4439105"/>
                </a:cubicBezTo>
                <a:cubicBezTo>
                  <a:pt x="633347" y="4470388"/>
                  <a:pt x="597123" y="4479169"/>
                  <a:pt x="565841" y="4487950"/>
                </a:cubicBezTo>
                <a:cubicBezTo>
                  <a:pt x="569134" y="4457902"/>
                  <a:pt x="592802" y="4430324"/>
                  <a:pt x="617627" y="4429757"/>
                </a:cubicBezTo>
                <a:close/>
                <a:moveTo>
                  <a:pt x="1486222" y="4420993"/>
                </a:moveTo>
                <a:cubicBezTo>
                  <a:pt x="1490613" y="4434166"/>
                  <a:pt x="1472501" y="4429775"/>
                  <a:pt x="1468111" y="4434166"/>
                </a:cubicBezTo>
                <a:cubicBezTo>
                  <a:pt x="1459329" y="4429775"/>
                  <a:pt x="1477442" y="4420993"/>
                  <a:pt x="1486222" y="4420993"/>
                </a:cubicBezTo>
                <a:close/>
                <a:moveTo>
                  <a:pt x="4264929" y="4407821"/>
                </a:moveTo>
                <a:cubicBezTo>
                  <a:pt x="4251210" y="4438556"/>
                  <a:pt x="4211144" y="4442947"/>
                  <a:pt x="4197423" y="4474230"/>
                </a:cubicBezTo>
                <a:cubicBezTo>
                  <a:pt x="4188643" y="4474230"/>
                  <a:pt x="4174922" y="4456667"/>
                  <a:pt x="4166141" y="4469839"/>
                </a:cubicBezTo>
                <a:cubicBezTo>
                  <a:pt x="4184253" y="4447886"/>
                  <a:pt x="4229256" y="4425384"/>
                  <a:pt x="4264929" y="4407821"/>
                </a:cubicBezTo>
                <a:close/>
                <a:moveTo>
                  <a:pt x="4596970" y="4407273"/>
                </a:moveTo>
                <a:cubicBezTo>
                  <a:pt x="4606299" y="4412212"/>
                  <a:pt x="4615081" y="4416603"/>
                  <a:pt x="4610691" y="4434166"/>
                </a:cubicBezTo>
                <a:cubicBezTo>
                  <a:pt x="4583798" y="4434166"/>
                  <a:pt x="4592579" y="4469839"/>
                  <a:pt x="4561296" y="4474230"/>
                </a:cubicBezTo>
                <a:cubicBezTo>
                  <a:pt x="4556906" y="4492340"/>
                  <a:pt x="4588189" y="4483559"/>
                  <a:pt x="4583798" y="4501122"/>
                </a:cubicBezTo>
                <a:cubicBezTo>
                  <a:pt x="4575018" y="4509903"/>
                  <a:pt x="4552515" y="4505513"/>
                  <a:pt x="4548124" y="4518684"/>
                </a:cubicBezTo>
                <a:cubicBezTo>
                  <a:pt x="4534404" y="4514294"/>
                  <a:pt x="4556906" y="4505513"/>
                  <a:pt x="4556906" y="4496731"/>
                </a:cubicBezTo>
                <a:cubicBezTo>
                  <a:pt x="4511903" y="4474230"/>
                  <a:pt x="4480619" y="4536795"/>
                  <a:pt x="4440006" y="4531857"/>
                </a:cubicBezTo>
                <a:cubicBezTo>
                  <a:pt x="4431224" y="4531857"/>
                  <a:pt x="4435615" y="4553809"/>
                  <a:pt x="4417505" y="4545029"/>
                </a:cubicBezTo>
                <a:cubicBezTo>
                  <a:pt x="4444396" y="4500573"/>
                  <a:pt x="4506962" y="4487401"/>
                  <a:pt x="4529464" y="4447337"/>
                </a:cubicBezTo>
                <a:cubicBezTo>
                  <a:pt x="4538794" y="4447337"/>
                  <a:pt x="4534404" y="4464900"/>
                  <a:pt x="4543184" y="4464900"/>
                </a:cubicBezTo>
                <a:cubicBezTo>
                  <a:pt x="4561296" y="4442947"/>
                  <a:pt x="4578859" y="4424836"/>
                  <a:pt x="4596970" y="4407273"/>
                </a:cubicBezTo>
                <a:close/>
                <a:moveTo>
                  <a:pt x="4148029" y="4394101"/>
                </a:moveTo>
                <a:cubicBezTo>
                  <a:pt x="4121138" y="4394101"/>
                  <a:pt x="4089853" y="4407821"/>
                  <a:pt x="4098635" y="4429775"/>
                </a:cubicBezTo>
                <a:cubicBezTo>
                  <a:pt x="4112356" y="4412212"/>
                  <a:pt x="4139248" y="4416603"/>
                  <a:pt x="4148029" y="4394101"/>
                </a:cubicBezTo>
                <a:close/>
                <a:moveTo>
                  <a:pt x="3901057" y="4389711"/>
                </a:moveTo>
                <a:cubicBezTo>
                  <a:pt x="3883496" y="4399041"/>
                  <a:pt x="3865384" y="4429775"/>
                  <a:pt x="3842882" y="4420993"/>
                </a:cubicBezTo>
                <a:cubicBezTo>
                  <a:pt x="3847273" y="4412212"/>
                  <a:pt x="3852212" y="4407821"/>
                  <a:pt x="3856054" y="4407273"/>
                </a:cubicBezTo>
                <a:cubicBezTo>
                  <a:pt x="3851663" y="4398492"/>
                  <a:pt x="3842334" y="4416054"/>
                  <a:pt x="3833552" y="4411664"/>
                </a:cubicBezTo>
                <a:cubicBezTo>
                  <a:pt x="3851663" y="4385320"/>
                  <a:pt x="3882946" y="4402883"/>
                  <a:pt x="3901057" y="4389711"/>
                </a:cubicBezTo>
                <a:close/>
                <a:moveTo>
                  <a:pt x="3959782" y="4385320"/>
                </a:moveTo>
                <a:cubicBezTo>
                  <a:pt x="3968563" y="4399041"/>
                  <a:pt x="3951002" y="4416603"/>
                  <a:pt x="3932890" y="4416603"/>
                </a:cubicBezTo>
                <a:cubicBezTo>
                  <a:pt x="3919169" y="4398492"/>
                  <a:pt x="3951002" y="4394101"/>
                  <a:pt x="3959782" y="4385320"/>
                </a:cubicBezTo>
                <a:close/>
                <a:moveTo>
                  <a:pt x="4638218" y="4383373"/>
                </a:moveTo>
                <a:cubicBezTo>
                  <a:pt x="4641425" y="4382918"/>
                  <a:pt x="4644580" y="4383536"/>
                  <a:pt x="4646913" y="4385868"/>
                </a:cubicBezTo>
                <a:cubicBezTo>
                  <a:pt x="4642523" y="4394650"/>
                  <a:pt x="4628803" y="4390259"/>
                  <a:pt x="4628803" y="4399041"/>
                </a:cubicBezTo>
                <a:cubicBezTo>
                  <a:pt x="4618511" y="4395748"/>
                  <a:pt x="4628596" y="4384737"/>
                  <a:pt x="4638218" y="4383373"/>
                </a:cubicBezTo>
                <a:close/>
                <a:moveTo>
                  <a:pt x="4471289" y="4376539"/>
                </a:moveTo>
                <a:cubicBezTo>
                  <a:pt x="4471289" y="4389711"/>
                  <a:pt x="4462508" y="4389711"/>
                  <a:pt x="4448786" y="4389711"/>
                </a:cubicBezTo>
                <a:cubicBezTo>
                  <a:pt x="4453178" y="4385320"/>
                  <a:pt x="4462508" y="4380929"/>
                  <a:pt x="4471289" y="4376539"/>
                </a:cubicBezTo>
                <a:close/>
                <a:moveTo>
                  <a:pt x="3793487" y="4372148"/>
                </a:moveTo>
                <a:cubicBezTo>
                  <a:pt x="3784707" y="4389711"/>
                  <a:pt x="3766596" y="4394650"/>
                  <a:pt x="3752874" y="4403431"/>
                </a:cubicBezTo>
                <a:cubicBezTo>
                  <a:pt x="3744093" y="4385320"/>
                  <a:pt x="3779767" y="4380929"/>
                  <a:pt x="3793487" y="4372148"/>
                </a:cubicBezTo>
                <a:close/>
                <a:moveTo>
                  <a:pt x="5185861" y="4358428"/>
                </a:moveTo>
                <a:cubicBezTo>
                  <a:pt x="5190251" y="4362819"/>
                  <a:pt x="5190251" y="4371600"/>
                  <a:pt x="5194641" y="4375990"/>
                </a:cubicBezTo>
                <a:cubicBezTo>
                  <a:pt x="5176530" y="4380381"/>
                  <a:pt x="5172140" y="4398492"/>
                  <a:pt x="5180921" y="4411664"/>
                </a:cubicBezTo>
                <a:cubicBezTo>
                  <a:pt x="5167749" y="4407273"/>
                  <a:pt x="5163358" y="4394101"/>
                  <a:pt x="5145248" y="4389711"/>
                </a:cubicBezTo>
                <a:cubicBezTo>
                  <a:pt x="5149638" y="4376539"/>
                  <a:pt x="5176530" y="4403431"/>
                  <a:pt x="5180921" y="4372148"/>
                </a:cubicBezTo>
                <a:cubicBezTo>
                  <a:pt x="5175981" y="4372148"/>
                  <a:pt x="5171591" y="4367757"/>
                  <a:pt x="5167201" y="4367757"/>
                </a:cubicBezTo>
                <a:cubicBezTo>
                  <a:pt x="5162809" y="4354586"/>
                  <a:pt x="5185311" y="4367757"/>
                  <a:pt x="5185861" y="4358428"/>
                </a:cubicBezTo>
                <a:close/>
                <a:moveTo>
                  <a:pt x="4103575" y="4350195"/>
                </a:moveTo>
                <a:cubicBezTo>
                  <a:pt x="4089853" y="4363366"/>
                  <a:pt x="4067352" y="4363366"/>
                  <a:pt x="4058572" y="4377087"/>
                </a:cubicBezTo>
                <a:cubicBezTo>
                  <a:pt x="4081073" y="4381478"/>
                  <a:pt x="4121686" y="4363366"/>
                  <a:pt x="4103575" y="4350195"/>
                </a:cubicBezTo>
                <a:close/>
                <a:moveTo>
                  <a:pt x="5122196" y="4341414"/>
                </a:moveTo>
                <a:cubicBezTo>
                  <a:pt x="5127136" y="4354586"/>
                  <a:pt x="5109025" y="4345804"/>
                  <a:pt x="5113415" y="4358976"/>
                </a:cubicBezTo>
                <a:cubicBezTo>
                  <a:pt x="5108476" y="4354586"/>
                  <a:pt x="5108476" y="4350195"/>
                  <a:pt x="5099694" y="4350195"/>
                </a:cubicBezTo>
                <a:cubicBezTo>
                  <a:pt x="5104634" y="4345804"/>
                  <a:pt x="5113415" y="4340864"/>
                  <a:pt x="5122196" y="4341414"/>
                </a:cubicBezTo>
                <a:close/>
                <a:moveTo>
                  <a:pt x="4260538" y="4337023"/>
                </a:moveTo>
                <a:cubicBezTo>
                  <a:pt x="4229256" y="4341414"/>
                  <a:pt x="4211144" y="4354586"/>
                  <a:pt x="4175471" y="4358976"/>
                </a:cubicBezTo>
                <a:cubicBezTo>
                  <a:pt x="4166690" y="4372148"/>
                  <a:pt x="4184253" y="4372148"/>
                  <a:pt x="4175471" y="4380929"/>
                </a:cubicBezTo>
                <a:cubicBezTo>
                  <a:pt x="4215536" y="4380929"/>
                  <a:pt x="4238037" y="4358976"/>
                  <a:pt x="4260538" y="4337023"/>
                </a:cubicBezTo>
                <a:close/>
                <a:moveTo>
                  <a:pt x="4923144" y="4334871"/>
                </a:moveTo>
                <a:cubicBezTo>
                  <a:pt x="4928667" y="4335720"/>
                  <a:pt x="4932852" y="4340179"/>
                  <a:pt x="4933950" y="4350195"/>
                </a:cubicBezTo>
                <a:cubicBezTo>
                  <a:pt x="4915838" y="4350195"/>
                  <a:pt x="4893336" y="4354586"/>
                  <a:pt x="4884555" y="4372148"/>
                </a:cubicBezTo>
                <a:cubicBezTo>
                  <a:pt x="4877969" y="4362269"/>
                  <a:pt x="4906576" y="4332324"/>
                  <a:pt x="4923144" y="4334871"/>
                </a:cubicBezTo>
                <a:close/>
                <a:moveTo>
                  <a:pt x="18112" y="4332083"/>
                </a:moveTo>
                <a:cubicBezTo>
                  <a:pt x="36223" y="4340864"/>
                  <a:pt x="40614" y="4354586"/>
                  <a:pt x="63115" y="4345255"/>
                </a:cubicBezTo>
                <a:cubicBezTo>
                  <a:pt x="67505" y="4363366"/>
                  <a:pt x="40614" y="4354586"/>
                  <a:pt x="40614" y="4372148"/>
                </a:cubicBezTo>
                <a:cubicBezTo>
                  <a:pt x="26893" y="4367757"/>
                  <a:pt x="18112" y="4354586"/>
                  <a:pt x="0" y="4358976"/>
                </a:cubicBezTo>
                <a:cubicBezTo>
                  <a:pt x="4390" y="4345255"/>
                  <a:pt x="9330" y="4336473"/>
                  <a:pt x="18112" y="4332083"/>
                </a:cubicBezTo>
                <a:close/>
                <a:moveTo>
                  <a:pt x="959897" y="4325497"/>
                </a:moveTo>
                <a:cubicBezTo>
                  <a:pt x="970051" y="4326595"/>
                  <a:pt x="979107" y="4329888"/>
                  <a:pt x="983497" y="4332083"/>
                </a:cubicBezTo>
                <a:cubicBezTo>
                  <a:pt x="970325" y="4336473"/>
                  <a:pt x="943433" y="4345255"/>
                  <a:pt x="929712" y="4332083"/>
                </a:cubicBezTo>
                <a:cubicBezTo>
                  <a:pt x="938493" y="4325497"/>
                  <a:pt x="949745" y="4324400"/>
                  <a:pt x="959897" y="4325497"/>
                </a:cubicBezTo>
                <a:close/>
                <a:moveTo>
                  <a:pt x="4484461" y="4318912"/>
                </a:moveTo>
                <a:cubicBezTo>
                  <a:pt x="4475680" y="4337023"/>
                  <a:pt x="4466899" y="4350195"/>
                  <a:pt x="4448786" y="4358976"/>
                </a:cubicBezTo>
                <a:cubicBezTo>
                  <a:pt x="4448786" y="4350195"/>
                  <a:pt x="4448786" y="4345804"/>
                  <a:pt x="4440006" y="4345804"/>
                </a:cubicBezTo>
                <a:cubicBezTo>
                  <a:pt x="4448786" y="4332083"/>
                  <a:pt x="4462508" y="4323302"/>
                  <a:pt x="4484461" y="4318912"/>
                </a:cubicBezTo>
                <a:close/>
                <a:moveTo>
                  <a:pt x="4660085" y="4314521"/>
                </a:moveTo>
                <a:cubicBezTo>
                  <a:pt x="4660085" y="4314521"/>
                  <a:pt x="4664476" y="4318912"/>
                  <a:pt x="4668866" y="4318912"/>
                </a:cubicBezTo>
                <a:cubicBezTo>
                  <a:pt x="4664476" y="4336473"/>
                  <a:pt x="4628803" y="4314521"/>
                  <a:pt x="4637584" y="4350195"/>
                </a:cubicBezTo>
                <a:cubicBezTo>
                  <a:pt x="4637584" y="4350195"/>
                  <a:pt x="4637584" y="4350195"/>
                  <a:pt x="4610691" y="4350195"/>
                </a:cubicBezTo>
                <a:cubicBezTo>
                  <a:pt x="4597519" y="4372148"/>
                  <a:pt x="4570626" y="4385868"/>
                  <a:pt x="4552515" y="4403431"/>
                </a:cubicBezTo>
                <a:cubicBezTo>
                  <a:pt x="4507511" y="4399041"/>
                  <a:pt x="4489400" y="4452276"/>
                  <a:pt x="4435615" y="4452276"/>
                </a:cubicBezTo>
                <a:cubicBezTo>
                  <a:pt x="4440006" y="4447886"/>
                  <a:pt x="4440006" y="4443495"/>
                  <a:pt x="4431224" y="4443495"/>
                </a:cubicBezTo>
                <a:cubicBezTo>
                  <a:pt x="4453726" y="4420993"/>
                  <a:pt x="4489400" y="4390259"/>
                  <a:pt x="4530014" y="4399041"/>
                </a:cubicBezTo>
                <a:cubicBezTo>
                  <a:pt x="4565687" y="4363366"/>
                  <a:pt x="4615081" y="4341414"/>
                  <a:pt x="4660085" y="4314521"/>
                </a:cubicBezTo>
                <a:close/>
                <a:moveTo>
                  <a:pt x="2318517" y="4313424"/>
                </a:moveTo>
                <a:cubicBezTo>
                  <a:pt x="2313441" y="4312326"/>
                  <a:pt x="2307815" y="4312326"/>
                  <a:pt x="2303424" y="4314521"/>
                </a:cubicBezTo>
                <a:cubicBezTo>
                  <a:pt x="2303424" y="4314521"/>
                  <a:pt x="2303424" y="4314521"/>
                  <a:pt x="2303424" y="4327692"/>
                </a:cubicBezTo>
                <a:cubicBezTo>
                  <a:pt x="2316596" y="4327692"/>
                  <a:pt x="2330317" y="4340864"/>
                  <a:pt x="2330317" y="4318912"/>
                </a:cubicBezTo>
                <a:cubicBezTo>
                  <a:pt x="2328122" y="4316716"/>
                  <a:pt x="2323594" y="4314521"/>
                  <a:pt x="2318517" y="4313424"/>
                </a:cubicBezTo>
                <a:close/>
                <a:moveTo>
                  <a:pt x="5342276" y="4305740"/>
                </a:moveTo>
                <a:cubicBezTo>
                  <a:pt x="5333494" y="4310131"/>
                  <a:pt x="5319774" y="4323302"/>
                  <a:pt x="5342276" y="4323302"/>
                </a:cubicBezTo>
                <a:cubicBezTo>
                  <a:pt x="5329104" y="4340864"/>
                  <a:pt x="5310992" y="4310131"/>
                  <a:pt x="5284100" y="4323302"/>
                </a:cubicBezTo>
                <a:cubicBezTo>
                  <a:pt x="5288490" y="4301350"/>
                  <a:pt x="5319774" y="4310131"/>
                  <a:pt x="5342276" y="4305740"/>
                </a:cubicBezTo>
                <a:close/>
                <a:moveTo>
                  <a:pt x="4121138" y="4305740"/>
                </a:moveTo>
                <a:cubicBezTo>
                  <a:pt x="4112356" y="4327692"/>
                  <a:pt x="4076681" y="4318912"/>
                  <a:pt x="4067352" y="4354586"/>
                </a:cubicBezTo>
                <a:cubicBezTo>
                  <a:pt x="4089853" y="4337023"/>
                  <a:pt x="4139248" y="4327692"/>
                  <a:pt x="4121138" y="4305740"/>
                </a:cubicBezTo>
                <a:close/>
                <a:moveTo>
                  <a:pt x="4798938" y="4296409"/>
                </a:moveTo>
                <a:cubicBezTo>
                  <a:pt x="4817049" y="4296409"/>
                  <a:pt x="4817049" y="4318912"/>
                  <a:pt x="4834612" y="4309581"/>
                </a:cubicBezTo>
                <a:cubicBezTo>
                  <a:pt x="4816500" y="4331536"/>
                  <a:pt x="4767106" y="4345255"/>
                  <a:pt x="4758326" y="4309581"/>
                </a:cubicBezTo>
                <a:cubicBezTo>
                  <a:pt x="4772045" y="4309581"/>
                  <a:pt x="4776435" y="4313972"/>
                  <a:pt x="4780827" y="4318363"/>
                </a:cubicBezTo>
                <a:cubicBezTo>
                  <a:pt x="4785217" y="4309581"/>
                  <a:pt x="4790156" y="4300800"/>
                  <a:pt x="4798938" y="4296409"/>
                </a:cubicBezTo>
                <a:close/>
                <a:moveTo>
                  <a:pt x="5270380" y="4287628"/>
                </a:moveTo>
                <a:cubicBezTo>
                  <a:pt x="5284100" y="4292019"/>
                  <a:pt x="5274771" y="4310131"/>
                  <a:pt x="5261599" y="4309581"/>
                </a:cubicBezTo>
                <a:cubicBezTo>
                  <a:pt x="5256659" y="4296409"/>
                  <a:pt x="5274771" y="4300800"/>
                  <a:pt x="5270380" y="4287628"/>
                </a:cubicBezTo>
                <a:close/>
                <a:moveTo>
                  <a:pt x="915442" y="4287628"/>
                </a:moveTo>
                <a:cubicBezTo>
                  <a:pt x="879768" y="4309581"/>
                  <a:pt x="857267" y="4340864"/>
                  <a:pt x="803483" y="4345255"/>
                </a:cubicBezTo>
                <a:cubicBezTo>
                  <a:pt x="776589" y="4376539"/>
                  <a:pt x="714023" y="4434166"/>
                  <a:pt x="650909" y="4416603"/>
                </a:cubicBezTo>
                <a:cubicBezTo>
                  <a:pt x="669020" y="4407821"/>
                  <a:pt x="700303" y="4398492"/>
                  <a:pt x="722805" y="4376539"/>
                </a:cubicBezTo>
                <a:cubicBezTo>
                  <a:pt x="736525" y="4363366"/>
                  <a:pt x="745306" y="4345255"/>
                  <a:pt x="772198" y="4336473"/>
                </a:cubicBezTo>
                <a:cubicBezTo>
                  <a:pt x="785920" y="4332083"/>
                  <a:pt x="776589" y="4349646"/>
                  <a:pt x="790311" y="4345255"/>
                </a:cubicBezTo>
                <a:cubicBezTo>
                  <a:pt x="799640" y="4332083"/>
                  <a:pt x="817203" y="4327692"/>
                  <a:pt x="835314" y="4327692"/>
                </a:cubicBezTo>
                <a:cubicBezTo>
                  <a:pt x="844095" y="4327692"/>
                  <a:pt x="839704" y="4314521"/>
                  <a:pt x="839704" y="4310131"/>
                </a:cubicBezTo>
                <a:cubicBezTo>
                  <a:pt x="866598" y="4301350"/>
                  <a:pt x="880318" y="4283238"/>
                  <a:pt x="915442" y="4287628"/>
                </a:cubicBezTo>
                <a:close/>
                <a:moveTo>
                  <a:pt x="5171591" y="4283238"/>
                </a:moveTo>
                <a:cubicBezTo>
                  <a:pt x="5180921" y="4283238"/>
                  <a:pt x="5194092" y="4283238"/>
                  <a:pt x="5207813" y="4287628"/>
                </a:cubicBezTo>
                <a:cubicBezTo>
                  <a:pt x="5212204" y="4318912"/>
                  <a:pt x="5180921" y="4314521"/>
                  <a:pt x="5167201" y="4327692"/>
                </a:cubicBezTo>
                <a:cubicBezTo>
                  <a:pt x="5162809" y="4314521"/>
                  <a:pt x="5189702" y="4305191"/>
                  <a:pt x="5171591" y="4283238"/>
                </a:cubicBezTo>
                <a:close/>
                <a:moveTo>
                  <a:pt x="3134347" y="4279396"/>
                </a:moveTo>
                <a:cubicBezTo>
                  <a:pt x="3103065" y="4279396"/>
                  <a:pt x="3089344" y="4293118"/>
                  <a:pt x="3084953" y="4315070"/>
                </a:cubicBezTo>
                <a:cubicBezTo>
                  <a:pt x="3044889" y="4310679"/>
                  <a:pt x="2995494" y="4363915"/>
                  <a:pt x="2950491" y="4341962"/>
                </a:cubicBezTo>
                <a:cubicBezTo>
                  <a:pt x="2883534" y="4377635"/>
                  <a:pt x="2816028" y="4408370"/>
                  <a:pt x="2744133" y="4444045"/>
                </a:cubicBezTo>
                <a:cubicBezTo>
                  <a:pt x="2757305" y="4444045"/>
                  <a:pt x="2761695" y="4430872"/>
                  <a:pt x="2779806" y="4435263"/>
                </a:cubicBezTo>
                <a:cubicBezTo>
                  <a:pt x="2779806" y="4439654"/>
                  <a:pt x="2784196" y="4439654"/>
                  <a:pt x="2788587" y="4444045"/>
                </a:cubicBezTo>
                <a:cubicBezTo>
                  <a:pt x="2707910" y="4448435"/>
                  <a:pt x="2654125" y="4470388"/>
                  <a:pt x="2604731" y="4501671"/>
                </a:cubicBezTo>
                <a:cubicBezTo>
                  <a:pt x="2649185" y="4497281"/>
                  <a:pt x="2689799" y="4483559"/>
                  <a:pt x="2739193" y="4470388"/>
                </a:cubicBezTo>
                <a:cubicBezTo>
                  <a:pt x="2734802" y="4479169"/>
                  <a:pt x="2739193" y="4483559"/>
                  <a:pt x="2743584" y="4487950"/>
                </a:cubicBezTo>
                <a:cubicBezTo>
                  <a:pt x="2721081" y="4492890"/>
                  <a:pt x="2662906" y="4492890"/>
                  <a:pt x="2644796" y="4514843"/>
                </a:cubicBezTo>
                <a:cubicBezTo>
                  <a:pt x="2599791" y="4510452"/>
                  <a:pt x="2568507" y="4510452"/>
                  <a:pt x="2550397" y="4532405"/>
                </a:cubicBezTo>
                <a:cubicBezTo>
                  <a:pt x="2559177" y="4532405"/>
                  <a:pt x="2568507" y="4532405"/>
                  <a:pt x="2572899" y="4541186"/>
                </a:cubicBezTo>
                <a:cubicBezTo>
                  <a:pt x="2559177" y="4549968"/>
                  <a:pt x="2546007" y="4559298"/>
                  <a:pt x="2550397" y="4581251"/>
                </a:cubicBezTo>
                <a:cubicBezTo>
                  <a:pt x="2559177" y="4558749"/>
                  <a:pt x="2617354" y="4572470"/>
                  <a:pt x="2631074" y="4545577"/>
                </a:cubicBezTo>
                <a:cubicBezTo>
                  <a:pt x="2621744" y="4541186"/>
                  <a:pt x="2612963" y="4545577"/>
                  <a:pt x="2612963" y="4541186"/>
                </a:cubicBezTo>
                <a:cubicBezTo>
                  <a:pt x="2662357" y="4554907"/>
                  <a:pt x="2716143" y="4496731"/>
                  <a:pt x="2769927" y="4523624"/>
                </a:cubicBezTo>
                <a:cubicBezTo>
                  <a:pt x="2805600" y="4509903"/>
                  <a:pt x="2846214" y="4474779"/>
                  <a:pt x="2877497" y="4487950"/>
                </a:cubicBezTo>
                <a:cubicBezTo>
                  <a:pt x="2877497" y="4479169"/>
                  <a:pt x="2881887" y="4479169"/>
                  <a:pt x="2881887" y="4470388"/>
                </a:cubicBezTo>
                <a:cubicBezTo>
                  <a:pt x="2846214" y="4474779"/>
                  <a:pt x="2796819" y="4501122"/>
                  <a:pt x="2774318" y="4487950"/>
                </a:cubicBezTo>
                <a:cubicBezTo>
                  <a:pt x="2774318" y="4483559"/>
                  <a:pt x="2788038" y="4487950"/>
                  <a:pt x="2788038" y="4479169"/>
                </a:cubicBezTo>
                <a:cubicBezTo>
                  <a:pt x="2774867" y="4474779"/>
                  <a:pt x="2774867" y="4483559"/>
                  <a:pt x="2761146" y="4483559"/>
                </a:cubicBezTo>
                <a:cubicBezTo>
                  <a:pt x="2769927" y="4465448"/>
                  <a:pt x="2783648" y="4474230"/>
                  <a:pt x="2769927" y="4456667"/>
                </a:cubicBezTo>
                <a:cubicBezTo>
                  <a:pt x="2801210" y="4452276"/>
                  <a:pt x="2823712" y="4443495"/>
                  <a:pt x="2846214" y="4434715"/>
                </a:cubicBezTo>
                <a:cubicBezTo>
                  <a:pt x="2846214" y="4443495"/>
                  <a:pt x="2864325" y="4434715"/>
                  <a:pt x="2859934" y="4452276"/>
                </a:cubicBezTo>
                <a:cubicBezTo>
                  <a:pt x="2895608" y="4412212"/>
                  <a:pt x="2931831" y="4420993"/>
                  <a:pt x="2990006" y="4416603"/>
                </a:cubicBezTo>
                <a:cubicBezTo>
                  <a:pt x="2998787" y="4407821"/>
                  <a:pt x="2994397" y="4403431"/>
                  <a:pt x="2990006" y="4394650"/>
                </a:cubicBezTo>
                <a:cubicBezTo>
                  <a:pt x="3048182" y="4372148"/>
                  <a:pt x="3133799" y="4358976"/>
                  <a:pt x="3201303" y="4310679"/>
                </a:cubicBezTo>
                <a:cubicBezTo>
                  <a:pt x="3170022" y="4306288"/>
                  <a:pt x="3134347" y="4337023"/>
                  <a:pt x="3116236" y="4319461"/>
                </a:cubicBezTo>
                <a:cubicBezTo>
                  <a:pt x="3134347" y="4315070"/>
                  <a:pt x="3125567" y="4301350"/>
                  <a:pt x="3134347" y="4279396"/>
                </a:cubicBezTo>
                <a:close/>
                <a:moveTo>
                  <a:pt x="4790156" y="4261286"/>
                </a:moveTo>
                <a:cubicBezTo>
                  <a:pt x="4785766" y="4274457"/>
                  <a:pt x="4776985" y="4278847"/>
                  <a:pt x="4758874" y="4278847"/>
                </a:cubicBezTo>
                <a:cubicBezTo>
                  <a:pt x="4763265" y="4265676"/>
                  <a:pt x="4776985" y="4265676"/>
                  <a:pt x="4790156" y="4261286"/>
                </a:cubicBezTo>
                <a:close/>
                <a:moveTo>
                  <a:pt x="767809" y="4256895"/>
                </a:moveTo>
                <a:cubicBezTo>
                  <a:pt x="763418" y="4270067"/>
                  <a:pt x="754637" y="4274457"/>
                  <a:pt x="736525" y="4274457"/>
                </a:cubicBezTo>
                <a:cubicBezTo>
                  <a:pt x="749698" y="4270067"/>
                  <a:pt x="749698" y="4256895"/>
                  <a:pt x="767809" y="4256895"/>
                </a:cubicBezTo>
                <a:close/>
                <a:moveTo>
                  <a:pt x="170685" y="4252504"/>
                </a:moveTo>
                <a:cubicBezTo>
                  <a:pt x="161356" y="4270067"/>
                  <a:pt x="166294" y="4283787"/>
                  <a:pt x="152574" y="4301350"/>
                </a:cubicBezTo>
                <a:cubicBezTo>
                  <a:pt x="130621" y="4305740"/>
                  <a:pt x="125682" y="4283787"/>
                  <a:pt x="116900" y="4301350"/>
                </a:cubicBezTo>
                <a:cubicBezTo>
                  <a:pt x="121291" y="4287628"/>
                  <a:pt x="143793" y="4256895"/>
                  <a:pt x="170685" y="4252504"/>
                </a:cubicBezTo>
                <a:close/>
                <a:moveTo>
                  <a:pt x="4984167" y="4244271"/>
                </a:moveTo>
                <a:cubicBezTo>
                  <a:pt x="4990341" y="4243174"/>
                  <a:pt x="4997064" y="4243174"/>
                  <a:pt x="5001455" y="4247564"/>
                </a:cubicBezTo>
                <a:cubicBezTo>
                  <a:pt x="4996516" y="4261286"/>
                  <a:pt x="4983344" y="4243173"/>
                  <a:pt x="4970172" y="4256345"/>
                </a:cubicBezTo>
                <a:cubicBezTo>
                  <a:pt x="4974563" y="4251955"/>
                  <a:pt x="4974563" y="4247564"/>
                  <a:pt x="4970172" y="4247564"/>
                </a:cubicBezTo>
                <a:cubicBezTo>
                  <a:pt x="4972367" y="4247564"/>
                  <a:pt x="4977992" y="4245369"/>
                  <a:pt x="4984167" y="4244271"/>
                </a:cubicBezTo>
                <a:close/>
                <a:moveTo>
                  <a:pt x="4215536" y="4243173"/>
                </a:moveTo>
                <a:cubicBezTo>
                  <a:pt x="4206754" y="4256345"/>
                  <a:pt x="4157360" y="4260736"/>
                  <a:pt x="4166141" y="4292019"/>
                </a:cubicBezTo>
                <a:cubicBezTo>
                  <a:pt x="4161750" y="4292019"/>
                  <a:pt x="4157360" y="4292019"/>
                  <a:pt x="4157360" y="4296409"/>
                </a:cubicBezTo>
                <a:cubicBezTo>
                  <a:pt x="4157360" y="4292019"/>
                  <a:pt x="4157360" y="4283238"/>
                  <a:pt x="4152970" y="4283238"/>
                </a:cubicBezTo>
                <a:cubicBezTo>
                  <a:pt x="4143639" y="4292019"/>
                  <a:pt x="4152970" y="4292019"/>
                  <a:pt x="4152419" y="4305740"/>
                </a:cubicBezTo>
                <a:cubicBezTo>
                  <a:pt x="4170532" y="4301350"/>
                  <a:pt x="4179313" y="4283787"/>
                  <a:pt x="4193033" y="4301350"/>
                </a:cubicBezTo>
                <a:cubicBezTo>
                  <a:pt x="4202363" y="4292019"/>
                  <a:pt x="4206754" y="4283238"/>
                  <a:pt x="4211144" y="4274457"/>
                </a:cubicBezTo>
                <a:cubicBezTo>
                  <a:pt x="4202363" y="4261286"/>
                  <a:pt x="4193033" y="4287628"/>
                  <a:pt x="4184253" y="4274457"/>
                </a:cubicBezTo>
                <a:cubicBezTo>
                  <a:pt x="4197423" y="4274457"/>
                  <a:pt x="4229256" y="4247564"/>
                  <a:pt x="4215536" y="4243173"/>
                </a:cubicBezTo>
                <a:close/>
                <a:moveTo>
                  <a:pt x="1109178" y="4234941"/>
                </a:moveTo>
                <a:cubicBezTo>
                  <a:pt x="1109178" y="4265676"/>
                  <a:pt x="1113569" y="4265676"/>
                  <a:pt x="1113569" y="4301350"/>
                </a:cubicBezTo>
                <a:cubicBezTo>
                  <a:pt x="1109178" y="4283238"/>
                  <a:pt x="1091067" y="4265676"/>
                  <a:pt x="1064174" y="4274457"/>
                </a:cubicBezTo>
                <a:cubicBezTo>
                  <a:pt x="1059783" y="4270067"/>
                  <a:pt x="1059783" y="4265676"/>
                  <a:pt x="1059783" y="4256895"/>
                </a:cubicBezTo>
                <a:cubicBezTo>
                  <a:pt x="1077896" y="4247564"/>
                  <a:pt x="1086677" y="4234393"/>
                  <a:pt x="1109178" y="4234941"/>
                </a:cubicBezTo>
                <a:close/>
                <a:moveTo>
                  <a:pt x="4830770" y="4225612"/>
                </a:moveTo>
                <a:cubicBezTo>
                  <a:pt x="4835160" y="4225612"/>
                  <a:pt x="4830770" y="4230003"/>
                  <a:pt x="4830770" y="4230003"/>
                </a:cubicBezTo>
                <a:cubicBezTo>
                  <a:pt x="4835160" y="4261286"/>
                  <a:pt x="4830770" y="4238783"/>
                  <a:pt x="4812659" y="4234393"/>
                </a:cubicBezTo>
                <a:cubicBezTo>
                  <a:pt x="4812659" y="4221221"/>
                  <a:pt x="4835160" y="4238783"/>
                  <a:pt x="4830770" y="4225612"/>
                </a:cubicBezTo>
                <a:close/>
                <a:moveTo>
                  <a:pt x="4377439" y="4225612"/>
                </a:moveTo>
                <a:cubicBezTo>
                  <a:pt x="4377439" y="4225612"/>
                  <a:pt x="4377439" y="4225612"/>
                  <a:pt x="4377439" y="4238783"/>
                </a:cubicBezTo>
                <a:cubicBezTo>
                  <a:pt x="4372500" y="4247564"/>
                  <a:pt x="4363719" y="4230003"/>
                  <a:pt x="4363719" y="4243173"/>
                </a:cubicBezTo>
                <a:cubicBezTo>
                  <a:pt x="4354937" y="4238783"/>
                  <a:pt x="4368110" y="4225612"/>
                  <a:pt x="4377439" y="4225612"/>
                </a:cubicBezTo>
                <a:close/>
                <a:moveTo>
                  <a:pt x="404485" y="4225612"/>
                </a:moveTo>
                <a:cubicBezTo>
                  <a:pt x="408875" y="4225612"/>
                  <a:pt x="408875" y="4234393"/>
                  <a:pt x="408875" y="4243173"/>
                </a:cubicBezTo>
                <a:cubicBezTo>
                  <a:pt x="408875" y="4243173"/>
                  <a:pt x="408875" y="4243173"/>
                  <a:pt x="390765" y="4243173"/>
                </a:cubicBezTo>
                <a:cubicBezTo>
                  <a:pt x="390765" y="4234393"/>
                  <a:pt x="400095" y="4234393"/>
                  <a:pt x="404485" y="4225612"/>
                </a:cubicBezTo>
                <a:close/>
                <a:moveTo>
                  <a:pt x="597672" y="4225062"/>
                </a:moveTo>
                <a:cubicBezTo>
                  <a:pt x="606454" y="4230003"/>
                  <a:pt x="602063" y="4256345"/>
                  <a:pt x="583952" y="4251955"/>
                </a:cubicBezTo>
                <a:cubicBezTo>
                  <a:pt x="575170" y="4238783"/>
                  <a:pt x="592733" y="4230003"/>
                  <a:pt x="597672" y="4225062"/>
                </a:cubicBezTo>
                <a:close/>
                <a:moveTo>
                  <a:pt x="4242428" y="4221221"/>
                </a:moveTo>
                <a:cubicBezTo>
                  <a:pt x="4238037" y="4238783"/>
                  <a:pt x="4238037" y="4238783"/>
                  <a:pt x="4224316" y="4252504"/>
                </a:cubicBezTo>
                <a:cubicBezTo>
                  <a:pt x="4242428" y="4252504"/>
                  <a:pt x="4260538" y="4230003"/>
                  <a:pt x="4242428" y="4221221"/>
                </a:cubicBezTo>
                <a:close/>
                <a:moveTo>
                  <a:pt x="4902667" y="4208048"/>
                </a:moveTo>
                <a:cubicBezTo>
                  <a:pt x="4897727" y="4221221"/>
                  <a:pt x="4897727" y="4230003"/>
                  <a:pt x="4889495" y="4243173"/>
                </a:cubicBezTo>
                <a:cubicBezTo>
                  <a:pt x="4871383" y="4243173"/>
                  <a:pt x="4893885" y="4225612"/>
                  <a:pt x="4875774" y="4225612"/>
                </a:cubicBezTo>
                <a:cubicBezTo>
                  <a:pt x="4884555" y="4216831"/>
                  <a:pt x="4888945" y="4225612"/>
                  <a:pt x="4902667" y="4208048"/>
                </a:cubicBezTo>
                <a:close/>
                <a:moveTo>
                  <a:pt x="1430790" y="4203795"/>
                </a:moveTo>
                <a:cubicBezTo>
                  <a:pt x="1415697" y="4205990"/>
                  <a:pt x="1401154" y="4219300"/>
                  <a:pt x="1405545" y="4243723"/>
                </a:cubicBezTo>
                <a:cubicBezTo>
                  <a:pt x="1409936" y="4252504"/>
                  <a:pt x="1423656" y="4239332"/>
                  <a:pt x="1423656" y="4248114"/>
                </a:cubicBezTo>
                <a:cubicBezTo>
                  <a:pt x="1428047" y="4252504"/>
                  <a:pt x="1414874" y="4265676"/>
                  <a:pt x="1423656" y="4265676"/>
                </a:cubicBezTo>
                <a:cubicBezTo>
                  <a:pt x="1445610" y="4265676"/>
                  <a:pt x="1468111" y="4256895"/>
                  <a:pt x="1481831" y="4243723"/>
                </a:cubicBezTo>
                <a:cubicBezTo>
                  <a:pt x="1468660" y="4243723"/>
                  <a:pt x="1481831" y="4239332"/>
                  <a:pt x="1477442" y="4230550"/>
                </a:cubicBezTo>
                <a:cubicBezTo>
                  <a:pt x="1477442" y="4230550"/>
                  <a:pt x="1477442" y="4230550"/>
                  <a:pt x="1459329" y="4230550"/>
                </a:cubicBezTo>
                <a:cubicBezTo>
                  <a:pt x="1461525" y="4210519"/>
                  <a:pt x="1445883" y="4201600"/>
                  <a:pt x="1430790" y="4203795"/>
                </a:cubicBezTo>
                <a:close/>
                <a:moveTo>
                  <a:pt x="5104086" y="4194876"/>
                </a:moveTo>
                <a:cubicBezTo>
                  <a:pt x="5104086" y="4194876"/>
                  <a:pt x="5104086" y="4194876"/>
                  <a:pt x="5117806" y="4194876"/>
                </a:cubicBezTo>
                <a:cubicBezTo>
                  <a:pt x="5122196" y="4208048"/>
                  <a:pt x="5113415" y="4212440"/>
                  <a:pt x="5099694" y="4208048"/>
                </a:cubicBezTo>
                <a:cubicBezTo>
                  <a:pt x="5099694" y="4203109"/>
                  <a:pt x="5109025" y="4198719"/>
                  <a:pt x="5104086" y="4194876"/>
                </a:cubicBezTo>
                <a:close/>
                <a:moveTo>
                  <a:pt x="3415895" y="4193779"/>
                </a:moveTo>
                <a:cubicBezTo>
                  <a:pt x="3362111" y="4189389"/>
                  <a:pt x="3335218" y="4207500"/>
                  <a:pt x="3303935" y="4225062"/>
                </a:cubicBezTo>
                <a:cubicBezTo>
                  <a:pt x="3303935" y="4211891"/>
                  <a:pt x="3286372" y="4220672"/>
                  <a:pt x="3295153" y="4203109"/>
                </a:cubicBezTo>
                <a:cubicBezTo>
                  <a:pt x="3281981" y="4207500"/>
                  <a:pt x="3273200" y="4216281"/>
                  <a:pt x="3259480" y="4216281"/>
                </a:cubicBezTo>
                <a:cubicBezTo>
                  <a:pt x="3263870" y="4243173"/>
                  <a:pt x="3232588" y="4238783"/>
                  <a:pt x="3228197" y="4256345"/>
                </a:cubicBezTo>
                <a:cubicBezTo>
                  <a:pt x="3250698" y="4265126"/>
                  <a:pt x="3277591" y="4283238"/>
                  <a:pt x="3304483" y="4256345"/>
                </a:cubicBezTo>
                <a:cubicBezTo>
                  <a:pt x="3308874" y="4243173"/>
                  <a:pt x="3295153" y="4238783"/>
                  <a:pt x="3308874" y="4234393"/>
                </a:cubicBezTo>
                <a:cubicBezTo>
                  <a:pt x="3317655" y="4256345"/>
                  <a:pt x="3353878" y="4234393"/>
                  <a:pt x="3385160" y="4234393"/>
                </a:cubicBezTo>
                <a:cubicBezTo>
                  <a:pt x="3389551" y="4221221"/>
                  <a:pt x="3380770" y="4221221"/>
                  <a:pt x="3385160" y="4212440"/>
                </a:cubicBezTo>
                <a:cubicBezTo>
                  <a:pt x="3393942" y="4221221"/>
                  <a:pt x="3393942" y="4212440"/>
                  <a:pt x="3407663" y="4212440"/>
                </a:cubicBezTo>
                <a:cubicBezTo>
                  <a:pt x="3403272" y="4198719"/>
                  <a:pt x="3412053" y="4198719"/>
                  <a:pt x="3415895" y="4193779"/>
                </a:cubicBezTo>
                <a:close/>
                <a:moveTo>
                  <a:pt x="315147" y="4192682"/>
                </a:moveTo>
                <a:cubicBezTo>
                  <a:pt x="318561" y="4193505"/>
                  <a:pt x="321613" y="4195426"/>
                  <a:pt x="323808" y="4198719"/>
                </a:cubicBezTo>
                <a:cubicBezTo>
                  <a:pt x="318868" y="4212440"/>
                  <a:pt x="301306" y="4208048"/>
                  <a:pt x="288134" y="4207500"/>
                </a:cubicBezTo>
                <a:cubicBezTo>
                  <a:pt x="291428" y="4197621"/>
                  <a:pt x="304908" y="4190212"/>
                  <a:pt x="315147" y="4192682"/>
                </a:cubicBezTo>
                <a:close/>
                <a:moveTo>
                  <a:pt x="893490" y="4189938"/>
                </a:moveTo>
                <a:cubicBezTo>
                  <a:pt x="893490" y="4198719"/>
                  <a:pt x="884708" y="4198719"/>
                  <a:pt x="875378" y="4198719"/>
                </a:cubicBezTo>
                <a:cubicBezTo>
                  <a:pt x="870988" y="4189938"/>
                  <a:pt x="884708" y="4189938"/>
                  <a:pt x="893490" y="4189938"/>
                </a:cubicBezTo>
                <a:close/>
                <a:moveTo>
                  <a:pt x="5349448" y="4185554"/>
                </a:moveTo>
                <a:cubicBezTo>
                  <a:pt x="5354375" y="4185830"/>
                  <a:pt x="5359632" y="4187194"/>
                  <a:pt x="5365326" y="4189938"/>
                </a:cubicBezTo>
                <a:cubicBezTo>
                  <a:pt x="5324714" y="4234393"/>
                  <a:pt x="5279710" y="4247564"/>
                  <a:pt x="5225924" y="4278847"/>
                </a:cubicBezTo>
                <a:cubicBezTo>
                  <a:pt x="5225924" y="4256345"/>
                  <a:pt x="5257207" y="4260736"/>
                  <a:pt x="5257207" y="4238783"/>
                </a:cubicBezTo>
                <a:cubicBezTo>
                  <a:pt x="5296586" y="4234942"/>
                  <a:pt x="5314955" y="4183617"/>
                  <a:pt x="5349448" y="4185554"/>
                </a:cubicBezTo>
                <a:close/>
                <a:moveTo>
                  <a:pt x="3452666" y="4181156"/>
                </a:moveTo>
                <a:cubicBezTo>
                  <a:pt x="3434554" y="4176766"/>
                  <a:pt x="3434554" y="4189938"/>
                  <a:pt x="3430164" y="4198719"/>
                </a:cubicBezTo>
                <a:cubicBezTo>
                  <a:pt x="3443337" y="4198719"/>
                  <a:pt x="3452666" y="4194329"/>
                  <a:pt x="3452666" y="4181156"/>
                </a:cubicBezTo>
                <a:close/>
                <a:moveTo>
                  <a:pt x="3304483" y="4176766"/>
                </a:moveTo>
                <a:cubicBezTo>
                  <a:pt x="3281981" y="4176766"/>
                  <a:pt x="3268261" y="4185547"/>
                  <a:pt x="3263870" y="4198719"/>
                </a:cubicBezTo>
                <a:cubicBezTo>
                  <a:pt x="3277591" y="4189938"/>
                  <a:pt x="3308874" y="4198719"/>
                  <a:pt x="3304483" y="4176766"/>
                </a:cubicBezTo>
                <a:close/>
                <a:moveTo>
                  <a:pt x="1099848" y="4176766"/>
                </a:moveTo>
                <a:cubicBezTo>
                  <a:pt x="1099848" y="4181156"/>
                  <a:pt x="1095458" y="4181156"/>
                  <a:pt x="1091067" y="4189938"/>
                </a:cubicBezTo>
                <a:cubicBezTo>
                  <a:pt x="1100397" y="4185547"/>
                  <a:pt x="1100397" y="4194329"/>
                  <a:pt x="1113569" y="4194329"/>
                </a:cubicBezTo>
                <a:cubicBezTo>
                  <a:pt x="1108630" y="4185547"/>
                  <a:pt x="1108630" y="4176766"/>
                  <a:pt x="1099848" y="4176766"/>
                </a:cubicBezTo>
                <a:close/>
                <a:moveTo>
                  <a:pt x="4646364" y="4163593"/>
                </a:moveTo>
                <a:cubicBezTo>
                  <a:pt x="4633192" y="4159203"/>
                  <a:pt x="4633192" y="4172375"/>
                  <a:pt x="4619471" y="4167984"/>
                </a:cubicBezTo>
                <a:cubicBezTo>
                  <a:pt x="4619471" y="4185547"/>
                  <a:pt x="4623862" y="4194329"/>
                  <a:pt x="4623862" y="4208048"/>
                </a:cubicBezTo>
                <a:cubicBezTo>
                  <a:pt x="4641974" y="4208048"/>
                  <a:pt x="4655146" y="4163593"/>
                  <a:pt x="4650756" y="4167984"/>
                </a:cubicBezTo>
                <a:cubicBezTo>
                  <a:pt x="4650756" y="4172375"/>
                  <a:pt x="4641974" y="4172375"/>
                  <a:pt x="4646364" y="4163593"/>
                </a:cubicBezTo>
                <a:close/>
                <a:moveTo>
                  <a:pt x="4359328" y="4163593"/>
                </a:moveTo>
                <a:cubicBezTo>
                  <a:pt x="4341217" y="4167984"/>
                  <a:pt x="4336826" y="4181156"/>
                  <a:pt x="4323654" y="4190486"/>
                </a:cubicBezTo>
                <a:cubicBezTo>
                  <a:pt x="4341217" y="4199267"/>
                  <a:pt x="4350546" y="4172375"/>
                  <a:pt x="4359328" y="4163593"/>
                </a:cubicBezTo>
                <a:close/>
                <a:moveTo>
                  <a:pt x="4229256" y="4163593"/>
                </a:moveTo>
                <a:cubicBezTo>
                  <a:pt x="4229256" y="4163593"/>
                  <a:pt x="4229256" y="4163593"/>
                  <a:pt x="4229256" y="4181156"/>
                </a:cubicBezTo>
                <a:cubicBezTo>
                  <a:pt x="4215536" y="4185547"/>
                  <a:pt x="4215536" y="4158654"/>
                  <a:pt x="4229256" y="4163593"/>
                </a:cubicBezTo>
                <a:close/>
                <a:moveTo>
                  <a:pt x="3492732" y="4159203"/>
                </a:moveTo>
                <a:cubicBezTo>
                  <a:pt x="3497669" y="4176766"/>
                  <a:pt x="3457057" y="4154264"/>
                  <a:pt x="3457057" y="4181156"/>
                </a:cubicBezTo>
                <a:cubicBezTo>
                  <a:pt x="3475168" y="4181156"/>
                  <a:pt x="3510842" y="4167984"/>
                  <a:pt x="3492732" y="4159203"/>
                </a:cubicBezTo>
                <a:close/>
                <a:moveTo>
                  <a:pt x="3270936" y="4143836"/>
                </a:moveTo>
                <a:cubicBezTo>
                  <a:pt x="3266476" y="4144386"/>
                  <a:pt x="3261950" y="4145483"/>
                  <a:pt x="3255089" y="4145483"/>
                </a:cubicBezTo>
                <a:cubicBezTo>
                  <a:pt x="3259480" y="4154264"/>
                  <a:pt x="3250698" y="4176766"/>
                  <a:pt x="3259480" y="4176217"/>
                </a:cubicBezTo>
                <a:cubicBezTo>
                  <a:pt x="3259480" y="4154264"/>
                  <a:pt x="3277591" y="4176217"/>
                  <a:pt x="3286372" y="4163044"/>
                </a:cubicBezTo>
                <a:cubicBezTo>
                  <a:pt x="3286372" y="4163044"/>
                  <a:pt x="3286372" y="4163044"/>
                  <a:pt x="3286372" y="4145483"/>
                </a:cubicBezTo>
                <a:cubicBezTo>
                  <a:pt x="3279786" y="4143287"/>
                  <a:pt x="3275395" y="4143287"/>
                  <a:pt x="3270936" y="4143836"/>
                </a:cubicBezTo>
                <a:close/>
                <a:moveTo>
                  <a:pt x="1203576" y="4141092"/>
                </a:moveTo>
                <a:cubicBezTo>
                  <a:pt x="1207967" y="4145483"/>
                  <a:pt x="1212358" y="4149873"/>
                  <a:pt x="1212358" y="4154264"/>
                </a:cubicBezTo>
                <a:cubicBezTo>
                  <a:pt x="1221139" y="4149873"/>
                  <a:pt x="1234859" y="4154264"/>
                  <a:pt x="1230468" y="4141092"/>
                </a:cubicBezTo>
                <a:cubicBezTo>
                  <a:pt x="1221687" y="4141092"/>
                  <a:pt x="1207967" y="4141092"/>
                  <a:pt x="1203576" y="4141092"/>
                </a:cubicBezTo>
                <a:close/>
                <a:moveTo>
                  <a:pt x="4776985" y="4140543"/>
                </a:moveTo>
                <a:cubicBezTo>
                  <a:pt x="4790156" y="4144933"/>
                  <a:pt x="4795097" y="4153715"/>
                  <a:pt x="4803877" y="4153715"/>
                </a:cubicBezTo>
                <a:cubicBezTo>
                  <a:pt x="4803877" y="4158106"/>
                  <a:pt x="4799487" y="4162497"/>
                  <a:pt x="4799487" y="4166887"/>
                </a:cubicBezTo>
                <a:cubicBezTo>
                  <a:pt x="4799487" y="4180058"/>
                  <a:pt x="4804427" y="4158106"/>
                  <a:pt x="4813208" y="4162497"/>
                </a:cubicBezTo>
                <a:cubicBezTo>
                  <a:pt x="4817598" y="4180608"/>
                  <a:pt x="4799487" y="4180608"/>
                  <a:pt x="4795097" y="4189389"/>
                </a:cubicBezTo>
                <a:cubicBezTo>
                  <a:pt x="4781925" y="4189389"/>
                  <a:pt x="4786315" y="4176217"/>
                  <a:pt x="4768204" y="4180608"/>
                </a:cubicBezTo>
                <a:cubicBezTo>
                  <a:pt x="4772594" y="4171825"/>
                  <a:pt x="4781375" y="4171825"/>
                  <a:pt x="4776985" y="4158654"/>
                </a:cubicBezTo>
                <a:cubicBezTo>
                  <a:pt x="4763265" y="4163593"/>
                  <a:pt x="4772045" y="4185547"/>
                  <a:pt x="4750093" y="4180608"/>
                </a:cubicBezTo>
                <a:cubicBezTo>
                  <a:pt x="4745702" y="4153715"/>
                  <a:pt x="4772594" y="4162497"/>
                  <a:pt x="4776985" y="4140543"/>
                </a:cubicBezTo>
                <a:close/>
                <a:moveTo>
                  <a:pt x="973413" y="4139994"/>
                </a:moveTo>
                <a:cubicBezTo>
                  <a:pt x="978009" y="4139995"/>
                  <a:pt x="983771" y="4141092"/>
                  <a:pt x="988436" y="4141092"/>
                </a:cubicBezTo>
                <a:cubicBezTo>
                  <a:pt x="988436" y="4145483"/>
                  <a:pt x="988436" y="4145483"/>
                  <a:pt x="992827" y="4145483"/>
                </a:cubicBezTo>
                <a:cubicBezTo>
                  <a:pt x="992827" y="4154264"/>
                  <a:pt x="983497" y="4154264"/>
                  <a:pt x="979107" y="4154264"/>
                </a:cubicBezTo>
                <a:cubicBezTo>
                  <a:pt x="979107" y="4145483"/>
                  <a:pt x="969776" y="4145483"/>
                  <a:pt x="965386" y="4145483"/>
                </a:cubicBezTo>
                <a:cubicBezTo>
                  <a:pt x="965386" y="4141092"/>
                  <a:pt x="968816" y="4139994"/>
                  <a:pt x="973413" y="4139994"/>
                </a:cubicBezTo>
                <a:close/>
                <a:moveTo>
                  <a:pt x="5315383" y="4123529"/>
                </a:moveTo>
                <a:cubicBezTo>
                  <a:pt x="5333494" y="4119139"/>
                  <a:pt x="5315383" y="4149873"/>
                  <a:pt x="5337885" y="4141092"/>
                </a:cubicBezTo>
                <a:cubicBezTo>
                  <a:pt x="5333494" y="4154264"/>
                  <a:pt x="5324165" y="4167984"/>
                  <a:pt x="5315383" y="4181156"/>
                </a:cubicBezTo>
                <a:cubicBezTo>
                  <a:pt x="5270380" y="4172375"/>
                  <a:pt x="5257207" y="4221221"/>
                  <a:pt x="5225924" y="4236038"/>
                </a:cubicBezTo>
                <a:cubicBezTo>
                  <a:pt x="5212752" y="4240429"/>
                  <a:pt x="5212752" y="4227258"/>
                  <a:pt x="5199032" y="4227258"/>
                </a:cubicBezTo>
                <a:cubicBezTo>
                  <a:pt x="5167201" y="4236038"/>
                  <a:pt x="5176530" y="4311229"/>
                  <a:pt x="5131526" y="4293665"/>
                </a:cubicBezTo>
                <a:cubicBezTo>
                  <a:pt x="5118354" y="4315619"/>
                  <a:pt x="5091463" y="4329340"/>
                  <a:pt x="5073351" y="4342512"/>
                </a:cubicBezTo>
                <a:cubicBezTo>
                  <a:pt x="5068411" y="4337571"/>
                  <a:pt x="5064021" y="4328791"/>
                  <a:pt x="5059631" y="4315619"/>
                </a:cubicBezTo>
                <a:cubicBezTo>
                  <a:pt x="5023407" y="4324401"/>
                  <a:pt x="5005296" y="4351293"/>
                  <a:pt x="4969623" y="4355683"/>
                </a:cubicBezTo>
                <a:cubicBezTo>
                  <a:pt x="4982795" y="4333730"/>
                  <a:pt x="5019017" y="4333730"/>
                  <a:pt x="5000906" y="4298056"/>
                </a:cubicBezTo>
                <a:cubicBezTo>
                  <a:pt x="4983344" y="4293665"/>
                  <a:pt x="4983344" y="4306838"/>
                  <a:pt x="4965231" y="4311229"/>
                </a:cubicBezTo>
                <a:cubicBezTo>
                  <a:pt x="4974013" y="4298056"/>
                  <a:pt x="4978403" y="4284884"/>
                  <a:pt x="5000906" y="4289275"/>
                </a:cubicBezTo>
                <a:cubicBezTo>
                  <a:pt x="5005296" y="4275554"/>
                  <a:pt x="5010236" y="4262382"/>
                  <a:pt x="5019017" y="4257992"/>
                </a:cubicBezTo>
                <a:cubicBezTo>
                  <a:pt x="5023407" y="4257992"/>
                  <a:pt x="5032738" y="4271164"/>
                  <a:pt x="5037128" y="4257992"/>
                </a:cubicBezTo>
                <a:cubicBezTo>
                  <a:pt x="5055239" y="4266773"/>
                  <a:pt x="5014626" y="4275554"/>
                  <a:pt x="5037128" y="4275554"/>
                </a:cubicBezTo>
                <a:cubicBezTo>
                  <a:pt x="5028348" y="4288727"/>
                  <a:pt x="5000906" y="4302447"/>
                  <a:pt x="5014626" y="4324401"/>
                </a:cubicBezTo>
                <a:cubicBezTo>
                  <a:pt x="5050300" y="4310679"/>
                  <a:pt x="5081583" y="4293118"/>
                  <a:pt x="5095304" y="4253053"/>
                </a:cubicBezTo>
                <a:cubicBezTo>
                  <a:pt x="5131526" y="4253053"/>
                  <a:pt x="5162809" y="4248662"/>
                  <a:pt x="5158419" y="4212987"/>
                </a:cubicBezTo>
                <a:cubicBezTo>
                  <a:pt x="5176530" y="4217378"/>
                  <a:pt x="5158419" y="4230550"/>
                  <a:pt x="5180921" y="4226159"/>
                </a:cubicBezTo>
                <a:cubicBezTo>
                  <a:pt x="5185311" y="4216831"/>
                  <a:pt x="5190251" y="4208048"/>
                  <a:pt x="5199032" y="4199267"/>
                </a:cubicBezTo>
                <a:cubicBezTo>
                  <a:pt x="5203423" y="4203658"/>
                  <a:pt x="5199032" y="4208048"/>
                  <a:pt x="5199032" y="4212440"/>
                </a:cubicBezTo>
                <a:cubicBezTo>
                  <a:pt x="5199032" y="4221221"/>
                  <a:pt x="5203423" y="4208048"/>
                  <a:pt x="5207813" y="4216831"/>
                </a:cubicBezTo>
                <a:cubicBezTo>
                  <a:pt x="5207813" y="4154812"/>
                  <a:pt x="5284100" y="4167984"/>
                  <a:pt x="5315383" y="4123529"/>
                </a:cubicBezTo>
                <a:close/>
                <a:moveTo>
                  <a:pt x="960996" y="4119139"/>
                </a:moveTo>
                <a:cubicBezTo>
                  <a:pt x="969776" y="4127920"/>
                  <a:pt x="938493" y="4136701"/>
                  <a:pt x="929712" y="4141092"/>
                </a:cubicBezTo>
                <a:cubicBezTo>
                  <a:pt x="920382" y="4132311"/>
                  <a:pt x="952215" y="4123529"/>
                  <a:pt x="960996" y="4119139"/>
                </a:cubicBezTo>
                <a:close/>
                <a:moveTo>
                  <a:pt x="584534" y="4116050"/>
                </a:moveTo>
                <a:cubicBezTo>
                  <a:pt x="590066" y="4115991"/>
                  <a:pt x="595889" y="4116944"/>
                  <a:pt x="602063" y="4119139"/>
                </a:cubicBezTo>
                <a:cubicBezTo>
                  <a:pt x="602063" y="4127920"/>
                  <a:pt x="597672" y="4136701"/>
                  <a:pt x="583952" y="4136701"/>
                </a:cubicBezTo>
                <a:cubicBezTo>
                  <a:pt x="602063" y="4149873"/>
                  <a:pt x="579561" y="4172375"/>
                  <a:pt x="566388" y="4171825"/>
                </a:cubicBezTo>
                <a:cubicBezTo>
                  <a:pt x="561999" y="4171825"/>
                  <a:pt x="561999" y="4163044"/>
                  <a:pt x="561999" y="4154264"/>
                </a:cubicBezTo>
                <a:cubicBezTo>
                  <a:pt x="535106" y="4163593"/>
                  <a:pt x="512604" y="4172375"/>
                  <a:pt x="490102" y="4185547"/>
                </a:cubicBezTo>
                <a:cubicBezTo>
                  <a:pt x="521317" y="4166337"/>
                  <a:pt x="545808" y="4116455"/>
                  <a:pt x="584534" y="4116050"/>
                </a:cubicBezTo>
                <a:close/>
                <a:moveTo>
                  <a:pt x="799640" y="4105419"/>
                </a:moveTo>
                <a:cubicBezTo>
                  <a:pt x="799640" y="4114200"/>
                  <a:pt x="799640" y="4123529"/>
                  <a:pt x="781530" y="4122980"/>
                </a:cubicBezTo>
                <a:cubicBezTo>
                  <a:pt x="790859" y="4114200"/>
                  <a:pt x="785920" y="4105419"/>
                  <a:pt x="799640" y="4105419"/>
                </a:cubicBezTo>
                <a:close/>
                <a:moveTo>
                  <a:pt x="1270534" y="4096637"/>
                </a:moveTo>
                <a:cubicBezTo>
                  <a:pt x="1270534" y="4109809"/>
                  <a:pt x="1279863" y="4122980"/>
                  <a:pt x="1284254" y="4109809"/>
                </a:cubicBezTo>
                <a:cubicBezTo>
                  <a:pt x="1279863" y="4109809"/>
                  <a:pt x="1288643" y="4105419"/>
                  <a:pt x="1288643" y="4101028"/>
                </a:cubicBezTo>
                <a:cubicBezTo>
                  <a:pt x="1279315" y="4101028"/>
                  <a:pt x="1279315" y="4096637"/>
                  <a:pt x="1270534" y="4096637"/>
                </a:cubicBezTo>
                <a:close/>
                <a:moveTo>
                  <a:pt x="3753424" y="4087856"/>
                </a:moveTo>
                <a:cubicBezTo>
                  <a:pt x="3753424" y="4096637"/>
                  <a:pt x="3744093" y="4101028"/>
                  <a:pt x="3739703" y="4105419"/>
                </a:cubicBezTo>
                <a:cubicBezTo>
                  <a:pt x="3748484" y="4114200"/>
                  <a:pt x="3766596" y="4105419"/>
                  <a:pt x="3767145" y="4092246"/>
                </a:cubicBezTo>
                <a:cubicBezTo>
                  <a:pt x="3762206" y="4092246"/>
                  <a:pt x="3757814" y="4087856"/>
                  <a:pt x="3753424" y="4087856"/>
                </a:cubicBezTo>
                <a:close/>
                <a:moveTo>
                  <a:pt x="556886" y="4087322"/>
                </a:moveTo>
                <a:lnTo>
                  <a:pt x="565292" y="4099929"/>
                </a:lnTo>
                <a:cubicBezTo>
                  <a:pt x="529618" y="4108711"/>
                  <a:pt x="515898" y="4122431"/>
                  <a:pt x="489004" y="4139994"/>
                </a:cubicBezTo>
                <a:cubicBezTo>
                  <a:pt x="484614" y="4126274"/>
                  <a:pt x="529618" y="4104320"/>
                  <a:pt x="538399" y="4104320"/>
                </a:cubicBezTo>
                <a:close/>
                <a:moveTo>
                  <a:pt x="558725" y="4085631"/>
                </a:moveTo>
                <a:lnTo>
                  <a:pt x="556886" y="4087322"/>
                </a:lnTo>
                <a:lnTo>
                  <a:pt x="556510" y="4086758"/>
                </a:lnTo>
                <a:close/>
                <a:moveTo>
                  <a:pt x="5247878" y="4084014"/>
                </a:moveTo>
                <a:cubicBezTo>
                  <a:pt x="5261599" y="4088405"/>
                  <a:pt x="5234706" y="4088405"/>
                  <a:pt x="5243487" y="4097186"/>
                </a:cubicBezTo>
                <a:cubicBezTo>
                  <a:pt x="5243487" y="4114748"/>
                  <a:pt x="5261050" y="4110358"/>
                  <a:pt x="5279161" y="4114748"/>
                </a:cubicBezTo>
                <a:cubicBezTo>
                  <a:pt x="5252269" y="4141092"/>
                  <a:pt x="5216595" y="4176766"/>
                  <a:pt x="5175981" y="4176766"/>
                </a:cubicBezTo>
                <a:cubicBezTo>
                  <a:pt x="5162809" y="4167984"/>
                  <a:pt x="5185311" y="4149873"/>
                  <a:pt x="5171591" y="4136701"/>
                </a:cubicBezTo>
                <a:cubicBezTo>
                  <a:pt x="5180373" y="4136701"/>
                  <a:pt x="5184763" y="4149873"/>
                  <a:pt x="5198483" y="4141092"/>
                </a:cubicBezTo>
                <a:cubicBezTo>
                  <a:pt x="5216595" y="4123529"/>
                  <a:pt x="5216595" y="4087856"/>
                  <a:pt x="5247878" y="4084014"/>
                </a:cubicBezTo>
                <a:close/>
                <a:moveTo>
                  <a:pt x="1037282" y="4079075"/>
                </a:moveTo>
                <a:cubicBezTo>
                  <a:pt x="1037282" y="4079075"/>
                  <a:pt x="1037282" y="4079075"/>
                  <a:pt x="1037282" y="4087856"/>
                </a:cubicBezTo>
                <a:cubicBezTo>
                  <a:pt x="1027952" y="4087856"/>
                  <a:pt x="1023562" y="4083465"/>
                  <a:pt x="1019171" y="4092246"/>
                </a:cubicBezTo>
                <a:cubicBezTo>
                  <a:pt x="1010390" y="4092246"/>
                  <a:pt x="1019171" y="4087856"/>
                  <a:pt x="1019171" y="4083465"/>
                </a:cubicBezTo>
                <a:cubicBezTo>
                  <a:pt x="1028501" y="4083465"/>
                  <a:pt x="1028501" y="4074684"/>
                  <a:pt x="1037282" y="4079075"/>
                </a:cubicBezTo>
                <a:close/>
                <a:moveTo>
                  <a:pt x="228860" y="4078525"/>
                </a:moveTo>
                <a:cubicBezTo>
                  <a:pt x="228860" y="4101028"/>
                  <a:pt x="197578" y="4101028"/>
                  <a:pt x="193186" y="4122980"/>
                </a:cubicBezTo>
                <a:cubicBezTo>
                  <a:pt x="184405" y="4122980"/>
                  <a:pt x="188796" y="4109809"/>
                  <a:pt x="184405" y="4109809"/>
                </a:cubicBezTo>
                <a:cubicBezTo>
                  <a:pt x="180014" y="4109809"/>
                  <a:pt x="180014" y="4109809"/>
                  <a:pt x="180014" y="4109809"/>
                </a:cubicBezTo>
                <a:cubicBezTo>
                  <a:pt x="184405" y="4101028"/>
                  <a:pt x="215688" y="4092246"/>
                  <a:pt x="228860" y="4078525"/>
                </a:cubicBezTo>
                <a:close/>
                <a:moveTo>
                  <a:pt x="4668866" y="4071390"/>
                </a:moveTo>
                <a:cubicBezTo>
                  <a:pt x="4650756" y="4102674"/>
                  <a:pt x="4606299" y="4124626"/>
                  <a:pt x="4615081" y="4164691"/>
                </a:cubicBezTo>
                <a:cubicBezTo>
                  <a:pt x="4646364" y="4160301"/>
                  <a:pt x="4673257" y="4111454"/>
                  <a:pt x="4700150" y="4124626"/>
                </a:cubicBezTo>
                <a:cubicBezTo>
                  <a:pt x="4700150" y="4142190"/>
                  <a:pt x="4673257" y="4129017"/>
                  <a:pt x="4677647" y="4142190"/>
                </a:cubicBezTo>
                <a:cubicBezTo>
                  <a:pt x="4682037" y="4155362"/>
                  <a:pt x="4704540" y="4146581"/>
                  <a:pt x="4700150" y="4137799"/>
                </a:cubicBezTo>
                <a:cubicBezTo>
                  <a:pt x="4713320" y="4137799"/>
                  <a:pt x="4704540" y="4146581"/>
                  <a:pt x="4704540" y="4155362"/>
                </a:cubicBezTo>
                <a:cubicBezTo>
                  <a:pt x="4686978" y="4164143"/>
                  <a:pt x="4682587" y="4155362"/>
                  <a:pt x="4668866" y="4159753"/>
                </a:cubicBezTo>
                <a:cubicBezTo>
                  <a:pt x="4668866" y="4168534"/>
                  <a:pt x="4673806" y="4172923"/>
                  <a:pt x="4682587" y="4172923"/>
                </a:cubicBezTo>
                <a:cubicBezTo>
                  <a:pt x="4664476" y="4203658"/>
                  <a:pt x="4615081" y="4243723"/>
                  <a:pt x="4588189" y="4239332"/>
                </a:cubicBezTo>
                <a:cubicBezTo>
                  <a:pt x="4583798" y="4243723"/>
                  <a:pt x="4583798" y="4248114"/>
                  <a:pt x="4579408" y="4252504"/>
                </a:cubicBezTo>
                <a:cubicBezTo>
                  <a:pt x="4574469" y="4248114"/>
                  <a:pt x="4565687" y="4248114"/>
                  <a:pt x="4565687" y="4234941"/>
                </a:cubicBezTo>
                <a:cubicBezTo>
                  <a:pt x="4534404" y="4239332"/>
                  <a:pt x="4511903" y="4279396"/>
                  <a:pt x="4466899" y="4275006"/>
                </a:cubicBezTo>
                <a:cubicBezTo>
                  <a:pt x="4462508" y="4305740"/>
                  <a:pt x="4381281" y="4332633"/>
                  <a:pt x="4323105" y="4337023"/>
                </a:cubicBezTo>
                <a:cubicBezTo>
                  <a:pt x="4318715" y="4332633"/>
                  <a:pt x="4318715" y="4328242"/>
                  <a:pt x="4323105" y="4319461"/>
                </a:cubicBezTo>
                <a:cubicBezTo>
                  <a:pt x="4300604" y="4323851"/>
                  <a:pt x="4282493" y="4332633"/>
                  <a:pt x="4282493" y="4363915"/>
                </a:cubicBezTo>
                <a:cubicBezTo>
                  <a:pt x="4282493" y="4368306"/>
                  <a:pt x="4291823" y="4363915"/>
                  <a:pt x="4300604" y="4368306"/>
                </a:cubicBezTo>
                <a:cubicBezTo>
                  <a:pt x="4219926" y="4430324"/>
                  <a:pt x="4116746" y="4465998"/>
                  <a:pt x="4026738" y="4523624"/>
                </a:cubicBezTo>
                <a:cubicBezTo>
                  <a:pt x="4026738" y="4532405"/>
                  <a:pt x="4040460" y="4528014"/>
                  <a:pt x="4040460" y="4536795"/>
                </a:cubicBezTo>
                <a:cubicBezTo>
                  <a:pt x="4080524" y="4519234"/>
                  <a:pt x="4107416" y="4492340"/>
                  <a:pt x="4148029" y="4479169"/>
                </a:cubicBezTo>
                <a:cubicBezTo>
                  <a:pt x="4098635" y="4546126"/>
                  <a:pt x="3986125" y="4550516"/>
                  <a:pt x="3927950" y="4608143"/>
                </a:cubicBezTo>
                <a:cubicBezTo>
                  <a:pt x="3941671" y="4621315"/>
                  <a:pt x="3959234" y="4594972"/>
                  <a:pt x="3972954" y="4612534"/>
                </a:cubicBezTo>
                <a:cubicBezTo>
                  <a:pt x="3986675" y="4598814"/>
                  <a:pt x="3999847" y="4585642"/>
                  <a:pt x="4017958" y="4581251"/>
                </a:cubicBezTo>
                <a:cubicBezTo>
                  <a:pt x="4026738" y="4590581"/>
                  <a:pt x="4022348" y="4594972"/>
                  <a:pt x="4017958" y="4608143"/>
                </a:cubicBezTo>
                <a:cubicBezTo>
                  <a:pt x="4054180" y="4599363"/>
                  <a:pt x="4058572" y="4563688"/>
                  <a:pt x="4089853" y="4554907"/>
                </a:cubicBezTo>
                <a:cubicBezTo>
                  <a:pt x="4089853" y="4554907"/>
                  <a:pt x="4089853" y="4554907"/>
                  <a:pt x="4089853" y="4572470"/>
                </a:cubicBezTo>
                <a:cubicBezTo>
                  <a:pt x="4121138" y="4572470"/>
                  <a:pt x="4112356" y="4536795"/>
                  <a:pt x="4139248" y="4536795"/>
                </a:cubicBezTo>
                <a:cubicBezTo>
                  <a:pt x="4143639" y="4541186"/>
                  <a:pt x="4125528" y="4554359"/>
                  <a:pt x="4139248" y="4554359"/>
                </a:cubicBezTo>
                <a:cubicBezTo>
                  <a:pt x="4117295" y="4580702"/>
                  <a:pt x="4067901" y="4580702"/>
                  <a:pt x="4054180" y="4611985"/>
                </a:cubicBezTo>
                <a:cubicBezTo>
                  <a:pt x="4076681" y="4607595"/>
                  <a:pt x="4094794" y="4594423"/>
                  <a:pt x="4117295" y="4590032"/>
                </a:cubicBezTo>
                <a:cubicBezTo>
                  <a:pt x="4112905" y="4599363"/>
                  <a:pt x="4108515" y="4608143"/>
                  <a:pt x="4117295" y="4616925"/>
                </a:cubicBezTo>
                <a:cubicBezTo>
                  <a:pt x="4076681" y="4638878"/>
                  <a:pt x="4018507" y="4643268"/>
                  <a:pt x="4000396" y="4683332"/>
                </a:cubicBezTo>
                <a:cubicBezTo>
                  <a:pt x="4009725" y="4696504"/>
                  <a:pt x="4032228" y="4683332"/>
                  <a:pt x="4041008" y="4692114"/>
                </a:cubicBezTo>
                <a:cubicBezTo>
                  <a:pt x="3991614" y="4732179"/>
                  <a:pt x="3906547" y="4740960"/>
                  <a:pt x="3865934" y="4785415"/>
                </a:cubicBezTo>
                <a:cubicBezTo>
                  <a:pt x="3870324" y="4798586"/>
                  <a:pt x="3884044" y="4785415"/>
                  <a:pt x="3892825" y="4785415"/>
                </a:cubicBezTo>
                <a:cubicBezTo>
                  <a:pt x="3870324" y="4807916"/>
                  <a:pt x="3847822" y="4829870"/>
                  <a:pt x="3852212" y="4865543"/>
                </a:cubicBezTo>
                <a:cubicBezTo>
                  <a:pt x="3798427" y="4883105"/>
                  <a:pt x="3749034" y="4905607"/>
                  <a:pt x="3690857" y="4918780"/>
                </a:cubicBezTo>
                <a:cubicBezTo>
                  <a:pt x="3708968" y="4896277"/>
                  <a:pt x="3753972" y="4856762"/>
                  <a:pt x="3780865" y="4874324"/>
                </a:cubicBezTo>
                <a:cubicBezTo>
                  <a:pt x="3803367" y="4852371"/>
                  <a:pt x="3834650" y="4838650"/>
                  <a:pt x="3857152" y="4821088"/>
                </a:cubicBezTo>
                <a:cubicBezTo>
                  <a:pt x="3852761" y="4812307"/>
                  <a:pt x="3843979" y="4807916"/>
                  <a:pt x="3825868" y="4807916"/>
                </a:cubicBezTo>
                <a:cubicBezTo>
                  <a:pt x="3825868" y="4798586"/>
                  <a:pt x="3825868" y="4789806"/>
                  <a:pt x="3830260" y="4781024"/>
                </a:cubicBezTo>
                <a:cubicBezTo>
                  <a:pt x="3807758" y="4785415"/>
                  <a:pt x="3767145" y="4794744"/>
                  <a:pt x="3740252" y="4812307"/>
                </a:cubicBezTo>
                <a:cubicBezTo>
                  <a:pt x="3730921" y="4830418"/>
                  <a:pt x="3749034" y="4839199"/>
                  <a:pt x="3744643" y="4847981"/>
                </a:cubicBezTo>
                <a:cubicBezTo>
                  <a:pt x="3731470" y="4883654"/>
                  <a:pt x="3686467" y="4869934"/>
                  <a:pt x="3668355" y="4896826"/>
                </a:cubicBezTo>
                <a:cubicBezTo>
                  <a:pt x="3623351" y="4896826"/>
                  <a:pt x="3573957" y="4923718"/>
                  <a:pt x="3528954" y="4932500"/>
                </a:cubicBezTo>
                <a:cubicBezTo>
                  <a:pt x="3524562" y="4932500"/>
                  <a:pt x="3533344" y="4936891"/>
                  <a:pt x="3528954" y="4945672"/>
                </a:cubicBezTo>
                <a:cubicBezTo>
                  <a:pt x="3475168" y="4963234"/>
                  <a:pt x="3452666" y="5012079"/>
                  <a:pt x="3386259" y="5018666"/>
                </a:cubicBezTo>
                <a:cubicBezTo>
                  <a:pt x="3390649" y="5018666"/>
                  <a:pt x="3390649" y="5014275"/>
                  <a:pt x="3390649" y="5009884"/>
                </a:cubicBezTo>
                <a:cubicBezTo>
                  <a:pt x="3376929" y="5005494"/>
                  <a:pt x="3376929" y="5014275"/>
                  <a:pt x="3372538" y="5009884"/>
                </a:cubicBezTo>
                <a:cubicBezTo>
                  <a:pt x="3363757" y="5014275"/>
                  <a:pt x="3372538" y="5014275"/>
                  <a:pt x="3363757" y="5018666"/>
                </a:cubicBezTo>
                <a:cubicBezTo>
                  <a:pt x="3296251" y="5018666"/>
                  <a:pt x="3283079" y="5071902"/>
                  <a:pt x="3211183" y="5067511"/>
                </a:cubicBezTo>
                <a:cubicBezTo>
                  <a:pt x="3211183" y="5054339"/>
                  <a:pt x="3219965" y="5049948"/>
                  <a:pt x="3233685" y="5049948"/>
                </a:cubicBezTo>
                <a:cubicBezTo>
                  <a:pt x="3229295" y="5041167"/>
                  <a:pt x="3220513" y="5041167"/>
                  <a:pt x="3229295" y="5032386"/>
                </a:cubicBezTo>
                <a:cubicBezTo>
                  <a:pt x="3243015" y="5027995"/>
                  <a:pt x="3256187" y="5019214"/>
                  <a:pt x="3269908" y="5032386"/>
                </a:cubicBezTo>
                <a:cubicBezTo>
                  <a:pt x="3291860" y="4997262"/>
                  <a:pt x="3354975" y="5001653"/>
                  <a:pt x="3381868" y="4970369"/>
                </a:cubicBezTo>
                <a:cubicBezTo>
                  <a:pt x="3413700" y="4983541"/>
                  <a:pt x="3418091" y="4947867"/>
                  <a:pt x="3449374" y="4939086"/>
                </a:cubicBezTo>
                <a:cubicBezTo>
                  <a:pt x="3476266" y="4930304"/>
                  <a:pt x="3481206" y="4903412"/>
                  <a:pt x="3516879" y="4899021"/>
                </a:cubicBezTo>
                <a:cubicBezTo>
                  <a:pt x="3445532" y="4907802"/>
                  <a:pt x="3378027" y="4939086"/>
                  <a:pt x="3306130" y="4956648"/>
                </a:cubicBezTo>
                <a:cubicBezTo>
                  <a:pt x="3306130" y="4956648"/>
                  <a:pt x="3306130" y="4956648"/>
                  <a:pt x="3306130" y="4947867"/>
                </a:cubicBezTo>
                <a:cubicBezTo>
                  <a:pt x="3283628" y="4943477"/>
                  <a:pt x="3266065" y="4947867"/>
                  <a:pt x="3252345" y="4956648"/>
                </a:cubicBezTo>
                <a:cubicBezTo>
                  <a:pt x="3252345" y="4961039"/>
                  <a:pt x="3261674" y="4956648"/>
                  <a:pt x="3266065" y="4956648"/>
                </a:cubicBezTo>
                <a:cubicBezTo>
                  <a:pt x="3261674" y="4996713"/>
                  <a:pt x="3207341" y="4992322"/>
                  <a:pt x="3171667" y="5005494"/>
                </a:cubicBezTo>
                <a:cubicBezTo>
                  <a:pt x="3117883" y="5019214"/>
                  <a:pt x="3068488" y="5036777"/>
                  <a:pt x="2996592" y="5036777"/>
                </a:cubicBezTo>
                <a:cubicBezTo>
                  <a:pt x="2987261" y="5041167"/>
                  <a:pt x="2996592" y="5058730"/>
                  <a:pt x="2982871" y="5054339"/>
                </a:cubicBezTo>
                <a:cubicBezTo>
                  <a:pt x="2977932" y="5036227"/>
                  <a:pt x="2991652" y="5040618"/>
                  <a:pt x="2991652" y="5027447"/>
                </a:cubicBezTo>
                <a:cubicBezTo>
                  <a:pt x="2982323" y="5023056"/>
                  <a:pt x="2964760" y="5027447"/>
                  <a:pt x="2951039" y="5018666"/>
                </a:cubicBezTo>
                <a:cubicBezTo>
                  <a:pt x="2973541" y="4978601"/>
                  <a:pt x="3058609" y="5005494"/>
                  <a:pt x="3072330" y="4956648"/>
                </a:cubicBezTo>
                <a:cubicBezTo>
                  <a:pt x="3144226" y="4978601"/>
                  <a:pt x="3193621" y="4916584"/>
                  <a:pt x="3278690" y="4912194"/>
                </a:cubicBezTo>
                <a:cubicBezTo>
                  <a:pt x="3278690" y="4920975"/>
                  <a:pt x="3269908" y="4920975"/>
                  <a:pt x="3269908" y="4925366"/>
                </a:cubicBezTo>
                <a:cubicBezTo>
                  <a:pt x="3288019" y="4934147"/>
                  <a:pt x="3310521" y="4916035"/>
                  <a:pt x="3314912" y="4898473"/>
                </a:cubicBezTo>
                <a:cubicBezTo>
                  <a:pt x="3337413" y="4898473"/>
                  <a:pt x="3346194" y="4924816"/>
                  <a:pt x="3368696" y="4911644"/>
                </a:cubicBezTo>
                <a:cubicBezTo>
                  <a:pt x="3378027" y="4911644"/>
                  <a:pt x="3368696" y="4885300"/>
                  <a:pt x="3386808" y="4894083"/>
                </a:cubicBezTo>
                <a:cubicBezTo>
                  <a:pt x="3391747" y="4875971"/>
                  <a:pt x="3373636" y="4880361"/>
                  <a:pt x="3378027" y="4867190"/>
                </a:cubicBezTo>
                <a:cubicBezTo>
                  <a:pt x="3373088" y="4871580"/>
                  <a:pt x="3364306" y="4871580"/>
                  <a:pt x="3364306" y="4875971"/>
                </a:cubicBezTo>
                <a:cubicBezTo>
                  <a:pt x="3354975" y="4875971"/>
                  <a:pt x="3364306" y="4858408"/>
                  <a:pt x="3350585" y="4862799"/>
                </a:cubicBezTo>
                <a:cubicBezTo>
                  <a:pt x="3354975" y="4849078"/>
                  <a:pt x="3373088" y="4849078"/>
                  <a:pt x="3381868" y="4835905"/>
                </a:cubicBezTo>
                <a:cubicBezTo>
                  <a:pt x="3390649" y="4831515"/>
                  <a:pt x="3399980" y="4835905"/>
                  <a:pt x="3404369" y="4840297"/>
                </a:cubicBezTo>
                <a:cubicBezTo>
                  <a:pt x="3418091" y="4822186"/>
                  <a:pt x="3444983" y="4817795"/>
                  <a:pt x="3476266" y="4813404"/>
                </a:cubicBezTo>
                <a:cubicBezTo>
                  <a:pt x="3471876" y="4804623"/>
                  <a:pt x="3463094" y="4804623"/>
                  <a:pt x="3449374" y="4804623"/>
                </a:cubicBezTo>
                <a:cubicBezTo>
                  <a:pt x="3467484" y="4790903"/>
                  <a:pt x="3489988" y="4782121"/>
                  <a:pt x="3512489" y="4777730"/>
                </a:cubicBezTo>
                <a:cubicBezTo>
                  <a:pt x="3534991" y="4804623"/>
                  <a:pt x="3584385" y="4764558"/>
                  <a:pt x="3611278" y="4755777"/>
                </a:cubicBezTo>
                <a:cubicBezTo>
                  <a:pt x="3602497" y="4742606"/>
                  <a:pt x="3593715" y="4760168"/>
                  <a:pt x="3579994" y="4755777"/>
                </a:cubicBezTo>
                <a:cubicBezTo>
                  <a:pt x="3589325" y="4742606"/>
                  <a:pt x="3606887" y="4738216"/>
                  <a:pt x="3624998" y="4738216"/>
                </a:cubicBezTo>
                <a:cubicBezTo>
                  <a:pt x="3620607" y="4742606"/>
                  <a:pt x="3616217" y="4746996"/>
                  <a:pt x="3616217" y="4751387"/>
                </a:cubicBezTo>
                <a:cubicBezTo>
                  <a:pt x="3629388" y="4751387"/>
                  <a:pt x="3638719" y="4742606"/>
                  <a:pt x="3647501" y="4738216"/>
                </a:cubicBezTo>
                <a:cubicBezTo>
                  <a:pt x="3647501" y="4733825"/>
                  <a:pt x="3643110" y="4729435"/>
                  <a:pt x="3643110" y="4725044"/>
                </a:cubicBezTo>
                <a:cubicBezTo>
                  <a:pt x="3696894" y="4720653"/>
                  <a:pt x="3728177" y="4684979"/>
                  <a:pt x="3773182" y="4663025"/>
                </a:cubicBezTo>
                <a:cubicBezTo>
                  <a:pt x="3781963" y="4663025"/>
                  <a:pt x="3781963" y="4671807"/>
                  <a:pt x="3777572" y="4680588"/>
                </a:cubicBezTo>
                <a:cubicBezTo>
                  <a:pt x="3795135" y="4684979"/>
                  <a:pt x="3799525" y="4663025"/>
                  <a:pt x="3813245" y="4676198"/>
                </a:cubicBezTo>
                <a:cubicBezTo>
                  <a:pt x="3813245" y="4693761"/>
                  <a:pt x="3786353" y="4676198"/>
                  <a:pt x="3790743" y="4693761"/>
                </a:cubicBezTo>
                <a:cubicBezTo>
                  <a:pt x="3804464" y="4698152"/>
                  <a:pt x="3835748" y="4671807"/>
                  <a:pt x="3853858" y="4693761"/>
                </a:cubicBezTo>
                <a:cubicBezTo>
                  <a:pt x="3858798" y="4693761"/>
                  <a:pt x="3858798" y="4684979"/>
                  <a:pt x="3867579" y="4684979"/>
                </a:cubicBezTo>
                <a:cubicBezTo>
                  <a:pt x="3863189" y="4671807"/>
                  <a:pt x="3850017" y="4667416"/>
                  <a:pt x="3831906" y="4671807"/>
                </a:cubicBezTo>
                <a:cubicBezTo>
                  <a:pt x="3854407" y="4644915"/>
                  <a:pt x="3895021" y="4627352"/>
                  <a:pt x="3926304" y="4622961"/>
                </a:cubicBezTo>
                <a:cubicBezTo>
                  <a:pt x="3908742" y="4591678"/>
                  <a:pt x="3876910" y="4644915"/>
                  <a:pt x="3845626" y="4640524"/>
                </a:cubicBezTo>
                <a:cubicBezTo>
                  <a:pt x="3854407" y="4631743"/>
                  <a:pt x="3845626" y="4622961"/>
                  <a:pt x="3831906" y="4622961"/>
                </a:cubicBezTo>
                <a:cubicBezTo>
                  <a:pt x="3831906" y="4609790"/>
                  <a:pt x="3845078" y="4614180"/>
                  <a:pt x="3840686" y="4605399"/>
                </a:cubicBezTo>
                <a:cubicBezTo>
                  <a:pt x="3813795" y="4618571"/>
                  <a:pt x="3764401" y="4609790"/>
                  <a:pt x="3755619" y="4649854"/>
                </a:cubicBezTo>
                <a:cubicBezTo>
                  <a:pt x="3683722" y="4685527"/>
                  <a:pt x="3607436" y="4708030"/>
                  <a:pt x="3553650" y="4725592"/>
                </a:cubicBezTo>
                <a:cubicBezTo>
                  <a:pt x="3549259" y="4721202"/>
                  <a:pt x="3558041" y="4708030"/>
                  <a:pt x="3571761" y="4708030"/>
                </a:cubicBezTo>
                <a:cubicBezTo>
                  <a:pt x="3566823" y="4699249"/>
                  <a:pt x="3558041" y="4699249"/>
                  <a:pt x="3558041" y="4686077"/>
                </a:cubicBezTo>
                <a:cubicBezTo>
                  <a:pt x="3594264" y="4677296"/>
                  <a:pt x="3612374" y="4655343"/>
                  <a:pt x="3648049" y="4664123"/>
                </a:cubicBezTo>
                <a:cubicBezTo>
                  <a:pt x="3652440" y="4659733"/>
                  <a:pt x="3652440" y="4650953"/>
                  <a:pt x="3652440" y="4646562"/>
                </a:cubicBezTo>
                <a:cubicBezTo>
                  <a:pt x="3692504" y="4650953"/>
                  <a:pt x="3764401" y="4610887"/>
                  <a:pt x="3813795" y="4588934"/>
                </a:cubicBezTo>
                <a:cubicBezTo>
                  <a:pt x="3863189" y="4562042"/>
                  <a:pt x="3916973" y="4544480"/>
                  <a:pt x="3943866" y="4504416"/>
                </a:cubicBezTo>
                <a:cubicBezTo>
                  <a:pt x="3952648" y="4504416"/>
                  <a:pt x="3948258" y="4517587"/>
                  <a:pt x="3952648" y="4521978"/>
                </a:cubicBezTo>
                <a:cubicBezTo>
                  <a:pt x="3979539" y="4504416"/>
                  <a:pt x="4006433" y="4491244"/>
                  <a:pt x="4020153" y="4464351"/>
                </a:cubicBezTo>
                <a:cubicBezTo>
                  <a:pt x="3988321" y="4477523"/>
                  <a:pt x="3921364" y="4495085"/>
                  <a:pt x="3880752" y="4521978"/>
                </a:cubicBezTo>
                <a:cubicBezTo>
                  <a:pt x="3858249" y="4540089"/>
                  <a:pt x="3853310" y="4557652"/>
                  <a:pt x="3817636" y="4548870"/>
                </a:cubicBezTo>
                <a:cubicBezTo>
                  <a:pt x="3840138" y="4513197"/>
                  <a:pt x="3885141" y="4518136"/>
                  <a:pt x="3920816" y="4491244"/>
                </a:cubicBezTo>
                <a:cubicBezTo>
                  <a:pt x="3938926" y="4482462"/>
                  <a:pt x="3947708" y="4464351"/>
                  <a:pt x="3974600" y="4451178"/>
                </a:cubicBezTo>
                <a:cubicBezTo>
                  <a:pt x="3983381" y="4451178"/>
                  <a:pt x="3983381" y="4459960"/>
                  <a:pt x="3997103" y="4455569"/>
                </a:cubicBezTo>
                <a:cubicBezTo>
                  <a:pt x="4015214" y="4438006"/>
                  <a:pt x="4019604" y="4406724"/>
                  <a:pt x="4046496" y="4397942"/>
                </a:cubicBezTo>
                <a:cubicBezTo>
                  <a:pt x="4042106" y="4384772"/>
                  <a:pt x="4037167" y="4384772"/>
                  <a:pt x="4050887" y="4375990"/>
                </a:cubicBezTo>
                <a:cubicBezTo>
                  <a:pt x="4050887" y="4367209"/>
                  <a:pt x="4042106" y="4367209"/>
                  <a:pt x="4042106" y="4362819"/>
                </a:cubicBezTo>
                <a:cubicBezTo>
                  <a:pt x="4037715" y="4375990"/>
                  <a:pt x="4019604" y="4358428"/>
                  <a:pt x="4015214" y="4375990"/>
                </a:cubicBezTo>
                <a:cubicBezTo>
                  <a:pt x="4005883" y="4362269"/>
                  <a:pt x="4028386" y="4344706"/>
                  <a:pt x="4046496" y="4340317"/>
                </a:cubicBezTo>
                <a:cubicBezTo>
                  <a:pt x="4042106" y="4322753"/>
                  <a:pt x="4014666" y="4340317"/>
                  <a:pt x="4028386" y="4318363"/>
                </a:cubicBezTo>
                <a:cubicBezTo>
                  <a:pt x="4015214" y="4318363"/>
                  <a:pt x="4010822" y="4322753"/>
                  <a:pt x="3992711" y="4318363"/>
                </a:cubicBezTo>
                <a:cubicBezTo>
                  <a:pt x="4001492" y="4309033"/>
                  <a:pt x="4023994" y="4304642"/>
                  <a:pt x="4028386" y="4291471"/>
                </a:cubicBezTo>
                <a:cubicBezTo>
                  <a:pt x="4091501" y="4322205"/>
                  <a:pt x="4136504" y="4291471"/>
                  <a:pt x="4167787" y="4255797"/>
                </a:cubicBezTo>
                <a:cubicBezTo>
                  <a:pt x="4167787" y="4247016"/>
                  <a:pt x="4158458" y="4247016"/>
                  <a:pt x="4149676" y="4247016"/>
                </a:cubicBezTo>
                <a:cubicBezTo>
                  <a:pt x="4149676" y="4228904"/>
                  <a:pt x="4159005" y="4224513"/>
                  <a:pt x="4167787" y="4215733"/>
                </a:cubicBezTo>
                <a:cubicBezTo>
                  <a:pt x="4180960" y="4215733"/>
                  <a:pt x="4190289" y="4220124"/>
                  <a:pt x="4199071" y="4220124"/>
                </a:cubicBezTo>
                <a:cubicBezTo>
                  <a:pt x="4252856" y="4184449"/>
                  <a:pt x="4319813" y="4157557"/>
                  <a:pt x="4360426" y="4104320"/>
                </a:cubicBezTo>
                <a:cubicBezTo>
                  <a:pt x="4369207" y="4117493"/>
                  <a:pt x="4377988" y="4108711"/>
                  <a:pt x="4396099" y="4104320"/>
                </a:cubicBezTo>
                <a:cubicBezTo>
                  <a:pt x="4391709" y="4122431"/>
                  <a:pt x="4396099" y="4126822"/>
                  <a:pt x="4400489" y="4144385"/>
                </a:cubicBezTo>
                <a:cubicBezTo>
                  <a:pt x="4386769" y="4139994"/>
                  <a:pt x="4382379" y="4144385"/>
                  <a:pt x="4377988" y="4148776"/>
                </a:cubicBezTo>
                <a:cubicBezTo>
                  <a:pt x="4377988" y="4157557"/>
                  <a:pt x="4391709" y="4153166"/>
                  <a:pt x="4400489" y="4153166"/>
                </a:cubicBezTo>
                <a:cubicBezTo>
                  <a:pt x="4400489" y="4161947"/>
                  <a:pt x="4386769" y="4157557"/>
                  <a:pt x="4386769" y="4166338"/>
                </a:cubicBezTo>
                <a:cubicBezTo>
                  <a:pt x="4399940" y="4175119"/>
                  <a:pt x="4444946" y="4152617"/>
                  <a:pt x="4422442" y="4139446"/>
                </a:cubicBezTo>
                <a:cubicBezTo>
                  <a:pt x="4422442" y="4121335"/>
                  <a:pt x="4426833" y="4112553"/>
                  <a:pt x="4440554" y="4108163"/>
                </a:cubicBezTo>
                <a:cubicBezTo>
                  <a:pt x="4435615" y="4130664"/>
                  <a:pt x="4449335" y="4135055"/>
                  <a:pt x="4449335" y="4148227"/>
                </a:cubicBezTo>
                <a:cubicBezTo>
                  <a:pt x="4395002" y="4165788"/>
                  <a:pt x="4386221" y="4236588"/>
                  <a:pt x="4309933" y="4214635"/>
                </a:cubicBezTo>
                <a:cubicBezTo>
                  <a:pt x="4305542" y="4205853"/>
                  <a:pt x="4309933" y="4205853"/>
                  <a:pt x="4314324" y="4201463"/>
                </a:cubicBezTo>
                <a:cubicBezTo>
                  <a:pt x="4300604" y="4197072"/>
                  <a:pt x="4305542" y="4210244"/>
                  <a:pt x="4291823" y="4205853"/>
                </a:cubicBezTo>
                <a:cubicBezTo>
                  <a:pt x="4300604" y="4215183"/>
                  <a:pt x="4305542" y="4223964"/>
                  <a:pt x="4314324" y="4237137"/>
                </a:cubicBezTo>
                <a:cubicBezTo>
                  <a:pt x="4291823" y="4250308"/>
                  <a:pt x="4274259" y="4268420"/>
                  <a:pt x="4260538" y="4285983"/>
                </a:cubicBezTo>
                <a:cubicBezTo>
                  <a:pt x="4287431" y="4294763"/>
                  <a:pt x="4318715" y="4267871"/>
                  <a:pt x="4341217" y="4259090"/>
                </a:cubicBezTo>
                <a:cubicBezTo>
                  <a:pt x="4341217" y="4267871"/>
                  <a:pt x="4341217" y="4272262"/>
                  <a:pt x="4345608" y="4276652"/>
                </a:cubicBezTo>
                <a:cubicBezTo>
                  <a:pt x="4372500" y="4259090"/>
                  <a:pt x="4395002" y="4232197"/>
                  <a:pt x="4421895" y="4210244"/>
                </a:cubicBezTo>
                <a:cubicBezTo>
                  <a:pt x="4462508" y="4219026"/>
                  <a:pt x="4458117" y="4187742"/>
                  <a:pt x="4493790" y="4178960"/>
                </a:cubicBezTo>
                <a:cubicBezTo>
                  <a:pt x="4489400" y="4187742"/>
                  <a:pt x="4480619" y="4187742"/>
                  <a:pt x="4485010" y="4200915"/>
                </a:cubicBezTo>
                <a:cubicBezTo>
                  <a:pt x="4503121" y="4196524"/>
                  <a:pt x="4516293" y="4192132"/>
                  <a:pt x="4511903" y="4160849"/>
                </a:cubicBezTo>
                <a:cubicBezTo>
                  <a:pt x="4534404" y="4160849"/>
                  <a:pt x="4521232" y="4174021"/>
                  <a:pt x="4525623" y="4182803"/>
                </a:cubicBezTo>
                <a:cubicBezTo>
                  <a:pt x="4548124" y="4174021"/>
                  <a:pt x="4556906" y="4151519"/>
                  <a:pt x="4583798" y="4147128"/>
                </a:cubicBezTo>
                <a:cubicBezTo>
                  <a:pt x="4561296" y="4102674"/>
                  <a:pt x="4628253" y="4080172"/>
                  <a:pt x="4668866" y="4071390"/>
                </a:cubicBezTo>
                <a:close/>
                <a:moveTo>
                  <a:pt x="3784707" y="4070293"/>
                </a:moveTo>
                <a:cubicBezTo>
                  <a:pt x="3784707" y="4074684"/>
                  <a:pt x="3780316" y="4079075"/>
                  <a:pt x="3780316" y="4087856"/>
                </a:cubicBezTo>
                <a:cubicBezTo>
                  <a:pt x="3797879" y="4092246"/>
                  <a:pt x="3802818" y="4070293"/>
                  <a:pt x="3784707" y="4070293"/>
                </a:cubicBezTo>
                <a:close/>
                <a:moveTo>
                  <a:pt x="4543184" y="4065354"/>
                </a:moveTo>
                <a:cubicBezTo>
                  <a:pt x="4543184" y="4087856"/>
                  <a:pt x="4547576" y="4087856"/>
                  <a:pt x="4543184" y="4105419"/>
                </a:cubicBezTo>
                <a:cubicBezTo>
                  <a:pt x="4516293" y="4101028"/>
                  <a:pt x="4493790" y="4132311"/>
                  <a:pt x="4462508" y="4132311"/>
                </a:cubicBezTo>
                <a:cubicBezTo>
                  <a:pt x="4458117" y="4105419"/>
                  <a:pt x="4476228" y="4101028"/>
                  <a:pt x="4462508" y="4078525"/>
                </a:cubicBezTo>
                <a:cubicBezTo>
                  <a:pt x="4476228" y="4065354"/>
                  <a:pt x="4493790" y="4069745"/>
                  <a:pt x="4511903" y="4074135"/>
                </a:cubicBezTo>
                <a:cubicBezTo>
                  <a:pt x="4493790" y="4083465"/>
                  <a:pt x="4480069" y="4087856"/>
                  <a:pt x="4471289" y="4105419"/>
                </a:cubicBezTo>
                <a:cubicBezTo>
                  <a:pt x="4507511" y="4114200"/>
                  <a:pt x="4498181" y="4056573"/>
                  <a:pt x="4543184" y="4065354"/>
                </a:cubicBezTo>
                <a:close/>
                <a:moveTo>
                  <a:pt x="1322518" y="4064093"/>
                </a:moveTo>
                <a:cubicBezTo>
                  <a:pt x="1310632" y="4061752"/>
                  <a:pt x="1297975" y="4070294"/>
                  <a:pt x="1297975" y="4083465"/>
                </a:cubicBezTo>
                <a:cubicBezTo>
                  <a:pt x="1306756" y="4087856"/>
                  <a:pt x="1306756" y="4087856"/>
                  <a:pt x="1320476" y="4087856"/>
                </a:cubicBezTo>
                <a:cubicBezTo>
                  <a:pt x="1329257" y="4079075"/>
                  <a:pt x="1315538" y="4070293"/>
                  <a:pt x="1329257" y="4070293"/>
                </a:cubicBezTo>
                <a:cubicBezTo>
                  <a:pt x="1329257" y="4070293"/>
                  <a:pt x="1333648" y="4074684"/>
                  <a:pt x="1333648" y="4070293"/>
                </a:cubicBezTo>
                <a:cubicBezTo>
                  <a:pt x="1330356" y="4066862"/>
                  <a:pt x="1326479" y="4064873"/>
                  <a:pt x="1322518" y="4064093"/>
                </a:cubicBezTo>
                <a:close/>
                <a:moveTo>
                  <a:pt x="4426833" y="4060964"/>
                </a:moveTo>
                <a:cubicBezTo>
                  <a:pt x="4435615" y="4060964"/>
                  <a:pt x="4426833" y="4065354"/>
                  <a:pt x="4426833" y="4074135"/>
                </a:cubicBezTo>
                <a:cubicBezTo>
                  <a:pt x="4417505" y="4074135"/>
                  <a:pt x="4417505" y="4065354"/>
                  <a:pt x="4408723" y="4069745"/>
                </a:cubicBezTo>
                <a:cubicBezTo>
                  <a:pt x="4408723" y="4052182"/>
                  <a:pt x="4422442" y="4069745"/>
                  <a:pt x="4426833" y="4060964"/>
                </a:cubicBezTo>
                <a:close/>
                <a:moveTo>
                  <a:pt x="4915288" y="4056573"/>
                </a:moveTo>
                <a:cubicBezTo>
                  <a:pt x="4919680" y="4060964"/>
                  <a:pt x="4924619" y="4065354"/>
                  <a:pt x="4933401" y="4069745"/>
                </a:cubicBezTo>
                <a:cubicBezTo>
                  <a:pt x="4920228" y="4078525"/>
                  <a:pt x="4929010" y="4096637"/>
                  <a:pt x="4924619" y="4105419"/>
                </a:cubicBezTo>
                <a:cubicBezTo>
                  <a:pt x="4897727" y="4092246"/>
                  <a:pt x="4880164" y="4105419"/>
                  <a:pt x="4870285" y="4127920"/>
                </a:cubicBezTo>
                <a:cubicBezTo>
                  <a:pt x="4857113" y="4092246"/>
                  <a:pt x="4906508" y="4083465"/>
                  <a:pt x="4915288" y="4056573"/>
                </a:cubicBezTo>
                <a:close/>
                <a:moveTo>
                  <a:pt x="705242" y="4052182"/>
                </a:moveTo>
                <a:cubicBezTo>
                  <a:pt x="691522" y="4074684"/>
                  <a:pt x="669020" y="4083465"/>
                  <a:pt x="642127" y="4092246"/>
                </a:cubicBezTo>
                <a:cubicBezTo>
                  <a:pt x="660239" y="4079075"/>
                  <a:pt x="669569" y="4047792"/>
                  <a:pt x="705242" y="4052182"/>
                </a:cubicBezTo>
                <a:close/>
                <a:moveTo>
                  <a:pt x="5153479" y="4043401"/>
                </a:moveTo>
                <a:cubicBezTo>
                  <a:pt x="5157870" y="4061512"/>
                  <a:pt x="5144698" y="4057121"/>
                  <a:pt x="5149088" y="4070293"/>
                </a:cubicBezTo>
                <a:cubicBezTo>
                  <a:pt x="5162809" y="4070293"/>
                  <a:pt x="5167201" y="4060964"/>
                  <a:pt x="5167201" y="4047792"/>
                </a:cubicBezTo>
                <a:cubicBezTo>
                  <a:pt x="5162261" y="4047792"/>
                  <a:pt x="5157870" y="4047792"/>
                  <a:pt x="5153479" y="4043401"/>
                </a:cubicBezTo>
                <a:close/>
                <a:moveTo>
                  <a:pt x="4619471" y="4039010"/>
                </a:moveTo>
                <a:cubicBezTo>
                  <a:pt x="4619471" y="4052182"/>
                  <a:pt x="4632643" y="4043401"/>
                  <a:pt x="4628253" y="4060964"/>
                </a:cubicBezTo>
                <a:cubicBezTo>
                  <a:pt x="4601361" y="4060964"/>
                  <a:pt x="4588189" y="4074684"/>
                  <a:pt x="4574469" y="4087856"/>
                </a:cubicBezTo>
                <a:cubicBezTo>
                  <a:pt x="4574469" y="4074684"/>
                  <a:pt x="4601909" y="4047792"/>
                  <a:pt x="4619471" y="4039010"/>
                </a:cubicBezTo>
                <a:close/>
                <a:moveTo>
                  <a:pt x="434671" y="4032707"/>
                </a:moveTo>
                <a:cubicBezTo>
                  <a:pt x="440434" y="4031876"/>
                  <a:pt x="446608" y="4033522"/>
                  <a:pt x="453331" y="4039010"/>
                </a:cubicBezTo>
                <a:cubicBezTo>
                  <a:pt x="435770" y="4056573"/>
                  <a:pt x="413266" y="4065903"/>
                  <a:pt x="395155" y="4083465"/>
                </a:cubicBezTo>
                <a:cubicBezTo>
                  <a:pt x="390765" y="4079075"/>
                  <a:pt x="395155" y="4070293"/>
                  <a:pt x="390217" y="4070293"/>
                </a:cubicBezTo>
                <a:cubicBezTo>
                  <a:pt x="403800" y="4060003"/>
                  <a:pt x="417383" y="4035203"/>
                  <a:pt x="434671" y="4032707"/>
                </a:cubicBezTo>
                <a:close/>
                <a:moveTo>
                  <a:pt x="5001455" y="4025838"/>
                </a:moveTo>
                <a:cubicBezTo>
                  <a:pt x="4997065" y="4039010"/>
                  <a:pt x="4983344" y="4052182"/>
                  <a:pt x="4974563" y="4039010"/>
                </a:cubicBezTo>
                <a:cubicBezTo>
                  <a:pt x="4970172" y="4061512"/>
                  <a:pt x="5002004" y="4052730"/>
                  <a:pt x="4988283" y="4074684"/>
                </a:cubicBezTo>
                <a:cubicBezTo>
                  <a:pt x="4988283" y="4083465"/>
                  <a:pt x="5002004" y="4074684"/>
                  <a:pt x="5006394" y="4079075"/>
                </a:cubicBezTo>
                <a:cubicBezTo>
                  <a:pt x="5010785" y="4096637"/>
                  <a:pt x="5015725" y="4114748"/>
                  <a:pt x="5002004" y="4127920"/>
                </a:cubicBezTo>
                <a:cubicBezTo>
                  <a:pt x="5006394" y="4132311"/>
                  <a:pt x="5006394" y="4132311"/>
                  <a:pt x="5006394" y="4136701"/>
                </a:cubicBezTo>
                <a:cubicBezTo>
                  <a:pt x="5033836" y="4123529"/>
                  <a:pt x="5060729" y="4114748"/>
                  <a:pt x="5069510" y="4083465"/>
                </a:cubicBezTo>
                <a:cubicBezTo>
                  <a:pt x="5092011" y="4092795"/>
                  <a:pt x="5100793" y="4070293"/>
                  <a:pt x="5127685" y="4061512"/>
                </a:cubicBezTo>
                <a:cubicBezTo>
                  <a:pt x="5145248" y="4092246"/>
                  <a:pt x="5073351" y="4092246"/>
                  <a:pt x="5087073" y="4119139"/>
                </a:cubicBezTo>
                <a:cubicBezTo>
                  <a:pt x="5068960" y="4127920"/>
                  <a:pt x="5060180" y="4154264"/>
                  <a:pt x="5037678" y="4141092"/>
                </a:cubicBezTo>
                <a:cubicBezTo>
                  <a:pt x="5028348" y="4145483"/>
                  <a:pt x="5033287" y="4154264"/>
                  <a:pt x="5019566" y="4149873"/>
                </a:cubicBezTo>
                <a:cubicBezTo>
                  <a:pt x="5023956" y="4176766"/>
                  <a:pt x="5005845" y="4181156"/>
                  <a:pt x="5001455" y="4198719"/>
                </a:cubicBezTo>
                <a:cubicBezTo>
                  <a:pt x="4987734" y="4198719"/>
                  <a:pt x="4965231" y="4203109"/>
                  <a:pt x="4966331" y="4225612"/>
                </a:cubicBezTo>
                <a:cubicBezTo>
                  <a:pt x="4952610" y="4225612"/>
                  <a:pt x="4952610" y="4234393"/>
                  <a:pt x="4948218" y="4225612"/>
                </a:cubicBezTo>
                <a:cubicBezTo>
                  <a:pt x="4943828" y="4216831"/>
                  <a:pt x="4952610" y="4216831"/>
                  <a:pt x="4952610" y="4203658"/>
                </a:cubicBezTo>
                <a:cubicBezTo>
                  <a:pt x="4935046" y="4203658"/>
                  <a:pt x="4935046" y="4216831"/>
                  <a:pt x="4916937" y="4216831"/>
                </a:cubicBezTo>
                <a:cubicBezTo>
                  <a:pt x="4921327" y="4198719"/>
                  <a:pt x="4939438" y="4198719"/>
                  <a:pt x="4948218" y="4189938"/>
                </a:cubicBezTo>
                <a:cubicBezTo>
                  <a:pt x="4957000" y="4189938"/>
                  <a:pt x="4952610" y="4203109"/>
                  <a:pt x="4952610" y="4211891"/>
                </a:cubicBezTo>
                <a:cubicBezTo>
                  <a:pt x="4970172" y="4207500"/>
                  <a:pt x="4961392" y="4185547"/>
                  <a:pt x="4988283" y="4198719"/>
                </a:cubicBezTo>
                <a:cubicBezTo>
                  <a:pt x="4988283" y="4198719"/>
                  <a:pt x="4988283" y="4198719"/>
                  <a:pt x="4988283" y="4189938"/>
                </a:cubicBezTo>
                <a:cubicBezTo>
                  <a:pt x="4978953" y="4189938"/>
                  <a:pt x="4960841" y="4154264"/>
                  <a:pt x="4974563" y="4141092"/>
                </a:cubicBezTo>
                <a:cubicBezTo>
                  <a:pt x="4974563" y="4136701"/>
                  <a:pt x="4969623" y="4145483"/>
                  <a:pt x="4960841" y="4141092"/>
                </a:cubicBezTo>
                <a:cubicBezTo>
                  <a:pt x="4969623" y="4114748"/>
                  <a:pt x="4969623" y="4101028"/>
                  <a:pt x="4983344" y="4083465"/>
                </a:cubicBezTo>
                <a:cubicBezTo>
                  <a:pt x="4965231" y="4087856"/>
                  <a:pt x="4983344" y="4052730"/>
                  <a:pt x="4956451" y="4065903"/>
                </a:cubicBezTo>
                <a:cubicBezTo>
                  <a:pt x="4956451" y="4043401"/>
                  <a:pt x="4978953" y="4030228"/>
                  <a:pt x="5001455" y="4025838"/>
                </a:cubicBezTo>
                <a:close/>
                <a:moveTo>
                  <a:pt x="3767145" y="4021447"/>
                </a:moveTo>
                <a:cubicBezTo>
                  <a:pt x="3730921" y="4016508"/>
                  <a:pt x="3712811" y="4025838"/>
                  <a:pt x="3704030" y="4043401"/>
                </a:cubicBezTo>
                <a:cubicBezTo>
                  <a:pt x="3726531" y="4047792"/>
                  <a:pt x="3757814" y="4047792"/>
                  <a:pt x="3767145" y="4021447"/>
                </a:cubicBezTo>
                <a:close/>
                <a:moveTo>
                  <a:pt x="1355053" y="4019801"/>
                </a:moveTo>
                <a:cubicBezTo>
                  <a:pt x="1354503" y="4018703"/>
                  <a:pt x="1353406" y="4018703"/>
                  <a:pt x="1351211" y="4020899"/>
                </a:cubicBezTo>
                <a:cubicBezTo>
                  <a:pt x="1351211" y="4034071"/>
                  <a:pt x="1337490" y="4029681"/>
                  <a:pt x="1328710" y="4025290"/>
                </a:cubicBezTo>
                <a:cubicBezTo>
                  <a:pt x="1333100" y="4043401"/>
                  <a:pt x="1355602" y="4034071"/>
                  <a:pt x="1351211" y="4060964"/>
                </a:cubicBezTo>
                <a:cubicBezTo>
                  <a:pt x="1351211" y="4060964"/>
                  <a:pt x="1351211" y="4060964"/>
                  <a:pt x="1369323" y="4060964"/>
                </a:cubicBezTo>
                <a:cubicBezTo>
                  <a:pt x="1374262" y="4047792"/>
                  <a:pt x="1383043" y="4047792"/>
                  <a:pt x="1382495" y="4029681"/>
                </a:cubicBezTo>
                <a:cubicBezTo>
                  <a:pt x="1378104" y="4020899"/>
                  <a:pt x="1355602" y="4034071"/>
                  <a:pt x="1355602" y="4025290"/>
                </a:cubicBezTo>
                <a:cubicBezTo>
                  <a:pt x="1355602" y="4023094"/>
                  <a:pt x="1355602" y="4020899"/>
                  <a:pt x="1355053" y="4019801"/>
                </a:cubicBezTo>
                <a:close/>
                <a:moveTo>
                  <a:pt x="5198483" y="4016508"/>
                </a:moveTo>
                <a:cubicBezTo>
                  <a:pt x="5207813" y="4016508"/>
                  <a:pt x="5203423" y="4039010"/>
                  <a:pt x="5230864" y="4029131"/>
                </a:cubicBezTo>
                <a:cubicBezTo>
                  <a:pt x="5235255" y="4051084"/>
                  <a:pt x="5221534" y="4060414"/>
                  <a:pt x="5217144" y="4082367"/>
                </a:cubicBezTo>
                <a:cubicBezTo>
                  <a:pt x="5208362" y="4073586"/>
                  <a:pt x="5212752" y="4069196"/>
                  <a:pt x="5212752" y="4060414"/>
                </a:cubicBezTo>
                <a:cubicBezTo>
                  <a:pt x="5212752" y="4060414"/>
                  <a:pt x="5212752" y="4060414"/>
                  <a:pt x="5199032" y="4060414"/>
                </a:cubicBezTo>
                <a:cubicBezTo>
                  <a:pt x="5212204" y="4078525"/>
                  <a:pt x="5194641" y="4082916"/>
                  <a:pt x="5176530" y="4091697"/>
                </a:cubicBezTo>
                <a:cubicBezTo>
                  <a:pt x="5176530" y="4087307"/>
                  <a:pt x="5180921" y="4082916"/>
                  <a:pt x="5185311" y="4078525"/>
                </a:cubicBezTo>
                <a:cubicBezTo>
                  <a:pt x="5171591" y="4069745"/>
                  <a:pt x="5158419" y="4082916"/>
                  <a:pt x="5144698" y="4082916"/>
                </a:cubicBezTo>
                <a:cubicBezTo>
                  <a:pt x="5140308" y="4064805"/>
                  <a:pt x="5140308" y="4064805"/>
                  <a:pt x="5144698" y="4042852"/>
                </a:cubicBezTo>
                <a:cubicBezTo>
                  <a:pt x="5153479" y="4038461"/>
                  <a:pt x="5167201" y="4034071"/>
                  <a:pt x="5167201" y="4025290"/>
                </a:cubicBezTo>
                <a:cubicBezTo>
                  <a:pt x="5175981" y="4025290"/>
                  <a:pt x="5194092" y="4029681"/>
                  <a:pt x="5198483" y="4016508"/>
                </a:cubicBezTo>
                <a:close/>
                <a:moveTo>
                  <a:pt x="960996" y="4012666"/>
                </a:moveTo>
                <a:cubicBezTo>
                  <a:pt x="952215" y="4012666"/>
                  <a:pt x="938493" y="4017057"/>
                  <a:pt x="938493" y="4025838"/>
                </a:cubicBezTo>
                <a:cubicBezTo>
                  <a:pt x="952215" y="4030228"/>
                  <a:pt x="960996" y="4020899"/>
                  <a:pt x="960996" y="4012666"/>
                </a:cubicBezTo>
                <a:close/>
                <a:moveTo>
                  <a:pt x="5257207" y="4008275"/>
                </a:moveTo>
                <a:cubicBezTo>
                  <a:pt x="5257207" y="4017057"/>
                  <a:pt x="5252817" y="4021447"/>
                  <a:pt x="5252817" y="4030228"/>
                </a:cubicBezTo>
                <a:cubicBezTo>
                  <a:pt x="5243487" y="4034619"/>
                  <a:pt x="5243487" y="4030228"/>
                  <a:pt x="5239096" y="4025838"/>
                </a:cubicBezTo>
                <a:cubicBezTo>
                  <a:pt x="5239096" y="4016508"/>
                  <a:pt x="5247878" y="4007727"/>
                  <a:pt x="5257207" y="4008275"/>
                </a:cubicBezTo>
                <a:close/>
                <a:moveTo>
                  <a:pt x="199379" y="4008070"/>
                </a:moveTo>
                <a:cubicBezTo>
                  <a:pt x="203616" y="4007726"/>
                  <a:pt x="207869" y="4008824"/>
                  <a:pt x="211299" y="4012117"/>
                </a:cubicBezTo>
                <a:cubicBezTo>
                  <a:pt x="206908" y="4025838"/>
                  <a:pt x="188796" y="4020899"/>
                  <a:pt x="184405" y="4029681"/>
                </a:cubicBezTo>
                <a:cubicBezTo>
                  <a:pt x="174116" y="4023094"/>
                  <a:pt x="186670" y="4009098"/>
                  <a:pt x="199379" y="4008070"/>
                </a:cubicBezTo>
                <a:close/>
                <a:moveTo>
                  <a:pt x="5019017" y="3998945"/>
                </a:moveTo>
                <a:cubicBezTo>
                  <a:pt x="5019017" y="3998945"/>
                  <a:pt x="5019017" y="3998945"/>
                  <a:pt x="5032738" y="3998945"/>
                </a:cubicBezTo>
                <a:cubicBezTo>
                  <a:pt x="5032738" y="4003336"/>
                  <a:pt x="5032738" y="4012117"/>
                  <a:pt x="5037128" y="4012117"/>
                </a:cubicBezTo>
                <a:cubicBezTo>
                  <a:pt x="5037128" y="4020899"/>
                  <a:pt x="5023407" y="4012117"/>
                  <a:pt x="5014626" y="4016508"/>
                </a:cubicBezTo>
                <a:cubicBezTo>
                  <a:pt x="5014626" y="4007727"/>
                  <a:pt x="5019017" y="4007727"/>
                  <a:pt x="5019017" y="3998945"/>
                </a:cubicBezTo>
                <a:close/>
                <a:moveTo>
                  <a:pt x="1383043" y="3998945"/>
                </a:moveTo>
                <a:cubicBezTo>
                  <a:pt x="1383043" y="4003336"/>
                  <a:pt x="1378652" y="4007727"/>
                  <a:pt x="1383043" y="4012117"/>
                </a:cubicBezTo>
                <a:cubicBezTo>
                  <a:pt x="1383043" y="4007727"/>
                  <a:pt x="1383043" y="4003336"/>
                  <a:pt x="1387433" y="4003336"/>
                </a:cubicBezTo>
                <a:cubicBezTo>
                  <a:pt x="1387433" y="4020899"/>
                  <a:pt x="1401153" y="4020899"/>
                  <a:pt x="1400605" y="4034619"/>
                </a:cubicBezTo>
                <a:cubicBezTo>
                  <a:pt x="1404996" y="4021447"/>
                  <a:pt x="1414326" y="4030228"/>
                  <a:pt x="1418717" y="4025838"/>
                </a:cubicBezTo>
                <a:cubicBezTo>
                  <a:pt x="1409936" y="4012117"/>
                  <a:pt x="1401153" y="3998945"/>
                  <a:pt x="1383043" y="3998945"/>
                </a:cubicBezTo>
                <a:close/>
                <a:moveTo>
                  <a:pt x="530167" y="3998945"/>
                </a:moveTo>
                <a:cubicBezTo>
                  <a:pt x="543338" y="3994555"/>
                  <a:pt x="538948" y="4012117"/>
                  <a:pt x="539497" y="4025838"/>
                </a:cubicBezTo>
                <a:cubicBezTo>
                  <a:pt x="521385" y="4021447"/>
                  <a:pt x="521385" y="4034619"/>
                  <a:pt x="498884" y="4025838"/>
                </a:cubicBezTo>
                <a:cubicBezTo>
                  <a:pt x="507665" y="4012117"/>
                  <a:pt x="525775" y="4016508"/>
                  <a:pt x="530167" y="3998945"/>
                </a:cubicBezTo>
                <a:close/>
                <a:moveTo>
                  <a:pt x="5149088" y="3994555"/>
                </a:moveTo>
                <a:cubicBezTo>
                  <a:pt x="5135916" y="4012666"/>
                  <a:pt x="5157870" y="4034619"/>
                  <a:pt x="5122196" y="4034619"/>
                </a:cubicBezTo>
                <a:cubicBezTo>
                  <a:pt x="5127136" y="4008275"/>
                  <a:pt x="5090913" y="4039010"/>
                  <a:pt x="5086523" y="4025838"/>
                </a:cubicBezTo>
                <a:cubicBezTo>
                  <a:pt x="5099694" y="4007727"/>
                  <a:pt x="5122196" y="3990164"/>
                  <a:pt x="5149088" y="3994555"/>
                </a:cubicBezTo>
                <a:close/>
                <a:moveTo>
                  <a:pt x="1463762" y="3981907"/>
                </a:moveTo>
                <a:cubicBezTo>
                  <a:pt x="1453292" y="3980801"/>
                  <a:pt x="1438886" y="3986872"/>
                  <a:pt x="1431888" y="3990164"/>
                </a:cubicBezTo>
                <a:cubicBezTo>
                  <a:pt x="1441219" y="3990164"/>
                  <a:pt x="1436828" y="4003336"/>
                  <a:pt x="1445610" y="4003336"/>
                </a:cubicBezTo>
                <a:cubicBezTo>
                  <a:pt x="1450000" y="3994555"/>
                  <a:pt x="1468111" y="3994555"/>
                  <a:pt x="1472501" y="3985774"/>
                </a:cubicBezTo>
                <a:cubicBezTo>
                  <a:pt x="1470306" y="3983441"/>
                  <a:pt x="1467253" y="3982275"/>
                  <a:pt x="1463762" y="3981907"/>
                </a:cubicBezTo>
                <a:close/>
                <a:moveTo>
                  <a:pt x="4803877" y="3954491"/>
                </a:moveTo>
                <a:cubicBezTo>
                  <a:pt x="4794547" y="3954491"/>
                  <a:pt x="4781375" y="3958881"/>
                  <a:pt x="4785766" y="3976444"/>
                </a:cubicBezTo>
                <a:cubicBezTo>
                  <a:pt x="4799487" y="3976444"/>
                  <a:pt x="4803877" y="3967663"/>
                  <a:pt x="4803877" y="3954491"/>
                </a:cubicBezTo>
                <a:close/>
                <a:moveTo>
                  <a:pt x="884708" y="3954491"/>
                </a:moveTo>
                <a:cubicBezTo>
                  <a:pt x="875927" y="3958881"/>
                  <a:pt x="857816" y="3954491"/>
                  <a:pt x="857816" y="3967663"/>
                </a:cubicBezTo>
                <a:cubicBezTo>
                  <a:pt x="870988" y="3967663"/>
                  <a:pt x="884708" y="3967663"/>
                  <a:pt x="884708" y="3954491"/>
                </a:cubicBezTo>
                <a:close/>
                <a:moveTo>
                  <a:pt x="3950452" y="3936928"/>
                </a:moveTo>
                <a:cubicBezTo>
                  <a:pt x="3936732" y="3959431"/>
                  <a:pt x="3919169" y="3946259"/>
                  <a:pt x="3905449" y="3968211"/>
                </a:cubicBezTo>
                <a:cubicBezTo>
                  <a:pt x="3896667" y="3963821"/>
                  <a:pt x="3896667" y="3955040"/>
                  <a:pt x="3896667" y="3946259"/>
                </a:cubicBezTo>
                <a:cubicBezTo>
                  <a:pt x="3879105" y="3946259"/>
                  <a:pt x="3865384" y="3946259"/>
                  <a:pt x="3865384" y="3959431"/>
                </a:cubicBezTo>
                <a:cubicBezTo>
                  <a:pt x="3870324" y="3963821"/>
                  <a:pt x="3879105" y="3963821"/>
                  <a:pt x="3879105" y="3968211"/>
                </a:cubicBezTo>
                <a:cubicBezTo>
                  <a:pt x="3874715" y="3976992"/>
                  <a:pt x="3865384" y="3981383"/>
                  <a:pt x="3856602" y="3985774"/>
                </a:cubicBezTo>
                <a:cubicBezTo>
                  <a:pt x="3865384" y="3985774"/>
                  <a:pt x="3851663" y="4012666"/>
                  <a:pt x="3865384" y="4012666"/>
                </a:cubicBezTo>
                <a:cubicBezTo>
                  <a:pt x="3865384" y="4003886"/>
                  <a:pt x="3874715" y="4003886"/>
                  <a:pt x="3879105" y="4003886"/>
                </a:cubicBezTo>
                <a:cubicBezTo>
                  <a:pt x="3879105" y="4008275"/>
                  <a:pt x="3883496" y="4017057"/>
                  <a:pt x="3883496" y="4021447"/>
                </a:cubicBezTo>
                <a:cubicBezTo>
                  <a:pt x="3874165" y="4021447"/>
                  <a:pt x="3865384" y="4025838"/>
                  <a:pt x="3865384" y="4034619"/>
                </a:cubicBezTo>
                <a:cubicBezTo>
                  <a:pt x="3892277" y="4043401"/>
                  <a:pt x="3914778" y="4012117"/>
                  <a:pt x="3937281" y="3998945"/>
                </a:cubicBezTo>
                <a:cubicBezTo>
                  <a:pt x="3942220" y="3980834"/>
                  <a:pt x="3932890" y="3976444"/>
                  <a:pt x="3928499" y="3967663"/>
                </a:cubicBezTo>
                <a:cubicBezTo>
                  <a:pt x="3937281" y="3967663"/>
                  <a:pt x="3942220" y="3976444"/>
                  <a:pt x="3951002" y="3972053"/>
                </a:cubicBezTo>
                <a:cubicBezTo>
                  <a:pt x="3946062" y="3958881"/>
                  <a:pt x="3968563" y="3941319"/>
                  <a:pt x="3950452" y="3936928"/>
                </a:cubicBezTo>
                <a:close/>
                <a:moveTo>
                  <a:pt x="5382889" y="3927598"/>
                </a:moveTo>
                <a:cubicBezTo>
                  <a:pt x="5400453" y="3927598"/>
                  <a:pt x="5378498" y="3945709"/>
                  <a:pt x="5392219" y="3950100"/>
                </a:cubicBezTo>
                <a:cubicBezTo>
                  <a:pt x="5382889" y="3963272"/>
                  <a:pt x="5365326" y="3958881"/>
                  <a:pt x="5351605" y="3967663"/>
                </a:cubicBezTo>
                <a:cubicBezTo>
                  <a:pt x="5355997" y="3940770"/>
                  <a:pt x="5364778" y="3940770"/>
                  <a:pt x="5382889" y="3927598"/>
                </a:cubicBezTo>
                <a:close/>
                <a:moveTo>
                  <a:pt x="682741" y="3923757"/>
                </a:moveTo>
                <a:cubicBezTo>
                  <a:pt x="692070" y="3928147"/>
                  <a:pt x="700851" y="3928147"/>
                  <a:pt x="696461" y="3941319"/>
                </a:cubicBezTo>
                <a:cubicBezTo>
                  <a:pt x="696461" y="3941319"/>
                  <a:pt x="696461" y="3941319"/>
                  <a:pt x="682741" y="3941319"/>
                </a:cubicBezTo>
                <a:cubicBezTo>
                  <a:pt x="678350" y="3932537"/>
                  <a:pt x="682741" y="3927598"/>
                  <a:pt x="682741" y="3923757"/>
                </a:cubicBezTo>
                <a:close/>
                <a:moveTo>
                  <a:pt x="4426833" y="3914427"/>
                </a:moveTo>
                <a:cubicBezTo>
                  <a:pt x="4422442" y="3949550"/>
                  <a:pt x="4377439" y="3940770"/>
                  <a:pt x="4377439" y="3976444"/>
                </a:cubicBezTo>
                <a:cubicBezTo>
                  <a:pt x="4413113" y="3972053"/>
                  <a:pt x="4435615" y="3954491"/>
                  <a:pt x="4449335" y="3923208"/>
                </a:cubicBezTo>
                <a:cubicBezTo>
                  <a:pt x="4440554" y="3923208"/>
                  <a:pt x="4440554" y="3914427"/>
                  <a:pt x="4426833" y="3914427"/>
                </a:cubicBezTo>
                <a:close/>
                <a:moveTo>
                  <a:pt x="651946" y="3911603"/>
                </a:moveTo>
                <a:lnTo>
                  <a:pt x="658412" y="3921373"/>
                </a:lnTo>
                <a:cubicBezTo>
                  <a:pt x="651801" y="3933875"/>
                  <a:pt x="609609" y="3949002"/>
                  <a:pt x="592733" y="3958881"/>
                </a:cubicBezTo>
                <a:cubicBezTo>
                  <a:pt x="597398" y="3945435"/>
                  <a:pt x="605356" y="3934322"/>
                  <a:pt x="616058" y="3926021"/>
                </a:cubicBezTo>
                <a:close/>
                <a:moveTo>
                  <a:pt x="650909" y="3910036"/>
                </a:moveTo>
                <a:cubicBezTo>
                  <a:pt x="655848" y="3910036"/>
                  <a:pt x="655848" y="3910036"/>
                  <a:pt x="655848" y="3910036"/>
                </a:cubicBezTo>
                <a:lnTo>
                  <a:pt x="651946" y="3911603"/>
                </a:lnTo>
                <a:close/>
                <a:moveTo>
                  <a:pt x="4987734" y="3901254"/>
                </a:moveTo>
                <a:cubicBezTo>
                  <a:pt x="4996516" y="3918817"/>
                  <a:pt x="5001455" y="3963272"/>
                  <a:pt x="5027798" y="3963821"/>
                </a:cubicBezTo>
                <a:cubicBezTo>
                  <a:pt x="5019017" y="3986323"/>
                  <a:pt x="5010236" y="3999495"/>
                  <a:pt x="4992125" y="4008275"/>
                </a:cubicBezTo>
                <a:cubicBezTo>
                  <a:pt x="4987734" y="3968211"/>
                  <a:pt x="4992125" y="3959431"/>
                  <a:pt x="4956451" y="3932537"/>
                </a:cubicBezTo>
                <a:cubicBezTo>
                  <a:pt x="4960841" y="3914427"/>
                  <a:pt x="4978953" y="3914427"/>
                  <a:pt x="4987734" y="3901254"/>
                </a:cubicBezTo>
                <a:close/>
                <a:moveTo>
                  <a:pt x="968130" y="3891281"/>
                </a:moveTo>
                <a:cubicBezTo>
                  <a:pt x="948475" y="3894910"/>
                  <a:pt x="923263" y="3910036"/>
                  <a:pt x="943433" y="3910036"/>
                </a:cubicBezTo>
                <a:cubicBezTo>
                  <a:pt x="925321" y="3918817"/>
                  <a:pt x="902820" y="3928147"/>
                  <a:pt x="894039" y="3950100"/>
                </a:cubicBezTo>
                <a:cubicBezTo>
                  <a:pt x="898429" y="3950100"/>
                  <a:pt x="898429" y="3958881"/>
                  <a:pt x="902820" y="3963272"/>
                </a:cubicBezTo>
                <a:cubicBezTo>
                  <a:pt x="947274" y="3954491"/>
                  <a:pt x="956605" y="3914427"/>
                  <a:pt x="984045" y="3892473"/>
                </a:cubicBezTo>
                <a:cubicBezTo>
                  <a:pt x="980616" y="3890141"/>
                  <a:pt x="974681" y="3890072"/>
                  <a:pt x="968130" y="3891281"/>
                </a:cubicBezTo>
                <a:close/>
                <a:moveTo>
                  <a:pt x="884708" y="3874362"/>
                </a:moveTo>
                <a:cubicBezTo>
                  <a:pt x="875927" y="3879301"/>
                  <a:pt x="853426" y="3892473"/>
                  <a:pt x="862207" y="3901254"/>
                </a:cubicBezTo>
                <a:cubicBezTo>
                  <a:pt x="870988" y="3892473"/>
                  <a:pt x="880318" y="3888083"/>
                  <a:pt x="884708" y="3874362"/>
                </a:cubicBezTo>
                <a:close/>
                <a:moveTo>
                  <a:pt x="4947122" y="3869972"/>
                </a:moveTo>
                <a:cubicBezTo>
                  <a:pt x="4907057" y="3878753"/>
                  <a:pt x="4866443" y="3892473"/>
                  <a:pt x="4861503" y="3936928"/>
                </a:cubicBezTo>
                <a:cubicBezTo>
                  <a:pt x="4884007" y="3932537"/>
                  <a:pt x="4910898" y="3918817"/>
                  <a:pt x="4902116" y="3896864"/>
                </a:cubicBezTo>
                <a:cubicBezTo>
                  <a:pt x="4919680" y="3892473"/>
                  <a:pt x="4915288" y="3892473"/>
                  <a:pt x="4933401" y="3896864"/>
                </a:cubicBezTo>
                <a:cubicBezTo>
                  <a:pt x="4938340" y="3887534"/>
                  <a:pt x="4947122" y="3883144"/>
                  <a:pt x="4947122" y="3869972"/>
                </a:cubicBezTo>
                <a:close/>
                <a:moveTo>
                  <a:pt x="934102" y="3869972"/>
                </a:moveTo>
                <a:cubicBezTo>
                  <a:pt x="911601" y="3883692"/>
                  <a:pt x="898429" y="3892473"/>
                  <a:pt x="880318" y="3905645"/>
                </a:cubicBezTo>
                <a:cubicBezTo>
                  <a:pt x="884708" y="3905645"/>
                  <a:pt x="880318" y="3910036"/>
                  <a:pt x="884708" y="3910036"/>
                </a:cubicBezTo>
                <a:cubicBezTo>
                  <a:pt x="902820" y="3896864"/>
                  <a:pt x="925321" y="3892473"/>
                  <a:pt x="934102" y="3869972"/>
                </a:cubicBezTo>
                <a:close/>
                <a:moveTo>
                  <a:pt x="775904" y="3864054"/>
                </a:moveTo>
                <a:cubicBezTo>
                  <a:pt x="782626" y="3864552"/>
                  <a:pt x="789076" y="3867639"/>
                  <a:pt x="794701" y="3874362"/>
                </a:cubicBezTo>
                <a:cubicBezTo>
                  <a:pt x="781530" y="3896864"/>
                  <a:pt x="745306" y="3914427"/>
                  <a:pt x="722805" y="3901254"/>
                </a:cubicBezTo>
                <a:cubicBezTo>
                  <a:pt x="733096" y="3884378"/>
                  <a:pt x="755734" y="3862562"/>
                  <a:pt x="775904" y="3864054"/>
                </a:cubicBezTo>
                <a:close/>
                <a:moveTo>
                  <a:pt x="965386" y="3852408"/>
                </a:moveTo>
                <a:cubicBezTo>
                  <a:pt x="952215" y="3848017"/>
                  <a:pt x="938493" y="3861190"/>
                  <a:pt x="947274" y="3869972"/>
                </a:cubicBezTo>
                <a:cubicBezTo>
                  <a:pt x="960996" y="3869972"/>
                  <a:pt x="965386" y="3865581"/>
                  <a:pt x="965386" y="3852408"/>
                </a:cubicBezTo>
                <a:close/>
                <a:moveTo>
                  <a:pt x="4974563" y="3851861"/>
                </a:moveTo>
                <a:cubicBezTo>
                  <a:pt x="4965782" y="3861190"/>
                  <a:pt x="4952060" y="3861190"/>
                  <a:pt x="4952060" y="3878753"/>
                </a:cubicBezTo>
                <a:cubicBezTo>
                  <a:pt x="4965231" y="3878753"/>
                  <a:pt x="4987734" y="3865581"/>
                  <a:pt x="4974563" y="3851861"/>
                </a:cubicBezTo>
                <a:close/>
                <a:moveTo>
                  <a:pt x="4040460" y="3843627"/>
                </a:moveTo>
                <a:cubicBezTo>
                  <a:pt x="4040460" y="3852408"/>
                  <a:pt x="4031678" y="3852408"/>
                  <a:pt x="4017958" y="3852408"/>
                </a:cubicBezTo>
                <a:cubicBezTo>
                  <a:pt x="4013567" y="3865581"/>
                  <a:pt x="4004237" y="3874911"/>
                  <a:pt x="3995457" y="3892473"/>
                </a:cubicBezTo>
                <a:cubicBezTo>
                  <a:pt x="3999847" y="3892473"/>
                  <a:pt x="4004237" y="3892473"/>
                  <a:pt x="4004237" y="3896864"/>
                </a:cubicBezTo>
                <a:cubicBezTo>
                  <a:pt x="4022348" y="3892473"/>
                  <a:pt x="4035520" y="3874362"/>
                  <a:pt x="4049241" y="3861190"/>
                </a:cubicBezTo>
                <a:cubicBezTo>
                  <a:pt x="4044850" y="3856799"/>
                  <a:pt x="4044850" y="3843627"/>
                  <a:pt x="4040460" y="3843627"/>
                </a:cubicBezTo>
                <a:close/>
                <a:moveTo>
                  <a:pt x="458271" y="3816735"/>
                </a:moveTo>
                <a:cubicBezTo>
                  <a:pt x="458271" y="3816735"/>
                  <a:pt x="458271" y="3816735"/>
                  <a:pt x="471991" y="3816735"/>
                </a:cubicBezTo>
                <a:cubicBezTo>
                  <a:pt x="471991" y="3829906"/>
                  <a:pt x="458271" y="3829906"/>
                  <a:pt x="449489" y="3834297"/>
                </a:cubicBezTo>
                <a:cubicBezTo>
                  <a:pt x="449489" y="3825516"/>
                  <a:pt x="462661" y="3829906"/>
                  <a:pt x="458271" y="3816735"/>
                </a:cubicBezTo>
                <a:close/>
                <a:moveTo>
                  <a:pt x="4596970" y="3803563"/>
                </a:moveTo>
                <a:cubicBezTo>
                  <a:pt x="4578859" y="3799172"/>
                  <a:pt x="4588189" y="3816735"/>
                  <a:pt x="4570078" y="3812344"/>
                </a:cubicBezTo>
                <a:cubicBezTo>
                  <a:pt x="4574469" y="3826065"/>
                  <a:pt x="4579408" y="3834847"/>
                  <a:pt x="4588189" y="3839236"/>
                </a:cubicBezTo>
                <a:cubicBezTo>
                  <a:pt x="4592579" y="3829906"/>
                  <a:pt x="4596970" y="3821125"/>
                  <a:pt x="4596970" y="3803563"/>
                </a:cubicBezTo>
                <a:close/>
                <a:moveTo>
                  <a:pt x="3919169" y="3803563"/>
                </a:moveTo>
                <a:cubicBezTo>
                  <a:pt x="3897216" y="3803563"/>
                  <a:pt x="3892277" y="3816735"/>
                  <a:pt x="3883496" y="3825516"/>
                </a:cubicBezTo>
                <a:cubicBezTo>
                  <a:pt x="3901607" y="3834297"/>
                  <a:pt x="3914778" y="3816735"/>
                  <a:pt x="3919169" y="3803563"/>
                </a:cubicBezTo>
                <a:close/>
                <a:moveTo>
                  <a:pt x="983497" y="3799172"/>
                </a:moveTo>
                <a:cubicBezTo>
                  <a:pt x="943433" y="3807953"/>
                  <a:pt x="929712" y="3843627"/>
                  <a:pt x="902820" y="3861190"/>
                </a:cubicBezTo>
                <a:cubicBezTo>
                  <a:pt x="934102" y="3843627"/>
                  <a:pt x="969776" y="3829906"/>
                  <a:pt x="983497" y="3799172"/>
                </a:cubicBezTo>
                <a:close/>
                <a:moveTo>
                  <a:pt x="4031678" y="3789842"/>
                </a:moveTo>
                <a:cubicBezTo>
                  <a:pt x="4036069" y="3803563"/>
                  <a:pt x="4036069" y="3799172"/>
                  <a:pt x="4031678" y="3811796"/>
                </a:cubicBezTo>
                <a:cubicBezTo>
                  <a:pt x="4049790" y="3811796"/>
                  <a:pt x="4049790" y="3789842"/>
                  <a:pt x="4031678" y="3789842"/>
                </a:cubicBezTo>
                <a:close/>
                <a:moveTo>
                  <a:pt x="5243487" y="3785452"/>
                </a:moveTo>
                <a:cubicBezTo>
                  <a:pt x="5225376" y="3785452"/>
                  <a:pt x="5216595" y="3794782"/>
                  <a:pt x="5207813" y="3803014"/>
                </a:cubicBezTo>
                <a:cubicBezTo>
                  <a:pt x="5220985" y="3798624"/>
                  <a:pt x="5243487" y="3803014"/>
                  <a:pt x="5243487" y="3785452"/>
                </a:cubicBezTo>
                <a:close/>
                <a:moveTo>
                  <a:pt x="4166141" y="3781061"/>
                </a:moveTo>
                <a:cubicBezTo>
                  <a:pt x="4143639" y="3785452"/>
                  <a:pt x="4134308" y="3803563"/>
                  <a:pt x="4148029" y="3821125"/>
                </a:cubicBezTo>
                <a:cubicBezTo>
                  <a:pt x="4166141" y="3821125"/>
                  <a:pt x="4174922" y="3816735"/>
                  <a:pt x="4170532" y="3799172"/>
                </a:cubicBezTo>
                <a:cubicBezTo>
                  <a:pt x="4148029" y="3803563"/>
                  <a:pt x="4175471" y="3794782"/>
                  <a:pt x="4166141" y="3781061"/>
                </a:cubicBezTo>
                <a:close/>
                <a:moveTo>
                  <a:pt x="820007" y="3776714"/>
                </a:moveTo>
                <a:cubicBezTo>
                  <a:pt x="835005" y="3776637"/>
                  <a:pt x="846840" y="3789293"/>
                  <a:pt x="853426" y="3799172"/>
                </a:cubicBezTo>
                <a:cubicBezTo>
                  <a:pt x="830923" y="3807953"/>
                  <a:pt x="822143" y="3812344"/>
                  <a:pt x="799640" y="3812344"/>
                </a:cubicBezTo>
                <a:cubicBezTo>
                  <a:pt x="794701" y="3821125"/>
                  <a:pt x="808421" y="3794782"/>
                  <a:pt x="804031" y="3781611"/>
                </a:cubicBezTo>
                <a:cubicBezTo>
                  <a:pt x="809657" y="3778181"/>
                  <a:pt x="815008" y="3776740"/>
                  <a:pt x="820007" y="3776714"/>
                </a:cubicBezTo>
                <a:close/>
                <a:moveTo>
                  <a:pt x="4341217" y="3767889"/>
                </a:moveTo>
                <a:cubicBezTo>
                  <a:pt x="4350546" y="3763499"/>
                  <a:pt x="4345608" y="3776670"/>
                  <a:pt x="4354390" y="3776670"/>
                </a:cubicBezTo>
                <a:cubicBezTo>
                  <a:pt x="4349998" y="3789842"/>
                  <a:pt x="4331887" y="3785452"/>
                  <a:pt x="4327497" y="3794233"/>
                </a:cubicBezTo>
                <a:cubicBezTo>
                  <a:pt x="4323105" y="3794233"/>
                  <a:pt x="4318715" y="3785452"/>
                  <a:pt x="4318715" y="3776670"/>
                </a:cubicBezTo>
                <a:cubicBezTo>
                  <a:pt x="4332435" y="3772280"/>
                  <a:pt x="4345608" y="3789842"/>
                  <a:pt x="4341217" y="3767889"/>
                </a:cubicBezTo>
                <a:close/>
                <a:moveTo>
                  <a:pt x="498884" y="3767889"/>
                </a:moveTo>
                <a:cubicBezTo>
                  <a:pt x="507665" y="3776670"/>
                  <a:pt x="485163" y="3794782"/>
                  <a:pt x="471991" y="3789842"/>
                </a:cubicBezTo>
                <a:cubicBezTo>
                  <a:pt x="480772" y="3781061"/>
                  <a:pt x="485163" y="3772280"/>
                  <a:pt x="498884" y="3767889"/>
                </a:cubicBezTo>
                <a:close/>
                <a:moveTo>
                  <a:pt x="4970172" y="3763499"/>
                </a:moveTo>
                <a:cubicBezTo>
                  <a:pt x="4952060" y="3772829"/>
                  <a:pt x="4956451" y="3781611"/>
                  <a:pt x="4947670" y="3790392"/>
                </a:cubicBezTo>
                <a:cubicBezTo>
                  <a:pt x="4947670" y="3772280"/>
                  <a:pt x="4915838" y="3799172"/>
                  <a:pt x="4929558" y="3803563"/>
                </a:cubicBezTo>
                <a:cubicBezTo>
                  <a:pt x="4934498" y="3799172"/>
                  <a:pt x="4938889" y="3794782"/>
                  <a:pt x="4943279" y="3790392"/>
                </a:cubicBezTo>
                <a:cubicBezTo>
                  <a:pt x="4938889" y="3803563"/>
                  <a:pt x="4934498" y="3812344"/>
                  <a:pt x="4920778" y="3812344"/>
                </a:cubicBezTo>
                <a:cubicBezTo>
                  <a:pt x="4920778" y="3794782"/>
                  <a:pt x="4907057" y="3816735"/>
                  <a:pt x="4898275" y="3803563"/>
                </a:cubicBezTo>
                <a:cubicBezTo>
                  <a:pt x="4893885" y="3816735"/>
                  <a:pt x="4902667" y="3812344"/>
                  <a:pt x="4902667" y="3825516"/>
                </a:cubicBezTo>
                <a:cubicBezTo>
                  <a:pt x="4920228" y="3829906"/>
                  <a:pt x="4938340" y="3829906"/>
                  <a:pt x="4929010" y="3852958"/>
                </a:cubicBezTo>
                <a:cubicBezTo>
                  <a:pt x="4951511" y="3839236"/>
                  <a:pt x="4960841" y="3843627"/>
                  <a:pt x="4992125" y="3821675"/>
                </a:cubicBezTo>
                <a:cubicBezTo>
                  <a:pt x="4992125" y="3807953"/>
                  <a:pt x="4983344" y="3803563"/>
                  <a:pt x="4987734" y="3790392"/>
                </a:cubicBezTo>
                <a:cubicBezTo>
                  <a:pt x="4974563" y="3790392"/>
                  <a:pt x="4956451" y="3803563"/>
                  <a:pt x="4952060" y="3790392"/>
                </a:cubicBezTo>
                <a:cubicBezTo>
                  <a:pt x="4961392" y="3781061"/>
                  <a:pt x="4983893" y="3776670"/>
                  <a:pt x="4970172" y="3763499"/>
                </a:cubicBezTo>
                <a:close/>
                <a:moveTo>
                  <a:pt x="4700699" y="3759108"/>
                </a:moveTo>
                <a:cubicBezTo>
                  <a:pt x="4686978" y="3777220"/>
                  <a:pt x="4686978" y="3781611"/>
                  <a:pt x="4678196" y="3799172"/>
                </a:cubicBezTo>
                <a:cubicBezTo>
                  <a:pt x="4695759" y="3799172"/>
                  <a:pt x="4695759" y="3807953"/>
                  <a:pt x="4709479" y="3807953"/>
                </a:cubicBezTo>
                <a:cubicBezTo>
                  <a:pt x="4705089" y="3786001"/>
                  <a:pt x="4705089" y="3767889"/>
                  <a:pt x="4700699" y="3759108"/>
                </a:cubicBezTo>
                <a:close/>
                <a:moveTo>
                  <a:pt x="5000357" y="3737156"/>
                </a:moveTo>
                <a:cubicBezTo>
                  <a:pt x="4986637" y="3741547"/>
                  <a:pt x="4986637" y="3759657"/>
                  <a:pt x="4977856" y="3768439"/>
                </a:cubicBezTo>
                <a:cubicBezTo>
                  <a:pt x="4977856" y="3777220"/>
                  <a:pt x="4987185" y="3781611"/>
                  <a:pt x="4991575" y="3790392"/>
                </a:cubicBezTo>
                <a:cubicBezTo>
                  <a:pt x="4995966" y="3786001"/>
                  <a:pt x="5005296" y="3786001"/>
                  <a:pt x="5014078" y="3790392"/>
                </a:cubicBezTo>
                <a:cubicBezTo>
                  <a:pt x="5014078" y="3794782"/>
                  <a:pt x="5018468" y="3799172"/>
                  <a:pt x="5018468" y="3803563"/>
                </a:cubicBezTo>
                <a:cubicBezTo>
                  <a:pt x="5004749" y="3807953"/>
                  <a:pt x="5009139" y="3799172"/>
                  <a:pt x="5000357" y="3794782"/>
                </a:cubicBezTo>
                <a:cubicBezTo>
                  <a:pt x="5005296" y="3825516"/>
                  <a:pt x="5022859" y="3803563"/>
                  <a:pt x="5040970" y="3803563"/>
                </a:cubicBezTo>
                <a:cubicBezTo>
                  <a:pt x="5036579" y="3812344"/>
                  <a:pt x="5027798" y="3807953"/>
                  <a:pt x="5032189" y="3821125"/>
                </a:cubicBezTo>
                <a:cubicBezTo>
                  <a:pt x="5050300" y="3834847"/>
                  <a:pt x="5067863" y="3812344"/>
                  <a:pt x="5081583" y="3807953"/>
                </a:cubicBezTo>
                <a:cubicBezTo>
                  <a:pt x="5072801" y="3821125"/>
                  <a:pt x="5095304" y="3821125"/>
                  <a:pt x="5095304" y="3812344"/>
                </a:cubicBezTo>
                <a:cubicBezTo>
                  <a:pt x="5104086" y="3816735"/>
                  <a:pt x="5086523" y="3821125"/>
                  <a:pt x="5095304" y="3834297"/>
                </a:cubicBezTo>
                <a:cubicBezTo>
                  <a:pt x="4996516" y="3874362"/>
                  <a:pt x="4911447" y="3932537"/>
                  <a:pt x="4835160" y="3998945"/>
                </a:cubicBezTo>
                <a:cubicBezTo>
                  <a:pt x="4839550" y="4003336"/>
                  <a:pt x="4839550" y="4007727"/>
                  <a:pt x="4839550" y="4020899"/>
                </a:cubicBezTo>
                <a:cubicBezTo>
                  <a:pt x="4852722" y="4020899"/>
                  <a:pt x="4857663" y="3998945"/>
                  <a:pt x="4866443" y="4012117"/>
                </a:cubicBezTo>
                <a:cubicBezTo>
                  <a:pt x="4884007" y="3990164"/>
                  <a:pt x="4897727" y="3976444"/>
                  <a:pt x="4902116" y="3954491"/>
                </a:cubicBezTo>
                <a:cubicBezTo>
                  <a:pt x="4911447" y="3954491"/>
                  <a:pt x="4906508" y="3972053"/>
                  <a:pt x="4920228" y="3967663"/>
                </a:cubicBezTo>
                <a:cubicBezTo>
                  <a:pt x="4915838" y="3976444"/>
                  <a:pt x="4924619" y="3980834"/>
                  <a:pt x="4924619" y="3989616"/>
                </a:cubicBezTo>
                <a:cubicBezTo>
                  <a:pt x="4906508" y="3994006"/>
                  <a:pt x="4919680" y="3998397"/>
                  <a:pt x="4910898" y="4011569"/>
                </a:cubicBezTo>
                <a:cubicBezTo>
                  <a:pt x="4924619" y="4011569"/>
                  <a:pt x="4915838" y="4029131"/>
                  <a:pt x="4924619" y="4024741"/>
                </a:cubicBezTo>
                <a:cubicBezTo>
                  <a:pt x="4924619" y="4064805"/>
                  <a:pt x="4852722" y="4078525"/>
                  <a:pt x="4830221" y="4100478"/>
                </a:cubicBezTo>
                <a:cubicBezTo>
                  <a:pt x="4812110" y="4082916"/>
                  <a:pt x="4857113" y="4065354"/>
                  <a:pt x="4857113" y="4038461"/>
                </a:cubicBezTo>
                <a:cubicBezTo>
                  <a:pt x="4825830" y="4012117"/>
                  <a:pt x="4785217" y="4087856"/>
                  <a:pt x="4803329" y="4109809"/>
                </a:cubicBezTo>
                <a:cubicBezTo>
                  <a:pt x="4803329" y="4123529"/>
                  <a:pt x="4794547" y="4127920"/>
                  <a:pt x="4794547" y="4141092"/>
                </a:cubicBezTo>
                <a:cubicBezTo>
                  <a:pt x="4785766" y="4136701"/>
                  <a:pt x="4772045" y="4127920"/>
                  <a:pt x="4767655" y="4141092"/>
                </a:cubicBezTo>
                <a:cubicBezTo>
                  <a:pt x="4767655" y="4132311"/>
                  <a:pt x="4767655" y="4119139"/>
                  <a:pt x="4749544" y="4119139"/>
                </a:cubicBezTo>
                <a:cubicBezTo>
                  <a:pt x="4740762" y="4127920"/>
                  <a:pt x="4731982" y="4136701"/>
                  <a:pt x="4718260" y="4141092"/>
                </a:cubicBezTo>
                <a:cubicBezTo>
                  <a:pt x="4709479" y="4096637"/>
                  <a:pt x="4754483" y="4092246"/>
                  <a:pt x="4776985" y="4062061"/>
                </a:cubicBezTo>
                <a:cubicBezTo>
                  <a:pt x="4772594" y="4043950"/>
                  <a:pt x="4763814" y="4026387"/>
                  <a:pt x="4741312" y="4026387"/>
                </a:cubicBezTo>
                <a:cubicBezTo>
                  <a:pt x="4750093" y="4013215"/>
                  <a:pt x="4750093" y="3995104"/>
                  <a:pt x="4763814" y="3986323"/>
                </a:cubicBezTo>
                <a:cubicBezTo>
                  <a:pt x="4763814" y="3977542"/>
                  <a:pt x="4750093" y="3986323"/>
                  <a:pt x="4750093" y="3977542"/>
                </a:cubicBezTo>
                <a:cubicBezTo>
                  <a:pt x="4750093" y="3959431"/>
                  <a:pt x="4772045" y="3959431"/>
                  <a:pt x="4785766" y="3950649"/>
                </a:cubicBezTo>
                <a:cubicBezTo>
                  <a:pt x="4790156" y="3928147"/>
                  <a:pt x="4772594" y="3928147"/>
                  <a:pt x="4781375" y="3910585"/>
                </a:cubicBezTo>
                <a:cubicBezTo>
                  <a:pt x="4785766" y="3919914"/>
                  <a:pt x="4790156" y="3928696"/>
                  <a:pt x="4790156" y="3941868"/>
                </a:cubicBezTo>
                <a:cubicBezTo>
                  <a:pt x="4825830" y="3941868"/>
                  <a:pt x="4857663" y="3888631"/>
                  <a:pt x="4843942" y="3861739"/>
                </a:cubicBezTo>
                <a:cubicBezTo>
                  <a:pt x="4843942" y="3857348"/>
                  <a:pt x="4852722" y="3861739"/>
                  <a:pt x="4852722" y="3852958"/>
                </a:cubicBezTo>
                <a:cubicBezTo>
                  <a:pt x="4866443" y="3861739"/>
                  <a:pt x="4870835" y="3875459"/>
                  <a:pt x="4866443" y="3893022"/>
                </a:cubicBezTo>
                <a:cubicBezTo>
                  <a:pt x="4888945" y="3893022"/>
                  <a:pt x="4902116" y="3879301"/>
                  <a:pt x="4915838" y="3861739"/>
                </a:cubicBezTo>
                <a:cubicBezTo>
                  <a:pt x="4915838" y="3852958"/>
                  <a:pt x="4906508" y="3839786"/>
                  <a:pt x="4902116" y="3852958"/>
                </a:cubicBezTo>
                <a:cubicBezTo>
                  <a:pt x="4897727" y="3844176"/>
                  <a:pt x="4902116" y="3835395"/>
                  <a:pt x="4879615" y="3844176"/>
                </a:cubicBezTo>
                <a:cubicBezTo>
                  <a:pt x="4879615" y="3826065"/>
                  <a:pt x="4884007" y="3808503"/>
                  <a:pt x="4865894" y="3817284"/>
                </a:cubicBezTo>
                <a:cubicBezTo>
                  <a:pt x="4874676" y="3781611"/>
                  <a:pt x="4905959" y="3790392"/>
                  <a:pt x="4924070" y="3777220"/>
                </a:cubicBezTo>
                <a:cubicBezTo>
                  <a:pt x="4928461" y="3763499"/>
                  <a:pt x="4915288" y="3763499"/>
                  <a:pt x="4919680" y="3750328"/>
                </a:cubicBezTo>
                <a:cubicBezTo>
                  <a:pt x="4942182" y="3781611"/>
                  <a:pt x="4969074" y="3723983"/>
                  <a:pt x="5000357" y="3737156"/>
                </a:cubicBezTo>
                <a:close/>
                <a:moveTo>
                  <a:pt x="5014626" y="3727825"/>
                </a:moveTo>
                <a:cubicBezTo>
                  <a:pt x="5014626" y="3727825"/>
                  <a:pt x="5014626" y="3727825"/>
                  <a:pt x="5019017" y="3727825"/>
                </a:cubicBezTo>
                <a:cubicBezTo>
                  <a:pt x="5014626" y="3727825"/>
                  <a:pt x="5014626" y="3732216"/>
                  <a:pt x="5014626" y="3736606"/>
                </a:cubicBezTo>
                <a:close/>
                <a:moveTo>
                  <a:pt x="4753934" y="3727825"/>
                </a:moveTo>
                <a:cubicBezTo>
                  <a:pt x="4753934" y="3736606"/>
                  <a:pt x="4727041" y="3736606"/>
                  <a:pt x="4745154" y="3745388"/>
                </a:cubicBezTo>
                <a:cubicBezTo>
                  <a:pt x="4749544" y="3745388"/>
                  <a:pt x="4772045" y="3727825"/>
                  <a:pt x="4753934" y="3727825"/>
                </a:cubicBezTo>
                <a:close/>
                <a:moveTo>
                  <a:pt x="669020" y="3723435"/>
                </a:moveTo>
                <a:cubicBezTo>
                  <a:pt x="651458" y="3750328"/>
                  <a:pt x="606454" y="3754717"/>
                  <a:pt x="583402" y="3781061"/>
                </a:cubicBezTo>
                <a:cubicBezTo>
                  <a:pt x="583402" y="3789842"/>
                  <a:pt x="592733" y="3789842"/>
                  <a:pt x="597123" y="3789842"/>
                </a:cubicBezTo>
                <a:cubicBezTo>
                  <a:pt x="547729" y="3838688"/>
                  <a:pt x="471443" y="3843080"/>
                  <a:pt x="417657" y="3887534"/>
                </a:cubicBezTo>
                <a:cubicBezTo>
                  <a:pt x="462112" y="3848017"/>
                  <a:pt x="511507" y="3816735"/>
                  <a:pt x="552120" y="3776670"/>
                </a:cubicBezTo>
                <a:cubicBezTo>
                  <a:pt x="560901" y="3776670"/>
                  <a:pt x="565292" y="3781061"/>
                  <a:pt x="579013" y="3781061"/>
                </a:cubicBezTo>
                <a:cubicBezTo>
                  <a:pt x="592733" y="3750328"/>
                  <a:pt x="637736" y="3723435"/>
                  <a:pt x="669020" y="3723435"/>
                </a:cubicBezTo>
                <a:close/>
                <a:moveTo>
                  <a:pt x="1095458" y="3714653"/>
                </a:moveTo>
                <a:cubicBezTo>
                  <a:pt x="1050454" y="3710264"/>
                  <a:pt x="1041672" y="3737156"/>
                  <a:pt x="1023562" y="3759108"/>
                </a:cubicBezTo>
                <a:cubicBezTo>
                  <a:pt x="1037282" y="3772280"/>
                  <a:pt x="1054844" y="3759108"/>
                  <a:pt x="1068565" y="3754717"/>
                </a:cubicBezTo>
                <a:cubicBezTo>
                  <a:pt x="1064174" y="3732216"/>
                  <a:pt x="1086677" y="3727825"/>
                  <a:pt x="1095458" y="3714653"/>
                </a:cubicBezTo>
                <a:close/>
                <a:moveTo>
                  <a:pt x="4035520" y="3714105"/>
                </a:moveTo>
                <a:cubicBezTo>
                  <a:pt x="4026190" y="3709714"/>
                  <a:pt x="4026190" y="3722886"/>
                  <a:pt x="4017409" y="3718495"/>
                </a:cubicBezTo>
                <a:cubicBezTo>
                  <a:pt x="4017409" y="3736606"/>
                  <a:pt x="4008629" y="3740997"/>
                  <a:pt x="4013018" y="3754169"/>
                </a:cubicBezTo>
                <a:cubicBezTo>
                  <a:pt x="3999847" y="3754169"/>
                  <a:pt x="3990516" y="3762950"/>
                  <a:pt x="3981735" y="3771732"/>
                </a:cubicBezTo>
                <a:cubicBezTo>
                  <a:pt x="3981735" y="3762950"/>
                  <a:pt x="3995457" y="3758559"/>
                  <a:pt x="3977344" y="3758559"/>
                </a:cubicBezTo>
                <a:cubicBezTo>
                  <a:pt x="3968563" y="3767889"/>
                  <a:pt x="3995457" y="3785452"/>
                  <a:pt x="3972954" y="3789842"/>
                </a:cubicBezTo>
                <a:cubicBezTo>
                  <a:pt x="3982283" y="3789842"/>
                  <a:pt x="3977893" y="3803563"/>
                  <a:pt x="3986125" y="3803014"/>
                </a:cubicBezTo>
                <a:cubicBezTo>
                  <a:pt x="3990516" y="3776122"/>
                  <a:pt x="4026738" y="3780512"/>
                  <a:pt x="4035520" y="3758559"/>
                </a:cubicBezTo>
                <a:cubicBezTo>
                  <a:pt x="4035520" y="3736057"/>
                  <a:pt x="4031130" y="3731667"/>
                  <a:pt x="4035520" y="3714105"/>
                </a:cubicBezTo>
                <a:close/>
                <a:moveTo>
                  <a:pt x="750246" y="3701481"/>
                </a:moveTo>
                <a:cubicBezTo>
                  <a:pt x="763418" y="3710264"/>
                  <a:pt x="736525" y="3710264"/>
                  <a:pt x="741465" y="3723435"/>
                </a:cubicBezTo>
                <a:cubicBezTo>
                  <a:pt x="732684" y="3714653"/>
                  <a:pt x="732684" y="3723435"/>
                  <a:pt x="718964" y="3723435"/>
                </a:cubicBezTo>
                <a:cubicBezTo>
                  <a:pt x="718964" y="3705873"/>
                  <a:pt x="750246" y="3719044"/>
                  <a:pt x="750246" y="3701481"/>
                </a:cubicBezTo>
                <a:close/>
                <a:moveTo>
                  <a:pt x="4049241" y="3692700"/>
                </a:moveTo>
                <a:cubicBezTo>
                  <a:pt x="4049241" y="3697091"/>
                  <a:pt x="4044850" y="3701481"/>
                  <a:pt x="4044850" y="3705873"/>
                </a:cubicBezTo>
                <a:cubicBezTo>
                  <a:pt x="4058572" y="3705873"/>
                  <a:pt x="4067352" y="3705873"/>
                  <a:pt x="4067352" y="3692700"/>
                </a:cubicBezTo>
                <a:cubicBezTo>
                  <a:pt x="4067352" y="3692700"/>
                  <a:pt x="4067352" y="3692700"/>
                  <a:pt x="4049241" y="3692700"/>
                </a:cubicBezTo>
                <a:close/>
                <a:moveTo>
                  <a:pt x="5441065" y="3687761"/>
                </a:moveTo>
                <a:cubicBezTo>
                  <a:pt x="5418563" y="3692152"/>
                  <a:pt x="5414173" y="3710264"/>
                  <a:pt x="5396061" y="3719044"/>
                </a:cubicBezTo>
                <a:cubicBezTo>
                  <a:pt x="5418563" y="3719044"/>
                  <a:pt x="5427344" y="3700933"/>
                  <a:pt x="5441065" y="3687761"/>
                </a:cubicBezTo>
                <a:close/>
                <a:moveTo>
                  <a:pt x="4574469" y="3683919"/>
                </a:moveTo>
                <a:cubicBezTo>
                  <a:pt x="4574469" y="3692700"/>
                  <a:pt x="4556356" y="3705873"/>
                  <a:pt x="4574469" y="3701481"/>
                </a:cubicBezTo>
                <a:cubicBezTo>
                  <a:pt x="4565687" y="3727825"/>
                  <a:pt x="4543184" y="3701481"/>
                  <a:pt x="4543184" y="3723435"/>
                </a:cubicBezTo>
                <a:cubicBezTo>
                  <a:pt x="4530014" y="3701481"/>
                  <a:pt x="4561296" y="3692152"/>
                  <a:pt x="4574469" y="3683919"/>
                </a:cubicBezTo>
                <a:close/>
                <a:moveTo>
                  <a:pt x="587793" y="3674588"/>
                </a:moveTo>
                <a:cubicBezTo>
                  <a:pt x="601514" y="3670199"/>
                  <a:pt x="596574" y="3687761"/>
                  <a:pt x="610295" y="3678980"/>
                </a:cubicBezTo>
                <a:cubicBezTo>
                  <a:pt x="610295" y="3687761"/>
                  <a:pt x="601514" y="3683370"/>
                  <a:pt x="601514" y="3683370"/>
                </a:cubicBezTo>
                <a:cubicBezTo>
                  <a:pt x="579013" y="3723435"/>
                  <a:pt x="583952" y="3719044"/>
                  <a:pt x="543338" y="3727825"/>
                </a:cubicBezTo>
                <a:cubicBezTo>
                  <a:pt x="525775" y="3732216"/>
                  <a:pt x="507665" y="3740997"/>
                  <a:pt x="485163" y="3749778"/>
                </a:cubicBezTo>
                <a:cubicBezTo>
                  <a:pt x="490102" y="3736606"/>
                  <a:pt x="507665" y="3723435"/>
                  <a:pt x="525775" y="3732216"/>
                </a:cubicBezTo>
                <a:cubicBezTo>
                  <a:pt x="543338" y="3705873"/>
                  <a:pt x="565841" y="3687761"/>
                  <a:pt x="587793" y="3674588"/>
                </a:cubicBezTo>
                <a:close/>
                <a:moveTo>
                  <a:pt x="4920228" y="3670199"/>
                </a:moveTo>
                <a:cubicBezTo>
                  <a:pt x="4929558" y="3670199"/>
                  <a:pt x="4920228" y="3683370"/>
                  <a:pt x="4920228" y="3683370"/>
                </a:cubicBezTo>
                <a:cubicBezTo>
                  <a:pt x="4910898" y="3687761"/>
                  <a:pt x="4910898" y="3683370"/>
                  <a:pt x="4902116" y="3678980"/>
                </a:cubicBezTo>
                <a:cubicBezTo>
                  <a:pt x="4906508" y="3674588"/>
                  <a:pt x="4915838" y="3678980"/>
                  <a:pt x="4920228" y="3674588"/>
                </a:cubicBezTo>
                <a:cubicBezTo>
                  <a:pt x="4920228" y="3674588"/>
                  <a:pt x="4920228" y="3674588"/>
                  <a:pt x="4920228" y="3670199"/>
                </a:cubicBezTo>
                <a:close/>
                <a:moveTo>
                  <a:pt x="4551305" y="3665534"/>
                </a:moveTo>
                <a:cubicBezTo>
                  <a:pt x="4554470" y="3665534"/>
                  <a:pt x="4557865" y="3666906"/>
                  <a:pt x="4561296" y="3670199"/>
                </a:cubicBezTo>
                <a:cubicBezTo>
                  <a:pt x="4561296" y="3687761"/>
                  <a:pt x="4547576" y="3687761"/>
                  <a:pt x="4534404" y="3687761"/>
                </a:cubicBezTo>
                <a:cubicBezTo>
                  <a:pt x="4534404" y="3677882"/>
                  <a:pt x="4541813" y="3665534"/>
                  <a:pt x="4551305" y="3665534"/>
                </a:cubicBezTo>
                <a:close/>
                <a:moveTo>
                  <a:pt x="5100243" y="3661417"/>
                </a:moveTo>
                <a:cubicBezTo>
                  <a:pt x="5100243" y="3661417"/>
                  <a:pt x="5100243" y="3670199"/>
                  <a:pt x="5109025" y="3670199"/>
                </a:cubicBezTo>
                <a:cubicBezTo>
                  <a:pt x="5113415" y="3683370"/>
                  <a:pt x="5095304" y="3678980"/>
                  <a:pt x="5100243" y="3692152"/>
                </a:cubicBezTo>
                <a:cubicBezTo>
                  <a:pt x="5077741" y="3674588"/>
                  <a:pt x="5060180" y="3714653"/>
                  <a:pt x="5046459" y="3727825"/>
                </a:cubicBezTo>
                <a:cubicBezTo>
                  <a:pt x="5046459" y="3727825"/>
                  <a:pt x="5046459" y="3727825"/>
                  <a:pt x="5019566" y="3727825"/>
                </a:cubicBezTo>
                <a:cubicBezTo>
                  <a:pt x="5032738" y="3701481"/>
                  <a:pt x="5086523" y="3692700"/>
                  <a:pt x="5100243" y="3661417"/>
                </a:cubicBezTo>
                <a:close/>
                <a:moveTo>
                  <a:pt x="4448786" y="3661417"/>
                </a:moveTo>
                <a:cubicBezTo>
                  <a:pt x="4458117" y="3661417"/>
                  <a:pt x="4448786" y="3678980"/>
                  <a:pt x="4453726" y="3683370"/>
                </a:cubicBezTo>
                <a:cubicBezTo>
                  <a:pt x="4448786" y="3683370"/>
                  <a:pt x="4448786" y="3674588"/>
                  <a:pt x="4440006" y="3674588"/>
                </a:cubicBezTo>
                <a:cubicBezTo>
                  <a:pt x="4435066" y="3665808"/>
                  <a:pt x="4448786" y="3670199"/>
                  <a:pt x="4448786" y="3661417"/>
                </a:cubicBezTo>
                <a:close/>
                <a:moveTo>
                  <a:pt x="4166141" y="3661417"/>
                </a:moveTo>
                <a:cubicBezTo>
                  <a:pt x="4179861" y="3670199"/>
                  <a:pt x="4161750" y="3692152"/>
                  <a:pt x="4161750" y="3701481"/>
                </a:cubicBezTo>
                <a:cubicBezTo>
                  <a:pt x="4139248" y="3692700"/>
                  <a:pt x="4166141" y="3674588"/>
                  <a:pt x="4166141" y="3661417"/>
                </a:cubicBezTo>
                <a:close/>
                <a:moveTo>
                  <a:pt x="1086677" y="3652087"/>
                </a:moveTo>
                <a:cubicBezTo>
                  <a:pt x="1059783" y="3661417"/>
                  <a:pt x="1059783" y="3701481"/>
                  <a:pt x="1028501" y="3705323"/>
                </a:cubicBezTo>
                <a:cubicBezTo>
                  <a:pt x="1055393" y="3718495"/>
                  <a:pt x="1082286" y="3683370"/>
                  <a:pt x="1086677" y="3652087"/>
                </a:cubicBezTo>
                <a:close/>
                <a:moveTo>
                  <a:pt x="5189702" y="3647696"/>
                </a:moveTo>
                <a:cubicBezTo>
                  <a:pt x="5180921" y="3652087"/>
                  <a:pt x="5180921" y="3670199"/>
                  <a:pt x="5194092" y="3669650"/>
                </a:cubicBezTo>
                <a:cubicBezTo>
                  <a:pt x="5198483" y="3660869"/>
                  <a:pt x="5198483" y="3647696"/>
                  <a:pt x="5189702" y="3647696"/>
                </a:cubicBezTo>
                <a:close/>
                <a:moveTo>
                  <a:pt x="4660085" y="3647696"/>
                </a:moveTo>
                <a:cubicBezTo>
                  <a:pt x="4660085" y="3652087"/>
                  <a:pt x="4651304" y="3670199"/>
                  <a:pt x="4660085" y="3669650"/>
                </a:cubicBezTo>
                <a:cubicBezTo>
                  <a:pt x="4660085" y="3660869"/>
                  <a:pt x="4673257" y="3660869"/>
                  <a:pt x="4668866" y="3652087"/>
                </a:cubicBezTo>
                <a:cubicBezTo>
                  <a:pt x="4664476" y="3652087"/>
                  <a:pt x="4664476" y="3647696"/>
                  <a:pt x="4660085" y="3647696"/>
                </a:cubicBezTo>
                <a:close/>
                <a:moveTo>
                  <a:pt x="4790156" y="3643855"/>
                </a:moveTo>
                <a:cubicBezTo>
                  <a:pt x="4780827" y="3643855"/>
                  <a:pt x="4776435" y="3648245"/>
                  <a:pt x="4772045" y="3657027"/>
                </a:cubicBezTo>
                <a:cubicBezTo>
                  <a:pt x="4776985" y="3657027"/>
                  <a:pt x="4781375" y="3657027"/>
                  <a:pt x="4785766" y="3661417"/>
                </a:cubicBezTo>
                <a:cubicBezTo>
                  <a:pt x="4785766" y="3657027"/>
                  <a:pt x="4790156" y="3652087"/>
                  <a:pt x="4790156" y="3643855"/>
                </a:cubicBezTo>
                <a:close/>
                <a:moveTo>
                  <a:pt x="1055325" y="3640811"/>
                </a:moveTo>
                <a:cubicBezTo>
                  <a:pt x="1036185" y="3641350"/>
                  <a:pt x="1015191" y="3651539"/>
                  <a:pt x="1001608" y="3661417"/>
                </a:cubicBezTo>
                <a:cubicBezTo>
                  <a:pt x="996669" y="3674588"/>
                  <a:pt x="1014780" y="3665808"/>
                  <a:pt x="1015330" y="3675137"/>
                </a:cubicBezTo>
                <a:cubicBezTo>
                  <a:pt x="1032891" y="3670747"/>
                  <a:pt x="1077896" y="3661417"/>
                  <a:pt x="1073505" y="3643855"/>
                </a:cubicBezTo>
                <a:cubicBezTo>
                  <a:pt x="1067880" y="3641522"/>
                  <a:pt x="1061705" y="3640630"/>
                  <a:pt x="1055325" y="3640811"/>
                </a:cubicBezTo>
                <a:close/>
                <a:moveTo>
                  <a:pt x="4323105" y="3625744"/>
                </a:moveTo>
                <a:cubicBezTo>
                  <a:pt x="4336826" y="3630133"/>
                  <a:pt x="4336826" y="3638915"/>
                  <a:pt x="4341217" y="3648245"/>
                </a:cubicBezTo>
                <a:cubicBezTo>
                  <a:pt x="4336826" y="3652636"/>
                  <a:pt x="4323105" y="3652636"/>
                  <a:pt x="4318715" y="3661417"/>
                </a:cubicBezTo>
                <a:cubicBezTo>
                  <a:pt x="4314324" y="3656478"/>
                  <a:pt x="4314324" y="3643305"/>
                  <a:pt x="4314324" y="3634524"/>
                </a:cubicBezTo>
                <a:cubicBezTo>
                  <a:pt x="4314324" y="3630133"/>
                  <a:pt x="4323105" y="3634524"/>
                  <a:pt x="4323105" y="3625744"/>
                </a:cubicBezTo>
                <a:close/>
                <a:moveTo>
                  <a:pt x="4987734" y="3616962"/>
                </a:moveTo>
                <a:cubicBezTo>
                  <a:pt x="4965231" y="3616962"/>
                  <a:pt x="4960841" y="3630133"/>
                  <a:pt x="4947122" y="3635073"/>
                </a:cubicBezTo>
                <a:cubicBezTo>
                  <a:pt x="4960841" y="3630683"/>
                  <a:pt x="4960841" y="3643855"/>
                  <a:pt x="4969623" y="3643855"/>
                </a:cubicBezTo>
                <a:cubicBezTo>
                  <a:pt x="4969623" y="3625744"/>
                  <a:pt x="4987734" y="3630133"/>
                  <a:pt x="4987734" y="3616962"/>
                </a:cubicBezTo>
                <a:close/>
                <a:moveTo>
                  <a:pt x="4672304" y="3611516"/>
                </a:moveTo>
                <a:cubicBezTo>
                  <a:pt x="4657101" y="3610616"/>
                  <a:pt x="4641974" y="3622451"/>
                  <a:pt x="4641974" y="3638915"/>
                </a:cubicBezTo>
                <a:cubicBezTo>
                  <a:pt x="4668866" y="3643305"/>
                  <a:pt x="4678196" y="3630133"/>
                  <a:pt x="4686978" y="3616962"/>
                </a:cubicBezTo>
                <a:cubicBezTo>
                  <a:pt x="4682450" y="3613532"/>
                  <a:pt x="4677374" y="3611817"/>
                  <a:pt x="4672304" y="3611516"/>
                </a:cubicBezTo>
                <a:close/>
                <a:moveTo>
                  <a:pt x="869255" y="3606921"/>
                </a:moveTo>
                <a:cubicBezTo>
                  <a:pt x="866014" y="3606604"/>
                  <a:pt x="862344" y="3609141"/>
                  <a:pt x="857816" y="3616962"/>
                </a:cubicBezTo>
                <a:cubicBezTo>
                  <a:pt x="857816" y="3616962"/>
                  <a:pt x="857816" y="3616962"/>
                  <a:pt x="866598" y="3616962"/>
                </a:cubicBezTo>
                <a:cubicBezTo>
                  <a:pt x="862207" y="3634524"/>
                  <a:pt x="875927" y="3630133"/>
                  <a:pt x="880318" y="3638915"/>
                </a:cubicBezTo>
                <a:cubicBezTo>
                  <a:pt x="889099" y="3638915"/>
                  <a:pt x="893490" y="3630133"/>
                  <a:pt x="898429" y="3621353"/>
                </a:cubicBezTo>
                <a:cubicBezTo>
                  <a:pt x="884846" y="3634525"/>
                  <a:pt x="878981" y="3607873"/>
                  <a:pt x="869255" y="3606921"/>
                </a:cubicBezTo>
                <a:close/>
                <a:moveTo>
                  <a:pt x="818463" y="3585697"/>
                </a:moveTo>
                <a:cubicBezTo>
                  <a:pt x="793329" y="3587292"/>
                  <a:pt x="771514" y="3603242"/>
                  <a:pt x="754637" y="3616413"/>
                </a:cubicBezTo>
                <a:cubicBezTo>
                  <a:pt x="763418" y="3630133"/>
                  <a:pt x="754637" y="3634524"/>
                  <a:pt x="759027" y="3643305"/>
                </a:cubicBezTo>
                <a:cubicBezTo>
                  <a:pt x="781530" y="3616962"/>
                  <a:pt x="812812" y="3603241"/>
                  <a:pt x="844645" y="3589521"/>
                </a:cubicBezTo>
                <a:cubicBezTo>
                  <a:pt x="835589" y="3586229"/>
                  <a:pt x="826842" y="3585165"/>
                  <a:pt x="818463" y="3585697"/>
                </a:cubicBezTo>
                <a:close/>
                <a:moveTo>
                  <a:pt x="767809" y="3581289"/>
                </a:moveTo>
                <a:cubicBezTo>
                  <a:pt x="763418" y="3585680"/>
                  <a:pt x="754637" y="3590069"/>
                  <a:pt x="754089" y="3598851"/>
                </a:cubicBezTo>
                <a:cubicBezTo>
                  <a:pt x="759027" y="3598851"/>
                  <a:pt x="759027" y="3603241"/>
                  <a:pt x="767809" y="3603241"/>
                </a:cubicBezTo>
                <a:cubicBezTo>
                  <a:pt x="767809" y="3598851"/>
                  <a:pt x="776589" y="3581289"/>
                  <a:pt x="767809" y="3581289"/>
                </a:cubicBezTo>
                <a:close/>
                <a:moveTo>
                  <a:pt x="5212204" y="3563177"/>
                </a:moveTo>
                <a:cubicBezTo>
                  <a:pt x="5217144" y="3567568"/>
                  <a:pt x="5221534" y="3567568"/>
                  <a:pt x="5225924" y="3567568"/>
                </a:cubicBezTo>
                <a:cubicBezTo>
                  <a:pt x="5225924" y="3581289"/>
                  <a:pt x="5212204" y="3581289"/>
                  <a:pt x="5207813" y="3594460"/>
                </a:cubicBezTo>
                <a:cubicBezTo>
                  <a:pt x="5202874" y="3594460"/>
                  <a:pt x="5198483" y="3590069"/>
                  <a:pt x="5194092" y="3590069"/>
                </a:cubicBezTo>
                <a:cubicBezTo>
                  <a:pt x="5194092" y="3576898"/>
                  <a:pt x="5207813" y="3576898"/>
                  <a:pt x="5212204" y="3563177"/>
                </a:cubicBezTo>
                <a:close/>
                <a:moveTo>
                  <a:pt x="5076645" y="3558786"/>
                </a:moveTo>
                <a:cubicBezTo>
                  <a:pt x="5076645" y="3563177"/>
                  <a:pt x="5076645" y="3567568"/>
                  <a:pt x="5072254" y="3567568"/>
                </a:cubicBezTo>
                <a:cubicBezTo>
                  <a:pt x="5072254" y="3567568"/>
                  <a:pt x="5067863" y="3563177"/>
                  <a:pt x="5067863" y="3567568"/>
                </a:cubicBezTo>
                <a:cubicBezTo>
                  <a:pt x="5072254" y="3567568"/>
                  <a:pt x="5072254" y="3576349"/>
                  <a:pt x="5072254" y="3580740"/>
                </a:cubicBezTo>
                <a:cubicBezTo>
                  <a:pt x="5072254" y="3580740"/>
                  <a:pt x="5072254" y="3580740"/>
                  <a:pt x="5085974" y="3580740"/>
                </a:cubicBezTo>
                <a:cubicBezTo>
                  <a:pt x="5085974" y="3576349"/>
                  <a:pt x="5081583" y="3571958"/>
                  <a:pt x="5081583" y="3567568"/>
                </a:cubicBezTo>
                <a:cubicBezTo>
                  <a:pt x="5090913" y="3571958"/>
                  <a:pt x="5095304" y="3567568"/>
                  <a:pt x="5095304" y="3558786"/>
                </a:cubicBezTo>
                <a:close/>
                <a:moveTo>
                  <a:pt x="4467516" y="3522015"/>
                </a:moveTo>
                <a:cubicBezTo>
                  <a:pt x="4465801" y="3521466"/>
                  <a:pt x="4464704" y="3521466"/>
                  <a:pt x="4462508" y="3523662"/>
                </a:cubicBezTo>
                <a:cubicBezTo>
                  <a:pt x="4462508" y="3523662"/>
                  <a:pt x="4462508" y="3523662"/>
                  <a:pt x="4462508" y="3532443"/>
                </a:cubicBezTo>
                <a:cubicBezTo>
                  <a:pt x="4467447" y="3541225"/>
                  <a:pt x="4467447" y="3532443"/>
                  <a:pt x="4476228" y="3532443"/>
                </a:cubicBezTo>
                <a:cubicBezTo>
                  <a:pt x="4476228" y="3532443"/>
                  <a:pt x="4476228" y="3532443"/>
                  <a:pt x="4476228" y="3523662"/>
                </a:cubicBezTo>
                <a:cubicBezTo>
                  <a:pt x="4471563" y="3523662"/>
                  <a:pt x="4469230" y="3522564"/>
                  <a:pt x="4467516" y="3522015"/>
                </a:cubicBezTo>
                <a:close/>
                <a:moveTo>
                  <a:pt x="5477287" y="3514880"/>
                </a:moveTo>
                <a:cubicBezTo>
                  <a:pt x="5468506" y="3532443"/>
                  <a:pt x="5464115" y="3537382"/>
                  <a:pt x="5468506" y="3559336"/>
                </a:cubicBezTo>
                <a:cubicBezTo>
                  <a:pt x="5446003" y="3559336"/>
                  <a:pt x="5441613" y="3576898"/>
                  <a:pt x="5423502" y="3581289"/>
                </a:cubicBezTo>
                <a:cubicBezTo>
                  <a:pt x="5419112" y="3576898"/>
                  <a:pt x="5419112" y="3563726"/>
                  <a:pt x="5405391" y="3563726"/>
                </a:cubicBezTo>
                <a:cubicBezTo>
                  <a:pt x="5409782" y="3572508"/>
                  <a:pt x="5391671" y="3581837"/>
                  <a:pt x="5391671" y="3599400"/>
                </a:cubicBezTo>
                <a:cubicBezTo>
                  <a:pt x="5386731" y="3595009"/>
                  <a:pt x="5382340" y="3595009"/>
                  <a:pt x="5377950" y="3595009"/>
                </a:cubicBezTo>
                <a:cubicBezTo>
                  <a:pt x="5373011" y="3577447"/>
                  <a:pt x="5386731" y="3599400"/>
                  <a:pt x="5386731" y="3581837"/>
                </a:cubicBezTo>
                <a:cubicBezTo>
                  <a:pt x="5377950" y="3572508"/>
                  <a:pt x="5355448" y="3590619"/>
                  <a:pt x="5351058" y="3599400"/>
                </a:cubicBezTo>
                <a:cubicBezTo>
                  <a:pt x="5342276" y="3590069"/>
                  <a:pt x="5346667" y="3585680"/>
                  <a:pt x="5346667" y="3568117"/>
                </a:cubicBezTo>
                <a:cubicBezTo>
                  <a:pt x="5346667" y="3568117"/>
                  <a:pt x="5346667" y="3572508"/>
                  <a:pt x="5346667" y="3576898"/>
                </a:cubicBezTo>
                <a:cubicBezTo>
                  <a:pt x="5409782" y="3572508"/>
                  <a:pt x="5422954" y="3528053"/>
                  <a:pt x="5477287" y="3514880"/>
                </a:cubicBezTo>
                <a:close/>
                <a:moveTo>
                  <a:pt x="5362428" y="3493819"/>
                </a:moveTo>
                <a:cubicBezTo>
                  <a:pt x="5365018" y="3493751"/>
                  <a:pt x="5367522" y="3494574"/>
                  <a:pt x="5369717" y="3496769"/>
                </a:cubicBezTo>
                <a:cubicBezTo>
                  <a:pt x="5347215" y="3501160"/>
                  <a:pt x="5355997" y="3519271"/>
                  <a:pt x="5351605" y="3528053"/>
                </a:cubicBezTo>
                <a:cubicBezTo>
                  <a:pt x="5351605" y="3523662"/>
                  <a:pt x="5346667" y="3523662"/>
                  <a:pt x="5342825" y="3518722"/>
                </a:cubicBezTo>
                <a:cubicBezTo>
                  <a:pt x="5338434" y="3514332"/>
                  <a:pt x="5347215" y="3509941"/>
                  <a:pt x="5342825" y="3505550"/>
                </a:cubicBezTo>
                <a:cubicBezTo>
                  <a:pt x="5346118" y="3502258"/>
                  <a:pt x="5354659" y="3494026"/>
                  <a:pt x="5362428" y="3493819"/>
                </a:cubicBezTo>
                <a:close/>
                <a:moveTo>
                  <a:pt x="4179861" y="3483597"/>
                </a:moveTo>
                <a:cubicBezTo>
                  <a:pt x="4161750" y="3487988"/>
                  <a:pt x="4139248" y="3487988"/>
                  <a:pt x="4134858" y="3505550"/>
                </a:cubicBezTo>
                <a:cubicBezTo>
                  <a:pt x="4157360" y="3505550"/>
                  <a:pt x="4175471" y="3501160"/>
                  <a:pt x="4179861" y="3483597"/>
                </a:cubicBezTo>
                <a:close/>
                <a:moveTo>
                  <a:pt x="4575018" y="3478658"/>
                </a:moveTo>
                <a:cubicBezTo>
                  <a:pt x="4588737" y="3474267"/>
                  <a:pt x="4584346" y="3487439"/>
                  <a:pt x="4593129" y="3487439"/>
                </a:cubicBezTo>
                <a:cubicBezTo>
                  <a:pt x="4588189" y="3496769"/>
                  <a:pt x="4579408" y="3501160"/>
                  <a:pt x="4579408" y="3514332"/>
                </a:cubicBezTo>
                <a:cubicBezTo>
                  <a:pt x="4561296" y="3505550"/>
                  <a:pt x="4588189" y="3496769"/>
                  <a:pt x="4575018" y="3478658"/>
                </a:cubicBezTo>
                <a:close/>
                <a:moveTo>
                  <a:pt x="3713908" y="3474267"/>
                </a:moveTo>
                <a:cubicBezTo>
                  <a:pt x="3707734" y="3473719"/>
                  <a:pt x="3699913" y="3474816"/>
                  <a:pt x="3686467" y="3474816"/>
                </a:cubicBezTo>
                <a:cubicBezTo>
                  <a:pt x="3682075" y="3488536"/>
                  <a:pt x="3686467" y="3497318"/>
                  <a:pt x="3690857" y="3506099"/>
                </a:cubicBezTo>
                <a:cubicBezTo>
                  <a:pt x="3681527" y="3506099"/>
                  <a:pt x="3681527" y="3514880"/>
                  <a:pt x="3677137" y="3514880"/>
                </a:cubicBezTo>
                <a:cubicBezTo>
                  <a:pt x="3677137" y="3506099"/>
                  <a:pt x="3672198" y="3501708"/>
                  <a:pt x="3663416" y="3501708"/>
                </a:cubicBezTo>
                <a:cubicBezTo>
                  <a:pt x="3659026" y="3514880"/>
                  <a:pt x="3663416" y="3519271"/>
                  <a:pt x="3667806" y="3523662"/>
                </a:cubicBezTo>
                <a:cubicBezTo>
                  <a:pt x="3659026" y="3532443"/>
                  <a:pt x="3645853" y="3532443"/>
                  <a:pt x="3632133" y="3541225"/>
                </a:cubicBezTo>
                <a:cubicBezTo>
                  <a:pt x="3640914" y="3559336"/>
                  <a:pt x="3627743" y="3563726"/>
                  <a:pt x="3614022" y="3568117"/>
                </a:cubicBezTo>
                <a:cubicBezTo>
                  <a:pt x="3614022" y="3581837"/>
                  <a:pt x="3618412" y="3581837"/>
                  <a:pt x="3618412" y="3595009"/>
                </a:cubicBezTo>
                <a:cubicBezTo>
                  <a:pt x="3604691" y="3595009"/>
                  <a:pt x="3609631" y="3608181"/>
                  <a:pt x="3595911" y="3608181"/>
                </a:cubicBezTo>
                <a:cubicBezTo>
                  <a:pt x="3595911" y="3603790"/>
                  <a:pt x="3591521" y="3603790"/>
                  <a:pt x="3591521" y="3608181"/>
                </a:cubicBezTo>
                <a:cubicBezTo>
                  <a:pt x="3600302" y="3612572"/>
                  <a:pt x="3604691" y="3616962"/>
                  <a:pt x="3622803" y="3616962"/>
                </a:cubicBezTo>
                <a:cubicBezTo>
                  <a:pt x="3659026" y="3576898"/>
                  <a:pt x="3717201" y="3563726"/>
                  <a:pt x="3744643" y="3514332"/>
                </a:cubicBezTo>
                <a:cubicBezTo>
                  <a:pt x="3727079" y="3514332"/>
                  <a:pt x="3727079" y="3536834"/>
                  <a:pt x="3713359" y="3541225"/>
                </a:cubicBezTo>
                <a:cubicBezTo>
                  <a:pt x="3718298" y="3528053"/>
                  <a:pt x="3704578" y="3532443"/>
                  <a:pt x="3704578" y="3523662"/>
                </a:cubicBezTo>
                <a:cubicBezTo>
                  <a:pt x="3713359" y="3510489"/>
                  <a:pt x="3727079" y="3501160"/>
                  <a:pt x="3731470" y="3483597"/>
                </a:cubicBezTo>
                <a:cubicBezTo>
                  <a:pt x="3724611" y="3477011"/>
                  <a:pt x="3720082" y="3474816"/>
                  <a:pt x="3713908" y="3474267"/>
                </a:cubicBezTo>
                <a:close/>
                <a:moveTo>
                  <a:pt x="4680262" y="3467853"/>
                </a:moveTo>
                <a:lnTo>
                  <a:pt x="4679868" y="3468559"/>
                </a:lnTo>
                <a:lnTo>
                  <a:pt x="4679912" y="3467956"/>
                </a:lnTo>
                <a:close/>
                <a:moveTo>
                  <a:pt x="4660085" y="3465485"/>
                </a:moveTo>
                <a:cubicBezTo>
                  <a:pt x="4664476" y="3476737"/>
                  <a:pt x="4672296" y="3475639"/>
                  <a:pt x="4679019" y="3470083"/>
                </a:cubicBezTo>
                <a:lnTo>
                  <a:pt x="4679868" y="3468559"/>
                </a:lnTo>
                <a:lnTo>
                  <a:pt x="4678196" y="3491830"/>
                </a:lnTo>
                <a:cubicBezTo>
                  <a:pt x="4669416" y="3491830"/>
                  <a:pt x="4655694" y="3487439"/>
                  <a:pt x="4655694" y="3500611"/>
                </a:cubicBezTo>
                <a:cubicBezTo>
                  <a:pt x="4641974" y="3500611"/>
                  <a:pt x="4655694" y="3478658"/>
                  <a:pt x="4641974" y="3487439"/>
                </a:cubicBezTo>
                <a:cubicBezTo>
                  <a:pt x="4646364" y="3478658"/>
                  <a:pt x="4646364" y="3465485"/>
                  <a:pt x="4660085" y="3465485"/>
                </a:cubicBezTo>
                <a:close/>
                <a:moveTo>
                  <a:pt x="5050849" y="3452314"/>
                </a:moveTo>
                <a:cubicBezTo>
                  <a:pt x="5042068" y="3452314"/>
                  <a:pt x="5028348" y="3452314"/>
                  <a:pt x="5028348" y="3465485"/>
                </a:cubicBezTo>
                <a:cubicBezTo>
                  <a:pt x="5041520" y="3465485"/>
                  <a:pt x="5050849" y="3461095"/>
                  <a:pt x="5050849" y="3452314"/>
                </a:cubicBezTo>
                <a:close/>
                <a:moveTo>
                  <a:pt x="4004786" y="3452314"/>
                </a:moveTo>
                <a:cubicBezTo>
                  <a:pt x="3991065" y="3452314"/>
                  <a:pt x="3982283" y="3461095"/>
                  <a:pt x="3991065" y="3469876"/>
                </a:cubicBezTo>
                <a:cubicBezTo>
                  <a:pt x="4000396" y="3469876"/>
                  <a:pt x="4004786" y="3465485"/>
                  <a:pt x="4004786" y="3452314"/>
                </a:cubicBezTo>
                <a:close/>
                <a:moveTo>
                  <a:pt x="4709479" y="3447374"/>
                </a:moveTo>
                <a:cubicBezTo>
                  <a:pt x="4709479" y="3451765"/>
                  <a:pt x="4705089" y="3456156"/>
                  <a:pt x="4705089" y="3460547"/>
                </a:cubicBezTo>
                <a:lnTo>
                  <a:pt x="4680262" y="3467853"/>
                </a:lnTo>
                <a:lnTo>
                  <a:pt x="4691368" y="3447924"/>
                </a:lnTo>
                <a:cubicBezTo>
                  <a:pt x="4705089" y="3452314"/>
                  <a:pt x="4700699" y="3452314"/>
                  <a:pt x="4709479" y="3447374"/>
                </a:cubicBezTo>
                <a:close/>
                <a:moveTo>
                  <a:pt x="3995457" y="3439142"/>
                </a:moveTo>
                <a:cubicBezTo>
                  <a:pt x="3986675" y="3439142"/>
                  <a:pt x="3972954" y="3439142"/>
                  <a:pt x="3972954" y="3452314"/>
                </a:cubicBezTo>
                <a:cubicBezTo>
                  <a:pt x="3986675" y="3452314"/>
                  <a:pt x="3991065" y="3447924"/>
                  <a:pt x="3995457" y="3439142"/>
                </a:cubicBezTo>
                <a:close/>
                <a:moveTo>
                  <a:pt x="763761" y="3430911"/>
                </a:moveTo>
                <a:cubicBezTo>
                  <a:pt x="773296" y="3430362"/>
                  <a:pt x="783450" y="3432557"/>
                  <a:pt x="790311" y="3434752"/>
                </a:cubicBezTo>
                <a:cubicBezTo>
                  <a:pt x="785920" y="3447924"/>
                  <a:pt x="763418" y="3447924"/>
                  <a:pt x="740916" y="3443533"/>
                </a:cubicBezTo>
                <a:cubicBezTo>
                  <a:pt x="745307" y="3434752"/>
                  <a:pt x="754225" y="3431459"/>
                  <a:pt x="763761" y="3430911"/>
                </a:cubicBezTo>
                <a:close/>
                <a:moveTo>
                  <a:pt x="4022897" y="3421580"/>
                </a:moveTo>
                <a:cubicBezTo>
                  <a:pt x="4022897" y="3425971"/>
                  <a:pt x="4013567" y="3425971"/>
                  <a:pt x="4009177" y="3425971"/>
                </a:cubicBezTo>
                <a:cubicBezTo>
                  <a:pt x="4009177" y="3434752"/>
                  <a:pt x="4009177" y="3443533"/>
                  <a:pt x="4017958" y="3443533"/>
                </a:cubicBezTo>
                <a:cubicBezTo>
                  <a:pt x="4017958" y="3430361"/>
                  <a:pt x="4036069" y="3425971"/>
                  <a:pt x="4022897" y="3421580"/>
                </a:cubicBezTo>
                <a:close/>
                <a:moveTo>
                  <a:pt x="5355997" y="3412250"/>
                </a:moveTo>
                <a:cubicBezTo>
                  <a:pt x="5346667" y="3416641"/>
                  <a:pt x="5324165" y="3412250"/>
                  <a:pt x="5329104" y="3429812"/>
                </a:cubicBezTo>
                <a:cubicBezTo>
                  <a:pt x="5337885" y="3438593"/>
                  <a:pt x="5337885" y="3425421"/>
                  <a:pt x="5351605" y="3429812"/>
                </a:cubicBezTo>
                <a:cubicBezTo>
                  <a:pt x="5351605" y="3421031"/>
                  <a:pt x="5355997" y="3416641"/>
                  <a:pt x="5355997" y="3412250"/>
                </a:cubicBezTo>
                <a:close/>
                <a:moveTo>
                  <a:pt x="4359328" y="3412250"/>
                </a:moveTo>
                <a:cubicBezTo>
                  <a:pt x="4345608" y="3412250"/>
                  <a:pt x="4336826" y="3412250"/>
                  <a:pt x="4336826" y="3421031"/>
                </a:cubicBezTo>
                <a:cubicBezTo>
                  <a:pt x="4345608" y="3421031"/>
                  <a:pt x="4354937" y="3425421"/>
                  <a:pt x="4359328" y="3412250"/>
                </a:cubicBezTo>
                <a:close/>
                <a:moveTo>
                  <a:pt x="4920228" y="3408408"/>
                </a:moveTo>
                <a:cubicBezTo>
                  <a:pt x="4915838" y="3422129"/>
                  <a:pt x="4915838" y="3430910"/>
                  <a:pt x="4920228" y="3444081"/>
                </a:cubicBezTo>
                <a:cubicBezTo>
                  <a:pt x="4907057" y="3444081"/>
                  <a:pt x="4893336" y="3448472"/>
                  <a:pt x="4888945" y="3457254"/>
                </a:cubicBezTo>
                <a:cubicBezTo>
                  <a:pt x="4884007" y="3470425"/>
                  <a:pt x="4902116" y="3461644"/>
                  <a:pt x="4897727" y="3474816"/>
                </a:cubicBezTo>
                <a:cubicBezTo>
                  <a:pt x="4879615" y="3479207"/>
                  <a:pt x="4875225" y="3492378"/>
                  <a:pt x="4852722" y="3492378"/>
                </a:cubicBezTo>
                <a:cubicBezTo>
                  <a:pt x="4848332" y="3501160"/>
                  <a:pt x="4866443" y="3509941"/>
                  <a:pt x="4852722" y="3509941"/>
                </a:cubicBezTo>
                <a:cubicBezTo>
                  <a:pt x="4843942" y="3501160"/>
                  <a:pt x="4821440" y="3505550"/>
                  <a:pt x="4817049" y="3514332"/>
                </a:cubicBezTo>
                <a:cubicBezTo>
                  <a:pt x="4812659" y="3536834"/>
                  <a:pt x="4830770" y="3536834"/>
                  <a:pt x="4830770" y="3554396"/>
                </a:cubicBezTo>
                <a:cubicBezTo>
                  <a:pt x="4830770" y="3576898"/>
                  <a:pt x="4808269" y="3576898"/>
                  <a:pt x="4803877" y="3595559"/>
                </a:cubicBezTo>
                <a:cubicBezTo>
                  <a:pt x="4853272" y="3591168"/>
                  <a:pt x="4866443" y="3546712"/>
                  <a:pt x="4884555" y="3511039"/>
                </a:cubicBezTo>
                <a:cubicBezTo>
                  <a:pt x="4893885" y="3515429"/>
                  <a:pt x="4893885" y="3524210"/>
                  <a:pt x="4902667" y="3524210"/>
                </a:cubicBezTo>
                <a:cubicBezTo>
                  <a:pt x="4947670" y="3510489"/>
                  <a:pt x="4952060" y="3461644"/>
                  <a:pt x="4997065" y="3444081"/>
                </a:cubicBezTo>
                <a:cubicBezTo>
                  <a:pt x="5001455" y="3430361"/>
                  <a:pt x="4992673" y="3421580"/>
                  <a:pt x="4992673" y="3408408"/>
                </a:cubicBezTo>
                <a:cubicBezTo>
                  <a:pt x="4965782" y="3412799"/>
                  <a:pt x="4974563" y="3417189"/>
                  <a:pt x="4952060" y="3408408"/>
                </a:cubicBezTo>
                <a:cubicBezTo>
                  <a:pt x="4952060" y="3422129"/>
                  <a:pt x="4952060" y="3439692"/>
                  <a:pt x="4933950" y="3439692"/>
                </a:cubicBezTo>
                <a:cubicBezTo>
                  <a:pt x="4942730" y="3430361"/>
                  <a:pt x="4933950" y="3421580"/>
                  <a:pt x="4933950" y="3408408"/>
                </a:cubicBezTo>
                <a:cubicBezTo>
                  <a:pt x="4933950" y="3408408"/>
                  <a:pt x="4933950" y="3408408"/>
                  <a:pt x="4920228" y="3408408"/>
                </a:cubicBezTo>
                <a:close/>
                <a:moveTo>
                  <a:pt x="5216595" y="3403469"/>
                </a:moveTo>
                <a:cubicBezTo>
                  <a:pt x="5189702" y="3403469"/>
                  <a:pt x="5176530" y="3434752"/>
                  <a:pt x="5185311" y="3452314"/>
                </a:cubicBezTo>
                <a:cubicBezTo>
                  <a:pt x="5203423" y="3447924"/>
                  <a:pt x="5203423" y="3421031"/>
                  <a:pt x="5216595" y="3403469"/>
                </a:cubicBezTo>
                <a:close/>
                <a:moveTo>
                  <a:pt x="4776985" y="3403469"/>
                </a:moveTo>
                <a:cubicBezTo>
                  <a:pt x="4776985" y="3403469"/>
                  <a:pt x="4776985" y="3403469"/>
                  <a:pt x="4776985" y="3421031"/>
                </a:cubicBezTo>
                <a:cubicBezTo>
                  <a:pt x="4785766" y="3421031"/>
                  <a:pt x="4790156" y="3421031"/>
                  <a:pt x="4795097" y="3416641"/>
                </a:cubicBezTo>
                <a:cubicBezTo>
                  <a:pt x="4795097" y="3407860"/>
                  <a:pt x="4785766" y="3403469"/>
                  <a:pt x="4776985" y="3403469"/>
                </a:cubicBezTo>
                <a:close/>
                <a:moveTo>
                  <a:pt x="4211144" y="3390297"/>
                </a:moveTo>
                <a:cubicBezTo>
                  <a:pt x="4193582" y="3394688"/>
                  <a:pt x="4188643" y="3403469"/>
                  <a:pt x="4179861" y="3412250"/>
                </a:cubicBezTo>
                <a:cubicBezTo>
                  <a:pt x="4193033" y="3416641"/>
                  <a:pt x="4188643" y="3443533"/>
                  <a:pt x="4184253" y="3452314"/>
                </a:cubicBezTo>
                <a:cubicBezTo>
                  <a:pt x="4197423" y="3461095"/>
                  <a:pt x="4206754" y="3443533"/>
                  <a:pt x="4211144" y="3452863"/>
                </a:cubicBezTo>
                <a:cubicBezTo>
                  <a:pt x="4211144" y="3466035"/>
                  <a:pt x="4188643" y="3461644"/>
                  <a:pt x="4188643" y="3474816"/>
                </a:cubicBezTo>
                <a:cubicBezTo>
                  <a:pt x="4193033" y="3479207"/>
                  <a:pt x="4201815" y="3483597"/>
                  <a:pt x="4215536" y="3483597"/>
                </a:cubicBezTo>
                <a:cubicBezTo>
                  <a:pt x="4233647" y="3466035"/>
                  <a:pt x="4274259" y="3470425"/>
                  <a:pt x="4278651" y="3434752"/>
                </a:cubicBezTo>
                <a:cubicBezTo>
                  <a:pt x="4264929" y="3421580"/>
                  <a:pt x="4246818" y="3434752"/>
                  <a:pt x="4238037" y="3443533"/>
                </a:cubicBezTo>
                <a:cubicBezTo>
                  <a:pt x="4233647" y="3425421"/>
                  <a:pt x="4211144" y="3421031"/>
                  <a:pt x="4202363" y="3407860"/>
                </a:cubicBezTo>
                <a:cubicBezTo>
                  <a:pt x="4206754" y="3407860"/>
                  <a:pt x="4211144" y="3403469"/>
                  <a:pt x="4211144" y="3390297"/>
                </a:cubicBezTo>
                <a:close/>
                <a:moveTo>
                  <a:pt x="4898275" y="3377125"/>
                </a:moveTo>
                <a:cubicBezTo>
                  <a:pt x="4902667" y="3372734"/>
                  <a:pt x="4902667" y="3381516"/>
                  <a:pt x="4907057" y="3381516"/>
                </a:cubicBezTo>
                <a:cubicBezTo>
                  <a:pt x="4911447" y="3394688"/>
                  <a:pt x="4893336" y="3390297"/>
                  <a:pt x="4893336" y="3399078"/>
                </a:cubicBezTo>
                <a:cubicBezTo>
                  <a:pt x="4880164" y="3394688"/>
                  <a:pt x="4893336" y="3381516"/>
                  <a:pt x="4898275" y="3377125"/>
                </a:cubicBezTo>
                <a:close/>
                <a:moveTo>
                  <a:pt x="5063678" y="3376919"/>
                </a:moveTo>
                <a:cubicBezTo>
                  <a:pt x="5055239" y="3379184"/>
                  <a:pt x="5043989" y="3385907"/>
                  <a:pt x="5032738" y="3385907"/>
                </a:cubicBezTo>
                <a:cubicBezTo>
                  <a:pt x="5028348" y="3394688"/>
                  <a:pt x="5041520" y="3394688"/>
                  <a:pt x="5037128" y="3403469"/>
                </a:cubicBezTo>
                <a:cubicBezTo>
                  <a:pt x="5059631" y="3399078"/>
                  <a:pt x="5064021" y="3394688"/>
                  <a:pt x="5077741" y="3394688"/>
                </a:cubicBezTo>
                <a:cubicBezTo>
                  <a:pt x="5077741" y="3376850"/>
                  <a:pt x="5072116" y="3374655"/>
                  <a:pt x="5063678" y="3376919"/>
                </a:cubicBezTo>
                <a:close/>
                <a:moveTo>
                  <a:pt x="4758326" y="3376027"/>
                </a:moveTo>
                <a:cubicBezTo>
                  <a:pt x="4713320" y="3398529"/>
                  <a:pt x="4668866" y="3429263"/>
                  <a:pt x="4628253" y="3460547"/>
                </a:cubicBezTo>
                <a:cubicBezTo>
                  <a:pt x="4633192" y="3478110"/>
                  <a:pt x="4628253" y="3500611"/>
                  <a:pt x="4641974" y="3509393"/>
                </a:cubicBezTo>
                <a:cubicBezTo>
                  <a:pt x="4624412" y="3509393"/>
                  <a:pt x="4633192" y="3518174"/>
                  <a:pt x="4633192" y="3526955"/>
                </a:cubicBezTo>
                <a:cubicBezTo>
                  <a:pt x="4619471" y="3535735"/>
                  <a:pt x="4601909" y="3531345"/>
                  <a:pt x="4588189" y="3540126"/>
                </a:cubicBezTo>
                <a:cubicBezTo>
                  <a:pt x="4583798" y="3548907"/>
                  <a:pt x="4606299" y="3553298"/>
                  <a:pt x="4592579" y="3557689"/>
                </a:cubicBezTo>
                <a:cubicBezTo>
                  <a:pt x="4592579" y="3557689"/>
                  <a:pt x="4592579" y="3557689"/>
                  <a:pt x="4574469" y="3557689"/>
                </a:cubicBezTo>
                <a:cubicBezTo>
                  <a:pt x="4579408" y="3544516"/>
                  <a:pt x="4570078" y="3540126"/>
                  <a:pt x="4565687" y="3535735"/>
                </a:cubicBezTo>
                <a:cubicBezTo>
                  <a:pt x="4601909" y="3526955"/>
                  <a:pt x="4633192" y="3491280"/>
                  <a:pt x="4606299" y="3455607"/>
                </a:cubicBezTo>
                <a:cubicBezTo>
                  <a:pt x="4615630" y="3455607"/>
                  <a:pt x="4615630" y="3464388"/>
                  <a:pt x="4624412" y="3459998"/>
                </a:cubicBezTo>
                <a:cubicBezTo>
                  <a:pt x="4620021" y="3441887"/>
                  <a:pt x="4624412" y="3446277"/>
                  <a:pt x="4624412" y="3428715"/>
                </a:cubicBezTo>
                <a:cubicBezTo>
                  <a:pt x="4615630" y="3428715"/>
                  <a:pt x="4606299" y="3428715"/>
                  <a:pt x="4601909" y="3424324"/>
                </a:cubicBezTo>
                <a:cubicBezTo>
                  <a:pt x="4583798" y="3433655"/>
                  <a:pt x="4588189" y="3464388"/>
                  <a:pt x="4561296" y="3455607"/>
                </a:cubicBezTo>
                <a:cubicBezTo>
                  <a:pt x="4556906" y="3473719"/>
                  <a:pt x="4552515" y="3491280"/>
                  <a:pt x="4534404" y="3495671"/>
                </a:cubicBezTo>
                <a:cubicBezTo>
                  <a:pt x="4534404" y="3495671"/>
                  <a:pt x="4534404" y="3495671"/>
                  <a:pt x="4534404" y="3482500"/>
                </a:cubicBezTo>
                <a:cubicBezTo>
                  <a:pt x="4521232" y="3478110"/>
                  <a:pt x="4516293" y="3486891"/>
                  <a:pt x="4507511" y="3491280"/>
                </a:cubicBezTo>
                <a:cubicBezTo>
                  <a:pt x="4503121" y="3505002"/>
                  <a:pt x="4507511" y="3513783"/>
                  <a:pt x="4511903" y="3522564"/>
                </a:cubicBezTo>
                <a:cubicBezTo>
                  <a:pt x="4476228" y="3531345"/>
                  <a:pt x="4480619" y="3571410"/>
                  <a:pt x="4458117" y="3588972"/>
                </a:cubicBezTo>
                <a:cubicBezTo>
                  <a:pt x="4435615" y="3566470"/>
                  <a:pt x="4426833" y="3606535"/>
                  <a:pt x="4413113" y="3610926"/>
                </a:cubicBezTo>
                <a:cubicBezTo>
                  <a:pt x="4399940" y="3606535"/>
                  <a:pt x="4399940" y="3602144"/>
                  <a:pt x="4386221" y="3606535"/>
                </a:cubicBezTo>
                <a:cubicBezTo>
                  <a:pt x="4390612" y="3620255"/>
                  <a:pt x="4381829" y="3629037"/>
                  <a:pt x="4381829" y="3642208"/>
                </a:cubicBezTo>
                <a:cubicBezTo>
                  <a:pt x="4395551" y="3637818"/>
                  <a:pt x="4395551" y="3642208"/>
                  <a:pt x="4399940" y="3655380"/>
                </a:cubicBezTo>
                <a:cubicBezTo>
                  <a:pt x="4391160" y="3655380"/>
                  <a:pt x="4373049" y="3664161"/>
                  <a:pt x="4368657" y="3659771"/>
                </a:cubicBezTo>
                <a:cubicBezTo>
                  <a:pt x="4373049" y="3646049"/>
                  <a:pt x="4377439" y="3641659"/>
                  <a:pt x="4377439" y="3628488"/>
                </a:cubicBezTo>
                <a:cubicBezTo>
                  <a:pt x="4350546" y="3624097"/>
                  <a:pt x="4381829" y="3592814"/>
                  <a:pt x="4377439" y="3579643"/>
                </a:cubicBezTo>
                <a:cubicBezTo>
                  <a:pt x="4381829" y="3579643"/>
                  <a:pt x="4381829" y="3588424"/>
                  <a:pt x="4386221" y="3588424"/>
                </a:cubicBezTo>
                <a:cubicBezTo>
                  <a:pt x="4390612" y="3575252"/>
                  <a:pt x="4408723" y="3557140"/>
                  <a:pt x="4404332" y="3548360"/>
                </a:cubicBezTo>
                <a:cubicBezTo>
                  <a:pt x="4391160" y="3548360"/>
                  <a:pt x="4386769" y="3561531"/>
                  <a:pt x="4373049" y="3552750"/>
                </a:cubicBezTo>
                <a:cubicBezTo>
                  <a:pt x="4377439" y="3570312"/>
                  <a:pt x="4368110" y="3557140"/>
                  <a:pt x="4359328" y="3561531"/>
                </a:cubicBezTo>
                <a:cubicBezTo>
                  <a:pt x="4354937" y="3557140"/>
                  <a:pt x="4372500" y="3552750"/>
                  <a:pt x="4363719" y="3548360"/>
                </a:cubicBezTo>
                <a:cubicBezTo>
                  <a:pt x="4359328" y="3557140"/>
                  <a:pt x="4349998" y="3557140"/>
                  <a:pt x="4341217" y="3561531"/>
                </a:cubicBezTo>
                <a:cubicBezTo>
                  <a:pt x="4350546" y="3597204"/>
                  <a:pt x="4309933" y="3601595"/>
                  <a:pt x="4287431" y="3601595"/>
                </a:cubicBezTo>
                <a:cubicBezTo>
                  <a:pt x="4287431" y="3615316"/>
                  <a:pt x="4296762" y="3624097"/>
                  <a:pt x="4305542" y="3628488"/>
                </a:cubicBezTo>
                <a:cubicBezTo>
                  <a:pt x="4283041" y="3641659"/>
                  <a:pt x="4278651" y="3672943"/>
                  <a:pt x="4256148" y="3681723"/>
                </a:cubicBezTo>
                <a:cubicBezTo>
                  <a:pt x="4256148" y="3699835"/>
                  <a:pt x="4260538" y="3704226"/>
                  <a:pt x="4251758" y="3713007"/>
                </a:cubicBezTo>
                <a:cubicBezTo>
                  <a:pt x="4251758" y="3690504"/>
                  <a:pt x="4247368" y="3686114"/>
                  <a:pt x="4229256" y="3677333"/>
                </a:cubicBezTo>
                <a:cubicBezTo>
                  <a:pt x="4246818" y="3654831"/>
                  <a:pt x="4309933" y="3614767"/>
                  <a:pt x="4260538" y="3592814"/>
                </a:cubicBezTo>
                <a:cubicBezTo>
                  <a:pt x="4242428" y="3601595"/>
                  <a:pt x="4256148" y="3624097"/>
                  <a:pt x="4242428" y="3628488"/>
                </a:cubicBezTo>
                <a:cubicBezTo>
                  <a:pt x="4247368" y="3615316"/>
                  <a:pt x="4229256" y="3624097"/>
                  <a:pt x="4233647" y="3610926"/>
                </a:cubicBezTo>
                <a:cubicBezTo>
                  <a:pt x="4193582" y="3624097"/>
                  <a:pt x="4157360" y="3646049"/>
                  <a:pt x="4126076" y="3677333"/>
                </a:cubicBezTo>
                <a:cubicBezTo>
                  <a:pt x="4131016" y="3677333"/>
                  <a:pt x="4139798" y="3672943"/>
                  <a:pt x="4139798" y="3677333"/>
                </a:cubicBezTo>
                <a:cubicBezTo>
                  <a:pt x="4135406" y="3691054"/>
                  <a:pt x="4117295" y="3713007"/>
                  <a:pt x="4112905" y="3708616"/>
                </a:cubicBezTo>
                <a:cubicBezTo>
                  <a:pt x="4108515" y="3704226"/>
                  <a:pt x="4126076" y="3699835"/>
                  <a:pt x="4117295" y="3695444"/>
                </a:cubicBezTo>
                <a:cubicBezTo>
                  <a:pt x="4094794" y="3704226"/>
                  <a:pt x="4090403" y="3726727"/>
                  <a:pt x="4067901" y="3735508"/>
                </a:cubicBezTo>
                <a:cubicBezTo>
                  <a:pt x="4077232" y="3758010"/>
                  <a:pt x="4054729" y="3762401"/>
                  <a:pt x="4063511" y="3779964"/>
                </a:cubicBezTo>
                <a:cubicBezTo>
                  <a:pt x="4063511" y="3775574"/>
                  <a:pt x="4067901" y="3771183"/>
                  <a:pt x="4072291" y="3771183"/>
                </a:cubicBezTo>
                <a:cubicBezTo>
                  <a:pt x="4076681" y="3784902"/>
                  <a:pt x="4067352" y="3806856"/>
                  <a:pt x="4081073" y="3806856"/>
                </a:cubicBezTo>
                <a:cubicBezTo>
                  <a:pt x="4094245" y="3797527"/>
                  <a:pt x="4094245" y="3793136"/>
                  <a:pt x="4085463" y="3775574"/>
                </a:cubicBezTo>
                <a:cubicBezTo>
                  <a:pt x="4103575" y="3775574"/>
                  <a:pt x="4107966" y="3761852"/>
                  <a:pt x="4112356" y="3748681"/>
                </a:cubicBezTo>
                <a:cubicBezTo>
                  <a:pt x="4099185" y="3739899"/>
                  <a:pt x="4085463" y="3753072"/>
                  <a:pt x="4081073" y="3744290"/>
                </a:cubicBezTo>
                <a:cubicBezTo>
                  <a:pt x="4090403" y="3748681"/>
                  <a:pt x="4086013" y="3735508"/>
                  <a:pt x="4094794" y="3735508"/>
                </a:cubicBezTo>
                <a:cubicBezTo>
                  <a:pt x="4099185" y="3735508"/>
                  <a:pt x="4104123" y="3739899"/>
                  <a:pt x="4112905" y="3739899"/>
                </a:cubicBezTo>
                <a:cubicBezTo>
                  <a:pt x="4117295" y="3721788"/>
                  <a:pt x="4117295" y="3699835"/>
                  <a:pt x="4139798" y="3699835"/>
                </a:cubicBezTo>
                <a:cubicBezTo>
                  <a:pt x="4139798" y="3713555"/>
                  <a:pt x="4139798" y="3722337"/>
                  <a:pt x="4144188" y="3731118"/>
                </a:cubicBezTo>
                <a:cubicBezTo>
                  <a:pt x="4166690" y="3731118"/>
                  <a:pt x="4171081" y="3713007"/>
                  <a:pt x="4184801" y="3704226"/>
                </a:cubicBezTo>
                <a:cubicBezTo>
                  <a:pt x="4189191" y="3721788"/>
                  <a:pt x="4207303" y="3748681"/>
                  <a:pt x="4184801" y="3757463"/>
                </a:cubicBezTo>
                <a:cubicBezTo>
                  <a:pt x="4211695" y="3757463"/>
                  <a:pt x="4206754" y="3730569"/>
                  <a:pt x="4220475" y="3726179"/>
                </a:cubicBezTo>
                <a:cubicBezTo>
                  <a:pt x="4224865" y="3734960"/>
                  <a:pt x="4229256" y="3739351"/>
                  <a:pt x="4242976" y="3739351"/>
                </a:cubicBezTo>
                <a:cubicBezTo>
                  <a:pt x="4256148" y="3730021"/>
                  <a:pt x="4256148" y="3712459"/>
                  <a:pt x="4269869" y="3708068"/>
                </a:cubicBezTo>
                <a:cubicBezTo>
                  <a:pt x="4274259" y="3708068"/>
                  <a:pt x="4265479" y="3716849"/>
                  <a:pt x="4265479" y="3721240"/>
                </a:cubicBezTo>
                <a:cubicBezTo>
                  <a:pt x="4292371" y="3730021"/>
                  <a:pt x="4337374" y="3681175"/>
                  <a:pt x="4346156" y="3668003"/>
                </a:cubicBezTo>
                <a:cubicBezTo>
                  <a:pt x="4346156" y="3672393"/>
                  <a:pt x="4350546" y="3676784"/>
                  <a:pt x="4346156" y="3685566"/>
                </a:cubicBezTo>
                <a:cubicBezTo>
                  <a:pt x="4355486" y="3694347"/>
                  <a:pt x="4355486" y="3668003"/>
                  <a:pt x="4359877" y="3681175"/>
                </a:cubicBezTo>
                <a:cubicBezTo>
                  <a:pt x="4350546" y="3699286"/>
                  <a:pt x="4337374" y="3725630"/>
                  <a:pt x="4314873" y="3716849"/>
                </a:cubicBezTo>
                <a:cubicBezTo>
                  <a:pt x="4310483" y="3716849"/>
                  <a:pt x="4319263" y="3734412"/>
                  <a:pt x="4310483" y="3738802"/>
                </a:cubicBezTo>
                <a:cubicBezTo>
                  <a:pt x="4301152" y="3734412"/>
                  <a:pt x="4305542" y="3725630"/>
                  <a:pt x="4296762" y="3730021"/>
                </a:cubicBezTo>
                <a:cubicBezTo>
                  <a:pt x="4287980" y="3738802"/>
                  <a:pt x="4283041" y="3752523"/>
                  <a:pt x="4274259" y="3765694"/>
                </a:cubicBezTo>
                <a:cubicBezTo>
                  <a:pt x="4274259" y="3765694"/>
                  <a:pt x="4274259" y="3765694"/>
                  <a:pt x="4229256" y="3765694"/>
                </a:cubicBezTo>
                <a:cubicBezTo>
                  <a:pt x="4215536" y="3827711"/>
                  <a:pt x="4143639" y="3832102"/>
                  <a:pt x="4112356" y="3876557"/>
                </a:cubicBezTo>
                <a:cubicBezTo>
                  <a:pt x="4103575" y="3872167"/>
                  <a:pt x="4117295" y="3863386"/>
                  <a:pt x="4103575" y="3863386"/>
                </a:cubicBezTo>
                <a:cubicBezTo>
                  <a:pt x="4076681" y="3912232"/>
                  <a:pt x="3991065" y="3899060"/>
                  <a:pt x="3982283" y="3965467"/>
                </a:cubicBezTo>
                <a:cubicBezTo>
                  <a:pt x="3996005" y="3992360"/>
                  <a:pt x="4022897" y="3983579"/>
                  <a:pt x="4049790" y="3992360"/>
                </a:cubicBezTo>
                <a:cubicBezTo>
                  <a:pt x="4076681" y="3983579"/>
                  <a:pt x="4081073" y="3952844"/>
                  <a:pt x="4094794" y="3925952"/>
                </a:cubicBezTo>
                <a:cubicBezTo>
                  <a:pt x="4112356" y="3930342"/>
                  <a:pt x="4107966" y="3934733"/>
                  <a:pt x="4126076" y="3930342"/>
                </a:cubicBezTo>
                <a:cubicBezTo>
                  <a:pt x="4148029" y="3903450"/>
                  <a:pt x="4116746" y="3867776"/>
                  <a:pt x="4161750" y="3854604"/>
                </a:cubicBezTo>
                <a:cubicBezTo>
                  <a:pt x="4161750" y="3863386"/>
                  <a:pt x="4161750" y="3872167"/>
                  <a:pt x="4170532" y="3876557"/>
                </a:cubicBezTo>
                <a:cubicBezTo>
                  <a:pt x="4193033" y="3845823"/>
                  <a:pt x="4201815" y="3810149"/>
                  <a:pt x="4246818" y="3814540"/>
                </a:cubicBezTo>
                <a:cubicBezTo>
                  <a:pt x="4251758" y="3819479"/>
                  <a:pt x="4246818" y="3837041"/>
                  <a:pt x="4238037" y="3841432"/>
                </a:cubicBezTo>
                <a:cubicBezTo>
                  <a:pt x="4228708" y="3832651"/>
                  <a:pt x="4233647" y="3841432"/>
                  <a:pt x="4219926" y="3841432"/>
                </a:cubicBezTo>
                <a:cubicBezTo>
                  <a:pt x="4211144" y="3854604"/>
                  <a:pt x="4201815" y="3872715"/>
                  <a:pt x="4197423" y="3890278"/>
                </a:cubicBezTo>
                <a:cubicBezTo>
                  <a:pt x="4215536" y="3894669"/>
                  <a:pt x="4219926" y="3890278"/>
                  <a:pt x="4238037" y="3890278"/>
                </a:cubicBezTo>
                <a:cubicBezTo>
                  <a:pt x="4233647" y="3867776"/>
                  <a:pt x="4260538" y="3872167"/>
                  <a:pt x="4264929" y="3858995"/>
                </a:cubicBezTo>
                <a:cubicBezTo>
                  <a:pt x="4269869" y="3836493"/>
                  <a:pt x="4264929" y="3823321"/>
                  <a:pt x="4256148" y="3814540"/>
                </a:cubicBezTo>
                <a:cubicBezTo>
                  <a:pt x="4274259" y="3823870"/>
                  <a:pt x="4264929" y="3796977"/>
                  <a:pt x="4278651" y="3796977"/>
                </a:cubicBezTo>
                <a:cubicBezTo>
                  <a:pt x="4269869" y="3818930"/>
                  <a:pt x="4296762" y="3801368"/>
                  <a:pt x="4301152" y="3818930"/>
                </a:cubicBezTo>
                <a:cubicBezTo>
                  <a:pt x="4301152" y="3810149"/>
                  <a:pt x="4301152" y="3805759"/>
                  <a:pt x="4309933" y="3801368"/>
                </a:cubicBezTo>
                <a:cubicBezTo>
                  <a:pt x="4314324" y="3805759"/>
                  <a:pt x="4314324" y="3810149"/>
                  <a:pt x="4314324" y="3814540"/>
                </a:cubicBezTo>
                <a:cubicBezTo>
                  <a:pt x="4331887" y="3818930"/>
                  <a:pt x="4327497" y="3796977"/>
                  <a:pt x="4345608" y="3801368"/>
                </a:cubicBezTo>
                <a:cubicBezTo>
                  <a:pt x="4345608" y="3801368"/>
                  <a:pt x="4345608" y="3801368"/>
                  <a:pt x="4345608" y="3818930"/>
                </a:cubicBezTo>
                <a:cubicBezTo>
                  <a:pt x="4372500" y="3810149"/>
                  <a:pt x="4395002" y="3783257"/>
                  <a:pt x="4413113" y="3783257"/>
                </a:cubicBezTo>
                <a:cubicBezTo>
                  <a:pt x="4413113" y="3792037"/>
                  <a:pt x="4399940" y="3783257"/>
                  <a:pt x="4404332" y="3796428"/>
                </a:cubicBezTo>
                <a:cubicBezTo>
                  <a:pt x="4399940" y="3809600"/>
                  <a:pt x="4408723" y="3805209"/>
                  <a:pt x="4408723" y="3818382"/>
                </a:cubicBezTo>
                <a:cubicBezTo>
                  <a:pt x="4426285" y="3822773"/>
                  <a:pt x="4426285" y="3805209"/>
                  <a:pt x="4440006" y="3800819"/>
                </a:cubicBezTo>
                <a:cubicBezTo>
                  <a:pt x="4440006" y="3813991"/>
                  <a:pt x="4440006" y="3818382"/>
                  <a:pt x="4444396" y="3822773"/>
                </a:cubicBezTo>
                <a:cubicBezTo>
                  <a:pt x="4484461" y="3813991"/>
                  <a:pt x="4511353" y="3751973"/>
                  <a:pt x="4551966" y="3769536"/>
                </a:cubicBezTo>
                <a:cubicBezTo>
                  <a:pt x="4538246" y="3778317"/>
                  <a:pt x="4556356" y="3778317"/>
                  <a:pt x="4556356" y="3791489"/>
                </a:cubicBezTo>
                <a:cubicBezTo>
                  <a:pt x="4542636" y="3791489"/>
                  <a:pt x="4547027" y="3800271"/>
                  <a:pt x="4538246" y="3804662"/>
                </a:cubicBezTo>
                <a:cubicBezTo>
                  <a:pt x="4525075" y="3809052"/>
                  <a:pt x="4520134" y="3800271"/>
                  <a:pt x="4511353" y="3800271"/>
                </a:cubicBezTo>
                <a:cubicBezTo>
                  <a:pt x="4506413" y="3818382"/>
                  <a:pt x="4515744" y="3827163"/>
                  <a:pt x="4520134" y="3835945"/>
                </a:cubicBezTo>
                <a:cubicBezTo>
                  <a:pt x="4538246" y="3840335"/>
                  <a:pt x="4533306" y="3822773"/>
                  <a:pt x="4547027" y="3827163"/>
                </a:cubicBezTo>
                <a:cubicBezTo>
                  <a:pt x="4542636" y="3831554"/>
                  <a:pt x="4542636" y="3835945"/>
                  <a:pt x="4542636" y="3849116"/>
                </a:cubicBezTo>
                <a:cubicBezTo>
                  <a:pt x="4506413" y="3844726"/>
                  <a:pt x="4520134" y="3876009"/>
                  <a:pt x="4524524" y="3897961"/>
                </a:cubicBezTo>
                <a:cubicBezTo>
                  <a:pt x="4578309" y="3884790"/>
                  <a:pt x="4533306" y="3800271"/>
                  <a:pt x="4582700" y="3804662"/>
                </a:cubicBezTo>
                <a:cubicBezTo>
                  <a:pt x="4587091" y="3791489"/>
                  <a:pt x="4591481" y="3768987"/>
                  <a:pt x="4609593" y="3755815"/>
                </a:cubicBezTo>
                <a:cubicBezTo>
                  <a:pt x="4582700" y="3751425"/>
                  <a:pt x="4582700" y="3768987"/>
                  <a:pt x="4568979" y="3773378"/>
                </a:cubicBezTo>
                <a:cubicBezTo>
                  <a:pt x="4573369" y="3760206"/>
                  <a:pt x="4564589" y="3737703"/>
                  <a:pt x="4573369" y="3733313"/>
                </a:cubicBezTo>
                <a:cubicBezTo>
                  <a:pt x="4577761" y="3742094"/>
                  <a:pt x="4590933" y="3742094"/>
                  <a:pt x="4604652" y="3746485"/>
                </a:cubicBezTo>
                <a:cubicBezTo>
                  <a:pt x="4604652" y="3732765"/>
                  <a:pt x="4618374" y="3723983"/>
                  <a:pt x="4622764" y="3710811"/>
                </a:cubicBezTo>
                <a:cubicBezTo>
                  <a:pt x="4613435" y="3710811"/>
                  <a:pt x="4604652" y="3710811"/>
                  <a:pt x="4604652" y="3702030"/>
                </a:cubicBezTo>
                <a:cubicBezTo>
                  <a:pt x="4609044" y="3697091"/>
                  <a:pt x="4595323" y="3675137"/>
                  <a:pt x="4613435" y="3675137"/>
                </a:cubicBezTo>
                <a:cubicBezTo>
                  <a:pt x="4622764" y="3693249"/>
                  <a:pt x="4618374" y="3697639"/>
                  <a:pt x="4627155" y="3710811"/>
                </a:cubicBezTo>
                <a:cubicBezTo>
                  <a:pt x="4636211" y="3710811"/>
                  <a:pt x="4646364" y="3706284"/>
                  <a:pt x="4654803" y="3700110"/>
                </a:cubicBezTo>
                <a:lnTo>
                  <a:pt x="4670994" y="3680910"/>
                </a:lnTo>
                <a:lnTo>
                  <a:pt x="4671611" y="3681175"/>
                </a:lnTo>
                <a:cubicBezTo>
                  <a:pt x="4672159" y="3680626"/>
                  <a:pt x="4672159" y="3679528"/>
                  <a:pt x="4672159" y="3679528"/>
                </a:cubicBezTo>
                <a:lnTo>
                  <a:pt x="4670994" y="3680910"/>
                </a:lnTo>
                <a:lnTo>
                  <a:pt x="4667769" y="3679528"/>
                </a:lnTo>
                <a:cubicBezTo>
                  <a:pt x="4654597" y="3675137"/>
                  <a:pt x="4654597" y="3675137"/>
                  <a:pt x="4636484" y="3675137"/>
                </a:cubicBezTo>
                <a:cubicBezTo>
                  <a:pt x="4636484" y="3661417"/>
                  <a:pt x="4627704" y="3657027"/>
                  <a:pt x="4636484" y="3643855"/>
                </a:cubicBezTo>
                <a:cubicBezTo>
                  <a:pt x="4627704" y="3643855"/>
                  <a:pt x="4618374" y="3635073"/>
                  <a:pt x="4609593" y="3630683"/>
                </a:cubicBezTo>
                <a:cubicBezTo>
                  <a:pt x="4627704" y="3612572"/>
                  <a:pt x="4654597" y="3603790"/>
                  <a:pt x="4685879" y="3599400"/>
                </a:cubicBezTo>
                <a:cubicBezTo>
                  <a:pt x="4690819" y="3603790"/>
                  <a:pt x="4685879" y="3616962"/>
                  <a:pt x="4699601" y="3616962"/>
                </a:cubicBezTo>
                <a:cubicBezTo>
                  <a:pt x="4699601" y="3612572"/>
                  <a:pt x="4712772" y="3608181"/>
                  <a:pt x="4708381" y="3621353"/>
                </a:cubicBezTo>
                <a:cubicBezTo>
                  <a:pt x="4730884" y="3616962"/>
                  <a:pt x="4730884" y="3590069"/>
                  <a:pt x="4748994" y="3576898"/>
                </a:cubicBezTo>
                <a:cubicBezTo>
                  <a:pt x="4717712" y="3576898"/>
                  <a:pt x="4722102" y="3536834"/>
                  <a:pt x="4699601" y="3532443"/>
                </a:cubicBezTo>
                <a:cubicBezTo>
                  <a:pt x="4650206" y="3550555"/>
                  <a:pt x="4618374" y="3590619"/>
                  <a:pt x="4560199" y="3603790"/>
                </a:cubicBezTo>
                <a:cubicBezTo>
                  <a:pt x="4551417" y="3634524"/>
                  <a:pt x="4528916" y="3648245"/>
                  <a:pt x="4506413" y="3670199"/>
                </a:cubicBezTo>
                <a:cubicBezTo>
                  <a:pt x="4493241" y="3652087"/>
                  <a:pt x="4488851" y="3647696"/>
                  <a:pt x="4470740" y="3643305"/>
                </a:cubicBezTo>
                <a:cubicBezTo>
                  <a:pt x="4480069" y="3634524"/>
                  <a:pt x="4475130" y="3625744"/>
                  <a:pt x="4466350" y="3621353"/>
                </a:cubicBezTo>
                <a:cubicBezTo>
                  <a:pt x="4475130" y="3603790"/>
                  <a:pt x="4506413" y="3599400"/>
                  <a:pt x="4497633" y="3572508"/>
                </a:cubicBezTo>
                <a:cubicBezTo>
                  <a:pt x="4515194" y="3572508"/>
                  <a:pt x="4515194" y="3559336"/>
                  <a:pt x="4533306" y="3559336"/>
                </a:cubicBezTo>
                <a:cubicBezTo>
                  <a:pt x="4524524" y="3563726"/>
                  <a:pt x="4533306" y="3576898"/>
                  <a:pt x="4547027" y="3576898"/>
                </a:cubicBezTo>
                <a:cubicBezTo>
                  <a:pt x="4556356" y="3563177"/>
                  <a:pt x="4538246" y="3545615"/>
                  <a:pt x="4560748" y="3541225"/>
                </a:cubicBezTo>
                <a:cubicBezTo>
                  <a:pt x="4560748" y="3559336"/>
                  <a:pt x="4565138" y="3559336"/>
                  <a:pt x="4556356" y="3572508"/>
                </a:cubicBezTo>
                <a:cubicBezTo>
                  <a:pt x="4596421" y="3568117"/>
                  <a:pt x="4614532" y="3536834"/>
                  <a:pt x="4659536" y="3536834"/>
                </a:cubicBezTo>
                <a:cubicBezTo>
                  <a:pt x="4668866" y="3528053"/>
                  <a:pt x="4668866" y="3509941"/>
                  <a:pt x="4673257" y="3501160"/>
                </a:cubicBezTo>
                <a:cubicBezTo>
                  <a:pt x="4727590" y="3528053"/>
                  <a:pt x="4731982" y="3461095"/>
                  <a:pt x="4771497" y="3446827"/>
                </a:cubicBezTo>
                <a:cubicBezTo>
                  <a:pt x="4767106" y="3442436"/>
                  <a:pt x="4771497" y="3442436"/>
                  <a:pt x="4771497" y="3438046"/>
                </a:cubicBezTo>
                <a:cubicBezTo>
                  <a:pt x="4758326" y="3424873"/>
                  <a:pt x="4726492" y="3459998"/>
                  <a:pt x="4717712" y="3442436"/>
                </a:cubicBezTo>
                <a:cubicBezTo>
                  <a:pt x="4735823" y="3429263"/>
                  <a:pt x="4740213" y="3397980"/>
                  <a:pt x="4762715" y="3393590"/>
                </a:cubicBezTo>
                <a:cubicBezTo>
                  <a:pt x="4767106" y="3384809"/>
                  <a:pt x="4758326" y="3384809"/>
                  <a:pt x="4758326" y="3376027"/>
                </a:cubicBezTo>
                <a:close/>
                <a:moveTo>
                  <a:pt x="4768204" y="3363405"/>
                </a:moveTo>
                <a:cubicBezTo>
                  <a:pt x="4763265" y="3367795"/>
                  <a:pt x="4763265" y="3385357"/>
                  <a:pt x="4776985" y="3385357"/>
                </a:cubicBezTo>
                <a:cubicBezTo>
                  <a:pt x="4776985" y="3376577"/>
                  <a:pt x="4781375" y="3372186"/>
                  <a:pt x="4781375" y="3367795"/>
                </a:cubicBezTo>
                <a:cubicBezTo>
                  <a:pt x="4776985" y="3367795"/>
                  <a:pt x="4776985" y="3363405"/>
                  <a:pt x="4768204" y="3363405"/>
                </a:cubicBezTo>
                <a:close/>
                <a:moveTo>
                  <a:pt x="4691368" y="3359562"/>
                </a:moveTo>
                <a:cubicBezTo>
                  <a:pt x="4673806" y="3354624"/>
                  <a:pt x="4660085" y="3377125"/>
                  <a:pt x="4660085" y="3381516"/>
                </a:cubicBezTo>
                <a:cubicBezTo>
                  <a:pt x="4660085" y="3379046"/>
                  <a:pt x="4662280" y="3377811"/>
                  <a:pt x="4663927" y="3378429"/>
                </a:cubicBezTo>
                <a:lnTo>
                  <a:pt x="4664373" y="3384940"/>
                </a:lnTo>
                <a:lnTo>
                  <a:pt x="4662101" y="3385743"/>
                </a:lnTo>
                <a:lnTo>
                  <a:pt x="4658987" y="3384808"/>
                </a:lnTo>
                <a:cubicBezTo>
                  <a:pt x="4657890" y="3385357"/>
                  <a:pt x="4657890" y="3386455"/>
                  <a:pt x="4660085" y="3386455"/>
                </a:cubicBezTo>
                <a:lnTo>
                  <a:pt x="4662101" y="3385743"/>
                </a:lnTo>
                <a:lnTo>
                  <a:pt x="4664476" y="3386455"/>
                </a:lnTo>
                <a:lnTo>
                  <a:pt x="4664373" y="3384940"/>
                </a:lnTo>
                <a:lnTo>
                  <a:pt x="4684164" y="3377948"/>
                </a:lnTo>
                <a:cubicBezTo>
                  <a:pt x="4689173" y="3372871"/>
                  <a:pt x="4691368" y="3366148"/>
                  <a:pt x="4691368" y="3359562"/>
                </a:cubicBezTo>
                <a:close/>
                <a:moveTo>
                  <a:pt x="880318" y="3354624"/>
                </a:moveTo>
                <a:cubicBezTo>
                  <a:pt x="867147" y="3359014"/>
                  <a:pt x="853426" y="3359014"/>
                  <a:pt x="853426" y="3376577"/>
                </a:cubicBezTo>
                <a:cubicBezTo>
                  <a:pt x="866598" y="3372186"/>
                  <a:pt x="880318" y="3372186"/>
                  <a:pt x="880318" y="3354624"/>
                </a:cubicBezTo>
                <a:close/>
                <a:moveTo>
                  <a:pt x="5050849" y="3350233"/>
                </a:moveTo>
                <a:cubicBezTo>
                  <a:pt x="5037128" y="3350233"/>
                  <a:pt x="5023407" y="3363405"/>
                  <a:pt x="5032738" y="3377125"/>
                </a:cubicBezTo>
                <a:cubicBezTo>
                  <a:pt x="5050849" y="3377125"/>
                  <a:pt x="5046459" y="3363405"/>
                  <a:pt x="5050849" y="3350233"/>
                </a:cubicBezTo>
                <a:close/>
                <a:moveTo>
                  <a:pt x="4161750" y="3350233"/>
                </a:moveTo>
                <a:cubicBezTo>
                  <a:pt x="4156811" y="3359014"/>
                  <a:pt x="4143639" y="3354624"/>
                  <a:pt x="4148029" y="3367795"/>
                </a:cubicBezTo>
                <a:cubicBezTo>
                  <a:pt x="4148029" y="3367795"/>
                  <a:pt x="4148029" y="3367795"/>
                  <a:pt x="4166141" y="3367795"/>
                </a:cubicBezTo>
                <a:cubicBezTo>
                  <a:pt x="4161750" y="3359014"/>
                  <a:pt x="4166141" y="3350233"/>
                  <a:pt x="4161750" y="3350233"/>
                </a:cubicBezTo>
                <a:close/>
                <a:moveTo>
                  <a:pt x="3949125" y="3348037"/>
                </a:moveTo>
                <a:cubicBezTo>
                  <a:pt x="3925106" y="3352616"/>
                  <a:pt x="3900543" y="3374072"/>
                  <a:pt x="3892825" y="3394138"/>
                </a:cubicBezTo>
                <a:cubicBezTo>
                  <a:pt x="3888435" y="3416641"/>
                  <a:pt x="3915327" y="3429812"/>
                  <a:pt x="3897216" y="3438593"/>
                </a:cubicBezTo>
                <a:cubicBezTo>
                  <a:pt x="3884044" y="3434202"/>
                  <a:pt x="3884044" y="3416641"/>
                  <a:pt x="3870324" y="3416641"/>
                </a:cubicBezTo>
                <a:cubicBezTo>
                  <a:pt x="3856602" y="3434752"/>
                  <a:pt x="3874715" y="3443533"/>
                  <a:pt x="3879105" y="3452314"/>
                </a:cubicBezTo>
                <a:cubicBezTo>
                  <a:pt x="3892277" y="3456705"/>
                  <a:pt x="3892277" y="3443533"/>
                  <a:pt x="3905997" y="3443533"/>
                </a:cubicBezTo>
                <a:cubicBezTo>
                  <a:pt x="3901607" y="3457254"/>
                  <a:pt x="3892825" y="3466035"/>
                  <a:pt x="3901607" y="3474816"/>
                </a:cubicBezTo>
                <a:cubicBezTo>
                  <a:pt x="3937281" y="3452314"/>
                  <a:pt x="3959782" y="3421031"/>
                  <a:pt x="3987224" y="3394138"/>
                </a:cubicBezTo>
                <a:cubicBezTo>
                  <a:pt x="3969112" y="3389747"/>
                  <a:pt x="3996005" y="3385357"/>
                  <a:pt x="3996005" y="3376577"/>
                </a:cubicBezTo>
                <a:cubicBezTo>
                  <a:pt x="3990380" y="3362032"/>
                  <a:pt x="3981975" y="3353628"/>
                  <a:pt x="3972320" y="3349761"/>
                </a:cubicBezTo>
                <a:cubicBezTo>
                  <a:pt x="3965078" y="3346860"/>
                  <a:pt x="3957132" y="3346511"/>
                  <a:pt x="3949125" y="3348037"/>
                </a:cubicBezTo>
                <a:close/>
                <a:moveTo>
                  <a:pt x="5337885" y="3341451"/>
                </a:moveTo>
                <a:cubicBezTo>
                  <a:pt x="5329104" y="3363405"/>
                  <a:pt x="5355997" y="3363405"/>
                  <a:pt x="5351605" y="3341451"/>
                </a:cubicBezTo>
                <a:cubicBezTo>
                  <a:pt x="5351605" y="3341451"/>
                  <a:pt x="5351605" y="3341451"/>
                  <a:pt x="5337885" y="3341451"/>
                </a:cubicBezTo>
                <a:close/>
                <a:moveTo>
                  <a:pt x="5023956" y="3318949"/>
                </a:moveTo>
                <a:cubicBezTo>
                  <a:pt x="5023956" y="3323341"/>
                  <a:pt x="5014626" y="3323341"/>
                  <a:pt x="5005845" y="3323341"/>
                </a:cubicBezTo>
                <a:cubicBezTo>
                  <a:pt x="5005845" y="3341451"/>
                  <a:pt x="5028348" y="3337060"/>
                  <a:pt x="5019566" y="3354624"/>
                </a:cubicBezTo>
                <a:cubicBezTo>
                  <a:pt x="5037128" y="3349683"/>
                  <a:pt x="5050849" y="3340903"/>
                  <a:pt x="5055239" y="3327731"/>
                </a:cubicBezTo>
                <a:cubicBezTo>
                  <a:pt x="5032738" y="3337060"/>
                  <a:pt x="5037128" y="3318949"/>
                  <a:pt x="5023956" y="3318949"/>
                </a:cubicBezTo>
                <a:close/>
                <a:moveTo>
                  <a:pt x="4147155" y="3309002"/>
                </a:moveTo>
                <a:cubicBezTo>
                  <a:pt x="4134549" y="3309620"/>
                  <a:pt x="4127037" y="3324437"/>
                  <a:pt x="4116746" y="3314559"/>
                </a:cubicBezTo>
                <a:cubicBezTo>
                  <a:pt x="4116746" y="3345842"/>
                  <a:pt x="4089853" y="3323341"/>
                  <a:pt x="4089853" y="3354624"/>
                </a:cubicBezTo>
                <a:cubicBezTo>
                  <a:pt x="4098635" y="3367795"/>
                  <a:pt x="4116746" y="3359014"/>
                  <a:pt x="4103575" y="3350233"/>
                </a:cubicBezTo>
                <a:cubicBezTo>
                  <a:pt x="4130467" y="3359014"/>
                  <a:pt x="4157360" y="3341451"/>
                  <a:pt x="4161750" y="3314559"/>
                </a:cubicBezTo>
                <a:cubicBezTo>
                  <a:pt x="4156125" y="3310168"/>
                  <a:pt x="4151356" y="3308796"/>
                  <a:pt x="4147155" y="3309002"/>
                </a:cubicBezTo>
                <a:close/>
                <a:moveTo>
                  <a:pt x="4803877" y="3301936"/>
                </a:moveTo>
                <a:cubicBezTo>
                  <a:pt x="4767655" y="3292605"/>
                  <a:pt x="4750093" y="3337060"/>
                  <a:pt x="4731982" y="3323888"/>
                </a:cubicBezTo>
                <a:cubicBezTo>
                  <a:pt x="4727041" y="3332669"/>
                  <a:pt x="4713871" y="3332669"/>
                  <a:pt x="4718260" y="3345842"/>
                </a:cubicBezTo>
                <a:cubicBezTo>
                  <a:pt x="4754483" y="3341451"/>
                  <a:pt x="4776985" y="3327731"/>
                  <a:pt x="4803877" y="3301936"/>
                </a:cubicBezTo>
                <a:close/>
                <a:moveTo>
                  <a:pt x="5064021" y="3301386"/>
                </a:moveTo>
                <a:cubicBezTo>
                  <a:pt x="5064021" y="3305777"/>
                  <a:pt x="5064021" y="3305777"/>
                  <a:pt x="5060180" y="3305777"/>
                </a:cubicBezTo>
                <a:cubicBezTo>
                  <a:pt x="5060180" y="3310168"/>
                  <a:pt x="5060180" y="3314559"/>
                  <a:pt x="5064569" y="3314559"/>
                </a:cubicBezTo>
                <a:cubicBezTo>
                  <a:pt x="5064569" y="3310168"/>
                  <a:pt x="5064569" y="3310168"/>
                  <a:pt x="5068960" y="3310168"/>
                </a:cubicBezTo>
                <a:cubicBezTo>
                  <a:pt x="5068960" y="3314559"/>
                  <a:pt x="5068960" y="3318949"/>
                  <a:pt x="5073351" y="3318949"/>
                </a:cubicBezTo>
                <a:cubicBezTo>
                  <a:pt x="5073351" y="3314559"/>
                  <a:pt x="5077741" y="3314559"/>
                  <a:pt x="5082132" y="3314559"/>
                </a:cubicBezTo>
                <a:cubicBezTo>
                  <a:pt x="5082132" y="3310168"/>
                  <a:pt x="5082132" y="3301386"/>
                  <a:pt x="5077741" y="3301386"/>
                </a:cubicBezTo>
                <a:cubicBezTo>
                  <a:pt x="5077741" y="3318949"/>
                  <a:pt x="5077741" y="3296996"/>
                  <a:pt x="5064021" y="3301386"/>
                </a:cubicBezTo>
                <a:close/>
                <a:moveTo>
                  <a:pt x="5208689" y="3296362"/>
                </a:moveTo>
                <a:cubicBezTo>
                  <a:pt x="5183425" y="3291782"/>
                  <a:pt x="5150599" y="3333356"/>
                  <a:pt x="5140308" y="3350233"/>
                </a:cubicBezTo>
                <a:cubicBezTo>
                  <a:pt x="5144698" y="3367795"/>
                  <a:pt x="5144698" y="3377125"/>
                  <a:pt x="5149088" y="3399078"/>
                </a:cubicBezTo>
                <a:cubicBezTo>
                  <a:pt x="5180921" y="3399078"/>
                  <a:pt x="5198483" y="3380967"/>
                  <a:pt x="5216595" y="3372186"/>
                </a:cubicBezTo>
                <a:cubicBezTo>
                  <a:pt x="5216595" y="3363405"/>
                  <a:pt x="5212204" y="3363405"/>
                  <a:pt x="5212204" y="3354624"/>
                </a:cubicBezTo>
                <a:cubicBezTo>
                  <a:pt x="5239096" y="3345842"/>
                  <a:pt x="5261599" y="3332122"/>
                  <a:pt x="5279710" y="3314559"/>
                </a:cubicBezTo>
                <a:cubicBezTo>
                  <a:pt x="5275319" y="3314559"/>
                  <a:pt x="5275319" y="3305777"/>
                  <a:pt x="5275319" y="3301386"/>
                </a:cubicBezTo>
                <a:cubicBezTo>
                  <a:pt x="5257207" y="3301386"/>
                  <a:pt x="5239096" y="3310168"/>
                  <a:pt x="5230316" y="3318949"/>
                </a:cubicBezTo>
                <a:cubicBezTo>
                  <a:pt x="5224691" y="3304542"/>
                  <a:pt x="5217110" y="3297888"/>
                  <a:pt x="5208689" y="3296362"/>
                </a:cubicBezTo>
                <a:close/>
                <a:moveTo>
                  <a:pt x="4992125" y="3288214"/>
                </a:moveTo>
                <a:cubicBezTo>
                  <a:pt x="4992125" y="3296996"/>
                  <a:pt x="4996516" y="3296996"/>
                  <a:pt x="5000906" y="3301936"/>
                </a:cubicBezTo>
                <a:cubicBezTo>
                  <a:pt x="5000906" y="3306326"/>
                  <a:pt x="4999809" y="3308521"/>
                  <a:pt x="4998711" y="3310717"/>
                </a:cubicBezTo>
                <a:lnTo>
                  <a:pt x="4996743" y="3318590"/>
                </a:lnTo>
                <a:lnTo>
                  <a:pt x="4996091" y="3318892"/>
                </a:lnTo>
                <a:lnTo>
                  <a:pt x="4984235" y="3302004"/>
                </a:lnTo>
                <a:cubicBezTo>
                  <a:pt x="4981971" y="3295899"/>
                  <a:pt x="4983070" y="3290410"/>
                  <a:pt x="4992125" y="3288214"/>
                </a:cubicBezTo>
                <a:close/>
                <a:moveTo>
                  <a:pt x="4857165" y="3282564"/>
                </a:moveTo>
                <a:cubicBezTo>
                  <a:pt x="4848367" y="3278577"/>
                  <a:pt x="4830770" y="3290410"/>
                  <a:pt x="4830770" y="3296996"/>
                </a:cubicBezTo>
                <a:cubicBezTo>
                  <a:pt x="4839550" y="3292605"/>
                  <a:pt x="4853272" y="3301386"/>
                  <a:pt x="4862053" y="3292605"/>
                </a:cubicBezTo>
                <a:cubicBezTo>
                  <a:pt x="4862053" y="3286980"/>
                  <a:pt x="4860098" y="3283893"/>
                  <a:pt x="4857165" y="3282564"/>
                </a:cubicBezTo>
                <a:close/>
                <a:moveTo>
                  <a:pt x="4327497" y="3279433"/>
                </a:moveTo>
                <a:cubicBezTo>
                  <a:pt x="4314324" y="3283824"/>
                  <a:pt x="4296213" y="3288214"/>
                  <a:pt x="4291823" y="3301386"/>
                </a:cubicBezTo>
                <a:cubicBezTo>
                  <a:pt x="4305542" y="3296996"/>
                  <a:pt x="4305542" y="3305777"/>
                  <a:pt x="4314324" y="3305777"/>
                </a:cubicBezTo>
                <a:cubicBezTo>
                  <a:pt x="4318715" y="3296996"/>
                  <a:pt x="4332435" y="3296996"/>
                  <a:pt x="4327497" y="3279433"/>
                </a:cubicBezTo>
                <a:close/>
                <a:moveTo>
                  <a:pt x="4481836" y="3277530"/>
                </a:moveTo>
                <a:cubicBezTo>
                  <a:pt x="4478424" y="3276449"/>
                  <a:pt x="4474719" y="3276690"/>
                  <a:pt x="4471289" y="3278885"/>
                </a:cubicBezTo>
                <a:cubicBezTo>
                  <a:pt x="4480619" y="3288214"/>
                  <a:pt x="4480619" y="3301386"/>
                  <a:pt x="4489400" y="3305777"/>
                </a:cubicBezTo>
                <a:cubicBezTo>
                  <a:pt x="4499690" y="3295899"/>
                  <a:pt x="4492076" y="3280772"/>
                  <a:pt x="4481836" y="3277530"/>
                </a:cubicBezTo>
                <a:close/>
                <a:moveTo>
                  <a:pt x="4682587" y="3270104"/>
                </a:moveTo>
                <a:cubicBezTo>
                  <a:pt x="4678196" y="3283276"/>
                  <a:pt x="4664476" y="3270104"/>
                  <a:pt x="4660085" y="3274494"/>
                </a:cubicBezTo>
                <a:cubicBezTo>
                  <a:pt x="4642523" y="3314559"/>
                  <a:pt x="4686978" y="3332669"/>
                  <a:pt x="4700699" y="3305777"/>
                </a:cubicBezTo>
                <a:cubicBezTo>
                  <a:pt x="4686978" y="3296996"/>
                  <a:pt x="4691368" y="3278885"/>
                  <a:pt x="4678196" y="3283276"/>
                </a:cubicBezTo>
                <a:cubicBezTo>
                  <a:pt x="4682587" y="3283276"/>
                  <a:pt x="4691368" y="3270104"/>
                  <a:pt x="4682587" y="3270104"/>
                </a:cubicBezTo>
                <a:close/>
                <a:moveTo>
                  <a:pt x="4462508" y="3270104"/>
                </a:moveTo>
                <a:cubicBezTo>
                  <a:pt x="4448786" y="3274494"/>
                  <a:pt x="4435615" y="3270104"/>
                  <a:pt x="4431224" y="3292057"/>
                </a:cubicBezTo>
                <a:cubicBezTo>
                  <a:pt x="4444396" y="3287666"/>
                  <a:pt x="4462508" y="3287666"/>
                  <a:pt x="4462508" y="3270104"/>
                </a:cubicBezTo>
                <a:close/>
                <a:moveTo>
                  <a:pt x="4184253" y="3265713"/>
                </a:moveTo>
                <a:cubicBezTo>
                  <a:pt x="4188643" y="3270104"/>
                  <a:pt x="4179861" y="3288214"/>
                  <a:pt x="4188643" y="3287666"/>
                </a:cubicBezTo>
                <a:cubicBezTo>
                  <a:pt x="4193033" y="3287666"/>
                  <a:pt x="4202363" y="3261322"/>
                  <a:pt x="4184253" y="3265713"/>
                </a:cubicBezTo>
                <a:close/>
                <a:moveTo>
                  <a:pt x="4108515" y="3251993"/>
                </a:moveTo>
                <a:cubicBezTo>
                  <a:pt x="4108515" y="3256383"/>
                  <a:pt x="4099185" y="3256383"/>
                  <a:pt x="4094794" y="3256383"/>
                </a:cubicBezTo>
                <a:cubicBezTo>
                  <a:pt x="4094794" y="3270104"/>
                  <a:pt x="4081073" y="3270104"/>
                  <a:pt x="4076681" y="3283276"/>
                </a:cubicBezTo>
                <a:cubicBezTo>
                  <a:pt x="4062962" y="3274494"/>
                  <a:pt x="4036069" y="3278885"/>
                  <a:pt x="4036618" y="3295899"/>
                </a:cubicBezTo>
                <a:cubicBezTo>
                  <a:pt x="4049790" y="3300838"/>
                  <a:pt x="4059120" y="3314010"/>
                  <a:pt x="4067901" y="3322791"/>
                </a:cubicBezTo>
                <a:cubicBezTo>
                  <a:pt x="4067901" y="3314010"/>
                  <a:pt x="4076681" y="3314010"/>
                  <a:pt x="4090403" y="3314010"/>
                </a:cubicBezTo>
                <a:cubicBezTo>
                  <a:pt x="4099185" y="3295899"/>
                  <a:pt x="4099185" y="3291508"/>
                  <a:pt x="4090403" y="3273946"/>
                </a:cubicBezTo>
                <a:cubicBezTo>
                  <a:pt x="4094794" y="3269554"/>
                  <a:pt x="4117295" y="3260773"/>
                  <a:pt x="4108515" y="3251993"/>
                </a:cubicBezTo>
                <a:close/>
                <a:moveTo>
                  <a:pt x="5037128" y="3238821"/>
                </a:moveTo>
                <a:cubicBezTo>
                  <a:pt x="4996516" y="3265713"/>
                  <a:pt x="4938340" y="3274494"/>
                  <a:pt x="4911447" y="3314559"/>
                </a:cubicBezTo>
                <a:cubicBezTo>
                  <a:pt x="4906508" y="3310168"/>
                  <a:pt x="4906508" y="3305777"/>
                  <a:pt x="4897727" y="3310168"/>
                </a:cubicBezTo>
                <a:cubicBezTo>
                  <a:pt x="4897727" y="3332669"/>
                  <a:pt x="4875774" y="3337060"/>
                  <a:pt x="4857113" y="3328828"/>
                </a:cubicBezTo>
                <a:cubicBezTo>
                  <a:pt x="4857113" y="3350781"/>
                  <a:pt x="4875225" y="3337609"/>
                  <a:pt x="4875225" y="3342000"/>
                </a:cubicBezTo>
                <a:cubicBezTo>
                  <a:pt x="4893336" y="3368344"/>
                  <a:pt x="4861503" y="3386455"/>
                  <a:pt x="4879615" y="3404017"/>
                </a:cubicBezTo>
                <a:cubicBezTo>
                  <a:pt x="4874676" y="3408408"/>
                  <a:pt x="4852173" y="3417189"/>
                  <a:pt x="4865894" y="3425971"/>
                </a:cubicBezTo>
                <a:cubicBezTo>
                  <a:pt x="4884007" y="3412250"/>
                  <a:pt x="4897177" y="3403469"/>
                  <a:pt x="4919680" y="3394688"/>
                </a:cubicBezTo>
                <a:cubicBezTo>
                  <a:pt x="4919680" y="3399078"/>
                  <a:pt x="4915288" y="3403469"/>
                  <a:pt x="4919680" y="3403469"/>
                </a:cubicBezTo>
                <a:cubicBezTo>
                  <a:pt x="4946571" y="3399078"/>
                  <a:pt x="4960292" y="3376577"/>
                  <a:pt x="4987185" y="3367795"/>
                </a:cubicBezTo>
                <a:cubicBezTo>
                  <a:pt x="4973464" y="3377125"/>
                  <a:pt x="4982245" y="3394688"/>
                  <a:pt x="4995966" y="3399078"/>
                </a:cubicBezTo>
                <a:cubicBezTo>
                  <a:pt x="5000357" y="3389747"/>
                  <a:pt x="5009139" y="3385357"/>
                  <a:pt x="5004749" y="3372186"/>
                </a:cubicBezTo>
                <a:cubicBezTo>
                  <a:pt x="4991575" y="3367795"/>
                  <a:pt x="4987185" y="3349683"/>
                  <a:pt x="4995966" y="3332122"/>
                </a:cubicBezTo>
                <a:cubicBezTo>
                  <a:pt x="4986637" y="3332122"/>
                  <a:pt x="4982245" y="3340903"/>
                  <a:pt x="4982245" y="3332122"/>
                </a:cubicBezTo>
                <a:cubicBezTo>
                  <a:pt x="4987185" y="3327731"/>
                  <a:pt x="4991575" y="3323341"/>
                  <a:pt x="4995966" y="3318949"/>
                </a:cubicBezTo>
                <a:lnTo>
                  <a:pt x="4996091" y="3318892"/>
                </a:lnTo>
                <a:lnTo>
                  <a:pt x="4996516" y="3319497"/>
                </a:lnTo>
                <a:lnTo>
                  <a:pt x="4996743" y="3318590"/>
                </a:lnTo>
                <a:lnTo>
                  <a:pt x="5026906" y="3304611"/>
                </a:lnTo>
                <a:cubicBezTo>
                  <a:pt x="5034247" y="3296860"/>
                  <a:pt x="5038774" y="3285746"/>
                  <a:pt x="5040970" y="3270104"/>
                </a:cubicBezTo>
                <a:cubicBezTo>
                  <a:pt x="5023407" y="3265713"/>
                  <a:pt x="5027798" y="3287666"/>
                  <a:pt x="5009686" y="3283276"/>
                </a:cubicBezTo>
                <a:cubicBezTo>
                  <a:pt x="5005296" y="3283276"/>
                  <a:pt x="5000906" y="3278885"/>
                  <a:pt x="5000906" y="3270104"/>
                </a:cubicBezTo>
                <a:cubicBezTo>
                  <a:pt x="5014626" y="3265713"/>
                  <a:pt x="5009686" y="3274494"/>
                  <a:pt x="5023407" y="3270104"/>
                </a:cubicBezTo>
                <a:cubicBezTo>
                  <a:pt x="5028348" y="3260773"/>
                  <a:pt x="5032738" y="3251993"/>
                  <a:pt x="5037128" y="3238821"/>
                </a:cubicBezTo>
                <a:close/>
                <a:moveTo>
                  <a:pt x="5032738" y="3216867"/>
                </a:moveTo>
                <a:cubicBezTo>
                  <a:pt x="5014626" y="3212477"/>
                  <a:pt x="5010236" y="3234430"/>
                  <a:pt x="5023956" y="3234430"/>
                </a:cubicBezTo>
                <a:cubicBezTo>
                  <a:pt x="5028348" y="3230039"/>
                  <a:pt x="5028348" y="3225649"/>
                  <a:pt x="5032738" y="3216867"/>
                </a:cubicBezTo>
                <a:close/>
                <a:moveTo>
                  <a:pt x="5171591" y="3212477"/>
                </a:moveTo>
                <a:cubicBezTo>
                  <a:pt x="5171591" y="3225649"/>
                  <a:pt x="5158419" y="3221258"/>
                  <a:pt x="5157870" y="3234430"/>
                </a:cubicBezTo>
                <a:cubicBezTo>
                  <a:pt x="5140308" y="3230039"/>
                  <a:pt x="5157870" y="3216867"/>
                  <a:pt x="5171591" y="3212477"/>
                </a:cubicBezTo>
                <a:close/>
                <a:moveTo>
                  <a:pt x="4107966" y="3212477"/>
                </a:moveTo>
                <a:cubicBezTo>
                  <a:pt x="4098635" y="3212477"/>
                  <a:pt x="4094245" y="3216867"/>
                  <a:pt x="4090403" y="3216867"/>
                </a:cubicBezTo>
                <a:cubicBezTo>
                  <a:pt x="4090403" y="3225649"/>
                  <a:pt x="4094794" y="3230039"/>
                  <a:pt x="4099185" y="3234430"/>
                </a:cubicBezTo>
                <a:cubicBezTo>
                  <a:pt x="4099185" y="3225649"/>
                  <a:pt x="4112356" y="3225649"/>
                  <a:pt x="4107966" y="3212477"/>
                </a:cubicBezTo>
                <a:close/>
                <a:moveTo>
                  <a:pt x="4264929" y="3208086"/>
                </a:moveTo>
                <a:cubicBezTo>
                  <a:pt x="4264929" y="3212477"/>
                  <a:pt x="4260538" y="3216867"/>
                  <a:pt x="4260538" y="3221258"/>
                </a:cubicBezTo>
                <a:lnTo>
                  <a:pt x="4278651" y="3221258"/>
                </a:lnTo>
                <a:cubicBezTo>
                  <a:pt x="4278651" y="3212477"/>
                  <a:pt x="4278651" y="3203696"/>
                  <a:pt x="4264929" y="3208086"/>
                </a:cubicBezTo>
                <a:close/>
                <a:moveTo>
                  <a:pt x="5445456" y="3203696"/>
                </a:moveTo>
                <a:cubicBezTo>
                  <a:pt x="5449846" y="3212477"/>
                  <a:pt x="5436674" y="3225649"/>
                  <a:pt x="5445456" y="3230039"/>
                </a:cubicBezTo>
                <a:cubicBezTo>
                  <a:pt x="5445456" y="3238821"/>
                  <a:pt x="5432284" y="3234430"/>
                  <a:pt x="5436674" y="3243212"/>
                </a:cubicBezTo>
                <a:cubicBezTo>
                  <a:pt x="5427344" y="3238821"/>
                  <a:pt x="5422954" y="3234430"/>
                  <a:pt x="5418563" y="3225649"/>
                </a:cubicBezTo>
                <a:cubicBezTo>
                  <a:pt x="5422954" y="3212477"/>
                  <a:pt x="5431734" y="3203696"/>
                  <a:pt x="5445456" y="3203696"/>
                </a:cubicBezTo>
                <a:close/>
                <a:moveTo>
                  <a:pt x="4592579" y="3203696"/>
                </a:moveTo>
                <a:cubicBezTo>
                  <a:pt x="4574469" y="3203696"/>
                  <a:pt x="4565687" y="3221258"/>
                  <a:pt x="4538794" y="3212477"/>
                </a:cubicBezTo>
                <a:cubicBezTo>
                  <a:pt x="4538794" y="3223454"/>
                  <a:pt x="4538794" y="3230039"/>
                  <a:pt x="4540440" y="3235596"/>
                </a:cubicBezTo>
                <a:lnTo>
                  <a:pt x="4551410" y="3251723"/>
                </a:lnTo>
                <a:lnTo>
                  <a:pt x="4549959" y="3252641"/>
                </a:lnTo>
                <a:lnTo>
                  <a:pt x="4540989" y="3253090"/>
                </a:lnTo>
                <a:cubicBezTo>
                  <a:pt x="4538794" y="3253639"/>
                  <a:pt x="4538794" y="3254737"/>
                  <a:pt x="4543184" y="3256932"/>
                </a:cubicBezTo>
                <a:lnTo>
                  <a:pt x="4549959" y="3252641"/>
                </a:lnTo>
                <a:lnTo>
                  <a:pt x="4551966" y="3252541"/>
                </a:lnTo>
                <a:lnTo>
                  <a:pt x="4551410" y="3251723"/>
                </a:lnTo>
                <a:lnTo>
                  <a:pt x="4592579" y="3225649"/>
                </a:lnTo>
                <a:cubicBezTo>
                  <a:pt x="4592579" y="3225649"/>
                  <a:pt x="4592579" y="3225649"/>
                  <a:pt x="4592579" y="3203696"/>
                </a:cubicBezTo>
                <a:close/>
                <a:moveTo>
                  <a:pt x="4790087" y="3192171"/>
                </a:moveTo>
                <a:cubicBezTo>
                  <a:pt x="4786177" y="3192720"/>
                  <a:pt x="4781649" y="3193817"/>
                  <a:pt x="4772594" y="3193817"/>
                </a:cubicBezTo>
                <a:cubicBezTo>
                  <a:pt x="4772594" y="3216319"/>
                  <a:pt x="4754483" y="3220709"/>
                  <a:pt x="4745702" y="3229490"/>
                </a:cubicBezTo>
                <a:cubicBezTo>
                  <a:pt x="4745702" y="3243212"/>
                  <a:pt x="4754483" y="3243212"/>
                  <a:pt x="4754483" y="3256383"/>
                </a:cubicBezTo>
                <a:cubicBezTo>
                  <a:pt x="4740762" y="3251993"/>
                  <a:pt x="4731982" y="3265164"/>
                  <a:pt x="4731982" y="3256383"/>
                </a:cubicBezTo>
                <a:cubicBezTo>
                  <a:pt x="4740762" y="3256383"/>
                  <a:pt x="4731982" y="3243212"/>
                  <a:pt x="4731982" y="3238821"/>
                </a:cubicBezTo>
                <a:cubicBezTo>
                  <a:pt x="4709479" y="3243760"/>
                  <a:pt x="4678196" y="3265713"/>
                  <a:pt x="4700699" y="3287118"/>
                </a:cubicBezTo>
                <a:cubicBezTo>
                  <a:pt x="4709479" y="3287118"/>
                  <a:pt x="4714419" y="3273946"/>
                  <a:pt x="4723200" y="3282727"/>
                </a:cubicBezTo>
                <a:cubicBezTo>
                  <a:pt x="4723200" y="3291508"/>
                  <a:pt x="4718809" y="3295899"/>
                  <a:pt x="4714419" y="3300290"/>
                </a:cubicBezTo>
                <a:cubicBezTo>
                  <a:pt x="4741312" y="3314010"/>
                  <a:pt x="4741312" y="3287118"/>
                  <a:pt x="4755032" y="3278336"/>
                </a:cubicBezTo>
                <a:cubicBezTo>
                  <a:pt x="4755032" y="3264616"/>
                  <a:pt x="4750093" y="3255835"/>
                  <a:pt x="4763814" y="3251444"/>
                </a:cubicBezTo>
                <a:cubicBezTo>
                  <a:pt x="4763814" y="3255835"/>
                  <a:pt x="4763814" y="3260225"/>
                  <a:pt x="4768204" y="3264616"/>
                </a:cubicBezTo>
                <a:cubicBezTo>
                  <a:pt x="4773143" y="3255835"/>
                  <a:pt x="4781925" y="3255835"/>
                  <a:pt x="4781925" y="3242662"/>
                </a:cubicBezTo>
                <a:cubicBezTo>
                  <a:pt x="4772594" y="3242662"/>
                  <a:pt x="4768204" y="3238271"/>
                  <a:pt x="4768204" y="3225099"/>
                </a:cubicBezTo>
                <a:cubicBezTo>
                  <a:pt x="4781375" y="3225099"/>
                  <a:pt x="4786315" y="3229490"/>
                  <a:pt x="4795097" y="3229490"/>
                </a:cubicBezTo>
                <a:cubicBezTo>
                  <a:pt x="4795097" y="3215770"/>
                  <a:pt x="4803877" y="3215770"/>
                  <a:pt x="4803877" y="3193817"/>
                </a:cubicBezTo>
                <a:cubicBezTo>
                  <a:pt x="4797291" y="3191622"/>
                  <a:pt x="4793997" y="3191622"/>
                  <a:pt x="4790087" y="3192171"/>
                </a:cubicBezTo>
                <a:close/>
                <a:moveTo>
                  <a:pt x="4350546" y="3185585"/>
                </a:moveTo>
                <a:cubicBezTo>
                  <a:pt x="4328045" y="3185585"/>
                  <a:pt x="4296213" y="3181194"/>
                  <a:pt x="4291823" y="3212477"/>
                </a:cubicBezTo>
                <a:cubicBezTo>
                  <a:pt x="4301152" y="3216867"/>
                  <a:pt x="4309933" y="3216867"/>
                  <a:pt x="4309933" y="3225649"/>
                </a:cubicBezTo>
                <a:cubicBezTo>
                  <a:pt x="4291823" y="3234430"/>
                  <a:pt x="4287431" y="3252541"/>
                  <a:pt x="4287431" y="3261322"/>
                </a:cubicBezTo>
                <a:cubicBezTo>
                  <a:pt x="4309933" y="3261322"/>
                  <a:pt x="4323654" y="3234430"/>
                  <a:pt x="4332435" y="3234430"/>
                </a:cubicBezTo>
                <a:cubicBezTo>
                  <a:pt x="4323654" y="3216867"/>
                  <a:pt x="4341766" y="3198757"/>
                  <a:pt x="4350546" y="3185585"/>
                </a:cubicBezTo>
                <a:close/>
                <a:moveTo>
                  <a:pt x="4678196" y="3168022"/>
                </a:moveTo>
                <a:cubicBezTo>
                  <a:pt x="4651304" y="3168022"/>
                  <a:pt x="4651304" y="3189975"/>
                  <a:pt x="4638132" y="3203696"/>
                </a:cubicBezTo>
                <a:cubicBezTo>
                  <a:pt x="4651304" y="3212477"/>
                  <a:pt x="4655694" y="3190525"/>
                  <a:pt x="4673806" y="3194914"/>
                </a:cubicBezTo>
                <a:cubicBezTo>
                  <a:pt x="4678196" y="3181194"/>
                  <a:pt x="4673806" y="3185585"/>
                  <a:pt x="4678196" y="3168022"/>
                </a:cubicBezTo>
                <a:close/>
                <a:moveTo>
                  <a:pt x="4511903" y="3141679"/>
                </a:moveTo>
                <a:cubicBezTo>
                  <a:pt x="4498730" y="3137288"/>
                  <a:pt x="4494339" y="3150460"/>
                  <a:pt x="4476228" y="3150460"/>
                </a:cubicBezTo>
                <a:cubicBezTo>
                  <a:pt x="4476228" y="3168022"/>
                  <a:pt x="4466899" y="3176803"/>
                  <a:pt x="4489948" y="3181743"/>
                </a:cubicBezTo>
                <a:cubicBezTo>
                  <a:pt x="4489948" y="3177352"/>
                  <a:pt x="4489948" y="3168571"/>
                  <a:pt x="4494339" y="3168571"/>
                </a:cubicBezTo>
                <a:cubicBezTo>
                  <a:pt x="4503121" y="3182291"/>
                  <a:pt x="4480619" y="3186681"/>
                  <a:pt x="4480619" y="3199854"/>
                </a:cubicBezTo>
                <a:cubicBezTo>
                  <a:pt x="4498181" y="3194914"/>
                  <a:pt x="4502572" y="3181743"/>
                  <a:pt x="4516293" y="3172961"/>
                </a:cubicBezTo>
                <a:cubicBezTo>
                  <a:pt x="4516293" y="3181743"/>
                  <a:pt x="4520683" y="3190525"/>
                  <a:pt x="4525075" y="3190525"/>
                </a:cubicBezTo>
                <a:cubicBezTo>
                  <a:pt x="4533855" y="3181743"/>
                  <a:pt x="4547576" y="3186134"/>
                  <a:pt x="4547576" y="3168571"/>
                </a:cubicBezTo>
                <a:cubicBezTo>
                  <a:pt x="4534404" y="3159241"/>
                  <a:pt x="4511903" y="3163632"/>
                  <a:pt x="4511903" y="3141679"/>
                </a:cubicBezTo>
                <a:close/>
                <a:moveTo>
                  <a:pt x="4785766" y="3132348"/>
                </a:moveTo>
                <a:cubicBezTo>
                  <a:pt x="4758874" y="3132348"/>
                  <a:pt x="4740762" y="3145520"/>
                  <a:pt x="4736372" y="3163632"/>
                </a:cubicBezTo>
                <a:cubicBezTo>
                  <a:pt x="4745702" y="3168022"/>
                  <a:pt x="4758874" y="3168022"/>
                  <a:pt x="4754483" y="3185585"/>
                </a:cubicBezTo>
                <a:cubicBezTo>
                  <a:pt x="4772594" y="3185585"/>
                  <a:pt x="4790705" y="3181194"/>
                  <a:pt x="4799487" y="3163632"/>
                </a:cubicBezTo>
                <a:cubicBezTo>
                  <a:pt x="4785766" y="3154302"/>
                  <a:pt x="4799487" y="3141130"/>
                  <a:pt x="4785766" y="3132348"/>
                </a:cubicBezTo>
                <a:close/>
                <a:moveTo>
                  <a:pt x="4691368" y="3097224"/>
                </a:moveTo>
                <a:cubicBezTo>
                  <a:pt x="4682587" y="3127957"/>
                  <a:pt x="4655694" y="3137288"/>
                  <a:pt x="4641974" y="3154849"/>
                </a:cubicBezTo>
                <a:cubicBezTo>
                  <a:pt x="4655146" y="3150460"/>
                  <a:pt x="4655146" y="3159241"/>
                  <a:pt x="4668866" y="3159241"/>
                </a:cubicBezTo>
                <a:cubicBezTo>
                  <a:pt x="4678196" y="3136739"/>
                  <a:pt x="4709479" y="3136739"/>
                  <a:pt x="4713871" y="3110396"/>
                </a:cubicBezTo>
                <a:cubicBezTo>
                  <a:pt x="4695759" y="3119176"/>
                  <a:pt x="4705089" y="3097224"/>
                  <a:pt x="4691368" y="3097224"/>
                </a:cubicBezTo>
                <a:close/>
                <a:moveTo>
                  <a:pt x="4294737" y="3093107"/>
                </a:moveTo>
                <a:cubicBezTo>
                  <a:pt x="4275701" y="3091460"/>
                  <a:pt x="4249563" y="3097224"/>
                  <a:pt x="4256148" y="3110396"/>
                </a:cubicBezTo>
                <a:cubicBezTo>
                  <a:pt x="4256148" y="3106005"/>
                  <a:pt x="4260538" y="3110396"/>
                  <a:pt x="4260538" y="3119176"/>
                </a:cubicBezTo>
                <a:cubicBezTo>
                  <a:pt x="4283041" y="3119176"/>
                  <a:pt x="4296213" y="3110396"/>
                  <a:pt x="4309933" y="3097224"/>
                </a:cubicBezTo>
                <a:cubicBezTo>
                  <a:pt x="4306640" y="3095028"/>
                  <a:pt x="4301084" y="3093656"/>
                  <a:pt x="4294737" y="3093107"/>
                </a:cubicBezTo>
                <a:close/>
                <a:moveTo>
                  <a:pt x="4952060" y="3043438"/>
                </a:moveTo>
                <a:cubicBezTo>
                  <a:pt x="4942730" y="3052219"/>
                  <a:pt x="4929558" y="3070332"/>
                  <a:pt x="4938340" y="3079112"/>
                </a:cubicBezTo>
                <a:cubicBezTo>
                  <a:pt x="4952060" y="3074172"/>
                  <a:pt x="4960841" y="3065391"/>
                  <a:pt x="4960841" y="3052219"/>
                </a:cubicBezTo>
                <a:cubicBezTo>
                  <a:pt x="4956451" y="3052219"/>
                  <a:pt x="4956451" y="3047829"/>
                  <a:pt x="4952060" y="3043438"/>
                </a:cubicBezTo>
                <a:close/>
                <a:moveTo>
                  <a:pt x="4718809" y="3042890"/>
                </a:moveTo>
                <a:cubicBezTo>
                  <a:pt x="4682587" y="3047280"/>
                  <a:pt x="4660085" y="3100517"/>
                  <a:pt x="4624412" y="3078563"/>
                </a:cubicBezTo>
                <a:cubicBezTo>
                  <a:pt x="4606848" y="3078563"/>
                  <a:pt x="4606848" y="3091735"/>
                  <a:pt x="4593129" y="3082954"/>
                </a:cubicBezTo>
                <a:cubicBezTo>
                  <a:pt x="4593129" y="3074172"/>
                  <a:pt x="4606848" y="3065391"/>
                  <a:pt x="4593129" y="3061001"/>
                </a:cubicBezTo>
                <a:cubicBezTo>
                  <a:pt x="4593129" y="3065391"/>
                  <a:pt x="4583798" y="3065391"/>
                  <a:pt x="4575018" y="3065391"/>
                </a:cubicBezTo>
                <a:cubicBezTo>
                  <a:pt x="4596970" y="3096126"/>
                  <a:pt x="4565687" y="3101065"/>
                  <a:pt x="4561296" y="3123019"/>
                </a:cubicBezTo>
                <a:cubicBezTo>
                  <a:pt x="4570626" y="3127410"/>
                  <a:pt x="4575018" y="3109846"/>
                  <a:pt x="4579408" y="3123019"/>
                </a:cubicBezTo>
                <a:cubicBezTo>
                  <a:pt x="4570626" y="3132348"/>
                  <a:pt x="4552515" y="3127410"/>
                  <a:pt x="4556906" y="3154302"/>
                </a:cubicBezTo>
                <a:cubicBezTo>
                  <a:pt x="4579408" y="3144971"/>
                  <a:pt x="4556906" y="3154302"/>
                  <a:pt x="4561296" y="3171865"/>
                </a:cubicBezTo>
                <a:cubicBezTo>
                  <a:pt x="4597519" y="3171865"/>
                  <a:pt x="4588737" y="3123019"/>
                  <a:pt x="4624412" y="3123019"/>
                </a:cubicBezTo>
                <a:cubicBezTo>
                  <a:pt x="4637584" y="3127957"/>
                  <a:pt x="4615081" y="3141130"/>
                  <a:pt x="4628803" y="3149911"/>
                </a:cubicBezTo>
                <a:cubicBezTo>
                  <a:pt x="4669416" y="3141130"/>
                  <a:pt x="4665024" y="3087344"/>
                  <a:pt x="4700699" y="3069782"/>
                </a:cubicBezTo>
                <a:cubicBezTo>
                  <a:pt x="4700699" y="3083502"/>
                  <a:pt x="4682587" y="3079112"/>
                  <a:pt x="4686978" y="3096674"/>
                </a:cubicBezTo>
                <a:cubicBezTo>
                  <a:pt x="4700150" y="3092284"/>
                  <a:pt x="4700150" y="3101065"/>
                  <a:pt x="4713871" y="3096674"/>
                </a:cubicBezTo>
                <a:cubicBezTo>
                  <a:pt x="4727590" y="3074721"/>
                  <a:pt x="4705089" y="3065941"/>
                  <a:pt x="4718809" y="3042890"/>
                </a:cubicBezTo>
                <a:close/>
                <a:moveTo>
                  <a:pt x="5228026" y="3025396"/>
                </a:moveTo>
                <a:cubicBezTo>
                  <a:pt x="5241738" y="3022309"/>
                  <a:pt x="5245957" y="3034657"/>
                  <a:pt x="5212204" y="3034657"/>
                </a:cubicBezTo>
                <a:cubicBezTo>
                  <a:pt x="5217830" y="3029169"/>
                  <a:pt x="5223455" y="3026425"/>
                  <a:pt x="5228026" y="3025396"/>
                </a:cubicBezTo>
                <a:close/>
                <a:moveTo>
                  <a:pt x="4780346" y="2968249"/>
                </a:moveTo>
                <a:cubicBezTo>
                  <a:pt x="4777533" y="2970444"/>
                  <a:pt x="4776435" y="2974835"/>
                  <a:pt x="4776435" y="2981421"/>
                </a:cubicBezTo>
                <a:cubicBezTo>
                  <a:pt x="4781375" y="2981421"/>
                  <a:pt x="4781375" y="2985813"/>
                  <a:pt x="4790156" y="2981421"/>
                </a:cubicBezTo>
                <a:cubicBezTo>
                  <a:pt x="4790156" y="2977030"/>
                  <a:pt x="4794547" y="2977030"/>
                  <a:pt x="4794547" y="2968249"/>
                </a:cubicBezTo>
                <a:cubicBezTo>
                  <a:pt x="4787687" y="2966053"/>
                  <a:pt x="4783159" y="2966053"/>
                  <a:pt x="4780346" y="2968249"/>
                </a:cubicBezTo>
                <a:close/>
                <a:moveTo>
                  <a:pt x="5360387" y="2950137"/>
                </a:moveTo>
                <a:cubicBezTo>
                  <a:pt x="5364778" y="2954528"/>
                  <a:pt x="5369168" y="2954528"/>
                  <a:pt x="5369168" y="2950137"/>
                </a:cubicBezTo>
                <a:cubicBezTo>
                  <a:pt x="5382889" y="2954528"/>
                  <a:pt x="5364778" y="2958919"/>
                  <a:pt x="5369717" y="2972091"/>
                </a:cubicBezTo>
                <a:cubicBezTo>
                  <a:pt x="5351605" y="2967701"/>
                  <a:pt x="5351605" y="2989654"/>
                  <a:pt x="5329104" y="2980872"/>
                </a:cubicBezTo>
                <a:cubicBezTo>
                  <a:pt x="5329104" y="2976482"/>
                  <a:pt x="5333494" y="2972091"/>
                  <a:pt x="5333494" y="2967701"/>
                </a:cubicBezTo>
                <a:cubicBezTo>
                  <a:pt x="5346667" y="2967701"/>
                  <a:pt x="5360387" y="2963310"/>
                  <a:pt x="5360387" y="2950137"/>
                </a:cubicBezTo>
                <a:close/>
                <a:moveTo>
                  <a:pt x="5279161" y="2946296"/>
                </a:moveTo>
                <a:cubicBezTo>
                  <a:pt x="5265989" y="2950686"/>
                  <a:pt x="5247878" y="2950686"/>
                  <a:pt x="5247878" y="2968249"/>
                </a:cubicBezTo>
                <a:cubicBezTo>
                  <a:pt x="5257207" y="2972639"/>
                  <a:pt x="5265989" y="2972639"/>
                  <a:pt x="5274771" y="2973188"/>
                </a:cubicBezTo>
                <a:cubicBezTo>
                  <a:pt x="5274771" y="2959468"/>
                  <a:pt x="5279161" y="2959468"/>
                  <a:pt x="5279161" y="2946296"/>
                </a:cubicBezTo>
                <a:close/>
                <a:moveTo>
                  <a:pt x="5140308" y="2936966"/>
                </a:moveTo>
                <a:cubicBezTo>
                  <a:pt x="5131526" y="2945747"/>
                  <a:pt x="5122196" y="2936966"/>
                  <a:pt x="5113415" y="2945747"/>
                </a:cubicBezTo>
                <a:cubicBezTo>
                  <a:pt x="5113415" y="2955077"/>
                  <a:pt x="5122196" y="2963858"/>
                  <a:pt x="5117806" y="2977030"/>
                </a:cubicBezTo>
                <a:cubicBezTo>
                  <a:pt x="5135916" y="2972639"/>
                  <a:pt x="5140308" y="2941357"/>
                  <a:pt x="5140308" y="2936966"/>
                </a:cubicBezTo>
                <a:close/>
                <a:moveTo>
                  <a:pt x="5288490" y="2927636"/>
                </a:moveTo>
                <a:cubicBezTo>
                  <a:pt x="5288490" y="2945747"/>
                  <a:pt x="5288490" y="2954528"/>
                  <a:pt x="5284100" y="2967701"/>
                </a:cubicBezTo>
                <a:cubicBezTo>
                  <a:pt x="5284100" y="2967701"/>
                  <a:pt x="5288490" y="2972091"/>
                  <a:pt x="5288490" y="2976482"/>
                </a:cubicBezTo>
                <a:cubicBezTo>
                  <a:pt x="5306053" y="2972091"/>
                  <a:pt x="5315383" y="2967701"/>
                  <a:pt x="5324165" y="2954528"/>
                </a:cubicBezTo>
                <a:cubicBezTo>
                  <a:pt x="5324165" y="2972639"/>
                  <a:pt x="5292882" y="2994593"/>
                  <a:pt x="5265989" y="3002825"/>
                </a:cubicBezTo>
                <a:cubicBezTo>
                  <a:pt x="5265989" y="3002825"/>
                  <a:pt x="5265989" y="3002825"/>
                  <a:pt x="5265989" y="2980872"/>
                </a:cubicBezTo>
                <a:cubicBezTo>
                  <a:pt x="5256659" y="2976482"/>
                  <a:pt x="5229767" y="2985263"/>
                  <a:pt x="5225376" y="2972091"/>
                </a:cubicBezTo>
                <a:cubicBezTo>
                  <a:pt x="5243487" y="2954528"/>
                  <a:pt x="5261599" y="2936417"/>
                  <a:pt x="5288490" y="2927636"/>
                </a:cubicBezTo>
                <a:close/>
                <a:moveTo>
                  <a:pt x="884708" y="2892511"/>
                </a:moveTo>
                <a:cubicBezTo>
                  <a:pt x="898429" y="2888121"/>
                  <a:pt x="898429" y="2896902"/>
                  <a:pt x="907210" y="2901292"/>
                </a:cubicBezTo>
                <a:cubicBezTo>
                  <a:pt x="902820" y="2910073"/>
                  <a:pt x="880318" y="2896902"/>
                  <a:pt x="880318" y="2914464"/>
                </a:cubicBezTo>
                <a:cubicBezTo>
                  <a:pt x="875927" y="2914464"/>
                  <a:pt x="884708" y="2896902"/>
                  <a:pt x="884708" y="2892511"/>
                </a:cubicBezTo>
                <a:close/>
                <a:moveTo>
                  <a:pt x="5351058" y="2888121"/>
                </a:moveTo>
                <a:cubicBezTo>
                  <a:pt x="5355997" y="2892511"/>
                  <a:pt x="5364778" y="2896902"/>
                  <a:pt x="5364778" y="2910073"/>
                </a:cubicBezTo>
                <a:cubicBezTo>
                  <a:pt x="5342276" y="2905682"/>
                  <a:pt x="5355997" y="2941357"/>
                  <a:pt x="5332946" y="2936966"/>
                </a:cubicBezTo>
                <a:cubicBezTo>
                  <a:pt x="5332946" y="2923245"/>
                  <a:pt x="5324165" y="2918854"/>
                  <a:pt x="5328556" y="2905682"/>
                </a:cubicBezTo>
                <a:cubicBezTo>
                  <a:pt x="5337336" y="2901292"/>
                  <a:pt x="5346667" y="2896902"/>
                  <a:pt x="5351058" y="2888121"/>
                </a:cubicBezTo>
                <a:close/>
                <a:moveTo>
                  <a:pt x="4933950" y="2865618"/>
                </a:moveTo>
                <a:cubicBezTo>
                  <a:pt x="4929558" y="2874949"/>
                  <a:pt x="4929558" y="2883730"/>
                  <a:pt x="4929558" y="2896902"/>
                </a:cubicBezTo>
                <a:cubicBezTo>
                  <a:pt x="4942730" y="2892511"/>
                  <a:pt x="4956451" y="2888121"/>
                  <a:pt x="4956451" y="2870009"/>
                </a:cubicBezTo>
                <a:cubicBezTo>
                  <a:pt x="4947670" y="2874399"/>
                  <a:pt x="4947670" y="2865618"/>
                  <a:pt x="4933950" y="2865618"/>
                </a:cubicBezTo>
                <a:close/>
                <a:moveTo>
                  <a:pt x="5216595" y="2861228"/>
                </a:moveTo>
                <a:cubicBezTo>
                  <a:pt x="5229767" y="2866168"/>
                  <a:pt x="5229767" y="2874949"/>
                  <a:pt x="5225376" y="2888121"/>
                </a:cubicBezTo>
                <a:cubicBezTo>
                  <a:pt x="5216595" y="2883730"/>
                  <a:pt x="5207813" y="2870009"/>
                  <a:pt x="5216595" y="2861228"/>
                </a:cubicBezTo>
                <a:close/>
                <a:moveTo>
                  <a:pt x="5149913" y="2856288"/>
                </a:moveTo>
                <a:cubicBezTo>
                  <a:pt x="5154989" y="2855739"/>
                  <a:pt x="5160614" y="2856837"/>
                  <a:pt x="5162809" y="2861228"/>
                </a:cubicBezTo>
                <a:cubicBezTo>
                  <a:pt x="5162809" y="2865618"/>
                  <a:pt x="5154029" y="2865618"/>
                  <a:pt x="5154029" y="2874399"/>
                </a:cubicBezTo>
                <a:cubicBezTo>
                  <a:pt x="5140308" y="2878790"/>
                  <a:pt x="5144698" y="2865618"/>
                  <a:pt x="5140308" y="2861228"/>
                </a:cubicBezTo>
                <a:cubicBezTo>
                  <a:pt x="5140308" y="2859033"/>
                  <a:pt x="5144836" y="2856837"/>
                  <a:pt x="5149913" y="2856288"/>
                </a:cubicBezTo>
                <a:close/>
                <a:moveTo>
                  <a:pt x="426987" y="2830494"/>
                </a:moveTo>
                <a:cubicBezTo>
                  <a:pt x="431378" y="2834885"/>
                  <a:pt x="440159" y="2843666"/>
                  <a:pt x="453880" y="2839275"/>
                </a:cubicBezTo>
                <a:cubicBezTo>
                  <a:pt x="445098" y="2883730"/>
                  <a:pt x="404485" y="2870558"/>
                  <a:pt x="381983" y="2883730"/>
                </a:cubicBezTo>
                <a:cubicBezTo>
                  <a:pt x="386374" y="2870009"/>
                  <a:pt x="404485" y="2870009"/>
                  <a:pt x="418206" y="2861777"/>
                </a:cubicBezTo>
                <a:cubicBezTo>
                  <a:pt x="413266" y="2848057"/>
                  <a:pt x="422597" y="2839275"/>
                  <a:pt x="426987" y="2830494"/>
                </a:cubicBezTo>
                <a:close/>
                <a:moveTo>
                  <a:pt x="557129" y="2761342"/>
                </a:moveTo>
                <a:cubicBezTo>
                  <a:pt x="562136" y="2760793"/>
                  <a:pt x="567761" y="2761890"/>
                  <a:pt x="574622" y="2764085"/>
                </a:cubicBezTo>
                <a:cubicBezTo>
                  <a:pt x="574622" y="2772867"/>
                  <a:pt x="570232" y="2777257"/>
                  <a:pt x="565841" y="2781648"/>
                </a:cubicBezTo>
                <a:cubicBezTo>
                  <a:pt x="552669" y="2781648"/>
                  <a:pt x="557059" y="2767927"/>
                  <a:pt x="543338" y="2768476"/>
                </a:cubicBezTo>
                <a:cubicBezTo>
                  <a:pt x="547729" y="2764085"/>
                  <a:pt x="552120" y="2761890"/>
                  <a:pt x="557129" y="2761342"/>
                </a:cubicBezTo>
                <a:close/>
                <a:moveTo>
                  <a:pt x="506242" y="2743573"/>
                </a:moveTo>
                <a:cubicBezTo>
                  <a:pt x="514216" y="2747072"/>
                  <a:pt x="523581" y="2763536"/>
                  <a:pt x="530167" y="2750365"/>
                </a:cubicBezTo>
                <a:cubicBezTo>
                  <a:pt x="552669" y="2767927"/>
                  <a:pt x="512055" y="2786039"/>
                  <a:pt x="534558" y="2799211"/>
                </a:cubicBezTo>
                <a:cubicBezTo>
                  <a:pt x="520837" y="2816774"/>
                  <a:pt x="489554" y="2821164"/>
                  <a:pt x="471991" y="2834335"/>
                </a:cubicBezTo>
                <a:cubicBezTo>
                  <a:pt x="476381" y="2816774"/>
                  <a:pt x="494493" y="2794271"/>
                  <a:pt x="490102" y="2781100"/>
                </a:cubicBezTo>
                <a:cubicBezTo>
                  <a:pt x="490102" y="2767927"/>
                  <a:pt x="508213" y="2772319"/>
                  <a:pt x="512604" y="2763538"/>
                </a:cubicBezTo>
                <a:cubicBezTo>
                  <a:pt x="512604" y="2754755"/>
                  <a:pt x="507665" y="2750365"/>
                  <a:pt x="498884" y="2745974"/>
                </a:cubicBezTo>
                <a:cubicBezTo>
                  <a:pt x="501079" y="2742682"/>
                  <a:pt x="503583" y="2742407"/>
                  <a:pt x="506242" y="2743573"/>
                </a:cubicBezTo>
                <a:close/>
                <a:moveTo>
                  <a:pt x="588342" y="2714691"/>
                </a:moveTo>
                <a:cubicBezTo>
                  <a:pt x="602063" y="2710301"/>
                  <a:pt x="592733" y="2727863"/>
                  <a:pt x="606454" y="2723473"/>
                </a:cubicBezTo>
                <a:cubicBezTo>
                  <a:pt x="606454" y="2736645"/>
                  <a:pt x="588342" y="2732254"/>
                  <a:pt x="579561" y="2732254"/>
                </a:cubicBezTo>
                <a:cubicBezTo>
                  <a:pt x="579561" y="2723473"/>
                  <a:pt x="588342" y="2723473"/>
                  <a:pt x="588342" y="2714691"/>
                </a:cubicBezTo>
                <a:close/>
                <a:moveTo>
                  <a:pt x="934102" y="2710301"/>
                </a:moveTo>
                <a:cubicBezTo>
                  <a:pt x="979107" y="2705910"/>
                  <a:pt x="997217" y="2723473"/>
                  <a:pt x="1028501" y="2714691"/>
                </a:cubicBezTo>
                <a:cubicBezTo>
                  <a:pt x="1019171" y="2737193"/>
                  <a:pt x="1001608" y="2754755"/>
                  <a:pt x="965386" y="2750365"/>
                </a:cubicBezTo>
                <a:cubicBezTo>
                  <a:pt x="952215" y="2741584"/>
                  <a:pt x="938493" y="2727863"/>
                  <a:pt x="934102" y="2710301"/>
                </a:cubicBezTo>
                <a:close/>
                <a:moveTo>
                  <a:pt x="5261599" y="2705910"/>
                </a:moveTo>
                <a:cubicBezTo>
                  <a:pt x="5275319" y="2705910"/>
                  <a:pt x="5275319" y="2714691"/>
                  <a:pt x="5275319" y="2723473"/>
                </a:cubicBezTo>
                <a:cubicBezTo>
                  <a:pt x="5266538" y="2723473"/>
                  <a:pt x="5261599" y="2736645"/>
                  <a:pt x="5252817" y="2727863"/>
                </a:cubicBezTo>
                <a:cubicBezTo>
                  <a:pt x="5257207" y="2719082"/>
                  <a:pt x="5261599" y="2714691"/>
                  <a:pt x="5261599" y="2705910"/>
                </a:cubicBezTo>
                <a:close/>
                <a:moveTo>
                  <a:pt x="5315383" y="2674627"/>
                </a:moveTo>
                <a:cubicBezTo>
                  <a:pt x="5315383" y="2692738"/>
                  <a:pt x="5302211" y="2705910"/>
                  <a:pt x="5292882" y="2719082"/>
                </a:cubicBezTo>
                <a:cubicBezTo>
                  <a:pt x="5284100" y="2709751"/>
                  <a:pt x="5279710" y="2696580"/>
                  <a:pt x="5284100" y="2687799"/>
                </a:cubicBezTo>
                <a:cubicBezTo>
                  <a:pt x="5292882" y="2683408"/>
                  <a:pt x="5306602" y="2679018"/>
                  <a:pt x="5315383" y="2674627"/>
                </a:cubicBezTo>
                <a:close/>
                <a:moveTo>
                  <a:pt x="471991" y="2665846"/>
                </a:moveTo>
                <a:cubicBezTo>
                  <a:pt x="462661" y="2683408"/>
                  <a:pt x="449489" y="2705910"/>
                  <a:pt x="426987" y="2710301"/>
                </a:cubicBezTo>
                <a:cubicBezTo>
                  <a:pt x="431378" y="2688347"/>
                  <a:pt x="444550" y="2665846"/>
                  <a:pt x="471991" y="2665846"/>
                </a:cubicBezTo>
                <a:close/>
                <a:moveTo>
                  <a:pt x="5203423" y="2638954"/>
                </a:moveTo>
                <a:cubicBezTo>
                  <a:pt x="5220985" y="2657065"/>
                  <a:pt x="5171591" y="2679018"/>
                  <a:pt x="5149638" y="2683408"/>
                </a:cubicBezTo>
                <a:cubicBezTo>
                  <a:pt x="5149638" y="2652126"/>
                  <a:pt x="5180921" y="2652126"/>
                  <a:pt x="5203423" y="2638954"/>
                </a:cubicBezTo>
                <a:close/>
                <a:moveTo>
                  <a:pt x="595202" y="2616451"/>
                </a:moveTo>
                <a:cubicBezTo>
                  <a:pt x="600828" y="2615902"/>
                  <a:pt x="606454" y="2617000"/>
                  <a:pt x="610844" y="2621391"/>
                </a:cubicBezTo>
                <a:cubicBezTo>
                  <a:pt x="606454" y="2621391"/>
                  <a:pt x="575170" y="2634563"/>
                  <a:pt x="579561" y="2621391"/>
                </a:cubicBezTo>
                <a:cubicBezTo>
                  <a:pt x="583952" y="2619196"/>
                  <a:pt x="589577" y="2617000"/>
                  <a:pt x="595202" y="2616451"/>
                </a:cubicBezTo>
                <a:close/>
                <a:moveTo>
                  <a:pt x="727745" y="2599438"/>
                </a:moveTo>
                <a:cubicBezTo>
                  <a:pt x="727745" y="2617000"/>
                  <a:pt x="705242" y="2634563"/>
                  <a:pt x="687131" y="2625782"/>
                </a:cubicBezTo>
                <a:cubicBezTo>
                  <a:pt x="682741" y="2625782"/>
                  <a:pt x="682741" y="2630173"/>
                  <a:pt x="678350" y="2630173"/>
                </a:cubicBezTo>
                <a:cubicBezTo>
                  <a:pt x="673960" y="2648283"/>
                  <a:pt x="682741" y="2657065"/>
                  <a:pt x="682741" y="2670237"/>
                </a:cubicBezTo>
                <a:cubicBezTo>
                  <a:pt x="673960" y="2674627"/>
                  <a:pt x="655848" y="2674627"/>
                  <a:pt x="651458" y="2687799"/>
                </a:cubicBezTo>
                <a:cubicBezTo>
                  <a:pt x="642127" y="2683408"/>
                  <a:pt x="660239" y="2674627"/>
                  <a:pt x="660239" y="2665846"/>
                </a:cubicBezTo>
                <a:cubicBezTo>
                  <a:pt x="651458" y="2652674"/>
                  <a:pt x="647067" y="2657065"/>
                  <a:pt x="633347" y="2657065"/>
                </a:cubicBezTo>
                <a:cubicBezTo>
                  <a:pt x="655848" y="2630722"/>
                  <a:pt x="687131" y="2608218"/>
                  <a:pt x="727745" y="2599438"/>
                </a:cubicBezTo>
                <a:close/>
                <a:moveTo>
                  <a:pt x="4965231" y="2568155"/>
                </a:moveTo>
                <a:cubicBezTo>
                  <a:pt x="4933950" y="2563764"/>
                  <a:pt x="4893336" y="2581326"/>
                  <a:pt x="4893336" y="2621391"/>
                </a:cubicBezTo>
                <a:cubicBezTo>
                  <a:pt x="4924619" y="2612610"/>
                  <a:pt x="4952060" y="2594498"/>
                  <a:pt x="4965231" y="2568155"/>
                </a:cubicBezTo>
                <a:close/>
                <a:moveTo>
                  <a:pt x="5185311" y="2545652"/>
                </a:moveTo>
                <a:cubicBezTo>
                  <a:pt x="5167201" y="2541262"/>
                  <a:pt x="5153479" y="2568155"/>
                  <a:pt x="5167201" y="2572545"/>
                </a:cubicBezTo>
                <a:cubicBezTo>
                  <a:pt x="5171591" y="2563764"/>
                  <a:pt x="5185311" y="2559373"/>
                  <a:pt x="5185311" y="2545652"/>
                </a:cubicBezTo>
                <a:close/>
                <a:moveTo>
                  <a:pt x="687680" y="2528090"/>
                </a:moveTo>
                <a:cubicBezTo>
                  <a:pt x="682741" y="2559373"/>
                  <a:pt x="651458" y="2568155"/>
                  <a:pt x="624565" y="2576936"/>
                </a:cubicBezTo>
                <a:cubicBezTo>
                  <a:pt x="651458" y="2568155"/>
                  <a:pt x="651458" y="2528090"/>
                  <a:pt x="687680" y="2528090"/>
                </a:cubicBezTo>
                <a:close/>
                <a:moveTo>
                  <a:pt x="597123" y="2528090"/>
                </a:moveTo>
                <a:cubicBezTo>
                  <a:pt x="592733" y="2541262"/>
                  <a:pt x="579561" y="2545652"/>
                  <a:pt x="574622" y="2554983"/>
                </a:cubicBezTo>
                <a:cubicBezTo>
                  <a:pt x="565841" y="2545652"/>
                  <a:pt x="583402" y="2528090"/>
                  <a:pt x="597123" y="2528090"/>
                </a:cubicBezTo>
                <a:close/>
                <a:moveTo>
                  <a:pt x="4938340" y="2519309"/>
                </a:moveTo>
                <a:cubicBezTo>
                  <a:pt x="4924619" y="2519309"/>
                  <a:pt x="4920228" y="2532481"/>
                  <a:pt x="4915838" y="2536871"/>
                </a:cubicBezTo>
                <a:cubicBezTo>
                  <a:pt x="4929558" y="2536871"/>
                  <a:pt x="4938340" y="2532481"/>
                  <a:pt x="4938340" y="2519309"/>
                </a:cubicBezTo>
                <a:close/>
                <a:moveTo>
                  <a:pt x="4574469" y="2466074"/>
                </a:moveTo>
                <a:cubicBezTo>
                  <a:pt x="4561296" y="2479245"/>
                  <a:pt x="4534404" y="2474854"/>
                  <a:pt x="4525075" y="2496807"/>
                </a:cubicBezTo>
                <a:cubicBezTo>
                  <a:pt x="4533855" y="2492417"/>
                  <a:pt x="4547576" y="2492417"/>
                  <a:pt x="4551966" y="2488026"/>
                </a:cubicBezTo>
                <a:cubicBezTo>
                  <a:pt x="4538794" y="2479245"/>
                  <a:pt x="4578859" y="2483636"/>
                  <a:pt x="4574469" y="2466074"/>
                </a:cubicBezTo>
                <a:close/>
                <a:moveTo>
                  <a:pt x="5166017" y="2431780"/>
                </a:moveTo>
                <a:cubicBezTo>
                  <a:pt x="5137049" y="2432629"/>
                  <a:pt x="5106692" y="2455783"/>
                  <a:pt x="5086523" y="2479245"/>
                </a:cubicBezTo>
                <a:cubicBezTo>
                  <a:pt x="5072801" y="2479245"/>
                  <a:pt x="5082132" y="2461682"/>
                  <a:pt x="5068411" y="2466074"/>
                </a:cubicBezTo>
                <a:cubicBezTo>
                  <a:pt x="5050849" y="2470464"/>
                  <a:pt x="5055239" y="2492417"/>
                  <a:pt x="5032738" y="2488026"/>
                </a:cubicBezTo>
                <a:cubicBezTo>
                  <a:pt x="5028348" y="2518760"/>
                  <a:pt x="5005845" y="2528090"/>
                  <a:pt x="4987734" y="2545652"/>
                </a:cubicBezTo>
                <a:cubicBezTo>
                  <a:pt x="5000906" y="2558825"/>
                  <a:pt x="5009686" y="2536871"/>
                  <a:pt x="5023407" y="2536871"/>
                </a:cubicBezTo>
                <a:cubicBezTo>
                  <a:pt x="5014626" y="2546202"/>
                  <a:pt x="5023407" y="2554983"/>
                  <a:pt x="5023407" y="2568155"/>
                </a:cubicBezTo>
                <a:cubicBezTo>
                  <a:pt x="5082132" y="2559373"/>
                  <a:pt x="5167201" y="2541811"/>
                  <a:pt x="5167201" y="2461682"/>
                </a:cubicBezTo>
                <a:cubicBezTo>
                  <a:pt x="5180921" y="2461682"/>
                  <a:pt x="5185311" y="2443571"/>
                  <a:pt x="5194092" y="2439180"/>
                </a:cubicBezTo>
                <a:cubicBezTo>
                  <a:pt x="5185175" y="2433692"/>
                  <a:pt x="5175673" y="2431497"/>
                  <a:pt x="5166017" y="2431780"/>
                </a:cubicBezTo>
                <a:close/>
                <a:moveTo>
                  <a:pt x="4270957" y="2408901"/>
                </a:moveTo>
                <a:cubicBezTo>
                  <a:pt x="4265993" y="2407589"/>
                  <a:pt x="4256011" y="2412837"/>
                  <a:pt x="4255600" y="2412837"/>
                </a:cubicBezTo>
                <a:cubicBezTo>
                  <a:pt x="4246818" y="2426009"/>
                  <a:pt x="4282493" y="2426009"/>
                  <a:pt x="4273711" y="2412837"/>
                </a:cubicBezTo>
                <a:cubicBezTo>
                  <a:pt x="4273711" y="2410504"/>
                  <a:pt x="4272613" y="2409338"/>
                  <a:pt x="4270957" y="2408901"/>
                </a:cubicBezTo>
                <a:close/>
                <a:moveTo>
                  <a:pt x="633347" y="2404055"/>
                </a:moveTo>
                <a:cubicBezTo>
                  <a:pt x="642127" y="2404055"/>
                  <a:pt x="637736" y="2417227"/>
                  <a:pt x="642127" y="2417227"/>
                </a:cubicBezTo>
                <a:cubicBezTo>
                  <a:pt x="642127" y="2430398"/>
                  <a:pt x="610844" y="2430398"/>
                  <a:pt x="619626" y="2408446"/>
                </a:cubicBezTo>
                <a:cubicBezTo>
                  <a:pt x="624565" y="2408446"/>
                  <a:pt x="628956" y="2408446"/>
                  <a:pt x="633347" y="2404055"/>
                </a:cubicBezTo>
                <a:close/>
                <a:moveTo>
                  <a:pt x="5292882" y="2403507"/>
                </a:moveTo>
                <a:cubicBezTo>
                  <a:pt x="5279710" y="2403507"/>
                  <a:pt x="5274771" y="2412837"/>
                  <a:pt x="5274771" y="2421070"/>
                </a:cubicBezTo>
                <a:cubicBezTo>
                  <a:pt x="5284100" y="2421070"/>
                  <a:pt x="5288490" y="2416679"/>
                  <a:pt x="5292882" y="2403507"/>
                </a:cubicBezTo>
                <a:close/>
                <a:moveTo>
                  <a:pt x="5212204" y="2399115"/>
                </a:moveTo>
                <a:cubicBezTo>
                  <a:pt x="5220985" y="2426009"/>
                  <a:pt x="5194092" y="2417227"/>
                  <a:pt x="5198483" y="2439180"/>
                </a:cubicBezTo>
                <a:cubicBezTo>
                  <a:pt x="5212204" y="2430398"/>
                  <a:pt x="5230316" y="2421619"/>
                  <a:pt x="5230316" y="2399115"/>
                </a:cubicBezTo>
                <a:cubicBezTo>
                  <a:pt x="5230316" y="2399115"/>
                  <a:pt x="5230316" y="2399115"/>
                  <a:pt x="5212204" y="2399115"/>
                </a:cubicBezTo>
                <a:close/>
                <a:moveTo>
                  <a:pt x="4444396" y="2341490"/>
                </a:moveTo>
                <a:cubicBezTo>
                  <a:pt x="4431224" y="2337099"/>
                  <a:pt x="4408723" y="2350270"/>
                  <a:pt x="4404332" y="2359601"/>
                </a:cubicBezTo>
                <a:cubicBezTo>
                  <a:pt x="4408723" y="2359601"/>
                  <a:pt x="4413113" y="2363991"/>
                  <a:pt x="4413113" y="2368382"/>
                </a:cubicBezTo>
                <a:cubicBezTo>
                  <a:pt x="4426285" y="2363442"/>
                  <a:pt x="4440006" y="2359051"/>
                  <a:pt x="4444396" y="2341490"/>
                </a:cubicBezTo>
                <a:close/>
                <a:moveTo>
                  <a:pt x="5046133" y="2308088"/>
                </a:moveTo>
                <a:cubicBezTo>
                  <a:pt x="5035173" y="2312333"/>
                  <a:pt x="5029307" y="2331473"/>
                  <a:pt x="5005845" y="2327768"/>
                </a:cubicBezTo>
                <a:cubicBezTo>
                  <a:pt x="5005845" y="2341490"/>
                  <a:pt x="5010236" y="2350270"/>
                  <a:pt x="5014626" y="2359051"/>
                </a:cubicBezTo>
                <a:cubicBezTo>
                  <a:pt x="5032738" y="2345880"/>
                  <a:pt x="5059631" y="2341490"/>
                  <a:pt x="5059631" y="2310206"/>
                </a:cubicBezTo>
                <a:cubicBezTo>
                  <a:pt x="5054005" y="2306913"/>
                  <a:pt x="5049786" y="2306674"/>
                  <a:pt x="5046133" y="2308088"/>
                </a:cubicBezTo>
                <a:close/>
                <a:moveTo>
                  <a:pt x="732136" y="2297035"/>
                </a:moveTo>
                <a:cubicBezTo>
                  <a:pt x="745306" y="2310206"/>
                  <a:pt x="718414" y="2323927"/>
                  <a:pt x="718414" y="2337099"/>
                </a:cubicBezTo>
                <a:cubicBezTo>
                  <a:pt x="718414" y="2337099"/>
                  <a:pt x="718414" y="2337099"/>
                  <a:pt x="691522" y="2337099"/>
                </a:cubicBezTo>
                <a:cubicBezTo>
                  <a:pt x="705242" y="2318987"/>
                  <a:pt x="727745" y="2314598"/>
                  <a:pt x="732136" y="2297035"/>
                </a:cubicBezTo>
                <a:close/>
                <a:moveTo>
                  <a:pt x="1100397" y="2288254"/>
                </a:moveTo>
                <a:cubicBezTo>
                  <a:pt x="1091067" y="2288254"/>
                  <a:pt x="1082286" y="2292644"/>
                  <a:pt x="1082286" y="2301426"/>
                </a:cubicBezTo>
                <a:cubicBezTo>
                  <a:pt x="1095458" y="2301426"/>
                  <a:pt x="1100397" y="2301426"/>
                  <a:pt x="1100397" y="2288254"/>
                </a:cubicBezTo>
                <a:close/>
                <a:moveTo>
                  <a:pt x="5539854" y="2283863"/>
                </a:moveTo>
                <a:cubicBezTo>
                  <a:pt x="5531072" y="2319537"/>
                  <a:pt x="5477287" y="2332708"/>
                  <a:pt x="5441065" y="2350270"/>
                </a:cubicBezTo>
                <a:cubicBezTo>
                  <a:pt x="5409233" y="2367833"/>
                  <a:pt x="5382340" y="2390334"/>
                  <a:pt x="5351058" y="2394726"/>
                </a:cubicBezTo>
                <a:cubicBezTo>
                  <a:pt x="5373559" y="2345880"/>
                  <a:pt x="5459176" y="2341490"/>
                  <a:pt x="5467958" y="2328318"/>
                </a:cubicBezTo>
                <a:cubicBezTo>
                  <a:pt x="5472348" y="2310755"/>
                  <a:pt x="5521742" y="2301426"/>
                  <a:pt x="5539854" y="2283863"/>
                </a:cubicBezTo>
                <a:close/>
                <a:moveTo>
                  <a:pt x="5656205" y="2266299"/>
                </a:moveTo>
                <a:cubicBezTo>
                  <a:pt x="5651814" y="2279472"/>
                  <a:pt x="5634252" y="2279472"/>
                  <a:pt x="5620532" y="2283863"/>
                </a:cubicBezTo>
                <a:cubicBezTo>
                  <a:pt x="5624922" y="2270143"/>
                  <a:pt x="5638643" y="2265751"/>
                  <a:pt x="5656205" y="2266299"/>
                </a:cubicBezTo>
                <a:close/>
                <a:moveTo>
                  <a:pt x="4812659" y="2266299"/>
                </a:moveTo>
                <a:cubicBezTo>
                  <a:pt x="4798938" y="2261910"/>
                  <a:pt x="4794547" y="2270690"/>
                  <a:pt x="4790156" y="2279472"/>
                </a:cubicBezTo>
                <a:cubicBezTo>
                  <a:pt x="4794547" y="2283863"/>
                  <a:pt x="4812659" y="2275081"/>
                  <a:pt x="4812659" y="2266299"/>
                </a:cubicBezTo>
                <a:close/>
                <a:moveTo>
                  <a:pt x="4256971" y="2260401"/>
                </a:moveTo>
                <a:cubicBezTo>
                  <a:pt x="4251346" y="2259302"/>
                  <a:pt x="4244623" y="2261635"/>
                  <a:pt x="4242428" y="2266299"/>
                </a:cubicBezTo>
                <a:cubicBezTo>
                  <a:pt x="4242428" y="2270690"/>
                  <a:pt x="4256148" y="2288254"/>
                  <a:pt x="4260538" y="2279472"/>
                </a:cubicBezTo>
                <a:cubicBezTo>
                  <a:pt x="4256148" y="2279472"/>
                  <a:pt x="4256148" y="2275081"/>
                  <a:pt x="4256148" y="2275081"/>
                </a:cubicBezTo>
                <a:cubicBezTo>
                  <a:pt x="4256148" y="2275081"/>
                  <a:pt x="4256148" y="2275081"/>
                  <a:pt x="4264929" y="2275081"/>
                </a:cubicBezTo>
                <a:cubicBezTo>
                  <a:pt x="4267125" y="2266026"/>
                  <a:pt x="4262597" y="2261498"/>
                  <a:pt x="4256971" y="2260401"/>
                </a:cubicBezTo>
                <a:close/>
                <a:moveTo>
                  <a:pt x="1127290" y="2257518"/>
                </a:moveTo>
                <a:cubicBezTo>
                  <a:pt x="1118508" y="2257518"/>
                  <a:pt x="1118508" y="2266299"/>
                  <a:pt x="1104787" y="2261910"/>
                </a:cubicBezTo>
                <a:cubicBezTo>
                  <a:pt x="1104787" y="2270690"/>
                  <a:pt x="1109178" y="2270690"/>
                  <a:pt x="1109178" y="2279472"/>
                </a:cubicBezTo>
                <a:cubicBezTo>
                  <a:pt x="1117959" y="2275081"/>
                  <a:pt x="1131680" y="2270143"/>
                  <a:pt x="1127290" y="2257518"/>
                </a:cubicBezTo>
                <a:close/>
                <a:moveTo>
                  <a:pt x="5288490" y="2230626"/>
                </a:moveTo>
                <a:cubicBezTo>
                  <a:pt x="5284100" y="2235017"/>
                  <a:pt x="5279710" y="2243798"/>
                  <a:pt x="5284100" y="2252579"/>
                </a:cubicBezTo>
                <a:cubicBezTo>
                  <a:pt x="5297273" y="2252579"/>
                  <a:pt x="5306602" y="2248189"/>
                  <a:pt x="5306602" y="2235017"/>
                </a:cubicBezTo>
                <a:cubicBezTo>
                  <a:pt x="5297273" y="2239407"/>
                  <a:pt x="5297273" y="2230626"/>
                  <a:pt x="5288490" y="2230626"/>
                </a:cubicBezTo>
                <a:close/>
                <a:moveTo>
                  <a:pt x="617156" y="2230077"/>
                </a:moveTo>
                <a:cubicBezTo>
                  <a:pt x="628956" y="2228431"/>
                  <a:pt x="640207" y="2230626"/>
                  <a:pt x="647067" y="2239407"/>
                </a:cubicBezTo>
                <a:cubicBezTo>
                  <a:pt x="624565" y="2253128"/>
                  <a:pt x="633894" y="2297582"/>
                  <a:pt x="615783" y="2315146"/>
                </a:cubicBezTo>
                <a:cubicBezTo>
                  <a:pt x="588342" y="2310755"/>
                  <a:pt x="570779" y="2319537"/>
                  <a:pt x="552669" y="2328318"/>
                </a:cubicBezTo>
                <a:cubicBezTo>
                  <a:pt x="565841" y="2310206"/>
                  <a:pt x="588342" y="2305816"/>
                  <a:pt x="597672" y="2283863"/>
                </a:cubicBezTo>
                <a:cubicBezTo>
                  <a:pt x="588342" y="2275081"/>
                  <a:pt x="602063" y="2261361"/>
                  <a:pt x="583952" y="2243798"/>
                </a:cubicBezTo>
                <a:cubicBezTo>
                  <a:pt x="593007" y="2237213"/>
                  <a:pt x="605356" y="2231724"/>
                  <a:pt x="617156" y="2230077"/>
                </a:cubicBezTo>
                <a:close/>
                <a:moveTo>
                  <a:pt x="5050849" y="2216906"/>
                </a:moveTo>
                <a:cubicBezTo>
                  <a:pt x="5032738" y="2212515"/>
                  <a:pt x="5023407" y="2225686"/>
                  <a:pt x="5028348" y="2248189"/>
                </a:cubicBezTo>
                <a:cubicBezTo>
                  <a:pt x="5046459" y="2248189"/>
                  <a:pt x="5050849" y="2230077"/>
                  <a:pt x="5050849" y="2216906"/>
                </a:cubicBezTo>
                <a:close/>
                <a:moveTo>
                  <a:pt x="5827670" y="2176473"/>
                </a:moveTo>
                <a:cubicBezTo>
                  <a:pt x="5836253" y="2176636"/>
                  <a:pt x="5845275" y="2178351"/>
                  <a:pt x="5854331" y="2181781"/>
                </a:cubicBezTo>
                <a:cubicBezTo>
                  <a:pt x="5858721" y="2194952"/>
                  <a:pt x="5845001" y="2194952"/>
                  <a:pt x="5840611" y="2203734"/>
                </a:cubicBezTo>
                <a:cubicBezTo>
                  <a:pt x="5804388" y="2199343"/>
                  <a:pt x="5795607" y="2190562"/>
                  <a:pt x="5773105" y="2212515"/>
                </a:cubicBezTo>
                <a:cubicBezTo>
                  <a:pt x="5780102" y="2189464"/>
                  <a:pt x="5801918" y="2175984"/>
                  <a:pt x="5827670" y="2176473"/>
                </a:cubicBezTo>
                <a:close/>
                <a:moveTo>
                  <a:pt x="594542" y="2174277"/>
                </a:moveTo>
                <a:cubicBezTo>
                  <a:pt x="597158" y="2174165"/>
                  <a:pt x="599731" y="2175057"/>
                  <a:pt x="602063" y="2177390"/>
                </a:cubicBezTo>
                <a:cubicBezTo>
                  <a:pt x="597672" y="2186171"/>
                  <a:pt x="588891" y="2190562"/>
                  <a:pt x="575170" y="2190562"/>
                </a:cubicBezTo>
                <a:cubicBezTo>
                  <a:pt x="578463" y="2183976"/>
                  <a:pt x="586695" y="2174612"/>
                  <a:pt x="594542" y="2174277"/>
                </a:cubicBezTo>
                <a:close/>
                <a:moveTo>
                  <a:pt x="4706753" y="2173754"/>
                </a:moveTo>
                <a:cubicBezTo>
                  <a:pt x="4704849" y="2173823"/>
                  <a:pt x="4702894" y="2174646"/>
                  <a:pt x="4700699" y="2176842"/>
                </a:cubicBezTo>
                <a:cubicBezTo>
                  <a:pt x="4695759" y="2190562"/>
                  <a:pt x="4705089" y="2186171"/>
                  <a:pt x="4705089" y="2194403"/>
                </a:cubicBezTo>
                <a:cubicBezTo>
                  <a:pt x="4718809" y="2190012"/>
                  <a:pt x="4727590" y="2190012"/>
                  <a:pt x="4727590" y="2176842"/>
                </a:cubicBezTo>
                <a:cubicBezTo>
                  <a:pt x="4717711" y="2180135"/>
                  <a:pt x="4712464" y="2173549"/>
                  <a:pt x="4706753" y="2173754"/>
                </a:cubicBezTo>
                <a:close/>
                <a:moveTo>
                  <a:pt x="5759932" y="2168060"/>
                </a:moveTo>
                <a:cubicBezTo>
                  <a:pt x="5773105" y="2181781"/>
                  <a:pt x="5746212" y="2186171"/>
                  <a:pt x="5741822" y="2194952"/>
                </a:cubicBezTo>
                <a:cubicBezTo>
                  <a:pt x="5728650" y="2181232"/>
                  <a:pt x="5759932" y="2181232"/>
                  <a:pt x="5759932" y="2168060"/>
                </a:cubicBezTo>
                <a:close/>
                <a:moveTo>
                  <a:pt x="4448786" y="2163670"/>
                </a:moveTo>
                <a:cubicBezTo>
                  <a:pt x="4431224" y="2163670"/>
                  <a:pt x="4431224" y="2172451"/>
                  <a:pt x="4421895" y="2181232"/>
                </a:cubicBezTo>
                <a:cubicBezTo>
                  <a:pt x="4440006" y="2185623"/>
                  <a:pt x="4440006" y="2172451"/>
                  <a:pt x="4448786" y="2163670"/>
                </a:cubicBezTo>
                <a:close/>
                <a:moveTo>
                  <a:pt x="1082286" y="2163670"/>
                </a:moveTo>
                <a:cubicBezTo>
                  <a:pt x="1032891" y="2172999"/>
                  <a:pt x="992278" y="2181781"/>
                  <a:pt x="1005999" y="2239407"/>
                </a:cubicBezTo>
                <a:cubicBezTo>
                  <a:pt x="1019171" y="2243798"/>
                  <a:pt x="1019171" y="2256970"/>
                  <a:pt x="1032891" y="2256970"/>
                </a:cubicBezTo>
                <a:cubicBezTo>
                  <a:pt x="1068565" y="2248189"/>
                  <a:pt x="1086677" y="2199343"/>
                  <a:pt x="1082286" y="2163670"/>
                </a:cubicBezTo>
                <a:close/>
                <a:moveTo>
                  <a:pt x="4651304" y="2146107"/>
                </a:moveTo>
                <a:cubicBezTo>
                  <a:pt x="4646364" y="2150498"/>
                  <a:pt x="4646364" y="2159279"/>
                  <a:pt x="4646913" y="2168060"/>
                </a:cubicBezTo>
                <a:cubicBezTo>
                  <a:pt x="4660634" y="2168060"/>
                  <a:pt x="4669416" y="2168060"/>
                  <a:pt x="4669416" y="2154888"/>
                </a:cubicBezTo>
                <a:cubicBezTo>
                  <a:pt x="4655694" y="2159279"/>
                  <a:pt x="4660085" y="2141717"/>
                  <a:pt x="4651304" y="2146107"/>
                </a:cubicBezTo>
                <a:close/>
                <a:moveTo>
                  <a:pt x="4588189" y="2141717"/>
                </a:moveTo>
                <a:cubicBezTo>
                  <a:pt x="4583798" y="2168060"/>
                  <a:pt x="4556906" y="2168060"/>
                  <a:pt x="4553063" y="2191111"/>
                </a:cubicBezTo>
                <a:cubicBezTo>
                  <a:pt x="4566235" y="2195502"/>
                  <a:pt x="4557455" y="2204282"/>
                  <a:pt x="4557455" y="2213065"/>
                </a:cubicBezTo>
                <a:cubicBezTo>
                  <a:pt x="4570626" y="2208124"/>
                  <a:pt x="4588737" y="2194952"/>
                  <a:pt x="4588737" y="2186171"/>
                </a:cubicBezTo>
                <a:cubicBezTo>
                  <a:pt x="4588737" y="2199343"/>
                  <a:pt x="4606299" y="2194952"/>
                  <a:pt x="4620021" y="2194952"/>
                </a:cubicBezTo>
                <a:cubicBezTo>
                  <a:pt x="4633192" y="2176842"/>
                  <a:pt x="4615081" y="2176842"/>
                  <a:pt x="4628803" y="2159279"/>
                </a:cubicBezTo>
                <a:cubicBezTo>
                  <a:pt x="4610691" y="2159279"/>
                  <a:pt x="4606299" y="2141717"/>
                  <a:pt x="4588189" y="2141717"/>
                </a:cubicBezTo>
                <a:close/>
                <a:moveTo>
                  <a:pt x="4314324" y="2030304"/>
                </a:moveTo>
                <a:cubicBezTo>
                  <a:pt x="4291823" y="2039086"/>
                  <a:pt x="4269320" y="2052806"/>
                  <a:pt x="4246818" y="2065978"/>
                </a:cubicBezTo>
                <a:cubicBezTo>
                  <a:pt x="4242428" y="2092871"/>
                  <a:pt x="4219926" y="2092871"/>
                  <a:pt x="4214987" y="2118117"/>
                </a:cubicBezTo>
                <a:cubicBezTo>
                  <a:pt x="4237489" y="2122508"/>
                  <a:pt x="4232548" y="2136228"/>
                  <a:pt x="4223768" y="2153790"/>
                </a:cubicBezTo>
                <a:cubicBezTo>
                  <a:pt x="4237489" y="2153790"/>
                  <a:pt x="4246270" y="2153790"/>
                  <a:pt x="4246270" y="2162572"/>
                </a:cubicBezTo>
                <a:cubicBezTo>
                  <a:pt x="4237489" y="2171354"/>
                  <a:pt x="4232548" y="2158181"/>
                  <a:pt x="4223768" y="2162572"/>
                </a:cubicBezTo>
                <a:cubicBezTo>
                  <a:pt x="4206206" y="2198246"/>
                  <a:pt x="4255600" y="2202637"/>
                  <a:pt x="4264382" y="2207028"/>
                </a:cubicBezTo>
                <a:cubicBezTo>
                  <a:pt x="4278102" y="2216357"/>
                  <a:pt x="4255600" y="2220748"/>
                  <a:pt x="4259990" y="2238310"/>
                </a:cubicBezTo>
                <a:cubicBezTo>
                  <a:pt x="4269320" y="2242701"/>
                  <a:pt x="4264929" y="2229529"/>
                  <a:pt x="4273711" y="2229529"/>
                </a:cubicBezTo>
                <a:cubicBezTo>
                  <a:pt x="4283041" y="2252031"/>
                  <a:pt x="4287431" y="2233920"/>
                  <a:pt x="4287431" y="2260812"/>
                </a:cubicBezTo>
                <a:cubicBezTo>
                  <a:pt x="4323105" y="2260812"/>
                  <a:pt x="4304995" y="2220748"/>
                  <a:pt x="4323105" y="2211966"/>
                </a:cubicBezTo>
                <a:cubicBezTo>
                  <a:pt x="4331887" y="2211966"/>
                  <a:pt x="4327497" y="2216357"/>
                  <a:pt x="4331887" y="2220748"/>
                </a:cubicBezTo>
                <a:cubicBezTo>
                  <a:pt x="4331887" y="2193856"/>
                  <a:pt x="4354390" y="2211966"/>
                  <a:pt x="4354390" y="2180683"/>
                </a:cubicBezTo>
                <a:cubicBezTo>
                  <a:pt x="4327497" y="2176292"/>
                  <a:pt x="4300604" y="2207575"/>
                  <a:pt x="4273711" y="2216357"/>
                </a:cubicBezTo>
                <a:cubicBezTo>
                  <a:pt x="4273711" y="2207575"/>
                  <a:pt x="4273711" y="2203184"/>
                  <a:pt x="4269320" y="2198795"/>
                </a:cubicBezTo>
                <a:cubicBezTo>
                  <a:pt x="4300604" y="2190012"/>
                  <a:pt x="4286884" y="2136777"/>
                  <a:pt x="4327497" y="2141168"/>
                </a:cubicBezTo>
                <a:cubicBezTo>
                  <a:pt x="4332435" y="2114275"/>
                  <a:pt x="4354390" y="2105494"/>
                  <a:pt x="4368110" y="2092323"/>
                </a:cubicBezTo>
                <a:cubicBezTo>
                  <a:pt x="4368110" y="2092323"/>
                  <a:pt x="4363719" y="2087932"/>
                  <a:pt x="4363719" y="2083541"/>
                </a:cubicBezTo>
                <a:cubicBezTo>
                  <a:pt x="4350546" y="2083541"/>
                  <a:pt x="4354937" y="2087932"/>
                  <a:pt x="4336826" y="2092323"/>
                </a:cubicBezTo>
                <a:cubicBezTo>
                  <a:pt x="4341217" y="2070369"/>
                  <a:pt x="4318715" y="2087932"/>
                  <a:pt x="4314324" y="2079151"/>
                </a:cubicBezTo>
                <a:cubicBezTo>
                  <a:pt x="4323105" y="2069821"/>
                  <a:pt x="4336826" y="2065429"/>
                  <a:pt x="4336826" y="2052258"/>
                </a:cubicBezTo>
                <a:cubicBezTo>
                  <a:pt x="4328045" y="2052258"/>
                  <a:pt x="4318715" y="2039086"/>
                  <a:pt x="4314324" y="2030304"/>
                </a:cubicBezTo>
                <a:close/>
                <a:moveTo>
                  <a:pt x="722230" y="2018505"/>
                </a:moveTo>
                <a:cubicBezTo>
                  <a:pt x="720027" y="2018505"/>
                  <a:pt x="717454" y="2019328"/>
                  <a:pt x="714023" y="2021523"/>
                </a:cubicBezTo>
                <a:cubicBezTo>
                  <a:pt x="709633" y="2057197"/>
                  <a:pt x="691522" y="2070369"/>
                  <a:pt x="695912" y="2110434"/>
                </a:cubicBezTo>
                <a:cubicBezTo>
                  <a:pt x="723354" y="2092871"/>
                  <a:pt x="740916" y="2061587"/>
                  <a:pt x="745306" y="2025914"/>
                </a:cubicBezTo>
                <a:cubicBezTo>
                  <a:pt x="732135" y="2025914"/>
                  <a:pt x="728842" y="2018505"/>
                  <a:pt x="722230" y="2018505"/>
                </a:cubicBezTo>
                <a:close/>
                <a:moveTo>
                  <a:pt x="5065941" y="2009998"/>
                </a:moveTo>
                <a:cubicBezTo>
                  <a:pt x="5072116" y="2008352"/>
                  <a:pt x="5077741" y="2010547"/>
                  <a:pt x="5077741" y="2021523"/>
                </a:cubicBezTo>
                <a:cubicBezTo>
                  <a:pt x="5068960" y="2021523"/>
                  <a:pt x="5059631" y="2021523"/>
                  <a:pt x="5055239" y="2030304"/>
                </a:cubicBezTo>
                <a:cubicBezTo>
                  <a:pt x="5050849" y="2030304"/>
                  <a:pt x="5059631" y="2021523"/>
                  <a:pt x="5050849" y="2021523"/>
                </a:cubicBezTo>
                <a:cubicBezTo>
                  <a:pt x="5053044" y="2017133"/>
                  <a:pt x="5059767" y="2011645"/>
                  <a:pt x="5065941" y="2009998"/>
                </a:cubicBezTo>
                <a:close/>
                <a:moveTo>
                  <a:pt x="4736372" y="1990240"/>
                </a:moveTo>
                <a:cubicBezTo>
                  <a:pt x="4749544" y="1999571"/>
                  <a:pt x="4727590" y="2008352"/>
                  <a:pt x="4731982" y="2016584"/>
                </a:cubicBezTo>
                <a:cubicBezTo>
                  <a:pt x="4722651" y="2016584"/>
                  <a:pt x="4727041" y="2003412"/>
                  <a:pt x="4718260" y="2003412"/>
                </a:cubicBezTo>
                <a:cubicBezTo>
                  <a:pt x="4718260" y="1994631"/>
                  <a:pt x="4736372" y="1999022"/>
                  <a:pt x="4736372" y="1990240"/>
                </a:cubicBezTo>
                <a:close/>
                <a:moveTo>
                  <a:pt x="4498181" y="1990240"/>
                </a:moveTo>
                <a:cubicBezTo>
                  <a:pt x="4485010" y="1994631"/>
                  <a:pt x="4485010" y="2012742"/>
                  <a:pt x="4466899" y="2012193"/>
                </a:cubicBezTo>
                <a:cubicBezTo>
                  <a:pt x="4466899" y="1994631"/>
                  <a:pt x="4484461" y="1994631"/>
                  <a:pt x="4498181" y="1990240"/>
                </a:cubicBezTo>
                <a:close/>
                <a:moveTo>
                  <a:pt x="5427344" y="1977068"/>
                </a:moveTo>
                <a:cubicBezTo>
                  <a:pt x="5436674" y="1977068"/>
                  <a:pt x="5445456" y="1999022"/>
                  <a:pt x="5441065" y="1994631"/>
                </a:cubicBezTo>
                <a:cubicBezTo>
                  <a:pt x="5418563" y="2012742"/>
                  <a:pt x="5387280" y="2025914"/>
                  <a:pt x="5364230" y="2047867"/>
                </a:cubicBezTo>
                <a:cubicBezTo>
                  <a:pt x="5287943" y="2057197"/>
                  <a:pt x="5242938" y="2119215"/>
                  <a:pt x="5189154" y="2119215"/>
                </a:cubicBezTo>
                <a:cubicBezTo>
                  <a:pt x="5189154" y="2105494"/>
                  <a:pt x="5202874" y="2101104"/>
                  <a:pt x="5202874" y="2087932"/>
                </a:cubicBezTo>
                <a:cubicBezTo>
                  <a:pt x="5243487" y="2070369"/>
                  <a:pt x="5284100" y="2056649"/>
                  <a:pt x="5319774" y="2039086"/>
                </a:cubicBezTo>
                <a:cubicBezTo>
                  <a:pt x="5351058" y="2021523"/>
                  <a:pt x="5364778" y="1985849"/>
                  <a:pt x="5400453" y="1981459"/>
                </a:cubicBezTo>
                <a:cubicBezTo>
                  <a:pt x="5409233" y="1977068"/>
                  <a:pt x="5418563" y="1990240"/>
                  <a:pt x="5427344" y="1977068"/>
                </a:cubicBezTo>
                <a:close/>
                <a:moveTo>
                  <a:pt x="5562356" y="1959506"/>
                </a:moveTo>
                <a:cubicBezTo>
                  <a:pt x="5566746" y="1959506"/>
                  <a:pt x="5571137" y="1963896"/>
                  <a:pt x="5571137" y="1968288"/>
                </a:cubicBezTo>
                <a:cubicBezTo>
                  <a:pt x="5580467" y="1968288"/>
                  <a:pt x="5580467" y="1963896"/>
                  <a:pt x="5589249" y="1963896"/>
                </a:cubicBezTo>
                <a:cubicBezTo>
                  <a:pt x="5575528" y="1972678"/>
                  <a:pt x="5571137" y="1985849"/>
                  <a:pt x="5557966" y="1990790"/>
                </a:cubicBezTo>
                <a:cubicBezTo>
                  <a:pt x="5553574" y="1977068"/>
                  <a:pt x="5562356" y="1968288"/>
                  <a:pt x="5562356" y="1959506"/>
                </a:cubicBezTo>
                <a:close/>
                <a:moveTo>
                  <a:pt x="5360387" y="1959506"/>
                </a:moveTo>
                <a:cubicBezTo>
                  <a:pt x="5373559" y="1955116"/>
                  <a:pt x="5373559" y="1963896"/>
                  <a:pt x="5382889" y="1963896"/>
                </a:cubicBezTo>
                <a:cubicBezTo>
                  <a:pt x="5378498" y="1972678"/>
                  <a:pt x="5369717" y="1977068"/>
                  <a:pt x="5355997" y="1981459"/>
                </a:cubicBezTo>
                <a:cubicBezTo>
                  <a:pt x="5355997" y="1972678"/>
                  <a:pt x="5355997" y="1963896"/>
                  <a:pt x="5360387" y="1959506"/>
                </a:cubicBezTo>
                <a:close/>
                <a:moveTo>
                  <a:pt x="4650756" y="1950725"/>
                </a:moveTo>
                <a:cubicBezTo>
                  <a:pt x="4646364" y="1959506"/>
                  <a:pt x="4655146" y="1959506"/>
                  <a:pt x="4655146" y="1972678"/>
                </a:cubicBezTo>
                <a:cubicBezTo>
                  <a:pt x="4641974" y="1972678"/>
                  <a:pt x="4632643" y="1981459"/>
                  <a:pt x="4623862" y="1972678"/>
                </a:cubicBezTo>
                <a:cubicBezTo>
                  <a:pt x="4628803" y="1959506"/>
                  <a:pt x="4633192" y="1950176"/>
                  <a:pt x="4650756" y="1950725"/>
                </a:cubicBezTo>
                <a:close/>
                <a:moveTo>
                  <a:pt x="4911447" y="1932614"/>
                </a:moveTo>
                <a:cubicBezTo>
                  <a:pt x="4915838" y="1932614"/>
                  <a:pt x="4870835" y="1955116"/>
                  <a:pt x="4848332" y="1959506"/>
                </a:cubicBezTo>
                <a:cubicBezTo>
                  <a:pt x="4843942" y="1941395"/>
                  <a:pt x="4893336" y="1941395"/>
                  <a:pt x="4911447" y="1932614"/>
                </a:cubicBezTo>
                <a:close/>
                <a:moveTo>
                  <a:pt x="4754483" y="1919442"/>
                </a:moveTo>
                <a:cubicBezTo>
                  <a:pt x="4745154" y="1941395"/>
                  <a:pt x="4718260" y="1941395"/>
                  <a:pt x="4714419" y="1964446"/>
                </a:cubicBezTo>
                <a:cubicBezTo>
                  <a:pt x="4714419" y="1968837"/>
                  <a:pt x="4736921" y="1964446"/>
                  <a:pt x="4723200" y="1977618"/>
                </a:cubicBezTo>
                <a:cubicBezTo>
                  <a:pt x="4731982" y="1977618"/>
                  <a:pt x="4736372" y="1968837"/>
                  <a:pt x="4750093" y="1973227"/>
                </a:cubicBezTo>
                <a:cubicBezTo>
                  <a:pt x="4736921" y="1986947"/>
                  <a:pt x="4718809" y="1995729"/>
                  <a:pt x="4696307" y="2000119"/>
                </a:cubicBezTo>
                <a:cubicBezTo>
                  <a:pt x="4691368" y="2013291"/>
                  <a:pt x="4709479" y="2004510"/>
                  <a:pt x="4705089" y="2017682"/>
                </a:cubicBezTo>
                <a:cubicBezTo>
                  <a:pt x="4678196" y="2017682"/>
                  <a:pt x="4665024" y="2030854"/>
                  <a:pt x="4646913" y="2039635"/>
                </a:cubicBezTo>
                <a:cubicBezTo>
                  <a:pt x="4637584" y="2030304"/>
                  <a:pt x="4628803" y="2025914"/>
                  <a:pt x="4633192" y="2008352"/>
                </a:cubicBezTo>
                <a:cubicBezTo>
                  <a:pt x="4655694" y="1995179"/>
                  <a:pt x="4682587" y="1981459"/>
                  <a:pt x="4705089" y="1968288"/>
                </a:cubicBezTo>
                <a:cubicBezTo>
                  <a:pt x="4705089" y="1937004"/>
                  <a:pt x="4718809" y="1915051"/>
                  <a:pt x="4754483" y="1919442"/>
                </a:cubicBezTo>
                <a:close/>
                <a:moveTo>
                  <a:pt x="5845550" y="1915051"/>
                </a:moveTo>
                <a:cubicBezTo>
                  <a:pt x="5849942" y="1915051"/>
                  <a:pt x="5854331" y="1919442"/>
                  <a:pt x="5854331" y="1928223"/>
                </a:cubicBezTo>
                <a:cubicBezTo>
                  <a:pt x="5845001" y="1932614"/>
                  <a:pt x="5827438" y="1941395"/>
                  <a:pt x="5831829" y="1923832"/>
                </a:cubicBezTo>
                <a:cubicBezTo>
                  <a:pt x="5836768" y="1923832"/>
                  <a:pt x="5845550" y="1919442"/>
                  <a:pt x="5845550" y="1915051"/>
                </a:cubicBezTo>
                <a:close/>
                <a:moveTo>
                  <a:pt x="5382889" y="1910660"/>
                </a:moveTo>
                <a:cubicBezTo>
                  <a:pt x="5382889" y="1910660"/>
                  <a:pt x="5382889" y="1910660"/>
                  <a:pt x="5391671" y="1910660"/>
                </a:cubicBezTo>
                <a:cubicBezTo>
                  <a:pt x="5391671" y="1937004"/>
                  <a:pt x="5360387" y="1932614"/>
                  <a:pt x="5347215" y="1946335"/>
                </a:cubicBezTo>
                <a:cubicBezTo>
                  <a:pt x="5351605" y="1928223"/>
                  <a:pt x="5378498" y="1932614"/>
                  <a:pt x="5382889" y="1910660"/>
                </a:cubicBezTo>
                <a:close/>
                <a:moveTo>
                  <a:pt x="5571137" y="1910112"/>
                </a:moveTo>
                <a:cubicBezTo>
                  <a:pt x="5571137" y="1919442"/>
                  <a:pt x="5562356" y="1923832"/>
                  <a:pt x="5566746" y="1937004"/>
                </a:cubicBezTo>
                <a:cubicBezTo>
                  <a:pt x="5539854" y="1937004"/>
                  <a:pt x="5535463" y="1959506"/>
                  <a:pt x="5503631" y="1954567"/>
                </a:cubicBezTo>
                <a:cubicBezTo>
                  <a:pt x="5512962" y="1927675"/>
                  <a:pt x="5539854" y="1914502"/>
                  <a:pt x="5571137" y="1910112"/>
                </a:cubicBezTo>
                <a:close/>
                <a:moveTo>
                  <a:pt x="5203423" y="1888158"/>
                </a:moveTo>
                <a:cubicBezTo>
                  <a:pt x="5216595" y="1888158"/>
                  <a:pt x="5212204" y="1901331"/>
                  <a:pt x="5225924" y="1901331"/>
                </a:cubicBezTo>
                <a:cubicBezTo>
                  <a:pt x="5212204" y="1915051"/>
                  <a:pt x="5199032" y="1923832"/>
                  <a:pt x="5176530" y="1928223"/>
                </a:cubicBezTo>
                <a:cubicBezTo>
                  <a:pt x="5180921" y="1910112"/>
                  <a:pt x="5199032" y="1905721"/>
                  <a:pt x="5203423" y="1888158"/>
                </a:cubicBezTo>
                <a:close/>
                <a:moveTo>
                  <a:pt x="5364778" y="1884317"/>
                </a:moveTo>
                <a:cubicBezTo>
                  <a:pt x="5355448" y="1897489"/>
                  <a:pt x="5342276" y="1906270"/>
                  <a:pt x="5319774" y="1906270"/>
                </a:cubicBezTo>
                <a:cubicBezTo>
                  <a:pt x="5329104" y="1896940"/>
                  <a:pt x="5351605" y="1879377"/>
                  <a:pt x="5364778" y="1884317"/>
                </a:cubicBezTo>
                <a:close/>
                <a:moveTo>
                  <a:pt x="5737431" y="1879377"/>
                </a:moveTo>
                <a:cubicBezTo>
                  <a:pt x="5742370" y="1893098"/>
                  <a:pt x="5715479" y="1901879"/>
                  <a:pt x="5701758" y="1906270"/>
                </a:cubicBezTo>
                <a:cubicBezTo>
                  <a:pt x="5706149" y="1892549"/>
                  <a:pt x="5723710" y="1888158"/>
                  <a:pt x="5737431" y="1879377"/>
                </a:cubicBezTo>
                <a:close/>
                <a:moveTo>
                  <a:pt x="297190" y="1873340"/>
                </a:moveTo>
                <a:cubicBezTo>
                  <a:pt x="300071" y="1873889"/>
                  <a:pt x="303501" y="1874986"/>
                  <a:pt x="305697" y="1874986"/>
                </a:cubicBezTo>
                <a:cubicBezTo>
                  <a:pt x="305697" y="1874986"/>
                  <a:pt x="305697" y="1874986"/>
                  <a:pt x="305697" y="1888158"/>
                </a:cubicBezTo>
                <a:cubicBezTo>
                  <a:pt x="291975" y="1892549"/>
                  <a:pt x="296366" y="1879377"/>
                  <a:pt x="291975" y="1874986"/>
                </a:cubicBezTo>
                <a:cubicBezTo>
                  <a:pt x="291975" y="1872791"/>
                  <a:pt x="294308" y="1872791"/>
                  <a:pt x="297190" y="1873340"/>
                </a:cubicBezTo>
                <a:close/>
                <a:moveTo>
                  <a:pt x="5041777" y="1862990"/>
                </a:moveTo>
                <a:cubicBezTo>
                  <a:pt x="5050541" y="1862913"/>
                  <a:pt x="5058396" y="1864010"/>
                  <a:pt x="5064021" y="1866206"/>
                </a:cubicBezTo>
                <a:cubicBezTo>
                  <a:pt x="5064021" y="1879377"/>
                  <a:pt x="5041520" y="1874986"/>
                  <a:pt x="5041520" y="1888158"/>
                </a:cubicBezTo>
                <a:cubicBezTo>
                  <a:pt x="5059081" y="1901879"/>
                  <a:pt x="5072801" y="1870596"/>
                  <a:pt x="5099694" y="1874986"/>
                </a:cubicBezTo>
                <a:cubicBezTo>
                  <a:pt x="5082132" y="1892549"/>
                  <a:pt x="5050849" y="1892549"/>
                  <a:pt x="5036031" y="1915599"/>
                </a:cubicBezTo>
                <a:cubicBezTo>
                  <a:pt x="5036031" y="1919990"/>
                  <a:pt x="5045361" y="1911209"/>
                  <a:pt x="5054142" y="1919990"/>
                </a:cubicBezTo>
                <a:cubicBezTo>
                  <a:pt x="5045361" y="1933710"/>
                  <a:pt x="5045361" y="1933710"/>
                  <a:pt x="5045361" y="1946882"/>
                </a:cubicBezTo>
                <a:cubicBezTo>
                  <a:pt x="5032189" y="1942492"/>
                  <a:pt x="5022859" y="1960055"/>
                  <a:pt x="5018468" y="1946882"/>
                </a:cubicBezTo>
                <a:cubicBezTo>
                  <a:pt x="5014078" y="1951273"/>
                  <a:pt x="5014078" y="1955664"/>
                  <a:pt x="5009686" y="1960055"/>
                </a:cubicBezTo>
                <a:cubicBezTo>
                  <a:pt x="5009686" y="1964446"/>
                  <a:pt x="5014078" y="1964446"/>
                  <a:pt x="5014078" y="1968837"/>
                </a:cubicBezTo>
                <a:cubicBezTo>
                  <a:pt x="5027251" y="1964446"/>
                  <a:pt x="5036579" y="1955664"/>
                  <a:pt x="5045361" y="1946882"/>
                </a:cubicBezTo>
                <a:cubicBezTo>
                  <a:pt x="5058534" y="1951273"/>
                  <a:pt x="5040970" y="1968837"/>
                  <a:pt x="5027251" y="1968837"/>
                </a:cubicBezTo>
                <a:cubicBezTo>
                  <a:pt x="5017920" y="2000119"/>
                  <a:pt x="4982245" y="2000119"/>
                  <a:pt x="4959744" y="2022073"/>
                </a:cubicBezTo>
                <a:cubicBezTo>
                  <a:pt x="4950963" y="2012742"/>
                  <a:pt x="4950963" y="2003961"/>
                  <a:pt x="4950963" y="1990790"/>
                </a:cubicBezTo>
                <a:cubicBezTo>
                  <a:pt x="4959744" y="1977618"/>
                  <a:pt x="4964136" y="1990790"/>
                  <a:pt x="4977856" y="1990790"/>
                </a:cubicBezTo>
                <a:cubicBezTo>
                  <a:pt x="4982245" y="1973227"/>
                  <a:pt x="4969074" y="1977618"/>
                  <a:pt x="4955354" y="1977618"/>
                </a:cubicBezTo>
                <a:cubicBezTo>
                  <a:pt x="4973464" y="1964446"/>
                  <a:pt x="5000357" y="1924381"/>
                  <a:pt x="5018468" y="1937553"/>
                </a:cubicBezTo>
                <a:cubicBezTo>
                  <a:pt x="5023407" y="1933163"/>
                  <a:pt x="5027798" y="1928771"/>
                  <a:pt x="5032189" y="1924381"/>
                </a:cubicBezTo>
                <a:cubicBezTo>
                  <a:pt x="5027798" y="1915599"/>
                  <a:pt x="5014626" y="1933163"/>
                  <a:pt x="5000906" y="1928771"/>
                </a:cubicBezTo>
                <a:cubicBezTo>
                  <a:pt x="5009686" y="1915051"/>
                  <a:pt x="4987734" y="1901879"/>
                  <a:pt x="4974013" y="1897489"/>
                </a:cubicBezTo>
                <a:cubicBezTo>
                  <a:pt x="4981011" y="1874026"/>
                  <a:pt x="5015485" y="1863221"/>
                  <a:pt x="5041777" y="1862990"/>
                </a:cubicBezTo>
                <a:close/>
                <a:moveTo>
                  <a:pt x="5957510" y="1830532"/>
                </a:moveTo>
                <a:cubicBezTo>
                  <a:pt x="5966291" y="1834922"/>
                  <a:pt x="5948179" y="1848094"/>
                  <a:pt x="5948729" y="1857424"/>
                </a:cubicBezTo>
                <a:cubicBezTo>
                  <a:pt x="5935009" y="1848094"/>
                  <a:pt x="5953120" y="1834922"/>
                  <a:pt x="5957510" y="1830532"/>
                </a:cubicBezTo>
                <a:close/>
                <a:moveTo>
                  <a:pt x="5288490" y="1825592"/>
                </a:moveTo>
                <a:cubicBezTo>
                  <a:pt x="5274771" y="1839313"/>
                  <a:pt x="5257207" y="1848094"/>
                  <a:pt x="5239096" y="1856875"/>
                </a:cubicBezTo>
                <a:cubicBezTo>
                  <a:pt x="5247878" y="1839313"/>
                  <a:pt x="5270380" y="1834922"/>
                  <a:pt x="5288490" y="1825592"/>
                </a:cubicBezTo>
                <a:close/>
                <a:moveTo>
                  <a:pt x="4978953" y="1825592"/>
                </a:moveTo>
                <a:cubicBezTo>
                  <a:pt x="4983344" y="1834922"/>
                  <a:pt x="4970172" y="1848094"/>
                  <a:pt x="4956451" y="1852484"/>
                </a:cubicBezTo>
                <a:cubicBezTo>
                  <a:pt x="4956451" y="1834922"/>
                  <a:pt x="4974013" y="1834922"/>
                  <a:pt x="4978953" y="1825592"/>
                </a:cubicBezTo>
                <a:close/>
                <a:moveTo>
                  <a:pt x="5194092" y="1821201"/>
                </a:moveTo>
                <a:cubicBezTo>
                  <a:pt x="5171591" y="1843703"/>
                  <a:pt x="5207265" y="1821201"/>
                  <a:pt x="5198483" y="1852484"/>
                </a:cubicBezTo>
                <a:cubicBezTo>
                  <a:pt x="5194092" y="1856875"/>
                  <a:pt x="5180373" y="1856875"/>
                  <a:pt x="5171591" y="1856875"/>
                </a:cubicBezTo>
                <a:cubicBezTo>
                  <a:pt x="5171591" y="1848094"/>
                  <a:pt x="5171591" y="1839313"/>
                  <a:pt x="5180921" y="1838764"/>
                </a:cubicBezTo>
                <a:cubicBezTo>
                  <a:pt x="5180921" y="1829983"/>
                  <a:pt x="5172140" y="1843154"/>
                  <a:pt x="5158419" y="1838764"/>
                </a:cubicBezTo>
                <a:cubicBezTo>
                  <a:pt x="5162809" y="1825592"/>
                  <a:pt x="5180373" y="1825592"/>
                  <a:pt x="5194092" y="1821201"/>
                </a:cubicBezTo>
                <a:close/>
                <a:moveTo>
                  <a:pt x="4843942" y="1816811"/>
                </a:moveTo>
                <a:cubicBezTo>
                  <a:pt x="4843942" y="1816811"/>
                  <a:pt x="4843942" y="1816811"/>
                  <a:pt x="4857663" y="1816811"/>
                </a:cubicBezTo>
                <a:cubicBezTo>
                  <a:pt x="4862053" y="1843703"/>
                  <a:pt x="4830770" y="1834373"/>
                  <a:pt x="4835160" y="1861266"/>
                </a:cubicBezTo>
                <a:cubicBezTo>
                  <a:pt x="4825830" y="1861266"/>
                  <a:pt x="4825830" y="1856875"/>
                  <a:pt x="4817049" y="1856875"/>
                </a:cubicBezTo>
                <a:cubicBezTo>
                  <a:pt x="4812659" y="1843703"/>
                  <a:pt x="4835160" y="1843703"/>
                  <a:pt x="4821440" y="1834373"/>
                </a:cubicBezTo>
                <a:cubicBezTo>
                  <a:pt x="4825830" y="1825592"/>
                  <a:pt x="4848332" y="1834373"/>
                  <a:pt x="4843942" y="1816811"/>
                </a:cubicBezTo>
                <a:close/>
                <a:moveTo>
                  <a:pt x="5399285" y="1803639"/>
                </a:moveTo>
                <a:cubicBezTo>
                  <a:pt x="5416642" y="1802542"/>
                  <a:pt x="5430088" y="1805835"/>
                  <a:pt x="5427893" y="1816811"/>
                </a:cubicBezTo>
                <a:cubicBezTo>
                  <a:pt x="5414173" y="1816811"/>
                  <a:pt x="5432284" y="1825592"/>
                  <a:pt x="5427893" y="1829983"/>
                </a:cubicBezTo>
                <a:cubicBezTo>
                  <a:pt x="5405391" y="1838764"/>
                  <a:pt x="5396061" y="1861266"/>
                  <a:pt x="5387280" y="1874438"/>
                </a:cubicBezTo>
                <a:cubicBezTo>
                  <a:pt x="5387280" y="1874438"/>
                  <a:pt x="5387280" y="1874438"/>
                  <a:pt x="5360387" y="1874438"/>
                </a:cubicBezTo>
                <a:cubicBezTo>
                  <a:pt x="5351605" y="1870047"/>
                  <a:pt x="5364778" y="1861266"/>
                  <a:pt x="5355997" y="1856875"/>
                </a:cubicBezTo>
                <a:cubicBezTo>
                  <a:pt x="5333494" y="1866206"/>
                  <a:pt x="5310992" y="1874986"/>
                  <a:pt x="5292882" y="1883767"/>
                </a:cubicBezTo>
                <a:cubicBezTo>
                  <a:pt x="5292882" y="1866206"/>
                  <a:pt x="5346667" y="1839313"/>
                  <a:pt x="5347215" y="1816811"/>
                </a:cubicBezTo>
                <a:cubicBezTo>
                  <a:pt x="5360662" y="1810225"/>
                  <a:pt x="5381929" y="1804737"/>
                  <a:pt x="5399285" y="1803639"/>
                </a:cubicBezTo>
                <a:close/>
                <a:moveTo>
                  <a:pt x="5606913" y="1799934"/>
                </a:moveTo>
                <a:cubicBezTo>
                  <a:pt x="5608972" y="1800347"/>
                  <a:pt x="5603929" y="1811872"/>
                  <a:pt x="5593639" y="1808579"/>
                </a:cubicBezTo>
                <a:cubicBezTo>
                  <a:pt x="5589249" y="1808579"/>
                  <a:pt x="5584857" y="1817360"/>
                  <a:pt x="5589249" y="1826142"/>
                </a:cubicBezTo>
                <a:cubicBezTo>
                  <a:pt x="5571137" y="1812970"/>
                  <a:pt x="5557966" y="1843703"/>
                  <a:pt x="5539304" y="1831081"/>
                </a:cubicBezTo>
                <a:cubicBezTo>
                  <a:pt x="5561807" y="1821751"/>
                  <a:pt x="5579918" y="1808579"/>
                  <a:pt x="5602419" y="1804188"/>
                </a:cubicBezTo>
                <a:cubicBezTo>
                  <a:pt x="5604752" y="1800895"/>
                  <a:pt x="5606227" y="1799797"/>
                  <a:pt x="5606913" y="1799934"/>
                </a:cubicBezTo>
                <a:close/>
                <a:moveTo>
                  <a:pt x="5179823" y="1791016"/>
                </a:moveTo>
                <a:cubicBezTo>
                  <a:pt x="5179823" y="1795407"/>
                  <a:pt x="5175433" y="1795407"/>
                  <a:pt x="5171043" y="1795407"/>
                </a:cubicBezTo>
                <a:cubicBezTo>
                  <a:pt x="5171043" y="1804188"/>
                  <a:pt x="5189154" y="1791016"/>
                  <a:pt x="5184763" y="1808579"/>
                </a:cubicBezTo>
                <a:cubicBezTo>
                  <a:pt x="5171591" y="1808579"/>
                  <a:pt x="5162809" y="1817360"/>
                  <a:pt x="5149088" y="1821751"/>
                </a:cubicBezTo>
                <a:cubicBezTo>
                  <a:pt x="5140308" y="1821751"/>
                  <a:pt x="5149088" y="1803639"/>
                  <a:pt x="5148540" y="1799798"/>
                </a:cubicBezTo>
                <a:cubicBezTo>
                  <a:pt x="5157322" y="1795407"/>
                  <a:pt x="5161712" y="1786626"/>
                  <a:pt x="5179823" y="1791016"/>
                </a:cubicBezTo>
                <a:close/>
                <a:moveTo>
                  <a:pt x="4987185" y="1776747"/>
                </a:moveTo>
                <a:cubicBezTo>
                  <a:pt x="4982795" y="1790468"/>
                  <a:pt x="4995966" y="1794858"/>
                  <a:pt x="4987185" y="1803639"/>
                </a:cubicBezTo>
                <a:cubicBezTo>
                  <a:pt x="4978403" y="1803639"/>
                  <a:pt x="4982795" y="1786077"/>
                  <a:pt x="4982795" y="1781687"/>
                </a:cubicBezTo>
                <a:cubicBezTo>
                  <a:pt x="4982795" y="1781687"/>
                  <a:pt x="4982795" y="1781687"/>
                  <a:pt x="4974013" y="1781687"/>
                </a:cubicBezTo>
                <a:cubicBezTo>
                  <a:pt x="4974013" y="1777296"/>
                  <a:pt x="4983344" y="1777296"/>
                  <a:pt x="4987185" y="1776747"/>
                </a:cubicBezTo>
                <a:close/>
                <a:moveTo>
                  <a:pt x="5490459" y="1742170"/>
                </a:moveTo>
                <a:cubicBezTo>
                  <a:pt x="5494849" y="1750951"/>
                  <a:pt x="5503631" y="1750951"/>
                  <a:pt x="5517352" y="1746561"/>
                </a:cubicBezTo>
                <a:cubicBezTo>
                  <a:pt x="5517352" y="1750951"/>
                  <a:pt x="5517352" y="1759734"/>
                  <a:pt x="5521742" y="1759734"/>
                </a:cubicBezTo>
                <a:cubicBezTo>
                  <a:pt x="5521742" y="1768515"/>
                  <a:pt x="5503631" y="1764124"/>
                  <a:pt x="5503631" y="1772905"/>
                </a:cubicBezTo>
                <a:cubicBezTo>
                  <a:pt x="5503631" y="1781687"/>
                  <a:pt x="5517352" y="1781687"/>
                  <a:pt x="5521742" y="1777296"/>
                </a:cubicBezTo>
                <a:cubicBezTo>
                  <a:pt x="5517352" y="1812970"/>
                  <a:pt x="5472348" y="1817360"/>
                  <a:pt x="5449846" y="1812970"/>
                </a:cubicBezTo>
                <a:cubicBezTo>
                  <a:pt x="5449846" y="1799248"/>
                  <a:pt x="5463568" y="1794858"/>
                  <a:pt x="5463568" y="1781687"/>
                </a:cubicBezTo>
                <a:cubicBezTo>
                  <a:pt x="5463568" y="1777296"/>
                  <a:pt x="5458628" y="1781687"/>
                  <a:pt x="5449846" y="1781687"/>
                </a:cubicBezTo>
                <a:cubicBezTo>
                  <a:pt x="5449846" y="1768515"/>
                  <a:pt x="5459176" y="1768515"/>
                  <a:pt x="5467958" y="1764124"/>
                </a:cubicBezTo>
                <a:cubicBezTo>
                  <a:pt x="5432284" y="1764124"/>
                  <a:pt x="5476739" y="1755342"/>
                  <a:pt x="5490459" y="1742170"/>
                </a:cubicBezTo>
                <a:close/>
                <a:moveTo>
                  <a:pt x="4731982" y="1719120"/>
                </a:moveTo>
                <a:cubicBezTo>
                  <a:pt x="4718260" y="1719120"/>
                  <a:pt x="4718260" y="1728450"/>
                  <a:pt x="4705089" y="1723511"/>
                </a:cubicBezTo>
                <a:cubicBezTo>
                  <a:pt x="4705089" y="1741073"/>
                  <a:pt x="4731982" y="1736682"/>
                  <a:pt x="4731982" y="1719120"/>
                </a:cubicBezTo>
                <a:close/>
                <a:moveTo>
                  <a:pt x="5441065" y="1714729"/>
                </a:moveTo>
                <a:cubicBezTo>
                  <a:pt x="5459176" y="1724060"/>
                  <a:pt x="5467958" y="1750404"/>
                  <a:pt x="5441065" y="1750404"/>
                </a:cubicBezTo>
                <a:cubicBezTo>
                  <a:pt x="5441065" y="1746013"/>
                  <a:pt x="5445456" y="1741623"/>
                  <a:pt x="5441065" y="1737232"/>
                </a:cubicBezTo>
                <a:cubicBezTo>
                  <a:pt x="5427344" y="1737232"/>
                  <a:pt x="5422954" y="1746013"/>
                  <a:pt x="5400453" y="1746013"/>
                </a:cubicBezTo>
                <a:cubicBezTo>
                  <a:pt x="5418563" y="1719120"/>
                  <a:pt x="5436674" y="1741623"/>
                  <a:pt x="5441065" y="1714729"/>
                </a:cubicBezTo>
                <a:close/>
                <a:moveTo>
                  <a:pt x="5784098" y="1714155"/>
                </a:moveTo>
                <a:cubicBezTo>
                  <a:pt x="5783532" y="1715518"/>
                  <a:pt x="5765833" y="1724060"/>
                  <a:pt x="5755544" y="1737232"/>
                </a:cubicBezTo>
                <a:cubicBezTo>
                  <a:pt x="5719320" y="1737232"/>
                  <a:pt x="5696817" y="1759184"/>
                  <a:pt x="5688037" y="1786077"/>
                </a:cubicBezTo>
                <a:cubicBezTo>
                  <a:pt x="5652364" y="1777296"/>
                  <a:pt x="5638643" y="1808029"/>
                  <a:pt x="5616140" y="1799248"/>
                </a:cubicBezTo>
                <a:cubicBezTo>
                  <a:pt x="5624922" y="1790468"/>
                  <a:pt x="5624922" y="1777296"/>
                  <a:pt x="5643034" y="1777296"/>
                </a:cubicBezTo>
                <a:cubicBezTo>
                  <a:pt x="5647972" y="1768515"/>
                  <a:pt x="5634252" y="1768515"/>
                  <a:pt x="5634252" y="1764124"/>
                </a:cubicBezTo>
                <a:cubicBezTo>
                  <a:pt x="5666084" y="1772905"/>
                  <a:pt x="5755544" y="1719668"/>
                  <a:pt x="5778043" y="1715278"/>
                </a:cubicBezTo>
                <a:cubicBezTo>
                  <a:pt x="5782571" y="1714044"/>
                  <a:pt x="5784287" y="1713701"/>
                  <a:pt x="5784098" y="1714155"/>
                </a:cubicBezTo>
                <a:close/>
                <a:moveTo>
                  <a:pt x="5422954" y="1701557"/>
                </a:moveTo>
                <a:cubicBezTo>
                  <a:pt x="5409233" y="1710340"/>
                  <a:pt x="5391121" y="1727901"/>
                  <a:pt x="5382340" y="1719120"/>
                </a:cubicBezTo>
                <a:cubicBezTo>
                  <a:pt x="5400453" y="1719120"/>
                  <a:pt x="5404843" y="1705948"/>
                  <a:pt x="5422954" y="1701557"/>
                </a:cubicBezTo>
                <a:close/>
                <a:moveTo>
                  <a:pt x="5102478" y="1695483"/>
                </a:moveTo>
                <a:lnTo>
                  <a:pt x="5102438" y="1696618"/>
                </a:lnTo>
                <a:cubicBezTo>
                  <a:pt x="5095579" y="1698814"/>
                  <a:pt x="5097775" y="1696619"/>
                  <a:pt x="5101136" y="1695520"/>
                </a:cubicBezTo>
                <a:close/>
                <a:moveTo>
                  <a:pt x="5441913" y="1660678"/>
                </a:moveTo>
                <a:cubicBezTo>
                  <a:pt x="5447856" y="1660944"/>
                  <a:pt x="5452590" y="1661493"/>
                  <a:pt x="5454786" y="1661493"/>
                </a:cubicBezTo>
                <a:cubicBezTo>
                  <a:pt x="5449846" y="1675214"/>
                  <a:pt x="5427893" y="1670275"/>
                  <a:pt x="5427344" y="1688386"/>
                </a:cubicBezTo>
                <a:cubicBezTo>
                  <a:pt x="5427344" y="1697167"/>
                  <a:pt x="5441065" y="1688386"/>
                  <a:pt x="5445456" y="1692776"/>
                </a:cubicBezTo>
                <a:cubicBezTo>
                  <a:pt x="5445456" y="1701557"/>
                  <a:pt x="5436674" y="1701557"/>
                  <a:pt x="5422954" y="1701557"/>
                </a:cubicBezTo>
                <a:cubicBezTo>
                  <a:pt x="5418563" y="1688386"/>
                  <a:pt x="5405391" y="1688386"/>
                  <a:pt x="5391671" y="1688386"/>
                </a:cubicBezTo>
                <a:cubicBezTo>
                  <a:pt x="5395374" y="1661630"/>
                  <a:pt x="5424085" y="1659881"/>
                  <a:pt x="5441913" y="1660678"/>
                </a:cubicBezTo>
                <a:close/>
                <a:moveTo>
                  <a:pt x="5275869" y="1641787"/>
                </a:moveTo>
                <a:cubicBezTo>
                  <a:pt x="5282455" y="1640981"/>
                  <a:pt x="5288355" y="1642696"/>
                  <a:pt x="5292882" y="1648321"/>
                </a:cubicBezTo>
                <a:cubicBezTo>
                  <a:pt x="5261599" y="1639540"/>
                  <a:pt x="5252269" y="1679604"/>
                  <a:pt x="5216595" y="1679604"/>
                </a:cubicBezTo>
                <a:cubicBezTo>
                  <a:pt x="5230179" y="1669314"/>
                  <a:pt x="5256111" y="1644205"/>
                  <a:pt x="5275869" y="1641787"/>
                </a:cubicBezTo>
                <a:close/>
                <a:moveTo>
                  <a:pt x="5149088" y="1630759"/>
                </a:moveTo>
                <a:cubicBezTo>
                  <a:pt x="5135916" y="1625820"/>
                  <a:pt x="5131526" y="1635149"/>
                  <a:pt x="5130978" y="1643931"/>
                </a:cubicBezTo>
                <a:cubicBezTo>
                  <a:pt x="5144698" y="1648321"/>
                  <a:pt x="5149088" y="1639540"/>
                  <a:pt x="5149088" y="1630759"/>
                </a:cubicBezTo>
                <a:close/>
                <a:moveTo>
                  <a:pt x="5489910" y="1626368"/>
                </a:moveTo>
                <a:cubicBezTo>
                  <a:pt x="5503631" y="1635149"/>
                  <a:pt x="5516803" y="1635149"/>
                  <a:pt x="5530524" y="1630759"/>
                </a:cubicBezTo>
                <a:cubicBezTo>
                  <a:pt x="5521742" y="1635149"/>
                  <a:pt x="5512962" y="1643931"/>
                  <a:pt x="5499241" y="1648321"/>
                </a:cubicBezTo>
                <a:cubicBezTo>
                  <a:pt x="5503631" y="1661493"/>
                  <a:pt x="5512412" y="1643931"/>
                  <a:pt x="5526134" y="1648321"/>
                </a:cubicBezTo>
                <a:cubicBezTo>
                  <a:pt x="5512962" y="1674664"/>
                  <a:pt x="5490459" y="1665884"/>
                  <a:pt x="5472348" y="1665884"/>
                </a:cubicBezTo>
                <a:cubicBezTo>
                  <a:pt x="5472348" y="1648321"/>
                  <a:pt x="5490459" y="1643931"/>
                  <a:pt x="5489910" y="1626368"/>
                </a:cubicBezTo>
                <a:close/>
                <a:moveTo>
                  <a:pt x="5454237" y="1563802"/>
                </a:moveTo>
                <a:cubicBezTo>
                  <a:pt x="5422954" y="1595085"/>
                  <a:pt x="5404843" y="1630759"/>
                  <a:pt x="5346667" y="1639540"/>
                </a:cubicBezTo>
                <a:cubicBezTo>
                  <a:pt x="5355997" y="1630759"/>
                  <a:pt x="5351605" y="1617039"/>
                  <a:pt x="5346667" y="1599476"/>
                </a:cubicBezTo>
                <a:cubicBezTo>
                  <a:pt x="5386731" y="1590695"/>
                  <a:pt x="5404843" y="1559412"/>
                  <a:pt x="5454237" y="1563802"/>
                </a:cubicBezTo>
                <a:close/>
                <a:moveTo>
                  <a:pt x="5427344" y="1493003"/>
                </a:moveTo>
                <a:cubicBezTo>
                  <a:pt x="5422954" y="1497394"/>
                  <a:pt x="5422954" y="1501784"/>
                  <a:pt x="5422954" y="1510566"/>
                </a:cubicBezTo>
                <a:cubicBezTo>
                  <a:pt x="5396061" y="1501784"/>
                  <a:pt x="5382889" y="1528128"/>
                  <a:pt x="5351058" y="1528676"/>
                </a:cubicBezTo>
                <a:cubicBezTo>
                  <a:pt x="5364230" y="1506175"/>
                  <a:pt x="5396061" y="1501784"/>
                  <a:pt x="5427344" y="1493003"/>
                </a:cubicBezTo>
                <a:close/>
                <a:moveTo>
                  <a:pt x="5075066" y="1491906"/>
                </a:moveTo>
                <a:cubicBezTo>
                  <a:pt x="5081720" y="1490808"/>
                  <a:pt x="5090639" y="1493003"/>
                  <a:pt x="5099694" y="1493003"/>
                </a:cubicBezTo>
                <a:cubicBezTo>
                  <a:pt x="5099694" y="1506175"/>
                  <a:pt x="5077741" y="1519347"/>
                  <a:pt x="5064021" y="1510566"/>
                </a:cubicBezTo>
                <a:cubicBezTo>
                  <a:pt x="5064021" y="1497394"/>
                  <a:pt x="5068412" y="1493004"/>
                  <a:pt x="5075066" y="1491906"/>
                </a:cubicBezTo>
                <a:close/>
                <a:moveTo>
                  <a:pt x="4597586" y="1476684"/>
                </a:moveTo>
                <a:cubicBezTo>
                  <a:pt x="4574742" y="1475475"/>
                  <a:pt x="4551279" y="1490396"/>
                  <a:pt x="4547576" y="1510566"/>
                </a:cubicBezTo>
                <a:cubicBezTo>
                  <a:pt x="4574469" y="1496845"/>
                  <a:pt x="4605751" y="1510566"/>
                  <a:pt x="4619471" y="1483673"/>
                </a:cubicBezTo>
                <a:cubicBezTo>
                  <a:pt x="4612748" y="1479282"/>
                  <a:pt x="4605201" y="1477087"/>
                  <a:pt x="4597586" y="1476684"/>
                </a:cubicBezTo>
                <a:close/>
                <a:moveTo>
                  <a:pt x="5100243" y="1452390"/>
                </a:moveTo>
                <a:cubicBezTo>
                  <a:pt x="5091463" y="1461172"/>
                  <a:pt x="5082132" y="1470501"/>
                  <a:pt x="5077741" y="1488064"/>
                </a:cubicBezTo>
                <a:cubicBezTo>
                  <a:pt x="5055239" y="1488064"/>
                  <a:pt x="5077741" y="1461720"/>
                  <a:pt x="5059631" y="1465562"/>
                </a:cubicBezTo>
                <a:cubicBezTo>
                  <a:pt x="5068960" y="1456781"/>
                  <a:pt x="5077741" y="1456781"/>
                  <a:pt x="5100243" y="1452390"/>
                </a:cubicBezTo>
                <a:close/>
                <a:moveTo>
                  <a:pt x="5401000" y="1439219"/>
                </a:moveTo>
                <a:cubicBezTo>
                  <a:pt x="5387280" y="1452939"/>
                  <a:pt x="5374108" y="1461720"/>
                  <a:pt x="5351605" y="1470501"/>
                </a:cubicBezTo>
                <a:cubicBezTo>
                  <a:pt x="5346667" y="1452939"/>
                  <a:pt x="5387280" y="1448548"/>
                  <a:pt x="5401000" y="1439219"/>
                </a:cubicBezTo>
                <a:close/>
                <a:moveTo>
                  <a:pt x="534558" y="1430437"/>
                </a:moveTo>
                <a:cubicBezTo>
                  <a:pt x="520837" y="1439219"/>
                  <a:pt x="520837" y="1452939"/>
                  <a:pt x="498884" y="1448000"/>
                </a:cubicBezTo>
                <a:cubicBezTo>
                  <a:pt x="507665" y="1434828"/>
                  <a:pt x="516446" y="1430437"/>
                  <a:pt x="534558" y="1430437"/>
                </a:cubicBezTo>
                <a:close/>
                <a:moveTo>
                  <a:pt x="5216595" y="1421656"/>
                </a:moveTo>
                <a:cubicBezTo>
                  <a:pt x="5225376" y="1452390"/>
                  <a:pt x="5198483" y="1483673"/>
                  <a:pt x="5167201" y="1483673"/>
                </a:cubicBezTo>
                <a:cubicBezTo>
                  <a:pt x="5154029" y="1461720"/>
                  <a:pt x="5176530" y="1417265"/>
                  <a:pt x="5216595" y="1421656"/>
                </a:cubicBezTo>
                <a:close/>
                <a:moveTo>
                  <a:pt x="4790156" y="1408484"/>
                </a:moveTo>
                <a:cubicBezTo>
                  <a:pt x="4785766" y="1417265"/>
                  <a:pt x="4772045" y="1412875"/>
                  <a:pt x="4776435" y="1426047"/>
                </a:cubicBezTo>
                <a:cubicBezTo>
                  <a:pt x="4785766" y="1430437"/>
                  <a:pt x="4803877" y="1417265"/>
                  <a:pt x="4790156" y="1408484"/>
                </a:cubicBezTo>
                <a:close/>
                <a:moveTo>
                  <a:pt x="5107618" y="1403682"/>
                </a:moveTo>
                <a:cubicBezTo>
                  <a:pt x="5111015" y="1408209"/>
                  <a:pt x="5104222" y="1423852"/>
                  <a:pt x="5117806" y="1417265"/>
                </a:cubicBezTo>
                <a:cubicBezTo>
                  <a:pt x="5113415" y="1434828"/>
                  <a:pt x="5099694" y="1417265"/>
                  <a:pt x="5099694" y="1404093"/>
                </a:cubicBezTo>
                <a:cubicBezTo>
                  <a:pt x="5104222" y="1401898"/>
                  <a:pt x="5106486" y="1402172"/>
                  <a:pt x="5107618" y="1403682"/>
                </a:cubicBezTo>
                <a:close/>
                <a:moveTo>
                  <a:pt x="5109025" y="1106080"/>
                </a:moveTo>
                <a:cubicBezTo>
                  <a:pt x="5122196" y="1106080"/>
                  <a:pt x="5122196" y="1119252"/>
                  <a:pt x="5140308" y="1114861"/>
                </a:cubicBezTo>
                <a:cubicBezTo>
                  <a:pt x="5131526" y="1119252"/>
                  <a:pt x="5122196" y="1124192"/>
                  <a:pt x="5104634" y="1119252"/>
                </a:cubicBezTo>
                <a:cubicBezTo>
                  <a:pt x="5109025" y="1119252"/>
                  <a:pt x="5109025" y="1110472"/>
                  <a:pt x="5109025" y="1106080"/>
                </a:cubicBezTo>
                <a:close/>
                <a:moveTo>
                  <a:pt x="5149088" y="1074797"/>
                </a:moveTo>
                <a:cubicBezTo>
                  <a:pt x="5167201" y="1074797"/>
                  <a:pt x="5180373" y="1083578"/>
                  <a:pt x="5194092" y="1092360"/>
                </a:cubicBezTo>
                <a:cubicBezTo>
                  <a:pt x="5185311" y="1101690"/>
                  <a:pt x="5171591" y="1106080"/>
                  <a:pt x="5171591" y="1119252"/>
                </a:cubicBezTo>
                <a:cubicBezTo>
                  <a:pt x="5154029" y="1114861"/>
                  <a:pt x="5171591" y="1110472"/>
                  <a:pt x="5175981" y="1101690"/>
                </a:cubicBezTo>
                <a:cubicBezTo>
                  <a:pt x="5167201" y="1106080"/>
                  <a:pt x="5153479" y="1096750"/>
                  <a:pt x="5149088" y="1074797"/>
                </a:cubicBezTo>
                <a:close/>
                <a:moveTo>
                  <a:pt x="4763265" y="1025953"/>
                </a:moveTo>
                <a:cubicBezTo>
                  <a:pt x="4763265" y="1030891"/>
                  <a:pt x="4758874" y="1035282"/>
                  <a:pt x="4754483" y="1039124"/>
                </a:cubicBezTo>
                <a:cubicBezTo>
                  <a:pt x="4767655" y="1052845"/>
                  <a:pt x="4781375" y="1030342"/>
                  <a:pt x="4763265" y="1025953"/>
                </a:cubicBezTo>
                <a:close/>
                <a:moveTo>
                  <a:pt x="5060180" y="1008938"/>
                </a:moveTo>
                <a:cubicBezTo>
                  <a:pt x="5069510" y="1013328"/>
                  <a:pt x="5064569" y="1022110"/>
                  <a:pt x="5055788" y="1017719"/>
                </a:cubicBezTo>
                <a:cubicBezTo>
                  <a:pt x="5055788" y="1022110"/>
                  <a:pt x="5064569" y="1039673"/>
                  <a:pt x="5064569" y="1030891"/>
                </a:cubicBezTo>
                <a:cubicBezTo>
                  <a:pt x="5068960" y="1030891"/>
                  <a:pt x="5068960" y="1039673"/>
                  <a:pt x="5068960" y="1048454"/>
                </a:cubicBezTo>
                <a:cubicBezTo>
                  <a:pt x="5064021" y="1048454"/>
                  <a:pt x="5059631" y="1048454"/>
                  <a:pt x="5055239" y="1052845"/>
                </a:cubicBezTo>
                <a:cubicBezTo>
                  <a:pt x="5045910" y="1048454"/>
                  <a:pt x="5045910" y="1035282"/>
                  <a:pt x="5037128" y="1035282"/>
                </a:cubicBezTo>
                <a:cubicBezTo>
                  <a:pt x="5037128" y="1025953"/>
                  <a:pt x="5059631" y="1039673"/>
                  <a:pt x="5046459" y="1026500"/>
                </a:cubicBezTo>
                <a:cubicBezTo>
                  <a:pt x="5046459" y="1017719"/>
                  <a:pt x="5055788" y="1017719"/>
                  <a:pt x="5060180" y="1008938"/>
                </a:cubicBezTo>
                <a:close/>
                <a:moveTo>
                  <a:pt x="951665" y="995217"/>
                </a:moveTo>
                <a:cubicBezTo>
                  <a:pt x="938493" y="999608"/>
                  <a:pt x="915992" y="1012780"/>
                  <a:pt x="920382" y="1017171"/>
                </a:cubicBezTo>
                <a:cubicBezTo>
                  <a:pt x="929712" y="1008389"/>
                  <a:pt x="947274" y="1008389"/>
                  <a:pt x="951665" y="995217"/>
                </a:cubicBezTo>
                <a:close/>
                <a:moveTo>
                  <a:pt x="4421895" y="950763"/>
                </a:moveTo>
                <a:cubicBezTo>
                  <a:pt x="4421895" y="972716"/>
                  <a:pt x="4399393" y="963934"/>
                  <a:pt x="4386221" y="968325"/>
                </a:cubicBezTo>
                <a:cubicBezTo>
                  <a:pt x="4395002" y="959544"/>
                  <a:pt x="4403783" y="950763"/>
                  <a:pt x="4421895" y="950763"/>
                </a:cubicBezTo>
                <a:close/>
                <a:moveTo>
                  <a:pt x="4547576" y="928261"/>
                </a:moveTo>
                <a:cubicBezTo>
                  <a:pt x="4538794" y="946372"/>
                  <a:pt x="4507511" y="959544"/>
                  <a:pt x="4493790" y="955153"/>
                </a:cubicBezTo>
                <a:cubicBezTo>
                  <a:pt x="4498181" y="932652"/>
                  <a:pt x="4525623" y="932652"/>
                  <a:pt x="4547576" y="928261"/>
                </a:cubicBezTo>
                <a:close/>
                <a:moveTo>
                  <a:pt x="5109025" y="893136"/>
                </a:moveTo>
                <a:cubicBezTo>
                  <a:pt x="5113415" y="915089"/>
                  <a:pt x="5099694" y="941981"/>
                  <a:pt x="5082132" y="950213"/>
                </a:cubicBezTo>
                <a:cubicBezTo>
                  <a:pt x="5082132" y="950213"/>
                  <a:pt x="5082132" y="950213"/>
                  <a:pt x="5082132" y="941433"/>
                </a:cubicBezTo>
                <a:cubicBezTo>
                  <a:pt x="5064021" y="946372"/>
                  <a:pt x="5077193" y="959544"/>
                  <a:pt x="5068411" y="968325"/>
                </a:cubicBezTo>
                <a:cubicBezTo>
                  <a:pt x="5055239" y="972716"/>
                  <a:pt x="5045910" y="963934"/>
                  <a:pt x="5041520" y="959544"/>
                </a:cubicBezTo>
                <a:cubicBezTo>
                  <a:pt x="5041520" y="920028"/>
                  <a:pt x="5068411" y="901917"/>
                  <a:pt x="5109025" y="893136"/>
                </a:cubicBezTo>
                <a:close/>
                <a:moveTo>
                  <a:pt x="4592579" y="875025"/>
                </a:moveTo>
                <a:cubicBezTo>
                  <a:pt x="4606299" y="888197"/>
                  <a:pt x="4579408" y="888197"/>
                  <a:pt x="4583798" y="901369"/>
                </a:cubicBezTo>
                <a:cubicBezTo>
                  <a:pt x="4578859" y="901369"/>
                  <a:pt x="4578859" y="896978"/>
                  <a:pt x="4570078" y="896978"/>
                </a:cubicBezTo>
                <a:cubicBezTo>
                  <a:pt x="4570078" y="883806"/>
                  <a:pt x="4583798" y="883806"/>
                  <a:pt x="4592579" y="875025"/>
                </a:cubicBezTo>
                <a:close/>
                <a:moveTo>
                  <a:pt x="4978953" y="856914"/>
                </a:moveTo>
                <a:cubicBezTo>
                  <a:pt x="4997065" y="861853"/>
                  <a:pt x="4978953" y="870634"/>
                  <a:pt x="4978953" y="883806"/>
                </a:cubicBezTo>
                <a:cubicBezTo>
                  <a:pt x="4965231" y="883806"/>
                  <a:pt x="4965231" y="875025"/>
                  <a:pt x="4965231" y="861853"/>
                </a:cubicBezTo>
                <a:cubicBezTo>
                  <a:pt x="4974013" y="861853"/>
                  <a:pt x="4978953" y="861853"/>
                  <a:pt x="4978953" y="856914"/>
                </a:cubicBezTo>
                <a:close/>
                <a:moveTo>
                  <a:pt x="4673257" y="839351"/>
                </a:moveTo>
                <a:cubicBezTo>
                  <a:pt x="4668866" y="853071"/>
                  <a:pt x="4673257" y="866244"/>
                  <a:pt x="4655146" y="870634"/>
                </a:cubicBezTo>
                <a:cubicBezTo>
                  <a:pt x="4659536" y="856914"/>
                  <a:pt x="4650756" y="843742"/>
                  <a:pt x="4673257" y="839351"/>
                </a:cubicBezTo>
                <a:close/>
                <a:moveTo>
                  <a:pt x="4727041" y="813007"/>
                </a:moveTo>
                <a:cubicBezTo>
                  <a:pt x="4731982" y="817397"/>
                  <a:pt x="4740762" y="817397"/>
                  <a:pt x="4740762" y="830569"/>
                </a:cubicBezTo>
                <a:cubicBezTo>
                  <a:pt x="4718260" y="830569"/>
                  <a:pt x="4709479" y="843742"/>
                  <a:pt x="4682037" y="839899"/>
                </a:cubicBezTo>
                <a:cubicBezTo>
                  <a:pt x="4686429" y="821788"/>
                  <a:pt x="4718260" y="826179"/>
                  <a:pt x="4727041" y="813007"/>
                </a:cubicBezTo>
                <a:close/>
                <a:moveTo>
                  <a:pt x="4211144" y="808616"/>
                </a:moveTo>
                <a:cubicBezTo>
                  <a:pt x="4166141" y="799835"/>
                  <a:pt x="4130467" y="830569"/>
                  <a:pt x="4107966" y="857462"/>
                </a:cubicBezTo>
                <a:cubicBezTo>
                  <a:pt x="4148029" y="844290"/>
                  <a:pt x="4170532" y="813007"/>
                  <a:pt x="4211144" y="808616"/>
                </a:cubicBezTo>
                <a:close/>
                <a:moveTo>
                  <a:pt x="1176684" y="746050"/>
                </a:moveTo>
                <a:cubicBezTo>
                  <a:pt x="1181075" y="764161"/>
                  <a:pt x="1167353" y="768552"/>
                  <a:pt x="1154181" y="772943"/>
                </a:cubicBezTo>
                <a:cubicBezTo>
                  <a:pt x="1162963" y="763613"/>
                  <a:pt x="1162963" y="746050"/>
                  <a:pt x="1176684" y="746050"/>
                </a:cubicBezTo>
                <a:close/>
                <a:moveTo>
                  <a:pt x="4821474" y="742603"/>
                </a:moveTo>
                <a:cubicBezTo>
                  <a:pt x="4831867" y="740905"/>
                  <a:pt x="4843119" y="744266"/>
                  <a:pt x="4853272" y="755380"/>
                </a:cubicBezTo>
                <a:cubicBezTo>
                  <a:pt x="4848881" y="759771"/>
                  <a:pt x="4844491" y="764161"/>
                  <a:pt x="4844491" y="772943"/>
                </a:cubicBezTo>
                <a:cubicBezTo>
                  <a:pt x="4848881" y="786114"/>
                  <a:pt x="4862053" y="772943"/>
                  <a:pt x="4880164" y="772943"/>
                </a:cubicBezTo>
                <a:cubicBezTo>
                  <a:pt x="4885103" y="791055"/>
                  <a:pt x="4875774" y="795445"/>
                  <a:pt x="4871383" y="804225"/>
                </a:cubicBezTo>
                <a:cubicBezTo>
                  <a:pt x="4839550" y="808616"/>
                  <a:pt x="4826380" y="821788"/>
                  <a:pt x="4803877" y="821788"/>
                </a:cubicBezTo>
                <a:cubicBezTo>
                  <a:pt x="4766832" y="798326"/>
                  <a:pt x="4790294" y="747696"/>
                  <a:pt x="4821474" y="742603"/>
                </a:cubicBezTo>
                <a:close/>
                <a:moveTo>
                  <a:pt x="4462508" y="710926"/>
                </a:moveTo>
                <a:cubicBezTo>
                  <a:pt x="4458117" y="737269"/>
                  <a:pt x="4404332" y="750990"/>
                  <a:pt x="4381829" y="772943"/>
                </a:cubicBezTo>
                <a:cubicBezTo>
                  <a:pt x="4359328" y="755380"/>
                  <a:pt x="4314324" y="777333"/>
                  <a:pt x="4305542" y="804225"/>
                </a:cubicBezTo>
                <a:cubicBezTo>
                  <a:pt x="4296213" y="799835"/>
                  <a:pt x="4296213" y="790505"/>
                  <a:pt x="4296213" y="782273"/>
                </a:cubicBezTo>
                <a:cubicBezTo>
                  <a:pt x="4359328" y="764161"/>
                  <a:pt x="4395002" y="715316"/>
                  <a:pt x="4462508" y="710926"/>
                </a:cubicBezTo>
                <a:close/>
                <a:moveTo>
                  <a:pt x="5149088" y="705986"/>
                </a:moveTo>
                <a:cubicBezTo>
                  <a:pt x="5154029" y="705986"/>
                  <a:pt x="5149088" y="710926"/>
                  <a:pt x="5149088" y="710377"/>
                </a:cubicBezTo>
                <a:cubicBezTo>
                  <a:pt x="5126587" y="710377"/>
                  <a:pt x="5130978" y="732878"/>
                  <a:pt x="5122196" y="741660"/>
                </a:cubicBezTo>
                <a:cubicBezTo>
                  <a:pt x="5099694" y="727939"/>
                  <a:pt x="5130978" y="701596"/>
                  <a:pt x="5149088" y="705986"/>
                </a:cubicBezTo>
                <a:close/>
                <a:moveTo>
                  <a:pt x="5252817" y="692814"/>
                </a:moveTo>
                <a:cubicBezTo>
                  <a:pt x="5257207" y="710926"/>
                  <a:pt x="5230316" y="724097"/>
                  <a:pt x="5257207" y="728488"/>
                </a:cubicBezTo>
                <a:cubicBezTo>
                  <a:pt x="5244036" y="737269"/>
                  <a:pt x="5244036" y="755380"/>
                  <a:pt x="5230316" y="764161"/>
                </a:cubicBezTo>
                <a:cubicBezTo>
                  <a:pt x="5207813" y="768552"/>
                  <a:pt x="5207813" y="750441"/>
                  <a:pt x="5194641" y="754832"/>
                </a:cubicBezTo>
                <a:cubicBezTo>
                  <a:pt x="5203423" y="724097"/>
                  <a:pt x="5221534" y="701596"/>
                  <a:pt x="5252817" y="692814"/>
                </a:cubicBezTo>
                <a:close/>
                <a:moveTo>
                  <a:pt x="2743034" y="692814"/>
                </a:moveTo>
                <a:cubicBezTo>
                  <a:pt x="2738644" y="710926"/>
                  <a:pt x="2725472" y="719707"/>
                  <a:pt x="2711752" y="723549"/>
                </a:cubicBezTo>
                <a:cubicBezTo>
                  <a:pt x="2707361" y="719158"/>
                  <a:pt x="2707361" y="710377"/>
                  <a:pt x="2707361" y="701596"/>
                </a:cubicBezTo>
                <a:cubicBezTo>
                  <a:pt x="2716143" y="692814"/>
                  <a:pt x="2729314" y="697205"/>
                  <a:pt x="2743034" y="692814"/>
                </a:cubicBezTo>
                <a:close/>
                <a:moveTo>
                  <a:pt x="4528710" y="687326"/>
                </a:moveTo>
                <a:cubicBezTo>
                  <a:pt x="4536599" y="684033"/>
                  <a:pt x="4545654" y="684033"/>
                  <a:pt x="4552515" y="688424"/>
                </a:cubicBezTo>
                <a:cubicBezTo>
                  <a:pt x="4543184" y="697205"/>
                  <a:pt x="4530014" y="710377"/>
                  <a:pt x="4511903" y="705986"/>
                </a:cubicBezTo>
                <a:cubicBezTo>
                  <a:pt x="4514098" y="697205"/>
                  <a:pt x="4520820" y="690619"/>
                  <a:pt x="4528710" y="687326"/>
                </a:cubicBezTo>
                <a:close/>
                <a:moveTo>
                  <a:pt x="2136513" y="681289"/>
                </a:moveTo>
                <a:cubicBezTo>
                  <a:pt x="2130270" y="680740"/>
                  <a:pt x="2123409" y="686229"/>
                  <a:pt x="2123409" y="697205"/>
                </a:cubicBezTo>
                <a:cubicBezTo>
                  <a:pt x="2127801" y="701596"/>
                  <a:pt x="2137130" y="701596"/>
                  <a:pt x="2145911" y="701596"/>
                </a:cubicBezTo>
                <a:cubicBezTo>
                  <a:pt x="2148382" y="688424"/>
                  <a:pt x="2142757" y="681838"/>
                  <a:pt x="2136513" y="681289"/>
                </a:cubicBezTo>
                <a:close/>
                <a:moveTo>
                  <a:pt x="5230667" y="673673"/>
                </a:moveTo>
                <a:cubicBezTo>
                  <a:pt x="5235529" y="674428"/>
                  <a:pt x="5240057" y="676349"/>
                  <a:pt x="5243487" y="679642"/>
                </a:cubicBezTo>
                <a:cubicBezTo>
                  <a:pt x="5234706" y="692814"/>
                  <a:pt x="5207813" y="705986"/>
                  <a:pt x="5198483" y="692814"/>
                </a:cubicBezTo>
                <a:cubicBezTo>
                  <a:pt x="5198483" y="679643"/>
                  <a:pt x="5216080" y="671410"/>
                  <a:pt x="5230667" y="673673"/>
                </a:cubicBezTo>
                <a:close/>
                <a:moveTo>
                  <a:pt x="2739836" y="656437"/>
                </a:moveTo>
                <a:cubicBezTo>
                  <a:pt x="2710379" y="660707"/>
                  <a:pt x="2693503" y="690756"/>
                  <a:pt x="2666748" y="710926"/>
                </a:cubicBezTo>
                <a:cubicBezTo>
                  <a:pt x="2590462" y="772943"/>
                  <a:pt x="2455450" y="808616"/>
                  <a:pt x="2419776" y="893136"/>
                </a:cubicBezTo>
                <a:cubicBezTo>
                  <a:pt x="2482892" y="883806"/>
                  <a:pt x="2554788" y="870634"/>
                  <a:pt x="2617354" y="848680"/>
                </a:cubicBezTo>
                <a:cubicBezTo>
                  <a:pt x="2689250" y="813556"/>
                  <a:pt x="2738644" y="750990"/>
                  <a:pt x="2792428" y="688972"/>
                </a:cubicBezTo>
                <a:cubicBezTo>
                  <a:pt x="2778708" y="684033"/>
                  <a:pt x="2774318" y="675252"/>
                  <a:pt x="2774318" y="662080"/>
                </a:cubicBezTo>
                <a:cubicBezTo>
                  <a:pt x="2760872" y="656454"/>
                  <a:pt x="2749655" y="655013"/>
                  <a:pt x="2739836" y="656437"/>
                </a:cubicBezTo>
                <a:close/>
                <a:moveTo>
                  <a:pt x="3555846" y="622016"/>
                </a:moveTo>
                <a:cubicBezTo>
                  <a:pt x="3519624" y="622016"/>
                  <a:pt x="3506451" y="666470"/>
                  <a:pt x="3488341" y="670861"/>
                </a:cubicBezTo>
                <a:cubicBezTo>
                  <a:pt x="3510842" y="662080"/>
                  <a:pt x="3533344" y="684033"/>
                  <a:pt x="3555846" y="670861"/>
                </a:cubicBezTo>
                <a:cubicBezTo>
                  <a:pt x="3560236" y="657141"/>
                  <a:pt x="3569018" y="630797"/>
                  <a:pt x="3555846" y="622016"/>
                </a:cubicBezTo>
                <a:close/>
                <a:moveTo>
                  <a:pt x="4269603" y="609547"/>
                </a:moveTo>
                <a:cubicBezTo>
                  <a:pt x="4237523" y="612377"/>
                  <a:pt x="4215398" y="630796"/>
                  <a:pt x="4188643" y="643968"/>
                </a:cubicBezTo>
                <a:cubicBezTo>
                  <a:pt x="4202363" y="662080"/>
                  <a:pt x="4188643" y="657141"/>
                  <a:pt x="4184253" y="675252"/>
                </a:cubicBezTo>
                <a:cubicBezTo>
                  <a:pt x="4219926" y="648358"/>
                  <a:pt x="4269320" y="661531"/>
                  <a:pt x="4309933" y="639577"/>
                </a:cubicBezTo>
                <a:cubicBezTo>
                  <a:pt x="4309933" y="630248"/>
                  <a:pt x="4301152" y="625857"/>
                  <a:pt x="4305542" y="612685"/>
                </a:cubicBezTo>
                <a:cubicBezTo>
                  <a:pt x="4292097" y="609393"/>
                  <a:pt x="4280297" y="608603"/>
                  <a:pt x="4269603" y="609547"/>
                </a:cubicBezTo>
                <a:close/>
                <a:moveTo>
                  <a:pt x="5562356" y="603904"/>
                </a:moveTo>
                <a:cubicBezTo>
                  <a:pt x="5562356" y="612685"/>
                  <a:pt x="5557966" y="612685"/>
                  <a:pt x="5557966" y="622016"/>
                </a:cubicBezTo>
                <a:cubicBezTo>
                  <a:pt x="5531072" y="626406"/>
                  <a:pt x="5535463" y="635187"/>
                  <a:pt x="5508571" y="639577"/>
                </a:cubicBezTo>
                <a:cubicBezTo>
                  <a:pt x="5521742" y="621466"/>
                  <a:pt x="5544244" y="617076"/>
                  <a:pt x="5562356" y="603904"/>
                </a:cubicBezTo>
                <a:close/>
                <a:moveTo>
                  <a:pt x="1540008" y="563840"/>
                </a:moveTo>
                <a:cubicBezTo>
                  <a:pt x="1535617" y="577561"/>
                  <a:pt x="1526835" y="590732"/>
                  <a:pt x="1504333" y="585793"/>
                </a:cubicBezTo>
                <a:cubicBezTo>
                  <a:pt x="1508725" y="572621"/>
                  <a:pt x="1517506" y="563840"/>
                  <a:pt x="1540008" y="563840"/>
                </a:cubicBezTo>
                <a:close/>
                <a:moveTo>
                  <a:pt x="2496471" y="527993"/>
                </a:moveTo>
                <a:cubicBezTo>
                  <a:pt x="2499553" y="528663"/>
                  <a:pt x="2502580" y="530293"/>
                  <a:pt x="2505393" y="533106"/>
                </a:cubicBezTo>
                <a:cubicBezTo>
                  <a:pt x="2509783" y="559998"/>
                  <a:pt x="2482892" y="559998"/>
                  <a:pt x="2478501" y="577561"/>
                </a:cubicBezTo>
                <a:cubicBezTo>
                  <a:pt x="2450647" y="565555"/>
                  <a:pt x="2474899" y="523296"/>
                  <a:pt x="2496471" y="527993"/>
                </a:cubicBezTo>
                <a:close/>
                <a:moveTo>
                  <a:pt x="3995798" y="452428"/>
                </a:moveTo>
                <a:cubicBezTo>
                  <a:pt x="3984617" y="456270"/>
                  <a:pt x="3975698" y="463953"/>
                  <a:pt x="3973503" y="474929"/>
                </a:cubicBezTo>
                <a:cubicBezTo>
                  <a:pt x="3991065" y="466149"/>
                  <a:pt x="4013567" y="461758"/>
                  <a:pt x="4031678" y="452977"/>
                </a:cubicBezTo>
                <a:cubicBezTo>
                  <a:pt x="4020427" y="448586"/>
                  <a:pt x="4006981" y="448586"/>
                  <a:pt x="3995798" y="452428"/>
                </a:cubicBezTo>
                <a:close/>
                <a:moveTo>
                  <a:pt x="4579408" y="448586"/>
                </a:moveTo>
                <a:cubicBezTo>
                  <a:pt x="4574469" y="457368"/>
                  <a:pt x="4574469" y="470539"/>
                  <a:pt x="4561296" y="466149"/>
                </a:cubicBezTo>
                <a:cubicBezTo>
                  <a:pt x="4565687" y="457368"/>
                  <a:pt x="4565687" y="448586"/>
                  <a:pt x="4579408" y="448586"/>
                </a:cubicBezTo>
                <a:close/>
                <a:moveTo>
                  <a:pt x="3725983" y="443646"/>
                </a:moveTo>
                <a:cubicBezTo>
                  <a:pt x="3721592" y="457368"/>
                  <a:pt x="3712811" y="470539"/>
                  <a:pt x="3694700" y="474929"/>
                </a:cubicBezTo>
                <a:cubicBezTo>
                  <a:pt x="3694700" y="466149"/>
                  <a:pt x="3708420" y="466149"/>
                  <a:pt x="3712811" y="461758"/>
                </a:cubicBezTo>
                <a:cubicBezTo>
                  <a:pt x="3708420" y="448586"/>
                  <a:pt x="3690309" y="461758"/>
                  <a:pt x="3680978" y="461210"/>
                </a:cubicBezTo>
                <a:cubicBezTo>
                  <a:pt x="3685369" y="443646"/>
                  <a:pt x="3712261" y="448037"/>
                  <a:pt x="3725983" y="443646"/>
                </a:cubicBezTo>
                <a:close/>
                <a:moveTo>
                  <a:pt x="3281981" y="381630"/>
                </a:moveTo>
                <a:cubicBezTo>
                  <a:pt x="3281981" y="395350"/>
                  <a:pt x="3263870" y="399741"/>
                  <a:pt x="3259480" y="390410"/>
                </a:cubicBezTo>
                <a:cubicBezTo>
                  <a:pt x="3259480" y="381630"/>
                  <a:pt x="3268261" y="381630"/>
                  <a:pt x="3281981" y="381630"/>
                </a:cubicBezTo>
                <a:close/>
                <a:moveTo>
                  <a:pt x="4177572" y="380850"/>
                </a:moveTo>
                <a:cubicBezTo>
                  <a:pt x="4191285" y="376656"/>
                  <a:pt x="4195503" y="387666"/>
                  <a:pt x="4161750" y="390960"/>
                </a:cubicBezTo>
                <a:cubicBezTo>
                  <a:pt x="4167375" y="385335"/>
                  <a:pt x="4173002" y="382247"/>
                  <a:pt x="4177572" y="380850"/>
                </a:cubicBezTo>
                <a:close/>
                <a:moveTo>
                  <a:pt x="4408723" y="328394"/>
                </a:moveTo>
                <a:cubicBezTo>
                  <a:pt x="4399393" y="342114"/>
                  <a:pt x="4381829" y="350895"/>
                  <a:pt x="4368110" y="364067"/>
                </a:cubicBezTo>
                <a:cubicBezTo>
                  <a:pt x="4363719" y="345955"/>
                  <a:pt x="4381829" y="324003"/>
                  <a:pt x="4408723" y="328394"/>
                </a:cubicBezTo>
                <a:close/>
                <a:moveTo>
                  <a:pt x="3239722" y="279547"/>
                </a:moveTo>
                <a:cubicBezTo>
                  <a:pt x="3217221" y="310282"/>
                  <a:pt x="3207890" y="359677"/>
                  <a:pt x="3176607" y="381630"/>
                </a:cubicBezTo>
                <a:cubicBezTo>
                  <a:pt x="3185389" y="403582"/>
                  <a:pt x="3198559" y="381630"/>
                  <a:pt x="3212280" y="386020"/>
                </a:cubicBezTo>
                <a:cubicBezTo>
                  <a:pt x="3248504" y="394801"/>
                  <a:pt x="3248504" y="452428"/>
                  <a:pt x="3275396" y="479321"/>
                </a:cubicBezTo>
                <a:cubicBezTo>
                  <a:pt x="3284177" y="479321"/>
                  <a:pt x="3297898" y="474929"/>
                  <a:pt x="3302288" y="479321"/>
                </a:cubicBezTo>
                <a:cubicBezTo>
                  <a:pt x="3329180" y="536947"/>
                  <a:pt x="3230941" y="541338"/>
                  <a:pt x="3217221" y="581402"/>
                </a:cubicBezTo>
                <a:cubicBezTo>
                  <a:pt x="3208439" y="599513"/>
                  <a:pt x="3208439" y="661531"/>
                  <a:pt x="3244112" y="661531"/>
                </a:cubicBezTo>
                <a:cubicBezTo>
                  <a:pt x="3249052" y="705986"/>
                  <a:pt x="3266614" y="732330"/>
                  <a:pt x="3284726" y="763613"/>
                </a:cubicBezTo>
                <a:cubicBezTo>
                  <a:pt x="3365403" y="785565"/>
                  <a:pt x="3410407" y="723549"/>
                  <a:pt x="3459802" y="687875"/>
                </a:cubicBezTo>
                <a:cubicBezTo>
                  <a:pt x="3451020" y="679094"/>
                  <a:pt x="3432908" y="679094"/>
                  <a:pt x="3424128" y="670313"/>
                </a:cubicBezTo>
                <a:cubicBezTo>
                  <a:pt x="3410407" y="679642"/>
                  <a:pt x="3401625" y="697205"/>
                  <a:pt x="3383514" y="701596"/>
                </a:cubicBezTo>
                <a:cubicBezTo>
                  <a:pt x="3383514" y="683485"/>
                  <a:pt x="3369794" y="683485"/>
                  <a:pt x="3369794" y="665922"/>
                </a:cubicBezTo>
                <a:cubicBezTo>
                  <a:pt x="3396686" y="657141"/>
                  <a:pt x="3419188" y="635187"/>
                  <a:pt x="3454861" y="648358"/>
                </a:cubicBezTo>
                <a:cubicBezTo>
                  <a:pt x="3481755" y="622016"/>
                  <a:pt x="3508647" y="599513"/>
                  <a:pt x="3558041" y="595122"/>
                </a:cubicBezTo>
                <a:cubicBezTo>
                  <a:pt x="3566823" y="595122"/>
                  <a:pt x="3558041" y="577561"/>
                  <a:pt x="3566823" y="577561"/>
                </a:cubicBezTo>
                <a:cubicBezTo>
                  <a:pt x="3584934" y="581952"/>
                  <a:pt x="3611827" y="581952"/>
                  <a:pt x="3629938" y="577561"/>
                </a:cubicBezTo>
                <a:cubicBezTo>
                  <a:pt x="3625547" y="559449"/>
                  <a:pt x="3629938" y="546278"/>
                  <a:pt x="3643658" y="537497"/>
                </a:cubicBezTo>
                <a:cubicBezTo>
                  <a:pt x="3643658" y="533106"/>
                  <a:pt x="3629938" y="546278"/>
                  <a:pt x="3621156" y="537497"/>
                </a:cubicBezTo>
                <a:cubicBezTo>
                  <a:pt x="3621156" y="533106"/>
                  <a:pt x="3626096" y="524325"/>
                  <a:pt x="3634876" y="524325"/>
                </a:cubicBezTo>
                <a:cubicBezTo>
                  <a:pt x="3634876" y="515543"/>
                  <a:pt x="3621156" y="511152"/>
                  <a:pt x="3616765" y="506761"/>
                </a:cubicBezTo>
                <a:cubicBezTo>
                  <a:pt x="3580544" y="533654"/>
                  <a:pt x="3536088" y="529263"/>
                  <a:pt x="3495475" y="546827"/>
                </a:cubicBezTo>
                <a:cubicBezTo>
                  <a:pt x="3486693" y="542435"/>
                  <a:pt x="3504256" y="533654"/>
                  <a:pt x="3517977" y="538045"/>
                </a:cubicBezTo>
                <a:cubicBezTo>
                  <a:pt x="3540478" y="489199"/>
                  <a:pt x="3607984" y="489199"/>
                  <a:pt x="3657379" y="471637"/>
                </a:cubicBezTo>
                <a:cubicBezTo>
                  <a:pt x="3652988" y="480419"/>
                  <a:pt x="3666160" y="489748"/>
                  <a:pt x="3657379" y="511701"/>
                </a:cubicBezTo>
                <a:cubicBezTo>
                  <a:pt x="3661769" y="524872"/>
                  <a:pt x="3666160" y="516092"/>
                  <a:pt x="3679881" y="516092"/>
                </a:cubicBezTo>
                <a:cubicBezTo>
                  <a:pt x="3684271" y="520483"/>
                  <a:pt x="3671099" y="533654"/>
                  <a:pt x="3679881" y="538045"/>
                </a:cubicBezTo>
                <a:cubicBezTo>
                  <a:pt x="3702382" y="538045"/>
                  <a:pt x="3715555" y="551217"/>
                  <a:pt x="3729274" y="542435"/>
                </a:cubicBezTo>
                <a:cubicBezTo>
                  <a:pt x="3733666" y="591281"/>
                  <a:pt x="3787451" y="564389"/>
                  <a:pt x="3809953" y="555608"/>
                </a:cubicBezTo>
                <a:cubicBezTo>
                  <a:pt x="3809953" y="555608"/>
                  <a:pt x="3809953" y="555608"/>
                  <a:pt x="3809953" y="528716"/>
                </a:cubicBezTo>
                <a:cubicBezTo>
                  <a:pt x="3859348" y="475478"/>
                  <a:pt x="3881849" y="395350"/>
                  <a:pt x="3935635" y="346505"/>
                </a:cubicBezTo>
                <a:cubicBezTo>
                  <a:pt x="3953746" y="333332"/>
                  <a:pt x="3958136" y="359677"/>
                  <a:pt x="3976248" y="346505"/>
                </a:cubicBezTo>
                <a:cubicBezTo>
                  <a:pt x="3989419" y="350895"/>
                  <a:pt x="3962526" y="355286"/>
                  <a:pt x="3962526" y="359677"/>
                </a:cubicBezTo>
                <a:cubicBezTo>
                  <a:pt x="3975698" y="364067"/>
                  <a:pt x="3980089" y="386569"/>
                  <a:pt x="3993809" y="390960"/>
                </a:cubicBezTo>
                <a:cubicBezTo>
                  <a:pt x="3993809" y="404680"/>
                  <a:pt x="3966916" y="413461"/>
                  <a:pt x="3975698" y="426633"/>
                </a:cubicBezTo>
                <a:cubicBezTo>
                  <a:pt x="4029484" y="435414"/>
                  <a:pt x="4051985" y="399741"/>
                  <a:pt x="4101379" y="390960"/>
                </a:cubicBezTo>
                <a:cubicBezTo>
                  <a:pt x="4105771" y="400289"/>
                  <a:pt x="4128272" y="404680"/>
                  <a:pt x="4119491" y="417852"/>
                </a:cubicBezTo>
                <a:cubicBezTo>
                  <a:pt x="4119491" y="413461"/>
                  <a:pt x="4128821" y="413461"/>
                  <a:pt x="4133211" y="413461"/>
                </a:cubicBezTo>
                <a:cubicBezTo>
                  <a:pt x="4141993" y="413461"/>
                  <a:pt x="4137602" y="400289"/>
                  <a:pt x="4141993" y="395900"/>
                </a:cubicBezTo>
                <a:cubicBezTo>
                  <a:pt x="4146932" y="404680"/>
                  <a:pt x="4151324" y="431573"/>
                  <a:pt x="4133211" y="435964"/>
                </a:cubicBezTo>
                <a:cubicBezTo>
                  <a:pt x="4146383" y="440354"/>
                  <a:pt x="4155165" y="449135"/>
                  <a:pt x="4168885" y="453525"/>
                </a:cubicBezTo>
                <a:cubicBezTo>
                  <a:pt x="4182057" y="413461"/>
                  <a:pt x="4208949" y="386569"/>
                  <a:pt x="4253953" y="373397"/>
                </a:cubicBezTo>
                <a:cubicBezTo>
                  <a:pt x="4262733" y="382727"/>
                  <a:pt x="4276455" y="391509"/>
                  <a:pt x="4285236" y="400289"/>
                </a:cubicBezTo>
                <a:cubicBezTo>
                  <a:pt x="4285236" y="409071"/>
                  <a:pt x="4271516" y="409071"/>
                  <a:pt x="4262733" y="413461"/>
                </a:cubicBezTo>
                <a:cubicBezTo>
                  <a:pt x="4258343" y="404680"/>
                  <a:pt x="4262733" y="404680"/>
                  <a:pt x="4267125" y="400289"/>
                </a:cubicBezTo>
                <a:cubicBezTo>
                  <a:pt x="4249562" y="400289"/>
                  <a:pt x="4235842" y="404680"/>
                  <a:pt x="4231452" y="417852"/>
                </a:cubicBezTo>
                <a:cubicBezTo>
                  <a:pt x="4240232" y="431573"/>
                  <a:pt x="4249014" y="440354"/>
                  <a:pt x="4262733" y="449135"/>
                </a:cubicBezTo>
                <a:cubicBezTo>
                  <a:pt x="4294018" y="444744"/>
                  <a:pt x="4325850" y="435964"/>
                  <a:pt x="4361523" y="427183"/>
                </a:cubicBezTo>
                <a:cubicBezTo>
                  <a:pt x="4370853" y="422242"/>
                  <a:pt x="4339022" y="444744"/>
                  <a:pt x="4330240" y="449135"/>
                </a:cubicBezTo>
                <a:cubicBezTo>
                  <a:pt x="4343961" y="471088"/>
                  <a:pt x="4384575" y="444744"/>
                  <a:pt x="4393355" y="453525"/>
                </a:cubicBezTo>
                <a:cubicBezTo>
                  <a:pt x="4384025" y="466697"/>
                  <a:pt x="4384025" y="462307"/>
                  <a:pt x="4402136" y="471088"/>
                </a:cubicBezTo>
                <a:cubicBezTo>
                  <a:pt x="4392807" y="511152"/>
                  <a:pt x="4320910" y="488650"/>
                  <a:pt x="4312128" y="524325"/>
                </a:cubicBezTo>
                <a:cubicBezTo>
                  <a:pt x="4361523" y="537497"/>
                  <a:pt x="4397745" y="497432"/>
                  <a:pt x="4451531" y="497432"/>
                </a:cubicBezTo>
                <a:cubicBezTo>
                  <a:pt x="4460312" y="506761"/>
                  <a:pt x="4447139" y="519934"/>
                  <a:pt x="4455922" y="528716"/>
                </a:cubicBezTo>
                <a:cubicBezTo>
                  <a:pt x="4460312" y="537497"/>
                  <a:pt x="4477876" y="528716"/>
                  <a:pt x="4491595" y="533106"/>
                </a:cubicBezTo>
                <a:cubicBezTo>
                  <a:pt x="4491595" y="541887"/>
                  <a:pt x="4477876" y="537497"/>
                  <a:pt x="4477876" y="550668"/>
                </a:cubicBezTo>
                <a:cubicBezTo>
                  <a:pt x="4500377" y="541887"/>
                  <a:pt x="4540990" y="537497"/>
                  <a:pt x="4522879" y="506214"/>
                </a:cubicBezTo>
                <a:cubicBezTo>
                  <a:pt x="4536599" y="497432"/>
                  <a:pt x="4554161" y="493041"/>
                  <a:pt x="4567882" y="497432"/>
                </a:cubicBezTo>
                <a:cubicBezTo>
                  <a:pt x="4567882" y="501822"/>
                  <a:pt x="4563492" y="506214"/>
                  <a:pt x="4563492" y="510604"/>
                </a:cubicBezTo>
                <a:cubicBezTo>
                  <a:pt x="4585993" y="506214"/>
                  <a:pt x="4599165" y="514994"/>
                  <a:pt x="4612886" y="519385"/>
                </a:cubicBezTo>
                <a:cubicBezTo>
                  <a:pt x="4604105" y="523775"/>
                  <a:pt x="4599165" y="528166"/>
                  <a:pt x="4590385" y="536947"/>
                </a:cubicBezTo>
                <a:cubicBezTo>
                  <a:pt x="4603555" y="563291"/>
                  <a:pt x="4644169" y="554510"/>
                  <a:pt x="4675452" y="545729"/>
                </a:cubicBezTo>
                <a:cubicBezTo>
                  <a:pt x="4666121" y="558901"/>
                  <a:pt x="4643620" y="576462"/>
                  <a:pt x="4661732" y="603355"/>
                </a:cubicBezTo>
                <a:cubicBezTo>
                  <a:pt x="4639230" y="634090"/>
                  <a:pt x="4621118" y="669763"/>
                  <a:pt x="4567333" y="669763"/>
                </a:cubicBezTo>
                <a:cubicBezTo>
                  <a:pt x="4571723" y="660982"/>
                  <a:pt x="4585445" y="669763"/>
                  <a:pt x="4585445" y="656591"/>
                </a:cubicBezTo>
                <a:cubicBezTo>
                  <a:pt x="4554161" y="642871"/>
                  <a:pt x="4536050" y="678544"/>
                  <a:pt x="4509157" y="678544"/>
                </a:cubicBezTo>
                <a:cubicBezTo>
                  <a:pt x="4522879" y="664824"/>
                  <a:pt x="4500377" y="656043"/>
                  <a:pt x="4500377" y="642871"/>
                </a:cubicBezTo>
                <a:cubicBezTo>
                  <a:pt x="4509157" y="620918"/>
                  <a:pt x="4517939" y="602807"/>
                  <a:pt x="4531660" y="585244"/>
                </a:cubicBezTo>
                <a:cubicBezTo>
                  <a:pt x="4460312" y="567133"/>
                  <a:pt x="4491595" y="669763"/>
                  <a:pt x="4446591" y="687326"/>
                </a:cubicBezTo>
                <a:cubicBezTo>
                  <a:pt x="4415309" y="660982"/>
                  <a:pt x="4370304" y="682935"/>
                  <a:pt x="4365914" y="714218"/>
                </a:cubicBezTo>
                <a:cubicBezTo>
                  <a:pt x="4289627" y="709827"/>
                  <a:pt x="4289627" y="789957"/>
                  <a:pt x="4217730" y="803128"/>
                </a:cubicBezTo>
                <a:cubicBezTo>
                  <a:pt x="4227060" y="811910"/>
                  <a:pt x="4244624" y="798738"/>
                  <a:pt x="4262733" y="803128"/>
                </a:cubicBezTo>
                <a:cubicBezTo>
                  <a:pt x="4249014" y="816850"/>
                  <a:pt x="4222121" y="811910"/>
                  <a:pt x="4222121" y="838802"/>
                </a:cubicBezTo>
                <a:cubicBezTo>
                  <a:pt x="4271516" y="843193"/>
                  <a:pt x="4316519" y="811910"/>
                  <a:pt x="4352194" y="789957"/>
                </a:cubicBezTo>
                <a:cubicBezTo>
                  <a:pt x="4338472" y="820691"/>
                  <a:pt x="4293469" y="820691"/>
                  <a:pt x="4284688" y="856364"/>
                </a:cubicBezTo>
                <a:cubicBezTo>
                  <a:pt x="4293469" y="878866"/>
                  <a:pt x="4307189" y="892038"/>
                  <a:pt x="4334082" y="896429"/>
                </a:cubicBezTo>
                <a:cubicBezTo>
                  <a:pt x="4379086" y="856364"/>
                  <a:pt x="4455373" y="847583"/>
                  <a:pt x="4509157" y="820691"/>
                </a:cubicBezTo>
                <a:cubicBezTo>
                  <a:pt x="4500377" y="829472"/>
                  <a:pt x="4491046" y="833863"/>
                  <a:pt x="4482265" y="842644"/>
                </a:cubicBezTo>
                <a:cubicBezTo>
                  <a:pt x="4545380" y="829472"/>
                  <a:pt x="4585445" y="766905"/>
                  <a:pt x="4657341" y="749344"/>
                </a:cubicBezTo>
                <a:cubicBezTo>
                  <a:pt x="4626058" y="793799"/>
                  <a:pt x="4589835" y="833863"/>
                  <a:pt x="4536050" y="855815"/>
                </a:cubicBezTo>
                <a:cubicBezTo>
                  <a:pt x="4540440" y="868987"/>
                  <a:pt x="4536050" y="864596"/>
                  <a:pt x="4531660" y="877769"/>
                </a:cubicBezTo>
                <a:cubicBezTo>
                  <a:pt x="4531660" y="882160"/>
                  <a:pt x="4545380" y="877769"/>
                  <a:pt x="4545380" y="886550"/>
                </a:cubicBezTo>
                <a:cubicBezTo>
                  <a:pt x="4545380" y="886550"/>
                  <a:pt x="4545380" y="886550"/>
                  <a:pt x="4545380" y="899722"/>
                </a:cubicBezTo>
                <a:cubicBezTo>
                  <a:pt x="4527819" y="904113"/>
                  <a:pt x="4527819" y="890941"/>
                  <a:pt x="4514098" y="886550"/>
                </a:cubicBezTo>
                <a:cubicBezTo>
                  <a:pt x="4522879" y="882160"/>
                  <a:pt x="4518488" y="868987"/>
                  <a:pt x="4522879" y="864596"/>
                </a:cubicBezTo>
                <a:cubicBezTo>
                  <a:pt x="4504767" y="846485"/>
                  <a:pt x="4491595" y="877769"/>
                  <a:pt x="4469094" y="877769"/>
                </a:cubicBezTo>
                <a:cubicBezTo>
                  <a:pt x="4460312" y="868987"/>
                  <a:pt x="4473484" y="864596"/>
                  <a:pt x="4464704" y="855815"/>
                </a:cubicBezTo>
                <a:cubicBezTo>
                  <a:pt x="4451531" y="878318"/>
                  <a:pt x="4410918" y="868987"/>
                  <a:pt x="4406527" y="900270"/>
                </a:cubicBezTo>
                <a:cubicBezTo>
                  <a:pt x="4384025" y="890941"/>
                  <a:pt x="4365914" y="900270"/>
                  <a:pt x="4357133" y="917833"/>
                </a:cubicBezTo>
                <a:cubicBezTo>
                  <a:pt x="4361523" y="922772"/>
                  <a:pt x="4365914" y="931554"/>
                  <a:pt x="4365914" y="944726"/>
                </a:cubicBezTo>
                <a:cubicBezTo>
                  <a:pt x="4348351" y="944726"/>
                  <a:pt x="4343961" y="962837"/>
                  <a:pt x="4330240" y="976008"/>
                </a:cubicBezTo>
                <a:cubicBezTo>
                  <a:pt x="4330240" y="980399"/>
                  <a:pt x="4334630" y="980399"/>
                  <a:pt x="4334630" y="984790"/>
                </a:cubicBezTo>
                <a:cubicBezTo>
                  <a:pt x="4356584" y="989180"/>
                  <a:pt x="4352194" y="967228"/>
                  <a:pt x="4370304" y="971618"/>
                </a:cubicBezTo>
                <a:cubicBezTo>
                  <a:pt x="4379086" y="985339"/>
                  <a:pt x="4370304" y="985339"/>
                  <a:pt x="4370304" y="1002902"/>
                </a:cubicBezTo>
                <a:cubicBezTo>
                  <a:pt x="4419699" y="998511"/>
                  <a:pt x="4437262" y="962837"/>
                  <a:pt x="4477876" y="962837"/>
                </a:cubicBezTo>
                <a:cubicBezTo>
                  <a:pt x="4486656" y="971618"/>
                  <a:pt x="4477876" y="976008"/>
                  <a:pt x="4477876" y="984790"/>
                </a:cubicBezTo>
                <a:cubicBezTo>
                  <a:pt x="4518488" y="980399"/>
                  <a:pt x="4554161" y="975460"/>
                  <a:pt x="4576663" y="953507"/>
                </a:cubicBezTo>
                <a:cubicBezTo>
                  <a:pt x="4603555" y="935944"/>
                  <a:pt x="4612337" y="895879"/>
                  <a:pt x="4657341" y="891488"/>
                </a:cubicBezTo>
                <a:cubicBezTo>
                  <a:pt x="4652950" y="900270"/>
                  <a:pt x="4648560" y="900270"/>
                  <a:pt x="4648560" y="904661"/>
                </a:cubicBezTo>
                <a:cubicBezTo>
                  <a:pt x="4662280" y="926615"/>
                  <a:pt x="4702345" y="895879"/>
                  <a:pt x="4720456" y="904661"/>
                </a:cubicBezTo>
                <a:cubicBezTo>
                  <a:pt x="4711127" y="953507"/>
                  <a:pt x="4702345" y="940335"/>
                  <a:pt x="4679842" y="984790"/>
                </a:cubicBezTo>
                <a:cubicBezTo>
                  <a:pt x="4684233" y="989180"/>
                  <a:pt x="4697955" y="989180"/>
                  <a:pt x="4697955" y="1002352"/>
                </a:cubicBezTo>
                <a:cubicBezTo>
                  <a:pt x="4711127" y="997962"/>
                  <a:pt x="4711127" y="980399"/>
                  <a:pt x="4724846" y="980399"/>
                </a:cubicBezTo>
                <a:cubicBezTo>
                  <a:pt x="4716065" y="989730"/>
                  <a:pt x="4706735" y="1002902"/>
                  <a:pt x="4702345" y="1011683"/>
                </a:cubicBezTo>
                <a:cubicBezTo>
                  <a:pt x="4729236" y="1024854"/>
                  <a:pt x="4769850" y="1011683"/>
                  <a:pt x="4792351" y="1002902"/>
                </a:cubicBezTo>
                <a:cubicBezTo>
                  <a:pt x="4787961" y="980399"/>
                  <a:pt x="4774241" y="976008"/>
                  <a:pt x="4765460" y="958447"/>
                </a:cubicBezTo>
                <a:cubicBezTo>
                  <a:pt x="4783571" y="913991"/>
                  <a:pt x="4837356" y="913991"/>
                  <a:pt x="4886751" y="909600"/>
                </a:cubicBezTo>
                <a:cubicBezTo>
                  <a:pt x="4882359" y="918382"/>
                  <a:pt x="4873030" y="922772"/>
                  <a:pt x="4864248" y="927164"/>
                </a:cubicBezTo>
                <a:cubicBezTo>
                  <a:pt x="4869188" y="940883"/>
                  <a:pt x="4873579" y="949665"/>
                  <a:pt x="4877969" y="958447"/>
                </a:cubicBezTo>
                <a:cubicBezTo>
                  <a:pt x="4904861" y="954056"/>
                  <a:pt x="4913642" y="958447"/>
                  <a:pt x="4936145" y="962837"/>
                </a:cubicBezTo>
                <a:cubicBezTo>
                  <a:pt x="4927363" y="997962"/>
                  <a:pt x="4909252" y="1038026"/>
                  <a:pt x="4886751" y="1069309"/>
                </a:cubicBezTo>
                <a:cubicBezTo>
                  <a:pt x="4864248" y="1073699"/>
                  <a:pt x="4859858" y="1091263"/>
                  <a:pt x="4859858" y="1118155"/>
                </a:cubicBezTo>
                <a:cubicBezTo>
                  <a:pt x="4881811" y="1131876"/>
                  <a:pt x="4922424" y="1104982"/>
                  <a:pt x="4944926" y="1096201"/>
                </a:cubicBezTo>
                <a:cubicBezTo>
                  <a:pt x="4935596" y="1091811"/>
                  <a:pt x="4939986" y="1074249"/>
                  <a:pt x="4931206" y="1074249"/>
                </a:cubicBezTo>
                <a:cubicBezTo>
                  <a:pt x="4971818" y="1029794"/>
                  <a:pt x="5043715" y="1074249"/>
                  <a:pt x="5097499" y="1061077"/>
                </a:cubicBezTo>
                <a:cubicBezTo>
                  <a:pt x="5084327" y="1092360"/>
                  <a:pt x="5053044" y="1105532"/>
                  <a:pt x="5039324" y="1132424"/>
                </a:cubicBezTo>
                <a:cubicBezTo>
                  <a:pt x="5056887" y="1132424"/>
                  <a:pt x="5056887" y="1154378"/>
                  <a:pt x="5074997" y="1154378"/>
                </a:cubicBezTo>
                <a:cubicBezTo>
                  <a:pt x="5074997" y="1180721"/>
                  <a:pt x="5056887" y="1194442"/>
                  <a:pt x="5029994" y="1212005"/>
                </a:cubicBezTo>
                <a:cubicBezTo>
                  <a:pt x="5029994" y="1216395"/>
                  <a:pt x="5034384" y="1216395"/>
                  <a:pt x="5034384" y="1220785"/>
                </a:cubicBezTo>
                <a:cubicBezTo>
                  <a:pt x="5029994" y="1225175"/>
                  <a:pt x="5052495" y="1225175"/>
                  <a:pt x="5052495" y="1220785"/>
                </a:cubicBezTo>
                <a:cubicBezTo>
                  <a:pt x="5056887" y="1225175"/>
                  <a:pt x="5056887" y="1238347"/>
                  <a:pt x="5056887" y="1242738"/>
                </a:cubicBezTo>
                <a:cubicBezTo>
                  <a:pt x="5048105" y="1247129"/>
                  <a:pt x="5034384" y="1251519"/>
                  <a:pt x="5034384" y="1233957"/>
                </a:cubicBezTo>
                <a:cubicBezTo>
                  <a:pt x="4998710" y="1242738"/>
                  <a:pt x="4971818" y="1260849"/>
                  <a:pt x="4949316" y="1278411"/>
                </a:cubicBezTo>
                <a:cubicBezTo>
                  <a:pt x="4958097" y="1287194"/>
                  <a:pt x="4958097" y="1278411"/>
                  <a:pt x="4976208" y="1278411"/>
                </a:cubicBezTo>
                <a:cubicBezTo>
                  <a:pt x="4949316" y="1300366"/>
                  <a:pt x="4931206" y="1331649"/>
                  <a:pt x="4895531" y="1340430"/>
                </a:cubicBezTo>
                <a:cubicBezTo>
                  <a:pt x="4891141" y="1354150"/>
                  <a:pt x="4891141" y="1349759"/>
                  <a:pt x="4891141" y="1367322"/>
                </a:cubicBezTo>
                <a:cubicBezTo>
                  <a:pt x="4881811" y="1362931"/>
                  <a:pt x="4881811" y="1354150"/>
                  <a:pt x="4873030" y="1349759"/>
                </a:cubicBezTo>
                <a:cubicBezTo>
                  <a:pt x="4841198" y="1362931"/>
                  <a:pt x="4819244" y="1380494"/>
                  <a:pt x="4805523" y="1407386"/>
                </a:cubicBezTo>
                <a:cubicBezTo>
                  <a:pt x="4819244" y="1416167"/>
                  <a:pt x="4832416" y="1416167"/>
                  <a:pt x="4854917" y="1420558"/>
                </a:cubicBezTo>
                <a:cubicBezTo>
                  <a:pt x="4886201" y="1415619"/>
                  <a:pt x="4918034" y="1362382"/>
                  <a:pt x="4949316" y="1393666"/>
                </a:cubicBezTo>
                <a:cubicBezTo>
                  <a:pt x="4958097" y="1376103"/>
                  <a:pt x="4971269" y="1376103"/>
                  <a:pt x="4984990" y="1371713"/>
                </a:cubicBezTo>
                <a:cubicBezTo>
                  <a:pt x="4993771" y="1371713"/>
                  <a:pt x="5007492" y="1354150"/>
                  <a:pt x="5011882" y="1349759"/>
                </a:cubicBezTo>
                <a:cubicBezTo>
                  <a:pt x="5020664" y="1349759"/>
                  <a:pt x="5115062" y="1371713"/>
                  <a:pt x="5115062" y="1371713"/>
                </a:cubicBezTo>
                <a:cubicBezTo>
                  <a:pt x="5128234" y="1367322"/>
                  <a:pt x="5137016" y="1340430"/>
                  <a:pt x="5150736" y="1336039"/>
                </a:cubicBezTo>
                <a:cubicBezTo>
                  <a:pt x="5182567" y="1318477"/>
                  <a:pt x="5205070" y="1331649"/>
                  <a:pt x="5240744" y="1318477"/>
                </a:cubicBezTo>
                <a:cubicBezTo>
                  <a:pt x="5240744" y="1349759"/>
                  <a:pt x="5191349" y="1318477"/>
                  <a:pt x="5200131" y="1367322"/>
                </a:cubicBezTo>
                <a:cubicBezTo>
                  <a:pt x="5173238" y="1385433"/>
                  <a:pt x="5150736" y="1398605"/>
                  <a:pt x="5110123" y="1398605"/>
                </a:cubicBezTo>
                <a:cubicBezTo>
                  <a:pt x="5114513" y="1389824"/>
                  <a:pt x="5132624" y="1389824"/>
                  <a:pt x="5137016" y="1381043"/>
                </a:cubicBezTo>
                <a:cubicBezTo>
                  <a:pt x="5114513" y="1367871"/>
                  <a:pt x="5051947" y="1402996"/>
                  <a:pt x="5056338" y="1434278"/>
                </a:cubicBezTo>
                <a:cubicBezTo>
                  <a:pt x="5029446" y="1447450"/>
                  <a:pt x="5006943" y="1461172"/>
                  <a:pt x="4984441" y="1474343"/>
                </a:cubicBezTo>
                <a:cubicBezTo>
                  <a:pt x="4980051" y="1488064"/>
                  <a:pt x="4988832" y="1488064"/>
                  <a:pt x="4988832" y="1501237"/>
                </a:cubicBezTo>
                <a:cubicBezTo>
                  <a:pt x="5015725" y="1496297"/>
                  <a:pt x="5015725" y="1518798"/>
                  <a:pt x="5038226" y="1523189"/>
                </a:cubicBezTo>
                <a:cubicBezTo>
                  <a:pt x="5038226" y="1536910"/>
                  <a:pt x="5033836" y="1550081"/>
                  <a:pt x="5056338" y="1554473"/>
                </a:cubicBezTo>
                <a:cubicBezTo>
                  <a:pt x="5047556" y="1580816"/>
                  <a:pt x="5029446" y="1598927"/>
                  <a:pt x="5002553" y="1607708"/>
                </a:cubicBezTo>
                <a:cubicBezTo>
                  <a:pt x="4988832" y="1607708"/>
                  <a:pt x="4993771" y="1590145"/>
                  <a:pt x="4980051" y="1590145"/>
                </a:cubicBezTo>
                <a:cubicBezTo>
                  <a:pt x="4957549" y="1594537"/>
                  <a:pt x="4948767" y="1607708"/>
                  <a:pt x="4930656" y="1612099"/>
                </a:cubicBezTo>
                <a:cubicBezTo>
                  <a:pt x="4935596" y="1625270"/>
                  <a:pt x="4935596" y="1625270"/>
                  <a:pt x="4921874" y="1634052"/>
                </a:cubicBezTo>
                <a:cubicBezTo>
                  <a:pt x="4926265" y="1638442"/>
                  <a:pt x="4935046" y="1634052"/>
                  <a:pt x="4930656" y="1647224"/>
                </a:cubicBezTo>
                <a:cubicBezTo>
                  <a:pt x="4913093" y="1651615"/>
                  <a:pt x="4908154" y="1660395"/>
                  <a:pt x="4899372" y="1669177"/>
                </a:cubicBezTo>
                <a:cubicBezTo>
                  <a:pt x="4832416" y="1637894"/>
                  <a:pt x="4800584" y="1699911"/>
                  <a:pt x="4764911" y="1731194"/>
                </a:cubicBezTo>
                <a:cubicBezTo>
                  <a:pt x="4782473" y="1736133"/>
                  <a:pt x="4764911" y="1744914"/>
                  <a:pt x="4773691" y="1758086"/>
                </a:cubicBezTo>
                <a:cubicBezTo>
                  <a:pt x="4800584" y="1731743"/>
                  <a:pt x="4863699" y="1744914"/>
                  <a:pt x="4863699" y="1700459"/>
                </a:cubicBezTo>
                <a:cubicBezTo>
                  <a:pt x="4908703" y="1682898"/>
                  <a:pt x="4958097" y="1687289"/>
                  <a:pt x="4989381" y="1642834"/>
                </a:cubicBezTo>
                <a:cubicBezTo>
                  <a:pt x="5029994" y="1660395"/>
                  <a:pt x="5070058" y="1607159"/>
                  <a:pt x="5115062" y="1593987"/>
                </a:cubicBezTo>
                <a:cubicBezTo>
                  <a:pt x="5123844" y="1598378"/>
                  <a:pt x="5119453" y="1616489"/>
                  <a:pt x="5119453" y="1625270"/>
                </a:cubicBezTo>
                <a:cubicBezTo>
                  <a:pt x="5141955" y="1625270"/>
                  <a:pt x="5146345" y="1612099"/>
                  <a:pt x="5160066" y="1603317"/>
                </a:cubicBezTo>
                <a:cubicBezTo>
                  <a:pt x="5169396" y="1607708"/>
                  <a:pt x="5173786" y="1612099"/>
                  <a:pt x="5178177" y="1612099"/>
                </a:cubicBezTo>
                <a:cubicBezTo>
                  <a:pt x="5186959" y="1593987"/>
                  <a:pt x="5227572" y="1580816"/>
                  <a:pt x="5231962" y="1585206"/>
                </a:cubicBezTo>
                <a:cubicBezTo>
                  <a:pt x="5236901" y="1593987"/>
                  <a:pt x="5205070" y="1612099"/>
                  <a:pt x="5196287" y="1625270"/>
                </a:cubicBezTo>
                <a:cubicBezTo>
                  <a:pt x="5196287" y="1638442"/>
                  <a:pt x="5205070" y="1625270"/>
                  <a:pt x="5218790" y="1629661"/>
                </a:cubicBezTo>
                <a:cubicBezTo>
                  <a:pt x="5187507" y="1647224"/>
                  <a:pt x="5210008" y="1665335"/>
                  <a:pt x="5183117" y="1682898"/>
                </a:cubicBezTo>
                <a:cubicBezTo>
                  <a:pt x="5183117" y="1687289"/>
                  <a:pt x="5192446" y="1687289"/>
                  <a:pt x="5201228" y="1687289"/>
                </a:cubicBezTo>
                <a:cubicBezTo>
                  <a:pt x="5165005" y="1709790"/>
                  <a:pt x="5151833" y="1749854"/>
                  <a:pt x="5106830" y="1758636"/>
                </a:cubicBezTo>
                <a:cubicBezTo>
                  <a:pt x="5116159" y="1767417"/>
                  <a:pt x="5138662" y="1745464"/>
                  <a:pt x="5147444" y="1758636"/>
                </a:cubicBezTo>
                <a:cubicBezTo>
                  <a:pt x="5133722" y="1767965"/>
                  <a:pt x="5111769" y="1794309"/>
                  <a:pt x="5098049" y="1789919"/>
                </a:cubicBezTo>
                <a:cubicBezTo>
                  <a:pt x="5093658" y="1776197"/>
                  <a:pt x="5106830" y="1776197"/>
                  <a:pt x="5102438" y="1763026"/>
                </a:cubicBezTo>
                <a:cubicBezTo>
                  <a:pt x="5102438" y="1754245"/>
                  <a:pt x="5098049" y="1776197"/>
                  <a:pt x="5084327" y="1767417"/>
                </a:cubicBezTo>
                <a:cubicBezTo>
                  <a:pt x="5079937" y="1754245"/>
                  <a:pt x="5098049" y="1754245"/>
                  <a:pt x="5102438" y="1745464"/>
                </a:cubicBezTo>
                <a:cubicBezTo>
                  <a:pt x="5098049" y="1736682"/>
                  <a:pt x="5084327" y="1732292"/>
                  <a:pt x="5084327" y="1745464"/>
                </a:cubicBezTo>
                <a:cubicBezTo>
                  <a:pt x="5079937" y="1732292"/>
                  <a:pt x="5102438" y="1718572"/>
                  <a:pt x="5106830" y="1701009"/>
                </a:cubicBezTo>
                <a:cubicBezTo>
                  <a:pt x="5107928" y="1697716"/>
                  <a:pt x="5107344" y="1696069"/>
                  <a:pt x="5106067" y="1695384"/>
                </a:cubicBezTo>
                <a:lnTo>
                  <a:pt x="5102478" y="1695483"/>
                </a:lnTo>
                <a:lnTo>
                  <a:pt x="5102782" y="1686739"/>
                </a:lnTo>
                <a:cubicBezTo>
                  <a:pt x="5105595" y="1686739"/>
                  <a:pt x="5109025" y="1690032"/>
                  <a:pt x="5106830" y="1696618"/>
                </a:cubicBezTo>
                <a:cubicBezTo>
                  <a:pt x="5129331" y="1678507"/>
                  <a:pt x="5093658" y="1674117"/>
                  <a:pt x="5102438" y="1665335"/>
                </a:cubicBezTo>
                <a:cubicBezTo>
                  <a:pt x="5066216" y="1669726"/>
                  <a:pt x="5034933" y="1687837"/>
                  <a:pt x="5012430" y="1709790"/>
                </a:cubicBezTo>
                <a:cubicBezTo>
                  <a:pt x="5012430" y="1714181"/>
                  <a:pt x="5016822" y="1714181"/>
                  <a:pt x="5016822" y="1718572"/>
                </a:cubicBezTo>
                <a:cubicBezTo>
                  <a:pt x="5029994" y="1718572"/>
                  <a:pt x="5038774" y="1709790"/>
                  <a:pt x="5052495" y="1709790"/>
                </a:cubicBezTo>
                <a:cubicBezTo>
                  <a:pt x="5034933" y="1722962"/>
                  <a:pt x="5016822" y="1731743"/>
                  <a:pt x="5021212" y="1763026"/>
                </a:cubicBezTo>
                <a:cubicBezTo>
                  <a:pt x="5003650" y="1763026"/>
                  <a:pt x="4999260" y="1767417"/>
                  <a:pt x="4985539" y="1767417"/>
                </a:cubicBezTo>
                <a:cubicBezTo>
                  <a:pt x="4989929" y="1763026"/>
                  <a:pt x="4985539" y="1758636"/>
                  <a:pt x="4981149" y="1754245"/>
                </a:cubicBezTo>
                <a:cubicBezTo>
                  <a:pt x="4963036" y="1763026"/>
                  <a:pt x="4954256" y="1785528"/>
                  <a:pt x="4931754" y="1794309"/>
                </a:cubicBezTo>
                <a:cubicBezTo>
                  <a:pt x="4922424" y="1789919"/>
                  <a:pt x="4926814" y="1776747"/>
                  <a:pt x="4918034" y="1772356"/>
                </a:cubicBezTo>
                <a:cubicBezTo>
                  <a:pt x="4936145" y="1749854"/>
                  <a:pt x="4963036" y="1763575"/>
                  <a:pt x="4967427" y="1736682"/>
                </a:cubicBezTo>
                <a:cubicBezTo>
                  <a:pt x="4939986" y="1745464"/>
                  <a:pt x="4913093" y="1749854"/>
                  <a:pt x="4904312" y="1776747"/>
                </a:cubicBezTo>
                <a:cubicBezTo>
                  <a:pt x="4868639" y="1772356"/>
                  <a:pt x="4846137" y="1812420"/>
                  <a:pt x="4819244" y="1821201"/>
                </a:cubicBezTo>
                <a:cubicBezTo>
                  <a:pt x="4747348" y="1829983"/>
                  <a:pt x="4684783" y="1870047"/>
                  <a:pt x="4635388" y="1910112"/>
                </a:cubicBezTo>
                <a:cubicBezTo>
                  <a:pt x="4639779" y="1901331"/>
                  <a:pt x="4648560" y="1901331"/>
                  <a:pt x="4639779" y="1892549"/>
                </a:cubicBezTo>
                <a:cubicBezTo>
                  <a:pt x="4572274" y="1919442"/>
                  <a:pt x="4523427" y="1950725"/>
                  <a:pt x="4460312" y="1972678"/>
                </a:cubicBezTo>
                <a:cubicBezTo>
                  <a:pt x="4446591" y="1982008"/>
                  <a:pt x="4437811" y="1990790"/>
                  <a:pt x="4437811" y="1999571"/>
                </a:cubicBezTo>
                <a:cubicBezTo>
                  <a:pt x="4410918" y="1981459"/>
                  <a:pt x="4402136" y="2048415"/>
                  <a:pt x="4379634" y="2057197"/>
                </a:cubicBezTo>
                <a:cubicBezTo>
                  <a:pt x="4384025" y="2070369"/>
                  <a:pt x="4393355" y="2057197"/>
                  <a:pt x="4402136" y="2057197"/>
                </a:cubicBezTo>
                <a:cubicBezTo>
                  <a:pt x="4402136" y="2057197"/>
                  <a:pt x="4402136" y="2057197"/>
                  <a:pt x="4402136" y="2074760"/>
                </a:cubicBezTo>
                <a:cubicBezTo>
                  <a:pt x="4415856" y="2065978"/>
                  <a:pt x="4410918" y="2083541"/>
                  <a:pt x="4424638" y="2083541"/>
                </a:cubicBezTo>
                <a:cubicBezTo>
                  <a:pt x="4455922" y="2083541"/>
                  <a:pt x="4460312" y="2047867"/>
                  <a:pt x="4478424" y="2025914"/>
                </a:cubicBezTo>
                <a:cubicBezTo>
                  <a:pt x="4482814" y="2030304"/>
                  <a:pt x="4482814" y="2039086"/>
                  <a:pt x="4474032" y="2047867"/>
                </a:cubicBezTo>
                <a:cubicBezTo>
                  <a:pt x="4487753" y="2061039"/>
                  <a:pt x="4492143" y="2034695"/>
                  <a:pt x="4514646" y="2043476"/>
                </a:cubicBezTo>
                <a:cubicBezTo>
                  <a:pt x="4492143" y="2083541"/>
                  <a:pt x="4433968" y="2079151"/>
                  <a:pt x="4411466" y="2114824"/>
                </a:cubicBezTo>
                <a:cubicBezTo>
                  <a:pt x="4406527" y="2114824"/>
                  <a:pt x="4402136" y="2110434"/>
                  <a:pt x="4397745" y="2110434"/>
                </a:cubicBezTo>
                <a:cubicBezTo>
                  <a:pt x="4384025" y="2136777"/>
                  <a:pt x="4379634" y="2194952"/>
                  <a:pt x="4348351" y="2212515"/>
                </a:cubicBezTo>
                <a:cubicBezTo>
                  <a:pt x="4361523" y="2230626"/>
                  <a:pt x="4388416" y="2208124"/>
                  <a:pt x="4402136" y="2199343"/>
                </a:cubicBezTo>
                <a:cubicBezTo>
                  <a:pt x="4402136" y="2181232"/>
                  <a:pt x="4388416" y="2181232"/>
                  <a:pt x="4388416" y="2163670"/>
                </a:cubicBezTo>
                <a:cubicBezTo>
                  <a:pt x="4410918" y="2159279"/>
                  <a:pt x="4429029" y="2146107"/>
                  <a:pt x="4429029" y="2114824"/>
                </a:cubicBezTo>
                <a:cubicBezTo>
                  <a:pt x="4446591" y="2101652"/>
                  <a:pt x="4469094" y="2106043"/>
                  <a:pt x="4487205" y="2092871"/>
                </a:cubicBezTo>
                <a:cubicBezTo>
                  <a:pt x="4509707" y="2114824"/>
                  <a:pt x="4473484" y="2128546"/>
                  <a:pt x="4464704" y="2146107"/>
                </a:cubicBezTo>
                <a:cubicBezTo>
                  <a:pt x="4460312" y="2146107"/>
                  <a:pt x="4464704" y="2154888"/>
                  <a:pt x="4469094" y="2159279"/>
                </a:cubicBezTo>
                <a:cubicBezTo>
                  <a:pt x="4464704" y="2159279"/>
                  <a:pt x="4460312" y="2159279"/>
                  <a:pt x="4460312" y="2159279"/>
                </a:cubicBezTo>
                <a:cubicBezTo>
                  <a:pt x="4469094" y="2163670"/>
                  <a:pt x="4469094" y="2159279"/>
                  <a:pt x="4469094" y="2159279"/>
                </a:cubicBezTo>
                <a:cubicBezTo>
                  <a:pt x="4509707" y="2154888"/>
                  <a:pt x="4545380" y="2083541"/>
                  <a:pt x="4590385" y="2114824"/>
                </a:cubicBezTo>
                <a:cubicBezTo>
                  <a:pt x="4617826" y="2114824"/>
                  <a:pt x="4630997" y="2096713"/>
                  <a:pt x="4653500" y="2087932"/>
                </a:cubicBezTo>
                <a:cubicBezTo>
                  <a:pt x="4653500" y="2069821"/>
                  <a:pt x="4649108" y="2074211"/>
                  <a:pt x="4653500" y="2061039"/>
                </a:cubicBezTo>
                <a:cubicBezTo>
                  <a:pt x="4666670" y="2056649"/>
                  <a:pt x="4680391" y="2052258"/>
                  <a:pt x="4689173" y="2039086"/>
                </a:cubicBezTo>
                <a:cubicBezTo>
                  <a:pt x="4702894" y="2047867"/>
                  <a:pt x="4671611" y="2047867"/>
                  <a:pt x="4680391" y="2061039"/>
                </a:cubicBezTo>
                <a:cubicBezTo>
                  <a:pt x="4702894" y="2065429"/>
                  <a:pt x="4729786" y="2052258"/>
                  <a:pt x="4747898" y="2043476"/>
                </a:cubicBezTo>
                <a:cubicBezTo>
                  <a:pt x="4756678" y="2047867"/>
                  <a:pt x="4729786" y="2052258"/>
                  <a:pt x="4729786" y="2061039"/>
                </a:cubicBezTo>
                <a:cubicBezTo>
                  <a:pt x="4757227" y="2061039"/>
                  <a:pt x="4766009" y="2039086"/>
                  <a:pt x="4792901" y="2043476"/>
                </a:cubicBezTo>
                <a:cubicBezTo>
                  <a:pt x="4761618" y="2074760"/>
                  <a:pt x="4689722" y="2087932"/>
                  <a:pt x="4712223" y="2141168"/>
                </a:cubicBezTo>
                <a:cubicBezTo>
                  <a:pt x="4743506" y="2132387"/>
                  <a:pt x="4752288" y="2087932"/>
                  <a:pt x="4792901" y="2101104"/>
                </a:cubicBezTo>
                <a:cubicBezTo>
                  <a:pt x="4766009" y="2109885"/>
                  <a:pt x="4824184" y="2132387"/>
                  <a:pt x="4788511" y="2141168"/>
                </a:cubicBezTo>
                <a:cubicBezTo>
                  <a:pt x="4819793" y="2154340"/>
                  <a:pt x="4842296" y="2123056"/>
                  <a:pt x="4864798" y="2114275"/>
                </a:cubicBezTo>
                <a:cubicBezTo>
                  <a:pt x="4869736" y="2079151"/>
                  <a:pt x="4860407" y="2087932"/>
                  <a:pt x="4856016" y="2052258"/>
                </a:cubicBezTo>
                <a:cubicBezTo>
                  <a:pt x="4882908" y="2074211"/>
                  <a:pt x="4914741" y="2038537"/>
                  <a:pt x="4946024" y="2025366"/>
                </a:cubicBezTo>
                <a:cubicBezTo>
                  <a:pt x="4937242" y="2043476"/>
                  <a:pt x="4910350" y="2079151"/>
                  <a:pt x="4892239" y="2096713"/>
                </a:cubicBezTo>
                <a:cubicBezTo>
                  <a:pt x="4896629" y="2101104"/>
                  <a:pt x="4923522" y="2096713"/>
                  <a:pt x="4923522" y="2087932"/>
                </a:cubicBezTo>
                <a:cubicBezTo>
                  <a:pt x="4927912" y="2101652"/>
                  <a:pt x="4932851" y="2110434"/>
                  <a:pt x="4919131" y="2123605"/>
                </a:cubicBezTo>
                <a:cubicBezTo>
                  <a:pt x="4927912" y="2132387"/>
                  <a:pt x="4946024" y="2119215"/>
                  <a:pt x="4954805" y="2132387"/>
                </a:cubicBezTo>
                <a:cubicBezTo>
                  <a:pt x="4946024" y="2154888"/>
                  <a:pt x="4887848" y="2168060"/>
                  <a:pt x="4869736" y="2159279"/>
                </a:cubicBezTo>
                <a:cubicBezTo>
                  <a:pt x="4779730" y="2186171"/>
                  <a:pt x="4707833" y="2212515"/>
                  <a:pt x="4654047" y="2283863"/>
                </a:cubicBezTo>
                <a:cubicBezTo>
                  <a:pt x="4703442" y="2323927"/>
                  <a:pt x="4734726" y="2230626"/>
                  <a:pt x="4788511" y="2239407"/>
                </a:cubicBezTo>
                <a:cubicBezTo>
                  <a:pt x="4797292" y="2235017"/>
                  <a:pt x="4797292" y="2217454"/>
                  <a:pt x="4815403" y="2217454"/>
                </a:cubicBezTo>
                <a:cubicBezTo>
                  <a:pt x="4815403" y="2213065"/>
                  <a:pt x="4811013" y="2208673"/>
                  <a:pt x="4806621" y="2208673"/>
                </a:cubicBezTo>
                <a:cubicBezTo>
                  <a:pt x="4806621" y="2190562"/>
                  <a:pt x="4829124" y="2199343"/>
                  <a:pt x="4829124" y="2181781"/>
                </a:cubicBezTo>
                <a:cubicBezTo>
                  <a:pt x="4837904" y="2194952"/>
                  <a:pt x="4851626" y="2190562"/>
                  <a:pt x="4851626" y="2172999"/>
                </a:cubicBezTo>
                <a:cubicBezTo>
                  <a:pt x="4860955" y="2172999"/>
                  <a:pt x="4865346" y="2181781"/>
                  <a:pt x="4865346" y="2186171"/>
                </a:cubicBezTo>
                <a:cubicBezTo>
                  <a:pt x="4910350" y="2181781"/>
                  <a:pt x="4941633" y="2154888"/>
                  <a:pt x="4991027" y="2137326"/>
                </a:cubicBezTo>
                <a:cubicBezTo>
                  <a:pt x="4982245" y="2151047"/>
                  <a:pt x="4959744" y="2146656"/>
                  <a:pt x="4959744" y="2164218"/>
                </a:cubicBezTo>
                <a:cubicBezTo>
                  <a:pt x="4924070" y="2177390"/>
                  <a:pt x="4892787" y="2190562"/>
                  <a:pt x="4874676" y="2221845"/>
                </a:cubicBezTo>
                <a:lnTo>
                  <a:pt x="4879066" y="2226235"/>
                </a:lnTo>
                <a:cubicBezTo>
                  <a:pt x="4896629" y="2226235"/>
                  <a:pt x="4905959" y="2212515"/>
                  <a:pt x="4910350" y="2199343"/>
                </a:cubicBezTo>
                <a:cubicBezTo>
                  <a:pt x="4914741" y="2199343"/>
                  <a:pt x="4914741" y="2208124"/>
                  <a:pt x="4914741" y="2212515"/>
                </a:cubicBezTo>
                <a:cubicBezTo>
                  <a:pt x="4946024" y="2194403"/>
                  <a:pt x="4968526" y="2212515"/>
                  <a:pt x="4995417" y="2185623"/>
                </a:cubicBezTo>
                <a:cubicBezTo>
                  <a:pt x="4986088" y="2180683"/>
                  <a:pt x="4972916" y="2176292"/>
                  <a:pt x="4977307" y="2158730"/>
                </a:cubicBezTo>
                <a:cubicBezTo>
                  <a:pt x="4994869" y="2158730"/>
                  <a:pt x="4999260" y="2149948"/>
                  <a:pt x="5012981" y="2154340"/>
                </a:cubicBezTo>
                <a:cubicBezTo>
                  <a:pt x="5012981" y="2158730"/>
                  <a:pt x="5008589" y="2163120"/>
                  <a:pt x="5004199" y="2167511"/>
                </a:cubicBezTo>
                <a:cubicBezTo>
                  <a:pt x="5017371" y="2154340"/>
                  <a:pt x="5035482" y="2171902"/>
                  <a:pt x="5039872" y="2154340"/>
                </a:cubicBezTo>
                <a:cubicBezTo>
                  <a:pt x="5044264" y="2154340"/>
                  <a:pt x="5039872" y="2158730"/>
                  <a:pt x="5039872" y="2163120"/>
                </a:cubicBezTo>
                <a:cubicBezTo>
                  <a:pt x="5053593" y="2163120"/>
                  <a:pt x="5057984" y="2154340"/>
                  <a:pt x="5062375" y="2145558"/>
                </a:cubicBezTo>
                <a:cubicBezTo>
                  <a:pt x="5057984" y="2136777"/>
                  <a:pt x="5044264" y="2141168"/>
                  <a:pt x="5039872" y="2132387"/>
                </a:cubicBezTo>
                <a:cubicBezTo>
                  <a:pt x="5035482" y="2123605"/>
                  <a:pt x="5039872" y="2114824"/>
                  <a:pt x="5044264" y="2110434"/>
                </a:cubicBezTo>
                <a:cubicBezTo>
                  <a:pt x="5035482" y="2097261"/>
                  <a:pt x="5030543" y="2119215"/>
                  <a:pt x="5021761" y="2114824"/>
                </a:cubicBezTo>
                <a:cubicBezTo>
                  <a:pt x="5021761" y="2110434"/>
                  <a:pt x="5030543" y="2106043"/>
                  <a:pt x="5026152" y="2106043"/>
                </a:cubicBezTo>
                <a:cubicBezTo>
                  <a:pt x="5039324" y="2101652"/>
                  <a:pt x="5043715" y="2092871"/>
                  <a:pt x="5061825" y="2088479"/>
                </a:cubicBezTo>
                <a:cubicBezTo>
                  <a:pt x="5061825" y="2088479"/>
                  <a:pt x="5061825" y="2088479"/>
                  <a:pt x="5061825" y="2106043"/>
                </a:cubicBezTo>
                <a:cubicBezTo>
                  <a:pt x="5084327" y="2088479"/>
                  <a:pt x="5097499" y="2039635"/>
                  <a:pt x="5142503" y="2044025"/>
                </a:cubicBezTo>
                <a:cubicBezTo>
                  <a:pt x="5142503" y="2061587"/>
                  <a:pt x="5088719" y="2057197"/>
                  <a:pt x="5093109" y="2088479"/>
                </a:cubicBezTo>
                <a:cubicBezTo>
                  <a:pt x="5111220" y="2084090"/>
                  <a:pt x="5115610" y="2079698"/>
                  <a:pt x="5138112" y="2084090"/>
                </a:cubicBezTo>
                <a:cubicBezTo>
                  <a:pt x="5120002" y="2092871"/>
                  <a:pt x="5120002" y="2106591"/>
                  <a:pt x="5120002" y="2119763"/>
                </a:cubicBezTo>
                <a:cubicBezTo>
                  <a:pt x="5124392" y="2124154"/>
                  <a:pt x="5146893" y="2132935"/>
                  <a:pt x="5151284" y="2124154"/>
                </a:cubicBezTo>
                <a:cubicBezTo>
                  <a:pt x="5160066" y="2128546"/>
                  <a:pt x="5151284" y="2146656"/>
                  <a:pt x="5151284" y="2155438"/>
                </a:cubicBezTo>
                <a:cubicBezTo>
                  <a:pt x="5151284" y="2159827"/>
                  <a:pt x="5165005" y="2159827"/>
                  <a:pt x="5165005" y="2168610"/>
                </a:cubicBezTo>
                <a:cubicBezTo>
                  <a:pt x="5178177" y="2172999"/>
                  <a:pt x="5173786" y="2159827"/>
                  <a:pt x="5191897" y="2164218"/>
                </a:cubicBezTo>
                <a:cubicBezTo>
                  <a:pt x="5210008" y="2181781"/>
                  <a:pt x="5205618" y="2226235"/>
                  <a:pt x="5241291" y="2226235"/>
                </a:cubicBezTo>
                <a:cubicBezTo>
                  <a:pt x="5236901" y="2244346"/>
                  <a:pt x="5236901" y="2244346"/>
                  <a:pt x="5245682" y="2261910"/>
                </a:cubicBezTo>
                <a:cubicBezTo>
                  <a:pt x="5254464" y="2261910"/>
                  <a:pt x="5254464" y="2248737"/>
                  <a:pt x="5268184" y="2253128"/>
                </a:cubicBezTo>
                <a:cubicBezTo>
                  <a:pt x="5277515" y="2230626"/>
                  <a:pt x="5295077" y="2217454"/>
                  <a:pt x="5313188" y="2208673"/>
                </a:cubicBezTo>
                <a:cubicBezTo>
                  <a:pt x="5295077" y="2194952"/>
                  <a:pt x="5286295" y="2221845"/>
                  <a:pt x="5268184" y="2226235"/>
                </a:cubicBezTo>
                <a:cubicBezTo>
                  <a:pt x="5263793" y="2212515"/>
                  <a:pt x="5295077" y="2208124"/>
                  <a:pt x="5295077" y="2194952"/>
                </a:cubicBezTo>
                <a:cubicBezTo>
                  <a:pt x="5299468" y="2186171"/>
                  <a:pt x="5299468" y="2172999"/>
                  <a:pt x="5290686" y="2172999"/>
                </a:cubicBezTo>
                <a:cubicBezTo>
                  <a:pt x="5304406" y="2172999"/>
                  <a:pt x="5304406" y="2154888"/>
                  <a:pt x="5308796" y="2146107"/>
                </a:cubicBezTo>
                <a:cubicBezTo>
                  <a:pt x="5322518" y="2150498"/>
                  <a:pt x="5318128" y="2163670"/>
                  <a:pt x="5326909" y="2168060"/>
                </a:cubicBezTo>
                <a:cubicBezTo>
                  <a:pt x="5340081" y="2168060"/>
                  <a:pt x="5349410" y="2159279"/>
                  <a:pt x="5358191" y="2154888"/>
                </a:cubicBezTo>
                <a:cubicBezTo>
                  <a:pt x="5362583" y="2154888"/>
                  <a:pt x="5362583" y="2159279"/>
                  <a:pt x="5362583" y="2163670"/>
                </a:cubicBezTo>
                <a:cubicBezTo>
                  <a:pt x="5385085" y="2168060"/>
                  <a:pt x="5389476" y="2150498"/>
                  <a:pt x="5407586" y="2150498"/>
                </a:cubicBezTo>
                <a:cubicBezTo>
                  <a:pt x="5385085" y="2176842"/>
                  <a:pt x="5353254" y="2194952"/>
                  <a:pt x="5317579" y="2208124"/>
                </a:cubicBezTo>
                <a:cubicBezTo>
                  <a:pt x="5317579" y="2208124"/>
                  <a:pt x="5317579" y="2208124"/>
                  <a:pt x="5317579" y="2235017"/>
                </a:cubicBezTo>
                <a:cubicBezTo>
                  <a:pt x="5335141" y="2235017"/>
                  <a:pt x="5335141" y="2221845"/>
                  <a:pt x="5353254" y="2226235"/>
                </a:cubicBezTo>
                <a:cubicBezTo>
                  <a:pt x="5366974" y="2248189"/>
                  <a:pt x="5384535" y="2239407"/>
                  <a:pt x="5402648" y="2235017"/>
                </a:cubicBezTo>
                <a:cubicBezTo>
                  <a:pt x="5407038" y="2213065"/>
                  <a:pt x="5388927" y="2208124"/>
                  <a:pt x="5388927" y="2186171"/>
                </a:cubicBezTo>
                <a:cubicBezTo>
                  <a:pt x="5397707" y="2181781"/>
                  <a:pt x="5410879" y="2177390"/>
                  <a:pt x="5424600" y="2172999"/>
                </a:cubicBezTo>
                <a:cubicBezTo>
                  <a:pt x="5433382" y="2164218"/>
                  <a:pt x="5442711" y="2132935"/>
                  <a:pt x="5428990" y="2124154"/>
                </a:cubicBezTo>
                <a:cubicBezTo>
                  <a:pt x="5473995" y="2097261"/>
                  <a:pt x="5523388" y="2052806"/>
                  <a:pt x="5577174" y="2048415"/>
                </a:cubicBezTo>
                <a:cubicBezTo>
                  <a:pt x="5581564" y="2048415"/>
                  <a:pt x="5585955" y="2044025"/>
                  <a:pt x="5585955" y="2035243"/>
                </a:cubicBezTo>
                <a:cubicBezTo>
                  <a:pt x="5599126" y="2039635"/>
                  <a:pt x="5626019" y="2017682"/>
                  <a:pt x="5639739" y="2035243"/>
                </a:cubicBezTo>
                <a:cubicBezTo>
                  <a:pt x="5652911" y="2030854"/>
                  <a:pt x="5679804" y="2021523"/>
                  <a:pt x="5671023" y="1999571"/>
                </a:cubicBezTo>
                <a:cubicBezTo>
                  <a:pt x="5697916" y="1994631"/>
                  <a:pt x="5733590" y="1994631"/>
                  <a:pt x="5751700" y="1972678"/>
                </a:cubicBezTo>
                <a:cubicBezTo>
                  <a:pt x="5756091" y="1994631"/>
                  <a:pt x="5702306" y="1999571"/>
                  <a:pt x="5688585" y="2021523"/>
                </a:cubicBezTo>
                <a:cubicBezTo>
                  <a:pt x="5693524" y="2025914"/>
                  <a:pt x="5702306" y="2025914"/>
                  <a:pt x="5702306" y="2021523"/>
                </a:cubicBezTo>
                <a:cubicBezTo>
                  <a:pt x="5711087" y="2025914"/>
                  <a:pt x="5697916" y="2047867"/>
                  <a:pt x="5684195" y="2043476"/>
                </a:cubicBezTo>
                <a:cubicBezTo>
                  <a:pt x="5684195" y="2043476"/>
                  <a:pt x="5684195" y="2043476"/>
                  <a:pt x="5684195" y="2025914"/>
                </a:cubicBezTo>
                <a:cubicBezTo>
                  <a:pt x="5639739" y="2035243"/>
                  <a:pt x="5612299" y="2097261"/>
                  <a:pt x="5576625" y="2052806"/>
                </a:cubicBezTo>
                <a:cubicBezTo>
                  <a:pt x="5567295" y="2057197"/>
                  <a:pt x="5562904" y="2061587"/>
                  <a:pt x="5558513" y="2061587"/>
                </a:cubicBezTo>
                <a:cubicBezTo>
                  <a:pt x="5558513" y="2070369"/>
                  <a:pt x="5562904" y="2074760"/>
                  <a:pt x="5567295" y="2079151"/>
                </a:cubicBezTo>
                <a:cubicBezTo>
                  <a:pt x="5553574" y="2097261"/>
                  <a:pt x="5536011" y="2101652"/>
                  <a:pt x="5522291" y="2114824"/>
                </a:cubicBezTo>
                <a:cubicBezTo>
                  <a:pt x="5531621" y="2123605"/>
                  <a:pt x="5549184" y="2101652"/>
                  <a:pt x="5562904" y="2101652"/>
                </a:cubicBezTo>
                <a:cubicBezTo>
                  <a:pt x="5549184" y="2115373"/>
                  <a:pt x="5536011" y="2124154"/>
                  <a:pt x="5517900" y="2132935"/>
                </a:cubicBezTo>
                <a:cubicBezTo>
                  <a:pt x="5531072" y="2146107"/>
                  <a:pt x="5549184" y="2128546"/>
                  <a:pt x="5553574" y="2124154"/>
                </a:cubicBezTo>
                <a:cubicBezTo>
                  <a:pt x="5643034" y="2146107"/>
                  <a:pt x="5669925" y="2084090"/>
                  <a:pt x="5733041" y="2084090"/>
                </a:cubicBezTo>
                <a:cubicBezTo>
                  <a:pt x="5733041" y="2097261"/>
                  <a:pt x="5719320" y="2097261"/>
                  <a:pt x="5719320" y="2106043"/>
                </a:cubicBezTo>
                <a:cubicBezTo>
                  <a:pt x="5728650" y="2114824"/>
                  <a:pt x="5746212" y="2092871"/>
                  <a:pt x="5764323" y="2092871"/>
                </a:cubicBezTo>
                <a:cubicBezTo>
                  <a:pt x="5755544" y="2123605"/>
                  <a:pt x="5701758" y="2110434"/>
                  <a:pt x="5705599" y="2149948"/>
                </a:cubicBezTo>
                <a:cubicBezTo>
                  <a:pt x="5687488" y="2145558"/>
                  <a:pt x="5687488" y="2158730"/>
                  <a:pt x="5678707" y="2163120"/>
                </a:cubicBezTo>
                <a:cubicBezTo>
                  <a:pt x="5629312" y="2158730"/>
                  <a:pt x="5588699" y="2193856"/>
                  <a:pt x="5557415" y="2220748"/>
                </a:cubicBezTo>
                <a:cubicBezTo>
                  <a:pt x="5543696" y="2216357"/>
                  <a:pt x="5539304" y="2220748"/>
                  <a:pt x="5539304" y="2233920"/>
                </a:cubicBezTo>
                <a:cubicBezTo>
                  <a:pt x="5508021" y="2229529"/>
                  <a:pt x="5454237" y="2247092"/>
                  <a:pt x="5458628" y="2278375"/>
                </a:cubicBezTo>
                <a:cubicBezTo>
                  <a:pt x="5449846" y="2278375"/>
                  <a:pt x="5440516" y="2295936"/>
                  <a:pt x="5436126" y="2278375"/>
                </a:cubicBezTo>
                <a:cubicBezTo>
                  <a:pt x="5396061" y="2291545"/>
                  <a:pt x="5391671" y="2336001"/>
                  <a:pt x="5351058" y="2340392"/>
                </a:cubicBezTo>
                <a:cubicBezTo>
                  <a:pt x="5355448" y="2331609"/>
                  <a:pt x="5283552" y="2304717"/>
                  <a:pt x="5279161" y="2336001"/>
                </a:cubicBezTo>
                <a:cubicBezTo>
                  <a:pt x="5297273" y="2353564"/>
                  <a:pt x="5283552" y="2371675"/>
                  <a:pt x="5283552" y="2393628"/>
                </a:cubicBezTo>
                <a:cubicBezTo>
                  <a:pt x="5287943" y="2402409"/>
                  <a:pt x="5310445" y="2389237"/>
                  <a:pt x="5306053" y="2406800"/>
                </a:cubicBezTo>
                <a:cubicBezTo>
                  <a:pt x="5323616" y="2406800"/>
                  <a:pt x="5323616" y="2393628"/>
                  <a:pt x="5337336" y="2393628"/>
                </a:cubicBezTo>
                <a:cubicBezTo>
                  <a:pt x="5337336" y="2411740"/>
                  <a:pt x="5319225" y="2411740"/>
                  <a:pt x="5314835" y="2424911"/>
                </a:cubicBezTo>
                <a:cubicBezTo>
                  <a:pt x="5328006" y="2438083"/>
                  <a:pt x="5341728" y="2451255"/>
                  <a:pt x="5350508" y="2446864"/>
                </a:cubicBezTo>
                <a:cubicBezTo>
                  <a:pt x="5354900" y="2455645"/>
                  <a:pt x="5337336" y="2451255"/>
                  <a:pt x="5346118" y="2468817"/>
                </a:cubicBezTo>
                <a:cubicBezTo>
                  <a:pt x="5373011" y="2473208"/>
                  <a:pt x="5364230" y="2446864"/>
                  <a:pt x="5395512" y="2451255"/>
                </a:cubicBezTo>
                <a:cubicBezTo>
                  <a:pt x="5373011" y="2482537"/>
                  <a:pt x="5332946" y="2491319"/>
                  <a:pt x="5314835" y="2522602"/>
                </a:cubicBezTo>
                <a:cubicBezTo>
                  <a:pt x="5310445" y="2500648"/>
                  <a:pt x="5265441" y="2540713"/>
                  <a:pt x="5220437" y="2553885"/>
                </a:cubicBezTo>
                <a:cubicBezTo>
                  <a:pt x="5197935" y="2558276"/>
                  <a:pt x="5166102" y="2580778"/>
                  <a:pt x="5157322" y="2602731"/>
                </a:cubicBezTo>
                <a:cubicBezTo>
                  <a:pt x="5130429" y="2589559"/>
                  <a:pt x="5121098" y="2625233"/>
                  <a:pt x="5112318" y="2642795"/>
                </a:cubicBezTo>
                <a:cubicBezTo>
                  <a:pt x="5107927" y="2651576"/>
                  <a:pt x="5102987" y="2638404"/>
                  <a:pt x="5094207" y="2647185"/>
                </a:cubicBezTo>
                <a:cubicBezTo>
                  <a:pt x="5099146" y="2674078"/>
                  <a:pt x="5076645" y="2682859"/>
                  <a:pt x="5085425" y="2696032"/>
                </a:cubicBezTo>
                <a:cubicBezTo>
                  <a:pt x="5089817" y="2700422"/>
                  <a:pt x="5116709" y="2713594"/>
                  <a:pt x="5116709" y="2696032"/>
                </a:cubicBezTo>
                <a:cubicBezTo>
                  <a:pt x="5129880" y="2709751"/>
                  <a:pt x="5098597" y="2709751"/>
                  <a:pt x="5098597" y="2722923"/>
                </a:cubicBezTo>
                <a:cubicBezTo>
                  <a:pt x="5094207" y="2727314"/>
                  <a:pt x="5098597" y="2727314"/>
                  <a:pt x="5102987" y="2736096"/>
                </a:cubicBezTo>
                <a:cubicBezTo>
                  <a:pt x="5121098" y="2736096"/>
                  <a:pt x="5125490" y="2718533"/>
                  <a:pt x="5143601" y="2718533"/>
                </a:cubicBezTo>
                <a:cubicBezTo>
                  <a:pt x="5139211" y="2736645"/>
                  <a:pt x="5139211" y="2741035"/>
                  <a:pt x="5143601" y="2758598"/>
                </a:cubicBezTo>
                <a:cubicBezTo>
                  <a:pt x="5107927" y="2781100"/>
                  <a:pt x="5081035" y="2812383"/>
                  <a:pt x="5040422" y="2829944"/>
                </a:cubicBezTo>
                <a:cubicBezTo>
                  <a:pt x="5054142" y="2803052"/>
                  <a:pt x="5018468" y="2807443"/>
                  <a:pt x="5004749" y="2798662"/>
                </a:cubicBezTo>
                <a:cubicBezTo>
                  <a:pt x="4995966" y="2807993"/>
                  <a:pt x="5009139" y="2821164"/>
                  <a:pt x="5004749" y="2825554"/>
                </a:cubicBezTo>
                <a:cubicBezTo>
                  <a:pt x="4982245" y="2829944"/>
                  <a:pt x="4968526" y="2839275"/>
                  <a:pt x="4964136" y="2856838"/>
                </a:cubicBezTo>
                <a:cubicBezTo>
                  <a:pt x="4968526" y="2874399"/>
                  <a:pt x="4977856" y="2861228"/>
                  <a:pt x="4986637" y="2865618"/>
                </a:cubicBezTo>
                <a:cubicBezTo>
                  <a:pt x="4981697" y="2888121"/>
                  <a:pt x="4950414" y="2892511"/>
                  <a:pt x="4972916" y="2901292"/>
                </a:cubicBezTo>
                <a:cubicBezTo>
                  <a:pt x="4964136" y="2910622"/>
                  <a:pt x="4954805" y="2928185"/>
                  <a:pt x="4923522" y="2928185"/>
                </a:cubicBezTo>
                <a:cubicBezTo>
                  <a:pt x="4919131" y="2941357"/>
                  <a:pt x="4909801" y="2955077"/>
                  <a:pt x="4905411" y="2968249"/>
                </a:cubicBezTo>
                <a:cubicBezTo>
                  <a:pt x="4901021" y="2963858"/>
                  <a:pt x="4882908" y="2955077"/>
                  <a:pt x="4882908" y="2968249"/>
                </a:cubicBezTo>
                <a:cubicBezTo>
                  <a:pt x="4864798" y="2959468"/>
                  <a:pt x="4864798" y="2932575"/>
                  <a:pt x="4864798" y="2910622"/>
                </a:cubicBezTo>
                <a:cubicBezTo>
                  <a:pt x="4833514" y="2919404"/>
                  <a:pt x="4833514" y="2941905"/>
                  <a:pt x="4811013" y="2955077"/>
                </a:cubicBezTo>
                <a:cubicBezTo>
                  <a:pt x="4815951" y="2964407"/>
                  <a:pt x="4824733" y="2973188"/>
                  <a:pt x="4824733" y="2981969"/>
                </a:cubicBezTo>
                <a:cubicBezTo>
                  <a:pt x="4838454" y="2986360"/>
                  <a:pt x="4833514" y="2973188"/>
                  <a:pt x="4847235" y="2977579"/>
                </a:cubicBezTo>
                <a:cubicBezTo>
                  <a:pt x="4842845" y="2995141"/>
                  <a:pt x="4815951" y="2995141"/>
                  <a:pt x="4815951" y="3022034"/>
                </a:cubicBezTo>
                <a:cubicBezTo>
                  <a:pt x="4797841" y="3017643"/>
                  <a:pt x="4789059" y="3026425"/>
                  <a:pt x="4775338" y="3039597"/>
                </a:cubicBezTo>
                <a:cubicBezTo>
                  <a:pt x="4761618" y="3043987"/>
                  <a:pt x="4766009" y="3026425"/>
                  <a:pt x="4757227" y="3022034"/>
                </a:cubicBezTo>
                <a:cubicBezTo>
                  <a:pt x="4730335" y="3022034"/>
                  <a:pt x="4734726" y="3044536"/>
                  <a:pt x="4725944" y="3062099"/>
                </a:cubicBezTo>
                <a:cubicBezTo>
                  <a:pt x="4730335" y="3070880"/>
                  <a:pt x="4739664" y="3048927"/>
                  <a:pt x="4748446" y="3062099"/>
                </a:cubicBezTo>
                <a:cubicBezTo>
                  <a:pt x="4739664" y="3071429"/>
                  <a:pt x="4730335" y="3080211"/>
                  <a:pt x="4721553" y="3093381"/>
                </a:cubicBezTo>
                <a:cubicBezTo>
                  <a:pt x="4748994" y="3088991"/>
                  <a:pt x="4762165" y="3097772"/>
                  <a:pt x="4784668" y="3080211"/>
                </a:cubicBezTo>
                <a:cubicBezTo>
                  <a:pt x="4789607" y="3093381"/>
                  <a:pt x="4771497" y="3084601"/>
                  <a:pt x="4775887" y="3097772"/>
                </a:cubicBezTo>
                <a:cubicBezTo>
                  <a:pt x="4798388" y="3097772"/>
                  <a:pt x="4798388" y="3070880"/>
                  <a:pt x="4816500" y="3066489"/>
                </a:cubicBezTo>
                <a:cubicBezTo>
                  <a:pt x="4816500" y="3088442"/>
                  <a:pt x="4802779" y="3106553"/>
                  <a:pt x="4793999" y="3119725"/>
                </a:cubicBezTo>
                <a:cubicBezTo>
                  <a:pt x="4830221" y="3164180"/>
                  <a:pt x="4847783" y="3070880"/>
                  <a:pt x="4888397" y="3092833"/>
                </a:cubicBezTo>
                <a:cubicBezTo>
                  <a:pt x="4888397" y="3110944"/>
                  <a:pt x="4870285" y="3110944"/>
                  <a:pt x="4865894" y="3128507"/>
                </a:cubicBezTo>
                <a:cubicBezTo>
                  <a:pt x="4861503" y="3115334"/>
                  <a:pt x="4852173" y="3119725"/>
                  <a:pt x="4843393" y="3124116"/>
                </a:cubicBezTo>
                <a:cubicBezTo>
                  <a:pt x="4838454" y="3137288"/>
                  <a:pt x="4856565" y="3128507"/>
                  <a:pt x="4852173" y="3141679"/>
                </a:cubicBezTo>
                <a:cubicBezTo>
                  <a:pt x="4901568" y="3127957"/>
                  <a:pt x="4959744" y="3065941"/>
                  <a:pt x="4905959" y="3021486"/>
                </a:cubicBezTo>
                <a:cubicBezTo>
                  <a:pt x="4932851" y="3012705"/>
                  <a:pt x="4942182" y="3025877"/>
                  <a:pt x="4973464" y="3012705"/>
                </a:cubicBezTo>
                <a:cubicBezTo>
                  <a:pt x="4969074" y="2990202"/>
                  <a:pt x="4969074" y="2981421"/>
                  <a:pt x="4987185" y="2977030"/>
                </a:cubicBezTo>
                <a:cubicBezTo>
                  <a:pt x="4982795" y="2968249"/>
                  <a:pt x="4974013" y="2968249"/>
                  <a:pt x="4978403" y="2955077"/>
                </a:cubicBezTo>
                <a:cubicBezTo>
                  <a:pt x="4987185" y="2937515"/>
                  <a:pt x="5005296" y="2968798"/>
                  <a:pt x="5009686" y="2941905"/>
                </a:cubicBezTo>
                <a:cubicBezTo>
                  <a:pt x="5005296" y="2955077"/>
                  <a:pt x="5014626" y="2973188"/>
                  <a:pt x="5023407" y="2990751"/>
                </a:cubicBezTo>
                <a:cubicBezTo>
                  <a:pt x="5014626" y="3003923"/>
                  <a:pt x="5005296" y="3017643"/>
                  <a:pt x="4996516" y="3030816"/>
                </a:cubicBezTo>
                <a:cubicBezTo>
                  <a:pt x="5023407" y="3030816"/>
                  <a:pt x="5064021" y="3008314"/>
                  <a:pt x="5072801" y="2986360"/>
                </a:cubicBezTo>
                <a:cubicBezTo>
                  <a:pt x="5085974" y="2995141"/>
                  <a:pt x="5090365" y="2986360"/>
                  <a:pt x="5104086" y="2977579"/>
                </a:cubicBezTo>
                <a:cubicBezTo>
                  <a:pt x="5104086" y="2973188"/>
                  <a:pt x="5099694" y="2973188"/>
                  <a:pt x="5099694" y="2968798"/>
                </a:cubicBezTo>
                <a:cubicBezTo>
                  <a:pt x="5082132" y="2968798"/>
                  <a:pt x="5082132" y="2977579"/>
                  <a:pt x="5068411" y="2977579"/>
                </a:cubicBezTo>
                <a:cubicBezTo>
                  <a:pt x="5077193" y="2946845"/>
                  <a:pt x="5112867" y="2938064"/>
                  <a:pt x="5126587" y="2911172"/>
                </a:cubicBezTo>
                <a:cubicBezTo>
                  <a:pt x="5122196" y="2898000"/>
                  <a:pt x="5112867" y="2928733"/>
                  <a:pt x="5104086" y="2915563"/>
                </a:cubicBezTo>
                <a:cubicBezTo>
                  <a:pt x="5117258" y="2906232"/>
                  <a:pt x="5121649" y="2888669"/>
                  <a:pt x="5139760" y="2884279"/>
                </a:cubicBezTo>
                <a:cubicBezTo>
                  <a:pt x="5139760" y="2897451"/>
                  <a:pt x="5126587" y="2893060"/>
                  <a:pt x="5130978" y="2906232"/>
                </a:cubicBezTo>
                <a:cubicBezTo>
                  <a:pt x="5139760" y="2901292"/>
                  <a:pt x="5149088" y="2892511"/>
                  <a:pt x="5153479" y="2879339"/>
                </a:cubicBezTo>
                <a:cubicBezTo>
                  <a:pt x="5162809" y="2883730"/>
                  <a:pt x="5144698" y="2896902"/>
                  <a:pt x="5144698" y="2901292"/>
                </a:cubicBezTo>
                <a:cubicBezTo>
                  <a:pt x="5153479" y="2919404"/>
                  <a:pt x="5167201" y="2950137"/>
                  <a:pt x="5194092" y="2928185"/>
                </a:cubicBezTo>
                <a:cubicBezTo>
                  <a:pt x="5189702" y="2915013"/>
                  <a:pt x="5175981" y="2905682"/>
                  <a:pt x="5189702" y="2888121"/>
                </a:cubicBezTo>
                <a:cubicBezTo>
                  <a:pt x="5199032" y="2897451"/>
                  <a:pt x="5194092" y="2915013"/>
                  <a:pt x="5207813" y="2915013"/>
                </a:cubicBezTo>
                <a:cubicBezTo>
                  <a:pt x="5230316" y="2897451"/>
                  <a:pt x="5252817" y="2874949"/>
                  <a:pt x="5284100" y="2861777"/>
                </a:cubicBezTo>
                <a:cubicBezTo>
                  <a:pt x="5315383" y="2915013"/>
                  <a:pt x="5220985" y="2879339"/>
                  <a:pt x="5220985" y="2923794"/>
                </a:cubicBezTo>
                <a:cubicBezTo>
                  <a:pt x="5202874" y="2923794"/>
                  <a:pt x="5194092" y="2933124"/>
                  <a:pt x="5194092" y="2950686"/>
                </a:cubicBezTo>
                <a:cubicBezTo>
                  <a:pt x="5216595" y="2955077"/>
                  <a:pt x="5207813" y="2977579"/>
                  <a:pt x="5216595" y="2990751"/>
                </a:cubicBezTo>
                <a:cubicBezTo>
                  <a:pt x="5194092" y="3004472"/>
                  <a:pt x="5167201" y="3035206"/>
                  <a:pt x="5149088" y="3066489"/>
                </a:cubicBezTo>
                <a:cubicBezTo>
                  <a:pt x="5144698" y="3080211"/>
                  <a:pt x="5162261" y="3075820"/>
                  <a:pt x="5153479" y="3093381"/>
                </a:cubicBezTo>
                <a:cubicBezTo>
                  <a:pt x="5135916" y="3093381"/>
                  <a:pt x="5113415" y="3097772"/>
                  <a:pt x="5122196" y="3133446"/>
                </a:cubicBezTo>
                <a:cubicBezTo>
                  <a:pt x="5095304" y="3146617"/>
                  <a:pt x="5055239" y="3155399"/>
                  <a:pt x="5041520" y="3182291"/>
                </a:cubicBezTo>
                <a:cubicBezTo>
                  <a:pt x="5041520" y="3186681"/>
                  <a:pt x="5045910" y="3186681"/>
                  <a:pt x="5050300" y="3195463"/>
                </a:cubicBezTo>
                <a:cubicBezTo>
                  <a:pt x="5095304" y="3177352"/>
                  <a:pt x="5135368" y="3151008"/>
                  <a:pt x="5175981" y="3124116"/>
                </a:cubicBezTo>
                <a:cubicBezTo>
                  <a:pt x="5180921" y="3172961"/>
                  <a:pt x="5090913" y="3159789"/>
                  <a:pt x="5090913" y="3213027"/>
                </a:cubicBezTo>
                <a:cubicBezTo>
                  <a:pt x="5100243" y="3213027"/>
                  <a:pt x="5104634" y="3222355"/>
                  <a:pt x="5104634" y="3244309"/>
                </a:cubicBezTo>
                <a:cubicBezTo>
                  <a:pt x="5113415" y="3244309"/>
                  <a:pt x="5113415" y="3231137"/>
                  <a:pt x="5131526" y="3235528"/>
                </a:cubicBezTo>
                <a:cubicBezTo>
                  <a:pt x="5135916" y="3248700"/>
                  <a:pt x="5117806" y="3239919"/>
                  <a:pt x="5113415" y="3244309"/>
                </a:cubicBezTo>
                <a:cubicBezTo>
                  <a:pt x="5113415" y="3249248"/>
                  <a:pt x="5117806" y="3271202"/>
                  <a:pt x="5117806" y="3271202"/>
                </a:cubicBezTo>
                <a:cubicBezTo>
                  <a:pt x="5140308" y="3288764"/>
                  <a:pt x="5171591" y="3244309"/>
                  <a:pt x="5140308" y="3288764"/>
                </a:cubicBezTo>
                <a:cubicBezTo>
                  <a:pt x="5140308" y="3297545"/>
                  <a:pt x="5154029" y="3288764"/>
                  <a:pt x="5154029" y="3284374"/>
                </a:cubicBezTo>
                <a:cubicBezTo>
                  <a:pt x="5154029" y="3315656"/>
                  <a:pt x="5207813" y="3293703"/>
                  <a:pt x="5212204" y="3266811"/>
                </a:cubicBezTo>
                <a:cubicBezTo>
                  <a:pt x="5247878" y="3266811"/>
                  <a:pt x="5288490" y="3244858"/>
                  <a:pt x="5297273" y="3204794"/>
                </a:cubicBezTo>
                <a:cubicBezTo>
                  <a:pt x="5279161" y="3204794"/>
                  <a:pt x="5265989" y="3209184"/>
                  <a:pt x="5252269" y="3213574"/>
                </a:cubicBezTo>
                <a:cubicBezTo>
                  <a:pt x="5252269" y="3195463"/>
                  <a:pt x="5261050" y="3159789"/>
                  <a:pt x="5252269" y="3142227"/>
                </a:cubicBezTo>
                <a:cubicBezTo>
                  <a:pt x="5261050" y="3133446"/>
                  <a:pt x="5265989" y="3146617"/>
                  <a:pt x="5274771" y="3137836"/>
                </a:cubicBezTo>
                <a:cubicBezTo>
                  <a:pt x="5257207" y="3111494"/>
                  <a:pt x="5292882" y="3093381"/>
                  <a:pt x="5315383" y="3084601"/>
                </a:cubicBezTo>
                <a:cubicBezTo>
                  <a:pt x="5310992" y="3102163"/>
                  <a:pt x="5302211" y="3115884"/>
                  <a:pt x="5288490" y="3129055"/>
                </a:cubicBezTo>
                <a:cubicBezTo>
                  <a:pt x="5288490" y="3146617"/>
                  <a:pt x="5297273" y="3137836"/>
                  <a:pt x="5310992" y="3137836"/>
                </a:cubicBezTo>
                <a:cubicBezTo>
                  <a:pt x="5306602" y="3155399"/>
                  <a:pt x="5301663" y="3177900"/>
                  <a:pt x="5292882" y="3191072"/>
                </a:cubicBezTo>
                <a:cubicBezTo>
                  <a:pt x="5292882" y="3195463"/>
                  <a:pt x="5297820" y="3199854"/>
                  <a:pt x="5306602" y="3199854"/>
                </a:cubicBezTo>
                <a:cubicBezTo>
                  <a:pt x="5302211" y="3204244"/>
                  <a:pt x="5302211" y="3213027"/>
                  <a:pt x="5297820" y="3217417"/>
                </a:cubicBezTo>
                <a:cubicBezTo>
                  <a:pt x="5306602" y="3226198"/>
                  <a:pt x="5319774" y="3217417"/>
                  <a:pt x="5333494" y="3213027"/>
                </a:cubicBezTo>
                <a:cubicBezTo>
                  <a:pt x="5333494" y="3239919"/>
                  <a:pt x="5306602" y="3231137"/>
                  <a:pt x="5302211" y="3253091"/>
                </a:cubicBezTo>
                <a:cubicBezTo>
                  <a:pt x="5306602" y="3257481"/>
                  <a:pt x="5333494" y="3244309"/>
                  <a:pt x="5324714" y="3266262"/>
                </a:cubicBezTo>
                <a:cubicBezTo>
                  <a:pt x="5347215" y="3279433"/>
                  <a:pt x="5351605" y="3257481"/>
                  <a:pt x="5374108" y="3257481"/>
                </a:cubicBezTo>
                <a:cubicBezTo>
                  <a:pt x="5369717" y="3261872"/>
                  <a:pt x="5369717" y="3270653"/>
                  <a:pt x="5365326" y="3275044"/>
                </a:cubicBezTo>
                <a:cubicBezTo>
                  <a:pt x="5365326" y="3283824"/>
                  <a:pt x="5379047" y="3279433"/>
                  <a:pt x="5379047" y="3288214"/>
                </a:cubicBezTo>
                <a:cubicBezTo>
                  <a:pt x="5432833" y="3265713"/>
                  <a:pt x="5482227" y="3230039"/>
                  <a:pt x="5536011" y="3212477"/>
                </a:cubicBezTo>
                <a:cubicBezTo>
                  <a:pt x="5500338" y="3248150"/>
                  <a:pt x="5437223" y="3261322"/>
                  <a:pt x="5410330" y="3305777"/>
                </a:cubicBezTo>
                <a:cubicBezTo>
                  <a:pt x="5383439" y="3305777"/>
                  <a:pt x="5374657" y="3323888"/>
                  <a:pt x="5360936" y="3337060"/>
                </a:cubicBezTo>
                <a:cubicBezTo>
                  <a:pt x="5401548" y="3319497"/>
                  <a:pt x="5441613" y="3296996"/>
                  <a:pt x="5486617" y="3283824"/>
                </a:cubicBezTo>
                <a:cubicBezTo>
                  <a:pt x="5482227" y="3301936"/>
                  <a:pt x="5482227" y="3306327"/>
                  <a:pt x="5477835" y="3323888"/>
                </a:cubicBezTo>
                <a:cubicBezTo>
                  <a:pt x="5460273" y="3323888"/>
                  <a:pt x="5460273" y="3306327"/>
                  <a:pt x="5442162" y="3310717"/>
                </a:cubicBezTo>
                <a:cubicBezTo>
                  <a:pt x="5432833" y="3315108"/>
                  <a:pt x="5442162" y="3342000"/>
                  <a:pt x="5428442" y="3346391"/>
                </a:cubicBezTo>
                <a:cubicBezTo>
                  <a:pt x="5401548" y="3333219"/>
                  <a:pt x="5397159" y="3364502"/>
                  <a:pt x="5379047" y="3373283"/>
                </a:cubicBezTo>
                <a:cubicBezTo>
                  <a:pt x="5388377" y="3382064"/>
                  <a:pt x="5406488" y="3382064"/>
                  <a:pt x="5392768" y="3395237"/>
                </a:cubicBezTo>
                <a:cubicBezTo>
                  <a:pt x="5433382" y="3412799"/>
                  <a:pt x="5455883" y="3390846"/>
                  <a:pt x="5437772" y="3359562"/>
                </a:cubicBezTo>
                <a:cubicBezTo>
                  <a:pt x="5442162" y="3355172"/>
                  <a:pt x="5446553" y="3346391"/>
                  <a:pt x="5446553" y="3342000"/>
                </a:cubicBezTo>
                <a:cubicBezTo>
                  <a:pt x="5482227" y="3359562"/>
                  <a:pt x="5473445" y="3310717"/>
                  <a:pt x="5504728" y="3315108"/>
                </a:cubicBezTo>
                <a:cubicBezTo>
                  <a:pt x="5500338" y="3328828"/>
                  <a:pt x="5487166" y="3337609"/>
                  <a:pt x="5469055" y="3346391"/>
                </a:cubicBezTo>
                <a:cubicBezTo>
                  <a:pt x="5473445" y="3355172"/>
                  <a:pt x="5469055" y="3355172"/>
                  <a:pt x="5473445" y="3368344"/>
                </a:cubicBezTo>
                <a:cubicBezTo>
                  <a:pt x="5469055" y="3372734"/>
                  <a:pt x="5455334" y="3372734"/>
                  <a:pt x="5450943" y="3381516"/>
                </a:cubicBezTo>
                <a:cubicBezTo>
                  <a:pt x="5469055" y="3377125"/>
                  <a:pt x="5500338" y="3372734"/>
                  <a:pt x="5514058" y="3359562"/>
                </a:cubicBezTo>
                <a:cubicBezTo>
                  <a:pt x="5505277" y="3395237"/>
                  <a:pt x="5455883" y="3395237"/>
                  <a:pt x="5428990" y="3412799"/>
                </a:cubicBezTo>
                <a:cubicBezTo>
                  <a:pt x="5388377" y="3439692"/>
                  <a:pt x="5361485" y="3484146"/>
                  <a:pt x="5307701" y="3488536"/>
                </a:cubicBezTo>
                <a:cubicBezTo>
                  <a:pt x="5298919" y="3475365"/>
                  <a:pt x="5298919" y="3466584"/>
                  <a:pt x="5285198" y="3466584"/>
                </a:cubicBezTo>
                <a:cubicBezTo>
                  <a:pt x="5285198" y="3457803"/>
                  <a:pt x="5294529" y="3453412"/>
                  <a:pt x="5298919" y="3444631"/>
                </a:cubicBezTo>
                <a:cubicBezTo>
                  <a:pt x="5289589" y="3444631"/>
                  <a:pt x="5289589" y="3431459"/>
                  <a:pt x="5285198" y="3427068"/>
                </a:cubicBezTo>
                <a:cubicBezTo>
                  <a:pt x="5276417" y="3427068"/>
                  <a:pt x="5276417" y="3435850"/>
                  <a:pt x="5262697" y="3435850"/>
                </a:cubicBezTo>
                <a:cubicBezTo>
                  <a:pt x="5262697" y="3453961"/>
                  <a:pt x="5271477" y="3458351"/>
                  <a:pt x="5248976" y="3467133"/>
                </a:cubicBezTo>
                <a:cubicBezTo>
                  <a:pt x="5248976" y="3475914"/>
                  <a:pt x="5248976" y="3484695"/>
                  <a:pt x="5257757" y="3484695"/>
                </a:cubicBezTo>
                <a:cubicBezTo>
                  <a:pt x="5244586" y="3502257"/>
                  <a:pt x="5199582" y="3515429"/>
                  <a:pt x="5230864" y="3542322"/>
                </a:cubicBezTo>
                <a:cubicBezTo>
                  <a:pt x="5208362" y="3547261"/>
                  <a:pt x="5177079" y="3542322"/>
                  <a:pt x="5172689" y="3569214"/>
                </a:cubicBezTo>
                <a:cubicBezTo>
                  <a:pt x="5158968" y="3573604"/>
                  <a:pt x="5163358" y="3560433"/>
                  <a:pt x="5154578" y="3560433"/>
                </a:cubicBezTo>
                <a:cubicBezTo>
                  <a:pt x="5145248" y="3565373"/>
                  <a:pt x="5140857" y="3574154"/>
                  <a:pt x="5140857" y="3587325"/>
                </a:cubicBezTo>
                <a:cubicBezTo>
                  <a:pt x="5131526" y="3587325"/>
                  <a:pt x="5135916" y="3574154"/>
                  <a:pt x="5127136" y="3574154"/>
                </a:cubicBezTo>
                <a:cubicBezTo>
                  <a:pt x="5109574" y="3592265"/>
                  <a:pt x="5131526" y="3596656"/>
                  <a:pt x="5145248" y="3609828"/>
                </a:cubicBezTo>
                <a:cubicBezTo>
                  <a:pt x="5158968" y="3601046"/>
                  <a:pt x="5172140" y="3592265"/>
                  <a:pt x="5185861" y="3587874"/>
                </a:cubicBezTo>
                <a:cubicBezTo>
                  <a:pt x="5185861" y="3596656"/>
                  <a:pt x="5185861" y="3605437"/>
                  <a:pt x="5177079" y="3609828"/>
                </a:cubicBezTo>
                <a:cubicBezTo>
                  <a:pt x="5177079" y="3618609"/>
                  <a:pt x="5185861" y="3618609"/>
                  <a:pt x="5199582" y="3614218"/>
                </a:cubicBezTo>
                <a:cubicBezTo>
                  <a:pt x="5195191" y="3627389"/>
                  <a:pt x="5199582" y="3627389"/>
                  <a:pt x="5195191" y="3636171"/>
                </a:cubicBezTo>
                <a:cubicBezTo>
                  <a:pt x="5203972" y="3644952"/>
                  <a:pt x="5212752" y="3626842"/>
                  <a:pt x="5203972" y="3653734"/>
                </a:cubicBezTo>
                <a:cubicBezTo>
                  <a:pt x="5239645" y="3658125"/>
                  <a:pt x="5262147" y="3622451"/>
                  <a:pt x="5280259" y="3622451"/>
                </a:cubicBezTo>
                <a:cubicBezTo>
                  <a:pt x="5271477" y="3636171"/>
                  <a:pt x="5253366" y="3636171"/>
                  <a:pt x="5244586" y="3649343"/>
                </a:cubicBezTo>
                <a:cubicBezTo>
                  <a:pt x="5248976" y="3663064"/>
                  <a:pt x="5240194" y="3663064"/>
                  <a:pt x="5244586" y="3676235"/>
                </a:cubicBezTo>
                <a:cubicBezTo>
                  <a:pt x="5231414" y="3685566"/>
                  <a:pt x="5217692" y="3685566"/>
                  <a:pt x="5217692" y="3703129"/>
                </a:cubicBezTo>
                <a:cubicBezTo>
                  <a:pt x="5208362" y="3707518"/>
                  <a:pt x="5208362" y="3694347"/>
                  <a:pt x="5203972" y="3694347"/>
                </a:cubicBezTo>
                <a:cubicBezTo>
                  <a:pt x="5199032" y="3698738"/>
                  <a:pt x="5199032" y="3703129"/>
                  <a:pt x="5190251" y="3703129"/>
                </a:cubicBezTo>
                <a:cubicBezTo>
                  <a:pt x="5199582" y="3707518"/>
                  <a:pt x="5203972" y="3716299"/>
                  <a:pt x="5208362" y="3725081"/>
                </a:cubicBezTo>
                <a:cubicBezTo>
                  <a:pt x="5226473" y="3703129"/>
                  <a:pt x="5266538" y="3716299"/>
                  <a:pt x="5280259" y="3676235"/>
                </a:cubicBezTo>
                <a:cubicBezTo>
                  <a:pt x="5307150" y="3698738"/>
                  <a:pt x="5316481" y="3658673"/>
                  <a:pt x="5352154" y="3663064"/>
                </a:cubicBezTo>
                <a:cubicBezTo>
                  <a:pt x="5352154" y="3667454"/>
                  <a:pt x="5360936" y="3685017"/>
                  <a:pt x="5352154" y="3685017"/>
                </a:cubicBezTo>
                <a:cubicBezTo>
                  <a:pt x="5356545" y="3693798"/>
                  <a:pt x="5360936" y="3685017"/>
                  <a:pt x="5374657" y="3689407"/>
                </a:cubicBezTo>
                <a:cubicBezTo>
                  <a:pt x="5356545" y="3703129"/>
                  <a:pt x="5347764" y="3716299"/>
                  <a:pt x="5320872" y="3720690"/>
                </a:cubicBezTo>
                <a:cubicBezTo>
                  <a:pt x="5325262" y="3698189"/>
                  <a:pt x="5334044" y="3689407"/>
                  <a:pt x="5352154" y="3680626"/>
                </a:cubicBezTo>
                <a:cubicBezTo>
                  <a:pt x="5324714" y="3676235"/>
                  <a:pt x="5302760" y="3711909"/>
                  <a:pt x="5289039" y="3733862"/>
                </a:cubicBezTo>
                <a:cubicBezTo>
                  <a:pt x="5293431" y="3738253"/>
                  <a:pt x="5311542" y="3725081"/>
                  <a:pt x="5311542" y="3716299"/>
                </a:cubicBezTo>
                <a:cubicBezTo>
                  <a:pt x="5325262" y="3734412"/>
                  <a:pt x="5289039" y="3743193"/>
                  <a:pt x="5280259" y="3756364"/>
                </a:cubicBezTo>
                <a:cubicBezTo>
                  <a:pt x="5271477" y="3756364"/>
                  <a:pt x="5271477" y="3743193"/>
                  <a:pt x="5257757" y="3747582"/>
                </a:cubicBezTo>
                <a:cubicBezTo>
                  <a:pt x="5248425" y="3747582"/>
                  <a:pt x="5244036" y="3756364"/>
                  <a:pt x="5244036" y="3765145"/>
                </a:cubicBezTo>
                <a:cubicBezTo>
                  <a:pt x="5257757" y="3769536"/>
                  <a:pt x="5252817" y="3778317"/>
                  <a:pt x="5266538" y="3787098"/>
                </a:cubicBezTo>
                <a:cubicBezTo>
                  <a:pt x="5315932" y="3760206"/>
                  <a:pt x="5342825" y="3706970"/>
                  <a:pt x="5410330" y="3693798"/>
                </a:cubicBezTo>
                <a:cubicBezTo>
                  <a:pt x="5414720" y="3680626"/>
                  <a:pt x="5401000" y="3680626"/>
                  <a:pt x="5396609" y="3671845"/>
                </a:cubicBezTo>
                <a:cubicBezTo>
                  <a:pt x="5396609" y="3667454"/>
                  <a:pt x="5401000" y="3663064"/>
                  <a:pt x="5401000" y="3658673"/>
                </a:cubicBezTo>
                <a:cubicBezTo>
                  <a:pt x="5401000" y="3649892"/>
                  <a:pt x="5396609" y="3658673"/>
                  <a:pt x="5392219" y="3658673"/>
                </a:cubicBezTo>
                <a:cubicBezTo>
                  <a:pt x="5396609" y="3654282"/>
                  <a:pt x="5396609" y="3640562"/>
                  <a:pt x="5396609" y="3627389"/>
                </a:cubicBezTo>
                <a:cubicBezTo>
                  <a:pt x="5409782" y="3627389"/>
                  <a:pt x="5409782" y="3609828"/>
                  <a:pt x="5427893" y="3614218"/>
                </a:cubicBezTo>
                <a:cubicBezTo>
                  <a:pt x="5423502" y="3605437"/>
                  <a:pt x="5414720" y="3605437"/>
                  <a:pt x="5419112" y="3592265"/>
                </a:cubicBezTo>
                <a:cubicBezTo>
                  <a:pt x="5441613" y="3592265"/>
                  <a:pt x="5468506" y="3587874"/>
                  <a:pt x="5491008" y="3574702"/>
                </a:cubicBezTo>
                <a:cubicBezTo>
                  <a:pt x="5491008" y="3583484"/>
                  <a:pt x="5486617" y="3583484"/>
                  <a:pt x="5486617" y="3587874"/>
                </a:cubicBezTo>
                <a:cubicBezTo>
                  <a:pt x="5536011" y="3592265"/>
                  <a:pt x="5536011" y="3543420"/>
                  <a:pt x="5571686" y="3534638"/>
                </a:cubicBezTo>
                <a:cubicBezTo>
                  <a:pt x="5554123" y="3543420"/>
                  <a:pt x="5576077" y="3556592"/>
                  <a:pt x="5589797" y="3547810"/>
                </a:cubicBezTo>
                <a:cubicBezTo>
                  <a:pt x="5594187" y="3557140"/>
                  <a:pt x="5562904" y="3561531"/>
                  <a:pt x="5562904" y="3579093"/>
                </a:cubicBezTo>
                <a:cubicBezTo>
                  <a:pt x="5549184" y="3583484"/>
                  <a:pt x="5549184" y="3574702"/>
                  <a:pt x="5540402" y="3574702"/>
                </a:cubicBezTo>
                <a:cubicBezTo>
                  <a:pt x="5527230" y="3574702"/>
                  <a:pt x="5531621" y="3592814"/>
                  <a:pt x="5531621" y="3605985"/>
                </a:cubicBezTo>
                <a:cubicBezTo>
                  <a:pt x="5518449" y="3610376"/>
                  <a:pt x="5504728" y="3619157"/>
                  <a:pt x="5495948" y="3623548"/>
                </a:cubicBezTo>
                <a:cubicBezTo>
                  <a:pt x="5495948" y="3632879"/>
                  <a:pt x="5504728" y="3637268"/>
                  <a:pt x="5500338" y="3650440"/>
                </a:cubicBezTo>
                <a:cubicBezTo>
                  <a:pt x="5495948" y="3659771"/>
                  <a:pt x="5468506" y="3668552"/>
                  <a:pt x="5482227" y="3681723"/>
                </a:cubicBezTo>
                <a:cubicBezTo>
                  <a:pt x="5459724" y="3708616"/>
                  <a:pt x="5428442" y="3703677"/>
                  <a:pt x="5410330" y="3730569"/>
                </a:cubicBezTo>
                <a:cubicBezTo>
                  <a:pt x="5419112" y="3730569"/>
                  <a:pt x="5423502" y="3721788"/>
                  <a:pt x="5437223" y="3726179"/>
                </a:cubicBezTo>
                <a:cubicBezTo>
                  <a:pt x="5432833" y="3743741"/>
                  <a:pt x="5410330" y="3748132"/>
                  <a:pt x="5410330" y="3775024"/>
                </a:cubicBezTo>
                <a:cubicBezTo>
                  <a:pt x="5441613" y="3756913"/>
                  <a:pt x="5482227" y="3748132"/>
                  <a:pt x="5504728" y="3734960"/>
                </a:cubicBezTo>
                <a:cubicBezTo>
                  <a:pt x="5500338" y="3761304"/>
                  <a:pt x="5446003" y="3770085"/>
                  <a:pt x="5437223" y="3801368"/>
                </a:cubicBezTo>
                <a:cubicBezTo>
                  <a:pt x="5446003" y="3805759"/>
                  <a:pt x="5455334" y="3810149"/>
                  <a:pt x="5459724" y="3796977"/>
                </a:cubicBezTo>
                <a:cubicBezTo>
                  <a:pt x="5469055" y="3796977"/>
                  <a:pt x="5464663" y="3810149"/>
                  <a:pt x="5473445" y="3810149"/>
                </a:cubicBezTo>
                <a:cubicBezTo>
                  <a:pt x="5504728" y="3792037"/>
                  <a:pt x="5527230" y="3770085"/>
                  <a:pt x="5572233" y="3774476"/>
                </a:cubicBezTo>
                <a:cubicBezTo>
                  <a:pt x="5581015" y="3787646"/>
                  <a:pt x="5563453" y="3818930"/>
                  <a:pt x="5545342" y="3823321"/>
                </a:cubicBezTo>
                <a:cubicBezTo>
                  <a:pt x="5545342" y="3823321"/>
                  <a:pt x="5545342" y="3823321"/>
                  <a:pt x="5545342" y="3810149"/>
                </a:cubicBezTo>
                <a:cubicBezTo>
                  <a:pt x="5495948" y="3810149"/>
                  <a:pt x="5487166" y="3859543"/>
                  <a:pt x="5460273" y="3881497"/>
                </a:cubicBezTo>
                <a:cubicBezTo>
                  <a:pt x="5455883" y="3885888"/>
                  <a:pt x="5442162" y="3877106"/>
                  <a:pt x="5442162" y="3894669"/>
                </a:cubicBezTo>
                <a:cubicBezTo>
                  <a:pt x="5415270" y="3863934"/>
                  <a:pt x="5383439" y="3921561"/>
                  <a:pt x="5347764" y="3921561"/>
                </a:cubicBezTo>
                <a:cubicBezTo>
                  <a:pt x="5369717" y="3881497"/>
                  <a:pt x="5410330" y="3850213"/>
                  <a:pt x="5432833" y="3805759"/>
                </a:cubicBezTo>
                <a:cubicBezTo>
                  <a:pt x="5428442" y="3796977"/>
                  <a:pt x="5405940" y="3805759"/>
                  <a:pt x="5401548" y="3796977"/>
                </a:cubicBezTo>
                <a:cubicBezTo>
                  <a:pt x="5405940" y="3787646"/>
                  <a:pt x="5410330" y="3783257"/>
                  <a:pt x="5405940" y="3770085"/>
                </a:cubicBezTo>
                <a:cubicBezTo>
                  <a:pt x="5396609" y="3770085"/>
                  <a:pt x="5392219" y="3770085"/>
                  <a:pt x="5392219" y="3778866"/>
                </a:cubicBezTo>
                <a:cubicBezTo>
                  <a:pt x="5383439" y="3774476"/>
                  <a:pt x="5396609" y="3765694"/>
                  <a:pt x="5387829" y="3761304"/>
                </a:cubicBezTo>
                <a:cubicBezTo>
                  <a:pt x="5356545" y="3770085"/>
                  <a:pt x="5356545" y="3805759"/>
                  <a:pt x="5329653" y="3814540"/>
                </a:cubicBezTo>
                <a:cubicBezTo>
                  <a:pt x="5325262" y="3810149"/>
                  <a:pt x="5325262" y="3805759"/>
                  <a:pt x="5325262" y="3796977"/>
                </a:cubicBezTo>
                <a:cubicBezTo>
                  <a:pt x="5312091" y="3801368"/>
                  <a:pt x="5289589" y="3796977"/>
                  <a:pt x="5293979" y="3818930"/>
                </a:cubicBezTo>
                <a:cubicBezTo>
                  <a:pt x="5285198" y="3818930"/>
                  <a:pt x="5280807" y="3827711"/>
                  <a:pt x="5267087" y="3823321"/>
                </a:cubicBezTo>
                <a:cubicBezTo>
                  <a:pt x="5253366" y="3845274"/>
                  <a:pt x="5217692" y="3849665"/>
                  <a:pt x="5203972" y="3876557"/>
                </a:cubicBezTo>
                <a:cubicBezTo>
                  <a:pt x="5190251" y="3867776"/>
                  <a:pt x="5181469" y="3880948"/>
                  <a:pt x="5163358" y="3880948"/>
                </a:cubicBezTo>
                <a:cubicBezTo>
                  <a:pt x="5163358" y="3862837"/>
                  <a:pt x="5181469" y="3862837"/>
                  <a:pt x="5190251" y="3854056"/>
                </a:cubicBezTo>
                <a:cubicBezTo>
                  <a:pt x="5172140" y="3832102"/>
                  <a:pt x="5132076" y="3858995"/>
                  <a:pt x="5118354" y="3880948"/>
                </a:cubicBezTo>
                <a:cubicBezTo>
                  <a:pt x="5135916" y="3925403"/>
                  <a:pt x="5100243" y="3929793"/>
                  <a:pt x="5077741" y="3947356"/>
                </a:cubicBezTo>
                <a:cubicBezTo>
                  <a:pt x="5068960" y="3929245"/>
                  <a:pt x="5087073" y="3924854"/>
                  <a:pt x="5095853" y="3911682"/>
                </a:cubicBezTo>
                <a:cubicBezTo>
                  <a:pt x="5091463" y="3894120"/>
                  <a:pt x="5073351" y="3898510"/>
                  <a:pt x="5064569" y="3898510"/>
                </a:cubicBezTo>
                <a:cubicBezTo>
                  <a:pt x="5082132" y="3867776"/>
                  <a:pt x="5118354" y="3858446"/>
                  <a:pt x="5145248" y="3840884"/>
                </a:cubicBezTo>
                <a:cubicBezTo>
                  <a:pt x="5145248" y="3818930"/>
                  <a:pt x="5136466" y="3813991"/>
                  <a:pt x="5145248" y="3792037"/>
                </a:cubicBezTo>
                <a:cubicBezTo>
                  <a:pt x="5149638" y="3796428"/>
                  <a:pt x="5154029" y="3800819"/>
                  <a:pt x="5154029" y="3809600"/>
                </a:cubicBezTo>
                <a:cubicBezTo>
                  <a:pt x="5163358" y="3813991"/>
                  <a:pt x="5163358" y="3805209"/>
                  <a:pt x="5172140" y="3805209"/>
                </a:cubicBezTo>
                <a:cubicBezTo>
                  <a:pt x="5176530" y="3782708"/>
                  <a:pt x="5162809" y="3782708"/>
                  <a:pt x="5158419" y="3769536"/>
                </a:cubicBezTo>
                <a:cubicBezTo>
                  <a:pt x="5171591" y="3765145"/>
                  <a:pt x="5167201" y="3747582"/>
                  <a:pt x="5185311" y="3747582"/>
                </a:cubicBezTo>
                <a:cubicBezTo>
                  <a:pt x="5185311" y="3747582"/>
                  <a:pt x="5185311" y="3747582"/>
                  <a:pt x="5185311" y="3725630"/>
                </a:cubicBezTo>
                <a:cubicBezTo>
                  <a:pt x="5154029" y="3738802"/>
                  <a:pt x="5122746" y="3770085"/>
                  <a:pt x="5109025" y="3787646"/>
                </a:cubicBezTo>
                <a:cubicBezTo>
                  <a:pt x="5109025" y="3800819"/>
                  <a:pt x="5100243" y="3783257"/>
                  <a:pt x="5100243" y="3778866"/>
                </a:cubicBezTo>
                <a:cubicBezTo>
                  <a:pt x="5095853" y="3783257"/>
                  <a:pt x="5091463" y="3787646"/>
                  <a:pt x="5077741" y="3787646"/>
                </a:cubicBezTo>
                <a:cubicBezTo>
                  <a:pt x="5073351" y="3783257"/>
                  <a:pt x="5104634" y="3783257"/>
                  <a:pt x="5095853" y="3756364"/>
                </a:cubicBezTo>
                <a:cubicBezTo>
                  <a:pt x="5091463" y="3756364"/>
                  <a:pt x="5068960" y="3756364"/>
                  <a:pt x="5064569" y="3743193"/>
                </a:cubicBezTo>
                <a:cubicBezTo>
                  <a:pt x="5068960" y="3743193"/>
                  <a:pt x="5113964" y="3747582"/>
                  <a:pt x="5100243" y="3730021"/>
                </a:cubicBezTo>
                <a:cubicBezTo>
                  <a:pt x="5086523" y="3738802"/>
                  <a:pt x="5109025" y="3712459"/>
                  <a:pt x="5104634" y="3734412"/>
                </a:cubicBezTo>
                <a:cubicBezTo>
                  <a:pt x="5118354" y="3730021"/>
                  <a:pt x="5122746" y="3716299"/>
                  <a:pt x="5122746" y="3698738"/>
                </a:cubicBezTo>
                <a:cubicBezTo>
                  <a:pt x="5135916" y="3711909"/>
                  <a:pt x="5145248" y="3681175"/>
                  <a:pt x="5154029" y="3698738"/>
                </a:cubicBezTo>
                <a:cubicBezTo>
                  <a:pt x="5158968" y="3685566"/>
                  <a:pt x="5149638" y="3676784"/>
                  <a:pt x="5167749" y="3676784"/>
                </a:cubicBezTo>
                <a:cubicBezTo>
                  <a:pt x="5167749" y="3658673"/>
                  <a:pt x="5154029" y="3658673"/>
                  <a:pt x="5149638" y="3645501"/>
                </a:cubicBezTo>
                <a:cubicBezTo>
                  <a:pt x="5144698" y="3627389"/>
                  <a:pt x="5162809" y="3631780"/>
                  <a:pt x="5158419" y="3614218"/>
                </a:cubicBezTo>
                <a:cubicBezTo>
                  <a:pt x="5145248" y="3614218"/>
                  <a:pt x="5140857" y="3627389"/>
                  <a:pt x="5122746" y="3627389"/>
                </a:cubicBezTo>
                <a:cubicBezTo>
                  <a:pt x="5122746" y="3618609"/>
                  <a:pt x="5131526" y="3614218"/>
                  <a:pt x="5131526" y="3609828"/>
                </a:cubicBezTo>
                <a:cubicBezTo>
                  <a:pt x="5109025" y="3601046"/>
                  <a:pt x="5095853" y="3609828"/>
                  <a:pt x="5077741" y="3618609"/>
                </a:cubicBezTo>
                <a:cubicBezTo>
                  <a:pt x="5068960" y="3609278"/>
                  <a:pt x="5087073" y="3600497"/>
                  <a:pt x="5091463" y="3591716"/>
                </a:cubicBezTo>
                <a:cubicBezTo>
                  <a:pt x="5073901" y="3596106"/>
                  <a:pt x="5068960" y="3587325"/>
                  <a:pt x="5060180" y="3560433"/>
                </a:cubicBezTo>
                <a:cubicBezTo>
                  <a:pt x="5028896" y="3569214"/>
                  <a:pt x="5015176" y="3591716"/>
                  <a:pt x="5006394" y="3613670"/>
                </a:cubicBezTo>
                <a:cubicBezTo>
                  <a:pt x="4997613" y="3609278"/>
                  <a:pt x="4993222" y="3587325"/>
                  <a:pt x="4979501" y="3600497"/>
                </a:cubicBezTo>
                <a:cubicBezTo>
                  <a:pt x="4992673" y="3604887"/>
                  <a:pt x="5001455" y="3635623"/>
                  <a:pt x="5015176" y="3622451"/>
                </a:cubicBezTo>
                <a:cubicBezTo>
                  <a:pt x="5024506" y="3648794"/>
                  <a:pt x="4970721" y="3653734"/>
                  <a:pt x="4957000" y="3675687"/>
                </a:cubicBezTo>
                <a:cubicBezTo>
                  <a:pt x="4948218" y="3661966"/>
                  <a:pt x="4930107" y="3653184"/>
                  <a:pt x="4925717" y="3640014"/>
                </a:cubicBezTo>
                <a:cubicBezTo>
                  <a:pt x="4907606" y="3644952"/>
                  <a:pt x="4930107" y="3658125"/>
                  <a:pt x="4911997" y="3666906"/>
                </a:cubicBezTo>
                <a:cubicBezTo>
                  <a:pt x="4907057" y="3653734"/>
                  <a:pt x="4907057" y="3662515"/>
                  <a:pt x="4898275" y="3658125"/>
                </a:cubicBezTo>
                <a:cubicBezTo>
                  <a:pt x="4893336" y="3644952"/>
                  <a:pt x="4907057" y="3649343"/>
                  <a:pt x="4907057" y="3636171"/>
                </a:cubicBezTo>
                <a:cubicBezTo>
                  <a:pt x="4902667" y="3631780"/>
                  <a:pt x="4902667" y="3631780"/>
                  <a:pt x="4902667" y="3627389"/>
                </a:cubicBezTo>
                <a:cubicBezTo>
                  <a:pt x="4880164" y="3627389"/>
                  <a:pt x="4866992" y="3641111"/>
                  <a:pt x="4875774" y="3663064"/>
                </a:cubicBezTo>
                <a:cubicBezTo>
                  <a:pt x="4858212" y="3667454"/>
                  <a:pt x="4858212" y="3694347"/>
                  <a:pt x="4844491" y="3703129"/>
                </a:cubicBezTo>
                <a:cubicBezTo>
                  <a:pt x="4835709" y="3698738"/>
                  <a:pt x="4858212" y="3689957"/>
                  <a:pt x="4844491" y="3681175"/>
                </a:cubicBezTo>
                <a:cubicBezTo>
                  <a:pt x="4840100" y="3685566"/>
                  <a:pt x="4835709" y="3689957"/>
                  <a:pt x="4835709" y="3694347"/>
                </a:cubicBezTo>
                <a:cubicBezTo>
                  <a:pt x="4821989" y="3685017"/>
                  <a:pt x="4840100" y="3671845"/>
                  <a:pt x="4840100" y="3663064"/>
                </a:cubicBezTo>
                <a:cubicBezTo>
                  <a:pt x="4826929" y="3636171"/>
                  <a:pt x="4781925" y="3667454"/>
                  <a:pt x="4759422" y="3676235"/>
                </a:cubicBezTo>
                <a:cubicBezTo>
                  <a:pt x="4764361" y="3689957"/>
                  <a:pt x="4773143" y="3694347"/>
                  <a:pt x="4773143" y="3707518"/>
                </a:cubicBezTo>
                <a:cubicBezTo>
                  <a:pt x="4786863" y="3707518"/>
                  <a:pt x="4786863" y="3698738"/>
                  <a:pt x="4791254" y="3689957"/>
                </a:cubicBezTo>
                <a:cubicBezTo>
                  <a:pt x="4795645" y="3707518"/>
                  <a:pt x="4813756" y="3698738"/>
                  <a:pt x="4818147" y="3703129"/>
                </a:cubicBezTo>
                <a:cubicBezTo>
                  <a:pt x="4822537" y="3720690"/>
                  <a:pt x="4791254" y="3738253"/>
                  <a:pt x="4786863" y="3765145"/>
                </a:cubicBezTo>
                <a:cubicBezTo>
                  <a:pt x="4795645" y="3769536"/>
                  <a:pt x="4827477" y="3747034"/>
                  <a:pt x="4813756" y="3733862"/>
                </a:cubicBezTo>
                <a:cubicBezTo>
                  <a:pt x="4813756" y="3725081"/>
                  <a:pt x="4836258" y="3747034"/>
                  <a:pt x="4840649" y="3733862"/>
                </a:cubicBezTo>
                <a:cubicBezTo>
                  <a:pt x="4845040" y="3738253"/>
                  <a:pt x="4818147" y="3751973"/>
                  <a:pt x="4836258" y="3765145"/>
                </a:cubicBezTo>
                <a:cubicBezTo>
                  <a:pt x="4782473" y="3769536"/>
                  <a:pt x="4742408" y="3791489"/>
                  <a:pt x="4701796" y="3827163"/>
                </a:cubicBezTo>
                <a:cubicBezTo>
                  <a:pt x="4701796" y="3835945"/>
                  <a:pt x="4706186" y="3835945"/>
                  <a:pt x="4706186" y="3844726"/>
                </a:cubicBezTo>
                <a:cubicBezTo>
                  <a:pt x="4683685" y="3840335"/>
                  <a:pt x="4679293" y="3871069"/>
                  <a:pt x="4665573" y="3857897"/>
                </a:cubicBezTo>
                <a:cubicBezTo>
                  <a:pt x="4669964" y="3871618"/>
                  <a:pt x="4669964" y="3880399"/>
                  <a:pt x="4665573" y="3893570"/>
                </a:cubicBezTo>
                <a:cubicBezTo>
                  <a:pt x="4661182" y="3889180"/>
                  <a:pt x="4661182" y="3880399"/>
                  <a:pt x="4661182" y="3871618"/>
                </a:cubicBezTo>
                <a:cubicBezTo>
                  <a:pt x="4656243" y="3876009"/>
                  <a:pt x="4651852" y="3876009"/>
                  <a:pt x="4647461" y="3876009"/>
                </a:cubicBezTo>
                <a:cubicBezTo>
                  <a:pt x="4629350" y="3893570"/>
                  <a:pt x="4643071" y="3906742"/>
                  <a:pt x="4651852" y="3933635"/>
                </a:cubicBezTo>
                <a:cubicBezTo>
                  <a:pt x="4683136" y="3929245"/>
                  <a:pt x="4678745" y="3889180"/>
                  <a:pt x="4705638" y="3880399"/>
                </a:cubicBezTo>
                <a:cubicBezTo>
                  <a:pt x="4705638" y="3906742"/>
                  <a:pt x="4701247" y="3924854"/>
                  <a:pt x="4674354" y="3933635"/>
                </a:cubicBezTo>
                <a:cubicBezTo>
                  <a:pt x="4674354" y="3942416"/>
                  <a:pt x="4692465" y="3946807"/>
                  <a:pt x="4692465" y="3938026"/>
                </a:cubicBezTo>
                <a:cubicBezTo>
                  <a:pt x="4692465" y="3951198"/>
                  <a:pt x="4696855" y="3964918"/>
                  <a:pt x="4701247" y="3982482"/>
                </a:cubicBezTo>
                <a:cubicBezTo>
                  <a:pt x="4714968" y="3978091"/>
                  <a:pt x="4719358" y="3951746"/>
                  <a:pt x="4741860" y="3964918"/>
                </a:cubicBezTo>
                <a:cubicBezTo>
                  <a:pt x="4737469" y="3973700"/>
                  <a:pt x="4746250" y="3978091"/>
                  <a:pt x="4746250" y="3986871"/>
                </a:cubicBezTo>
                <a:cubicBezTo>
                  <a:pt x="4728688" y="3978091"/>
                  <a:pt x="4724297" y="3978091"/>
                  <a:pt x="4710576" y="3991262"/>
                </a:cubicBezTo>
                <a:cubicBezTo>
                  <a:pt x="4714968" y="4000043"/>
                  <a:pt x="4714968" y="4004434"/>
                  <a:pt x="4719358" y="4008825"/>
                </a:cubicBezTo>
                <a:cubicBezTo>
                  <a:pt x="4705638" y="4017606"/>
                  <a:pt x="4692465" y="4004434"/>
                  <a:pt x="4678745" y="4004434"/>
                </a:cubicBezTo>
                <a:cubicBezTo>
                  <a:pt x="4683685" y="3981932"/>
                  <a:pt x="4683685" y="3999495"/>
                  <a:pt x="4692465" y="3977542"/>
                </a:cubicBezTo>
                <a:cubicBezTo>
                  <a:pt x="4692465" y="3973151"/>
                  <a:pt x="4678745" y="3977542"/>
                  <a:pt x="4678745" y="3968760"/>
                </a:cubicBezTo>
                <a:cubicBezTo>
                  <a:pt x="4674354" y="3973151"/>
                  <a:pt x="4674354" y="3981932"/>
                  <a:pt x="4669964" y="3990713"/>
                </a:cubicBezTo>
                <a:cubicBezTo>
                  <a:pt x="4661182" y="3981383"/>
                  <a:pt x="4674354" y="3972601"/>
                  <a:pt x="4669964" y="3959431"/>
                </a:cubicBezTo>
                <a:cubicBezTo>
                  <a:pt x="4661182" y="3959431"/>
                  <a:pt x="4647461" y="3959431"/>
                  <a:pt x="4647461" y="3968211"/>
                </a:cubicBezTo>
                <a:cubicBezTo>
                  <a:pt x="4647461" y="3963821"/>
                  <a:pt x="4638680" y="3941868"/>
                  <a:pt x="4616178" y="3946259"/>
                </a:cubicBezTo>
                <a:cubicBezTo>
                  <a:pt x="4616178" y="3937478"/>
                  <a:pt x="4620570" y="3928696"/>
                  <a:pt x="4634290" y="3933087"/>
                </a:cubicBezTo>
                <a:cubicBezTo>
                  <a:pt x="4620570" y="3919366"/>
                  <a:pt x="4634290" y="3906194"/>
                  <a:pt x="4616178" y="3906194"/>
                </a:cubicBezTo>
                <a:cubicBezTo>
                  <a:pt x="4611788" y="3893022"/>
                  <a:pt x="4625508" y="3897412"/>
                  <a:pt x="4629899" y="3897412"/>
                </a:cubicBezTo>
                <a:cubicBezTo>
                  <a:pt x="4634290" y="3879301"/>
                  <a:pt x="4616178" y="3879301"/>
                  <a:pt x="4616178" y="3861739"/>
                </a:cubicBezTo>
                <a:cubicBezTo>
                  <a:pt x="4624960" y="3848567"/>
                  <a:pt x="4651852" y="3848567"/>
                  <a:pt x="4647461" y="3821675"/>
                </a:cubicBezTo>
                <a:cubicBezTo>
                  <a:pt x="4593677" y="3812894"/>
                  <a:pt x="4580505" y="3888631"/>
                  <a:pt x="4539892" y="3893022"/>
                </a:cubicBezTo>
                <a:cubicBezTo>
                  <a:pt x="4539892" y="3910585"/>
                  <a:pt x="4534952" y="3928696"/>
                  <a:pt x="4548673" y="3937478"/>
                </a:cubicBezTo>
                <a:cubicBezTo>
                  <a:pt x="4548673" y="3951198"/>
                  <a:pt x="4535501" y="3951198"/>
                  <a:pt x="4539892" y="3964370"/>
                </a:cubicBezTo>
                <a:cubicBezTo>
                  <a:pt x="4512998" y="3964370"/>
                  <a:pt x="4512998" y="3986871"/>
                  <a:pt x="4494889" y="3991262"/>
                </a:cubicBezTo>
                <a:cubicBezTo>
                  <a:pt x="4499279" y="4008825"/>
                  <a:pt x="4512450" y="4013215"/>
                  <a:pt x="4530562" y="4008825"/>
                </a:cubicBezTo>
                <a:cubicBezTo>
                  <a:pt x="4534952" y="4031326"/>
                  <a:pt x="4516841" y="4048889"/>
                  <a:pt x="4489948" y="4053279"/>
                </a:cubicBezTo>
                <a:cubicBezTo>
                  <a:pt x="4480619" y="4043950"/>
                  <a:pt x="4498730" y="4039559"/>
                  <a:pt x="4498730" y="4021996"/>
                </a:cubicBezTo>
                <a:cubicBezTo>
                  <a:pt x="4494339" y="4017606"/>
                  <a:pt x="4485010" y="4017606"/>
                  <a:pt x="4476228" y="4017606"/>
                </a:cubicBezTo>
                <a:cubicBezTo>
                  <a:pt x="4480619" y="4008825"/>
                  <a:pt x="4494339" y="4013215"/>
                  <a:pt x="4494339" y="4004434"/>
                </a:cubicBezTo>
                <a:cubicBezTo>
                  <a:pt x="4476228" y="4013215"/>
                  <a:pt x="4458665" y="4013215"/>
                  <a:pt x="4440554" y="4004434"/>
                </a:cubicBezTo>
                <a:cubicBezTo>
                  <a:pt x="4440554" y="4000043"/>
                  <a:pt x="4449335" y="3995653"/>
                  <a:pt x="4449335" y="3991262"/>
                </a:cubicBezTo>
                <a:cubicBezTo>
                  <a:pt x="4440554" y="3986871"/>
                  <a:pt x="4436164" y="3969309"/>
                  <a:pt x="4418052" y="3973700"/>
                </a:cubicBezTo>
                <a:cubicBezTo>
                  <a:pt x="4413661" y="4018155"/>
                  <a:pt x="4346156" y="4040107"/>
                  <a:pt x="4368657" y="4084562"/>
                </a:cubicBezTo>
                <a:cubicBezTo>
                  <a:pt x="4355486" y="4102125"/>
                  <a:pt x="4351095" y="4075781"/>
                  <a:pt x="4337374" y="4080172"/>
                </a:cubicBezTo>
                <a:cubicBezTo>
                  <a:pt x="4319263" y="4084562"/>
                  <a:pt x="4314873" y="4097734"/>
                  <a:pt x="4296762" y="4102125"/>
                </a:cubicBezTo>
                <a:cubicBezTo>
                  <a:pt x="4292371" y="4115845"/>
                  <a:pt x="4305542" y="4115845"/>
                  <a:pt x="4301152" y="4129017"/>
                </a:cubicBezTo>
                <a:cubicBezTo>
                  <a:pt x="4278651" y="4111454"/>
                  <a:pt x="4265479" y="4124626"/>
                  <a:pt x="4242976" y="4120236"/>
                </a:cubicBezTo>
                <a:cubicBezTo>
                  <a:pt x="4220475" y="4137799"/>
                  <a:pt x="4202363" y="4164691"/>
                  <a:pt x="4171081" y="4169082"/>
                </a:cubicBezTo>
                <a:cubicBezTo>
                  <a:pt x="4157360" y="4182803"/>
                  <a:pt x="4148578" y="4213537"/>
                  <a:pt x="4121686" y="4200365"/>
                </a:cubicBezTo>
                <a:cubicBezTo>
                  <a:pt x="4121686" y="4191584"/>
                  <a:pt x="4130467" y="4195974"/>
                  <a:pt x="4130467" y="4187194"/>
                </a:cubicBezTo>
                <a:cubicBezTo>
                  <a:pt x="4126076" y="4178412"/>
                  <a:pt x="4126076" y="4169631"/>
                  <a:pt x="4112356" y="4174021"/>
                </a:cubicBezTo>
                <a:cubicBezTo>
                  <a:pt x="4098635" y="4178412"/>
                  <a:pt x="4098635" y="4196524"/>
                  <a:pt x="4098635" y="4214086"/>
                </a:cubicBezTo>
                <a:cubicBezTo>
                  <a:pt x="4093696" y="4214086"/>
                  <a:pt x="4084914" y="4214086"/>
                  <a:pt x="4084914" y="4218477"/>
                </a:cubicBezTo>
                <a:cubicBezTo>
                  <a:pt x="4071193" y="4214086"/>
                  <a:pt x="4089305" y="4209696"/>
                  <a:pt x="4093696" y="4205305"/>
                </a:cubicBezTo>
                <a:cubicBezTo>
                  <a:pt x="4084914" y="4205305"/>
                  <a:pt x="4075585" y="4187742"/>
                  <a:pt x="4066803" y="4196524"/>
                </a:cubicBezTo>
                <a:cubicBezTo>
                  <a:pt x="4053082" y="4200915"/>
                  <a:pt x="4071193" y="4205305"/>
                  <a:pt x="4066803" y="4214086"/>
                </a:cubicBezTo>
                <a:cubicBezTo>
                  <a:pt x="4030581" y="4218477"/>
                  <a:pt x="4021799" y="4245369"/>
                  <a:pt x="3994907" y="4254150"/>
                </a:cubicBezTo>
                <a:cubicBezTo>
                  <a:pt x="3994907" y="4245369"/>
                  <a:pt x="3994907" y="4232197"/>
                  <a:pt x="3981187" y="4236588"/>
                </a:cubicBezTo>
                <a:cubicBezTo>
                  <a:pt x="3981187" y="4272262"/>
                  <a:pt x="3918072" y="4281043"/>
                  <a:pt x="3886787" y="4281043"/>
                </a:cubicBezTo>
                <a:cubicBezTo>
                  <a:pt x="3886787" y="4263480"/>
                  <a:pt x="3900509" y="4285433"/>
                  <a:pt x="3900509" y="4267871"/>
                </a:cubicBezTo>
                <a:cubicBezTo>
                  <a:pt x="3886787" y="4263480"/>
                  <a:pt x="3859895" y="4272811"/>
                  <a:pt x="3859895" y="4294763"/>
                </a:cubicBezTo>
                <a:cubicBezTo>
                  <a:pt x="3828612" y="4294763"/>
                  <a:pt x="3792939" y="4290373"/>
                  <a:pt x="3801720" y="4312326"/>
                </a:cubicBezTo>
                <a:cubicBezTo>
                  <a:pt x="3792939" y="4312326"/>
                  <a:pt x="3787999" y="4316716"/>
                  <a:pt x="3779219" y="4316716"/>
                </a:cubicBezTo>
                <a:cubicBezTo>
                  <a:pt x="3761106" y="4356780"/>
                  <a:pt x="3689759" y="4387516"/>
                  <a:pt x="3649146" y="4378734"/>
                </a:cubicBezTo>
                <a:cubicBezTo>
                  <a:pt x="3644756" y="4387516"/>
                  <a:pt x="3644756" y="4405627"/>
                  <a:pt x="3644756" y="4418799"/>
                </a:cubicBezTo>
                <a:cubicBezTo>
                  <a:pt x="3658477" y="4410017"/>
                  <a:pt x="3671649" y="4405627"/>
                  <a:pt x="3685369" y="4401236"/>
                </a:cubicBezTo>
                <a:cubicBezTo>
                  <a:pt x="3680978" y="4419347"/>
                  <a:pt x="3649146" y="4428128"/>
                  <a:pt x="3613473" y="4432519"/>
                </a:cubicBezTo>
                <a:cubicBezTo>
                  <a:pt x="3635426" y="4410017"/>
                  <a:pt x="3595361" y="4432519"/>
                  <a:pt x="3599752" y="4405627"/>
                </a:cubicBezTo>
                <a:cubicBezTo>
                  <a:pt x="3563529" y="4410017"/>
                  <a:pt x="3545968" y="4432519"/>
                  <a:pt x="3527855" y="4454472"/>
                </a:cubicBezTo>
                <a:cubicBezTo>
                  <a:pt x="3514135" y="4450081"/>
                  <a:pt x="3536637" y="4441300"/>
                  <a:pt x="3532246" y="4432519"/>
                </a:cubicBezTo>
                <a:cubicBezTo>
                  <a:pt x="3505354" y="4436910"/>
                  <a:pt x="3505354" y="4463802"/>
                  <a:pt x="3482852" y="4476974"/>
                </a:cubicBezTo>
                <a:cubicBezTo>
                  <a:pt x="3474071" y="4459411"/>
                  <a:pt x="3429067" y="4481914"/>
                  <a:pt x="3424676" y="4455021"/>
                </a:cubicBezTo>
                <a:cubicBezTo>
                  <a:pt x="3379673" y="4468192"/>
                  <a:pt x="3343999" y="4495085"/>
                  <a:pt x="3303386" y="4508257"/>
                </a:cubicBezTo>
                <a:cubicBezTo>
                  <a:pt x="3317107" y="4530210"/>
                  <a:pt x="3339609" y="4494536"/>
                  <a:pt x="3348390" y="4521428"/>
                </a:cubicBezTo>
                <a:cubicBezTo>
                  <a:pt x="3348390" y="4507708"/>
                  <a:pt x="3379673" y="4498927"/>
                  <a:pt x="3397784" y="4490146"/>
                </a:cubicBezTo>
                <a:cubicBezTo>
                  <a:pt x="3402175" y="4503318"/>
                  <a:pt x="3389003" y="4507708"/>
                  <a:pt x="3397784" y="4507708"/>
                </a:cubicBezTo>
                <a:cubicBezTo>
                  <a:pt x="3365952" y="4520879"/>
                  <a:pt x="3343450" y="4543382"/>
                  <a:pt x="3307777" y="4547772"/>
                </a:cubicBezTo>
                <a:cubicBezTo>
                  <a:pt x="3307777" y="4547772"/>
                  <a:pt x="3307777" y="4547772"/>
                  <a:pt x="3307777" y="4565335"/>
                </a:cubicBezTo>
                <a:cubicBezTo>
                  <a:pt x="3325889" y="4565335"/>
                  <a:pt x="3339060" y="4560944"/>
                  <a:pt x="3334669" y="4543382"/>
                </a:cubicBezTo>
                <a:cubicBezTo>
                  <a:pt x="3347841" y="4547772"/>
                  <a:pt x="3352781" y="4552164"/>
                  <a:pt x="3361562" y="4552164"/>
                </a:cubicBezTo>
                <a:cubicBezTo>
                  <a:pt x="3437848" y="4517038"/>
                  <a:pt x="3514135" y="4481364"/>
                  <a:pt x="3594813" y="4445691"/>
                </a:cubicBezTo>
                <a:cubicBezTo>
                  <a:pt x="3604143" y="4450081"/>
                  <a:pt x="3608534" y="4454472"/>
                  <a:pt x="3612924" y="4454472"/>
                </a:cubicBezTo>
                <a:cubicBezTo>
                  <a:pt x="3639816" y="4440751"/>
                  <a:pt x="3662318" y="4427580"/>
                  <a:pt x="3689211" y="4418799"/>
                </a:cubicBezTo>
                <a:cubicBezTo>
                  <a:pt x="3676039" y="4458863"/>
                  <a:pt x="3626644" y="4467644"/>
                  <a:pt x="3581641" y="4476424"/>
                </a:cubicBezTo>
                <a:cubicBezTo>
                  <a:pt x="3586031" y="4498377"/>
                  <a:pt x="3604143" y="4507160"/>
                  <a:pt x="3604143" y="4538443"/>
                </a:cubicBezTo>
                <a:cubicBezTo>
                  <a:pt x="3613473" y="4525270"/>
                  <a:pt x="3631035" y="4520879"/>
                  <a:pt x="3649146" y="4516490"/>
                </a:cubicBezTo>
                <a:cubicBezTo>
                  <a:pt x="3649146" y="4525270"/>
                  <a:pt x="3653536" y="4525270"/>
                  <a:pt x="3657927" y="4529661"/>
                </a:cubicBezTo>
                <a:cubicBezTo>
                  <a:pt x="3644756" y="4547772"/>
                  <a:pt x="3626644" y="4560944"/>
                  <a:pt x="3604143" y="4569725"/>
                </a:cubicBezTo>
                <a:cubicBezTo>
                  <a:pt x="3617863" y="4574116"/>
                  <a:pt x="3608534" y="4587838"/>
                  <a:pt x="3604143" y="4601008"/>
                </a:cubicBezTo>
                <a:cubicBezTo>
                  <a:pt x="3622254" y="4614180"/>
                  <a:pt x="3671649" y="4569725"/>
                  <a:pt x="3680430" y="4609790"/>
                </a:cubicBezTo>
                <a:cubicBezTo>
                  <a:pt x="3649146" y="4622961"/>
                  <a:pt x="3622254" y="4587288"/>
                  <a:pt x="3631035" y="4631743"/>
                </a:cubicBezTo>
                <a:cubicBezTo>
                  <a:pt x="3604143" y="4649305"/>
                  <a:pt x="3559140" y="4644915"/>
                  <a:pt x="3541027" y="4684979"/>
                </a:cubicBezTo>
                <a:cubicBezTo>
                  <a:pt x="3527307" y="4689370"/>
                  <a:pt x="3518526" y="4693761"/>
                  <a:pt x="3500415" y="4689370"/>
                </a:cubicBezTo>
                <a:cubicBezTo>
                  <a:pt x="3495475" y="4671807"/>
                  <a:pt x="3500415" y="4649854"/>
                  <a:pt x="3509196" y="4622961"/>
                </a:cubicBezTo>
                <a:cubicBezTo>
                  <a:pt x="3392296" y="4636133"/>
                  <a:pt x="3307227" y="4711872"/>
                  <a:pt x="3185937" y="4729435"/>
                </a:cubicBezTo>
                <a:cubicBezTo>
                  <a:pt x="3172217" y="4751387"/>
                  <a:pt x="3150264" y="4760718"/>
                  <a:pt x="3136543" y="4778280"/>
                </a:cubicBezTo>
                <a:cubicBezTo>
                  <a:pt x="3136543" y="4787061"/>
                  <a:pt x="3141482" y="4791451"/>
                  <a:pt x="3150264" y="4791451"/>
                </a:cubicBezTo>
                <a:lnTo>
                  <a:pt x="3154654" y="4791451"/>
                </a:lnTo>
                <a:cubicBezTo>
                  <a:pt x="3150264" y="4791451"/>
                  <a:pt x="3150264" y="4795841"/>
                  <a:pt x="3150264" y="4800232"/>
                </a:cubicBezTo>
                <a:cubicBezTo>
                  <a:pt x="3123371" y="4791451"/>
                  <a:pt x="3118980" y="4827125"/>
                  <a:pt x="3092089" y="4827125"/>
                </a:cubicBezTo>
                <a:cubicBezTo>
                  <a:pt x="3092089" y="4840846"/>
                  <a:pt x="3087698" y="4849627"/>
                  <a:pt x="3083307" y="4858408"/>
                </a:cubicBezTo>
                <a:cubicBezTo>
                  <a:pt x="3074525" y="4858408"/>
                  <a:pt x="3060805" y="4849627"/>
                  <a:pt x="3056414" y="4858408"/>
                </a:cubicBezTo>
                <a:cubicBezTo>
                  <a:pt x="3047632" y="4858408"/>
                  <a:pt x="3056414" y="4845236"/>
                  <a:pt x="3056414" y="4840846"/>
                </a:cubicBezTo>
                <a:cubicBezTo>
                  <a:pt x="2993300" y="4810111"/>
                  <a:pt x="2962016" y="4885300"/>
                  <a:pt x="2881339" y="4872129"/>
                </a:cubicBezTo>
                <a:cubicBezTo>
                  <a:pt x="2903842" y="4858408"/>
                  <a:pt x="2935123" y="4854018"/>
                  <a:pt x="2962016" y="4840846"/>
                </a:cubicBezTo>
                <a:cubicBezTo>
                  <a:pt x="2962016" y="4836455"/>
                  <a:pt x="2953234" y="4836455"/>
                  <a:pt x="2953234" y="4832065"/>
                </a:cubicBezTo>
                <a:cubicBezTo>
                  <a:pt x="2980127" y="4840846"/>
                  <a:pt x="3016350" y="4827674"/>
                  <a:pt x="3025131" y="4796391"/>
                </a:cubicBezTo>
                <a:cubicBezTo>
                  <a:pt x="2989457" y="4796391"/>
                  <a:pt x="2948844" y="4818893"/>
                  <a:pt x="2899450" y="4827674"/>
                </a:cubicBezTo>
                <a:cubicBezTo>
                  <a:pt x="2971346" y="4787610"/>
                  <a:pt x="3056963" y="4765656"/>
                  <a:pt x="3142031" y="4734373"/>
                </a:cubicBezTo>
                <a:cubicBezTo>
                  <a:pt x="3146970" y="4734373"/>
                  <a:pt x="3146970" y="4738764"/>
                  <a:pt x="3155751" y="4738764"/>
                </a:cubicBezTo>
                <a:cubicBezTo>
                  <a:pt x="3253992" y="4676747"/>
                  <a:pt x="3384612" y="4641072"/>
                  <a:pt x="3492182" y="4587838"/>
                </a:cubicBezTo>
                <a:cubicBezTo>
                  <a:pt x="3505354" y="4534600"/>
                  <a:pt x="3564079" y="4552711"/>
                  <a:pt x="3595361" y="4521428"/>
                </a:cubicBezTo>
                <a:cubicBezTo>
                  <a:pt x="3595361" y="4512647"/>
                  <a:pt x="3577250" y="4517038"/>
                  <a:pt x="3581641" y="4499475"/>
                </a:cubicBezTo>
                <a:cubicBezTo>
                  <a:pt x="3563529" y="4512647"/>
                  <a:pt x="3541027" y="4499475"/>
                  <a:pt x="3518526" y="4503866"/>
                </a:cubicBezTo>
                <a:cubicBezTo>
                  <a:pt x="3469131" y="4548321"/>
                  <a:pt x="3392845" y="4561493"/>
                  <a:pt x="3334669" y="4592776"/>
                </a:cubicBezTo>
                <a:cubicBezTo>
                  <a:pt x="3325889" y="4588385"/>
                  <a:pt x="3334669" y="4588385"/>
                  <a:pt x="3334669" y="4579604"/>
                </a:cubicBezTo>
                <a:cubicBezTo>
                  <a:pt x="3321497" y="4579604"/>
                  <a:pt x="3312167" y="4588385"/>
                  <a:pt x="3303386" y="4579604"/>
                </a:cubicBezTo>
                <a:cubicBezTo>
                  <a:pt x="3294604" y="4570274"/>
                  <a:pt x="3307777" y="4565883"/>
                  <a:pt x="3303386" y="4548321"/>
                </a:cubicBezTo>
                <a:cubicBezTo>
                  <a:pt x="3276494" y="4566433"/>
                  <a:pt x="3244661" y="4588385"/>
                  <a:pt x="3208988" y="4579604"/>
                </a:cubicBezTo>
                <a:cubicBezTo>
                  <a:pt x="3199658" y="4584544"/>
                  <a:pt x="3199658" y="4597716"/>
                  <a:pt x="3190877" y="4606497"/>
                </a:cubicBezTo>
                <a:cubicBezTo>
                  <a:pt x="3123371" y="4624608"/>
                  <a:pt x="3069586" y="4646562"/>
                  <a:pt x="3020192" y="4677845"/>
                </a:cubicBezTo>
                <a:cubicBezTo>
                  <a:pt x="3065196" y="4709128"/>
                  <a:pt x="3114590" y="4664673"/>
                  <a:pt x="3150264" y="4673454"/>
                </a:cubicBezTo>
                <a:cubicBezTo>
                  <a:pt x="3141482" y="4691017"/>
                  <a:pt x="3118980" y="4695407"/>
                  <a:pt x="3092089" y="4695407"/>
                </a:cubicBezTo>
                <a:cubicBezTo>
                  <a:pt x="3042695" y="4721750"/>
                  <a:pt x="2988909" y="4748643"/>
                  <a:pt x="2921403" y="4761814"/>
                </a:cubicBezTo>
                <a:cubicBezTo>
                  <a:pt x="2921403" y="4753033"/>
                  <a:pt x="2930185" y="4753033"/>
                  <a:pt x="2925794" y="4739861"/>
                </a:cubicBezTo>
                <a:cubicBezTo>
                  <a:pt x="2867618" y="4739861"/>
                  <a:pt x="2872008" y="4801880"/>
                  <a:pt x="2818224" y="4801880"/>
                </a:cubicBezTo>
                <a:cubicBezTo>
                  <a:pt x="2791332" y="4779925"/>
                  <a:pt x="2732607" y="4762364"/>
                  <a:pt x="2701324" y="4779925"/>
                </a:cubicBezTo>
                <a:cubicBezTo>
                  <a:pt x="2606925" y="4779925"/>
                  <a:pt x="2561923" y="4819442"/>
                  <a:pt x="2481244" y="4846334"/>
                </a:cubicBezTo>
                <a:cubicBezTo>
                  <a:pt x="2481244" y="4872678"/>
                  <a:pt x="2445022" y="4895180"/>
                  <a:pt x="2413738" y="4899570"/>
                </a:cubicBezTo>
                <a:cubicBezTo>
                  <a:pt x="2413738" y="4886398"/>
                  <a:pt x="2431849" y="4890789"/>
                  <a:pt x="2431849" y="4882008"/>
                </a:cubicBezTo>
                <a:cubicBezTo>
                  <a:pt x="2431849" y="4860056"/>
                  <a:pt x="2395627" y="4873227"/>
                  <a:pt x="2386846" y="4860056"/>
                </a:cubicBezTo>
                <a:cubicBezTo>
                  <a:pt x="2391236" y="4842492"/>
                  <a:pt x="2418129" y="4869385"/>
                  <a:pt x="2422520" y="4842492"/>
                </a:cubicBezTo>
                <a:cubicBezTo>
                  <a:pt x="2381907" y="4824381"/>
                  <a:pt x="2328122" y="4860056"/>
                  <a:pt x="2283118" y="4860056"/>
                </a:cubicBezTo>
                <a:cubicBezTo>
                  <a:pt x="2305620" y="4824381"/>
                  <a:pt x="2376968" y="4833162"/>
                  <a:pt x="2417581" y="4815600"/>
                </a:cubicBezTo>
                <a:cubicBezTo>
                  <a:pt x="2417581" y="4806818"/>
                  <a:pt x="2399469" y="4815600"/>
                  <a:pt x="2395079" y="4811209"/>
                </a:cubicBezTo>
                <a:cubicBezTo>
                  <a:pt x="2408250" y="4802428"/>
                  <a:pt x="2395079" y="4789256"/>
                  <a:pt x="2376968" y="4789256"/>
                </a:cubicBezTo>
                <a:cubicBezTo>
                  <a:pt x="2381907" y="4775536"/>
                  <a:pt x="2386297" y="4766754"/>
                  <a:pt x="2390688" y="4757973"/>
                </a:cubicBezTo>
                <a:cubicBezTo>
                  <a:pt x="2395079" y="4775536"/>
                  <a:pt x="2431302" y="4762364"/>
                  <a:pt x="2417581" y="4775536"/>
                </a:cubicBezTo>
                <a:cubicBezTo>
                  <a:pt x="2431302" y="4775536"/>
                  <a:pt x="2422520" y="4762364"/>
                  <a:pt x="2431302" y="4757973"/>
                </a:cubicBezTo>
                <a:cubicBezTo>
                  <a:pt x="2445022" y="4762364"/>
                  <a:pt x="2435692" y="4766754"/>
                  <a:pt x="2431302" y="4775536"/>
                </a:cubicBezTo>
                <a:cubicBezTo>
                  <a:pt x="2431302" y="4793097"/>
                  <a:pt x="2453803" y="4766754"/>
                  <a:pt x="2449411" y="4788707"/>
                </a:cubicBezTo>
                <a:cubicBezTo>
                  <a:pt x="2463133" y="4788707"/>
                  <a:pt x="2463133" y="4770596"/>
                  <a:pt x="2463133" y="4753033"/>
                </a:cubicBezTo>
                <a:cubicBezTo>
                  <a:pt x="2476853" y="4748643"/>
                  <a:pt x="2476853" y="4757424"/>
                  <a:pt x="2485635" y="4757424"/>
                </a:cubicBezTo>
                <a:cubicBezTo>
                  <a:pt x="2485635" y="4739861"/>
                  <a:pt x="2468072" y="4739861"/>
                  <a:pt x="2454352" y="4735471"/>
                </a:cubicBezTo>
                <a:cubicBezTo>
                  <a:pt x="2445571" y="4735471"/>
                  <a:pt x="2458743" y="4757424"/>
                  <a:pt x="2449961" y="4753033"/>
                </a:cubicBezTo>
                <a:cubicBezTo>
                  <a:pt x="2427458" y="4753033"/>
                  <a:pt x="2449961" y="4744252"/>
                  <a:pt x="2449961" y="4731081"/>
                </a:cubicBezTo>
                <a:cubicBezTo>
                  <a:pt x="2427458" y="4731081"/>
                  <a:pt x="2436240" y="4740411"/>
                  <a:pt x="2431849" y="4757973"/>
                </a:cubicBezTo>
                <a:cubicBezTo>
                  <a:pt x="2414288" y="4757973"/>
                  <a:pt x="2414288" y="4736020"/>
                  <a:pt x="2396176" y="4736020"/>
                </a:cubicBezTo>
                <a:cubicBezTo>
                  <a:pt x="2396176" y="4709677"/>
                  <a:pt x="2391785" y="4700895"/>
                  <a:pt x="2396176" y="4674002"/>
                </a:cubicBezTo>
                <a:cubicBezTo>
                  <a:pt x="2413738" y="4687175"/>
                  <a:pt x="2418129" y="4669612"/>
                  <a:pt x="2431849" y="4674002"/>
                </a:cubicBezTo>
                <a:cubicBezTo>
                  <a:pt x="2427458" y="4638328"/>
                  <a:pt x="2382455" y="4625157"/>
                  <a:pt x="2382455" y="4598264"/>
                </a:cubicBezTo>
                <a:cubicBezTo>
                  <a:pt x="2369283" y="4602655"/>
                  <a:pt x="2337451" y="4629548"/>
                  <a:pt x="2355563" y="4638328"/>
                </a:cubicBezTo>
                <a:cubicBezTo>
                  <a:pt x="2346782" y="4633389"/>
                  <a:pt x="2301778" y="4628999"/>
                  <a:pt x="2301778" y="4660282"/>
                </a:cubicBezTo>
                <a:cubicBezTo>
                  <a:pt x="2284216" y="4664673"/>
                  <a:pt x="2279826" y="4651500"/>
                  <a:pt x="2266104" y="4651500"/>
                </a:cubicBezTo>
                <a:cubicBezTo>
                  <a:pt x="2243602" y="4669064"/>
                  <a:pt x="2216711" y="4722300"/>
                  <a:pt x="2185427" y="4704737"/>
                </a:cubicBezTo>
                <a:cubicBezTo>
                  <a:pt x="2118470" y="4749192"/>
                  <a:pt x="2028463" y="4776084"/>
                  <a:pt x="1979069" y="4838101"/>
                </a:cubicBezTo>
                <a:cubicBezTo>
                  <a:pt x="1956567" y="4851274"/>
                  <a:pt x="1947785" y="4873776"/>
                  <a:pt x="1925283" y="4882557"/>
                </a:cubicBezTo>
                <a:cubicBezTo>
                  <a:pt x="1907172" y="4878166"/>
                  <a:pt x="1889608" y="4873776"/>
                  <a:pt x="1871498" y="4869385"/>
                </a:cubicBezTo>
                <a:cubicBezTo>
                  <a:pt x="1880279" y="4856212"/>
                  <a:pt x="1867107" y="4838101"/>
                  <a:pt x="1875888" y="4820539"/>
                </a:cubicBezTo>
                <a:cubicBezTo>
                  <a:pt x="1848996" y="4807367"/>
                  <a:pt x="1830885" y="4784865"/>
                  <a:pt x="1808383" y="4767303"/>
                </a:cubicBezTo>
                <a:cubicBezTo>
                  <a:pt x="1803992" y="4714068"/>
                  <a:pt x="1741426" y="4722848"/>
                  <a:pt x="1700813" y="4709677"/>
                </a:cubicBezTo>
                <a:cubicBezTo>
                  <a:pt x="1723315" y="4647659"/>
                  <a:pt x="1732645" y="4594423"/>
                  <a:pt x="1790821" y="4558749"/>
                </a:cubicBezTo>
                <a:cubicBezTo>
                  <a:pt x="1782040" y="4545029"/>
                  <a:pt x="1773258" y="4523075"/>
                  <a:pt x="1755146" y="4531857"/>
                </a:cubicBezTo>
                <a:cubicBezTo>
                  <a:pt x="1745817" y="4518136"/>
                  <a:pt x="1750208" y="4513745"/>
                  <a:pt x="1741426" y="4500573"/>
                </a:cubicBezTo>
                <a:cubicBezTo>
                  <a:pt x="1723315" y="4500573"/>
                  <a:pt x="1718924" y="4509354"/>
                  <a:pt x="1700813" y="4509354"/>
                </a:cubicBezTo>
                <a:cubicBezTo>
                  <a:pt x="1700813" y="4500573"/>
                  <a:pt x="1714534" y="4504964"/>
                  <a:pt x="1714534" y="4496183"/>
                </a:cubicBezTo>
                <a:cubicBezTo>
                  <a:pt x="1710143" y="4483011"/>
                  <a:pt x="1705752" y="4496183"/>
                  <a:pt x="1692032" y="4491792"/>
                </a:cubicBezTo>
                <a:cubicBezTo>
                  <a:pt x="1687092" y="4483011"/>
                  <a:pt x="1700813" y="4487401"/>
                  <a:pt x="1700813" y="4478620"/>
                </a:cubicBezTo>
                <a:cubicBezTo>
                  <a:pt x="1687092" y="4461058"/>
                  <a:pt x="1660200" y="4447886"/>
                  <a:pt x="1637699" y="4461058"/>
                </a:cubicBezTo>
                <a:cubicBezTo>
                  <a:pt x="1633308" y="4442947"/>
                  <a:pt x="1601475" y="4438556"/>
                  <a:pt x="1570193" y="4434166"/>
                </a:cubicBezTo>
                <a:cubicBezTo>
                  <a:pt x="1579522" y="4424836"/>
                  <a:pt x="1570193" y="4407273"/>
                  <a:pt x="1561411" y="4407273"/>
                </a:cubicBezTo>
                <a:cubicBezTo>
                  <a:pt x="1561411" y="4393552"/>
                  <a:pt x="1574583" y="4393552"/>
                  <a:pt x="1570193" y="4375990"/>
                </a:cubicBezTo>
                <a:cubicBezTo>
                  <a:pt x="1552080" y="4366659"/>
                  <a:pt x="1538910" y="4349097"/>
                  <a:pt x="1520798" y="4344706"/>
                </a:cubicBezTo>
                <a:cubicBezTo>
                  <a:pt x="1534519" y="4282689"/>
                  <a:pt x="1476343" y="4291471"/>
                  <a:pt x="1462623" y="4322753"/>
                </a:cubicBezTo>
                <a:cubicBezTo>
                  <a:pt x="1467562" y="4332083"/>
                  <a:pt x="1467562" y="4345255"/>
                  <a:pt x="1476343" y="4349646"/>
                </a:cubicBezTo>
                <a:cubicBezTo>
                  <a:pt x="1471952" y="4362819"/>
                  <a:pt x="1467562" y="4372148"/>
                  <a:pt x="1471952" y="4389711"/>
                </a:cubicBezTo>
                <a:cubicBezTo>
                  <a:pt x="1453842" y="4425384"/>
                  <a:pt x="1413777" y="4438556"/>
                  <a:pt x="1400057" y="4478620"/>
                </a:cubicBezTo>
                <a:cubicBezTo>
                  <a:pt x="1368774" y="4478620"/>
                  <a:pt x="1332551" y="4478620"/>
                  <a:pt x="1305659" y="4478620"/>
                </a:cubicBezTo>
                <a:cubicBezTo>
                  <a:pt x="1283156" y="4501122"/>
                  <a:pt x="1251325" y="4514294"/>
                  <a:pt x="1242544" y="4549968"/>
                </a:cubicBezTo>
                <a:cubicBezTo>
                  <a:pt x="1242544" y="4563140"/>
                  <a:pt x="1246934" y="4563140"/>
                  <a:pt x="1260654" y="4563140"/>
                </a:cubicBezTo>
                <a:cubicBezTo>
                  <a:pt x="1228822" y="4611985"/>
                  <a:pt x="1161866" y="4594423"/>
                  <a:pt x="1116863" y="4607595"/>
                </a:cubicBezTo>
                <a:cubicBezTo>
                  <a:pt x="1112472" y="4594423"/>
                  <a:pt x="1130583" y="4598814"/>
                  <a:pt x="1130583" y="4585642"/>
                </a:cubicBezTo>
                <a:cubicBezTo>
                  <a:pt x="1108082" y="4590032"/>
                  <a:pt x="1094910" y="4594423"/>
                  <a:pt x="1081189" y="4603204"/>
                </a:cubicBezTo>
                <a:cubicBezTo>
                  <a:pt x="1068017" y="4593873"/>
                  <a:pt x="1081189" y="4571921"/>
                  <a:pt x="1054296" y="4571921"/>
                </a:cubicBezTo>
                <a:cubicBezTo>
                  <a:pt x="1090519" y="4527466"/>
                  <a:pt x="1153085" y="4514294"/>
                  <a:pt x="1193698" y="4478620"/>
                </a:cubicBezTo>
                <a:cubicBezTo>
                  <a:pt x="1211809" y="4501122"/>
                  <a:pt x="1252422" y="4487401"/>
                  <a:pt x="1261204" y="4469839"/>
                </a:cubicBezTo>
                <a:cubicBezTo>
                  <a:pt x="1261204" y="4456667"/>
                  <a:pt x="1248032" y="4461058"/>
                  <a:pt x="1234311" y="4461058"/>
                </a:cubicBezTo>
                <a:cubicBezTo>
                  <a:pt x="1238701" y="4442947"/>
                  <a:pt x="1256813" y="4438556"/>
                  <a:pt x="1256813" y="4420993"/>
                </a:cubicBezTo>
                <a:cubicBezTo>
                  <a:pt x="1252422" y="4403431"/>
                  <a:pt x="1243641" y="4416603"/>
                  <a:pt x="1229920" y="4416603"/>
                </a:cubicBezTo>
                <a:cubicBezTo>
                  <a:pt x="1261204" y="4372148"/>
                  <a:pt x="1337490" y="4376539"/>
                  <a:pt x="1351211" y="4314521"/>
                </a:cubicBezTo>
                <a:cubicBezTo>
                  <a:pt x="1337490" y="4301350"/>
                  <a:pt x="1341881" y="4292019"/>
                  <a:pt x="1333100" y="4270067"/>
                </a:cubicBezTo>
                <a:cubicBezTo>
                  <a:pt x="1252422" y="4265126"/>
                  <a:pt x="1221139" y="4336473"/>
                  <a:pt x="1158025" y="4336473"/>
                </a:cubicBezTo>
                <a:cubicBezTo>
                  <a:pt x="1158025" y="4318912"/>
                  <a:pt x="1198637" y="4336473"/>
                  <a:pt x="1184916" y="4314521"/>
                </a:cubicBezTo>
                <a:cubicBezTo>
                  <a:pt x="1229372" y="4310131"/>
                  <a:pt x="1238701" y="4270067"/>
                  <a:pt x="1269986" y="4256895"/>
                </a:cubicBezTo>
                <a:cubicBezTo>
                  <a:pt x="1265595" y="4248114"/>
                  <a:pt x="1274924" y="4230550"/>
                  <a:pt x="1261204" y="4234941"/>
                </a:cubicBezTo>
                <a:cubicBezTo>
                  <a:pt x="1274924" y="4217378"/>
                  <a:pt x="1292487" y="4203658"/>
                  <a:pt x="1306207" y="4186095"/>
                </a:cubicBezTo>
                <a:cubicBezTo>
                  <a:pt x="1288096" y="4177314"/>
                  <a:pt x="1315538" y="4163593"/>
                  <a:pt x="1301816" y="4150422"/>
                </a:cubicBezTo>
                <a:cubicBezTo>
                  <a:pt x="1274924" y="4167984"/>
                  <a:pt x="1248032" y="4181705"/>
                  <a:pt x="1225530" y="4199267"/>
                </a:cubicBezTo>
                <a:cubicBezTo>
                  <a:pt x="1225530" y="4212440"/>
                  <a:pt x="1243641" y="4203658"/>
                  <a:pt x="1243641" y="4212440"/>
                </a:cubicBezTo>
                <a:cubicBezTo>
                  <a:pt x="1252422" y="4221221"/>
                  <a:pt x="1243641" y="4230003"/>
                  <a:pt x="1229920" y="4230003"/>
                </a:cubicBezTo>
                <a:cubicBezTo>
                  <a:pt x="1229920" y="4238783"/>
                  <a:pt x="1248032" y="4230003"/>
                  <a:pt x="1252422" y="4234393"/>
                </a:cubicBezTo>
                <a:cubicBezTo>
                  <a:pt x="1229920" y="4251955"/>
                  <a:pt x="1198637" y="4265676"/>
                  <a:pt x="1180526" y="4287628"/>
                </a:cubicBezTo>
                <a:cubicBezTo>
                  <a:pt x="1167353" y="4265126"/>
                  <a:pt x="1211809" y="4260736"/>
                  <a:pt x="1225530" y="4247564"/>
                </a:cubicBezTo>
                <a:cubicBezTo>
                  <a:pt x="1221139" y="4203109"/>
                  <a:pt x="1180526" y="4216281"/>
                  <a:pt x="1144852" y="4220672"/>
                </a:cubicBezTo>
                <a:cubicBezTo>
                  <a:pt x="1158025" y="4211891"/>
                  <a:pt x="1162414" y="4184998"/>
                  <a:pt x="1153633" y="4180608"/>
                </a:cubicBezTo>
                <a:cubicBezTo>
                  <a:pt x="1171197" y="4175669"/>
                  <a:pt x="1175587" y="4144933"/>
                  <a:pt x="1189307" y="4153715"/>
                </a:cubicBezTo>
                <a:cubicBezTo>
                  <a:pt x="1193698" y="4139994"/>
                  <a:pt x="1184367" y="4135604"/>
                  <a:pt x="1198089" y="4126822"/>
                </a:cubicBezTo>
                <a:cubicBezTo>
                  <a:pt x="1175587" y="4118041"/>
                  <a:pt x="1161866" y="4171278"/>
                  <a:pt x="1130583" y="4162497"/>
                </a:cubicBezTo>
                <a:cubicBezTo>
                  <a:pt x="1121253" y="4166887"/>
                  <a:pt x="1116863" y="4171278"/>
                  <a:pt x="1116863" y="4175669"/>
                </a:cubicBezTo>
                <a:cubicBezTo>
                  <a:pt x="1125643" y="4184449"/>
                  <a:pt x="1121253" y="4162497"/>
                  <a:pt x="1139364" y="4171278"/>
                </a:cubicBezTo>
                <a:cubicBezTo>
                  <a:pt x="1139364" y="4180608"/>
                  <a:pt x="1116863" y="4189389"/>
                  <a:pt x="1134973" y="4198170"/>
                </a:cubicBezTo>
                <a:cubicBezTo>
                  <a:pt x="1130583" y="4206951"/>
                  <a:pt x="1089969" y="4189389"/>
                  <a:pt x="1108082" y="4211342"/>
                </a:cubicBezTo>
                <a:cubicBezTo>
                  <a:pt x="1094910" y="4215733"/>
                  <a:pt x="1081189" y="4215733"/>
                  <a:pt x="1072407" y="4220124"/>
                </a:cubicBezTo>
                <a:cubicBezTo>
                  <a:pt x="1058687" y="4206951"/>
                  <a:pt x="1085578" y="4215733"/>
                  <a:pt x="1081189" y="4198170"/>
                </a:cubicBezTo>
                <a:cubicBezTo>
                  <a:pt x="1072407" y="4189389"/>
                  <a:pt x="1063077" y="4206951"/>
                  <a:pt x="1054296" y="4211342"/>
                </a:cubicBezTo>
                <a:cubicBezTo>
                  <a:pt x="1049905" y="4233294"/>
                  <a:pt x="1063626" y="4224513"/>
                  <a:pt x="1068017" y="4228904"/>
                </a:cubicBezTo>
                <a:cubicBezTo>
                  <a:pt x="1072407" y="4246466"/>
                  <a:pt x="1054296" y="4224513"/>
                  <a:pt x="1054296" y="4237685"/>
                </a:cubicBezTo>
                <a:cubicBezTo>
                  <a:pt x="1049357" y="4228904"/>
                  <a:pt x="1054296" y="4224513"/>
                  <a:pt x="1040576" y="4215733"/>
                </a:cubicBezTo>
                <a:cubicBezTo>
                  <a:pt x="1031794" y="4233844"/>
                  <a:pt x="995572" y="4224513"/>
                  <a:pt x="991181" y="4251406"/>
                </a:cubicBezTo>
                <a:cubicBezTo>
                  <a:pt x="954959" y="4237685"/>
                  <a:pt x="954959" y="4268968"/>
                  <a:pt x="923676" y="4264577"/>
                </a:cubicBezTo>
                <a:cubicBezTo>
                  <a:pt x="909954" y="4264577"/>
                  <a:pt x="928066" y="4260188"/>
                  <a:pt x="932456" y="4260188"/>
                </a:cubicBezTo>
                <a:cubicBezTo>
                  <a:pt x="950568" y="4242625"/>
                  <a:pt x="964288" y="4220124"/>
                  <a:pt x="995572" y="4215733"/>
                </a:cubicBezTo>
                <a:cubicBezTo>
                  <a:pt x="1022464" y="4184449"/>
                  <a:pt x="1053748" y="4158106"/>
                  <a:pt x="1080640" y="4126822"/>
                </a:cubicBezTo>
                <a:cubicBezTo>
                  <a:pt x="1094360" y="4126822"/>
                  <a:pt x="1111923" y="4126822"/>
                  <a:pt x="1125643" y="4131213"/>
                </a:cubicBezTo>
                <a:lnTo>
                  <a:pt x="1130034" y="4126822"/>
                </a:lnTo>
                <a:cubicBezTo>
                  <a:pt x="1134424" y="4113102"/>
                  <a:pt x="1125643" y="4108711"/>
                  <a:pt x="1130034" y="4095539"/>
                </a:cubicBezTo>
                <a:cubicBezTo>
                  <a:pt x="1076249" y="4099929"/>
                  <a:pt x="1049357" y="4108711"/>
                  <a:pt x="1018074" y="4139994"/>
                </a:cubicBezTo>
                <a:cubicBezTo>
                  <a:pt x="1009293" y="4135604"/>
                  <a:pt x="1013683" y="4117493"/>
                  <a:pt x="1013683" y="4108711"/>
                </a:cubicBezTo>
                <a:cubicBezTo>
                  <a:pt x="1026854" y="4104320"/>
                  <a:pt x="1040576" y="4099929"/>
                  <a:pt x="1044966" y="4086758"/>
                </a:cubicBezTo>
                <a:cubicBezTo>
                  <a:pt x="1053748" y="4091149"/>
                  <a:pt x="1067468" y="4091149"/>
                  <a:pt x="1071858" y="4099929"/>
                </a:cubicBezTo>
                <a:cubicBezTo>
                  <a:pt x="1089969" y="4086758"/>
                  <a:pt x="1085578" y="4068646"/>
                  <a:pt x="1112472" y="4059865"/>
                </a:cubicBezTo>
                <a:cubicBezTo>
                  <a:pt x="1103141" y="4055475"/>
                  <a:pt x="1080640" y="4068646"/>
                  <a:pt x="1071858" y="4055475"/>
                </a:cubicBezTo>
                <a:cubicBezTo>
                  <a:pt x="1071858" y="4046694"/>
                  <a:pt x="1089969" y="4046694"/>
                  <a:pt x="1089969" y="4033522"/>
                </a:cubicBezTo>
                <a:cubicBezTo>
                  <a:pt x="1076798" y="4033522"/>
                  <a:pt x="1071858" y="4037913"/>
                  <a:pt x="1063077" y="4042303"/>
                </a:cubicBezTo>
                <a:cubicBezTo>
                  <a:pt x="1054296" y="4042303"/>
                  <a:pt x="1044966" y="4042303"/>
                  <a:pt x="1040576" y="4033522"/>
                </a:cubicBezTo>
                <a:cubicBezTo>
                  <a:pt x="999962" y="4059865"/>
                  <a:pt x="941787" y="4073586"/>
                  <a:pt x="896783" y="4095539"/>
                </a:cubicBezTo>
                <a:cubicBezTo>
                  <a:pt x="861109" y="4117493"/>
                  <a:pt x="834217" y="4161947"/>
                  <a:pt x="784822" y="4157557"/>
                </a:cubicBezTo>
                <a:cubicBezTo>
                  <a:pt x="775492" y="4166338"/>
                  <a:pt x="766710" y="4179510"/>
                  <a:pt x="744209" y="4175119"/>
                </a:cubicBezTo>
                <a:cubicBezTo>
                  <a:pt x="793604" y="4121883"/>
                  <a:pt x="883612" y="4112553"/>
                  <a:pt x="914893" y="4046145"/>
                </a:cubicBezTo>
                <a:cubicBezTo>
                  <a:pt x="914893" y="4037363"/>
                  <a:pt x="910504" y="4032973"/>
                  <a:pt x="896783" y="4032973"/>
                </a:cubicBezTo>
                <a:cubicBezTo>
                  <a:pt x="905564" y="4028582"/>
                  <a:pt x="919285" y="4028582"/>
                  <a:pt x="919285" y="4015410"/>
                </a:cubicBezTo>
                <a:cubicBezTo>
                  <a:pt x="905564" y="4015410"/>
                  <a:pt x="901173" y="4019801"/>
                  <a:pt x="896783" y="4028582"/>
                </a:cubicBezTo>
                <a:cubicBezTo>
                  <a:pt x="847390" y="4032973"/>
                  <a:pt x="789212" y="4059865"/>
                  <a:pt x="739818" y="4077428"/>
                </a:cubicBezTo>
                <a:cubicBezTo>
                  <a:pt x="748600" y="4046145"/>
                  <a:pt x="824887" y="4050535"/>
                  <a:pt x="820496" y="3997299"/>
                </a:cubicBezTo>
                <a:cubicBezTo>
                  <a:pt x="816106" y="3988518"/>
                  <a:pt x="802384" y="4001690"/>
                  <a:pt x="793604" y="4001690"/>
                </a:cubicBezTo>
                <a:cubicBezTo>
                  <a:pt x="811714" y="3979736"/>
                  <a:pt x="824887" y="3957235"/>
                  <a:pt x="842998" y="3935282"/>
                </a:cubicBezTo>
                <a:cubicBezTo>
                  <a:pt x="856170" y="3944611"/>
                  <a:pt x="869890" y="3930892"/>
                  <a:pt x="869890" y="3913329"/>
                </a:cubicBezTo>
                <a:cubicBezTo>
                  <a:pt x="865500" y="3904547"/>
                  <a:pt x="851779" y="3922110"/>
                  <a:pt x="842998" y="3908938"/>
                </a:cubicBezTo>
                <a:cubicBezTo>
                  <a:pt x="829825" y="3913329"/>
                  <a:pt x="842998" y="3926501"/>
                  <a:pt x="834217" y="3930892"/>
                </a:cubicBezTo>
                <a:cubicBezTo>
                  <a:pt x="807324" y="3939672"/>
                  <a:pt x="784822" y="3952844"/>
                  <a:pt x="776041" y="3979736"/>
                </a:cubicBezTo>
                <a:cubicBezTo>
                  <a:pt x="767259" y="3984127"/>
                  <a:pt x="767259" y="3979736"/>
                  <a:pt x="767259" y="3970956"/>
                </a:cubicBezTo>
                <a:cubicBezTo>
                  <a:pt x="738172" y="3990987"/>
                  <a:pt x="703459" y="4011020"/>
                  <a:pt x="667030" y="4030503"/>
                </a:cubicBezTo>
                <a:lnTo>
                  <a:pt x="558725" y="4085631"/>
                </a:lnTo>
                <a:lnTo>
                  <a:pt x="563225" y="4081493"/>
                </a:lnTo>
                <a:cubicBezTo>
                  <a:pt x="594585" y="4061478"/>
                  <a:pt x="640069" y="4046556"/>
                  <a:pt x="650360" y="4006630"/>
                </a:cubicBezTo>
                <a:cubicBezTo>
                  <a:pt x="663531" y="4002239"/>
                  <a:pt x="672312" y="4002239"/>
                  <a:pt x="686033" y="4002239"/>
                </a:cubicBezTo>
                <a:cubicBezTo>
                  <a:pt x="703596" y="3993458"/>
                  <a:pt x="690424" y="3979736"/>
                  <a:pt x="694815" y="3966566"/>
                </a:cubicBezTo>
                <a:cubicBezTo>
                  <a:pt x="730488" y="3957784"/>
                  <a:pt x="744209" y="3926501"/>
                  <a:pt x="775492" y="3913329"/>
                </a:cubicBezTo>
                <a:cubicBezTo>
                  <a:pt x="779882" y="3922110"/>
                  <a:pt x="752990" y="3931439"/>
                  <a:pt x="757380" y="3949002"/>
                </a:cubicBezTo>
                <a:cubicBezTo>
                  <a:pt x="757380" y="3953393"/>
                  <a:pt x="761772" y="3953393"/>
                  <a:pt x="761772" y="3957784"/>
                </a:cubicBezTo>
                <a:cubicBezTo>
                  <a:pt x="833668" y="3917719"/>
                  <a:pt x="887453" y="3860092"/>
                  <a:pt x="945628" y="3811247"/>
                </a:cubicBezTo>
                <a:cubicBezTo>
                  <a:pt x="950568" y="3798075"/>
                  <a:pt x="936847" y="3802466"/>
                  <a:pt x="936847" y="3789293"/>
                </a:cubicBezTo>
                <a:cubicBezTo>
                  <a:pt x="959349" y="3789293"/>
                  <a:pt x="973069" y="3758010"/>
                  <a:pt x="981851" y="3740448"/>
                </a:cubicBezTo>
                <a:cubicBezTo>
                  <a:pt x="977460" y="3736057"/>
                  <a:pt x="968131" y="3736057"/>
                  <a:pt x="963740" y="3731667"/>
                </a:cubicBezTo>
                <a:cubicBezTo>
                  <a:pt x="963740" y="3722886"/>
                  <a:pt x="973069" y="3722886"/>
                  <a:pt x="977460" y="3714105"/>
                </a:cubicBezTo>
                <a:cubicBezTo>
                  <a:pt x="941237" y="3709714"/>
                  <a:pt x="932456" y="3705323"/>
                  <a:pt x="905564" y="3718495"/>
                </a:cubicBezTo>
                <a:cubicBezTo>
                  <a:pt x="928066" y="3705323"/>
                  <a:pt x="932456" y="3674041"/>
                  <a:pt x="963740" y="3674041"/>
                </a:cubicBezTo>
                <a:cubicBezTo>
                  <a:pt x="963740" y="3674041"/>
                  <a:pt x="963740" y="3674041"/>
                  <a:pt x="963740" y="3652087"/>
                </a:cubicBezTo>
                <a:cubicBezTo>
                  <a:pt x="963740" y="3647696"/>
                  <a:pt x="954959" y="3647696"/>
                  <a:pt x="954959" y="3643305"/>
                </a:cubicBezTo>
                <a:cubicBezTo>
                  <a:pt x="941237" y="3652087"/>
                  <a:pt x="918736" y="3652087"/>
                  <a:pt x="909954" y="3665259"/>
                </a:cubicBezTo>
                <a:cubicBezTo>
                  <a:pt x="905564" y="3660869"/>
                  <a:pt x="905564" y="3652087"/>
                  <a:pt x="905564" y="3647696"/>
                </a:cubicBezTo>
                <a:cubicBezTo>
                  <a:pt x="892391" y="3647696"/>
                  <a:pt x="892391" y="3652087"/>
                  <a:pt x="878672" y="3647696"/>
                </a:cubicBezTo>
                <a:cubicBezTo>
                  <a:pt x="864951" y="3652087"/>
                  <a:pt x="874281" y="3674588"/>
                  <a:pt x="878672" y="3683370"/>
                </a:cubicBezTo>
                <a:cubicBezTo>
                  <a:pt x="856170" y="3697091"/>
                  <a:pt x="846839" y="3719044"/>
                  <a:pt x="815557" y="3719044"/>
                </a:cubicBezTo>
                <a:cubicBezTo>
                  <a:pt x="797445" y="3736606"/>
                  <a:pt x="770553" y="3758559"/>
                  <a:pt x="743660" y="3740997"/>
                </a:cubicBezTo>
                <a:cubicBezTo>
                  <a:pt x="748050" y="3709714"/>
                  <a:pt x="783724" y="3714653"/>
                  <a:pt x="797445" y="3687761"/>
                </a:cubicBezTo>
                <a:cubicBezTo>
                  <a:pt x="784274" y="3687761"/>
                  <a:pt x="774944" y="3696542"/>
                  <a:pt x="770553" y="3700933"/>
                </a:cubicBezTo>
                <a:cubicBezTo>
                  <a:pt x="757380" y="3695993"/>
                  <a:pt x="779882" y="3682822"/>
                  <a:pt x="766163" y="3674041"/>
                </a:cubicBezTo>
                <a:cubicBezTo>
                  <a:pt x="752990" y="3674041"/>
                  <a:pt x="752990" y="3682822"/>
                  <a:pt x="739270" y="3678431"/>
                </a:cubicBezTo>
                <a:cubicBezTo>
                  <a:pt x="743660" y="3673491"/>
                  <a:pt x="748050" y="3660319"/>
                  <a:pt x="748050" y="3651539"/>
                </a:cubicBezTo>
                <a:cubicBezTo>
                  <a:pt x="743660" y="3647148"/>
                  <a:pt x="734330" y="3642758"/>
                  <a:pt x="725550" y="3642758"/>
                </a:cubicBezTo>
                <a:cubicBezTo>
                  <a:pt x="725550" y="3633427"/>
                  <a:pt x="729940" y="3629037"/>
                  <a:pt x="729940" y="3615864"/>
                </a:cubicBezTo>
                <a:cubicBezTo>
                  <a:pt x="725550" y="3607083"/>
                  <a:pt x="716219" y="3620255"/>
                  <a:pt x="707438" y="3615864"/>
                </a:cubicBezTo>
                <a:cubicBezTo>
                  <a:pt x="738721" y="3580190"/>
                  <a:pt x="801836" y="3571410"/>
                  <a:pt x="828728" y="3522564"/>
                </a:cubicBezTo>
                <a:cubicBezTo>
                  <a:pt x="841900" y="3522564"/>
                  <a:pt x="846291" y="3509393"/>
                  <a:pt x="864402" y="3513783"/>
                </a:cubicBezTo>
                <a:cubicBezTo>
                  <a:pt x="895685" y="3491280"/>
                  <a:pt x="913797" y="3455607"/>
                  <a:pt x="945079" y="3438046"/>
                </a:cubicBezTo>
                <a:cubicBezTo>
                  <a:pt x="922578" y="3419933"/>
                  <a:pt x="895685" y="3433655"/>
                  <a:pt x="873183" y="3446827"/>
                </a:cubicBezTo>
                <a:cubicBezTo>
                  <a:pt x="878122" y="3438046"/>
                  <a:pt x="886903" y="3433655"/>
                  <a:pt x="886903" y="3424873"/>
                </a:cubicBezTo>
                <a:cubicBezTo>
                  <a:pt x="878122" y="3416091"/>
                  <a:pt x="873732" y="3411701"/>
                  <a:pt x="860011" y="3407310"/>
                </a:cubicBezTo>
                <a:cubicBezTo>
                  <a:pt x="855621" y="3429263"/>
                  <a:pt x="833119" y="3429263"/>
                  <a:pt x="806227" y="3429263"/>
                </a:cubicBezTo>
                <a:cubicBezTo>
                  <a:pt x="810617" y="3416091"/>
                  <a:pt x="833119" y="3416091"/>
                  <a:pt x="837510" y="3407310"/>
                </a:cubicBezTo>
                <a:cubicBezTo>
                  <a:pt x="828179" y="3398529"/>
                  <a:pt x="810617" y="3402919"/>
                  <a:pt x="796896" y="3394138"/>
                </a:cubicBezTo>
                <a:cubicBezTo>
                  <a:pt x="805677" y="3389747"/>
                  <a:pt x="810068" y="3385357"/>
                  <a:pt x="823788" y="3385357"/>
                </a:cubicBezTo>
                <a:cubicBezTo>
                  <a:pt x="819398" y="3380967"/>
                  <a:pt x="815008" y="3372186"/>
                  <a:pt x="823788" y="3372186"/>
                </a:cubicBezTo>
                <a:cubicBezTo>
                  <a:pt x="823788" y="3363405"/>
                  <a:pt x="801288" y="3376577"/>
                  <a:pt x="796896" y="3367795"/>
                </a:cubicBezTo>
                <a:cubicBezTo>
                  <a:pt x="796896" y="3310168"/>
                  <a:pt x="836960" y="3265713"/>
                  <a:pt x="881964" y="3234430"/>
                </a:cubicBezTo>
                <a:cubicBezTo>
                  <a:pt x="881964" y="3203147"/>
                  <a:pt x="890745" y="3189975"/>
                  <a:pt x="904466" y="3163083"/>
                </a:cubicBezTo>
                <a:cubicBezTo>
                  <a:pt x="967032" y="3154302"/>
                  <a:pt x="980753" y="3096126"/>
                  <a:pt x="1034538" y="3082954"/>
                </a:cubicBezTo>
                <a:cubicBezTo>
                  <a:pt x="1038929" y="3065391"/>
                  <a:pt x="1034538" y="3051671"/>
                  <a:pt x="1030147" y="3038499"/>
                </a:cubicBezTo>
                <a:cubicBezTo>
                  <a:pt x="1038929" y="3034108"/>
                  <a:pt x="1038929" y="3025327"/>
                  <a:pt x="1052648" y="3029718"/>
                </a:cubicBezTo>
                <a:cubicBezTo>
                  <a:pt x="1066370" y="2963310"/>
                  <a:pt x="1133326" y="2949590"/>
                  <a:pt x="1151438" y="2891962"/>
                </a:cubicBezTo>
                <a:cubicBezTo>
                  <a:pt x="1119607" y="2860679"/>
                  <a:pt x="1052648" y="2887571"/>
                  <a:pt x="1012036" y="2860679"/>
                </a:cubicBezTo>
                <a:cubicBezTo>
                  <a:pt x="1007097" y="2860679"/>
                  <a:pt x="998315" y="2860679"/>
                  <a:pt x="998315" y="2865070"/>
                </a:cubicBezTo>
                <a:cubicBezTo>
                  <a:pt x="993377" y="2860679"/>
                  <a:pt x="1002706" y="2851898"/>
                  <a:pt x="984595" y="2847507"/>
                </a:cubicBezTo>
                <a:cubicBezTo>
                  <a:pt x="980205" y="2878790"/>
                  <a:pt x="948921" y="2878790"/>
                  <a:pt x="926419" y="2891962"/>
                </a:cubicBezTo>
                <a:cubicBezTo>
                  <a:pt x="939592" y="2878242"/>
                  <a:pt x="944530" y="2851898"/>
                  <a:pt x="980205" y="2856289"/>
                </a:cubicBezTo>
                <a:cubicBezTo>
                  <a:pt x="975265" y="2829944"/>
                  <a:pt x="935202" y="2821164"/>
                  <a:pt x="917089" y="2834335"/>
                </a:cubicBezTo>
                <a:cubicBezTo>
                  <a:pt x="939592" y="2803602"/>
                  <a:pt x="863305" y="2816774"/>
                  <a:pt x="881416" y="2767927"/>
                </a:cubicBezTo>
                <a:cubicBezTo>
                  <a:pt x="953311" y="2741035"/>
                  <a:pt x="1043319" y="2794271"/>
                  <a:pt x="1146499" y="2785490"/>
                </a:cubicBezTo>
                <a:cubicBezTo>
                  <a:pt x="1182722" y="2759146"/>
                  <a:pt x="1209615" y="2727863"/>
                  <a:pt x="1263399" y="2719082"/>
                </a:cubicBezTo>
                <a:cubicBezTo>
                  <a:pt x="1227725" y="2732802"/>
                  <a:pt x="1191502" y="2701520"/>
                  <a:pt x="1164610" y="2701520"/>
                </a:cubicBezTo>
                <a:cubicBezTo>
                  <a:pt x="1132778" y="2701520"/>
                  <a:pt x="1083384" y="2719082"/>
                  <a:pt x="1047711" y="2710301"/>
                </a:cubicBezTo>
                <a:cubicBezTo>
                  <a:pt x="1020817" y="2705361"/>
                  <a:pt x="993925" y="2687799"/>
                  <a:pt x="962641" y="2683408"/>
                </a:cubicBezTo>
                <a:cubicBezTo>
                  <a:pt x="967032" y="2669688"/>
                  <a:pt x="975813" y="2665297"/>
                  <a:pt x="967032" y="2647735"/>
                </a:cubicBezTo>
                <a:cubicBezTo>
                  <a:pt x="989534" y="2652126"/>
                  <a:pt x="1012036" y="2616452"/>
                  <a:pt x="993925" y="2598889"/>
                </a:cubicBezTo>
                <a:cubicBezTo>
                  <a:pt x="993925" y="2558825"/>
                  <a:pt x="1020817" y="2545652"/>
                  <a:pt x="1038929" y="2518760"/>
                </a:cubicBezTo>
                <a:cubicBezTo>
                  <a:pt x="1043868" y="2509979"/>
                  <a:pt x="1034538" y="2514370"/>
                  <a:pt x="1030147" y="2514370"/>
                </a:cubicBezTo>
                <a:cubicBezTo>
                  <a:pt x="1034538" y="2491868"/>
                  <a:pt x="1047711" y="2491868"/>
                  <a:pt x="1065821" y="2483087"/>
                </a:cubicBezTo>
                <a:cubicBezTo>
                  <a:pt x="1092714" y="2465524"/>
                  <a:pt x="1097105" y="2412287"/>
                  <a:pt x="1160220" y="2425460"/>
                </a:cubicBezTo>
                <a:cubicBezTo>
                  <a:pt x="1169549" y="2420520"/>
                  <a:pt x="1173940" y="2407349"/>
                  <a:pt x="1178330" y="2398568"/>
                </a:cubicBezTo>
                <a:cubicBezTo>
                  <a:pt x="1178330" y="2389786"/>
                  <a:pt x="1178330" y="2372223"/>
                  <a:pt x="1164610" y="2376614"/>
                </a:cubicBezTo>
                <a:cubicBezTo>
                  <a:pt x="1173940" y="2363442"/>
                  <a:pt x="1182722" y="2354113"/>
                  <a:pt x="1178330" y="2336550"/>
                </a:cubicBezTo>
                <a:cubicBezTo>
                  <a:pt x="1156377" y="2314598"/>
                  <a:pt x="1111373" y="2332159"/>
                  <a:pt x="1093262" y="2332159"/>
                </a:cubicBezTo>
                <a:cubicBezTo>
                  <a:pt x="1088872" y="2327768"/>
                  <a:pt x="1093262" y="2323378"/>
                  <a:pt x="1093262" y="2318987"/>
                </a:cubicBezTo>
                <a:cubicBezTo>
                  <a:pt x="1071309" y="2323927"/>
                  <a:pt x="1057588" y="2332708"/>
                  <a:pt x="1057588" y="2345880"/>
                </a:cubicBezTo>
                <a:cubicBezTo>
                  <a:pt x="1026306" y="2350270"/>
                  <a:pt x="1016975" y="2367833"/>
                  <a:pt x="1012585" y="2399115"/>
                </a:cubicBezTo>
                <a:cubicBezTo>
                  <a:pt x="1003804" y="2390334"/>
                  <a:pt x="994473" y="2399115"/>
                  <a:pt x="985692" y="2390334"/>
                </a:cubicBezTo>
                <a:cubicBezTo>
                  <a:pt x="968131" y="2399115"/>
                  <a:pt x="954410" y="2412287"/>
                  <a:pt x="927517" y="2412287"/>
                </a:cubicBezTo>
                <a:cubicBezTo>
                  <a:pt x="932456" y="2407897"/>
                  <a:pt x="936847" y="2399115"/>
                  <a:pt x="941237" y="2394726"/>
                </a:cubicBezTo>
                <a:cubicBezTo>
                  <a:pt x="941237" y="2385945"/>
                  <a:pt x="936847" y="2385945"/>
                  <a:pt x="932456" y="2385945"/>
                </a:cubicBezTo>
                <a:cubicBezTo>
                  <a:pt x="932456" y="2377163"/>
                  <a:pt x="941237" y="2377163"/>
                  <a:pt x="941237" y="2368382"/>
                </a:cubicBezTo>
                <a:cubicBezTo>
                  <a:pt x="909954" y="2381554"/>
                  <a:pt x="846839" y="2395274"/>
                  <a:pt x="842449" y="2452901"/>
                </a:cubicBezTo>
                <a:cubicBezTo>
                  <a:pt x="815557" y="2457292"/>
                  <a:pt x="802384" y="2448510"/>
                  <a:pt x="784274" y="2466074"/>
                </a:cubicBezTo>
                <a:cubicBezTo>
                  <a:pt x="788664" y="2483636"/>
                  <a:pt x="815557" y="2470464"/>
                  <a:pt x="829278" y="2470464"/>
                </a:cubicBezTo>
                <a:cubicBezTo>
                  <a:pt x="824887" y="2501747"/>
                  <a:pt x="779882" y="2501747"/>
                  <a:pt x="757380" y="2497357"/>
                </a:cubicBezTo>
                <a:cubicBezTo>
                  <a:pt x="757380" y="2474854"/>
                  <a:pt x="775492" y="2474854"/>
                  <a:pt x="779882" y="2457292"/>
                </a:cubicBezTo>
                <a:cubicBezTo>
                  <a:pt x="748600" y="2461682"/>
                  <a:pt x="717316" y="2452901"/>
                  <a:pt x="694815" y="2461682"/>
                </a:cubicBezTo>
                <a:cubicBezTo>
                  <a:pt x="699754" y="2439729"/>
                  <a:pt x="708535" y="2385945"/>
                  <a:pt x="686033" y="2368382"/>
                </a:cubicBezTo>
                <a:cubicBezTo>
                  <a:pt x="731036" y="2346429"/>
                  <a:pt x="766710" y="2319537"/>
                  <a:pt x="829825" y="2315146"/>
                </a:cubicBezTo>
                <a:cubicBezTo>
                  <a:pt x="825435" y="2324475"/>
                  <a:pt x="821044" y="2328866"/>
                  <a:pt x="825435" y="2342038"/>
                </a:cubicBezTo>
                <a:cubicBezTo>
                  <a:pt x="807873" y="2337648"/>
                  <a:pt x="785370" y="2342038"/>
                  <a:pt x="794152" y="2359601"/>
                </a:cubicBezTo>
                <a:cubicBezTo>
                  <a:pt x="794152" y="2368382"/>
                  <a:pt x="812264" y="2363991"/>
                  <a:pt x="816653" y="2363991"/>
                </a:cubicBezTo>
                <a:cubicBezTo>
                  <a:pt x="812264" y="2386493"/>
                  <a:pt x="825984" y="2390884"/>
                  <a:pt x="834765" y="2399665"/>
                </a:cubicBezTo>
                <a:cubicBezTo>
                  <a:pt x="902271" y="2390884"/>
                  <a:pt x="911601" y="2328318"/>
                  <a:pt x="897880" y="2275081"/>
                </a:cubicBezTo>
                <a:cubicBezTo>
                  <a:pt x="893490" y="2270690"/>
                  <a:pt x="888550" y="2261910"/>
                  <a:pt x="879768" y="2261910"/>
                </a:cubicBezTo>
                <a:cubicBezTo>
                  <a:pt x="875378" y="2248737"/>
                  <a:pt x="884159" y="2253128"/>
                  <a:pt x="884159" y="2244346"/>
                </a:cubicBezTo>
                <a:cubicBezTo>
                  <a:pt x="862207" y="2221845"/>
                  <a:pt x="830374" y="2275081"/>
                  <a:pt x="799092" y="2257518"/>
                </a:cubicBezTo>
                <a:cubicBezTo>
                  <a:pt x="812264" y="2164218"/>
                  <a:pt x="713475" y="2239957"/>
                  <a:pt x="677801" y="2253128"/>
                </a:cubicBezTo>
                <a:cubicBezTo>
                  <a:pt x="695912" y="2231175"/>
                  <a:pt x="735977" y="2226235"/>
                  <a:pt x="754089" y="2204282"/>
                </a:cubicBezTo>
                <a:cubicBezTo>
                  <a:pt x="749698" y="2177939"/>
                  <a:pt x="713475" y="2191111"/>
                  <a:pt x="686582" y="2191111"/>
                </a:cubicBezTo>
                <a:cubicBezTo>
                  <a:pt x="686582" y="2172999"/>
                  <a:pt x="709084" y="2181781"/>
                  <a:pt x="704694" y="2164218"/>
                </a:cubicBezTo>
                <a:cubicBezTo>
                  <a:pt x="690973" y="2133484"/>
                  <a:pt x="655300" y="2159827"/>
                  <a:pt x="637188" y="2155438"/>
                </a:cubicBezTo>
                <a:cubicBezTo>
                  <a:pt x="645969" y="2151047"/>
                  <a:pt x="645969" y="2129093"/>
                  <a:pt x="659689" y="2137874"/>
                </a:cubicBezTo>
                <a:cubicBezTo>
                  <a:pt x="704144" y="2110982"/>
                  <a:pt x="690973" y="2040184"/>
                  <a:pt x="717864" y="2008901"/>
                </a:cubicBezTo>
                <a:cubicBezTo>
                  <a:pt x="740367" y="2017682"/>
                  <a:pt x="762869" y="1995179"/>
                  <a:pt x="767259" y="1973227"/>
                </a:cubicBezTo>
                <a:cubicBezTo>
                  <a:pt x="789761" y="1964446"/>
                  <a:pt x="802933" y="1946335"/>
                  <a:pt x="816653" y="1928771"/>
                </a:cubicBezTo>
                <a:cubicBezTo>
                  <a:pt x="816653" y="1919990"/>
                  <a:pt x="802933" y="1924381"/>
                  <a:pt x="794152" y="1924381"/>
                </a:cubicBezTo>
                <a:cubicBezTo>
                  <a:pt x="816653" y="1906270"/>
                  <a:pt x="834765" y="1879926"/>
                  <a:pt x="834765" y="1844252"/>
                </a:cubicBezTo>
                <a:cubicBezTo>
                  <a:pt x="727195" y="1888707"/>
                  <a:pt x="637188" y="1959506"/>
                  <a:pt x="534008" y="1995179"/>
                </a:cubicBezTo>
                <a:cubicBezTo>
                  <a:pt x="534008" y="1941944"/>
                  <a:pt x="470893" y="1950725"/>
                  <a:pt x="435221" y="1933163"/>
                </a:cubicBezTo>
                <a:cubicBezTo>
                  <a:pt x="435221" y="1923832"/>
                  <a:pt x="448392" y="1923832"/>
                  <a:pt x="444001" y="1906270"/>
                </a:cubicBezTo>
                <a:cubicBezTo>
                  <a:pt x="439610" y="1901879"/>
                  <a:pt x="439610" y="1901879"/>
                  <a:pt x="439610" y="1897489"/>
                </a:cubicBezTo>
                <a:cubicBezTo>
                  <a:pt x="417109" y="1906270"/>
                  <a:pt x="367714" y="1928771"/>
                  <a:pt x="345213" y="1901879"/>
                </a:cubicBezTo>
                <a:cubicBezTo>
                  <a:pt x="345213" y="1888158"/>
                  <a:pt x="349603" y="1879377"/>
                  <a:pt x="353994" y="1874986"/>
                </a:cubicBezTo>
                <a:cubicBezTo>
                  <a:pt x="335882" y="1844252"/>
                  <a:pt x="282097" y="1870596"/>
                  <a:pt x="255205" y="1866206"/>
                </a:cubicBezTo>
                <a:cubicBezTo>
                  <a:pt x="255205" y="1853034"/>
                  <a:pt x="273316" y="1857424"/>
                  <a:pt x="273316" y="1844252"/>
                </a:cubicBezTo>
                <a:cubicBezTo>
                  <a:pt x="260144" y="1835471"/>
                  <a:pt x="237642" y="1853034"/>
                  <a:pt x="219532" y="1853034"/>
                </a:cubicBezTo>
                <a:cubicBezTo>
                  <a:pt x="232704" y="1821751"/>
                  <a:pt x="286488" y="1795407"/>
                  <a:pt x="300208" y="1755342"/>
                </a:cubicBezTo>
                <a:cubicBezTo>
                  <a:pt x="290879" y="1750951"/>
                  <a:pt x="282097" y="1755342"/>
                  <a:pt x="286488" y="1764124"/>
                </a:cubicBezTo>
                <a:cubicBezTo>
                  <a:pt x="277158" y="1746561"/>
                  <a:pt x="290879" y="1732841"/>
                  <a:pt x="295269" y="1719668"/>
                </a:cubicBezTo>
                <a:cubicBezTo>
                  <a:pt x="327101" y="1728998"/>
                  <a:pt x="344663" y="1715278"/>
                  <a:pt x="358384" y="1697715"/>
                </a:cubicBezTo>
                <a:cubicBezTo>
                  <a:pt x="389667" y="1706496"/>
                  <a:pt x="407778" y="1706496"/>
                  <a:pt x="439061" y="1693325"/>
                </a:cubicBezTo>
                <a:cubicBezTo>
                  <a:pt x="429731" y="1666432"/>
                  <a:pt x="452233" y="1644479"/>
                  <a:pt x="470344" y="1657651"/>
                </a:cubicBezTo>
                <a:cubicBezTo>
                  <a:pt x="506567" y="1617587"/>
                  <a:pt x="573523" y="1626368"/>
                  <a:pt x="587245" y="1559960"/>
                </a:cubicBezTo>
                <a:cubicBezTo>
                  <a:pt x="622918" y="1573681"/>
                  <a:pt x="645420" y="1515506"/>
                  <a:pt x="686033" y="1542398"/>
                </a:cubicBezTo>
                <a:cubicBezTo>
                  <a:pt x="699205" y="1538007"/>
                  <a:pt x="707986" y="1524835"/>
                  <a:pt x="721707" y="1520445"/>
                </a:cubicBezTo>
                <a:cubicBezTo>
                  <a:pt x="721707" y="1502334"/>
                  <a:pt x="717316" y="1506724"/>
                  <a:pt x="721707" y="1493552"/>
                </a:cubicBezTo>
                <a:cubicBezTo>
                  <a:pt x="775492" y="1497943"/>
                  <a:pt x="824887" y="1475990"/>
                  <a:pt x="869890" y="1449097"/>
                </a:cubicBezTo>
                <a:cubicBezTo>
                  <a:pt x="869890" y="1449097"/>
                  <a:pt x="869890" y="1449097"/>
                  <a:pt x="869890" y="1427144"/>
                </a:cubicBezTo>
                <a:cubicBezTo>
                  <a:pt x="878672" y="1427144"/>
                  <a:pt x="892391" y="1418362"/>
                  <a:pt x="892391" y="1431534"/>
                </a:cubicBezTo>
                <a:cubicBezTo>
                  <a:pt x="1058687" y="1333295"/>
                  <a:pt x="1251873" y="1258105"/>
                  <a:pt x="1386335" y="1129131"/>
                </a:cubicBezTo>
                <a:cubicBezTo>
                  <a:pt x="1386335" y="1107179"/>
                  <a:pt x="1350662" y="1124741"/>
                  <a:pt x="1336942" y="1124741"/>
                </a:cubicBezTo>
                <a:cubicBezTo>
                  <a:pt x="1336942" y="1120350"/>
                  <a:pt x="1341333" y="1115960"/>
                  <a:pt x="1341333" y="1111570"/>
                </a:cubicBezTo>
                <a:cubicBezTo>
                  <a:pt x="1318829" y="1102788"/>
                  <a:pt x="1300719" y="1085225"/>
                  <a:pt x="1269436" y="1089615"/>
                </a:cubicBezTo>
                <a:cubicBezTo>
                  <a:pt x="1269436" y="1045161"/>
                  <a:pt x="1224432" y="1094006"/>
                  <a:pt x="1201930" y="1076444"/>
                </a:cubicBezTo>
                <a:cubicBezTo>
                  <a:pt x="1210711" y="1045710"/>
                  <a:pt x="1175038" y="1036379"/>
                  <a:pt x="1161316" y="1014427"/>
                </a:cubicBezTo>
                <a:cubicBezTo>
                  <a:pt x="1130034" y="1018817"/>
                  <a:pt x="1111923" y="1063272"/>
                  <a:pt x="1076249" y="1045710"/>
                </a:cubicBezTo>
                <a:cubicBezTo>
                  <a:pt x="1067468" y="1045710"/>
                  <a:pt x="1071858" y="1054491"/>
                  <a:pt x="1071858" y="1063272"/>
                </a:cubicBezTo>
                <a:cubicBezTo>
                  <a:pt x="1031794" y="1067662"/>
                  <a:pt x="1022464" y="1067662"/>
                  <a:pt x="986790" y="1076444"/>
                </a:cubicBezTo>
                <a:cubicBezTo>
                  <a:pt x="986790" y="1053942"/>
                  <a:pt x="1009293" y="1053942"/>
                  <a:pt x="1018074" y="1040770"/>
                </a:cubicBezTo>
                <a:cubicBezTo>
                  <a:pt x="973619" y="1018268"/>
                  <a:pt x="910504" y="1045161"/>
                  <a:pt x="856717" y="1062723"/>
                </a:cubicBezTo>
                <a:cubicBezTo>
                  <a:pt x="874281" y="1049551"/>
                  <a:pt x="888002" y="1031440"/>
                  <a:pt x="914893" y="1022659"/>
                </a:cubicBezTo>
                <a:cubicBezTo>
                  <a:pt x="906113" y="1018268"/>
                  <a:pt x="892391" y="1022659"/>
                  <a:pt x="883612" y="1022659"/>
                </a:cubicBezTo>
                <a:cubicBezTo>
                  <a:pt x="896783" y="978204"/>
                  <a:pt x="1013683" y="964483"/>
                  <a:pt x="991181" y="902466"/>
                </a:cubicBezTo>
                <a:cubicBezTo>
                  <a:pt x="1054296" y="844839"/>
                  <a:pt x="1134973" y="804775"/>
                  <a:pt x="1215651" y="764711"/>
                </a:cubicBezTo>
                <a:cubicBezTo>
                  <a:pt x="1220041" y="760320"/>
                  <a:pt x="1220041" y="755929"/>
                  <a:pt x="1224432" y="747148"/>
                </a:cubicBezTo>
                <a:cubicBezTo>
                  <a:pt x="1228822" y="747148"/>
                  <a:pt x="1228822" y="751539"/>
                  <a:pt x="1228822" y="755929"/>
                </a:cubicBezTo>
                <a:cubicBezTo>
                  <a:pt x="1367675" y="693911"/>
                  <a:pt x="1529579" y="573719"/>
                  <a:pt x="1709047" y="524872"/>
                </a:cubicBezTo>
                <a:cubicBezTo>
                  <a:pt x="1722766" y="520483"/>
                  <a:pt x="1740329" y="520483"/>
                  <a:pt x="1758441" y="516092"/>
                </a:cubicBezTo>
                <a:cubicBezTo>
                  <a:pt x="1785332" y="507311"/>
                  <a:pt x="1803444" y="489199"/>
                  <a:pt x="1825946" y="480419"/>
                </a:cubicBezTo>
                <a:cubicBezTo>
                  <a:pt x="1875340" y="457916"/>
                  <a:pt x="1915404" y="453525"/>
                  <a:pt x="1982910" y="440354"/>
                </a:cubicBezTo>
                <a:cubicBezTo>
                  <a:pt x="2005412" y="435964"/>
                  <a:pt x="2027914" y="427183"/>
                  <a:pt x="2050416" y="449135"/>
                </a:cubicBezTo>
                <a:cubicBezTo>
                  <a:pt x="2050416" y="466697"/>
                  <a:pt x="2041635" y="476028"/>
                  <a:pt x="2046025" y="493589"/>
                </a:cubicBezTo>
                <a:cubicBezTo>
                  <a:pt x="2050416" y="506761"/>
                  <a:pt x="2072917" y="502371"/>
                  <a:pt x="2072917" y="515543"/>
                </a:cubicBezTo>
                <a:cubicBezTo>
                  <a:pt x="2064136" y="559998"/>
                  <a:pt x="1987850" y="546827"/>
                  <a:pt x="1987850" y="600063"/>
                </a:cubicBezTo>
                <a:cubicBezTo>
                  <a:pt x="1979069" y="600063"/>
                  <a:pt x="1969738" y="604453"/>
                  <a:pt x="1965347" y="604453"/>
                </a:cubicBezTo>
                <a:cubicBezTo>
                  <a:pt x="1965347" y="617625"/>
                  <a:pt x="1974128" y="613234"/>
                  <a:pt x="1969738" y="626406"/>
                </a:cubicBezTo>
                <a:cubicBezTo>
                  <a:pt x="1934065" y="648908"/>
                  <a:pt x="1907172" y="684033"/>
                  <a:pt x="1866560" y="710926"/>
                </a:cubicBezTo>
                <a:cubicBezTo>
                  <a:pt x="1947785" y="692814"/>
                  <a:pt x="2041635" y="608294"/>
                  <a:pt x="2158534" y="635187"/>
                </a:cubicBezTo>
                <a:cubicBezTo>
                  <a:pt x="2158534" y="648358"/>
                  <a:pt x="2144814" y="657689"/>
                  <a:pt x="2144814" y="675252"/>
                </a:cubicBezTo>
                <a:cubicBezTo>
                  <a:pt x="2157986" y="675252"/>
                  <a:pt x="2157986" y="662080"/>
                  <a:pt x="2176097" y="662080"/>
                </a:cubicBezTo>
                <a:cubicBezTo>
                  <a:pt x="2184878" y="670861"/>
                  <a:pt x="2184878" y="697754"/>
                  <a:pt x="2176097" y="706536"/>
                </a:cubicBezTo>
                <a:cubicBezTo>
                  <a:pt x="2184878" y="710926"/>
                  <a:pt x="2198598" y="715316"/>
                  <a:pt x="2207379" y="724097"/>
                </a:cubicBezTo>
                <a:cubicBezTo>
                  <a:pt x="2328122" y="679642"/>
                  <a:pt x="2413738" y="608844"/>
                  <a:pt x="2543811" y="577561"/>
                </a:cubicBezTo>
                <a:cubicBezTo>
                  <a:pt x="2570703" y="551217"/>
                  <a:pt x="2656321" y="537497"/>
                  <a:pt x="2687603" y="573170"/>
                </a:cubicBezTo>
                <a:cubicBezTo>
                  <a:pt x="2714496" y="559449"/>
                  <a:pt x="2750169" y="559449"/>
                  <a:pt x="2768281" y="537497"/>
                </a:cubicBezTo>
                <a:cubicBezTo>
                  <a:pt x="2768281" y="533106"/>
                  <a:pt x="2754560" y="524325"/>
                  <a:pt x="2750169" y="537497"/>
                </a:cubicBezTo>
                <a:cubicBezTo>
                  <a:pt x="2736997" y="533106"/>
                  <a:pt x="2763890" y="515543"/>
                  <a:pt x="2745779" y="515543"/>
                </a:cubicBezTo>
                <a:cubicBezTo>
                  <a:pt x="2786392" y="471088"/>
                  <a:pt x="2848958" y="448586"/>
                  <a:pt x="2871460" y="390960"/>
                </a:cubicBezTo>
                <a:cubicBezTo>
                  <a:pt x="2880241" y="395350"/>
                  <a:pt x="2867069" y="395350"/>
                  <a:pt x="2875851" y="404131"/>
                </a:cubicBezTo>
                <a:cubicBezTo>
                  <a:pt x="2912073" y="399741"/>
                  <a:pt x="2912073" y="364067"/>
                  <a:pt x="2943356" y="355286"/>
                </a:cubicBezTo>
                <a:cubicBezTo>
                  <a:pt x="2970248" y="372849"/>
                  <a:pt x="3001532" y="337175"/>
                  <a:pt x="3024034" y="324003"/>
                </a:cubicBezTo>
                <a:cubicBezTo>
                  <a:pt x="3019643" y="319612"/>
                  <a:pt x="3019643" y="310830"/>
                  <a:pt x="3019643" y="302049"/>
                </a:cubicBezTo>
                <a:cubicBezTo>
                  <a:pt x="3037754" y="297658"/>
                  <a:pt x="3046536" y="297658"/>
                  <a:pt x="3064647" y="288877"/>
                </a:cubicBezTo>
                <a:cubicBezTo>
                  <a:pt x="3064647" y="297658"/>
                  <a:pt x="3050926" y="297658"/>
                  <a:pt x="3046536" y="306440"/>
                </a:cubicBezTo>
                <a:cubicBezTo>
                  <a:pt x="3105260" y="283938"/>
                  <a:pt x="3181546" y="288329"/>
                  <a:pt x="3239722" y="279547"/>
                </a:cubicBezTo>
                <a:close/>
                <a:moveTo>
                  <a:pt x="5450395" y="159903"/>
                </a:moveTo>
                <a:cubicBezTo>
                  <a:pt x="5441065" y="168685"/>
                  <a:pt x="5432284" y="181857"/>
                  <a:pt x="5405391" y="177466"/>
                </a:cubicBezTo>
                <a:cubicBezTo>
                  <a:pt x="5414173" y="155513"/>
                  <a:pt x="5436674" y="168685"/>
                  <a:pt x="5450395" y="159903"/>
                </a:cubicBezTo>
                <a:close/>
                <a:moveTo>
                  <a:pt x="5566746" y="111607"/>
                </a:moveTo>
                <a:cubicBezTo>
                  <a:pt x="5557415" y="115997"/>
                  <a:pt x="5557415" y="129169"/>
                  <a:pt x="5548635" y="133560"/>
                </a:cubicBezTo>
                <a:cubicBezTo>
                  <a:pt x="5553574" y="137950"/>
                  <a:pt x="5553574" y="151122"/>
                  <a:pt x="5562356" y="146732"/>
                </a:cubicBezTo>
                <a:cubicBezTo>
                  <a:pt x="5562356" y="155513"/>
                  <a:pt x="5548635" y="151122"/>
                  <a:pt x="5548635" y="159903"/>
                </a:cubicBezTo>
                <a:cubicBezTo>
                  <a:pt x="5553574" y="164294"/>
                  <a:pt x="5562356" y="164294"/>
                  <a:pt x="5562356" y="159903"/>
                </a:cubicBezTo>
                <a:cubicBezTo>
                  <a:pt x="5562356" y="181857"/>
                  <a:pt x="5512962" y="190638"/>
                  <a:pt x="5481677" y="191187"/>
                </a:cubicBezTo>
                <a:cubicBezTo>
                  <a:pt x="5490459" y="164843"/>
                  <a:pt x="5557966" y="155513"/>
                  <a:pt x="5539854" y="133560"/>
                </a:cubicBezTo>
                <a:cubicBezTo>
                  <a:pt x="5548635" y="124778"/>
                  <a:pt x="5553025" y="111607"/>
                  <a:pt x="5566746" y="111607"/>
                </a:cubicBezTo>
                <a:close/>
                <a:moveTo>
                  <a:pt x="5459176" y="79774"/>
                </a:moveTo>
                <a:cubicBezTo>
                  <a:pt x="5463568" y="101727"/>
                  <a:pt x="5441065" y="101727"/>
                  <a:pt x="5423502" y="101727"/>
                </a:cubicBezTo>
                <a:cubicBezTo>
                  <a:pt x="5427893" y="88556"/>
                  <a:pt x="5436674" y="79774"/>
                  <a:pt x="5459176" y="79774"/>
                </a:cubicBezTo>
                <a:close/>
                <a:moveTo>
                  <a:pt x="5467958" y="57273"/>
                </a:moveTo>
                <a:cubicBezTo>
                  <a:pt x="5449846" y="79774"/>
                  <a:pt x="5422954" y="79774"/>
                  <a:pt x="5391671" y="84165"/>
                </a:cubicBezTo>
                <a:cubicBezTo>
                  <a:pt x="5400453" y="74835"/>
                  <a:pt x="5441065" y="61663"/>
                  <a:pt x="5467958" y="57273"/>
                </a:cubicBezTo>
                <a:close/>
                <a:moveTo>
                  <a:pt x="5311212" y="179"/>
                </a:moveTo>
                <a:cubicBezTo>
                  <a:pt x="5322193" y="847"/>
                  <a:pt x="5333770" y="3419"/>
                  <a:pt x="5346118" y="8427"/>
                </a:cubicBezTo>
                <a:cubicBezTo>
                  <a:pt x="5350508" y="30929"/>
                  <a:pt x="5323616" y="26539"/>
                  <a:pt x="5319225" y="44101"/>
                </a:cubicBezTo>
                <a:cubicBezTo>
                  <a:pt x="5328006" y="52882"/>
                  <a:pt x="5332397" y="66054"/>
                  <a:pt x="5354900" y="61663"/>
                </a:cubicBezTo>
                <a:cubicBezTo>
                  <a:pt x="5346118" y="75384"/>
                  <a:pt x="5346118" y="75384"/>
                  <a:pt x="5346118" y="88556"/>
                </a:cubicBezTo>
                <a:cubicBezTo>
                  <a:pt x="5341728" y="97337"/>
                  <a:pt x="5364230" y="97337"/>
                  <a:pt x="5364230" y="88556"/>
                </a:cubicBezTo>
                <a:cubicBezTo>
                  <a:pt x="5368619" y="101727"/>
                  <a:pt x="5328006" y="114900"/>
                  <a:pt x="5346118" y="146183"/>
                </a:cubicBezTo>
                <a:cubicBezTo>
                  <a:pt x="5373011" y="168685"/>
                  <a:pt x="5404843" y="133010"/>
                  <a:pt x="5436126" y="133010"/>
                </a:cubicBezTo>
                <a:cubicBezTo>
                  <a:pt x="5418014" y="159903"/>
                  <a:pt x="5391121" y="177466"/>
                  <a:pt x="5373011" y="204358"/>
                </a:cubicBezTo>
                <a:cubicBezTo>
                  <a:pt x="5418014" y="208749"/>
                  <a:pt x="5435577" y="186796"/>
                  <a:pt x="5476189" y="186796"/>
                </a:cubicBezTo>
                <a:cubicBezTo>
                  <a:pt x="5458628" y="204358"/>
                  <a:pt x="5436126" y="222470"/>
                  <a:pt x="5418014" y="240032"/>
                </a:cubicBezTo>
                <a:cubicBezTo>
                  <a:pt x="5418014" y="248813"/>
                  <a:pt x="5426795" y="248813"/>
                  <a:pt x="5422405" y="257594"/>
                </a:cubicBezTo>
                <a:cubicBezTo>
                  <a:pt x="5436126" y="261985"/>
                  <a:pt x="5436126" y="248813"/>
                  <a:pt x="5444906" y="257594"/>
                </a:cubicBezTo>
                <a:cubicBezTo>
                  <a:pt x="5449298" y="293268"/>
                  <a:pt x="5422405" y="297658"/>
                  <a:pt x="5395512" y="306440"/>
                </a:cubicBezTo>
                <a:cubicBezTo>
                  <a:pt x="5381791" y="320161"/>
                  <a:pt x="5373011" y="333332"/>
                  <a:pt x="5354900" y="333332"/>
                </a:cubicBezTo>
                <a:cubicBezTo>
                  <a:pt x="5345569" y="337724"/>
                  <a:pt x="5349959" y="350895"/>
                  <a:pt x="5341178" y="355286"/>
                </a:cubicBezTo>
                <a:cubicBezTo>
                  <a:pt x="5327458" y="359677"/>
                  <a:pt x="5327458" y="346505"/>
                  <a:pt x="5323068" y="346505"/>
                </a:cubicBezTo>
                <a:cubicBezTo>
                  <a:pt x="5313737" y="346505"/>
                  <a:pt x="5304956" y="350895"/>
                  <a:pt x="5304956" y="364067"/>
                </a:cubicBezTo>
                <a:cubicBezTo>
                  <a:pt x="5368071" y="372849"/>
                  <a:pt x="5413074" y="332784"/>
                  <a:pt x="5471250" y="315221"/>
                </a:cubicBezTo>
                <a:cubicBezTo>
                  <a:pt x="5453139" y="328394"/>
                  <a:pt x="5435028" y="342114"/>
                  <a:pt x="5430638" y="364067"/>
                </a:cubicBezTo>
                <a:cubicBezTo>
                  <a:pt x="5435028" y="386020"/>
                  <a:pt x="5453139" y="404131"/>
                  <a:pt x="5448747" y="421694"/>
                </a:cubicBezTo>
                <a:cubicBezTo>
                  <a:pt x="5480031" y="426633"/>
                  <a:pt x="5498142" y="408522"/>
                  <a:pt x="5520644" y="399741"/>
                </a:cubicBezTo>
                <a:cubicBezTo>
                  <a:pt x="5502533" y="448586"/>
                  <a:pt x="5435577" y="484260"/>
                  <a:pt x="5421856" y="537497"/>
                </a:cubicBezTo>
                <a:cubicBezTo>
                  <a:pt x="5457529" y="590732"/>
                  <a:pt x="5511862" y="523775"/>
                  <a:pt x="5547537" y="510604"/>
                </a:cubicBezTo>
                <a:cubicBezTo>
                  <a:pt x="5534366" y="537497"/>
                  <a:pt x="5516254" y="568780"/>
                  <a:pt x="5489361" y="581952"/>
                </a:cubicBezTo>
                <a:cubicBezTo>
                  <a:pt x="5489361" y="612685"/>
                  <a:pt x="5461919" y="648358"/>
                  <a:pt x="5475641" y="684033"/>
                </a:cubicBezTo>
                <a:cubicBezTo>
                  <a:pt x="5466859" y="692814"/>
                  <a:pt x="5448747" y="688424"/>
                  <a:pt x="5439967" y="697205"/>
                </a:cubicBezTo>
                <a:cubicBezTo>
                  <a:pt x="5449298" y="710377"/>
                  <a:pt x="5458078" y="727939"/>
                  <a:pt x="5480581" y="714767"/>
                </a:cubicBezTo>
                <a:cubicBezTo>
                  <a:pt x="5480581" y="732878"/>
                  <a:pt x="5466859" y="732878"/>
                  <a:pt x="5458078" y="741660"/>
                </a:cubicBezTo>
                <a:cubicBezTo>
                  <a:pt x="5449298" y="746050"/>
                  <a:pt x="5463019" y="724097"/>
                  <a:pt x="5449298" y="724097"/>
                </a:cubicBezTo>
                <a:cubicBezTo>
                  <a:pt x="5440516" y="732878"/>
                  <a:pt x="5444906" y="737269"/>
                  <a:pt x="5444906" y="746050"/>
                </a:cubicBezTo>
                <a:cubicBezTo>
                  <a:pt x="5422405" y="746050"/>
                  <a:pt x="5409233" y="759222"/>
                  <a:pt x="5391121" y="768003"/>
                </a:cubicBezTo>
                <a:cubicBezTo>
                  <a:pt x="5395512" y="759222"/>
                  <a:pt x="5391121" y="754832"/>
                  <a:pt x="5391121" y="750441"/>
                </a:cubicBezTo>
                <a:cubicBezTo>
                  <a:pt x="5368619" y="754832"/>
                  <a:pt x="5346118" y="790505"/>
                  <a:pt x="5364230" y="812459"/>
                </a:cubicBezTo>
                <a:cubicBezTo>
                  <a:pt x="5337336" y="830569"/>
                  <a:pt x="5287943" y="843742"/>
                  <a:pt x="5238548" y="843742"/>
                </a:cubicBezTo>
                <a:cubicBezTo>
                  <a:pt x="5261050" y="808068"/>
                  <a:pt x="5337336" y="772394"/>
                  <a:pt x="5292333" y="710377"/>
                </a:cubicBezTo>
                <a:cubicBezTo>
                  <a:pt x="5301115" y="705986"/>
                  <a:pt x="5314835" y="705986"/>
                  <a:pt x="5319225" y="692814"/>
                </a:cubicBezTo>
                <a:cubicBezTo>
                  <a:pt x="5287943" y="674703"/>
                  <a:pt x="5314835" y="652750"/>
                  <a:pt x="5314835" y="617076"/>
                </a:cubicBezTo>
                <a:cubicBezTo>
                  <a:pt x="5314835" y="608294"/>
                  <a:pt x="5305505" y="608294"/>
                  <a:pt x="5296724" y="603904"/>
                </a:cubicBezTo>
                <a:cubicBezTo>
                  <a:pt x="5265441" y="665922"/>
                  <a:pt x="5130978" y="665922"/>
                  <a:pt x="5067863" y="652750"/>
                </a:cubicBezTo>
                <a:cubicBezTo>
                  <a:pt x="5067863" y="634638"/>
                  <a:pt x="5059081" y="617076"/>
                  <a:pt x="5040970" y="617076"/>
                </a:cubicBezTo>
                <a:cubicBezTo>
                  <a:pt x="5023407" y="625857"/>
                  <a:pt x="5019017" y="643968"/>
                  <a:pt x="5005296" y="652750"/>
                </a:cubicBezTo>
                <a:cubicBezTo>
                  <a:pt x="5005296" y="665922"/>
                  <a:pt x="5010236" y="670313"/>
                  <a:pt x="5019017" y="670313"/>
                </a:cubicBezTo>
                <a:cubicBezTo>
                  <a:pt x="5019017" y="684033"/>
                  <a:pt x="5005296" y="684033"/>
                  <a:pt x="5005296" y="701596"/>
                </a:cubicBezTo>
                <a:cubicBezTo>
                  <a:pt x="4982795" y="697205"/>
                  <a:pt x="4955902" y="710377"/>
                  <a:pt x="4937791" y="719158"/>
                </a:cubicBezTo>
                <a:cubicBezTo>
                  <a:pt x="4933401" y="705437"/>
                  <a:pt x="4973464" y="701046"/>
                  <a:pt x="4987185" y="687875"/>
                </a:cubicBezTo>
                <a:cubicBezTo>
                  <a:pt x="4978403" y="683485"/>
                  <a:pt x="4964683" y="665922"/>
                  <a:pt x="4987185" y="665922"/>
                </a:cubicBezTo>
                <a:cubicBezTo>
                  <a:pt x="4978403" y="657141"/>
                  <a:pt x="4974013" y="670313"/>
                  <a:pt x="4960292" y="661531"/>
                </a:cubicBezTo>
                <a:cubicBezTo>
                  <a:pt x="4938340" y="595122"/>
                  <a:pt x="5095304" y="630797"/>
                  <a:pt x="5050300" y="550668"/>
                </a:cubicBezTo>
                <a:cubicBezTo>
                  <a:pt x="4992125" y="568780"/>
                  <a:pt x="4952060" y="573170"/>
                  <a:pt x="4888945" y="586342"/>
                </a:cubicBezTo>
                <a:cubicBezTo>
                  <a:pt x="4888945" y="573170"/>
                  <a:pt x="4875225" y="573170"/>
                  <a:pt x="4870835" y="568780"/>
                </a:cubicBezTo>
                <a:cubicBezTo>
                  <a:pt x="4884007" y="528716"/>
                  <a:pt x="4955902" y="546278"/>
                  <a:pt x="4951511" y="493041"/>
                </a:cubicBezTo>
                <a:cubicBezTo>
                  <a:pt x="4951511" y="488650"/>
                  <a:pt x="4947122" y="493041"/>
                  <a:pt x="4947122" y="484260"/>
                </a:cubicBezTo>
                <a:cubicBezTo>
                  <a:pt x="4915838" y="514994"/>
                  <a:pt x="4875225" y="519934"/>
                  <a:pt x="4852722" y="541887"/>
                </a:cubicBezTo>
                <a:cubicBezTo>
                  <a:pt x="4834612" y="537497"/>
                  <a:pt x="4861503" y="514994"/>
                  <a:pt x="4857113" y="493041"/>
                </a:cubicBezTo>
                <a:cubicBezTo>
                  <a:pt x="4812659" y="514994"/>
                  <a:pt x="4790156" y="533106"/>
                  <a:pt x="4745154" y="550668"/>
                </a:cubicBezTo>
                <a:cubicBezTo>
                  <a:pt x="4736372" y="550668"/>
                  <a:pt x="4745154" y="533106"/>
                  <a:pt x="4735274" y="533106"/>
                </a:cubicBezTo>
                <a:cubicBezTo>
                  <a:pt x="4762165" y="501822"/>
                  <a:pt x="4779730" y="461758"/>
                  <a:pt x="4820342" y="448586"/>
                </a:cubicBezTo>
                <a:cubicBezTo>
                  <a:pt x="4838454" y="426085"/>
                  <a:pt x="4829124" y="395350"/>
                  <a:pt x="4820342" y="368458"/>
                </a:cubicBezTo>
                <a:cubicBezTo>
                  <a:pt x="4847235" y="350895"/>
                  <a:pt x="4860407" y="319612"/>
                  <a:pt x="4905411" y="319612"/>
                </a:cubicBezTo>
                <a:cubicBezTo>
                  <a:pt x="4909801" y="337724"/>
                  <a:pt x="4914193" y="337724"/>
                  <a:pt x="4905411" y="350895"/>
                </a:cubicBezTo>
                <a:cubicBezTo>
                  <a:pt x="4909801" y="359677"/>
                  <a:pt x="4919131" y="346505"/>
                  <a:pt x="4927912" y="350895"/>
                </a:cubicBezTo>
                <a:cubicBezTo>
                  <a:pt x="4932851" y="390960"/>
                  <a:pt x="4910350" y="439805"/>
                  <a:pt x="4869736" y="448586"/>
                </a:cubicBezTo>
                <a:cubicBezTo>
                  <a:pt x="4874128" y="439805"/>
                  <a:pt x="4869736" y="439805"/>
                  <a:pt x="4865346" y="431024"/>
                </a:cubicBezTo>
                <a:cubicBezTo>
                  <a:pt x="4856565" y="435414"/>
                  <a:pt x="4847235" y="439805"/>
                  <a:pt x="4842845" y="452977"/>
                </a:cubicBezTo>
                <a:cubicBezTo>
                  <a:pt x="4856565" y="466149"/>
                  <a:pt x="4892239" y="448586"/>
                  <a:pt x="4910350" y="466149"/>
                </a:cubicBezTo>
                <a:cubicBezTo>
                  <a:pt x="4968526" y="439805"/>
                  <a:pt x="4972916" y="368458"/>
                  <a:pt x="4941633" y="315221"/>
                </a:cubicBezTo>
                <a:cubicBezTo>
                  <a:pt x="4936694" y="297111"/>
                  <a:pt x="4954805" y="297111"/>
                  <a:pt x="4950414" y="279547"/>
                </a:cubicBezTo>
                <a:cubicBezTo>
                  <a:pt x="4941084" y="270766"/>
                  <a:pt x="4927912" y="261985"/>
                  <a:pt x="4909801" y="257594"/>
                </a:cubicBezTo>
                <a:cubicBezTo>
                  <a:pt x="4914193" y="253204"/>
                  <a:pt x="4919131" y="244422"/>
                  <a:pt x="4905411" y="248813"/>
                </a:cubicBezTo>
                <a:cubicBezTo>
                  <a:pt x="4977307" y="195029"/>
                  <a:pt x="5089817" y="195029"/>
                  <a:pt x="5143601" y="128620"/>
                </a:cubicBezTo>
                <a:cubicBezTo>
                  <a:pt x="5134820" y="106118"/>
                  <a:pt x="5112318" y="133010"/>
                  <a:pt x="5094207" y="133010"/>
                </a:cubicBezTo>
                <a:cubicBezTo>
                  <a:pt x="5103537" y="115448"/>
                  <a:pt x="5107927" y="101727"/>
                  <a:pt x="5107927" y="84165"/>
                </a:cubicBezTo>
                <a:cubicBezTo>
                  <a:pt x="5186683" y="84165"/>
                  <a:pt x="5234346" y="-4496"/>
                  <a:pt x="5311212" y="179"/>
                </a:cubicBezTo>
                <a:close/>
              </a:path>
            </a:pathLst>
          </a:custGeom>
          <a:blipFill>
            <a:blip r:embed="rId4"/>
            <a:srcRect/>
            <a:stretch>
              <a:fillRect l="-33366" r="-33366"/>
            </a:stretch>
          </a:blipFill>
          <a:ln w="127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pic>
        <p:nvPicPr>
          <p:cNvPr id="12" name="图片 11"/>
          <p:cNvPicPr/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 flipH="1">
            <a:off x="1" y="0"/>
            <a:ext cx="2843123" cy="2054979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13" name="标题 1"/>
          <p:cNvSpPr/>
          <p:nvPr/>
        </p:nvSpPr>
        <p:spPr>
          <a:xfrm>
            <a:off x="6232023" y="2810064"/>
            <a:ext cx="5284763" cy="1678706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t"/>
          <a:lstStyle/>
          <a:p>
            <a:pPr algn="r">
              <a:lnSpc>
                <a:spcPct val="129999"/>
              </a:lnSpc>
            </a:pPr>
            <a:r>
              <a:rPr altLang="zh-CN" kumimoji="1" lang="en-US" sz="4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erif SC Regular"/>
                <a:ea typeface="Source Han Serif SC Regular"/>
                <a:latin typeface="Source Han Serif SC Regular"/>
              </a:rPr>
              <a:t>三农问题概述与重要性</a:t>
            </a:r>
            <a:endParaRPr altLang="en-US" kumimoji="1" lang="zh-CN"/>
          </a:p>
        </p:txBody>
      </p:sp>
      <p:sp>
        <p:nvSpPr>
          <p:cNvPr id="14" name="标题 1"/>
          <p:cNvSpPr/>
          <p:nvPr/>
        </p:nvSpPr>
        <p:spPr>
          <a:xfrm flipH="1">
            <a:off x="10427896" y="5080190"/>
            <a:ext cx="998625" cy="718633"/>
          </a:xfrm>
          <a:custGeom>
            <a:avLst/>
            <a:gdLst>
              <a:gd name="connsiteX0" fmla="*/ 1179544 w 2317457"/>
              <a:gd name="connsiteY0" fmla="*/ 86443 h 1667695"/>
              <a:gd name="connsiteX1" fmla="*/ 1090344 w 2317457"/>
              <a:gd name="connsiteY1" fmla="*/ 101913 h 1667695"/>
              <a:gd name="connsiteX2" fmla="*/ 858887 w 2317457"/>
              <a:gd name="connsiteY2" fmla="*/ 353658 h 1667695"/>
              <a:gd name="connsiteX3" fmla="*/ 795927 w 2317457"/>
              <a:gd name="connsiteY3" fmla="*/ 379281 h 1667695"/>
              <a:gd name="connsiteX4" fmla="*/ 413212 w 2317457"/>
              <a:gd name="connsiteY4" fmla="*/ 528728 h 1667695"/>
              <a:gd name="connsiteX5" fmla="*/ 364825 w 2317457"/>
              <a:gd name="connsiteY5" fmla="*/ 548445 h 1667695"/>
              <a:gd name="connsiteX6" fmla="*/ 85933 w 2317457"/>
              <a:gd name="connsiteY6" fmla="*/ 751994 h 1667695"/>
              <a:gd name="connsiteX7" fmla="*/ 317391 w 2317457"/>
              <a:gd name="connsiteY7" fmla="*/ 1075272 h 1667695"/>
              <a:gd name="connsiteX8" fmla="*/ 347299 w 2317457"/>
              <a:gd name="connsiteY8" fmla="*/ 1105181 h 1667695"/>
              <a:gd name="connsiteX9" fmla="*/ 859173 w 2317457"/>
              <a:gd name="connsiteY9" fmla="*/ 1226148 h 1667695"/>
              <a:gd name="connsiteX10" fmla="*/ 870404 w 2317457"/>
              <a:gd name="connsiteY10" fmla="*/ 1222392 h 1667695"/>
              <a:gd name="connsiteX11" fmla="*/ 904596 w 2317457"/>
              <a:gd name="connsiteY11" fmla="*/ 1198466 h 1667695"/>
              <a:gd name="connsiteX12" fmla="*/ 850410 w 2317457"/>
              <a:gd name="connsiteY12" fmla="*/ 714276 h 1667695"/>
              <a:gd name="connsiteX13" fmla="*/ 591615 w 2317457"/>
              <a:gd name="connsiteY13" fmla="*/ 798096 h 1667695"/>
              <a:gd name="connsiteX14" fmla="*/ 725823 w 2317457"/>
              <a:gd name="connsiteY14" fmla="*/ 1001645 h 1667695"/>
              <a:gd name="connsiteX15" fmla="*/ 725823 w 2317457"/>
              <a:gd name="connsiteY15" fmla="*/ 1087370 h 1667695"/>
              <a:gd name="connsiteX16" fmla="*/ 494175 w 2317457"/>
              <a:gd name="connsiteY16" fmla="*/ 857817 h 1667695"/>
              <a:gd name="connsiteX17" fmla="*/ 682484 w 2317457"/>
              <a:gd name="connsiteY17" fmla="*/ 622645 h 1667695"/>
              <a:gd name="connsiteX18" fmla="*/ 990808 w 2317457"/>
              <a:gd name="connsiteY18" fmla="*/ 714847 h 1667695"/>
              <a:gd name="connsiteX19" fmla="*/ 956151 w 2317457"/>
              <a:gd name="connsiteY19" fmla="*/ 1269409 h 1667695"/>
              <a:gd name="connsiteX20" fmla="*/ 937493 w 2317457"/>
              <a:gd name="connsiteY20" fmla="*/ 1281763 h 1667695"/>
              <a:gd name="connsiteX21" fmla="*/ 963456 w 2317457"/>
              <a:gd name="connsiteY21" fmla="*/ 1332462 h 1667695"/>
              <a:gd name="connsiteX22" fmla="*/ 1489251 w 2317457"/>
              <a:gd name="connsiteY22" fmla="*/ 1578383 h 1667695"/>
              <a:gd name="connsiteX23" fmla="*/ 2071196 w 2317457"/>
              <a:gd name="connsiteY23" fmla="*/ 1515335 h 1667695"/>
              <a:gd name="connsiteX24" fmla="*/ 2150984 w 2317457"/>
              <a:gd name="connsiteY24" fmla="*/ 1534236 h 1667695"/>
              <a:gd name="connsiteX25" fmla="*/ 2153406 w 2317457"/>
              <a:gd name="connsiteY25" fmla="*/ 1533604 h 1667695"/>
              <a:gd name="connsiteX26" fmla="*/ 2110580 w 2317457"/>
              <a:gd name="connsiteY26" fmla="*/ 1497040 h 1667695"/>
              <a:gd name="connsiteX27" fmla="*/ 1968359 w 2317457"/>
              <a:gd name="connsiteY27" fmla="*/ 1468846 h 1667695"/>
              <a:gd name="connsiteX28" fmla="*/ 1664988 w 2317457"/>
              <a:gd name="connsiteY28" fmla="*/ 1488943 h 1667695"/>
              <a:gd name="connsiteX29" fmla="*/ 1428482 w 2317457"/>
              <a:gd name="connsiteY29" fmla="*/ 1419792 h 1667695"/>
              <a:gd name="connsiteX30" fmla="*/ 1375480 w 2317457"/>
              <a:gd name="connsiteY30" fmla="*/ 1272237 h 1667695"/>
              <a:gd name="connsiteX31" fmla="*/ 1385123 w 2317457"/>
              <a:gd name="connsiteY31" fmla="*/ 1241197 h 1667695"/>
              <a:gd name="connsiteX32" fmla="*/ 1385265 w 2317457"/>
              <a:gd name="connsiteY32" fmla="*/ 1239695 h 1667695"/>
              <a:gd name="connsiteX33" fmla="*/ 1387040 w 2317457"/>
              <a:gd name="connsiteY33" fmla="*/ 1235026 h 1667695"/>
              <a:gd name="connsiteX34" fmla="*/ 1391811 w 2317457"/>
              <a:gd name="connsiteY34" fmla="*/ 1219671 h 1667695"/>
              <a:gd name="connsiteX35" fmla="*/ 1393868 w 2317457"/>
              <a:gd name="connsiteY35" fmla="*/ 1217072 h 1667695"/>
              <a:gd name="connsiteX36" fmla="*/ 1398198 w 2317457"/>
              <a:gd name="connsiteY36" fmla="*/ 1205685 h 1667695"/>
              <a:gd name="connsiteX37" fmla="*/ 1586311 w 2317457"/>
              <a:gd name="connsiteY37" fmla="*/ 1111468 h 1667695"/>
              <a:gd name="connsiteX38" fmla="*/ 1735486 w 2317457"/>
              <a:gd name="connsiteY38" fmla="*/ 1137547 h 1667695"/>
              <a:gd name="connsiteX39" fmla="*/ 1755729 w 2317457"/>
              <a:gd name="connsiteY39" fmla="*/ 1139556 h 1667695"/>
              <a:gd name="connsiteX40" fmla="*/ 1736938 w 2317457"/>
              <a:gd name="connsiteY40" fmla="*/ 1116242 h 1667695"/>
              <a:gd name="connsiteX41" fmla="*/ 1692324 w 2317457"/>
              <a:gd name="connsiteY41" fmla="*/ 976689 h 1667695"/>
              <a:gd name="connsiteX42" fmla="*/ 1830437 w 2317457"/>
              <a:gd name="connsiteY42" fmla="*/ 760091 h 1667695"/>
              <a:gd name="connsiteX43" fmla="*/ 1891207 w 2317457"/>
              <a:gd name="connsiteY43" fmla="*/ 745029 h 1667695"/>
              <a:gd name="connsiteX44" fmla="*/ 2048083 w 2317457"/>
              <a:gd name="connsiteY44" fmla="*/ 821432 h 1667695"/>
              <a:gd name="connsiteX45" fmla="*/ 2041892 w 2317457"/>
              <a:gd name="connsiteY45" fmla="*/ 1032696 h 1667695"/>
              <a:gd name="connsiteX46" fmla="*/ 1981313 w 2317457"/>
              <a:gd name="connsiteY46" fmla="*/ 972117 h 1667695"/>
              <a:gd name="connsiteX47" fmla="*/ 1970835 w 2317457"/>
              <a:gd name="connsiteY47" fmla="*/ 860770 h 1667695"/>
              <a:gd name="connsiteX48" fmla="*/ 1839105 w 2317457"/>
              <a:gd name="connsiteY48" fmla="*/ 852674 h 1667695"/>
              <a:gd name="connsiteX49" fmla="*/ 1850027 w 2317457"/>
              <a:gd name="connsiteY49" fmla="*/ 1119207 h 1667695"/>
              <a:gd name="connsiteX50" fmla="*/ 1868974 w 2317457"/>
              <a:gd name="connsiteY50" fmla="*/ 1134764 h 1667695"/>
              <a:gd name="connsiteX51" fmla="*/ 1869585 w 2317457"/>
              <a:gd name="connsiteY51" fmla="*/ 1134804 h 1667695"/>
              <a:gd name="connsiteX52" fmla="*/ 1941594 w 2317457"/>
              <a:gd name="connsiteY52" fmla="*/ 1170046 h 1667695"/>
              <a:gd name="connsiteX53" fmla="*/ 2205151 w 2317457"/>
              <a:gd name="connsiteY53" fmla="*/ 1071748 h 1667695"/>
              <a:gd name="connsiteX54" fmla="*/ 2185624 w 2317457"/>
              <a:gd name="connsiteY54" fmla="*/ 811811 h 1667695"/>
              <a:gd name="connsiteX55" fmla="*/ 2185624 w 2317457"/>
              <a:gd name="connsiteY55" fmla="*/ 768568 h 1667695"/>
              <a:gd name="connsiteX56" fmla="*/ 2180195 w 2317457"/>
              <a:gd name="connsiteY56" fmla="*/ 565304 h 1667695"/>
              <a:gd name="connsiteX57" fmla="*/ 1993029 w 2317457"/>
              <a:gd name="connsiteY57" fmla="*/ 483484 h 1667695"/>
              <a:gd name="connsiteX58" fmla="*/ 1951690 w 2317457"/>
              <a:gd name="connsiteY58" fmla="*/ 429192 h 1667695"/>
              <a:gd name="connsiteX59" fmla="*/ 1804529 w 2317457"/>
              <a:gd name="connsiteY59" fmla="*/ 175255 h 1667695"/>
              <a:gd name="connsiteX60" fmla="*/ 1571129 w 2317457"/>
              <a:gd name="connsiteY60" fmla="*/ 185422 h 1667695"/>
              <a:gd name="connsiteX61" fmla="*/ 1525224 w 2317457"/>
              <a:gd name="connsiteY61" fmla="*/ 214586 h 1667695"/>
              <a:gd name="connsiteX62" fmla="*/ 1525601 w 2317457"/>
              <a:gd name="connsiteY62" fmla="*/ 215320 h 1667695"/>
              <a:gd name="connsiteX63" fmla="*/ 1534971 w 2317457"/>
              <a:gd name="connsiteY63" fmla="*/ 388044 h 1667695"/>
              <a:gd name="connsiteX64" fmla="*/ 1302942 w 2317457"/>
              <a:gd name="connsiteY64" fmla="*/ 571209 h 1667695"/>
              <a:gd name="connsiteX65" fmla="*/ 1078914 w 2317457"/>
              <a:gd name="connsiteY65" fmla="*/ 415190 h 1667695"/>
              <a:gd name="connsiteX66" fmla="*/ 1161687 w 2317457"/>
              <a:gd name="connsiteY66" fmla="*/ 392330 h 1667695"/>
              <a:gd name="connsiteX67" fmla="*/ 1377523 w 2317457"/>
              <a:gd name="connsiteY67" fmla="*/ 468720 h 1667695"/>
              <a:gd name="connsiteX68" fmla="*/ 1419909 w 2317457"/>
              <a:gd name="connsiteY68" fmla="*/ 192019 h 1667695"/>
              <a:gd name="connsiteX69" fmla="*/ 1179544 w 2317457"/>
              <a:gd name="connsiteY69" fmla="*/ 86443 h 1667695"/>
              <a:gd name="connsiteX70" fmla="*/ 1222249 w 2317457"/>
              <a:gd name="connsiteY70" fmla="*/ 906 h 1667695"/>
              <a:gd name="connsiteX71" fmla="*/ 1425434 w 2317457"/>
              <a:gd name="connsiteY71" fmla="*/ 74671 h 1667695"/>
              <a:gd name="connsiteX72" fmla="*/ 1485853 w 2317457"/>
              <a:gd name="connsiteY72" fmla="*/ 137954 h 1667695"/>
              <a:gd name="connsiteX73" fmla="*/ 1486784 w 2317457"/>
              <a:gd name="connsiteY73" fmla="*/ 139765 h 1667695"/>
              <a:gd name="connsiteX74" fmla="*/ 1534852 w 2317457"/>
              <a:gd name="connsiteY74" fmla="*/ 109167 h 1667695"/>
              <a:gd name="connsiteX75" fmla="*/ 1848820 w 2317457"/>
              <a:gd name="connsiteY75" fmla="*/ 101532 h 1667695"/>
              <a:gd name="connsiteX76" fmla="*/ 2035178 w 2317457"/>
              <a:gd name="connsiteY76" fmla="*/ 343223 h 1667695"/>
              <a:gd name="connsiteX77" fmla="*/ 2034679 w 2317457"/>
              <a:gd name="connsiteY77" fmla="*/ 403118 h 1667695"/>
              <a:gd name="connsiteX78" fmla="*/ 1992934 w 2317457"/>
              <a:gd name="connsiteY78" fmla="*/ 397569 h 1667695"/>
              <a:gd name="connsiteX79" fmla="*/ 2034272 w 2317457"/>
              <a:gd name="connsiteY79" fmla="*/ 451861 h 1667695"/>
              <a:gd name="connsiteX80" fmla="*/ 2034679 w 2317457"/>
              <a:gd name="connsiteY80" fmla="*/ 403118 h 1667695"/>
              <a:gd name="connsiteX81" fmla="*/ 2067810 w 2317457"/>
              <a:gd name="connsiteY81" fmla="*/ 407521 h 1667695"/>
              <a:gd name="connsiteX82" fmla="*/ 2255252 w 2317457"/>
              <a:gd name="connsiteY82" fmla="*/ 522727 h 1667695"/>
              <a:gd name="connsiteX83" fmla="*/ 2290721 w 2317457"/>
              <a:gd name="connsiteY83" fmla="*/ 741460 h 1667695"/>
              <a:gd name="connsiteX84" fmla="*/ 2269534 w 2317457"/>
              <a:gd name="connsiteY84" fmla="*/ 789194 h 1667695"/>
              <a:gd name="connsiteX85" fmla="*/ 2259538 w 2317457"/>
              <a:gd name="connsiteY85" fmla="*/ 768472 h 1667695"/>
              <a:gd name="connsiteX86" fmla="*/ 2259538 w 2317457"/>
              <a:gd name="connsiteY86" fmla="*/ 811716 h 1667695"/>
              <a:gd name="connsiteX87" fmla="*/ 2269534 w 2317457"/>
              <a:gd name="connsiteY87" fmla="*/ 789194 h 1667695"/>
              <a:gd name="connsiteX88" fmla="*/ 2303964 w 2317457"/>
              <a:gd name="connsiteY88" fmla="*/ 860567 h 1667695"/>
              <a:gd name="connsiteX89" fmla="*/ 2254109 w 2317457"/>
              <a:gd name="connsiteY89" fmla="*/ 1154711 h 1667695"/>
              <a:gd name="connsiteX90" fmla="*/ 1889069 w 2317457"/>
              <a:gd name="connsiteY90" fmla="*/ 1240539 h 1667695"/>
              <a:gd name="connsiteX91" fmla="*/ 1864047 w 2317457"/>
              <a:gd name="connsiteY91" fmla="*/ 1227494 h 1667695"/>
              <a:gd name="connsiteX92" fmla="*/ 1857505 w 2317457"/>
              <a:gd name="connsiteY92" fmla="*/ 1227975 h 1667695"/>
              <a:gd name="connsiteX93" fmla="*/ 1842230 w 2317457"/>
              <a:gd name="connsiteY93" fmla="*/ 1221666 h 1667695"/>
              <a:gd name="connsiteX94" fmla="*/ 1812583 w 2317457"/>
              <a:gd name="connsiteY94" fmla="*/ 1226321 h 1667695"/>
              <a:gd name="connsiteX95" fmla="*/ 1645366 w 2317457"/>
              <a:gd name="connsiteY95" fmla="*/ 1205479 h 1667695"/>
              <a:gd name="connsiteX96" fmla="*/ 1467344 w 2317457"/>
              <a:gd name="connsiteY96" fmla="*/ 1278346 h 1667695"/>
              <a:gd name="connsiteX97" fmla="*/ 1459868 w 2317457"/>
              <a:gd name="connsiteY97" fmla="*/ 1297254 h 1667695"/>
              <a:gd name="connsiteX98" fmla="*/ 1464010 w 2317457"/>
              <a:gd name="connsiteY98" fmla="*/ 1320184 h 1667695"/>
              <a:gd name="connsiteX99" fmla="*/ 1498491 w 2317457"/>
              <a:gd name="connsiteY99" fmla="*/ 1368166 h 1667695"/>
              <a:gd name="connsiteX100" fmla="*/ 1626030 w 2317457"/>
              <a:gd name="connsiteY100" fmla="*/ 1403885 h 1667695"/>
              <a:gd name="connsiteX101" fmla="*/ 1909495 w 2317457"/>
              <a:gd name="connsiteY101" fmla="*/ 1385978 h 1667695"/>
              <a:gd name="connsiteX102" fmla="*/ 2165527 w 2317457"/>
              <a:gd name="connsiteY102" fmla="*/ 1428459 h 1667695"/>
              <a:gd name="connsiteX103" fmla="*/ 2264015 w 2317457"/>
              <a:gd name="connsiteY103" fmla="*/ 1612387 h 1667695"/>
              <a:gd name="connsiteX104" fmla="*/ 2199531 w 2317457"/>
              <a:gd name="connsiteY104" fmla="*/ 1649439 h 1667695"/>
              <a:gd name="connsiteX105" fmla="*/ 1365617 w 2317457"/>
              <a:gd name="connsiteY105" fmla="*/ 1666108 h 1667695"/>
              <a:gd name="connsiteX106" fmla="*/ 877833 w 2317457"/>
              <a:gd name="connsiteY106" fmla="*/ 1352835 h 1667695"/>
              <a:gd name="connsiteX107" fmla="*/ 863697 w 2317457"/>
              <a:gd name="connsiteY107" fmla="*/ 1323958 h 1667695"/>
              <a:gd name="connsiteX108" fmla="*/ 862453 w 2317457"/>
              <a:gd name="connsiteY108" fmla="*/ 1324288 h 1667695"/>
              <a:gd name="connsiteX109" fmla="*/ 856964 w 2317457"/>
              <a:gd name="connsiteY109" fmla="*/ 1323395 h 1667695"/>
              <a:gd name="connsiteX110" fmla="*/ 819286 w 2317457"/>
              <a:gd name="connsiteY110" fmla="*/ 1342539 h 1667695"/>
              <a:gd name="connsiteX111" fmla="*/ 302060 w 2317457"/>
              <a:gd name="connsiteY111" fmla="*/ 1219396 h 1667695"/>
              <a:gd name="connsiteX112" fmla="*/ 274269 w 2317457"/>
              <a:gd name="connsiteY112" fmla="*/ 1151583 h 1667695"/>
              <a:gd name="connsiteX113" fmla="*/ 294531 w 2317457"/>
              <a:gd name="connsiteY113" fmla="*/ 1157949 h 1667695"/>
              <a:gd name="connsiteX114" fmla="*/ 264622 w 2317457"/>
              <a:gd name="connsiteY114" fmla="*/ 1128041 h 1667695"/>
              <a:gd name="connsiteX115" fmla="*/ 274269 w 2317457"/>
              <a:gd name="connsiteY115" fmla="*/ 1151583 h 1667695"/>
              <a:gd name="connsiteX116" fmla="*/ 226038 w 2317457"/>
              <a:gd name="connsiteY116" fmla="*/ 1136428 h 1667695"/>
              <a:gd name="connsiteX117" fmla="*/ 2685 w 2317457"/>
              <a:gd name="connsiteY117" fmla="*/ 724657 h 1667695"/>
              <a:gd name="connsiteX118" fmla="*/ 319621 w 2317457"/>
              <a:gd name="connsiteY118" fmla="*/ 453967 h 1667695"/>
              <a:gd name="connsiteX119" fmla="*/ 353812 w 2317457"/>
              <a:gd name="connsiteY119" fmla="*/ 459912 h 1667695"/>
              <a:gd name="connsiteX120" fmla="*/ 339108 w 2317457"/>
              <a:gd name="connsiteY120" fmla="*/ 485484 h 1667695"/>
              <a:gd name="connsiteX121" fmla="*/ 387495 w 2317457"/>
              <a:gd name="connsiteY121" fmla="*/ 465768 h 1667695"/>
              <a:gd name="connsiteX122" fmla="*/ 353812 w 2317457"/>
              <a:gd name="connsiteY122" fmla="*/ 459912 h 1667695"/>
              <a:gd name="connsiteX123" fmla="*/ 377968 w 2317457"/>
              <a:gd name="connsiteY123" fmla="*/ 417901 h 1667695"/>
              <a:gd name="connsiteX124" fmla="*/ 766399 w 2317457"/>
              <a:gd name="connsiteY124" fmla="*/ 278936 h 1667695"/>
              <a:gd name="connsiteX125" fmla="*/ 791772 w 2317457"/>
              <a:gd name="connsiteY125" fmla="*/ 288118 h 1667695"/>
              <a:gd name="connsiteX126" fmla="*/ 776210 w 2317457"/>
              <a:gd name="connsiteY126" fmla="*/ 330894 h 1667695"/>
              <a:gd name="connsiteX127" fmla="*/ 839170 w 2317457"/>
              <a:gd name="connsiteY127" fmla="*/ 305271 h 1667695"/>
              <a:gd name="connsiteX128" fmla="*/ 791772 w 2317457"/>
              <a:gd name="connsiteY128" fmla="*/ 288118 h 1667695"/>
              <a:gd name="connsiteX129" fmla="*/ 813168 w 2317457"/>
              <a:gd name="connsiteY129" fmla="*/ 229305 h 1667695"/>
              <a:gd name="connsiteX130" fmla="*/ 1054150 w 2317457"/>
              <a:gd name="connsiteY130" fmla="*/ 23712 h 1667695"/>
              <a:gd name="connsiteX131" fmla="*/ 1148877 w 2317457"/>
              <a:gd name="connsiteY131" fmla="*/ 2434 h 1667695"/>
              <a:gd name="connsiteX132" fmla="*/ 1222249 w 2317457"/>
              <a:gd name="connsiteY132" fmla="*/ 906 h 1667695"/>
              <a:gd name="connsiteX0-1" fmla="*/ 1179544 w 2317457"/>
              <a:gd name="connsiteY0-2" fmla="*/ 86443 h 1667695"/>
              <a:gd name="connsiteX1-3" fmla="*/ 1090344 w 2317457"/>
              <a:gd name="connsiteY1-4" fmla="*/ 101913 h 1667695"/>
              <a:gd name="connsiteX2-5" fmla="*/ 858887 w 2317457"/>
              <a:gd name="connsiteY2-6" fmla="*/ 353658 h 1667695"/>
              <a:gd name="connsiteX3-7" fmla="*/ 795927 w 2317457"/>
              <a:gd name="connsiteY3-8" fmla="*/ 379281 h 1667695"/>
              <a:gd name="connsiteX4-9" fmla="*/ 413212 w 2317457"/>
              <a:gd name="connsiteY4-10" fmla="*/ 528728 h 1667695"/>
              <a:gd name="connsiteX5-11" fmla="*/ 364825 w 2317457"/>
              <a:gd name="connsiteY5-12" fmla="*/ 548445 h 1667695"/>
              <a:gd name="connsiteX6-13" fmla="*/ 85933 w 2317457"/>
              <a:gd name="connsiteY6-14" fmla="*/ 751994 h 1667695"/>
              <a:gd name="connsiteX7-15" fmla="*/ 317391 w 2317457"/>
              <a:gd name="connsiteY7-16" fmla="*/ 1075272 h 1667695"/>
              <a:gd name="connsiteX8-17" fmla="*/ 347299 w 2317457"/>
              <a:gd name="connsiteY8-18" fmla="*/ 1105181 h 1667695"/>
              <a:gd name="connsiteX9-19" fmla="*/ 859173 w 2317457"/>
              <a:gd name="connsiteY9-20" fmla="*/ 1226148 h 1667695"/>
              <a:gd name="connsiteX10-21" fmla="*/ 870404 w 2317457"/>
              <a:gd name="connsiteY10-22" fmla="*/ 1222392 h 1667695"/>
              <a:gd name="connsiteX11-23" fmla="*/ 904596 w 2317457"/>
              <a:gd name="connsiteY11-24" fmla="*/ 1198466 h 1667695"/>
              <a:gd name="connsiteX12-25" fmla="*/ 850410 w 2317457"/>
              <a:gd name="connsiteY12-26" fmla="*/ 714276 h 1667695"/>
              <a:gd name="connsiteX13-27" fmla="*/ 591615 w 2317457"/>
              <a:gd name="connsiteY13-28" fmla="*/ 798096 h 1667695"/>
              <a:gd name="connsiteX14-29" fmla="*/ 725823 w 2317457"/>
              <a:gd name="connsiteY14-30" fmla="*/ 1001645 h 1667695"/>
              <a:gd name="connsiteX15-31" fmla="*/ 725823 w 2317457"/>
              <a:gd name="connsiteY15-32" fmla="*/ 1087370 h 1667695"/>
              <a:gd name="connsiteX16-33" fmla="*/ 494175 w 2317457"/>
              <a:gd name="connsiteY16-34" fmla="*/ 857817 h 1667695"/>
              <a:gd name="connsiteX17-35" fmla="*/ 682484 w 2317457"/>
              <a:gd name="connsiteY17-36" fmla="*/ 622645 h 1667695"/>
              <a:gd name="connsiteX18-37" fmla="*/ 990808 w 2317457"/>
              <a:gd name="connsiteY18-38" fmla="*/ 714847 h 1667695"/>
              <a:gd name="connsiteX19-39" fmla="*/ 956151 w 2317457"/>
              <a:gd name="connsiteY19-40" fmla="*/ 1269409 h 1667695"/>
              <a:gd name="connsiteX20-41" fmla="*/ 937493 w 2317457"/>
              <a:gd name="connsiteY20-42" fmla="*/ 1281763 h 1667695"/>
              <a:gd name="connsiteX21-43" fmla="*/ 963456 w 2317457"/>
              <a:gd name="connsiteY21-44" fmla="*/ 1332462 h 1667695"/>
              <a:gd name="connsiteX22-45" fmla="*/ 1489251 w 2317457"/>
              <a:gd name="connsiteY22-46" fmla="*/ 1578383 h 1667695"/>
              <a:gd name="connsiteX23-47" fmla="*/ 2071196 w 2317457"/>
              <a:gd name="connsiteY23-48" fmla="*/ 1515335 h 1667695"/>
              <a:gd name="connsiteX24-49" fmla="*/ 2150984 w 2317457"/>
              <a:gd name="connsiteY24-50" fmla="*/ 1534236 h 1667695"/>
              <a:gd name="connsiteX25-51" fmla="*/ 2153406 w 2317457"/>
              <a:gd name="connsiteY25-52" fmla="*/ 1533604 h 1667695"/>
              <a:gd name="connsiteX26-53" fmla="*/ 2110580 w 2317457"/>
              <a:gd name="connsiteY26-54" fmla="*/ 1497040 h 1667695"/>
              <a:gd name="connsiteX27-55" fmla="*/ 1968359 w 2317457"/>
              <a:gd name="connsiteY27-56" fmla="*/ 1468846 h 1667695"/>
              <a:gd name="connsiteX28-57" fmla="*/ 1664988 w 2317457"/>
              <a:gd name="connsiteY28-58" fmla="*/ 1488943 h 1667695"/>
              <a:gd name="connsiteX29-59" fmla="*/ 1428482 w 2317457"/>
              <a:gd name="connsiteY29-60" fmla="*/ 1419792 h 1667695"/>
              <a:gd name="connsiteX30-61" fmla="*/ 1375480 w 2317457"/>
              <a:gd name="connsiteY30-62" fmla="*/ 1272237 h 1667695"/>
              <a:gd name="connsiteX31-63" fmla="*/ 1385123 w 2317457"/>
              <a:gd name="connsiteY31-64" fmla="*/ 1241197 h 1667695"/>
              <a:gd name="connsiteX32-65" fmla="*/ 1385265 w 2317457"/>
              <a:gd name="connsiteY32-66" fmla="*/ 1239695 h 1667695"/>
              <a:gd name="connsiteX33-67" fmla="*/ 1387040 w 2317457"/>
              <a:gd name="connsiteY33-68" fmla="*/ 1235026 h 1667695"/>
              <a:gd name="connsiteX34-69" fmla="*/ 1391811 w 2317457"/>
              <a:gd name="connsiteY34-70" fmla="*/ 1219671 h 1667695"/>
              <a:gd name="connsiteX35-71" fmla="*/ 1393868 w 2317457"/>
              <a:gd name="connsiteY35-72" fmla="*/ 1217072 h 1667695"/>
              <a:gd name="connsiteX36-73" fmla="*/ 1398198 w 2317457"/>
              <a:gd name="connsiteY36-74" fmla="*/ 1205685 h 1667695"/>
              <a:gd name="connsiteX37-75" fmla="*/ 1586311 w 2317457"/>
              <a:gd name="connsiteY37-76" fmla="*/ 1111468 h 1667695"/>
              <a:gd name="connsiteX38-77" fmla="*/ 1735486 w 2317457"/>
              <a:gd name="connsiteY38-78" fmla="*/ 1137547 h 1667695"/>
              <a:gd name="connsiteX39-79" fmla="*/ 1755729 w 2317457"/>
              <a:gd name="connsiteY39-80" fmla="*/ 1139556 h 1667695"/>
              <a:gd name="connsiteX40-81" fmla="*/ 1736938 w 2317457"/>
              <a:gd name="connsiteY40-82" fmla="*/ 1116242 h 1667695"/>
              <a:gd name="connsiteX41-83" fmla="*/ 1692324 w 2317457"/>
              <a:gd name="connsiteY41-84" fmla="*/ 976689 h 1667695"/>
              <a:gd name="connsiteX42-85" fmla="*/ 1830437 w 2317457"/>
              <a:gd name="connsiteY42-86" fmla="*/ 760091 h 1667695"/>
              <a:gd name="connsiteX43-87" fmla="*/ 1891207 w 2317457"/>
              <a:gd name="connsiteY43-88" fmla="*/ 745029 h 1667695"/>
              <a:gd name="connsiteX44-89" fmla="*/ 2048083 w 2317457"/>
              <a:gd name="connsiteY44-90" fmla="*/ 821432 h 1667695"/>
              <a:gd name="connsiteX45-91" fmla="*/ 2041892 w 2317457"/>
              <a:gd name="connsiteY45-92" fmla="*/ 1032696 h 1667695"/>
              <a:gd name="connsiteX46-93" fmla="*/ 1981313 w 2317457"/>
              <a:gd name="connsiteY46-94" fmla="*/ 972117 h 1667695"/>
              <a:gd name="connsiteX47-95" fmla="*/ 1970835 w 2317457"/>
              <a:gd name="connsiteY47-96" fmla="*/ 860770 h 1667695"/>
              <a:gd name="connsiteX48-97" fmla="*/ 1839105 w 2317457"/>
              <a:gd name="connsiteY48-98" fmla="*/ 852674 h 1667695"/>
              <a:gd name="connsiteX49-99" fmla="*/ 1850027 w 2317457"/>
              <a:gd name="connsiteY49-100" fmla="*/ 1119207 h 1667695"/>
              <a:gd name="connsiteX50-101" fmla="*/ 1868974 w 2317457"/>
              <a:gd name="connsiteY50-102" fmla="*/ 1134764 h 1667695"/>
              <a:gd name="connsiteX51-103" fmla="*/ 1869585 w 2317457"/>
              <a:gd name="connsiteY51-104" fmla="*/ 1134804 h 1667695"/>
              <a:gd name="connsiteX52-105" fmla="*/ 1941594 w 2317457"/>
              <a:gd name="connsiteY52-106" fmla="*/ 1170046 h 1667695"/>
              <a:gd name="connsiteX53-107" fmla="*/ 2205151 w 2317457"/>
              <a:gd name="connsiteY53-108" fmla="*/ 1071748 h 1667695"/>
              <a:gd name="connsiteX54-109" fmla="*/ 2185624 w 2317457"/>
              <a:gd name="connsiteY54-110" fmla="*/ 811811 h 1667695"/>
              <a:gd name="connsiteX55-111" fmla="*/ 2185624 w 2317457"/>
              <a:gd name="connsiteY55-112" fmla="*/ 768568 h 1667695"/>
              <a:gd name="connsiteX56-113" fmla="*/ 2180195 w 2317457"/>
              <a:gd name="connsiteY56-114" fmla="*/ 565304 h 1667695"/>
              <a:gd name="connsiteX57-115" fmla="*/ 1993029 w 2317457"/>
              <a:gd name="connsiteY57-116" fmla="*/ 483484 h 1667695"/>
              <a:gd name="connsiteX58-117" fmla="*/ 1951690 w 2317457"/>
              <a:gd name="connsiteY58-118" fmla="*/ 429192 h 1667695"/>
              <a:gd name="connsiteX59-119" fmla="*/ 1804529 w 2317457"/>
              <a:gd name="connsiteY59-120" fmla="*/ 175255 h 1667695"/>
              <a:gd name="connsiteX60-121" fmla="*/ 1571129 w 2317457"/>
              <a:gd name="connsiteY60-122" fmla="*/ 185422 h 1667695"/>
              <a:gd name="connsiteX61-123" fmla="*/ 1525224 w 2317457"/>
              <a:gd name="connsiteY61-124" fmla="*/ 214586 h 1667695"/>
              <a:gd name="connsiteX62-125" fmla="*/ 1525601 w 2317457"/>
              <a:gd name="connsiteY62-126" fmla="*/ 215320 h 1667695"/>
              <a:gd name="connsiteX63-127" fmla="*/ 1534971 w 2317457"/>
              <a:gd name="connsiteY63-128" fmla="*/ 388044 h 1667695"/>
              <a:gd name="connsiteX64-129" fmla="*/ 1302942 w 2317457"/>
              <a:gd name="connsiteY64-130" fmla="*/ 571209 h 1667695"/>
              <a:gd name="connsiteX65-131" fmla="*/ 1078914 w 2317457"/>
              <a:gd name="connsiteY65-132" fmla="*/ 415190 h 1667695"/>
              <a:gd name="connsiteX66-133" fmla="*/ 1161687 w 2317457"/>
              <a:gd name="connsiteY66-134" fmla="*/ 392330 h 1667695"/>
              <a:gd name="connsiteX67-135" fmla="*/ 1377523 w 2317457"/>
              <a:gd name="connsiteY67-136" fmla="*/ 468720 h 1667695"/>
              <a:gd name="connsiteX68-137" fmla="*/ 1419909 w 2317457"/>
              <a:gd name="connsiteY68-138" fmla="*/ 192019 h 1667695"/>
              <a:gd name="connsiteX69-139" fmla="*/ 1179544 w 2317457"/>
              <a:gd name="connsiteY69-140" fmla="*/ 86443 h 1667695"/>
              <a:gd name="connsiteX70-141" fmla="*/ 1222249 w 2317457"/>
              <a:gd name="connsiteY70-142" fmla="*/ 906 h 1667695"/>
              <a:gd name="connsiteX71-143" fmla="*/ 1425434 w 2317457"/>
              <a:gd name="connsiteY71-144" fmla="*/ 74671 h 1667695"/>
              <a:gd name="connsiteX72-145" fmla="*/ 1485853 w 2317457"/>
              <a:gd name="connsiteY72-146" fmla="*/ 137954 h 1667695"/>
              <a:gd name="connsiteX73-147" fmla="*/ 1486784 w 2317457"/>
              <a:gd name="connsiteY73-148" fmla="*/ 139765 h 1667695"/>
              <a:gd name="connsiteX74-149" fmla="*/ 1534852 w 2317457"/>
              <a:gd name="connsiteY74-150" fmla="*/ 109167 h 1667695"/>
              <a:gd name="connsiteX75-151" fmla="*/ 1848820 w 2317457"/>
              <a:gd name="connsiteY75-152" fmla="*/ 101532 h 1667695"/>
              <a:gd name="connsiteX76-153" fmla="*/ 2035178 w 2317457"/>
              <a:gd name="connsiteY76-154" fmla="*/ 343223 h 1667695"/>
              <a:gd name="connsiteX77-155" fmla="*/ 2034679 w 2317457"/>
              <a:gd name="connsiteY77-156" fmla="*/ 403118 h 1667695"/>
              <a:gd name="connsiteX78-157" fmla="*/ 1992934 w 2317457"/>
              <a:gd name="connsiteY78-158" fmla="*/ 397569 h 1667695"/>
              <a:gd name="connsiteX79-159" fmla="*/ 2034272 w 2317457"/>
              <a:gd name="connsiteY79-160" fmla="*/ 451861 h 1667695"/>
              <a:gd name="connsiteX80-161" fmla="*/ 2034679 w 2317457"/>
              <a:gd name="connsiteY80-162" fmla="*/ 403118 h 1667695"/>
              <a:gd name="connsiteX81-163" fmla="*/ 2067810 w 2317457"/>
              <a:gd name="connsiteY81-164" fmla="*/ 407521 h 1667695"/>
              <a:gd name="connsiteX82-165" fmla="*/ 2255252 w 2317457"/>
              <a:gd name="connsiteY82-166" fmla="*/ 522727 h 1667695"/>
              <a:gd name="connsiteX83-167" fmla="*/ 2290721 w 2317457"/>
              <a:gd name="connsiteY83-168" fmla="*/ 741460 h 1667695"/>
              <a:gd name="connsiteX84-169" fmla="*/ 2269534 w 2317457"/>
              <a:gd name="connsiteY84-170" fmla="*/ 789194 h 1667695"/>
              <a:gd name="connsiteX85-171" fmla="*/ 2259538 w 2317457"/>
              <a:gd name="connsiteY85-172" fmla="*/ 768472 h 1667695"/>
              <a:gd name="connsiteX86-173" fmla="*/ 2259538 w 2317457"/>
              <a:gd name="connsiteY86-174" fmla="*/ 811716 h 1667695"/>
              <a:gd name="connsiteX87-175" fmla="*/ 2269534 w 2317457"/>
              <a:gd name="connsiteY87-176" fmla="*/ 789194 h 1667695"/>
              <a:gd name="connsiteX88-177" fmla="*/ 2303964 w 2317457"/>
              <a:gd name="connsiteY88-178" fmla="*/ 860567 h 1667695"/>
              <a:gd name="connsiteX89-179" fmla="*/ 2254109 w 2317457"/>
              <a:gd name="connsiteY89-180" fmla="*/ 1154711 h 1667695"/>
              <a:gd name="connsiteX90-181" fmla="*/ 1889069 w 2317457"/>
              <a:gd name="connsiteY90-182" fmla="*/ 1240539 h 1667695"/>
              <a:gd name="connsiteX91-183" fmla="*/ 1864047 w 2317457"/>
              <a:gd name="connsiteY91-184" fmla="*/ 1227494 h 1667695"/>
              <a:gd name="connsiteX92-185" fmla="*/ 1857505 w 2317457"/>
              <a:gd name="connsiteY92-186" fmla="*/ 1227975 h 1667695"/>
              <a:gd name="connsiteX93-187" fmla="*/ 1842230 w 2317457"/>
              <a:gd name="connsiteY93-188" fmla="*/ 1221666 h 1667695"/>
              <a:gd name="connsiteX94-189" fmla="*/ 1812583 w 2317457"/>
              <a:gd name="connsiteY94-190" fmla="*/ 1226321 h 1667695"/>
              <a:gd name="connsiteX95-191" fmla="*/ 1645366 w 2317457"/>
              <a:gd name="connsiteY95-192" fmla="*/ 1205479 h 1667695"/>
              <a:gd name="connsiteX96-193" fmla="*/ 1467344 w 2317457"/>
              <a:gd name="connsiteY96-194" fmla="*/ 1278346 h 1667695"/>
              <a:gd name="connsiteX97-195" fmla="*/ 1459868 w 2317457"/>
              <a:gd name="connsiteY97-196" fmla="*/ 1297254 h 1667695"/>
              <a:gd name="connsiteX98-197" fmla="*/ 1464010 w 2317457"/>
              <a:gd name="connsiteY98-198" fmla="*/ 1320184 h 1667695"/>
              <a:gd name="connsiteX99-199" fmla="*/ 1498491 w 2317457"/>
              <a:gd name="connsiteY99-200" fmla="*/ 1368166 h 1667695"/>
              <a:gd name="connsiteX100-201" fmla="*/ 1626030 w 2317457"/>
              <a:gd name="connsiteY100-202" fmla="*/ 1403885 h 1667695"/>
              <a:gd name="connsiteX101-203" fmla="*/ 1909495 w 2317457"/>
              <a:gd name="connsiteY101-204" fmla="*/ 1385978 h 1667695"/>
              <a:gd name="connsiteX102-205" fmla="*/ 2165527 w 2317457"/>
              <a:gd name="connsiteY102-206" fmla="*/ 1428459 h 1667695"/>
              <a:gd name="connsiteX103-207" fmla="*/ 2264015 w 2317457"/>
              <a:gd name="connsiteY103-208" fmla="*/ 1612387 h 1667695"/>
              <a:gd name="connsiteX104-209" fmla="*/ 2199531 w 2317457"/>
              <a:gd name="connsiteY104-210" fmla="*/ 1649439 h 1667695"/>
              <a:gd name="connsiteX105-211" fmla="*/ 1365617 w 2317457"/>
              <a:gd name="connsiteY105-212" fmla="*/ 1666108 h 1667695"/>
              <a:gd name="connsiteX106-213" fmla="*/ 877833 w 2317457"/>
              <a:gd name="connsiteY106-214" fmla="*/ 1352835 h 1667695"/>
              <a:gd name="connsiteX107-215" fmla="*/ 863697 w 2317457"/>
              <a:gd name="connsiteY107-216" fmla="*/ 1323958 h 1667695"/>
              <a:gd name="connsiteX108-217" fmla="*/ 862453 w 2317457"/>
              <a:gd name="connsiteY108-218" fmla="*/ 1324288 h 1667695"/>
              <a:gd name="connsiteX109-219" fmla="*/ 856964 w 2317457"/>
              <a:gd name="connsiteY109-220" fmla="*/ 1323395 h 1667695"/>
              <a:gd name="connsiteX110-221" fmla="*/ 819286 w 2317457"/>
              <a:gd name="connsiteY110-222" fmla="*/ 1342539 h 1667695"/>
              <a:gd name="connsiteX111-223" fmla="*/ 302060 w 2317457"/>
              <a:gd name="connsiteY111-224" fmla="*/ 1219396 h 1667695"/>
              <a:gd name="connsiteX112-225" fmla="*/ 274269 w 2317457"/>
              <a:gd name="connsiteY112-226" fmla="*/ 1151583 h 1667695"/>
              <a:gd name="connsiteX113-227" fmla="*/ 294531 w 2317457"/>
              <a:gd name="connsiteY113-228" fmla="*/ 1157949 h 1667695"/>
              <a:gd name="connsiteX114-229" fmla="*/ 264622 w 2317457"/>
              <a:gd name="connsiteY114-230" fmla="*/ 1128041 h 1667695"/>
              <a:gd name="connsiteX115-231" fmla="*/ 274269 w 2317457"/>
              <a:gd name="connsiteY115-232" fmla="*/ 1151583 h 1667695"/>
              <a:gd name="connsiteX116-233" fmla="*/ 226038 w 2317457"/>
              <a:gd name="connsiteY116-234" fmla="*/ 1136428 h 1667695"/>
              <a:gd name="connsiteX117-235" fmla="*/ 2685 w 2317457"/>
              <a:gd name="connsiteY117-236" fmla="*/ 724657 h 1667695"/>
              <a:gd name="connsiteX118-237" fmla="*/ 319621 w 2317457"/>
              <a:gd name="connsiteY118-238" fmla="*/ 453967 h 1667695"/>
              <a:gd name="connsiteX119-239" fmla="*/ 353812 w 2317457"/>
              <a:gd name="connsiteY119-240" fmla="*/ 459912 h 1667695"/>
              <a:gd name="connsiteX120-241" fmla="*/ 339108 w 2317457"/>
              <a:gd name="connsiteY120-242" fmla="*/ 485484 h 1667695"/>
              <a:gd name="connsiteX121-243" fmla="*/ 353812 w 2317457"/>
              <a:gd name="connsiteY121-244" fmla="*/ 459912 h 1667695"/>
              <a:gd name="connsiteX122-245" fmla="*/ 377968 w 2317457"/>
              <a:gd name="connsiteY122-246" fmla="*/ 417901 h 1667695"/>
              <a:gd name="connsiteX123-247" fmla="*/ 766399 w 2317457"/>
              <a:gd name="connsiteY123-248" fmla="*/ 278936 h 1667695"/>
              <a:gd name="connsiteX124-249" fmla="*/ 791772 w 2317457"/>
              <a:gd name="connsiteY124-250" fmla="*/ 288118 h 1667695"/>
              <a:gd name="connsiteX125-251" fmla="*/ 776210 w 2317457"/>
              <a:gd name="connsiteY125-252" fmla="*/ 330894 h 1667695"/>
              <a:gd name="connsiteX126-253" fmla="*/ 839170 w 2317457"/>
              <a:gd name="connsiteY126-254" fmla="*/ 305271 h 1667695"/>
              <a:gd name="connsiteX127-255" fmla="*/ 791772 w 2317457"/>
              <a:gd name="connsiteY127-256" fmla="*/ 288118 h 1667695"/>
              <a:gd name="connsiteX128-257" fmla="*/ 813168 w 2317457"/>
              <a:gd name="connsiteY128-258" fmla="*/ 229305 h 1667695"/>
              <a:gd name="connsiteX129-259" fmla="*/ 1054150 w 2317457"/>
              <a:gd name="connsiteY129-260" fmla="*/ 23712 h 1667695"/>
              <a:gd name="connsiteX130-261" fmla="*/ 1148877 w 2317457"/>
              <a:gd name="connsiteY130-262" fmla="*/ 2434 h 1667695"/>
              <a:gd name="connsiteX131-263" fmla="*/ 1222249 w 2317457"/>
              <a:gd name="connsiteY131-264" fmla="*/ 906 h 1667695"/>
              <a:gd name="connsiteX0-265" fmla="*/ 1179544 w 2317457"/>
              <a:gd name="connsiteY0-266" fmla="*/ 86443 h 1667695"/>
              <a:gd name="connsiteX1-267" fmla="*/ 1090344 w 2317457"/>
              <a:gd name="connsiteY1-268" fmla="*/ 101913 h 1667695"/>
              <a:gd name="connsiteX2-269" fmla="*/ 858887 w 2317457"/>
              <a:gd name="connsiteY2-270" fmla="*/ 353658 h 1667695"/>
              <a:gd name="connsiteX3-271" fmla="*/ 795927 w 2317457"/>
              <a:gd name="connsiteY3-272" fmla="*/ 379281 h 1667695"/>
              <a:gd name="connsiteX4-273" fmla="*/ 413212 w 2317457"/>
              <a:gd name="connsiteY4-274" fmla="*/ 528728 h 1667695"/>
              <a:gd name="connsiteX5-275" fmla="*/ 364825 w 2317457"/>
              <a:gd name="connsiteY5-276" fmla="*/ 548445 h 1667695"/>
              <a:gd name="connsiteX6-277" fmla="*/ 85933 w 2317457"/>
              <a:gd name="connsiteY6-278" fmla="*/ 751994 h 1667695"/>
              <a:gd name="connsiteX7-279" fmla="*/ 317391 w 2317457"/>
              <a:gd name="connsiteY7-280" fmla="*/ 1075272 h 1667695"/>
              <a:gd name="connsiteX8-281" fmla="*/ 347299 w 2317457"/>
              <a:gd name="connsiteY8-282" fmla="*/ 1105181 h 1667695"/>
              <a:gd name="connsiteX9-283" fmla="*/ 859173 w 2317457"/>
              <a:gd name="connsiteY9-284" fmla="*/ 1226148 h 1667695"/>
              <a:gd name="connsiteX10-285" fmla="*/ 870404 w 2317457"/>
              <a:gd name="connsiteY10-286" fmla="*/ 1222392 h 1667695"/>
              <a:gd name="connsiteX11-287" fmla="*/ 904596 w 2317457"/>
              <a:gd name="connsiteY11-288" fmla="*/ 1198466 h 1667695"/>
              <a:gd name="connsiteX12-289" fmla="*/ 850410 w 2317457"/>
              <a:gd name="connsiteY12-290" fmla="*/ 714276 h 1667695"/>
              <a:gd name="connsiteX13-291" fmla="*/ 591615 w 2317457"/>
              <a:gd name="connsiteY13-292" fmla="*/ 798096 h 1667695"/>
              <a:gd name="connsiteX14-293" fmla="*/ 725823 w 2317457"/>
              <a:gd name="connsiteY14-294" fmla="*/ 1001645 h 1667695"/>
              <a:gd name="connsiteX15-295" fmla="*/ 725823 w 2317457"/>
              <a:gd name="connsiteY15-296" fmla="*/ 1087370 h 1667695"/>
              <a:gd name="connsiteX16-297" fmla="*/ 494175 w 2317457"/>
              <a:gd name="connsiteY16-298" fmla="*/ 857817 h 1667695"/>
              <a:gd name="connsiteX17-299" fmla="*/ 682484 w 2317457"/>
              <a:gd name="connsiteY17-300" fmla="*/ 622645 h 1667695"/>
              <a:gd name="connsiteX18-301" fmla="*/ 990808 w 2317457"/>
              <a:gd name="connsiteY18-302" fmla="*/ 714847 h 1667695"/>
              <a:gd name="connsiteX19-303" fmla="*/ 956151 w 2317457"/>
              <a:gd name="connsiteY19-304" fmla="*/ 1269409 h 1667695"/>
              <a:gd name="connsiteX20-305" fmla="*/ 937493 w 2317457"/>
              <a:gd name="connsiteY20-306" fmla="*/ 1281763 h 1667695"/>
              <a:gd name="connsiteX21-307" fmla="*/ 963456 w 2317457"/>
              <a:gd name="connsiteY21-308" fmla="*/ 1332462 h 1667695"/>
              <a:gd name="connsiteX22-309" fmla="*/ 1489251 w 2317457"/>
              <a:gd name="connsiteY22-310" fmla="*/ 1578383 h 1667695"/>
              <a:gd name="connsiteX23-311" fmla="*/ 2071196 w 2317457"/>
              <a:gd name="connsiteY23-312" fmla="*/ 1515335 h 1667695"/>
              <a:gd name="connsiteX24-313" fmla="*/ 2150984 w 2317457"/>
              <a:gd name="connsiteY24-314" fmla="*/ 1534236 h 1667695"/>
              <a:gd name="connsiteX25-315" fmla="*/ 2153406 w 2317457"/>
              <a:gd name="connsiteY25-316" fmla="*/ 1533604 h 1667695"/>
              <a:gd name="connsiteX26-317" fmla="*/ 2110580 w 2317457"/>
              <a:gd name="connsiteY26-318" fmla="*/ 1497040 h 1667695"/>
              <a:gd name="connsiteX27-319" fmla="*/ 1968359 w 2317457"/>
              <a:gd name="connsiteY27-320" fmla="*/ 1468846 h 1667695"/>
              <a:gd name="connsiteX28-321" fmla="*/ 1664988 w 2317457"/>
              <a:gd name="connsiteY28-322" fmla="*/ 1488943 h 1667695"/>
              <a:gd name="connsiteX29-323" fmla="*/ 1428482 w 2317457"/>
              <a:gd name="connsiteY29-324" fmla="*/ 1419792 h 1667695"/>
              <a:gd name="connsiteX30-325" fmla="*/ 1375480 w 2317457"/>
              <a:gd name="connsiteY30-326" fmla="*/ 1272237 h 1667695"/>
              <a:gd name="connsiteX31-327" fmla="*/ 1385123 w 2317457"/>
              <a:gd name="connsiteY31-328" fmla="*/ 1241197 h 1667695"/>
              <a:gd name="connsiteX32-329" fmla="*/ 1385265 w 2317457"/>
              <a:gd name="connsiteY32-330" fmla="*/ 1239695 h 1667695"/>
              <a:gd name="connsiteX33-331" fmla="*/ 1387040 w 2317457"/>
              <a:gd name="connsiteY33-332" fmla="*/ 1235026 h 1667695"/>
              <a:gd name="connsiteX34-333" fmla="*/ 1391811 w 2317457"/>
              <a:gd name="connsiteY34-334" fmla="*/ 1219671 h 1667695"/>
              <a:gd name="connsiteX35-335" fmla="*/ 1393868 w 2317457"/>
              <a:gd name="connsiteY35-336" fmla="*/ 1217072 h 1667695"/>
              <a:gd name="connsiteX36-337" fmla="*/ 1398198 w 2317457"/>
              <a:gd name="connsiteY36-338" fmla="*/ 1205685 h 1667695"/>
              <a:gd name="connsiteX37-339" fmla="*/ 1586311 w 2317457"/>
              <a:gd name="connsiteY37-340" fmla="*/ 1111468 h 1667695"/>
              <a:gd name="connsiteX38-341" fmla="*/ 1735486 w 2317457"/>
              <a:gd name="connsiteY38-342" fmla="*/ 1137547 h 1667695"/>
              <a:gd name="connsiteX39-343" fmla="*/ 1755729 w 2317457"/>
              <a:gd name="connsiteY39-344" fmla="*/ 1139556 h 1667695"/>
              <a:gd name="connsiteX40-345" fmla="*/ 1736938 w 2317457"/>
              <a:gd name="connsiteY40-346" fmla="*/ 1116242 h 1667695"/>
              <a:gd name="connsiteX41-347" fmla="*/ 1692324 w 2317457"/>
              <a:gd name="connsiteY41-348" fmla="*/ 976689 h 1667695"/>
              <a:gd name="connsiteX42-349" fmla="*/ 1830437 w 2317457"/>
              <a:gd name="connsiteY42-350" fmla="*/ 760091 h 1667695"/>
              <a:gd name="connsiteX43-351" fmla="*/ 1891207 w 2317457"/>
              <a:gd name="connsiteY43-352" fmla="*/ 745029 h 1667695"/>
              <a:gd name="connsiteX44-353" fmla="*/ 2048083 w 2317457"/>
              <a:gd name="connsiteY44-354" fmla="*/ 821432 h 1667695"/>
              <a:gd name="connsiteX45-355" fmla="*/ 2041892 w 2317457"/>
              <a:gd name="connsiteY45-356" fmla="*/ 1032696 h 1667695"/>
              <a:gd name="connsiteX46-357" fmla="*/ 1981313 w 2317457"/>
              <a:gd name="connsiteY46-358" fmla="*/ 972117 h 1667695"/>
              <a:gd name="connsiteX47-359" fmla="*/ 1970835 w 2317457"/>
              <a:gd name="connsiteY47-360" fmla="*/ 860770 h 1667695"/>
              <a:gd name="connsiteX48-361" fmla="*/ 1839105 w 2317457"/>
              <a:gd name="connsiteY48-362" fmla="*/ 852674 h 1667695"/>
              <a:gd name="connsiteX49-363" fmla="*/ 1850027 w 2317457"/>
              <a:gd name="connsiteY49-364" fmla="*/ 1119207 h 1667695"/>
              <a:gd name="connsiteX50-365" fmla="*/ 1868974 w 2317457"/>
              <a:gd name="connsiteY50-366" fmla="*/ 1134764 h 1667695"/>
              <a:gd name="connsiteX51-367" fmla="*/ 1869585 w 2317457"/>
              <a:gd name="connsiteY51-368" fmla="*/ 1134804 h 1667695"/>
              <a:gd name="connsiteX52-369" fmla="*/ 1941594 w 2317457"/>
              <a:gd name="connsiteY52-370" fmla="*/ 1170046 h 1667695"/>
              <a:gd name="connsiteX53-371" fmla="*/ 2205151 w 2317457"/>
              <a:gd name="connsiteY53-372" fmla="*/ 1071748 h 1667695"/>
              <a:gd name="connsiteX54-373" fmla="*/ 2185624 w 2317457"/>
              <a:gd name="connsiteY54-374" fmla="*/ 811811 h 1667695"/>
              <a:gd name="connsiteX55-375" fmla="*/ 2185624 w 2317457"/>
              <a:gd name="connsiteY55-376" fmla="*/ 768568 h 1667695"/>
              <a:gd name="connsiteX56-377" fmla="*/ 2180195 w 2317457"/>
              <a:gd name="connsiteY56-378" fmla="*/ 565304 h 1667695"/>
              <a:gd name="connsiteX57-379" fmla="*/ 1993029 w 2317457"/>
              <a:gd name="connsiteY57-380" fmla="*/ 483484 h 1667695"/>
              <a:gd name="connsiteX58-381" fmla="*/ 1951690 w 2317457"/>
              <a:gd name="connsiteY58-382" fmla="*/ 429192 h 1667695"/>
              <a:gd name="connsiteX59-383" fmla="*/ 1804529 w 2317457"/>
              <a:gd name="connsiteY59-384" fmla="*/ 175255 h 1667695"/>
              <a:gd name="connsiteX60-385" fmla="*/ 1571129 w 2317457"/>
              <a:gd name="connsiteY60-386" fmla="*/ 185422 h 1667695"/>
              <a:gd name="connsiteX61-387" fmla="*/ 1525224 w 2317457"/>
              <a:gd name="connsiteY61-388" fmla="*/ 214586 h 1667695"/>
              <a:gd name="connsiteX62-389" fmla="*/ 1525601 w 2317457"/>
              <a:gd name="connsiteY62-390" fmla="*/ 215320 h 1667695"/>
              <a:gd name="connsiteX63-391" fmla="*/ 1534971 w 2317457"/>
              <a:gd name="connsiteY63-392" fmla="*/ 388044 h 1667695"/>
              <a:gd name="connsiteX64-393" fmla="*/ 1302942 w 2317457"/>
              <a:gd name="connsiteY64-394" fmla="*/ 571209 h 1667695"/>
              <a:gd name="connsiteX65-395" fmla="*/ 1078914 w 2317457"/>
              <a:gd name="connsiteY65-396" fmla="*/ 415190 h 1667695"/>
              <a:gd name="connsiteX66-397" fmla="*/ 1161687 w 2317457"/>
              <a:gd name="connsiteY66-398" fmla="*/ 392330 h 1667695"/>
              <a:gd name="connsiteX67-399" fmla="*/ 1377523 w 2317457"/>
              <a:gd name="connsiteY67-400" fmla="*/ 468720 h 1667695"/>
              <a:gd name="connsiteX68-401" fmla="*/ 1419909 w 2317457"/>
              <a:gd name="connsiteY68-402" fmla="*/ 192019 h 1667695"/>
              <a:gd name="connsiteX69-403" fmla="*/ 1179544 w 2317457"/>
              <a:gd name="connsiteY69-404" fmla="*/ 86443 h 1667695"/>
              <a:gd name="connsiteX70-405" fmla="*/ 1222249 w 2317457"/>
              <a:gd name="connsiteY70-406" fmla="*/ 906 h 1667695"/>
              <a:gd name="connsiteX71-407" fmla="*/ 1425434 w 2317457"/>
              <a:gd name="connsiteY71-408" fmla="*/ 74671 h 1667695"/>
              <a:gd name="connsiteX72-409" fmla="*/ 1485853 w 2317457"/>
              <a:gd name="connsiteY72-410" fmla="*/ 137954 h 1667695"/>
              <a:gd name="connsiteX73-411" fmla="*/ 1486784 w 2317457"/>
              <a:gd name="connsiteY73-412" fmla="*/ 139765 h 1667695"/>
              <a:gd name="connsiteX74-413" fmla="*/ 1534852 w 2317457"/>
              <a:gd name="connsiteY74-414" fmla="*/ 109167 h 1667695"/>
              <a:gd name="connsiteX75-415" fmla="*/ 1848820 w 2317457"/>
              <a:gd name="connsiteY75-416" fmla="*/ 101532 h 1667695"/>
              <a:gd name="connsiteX76-417" fmla="*/ 2035178 w 2317457"/>
              <a:gd name="connsiteY76-418" fmla="*/ 343223 h 1667695"/>
              <a:gd name="connsiteX77-419" fmla="*/ 2034679 w 2317457"/>
              <a:gd name="connsiteY77-420" fmla="*/ 403118 h 1667695"/>
              <a:gd name="connsiteX78-421" fmla="*/ 1992934 w 2317457"/>
              <a:gd name="connsiteY78-422" fmla="*/ 397569 h 1667695"/>
              <a:gd name="connsiteX79-423" fmla="*/ 2034272 w 2317457"/>
              <a:gd name="connsiteY79-424" fmla="*/ 451861 h 1667695"/>
              <a:gd name="connsiteX80-425" fmla="*/ 2034679 w 2317457"/>
              <a:gd name="connsiteY80-426" fmla="*/ 403118 h 1667695"/>
              <a:gd name="connsiteX81-427" fmla="*/ 2067810 w 2317457"/>
              <a:gd name="connsiteY81-428" fmla="*/ 407521 h 1667695"/>
              <a:gd name="connsiteX82-429" fmla="*/ 2255252 w 2317457"/>
              <a:gd name="connsiteY82-430" fmla="*/ 522727 h 1667695"/>
              <a:gd name="connsiteX83-431" fmla="*/ 2290721 w 2317457"/>
              <a:gd name="connsiteY83-432" fmla="*/ 741460 h 1667695"/>
              <a:gd name="connsiteX84-433" fmla="*/ 2269534 w 2317457"/>
              <a:gd name="connsiteY84-434" fmla="*/ 789194 h 1667695"/>
              <a:gd name="connsiteX85-435" fmla="*/ 2259538 w 2317457"/>
              <a:gd name="connsiteY85-436" fmla="*/ 768472 h 1667695"/>
              <a:gd name="connsiteX86-437" fmla="*/ 2259538 w 2317457"/>
              <a:gd name="connsiteY86-438" fmla="*/ 811716 h 1667695"/>
              <a:gd name="connsiteX87-439" fmla="*/ 2269534 w 2317457"/>
              <a:gd name="connsiteY87-440" fmla="*/ 789194 h 1667695"/>
              <a:gd name="connsiteX88-441" fmla="*/ 2303964 w 2317457"/>
              <a:gd name="connsiteY88-442" fmla="*/ 860567 h 1667695"/>
              <a:gd name="connsiteX89-443" fmla="*/ 2254109 w 2317457"/>
              <a:gd name="connsiteY89-444" fmla="*/ 1154711 h 1667695"/>
              <a:gd name="connsiteX90-445" fmla="*/ 1889069 w 2317457"/>
              <a:gd name="connsiteY90-446" fmla="*/ 1240539 h 1667695"/>
              <a:gd name="connsiteX91-447" fmla="*/ 1864047 w 2317457"/>
              <a:gd name="connsiteY91-448" fmla="*/ 1227494 h 1667695"/>
              <a:gd name="connsiteX92-449" fmla="*/ 1857505 w 2317457"/>
              <a:gd name="connsiteY92-450" fmla="*/ 1227975 h 1667695"/>
              <a:gd name="connsiteX93-451" fmla="*/ 1842230 w 2317457"/>
              <a:gd name="connsiteY93-452" fmla="*/ 1221666 h 1667695"/>
              <a:gd name="connsiteX94-453" fmla="*/ 1812583 w 2317457"/>
              <a:gd name="connsiteY94-454" fmla="*/ 1226321 h 1667695"/>
              <a:gd name="connsiteX95-455" fmla="*/ 1645366 w 2317457"/>
              <a:gd name="connsiteY95-456" fmla="*/ 1205479 h 1667695"/>
              <a:gd name="connsiteX96-457" fmla="*/ 1467344 w 2317457"/>
              <a:gd name="connsiteY96-458" fmla="*/ 1278346 h 1667695"/>
              <a:gd name="connsiteX97-459" fmla="*/ 1459868 w 2317457"/>
              <a:gd name="connsiteY97-460" fmla="*/ 1297254 h 1667695"/>
              <a:gd name="connsiteX98-461" fmla="*/ 1464010 w 2317457"/>
              <a:gd name="connsiteY98-462" fmla="*/ 1320184 h 1667695"/>
              <a:gd name="connsiteX99-463" fmla="*/ 1498491 w 2317457"/>
              <a:gd name="connsiteY99-464" fmla="*/ 1368166 h 1667695"/>
              <a:gd name="connsiteX100-465" fmla="*/ 1626030 w 2317457"/>
              <a:gd name="connsiteY100-466" fmla="*/ 1403885 h 1667695"/>
              <a:gd name="connsiteX101-467" fmla="*/ 1909495 w 2317457"/>
              <a:gd name="connsiteY101-468" fmla="*/ 1385978 h 1667695"/>
              <a:gd name="connsiteX102-469" fmla="*/ 2165527 w 2317457"/>
              <a:gd name="connsiteY102-470" fmla="*/ 1428459 h 1667695"/>
              <a:gd name="connsiteX103-471" fmla="*/ 2264015 w 2317457"/>
              <a:gd name="connsiteY103-472" fmla="*/ 1612387 h 1667695"/>
              <a:gd name="connsiteX104-473" fmla="*/ 2199531 w 2317457"/>
              <a:gd name="connsiteY104-474" fmla="*/ 1649439 h 1667695"/>
              <a:gd name="connsiteX105-475" fmla="*/ 1365617 w 2317457"/>
              <a:gd name="connsiteY105-476" fmla="*/ 1666108 h 1667695"/>
              <a:gd name="connsiteX106-477" fmla="*/ 877833 w 2317457"/>
              <a:gd name="connsiteY106-478" fmla="*/ 1352835 h 1667695"/>
              <a:gd name="connsiteX107-479" fmla="*/ 863697 w 2317457"/>
              <a:gd name="connsiteY107-480" fmla="*/ 1323958 h 1667695"/>
              <a:gd name="connsiteX108-481" fmla="*/ 862453 w 2317457"/>
              <a:gd name="connsiteY108-482" fmla="*/ 1324288 h 1667695"/>
              <a:gd name="connsiteX109-483" fmla="*/ 856964 w 2317457"/>
              <a:gd name="connsiteY109-484" fmla="*/ 1323395 h 1667695"/>
              <a:gd name="connsiteX110-485" fmla="*/ 819286 w 2317457"/>
              <a:gd name="connsiteY110-486" fmla="*/ 1342539 h 1667695"/>
              <a:gd name="connsiteX111-487" fmla="*/ 302060 w 2317457"/>
              <a:gd name="connsiteY111-488" fmla="*/ 1219396 h 1667695"/>
              <a:gd name="connsiteX112-489" fmla="*/ 274269 w 2317457"/>
              <a:gd name="connsiteY112-490" fmla="*/ 1151583 h 1667695"/>
              <a:gd name="connsiteX113-491" fmla="*/ 294531 w 2317457"/>
              <a:gd name="connsiteY113-492" fmla="*/ 1157949 h 1667695"/>
              <a:gd name="connsiteX114-493" fmla="*/ 264622 w 2317457"/>
              <a:gd name="connsiteY114-494" fmla="*/ 1128041 h 1667695"/>
              <a:gd name="connsiteX115-495" fmla="*/ 274269 w 2317457"/>
              <a:gd name="connsiteY115-496" fmla="*/ 1151583 h 1667695"/>
              <a:gd name="connsiteX116-497" fmla="*/ 226038 w 2317457"/>
              <a:gd name="connsiteY116-498" fmla="*/ 1136428 h 1667695"/>
              <a:gd name="connsiteX117-499" fmla="*/ 2685 w 2317457"/>
              <a:gd name="connsiteY117-500" fmla="*/ 724657 h 1667695"/>
              <a:gd name="connsiteX118-501" fmla="*/ 319621 w 2317457"/>
              <a:gd name="connsiteY118-502" fmla="*/ 453967 h 1667695"/>
              <a:gd name="connsiteX119-503" fmla="*/ 353812 w 2317457"/>
              <a:gd name="connsiteY119-504" fmla="*/ 459912 h 1667695"/>
              <a:gd name="connsiteX120-505" fmla="*/ 353812 w 2317457"/>
              <a:gd name="connsiteY120-506" fmla="*/ 459912 h 1667695"/>
              <a:gd name="connsiteX121-507" fmla="*/ 377968 w 2317457"/>
              <a:gd name="connsiteY121-508" fmla="*/ 417901 h 1667695"/>
              <a:gd name="connsiteX122-509" fmla="*/ 766399 w 2317457"/>
              <a:gd name="connsiteY122-510" fmla="*/ 278936 h 1667695"/>
              <a:gd name="connsiteX123-511" fmla="*/ 791772 w 2317457"/>
              <a:gd name="connsiteY123-512" fmla="*/ 288118 h 1667695"/>
              <a:gd name="connsiteX124-513" fmla="*/ 776210 w 2317457"/>
              <a:gd name="connsiteY124-514" fmla="*/ 330894 h 1667695"/>
              <a:gd name="connsiteX125-515" fmla="*/ 839170 w 2317457"/>
              <a:gd name="connsiteY125-516" fmla="*/ 305271 h 1667695"/>
              <a:gd name="connsiteX126-517" fmla="*/ 791772 w 2317457"/>
              <a:gd name="connsiteY126-518" fmla="*/ 288118 h 1667695"/>
              <a:gd name="connsiteX127-519" fmla="*/ 813168 w 2317457"/>
              <a:gd name="connsiteY127-520" fmla="*/ 229305 h 1667695"/>
              <a:gd name="connsiteX128-521" fmla="*/ 1054150 w 2317457"/>
              <a:gd name="connsiteY128-522" fmla="*/ 23712 h 1667695"/>
              <a:gd name="connsiteX129-523" fmla="*/ 1148877 w 2317457"/>
              <a:gd name="connsiteY129-524" fmla="*/ 2434 h 1667695"/>
              <a:gd name="connsiteX130-525" fmla="*/ 1222249 w 2317457"/>
              <a:gd name="connsiteY130-526" fmla="*/ 906 h 1667695"/>
              <a:gd name="connsiteX0-527" fmla="*/ 1179544 w 2317457"/>
              <a:gd name="connsiteY0-528" fmla="*/ 86443 h 1667695"/>
              <a:gd name="connsiteX1-529" fmla="*/ 1090344 w 2317457"/>
              <a:gd name="connsiteY1-530" fmla="*/ 101913 h 1667695"/>
              <a:gd name="connsiteX2-531" fmla="*/ 858887 w 2317457"/>
              <a:gd name="connsiteY2-532" fmla="*/ 353658 h 1667695"/>
              <a:gd name="connsiteX3-533" fmla="*/ 795927 w 2317457"/>
              <a:gd name="connsiteY3-534" fmla="*/ 379281 h 1667695"/>
              <a:gd name="connsiteX4-535" fmla="*/ 413212 w 2317457"/>
              <a:gd name="connsiteY4-536" fmla="*/ 528728 h 1667695"/>
              <a:gd name="connsiteX5-537" fmla="*/ 364825 w 2317457"/>
              <a:gd name="connsiteY5-538" fmla="*/ 548445 h 1667695"/>
              <a:gd name="connsiteX6-539" fmla="*/ 85933 w 2317457"/>
              <a:gd name="connsiteY6-540" fmla="*/ 751994 h 1667695"/>
              <a:gd name="connsiteX7-541" fmla="*/ 317391 w 2317457"/>
              <a:gd name="connsiteY7-542" fmla="*/ 1075272 h 1667695"/>
              <a:gd name="connsiteX8-543" fmla="*/ 347299 w 2317457"/>
              <a:gd name="connsiteY8-544" fmla="*/ 1105181 h 1667695"/>
              <a:gd name="connsiteX9-545" fmla="*/ 859173 w 2317457"/>
              <a:gd name="connsiteY9-546" fmla="*/ 1226148 h 1667695"/>
              <a:gd name="connsiteX10-547" fmla="*/ 870404 w 2317457"/>
              <a:gd name="connsiteY10-548" fmla="*/ 1222392 h 1667695"/>
              <a:gd name="connsiteX11-549" fmla="*/ 904596 w 2317457"/>
              <a:gd name="connsiteY11-550" fmla="*/ 1198466 h 1667695"/>
              <a:gd name="connsiteX12-551" fmla="*/ 850410 w 2317457"/>
              <a:gd name="connsiteY12-552" fmla="*/ 714276 h 1667695"/>
              <a:gd name="connsiteX13-553" fmla="*/ 591615 w 2317457"/>
              <a:gd name="connsiteY13-554" fmla="*/ 798096 h 1667695"/>
              <a:gd name="connsiteX14-555" fmla="*/ 725823 w 2317457"/>
              <a:gd name="connsiteY14-556" fmla="*/ 1001645 h 1667695"/>
              <a:gd name="connsiteX15-557" fmla="*/ 725823 w 2317457"/>
              <a:gd name="connsiteY15-558" fmla="*/ 1087370 h 1667695"/>
              <a:gd name="connsiteX16-559" fmla="*/ 494175 w 2317457"/>
              <a:gd name="connsiteY16-560" fmla="*/ 857817 h 1667695"/>
              <a:gd name="connsiteX17-561" fmla="*/ 682484 w 2317457"/>
              <a:gd name="connsiteY17-562" fmla="*/ 622645 h 1667695"/>
              <a:gd name="connsiteX18-563" fmla="*/ 990808 w 2317457"/>
              <a:gd name="connsiteY18-564" fmla="*/ 714847 h 1667695"/>
              <a:gd name="connsiteX19-565" fmla="*/ 956151 w 2317457"/>
              <a:gd name="connsiteY19-566" fmla="*/ 1269409 h 1667695"/>
              <a:gd name="connsiteX20-567" fmla="*/ 937493 w 2317457"/>
              <a:gd name="connsiteY20-568" fmla="*/ 1281763 h 1667695"/>
              <a:gd name="connsiteX21-569" fmla="*/ 963456 w 2317457"/>
              <a:gd name="connsiteY21-570" fmla="*/ 1332462 h 1667695"/>
              <a:gd name="connsiteX22-571" fmla="*/ 1489251 w 2317457"/>
              <a:gd name="connsiteY22-572" fmla="*/ 1578383 h 1667695"/>
              <a:gd name="connsiteX23-573" fmla="*/ 2071196 w 2317457"/>
              <a:gd name="connsiteY23-574" fmla="*/ 1515335 h 1667695"/>
              <a:gd name="connsiteX24-575" fmla="*/ 2150984 w 2317457"/>
              <a:gd name="connsiteY24-576" fmla="*/ 1534236 h 1667695"/>
              <a:gd name="connsiteX25-577" fmla="*/ 2153406 w 2317457"/>
              <a:gd name="connsiteY25-578" fmla="*/ 1533604 h 1667695"/>
              <a:gd name="connsiteX26-579" fmla="*/ 2110580 w 2317457"/>
              <a:gd name="connsiteY26-580" fmla="*/ 1497040 h 1667695"/>
              <a:gd name="connsiteX27-581" fmla="*/ 1968359 w 2317457"/>
              <a:gd name="connsiteY27-582" fmla="*/ 1468846 h 1667695"/>
              <a:gd name="connsiteX28-583" fmla="*/ 1664988 w 2317457"/>
              <a:gd name="connsiteY28-584" fmla="*/ 1488943 h 1667695"/>
              <a:gd name="connsiteX29-585" fmla="*/ 1428482 w 2317457"/>
              <a:gd name="connsiteY29-586" fmla="*/ 1419792 h 1667695"/>
              <a:gd name="connsiteX30-587" fmla="*/ 1375480 w 2317457"/>
              <a:gd name="connsiteY30-588" fmla="*/ 1272237 h 1667695"/>
              <a:gd name="connsiteX31-589" fmla="*/ 1385123 w 2317457"/>
              <a:gd name="connsiteY31-590" fmla="*/ 1241197 h 1667695"/>
              <a:gd name="connsiteX32-591" fmla="*/ 1385265 w 2317457"/>
              <a:gd name="connsiteY32-592" fmla="*/ 1239695 h 1667695"/>
              <a:gd name="connsiteX33-593" fmla="*/ 1387040 w 2317457"/>
              <a:gd name="connsiteY33-594" fmla="*/ 1235026 h 1667695"/>
              <a:gd name="connsiteX34-595" fmla="*/ 1391811 w 2317457"/>
              <a:gd name="connsiteY34-596" fmla="*/ 1219671 h 1667695"/>
              <a:gd name="connsiteX35-597" fmla="*/ 1393868 w 2317457"/>
              <a:gd name="connsiteY35-598" fmla="*/ 1217072 h 1667695"/>
              <a:gd name="connsiteX36-599" fmla="*/ 1398198 w 2317457"/>
              <a:gd name="connsiteY36-600" fmla="*/ 1205685 h 1667695"/>
              <a:gd name="connsiteX37-601" fmla="*/ 1586311 w 2317457"/>
              <a:gd name="connsiteY37-602" fmla="*/ 1111468 h 1667695"/>
              <a:gd name="connsiteX38-603" fmla="*/ 1735486 w 2317457"/>
              <a:gd name="connsiteY38-604" fmla="*/ 1137547 h 1667695"/>
              <a:gd name="connsiteX39-605" fmla="*/ 1755729 w 2317457"/>
              <a:gd name="connsiteY39-606" fmla="*/ 1139556 h 1667695"/>
              <a:gd name="connsiteX40-607" fmla="*/ 1736938 w 2317457"/>
              <a:gd name="connsiteY40-608" fmla="*/ 1116242 h 1667695"/>
              <a:gd name="connsiteX41-609" fmla="*/ 1692324 w 2317457"/>
              <a:gd name="connsiteY41-610" fmla="*/ 976689 h 1667695"/>
              <a:gd name="connsiteX42-611" fmla="*/ 1830437 w 2317457"/>
              <a:gd name="connsiteY42-612" fmla="*/ 760091 h 1667695"/>
              <a:gd name="connsiteX43-613" fmla="*/ 1891207 w 2317457"/>
              <a:gd name="connsiteY43-614" fmla="*/ 745029 h 1667695"/>
              <a:gd name="connsiteX44-615" fmla="*/ 2048083 w 2317457"/>
              <a:gd name="connsiteY44-616" fmla="*/ 821432 h 1667695"/>
              <a:gd name="connsiteX45-617" fmla="*/ 2041892 w 2317457"/>
              <a:gd name="connsiteY45-618" fmla="*/ 1032696 h 1667695"/>
              <a:gd name="connsiteX46-619" fmla="*/ 1981313 w 2317457"/>
              <a:gd name="connsiteY46-620" fmla="*/ 972117 h 1667695"/>
              <a:gd name="connsiteX47-621" fmla="*/ 1970835 w 2317457"/>
              <a:gd name="connsiteY47-622" fmla="*/ 860770 h 1667695"/>
              <a:gd name="connsiteX48-623" fmla="*/ 1839105 w 2317457"/>
              <a:gd name="connsiteY48-624" fmla="*/ 852674 h 1667695"/>
              <a:gd name="connsiteX49-625" fmla="*/ 1850027 w 2317457"/>
              <a:gd name="connsiteY49-626" fmla="*/ 1119207 h 1667695"/>
              <a:gd name="connsiteX50-627" fmla="*/ 1868974 w 2317457"/>
              <a:gd name="connsiteY50-628" fmla="*/ 1134764 h 1667695"/>
              <a:gd name="connsiteX51-629" fmla="*/ 1869585 w 2317457"/>
              <a:gd name="connsiteY51-630" fmla="*/ 1134804 h 1667695"/>
              <a:gd name="connsiteX52-631" fmla="*/ 1941594 w 2317457"/>
              <a:gd name="connsiteY52-632" fmla="*/ 1170046 h 1667695"/>
              <a:gd name="connsiteX53-633" fmla="*/ 2205151 w 2317457"/>
              <a:gd name="connsiteY53-634" fmla="*/ 1071748 h 1667695"/>
              <a:gd name="connsiteX54-635" fmla="*/ 2185624 w 2317457"/>
              <a:gd name="connsiteY54-636" fmla="*/ 811811 h 1667695"/>
              <a:gd name="connsiteX55-637" fmla="*/ 2185624 w 2317457"/>
              <a:gd name="connsiteY55-638" fmla="*/ 768568 h 1667695"/>
              <a:gd name="connsiteX56-639" fmla="*/ 2180195 w 2317457"/>
              <a:gd name="connsiteY56-640" fmla="*/ 565304 h 1667695"/>
              <a:gd name="connsiteX57-641" fmla="*/ 1993029 w 2317457"/>
              <a:gd name="connsiteY57-642" fmla="*/ 483484 h 1667695"/>
              <a:gd name="connsiteX58-643" fmla="*/ 1951690 w 2317457"/>
              <a:gd name="connsiteY58-644" fmla="*/ 429192 h 1667695"/>
              <a:gd name="connsiteX59-645" fmla="*/ 1804529 w 2317457"/>
              <a:gd name="connsiteY59-646" fmla="*/ 175255 h 1667695"/>
              <a:gd name="connsiteX60-647" fmla="*/ 1571129 w 2317457"/>
              <a:gd name="connsiteY60-648" fmla="*/ 185422 h 1667695"/>
              <a:gd name="connsiteX61-649" fmla="*/ 1525224 w 2317457"/>
              <a:gd name="connsiteY61-650" fmla="*/ 214586 h 1667695"/>
              <a:gd name="connsiteX62-651" fmla="*/ 1525601 w 2317457"/>
              <a:gd name="connsiteY62-652" fmla="*/ 215320 h 1667695"/>
              <a:gd name="connsiteX63-653" fmla="*/ 1534971 w 2317457"/>
              <a:gd name="connsiteY63-654" fmla="*/ 388044 h 1667695"/>
              <a:gd name="connsiteX64-655" fmla="*/ 1302942 w 2317457"/>
              <a:gd name="connsiteY64-656" fmla="*/ 571209 h 1667695"/>
              <a:gd name="connsiteX65-657" fmla="*/ 1078914 w 2317457"/>
              <a:gd name="connsiteY65-658" fmla="*/ 415190 h 1667695"/>
              <a:gd name="connsiteX66-659" fmla="*/ 1161687 w 2317457"/>
              <a:gd name="connsiteY66-660" fmla="*/ 392330 h 1667695"/>
              <a:gd name="connsiteX67-661" fmla="*/ 1377523 w 2317457"/>
              <a:gd name="connsiteY67-662" fmla="*/ 468720 h 1667695"/>
              <a:gd name="connsiteX68-663" fmla="*/ 1419909 w 2317457"/>
              <a:gd name="connsiteY68-664" fmla="*/ 192019 h 1667695"/>
              <a:gd name="connsiteX69-665" fmla="*/ 1179544 w 2317457"/>
              <a:gd name="connsiteY69-666" fmla="*/ 86443 h 1667695"/>
              <a:gd name="connsiteX70-667" fmla="*/ 1222249 w 2317457"/>
              <a:gd name="connsiteY70-668" fmla="*/ 906 h 1667695"/>
              <a:gd name="connsiteX71-669" fmla="*/ 1425434 w 2317457"/>
              <a:gd name="connsiteY71-670" fmla="*/ 74671 h 1667695"/>
              <a:gd name="connsiteX72-671" fmla="*/ 1485853 w 2317457"/>
              <a:gd name="connsiteY72-672" fmla="*/ 137954 h 1667695"/>
              <a:gd name="connsiteX73-673" fmla="*/ 1486784 w 2317457"/>
              <a:gd name="connsiteY73-674" fmla="*/ 139765 h 1667695"/>
              <a:gd name="connsiteX74-675" fmla="*/ 1534852 w 2317457"/>
              <a:gd name="connsiteY74-676" fmla="*/ 109167 h 1667695"/>
              <a:gd name="connsiteX75-677" fmla="*/ 1848820 w 2317457"/>
              <a:gd name="connsiteY75-678" fmla="*/ 101532 h 1667695"/>
              <a:gd name="connsiteX76-679" fmla="*/ 2035178 w 2317457"/>
              <a:gd name="connsiteY76-680" fmla="*/ 343223 h 1667695"/>
              <a:gd name="connsiteX77-681" fmla="*/ 2034679 w 2317457"/>
              <a:gd name="connsiteY77-682" fmla="*/ 403118 h 1667695"/>
              <a:gd name="connsiteX78-683" fmla="*/ 1992934 w 2317457"/>
              <a:gd name="connsiteY78-684" fmla="*/ 397569 h 1667695"/>
              <a:gd name="connsiteX79-685" fmla="*/ 2034272 w 2317457"/>
              <a:gd name="connsiteY79-686" fmla="*/ 451861 h 1667695"/>
              <a:gd name="connsiteX80-687" fmla="*/ 2034679 w 2317457"/>
              <a:gd name="connsiteY80-688" fmla="*/ 403118 h 1667695"/>
              <a:gd name="connsiteX81-689" fmla="*/ 2067810 w 2317457"/>
              <a:gd name="connsiteY81-690" fmla="*/ 407521 h 1667695"/>
              <a:gd name="connsiteX82-691" fmla="*/ 2255252 w 2317457"/>
              <a:gd name="connsiteY82-692" fmla="*/ 522727 h 1667695"/>
              <a:gd name="connsiteX83-693" fmla="*/ 2290721 w 2317457"/>
              <a:gd name="connsiteY83-694" fmla="*/ 741460 h 1667695"/>
              <a:gd name="connsiteX84-695" fmla="*/ 2269534 w 2317457"/>
              <a:gd name="connsiteY84-696" fmla="*/ 789194 h 1667695"/>
              <a:gd name="connsiteX85-697" fmla="*/ 2259538 w 2317457"/>
              <a:gd name="connsiteY85-698" fmla="*/ 768472 h 1667695"/>
              <a:gd name="connsiteX86-699" fmla="*/ 2259538 w 2317457"/>
              <a:gd name="connsiteY86-700" fmla="*/ 811716 h 1667695"/>
              <a:gd name="connsiteX87-701" fmla="*/ 2269534 w 2317457"/>
              <a:gd name="connsiteY87-702" fmla="*/ 789194 h 1667695"/>
              <a:gd name="connsiteX88-703" fmla="*/ 2303964 w 2317457"/>
              <a:gd name="connsiteY88-704" fmla="*/ 860567 h 1667695"/>
              <a:gd name="connsiteX89-705" fmla="*/ 2254109 w 2317457"/>
              <a:gd name="connsiteY89-706" fmla="*/ 1154711 h 1667695"/>
              <a:gd name="connsiteX90-707" fmla="*/ 1889069 w 2317457"/>
              <a:gd name="connsiteY90-708" fmla="*/ 1240539 h 1667695"/>
              <a:gd name="connsiteX91-709" fmla="*/ 1864047 w 2317457"/>
              <a:gd name="connsiteY91-710" fmla="*/ 1227494 h 1667695"/>
              <a:gd name="connsiteX92-711" fmla="*/ 1857505 w 2317457"/>
              <a:gd name="connsiteY92-712" fmla="*/ 1227975 h 1667695"/>
              <a:gd name="connsiteX93-713" fmla="*/ 1842230 w 2317457"/>
              <a:gd name="connsiteY93-714" fmla="*/ 1221666 h 1667695"/>
              <a:gd name="connsiteX94-715" fmla="*/ 1812583 w 2317457"/>
              <a:gd name="connsiteY94-716" fmla="*/ 1226321 h 1667695"/>
              <a:gd name="connsiteX95-717" fmla="*/ 1645366 w 2317457"/>
              <a:gd name="connsiteY95-718" fmla="*/ 1205479 h 1667695"/>
              <a:gd name="connsiteX96-719" fmla="*/ 1467344 w 2317457"/>
              <a:gd name="connsiteY96-720" fmla="*/ 1278346 h 1667695"/>
              <a:gd name="connsiteX97-721" fmla="*/ 1459868 w 2317457"/>
              <a:gd name="connsiteY97-722" fmla="*/ 1297254 h 1667695"/>
              <a:gd name="connsiteX98-723" fmla="*/ 1464010 w 2317457"/>
              <a:gd name="connsiteY98-724" fmla="*/ 1320184 h 1667695"/>
              <a:gd name="connsiteX99-725" fmla="*/ 1498491 w 2317457"/>
              <a:gd name="connsiteY99-726" fmla="*/ 1368166 h 1667695"/>
              <a:gd name="connsiteX100-727" fmla="*/ 1626030 w 2317457"/>
              <a:gd name="connsiteY100-728" fmla="*/ 1403885 h 1667695"/>
              <a:gd name="connsiteX101-729" fmla="*/ 1909495 w 2317457"/>
              <a:gd name="connsiteY101-730" fmla="*/ 1385978 h 1667695"/>
              <a:gd name="connsiteX102-731" fmla="*/ 2165527 w 2317457"/>
              <a:gd name="connsiteY102-732" fmla="*/ 1428459 h 1667695"/>
              <a:gd name="connsiteX103-733" fmla="*/ 2264015 w 2317457"/>
              <a:gd name="connsiteY103-734" fmla="*/ 1612387 h 1667695"/>
              <a:gd name="connsiteX104-735" fmla="*/ 2199531 w 2317457"/>
              <a:gd name="connsiteY104-736" fmla="*/ 1649439 h 1667695"/>
              <a:gd name="connsiteX105-737" fmla="*/ 1365617 w 2317457"/>
              <a:gd name="connsiteY105-738" fmla="*/ 1666108 h 1667695"/>
              <a:gd name="connsiteX106-739" fmla="*/ 877833 w 2317457"/>
              <a:gd name="connsiteY106-740" fmla="*/ 1352835 h 1667695"/>
              <a:gd name="connsiteX107-741" fmla="*/ 863697 w 2317457"/>
              <a:gd name="connsiteY107-742" fmla="*/ 1323958 h 1667695"/>
              <a:gd name="connsiteX108-743" fmla="*/ 862453 w 2317457"/>
              <a:gd name="connsiteY108-744" fmla="*/ 1324288 h 1667695"/>
              <a:gd name="connsiteX109-745" fmla="*/ 856964 w 2317457"/>
              <a:gd name="connsiteY109-746" fmla="*/ 1323395 h 1667695"/>
              <a:gd name="connsiteX110-747" fmla="*/ 819286 w 2317457"/>
              <a:gd name="connsiteY110-748" fmla="*/ 1342539 h 1667695"/>
              <a:gd name="connsiteX111-749" fmla="*/ 302060 w 2317457"/>
              <a:gd name="connsiteY111-750" fmla="*/ 1219396 h 1667695"/>
              <a:gd name="connsiteX112-751" fmla="*/ 274269 w 2317457"/>
              <a:gd name="connsiteY112-752" fmla="*/ 1151583 h 1667695"/>
              <a:gd name="connsiteX113-753" fmla="*/ 294531 w 2317457"/>
              <a:gd name="connsiteY113-754" fmla="*/ 1157949 h 1667695"/>
              <a:gd name="connsiteX114-755" fmla="*/ 264622 w 2317457"/>
              <a:gd name="connsiteY114-756" fmla="*/ 1128041 h 1667695"/>
              <a:gd name="connsiteX115-757" fmla="*/ 274269 w 2317457"/>
              <a:gd name="connsiteY115-758" fmla="*/ 1151583 h 1667695"/>
              <a:gd name="connsiteX116-759" fmla="*/ 226038 w 2317457"/>
              <a:gd name="connsiteY116-760" fmla="*/ 1136428 h 1667695"/>
              <a:gd name="connsiteX117-761" fmla="*/ 2685 w 2317457"/>
              <a:gd name="connsiteY117-762" fmla="*/ 724657 h 1667695"/>
              <a:gd name="connsiteX118-763" fmla="*/ 319621 w 2317457"/>
              <a:gd name="connsiteY118-764" fmla="*/ 453967 h 1667695"/>
              <a:gd name="connsiteX119-765" fmla="*/ 353812 w 2317457"/>
              <a:gd name="connsiteY119-766" fmla="*/ 459912 h 1667695"/>
              <a:gd name="connsiteX120-767" fmla="*/ 353812 w 2317457"/>
              <a:gd name="connsiteY120-768" fmla="*/ 459912 h 1667695"/>
              <a:gd name="connsiteX121-769" fmla="*/ 377968 w 2317457"/>
              <a:gd name="connsiteY121-770" fmla="*/ 417901 h 1667695"/>
              <a:gd name="connsiteX122-771" fmla="*/ 766399 w 2317457"/>
              <a:gd name="connsiteY122-772" fmla="*/ 278936 h 1667695"/>
              <a:gd name="connsiteX123-773" fmla="*/ 791772 w 2317457"/>
              <a:gd name="connsiteY123-774" fmla="*/ 288118 h 1667695"/>
              <a:gd name="connsiteX124-775" fmla="*/ 776210 w 2317457"/>
              <a:gd name="connsiteY124-776" fmla="*/ 330894 h 1667695"/>
              <a:gd name="connsiteX125-777" fmla="*/ 791772 w 2317457"/>
              <a:gd name="connsiteY125-778" fmla="*/ 288118 h 1667695"/>
              <a:gd name="connsiteX126-779" fmla="*/ 813168 w 2317457"/>
              <a:gd name="connsiteY126-780" fmla="*/ 229305 h 1667695"/>
              <a:gd name="connsiteX127-781" fmla="*/ 1054150 w 2317457"/>
              <a:gd name="connsiteY127-782" fmla="*/ 23712 h 1667695"/>
              <a:gd name="connsiteX128-783" fmla="*/ 1148877 w 2317457"/>
              <a:gd name="connsiteY128-784" fmla="*/ 2434 h 1667695"/>
              <a:gd name="connsiteX129-785" fmla="*/ 1222249 w 2317457"/>
              <a:gd name="connsiteY129-786" fmla="*/ 906 h 1667695"/>
              <a:gd name="connsiteX0-787" fmla="*/ 1179544 w 2317457"/>
              <a:gd name="connsiteY0-788" fmla="*/ 86443 h 1667695"/>
              <a:gd name="connsiteX1-789" fmla="*/ 1090344 w 2317457"/>
              <a:gd name="connsiteY1-790" fmla="*/ 101913 h 1667695"/>
              <a:gd name="connsiteX2-791" fmla="*/ 858887 w 2317457"/>
              <a:gd name="connsiteY2-792" fmla="*/ 353658 h 1667695"/>
              <a:gd name="connsiteX3-793" fmla="*/ 795927 w 2317457"/>
              <a:gd name="connsiteY3-794" fmla="*/ 379281 h 1667695"/>
              <a:gd name="connsiteX4-795" fmla="*/ 413212 w 2317457"/>
              <a:gd name="connsiteY4-796" fmla="*/ 528728 h 1667695"/>
              <a:gd name="connsiteX5-797" fmla="*/ 364825 w 2317457"/>
              <a:gd name="connsiteY5-798" fmla="*/ 548445 h 1667695"/>
              <a:gd name="connsiteX6-799" fmla="*/ 85933 w 2317457"/>
              <a:gd name="connsiteY6-800" fmla="*/ 751994 h 1667695"/>
              <a:gd name="connsiteX7-801" fmla="*/ 317391 w 2317457"/>
              <a:gd name="connsiteY7-802" fmla="*/ 1075272 h 1667695"/>
              <a:gd name="connsiteX8-803" fmla="*/ 347299 w 2317457"/>
              <a:gd name="connsiteY8-804" fmla="*/ 1105181 h 1667695"/>
              <a:gd name="connsiteX9-805" fmla="*/ 859173 w 2317457"/>
              <a:gd name="connsiteY9-806" fmla="*/ 1226148 h 1667695"/>
              <a:gd name="connsiteX10-807" fmla="*/ 870404 w 2317457"/>
              <a:gd name="connsiteY10-808" fmla="*/ 1222392 h 1667695"/>
              <a:gd name="connsiteX11-809" fmla="*/ 904596 w 2317457"/>
              <a:gd name="connsiteY11-810" fmla="*/ 1198466 h 1667695"/>
              <a:gd name="connsiteX12-811" fmla="*/ 850410 w 2317457"/>
              <a:gd name="connsiteY12-812" fmla="*/ 714276 h 1667695"/>
              <a:gd name="connsiteX13-813" fmla="*/ 591615 w 2317457"/>
              <a:gd name="connsiteY13-814" fmla="*/ 798096 h 1667695"/>
              <a:gd name="connsiteX14-815" fmla="*/ 725823 w 2317457"/>
              <a:gd name="connsiteY14-816" fmla="*/ 1001645 h 1667695"/>
              <a:gd name="connsiteX15-817" fmla="*/ 725823 w 2317457"/>
              <a:gd name="connsiteY15-818" fmla="*/ 1087370 h 1667695"/>
              <a:gd name="connsiteX16-819" fmla="*/ 494175 w 2317457"/>
              <a:gd name="connsiteY16-820" fmla="*/ 857817 h 1667695"/>
              <a:gd name="connsiteX17-821" fmla="*/ 682484 w 2317457"/>
              <a:gd name="connsiteY17-822" fmla="*/ 622645 h 1667695"/>
              <a:gd name="connsiteX18-823" fmla="*/ 990808 w 2317457"/>
              <a:gd name="connsiteY18-824" fmla="*/ 714847 h 1667695"/>
              <a:gd name="connsiteX19-825" fmla="*/ 956151 w 2317457"/>
              <a:gd name="connsiteY19-826" fmla="*/ 1269409 h 1667695"/>
              <a:gd name="connsiteX20-827" fmla="*/ 937493 w 2317457"/>
              <a:gd name="connsiteY20-828" fmla="*/ 1281763 h 1667695"/>
              <a:gd name="connsiteX21-829" fmla="*/ 963456 w 2317457"/>
              <a:gd name="connsiteY21-830" fmla="*/ 1332462 h 1667695"/>
              <a:gd name="connsiteX22-831" fmla="*/ 1489251 w 2317457"/>
              <a:gd name="connsiteY22-832" fmla="*/ 1578383 h 1667695"/>
              <a:gd name="connsiteX23-833" fmla="*/ 2071196 w 2317457"/>
              <a:gd name="connsiteY23-834" fmla="*/ 1515335 h 1667695"/>
              <a:gd name="connsiteX24-835" fmla="*/ 2150984 w 2317457"/>
              <a:gd name="connsiteY24-836" fmla="*/ 1534236 h 1667695"/>
              <a:gd name="connsiteX25-837" fmla="*/ 2153406 w 2317457"/>
              <a:gd name="connsiteY25-838" fmla="*/ 1533604 h 1667695"/>
              <a:gd name="connsiteX26-839" fmla="*/ 2110580 w 2317457"/>
              <a:gd name="connsiteY26-840" fmla="*/ 1497040 h 1667695"/>
              <a:gd name="connsiteX27-841" fmla="*/ 1968359 w 2317457"/>
              <a:gd name="connsiteY27-842" fmla="*/ 1468846 h 1667695"/>
              <a:gd name="connsiteX28-843" fmla="*/ 1664988 w 2317457"/>
              <a:gd name="connsiteY28-844" fmla="*/ 1488943 h 1667695"/>
              <a:gd name="connsiteX29-845" fmla="*/ 1428482 w 2317457"/>
              <a:gd name="connsiteY29-846" fmla="*/ 1419792 h 1667695"/>
              <a:gd name="connsiteX30-847" fmla="*/ 1375480 w 2317457"/>
              <a:gd name="connsiteY30-848" fmla="*/ 1272237 h 1667695"/>
              <a:gd name="connsiteX31-849" fmla="*/ 1385123 w 2317457"/>
              <a:gd name="connsiteY31-850" fmla="*/ 1241197 h 1667695"/>
              <a:gd name="connsiteX32-851" fmla="*/ 1385265 w 2317457"/>
              <a:gd name="connsiteY32-852" fmla="*/ 1239695 h 1667695"/>
              <a:gd name="connsiteX33-853" fmla="*/ 1387040 w 2317457"/>
              <a:gd name="connsiteY33-854" fmla="*/ 1235026 h 1667695"/>
              <a:gd name="connsiteX34-855" fmla="*/ 1391811 w 2317457"/>
              <a:gd name="connsiteY34-856" fmla="*/ 1219671 h 1667695"/>
              <a:gd name="connsiteX35-857" fmla="*/ 1393868 w 2317457"/>
              <a:gd name="connsiteY35-858" fmla="*/ 1217072 h 1667695"/>
              <a:gd name="connsiteX36-859" fmla="*/ 1398198 w 2317457"/>
              <a:gd name="connsiteY36-860" fmla="*/ 1205685 h 1667695"/>
              <a:gd name="connsiteX37-861" fmla="*/ 1586311 w 2317457"/>
              <a:gd name="connsiteY37-862" fmla="*/ 1111468 h 1667695"/>
              <a:gd name="connsiteX38-863" fmla="*/ 1735486 w 2317457"/>
              <a:gd name="connsiteY38-864" fmla="*/ 1137547 h 1667695"/>
              <a:gd name="connsiteX39-865" fmla="*/ 1755729 w 2317457"/>
              <a:gd name="connsiteY39-866" fmla="*/ 1139556 h 1667695"/>
              <a:gd name="connsiteX40-867" fmla="*/ 1736938 w 2317457"/>
              <a:gd name="connsiteY40-868" fmla="*/ 1116242 h 1667695"/>
              <a:gd name="connsiteX41-869" fmla="*/ 1692324 w 2317457"/>
              <a:gd name="connsiteY41-870" fmla="*/ 976689 h 1667695"/>
              <a:gd name="connsiteX42-871" fmla="*/ 1830437 w 2317457"/>
              <a:gd name="connsiteY42-872" fmla="*/ 760091 h 1667695"/>
              <a:gd name="connsiteX43-873" fmla="*/ 1891207 w 2317457"/>
              <a:gd name="connsiteY43-874" fmla="*/ 745029 h 1667695"/>
              <a:gd name="connsiteX44-875" fmla="*/ 2048083 w 2317457"/>
              <a:gd name="connsiteY44-876" fmla="*/ 821432 h 1667695"/>
              <a:gd name="connsiteX45-877" fmla="*/ 2041892 w 2317457"/>
              <a:gd name="connsiteY45-878" fmla="*/ 1032696 h 1667695"/>
              <a:gd name="connsiteX46-879" fmla="*/ 1981313 w 2317457"/>
              <a:gd name="connsiteY46-880" fmla="*/ 972117 h 1667695"/>
              <a:gd name="connsiteX47-881" fmla="*/ 1970835 w 2317457"/>
              <a:gd name="connsiteY47-882" fmla="*/ 860770 h 1667695"/>
              <a:gd name="connsiteX48-883" fmla="*/ 1839105 w 2317457"/>
              <a:gd name="connsiteY48-884" fmla="*/ 852674 h 1667695"/>
              <a:gd name="connsiteX49-885" fmla="*/ 1850027 w 2317457"/>
              <a:gd name="connsiteY49-886" fmla="*/ 1119207 h 1667695"/>
              <a:gd name="connsiteX50-887" fmla="*/ 1868974 w 2317457"/>
              <a:gd name="connsiteY50-888" fmla="*/ 1134764 h 1667695"/>
              <a:gd name="connsiteX51-889" fmla="*/ 1869585 w 2317457"/>
              <a:gd name="connsiteY51-890" fmla="*/ 1134804 h 1667695"/>
              <a:gd name="connsiteX52-891" fmla="*/ 1941594 w 2317457"/>
              <a:gd name="connsiteY52-892" fmla="*/ 1170046 h 1667695"/>
              <a:gd name="connsiteX53-893" fmla="*/ 2205151 w 2317457"/>
              <a:gd name="connsiteY53-894" fmla="*/ 1071748 h 1667695"/>
              <a:gd name="connsiteX54-895" fmla="*/ 2185624 w 2317457"/>
              <a:gd name="connsiteY54-896" fmla="*/ 811811 h 1667695"/>
              <a:gd name="connsiteX55-897" fmla="*/ 2185624 w 2317457"/>
              <a:gd name="connsiteY55-898" fmla="*/ 768568 h 1667695"/>
              <a:gd name="connsiteX56-899" fmla="*/ 2180195 w 2317457"/>
              <a:gd name="connsiteY56-900" fmla="*/ 565304 h 1667695"/>
              <a:gd name="connsiteX57-901" fmla="*/ 1993029 w 2317457"/>
              <a:gd name="connsiteY57-902" fmla="*/ 483484 h 1667695"/>
              <a:gd name="connsiteX58-903" fmla="*/ 1951690 w 2317457"/>
              <a:gd name="connsiteY58-904" fmla="*/ 429192 h 1667695"/>
              <a:gd name="connsiteX59-905" fmla="*/ 1804529 w 2317457"/>
              <a:gd name="connsiteY59-906" fmla="*/ 175255 h 1667695"/>
              <a:gd name="connsiteX60-907" fmla="*/ 1571129 w 2317457"/>
              <a:gd name="connsiteY60-908" fmla="*/ 185422 h 1667695"/>
              <a:gd name="connsiteX61-909" fmla="*/ 1525224 w 2317457"/>
              <a:gd name="connsiteY61-910" fmla="*/ 214586 h 1667695"/>
              <a:gd name="connsiteX62-911" fmla="*/ 1525601 w 2317457"/>
              <a:gd name="connsiteY62-912" fmla="*/ 215320 h 1667695"/>
              <a:gd name="connsiteX63-913" fmla="*/ 1534971 w 2317457"/>
              <a:gd name="connsiteY63-914" fmla="*/ 388044 h 1667695"/>
              <a:gd name="connsiteX64-915" fmla="*/ 1302942 w 2317457"/>
              <a:gd name="connsiteY64-916" fmla="*/ 571209 h 1667695"/>
              <a:gd name="connsiteX65-917" fmla="*/ 1078914 w 2317457"/>
              <a:gd name="connsiteY65-918" fmla="*/ 415190 h 1667695"/>
              <a:gd name="connsiteX66-919" fmla="*/ 1161687 w 2317457"/>
              <a:gd name="connsiteY66-920" fmla="*/ 392330 h 1667695"/>
              <a:gd name="connsiteX67-921" fmla="*/ 1377523 w 2317457"/>
              <a:gd name="connsiteY67-922" fmla="*/ 468720 h 1667695"/>
              <a:gd name="connsiteX68-923" fmla="*/ 1419909 w 2317457"/>
              <a:gd name="connsiteY68-924" fmla="*/ 192019 h 1667695"/>
              <a:gd name="connsiteX69-925" fmla="*/ 1179544 w 2317457"/>
              <a:gd name="connsiteY69-926" fmla="*/ 86443 h 1667695"/>
              <a:gd name="connsiteX70-927" fmla="*/ 1222249 w 2317457"/>
              <a:gd name="connsiteY70-928" fmla="*/ 906 h 1667695"/>
              <a:gd name="connsiteX71-929" fmla="*/ 1425434 w 2317457"/>
              <a:gd name="connsiteY71-930" fmla="*/ 74671 h 1667695"/>
              <a:gd name="connsiteX72-931" fmla="*/ 1485853 w 2317457"/>
              <a:gd name="connsiteY72-932" fmla="*/ 137954 h 1667695"/>
              <a:gd name="connsiteX73-933" fmla="*/ 1486784 w 2317457"/>
              <a:gd name="connsiteY73-934" fmla="*/ 139765 h 1667695"/>
              <a:gd name="connsiteX74-935" fmla="*/ 1534852 w 2317457"/>
              <a:gd name="connsiteY74-936" fmla="*/ 109167 h 1667695"/>
              <a:gd name="connsiteX75-937" fmla="*/ 1848820 w 2317457"/>
              <a:gd name="connsiteY75-938" fmla="*/ 101532 h 1667695"/>
              <a:gd name="connsiteX76-939" fmla="*/ 2035178 w 2317457"/>
              <a:gd name="connsiteY76-940" fmla="*/ 343223 h 1667695"/>
              <a:gd name="connsiteX77-941" fmla="*/ 2034679 w 2317457"/>
              <a:gd name="connsiteY77-942" fmla="*/ 403118 h 1667695"/>
              <a:gd name="connsiteX78-943" fmla="*/ 1992934 w 2317457"/>
              <a:gd name="connsiteY78-944" fmla="*/ 397569 h 1667695"/>
              <a:gd name="connsiteX79-945" fmla="*/ 2034272 w 2317457"/>
              <a:gd name="connsiteY79-946" fmla="*/ 451861 h 1667695"/>
              <a:gd name="connsiteX80-947" fmla="*/ 2034679 w 2317457"/>
              <a:gd name="connsiteY80-948" fmla="*/ 403118 h 1667695"/>
              <a:gd name="connsiteX81-949" fmla="*/ 2067810 w 2317457"/>
              <a:gd name="connsiteY81-950" fmla="*/ 407521 h 1667695"/>
              <a:gd name="connsiteX82-951" fmla="*/ 2255252 w 2317457"/>
              <a:gd name="connsiteY82-952" fmla="*/ 522727 h 1667695"/>
              <a:gd name="connsiteX83-953" fmla="*/ 2290721 w 2317457"/>
              <a:gd name="connsiteY83-954" fmla="*/ 741460 h 1667695"/>
              <a:gd name="connsiteX84-955" fmla="*/ 2269534 w 2317457"/>
              <a:gd name="connsiteY84-956" fmla="*/ 789194 h 1667695"/>
              <a:gd name="connsiteX85-957" fmla="*/ 2259538 w 2317457"/>
              <a:gd name="connsiteY85-958" fmla="*/ 768472 h 1667695"/>
              <a:gd name="connsiteX86-959" fmla="*/ 2259538 w 2317457"/>
              <a:gd name="connsiteY86-960" fmla="*/ 811716 h 1667695"/>
              <a:gd name="connsiteX87-961" fmla="*/ 2269534 w 2317457"/>
              <a:gd name="connsiteY87-962" fmla="*/ 789194 h 1667695"/>
              <a:gd name="connsiteX88-963" fmla="*/ 2303964 w 2317457"/>
              <a:gd name="connsiteY88-964" fmla="*/ 860567 h 1667695"/>
              <a:gd name="connsiteX89-965" fmla="*/ 2254109 w 2317457"/>
              <a:gd name="connsiteY89-966" fmla="*/ 1154711 h 1667695"/>
              <a:gd name="connsiteX90-967" fmla="*/ 1889069 w 2317457"/>
              <a:gd name="connsiteY90-968" fmla="*/ 1240539 h 1667695"/>
              <a:gd name="connsiteX91-969" fmla="*/ 1864047 w 2317457"/>
              <a:gd name="connsiteY91-970" fmla="*/ 1227494 h 1667695"/>
              <a:gd name="connsiteX92-971" fmla="*/ 1857505 w 2317457"/>
              <a:gd name="connsiteY92-972" fmla="*/ 1227975 h 1667695"/>
              <a:gd name="connsiteX93-973" fmla="*/ 1842230 w 2317457"/>
              <a:gd name="connsiteY93-974" fmla="*/ 1221666 h 1667695"/>
              <a:gd name="connsiteX94-975" fmla="*/ 1812583 w 2317457"/>
              <a:gd name="connsiteY94-976" fmla="*/ 1226321 h 1667695"/>
              <a:gd name="connsiteX95-977" fmla="*/ 1645366 w 2317457"/>
              <a:gd name="connsiteY95-978" fmla="*/ 1205479 h 1667695"/>
              <a:gd name="connsiteX96-979" fmla="*/ 1467344 w 2317457"/>
              <a:gd name="connsiteY96-980" fmla="*/ 1278346 h 1667695"/>
              <a:gd name="connsiteX97-981" fmla="*/ 1459868 w 2317457"/>
              <a:gd name="connsiteY97-982" fmla="*/ 1297254 h 1667695"/>
              <a:gd name="connsiteX98-983" fmla="*/ 1464010 w 2317457"/>
              <a:gd name="connsiteY98-984" fmla="*/ 1320184 h 1667695"/>
              <a:gd name="connsiteX99-985" fmla="*/ 1498491 w 2317457"/>
              <a:gd name="connsiteY99-986" fmla="*/ 1368166 h 1667695"/>
              <a:gd name="connsiteX100-987" fmla="*/ 1626030 w 2317457"/>
              <a:gd name="connsiteY100-988" fmla="*/ 1403885 h 1667695"/>
              <a:gd name="connsiteX101-989" fmla="*/ 1909495 w 2317457"/>
              <a:gd name="connsiteY101-990" fmla="*/ 1385978 h 1667695"/>
              <a:gd name="connsiteX102-991" fmla="*/ 2165527 w 2317457"/>
              <a:gd name="connsiteY102-992" fmla="*/ 1428459 h 1667695"/>
              <a:gd name="connsiteX103-993" fmla="*/ 2264015 w 2317457"/>
              <a:gd name="connsiteY103-994" fmla="*/ 1612387 h 1667695"/>
              <a:gd name="connsiteX104-995" fmla="*/ 2199531 w 2317457"/>
              <a:gd name="connsiteY104-996" fmla="*/ 1649439 h 1667695"/>
              <a:gd name="connsiteX105-997" fmla="*/ 1365617 w 2317457"/>
              <a:gd name="connsiteY105-998" fmla="*/ 1666108 h 1667695"/>
              <a:gd name="connsiteX106-999" fmla="*/ 877833 w 2317457"/>
              <a:gd name="connsiteY106-1000" fmla="*/ 1352835 h 1667695"/>
              <a:gd name="connsiteX107-1001" fmla="*/ 863697 w 2317457"/>
              <a:gd name="connsiteY107-1002" fmla="*/ 1323958 h 1667695"/>
              <a:gd name="connsiteX108-1003" fmla="*/ 862453 w 2317457"/>
              <a:gd name="connsiteY108-1004" fmla="*/ 1324288 h 1667695"/>
              <a:gd name="connsiteX109-1005" fmla="*/ 856964 w 2317457"/>
              <a:gd name="connsiteY109-1006" fmla="*/ 1323395 h 1667695"/>
              <a:gd name="connsiteX110-1007" fmla="*/ 819286 w 2317457"/>
              <a:gd name="connsiteY110-1008" fmla="*/ 1342539 h 1667695"/>
              <a:gd name="connsiteX111-1009" fmla="*/ 302060 w 2317457"/>
              <a:gd name="connsiteY111-1010" fmla="*/ 1219396 h 1667695"/>
              <a:gd name="connsiteX112-1011" fmla="*/ 274269 w 2317457"/>
              <a:gd name="connsiteY112-1012" fmla="*/ 1151583 h 1667695"/>
              <a:gd name="connsiteX113-1013" fmla="*/ 294531 w 2317457"/>
              <a:gd name="connsiteY113-1014" fmla="*/ 1157949 h 1667695"/>
              <a:gd name="connsiteX114-1015" fmla="*/ 264622 w 2317457"/>
              <a:gd name="connsiteY114-1016" fmla="*/ 1128041 h 1667695"/>
              <a:gd name="connsiteX115-1017" fmla="*/ 274269 w 2317457"/>
              <a:gd name="connsiteY115-1018" fmla="*/ 1151583 h 1667695"/>
              <a:gd name="connsiteX116-1019" fmla="*/ 226038 w 2317457"/>
              <a:gd name="connsiteY116-1020" fmla="*/ 1136428 h 1667695"/>
              <a:gd name="connsiteX117-1021" fmla="*/ 2685 w 2317457"/>
              <a:gd name="connsiteY117-1022" fmla="*/ 724657 h 1667695"/>
              <a:gd name="connsiteX118-1023" fmla="*/ 319621 w 2317457"/>
              <a:gd name="connsiteY118-1024" fmla="*/ 453967 h 1667695"/>
              <a:gd name="connsiteX119-1025" fmla="*/ 353812 w 2317457"/>
              <a:gd name="connsiteY119-1026" fmla="*/ 459912 h 1667695"/>
              <a:gd name="connsiteX120-1027" fmla="*/ 353812 w 2317457"/>
              <a:gd name="connsiteY120-1028" fmla="*/ 459912 h 1667695"/>
              <a:gd name="connsiteX121-1029" fmla="*/ 377968 w 2317457"/>
              <a:gd name="connsiteY121-1030" fmla="*/ 417901 h 1667695"/>
              <a:gd name="connsiteX122-1031" fmla="*/ 766399 w 2317457"/>
              <a:gd name="connsiteY122-1032" fmla="*/ 278936 h 1667695"/>
              <a:gd name="connsiteX123-1033" fmla="*/ 791772 w 2317457"/>
              <a:gd name="connsiteY123-1034" fmla="*/ 288118 h 1667695"/>
              <a:gd name="connsiteX124-1035" fmla="*/ 791772 w 2317457"/>
              <a:gd name="connsiteY124-1036" fmla="*/ 288118 h 1667695"/>
              <a:gd name="connsiteX125-1037" fmla="*/ 813168 w 2317457"/>
              <a:gd name="connsiteY125-1038" fmla="*/ 229305 h 1667695"/>
              <a:gd name="connsiteX126-1039" fmla="*/ 1054150 w 2317457"/>
              <a:gd name="connsiteY126-1040" fmla="*/ 23712 h 1667695"/>
              <a:gd name="connsiteX127-1041" fmla="*/ 1148877 w 2317457"/>
              <a:gd name="connsiteY127-1042" fmla="*/ 2434 h 1667695"/>
              <a:gd name="connsiteX128-1043" fmla="*/ 1222249 w 2317457"/>
              <a:gd name="connsiteY128-1044" fmla="*/ 906 h 1667695"/>
              <a:gd name="connsiteX0-1045" fmla="*/ 1179544 w 2317457"/>
              <a:gd name="connsiteY0-1046" fmla="*/ 86443 h 1667695"/>
              <a:gd name="connsiteX1-1047" fmla="*/ 1090344 w 2317457"/>
              <a:gd name="connsiteY1-1048" fmla="*/ 101913 h 1667695"/>
              <a:gd name="connsiteX2-1049" fmla="*/ 858887 w 2317457"/>
              <a:gd name="connsiteY2-1050" fmla="*/ 353658 h 1667695"/>
              <a:gd name="connsiteX3-1051" fmla="*/ 795927 w 2317457"/>
              <a:gd name="connsiteY3-1052" fmla="*/ 379281 h 1667695"/>
              <a:gd name="connsiteX4-1053" fmla="*/ 413212 w 2317457"/>
              <a:gd name="connsiteY4-1054" fmla="*/ 528728 h 1667695"/>
              <a:gd name="connsiteX5-1055" fmla="*/ 364825 w 2317457"/>
              <a:gd name="connsiteY5-1056" fmla="*/ 548445 h 1667695"/>
              <a:gd name="connsiteX6-1057" fmla="*/ 85933 w 2317457"/>
              <a:gd name="connsiteY6-1058" fmla="*/ 751994 h 1667695"/>
              <a:gd name="connsiteX7-1059" fmla="*/ 317391 w 2317457"/>
              <a:gd name="connsiteY7-1060" fmla="*/ 1075272 h 1667695"/>
              <a:gd name="connsiteX8-1061" fmla="*/ 347299 w 2317457"/>
              <a:gd name="connsiteY8-1062" fmla="*/ 1105181 h 1667695"/>
              <a:gd name="connsiteX9-1063" fmla="*/ 859173 w 2317457"/>
              <a:gd name="connsiteY9-1064" fmla="*/ 1226148 h 1667695"/>
              <a:gd name="connsiteX10-1065" fmla="*/ 870404 w 2317457"/>
              <a:gd name="connsiteY10-1066" fmla="*/ 1222392 h 1667695"/>
              <a:gd name="connsiteX11-1067" fmla="*/ 904596 w 2317457"/>
              <a:gd name="connsiteY11-1068" fmla="*/ 1198466 h 1667695"/>
              <a:gd name="connsiteX12-1069" fmla="*/ 850410 w 2317457"/>
              <a:gd name="connsiteY12-1070" fmla="*/ 714276 h 1667695"/>
              <a:gd name="connsiteX13-1071" fmla="*/ 591615 w 2317457"/>
              <a:gd name="connsiteY13-1072" fmla="*/ 798096 h 1667695"/>
              <a:gd name="connsiteX14-1073" fmla="*/ 725823 w 2317457"/>
              <a:gd name="connsiteY14-1074" fmla="*/ 1001645 h 1667695"/>
              <a:gd name="connsiteX15-1075" fmla="*/ 725823 w 2317457"/>
              <a:gd name="connsiteY15-1076" fmla="*/ 1087370 h 1667695"/>
              <a:gd name="connsiteX16-1077" fmla="*/ 494175 w 2317457"/>
              <a:gd name="connsiteY16-1078" fmla="*/ 857817 h 1667695"/>
              <a:gd name="connsiteX17-1079" fmla="*/ 682484 w 2317457"/>
              <a:gd name="connsiteY17-1080" fmla="*/ 622645 h 1667695"/>
              <a:gd name="connsiteX18-1081" fmla="*/ 990808 w 2317457"/>
              <a:gd name="connsiteY18-1082" fmla="*/ 714847 h 1667695"/>
              <a:gd name="connsiteX19-1083" fmla="*/ 956151 w 2317457"/>
              <a:gd name="connsiteY19-1084" fmla="*/ 1269409 h 1667695"/>
              <a:gd name="connsiteX20-1085" fmla="*/ 937493 w 2317457"/>
              <a:gd name="connsiteY20-1086" fmla="*/ 1281763 h 1667695"/>
              <a:gd name="connsiteX21-1087" fmla="*/ 963456 w 2317457"/>
              <a:gd name="connsiteY21-1088" fmla="*/ 1332462 h 1667695"/>
              <a:gd name="connsiteX22-1089" fmla="*/ 1489251 w 2317457"/>
              <a:gd name="connsiteY22-1090" fmla="*/ 1578383 h 1667695"/>
              <a:gd name="connsiteX23-1091" fmla="*/ 2071196 w 2317457"/>
              <a:gd name="connsiteY23-1092" fmla="*/ 1515335 h 1667695"/>
              <a:gd name="connsiteX24-1093" fmla="*/ 2150984 w 2317457"/>
              <a:gd name="connsiteY24-1094" fmla="*/ 1534236 h 1667695"/>
              <a:gd name="connsiteX25-1095" fmla="*/ 2153406 w 2317457"/>
              <a:gd name="connsiteY25-1096" fmla="*/ 1533604 h 1667695"/>
              <a:gd name="connsiteX26-1097" fmla="*/ 2110580 w 2317457"/>
              <a:gd name="connsiteY26-1098" fmla="*/ 1497040 h 1667695"/>
              <a:gd name="connsiteX27-1099" fmla="*/ 1968359 w 2317457"/>
              <a:gd name="connsiteY27-1100" fmla="*/ 1468846 h 1667695"/>
              <a:gd name="connsiteX28-1101" fmla="*/ 1664988 w 2317457"/>
              <a:gd name="connsiteY28-1102" fmla="*/ 1488943 h 1667695"/>
              <a:gd name="connsiteX29-1103" fmla="*/ 1428482 w 2317457"/>
              <a:gd name="connsiteY29-1104" fmla="*/ 1419792 h 1667695"/>
              <a:gd name="connsiteX30-1105" fmla="*/ 1375480 w 2317457"/>
              <a:gd name="connsiteY30-1106" fmla="*/ 1272237 h 1667695"/>
              <a:gd name="connsiteX31-1107" fmla="*/ 1385123 w 2317457"/>
              <a:gd name="connsiteY31-1108" fmla="*/ 1241197 h 1667695"/>
              <a:gd name="connsiteX32-1109" fmla="*/ 1385265 w 2317457"/>
              <a:gd name="connsiteY32-1110" fmla="*/ 1239695 h 1667695"/>
              <a:gd name="connsiteX33-1111" fmla="*/ 1387040 w 2317457"/>
              <a:gd name="connsiteY33-1112" fmla="*/ 1235026 h 1667695"/>
              <a:gd name="connsiteX34-1113" fmla="*/ 1391811 w 2317457"/>
              <a:gd name="connsiteY34-1114" fmla="*/ 1219671 h 1667695"/>
              <a:gd name="connsiteX35-1115" fmla="*/ 1393868 w 2317457"/>
              <a:gd name="connsiteY35-1116" fmla="*/ 1217072 h 1667695"/>
              <a:gd name="connsiteX36-1117" fmla="*/ 1398198 w 2317457"/>
              <a:gd name="connsiteY36-1118" fmla="*/ 1205685 h 1667695"/>
              <a:gd name="connsiteX37-1119" fmla="*/ 1586311 w 2317457"/>
              <a:gd name="connsiteY37-1120" fmla="*/ 1111468 h 1667695"/>
              <a:gd name="connsiteX38-1121" fmla="*/ 1735486 w 2317457"/>
              <a:gd name="connsiteY38-1122" fmla="*/ 1137547 h 1667695"/>
              <a:gd name="connsiteX39-1123" fmla="*/ 1755729 w 2317457"/>
              <a:gd name="connsiteY39-1124" fmla="*/ 1139556 h 1667695"/>
              <a:gd name="connsiteX40-1125" fmla="*/ 1736938 w 2317457"/>
              <a:gd name="connsiteY40-1126" fmla="*/ 1116242 h 1667695"/>
              <a:gd name="connsiteX41-1127" fmla="*/ 1692324 w 2317457"/>
              <a:gd name="connsiteY41-1128" fmla="*/ 976689 h 1667695"/>
              <a:gd name="connsiteX42-1129" fmla="*/ 1830437 w 2317457"/>
              <a:gd name="connsiteY42-1130" fmla="*/ 760091 h 1667695"/>
              <a:gd name="connsiteX43-1131" fmla="*/ 1891207 w 2317457"/>
              <a:gd name="connsiteY43-1132" fmla="*/ 745029 h 1667695"/>
              <a:gd name="connsiteX44-1133" fmla="*/ 2048083 w 2317457"/>
              <a:gd name="connsiteY44-1134" fmla="*/ 821432 h 1667695"/>
              <a:gd name="connsiteX45-1135" fmla="*/ 2041892 w 2317457"/>
              <a:gd name="connsiteY45-1136" fmla="*/ 1032696 h 1667695"/>
              <a:gd name="connsiteX46-1137" fmla="*/ 1981313 w 2317457"/>
              <a:gd name="connsiteY46-1138" fmla="*/ 972117 h 1667695"/>
              <a:gd name="connsiteX47-1139" fmla="*/ 1970835 w 2317457"/>
              <a:gd name="connsiteY47-1140" fmla="*/ 860770 h 1667695"/>
              <a:gd name="connsiteX48-1141" fmla="*/ 1839105 w 2317457"/>
              <a:gd name="connsiteY48-1142" fmla="*/ 852674 h 1667695"/>
              <a:gd name="connsiteX49-1143" fmla="*/ 1850027 w 2317457"/>
              <a:gd name="connsiteY49-1144" fmla="*/ 1119207 h 1667695"/>
              <a:gd name="connsiteX50-1145" fmla="*/ 1868974 w 2317457"/>
              <a:gd name="connsiteY50-1146" fmla="*/ 1134764 h 1667695"/>
              <a:gd name="connsiteX51-1147" fmla="*/ 1869585 w 2317457"/>
              <a:gd name="connsiteY51-1148" fmla="*/ 1134804 h 1667695"/>
              <a:gd name="connsiteX52-1149" fmla="*/ 1941594 w 2317457"/>
              <a:gd name="connsiteY52-1150" fmla="*/ 1170046 h 1667695"/>
              <a:gd name="connsiteX53-1151" fmla="*/ 2205151 w 2317457"/>
              <a:gd name="connsiteY53-1152" fmla="*/ 1071748 h 1667695"/>
              <a:gd name="connsiteX54-1153" fmla="*/ 2185624 w 2317457"/>
              <a:gd name="connsiteY54-1154" fmla="*/ 811811 h 1667695"/>
              <a:gd name="connsiteX55-1155" fmla="*/ 2185624 w 2317457"/>
              <a:gd name="connsiteY55-1156" fmla="*/ 768568 h 1667695"/>
              <a:gd name="connsiteX56-1157" fmla="*/ 2180195 w 2317457"/>
              <a:gd name="connsiteY56-1158" fmla="*/ 565304 h 1667695"/>
              <a:gd name="connsiteX57-1159" fmla="*/ 1993029 w 2317457"/>
              <a:gd name="connsiteY57-1160" fmla="*/ 483484 h 1667695"/>
              <a:gd name="connsiteX58-1161" fmla="*/ 1951690 w 2317457"/>
              <a:gd name="connsiteY58-1162" fmla="*/ 429192 h 1667695"/>
              <a:gd name="connsiteX59-1163" fmla="*/ 1804529 w 2317457"/>
              <a:gd name="connsiteY59-1164" fmla="*/ 175255 h 1667695"/>
              <a:gd name="connsiteX60-1165" fmla="*/ 1571129 w 2317457"/>
              <a:gd name="connsiteY60-1166" fmla="*/ 185422 h 1667695"/>
              <a:gd name="connsiteX61-1167" fmla="*/ 1525224 w 2317457"/>
              <a:gd name="connsiteY61-1168" fmla="*/ 214586 h 1667695"/>
              <a:gd name="connsiteX62-1169" fmla="*/ 1525601 w 2317457"/>
              <a:gd name="connsiteY62-1170" fmla="*/ 215320 h 1667695"/>
              <a:gd name="connsiteX63-1171" fmla="*/ 1534971 w 2317457"/>
              <a:gd name="connsiteY63-1172" fmla="*/ 388044 h 1667695"/>
              <a:gd name="connsiteX64-1173" fmla="*/ 1302942 w 2317457"/>
              <a:gd name="connsiteY64-1174" fmla="*/ 571209 h 1667695"/>
              <a:gd name="connsiteX65-1175" fmla="*/ 1078914 w 2317457"/>
              <a:gd name="connsiteY65-1176" fmla="*/ 415190 h 1667695"/>
              <a:gd name="connsiteX66-1177" fmla="*/ 1161687 w 2317457"/>
              <a:gd name="connsiteY66-1178" fmla="*/ 392330 h 1667695"/>
              <a:gd name="connsiteX67-1179" fmla="*/ 1377523 w 2317457"/>
              <a:gd name="connsiteY67-1180" fmla="*/ 468720 h 1667695"/>
              <a:gd name="connsiteX68-1181" fmla="*/ 1419909 w 2317457"/>
              <a:gd name="connsiteY68-1182" fmla="*/ 192019 h 1667695"/>
              <a:gd name="connsiteX69-1183" fmla="*/ 1179544 w 2317457"/>
              <a:gd name="connsiteY69-1184" fmla="*/ 86443 h 1667695"/>
              <a:gd name="connsiteX70-1185" fmla="*/ 1222249 w 2317457"/>
              <a:gd name="connsiteY70-1186" fmla="*/ 906 h 1667695"/>
              <a:gd name="connsiteX71-1187" fmla="*/ 1425434 w 2317457"/>
              <a:gd name="connsiteY71-1188" fmla="*/ 74671 h 1667695"/>
              <a:gd name="connsiteX72-1189" fmla="*/ 1485853 w 2317457"/>
              <a:gd name="connsiteY72-1190" fmla="*/ 137954 h 1667695"/>
              <a:gd name="connsiteX73-1191" fmla="*/ 1486784 w 2317457"/>
              <a:gd name="connsiteY73-1192" fmla="*/ 139765 h 1667695"/>
              <a:gd name="connsiteX74-1193" fmla="*/ 1534852 w 2317457"/>
              <a:gd name="connsiteY74-1194" fmla="*/ 109167 h 1667695"/>
              <a:gd name="connsiteX75-1195" fmla="*/ 1848820 w 2317457"/>
              <a:gd name="connsiteY75-1196" fmla="*/ 101532 h 1667695"/>
              <a:gd name="connsiteX76-1197" fmla="*/ 2035178 w 2317457"/>
              <a:gd name="connsiteY76-1198" fmla="*/ 343223 h 1667695"/>
              <a:gd name="connsiteX77-1199" fmla="*/ 2034679 w 2317457"/>
              <a:gd name="connsiteY77-1200" fmla="*/ 403118 h 1667695"/>
              <a:gd name="connsiteX78-1201" fmla="*/ 1992934 w 2317457"/>
              <a:gd name="connsiteY78-1202" fmla="*/ 397569 h 1667695"/>
              <a:gd name="connsiteX79-1203" fmla="*/ 2034679 w 2317457"/>
              <a:gd name="connsiteY79-1204" fmla="*/ 403118 h 1667695"/>
              <a:gd name="connsiteX80-1205" fmla="*/ 2067810 w 2317457"/>
              <a:gd name="connsiteY80-1206" fmla="*/ 407521 h 1667695"/>
              <a:gd name="connsiteX81-1207" fmla="*/ 2255252 w 2317457"/>
              <a:gd name="connsiteY81-1208" fmla="*/ 522727 h 1667695"/>
              <a:gd name="connsiteX82-1209" fmla="*/ 2290721 w 2317457"/>
              <a:gd name="connsiteY82-1210" fmla="*/ 741460 h 1667695"/>
              <a:gd name="connsiteX83-1211" fmla="*/ 2269534 w 2317457"/>
              <a:gd name="connsiteY83-1212" fmla="*/ 789194 h 1667695"/>
              <a:gd name="connsiteX84-1213" fmla="*/ 2259538 w 2317457"/>
              <a:gd name="connsiteY84-1214" fmla="*/ 768472 h 1667695"/>
              <a:gd name="connsiteX85-1215" fmla="*/ 2259538 w 2317457"/>
              <a:gd name="connsiteY85-1216" fmla="*/ 811716 h 1667695"/>
              <a:gd name="connsiteX86-1217" fmla="*/ 2269534 w 2317457"/>
              <a:gd name="connsiteY86-1218" fmla="*/ 789194 h 1667695"/>
              <a:gd name="connsiteX87-1219" fmla="*/ 2303964 w 2317457"/>
              <a:gd name="connsiteY87-1220" fmla="*/ 860567 h 1667695"/>
              <a:gd name="connsiteX88-1221" fmla="*/ 2254109 w 2317457"/>
              <a:gd name="connsiteY88-1222" fmla="*/ 1154711 h 1667695"/>
              <a:gd name="connsiteX89-1223" fmla="*/ 1889069 w 2317457"/>
              <a:gd name="connsiteY89-1224" fmla="*/ 1240539 h 1667695"/>
              <a:gd name="connsiteX90-1225" fmla="*/ 1864047 w 2317457"/>
              <a:gd name="connsiteY90-1226" fmla="*/ 1227494 h 1667695"/>
              <a:gd name="connsiteX91-1227" fmla="*/ 1857505 w 2317457"/>
              <a:gd name="connsiteY91-1228" fmla="*/ 1227975 h 1667695"/>
              <a:gd name="connsiteX92-1229" fmla="*/ 1842230 w 2317457"/>
              <a:gd name="connsiteY92-1230" fmla="*/ 1221666 h 1667695"/>
              <a:gd name="connsiteX93-1231" fmla="*/ 1812583 w 2317457"/>
              <a:gd name="connsiteY93-1232" fmla="*/ 1226321 h 1667695"/>
              <a:gd name="connsiteX94-1233" fmla="*/ 1645366 w 2317457"/>
              <a:gd name="connsiteY94-1234" fmla="*/ 1205479 h 1667695"/>
              <a:gd name="connsiteX95-1235" fmla="*/ 1467344 w 2317457"/>
              <a:gd name="connsiteY95-1236" fmla="*/ 1278346 h 1667695"/>
              <a:gd name="connsiteX96-1237" fmla="*/ 1459868 w 2317457"/>
              <a:gd name="connsiteY96-1238" fmla="*/ 1297254 h 1667695"/>
              <a:gd name="connsiteX97-1239" fmla="*/ 1464010 w 2317457"/>
              <a:gd name="connsiteY97-1240" fmla="*/ 1320184 h 1667695"/>
              <a:gd name="connsiteX98-1241" fmla="*/ 1498491 w 2317457"/>
              <a:gd name="connsiteY98-1242" fmla="*/ 1368166 h 1667695"/>
              <a:gd name="connsiteX99-1243" fmla="*/ 1626030 w 2317457"/>
              <a:gd name="connsiteY99-1244" fmla="*/ 1403885 h 1667695"/>
              <a:gd name="connsiteX100-1245" fmla="*/ 1909495 w 2317457"/>
              <a:gd name="connsiteY100-1246" fmla="*/ 1385978 h 1667695"/>
              <a:gd name="connsiteX101-1247" fmla="*/ 2165527 w 2317457"/>
              <a:gd name="connsiteY101-1248" fmla="*/ 1428459 h 1667695"/>
              <a:gd name="connsiteX102-1249" fmla="*/ 2264015 w 2317457"/>
              <a:gd name="connsiteY102-1250" fmla="*/ 1612387 h 1667695"/>
              <a:gd name="connsiteX103-1251" fmla="*/ 2199531 w 2317457"/>
              <a:gd name="connsiteY103-1252" fmla="*/ 1649439 h 1667695"/>
              <a:gd name="connsiteX104-1253" fmla="*/ 1365617 w 2317457"/>
              <a:gd name="connsiteY104-1254" fmla="*/ 1666108 h 1667695"/>
              <a:gd name="connsiteX105-1255" fmla="*/ 877833 w 2317457"/>
              <a:gd name="connsiteY105-1256" fmla="*/ 1352835 h 1667695"/>
              <a:gd name="connsiteX106-1257" fmla="*/ 863697 w 2317457"/>
              <a:gd name="connsiteY106-1258" fmla="*/ 1323958 h 1667695"/>
              <a:gd name="connsiteX107-1259" fmla="*/ 862453 w 2317457"/>
              <a:gd name="connsiteY107-1260" fmla="*/ 1324288 h 1667695"/>
              <a:gd name="connsiteX108-1261" fmla="*/ 856964 w 2317457"/>
              <a:gd name="connsiteY108-1262" fmla="*/ 1323395 h 1667695"/>
              <a:gd name="connsiteX109-1263" fmla="*/ 819286 w 2317457"/>
              <a:gd name="connsiteY109-1264" fmla="*/ 1342539 h 1667695"/>
              <a:gd name="connsiteX110-1265" fmla="*/ 302060 w 2317457"/>
              <a:gd name="connsiteY110-1266" fmla="*/ 1219396 h 1667695"/>
              <a:gd name="connsiteX111-1267" fmla="*/ 274269 w 2317457"/>
              <a:gd name="connsiteY111-1268" fmla="*/ 1151583 h 1667695"/>
              <a:gd name="connsiteX112-1269" fmla="*/ 294531 w 2317457"/>
              <a:gd name="connsiteY112-1270" fmla="*/ 1157949 h 1667695"/>
              <a:gd name="connsiteX113-1271" fmla="*/ 264622 w 2317457"/>
              <a:gd name="connsiteY113-1272" fmla="*/ 1128041 h 1667695"/>
              <a:gd name="connsiteX114-1273" fmla="*/ 274269 w 2317457"/>
              <a:gd name="connsiteY114-1274" fmla="*/ 1151583 h 1667695"/>
              <a:gd name="connsiteX115-1275" fmla="*/ 226038 w 2317457"/>
              <a:gd name="connsiteY115-1276" fmla="*/ 1136428 h 1667695"/>
              <a:gd name="connsiteX116-1277" fmla="*/ 2685 w 2317457"/>
              <a:gd name="connsiteY116-1278" fmla="*/ 724657 h 1667695"/>
              <a:gd name="connsiteX117-1279" fmla="*/ 319621 w 2317457"/>
              <a:gd name="connsiteY117-1280" fmla="*/ 453967 h 1667695"/>
              <a:gd name="connsiteX118-1281" fmla="*/ 353812 w 2317457"/>
              <a:gd name="connsiteY118-1282" fmla="*/ 459912 h 1667695"/>
              <a:gd name="connsiteX119-1283" fmla="*/ 353812 w 2317457"/>
              <a:gd name="connsiteY119-1284" fmla="*/ 459912 h 1667695"/>
              <a:gd name="connsiteX120-1285" fmla="*/ 377968 w 2317457"/>
              <a:gd name="connsiteY120-1286" fmla="*/ 417901 h 1667695"/>
              <a:gd name="connsiteX121-1287" fmla="*/ 766399 w 2317457"/>
              <a:gd name="connsiteY121-1288" fmla="*/ 278936 h 1667695"/>
              <a:gd name="connsiteX122-1289" fmla="*/ 791772 w 2317457"/>
              <a:gd name="connsiteY122-1290" fmla="*/ 288118 h 1667695"/>
              <a:gd name="connsiteX123-1291" fmla="*/ 791772 w 2317457"/>
              <a:gd name="connsiteY123-1292" fmla="*/ 288118 h 1667695"/>
              <a:gd name="connsiteX124-1293" fmla="*/ 813168 w 2317457"/>
              <a:gd name="connsiteY124-1294" fmla="*/ 229305 h 1667695"/>
              <a:gd name="connsiteX125-1295" fmla="*/ 1054150 w 2317457"/>
              <a:gd name="connsiteY125-1296" fmla="*/ 23712 h 1667695"/>
              <a:gd name="connsiteX126-1297" fmla="*/ 1148877 w 2317457"/>
              <a:gd name="connsiteY126-1298" fmla="*/ 2434 h 1667695"/>
              <a:gd name="connsiteX127-1299" fmla="*/ 1222249 w 2317457"/>
              <a:gd name="connsiteY127-1300" fmla="*/ 906 h 1667695"/>
              <a:gd name="connsiteX0-1301" fmla="*/ 1179544 w 2317457"/>
              <a:gd name="connsiteY0-1302" fmla="*/ 86443 h 1667695"/>
              <a:gd name="connsiteX1-1303" fmla="*/ 1090344 w 2317457"/>
              <a:gd name="connsiteY1-1304" fmla="*/ 101913 h 1667695"/>
              <a:gd name="connsiteX2-1305" fmla="*/ 858887 w 2317457"/>
              <a:gd name="connsiteY2-1306" fmla="*/ 353658 h 1667695"/>
              <a:gd name="connsiteX3-1307" fmla="*/ 795927 w 2317457"/>
              <a:gd name="connsiteY3-1308" fmla="*/ 379281 h 1667695"/>
              <a:gd name="connsiteX4-1309" fmla="*/ 413212 w 2317457"/>
              <a:gd name="connsiteY4-1310" fmla="*/ 528728 h 1667695"/>
              <a:gd name="connsiteX5-1311" fmla="*/ 364825 w 2317457"/>
              <a:gd name="connsiteY5-1312" fmla="*/ 548445 h 1667695"/>
              <a:gd name="connsiteX6-1313" fmla="*/ 85933 w 2317457"/>
              <a:gd name="connsiteY6-1314" fmla="*/ 751994 h 1667695"/>
              <a:gd name="connsiteX7-1315" fmla="*/ 317391 w 2317457"/>
              <a:gd name="connsiteY7-1316" fmla="*/ 1075272 h 1667695"/>
              <a:gd name="connsiteX8-1317" fmla="*/ 347299 w 2317457"/>
              <a:gd name="connsiteY8-1318" fmla="*/ 1105181 h 1667695"/>
              <a:gd name="connsiteX9-1319" fmla="*/ 859173 w 2317457"/>
              <a:gd name="connsiteY9-1320" fmla="*/ 1226148 h 1667695"/>
              <a:gd name="connsiteX10-1321" fmla="*/ 870404 w 2317457"/>
              <a:gd name="connsiteY10-1322" fmla="*/ 1222392 h 1667695"/>
              <a:gd name="connsiteX11-1323" fmla="*/ 904596 w 2317457"/>
              <a:gd name="connsiteY11-1324" fmla="*/ 1198466 h 1667695"/>
              <a:gd name="connsiteX12-1325" fmla="*/ 850410 w 2317457"/>
              <a:gd name="connsiteY12-1326" fmla="*/ 714276 h 1667695"/>
              <a:gd name="connsiteX13-1327" fmla="*/ 591615 w 2317457"/>
              <a:gd name="connsiteY13-1328" fmla="*/ 798096 h 1667695"/>
              <a:gd name="connsiteX14-1329" fmla="*/ 725823 w 2317457"/>
              <a:gd name="connsiteY14-1330" fmla="*/ 1001645 h 1667695"/>
              <a:gd name="connsiteX15-1331" fmla="*/ 725823 w 2317457"/>
              <a:gd name="connsiteY15-1332" fmla="*/ 1087370 h 1667695"/>
              <a:gd name="connsiteX16-1333" fmla="*/ 494175 w 2317457"/>
              <a:gd name="connsiteY16-1334" fmla="*/ 857817 h 1667695"/>
              <a:gd name="connsiteX17-1335" fmla="*/ 682484 w 2317457"/>
              <a:gd name="connsiteY17-1336" fmla="*/ 622645 h 1667695"/>
              <a:gd name="connsiteX18-1337" fmla="*/ 990808 w 2317457"/>
              <a:gd name="connsiteY18-1338" fmla="*/ 714847 h 1667695"/>
              <a:gd name="connsiteX19-1339" fmla="*/ 956151 w 2317457"/>
              <a:gd name="connsiteY19-1340" fmla="*/ 1269409 h 1667695"/>
              <a:gd name="connsiteX20-1341" fmla="*/ 937493 w 2317457"/>
              <a:gd name="connsiteY20-1342" fmla="*/ 1281763 h 1667695"/>
              <a:gd name="connsiteX21-1343" fmla="*/ 963456 w 2317457"/>
              <a:gd name="connsiteY21-1344" fmla="*/ 1332462 h 1667695"/>
              <a:gd name="connsiteX22-1345" fmla="*/ 1489251 w 2317457"/>
              <a:gd name="connsiteY22-1346" fmla="*/ 1578383 h 1667695"/>
              <a:gd name="connsiteX23-1347" fmla="*/ 2071196 w 2317457"/>
              <a:gd name="connsiteY23-1348" fmla="*/ 1515335 h 1667695"/>
              <a:gd name="connsiteX24-1349" fmla="*/ 2150984 w 2317457"/>
              <a:gd name="connsiteY24-1350" fmla="*/ 1534236 h 1667695"/>
              <a:gd name="connsiteX25-1351" fmla="*/ 2153406 w 2317457"/>
              <a:gd name="connsiteY25-1352" fmla="*/ 1533604 h 1667695"/>
              <a:gd name="connsiteX26-1353" fmla="*/ 2110580 w 2317457"/>
              <a:gd name="connsiteY26-1354" fmla="*/ 1497040 h 1667695"/>
              <a:gd name="connsiteX27-1355" fmla="*/ 1968359 w 2317457"/>
              <a:gd name="connsiteY27-1356" fmla="*/ 1468846 h 1667695"/>
              <a:gd name="connsiteX28-1357" fmla="*/ 1664988 w 2317457"/>
              <a:gd name="connsiteY28-1358" fmla="*/ 1488943 h 1667695"/>
              <a:gd name="connsiteX29-1359" fmla="*/ 1428482 w 2317457"/>
              <a:gd name="connsiteY29-1360" fmla="*/ 1419792 h 1667695"/>
              <a:gd name="connsiteX30-1361" fmla="*/ 1375480 w 2317457"/>
              <a:gd name="connsiteY30-1362" fmla="*/ 1272237 h 1667695"/>
              <a:gd name="connsiteX31-1363" fmla="*/ 1385123 w 2317457"/>
              <a:gd name="connsiteY31-1364" fmla="*/ 1241197 h 1667695"/>
              <a:gd name="connsiteX32-1365" fmla="*/ 1385265 w 2317457"/>
              <a:gd name="connsiteY32-1366" fmla="*/ 1239695 h 1667695"/>
              <a:gd name="connsiteX33-1367" fmla="*/ 1387040 w 2317457"/>
              <a:gd name="connsiteY33-1368" fmla="*/ 1235026 h 1667695"/>
              <a:gd name="connsiteX34-1369" fmla="*/ 1391811 w 2317457"/>
              <a:gd name="connsiteY34-1370" fmla="*/ 1219671 h 1667695"/>
              <a:gd name="connsiteX35-1371" fmla="*/ 1393868 w 2317457"/>
              <a:gd name="connsiteY35-1372" fmla="*/ 1217072 h 1667695"/>
              <a:gd name="connsiteX36-1373" fmla="*/ 1398198 w 2317457"/>
              <a:gd name="connsiteY36-1374" fmla="*/ 1205685 h 1667695"/>
              <a:gd name="connsiteX37-1375" fmla="*/ 1586311 w 2317457"/>
              <a:gd name="connsiteY37-1376" fmla="*/ 1111468 h 1667695"/>
              <a:gd name="connsiteX38-1377" fmla="*/ 1735486 w 2317457"/>
              <a:gd name="connsiteY38-1378" fmla="*/ 1137547 h 1667695"/>
              <a:gd name="connsiteX39-1379" fmla="*/ 1755729 w 2317457"/>
              <a:gd name="connsiteY39-1380" fmla="*/ 1139556 h 1667695"/>
              <a:gd name="connsiteX40-1381" fmla="*/ 1736938 w 2317457"/>
              <a:gd name="connsiteY40-1382" fmla="*/ 1116242 h 1667695"/>
              <a:gd name="connsiteX41-1383" fmla="*/ 1692324 w 2317457"/>
              <a:gd name="connsiteY41-1384" fmla="*/ 976689 h 1667695"/>
              <a:gd name="connsiteX42-1385" fmla="*/ 1830437 w 2317457"/>
              <a:gd name="connsiteY42-1386" fmla="*/ 760091 h 1667695"/>
              <a:gd name="connsiteX43-1387" fmla="*/ 1891207 w 2317457"/>
              <a:gd name="connsiteY43-1388" fmla="*/ 745029 h 1667695"/>
              <a:gd name="connsiteX44-1389" fmla="*/ 2048083 w 2317457"/>
              <a:gd name="connsiteY44-1390" fmla="*/ 821432 h 1667695"/>
              <a:gd name="connsiteX45-1391" fmla="*/ 2041892 w 2317457"/>
              <a:gd name="connsiteY45-1392" fmla="*/ 1032696 h 1667695"/>
              <a:gd name="connsiteX46-1393" fmla="*/ 1981313 w 2317457"/>
              <a:gd name="connsiteY46-1394" fmla="*/ 972117 h 1667695"/>
              <a:gd name="connsiteX47-1395" fmla="*/ 1970835 w 2317457"/>
              <a:gd name="connsiteY47-1396" fmla="*/ 860770 h 1667695"/>
              <a:gd name="connsiteX48-1397" fmla="*/ 1839105 w 2317457"/>
              <a:gd name="connsiteY48-1398" fmla="*/ 852674 h 1667695"/>
              <a:gd name="connsiteX49-1399" fmla="*/ 1850027 w 2317457"/>
              <a:gd name="connsiteY49-1400" fmla="*/ 1119207 h 1667695"/>
              <a:gd name="connsiteX50-1401" fmla="*/ 1868974 w 2317457"/>
              <a:gd name="connsiteY50-1402" fmla="*/ 1134764 h 1667695"/>
              <a:gd name="connsiteX51-1403" fmla="*/ 1869585 w 2317457"/>
              <a:gd name="connsiteY51-1404" fmla="*/ 1134804 h 1667695"/>
              <a:gd name="connsiteX52-1405" fmla="*/ 1941594 w 2317457"/>
              <a:gd name="connsiteY52-1406" fmla="*/ 1170046 h 1667695"/>
              <a:gd name="connsiteX53-1407" fmla="*/ 2205151 w 2317457"/>
              <a:gd name="connsiteY53-1408" fmla="*/ 1071748 h 1667695"/>
              <a:gd name="connsiteX54-1409" fmla="*/ 2185624 w 2317457"/>
              <a:gd name="connsiteY54-1410" fmla="*/ 811811 h 1667695"/>
              <a:gd name="connsiteX55-1411" fmla="*/ 2185624 w 2317457"/>
              <a:gd name="connsiteY55-1412" fmla="*/ 768568 h 1667695"/>
              <a:gd name="connsiteX56-1413" fmla="*/ 2180195 w 2317457"/>
              <a:gd name="connsiteY56-1414" fmla="*/ 565304 h 1667695"/>
              <a:gd name="connsiteX57-1415" fmla="*/ 1993029 w 2317457"/>
              <a:gd name="connsiteY57-1416" fmla="*/ 483484 h 1667695"/>
              <a:gd name="connsiteX58-1417" fmla="*/ 1951690 w 2317457"/>
              <a:gd name="connsiteY58-1418" fmla="*/ 429192 h 1667695"/>
              <a:gd name="connsiteX59-1419" fmla="*/ 1804529 w 2317457"/>
              <a:gd name="connsiteY59-1420" fmla="*/ 175255 h 1667695"/>
              <a:gd name="connsiteX60-1421" fmla="*/ 1571129 w 2317457"/>
              <a:gd name="connsiteY60-1422" fmla="*/ 185422 h 1667695"/>
              <a:gd name="connsiteX61-1423" fmla="*/ 1525224 w 2317457"/>
              <a:gd name="connsiteY61-1424" fmla="*/ 214586 h 1667695"/>
              <a:gd name="connsiteX62-1425" fmla="*/ 1525601 w 2317457"/>
              <a:gd name="connsiteY62-1426" fmla="*/ 215320 h 1667695"/>
              <a:gd name="connsiteX63-1427" fmla="*/ 1534971 w 2317457"/>
              <a:gd name="connsiteY63-1428" fmla="*/ 388044 h 1667695"/>
              <a:gd name="connsiteX64-1429" fmla="*/ 1302942 w 2317457"/>
              <a:gd name="connsiteY64-1430" fmla="*/ 571209 h 1667695"/>
              <a:gd name="connsiteX65-1431" fmla="*/ 1078914 w 2317457"/>
              <a:gd name="connsiteY65-1432" fmla="*/ 415190 h 1667695"/>
              <a:gd name="connsiteX66-1433" fmla="*/ 1161687 w 2317457"/>
              <a:gd name="connsiteY66-1434" fmla="*/ 392330 h 1667695"/>
              <a:gd name="connsiteX67-1435" fmla="*/ 1377523 w 2317457"/>
              <a:gd name="connsiteY67-1436" fmla="*/ 468720 h 1667695"/>
              <a:gd name="connsiteX68-1437" fmla="*/ 1419909 w 2317457"/>
              <a:gd name="connsiteY68-1438" fmla="*/ 192019 h 1667695"/>
              <a:gd name="connsiteX69-1439" fmla="*/ 1179544 w 2317457"/>
              <a:gd name="connsiteY69-1440" fmla="*/ 86443 h 1667695"/>
              <a:gd name="connsiteX70-1441" fmla="*/ 1222249 w 2317457"/>
              <a:gd name="connsiteY70-1442" fmla="*/ 906 h 1667695"/>
              <a:gd name="connsiteX71-1443" fmla="*/ 1425434 w 2317457"/>
              <a:gd name="connsiteY71-1444" fmla="*/ 74671 h 1667695"/>
              <a:gd name="connsiteX72-1445" fmla="*/ 1485853 w 2317457"/>
              <a:gd name="connsiteY72-1446" fmla="*/ 137954 h 1667695"/>
              <a:gd name="connsiteX73-1447" fmla="*/ 1486784 w 2317457"/>
              <a:gd name="connsiteY73-1448" fmla="*/ 139765 h 1667695"/>
              <a:gd name="connsiteX74-1449" fmla="*/ 1534852 w 2317457"/>
              <a:gd name="connsiteY74-1450" fmla="*/ 109167 h 1667695"/>
              <a:gd name="connsiteX75-1451" fmla="*/ 1848820 w 2317457"/>
              <a:gd name="connsiteY75-1452" fmla="*/ 101532 h 1667695"/>
              <a:gd name="connsiteX76-1453" fmla="*/ 2035178 w 2317457"/>
              <a:gd name="connsiteY76-1454" fmla="*/ 343223 h 1667695"/>
              <a:gd name="connsiteX77-1455" fmla="*/ 2034679 w 2317457"/>
              <a:gd name="connsiteY77-1456" fmla="*/ 403118 h 1667695"/>
              <a:gd name="connsiteX78-1457" fmla="*/ 2034679 w 2317457"/>
              <a:gd name="connsiteY78-1458" fmla="*/ 403118 h 1667695"/>
              <a:gd name="connsiteX79-1459" fmla="*/ 2067810 w 2317457"/>
              <a:gd name="connsiteY79-1460" fmla="*/ 407521 h 1667695"/>
              <a:gd name="connsiteX80-1461" fmla="*/ 2255252 w 2317457"/>
              <a:gd name="connsiteY80-1462" fmla="*/ 522727 h 1667695"/>
              <a:gd name="connsiteX81-1463" fmla="*/ 2290721 w 2317457"/>
              <a:gd name="connsiteY81-1464" fmla="*/ 741460 h 1667695"/>
              <a:gd name="connsiteX82-1465" fmla="*/ 2269534 w 2317457"/>
              <a:gd name="connsiteY82-1466" fmla="*/ 789194 h 1667695"/>
              <a:gd name="connsiteX83-1467" fmla="*/ 2259538 w 2317457"/>
              <a:gd name="connsiteY83-1468" fmla="*/ 768472 h 1667695"/>
              <a:gd name="connsiteX84-1469" fmla="*/ 2259538 w 2317457"/>
              <a:gd name="connsiteY84-1470" fmla="*/ 811716 h 1667695"/>
              <a:gd name="connsiteX85-1471" fmla="*/ 2269534 w 2317457"/>
              <a:gd name="connsiteY85-1472" fmla="*/ 789194 h 1667695"/>
              <a:gd name="connsiteX86-1473" fmla="*/ 2303964 w 2317457"/>
              <a:gd name="connsiteY86-1474" fmla="*/ 860567 h 1667695"/>
              <a:gd name="connsiteX87-1475" fmla="*/ 2254109 w 2317457"/>
              <a:gd name="connsiteY87-1476" fmla="*/ 1154711 h 1667695"/>
              <a:gd name="connsiteX88-1477" fmla="*/ 1889069 w 2317457"/>
              <a:gd name="connsiteY88-1478" fmla="*/ 1240539 h 1667695"/>
              <a:gd name="connsiteX89-1479" fmla="*/ 1864047 w 2317457"/>
              <a:gd name="connsiteY89-1480" fmla="*/ 1227494 h 1667695"/>
              <a:gd name="connsiteX90-1481" fmla="*/ 1857505 w 2317457"/>
              <a:gd name="connsiteY90-1482" fmla="*/ 1227975 h 1667695"/>
              <a:gd name="connsiteX91-1483" fmla="*/ 1842230 w 2317457"/>
              <a:gd name="connsiteY91-1484" fmla="*/ 1221666 h 1667695"/>
              <a:gd name="connsiteX92-1485" fmla="*/ 1812583 w 2317457"/>
              <a:gd name="connsiteY92-1486" fmla="*/ 1226321 h 1667695"/>
              <a:gd name="connsiteX93-1487" fmla="*/ 1645366 w 2317457"/>
              <a:gd name="connsiteY93-1488" fmla="*/ 1205479 h 1667695"/>
              <a:gd name="connsiteX94-1489" fmla="*/ 1467344 w 2317457"/>
              <a:gd name="connsiteY94-1490" fmla="*/ 1278346 h 1667695"/>
              <a:gd name="connsiteX95-1491" fmla="*/ 1459868 w 2317457"/>
              <a:gd name="connsiteY95-1492" fmla="*/ 1297254 h 1667695"/>
              <a:gd name="connsiteX96-1493" fmla="*/ 1464010 w 2317457"/>
              <a:gd name="connsiteY96-1494" fmla="*/ 1320184 h 1667695"/>
              <a:gd name="connsiteX97-1495" fmla="*/ 1498491 w 2317457"/>
              <a:gd name="connsiteY97-1496" fmla="*/ 1368166 h 1667695"/>
              <a:gd name="connsiteX98-1497" fmla="*/ 1626030 w 2317457"/>
              <a:gd name="connsiteY98-1498" fmla="*/ 1403885 h 1667695"/>
              <a:gd name="connsiteX99-1499" fmla="*/ 1909495 w 2317457"/>
              <a:gd name="connsiteY99-1500" fmla="*/ 1385978 h 1667695"/>
              <a:gd name="connsiteX100-1501" fmla="*/ 2165527 w 2317457"/>
              <a:gd name="connsiteY100-1502" fmla="*/ 1428459 h 1667695"/>
              <a:gd name="connsiteX101-1503" fmla="*/ 2264015 w 2317457"/>
              <a:gd name="connsiteY101-1504" fmla="*/ 1612387 h 1667695"/>
              <a:gd name="connsiteX102-1505" fmla="*/ 2199531 w 2317457"/>
              <a:gd name="connsiteY102-1506" fmla="*/ 1649439 h 1667695"/>
              <a:gd name="connsiteX103-1507" fmla="*/ 1365617 w 2317457"/>
              <a:gd name="connsiteY103-1508" fmla="*/ 1666108 h 1667695"/>
              <a:gd name="connsiteX104-1509" fmla="*/ 877833 w 2317457"/>
              <a:gd name="connsiteY104-1510" fmla="*/ 1352835 h 1667695"/>
              <a:gd name="connsiteX105-1511" fmla="*/ 863697 w 2317457"/>
              <a:gd name="connsiteY105-1512" fmla="*/ 1323958 h 1667695"/>
              <a:gd name="connsiteX106-1513" fmla="*/ 862453 w 2317457"/>
              <a:gd name="connsiteY106-1514" fmla="*/ 1324288 h 1667695"/>
              <a:gd name="connsiteX107-1515" fmla="*/ 856964 w 2317457"/>
              <a:gd name="connsiteY107-1516" fmla="*/ 1323395 h 1667695"/>
              <a:gd name="connsiteX108-1517" fmla="*/ 819286 w 2317457"/>
              <a:gd name="connsiteY108-1518" fmla="*/ 1342539 h 1667695"/>
              <a:gd name="connsiteX109-1519" fmla="*/ 302060 w 2317457"/>
              <a:gd name="connsiteY109-1520" fmla="*/ 1219396 h 1667695"/>
              <a:gd name="connsiteX110-1521" fmla="*/ 274269 w 2317457"/>
              <a:gd name="connsiteY110-1522" fmla="*/ 1151583 h 1667695"/>
              <a:gd name="connsiteX111-1523" fmla="*/ 294531 w 2317457"/>
              <a:gd name="connsiteY111-1524" fmla="*/ 1157949 h 1667695"/>
              <a:gd name="connsiteX112-1525" fmla="*/ 264622 w 2317457"/>
              <a:gd name="connsiteY112-1526" fmla="*/ 1128041 h 1667695"/>
              <a:gd name="connsiteX113-1527" fmla="*/ 274269 w 2317457"/>
              <a:gd name="connsiteY113-1528" fmla="*/ 1151583 h 1667695"/>
              <a:gd name="connsiteX114-1529" fmla="*/ 226038 w 2317457"/>
              <a:gd name="connsiteY114-1530" fmla="*/ 1136428 h 1667695"/>
              <a:gd name="connsiteX115-1531" fmla="*/ 2685 w 2317457"/>
              <a:gd name="connsiteY115-1532" fmla="*/ 724657 h 1667695"/>
              <a:gd name="connsiteX116-1533" fmla="*/ 319621 w 2317457"/>
              <a:gd name="connsiteY116-1534" fmla="*/ 453967 h 1667695"/>
              <a:gd name="connsiteX117-1535" fmla="*/ 353812 w 2317457"/>
              <a:gd name="connsiteY117-1536" fmla="*/ 459912 h 1667695"/>
              <a:gd name="connsiteX118-1537" fmla="*/ 353812 w 2317457"/>
              <a:gd name="connsiteY118-1538" fmla="*/ 459912 h 1667695"/>
              <a:gd name="connsiteX119-1539" fmla="*/ 377968 w 2317457"/>
              <a:gd name="connsiteY119-1540" fmla="*/ 417901 h 1667695"/>
              <a:gd name="connsiteX120-1541" fmla="*/ 766399 w 2317457"/>
              <a:gd name="connsiteY120-1542" fmla="*/ 278936 h 1667695"/>
              <a:gd name="connsiteX121-1543" fmla="*/ 791772 w 2317457"/>
              <a:gd name="connsiteY121-1544" fmla="*/ 288118 h 1667695"/>
              <a:gd name="connsiteX122-1545" fmla="*/ 791772 w 2317457"/>
              <a:gd name="connsiteY122-1546" fmla="*/ 288118 h 1667695"/>
              <a:gd name="connsiteX123-1547" fmla="*/ 813168 w 2317457"/>
              <a:gd name="connsiteY123-1548" fmla="*/ 229305 h 1667695"/>
              <a:gd name="connsiteX124-1549" fmla="*/ 1054150 w 2317457"/>
              <a:gd name="connsiteY124-1550" fmla="*/ 23712 h 1667695"/>
              <a:gd name="connsiteX125-1551" fmla="*/ 1148877 w 2317457"/>
              <a:gd name="connsiteY125-1552" fmla="*/ 2434 h 1667695"/>
              <a:gd name="connsiteX126-1553" fmla="*/ 1222249 w 2317457"/>
              <a:gd name="connsiteY126-1554" fmla="*/ 906 h 1667695"/>
              <a:gd name="connsiteX0-1555" fmla="*/ 1179544 w 2317457"/>
              <a:gd name="connsiteY0-1556" fmla="*/ 86443 h 1667695"/>
              <a:gd name="connsiteX1-1557" fmla="*/ 1090344 w 2317457"/>
              <a:gd name="connsiteY1-1558" fmla="*/ 101913 h 1667695"/>
              <a:gd name="connsiteX2-1559" fmla="*/ 858887 w 2317457"/>
              <a:gd name="connsiteY2-1560" fmla="*/ 353658 h 1667695"/>
              <a:gd name="connsiteX3-1561" fmla="*/ 795927 w 2317457"/>
              <a:gd name="connsiteY3-1562" fmla="*/ 379281 h 1667695"/>
              <a:gd name="connsiteX4-1563" fmla="*/ 413212 w 2317457"/>
              <a:gd name="connsiteY4-1564" fmla="*/ 528728 h 1667695"/>
              <a:gd name="connsiteX5-1565" fmla="*/ 364825 w 2317457"/>
              <a:gd name="connsiteY5-1566" fmla="*/ 548445 h 1667695"/>
              <a:gd name="connsiteX6-1567" fmla="*/ 85933 w 2317457"/>
              <a:gd name="connsiteY6-1568" fmla="*/ 751994 h 1667695"/>
              <a:gd name="connsiteX7-1569" fmla="*/ 317391 w 2317457"/>
              <a:gd name="connsiteY7-1570" fmla="*/ 1075272 h 1667695"/>
              <a:gd name="connsiteX8-1571" fmla="*/ 347299 w 2317457"/>
              <a:gd name="connsiteY8-1572" fmla="*/ 1105181 h 1667695"/>
              <a:gd name="connsiteX9-1573" fmla="*/ 859173 w 2317457"/>
              <a:gd name="connsiteY9-1574" fmla="*/ 1226148 h 1667695"/>
              <a:gd name="connsiteX10-1575" fmla="*/ 870404 w 2317457"/>
              <a:gd name="connsiteY10-1576" fmla="*/ 1222392 h 1667695"/>
              <a:gd name="connsiteX11-1577" fmla="*/ 904596 w 2317457"/>
              <a:gd name="connsiteY11-1578" fmla="*/ 1198466 h 1667695"/>
              <a:gd name="connsiteX12-1579" fmla="*/ 850410 w 2317457"/>
              <a:gd name="connsiteY12-1580" fmla="*/ 714276 h 1667695"/>
              <a:gd name="connsiteX13-1581" fmla="*/ 591615 w 2317457"/>
              <a:gd name="connsiteY13-1582" fmla="*/ 798096 h 1667695"/>
              <a:gd name="connsiteX14-1583" fmla="*/ 725823 w 2317457"/>
              <a:gd name="connsiteY14-1584" fmla="*/ 1001645 h 1667695"/>
              <a:gd name="connsiteX15-1585" fmla="*/ 725823 w 2317457"/>
              <a:gd name="connsiteY15-1586" fmla="*/ 1087370 h 1667695"/>
              <a:gd name="connsiteX16-1587" fmla="*/ 494175 w 2317457"/>
              <a:gd name="connsiteY16-1588" fmla="*/ 857817 h 1667695"/>
              <a:gd name="connsiteX17-1589" fmla="*/ 682484 w 2317457"/>
              <a:gd name="connsiteY17-1590" fmla="*/ 622645 h 1667695"/>
              <a:gd name="connsiteX18-1591" fmla="*/ 990808 w 2317457"/>
              <a:gd name="connsiteY18-1592" fmla="*/ 714847 h 1667695"/>
              <a:gd name="connsiteX19-1593" fmla="*/ 956151 w 2317457"/>
              <a:gd name="connsiteY19-1594" fmla="*/ 1269409 h 1667695"/>
              <a:gd name="connsiteX20-1595" fmla="*/ 937493 w 2317457"/>
              <a:gd name="connsiteY20-1596" fmla="*/ 1281763 h 1667695"/>
              <a:gd name="connsiteX21-1597" fmla="*/ 963456 w 2317457"/>
              <a:gd name="connsiteY21-1598" fmla="*/ 1332462 h 1667695"/>
              <a:gd name="connsiteX22-1599" fmla="*/ 1489251 w 2317457"/>
              <a:gd name="connsiteY22-1600" fmla="*/ 1578383 h 1667695"/>
              <a:gd name="connsiteX23-1601" fmla="*/ 2071196 w 2317457"/>
              <a:gd name="connsiteY23-1602" fmla="*/ 1515335 h 1667695"/>
              <a:gd name="connsiteX24-1603" fmla="*/ 2150984 w 2317457"/>
              <a:gd name="connsiteY24-1604" fmla="*/ 1534236 h 1667695"/>
              <a:gd name="connsiteX25-1605" fmla="*/ 2153406 w 2317457"/>
              <a:gd name="connsiteY25-1606" fmla="*/ 1533604 h 1667695"/>
              <a:gd name="connsiteX26-1607" fmla="*/ 2110580 w 2317457"/>
              <a:gd name="connsiteY26-1608" fmla="*/ 1497040 h 1667695"/>
              <a:gd name="connsiteX27-1609" fmla="*/ 1968359 w 2317457"/>
              <a:gd name="connsiteY27-1610" fmla="*/ 1468846 h 1667695"/>
              <a:gd name="connsiteX28-1611" fmla="*/ 1664988 w 2317457"/>
              <a:gd name="connsiteY28-1612" fmla="*/ 1488943 h 1667695"/>
              <a:gd name="connsiteX29-1613" fmla="*/ 1428482 w 2317457"/>
              <a:gd name="connsiteY29-1614" fmla="*/ 1419792 h 1667695"/>
              <a:gd name="connsiteX30-1615" fmla="*/ 1375480 w 2317457"/>
              <a:gd name="connsiteY30-1616" fmla="*/ 1272237 h 1667695"/>
              <a:gd name="connsiteX31-1617" fmla="*/ 1385123 w 2317457"/>
              <a:gd name="connsiteY31-1618" fmla="*/ 1241197 h 1667695"/>
              <a:gd name="connsiteX32-1619" fmla="*/ 1385265 w 2317457"/>
              <a:gd name="connsiteY32-1620" fmla="*/ 1239695 h 1667695"/>
              <a:gd name="connsiteX33-1621" fmla="*/ 1387040 w 2317457"/>
              <a:gd name="connsiteY33-1622" fmla="*/ 1235026 h 1667695"/>
              <a:gd name="connsiteX34-1623" fmla="*/ 1391811 w 2317457"/>
              <a:gd name="connsiteY34-1624" fmla="*/ 1219671 h 1667695"/>
              <a:gd name="connsiteX35-1625" fmla="*/ 1393868 w 2317457"/>
              <a:gd name="connsiteY35-1626" fmla="*/ 1217072 h 1667695"/>
              <a:gd name="connsiteX36-1627" fmla="*/ 1398198 w 2317457"/>
              <a:gd name="connsiteY36-1628" fmla="*/ 1205685 h 1667695"/>
              <a:gd name="connsiteX37-1629" fmla="*/ 1586311 w 2317457"/>
              <a:gd name="connsiteY37-1630" fmla="*/ 1111468 h 1667695"/>
              <a:gd name="connsiteX38-1631" fmla="*/ 1735486 w 2317457"/>
              <a:gd name="connsiteY38-1632" fmla="*/ 1137547 h 1667695"/>
              <a:gd name="connsiteX39-1633" fmla="*/ 1755729 w 2317457"/>
              <a:gd name="connsiteY39-1634" fmla="*/ 1139556 h 1667695"/>
              <a:gd name="connsiteX40-1635" fmla="*/ 1736938 w 2317457"/>
              <a:gd name="connsiteY40-1636" fmla="*/ 1116242 h 1667695"/>
              <a:gd name="connsiteX41-1637" fmla="*/ 1692324 w 2317457"/>
              <a:gd name="connsiteY41-1638" fmla="*/ 976689 h 1667695"/>
              <a:gd name="connsiteX42-1639" fmla="*/ 1830437 w 2317457"/>
              <a:gd name="connsiteY42-1640" fmla="*/ 760091 h 1667695"/>
              <a:gd name="connsiteX43-1641" fmla="*/ 1891207 w 2317457"/>
              <a:gd name="connsiteY43-1642" fmla="*/ 745029 h 1667695"/>
              <a:gd name="connsiteX44-1643" fmla="*/ 2048083 w 2317457"/>
              <a:gd name="connsiteY44-1644" fmla="*/ 821432 h 1667695"/>
              <a:gd name="connsiteX45-1645" fmla="*/ 2041892 w 2317457"/>
              <a:gd name="connsiteY45-1646" fmla="*/ 1032696 h 1667695"/>
              <a:gd name="connsiteX46-1647" fmla="*/ 1981313 w 2317457"/>
              <a:gd name="connsiteY46-1648" fmla="*/ 972117 h 1667695"/>
              <a:gd name="connsiteX47-1649" fmla="*/ 1970835 w 2317457"/>
              <a:gd name="connsiteY47-1650" fmla="*/ 860770 h 1667695"/>
              <a:gd name="connsiteX48-1651" fmla="*/ 1839105 w 2317457"/>
              <a:gd name="connsiteY48-1652" fmla="*/ 852674 h 1667695"/>
              <a:gd name="connsiteX49-1653" fmla="*/ 1850027 w 2317457"/>
              <a:gd name="connsiteY49-1654" fmla="*/ 1119207 h 1667695"/>
              <a:gd name="connsiteX50-1655" fmla="*/ 1868974 w 2317457"/>
              <a:gd name="connsiteY50-1656" fmla="*/ 1134764 h 1667695"/>
              <a:gd name="connsiteX51-1657" fmla="*/ 1869585 w 2317457"/>
              <a:gd name="connsiteY51-1658" fmla="*/ 1134804 h 1667695"/>
              <a:gd name="connsiteX52-1659" fmla="*/ 1941594 w 2317457"/>
              <a:gd name="connsiteY52-1660" fmla="*/ 1170046 h 1667695"/>
              <a:gd name="connsiteX53-1661" fmla="*/ 2205151 w 2317457"/>
              <a:gd name="connsiteY53-1662" fmla="*/ 1071748 h 1667695"/>
              <a:gd name="connsiteX54-1663" fmla="*/ 2185624 w 2317457"/>
              <a:gd name="connsiteY54-1664" fmla="*/ 811811 h 1667695"/>
              <a:gd name="connsiteX55-1665" fmla="*/ 2185624 w 2317457"/>
              <a:gd name="connsiteY55-1666" fmla="*/ 768568 h 1667695"/>
              <a:gd name="connsiteX56-1667" fmla="*/ 2180195 w 2317457"/>
              <a:gd name="connsiteY56-1668" fmla="*/ 565304 h 1667695"/>
              <a:gd name="connsiteX57-1669" fmla="*/ 1993029 w 2317457"/>
              <a:gd name="connsiteY57-1670" fmla="*/ 483484 h 1667695"/>
              <a:gd name="connsiteX58-1671" fmla="*/ 1951690 w 2317457"/>
              <a:gd name="connsiteY58-1672" fmla="*/ 429192 h 1667695"/>
              <a:gd name="connsiteX59-1673" fmla="*/ 1804529 w 2317457"/>
              <a:gd name="connsiteY59-1674" fmla="*/ 175255 h 1667695"/>
              <a:gd name="connsiteX60-1675" fmla="*/ 1571129 w 2317457"/>
              <a:gd name="connsiteY60-1676" fmla="*/ 185422 h 1667695"/>
              <a:gd name="connsiteX61-1677" fmla="*/ 1525224 w 2317457"/>
              <a:gd name="connsiteY61-1678" fmla="*/ 214586 h 1667695"/>
              <a:gd name="connsiteX62-1679" fmla="*/ 1525601 w 2317457"/>
              <a:gd name="connsiteY62-1680" fmla="*/ 215320 h 1667695"/>
              <a:gd name="connsiteX63-1681" fmla="*/ 1534971 w 2317457"/>
              <a:gd name="connsiteY63-1682" fmla="*/ 388044 h 1667695"/>
              <a:gd name="connsiteX64-1683" fmla="*/ 1302942 w 2317457"/>
              <a:gd name="connsiteY64-1684" fmla="*/ 571209 h 1667695"/>
              <a:gd name="connsiteX65-1685" fmla="*/ 1078914 w 2317457"/>
              <a:gd name="connsiteY65-1686" fmla="*/ 415190 h 1667695"/>
              <a:gd name="connsiteX66-1687" fmla="*/ 1161687 w 2317457"/>
              <a:gd name="connsiteY66-1688" fmla="*/ 392330 h 1667695"/>
              <a:gd name="connsiteX67-1689" fmla="*/ 1377523 w 2317457"/>
              <a:gd name="connsiteY67-1690" fmla="*/ 468720 h 1667695"/>
              <a:gd name="connsiteX68-1691" fmla="*/ 1419909 w 2317457"/>
              <a:gd name="connsiteY68-1692" fmla="*/ 192019 h 1667695"/>
              <a:gd name="connsiteX69-1693" fmla="*/ 1179544 w 2317457"/>
              <a:gd name="connsiteY69-1694" fmla="*/ 86443 h 1667695"/>
              <a:gd name="connsiteX70-1695" fmla="*/ 1222249 w 2317457"/>
              <a:gd name="connsiteY70-1696" fmla="*/ 906 h 1667695"/>
              <a:gd name="connsiteX71-1697" fmla="*/ 1425434 w 2317457"/>
              <a:gd name="connsiteY71-1698" fmla="*/ 74671 h 1667695"/>
              <a:gd name="connsiteX72-1699" fmla="*/ 1485853 w 2317457"/>
              <a:gd name="connsiteY72-1700" fmla="*/ 137954 h 1667695"/>
              <a:gd name="connsiteX73-1701" fmla="*/ 1486784 w 2317457"/>
              <a:gd name="connsiteY73-1702" fmla="*/ 139765 h 1667695"/>
              <a:gd name="connsiteX74-1703" fmla="*/ 1534852 w 2317457"/>
              <a:gd name="connsiteY74-1704" fmla="*/ 109167 h 1667695"/>
              <a:gd name="connsiteX75-1705" fmla="*/ 1848820 w 2317457"/>
              <a:gd name="connsiteY75-1706" fmla="*/ 101532 h 1667695"/>
              <a:gd name="connsiteX76-1707" fmla="*/ 2035178 w 2317457"/>
              <a:gd name="connsiteY76-1708" fmla="*/ 343223 h 1667695"/>
              <a:gd name="connsiteX77-1709" fmla="*/ 2034679 w 2317457"/>
              <a:gd name="connsiteY77-1710" fmla="*/ 403118 h 1667695"/>
              <a:gd name="connsiteX78-1711" fmla="*/ 2034679 w 2317457"/>
              <a:gd name="connsiteY78-1712" fmla="*/ 403118 h 1667695"/>
              <a:gd name="connsiteX79-1713" fmla="*/ 2067810 w 2317457"/>
              <a:gd name="connsiteY79-1714" fmla="*/ 407521 h 1667695"/>
              <a:gd name="connsiteX80-1715" fmla="*/ 2255252 w 2317457"/>
              <a:gd name="connsiteY80-1716" fmla="*/ 522727 h 1667695"/>
              <a:gd name="connsiteX81-1717" fmla="*/ 2290721 w 2317457"/>
              <a:gd name="connsiteY81-1718" fmla="*/ 741460 h 1667695"/>
              <a:gd name="connsiteX82-1719" fmla="*/ 2269534 w 2317457"/>
              <a:gd name="connsiteY82-1720" fmla="*/ 789194 h 1667695"/>
              <a:gd name="connsiteX83-1721" fmla="*/ 2259538 w 2317457"/>
              <a:gd name="connsiteY83-1722" fmla="*/ 768472 h 1667695"/>
              <a:gd name="connsiteX84-1723" fmla="*/ 2259538 w 2317457"/>
              <a:gd name="connsiteY84-1724" fmla="*/ 811716 h 1667695"/>
              <a:gd name="connsiteX85-1725" fmla="*/ 2269534 w 2317457"/>
              <a:gd name="connsiteY85-1726" fmla="*/ 789194 h 1667695"/>
              <a:gd name="connsiteX86-1727" fmla="*/ 2303964 w 2317457"/>
              <a:gd name="connsiteY86-1728" fmla="*/ 860567 h 1667695"/>
              <a:gd name="connsiteX87-1729" fmla="*/ 2254109 w 2317457"/>
              <a:gd name="connsiteY87-1730" fmla="*/ 1154711 h 1667695"/>
              <a:gd name="connsiteX88-1731" fmla="*/ 1889069 w 2317457"/>
              <a:gd name="connsiteY88-1732" fmla="*/ 1240539 h 1667695"/>
              <a:gd name="connsiteX89-1733" fmla="*/ 1864047 w 2317457"/>
              <a:gd name="connsiteY89-1734" fmla="*/ 1227494 h 1667695"/>
              <a:gd name="connsiteX90-1735" fmla="*/ 1857505 w 2317457"/>
              <a:gd name="connsiteY90-1736" fmla="*/ 1227975 h 1667695"/>
              <a:gd name="connsiteX91-1737" fmla="*/ 1842230 w 2317457"/>
              <a:gd name="connsiteY91-1738" fmla="*/ 1221666 h 1667695"/>
              <a:gd name="connsiteX92-1739" fmla="*/ 1812583 w 2317457"/>
              <a:gd name="connsiteY92-1740" fmla="*/ 1226321 h 1667695"/>
              <a:gd name="connsiteX93-1741" fmla="*/ 1645366 w 2317457"/>
              <a:gd name="connsiteY93-1742" fmla="*/ 1205479 h 1667695"/>
              <a:gd name="connsiteX94-1743" fmla="*/ 1467344 w 2317457"/>
              <a:gd name="connsiteY94-1744" fmla="*/ 1278346 h 1667695"/>
              <a:gd name="connsiteX95-1745" fmla="*/ 1459868 w 2317457"/>
              <a:gd name="connsiteY95-1746" fmla="*/ 1297254 h 1667695"/>
              <a:gd name="connsiteX96-1747" fmla="*/ 1464010 w 2317457"/>
              <a:gd name="connsiteY96-1748" fmla="*/ 1320184 h 1667695"/>
              <a:gd name="connsiteX97-1749" fmla="*/ 1498491 w 2317457"/>
              <a:gd name="connsiteY97-1750" fmla="*/ 1368166 h 1667695"/>
              <a:gd name="connsiteX98-1751" fmla="*/ 1626030 w 2317457"/>
              <a:gd name="connsiteY98-1752" fmla="*/ 1403885 h 1667695"/>
              <a:gd name="connsiteX99-1753" fmla="*/ 1909495 w 2317457"/>
              <a:gd name="connsiteY99-1754" fmla="*/ 1385978 h 1667695"/>
              <a:gd name="connsiteX100-1755" fmla="*/ 2165527 w 2317457"/>
              <a:gd name="connsiteY100-1756" fmla="*/ 1428459 h 1667695"/>
              <a:gd name="connsiteX101-1757" fmla="*/ 2264015 w 2317457"/>
              <a:gd name="connsiteY101-1758" fmla="*/ 1612387 h 1667695"/>
              <a:gd name="connsiteX102-1759" fmla="*/ 2199531 w 2317457"/>
              <a:gd name="connsiteY102-1760" fmla="*/ 1649439 h 1667695"/>
              <a:gd name="connsiteX103-1761" fmla="*/ 1365617 w 2317457"/>
              <a:gd name="connsiteY103-1762" fmla="*/ 1666108 h 1667695"/>
              <a:gd name="connsiteX104-1763" fmla="*/ 877833 w 2317457"/>
              <a:gd name="connsiteY104-1764" fmla="*/ 1352835 h 1667695"/>
              <a:gd name="connsiteX105-1765" fmla="*/ 863697 w 2317457"/>
              <a:gd name="connsiteY105-1766" fmla="*/ 1323958 h 1667695"/>
              <a:gd name="connsiteX106-1767" fmla="*/ 862453 w 2317457"/>
              <a:gd name="connsiteY106-1768" fmla="*/ 1324288 h 1667695"/>
              <a:gd name="connsiteX107-1769" fmla="*/ 856964 w 2317457"/>
              <a:gd name="connsiteY107-1770" fmla="*/ 1323395 h 1667695"/>
              <a:gd name="connsiteX108-1771" fmla="*/ 819286 w 2317457"/>
              <a:gd name="connsiteY108-1772" fmla="*/ 1342539 h 1667695"/>
              <a:gd name="connsiteX109-1773" fmla="*/ 302060 w 2317457"/>
              <a:gd name="connsiteY109-1774" fmla="*/ 1219396 h 1667695"/>
              <a:gd name="connsiteX110-1775" fmla="*/ 274269 w 2317457"/>
              <a:gd name="connsiteY110-1776" fmla="*/ 1151583 h 1667695"/>
              <a:gd name="connsiteX111-1777" fmla="*/ 294531 w 2317457"/>
              <a:gd name="connsiteY111-1778" fmla="*/ 1157949 h 1667695"/>
              <a:gd name="connsiteX112-1779" fmla="*/ 264622 w 2317457"/>
              <a:gd name="connsiteY112-1780" fmla="*/ 1128041 h 1667695"/>
              <a:gd name="connsiteX113-1781" fmla="*/ 226038 w 2317457"/>
              <a:gd name="connsiteY113-1782" fmla="*/ 1136428 h 1667695"/>
              <a:gd name="connsiteX114-1783" fmla="*/ 2685 w 2317457"/>
              <a:gd name="connsiteY114-1784" fmla="*/ 724657 h 1667695"/>
              <a:gd name="connsiteX115-1785" fmla="*/ 319621 w 2317457"/>
              <a:gd name="connsiteY115-1786" fmla="*/ 453967 h 1667695"/>
              <a:gd name="connsiteX116-1787" fmla="*/ 353812 w 2317457"/>
              <a:gd name="connsiteY116-1788" fmla="*/ 459912 h 1667695"/>
              <a:gd name="connsiteX117-1789" fmla="*/ 353812 w 2317457"/>
              <a:gd name="connsiteY117-1790" fmla="*/ 459912 h 1667695"/>
              <a:gd name="connsiteX118-1791" fmla="*/ 377968 w 2317457"/>
              <a:gd name="connsiteY118-1792" fmla="*/ 417901 h 1667695"/>
              <a:gd name="connsiteX119-1793" fmla="*/ 766399 w 2317457"/>
              <a:gd name="connsiteY119-1794" fmla="*/ 278936 h 1667695"/>
              <a:gd name="connsiteX120-1795" fmla="*/ 791772 w 2317457"/>
              <a:gd name="connsiteY120-1796" fmla="*/ 288118 h 1667695"/>
              <a:gd name="connsiteX121-1797" fmla="*/ 791772 w 2317457"/>
              <a:gd name="connsiteY121-1798" fmla="*/ 288118 h 1667695"/>
              <a:gd name="connsiteX122-1799" fmla="*/ 813168 w 2317457"/>
              <a:gd name="connsiteY122-1800" fmla="*/ 229305 h 1667695"/>
              <a:gd name="connsiteX123-1801" fmla="*/ 1054150 w 2317457"/>
              <a:gd name="connsiteY123-1802" fmla="*/ 23712 h 1667695"/>
              <a:gd name="connsiteX124-1803" fmla="*/ 1148877 w 2317457"/>
              <a:gd name="connsiteY124-1804" fmla="*/ 2434 h 1667695"/>
              <a:gd name="connsiteX125-1805" fmla="*/ 1222249 w 2317457"/>
              <a:gd name="connsiteY125-1806" fmla="*/ 906 h 1667695"/>
              <a:gd name="connsiteX0-1807" fmla="*/ 1179544 w 2317457"/>
              <a:gd name="connsiteY0-1808" fmla="*/ 86443 h 1667695"/>
              <a:gd name="connsiteX1-1809" fmla="*/ 1090344 w 2317457"/>
              <a:gd name="connsiteY1-1810" fmla="*/ 101913 h 1667695"/>
              <a:gd name="connsiteX2-1811" fmla="*/ 858887 w 2317457"/>
              <a:gd name="connsiteY2-1812" fmla="*/ 353658 h 1667695"/>
              <a:gd name="connsiteX3-1813" fmla="*/ 795927 w 2317457"/>
              <a:gd name="connsiteY3-1814" fmla="*/ 379281 h 1667695"/>
              <a:gd name="connsiteX4-1815" fmla="*/ 413212 w 2317457"/>
              <a:gd name="connsiteY4-1816" fmla="*/ 528728 h 1667695"/>
              <a:gd name="connsiteX5-1817" fmla="*/ 364825 w 2317457"/>
              <a:gd name="connsiteY5-1818" fmla="*/ 548445 h 1667695"/>
              <a:gd name="connsiteX6-1819" fmla="*/ 85933 w 2317457"/>
              <a:gd name="connsiteY6-1820" fmla="*/ 751994 h 1667695"/>
              <a:gd name="connsiteX7-1821" fmla="*/ 317391 w 2317457"/>
              <a:gd name="connsiteY7-1822" fmla="*/ 1075272 h 1667695"/>
              <a:gd name="connsiteX8-1823" fmla="*/ 347299 w 2317457"/>
              <a:gd name="connsiteY8-1824" fmla="*/ 1105181 h 1667695"/>
              <a:gd name="connsiteX9-1825" fmla="*/ 859173 w 2317457"/>
              <a:gd name="connsiteY9-1826" fmla="*/ 1226148 h 1667695"/>
              <a:gd name="connsiteX10-1827" fmla="*/ 870404 w 2317457"/>
              <a:gd name="connsiteY10-1828" fmla="*/ 1222392 h 1667695"/>
              <a:gd name="connsiteX11-1829" fmla="*/ 904596 w 2317457"/>
              <a:gd name="connsiteY11-1830" fmla="*/ 1198466 h 1667695"/>
              <a:gd name="connsiteX12-1831" fmla="*/ 850410 w 2317457"/>
              <a:gd name="connsiteY12-1832" fmla="*/ 714276 h 1667695"/>
              <a:gd name="connsiteX13-1833" fmla="*/ 591615 w 2317457"/>
              <a:gd name="connsiteY13-1834" fmla="*/ 798096 h 1667695"/>
              <a:gd name="connsiteX14-1835" fmla="*/ 725823 w 2317457"/>
              <a:gd name="connsiteY14-1836" fmla="*/ 1001645 h 1667695"/>
              <a:gd name="connsiteX15-1837" fmla="*/ 725823 w 2317457"/>
              <a:gd name="connsiteY15-1838" fmla="*/ 1087370 h 1667695"/>
              <a:gd name="connsiteX16-1839" fmla="*/ 494175 w 2317457"/>
              <a:gd name="connsiteY16-1840" fmla="*/ 857817 h 1667695"/>
              <a:gd name="connsiteX17-1841" fmla="*/ 682484 w 2317457"/>
              <a:gd name="connsiteY17-1842" fmla="*/ 622645 h 1667695"/>
              <a:gd name="connsiteX18-1843" fmla="*/ 990808 w 2317457"/>
              <a:gd name="connsiteY18-1844" fmla="*/ 714847 h 1667695"/>
              <a:gd name="connsiteX19-1845" fmla="*/ 956151 w 2317457"/>
              <a:gd name="connsiteY19-1846" fmla="*/ 1269409 h 1667695"/>
              <a:gd name="connsiteX20-1847" fmla="*/ 937493 w 2317457"/>
              <a:gd name="connsiteY20-1848" fmla="*/ 1281763 h 1667695"/>
              <a:gd name="connsiteX21-1849" fmla="*/ 963456 w 2317457"/>
              <a:gd name="connsiteY21-1850" fmla="*/ 1332462 h 1667695"/>
              <a:gd name="connsiteX22-1851" fmla="*/ 1489251 w 2317457"/>
              <a:gd name="connsiteY22-1852" fmla="*/ 1578383 h 1667695"/>
              <a:gd name="connsiteX23-1853" fmla="*/ 2071196 w 2317457"/>
              <a:gd name="connsiteY23-1854" fmla="*/ 1515335 h 1667695"/>
              <a:gd name="connsiteX24-1855" fmla="*/ 2150984 w 2317457"/>
              <a:gd name="connsiteY24-1856" fmla="*/ 1534236 h 1667695"/>
              <a:gd name="connsiteX25-1857" fmla="*/ 2153406 w 2317457"/>
              <a:gd name="connsiteY25-1858" fmla="*/ 1533604 h 1667695"/>
              <a:gd name="connsiteX26-1859" fmla="*/ 2110580 w 2317457"/>
              <a:gd name="connsiteY26-1860" fmla="*/ 1497040 h 1667695"/>
              <a:gd name="connsiteX27-1861" fmla="*/ 1968359 w 2317457"/>
              <a:gd name="connsiteY27-1862" fmla="*/ 1468846 h 1667695"/>
              <a:gd name="connsiteX28-1863" fmla="*/ 1664988 w 2317457"/>
              <a:gd name="connsiteY28-1864" fmla="*/ 1488943 h 1667695"/>
              <a:gd name="connsiteX29-1865" fmla="*/ 1428482 w 2317457"/>
              <a:gd name="connsiteY29-1866" fmla="*/ 1419792 h 1667695"/>
              <a:gd name="connsiteX30-1867" fmla="*/ 1375480 w 2317457"/>
              <a:gd name="connsiteY30-1868" fmla="*/ 1272237 h 1667695"/>
              <a:gd name="connsiteX31-1869" fmla="*/ 1385123 w 2317457"/>
              <a:gd name="connsiteY31-1870" fmla="*/ 1241197 h 1667695"/>
              <a:gd name="connsiteX32-1871" fmla="*/ 1385265 w 2317457"/>
              <a:gd name="connsiteY32-1872" fmla="*/ 1239695 h 1667695"/>
              <a:gd name="connsiteX33-1873" fmla="*/ 1387040 w 2317457"/>
              <a:gd name="connsiteY33-1874" fmla="*/ 1235026 h 1667695"/>
              <a:gd name="connsiteX34-1875" fmla="*/ 1391811 w 2317457"/>
              <a:gd name="connsiteY34-1876" fmla="*/ 1219671 h 1667695"/>
              <a:gd name="connsiteX35-1877" fmla="*/ 1393868 w 2317457"/>
              <a:gd name="connsiteY35-1878" fmla="*/ 1217072 h 1667695"/>
              <a:gd name="connsiteX36-1879" fmla="*/ 1398198 w 2317457"/>
              <a:gd name="connsiteY36-1880" fmla="*/ 1205685 h 1667695"/>
              <a:gd name="connsiteX37-1881" fmla="*/ 1586311 w 2317457"/>
              <a:gd name="connsiteY37-1882" fmla="*/ 1111468 h 1667695"/>
              <a:gd name="connsiteX38-1883" fmla="*/ 1735486 w 2317457"/>
              <a:gd name="connsiteY38-1884" fmla="*/ 1137547 h 1667695"/>
              <a:gd name="connsiteX39-1885" fmla="*/ 1755729 w 2317457"/>
              <a:gd name="connsiteY39-1886" fmla="*/ 1139556 h 1667695"/>
              <a:gd name="connsiteX40-1887" fmla="*/ 1736938 w 2317457"/>
              <a:gd name="connsiteY40-1888" fmla="*/ 1116242 h 1667695"/>
              <a:gd name="connsiteX41-1889" fmla="*/ 1692324 w 2317457"/>
              <a:gd name="connsiteY41-1890" fmla="*/ 976689 h 1667695"/>
              <a:gd name="connsiteX42-1891" fmla="*/ 1830437 w 2317457"/>
              <a:gd name="connsiteY42-1892" fmla="*/ 760091 h 1667695"/>
              <a:gd name="connsiteX43-1893" fmla="*/ 1891207 w 2317457"/>
              <a:gd name="connsiteY43-1894" fmla="*/ 745029 h 1667695"/>
              <a:gd name="connsiteX44-1895" fmla="*/ 2048083 w 2317457"/>
              <a:gd name="connsiteY44-1896" fmla="*/ 821432 h 1667695"/>
              <a:gd name="connsiteX45-1897" fmla="*/ 2041892 w 2317457"/>
              <a:gd name="connsiteY45-1898" fmla="*/ 1032696 h 1667695"/>
              <a:gd name="connsiteX46-1899" fmla="*/ 1981313 w 2317457"/>
              <a:gd name="connsiteY46-1900" fmla="*/ 972117 h 1667695"/>
              <a:gd name="connsiteX47-1901" fmla="*/ 1970835 w 2317457"/>
              <a:gd name="connsiteY47-1902" fmla="*/ 860770 h 1667695"/>
              <a:gd name="connsiteX48-1903" fmla="*/ 1839105 w 2317457"/>
              <a:gd name="connsiteY48-1904" fmla="*/ 852674 h 1667695"/>
              <a:gd name="connsiteX49-1905" fmla="*/ 1850027 w 2317457"/>
              <a:gd name="connsiteY49-1906" fmla="*/ 1119207 h 1667695"/>
              <a:gd name="connsiteX50-1907" fmla="*/ 1868974 w 2317457"/>
              <a:gd name="connsiteY50-1908" fmla="*/ 1134764 h 1667695"/>
              <a:gd name="connsiteX51-1909" fmla="*/ 1869585 w 2317457"/>
              <a:gd name="connsiteY51-1910" fmla="*/ 1134804 h 1667695"/>
              <a:gd name="connsiteX52-1911" fmla="*/ 1941594 w 2317457"/>
              <a:gd name="connsiteY52-1912" fmla="*/ 1170046 h 1667695"/>
              <a:gd name="connsiteX53-1913" fmla="*/ 2205151 w 2317457"/>
              <a:gd name="connsiteY53-1914" fmla="*/ 1071748 h 1667695"/>
              <a:gd name="connsiteX54-1915" fmla="*/ 2185624 w 2317457"/>
              <a:gd name="connsiteY54-1916" fmla="*/ 811811 h 1667695"/>
              <a:gd name="connsiteX55-1917" fmla="*/ 2185624 w 2317457"/>
              <a:gd name="connsiteY55-1918" fmla="*/ 768568 h 1667695"/>
              <a:gd name="connsiteX56-1919" fmla="*/ 2180195 w 2317457"/>
              <a:gd name="connsiteY56-1920" fmla="*/ 565304 h 1667695"/>
              <a:gd name="connsiteX57-1921" fmla="*/ 1993029 w 2317457"/>
              <a:gd name="connsiteY57-1922" fmla="*/ 483484 h 1667695"/>
              <a:gd name="connsiteX58-1923" fmla="*/ 1951690 w 2317457"/>
              <a:gd name="connsiteY58-1924" fmla="*/ 429192 h 1667695"/>
              <a:gd name="connsiteX59-1925" fmla="*/ 1804529 w 2317457"/>
              <a:gd name="connsiteY59-1926" fmla="*/ 175255 h 1667695"/>
              <a:gd name="connsiteX60-1927" fmla="*/ 1571129 w 2317457"/>
              <a:gd name="connsiteY60-1928" fmla="*/ 185422 h 1667695"/>
              <a:gd name="connsiteX61-1929" fmla="*/ 1525224 w 2317457"/>
              <a:gd name="connsiteY61-1930" fmla="*/ 214586 h 1667695"/>
              <a:gd name="connsiteX62-1931" fmla="*/ 1525601 w 2317457"/>
              <a:gd name="connsiteY62-1932" fmla="*/ 215320 h 1667695"/>
              <a:gd name="connsiteX63-1933" fmla="*/ 1534971 w 2317457"/>
              <a:gd name="connsiteY63-1934" fmla="*/ 388044 h 1667695"/>
              <a:gd name="connsiteX64-1935" fmla="*/ 1302942 w 2317457"/>
              <a:gd name="connsiteY64-1936" fmla="*/ 571209 h 1667695"/>
              <a:gd name="connsiteX65-1937" fmla="*/ 1078914 w 2317457"/>
              <a:gd name="connsiteY65-1938" fmla="*/ 415190 h 1667695"/>
              <a:gd name="connsiteX66-1939" fmla="*/ 1161687 w 2317457"/>
              <a:gd name="connsiteY66-1940" fmla="*/ 392330 h 1667695"/>
              <a:gd name="connsiteX67-1941" fmla="*/ 1377523 w 2317457"/>
              <a:gd name="connsiteY67-1942" fmla="*/ 468720 h 1667695"/>
              <a:gd name="connsiteX68-1943" fmla="*/ 1419909 w 2317457"/>
              <a:gd name="connsiteY68-1944" fmla="*/ 192019 h 1667695"/>
              <a:gd name="connsiteX69-1945" fmla="*/ 1179544 w 2317457"/>
              <a:gd name="connsiteY69-1946" fmla="*/ 86443 h 1667695"/>
              <a:gd name="connsiteX70-1947" fmla="*/ 1222249 w 2317457"/>
              <a:gd name="connsiteY70-1948" fmla="*/ 906 h 1667695"/>
              <a:gd name="connsiteX71-1949" fmla="*/ 1425434 w 2317457"/>
              <a:gd name="connsiteY71-1950" fmla="*/ 74671 h 1667695"/>
              <a:gd name="connsiteX72-1951" fmla="*/ 1485853 w 2317457"/>
              <a:gd name="connsiteY72-1952" fmla="*/ 137954 h 1667695"/>
              <a:gd name="connsiteX73-1953" fmla="*/ 1486784 w 2317457"/>
              <a:gd name="connsiteY73-1954" fmla="*/ 139765 h 1667695"/>
              <a:gd name="connsiteX74-1955" fmla="*/ 1534852 w 2317457"/>
              <a:gd name="connsiteY74-1956" fmla="*/ 109167 h 1667695"/>
              <a:gd name="connsiteX75-1957" fmla="*/ 1848820 w 2317457"/>
              <a:gd name="connsiteY75-1958" fmla="*/ 101532 h 1667695"/>
              <a:gd name="connsiteX76-1959" fmla="*/ 2035178 w 2317457"/>
              <a:gd name="connsiteY76-1960" fmla="*/ 343223 h 1667695"/>
              <a:gd name="connsiteX77-1961" fmla="*/ 2034679 w 2317457"/>
              <a:gd name="connsiteY77-1962" fmla="*/ 403118 h 1667695"/>
              <a:gd name="connsiteX78-1963" fmla="*/ 2034679 w 2317457"/>
              <a:gd name="connsiteY78-1964" fmla="*/ 403118 h 1667695"/>
              <a:gd name="connsiteX79-1965" fmla="*/ 2067810 w 2317457"/>
              <a:gd name="connsiteY79-1966" fmla="*/ 407521 h 1667695"/>
              <a:gd name="connsiteX80-1967" fmla="*/ 2255252 w 2317457"/>
              <a:gd name="connsiteY80-1968" fmla="*/ 522727 h 1667695"/>
              <a:gd name="connsiteX81-1969" fmla="*/ 2290721 w 2317457"/>
              <a:gd name="connsiteY81-1970" fmla="*/ 741460 h 1667695"/>
              <a:gd name="connsiteX82-1971" fmla="*/ 2269534 w 2317457"/>
              <a:gd name="connsiteY82-1972" fmla="*/ 789194 h 1667695"/>
              <a:gd name="connsiteX83-1973" fmla="*/ 2259538 w 2317457"/>
              <a:gd name="connsiteY83-1974" fmla="*/ 768472 h 1667695"/>
              <a:gd name="connsiteX84-1975" fmla="*/ 2259538 w 2317457"/>
              <a:gd name="connsiteY84-1976" fmla="*/ 811716 h 1667695"/>
              <a:gd name="connsiteX85-1977" fmla="*/ 2269534 w 2317457"/>
              <a:gd name="connsiteY85-1978" fmla="*/ 789194 h 1667695"/>
              <a:gd name="connsiteX86-1979" fmla="*/ 2303964 w 2317457"/>
              <a:gd name="connsiteY86-1980" fmla="*/ 860567 h 1667695"/>
              <a:gd name="connsiteX87-1981" fmla="*/ 2254109 w 2317457"/>
              <a:gd name="connsiteY87-1982" fmla="*/ 1154711 h 1667695"/>
              <a:gd name="connsiteX88-1983" fmla="*/ 1889069 w 2317457"/>
              <a:gd name="connsiteY88-1984" fmla="*/ 1240539 h 1667695"/>
              <a:gd name="connsiteX89-1985" fmla="*/ 1864047 w 2317457"/>
              <a:gd name="connsiteY89-1986" fmla="*/ 1227494 h 1667695"/>
              <a:gd name="connsiteX90-1987" fmla="*/ 1857505 w 2317457"/>
              <a:gd name="connsiteY90-1988" fmla="*/ 1227975 h 1667695"/>
              <a:gd name="connsiteX91-1989" fmla="*/ 1842230 w 2317457"/>
              <a:gd name="connsiteY91-1990" fmla="*/ 1221666 h 1667695"/>
              <a:gd name="connsiteX92-1991" fmla="*/ 1812583 w 2317457"/>
              <a:gd name="connsiteY92-1992" fmla="*/ 1226321 h 1667695"/>
              <a:gd name="connsiteX93-1993" fmla="*/ 1645366 w 2317457"/>
              <a:gd name="connsiteY93-1994" fmla="*/ 1205479 h 1667695"/>
              <a:gd name="connsiteX94-1995" fmla="*/ 1467344 w 2317457"/>
              <a:gd name="connsiteY94-1996" fmla="*/ 1278346 h 1667695"/>
              <a:gd name="connsiteX95-1997" fmla="*/ 1459868 w 2317457"/>
              <a:gd name="connsiteY95-1998" fmla="*/ 1297254 h 1667695"/>
              <a:gd name="connsiteX96-1999" fmla="*/ 1464010 w 2317457"/>
              <a:gd name="connsiteY96-2000" fmla="*/ 1320184 h 1667695"/>
              <a:gd name="connsiteX97-2001" fmla="*/ 1498491 w 2317457"/>
              <a:gd name="connsiteY97-2002" fmla="*/ 1368166 h 1667695"/>
              <a:gd name="connsiteX98-2003" fmla="*/ 1626030 w 2317457"/>
              <a:gd name="connsiteY98-2004" fmla="*/ 1403885 h 1667695"/>
              <a:gd name="connsiteX99-2005" fmla="*/ 1909495 w 2317457"/>
              <a:gd name="connsiteY99-2006" fmla="*/ 1385978 h 1667695"/>
              <a:gd name="connsiteX100-2007" fmla="*/ 2165527 w 2317457"/>
              <a:gd name="connsiteY100-2008" fmla="*/ 1428459 h 1667695"/>
              <a:gd name="connsiteX101-2009" fmla="*/ 2264015 w 2317457"/>
              <a:gd name="connsiteY101-2010" fmla="*/ 1612387 h 1667695"/>
              <a:gd name="connsiteX102-2011" fmla="*/ 2199531 w 2317457"/>
              <a:gd name="connsiteY102-2012" fmla="*/ 1649439 h 1667695"/>
              <a:gd name="connsiteX103-2013" fmla="*/ 1365617 w 2317457"/>
              <a:gd name="connsiteY103-2014" fmla="*/ 1666108 h 1667695"/>
              <a:gd name="connsiteX104-2015" fmla="*/ 877833 w 2317457"/>
              <a:gd name="connsiteY104-2016" fmla="*/ 1352835 h 1667695"/>
              <a:gd name="connsiteX105-2017" fmla="*/ 863697 w 2317457"/>
              <a:gd name="connsiteY105-2018" fmla="*/ 1323958 h 1667695"/>
              <a:gd name="connsiteX106-2019" fmla="*/ 862453 w 2317457"/>
              <a:gd name="connsiteY106-2020" fmla="*/ 1324288 h 1667695"/>
              <a:gd name="connsiteX107-2021" fmla="*/ 856964 w 2317457"/>
              <a:gd name="connsiteY107-2022" fmla="*/ 1323395 h 1667695"/>
              <a:gd name="connsiteX108-2023" fmla="*/ 819286 w 2317457"/>
              <a:gd name="connsiteY108-2024" fmla="*/ 1342539 h 1667695"/>
              <a:gd name="connsiteX109-2025" fmla="*/ 302060 w 2317457"/>
              <a:gd name="connsiteY109-2026" fmla="*/ 1219396 h 1667695"/>
              <a:gd name="connsiteX110-2027" fmla="*/ 274269 w 2317457"/>
              <a:gd name="connsiteY110-2028" fmla="*/ 1151583 h 1667695"/>
              <a:gd name="connsiteX111-2029" fmla="*/ 294531 w 2317457"/>
              <a:gd name="connsiteY111-2030" fmla="*/ 1157949 h 1667695"/>
              <a:gd name="connsiteX112-2031" fmla="*/ 226038 w 2317457"/>
              <a:gd name="connsiteY112-2032" fmla="*/ 1136428 h 1667695"/>
              <a:gd name="connsiteX113-2033" fmla="*/ 2685 w 2317457"/>
              <a:gd name="connsiteY113-2034" fmla="*/ 724657 h 1667695"/>
              <a:gd name="connsiteX114-2035" fmla="*/ 319621 w 2317457"/>
              <a:gd name="connsiteY114-2036" fmla="*/ 453967 h 1667695"/>
              <a:gd name="connsiteX115-2037" fmla="*/ 353812 w 2317457"/>
              <a:gd name="connsiteY115-2038" fmla="*/ 459912 h 1667695"/>
              <a:gd name="connsiteX116-2039" fmla="*/ 353812 w 2317457"/>
              <a:gd name="connsiteY116-2040" fmla="*/ 459912 h 1667695"/>
              <a:gd name="connsiteX117-2041" fmla="*/ 377968 w 2317457"/>
              <a:gd name="connsiteY117-2042" fmla="*/ 417901 h 1667695"/>
              <a:gd name="connsiteX118-2043" fmla="*/ 766399 w 2317457"/>
              <a:gd name="connsiteY118-2044" fmla="*/ 278936 h 1667695"/>
              <a:gd name="connsiteX119-2045" fmla="*/ 791772 w 2317457"/>
              <a:gd name="connsiteY119-2046" fmla="*/ 288118 h 1667695"/>
              <a:gd name="connsiteX120-2047" fmla="*/ 791772 w 2317457"/>
              <a:gd name="connsiteY120-2048" fmla="*/ 288118 h 1667695"/>
              <a:gd name="connsiteX121-2049" fmla="*/ 813168 w 2317457"/>
              <a:gd name="connsiteY121-2050" fmla="*/ 229305 h 1667695"/>
              <a:gd name="connsiteX122-2051" fmla="*/ 1054150 w 2317457"/>
              <a:gd name="connsiteY122-2052" fmla="*/ 23712 h 1667695"/>
              <a:gd name="connsiteX123-2053" fmla="*/ 1148877 w 2317457"/>
              <a:gd name="connsiteY123-2054" fmla="*/ 2434 h 1667695"/>
              <a:gd name="connsiteX124-2055" fmla="*/ 1222249 w 2317457"/>
              <a:gd name="connsiteY124-2056" fmla="*/ 906 h 1667695"/>
              <a:gd name="connsiteX0-2057" fmla="*/ 1179544 w 2317457"/>
              <a:gd name="connsiteY0-2058" fmla="*/ 86443 h 1667695"/>
              <a:gd name="connsiteX1-2059" fmla="*/ 1090344 w 2317457"/>
              <a:gd name="connsiteY1-2060" fmla="*/ 101913 h 1667695"/>
              <a:gd name="connsiteX2-2061" fmla="*/ 858887 w 2317457"/>
              <a:gd name="connsiteY2-2062" fmla="*/ 353658 h 1667695"/>
              <a:gd name="connsiteX3-2063" fmla="*/ 795927 w 2317457"/>
              <a:gd name="connsiteY3-2064" fmla="*/ 379281 h 1667695"/>
              <a:gd name="connsiteX4-2065" fmla="*/ 413212 w 2317457"/>
              <a:gd name="connsiteY4-2066" fmla="*/ 528728 h 1667695"/>
              <a:gd name="connsiteX5-2067" fmla="*/ 364825 w 2317457"/>
              <a:gd name="connsiteY5-2068" fmla="*/ 548445 h 1667695"/>
              <a:gd name="connsiteX6-2069" fmla="*/ 85933 w 2317457"/>
              <a:gd name="connsiteY6-2070" fmla="*/ 751994 h 1667695"/>
              <a:gd name="connsiteX7-2071" fmla="*/ 317391 w 2317457"/>
              <a:gd name="connsiteY7-2072" fmla="*/ 1075272 h 1667695"/>
              <a:gd name="connsiteX8-2073" fmla="*/ 347299 w 2317457"/>
              <a:gd name="connsiteY8-2074" fmla="*/ 1105181 h 1667695"/>
              <a:gd name="connsiteX9-2075" fmla="*/ 859173 w 2317457"/>
              <a:gd name="connsiteY9-2076" fmla="*/ 1226148 h 1667695"/>
              <a:gd name="connsiteX10-2077" fmla="*/ 870404 w 2317457"/>
              <a:gd name="connsiteY10-2078" fmla="*/ 1222392 h 1667695"/>
              <a:gd name="connsiteX11-2079" fmla="*/ 904596 w 2317457"/>
              <a:gd name="connsiteY11-2080" fmla="*/ 1198466 h 1667695"/>
              <a:gd name="connsiteX12-2081" fmla="*/ 850410 w 2317457"/>
              <a:gd name="connsiteY12-2082" fmla="*/ 714276 h 1667695"/>
              <a:gd name="connsiteX13-2083" fmla="*/ 591615 w 2317457"/>
              <a:gd name="connsiteY13-2084" fmla="*/ 798096 h 1667695"/>
              <a:gd name="connsiteX14-2085" fmla="*/ 725823 w 2317457"/>
              <a:gd name="connsiteY14-2086" fmla="*/ 1001645 h 1667695"/>
              <a:gd name="connsiteX15-2087" fmla="*/ 725823 w 2317457"/>
              <a:gd name="connsiteY15-2088" fmla="*/ 1087370 h 1667695"/>
              <a:gd name="connsiteX16-2089" fmla="*/ 494175 w 2317457"/>
              <a:gd name="connsiteY16-2090" fmla="*/ 857817 h 1667695"/>
              <a:gd name="connsiteX17-2091" fmla="*/ 682484 w 2317457"/>
              <a:gd name="connsiteY17-2092" fmla="*/ 622645 h 1667695"/>
              <a:gd name="connsiteX18-2093" fmla="*/ 990808 w 2317457"/>
              <a:gd name="connsiteY18-2094" fmla="*/ 714847 h 1667695"/>
              <a:gd name="connsiteX19-2095" fmla="*/ 956151 w 2317457"/>
              <a:gd name="connsiteY19-2096" fmla="*/ 1269409 h 1667695"/>
              <a:gd name="connsiteX20-2097" fmla="*/ 937493 w 2317457"/>
              <a:gd name="connsiteY20-2098" fmla="*/ 1281763 h 1667695"/>
              <a:gd name="connsiteX21-2099" fmla="*/ 963456 w 2317457"/>
              <a:gd name="connsiteY21-2100" fmla="*/ 1332462 h 1667695"/>
              <a:gd name="connsiteX22-2101" fmla="*/ 1489251 w 2317457"/>
              <a:gd name="connsiteY22-2102" fmla="*/ 1578383 h 1667695"/>
              <a:gd name="connsiteX23-2103" fmla="*/ 2071196 w 2317457"/>
              <a:gd name="connsiteY23-2104" fmla="*/ 1515335 h 1667695"/>
              <a:gd name="connsiteX24-2105" fmla="*/ 2150984 w 2317457"/>
              <a:gd name="connsiteY24-2106" fmla="*/ 1534236 h 1667695"/>
              <a:gd name="connsiteX25-2107" fmla="*/ 2153406 w 2317457"/>
              <a:gd name="connsiteY25-2108" fmla="*/ 1533604 h 1667695"/>
              <a:gd name="connsiteX26-2109" fmla="*/ 2110580 w 2317457"/>
              <a:gd name="connsiteY26-2110" fmla="*/ 1497040 h 1667695"/>
              <a:gd name="connsiteX27-2111" fmla="*/ 1968359 w 2317457"/>
              <a:gd name="connsiteY27-2112" fmla="*/ 1468846 h 1667695"/>
              <a:gd name="connsiteX28-2113" fmla="*/ 1664988 w 2317457"/>
              <a:gd name="connsiteY28-2114" fmla="*/ 1488943 h 1667695"/>
              <a:gd name="connsiteX29-2115" fmla="*/ 1428482 w 2317457"/>
              <a:gd name="connsiteY29-2116" fmla="*/ 1419792 h 1667695"/>
              <a:gd name="connsiteX30-2117" fmla="*/ 1375480 w 2317457"/>
              <a:gd name="connsiteY30-2118" fmla="*/ 1272237 h 1667695"/>
              <a:gd name="connsiteX31-2119" fmla="*/ 1385123 w 2317457"/>
              <a:gd name="connsiteY31-2120" fmla="*/ 1241197 h 1667695"/>
              <a:gd name="connsiteX32-2121" fmla="*/ 1385265 w 2317457"/>
              <a:gd name="connsiteY32-2122" fmla="*/ 1239695 h 1667695"/>
              <a:gd name="connsiteX33-2123" fmla="*/ 1387040 w 2317457"/>
              <a:gd name="connsiteY33-2124" fmla="*/ 1235026 h 1667695"/>
              <a:gd name="connsiteX34-2125" fmla="*/ 1391811 w 2317457"/>
              <a:gd name="connsiteY34-2126" fmla="*/ 1219671 h 1667695"/>
              <a:gd name="connsiteX35-2127" fmla="*/ 1393868 w 2317457"/>
              <a:gd name="connsiteY35-2128" fmla="*/ 1217072 h 1667695"/>
              <a:gd name="connsiteX36-2129" fmla="*/ 1398198 w 2317457"/>
              <a:gd name="connsiteY36-2130" fmla="*/ 1205685 h 1667695"/>
              <a:gd name="connsiteX37-2131" fmla="*/ 1586311 w 2317457"/>
              <a:gd name="connsiteY37-2132" fmla="*/ 1111468 h 1667695"/>
              <a:gd name="connsiteX38-2133" fmla="*/ 1735486 w 2317457"/>
              <a:gd name="connsiteY38-2134" fmla="*/ 1137547 h 1667695"/>
              <a:gd name="connsiteX39-2135" fmla="*/ 1755729 w 2317457"/>
              <a:gd name="connsiteY39-2136" fmla="*/ 1139556 h 1667695"/>
              <a:gd name="connsiteX40-2137" fmla="*/ 1736938 w 2317457"/>
              <a:gd name="connsiteY40-2138" fmla="*/ 1116242 h 1667695"/>
              <a:gd name="connsiteX41-2139" fmla="*/ 1692324 w 2317457"/>
              <a:gd name="connsiteY41-2140" fmla="*/ 976689 h 1667695"/>
              <a:gd name="connsiteX42-2141" fmla="*/ 1830437 w 2317457"/>
              <a:gd name="connsiteY42-2142" fmla="*/ 760091 h 1667695"/>
              <a:gd name="connsiteX43-2143" fmla="*/ 1891207 w 2317457"/>
              <a:gd name="connsiteY43-2144" fmla="*/ 745029 h 1667695"/>
              <a:gd name="connsiteX44-2145" fmla="*/ 2048083 w 2317457"/>
              <a:gd name="connsiteY44-2146" fmla="*/ 821432 h 1667695"/>
              <a:gd name="connsiteX45-2147" fmla="*/ 2041892 w 2317457"/>
              <a:gd name="connsiteY45-2148" fmla="*/ 1032696 h 1667695"/>
              <a:gd name="connsiteX46-2149" fmla="*/ 1981313 w 2317457"/>
              <a:gd name="connsiteY46-2150" fmla="*/ 972117 h 1667695"/>
              <a:gd name="connsiteX47-2151" fmla="*/ 1970835 w 2317457"/>
              <a:gd name="connsiteY47-2152" fmla="*/ 860770 h 1667695"/>
              <a:gd name="connsiteX48-2153" fmla="*/ 1839105 w 2317457"/>
              <a:gd name="connsiteY48-2154" fmla="*/ 852674 h 1667695"/>
              <a:gd name="connsiteX49-2155" fmla="*/ 1850027 w 2317457"/>
              <a:gd name="connsiteY49-2156" fmla="*/ 1119207 h 1667695"/>
              <a:gd name="connsiteX50-2157" fmla="*/ 1868974 w 2317457"/>
              <a:gd name="connsiteY50-2158" fmla="*/ 1134764 h 1667695"/>
              <a:gd name="connsiteX51-2159" fmla="*/ 1869585 w 2317457"/>
              <a:gd name="connsiteY51-2160" fmla="*/ 1134804 h 1667695"/>
              <a:gd name="connsiteX52-2161" fmla="*/ 1941594 w 2317457"/>
              <a:gd name="connsiteY52-2162" fmla="*/ 1170046 h 1667695"/>
              <a:gd name="connsiteX53-2163" fmla="*/ 2205151 w 2317457"/>
              <a:gd name="connsiteY53-2164" fmla="*/ 1071748 h 1667695"/>
              <a:gd name="connsiteX54-2165" fmla="*/ 2185624 w 2317457"/>
              <a:gd name="connsiteY54-2166" fmla="*/ 811811 h 1667695"/>
              <a:gd name="connsiteX55-2167" fmla="*/ 2185624 w 2317457"/>
              <a:gd name="connsiteY55-2168" fmla="*/ 768568 h 1667695"/>
              <a:gd name="connsiteX56-2169" fmla="*/ 2180195 w 2317457"/>
              <a:gd name="connsiteY56-2170" fmla="*/ 565304 h 1667695"/>
              <a:gd name="connsiteX57-2171" fmla="*/ 1993029 w 2317457"/>
              <a:gd name="connsiteY57-2172" fmla="*/ 483484 h 1667695"/>
              <a:gd name="connsiteX58-2173" fmla="*/ 1951690 w 2317457"/>
              <a:gd name="connsiteY58-2174" fmla="*/ 429192 h 1667695"/>
              <a:gd name="connsiteX59-2175" fmla="*/ 1804529 w 2317457"/>
              <a:gd name="connsiteY59-2176" fmla="*/ 175255 h 1667695"/>
              <a:gd name="connsiteX60-2177" fmla="*/ 1571129 w 2317457"/>
              <a:gd name="connsiteY60-2178" fmla="*/ 185422 h 1667695"/>
              <a:gd name="connsiteX61-2179" fmla="*/ 1525224 w 2317457"/>
              <a:gd name="connsiteY61-2180" fmla="*/ 214586 h 1667695"/>
              <a:gd name="connsiteX62-2181" fmla="*/ 1525601 w 2317457"/>
              <a:gd name="connsiteY62-2182" fmla="*/ 215320 h 1667695"/>
              <a:gd name="connsiteX63-2183" fmla="*/ 1534971 w 2317457"/>
              <a:gd name="connsiteY63-2184" fmla="*/ 388044 h 1667695"/>
              <a:gd name="connsiteX64-2185" fmla="*/ 1302942 w 2317457"/>
              <a:gd name="connsiteY64-2186" fmla="*/ 571209 h 1667695"/>
              <a:gd name="connsiteX65-2187" fmla="*/ 1078914 w 2317457"/>
              <a:gd name="connsiteY65-2188" fmla="*/ 415190 h 1667695"/>
              <a:gd name="connsiteX66-2189" fmla="*/ 1161687 w 2317457"/>
              <a:gd name="connsiteY66-2190" fmla="*/ 392330 h 1667695"/>
              <a:gd name="connsiteX67-2191" fmla="*/ 1377523 w 2317457"/>
              <a:gd name="connsiteY67-2192" fmla="*/ 468720 h 1667695"/>
              <a:gd name="connsiteX68-2193" fmla="*/ 1419909 w 2317457"/>
              <a:gd name="connsiteY68-2194" fmla="*/ 192019 h 1667695"/>
              <a:gd name="connsiteX69-2195" fmla="*/ 1179544 w 2317457"/>
              <a:gd name="connsiteY69-2196" fmla="*/ 86443 h 1667695"/>
              <a:gd name="connsiteX70-2197" fmla="*/ 1222249 w 2317457"/>
              <a:gd name="connsiteY70-2198" fmla="*/ 906 h 1667695"/>
              <a:gd name="connsiteX71-2199" fmla="*/ 1425434 w 2317457"/>
              <a:gd name="connsiteY71-2200" fmla="*/ 74671 h 1667695"/>
              <a:gd name="connsiteX72-2201" fmla="*/ 1485853 w 2317457"/>
              <a:gd name="connsiteY72-2202" fmla="*/ 137954 h 1667695"/>
              <a:gd name="connsiteX73-2203" fmla="*/ 1486784 w 2317457"/>
              <a:gd name="connsiteY73-2204" fmla="*/ 139765 h 1667695"/>
              <a:gd name="connsiteX74-2205" fmla="*/ 1534852 w 2317457"/>
              <a:gd name="connsiteY74-2206" fmla="*/ 109167 h 1667695"/>
              <a:gd name="connsiteX75-2207" fmla="*/ 1848820 w 2317457"/>
              <a:gd name="connsiteY75-2208" fmla="*/ 101532 h 1667695"/>
              <a:gd name="connsiteX76-2209" fmla="*/ 2035178 w 2317457"/>
              <a:gd name="connsiteY76-2210" fmla="*/ 343223 h 1667695"/>
              <a:gd name="connsiteX77-2211" fmla="*/ 2034679 w 2317457"/>
              <a:gd name="connsiteY77-2212" fmla="*/ 403118 h 1667695"/>
              <a:gd name="connsiteX78-2213" fmla="*/ 2034679 w 2317457"/>
              <a:gd name="connsiteY78-2214" fmla="*/ 403118 h 1667695"/>
              <a:gd name="connsiteX79-2215" fmla="*/ 2067810 w 2317457"/>
              <a:gd name="connsiteY79-2216" fmla="*/ 407521 h 1667695"/>
              <a:gd name="connsiteX80-2217" fmla="*/ 2255252 w 2317457"/>
              <a:gd name="connsiteY80-2218" fmla="*/ 522727 h 1667695"/>
              <a:gd name="connsiteX81-2219" fmla="*/ 2290721 w 2317457"/>
              <a:gd name="connsiteY81-2220" fmla="*/ 741460 h 1667695"/>
              <a:gd name="connsiteX82-2221" fmla="*/ 2269534 w 2317457"/>
              <a:gd name="connsiteY82-2222" fmla="*/ 789194 h 1667695"/>
              <a:gd name="connsiteX83-2223" fmla="*/ 2259538 w 2317457"/>
              <a:gd name="connsiteY83-2224" fmla="*/ 768472 h 1667695"/>
              <a:gd name="connsiteX84-2225" fmla="*/ 2259538 w 2317457"/>
              <a:gd name="connsiteY84-2226" fmla="*/ 811716 h 1667695"/>
              <a:gd name="connsiteX85-2227" fmla="*/ 2269534 w 2317457"/>
              <a:gd name="connsiteY85-2228" fmla="*/ 789194 h 1667695"/>
              <a:gd name="connsiteX86-2229" fmla="*/ 2303964 w 2317457"/>
              <a:gd name="connsiteY86-2230" fmla="*/ 860567 h 1667695"/>
              <a:gd name="connsiteX87-2231" fmla="*/ 2254109 w 2317457"/>
              <a:gd name="connsiteY87-2232" fmla="*/ 1154711 h 1667695"/>
              <a:gd name="connsiteX88-2233" fmla="*/ 1889069 w 2317457"/>
              <a:gd name="connsiteY88-2234" fmla="*/ 1240539 h 1667695"/>
              <a:gd name="connsiteX89-2235" fmla="*/ 1864047 w 2317457"/>
              <a:gd name="connsiteY89-2236" fmla="*/ 1227494 h 1667695"/>
              <a:gd name="connsiteX90-2237" fmla="*/ 1857505 w 2317457"/>
              <a:gd name="connsiteY90-2238" fmla="*/ 1227975 h 1667695"/>
              <a:gd name="connsiteX91-2239" fmla="*/ 1842230 w 2317457"/>
              <a:gd name="connsiteY91-2240" fmla="*/ 1221666 h 1667695"/>
              <a:gd name="connsiteX92-2241" fmla="*/ 1812583 w 2317457"/>
              <a:gd name="connsiteY92-2242" fmla="*/ 1226321 h 1667695"/>
              <a:gd name="connsiteX93-2243" fmla="*/ 1645366 w 2317457"/>
              <a:gd name="connsiteY93-2244" fmla="*/ 1205479 h 1667695"/>
              <a:gd name="connsiteX94-2245" fmla="*/ 1467344 w 2317457"/>
              <a:gd name="connsiteY94-2246" fmla="*/ 1278346 h 1667695"/>
              <a:gd name="connsiteX95-2247" fmla="*/ 1459868 w 2317457"/>
              <a:gd name="connsiteY95-2248" fmla="*/ 1297254 h 1667695"/>
              <a:gd name="connsiteX96-2249" fmla="*/ 1464010 w 2317457"/>
              <a:gd name="connsiteY96-2250" fmla="*/ 1320184 h 1667695"/>
              <a:gd name="connsiteX97-2251" fmla="*/ 1498491 w 2317457"/>
              <a:gd name="connsiteY97-2252" fmla="*/ 1368166 h 1667695"/>
              <a:gd name="connsiteX98-2253" fmla="*/ 1626030 w 2317457"/>
              <a:gd name="connsiteY98-2254" fmla="*/ 1403885 h 1667695"/>
              <a:gd name="connsiteX99-2255" fmla="*/ 1909495 w 2317457"/>
              <a:gd name="connsiteY99-2256" fmla="*/ 1385978 h 1667695"/>
              <a:gd name="connsiteX100-2257" fmla="*/ 2165527 w 2317457"/>
              <a:gd name="connsiteY100-2258" fmla="*/ 1428459 h 1667695"/>
              <a:gd name="connsiteX101-2259" fmla="*/ 2264015 w 2317457"/>
              <a:gd name="connsiteY101-2260" fmla="*/ 1612387 h 1667695"/>
              <a:gd name="connsiteX102-2261" fmla="*/ 2199531 w 2317457"/>
              <a:gd name="connsiteY102-2262" fmla="*/ 1649439 h 1667695"/>
              <a:gd name="connsiteX103-2263" fmla="*/ 1365617 w 2317457"/>
              <a:gd name="connsiteY103-2264" fmla="*/ 1666108 h 1667695"/>
              <a:gd name="connsiteX104-2265" fmla="*/ 877833 w 2317457"/>
              <a:gd name="connsiteY104-2266" fmla="*/ 1352835 h 1667695"/>
              <a:gd name="connsiteX105-2267" fmla="*/ 863697 w 2317457"/>
              <a:gd name="connsiteY105-2268" fmla="*/ 1323958 h 1667695"/>
              <a:gd name="connsiteX106-2269" fmla="*/ 862453 w 2317457"/>
              <a:gd name="connsiteY106-2270" fmla="*/ 1324288 h 1667695"/>
              <a:gd name="connsiteX107-2271" fmla="*/ 856964 w 2317457"/>
              <a:gd name="connsiteY107-2272" fmla="*/ 1323395 h 1667695"/>
              <a:gd name="connsiteX108-2273" fmla="*/ 819286 w 2317457"/>
              <a:gd name="connsiteY108-2274" fmla="*/ 1342539 h 1667695"/>
              <a:gd name="connsiteX109-2275" fmla="*/ 302060 w 2317457"/>
              <a:gd name="connsiteY109-2276" fmla="*/ 1219396 h 1667695"/>
              <a:gd name="connsiteX110-2277" fmla="*/ 274269 w 2317457"/>
              <a:gd name="connsiteY110-2278" fmla="*/ 1151583 h 1667695"/>
              <a:gd name="connsiteX111-2279" fmla="*/ 226038 w 2317457"/>
              <a:gd name="connsiteY111-2280" fmla="*/ 1136428 h 1667695"/>
              <a:gd name="connsiteX112-2281" fmla="*/ 2685 w 2317457"/>
              <a:gd name="connsiteY112-2282" fmla="*/ 724657 h 1667695"/>
              <a:gd name="connsiteX113-2283" fmla="*/ 319621 w 2317457"/>
              <a:gd name="connsiteY113-2284" fmla="*/ 453967 h 1667695"/>
              <a:gd name="connsiteX114-2285" fmla="*/ 353812 w 2317457"/>
              <a:gd name="connsiteY114-2286" fmla="*/ 459912 h 1667695"/>
              <a:gd name="connsiteX115-2287" fmla="*/ 353812 w 2317457"/>
              <a:gd name="connsiteY115-2288" fmla="*/ 459912 h 1667695"/>
              <a:gd name="connsiteX116-2289" fmla="*/ 377968 w 2317457"/>
              <a:gd name="connsiteY116-2290" fmla="*/ 417901 h 1667695"/>
              <a:gd name="connsiteX117-2291" fmla="*/ 766399 w 2317457"/>
              <a:gd name="connsiteY117-2292" fmla="*/ 278936 h 1667695"/>
              <a:gd name="connsiteX118-2293" fmla="*/ 791772 w 2317457"/>
              <a:gd name="connsiteY118-2294" fmla="*/ 288118 h 1667695"/>
              <a:gd name="connsiteX119-2295" fmla="*/ 791772 w 2317457"/>
              <a:gd name="connsiteY119-2296" fmla="*/ 288118 h 1667695"/>
              <a:gd name="connsiteX120-2297" fmla="*/ 813168 w 2317457"/>
              <a:gd name="connsiteY120-2298" fmla="*/ 229305 h 1667695"/>
              <a:gd name="connsiteX121-2299" fmla="*/ 1054150 w 2317457"/>
              <a:gd name="connsiteY121-2300" fmla="*/ 23712 h 1667695"/>
              <a:gd name="connsiteX122-2301" fmla="*/ 1148877 w 2317457"/>
              <a:gd name="connsiteY122-2302" fmla="*/ 2434 h 1667695"/>
              <a:gd name="connsiteX123-2303" fmla="*/ 1222249 w 2317457"/>
              <a:gd name="connsiteY123-2304" fmla="*/ 906 h 1667695"/>
              <a:gd name="connsiteX0-2305" fmla="*/ 1179544 w 2317457"/>
              <a:gd name="connsiteY0-2306" fmla="*/ 86443 h 1667695"/>
              <a:gd name="connsiteX1-2307" fmla="*/ 1090344 w 2317457"/>
              <a:gd name="connsiteY1-2308" fmla="*/ 101913 h 1667695"/>
              <a:gd name="connsiteX2-2309" fmla="*/ 858887 w 2317457"/>
              <a:gd name="connsiteY2-2310" fmla="*/ 353658 h 1667695"/>
              <a:gd name="connsiteX3-2311" fmla="*/ 795927 w 2317457"/>
              <a:gd name="connsiteY3-2312" fmla="*/ 379281 h 1667695"/>
              <a:gd name="connsiteX4-2313" fmla="*/ 413212 w 2317457"/>
              <a:gd name="connsiteY4-2314" fmla="*/ 528728 h 1667695"/>
              <a:gd name="connsiteX5-2315" fmla="*/ 364825 w 2317457"/>
              <a:gd name="connsiteY5-2316" fmla="*/ 548445 h 1667695"/>
              <a:gd name="connsiteX6-2317" fmla="*/ 85933 w 2317457"/>
              <a:gd name="connsiteY6-2318" fmla="*/ 751994 h 1667695"/>
              <a:gd name="connsiteX7-2319" fmla="*/ 317391 w 2317457"/>
              <a:gd name="connsiteY7-2320" fmla="*/ 1075272 h 1667695"/>
              <a:gd name="connsiteX8-2321" fmla="*/ 347299 w 2317457"/>
              <a:gd name="connsiteY8-2322" fmla="*/ 1105181 h 1667695"/>
              <a:gd name="connsiteX9-2323" fmla="*/ 859173 w 2317457"/>
              <a:gd name="connsiteY9-2324" fmla="*/ 1226148 h 1667695"/>
              <a:gd name="connsiteX10-2325" fmla="*/ 870404 w 2317457"/>
              <a:gd name="connsiteY10-2326" fmla="*/ 1222392 h 1667695"/>
              <a:gd name="connsiteX11-2327" fmla="*/ 904596 w 2317457"/>
              <a:gd name="connsiteY11-2328" fmla="*/ 1198466 h 1667695"/>
              <a:gd name="connsiteX12-2329" fmla="*/ 850410 w 2317457"/>
              <a:gd name="connsiteY12-2330" fmla="*/ 714276 h 1667695"/>
              <a:gd name="connsiteX13-2331" fmla="*/ 591615 w 2317457"/>
              <a:gd name="connsiteY13-2332" fmla="*/ 798096 h 1667695"/>
              <a:gd name="connsiteX14-2333" fmla="*/ 725823 w 2317457"/>
              <a:gd name="connsiteY14-2334" fmla="*/ 1001645 h 1667695"/>
              <a:gd name="connsiteX15-2335" fmla="*/ 725823 w 2317457"/>
              <a:gd name="connsiteY15-2336" fmla="*/ 1087370 h 1667695"/>
              <a:gd name="connsiteX16-2337" fmla="*/ 494175 w 2317457"/>
              <a:gd name="connsiteY16-2338" fmla="*/ 857817 h 1667695"/>
              <a:gd name="connsiteX17-2339" fmla="*/ 682484 w 2317457"/>
              <a:gd name="connsiteY17-2340" fmla="*/ 622645 h 1667695"/>
              <a:gd name="connsiteX18-2341" fmla="*/ 990808 w 2317457"/>
              <a:gd name="connsiteY18-2342" fmla="*/ 714847 h 1667695"/>
              <a:gd name="connsiteX19-2343" fmla="*/ 956151 w 2317457"/>
              <a:gd name="connsiteY19-2344" fmla="*/ 1269409 h 1667695"/>
              <a:gd name="connsiteX20-2345" fmla="*/ 937493 w 2317457"/>
              <a:gd name="connsiteY20-2346" fmla="*/ 1281763 h 1667695"/>
              <a:gd name="connsiteX21-2347" fmla="*/ 963456 w 2317457"/>
              <a:gd name="connsiteY21-2348" fmla="*/ 1332462 h 1667695"/>
              <a:gd name="connsiteX22-2349" fmla="*/ 1489251 w 2317457"/>
              <a:gd name="connsiteY22-2350" fmla="*/ 1578383 h 1667695"/>
              <a:gd name="connsiteX23-2351" fmla="*/ 2071196 w 2317457"/>
              <a:gd name="connsiteY23-2352" fmla="*/ 1515335 h 1667695"/>
              <a:gd name="connsiteX24-2353" fmla="*/ 2150984 w 2317457"/>
              <a:gd name="connsiteY24-2354" fmla="*/ 1534236 h 1667695"/>
              <a:gd name="connsiteX25-2355" fmla="*/ 2153406 w 2317457"/>
              <a:gd name="connsiteY25-2356" fmla="*/ 1533604 h 1667695"/>
              <a:gd name="connsiteX26-2357" fmla="*/ 2110580 w 2317457"/>
              <a:gd name="connsiteY26-2358" fmla="*/ 1497040 h 1667695"/>
              <a:gd name="connsiteX27-2359" fmla="*/ 1968359 w 2317457"/>
              <a:gd name="connsiteY27-2360" fmla="*/ 1468846 h 1667695"/>
              <a:gd name="connsiteX28-2361" fmla="*/ 1664988 w 2317457"/>
              <a:gd name="connsiteY28-2362" fmla="*/ 1488943 h 1667695"/>
              <a:gd name="connsiteX29-2363" fmla="*/ 1428482 w 2317457"/>
              <a:gd name="connsiteY29-2364" fmla="*/ 1419792 h 1667695"/>
              <a:gd name="connsiteX30-2365" fmla="*/ 1375480 w 2317457"/>
              <a:gd name="connsiteY30-2366" fmla="*/ 1272237 h 1667695"/>
              <a:gd name="connsiteX31-2367" fmla="*/ 1385123 w 2317457"/>
              <a:gd name="connsiteY31-2368" fmla="*/ 1241197 h 1667695"/>
              <a:gd name="connsiteX32-2369" fmla="*/ 1385265 w 2317457"/>
              <a:gd name="connsiteY32-2370" fmla="*/ 1239695 h 1667695"/>
              <a:gd name="connsiteX33-2371" fmla="*/ 1387040 w 2317457"/>
              <a:gd name="connsiteY33-2372" fmla="*/ 1235026 h 1667695"/>
              <a:gd name="connsiteX34-2373" fmla="*/ 1391811 w 2317457"/>
              <a:gd name="connsiteY34-2374" fmla="*/ 1219671 h 1667695"/>
              <a:gd name="connsiteX35-2375" fmla="*/ 1393868 w 2317457"/>
              <a:gd name="connsiteY35-2376" fmla="*/ 1217072 h 1667695"/>
              <a:gd name="connsiteX36-2377" fmla="*/ 1398198 w 2317457"/>
              <a:gd name="connsiteY36-2378" fmla="*/ 1205685 h 1667695"/>
              <a:gd name="connsiteX37-2379" fmla="*/ 1586311 w 2317457"/>
              <a:gd name="connsiteY37-2380" fmla="*/ 1111468 h 1667695"/>
              <a:gd name="connsiteX38-2381" fmla="*/ 1735486 w 2317457"/>
              <a:gd name="connsiteY38-2382" fmla="*/ 1137547 h 1667695"/>
              <a:gd name="connsiteX39-2383" fmla="*/ 1755729 w 2317457"/>
              <a:gd name="connsiteY39-2384" fmla="*/ 1139556 h 1667695"/>
              <a:gd name="connsiteX40-2385" fmla="*/ 1736938 w 2317457"/>
              <a:gd name="connsiteY40-2386" fmla="*/ 1116242 h 1667695"/>
              <a:gd name="connsiteX41-2387" fmla="*/ 1692324 w 2317457"/>
              <a:gd name="connsiteY41-2388" fmla="*/ 976689 h 1667695"/>
              <a:gd name="connsiteX42-2389" fmla="*/ 1830437 w 2317457"/>
              <a:gd name="connsiteY42-2390" fmla="*/ 760091 h 1667695"/>
              <a:gd name="connsiteX43-2391" fmla="*/ 1891207 w 2317457"/>
              <a:gd name="connsiteY43-2392" fmla="*/ 745029 h 1667695"/>
              <a:gd name="connsiteX44-2393" fmla="*/ 2048083 w 2317457"/>
              <a:gd name="connsiteY44-2394" fmla="*/ 821432 h 1667695"/>
              <a:gd name="connsiteX45-2395" fmla="*/ 2041892 w 2317457"/>
              <a:gd name="connsiteY45-2396" fmla="*/ 1032696 h 1667695"/>
              <a:gd name="connsiteX46-2397" fmla="*/ 1981313 w 2317457"/>
              <a:gd name="connsiteY46-2398" fmla="*/ 972117 h 1667695"/>
              <a:gd name="connsiteX47-2399" fmla="*/ 1970835 w 2317457"/>
              <a:gd name="connsiteY47-2400" fmla="*/ 860770 h 1667695"/>
              <a:gd name="connsiteX48-2401" fmla="*/ 1839105 w 2317457"/>
              <a:gd name="connsiteY48-2402" fmla="*/ 852674 h 1667695"/>
              <a:gd name="connsiteX49-2403" fmla="*/ 1850027 w 2317457"/>
              <a:gd name="connsiteY49-2404" fmla="*/ 1119207 h 1667695"/>
              <a:gd name="connsiteX50-2405" fmla="*/ 1868974 w 2317457"/>
              <a:gd name="connsiteY50-2406" fmla="*/ 1134764 h 1667695"/>
              <a:gd name="connsiteX51-2407" fmla="*/ 1869585 w 2317457"/>
              <a:gd name="connsiteY51-2408" fmla="*/ 1134804 h 1667695"/>
              <a:gd name="connsiteX52-2409" fmla="*/ 1941594 w 2317457"/>
              <a:gd name="connsiteY52-2410" fmla="*/ 1170046 h 1667695"/>
              <a:gd name="connsiteX53-2411" fmla="*/ 2205151 w 2317457"/>
              <a:gd name="connsiteY53-2412" fmla="*/ 1071748 h 1667695"/>
              <a:gd name="connsiteX54-2413" fmla="*/ 2185624 w 2317457"/>
              <a:gd name="connsiteY54-2414" fmla="*/ 811811 h 1667695"/>
              <a:gd name="connsiteX55-2415" fmla="*/ 2185624 w 2317457"/>
              <a:gd name="connsiteY55-2416" fmla="*/ 768568 h 1667695"/>
              <a:gd name="connsiteX56-2417" fmla="*/ 2180195 w 2317457"/>
              <a:gd name="connsiteY56-2418" fmla="*/ 565304 h 1667695"/>
              <a:gd name="connsiteX57-2419" fmla="*/ 1993029 w 2317457"/>
              <a:gd name="connsiteY57-2420" fmla="*/ 483484 h 1667695"/>
              <a:gd name="connsiteX58-2421" fmla="*/ 1951690 w 2317457"/>
              <a:gd name="connsiteY58-2422" fmla="*/ 429192 h 1667695"/>
              <a:gd name="connsiteX59-2423" fmla="*/ 1804529 w 2317457"/>
              <a:gd name="connsiteY59-2424" fmla="*/ 175255 h 1667695"/>
              <a:gd name="connsiteX60-2425" fmla="*/ 1571129 w 2317457"/>
              <a:gd name="connsiteY60-2426" fmla="*/ 185422 h 1667695"/>
              <a:gd name="connsiteX61-2427" fmla="*/ 1525224 w 2317457"/>
              <a:gd name="connsiteY61-2428" fmla="*/ 214586 h 1667695"/>
              <a:gd name="connsiteX62-2429" fmla="*/ 1525601 w 2317457"/>
              <a:gd name="connsiteY62-2430" fmla="*/ 215320 h 1667695"/>
              <a:gd name="connsiteX63-2431" fmla="*/ 1534971 w 2317457"/>
              <a:gd name="connsiteY63-2432" fmla="*/ 388044 h 1667695"/>
              <a:gd name="connsiteX64-2433" fmla="*/ 1302942 w 2317457"/>
              <a:gd name="connsiteY64-2434" fmla="*/ 571209 h 1667695"/>
              <a:gd name="connsiteX65-2435" fmla="*/ 1078914 w 2317457"/>
              <a:gd name="connsiteY65-2436" fmla="*/ 415190 h 1667695"/>
              <a:gd name="connsiteX66-2437" fmla="*/ 1161687 w 2317457"/>
              <a:gd name="connsiteY66-2438" fmla="*/ 392330 h 1667695"/>
              <a:gd name="connsiteX67-2439" fmla="*/ 1377523 w 2317457"/>
              <a:gd name="connsiteY67-2440" fmla="*/ 468720 h 1667695"/>
              <a:gd name="connsiteX68-2441" fmla="*/ 1419909 w 2317457"/>
              <a:gd name="connsiteY68-2442" fmla="*/ 192019 h 1667695"/>
              <a:gd name="connsiteX69-2443" fmla="*/ 1179544 w 2317457"/>
              <a:gd name="connsiteY69-2444" fmla="*/ 86443 h 1667695"/>
              <a:gd name="connsiteX70-2445" fmla="*/ 1222249 w 2317457"/>
              <a:gd name="connsiteY70-2446" fmla="*/ 906 h 1667695"/>
              <a:gd name="connsiteX71-2447" fmla="*/ 1425434 w 2317457"/>
              <a:gd name="connsiteY71-2448" fmla="*/ 74671 h 1667695"/>
              <a:gd name="connsiteX72-2449" fmla="*/ 1485853 w 2317457"/>
              <a:gd name="connsiteY72-2450" fmla="*/ 137954 h 1667695"/>
              <a:gd name="connsiteX73-2451" fmla="*/ 1486784 w 2317457"/>
              <a:gd name="connsiteY73-2452" fmla="*/ 139765 h 1667695"/>
              <a:gd name="connsiteX74-2453" fmla="*/ 1534852 w 2317457"/>
              <a:gd name="connsiteY74-2454" fmla="*/ 109167 h 1667695"/>
              <a:gd name="connsiteX75-2455" fmla="*/ 1848820 w 2317457"/>
              <a:gd name="connsiteY75-2456" fmla="*/ 101532 h 1667695"/>
              <a:gd name="connsiteX76-2457" fmla="*/ 2035178 w 2317457"/>
              <a:gd name="connsiteY76-2458" fmla="*/ 343223 h 1667695"/>
              <a:gd name="connsiteX77-2459" fmla="*/ 2034679 w 2317457"/>
              <a:gd name="connsiteY77-2460" fmla="*/ 403118 h 1667695"/>
              <a:gd name="connsiteX78-2461" fmla="*/ 2034679 w 2317457"/>
              <a:gd name="connsiteY78-2462" fmla="*/ 403118 h 1667695"/>
              <a:gd name="connsiteX79-2463" fmla="*/ 2067810 w 2317457"/>
              <a:gd name="connsiteY79-2464" fmla="*/ 407521 h 1667695"/>
              <a:gd name="connsiteX80-2465" fmla="*/ 2255252 w 2317457"/>
              <a:gd name="connsiteY80-2466" fmla="*/ 522727 h 1667695"/>
              <a:gd name="connsiteX81-2467" fmla="*/ 2290721 w 2317457"/>
              <a:gd name="connsiteY81-2468" fmla="*/ 741460 h 1667695"/>
              <a:gd name="connsiteX82-2469" fmla="*/ 2269534 w 2317457"/>
              <a:gd name="connsiteY82-2470" fmla="*/ 789194 h 1667695"/>
              <a:gd name="connsiteX83-2471" fmla="*/ 2259538 w 2317457"/>
              <a:gd name="connsiteY83-2472" fmla="*/ 811716 h 1667695"/>
              <a:gd name="connsiteX84-2473" fmla="*/ 2269534 w 2317457"/>
              <a:gd name="connsiteY84-2474" fmla="*/ 789194 h 1667695"/>
              <a:gd name="connsiteX85-2475" fmla="*/ 2303964 w 2317457"/>
              <a:gd name="connsiteY85-2476" fmla="*/ 860567 h 1667695"/>
              <a:gd name="connsiteX86-2477" fmla="*/ 2254109 w 2317457"/>
              <a:gd name="connsiteY86-2478" fmla="*/ 1154711 h 1667695"/>
              <a:gd name="connsiteX87-2479" fmla="*/ 1889069 w 2317457"/>
              <a:gd name="connsiteY87-2480" fmla="*/ 1240539 h 1667695"/>
              <a:gd name="connsiteX88-2481" fmla="*/ 1864047 w 2317457"/>
              <a:gd name="connsiteY88-2482" fmla="*/ 1227494 h 1667695"/>
              <a:gd name="connsiteX89-2483" fmla="*/ 1857505 w 2317457"/>
              <a:gd name="connsiteY89-2484" fmla="*/ 1227975 h 1667695"/>
              <a:gd name="connsiteX90-2485" fmla="*/ 1842230 w 2317457"/>
              <a:gd name="connsiteY90-2486" fmla="*/ 1221666 h 1667695"/>
              <a:gd name="connsiteX91-2487" fmla="*/ 1812583 w 2317457"/>
              <a:gd name="connsiteY91-2488" fmla="*/ 1226321 h 1667695"/>
              <a:gd name="connsiteX92-2489" fmla="*/ 1645366 w 2317457"/>
              <a:gd name="connsiteY92-2490" fmla="*/ 1205479 h 1667695"/>
              <a:gd name="connsiteX93-2491" fmla="*/ 1467344 w 2317457"/>
              <a:gd name="connsiteY93-2492" fmla="*/ 1278346 h 1667695"/>
              <a:gd name="connsiteX94-2493" fmla="*/ 1459868 w 2317457"/>
              <a:gd name="connsiteY94-2494" fmla="*/ 1297254 h 1667695"/>
              <a:gd name="connsiteX95-2495" fmla="*/ 1464010 w 2317457"/>
              <a:gd name="connsiteY95-2496" fmla="*/ 1320184 h 1667695"/>
              <a:gd name="connsiteX96-2497" fmla="*/ 1498491 w 2317457"/>
              <a:gd name="connsiteY96-2498" fmla="*/ 1368166 h 1667695"/>
              <a:gd name="connsiteX97-2499" fmla="*/ 1626030 w 2317457"/>
              <a:gd name="connsiteY97-2500" fmla="*/ 1403885 h 1667695"/>
              <a:gd name="connsiteX98-2501" fmla="*/ 1909495 w 2317457"/>
              <a:gd name="connsiteY98-2502" fmla="*/ 1385978 h 1667695"/>
              <a:gd name="connsiteX99-2503" fmla="*/ 2165527 w 2317457"/>
              <a:gd name="connsiteY99-2504" fmla="*/ 1428459 h 1667695"/>
              <a:gd name="connsiteX100-2505" fmla="*/ 2264015 w 2317457"/>
              <a:gd name="connsiteY100-2506" fmla="*/ 1612387 h 1667695"/>
              <a:gd name="connsiteX101-2507" fmla="*/ 2199531 w 2317457"/>
              <a:gd name="connsiteY101-2508" fmla="*/ 1649439 h 1667695"/>
              <a:gd name="connsiteX102-2509" fmla="*/ 1365617 w 2317457"/>
              <a:gd name="connsiteY102-2510" fmla="*/ 1666108 h 1667695"/>
              <a:gd name="connsiteX103-2511" fmla="*/ 877833 w 2317457"/>
              <a:gd name="connsiteY103-2512" fmla="*/ 1352835 h 1667695"/>
              <a:gd name="connsiteX104-2513" fmla="*/ 863697 w 2317457"/>
              <a:gd name="connsiteY104-2514" fmla="*/ 1323958 h 1667695"/>
              <a:gd name="connsiteX105-2515" fmla="*/ 862453 w 2317457"/>
              <a:gd name="connsiteY105-2516" fmla="*/ 1324288 h 1667695"/>
              <a:gd name="connsiteX106-2517" fmla="*/ 856964 w 2317457"/>
              <a:gd name="connsiteY106-2518" fmla="*/ 1323395 h 1667695"/>
              <a:gd name="connsiteX107-2519" fmla="*/ 819286 w 2317457"/>
              <a:gd name="connsiteY107-2520" fmla="*/ 1342539 h 1667695"/>
              <a:gd name="connsiteX108-2521" fmla="*/ 302060 w 2317457"/>
              <a:gd name="connsiteY108-2522" fmla="*/ 1219396 h 1667695"/>
              <a:gd name="connsiteX109-2523" fmla="*/ 274269 w 2317457"/>
              <a:gd name="connsiteY109-2524" fmla="*/ 1151583 h 1667695"/>
              <a:gd name="connsiteX110-2525" fmla="*/ 226038 w 2317457"/>
              <a:gd name="connsiteY110-2526" fmla="*/ 1136428 h 1667695"/>
              <a:gd name="connsiteX111-2527" fmla="*/ 2685 w 2317457"/>
              <a:gd name="connsiteY111-2528" fmla="*/ 724657 h 1667695"/>
              <a:gd name="connsiteX112-2529" fmla="*/ 319621 w 2317457"/>
              <a:gd name="connsiteY112-2530" fmla="*/ 453967 h 1667695"/>
              <a:gd name="connsiteX113-2531" fmla="*/ 353812 w 2317457"/>
              <a:gd name="connsiteY113-2532" fmla="*/ 459912 h 1667695"/>
              <a:gd name="connsiteX114-2533" fmla="*/ 353812 w 2317457"/>
              <a:gd name="connsiteY114-2534" fmla="*/ 459912 h 1667695"/>
              <a:gd name="connsiteX115-2535" fmla="*/ 377968 w 2317457"/>
              <a:gd name="connsiteY115-2536" fmla="*/ 417901 h 1667695"/>
              <a:gd name="connsiteX116-2537" fmla="*/ 766399 w 2317457"/>
              <a:gd name="connsiteY116-2538" fmla="*/ 278936 h 1667695"/>
              <a:gd name="connsiteX117-2539" fmla="*/ 791772 w 2317457"/>
              <a:gd name="connsiteY117-2540" fmla="*/ 288118 h 1667695"/>
              <a:gd name="connsiteX118-2541" fmla="*/ 791772 w 2317457"/>
              <a:gd name="connsiteY118-2542" fmla="*/ 288118 h 1667695"/>
              <a:gd name="connsiteX119-2543" fmla="*/ 813168 w 2317457"/>
              <a:gd name="connsiteY119-2544" fmla="*/ 229305 h 1667695"/>
              <a:gd name="connsiteX120-2545" fmla="*/ 1054150 w 2317457"/>
              <a:gd name="connsiteY120-2546" fmla="*/ 23712 h 1667695"/>
              <a:gd name="connsiteX121-2547" fmla="*/ 1148877 w 2317457"/>
              <a:gd name="connsiteY121-2548" fmla="*/ 2434 h 1667695"/>
              <a:gd name="connsiteX122-2549" fmla="*/ 1222249 w 2317457"/>
              <a:gd name="connsiteY122-2550" fmla="*/ 906 h 1667695"/>
              <a:gd name="connsiteX0-2551" fmla="*/ 1179544 w 2317457"/>
              <a:gd name="connsiteY0-2552" fmla="*/ 86443 h 1667695"/>
              <a:gd name="connsiteX1-2553" fmla="*/ 1090344 w 2317457"/>
              <a:gd name="connsiteY1-2554" fmla="*/ 101913 h 1667695"/>
              <a:gd name="connsiteX2-2555" fmla="*/ 858887 w 2317457"/>
              <a:gd name="connsiteY2-2556" fmla="*/ 353658 h 1667695"/>
              <a:gd name="connsiteX3-2557" fmla="*/ 795927 w 2317457"/>
              <a:gd name="connsiteY3-2558" fmla="*/ 379281 h 1667695"/>
              <a:gd name="connsiteX4-2559" fmla="*/ 413212 w 2317457"/>
              <a:gd name="connsiteY4-2560" fmla="*/ 528728 h 1667695"/>
              <a:gd name="connsiteX5-2561" fmla="*/ 364825 w 2317457"/>
              <a:gd name="connsiteY5-2562" fmla="*/ 548445 h 1667695"/>
              <a:gd name="connsiteX6-2563" fmla="*/ 85933 w 2317457"/>
              <a:gd name="connsiteY6-2564" fmla="*/ 751994 h 1667695"/>
              <a:gd name="connsiteX7-2565" fmla="*/ 317391 w 2317457"/>
              <a:gd name="connsiteY7-2566" fmla="*/ 1075272 h 1667695"/>
              <a:gd name="connsiteX8-2567" fmla="*/ 347299 w 2317457"/>
              <a:gd name="connsiteY8-2568" fmla="*/ 1105181 h 1667695"/>
              <a:gd name="connsiteX9-2569" fmla="*/ 859173 w 2317457"/>
              <a:gd name="connsiteY9-2570" fmla="*/ 1226148 h 1667695"/>
              <a:gd name="connsiteX10-2571" fmla="*/ 870404 w 2317457"/>
              <a:gd name="connsiteY10-2572" fmla="*/ 1222392 h 1667695"/>
              <a:gd name="connsiteX11-2573" fmla="*/ 904596 w 2317457"/>
              <a:gd name="connsiteY11-2574" fmla="*/ 1198466 h 1667695"/>
              <a:gd name="connsiteX12-2575" fmla="*/ 850410 w 2317457"/>
              <a:gd name="connsiteY12-2576" fmla="*/ 714276 h 1667695"/>
              <a:gd name="connsiteX13-2577" fmla="*/ 591615 w 2317457"/>
              <a:gd name="connsiteY13-2578" fmla="*/ 798096 h 1667695"/>
              <a:gd name="connsiteX14-2579" fmla="*/ 725823 w 2317457"/>
              <a:gd name="connsiteY14-2580" fmla="*/ 1001645 h 1667695"/>
              <a:gd name="connsiteX15-2581" fmla="*/ 725823 w 2317457"/>
              <a:gd name="connsiteY15-2582" fmla="*/ 1087370 h 1667695"/>
              <a:gd name="connsiteX16-2583" fmla="*/ 494175 w 2317457"/>
              <a:gd name="connsiteY16-2584" fmla="*/ 857817 h 1667695"/>
              <a:gd name="connsiteX17-2585" fmla="*/ 682484 w 2317457"/>
              <a:gd name="connsiteY17-2586" fmla="*/ 622645 h 1667695"/>
              <a:gd name="connsiteX18-2587" fmla="*/ 990808 w 2317457"/>
              <a:gd name="connsiteY18-2588" fmla="*/ 714847 h 1667695"/>
              <a:gd name="connsiteX19-2589" fmla="*/ 956151 w 2317457"/>
              <a:gd name="connsiteY19-2590" fmla="*/ 1269409 h 1667695"/>
              <a:gd name="connsiteX20-2591" fmla="*/ 937493 w 2317457"/>
              <a:gd name="connsiteY20-2592" fmla="*/ 1281763 h 1667695"/>
              <a:gd name="connsiteX21-2593" fmla="*/ 963456 w 2317457"/>
              <a:gd name="connsiteY21-2594" fmla="*/ 1332462 h 1667695"/>
              <a:gd name="connsiteX22-2595" fmla="*/ 1489251 w 2317457"/>
              <a:gd name="connsiteY22-2596" fmla="*/ 1578383 h 1667695"/>
              <a:gd name="connsiteX23-2597" fmla="*/ 2071196 w 2317457"/>
              <a:gd name="connsiteY23-2598" fmla="*/ 1515335 h 1667695"/>
              <a:gd name="connsiteX24-2599" fmla="*/ 2150984 w 2317457"/>
              <a:gd name="connsiteY24-2600" fmla="*/ 1534236 h 1667695"/>
              <a:gd name="connsiteX25-2601" fmla="*/ 2153406 w 2317457"/>
              <a:gd name="connsiteY25-2602" fmla="*/ 1533604 h 1667695"/>
              <a:gd name="connsiteX26-2603" fmla="*/ 2110580 w 2317457"/>
              <a:gd name="connsiteY26-2604" fmla="*/ 1497040 h 1667695"/>
              <a:gd name="connsiteX27-2605" fmla="*/ 1968359 w 2317457"/>
              <a:gd name="connsiteY27-2606" fmla="*/ 1468846 h 1667695"/>
              <a:gd name="connsiteX28-2607" fmla="*/ 1664988 w 2317457"/>
              <a:gd name="connsiteY28-2608" fmla="*/ 1488943 h 1667695"/>
              <a:gd name="connsiteX29-2609" fmla="*/ 1428482 w 2317457"/>
              <a:gd name="connsiteY29-2610" fmla="*/ 1419792 h 1667695"/>
              <a:gd name="connsiteX30-2611" fmla="*/ 1375480 w 2317457"/>
              <a:gd name="connsiteY30-2612" fmla="*/ 1272237 h 1667695"/>
              <a:gd name="connsiteX31-2613" fmla="*/ 1385123 w 2317457"/>
              <a:gd name="connsiteY31-2614" fmla="*/ 1241197 h 1667695"/>
              <a:gd name="connsiteX32-2615" fmla="*/ 1385265 w 2317457"/>
              <a:gd name="connsiteY32-2616" fmla="*/ 1239695 h 1667695"/>
              <a:gd name="connsiteX33-2617" fmla="*/ 1387040 w 2317457"/>
              <a:gd name="connsiteY33-2618" fmla="*/ 1235026 h 1667695"/>
              <a:gd name="connsiteX34-2619" fmla="*/ 1391811 w 2317457"/>
              <a:gd name="connsiteY34-2620" fmla="*/ 1219671 h 1667695"/>
              <a:gd name="connsiteX35-2621" fmla="*/ 1393868 w 2317457"/>
              <a:gd name="connsiteY35-2622" fmla="*/ 1217072 h 1667695"/>
              <a:gd name="connsiteX36-2623" fmla="*/ 1398198 w 2317457"/>
              <a:gd name="connsiteY36-2624" fmla="*/ 1205685 h 1667695"/>
              <a:gd name="connsiteX37-2625" fmla="*/ 1586311 w 2317457"/>
              <a:gd name="connsiteY37-2626" fmla="*/ 1111468 h 1667695"/>
              <a:gd name="connsiteX38-2627" fmla="*/ 1735486 w 2317457"/>
              <a:gd name="connsiteY38-2628" fmla="*/ 1137547 h 1667695"/>
              <a:gd name="connsiteX39-2629" fmla="*/ 1755729 w 2317457"/>
              <a:gd name="connsiteY39-2630" fmla="*/ 1139556 h 1667695"/>
              <a:gd name="connsiteX40-2631" fmla="*/ 1736938 w 2317457"/>
              <a:gd name="connsiteY40-2632" fmla="*/ 1116242 h 1667695"/>
              <a:gd name="connsiteX41-2633" fmla="*/ 1692324 w 2317457"/>
              <a:gd name="connsiteY41-2634" fmla="*/ 976689 h 1667695"/>
              <a:gd name="connsiteX42-2635" fmla="*/ 1830437 w 2317457"/>
              <a:gd name="connsiteY42-2636" fmla="*/ 760091 h 1667695"/>
              <a:gd name="connsiteX43-2637" fmla="*/ 1891207 w 2317457"/>
              <a:gd name="connsiteY43-2638" fmla="*/ 745029 h 1667695"/>
              <a:gd name="connsiteX44-2639" fmla="*/ 2048083 w 2317457"/>
              <a:gd name="connsiteY44-2640" fmla="*/ 821432 h 1667695"/>
              <a:gd name="connsiteX45-2641" fmla="*/ 2041892 w 2317457"/>
              <a:gd name="connsiteY45-2642" fmla="*/ 1032696 h 1667695"/>
              <a:gd name="connsiteX46-2643" fmla="*/ 1981313 w 2317457"/>
              <a:gd name="connsiteY46-2644" fmla="*/ 972117 h 1667695"/>
              <a:gd name="connsiteX47-2645" fmla="*/ 1970835 w 2317457"/>
              <a:gd name="connsiteY47-2646" fmla="*/ 860770 h 1667695"/>
              <a:gd name="connsiteX48-2647" fmla="*/ 1839105 w 2317457"/>
              <a:gd name="connsiteY48-2648" fmla="*/ 852674 h 1667695"/>
              <a:gd name="connsiteX49-2649" fmla="*/ 1850027 w 2317457"/>
              <a:gd name="connsiteY49-2650" fmla="*/ 1119207 h 1667695"/>
              <a:gd name="connsiteX50-2651" fmla="*/ 1868974 w 2317457"/>
              <a:gd name="connsiteY50-2652" fmla="*/ 1134764 h 1667695"/>
              <a:gd name="connsiteX51-2653" fmla="*/ 1869585 w 2317457"/>
              <a:gd name="connsiteY51-2654" fmla="*/ 1134804 h 1667695"/>
              <a:gd name="connsiteX52-2655" fmla="*/ 1941594 w 2317457"/>
              <a:gd name="connsiteY52-2656" fmla="*/ 1170046 h 1667695"/>
              <a:gd name="connsiteX53-2657" fmla="*/ 2205151 w 2317457"/>
              <a:gd name="connsiteY53-2658" fmla="*/ 1071748 h 1667695"/>
              <a:gd name="connsiteX54-2659" fmla="*/ 2185624 w 2317457"/>
              <a:gd name="connsiteY54-2660" fmla="*/ 811811 h 1667695"/>
              <a:gd name="connsiteX55-2661" fmla="*/ 2185624 w 2317457"/>
              <a:gd name="connsiteY55-2662" fmla="*/ 768568 h 1667695"/>
              <a:gd name="connsiteX56-2663" fmla="*/ 2180195 w 2317457"/>
              <a:gd name="connsiteY56-2664" fmla="*/ 565304 h 1667695"/>
              <a:gd name="connsiteX57-2665" fmla="*/ 1993029 w 2317457"/>
              <a:gd name="connsiteY57-2666" fmla="*/ 483484 h 1667695"/>
              <a:gd name="connsiteX58-2667" fmla="*/ 1951690 w 2317457"/>
              <a:gd name="connsiteY58-2668" fmla="*/ 429192 h 1667695"/>
              <a:gd name="connsiteX59-2669" fmla="*/ 1804529 w 2317457"/>
              <a:gd name="connsiteY59-2670" fmla="*/ 175255 h 1667695"/>
              <a:gd name="connsiteX60-2671" fmla="*/ 1571129 w 2317457"/>
              <a:gd name="connsiteY60-2672" fmla="*/ 185422 h 1667695"/>
              <a:gd name="connsiteX61-2673" fmla="*/ 1525224 w 2317457"/>
              <a:gd name="connsiteY61-2674" fmla="*/ 214586 h 1667695"/>
              <a:gd name="connsiteX62-2675" fmla="*/ 1525601 w 2317457"/>
              <a:gd name="connsiteY62-2676" fmla="*/ 215320 h 1667695"/>
              <a:gd name="connsiteX63-2677" fmla="*/ 1534971 w 2317457"/>
              <a:gd name="connsiteY63-2678" fmla="*/ 388044 h 1667695"/>
              <a:gd name="connsiteX64-2679" fmla="*/ 1302942 w 2317457"/>
              <a:gd name="connsiteY64-2680" fmla="*/ 571209 h 1667695"/>
              <a:gd name="connsiteX65-2681" fmla="*/ 1078914 w 2317457"/>
              <a:gd name="connsiteY65-2682" fmla="*/ 415190 h 1667695"/>
              <a:gd name="connsiteX66-2683" fmla="*/ 1161687 w 2317457"/>
              <a:gd name="connsiteY66-2684" fmla="*/ 392330 h 1667695"/>
              <a:gd name="connsiteX67-2685" fmla="*/ 1377523 w 2317457"/>
              <a:gd name="connsiteY67-2686" fmla="*/ 468720 h 1667695"/>
              <a:gd name="connsiteX68-2687" fmla="*/ 1419909 w 2317457"/>
              <a:gd name="connsiteY68-2688" fmla="*/ 192019 h 1667695"/>
              <a:gd name="connsiteX69-2689" fmla="*/ 1179544 w 2317457"/>
              <a:gd name="connsiteY69-2690" fmla="*/ 86443 h 1667695"/>
              <a:gd name="connsiteX70-2691" fmla="*/ 1222249 w 2317457"/>
              <a:gd name="connsiteY70-2692" fmla="*/ 906 h 1667695"/>
              <a:gd name="connsiteX71-2693" fmla="*/ 1425434 w 2317457"/>
              <a:gd name="connsiteY71-2694" fmla="*/ 74671 h 1667695"/>
              <a:gd name="connsiteX72-2695" fmla="*/ 1485853 w 2317457"/>
              <a:gd name="connsiteY72-2696" fmla="*/ 137954 h 1667695"/>
              <a:gd name="connsiteX73-2697" fmla="*/ 1486784 w 2317457"/>
              <a:gd name="connsiteY73-2698" fmla="*/ 139765 h 1667695"/>
              <a:gd name="connsiteX74-2699" fmla="*/ 1534852 w 2317457"/>
              <a:gd name="connsiteY74-2700" fmla="*/ 109167 h 1667695"/>
              <a:gd name="connsiteX75-2701" fmla="*/ 1848820 w 2317457"/>
              <a:gd name="connsiteY75-2702" fmla="*/ 101532 h 1667695"/>
              <a:gd name="connsiteX76-2703" fmla="*/ 2035178 w 2317457"/>
              <a:gd name="connsiteY76-2704" fmla="*/ 343223 h 1667695"/>
              <a:gd name="connsiteX77-2705" fmla="*/ 2034679 w 2317457"/>
              <a:gd name="connsiteY77-2706" fmla="*/ 403118 h 1667695"/>
              <a:gd name="connsiteX78-2707" fmla="*/ 2034679 w 2317457"/>
              <a:gd name="connsiteY78-2708" fmla="*/ 403118 h 1667695"/>
              <a:gd name="connsiteX79-2709" fmla="*/ 2067810 w 2317457"/>
              <a:gd name="connsiteY79-2710" fmla="*/ 407521 h 1667695"/>
              <a:gd name="connsiteX80-2711" fmla="*/ 2255252 w 2317457"/>
              <a:gd name="connsiteY80-2712" fmla="*/ 522727 h 1667695"/>
              <a:gd name="connsiteX81-2713" fmla="*/ 2290721 w 2317457"/>
              <a:gd name="connsiteY81-2714" fmla="*/ 741460 h 1667695"/>
              <a:gd name="connsiteX82-2715" fmla="*/ 2269534 w 2317457"/>
              <a:gd name="connsiteY82-2716" fmla="*/ 789194 h 1667695"/>
              <a:gd name="connsiteX83-2717" fmla="*/ 2269534 w 2317457"/>
              <a:gd name="connsiteY83-2718" fmla="*/ 789194 h 1667695"/>
              <a:gd name="connsiteX84-2719" fmla="*/ 2303964 w 2317457"/>
              <a:gd name="connsiteY84-2720" fmla="*/ 860567 h 1667695"/>
              <a:gd name="connsiteX85-2721" fmla="*/ 2254109 w 2317457"/>
              <a:gd name="connsiteY85-2722" fmla="*/ 1154711 h 1667695"/>
              <a:gd name="connsiteX86-2723" fmla="*/ 1889069 w 2317457"/>
              <a:gd name="connsiteY86-2724" fmla="*/ 1240539 h 1667695"/>
              <a:gd name="connsiteX87-2725" fmla="*/ 1864047 w 2317457"/>
              <a:gd name="connsiteY87-2726" fmla="*/ 1227494 h 1667695"/>
              <a:gd name="connsiteX88-2727" fmla="*/ 1857505 w 2317457"/>
              <a:gd name="connsiteY88-2728" fmla="*/ 1227975 h 1667695"/>
              <a:gd name="connsiteX89-2729" fmla="*/ 1842230 w 2317457"/>
              <a:gd name="connsiteY89-2730" fmla="*/ 1221666 h 1667695"/>
              <a:gd name="connsiteX90-2731" fmla="*/ 1812583 w 2317457"/>
              <a:gd name="connsiteY90-2732" fmla="*/ 1226321 h 1667695"/>
              <a:gd name="connsiteX91-2733" fmla="*/ 1645366 w 2317457"/>
              <a:gd name="connsiteY91-2734" fmla="*/ 1205479 h 1667695"/>
              <a:gd name="connsiteX92-2735" fmla="*/ 1467344 w 2317457"/>
              <a:gd name="connsiteY92-2736" fmla="*/ 1278346 h 1667695"/>
              <a:gd name="connsiteX93-2737" fmla="*/ 1459868 w 2317457"/>
              <a:gd name="connsiteY93-2738" fmla="*/ 1297254 h 1667695"/>
              <a:gd name="connsiteX94-2739" fmla="*/ 1464010 w 2317457"/>
              <a:gd name="connsiteY94-2740" fmla="*/ 1320184 h 1667695"/>
              <a:gd name="connsiteX95-2741" fmla="*/ 1498491 w 2317457"/>
              <a:gd name="connsiteY95-2742" fmla="*/ 1368166 h 1667695"/>
              <a:gd name="connsiteX96-2743" fmla="*/ 1626030 w 2317457"/>
              <a:gd name="connsiteY96-2744" fmla="*/ 1403885 h 1667695"/>
              <a:gd name="connsiteX97-2745" fmla="*/ 1909495 w 2317457"/>
              <a:gd name="connsiteY97-2746" fmla="*/ 1385978 h 1667695"/>
              <a:gd name="connsiteX98-2747" fmla="*/ 2165527 w 2317457"/>
              <a:gd name="connsiteY98-2748" fmla="*/ 1428459 h 1667695"/>
              <a:gd name="connsiteX99-2749" fmla="*/ 2264015 w 2317457"/>
              <a:gd name="connsiteY99-2750" fmla="*/ 1612387 h 1667695"/>
              <a:gd name="connsiteX100-2751" fmla="*/ 2199531 w 2317457"/>
              <a:gd name="connsiteY100-2752" fmla="*/ 1649439 h 1667695"/>
              <a:gd name="connsiteX101-2753" fmla="*/ 1365617 w 2317457"/>
              <a:gd name="connsiteY101-2754" fmla="*/ 1666108 h 1667695"/>
              <a:gd name="connsiteX102-2755" fmla="*/ 877833 w 2317457"/>
              <a:gd name="connsiteY102-2756" fmla="*/ 1352835 h 1667695"/>
              <a:gd name="connsiteX103-2757" fmla="*/ 863697 w 2317457"/>
              <a:gd name="connsiteY103-2758" fmla="*/ 1323958 h 1667695"/>
              <a:gd name="connsiteX104-2759" fmla="*/ 862453 w 2317457"/>
              <a:gd name="connsiteY104-2760" fmla="*/ 1324288 h 1667695"/>
              <a:gd name="connsiteX105-2761" fmla="*/ 856964 w 2317457"/>
              <a:gd name="connsiteY105-2762" fmla="*/ 1323395 h 1667695"/>
              <a:gd name="connsiteX106-2763" fmla="*/ 819286 w 2317457"/>
              <a:gd name="connsiteY106-2764" fmla="*/ 1342539 h 1667695"/>
              <a:gd name="connsiteX107-2765" fmla="*/ 302060 w 2317457"/>
              <a:gd name="connsiteY107-2766" fmla="*/ 1219396 h 1667695"/>
              <a:gd name="connsiteX108-2767" fmla="*/ 274269 w 2317457"/>
              <a:gd name="connsiteY108-2768" fmla="*/ 1151583 h 1667695"/>
              <a:gd name="connsiteX109-2769" fmla="*/ 226038 w 2317457"/>
              <a:gd name="connsiteY109-2770" fmla="*/ 1136428 h 1667695"/>
              <a:gd name="connsiteX110-2771" fmla="*/ 2685 w 2317457"/>
              <a:gd name="connsiteY110-2772" fmla="*/ 724657 h 1667695"/>
              <a:gd name="connsiteX111-2773" fmla="*/ 319621 w 2317457"/>
              <a:gd name="connsiteY111-2774" fmla="*/ 453967 h 1667695"/>
              <a:gd name="connsiteX112-2775" fmla="*/ 353812 w 2317457"/>
              <a:gd name="connsiteY112-2776" fmla="*/ 459912 h 1667695"/>
              <a:gd name="connsiteX113-2777" fmla="*/ 353812 w 2317457"/>
              <a:gd name="connsiteY113-2778" fmla="*/ 459912 h 1667695"/>
              <a:gd name="connsiteX114-2779" fmla="*/ 377968 w 2317457"/>
              <a:gd name="connsiteY114-2780" fmla="*/ 417901 h 1667695"/>
              <a:gd name="connsiteX115-2781" fmla="*/ 766399 w 2317457"/>
              <a:gd name="connsiteY115-2782" fmla="*/ 278936 h 1667695"/>
              <a:gd name="connsiteX116-2783" fmla="*/ 791772 w 2317457"/>
              <a:gd name="connsiteY116-2784" fmla="*/ 288118 h 1667695"/>
              <a:gd name="connsiteX117-2785" fmla="*/ 791772 w 2317457"/>
              <a:gd name="connsiteY117-2786" fmla="*/ 288118 h 1667695"/>
              <a:gd name="connsiteX118-2787" fmla="*/ 813168 w 2317457"/>
              <a:gd name="connsiteY118-2788" fmla="*/ 229305 h 1667695"/>
              <a:gd name="connsiteX119-2789" fmla="*/ 1054150 w 2317457"/>
              <a:gd name="connsiteY119-2790" fmla="*/ 23712 h 1667695"/>
              <a:gd name="connsiteX120-2791" fmla="*/ 1148877 w 2317457"/>
              <a:gd name="connsiteY120-2792" fmla="*/ 2434 h 1667695"/>
              <a:gd name="connsiteX121-2793" fmla="*/ 1222249 w 2317457"/>
              <a:gd name="connsiteY121-2794" fmla="*/ 906 h 1667695"/>
            </a:gdLst>
            <a:ahLst/>
            <a:cxnLst/>
            <a:rect l="l" t="t" r="r" b="b"/>
            <a:pathLst>
              <a:path h="1667695" w="2317457">
                <a:moveTo>
                  <a:pt x="1179544" y="86443"/>
                </a:moveTo>
                <a:cubicBezTo>
                  <a:pt x="1148792" y="87875"/>
                  <a:pt x="1118467" y="93197"/>
                  <a:pt x="1090344" y="101913"/>
                </a:cubicBezTo>
                <a:cubicBezTo>
                  <a:pt x="974806" y="137727"/>
                  <a:pt x="883842" y="235453"/>
                  <a:pt x="858887" y="353658"/>
                </a:cubicBezTo>
                <a:cubicBezTo>
                  <a:pt x="852791" y="382805"/>
                  <a:pt x="819263" y="390330"/>
                  <a:pt x="795927" y="379281"/>
                </a:cubicBezTo>
                <a:cubicBezTo>
                  <a:pt x="643336" y="306795"/>
                  <a:pt x="480554" y="378804"/>
                  <a:pt x="413212" y="528728"/>
                </a:cubicBezTo>
                <a:cubicBezTo>
                  <a:pt x="405687" y="545587"/>
                  <a:pt x="381399" y="553302"/>
                  <a:pt x="364825" y="548445"/>
                </a:cubicBezTo>
                <a:cubicBezTo>
                  <a:pt x="224903" y="507392"/>
                  <a:pt x="93934" y="609976"/>
                  <a:pt x="85933" y="751994"/>
                </a:cubicBezTo>
                <a:cubicBezTo>
                  <a:pt x="77932" y="895059"/>
                  <a:pt x="171658" y="1047364"/>
                  <a:pt x="317391" y="1075272"/>
                </a:cubicBezTo>
                <a:cubicBezTo>
                  <a:pt x="331297" y="1077939"/>
                  <a:pt x="344156" y="1091655"/>
                  <a:pt x="347299" y="1105181"/>
                </a:cubicBezTo>
                <a:cubicBezTo>
                  <a:pt x="398448" y="1323780"/>
                  <a:pt x="702391" y="1329400"/>
                  <a:pt x="859173" y="1226148"/>
                </a:cubicBezTo>
                <a:lnTo>
                  <a:pt x="870404" y="1222392"/>
                </a:lnTo>
                <a:lnTo>
                  <a:pt x="904596" y="1198466"/>
                </a:lnTo>
                <a:cubicBezTo>
                  <a:pt x="1042194" y="1067455"/>
                  <a:pt x="1040850" y="803537"/>
                  <a:pt x="850410" y="714276"/>
                </a:cubicBezTo>
                <a:cubicBezTo>
                  <a:pt x="761827" y="672747"/>
                  <a:pt x="634383" y="704751"/>
                  <a:pt x="591615" y="798096"/>
                </a:cubicBezTo>
                <a:cubicBezTo>
                  <a:pt x="549991" y="888869"/>
                  <a:pt x="625334" y="1007074"/>
                  <a:pt x="725823" y="1001645"/>
                </a:cubicBezTo>
                <a:cubicBezTo>
                  <a:pt x="781068" y="998692"/>
                  <a:pt x="780687" y="1084417"/>
                  <a:pt x="725823" y="1087370"/>
                </a:cubicBezTo>
                <a:cubicBezTo>
                  <a:pt x="599712" y="1094133"/>
                  <a:pt x="498366" y="979261"/>
                  <a:pt x="494175" y="857817"/>
                </a:cubicBezTo>
                <a:cubicBezTo>
                  <a:pt x="490269" y="744851"/>
                  <a:pt x="579519" y="653697"/>
                  <a:pt x="682484" y="622645"/>
                </a:cubicBezTo>
                <a:cubicBezTo>
                  <a:pt x="794498" y="588831"/>
                  <a:pt x="914132" y="628074"/>
                  <a:pt x="990808" y="714847"/>
                </a:cubicBezTo>
                <a:cubicBezTo>
                  <a:pt x="1132409" y="875034"/>
                  <a:pt x="1113136" y="1133524"/>
                  <a:pt x="956151" y="1269409"/>
                </a:cubicBezTo>
                <a:lnTo>
                  <a:pt x="937493" y="1281763"/>
                </a:lnTo>
                <a:lnTo>
                  <a:pt x="963456" y="1332462"/>
                </a:lnTo>
                <a:cubicBezTo>
                  <a:pt x="1074012" y="1508582"/>
                  <a:pt x="1279225" y="1598469"/>
                  <a:pt x="1489251" y="1578383"/>
                </a:cubicBezTo>
                <a:cubicBezTo>
                  <a:pt x="1681338" y="1560006"/>
                  <a:pt x="1880962" y="1486354"/>
                  <a:pt x="2071196" y="1515335"/>
                </a:cubicBezTo>
                <a:lnTo>
                  <a:pt x="2150984" y="1534236"/>
                </a:lnTo>
                <a:lnTo>
                  <a:pt x="2153406" y="1533604"/>
                </a:lnTo>
                <a:lnTo>
                  <a:pt x="2110580" y="1497040"/>
                </a:lnTo>
                <a:cubicBezTo>
                  <a:pt x="2067872" y="1475347"/>
                  <a:pt x="2012746" y="1468179"/>
                  <a:pt x="1968359" y="1468846"/>
                </a:cubicBezTo>
                <a:cubicBezTo>
                  <a:pt x="1867013" y="1470369"/>
                  <a:pt x="1766143" y="1484752"/>
                  <a:pt x="1664988" y="1488943"/>
                </a:cubicBezTo>
                <a:cubicBezTo>
                  <a:pt x="1581834" y="1492372"/>
                  <a:pt x="1489633" y="1482561"/>
                  <a:pt x="1428482" y="1419792"/>
                </a:cubicBezTo>
                <a:cubicBezTo>
                  <a:pt x="1388834" y="1379072"/>
                  <a:pt x="1368528" y="1325440"/>
                  <a:pt x="1375480" y="1272237"/>
                </a:cubicBezTo>
                <a:lnTo>
                  <a:pt x="1385123" y="1241197"/>
                </a:lnTo>
                <a:cubicBezTo>
                  <a:pt x="1385170" y="1240696"/>
                  <a:pt x="1385218" y="1240196"/>
                  <a:pt x="1385265" y="1239695"/>
                </a:cubicBezTo>
                <a:lnTo>
                  <a:pt x="1387040" y="1235026"/>
                </a:lnTo>
                <a:lnTo>
                  <a:pt x="1391811" y="1219671"/>
                </a:lnTo>
                <a:lnTo>
                  <a:pt x="1393868" y="1217072"/>
                </a:lnTo>
                <a:lnTo>
                  <a:pt x="1398198" y="1205685"/>
                </a:lnTo>
                <a:cubicBezTo>
                  <a:pt x="1432345" y="1142453"/>
                  <a:pt x="1513159" y="1108396"/>
                  <a:pt x="1586311" y="1111468"/>
                </a:cubicBezTo>
                <a:cubicBezTo>
                  <a:pt x="1636960" y="1113611"/>
                  <a:pt x="1685787" y="1129309"/>
                  <a:pt x="1735486" y="1137547"/>
                </a:cubicBezTo>
                <a:lnTo>
                  <a:pt x="1755729" y="1139556"/>
                </a:lnTo>
                <a:lnTo>
                  <a:pt x="1736938" y="1116242"/>
                </a:lnTo>
                <a:cubicBezTo>
                  <a:pt x="1710589" y="1074892"/>
                  <a:pt x="1694087" y="1027743"/>
                  <a:pt x="1692324" y="976689"/>
                </a:cubicBezTo>
                <a:cubicBezTo>
                  <a:pt x="1689086" y="884868"/>
                  <a:pt x="1746426" y="796286"/>
                  <a:pt x="1830437" y="760091"/>
                </a:cubicBezTo>
                <a:cubicBezTo>
                  <a:pt x="1850416" y="751471"/>
                  <a:pt x="1870919" y="746506"/>
                  <a:pt x="1891207" y="745029"/>
                </a:cubicBezTo>
                <a:cubicBezTo>
                  <a:pt x="1952072" y="740600"/>
                  <a:pt x="2011008" y="767568"/>
                  <a:pt x="2048083" y="821432"/>
                </a:cubicBezTo>
                <a:cubicBezTo>
                  <a:pt x="2093232" y="887059"/>
                  <a:pt x="2094184" y="971546"/>
                  <a:pt x="2041892" y="1032696"/>
                </a:cubicBezTo>
                <a:cubicBezTo>
                  <a:pt x="2005983" y="1074797"/>
                  <a:pt x="1945689" y="1013837"/>
                  <a:pt x="1981313" y="972117"/>
                </a:cubicBezTo>
                <a:cubicBezTo>
                  <a:pt x="2009031" y="939732"/>
                  <a:pt x="1995981" y="890678"/>
                  <a:pt x="1970835" y="860770"/>
                </a:cubicBezTo>
                <a:cubicBezTo>
                  <a:pt x="1936450" y="819812"/>
                  <a:pt x="1880253" y="822765"/>
                  <a:pt x="1839105" y="852674"/>
                </a:cubicBezTo>
                <a:cubicBezTo>
                  <a:pt x="1740926" y="924016"/>
                  <a:pt x="1775982" y="1046552"/>
                  <a:pt x="1850027" y="1119207"/>
                </a:cubicBezTo>
                <a:lnTo>
                  <a:pt x="1868974" y="1134764"/>
                </a:lnTo>
                <a:lnTo>
                  <a:pt x="1869585" y="1134804"/>
                </a:lnTo>
                <a:cubicBezTo>
                  <a:pt x="1894159" y="1140709"/>
                  <a:pt x="1917114" y="1161569"/>
                  <a:pt x="1941594" y="1170046"/>
                </a:cubicBezTo>
                <a:cubicBezTo>
                  <a:pt x="2044654" y="1205670"/>
                  <a:pt x="2155049" y="1171285"/>
                  <a:pt x="2205151" y="1071748"/>
                </a:cubicBezTo>
                <a:cubicBezTo>
                  <a:pt x="2246965" y="988595"/>
                  <a:pt x="2239631" y="887249"/>
                  <a:pt x="2185624" y="811811"/>
                </a:cubicBezTo>
                <a:cubicBezTo>
                  <a:pt x="2177052" y="799905"/>
                  <a:pt x="2178195" y="780569"/>
                  <a:pt x="2185624" y="768568"/>
                </a:cubicBezTo>
                <a:cubicBezTo>
                  <a:pt x="2224677" y="705512"/>
                  <a:pt x="2229439" y="624645"/>
                  <a:pt x="2180195" y="565304"/>
                </a:cubicBezTo>
                <a:cubicBezTo>
                  <a:pt x="2134189" y="509964"/>
                  <a:pt x="2062752" y="486913"/>
                  <a:pt x="1993029" y="483484"/>
                </a:cubicBezTo>
                <a:cubicBezTo>
                  <a:pt x="1963120" y="481960"/>
                  <a:pt x="1947023" y="457386"/>
                  <a:pt x="1951690" y="429192"/>
                </a:cubicBezTo>
                <a:cubicBezTo>
                  <a:pt x="1970264" y="318130"/>
                  <a:pt x="1905970" y="218213"/>
                  <a:pt x="1804529" y="175255"/>
                </a:cubicBezTo>
                <a:cubicBezTo>
                  <a:pt x="1727734" y="142679"/>
                  <a:pt x="1643812" y="150556"/>
                  <a:pt x="1571129" y="185422"/>
                </a:cubicBezTo>
                <a:lnTo>
                  <a:pt x="1525224" y="214586"/>
                </a:lnTo>
                <a:lnTo>
                  <a:pt x="1525601" y="215320"/>
                </a:lnTo>
                <a:cubicBezTo>
                  <a:pt x="1544758" y="270243"/>
                  <a:pt x="1548782" y="330513"/>
                  <a:pt x="1534971" y="388044"/>
                </a:cubicBezTo>
                <a:cubicBezTo>
                  <a:pt x="1508873" y="497010"/>
                  <a:pt x="1415242" y="572162"/>
                  <a:pt x="1302942" y="571209"/>
                </a:cubicBezTo>
                <a:cubicBezTo>
                  <a:pt x="1203216" y="570352"/>
                  <a:pt x="1108061" y="513297"/>
                  <a:pt x="1078914" y="415190"/>
                </a:cubicBezTo>
                <a:cubicBezTo>
                  <a:pt x="1063198" y="362136"/>
                  <a:pt x="1145971" y="339657"/>
                  <a:pt x="1161687" y="392330"/>
                </a:cubicBezTo>
                <a:cubicBezTo>
                  <a:pt x="1187404" y="479007"/>
                  <a:pt x="1302371" y="507392"/>
                  <a:pt x="1377523" y="468720"/>
                </a:cubicBezTo>
                <a:cubicBezTo>
                  <a:pt x="1477059" y="417571"/>
                  <a:pt x="1474107" y="274506"/>
                  <a:pt x="1419909" y="192019"/>
                </a:cubicBezTo>
                <a:cubicBezTo>
                  <a:pt x="1367902" y="112866"/>
                  <a:pt x="1271801" y="82148"/>
                  <a:pt x="1179544" y="86443"/>
                </a:cubicBezTo>
                <a:close/>
                <a:moveTo>
                  <a:pt x="1222249" y="906"/>
                </a:moveTo>
                <a:cubicBezTo>
                  <a:pt x="1295564" y="5712"/>
                  <a:pt x="1367355" y="29719"/>
                  <a:pt x="1425434" y="74671"/>
                </a:cubicBezTo>
                <a:cubicBezTo>
                  <a:pt x="1448794" y="92745"/>
                  <a:pt x="1469046" y="114176"/>
                  <a:pt x="1485853" y="137954"/>
                </a:cubicBezTo>
                <a:lnTo>
                  <a:pt x="1486784" y="139765"/>
                </a:lnTo>
                <a:lnTo>
                  <a:pt x="1534852" y="109167"/>
                </a:lnTo>
                <a:cubicBezTo>
                  <a:pt x="1632864" y="62259"/>
                  <a:pt x="1744379" y="53740"/>
                  <a:pt x="1848820" y="101532"/>
                </a:cubicBezTo>
                <a:cubicBezTo>
                  <a:pt x="1952262" y="148823"/>
                  <a:pt x="2018841" y="238549"/>
                  <a:pt x="2035178" y="343223"/>
                </a:cubicBezTo>
                <a:cubicBezTo>
                  <a:pt x="2035012" y="363188"/>
                  <a:pt x="2034845" y="383153"/>
                  <a:pt x="2034679" y="403118"/>
                </a:cubicBezTo>
                <a:lnTo>
                  <a:pt x="2034679" y="403118"/>
                </a:lnTo>
                <a:lnTo>
                  <a:pt x="2067810" y="407521"/>
                </a:lnTo>
                <a:cubicBezTo>
                  <a:pt x="2141220" y="423929"/>
                  <a:pt x="2208604" y="460362"/>
                  <a:pt x="2255252" y="522727"/>
                </a:cubicBezTo>
                <a:cubicBezTo>
                  <a:pt x="2302758" y="586236"/>
                  <a:pt x="2312009" y="667692"/>
                  <a:pt x="2290721" y="741460"/>
                </a:cubicBezTo>
                <a:lnTo>
                  <a:pt x="2269534" y="789194"/>
                </a:lnTo>
                <a:lnTo>
                  <a:pt x="2269534" y="789194"/>
                </a:lnTo>
                <a:lnTo>
                  <a:pt x="2303964" y="860567"/>
                </a:lnTo>
                <a:cubicBezTo>
                  <a:pt x="2332780" y="959044"/>
                  <a:pt x="2315116" y="1071772"/>
                  <a:pt x="2254109" y="1154711"/>
                </a:cubicBezTo>
                <a:cubicBezTo>
                  <a:pt x="2167349" y="1272643"/>
                  <a:pt x="2015975" y="1294021"/>
                  <a:pt x="1889069" y="1240539"/>
                </a:cubicBezTo>
                <a:lnTo>
                  <a:pt x="1864047" y="1227494"/>
                </a:lnTo>
                <a:lnTo>
                  <a:pt x="1857505" y="1227975"/>
                </a:lnTo>
                <a:lnTo>
                  <a:pt x="1842230" y="1221666"/>
                </a:lnTo>
                <a:lnTo>
                  <a:pt x="1812583" y="1226321"/>
                </a:lnTo>
                <a:cubicBezTo>
                  <a:pt x="1756577" y="1229339"/>
                  <a:pt x="1702659" y="1216552"/>
                  <a:pt x="1645366" y="1205479"/>
                </a:cubicBezTo>
                <a:cubicBezTo>
                  <a:pt x="1586883" y="1194145"/>
                  <a:pt x="1464010" y="1187287"/>
                  <a:pt x="1467344" y="1278346"/>
                </a:cubicBezTo>
                <a:lnTo>
                  <a:pt x="1459868" y="1297254"/>
                </a:lnTo>
                <a:lnTo>
                  <a:pt x="1464010" y="1320184"/>
                </a:lnTo>
                <a:cubicBezTo>
                  <a:pt x="1470821" y="1338734"/>
                  <a:pt x="1483679" y="1355736"/>
                  <a:pt x="1498491" y="1368166"/>
                </a:cubicBezTo>
                <a:cubicBezTo>
                  <a:pt x="1533067" y="1397313"/>
                  <a:pt x="1582596" y="1403218"/>
                  <a:pt x="1626030" y="1403885"/>
                </a:cubicBezTo>
                <a:cubicBezTo>
                  <a:pt x="1720328" y="1405409"/>
                  <a:pt x="1815483" y="1392264"/>
                  <a:pt x="1909495" y="1385978"/>
                </a:cubicBezTo>
                <a:cubicBezTo>
                  <a:pt x="1995505" y="1380263"/>
                  <a:pt x="2090565" y="1379310"/>
                  <a:pt x="2165527" y="1428459"/>
                </a:cubicBezTo>
                <a:cubicBezTo>
                  <a:pt x="2227344" y="1468941"/>
                  <a:pt x="2270968" y="1536854"/>
                  <a:pt x="2264015" y="1612387"/>
                </a:cubicBezTo>
                <a:cubicBezTo>
                  <a:pt x="2261158" y="1643915"/>
                  <a:pt x="2229630" y="1666965"/>
                  <a:pt x="2199531" y="1649439"/>
                </a:cubicBezTo>
                <a:cubicBezTo>
                  <a:pt x="1942260" y="1499421"/>
                  <a:pt x="1638032" y="1686587"/>
                  <a:pt x="1365617" y="1666108"/>
                </a:cubicBezTo>
                <a:cubicBezTo>
                  <a:pt x="1159841" y="1650690"/>
                  <a:pt x="978933" y="1528143"/>
                  <a:pt x="877833" y="1352835"/>
                </a:cubicBezTo>
                <a:lnTo>
                  <a:pt x="863697" y="1323958"/>
                </a:lnTo>
                <a:lnTo>
                  <a:pt x="862453" y="1324288"/>
                </a:lnTo>
                <a:lnTo>
                  <a:pt x="856964" y="1323395"/>
                </a:lnTo>
                <a:lnTo>
                  <a:pt x="819286" y="1342539"/>
                </a:lnTo>
                <a:cubicBezTo>
                  <a:pt x="640897" y="1410885"/>
                  <a:pt x="401957" y="1380151"/>
                  <a:pt x="302060" y="1219396"/>
                </a:cubicBezTo>
                <a:lnTo>
                  <a:pt x="274269" y="1151583"/>
                </a:lnTo>
                <a:lnTo>
                  <a:pt x="226038" y="1136428"/>
                </a:lnTo>
                <a:cubicBezTo>
                  <a:pt x="74444" y="1069065"/>
                  <a:pt x="-17151" y="887928"/>
                  <a:pt x="2685" y="724657"/>
                </a:cubicBezTo>
                <a:cubicBezTo>
                  <a:pt x="22354" y="562887"/>
                  <a:pt x="162861" y="445091"/>
                  <a:pt x="319621" y="453967"/>
                </a:cubicBezTo>
                <a:lnTo>
                  <a:pt x="353812" y="459912"/>
                </a:lnTo>
                <a:lnTo>
                  <a:pt x="353812" y="459912"/>
                </a:lnTo>
                <a:lnTo>
                  <a:pt x="377968" y="417901"/>
                </a:lnTo>
                <a:cubicBezTo>
                  <a:pt x="466906" y="294340"/>
                  <a:pt x="619328" y="241495"/>
                  <a:pt x="766399" y="278936"/>
                </a:cubicBezTo>
                <a:lnTo>
                  <a:pt x="791772" y="288118"/>
                </a:lnTo>
                <a:lnTo>
                  <a:pt x="791772" y="288118"/>
                </a:lnTo>
                <a:lnTo>
                  <a:pt x="813168" y="229305"/>
                </a:lnTo>
                <a:cubicBezTo>
                  <a:pt x="863572" y="134066"/>
                  <a:pt x="951708" y="59788"/>
                  <a:pt x="1054150" y="23712"/>
                </a:cubicBezTo>
                <a:cubicBezTo>
                  <a:pt x="1084511" y="13044"/>
                  <a:pt x="1116443" y="5900"/>
                  <a:pt x="1148877" y="2434"/>
                </a:cubicBezTo>
                <a:cubicBezTo>
                  <a:pt x="1173203" y="-166"/>
                  <a:pt x="1197810" y="-697"/>
                  <a:pt x="1222249" y="906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82000"/>
                </a:schemeClr>
              </a:gs>
              <a:gs pos="98000">
                <a:schemeClr val="accent2">
                  <a:alpha val="52000"/>
                </a:schemeClr>
              </a:gs>
            </a:gsLst>
            <a:lin ang="5400000" scaled="0"/>
          </a:gradFill>
          <a:ln w="9525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5" name="标题 1"/>
          <p:cNvSpPr/>
          <p:nvPr/>
        </p:nvSpPr>
        <p:spPr>
          <a:xfrm flipH="1">
            <a:off x="272981" y="6128299"/>
            <a:ext cx="11646040" cy="459652"/>
          </a:xfrm>
          <a:custGeom>
            <a:avLst/>
            <a:gdLst>
              <a:gd name="connsiteX0" fmla="*/ 11310803 w 11646040"/>
              <a:gd name="connsiteY0" fmla="*/ 443424 h 459652"/>
              <a:gd name="connsiteX1" fmla="*/ 11307527 w 11646040"/>
              <a:gd name="connsiteY1" fmla="*/ 459652 h 459652"/>
              <a:gd name="connsiteX2" fmla="*/ 11285438 w 11646040"/>
              <a:gd name="connsiteY2" fmla="*/ 459652 h 459652"/>
              <a:gd name="connsiteX3" fmla="*/ 11299568 w 11646040"/>
              <a:gd name="connsiteY3" fmla="*/ 448862 h 459652"/>
              <a:gd name="connsiteX4" fmla="*/ 11133226 w 11646040"/>
              <a:gd name="connsiteY4" fmla="*/ 432285 h 459652"/>
              <a:gd name="connsiteX5" fmla="*/ 11163830 w 11646040"/>
              <a:gd name="connsiteY5" fmla="*/ 438288 h 459652"/>
              <a:gd name="connsiteX6" fmla="*/ 11191134 w 11646040"/>
              <a:gd name="connsiteY6" fmla="*/ 459652 h 459652"/>
              <a:gd name="connsiteX7" fmla="*/ 11175665 w 11646040"/>
              <a:gd name="connsiteY7" fmla="*/ 459652 h 459652"/>
              <a:gd name="connsiteX8" fmla="*/ 11165422 w 11646040"/>
              <a:gd name="connsiteY8" fmla="*/ 447647 h 459652"/>
              <a:gd name="connsiteX9" fmla="*/ 11137368 w 11646040"/>
              <a:gd name="connsiteY9" fmla="*/ 439398 h 459652"/>
              <a:gd name="connsiteX10" fmla="*/ 11108436 w 11646040"/>
              <a:gd name="connsiteY10" fmla="*/ 446999 h 459652"/>
              <a:gd name="connsiteX11" fmla="*/ 11097066 w 11646040"/>
              <a:gd name="connsiteY11" fmla="*/ 459652 h 459652"/>
              <a:gd name="connsiteX12" fmla="*/ 11082065 w 11646040"/>
              <a:gd name="connsiteY12" fmla="*/ 459652 h 459652"/>
              <a:gd name="connsiteX13" fmla="*/ 11104565 w 11646040"/>
              <a:gd name="connsiteY13" fmla="*/ 440169 h 459652"/>
              <a:gd name="connsiteX14" fmla="*/ 11133226 w 11646040"/>
              <a:gd name="connsiteY14" fmla="*/ 432285 h 459652"/>
              <a:gd name="connsiteX15" fmla="*/ 10522750 w 11646040"/>
              <a:gd name="connsiteY15" fmla="*/ 432285 h 459652"/>
              <a:gd name="connsiteX16" fmla="*/ 10553354 w 11646040"/>
              <a:gd name="connsiteY16" fmla="*/ 438288 h 459652"/>
              <a:gd name="connsiteX17" fmla="*/ 10580657 w 11646040"/>
              <a:gd name="connsiteY17" fmla="*/ 459652 h 459652"/>
              <a:gd name="connsiteX18" fmla="*/ 10565190 w 11646040"/>
              <a:gd name="connsiteY18" fmla="*/ 459652 h 459652"/>
              <a:gd name="connsiteX19" fmla="*/ 10554948 w 11646040"/>
              <a:gd name="connsiteY19" fmla="*/ 447647 h 459652"/>
              <a:gd name="connsiteX20" fmla="*/ 10526893 w 11646040"/>
              <a:gd name="connsiteY20" fmla="*/ 439398 h 459652"/>
              <a:gd name="connsiteX21" fmla="*/ 10497961 w 11646040"/>
              <a:gd name="connsiteY21" fmla="*/ 446999 h 459652"/>
              <a:gd name="connsiteX22" fmla="*/ 10486591 w 11646040"/>
              <a:gd name="connsiteY22" fmla="*/ 459652 h 459652"/>
              <a:gd name="connsiteX23" fmla="*/ 10471590 w 11646040"/>
              <a:gd name="connsiteY23" fmla="*/ 459652 h 459652"/>
              <a:gd name="connsiteX24" fmla="*/ 10494089 w 11646040"/>
              <a:gd name="connsiteY24" fmla="*/ 440169 h 459652"/>
              <a:gd name="connsiteX25" fmla="*/ 10522750 w 11646040"/>
              <a:gd name="connsiteY25" fmla="*/ 432285 h 459652"/>
              <a:gd name="connsiteX26" fmla="*/ 9912275 w 11646040"/>
              <a:gd name="connsiteY26" fmla="*/ 432285 h 459652"/>
              <a:gd name="connsiteX27" fmla="*/ 9942879 w 11646040"/>
              <a:gd name="connsiteY27" fmla="*/ 438288 h 459652"/>
              <a:gd name="connsiteX28" fmla="*/ 9970182 w 11646040"/>
              <a:gd name="connsiteY28" fmla="*/ 459652 h 459652"/>
              <a:gd name="connsiteX29" fmla="*/ 9954714 w 11646040"/>
              <a:gd name="connsiteY29" fmla="*/ 459652 h 459652"/>
              <a:gd name="connsiteX30" fmla="*/ 9944471 w 11646040"/>
              <a:gd name="connsiteY30" fmla="*/ 447647 h 459652"/>
              <a:gd name="connsiteX31" fmla="*/ 9916417 w 11646040"/>
              <a:gd name="connsiteY31" fmla="*/ 439398 h 459652"/>
              <a:gd name="connsiteX32" fmla="*/ 9887485 w 11646040"/>
              <a:gd name="connsiteY32" fmla="*/ 446999 h 459652"/>
              <a:gd name="connsiteX33" fmla="*/ 9876115 w 11646040"/>
              <a:gd name="connsiteY33" fmla="*/ 459652 h 459652"/>
              <a:gd name="connsiteX34" fmla="*/ 9861114 w 11646040"/>
              <a:gd name="connsiteY34" fmla="*/ 459652 h 459652"/>
              <a:gd name="connsiteX35" fmla="*/ 9883614 w 11646040"/>
              <a:gd name="connsiteY35" fmla="*/ 440169 h 459652"/>
              <a:gd name="connsiteX36" fmla="*/ 9912275 w 11646040"/>
              <a:gd name="connsiteY36" fmla="*/ 432285 h 459652"/>
              <a:gd name="connsiteX37" fmla="*/ 9301799 w 11646040"/>
              <a:gd name="connsiteY37" fmla="*/ 432285 h 459652"/>
              <a:gd name="connsiteX38" fmla="*/ 9332404 w 11646040"/>
              <a:gd name="connsiteY38" fmla="*/ 438288 h 459652"/>
              <a:gd name="connsiteX39" fmla="*/ 9359707 w 11646040"/>
              <a:gd name="connsiteY39" fmla="*/ 459652 h 459652"/>
              <a:gd name="connsiteX40" fmla="*/ 9344239 w 11646040"/>
              <a:gd name="connsiteY40" fmla="*/ 459652 h 459652"/>
              <a:gd name="connsiteX41" fmla="*/ 9333996 w 11646040"/>
              <a:gd name="connsiteY41" fmla="*/ 447647 h 459652"/>
              <a:gd name="connsiteX42" fmla="*/ 9305942 w 11646040"/>
              <a:gd name="connsiteY42" fmla="*/ 439398 h 459652"/>
              <a:gd name="connsiteX43" fmla="*/ 9277010 w 11646040"/>
              <a:gd name="connsiteY43" fmla="*/ 446999 h 459652"/>
              <a:gd name="connsiteX44" fmla="*/ 9265641 w 11646040"/>
              <a:gd name="connsiteY44" fmla="*/ 459652 h 459652"/>
              <a:gd name="connsiteX45" fmla="*/ 9250639 w 11646040"/>
              <a:gd name="connsiteY45" fmla="*/ 459652 h 459652"/>
              <a:gd name="connsiteX46" fmla="*/ 9273138 w 11646040"/>
              <a:gd name="connsiteY46" fmla="*/ 440169 h 459652"/>
              <a:gd name="connsiteX47" fmla="*/ 9301799 w 11646040"/>
              <a:gd name="connsiteY47" fmla="*/ 432285 h 459652"/>
              <a:gd name="connsiteX48" fmla="*/ 8691325 w 11646040"/>
              <a:gd name="connsiteY48" fmla="*/ 432285 h 459652"/>
              <a:gd name="connsiteX49" fmla="*/ 8721929 w 11646040"/>
              <a:gd name="connsiteY49" fmla="*/ 438288 h 459652"/>
              <a:gd name="connsiteX50" fmla="*/ 8749232 w 11646040"/>
              <a:gd name="connsiteY50" fmla="*/ 459652 h 459652"/>
              <a:gd name="connsiteX51" fmla="*/ 8733764 w 11646040"/>
              <a:gd name="connsiteY51" fmla="*/ 459652 h 459652"/>
              <a:gd name="connsiteX52" fmla="*/ 8723521 w 11646040"/>
              <a:gd name="connsiteY52" fmla="*/ 447647 h 459652"/>
              <a:gd name="connsiteX53" fmla="*/ 8695467 w 11646040"/>
              <a:gd name="connsiteY53" fmla="*/ 439398 h 459652"/>
              <a:gd name="connsiteX54" fmla="*/ 8666535 w 11646040"/>
              <a:gd name="connsiteY54" fmla="*/ 446999 h 459652"/>
              <a:gd name="connsiteX55" fmla="*/ 8655165 w 11646040"/>
              <a:gd name="connsiteY55" fmla="*/ 459652 h 459652"/>
              <a:gd name="connsiteX56" fmla="*/ 8640164 w 11646040"/>
              <a:gd name="connsiteY56" fmla="*/ 459652 h 459652"/>
              <a:gd name="connsiteX57" fmla="*/ 8662663 w 11646040"/>
              <a:gd name="connsiteY57" fmla="*/ 440169 h 459652"/>
              <a:gd name="connsiteX58" fmla="*/ 8691325 w 11646040"/>
              <a:gd name="connsiteY58" fmla="*/ 432285 h 459652"/>
              <a:gd name="connsiteX59" fmla="*/ 8080849 w 11646040"/>
              <a:gd name="connsiteY59" fmla="*/ 432285 h 459652"/>
              <a:gd name="connsiteX60" fmla="*/ 8111454 w 11646040"/>
              <a:gd name="connsiteY60" fmla="*/ 438288 h 459652"/>
              <a:gd name="connsiteX61" fmla="*/ 8138757 w 11646040"/>
              <a:gd name="connsiteY61" fmla="*/ 459652 h 459652"/>
              <a:gd name="connsiteX62" fmla="*/ 8123288 w 11646040"/>
              <a:gd name="connsiteY62" fmla="*/ 459652 h 459652"/>
              <a:gd name="connsiteX63" fmla="*/ 8113046 w 11646040"/>
              <a:gd name="connsiteY63" fmla="*/ 447647 h 459652"/>
              <a:gd name="connsiteX64" fmla="*/ 8084992 w 11646040"/>
              <a:gd name="connsiteY64" fmla="*/ 439398 h 459652"/>
              <a:gd name="connsiteX65" fmla="*/ 8056060 w 11646040"/>
              <a:gd name="connsiteY65" fmla="*/ 446999 h 459652"/>
              <a:gd name="connsiteX66" fmla="*/ 8044690 w 11646040"/>
              <a:gd name="connsiteY66" fmla="*/ 459652 h 459652"/>
              <a:gd name="connsiteX67" fmla="*/ 8029689 w 11646040"/>
              <a:gd name="connsiteY67" fmla="*/ 459652 h 459652"/>
              <a:gd name="connsiteX68" fmla="*/ 8052188 w 11646040"/>
              <a:gd name="connsiteY68" fmla="*/ 440169 h 459652"/>
              <a:gd name="connsiteX69" fmla="*/ 8080849 w 11646040"/>
              <a:gd name="connsiteY69" fmla="*/ 432285 h 459652"/>
              <a:gd name="connsiteX70" fmla="*/ 7470375 w 11646040"/>
              <a:gd name="connsiteY70" fmla="*/ 432285 h 459652"/>
              <a:gd name="connsiteX71" fmla="*/ 7500979 w 11646040"/>
              <a:gd name="connsiteY71" fmla="*/ 438288 h 459652"/>
              <a:gd name="connsiteX72" fmla="*/ 7528281 w 11646040"/>
              <a:gd name="connsiteY72" fmla="*/ 459652 h 459652"/>
              <a:gd name="connsiteX73" fmla="*/ 7512815 w 11646040"/>
              <a:gd name="connsiteY73" fmla="*/ 459652 h 459652"/>
              <a:gd name="connsiteX74" fmla="*/ 7502572 w 11646040"/>
              <a:gd name="connsiteY74" fmla="*/ 447647 h 459652"/>
              <a:gd name="connsiteX75" fmla="*/ 7474518 w 11646040"/>
              <a:gd name="connsiteY75" fmla="*/ 439398 h 459652"/>
              <a:gd name="connsiteX76" fmla="*/ 7445585 w 11646040"/>
              <a:gd name="connsiteY76" fmla="*/ 446999 h 459652"/>
              <a:gd name="connsiteX77" fmla="*/ 7434216 w 11646040"/>
              <a:gd name="connsiteY77" fmla="*/ 459652 h 459652"/>
              <a:gd name="connsiteX78" fmla="*/ 7419215 w 11646040"/>
              <a:gd name="connsiteY78" fmla="*/ 459652 h 459652"/>
              <a:gd name="connsiteX79" fmla="*/ 7441714 w 11646040"/>
              <a:gd name="connsiteY79" fmla="*/ 440169 h 459652"/>
              <a:gd name="connsiteX80" fmla="*/ 7470375 w 11646040"/>
              <a:gd name="connsiteY80" fmla="*/ 432285 h 459652"/>
              <a:gd name="connsiteX81" fmla="*/ 6859901 w 11646040"/>
              <a:gd name="connsiteY81" fmla="*/ 432285 h 459652"/>
              <a:gd name="connsiteX82" fmla="*/ 6890506 w 11646040"/>
              <a:gd name="connsiteY82" fmla="*/ 438288 h 459652"/>
              <a:gd name="connsiteX83" fmla="*/ 6917810 w 11646040"/>
              <a:gd name="connsiteY83" fmla="*/ 459652 h 459652"/>
              <a:gd name="connsiteX84" fmla="*/ 6902344 w 11646040"/>
              <a:gd name="connsiteY84" fmla="*/ 459652 h 459652"/>
              <a:gd name="connsiteX85" fmla="*/ 6892099 w 11646040"/>
              <a:gd name="connsiteY85" fmla="*/ 447647 h 459652"/>
              <a:gd name="connsiteX86" fmla="*/ 6864044 w 11646040"/>
              <a:gd name="connsiteY86" fmla="*/ 439398 h 459652"/>
              <a:gd name="connsiteX87" fmla="*/ 6835112 w 11646040"/>
              <a:gd name="connsiteY87" fmla="*/ 446999 h 459652"/>
              <a:gd name="connsiteX88" fmla="*/ 6823741 w 11646040"/>
              <a:gd name="connsiteY88" fmla="*/ 459652 h 459652"/>
              <a:gd name="connsiteX89" fmla="*/ 6808741 w 11646040"/>
              <a:gd name="connsiteY89" fmla="*/ 459652 h 459652"/>
              <a:gd name="connsiteX90" fmla="*/ 6831240 w 11646040"/>
              <a:gd name="connsiteY90" fmla="*/ 440169 h 459652"/>
              <a:gd name="connsiteX91" fmla="*/ 6859901 w 11646040"/>
              <a:gd name="connsiteY91" fmla="*/ 432285 h 459652"/>
              <a:gd name="connsiteX92" fmla="*/ 6249428 w 11646040"/>
              <a:gd name="connsiteY92" fmla="*/ 432285 h 459652"/>
              <a:gd name="connsiteX93" fmla="*/ 6280031 w 11646040"/>
              <a:gd name="connsiteY93" fmla="*/ 438288 h 459652"/>
              <a:gd name="connsiteX94" fmla="*/ 6307333 w 11646040"/>
              <a:gd name="connsiteY94" fmla="*/ 459652 h 459652"/>
              <a:gd name="connsiteX95" fmla="*/ 6291868 w 11646040"/>
              <a:gd name="connsiteY95" fmla="*/ 459652 h 459652"/>
              <a:gd name="connsiteX96" fmla="*/ 6281625 w 11646040"/>
              <a:gd name="connsiteY96" fmla="*/ 447647 h 459652"/>
              <a:gd name="connsiteX97" fmla="*/ 6253570 w 11646040"/>
              <a:gd name="connsiteY97" fmla="*/ 439398 h 459652"/>
              <a:gd name="connsiteX98" fmla="*/ 6224637 w 11646040"/>
              <a:gd name="connsiteY98" fmla="*/ 446999 h 459652"/>
              <a:gd name="connsiteX99" fmla="*/ 6213266 w 11646040"/>
              <a:gd name="connsiteY99" fmla="*/ 459652 h 459652"/>
              <a:gd name="connsiteX100" fmla="*/ 6198268 w 11646040"/>
              <a:gd name="connsiteY100" fmla="*/ 459652 h 459652"/>
              <a:gd name="connsiteX101" fmla="*/ 6220767 w 11646040"/>
              <a:gd name="connsiteY101" fmla="*/ 440169 h 459652"/>
              <a:gd name="connsiteX102" fmla="*/ 6249428 w 11646040"/>
              <a:gd name="connsiteY102" fmla="*/ 432285 h 459652"/>
              <a:gd name="connsiteX103" fmla="*/ 5638952 w 11646040"/>
              <a:gd name="connsiteY103" fmla="*/ 432285 h 459652"/>
              <a:gd name="connsiteX104" fmla="*/ 5669557 w 11646040"/>
              <a:gd name="connsiteY104" fmla="*/ 438288 h 459652"/>
              <a:gd name="connsiteX105" fmla="*/ 5696860 w 11646040"/>
              <a:gd name="connsiteY105" fmla="*/ 459652 h 459652"/>
              <a:gd name="connsiteX106" fmla="*/ 5681392 w 11646040"/>
              <a:gd name="connsiteY106" fmla="*/ 459652 h 459652"/>
              <a:gd name="connsiteX107" fmla="*/ 5671148 w 11646040"/>
              <a:gd name="connsiteY107" fmla="*/ 447647 h 459652"/>
              <a:gd name="connsiteX108" fmla="*/ 5643094 w 11646040"/>
              <a:gd name="connsiteY108" fmla="*/ 439398 h 459652"/>
              <a:gd name="connsiteX109" fmla="*/ 5614162 w 11646040"/>
              <a:gd name="connsiteY109" fmla="*/ 446999 h 459652"/>
              <a:gd name="connsiteX110" fmla="*/ 5602792 w 11646040"/>
              <a:gd name="connsiteY110" fmla="*/ 459652 h 459652"/>
              <a:gd name="connsiteX111" fmla="*/ 5587789 w 11646040"/>
              <a:gd name="connsiteY111" fmla="*/ 459652 h 459652"/>
              <a:gd name="connsiteX112" fmla="*/ 5610290 w 11646040"/>
              <a:gd name="connsiteY112" fmla="*/ 440169 h 459652"/>
              <a:gd name="connsiteX113" fmla="*/ 5638952 w 11646040"/>
              <a:gd name="connsiteY113" fmla="*/ 432285 h 459652"/>
              <a:gd name="connsiteX114" fmla="*/ 5028478 w 11646040"/>
              <a:gd name="connsiteY114" fmla="*/ 432285 h 459652"/>
              <a:gd name="connsiteX115" fmla="*/ 5059082 w 11646040"/>
              <a:gd name="connsiteY115" fmla="*/ 438288 h 459652"/>
              <a:gd name="connsiteX116" fmla="*/ 5086385 w 11646040"/>
              <a:gd name="connsiteY116" fmla="*/ 459652 h 459652"/>
              <a:gd name="connsiteX117" fmla="*/ 5070916 w 11646040"/>
              <a:gd name="connsiteY117" fmla="*/ 459652 h 459652"/>
              <a:gd name="connsiteX118" fmla="*/ 5060674 w 11646040"/>
              <a:gd name="connsiteY118" fmla="*/ 447647 h 459652"/>
              <a:gd name="connsiteX119" fmla="*/ 5032622 w 11646040"/>
              <a:gd name="connsiteY119" fmla="*/ 439398 h 459652"/>
              <a:gd name="connsiteX120" fmla="*/ 5003687 w 11646040"/>
              <a:gd name="connsiteY120" fmla="*/ 446999 h 459652"/>
              <a:gd name="connsiteX121" fmla="*/ 4992317 w 11646040"/>
              <a:gd name="connsiteY121" fmla="*/ 459652 h 459652"/>
              <a:gd name="connsiteX122" fmla="*/ 4977317 w 11646040"/>
              <a:gd name="connsiteY122" fmla="*/ 459652 h 459652"/>
              <a:gd name="connsiteX123" fmla="*/ 4999816 w 11646040"/>
              <a:gd name="connsiteY123" fmla="*/ 440169 h 459652"/>
              <a:gd name="connsiteX124" fmla="*/ 5028478 w 11646040"/>
              <a:gd name="connsiteY124" fmla="*/ 432285 h 459652"/>
              <a:gd name="connsiteX125" fmla="*/ 4418003 w 11646040"/>
              <a:gd name="connsiteY125" fmla="*/ 432285 h 459652"/>
              <a:gd name="connsiteX126" fmla="*/ 4448607 w 11646040"/>
              <a:gd name="connsiteY126" fmla="*/ 438288 h 459652"/>
              <a:gd name="connsiteX127" fmla="*/ 4475911 w 11646040"/>
              <a:gd name="connsiteY127" fmla="*/ 459652 h 459652"/>
              <a:gd name="connsiteX128" fmla="*/ 4460443 w 11646040"/>
              <a:gd name="connsiteY128" fmla="*/ 459652 h 459652"/>
              <a:gd name="connsiteX129" fmla="*/ 4450201 w 11646040"/>
              <a:gd name="connsiteY129" fmla="*/ 447647 h 459652"/>
              <a:gd name="connsiteX130" fmla="*/ 4422145 w 11646040"/>
              <a:gd name="connsiteY130" fmla="*/ 439398 h 459652"/>
              <a:gd name="connsiteX131" fmla="*/ 4393214 w 11646040"/>
              <a:gd name="connsiteY131" fmla="*/ 446999 h 459652"/>
              <a:gd name="connsiteX132" fmla="*/ 4381844 w 11646040"/>
              <a:gd name="connsiteY132" fmla="*/ 459652 h 459652"/>
              <a:gd name="connsiteX133" fmla="*/ 4366843 w 11646040"/>
              <a:gd name="connsiteY133" fmla="*/ 459652 h 459652"/>
              <a:gd name="connsiteX134" fmla="*/ 4389343 w 11646040"/>
              <a:gd name="connsiteY134" fmla="*/ 440169 h 459652"/>
              <a:gd name="connsiteX135" fmla="*/ 4418003 w 11646040"/>
              <a:gd name="connsiteY135" fmla="*/ 432285 h 459652"/>
              <a:gd name="connsiteX136" fmla="*/ 3807528 w 11646040"/>
              <a:gd name="connsiteY136" fmla="*/ 432285 h 459652"/>
              <a:gd name="connsiteX137" fmla="*/ 3838133 w 11646040"/>
              <a:gd name="connsiteY137" fmla="*/ 438288 h 459652"/>
              <a:gd name="connsiteX138" fmla="*/ 3865437 w 11646040"/>
              <a:gd name="connsiteY138" fmla="*/ 459652 h 459652"/>
              <a:gd name="connsiteX139" fmla="*/ 3849969 w 11646040"/>
              <a:gd name="connsiteY139" fmla="*/ 459652 h 459652"/>
              <a:gd name="connsiteX140" fmla="*/ 3839725 w 11646040"/>
              <a:gd name="connsiteY140" fmla="*/ 447647 h 459652"/>
              <a:gd name="connsiteX141" fmla="*/ 3811669 w 11646040"/>
              <a:gd name="connsiteY141" fmla="*/ 439398 h 459652"/>
              <a:gd name="connsiteX142" fmla="*/ 3782738 w 11646040"/>
              <a:gd name="connsiteY142" fmla="*/ 446999 h 459652"/>
              <a:gd name="connsiteX143" fmla="*/ 3771368 w 11646040"/>
              <a:gd name="connsiteY143" fmla="*/ 459652 h 459652"/>
              <a:gd name="connsiteX144" fmla="*/ 3756367 w 11646040"/>
              <a:gd name="connsiteY144" fmla="*/ 459652 h 459652"/>
              <a:gd name="connsiteX145" fmla="*/ 3778867 w 11646040"/>
              <a:gd name="connsiteY145" fmla="*/ 440169 h 459652"/>
              <a:gd name="connsiteX146" fmla="*/ 3807528 w 11646040"/>
              <a:gd name="connsiteY146" fmla="*/ 432285 h 459652"/>
              <a:gd name="connsiteX147" fmla="*/ 3197053 w 11646040"/>
              <a:gd name="connsiteY147" fmla="*/ 432285 h 459652"/>
              <a:gd name="connsiteX148" fmla="*/ 3227658 w 11646040"/>
              <a:gd name="connsiteY148" fmla="*/ 438288 h 459652"/>
              <a:gd name="connsiteX149" fmla="*/ 3254961 w 11646040"/>
              <a:gd name="connsiteY149" fmla="*/ 459652 h 459652"/>
              <a:gd name="connsiteX150" fmla="*/ 3239493 w 11646040"/>
              <a:gd name="connsiteY150" fmla="*/ 459652 h 459652"/>
              <a:gd name="connsiteX151" fmla="*/ 3229251 w 11646040"/>
              <a:gd name="connsiteY151" fmla="*/ 447647 h 459652"/>
              <a:gd name="connsiteX152" fmla="*/ 3201195 w 11646040"/>
              <a:gd name="connsiteY152" fmla="*/ 439398 h 459652"/>
              <a:gd name="connsiteX153" fmla="*/ 3172264 w 11646040"/>
              <a:gd name="connsiteY153" fmla="*/ 446999 h 459652"/>
              <a:gd name="connsiteX154" fmla="*/ 3160894 w 11646040"/>
              <a:gd name="connsiteY154" fmla="*/ 459652 h 459652"/>
              <a:gd name="connsiteX155" fmla="*/ 3145893 w 11646040"/>
              <a:gd name="connsiteY155" fmla="*/ 459652 h 459652"/>
              <a:gd name="connsiteX156" fmla="*/ 3168393 w 11646040"/>
              <a:gd name="connsiteY156" fmla="*/ 440169 h 459652"/>
              <a:gd name="connsiteX157" fmla="*/ 3197053 w 11646040"/>
              <a:gd name="connsiteY157" fmla="*/ 432285 h 459652"/>
              <a:gd name="connsiteX158" fmla="*/ 2586579 w 11646040"/>
              <a:gd name="connsiteY158" fmla="*/ 432285 h 459652"/>
              <a:gd name="connsiteX159" fmla="*/ 2617183 w 11646040"/>
              <a:gd name="connsiteY159" fmla="*/ 438288 h 459652"/>
              <a:gd name="connsiteX160" fmla="*/ 2644486 w 11646040"/>
              <a:gd name="connsiteY160" fmla="*/ 459652 h 459652"/>
              <a:gd name="connsiteX161" fmla="*/ 2629019 w 11646040"/>
              <a:gd name="connsiteY161" fmla="*/ 459652 h 459652"/>
              <a:gd name="connsiteX162" fmla="*/ 2618776 w 11646040"/>
              <a:gd name="connsiteY162" fmla="*/ 447647 h 459652"/>
              <a:gd name="connsiteX163" fmla="*/ 2590721 w 11646040"/>
              <a:gd name="connsiteY163" fmla="*/ 439398 h 459652"/>
              <a:gd name="connsiteX164" fmla="*/ 2561790 w 11646040"/>
              <a:gd name="connsiteY164" fmla="*/ 446999 h 459652"/>
              <a:gd name="connsiteX165" fmla="*/ 2550420 w 11646040"/>
              <a:gd name="connsiteY165" fmla="*/ 459652 h 459652"/>
              <a:gd name="connsiteX166" fmla="*/ 2535418 w 11646040"/>
              <a:gd name="connsiteY166" fmla="*/ 459652 h 459652"/>
              <a:gd name="connsiteX167" fmla="*/ 2557918 w 11646040"/>
              <a:gd name="connsiteY167" fmla="*/ 440169 h 459652"/>
              <a:gd name="connsiteX168" fmla="*/ 2586579 w 11646040"/>
              <a:gd name="connsiteY168" fmla="*/ 432285 h 459652"/>
              <a:gd name="connsiteX169" fmla="*/ 1976103 w 11646040"/>
              <a:gd name="connsiteY169" fmla="*/ 432285 h 459652"/>
              <a:gd name="connsiteX170" fmla="*/ 2006707 w 11646040"/>
              <a:gd name="connsiteY170" fmla="*/ 438288 h 459652"/>
              <a:gd name="connsiteX171" fmla="*/ 2034010 w 11646040"/>
              <a:gd name="connsiteY171" fmla="*/ 459652 h 459652"/>
              <a:gd name="connsiteX172" fmla="*/ 2018543 w 11646040"/>
              <a:gd name="connsiteY172" fmla="*/ 459652 h 459652"/>
              <a:gd name="connsiteX173" fmla="*/ 2008299 w 11646040"/>
              <a:gd name="connsiteY173" fmla="*/ 447647 h 459652"/>
              <a:gd name="connsiteX174" fmla="*/ 1980245 w 11646040"/>
              <a:gd name="connsiteY174" fmla="*/ 439398 h 459652"/>
              <a:gd name="connsiteX175" fmla="*/ 1951313 w 11646040"/>
              <a:gd name="connsiteY175" fmla="*/ 446999 h 459652"/>
              <a:gd name="connsiteX176" fmla="*/ 1939943 w 11646040"/>
              <a:gd name="connsiteY176" fmla="*/ 459652 h 459652"/>
              <a:gd name="connsiteX177" fmla="*/ 1924942 w 11646040"/>
              <a:gd name="connsiteY177" fmla="*/ 459652 h 459652"/>
              <a:gd name="connsiteX178" fmla="*/ 1947441 w 11646040"/>
              <a:gd name="connsiteY178" fmla="*/ 440169 h 459652"/>
              <a:gd name="connsiteX179" fmla="*/ 1976103 w 11646040"/>
              <a:gd name="connsiteY179" fmla="*/ 432285 h 459652"/>
              <a:gd name="connsiteX180" fmla="*/ 1365627 w 11646040"/>
              <a:gd name="connsiteY180" fmla="*/ 432285 h 459652"/>
              <a:gd name="connsiteX181" fmla="*/ 1396232 w 11646040"/>
              <a:gd name="connsiteY181" fmla="*/ 438288 h 459652"/>
              <a:gd name="connsiteX182" fmla="*/ 1423534 w 11646040"/>
              <a:gd name="connsiteY182" fmla="*/ 459652 h 459652"/>
              <a:gd name="connsiteX183" fmla="*/ 1408067 w 11646040"/>
              <a:gd name="connsiteY183" fmla="*/ 459652 h 459652"/>
              <a:gd name="connsiteX184" fmla="*/ 1397824 w 11646040"/>
              <a:gd name="connsiteY184" fmla="*/ 447647 h 459652"/>
              <a:gd name="connsiteX185" fmla="*/ 1369770 w 11646040"/>
              <a:gd name="connsiteY185" fmla="*/ 439398 h 459652"/>
              <a:gd name="connsiteX186" fmla="*/ 1340838 w 11646040"/>
              <a:gd name="connsiteY186" fmla="*/ 446999 h 459652"/>
              <a:gd name="connsiteX187" fmla="*/ 1329468 w 11646040"/>
              <a:gd name="connsiteY187" fmla="*/ 459652 h 459652"/>
              <a:gd name="connsiteX188" fmla="*/ 1314466 w 11646040"/>
              <a:gd name="connsiteY188" fmla="*/ 459652 h 459652"/>
              <a:gd name="connsiteX189" fmla="*/ 1336966 w 11646040"/>
              <a:gd name="connsiteY189" fmla="*/ 440169 h 459652"/>
              <a:gd name="connsiteX190" fmla="*/ 1365627 w 11646040"/>
              <a:gd name="connsiteY190" fmla="*/ 432285 h 459652"/>
              <a:gd name="connsiteX191" fmla="*/ 755153 w 11646040"/>
              <a:gd name="connsiteY191" fmla="*/ 432285 h 459652"/>
              <a:gd name="connsiteX192" fmla="*/ 785757 w 11646040"/>
              <a:gd name="connsiteY192" fmla="*/ 438288 h 459652"/>
              <a:gd name="connsiteX193" fmla="*/ 813060 w 11646040"/>
              <a:gd name="connsiteY193" fmla="*/ 459652 h 459652"/>
              <a:gd name="connsiteX194" fmla="*/ 797593 w 11646040"/>
              <a:gd name="connsiteY194" fmla="*/ 459652 h 459652"/>
              <a:gd name="connsiteX195" fmla="*/ 787350 w 11646040"/>
              <a:gd name="connsiteY195" fmla="*/ 447647 h 459652"/>
              <a:gd name="connsiteX196" fmla="*/ 759295 w 11646040"/>
              <a:gd name="connsiteY196" fmla="*/ 439398 h 459652"/>
              <a:gd name="connsiteX197" fmla="*/ 730363 w 11646040"/>
              <a:gd name="connsiteY197" fmla="*/ 446999 h 459652"/>
              <a:gd name="connsiteX198" fmla="*/ 718993 w 11646040"/>
              <a:gd name="connsiteY198" fmla="*/ 459652 h 459652"/>
              <a:gd name="connsiteX199" fmla="*/ 703992 w 11646040"/>
              <a:gd name="connsiteY199" fmla="*/ 459652 h 459652"/>
              <a:gd name="connsiteX200" fmla="*/ 726492 w 11646040"/>
              <a:gd name="connsiteY200" fmla="*/ 440169 h 459652"/>
              <a:gd name="connsiteX201" fmla="*/ 755153 w 11646040"/>
              <a:gd name="connsiteY201" fmla="*/ 432285 h 459652"/>
              <a:gd name="connsiteX202" fmla="*/ 10830991 w 11646040"/>
              <a:gd name="connsiteY202" fmla="*/ 411256 h 459652"/>
              <a:gd name="connsiteX203" fmla="*/ 10963381 w 11646040"/>
              <a:gd name="connsiteY203" fmla="*/ 443968 h 459652"/>
              <a:gd name="connsiteX204" fmla="*/ 10986149 w 11646040"/>
              <a:gd name="connsiteY204" fmla="*/ 459652 h 459652"/>
              <a:gd name="connsiteX205" fmla="*/ 10962893 w 11646040"/>
              <a:gd name="connsiteY205" fmla="*/ 459652 h 459652"/>
              <a:gd name="connsiteX206" fmla="*/ 10922708 w 11646040"/>
              <a:gd name="connsiteY206" fmla="*/ 436327 h 459652"/>
              <a:gd name="connsiteX207" fmla="*/ 10833455 w 11646040"/>
              <a:gd name="connsiteY207" fmla="*/ 421768 h 459652"/>
              <a:gd name="connsiteX208" fmla="*/ 10830991 w 11646040"/>
              <a:gd name="connsiteY208" fmla="*/ 421804 h 459652"/>
              <a:gd name="connsiteX209" fmla="*/ 10830991 w 11646040"/>
              <a:gd name="connsiteY209" fmla="*/ 421695 h 459652"/>
              <a:gd name="connsiteX210" fmla="*/ 10826576 w 11646040"/>
              <a:gd name="connsiteY210" fmla="*/ 421731 h 459652"/>
              <a:gd name="connsiteX211" fmla="*/ 10738502 w 11646040"/>
              <a:gd name="connsiteY211" fmla="*/ 436738 h 459652"/>
              <a:gd name="connsiteX212" fmla="*/ 10699223 w 11646040"/>
              <a:gd name="connsiteY212" fmla="*/ 459652 h 459652"/>
              <a:gd name="connsiteX213" fmla="*/ 10674963 w 11646040"/>
              <a:gd name="connsiteY213" fmla="*/ 459652 h 459652"/>
              <a:gd name="connsiteX214" fmla="*/ 10689092 w 11646040"/>
              <a:gd name="connsiteY214" fmla="*/ 448862 h 459652"/>
              <a:gd name="connsiteX215" fmla="*/ 10830991 w 11646040"/>
              <a:gd name="connsiteY215" fmla="*/ 412059 h 459652"/>
              <a:gd name="connsiteX216" fmla="*/ 10220516 w 11646040"/>
              <a:gd name="connsiteY216" fmla="*/ 411256 h 459652"/>
              <a:gd name="connsiteX217" fmla="*/ 10352906 w 11646040"/>
              <a:gd name="connsiteY217" fmla="*/ 443968 h 459652"/>
              <a:gd name="connsiteX218" fmla="*/ 10375674 w 11646040"/>
              <a:gd name="connsiteY218" fmla="*/ 459652 h 459652"/>
              <a:gd name="connsiteX219" fmla="*/ 10352417 w 11646040"/>
              <a:gd name="connsiteY219" fmla="*/ 459652 h 459652"/>
              <a:gd name="connsiteX220" fmla="*/ 10312233 w 11646040"/>
              <a:gd name="connsiteY220" fmla="*/ 436327 h 459652"/>
              <a:gd name="connsiteX221" fmla="*/ 10222979 w 11646040"/>
              <a:gd name="connsiteY221" fmla="*/ 421768 h 459652"/>
              <a:gd name="connsiteX222" fmla="*/ 10220516 w 11646040"/>
              <a:gd name="connsiteY222" fmla="*/ 421804 h 459652"/>
              <a:gd name="connsiteX223" fmla="*/ 10220516 w 11646040"/>
              <a:gd name="connsiteY223" fmla="*/ 421695 h 459652"/>
              <a:gd name="connsiteX224" fmla="*/ 10216101 w 11646040"/>
              <a:gd name="connsiteY224" fmla="*/ 421731 h 459652"/>
              <a:gd name="connsiteX225" fmla="*/ 10128027 w 11646040"/>
              <a:gd name="connsiteY225" fmla="*/ 436738 h 459652"/>
              <a:gd name="connsiteX226" fmla="*/ 10088747 w 11646040"/>
              <a:gd name="connsiteY226" fmla="*/ 459652 h 459652"/>
              <a:gd name="connsiteX227" fmla="*/ 10064487 w 11646040"/>
              <a:gd name="connsiteY227" fmla="*/ 459652 h 459652"/>
              <a:gd name="connsiteX228" fmla="*/ 10078617 w 11646040"/>
              <a:gd name="connsiteY228" fmla="*/ 448862 h 459652"/>
              <a:gd name="connsiteX229" fmla="*/ 10220516 w 11646040"/>
              <a:gd name="connsiteY229" fmla="*/ 412059 h 459652"/>
              <a:gd name="connsiteX230" fmla="*/ 9610041 w 11646040"/>
              <a:gd name="connsiteY230" fmla="*/ 411256 h 459652"/>
              <a:gd name="connsiteX231" fmla="*/ 9742430 w 11646040"/>
              <a:gd name="connsiteY231" fmla="*/ 443968 h 459652"/>
              <a:gd name="connsiteX232" fmla="*/ 9765199 w 11646040"/>
              <a:gd name="connsiteY232" fmla="*/ 459652 h 459652"/>
              <a:gd name="connsiteX233" fmla="*/ 9741942 w 11646040"/>
              <a:gd name="connsiteY233" fmla="*/ 459652 h 459652"/>
              <a:gd name="connsiteX234" fmla="*/ 9701757 w 11646040"/>
              <a:gd name="connsiteY234" fmla="*/ 436327 h 459652"/>
              <a:gd name="connsiteX235" fmla="*/ 9612503 w 11646040"/>
              <a:gd name="connsiteY235" fmla="*/ 421768 h 459652"/>
              <a:gd name="connsiteX236" fmla="*/ 9610041 w 11646040"/>
              <a:gd name="connsiteY236" fmla="*/ 421804 h 459652"/>
              <a:gd name="connsiteX237" fmla="*/ 9610041 w 11646040"/>
              <a:gd name="connsiteY237" fmla="*/ 421695 h 459652"/>
              <a:gd name="connsiteX238" fmla="*/ 9605626 w 11646040"/>
              <a:gd name="connsiteY238" fmla="*/ 421731 h 459652"/>
              <a:gd name="connsiteX239" fmla="*/ 9517552 w 11646040"/>
              <a:gd name="connsiteY239" fmla="*/ 436738 h 459652"/>
              <a:gd name="connsiteX240" fmla="*/ 9478272 w 11646040"/>
              <a:gd name="connsiteY240" fmla="*/ 459652 h 459652"/>
              <a:gd name="connsiteX241" fmla="*/ 9454012 w 11646040"/>
              <a:gd name="connsiteY241" fmla="*/ 459652 h 459652"/>
              <a:gd name="connsiteX242" fmla="*/ 9468142 w 11646040"/>
              <a:gd name="connsiteY242" fmla="*/ 448862 h 459652"/>
              <a:gd name="connsiteX243" fmla="*/ 9610041 w 11646040"/>
              <a:gd name="connsiteY243" fmla="*/ 412059 h 459652"/>
              <a:gd name="connsiteX244" fmla="*/ 8999566 w 11646040"/>
              <a:gd name="connsiteY244" fmla="*/ 411256 h 459652"/>
              <a:gd name="connsiteX245" fmla="*/ 9131956 w 11646040"/>
              <a:gd name="connsiteY245" fmla="*/ 443968 h 459652"/>
              <a:gd name="connsiteX246" fmla="*/ 9154724 w 11646040"/>
              <a:gd name="connsiteY246" fmla="*/ 459652 h 459652"/>
              <a:gd name="connsiteX247" fmla="*/ 9131467 w 11646040"/>
              <a:gd name="connsiteY247" fmla="*/ 459652 h 459652"/>
              <a:gd name="connsiteX248" fmla="*/ 9091282 w 11646040"/>
              <a:gd name="connsiteY248" fmla="*/ 436327 h 459652"/>
              <a:gd name="connsiteX249" fmla="*/ 9002028 w 11646040"/>
              <a:gd name="connsiteY249" fmla="*/ 421768 h 459652"/>
              <a:gd name="connsiteX250" fmla="*/ 8999566 w 11646040"/>
              <a:gd name="connsiteY250" fmla="*/ 421804 h 459652"/>
              <a:gd name="connsiteX251" fmla="*/ 8999566 w 11646040"/>
              <a:gd name="connsiteY251" fmla="*/ 421695 h 459652"/>
              <a:gd name="connsiteX252" fmla="*/ 8995151 w 11646040"/>
              <a:gd name="connsiteY252" fmla="*/ 421731 h 459652"/>
              <a:gd name="connsiteX253" fmla="*/ 8907076 w 11646040"/>
              <a:gd name="connsiteY253" fmla="*/ 436738 h 459652"/>
              <a:gd name="connsiteX254" fmla="*/ 8867797 w 11646040"/>
              <a:gd name="connsiteY254" fmla="*/ 459652 h 459652"/>
              <a:gd name="connsiteX255" fmla="*/ 8843537 w 11646040"/>
              <a:gd name="connsiteY255" fmla="*/ 459652 h 459652"/>
              <a:gd name="connsiteX256" fmla="*/ 8857666 w 11646040"/>
              <a:gd name="connsiteY256" fmla="*/ 448862 h 459652"/>
              <a:gd name="connsiteX257" fmla="*/ 8999566 w 11646040"/>
              <a:gd name="connsiteY257" fmla="*/ 412059 h 459652"/>
              <a:gd name="connsiteX258" fmla="*/ 8389091 w 11646040"/>
              <a:gd name="connsiteY258" fmla="*/ 411256 h 459652"/>
              <a:gd name="connsiteX259" fmla="*/ 8521480 w 11646040"/>
              <a:gd name="connsiteY259" fmla="*/ 443968 h 459652"/>
              <a:gd name="connsiteX260" fmla="*/ 8544249 w 11646040"/>
              <a:gd name="connsiteY260" fmla="*/ 459652 h 459652"/>
              <a:gd name="connsiteX261" fmla="*/ 8520992 w 11646040"/>
              <a:gd name="connsiteY261" fmla="*/ 459652 h 459652"/>
              <a:gd name="connsiteX262" fmla="*/ 8480807 w 11646040"/>
              <a:gd name="connsiteY262" fmla="*/ 436327 h 459652"/>
              <a:gd name="connsiteX263" fmla="*/ 8391553 w 11646040"/>
              <a:gd name="connsiteY263" fmla="*/ 421768 h 459652"/>
              <a:gd name="connsiteX264" fmla="*/ 8389091 w 11646040"/>
              <a:gd name="connsiteY264" fmla="*/ 421804 h 459652"/>
              <a:gd name="connsiteX265" fmla="*/ 8389091 w 11646040"/>
              <a:gd name="connsiteY265" fmla="*/ 421695 h 459652"/>
              <a:gd name="connsiteX266" fmla="*/ 8384676 w 11646040"/>
              <a:gd name="connsiteY266" fmla="*/ 421731 h 459652"/>
              <a:gd name="connsiteX267" fmla="*/ 8296601 w 11646040"/>
              <a:gd name="connsiteY267" fmla="*/ 436738 h 459652"/>
              <a:gd name="connsiteX268" fmla="*/ 8257322 w 11646040"/>
              <a:gd name="connsiteY268" fmla="*/ 459652 h 459652"/>
              <a:gd name="connsiteX269" fmla="*/ 8233062 w 11646040"/>
              <a:gd name="connsiteY269" fmla="*/ 459652 h 459652"/>
              <a:gd name="connsiteX270" fmla="*/ 8247191 w 11646040"/>
              <a:gd name="connsiteY270" fmla="*/ 448862 h 459652"/>
              <a:gd name="connsiteX271" fmla="*/ 8389091 w 11646040"/>
              <a:gd name="connsiteY271" fmla="*/ 412059 h 459652"/>
              <a:gd name="connsiteX272" fmla="*/ 7778616 w 11646040"/>
              <a:gd name="connsiteY272" fmla="*/ 411256 h 459652"/>
              <a:gd name="connsiteX273" fmla="*/ 7911006 w 11646040"/>
              <a:gd name="connsiteY273" fmla="*/ 443968 h 459652"/>
              <a:gd name="connsiteX274" fmla="*/ 7933774 w 11646040"/>
              <a:gd name="connsiteY274" fmla="*/ 459652 h 459652"/>
              <a:gd name="connsiteX275" fmla="*/ 7910517 w 11646040"/>
              <a:gd name="connsiteY275" fmla="*/ 459652 h 459652"/>
              <a:gd name="connsiteX276" fmla="*/ 7870332 w 11646040"/>
              <a:gd name="connsiteY276" fmla="*/ 436327 h 459652"/>
              <a:gd name="connsiteX277" fmla="*/ 7781078 w 11646040"/>
              <a:gd name="connsiteY277" fmla="*/ 421768 h 459652"/>
              <a:gd name="connsiteX278" fmla="*/ 7778616 w 11646040"/>
              <a:gd name="connsiteY278" fmla="*/ 421804 h 459652"/>
              <a:gd name="connsiteX279" fmla="*/ 7778616 w 11646040"/>
              <a:gd name="connsiteY279" fmla="*/ 421695 h 459652"/>
              <a:gd name="connsiteX280" fmla="*/ 7774200 w 11646040"/>
              <a:gd name="connsiteY280" fmla="*/ 421731 h 459652"/>
              <a:gd name="connsiteX281" fmla="*/ 7686126 w 11646040"/>
              <a:gd name="connsiteY281" fmla="*/ 436738 h 459652"/>
              <a:gd name="connsiteX282" fmla="*/ 7646847 w 11646040"/>
              <a:gd name="connsiteY282" fmla="*/ 459652 h 459652"/>
              <a:gd name="connsiteX283" fmla="*/ 7622587 w 11646040"/>
              <a:gd name="connsiteY283" fmla="*/ 459652 h 459652"/>
              <a:gd name="connsiteX284" fmla="*/ 7636716 w 11646040"/>
              <a:gd name="connsiteY284" fmla="*/ 448862 h 459652"/>
              <a:gd name="connsiteX285" fmla="*/ 7778616 w 11646040"/>
              <a:gd name="connsiteY285" fmla="*/ 412059 h 459652"/>
              <a:gd name="connsiteX286" fmla="*/ 7168142 w 11646040"/>
              <a:gd name="connsiteY286" fmla="*/ 411256 h 459652"/>
              <a:gd name="connsiteX287" fmla="*/ 7300532 w 11646040"/>
              <a:gd name="connsiteY287" fmla="*/ 443968 h 459652"/>
              <a:gd name="connsiteX288" fmla="*/ 7323300 w 11646040"/>
              <a:gd name="connsiteY288" fmla="*/ 459652 h 459652"/>
              <a:gd name="connsiteX289" fmla="*/ 7300043 w 11646040"/>
              <a:gd name="connsiteY289" fmla="*/ 459652 h 459652"/>
              <a:gd name="connsiteX290" fmla="*/ 7259858 w 11646040"/>
              <a:gd name="connsiteY290" fmla="*/ 436327 h 459652"/>
              <a:gd name="connsiteX291" fmla="*/ 7170605 w 11646040"/>
              <a:gd name="connsiteY291" fmla="*/ 421768 h 459652"/>
              <a:gd name="connsiteX292" fmla="*/ 7168142 w 11646040"/>
              <a:gd name="connsiteY292" fmla="*/ 421804 h 459652"/>
              <a:gd name="connsiteX293" fmla="*/ 7168142 w 11646040"/>
              <a:gd name="connsiteY293" fmla="*/ 421695 h 459652"/>
              <a:gd name="connsiteX294" fmla="*/ 7163726 w 11646040"/>
              <a:gd name="connsiteY294" fmla="*/ 421731 h 459652"/>
              <a:gd name="connsiteX295" fmla="*/ 7075653 w 11646040"/>
              <a:gd name="connsiteY295" fmla="*/ 436738 h 459652"/>
              <a:gd name="connsiteX296" fmla="*/ 7036374 w 11646040"/>
              <a:gd name="connsiteY296" fmla="*/ 459652 h 459652"/>
              <a:gd name="connsiteX297" fmla="*/ 7012113 w 11646040"/>
              <a:gd name="connsiteY297" fmla="*/ 459652 h 459652"/>
              <a:gd name="connsiteX298" fmla="*/ 7026243 w 11646040"/>
              <a:gd name="connsiteY298" fmla="*/ 448862 h 459652"/>
              <a:gd name="connsiteX299" fmla="*/ 7168142 w 11646040"/>
              <a:gd name="connsiteY299" fmla="*/ 412059 h 459652"/>
              <a:gd name="connsiteX300" fmla="*/ 6557668 w 11646040"/>
              <a:gd name="connsiteY300" fmla="*/ 411256 h 459652"/>
              <a:gd name="connsiteX301" fmla="*/ 6690058 w 11646040"/>
              <a:gd name="connsiteY301" fmla="*/ 443968 h 459652"/>
              <a:gd name="connsiteX302" fmla="*/ 6712827 w 11646040"/>
              <a:gd name="connsiteY302" fmla="*/ 459652 h 459652"/>
              <a:gd name="connsiteX303" fmla="*/ 6689569 w 11646040"/>
              <a:gd name="connsiteY303" fmla="*/ 459652 h 459652"/>
              <a:gd name="connsiteX304" fmla="*/ 6649384 w 11646040"/>
              <a:gd name="connsiteY304" fmla="*/ 436327 h 459652"/>
              <a:gd name="connsiteX305" fmla="*/ 6560131 w 11646040"/>
              <a:gd name="connsiteY305" fmla="*/ 421768 h 459652"/>
              <a:gd name="connsiteX306" fmla="*/ 6557668 w 11646040"/>
              <a:gd name="connsiteY306" fmla="*/ 421804 h 459652"/>
              <a:gd name="connsiteX307" fmla="*/ 6557668 w 11646040"/>
              <a:gd name="connsiteY307" fmla="*/ 421695 h 459652"/>
              <a:gd name="connsiteX308" fmla="*/ 6553252 w 11646040"/>
              <a:gd name="connsiteY308" fmla="*/ 421731 h 459652"/>
              <a:gd name="connsiteX309" fmla="*/ 6465178 w 11646040"/>
              <a:gd name="connsiteY309" fmla="*/ 436738 h 459652"/>
              <a:gd name="connsiteX310" fmla="*/ 6425900 w 11646040"/>
              <a:gd name="connsiteY310" fmla="*/ 459652 h 459652"/>
              <a:gd name="connsiteX311" fmla="*/ 6401639 w 11646040"/>
              <a:gd name="connsiteY311" fmla="*/ 459652 h 459652"/>
              <a:gd name="connsiteX312" fmla="*/ 6415768 w 11646040"/>
              <a:gd name="connsiteY312" fmla="*/ 448862 h 459652"/>
              <a:gd name="connsiteX313" fmla="*/ 6557668 w 11646040"/>
              <a:gd name="connsiteY313" fmla="*/ 412059 h 459652"/>
              <a:gd name="connsiteX314" fmla="*/ 5947191 w 11646040"/>
              <a:gd name="connsiteY314" fmla="*/ 411256 h 459652"/>
              <a:gd name="connsiteX315" fmla="*/ 6079582 w 11646040"/>
              <a:gd name="connsiteY315" fmla="*/ 443968 h 459652"/>
              <a:gd name="connsiteX316" fmla="*/ 6102350 w 11646040"/>
              <a:gd name="connsiteY316" fmla="*/ 459652 h 459652"/>
              <a:gd name="connsiteX317" fmla="*/ 6079093 w 11646040"/>
              <a:gd name="connsiteY317" fmla="*/ 459652 h 459652"/>
              <a:gd name="connsiteX318" fmla="*/ 6038908 w 11646040"/>
              <a:gd name="connsiteY318" fmla="*/ 436327 h 459652"/>
              <a:gd name="connsiteX319" fmla="*/ 5949657 w 11646040"/>
              <a:gd name="connsiteY319" fmla="*/ 421768 h 459652"/>
              <a:gd name="connsiteX320" fmla="*/ 5947191 w 11646040"/>
              <a:gd name="connsiteY320" fmla="*/ 421804 h 459652"/>
              <a:gd name="connsiteX321" fmla="*/ 5947191 w 11646040"/>
              <a:gd name="connsiteY321" fmla="*/ 421695 h 459652"/>
              <a:gd name="connsiteX322" fmla="*/ 5942776 w 11646040"/>
              <a:gd name="connsiteY322" fmla="*/ 421731 h 459652"/>
              <a:gd name="connsiteX323" fmla="*/ 5854703 w 11646040"/>
              <a:gd name="connsiteY323" fmla="*/ 436738 h 459652"/>
              <a:gd name="connsiteX324" fmla="*/ 5815424 w 11646040"/>
              <a:gd name="connsiteY324" fmla="*/ 459652 h 459652"/>
              <a:gd name="connsiteX325" fmla="*/ 5791163 w 11646040"/>
              <a:gd name="connsiteY325" fmla="*/ 459652 h 459652"/>
              <a:gd name="connsiteX326" fmla="*/ 5805293 w 11646040"/>
              <a:gd name="connsiteY326" fmla="*/ 448862 h 459652"/>
              <a:gd name="connsiteX327" fmla="*/ 5947191 w 11646040"/>
              <a:gd name="connsiteY327" fmla="*/ 412059 h 459652"/>
              <a:gd name="connsiteX328" fmla="*/ 5336717 w 11646040"/>
              <a:gd name="connsiteY328" fmla="*/ 411256 h 459652"/>
              <a:gd name="connsiteX329" fmla="*/ 5469107 w 11646040"/>
              <a:gd name="connsiteY329" fmla="*/ 443968 h 459652"/>
              <a:gd name="connsiteX330" fmla="*/ 5491875 w 11646040"/>
              <a:gd name="connsiteY330" fmla="*/ 459652 h 459652"/>
              <a:gd name="connsiteX331" fmla="*/ 5468619 w 11646040"/>
              <a:gd name="connsiteY331" fmla="*/ 459652 h 459652"/>
              <a:gd name="connsiteX332" fmla="*/ 5428434 w 11646040"/>
              <a:gd name="connsiteY332" fmla="*/ 436327 h 459652"/>
              <a:gd name="connsiteX333" fmla="*/ 5339180 w 11646040"/>
              <a:gd name="connsiteY333" fmla="*/ 421768 h 459652"/>
              <a:gd name="connsiteX334" fmla="*/ 5336717 w 11646040"/>
              <a:gd name="connsiteY334" fmla="*/ 421804 h 459652"/>
              <a:gd name="connsiteX335" fmla="*/ 5336717 w 11646040"/>
              <a:gd name="connsiteY335" fmla="*/ 421695 h 459652"/>
              <a:gd name="connsiteX336" fmla="*/ 5332302 w 11646040"/>
              <a:gd name="connsiteY336" fmla="*/ 421731 h 459652"/>
              <a:gd name="connsiteX337" fmla="*/ 5244228 w 11646040"/>
              <a:gd name="connsiteY337" fmla="*/ 436738 h 459652"/>
              <a:gd name="connsiteX338" fmla="*/ 5204949 w 11646040"/>
              <a:gd name="connsiteY338" fmla="*/ 459652 h 459652"/>
              <a:gd name="connsiteX339" fmla="*/ 5180690 w 11646040"/>
              <a:gd name="connsiteY339" fmla="*/ 459652 h 459652"/>
              <a:gd name="connsiteX340" fmla="*/ 5194819 w 11646040"/>
              <a:gd name="connsiteY340" fmla="*/ 448862 h 459652"/>
              <a:gd name="connsiteX341" fmla="*/ 5336717 w 11646040"/>
              <a:gd name="connsiteY341" fmla="*/ 412059 h 459652"/>
              <a:gd name="connsiteX342" fmla="*/ 4726245 w 11646040"/>
              <a:gd name="connsiteY342" fmla="*/ 411256 h 459652"/>
              <a:gd name="connsiteX343" fmla="*/ 4858634 w 11646040"/>
              <a:gd name="connsiteY343" fmla="*/ 443968 h 459652"/>
              <a:gd name="connsiteX344" fmla="*/ 4881403 w 11646040"/>
              <a:gd name="connsiteY344" fmla="*/ 459652 h 459652"/>
              <a:gd name="connsiteX345" fmla="*/ 4858146 w 11646040"/>
              <a:gd name="connsiteY345" fmla="*/ 459652 h 459652"/>
              <a:gd name="connsiteX346" fmla="*/ 4817961 w 11646040"/>
              <a:gd name="connsiteY346" fmla="*/ 436327 h 459652"/>
              <a:gd name="connsiteX347" fmla="*/ 4728708 w 11646040"/>
              <a:gd name="connsiteY347" fmla="*/ 421768 h 459652"/>
              <a:gd name="connsiteX348" fmla="*/ 4726245 w 11646040"/>
              <a:gd name="connsiteY348" fmla="*/ 421804 h 459652"/>
              <a:gd name="connsiteX349" fmla="*/ 4726245 w 11646040"/>
              <a:gd name="connsiteY349" fmla="*/ 421695 h 459652"/>
              <a:gd name="connsiteX350" fmla="*/ 4721830 w 11646040"/>
              <a:gd name="connsiteY350" fmla="*/ 421731 h 459652"/>
              <a:gd name="connsiteX351" fmla="*/ 4633755 w 11646040"/>
              <a:gd name="connsiteY351" fmla="*/ 436738 h 459652"/>
              <a:gd name="connsiteX352" fmla="*/ 4594476 w 11646040"/>
              <a:gd name="connsiteY352" fmla="*/ 459652 h 459652"/>
              <a:gd name="connsiteX353" fmla="*/ 4572950 w 11646040"/>
              <a:gd name="connsiteY353" fmla="*/ 459652 h 459652"/>
              <a:gd name="connsiteX354" fmla="*/ 4605453 w 11646040"/>
              <a:gd name="connsiteY354" fmla="*/ 437296 h 459652"/>
              <a:gd name="connsiteX355" fmla="*/ 4674989 w 11646040"/>
              <a:gd name="connsiteY355" fmla="*/ 415680 h 459652"/>
              <a:gd name="connsiteX356" fmla="*/ 4726245 w 11646040"/>
              <a:gd name="connsiteY356" fmla="*/ 412059 h 459652"/>
              <a:gd name="connsiteX357" fmla="*/ 4115769 w 11646040"/>
              <a:gd name="connsiteY357" fmla="*/ 411256 h 459652"/>
              <a:gd name="connsiteX358" fmla="*/ 4248159 w 11646040"/>
              <a:gd name="connsiteY358" fmla="*/ 443968 h 459652"/>
              <a:gd name="connsiteX359" fmla="*/ 4270927 w 11646040"/>
              <a:gd name="connsiteY359" fmla="*/ 459652 h 459652"/>
              <a:gd name="connsiteX360" fmla="*/ 4247670 w 11646040"/>
              <a:gd name="connsiteY360" fmla="*/ 459652 h 459652"/>
              <a:gd name="connsiteX361" fmla="*/ 4207486 w 11646040"/>
              <a:gd name="connsiteY361" fmla="*/ 436327 h 459652"/>
              <a:gd name="connsiteX362" fmla="*/ 4118232 w 11646040"/>
              <a:gd name="connsiteY362" fmla="*/ 421768 h 459652"/>
              <a:gd name="connsiteX363" fmla="*/ 4115769 w 11646040"/>
              <a:gd name="connsiteY363" fmla="*/ 421804 h 459652"/>
              <a:gd name="connsiteX364" fmla="*/ 4115769 w 11646040"/>
              <a:gd name="connsiteY364" fmla="*/ 421695 h 459652"/>
              <a:gd name="connsiteX365" fmla="*/ 4111354 w 11646040"/>
              <a:gd name="connsiteY365" fmla="*/ 421731 h 459652"/>
              <a:gd name="connsiteX366" fmla="*/ 4023280 w 11646040"/>
              <a:gd name="connsiteY366" fmla="*/ 436738 h 459652"/>
              <a:gd name="connsiteX367" fmla="*/ 3984001 w 11646040"/>
              <a:gd name="connsiteY367" fmla="*/ 459652 h 459652"/>
              <a:gd name="connsiteX368" fmla="*/ 3962475 w 11646040"/>
              <a:gd name="connsiteY368" fmla="*/ 459652 h 459652"/>
              <a:gd name="connsiteX369" fmla="*/ 3994978 w 11646040"/>
              <a:gd name="connsiteY369" fmla="*/ 437296 h 459652"/>
              <a:gd name="connsiteX370" fmla="*/ 4064513 w 11646040"/>
              <a:gd name="connsiteY370" fmla="*/ 415680 h 459652"/>
              <a:gd name="connsiteX371" fmla="*/ 4115769 w 11646040"/>
              <a:gd name="connsiteY371" fmla="*/ 412059 h 459652"/>
              <a:gd name="connsiteX372" fmla="*/ 3505294 w 11646040"/>
              <a:gd name="connsiteY372" fmla="*/ 411256 h 459652"/>
              <a:gd name="connsiteX373" fmla="*/ 3637684 w 11646040"/>
              <a:gd name="connsiteY373" fmla="*/ 443968 h 459652"/>
              <a:gd name="connsiteX374" fmla="*/ 3660452 w 11646040"/>
              <a:gd name="connsiteY374" fmla="*/ 459652 h 459652"/>
              <a:gd name="connsiteX375" fmla="*/ 3637196 w 11646040"/>
              <a:gd name="connsiteY375" fmla="*/ 459652 h 459652"/>
              <a:gd name="connsiteX376" fmla="*/ 3597011 w 11646040"/>
              <a:gd name="connsiteY376" fmla="*/ 436327 h 459652"/>
              <a:gd name="connsiteX377" fmla="*/ 3507757 w 11646040"/>
              <a:gd name="connsiteY377" fmla="*/ 421768 h 459652"/>
              <a:gd name="connsiteX378" fmla="*/ 3505294 w 11646040"/>
              <a:gd name="connsiteY378" fmla="*/ 421804 h 459652"/>
              <a:gd name="connsiteX379" fmla="*/ 3505294 w 11646040"/>
              <a:gd name="connsiteY379" fmla="*/ 421695 h 459652"/>
              <a:gd name="connsiteX380" fmla="*/ 3500879 w 11646040"/>
              <a:gd name="connsiteY380" fmla="*/ 421731 h 459652"/>
              <a:gd name="connsiteX381" fmla="*/ 3412805 w 11646040"/>
              <a:gd name="connsiteY381" fmla="*/ 436738 h 459652"/>
              <a:gd name="connsiteX382" fmla="*/ 3373526 w 11646040"/>
              <a:gd name="connsiteY382" fmla="*/ 459652 h 459652"/>
              <a:gd name="connsiteX383" fmla="*/ 3352001 w 11646040"/>
              <a:gd name="connsiteY383" fmla="*/ 459652 h 459652"/>
              <a:gd name="connsiteX384" fmla="*/ 3384503 w 11646040"/>
              <a:gd name="connsiteY384" fmla="*/ 437296 h 459652"/>
              <a:gd name="connsiteX385" fmla="*/ 3454039 w 11646040"/>
              <a:gd name="connsiteY385" fmla="*/ 415680 h 459652"/>
              <a:gd name="connsiteX386" fmla="*/ 3505294 w 11646040"/>
              <a:gd name="connsiteY386" fmla="*/ 412059 h 459652"/>
              <a:gd name="connsiteX387" fmla="*/ 2894819 w 11646040"/>
              <a:gd name="connsiteY387" fmla="*/ 411256 h 459652"/>
              <a:gd name="connsiteX388" fmla="*/ 3027209 w 11646040"/>
              <a:gd name="connsiteY388" fmla="*/ 443968 h 459652"/>
              <a:gd name="connsiteX389" fmla="*/ 3049978 w 11646040"/>
              <a:gd name="connsiteY389" fmla="*/ 459652 h 459652"/>
              <a:gd name="connsiteX390" fmla="*/ 3026721 w 11646040"/>
              <a:gd name="connsiteY390" fmla="*/ 459652 h 459652"/>
              <a:gd name="connsiteX391" fmla="*/ 2986536 w 11646040"/>
              <a:gd name="connsiteY391" fmla="*/ 436327 h 459652"/>
              <a:gd name="connsiteX392" fmla="*/ 2897283 w 11646040"/>
              <a:gd name="connsiteY392" fmla="*/ 421768 h 459652"/>
              <a:gd name="connsiteX393" fmla="*/ 2894819 w 11646040"/>
              <a:gd name="connsiteY393" fmla="*/ 421804 h 459652"/>
              <a:gd name="connsiteX394" fmla="*/ 2894819 w 11646040"/>
              <a:gd name="connsiteY394" fmla="*/ 421695 h 459652"/>
              <a:gd name="connsiteX395" fmla="*/ 2890405 w 11646040"/>
              <a:gd name="connsiteY395" fmla="*/ 421731 h 459652"/>
              <a:gd name="connsiteX396" fmla="*/ 2802331 w 11646040"/>
              <a:gd name="connsiteY396" fmla="*/ 436738 h 459652"/>
              <a:gd name="connsiteX397" fmla="*/ 2763052 w 11646040"/>
              <a:gd name="connsiteY397" fmla="*/ 459652 h 459652"/>
              <a:gd name="connsiteX398" fmla="*/ 2741527 w 11646040"/>
              <a:gd name="connsiteY398" fmla="*/ 459652 h 459652"/>
              <a:gd name="connsiteX399" fmla="*/ 2774029 w 11646040"/>
              <a:gd name="connsiteY399" fmla="*/ 437296 h 459652"/>
              <a:gd name="connsiteX400" fmla="*/ 2843565 w 11646040"/>
              <a:gd name="connsiteY400" fmla="*/ 415680 h 459652"/>
              <a:gd name="connsiteX401" fmla="*/ 2894819 w 11646040"/>
              <a:gd name="connsiteY401" fmla="*/ 412059 h 459652"/>
              <a:gd name="connsiteX402" fmla="*/ 2284343 w 11646040"/>
              <a:gd name="connsiteY402" fmla="*/ 411256 h 459652"/>
              <a:gd name="connsiteX403" fmla="*/ 2416733 w 11646040"/>
              <a:gd name="connsiteY403" fmla="*/ 443968 h 459652"/>
              <a:gd name="connsiteX404" fmla="*/ 2439501 w 11646040"/>
              <a:gd name="connsiteY404" fmla="*/ 459652 h 459652"/>
              <a:gd name="connsiteX405" fmla="*/ 2416245 w 11646040"/>
              <a:gd name="connsiteY405" fmla="*/ 459652 h 459652"/>
              <a:gd name="connsiteX406" fmla="*/ 2376059 w 11646040"/>
              <a:gd name="connsiteY406" fmla="*/ 436327 h 459652"/>
              <a:gd name="connsiteX407" fmla="*/ 2286807 w 11646040"/>
              <a:gd name="connsiteY407" fmla="*/ 421768 h 459652"/>
              <a:gd name="connsiteX408" fmla="*/ 2284343 w 11646040"/>
              <a:gd name="connsiteY408" fmla="*/ 421804 h 459652"/>
              <a:gd name="connsiteX409" fmla="*/ 2284343 w 11646040"/>
              <a:gd name="connsiteY409" fmla="*/ 421695 h 459652"/>
              <a:gd name="connsiteX410" fmla="*/ 2279928 w 11646040"/>
              <a:gd name="connsiteY410" fmla="*/ 421731 h 459652"/>
              <a:gd name="connsiteX411" fmla="*/ 2191854 w 11646040"/>
              <a:gd name="connsiteY411" fmla="*/ 436738 h 459652"/>
              <a:gd name="connsiteX412" fmla="*/ 2152574 w 11646040"/>
              <a:gd name="connsiteY412" fmla="*/ 459652 h 459652"/>
              <a:gd name="connsiteX413" fmla="*/ 2131050 w 11646040"/>
              <a:gd name="connsiteY413" fmla="*/ 459652 h 459652"/>
              <a:gd name="connsiteX414" fmla="*/ 2163552 w 11646040"/>
              <a:gd name="connsiteY414" fmla="*/ 437296 h 459652"/>
              <a:gd name="connsiteX415" fmla="*/ 2233088 w 11646040"/>
              <a:gd name="connsiteY415" fmla="*/ 415680 h 459652"/>
              <a:gd name="connsiteX416" fmla="*/ 2284343 w 11646040"/>
              <a:gd name="connsiteY416" fmla="*/ 412059 h 459652"/>
              <a:gd name="connsiteX417" fmla="*/ 1673869 w 11646040"/>
              <a:gd name="connsiteY417" fmla="*/ 411256 h 459652"/>
              <a:gd name="connsiteX418" fmla="*/ 1806258 w 11646040"/>
              <a:gd name="connsiteY418" fmla="*/ 443968 h 459652"/>
              <a:gd name="connsiteX419" fmla="*/ 1829026 w 11646040"/>
              <a:gd name="connsiteY419" fmla="*/ 459652 h 459652"/>
              <a:gd name="connsiteX420" fmla="*/ 1805770 w 11646040"/>
              <a:gd name="connsiteY420" fmla="*/ 459652 h 459652"/>
              <a:gd name="connsiteX421" fmla="*/ 1765585 w 11646040"/>
              <a:gd name="connsiteY421" fmla="*/ 436327 h 459652"/>
              <a:gd name="connsiteX422" fmla="*/ 1676331 w 11646040"/>
              <a:gd name="connsiteY422" fmla="*/ 421768 h 459652"/>
              <a:gd name="connsiteX423" fmla="*/ 1673869 w 11646040"/>
              <a:gd name="connsiteY423" fmla="*/ 421804 h 459652"/>
              <a:gd name="connsiteX424" fmla="*/ 1673869 w 11646040"/>
              <a:gd name="connsiteY424" fmla="*/ 421695 h 459652"/>
              <a:gd name="connsiteX425" fmla="*/ 1669454 w 11646040"/>
              <a:gd name="connsiteY425" fmla="*/ 421731 h 459652"/>
              <a:gd name="connsiteX426" fmla="*/ 1581379 w 11646040"/>
              <a:gd name="connsiteY426" fmla="*/ 436738 h 459652"/>
              <a:gd name="connsiteX427" fmla="*/ 1542100 w 11646040"/>
              <a:gd name="connsiteY427" fmla="*/ 459652 h 459652"/>
              <a:gd name="connsiteX428" fmla="*/ 1520575 w 11646040"/>
              <a:gd name="connsiteY428" fmla="*/ 459652 h 459652"/>
              <a:gd name="connsiteX429" fmla="*/ 1553077 w 11646040"/>
              <a:gd name="connsiteY429" fmla="*/ 437296 h 459652"/>
              <a:gd name="connsiteX430" fmla="*/ 1622612 w 11646040"/>
              <a:gd name="connsiteY430" fmla="*/ 415680 h 459652"/>
              <a:gd name="connsiteX431" fmla="*/ 1673869 w 11646040"/>
              <a:gd name="connsiteY431" fmla="*/ 412059 h 459652"/>
              <a:gd name="connsiteX432" fmla="*/ 1063393 w 11646040"/>
              <a:gd name="connsiteY432" fmla="*/ 411256 h 459652"/>
              <a:gd name="connsiteX433" fmla="*/ 1195783 w 11646040"/>
              <a:gd name="connsiteY433" fmla="*/ 443968 h 459652"/>
              <a:gd name="connsiteX434" fmla="*/ 1218551 w 11646040"/>
              <a:gd name="connsiteY434" fmla="*/ 459652 h 459652"/>
              <a:gd name="connsiteX435" fmla="*/ 1195294 w 11646040"/>
              <a:gd name="connsiteY435" fmla="*/ 459652 h 459652"/>
              <a:gd name="connsiteX436" fmla="*/ 1155110 w 11646040"/>
              <a:gd name="connsiteY436" fmla="*/ 436327 h 459652"/>
              <a:gd name="connsiteX437" fmla="*/ 1065857 w 11646040"/>
              <a:gd name="connsiteY437" fmla="*/ 421768 h 459652"/>
              <a:gd name="connsiteX438" fmla="*/ 1063393 w 11646040"/>
              <a:gd name="connsiteY438" fmla="*/ 421804 h 459652"/>
              <a:gd name="connsiteX439" fmla="*/ 1063393 w 11646040"/>
              <a:gd name="connsiteY439" fmla="*/ 421695 h 459652"/>
              <a:gd name="connsiteX440" fmla="*/ 1058978 w 11646040"/>
              <a:gd name="connsiteY440" fmla="*/ 421731 h 459652"/>
              <a:gd name="connsiteX441" fmla="*/ 970905 w 11646040"/>
              <a:gd name="connsiteY441" fmla="*/ 436738 h 459652"/>
              <a:gd name="connsiteX442" fmla="*/ 931625 w 11646040"/>
              <a:gd name="connsiteY442" fmla="*/ 459652 h 459652"/>
              <a:gd name="connsiteX443" fmla="*/ 910100 w 11646040"/>
              <a:gd name="connsiteY443" fmla="*/ 459652 h 459652"/>
              <a:gd name="connsiteX444" fmla="*/ 942602 w 11646040"/>
              <a:gd name="connsiteY444" fmla="*/ 437296 h 459652"/>
              <a:gd name="connsiteX445" fmla="*/ 1012137 w 11646040"/>
              <a:gd name="connsiteY445" fmla="*/ 415680 h 459652"/>
              <a:gd name="connsiteX446" fmla="*/ 1063393 w 11646040"/>
              <a:gd name="connsiteY446" fmla="*/ 412059 h 459652"/>
              <a:gd name="connsiteX447" fmla="*/ 452918 w 11646040"/>
              <a:gd name="connsiteY447" fmla="*/ 411256 h 459652"/>
              <a:gd name="connsiteX448" fmla="*/ 585309 w 11646040"/>
              <a:gd name="connsiteY448" fmla="*/ 443968 h 459652"/>
              <a:gd name="connsiteX449" fmla="*/ 608076 w 11646040"/>
              <a:gd name="connsiteY449" fmla="*/ 459652 h 459652"/>
              <a:gd name="connsiteX450" fmla="*/ 584820 w 11646040"/>
              <a:gd name="connsiteY450" fmla="*/ 459652 h 459652"/>
              <a:gd name="connsiteX451" fmla="*/ 544635 w 11646040"/>
              <a:gd name="connsiteY451" fmla="*/ 436327 h 459652"/>
              <a:gd name="connsiteX452" fmla="*/ 455382 w 11646040"/>
              <a:gd name="connsiteY452" fmla="*/ 421768 h 459652"/>
              <a:gd name="connsiteX453" fmla="*/ 452918 w 11646040"/>
              <a:gd name="connsiteY453" fmla="*/ 421804 h 459652"/>
              <a:gd name="connsiteX454" fmla="*/ 452918 w 11646040"/>
              <a:gd name="connsiteY454" fmla="*/ 421695 h 459652"/>
              <a:gd name="connsiteX455" fmla="*/ 448503 w 11646040"/>
              <a:gd name="connsiteY455" fmla="*/ 421731 h 459652"/>
              <a:gd name="connsiteX456" fmla="*/ 360430 w 11646040"/>
              <a:gd name="connsiteY456" fmla="*/ 436738 h 459652"/>
              <a:gd name="connsiteX457" fmla="*/ 336684 w 11646040"/>
              <a:gd name="connsiteY457" fmla="*/ 450590 h 459652"/>
              <a:gd name="connsiteX458" fmla="*/ 333889 w 11646040"/>
              <a:gd name="connsiteY458" fmla="*/ 436749 h 459652"/>
              <a:gd name="connsiteX459" fmla="*/ 401663 w 11646040"/>
              <a:gd name="connsiteY459" fmla="*/ 415680 h 459652"/>
              <a:gd name="connsiteX460" fmla="*/ 452918 w 11646040"/>
              <a:gd name="connsiteY460" fmla="*/ 412059 h 459652"/>
              <a:gd name="connsiteX461" fmla="*/ 11130954 w 11646040"/>
              <a:gd name="connsiteY461" fmla="*/ 349861 h 459652"/>
              <a:gd name="connsiteX462" fmla="*/ 11130954 w 11646040"/>
              <a:gd name="connsiteY462" fmla="*/ 349934 h 459652"/>
              <a:gd name="connsiteX463" fmla="*/ 11007465 w 11646040"/>
              <a:gd name="connsiteY463" fmla="*/ 401181 h 459652"/>
              <a:gd name="connsiteX464" fmla="*/ 11045110 w 11646040"/>
              <a:gd name="connsiteY464" fmla="*/ 425491 h 459652"/>
              <a:gd name="connsiteX465" fmla="*/ 11136392 w 11646040"/>
              <a:gd name="connsiteY465" fmla="*/ 388954 h 459652"/>
              <a:gd name="connsiteX466" fmla="*/ 11227626 w 11646040"/>
              <a:gd name="connsiteY466" fmla="*/ 425491 h 459652"/>
              <a:gd name="connsiteX467" fmla="*/ 11265412 w 11646040"/>
              <a:gd name="connsiteY467" fmla="*/ 400853 h 459652"/>
              <a:gd name="connsiteX468" fmla="*/ 11130954 w 11646040"/>
              <a:gd name="connsiteY468" fmla="*/ 349861 h 459652"/>
              <a:gd name="connsiteX469" fmla="*/ 10520479 w 11646040"/>
              <a:gd name="connsiteY469" fmla="*/ 349861 h 459652"/>
              <a:gd name="connsiteX470" fmla="*/ 10520479 w 11646040"/>
              <a:gd name="connsiteY470" fmla="*/ 349934 h 459652"/>
              <a:gd name="connsiteX471" fmla="*/ 10396989 w 11646040"/>
              <a:gd name="connsiteY471" fmla="*/ 401181 h 459652"/>
              <a:gd name="connsiteX472" fmla="*/ 10434635 w 11646040"/>
              <a:gd name="connsiteY472" fmla="*/ 425491 h 459652"/>
              <a:gd name="connsiteX473" fmla="*/ 10525916 w 11646040"/>
              <a:gd name="connsiteY473" fmla="*/ 388954 h 459652"/>
              <a:gd name="connsiteX474" fmla="*/ 10617150 w 11646040"/>
              <a:gd name="connsiteY474" fmla="*/ 425491 h 459652"/>
              <a:gd name="connsiteX475" fmla="*/ 10654937 w 11646040"/>
              <a:gd name="connsiteY475" fmla="*/ 400853 h 459652"/>
              <a:gd name="connsiteX476" fmla="*/ 10520479 w 11646040"/>
              <a:gd name="connsiteY476" fmla="*/ 349861 h 459652"/>
              <a:gd name="connsiteX477" fmla="*/ 9910004 w 11646040"/>
              <a:gd name="connsiteY477" fmla="*/ 349861 h 459652"/>
              <a:gd name="connsiteX478" fmla="*/ 9910004 w 11646040"/>
              <a:gd name="connsiteY478" fmla="*/ 349934 h 459652"/>
              <a:gd name="connsiteX479" fmla="*/ 9786513 w 11646040"/>
              <a:gd name="connsiteY479" fmla="*/ 401181 h 459652"/>
              <a:gd name="connsiteX480" fmla="*/ 9824160 w 11646040"/>
              <a:gd name="connsiteY480" fmla="*/ 425491 h 459652"/>
              <a:gd name="connsiteX481" fmla="*/ 9915441 w 11646040"/>
              <a:gd name="connsiteY481" fmla="*/ 388954 h 459652"/>
              <a:gd name="connsiteX482" fmla="*/ 10006675 w 11646040"/>
              <a:gd name="connsiteY482" fmla="*/ 425491 h 459652"/>
              <a:gd name="connsiteX483" fmla="*/ 10044461 w 11646040"/>
              <a:gd name="connsiteY483" fmla="*/ 400853 h 459652"/>
              <a:gd name="connsiteX484" fmla="*/ 9910004 w 11646040"/>
              <a:gd name="connsiteY484" fmla="*/ 349861 h 459652"/>
              <a:gd name="connsiteX485" fmla="*/ 9299529 w 11646040"/>
              <a:gd name="connsiteY485" fmla="*/ 349861 h 459652"/>
              <a:gd name="connsiteX486" fmla="*/ 9299529 w 11646040"/>
              <a:gd name="connsiteY486" fmla="*/ 349934 h 459652"/>
              <a:gd name="connsiteX487" fmla="*/ 9176038 w 11646040"/>
              <a:gd name="connsiteY487" fmla="*/ 401181 h 459652"/>
              <a:gd name="connsiteX488" fmla="*/ 9213685 w 11646040"/>
              <a:gd name="connsiteY488" fmla="*/ 425491 h 459652"/>
              <a:gd name="connsiteX489" fmla="*/ 9304966 w 11646040"/>
              <a:gd name="connsiteY489" fmla="*/ 388954 h 459652"/>
              <a:gd name="connsiteX490" fmla="*/ 9396200 w 11646040"/>
              <a:gd name="connsiteY490" fmla="*/ 425491 h 459652"/>
              <a:gd name="connsiteX491" fmla="*/ 9433985 w 11646040"/>
              <a:gd name="connsiteY491" fmla="*/ 400853 h 459652"/>
              <a:gd name="connsiteX492" fmla="*/ 9299529 w 11646040"/>
              <a:gd name="connsiteY492" fmla="*/ 349861 h 459652"/>
              <a:gd name="connsiteX493" fmla="*/ 8689053 w 11646040"/>
              <a:gd name="connsiteY493" fmla="*/ 349861 h 459652"/>
              <a:gd name="connsiteX494" fmla="*/ 8689053 w 11646040"/>
              <a:gd name="connsiteY494" fmla="*/ 349934 h 459652"/>
              <a:gd name="connsiteX495" fmla="*/ 8565563 w 11646040"/>
              <a:gd name="connsiteY495" fmla="*/ 401181 h 459652"/>
              <a:gd name="connsiteX496" fmla="*/ 8603210 w 11646040"/>
              <a:gd name="connsiteY496" fmla="*/ 425491 h 459652"/>
              <a:gd name="connsiteX497" fmla="*/ 8694491 w 11646040"/>
              <a:gd name="connsiteY497" fmla="*/ 388954 h 459652"/>
              <a:gd name="connsiteX498" fmla="*/ 8785725 w 11646040"/>
              <a:gd name="connsiteY498" fmla="*/ 425491 h 459652"/>
              <a:gd name="connsiteX499" fmla="*/ 8823510 w 11646040"/>
              <a:gd name="connsiteY499" fmla="*/ 400853 h 459652"/>
              <a:gd name="connsiteX500" fmla="*/ 8689053 w 11646040"/>
              <a:gd name="connsiteY500" fmla="*/ 349861 h 459652"/>
              <a:gd name="connsiteX501" fmla="*/ 8078578 w 11646040"/>
              <a:gd name="connsiteY501" fmla="*/ 349861 h 459652"/>
              <a:gd name="connsiteX502" fmla="*/ 8078578 w 11646040"/>
              <a:gd name="connsiteY502" fmla="*/ 349934 h 459652"/>
              <a:gd name="connsiteX503" fmla="*/ 7955088 w 11646040"/>
              <a:gd name="connsiteY503" fmla="*/ 401181 h 459652"/>
              <a:gd name="connsiteX504" fmla="*/ 7992734 w 11646040"/>
              <a:gd name="connsiteY504" fmla="*/ 425491 h 459652"/>
              <a:gd name="connsiteX505" fmla="*/ 8084016 w 11646040"/>
              <a:gd name="connsiteY505" fmla="*/ 388954 h 459652"/>
              <a:gd name="connsiteX506" fmla="*/ 8175250 w 11646040"/>
              <a:gd name="connsiteY506" fmla="*/ 425491 h 459652"/>
              <a:gd name="connsiteX507" fmla="*/ 8213035 w 11646040"/>
              <a:gd name="connsiteY507" fmla="*/ 400853 h 459652"/>
              <a:gd name="connsiteX508" fmla="*/ 8078578 w 11646040"/>
              <a:gd name="connsiteY508" fmla="*/ 349861 h 459652"/>
              <a:gd name="connsiteX509" fmla="*/ 7468103 w 11646040"/>
              <a:gd name="connsiteY509" fmla="*/ 349861 h 459652"/>
              <a:gd name="connsiteX510" fmla="*/ 7468103 w 11646040"/>
              <a:gd name="connsiteY510" fmla="*/ 349934 h 459652"/>
              <a:gd name="connsiteX511" fmla="*/ 7344614 w 11646040"/>
              <a:gd name="connsiteY511" fmla="*/ 401181 h 459652"/>
              <a:gd name="connsiteX512" fmla="*/ 7382262 w 11646040"/>
              <a:gd name="connsiteY512" fmla="*/ 425491 h 459652"/>
              <a:gd name="connsiteX513" fmla="*/ 7473540 w 11646040"/>
              <a:gd name="connsiteY513" fmla="*/ 388954 h 459652"/>
              <a:gd name="connsiteX514" fmla="*/ 7564774 w 11646040"/>
              <a:gd name="connsiteY514" fmla="*/ 425491 h 459652"/>
              <a:gd name="connsiteX515" fmla="*/ 7602561 w 11646040"/>
              <a:gd name="connsiteY515" fmla="*/ 400853 h 459652"/>
              <a:gd name="connsiteX516" fmla="*/ 7468103 w 11646040"/>
              <a:gd name="connsiteY516" fmla="*/ 349861 h 459652"/>
              <a:gd name="connsiteX517" fmla="*/ 6857630 w 11646040"/>
              <a:gd name="connsiteY517" fmla="*/ 349861 h 459652"/>
              <a:gd name="connsiteX518" fmla="*/ 6857630 w 11646040"/>
              <a:gd name="connsiteY518" fmla="*/ 349934 h 459652"/>
              <a:gd name="connsiteX519" fmla="*/ 6734141 w 11646040"/>
              <a:gd name="connsiteY519" fmla="*/ 401181 h 459652"/>
              <a:gd name="connsiteX520" fmla="*/ 6771788 w 11646040"/>
              <a:gd name="connsiteY520" fmla="*/ 425491 h 459652"/>
              <a:gd name="connsiteX521" fmla="*/ 6863069 w 11646040"/>
              <a:gd name="connsiteY521" fmla="*/ 388954 h 459652"/>
              <a:gd name="connsiteX522" fmla="*/ 6954302 w 11646040"/>
              <a:gd name="connsiteY522" fmla="*/ 425491 h 459652"/>
              <a:gd name="connsiteX523" fmla="*/ 6992087 w 11646040"/>
              <a:gd name="connsiteY523" fmla="*/ 400853 h 459652"/>
              <a:gd name="connsiteX524" fmla="*/ 6857630 w 11646040"/>
              <a:gd name="connsiteY524" fmla="*/ 349861 h 459652"/>
              <a:gd name="connsiteX525" fmla="*/ 6247156 w 11646040"/>
              <a:gd name="connsiteY525" fmla="*/ 349861 h 459652"/>
              <a:gd name="connsiteX526" fmla="*/ 6247156 w 11646040"/>
              <a:gd name="connsiteY526" fmla="*/ 349934 h 459652"/>
              <a:gd name="connsiteX527" fmla="*/ 6123664 w 11646040"/>
              <a:gd name="connsiteY527" fmla="*/ 401181 h 459652"/>
              <a:gd name="connsiteX528" fmla="*/ 6161312 w 11646040"/>
              <a:gd name="connsiteY528" fmla="*/ 425491 h 459652"/>
              <a:gd name="connsiteX529" fmla="*/ 6252594 w 11646040"/>
              <a:gd name="connsiteY529" fmla="*/ 388954 h 459652"/>
              <a:gd name="connsiteX530" fmla="*/ 6343826 w 11646040"/>
              <a:gd name="connsiteY530" fmla="*/ 425491 h 459652"/>
              <a:gd name="connsiteX531" fmla="*/ 6381612 w 11646040"/>
              <a:gd name="connsiteY531" fmla="*/ 400853 h 459652"/>
              <a:gd name="connsiteX532" fmla="*/ 6247156 w 11646040"/>
              <a:gd name="connsiteY532" fmla="*/ 349861 h 459652"/>
              <a:gd name="connsiteX533" fmla="*/ 5636679 w 11646040"/>
              <a:gd name="connsiteY533" fmla="*/ 349861 h 459652"/>
              <a:gd name="connsiteX534" fmla="*/ 5636679 w 11646040"/>
              <a:gd name="connsiteY534" fmla="*/ 349934 h 459652"/>
              <a:gd name="connsiteX535" fmla="*/ 5513192 w 11646040"/>
              <a:gd name="connsiteY535" fmla="*/ 401181 h 459652"/>
              <a:gd name="connsiteX536" fmla="*/ 5550838 w 11646040"/>
              <a:gd name="connsiteY536" fmla="*/ 425491 h 459652"/>
              <a:gd name="connsiteX537" fmla="*/ 5642117 w 11646040"/>
              <a:gd name="connsiteY537" fmla="*/ 388954 h 459652"/>
              <a:gd name="connsiteX538" fmla="*/ 5733351 w 11646040"/>
              <a:gd name="connsiteY538" fmla="*/ 425491 h 459652"/>
              <a:gd name="connsiteX539" fmla="*/ 5771139 w 11646040"/>
              <a:gd name="connsiteY539" fmla="*/ 400853 h 459652"/>
              <a:gd name="connsiteX540" fmla="*/ 5636679 w 11646040"/>
              <a:gd name="connsiteY540" fmla="*/ 349861 h 459652"/>
              <a:gd name="connsiteX541" fmla="*/ 5026205 w 11646040"/>
              <a:gd name="connsiteY541" fmla="*/ 349861 h 459652"/>
              <a:gd name="connsiteX542" fmla="*/ 5026205 w 11646040"/>
              <a:gd name="connsiteY542" fmla="*/ 349934 h 459652"/>
              <a:gd name="connsiteX543" fmla="*/ 4902718 w 11646040"/>
              <a:gd name="connsiteY543" fmla="*/ 401181 h 459652"/>
              <a:gd name="connsiteX544" fmla="*/ 4940365 w 11646040"/>
              <a:gd name="connsiteY544" fmla="*/ 425491 h 459652"/>
              <a:gd name="connsiteX545" fmla="*/ 5031643 w 11646040"/>
              <a:gd name="connsiteY545" fmla="*/ 388954 h 459652"/>
              <a:gd name="connsiteX546" fmla="*/ 5122879 w 11646040"/>
              <a:gd name="connsiteY546" fmla="*/ 425491 h 459652"/>
              <a:gd name="connsiteX547" fmla="*/ 5160665 w 11646040"/>
              <a:gd name="connsiteY547" fmla="*/ 400853 h 459652"/>
              <a:gd name="connsiteX548" fmla="*/ 5026205 w 11646040"/>
              <a:gd name="connsiteY548" fmla="*/ 349861 h 459652"/>
              <a:gd name="connsiteX549" fmla="*/ 4415731 w 11646040"/>
              <a:gd name="connsiteY549" fmla="*/ 349861 h 459652"/>
              <a:gd name="connsiteX550" fmla="*/ 4415731 w 11646040"/>
              <a:gd name="connsiteY550" fmla="*/ 349934 h 459652"/>
              <a:gd name="connsiteX551" fmla="*/ 4292242 w 11646040"/>
              <a:gd name="connsiteY551" fmla="*/ 401181 h 459652"/>
              <a:gd name="connsiteX552" fmla="*/ 4329888 w 11646040"/>
              <a:gd name="connsiteY552" fmla="*/ 425491 h 459652"/>
              <a:gd name="connsiteX553" fmla="*/ 4421170 w 11646040"/>
              <a:gd name="connsiteY553" fmla="*/ 388954 h 459652"/>
              <a:gd name="connsiteX554" fmla="*/ 4512404 w 11646040"/>
              <a:gd name="connsiteY554" fmla="*/ 425491 h 459652"/>
              <a:gd name="connsiteX555" fmla="*/ 4550189 w 11646040"/>
              <a:gd name="connsiteY555" fmla="*/ 400853 h 459652"/>
              <a:gd name="connsiteX556" fmla="*/ 4415731 w 11646040"/>
              <a:gd name="connsiteY556" fmla="*/ 349861 h 459652"/>
              <a:gd name="connsiteX557" fmla="*/ 3805257 w 11646040"/>
              <a:gd name="connsiteY557" fmla="*/ 349861 h 459652"/>
              <a:gd name="connsiteX558" fmla="*/ 3805257 w 11646040"/>
              <a:gd name="connsiteY558" fmla="*/ 349934 h 459652"/>
              <a:gd name="connsiteX559" fmla="*/ 3681767 w 11646040"/>
              <a:gd name="connsiteY559" fmla="*/ 401181 h 459652"/>
              <a:gd name="connsiteX560" fmla="*/ 3719413 w 11646040"/>
              <a:gd name="connsiteY560" fmla="*/ 425491 h 459652"/>
              <a:gd name="connsiteX561" fmla="*/ 3810694 w 11646040"/>
              <a:gd name="connsiteY561" fmla="*/ 388954 h 459652"/>
              <a:gd name="connsiteX562" fmla="*/ 3901929 w 11646040"/>
              <a:gd name="connsiteY562" fmla="*/ 425491 h 459652"/>
              <a:gd name="connsiteX563" fmla="*/ 3939714 w 11646040"/>
              <a:gd name="connsiteY563" fmla="*/ 400853 h 459652"/>
              <a:gd name="connsiteX564" fmla="*/ 3805257 w 11646040"/>
              <a:gd name="connsiteY564" fmla="*/ 349861 h 459652"/>
              <a:gd name="connsiteX565" fmla="*/ 3194783 w 11646040"/>
              <a:gd name="connsiteY565" fmla="*/ 349861 h 459652"/>
              <a:gd name="connsiteX566" fmla="*/ 3194783 w 11646040"/>
              <a:gd name="connsiteY566" fmla="*/ 349934 h 459652"/>
              <a:gd name="connsiteX567" fmla="*/ 3071293 w 11646040"/>
              <a:gd name="connsiteY567" fmla="*/ 401181 h 459652"/>
              <a:gd name="connsiteX568" fmla="*/ 3108939 w 11646040"/>
              <a:gd name="connsiteY568" fmla="*/ 425491 h 459652"/>
              <a:gd name="connsiteX569" fmla="*/ 3200220 w 11646040"/>
              <a:gd name="connsiteY569" fmla="*/ 388954 h 459652"/>
              <a:gd name="connsiteX570" fmla="*/ 3291454 w 11646040"/>
              <a:gd name="connsiteY570" fmla="*/ 425491 h 459652"/>
              <a:gd name="connsiteX571" fmla="*/ 3329241 w 11646040"/>
              <a:gd name="connsiteY571" fmla="*/ 400853 h 459652"/>
              <a:gd name="connsiteX572" fmla="*/ 3194783 w 11646040"/>
              <a:gd name="connsiteY572" fmla="*/ 349861 h 459652"/>
              <a:gd name="connsiteX573" fmla="*/ 2584309 w 11646040"/>
              <a:gd name="connsiteY573" fmla="*/ 349861 h 459652"/>
              <a:gd name="connsiteX574" fmla="*/ 2584309 w 11646040"/>
              <a:gd name="connsiteY574" fmla="*/ 349934 h 459652"/>
              <a:gd name="connsiteX575" fmla="*/ 2460817 w 11646040"/>
              <a:gd name="connsiteY575" fmla="*/ 401181 h 459652"/>
              <a:gd name="connsiteX576" fmla="*/ 2498463 w 11646040"/>
              <a:gd name="connsiteY576" fmla="*/ 425491 h 459652"/>
              <a:gd name="connsiteX577" fmla="*/ 2589746 w 11646040"/>
              <a:gd name="connsiteY577" fmla="*/ 388954 h 459652"/>
              <a:gd name="connsiteX578" fmla="*/ 2680979 w 11646040"/>
              <a:gd name="connsiteY578" fmla="*/ 425491 h 459652"/>
              <a:gd name="connsiteX579" fmla="*/ 2718765 w 11646040"/>
              <a:gd name="connsiteY579" fmla="*/ 400853 h 459652"/>
              <a:gd name="connsiteX580" fmla="*/ 2584309 w 11646040"/>
              <a:gd name="connsiteY580" fmla="*/ 349861 h 459652"/>
              <a:gd name="connsiteX581" fmla="*/ 1973830 w 11646040"/>
              <a:gd name="connsiteY581" fmla="*/ 349861 h 459652"/>
              <a:gd name="connsiteX582" fmla="*/ 1973830 w 11646040"/>
              <a:gd name="connsiteY582" fmla="*/ 349934 h 459652"/>
              <a:gd name="connsiteX583" fmla="*/ 1850341 w 11646040"/>
              <a:gd name="connsiteY583" fmla="*/ 401181 h 459652"/>
              <a:gd name="connsiteX584" fmla="*/ 1887988 w 11646040"/>
              <a:gd name="connsiteY584" fmla="*/ 425491 h 459652"/>
              <a:gd name="connsiteX585" fmla="*/ 1979269 w 11646040"/>
              <a:gd name="connsiteY585" fmla="*/ 388954 h 459652"/>
              <a:gd name="connsiteX586" fmla="*/ 2070503 w 11646040"/>
              <a:gd name="connsiteY586" fmla="*/ 425491 h 459652"/>
              <a:gd name="connsiteX587" fmla="*/ 2108288 w 11646040"/>
              <a:gd name="connsiteY587" fmla="*/ 400853 h 459652"/>
              <a:gd name="connsiteX588" fmla="*/ 1973830 w 11646040"/>
              <a:gd name="connsiteY588" fmla="*/ 349861 h 459652"/>
              <a:gd name="connsiteX589" fmla="*/ 1363356 w 11646040"/>
              <a:gd name="connsiteY589" fmla="*/ 349861 h 459652"/>
              <a:gd name="connsiteX590" fmla="*/ 1363356 w 11646040"/>
              <a:gd name="connsiteY590" fmla="*/ 349934 h 459652"/>
              <a:gd name="connsiteX591" fmla="*/ 1239866 w 11646040"/>
              <a:gd name="connsiteY591" fmla="*/ 401181 h 459652"/>
              <a:gd name="connsiteX592" fmla="*/ 1277512 w 11646040"/>
              <a:gd name="connsiteY592" fmla="*/ 425491 h 459652"/>
              <a:gd name="connsiteX593" fmla="*/ 1368794 w 11646040"/>
              <a:gd name="connsiteY593" fmla="*/ 388954 h 459652"/>
              <a:gd name="connsiteX594" fmla="*/ 1460027 w 11646040"/>
              <a:gd name="connsiteY594" fmla="*/ 425491 h 459652"/>
              <a:gd name="connsiteX595" fmla="*/ 1497813 w 11646040"/>
              <a:gd name="connsiteY595" fmla="*/ 400853 h 459652"/>
              <a:gd name="connsiteX596" fmla="*/ 1363356 w 11646040"/>
              <a:gd name="connsiteY596" fmla="*/ 349861 h 459652"/>
              <a:gd name="connsiteX597" fmla="*/ 752881 w 11646040"/>
              <a:gd name="connsiteY597" fmla="*/ 349861 h 459652"/>
              <a:gd name="connsiteX598" fmla="*/ 752881 w 11646040"/>
              <a:gd name="connsiteY598" fmla="*/ 349934 h 459652"/>
              <a:gd name="connsiteX599" fmla="*/ 629392 w 11646040"/>
              <a:gd name="connsiteY599" fmla="*/ 401181 h 459652"/>
              <a:gd name="connsiteX600" fmla="*/ 667039 w 11646040"/>
              <a:gd name="connsiteY600" fmla="*/ 425491 h 459652"/>
              <a:gd name="connsiteX601" fmla="*/ 758318 w 11646040"/>
              <a:gd name="connsiteY601" fmla="*/ 388954 h 459652"/>
              <a:gd name="connsiteX602" fmla="*/ 849554 w 11646040"/>
              <a:gd name="connsiteY602" fmla="*/ 425491 h 459652"/>
              <a:gd name="connsiteX603" fmla="*/ 887339 w 11646040"/>
              <a:gd name="connsiteY603" fmla="*/ 400853 h 459652"/>
              <a:gd name="connsiteX604" fmla="*/ 752881 w 11646040"/>
              <a:gd name="connsiteY604" fmla="*/ 349861 h 459652"/>
              <a:gd name="connsiteX605" fmla="*/ 11137786 w 11646040"/>
              <a:gd name="connsiteY605" fmla="*/ 302228 h 459652"/>
              <a:gd name="connsiteX606" fmla="*/ 11137786 w 11646040"/>
              <a:gd name="connsiteY606" fmla="*/ 302300 h 459652"/>
              <a:gd name="connsiteX607" fmla="*/ 10953970 w 11646040"/>
              <a:gd name="connsiteY607" fmla="*/ 377091 h 459652"/>
              <a:gd name="connsiteX608" fmla="*/ 10981624 w 11646040"/>
              <a:gd name="connsiteY608" fmla="*/ 389027 h 459652"/>
              <a:gd name="connsiteX609" fmla="*/ 11006489 w 11646040"/>
              <a:gd name="connsiteY609" fmla="*/ 386106 h 459652"/>
              <a:gd name="connsiteX610" fmla="*/ 11171574 w 11646040"/>
              <a:gd name="connsiteY610" fmla="*/ 343072 h 459652"/>
              <a:gd name="connsiteX611" fmla="*/ 11267690 w 11646040"/>
              <a:gd name="connsiteY611" fmla="*/ 386763 h 459652"/>
              <a:gd name="connsiteX612" fmla="*/ 11283027 w 11646040"/>
              <a:gd name="connsiteY612" fmla="*/ 391910 h 459652"/>
              <a:gd name="connsiteX613" fmla="*/ 11318628 w 11646040"/>
              <a:gd name="connsiteY613" fmla="*/ 376945 h 459652"/>
              <a:gd name="connsiteX614" fmla="*/ 11137786 w 11646040"/>
              <a:gd name="connsiteY614" fmla="*/ 302228 h 459652"/>
              <a:gd name="connsiteX615" fmla="*/ 10527311 w 11646040"/>
              <a:gd name="connsiteY615" fmla="*/ 302228 h 459652"/>
              <a:gd name="connsiteX616" fmla="*/ 10527311 w 11646040"/>
              <a:gd name="connsiteY616" fmla="*/ 302300 h 459652"/>
              <a:gd name="connsiteX617" fmla="*/ 10343494 w 11646040"/>
              <a:gd name="connsiteY617" fmla="*/ 377091 h 459652"/>
              <a:gd name="connsiteX618" fmla="*/ 10371148 w 11646040"/>
              <a:gd name="connsiteY618" fmla="*/ 389027 h 459652"/>
              <a:gd name="connsiteX619" fmla="*/ 10396014 w 11646040"/>
              <a:gd name="connsiteY619" fmla="*/ 386106 h 459652"/>
              <a:gd name="connsiteX620" fmla="*/ 10561099 w 11646040"/>
              <a:gd name="connsiteY620" fmla="*/ 343072 h 459652"/>
              <a:gd name="connsiteX621" fmla="*/ 10657215 w 11646040"/>
              <a:gd name="connsiteY621" fmla="*/ 386763 h 459652"/>
              <a:gd name="connsiteX622" fmla="*/ 10672551 w 11646040"/>
              <a:gd name="connsiteY622" fmla="*/ 391910 h 459652"/>
              <a:gd name="connsiteX623" fmla="*/ 10708152 w 11646040"/>
              <a:gd name="connsiteY623" fmla="*/ 376945 h 459652"/>
              <a:gd name="connsiteX624" fmla="*/ 10527311 w 11646040"/>
              <a:gd name="connsiteY624" fmla="*/ 302228 h 459652"/>
              <a:gd name="connsiteX625" fmla="*/ 9916836 w 11646040"/>
              <a:gd name="connsiteY625" fmla="*/ 302228 h 459652"/>
              <a:gd name="connsiteX626" fmla="*/ 9916836 w 11646040"/>
              <a:gd name="connsiteY626" fmla="*/ 302300 h 459652"/>
              <a:gd name="connsiteX627" fmla="*/ 9733019 w 11646040"/>
              <a:gd name="connsiteY627" fmla="*/ 377091 h 459652"/>
              <a:gd name="connsiteX628" fmla="*/ 9760673 w 11646040"/>
              <a:gd name="connsiteY628" fmla="*/ 389027 h 459652"/>
              <a:gd name="connsiteX629" fmla="*/ 9785538 w 11646040"/>
              <a:gd name="connsiteY629" fmla="*/ 386106 h 459652"/>
              <a:gd name="connsiteX630" fmla="*/ 9950624 w 11646040"/>
              <a:gd name="connsiteY630" fmla="*/ 343072 h 459652"/>
              <a:gd name="connsiteX631" fmla="*/ 10046738 w 11646040"/>
              <a:gd name="connsiteY631" fmla="*/ 386763 h 459652"/>
              <a:gd name="connsiteX632" fmla="*/ 10062076 w 11646040"/>
              <a:gd name="connsiteY632" fmla="*/ 391910 h 459652"/>
              <a:gd name="connsiteX633" fmla="*/ 10097677 w 11646040"/>
              <a:gd name="connsiteY633" fmla="*/ 376945 h 459652"/>
              <a:gd name="connsiteX634" fmla="*/ 9916836 w 11646040"/>
              <a:gd name="connsiteY634" fmla="*/ 302228 h 459652"/>
              <a:gd name="connsiteX635" fmla="*/ 9306360 w 11646040"/>
              <a:gd name="connsiteY635" fmla="*/ 302228 h 459652"/>
              <a:gd name="connsiteX636" fmla="*/ 9306360 w 11646040"/>
              <a:gd name="connsiteY636" fmla="*/ 302300 h 459652"/>
              <a:gd name="connsiteX637" fmla="*/ 9122544 w 11646040"/>
              <a:gd name="connsiteY637" fmla="*/ 377091 h 459652"/>
              <a:gd name="connsiteX638" fmla="*/ 9150198 w 11646040"/>
              <a:gd name="connsiteY638" fmla="*/ 389027 h 459652"/>
              <a:gd name="connsiteX639" fmla="*/ 9175063 w 11646040"/>
              <a:gd name="connsiteY639" fmla="*/ 386106 h 459652"/>
              <a:gd name="connsiteX640" fmla="*/ 9340149 w 11646040"/>
              <a:gd name="connsiteY640" fmla="*/ 343072 h 459652"/>
              <a:gd name="connsiteX641" fmla="*/ 9436263 w 11646040"/>
              <a:gd name="connsiteY641" fmla="*/ 386763 h 459652"/>
              <a:gd name="connsiteX642" fmla="*/ 9451601 w 11646040"/>
              <a:gd name="connsiteY642" fmla="*/ 391910 h 459652"/>
              <a:gd name="connsiteX643" fmla="*/ 9487202 w 11646040"/>
              <a:gd name="connsiteY643" fmla="*/ 376945 h 459652"/>
              <a:gd name="connsiteX644" fmla="*/ 9306360 w 11646040"/>
              <a:gd name="connsiteY644" fmla="*/ 302228 h 459652"/>
              <a:gd name="connsiteX645" fmla="*/ 8695885 w 11646040"/>
              <a:gd name="connsiteY645" fmla="*/ 302228 h 459652"/>
              <a:gd name="connsiteX646" fmla="*/ 8695885 w 11646040"/>
              <a:gd name="connsiteY646" fmla="*/ 302300 h 459652"/>
              <a:gd name="connsiteX647" fmla="*/ 8512069 w 11646040"/>
              <a:gd name="connsiteY647" fmla="*/ 377091 h 459652"/>
              <a:gd name="connsiteX648" fmla="*/ 8539723 w 11646040"/>
              <a:gd name="connsiteY648" fmla="*/ 389027 h 459652"/>
              <a:gd name="connsiteX649" fmla="*/ 8564588 w 11646040"/>
              <a:gd name="connsiteY649" fmla="*/ 386106 h 459652"/>
              <a:gd name="connsiteX650" fmla="*/ 8729674 w 11646040"/>
              <a:gd name="connsiteY650" fmla="*/ 343072 h 459652"/>
              <a:gd name="connsiteX651" fmla="*/ 8825788 w 11646040"/>
              <a:gd name="connsiteY651" fmla="*/ 386763 h 459652"/>
              <a:gd name="connsiteX652" fmla="*/ 8841126 w 11646040"/>
              <a:gd name="connsiteY652" fmla="*/ 391910 h 459652"/>
              <a:gd name="connsiteX653" fmla="*/ 8876727 w 11646040"/>
              <a:gd name="connsiteY653" fmla="*/ 376945 h 459652"/>
              <a:gd name="connsiteX654" fmla="*/ 8695885 w 11646040"/>
              <a:gd name="connsiteY654" fmla="*/ 302228 h 459652"/>
              <a:gd name="connsiteX655" fmla="*/ 8085410 w 11646040"/>
              <a:gd name="connsiteY655" fmla="*/ 302228 h 459652"/>
              <a:gd name="connsiteX656" fmla="*/ 8085410 w 11646040"/>
              <a:gd name="connsiteY656" fmla="*/ 302300 h 459652"/>
              <a:gd name="connsiteX657" fmla="*/ 7901594 w 11646040"/>
              <a:gd name="connsiteY657" fmla="*/ 377091 h 459652"/>
              <a:gd name="connsiteX658" fmla="*/ 7929248 w 11646040"/>
              <a:gd name="connsiteY658" fmla="*/ 389027 h 459652"/>
              <a:gd name="connsiteX659" fmla="*/ 7954113 w 11646040"/>
              <a:gd name="connsiteY659" fmla="*/ 386106 h 459652"/>
              <a:gd name="connsiteX660" fmla="*/ 8119198 w 11646040"/>
              <a:gd name="connsiteY660" fmla="*/ 343072 h 459652"/>
              <a:gd name="connsiteX661" fmla="*/ 8215312 w 11646040"/>
              <a:gd name="connsiteY661" fmla="*/ 386763 h 459652"/>
              <a:gd name="connsiteX662" fmla="*/ 8230650 w 11646040"/>
              <a:gd name="connsiteY662" fmla="*/ 391910 h 459652"/>
              <a:gd name="connsiteX663" fmla="*/ 8266251 w 11646040"/>
              <a:gd name="connsiteY663" fmla="*/ 376945 h 459652"/>
              <a:gd name="connsiteX664" fmla="*/ 8085410 w 11646040"/>
              <a:gd name="connsiteY664" fmla="*/ 302228 h 459652"/>
              <a:gd name="connsiteX665" fmla="*/ 7474934 w 11646040"/>
              <a:gd name="connsiteY665" fmla="*/ 302228 h 459652"/>
              <a:gd name="connsiteX666" fmla="*/ 7474934 w 11646040"/>
              <a:gd name="connsiteY666" fmla="*/ 302300 h 459652"/>
              <a:gd name="connsiteX667" fmla="*/ 7291118 w 11646040"/>
              <a:gd name="connsiteY667" fmla="*/ 377091 h 459652"/>
              <a:gd name="connsiteX668" fmla="*/ 7318774 w 11646040"/>
              <a:gd name="connsiteY668" fmla="*/ 389027 h 459652"/>
              <a:gd name="connsiteX669" fmla="*/ 7343639 w 11646040"/>
              <a:gd name="connsiteY669" fmla="*/ 386106 h 459652"/>
              <a:gd name="connsiteX670" fmla="*/ 7508726 w 11646040"/>
              <a:gd name="connsiteY670" fmla="*/ 343072 h 459652"/>
              <a:gd name="connsiteX671" fmla="*/ 7604838 w 11646040"/>
              <a:gd name="connsiteY671" fmla="*/ 386763 h 459652"/>
              <a:gd name="connsiteX672" fmla="*/ 7620178 w 11646040"/>
              <a:gd name="connsiteY672" fmla="*/ 391910 h 459652"/>
              <a:gd name="connsiteX673" fmla="*/ 7655778 w 11646040"/>
              <a:gd name="connsiteY673" fmla="*/ 376945 h 459652"/>
              <a:gd name="connsiteX674" fmla="*/ 7474934 w 11646040"/>
              <a:gd name="connsiteY674" fmla="*/ 302228 h 459652"/>
              <a:gd name="connsiteX675" fmla="*/ 6864462 w 11646040"/>
              <a:gd name="connsiteY675" fmla="*/ 302228 h 459652"/>
              <a:gd name="connsiteX676" fmla="*/ 6864462 w 11646040"/>
              <a:gd name="connsiteY676" fmla="*/ 302300 h 459652"/>
              <a:gd name="connsiteX677" fmla="*/ 6680646 w 11646040"/>
              <a:gd name="connsiteY677" fmla="*/ 377091 h 459652"/>
              <a:gd name="connsiteX678" fmla="*/ 6708300 w 11646040"/>
              <a:gd name="connsiteY678" fmla="*/ 389027 h 459652"/>
              <a:gd name="connsiteX679" fmla="*/ 6733164 w 11646040"/>
              <a:gd name="connsiteY679" fmla="*/ 386106 h 459652"/>
              <a:gd name="connsiteX680" fmla="*/ 6898250 w 11646040"/>
              <a:gd name="connsiteY680" fmla="*/ 343072 h 459652"/>
              <a:gd name="connsiteX681" fmla="*/ 6994364 w 11646040"/>
              <a:gd name="connsiteY681" fmla="*/ 386763 h 459652"/>
              <a:gd name="connsiteX682" fmla="*/ 7009702 w 11646040"/>
              <a:gd name="connsiteY682" fmla="*/ 391910 h 459652"/>
              <a:gd name="connsiteX683" fmla="*/ 7045302 w 11646040"/>
              <a:gd name="connsiteY683" fmla="*/ 376945 h 459652"/>
              <a:gd name="connsiteX684" fmla="*/ 6864462 w 11646040"/>
              <a:gd name="connsiteY684" fmla="*/ 302228 h 459652"/>
              <a:gd name="connsiteX685" fmla="*/ 6253987 w 11646040"/>
              <a:gd name="connsiteY685" fmla="*/ 302228 h 459652"/>
              <a:gd name="connsiteX686" fmla="*/ 6253987 w 11646040"/>
              <a:gd name="connsiteY686" fmla="*/ 302300 h 459652"/>
              <a:gd name="connsiteX687" fmla="*/ 6070170 w 11646040"/>
              <a:gd name="connsiteY687" fmla="*/ 377091 h 459652"/>
              <a:gd name="connsiteX688" fmla="*/ 6097824 w 11646040"/>
              <a:gd name="connsiteY688" fmla="*/ 389027 h 459652"/>
              <a:gd name="connsiteX689" fmla="*/ 6122688 w 11646040"/>
              <a:gd name="connsiteY689" fmla="*/ 386106 h 459652"/>
              <a:gd name="connsiteX690" fmla="*/ 6287776 w 11646040"/>
              <a:gd name="connsiteY690" fmla="*/ 343072 h 459652"/>
              <a:gd name="connsiteX691" fmla="*/ 6383891 w 11646040"/>
              <a:gd name="connsiteY691" fmla="*/ 386763 h 459652"/>
              <a:gd name="connsiteX692" fmla="*/ 6399229 w 11646040"/>
              <a:gd name="connsiteY692" fmla="*/ 391910 h 459652"/>
              <a:gd name="connsiteX693" fmla="*/ 6434828 w 11646040"/>
              <a:gd name="connsiteY693" fmla="*/ 376945 h 459652"/>
              <a:gd name="connsiteX694" fmla="*/ 6253987 w 11646040"/>
              <a:gd name="connsiteY694" fmla="*/ 302228 h 459652"/>
              <a:gd name="connsiteX695" fmla="*/ 5643512 w 11646040"/>
              <a:gd name="connsiteY695" fmla="*/ 302228 h 459652"/>
              <a:gd name="connsiteX696" fmla="*/ 5643512 w 11646040"/>
              <a:gd name="connsiteY696" fmla="*/ 302300 h 459652"/>
              <a:gd name="connsiteX697" fmla="*/ 5459694 w 11646040"/>
              <a:gd name="connsiteY697" fmla="*/ 377091 h 459652"/>
              <a:gd name="connsiteX698" fmla="*/ 5487349 w 11646040"/>
              <a:gd name="connsiteY698" fmla="*/ 389027 h 459652"/>
              <a:gd name="connsiteX699" fmla="*/ 5512215 w 11646040"/>
              <a:gd name="connsiteY699" fmla="*/ 386106 h 459652"/>
              <a:gd name="connsiteX700" fmla="*/ 5677302 w 11646040"/>
              <a:gd name="connsiteY700" fmla="*/ 343072 h 459652"/>
              <a:gd name="connsiteX701" fmla="*/ 5773416 w 11646040"/>
              <a:gd name="connsiteY701" fmla="*/ 386763 h 459652"/>
              <a:gd name="connsiteX702" fmla="*/ 5788751 w 11646040"/>
              <a:gd name="connsiteY702" fmla="*/ 391910 h 459652"/>
              <a:gd name="connsiteX703" fmla="*/ 5824355 w 11646040"/>
              <a:gd name="connsiteY703" fmla="*/ 376945 h 459652"/>
              <a:gd name="connsiteX704" fmla="*/ 5643512 w 11646040"/>
              <a:gd name="connsiteY704" fmla="*/ 302228 h 459652"/>
              <a:gd name="connsiteX705" fmla="*/ 5033037 w 11646040"/>
              <a:gd name="connsiteY705" fmla="*/ 302228 h 459652"/>
              <a:gd name="connsiteX706" fmla="*/ 5033037 w 11646040"/>
              <a:gd name="connsiteY706" fmla="*/ 302300 h 459652"/>
              <a:gd name="connsiteX707" fmla="*/ 4849221 w 11646040"/>
              <a:gd name="connsiteY707" fmla="*/ 377091 h 459652"/>
              <a:gd name="connsiteX708" fmla="*/ 4876875 w 11646040"/>
              <a:gd name="connsiteY708" fmla="*/ 389027 h 459652"/>
              <a:gd name="connsiteX709" fmla="*/ 4901740 w 11646040"/>
              <a:gd name="connsiteY709" fmla="*/ 386106 h 459652"/>
              <a:gd name="connsiteX710" fmla="*/ 5066827 w 11646040"/>
              <a:gd name="connsiteY710" fmla="*/ 343072 h 459652"/>
              <a:gd name="connsiteX711" fmla="*/ 5162941 w 11646040"/>
              <a:gd name="connsiteY711" fmla="*/ 386763 h 459652"/>
              <a:gd name="connsiteX712" fmla="*/ 5178279 w 11646040"/>
              <a:gd name="connsiteY712" fmla="*/ 391910 h 459652"/>
              <a:gd name="connsiteX713" fmla="*/ 5213876 w 11646040"/>
              <a:gd name="connsiteY713" fmla="*/ 376945 h 459652"/>
              <a:gd name="connsiteX714" fmla="*/ 5033037 w 11646040"/>
              <a:gd name="connsiteY714" fmla="*/ 302228 h 459652"/>
              <a:gd name="connsiteX715" fmla="*/ 4422563 w 11646040"/>
              <a:gd name="connsiteY715" fmla="*/ 302228 h 459652"/>
              <a:gd name="connsiteX716" fmla="*/ 4422563 w 11646040"/>
              <a:gd name="connsiteY716" fmla="*/ 302300 h 459652"/>
              <a:gd name="connsiteX717" fmla="*/ 4238747 w 11646040"/>
              <a:gd name="connsiteY717" fmla="*/ 377091 h 459652"/>
              <a:gd name="connsiteX718" fmla="*/ 4266401 w 11646040"/>
              <a:gd name="connsiteY718" fmla="*/ 389027 h 459652"/>
              <a:gd name="connsiteX719" fmla="*/ 4291266 w 11646040"/>
              <a:gd name="connsiteY719" fmla="*/ 386106 h 459652"/>
              <a:gd name="connsiteX720" fmla="*/ 4456352 w 11646040"/>
              <a:gd name="connsiteY720" fmla="*/ 343072 h 459652"/>
              <a:gd name="connsiteX721" fmla="*/ 4552467 w 11646040"/>
              <a:gd name="connsiteY721" fmla="*/ 386763 h 459652"/>
              <a:gd name="connsiteX722" fmla="*/ 4567804 w 11646040"/>
              <a:gd name="connsiteY722" fmla="*/ 391910 h 459652"/>
              <a:gd name="connsiteX723" fmla="*/ 4603406 w 11646040"/>
              <a:gd name="connsiteY723" fmla="*/ 376945 h 459652"/>
              <a:gd name="connsiteX724" fmla="*/ 4422563 w 11646040"/>
              <a:gd name="connsiteY724" fmla="*/ 302228 h 459652"/>
              <a:gd name="connsiteX725" fmla="*/ 3812089 w 11646040"/>
              <a:gd name="connsiteY725" fmla="*/ 302228 h 459652"/>
              <a:gd name="connsiteX726" fmla="*/ 3812089 w 11646040"/>
              <a:gd name="connsiteY726" fmla="*/ 302300 h 459652"/>
              <a:gd name="connsiteX727" fmla="*/ 3628271 w 11646040"/>
              <a:gd name="connsiteY727" fmla="*/ 377091 h 459652"/>
              <a:gd name="connsiteX728" fmla="*/ 3655925 w 11646040"/>
              <a:gd name="connsiteY728" fmla="*/ 389027 h 459652"/>
              <a:gd name="connsiteX729" fmla="*/ 3680790 w 11646040"/>
              <a:gd name="connsiteY729" fmla="*/ 386106 h 459652"/>
              <a:gd name="connsiteX730" fmla="*/ 3845878 w 11646040"/>
              <a:gd name="connsiteY730" fmla="*/ 343072 h 459652"/>
              <a:gd name="connsiteX731" fmla="*/ 3941992 w 11646040"/>
              <a:gd name="connsiteY731" fmla="*/ 386763 h 459652"/>
              <a:gd name="connsiteX732" fmla="*/ 3957328 w 11646040"/>
              <a:gd name="connsiteY732" fmla="*/ 391910 h 459652"/>
              <a:gd name="connsiteX733" fmla="*/ 3992930 w 11646040"/>
              <a:gd name="connsiteY733" fmla="*/ 376945 h 459652"/>
              <a:gd name="connsiteX734" fmla="*/ 3812089 w 11646040"/>
              <a:gd name="connsiteY734" fmla="*/ 302228 h 459652"/>
              <a:gd name="connsiteX735" fmla="*/ 3201613 w 11646040"/>
              <a:gd name="connsiteY735" fmla="*/ 302228 h 459652"/>
              <a:gd name="connsiteX736" fmla="*/ 3201613 w 11646040"/>
              <a:gd name="connsiteY736" fmla="*/ 302300 h 459652"/>
              <a:gd name="connsiteX737" fmla="*/ 3017797 w 11646040"/>
              <a:gd name="connsiteY737" fmla="*/ 377091 h 459652"/>
              <a:gd name="connsiteX738" fmla="*/ 3045451 w 11646040"/>
              <a:gd name="connsiteY738" fmla="*/ 389027 h 459652"/>
              <a:gd name="connsiteX739" fmla="*/ 3070316 w 11646040"/>
              <a:gd name="connsiteY739" fmla="*/ 386106 h 459652"/>
              <a:gd name="connsiteX740" fmla="*/ 3235403 w 11646040"/>
              <a:gd name="connsiteY740" fmla="*/ 343072 h 459652"/>
              <a:gd name="connsiteX741" fmla="*/ 3331516 w 11646040"/>
              <a:gd name="connsiteY741" fmla="*/ 386763 h 459652"/>
              <a:gd name="connsiteX742" fmla="*/ 3346854 w 11646040"/>
              <a:gd name="connsiteY742" fmla="*/ 391910 h 459652"/>
              <a:gd name="connsiteX743" fmla="*/ 3382455 w 11646040"/>
              <a:gd name="connsiteY743" fmla="*/ 376945 h 459652"/>
              <a:gd name="connsiteX744" fmla="*/ 3201613 w 11646040"/>
              <a:gd name="connsiteY744" fmla="*/ 302228 h 459652"/>
              <a:gd name="connsiteX745" fmla="*/ 2591139 w 11646040"/>
              <a:gd name="connsiteY745" fmla="*/ 302228 h 459652"/>
              <a:gd name="connsiteX746" fmla="*/ 2591139 w 11646040"/>
              <a:gd name="connsiteY746" fmla="*/ 302300 h 459652"/>
              <a:gd name="connsiteX747" fmla="*/ 2407320 w 11646040"/>
              <a:gd name="connsiteY747" fmla="*/ 377091 h 459652"/>
              <a:gd name="connsiteX748" fmla="*/ 2434975 w 11646040"/>
              <a:gd name="connsiteY748" fmla="*/ 389027 h 459652"/>
              <a:gd name="connsiteX749" fmla="*/ 2459840 w 11646040"/>
              <a:gd name="connsiteY749" fmla="*/ 386106 h 459652"/>
              <a:gd name="connsiteX750" fmla="*/ 2624928 w 11646040"/>
              <a:gd name="connsiteY750" fmla="*/ 343072 h 459652"/>
              <a:gd name="connsiteX751" fmla="*/ 2721042 w 11646040"/>
              <a:gd name="connsiteY751" fmla="*/ 386763 h 459652"/>
              <a:gd name="connsiteX752" fmla="*/ 2736380 w 11646040"/>
              <a:gd name="connsiteY752" fmla="*/ 391910 h 459652"/>
              <a:gd name="connsiteX753" fmla="*/ 2771982 w 11646040"/>
              <a:gd name="connsiteY753" fmla="*/ 376945 h 459652"/>
              <a:gd name="connsiteX754" fmla="*/ 2591139 w 11646040"/>
              <a:gd name="connsiteY754" fmla="*/ 302228 h 459652"/>
              <a:gd name="connsiteX755" fmla="*/ 1980663 w 11646040"/>
              <a:gd name="connsiteY755" fmla="*/ 302228 h 459652"/>
              <a:gd name="connsiteX756" fmla="*/ 1980663 w 11646040"/>
              <a:gd name="connsiteY756" fmla="*/ 302300 h 459652"/>
              <a:gd name="connsiteX757" fmla="*/ 1796845 w 11646040"/>
              <a:gd name="connsiteY757" fmla="*/ 377091 h 459652"/>
              <a:gd name="connsiteX758" fmla="*/ 1824499 w 11646040"/>
              <a:gd name="connsiteY758" fmla="*/ 389027 h 459652"/>
              <a:gd name="connsiteX759" fmla="*/ 1849365 w 11646040"/>
              <a:gd name="connsiteY759" fmla="*/ 386106 h 459652"/>
              <a:gd name="connsiteX760" fmla="*/ 2014451 w 11646040"/>
              <a:gd name="connsiteY760" fmla="*/ 343072 h 459652"/>
              <a:gd name="connsiteX761" fmla="*/ 2110566 w 11646040"/>
              <a:gd name="connsiteY761" fmla="*/ 386763 h 459652"/>
              <a:gd name="connsiteX762" fmla="*/ 2125904 w 11646040"/>
              <a:gd name="connsiteY762" fmla="*/ 391910 h 459652"/>
              <a:gd name="connsiteX763" fmla="*/ 2161505 w 11646040"/>
              <a:gd name="connsiteY763" fmla="*/ 376945 h 459652"/>
              <a:gd name="connsiteX764" fmla="*/ 1980663 w 11646040"/>
              <a:gd name="connsiteY764" fmla="*/ 302228 h 459652"/>
              <a:gd name="connsiteX765" fmla="*/ 1370188 w 11646040"/>
              <a:gd name="connsiteY765" fmla="*/ 302228 h 459652"/>
              <a:gd name="connsiteX766" fmla="*/ 1370188 w 11646040"/>
              <a:gd name="connsiteY766" fmla="*/ 302300 h 459652"/>
              <a:gd name="connsiteX767" fmla="*/ 1186372 w 11646040"/>
              <a:gd name="connsiteY767" fmla="*/ 377091 h 459652"/>
              <a:gd name="connsiteX768" fmla="*/ 1214025 w 11646040"/>
              <a:gd name="connsiteY768" fmla="*/ 389027 h 459652"/>
              <a:gd name="connsiteX769" fmla="*/ 1238891 w 11646040"/>
              <a:gd name="connsiteY769" fmla="*/ 386106 h 459652"/>
              <a:gd name="connsiteX770" fmla="*/ 1403976 w 11646040"/>
              <a:gd name="connsiteY770" fmla="*/ 343072 h 459652"/>
              <a:gd name="connsiteX771" fmla="*/ 1500091 w 11646040"/>
              <a:gd name="connsiteY771" fmla="*/ 386763 h 459652"/>
              <a:gd name="connsiteX772" fmla="*/ 1515429 w 11646040"/>
              <a:gd name="connsiteY772" fmla="*/ 391910 h 459652"/>
              <a:gd name="connsiteX773" fmla="*/ 1551030 w 11646040"/>
              <a:gd name="connsiteY773" fmla="*/ 376945 h 459652"/>
              <a:gd name="connsiteX774" fmla="*/ 1370188 w 11646040"/>
              <a:gd name="connsiteY774" fmla="*/ 302228 h 459652"/>
              <a:gd name="connsiteX775" fmla="*/ 759713 w 11646040"/>
              <a:gd name="connsiteY775" fmla="*/ 302228 h 459652"/>
              <a:gd name="connsiteX776" fmla="*/ 759713 w 11646040"/>
              <a:gd name="connsiteY776" fmla="*/ 302300 h 459652"/>
              <a:gd name="connsiteX777" fmla="*/ 575896 w 11646040"/>
              <a:gd name="connsiteY777" fmla="*/ 377091 h 459652"/>
              <a:gd name="connsiteX778" fmla="*/ 603550 w 11646040"/>
              <a:gd name="connsiteY778" fmla="*/ 389027 h 459652"/>
              <a:gd name="connsiteX779" fmla="*/ 628416 w 11646040"/>
              <a:gd name="connsiteY779" fmla="*/ 386106 h 459652"/>
              <a:gd name="connsiteX780" fmla="*/ 793503 w 11646040"/>
              <a:gd name="connsiteY780" fmla="*/ 343072 h 459652"/>
              <a:gd name="connsiteX781" fmla="*/ 889617 w 11646040"/>
              <a:gd name="connsiteY781" fmla="*/ 386763 h 459652"/>
              <a:gd name="connsiteX782" fmla="*/ 904953 w 11646040"/>
              <a:gd name="connsiteY782" fmla="*/ 391910 h 459652"/>
              <a:gd name="connsiteX783" fmla="*/ 940554 w 11646040"/>
              <a:gd name="connsiteY783" fmla="*/ 376945 h 459652"/>
              <a:gd name="connsiteX784" fmla="*/ 759713 w 11646040"/>
              <a:gd name="connsiteY784" fmla="*/ 302228 h 459652"/>
              <a:gd name="connsiteX785" fmla="*/ 10498448 w 11646040"/>
              <a:gd name="connsiteY785" fmla="*/ 254484 h 459652"/>
              <a:gd name="connsiteX786" fmla="*/ 10498448 w 11646040"/>
              <a:gd name="connsiteY786" fmla="*/ 254557 h 459652"/>
              <a:gd name="connsiteX787" fmla="*/ 10284143 w 11646040"/>
              <a:gd name="connsiteY787" fmla="*/ 362162 h 459652"/>
              <a:gd name="connsiteX788" fmla="*/ 10309798 w 11646040"/>
              <a:gd name="connsiteY788" fmla="*/ 368257 h 459652"/>
              <a:gd name="connsiteX789" fmla="*/ 10344610 w 11646040"/>
              <a:gd name="connsiteY789" fmla="*/ 360264 h 459652"/>
              <a:gd name="connsiteX790" fmla="*/ 10568071 w 11646040"/>
              <a:gd name="connsiteY790" fmla="*/ 295621 h 459652"/>
              <a:gd name="connsiteX791" fmla="*/ 10712847 w 11646040"/>
              <a:gd name="connsiteY791" fmla="*/ 364826 h 459652"/>
              <a:gd name="connsiteX792" fmla="*/ 10725071 w 11646040"/>
              <a:gd name="connsiteY792" fmla="*/ 371725 h 459652"/>
              <a:gd name="connsiteX793" fmla="*/ 10767830 w 11646040"/>
              <a:gd name="connsiteY793" fmla="*/ 362125 h 459652"/>
              <a:gd name="connsiteX794" fmla="*/ 10498448 w 11646040"/>
              <a:gd name="connsiteY794" fmla="*/ 254484 h 459652"/>
              <a:gd name="connsiteX795" fmla="*/ 9887973 w 11646040"/>
              <a:gd name="connsiteY795" fmla="*/ 254484 h 459652"/>
              <a:gd name="connsiteX796" fmla="*/ 9887973 w 11646040"/>
              <a:gd name="connsiteY796" fmla="*/ 254557 h 459652"/>
              <a:gd name="connsiteX797" fmla="*/ 9673668 w 11646040"/>
              <a:gd name="connsiteY797" fmla="*/ 362162 h 459652"/>
              <a:gd name="connsiteX798" fmla="*/ 9699322 w 11646040"/>
              <a:gd name="connsiteY798" fmla="*/ 368257 h 459652"/>
              <a:gd name="connsiteX799" fmla="*/ 9734134 w 11646040"/>
              <a:gd name="connsiteY799" fmla="*/ 360264 h 459652"/>
              <a:gd name="connsiteX800" fmla="*/ 9957596 w 11646040"/>
              <a:gd name="connsiteY800" fmla="*/ 295621 h 459652"/>
              <a:gd name="connsiteX801" fmla="*/ 10102371 w 11646040"/>
              <a:gd name="connsiteY801" fmla="*/ 364826 h 459652"/>
              <a:gd name="connsiteX802" fmla="*/ 10114596 w 11646040"/>
              <a:gd name="connsiteY802" fmla="*/ 371725 h 459652"/>
              <a:gd name="connsiteX803" fmla="*/ 10157353 w 11646040"/>
              <a:gd name="connsiteY803" fmla="*/ 362125 h 459652"/>
              <a:gd name="connsiteX804" fmla="*/ 9887973 w 11646040"/>
              <a:gd name="connsiteY804" fmla="*/ 254484 h 459652"/>
              <a:gd name="connsiteX805" fmla="*/ 9277498 w 11646040"/>
              <a:gd name="connsiteY805" fmla="*/ 254484 h 459652"/>
              <a:gd name="connsiteX806" fmla="*/ 9277498 w 11646040"/>
              <a:gd name="connsiteY806" fmla="*/ 254557 h 459652"/>
              <a:gd name="connsiteX807" fmla="*/ 9063193 w 11646040"/>
              <a:gd name="connsiteY807" fmla="*/ 362162 h 459652"/>
              <a:gd name="connsiteX808" fmla="*/ 9088847 w 11646040"/>
              <a:gd name="connsiteY808" fmla="*/ 368257 h 459652"/>
              <a:gd name="connsiteX809" fmla="*/ 9123659 w 11646040"/>
              <a:gd name="connsiteY809" fmla="*/ 360264 h 459652"/>
              <a:gd name="connsiteX810" fmla="*/ 9347121 w 11646040"/>
              <a:gd name="connsiteY810" fmla="*/ 295621 h 459652"/>
              <a:gd name="connsiteX811" fmla="*/ 9491896 w 11646040"/>
              <a:gd name="connsiteY811" fmla="*/ 364826 h 459652"/>
              <a:gd name="connsiteX812" fmla="*/ 9504120 w 11646040"/>
              <a:gd name="connsiteY812" fmla="*/ 371725 h 459652"/>
              <a:gd name="connsiteX813" fmla="*/ 9546878 w 11646040"/>
              <a:gd name="connsiteY813" fmla="*/ 362125 h 459652"/>
              <a:gd name="connsiteX814" fmla="*/ 9277498 w 11646040"/>
              <a:gd name="connsiteY814" fmla="*/ 254484 h 459652"/>
              <a:gd name="connsiteX815" fmla="*/ 8667023 w 11646040"/>
              <a:gd name="connsiteY815" fmla="*/ 254484 h 459652"/>
              <a:gd name="connsiteX816" fmla="*/ 8667023 w 11646040"/>
              <a:gd name="connsiteY816" fmla="*/ 254557 h 459652"/>
              <a:gd name="connsiteX817" fmla="*/ 8452718 w 11646040"/>
              <a:gd name="connsiteY817" fmla="*/ 362162 h 459652"/>
              <a:gd name="connsiteX818" fmla="*/ 8478372 w 11646040"/>
              <a:gd name="connsiteY818" fmla="*/ 368257 h 459652"/>
              <a:gd name="connsiteX819" fmla="*/ 8513184 w 11646040"/>
              <a:gd name="connsiteY819" fmla="*/ 360264 h 459652"/>
              <a:gd name="connsiteX820" fmla="*/ 8736645 w 11646040"/>
              <a:gd name="connsiteY820" fmla="*/ 295621 h 459652"/>
              <a:gd name="connsiteX821" fmla="*/ 8881421 w 11646040"/>
              <a:gd name="connsiteY821" fmla="*/ 364826 h 459652"/>
              <a:gd name="connsiteX822" fmla="*/ 8893645 w 11646040"/>
              <a:gd name="connsiteY822" fmla="*/ 371725 h 459652"/>
              <a:gd name="connsiteX823" fmla="*/ 8936403 w 11646040"/>
              <a:gd name="connsiteY823" fmla="*/ 362125 h 459652"/>
              <a:gd name="connsiteX824" fmla="*/ 8667023 w 11646040"/>
              <a:gd name="connsiteY824" fmla="*/ 254484 h 459652"/>
              <a:gd name="connsiteX825" fmla="*/ 8056548 w 11646040"/>
              <a:gd name="connsiteY825" fmla="*/ 254484 h 459652"/>
              <a:gd name="connsiteX826" fmla="*/ 8056548 w 11646040"/>
              <a:gd name="connsiteY826" fmla="*/ 254557 h 459652"/>
              <a:gd name="connsiteX827" fmla="*/ 7842242 w 11646040"/>
              <a:gd name="connsiteY827" fmla="*/ 362162 h 459652"/>
              <a:gd name="connsiteX828" fmla="*/ 7867897 w 11646040"/>
              <a:gd name="connsiteY828" fmla="*/ 368257 h 459652"/>
              <a:gd name="connsiteX829" fmla="*/ 7902708 w 11646040"/>
              <a:gd name="connsiteY829" fmla="*/ 360264 h 459652"/>
              <a:gd name="connsiteX830" fmla="*/ 8126170 w 11646040"/>
              <a:gd name="connsiteY830" fmla="*/ 295621 h 459652"/>
              <a:gd name="connsiteX831" fmla="*/ 8270946 w 11646040"/>
              <a:gd name="connsiteY831" fmla="*/ 364826 h 459652"/>
              <a:gd name="connsiteX832" fmla="*/ 8283170 w 11646040"/>
              <a:gd name="connsiteY832" fmla="*/ 371725 h 459652"/>
              <a:gd name="connsiteX833" fmla="*/ 8325927 w 11646040"/>
              <a:gd name="connsiteY833" fmla="*/ 362125 h 459652"/>
              <a:gd name="connsiteX834" fmla="*/ 8056548 w 11646040"/>
              <a:gd name="connsiteY834" fmla="*/ 254484 h 459652"/>
              <a:gd name="connsiteX835" fmla="*/ 7446074 w 11646040"/>
              <a:gd name="connsiteY835" fmla="*/ 254484 h 459652"/>
              <a:gd name="connsiteX836" fmla="*/ 7446074 w 11646040"/>
              <a:gd name="connsiteY836" fmla="*/ 254557 h 459652"/>
              <a:gd name="connsiteX837" fmla="*/ 7231768 w 11646040"/>
              <a:gd name="connsiteY837" fmla="*/ 362162 h 459652"/>
              <a:gd name="connsiteX838" fmla="*/ 7257423 w 11646040"/>
              <a:gd name="connsiteY838" fmla="*/ 368257 h 459652"/>
              <a:gd name="connsiteX839" fmla="*/ 7292235 w 11646040"/>
              <a:gd name="connsiteY839" fmla="*/ 360264 h 459652"/>
              <a:gd name="connsiteX840" fmla="*/ 7515696 w 11646040"/>
              <a:gd name="connsiteY840" fmla="*/ 295621 h 459652"/>
              <a:gd name="connsiteX841" fmla="*/ 7660470 w 11646040"/>
              <a:gd name="connsiteY841" fmla="*/ 364826 h 459652"/>
              <a:gd name="connsiteX842" fmla="*/ 7672694 w 11646040"/>
              <a:gd name="connsiteY842" fmla="*/ 371725 h 459652"/>
              <a:gd name="connsiteX843" fmla="*/ 7715454 w 11646040"/>
              <a:gd name="connsiteY843" fmla="*/ 362125 h 459652"/>
              <a:gd name="connsiteX844" fmla="*/ 7446074 w 11646040"/>
              <a:gd name="connsiteY844" fmla="*/ 254484 h 459652"/>
              <a:gd name="connsiteX845" fmla="*/ 6835600 w 11646040"/>
              <a:gd name="connsiteY845" fmla="*/ 254484 h 459652"/>
              <a:gd name="connsiteX846" fmla="*/ 6835600 w 11646040"/>
              <a:gd name="connsiteY846" fmla="*/ 254557 h 459652"/>
              <a:gd name="connsiteX847" fmla="*/ 6621294 w 11646040"/>
              <a:gd name="connsiteY847" fmla="*/ 362162 h 459652"/>
              <a:gd name="connsiteX848" fmla="*/ 6646950 w 11646040"/>
              <a:gd name="connsiteY848" fmla="*/ 368257 h 459652"/>
              <a:gd name="connsiteX849" fmla="*/ 6681761 w 11646040"/>
              <a:gd name="connsiteY849" fmla="*/ 360264 h 459652"/>
              <a:gd name="connsiteX850" fmla="*/ 6905222 w 11646040"/>
              <a:gd name="connsiteY850" fmla="*/ 295621 h 459652"/>
              <a:gd name="connsiteX851" fmla="*/ 7049998 w 11646040"/>
              <a:gd name="connsiteY851" fmla="*/ 364826 h 459652"/>
              <a:gd name="connsiteX852" fmla="*/ 7062222 w 11646040"/>
              <a:gd name="connsiteY852" fmla="*/ 371725 h 459652"/>
              <a:gd name="connsiteX853" fmla="*/ 7104981 w 11646040"/>
              <a:gd name="connsiteY853" fmla="*/ 362125 h 459652"/>
              <a:gd name="connsiteX854" fmla="*/ 6835600 w 11646040"/>
              <a:gd name="connsiteY854" fmla="*/ 254484 h 459652"/>
              <a:gd name="connsiteX855" fmla="*/ 6225124 w 11646040"/>
              <a:gd name="connsiteY855" fmla="*/ 254484 h 459652"/>
              <a:gd name="connsiteX856" fmla="*/ 6225124 w 11646040"/>
              <a:gd name="connsiteY856" fmla="*/ 254557 h 459652"/>
              <a:gd name="connsiteX857" fmla="*/ 6010819 w 11646040"/>
              <a:gd name="connsiteY857" fmla="*/ 362162 h 459652"/>
              <a:gd name="connsiteX858" fmla="*/ 6036474 w 11646040"/>
              <a:gd name="connsiteY858" fmla="*/ 368257 h 459652"/>
              <a:gd name="connsiteX859" fmla="*/ 6071286 w 11646040"/>
              <a:gd name="connsiteY859" fmla="*/ 360264 h 459652"/>
              <a:gd name="connsiteX860" fmla="*/ 6294747 w 11646040"/>
              <a:gd name="connsiteY860" fmla="*/ 295621 h 459652"/>
              <a:gd name="connsiteX861" fmla="*/ 6439524 w 11646040"/>
              <a:gd name="connsiteY861" fmla="*/ 364826 h 459652"/>
              <a:gd name="connsiteX862" fmla="*/ 6451747 w 11646040"/>
              <a:gd name="connsiteY862" fmla="*/ 371725 h 459652"/>
              <a:gd name="connsiteX863" fmla="*/ 6494507 w 11646040"/>
              <a:gd name="connsiteY863" fmla="*/ 362125 h 459652"/>
              <a:gd name="connsiteX864" fmla="*/ 6225124 w 11646040"/>
              <a:gd name="connsiteY864" fmla="*/ 254484 h 459652"/>
              <a:gd name="connsiteX865" fmla="*/ 5614648 w 11646040"/>
              <a:gd name="connsiteY865" fmla="*/ 254484 h 459652"/>
              <a:gd name="connsiteX866" fmla="*/ 5614648 w 11646040"/>
              <a:gd name="connsiteY866" fmla="*/ 254557 h 459652"/>
              <a:gd name="connsiteX867" fmla="*/ 5400343 w 11646040"/>
              <a:gd name="connsiteY867" fmla="*/ 362162 h 459652"/>
              <a:gd name="connsiteX868" fmla="*/ 5425999 w 11646040"/>
              <a:gd name="connsiteY868" fmla="*/ 368257 h 459652"/>
              <a:gd name="connsiteX869" fmla="*/ 5460810 w 11646040"/>
              <a:gd name="connsiteY869" fmla="*/ 360264 h 459652"/>
              <a:gd name="connsiteX870" fmla="*/ 5684274 w 11646040"/>
              <a:gd name="connsiteY870" fmla="*/ 295621 h 459652"/>
              <a:gd name="connsiteX871" fmla="*/ 5829048 w 11646040"/>
              <a:gd name="connsiteY871" fmla="*/ 364826 h 459652"/>
              <a:gd name="connsiteX872" fmla="*/ 5841271 w 11646040"/>
              <a:gd name="connsiteY872" fmla="*/ 371725 h 459652"/>
              <a:gd name="connsiteX873" fmla="*/ 5884029 w 11646040"/>
              <a:gd name="connsiteY873" fmla="*/ 362125 h 459652"/>
              <a:gd name="connsiteX874" fmla="*/ 5614648 w 11646040"/>
              <a:gd name="connsiteY874" fmla="*/ 254484 h 459652"/>
              <a:gd name="connsiteX875" fmla="*/ 5004177 w 11646040"/>
              <a:gd name="connsiteY875" fmla="*/ 254484 h 459652"/>
              <a:gd name="connsiteX876" fmla="*/ 5004177 w 11646040"/>
              <a:gd name="connsiteY876" fmla="*/ 254557 h 459652"/>
              <a:gd name="connsiteX877" fmla="*/ 4789871 w 11646040"/>
              <a:gd name="connsiteY877" fmla="*/ 362162 h 459652"/>
              <a:gd name="connsiteX878" fmla="*/ 4815526 w 11646040"/>
              <a:gd name="connsiteY878" fmla="*/ 368257 h 459652"/>
              <a:gd name="connsiteX879" fmla="*/ 4850337 w 11646040"/>
              <a:gd name="connsiteY879" fmla="*/ 360264 h 459652"/>
              <a:gd name="connsiteX880" fmla="*/ 5073797 w 11646040"/>
              <a:gd name="connsiteY880" fmla="*/ 295621 h 459652"/>
              <a:gd name="connsiteX881" fmla="*/ 5218571 w 11646040"/>
              <a:gd name="connsiteY881" fmla="*/ 364826 h 459652"/>
              <a:gd name="connsiteX882" fmla="*/ 5230797 w 11646040"/>
              <a:gd name="connsiteY882" fmla="*/ 371725 h 459652"/>
              <a:gd name="connsiteX883" fmla="*/ 5273555 w 11646040"/>
              <a:gd name="connsiteY883" fmla="*/ 362125 h 459652"/>
              <a:gd name="connsiteX884" fmla="*/ 5004177 w 11646040"/>
              <a:gd name="connsiteY884" fmla="*/ 254484 h 459652"/>
              <a:gd name="connsiteX885" fmla="*/ 4393702 w 11646040"/>
              <a:gd name="connsiteY885" fmla="*/ 254484 h 459652"/>
              <a:gd name="connsiteX886" fmla="*/ 4393702 w 11646040"/>
              <a:gd name="connsiteY886" fmla="*/ 254557 h 459652"/>
              <a:gd name="connsiteX887" fmla="*/ 4179396 w 11646040"/>
              <a:gd name="connsiteY887" fmla="*/ 362162 h 459652"/>
              <a:gd name="connsiteX888" fmla="*/ 4205052 w 11646040"/>
              <a:gd name="connsiteY888" fmla="*/ 368257 h 459652"/>
              <a:gd name="connsiteX889" fmla="*/ 4239863 w 11646040"/>
              <a:gd name="connsiteY889" fmla="*/ 360264 h 459652"/>
              <a:gd name="connsiteX890" fmla="*/ 4463324 w 11646040"/>
              <a:gd name="connsiteY890" fmla="*/ 295621 h 459652"/>
              <a:gd name="connsiteX891" fmla="*/ 4608100 w 11646040"/>
              <a:gd name="connsiteY891" fmla="*/ 364826 h 459652"/>
              <a:gd name="connsiteX892" fmla="*/ 4620323 w 11646040"/>
              <a:gd name="connsiteY892" fmla="*/ 371725 h 459652"/>
              <a:gd name="connsiteX893" fmla="*/ 4663082 w 11646040"/>
              <a:gd name="connsiteY893" fmla="*/ 362125 h 459652"/>
              <a:gd name="connsiteX894" fmla="*/ 4393702 w 11646040"/>
              <a:gd name="connsiteY894" fmla="*/ 254484 h 459652"/>
              <a:gd name="connsiteX895" fmla="*/ 3783226 w 11646040"/>
              <a:gd name="connsiteY895" fmla="*/ 254484 h 459652"/>
              <a:gd name="connsiteX896" fmla="*/ 3783226 w 11646040"/>
              <a:gd name="connsiteY896" fmla="*/ 254557 h 459652"/>
              <a:gd name="connsiteX897" fmla="*/ 3568920 w 11646040"/>
              <a:gd name="connsiteY897" fmla="*/ 362162 h 459652"/>
              <a:gd name="connsiteX898" fmla="*/ 3594576 w 11646040"/>
              <a:gd name="connsiteY898" fmla="*/ 368257 h 459652"/>
              <a:gd name="connsiteX899" fmla="*/ 3629387 w 11646040"/>
              <a:gd name="connsiteY899" fmla="*/ 360264 h 459652"/>
              <a:gd name="connsiteX900" fmla="*/ 3852850 w 11646040"/>
              <a:gd name="connsiteY900" fmla="*/ 295621 h 459652"/>
              <a:gd name="connsiteX901" fmla="*/ 3997624 w 11646040"/>
              <a:gd name="connsiteY901" fmla="*/ 364826 h 459652"/>
              <a:gd name="connsiteX902" fmla="*/ 4009847 w 11646040"/>
              <a:gd name="connsiteY902" fmla="*/ 371725 h 459652"/>
              <a:gd name="connsiteX903" fmla="*/ 4052607 w 11646040"/>
              <a:gd name="connsiteY903" fmla="*/ 362125 h 459652"/>
              <a:gd name="connsiteX904" fmla="*/ 3783226 w 11646040"/>
              <a:gd name="connsiteY904" fmla="*/ 254484 h 459652"/>
              <a:gd name="connsiteX905" fmla="*/ 3172751 w 11646040"/>
              <a:gd name="connsiteY905" fmla="*/ 254484 h 459652"/>
              <a:gd name="connsiteX906" fmla="*/ 3172751 w 11646040"/>
              <a:gd name="connsiteY906" fmla="*/ 254557 h 459652"/>
              <a:gd name="connsiteX907" fmla="*/ 2958446 w 11646040"/>
              <a:gd name="connsiteY907" fmla="*/ 362162 h 459652"/>
              <a:gd name="connsiteX908" fmla="*/ 2984102 w 11646040"/>
              <a:gd name="connsiteY908" fmla="*/ 368257 h 459652"/>
              <a:gd name="connsiteX909" fmla="*/ 3018912 w 11646040"/>
              <a:gd name="connsiteY909" fmla="*/ 360264 h 459652"/>
              <a:gd name="connsiteX910" fmla="*/ 3242374 w 11646040"/>
              <a:gd name="connsiteY910" fmla="*/ 295621 h 459652"/>
              <a:gd name="connsiteX911" fmla="*/ 3387150 w 11646040"/>
              <a:gd name="connsiteY911" fmla="*/ 364826 h 459652"/>
              <a:gd name="connsiteX912" fmla="*/ 3399373 w 11646040"/>
              <a:gd name="connsiteY912" fmla="*/ 371725 h 459652"/>
              <a:gd name="connsiteX913" fmla="*/ 3442132 w 11646040"/>
              <a:gd name="connsiteY913" fmla="*/ 362125 h 459652"/>
              <a:gd name="connsiteX914" fmla="*/ 3172751 w 11646040"/>
              <a:gd name="connsiteY914" fmla="*/ 254484 h 459652"/>
              <a:gd name="connsiteX915" fmla="*/ 2562277 w 11646040"/>
              <a:gd name="connsiteY915" fmla="*/ 254484 h 459652"/>
              <a:gd name="connsiteX916" fmla="*/ 2562277 w 11646040"/>
              <a:gd name="connsiteY916" fmla="*/ 254557 h 459652"/>
              <a:gd name="connsiteX917" fmla="*/ 2347970 w 11646040"/>
              <a:gd name="connsiteY917" fmla="*/ 362162 h 459652"/>
              <a:gd name="connsiteX918" fmla="*/ 2373625 w 11646040"/>
              <a:gd name="connsiteY918" fmla="*/ 368257 h 459652"/>
              <a:gd name="connsiteX919" fmla="*/ 2408437 w 11646040"/>
              <a:gd name="connsiteY919" fmla="*/ 360264 h 459652"/>
              <a:gd name="connsiteX920" fmla="*/ 2631900 w 11646040"/>
              <a:gd name="connsiteY920" fmla="*/ 295621 h 459652"/>
              <a:gd name="connsiteX921" fmla="*/ 2776675 w 11646040"/>
              <a:gd name="connsiteY921" fmla="*/ 364826 h 459652"/>
              <a:gd name="connsiteX922" fmla="*/ 2788899 w 11646040"/>
              <a:gd name="connsiteY922" fmla="*/ 371725 h 459652"/>
              <a:gd name="connsiteX923" fmla="*/ 2831657 w 11646040"/>
              <a:gd name="connsiteY923" fmla="*/ 362125 h 459652"/>
              <a:gd name="connsiteX924" fmla="*/ 2562277 w 11646040"/>
              <a:gd name="connsiteY924" fmla="*/ 254484 h 459652"/>
              <a:gd name="connsiteX925" fmla="*/ 1951801 w 11646040"/>
              <a:gd name="connsiteY925" fmla="*/ 254484 h 459652"/>
              <a:gd name="connsiteX926" fmla="*/ 1951801 w 11646040"/>
              <a:gd name="connsiteY926" fmla="*/ 254557 h 459652"/>
              <a:gd name="connsiteX927" fmla="*/ 1737494 w 11646040"/>
              <a:gd name="connsiteY927" fmla="*/ 362162 h 459652"/>
              <a:gd name="connsiteX928" fmla="*/ 1763150 w 11646040"/>
              <a:gd name="connsiteY928" fmla="*/ 368257 h 459652"/>
              <a:gd name="connsiteX929" fmla="*/ 1797962 w 11646040"/>
              <a:gd name="connsiteY929" fmla="*/ 360264 h 459652"/>
              <a:gd name="connsiteX930" fmla="*/ 2021423 w 11646040"/>
              <a:gd name="connsiteY930" fmla="*/ 295621 h 459652"/>
              <a:gd name="connsiteX931" fmla="*/ 2166200 w 11646040"/>
              <a:gd name="connsiteY931" fmla="*/ 364826 h 459652"/>
              <a:gd name="connsiteX932" fmla="*/ 2178423 w 11646040"/>
              <a:gd name="connsiteY932" fmla="*/ 371725 h 459652"/>
              <a:gd name="connsiteX933" fmla="*/ 2221181 w 11646040"/>
              <a:gd name="connsiteY933" fmla="*/ 362125 h 459652"/>
              <a:gd name="connsiteX934" fmla="*/ 1951801 w 11646040"/>
              <a:gd name="connsiteY934" fmla="*/ 254484 h 459652"/>
              <a:gd name="connsiteX935" fmla="*/ 1341326 w 11646040"/>
              <a:gd name="connsiteY935" fmla="*/ 254484 h 459652"/>
              <a:gd name="connsiteX936" fmla="*/ 1341326 w 11646040"/>
              <a:gd name="connsiteY936" fmla="*/ 254557 h 459652"/>
              <a:gd name="connsiteX937" fmla="*/ 1127021 w 11646040"/>
              <a:gd name="connsiteY937" fmla="*/ 362162 h 459652"/>
              <a:gd name="connsiteX938" fmla="*/ 1152676 w 11646040"/>
              <a:gd name="connsiteY938" fmla="*/ 368257 h 459652"/>
              <a:gd name="connsiteX939" fmla="*/ 1187487 w 11646040"/>
              <a:gd name="connsiteY939" fmla="*/ 360264 h 459652"/>
              <a:gd name="connsiteX940" fmla="*/ 1410948 w 11646040"/>
              <a:gd name="connsiteY940" fmla="*/ 295621 h 459652"/>
              <a:gd name="connsiteX941" fmla="*/ 1555724 w 11646040"/>
              <a:gd name="connsiteY941" fmla="*/ 364826 h 459652"/>
              <a:gd name="connsiteX942" fmla="*/ 1567947 w 11646040"/>
              <a:gd name="connsiteY942" fmla="*/ 371725 h 459652"/>
              <a:gd name="connsiteX943" fmla="*/ 1610707 w 11646040"/>
              <a:gd name="connsiteY943" fmla="*/ 362125 h 459652"/>
              <a:gd name="connsiteX944" fmla="*/ 1341326 w 11646040"/>
              <a:gd name="connsiteY944" fmla="*/ 254484 h 459652"/>
              <a:gd name="connsiteX945" fmla="*/ 730850 w 11646040"/>
              <a:gd name="connsiteY945" fmla="*/ 254484 h 459652"/>
              <a:gd name="connsiteX946" fmla="*/ 730850 w 11646040"/>
              <a:gd name="connsiteY946" fmla="*/ 254557 h 459652"/>
              <a:gd name="connsiteX947" fmla="*/ 516545 w 11646040"/>
              <a:gd name="connsiteY947" fmla="*/ 362162 h 459652"/>
              <a:gd name="connsiteX948" fmla="*/ 542201 w 11646040"/>
              <a:gd name="connsiteY948" fmla="*/ 368257 h 459652"/>
              <a:gd name="connsiteX949" fmla="*/ 577013 w 11646040"/>
              <a:gd name="connsiteY949" fmla="*/ 360264 h 459652"/>
              <a:gd name="connsiteX950" fmla="*/ 800473 w 11646040"/>
              <a:gd name="connsiteY950" fmla="*/ 295621 h 459652"/>
              <a:gd name="connsiteX951" fmla="*/ 945250 w 11646040"/>
              <a:gd name="connsiteY951" fmla="*/ 364826 h 459652"/>
              <a:gd name="connsiteX952" fmla="*/ 957473 w 11646040"/>
              <a:gd name="connsiteY952" fmla="*/ 371725 h 459652"/>
              <a:gd name="connsiteX953" fmla="*/ 1000232 w 11646040"/>
              <a:gd name="connsiteY953" fmla="*/ 362125 h 459652"/>
              <a:gd name="connsiteX954" fmla="*/ 730850 w 11646040"/>
              <a:gd name="connsiteY954" fmla="*/ 254484 h 459652"/>
              <a:gd name="connsiteX955" fmla="*/ 452872 w 11646040"/>
              <a:gd name="connsiteY955" fmla="*/ 220393 h 459652"/>
              <a:gd name="connsiteX956" fmla="*/ 452872 w 11646040"/>
              <a:gd name="connsiteY956" fmla="*/ 230503 h 459652"/>
              <a:gd name="connsiteX957" fmla="*/ 437582 w 11646040"/>
              <a:gd name="connsiteY957" fmla="*/ 231051 h 459652"/>
              <a:gd name="connsiteX958" fmla="*/ 323341 w 11646040"/>
              <a:gd name="connsiteY958" fmla="*/ 281751 h 459652"/>
              <a:gd name="connsiteX959" fmla="*/ 360523 w 11646040"/>
              <a:gd name="connsiteY959" fmla="*/ 306133 h 459652"/>
              <a:gd name="connsiteX960" fmla="*/ 451385 w 11646040"/>
              <a:gd name="connsiteY960" fmla="*/ 269742 h 459652"/>
              <a:gd name="connsiteX961" fmla="*/ 452872 w 11646040"/>
              <a:gd name="connsiteY961" fmla="*/ 269742 h 459652"/>
              <a:gd name="connsiteX962" fmla="*/ 452872 w 11646040"/>
              <a:gd name="connsiteY962" fmla="*/ 277553 h 459652"/>
              <a:gd name="connsiteX963" fmla="*/ 373629 w 11646040"/>
              <a:gd name="connsiteY963" fmla="*/ 306535 h 459652"/>
              <a:gd name="connsiteX964" fmla="*/ 371027 w 11646040"/>
              <a:gd name="connsiteY964" fmla="*/ 314638 h 459652"/>
              <a:gd name="connsiteX965" fmla="*/ 397286 w 11646040"/>
              <a:gd name="connsiteY965" fmla="*/ 340334 h 459652"/>
              <a:gd name="connsiteX966" fmla="*/ 452825 w 11646040"/>
              <a:gd name="connsiteY966" fmla="*/ 312740 h 459652"/>
              <a:gd name="connsiteX967" fmla="*/ 452825 w 11646040"/>
              <a:gd name="connsiteY967" fmla="*/ 320770 h 459652"/>
              <a:gd name="connsiteX968" fmla="*/ 408487 w 11646040"/>
              <a:gd name="connsiteY968" fmla="*/ 343619 h 459652"/>
              <a:gd name="connsiteX969" fmla="*/ 423824 w 11646040"/>
              <a:gd name="connsiteY969" fmla="*/ 359497 h 459652"/>
              <a:gd name="connsiteX970" fmla="*/ 452825 w 11646040"/>
              <a:gd name="connsiteY970" fmla="*/ 359023 h 459652"/>
              <a:gd name="connsiteX971" fmla="*/ 452825 w 11646040"/>
              <a:gd name="connsiteY971" fmla="*/ 373003 h 459652"/>
              <a:gd name="connsiteX972" fmla="*/ 380225 w 11646040"/>
              <a:gd name="connsiteY972" fmla="*/ 379447 h 459652"/>
              <a:gd name="connsiteX973" fmla="*/ 325740 w 11646040"/>
              <a:gd name="connsiteY973" fmla="*/ 396383 h 459652"/>
              <a:gd name="connsiteX974" fmla="*/ 322462 w 11646040"/>
              <a:gd name="connsiteY974" fmla="*/ 380148 h 459652"/>
              <a:gd name="connsiteX975" fmla="*/ 330080 w 11646040"/>
              <a:gd name="connsiteY975" fmla="*/ 376945 h 459652"/>
              <a:gd name="connsiteX976" fmla="*/ 320067 w 11646040"/>
              <a:gd name="connsiteY976" fmla="*/ 368286 h 459652"/>
              <a:gd name="connsiteX977" fmla="*/ 316772 w 11646040"/>
              <a:gd name="connsiteY977" fmla="*/ 351964 h 459652"/>
              <a:gd name="connsiteX978" fmla="*/ 334775 w 11646040"/>
              <a:gd name="connsiteY978" fmla="*/ 364826 h 459652"/>
              <a:gd name="connsiteX979" fmla="*/ 346997 w 11646040"/>
              <a:gd name="connsiteY979" fmla="*/ 371725 h 459652"/>
              <a:gd name="connsiteX980" fmla="*/ 389756 w 11646040"/>
              <a:gd name="connsiteY980" fmla="*/ 362125 h 459652"/>
              <a:gd name="connsiteX981" fmla="*/ 348679 w 11646040"/>
              <a:gd name="connsiteY981" fmla="*/ 316465 h 459652"/>
              <a:gd name="connsiteX982" fmla="*/ 287122 w 11646040"/>
              <a:gd name="connsiteY982" fmla="*/ 282217 h 459652"/>
              <a:gd name="connsiteX983" fmla="*/ 280701 w 11646040"/>
              <a:gd name="connsiteY983" fmla="*/ 270386 h 459652"/>
              <a:gd name="connsiteX984" fmla="*/ 270484 w 11646040"/>
              <a:gd name="connsiteY984" fmla="*/ 258004 h 459652"/>
              <a:gd name="connsiteX985" fmla="*/ 297686 w 11646040"/>
              <a:gd name="connsiteY985" fmla="*/ 269888 h 459652"/>
              <a:gd name="connsiteX986" fmla="*/ 322459 w 11646040"/>
              <a:gd name="connsiteY986" fmla="*/ 266712 h 459652"/>
              <a:gd name="connsiteX987" fmla="*/ 452872 w 11646040"/>
              <a:gd name="connsiteY987" fmla="*/ 220393 h 459652"/>
              <a:gd name="connsiteX988" fmla="*/ 11136903 w 11646040"/>
              <a:gd name="connsiteY988" fmla="*/ 200463 h 459652"/>
              <a:gd name="connsiteX989" fmla="*/ 11091820 w 11646040"/>
              <a:gd name="connsiteY989" fmla="*/ 226744 h 459652"/>
              <a:gd name="connsiteX990" fmla="*/ 11104927 w 11646040"/>
              <a:gd name="connsiteY990" fmla="*/ 239373 h 459652"/>
              <a:gd name="connsiteX991" fmla="*/ 11104927 w 11646040"/>
              <a:gd name="connsiteY991" fmla="*/ 239446 h 459652"/>
              <a:gd name="connsiteX992" fmla="*/ 11136578 w 11646040"/>
              <a:gd name="connsiteY992" fmla="*/ 239409 h 459652"/>
              <a:gd name="connsiteX993" fmla="*/ 11168229 w 11646040"/>
              <a:gd name="connsiteY993" fmla="*/ 239409 h 459652"/>
              <a:gd name="connsiteX994" fmla="*/ 11181149 w 11646040"/>
              <a:gd name="connsiteY994" fmla="*/ 227583 h 459652"/>
              <a:gd name="connsiteX995" fmla="*/ 11136903 w 11646040"/>
              <a:gd name="connsiteY995" fmla="*/ 200463 h 459652"/>
              <a:gd name="connsiteX996" fmla="*/ 10526427 w 11646040"/>
              <a:gd name="connsiteY996" fmla="*/ 200463 h 459652"/>
              <a:gd name="connsiteX997" fmla="*/ 10481345 w 11646040"/>
              <a:gd name="connsiteY997" fmla="*/ 226744 h 459652"/>
              <a:gd name="connsiteX998" fmla="*/ 10494451 w 11646040"/>
              <a:gd name="connsiteY998" fmla="*/ 239373 h 459652"/>
              <a:gd name="connsiteX999" fmla="*/ 10494451 w 11646040"/>
              <a:gd name="connsiteY999" fmla="*/ 239446 h 459652"/>
              <a:gd name="connsiteX1000" fmla="*/ 10526102 w 11646040"/>
              <a:gd name="connsiteY1000" fmla="*/ 239409 h 459652"/>
              <a:gd name="connsiteX1001" fmla="*/ 10557753 w 11646040"/>
              <a:gd name="connsiteY1001" fmla="*/ 239409 h 459652"/>
              <a:gd name="connsiteX1002" fmla="*/ 10570674 w 11646040"/>
              <a:gd name="connsiteY1002" fmla="*/ 227583 h 459652"/>
              <a:gd name="connsiteX1003" fmla="*/ 10526427 w 11646040"/>
              <a:gd name="connsiteY1003" fmla="*/ 200463 h 459652"/>
              <a:gd name="connsiteX1004" fmla="*/ 9915952 w 11646040"/>
              <a:gd name="connsiteY1004" fmla="*/ 200463 h 459652"/>
              <a:gd name="connsiteX1005" fmla="*/ 9870870 w 11646040"/>
              <a:gd name="connsiteY1005" fmla="*/ 226744 h 459652"/>
              <a:gd name="connsiteX1006" fmla="*/ 9883976 w 11646040"/>
              <a:gd name="connsiteY1006" fmla="*/ 239373 h 459652"/>
              <a:gd name="connsiteX1007" fmla="*/ 9883976 w 11646040"/>
              <a:gd name="connsiteY1007" fmla="*/ 239446 h 459652"/>
              <a:gd name="connsiteX1008" fmla="*/ 9915627 w 11646040"/>
              <a:gd name="connsiteY1008" fmla="*/ 239409 h 459652"/>
              <a:gd name="connsiteX1009" fmla="*/ 9947278 w 11646040"/>
              <a:gd name="connsiteY1009" fmla="*/ 239409 h 459652"/>
              <a:gd name="connsiteX1010" fmla="*/ 9960198 w 11646040"/>
              <a:gd name="connsiteY1010" fmla="*/ 227583 h 459652"/>
              <a:gd name="connsiteX1011" fmla="*/ 9915952 w 11646040"/>
              <a:gd name="connsiteY1011" fmla="*/ 200463 h 459652"/>
              <a:gd name="connsiteX1012" fmla="*/ 9305477 w 11646040"/>
              <a:gd name="connsiteY1012" fmla="*/ 200463 h 459652"/>
              <a:gd name="connsiteX1013" fmla="*/ 9260395 w 11646040"/>
              <a:gd name="connsiteY1013" fmla="*/ 226744 h 459652"/>
              <a:gd name="connsiteX1014" fmla="*/ 9273501 w 11646040"/>
              <a:gd name="connsiteY1014" fmla="*/ 239373 h 459652"/>
              <a:gd name="connsiteX1015" fmla="*/ 9273501 w 11646040"/>
              <a:gd name="connsiteY1015" fmla="*/ 239446 h 459652"/>
              <a:gd name="connsiteX1016" fmla="*/ 9305152 w 11646040"/>
              <a:gd name="connsiteY1016" fmla="*/ 239409 h 459652"/>
              <a:gd name="connsiteX1017" fmla="*/ 9336803 w 11646040"/>
              <a:gd name="connsiteY1017" fmla="*/ 239409 h 459652"/>
              <a:gd name="connsiteX1018" fmla="*/ 9349723 w 11646040"/>
              <a:gd name="connsiteY1018" fmla="*/ 227583 h 459652"/>
              <a:gd name="connsiteX1019" fmla="*/ 9305477 w 11646040"/>
              <a:gd name="connsiteY1019" fmla="*/ 200463 h 459652"/>
              <a:gd name="connsiteX1020" fmla="*/ 8695002 w 11646040"/>
              <a:gd name="connsiteY1020" fmla="*/ 200463 h 459652"/>
              <a:gd name="connsiteX1021" fmla="*/ 8649920 w 11646040"/>
              <a:gd name="connsiteY1021" fmla="*/ 226744 h 459652"/>
              <a:gd name="connsiteX1022" fmla="*/ 8663026 w 11646040"/>
              <a:gd name="connsiteY1022" fmla="*/ 239373 h 459652"/>
              <a:gd name="connsiteX1023" fmla="*/ 8663026 w 11646040"/>
              <a:gd name="connsiteY1023" fmla="*/ 239446 h 459652"/>
              <a:gd name="connsiteX1024" fmla="*/ 8694677 w 11646040"/>
              <a:gd name="connsiteY1024" fmla="*/ 239409 h 459652"/>
              <a:gd name="connsiteX1025" fmla="*/ 8726328 w 11646040"/>
              <a:gd name="connsiteY1025" fmla="*/ 239409 h 459652"/>
              <a:gd name="connsiteX1026" fmla="*/ 8739248 w 11646040"/>
              <a:gd name="connsiteY1026" fmla="*/ 227583 h 459652"/>
              <a:gd name="connsiteX1027" fmla="*/ 8695002 w 11646040"/>
              <a:gd name="connsiteY1027" fmla="*/ 200463 h 459652"/>
              <a:gd name="connsiteX1028" fmla="*/ 8084526 w 11646040"/>
              <a:gd name="connsiteY1028" fmla="*/ 200463 h 459652"/>
              <a:gd name="connsiteX1029" fmla="*/ 8039444 w 11646040"/>
              <a:gd name="connsiteY1029" fmla="*/ 226744 h 459652"/>
              <a:gd name="connsiteX1030" fmla="*/ 8052550 w 11646040"/>
              <a:gd name="connsiteY1030" fmla="*/ 239373 h 459652"/>
              <a:gd name="connsiteX1031" fmla="*/ 8052550 w 11646040"/>
              <a:gd name="connsiteY1031" fmla="*/ 239446 h 459652"/>
              <a:gd name="connsiteX1032" fmla="*/ 8084202 w 11646040"/>
              <a:gd name="connsiteY1032" fmla="*/ 239409 h 459652"/>
              <a:gd name="connsiteX1033" fmla="*/ 8115852 w 11646040"/>
              <a:gd name="connsiteY1033" fmla="*/ 239409 h 459652"/>
              <a:gd name="connsiteX1034" fmla="*/ 8128773 w 11646040"/>
              <a:gd name="connsiteY1034" fmla="*/ 227583 h 459652"/>
              <a:gd name="connsiteX1035" fmla="*/ 8084526 w 11646040"/>
              <a:gd name="connsiteY1035" fmla="*/ 200463 h 459652"/>
              <a:gd name="connsiteX1036" fmla="*/ 7474052 w 11646040"/>
              <a:gd name="connsiteY1036" fmla="*/ 200463 h 459652"/>
              <a:gd name="connsiteX1037" fmla="*/ 7428970 w 11646040"/>
              <a:gd name="connsiteY1037" fmla="*/ 226744 h 459652"/>
              <a:gd name="connsiteX1038" fmla="*/ 7442076 w 11646040"/>
              <a:gd name="connsiteY1038" fmla="*/ 239373 h 459652"/>
              <a:gd name="connsiteX1039" fmla="*/ 7442076 w 11646040"/>
              <a:gd name="connsiteY1039" fmla="*/ 239446 h 459652"/>
              <a:gd name="connsiteX1040" fmla="*/ 7473728 w 11646040"/>
              <a:gd name="connsiteY1040" fmla="*/ 239409 h 459652"/>
              <a:gd name="connsiteX1041" fmla="*/ 7505378 w 11646040"/>
              <a:gd name="connsiteY1041" fmla="*/ 239409 h 459652"/>
              <a:gd name="connsiteX1042" fmla="*/ 7518298 w 11646040"/>
              <a:gd name="connsiteY1042" fmla="*/ 227583 h 459652"/>
              <a:gd name="connsiteX1043" fmla="*/ 7474052 w 11646040"/>
              <a:gd name="connsiteY1043" fmla="*/ 200463 h 459652"/>
              <a:gd name="connsiteX1044" fmla="*/ 6863580 w 11646040"/>
              <a:gd name="connsiteY1044" fmla="*/ 200463 h 459652"/>
              <a:gd name="connsiteX1045" fmla="*/ 6818496 w 11646040"/>
              <a:gd name="connsiteY1045" fmla="*/ 226744 h 459652"/>
              <a:gd name="connsiteX1046" fmla="*/ 6831602 w 11646040"/>
              <a:gd name="connsiteY1046" fmla="*/ 239373 h 459652"/>
              <a:gd name="connsiteX1047" fmla="*/ 6831602 w 11646040"/>
              <a:gd name="connsiteY1047" fmla="*/ 239446 h 459652"/>
              <a:gd name="connsiteX1048" fmla="*/ 6863252 w 11646040"/>
              <a:gd name="connsiteY1048" fmla="*/ 239409 h 459652"/>
              <a:gd name="connsiteX1049" fmla="*/ 6894905 w 11646040"/>
              <a:gd name="connsiteY1049" fmla="*/ 239409 h 459652"/>
              <a:gd name="connsiteX1050" fmla="*/ 6907825 w 11646040"/>
              <a:gd name="connsiteY1050" fmla="*/ 227583 h 459652"/>
              <a:gd name="connsiteX1051" fmla="*/ 6863580 w 11646040"/>
              <a:gd name="connsiteY1051" fmla="*/ 200463 h 459652"/>
              <a:gd name="connsiteX1052" fmla="*/ 6253104 w 11646040"/>
              <a:gd name="connsiteY1052" fmla="*/ 200463 h 459652"/>
              <a:gd name="connsiteX1053" fmla="*/ 6208020 w 11646040"/>
              <a:gd name="connsiteY1053" fmla="*/ 226744 h 459652"/>
              <a:gd name="connsiteX1054" fmla="*/ 6221128 w 11646040"/>
              <a:gd name="connsiteY1054" fmla="*/ 239373 h 459652"/>
              <a:gd name="connsiteX1055" fmla="*/ 6221128 w 11646040"/>
              <a:gd name="connsiteY1055" fmla="*/ 239446 h 459652"/>
              <a:gd name="connsiteX1056" fmla="*/ 6252781 w 11646040"/>
              <a:gd name="connsiteY1056" fmla="*/ 239409 h 459652"/>
              <a:gd name="connsiteX1057" fmla="*/ 6284431 w 11646040"/>
              <a:gd name="connsiteY1057" fmla="*/ 239409 h 459652"/>
              <a:gd name="connsiteX1058" fmla="*/ 6297350 w 11646040"/>
              <a:gd name="connsiteY1058" fmla="*/ 227583 h 459652"/>
              <a:gd name="connsiteX1059" fmla="*/ 6253104 w 11646040"/>
              <a:gd name="connsiteY1059" fmla="*/ 200463 h 459652"/>
              <a:gd name="connsiteX1060" fmla="*/ 5642631 w 11646040"/>
              <a:gd name="connsiteY1060" fmla="*/ 200463 h 459652"/>
              <a:gd name="connsiteX1061" fmla="*/ 5597546 w 11646040"/>
              <a:gd name="connsiteY1061" fmla="*/ 226744 h 459652"/>
              <a:gd name="connsiteX1062" fmla="*/ 5610654 w 11646040"/>
              <a:gd name="connsiteY1062" fmla="*/ 239373 h 459652"/>
              <a:gd name="connsiteX1063" fmla="*/ 5610654 w 11646040"/>
              <a:gd name="connsiteY1063" fmla="*/ 239446 h 459652"/>
              <a:gd name="connsiteX1064" fmla="*/ 5642303 w 11646040"/>
              <a:gd name="connsiteY1064" fmla="*/ 239409 h 459652"/>
              <a:gd name="connsiteX1065" fmla="*/ 5673955 w 11646040"/>
              <a:gd name="connsiteY1065" fmla="*/ 239409 h 459652"/>
              <a:gd name="connsiteX1066" fmla="*/ 5686875 w 11646040"/>
              <a:gd name="connsiteY1066" fmla="*/ 227583 h 459652"/>
              <a:gd name="connsiteX1067" fmla="*/ 5642631 w 11646040"/>
              <a:gd name="connsiteY1067" fmla="*/ 200463 h 459652"/>
              <a:gd name="connsiteX1068" fmla="*/ 5032155 w 11646040"/>
              <a:gd name="connsiteY1068" fmla="*/ 200463 h 459652"/>
              <a:gd name="connsiteX1069" fmla="*/ 4987072 w 11646040"/>
              <a:gd name="connsiteY1069" fmla="*/ 226744 h 459652"/>
              <a:gd name="connsiteX1070" fmla="*/ 5000177 w 11646040"/>
              <a:gd name="connsiteY1070" fmla="*/ 239373 h 459652"/>
              <a:gd name="connsiteX1071" fmla="*/ 5000177 w 11646040"/>
              <a:gd name="connsiteY1071" fmla="*/ 239446 h 459652"/>
              <a:gd name="connsiteX1072" fmla="*/ 5031828 w 11646040"/>
              <a:gd name="connsiteY1072" fmla="*/ 239409 h 459652"/>
              <a:gd name="connsiteX1073" fmla="*/ 5063481 w 11646040"/>
              <a:gd name="connsiteY1073" fmla="*/ 239409 h 459652"/>
              <a:gd name="connsiteX1074" fmla="*/ 5076400 w 11646040"/>
              <a:gd name="connsiteY1074" fmla="*/ 227583 h 459652"/>
              <a:gd name="connsiteX1075" fmla="*/ 5032155 w 11646040"/>
              <a:gd name="connsiteY1075" fmla="*/ 200463 h 459652"/>
              <a:gd name="connsiteX1076" fmla="*/ 4421681 w 11646040"/>
              <a:gd name="connsiteY1076" fmla="*/ 200463 h 459652"/>
              <a:gd name="connsiteX1077" fmla="*/ 4376598 w 11646040"/>
              <a:gd name="connsiteY1077" fmla="*/ 226744 h 459652"/>
              <a:gd name="connsiteX1078" fmla="*/ 4389705 w 11646040"/>
              <a:gd name="connsiteY1078" fmla="*/ 239373 h 459652"/>
              <a:gd name="connsiteX1079" fmla="*/ 4389705 w 11646040"/>
              <a:gd name="connsiteY1079" fmla="*/ 239446 h 459652"/>
              <a:gd name="connsiteX1080" fmla="*/ 4421356 w 11646040"/>
              <a:gd name="connsiteY1080" fmla="*/ 239409 h 459652"/>
              <a:gd name="connsiteX1081" fmla="*/ 4453005 w 11646040"/>
              <a:gd name="connsiteY1081" fmla="*/ 239409 h 459652"/>
              <a:gd name="connsiteX1082" fmla="*/ 4465927 w 11646040"/>
              <a:gd name="connsiteY1082" fmla="*/ 227583 h 459652"/>
              <a:gd name="connsiteX1083" fmla="*/ 4421681 w 11646040"/>
              <a:gd name="connsiteY1083" fmla="*/ 200463 h 459652"/>
              <a:gd name="connsiteX1084" fmla="*/ 3811205 w 11646040"/>
              <a:gd name="connsiteY1084" fmla="*/ 200463 h 459652"/>
              <a:gd name="connsiteX1085" fmla="*/ 3766123 w 11646040"/>
              <a:gd name="connsiteY1085" fmla="*/ 226744 h 459652"/>
              <a:gd name="connsiteX1086" fmla="*/ 3779229 w 11646040"/>
              <a:gd name="connsiteY1086" fmla="*/ 239373 h 459652"/>
              <a:gd name="connsiteX1087" fmla="*/ 3779229 w 11646040"/>
              <a:gd name="connsiteY1087" fmla="*/ 239446 h 459652"/>
              <a:gd name="connsiteX1088" fmla="*/ 3810880 w 11646040"/>
              <a:gd name="connsiteY1088" fmla="*/ 239409 h 459652"/>
              <a:gd name="connsiteX1089" fmla="*/ 3842531 w 11646040"/>
              <a:gd name="connsiteY1089" fmla="*/ 239409 h 459652"/>
              <a:gd name="connsiteX1090" fmla="*/ 3855451 w 11646040"/>
              <a:gd name="connsiteY1090" fmla="*/ 227583 h 459652"/>
              <a:gd name="connsiteX1091" fmla="*/ 3811205 w 11646040"/>
              <a:gd name="connsiteY1091" fmla="*/ 200463 h 459652"/>
              <a:gd name="connsiteX1092" fmla="*/ 3200731 w 11646040"/>
              <a:gd name="connsiteY1092" fmla="*/ 200463 h 459652"/>
              <a:gd name="connsiteX1093" fmla="*/ 3155648 w 11646040"/>
              <a:gd name="connsiteY1093" fmla="*/ 226744 h 459652"/>
              <a:gd name="connsiteX1094" fmla="*/ 3168755 w 11646040"/>
              <a:gd name="connsiteY1094" fmla="*/ 239373 h 459652"/>
              <a:gd name="connsiteX1095" fmla="*/ 3168755 w 11646040"/>
              <a:gd name="connsiteY1095" fmla="*/ 239446 h 459652"/>
              <a:gd name="connsiteX1096" fmla="*/ 3200406 w 11646040"/>
              <a:gd name="connsiteY1096" fmla="*/ 239409 h 459652"/>
              <a:gd name="connsiteX1097" fmla="*/ 3232057 w 11646040"/>
              <a:gd name="connsiteY1097" fmla="*/ 239409 h 459652"/>
              <a:gd name="connsiteX1098" fmla="*/ 3244976 w 11646040"/>
              <a:gd name="connsiteY1098" fmla="*/ 227583 h 459652"/>
              <a:gd name="connsiteX1099" fmla="*/ 3200731 w 11646040"/>
              <a:gd name="connsiteY1099" fmla="*/ 200463 h 459652"/>
              <a:gd name="connsiteX1100" fmla="*/ 2590257 w 11646040"/>
              <a:gd name="connsiteY1100" fmla="*/ 200463 h 459652"/>
              <a:gd name="connsiteX1101" fmla="*/ 2545175 w 11646040"/>
              <a:gd name="connsiteY1101" fmla="*/ 226744 h 459652"/>
              <a:gd name="connsiteX1102" fmla="*/ 2558280 w 11646040"/>
              <a:gd name="connsiteY1102" fmla="*/ 239373 h 459652"/>
              <a:gd name="connsiteX1103" fmla="*/ 2558280 w 11646040"/>
              <a:gd name="connsiteY1103" fmla="*/ 239446 h 459652"/>
              <a:gd name="connsiteX1104" fmla="*/ 2589931 w 11646040"/>
              <a:gd name="connsiteY1104" fmla="*/ 239409 h 459652"/>
              <a:gd name="connsiteX1105" fmla="*/ 2621582 w 11646040"/>
              <a:gd name="connsiteY1105" fmla="*/ 239409 h 459652"/>
              <a:gd name="connsiteX1106" fmla="*/ 2634502 w 11646040"/>
              <a:gd name="connsiteY1106" fmla="*/ 227583 h 459652"/>
              <a:gd name="connsiteX1107" fmla="*/ 2590257 w 11646040"/>
              <a:gd name="connsiteY1107" fmla="*/ 200463 h 459652"/>
              <a:gd name="connsiteX1108" fmla="*/ 1979780 w 11646040"/>
              <a:gd name="connsiteY1108" fmla="*/ 200463 h 459652"/>
              <a:gd name="connsiteX1109" fmla="*/ 1934698 w 11646040"/>
              <a:gd name="connsiteY1109" fmla="*/ 226744 h 459652"/>
              <a:gd name="connsiteX1110" fmla="*/ 1947804 w 11646040"/>
              <a:gd name="connsiteY1110" fmla="*/ 239373 h 459652"/>
              <a:gd name="connsiteX1111" fmla="*/ 1947804 w 11646040"/>
              <a:gd name="connsiteY1111" fmla="*/ 239446 h 459652"/>
              <a:gd name="connsiteX1112" fmla="*/ 1979455 w 11646040"/>
              <a:gd name="connsiteY1112" fmla="*/ 239409 h 459652"/>
              <a:gd name="connsiteX1113" fmla="*/ 2011104 w 11646040"/>
              <a:gd name="connsiteY1113" fmla="*/ 239409 h 459652"/>
              <a:gd name="connsiteX1114" fmla="*/ 2024027 w 11646040"/>
              <a:gd name="connsiteY1114" fmla="*/ 227583 h 459652"/>
              <a:gd name="connsiteX1115" fmla="*/ 1979780 w 11646040"/>
              <a:gd name="connsiteY1115" fmla="*/ 200463 h 459652"/>
              <a:gd name="connsiteX1116" fmla="*/ 1369305 w 11646040"/>
              <a:gd name="connsiteY1116" fmla="*/ 200463 h 459652"/>
              <a:gd name="connsiteX1117" fmla="*/ 1324222 w 11646040"/>
              <a:gd name="connsiteY1117" fmla="*/ 226744 h 459652"/>
              <a:gd name="connsiteX1118" fmla="*/ 1337329 w 11646040"/>
              <a:gd name="connsiteY1118" fmla="*/ 239373 h 459652"/>
              <a:gd name="connsiteX1119" fmla="*/ 1337329 w 11646040"/>
              <a:gd name="connsiteY1119" fmla="*/ 239446 h 459652"/>
              <a:gd name="connsiteX1120" fmla="*/ 1368980 w 11646040"/>
              <a:gd name="connsiteY1120" fmla="*/ 239409 h 459652"/>
              <a:gd name="connsiteX1121" fmla="*/ 1400631 w 11646040"/>
              <a:gd name="connsiteY1121" fmla="*/ 239409 h 459652"/>
              <a:gd name="connsiteX1122" fmla="*/ 1413551 w 11646040"/>
              <a:gd name="connsiteY1122" fmla="*/ 227583 h 459652"/>
              <a:gd name="connsiteX1123" fmla="*/ 1369305 w 11646040"/>
              <a:gd name="connsiteY1123" fmla="*/ 200463 h 459652"/>
              <a:gd name="connsiteX1124" fmla="*/ 758829 w 11646040"/>
              <a:gd name="connsiteY1124" fmla="*/ 200463 h 459652"/>
              <a:gd name="connsiteX1125" fmla="*/ 713747 w 11646040"/>
              <a:gd name="connsiteY1125" fmla="*/ 226744 h 459652"/>
              <a:gd name="connsiteX1126" fmla="*/ 726853 w 11646040"/>
              <a:gd name="connsiteY1126" fmla="*/ 239373 h 459652"/>
              <a:gd name="connsiteX1127" fmla="*/ 726853 w 11646040"/>
              <a:gd name="connsiteY1127" fmla="*/ 239446 h 459652"/>
              <a:gd name="connsiteX1128" fmla="*/ 758504 w 11646040"/>
              <a:gd name="connsiteY1128" fmla="*/ 239409 h 459652"/>
              <a:gd name="connsiteX1129" fmla="*/ 790156 w 11646040"/>
              <a:gd name="connsiteY1129" fmla="*/ 239409 h 459652"/>
              <a:gd name="connsiteX1130" fmla="*/ 803076 w 11646040"/>
              <a:gd name="connsiteY1130" fmla="*/ 227583 h 459652"/>
              <a:gd name="connsiteX1131" fmla="*/ 758829 w 11646040"/>
              <a:gd name="connsiteY1131" fmla="*/ 200463 h 459652"/>
              <a:gd name="connsiteX1132" fmla="*/ 452872 w 11646040"/>
              <a:gd name="connsiteY1132" fmla="*/ 173051 h 459652"/>
              <a:gd name="connsiteX1133" fmla="*/ 452872 w 11646040"/>
              <a:gd name="connsiteY1133" fmla="*/ 182906 h 459652"/>
              <a:gd name="connsiteX1134" fmla="*/ 431168 w 11646040"/>
              <a:gd name="connsiteY1134" fmla="*/ 183600 h 459652"/>
              <a:gd name="connsiteX1135" fmla="*/ 340578 w 11646040"/>
              <a:gd name="connsiteY1135" fmla="*/ 206057 h 459652"/>
              <a:gd name="connsiteX1136" fmla="*/ 270212 w 11646040"/>
              <a:gd name="connsiteY1136" fmla="*/ 257674 h 459652"/>
              <a:gd name="connsiteX1137" fmla="*/ 261879 w 11646040"/>
              <a:gd name="connsiteY1137" fmla="*/ 247574 h 459652"/>
              <a:gd name="connsiteX1138" fmla="*/ 267196 w 11646040"/>
              <a:gd name="connsiteY1138" fmla="*/ 244191 h 459652"/>
              <a:gd name="connsiteX1139" fmla="*/ 452872 w 11646040"/>
              <a:gd name="connsiteY1139" fmla="*/ 173051 h 459652"/>
              <a:gd name="connsiteX1140" fmla="*/ 11441467 w 11646040"/>
              <a:gd name="connsiteY1140" fmla="*/ 172868 h 459652"/>
              <a:gd name="connsiteX1141" fmla="*/ 11464960 w 11646040"/>
              <a:gd name="connsiteY1141" fmla="*/ 174509 h 459652"/>
              <a:gd name="connsiteX1142" fmla="*/ 11456774 w 11646040"/>
              <a:gd name="connsiteY1142" fmla="*/ 178952 h 459652"/>
              <a:gd name="connsiteX1143" fmla="*/ 11451226 w 11646040"/>
              <a:gd name="connsiteY1143" fmla="*/ 183529 h 459652"/>
              <a:gd name="connsiteX1144" fmla="*/ 11441467 w 11646040"/>
              <a:gd name="connsiteY1144" fmla="*/ 182724 h 459652"/>
              <a:gd name="connsiteX1145" fmla="*/ 11132853 w 11646040"/>
              <a:gd name="connsiteY1145" fmla="*/ 157812 h 459652"/>
              <a:gd name="connsiteX1146" fmla="*/ 11053013 w 11646040"/>
              <a:gd name="connsiteY1146" fmla="*/ 193272 h 459652"/>
              <a:gd name="connsiteX1147" fmla="*/ 11081317 w 11646040"/>
              <a:gd name="connsiteY1147" fmla="*/ 220320 h 459652"/>
              <a:gd name="connsiteX1148" fmla="*/ 11190955 w 11646040"/>
              <a:gd name="connsiteY1148" fmla="*/ 220575 h 459652"/>
              <a:gd name="connsiteX1149" fmla="*/ 11215496 w 11646040"/>
              <a:gd name="connsiteY1149" fmla="*/ 197032 h 459652"/>
              <a:gd name="connsiteX1150" fmla="*/ 11214753 w 11646040"/>
              <a:gd name="connsiteY1150" fmla="*/ 187104 h 459652"/>
              <a:gd name="connsiteX1151" fmla="*/ 11214753 w 11646040"/>
              <a:gd name="connsiteY1151" fmla="*/ 187177 h 459652"/>
              <a:gd name="connsiteX1152" fmla="*/ 11132853 w 11646040"/>
              <a:gd name="connsiteY1152" fmla="*/ 157812 h 459652"/>
              <a:gd name="connsiteX1153" fmla="*/ 10522378 w 11646040"/>
              <a:gd name="connsiteY1153" fmla="*/ 157812 h 459652"/>
              <a:gd name="connsiteX1154" fmla="*/ 10442536 w 11646040"/>
              <a:gd name="connsiteY1154" fmla="*/ 193272 h 459652"/>
              <a:gd name="connsiteX1155" fmla="*/ 10470842 w 11646040"/>
              <a:gd name="connsiteY1155" fmla="*/ 220320 h 459652"/>
              <a:gd name="connsiteX1156" fmla="*/ 10580480 w 11646040"/>
              <a:gd name="connsiteY1156" fmla="*/ 220575 h 459652"/>
              <a:gd name="connsiteX1157" fmla="*/ 10605020 w 11646040"/>
              <a:gd name="connsiteY1157" fmla="*/ 197032 h 459652"/>
              <a:gd name="connsiteX1158" fmla="*/ 10604277 w 11646040"/>
              <a:gd name="connsiteY1158" fmla="*/ 187104 h 459652"/>
              <a:gd name="connsiteX1159" fmla="*/ 10604277 w 11646040"/>
              <a:gd name="connsiteY1159" fmla="*/ 187177 h 459652"/>
              <a:gd name="connsiteX1160" fmla="*/ 10522378 w 11646040"/>
              <a:gd name="connsiteY1160" fmla="*/ 157812 h 459652"/>
              <a:gd name="connsiteX1161" fmla="*/ 9911903 w 11646040"/>
              <a:gd name="connsiteY1161" fmla="*/ 157812 h 459652"/>
              <a:gd name="connsiteX1162" fmla="*/ 9832061 w 11646040"/>
              <a:gd name="connsiteY1162" fmla="*/ 193272 h 459652"/>
              <a:gd name="connsiteX1163" fmla="*/ 9860366 w 11646040"/>
              <a:gd name="connsiteY1163" fmla="*/ 220320 h 459652"/>
              <a:gd name="connsiteX1164" fmla="*/ 9970005 w 11646040"/>
              <a:gd name="connsiteY1164" fmla="*/ 220575 h 459652"/>
              <a:gd name="connsiteX1165" fmla="*/ 9994545 w 11646040"/>
              <a:gd name="connsiteY1165" fmla="*/ 197032 h 459652"/>
              <a:gd name="connsiteX1166" fmla="*/ 9993801 w 11646040"/>
              <a:gd name="connsiteY1166" fmla="*/ 187104 h 459652"/>
              <a:gd name="connsiteX1167" fmla="*/ 9993801 w 11646040"/>
              <a:gd name="connsiteY1167" fmla="*/ 187177 h 459652"/>
              <a:gd name="connsiteX1168" fmla="*/ 9911903 w 11646040"/>
              <a:gd name="connsiteY1168" fmla="*/ 157812 h 459652"/>
              <a:gd name="connsiteX1169" fmla="*/ 9301428 w 11646040"/>
              <a:gd name="connsiteY1169" fmla="*/ 157812 h 459652"/>
              <a:gd name="connsiteX1170" fmla="*/ 9221586 w 11646040"/>
              <a:gd name="connsiteY1170" fmla="*/ 193272 h 459652"/>
              <a:gd name="connsiteX1171" fmla="*/ 9249891 w 11646040"/>
              <a:gd name="connsiteY1171" fmla="*/ 220320 h 459652"/>
              <a:gd name="connsiteX1172" fmla="*/ 9359530 w 11646040"/>
              <a:gd name="connsiteY1172" fmla="*/ 220575 h 459652"/>
              <a:gd name="connsiteX1173" fmla="*/ 9384070 w 11646040"/>
              <a:gd name="connsiteY1173" fmla="*/ 197032 h 459652"/>
              <a:gd name="connsiteX1174" fmla="*/ 9383326 w 11646040"/>
              <a:gd name="connsiteY1174" fmla="*/ 187104 h 459652"/>
              <a:gd name="connsiteX1175" fmla="*/ 9383326 w 11646040"/>
              <a:gd name="connsiteY1175" fmla="*/ 187177 h 459652"/>
              <a:gd name="connsiteX1176" fmla="*/ 9301428 w 11646040"/>
              <a:gd name="connsiteY1176" fmla="*/ 157812 h 459652"/>
              <a:gd name="connsiteX1177" fmla="*/ 8690953 w 11646040"/>
              <a:gd name="connsiteY1177" fmla="*/ 157812 h 459652"/>
              <a:gd name="connsiteX1178" fmla="*/ 8611111 w 11646040"/>
              <a:gd name="connsiteY1178" fmla="*/ 193272 h 459652"/>
              <a:gd name="connsiteX1179" fmla="*/ 8639416 w 11646040"/>
              <a:gd name="connsiteY1179" fmla="*/ 220320 h 459652"/>
              <a:gd name="connsiteX1180" fmla="*/ 8749054 w 11646040"/>
              <a:gd name="connsiteY1180" fmla="*/ 220575 h 459652"/>
              <a:gd name="connsiteX1181" fmla="*/ 8773595 w 11646040"/>
              <a:gd name="connsiteY1181" fmla="*/ 197032 h 459652"/>
              <a:gd name="connsiteX1182" fmla="*/ 8772850 w 11646040"/>
              <a:gd name="connsiteY1182" fmla="*/ 187104 h 459652"/>
              <a:gd name="connsiteX1183" fmla="*/ 8772850 w 11646040"/>
              <a:gd name="connsiteY1183" fmla="*/ 187177 h 459652"/>
              <a:gd name="connsiteX1184" fmla="*/ 8690953 w 11646040"/>
              <a:gd name="connsiteY1184" fmla="*/ 157812 h 459652"/>
              <a:gd name="connsiteX1185" fmla="*/ 8080478 w 11646040"/>
              <a:gd name="connsiteY1185" fmla="*/ 157812 h 459652"/>
              <a:gd name="connsiteX1186" fmla="*/ 8000636 w 11646040"/>
              <a:gd name="connsiteY1186" fmla="*/ 193272 h 459652"/>
              <a:gd name="connsiteX1187" fmla="*/ 8028940 w 11646040"/>
              <a:gd name="connsiteY1187" fmla="*/ 220320 h 459652"/>
              <a:gd name="connsiteX1188" fmla="*/ 8138579 w 11646040"/>
              <a:gd name="connsiteY1188" fmla="*/ 220575 h 459652"/>
              <a:gd name="connsiteX1189" fmla="*/ 8163120 w 11646040"/>
              <a:gd name="connsiteY1189" fmla="*/ 197032 h 459652"/>
              <a:gd name="connsiteX1190" fmla="*/ 8162375 w 11646040"/>
              <a:gd name="connsiteY1190" fmla="*/ 187104 h 459652"/>
              <a:gd name="connsiteX1191" fmla="*/ 8162375 w 11646040"/>
              <a:gd name="connsiteY1191" fmla="*/ 187177 h 459652"/>
              <a:gd name="connsiteX1192" fmla="*/ 8080478 w 11646040"/>
              <a:gd name="connsiteY1192" fmla="*/ 157812 h 459652"/>
              <a:gd name="connsiteX1193" fmla="*/ 7470004 w 11646040"/>
              <a:gd name="connsiteY1193" fmla="*/ 157812 h 459652"/>
              <a:gd name="connsiteX1194" fmla="*/ 7390162 w 11646040"/>
              <a:gd name="connsiteY1194" fmla="*/ 193272 h 459652"/>
              <a:gd name="connsiteX1195" fmla="*/ 7418466 w 11646040"/>
              <a:gd name="connsiteY1195" fmla="*/ 220320 h 459652"/>
              <a:gd name="connsiteX1196" fmla="*/ 7528106 w 11646040"/>
              <a:gd name="connsiteY1196" fmla="*/ 220575 h 459652"/>
              <a:gd name="connsiteX1197" fmla="*/ 7552646 w 11646040"/>
              <a:gd name="connsiteY1197" fmla="*/ 197032 h 459652"/>
              <a:gd name="connsiteX1198" fmla="*/ 7551900 w 11646040"/>
              <a:gd name="connsiteY1198" fmla="*/ 187104 h 459652"/>
              <a:gd name="connsiteX1199" fmla="*/ 7551900 w 11646040"/>
              <a:gd name="connsiteY1199" fmla="*/ 187177 h 459652"/>
              <a:gd name="connsiteX1200" fmla="*/ 7470004 w 11646040"/>
              <a:gd name="connsiteY1200" fmla="*/ 157812 h 459652"/>
              <a:gd name="connsiteX1201" fmla="*/ 6859530 w 11646040"/>
              <a:gd name="connsiteY1201" fmla="*/ 157812 h 459652"/>
              <a:gd name="connsiteX1202" fmla="*/ 6779689 w 11646040"/>
              <a:gd name="connsiteY1202" fmla="*/ 193272 h 459652"/>
              <a:gd name="connsiteX1203" fmla="*/ 6807992 w 11646040"/>
              <a:gd name="connsiteY1203" fmla="*/ 220320 h 459652"/>
              <a:gd name="connsiteX1204" fmla="*/ 6917632 w 11646040"/>
              <a:gd name="connsiteY1204" fmla="*/ 220575 h 459652"/>
              <a:gd name="connsiteX1205" fmla="*/ 6942170 w 11646040"/>
              <a:gd name="connsiteY1205" fmla="*/ 197032 h 459652"/>
              <a:gd name="connsiteX1206" fmla="*/ 6941428 w 11646040"/>
              <a:gd name="connsiteY1206" fmla="*/ 187104 h 459652"/>
              <a:gd name="connsiteX1207" fmla="*/ 6941428 w 11646040"/>
              <a:gd name="connsiteY1207" fmla="*/ 187177 h 459652"/>
              <a:gd name="connsiteX1208" fmla="*/ 6859530 w 11646040"/>
              <a:gd name="connsiteY1208" fmla="*/ 157812 h 459652"/>
              <a:gd name="connsiteX1209" fmla="*/ 6249056 w 11646040"/>
              <a:gd name="connsiteY1209" fmla="*/ 157812 h 459652"/>
              <a:gd name="connsiteX1210" fmla="*/ 6169211 w 11646040"/>
              <a:gd name="connsiteY1210" fmla="*/ 193272 h 459652"/>
              <a:gd name="connsiteX1211" fmla="*/ 6197520 w 11646040"/>
              <a:gd name="connsiteY1211" fmla="*/ 220320 h 459652"/>
              <a:gd name="connsiteX1212" fmla="*/ 6307160 w 11646040"/>
              <a:gd name="connsiteY1212" fmla="*/ 220575 h 459652"/>
              <a:gd name="connsiteX1213" fmla="*/ 6331696 w 11646040"/>
              <a:gd name="connsiteY1213" fmla="*/ 197032 h 459652"/>
              <a:gd name="connsiteX1214" fmla="*/ 6330952 w 11646040"/>
              <a:gd name="connsiteY1214" fmla="*/ 187104 h 459652"/>
              <a:gd name="connsiteX1215" fmla="*/ 6330952 w 11646040"/>
              <a:gd name="connsiteY1215" fmla="*/ 187177 h 459652"/>
              <a:gd name="connsiteX1216" fmla="*/ 6249056 w 11646040"/>
              <a:gd name="connsiteY1216" fmla="*/ 157812 h 459652"/>
              <a:gd name="connsiteX1217" fmla="*/ 5638580 w 11646040"/>
              <a:gd name="connsiteY1217" fmla="*/ 157812 h 459652"/>
              <a:gd name="connsiteX1218" fmla="*/ 5558736 w 11646040"/>
              <a:gd name="connsiteY1218" fmla="*/ 193272 h 459652"/>
              <a:gd name="connsiteX1219" fmla="*/ 5587043 w 11646040"/>
              <a:gd name="connsiteY1219" fmla="*/ 220320 h 459652"/>
              <a:gd name="connsiteX1220" fmla="*/ 5696683 w 11646040"/>
              <a:gd name="connsiteY1220" fmla="*/ 220575 h 459652"/>
              <a:gd name="connsiteX1221" fmla="*/ 5721221 w 11646040"/>
              <a:gd name="connsiteY1221" fmla="*/ 197032 h 459652"/>
              <a:gd name="connsiteX1222" fmla="*/ 5720477 w 11646040"/>
              <a:gd name="connsiteY1222" fmla="*/ 187104 h 459652"/>
              <a:gd name="connsiteX1223" fmla="*/ 5720477 w 11646040"/>
              <a:gd name="connsiteY1223" fmla="*/ 187177 h 459652"/>
              <a:gd name="connsiteX1224" fmla="*/ 5638580 w 11646040"/>
              <a:gd name="connsiteY1224" fmla="*/ 157812 h 459652"/>
              <a:gd name="connsiteX1225" fmla="*/ 5028107 w 11646040"/>
              <a:gd name="connsiteY1225" fmla="*/ 157812 h 459652"/>
              <a:gd name="connsiteX1226" fmla="*/ 4948262 w 11646040"/>
              <a:gd name="connsiteY1226" fmla="*/ 193272 h 459652"/>
              <a:gd name="connsiteX1227" fmla="*/ 4976567 w 11646040"/>
              <a:gd name="connsiteY1227" fmla="*/ 220320 h 459652"/>
              <a:gd name="connsiteX1228" fmla="*/ 5086206 w 11646040"/>
              <a:gd name="connsiteY1228" fmla="*/ 220575 h 459652"/>
              <a:gd name="connsiteX1229" fmla="*/ 5110748 w 11646040"/>
              <a:gd name="connsiteY1229" fmla="*/ 197032 h 459652"/>
              <a:gd name="connsiteX1230" fmla="*/ 5110004 w 11646040"/>
              <a:gd name="connsiteY1230" fmla="*/ 187104 h 459652"/>
              <a:gd name="connsiteX1231" fmla="*/ 5110004 w 11646040"/>
              <a:gd name="connsiteY1231" fmla="*/ 187177 h 459652"/>
              <a:gd name="connsiteX1232" fmla="*/ 5028107 w 11646040"/>
              <a:gd name="connsiteY1232" fmla="*/ 157812 h 459652"/>
              <a:gd name="connsiteX1233" fmla="*/ 4417631 w 11646040"/>
              <a:gd name="connsiteY1233" fmla="*/ 157812 h 459652"/>
              <a:gd name="connsiteX1234" fmla="*/ 4337789 w 11646040"/>
              <a:gd name="connsiteY1234" fmla="*/ 193272 h 459652"/>
              <a:gd name="connsiteX1235" fmla="*/ 4366093 w 11646040"/>
              <a:gd name="connsiteY1235" fmla="*/ 220320 h 459652"/>
              <a:gd name="connsiteX1236" fmla="*/ 4475733 w 11646040"/>
              <a:gd name="connsiteY1236" fmla="*/ 220575 h 459652"/>
              <a:gd name="connsiteX1237" fmla="*/ 4500272 w 11646040"/>
              <a:gd name="connsiteY1237" fmla="*/ 197032 h 459652"/>
              <a:gd name="connsiteX1238" fmla="*/ 4499529 w 11646040"/>
              <a:gd name="connsiteY1238" fmla="*/ 187104 h 459652"/>
              <a:gd name="connsiteX1239" fmla="*/ 4499529 w 11646040"/>
              <a:gd name="connsiteY1239" fmla="*/ 187177 h 459652"/>
              <a:gd name="connsiteX1240" fmla="*/ 4417631 w 11646040"/>
              <a:gd name="connsiteY1240" fmla="*/ 157812 h 459652"/>
              <a:gd name="connsiteX1241" fmla="*/ 3807157 w 11646040"/>
              <a:gd name="connsiteY1241" fmla="*/ 157812 h 459652"/>
              <a:gd name="connsiteX1242" fmla="*/ 3727314 w 11646040"/>
              <a:gd name="connsiteY1242" fmla="*/ 193272 h 459652"/>
              <a:gd name="connsiteX1243" fmla="*/ 3755619 w 11646040"/>
              <a:gd name="connsiteY1243" fmla="*/ 220320 h 459652"/>
              <a:gd name="connsiteX1244" fmla="*/ 3865259 w 11646040"/>
              <a:gd name="connsiteY1244" fmla="*/ 220575 h 459652"/>
              <a:gd name="connsiteX1245" fmla="*/ 3889798 w 11646040"/>
              <a:gd name="connsiteY1245" fmla="*/ 197032 h 459652"/>
              <a:gd name="connsiteX1246" fmla="*/ 3889054 w 11646040"/>
              <a:gd name="connsiteY1246" fmla="*/ 187104 h 459652"/>
              <a:gd name="connsiteX1247" fmla="*/ 3889054 w 11646040"/>
              <a:gd name="connsiteY1247" fmla="*/ 187177 h 459652"/>
              <a:gd name="connsiteX1248" fmla="*/ 3807157 w 11646040"/>
              <a:gd name="connsiteY1248" fmla="*/ 157812 h 459652"/>
              <a:gd name="connsiteX1249" fmla="*/ 3196681 w 11646040"/>
              <a:gd name="connsiteY1249" fmla="*/ 157812 h 459652"/>
              <a:gd name="connsiteX1250" fmla="*/ 3116839 w 11646040"/>
              <a:gd name="connsiteY1250" fmla="*/ 193272 h 459652"/>
              <a:gd name="connsiteX1251" fmla="*/ 3145145 w 11646040"/>
              <a:gd name="connsiteY1251" fmla="*/ 220320 h 459652"/>
              <a:gd name="connsiteX1252" fmla="*/ 3254783 w 11646040"/>
              <a:gd name="connsiteY1252" fmla="*/ 220575 h 459652"/>
              <a:gd name="connsiteX1253" fmla="*/ 3279324 w 11646040"/>
              <a:gd name="connsiteY1253" fmla="*/ 197032 h 459652"/>
              <a:gd name="connsiteX1254" fmla="*/ 3278580 w 11646040"/>
              <a:gd name="connsiteY1254" fmla="*/ 187104 h 459652"/>
              <a:gd name="connsiteX1255" fmla="*/ 3278580 w 11646040"/>
              <a:gd name="connsiteY1255" fmla="*/ 187177 h 459652"/>
              <a:gd name="connsiteX1256" fmla="*/ 3196681 w 11646040"/>
              <a:gd name="connsiteY1256" fmla="*/ 157812 h 459652"/>
              <a:gd name="connsiteX1257" fmla="*/ 2586207 w 11646040"/>
              <a:gd name="connsiteY1257" fmla="*/ 157812 h 459652"/>
              <a:gd name="connsiteX1258" fmla="*/ 2506364 w 11646040"/>
              <a:gd name="connsiteY1258" fmla="*/ 193272 h 459652"/>
              <a:gd name="connsiteX1259" fmla="*/ 2534670 w 11646040"/>
              <a:gd name="connsiteY1259" fmla="*/ 220320 h 459652"/>
              <a:gd name="connsiteX1260" fmla="*/ 2644309 w 11646040"/>
              <a:gd name="connsiteY1260" fmla="*/ 220575 h 459652"/>
              <a:gd name="connsiteX1261" fmla="*/ 2668850 w 11646040"/>
              <a:gd name="connsiteY1261" fmla="*/ 197032 h 459652"/>
              <a:gd name="connsiteX1262" fmla="*/ 2668106 w 11646040"/>
              <a:gd name="connsiteY1262" fmla="*/ 187104 h 459652"/>
              <a:gd name="connsiteX1263" fmla="*/ 2668106 w 11646040"/>
              <a:gd name="connsiteY1263" fmla="*/ 187177 h 459652"/>
              <a:gd name="connsiteX1264" fmla="*/ 2586207 w 11646040"/>
              <a:gd name="connsiteY1264" fmla="*/ 157812 h 459652"/>
              <a:gd name="connsiteX1265" fmla="*/ 1975730 w 11646040"/>
              <a:gd name="connsiteY1265" fmla="*/ 157812 h 459652"/>
              <a:gd name="connsiteX1266" fmla="*/ 1895889 w 11646040"/>
              <a:gd name="connsiteY1266" fmla="*/ 193272 h 459652"/>
              <a:gd name="connsiteX1267" fmla="*/ 1924193 w 11646040"/>
              <a:gd name="connsiteY1267" fmla="*/ 220320 h 459652"/>
              <a:gd name="connsiteX1268" fmla="*/ 2033832 w 11646040"/>
              <a:gd name="connsiteY1268" fmla="*/ 220575 h 459652"/>
              <a:gd name="connsiteX1269" fmla="*/ 2058373 w 11646040"/>
              <a:gd name="connsiteY1269" fmla="*/ 197032 h 459652"/>
              <a:gd name="connsiteX1270" fmla="*/ 2057629 w 11646040"/>
              <a:gd name="connsiteY1270" fmla="*/ 187104 h 459652"/>
              <a:gd name="connsiteX1271" fmla="*/ 2057629 w 11646040"/>
              <a:gd name="connsiteY1271" fmla="*/ 187177 h 459652"/>
              <a:gd name="connsiteX1272" fmla="*/ 1975730 w 11646040"/>
              <a:gd name="connsiteY1272" fmla="*/ 157812 h 459652"/>
              <a:gd name="connsiteX1273" fmla="*/ 1365255 w 11646040"/>
              <a:gd name="connsiteY1273" fmla="*/ 157812 h 459652"/>
              <a:gd name="connsiteX1274" fmla="*/ 1285413 w 11646040"/>
              <a:gd name="connsiteY1274" fmla="*/ 193272 h 459652"/>
              <a:gd name="connsiteX1275" fmla="*/ 1313719 w 11646040"/>
              <a:gd name="connsiteY1275" fmla="*/ 220320 h 459652"/>
              <a:gd name="connsiteX1276" fmla="*/ 1423357 w 11646040"/>
              <a:gd name="connsiteY1276" fmla="*/ 220575 h 459652"/>
              <a:gd name="connsiteX1277" fmla="*/ 1447898 w 11646040"/>
              <a:gd name="connsiteY1277" fmla="*/ 197032 h 459652"/>
              <a:gd name="connsiteX1278" fmla="*/ 1447153 w 11646040"/>
              <a:gd name="connsiteY1278" fmla="*/ 187104 h 459652"/>
              <a:gd name="connsiteX1279" fmla="*/ 1447153 w 11646040"/>
              <a:gd name="connsiteY1279" fmla="*/ 187177 h 459652"/>
              <a:gd name="connsiteX1280" fmla="*/ 1365255 w 11646040"/>
              <a:gd name="connsiteY1280" fmla="*/ 157812 h 459652"/>
              <a:gd name="connsiteX1281" fmla="*/ 754780 w 11646040"/>
              <a:gd name="connsiteY1281" fmla="*/ 157812 h 459652"/>
              <a:gd name="connsiteX1282" fmla="*/ 674940 w 11646040"/>
              <a:gd name="connsiteY1282" fmla="*/ 193272 h 459652"/>
              <a:gd name="connsiteX1283" fmla="*/ 703244 w 11646040"/>
              <a:gd name="connsiteY1283" fmla="*/ 220320 h 459652"/>
              <a:gd name="connsiteX1284" fmla="*/ 812882 w 11646040"/>
              <a:gd name="connsiteY1284" fmla="*/ 220575 h 459652"/>
              <a:gd name="connsiteX1285" fmla="*/ 837422 w 11646040"/>
              <a:gd name="connsiteY1285" fmla="*/ 197032 h 459652"/>
              <a:gd name="connsiteX1286" fmla="*/ 836679 w 11646040"/>
              <a:gd name="connsiteY1286" fmla="*/ 187104 h 459652"/>
              <a:gd name="connsiteX1287" fmla="*/ 836679 w 11646040"/>
              <a:gd name="connsiteY1287" fmla="*/ 187177 h 459652"/>
              <a:gd name="connsiteX1288" fmla="*/ 754780 w 11646040"/>
              <a:gd name="connsiteY1288" fmla="*/ 157812 h 459652"/>
              <a:gd name="connsiteX1289" fmla="*/ 11151305 w 11646040"/>
              <a:gd name="connsiteY1289" fmla="*/ 111489 h 459652"/>
              <a:gd name="connsiteX1290" fmla="*/ 11111680 w 11646040"/>
              <a:gd name="connsiteY1290" fmla="*/ 112337 h 459652"/>
              <a:gd name="connsiteX1291" fmla="*/ 11060821 w 11646040"/>
              <a:gd name="connsiteY1291" fmla="*/ 125746 h 459652"/>
              <a:gd name="connsiteX1292" fmla="*/ 11007929 w 11646040"/>
              <a:gd name="connsiteY1292" fmla="*/ 162247 h 459652"/>
              <a:gd name="connsiteX1293" fmla="*/ 11044460 w 11646040"/>
              <a:gd name="connsiteY1293" fmla="*/ 185899 h 459652"/>
              <a:gd name="connsiteX1294" fmla="*/ 11228742 w 11646040"/>
              <a:gd name="connsiteY1294" fmla="*/ 185717 h 459652"/>
              <a:gd name="connsiteX1295" fmla="*/ 11254212 w 11646040"/>
              <a:gd name="connsiteY1295" fmla="*/ 169510 h 459652"/>
              <a:gd name="connsiteX1296" fmla="*/ 11256442 w 11646040"/>
              <a:gd name="connsiteY1296" fmla="*/ 152939 h 459652"/>
              <a:gd name="connsiteX1297" fmla="*/ 11151305 w 11646040"/>
              <a:gd name="connsiteY1297" fmla="*/ 111489 h 459652"/>
              <a:gd name="connsiteX1298" fmla="*/ 10540830 w 11646040"/>
              <a:gd name="connsiteY1298" fmla="*/ 111489 h 459652"/>
              <a:gd name="connsiteX1299" fmla="*/ 10501204 w 11646040"/>
              <a:gd name="connsiteY1299" fmla="*/ 112337 h 459652"/>
              <a:gd name="connsiteX1300" fmla="*/ 10450344 w 11646040"/>
              <a:gd name="connsiteY1300" fmla="*/ 125746 h 459652"/>
              <a:gd name="connsiteX1301" fmla="*/ 10397454 w 11646040"/>
              <a:gd name="connsiteY1301" fmla="*/ 162247 h 459652"/>
              <a:gd name="connsiteX1302" fmla="*/ 10433985 w 11646040"/>
              <a:gd name="connsiteY1302" fmla="*/ 185899 h 459652"/>
              <a:gd name="connsiteX1303" fmla="*/ 10618267 w 11646040"/>
              <a:gd name="connsiteY1303" fmla="*/ 185717 h 459652"/>
              <a:gd name="connsiteX1304" fmla="*/ 10643736 w 11646040"/>
              <a:gd name="connsiteY1304" fmla="*/ 169510 h 459652"/>
              <a:gd name="connsiteX1305" fmla="*/ 10645967 w 11646040"/>
              <a:gd name="connsiteY1305" fmla="*/ 152939 h 459652"/>
              <a:gd name="connsiteX1306" fmla="*/ 10540830 w 11646040"/>
              <a:gd name="connsiteY1306" fmla="*/ 111489 h 459652"/>
              <a:gd name="connsiteX1307" fmla="*/ 9930355 w 11646040"/>
              <a:gd name="connsiteY1307" fmla="*/ 111489 h 459652"/>
              <a:gd name="connsiteX1308" fmla="*/ 9890729 w 11646040"/>
              <a:gd name="connsiteY1308" fmla="*/ 112337 h 459652"/>
              <a:gd name="connsiteX1309" fmla="*/ 9839869 w 11646040"/>
              <a:gd name="connsiteY1309" fmla="*/ 125746 h 459652"/>
              <a:gd name="connsiteX1310" fmla="*/ 9786979 w 11646040"/>
              <a:gd name="connsiteY1310" fmla="*/ 162247 h 459652"/>
              <a:gd name="connsiteX1311" fmla="*/ 9823510 w 11646040"/>
              <a:gd name="connsiteY1311" fmla="*/ 185899 h 459652"/>
              <a:gd name="connsiteX1312" fmla="*/ 10007790 w 11646040"/>
              <a:gd name="connsiteY1312" fmla="*/ 185717 h 459652"/>
              <a:gd name="connsiteX1313" fmla="*/ 10033260 w 11646040"/>
              <a:gd name="connsiteY1313" fmla="*/ 169510 h 459652"/>
              <a:gd name="connsiteX1314" fmla="*/ 10035492 w 11646040"/>
              <a:gd name="connsiteY1314" fmla="*/ 152939 h 459652"/>
              <a:gd name="connsiteX1315" fmla="*/ 9930355 w 11646040"/>
              <a:gd name="connsiteY1315" fmla="*/ 111489 h 459652"/>
              <a:gd name="connsiteX1316" fmla="*/ 9319880 w 11646040"/>
              <a:gd name="connsiteY1316" fmla="*/ 111489 h 459652"/>
              <a:gd name="connsiteX1317" fmla="*/ 9280254 w 11646040"/>
              <a:gd name="connsiteY1317" fmla="*/ 112337 h 459652"/>
              <a:gd name="connsiteX1318" fmla="*/ 9229394 w 11646040"/>
              <a:gd name="connsiteY1318" fmla="*/ 125746 h 459652"/>
              <a:gd name="connsiteX1319" fmla="*/ 9176503 w 11646040"/>
              <a:gd name="connsiteY1319" fmla="*/ 162247 h 459652"/>
              <a:gd name="connsiteX1320" fmla="*/ 9213035 w 11646040"/>
              <a:gd name="connsiteY1320" fmla="*/ 185899 h 459652"/>
              <a:gd name="connsiteX1321" fmla="*/ 9397315 w 11646040"/>
              <a:gd name="connsiteY1321" fmla="*/ 185717 h 459652"/>
              <a:gd name="connsiteX1322" fmla="*/ 9422785 w 11646040"/>
              <a:gd name="connsiteY1322" fmla="*/ 169510 h 459652"/>
              <a:gd name="connsiteX1323" fmla="*/ 9425016 w 11646040"/>
              <a:gd name="connsiteY1323" fmla="*/ 152939 h 459652"/>
              <a:gd name="connsiteX1324" fmla="*/ 9319880 w 11646040"/>
              <a:gd name="connsiteY1324" fmla="*/ 111489 h 459652"/>
              <a:gd name="connsiteX1325" fmla="*/ 8709404 w 11646040"/>
              <a:gd name="connsiteY1325" fmla="*/ 111489 h 459652"/>
              <a:gd name="connsiteX1326" fmla="*/ 8669778 w 11646040"/>
              <a:gd name="connsiteY1326" fmla="*/ 112337 h 459652"/>
              <a:gd name="connsiteX1327" fmla="*/ 8618918 w 11646040"/>
              <a:gd name="connsiteY1327" fmla="*/ 125746 h 459652"/>
              <a:gd name="connsiteX1328" fmla="*/ 8566028 w 11646040"/>
              <a:gd name="connsiteY1328" fmla="*/ 162247 h 459652"/>
              <a:gd name="connsiteX1329" fmla="*/ 8602560 w 11646040"/>
              <a:gd name="connsiteY1329" fmla="*/ 185899 h 459652"/>
              <a:gd name="connsiteX1330" fmla="*/ 8786840 w 11646040"/>
              <a:gd name="connsiteY1330" fmla="*/ 185717 h 459652"/>
              <a:gd name="connsiteX1331" fmla="*/ 8812309 w 11646040"/>
              <a:gd name="connsiteY1331" fmla="*/ 169510 h 459652"/>
              <a:gd name="connsiteX1332" fmla="*/ 8814541 w 11646040"/>
              <a:gd name="connsiteY1332" fmla="*/ 152939 h 459652"/>
              <a:gd name="connsiteX1333" fmla="*/ 8709404 w 11646040"/>
              <a:gd name="connsiteY1333" fmla="*/ 111489 h 459652"/>
              <a:gd name="connsiteX1334" fmla="*/ 8098929 w 11646040"/>
              <a:gd name="connsiteY1334" fmla="*/ 111489 h 459652"/>
              <a:gd name="connsiteX1335" fmla="*/ 8059303 w 11646040"/>
              <a:gd name="connsiteY1335" fmla="*/ 112337 h 459652"/>
              <a:gd name="connsiteX1336" fmla="*/ 8008444 w 11646040"/>
              <a:gd name="connsiteY1336" fmla="*/ 125746 h 459652"/>
              <a:gd name="connsiteX1337" fmla="*/ 7955553 w 11646040"/>
              <a:gd name="connsiteY1337" fmla="*/ 162247 h 459652"/>
              <a:gd name="connsiteX1338" fmla="*/ 7992084 w 11646040"/>
              <a:gd name="connsiteY1338" fmla="*/ 185899 h 459652"/>
              <a:gd name="connsiteX1339" fmla="*/ 8176364 w 11646040"/>
              <a:gd name="connsiteY1339" fmla="*/ 185717 h 459652"/>
              <a:gd name="connsiteX1340" fmla="*/ 8201834 w 11646040"/>
              <a:gd name="connsiteY1340" fmla="*/ 169510 h 459652"/>
              <a:gd name="connsiteX1341" fmla="*/ 8204066 w 11646040"/>
              <a:gd name="connsiteY1341" fmla="*/ 152939 h 459652"/>
              <a:gd name="connsiteX1342" fmla="*/ 8098929 w 11646040"/>
              <a:gd name="connsiteY1342" fmla="*/ 111489 h 459652"/>
              <a:gd name="connsiteX1343" fmla="*/ 7488454 w 11646040"/>
              <a:gd name="connsiteY1343" fmla="*/ 111489 h 459652"/>
              <a:gd name="connsiteX1344" fmla="*/ 7448829 w 11646040"/>
              <a:gd name="connsiteY1344" fmla="*/ 112337 h 459652"/>
              <a:gd name="connsiteX1345" fmla="*/ 7397968 w 11646040"/>
              <a:gd name="connsiteY1345" fmla="*/ 125746 h 459652"/>
              <a:gd name="connsiteX1346" fmla="*/ 7345078 w 11646040"/>
              <a:gd name="connsiteY1346" fmla="*/ 162247 h 459652"/>
              <a:gd name="connsiteX1347" fmla="*/ 7381610 w 11646040"/>
              <a:gd name="connsiteY1347" fmla="*/ 185899 h 459652"/>
              <a:gd name="connsiteX1348" fmla="*/ 7565891 w 11646040"/>
              <a:gd name="connsiteY1348" fmla="*/ 185717 h 459652"/>
              <a:gd name="connsiteX1349" fmla="*/ 7591359 w 11646040"/>
              <a:gd name="connsiteY1349" fmla="*/ 169510 h 459652"/>
              <a:gd name="connsiteX1350" fmla="*/ 7593593 w 11646040"/>
              <a:gd name="connsiteY1350" fmla="*/ 152939 h 459652"/>
              <a:gd name="connsiteX1351" fmla="*/ 7488454 w 11646040"/>
              <a:gd name="connsiteY1351" fmla="*/ 111489 h 459652"/>
              <a:gd name="connsiteX1352" fmla="*/ 6877980 w 11646040"/>
              <a:gd name="connsiteY1352" fmla="*/ 111489 h 459652"/>
              <a:gd name="connsiteX1353" fmla="*/ 6838356 w 11646040"/>
              <a:gd name="connsiteY1353" fmla="*/ 112337 h 459652"/>
              <a:gd name="connsiteX1354" fmla="*/ 6787496 w 11646040"/>
              <a:gd name="connsiteY1354" fmla="*/ 125746 h 459652"/>
              <a:gd name="connsiteX1355" fmla="*/ 6734605 w 11646040"/>
              <a:gd name="connsiteY1355" fmla="*/ 162247 h 459652"/>
              <a:gd name="connsiteX1356" fmla="*/ 6771138 w 11646040"/>
              <a:gd name="connsiteY1356" fmla="*/ 185899 h 459652"/>
              <a:gd name="connsiteX1357" fmla="*/ 6955417 w 11646040"/>
              <a:gd name="connsiteY1357" fmla="*/ 185717 h 459652"/>
              <a:gd name="connsiteX1358" fmla="*/ 6980886 w 11646040"/>
              <a:gd name="connsiteY1358" fmla="*/ 169510 h 459652"/>
              <a:gd name="connsiteX1359" fmla="*/ 6983117 w 11646040"/>
              <a:gd name="connsiteY1359" fmla="*/ 152939 h 459652"/>
              <a:gd name="connsiteX1360" fmla="*/ 6877980 w 11646040"/>
              <a:gd name="connsiteY1360" fmla="*/ 111489 h 459652"/>
              <a:gd name="connsiteX1361" fmla="*/ 6267504 w 11646040"/>
              <a:gd name="connsiteY1361" fmla="*/ 111489 h 459652"/>
              <a:gd name="connsiteX1362" fmla="*/ 6227884 w 11646040"/>
              <a:gd name="connsiteY1362" fmla="*/ 112337 h 459652"/>
              <a:gd name="connsiteX1363" fmla="*/ 6177019 w 11646040"/>
              <a:gd name="connsiteY1363" fmla="*/ 125746 h 459652"/>
              <a:gd name="connsiteX1364" fmla="*/ 6124128 w 11646040"/>
              <a:gd name="connsiteY1364" fmla="*/ 162247 h 459652"/>
              <a:gd name="connsiteX1365" fmla="*/ 6160660 w 11646040"/>
              <a:gd name="connsiteY1365" fmla="*/ 185899 h 459652"/>
              <a:gd name="connsiteX1366" fmla="*/ 6344943 w 11646040"/>
              <a:gd name="connsiteY1366" fmla="*/ 185717 h 459652"/>
              <a:gd name="connsiteX1367" fmla="*/ 6370411 w 11646040"/>
              <a:gd name="connsiteY1367" fmla="*/ 169510 h 459652"/>
              <a:gd name="connsiteX1368" fmla="*/ 6372640 w 11646040"/>
              <a:gd name="connsiteY1368" fmla="*/ 152939 h 459652"/>
              <a:gd name="connsiteX1369" fmla="*/ 6267504 w 11646040"/>
              <a:gd name="connsiteY1369" fmla="*/ 111489 h 459652"/>
              <a:gd name="connsiteX1370" fmla="*/ 5657031 w 11646040"/>
              <a:gd name="connsiteY1370" fmla="*/ 111489 h 459652"/>
              <a:gd name="connsiteX1371" fmla="*/ 5617407 w 11646040"/>
              <a:gd name="connsiteY1371" fmla="*/ 112337 h 459652"/>
              <a:gd name="connsiteX1372" fmla="*/ 5566546 w 11646040"/>
              <a:gd name="connsiteY1372" fmla="*/ 125746 h 459652"/>
              <a:gd name="connsiteX1373" fmla="*/ 5513654 w 11646040"/>
              <a:gd name="connsiteY1373" fmla="*/ 162247 h 459652"/>
              <a:gd name="connsiteX1374" fmla="*/ 5550186 w 11646040"/>
              <a:gd name="connsiteY1374" fmla="*/ 185899 h 459652"/>
              <a:gd name="connsiteX1375" fmla="*/ 5734468 w 11646040"/>
              <a:gd name="connsiteY1375" fmla="*/ 185717 h 459652"/>
              <a:gd name="connsiteX1376" fmla="*/ 5759938 w 11646040"/>
              <a:gd name="connsiteY1376" fmla="*/ 169510 h 459652"/>
              <a:gd name="connsiteX1377" fmla="*/ 5762167 w 11646040"/>
              <a:gd name="connsiteY1377" fmla="*/ 152939 h 459652"/>
              <a:gd name="connsiteX1378" fmla="*/ 5657031 w 11646040"/>
              <a:gd name="connsiteY1378" fmla="*/ 111489 h 459652"/>
              <a:gd name="connsiteX1379" fmla="*/ 5046556 w 11646040"/>
              <a:gd name="connsiteY1379" fmla="*/ 111489 h 459652"/>
              <a:gd name="connsiteX1380" fmla="*/ 5006931 w 11646040"/>
              <a:gd name="connsiteY1380" fmla="*/ 112337 h 459652"/>
              <a:gd name="connsiteX1381" fmla="*/ 4956072 w 11646040"/>
              <a:gd name="connsiteY1381" fmla="*/ 125746 h 459652"/>
              <a:gd name="connsiteX1382" fmla="*/ 4903182 w 11646040"/>
              <a:gd name="connsiteY1382" fmla="*/ 162247 h 459652"/>
              <a:gd name="connsiteX1383" fmla="*/ 4939714 w 11646040"/>
              <a:gd name="connsiteY1383" fmla="*/ 185899 h 459652"/>
              <a:gd name="connsiteX1384" fmla="*/ 5123992 w 11646040"/>
              <a:gd name="connsiteY1384" fmla="*/ 185717 h 459652"/>
              <a:gd name="connsiteX1385" fmla="*/ 5149462 w 11646040"/>
              <a:gd name="connsiteY1385" fmla="*/ 169510 h 459652"/>
              <a:gd name="connsiteX1386" fmla="*/ 5151694 w 11646040"/>
              <a:gd name="connsiteY1386" fmla="*/ 152939 h 459652"/>
              <a:gd name="connsiteX1387" fmla="*/ 5046556 w 11646040"/>
              <a:gd name="connsiteY1387" fmla="*/ 111489 h 459652"/>
              <a:gd name="connsiteX1388" fmla="*/ 4436082 w 11646040"/>
              <a:gd name="connsiteY1388" fmla="*/ 111489 h 459652"/>
              <a:gd name="connsiteX1389" fmla="*/ 4396457 w 11646040"/>
              <a:gd name="connsiteY1389" fmla="*/ 112337 h 459652"/>
              <a:gd name="connsiteX1390" fmla="*/ 4345598 w 11646040"/>
              <a:gd name="connsiteY1390" fmla="*/ 125746 h 459652"/>
              <a:gd name="connsiteX1391" fmla="*/ 4292708 w 11646040"/>
              <a:gd name="connsiteY1391" fmla="*/ 162247 h 459652"/>
              <a:gd name="connsiteX1392" fmla="*/ 4329238 w 11646040"/>
              <a:gd name="connsiteY1392" fmla="*/ 185899 h 459652"/>
              <a:gd name="connsiteX1393" fmla="*/ 4513519 w 11646040"/>
              <a:gd name="connsiteY1393" fmla="*/ 185717 h 459652"/>
              <a:gd name="connsiteX1394" fmla="*/ 4538990 w 11646040"/>
              <a:gd name="connsiteY1394" fmla="*/ 169510 h 459652"/>
              <a:gd name="connsiteX1395" fmla="*/ 4541219 w 11646040"/>
              <a:gd name="connsiteY1395" fmla="*/ 152939 h 459652"/>
              <a:gd name="connsiteX1396" fmla="*/ 4436082 w 11646040"/>
              <a:gd name="connsiteY1396" fmla="*/ 111489 h 459652"/>
              <a:gd name="connsiteX1397" fmla="*/ 3825607 w 11646040"/>
              <a:gd name="connsiteY1397" fmla="*/ 111489 h 459652"/>
              <a:gd name="connsiteX1398" fmla="*/ 3785983 w 11646040"/>
              <a:gd name="connsiteY1398" fmla="*/ 112337 h 459652"/>
              <a:gd name="connsiteX1399" fmla="*/ 3735122 w 11646040"/>
              <a:gd name="connsiteY1399" fmla="*/ 125746 h 459652"/>
              <a:gd name="connsiteX1400" fmla="*/ 3682232 w 11646040"/>
              <a:gd name="connsiteY1400" fmla="*/ 162247 h 459652"/>
              <a:gd name="connsiteX1401" fmla="*/ 3718762 w 11646040"/>
              <a:gd name="connsiteY1401" fmla="*/ 185899 h 459652"/>
              <a:gd name="connsiteX1402" fmla="*/ 3903044 w 11646040"/>
              <a:gd name="connsiteY1402" fmla="*/ 185717 h 459652"/>
              <a:gd name="connsiteX1403" fmla="*/ 3928514 w 11646040"/>
              <a:gd name="connsiteY1403" fmla="*/ 169510 h 459652"/>
              <a:gd name="connsiteX1404" fmla="*/ 3930743 w 11646040"/>
              <a:gd name="connsiteY1404" fmla="*/ 152939 h 459652"/>
              <a:gd name="connsiteX1405" fmla="*/ 3825607 w 11646040"/>
              <a:gd name="connsiteY1405" fmla="*/ 111489 h 459652"/>
              <a:gd name="connsiteX1406" fmla="*/ 3215133 w 11646040"/>
              <a:gd name="connsiteY1406" fmla="*/ 111489 h 459652"/>
              <a:gd name="connsiteX1407" fmla="*/ 3175508 w 11646040"/>
              <a:gd name="connsiteY1407" fmla="*/ 112337 h 459652"/>
              <a:gd name="connsiteX1408" fmla="*/ 3124648 w 11646040"/>
              <a:gd name="connsiteY1408" fmla="*/ 125746 h 459652"/>
              <a:gd name="connsiteX1409" fmla="*/ 3071757 w 11646040"/>
              <a:gd name="connsiteY1409" fmla="*/ 162247 h 459652"/>
              <a:gd name="connsiteX1410" fmla="*/ 3108289 w 11646040"/>
              <a:gd name="connsiteY1410" fmla="*/ 185899 h 459652"/>
              <a:gd name="connsiteX1411" fmla="*/ 3292568 w 11646040"/>
              <a:gd name="connsiteY1411" fmla="*/ 185717 h 459652"/>
              <a:gd name="connsiteX1412" fmla="*/ 3318039 w 11646040"/>
              <a:gd name="connsiteY1412" fmla="*/ 169510 h 459652"/>
              <a:gd name="connsiteX1413" fmla="*/ 3320269 w 11646040"/>
              <a:gd name="connsiteY1413" fmla="*/ 152939 h 459652"/>
              <a:gd name="connsiteX1414" fmla="*/ 3215133 w 11646040"/>
              <a:gd name="connsiteY1414" fmla="*/ 111489 h 459652"/>
              <a:gd name="connsiteX1415" fmla="*/ 2604659 w 11646040"/>
              <a:gd name="connsiteY1415" fmla="*/ 111489 h 459652"/>
              <a:gd name="connsiteX1416" fmla="*/ 2565033 w 11646040"/>
              <a:gd name="connsiteY1416" fmla="*/ 112337 h 459652"/>
              <a:gd name="connsiteX1417" fmla="*/ 2514172 w 11646040"/>
              <a:gd name="connsiteY1417" fmla="*/ 125746 h 459652"/>
              <a:gd name="connsiteX1418" fmla="*/ 2461280 w 11646040"/>
              <a:gd name="connsiteY1418" fmla="*/ 162247 h 459652"/>
              <a:gd name="connsiteX1419" fmla="*/ 2497812 w 11646040"/>
              <a:gd name="connsiteY1419" fmla="*/ 185899 h 459652"/>
              <a:gd name="connsiteX1420" fmla="*/ 2682095 w 11646040"/>
              <a:gd name="connsiteY1420" fmla="*/ 185717 h 459652"/>
              <a:gd name="connsiteX1421" fmla="*/ 2707564 w 11646040"/>
              <a:gd name="connsiteY1421" fmla="*/ 169510 h 459652"/>
              <a:gd name="connsiteX1422" fmla="*/ 2709795 w 11646040"/>
              <a:gd name="connsiteY1422" fmla="*/ 152939 h 459652"/>
              <a:gd name="connsiteX1423" fmla="*/ 2604659 w 11646040"/>
              <a:gd name="connsiteY1423" fmla="*/ 111489 h 459652"/>
              <a:gd name="connsiteX1424" fmla="*/ 1994181 w 11646040"/>
              <a:gd name="connsiteY1424" fmla="*/ 111489 h 459652"/>
              <a:gd name="connsiteX1425" fmla="*/ 1954557 w 11646040"/>
              <a:gd name="connsiteY1425" fmla="*/ 112337 h 459652"/>
              <a:gd name="connsiteX1426" fmla="*/ 1903696 w 11646040"/>
              <a:gd name="connsiteY1426" fmla="*/ 125746 h 459652"/>
              <a:gd name="connsiteX1427" fmla="*/ 1850806 w 11646040"/>
              <a:gd name="connsiteY1427" fmla="*/ 162247 h 459652"/>
              <a:gd name="connsiteX1428" fmla="*/ 1887336 w 11646040"/>
              <a:gd name="connsiteY1428" fmla="*/ 185899 h 459652"/>
              <a:gd name="connsiteX1429" fmla="*/ 2071618 w 11646040"/>
              <a:gd name="connsiteY1429" fmla="*/ 185717 h 459652"/>
              <a:gd name="connsiteX1430" fmla="*/ 2097088 w 11646040"/>
              <a:gd name="connsiteY1430" fmla="*/ 169510 h 459652"/>
              <a:gd name="connsiteX1431" fmla="*/ 2099318 w 11646040"/>
              <a:gd name="connsiteY1431" fmla="*/ 152939 h 459652"/>
              <a:gd name="connsiteX1432" fmla="*/ 1994181 w 11646040"/>
              <a:gd name="connsiteY1432" fmla="*/ 111489 h 459652"/>
              <a:gd name="connsiteX1433" fmla="*/ 1383707 w 11646040"/>
              <a:gd name="connsiteY1433" fmla="*/ 111489 h 459652"/>
              <a:gd name="connsiteX1434" fmla="*/ 1344081 w 11646040"/>
              <a:gd name="connsiteY1434" fmla="*/ 112337 h 459652"/>
              <a:gd name="connsiteX1435" fmla="*/ 1293221 w 11646040"/>
              <a:gd name="connsiteY1435" fmla="*/ 125746 h 459652"/>
              <a:gd name="connsiteX1436" fmla="*/ 1240331 w 11646040"/>
              <a:gd name="connsiteY1436" fmla="*/ 162247 h 459652"/>
              <a:gd name="connsiteX1437" fmla="*/ 1276862 w 11646040"/>
              <a:gd name="connsiteY1437" fmla="*/ 185899 h 459652"/>
              <a:gd name="connsiteX1438" fmla="*/ 1461143 w 11646040"/>
              <a:gd name="connsiteY1438" fmla="*/ 185717 h 459652"/>
              <a:gd name="connsiteX1439" fmla="*/ 1486612 w 11646040"/>
              <a:gd name="connsiteY1439" fmla="*/ 169510 h 459652"/>
              <a:gd name="connsiteX1440" fmla="*/ 1488844 w 11646040"/>
              <a:gd name="connsiteY1440" fmla="*/ 152939 h 459652"/>
              <a:gd name="connsiteX1441" fmla="*/ 1383707 w 11646040"/>
              <a:gd name="connsiteY1441" fmla="*/ 111489 h 459652"/>
              <a:gd name="connsiteX1442" fmla="*/ 773232 w 11646040"/>
              <a:gd name="connsiteY1442" fmla="*/ 111489 h 459652"/>
              <a:gd name="connsiteX1443" fmla="*/ 733607 w 11646040"/>
              <a:gd name="connsiteY1443" fmla="*/ 112337 h 459652"/>
              <a:gd name="connsiteX1444" fmla="*/ 682747 w 11646040"/>
              <a:gd name="connsiteY1444" fmla="*/ 125746 h 459652"/>
              <a:gd name="connsiteX1445" fmla="*/ 629856 w 11646040"/>
              <a:gd name="connsiteY1445" fmla="*/ 162247 h 459652"/>
              <a:gd name="connsiteX1446" fmla="*/ 666387 w 11646040"/>
              <a:gd name="connsiteY1446" fmla="*/ 185899 h 459652"/>
              <a:gd name="connsiteX1447" fmla="*/ 850669 w 11646040"/>
              <a:gd name="connsiteY1447" fmla="*/ 185717 h 459652"/>
              <a:gd name="connsiteX1448" fmla="*/ 876138 w 11646040"/>
              <a:gd name="connsiteY1448" fmla="*/ 169510 h 459652"/>
              <a:gd name="connsiteX1449" fmla="*/ 878369 w 11646040"/>
              <a:gd name="connsiteY1449" fmla="*/ 152939 h 459652"/>
              <a:gd name="connsiteX1450" fmla="*/ 773232 w 11646040"/>
              <a:gd name="connsiteY1450" fmla="*/ 111489 h 459652"/>
              <a:gd name="connsiteX1451" fmla="*/ 11134811 w 11646040"/>
              <a:gd name="connsiteY1451" fmla="*/ 63183 h 459652"/>
              <a:gd name="connsiteX1452" fmla="*/ 10954063 w 11646040"/>
              <a:gd name="connsiteY1452" fmla="*/ 138047 h 459652"/>
              <a:gd name="connsiteX1453" fmla="*/ 10995752 w 11646040"/>
              <a:gd name="connsiteY1453" fmla="*/ 155968 h 459652"/>
              <a:gd name="connsiteX1454" fmla="*/ 11009371 w 11646040"/>
              <a:gd name="connsiteY1454" fmla="*/ 144288 h 459652"/>
              <a:gd name="connsiteX1455" fmla="*/ 11126724 w 11646040"/>
              <a:gd name="connsiteY1455" fmla="*/ 101473 h 459652"/>
              <a:gd name="connsiteX1456" fmla="*/ 11269873 w 11646040"/>
              <a:gd name="connsiteY1456" fmla="*/ 149763 h 459652"/>
              <a:gd name="connsiteX1457" fmla="*/ 11281679 w 11646040"/>
              <a:gd name="connsiteY1457" fmla="*/ 153705 h 459652"/>
              <a:gd name="connsiteX1458" fmla="*/ 11318628 w 11646040"/>
              <a:gd name="connsiteY1458" fmla="*/ 138010 h 459652"/>
              <a:gd name="connsiteX1459" fmla="*/ 11134811 w 11646040"/>
              <a:gd name="connsiteY1459" fmla="*/ 63220 h 459652"/>
              <a:gd name="connsiteX1460" fmla="*/ 10524336 w 11646040"/>
              <a:gd name="connsiteY1460" fmla="*/ 63183 h 459652"/>
              <a:gd name="connsiteX1461" fmla="*/ 10343587 w 11646040"/>
              <a:gd name="connsiteY1461" fmla="*/ 138047 h 459652"/>
              <a:gd name="connsiteX1462" fmla="*/ 10385277 w 11646040"/>
              <a:gd name="connsiteY1462" fmla="*/ 155968 h 459652"/>
              <a:gd name="connsiteX1463" fmla="*/ 10398894 w 11646040"/>
              <a:gd name="connsiteY1463" fmla="*/ 144288 h 459652"/>
              <a:gd name="connsiteX1464" fmla="*/ 10516249 w 11646040"/>
              <a:gd name="connsiteY1464" fmla="*/ 101473 h 459652"/>
              <a:gd name="connsiteX1465" fmla="*/ 10659398 w 11646040"/>
              <a:gd name="connsiteY1465" fmla="*/ 149763 h 459652"/>
              <a:gd name="connsiteX1466" fmla="*/ 10671204 w 11646040"/>
              <a:gd name="connsiteY1466" fmla="*/ 153705 h 459652"/>
              <a:gd name="connsiteX1467" fmla="*/ 10708152 w 11646040"/>
              <a:gd name="connsiteY1467" fmla="*/ 138010 h 459652"/>
              <a:gd name="connsiteX1468" fmla="*/ 10524336 w 11646040"/>
              <a:gd name="connsiteY1468" fmla="*/ 63220 h 459652"/>
              <a:gd name="connsiteX1469" fmla="*/ 9913861 w 11646040"/>
              <a:gd name="connsiteY1469" fmla="*/ 63183 h 459652"/>
              <a:gd name="connsiteX1470" fmla="*/ 9733112 w 11646040"/>
              <a:gd name="connsiteY1470" fmla="*/ 138047 h 459652"/>
              <a:gd name="connsiteX1471" fmla="*/ 9774802 w 11646040"/>
              <a:gd name="connsiteY1471" fmla="*/ 155968 h 459652"/>
              <a:gd name="connsiteX1472" fmla="*/ 9788419 w 11646040"/>
              <a:gd name="connsiteY1472" fmla="*/ 144288 h 459652"/>
              <a:gd name="connsiteX1473" fmla="*/ 9905774 w 11646040"/>
              <a:gd name="connsiteY1473" fmla="*/ 101473 h 459652"/>
              <a:gd name="connsiteX1474" fmla="*/ 10048923 w 11646040"/>
              <a:gd name="connsiteY1474" fmla="*/ 149763 h 459652"/>
              <a:gd name="connsiteX1475" fmla="*/ 10060728 w 11646040"/>
              <a:gd name="connsiteY1475" fmla="*/ 153705 h 459652"/>
              <a:gd name="connsiteX1476" fmla="*/ 10097677 w 11646040"/>
              <a:gd name="connsiteY1476" fmla="*/ 138010 h 459652"/>
              <a:gd name="connsiteX1477" fmla="*/ 9913861 w 11646040"/>
              <a:gd name="connsiteY1477" fmla="*/ 63220 h 459652"/>
              <a:gd name="connsiteX1478" fmla="*/ 9303385 w 11646040"/>
              <a:gd name="connsiteY1478" fmla="*/ 63183 h 459652"/>
              <a:gd name="connsiteX1479" fmla="*/ 9122637 w 11646040"/>
              <a:gd name="connsiteY1479" fmla="*/ 138047 h 459652"/>
              <a:gd name="connsiteX1480" fmla="*/ 9164326 w 11646040"/>
              <a:gd name="connsiteY1480" fmla="*/ 155968 h 459652"/>
              <a:gd name="connsiteX1481" fmla="*/ 9177944 w 11646040"/>
              <a:gd name="connsiteY1481" fmla="*/ 144288 h 459652"/>
              <a:gd name="connsiteX1482" fmla="*/ 9295298 w 11646040"/>
              <a:gd name="connsiteY1482" fmla="*/ 101473 h 459652"/>
              <a:gd name="connsiteX1483" fmla="*/ 9438448 w 11646040"/>
              <a:gd name="connsiteY1483" fmla="*/ 149763 h 459652"/>
              <a:gd name="connsiteX1484" fmla="*/ 9450253 w 11646040"/>
              <a:gd name="connsiteY1484" fmla="*/ 153705 h 459652"/>
              <a:gd name="connsiteX1485" fmla="*/ 9487202 w 11646040"/>
              <a:gd name="connsiteY1485" fmla="*/ 138010 h 459652"/>
              <a:gd name="connsiteX1486" fmla="*/ 9303385 w 11646040"/>
              <a:gd name="connsiteY1486" fmla="*/ 63220 h 459652"/>
              <a:gd name="connsiteX1487" fmla="*/ 8692910 w 11646040"/>
              <a:gd name="connsiteY1487" fmla="*/ 63183 h 459652"/>
              <a:gd name="connsiteX1488" fmla="*/ 8512162 w 11646040"/>
              <a:gd name="connsiteY1488" fmla="*/ 138047 h 459652"/>
              <a:gd name="connsiteX1489" fmla="*/ 8553851 w 11646040"/>
              <a:gd name="connsiteY1489" fmla="*/ 155968 h 459652"/>
              <a:gd name="connsiteX1490" fmla="*/ 8567469 w 11646040"/>
              <a:gd name="connsiteY1490" fmla="*/ 144288 h 459652"/>
              <a:gd name="connsiteX1491" fmla="*/ 8684823 w 11646040"/>
              <a:gd name="connsiteY1491" fmla="*/ 101473 h 459652"/>
              <a:gd name="connsiteX1492" fmla="*/ 8827972 w 11646040"/>
              <a:gd name="connsiteY1492" fmla="*/ 149763 h 459652"/>
              <a:gd name="connsiteX1493" fmla="*/ 8839777 w 11646040"/>
              <a:gd name="connsiteY1493" fmla="*/ 153705 h 459652"/>
              <a:gd name="connsiteX1494" fmla="*/ 8876727 w 11646040"/>
              <a:gd name="connsiteY1494" fmla="*/ 138010 h 459652"/>
              <a:gd name="connsiteX1495" fmla="*/ 8692910 w 11646040"/>
              <a:gd name="connsiteY1495" fmla="*/ 63220 h 459652"/>
              <a:gd name="connsiteX1496" fmla="*/ 8082435 w 11646040"/>
              <a:gd name="connsiteY1496" fmla="*/ 63183 h 459652"/>
              <a:gd name="connsiteX1497" fmla="*/ 7901686 w 11646040"/>
              <a:gd name="connsiteY1497" fmla="*/ 138047 h 459652"/>
              <a:gd name="connsiteX1498" fmla="*/ 7943376 w 11646040"/>
              <a:gd name="connsiteY1498" fmla="*/ 155968 h 459652"/>
              <a:gd name="connsiteX1499" fmla="*/ 7956994 w 11646040"/>
              <a:gd name="connsiteY1499" fmla="*/ 144288 h 459652"/>
              <a:gd name="connsiteX1500" fmla="*/ 8074348 w 11646040"/>
              <a:gd name="connsiteY1500" fmla="*/ 101473 h 459652"/>
              <a:gd name="connsiteX1501" fmla="*/ 8217497 w 11646040"/>
              <a:gd name="connsiteY1501" fmla="*/ 149763 h 459652"/>
              <a:gd name="connsiteX1502" fmla="*/ 8229302 w 11646040"/>
              <a:gd name="connsiteY1502" fmla="*/ 153705 h 459652"/>
              <a:gd name="connsiteX1503" fmla="*/ 8266251 w 11646040"/>
              <a:gd name="connsiteY1503" fmla="*/ 138010 h 459652"/>
              <a:gd name="connsiteX1504" fmla="*/ 8082435 w 11646040"/>
              <a:gd name="connsiteY1504" fmla="*/ 63220 h 459652"/>
              <a:gd name="connsiteX1505" fmla="*/ 7471961 w 11646040"/>
              <a:gd name="connsiteY1505" fmla="*/ 63183 h 459652"/>
              <a:gd name="connsiteX1506" fmla="*/ 7291212 w 11646040"/>
              <a:gd name="connsiteY1506" fmla="*/ 138047 h 459652"/>
              <a:gd name="connsiteX1507" fmla="*/ 7332902 w 11646040"/>
              <a:gd name="connsiteY1507" fmla="*/ 155968 h 459652"/>
              <a:gd name="connsiteX1508" fmla="*/ 7346520 w 11646040"/>
              <a:gd name="connsiteY1508" fmla="*/ 144288 h 459652"/>
              <a:gd name="connsiteX1509" fmla="*/ 7463873 w 11646040"/>
              <a:gd name="connsiteY1509" fmla="*/ 101473 h 459652"/>
              <a:gd name="connsiteX1510" fmla="*/ 7607023 w 11646040"/>
              <a:gd name="connsiteY1510" fmla="*/ 149763 h 459652"/>
              <a:gd name="connsiteX1511" fmla="*/ 7618827 w 11646040"/>
              <a:gd name="connsiteY1511" fmla="*/ 153705 h 459652"/>
              <a:gd name="connsiteX1512" fmla="*/ 7655778 w 11646040"/>
              <a:gd name="connsiteY1512" fmla="*/ 138010 h 459652"/>
              <a:gd name="connsiteX1513" fmla="*/ 7471961 w 11646040"/>
              <a:gd name="connsiteY1513" fmla="*/ 63220 h 459652"/>
              <a:gd name="connsiteX1514" fmla="*/ 6861487 w 11646040"/>
              <a:gd name="connsiteY1514" fmla="*/ 63183 h 459652"/>
              <a:gd name="connsiteX1515" fmla="*/ 6680738 w 11646040"/>
              <a:gd name="connsiteY1515" fmla="*/ 138047 h 459652"/>
              <a:gd name="connsiteX1516" fmla="*/ 6722428 w 11646040"/>
              <a:gd name="connsiteY1516" fmla="*/ 155968 h 459652"/>
              <a:gd name="connsiteX1517" fmla="*/ 6736046 w 11646040"/>
              <a:gd name="connsiteY1517" fmla="*/ 144288 h 459652"/>
              <a:gd name="connsiteX1518" fmla="*/ 6853400 w 11646040"/>
              <a:gd name="connsiteY1518" fmla="*/ 101473 h 459652"/>
              <a:gd name="connsiteX1519" fmla="*/ 6996550 w 11646040"/>
              <a:gd name="connsiteY1519" fmla="*/ 149763 h 459652"/>
              <a:gd name="connsiteX1520" fmla="*/ 7008354 w 11646040"/>
              <a:gd name="connsiteY1520" fmla="*/ 153705 h 459652"/>
              <a:gd name="connsiteX1521" fmla="*/ 7045302 w 11646040"/>
              <a:gd name="connsiteY1521" fmla="*/ 138010 h 459652"/>
              <a:gd name="connsiteX1522" fmla="*/ 6861487 w 11646040"/>
              <a:gd name="connsiteY1522" fmla="*/ 63220 h 459652"/>
              <a:gd name="connsiteX1523" fmla="*/ 6251014 w 11646040"/>
              <a:gd name="connsiteY1523" fmla="*/ 63183 h 459652"/>
              <a:gd name="connsiteX1524" fmla="*/ 6070262 w 11646040"/>
              <a:gd name="connsiteY1524" fmla="*/ 138047 h 459652"/>
              <a:gd name="connsiteX1525" fmla="*/ 6111954 w 11646040"/>
              <a:gd name="connsiteY1525" fmla="*/ 155968 h 459652"/>
              <a:gd name="connsiteX1526" fmla="*/ 6125570 w 11646040"/>
              <a:gd name="connsiteY1526" fmla="*/ 144288 h 459652"/>
              <a:gd name="connsiteX1527" fmla="*/ 6242925 w 11646040"/>
              <a:gd name="connsiteY1527" fmla="*/ 101473 h 459652"/>
              <a:gd name="connsiteX1528" fmla="*/ 6386076 w 11646040"/>
              <a:gd name="connsiteY1528" fmla="*/ 149763 h 459652"/>
              <a:gd name="connsiteX1529" fmla="*/ 6397882 w 11646040"/>
              <a:gd name="connsiteY1529" fmla="*/ 153705 h 459652"/>
              <a:gd name="connsiteX1530" fmla="*/ 6434828 w 11646040"/>
              <a:gd name="connsiteY1530" fmla="*/ 138010 h 459652"/>
              <a:gd name="connsiteX1531" fmla="*/ 6251014 w 11646040"/>
              <a:gd name="connsiteY1531" fmla="*/ 63220 h 459652"/>
              <a:gd name="connsiteX1532" fmla="*/ 5640540 w 11646040"/>
              <a:gd name="connsiteY1532" fmla="*/ 63183 h 459652"/>
              <a:gd name="connsiteX1533" fmla="*/ 5459788 w 11646040"/>
              <a:gd name="connsiteY1533" fmla="*/ 138047 h 459652"/>
              <a:gd name="connsiteX1534" fmla="*/ 5501480 w 11646040"/>
              <a:gd name="connsiteY1534" fmla="*/ 155968 h 459652"/>
              <a:gd name="connsiteX1535" fmla="*/ 5515097 w 11646040"/>
              <a:gd name="connsiteY1535" fmla="*/ 144288 h 459652"/>
              <a:gd name="connsiteX1536" fmla="*/ 5632450 w 11646040"/>
              <a:gd name="connsiteY1536" fmla="*/ 101473 h 459652"/>
              <a:gd name="connsiteX1537" fmla="*/ 5775600 w 11646040"/>
              <a:gd name="connsiteY1537" fmla="*/ 149763 h 459652"/>
              <a:gd name="connsiteX1538" fmla="*/ 5787405 w 11646040"/>
              <a:gd name="connsiteY1538" fmla="*/ 153705 h 459652"/>
              <a:gd name="connsiteX1539" fmla="*/ 5824355 w 11646040"/>
              <a:gd name="connsiteY1539" fmla="*/ 138010 h 459652"/>
              <a:gd name="connsiteX1540" fmla="*/ 5640540 w 11646040"/>
              <a:gd name="connsiteY1540" fmla="*/ 63220 h 459652"/>
              <a:gd name="connsiteX1541" fmla="*/ 5030066 w 11646040"/>
              <a:gd name="connsiteY1541" fmla="*/ 63183 h 459652"/>
              <a:gd name="connsiteX1542" fmla="*/ 4849316 w 11646040"/>
              <a:gd name="connsiteY1542" fmla="*/ 138047 h 459652"/>
              <a:gd name="connsiteX1543" fmla="*/ 4891006 w 11646040"/>
              <a:gd name="connsiteY1543" fmla="*/ 155968 h 459652"/>
              <a:gd name="connsiteX1544" fmla="*/ 4904623 w 11646040"/>
              <a:gd name="connsiteY1544" fmla="*/ 144288 h 459652"/>
              <a:gd name="connsiteX1545" fmla="*/ 5021975 w 11646040"/>
              <a:gd name="connsiteY1545" fmla="*/ 101473 h 459652"/>
              <a:gd name="connsiteX1546" fmla="*/ 5165127 w 11646040"/>
              <a:gd name="connsiteY1546" fmla="*/ 149763 h 459652"/>
              <a:gd name="connsiteX1547" fmla="*/ 5176932 w 11646040"/>
              <a:gd name="connsiteY1547" fmla="*/ 153705 h 459652"/>
              <a:gd name="connsiteX1548" fmla="*/ 5213876 w 11646040"/>
              <a:gd name="connsiteY1548" fmla="*/ 138010 h 459652"/>
              <a:gd name="connsiteX1549" fmla="*/ 5030066 w 11646040"/>
              <a:gd name="connsiteY1549" fmla="*/ 63220 h 459652"/>
              <a:gd name="connsiteX1550" fmla="*/ 4419590 w 11646040"/>
              <a:gd name="connsiteY1550" fmla="*/ 63183 h 459652"/>
              <a:gd name="connsiteX1551" fmla="*/ 4238840 w 11646040"/>
              <a:gd name="connsiteY1551" fmla="*/ 138047 h 459652"/>
              <a:gd name="connsiteX1552" fmla="*/ 4280530 w 11646040"/>
              <a:gd name="connsiteY1552" fmla="*/ 155968 h 459652"/>
              <a:gd name="connsiteX1553" fmla="*/ 4294148 w 11646040"/>
              <a:gd name="connsiteY1553" fmla="*/ 144288 h 459652"/>
              <a:gd name="connsiteX1554" fmla="*/ 4411502 w 11646040"/>
              <a:gd name="connsiteY1554" fmla="*/ 101473 h 459652"/>
              <a:gd name="connsiteX1555" fmla="*/ 4554651 w 11646040"/>
              <a:gd name="connsiteY1555" fmla="*/ 149763 h 459652"/>
              <a:gd name="connsiteX1556" fmla="*/ 4566456 w 11646040"/>
              <a:gd name="connsiteY1556" fmla="*/ 153705 h 459652"/>
              <a:gd name="connsiteX1557" fmla="*/ 4603406 w 11646040"/>
              <a:gd name="connsiteY1557" fmla="*/ 138010 h 459652"/>
              <a:gd name="connsiteX1558" fmla="*/ 4419590 w 11646040"/>
              <a:gd name="connsiteY1558" fmla="*/ 63220 h 459652"/>
              <a:gd name="connsiteX1559" fmla="*/ 3809114 w 11646040"/>
              <a:gd name="connsiteY1559" fmla="*/ 63183 h 459652"/>
              <a:gd name="connsiteX1560" fmla="*/ 3628364 w 11646040"/>
              <a:gd name="connsiteY1560" fmla="*/ 138047 h 459652"/>
              <a:gd name="connsiteX1561" fmla="*/ 3670055 w 11646040"/>
              <a:gd name="connsiteY1561" fmla="*/ 155968 h 459652"/>
              <a:gd name="connsiteX1562" fmla="*/ 3683672 w 11646040"/>
              <a:gd name="connsiteY1562" fmla="*/ 144288 h 459652"/>
              <a:gd name="connsiteX1563" fmla="*/ 3801026 w 11646040"/>
              <a:gd name="connsiteY1563" fmla="*/ 101473 h 459652"/>
              <a:gd name="connsiteX1564" fmla="*/ 3944177 w 11646040"/>
              <a:gd name="connsiteY1564" fmla="*/ 149763 h 459652"/>
              <a:gd name="connsiteX1565" fmla="*/ 3955981 w 11646040"/>
              <a:gd name="connsiteY1565" fmla="*/ 153705 h 459652"/>
              <a:gd name="connsiteX1566" fmla="*/ 3992930 w 11646040"/>
              <a:gd name="connsiteY1566" fmla="*/ 138010 h 459652"/>
              <a:gd name="connsiteX1567" fmla="*/ 3809114 w 11646040"/>
              <a:gd name="connsiteY1567" fmla="*/ 63220 h 459652"/>
              <a:gd name="connsiteX1568" fmla="*/ 3198639 w 11646040"/>
              <a:gd name="connsiteY1568" fmla="*/ 63183 h 459652"/>
              <a:gd name="connsiteX1569" fmla="*/ 3017890 w 11646040"/>
              <a:gd name="connsiteY1569" fmla="*/ 138047 h 459652"/>
              <a:gd name="connsiteX1570" fmla="*/ 3059580 w 11646040"/>
              <a:gd name="connsiteY1570" fmla="*/ 155968 h 459652"/>
              <a:gd name="connsiteX1571" fmla="*/ 3073198 w 11646040"/>
              <a:gd name="connsiteY1571" fmla="*/ 144288 h 459652"/>
              <a:gd name="connsiteX1572" fmla="*/ 3190552 w 11646040"/>
              <a:gd name="connsiteY1572" fmla="*/ 101473 h 459652"/>
              <a:gd name="connsiteX1573" fmla="*/ 3333701 w 11646040"/>
              <a:gd name="connsiteY1573" fmla="*/ 149763 h 459652"/>
              <a:gd name="connsiteX1574" fmla="*/ 3345506 w 11646040"/>
              <a:gd name="connsiteY1574" fmla="*/ 153705 h 459652"/>
              <a:gd name="connsiteX1575" fmla="*/ 3382455 w 11646040"/>
              <a:gd name="connsiteY1575" fmla="*/ 138010 h 459652"/>
              <a:gd name="connsiteX1576" fmla="*/ 3198639 w 11646040"/>
              <a:gd name="connsiteY1576" fmla="*/ 63220 h 459652"/>
              <a:gd name="connsiteX1577" fmla="*/ 2588165 w 11646040"/>
              <a:gd name="connsiteY1577" fmla="*/ 63183 h 459652"/>
              <a:gd name="connsiteX1578" fmla="*/ 2407414 w 11646040"/>
              <a:gd name="connsiteY1578" fmla="*/ 138047 h 459652"/>
              <a:gd name="connsiteX1579" fmla="*/ 2449104 w 11646040"/>
              <a:gd name="connsiteY1579" fmla="*/ 155968 h 459652"/>
              <a:gd name="connsiteX1580" fmla="*/ 2462722 w 11646040"/>
              <a:gd name="connsiteY1580" fmla="*/ 144288 h 459652"/>
              <a:gd name="connsiteX1581" fmla="*/ 2580078 w 11646040"/>
              <a:gd name="connsiteY1581" fmla="*/ 101473 h 459652"/>
              <a:gd name="connsiteX1582" fmla="*/ 2723227 w 11646040"/>
              <a:gd name="connsiteY1582" fmla="*/ 149763 h 459652"/>
              <a:gd name="connsiteX1583" fmla="*/ 2735032 w 11646040"/>
              <a:gd name="connsiteY1583" fmla="*/ 153705 h 459652"/>
              <a:gd name="connsiteX1584" fmla="*/ 2771982 w 11646040"/>
              <a:gd name="connsiteY1584" fmla="*/ 138010 h 459652"/>
              <a:gd name="connsiteX1585" fmla="*/ 2588165 w 11646040"/>
              <a:gd name="connsiteY1585" fmla="*/ 63220 h 459652"/>
              <a:gd name="connsiteX1586" fmla="*/ 1977688 w 11646040"/>
              <a:gd name="connsiteY1586" fmla="*/ 63183 h 459652"/>
              <a:gd name="connsiteX1587" fmla="*/ 1796940 w 11646040"/>
              <a:gd name="connsiteY1587" fmla="*/ 138047 h 459652"/>
              <a:gd name="connsiteX1588" fmla="*/ 1838629 w 11646040"/>
              <a:gd name="connsiteY1588" fmla="*/ 155968 h 459652"/>
              <a:gd name="connsiteX1589" fmla="*/ 1852247 w 11646040"/>
              <a:gd name="connsiteY1589" fmla="*/ 144288 h 459652"/>
              <a:gd name="connsiteX1590" fmla="*/ 1969602 w 11646040"/>
              <a:gd name="connsiteY1590" fmla="*/ 101473 h 459652"/>
              <a:gd name="connsiteX1591" fmla="*/ 2112750 w 11646040"/>
              <a:gd name="connsiteY1591" fmla="*/ 149763 h 459652"/>
              <a:gd name="connsiteX1592" fmla="*/ 2124555 w 11646040"/>
              <a:gd name="connsiteY1592" fmla="*/ 153705 h 459652"/>
              <a:gd name="connsiteX1593" fmla="*/ 2161505 w 11646040"/>
              <a:gd name="connsiteY1593" fmla="*/ 138010 h 459652"/>
              <a:gd name="connsiteX1594" fmla="*/ 1977688 w 11646040"/>
              <a:gd name="connsiteY1594" fmla="*/ 63220 h 459652"/>
              <a:gd name="connsiteX1595" fmla="*/ 1367213 w 11646040"/>
              <a:gd name="connsiteY1595" fmla="*/ 63183 h 459652"/>
              <a:gd name="connsiteX1596" fmla="*/ 1186465 w 11646040"/>
              <a:gd name="connsiteY1596" fmla="*/ 138047 h 459652"/>
              <a:gd name="connsiteX1597" fmla="*/ 1228154 w 11646040"/>
              <a:gd name="connsiteY1597" fmla="*/ 155968 h 459652"/>
              <a:gd name="connsiteX1598" fmla="*/ 1241773 w 11646040"/>
              <a:gd name="connsiteY1598" fmla="*/ 144288 h 459652"/>
              <a:gd name="connsiteX1599" fmla="*/ 1359126 w 11646040"/>
              <a:gd name="connsiteY1599" fmla="*/ 101473 h 459652"/>
              <a:gd name="connsiteX1600" fmla="*/ 1502275 w 11646040"/>
              <a:gd name="connsiteY1600" fmla="*/ 149763 h 459652"/>
              <a:gd name="connsiteX1601" fmla="*/ 1514080 w 11646040"/>
              <a:gd name="connsiteY1601" fmla="*/ 153705 h 459652"/>
              <a:gd name="connsiteX1602" fmla="*/ 1551030 w 11646040"/>
              <a:gd name="connsiteY1602" fmla="*/ 138010 h 459652"/>
              <a:gd name="connsiteX1603" fmla="*/ 1367213 w 11646040"/>
              <a:gd name="connsiteY1603" fmla="*/ 63220 h 459652"/>
              <a:gd name="connsiteX1604" fmla="*/ 756739 w 11646040"/>
              <a:gd name="connsiteY1604" fmla="*/ 63183 h 459652"/>
              <a:gd name="connsiteX1605" fmla="*/ 575989 w 11646040"/>
              <a:gd name="connsiteY1605" fmla="*/ 138047 h 459652"/>
              <a:gd name="connsiteX1606" fmla="*/ 617680 w 11646040"/>
              <a:gd name="connsiteY1606" fmla="*/ 155968 h 459652"/>
              <a:gd name="connsiteX1607" fmla="*/ 631297 w 11646040"/>
              <a:gd name="connsiteY1607" fmla="*/ 144288 h 459652"/>
              <a:gd name="connsiteX1608" fmla="*/ 748652 w 11646040"/>
              <a:gd name="connsiteY1608" fmla="*/ 101473 h 459652"/>
              <a:gd name="connsiteX1609" fmla="*/ 891800 w 11646040"/>
              <a:gd name="connsiteY1609" fmla="*/ 149763 h 459652"/>
              <a:gd name="connsiteX1610" fmla="*/ 903606 w 11646040"/>
              <a:gd name="connsiteY1610" fmla="*/ 153705 h 459652"/>
              <a:gd name="connsiteX1611" fmla="*/ 940554 w 11646040"/>
              <a:gd name="connsiteY1611" fmla="*/ 138010 h 459652"/>
              <a:gd name="connsiteX1612" fmla="*/ 756739 w 11646040"/>
              <a:gd name="connsiteY1612" fmla="*/ 63220 h 459652"/>
              <a:gd name="connsiteX1613" fmla="*/ 11133418 w 11646040"/>
              <a:gd name="connsiteY1613" fmla="*/ 13980 h 459652"/>
              <a:gd name="connsiteX1614" fmla="*/ 10894805 w 11646040"/>
              <a:gd name="connsiteY1614" fmla="*/ 123446 h 459652"/>
              <a:gd name="connsiteX1615" fmla="*/ 10924596 w 11646040"/>
              <a:gd name="connsiteY1615" fmla="*/ 130381 h 459652"/>
              <a:gd name="connsiteX1616" fmla="*/ 10951832 w 11646040"/>
              <a:gd name="connsiteY1616" fmla="*/ 124140 h 459652"/>
              <a:gd name="connsiteX1617" fmla="*/ 11173759 w 11646040"/>
              <a:gd name="connsiteY1617" fmla="*/ 55993 h 459652"/>
              <a:gd name="connsiteX1618" fmla="*/ 11323183 w 11646040"/>
              <a:gd name="connsiteY1618" fmla="*/ 125709 h 459652"/>
              <a:gd name="connsiteX1619" fmla="*/ 11336475 w 11646040"/>
              <a:gd name="connsiteY1619" fmla="*/ 132644 h 459652"/>
              <a:gd name="connsiteX1620" fmla="*/ 11377887 w 11646040"/>
              <a:gd name="connsiteY1620" fmla="*/ 123300 h 459652"/>
              <a:gd name="connsiteX1621" fmla="*/ 11133418 w 11646040"/>
              <a:gd name="connsiteY1621" fmla="*/ 13980 h 459652"/>
              <a:gd name="connsiteX1622" fmla="*/ 10522942 w 11646040"/>
              <a:gd name="connsiteY1622" fmla="*/ 13980 h 459652"/>
              <a:gd name="connsiteX1623" fmla="*/ 10284329 w 11646040"/>
              <a:gd name="connsiteY1623" fmla="*/ 123446 h 459652"/>
              <a:gd name="connsiteX1624" fmla="*/ 10314121 w 11646040"/>
              <a:gd name="connsiteY1624" fmla="*/ 130381 h 459652"/>
              <a:gd name="connsiteX1625" fmla="*/ 10341356 w 11646040"/>
              <a:gd name="connsiteY1625" fmla="*/ 124140 h 459652"/>
              <a:gd name="connsiteX1626" fmla="*/ 10563284 w 11646040"/>
              <a:gd name="connsiteY1626" fmla="*/ 55993 h 459652"/>
              <a:gd name="connsiteX1627" fmla="*/ 10712708 w 11646040"/>
              <a:gd name="connsiteY1627" fmla="*/ 125709 h 459652"/>
              <a:gd name="connsiteX1628" fmla="*/ 10726000 w 11646040"/>
              <a:gd name="connsiteY1628" fmla="*/ 132644 h 459652"/>
              <a:gd name="connsiteX1629" fmla="*/ 10767412 w 11646040"/>
              <a:gd name="connsiteY1629" fmla="*/ 123300 h 459652"/>
              <a:gd name="connsiteX1630" fmla="*/ 10522942 w 11646040"/>
              <a:gd name="connsiteY1630" fmla="*/ 13980 h 459652"/>
              <a:gd name="connsiteX1631" fmla="*/ 9912466 w 11646040"/>
              <a:gd name="connsiteY1631" fmla="*/ 13980 h 459652"/>
              <a:gd name="connsiteX1632" fmla="*/ 9673854 w 11646040"/>
              <a:gd name="connsiteY1632" fmla="*/ 123446 h 459652"/>
              <a:gd name="connsiteX1633" fmla="*/ 9703646 w 11646040"/>
              <a:gd name="connsiteY1633" fmla="*/ 130381 h 459652"/>
              <a:gd name="connsiteX1634" fmla="*/ 9730880 w 11646040"/>
              <a:gd name="connsiteY1634" fmla="*/ 124140 h 459652"/>
              <a:gd name="connsiteX1635" fmla="*/ 9952809 w 11646040"/>
              <a:gd name="connsiteY1635" fmla="*/ 55993 h 459652"/>
              <a:gd name="connsiteX1636" fmla="*/ 10102232 w 11646040"/>
              <a:gd name="connsiteY1636" fmla="*/ 125709 h 459652"/>
              <a:gd name="connsiteX1637" fmla="*/ 10115525 w 11646040"/>
              <a:gd name="connsiteY1637" fmla="*/ 132644 h 459652"/>
              <a:gd name="connsiteX1638" fmla="*/ 10156935 w 11646040"/>
              <a:gd name="connsiteY1638" fmla="*/ 123300 h 459652"/>
              <a:gd name="connsiteX1639" fmla="*/ 9912466 w 11646040"/>
              <a:gd name="connsiteY1639" fmla="*/ 13980 h 459652"/>
              <a:gd name="connsiteX1640" fmla="*/ 9301991 w 11646040"/>
              <a:gd name="connsiteY1640" fmla="*/ 13980 h 459652"/>
              <a:gd name="connsiteX1641" fmla="*/ 9063379 w 11646040"/>
              <a:gd name="connsiteY1641" fmla="*/ 123446 h 459652"/>
              <a:gd name="connsiteX1642" fmla="*/ 9093170 w 11646040"/>
              <a:gd name="connsiteY1642" fmla="*/ 130381 h 459652"/>
              <a:gd name="connsiteX1643" fmla="*/ 9120405 w 11646040"/>
              <a:gd name="connsiteY1643" fmla="*/ 124140 h 459652"/>
              <a:gd name="connsiteX1644" fmla="*/ 9342333 w 11646040"/>
              <a:gd name="connsiteY1644" fmla="*/ 55993 h 459652"/>
              <a:gd name="connsiteX1645" fmla="*/ 9491757 w 11646040"/>
              <a:gd name="connsiteY1645" fmla="*/ 125709 h 459652"/>
              <a:gd name="connsiteX1646" fmla="*/ 9505050 w 11646040"/>
              <a:gd name="connsiteY1646" fmla="*/ 132644 h 459652"/>
              <a:gd name="connsiteX1647" fmla="*/ 9546460 w 11646040"/>
              <a:gd name="connsiteY1647" fmla="*/ 123300 h 459652"/>
              <a:gd name="connsiteX1648" fmla="*/ 9301991 w 11646040"/>
              <a:gd name="connsiteY1648" fmla="*/ 13980 h 459652"/>
              <a:gd name="connsiteX1649" fmla="*/ 8691516 w 11646040"/>
              <a:gd name="connsiteY1649" fmla="*/ 13980 h 459652"/>
              <a:gd name="connsiteX1650" fmla="*/ 8452904 w 11646040"/>
              <a:gd name="connsiteY1650" fmla="*/ 123446 h 459652"/>
              <a:gd name="connsiteX1651" fmla="*/ 8482695 w 11646040"/>
              <a:gd name="connsiteY1651" fmla="*/ 130381 h 459652"/>
              <a:gd name="connsiteX1652" fmla="*/ 8509930 w 11646040"/>
              <a:gd name="connsiteY1652" fmla="*/ 124140 h 459652"/>
              <a:gd name="connsiteX1653" fmla="*/ 8731858 w 11646040"/>
              <a:gd name="connsiteY1653" fmla="*/ 55993 h 459652"/>
              <a:gd name="connsiteX1654" fmla="*/ 8881282 w 11646040"/>
              <a:gd name="connsiteY1654" fmla="*/ 125709 h 459652"/>
              <a:gd name="connsiteX1655" fmla="*/ 8894574 w 11646040"/>
              <a:gd name="connsiteY1655" fmla="*/ 132644 h 459652"/>
              <a:gd name="connsiteX1656" fmla="*/ 8935985 w 11646040"/>
              <a:gd name="connsiteY1656" fmla="*/ 123300 h 459652"/>
              <a:gd name="connsiteX1657" fmla="*/ 8691516 w 11646040"/>
              <a:gd name="connsiteY1657" fmla="*/ 13980 h 459652"/>
              <a:gd name="connsiteX1658" fmla="*/ 8081040 w 11646040"/>
              <a:gd name="connsiteY1658" fmla="*/ 13980 h 459652"/>
              <a:gd name="connsiteX1659" fmla="*/ 7842428 w 11646040"/>
              <a:gd name="connsiteY1659" fmla="*/ 123446 h 459652"/>
              <a:gd name="connsiteX1660" fmla="*/ 7872220 w 11646040"/>
              <a:gd name="connsiteY1660" fmla="*/ 130381 h 459652"/>
              <a:gd name="connsiteX1661" fmla="*/ 7899455 w 11646040"/>
              <a:gd name="connsiteY1661" fmla="*/ 124140 h 459652"/>
              <a:gd name="connsiteX1662" fmla="*/ 8121383 w 11646040"/>
              <a:gd name="connsiteY1662" fmla="*/ 55993 h 459652"/>
              <a:gd name="connsiteX1663" fmla="*/ 8270807 w 11646040"/>
              <a:gd name="connsiteY1663" fmla="*/ 125709 h 459652"/>
              <a:gd name="connsiteX1664" fmla="*/ 8284099 w 11646040"/>
              <a:gd name="connsiteY1664" fmla="*/ 132644 h 459652"/>
              <a:gd name="connsiteX1665" fmla="*/ 8325509 w 11646040"/>
              <a:gd name="connsiteY1665" fmla="*/ 123300 h 459652"/>
              <a:gd name="connsiteX1666" fmla="*/ 8081040 w 11646040"/>
              <a:gd name="connsiteY1666" fmla="*/ 13980 h 459652"/>
              <a:gd name="connsiteX1667" fmla="*/ 7470567 w 11646040"/>
              <a:gd name="connsiteY1667" fmla="*/ 13980 h 459652"/>
              <a:gd name="connsiteX1668" fmla="*/ 7231956 w 11646040"/>
              <a:gd name="connsiteY1668" fmla="*/ 123446 h 459652"/>
              <a:gd name="connsiteX1669" fmla="*/ 7261746 w 11646040"/>
              <a:gd name="connsiteY1669" fmla="*/ 130381 h 459652"/>
              <a:gd name="connsiteX1670" fmla="*/ 7288984 w 11646040"/>
              <a:gd name="connsiteY1670" fmla="*/ 124140 h 459652"/>
              <a:gd name="connsiteX1671" fmla="*/ 7510909 w 11646040"/>
              <a:gd name="connsiteY1671" fmla="*/ 55993 h 459652"/>
              <a:gd name="connsiteX1672" fmla="*/ 7660332 w 11646040"/>
              <a:gd name="connsiteY1672" fmla="*/ 125709 h 459652"/>
              <a:gd name="connsiteX1673" fmla="*/ 7673624 w 11646040"/>
              <a:gd name="connsiteY1673" fmla="*/ 132644 h 459652"/>
              <a:gd name="connsiteX1674" fmla="*/ 7715036 w 11646040"/>
              <a:gd name="connsiteY1674" fmla="*/ 123300 h 459652"/>
              <a:gd name="connsiteX1675" fmla="*/ 7470567 w 11646040"/>
              <a:gd name="connsiteY1675" fmla="*/ 13980 h 459652"/>
              <a:gd name="connsiteX1676" fmla="*/ 6860093 w 11646040"/>
              <a:gd name="connsiteY1676" fmla="*/ 13980 h 459652"/>
              <a:gd name="connsiteX1677" fmla="*/ 6621480 w 11646040"/>
              <a:gd name="connsiteY1677" fmla="*/ 123446 h 459652"/>
              <a:gd name="connsiteX1678" fmla="*/ 6651271 w 11646040"/>
              <a:gd name="connsiteY1678" fmla="*/ 130381 h 459652"/>
              <a:gd name="connsiteX1679" fmla="*/ 6678507 w 11646040"/>
              <a:gd name="connsiteY1679" fmla="*/ 124140 h 459652"/>
              <a:gd name="connsiteX1680" fmla="*/ 6900435 w 11646040"/>
              <a:gd name="connsiteY1680" fmla="*/ 55993 h 459652"/>
              <a:gd name="connsiteX1681" fmla="*/ 7049859 w 11646040"/>
              <a:gd name="connsiteY1681" fmla="*/ 125709 h 459652"/>
              <a:gd name="connsiteX1682" fmla="*/ 7063151 w 11646040"/>
              <a:gd name="connsiteY1682" fmla="*/ 132644 h 459652"/>
              <a:gd name="connsiteX1683" fmla="*/ 7104560 w 11646040"/>
              <a:gd name="connsiteY1683" fmla="*/ 123300 h 459652"/>
              <a:gd name="connsiteX1684" fmla="*/ 6860093 w 11646040"/>
              <a:gd name="connsiteY1684" fmla="*/ 13980 h 459652"/>
              <a:gd name="connsiteX1685" fmla="*/ 6249622 w 11646040"/>
              <a:gd name="connsiteY1685" fmla="*/ 13980 h 459652"/>
              <a:gd name="connsiteX1686" fmla="*/ 6011004 w 11646040"/>
              <a:gd name="connsiteY1686" fmla="*/ 123446 h 459652"/>
              <a:gd name="connsiteX1687" fmla="*/ 6040795 w 11646040"/>
              <a:gd name="connsiteY1687" fmla="*/ 130381 h 459652"/>
              <a:gd name="connsiteX1688" fmla="*/ 6068032 w 11646040"/>
              <a:gd name="connsiteY1688" fmla="*/ 124140 h 459652"/>
              <a:gd name="connsiteX1689" fmla="*/ 6289962 w 11646040"/>
              <a:gd name="connsiteY1689" fmla="*/ 55993 h 459652"/>
              <a:gd name="connsiteX1690" fmla="*/ 6439384 w 11646040"/>
              <a:gd name="connsiteY1690" fmla="*/ 125709 h 459652"/>
              <a:gd name="connsiteX1691" fmla="*/ 6452678 w 11646040"/>
              <a:gd name="connsiteY1691" fmla="*/ 132644 h 459652"/>
              <a:gd name="connsiteX1692" fmla="*/ 6494086 w 11646040"/>
              <a:gd name="connsiteY1692" fmla="*/ 123300 h 459652"/>
              <a:gd name="connsiteX1693" fmla="*/ 6249622 w 11646040"/>
              <a:gd name="connsiteY1693" fmla="*/ 13980 h 459652"/>
              <a:gd name="connsiteX1694" fmla="*/ 5639143 w 11646040"/>
              <a:gd name="connsiteY1694" fmla="*/ 13980 h 459652"/>
              <a:gd name="connsiteX1695" fmla="*/ 5400530 w 11646040"/>
              <a:gd name="connsiteY1695" fmla="*/ 123446 h 459652"/>
              <a:gd name="connsiteX1696" fmla="*/ 5430324 w 11646040"/>
              <a:gd name="connsiteY1696" fmla="*/ 130381 h 459652"/>
              <a:gd name="connsiteX1697" fmla="*/ 5457558 w 11646040"/>
              <a:gd name="connsiteY1697" fmla="*/ 124140 h 459652"/>
              <a:gd name="connsiteX1698" fmla="*/ 5679486 w 11646040"/>
              <a:gd name="connsiteY1698" fmla="*/ 55993 h 459652"/>
              <a:gd name="connsiteX1699" fmla="*/ 5828907 w 11646040"/>
              <a:gd name="connsiteY1699" fmla="*/ 125709 h 459652"/>
              <a:gd name="connsiteX1700" fmla="*/ 5842202 w 11646040"/>
              <a:gd name="connsiteY1700" fmla="*/ 132644 h 459652"/>
              <a:gd name="connsiteX1701" fmla="*/ 5883611 w 11646040"/>
              <a:gd name="connsiteY1701" fmla="*/ 123300 h 459652"/>
              <a:gd name="connsiteX1702" fmla="*/ 5639143 w 11646040"/>
              <a:gd name="connsiteY1702" fmla="*/ 13980 h 459652"/>
              <a:gd name="connsiteX1703" fmla="*/ 5028669 w 11646040"/>
              <a:gd name="connsiteY1703" fmla="*/ 13980 h 459652"/>
              <a:gd name="connsiteX1704" fmla="*/ 4790058 w 11646040"/>
              <a:gd name="connsiteY1704" fmla="*/ 123446 h 459652"/>
              <a:gd name="connsiteX1705" fmla="*/ 4819848 w 11646040"/>
              <a:gd name="connsiteY1705" fmla="*/ 130381 h 459652"/>
              <a:gd name="connsiteX1706" fmla="*/ 4847084 w 11646040"/>
              <a:gd name="connsiteY1706" fmla="*/ 124140 h 459652"/>
              <a:gd name="connsiteX1707" fmla="*/ 5069011 w 11646040"/>
              <a:gd name="connsiteY1707" fmla="*/ 55993 h 459652"/>
              <a:gd name="connsiteX1708" fmla="*/ 5218434 w 11646040"/>
              <a:gd name="connsiteY1708" fmla="*/ 125709 h 459652"/>
              <a:gd name="connsiteX1709" fmla="*/ 5231725 w 11646040"/>
              <a:gd name="connsiteY1709" fmla="*/ 132644 h 459652"/>
              <a:gd name="connsiteX1710" fmla="*/ 5273135 w 11646040"/>
              <a:gd name="connsiteY1710" fmla="*/ 123300 h 459652"/>
              <a:gd name="connsiteX1711" fmla="*/ 5028669 w 11646040"/>
              <a:gd name="connsiteY1711" fmla="*/ 13980 h 459652"/>
              <a:gd name="connsiteX1712" fmla="*/ 4418195 w 11646040"/>
              <a:gd name="connsiteY1712" fmla="*/ 13980 h 459652"/>
              <a:gd name="connsiteX1713" fmla="*/ 4179582 w 11646040"/>
              <a:gd name="connsiteY1713" fmla="*/ 123446 h 459652"/>
              <a:gd name="connsiteX1714" fmla="*/ 4209374 w 11646040"/>
              <a:gd name="connsiteY1714" fmla="*/ 130381 h 459652"/>
              <a:gd name="connsiteX1715" fmla="*/ 4236609 w 11646040"/>
              <a:gd name="connsiteY1715" fmla="*/ 124140 h 459652"/>
              <a:gd name="connsiteX1716" fmla="*/ 4458538 w 11646040"/>
              <a:gd name="connsiteY1716" fmla="*/ 55993 h 459652"/>
              <a:gd name="connsiteX1717" fmla="*/ 4607960 w 11646040"/>
              <a:gd name="connsiteY1717" fmla="*/ 125709 h 459652"/>
              <a:gd name="connsiteX1718" fmla="*/ 4621254 w 11646040"/>
              <a:gd name="connsiteY1718" fmla="*/ 132644 h 459652"/>
              <a:gd name="connsiteX1719" fmla="*/ 4662664 w 11646040"/>
              <a:gd name="connsiteY1719" fmla="*/ 123300 h 459652"/>
              <a:gd name="connsiteX1720" fmla="*/ 4418195 w 11646040"/>
              <a:gd name="connsiteY1720" fmla="*/ 13980 h 459652"/>
              <a:gd name="connsiteX1721" fmla="*/ 3807719 w 11646040"/>
              <a:gd name="connsiteY1721" fmla="*/ 13980 h 459652"/>
              <a:gd name="connsiteX1722" fmla="*/ 3569106 w 11646040"/>
              <a:gd name="connsiteY1722" fmla="*/ 123446 h 459652"/>
              <a:gd name="connsiteX1723" fmla="*/ 3598900 w 11646040"/>
              <a:gd name="connsiteY1723" fmla="*/ 130381 h 459652"/>
              <a:gd name="connsiteX1724" fmla="*/ 3626133 w 11646040"/>
              <a:gd name="connsiteY1724" fmla="*/ 124140 h 459652"/>
              <a:gd name="connsiteX1725" fmla="*/ 3848062 w 11646040"/>
              <a:gd name="connsiteY1725" fmla="*/ 55993 h 459652"/>
              <a:gd name="connsiteX1726" fmla="*/ 3997485 w 11646040"/>
              <a:gd name="connsiteY1726" fmla="*/ 125709 h 459652"/>
              <a:gd name="connsiteX1727" fmla="*/ 4010778 w 11646040"/>
              <a:gd name="connsiteY1727" fmla="*/ 132644 h 459652"/>
              <a:gd name="connsiteX1728" fmla="*/ 4052188 w 11646040"/>
              <a:gd name="connsiteY1728" fmla="*/ 123300 h 459652"/>
              <a:gd name="connsiteX1729" fmla="*/ 3807719 w 11646040"/>
              <a:gd name="connsiteY1729" fmla="*/ 13980 h 459652"/>
              <a:gd name="connsiteX1730" fmla="*/ 3197245 w 11646040"/>
              <a:gd name="connsiteY1730" fmla="*/ 13980 h 459652"/>
              <a:gd name="connsiteX1731" fmla="*/ 2958632 w 11646040"/>
              <a:gd name="connsiteY1731" fmla="*/ 123446 h 459652"/>
              <a:gd name="connsiteX1732" fmla="*/ 2988424 w 11646040"/>
              <a:gd name="connsiteY1732" fmla="*/ 130381 h 459652"/>
              <a:gd name="connsiteX1733" fmla="*/ 3015660 w 11646040"/>
              <a:gd name="connsiteY1733" fmla="*/ 124140 h 459652"/>
              <a:gd name="connsiteX1734" fmla="*/ 3237587 w 11646040"/>
              <a:gd name="connsiteY1734" fmla="*/ 55993 h 459652"/>
              <a:gd name="connsiteX1735" fmla="*/ 3387010 w 11646040"/>
              <a:gd name="connsiteY1735" fmla="*/ 125709 h 459652"/>
              <a:gd name="connsiteX1736" fmla="*/ 3400303 w 11646040"/>
              <a:gd name="connsiteY1736" fmla="*/ 132644 h 459652"/>
              <a:gd name="connsiteX1737" fmla="*/ 3441713 w 11646040"/>
              <a:gd name="connsiteY1737" fmla="*/ 123300 h 459652"/>
              <a:gd name="connsiteX1738" fmla="*/ 3197245 w 11646040"/>
              <a:gd name="connsiteY1738" fmla="*/ 13980 h 459652"/>
              <a:gd name="connsiteX1739" fmla="*/ 2586771 w 11646040"/>
              <a:gd name="connsiteY1739" fmla="*/ 13980 h 459652"/>
              <a:gd name="connsiteX1740" fmla="*/ 2348156 w 11646040"/>
              <a:gd name="connsiteY1740" fmla="*/ 123446 h 459652"/>
              <a:gd name="connsiteX1741" fmla="*/ 2377947 w 11646040"/>
              <a:gd name="connsiteY1741" fmla="*/ 130381 h 459652"/>
              <a:gd name="connsiteX1742" fmla="*/ 2405183 w 11646040"/>
              <a:gd name="connsiteY1742" fmla="*/ 124140 h 459652"/>
              <a:gd name="connsiteX1743" fmla="*/ 2627113 w 11646040"/>
              <a:gd name="connsiteY1743" fmla="*/ 55993 h 459652"/>
              <a:gd name="connsiteX1744" fmla="*/ 2776537 w 11646040"/>
              <a:gd name="connsiteY1744" fmla="*/ 125709 h 459652"/>
              <a:gd name="connsiteX1745" fmla="*/ 2789829 w 11646040"/>
              <a:gd name="connsiteY1745" fmla="*/ 132644 h 459652"/>
              <a:gd name="connsiteX1746" fmla="*/ 2831240 w 11646040"/>
              <a:gd name="connsiteY1746" fmla="*/ 123300 h 459652"/>
              <a:gd name="connsiteX1747" fmla="*/ 2586771 w 11646040"/>
              <a:gd name="connsiteY1747" fmla="*/ 13980 h 459652"/>
              <a:gd name="connsiteX1748" fmla="*/ 1976294 w 11646040"/>
              <a:gd name="connsiteY1748" fmla="*/ 13980 h 459652"/>
              <a:gd name="connsiteX1749" fmla="*/ 1737681 w 11646040"/>
              <a:gd name="connsiteY1749" fmla="*/ 123446 h 459652"/>
              <a:gd name="connsiteX1750" fmla="*/ 1767473 w 11646040"/>
              <a:gd name="connsiteY1750" fmla="*/ 130381 h 459652"/>
              <a:gd name="connsiteX1751" fmla="*/ 1794708 w 11646040"/>
              <a:gd name="connsiteY1751" fmla="*/ 124140 h 459652"/>
              <a:gd name="connsiteX1752" fmla="*/ 2016637 w 11646040"/>
              <a:gd name="connsiteY1752" fmla="*/ 55993 h 459652"/>
              <a:gd name="connsiteX1753" fmla="*/ 2166059 w 11646040"/>
              <a:gd name="connsiteY1753" fmla="*/ 125709 h 459652"/>
              <a:gd name="connsiteX1754" fmla="*/ 2179352 w 11646040"/>
              <a:gd name="connsiteY1754" fmla="*/ 132644 h 459652"/>
              <a:gd name="connsiteX1755" fmla="*/ 2220763 w 11646040"/>
              <a:gd name="connsiteY1755" fmla="*/ 123300 h 459652"/>
              <a:gd name="connsiteX1756" fmla="*/ 1976294 w 11646040"/>
              <a:gd name="connsiteY1756" fmla="*/ 13980 h 459652"/>
              <a:gd name="connsiteX1757" fmla="*/ 1365819 w 11646040"/>
              <a:gd name="connsiteY1757" fmla="*/ 13980 h 459652"/>
              <a:gd name="connsiteX1758" fmla="*/ 1127207 w 11646040"/>
              <a:gd name="connsiteY1758" fmla="*/ 123446 h 459652"/>
              <a:gd name="connsiteX1759" fmla="*/ 1156998 w 11646040"/>
              <a:gd name="connsiteY1759" fmla="*/ 130381 h 459652"/>
              <a:gd name="connsiteX1760" fmla="*/ 1184234 w 11646040"/>
              <a:gd name="connsiteY1760" fmla="*/ 124140 h 459652"/>
              <a:gd name="connsiteX1761" fmla="*/ 1406161 w 11646040"/>
              <a:gd name="connsiteY1761" fmla="*/ 55993 h 459652"/>
              <a:gd name="connsiteX1762" fmla="*/ 1555585 w 11646040"/>
              <a:gd name="connsiteY1762" fmla="*/ 125709 h 459652"/>
              <a:gd name="connsiteX1763" fmla="*/ 1568877 w 11646040"/>
              <a:gd name="connsiteY1763" fmla="*/ 132644 h 459652"/>
              <a:gd name="connsiteX1764" fmla="*/ 1610287 w 11646040"/>
              <a:gd name="connsiteY1764" fmla="*/ 123300 h 459652"/>
              <a:gd name="connsiteX1765" fmla="*/ 1365819 w 11646040"/>
              <a:gd name="connsiteY1765" fmla="*/ 13980 h 459652"/>
              <a:gd name="connsiteX1766" fmla="*/ 755345 w 11646040"/>
              <a:gd name="connsiteY1766" fmla="*/ 13980 h 459652"/>
              <a:gd name="connsiteX1767" fmla="*/ 516731 w 11646040"/>
              <a:gd name="connsiteY1767" fmla="*/ 123446 h 459652"/>
              <a:gd name="connsiteX1768" fmla="*/ 546523 w 11646040"/>
              <a:gd name="connsiteY1768" fmla="*/ 130381 h 459652"/>
              <a:gd name="connsiteX1769" fmla="*/ 573759 w 11646040"/>
              <a:gd name="connsiteY1769" fmla="*/ 124140 h 459652"/>
              <a:gd name="connsiteX1770" fmla="*/ 795686 w 11646040"/>
              <a:gd name="connsiteY1770" fmla="*/ 55993 h 459652"/>
              <a:gd name="connsiteX1771" fmla="*/ 945110 w 11646040"/>
              <a:gd name="connsiteY1771" fmla="*/ 125709 h 459652"/>
              <a:gd name="connsiteX1772" fmla="*/ 958402 w 11646040"/>
              <a:gd name="connsiteY1772" fmla="*/ 132644 h 459652"/>
              <a:gd name="connsiteX1773" fmla="*/ 999814 w 11646040"/>
              <a:gd name="connsiteY1773" fmla="*/ 123300 h 459652"/>
              <a:gd name="connsiteX1774" fmla="*/ 755345 w 11646040"/>
              <a:gd name="connsiteY1774" fmla="*/ 13980 h 459652"/>
              <a:gd name="connsiteX1775" fmla="*/ 11502305 w 11646040"/>
              <a:gd name="connsiteY1775" fmla="*/ 37 h 459652"/>
              <a:gd name="connsiteX1776" fmla="*/ 11529680 w 11646040"/>
              <a:gd name="connsiteY1776" fmla="*/ 37 h 459652"/>
              <a:gd name="connsiteX1777" fmla="*/ 11574669 w 11646040"/>
              <a:gd name="connsiteY1777" fmla="*/ 29018 h 459652"/>
              <a:gd name="connsiteX1778" fmla="*/ 11588659 w 11646040"/>
              <a:gd name="connsiteY1778" fmla="*/ 33800 h 459652"/>
              <a:gd name="connsiteX1779" fmla="*/ 11624586 w 11646040"/>
              <a:gd name="connsiteY1779" fmla="*/ 18652 h 459652"/>
              <a:gd name="connsiteX1780" fmla="*/ 11607132 w 11646040"/>
              <a:gd name="connsiteY1780" fmla="*/ 1888 h 459652"/>
              <a:gd name="connsiteX1781" fmla="*/ 11627322 w 11646040"/>
              <a:gd name="connsiteY1781" fmla="*/ 4407 h 459652"/>
              <a:gd name="connsiteX1782" fmla="*/ 11627979 w 11646040"/>
              <a:gd name="connsiteY1782" fmla="*/ 5037 h 459652"/>
              <a:gd name="connsiteX1783" fmla="*/ 11640946 w 11646040"/>
              <a:gd name="connsiteY1783" fmla="*/ 13250 h 459652"/>
              <a:gd name="connsiteX1784" fmla="*/ 11646040 w 11646040"/>
              <a:gd name="connsiteY1784" fmla="*/ 12118 h 459652"/>
              <a:gd name="connsiteX1785" fmla="*/ 11646040 w 11646040"/>
              <a:gd name="connsiteY1785" fmla="*/ 30183 h 459652"/>
              <a:gd name="connsiteX1786" fmla="*/ 11609366 w 11646040"/>
              <a:gd name="connsiteY1786" fmla="*/ 42681 h 459652"/>
              <a:gd name="connsiteX1787" fmla="*/ 11505280 w 11646040"/>
              <a:gd name="connsiteY1787" fmla="*/ 123446 h 459652"/>
              <a:gd name="connsiteX1788" fmla="*/ 11535071 w 11646040"/>
              <a:gd name="connsiteY1788" fmla="*/ 130381 h 459652"/>
              <a:gd name="connsiteX1789" fmla="*/ 11562307 w 11646040"/>
              <a:gd name="connsiteY1789" fmla="*/ 124140 h 459652"/>
              <a:gd name="connsiteX1790" fmla="*/ 11608545 w 11646040"/>
              <a:gd name="connsiteY1790" fmla="*/ 88638 h 459652"/>
              <a:gd name="connsiteX1791" fmla="*/ 11646040 w 11646040"/>
              <a:gd name="connsiteY1791" fmla="*/ 72076 h 459652"/>
              <a:gd name="connsiteX1792" fmla="*/ 11646040 w 11646040"/>
              <a:gd name="connsiteY1792" fmla="*/ 81849 h 459652"/>
              <a:gd name="connsiteX1793" fmla="*/ 11644019 w 11646040"/>
              <a:gd name="connsiteY1793" fmla="*/ 82451 h 459652"/>
              <a:gd name="connsiteX1794" fmla="*/ 11601570 w 11646040"/>
              <a:gd name="connsiteY1794" fmla="*/ 105813 h 459652"/>
              <a:gd name="connsiteX1795" fmla="*/ 11575088 w 11646040"/>
              <a:gd name="connsiteY1795" fmla="*/ 128864 h 459652"/>
              <a:gd name="connsiteX1796" fmla="*/ 11525846 w 11646040"/>
              <a:gd name="connsiteY1796" fmla="*/ 144150 h 459652"/>
              <a:gd name="connsiteX1797" fmla="*/ 11515583 w 11646040"/>
              <a:gd name="connsiteY1797" fmla="*/ 140912 h 459652"/>
              <a:gd name="connsiteX1798" fmla="*/ 11441467 w 11646040"/>
              <a:gd name="connsiteY1798" fmla="*/ 133667 h 459652"/>
              <a:gd name="connsiteX1799" fmla="*/ 11441467 w 11646040"/>
              <a:gd name="connsiteY1799" fmla="*/ 120198 h 459652"/>
              <a:gd name="connsiteX1800" fmla="*/ 11473350 w 11646040"/>
              <a:gd name="connsiteY1800" fmla="*/ 120198 h 459652"/>
              <a:gd name="connsiteX1801" fmla="*/ 11473304 w 11646040"/>
              <a:gd name="connsiteY1801" fmla="*/ 120307 h 459652"/>
              <a:gd name="connsiteX1802" fmla="*/ 11487014 w 11646040"/>
              <a:gd name="connsiteY1802" fmla="*/ 106838 h 459652"/>
              <a:gd name="connsiteX1803" fmla="*/ 11441746 w 11646040"/>
              <a:gd name="connsiteY1803" fmla="*/ 80777 h 459652"/>
              <a:gd name="connsiteX1804" fmla="*/ 11441467 w 11646040"/>
              <a:gd name="connsiteY1804" fmla="*/ 80777 h 459652"/>
              <a:gd name="connsiteX1805" fmla="*/ 11441467 w 11646040"/>
              <a:gd name="connsiteY1805" fmla="*/ 73148 h 459652"/>
              <a:gd name="connsiteX1806" fmla="*/ 11497379 w 11646040"/>
              <a:gd name="connsiteY1806" fmla="*/ 100962 h 459652"/>
              <a:gd name="connsiteX1807" fmla="*/ 11525730 w 11646040"/>
              <a:gd name="connsiteY1807" fmla="*/ 73842 h 459652"/>
              <a:gd name="connsiteX1808" fmla="*/ 11441467 w 11646040"/>
              <a:gd name="connsiteY1808" fmla="*/ 38180 h 459652"/>
              <a:gd name="connsiteX1809" fmla="*/ 11441467 w 11646040"/>
              <a:gd name="connsiteY1809" fmla="*/ 30588 h 459652"/>
              <a:gd name="connsiteX1810" fmla="*/ 11442489 w 11646040"/>
              <a:gd name="connsiteY1810" fmla="*/ 30552 h 459652"/>
              <a:gd name="connsiteX1811" fmla="*/ 11534002 w 11646040"/>
              <a:gd name="connsiteY1811" fmla="*/ 66943 h 459652"/>
              <a:gd name="connsiteX1812" fmla="*/ 11571510 w 11646040"/>
              <a:gd name="connsiteY1812" fmla="*/ 42451 h 459652"/>
              <a:gd name="connsiteX1813" fmla="*/ 11502305 w 11646040"/>
              <a:gd name="connsiteY1813" fmla="*/ 37 h 459652"/>
              <a:gd name="connsiteX1814" fmla="*/ 11173295 w 11646040"/>
              <a:gd name="connsiteY1814" fmla="*/ 0 h 459652"/>
              <a:gd name="connsiteX1815" fmla="*/ 11199090 w 11646040"/>
              <a:gd name="connsiteY1815" fmla="*/ 0 h 459652"/>
              <a:gd name="connsiteX1816" fmla="*/ 11197788 w 11646040"/>
              <a:gd name="connsiteY1816" fmla="*/ 1533 h 459652"/>
              <a:gd name="connsiteX1817" fmla="*/ 11201831 w 11646040"/>
              <a:gd name="connsiteY1817" fmla="*/ 4417 h 459652"/>
              <a:gd name="connsiteX1818" fmla="*/ 11230507 w 11646040"/>
              <a:gd name="connsiteY1818" fmla="*/ 11425 h 459652"/>
              <a:gd name="connsiteX1819" fmla="*/ 11255466 w 11646040"/>
              <a:gd name="connsiteY1819" fmla="*/ 5147 h 459652"/>
              <a:gd name="connsiteX1820" fmla="*/ 11260950 w 11646040"/>
              <a:gd name="connsiteY1820" fmla="*/ 37 h 459652"/>
              <a:gd name="connsiteX1821" fmla="*/ 11277867 w 11646040"/>
              <a:gd name="connsiteY1821" fmla="*/ 37 h 459652"/>
              <a:gd name="connsiteX1822" fmla="*/ 11258672 w 11646040"/>
              <a:gd name="connsiteY1822" fmla="*/ 18762 h 459652"/>
              <a:gd name="connsiteX1823" fmla="*/ 11300688 w 11646040"/>
              <a:gd name="connsiteY1823" fmla="*/ 36392 h 459652"/>
              <a:gd name="connsiteX1824" fmla="*/ 11353485 w 11646040"/>
              <a:gd name="connsiteY1824" fmla="*/ 37 h 459652"/>
              <a:gd name="connsiteX1825" fmla="*/ 11382674 w 11646040"/>
              <a:gd name="connsiteY1825" fmla="*/ 37 h 459652"/>
              <a:gd name="connsiteX1826" fmla="*/ 11313051 w 11646040"/>
              <a:gd name="connsiteY1826" fmla="*/ 43473 h 459652"/>
              <a:gd name="connsiteX1827" fmla="*/ 11349395 w 11646040"/>
              <a:gd name="connsiteY1827" fmla="*/ 67125 h 459652"/>
              <a:gd name="connsiteX1828" fmla="*/ 11441235 w 11646040"/>
              <a:gd name="connsiteY1828" fmla="*/ 30588 h 459652"/>
              <a:gd name="connsiteX1829" fmla="*/ 11441421 w 11646040"/>
              <a:gd name="connsiteY1829" fmla="*/ 30588 h 459652"/>
              <a:gd name="connsiteX1830" fmla="*/ 11441421 w 11646040"/>
              <a:gd name="connsiteY1830" fmla="*/ 38253 h 459652"/>
              <a:gd name="connsiteX1831" fmla="*/ 11362967 w 11646040"/>
              <a:gd name="connsiteY1831" fmla="*/ 66760 h 459652"/>
              <a:gd name="connsiteX1832" fmla="*/ 11362782 w 11646040"/>
              <a:gd name="connsiteY1832" fmla="*/ 66943 h 459652"/>
              <a:gd name="connsiteX1833" fmla="*/ 11359435 w 11646040"/>
              <a:gd name="connsiteY1833" fmla="*/ 74900 h 459652"/>
              <a:gd name="connsiteX1834" fmla="*/ 11386206 w 11646040"/>
              <a:gd name="connsiteY1834" fmla="*/ 101473 h 459652"/>
              <a:gd name="connsiteX1835" fmla="*/ 11441374 w 11646040"/>
              <a:gd name="connsiteY1835" fmla="*/ 73440 h 459652"/>
              <a:gd name="connsiteX1836" fmla="*/ 11441374 w 11646040"/>
              <a:gd name="connsiteY1836" fmla="*/ 80923 h 459652"/>
              <a:gd name="connsiteX1837" fmla="*/ 11441281 w 11646040"/>
              <a:gd name="connsiteY1837" fmla="*/ 80923 h 459652"/>
              <a:gd name="connsiteX1838" fmla="*/ 11396802 w 11646040"/>
              <a:gd name="connsiteY1838" fmla="*/ 106072 h 459652"/>
              <a:gd name="connsiteX1839" fmla="*/ 11410420 w 11646040"/>
              <a:gd name="connsiteY1839" fmla="*/ 120307 h 459652"/>
              <a:gd name="connsiteX1840" fmla="*/ 11441421 w 11646040"/>
              <a:gd name="connsiteY1840" fmla="*/ 120307 h 459652"/>
              <a:gd name="connsiteX1841" fmla="*/ 11441421 w 11646040"/>
              <a:gd name="connsiteY1841" fmla="*/ 133265 h 459652"/>
              <a:gd name="connsiteX1842" fmla="*/ 11427477 w 11646040"/>
              <a:gd name="connsiteY1842" fmla="*/ 133520 h 459652"/>
              <a:gd name="connsiteX1843" fmla="*/ 11427338 w 11646040"/>
              <a:gd name="connsiteY1843" fmla="*/ 133593 h 459652"/>
              <a:gd name="connsiteX1844" fmla="*/ 11199553 w 11646040"/>
              <a:gd name="connsiteY1844" fmla="*/ 242914 h 459652"/>
              <a:gd name="connsiteX1845" fmla="*/ 11229532 w 11646040"/>
              <a:gd name="connsiteY1845" fmla="*/ 250287 h 459652"/>
              <a:gd name="connsiteX1846" fmla="*/ 11255745 w 11646040"/>
              <a:gd name="connsiteY1846" fmla="*/ 244191 h 459652"/>
              <a:gd name="connsiteX1847" fmla="*/ 11441421 w 11646040"/>
              <a:gd name="connsiteY1847" fmla="*/ 173051 h 459652"/>
              <a:gd name="connsiteX1848" fmla="*/ 11441421 w 11646040"/>
              <a:gd name="connsiteY1848" fmla="*/ 182906 h 459652"/>
              <a:gd name="connsiteX1849" fmla="*/ 11419715 w 11646040"/>
              <a:gd name="connsiteY1849" fmla="*/ 183600 h 459652"/>
              <a:gd name="connsiteX1850" fmla="*/ 11258579 w 11646040"/>
              <a:gd name="connsiteY1850" fmla="*/ 257806 h 459652"/>
              <a:gd name="connsiteX1851" fmla="*/ 11286233 w 11646040"/>
              <a:gd name="connsiteY1851" fmla="*/ 269888 h 459652"/>
              <a:gd name="connsiteX1852" fmla="*/ 11311006 w 11646040"/>
              <a:gd name="connsiteY1852" fmla="*/ 266712 h 459652"/>
              <a:gd name="connsiteX1853" fmla="*/ 11371490 w 11646040"/>
              <a:gd name="connsiteY1853" fmla="*/ 231905 h 459652"/>
              <a:gd name="connsiteX1854" fmla="*/ 11401113 w 11646040"/>
              <a:gd name="connsiteY1854" fmla="*/ 227028 h 459652"/>
              <a:gd name="connsiteX1855" fmla="*/ 11390906 w 11646040"/>
              <a:gd name="connsiteY1855" fmla="*/ 239399 h 459652"/>
              <a:gd name="connsiteX1856" fmla="*/ 11362369 w 11646040"/>
              <a:gd name="connsiteY1856" fmla="*/ 246162 h 459652"/>
              <a:gd name="connsiteX1857" fmla="*/ 11311889 w 11646040"/>
              <a:gd name="connsiteY1857" fmla="*/ 281751 h 459652"/>
              <a:gd name="connsiteX1858" fmla="*/ 11346759 w 11646040"/>
              <a:gd name="connsiteY1858" fmla="*/ 304618 h 459652"/>
              <a:gd name="connsiteX1859" fmla="*/ 11339162 w 11646040"/>
              <a:gd name="connsiteY1859" fmla="*/ 318615 h 459652"/>
              <a:gd name="connsiteX1860" fmla="*/ 11337227 w 11646040"/>
              <a:gd name="connsiteY1860" fmla="*/ 316465 h 459652"/>
              <a:gd name="connsiteX1861" fmla="*/ 11108924 w 11646040"/>
              <a:gd name="connsiteY1861" fmla="*/ 254484 h 459652"/>
              <a:gd name="connsiteX1862" fmla="*/ 11108924 w 11646040"/>
              <a:gd name="connsiteY1862" fmla="*/ 254557 h 459652"/>
              <a:gd name="connsiteX1863" fmla="*/ 10894619 w 11646040"/>
              <a:gd name="connsiteY1863" fmla="*/ 362162 h 459652"/>
              <a:gd name="connsiteX1864" fmla="*/ 10920274 w 11646040"/>
              <a:gd name="connsiteY1864" fmla="*/ 368257 h 459652"/>
              <a:gd name="connsiteX1865" fmla="*/ 10955085 w 11646040"/>
              <a:gd name="connsiteY1865" fmla="*/ 360264 h 459652"/>
              <a:gd name="connsiteX1866" fmla="*/ 11178546 w 11646040"/>
              <a:gd name="connsiteY1866" fmla="*/ 295621 h 459652"/>
              <a:gd name="connsiteX1867" fmla="*/ 11323322 w 11646040"/>
              <a:gd name="connsiteY1867" fmla="*/ 364826 h 459652"/>
              <a:gd name="connsiteX1868" fmla="*/ 11326329 w 11646040"/>
              <a:gd name="connsiteY1868" fmla="*/ 366523 h 459652"/>
              <a:gd name="connsiteX1869" fmla="*/ 11320703 w 11646040"/>
              <a:gd name="connsiteY1869" fmla="*/ 394389 h 459652"/>
              <a:gd name="connsiteX1870" fmla="*/ 11304238 w 11646040"/>
              <a:gd name="connsiteY1870" fmla="*/ 399507 h 459652"/>
              <a:gd name="connsiteX1871" fmla="*/ 11247502 w 11646040"/>
              <a:gd name="connsiteY1871" fmla="*/ 432715 h 459652"/>
              <a:gd name="connsiteX1872" fmla="*/ 11218617 w 11646040"/>
              <a:gd name="connsiteY1872" fmla="*/ 459652 h 459652"/>
              <a:gd name="connsiteX1873" fmla="*/ 11192869 w 11646040"/>
              <a:gd name="connsiteY1873" fmla="*/ 459652 h 459652"/>
              <a:gd name="connsiteX1874" fmla="*/ 11218330 w 11646040"/>
              <a:gd name="connsiteY1874" fmla="*/ 430455 h 459652"/>
              <a:gd name="connsiteX1875" fmla="*/ 11177478 w 11646040"/>
              <a:gd name="connsiteY1875" fmla="*/ 403518 h 459652"/>
              <a:gd name="connsiteX1876" fmla="*/ 11174735 w 11646040"/>
              <a:gd name="connsiteY1876" fmla="*/ 402459 h 459652"/>
              <a:gd name="connsiteX1877" fmla="*/ 11174735 w 11646040"/>
              <a:gd name="connsiteY1877" fmla="*/ 402532 h 459652"/>
              <a:gd name="connsiteX1878" fmla="*/ 11139810 w 11646040"/>
              <a:gd name="connsiteY1878" fmla="*/ 396794 h 459652"/>
              <a:gd name="connsiteX1879" fmla="*/ 11053524 w 11646040"/>
              <a:gd name="connsiteY1879" fmla="*/ 432828 h 459652"/>
              <a:gd name="connsiteX1880" fmla="*/ 11082056 w 11646040"/>
              <a:gd name="connsiteY1880" fmla="*/ 459652 h 459652"/>
              <a:gd name="connsiteX1881" fmla="*/ 11055471 w 11646040"/>
              <a:gd name="connsiteY1881" fmla="*/ 459652 h 459652"/>
              <a:gd name="connsiteX1882" fmla="*/ 11037262 w 11646040"/>
              <a:gd name="connsiteY1882" fmla="*/ 438804 h 459652"/>
              <a:gd name="connsiteX1883" fmla="*/ 10830991 w 11646040"/>
              <a:gd name="connsiteY1883" fmla="*/ 373149 h 459652"/>
              <a:gd name="connsiteX1884" fmla="*/ 10830991 w 11646040"/>
              <a:gd name="connsiteY1884" fmla="*/ 358840 h 459652"/>
              <a:gd name="connsiteX1885" fmla="*/ 10860319 w 11646040"/>
              <a:gd name="connsiteY1885" fmla="*/ 359315 h 459652"/>
              <a:gd name="connsiteX1886" fmla="*/ 10860319 w 11646040"/>
              <a:gd name="connsiteY1886" fmla="*/ 359388 h 459652"/>
              <a:gd name="connsiteX1887" fmla="*/ 10875935 w 11646040"/>
              <a:gd name="connsiteY1887" fmla="*/ 344350 h 459652"/>
              <a:gd name="connsiteX1888" fmla="*/ 10833547 w 11646040"/>
              <a:gd name="connsiteY1888" fmla="*/ 320478 h 459652"/>
              <a:gd name="connsiteX1889" fmla="*/ 10830991 w 11646040"/>
              <a:gd name="connsiteY1889" fmla="*/ 320514 h 459652"/>
              <a:gd name="connsiteX1890" fmla="*/ 10830991 w 11646040"/>
              <a:gd name="connsiteY1890" fmla="*/ 311827 h 459652"/>
              <a:gd name="connsiteX1891" fmla="*/ 10886857 w 11646040"/>
              <a:gd name="connsiteY1891" fmla="*/ 339641 h 459652"/>
              <a:gd name="connsiteX1892" fmla="*/ 10911536 w 11646040"/>
              <a:gd name="connsiteY1892" fmla="*/ 315915 h 459652"/>
              <a:gd name="connsiteX1893" fmla="*/ 10910839 w 11646040"/>
              <a:gd name="connsiteY1893" fmla="*/ 306900 h 459652"/>
              <a:gd name="connsiteX1894" fmla="*/ 10830991 w 11646040"/>
              <a:gd name="connsiteY1894" fmla="*/ 277553 h 459652"/>
              <a:gd name="connsiteX1895" fmla="*/ 10830991 w 11646040"/>
              <a:gd name="connsiteY1895" fmla="*/ 269778 h 459652"/>
              <a:gd name="connsiteX1896" fmla="*/ 10832340 w 11646040"/>
              <a:gd name="connsiteY1896" fmla="*/ 269742 h 459652"/>
              <a:gd name="connsiteX1897" fmla="*/ 10923760 w 11646040"/>
              <a:gd name="connsiteY1897" fmla="*/ 305914 h 459652"/>
              <a:gd name="connsiteX1898" fmla="*/ 10961127 w 11646040"/>
              <a:gd name="connsiteY1898" fmla="*/ 281130 h 459652"/>
              <a:gd name="connsiteX1899" fmla="*/ 10830991 w 11646040"/>
              <a:gd name="connsiteY1899" fmla="*/ 230576 h 459652"/>
              <a:gd name="connsiteX1900" fmla="*/ 10830991 w 11646040"/>
              <a:gd name="connsiteY1900" fmla="*/ 220648 h 459652"/>
              <a:gd name="connsiteX1901" fmla="*/ 10870916 w 11646040"/>
              <a:gd name="connsiteY1901" fmla="*/ 224225 h 459652"/>
              <a:gd name="connsiteX1902" fmla="*/ 10963962 w 11646040"/>
              <a:gd name="connsiteY1902" fmla="*/ 267734 h 459652"/>
              <a:gd name="connsiteX1903" fmla="*/ 10977952 w 11646040"/>
              <a:gd name="connsiteY1903" fmla="*/ 272771 h 459652"/>
              <a:gd name="connsiteX1904" fmla="*/ 11014436 w 11646040"/>
              <a:gd name="connsiteY1904" fmla="*/ 257295 h 459652"/>
              <a:gd name="connsiteX1905" fmla="*/ 10830991 w 11646040"/>
              <a:gd name="connsiteY1905" fmla="*/ 182724 h 459652"/>
              <a:gd name="connsiteX1906" fmla="*/ 10830991 w 11646040"/>
              <a:gd name="connsiteY1906" fmla="*/ 172868 h 459652"/>
              <a:gd name="connsiteX1907" fmla="*/ 10874913 w 11646040"/>
              <a:gd name="connsiteY1907" fmla="*/ 175935 h 459652"/>
              <a:gd name="connsiteX1908" fmla="*/ 11019316 w 11646040"/>
              <a:gd name="connsiteY1908" fmla="*/ 245615 h 459652"/>
              <a:gd name="connsiteX1909" fmla="*/ 11031447 w 11646040"/>
              <a:gd name="connsiteY1909" fmla="*/ 252440 h 459652"/>
              <a:gd name="connsiteX1910" fmla="*/ 11076111 w 11646040"/>
              <a:gd name="connsiteY1910" fmla="*/ 241892 h 459652"/>
              <a:gd name="connsiteX1911" fmla="*/ 10830991 w 11646040"/>
              <a:gd name="connsiteY1911" fmla="*/ 133667 h 459652"/>
              <a:gd name="connsiteX1912" fmla="*/ 10830991 w 11646040"/>
              <a:gd name="connsiteY1912" fmla="*/ 120198 h 459652"/>
              <a:gd name="connsiteX1913" fmla="*/ 10862874 w 11646040"/>
              <a:gd name="connsiteY1913" fmla="*/ 120198 h 459652"/>
              <a:gd name="connsiteX1914" fmla="*/ 10862829 w 11646040"/>
              <a:gd name="connsiteY1914" fmla="*/ 120307 h 459652"/>
              <a:gd name="connsiteX1915" fmla="*/ 10876539 w 11646040"/>
              <a:gd name="connsiteY1915" fmla="*/ 106838 h 459652"/>
              <a:gd name="connsiteX1916" fmla="*/ 10831271 w 11646040"/>
              <a:gd name="connsiteY1916" fmla="*/ 80777 h 459652"/>
              <a:gd name="connsiteX1917" fmla="*/ 10830991 w 11646040"/>
              <a:gd name="connsiteY1917" fmla="*/ 80777 h 459652"/>
              <a:gd name="connsiteX1918" fmla="*/ 10830991 w 11646040"/>
              <a:gd name="connsiteY1918" fmla="*/ 73148 h 459652"/>
              <a:gd name="connsiteX1919" fmla="*/ 10886904 w 11646040"/>
              <a:gd name="connsiteY1919" fmla="*/ 100962 h 459652"/>
              <a:gd name="connsiteX1920" fmla="*/ 10915255 w 11646040"/>
              <a:gd name="connsiteY1920" fmla="*/ 73842 h 459652"/>
              <a:gd name="connsiteX1921" fmla="*/ 10830991 w 11646040"/>
              <a:gd name="connsiteY1921" fmla="*/ 38180 h 459652"/>
              <a:gd name="connsiteX1922" fmla="*/ 10830991 w 11646040"/>
              <a:gd name="connsiteY1922" fmla="*/ 30588 h 459652"/>
              <a:gd name="connsiteX1923" fmla="*/ 10832014 w 11646040"/>
              <a:gd name="connsiteY1923" fmla="*/ 30552 h 459652"/>
              <a:gd name="connsiteX1924" fmla="*/ 10923527 w 11646040"/>
              <a:gd name="connsiteY1924" fmla="*/ 66943 h 459652"/>
              <a:gd name="connsiteX1925" fmla="*/ 10961034 w 11646040"/>
              <a:gd name="connsiteY1925" fmla="*/ 42451 h 459652"/>
              <a:gd name="connsiteX1926" fmla="*/ 10891830 w 11646040"/>
              <a:gd name="connsiteY1926" fmla="*/ 37 h 459652"/>
              <a:gd name="connsiteX1927" fmla="*/ 10919205 w 11646040"/>
              <a:gd name="connsiteY1927" fmla="*/ 37 h 459652"/>
              <a:gd name="connsiteX1928" fmla="*/ 10964194 w 11646040"/>
              <a:gd name="connsiteY1928" fmla="*/ 29018 h 459652"/>
              <a:gd name="connsiteX1929" fmla="*/ 10978184 w 11646040"/>
              <a:gd name="connsiteY1929" fmla="*/ 33800 h 459652"/>
              <a:gd name="connsiteX1930" fmla="*/ 11014111 w 11646040"/>
              <a:gd name="connsiteY1930" fmla="*/ 18652 h 459652"/>
              <a:gd name="connsiteX1931" fmla="*/ 10994730 w 11646040"/>
              <a:gd name="connsiteY1931" fmla="*/ 37 h 459652"/>
              <a:gd name="connsiteX1932" fmla="*/ 11012298 w 11646040"/>
              <a:gd name="connsiteY1932" fmla="*/ 37 h 459652"/>
              <a:gd name="connsiteX1933" fmla="*/ 11017504 w 11646040"/>
              <a:gd name="connsiteY1933" fmla="*/ 5037 h 459652"/>
              <a:gd name="connsiteX1934" fmla="*/ 11030471 w 11646040"/>
              <a:gd name="connsiteY1934" fmla="*/ 13250 h 459652"/>
              <a:gd name="connsiteX1935" fmla="*/ 11076298 w 11646040"/>
              <a:gd name="connsiteY1935" fmla="*/ 3066 h 459652"/>
              <a:gd name="connsiteX1936" fmla="*/ 11073695 w 11646040"/>
              <a:gd name="connsiteY1936" fmla="*/ 37 h 459652"/>
              <a:gd name="connsiteX1937" fmla="*/ 11099675 w 11646040"/>
              <a:gd name="connsiteY1937" fmla="*/ 37 h 459652"/>
              <a:gd name="connsiteX1938" fmla="*/ 11108785 w 11646040"/>
              <a:gd name="connsiteY1938" fmla="*/ 767 h 459652"/>
              <a:gd name="connsiteX1939" fmla="*/ 11164325 w 11646040"/>
              <a:gd name="connsiteY1939" fmla="*/ 840 h 459652"/>
              <a:gd name="connsiteX1940" fmla="*/ 11173295 w 11646040"/>
              <a:gd name="connsiteY1940" fmla="*/ 0 h 459652"/>
              <a:gd name="connsiteX1941" fmla="*/ 10562820 w 11646040"/>
              <a:gd name="connsiteY1941" fmla="*/ 0 h 459652"/>
              <a:gd name="connsiteX1942" fmla="*/ 10588614 w 11646040"/>
              <a:gd name="connsiteY1942" fmla="*/ 0 h 459652"/>
              <a:gd name="connsiteX1943" fmla="*/ 10587313 w 11646040"/>
              <a:gd name="connsiteY1943" fmla="*/ 1533 h 459652"/>
              <a:gd name="connsiteX1944" fmla="*/ 10591356 w 11646040"/>
              <a:gd name="connsiteY1944" fmla="*/ 4417 h 459652"/>
              <a:gd name="connsiteX1945" fmla="*/ 10620032 w 11646040"/>
              <a:gd name="connsiteY1945" fmla="*/ 11425 h 459652"/>
              <a:gd name="connsiteX1946" fmla="*/ 10644990 w 11646040"/>
              <a:gd name="connsiteY1946" fmla="*/ 5147 h 459652"/>
              <a:gd name="connsiteX1947" fmla="*/ 10650475 w 11646040"/>
              <a:gd name="connsiteY1947" fmla="*/ 37 h 459652"/>
              <a:gd name="connsiteX1948" fmla="*/ 10667392 w 11646040"/>
              <a:gd name="connsiteY1948" fmla="*/ 37 h 459652"/>
              <a:gd name="connsiteX1949" fmla="*/ 10648197 w 11646040"/>
              <a:gd name="connsiteY1949" fmla="*/ 18762 h 459652"/>
              <a:gd name="connsiteX1950" fmla="*/ 10690213 w 11646040"/>
              <a:gd name="connsiteY1950" fmla="*/ 36392 h 459652"/>
              <a:gd name="connsiteX1951" fmla="*/ 10743010 w 11646040"/>
              <a:gd name="connsiteY1951" fmla="*/ 37 h 459652"/>
              <a:gd name="connsiteX1952" fmla="*/ 10772199 w 11646040"/>
              <a:gd name="connsiteY1952" fmla="*/ 37 h 459652"/>
              <a:gd name="connsiteX1953" fmla="*/ 10702576 w 11646040"/>
              <a:gd name="connsiteY1953" fmla="*/ 43473 h 459652"/>
              <a:gd name="connsiteX1954" fmla="*/ 10738920 w 11646040"/>
              <a:gd name="connsiteY1954" fmla="*/ 67125 h 459652"/>
              <a:gd name="connsiteX1955" fmla="*/ 10830759 w 11646040"/>
              <a:gd name="connsiteY1955" fmla="*/ 30588 h 459652"/>
              <a:gd name="connsiteX1956" fmla="*/ 10830946 w 11646040"/>
              <a:gd name="connsiteY1956" fmla="*/ 30588 h 459652"/>
              <a:gd name="connsiteX1957" fmla="*/ 10830946 w 11646040"/>
              <a:gd name="connsiteY1957" fmla="*/ 38253 h 459652"/>
              <a:gd name="connsiteX1958" fmla="*/ 10752492 w 11646040"/>
              <a:gd name="connsiteY1958" fmla="*/ 66760 h 459652"/>
              <a:gd name="connsiteX1959" fmla="*/ 10752307 w 11646040"/>
              <a:gd name="connsiteY1959" fmla="*/ 66943 h 459652"/>
              <a:gd name="connsiteX1960" fmla="*/ 10748960 w 11646040"/>
              <a:gd name="connsiteY1960" fmla="*/ 74900 h 459652"/>
              <a:gd name="connsiteX1961" fmla="*/ 10775731 w 11646040"/>
              <a:gd name="connsiteY1961" fmla="*/ 101473 h 459652"/>
              <a:gd name="connsiteX1962" fmla="*/ 10830898 w 11646040"/>
              <a:gd name="connsiteY1962" fmla="*/ 73440 h 459652"/>
              <a:gd name="connsiteX1963" fmla="*/ 10830898 w 11646040"/>
              <a:gd name="connsiteY1963" fmla="*/ 80923 h 459652"/>
              <a:gd name="connsiteX1964" fmla="*/ 10830805 w 11646040"/>
              <a:gd name="connsiteY1964" fmla="*/ 80923 h 459652"/>
              <a:gd name="connsiteX1965" fmla="*/ 10786327 w 11646040"/>
              <a:gd name="connsiteY1965" fmla="*/ 106072 h 459652"/>
              <a:gd name="connsiteX1966" fmla="*/ 10799945 w 11646040"/>
              <a:gd name="connsiteY1966" fmla="*/ 120307 h 459652"/>
              <a:gd name="connsiteX1967" fmla="*/ 10830946 w 11646040"/>
              <a:gd name="connsiteY1967" fmla="*/ 120307 h 459652"/>
              <a:gd name="connsiteX1968" fmla="*/ 10830946 w 11646040"/>
              <a:gd name="connsiteY1968" fmla="*/ 133265 h 459652"/>
              <a:gd name="connsiteX1969" fmla="*/ 10817002 w 11646040"/>
              <a:gd name="connsiteY1969" fmla="*/ 133520 h 459652"/>
              <a:gd name="connsiteX1970" fmla="*/ 10816863 w 11646040"/>
              <a:gd name="connsiteY1970" fmla="*/ 133593 h 459652"/>
              <a:gd name="connsiteX1971" fmla="*/ 10589078 w 11646040"/>
              <a:gd name="connsiteY1971" fmla="*/ 242914 h 459652"/>
              <a:gd name="connsiteX1972" fmla="*/ 10619057 w 11646040"/>
              <a:gd name="connsiteY1972" fmla="*/ 250287 h 459652"/>
              <a:gd name="connsiteX1973" fmla="*/ 10645270 w 11646040"/>
              <a:gd name="connsiteY1973" fmla="*/ 244191 h 459652"/>
              <a:gd name="connsiteX1974" fmla="*/ 10830946 w 11646040"/>
              <a:gd name="connsiteY1974" fmla="*/ 173051 h 459652"/>
              <a:gd name="connsiteX1975" fmla="*/ 10830946 w 11646040"/>
              <a:gd name="connsiteY1975" fmla="*/ 182906 h 459652"/>
              <a:gd name="connsiteX1976" fmla="*/ 10809240 w 11646040"/>
              <a:gd name="connsiteY1976" fmla="*/ 183600 h 459652"/>
              <a:gd name="connsiteX1977" fmla="*/ 10648104 w 11646040"/>
              <a:gd name="connsiteY1977" fmla="*/ 257806 h 459652"/>
              <a:gd name="connsiteX1978" fmla="*/ 10675758 w 11646040"/>
              <a:gd name="connsiteY1978" fmla="*/ 269888 h 459652"/>
              <a:gd name="connsiteX1979" fmla="*/ 10700530 w 11646040"/>
              <a:gd name="connsiteY1979" fmla="*/ 266712 h 459652"/>
              <a:gd name="connsiteX1980" fmla="*/ 10830946 w 11646040"/>
              <a:gd name="connsiteY1980" fmla="*/ 220393 h 459652"/>
              <a:gd name="connsiteX1981" fmla="*/ 10830946 w 11646040"/>
              <a:gd name="connsiteY1981" fmla="*/ 230503 h 459652"/>
              <a:gd name="connsiteX1982" fmla="*/ 10815655 w 11646040"/>
              <a:gd name="connsiteY1982" fmla="*/ 231051 h 459652"/>
              <a:gd name="connsiteX1983" fmla="*/ 10701414 w 11646040"/>
              <a:gd name="connsiteY1983" fmla="*/ 281751 h 459652"/>
              <a:gd name="connsiteX1984" fmla="*/ 10738595 w 11646040"/>
              <a:gd name="connsiteY1984" fmla="*/ 306133 h 459652"/>
              <a:gd name="connsiteX1985" fmla="*/ 10829458 w 11646040"/>
              <a:gd name="connsiteY1985" fmla="*/ 269742 h 459652"/>
              <a:gd name="connsiteX1986" fmla="*/ 10830946 w 11646040"/>
              <a:gd name="connsiteY1986" fmla="*/ 269742 h 459652"/>
              <a:gd name="connsiteX1987" fmla="*/ 10830946 w 11646040"/>
              <a:gd name="connsiteY1987" fmla="*/ 277553 h 459652"/>
              <a:gd name="connsiteX1988" fmla="*/ 10751701 w 11646040"/>
              <a:gd name="connsiteY1988" fmla="*/ 306535 h 459652"/>
              <a:gd name="connsiteX1989" fmla="*/ 10749099 w 11646040"/>
              <a:gd name="connsiteY1989" fmla="*/ 314638 h 459652"/>
              <a:gd name="connsiteX1990" fmla="*/ 10775358 w 11646040"/>
              <a:gd name="connsiteY1990" fmla="*/ 340334 h 459652"/>
              <a:gd name="connsiteX1991" fmla="*/ 10830898 w 11646040"/>
              <a:gd name="connsiteY1991" fmla="*/ 312740 h 459652"/>
              <a:gd name="connsiteX1992" fmla="*/ 10830898 w 11646040"/>
              <a:gd name="connsiteY1992" fmla="*/ 320770 h 459652"/>
              <a:gd name="connsiteX1993" fmla="*/ 10786559 w 11646040"/>
              <a:gd name="connsiteY1993" fmla="*/ 343619 h 459652"/>
              <a:gd name="connsiteX1994" fmla="*/ 10801897 w 11646040"/>
              <a:gd name="connsiteY1994" fmla="*/ 359497 h 459652"/>
              <a:gd name="connsiteX1995" fmla="*/ 10830898 w 11646040"/>
              <a:gd name="connsiteY1995" fmla="*/ 359023 h 459652"/>
              <a:gd name="connsiteX1996" fmla="*/ 10830898 w 11646040"/>
              <a:gd name="connsiteY1996" fmla="*/ 373003 h 459652"/>
              <a:gd name="connsiteX1997" fmla="*/ 10637027 w 11646040"/>
              <a:gd name="connsiteY1997" fmla="*/ 432715 h 459652"/>
              <a:gd name="connsiteX1998" fmla="*/ 10608142 w 11646040"/>
              <a:gd name="connsiteY1998" fmla="*/ 459652 h 459652"/>
              <a:gd name="connsiteX1999" fmla="*/ 10582392 w 11646040"/>
              <a:gd name="connsiteY1999" fmla="*/ 459652 h 459652"/>
              <a:gd name="connsiteX2000" fmla="*/ 10607855 w 11646040"/>
              <a:gd name="connsiteY2000" fmla="*/ 430455 h 459652"/>
              <a:gd name="connsiteX2001" fmla="*/ 10567003 w 11646040"/>
              <a:gd name="connsiteY2001" fmla="*/ 403518 h 459652"/>
              <a:gd name="connsiteX2002" fmla="*/ 10564260 w 11646040"/>
              <a:gd name="connsiteY2002" fmla="*/ 402459 h 459652"/>
              <a:gd name="connsiteX2003" fmla="*/ 10564260 w 11646040"/>
              <a:gd name="connsiteY2003" fmla="*/ 402532 h 459652"/>
              <a:gd name="connsiteX2004" fmla="*/ 10529333 w 11646040"/>
              <a:gd name="connsiteY2004" fmla="*/ 396794 h 459652"/>
              <a:gd name="connsiteX2005" fmla="*/ 10443047 w 11646040"/>
              <a:gd name="connsiteY2005" fmla="*/ 432828 h 459652"/>
              <a:gd name="connsiteX2006" fmla="*/ 10471581 w 11646040"/>
              <a:gd name="connsiteY2006" fmla="*/ 459652 h 459652"/>
              <a:gd name="connsiteX2007" fmla="*/ 10444996 w 11646040"/>
              <a:gd name="connsiteY2007" fmla="*/ 459652 h 459652"/>
              <a:gd name="connsiteX2008" fmla="*/ 10426787 w 11646040"/>
              <a:gd name="connsiteY2008" fmla="*/ 438804 h 459652"/>
              <a:gd name="connsiteX2009" fmla="*/ 10220516 w 11646040"/>
              <a:gd name="connsiteY2009" fmla="*/ 373149 h 459652"/>
              <a:gd name="connsiteX2010" fmla="*/ 10220516 w 11646040"/>
              <a:gd name="connsiteY2010" fmla="*/ 358840 h 459652"/>
              <a:gd name="connsiteX2011" fmla="*/ 10249843 w 11646040"/>
              <a:gd name="connsiteY2011" fmla="*/ 359315 h 459652"/>
              <a:gd name="connsiteX2012" fmla="*/ 10249843 w 11646040"/>
              <a:gd name="connsiteY2012" fmla="*/ 359388 h 459652"/>
              <a:gd name="connsiteX2013" fmla="*/ 10265460 w 11646040"/>
              <a:gd name="connsiteY2013" fmla="*/ 344350 h 459652"/>
              <a:gd name="connsiteX2014" fmla="*/ 10223072 w 11646040"/>
              <a:gd name="connsiteY2014" fmla="*/ 320478 h 459652"/>
              <a:gd name="connsiteX2015" fmla="*/ 10220516 w 11646040"/>
              <a:gd name="connsiteY2015" fmla="*/ 320514 h 459652"/>
              <a:gd name="connsiteX2016" fmla="*/ 10220516 w 11646040"/>
              <a:gd name="connsiteY2016" fmla="*/ 311827 h 459652"/>
              <a:gd name="connsiteX2017" fmla="*/ 10276381 w 11646040"/>
              <a:gd name="connsiteY2017" fmla="*/ 339641 h 459652"/>
              <a:gd name="connsiteX2018" fmla="*/ 10301061 w 11646040"/>
              <a:gd name="connsiteY2018" fmla="*/ 315915 h 459652"/>
              <a:gd name="connsiteX2019" fmla="*/ 10300363 w 11646040"/>
              <a:gd name="connsiteY2019" fmla="*/ 306900 h 459652"/>
              <a:gd name="connsiteX2020" fmla="*/ 10220516 w 11646040"/>
              <a:gd name="connsiteY2020" fmla="*/ 277553 h 459652"/>
              <a:gd name="connsiteX2021" fmla="*/ 10220516 w 11646040"/>
              <a:gd name="connsiteY2021" fmla="*/ 269778 h 459652"/>
              <a:gd name="connsiteX2022" fmla="*/ 10221863 w 11646040"/>
              <a:gd name="connsiteY2022" fmla="*/ 269742 h 459652"/>
              <a:gd name="connsiteX2023" fmla="*/ 10313284 w 11646040"/>
              <a:gd name="connsiteY2023" fmla="*/ 305914 h 459652"/>
              <a:gd name="connsiteX2024" fmla="*/ 10350651 w 11646040"/>
              <a:gd name="connsiteY2024" fmla="*/ 281130 h 459652"/>
              <a:gd name="connsiteX2025" fmla="*/ 10220516 w 11646040"/>
              <a:gd name="connsiteY2025" fmla="*/ 230576 h 459652"/>
              <a:gd name="connsiteX2026" fmla="*/ 10220516 w 11646040"/>
              <a:gd name="connsiteY2026" fmla="*/ 220648 h 459652"/>
              <a:gd name="connsiteX2027" fmla="*/ 10260439 w 11646040"/>
              <a:gd name="connsiteY2027" fmla="*/ 224225 h 459652"/>
              <a:gd name="connsiteX2028" fmla="*/ 10353487 w 11646040"/>
              <a:gd name="connsiteY2028" fmla="*/ 267734 h 459652"/>
              <a:gd name="connsiteX2029" fmla="*/ 10367476 w 11646040"/>
              <a:gd name="connsiteY2029" fmla="*/ 272771 h 459652"/>
              <a:gd name="connsiteX2030" fmla="*/ 10403961 w 11646040"/>
              <a:gd name="connsiteY2030" fmla="*/ 257295 h 459652"/>
              <a:gd name="connsiteX2031" fmla="*/ 10220516 w 11646040"/>
              <a:gd name="connsiteY2031" fmla="*/ 182724 h 459652"/>
              <a:gd name="connsiteX2032" fmla="*/ 10220516 w 11646040"/>
              <a:gd name="connsiteY2032" fmla="*/ 172868 h 459652"/>
              <a:gd name="connsiteX2033" fmla="*/ 10264437 w 11646040"/>
              <a:gd name="connsiteY2033" fmla="*/ 175935 h 459652"/>
              <a:gd name="connsiteX2034" fmla="*/ 10408841 w 11646040"/>
              <a:gd name="connsiteY2034" fmla="*/ 245615 h 459652"/>
              <a:gd name="connsiteX2035" fmla="*/ 10420971 w 11646040"/>
              <a:gd name="connsiteY2035" fmla="*/ 252440 h 459652"/>
              <a:gd name="connsiteX2036" fmla="*/ 10465635 w 11646040"/>
              <a:gd name="connsiteY2036" fmla="*/ 241892 h 459652"/>
              <a:gd name="connsiteX2037" fmla="*/ 10220516 w 11646040"/>
              <a:gd name="connsiteY2037" fmla="*/ 133667 h 459652"/>
              <a:gd name="connsiteX2038" fmla="*/ 10220516 w 11646040"/>
              <a:gd name="connsiteY2038" fmla="*/ 120198 h 459652"/>
              <a:gd name="connsiteX2039" fmla="*/ 10252399 w 11646040"/>
              <a:gd name="connsiteY2039" fmla="*/ 120198 h 459652"/>
              <a:gd name="connsiteX2040" fmla="*/ 10252353 w 11646040"/>
              <a:gd name="connsiteY2040" fmla="*/ 120307 h 459652"/>
              <a:gd name="connsiteX2041" fmla="*/ 10266064 w 11646040"/>
              <a:gd name="connsiteY2041" fmla="*/ 106838 h 459652"/>
              <a:gd name="connsiteX2042" fmla="*/ 10220795 w 11646040"/>
              <a:gd name="connsiteY2042" fmla="*/ 80777 h 459652"/>
              <a:gd name="connsiteX2043" fmla="*/ 10220516 w 11646040"/>
              <a:gd name="connsiteY2043" fmla="*/ 80777 h 459652"/>
              <a:gd name="connsiteX2044" fmla="*/ 10220516 w 11646040"/>
              <a:gd name="connsiteY2044" fmla="*/ 73148 h 459652"/>
              <a:gd name="connsiteX2045" fmla="*/ 10276427 w 11646040"/>
              <a:gd name="connsiteY2045" fmla="*/ 100962 h 459652"/>
              <a:gd name="connsiteX2046" fmla="*/ 10304778 w 11646040"/>
              <a:gd name="connsiteY2046" fmla="*/ 73842 h 459652"/>
              <a:gd name="connsiteX2047" fmla="*/ 10220516 w 11646040"/>
              <a:gd name="connsiteY2047" fmla="*/ 38180 h 459652"/>
              <a:gd name="connsiteX2048" fmla="*/ 10220516 w 11646040"/>
              <a:gd name="connsiteY2048" fmla="*/ 30588 h 459652"/>
              <a:gd name="connsiteX2049" fmla="*/ 10221538 w 11646040"/>
              <a:gd name="connsiteY2049" fmla="*/ 30552 h 459652"/>
              <a:gd name="connsiteX2050" fmla="*/ 10313052 w 11646040"/>
              <a:gd name="connsiteY2050" fmla="*/ 66943 h 459652"/>
              <a:gd name="connsiteX2051" fmla="*/ 10350559 w 11646040"/>
              <a:gd name="connsiteY2051" fmla="*/ 42451 h 459652"/>
              <a:gd name="connsiteX2052" fmla="*/ 10281355 w 11646040"/>
              <a:gd name="connsiteY2052" fmla="*/ 37 h 459652"/>
              <a:gd name="connsiteX2053" fmla="*/ 10308730 w 11646040"/>
              <a:gd name="connsiteY2053" fmla="*/ 37 h 459652"/>
              <a:gd name="connsiteX2054" fmla="*/ 10353719 w 11646040"/>
              <a:gd name="connsiteY2054" fmla="*/ 29018 h 459652"/>
              <a:gd name="connsiteX2055" fmla="*/ 10367708 w 11646040"/>
              <a:gd name="connsiteY2055" fmla="*/ 33800 h 459652"/>
              <a:gd name="connsiteX2056" fmla="*/ 10403635 w 11646040"/>
              <a:gd name="connsiteY2056" fmla="*/ 18652 h 459652"/>
              <a:gd name="connsiteX2057" fmla="*/ 10384255 w 11646040"/>
              <a:gd name="connsiteY2057" fmla="*/ 37 h 459652"/>
              <a:gd name="connsiteX2058" fmla="*/ 10401823 w 11646040"/>
              <a:gd name="connsiteY2058" fmla="*/ 37 h 459652"/>
              <a:gd name="connsiteX2059" fmla="*/ 10407028 w 11646040"/>
              <a:gd name="connsiteY2059" fmla="*/ 5037 h 459652"/>
              <a:gd name="connsiteX2060" fmla="*/ 10419996 w 11646040"/>
              <a:gd name="connsiteY2060" fmla="*/ 13250 h 459652"/>
              <a:gd name="connsiteX2061" fmla="*/ 10465821 w 11646040"/>
              <a:gd name="connsiteY2061" fmla="*/ 3066 h 459652"/>
              <a:gd name="connsiteX2062" fmla="*/ 10463218 w 11646040"/>
              <a:gd name="connsiteY2062" fmla="*/ 37 h 459652"/>
              <a:gd name="connsiteX2063" fmla="*/ 10489199 w 11646040"/>
              <a:gd name="connsiteY2063" fmla="*/ 37 h 459652"/>
              <a:gd name="connsiteX2064" fmla="*/ 10498309 w 11646040"/>
              <a:gd name="connsiteY2064" fmla="*/ 767 h 459652"/>
              <a:gd name="connsiteX2065" fmla="*/ 10553850 w 11646040"/>
              <a:gd name="connsiteY2065" fmla="*/ 840 h 459652"/>
              <a:gd name="connsiteX2066" fmla="*/ 10562820 w 11646040"/>
              <a:gd name="connsiteY2066" fmla="*/ 0 h 459652"/>
              <a:gd name="connsiteX2067" fmla="*/ 9952343 w 11646040"/>
              <a:gd name="connsiteY2067" fmla="*/ 0 h 459652"/>
              <a:gd name="connsiteX2068" fmla="*/ 9978139 w 11646040"/>
              <a:gd name="connsiteY2068" fmla="*/ 0 h 459652"/>
              <a:gd name="connsiteX2069" fmla="*/ 9976838 w 11646040"/>
              <a:gd name="connsiteY2069" fmla="*/ 1533 h 459652"/>
              <a:gd name="connsiteX2070" fmla="*/ 9980881 w 11646040"/>
              <a:gd name="connsiteY2070" fmla="*/ 4417 h 459652"/>
              <a:gd name="connsiteX2071" fmla="*/ 10009557 w 11646040"/>
              <a:gd name="connsiteY2071" fmla="*/ 11425 h 459652"/>
              <a:gd name="connsiteX2072" fmla="*/ 10034515 w 11646040"/>
              <a:gd name="connsiteY2072" fmla="*/ 5147 h 459652"/>
              <a:gd name="connsiteX2073" fmla="*/ 10040000 w 11646040"/>
              <a:gd name="connsiteY2073" fmla="*/ 37 h 459652"/>
              <a:gd name="connsiteX2074" fmla="*/ 10056917 w 11646040"/>
              <a:gd name="connsiteY2074" fmla="*/ 37 h 459652"/>
              <a:gd name="connsiteX2075" fmla="*/ 10037722 w 11646040"/>
              <a:gd name="connsiteY2075" fmla="*/ 18762 h 459652"/>
              <a:gd name="connsiteX2076" fmla="*/ 10079738 w 11646040"/>
              <a:gd name="connsiteY2076" fmla="*/ 36392 h 459652"/>
              <a:gd name="connsiteX2077" fmla="*/ 10132535 w 11646040"/>
              <a:gd name="connsiteY2077" fmla="*/ 37 h 459652"/>
              <a:gd name="connsiteX2078" fmla="*/ 10161722 w 11646040"/>
              <a:gd name="connsiteY2078" fmla="*/ 37 h 459652"/>
              <a:gd name="connsiteX2079" fmla="*/ 10092100 w 11646040"/>
              <a:gd name="connsiteY2079" fmla="*/ 43473 h 459652"/>
              <a:gd name="connsiteX2080" fmla="*/ 10128445 w 11646040"/>
              <a:gd name="connsiteY2080" fmla="*/ 67125 h 459652"/>
              <a:gd name="connsiteX2081" fmla="*/ 10220284 w 11646040"/>
              <a:gd name="connsiteY2081" fmla="*/ 30588 h 459652"/>
              <a:gd name="connsiteX2082" fmla="*/ 10220469 w 11646040"/>
              <a:gd name="connsiteY2082" fmla="*/ 30588 h 459652"/>
              <a:gd name="connsiteX2083" fmla="*/ 10220469 w 11646040"/>
              <a:gd name="connsiteY2083" fmla="*/ 38253 h 459652"/>
              <a:gd name="connsiteX2084" fmla="*/ 10142016 w 11646040"/>
              <a:gd name="connsiteY2084" fmla="*/ 66760 h 459652"/>
              <a:gd name="connsiteX2085" fmla="*/ 10141830 w 11646040"/>
              <a:gd name="connsiteY2085" fmla="*/ 66943 h 459652"/>
              <a:gd name="connsiteX2086" fmla="*/ 10138485 w 11646040"/>
              <a:gd name="connsiteY2086" fmla="*/ 74900 h 459652"/>
              <a:gd name="connsiteX2087" fmla="*/ 10165255 w 11646040"/>
              <a:gd name="connsiteY2087" fmla="*/ 101473 h 459652"/>
              <a:gd name="connsiteX2088" fmla="*/ 10220423 w 11646040"/>
              <a:gd name="connsiteY2088" fmla="*/ 73440 h 459652"/>
              <a:gd name="connsiteX2089" fmla="*/ 10220423 w 11646040"/>
              <a:gd name="connsiteY2089" fmla="*/ 80923 h 459652"/>
              <a:gd name="connsiteX2090" fmla="*/ 10220330 w 11646040"/>
              <a:gd name="connsiteY2090" fmla="*/ 80923 h 459652"/>
              <a:gd name="connsiteX2091" fmla="*/ 10175852 w 11646040"/>
              <a:gd name="connsiteY2091" fmla="*/ 106072 h 459652"/>
              <a:gd name="connsiteX2092" fmla="*/ 10189469 w 11646040"/>
              <a:gd name="connsiteY2092" fmla="*/ 120307 h 459652"/>
              <a:gd name="connsiteX2093" fmla="*/ 10220469 w 11646040"/>
              <a:gd name="connsiteY2093" fmla="*/ 120307 h 459652"/>
              <a:gd name="connsiteX2094" fmla="*/ 10220469 w 11646040"/>
              <a:gd name="connsiteY2094" fmla="*/ 133265 h 459652"/>
              <a:gd name="connsiteX2095" fmla="*/ 10206527 w 11646040"/>
              <a:gd name="connsiteY2095" fmla="*/ 133520 h 459652"/>
              <a:gd name="connsiteX2096" fmla="*/ 10206388 w 11646040"/>
              <a:gd name="connsiteY2096" fmla="*/ 133593 h 459652"/>
              <a:gd name="connsiteX2097" fmla="*/ 9978603 w 11646040"/>
              <a:gd name="connsiteY2097" fmla="*/ 242914 h 459652"/>
              <a:gd name="connsiteX2098" fmla="*/ 10008581 w 11646040"/>
              <a:gd name="connsiteY2098" fmla="*/ 250287 h 459652"/>
              <a:gd name="connsiteX2099" fmla="*/ 10034794 w 11646040"/>
              <a:gd name="connsiteY2099" fmla="*/ 244191 h 459652"/>
              <a:gd name="connsiteX2100" fmla="*/ 10220469 w 11646040"/>
              <a:gd name="connsiteY2100" fmla="*/ 173051 h 459652"/>
              <a:gd name="connsiteX2101" fmla="*/ 10220469 w 11646040"/>
              <a:gd name="connsiteY2101" fmla="*/ 182906 h 459652"/>
              <a:gd name="connsiteX2102" fmla="*/ 10198765 w 11646040"/>
              <a:gd name="connsiteY2102" fmla="*/ 183600 h 459652"/>
              <a:gd name="connsiteX2103" fmla="*/ 10037629 w 11646040"/>
              <a:gd name="connsiteY2103" fmla="*/ 257806 h 459652"/>
              <a:gd name="connsiteX2104" fmla="*/ 10065283 w 11646040"/>
              <a:gd name="connsiteY2104" fmla="*/ 269888 h 459652"/>
              <a:gd name="connsiteX2105" fmla="*/ 10090055 w 11646040"/>
              <a:gd name="connsiteY2105" fmla="*/ 266712 h 459652"/>
              <a:gd name="connsiteX2106" fmla="*/ 10220469 w 11646040"/>
              <a:gd name="connsiteY2106" fmla="*/ 220393 h 459652"/>
              <a:gd name="connsiteX2107" fmla="*/ 10220469 w 11646040"/>
              <a:gd name="connsiteY2107" fmla="*/ 230503 h 459652"/>
              <a:gd name="connsiteX2108" fmla="*/ 10205178 w 11646040"/>
              <a:gd name="connsiteY2108" fmla="*/ 231051 h 459652"/>
              <a:gd name="connsiteX2109" fmla="*/ 10090939 w 11646040"/>
              <a:gd name="connsiteY2109" fmla="*/ 281751 h 459652"/>
              <a:gd name="connsiteX2110" fmla="*/ 10128120 w 11646040"/>
              <a:gd name="connsiteY2110" fmla="*/ 306133 h 459652"/>
              <a:gd name="connsiteX2111" fmla="*/ 10218983 w 11646040"/>
              <a:gd name="connsiteY2111" fmla="*/ 269742 h 459652"/>
              <a:gd name="connsiteX2112" fmla="*/ 10220469 w 11646040"/>
              <a:gd name="connsiteY2112" fmla="*/ 269742 h 459652"/>
              <a:gd name="connsiteX2113" fmla="*/ 10220469 w 11646040"/>
              <a:gd name="connsiteY2113" fmla="*/ 277553 h 459652"/>
              <a:gd name="connsiteX2114" fmla="*/ 10141226 w 11646040"/>
              <a:gd name="connsiteY2114" fmla="*/ 306535 h 459652"/>
              <a:gd name="connsiteX2115" fmla="*/ 10138624 w 11646040"/>
              <a:gd name="connsiteY2115" fmla="*/ 314638 h 459652"/>
              <a:gd name="connsiteX2116" fmla="*/ 10164883 w 11646040"/>
              <a:gd name="connsiteY2116" fmla="*/ 340334 h 459652"/>
              <a:gd name="connsiteX2117" fmla="*/ 10220423 w 11646040"/>
              <a:gd name="connsiteY2117" fmla="*/ 312740 h 459652"/>
              <a:gd name="connsiteX2118" fmla="*/ 10220423 w 11646040"/>
              <a:gd name="connsiteY2118" fmla="*/ 320770 h 459652"/>
              <a:gd name="connsiteX2119" fmla="*/ 10176084 w 11646040"/>
              <a:gd name="connsiteY2119" fmla="*/ 343619 h 459652"/>
              <a:gd name="connsiteX2120" fmla="*/ 10191422 w 11646040"/>
              <a:gd name="connsiteY2120" fmla="*/ 359497 h 459652"/>
              <a:gd name="connsiteX2121" fmla="*/ 10220423 w 11646040"/>
              <a:gd name="connsiteY2121" fmla="*/ 359023 h 459652"/>
              <a:gd name="connsiteX2122" fmla="*/ 10220423 w 11646040"/>
              <a:gd name="connsiteY2122" fmla="*/ 373003 h 459652"/>
              <a:gd name="connsiteX2123" fmla="*/ 10026551 w 11646040"/>
              <a:gd name="connsiteY2123" fmla="*/ 432715 h 459652"/>
              <a:gd name="connsiteX2124" fmla="*/ 9997666 w 11646040"/>
              <a:gd name="connsiteY2124" fmla="*/ 459652 h 459652"/>
              <a:gd name="connsiteX2125" fmla="*/ 9971917 w 11646040"/>
              <a:gd name="connsiteY2125" fmla="*/ 459652 h 459652"/>
              <a:gd name="connsiteX2126" fmla="*/ 9997380 w 11646040"/>
              <a:gd name="connsiteY2126" fmla="*/ 430455 h 459652"/>
              <a:gd name="connsiteX2127" fmla="*/ 9956526 w 11646040"/>
              <a:gd name="connsiteY2127" fmla="*/ 403518 h 459652"/>
              <a:gd name="connsiteX2128" fmla="*/ 9953785 w 11646040"/>
              <a:gd name="connsiteY2128" fmla="*/ 402459 h 459652"/>
              <a:gd name="connsiteX2129" fmla="*/ 9953785 w 11646040"/>
              <a:gd name="connsiteY2129" fmla="*/ 402532 h 459652"/>
              <a:gd name="connsiteX2130" fmla="*/ 9918858 w 11646040"/>
              <a:gd name="connsiteY2130" fmla="*/ 396794 h 459652"/>
              <a:gd name="connsiteX2131" fmla="*/ 9832572 w 11646040"/>
              <a:gd name="connsiteY2131" fmla="*/ 432828 h 459652"/>
              <a:gd name="connsiteX2132" fmla="*/ 9861105 w 11646040"/>
              <a:gd name="connsiteY2132" fmla="*/ 459652 h 459652"/>
              <a:gd name="connsiteX2133" fmla="*/ 9834521 w 11646040"/>
              <a:gd name="connsiteY2133" fmla="*/ 459652 h 459652"/>
              <a:gd name="connsiteX2134" fmla="*/ 9816312 w 11646040"/>
              <a:gd name="connsiteY2134" fmla="*/ 438804 h 459652"/>
              <a:gd name="connsiteX2135" fmla="*/ 9610041 w 11646040"/>
              <a:gd name="connsiteY2135" fmla="*/ 373149 h 459652"/>
              <a:gd name="connsiteX2136" fmla="*/ 9610041 w 11646040"/>
              <a:gd name="connsiteY2136" fmla="*/ 358840 h 459652"/>
              <a:gd name="connsiteX2137" fmla="*/ 9639367 w 11646040"/>
              <a:gd name="connsiteY2137" fmla="*/ 359315 h 459652"/>
              <a:gd name="connsiteX2138" fmla="*/ 9639367 w 11646040"/>
              <a:gd name="connsiteY2138" fmla="*/ 359388 h 459652"/>
              <a:gd name="connsiteX2139" fmla="*/ 9654984 w 11646040"/>
              <a:gd name="connsiteY2139" fmla="*/ 344350 h 459652"/>
              <a:gd name="connsiteX2140" fmla="*/ 9612597 w 11646040"/>
              <a:gd name="connsiteY2140" fmla="*/ 320478 h 459652"/>
              <a:gd name="connsiteX2141" fmla="*/ 9610041 w 11646040"/>
              <a:gd name="connsiteY2141" fmla="*/ 320514 h 459652"/>
              <a:gd name="connsiteX2142" fmla="*/ 9610041 w 11646040"/>
              <a:gd name="connsiteY2142" fmla="*/ 311827 h 459652"/>
              <a:gd name="connsiteX2143" fmla="*/ 9665906 w 11646040"/>
              <a:gd name="connsiteY2143" fmla="*/ 339641 h 459652"/>
              <a:gd name="connsiteX2144" fmla="*/ 9690585 w 11646040"/>
              <a:gd name="connsiteY2144" fmla="*/ 315915 h 459652"/>
              <a:gd name="connsiteX2145" fmla="*/ 9689888 w 11646040"/>
              <a:gd name="connsiteY2145" fmla="*/ 306900 h 459652"/>
              <a:gd name="connsiteX2146" fmla="*/ 9610041 w 11646040"/>
              <a:gd name="connsiteY2146" fmla="*/ 277553 h 459652"/>
              <a:gd name="connsiteX2147" fmla="*/ 9610041 w 11646040"/>
              <a:gd name="connsiteY2147" fmla="*/ 269778 h 459652"/>
              <a:gd name="connsiteX2148" fmla="*/ 9611388 w 11646040"/>
              <a:gd name="connsiteY2148" fmla="*/ 269742 h 459652"/>
              <a:gd name="connsiteX2149" fmla="*/ 9702808 w 11646040"/>
              <a:gd name="connsiteY2149" fmla="*/ 305914 h 459652"/>
              <a:gd name="connsiteX2150" fmla="*/ 9740176 w 11646040"/>
              <a:gd name="connsiteY2150" fmla="*/ 281130 h 459652"/>
              <a:gd name="connsiteX2151" fmla="*/ 9610041 w 11646040"/>
              <a:gd name="connsiteY2151" fmla="*/ 230576 h 459652"/>
              <a:gd name="connsiteX2152" fmla="*/ 9610041 w 11646040"/>
              <a:gd name="connsiteY2152" fmla="*/ 220648 h 459652"/>
              <a:gd name="connsiteX2153" fmla="*/ 9649964 w 11646040"/>
              <a:gd name="connsiteY2153" fmla="*/ 224225 h 459652"/>
              <a:gd name="connsiteX2154" fmla="*/ 9743012 w 11646040"/>
              <a:gd name="connsiteY2154" fmla="*/ 267734 h 459652"/>
              <a:gd name="connsiteX2155" fmla="*/ 9757001 w 11646040"/>
              <a:gd name="connsiteY2155" fmla="*/ 272771 h 459652"/>
              <a:gd name="connsiteX2156" fmla="*/ 9793485 w 11646040"/>
              <a:gd name="connsiteY2156" fmla="*/ 257295 h 459652"/>
              <a:gd name="connsiteX2157" fmla="*/ 9610041 w 11646040"/>
              <a:gd name="connsiteY2157" fmla="*/ 182724 h 459652"/>
              <a:gd name="connsiteX2158" fmla="*/ 9610041 w 11646040"/>
              <a:gd name="connsiteY2158" fmla="*/ 172868 h 459652"/>
              <a:gd name="connsiteX2159" fmla="*/ 9653962 w 11646040"/>
              <a:gd name="connsiteY2159" fmla="*/ 175935 h 459652"/>
              <a:gd name="connsiteX2160" fmla="*/ 9798366 w 11646040"/>
              <a:gd name="connsiteY2160" fmla="*/ 245615 h 459652"/>
              <a:gd name="connsiteX2161" fmla="*/ 9810496 w 11646040"/>
              <a:gd name="connsiteY2161" fmla="*/ 252440 h 459652"/>
              <a:gd name="connsiteX2162" fmla="*/ 9855160 w 11646040"/>
              <a:gd name="connsiteY2162" fmla="*/ 241892 h 459652"/>
              <a:gd name="connsiteX2163" fmla="*/ 9610041 w 11646040"/>
              <a:gd name="connsiteY2163" fmla="*/ 133667 h 459652"/>
              <a:gd name="connsiteX2164" fmla="*/ 9610041 w 11646040"/>
              <a:gd name="connsiteY2164" fmla="*/ 120198 h 459652"/>
              <a:gd name="connsiteX2165" fmla="*/ 9641924 w 11646040"/>
              <a:gd name="connsiteY2165" fmla="*/ 120198 h 459652"/>
              <a:gd name="connsiteX2166" fmla="*/ 9641878 w 11646040"/>
              <a:gd name="connsiteY2166" fmla="*/ 120307 h 459652"/>
              <a:gd name="connsiteX2167" fmla="*/ 9655589 w 11646040"/>
              <a:gd name="connsiteY2167" fmla="*/ 106838 h 459652"/>
              <a:gd name="connsiteX2168" fmla="*/ 9610320 w 11646040"/>
              <a:gd name="connsiteY2168" fmla="*/ 80777 h 459652"/>
              <a:gd name="connsiteX2169" fmla="*/ 9610041 w 11646040"/>
              <a:gd name="connsiteY2169" fmla="*/ 80777 h 459652"/>
              <a:gd name="connsiteX2170" fmla="*/ 9610041 w 11646040"/>
              <a:gd name="connsiteY2170" fmla="*/ 73148 h 459652"/>
              <a:gd name="connsiteX2171" fmla="*/ 9665952 w 11646040"/>
              <a:gd name="connsiteY2171" fmla="*/ 100962 h 459652"/>
              <a:gd name="connsiteX2172" fmla="*/ 9694303 w 11646040"/>
              <a:gd name="connsiteY2172" fmla="*/ 73842 h 459652"/>
              <a:gd name="connsiteX2173" fmla="*/ 9610041 w 11646040"/>
              <a:gd name="connsiteY2173" fmla="*/ 38180 h 459652"/>
              <a:gd name="connsiteX2174" fmla="*/ 9610041 w 11646040"/>
              <a:gd name="connsiteY2174" fmla="*/ 30588 h 459652"/>
              <a:gd name="connsiteX2175" fmla="*/ 9611063 w 11646040"/>
              <a:gd name="connsiteY2175" fmla="*/ 30552 h 459652"/>
              <a:gd name="connsiteX2176" fmla="*/ 9702576 w 11646040"/>
              <a:gd name="connsiteY2176" fmla="*/ 66943 h 459652"/>
              <a:gd name="connsiteX2177" fmla="*/ 9740084 w 11646040"/>
              <a:gd name="connsiteY2177" fmla="*/ 42451 h 459652"/>
              <a:gd name="connsiteX2178" fmla="*/ 9670879 w 11646040"/>
              <a:gd name="connsiteY2178" fmla="*/ 37 h 459652"/>
              <a:gd name="connsiteX2179" fmla="*/ 9698254 w 11646040"/>
              <a:gd name="connsiteY2179" fmla="*/ 37 h 459652"/>
              <a:gd name="connsiteX2180" fmla="*/ 9743244 w 11646040"/>
              <a:gd name="connsiteY2180" fmla="*/ 29018 h 459652"/>
              <a:gd name="connsiteX2181" fmla="*/ 9757233 w 11646040"/>
              <a:gd name="connsiteY2181" fmla="*/ 33800 h 459652"/>
              <a:gd name="connsiteX2182" fmla="*/ 9793160 w 11646040"/>
              <a:gd name="connsiteY2182" fmla="*/ 18652 h 459652"/>
              <a:gd name="connsiteX2183" fmla="*/ 9773779 w 11646040"/>
              <a:gd name="connsiteY2183" fmla="*/ 37 h 459652"/>
              <a:gd name="connsiteX2184" fmla="*/ 9791348 w 11646040"/>
              <a:gd name="connsiteY2184" fmla="*/ 37 h 459652"/>
              <a:gd name="connsiteX2185" fmla="*/ 9796553 w 11646040"/>
              <a:gd name="connsiteY2185" fmla="*/ 5037 h 459652"/>
              <a:gd name="connsiteX2186" fmla="*/ 9809520 w 11646040"/>
              <a:gd name="connsiteY2186" fmla="*/ 13250 h 459652"/>
              <a:gd name="connsiteX2187" fmla="*/ 9855346 w 11646040"/>
              <a:gd name="connsiteY2187" fmla="*/ 3066 h 459652"/>
              <a:gd name="connsiteX2188" fmla="*/ 9852743 w 11646040"/>
              <a:gd name="connsiteY2188" fmla="*/ 37 h 459652"/>
              <a:gd name="connsiteX2189" fmla="*/ 9878724 w 11646040"/>
              <a:gd name="connsiteY2189" fmla="*/ 37 h 459652"/>
              <a:gd name="connsiteX2190" fmla="*/ 9887834 w 11646040"/>
              <a:gd name="connsiteY2190" fmla="*/ 767 h 459652"/>
              <a:gd name="connsiteX2191" fmla="*/ 9943374 w 11646040"/>
              <a:gd name="connsiteY2191" fmla="*/ 840 h 459652"/>
              <a:gd name="connsiteX2192" fmla="*/ 9952343 w 11646040"/>
              <a:gd name="connsiteY2192" fmla="*/ 0 h 459652"/>
              <a:gd name="connsiteX2193" fmla="*/ 9341868 w 11646040"/>
              <a:gd name="connsiteY2193" fmla="*/ 0 h 459652"/>
              <a:gd name="connsiteX2194" fmla="*/ 9367664 w 11646040"/>
              <a:gd name="connsiteY2194" fmla="*/ 0 h 459652"/>
              <a:gd name="connsiteX2195" fmla="*/ 9366363 w 11646040"/>
              <a:gd name="connsiteY2195" fmla="*/ 1533 h 459652"/>
              <a:gd name="connsiteX2196" fmla="*/ 9370405 w 11646040"/>
              <a:gd name="connsiteY2196" fmla="*/ 4417 h 459652"/>
              <a:gd name="connsiteX2197" fmla="*/ 9399082 w 11646040"/>
              <a:gd name="connsiteY2197" fmla="*/ 11425 h 459652"/>
              <a:gd name="connsiteX2198" fmla="*/ 9424040 w 11646040"/>
              <a:gd name="connsiteY2198" fmla="*/ 5147 h 459652"/>
              <a:gd name="connsiteX2199" fmla="*/ 9429524 w 11646040"/>
              <a:gd name="connsiteY2199" fmla="*/ 37 h 459652"/>
              <a:gd name="connsiteX2200" fmla="*/ 9446442 w 11646040"/>
              <a:gd name="connsiteY2200" fmla="*/ 37 h 459652"/>
              <a:gd name="connsiteX2201" fmla="*/ 9427247 w 11646040"/>
              <a:gd name="connsiteY2201" fmla="*/ 18762 h 459652"/>
              <a:gd name="connsiteX2202" fmla="*/ 9469263 w 11646040"/>
              <a:gd name="connsiteY2202" fmla="*/ 36392 h 459652"/>
              <a:gd name="connsiteX2203" fmla="*/ 9522060 w 11646040"/>
              <a:gd name="connsiteY2203" fmla="*/ 37 h 459652"/>
              <a:gd name="connsiteX2204" fmla="*/ 9551247 w 11646040"/>
              <a:gd name="connsiteY2204" fmla="*/ 37 h 459652"/>
              <a:gd name="connsiteX2205" fmla="*/ 9481624 w 11646040"/>
              <a:gd name="connsiteY2205" fmla="*/ 43473 h 459652"/>
              <a:gd name="connsiteX2206" fmla="*/ 9517970 w 11646040"/>
              <a:gd name="connsiteY2206" fmla="*/ 67125 h 459652"/>
              <a:gd name="connsiteX2207" fmla="*/ 9609809 w 11646040"/>
              <a:gd name="connsiteY2207" fmla="*/ 30588 h 459652"/>
              <a:gd name="connsiteX2208" fmla="*/ 9609994 w 11646040"/>
              <a:gd name="connsiteY2208" fmla="*/ 30588 h 459652"/>
              <a:gd name="connsiteX2209" fmla="*/ 9609994 w 11646040"/>
              <a:gd name="connsiteY2209" fmla="*/ 38253 h 459652"/>
              <a:gd name="connsiteX2210" fmla="*/ 9531541 w 11646040"/>
              <a:gd name="connsiteY2210" fmla="*/ 66760 h 459652"/>
              <a:gd name="connsiteX2211" fmla="*/ 9531355 w 11646040"/>
              <a:gd name="connsiteY2211" fmla="*/ 66943 h 459652"/>
              <a:gd name="connsiteX2212" fmla="*/ 9528009 w 11646040"/>
              <a:gd name="connsiteY2212" fmla="*/ 74900 h 459652"/>
              <a:gd name="connsiteX2213" fmla="*/ 9554780 w 11646040"/>
              <a:gd name="connsiteY2213" fmla="*/ 101473 h 459652"/>
              <a:gd name="connsiteX2214" fmla="*/ 9609948 w 11646040"/>
              <a:gd name="connsiteY2214" fmla="*/ 73440 h 459652"/>
              <a:gd name="connsiteX2215" fmla="*/ 9609948 w 11646040"/>
              <a:gd name="connsiteY2215" fmla="*/ 80923 h 459652"/>
              <a:gd name="connsiteX2216" fmla="*/ 9609855 w 11646040"/>
              <a:gd name="connsiteY2216" fmla="*/ 80923 h 459652"/>
              <a:gd name="connsiteX2217" fmla="*/ 9565377 w 11646040"/>
              <a:gd name="connsiteY2217" fmla="*/ 106072 h 459652"/>
              <a:gd name="connsiteX2218" fmla="*/ 9578994 w 11646040"/>
              <a:gd name="connsiteY2218" fmla="*/ 120307 h 459652"/>
              <a:gd name="connsiteX2219" fmla="*/ 9609994 w 11646040"/>
              <a:gd name="connsiteY2219" fmla="*/ 120307 h 459652"/>
              <a:gd name="connsiteX2220" fmla="*/ 9609994 w 11646040"/>
              <a:gd name="connsiteY2220" fmla="*/ 133265 h 459652"/>
              <a:gd name="connsiteX2221" fmla="*/ 9596052 w 11646040"/>
              <a:gd name="connsiteY2221" fmla="*/ 133520 h 459652"/>
              <a:gd name="connsiteX2222" fmla="*/ 9595913 w 11646040"/>
              <a:gd name="connsiteY2222" fmla="*/ 133593 h 459652"/>
              <a:gd name="connsiteX2223" fmla="*/ 9368128 w 11646040"/>
              <a:gd name="connsiteY2223" fmla="*/ 242914 h 459652"/>
              <a:gd name="connsiteX2224" fmla="*/ 9398105 w 11646040"/>
              <a:gd name="connsiteY2224" fmla="*/ 250287 h 459652"/>
              <a:gd name="connsiteX2225" fmla="*/ 9424319 w 11646040"/>
              <a:gd name="connsiteY2225" fmla="*/ 244191 h 459652"/>
              <a:gd name="connsiteX2226" fmla="*/ 9609994 w 11646040"/>
              <a:gd name="connsiteY2226" fmla="*/ 173051 h 459652"/>
              <a:gd name="connsiteX2227" fmla="*/ 9609994 w 11646040"/>
              <a:gd name="connsiteY2227" fmla="*/ 182906 h 459652"/>
              <a:gd name="connsiteX2228" fmla="*/ 9588289 w 11646040"/>
              <a:gd name="connsiteY2228" fmla="*/ 183600 h 459652"/>
              <a:gd name="connsiteX2229" fmla="*/ 9427154 w 11646040"/>
              <a:gd name="connsiteY2229" fmla="*/ 257806 h 459652"/>
              <a:gd name="connsiteX2230" fmla="*/ 9454808 w 11646040"/>
              <a:gd name="connsiteY2230" fmla="*/ 269888 h 459652"/>
              <a:gd name="connsiteX2231" fmla="*/ 9479580 w 11646040"/>
              <a:gd name="connsiteY2231" fmla="*/ 266712 h 459652"/>
              <a:gd name="connsiteX2232" fmla="*/ 9609994 w 11646040"/>
              <a:gd name="connsiteY2232" fmla="*/ 220393 h 459652"/>
              <a:gd name="connsiteX2233" fmla="*/ 9609994 w 11646040"/>
              <a:gd name="connsiteY2233" fmla="*/ 230503 h 459652"/>
              <a:gd name="connsiteX2234" fmla="*/ 9594703 w 11646040"/>
              <a:gd name="connsiteY2234" fmla="*/ 231051 h 459652"/>
              <a:gd name="connsiteX2235" fmla="*/ 9480463 w 11646040"/>
              <a:gd name="connsiteY2235" fmla="*/ 281751 h 459652"/>
              <a:gd name="connsiteX2236" fmla="*/ 9517645 w 11646040"/>
              <a:gd name="connsiteY2236" fmla="*/ 306133 h 459652"/>
              <a:gd name="connsiteX2237" fmla="*/ 9608508 w 11646040"/>
              <a:gd name="connsiteY2237" fmla="*/ 269742 h 459652"/>
              <a:gd name="connsiteX2238" fmla="*/ 9609994 w 11646040"/>
              <a:gd name="connsiteY2238" fmla="*/ 269742 h 459652"/>
              <a:gd name="connsiteX2239" fmla="*/ 9609994 w 11646040"/>
              <a:gd name="connsiteY2239" fmla="*/ 277553 h 459652"/>
              <a:gd name="connsiteX2240" fmla="*/ 9530751 w 11646040"/>
              <a:gd name="connsiteY2240" fmla="*/ 306535 h 459652"/>
              <a:gd name="connsiteX2241" fmla="*/ 9528148 w 11646040"/>
              <a:gd name="connsiteY2241" fmla="*/ 314638 h 459652"/>
              <a:gd name="connsiteX2242" fmla="*/ 9554408 w 11646040"/>
              <a:gd name="connsiteY2242" fmla="*/ 340334 h 459652"/>
              <a:gd name="connsiteX2243" fmla="*/ 9609948 w 11646040"/>
              <a:gd name="connsiteY2243" fmla="*/ 312740 h 459652"/>
              <a:gd name="connsiteX2244" fmla="*/ 9609948 w 11646040"/>
              <a:gd name="connsiteY2244" fmla="*/ 320770 h 459652"/>
              <a:gd name="connsiteX2245" fmla="*/ 9565609 w 11646040"/>
              <a:gd name="connsiteY2245" fmla="*/ 343619 h 459652"/>
              <a:gd name="connsiteX2246" fmla="*/ 9580947 w 11646040"/>
              <a:gd name="connsiteY2246" fmla="*/ 359497 h 459652"/>
              <a:gd name="connsiteX2247" fmla="*/ 9609948 w 11646040"/>
              <a:gd name="connsiteY2247" fmla="*/ 359023 h 459652"/>
              <a:gd name="connsiteX2248" fmla="*/ 9609948 w 11646040"/>
              <a:gd name="connsiteY2248" fmla="*/ 373003 h 459652"/>
              <a:gd name="connsiteX2249" fmla="*/ 9416076 w 11646040"/>
              <a:gd name="connsiteY2249" fmla="*/ 432715 h 459652"/>
              <a:gd name="connsiteX2250" fmla="*/ 9387191 w 11646040"/>
              <a:gd name="connsiteY2250" fmla="*/ 459652 h 459652"/>
              <a:gd name="connsiteX2251" fmla="*/ 9361442 w 11646040"/>
              <a:gd name="connsiteY2251" fmla="*/ 459652 h 459652"/>
              <a:gd name="connsiteX2252" fmla="*/ 9386905 w 11646040"/>
              <a:gd name="connsiteY2252" fmla="*/ 430455 h 459652"/>
              <a:gd name="connsiteX2253" fmla="*/ 9346051 w 11646040"/>
              <a:gd name="connsiteY2253" fmla="*/ 403518 h 459652"/>
              <a:gd name="connsiteX2254" fmla="*/ 9343310 w 11646040"/>
              <a:gd name="connsiteY2254" fmla="*/ 402459 h 459652"/>
              <a:gd name="connsiteX2255" fmla="*/ 9343310 w 11646040"/>
              <a:gd name="connsiteY2255" fmla="*/ 402532 h 459652"/>
              <a:gd name="connsiteX2256" fmla="*/ 9308383 w 11646040"/>
              <a:gd name="connsiteY2256" fmla="*/ 396794 h 459652"/>
              <a:gd name="connsiteX2257" fmla="*/ 9222097 w 11646040"/>
              <a:gd name="connsiteY2257" fmla="*/ 432828 h 459652"/>
              <a:gd name="connsiteX2258" fmla="*/ 9250630 w 11646040"/>
              <a:gd name="connsiteY2258" fmla="*/ 459652 h 459652"/>
              <a:gd name="connsiteX2259" fmla="*/ 9224046 w 11646040"/>
              <a:gd name="connsiteY2259" fmla="*/ 459652 h 459652"/>
              <a:gd name="connsiteX2260" fmla="*/ 9205837 w 11646040"/>
              <a:gd name="connsiteY2260" fmla="*/ 438804 h 459652"/>
              <a:gd name="connsiteX2261" fmla="*/ 8999566 w 11646040"/>
              <a:gd name="connsiteY2261" fmla="*/ 373149 h 459652"/>
              <a:gd name="connsiteX2262" fmla="*/ 8999566 w 11646040"/>
              <a:gd name="connsiteY2262" fmla="*/ 358840 h 459652"/>
              <a:gd name="connsiteX2263" fmla="*/ 9028892 w 11646040"/>
              <a:gd name="connsiteY2263" fmla="*/ 359315 h 459652"/>
              <a:gd name="connsiteX2264" fmla="*/ 9028892 w 11646040"/>
              <a:gd name="connsiteY2264" fmla="*/ 359388 h 459652"/>
              <a:gd name="connsiteX2265" fmla="*/ 9044509 w 11646040"/>
              <a:gd name="connsiteY2265" fmla="*/ 344350 h 459652"/>
              <a:gd name="connsiteX2266" fmla="*/ 9002121 w 11646040"/>
              <a:gd name="connsiteY2266" fmla="*/ 320478 h 459652"/>
              <a:gd name="connsiteX2267" fmla="*/ 8999566 w 11646040"/>
              <a:gd name="connsiteY2267" fmla="*/ 320514 h 459652"/>
              <a:gd name="connsiteX2268" fmla="*/ 8999566 w 11646040"/>
              <a:gd name="connsiteY2268" fmla="*/ 311827 h 459652"/>
              <a:gd name="connsiteX2269" fmla="*/ 9055431 w 11646040"/>
              <a:gd name="connsiteY2269" fmla="*/ 339641 h 459652"/>
              <a:gd name="connsiteX2270" fmla="*/ 9080110 w 11646040"/>
              <a:gd name="connsiteY2270" fmla="*/ 315915 h 459652"/>
              <a:gd name="connsiteX2271" fmla="*/ 9079413 w 11646040"/>
              <a:gd name="connsiteY2271" fmla="*/ 306900 h 459652"/>
              <a:gd name="connsiteX2272" fmla="*/ 8999566 w 11646040"/>
              <a:gd name="connsiteY2272" fmla="*/ 277553 h 459652"/>
              <a:gd name="connsiteX2273" fmla="*/ 8999566 w 11646040"/>
              <a:gd name="connsiteY2273" fmla="*/ 269778 h 459652"/>
              <a:gd name="connsiteX2274" fmla="*/ 9000913 w 11646040"/>
              <a:gd name="connsiteY2274" fmla="*/ 269742 h 459652"/>
              <a:gd name="connsiteX2275" fmla="*/ 9092333 w 11646040"/>
              <a:gd name="connsiteY2275" fmla="*/ 305914 h 459652"/>
              <a:gd name="connsiteX2276" fmla="*/ 9129701 w 11646040"/>
              <a:gd name="connsiteY2276" fmla="*/ 281130 h 459652"/>
              <a:gd name="connsiteX2277" fmla="*/ 8999566 w 11646040"/>
              <a:gd name="connsiteY2277" fmla="*/ 230576 h 459652"/>
              <a:gd name="connsiteX2278" fmla="*/ 8999566 w 11646040"/>
              <a:gd name="connsiteY2278" fmla="*/ 220648 h 459652"/>
              <a:gd name="connsiteX2279" fmla="*/ 9039489 w 11646040"/>
              <a:gd name="connsiteY2279" fmla="*/ 224225 h 459652"/>
              <a:gd name="connsiteX2280" fmla="*/ 9132536 w 11646040"/>
              <a:gd name="connsiteY2280" fmla="*/ 267734 h 459652"/>
              <a:gd name="connsiteX2281" fmla="*/ 9146526 w 11646040"/>
              <a:gd name="connsiteY2281" fmla="*/ 272771 h 459652"/>
              <a:gd name="connsiteX2282" fmla="*/ 9183010 w 11646040"/>
              <a:gd name="connsiteY2282" fmla="*/ 257295 h 459652"/>
              <a:gd name="connsiteX2283" fmla="*/ 8999566 w 11646040"/>
              <a:gd name="connsiteY2283" fmla="*/ 182724 h 459652"/>
              <a:gd name="connsiteX2284" fmla="*/ 8999566 w 11646040"/>
              <a:gd name="connsiteY2284" fmla="*/ 172868 h 459652"/>
              <a:gd name="connsiteX2285" fmla="*/ 9043487 w 11646040"/>
              <a:gd name="connsiteY2285" fmla="*/ 175935 h 459652"/>
              <a:gd name="connsiteX2286" fmla="*/ 9187890 w 11646040"/>
              <a:gd name="connsiteY2286" fmla="*/ 245615 h 459652"/>
              <a:gd name="connsiteX2287" fmla="*/ 9200020 w 11646040"/>
              <a:gd name="connsiteY2287" fmla="*/ 252440 h 459652"/>
              <a:gd name="connsiteX2288" fmla="*/ 9244685 w 11646040"/>
              <a:gd name="connsiteY2288" fmla="*/ 241892 h 459652"/>
              <a:gd name="connsiteX2289" fmla="*/ 8999566 w 11646040"/>
              <a:gd name="connsiteY2289" fmla="*/ 133667 h 459652"/>
              <a:gd name="connsiteX2290" fmla="*/ 8999566 w 11646040"/>
              <a:gd name="connsiteY2290" fmla="*/ 120198 h 459652"/>
              <a:gd name="connsiteX2291" fmla="*/ 9031449 w 11646040"/>
              <a:gd name="connsiteY2291" fmla="*/ 120198 h 459652"/>
              <a:gd name="connsiteX2292" fmla="*/ 9031403 w 11646040"/>
              <a:gd name="connsiteY2292" fmla="*/ 120307 h 459652"/>
              <a:gd name="connsiteX2293" fmla="*/ 9045113 w 11646040"/>
              <a:gd name="connsiteY2293" fmla="*/ 106838 h 459652"/>
              <a:gd name="connsiteX2294" fmla="*/ 8999845 w 11646040"/>
              <a:gd name="connsiteY2294" fmla="*/ 80777 h 459652"/>
              <a:gd name="connsiteX2295" fmla="*/ 8999566 w 11646040"/>
              <a:gd name="connsiteY2295" fmla="*/ 80777 h 459652"/>
              <a:gd name="connsiteX2296" fmla="*/ 8999566 w 11646040"/>
              <a:gd name="connsiteY2296" fmla="*/ 73148 h 459652"/>
              <a:gd name="connsiteX2297" fmla="*/ 9055477 w 11646040"/>
              <a:gd name="connsiteY2297" fmla="*/ 100962 h 459652"/>
              <a:gd name="connsiteX2298" fmla="*/ 9083828 w 11646040"/>
              <a:gd name="connsiteY2298" fmla="*/ 73842 h 459652"/>
              <a:gd name="connsiteX2299" fmla="*/ 8999566 w 11646040"/>
              <a:gd name="connsiteY2299" fmla="*/ 38180 h 459652"/>
              <a:gd name="connsiteX2300" fmla="*/ 8999566 w 11646040"/>
              <a:gd name="connsiteY2300" fmla="*/ 30588 h 459652"/>
              <a:gd name="connsiteX2301" fmla="*/ 9000588 w 11646040"/>
              <a:gd name="connsiteY2301" fmla="*/ 30552 h 459652"/>
              <a:gd name="connsiteX2302" fmla="*/ 9092101 w 11646040"/>
              <a:gd name="connsiteY2302" fmla="*/ 66943 h 459652"/>
              <a:gd name="connsiteX2303" fmla="*/ 9129609 w 11646040"/>
              <a:gd name="connsiteY2303" fmla="*/ 42451 h 459652"/>
              <a:gd name="connsiteX2304" fmla="*/ 9060404 w 11646040"/>
              <a:gd name="connsiteY2304" fmla="*/ 37 h 459652"/>
              <a:gd name="connsiteX2305" fmla="*/ 9087779 w 11646040"/>
              <a:gd name="connsiteY2305" fmla="*/ 37 h 459652"/>
              <a:gd name="connsiteX2306" fmla="*/ 9132768 w 11646040"/>
              <a:gd name="connsiteY2306" fmla="*/ 29018 h 459652"/>
              <a:gd name="connsiteX2307" fmla="*/ 9146758 w 11646040"/>
              <a:gd name="connsiteY2307" fmla="*/ 33800 h 459652"/>
              <a:gd name="connsiteX2308" fmla="*/ 9182685 w 11646040"/>
              <a:gd name="connsiteY2308" fmla="*/ 18652 h 459652"/>
              <a:gd name="connsiteX2309" fmla="*/ 9163304 w 11646040"/>
              <a:gd name="connsiteY2309" fmla="*/ 37 h 459652"/>
              <a:gd name="connsiteX2310" fmla="*/ 9180873 w 11646040"/>
              <a:gd name="connsiteY2310" fmla="*/ 37 h 459652"/>
              <a:gd name="connsiteX2311" fmla="*/ 9186078 w 11646040"/>
              <a:gd name="connsiteY2311" fmla="*/ 5037 h 459652"/>
              <a:gd name="connsiteX2312" fmla="*/ 9199045 w 11646040"/>
              <a:gd name="connsiteY2312" fmla="*/ 13250 h 459652"/>
              <a:gd name="connsiteX2313" fmla="*/ 9244871 w 11646040"/>
              <a:gd name="connsiteY2313" fmla="*/ 3066 h 459652"/>
              <a:gd name="connsiteX2314" fmla="*/ 9242268 w 11646040"/>
              <a:gd name="connsiteY2314" fmla="*/ 37 h 459652"/>
              <a:gd name="connsiteX2315" fmla="*/ 9268249 w 11646040"/>
              <a:gd name="connsiteY2315" fmla="*/ 37 h 459652"/>
              <a:gd name="connsiteX2316" fmla="*/ 9277359 w 11646040"/>
              <a:gd name="connsiteY2316" fmla="*/ 767 h 459652"/>
              <a:gd name="connsiteX2317" fmla="*/ 9332899 w 11646040"/>
              <a:gd name="connsiteY2317" fmla="*/ 840 h 459652"/>
              <a:gd name="connsiteX2318" fmla="*/ 9341868 w 11646040"/>
              <a:gd name="connsiteY2318" fmla="*/ 0 h 459652"/>
              <a:gd name="connsiteX2319" fmla="*/ 8731393 w 11646040"/>
              <a:gd name="connsiteY2319" fmla="*/ 0 h 459652"/>
              <a:gd name="connsiteX2320" fmla="*/ 8757189 w 11646040"/>
              <a:gd name="connsiteY2320" fmla="*/ 0 h 459652"/>
              <a:gd name="connsiteX2321" fmla="*/ 8755887 w 11646040"/>
              <a:gd name="connsiteY2321" fmla="*/ 1533 h 459652"/>
              <a:gd name="connsiteX2322" fmla="*/ 8759930 w 11646040"/>
              <a:gd name="connsiteY2322" fmla="*/ 4417 h 459652"/>
              <a:gd name="connsiteX2323" fmla="*/ 8788606 w 11646040"/>
              <a:gd name="connsiteY2323" fmla="*/ 11425 h 459652"/>
              <a:gd name="connsiteX2324" fmla="*/ 8813565 w 11646040"/>
              <a:gd name="connsiteY2324" fmla="*/ 5147 h 459652"/>
              <a:gd name="connsiteX2325" fmla="*/ 8819049 w 11646040"/>
              <a:gd name="connsiteY2325" fmla="*/ 37 h 459652"/>
              <a:gd name="connsiteX2326" fmla="*/ 8835966 w 11646040"/>
              <a:gd name="connsiteY2326" fmla="*/ 37 h 459652"/>
              <a:gd name="connsiteX2327" fmla="*/ 8816772 w 11646040"/>
              <a:gd name="connsiteY2327" fmla="*/ 18762 h 459652"/>
              <a:gd name="connsiteX2328" fmla="*/ 8858787 w 11646040"/>
              <a:gd name="connsiteY2328" fmla="*/ 36392 h 459652"/>
              <a:gd name="connsiteX2329" fmla="*/ 8911585 w 11646040"/>
              <a:gd name="connsiteY2329" fmla="*/ 37 h 459652"/>
              <a:gd name="connsiteX2330" fmla="*/ 8940772 w 11646040"/>
              <a:gd name="connsiteY2330" fmla="*/ 37 h 459652"/>
              <a:gd name="connsiteX2331" fmla="*/ 8871149 w 11646040"/>
              <a:gd name="connsiteY2331" fmla="*/ 43473 h 459652"/>
              <a:gd name="connsiteX2332" fmla="*/ 8907494 w 11646040"/>
              <a:gd name="connsiteY2332" fmla="*/ 67125 h 459652"/>
              <a:gd name="connsiteX2333" fmla="*/ 8999334 w 11646040"/>
              <a:gd name="connsiteY2333" fmla="*/ 30588 h 459652"/>
              <a:gd name="connsiteX2334" fmla="*/ 8999519 w 11646040"/>
              <a:gd name="connsiteY2334" fmla="*/ 30588 h 459652"/>
              <a:gd name="connsiteX2335" fmla="*/ 8999519 w 11646040"/>
              <a:gd name="connsiteY2335" fmla="*/ 38253 h 459652"/>
              <a:gd name="connsiteX2336" fmla="*/ 8921066 w 11646040"/>
              <a:gd name="connsiteY2336" fmla="*/ 66760 h 459652"/>
              <a:gd name="connsiteX2337" fmla="*/ 8920880 w 11646040"/>
              <a:gd name="connsiteY2337" fmla="*/ 66943 h 459652"/>
              <a:gd name="connsiteX2338" fmla="*/ 8917534 w 11646040"/>
              <a:gd name="connsiteY2338" fmla="*/ 74900 h 459652"/>
              <a:gd name="connsiteX2339" fmla="*/ 8944305 w 11646040"/>
              <a:gd name="connsiteY2339" fmla="*/ 101473 h 459652"/>
              <a:gd name="connsiteX2340" fmla="*/ 8999473 w 11646040"/>
              <a:gd name="connsiteY2340" fmla="*/ 73440 h 459652"/>
              <a:gd name="connsiteX2341" fmla="*/ 8999473 w 11646040"/>
              <a:gd name="connsiteY2341" fmla="*/ 80923 h 459652"/>
              <a:gd name="connsiteX2342" fmla="*/ 8999380 w 11646040"/>
              <a:gd name="connsiteY2342" fmla="*/ 80923 h 459652"/>
              <a:gd name="connsiteX2343" fmla="*/ 8954902 w 11646040"/>
              <a:gd name="connsiteY2343" fmla="*/ 106072 h 459652"/>
              <a:gd name="connsiteX2344" fmla="*/ 8968519 w 11646040"/>
              <a:gd name="connsiteY2344" fmla="*/ 120307 h 459652"/>
              <a:gd name="connsiteX2345" fmla="*/ 8999519 w 11646040"/>
              <a:gd name="connsiteY2345" fmla="*/ 120307 h 459652"/>
              <a:gd name="connsiteX2346" fmla="*/ 8999519 w 11646040"/>
              <a:gd name="connsiteY2346" fmla="*/ 133265 h 459652"/>
              <a:gd name="connsiteX2347" fmla="*/ 8985576 w 11646040"/>
              <a:gd name="connsiteY2347" fmla="*/ 133520 h 459652"/>
              <a:gd name="connsiteX2348" fmla="*/ 8985437 w 11646040"/>
              <a:gd name="connsiteY2348" fmla="*/ 133593 h 459652"/>
              <a:gd name="connsiteX2349" fmla="*/ 8757653 w 11646040"/>
              <a:gd name="connsiteY2349" fmla="*/ 242914 h 459652"/>
              <a:gd name="connsiteX2350" fmla="*/ 8787630 w 11646040"/>
              <a:gd name="connsiteY2350" fmla="*/ 250287 h 459652"/>
              <a:gd name="connsiteX2351" fmla="*/ 8813844 w 11646040"/>
              <a:gd name="connsiteY2351" fmla="*/ 244191 h 459652"/>
              <a:gd name="connsiteX2352" fmla="*/ 8999519 w 11646040"/>
              <a:gd name="connsiteY2352" fmla="*/ 173051 h 459652"/>
              <a:gd name="connsiteX2353" fmla="*/ 8999519 w 11646040"/>
              <a:gd name="connsiteY2353" fmla="*/ 182906 h 459652"/>
              <a:gd name="connsiteX2354" fmla="*/ 8977814 w 11646040"/>
              <a:gd name="connsiteY2354" fmla="*/ 183600 h 459652"/>
              <a:gd name="connsiteX2355" fmla="*/ 8816679 w 11646040"/>
              <a:gd name="connsiteY2355" fmla="*/ 257806 h 459652"/>
              <a:gd name="connsiteX2356" fmla="*/ 8844333 w 11646040"/>
              <a:gd name="connsiteY2356" fmla="*/ 269888 h 459652"/>
              <a:gd name="connsiteX2357" fmla="*/ 8869105 w 11646040"/>
              <a:gd name="connsiteY2357" fmla="*/ 266712 h 459652"/>
              <a:gd name="connsiteX2358" fmla="*/ 8999519 w 11646040"/>
              <a:gd name="connsiteY2358" fmla="*/ 220393 h 459652"/>
              <a:gd name="connsiteX2359" fmla="*/ 8999519 w 11646040"/>
              <a:gd name="connsiteY2359" fmla="*/ 230503 h 459652"/>
              <a:gd name="connsiteX2360" fmla="*/ 8984228 w 11646040"/>
              <a:gd name="connsiteY2360" fmla="*/ 231051 h 459652"/>
              <a:gd name="connsiteX2361" fmla="*/ 8869988 w 11646040"/>
              <a:gd name="connsiteY2361" fmla="*/ 281751 h 459652"/>
              <a:gd name="connsiteX2362" fmla="*/ 8907169 w 11646040"/>
              <a:gd name="connsiteY2362" fmla="*/ 306133 h 459652"/>
              <a:gd name="connsiteX2363" fmla="*/ 8998033 w 11646040"/>
              <a:gd name="connsiteY2363" fmla="*/ 269742 h 459652"/>
              <a:gd name="connsiteX2364" fmla="*/ 8999519 w 11646040"/>
              <a:gd name="connsiteY2364" fmla="*/ 269742 h 459652"/>
              <a:gd name="connsiteX2365" fmla="*/ 8999519 w 11646040"/>
              <a:gd name="connsiteY2365" fmla="*/ 277553 h 459652"/>
              <a:gd name="connsiteX2366" fmla="*/ 8920276 w 11646040"/>
              <a:gd name="connsiteY2366" fmla="*/ 306535 h 459652"/>
              <a:gd name="connsiteX2367" fmla="*/ 8917673 w 11646040"/>
              <a:gd name="connsiteY2367" fmla="*/ 314638 h 459652"/>
              <a:gd name="connsiteX2368" fmla="*/ 8943933 w 11646040"/>
              <a:gd name="connsiteY2368" fmla="*/ 340334 h 459652"/>
              <a:gd name="connsiteX2369" fmla="*/ 8999473 w 11646040"/>
              <a:gd name="connsiteY2369" fmla="*/ 312740 h 459652"/>
              <a:gd name="connsiteX2370" fmla="*/ 8999473 w 11646040"/>
              <a:gd name="connsiteY2370" fmla="*/ 320770 h 459652"/>
              <a:gd name="connsiteX2371" fmla="*/ 8955134 w 11646040"/>
              <a:gd name="connsiteY2371" fmla="*/ 343619 h 459652"/>
              <a:gd name="connsiteX2372" fmla="*/ 8970472 w 11646040"/>
              <a:gd name="connsiteY2372" fmla="*/ 359497 h 459652"/>
              <a:gd name="connsiteX2373" fmla="*/ 8999473 w 11646040"/>
              <a:gd name="connsiteY2373" fmla="*/ 359023 h 459652"/>
              <a:gd name="connsiteX2374" fmla="*/ 8999473 w 11646040"/>
              <a:gd name="connsiteY2374" fmla="*/ 373003 h 459652"/>
              <a:gd name="connsiteX2375" fmla="*/ 8805601 w 11646040"/>
              <a:gd name="connsiteY2375" fmla="*/ 432715 h 459652"/>
              <a:gd name="connsiteX2376" fmla="*/ 8776716 w 11646040"/>
              <a:gd name="connsiteY2376" fmla="*/ 459652 h 459652"/>
              <a:gd name="connsiteX2377" fmla="*/ 8750967 w 11646040"/>
              <a:gd name="connsiteY2377" fmla="*/ 459652 h 459652"/>
              <a:gd name="connsiteX2378" fmla="*/ 8776429 w 11646040"/>
              <a:gd name="connsiteY2378" fmla="*/ 430455 h 459652"/>
              <a:gd name="connsiteX2379" fmla="*/ 8735576 w 11646040"/>
              <a:gd name="connsiteY2379" fmla="*/ 403518 h 459652"/>
              <a:gd name="connsiteX2380" fmla="*/ 8732834 w 11646040"/>
              <a:gd name="connsiteY2380" fmla="*/ 402459 h 459652"/>
              <a:gd name="connsiteX2381" fmla="*/ 8732834 w 11646040"/>
              <a:gd name="connsiteY2381" fmla="*/ 402532 h 459652"/>
              <a:gd name="connsiteX2382" fmla="*/ 8697908 w 11646040"/>
              <a:gd name="connsiteY2382" fmla="*/ 396794 h 459652"/>
              <a:gd name="connsiteX2383" fmla="*/ 8611622 w 11646040"/>
              <a:gd name="connsiteY2383" fmla="*/ 432828 h 459652"/>
              <a:gd name="connsiteX2384" fmla="*/ 8640155 w 11646040"/>
              <a:gd name="connsiteY2384" fmla="*/ 459652 h 459652"/>
              <a:gd name="connsiteX2385" fmla="*/ 8613571 w 11646040"/>
              <a:gd name="connsiteY2385" fmla="*/ 459652 h 459652"/>
              <a:gd name="connsiteX2386" fmla="*/ 8595361 w 11646040"/>
              <a:gd name="connsiteY2386" fmla="*/ 438804 h 459652"/>
              <a:gd name="connsiteX2387" fmla="*/ 8389091 w 11646040"/>
              <a:gd name="connsiteY2387" fmla="*/ 373149 h 459652"/>
              <a:gd name="connsiteX2388" fmla="*/ 8389091 w 11646040"/>
              <a:gd name="connsiteY2388" fmla="*/ 358840 h 459652"/>
              <a:gd name="connsiteX2389" fmla="*/ 8418417 w 11646040"/>
              <a:gd name="connsiteY2389" fmla="*/ 359315 h 459652"/>
              <a:gd name="connsiteX2390" fmla="*/ 8418417 w 11646040"/>
              <a:gd name="connsiteY2390" fmla="*/ 359388 h 459652"/>
              <a:gd name="connsiteX2391" fmla="*/ 8434034 w 11646040"/>
              <a:gd name="connsiteY2391" fmla="*/ 344350 h 459652"/>
              <a:gd name="connsiteX2392" fmla="*/ 8391646 w 11646040"/>
              <a:gd name="connsiteY2392" fmla="*/ 320478 h 459652"/>
              <a:gd name="connsiteX2393" fmla="*/ 8389091 w 11646040"/>
              <a:gd name="connsiteY2393" fmla="*/ 320514 h 459652"/>
              <a:gd name="connsiteX2394" fmla="*/ 8389091 w 11646040"/>
              <a:gd name="connsiteY2394" fmla="*/ 311827 h 459652"/>
              <a:gd name="connsiteX2395" fmla="*/ 8444956 w 11646040"/>
              <a:gd name="connsiteY2395" fmla="*/ 339641 h 459652"/>
              <a:gd name="connsiteX2396" fmla="*/ 8469635 w 11646040"/>
              <a:gd name="connsiteY2396" fmla="*/ 315915 h 459652"/>
              <a:gd name="connsiteX2397" fmla="*/ 8468938 w 11646040"/>
              <a:gd name="connsiteY2397" fmla="*/ 306900 h 459652"/>
              <a:gd name="connsiteX2398" fmla="*/ 8389091 w 11646040"/>
              <a:gd name="connsiteY2398" fmla="*/ 277553 h 459652"/>
              <a:gd name="connsiteX2399" fmla="*/ 8389091 w 11646040"/>
              <a:gd name="connsiteY2399" fmla="*/ 269778 h 459652"/>
              <a:gd name="connsiteX2400" fmla="*/ 8390438 w 11646040"/>
              <a:gd name="connsiteY2400" fmla="*/ 269742 h 459652"/>
              <a:gd name="connsiteX2401" fmla="*/ 8481858 w 11646040"/>
              <a:gd name="connsiteY2401" fmla="*/ 305914 h 459652"/>
              <a:gd name="connsiteX2402" fmla="*/ 8519225 w 11646040"/>
              <a:gd name="connsiteY2402" fmla="*/ 281130 h 459652"/>
              <a:gd name="connsiteX2403" fmla="*/ 8389091 w 11646040"/>
              <a:gd name="connsiteY2403" fmla="*/ 230576 h 459652"/>
              <a:gd name="connsiteX2404" fmla="*/ 8389091 w 11646040"/>
              <a:gd name="connsiteY2404" fmla="*/ 220648 h 459652"/>
              <a:gd name="connsiteX2405" fmla="*/ 8429014 w 11646040"/>
              <a:gd name="connsiteY2405" fmla="*/ 224225 h 459652"/>
              <a:gd name="connsiteX2406" fmla="*/ 8522061 w 11646040"/>
              <a:gd name="connsiteY2406" fmla="*/ 267734 h 459652"/>
              <a:gd name="connsiteX2407" fmla="*/ 8536051 w 11646040"/>
              <a:gd name="connsiteY2407" fmla="*/ 272771 h 459652"/>
              <a:gd name="connsiteX2408" fmla="*/ 8572535 w 11646040"/>
              <a:gd name="connsiteY2408" fmla="*/ 257295 h 459652"/>
              <a:gd name="connsiteX2409" fmla="*/ 8389091 w 11646040"/>
              <a:gd name="connsiteY2409" fmla="*/ 182724 h 459652"/>
              <a:gd name="connsiteX2410" fmla="*/ 8389091 w 11646040"/>
              <a:gd name="connsiteY2410" fmla="*/ 172868 h 459652"/>
              <a:gd name="connsiteX2411" fmla="*/ 8433012 w 11646040"/>
              <a:gd name="connsiteY2411" fmla="*/ 175935 h 459652"/>
              <a:gd name="connsiteX2412" fmla="*/ 8577415 w 11646040"/>
              <a:gd name="connsiteY2412" fmla="*/ 245615 h 459652"/>
              <a:gd name="connsiteX2413" fmla="*/ 8589545 w 11646040"/>
              <a:gd name="connsiteY2413" fmla="*/ 252440 h 459652"/>
              <a:gd name="connsiteX2414" fmla="*/ 8634209 w 11646040"/>
              <a:gd name="connsiteY2414" fmla="*/ 241892 h 459652"/>
              <a:gd name="connsiteX2415" fmla="*/ 8389091 w 11646040"/>
              <a:gd name="connsiteY2415" fmla="*/ 133667 h 459652"/>
              <a:gd name="connsiteX2416" fmla="*/ 8389091 w 11646040"/>
              <a:gd name="connsiteY2416" fmla="*/ 120198 h 459652"/>
              <a:gd name="connsiteX2417" fmla="*/ 8420974 w 11646040"/>
              <a:gd name="connsiteY2417" fmla="*/ 120198 h 459652"/>
              <a:gd name="connsiteX2418" fmla="*/ 8420928 w 11646040"/>
              <a:gd name="connsiteY2418" fmla="*/ 120307 h 459652"/>
              <a:gd name="connsiteX2419" fmla="*/ 8434638 w 11646040"/>
              <a:gd name="connsiteY2419" fmla="*/ 106838 h 459652"/>
              <a:gd name="connsiteX2420" fmla="*/ 8389370 w 11646040"/>
              <a:gd name="connsiteY2420" fmla="*/ 80777 h 459652"/>
              <a:gd name="connsiteX2421" fmla="*/ 8389091 w 11646040"/>
              <a:gd name="connsiteY2421" fmla="*/ 80777 h 459652"/>
              <a:gd name="connsiteX2422" fmla="*/ 8389091 w 11646040"/>
              <a:gd name="connsiteY2422" fmla="*/ 73148 h 459652"/>
              <a:gd name="connsiteX2423" fmla="*/ 8445002 w 11646040"/>
              <a:gd name="connsiteY2423" fmla="*/ 100962 h 459652"/>
              <a:gd name="connsiteX2424" fmla="*/ 8473353 w 11646040"/>
              <a:gd name="connsiteY2424" fmla="*/ 73842 h 459652"/>
              <a:gd name="connsiteX2425" fmla="*/ 8389091 w 11646040"/>
              <a:gd name="connsiteY2425" fmla="*/ 38180 h 459652"/>
              <a:gd name="connsiteX2426" fmla="*/ 8389091 w 11646040"/>
              <a:gd name="connsiteY2426" fmla="*/ 30588 h 459652"/>
              <a:gd name="connsiteX2427" fmla="*/ 8390113 w 11646040"/>
              <a:gd name="connsiteY2427" fmla="*/ 30552 h 459652"/>
              <a:gd name="connsiteX2428" fmla="*/ 8481626 w 11646040"/>
              <a:gd name="connsiteY2428" fmla="*/ 66943 h 459652"/>
              <a:gd name="connsiteX2429" fmla="*/ 8519134 w 11646040"/>
              <a:gd name="connsiteY2429" fmla="*/ 42451 h 459652"/>
              <a:gd name="connsiteX2430" fmla="*/ 8449929 w 11646040"/>
              <a:gd name="connsiteY2430" fmla="*/ 37 h 459652"/>
              <a:gd name="connsiteX2431" fmla="*/ 8477304 w 11646040"/>
              <a:gd name="connsiteY2431" fmla="*/ 37 h 459652"/>
              <a:gd name="connsiteX2432" fmla="*/ 8522293 w 11646040"/>
              <a:gd name="connsiteY2432" fmla="*/ 29018 h 459652"/>
              <a:gd name="connsiteX2433" fmla="*/ 8536283 w 11646040"/>
              <a:gd name="connsiteY2433" fmla="*/ 33800 h 459652"/>
              <a:gd name="connsiteX2434" fmla="*/ 8572210 w 11646040"/>
              <a:gd name="connsiteY2434" fmla="*/ 18652 h 459652"/>
              <a:gd name="connsiteX2435" fmla="*/ 8552829 w 11646040"/>
              <a:gd name="connsiteY2435" fmla="*/ 37 h 459652"/>
              <a:gd name="connsiteX2436" fmla="*/ 8570397 w 11646040"/>
              <a:gd name="connsiteY2436" fmla="*/ 37 h 459652"/>
              <a:gd name="connsiteX2437" fmla="*/ 8575603 w 11646040"/>
              <a:gd name="connsiteY2437" fmla="*/ 5037 h 459652"/>
              <a:gd name="connsiteX2438" fmla="*/ 8588570 w 11646040"/>
              <a:gd name="connsiteY2438" fmla="*/ 13250 h 459652"/>
              <a:gd name="connsiteX2439" fmla="*/ 8634395 w 11646040"/>
              <a:gd name="connsiteY2439" fmla="*/ 3066 h 459652"/>
              <a:gd name="connsiteX2440" fmla="*/ 8631793 w 11646040"/>
              <a:gd name="connsiteY2440" fmla="*/ 37 h 459652"/>
              <a:gd name="connsiteX2441" fmla="*/ 8657773 w 11646040"/>
              <a:gd name="connsiteY2441" fmla="*/ 37 h 459652"/>
              <a:gd name="connsiteX2442" fmla="*/ 8666884 w 11646040"/>
              <a:gd name="connsiteY2442" fmla="*/ 767 h 459652"/>
              <a:gd name="connsiteX2443" fmla="*/ 8722424 w 11646040"/>
              <a:gd name="connsiteY2443" fmla="*/ 840 h 459652"/>
              <a:gd name="connsiteX2444" fmla="*/ 8731393 w 11646040"/>
              <a:gd name="connsiteY2444" fmla="*/ 0 h 459652"/>
              <a:gd name="connsiteX2445" fmla="*/ 8120918 w 11646040"/>
              <a:gd name="connsiteY2445" fmla="*/ 0 h 459652"/>
              <a:gd name="connsiteX2446" fmla="*/ 8146714 w 11646040"/>
              <a:gd name="connsiteY2446" fmla="*/ 0 h 459652"/>
              <a:gd name="connsiteX2447" fmla="*/ 8145412 w 11646040"/>
              <a:gd name="connsiteY2447" fmla="*/ 1533 h 459652"/>
              <a:gd name="connsiteX2448" fmla="*/ 8149455 w 11646040"/>
              <a:gd name="connsiteY2448" fmla="*/ 4417 h 459652"/>
              <a:gd name="connsiteX2449" fmla="*/ 8178132 w 11646040"/>
              <a:gd name="connsiteY2449" fmla="*/ 11425 h 459652"/>
              <a:gd name="connsiteX2450" fmla="*/ 8203090 w 11646040"/>
              <a:gd name="connsiteY2450" fmla="*/ 5147 h 459652"/>
              <a:gd name="connsiteX2451" fmla="*/ 8208574 w 11646040"/>
              <a:gd name="connsiteY2451" fmla="*/ 37 h 459652"/>
              <a:gd name="connsiteX2452" fmla="*/ 8225491 w 11646040"/>
              <a:gd name="connsiteY2452" fmla="*/ 37 h 459652"/>
              <a:gd name="connsiteX2453" fmla="*/ 8206296 w 11646040"/>
              <a:gd name="connsiteY2453" fmla="*/ 18762 h 459652"/>
              <a:gd name="connsiteX2454" fmla="*/ 8248312 w 11646040"/>
              <a:gd name="connsiteY2454" fmla="*/ 36392 h 459652"/>
              <a:gd name="connsiteX2455" fmla="*/ 8301109 w 11646040"/>
              <a:gd name="connsiteY2455" fmla="*/ 37 h 459652"/>
              <a:gd name="connsiteX2456" fmla="*/ 8330297 w 11646040"/>
              <a:gd name="connsiteY2456" fmla="*/ 37 h 459652"/>
              <a:gd name="connsiteX2457" fmla="*/ 8260674 w 11646040"/>
              <a:gd name="connsiteY2457" fmla="*/ 43473 h 459652"/>
              <a:gd name="connsiteX2458" fmla="*/ 8297019 w 11646040"/>
              <a:gd name="connsiteY2458" fmla="*/ 67125 h 459652"/>
              <a:gd name="connsiteX2459" fmla="*/ 8388859 w 11646040"/>
              <a:gd name="connsiteY2459" fmla="*/ 30588 h 459652"/>
              <a:gd name="connsiteX2460" fmla="*/ 8389043 w 11646040"/>
              <a:gd name="connsiteY2460" fmla="*/ 30588 h 459652"/>
              <a:gd name="connsiteX2461" fmla="*/ 8389043 w 11646040"/>
              <a:gd name="connsiteY2461" fmla="*/ 38253 h 459652"/>
              <a:gd name="connsiteX2462" fmla="*/ 8310591 w 11646040"/>
              <a:gd name="connsiteY2462" fmla="*/ 66760 h 459652"/>
              <a:gd name="connsiteX2463" fmla="*/ 8310405 w 11646040"/>
              <a:gd name="connsiteY2463" fmla="*/ 66943 h 459652"/>
              <a:gd name="connsiteX2464" fmla="*/ 8307059 w 11646040"/>
              <a:gd name="connsiteY2464" fmla="*/ 74900 h 459652"/>
              <a:gd name="connsiteX2465" fmla="*/ 8333830 w 11646040"/>
              <a:gd name="connsiteY2465" fmla="*/ 101473 h 459652"/>
              <a:gd name="connsiteX2466" fmla="*/ 8388998 w 11646040"/>
              <a:gd name="connsiteY2466" fmla="*/ 73440 h 459652"/>
              <a:gd name="connsiteX2467" fmla="*/ 8388998 w 11646040"/>
              <a:gd name="connsiteY2467" fmla="*/ 80923 h 459652"/>
              <a:gd name="connsiteX2468" fmla="*/ 8388905 w 11646040"/>
              <a:gd name="connsiteY2468" fmla="*/ 80923 h 459652"/>
              <a:gd name="connsiteX2469" fmla="*/ 8344426 w 11646040"/>
              <a:gd name="connsiteY2469" fmla="*/ 106072 h 459652"/>
              <a:gd name="connsiteX2470" fmla="*/ 8358044 w 11646040"/>
              <a:gd name="connsiteY2470" fmla="*/ 120307 h 459652"/>
              <a:gd name="connsiteX2471" fmla="*/ 8389043 w 11646040"/>
              <a:gd name="connsiteY2471" fmla="*/ 120307 h 459652"/>
              <a:gd name="connsiteX2472" fmla="*/ 8389043 w 11646040"/>
              <a:gd name="connsiteY2472" fmla="*/ 133265 h 459652"/>
              <a:gd name="connsiteX2473" fmla="*/ 8375101 w 11646040"/>
              <a:gd name="connsiteY2473" fmla="*/ 133520 h 459652"/>
              <a:gd name="connsiteX2474" fmla="*/ 8374962 w 11646040"/>
              <a:gd name="connsiteY2474" fmla="*/ 133593 h 459652"/>
              <a:gd name="connsiteX2475" fmla="*/ 8147178 w 11646040"/>
              <a:gd name="connsiteY2475" fmla="*/ 242914 h 459652"/>
              <a:gd name="connsiteX2476" fmla="*/ 8177155 w 11646040"/>
              <a:gd name="connsiteY2476" fmla="*/ 250287 h 459652"/>
              <a:gd name="connsiteX2477" fmla="*/ 8203368 w 11646040"/>
              <a:gd name="connsiteY2477" fmla="*/ 244191 h 459652"/>
              <a:gd name="connsiteX2478" fmla="*/ 8389043 w 11646040"/>
              <a:gd name="connsiteY2478" fmla="*/ 173051 h 459652"/>
              <a:gd name="connsiteX2479" fmla="*/ 8389043 w 11646040"/>
              <a:gd name="connsiteY2479" fmla="*/ 182906 h 459652"/>
              <a:gd name="connsiteX2480" fmla="*/ 8367339 w 11646040"/>
              <a:gd name="connsiteY2480" fmla="*/ 183600 h 459652"/>
              <a:gd name="connsiteX2481" fmla="*/ 8206204 w 11646040"/>
              <a:gd name="connsiteY2481" fmla="*/ 257806 h 459652"/>
              <a:gd name="connsiteX2482" fmla="*/ 8233857 w 11646040"/>
              <a:gd name="connsiteY2482" fmla="*/ 269888 h 459652"/>
              <a:gd name="connsiteX2483" fmla="*/ 8258630 w 11646040"/>
              <a:gd name="connsiteY2483" fmla="*/ 266712 h 459652"/>
              <a:gd name="connsiteX2484" fmla="*/ 8389043 w 11646040"/>
              <a:gd name="connsiteY2484" fmla="*/ 220393 h 459652"/>
              <a:gd name="connsiteX2485" fmla="*/ 8389043 w 11646040"/>
              <a:gd name="connsiteY2485" fmla="*/ 230503 h 459652"/>
              <a:gd name="connsiteX2486" fmla="*/ 8373753 w 11646040"/>
              <a:gd name="connsiteY2486" fmla="*/ 231051 h 459652"/>
              <a:gd name="connsiteX2487" fmla="*/ 8259513 w 11646040"/>
              <a:gd name="connsiteY2487" fmla="*/ 281751 h 459652"/>
              <a:gd name="connsiteX2488" fmla="*/ 8296694 w 11646040"/>
              <a:gd name="connsiteY2488" fmla="*/ 306133 h 459652"/>
              <a:gd name="connsiteX2489" fmla="*/ 8387557 w 11646040"/>
              <a:gd name="connsiteY2489" fmla="*/ 269742 h 459652"/>
              <a:gd name="connsiteX2490" fmla="*/ 8389043 w 11646040"/>
              <a:gd name="connsiteY2490" fmla="*/ 269742 h 459652"/>
              <a:gd name="connsiteX2491" fmla="*/ 8389043 w 11646040"/>
              <a:gd name="connsiteY2491" fmla="*/ 277553 h 459652"/>
              <a:gd name="connsiteX2492" fmla="*/ 8309801 w 11646040"/>
              <a:gd name="connsiteY2492" fmla="*/ 306535 h 459652"/>
              <a:gd name="connsiteX2493" fmla="*/ 8307198 w 11646040"/>
              <a:gd name="connsiteY2493" fmla="*/ 314638 h 459652"/>
              <a:gd name="connsiteX2494" fmla="*/ 8333458 w 11646040"/>
              <a:gd name="connsiteY2494" fmla="*/ 340334 h 459652"/>
              <a:gd name="connsiteX2495" fmla="*/ 8388998 w 11646040"/>
              <a:gd name="connsiteY2495" fmla="*/ 312740 h 459652"/>
              <a:gd name="connsiteX2496" fmla="*/ 8388998 w 11646040"/>
              <a:gd name="connsiteY2496" fmla="*/ 320770 h 459652"/>
              <a:gd name="connsiteX2497" fmla="*/ 8344658 w 11646040"/>
              <a:gd name="connsiteY2497" fmla="*/ 343619 h 459652"/>
              <a:gd name="connsiteX2498" fmla="*/ 8359996 w 11646040"/>
              <a:gd name="connsiteY2498" fmla="*/ 359497 h 459652"/>
              <a:gd name="connsiteX2499" fmla="*/ 8388998 w 11646040"/>
              <a:gd name="connsiteY2499" fmla="*/ 359023 h 459652"/>
              <a:gd name="connsiteX2500" fmla="*/ 8388998 w 11646040"/>
              <a:gd name="connsiteY2500" fmla="*/ 373003 h 459652"/>
              <a:gd name="connsiteX2501" fmla="*/ 8195125 w 11646040"/>
              <a:gd name="connsiteY2501" fmla="*/ 432715 h 459652"/>
              <a:gd name="connsiteX2502" fmla="*/ 8166241 w 11646040"/>
              <a:gd name="connsiteY2502" fmla="*/ 459652 h 459652"/>
              <a:gd name="connsiteX2503" fmla="*/ 8140492 w 11646040"/>
              <a:gd name="connsiteY2503" fmla="*/ 459652 h 459652"/>
              <a:gd name="connsiteX2504" fmla="*/ 8165954 w 11646040"/>
              <a:gd name="connsiteY2504" fmla="*/ 430455 h 459652"/>
              <a:gd name="connsiteX2505" fmla="*/ 8125101 w 11646040"/>
              <a:gd name="connsiteY2505" fmla="*/ 403518 h 459652"/>
              <a:gd name="connsiteX2506" fmla="*/ 8122359 w 11646040"/>
              <a:gd name="connsiteY2506" fmla="*/ 402459 h 459652"/>
              <a:gd name="connsiteX2507" fmla="*/ 8122359 w 11646040"/>
              <a:gd name="connsiteY2507" fmla="*/ 402532 h 459652"/>
              <a:gd name="connsiteX2508" fmla="*/ 8087432 w 11646040"/>
              <a:gd name="connsiteY2508" fmla="*/ 396794 h 459652"/>
              <a:gd name="connsiteX2509" fmla="*/ 8001146 w 11646040"/>
              <a:gd name="connsiteY2509" fmla="*/ 432828 h 459652"/>
              <a:gd name="connsiteX2510" fmla="*/ 8029680 w 11646040"/>
              <a:gd name="connsiteY2510" fmla="*/ 459652 h 459652"/>
              <a:gd name="connsiteX2511" fmla="*/ 8003096 w 11646040"/>
              <a:gd name="connsiteY2511" fmla="*/ 459652 h 459652"/>
              <a:gd name="connsiteX2512" fmla="*/ 7984886 w 11646040"/>
              <a:gd name="connsiteY2512" fmla="*/ 438804 h 459652"/>
              <a:gd name="connsiteX2513" fmla="*/ 7778616 w 11646040"/>
              <a:gd name="connsiteY2513" fmla="*/ 373149 h 459652"/>
              <a:gd name="connsiteX2514" fmla="*/ 7778616 w 11646040"/>
              <a:gd name="connsiteY2514" fmla="*/ 358840 h 459652"/>
              <a:gd name="connsiteX2515" fmla="*/ 7807942 w 11646040"/>
              <a:gd name="connsiteY2515" fmla="*/ 359315 h 459652"/>
              <a:gd name="connsiteX2516" fmla="*/ 7807942 w 11646040"/>
              <a:gd name="connsiteY2516" fmla="*/ 359388 h 459652"/>
              <a:gd name="connsiteX2517" fmla="*/ 7823559 w 11646040"/>
              <a:gd name="connsiteY2517" fmla="*/ 344350 h 459652"/>
              <a:gd name="connsiteX2518" fmla="*/ 7781171 w 11646040"/>
              <a:gd name="connsiteY2518" fmla="*/ 320478 h 459652"/>
              <a:gd name="connsiteX2519" fmla="*/ 7778616 w 11646040"/>
              <a:gd name="connsiteY2519" fmla="*/ 320514 h 459652"/>
              <a:gd name="connsiteX2520" fmla="*/ 7778616 w 11646040"/>
              <a:gd name="connsiteY2520" fmla="*/ 311827 h 459652"/>
              <a:gd name="connsiteX2521" fmla="*/ 7834480 w 11646040"/>
              <a:gd name="connsiteY2521" fmla="*/ 339641 h 459652"/>
              <a:gd name="connsiteX2522" fmla="*/ 7859160 w 11646040"/>
              <a:gd name="connsiteY2522" fmla="*/ 315915 h 459652"/>
              <a:gd name="connsiteX2523" fmla="*/ 7858462 w 11646040"/>
              <a:gd name="connsiteY2523" fmla="*/ 306900 h 459652"/>
              <a:gd name="connsiteX2524" fmla="*/ 7778616 w 11646040"/>
              <a:gd name="connsiteY2524" fmla="*/ 277553 h 459652"/>
              <a:gd name="connsiteX2525" fmla="*/ 7778616 w 11646040"/>
              <a:gd name="connsiteY2525" fmla="*/ 269778 h 459652"/>
              <a:gd name="connsiteX2526" fmla="*/ 7779962 w 11646040"/>
              <a:gd name="connsiteY2526" fmla="*/ 269742 h 459652"/>
              <a:gd name="connsiteX2527" fmla="*/ 7871382 w 11646040"/>
              <a:gd name="connsiteY2527" fmla="*/ 305914 h 459652"/>
              <a:gd name="connsiteX2528" fmla="*/ 7908750 w 11646040"/>
              <a:gd name="connsiteY2528" fmla="*/ 281130 h 459652"/>
              <a:gd name="connsiteX2529" fmla="*/ 7778616 w 11646040"/>
              <a:gd name="connsiteY2529" fmla="*/ 230576 h 459652"/>
              <a:gd name="connsiteX2530" fmla="*/ 7778616 w 11646040"/>
              <a:gd name="connsiteY2530" fmla="*/ 220648 h 459652"/>
              <a:gd name="connsiteX2531" fmla="*/ 7818538 w 11646040"/>
              <a:gd name="connsiteY2531" fmla="*/ 224225 h 459652"/>
              <a:gd name="connsiteX2532" fmla="*/ 7911586 w 11646040"/>
              <a:gd name="connsiteY2532" fmla="*/ 267734 h 459652"/>
              <a:gd name="connsiteX2533" fmla="*/ 7925576 w 11646040"/>
              <a:gd name="connsiteY2533" fmla="*/ 272771 h 459652"/>
              <a:gd name="connsiteX2534" fmla="*/ 7962060 w 11646040"/>
              <a:gd name="connsiteY2534" fmla="*/ 257295 h 459652"/>
              <a:gd name="connsiteX2535" fmla="*/ 7778616 w 11646040"/>
              <a:gd name="connsiteY2535" fmla="*/ 182724 h 459652"/>
              <a:gd name="connsiteX2536" fmla="*/ 7778616 w 11646040"/>
              <a:gd name="connsiteY2536" fmla="*/ 172868 h 459652"/>
              <a:gd name="connsiteX2537" fmla="*/ 7822536 w 11646040"/>
              <a:gd name="connsiteY2537" fmla="*/ 175935 h 459652"/>
              <a:gd name="connsiteX2538" fmla="*/ 7966940 w 11646040"/>
              <a:gd name="connsiteY2538" fmla="*/ 245615 h 459652"/>
              <a:gd name="connsiteX2539" fmla="*/ 7979070 w 11646040"/>
              <a:gd name="connsiteY2539" fmla="*/ 252440 h 459652"/>
              <a:gd name="connsiteX2540" fmla="*/ 8023734 w 11646040"/>
              <a:gd name="connsiteY2540" fmla="*/ 241892 h 459652"/>
              <a:gd name="connsiteX2541" fmla="*/ 7778616 w 11646040"/>
              <a:gd name="connsiteY2541" fmla="*/ 133667 h 459652"/>
              <a:gd name="connsiteX2542" fmla="*/ 7778616 w 11646040"/>
              <a:gd name="connsiteY2542" fmla="*/ 120198 h 459652"/>
              <a:gd name="connsiteX2543" fmla="*/ 7810498 w 11646040"/>
              <a:gd name="connsiteY2543" fmla="*/ 120198 h 459652"/>
              <a:gd name="connsiteX2544" fmla="*/ 7810452 w 11646040"/>
              <a:gd name="connsiteY2544" fmla="*/ 120307 h 459652"/>
              <a:gd name="connsiteX2545" fmla="*/ 7824163 w 11646040"/>
              <a:gd name="connsiteY2545" fmla="*/ 106838 h 459652"/>
              <a:gd name="connsiteX2546" fmla="*/ 7778894 w 11646040"/>
              <a:gd name="connsiteY2546" fmla="*/ 80777 h 459652"/>
              <a:gd name="connsiteX2547" fmla="*/ 7778616 w 11646040"/>
              <a:gd name="connsiteY2547" fmla="*/ 80777 h 459652"/>
              <a:gd name="connsiteX2548" fmla="*/ 7778616 w 11646040"/>
              <a:gd name="connsiteY2548" fmla="*/ 73148 h 459652"/>
              <a:gd name="connsiteX2549" fmla="*/ 7834526 w 11646040"/>
              <a:gd name="connsiteY2549" fmla="*/ 100962 h 459652"/>
              <a:gd name="connsiteX2550" fmla="*/ 7862878 w 11646040"/>
              <a:gd name="connsiteY2550" fmla="*/ 73842 h 459652"/>
              <a:gd name="connsiteX2551" fmla="*/ 7778616 w 11646040"/>
              <a:gd name="connsiteY2551" fmla="*/ 38180 h 459652"/>
              <a:gd name="connsiteX2552" fmla="*/ 7778616 w 11646040"/>
              <a:gd name="connsiteY2552" fmla="*/ 30588 h 459652"/>
              <a:gd name="connsiteX2553" fmla="*/ 7779638 w 11646040"/>
              <a:gd name="connsiteY2553" fmla="*/ 30552 h 459652"/>
              <a:gd name="connsiteX2554" fmla="*/ 7871150 w 11646040"/>
              <a:gd name="connsiteY2554" fmla="*/ 66943 h 459652"/>
              <a:gd name="connsiteX2555" fmla="*/ 7908658 w 11646040"/>
              <a:gd name="connsiteY2555" fmla="*/ 42451 h 459652"/>
              <a:gd name="connsiteX2556" fmla="*/ 7839454 w 11646040"/>
              <a:gd name="connsiteY2556" fmla="*/ 37 h 459652"/>
              <a:gd name="connsiteX2557" fmla="*/ 7866828 w 11646040"/>
              <a:gd name="connsiteY2557" fmla="*/ 37 h 459652"/>
              <a:gd name="connsiteX2558" fmla="*/ 7911818 w 11646040"/>
              <a:gd name="connsiteY2558" fmla="*/ 29018 h 459652"/>
              <a:gd name="connsiteX2559" fmla="*/ 7925808 w 11646040"/>
              <a:gd name="connsiteY2559" fmla="*/ 33800 h 459652"/>
              <a:gd name="connsiteX2560" fmla="*/ 7961734 w 11646040"/>
              <a:gd name="connsiteY2560" fmla="*/ 18652 h 459652"/>
              <a:gd name="connsiteX2561" fmla="*/ 7942354 w 11646040"/>
              <a:gd name="connsiteY2561" fmla="*/ 37 h 459652"/>
              <a:gd name="connsiteX2562" fmla="*/ 7959922 w 11646040"/>
              <a:gd name="connsiteY2562" fmla="*/ 37 h 459652"/>
              <a:gd name="connsiteX2563" fmla="*/ 7965128 w 11646040"/>
              <a:gd name="connsiteY2563" fmla="*/ 5037 h 459652"/>
              <a:gd name="connsiteX2564" fmla="*/ 7978095 w 11646040"/>
              <a:gd name="connsiteY2564" fmla="*/ 13250 h 459652"/>
              <a:gd name="connsiteX2565" fmla="*/ 8023920 w 11646040"/>
              <a:gd name="connsiteY2565" fmla="*/ 3066 h 459652"/>
              <a:gd name="connsiteX2566" fmla="*/ 8021318 w 11646040"/>
              <a:gd name="connsiteY2566" fmla="*/ 37 h 459652"/>
              <a:gd name="connsiteX2567" fmla="*/ 8047298 w 11646040"/>
              <a:gd name="connsiteY2567" fmla="*/ 37 h 459652"/>
              <a:gd name="connsiteX2568" fmla="*/ 8056408 w 11646040"/>
              <a:gd name="connsiteY2568" fmla="*/ 767 h 459652"/>
              <a:gd name="connsiteX2569" fmla="*/ 8111948 w 11646040"/>
              <a:gd name="connsiteY2569" fmla="*/ 840 h 459652"/>
              <a:gd name="connsiteX2570" fmla="*/ 8120918 w 11646040"/>
              <a:gd name="connsiteY2570" fmla="*/ 0 h 459652"/>
              <a:gd name="connsiteX2571" fmla="*/ 7510444 w 11646040"/>
              <a:gd name="connsiteY2571" fmla="*/ 0 h 459652"/>
              <a:gd name="connsiteX2572" fmla="*/ 7536238 w 11646040"/>
              <a:gd name="connsiteY2572" fmla="*/ 0 h 459652"/>
              <a:gd name="connsiteX2573" fmla="*/ 7534937 w 11646040"/>
              <a:gd name="connsiteY2573" fmla="*/ 1533 h 459652"/>
              <a:gd name="connsiteX2574" fmla="*/ 7538981 w 11646040"/>
              <a:gd name="connsiteY2574" fmla="*/ 4417 h 459652"/>
              <a:gd name="connsiteX2575" fmla="*/ 7567658 w 11646040"/>
              <a:gd name="connsiteY2575" fmla="*/ 11425 h 459652"/>
              <a:gd name="connsiteX2576" fmla="*/ 7592614 w 11646040"/>
              <a:gd name="connsiteY2576" fmla="*/ 5147 h 459652"/>
              <a:gd name="connsiteX2577" fmla="*/ 7598100 w 11646040"/>
              <a:gd name="connsiteY2577" fmla="*/ 37 h 459652"/>
              <a:gd name="connsiteX2578" fmla="*/ 7615018 w 11646040"/>
              <a:gd name="connsiteY2578" fmla="*/ 37 h 459652"/>
              <a:gd name="connsiteX2579" fmla="*/ 7595821 w 11646040"/>
              <a:gd name="connsiteY2579" fmla="*/ 18762 h 459652"/>
              <a:gd name="connsiteX2580" fmla="*/ 7637837 w 11646040"/>
              <a:gd name="connsiteY2580" fmla="*/ 36392 h 459652"/>
              <a:gd name="connsiteX2581" fmla="*/ 7690636 w 11646040"/>
              <a:gd name="connsiteY2581" fmla="*/ 37 h 459652"/>
              <a:gd name="connsiteX2582" fmla="*/ 7719822 w 11646040"/>
              <a:gd name="connsiteY2582" fmla="*/ 37 h 459652"/>
              <a:gd name="connsiteX2583" fmla="*/ 7650199 w 11646040"/>
              <a:gd name="connsiteY2583" fmla="*/ 43473 h 459652"/>
              <a:gd name="connsiteX2584" fmla="*/ 7686544 w 11646040"/>
              <a:gd name="connsiteY2584" fmla="*/ 67125 h 459652"/>
              <a:gd name="connsiteX2585" fmla="*/ 7778384 w 11646040"/>
              <a:gd name="connsiteY2585" fmla="*/ 30588 h 459652"/>
              <a:gd name="connsiteX2586" fmla="*/ 7778570 w 11646040"/>
              <a:gd name="connsiteY2586" fmla="*/ 30588 h 459652"/>
              <a:gd name="connsiteX2587" fmla="*/ 7778570 w 11646040"/>
              <a:gd name="connsiteY2587" fmla="*/ 38253 h 459652"/>
              <a:gd name="connsiteX2588" fmla="*/ 7700116 w 11646040"/>
              <a:gd name="connsiteY2588" fmla="*/ 66760 h 459652"/>
              <a:gd name="connsiteX2589" fmla="*/ 7699930 w 11646040"/>
              <a:gd name="connsiteY2589" fmla="*/ 66943 h 459652"/>
              <a:gd name="connsiteX2590" fmla="*/ 7696584 w 11646040"/>
              <a:gd name="connsiteY2590" fmla="*/ 74900 h 459652"/>
              <a:gd name="connsiteX2591" fmla="*/ 7723354 w 11646040"/>
              <a:gd name="connsiteY2591" fmla="*/ 101473 h 459652"/>
              <a:gd name="connsiteX2592" fmla="*/ 7778524 w 11646040"/>
              <a:gd name="connsiteY2592" fmla="*/ 73440 h 459652"/>
              <a:gd name="connsiteX2593" fmla="*/ 7778524 w 11646040"/>
              <a:gd name="connsiteY2593" fmla="*/ 80923 h 459652"/>
              <a:gd name="connsiteX2594" fmla="*/ 7778430 w 11646040"/>
              <a:gd name="connsiteY2594" fmla="*/ 80923 h 459652"/>
              <a:gd name="connsiteX2595" fmla="*/ 7733951 w 11646040"/>
              <a:gd name="connsiteY2595" fmla="*/ 106072 h 459652"/>
              <a:gd name="connsiteX2596" fmla="*/ 7747570 w 11646040"/>
              <a:gd name="connsiteY2596" fmla="*/ 120307 h 459652"/>
              <a:gd name="connsiteX2597" fmla="*/ 7778570 w 11646040"/>
              <a:gd name="connsiteY2597" fmla="*/ 120307 h 459652"/>
              <a:gd name="connsiteX2598" fmla="*/ 7778570 w 11646040"/>
              <a:gd name="connsiteY2598" fmla="*/ 133265 h 459652"/>
              <a:gd name="connsiteX2599" fmla="*/ 7764626 w 11646040"/>
              <a:gd name="connsiteY2599" fmla="*/ 133520 h 459652"/>
              <a:gd name="connsiteX2600" fmla="*/ 7764487 w 11646040"/>
              <a:gd name="connsiteY2600" fmla="*/ 133593 h 459652"/>
              <a:gd name="connsiteX2601" fmla="*/ 7536704 w 11646040"/>
              <a:gd name="connsiteY2601" fmla="*/ 242914 h 459652"/>
              <a:gd name="connsiteX2602" fmla="*/ 7566681 w 11646040"/>
              <a:gd name="connsiteY2602" fmla="*/ 250287 h 459652"/>
              <a:gd name="connsiteX2603" fmla="*/ 7592895 w 11646040"/>
              <a:gd name="connsiteY2603" fmla="*/ 244191 h 459652"/>
              <a:gd name="connsiteX2604" fmla="*/ 7778570 w 11646040"/>
              <a:gd name="connsiteY2604" fmla="*/ 173051 h 459652"/>
              <a:gd name="connsiteX2605" fmla="*/ 7778570 w 11646040"/>
              <a:gd name="connsiteY2605" fmla="*/ 182906 h 459652"/>
              <a:gd name="connsiteX2606" fmla="*/ 7756865 w 11646040"/>
              <a:gd name="connsiteY2606" fmla="*/ 183600 h 459652"/>
              <a:gd name="connsiteX2607" fmla="*/ 7595728 w 11646040"/>
              <a:gd name="connsiteY2607" fmla="*/ 257806 h 459652"/>
              <a:gd name="connsiteX2608" fmla="*/ 7623384 w 11646040"/>
              <a:gd name="connsiteY2608" fmla="*/ 269888 h 459652"/>
              <a:gd name="connsiteX2609" fmla="*/ 7648156 w 11646040"/>
              <a:gd name="connsiteY2609" fmla="*/ 266712 h 459652"/>
              <a:gd name="connsiteX2610" fmla="*/ 7778570 w 11646040"/>
              <a:gd name="connsiteY2610" fmla="*/ 220393 h 459652"/>
              <a:gd name="connsiteX2611" fmla="*/ 7778570 w 11646040"/>
              <a:gd name="connsiteY2611" fmla="*/ 230503 h 459652"/>
              <a:gd name="connsiteX2612" fmla="*/ 7763278 w 11646040"/>
              <a:gd name="connsiteY2612" fmla="*/ 231051 h 459652"/>
              <a:gd name="connsiteX2613" fmla="*/ 7649038 w 11646040"/>
              <a:gd name="connsiteY2613" fmla="*/ 281751 h 459652"/>
              <a:gd name="connsiteX2614" fmla="*/ 7686219 w 11646040"/>
              <a:gd name="connsiteY2614" fmla="*/ 306133 h 459652"/>
              <a:gd name="connsiteX2615" fmla="*/ 7777082 w 11646040"/>
              <a:gd name="connsiteY2615" fmla="*/ 269742 h 459652"/>
              <a:gd name="connsiteX2616" fmla="*/ 7778570 w 11646040"/>
              <a:gd name="connsiteY2616" fmla="*/ 269742 h 459652"/>
              <a:gd name="connsiteX2617" fmla="*/ 7778570 w 11646040"/>
              <a:gd name="connsiteY2617" fmla="*/ 277553 h 459652"/>
              <a:gd name="connsiteX2618" fmla="*/ 7699326 w 11646040"/>
              <a:gd name="connsiteY2618" fmla="*/ 306535 h 459652"/>
              <a:gd name="connsiteX2619" fmla="*/ 7696724 w 11646040"/>
              <a:gd name="connsiteY2619" fmla="*/ 314638 h 459652"/>
              <a:gd name="connsiteX2620" fmla="*/ 7722982 w 11646040"/>
              <a:gd name="connsiteY2620" fmla="*/ 340334 h 459652"/>
              <a:gd name="connsiteX2621" fmla="*/ 7778524 w 11646040"/>
              <a:gd name="connsiteY2621" fmla="*/ 312740 h 459652"/>
              <a:gd name="connsiteX2622" fmla="*/ 7778524 w 11646040"/>
              <a:gd name="connsiteY2622" fmla="*/ 320770 h 459652"/>
              <a:gd name="connsiteX2623" fmla="*/ 7734183 w 11646040"/>
              <a:gd name="connsiteY2623" fmla="*/ 343619 h 459652"/>
              <a:gd name="connsiteX2624" fmla="*/ 7749521 w 11646040"/>
              <a:gd name="connsiteY2624" fmla="*/ 359497 h 459652"/>
              <a:gd name="connsiteX2625" fmla="*/ 7778524 w 11646040"/>
              <a:gd name="connsiteY2625" fmla="*/ 359023 h 459652"/>
              <a:gd name="connsiteX2626" fmla="*/ 7778524 w 11646040"/>
              <a:gd name="connsiteY2626" fmla="*/ 373003 h 459652"/>
              <a:gd name="connsiteX2627" fmla="*/ 7584650 w 11646040"/>
              <a:gd name="connsiteY2627" fmla="*/ 432715 h 459652"/>
              <a:gd name="connsiteX2628" fmla="*/ 7555765 w 11646040"/>
              <a:gd name="connsiteY2628" fmla="*/ 459652 h 459652"/>
              <a:gd name="connsiteX2629" fmla="*/ 7530016 w 11646040"/>
              <a:gd name="connsiteY2629" fmla="*/ 459652 h 459652"/>
              <a:gd name="connsiteX2630" fmla="*/ 7555479 w 11646040"/>
              <a:gd name="connsiteY2630" fmla="*/ 430455 h 459652"/>
              <a:gd name="connsiteX2631" fmla="*/ 7514627 w 11646040"/>
              <a:gd name="connsiteY2631" fmla="*/ 403518 h 459652"/>
              <a:gd name="connsiteX2632" fmla="*/ 7511886 w 11646040"/>
              <a:gd name="connsiteY2632" fmla="*/ 402459 h 459652"/>
              <a:gd name="connsiteX2633" fmla="*/ 7511886 w 11646040"/>
              <a:gd name="connsiteY2633" fmla="*/ 402532 h 459652"/>
              <a:gd name="connsiteX2634" fmla="*/ 7476958 w 11646040"/>
              <a:gd name="connsiteY2634" fmla="*/ 396794 h 459652"/>
              <a:gd name="connsiteX2635" fmla="*/ 7390672 w 11646040"/>
              <a:gd name="connsiteY2635" fmla="*/ 432828 h 459652"/>
              <a:gd name="connsiteX2636" fmla="*/ 7419206 w 11646040"/>
              <a:gd name="connsiteY2636" fmla="*/ 459652 h 459652"/>
              <a:gd name="connsiteX2637" fmla="*/ 7392621 w 11646040"/>
              <a:gd name="connsiteY2637" fmla="*/ 459652 h 459652"/>
              <a:gd name="connsiteX2638" fmla="*/ 7374412 w 11646040"/>
              <a:gd name="connsiteY2638" fmla="*/ 438804 h 459652"/>
              <a:gd name="connsiteX2639" fmla="*/ 7168142 w 11646040"/>
              <a:gd name="connsiteY2639" fmla="*/ 373149 h 459652"/>
              <a:gd name="connsiteX2640" fmla="*/ 7168142 w 11646040"/>
              <a:gd name="connsiteY2640" fmla="*/ 358840 h 459652"/>
              <a:gd name="connsiteX2641" fmla="*/ 7197469 w 11646040"/>
              <a:gd name="connsiteY2641" fmla="*/ 359315 h 459652"/>
              <a:gd name="connsiteX2642" fmla="*/ 7197469 w 11646040"/>
              <a:gd name="connsiteY2642" fmla="*/ 359388 h 459652"/>
              <a:gd name="connsiteX2643" fmla="*/ 7213085 w 11646040"/>
              <a:gd name="connsiteY2643" fmla="*/ 344350 h 459652"/>
              <a:gd name="connsiteX2644" fmla="*/ 7170697 w 11646040"/>
              <a:gd name="connsiteY2644" fmla="*/ 320478 h 459652"/>
              <a:gd name="connsiteX2645" fmla="*/ 7168142 w 11646040"/>
              <a:gd name="connsiteY2645" fmla="*/ 320514 h 459652"/>
              <a:gd name="connsiteX2646" fmla="*/ 7168142 w 11646040"/>
              <a:gd name="connsiteY2646" fmla="*/ 311827 h 459652"/>
              <a:gd name="connsiteX2647" fmla="*/ 7224008 w 11646040"/>
              <a:gd name="connsiteY2647" fmla="*/ 339641 h 459652"/>
              <a:gd name="connsiteX2648" fmla="*/ 7248684 w 11646040"/>
              <a:gd name="connsiteY2648" fmla="*/ 315915 h 459652"/>
              <a:gd name="connsiteX2649" fmla="*/ 7247988 w 11646040"/>
              <a:gd name="connsiteY2649" fmla="*/ 306900 h 459652"/>
              <a:gd name="connsiteX2650" fmla="*/ 7168142 w 11646040"/>
              <a:gd name="connsiteY2650" fmla="*/ 277553 h 459652"/>
              <a:gd name="connsiteX2651" fmla="*/ 7168142 w 11646040"/>
              <a:gd name="connsiteY2651" fmla="*/ 269778 h 459652"/>
              <a:gd name="connsiteX2652" fmla="*/ 7169490 w 11646040"/>
              <a:gd name="connsiteY2652" fmla="*/ 269742 h 459652"/>
              <a:gd name="connsiteX2653" fmla="*/ 7260908 w 11646040"/>
              <a:gd name="connsiteY2653" fmla="*/ 305914 h 459652"/>
              <a:gd name="connsiteX2654" fmla="*/ 7298278 w 11646040"/>
              <a:gd name="connsiteY2654" fmla="*/ 281130 h 459652"/>
              <a:gd name="connsiteX2655" fmla="*/ 7168142 w 11646040"/>
              <a:gd name="connsiteY2655" fmla="*/ 230576 h 459652"/>
              <a:gd name="connsiteX2656" fmla="*/ 7168142 w 11646040"/>
              <a:gd name="connsiteY2656" fmla="*/ 220648 h 459652"/>
              <a:gd name="connsiteX2657" fmla="*/ 7208066 w 11646040"/>
              <a:gd name="connsiteY2657" fmla="*/ 224225 h 459652"/>
              <a:gd name="connsiteX2658" fmla="*/ 7301112 w 11646040"/>
              <a:gd name="connsiteY2658" fmla="*/ 267734 h 459652"/>
              <a:gd name="connsiteX2659" fmla="*/ 7315100 w 11646040"/>
              <a:gd name="connsiteY2659" fmla="*/ 272771 h 459652"/>
              <a:gd name="connsiteX2660" fmla="*/ 7351586 w 11646040"/>
              <a:gd name="connsiteY2660" fmla="*/ 257295 h 459652"/>
              <a:gd name="connsiteX2661" fmla="*/ 7168142 w 11646040"/>
              <a:gd name="connsiteY2661" fmla="*/ 182724 h 459652"/>
              <a:gd name="connsiteX2662" fmla="*/ 7168142 w 11646040"/>
              <a:gd name="connsiteY2662" fmla="*/ 172868 h 459652"/>
              <a:gd name="connsiteX2663" fmla="*/ 7212064 w 11646040"/>
              <a:gd name="connsiteY2663" fmla="*/ 175935 h 459652"/>
              <a:gd name="connsiteX2664" fmla="*/ 7356466 w 11646040"/>
              <a:gd name="connsiteY2664" fmla="*/ 245615 h 459652"/>
              <a:gd name="connsiteX2665" fmla="*/ 7368597 w 11646040"/>
              <a:gd name="connsiteY2665" fmla="*/ 252440 h 459652"/>
              <a:gd name="connsiteX2666" fmla="*/ 7413262 w 11646040"/>
              <a:gd name="connsiteY2666" fmla="*/ 241892 h 459652"/>
              <a:gd name="connsiteX2667" fmla="*/ 7168142 w 11646040"/>
              <a:gd name="connsiteY2667" fmla="*/ 133667 h 459652"/>
              <a:gd name="connsiteX2668" fmla="*/ 7168142 w 11646040"/>
              <a:gd name="connsiteY2668" fmla="*/ 120198 h 459652"/>
              <a:gd name="connsiteX2669" fmla="*/ 7200023 w 11646040"/>
              <a:gd name="connsiteY2669" fmla="*/ 120198 h 459652"/>
              <a:gd name="connsiteX2670" fmla="*/ 7199978 w 11646040"/>
              <a:gd name="connsiteY2670" fmla="*/ 120307 h 459652"/>
              <a:gd name="connsiteX2671" fmla="*/ 7213688 w 11646040"/>
              <a:gd name="connsiteY2671" fmla="*/ 106838 h 459652"/>
              <a:gd name="connsiteX2672" fmla="*/ 7168420 w 11646040"/>
              <a:gd name="connsiteY2672" fmla="*/ 80777 h 459652"/>
              <a:gd name="connsiteX2673" fmla="*/ 7168142 w 11646040"/>
              <a:gd name="connsiteY2673" fmla="*/ 80777 h 459652"/>
              <a:gd name="connsiteX2674" fmla="*/ 7168142 w 11646040"/>
              <a:gd name="connsiteY2674" fmla="*/ 73148 h 459652"/>
              <a:gd name="connsiteX2675" fmla="*/ 7224054 w 11646040"/>
              <a:gd name="connsiteY2675" fmla="*/ 100962 h 459652"/>
              <a:gd name="connsiteX2676" fmla="*/ 7252405 w 11646040"/>
              <a:gd name="connsiteY2676" fmla="*/ 73842 h 459652"/>
              <a:gd name="connsiteX2677" fmla="*/ 7168142 w 11646040"/>
              <a:gd name="connsiteY2677" fmla="*/ 38180 h 459652"/>
              <a:gd name="connsiteX2678" fmla="*/ 7168142 w 11646040"/>
              <a:gd name="connsiteY2678" fmla="*/ 30588 h 459652"/>
              <a:gd name="connsiteX2679" fmla="*/ 7169164 w 11646040"/>
              <a:gd name="connsiteY2679" fmla="*/ 30552 h 459652"/>
              <a:gd name="connsiteX2680" fmla="*/ 7260678 w 11646040"/>
              <a:gd name="connsiteY2680" fmla="*/ 66943 h 459652"/>
              <a:gd name="connsiteX2681" fmla="*/ 7298183 w 11646040"/>
              <a:gd name="connsiteY2681" fmla="*/ 42451 h 459652"/>
              <a:gd name="connsiteX2682" fmla="*/ 7228980 w 11646040"/>
              <a:gd name="connsiteY2682" fmla="*/ 37 h 459652"/>
              <a:gd name="connsiteX2683" fmla="*/ 7256354 w 11646040"/>
              <a:gd name="connsiteY2683" fmla="*/ 37 h 459652"/>
              <a:gd name="connsiteX2684" fmla="*/ 7301346 w 11646040"/>
              <a:gd name="connsiteY2684" fmla="*/ 29018 h 459652"/>
              <a:gd name="connsiteX2685" fmla="*/ 7315334 w 11646040"/>
              <a:gd name="connsiteY2685" fmla="*/ 33800 h 459652"/>
              <a:gd name="connsiteX2686" fmla="*/ 7351260 w 11646040"/>
              <a:gd name="connsiteY2686" fmla="*/ 18652 h 459652"/>
              <a:gd name="connsiteX2687" fmla="*/ 7331878 w 11646040"/>
              <a:gd name="connsiteY2687" fmla="*/ 37 h 459652"/>
              <a:gd name="connsiteX2688" fmla="*/ 7349447 w 11646040"/>
              <a:gd name="connsiteY2688" fmla="*/ 37 h 459652"/>
              <a:gd name="connsiteX2689" fmla="*/ 7354654 w 11646040"/>
              <a:gd name="connsiteY2689" fmla="*/ 5037 h 459652"/>
              <a:gd name="connsiteX2690" fmla="*/ 7367620 w 11646040"/>
              <a:gd name="connsiteY2690" fmla="*/ 13250 h 459652"/>
              <a:gd name="connsiteX2691" fmla="*/ 7413445 w 11646040"/>
              <a:gd name="connsiteY2691" fmla="*/ 3066 h 459652"/>
              <a:gd name="connsiteX2692" fmla="*/ 7410844 w 11646040"/>
              <a:gd name="connsiteY2692" fmla="*/ 37 h 459652"/>
              <a:gd name="connsiteX2693" fmla="*/ 7436824 w 11646040"/>
              <a:gd name="connsiteY2693" fmla="*/ 37 h 459652"/>
              <a:gd name="connsiteX2694" fmla="*/ 7445934 w 11646040"/>
              <a:gd name="connsiteY2694" fmla="*/ 767 h 459652"/>
              <a:gd name="connsiteX2695" fmla="*/ 7501474 w 11646040"/>
              <a:gd name="connsiteY2695" fmla="*/ 840 h 459652"/>
              <a:gd name="connsiteX2696" fmla="*/ 7510444 w 11646040"/>
              <a:gd name="connsiteY2696" fmla="*/ 0 h 459652"/>
              <a:gd name="connsiteX2697" fmla="*/ 6899970 w 11646040"/>
              <a:gd name="connsiteY2697" fmla="*/ 0 h 459652"/>
              <a:gd name="connsiteX2698" fmla="*/ 6925764 w 11646040"/>
              <a:gd name="connsiteY2698" fmla="*/ 0 h 459652"/>
              <a:gd name="connsiteX2699" fmla="*/ 6924463 w 11646040"/>
              <a:gd name="connsiteY2699" fmla="*/ 1533 h 459652"/>
              <a:gd name="connsiteX2700" fmla="*/ 6928506 w 11646040"/>
              <a:gd name="connsiteY2700" fmla="*/ 4417 h 459652"/>
              <a:gd name="connsiteX2701" fmla="*/ 6957182 w 11646040"/>
              <a:gd name="connsiteY2701" fmla="*/ 11425 h 459652"/>
              <a:gd name="connsiteX2702" fmla="*/ 6982142 w 11646040"/>
              <a:gd name="connsiteY2702" fmla="*/ 5147 h 459652"/>
              <a:gd name="connsiteX2703" fmla="*/ 6987625 w 11646040"/>
              <a:gd name="connsiteY2703" fmla="*/ 37 h 459652"/>
              <a:gd name="connsiteX2704" fmla="*/ 7004544 w 11646040"/>
              <a:gd name="connsiteY2704" fmla="*/ 37 h 459652"/>
              <a:gd name="connsiteX2705" fmla="*/ 6985348 w 11646040"/>
              <a:gd name="connsiteY2705" fmla="*/ 18762 h 459652"/>
              <a:gd name="connsiteX2706" fmla="*/ 7027363 w 11646040"/>
              <a:gd name="connsiteY2706" fmla="*/ 36392 h 459652"/>
              <a:gd name="connsiteX2707" fmla="*/ 7080162 w 11646040"/>
              <a:gd name="connsiteY2707" fmla="*/ 37 h 459652"/>
              <a:gd name="connsiteX2708" fmla="*/ 7109349 w 11646040"/>
              <a:gd name="connsiteY2708" fmla="*/ 37 h 459652"/>
              <a:gd name="connsiteX2709" fmla="*/ 7039726 w 11646040"/>
              <a:gd name="connsiteY2709" fmla="*/ 43473 h 459652"/>
              <a:gd name="connsiteX2710" fmla="*/ 7076072 w 11646040"/>
              <a:gd name="connsiteY2710" fmla="*/ 67125 h 459652"/>
              <a:gd name="connsiteX2711" fmla="*/ 7167910 w 11646040"/>
              <a:gd name="connsiteY2711" fmla="*/ 30588 h 459652"/>
              <a:gd name="connsiteX2712" fmla="*/ 7168096 w 11646040"/>
              <a:gd name="connsiteY2712" fmla="*/ 30588 h 459652"/>
              <a:gd name="connsiteX2713" fmla="*/ 7168096 w 11646040"/>
              <a:gd name="connsiteY2713" fmla="*/ 38253 h 459652"/>
              <a:gd name="connsiteX2714" fmla="*/ 7089642 w 11646040"/>
              <a:gd name="connsiteY2714" fmla="*/ 66760 h 459652"/>
              <a:gd name="connsiteX2715" fmla="*/ 7089458 w 11646040"/>
              <a:gd name="connsiteY2715" fmla="*/ 66943 h 459652"/>
              <a:gd name="connsiteX2716" fmla="*/ 7086110 w 11646040"/>
              <a:gd name="connsiteY2716" fmla="*/ 74900 h 459652"/>
              <a:gd name="connsiteX2717" fmla="*/ 7112880 w 11646040"/>
              <a:gd name="connsiteY2717" fmla="*/ 101473 h 459652"/>
              <a:gd name="connsiteX2718" fmla="*/ 7168050 w 11646040"/>
              <a:gd name="connsiteY2718" fmla="*/ 73440 h 459652"/>
              <a:gd name="connsiteX2719" fmla="*/ 7168050 w 11646040"/>
              <a:gd name="connsiteY2719" fmla="*/ 80923 h 459652"/>
              <a:gd name="connsiteX2720" fmla="*/ 7167956 w 11646040"/>
              <a:gd name="connsiteY2720" fmla="*/ 80923 h 459652"/>
              <a:gd name="connsiteX2721" fmla="*/ 7123477 w 11646040"/>
              <a:gd name="connsiteY2721" fmla="*/ 106072 h 459652"/>
              <a:gd name="connsiteX2722" fmla="*/ 7137096 w 11646040"/>
              <a:gd name="connsiteY2722" fmla="*/ 120307 h 459652"/>
              <a:gd name="connsiteX2723" fmla="*/ 7168096 w 11646040"/>
              <a:gd name="connsiteY2723" fmla="*/ 120307 h 459652"/>
              <a:gd name="connsiteX2724" fmla="*/ 7168096 w 11646040"/>
              <a:gd name="connsiteY2724" fmla="*/ 133265 h 459652"/>
              <a:gd name="connsiteX2725" fmla="*/ 7154152 w 11646040"/>
              <a:gd name="connsiteY2725" fmla="*/ 133520 h 459652"/>
              <a:gd name="connsiteX2726" fmla="*/ 7154013 w 11646040"/>
              <a:gd name="connsiteY2726" fmla="*/ 133593 h 459652"/>
              <a:gd name="connsiteX2727" fmla="*/ 6926232 w 11646040"/>
              <a:gd name="connsiteY2727" fmla="*/ 242914 h 459652"/>
              <a:gd name="connsiteX2728" fmla="*/ 6956207 w 11646040"/>
              <a:gd name="connsiteY2728" fmla="*/ 250287 h 459652"/>
              <a:gd name="connsiteX2729" fmla="*/ 6982420 w 11646040"/>
              <a:gd name="connsiteY2729" fmla="*/ 244191 h 459652"/>
              <a:gd name="connsiteX2730" fmla="*/ 7168096 w 11646040"/>
              <a:gd name="connsiteY2730" fmla="*/ 173051 h 459652"/>
              <a:gd name="connsiteX2731" fmla="*/ 7168096 w 11646040"/>
              <a:gd name="connsiteY2731" fmla="*/ 182906 h 459652"/>
              <a:gd name="connsiteX2732" fmla="*/ 7146391 w 11646040"/>
              <a:gd name="connsiteY2732" fmla="*/ 183600 h 459652"/>
              <a:gd name="connsiteX2733" fmla="*/ 6985256 w 11646040"/>
              <a:gd name="connsiteY2733" fmla="*/ 257806 h 459652"/>
              <a:gd name="connsiteX2734" fmla="*/ 7012908 w 11646040"/>
              <a:gd name="connsiteY2734" fmla="*/ 269888 h 459652"/>
              <a:gd name="connsiteX2735" fmla="*/ 7037682 w 11646040"/>
              <a:gd name="connsiteY2735" fmla="*/ 266712 h 459652"/>
              <a:gd name="connsiteX2736" fmla="*/ 7168096 w 11646040"/>
              <a:gd name="connsiteY2736" fmla="*/ 220393 h 459652"/>
              <a:gd name="connsiteX2737" fmla="*/ 7168096 w 11646040"/>
              <a:gd name="connsiteY2737" fmla="*/ 230503 h 459652"/>
              <a:gd name="connsiteX2738" fmla="*/ 7152804 w 11646040"/>
              <a:gd name="connsiteY2738" fmla="*/ 231051 h 459652"/>
              <a:gd name="connsiteX2739" fmla="*/ 7038564 w 11646040"/>
              <a:gd name="connsiteY2739" fmla="*/ 281751 h 459652"/>
              <a:gd name="connsiteX2740" fmla="*/ 7075745 w 11646040"/>
              <a:gd name="connsiteY2740" fmla="*/ 306133 h 459652"/>
              <a:gd name="connsiteX2741" fmla="*/ 7166608 w 11646040"/>
              <a:gd name="connsiteY2741" fmla="*/ 269742 h 459652"/>
              <a:gd name="connsiteX2742" fmla="*/ 7168096 w 11646040"/>
              <a:gd name="connsiteY2742" fmla="*/ 269742 h 459652"/>
              <a:gd name="connsiteX2743" fmla="*/ 7168096 w 11646040"/>
              <a:gd name="connsiteY2743" fmla="*/ 277553 h 459652"/>
              <a:gd name="connsiteX2744" fmla="*/ 7088852 w 11646040"/>
              <a:gd name="connsiteY2744" fmla="*/ 306535 h 459652"/>
              <a:gd name="connsiteX2745" fmla="*/ 7086248 w 11646040"/>
              <a:gd name="connsiteY2745" fmla="*/ 314638 h 459652"/>
              <a:gd name="connsiteX2746" fmla="*/ 7112508 w 11646040"/>
              <a:gd name="connsiteY2746" fmla="*/ 340334 h 459652"/>
              <a:gd name="connsiteX2747" fmla="*/ 7168050 w 11646040"/>
              <a:gd name="connsiteY2747" fmla="*/ 312740 h 459652"/>
              <a:gd name="connsiteX2748" fmla="*/ 7168050 w 11646040"/>
              <a:gd name="connsiteY2748" fmla="*/ 320770 h 459652"/>
              <a:gd name="connsiteX2749" fmla="*/ 7123709 w 11646040"/>
              <a:gd name="connsiteY2749" fmla="*/ 343619 h 459652"/>
              <a:gd name="connsiteX2750" fmla="*/ 7139048 w 11646040"/>
              <a:gd name="connsiteY2750" fmla="*/ 359497 h 459652"/>
              <a:gd name="connsiteX2751" fmla="*/ 7168050 w 11646040"/>
              <a:gd name="connsiteY2751" fmla="*/ 359023 h 459652"/>
              <a:gd name="connsiteX2752" fmla="*/ 7168050 w 11646040"/>
              <a:gd name="connsiteY2752" fmla="*/ 373003 h 459652"/>
              <a:gd name="connsiteX2753" fmla="*/ 6974178 w 11646040"/>
              <a:gd name="connsiteY2753" fmla="*/ 432715 h 459652"/>
              <a:gd name="connsiteX2754" fmla="*/ 6945294 w 11646040"/>
              <a:gd name="connsiteY2754" fmla="*/ 459652 h 459652"/>
              <a:gd name="connsiteX2755" fmla="*/ 6919545 w 11646040"/>
              <a:gd name="connsiteY2755" fmla="*/ 459652 h 459652"/>
              <a:gd name="connsiteX2756" fmla="*/ 6945006 w 11646040"/>
              <a:gd name="connsiteY2756" fmla="*/ 430455 h 459652"/>
              <a:gd name="connsiteX2757" fmla="*/ 6904154 w 11646040"/>
              <a:gd name="connsiteY2757" fmla="*/ 403518 h 459652"/>
              <a:gd name="connsiteX2758" fmla="*/ 6901410 w 11646040"/>
              <a:gd name="connsiteY2758" fmla="*/ 402459 h 459652"/>
              <a:gd name="connsiteX2759" fmla="*/ 6901410 w 11646040"/>
              <a:gd name="connsiteY2759" fmla="*/ 402532 h 459652"/>
              <a:gd name="connsiteX2760" fmla="*/ 6866484 w 11646040"/>
              <a:gd name="connsiteY2760" fmla="*/ 396794 h 459652"/>
              <a:gd name="connsiteX2761" fmla="*/ 6780200 w 11646040"/>
              <a:gd name="connsiteY2761" fmla="*/ 432828 h 459652"/>
              <a:gd name="connsiteX2762" fmla="*/ 6808732 w 11646040"/>
              <a:gd name="connsiteY2762" fmla="*/ 459652 h 459652"/>
              <a:gd name="connsiteX2763" fmla="*/ 6782147 w 11646040"/>
              <a:gd name="connsiteY2763" fmla="*/ 459652 h 459652"/>
              <a:gd name="connsiteX2764" fmla="*/ 6763938 w 11646040"/>
              <a:gd name="connsiteY2764" fmla="*/ 438804 h 459652"/>
              <a:gd name="connsiteX2765" fmla="*/ 6557668 w 11646040"/>
              <a:gd name="connsiteY2765" fmla="*/ 373149 h 459652"/>
              <a:gd name="connsiteX2766" fmla="*/ 6557668 w 11646040"/>
              <a:gd name="connsiteY2766" fmla="*/ 358840 h 459652"/>
              <a:gd name="connsiteX2767" fmla="*/ 6586994 w 11646040"/>
              <a:gd name="connsiteY2767" fmla="*/ 359315 h 459652"/>
              <a:gd name="connsiteX2768" fmla="*/ 6586994 w 11646040"/>
              <a:gd name="connsiteY2768" fmla="*/ 359388 h 459652"/>
              <a:gd name="connsiteX2769" fmla="*/ 6602612 w 11646040"/>
              <a:gd name="connsiteY2769" fmla="*/ 344350 h 459652"/>
              <a:gd name="connsiteX2770" fmla="*/ 6560226 w 11646040"/>
              <a:gd name="connsiteY2770" fmla="*/ 320478 h 459652"/>
              <a:gd name="connsiteX2771" fmla="*/ 6557668 w 11646040"/>
              <a:gd name="connsiteY2771" fmla="*/ 320514 h 459652"/>
              <a:gd name="connsiteX2772" fmla="*/ 6557668 w 11646040"/>
              <a:gd name="connsiteY2772" fmla="*/ 311827 h 459652"/>
              <a:gd name="connsiteX2773" fmla="*/ 6613532 w 11646040"/>
              <a:gd name="connsiteY2773" fmla="*/ 339641 h 459652"/>
              <a:gd name="connsiteX2774" fmla="*/ 6638212 w 11646040"/>
              <a:gd name="connsiteY2774" fmla="*/ 315915 h 459652"/>
              <a:gd name="connsiteX2775" fmla="*/ 6637514 w 11646040"/>
              <a:gd name="connsiteY2775" fmla="*/ 306900 h 459652"/>
              <a:gd name="connsiteX2776" fmla="*/ 6557668 w 11646040"/>
              <a:gd name="connsiteY2776" fmla="*/ 277553 h 459652"/>
              <a:gd name="connsiteX2777" fmla="*/ 6557668 w 11646040"/>
              <a:gd name="connsiteY2777" fmla="*/ 269778 h 459652"/>
              <a:gd name="connsiteX2778" fmla="*/ 6559016 w 11646040"/>
              <a:gd name="connsiteY2778" fmla="*/ 269742 h 459652"/>
              <a:gd name="connsiteX2779" fmla="*/ 6650436 w 11646040"/>
              <a:gd name="connsiteY2779" fmla="*/ 305914 h 459652"/>
              <a:gd name="connsiteX2780" fmla="*/ 6687802 w 11646040"/>
              <a:gd name="connsiteY2780" fmla="*/ 281130 h 459652"/>
              <a:gd name="connsiteX2781" fmla="*/ 6557668 w 11646040"/>
              <a:gd name="connsiteY2781" fmla="*/ 230576 h 459652"/>
              <a:gd name="connsiteX2782" fmla="*/ 6557668 w 11646040"/>
              <a:gd name="connsiteY2782" fmla="*/ 220648 h 459652"/>
              <a:gd name="connsiteX2783" fmla="*/ 6597590 w 11646040"/>
              <a:gd name="connsiteY2783" fmla="*/ 224225 h 459652"/>
              <a:gd name="connsiteX2784" fmla="*/ 6690640 w 11646040"/>
              <a:gd name="connsiteY2784" fmla="*/ 267734 h 459652"/>
              <a:gd name="connsiteX2785" fmla="*/ 6704628 w 11646040"/>
              <a:gd name="connsiteY2785" fmla="*/ 272771 h 459652"/>
              <a:gd name="connsiteX2786" fmla="*/ 6741112 w 11646040"/>
              <a:gd name="connsiteY2786" fmla="*/ 257295 h 459652"/>
              <a:gd name="connsiteX2787" fmla="*/ 6557668 w 11646040"/>
              <a:gd name="connsiteY2787" fmla="*/ 182724 h 459652"/>
              <a:gd name="connsiteX2788" fmla="*/ 6557668 w 11646040"/>
              <a:gd name="connsiteY2788" fmla="*/ 172868 h 459652"/>
              <a:gd name="connsiteX2789" fmla="*/ 6601588 w 11646040"/>
              <a:gd name="connsiteY2789" fmla="*/ 175935 h 459652"/>
              <a:gd name="connsiteX2790" fmla="*/ 6745992 w 11646040"/>
              <a:gd name="connsiteY2790" fmla="*/ 245615 h 459652"/>
              <a:gd name="connsiteX2791" fmla="*/ 6758124 w 11646040"/>
              <a:gd name="connsiteY2791" fmla="*/ 252440 h 459652"/>
              <a:gd name="connsiteX2792" fmla="*/ 6802788 w 11646040"/>
              <a:gd name="connsiteY2792" fmla="*/ 241892 h 459652"/>
              <a:gd name="connsiteX2793" fmla="*/ 6557668 w 11646040"/>
              <a:gd name="connsiteY2793" fmla="*/ 133667 h 459652"/>
              <a:gd name="connsiteX2794" fmla="*/ 6557668 w 11646040"/>
              <a:gd name="connsiteY2794" fmla="*/ 120198 h 459652"/>
              <a:gd name="connsiteX2795" fmla="*/ 6589550 w 11646040"/>
              <a:gd name="connsiteY2795" fmla="*/ 120198 h 459652"/>
              <a:gd name="connsiteX2796" fmla="*/ 6589504 w 11646040"/>
              <a:gd name="connsiteY2796" fmla="*/ 120307 h 459652"/>
              <a:gd name="connsiteX2797" fmla="*/ 6603215 w 11646040"/>
              <a:gd name="connsiteY2797" fmla="*/ 106838 h 459652"/>
              <a:gd name="connsiteX2798" fmla="*/ 6557948 w 11646040"/>
              <a:gd name="connsiteY2798" fmla="*/ 80777 h 459652"/>
              <a:gd name="connsiteX2799" fmla="*/ 6557668 w 11646040"/>
              <a:gd name="connsiteY2799" fmla="*/ 80777 h 459652"/>
              <a:gd name="connsiteX2800" fmla="*/ 6557668 w 11646040"/>
              <a:gd name="connsiteY2800" fmla="*/ 73148 h 459652"/>
              <a:gd name="connsiteX2801" fmla="*/ 6613578 w 11646040"/>
              <a:gd name="connsiteY2801" fmla="*/ 100962 h 459652"/>
              <a:gd name="connsiteX2802" fmla="*/ 6641930 w 11646040"/>
              <a:gd name="connsiteY2802" fmla="*/ 73842 h 459652"/>
              <a:gd name="connsiteX2803" fmla="*/ 6557668 w 11646040"/>
              <a:gd name="connsiteY2803" fmla="*/ 38180 h 459652"/>
              <a:gd name="connsiteX2804" fmla="*/ 6557668 w 11646040"/>
              <a:gd name="connsiteY2804" fmla="*/ 30588 h 459652"/>
              <a:gd name="connsiteX2805" fmla="*/ 6558690 w 11646040"/>
              <a:gd name="connsiteY2805" fmla="*/ 30552 h 459652"/>
              <a:gd name="connsiteX2806" fmla="*/ 6650203 w 11646040"/>
              <a:gd name="connsiteY2806" fmla="*/ 66943 h 459652"/>
              <a:gd name="connsiteX2807" fmla="*/ 6687710 w 11646040"/>
              <a:gd name="connsiteY2807" fmla="*/ 42451 h 459652"/>
              <a:gd name="connsiteX2808" fmla="*/ 6618506 w 11646040"/>
              <a:gd name="connsiteY2808" fmla="*/ 37 h 459652"/>
              <a:gd name="connsiteX2809" fmla="*/ 6645881 w 11646040"/>
              <a:gd name="connsiteY2809" fmla="*/ 37 h 459652"/>
              <a:gd name="connsiteX2810" fmla="*/ 6690870 w 11646040"/>
              <a:gd name="connsiteY2810" fmla="*/ 29018 h 459652"/>
              <a:gd name="connsiteX2811" fmla="*/ 6704861 w 11646040"/>
              <a:gd name="connsiteY2811" fmla="*/ 33800 h 459652"/>
              <a:gd name="connsiteX2812" fmla="*/ 6740787 w 11646040"/>
              <a:gd name="connsiteY2812" fmla="*/ 18652 h 459652"/>
              <a:gd name="connsiteX2813" fmla="*/ 6721406 w 11646040"/>
              <a:gd name="connsiteY2813" fmla="*/ 37 h 459652"/>
              <a:gd name="connsiteX2814" fmla="*/ 6738974 w 11646040"/>
              <a:gd name="connsiteY2814" fmla="*/ 37 h 459652"/>
              <a:gd name="connsiteX2815" fmla="*/ 6744178 w 11646040"/>
              <a:gd name="connsiteY2815" fmla="*/ 5037 h 459652"/>
              <a:gd name="connsiteX2816" fmla="*/ 6757146 w 11646040"/>
              <a:gd name="connsiteY2816" fmla="*/ 13250 h 459652"/>
              <a:gd name="connsiteX2817" fmla="*/ 6802974 w 11646040"/>
              <a:gd name="connsiteY2817" fmla="*/ 3066 h 459652"/>
              <a:gd name="connsiteX2818" fmla="*/ 6800371 w 11646040"/>
              <a:gd name="connsiteY2818" fmla="*/ 37 h 459652"/>
              <a:gd name="connsiteX2819" fmla="*/ 6826350 w 11646040"/>
              <a:gd name="connsiteY2819" fmla="*/ 37 h 459652"/>
              <a:gd name="connsiteX2820" fmla="*/ 6835460 w 11646040"/>
              <a:gd name="connsiteY2820" fmla="*/ 767 h 459652"/>
              <a:gd name="connsiteX2821" fmla="*/ 6891001 w 11646040"/>
              <a:gd name="connsiteY2821" fmla="*/ 840 h 459652"/>
              <a:gd name="connsiteX2822" fmla="*/ 6899970 w 11646040"/>
              <a:gd name="connsiteY2822" fmla="*/ 0 h 459652"/>
              <a:gd name="connsiteX2823" fmla="*/ 6289494 w 11646040"/>
              <a:gd name="connsiteY2823" fmla="*/ 0 h 459652"/>
              <a:gd name="connsiteX2824" fmla="*/ 6315292 w 11646040"/>
              <a:gd name="connsiteY2824" fmla="*/ 0 h 459652"/>
              <a:gd name="connsiteX2825" fmla="*/ 6313989 w 11646040"/>
              <a:gd name="connsiteY2825" fmla="*/ 1533 h 459652"/>
              <a:gd name="connsiteX2826" fmla="*/ 6318033 w 11646040"/>
              <a:gd name="connsiteY2826" fmla="*/ 4417 h 459652"/>
              <a:gd name="connsiteX2827" fmla="*/ 6346708 w 11646040"/>
              <a:gd name="connsiteY2827" fmla="*/ 11425 h 459652"/>
              <a:gd name="connsiteX2828" fmla="*/ 6371665 w 11646040"/>
              <a:gd name="connsiteY2828" fmla="*/ 5147 h 459652"/>
              <a:gd name="connsiteX2829" fmla="*/ 6377151 w 11646040"/>
              <a:gd name="connsiteY2829" fmla="*/ 37 h 459652"/>
              <a:gd name="connsiteX2830" fmla="*/ 6394067 w 11646040"/>
              <a:gd name="connsiteY2830" fmla="*/ 37 h 459652"/>
              <a:gd name="connsiteX2831" fmla="*/ 6374876 w 11646040"/>
              <a:gd name="connsiteY2831" fmla="*/ 18762 h 459652"/>
              <a:gd name="connsiteX2832" fmla="*/ 6416889 w 11646040"/>
              <a:gd name="connsiteY2832" fmla="*/ 36392 h 459652"/>
              <a:gd name="connsiteX2833" fmla="*/ 6469689 w 11646040"/>
              <a:gd name="connsiteY2833" fmla="*/ 37 h 459652"/>
              <a:gd name="connsiteX2834" fmla="*/ 6498875 w 11646040"/>
              <a:gd name="connsiteY2834" fmla="*/ 37 h 459652"/>
              <a:gd name="connsiteX2835" fmla="*/ 6429252 w 11646040"/>
              <a:gd name="connsiteY2835" fmla="*/ 43473 h 459652"/>
              <a:gd name="connsiteX2836" fmla="*/ 6465598 w 11646040"/>
              <a:gd name="connsiteY2836" fmla="*/ 67125 h 459652"/>
              <a:gd name="connsiteX2837" fmla="*/ 6557434 w 11646040"/>
              <a:gd name="connsiteY2837" fmla="*/ 30588 h 459652"/>
              <a:gd name="connsiteX2838" fmla="*/ 6557622 w 11646040"/>
              <a:gd name="connsiteY2838" fmla="*/ 30588 h 459652"/>
              <a:gd name="connsiteX2839" fmla="*/ 6557622 w 11646040"/>
              <a:gd name="connsiteY2839" fmla="*/ 38253 h 459652"/>
              <a:gd name="connsiteX2840" fmla="*/ 6479170 w 11646040"/>
              <a:gd name="connsiteY2840" fmla="*/ 66760 h 459652"/>
              <a:gd name="connsiteX2841" fmla="*/ 6478983 w 11646040"/>
              <a:gd name="connsiteY2841" fmla="*/ 66943 h 459652"/>
              <a:gd name="connsiteX2842" fmla="*/ 6475636 w 11646040"/>
              <a:gd name="connsiteY2842" fmla="*/ 74900 h 459652"/>
              <a:gd name="connsiteX2843" fmla="*/ 6502406 w 11646040"/>
              <a:gd name="connsiteY2843" fmla="*/ 101473 h 459652"/>
              <a:gd name="connsiteX2844" fmla="*/ 6557574 w 11646040"/>
              <a:gd name="connsiteY2844" fmla="*/ 73440 h 459652"/>
              <a:gd name="connsiteX2845" fmla="*/ 6557574 w 11646040"/>
              <a:gd name="connsiteY2845" fmla="*/ 80923 h 459652"/>
              <a:gd name="connsiteX2846" fmla="*/ 6557480 w 11646040"/>
              <a:gd name="connsiteY2846" fmla="*/ 80923 h 459652"/>
              <a:gd name="connsiteX2847" fmla="*/ 6513004 w 11646040"/>
              <a:gd name="connsiteY2847" fmla="*/ 106072 h 459652"/>
              <a:gd name="connsiteX2848" fmla="*/ 6526622 w 11646040"/>
              <a:gd name="connsiteY2848" fmla="*/ 120307 h 459652"/>
              <a:gd name="connsiteX2849" fmla="*/ 6557622 w 11646040"/>
              <a:gd name="connsiteY2849" fmla="*/ 120307 h 459652"/>
              <a:gd name="connsiteX2850" fmla="*/ 6557622 w 11646040"/>
              <a:gd name="connsiteY2850" fmla="*/ 133265 h 459652"/>
              <a:gd name="connsiteX2851" fmla="*/ 6543678 w 11646040"/>
              <a:gd name="connsiteY2851" fmla="*/ 133520 h 459652"/>
              <a:gd name="connsiteX2852" fmla="*/ 6543539 w 11646040"/>
              <a:gd name="connsiteY2852" fmla="*/ 133593 h 459652"/>
              <a:gd name="connsiteX2853" fmla="*/ 6315756 w 11646040"/>
              <a:gd name="connsiteY2853" fmla="*/ 242914 h 459652"/>
              <a:gd name="connsiteX2854" fmla="*/ 6345732 w 11646040"/>
              <a:gd name="connsiteY2854" fmla="*/ 250287 h 459652"/>
              <a:gd name="connsiteX2855" fmla="*/ 6371946 w 11646040"/>
              <a:gd name="connsiteY2855" fmla="*/ 244191 h 459652"/>
              <a:gd name="connsiteX2856" fmla="*/ 6557622 w 11646040"/>
              <a:gd name="connsiteY2856" fmla="*/ 173051 h 459652"/>
              <a:gd name="connsiteX2857" fmla="*/ 6557622 w 11646040"/>
              <a:gd name="connsiteY2857" fmla="*/ 182906 h 459652"/>
              <a:gd name="connsiteX2858" fmla="*/ 6535917 w 11646040"/>
              <a:gd name="connsiteY2858" fmla="*/ 183600 h 459652"/>
              <a:gd name="connsiteX2859" fmla="*/ 6374779 w 11646040"/>
              <a:gd name="connsiteY2859" fmla="*/ 257806 h 459652"/>
              <a:gd name="connsiteX2860" fmla="*/ 6402434 w 11646040"/>
              <a:gd name="connsiteY2860" fmla="*/ 269888 h 459652"/>
              <a:gd name="connsiteX2861" fmla="*/ 6427206 w 11646040"/>
              <a:gd name="connsiteY2861" fmla="*/ 266712 h 459652"/>
              <a:gd name="connsiteX2862" fmla="*/ 6557622 w 11646040"/>
              <a:gd name="connsiteY2862" fmla="*/ 220393 h 459652"/>
              <a:gd name="connsiteX2863" fmla="*/ 6557622 w 11646040"/>
              <a:gd name="connsiteY2863" fmla="*/ 230503 h 459652"/>
              <a:gd name="connsiteX2864" fmla="*/ 6542328 w 11646040"/>
              <a:gd name="connsiteY2864" fmla="*/ 231051 h 459652"/>
              <a:gd name="connsiteX2865" fmla="*/ 6428090 w 11646040"/>
              <a:gd name="connsiteY2865" fmla="*/ 281751 h 459652"/>
              <a:gd name="connsiteX2866" fmla="*/ 6465271 w 11646040"/>
              <a:gd name="connsiteY2866" fmla="*/ 306133 h 459652"/>
              <a:gd name="connsiteX2867" fmla="*/ 6556136 w 11646040"/>
              <a:gd name="connsiteY2867" fmla="*/ 269742 h 459652"/>
              <a:gd name="connsiteX2868" fmla="*/ 6557622 w 11646040"/>
              <a:gd name="connsiteY2868" fmla="*/ 269742 h 459652"/>
              <a:gd name="connsiteX2869" fmla="*/ 6557622 w 11646040"/>
              <a:gd name="connsiteY2869" fmla="*/ 277553 h 459652"/>
              <a:gd name="connsiteX2870" fmla="*/ 6478380 w 11646040"/>
              <a:gd name="connsiteY2870" fmla="*/ 306535 h 459652"/>
              <a:gd name="connsiteX2871" fmla="*/ 6475776 w 11646040"/>
              <a:gd name="connsiteY2871" fmla="*/ 314638 h 459652"/>
              <a:gd name="connsiteX2872" fmla="*/ 6502034 w 11646040"/>
              <a:gd name="connsiteY2872" fmla="*/ 340334 h 459652"/>
              <a:gd name="connsiteX2873" fmla="*/ 6557574 w 11646040"/>
              <a:gd name="connsiteY2873" fmla="*/ 312740 h 459652"/>
              <a:gd name="connsiteX2874" fmla="*/ 6557574 w 11646040"/>
              <a:gd name="connsiteY2874" fmla="*/ 320770 h 459652"/>
              <a:gd name="connsiteX2875" fmla="*/ 6513238 w 11646040"/>
              <a:gd name="connsiteY2875" fmla="*/ 343619 h 459652"/>
              <a:gd name="connsiteX2876" fmla="*/ 6528574 w 11646040"/>
              <a:gd name="connsiteY2876" fmla="*/ 359497 h 459652"/>
              <a:gd name="connsiteX2877" fmla="*/ 6557574 w 11646040"/>
              <a:gd name="connsiteY2877" fmla="*/ 359023 h 459652"/>
              <a:gd name="connsiteX2878" fmla="*/ 6557574 w 11646040"/>
              <a:gd name="connsiteY2878" fmla="*/ 373003 h 459652"/>
              <a:gd name="connsiteX2879" fmla="*/ 6363702 w 11646040"/>
              <a:gd name="connsiteY2879" fmla="*/ 432715 h 459652"/>
              <a:gd name="connsiteX2880" fmla="*/ 6334818 w 11646040"/>
              <a:gd name="connsiteY2880" fmla="*/ 459652 h 459652"/>
              <a:gd name="connsiteX2881" fmla="*/ 6309068 w 11646040"/>
              <a:gd name="connsiteY2881" fmla="*/ 459652 h 459652"/>
              <a:gd name="connsiteX2882" fmla="*/ 6334531 w 11646040"/>
              <a:gd name="connsiteY2882" fmla="*/ 430455 h 459652"/>
              <a:gd name="connsiteX2883" fmla="*/ 6293679 w 11646040"/>
              <a:gd name="connsiteY2883" fmla="*/ 403518 h 459652"/>
              <a:gd name="connsiteX2884" fmla="*/ 6290938 w 11646040"/>
              <a:gd name="connsiteY2884" fmla="*/ 402459 h 459652"/>
              <a:gd name="connsiteX2885" fmla="*/ 6290938 w 11646040"/>
              <a:gd name="connsiteY2885" fmla="*/ 402532 h 459652"/>
              <a:gd name="connsiteX2886" fmla="*/ 6256011 w 11646040"/>
              <a:gd name="connsiteY2886" fmla="*/ 396794 h 459652"/>
              <a:gd name="connsiteX2887" fmla="*/ 6169726 w 11646040"/>
              <a:gd name="connsiteY2887" fmla="*/ 432828 h 459652"/>
              <a:gd name="connsiteX2888" fmla="*/ 6198259 w 11646040"/>
              <a:gd name="connsiteY2888" fmla="*/ 459652 h 459652"/>
              <a:gd name="connsiteX2889" fmla="*/ 6171675 w 11646040"/>
              <a:gd name="connsiteY2889" fmla="*/ 459652 h 459652"/>
              <a:gd name="connsiteX2890" fmla="*/ 6153464 w 11646040"/>
              <a:gd name="connsiteY2890" fmla="*/ 438804 h 459652"/>
              <a:gd name="connsiteX2891" fmla="*/ 5947191 w 11646040"/>
              <a:gd name="connsiteY2891" fmla="*/ 373149 h 459652"/>
              <a:gd name="connsiteX2892" fmla="*/ 5947191 w 11646040"/>
              <a:gd name="connsiteY2892" fmla="*/ 358840 h 459652"/>
              <a:gd name="connsiteX2893" fmla="*/ 5976518 w 11646040"/>
              <a:gd name="connsiteY2893" fmla="*/ 359315 h 459652"/>
              <a:gd name="connsiteX2894" fmla="*/ 5976518 w 11646040"/>
              <a:gd name="connsiteY2894" fmla="*/ 359388 h 459652"/>
              <a:gd name="connsiteX2895" fmla="*/ 5992135 w 11646040"/>
              <a:gd name="connsiteY2895" fmla="*/ 344350 h 459652"/>
              <a:gd name="connsiteX2896" fmla="*/ 5949748 w 11646040"/>
              <a:gd name="connsiteY2896" fmla="*/ 320478 h 459652"/>
              <a:gd name="connsiteX2897" fmla="*/ 5947191 w 11646040"/>
              <a:gd name="connsiteY2897" fmla="*/ 320514 h 459652"/>
              <a:gd name="connsiteX2898" fmla="*/ 5947191 w 11646040"/>
              <a:gd name="connsiteY2898" fmla="*/ 311827 h 459652"/>
              <a:gd name="connsiteX2899" fmla="*/ 6003058 w 11646040"/>
              <a:gd name="connsiteY2899" fmla="*/ 339641 h 459652"/>
              <a:gd name="connsiteX2900" fmla="*/ 6027736 w 11646040"/>
              <a:gd name="connsiteY2900" fmla="*/ 315915 h 459652"/>
              <a:gd name="connsiteX2901" fmla="*/ 6027039 w 11646040"/>
              <a:gd name="connsiteY2901" fmla="*/ 306900 h 459652"/>
              <a:gd name="connsiteX2902" fmla="*/ 5947191 w 11646040"/>
              <a:gd name="connsiteY2902" fmla="*/ 277553 h 459652"/>
              <a:gd name="connsiteX2903" fmla="*/ 5947191 w 11646040"/>
              <a:gd name="connsiteY2903" fmla="*/ 269778 h 459652"/>
              <a:gd name="connsiteX2904" fmla="*/ 5948540 w 11646040"/>
              <a:gd name="connsiteY2904" fmla="*/ 269742 h 459652"/>
              <a:gd name="connsiteX2905" fmla="*/ 6039960 w 11646040"/>
              <a:gd name="connsiteY2905" fmla="*/ 305914 h 459652"/>
              <a:gd name="connsiteX2906" fmla="*/ 6077327 w 11646040"/>
              <a:gd name="connsiteY2906" fmla="*/ 281130 h 459652"/>
              <a:gd name="connsiteX2907" fmla="*/ 5947191 w 11646040"/>
              <a:gd name="connsiteY2907" fmla="*/ 230576 h 459652"/>
              <a:gd name="connsiteX2908" fmla="*/ 5947191 w 11646040"/>
              <a:gd name="connsiteY2908" fmla="*/ 220648 h 459652"/>
              <a:gd name="connsiteX2909" fmla="*/ 5987116 w 11646040"/>
              <a:gd name="connsiteY2909" fmla="*/ 224225 h 459652"/>
              <a:gd name="connsiteX2910" fmla="*/ 6080162 w 11646040"/>
              <a:gd name="connsiteY2910" fmla="*/ 267734 h 459652"/>
              <a:gd name="connsiteX2911" fmla="*/ 6094154 w 11646040"/>
              <a:gd name="connsiteY2911" fmla="*/ 272771 h 459652"/>
              <a:gd name="connsiteX2912" fmla="*/ 6130636 w 11646040"/>
              <a:gd name="connsiteY2912" fmla="*/ 257295 h 459652"/>
              <a:gd name="connsiteX2913" fmla="*/ 5947191 w 11646040"/>
              <a:gd name="connsiteY2913" fmla="*/ 182724 h 459652"/>
              <a:gd name="connsiteX2914" fmla="*/ 5947191 w 11646040"/>
              <a:gd name="connsiteY2914" fmla="*/ 172868 h 459652"/>
              <a:gd name="connsiteX2915" fmla="*/ 5991113 w 11646040"/>
              <a:gd name="connsiteY2915" fmla="*/ 175935 h 459652"/>
              <a:gd name="connsiteX2916" fmla="*/ 6135517 w 11646040"/>
              <a:gd name="connsiteY2916" fmla="*/ 245615 h 459652"/>
              <a:gd name="connsiteX2917" fmla="*/ 6147646 w 11646040"/>
              <a:gd name="connsiteY2917" fmla="*/ 252440 h 459652"/>
              <a:gd name="connsiteX2918" fmla="*/ 6192312 w 11646040"/>
              <a:gd name="connsiteY2918" fmla="*/ 241892 h 459652"/>
              <a:gd name="connsiteX2919" fmla="*/ 5947191 w 11646040"/>
              <a:gd name="connsiteY2919" fmla="*/ 133667 h 459652"/>
              <a:gd name="connsiteX2920" fmla="*/ 5947191 w 11646040"/>
              <a:gd name="connsiteY2920" fmla="*/ 120198 h 459652"/>
              <a:gd name="connsiteX2921" fmla="*/ 5979075 w 11646040"/>
              <a:gd name="connsiteY2921" fmla="*/ 120198 h 459652"/>
              <a:gd name="connsiteX2922" fmla="*/ 5979028 w 11646040"/>
              <a:gd name="connsiteY2922" fmla="*/ 120307 h 459652"/>
              <a:gd name="connsiteX2923" fmla="*/ 5992739 w 11646040"/>
              <a:gd name="connsiteY2923" fmla="*/ 106838 h 459652"/>
              <a:gd name="connsiteX2924" fmla="*/ 5947472 w 11646040"/>
              <a:gd name="connsiteY2924" fmla="*/ 80777 h 459652"/>
              <a:gd name="connsiteX2925" fmla="*/ 5947191 w 11646040"/>
              <a:gd name="connsiteY2925" fmla="*/ 80777 h 459652"/>
              <a:gd name="connsiteX2926" fmla="*/ 5947191 w 11646040"/>
              <a:gd name="connsiteY2926" fmla="*/ 73148 h 459652"/>
              <a:gd name="connsiteX2927" fmla="*/ 6003103 w 11646040"/>
              <a:gd name="connsiteY2927" fmla="*/ 100962 h 459652"/>
              <a:gd name="connsiteX2928" fmla="*/ 6031454 w 11646040"/>
              <a:gd name="connsiteY2928" fmla="*/ 73842 h 459652"/>
              <a:gd name="connsiteX2929" fmla="*/ 5947191 w 11646040"/>
              <a:gd name="connsiteY2929" fmla="*/ 38180 h 459652"/>
              <a:gd name="connsiteX2930" fmla="*/ 5947191 w 11646040"/>
              <a:gd name="connsiteY2930" fmla="*/ 30588 h 459652"/>
              <a:gd name="connsiteX2931" fmla="*/ 5948213 w 11646040"/>
              <a:gd name="connsiteY2931" fmla="*/ 30552 h 459652"/>
              <a:gd name="connsiteX2932" fmla="*/ 6039729 w 11646040"/>
              <a:gd name="connsiteY2932" fmla="*/ 66943 h 459652"/>
              <a:gd name="connsiteX2933" fmla="*/ 6077235 w 11646040"/>
              <a:gd name="connsiteY2933" fmla="*/ 42451 h 459652"/>
              <a:gd name="connsiteX2934" fmla="*/ 6008031 w 11646040"/>
              <a:gd name="connsiteY2934" fmla="*/ 37 h 459652"/>
              <a:gd name="connsiteX2935" fmla="*/ 6035405 w 11646040"/>
              <a:gd name="connsiteY2935" fmla="*/ 37 h 459652"/>
              <a:gd name="connsiteX2936" fmla="*/ 6080395 w 11646040"/>
              <a:gd name="connsiteY2936" fmla="*/ 29018 h 459652"/>
              <a:gd name="connsiteX2937" fmla="*/ 6094384 w 11646040"/>
              <a:gd name="connsiteY2937" fmla="*/ 33800 h 459652"/>
              <a:gd name="connsiteX2938" fmla="*/ 6130310 w 11646040"/>
              <a:gd name="connsiteY2938" fmla="*/ 18652 h 459652"/>
              <a:gd name="connsiteX2939" fmla="*/ 6110930 w 11646040"/>
              <a:gd name="connsiteY2939" fmla="*/ 37 h 459652"/>
              <a:gd name="connsiteX2940" fmla="*/ 6128499 w 11646040"/>
              <a:gd name="connsiteY2940" fmla="*/ 37 h 459652"/>
              <a:gd name="connsiteX2941" fmla="*/ 6133702 w 11646040"/>
              <a:gd name="connsiteY2941" fmla="*/ 5037 h 459652"/>
              <a:gd name="connsiteX2942" fmla="*/ 6146669 w 11646040"/>
              <a:gd name="connsiteY2942" fmla="*/ 13250 h 459652"/>
              <a:gd name="connsiteX2943" fmla="*/ 6192496 w 11646040"/>
              <a:gd name="connsiteY2943" fmla="*/ 3066 h 459652"/>
              <a:gd name="connsiteX2944" fmla="*/ 6189896 w 11646040"/>
              <a:gd name="connsiteY2944" fmla="*/ 37 h 459652"/>
              <a:gd name="connsiteX2945" fmla="*/ 6215874 w 11646040"/>
              <a:gd name="connsiteY2945" fmla="*/ 37 h 459652"/>
              <a:gd name="connsiteX2946" fmla="*/ 6224986 w 11646040"/>
              <a:gd name="connsiteY2946" fmla="*/ 767 h 459652"/>
              <a:gd name="connsiteX2947" fmla="*/ 6280527 w 11646040"/>
              <a:gd name="connsiteY2947" fmla="*/ 840 h 459652"/>
              <a:gd name="connsiteX2948" fmla="*/ 6289494 w 11646040"/>
              <a:gd name="connsiteY2948" fmla="*/ 0 h 459652"/>
              <a:gd name="connsiteX2949" fmla="*/ 5679020 w 11646040"/>
              <a:gd name="connsiteY2949" fmla="*/ 0 h 459652"/>
              <a:gd name="connsiteX2950" fmla="*/ 5704815 w 11646040"/>
              <a:gd name="connsiteY2950" fmla="*/ 0 h 459652"/>
              <a:gd name="connsiteX2951" fmla="*/ 5703515 w 11646040"/>
              <a:gd name="connsiteY2951" fmla="*/ 1533 h 459652"/>
              <a:gd name="connsiteX2952" fmla="*/ 5707559 w 11646040"/>
              <a:gd name="connsiteY2952" fmla="*/ 4417 h 459652"/>
              <a:gd name="connsiteX2953" fmla="*/ 5736233 w 11646040"/>
              <a:gd name="connsiteY2953" fmla="*/ 11425 h 459652"/>
              <a:gd name="connsiteX2954" fmla="*/ 5761192 w 11646040"/>
              <a:gd name="connsiteY2954" fmla="*/ 5147 h 459652"/>
              <a:gd name="connsiteX2955" fmla="*/ 5766677 w 11646040"/>
              <a:gd name="connsiteY2955" fmla="*/ 37 h 459652"/>
              <a:gd name="connsiteX2956" fmla="*/ 5783594 w 11646040"/>
              <a:gd name="connsiteY2956" fmla="*/ 37 h 459652"/>
              <a:gd name="connsiteX2957" fmla="*/ 5764399 w 11646040"/>
              <a:gd name="connsiteY2957" fmla="*/ 18762 h 459652"/>
              <a:gd name="connsiteX2958" fmla="*/ 5806414 w 11646040"/>
              <a:gd name="connsiteY2958" fmla="*/ 36392 h 459652"/>
              <a:gd name="connsiteX2959" fmla="*/ 5859212 w 11646040"/>
              <a:gd name="connsiteY2959" fmla="*/ 37 h 459652"/>
              <a:gd name="connsiteX2960" fmla="*/ 5888397 w 11646040"/>
              <a:gd name="connsiteY2960" fmla="*/ 37 h 459652"/>
              <a:gd name="connsiteX2961" fmla="*/ 5818778 w 11646040"/>
              <a:gd name="connsiteY2961" fmla="*/ 43473 h 459652"/>
              <a:gd name="connsiteX2962" fmla="*/ 5855122 w 11646040"/>
              <a:gd name="connsiteY2962" fmla="*/ 67125 h 459652"/>
              <a:gd name="connsiteX2963" fmla="*/ 5946959 w 11646040"/>
              <a:gd name="connsiteY2963" fmla="*/ 30588 h 459652"/>
              <a:gd name="connsiteX2964" fmla="*/ 5947146 w 11646040"/>
              <a:gd name="connsiteY2964" fmla="*/ 30588 h 459652"/>
              <a:gd name="connsiteX2965" fmla="*/ 5947146 w 11646040"/>
              <a:gd name="connsiteY2965" fmla="*/ 38253 h 459652"/>
              <a:gd name="connsiteX2966" fmla="*/ 5868693 w 11646040"/>
              <a:gd name="connsiteY2966" fmla="*/ 66760 h 459652"/>
              <a:gd name="connsiteX2967" fmla="*/ 5868507 w 11646040"/>
              <a:gd name="connsiteY2967" fmla="*/ 66943 h 459652"/>
              <a:gd name="connsiteX2968" fmla="*/ 5865163 w 11646040"/>
              <a:gd name="connsiteY2968" fmla="*/ 74900 h 459652"/>
              <a:gd name="connsiteX2969" fmla="*/ 5891930 w 11646040"/>
              <a:gd name="connsiteY2969" fmla="*/ 101473 h 459652"/>
              <a:gd name="connsiteX2970" fmla="*/ 5947100 w 11646040"/>
              <a:gd name="connsiteY2970" fmla="*/ 73440 h 459652"/>
              <a:gd name="connsiteX2971" fmla="*/ 5947100 w 11646040"/>
              <a:gd name="connsiteY2971" fmla="*/ 80923 h 459652"/>
              <a:gd name="connsiteX2972" fmla="*/ 5947006 w 11646040"/>
              <a:gd name="connsiteY2972" fmla="*/ 80923 h 459652"/>
              <a:gd name="connsiteX2973" fmla="*/ 5902528 w 11646040"/>
              <a:gd name="connsiteY2973" fmla="*/ 106072 h 459652"/>
              <a:gd name="connsiteX2974" fmla="*/ 5916146 w 11646040"/>
              <a:gd name="connsiteY2974" fmla="*/ 120307 h 459652"/>
              <a:gd name="connsiteX2975" fmla="*/ 5947146 w 11646040"/>
              <a:gd name="connsiteY2975" fmla="*/ 120307 h 459652"/>
              <a:gd name="connsiteX2976" fmla="*/ 5947146 w 11646040"/>
              <a:gd name="connsiteY2976" fmla="*/ 133265 h 459652"/>
              <a:gd name="connsiteX2977" fmla="*/ 5933204 w 11646040"/>
              <a:gd name="connsiteY2977" fmla="*/ 133520 h 459652"/>
              <a:gd name="connsiteX2978" fmla="*/ 5933063 w 11646040"/>
              <a:gd name="connsiteY2978" fmla="*/ 133593 h 459652"/>
              <a:gd name="connsiteX2979" fmla="*/ 5705281 w 11646040"/>
              <a:gd name="connsiteY2979" fmla="*/ 242914 h 459652"/>
              <a:gd name="connsiteX2980" fmla="*/ 5735259 w 11646040"/>
              <a:gd name="connsiteY2980" fmla="*/ 250287 h 459652"/>
              <a:gd name="connsiteX2981" fmla="*/ 5761471 w 11646040"/>
              <a:gd name="connsiteY2981" fmla="*/ 244191 h 459652"/>
              <a:gd name="connsiteX2982" fmla="*/ 5947146 w 11646040"/>
              <a:gd name="connsiteY2982" fmla="*/ 173051 h 459652"/>
              <a:gd name="connsiteX2983" fmla="*/ 5947146 w 11646040"/>
              <a:gd name="connsiteY2983" fmla="*/ 182906 h 459652"/>
              <a:gd name="connsiteX2984" fmla="*/ 5925441 w 11646040"/>
              <a:gd name="connsiteY2984" fmla="*/ 183600 h 459652"/>
              <a:gd name="connsiteX2985" fmla="*/ 5764306 w 11646040"/>
              <a:gd name="connsiteY2985" fmla="*/ 257806 h 459652"/>
              <a:gd name="connsiteX2986" fmla="*/ 5791958 w 11646040"/>
              <a:gd name="connsiteY2986" fmla="*/ 269888 h 459652"/>
              <a:gd name="connsiteX2987" fmla="*/ 5816733 w 11646040"/>
              <a:gd name="connsiteY2987" fmla="*/ 266712 h 459652"/>
              <a:gd name="connsiteX2988" fmla="*/ 5947146 w 11646040"/>
              <a:gd name="connsiteY2988" fmla="*/ 220393 h 459652"/>
              <a:gd name="connsiteX2989" fmla="*/ 5947146 w 11646040"/>
              <a:gd name="connsiteY2989" fmla="*/ 230503 h 459652"/>
              <a:gd name="connsiteX2990" fmla="*/ 5931853 w 11646040"/>
              <a:gd name="connsiteY2990" fmla="*/ 231051 h 459652"/>
              <a:gd name="connsiteX2991" fmla="*/ 5817614 w 11646040"/>
              <a:gd name="connsiteY2991" fmla="*/ 281751 h 459652"/>
              <a:gd name="connsiteX2992" fmla="*/ 5854795 w 11646040"/>
              <a:gd name="connsiteY2992" fmla="*/ 306133 h 459652"/>
              <a:gd name="connsiteX2993" fmla="*/ 5945658 w 11646040"/>
              <a:gd name="connsiteY2993" fmla="*/ 269742 h 459652"/>
              <a:gd name="connsiteX2994" fmla="*/ 5947146 w 11646040"/>
              <a:gd name="connsiteY2994" fmla="*/ 269742 h 459652"/>
              <a:gd name="connsiteX2995" fmla="*/ 5947146 w 11646040"/>
              <a:gd name="connsiteY2995" fmla="*/ 277553 h 459652"/>
              <a:gd name="connsiteX2996" fmla="*/ 5867902 w 11646040"/>
              <a:gd name="connsiteY2996" fmla="*/ 306535 h 459652"/>
              <a:gd name="connsiteX2997" fmla="*/ 5865300 w 11646040"/>
              <a:gd name="connsiteY2997" fmla="*/ 314638 h 459652"/>
              <a:gd name="connsiteX2998" fmla="*/ 5891558 w 11646040"/>
              <a:gd name="connsiteY2998" fmla="*/ 340334 h 459652"/>
              <a:gd name="connsiteX2999" fmla="*/ 5947100 w 11646040"/>
              <a:gd name="connsiteY2999" fmla="*/ 312740 h 459652"/>
              <a:gd name="connsiteX3000" fmla="*/ 5947100 w 11646040"/>
              <a:gd name="connsiteY3000" fmla="*/ 320770 h 459652"/>
              <a:gd name="connsiteX3001" fmla="*/ 5902760 w 11646040"/>
              <a:gd name="connsiteY3001" fmla="*/ 343619 h 459652"/>
              <a:gd name="connsiteX3002" fmla="*/ 5918098 w 11646040"/>
              <a:gd name="connsiteY3002" fmla="*/ 359497 h 459652"/>
              <a:gd name="connsiteX3003" fmla="*/ 5947100 w 11646040"/>
              <a:gd name="connsiteY3003" fmla="*/ 359023 h 459652"/>
              <a:gd name="connsiteX3004" fmla="*/ 5947100 w 11646040"/>
              <a:gd name="connsiteY3004" fmla="*/ 373003 h 459652"/>
              <a:gd name="connsiteX3005" fmla="*/ 5753228 w 11646040"/>
              <a:gd name="connsiteY3005" fmla="*/ 432715 h 459652"/>
              <a:gd name="connsiteX3006" fmla="*/ 5724343 w 11646040"/>
              <a:gd name="connsiteY3006" fmla="*/ 459652 h 459652"/>
              <a:gd name="connsiteX3007" fmla="*/ 5698595 w 11646040"/>
              <a:gd name="connsiteY3007" fmla="*/ 459652 h 459652"/>
              <a:gd name="connsiteX3008" fmla="*/ 5724056 w 11646040"/>
              <a:gd name="connsiteY3008" fmla="*/ 430455 h 459652"/>
              <a:gd name="connsiteX3009" fmla="*/ 5683205 w 11646040"/>
              <a:gd name="connsiteY3009" fmla="*/ 403518 h 459652"/>
              <a:gd name="connsiteX3010" fmla="*/ 5680461 w 11646040"/>
              <a:gd name="connsiteY3010" fmla="*/ 402459 h 459652"/>
              <a:gd name="connsiteX3011" fmla="*/ 5680461 w 11646040"/>
              <a:gd name="connsiteY3011" fmla="*/ 402532 h 459652"/>
              <a:gd name="connsiteX3012" fmla="*/ 5645535 w 11646040"/>
              <a:gd name="connsiteY3012" fmla="*/ 396794 h 459652"/>
              <a:gd name="connsiteX3013" fmla="*/ 5559249 w 11646040"/>
              <a:gd name="connsiteY3013" fmla="*/ 432828 h 459652"/>
              <a:gd name="connsiteX3014" fmla="*/ 5587780 w 11646040"/>
              <a:gd name="connsiteY3014" fmla="*/ 459652 h 459652"/>
              <a:gd name="connsiteX3015" fmla="*/ 5561198 w 11646040"/>
              <a:gd name="connsiteY3015" fmla="*/ 459652 h 459652"/>
              <a:gd name="connsiteX3016" fmla="*/ 5542988 w 11646040"/>
              <a:gd name="connsiteY3016" fmla="*/ 438804 h 459652"/>
              <a:gd name="connsiteX3017" fmla="*/ 5336717 w 11646040"/>
              <a:gd name="connsiteY3017" fmla="*/ 373149 h 459652"/>
              <a:gd name="connsiteX3018" fmla="*/ 5336717 w 11646040"/>
              <a:gd name="connsiteY3018" fmla="*/ 358840 h 459652"/>
              <a:gd name="connsiteX3019" fmla="*/ 5366043 w 11646040"/>
              <a:gd name="connsiteY3019" fmla="*/ 359315 h 459652"/>
              <a:gd name="connsiteX3020" fmla="*/ 5366043 w 11646040"/>
              <a:gd name="connsiteY3020" fmla="*/ 359388 h 459652"/>
              <a:gd name="connsiteX3021" fmla="*/ 5381659 w 11646040"/>
              <a:gd name="connsiteY3021" fmla="*/ 344350 h 459652"/>
              <a:gd name="connsiteX3022" fmla="*/ 5339273 w 11646040"/>
              <a:gd name="connsiteY3022" fmla="*/ 320478 h 459652"/>
              <a:gd name="connsiteX3023" fmla="*/ 5336717 w 11646040"/>
              <a:gd name="connsiteY3023" fmla="*/ 320514 h 459652"/>
              <a:gd name="connsiteX3024" fmla="*/ 5336717 w 11646040"/>
              <a:gd name="connsiteY3024" fmla="*/ 311827 h 459652"/>
              <a:gd name="connsiteX3025" fmla="*/ 5392582 w 11646040"/>
              <a:gd name="connsiteY3025" fmla="*/ 339641 h 459652"/>
              <a:gd name="connsiteX3026" fmla="*/ 5417260 w 11646040"/>
              <a:gd name="connsiteY3026" fmla="*/ 315915 h 459652"/>
              <a:gd name="connsiteX3027" fmla="*/ 5416565 w 11646040"/>
              <a:gd name="connsiteY3027" fmla="*/ 306900 h 459652"/>
              <a:gd name="connsiteX3028" fmla="*/ 5336717 w 11646040"/>
              <a:gd name="connsiteY3028" fmla="*/ 277553 h 459652"/>
              <a:gd name="connsiteX3029" fmla="*/ 5336717 w 11646040"/>
              <a:gd name="connsiteY3029" fmla="*/ 269778 h 459652"/>
              <a:gd name="connsiteX3030" fmla="*/ 5338063 w 11646040"/>
              <a:gd name="connsiteY3030" fmla="*/ 269742 h 459652"/>
              <a:gd name="connsiteX3031" fmla="*/ 5429485 w 11646040"/>
              <a:gd name="connsiteY3031" fmla="*/ 305914 h 459652"/>
              <a:gd name="connsiteX3032" fmla="*/ 5466854 w 11646040"/>
              <a:gd name="connsiteY3032" fmla="*/ 281130 h 459652"/>
              <a:gd name="connsiteX3033" fmla="*/ 5336717 w 11646040"/>
              <a:gd name="connsiteY3033" fmla="*/ 230576 h 459652"/>
              <a:gd name="connsiteX3034" fmla="*/ 5336717 w 11646040"/>
              <a:gd name="connsiteY3034" fmla="*/ 220648 h 459652"/>
              <a:gd name="connsiteX3035" fmla="*/ 5376642 w 11646040"/>
              <a:gd name="connsiteY3035" fmla="*/ 224225 h 459652"/>
              <a:gd name="connsiteX3036" fmla="*/ 5469687 w 11646040"/>
              <a:gd name="connsiteY3036" fmla="*/ 267734 h 459652"/>
              <a:gd name="connsiteX3037" fmla="*/ 5483678 w 11646040"/>
              <a:gd name="connsiteY3037" fmla="*/ 272771 h 459652"/>
              <a:gd name="connsiteX3038" fmla="*/ 5520162 w 11646040"/>
              <a:gd name="connsiteY3038" fmla="*/ 257295 h 459652"/>
              <a:gd name="connsiteX3039" fmla="*/ 5336717 w 11646040"/>
              <a:gd name="connsiteY3039" fmla="*/ 182724 h 459652"/>
              <a:gd name="connsiteX3040" fmla="*/ 5336717 w 11646040"/>
              <a:gd name="connsiteY3040" fmla="*/ 172868 h 459652"/>
              <a:gd name="connsiteX3041" fmla="*/ 5380639 w 11646040"/>
              <a:gd name="connsiteY3041" fmla="*/ 175935 h 459652"/>
              <a:gd name="connsiteX3042" fmla="*/ 5525043 w 11646040"/>
              <a:gd name="connsiteY3042" fmla="*/ 245615 h 459652"/>
              <a:gd name="connsiteX3043" fmla="*/ 5537171 w 11646040"/>
              <a:gd name="connsiteY3043" fmla="*/ 252440 h 459652"/>
              <a:gd name="connsiteX3044" fmla="*/ 5581837 w 11646040"/>
              <a:gd name="connsiteY3044" fmla="*/ 241892 h 459652"/>
              <a:gd name="connsiteX3045" fmla="*/ 5336717 w 11646040"/>
              <a:gd name="connsiteY3045" fmla="*/ 133667 h 459652"/>
              <a:gd name="connsiteX3046" fmla="*/ 5336717 w 11646040"/>
              <a:gd name="connsiteY3046" fmla="*/ 120198 h 459652"/>
              <a:gd name="connsiteX3047" fmla="*/ 5368599 w 11646040"/>
              <a:gd name="connsiteY3047" fmla="*/ 120198 h 459652"/>
              <a:gd name="connsiteX3048" fmla="*/ 5368554 w 11646040"/>
              <a:gd name="connsiteY3048" fmla="*/ 120307 h 459652"/>
              <a:gd name="connsiteX3049" fmla="*/ 5382266 w 11646040"/>
              <a:gd name="connsiteY3049" fmla="*/ 106838 h 459652"/>
              <a:gd name="connsiteX3050" fmla="*/ 5336995 w 11646040"/>
              <a:gd name="connsiteY3050" fmla="*/ 80777 h 459652"/>
              <a:gd name="connsiteX3051" fmla="*/ 5336717 w 11646040"/>
              <a:gd name="connsiteY3051" fmla="*/ 80777 h 459652"/>
              <a:gd name="connsiteX3052" fmla="*/ 5336717 w 11646040"/>
              <a:gd name="connsiteY3052" fmla="*/ 73148 h 459652"/>
              <a:gd name="connsiteX3053" fmla="*/ 5392630 w 11646040"/>
              <a:gd name="connsiteY3053" fmla="*/ 100962 h 459652"/>
              <a:gd name="connsiteX3054" fmla="*/ 5420983 w 11646040"/>
              <a:gd name="connsiteY3054" fmla="*/ 73842 h 459652"/>
              <a:gd name="connsiteX3055" fmla="*/ 5336717 w 11646040"/>
              <a:gd name="connsiteY3055" fmla="*/ 38180 h 459652"/>
              <a:gd name="connsiteX3056" fmla="*/ 5336717 w 11646040"/>
              <a:gd name="connsiteY3056" fmla="*/ 30588 h 459652"/>
              <a:gd name="connsiteX3057" fmla="*/ 5337740 w 11646040"/>
              <a:gd name="connsiteY3057" fmla="*/ 30552 h 459652"/>
              <a:gd name="connsiteX3058" fmla="*/ 5429254 w 11646040"/>
              <a:gd name="connsiteY3058" fmla="*/ 66943 h 459652"/>
              <a:gd name="connsiteX3059" fmla="*/ 5466760 w 11646040"/>
              <a:gd name="connsiteY3059" fmla="*/ 42451 h 459652"/>
              <a:gd name="connsiteX3060" fmla="*/ 5397556 w 11646040"/>
              <a:gd name="connsiteY3060" fmla="*/ 37 h 459652"/>
              <a:gd name="connsiteX3061" fmla="*/ 5424931 w 11646040"/>
              <a:gd name="connsiteY3061" fmla="*/ 37 h 459652"/>
              <a:gd name="connsiteX3062" fmla="*/ 5469922 w 11646040"/>
              <a:gd name="connsiteY3062" fmla="*/ 29018 h 459652"/>
              <a:gd name="connsiteX3063" fmla="*/ 5483909 w 11646040"/>
              <a:gd name="connsiteY3063" fmla="*/ 33800 h 459652"/>
              <a:gd name="connsiteX3064" fmla="*/ 5519835 w 11646040"/>
              <a:gd name="connsiteY3064" fmla="*/ 18652 h 459652"/>
              <a:gd name="connsiteX3065" fmla="*/ 5500455 w 11646040"/>
              <a:gd name="connsiteY3065" fmla="*/ 37 h 459652"/>
              <a:gd name="connsiteX3066" fmla="*/ 5518023 w 11646040"/>
              <a:gd name="connsiteY3066" fmla="*/ 37 h 459652"/>
              <a:gd name="connsiteX3067" fmla="*/ 5523230 w 11646040"/>
              <a:gd name="connsiteY3067" fmla="*/ 5037 h 459652"/>
              <a:gd name="connsiteX3068" fmla="*/ 5536198 w 11646040"/>
              <a:gd name="connsiteY3068" fmla="*/ 13250 h 459652"/>
              <a:gd name="connsiteX3069" fmla="*/ 5582024 w 11646040"/>
              <a:gd name="connsiteY3069" fmla="*/ 3066 h 459652"/>
              <a:gd name="connsiteX3070" fmla="*/ 5579422 w 11646040"/>
              <a:gd name="connsiteY3070" fmla="*/ 37 h 459652"/>
              <a:gd name="connsiteX3071" fmla="*/ 5605401 w 11646040"/>
              <a:gd name="connsiteY3071" fmla="*/ 37 h 459652"/>
              <a:gd name="connsiteX3072" fmla="*/ 5614510 w 11646040"/>
              <a:gd name="connsiteY3072" fmla="*/ 767 h 459652"/>
              <a:gd name="connsiteX3073" fmla="*/ 5670051 w 11646040"/>
              <a:gd name="connsiteY3073" fmla="*/ 840 h 459652"/>
              <a:gd name="connsiteX3074" fmla="*/ 5679020 w 11646040"/>
              <a:gd name="connsiteY3074" fmla="*/ 0 h 459652"/>
              <a:gd name="connsiteX3075" fmla="*/ 5068547 w 11646040"/>
              <a:gd name="connsiteY3075" fmla="*/ 0 h 459652"/>
              <a:gd name="connsiteX3076" fmla="*/ 5094341 w 11646040"/>
              <a:gd name="connsiteY3076" fmla="*/ 0 h 459652"/>
              <a:gd name="connsiteX3077" fmla="*/ 5093039 w 11646040"/>
              <a:gd name="connsiteY3077" fmla="*/ 1533 h 459652"/>
              <a:gd name="connsiteX3078" fmla="*/ 5097085 w 11646040"/>
              <a:gd name="connsiteY3078" fmla="*/ 4417 h 459652"/>
              <a:gd name="connsiteX3079" fmla="*/ 5125758 w 11646040"/>
              <a:gd name="connsiteY3079" fmla="*/ 11425 h 459652"/>
              <a:gd name="connsiteX3080" fmla="*/ 5150718 w 11646040"/>
              <a:gd name="connsiteY3080" fmla="*/ 5147 h 459652"/>
              <a:gd name="connsiteX3081" fmla="*/ 5156201 w 11646040"/>
              <a:gd name="connsiteY3081" fmla="*/ 37 h 459652"/>
              <a:gd name="connsiteX3082" fmla="*/ 5173121 w 11646040"/>
              <a:gd name="connsiteY3082" fmla="*/ 37 h 459652"/>
              <a:gd name="connsiteX3083" fmla="*/ 5153926 w 11646040"/>
              <a:gd name="connsiteY3083" fmla="*/ 18762 h 459652"/>
              <a:gd name="connsiteX3084" fmla="*/ 5195936 w 11646040"/>
              <a:gd name="connsiteY3084" fmla="*/ 36392 h 459652"/>
              <a:gd name="connsiteX3085" fmla="*/ 5248739 w 11646040"/>
              <a:gd name="connsiteY3085" fmla="*/ 37 h 459652"/>
              <a:gd name="connsiteX3086" fmla="*/ 5277923 w 11646040"/>
              <a:gd name="connsiteY3086" fmla="*/ 37 h 459652"/>
              <a:gd name="connsiteX3087" fmla="*/ 5208299 w 11646040"/>
              <a:gd name="connsiteY3087" fmla="*/ 43473 h 459652"/>
              <a:gd name="connsiteX3088" fmla="*/ 5244645 w 11646040"/>
              <a:gd name="connsiteY3088" fmla="*/ 67125 h 459652"/>
              <a:gd name="connsiteX3089" fmla="*/ 5336484 w 11646040"/>
              <a:gd name="connsiteY3089" fmla="*/ 30588 h 459652"/>
              <a:gd name="connsiteX3090" fmla="*/ 5336670 w 11646040"/>
              <a:gd name="connsiteY3090" fmla="*/ 30588 h 459652"/>
              <a:gd name="connsiteX3091" fmla="*/ 5336670 w 11646040"/>
              <a:gd name="connsiteY3091" fmla="*/ 38253 h 459652"/>
              <a:gd name="connsiteX3092" fmla="*/ 5258217 w 11646040"/>
              <a:gd name="connsiteY3092" fmla="*/ 66760 h 459652"/>
              <a:gd name="connsiteX3093" fmla="*/ 5258034 w 11646040"/>
              <a:gd name="connsiteY3093" fmla="*/ 66943 h 459652"/>
              <a:gd name="connsiteX3094" fmla="*/ 5254684 w 11646040"/>
              <a:gd name="connsiteY3094" fmla="*/ 74900 h 459652"/>
              <a:gd name="connsiteX3095" fmla="*/ 5281456 w 11646040"/>
              <a:gd name="connsiteY3095" fmla="*/ 101473 h 459652"/>
              <a:gd name="connsiteX3096" fmla="*/ 5336623 w 11646040"/>
              <a:gd name="connsiteY3096" fmla="*/ 73440 h 459652"/>
              <a:gd name="connsiteX3097" fmla="*/ 5336623 w 11646040"/>
              <a:gd name="connsiteY3097" fmla="*/ 80923 h 459652"/>
              <a:gd name="connsiteX3098" fmla="*/ 5336532 w 11646040"/>
              <a:gd name="connsiteY3098" fmla="*/ 80923 h 459652"/>
              <a:gd name="connsiteX3099" fmla="*/ 5292053 w 11646040"/>
              <a:gd name="connsiteY3099" fmla="*/ 106072 h 459652"/>
              <a:gd name="connsiteX3100" fmla="*/ 5305670 w 11646040"/>
              <a:gd name="connsiteY3100" fmla="*/ 120307 h 459652"/>
              <a:gd name="connsiteX3101" fmla="*/ 5336670 w 11646040"/>
              <a:gd name="connsiteY3101" fmla="*/ 120307 h 459652"/>
              <a:gd name="connsiteX3102" fmla="*/ 5336670 w 11646040"/>
              <a:gd name="connsiteY3102" fmla="*/ 133265 h 459652"/>
              <a:gd name="connsiteX3103" fmla="*/ 5322725 w 11646040"/>
              <a:gd name="connsiteY3103" fmla="*/ 133520 h 459652"/>
              <a:gd name="connsiteX3104" fmla="*/ 5322588 w 11646040"/>
              <a:gd name="connsiteY3104" fmla="*/ 133593 h 459652"/>
              <a:gd name="connsiteX3105" fmla="*/ 5094805 w 11646040"/>
              <a:gd name="connsiteY3105" fmla="*/ 242914 h 459652"/>
              <a:gd name="connsiteX3106" fmla="*/ 5124784 w 11646040"/>
              <a:gd name="connsiteY3106" fmla="*/ 250287 h 459652"/>
              <a:gd name="connsiteX3107" fmla="*/ 5150997 w 11646040"/>
              <a:gd name="connsiteY3107" fmla="*/ 244191 h 459652"/>
              <a:gd name="connsiteX3108" fmla="*/ 5336670 w 11646040"/>
              <a:gd name="connsiteY3108" fmla="*/ 173051 h 459652"/>
              <a:gd name="connsiteX3109" fmla="*/ 5336670 w 11646040"/>
              <a:gd name="connsiteY3109" fmla="*/ 182906 h 459652"/>
              <a:gd name="connsiteX3110" fmla="*/ 5314966 w 11646040"/>
              <a:gd name="connsiteY3110" fmla="*/ 183600 h 459652"/>
              <a:gd name="connsiteX3111" fmla="*/ 5153832 w 11646040"/>
              <a:gd name="connsiteY3111" fmla="*/ 257806 h 459652"/>
              <a:gd name="connsiteX3112" fmla="*/ 5181484 w 11646040"/>
              <a:gd name="connsiteY3112" fmla="*/ 269888 h 459652"/>
              <a:gd name="connsiteX3113" fmla="*/ 5206254 w 11646040"/>
              <a:gd name="connsiteY3113" fmla="*/ 266712 h 459652"/>
              <a:gd name="connsiteX3114" fmla="*/ 5336670 w 11646040"/>
              <a:gd name="connsiteY3114" fmla="*/ 220393 h 459652"/>
              <a:gd name="connsiteX3115" fmla="*/ 5336670 w 11646040"/>
              <a:gd name="connsiteY3115" fmla="*/ 230503 h 459652"/>
              <a:gd name="connsiteX3116" fmla="*/ 5321379 w 11646040"/>
              <a:gd name="connsiteY3116" fmla="*/ 231051 h 459652"/>
              <a:gd name="connsiteX3117" fmla="*/ 5207140 w 11646040"/>
              <a:gd name="connsiteY3117" fmla="*/ 281751 h 459652"/>
              <a:gd name="connsiteX3118" fmla="*/ 5244321 w 11646040"/>
              <a:gd name="connsiteY3118" fmla="*/ 306133 h 459652"/>
              <a:gd name="connsiteX3119" fmla="*/ 5335184 w 11646040"/>
              <a:gd name="connsiteY3119" fmla="*/ 269742 h 459652"/>
              <a:gd name="connsiteX3120" fmla="*/ 5336670 w 11646040"/>
              <a:gd name="connsiteY3120" fmla="*/ 269742 h 459652"/>
              <a:gd name="connsiteX3121" fmla="*/ 5336670 w 11646040"/>
              <a:gd name="connsiteY3121" fmla="*/ 277553 h 459652"/>
              <a:gd name="connsiteX3122" fmla="*/ 5257429 w 11646040"/>
              <a:gd name="connsiteY3122" fmla="*/ 306535 h 459652"/>
              <a:gd name="connsiteX3123" fmla="*/ 5254824 w 11646040"/>
              <a:gd name="connsiteY3123" fmla="*/ 314638 h 459652"/>
              <a:gd name="connsiteX3124" fmla="*/ 5281083 w 11646040"/>
              <a:gd name="connsiteY3124" fmla="*/ 340334 h 459652"/>
              <a:gd name="connsiteX3125" fmla="*/ 5336623 w 11646040"/>
              <a:gd name="connsiteY3125" fmla="*/ 312740 h 459652"/>
              <a:gd name="connsiteX3126" fmla="*/ 5336623 w 11646040"/>
              <a:gd name="connsiteY3126" fmla="*/ 320770 h 459652"/>
              <a:gd name="connsiteX3127" fmla="*/ 5292285 w 11646040"/>
              <a:gd name="connsiteY3127" fmla="*/ 343619 h 459652"/>
              <a:gd name="connsiteX3128" fmla="*/ 5307624 w 11646040"/>
              <a:gd name="connsiteY3128" fmla="*/ 359497 h 459652"/>
              <a:gd name="connsiteX3129" fmla="*/ 5336623 w 11646040"/>
              <a:gd name="connsiteY3129" fmla="*/ 359023 h 459652"/>
              <a:gd name="connsiteX3130" fmla="*/ 5336623 w 11646040"/>
              <a:gd name="connsiteY3130" fmla="*/ 373003 h 459652"/>
              <a:gd name="connsiteX3131" fmla="*/ 5142752 w 11646040"/>
              <a:gd name="connsiteY3131" fmla="*/ 432715 h 459652"/>
              <a:gd name="connsiteX3132" fmla="*/ 5113868 w 11646040"/>
              <a:gd name="connsiteY3132" fmla="*/ 459652 h 459652"/>
              <a:gd name="connsiteX3133" fmla="*/ 5088120 w 11646040"/>
              <a:gd name="connsiteY3133" fmla="*/ 459652 h 459652"/>
              <a:gd name="connsiteX3134" fmla="*/ 5113583 w 11646040"/>
              <a:gd name="connsiteY3134" fmla="*/ 430455 h 459652"/>
              <a:gd name="connsiteX3135" fmla="*/ 5072729 w 11646040"/>
              <a:gd name="connsiteY3135" fmla="*/ 403518 h 459652"/>
              <a:gd name="connsiteX3136" fmla="*/ 5069986 w 11646040"/>
              <a:gd name="connsiteY3136" fmla="*/ 402459 h 459652"/>
              <a:gd name="connsiteX3137" fmla="*/ 5069986 w 11646040"/>
              <a:gd name="connsiteY3137" fmla="*/ 402532 h 459652"/>
              <a:gd name="connsiteX3138" fmla="*/ 5035062 w 11646040"/>
              <a:gd name="connsiteY3138" fmla="*/ 396794 h 459652"/>
              <a:gd name="connsiteX3139" fmla="*/ 4948773 w 11646040"/>
              <a:gd name="connsiteY3139" fmla="*/ 432828 h 459652"/>
              <a:gd name="connsiteX3140" fmla="*/ 4977308 w 11646040"/>
              <a:gd name="connsiteY3140" fmla="*/ 459652 h 459652"/>
              <a:gd name="connsiteX3141" fmla="*/ 4950723 w 11646040"/>
              <a:gd name="connsiteY3141" fmla="*/ 459652 h 459652"/>
              <a:gd name="connsiteX3142" fmla="*/ 4932514 w 11646040"/>
              <a:gd name="connsiteY3142" fmla="*/ 438804 h 459652"/>
              <a:gd name="connsiteX3143" fmla="*/ 4726245 w 11646040"/>
              <a:gd name="connsiteY3143" fmla="*/ 373149 h 459652"/>
              <a:gd name="connsiteX3144" fmla="*/ 4726245 w 11646040"/>
              <a:gd name="connsiteY3144" fmla="*/ 358840 h 459652"/>
              <a:gd name="connsiteX3145" fmla="*/ 4755571 w 11646040"/>
              <a:gd name="connsiteY3145" fmla="*/ 359315 h 459652"/>
              <a:gd name="connsiteX3146" fmla="*/ 4755571 w 11646040"/>
              <a:gd name="connsiteY3146" fmla="*/ 359388 h 459652"/>
              <a:gd name="connsiteX3147" fmla="*/ 4771187 w 11646040"/>
              <a:gd name="connsiteY3147" fmla="*/ 344350 h 459652"/>
              <a:gd name="connsiteX3148" fmla="*/ 4728801 w 11646040"/>
              <a:gd name="connsiteY3148" fmla="*/ 320478 h 459652"/>
              <a:gd name="connsiteX3149" fmla="*/ 4726245 w 11646040"/>
              <a:gd name="connsiteY3149" fmla="*/ 320514 h 459652"/>
              <a:gd name="connsiteX3150" fmla="*/ 4726245 w 11646040"/>
              <a:gd name="connsiteY3150" fmla="*/ 311827 h 459652"/>
              <a:gd name="connsiteX3151" fmla="*/ 4782108 w 11646040"/>
              <a:gd name="connsiteY3151" fmla="*/ 339641 h 459652"/>
              <a:gd name="connsiteX3152" fmla="*/ 4806789 w 11646040"/>
              <a:gd name="connsiteY3152" fmla="*/ 315915 h 459652"/>
              <a:gd name="connsiteX3153" fmla="*/ 4806092 w 11646040"/>
              <a:gd name="connsiteY3153" fmla="*/ 306900 h 459652"/>
              <a:gd name="connsiteX3154" fmla="*/ 4726245 w 11646040"/>
              <a:gd name="connsiteY3154" fmla="*/ 277553 h 459652"/>
              <a:gd name="connsiteX3155" fmla="*/ 4726245 w 11646040"/>
              <a:gd name="connsiteY3155" fmla="*/ 269778 h 459652"/>
              <a:gd name="connsiteX3156" fmla="*/ 4727592 w 11646040"/>
              <a:gd name="connsiteY3156" fmla="*/ 269742 h 459652"/>
              <a:gd name="connsiteX3157" fmla="*/ 4819013 w 11646040"/>
              <a:gd name="connsiteY3157" fmla="*/ 305914 h 459652"/>
              <a:gd name="connsiteX3158" fmla="*/ 4856380 w 11646040"/>
              <a:gd name="connsiteY3158" fmla="*/ 281130 h 459652"/>
              <a:gd name="connsiteX3159" fmla="*/ 4726245 w 11646040"/>
              <a:gd name="connsiteY3159" fmla="*/ 230576 h 459652"/>
              <a:gd name="connsiteX3160" fmla="*/ 4726245 w 11646040"/>
              <a:gd name="connsiteY3160" fmla="*/ 220648 h 459652"/>
              <a:gd name="connsiteX3161" fmla="*/ 4766166 w 11646040"/>
              <a:gd name="connsiteY3161" fmla="*/ 224225 h 459652"/>
              <a:gd name="connsiteX3162" fmla="*/ 4859215 w 11646040"/>
              <a:gd name="connsiteY3162" fmla="*/ 267734 h 459652"/>
              <a:gd name="connsiteX3163" fmla="*/ 4873204 w 11646040"/>
              <a:gd name="connsiteY3163" fmla="*/ 272771 h 459652"/>
              <a:gd name="connsiteX3164" fmla="*/ 4909688 w 11646040"/>
              <a:gd name="connsiteY3164" fmla="*/ 257295 h 459652"/>
              <a:gd name="connsiteX3165" fmla="*/ 4726245 w 11646040"/>
              <a:gd name="connsiteY3165" fmla="*/ 182724 h 459652"/>
              <a:gd name="connsiteX3166" fmla="*/ 4726245 w 11646040"/>
              <a:gd name="connsiteY3166" fmla="*/ 172868 h 459652"/>
              <a:gd name="connsiteX3167" fmla="*/ 4770166 w 11646040"/>
              <a:gd name="connsiteY3167" fmla="*/ 175935 h 459652"/>
              <a:gd name="connsiteX3168" fmla="*/ 4914570 w 11646040"/>
              <a:gd name="connsiteY3168" fmla="*/ 245615 h 459652"/>
              <a:gd name="connsiteX3169" fmla="*/ 4926701 w 11646040"/>
              <a:gd name="connsiteY3169" fmla="*/ 252440 h 459652"/>
              <a:gd name="connsiteX3170" fmla="*/ 4971365 w 11646040"/>
              <a:gd name="connsiteY3170" fmla="*/ 241892 h 459652"/>
              <a:gd name="connsiteX3171" fmla="*/ 4726245 w 11646040"/>
              <a:gd name="connsiteY3171" fmla="*/ 133667 h 459652"/>
              <a:gd name="connsiteX3172" fmla="*/ 4726245 w 11646040"/>
              <a:gd name="connsiteY3172" fmla="*/ 120198 h 459652"/>
              <a:gd name="connsiteX3173" fmla="*/ 4758127 w 11646040"/>
              <a:gd name="connsiteY3173" fmla="*/ 120198 h 459652"/>
              <a:gd name="connsiteX3174" fmla="*/ 4758081 w 11646040"/>
              <a:gd name="connsiteY3174" fmla="*/ 120307 h 459652"/>
              <a:gd name="connsiteX3175" fmla="*/ 4771791 w 11646040"/>
              <a:gd name="connsiteY3175" fmla="*/ 106838 h 459652"/>
              <a:gd name="connsiteX3176" fmla="*/ 4726523 w 11646040"/>
              <a:gd name="connsiteY3176" fmla="*/ 80777 h 459652"/>
              <a:gd name="connsiteX3177" fmla="*/ 4726245 w 11646040"/>
              <a:gd name="connsiteY3177" fmla="*/ 80777 h 459652"/>
              <a:gd name="connsiteX3178" fmla="*/ 4726245 w 11646040"/>
              <a:gd name="connsiteY3178" fmla="*/ 73148 h 459652"/>
              <a:gd name="connsiteX3179" fmla="*/ 4782156 w 11646040"/>
              <a:gd name="connsiteY3179" fmla="*/ 100962 h 459652"/>
              <a:gd name="connsiteX3180" fmla="*/ 4810507 w 11646040"/>
              <a:gd name="connsiteY3180" fmla="*/ 73842 h 459652"/>
              <a:gd name="connsiteX3181" fmla="*/ 4726245 w 11646040"/>
              <a:gd name="connsiteY3181" fmla="*/ 38180 h 459652"/>
              <a:gd name="connsiteX3182" fmla="*/ 4726245 w 11646040"/>
              <a:gd name="connsiteY3182" fmla="*/ 30588 h 459652"/>
              <a:gd name="connsiteX3183" fmla="*/ 4727266 w 11646040"/>
              <a:gd name="connsiteY3183" fmla="*/ 30552 h 459652"/>
              <a:gd name="connsiteX3184" fmla="*/ 4818779 w 11646040"/>
              <a:gd name="connsiteY3184" fmla="*/ 66943 h 459652"/>
              <a:gd name="connsiteX3185" fmla="*/ 4856288 w 11646040"/>
              <a:gd name="connsiteY3185" fmla="*/ 42451 h 459652"/>
              <a:gd name="connsiteX3186" fmla="*/ 4787082 w 11646040"/>
              <a:gd name="connsiteY3186" fmla="*/ 37 h 459652"/>
              <a:gd name="connsiteX3187" fmla="*/ 4814455 w 11646040"/>
              <a:gd name="connsiteY3187" fmla="*/ 37 h 459652"/>
              <a:gd name="connsiteX3188" fmla="*/ 4859447 w 11646040"/>
              <a:gd name="connsiteY3188" fmla="*/ 29018 h 459652"/>
              <a:gd name="connsiteX3189" fmla="*/ 4873438 w 11646040"/>
              <a:gd name="connsiteY3189" fmla="*/ 33800 h 459652"/>
              <a:gd name="connsiteX3190" fmla="*/ 4909364 w 11646040"/>
              <a:gd name="connsiteY3190" fmla="*/ 18652 h 459652"/>
              <a:gd name="connsiteX3191" fmla="*/ 4889981 w 11646040"/>
              <a:gd name="connsiteY3191" fmla="*/ 37 h 459652"/>
              <a:gd name="connsiteX3192" fmla="*/ 4907552 w 11646040"/>
              <a:gd name="connsiteY3192" fmla="*/ 37 h 459652"/>
              <a:gd name="connsiteX3193" fmla="*/ 4912756 w 11646040"/>
              <a:gd name="connsiteY3193" fmla="*/ 5037 h 459652"/>
              <a:gd name="connsiteX3194" fmla="*/ 4925723 w 11646040"/>
              <a:gd name="connsiteY3194" fmla="*/ 13250 h 459652"/>
              <a:gd name="connsiteX3195" fmla="*/ 4971548 w 11646040"/>
              <a:gd name="connsiteY3195" fmla="*/ 3066 h 459652"/>
              <a:gd name="connsiteX3196" fmla="*/ 4968947 w 11646040"/>
              <a:gd name="connsiteY3196" fmla="*/ 37 h 459652"/>
              <a:gd name="connsiteX3197" fmla="*/ 4994927 w 11646040"/>
              <a:gd name="connsiteY3197" fmla="*/ 37 h 459652"/>
              <a:gd name="connsiteX3198" fmla="*/ 5004038 w 11646040"/>
              <a:gd name="connsiteY3198" fmla="*/ 767 h 459652"/>
              <a:gd name="connsiteX3199" fmla="*/ 5059575 w 11646040"/>
              <a:gd name="connsiteY3199" fmla="*/ 840 h 459652"/>
              <a:gd name="connsiteX3200" fmla="*/ 5068547 w 11646040"/>
              <a:gd name="connsiteY3200" fmla="*/ 0 h 459652"/>
              <a:gd name="connsiteX3201" fmla="*/ 4458072 w 11646040"/>
              <a:gd name="connsiteY3201" fmla="*/ 0 h 459652"/>
              <a:gd name="connsiteX3202" fmla="*/ 4483867 w 11646040"/>
              <a:gd name="connsiteY3202" fmla="*/ 0 h 459652"/>
              <a:gd name="connsiteX3203" fmla="*/ 4482565 w 11646040"/>
              <a:gd name="connsiteY3203" fmla="*/ 1533 h 459652"/>
              <a:gd name="connsiteX3204" fmla="*/ 4486608 w 11646040"/>
              <a:gd name="connsiteY3204" fmla="*/ 4417 h 459652"/>
              <a:gd name="connsiteX3205" fmla="*/ 4515285 w 11646040"/>
              <a:gd name="connsiteY3205" fmla="*/ 11425 h 459652"/>
              <a:gd name="connsiteX3206" fmla="*/ 4540244 w 11646040"/>
              <a:gd name="connsiteY3206" fmla="*/ 5147 h 459652"/>
              <a:gd name="connsiteX3207" fmla="*/ 4545728 w 11646040"/>
              <a:gd name="connsiteY3207" fmla="*/ 37 h 459652"/>
              <a:gd name="connsiteX3208" fmla="*/ 4562645 w 11646040"/>
              <a:gd name="connsiteY3208" fmla="*/ 37 h 459652"/>
              <a:gd name="connsiteX3209" fmla="*/ 4543450 w 11646040"/>
              <a:gd name="connsiteY3209" fmla="*/ 18762 h 459652"/>
              <a:gd name="connsiteX3210" fmla="*/ 4585466 w 11646040"/>
              <a:gd name="connsiteY3210" fmla="*/ 36392 h 459652"/>
              <a:gd name="connsiteX3211" fmla="*/ 4638263 w 11646040"/>
              <a:gd name="connsiteY3211" fmla="*/ 37 h 459652"/>
              <a:gd name="connsiteX3212" fmla="*/ 4667451 w 11646040"/>
              <a:gd name="connsiteY3212" fmla="*/ 37 h 459652"/>
              <a:gd name="connsiteX3213" fmla="*/ 4597829 w 11646040"/>
              <a:gd name="connsiteY3213" fmla="*/ 43473 h 459652"/>
              <a:gd name="connsiteX3214" fmla="*/ 4634173 w 11646040"/>
              <a:gd name="connsiteY3214" fmla="*/ 67125 h 459652"/>
              <a:gd name="connsiteX3215" fmla="*/ 4726012 w 11646040"/>
              <a:gd name="connsiteY3215" fmla="*/ 30588 h 459652"/>
              <a:gd name="connsiteX3216" fmla="*/ 4726198 w 11646040"/>
              <a:gd name="connsiteY3216" fmla="*/ 30588 h 459652"/>
              <a:gd name="connsiteX3217" fmla="*/ 4726198 w 11646040"/>
              <a:gd name="connsiteY3217" fmla="*/ 38253 h 459652"/>
              <a:gd name="connsiteX3218" fmla="*/ 4647745 w 11646040"/>
              <a:gd name="connsiteY3218" fmla="*/ 66760 h 459652"/>
              <a:gd name="connsiteX3219" fmla="*/ 4647559 w 11646040"/>
              <a:gd name="connsiteY3219" fmla="*/ 66943 h 459652"/>
              <a:gd name="connsiteX3220" fmla="*/ 4644212 w 11646040"/>
              <a:gd name="connsiteY3220" fmla="*/ 74900 h 459652"/>
              <a:gd name="connsiteX3221" fmla="*/ 4670982 w 11646040"/>
              <a:gd name="connsiteY3221" fmla="*/ 101473 h 459652"/>
              <a:gd name="connsiteX3222" fmla="*/ 4726152 w 11646040"/>
              <a:gd name="connsiteY3222" fmla="*/ 73440 h 459652"/>
              <a:gd name="connsiteX3223" fmla="*/ 4726152 w 11646040"/>
              <a:gd name="connsiteY3223" fmla="*/ 80923 h 459652"/>
              <a:gd name="connsiteX3224" fmla="*/ 4726059 w 11646040"/>
              <a:gd name="connsiteY3224" fmla="*/ 80923 h 459652"/>
              <a:gd name="connsiteX3225" fmla="*/ 4681579 w 11646040"/>
              <a:gd name="connsiteY3225" fmla="*/ 106072 h 459652"/>
              <a:gd name="connsiteX3226" fmla="*/ 4695198 w 11646040"/>
              <a:gd name="connsiteY3226" fmla="*/ 120307 h 459652"/>
              <a:gd name="connsiteX3227" fmla="*/ 4726198 w 11646040"/>
              <a:gd name="connsiteY3227" fmla="*/ 120307 h 459652"/>
              <a:gd name="connsiteX3228" fmla="*/ 4726198 w 11646040"/>
              <a:gd name="connsiteY3228" fmla="*/ 133265 h 459652"/>
              <a:gd name="connsiteX3229" fmla="*/ 4712254 w 11646040"/>
              <a:gd name="connsiteY3229" fmla="*/ 133520 h 459652"/>
              <a:gd name="connsiteX3230" fmla="*/ 4712115 w 11646040"/>
              <a:gd name="connsiteY3230" fmla="*/ 133593 h 459652"/>
              <a:gd name="connsiteX3231" fmla="*/ 4484332 w 11646040"/>
              <a:gd name="connsiteY3231" fmla="*/ 242914 h 459652"/>
              <a:gd name="connsiteX3232" fmla="*/ 4514310 w 11646040"/>
              <a:gd name="connsiteY3232" fmla="*/ 250287 h 459652"/>
              <a:gd name="connsiteX3233" fmla="*/ 4540522 w 11646040"/>
              <a:gd name="connsiteY3233" fmla="*/ 244191 h 459652"/>
              <a:gd name="connsiteX3234" fmla="*/ 4726198 w 11646040"/>
              <a:gd name="connsiteY3234" fmla="*/ 173051 h 459652"/>
              <a:gd name="connsiteX3235" fmla="*/ 4726198 w 11646040"/>
              <a:gd name="connsiteY3235" fmla="*/ 182906 h 459652"/>
              <a:gd name="connsiteX3236" fmla="*/ 4704493 w 11646040"/>
              <a:gd name="connsiteY3236" fmla="*/ 183600 h 459652"/>
              <a:gd name="connsiteX3237" fmla="*/ 4543357 w 11646040"/>
              <a:gd name="connsiteY3237" fmla="*/ 257806 h 459652"/>
              <a:gd name="connsiteX3238" fmla="*/ 4571011 w 11646040"/>
              <a:gd name="connsiteY3238" fmla="*/ 269888 h 459652"/>
              <a:gd name="connsiteX3239" fmla="*/ 4595784 w 11646040"/>
              <a:gd name="connsiteY3239" fmla="*/ 266712 h 459652"/>
              <a:gd name="connsiteX3240" fmla="*/ 4726198 w 11646040"/>
              <a:gd name="connsiteY3240" fmla="*/ 220393 h 459652"/>
              <a:gd name="connsiteX3241" fmla="*/ 4726198 w 11646040"/>
              <a:gd name="connsiteY3241" fmla="*/ 230503 h 459652"/>
              <a:gd name="connsiteX3242" fmla="*/ 4710907 w 11646040"/>
              <a:gd name="connsiteY3242" fmla="*/ 231051 h 459652"/>
              <a:gd name="connsiteX3243" fmla="*/ 4596666 w 11646040"/>
              <a:gd name="connsiteY3243" fmla="*/ 281751 h 459652"/>
              <a:gd name="connsiteX3244" fmla="*/ 4633848 w 11646040"/>
              <a:gd name="connsiteY3244" fmla="*/ 306133 h 459652"/>
              <a:gd name="connsiteX3245" fmla="*/ 4724710 w 11646040"/>
              <a:gd name="connsiteY3245" fmla="*/ 269742 h 459652"/>
              <a:gd name="connsiteX3246" fmla="*/ 4726198 w 11646040"/>
              <a:gd name="connsiteY3246" fmla="*/ 269742 h 459652"/>
              <a:gd name="connsiteX3247" fmla="*/ 4726198 w 11646040"/>
              <a:gd name="connsiteY3247" fmla="*/ 277553 h 459652"/>
              <a:gd name="connsiteX3248" fmla="*/ 4646955 w 11646040"/>
              <a:gd name="connsiteY3248" fmla="*/ 306535 h 459652"/>
              <a:gd name="connsiteX3249" fmla="*/ 4644351 w 11646040"/>
              <a:gd name="connsiteY3249" fmla="*/ 314638 h 459652"/>
              <a:gd name="connsiteX3250" fmla="*/ 4670612 w 11646040"/>
              <a:gd name="connsiteY3250" fmla="*/ 340334 h 459652"/>
              <a:gd name="connsiteX3251" fmla="*/ 4726152 w 11646040"/>
              <a:gd name="connsiteY3251" fmla="*/ 312740 h 459652"/>
              <a:gd name="connsiteX3252" fmla="*/ 4726152 w 11646040"/>
              <a:gd name="connsiteY3252" fmla="*/ 320770 h 459652"/>
              <a:gd name="connsiteX3253" fmla="*/ 4681812 w 11646040"/>
              <a:gd name="connsiteY3253" fmla="*/ 343619 h 459652"/>
              <a:gd name="connsiteX3254" fmla="*/ 4697150 w 11646040"/>
              <a:gd name="connsiteY3254" fmla="*/ 359497 h 459652"/>
              <a:gd name="connsiteX3255" fmla="*/ 4726152 w 11646040"/>
              <a:gd name="connsiteY3255" fmla="*/ 359023 h 459652"/>
              <a:gd name="connsiteX3256" fmla="*/ 4726152 w 11646040"/>
              <a:gd name="connsiteY3256" fmla="*/ 373003 h 459652"/>
              <a:gd name="connsiteX3257" fmla="*/ 4532280 w 11646040"/>
              <a:gd name="connsiteY3257" fmla="*/ 432715 h 459652"/>
              <a:gd name="connsiteX3258" fmla="*/ 4503395 w 11646040"/>
              <a:gd name="connsiteY3258" fmla="*/ 459652 h 459652"/>
              <a:gd name="connsiteX3259" fmla="*/ 4477646 w 11646040"/>
              <a:gd name="connsiteY3259" fmla="*/ 459652 h 459652"/>
              <a:gd name="connsiteX3260" fmla="*/ 4503109 w 11646040"/>
              <a:gd name="connsiteY3260" fmla="*/ 430455 h 459652"/>
              <a:gd name="connsiteX3261" fmla="*/ 4462255 w 11646040"/>
              <a:gd name="connsiteY3261" fmla="*/ 403518 h 459652"/>
              <a:gd name="connsiteX3262" fmla="*/ 4459513 w 11646040"/>
              <a:gd name="connsiteY3262" fmla="*/ 402459 h 459652"/>
              <a:gd name="connsiteX3263" fmla="*/ 4459513 w 11646040"/>
              <a:gd name="connsiteY3263" fmla="*/ 402532 h 459652"/>
              <a:gd name="connsiteX3264" fmla="*/ 4424587 w 11646040"/>
              <a:gd name="connsiteY3264" fmla="*/ 396794 h 459652"/>
              <a:gd name="connsiteX3265" fmla="*/ 4338301 w 11646040"/>
              <a:gd name="connsiteY3265" fmla="*/ 432828 h 459652"/>
              <a:gd name="connsiteX3266" fmla="*/ 4366834 w 11646040"/>
              <a:gd name="connsiteY3266" fmla="*/ 459652 h 459652"/>
              <a:gd name="connsiteX3267" fmla="*/ 4340250 w 11646040"/>
              <a:gd name="connsiteY3267" fmla="*/ 459652 h 459652"/>
              <a:gd name="connsiteX3268" fmla="*/ 4322040 w 11646040"/>
              <a:gd name="connsiteY3268" fmla="*/ 438804 h 459652"/>
              <a:gd name="connsiteX3269" fmla="*/ 4115769 w 11646040"/>
              <a:gd name="connsiteY3269" fmla="*/ 373149 h 459652"/>
              <a:gd name="connsiteX3270" fmla="*/ 4115769 w 11646040"/>
              <a:gd name="connsiteY3270" fmla="*/ 358840 h 459652"/>
              <a:gd name="connsiteX3271" fmla="*/ 4145096 w 11646040"/>
              <a:gd name="connsiteY3271" fmla="*/ 359315 h 459652"/>
              <a:gd name="connsiteX3272" fmla="*/ 4145096 w 11646040"/>
              <a:gd name="connsiteY3272" fmla="*/ 359388 h 459652"/>
              <a:gd name="connsiteX3273" fmla="*/ 4160713 w 11646040"/>
              <a:gd name="connsiteY3273" fmla="*/ 344350 h 459652"/>
              <a:gd name="connsiteX3274" fmla="*/ 4118324 w 11646040"/>
              <a:gd name="connsiteY3274" fmla="*/ 320478 h 459652"/>
              <a:gd name="connsiteX3275" fmla="*/ 4115769 w 11646040"/>
              <a:gd name="connsiteY3275" fmla="*/ 320514 h 459652"/>
              <a:gd name="connsiteX3276" fmla="*/ 4115769 w 11646040"/>
              <a:gd name="connsiteY3276" fmla="*/ 311827 h 459652"/>
              <a:gd name="connsiteX3277" fmla="*/ 4171635 w 11646040"/>
              <a:gd name="connsiteY3277" fmla="*/ 339641 h 459652"/>
              <a:gd name="connsiteX3278" fmla="*/ 4196314 w 11646040"/>
              <a:gd name="connsiteY3278" fmla="*/ 315915 h 459652"/>
              <a:gd name="connsiteX3279" fmla="*/ 4195617 w 11646040"/>
              <a:gd name="connsiteY3279" fmla="*/ 306900 h 459652"/>
              <a:gd name="connsiteX3280" fmla="*/ 4115769 w 11646040"/>
              <a:gd name="connsiteY3280" fmla="*/ 277553 h 459652"/>
              <a:gd name="connsiteX3281" fmla="*/ 4115769 w 11646040"/>
              <a:gd name="connsiteY3281" fmla="*/ 269778 h 459652"/>
              <a:gd name="connsiteX3282" fmla="*/ 4117117 w 11646040"/>
              <a:gd name="connsiteY3282" fmla="*/ 269742 h 459652"/>
              <a:gd name="connsiteX3283" fmla="*/ 4208537 w 11646040"/>
              <a:gd name="connsiteY3283" fmla="*/ 305914 h 459652"/>
              <a:gd name="connsiteX3284" fmla="*/ 4245904 w 11646040"/>
              <a:gd name="connsiteY3284" fmla="*/ 281130 h 459652"/>
              <a:gd name="connsiteX3285" fmla="*/ 4115769 w 11646040"/>
              <a:gd name="connsiteY3285" fmla="*/ 230576 h 459652"/>
              <a:gd name="connsiteX3286" fmla="*/ 4115769 w 11646040"/>
              <a:gd name="connsiteY3286" fmla="*/ 220648 h 459652"/>
              <a:gd name="connsiteX3287" fmla="*/ 4155692 w 11646040"/>
              <a:gd name="connsiteY3287" fmla="*/ 224225 h 459652"/>
              <a:gd name="connsiteX3288" fmla="*/ 4248739 w 11646040"/>
              <a:gd name="connsiteY3288" fmla="*/ 267734 h 459652"/>
              <a:gd name="connsiteX3289" fmla="*/ 4262730 w 11646040"/>
              <a:gd name="connsiteY3289" fmla="*/ 272771 h 459652"/>
              <a:gd name="connsiteX3290" fmla="*/ 4299214 w 11646040"/>
              <a:gd name="connsiteY3290" fmla="*/ 257295 h 459652"/>
              <a:gd name="connsiteX3291" fmla="*/ 4115769 w 11646040"/>
              <a:gd name="connsiteY3291" fmla="*/ 182724 h 459652"/>
              <a:gd name="connsiteX3292" fmla="*/ 4115769 w 11646040"/>
              <a:gd name="connsiteY3292" fmla="*/ 172868 h 459652"/>
              <a:gd name="connsiteX3293" fmla="*/ 4159691 w 11646040"/>
              <a:gd name="connsiteY3293" fmla="*/ 175935 h 459652"/>
              <a:gd name="connsiteX3294" fmla="*/ 4304094 w 11646040"/>
              <a:gd name="connsiteY3294" fmla="*/ 245615 h 459652"/>
              <a:gd name="connsiteX3295" fmla="*/ 4316224 w 11646040"/>
              <a:gd name="connsiteY3295" fmla="*/ 252440 h 459652"/>
              <a:gd name="connsiteX3296" fmla="*/ 4360889 w 11646040"/>
              <a:gd name="connsiteY3296" fmla="*/ 241892 h 459652"/>
              <a:gd name="connsiteX3297" fmla="*/ 4115769 w 11646040"/>
              <a:gd name="connsiteY3297" fmla="*/ 133667 h 459652"/>
              <a:gd name="connsiteX3298" fmla="*/ 4115769 w 11646040"/>
              <a:gd name="connsiteY3298" fmla="*/ 120198 h 459652"/>
              <a:gd name="connsiteX3299" fmla="*/ 4147652 w 11646040"/>
              <a:gd name="connsiteY3299" fmla="*/ 120198 h 459652"/>
              <a:gd name="connsiteX3300" fmla="*/ 4147605 w 11646040"/>
              <a:gd name="connsiteY3300" fmla="*/ 120307 h 459652"/>
              <a:gd name="connsiteX3301" fmla="*/ 4161316 w 11646040"/>
              <a:gd name="connsiteY3301" fmla="*/ 106838 h 459652"/>
              <a:gd name="connsiteX3302" fmla="*/ 4116047 w 11646040"/>
              <a:gd name="connsiteY3302" fmla="*/ 80777 h 459652"/>
              <a:gd name="connsiteX3303" fmla="*/ 4115769 w 11646040"/>
              <a:gd name="connsiteY3303" fmla="*/ 80777 h 459652"/>
              <a:gd name="connsiteX3304" fmla="*/ 4115769 w 11646040"/>
              <a:gd name="connsiteY3304" fmla="*/ 73148 h 459652"/>
              <a:gd name="connsiteX3305" fmla="*/ 4171681 w 11646040"/>
              <a:gd name="connsiteY3305" fmla="*/ 100962 h 459652"/>
              <a:gd name="connsiteX3306" fmla="*/ 4200032 w 11646040"/>
              <a:gd name="connsiteY3306" fmla="*/ 73842 h 459652"/>
              <a:gd name="connsiteX3307" fmla="*/ 4115769 w 11646040"/>
              <a:gd name="connsiteY3307" fmla="*/ 38180 h 459652"/>
              <a:gd name="connsiteX3308" fmla="*/ 4115769 w 11646040"/>
              <a:gd name="connsiteY3308" fmla="*/ 30588 h 459652"/>
              <a:gd name="connsiteX3309" fmla="*/ 4116792 w 11646040"/>
              <a:gd name="connsiteY3309" fmla="*/ 30552 h 459652"/>
              <a:gd name="connsiteX3310" fmla="*/ 4208305 w 11646040"/>
              <a:gd name="connsiteY3310" fmla="*/ 66943 h 459652"/>
              <a:gd name="connsiteX3311" fmla="*/ 4245811 w 11646040"/>
              <a:gd name="connsiteY3311" fmla="*/ 42451 h 459652"/>
              <a:gd name="connsiteX3312" fmla="*/ 4176608 w 11646040"/>
              <a:gd name="connsiteY3312" fmla="*/ 37 h 459652"/>
              <a:gd name="connsiteX3313" fmla="*/ 4203983 w 11646040"/>
              <a:gd name="connsiteY3313" fmla="*/ 37 h 459652"/>
              <a:gd name="connsiteX3314" fmla="*/ 4248972 w 11646040"/>
              <a:gd name="connsiteY3314" fmla="*/ 29018 h 459652"/>
              <a:gd name="connsiteX3315" fmla="*/ 4262962 w 11646040"/>
              <a:gd name="connsiteY3315" fmla="*/ 33800 h 459652"/>
              <a:gd name="connsiteX3316" fmla="*/ 4298889 w 11646040"/>
              <a:gd name="connsiteY3316" fmla="*/ 18652 h 459652"/>
              <a:gd name="connsiteX3317" fmla="*/ 4279507 w 11646040"/>
              <a:gd name="connsiteY3317" fmla="*/ 37 h 459652"/>
              <a:gd name="connsiteX3318" fmla="*/ 4297077 w 11646040"/>
              <a:gd name="connsiteY3318" fmla="*/ 37 h 459652"/>
              <a:gd name="connsiteX3319" fmla="*/ 4302282 w 11646040"/>
              <a:gd name="connsiteY3319" fmla="*/ 5037 h 459652"/>
              <a:gd name="connsiteX3320" fmla="*/ 4315248 w 11646040"/>
              <a:gd name="connsiteY3320" fmla="*/ 13250 h 459652"/>
              <a:gd name="connsiteX3321" fmla="*/ 4361074 w 11646040"/>
              <a:gd name="connsiteY3321" fmla="*/ 3066 h 459652"/>
              <a:gd name="connsiteX3322" fmla="*/ 4358472 w 11646040"/>
              <a:gd name="connsiteY3322" fmla="*/ 37 h 459652"/>
              <a:gd name="connsiteX3323" fmla="*/ 4384453 w 11646040"/>
              <a:gd name="connsiteY3323" fmla="*/ 37 h 459652"/>
              <a:gd name="connsiteX3324" fmla="*/ 4393562 w 11646040"/>
              <a:gd name="connsiteY3324" fmla="*/ 767 h 459652"/>
              <a:gd name="connsiteX3325" fmla="*/ 4449103 w 11646040"/>
              <a:gd name="connsiteY3325" fmla="*/ 840 h 459652"/>
              <a:gd name="connsiteX3326" fmla="*/ 4458072 w 11646040"/>
              <a:gd name="connsiteY3326" fmla="*/ 0 h 459652"/>
              <a:gd name="connsiteX3327" fmla="*/ 3847597 w 11646040"/>
              <a:gd name="connsiteY3327" fmla="*/ 0 h 459652"/>
              <a:gd name="connsiteX3328" fmla="*/ 3873392 w 11646040"/>
              <a:gd name="connsiteY3328" fmla="*/ 0 h 459652"/>
              <a:gd name="connsiteX3329" fmla="*/ 3872090 w 11646040"/>
              <a:gd name="connsiteY3329" fmla="*/ 1533 h 459652"/>
              <a:gd name="connsiteX3330" fmla="*/ 3876135 w 11646040"/>
              <a:gd name="connsiteY3330" fmla="*/ 4417 h 459652"/>
              <a:gd name="connsiteX3331" fmla="*/ 3904811 w 11646040"/>
              <a:gd name="connsiteY3331" fmla="*/ 11425 h 459652"/>
              <a:gd name="connsiteX3332" fmla="*/ 3929768 w 11646040"/>
              <a:gd name="connsiteY3332" fmla="*/ 5147 h 459652"/>
              <a:gd name="connsiteX3333" fmla="*/ 3935251 w 11646040"/>
              <a:gd name="connsiteY3333" fmla="*/ 37 h 459652"/>
              <a:gd name="connsiteX3334" fmla="*/ 3952171 w 11646040"/>
              <a:gd name="connsiteY3334" fmla="*/ 37 h 459652"/>
              <a:gd name="connsiteX3335" fmla="*/ 3932976 w 11646040"/>
              <a:gd name="connsiteY3335" fmla="*/ 18762 h 459652"/>
              <a:gd name="connsiteX3336" fmla="*/ 3974992 w 11646040"/>
              <a:gd name="connsiteY3336" fmla="*/ 36392 h 459652"/>
              <a:gd name="connsiteX3337" fmla="*/ 4027789 w 11646040"/>
              <a:gd name="connsiteY3337" fmla="*/ 37 h 459652"/>
              <a:gd name="connsiteX3338" fmla="*/ 4056976 w 11646040"/>
              <a:gd name="connsiteY3338" fmla="*/ 37 h 459652"/>
              <a:gd name="connsiteX3339" fmla="*/ 3987353 w 11646040"/>
              <a:gd name="connsiteY3339" fmla="*/ 43473 h 459652"/>
              <a:gd name="connsiteX3340" fmla="*/ 4023698 w 11646040"/>
              <a:gd name="connsiteY3340" fmla="*/ 67125 h 459652"/>
              <a:gd name="connsiteX3341" fmla="*/ 4115537 w 11646040"/>
              <a:gd name="connsiteY3341" fmla="*/ 30588 h 459652"/>
              <a:gd name="connsiteX3342" fmla="*/ 4115723 w 11646040"/>
              <a:gd name="connsiteY3342" fmla="*/ 30588 h 459652"/>
              <a:gd name="connsiteX3343" fmla="*/ 4115723 w 11646040"/>
              <a:gd name="connsiteY3343" fmla="*/ 38253 h 459652"/>
              <a:gd name="connsiteX3344" fmla="*/ 4037270 w 11646040"/>
              <a:gd name="connsiteY3344" fmla="*/ 66760 h 459652"/>
              <a:gd name="connsiteX3345" fmla="*/ 4037083 w 11646040"/>
              <a:gd name="connsiteY3345" fmla="*/ 66943 h 459652"/>
              <a:gd name="connsiteX3346" fmla="*/ 4033738 w 11646040"/>
              <a:gd name="connsiteY3346" fmla="*/ 74900 h 459652"/>
              <a:gd name="connsiteX3347" fmla="*/ 4060508 w 11646040"/>
              <a:gd name="connsiteY3347" fmla="*/ 101473 h 459652"/>
              <a:gd name="connsiteX3348" fmla="*/ 4115676 w 11646040"/>
              <a:gd name="connsiteY3348" fmla="*/ 73440 h 459652"/>
              <a:gd name="connsiteX3349" fmla="*/ 4115676 w 11646040"/>
              <a:gd name="connsiteY3349" fmla="*/ 80923 h 459652"/>
              <a:gd name="connsiteX3350" fmla="*/ 4115583 w 11646040"/>
              <a:gd name="connsiteY3350" fmla="*/ 80923 h 459652"/>
              <a:gd name="connsiteX3351" fmla="*/ 4071104 w 11646040"/>
              <a:gd name="connsiteY3351" fmla="*/ 106072 h 459652"/>
              <a:gd name="connsiteX3352" fmla="*/ 4084723 w 11646040"/>
              <a:gd name="connsiteY3352" fmla="*/ 120307 h 459652"/>
              <a:gd name="connsiteX3353" fmla="*/ 4115723 w 11646040"/>
              <a:gd name="connsiteY3353" fmla="*/ 120307 h 459652"/>
              <a:gd name="connsiteX3354" fmla="*/ 4115723 w 11646040"/>
              <a:gd name="connsiteY3354" fmla="*/ 133265 h 459652"/>
              <a:gd name="connsiteX3355" fmla="*/ 4101779 w 11646040"/>
              <a:gd name="connsiteY3355" fmla="*/ 133520 h 459652"/>
              <a:gd name="connsiteX3356" fmla="*/ 4101640 w 11646040"/>
              <a:gd name="connsiteY3356" fmla="*/ 133593 h 459652"/>
              <a:gd name="connsiteX3357" fmla="*/ 3873858 w 11646040"/>
              <a:gd name="connsiteY3357" fmla="*/ 242914 h 459652"/>
              <a:gd name="connsiteX3358" fmla="*/ 3903836 w 11646040"/>
              <a:gd name="connsiteY3358" fmla="*/ 250287 h 459652"/>
              <a:gd name="connsiteX3359" fmla="*/ 3930047 w 11646040"/>
              <a:gd name="connsiteY3359" fmla="*/ 244191 h 459652"/>
              <a:gd name="connsiteX3360" fmla="*/ 4115723 w 11646040"/>
              <a:gd name="connsiteY3360" fmla="*/ 173051 h 459652"/>
              <a:gd name="connsiteX3361" fmla="*/ 4115723 w 11646040"/>
              <a:gd name="connsiteY3361" fmla="*/ 182906 h 459652"/>
              <a:gd name="connsiteX3362" fmla="*/ 4094018 w 11646040"/>
              <a:gd name="connsiteY3362" fmla="*/ 183600 h 459652"/>
              <a:gd name="connsiteX3363" fmla="*/ 3932883 w 11646040"/>
              <a:gd name="connsiteY3363" fmla="*/ 257806 h 459652"/>
              <a:gd name="connsiteX3364" fmla="*/ 3960536 w 11646040"/>
              <a:gd name="connsiteY3364" fmla="*/ 269888 h 459652"/>
              <a:gd name="connsiteX3365" fmla="*/ 3985308 w 11646040"/>
              <a:gd name="connsiteY3365" fmla="*/ 266712 h 459652"/>
              <a:gd name="connsiteX3366" fmla="*/ 4115723 w 11646040"/>
              <a:gd name="connsiteY3366" fmla="*/ 220393 h 459652"/>
              <a:gd name="connsiteX3367" fmla="*/ 4115723 w 11646040"/>
              <a:gd name="connsiteY3367" fmla="*/ 230503 h 459652"/>
              <a:gd name="connsiteX3368" fmla="*/ 4100432 w 11646040"/>
              <a:gd name="connsiteY3368" fmla="*/ 231051 h 459652"/>
              <a:gd name="connsiteX3369" fmla="*/ 3986192 w 11646040"/>
              <a:gd name="connsiteY3369" fmla="*/ 281751 h 459652"/>
              <a:gd name="connsiteX3370" fmla="*/ 4023374 w 11646040"/>
              <a:gd name="connsiteY3370" fmla="*/ 306133 h 459652"/>
              <a:gd name="connsiteX3371" fmla="*/ 4114235 w 11646040"/>
              <a:gd name="connsiteY3371" fmla="*/ 269742 h 459652"/>
              <a:gd name="connsiteX3372" fmla="*/ 4115723 w 11646040"/>
              <a:gd name="connsiteY3372" fmla="*/ 269742 h 459652"/>
              <a:gd name="connsiteX3373" fmla="*/ 4115723 w 11646040"/>
              <a:gd name="connsiteY3373" fmla="*/ 277553 h 459652"/>
              <a:gd name="connsiteX3374" fmla="*/ 4036479 w 11646040"/>
              <a:gd name="connsiteY3374" fmla="*/ 306535 h 459652"/>
              <a:gd name="connsiteX3375" fmla="*/ 4033877 w 11646040"/>
              <a:gd name="connsiteY3375" fmla="*/ 314638 h 459652"/>
              <a:gd name="connsiteX3376" fmla="*/ 4060136 w 11646040"/>
              <a:gd name="connsiteY3376" fmla="*/ 340334 h 459652"/>
              <a:gd name="connsiteX3377" fmla="*/ 4115676 w 11646040"/>
              <a:gd name="connsiteY3377" fmla="*/ 312740 h 459652"/>
              <a:gd name="connsiteX3378" fmla="*/ 4115676 w 11646040"/>
              <a:gd name="connsiteY3378" fmla="*/ 320770 h 459652"/>
              <a:gd name="connsiteX3379" fmla="*/ 4071338 w 11646040"/>
              <a:gd name="connsiteY3379" fmla="*/ 343619 h 459652"/>
              <a:gd name="connsiteX3380" fmla="*/ 4086676 w 11646040"/>
              <a:gd name="connsiteY3380" fmla="*/ 359497 h 459652"/>
              <a:gd name="connsiteX3381" fmla="*/ 4115676 w 11646040"/>
              <a:gd name="connsiteY3381" fmla="*/ 359023 h 459652"/>
              <a:gd name="connsiteX3382" fmla="*/ 4115676 w 11646040"/>
              <a:gd name="connsiteY3382" fmla="*/ 373003 h 459652"/>
              <a:gd name="connsiteX3383" fmla="*/ 3921804 w 11646040"/>
              <a:gd name="connsiteY3383" fmla="*/ 432715 h 459652"/>
              <a:gd name="connsiteX3384" fmla="*/ 3892919 w 11646040"/>
              <a:gd name="connsiteY3384" fmla="*/ 459652 h 459652"/>
              <a:gd name="connsiteX3385" fmla="*/ 3867172 w 11646040"/>
              <a:gd name="connsiteY3385" fmla="*/ 459652 h 459652"/>
              <a:gd name="connsiteX3386" fmla="*/ 3892633 w 11646040"/>
              <a:gd name="connsiteY3386" fmla="*/ 430455 h 459652"/>
              <a:gd name="connsiteX3387" fmla="*/ 3851780 w 11646040"/>
              <a:gd name="connsiteY3387" fmla="*/ 403518 h 459652"/>
              <a:gd name="connsiteX3388" fmla="*/ 3849039 w 11646040"/>
              <a:gd name="connsiteY3388" fmla="*/ 402459 h 459652"/>
              <a:gd name="connsiteX3389" fmla="*/ 3849039 w 11646040"/>
              <a:gd name="connsiteY3389" fmla="*/ 402532 h 459652"/>
              <a:gd name="connsiteX3390" fmla="*/ 3814111 w 11646040"/>
              <a:gd name="connsiteY3390" fmla="*/ 396794 h 459652"/>
              <a:gd name="connsiteX3391" fmla="*/ 3727825 w 11646040"/>
              <a:gd name="connsiteY3391" fmla="*/ 432828 h 459652"/>
              <a:gd name="connsiteX3392" fmla="*/ 3756358 w 11646040"/>
              <a:gd name="connsiteY3392" fmla="*/ 459652 h 459652"/>
              <a:gd name="connsiteX3393" fmla="*/ 3729774 w 11646040"/>
              <a:gd name="connsiteY3393" fmla="*/ 459652 h 459652"/>
              <a:gd name="connsiteX3394" fmla="*/ 3711565 w 11646040"/>
              <a:gd name="connsiteY3394" fmla="*/ 438804 h 459652"/>
              <a:gd name="connsiteX3395" fmla="*/ 3505294 w 11646040"/>
              <a:gd name="connsiteY3395" fmla="*/ 373149 h 459652"/>
              <a:gd name="connsiteX3396" fmla="*/ 3505294 w 11646040"/>
              <a:gd name="connsiteY3396" fmla="*/ 358840 h 459652"/>
              <a:gd name="connsiteX3397" fmla="*/ 3534620 w 11646040"/>
              <a:gd name="connsiteY3397" fmla="*/ 359315 h 459652"/>
              <a:gd name="connsiteX3398" fmla="*/ 3534620 w 11646040"/>
              <a:gd name="connsiteY3398" fmla="*/ 359388 h 459652"/>
              <a:gd name="connsiteX3399" fmla="*/ 3550236 w 11646040"/>
              <a:gd name="connsiteY3399" fmla="*/ 344350 h 459652"/>
              <a:gd name="connsiteX3400" fmla="*/ 3507850 w 11646040"/>
              <a:gd name="connsiteY3400" fmla="*/ 320478 h 459652"/>
              <a:gd name="connsiteX3401" fmla="*/ 3505294 w 11646040"/>
              <a:gd name="connsiteY3401" fmla="*/ 320514 h 459652"/>
              <a:gd name="connsiteX3402" fmla="*/ 3505294 w 11646040"/>
              <a:gd name="connsiteY3402" fmla="*/ 311827 h 459652"/>
              <a:gd name="connsiteX3403" fmla="*/ 3561159 w 11646040"/>
              <a:gd name="connsiteY3403" fmla="*/ 339641 h 459652"/>
              <a:gd name="connsiteX3404" fmla="*/ 3585839 w 11646040"/>
              <a:gd name="connsiteY3404" fmla="*/ 315915 h 459652"/>
              <a:gd name="connsiteX3405" fmla="*/ 3585142 w 11646040"/>
              <a:gd name="connsiteY3405" fmla="*/ 306900 h 459652"/>
              <a:gd name="connsiteX3406" fmla="*/ 3505294 w 11646040"/>
              <a:gd name="connsiteY3406" fmla="*/ 277553 h 459652"/>
              <a:gd name="connsiteX3407" fmla="*/ 3505294 w 11646040"/>
              <a:gd name="connsiteY3407" fmla="*/ 269778 h 459652"/>
              <a:gd name="connsiteX3408" fmla="*/ 3506642 w 11646040"/>
              <a:gd name="connsiteY3408" fmla="*/ 269742 h 459652"/>
              <a:gd name="connsiteX3409" fmla="*/ 3598062 w 11646040"/>
              <a:gd name="connsiteY3409" fmla="*/ 305914 h 459652"/>
              <a:gd name="connsiteX3410" fmla="*/ 3635430 w 11646040"/>
              <a:gd name="connsiteY3410" fmla="*/ 281130 h 459652"/>
              <a:gd name="connsiteX3411" fmla="*/ 3505294 w 11646040"/>
              <a:gd name="connsiteY3411" fmla="*/ 230576 h 459652"/>
              <a:gd name="connsiteX3412" fmla="*/ 3505294 w 11646040"/>
              <a:gd name="connsiteY3412" fmla="*/ 220648 h 459652"/>
              <a:gd name="connsiteX3413" fmla="*/ 3545217 w 11646040"/>
              <a:gd name="connsiteY3413" fmla="*/ 224225 h 459652"/>
              <a:gd name="connsiteX3414" fmla="*/ 3638263 w 11646040"/>
              <a:gd name="connsiteY3414" fmla="*/ 267734 h 459652"/>
              <a:gd name="connsiteX3415" fmla="*/ 3652254 w 11646040"/>
              <a:gd name="connsiteY3415" fmla="*/ 272771 h 459652"/>
              <a:gd name="connsiteX3416" fmla="*/ 3688738 w 11646040"/>
              <a:gd name="connsiteY3416" fmla="*/ 257295 h 459652"/>
              <a:gd name="connsiteX3417" fmla="*/ 3505294 w 11646040"/>
              <a:gd name="connsiteY3417" fmla="*/ 182724 h 459652"/>
              <a:gd name="connsiteX3418" fmla="*/ 3505294 w 11646040"/>
              <a:gd name="connsiteY3418" fmla="*/ 172868 h 459652"/>
              <a:gd name="connsiteX3419" fmla="*/ 3549214 w 11646040"/>
              <a:gd name="connsiteY3419" fmla="*/ 175935 h 459652"/>
              <a:gd name="connsiteX3420" fmla="*/ 3693619 w 11646040"/>
              <a:gd name="connsiteY3420" fmla="*/ 245615 h 459652"/>
              <a:gd name="connsiteX3421" fmla="*/ 3705749 w 11646040"/>
              <a:gd name="connsiteY3421" fmla="*/ 252440 h 459652"/>
              <a:gd name="connsiteX3422" fmla="*/ 3750413 w 11646040"/>
              <a:gd name="connsiteY3422" fmla="*/ 241892 h 459652"/>
              <a:gd name="connsiteX3423" fmla="*/ 3505294 w 11646040"/>
              <a:gd name="connsiteY3423" fmla="*/ 133667 h 459652"/>
              <a:gd name="connsiteX3424" fmla="*/ 3505294 w 11646040"/>
              <a:gd name="connsiteY3424" fmla="*/ 120198 h 459652"/>
              <a:gd name="connsiteX3425" fmla="*/ 3537178 w 11646040"/>
              <a:gd name="connsiteY3425" fmla="*/ 120198 h 459652"/>
              <a:gd name="connsiteX3426" fmla="*/ 3537131 w 11646040"/>
              <a:gd name="connsiteY3426" fmla="*/ 120307 h 459652"/>
              <a:gd name="connsiteX3427" fmla="*/ 3550842 w 11646040"/>
              <a:gd name="connsiteY3427" fmla="*/ 106838 h 459652"/>
              <a:gd name="connsiteX3428" fmla="*/ 3505573 w 11646040"/>
              <a:gd name="connsiteY3428" fmla="*/ 80777 h 459652"/>
              <a:gd name="connsiteX3429" fmla="*/ 3505294 w 11646040"/>
              <a:gd name="connsiteY3429" fmla="*/ 80777 h 459652"/>
              <a:gd name="connsiteX3430" fmla="*/ 3505294 w 11646040"/>
              <a:gd name="connsiteY3430" fmla="*/ 73148 h 459652"/>
              <a:gd name="connsiteX3431" fmla="*/ 3561205 w 11646040"/>
              <a:gd name="connsiteY3431" fmla="*/ 100962 h 459652"/>
              <a:gd name="connsiteX3432" fmla="*/ 3589556 w 11646040"/>
              <a:gd name="connsiteY3432" fmla="*/ 73842 h 459652"/>
              <a:gd name="connsiteX3433" fmla="*/ 3505294 w 11646040"/>
              <a:gd name="connsiteY3433" fmla="*/ 38180 h 459652"/>
              <a:gd name="connsiteX3434" fmla="*/ 3505294 w 11646040"/>
              <a:gd name="connsiteY3434" fmla="*/ 30588 h 459652"/>
              <a:gd name="connsiteX3435" fmla="*/ 3506316 w 11646040"/>
              <a:gd name="connsiteY3435" fmla="*/ 30552 h 459652"/>
              <a:gd name="connsiteX3436" fmla="*/ 3597829 w 11646040"/>
              <a:gd name="connsiteY3436" fmla="*/ 66943 h 459652"/>
              <a:gd name="connsiteX3437" fmla="*/ 3635337 w 11646040"/>
              <a:gd name="connsiteY3437" fmla="*/ 42451 h 459652"/>
              <a:gd name="connsiteX3438" fmla="*/ 3566133 w 11646040"/>
              <a:gd name="connsiteY3438" fmla="*/ 37 h 459652"/>
              <a:gd name="connsiteX3439" fmla="*/ 3593507 w 11646040"/>
              <a:gd name="connsiteY3439" fmla="*/ 37 h 459652"/>
              <a:gd name="connsiteX3440" fmla="*/ 3638497 w 11646040"/>
              <a:gd name="connsiteY3440" fmla="*/ 29018 h 459652"/>
              <a:gd name="connsiteX3441" fmla="*/ 3652487 w 11646040"/>
              <a:gd name="connsiteY3441" fmla="*/ 33800 h 459652"/>
              <a:gd name="connsiteX3442" fmla="*/ 3688413 w 11646040"/>
              <a:gd name="connsiteY3442" fmla="*/ 18652 h 459652"/>
              <a:gd name="connsiteX3443" fmla="*/ 3669031 w 11646040"/>
              <a:gd name="connsiteY3443" fmla="*/ 37 h 459652"/>
              <a:gd name="connsiteX3444" fmla="*/ 3686600 w 11646040"/>
              <a:gd name="connsiteY3444" fmla="*/ 37 h 459652"/>
              <a:gd name="connsiteX3445" fmla="*/ 3691806 w 11646040"/>
              <a:gd name="connsiteY3445" fmla="*/ 5037 h 459652"/>
              <a:gd name="connsiteX3446" fmla="*/ 3704773 w 11646040"/>
              <a:gd name="connsiteY3446" fmla="*/ 13250 h 459652"/>
              <a:gd name="connsiteX3447" fmla="*/ 3750600 w 11646040"/>
              <a:gd name="connsiteY3447" fmla="*/ 3066 h 459652"/>
              <a:gd name="connsiteX3448" fmla="*/ 3747998 w 11646040"/>
              <a:gd name="connsiteY3448" fmla="*/ 37 h 459652"/>
              <a:gd name="connsiteX3449" fmla="*/ 3773977 w 11646040"/>
              <a:gd name="connsiteY3449" fmla="*/ 37 h 459652"/>
              <a:gd name="connsiteX3450" fmla="*/ 3783086 w 11646040"/>
              <a:gd name="connsiteY3450" fmla="*/ 767 h 459652"/>
              <a:gd name="connsiteX3451" fmla="*/ 3838627 w 11646040"/>
              <a:gd name="connsiteY3451" fmla="*/ 840 h 459652"/>
              <a:gd name="connsiteX3452" fmla="*/ 3847597 w 11646040"/>
              <a:gd name="connsiteY3452" fmla="*/ 0 h 459652"/>
              <a:gd name="connsiteX3453" fmla="*/ 3237123 w 11646040"/>
              <a:gd name="connsiteY3453" fmla="*/ 0 h 459652"/>
              <a:gd name="connsiteX3454" fmla="*/ 3262917 w 11646040"/>
              <a:gd name="connsiteY3454" fmla="*/ 0 h 459652"/>
              <a:gd name="connsiteX3455" fmla="*/ 3261616 w 11646040"/>
              <a:gd name="connsiteY3455" fmla="*/ 1533 h 459652"/>
              <a:gd name="connsiteX3456" fmla="*/ 3265659 w 11646040"/>
              <a:gd name="connsiteY3456" fmla="*/ 4417 h 459652"/>
              <a:gd name="connsiteX3457" fmla="*/ 3294335 w 11646040"/>
              <a:gd name="connsiteY3457" fmla="*/ 11425 h 459652"/>
              <a:gd name="connsiteX3458" fmla="*/ 3319293 w 11646040"/>
              <a:gd name="connsiteY3458" fmla="*/ 5147 h 459652"/>
              <a:gd name="connsiteX3459" fmla="*/ 3324778 w 11646040"/>
              <a:gd name="connsiteY3459" fmla="*/ 37 h 459652"/>
              <a:gd name="connsiteX3460" fmla="*/ 3341695 w 11646040"/>
              <a:gd name="connsiteY3460" fmla="*/ 37 h 459652"/>
              <a:gd name="connsiteX3461" fmla="*/ 3322500 w 11646040"/>
              <a:gd name="connsiteY3461" fmla="*/ 18762 h 459652"/>
              <a:gd name="connsiteX3462" fmla="*/ 3364516 w 11646040"/>
              <a:gd name="connsiteY3462" fmla="*/ 36392 h 459652"/>
              <a:gd name="connsiteX3463" fmla="*/ 3417313 w 11646040"/>
              <a:gd name="connsiteY3463" fmla="*/ 37 h 459652"/>
              <a:gd name="connsiteX3464" fmla="*/ 3446500 w 11646040"/>
              <a:gd name="connsiteY3464" fmla="*/ 37 h 459652"/>
              <a:gd name="connsiteX3465" fmla="*/ 3376879 w 11646040"/>
              <a:gd name="connsiteY3465" fmla="*/ 43473 h 459652"/>
              <a:gd name="connsiteX3466" fmla="*/ 3413224 w 11646040"/>
              <a:gd name="connsiteY3466" fmla="*/ 67125 h 459652"/>
              <a:gd name="connsiteX3467" fmla="*/ 3505062 w 11646040"/>
              <a:gd name="connsiteY3467" fmla="*/ 30588 h 459652"/>
              <a:gd name="connsiteX3468" fmla="*/ 3505247 w 11646040"/>
              <a:gd name="connsiteY3468" fmla="*/ 30588 h 459652"/>
              <a:gd name="connsiteX3469" fmla="*/ 3505247 w 11646040"/>
              <a:gd name="connsiteY3469" fmla="*/ 38253 h 459652"/>
              <a:gd name="connsiteX3470" fmla="*/ 3426794 w 11646040"/>
              <a:gd name="connsiteY3470" fmla="*/ 66760 h 459652"/>
              <a:gd name="connsiteX3471" fmla="*/ 3426609 w 11646040"/>
              <a:gd name="connsiteY3471" fmla="*/ 66943 h 459652"/>
              <a:gd name="connsiteX3472" fmla="*/ 3423263 w 11646040"/>
              <a:gd name="connsiteY3472" fmla="*/ 74900 h 459652"/>
              <a:gd name="connsiteX3473" fmla="*/ 3450033 w 11646040"/>
              <a:gd name="connsiteY3473" fmla="*/ 101473 h 459652"/>
              <a:gd name="connsiteX3474" fmla="*/ 3505202 w 11646040"/>
              <a:gd name="connsiteY3474" fmla="*/ 73440 h 459652"/>
              <a:gd name="connsiteX3475" fmla="*/ 3505202 w 11646040"/>
              <a:gd name="connsiteY3475" fmla="*/ 80923 h 459652"/>
              <a:gd name="connsiteX3476" fmla="*/ 3505109 w 11646040"/>
              <a:gd name="connsiteY3476" fmla="*/ 80923 h 459652"/>
              <a:gd name="connsiteX3477" fmla="*/ 3460631 w 11646040"/>
              <a:gd name="connsiteY3477" fmla="*/ 106072 h 459652"/>
              <a:gd name="connsiteX3478" fmla="*/ 3474247 w 11646040"/>
              <a:gd name="connsiteY3478" fmla="*/ 120307 h 459652"/>
              <a:gd name="connsiteX3479" fmla="*/ 3505247 w 11646040"/>
              <a:gd name="connsiteY3479" fmla="*/ 120307 h 459652"/>
              <a:gd name="connsiteX3480" fmla="*/ 3505247 w 11646040"/>
              <a:gd name="connsiteY3480" fmla="*/ 133265 h 459652"/>
              <a:gd name="connsiteX3481" fmla="*/ 3491305 w 11646040"/>
              <a:gd name="connsiteY3481" fmla="*/ 133520 h 459652"/>
              <a:gd name="connsiteX3482" fmla="*/ 3491166 w 11646040"/>
              <a:gd name="connsiteY3482" fmla="*/ 133593 h 459652"/>
              <a:gd name="connsiteX3483" fmla="*/ 3263382 w 11646040"/>
              <a:gd name="connsiteY3483" fmla="*/ 242914 h 459652"/>
              <a:gd name="connsiteX3484" fmla="*/ 3293360 w 11646040"/>
              <a:gd name="connsiteY3484" fmla="*/ 250287 h 459652"/>
              <a:gd name="connsiteX3485" fmla="*/ 3319572 w 11646040"/>
              <a:gd name="connsiteY3485" fmla="*/ 244191 h 459652"/>
              <a:gd name="connsiteX3486" fmla="*/ 3505247 w 11646040"/>
              <a:gd name="connsiteY3486" fmla="*/ 173051 h 459652"/>
              <a:gd name="connsiteX3487" fmla="*/ 3505247 w 11646040"/>
              <a:gd name="connsiteY3487" fmla="*/ 182906 h 459652"/>
              <a:gd name="connsiteX3488" fmla="*/ 3483543 w 11646040"/>
              <a:gd name="connsiteY3488" fmla="*/ 183600 h 459652"/>
              <a:gd name="connsiteX3489" fmla="*/ 3322407 w 11646040"/>
              <a:gd name="connsiteY3489" fmla="*/ 257806 h 459652"/>
              <a:gd name="connsiteX3490" fmla="*/ 3350061 w 11646040"/>
              <a:gd name="connsiteY3490" fmla="*/ 269888 h 459652"/>
              <a:gd name="connsiteX3491" fmla="*/ 3374834 w 11646040"/>
              <a:gd name="connsiteY3491" fmla="*/ 266712 h 459652"/>
              <a:gd name="connsiteX3492" fmla="*/ 3505247 w 11646040"/>
              <a:gd name="connsiteY3492" fmla="*/ 220393 h 459652"/>
              <a:gd name="connsiteX3493" fmla="*/ 3505247 w 11646040"/>
              <a:gd name="connsiteY3493" fmla="*/ 230503 h 459652"/>
              <a:gd name="connsiteX3494" fmla="*/ 3489956 w 11646040"/>
              <a:gd name="connsiteY3494" fmla="*/ 231051 h 459652"/>
              <a:gd name="connsiteX3495" fmla="*/ 3375716 w 11646040"/>
              <a:gd name="connsiteY3495" fmla="*/ 281751 h 459652"/>
              <a:gd name="connsiteX3496" fmla="*/ 3412898 w 11646040"/>
              <a:gd name="connsiteY3496" fmla="*/ 306133 h 459652"/>
              <a:gd name="connsiteX3497" fmla="*/ 3503761 w 11646040"/>
              <a:gd name="connsiteY3497" fmla="*/ 269742 h 459652"/>
              <a:gd name="connsiteX3498" fmla="*/ 3505247 w 11646040"/>
              <a:gd name="connsiteY3498" fmla="*/ 269742 h 459652"/>
              <a:gd name="connsiteX3499" fmla="*/ 3505247 w 11646040"/>
              <a:gd name="connsiteY3499" fmla="*/ 277553 h 459652"/>
              <a:gd name="connsiteX3500" fmla="*/ 3426005 w 11646040"/>
              <a:gd name="connsiteY3500" fmla="*/ 306535 h 459652"/>
              <a:gd name="connsiteX3501" fmla="*/ 3423401 w 11646040"/>
              <a:gd name="connsiteY3501" fmla="*/ 314638 h 459652"/>
              <a:gd name="connsiteX3502" fmla="*/ 3449661 w 11646040"/>
              <a:gd name="connsiteY3502" fmla="*/ 340334 h 459652"/>
              <a:gd name="connsiteX3503" fmla="*/ 3505202 w 11646040"/>
              <a:gd name="connsiteY3503" fmla="*/ 312740 h 459652"/>
              <a:gd name="connsiteX3504" fmla="*/ 3505202 w 11646040"/>
              <a:gd name="connsiteY3504" fmla="*/ 320770 h 459652"/>
              <a:gd name="connsiteX3505" fmla="*/ 3460862 w 11646040"/>
              <a:gd name="connsiteY3505" fmla="*/ 343619 h 459652"/>
              <a:gd name="connsiteX3506" fmla="*/ 3476200 w 11646040"/>
              <a:gd name="connsiteY3506" fmla="*/ 359497 h 459652"/>
              <a:gd name="connsiteX3507" fmla="*/ 3505202 w 11646040"/>
              <a:gd name="connsiteY3507" fmla="*/ 359023 h 459652"/>
              <a:gd name="connsiteX3508" fmla="*/ 3505202 w 11646040"/>
              <a:gd name="connsiteY3508" fmla="*/ 373003 h 459652"/>
              <a:gd name="connsiteX3509" fmla="*/ 3311329 w 11646040"/>
              <a:gd name="connsiteY3509" fmla="*/ 432715 h 459652"/>
              <a:gd name="connsiteX3510" fmla="*/ 3282444 w 11646040"/>
              <a:gd name="connsiteY3510" fmla="*/ 459652 h 459652"/>
              <a:gd name="connsiteX3511" fmla="*/ 3256696 w 11646040"/>
              <a:gd name="connsiteY3511" fmla="*/ 459652 h 459652"/>
              <a:gd name="connsiteX3512" fmla="*/ 3282158 w 11646040"/>
              <a:gd name="connsiteY3512" fmla="*/ 430455 h 459652"/>
              <a:gd name="connsiteX3513" fmla="*/ 3241305 w 11646040"/>
              <a:gd name="connsiteY3513" fmla="*/ 403518 h 459652"/>
              <a:gd name="connsiteX3514" fmla="*/ 3238563 w 11646040"/>
              <a:gd name="connsiteY3514" fmla="*/ 402459 h 459652"/>
              <a:gd name="connsiteX3515" fmla="*/ 3238563 w 11646040"/>
              <a:gd name="connsiteY3515" fmla="*/ 402532 h 459652"/>
              <a:gd name="connsiteX3516" fmla="*/ 3203637 w 11646040"/>
              <a:gd name="connsiteY3516" fmla="*/ 396794 h 459652"/>
              <a:gd name="connsiteX3517" fmla="*/ 3117351 w 11646040"/>
              <a:gd name="connsiteY3517" fmla="*/ 432828 h 459652"/>
              <a:gd name="connsiteX3518" fmla="*/ 3145885 w 11646040"/>
              <a:gd name="connsiteY3518" fmla="*/ 459652 h 459652"/>
              <a:gd name="connsiteX3519" fmla="*/ 3119300 w 11646040"/>
              <a:gd name="connsiteY3519" fmla="*/ 459652 h 459652"/>
              <a:gd name="connsiteX3520" fmla="*/ 3101090 w 11646040"/>
              <a:gd name="connsiteY3520" fmla="*/ 438804 h 459652"/>
              <a:gd name="connsiteX3521" fmla="*/ 2894819 w 11646040"/>
              <a:gd name="connsiteY3521" fmla="*/ 373149 h 459652"/>
              <a:gd name="connsiteX3522" fmla="*/ 2894819 w 11646040"/>
              <a:gd name="connsiteY3522" fmla="*/ 358840 h 459652"/>
              <a:gd name="connsiteX3523" fmla="*/ 2924146 w 11646040"/>
              <a:gd name="connsiteY3523" fmla="*/ 359315 h 459652"/>
              <a:gd name="connsiteX3524" fmla="*/ 2924146 w 11646040"/>
              <a:gd name="connsiteY3524" fmla="*/ 359388 h 459652"/>
              <a:gd name="connsiteX3525" fmla="*/ 2939762 w 11646040"/>
              <a:gd name="connsiteY3525" fmla="*/ 344350 h 459652"/>
              <a:gd name="connsiteX3526" fmla="*/ 2897376 w 11646040"/>
              <a:gd name="connsiteY3526" fmla="*/ 320478 h 459652"/>
              <a:gd name="connsiteX3527" fmla="*/ 2894819 w 11646040"/>
              <a:gd name="connsiteY3527" fmla="*/ 320514 h 459652"/>
              <a:gd name="connsiteX3528" fmla="*/ 2894819 w 11646040"/>
              <a:gd name="connsiteY3528" fmla="*/ 311827 h 459652"/>
              <a:gd name="connsiteX3529" fmla="*/ 2950685 w 11646040"/>
              <a:gd name="connsiteY3529" fmla="*/ 339641 h 459652"/>
              <a:gd name="connsiteX3530" fmla="*/ 2975364 w 11646040"/>
              <a:gd name="connsiteY3530" fmla="*/ 315915 h 459652"/>
              <a:gd name="connsiteX3531" fmla="*/ 2974666 w 11646040"/>
              <a:gd name="connsiteY3531" fmla="*/ 306900 h 459652"/>
              <a:gd name="connsiteX3532" fmla="*/ 2894819 w 11646040"/>
              <a:gd name="connsiteY3532" fmla="*/ 277553 h 459652"/>
              <a:gd name="connsiteX3533" fmla="*/ 2894819 w 11646040"/>
              <a:gd name="connsiteY3533" fmla="*/ 269778 h 459652"/>
              <a:gd name="connsiteX3534" fmla="*/ 2896168 w 11646040"/>
              <a:gd name="connsiteY3534" fmla="*/ 269742 h 459652"/>
              <a:gd name="connsiteX3535" fmla="*/ 2987588 w 11646040"/>
              <a:gd name="connsiteY3535" fmla="*/ 305914 h 459652"/>
              <a:gd name="connsiteX3536" fmla="*/ 3024956 w 11646040"/>
              <a:gd name="connsiteY3536" fmla="*/ 281130 h 459652"/>
              <a:gd name="connsiteX3537" fmla="*/ 2894819 w 11646040"/>
              <a:gd name="connsiteY3537" fmla="*/ 230576 h 459652"/>
              <a:gd name="connsiteX3538" fmla="*/ 2894819 w 11646040"/>
              <a:gd name="connsiteY3538" fmla="*/ 220648 h 459652"/>
              <a:gd name="connsiteX3539" fmla="*/ 2934743 w 11646040"/>
              <a:gd name="connsiteY3539" fmla="*/ 224225 h 459652"/>
              <a:gd name="connsiteX3540" fmla="*/ 3027789 w 11646040"/>
              <a:gd name="connsiteY3540" fmla="*/ 267734 h 459652"/>
              <a:gd name="connsiteX3541" fmla="*/ 3041780 w 11646040"/>
              <a:gd name="connsiteY3541" fmla="*/ 272771 h 459652"/>
              <a:gd name="connsiteX3542" fmla="*/ 3078264 w 11646040"/>
              <a:gd name="connsiteY3542" fmla="*/ 257295 h 459652"/>
              <a:gd name="connsiteX3543" fmla="*/ 2894819 w 11646040"/>
              <a:gd name="connsiteY3543" fmla="*/ 182724 h 459652"/>
              <a:gd name="connsiteX3544" fmla="*/ 2894819 w 11646040"/>
              <a:gd name="connsiteY3544" fmla="*/ 172868 h 459652"/>
              <a:gd name="connsiteX3545" fmla="*/ 2938740 w 11646040"/>
              <a:gd name="connsiteY3545" fmla="*/ 175935 h 459652"/>
              <a:gd name="connsiteX3546" fmla="*/ 3083143 w 11646040"/>
              <a:gd name="connsiteY3546" fmla="*/ 245615 h 459652"/>
              <a:gd name="connsiteX3547" fmla="*/ 3095275 w 11646040"/>
              <a:gd name="connsiteY3547" fmla="*/ 252440 h 459652"/>
              <a:gd name="connsiteX3548" fmla="*/ 3139940 w 11646040"/>
              <a:gd name="connsiteY3548" fmla="*/ 241892 h 459652"/>
              <a:gd name="connsiteX3549" fmla="*/ 2894819 w 11646040"/>
              <a:gd name="connsiteY3549" fmla="*/ 133667 h 459652"/>
              <a:gd name="connsiteX3550" fmla="*/ 2894819 w 11646040"/>
              <a:gd name="connsiteY3550" fmla="*/ 120198 h 459652"/>
              <a:gd name="connsiteX3551" fmla="*/ 2926704 w 11646040"/>
              <a:gd name="connsiteY3551" fmla="*/ 120198 h 459652"/>
              <a:gd name="connsiteX3552" fmla="*/ 2926657 w 11646040"/>
              <a:gd name="connsiteY3552" fmla="*/ 120307 h 459652"/>
              <a:gd name="connsiteX3553" fmla="*/ 2940366 w 11646040"/>
              <a:gd name="connsiteY3553" fmla="*/ 106838 h 459652"/>
              <a:gd name="connsiteX3554" fmla="*/ 2895099 w 11646040"/>
              <a:gd name="connsiteY3554" fmla="*/ 80777 h 459652"/>
              <a:gd name="connsiteX3555" fmla="*/ 2894819 w 11646040"/>
              <a:gd name="connsiteY3555" fmla="*/ 80777 h 459652"/>
              <a:gd name="connsiteX3556" fmla="*/ 2894819 w 11646040"/>
              <a:gd name="connsiteY3556" fmla="*/ 73148 h 459652"/>
              <a:gd name="connsiteX3557" fmla="*/ 2950731 w 11646040"/>
              <a:gd name="connsiteY3557" fmla="*/ 100962 h 459652"/>
              <a:gd name="connsiteX3558" fmla="*/ 2979083 w 11646040"/>
              <a:gd name="connsiteY3558" fmla="*/ 73842 h 459652"/>
              <a:gd name="connsiteX3559" fmla="*/ 2894819 w 11646040"/>
              <a:gd name="connsiteY3559" fmla="*/ 38180 h 459652"/>
              <a:gd name="connsiteX3560" fmla="*/ 2894819 w 11646040"/>
              <a:gd name="connsiteY3560" fmla="*/ 30588 h 459652"/>
              <a:gd name="connsiteX3561" fmla="*/ 2895841 w 11646040"/>
              <a:gd name="connsiteY3561" fmla="*/ 30552 h 459652"/>
              <a:gd name="connsiteX3562" fmla="*/ 2987355 w 11646040"/>
              <a:gd name="connsiteY3562" fmla="*/ 66943 h 459652"/>
              <a:gd name="connsiteX3563" fmla="*/ 3024863 w 11646040"/>
              <a:gd name="connsiteY3563" fmla="*/ 42451 h 459652"/>
              <a:gd name="connsiteX3564" fmla="*/ 2955657 w 11646040"/>
              <a:gd name="connsiteY3564" fmla="*/ 37 h 459652"/>
              <a:gd name="connsiteX3565" fmla="*/ 2983033 w 11646040"/>
              <a:gd name="connsiteY3565" fmla="*/ 37 h 459652"/>
              <a:gd name="connsiteX3566" fmla="*/ 3028023 w 11646040"/>
              <a:gd name="connsiteY3566" fmla="*/ 29018 h 459652"/>
              <a:gd name="connsiteX3567" fmla="*/ 3042012 w 11646040"/>
              <a:gd name="connsiteY3567" fmla="*/ 33800 h 459652"/>
              <a:gd name="connsiteX3568" fmla="*/ 3077938 w 11646040"/>
              <a:gd name="connsiteY3568" fmla="*/ 18652 h 459652"/>
              <a:gd name="connsiteX3569" fmla="*/ 3058558 w 11646040"/>
              <a:gd name="connsiteY3569" fmla="*/ 37 h 459652"/>
              <a:gd name="connsiteX3570" fmla="*/ 3076126 w 11646040"/>
              <a:gd name="connsiteY3570" fmla="*/ 37 h 459652"/>
              <a:gd name="connsiteX3571" fmla="*/ 3081332 w 11646040"/>
              <a:gd name="connsiteY3571" fmla="*/ 5037 h 459652"/>
              <a:gd name="connsiteX3572" fmla="*/ 3094299 w 11646040"/>
              <a:gd name="connsiteY3572" fmla="*/ 13250 h 459652"/>
              <a:gd name="connsiteX3573" fmla="*/ 3140126 w 11646040"/>
              <a:gd name="connsiteY3573" fmla="*/ 3066 h 459652"/>
              <a:gd name="connsiteX3574" fmla="*/ 3137522 w 11646040"/>
              <a:gd name="connsiteY3574" fmla="*/ 37 h 459652"/>
              <a:gd name="connsiteX3575" fmla="*/ 3163503 w 11646040"/>
              <a:gd name="connsiteY3575" fmla="*/ 37 h 459652"/>
              <a:gd name="connsiteX3576" fmla="*/ 3172613 w 11646040"/>
              <a:gd name="connsiteY3576" fmla="*/ 767 h 459652"/>
              <a:gd name="connsiteX3577" fmla="*/ 3228152 w 11646040"/>
              <a:gd name="connsiteY3577" fmla="*/ 840 h 459652"/>
              <a:gd name="connsiteX3578" fmla="*/ 3237123 w 11646040"/>
              <a:gd name="connsiteY3578" fmla="*/ 0 h 459652"/>
              <a:gd name="connsiteX3579" fmla="*/ 2626647 w 11646040"/>
              <a:gd name="connsiteY3579" fmla="*/ 0 h 459652"/>
              <a:gd name="connsiteX3580" fmla="*/ 2652443 w 11646040"/>
              <a:gd name="connsiteY3580" fmla="*/ 0 h 459652"/>
              <a:gd name="connsiteX3581" fmla="*/ 2651142 w 11646040"/>
              <a:gd name="connsiteY3581" fmla="*/ 1533 h 459652"/>
              <a:gd name="connsiteX3582" fmla="*/ 2655185 w 11646040"/>
              <a:gd name="connsiteY3582" fmla="*/ 4417 h 459652"/>
              <a:gd name="connsiteX3583" fmla="*/ 2683861 w 11646040"/>
              <a:gd name="connsiteY3583" fmla="*/ 11425 h 459652"/>
              <a:gd name="connsiteX3584" fmla="*/ 2708820 w 11646040"/>
              <a:gd name="connsiteY3584" fmla="*/ 5147 h 459652"/>
              <a:gd name="connsiteX3585" fmla="*/ 2714304 w 11646040"/>
              <a:gd name="connsiteY3585" fmla="*/ 37 h 459652"/>
              <a:gd name="connsiteX3586" fmla="*/ 2731221 w 11646040"/>
              <a:gd name="connsiteY3586" fmla="*/ 37 h 459652"/>
              <a:gd name="connsiteX3587" fmla="*/ 2712026 w 11646040"/>
              <a:gd name="connsiteY3587" fmla="*/ 18762 h 459652"/>
              <a:gd name="connsiteX3588" fmla="*/ 2754042 w 11646040"/>
              <a:gd name="connsiteY3588" fmla="*/ 36392 h 459652"/>
              <a:gd name="connsiteX3589" fmla="*/ 2806839 w 11646040"/>
              <a:gd name="connsiteY3589" fmla="*/ 37 h 459652"/>
              <a:gd name="connsiteX3590" fmla="*/ 2836026 w 11646040"/>
              <a:gd name="connsiteY3590" fmla="*/ 37 h 459652"/>
              <a:gd name="connsiteX3591" fmla="*/ 2766404 w 11646040"/>
              <a:gd name="connsiteY3591" fmla="*/ 43473 h 459652"/>
              <a:gd name="connsiteX3592" fmla="*/ 2802749 w 11646040"/>
              <a:gd name="connsiteY3592" fmla="*/ 67125 h 459652"/>
              <a:gd name="connsiteX3593" fmla="*/ 2894588 w 11646040"/>
              <a:gd name="connsiteY3593" fmla="*/ 30588 h 459652"/>
              <a:gd name="connsiteX3594" fmla="*/ 2894773 w 11646040"/>
              <a:gd name="connsiteY3594" fmla="*/ 30588 h 459652"/>
              <a:gd name="connsiteX3595" fmla="*/ 2894773 w 11646040"/>
              <a:gd name="connsiteY3595" fmla="*/ 38253 h 459652"/>
              <a:gd name="connsiteX3596" fmla="*/ 2816320 w 11646040"/>
              <a:gd name="connsiteY3596" fmla="*/ 66760 h 459652"/>
              <a:gd name="connsiteX3597" fmla="*/ 2816135 w 11646040"/>
              <a:gd name="connsiteY3597" fmla="*/ 66943 h 459652"/>
              <a:gd name="connsiteX3598" fmla="*/ 2812789 w 11646040"/>
              <a:gd name="connsiteY3598" fmla="*/ 74900 h 459652"/>
              <a:gd name="connsiteX3599" fmla="*/ 2839559 w 11646040"/>
              <a:gd name="connsiteY3599" fmla="*/ 101473 h 459652"/>
              <a:gd name="connsiteX3600" fmla="*/ 2894727 w 11646040"/>
              <a:gd name="connsiteY3600" fmla="*/ 73440 h 459652"/>
              <a:gd name="connsiteX3601" fmla="*/ 2894727 w 11646040"/>
              <a:gd name="connsiteY3601" fmla="*/ 80923 h 459652"/>
              <a:gd name="connsiteX3602" fmla="*/ 2894635 w 11646040"/>
              <a:gd name="connsiteY3602" fmla="*/ 80923 h 459652"/>
              <a:gd name="connsiteX3603" fmla="*/ 2850157 w 11646040"/>
              <a:gd name="connsiteY3603" fmla="*/ 106072 h 459652"/>
              <a:gd name="connsiteX3604" fmla="*/ 2863773 w 11646040"/>
              <a:gd name="connsiteY3604" fmla="*/ 120307 h 459652"/>
              <a:gd name="connsiteX3605" fmla="*/ 2894773 w 11646040"/>
              <a:gd name="connsiteY3605" fmla="*/ 120307 h 459652"/>
              <a:gd name="connsiteX3606" fmla="*/ 2894773 w 11646040"/>
              <a:gd name="connsiteY3606" fmla="*/ 133265 h 459652"/>
              <a:gd name="connsiteX3607" fmla="*/ 2880830 w 11646040"/>
              <a:gd name="connsiteY3607" fmla="*/ 133520 h 459652"/>
              <a:gd name="connsiteX3608" fmla="*/ 2880690 w 11646040"/>
              <a:gd name="connsiteY3608" fmla="*/ 133593 h 459652"/>
              <a:gd name="connsiteX3609" fmla="*/ 2652908 w 11646040"/>
              <a:gd name="connsiteY3609" fmla="*/ 242914 h 459652"/>
              <a:gd name="connsiteX3610" fmla="*/ 2682885 w 11646040"/>
              <a:gd name="connsiteY3610" fmla="*/ 250287 h 459652"/>
              <a:gd name="connsiteX3611" fmla="*/ 2709098 w 11646040"/>
              <a:gd name="connsiteY3611" fmla="*/ 244191 h 459652"/>
              <a:gd name="connsiteX3612" fmla="*/ 2894773 w 11646040"/>
              <a:gd name="connsiteY3612" fmla="*/ 173051 h 459652"/>
              <a:gd name="connsiteX3613" fmla="*/ 2894773 w 11646040"/>
              <a:gd name="connsiteY3613" fmla="*/ 182906 h 459652"/>
              <a:gd name="connsiteX3614" fmla="*/ 2873069 w 11646040"/>
              <a:gd name="connsiteY3614" fmla="*/ 183600 h 459652"/>
              <a:gd name="connsiteX3615" fmla="*/ 2711933 w 11646040"/>
              <a:gd name="connsiteY3615" fmla="*/ 257806 h 459652"/>
              <a:gd name="connsiteX3616" fmla="*/ 2739587 w 11646040"/>
              <a:gd name="connsiteY3616" fmla="*/ 269888 h 459652"/>
              <a:gd name="connsiteX3617" fmla="*/ 2764359 w 11646040"/>
              <a:gd name="connsiteY3617" fmla="*/ 266712 h 459652"/>
              <a:gd name="connsiteX3618" fmla="*/ 2894773 w 11646040"/>
              <a:gd name="connsiteY3618" fmla="*/ 220393 h 459652"/>
              <a:gd name="connsiteX3619" fmla="*/ 2894773 w 11646040"/>
              <a:gd name="connsiteY3619" fmla="*/ 230503 h 459652"/>
              <a:gd name="connsiteX3620" fmla="*/ 2879482 w 11646040"/>
              <a:gd name="connsiteY3620" fmla="*/ 231051 h 459652"/>
              <a:gd name="connsiteX3621" fmla="*/ 2765243 w 11646040"/>
              <a:gd name="connsiteY3621" fmla="*/ 281751 h 459652"/>
              <a:gd name="connsiteX3622" fmla="*/ 2802424 w 11646040"/>
              <a:gd name="connsiteY3622" fmla="*/ 306133 h 459652"/>
              <a:gd name="connsiteX3623" fmla="*/ 2893286 w 11646040"/>
              <a:gd name="connsiteY3623" fmla="*/ 269742 h 459652"/>
              <a:gd name="connsiteX3624" fmla="*/ 2894773 w 11646040"/>
              <a:gd name="connsiteY3624" fmla="*/ 269742 h 459652"/>
              <a:gd name="connsiteX3625" fmla="*/ 2894773 w 11646040"/>
              <a:gd name="connsiteY3625" fmla="*/ 277553 h 459652"/>
              <a:gd name="connsiteX3626" fmla="*/ 2815531 w 11646040"/>
              <a:gd name="connsiteY3626" fmla="*/ 306535 h 459652"/>
              <a:gd name="connsiteX3627" fmla="*/ 2812927 w 11646040"/>
              <a:gd name="connsiteY3627" fmla="*/ 314638 h 459652"/>
              <a:gd name="connsiteX3628" fmla="*/ 2839188 w 11646040"/>
              <a:gd name="connsiteY3628" fmla="*/ 340334 h 459652"/>
              <a:gd name="connsiteX3629" fmla="*/ 2894727 w 11646040"/>
              <a:gd name="connsiteY3629" fmla="*/ 312740 h 459652"/>
              <a:gd name="connsiteX3630" fmla="*/ 2894727 w 11646040"/>
              <a:gd name="connsiteY3630" fmla="*/ 320770 h 459652"/>
              <a:gd name="connsiteX3631" fmla="*/ 2850388 w 11646040"/>
              <a:gd name="connsiteY3631" fmla="*/ 343619 h 459652"/>
              <a:gd name="connsiteX3632" fmla="*/ 2865725 w 11646040"/>
              <a:gd name="connsiteY3632" fmla="*/ 359497 h 459652"/>
              <a:gd name="connsiteX3633" fmla="*/ 2894727 w 11646040"/>
              <a:gd name="connsiteY3633" fmla="*/ 359023 h 459652"/>
              <a:gd name="connsiteX3634" fmla="*/ 2894727 w 11646040"/>
              <a:gd name="connsiteY3634" fmla="*/ 373003 h 459652"/>
              <a:gd name="connsiteX3635" fmla="*/ 2700855 w 11646040"/>
              <a:gd name="connsiteY3635" fmla="*/ 432715 h 459652"/>
              <a:gd name="connsiteX3636" fmla="*/ 2671971 w 11646040"/>
              <a:gd name="connsiteY3636" fmla="*/ 459652 h 459652"/>
              <a:gd name="connsiteX3637" fmla="*/ 2646221 w 11646040"/>
              <a:gd name="connsiteY3637" fmla="*/ 459652 h 459652"/>
              <a:gd name="connsiteX3638" fmla="*/ 2671684 w 11646040"/>
              <a:gd name="connsiteY3638" fmla="*/ 430455 h 459652"/>
              <a:gd name="connsiteX3639" fmla="*/ 2630831 w 11646040"/>
              <a:gd name="connsiteY3639" fmla="*/ 403518 h 459652"/>
              <a:gd name="connsiteX3640" fmla="*/ 2628089 w 11646040"/>
              <a:gd name="connsiteY3640" fmla="*/ 402459 h 459652"/>
              <a:gd name="connsiteX3641" fmla="*/ 2628089 w 11646040"/>
              <a:gd name="connsiteY3641" fmla="*/ 402532 h 459652"/>
              <a:gd name="connsiteX3642" fmla="*/ 2593162 w 11646040"/>
              <a:gd name="connsiteY3642" fmla="*/ 396794 h 459652"/>
              <a:gd name="connsiteX3643" fmla="*/ 2506875 w 11646040"/>
              <a:gd name="connsiteY3643" fmla="*/ 432828 h 459652"/>
              <a:gd name="connsiteX3644" fmla="*/ 2535409 w 11646040"/>
              <a:gd name="connsiteY3644" fmla="*/ 459652 h 459652"/>
              <a:gd name="connsiteX3645" fmla="*/ 2508825 w 11646040"/>
              <a:gd name="connsiteY3645" fmla="*/ 459652 h 459652"/>
              <a:gd name="connsiteX3646" fmla="*/ 2490615 w 11646040"/>
              <a:gd name="connsiteY3646" fmla="*/ 438804 h 459652"/>
              <a:gd name="connsiteX3647" fmla="*/ 2284343 w 11646040"/>
              <a:gd name="connsiteY3647" fmla="*/ 373149 h 459652"/>
              <a:gd name="connsiteX3648" fmla="*/ 2284343 w 11646040"/>
              <a:gd name="connsiteY3648" fmla="*/ 358840 h 459652"/>
              <a:gd name="connsiteX3649" fmla="*/ 2313670 w 11646040"/>
              <a:gd name="connsiteY3649" fmla="*/ 359315 h 459652"/>
              <a:gd name="connsiteX3650" fmla="*/ 2313670 w 11646040"/>
              <a:gd name="connsiteY3650" fmla="*/ 359388 h 459652"/>
              <a:gd name="connsiteX3651" fmla="*/ 2329286 w 11646040"/>
              <a:gd name="connsiteY3651" fmla="*/ 344350 h 459652"/>
              <a:gd name="connsiteX3652" fmla="*/ 2286900 w 11646040"/>
              <a:gd name="connsiteY3652" fmla="*/ 320478 h 459652"/>
              <a:gd name="connsiteX3653" fmla="*/ 2284343 w 11646040"/>
              <a:gd name="connsiteY3653" fmla="*/ 320514 h 459652"/>
              <a:gd name="connsiteX3654" fmla="*/ 2284343 w 11646040"/>
              <a:gd name="connsiteY3654" fmla="*/ 311827 h 459652"/>
              <a:gd name="connsiteX3655" fmla="*/ 2340209 w 11646040"/>
              <a:gd name="connsiteY3655" fmla="*/ 339641 h 459652"/>
              <a:gd name="connsiteX3656" fmla="*/ 2364889 w 11646040"/>
              <a:gd name="connsiteY3656" fmla="*/ 315915 h 459652"/>
              <a:gd name="connsiteX3657" fmla="*/ 2364192 w 11646040"/>
              <a:gd name="connsiteY3657" fmla="*/ 306900 h 459652"/>
              <a:gd name="connsiteX3658" fmla="*/ 2284343 w 11646040"/>
              <a:gd name="connsiteY3658" fmla="*/ 277553 h 459652"/>
              <a:gd name="connsiteX3659" fmla="*/ 2284343 w 11646040"/>
              <a:gd name="connsiteY3659" fmla="*/ 269778 h 459652"/>
              <a:gd name="connsiteX3660" fmla="*/ 2285692 w 11646040"/>
              <a:gd name="connsiteY3660" fmla="*/ 269742 h 459652"/>
              <a:gd name="connsiteX3661" fmla="*/ 2377112 w 11646040"/>
              <a:gd name="connsiteY3661" fmla="*/ 305914 h 459652"/>
              <a:gd name="connsiteX3662" fmla="*/ 2414478 w 11646040"/>
              <a:gd name="connsiteY3662" fmla="*/ 281130 h 459652"/>
              <a:gd name="connsiteX3663" fmla="*/ 2284343 w 11646040"/>
              <a:gd name="connsiteY3663" fmla="*/ 230576 h 459652"/>
              <a:gd name="connsiteX3664" fmla="*/ 2284343 w 11646040"/>
              <a:gd name="connsiteY3664" fmla="*/ 220648 h 459652"/>
              <a:gd name="connsiteX3665" fmla="*/ 2324267 w 11646040"/>
              <a:gd name="connsiteY3665" fmla="*/ 224225 h 459652"/>
              <a:gd name="connsiteX3666" fmla="*/ 2417313 w 11646040"/>
              <a:gd name="connsiteY3666" fmla="*/ 267734 h 459652"/>
              <a:gd name="connsiteX3667" fmla="*/ 2431303 w 11646040"/>
              <a:gd name="connsiteY3667" fmla="*/ 272771 h 459652"/>
              <a:gd name="connsiteX3668" fmla="*/ 2467788 w 11646040"/>
              <a:gd name="connsiteY3668" fmla="*/ 257295 h 459652"/>
              <a:gd name="connsiteX3669" fmla="*/ 2284343 w 11646040"/>
              <a:gd name="connsiteY3669" fmla="*/ 182724 h 459652"/>
              <a:gd name="connsiteX3670" fmla="*/ 2284343 w 11646040"/>
              <a:gd name="connsiteY3670" fmla="*/ 172868 h 459652"/>
              <a:gd name="connsiteX3671" fmla="*/ 2328264 w 11646040"/>
              <a:gd name="connsiteY3671" fmla="*/ 175935 h 459652"/>
              <a:gd name="connsiteX3672" fmla="*/ 2472667 w 11646040"/>
              <a:gd name="connsiteY3672" fmla="*/ 245615 h 459652"/>
              <a:gd name="connsiteX3673" fmla="*/ 2484798 w 11646040"/>
              <a:gd name="connsiteY3673" fmla="*/ 252440 h 459652"/>
              <a:gd name="connsiteX3674" fmla="*/ 2529466 w 11646040"/>
              <a:gd name="connsiteY3674" fmla="*/ 241892 h 459652"/>
              <a:gd name="connsiteX3675" fmla="*/ 2284343 w 11646040"/>
              <a:gd name="connsiteY3675" fmla="*/ 133667 h 459652"/>
              <a:gd name="connsiteX3676" fmla="*/ 2284343 w 11646040"/>
              <a:gd name="connsiteY3676" fmla="*/ 120198 h 459652"/>
              <a:gd name="connsiteX3677" fmla="*/ 2316225 w 11646040"/>
              <a:gd name="connsiteY3677" fmla="*/ 120198 h 459652"/>
              <a:gd name="connsiteX3678" fmla="*/ 2316180 w 11646040"/>
              <a:gd name="connsiteY3678" fmla="*/ 120307 h 459652"/>
              <a:gd name="connsiteX3679" fmla="*/ 2329890 w 11646040"/>
              <a:gd name="connsiteY3679" fmla="*/ 106838 h 459652"/>
              <a:gd name="connsiteX3680" fmla="*/ 2284622 w 11646040"/>
              <a:gd name="connsiteY3680" fmla="*/ 80777 h 459652"/>
              <a:gd name="connsiteX3681" fmla="*/ 2284343 w 11646040"/>
              <a:gd name="connsiteY3681" fmla="*/ 80777 h 459652"/>
              <a:gd name="connsiteX3682" fmla="*/ 2284343 w 11646040"/>
              <a:gd name="connsiteY3682" fmla="*/ 73148 h 459652"/>
              <a:gd name="connsiteX3683" fmla="*/ 2340255 w 11646040"/>
              <a:gd name="connsiteY3683" fmla="*/ 100962 h 459652"/>
              <a:gd name="connsiteX3684" fmla="*/ 2368606 w 11646040"/>
              <a:gd name="connsiteY3684" fmla="*/ 73842 h 459652"/>
              <a:gd name="connsiteX3685" fmla="*/ 2284343 w 11646040"/>
              <a:gd name="connsiteY3685" fmla="*/ 38180 h 459652"/>
              <a:gd name="connsiteX3686" fmla="*/ 2284343 w 11646040"/>
              <a:gd name="connsiteY3686" fmla="*/ 30588 h 459652"/>
              <a:gd name="connsiteX3687" fmla="*/ 2285365 w 11646040"/>
              <a:gd name="connsiteY3687" fmla="*/ 30552 h 459652"/>
              <a:gd name="connsiteX3688" fmla="*/ 2376879 w 11646040"/>
              <a:gd name="connsiteY3688" fmla="*/ 66943 h 459652"/>
              <a:gd name="connsiteX3689" fmla="*/ 2414386 w 11646040"/>
              <a:gd name="connsiteY3689" fmla="*/ 42451 h 459652"/>
              <a:gd name="connsiteX3690" fmla="*/ 2345181 w 11646040"/>
              <a:gd name="connsiteY3690" fmla="*/ 37 h 459652"/>
              <a:gd name="connsiteX3691" fmla="*/ 2372556 w 11646040"/>
              <a:gd name="connsiteY3691" fmla="*/ 37 h 459652"/>
              <a:gd name="connsiteX3692" fmla="*/ 2417546 w 11646040"/>
              <a:gd name="connsiteY3692" fmla="*/ 29018 h 459652"/>
              <a:gd name="connsiteX3693" fmla="*/ 2431537 w 11646040"/>
              <a:gd name="connsiteY3693" fmla="*/ 33800 h 459652"/>
              <a:gd name="connsiteX3694" fmla="*/ 2467462 w 11646040"/>
              <a:gd name="connsiteY3694" fmla="*/ 18652 h 459652"/>
              <a:gd name="connsiteX3695" fmla="*/ 2448081 w 11646040"/>
              <a:gd name="connsiteY3695" fmla="*/ 37 h 459652"/>
              <a:gd name="connsiteX3696" fmla="*/ 2465650 w 11646040"/>
              <a:gd name="connsiteY3696" fmla="*/ 37 h 459652"/>
              <a:gd name="connsiteX3697" fmla="*/ 2470855 w 11646040"/>
              <a:gd name="connsiteY3697" fmla="*/ 5037 h 459652"/>
              <a:gd name="connsiteX3698" fmla="*/ 2483823 w 11646040"/>
              <a:gd name="connsiteY3698" fmla="*/ 13250 h 459652"/>
              <a:gd name="connsiteX3699" fmla="*/ 2529650 w 11646040"/>
              <a:gd name="connsiteY3699" fmla="*/ 3066 h 459652"/>
              <a:gd name="connsiteX3700" fmla="*/ 2527048 w 11646040"/>
              <a:gd name="connsiteY3700" fmla="*/ 37 h 459652"/>
              <a:gd name="connsiteX3701" fmla="*/ 2553028 w 11646040"/>
              <a:gd name="connsiteY3701" fmla="*/ 37 h 459652"/>
              <a:gd name="connsiteX3702" fmla="*/ 2562139 w 11646040"/>
              <a:gd name="connsiteY3702" fmla="*/ 767 h 459652"/>
              <a:gd name="connsiteX3703" fmla="*/ 2617678 w 11646040"/>
              <a:gd name="connsiteY3703" fmla="*/ 840 h 459652"/>
              <a:gd name="connsiteX3704" fmla="*/ 2626647 w 11646040"/>
              <a:gd name="connsiteY3704" fmla="*/ 0 h 459652"/>
              <a:gd name="connsiteX3705" fmla="*/ 2016171 w 11646040"/>
              <a:gd name="connsiteY3705" fmla="*/ 0 h 459652"/>
              <a:gd name="connsiteX3706" fmla="*/ 2041965 w 11646040"/>
              <a:gd name="connsiteY3706" fmla="*/ 0 h 459652"/>
              <a:gd name="connsiteX3707" fmla="*/ 2040665 w 11646040"/>
              <a:gd name="connsiteY3707" fmla="*/ 1533 h 459652"/>
              <a:gd name="connsiteX3708" fmla="*/ 2044709 w 11646040"/>
              <a:gd name="connsiteY3708" fmla="*/ 4417 h 459652"/>
              <a:gd name="connsiteX3709" fmla="*/ 2073385 w 11646040"/>
              <a:gd name="connsiteY3709" fmla="*/ 11425 h 459652"/>
              <a:gd name="connsiteX3710" fmla="*/ 2098341 w 11646040"/>
              <a:gd name="connsiteY3710" fmla="*/ 5147 h 459652"/>
              <a:gd name="connsiteX3711" fmla="*/ 2103827 w 11646040"/>
              <a:gd name="connsiteY3711" fmla="*/ 37 h 459652"/>
              <a:gd name="connsiteX3712" fmla="*/ 2120744 w 11646040"/>
              <a:gd name="connsiteY3712" fmla="*/ 37 h 459652"/>
              <a:gd name="connsiteX3713" fmla="*/ 2101549 w 11646040"/>
              <a:gd name="connsiteY3713" fmla="*/ 18762 h 459652"/>
              <a:gd name="connsiteX3714" fmla="*/ 2143566 w 11646040"/>
              <a:gd name="connsiteY3714" fmla="*/ 36392 h 459652"/>
              <a:gd name="connsiteX3715" fmla="*/ 2196362 w 11646040"/>
              <a:gd name="connsiteY3715" fmla="*/ 37 h 459652"/>
              <a:gd name="connsiteX3716" fmla="*/ 2225550 w 11646040"/>
              <a:gd name="connsiteY3716" fmla="*/ 37 h 459652"/>
              <a:gd name="connsiteX3717" fmla="*/ 2155928 w 11646040"/>
              <a:gd name="connsiteY3717" fmla="*/ 43473 h 459652"/>
              <a:gd name="connsiteX3718" fmla="*/ 2192272 w 11646040"/>
              <a:gd name="connsiteY3718" fmla="*/ 67125 h 459652"/>
              <a:gd name="connsiteX3719" fmla="*/ 2284110 w 11646040"/>
              <a:gd name="connsiteY3719" fmla="*/ 30588 h 459652"/>
              <a:gd name="connsiteX3720" fmla="*/ 2284297 w 11646040"/>
              <a:gd name="connsiteY3720" fmla="*/ 30588 h 459652"/>
              <a:gd name="connsiteX3721" fmla="*/ 2284297 w 11646040"/>
              <a:gd name="connsiteY3721" fmla="*/ 38253 h 459652"/>
              <a:gd name="connsiteX3722" fmla="*/ 2205844 w 11646040"/>
              <a:gd name="connsiteY3722" fmla="*/ 66760 h 459652"/>
              <a:gd name="connsiteX3723" fmla="*/ 2205658 w 11646040"/>
              <a:gd name="connsiteY3723" fmla="*/ 66943 h 459652"/>
              <a:gd name="connsiteX3724" fmla="*/ 2202311 w 11646040"/>
              <a:gd name="connsiteY3724" fmla="*/ 74900 h 459652"/>
              <a:gd name="connsiteX3725" fmla="*/ 2229082 w 11646040"/>
              <a:gd name="connsiteY3725" fmla="*/ 101473 h 459652"/>
              <a:gd name="connsiteX3726" fmla="*/ 2284249 w 11646040"/>
              <a:gd name="connsiteY3726" fmla="*/ 73440 h 459652"/>
              <a:gd name="connsiteX3727" fmla="*/ 2284249 w 11646040"/>
              <a:gd name="connsiteY3727" fmla="*/ 80923 h 459652"/>
              <a:gd name="connsiteX3728" fmla="*/ 2284158 w 11646040"/>
              <a:gd name="connsiteY3728" fmla="*/ 80923 h 459652"/>
              <a:gd name="connsiteX3729" fmla="*/ 2239678 w 11646040"/>
              <a:gd name="connsiteY3729" fmla="*/ 106072 h 459652"/>
              <a:gd name="connsiteX3730" fmla="*/ 2253297 w 11646040"/>
              <a:gd name="connsiteY3730" fmla="*/ 120307 h 459652"/>
              <a:gd name="connsiteX3731" fmla="*/ 2284297 w 11646040"/>
              <a:gd name="connsiteY3731" fmla="*/ 120307 h 459652"/>
              <a:gd name="connsiteX3732" fmla="*/ 2284297 w 11646040"/>
              <a:gd name="connsiteY3732" fmla="*/ 133265 h 459652"/>
              <a:gd name="connsiteX3733" fmla="*/ 2270354 w 11646040"/>
              <a:gd name="connsiteY3733" fmla="*/ 133520 h 459652"/>
              <a:gd name="connsiteX3734" fmla="*/ 2270214 w 11646040"/>
              <a:gd name="connsiteY3734" fmla="*/ 133593 h 459652"/>
              <a:gd name="connsiteX3735" fmla="*/ 2042431 w 11646040"/>
              <a:gd name="connsiteY3735" fmla="*/ 242914 h 459652"/>
              <a:gd name="connsiteX3736" fmla="*/ 2072409 w 11646040"/>
              <a:gd name="connsiteY3736" fmla="*/ 250287 h 459652"/>
              <a:gd name="connsiteX3737" fmla="*/ 2098621 w 11646040"/>
              <a:gd name="connsiteY3737" fmla="*/ 244191 h 459652"/>
              <a:gd name="connsiteX3738" fmla="*/ 2284297 w 11646040"/>
              <a:gd name="connsiteY3738" fmla="*/ 173051 h 459652"/>
              <a:gd name="connsiteX3739" fmla="*/ 2284297 w 11646040"/>
              <a:gd name="connsiteY3739" fmla="*/ 182906 h 459652"/>
              <a:gd name="connsiteX3740" fmla="*/ 2262593 w 11646040"/>
              <a:gd name="connsiteY3740" fmla="*/ 183600 h 459652"/>
              <a:gd name="connsiteX3741" fmla="*/ 2101456 w 11646040"/>
              <a:gd name="connsiteY3741" fmla="*/ 257806 h 459652"/>
              <a:gd name="connsiteX3742" fmla="*/ 2129110 w 11646040"/>
              <a:gd name="connsiteY3742" fmla="*/ 269888 h 459652"/>
              <a:gd name="connsiteX3743" fmla="*/ 2153883 w 11646040"/>
              <a:gd name="connsiteY3743" fmla="*/ 266712 h 459652"/>
              <a:gd name="connsiteX3744" fmla="*/ 2284297 w 11646040"/>
              <a:gd name="connsiteY3744" fmla="*/ 220393 h 459652"/>
              <a:gd name="connsiteX3745" fmla="*/ 2284297 w 11646040"/>
              <a:gd name="connsiteY3745" fmla="*/ 230503 h 459652"/>
              <a:gd name="connsiteX3746" fmla="*/ 2269006 w 11646040"/>
              <a:gd name="connsiteY3746" fmla="*/ 231051 h 459652"/>
              <a:gd name="connsiteX3747" fmla="*/ 2154765 w 11646040"/>
              <a:gd name="connsiteY3747" fmla="*/ 281751 h 459652"/>
              <a:gd name="connsiteX3748" fmla="*/ 2191947 w 11646040"/>
              <a:gd name="connsiteY3748" fmla="*/ 306133 h 459652"/>
              <a:gd name="connsiteX3749" fmla="*/ 2282810 w 11646040"/>
              <a:gd name="connsiteY3749" fmla="*/ 269742 h 459652"/>
              <a:gd name="connsiteX3750" fmla="*/ 2284297 w 11646040"/>
              <a:gd name="connsiteY3750" fmla="*/ 269742 h 459652"/>
              <a:gd name="connsiteX3751" fmla="*/ 2284297 w 11646040"/>
              <a:gd name="connsiteY3751" fmla="*/ 277553 h 459652"/>
              <a:gd name="connsiteX3752" fmla="*/ 2205054 w 11646040"/>
              <a:gd name="connsiteY3752" fmla="*/ 306535 h 459652"/>
              <a:gd name="connsiteX3753" fmla="*/ 2202451 w 11646040"/>
              <a:gd name="connsiteY3753" fmla="*/ 314638 h 459652"/>
              <a:gd name="connsiteX3754" fmla="*/ 2228711 w 11646040"/>
              <a:gd name="connsiteY3754" fmla="*/ 340334 h 459652"/>
              <a:gd name="connsiteX3755" fmla="*/ 2284249 w 11646040"/>
              <a:gd name="connsiteY3755" fmla="*/ 312740 h 459652"/>
              <a:gd name="connsiteX3756" fmla="*/ 2284249 w 11646040"/>
              <a:gd name="connsiteY3756" fmla="*/ 320770 h 459652"/>
              <a:gd name="connsiteX3757" fmla="*/ 2239912 w 11646040"/>
              <a:gd name="connsiteY3757" fmla="*/ 343619 h 459652"/>
              <a:gd name="connsiteX3758" fmla="*/ 2255249 w 11646040"/>
              <a:gd name="connsiteY3758" fmla="*/ 359497 h 459652"/>
              <a:gd name="connsiteX3759" fmla="*/ 2284249 w 11646040"/>
              <a:gd name="connsiteY3759" fmla="*/ 359023 h 459652"/>
              <a:gd name="connsiteX3760" fmla="*/ 2284249 w 11646040"/>
              <a:gd name="connsiteY3760" fmla="*/ 373003 h 459652"/>
              <a:gd name="connsiteX3761" fmla="*/ 2090378 w 11646040"/>
              <a:gd name="connsiteY3761" fmla="*/ 432715 h 459652"/>
              <a:gd name="connsiteX3762" fmla="*/ 2061493 w 11646040"/>
              <a:gd name="connsiteY3762" fmla="*/ 459652 h 459652"/>
              <a:gd name="connsiteX3763" fmla="*/ 2035745 w 11646040"/>
              <a:gd name="connsiteY3763" fmla="*/ 459652 h 459652"/>
              <a:gd name="connsiteX3764" fmla="*/ 2061207 w 11646040"/>
              <a:gd name="connsiteY3764" fmla="*/ 430455 h 459652"/>
              <a:gd name="connsiteX3765" fmla="*/ 2020354 w 11646040"/>
              <a:gd name="connsiteY3765" fmla="*/ 403518 h 459652"/>
              <a:gd name="connsiteX3766" fmla="*/ 2017613 w 11646040"/>
              <a:gd name="connsiteY3766" fmla="*/ 402459 h 459652"/>
              <a:gd name="connsiteX3767" fmla="*/ 2017613 w 11646040"/>
              <a:gd name="connsiteY3767" fmla="*/ 402532 h 459652"/>
              <a:gd name="connsiteX3768" fmla="*/ 1982686 w 11646040"/>
              <a:gd name="connsiteY3768" fmla="*/ 396794 h 459652"/>
              <a:gd name="connsiteX3769" fmla="*/ 1896400 w 11646040"/>
              <a:gd name="connsiteY3769" fmla="*/ 432828 h 459652"/>
              <a:gd name="connsiteX3770" fmla="*/ 1924933 w 11646040"/>
              <a:gd name="connsiteY3770" fmla="*/ 459652 h 459652"/>
              <a:gd name="connsiteX3771" fmla="*/ 1898348 w 11646040"/>
              <a:gd name="connsiteY3771" fmla="*/ 459652 h 459652"/>
              <a:gd name="connsiteX3772" fmla="*/ 1880139 w 11646040"/>
              <a:gd name="connsiteY3772" fmla="*/ 438804 h 459652"/>
              <a:gd name="connsiteX3773" fmla="*/ 1673869 w 11646040"/>
              <a:gd name="connsiteY3773" fmla="*/ 373149 h 459652"/>
              <a:gd name="connsiteX3774" fmla="*/ 1673869 w 11646040"/>
              <a:gd name="connsiteY3774" fmla="*/ 358840 h 459652"/>
              <a:gd name="connsiteX3775" fmla="*/ 1703195 w 11646040"/>
              <a:gd name="connsiteY3775" fmla="*/ 359315 h 459652"/>
              <a:gd name="connsiteX3776" fmla="*/ 1703195 w 11646040"/>
              <a:gd name="connsiteY3776" fmla="*/ 359388 h 459652"/>
              <a:gd name="connsiteX3777" fmla="*/ 1718812 w 11646040"/>
              <a:gd name="connsiteY3777" fmla="*/ 344350 h 459652"/>
              <a:gd name="connsiteX3778" fmla="*/ 1676424 w 11646040"/>
              <a:gd name="connsiteY3778" fmla="*/ 320478 h 459652"/>
              <a:gd name="connsiteX3779" fmla="*/ 1673869 w 11646040"/>
              <a:gd name="connsiteY3779" fmla="*/ 320514 h 459652"/>
              <a:gd name="connsiteX3780" fmla="*/ 1673869 w 11646040"/>
              <a:gd name="connsiteY3780" fmla="*/ 311827 h 459652"/>
              <a:gd name="connsiteX3781" fmla="*/ 1729734 w 11646040"/>
              <a:gd name="connsiteY3781" fmla="*/ 339641 h 459652"/>
              <a:gd name="connsiteX3782" fmla="*/ 1754413 w 11646040"/>
              <a:gd name="connsiteY3782" fmla="*/ 315915 h 459652"/>
              <a:gd name="connsiteX3783" fmla="*/ 1753716 w 11646040"/>
              <a:gd name="connsiteY3783" fmla="*/ 306900 h 459652"/>
              <a:gd name="connsiteX3784" fmla="*/ 1673869 w 11646040"/>
              <a:gd name="connsiteY3784" fmla="*/ 277553 h 459652"/>
              <a:gd name="connsiteX3785" fmla="*/ 1673869 w 11646040"/>
              <a:gd name="connsiteY3785" fmla="*/ 269778 h 459652"/>
              <a:gd name="connsiteX3786" fmla="*/ 1675216 w 11646040"/>
              <a:gd name="connsiteY3786" fmla="*/ 269742 h 459652"/>
              <a:gd name="connsiteX3787" fmla="*/ 1766636 w 11646040"/>
              <a:gd name="connsiteY3787" fmla="*/ 305914 h 459652"/>
              <a:gd name="connsiteX3788" fmla="*/ 1804003 w 11646040"/>
              <a:gd name="connsiteY3788" fmla="*/ 281130 h 459652"/>
              <a:gd name="connsiteX3789" fmla="*/ 1673869 w 11646040"/>
              <a:gd name="connsiteY3789" fmla="*/ 230576 h 459652"/>
              <a:gd name="connsiteX3790" fmla="*/ 1673869 w 11646040"/>
              <a:gd name="connsiteY3790" fmla="*/ 220648 h 459652"/>
              <a:gd name="connsiteX3791" fmla="*/ 1713792 w 11646040"/>
              <a:gd name="connsiteY3791" fmla="*/ 224225 h 459652"/>
              <a:gd name="connsiteX3792" fmla="*/ 1806839 w 11646040"/>
              <a:gd name="connsiteY3792" fmla="*/ 267734 h 459652"/>
              <a:gd name="connsiteX3793" fmla="*/ 1820829 w 11646040"/>
              <a:gd name="connsiteY3793" fmla="*/ 272771 h 459652"/>
              <a:gd name="connsiteX3794" fmla="*/ 1857313 w 11646040"/>
              <a:gd name="connsiteY3794" fmla="*/ 257295 h 459652"/>
              <a:gd name="connsiteX3795" fmla="*/ 1673869 w 11646040"/>
              <a:gd name="connsiteY3795" fmla="*/ 182724 h 459652"/>
              <a:gd name="connsiteX3796" fmla="*/ 1673869 w 11646040"/>
              <a:gd name="connsiteY3796" fmla="*/ 172868 h 459652"/>
              <a:gd name="connsiteX3797" fmla="*/ 1717789 w 11646040"/>
              <a:gd name="connsiteY3797" fmla="*/ 175935 h 459652"/>
              <a:gd name="connsiteX3798" fmla="*/ 1862193 w 11646040"/>
              <a:gd name="connsiteY3798" fmla="*/ 245615 h 459652"/>
              <a:gd name="connsiteX3799" fmla="*/ 1874323 w 11646040"/>
              <a:gd name="connsiteY3799" fmla="*/ 252440 h 459652"/>
              <a:gd name="connsiteX3800" fmla="*/ 1918987 w 11646040"/>
              <a:gd name="connsiteY3800" fmla="*/ 241892 h 459652"/>
              <a:gd name="connsiteX3801" fmla="*/ 1673869 w 11646040"/>
              <a:gd name="connsiteY3801" fmla="*/ 133667 h 459652"/>
              <a:gd name="connsiteX3802" fmla="*/ 1673869 w 11646040"/>
              <a:gd name="connsiteY3802" fmla="*/ 120198 h 459652"/>
              <a:gd name="connsiteX3803" fmla="*/ 1705752 w 11646040"/>
              <a:gd name="connsiteY3803" fmla="*/ 120198 h 459652"/>
              <a:gd name="connsiteX3804" fmla="*/ 1705705 w 11646040"/>
              <a:gd name="connsiteY3804" fmla="*/ 120307 h 459652"/>
              <a:gd name="connsiteX3805" fmla="*/ 1719416 w 11646040"/>
              <a:gd name="connsiteY3805" fmla="*/ 106838 h 459652"/>
              <a:gd name="connsiteX3806" fmla="*/ 1674147 w 11646040"/>
              <a:gd name="connsiteY3806" fmla="*/ 80777 h 459652"/>
              <a:gd name="connsiteX3807" fmla="*/ 1673869 w 11646040"/>
              <a:gd name="connsiteY3807" fmla="*/ 80777 h 459652"/>
              <a:gd name="connsiteX3808" fmla="*/ 1673869 w 11646040"/>
              <a:gd name="connsiteY3808" fmla="*/ 73148 h 459652"/>
              <a:gd name="connsiteX3809" fmla="*/ 1729779 w 11646040"/>
              <a:gd name="connsiteY3809" fmla="*/ 100962 h 459652"/>
              <a:gd name="connsiteX3810" fmla="*/ 1758131 w 11646040"/>
              <a:gd name="connsiteY3810" fmla="*/ 73842 h 459652"/>
              <a:gd name="connsiteX3811" fmla="*/ 1673869 w 11646040"/>
              <a:gd name="connsiteY3811" fmla="*/ 38180 h 459652"/>
              <a:gd name="connsiteX3812" fmla="*/ 1673869 w 11646040"/>
              <a:gd name="connsiteY3812" fmla="*/ 30588 h 459652"/>
              <a:gd name="connsiteX3813" fmla="*/ 1674891 w 11646040"/>
              <a:gd name="connsiteY3813" fmla="*/ 30552 h 459652"/>
              <a:gd name="connsiteX3814" fmla="*/ 1766404 w 11646040"/>
              <a:gd name="connsiteY3814" fmla="*/ 66943 h 459652"/>
              <a:gd name="connsiteX3815" fmla="*/ 1803910 w 11646040"/>
              <a:gd name="connsiteY3815" fmla="*/ 42451 h 459652"/>
              <a:gd name="connsiteX3816" fmla="*/ 1734706 w 11646040"/>
              <a:gd name="connsiteY3816" fmla="*/ 37 h 459652"/>
              <a:gd name="connsiteX3817" fmla="*/ 1762082 w 11646040"/>
              <a:gd name="connsiteY3817" fmla="*/ 37 h 459652"/>
              <a:gd name="connsiteX3818" fmla="*/ 1807071 w 11646040"/>
              <a:gd name="connsiteY3818" fmla="*/ 29018 h 459652"/>
              <a:gd name="connsiteX3819" fmla="*/ 1821061 w 11646040"/>
              <a:gd name="connsiteY3819" fmla="*/ 33800 h 459652"/>
              <a:gd name="connsiteX3820" fmla="*/ 1856988 w 11646040"/>
              <a:gd name="connsiteY3820" fmla="*/ 18652 h 459652"/>
              <a:gd name="connsiteX3821" fmla="*/ 1837607 w 11646040"/>
              <a:gd name="connsiteY3821" fmla="*/ 37 h 459652"/>
              <a:gd name="connsiteX3822" fmla="*/ 1855175 w 11646040"/>
              <a:gd name="connsiteY3822" fmla="*/ 37 h 459652"/>
              <a:gd name="connsiteX3823" fmla="*/ 1860381 w 11646040"/>
              <a:gd name="connsiteY3823" fmla="*/ 5037 h 459652"/>
              <a:gd name="connsiteX3824" fmla="*/ 1873347 w 11646040"/>
              <a:gd name="connsiteY3824" fmla="*/ 13250 h 459652"/>
              <a:gd name="connsiteX3825" fmla="*/ 1919173 w 11646040"/>
              <a:gd name="connsiteY3825" fmla="*/ 3066 h 459652"/>
              <a:gd name="connsiteX3826" fmla="*/ 1916571 w 11646040"/>
              <a:gd name="connsiteY3826" fmla="*/ 37 h 459652"/>
              <a:gd name="connsiteX3827" fmla="*/ 1942552 w 11646040"/>
              <a:gd name="connsiteY3827" fmla="*/ 37 h 459652"/>
              <a:gd name="connsiteX3828" fmla="*/ 1951660 w 11646040"/>
              <a:gd name="connsiteY3828" fmla="*/ 767 h 459652"/>
              <a:gd name="connsiteX3829" fmla="*/ 2007201 w 11646040"/>
              <a:gd name="connsiteY3829" fmla="*/ 840 h 459652"/>
              <a:gd name="connsiteX3830" fmla="*/ 2016171 w 11646040"/>
              <a:gd name="connsiteY3830" fmla="*/ 0 h 459652"/>
              <a:gd name="connsiteX3831" fmla="*/ 1405697 w 11646040"/>
              <a:gd name="connsiteY3831" fmla="*/ 0 h 459652"/>
              <a:gd name="connsiteX3832" fmla="*/ 1431492 w 11646040"/>
              <a:gd name="connsiteY3832" fmla="*/ 0 h 459652"/>
              <a:gd name="connsiteX3833" fmla="*/ 1430189 w 11646040"/>
              <a:gd name="connsiteY3833" fmla="*/ 1533 h 459652"/>
              <a:gd name="connsiteX3834" fmla="*/ 1434233 w 11646040"/>
              <a:gd name="connsiteY3834" fmla="*/ 4417 h 459652"/>
              <a:gd name="connsiteX3835" fmla="*/ 1462909 w 11646040"/>
              <a:gd name="connsiteY3835" fmla="*/ 11425 h 459652"/>
              <a:gd name="connsiteX3836" fmla="*/ 1487868 w 11646040"/>
              <a:gd name="connsiteY3836" fmla="*/ 5147 h 459652"/>
              <a:gd name="connsiteX3837" fmla="*/ 1493352 w 11646040"/>
              <a:gd name="connsiteY3837" fmla="*/ 37 h 459652"/>
              <a:gd name="connsiteX3838" fmla="*/ 1510269 w 11646040"/>
              <a:gd name="connsiteY3838" fmla="*/ 37 h 459652"/>
              <a:gd name="connsiteX3839" fmla="*/ 1491074 w 11646040"/>
              <a:gd name="connsiteY3839" fmla="*/ 18762 h 459652"/>
              <a:gd name="connsiteX3840" fmla="*/ 1533090 w 11646040"/>
              <a:gd name="connsiteY3840" fmla="*/ 36392 h 459652"/>
              <a:gd name="connsiteX3841" fmla="*/ 1585887 w 11646040"/>
              <a:gd name="connsiteY3841" fmla="*/ 37 h 459652"/>
              <a:gd name="connsiteX3842" fmla="*/ 1615075 w 11646040"/>
              <a:gd name="connsiteY3842" fmla="*/ 37 h 459652"/>
              <a:gd name="connsiteX3843" fmla="*/ 1545452 w 11646040"/>
              <a:gd name="connsiteY3843" fmla="*/ 43473 h 459652"/>
              <a:gd name="connsiteX3844" fmla="*/ 1581797 w 11646040"/>
              <a:gd name="connsiteY3844" fmla="*/ 67125 h 459652"/>
              <a:gd name="connsiteX3845" fmla="*/ 1673637 w 11646040"/>
              <a:gd name="connsiteY3845" fmla="*/ 30588 h 459652"/>
              <a:gd name="connsiteX3846" fmla="*/ 1673822 w 11646040"/>
              <a:gd name="connsiteY3846" fmla="*/ 30588 h 459652"/>
              <a:gd name="connsiteX3847" fmla="*/ 1673822 w 11646040"/>
              <a:gd name="connsiteY3847" fmla="*/ 38253 h 459652"/>
              <a:gd name="connsiteX3848" fmla="*/ 1595369 w 11646040"/>
              <a:gd name="connsiteY3848" fmla="*/ 66760 h 459652"/>
              <a:gd name="connsiteX3849" fmla="*/ 1595183 w 11646040"/>
              <a:gd name="connsiteY3849" fmla="*/ 66943 h 459652"/>
              <a:gd name="connsiteX3850" fmla="*/ 1591837 w 11646040"/>
              <a:gd name="connsiteY3850" fmla="*/ 74900 h 459652"/>
              <a:gd name="connsiteX3851" fmla="*/ 1618608 w 11646040"/>
              <a:gd name="connsiteY3851" fmla="*/ 101473 h 459652"/>
              <a:gd name="connsiteX3852" fmla="*/ 1673776 w 11646040"/>
              <a:gd name="connsiteY3852" fmla="*/ 73440 h 459652"/>
              <a:gd name="connsiteX3853" fmla="*/ 1673776 w 11646040"/>
              <a:gd name="connsiteY3853" fmla="*/ 80923 h 459652"/>
              <a:gd name="connsiteX3854" fmla="*/ 1673683 w 11646040"/>
              <a:gd name="connsiteY3854" fmla="*/ 80923 h 459652"/>
              <a:gd name="connsiteX3855" fmla="*/ 1629204 w 11646040"/>
              <a:gd name="connsiteY3855" fmla="*/ 106072 h 459652"/>
              <a:gd name="connsiteX3856" fmla="*/ 1642822 w 11646040"/>
              <a:gd name="connsiteY3856" fmla="*/ 120307 h 459652"/>
              <a:gd name="connsiteX3857" fmla="*/ 1673822 w 11646040"/>
              <a:gd name="connsiteY3857" fmla="*/ 120307 h 459652"/>
              <a:gd name="connsiteX3858" fmla="*/ 1673822 w 11646040"/>
              <a:gd name="connsiteY3858" fmla="*/ 133265 h 459652"/>
              <a:gd name="connsiteX3859" fmla="*/ 1659879 w 11646040"/>
              <a:gd name="connsiteY3859" fmla="*/ 133520 h 459652"/>
              <a:gd name="connsiteX3860" fmla="*/ 1659740 w 11646040"/>
              <a:gd name="connsiteY3860" fmla="*/ 133593 h 459652"/>
              <a:gd name="connsiteX3861" fmla="*/ 1431955 w 11646040"/>
              <a:gd name="connsiteY3861" fmla="*/ 242914 h 459652"/>
              <a:gd name="connsiteX3862" fmla="*/ 1461933 w 11646040"/>
              <a:gd name="connsiteY3862" fmla="*/ 250287 h 459652"/>
              <a:gd name="connsiteX3863" fmla="*/ 1488147 w 11646040"/>
              <a:gd name="connsiteY3863" fmla="*/ 244191 h 459652"/>
              <a:gd name="connsiteX3864" fmla="*/ 1673822 w 11646040"/>
              <a:gd name="connsiteY3864" fmla="*/ 173051 h 459652"/>
              <a:gd name="connsiteX3865" fmla="*/ 1673822 w 11646040"/>
              <a:gd name="connsiteY3865" fmla="*/ 182906 h 459652"/>
              <a:gd name="connsiteX3866" fmla="*/ 1652117 w 11646040"/>
              <a:gd name="connsiteY3866" fmla="*/ 183600 h 459652"/>
              <a:gd name="connsiteX3867" fmla="*/ 1490981 w 11646040"/>
              <a:gd name="connsiteY3867" fmla="*/ 257806 h 459652"/>
              <a:gd name="connsiteX3868" fmla="*/ 1518635 w 11646040"/>
              <a:gd name="connsiteY3868" fmla="*/ 269888 h 459652"/>
              <a:gd name="connsiteX3869" fmla="*/ 1543408 w 11646040"/>
              <a:gd name="connsiteY3869" fmla="*/ 266712 h 459652"/>
              <a:gd name="connsiteX3870" fmla="*/ 1673822 w 11646040"/>
              <a:gd name="connsiteY3870" fmla="*/ 220393 h 459652"/>
              <a:gd name="connsiteX3871" fmla="*/ 1673822 w 11646040"/>
              <a:gd name="connsiteY3871" fmla="*/ 230503 h 459652"/>
              <a:gd name="connsiteX3872" fmla="*/ 1658531 w 11646040"/>
              <a:gd name="connsiteY3872" fmla="*/ 231051 h 459652"/>
              <a:gd name="connsiteX3873" fmla="*/ 1544291 w 11646040"/>
              <a:gd name="connsiteY3873" fmla="*/ 281751 h 459652"/>
              <a:gd name="connsiteX3874" fmla="*/ 1581472 w 11646040"/>
              <a:gd name="connsiteY3874" fmla="*/ 306133 h 459652"/>
              <a:gd name="connsiteX3875" fmla="*/ 1672335 w 11646040"/>
              <a:gd name="connsiteY3875" fmla="*/ 269742 h 459652"/>
              <a:gd name="connsiteX3876" fmla="*/ 1673822 w 11646040"/>
              <a:gd name="connsiteY3876" fmla="*/ 269742 h 459652"/>
              <a:gd name="connsiteX3877" fmla="*/ 1673822 w 11646040"/>
              <a:gd name="connsiteY3877" fmla="*/ 277553 h 459652"/>
              <a:gd name="connsiteX3878" fmla="*/ 1594579 w 11646040"/>
              <a:gd name="connsiteY3878" fmla="*/ 306535 h 459652"/>
              <a:gd name="connsiteX3879" fmla="*/ 1591976 w 11646040"/>
              <a:gd name="connsiteY3879" fmla="*/ 314638 h 459652"/>
              <a:gd name="connsiteX3880" fmla="*/ 1618236 w 11646040"/>
              <a:gd name="connsiteY3880" fmla="*/ 340334 h 459652"/>
              <a:gd name="connsiteX3881" fmla="*/ 1673776 w 11646040"/>
              <a:gd name="connsiteY3881" fmla="*/ 312740 h 459652"/>
              <a:gd name="connsiteX3882" fmla="*/ 1673776 w 11646040"/>
              <a:gd name="connsiteY3882" fmla="*/ 320770 h 459652"/>
              <a:gd name="connsiteX3883" fmla="*/ 1629436 w 11646040"/>
              <a:gd name="connsiteY3883" fmla="*/ 343619 h 459652"/>
              <a:gd name="connsiteX3884" fmla="*/ 1644774 w 11646040"/>
              <a:gd name="connsiteY3884" fmla="*/ 359497 h 459652"/>
              <a:gd name="connsiteX3885" fmla="*/ 1673776 w 11646040"/>
              <a:gd name="connsiteY3885" fmla="*/ 359023 h 459652"/>
              <a:gd name="connsiteX3886" fmla="*/ 1673776 w 11646040"/>
              <a:gd name="connsiteY3886" fmla="*/ 373003 h 459652"/>
              <a:gd name="connsiteX3887" fmla="*/ 1479903 w 11646040"/>
              <a:gd name="connsiteY3887" fmla="*/ 432715 h 459652"/>
              <a:gd name="connsiteX3888" fmla="*/ 1451019 w 11646040"/>
              <a:gd name="connsiteY3888" fmla="*/ 459652 h 459652"/>
              <a:gd name="connsiteX3889" fmla="*/ 1425269 w 11646040"/>
              <a:gd name="connsiteY3889" fmla="*/ 459652 h 459652"/>
              <a:gd name="connsiteX3890" fmla="*/ 1450732 w 11646040"/>
              <a:gd name="connsiteY3890" fmla="*/ 430455 h 459652"/>
              <a:gd name="connsiteX3891" fmla="*/ 1409879 w 11646040"/>
              <a:gd name="connsiteY3891" fmla="*/ 403518 h 459652"/>
              <a:gd name="connsiteX3892" fmla="*/ 1407137 w 11646040"/>
              <a:gd name="connsiteY3892" fmla="*/ 402459 h 459652"/>
              <a:gd name="connsiteX3893" fmla="*/ 1407137 w 11646040"/>
              <a:gd name="connsiteY3893" fmla="*/ 402532 h 459652"/>
              <a:gd name="connsiteX3894" fmla="*/ 1372211 w 11646040"/>
              <a:gd name="connsiteY3894" fmla="*/ 396794 h 459652"/>
              <a:gd name="connsiteX3895" fmla="*/ 1285925 w 11646040"/>
              <a:gd name="connsiteY3895" fmla="*/ 432828 h 459652"/>
              <a:gd name="connsiteX3896" fmla="*/ 1314458 w 11646040"/>
              <a:gd name="connsiteY3896" fmla="*/ 459652 h 459652"/>
              <a:gd name="connsiteX3897" fmla="*/ 1287873 w 11646040"/>
              <a:gd name="connsiteY3897" fmla="*/ 459652 h 459652"/>
              <a:gd name="connsiteX3898" fmla="*/ 1269664 w 11646040"/>
              <a:gd name="connsiteY3898" fmla="*/ 438804 h 459652"/>
              <a:gd name="connsiteX3899" fmla="*/ 1063393 w 11646040"/>
              <a:gd name="connsiteY3899" fmla="*/ 373149 h 459652"/>
              <a:gd name="connsiteX3900" fmla="*/ 1063393 w 11646040"/>
              <a:gd name="connsiteY3900" fmla="*/ 358840 h 459652"/>
              <a:gd name="connsiteX3901" fmla="*/ 1092721 w 11646040"/>
              <a:gd name="connsiteY3901" fmla="*/ 359315 h 459652"/>
              <a:gd name="connsiteX3902" fmla="*/ 1092721 w 11646040"/>
              <a:gd name="connsiteY3902" fmla="*/ 359388 h 459652"/>
              <a:gd name="connsiteX3903" fmla="*/ 1108337 w 11646040"/>
              <a:gd name="connsiteY3903" fmla="*/ 344350 h 459652"/>
              <a:gd name="connsiteX3904" fmla="*/ 1065949 w 11646040"/>
              <a:gd name="connsiteY3904" fmla="*/ 320478 h 459652"/>
              <a:gd name="connsiteX3905" fmla="*/ 1063393 w 11646040"/>
              <a:gd name="connsiteY3905" fmla="*/ 320514 h 459652"/>
              <a:gd name="connsiteX3906" fmla="*/ 1063393 w 11646040"/>
              <a:gd name="connsiteY3906" fmla="*/ 311827 h 459652"/>
              <a:gd name="connsiteX3907" fmla="*/ 1119259 w 11646040"/>
              <a:gd name="connsiteY3907" fmla="*/ 339641 h 459652"/>
              <a:gd name="connsiteX3908" fmla="*/ 1143938 w 11646040"/>
              <a:gd name="connsiteY3908" fmla="*/ 315915 h 459652"/>
              <a:gd name="connsiteX3909" fmla="*/ 1143241 w 11646040"/>
              <a:gd name="connsiteY3909" fmla="*/ 306900 h 459652"/>
              <a:gd name="connsiteX3910" fmla="*/ 1063393 w 11646040"/>
              <a:gd name="connsiteY3910" fmla="*/ 277553 h 459652"/>
              <a:gd name="connsiteX3911" fmla="*/ 1063393 w 11646040"/>
              <a:gd name="connsiteY3911" fmla="*/ 269778 h 459652"/>
              <a:gd name="connsiteX3912" fmla="*/ 1064741 w 11646040"/>
              <a:gd name="connsiteY3912" fmla="*/ 269742 h 459652"/>
              <a:gd name="connsiteX3913" fmla="*/ 1156162 w 11646040"/>
              <a:gd name="connsiteY3913" fmla="*/ 305914 h 459652"/>
              <a:gd name="connsiteX3914" fmla="*/ 1193529 w 11646040"/>
              <a:gd name="connsiteY3914" fmla="*/ 281130 h 459652"/>
              <a:gd name="connsiteX3915" fmla="*/ 1063393 w 11646040"/>
              <a:gd name="connsiteY3915" fmla="*/ 230576 h 459652"/>
              <a:gd name="connsiteX3916" fmla="*/ 1063393 w 11646040"/>
              <a:gd name="connsiteY3916" fmla="*/ 220648 h 459652"/>
              <a:gd name="connsiteX3917" fmla="*/ 1103316 w 11646040"/>
              <a:gd name="connsiteY3917" fmla="*/ 224225 h 459652"/>
              <a:gd name="connsiteX3918" fmla="*/ 1196364 w 11646040"/>
              <a:gd name="connsiteY3918" fmla="*/ 267734 h 459652"/>
              <a:gd name="connsiteX3919" fmla="*/ 1210354 w 11646040"/>
              <a:gd name="connsiteY3919" fmla="*/ 272771 h 459652"/>
              <a:gd name="connsiteX3920" fmla="*/ 1246838 w 11646040"/>
              <a:gd name="connsiteY3920" fmla="*/ 257295 h 459652"/>
              <a:gd name="connsiteX3921" fmla="*/ 1063393 w 11646040"/>
              <a:gd name="connsiteY3921" fmla="*/ 182724 h 459652"/>
              <a:gd name="connsiteX3922" fmla="*/ 1063393 w 11646040"/>
              <a:gd name="connsiteY3922" fmla="*/ 172868 h 459652"/>
              <a:gd name="connsiteX3923" fmla="*/ 1107315 w 11646040"/>
              <a:gd name="connsiteY3923" fmla="*/ 175935 h 459652"/>
              <a:gd name="connsiteX3924" fmla="*/ 1251718 w 11646040"/>
              <a:gd name="connsiteY3924" fmla="*/ 245615 h 459652"/>
              <a:gd name="connsiteX3925" fmla="*/ 1263849 w 11646040"/>
              <a:gd name="connsiteY3925" fmla="*/ 252440 h 459652"/>
              <a:gd name="connsiteX3926" fmla="*/ 1308512 w 11646040"/>
              <a:gd name="connsiteY3926" fmla="*/ 241892 h 459652"/>
              <a:gd name="connsiteX3927" fmla="*/ 1063393 w 11646040"/>
              <a:gd name="connsiteY3927" fmla="*/ 133667 h 459652"/>
              <a:gd name="connsiteX3928" fmla="*/ 1063393 w 11646040"/>
              <a:gd name="connsiteY3928" fmla="*/ 120198 h 459652"/>
              <a:gd name="connsiteX3929" fmla="*/ 1095276 w 11646040"/>
              <a:gd name="connsiteY3929" fmla="*/ 120198 h 459652"/>
              <a:gd name="connsiteX3930" fmla="*/ 1095231 w 11646040"/>
              <a:gd name="connsiteY3930" fmla="*/ 120307 h 459652"/>
              <a:gd name="connsiteX3931" fmla="*/ 1108941 w 11646040"/>
              <a:gd name="connsiteY3931" fmla="*/ 106838 h 459652"/>
              <a:gd name="connsiteX3932" fmla="*/ 1063673 w 11646040"/>
              <a:gd name="connsiteY3932" fmla="*/ 80777 h 459652"/>
              <a:gd name="connsiteX3933" fmla="*/ 1063393 w 11646040"/>
              <a:gd name="connsiteY3933" fmla="*/ 80777 h 459652"/>
              <a:gd name="connsiteX3934" fmla="*/ 1063393 w 11646040"/>
              <a:gd name="connsiteY3934" fmla="*/ 73148 h 459652"/>
              <a:gd name="connsiteX3935" fmla="*/ 1119306 w 11646040"/>
              <a:gd name="connsiteY3935" fmla="*/ 100962 h 459652"/>
              <a:gd name="connsiteX3936" fmla="*/ 1147657 w 11646040"/>
              <a:gd name="connsiteY3936" fmla="*/ 73842 h 459652"/>
              <a:gd name="connsiteX3937" fmla="*/ 1063393 w 11646040"/>
              <a:gd name="connsiteY3937" fmla="*/ 38180 h 459652"/>
              <a:gd name="connsiteX3938" fmla="*/ 1063393 w 11646040"/>
              <a:gd name="connsiteY3938" fmla="*/ 30588 h 459652"/>
              <a:gd name="connsiteX3939" fmla="*/ 1064416 w 11646040"/>
              <a:gd name="connsiteY3939" fmla="*/ 30552 h 459652"/>
              <a:gd name="connsiteX3940" fmla="*/ 1155929 w 11646040"/>
              <a:gd name="connsiteY3940" fmla="*/ 66943 h 459652"/>
              <a:gd name="connsiteX3941" fmla="*/ 1193436 w 11646040"/>
              <a:gd name="connsiteY3941" fmla="*/ 42451 h 459652"/>
              <a:gd name="connsiteX3942" fmla="*/ 1124232 w 11646040"/>
              <a:gd name="connsiteY3942" fmla="*/ 37 h 459652"/>
              <a:gd name="connsiteX3943" fmla="*/ 1151607 w 11646040"/>
              <a:gd name="connsiteY3943" fmla="*/ 37 h 459652"/>
              <a:gd name="connsiteX3944" fmla="*/ 1196596 w 11646040"/>
              <a:gd name="connsiteY3944" fmla="*/ 29018 h 459652"/>
              <a:gd name="connsiteX3945" fmla="*/ 1210586 w 11646040"/>
              <a:gd name="connsiteY3945" fmla="*/ 33800 h 459652"/>
              <a:gd name="connsiteX3946" fmla="*/ 1246513 w 11646040"/>
              <a:gd name="connsiteY3946" fmla="*/ 18652 h 459652"/>
              <a:gd name="connsiteX3947" fmla="*/ 1227132 w 11646040"/>
              <a:gd name="connsiteY3947" fmla="*/ 37 h 459652"/>
              <a:gd name="connsiteX3948" fmla="*/ 1244700 w 11646040"/>
              <a:gd name="connsiteY3948" fmla="*/ 37 h 459652"/>
              <a:gd name="connsiteX3949" fmla="*/ 1249906 w 11646040"/>
              <a:gd name="connsiteY3949" fmla="*/ 5037 h 459652"/>
              <a:gd name="connsiteX3950" fmla="*/ 1262873 w 11646040"/>
              <a:gd name="connsiteY3950" fmla="*/ 13250 h 459652"/>
              <a:gd name="connsiteX3951" fmla="*/ 1308698 w 11646040"/>
              <a:gd name="connsiteY3951" fmla="*/ 3066 h 459652"/>
              <a:gd name="connsiteX3952" fmla="*/ 1306097 w 11646040"/>
              <a:gd name="connsiteY3952" fmla="*/ 37 h 459652"/>
              <a:gd name="connsiteX3953" fmla="*/ 1332076 w 11646040"/>
              <a:gd name="connsiteY3953" fmla="*/ 37 h 459652"/>
              <a:gd name="connsiteX3954" fmla="*/ 1341187 w 11646040"/>
              <a:gd name="connsiteY3954" fmla="*/ 767 h 459652"/>
              <a:gd name="connsiteX3955" fmla="*/ 1396727 w 11646040"/>
              <a:gd name="connsiteY3955" fmla="*/ 840 h 459652"/>
              <a:gd name="connsiteX3956" fmla="*/ 1405697 w 11646040"/>
              <a:gd name="connsiteY3956" fmla="*/ 0 h 459652"/>
              <a:gd name="connsiteX3957" fmla="*/ 795222 w 11646040"/>
              <a:gd name="connsiteY3957" fmla="*/ 0 h 459652"/>
              <a:gd name="connsiteX3958" fmla="*/ 821016 w 11646040"/>
              <a:gd name="connsiteY3958" fmla="*/ 0 h 459652"/>
              <a:gd name="connsiteX3959" fmla="*/ 819715 w 11646040"/>
              <a:gd name="connsiteY3959" fmla="*/ 1533 h 459652"/>
              <a:gd name="connsiteX3960" fmla="*/ 823759 w 11646040"/>
              <a:gd name="connsiteY3960" fmla="*/ 4417 h 459652"/>
              <a:gd name="connsiteX3961" fmla="*/ 852434 w 11646040"/>
              <a:gd name="connsiteY3961" fmla="*/ 11425 h 459652"/>
              <a:gd name="connsiteX3962" fmla="*/ 877392 w 11646040"/>
              <a:gd name="connsiteY3962" fmla="*/ 5147 h 459652"/>
              <a:gd name="connsiteX3963" fmla="*/ 882877 w 11646040"/>
              <a:gd name="connsiteY3963" fmla="*/ 37 h 459652"/>
              <a:gd name="connsiteX3964" fmla="*/ 899795 w 11646040"/>
              <a:gd name="connsiteY3964" fmla="*/ 37 h 459652"/>
              <a:gd name="connsiteX3965" fmla="*/ 880599 w 11646040"/>
              <a:gd name="connsiteY3965" fmla="*/ 18762 h 459652"/>
              <a:gd name="connsiteX3966" fmla="*/ 922615 w 11646040"/>
              <a:gd name="connsiteY3966" fmla="*/ 36392 h 459652"/>
              <a:gd name="connsiteX3967" fmla="*/ 975412 w 11646040"/>
              <a:gd name="connsiteY3967" fmla="*/ 37 h 459652"/>
              <a:gd name="connsiteX3968" fmla="*/ 1004601 w 11646040"/>
              <a:gd name="connsiteY3968" fmla="*/ 37 h 459652"/>
              <a:gd name="connsiteX3969" fmla="*/ 934978 w 11646040"/>
              <a:gd name="connsiteY3969" fmla="*/ 43473 h 459652"/>
              <a:gd name="connsiteX3970" fmla="*/ 971323 w 11646040"/>
              <a:gd name="connsiteY3970" fmla="*/ 67125 h 459652"/>
              <a:gd name="connsiteX3971" fmla="*/ 1063161 w 11646040"/>
              <a:gd name="connsiteY3971" fmla="*/ 30588 h 459652"/>
              <a:gd name="connsiteX3972" fmla="*/ 1063348 w 11646040"/>
              <a:gd name="connsiteY3972" fmla="*/ 30588 h 459652"/>
              <a:gd name="connsiteX3973" fmla="*/ 1063348 w 11646040"/>
              <a:gd name="connsiteY3973" fmla="*/ 38253 h 459652"/>
              <a:gd name="connsiteX3974" fmla="*/ 984894 w 11646040"/>
              <a:gd name="connsiteY3974" fmla="*/ 66760 h 459652"/>
              <a:gd name="connsiteX3975" fmla="*/ 984709 w 11646040"/>
              <a:gd name="connsiteY3975" fmla="*/ 66943 h 459652"/>
              <a:gd name="connsiteX3976" fmla="*/ 981362 w 11646040"/>
              <a:gd name="connsiteY3976" fmla="*/ 74900 h 459652"/>
              <a:gd name="connsiteX3977" fmla="*/ 1008133 w 11646040"/>
              <a:gd name="connsiteY3977" fmla="*/ 101473 h 459652"/>
              <a:gd name="connsiteX3978" fmla="*/ 1063300 w 11646040"/>
              <a:gd name="connsiteY3978" fmla="*/ 73440 h 459652"/>
              <a:gd name="connsiteX3979" fmla="*/ 1063300 w 11646040"/>
              <a:gd name="connsiteY3979" fmla="*/ 80923 h 459652"/>
              <a:gd name="connsiteX3980" fmla="*/ 1063207 w 11646040"/>
              <a:gd name="connsiteY3980" fmla="*/ 80923 h 459652"/>
              <a:gd name="connsiteX3981" fmla="*/ 1018729 w 11646040"/>
              <a:gd name="connsiteY3981" fmla="*/ 106072 h 459652"/>
              <a:gd name="connsiteX3982" fmla="*/ 1032347 w 11646040"/>
              <a:gd name="connsiteY3982" fmla="*/ 120307 h 459652"/>
              <a:gd name="connsiteX3983" fmla="*/ 1063348 w 11646040"/>
              <a:gd name="connsiteY3983" fmla="*/ 120307 h 459652"/>
              <a:gd name="connsiteX3984" fmla="*/ 1063348 w 11646040"/>
              <a:gd name="connsiteY3984" fmla="*/ 133265 h 459652"/>
              <a:gd name="connsiteX3985" fmla="*/ 1049404 w 11646040"/>
              <a:gd name="connsiteY3985" fmla="*/ 133520 h 459652"/>
              <a:gd name="connsiteX3986" fmla="*/ 1049265 w 11646040"/>
              <a:gd name="connsiteY3986" fmla="*/ 133593 h 459652"/>
              <a:gd name="connsiteX3987" fmla="*/ 821482 w 11646040"/>
              <a:gd name="connsiteY3987" fmla="*/ 242914 h 459652"/>
              <a:gd name="connsiteX3988" fmla="*/ 851459 w 11646040"/>
              <a:gd name="connsiteY3988" fmla="*/ 250287 h 459652"/>
              <a:gd name="connsiteX3989" fmla="*/ 877672 w 11646040"/>
              <a:gd name="connsiteY3989" fmla="*/ 244191 h 459652"/>
              <a:gd name="connsiteX3990" fmla="*/ 1063348 w 11646040"/>
              <a:gd name="connsiteY3990" fmla="*/ 173051 h 459652"/>
              <a:gd name="connsiteX3991" fmla="*/ 1063348 w 11646040"/>
              <a:gd name="connsiteY3991" fmla="*/ 182906 h 459652"/>
              <a:gd name="connsiteX3992" fmla="*/ 1041642 w 11646040"/>
              <a:gd name="connsiteY3992" fmla="*/ 183600 h 459652"/>
              <a:gd name="connsiteX3993" fmla="*/ 880506 w 11646040"/>
              <a:gd name="connsiteY3993" fmla="*/ 257806 h 459652"/>
              <a:gd name="connsiteX3994" fmla="*/ 908160 w 11646040"/>
              <a:gd name="connsiteY3994" fmla="*/ 269888 h 459652"/>
              <a:gd name="connsiteX3995" fmla="*/ 932932 w 11646040"/>
              <a:gd name="connsiteY3995" fmla="*/ 266712 h 459652"/>
              <a:gd name="connsiteX3996" fmla="*/ 1063348 w 11646040"/>
              <a:gd name="connsiteY3996" fmla="*/ 220393 h 459652"/>
              <a:gd name="connsiteX3997" fmla="*/ 1063348 w 11646040"/>
              <a:gd name="connsiteY3997" fmla="*/ 230503 h 459652"/>
              <a:gd name="connsiteX3998" fmla="*/ 1048057 w 11646040"/>
              <a:gd name="connsiteY3998" fmla="*/ 231051 h 459652"/>
              <a:gd name="connsiteX3999" fmla="*/ 933816 w 11646040"/>
              <a:gd name="connsiteY3999" fmla="*/ 281751 h 459652"/>
              <a:gd name="connsiteX4000" fmla="*/ 970997 w 11646040"/>
              <a:gd name="connsiteY4000" fmla="*/ 306133 h 459652"/>
              <a:gd name="connsiteX4001" fmla="*/ 1061860 w 11646040"/>
              <a:gd name="connsiteY4001" fmla="*/ 269742 h 459652"/>
              <a:gd name="connsiteX4002" fmla="*/ 1063348 w 11646040"/>
              <a:gd name="connsiteY4002" fmla="*/ 269742 h 459652"/>
              <a:gd name="connsiteX4003" fmla="*/ 1063348 w 11646040"/>
              <a:gd name="connsiteY4003" fmla="*/ 277553 h 459652"/>
              <a:gd name="connsiteX4004" fmla="*/ 984103 w 11646040"/>
              <a:gd name="connsiteY4004" fmla="*/ 306535 h 459652"/>
              <a:gd name="connsiteX4005" fmla="*/ 981501 w 11646040"/>
              <a:gd name="connsiteY4005" fmla="*/ 314638 h 459652"/>
              <a:gd name="connsiteX4006" fmla="*/ 1007760 w 11646040"/>
              <a:gd name="connsiteY4006" fmla="*/ 340334 h 459652"/>
              <a:gd name="connsiteX4007" fmla="*/ 1063300 w 11646040"/>
              <a:gd name="connsiteY4007" fmla="*/ 312740 h 459652"/>
              <a:gd name="connsiteX4008" fmla="*/ 1063300 w 11646040"/>
              <a:gd name="connsiteY4008" fmla="*/ 320770 h 459652"/>
              <a:gd name="connsiteX4009" fmla="*/ 1018961 w 11646040"/>
              <a:gd name="connsiteY4009" fmla="*/ 343619 h 459652"/>
              <a:gd name="connsiteX4010" fmla="*/ 1034299 w 11646040"/>
              <a:gd name="connsiteY4010" fmla="*/ 359497 h 459652"/>
              <a:gd name="connsiteX4011" fmla="*/ 1063300 w 11646040"/>
              <a:gd name="connsiteY4011" fmla="*/ 359023 h 459652"/>
              <a:gd name="connsiteX4012" fmla="*/ 1063300 w 11646040"/>
              <a:gd name="connsiteY4012" fmla="*/ 373003 h 459652"/>
              <a:gd name="connsiteX4013" fmla="*/ 869429 w 11646040"/>
              <a:gd name="connsiteY4013" fmla="*/ 432715 h 459652"/>
              <a:gd name="connsiteX4014" fmla="*/ 840544 w 11646040"/>
              <a:gd name="connsiteY4014" fmla="*/ 459652 h 459652"/>
              <a:gd name="connsiteX4015" fmla="*/ 814795 w 11646040"/>
              <a:gd name="connsiteY4015" fmla="*/ 459652 h 459652"/>
              <a:gd name="connsiteX4016" fmla="*/ 840258 w 11646040"/>
              <a:gd name="connsiteY4016" fmla="*/ 430455 h 459652"/>
              <a:gd name="connsiteX4017" fmla="*/ 799405 w 11646040"/>
              <a:gd name="connsiteY4017" fmla="*/ 403518 h 459652"/>
              <a:gd name="connsiteX4018" fmla="*/ 796662 w 11646040"/>
              <a:gd name="connsiteY4018" fmla="*/ 402459 h 459652"/>
              <a:gd name="connsiteX4019" fmla="*/ 796662 w 11646040"/>
              <a:gd name="connsiteY4019" fmla="*/ 402532 h 459652"/>
              <a:gd name="connsiteX4020" fmla="*/ 761737 w 11646040"/>
              <a:gd name="connsiteY4020" fmla="*/ 396794 h 459652"/>
              <a:gd name="connsiteX4021" fmla="*/ 675451 w 11646040"/>
              <a:gd name="connsiteY4021" fmla="*/ 432828 h 459652"/>
              <a:gd name="connsiteX4022" fmla="*/ 703984 w 11646040"/>
              <a:gd name="connsiteY4022" fmla="*/ 459652 h 459652"/>
              <a:gd name="connsiteX4023" fmla="*/ 677399 w 11646040"/>
              <a:gd name="connsiteY4023" fmla="*/ 459652 h 459652"/>
              <a:gd name="connsiteX4024" fmla="*/ 659189 w 11646040"/>
              <a:gd name="connsiteY4024" fmla="*/ 438804 h 459652"/>
              <a:gd name="connsiteX4025" fmla="*/ 452918 w 11646040"/>
              <a:gd name="connsiteY4025" fmla="*/ 373149 h 459652"/>
              <a:gd name="connsiteX4026" fmla="*/ 452918 w 11646040"/>
              <a:gd name="connsiteY4026" fmla="*/ 358840 h 459652"/>
              <a:gd name="connsiteX4027" fmla="*/ 482246 w 11646040"/>
              <a:gd name="connsiteY4027" fmla="*/ 359315 h 459652"/>
              <a:gd name="connsiteX4028" fmla="*/ 482246 w 11646040"/>
              <a:gd name="connsiteY4028" fmla="*/ 359388 h 459652"/>
              <a:gd name="connsiteX4029" fmla="*/ 497862 w 11646040"/>
              <a:gd name="connsiteY4029" fmla="*/ 344350 h 459652"/>
              <a:gd name="connsiteX4030" fmla="*/ 455475 w 11646040"/>
              <a:gd name="connsiteY4030" fmla="*/ 320478 h 459652"/>
              <a:gd name="connsiteX4031" fmla="*/ 452918 w 11646040"/>
              <a:gd name="connsiteY4031" fmla="*/ 320514 h 459652"/>
              <a:gd name="connsiteX4032" fmla="*/ 452918 w 11646040"/>
              <a:gd name="connsiteY4032" fmla="*/ 311827 h 459652"/>
              <a:gd name="connsiteX4033" fmla="*/ 508785 w 11646040"/>
              <a:gd name="connsiteY4033" fmla="*/ 339641 h 459652"/>
              <a:gd name="connsiteX4034" fmla="*/ 533463 w 11646040"/>
              <a:gd name="connsiteY4034" fmla="*/ 315915 h 459652"/>
              <a:gd name="connsiteX4035" fmla="*/ 532767 w 11646040"/>
              <a:gd name="connsiteY4035" fmla="*/ 306900 h 459652"/>
              <a:gd name="connsiteX4036" fmla="*/ 452918 w 11646040"/>
              <a:gd name="connsiteY4036" fmla="*/ 277553 h 459652"/>
              <a:gd name="connsiteX4037" fmla="*/ 452918 w 11646040"/>
              <a:gd name="connsiteY4037" fmla="*/ 269778 h 459652"/>
              <a:gd name="connsiteX4038" fmla="*/ 454267 w 11646040"/>
              <a:gd name="connsiteY4038" fmla="*/ 269742 h 459652"/>
              <a:gd name="connsiteX4039" fmla="*/ 545687 w 11646040"/>
              <a:gd name="connsiteY4039" fmla="*/ 305914 h 459652"/>
              <a:gd name="connsiteX4040" fmla="*/ 583054 w 11646040"/>
              <a:gd name="connsiteY4040" fmla="*/ 281130 h 459652"/>
              <a:gd name="connsiteX4041" fmla="*/ 452918 w 11646040"/>
              <a:gd name="connsiteY4041" fmla="*/ 230576 h 459652"/>
              <a:gd name="connsiteX4042" fmla="*/ 452918 w 11646040"/>
              <a:gd name="connsiteY4042" fmla="*/ 220648 h 459652"/>
              <a:gd name="connsiteX4043" fmla="*/ 492842 w 11646040"/>
              <a:gd name="connsiteY4043" fmla="*/ 224225 h 459652"/>
              <a:gd name="connsiteX4044" fmla="*/ 585889 w 11646040"/>
              <a:gd name="connsiteY4044" fmla="*/ 267734 h 459652"/>
              <a:gd name="connsiteX4045" fmla="*/ 599878 w 11646040"/>
              <a:gd name="connsiteY4045" fmla="*/ 272771 h 459652"/>
              <a:gd name="connsiteX4046" fmla="*/ 636364 w 11646040"/>
              <a:gd name="connsiteY4046" fmla="*/ 257295 h 459652"/>
              <a:gd name="connsiteX4047" fmla="*/ 452918 w 11646040"/>
              <a:gd name="connsiteY4047" fmla="*/ 182724 h 459652"/>
              <a:gd name="connsiteX4048" fmla="*/ 452918 w 11646040"/>
              <a:gd name="connsiteY4048" fmla="*/ 172868 h 459652"/>
              <a:gd name="connsiteX4049" fmla="*/ 496839 w 11646040"/>
              <a:gd name="connsiteY4049" fmla="*/ 175935 h 459652"/>
              <a:gd name="connsiteX4050" fmla="*/ 641243 w 11646040"/>
              <a:gd name="connsiteY4050" fmla="*/ 245615 h 459652"/>
              <a:gd name="connsiteX4051" fmla="*/ 653374 w 11646040"/>
              <a:gd name="connsiteY4051" fmla="*/ 252440 h 459652"/>
              <a:gd name="connsiteX4052" fmla="*/ 698038 w 11646040"/>
              <a:gd name="connsiteY4052" fmla="*/ 241892 h 459652"/>
              <a:gd name="connsiteX4053" fmla="*/ 452918 w 11646040"/>
              <a:gd name="connsiteY4053" fmla="*/ 133667 h 459652"/>
              <a:gd name="connsiteX4054" fmla="*/ 452918 w 11646040"/>
              <a:gd name="connsiteY4054" fmla="*/ 120198 h 459652"/>
              <a:gd name="connsiteX4055" fmla="*/ 484803 w 11646040"/>
              <a:gd name="connsiteY4055" fmla="*/ 120198 h 459652"/>
              <a:gd name="connsiteX4056" fmla="*/ 484755 w 11646040"/>
              <a:gd name="connsiteY4056" fmla="*/ 120307 h 459652"/>
              <a:gd name="connsiteX4057" fmla="*/ 498466 w 11646040"/>
              <a:gd name="connsiteY4057" fmla="*/ 106838 h 459652"/>
              <a:gd name="connsiteX4058" fmla="*/ 453197 w 11646040"/>
              <a:gd name="connsiteY4058" fmla="*/ 80777 h 459652"/>
              <a:gd name="connsiteX4059" fmla="*/ 452918 w 11646040"/>
              <a:gd name="connsiteY4059" fmla="*/ 80777 h 459652"/>
              <a:gd name="connsiteX4060" fmla="*/ 452918 w 11646040"/>
              <a:gd name="connsiteY4060" fmla="*/ 73148 h 459652"/>
              <a:gd name="connsiteX4061" fmla="*/ 508830 w 11646040"/>
              <a:gd name="connsiteY4061" fmla="*/ 100962 h 459652"/>
              <a:gd name="connsiteX4062" fmla="*/ 537182 w 11646040"/>
              <a:gd name="connsiteY4062" fmla="*/ 73842 h 459652"/>
              <a:gd name="connsiteX4063" fmla="*/ 452918 w 11646040"/>
              <a:gd name="connsiteY4063" fmla="*/ 38180 h 459652"/>
              <a:gd name="connsiteX4064" fmla="*/ 452918 w 11646040"/>
              <a:gd name="connsiteY4064" fmla="*/ 30588 h 459652"/>
              <a:gd name="connsiteX4065" fmla="*/ 453940 w 11646040"/>
              <a:gd name="connsiteY4065" fmla="*/ 30552 h 459652"/>
              <a:gd name="connsiteX4066" fmla="*/ 545455 w 11646040"/>
              <a:gd name="connsiteY4066" fmla="*/ 66943 h 459652"/>
              <a:gd name="connsiteX4067" fmla="*/ 582961 w 11646040"/>
              <a:gd name="connsiteY4067" fmla="*/ 42451 h 459652"/>
              <a:gd name="connsiteX4068" fmla="*/ 513757 w 11646040"/>
              <a:gd name="connsiteY4068" fmla="*/ 37 h 459652"/>
              <a:gd name="connsiteX4069" fmla="*/ 541132 w 11646040"/>
              <a:gd name="connsiteY4069" fmla="*/ 37 h 459652"/>
              <a:gd name="connsiteX4070" fmla="*/ 586122 w 11646040"/>
              <a:gd name="connsiteY4070" fmla="*/ 29018 h 459652"/>
              <a:gd name="connsiteX4071" fmla="*/ 600112 w 11646040"/>
              <a:gd name="connsiteY4071" fmla="*/ 33800 h 459652"/>
              <a:gd name="connsiteX4072" fmla="*/ 636038 w 11646040"/>
              <a:gd name="connsiteY4072" fmla="*/ 18652 h 459652"/>
              <a:gd name="connsiteX4073" fmla="*/ 616657 w 11646040"/>
              <a:gd name="connsiteY4073" fmla="*/ 37 h 459652"/>
              <a:gd name="connsiteX4074" fmla="*/ 634225 w 11646040"/>
              <a:gd name="connsiteY4074" fmla="*/ 37 h 459652"/>
              <a:gd name="connsiteX4075" fmla="*/ 639430 w 11646040"/>
              <a:gd name="connsiteY4075" fmla="*/ 5037 h 459652"/>
              <a:gd name="connsiteX4076" fmla="*/ 652398 w 11646040"/>
              <a:gd name="connsiteY4076" fmla="*/ 13250 h 459652"/>
              <a:gd name="connsiteX4077" fmla="*/ 698224 w 11646040"/>
              <a:gd name="connsiteY4077" fmla="*/ 3066 h 459652"/>
              <a:gd name="connsiteX4078" fmla="*/ 695622 w 11646040"/>
              <a:gd name="connsiteY4078" fmla="*/ 37 h 459652"/>
              <a:gd name="connsiteX4079" fmla="*/ 721602 w 11646040"/>
              <a:gd name="connsiteY4079" fmla="*/ 37 h 459652"/>
              <a:gd name="connsiteX4080" fmla="*/ 730712 w 11646040"/>
              <a:gd name="connsiteY4080" fmla="*/ 767 h 459652"/>
              <a:gd name="connsiteX4081" fmla="*/ 786252 w 11646040"/>
              <a:gd name="connsiteY4081" fmla="*/ 840 h 459652"/>
              <a:gd name="connsiteX4082" fmla="*/ 795222 w 11646040"/>
              <a:gd name="connsiteY4082" fmla="*/ 0 h 459652"/>
              <a:gd name="connsiteX4083" fmla="*/ 184747 w 11646040"/>
              <a:gd name="connsiteY4083" fmla="*/ 0 h 459652"/>
              <a:gd name="connsiteX4084" fmla="*/ 210541 w 11646040"/>
              <a:gd name="connsiteY4084" fmla="*/ 0 h 459652"/>
              <a:gd name="connsiteX4085" fmla="*/ 209240 w 11646040"/>
              <a:gd name="connsiteY4085" fmla="*/ 1533 h 459652"/>
              <a:gd name="connsiteX4086" fmla="*/ 213284 w 11646040"/>
              <a:gd name="connsiteY4086" fmla="*/ 4417 h 459652"/>
              <a:gd name="connsiteX4087" fmla="*/ 241960 w 11646040"/>
              <a:gd name="connsiteY4087" fmla="*/ 11425 h 459652"/>
              <a:gd name="connsiteX4088" fmla="*/ 266919 w 11646040"/>
              <a:gd name="connsiteY4088" fmla="*/ 5147 h 459652"/>
              <a:gd name="connsiteX4089" fmla="*/ 272403 w 11646040"/>
              <a:gd name="connsiteY4089" fmla="*/ 37 h 459652"/>
              <a:gd name="connsiteX4090" fmla="*/ 289320 w 11646040"/>
              <a:gd name="connsiteY4090" fmla="*/ 37 h 459652"/>
              <a:gd name="connsiteX4091" fmla="*/ 270125 w 11646040"/>
              <a:gd name="connsiteY4091" fmla="*/ 18762 h 459652"/>
              <a:gd name="connsiteX4092" fmla="*/ 312140 w 11646040"/>
              <a:gd name="connsiteY4092" fmla="*/ 36392 h 459652"/>
              <a:gd name="connsiteX4093" fmla="*/ 364938 w 11646040"/>
              <a:gd name="connsiteY4093" fmla="*/ 37 h 459652"/>
              <a:gd name="connsiteX4094" fmla="*/ 394126 w 11646040"/>
              <a:gd name="connsiteY4094" fmla="*/ 37 h 459652"/>
              <a:gd name="connsiteX4095" fmla="*/ 324503 w 11646040"/>
              <a:gd name="connsiteY4095" fmla="*/ 43473 h 459652"/>
              <a:gd name="connsiteX4096" fmla="*/ 360848 w 11646040"/>
              <a:gd name="connsiteY4096" fmla="*/ 67125 h 459652"/>
              <a:gd name="connsiteX4097" fmla="*/ 452686 w 11646040"/>
              <a:gd name="connsiteY4097" fmla="*/ 30588 h 459652"/>
              <a:gd name="connsiteX4098" fmla="*/ 452872 w 11646040"/>
              <a:gd name="connsiteY4098" fmla="*/ 30588 h 459652"/>
              <a:gd name="connsiteX4099" fmla="*/ 452872 w 11646040"/>
              <a:gd name="connsiteY4099" fmla="*/ 38253 h 459652"/>
              <a:gd name="connsiteX4100" fmla="*/ 374420 w 11646040"/>
              <a:gd name="connsiteY4100" fmla="*/ 66760 h 459652"/>
              <a:gd name="connsiteX4101" fmla="*/ 374234 w 11646040"/>
              <a:gd name="connsiteY4101" fmla="*/ 66943 h 459652"/>
              <a:gd name="connsiteX4102" fmla="*/ 370887 w 11646040"/>
              <a:gd name="connsiteY4102" fmla="*/ 74900 h 459652"/>
              <a:gd name="connsiteX4103" fmla="*/ 397657 w 11646040"/>
              <a:gd name="connsiteY4103" fmla="*/ 101473 h 459652"/>
              <a:gd name="connsiteX4104" fmla="*/ 452825 w 11646040"/>
              <a:gd name="connsiteY4104" fmla="*/ 73440 h 459652"/>
              <a:gd name="connsiteX4105" fmla="*/ 452825 w 11646040"/>
              <a:gd name="connsiteY4105" fmla="*/ 80923 h 459652"/>
              <a:gd name="connsiteX4106" fmla="*/ 452733 w 11646040"/>
              <a:gd name="connsiteY4106" fmla="*/ 80923 h 459652"/>
              <a:gd name="connsiteX4107" fmla="*/ 408254 w 11646040"/>
              <a:gd name="connsiteY4107" fmla="*/ 106072 h 459652"/>
              <a:gd name="connsiteX4108" fmla="*/ 421873 w 11646040"/>
              <a:gd name="connsiteY4108" fmla="*/ 120307 h 459652"/>
              <a:gd name="connsiteX4109" fmla="*/ 452872 w 11646040"/>
              <a:gd name="connsiteY4109" fmla="*/ 120307 h 459652"/>
              <a:gd name="connsiteX4110" fmla="*/ 452872 w 11646040"/>
              <a:gd name="connsiteY4110" fmla="*/ 133265 h 459652"/>
              <a:gd name="connsiteX4111" fmla="*/ 438929 w 11646040"/>
              <a:gd name="connsiteY4111" fmla="*/ 133520 h 459652"/>
              <a:gd name="connsiteX4112" fmla="*/ 438790 w 11646040"/>
              <a:gd name="connsiteY4112" fmla="*/ 133593 h 459652"/>
              <a:gd name="connsiteX4113" fmla="*/ 241572 w 11646040"/>
              <a:gd name="connsiteY4113" fmla="*/ 206918 h 459652"/>
              <a:gd name="connsiteX4114" fmla="*/ 233987 w 11646040"/>
              <a:gd name="connsiteY4114" fmla="*/ 215850 h 459652"/>
              <a:gd name="connsiteX4115" fmla="*/ 219657 w 11646040"/>
              <a:gd name="connsiteY4115" fmla="*/ 204027 h 459652"/>
              <a:gd name="connsiteX4116" fmla="*/ 226948 w 11646040"/>
              <a:gd name="connsiteY4116" fmla="*/ 197032 h 459652"/>
              <a:gd name="connsiteX4117" fmla="*/ 226204 w 11646040"/>
              <a:gd name="connsiteY4117" fmla="*/ 187104 h 459652"/>
              <a:gd name="connsiteX4118" fmla="*/ 226204 w 11646040"/>
              <a:gd name="connsiteY4118" fmla="*/ 187177 h 459652"/>
              <a:gd name="connsiteX4119" fmla="*/ 189920 w 11646040"/>
              <a:gd name="connsiteY4119" fmla="*/ 164251 h 459652"/>
              <a:gd name="connsiteX4120" fmla="*/ 152433 w 11646040"/>
              <a:gd name="connsiteY4120" fmla="*/ 158959 h 459652"/>
              <a:gd name="connsiteX4121" fmla="*/ 138683 w 11646040"/>
              <a:gd name="connsiteY4121" fmla="*/ 151496 h 459652"/>
              <a:gd name="connsiteX4122" fmla="*/ 144236 w 11646040"/>
              <a:gd name="connsiteY4122" fmla="*/ 150357 h 459652"/>
              <a:gd name="connsiteX4123" fmla="*/ 240194 w 11646040"/>
              <a:gd name="connsiteY4123" fmla="*/ 185717 h 459652"/>
              <a:gd name="connsiteX4124" fmla="*/ 265663 w 11646040"/>
              <a:gd name="connsiteY4124" fmla="*/ 169510 h 459652"/>
              <a:gd name="connsiteX4125" fmla="*/ 267894 w 11646040"/>
              <a:gd name="connsiteY4125" fmla="*/ 152939 h 459652"/>
              <a:gd name="connsiteX4126" fmla="*/ 162757 w 11646040"/>
              <a:gd name="connsiteY4126" fmla="*/ 111489 h 459652"/>
              <a:gd name="connsiteX4127" fmla="*/ 123132 w 11646040"/>
              <a:gd name="connsiteY4127" fmla="*/ 112337 h 459652"/>
              <a:gd name="connsiteX4128" fmla="*/ 72272 w 11646040"/>
              <a:gd name="connsiteY4128" fmla="*/ 125746 h 459652"/>
              <a:gd name="connsiteX4129" fmla="*/ 68045 w 11646040"/>
              <a:gd name="connsiteY4129" fmla="*/ 127999 h 459652"/>
              <a:gd name="connsiteX4130" fmla="*/ 52009 w 11646040"/>
              <a:gd name="connsiteY4130" fmla="*/ 126382 h 459652"/>
              <a:gd name="connsiteX4131" fmla="*/ 74080 w 11646040"/>
              <a:gd name="connsiteY4131" fmla="*/ 113710 h 459652"/>
              <a:gd name="connsiteX4132" fmla="*/ 138177 w 11646040"/>
              <a:gd name="connsiteY4132" fmla="*/ 101473 h 459652"/>
              <a:gd name="connsiteX4133" fmla="*/ 281326 w 11646040"/>
              <a:gd name="connsiteY4133" fmla="*/ 149763 h 459652"/>
              <a:gd name="connsiteX4134" fmla="*/ 293131 w 11646040"/>
              <a:gd name="connsiteY4134" fmla="*/ 153705 h 459652"/>
              <a:gd name="connsiteX4135" fmla="*/ 330080 w 11646040"/>
              <a:gd name="connsiteY4135" fmla="*/ 138010 h 459652"/>
              <a:gd name="connsiteX4136" fmla="*/ 146264 w 11646040"/>
              <a:gd name="connsiteY4136" fmla="*/ 63220 h 459652"/>
              <a:gd name="connsiteX4137" fmla="*/ 146264 w 11646040"/>
              <a:gd name="connsiteY4137" fmla="*/ 63183 h 459652"/>
              <a:gd name="connsiteX4138" fmla="*/ 2548 w 11646040"/>
              <a:gd name="connsiteY4138" fmla="*/ 105813 h 459652"/>
              <a:gd name="connsiteX4139" fmla="*/ 0 w 11646040"/>
              <a:gd name="connsiteY4139" fmla="*/ 108030 h 459652"/>
              <a:gd name="connsiteX4140" fmla="*/ 0 w 11646040"/>
              <a:gd name="connsiteY4140" fmla="*/ 95949 h 459652"/>
              <a:gd name="connsiteX4141" fmla="*/ 9522 w 11646040"/>
              <a:gd name="connsiteY4141" fmla="*/ 88638 h 459652"/>
              <a:gd name="connsiteX4142" fmla="*/ 185212 w 11646040"/>
              <a:gd name="connsiteY4142" fmla="*/ 55993 h 459652"/>
              <a:gd name="connsiteX4143" fmla="*/ 334636 w 11646040"/>
              <a:gd name="connsiteY4143" fmla="*/ 125709 h 459652"/>
              <a:gd name="connsiteX4144" fmla="*/ 347928 w 11646040"/>
              <a:gd name="connsiteY4144" fmla="*/ 132644 h 459652"/>
              <a:gd name="connsiteX4145" fmla="*/ 389338 w 11646040"/>
              <a:gd name="connsiteY4145" fmla="*/ 123300 h 459652"/>
              <a:gd name="connsiteX4146" fmla="*/ 144870 w 11646040"/>
              <a:gd name="connsiteY4146" fmla="*/ 13980 h 459652"/>
              <a:gd name="connsiteX4147" fmla="*/ 63966 w 11646040"/>
              <a:gd name="connsiteY4147" fmla="*/ 24406 h 459652"/>
              <a:gd name="connsiteX4148" fmla="*/ 0 w 11646040"/>
              <a:gd name="connsiteY4148" fmla="*/ 48097 h 459652"/>
              <a:gd name="connsiteX4149" fmla="*/ 0 w 11646040"/>
              <a:gd name="connsiteY4149" fmla="*/ 29431 h 459652"/>
              <a:gd name="connsiteX4150" fmla="*/ 25564 w 11646040"/>
              <a:gd name="connsiteY4150" fmla="*/ 18652 h 459652"/>
              <a:gd name="connsiteX4151" fmla="*/ 6182 w 11646040"/>
              <a:gd name="connsiteY4151" fmla="*/ 37 h 459652"/>
              <a:gd name="connsiteX4152" fmla="*/ 23751 w 11646040"/>
              <a:gd name="connsiteY4152" fmla="*/ 37 h 459652"/>
              <a:gd name="connsiteX4153" fmla="*/ 28956 w 11646040"/>
              <a:gd name="connsiteY4153" fmla="*/ 5037 h 459652"/>
              <a:gd name="connsiteX4154" fmla="*/ 41923 w 11646040"/>
              <a:gd name="connsiteY4154" fmla="*/ 13250 h 459652"/>
              <a:gd name="connsiteX4155" fmla="*/ 87749 w 11646040"/>
              <a:gd name="connsiteY4155" fmla="*/ 3066 h 459652"/>
              <a:gd name="connsiteX4156" fmla="*/ 85147 w 11646040"/>
              <a:gd name="connsiteY4156" fmla="*/ 37 h 459652"/>
              <a:gd name="connsiteX4157" fmla="*/ 111127 w 11646040"/>
              <a:gd name="connsiteY4157" fmla="*/ 37 h 459652"/>
              <a:gd name="connsiteX4158" fmla="*/ 120236 w 11646040"/>
              <a:gd name="connsiteY4158" fmla="*/ 767 h 459652"/>
              <a:gd name="connsiteX4159" fmla="*/ 175776 w 11646040"/>
              <a:gd name="connsiteY4159" fmla="*/ 840 h 459652"/>
              <a:gd name="connsiteX4160" fmla="*/ 184747 w 11646040"/>
              <a:gd name="connsiteY4160" fmla="*/ 0 h 459652"/>
            </a:gdLst>
            <a:ahLst/>
            <a:cxnLst/>
            <a:rect l="l" t="t" r="r" b="b"/>
            <a:pathLst>
              <a:path h="459652" w="11646040">
                <a:moveTo>
                  <a:pt x="11310803" y="443424"/>
                </a:moveTo>
                <a:lnTo>
                  <a:pt x="11307527" y="459652"/>
                </a:lnTo>
                <a:lnTo>
                  <a:pt x="11285438" y="459652"/>
                </a:lnTo>
                <a:lnTo>
                  <a:pt x="11299568" y="448862"/>
                </a:lnTo>
                <a:close/>
                <a:moveTo>
                  <a:pt x="11133226" y="432285"/>
                </a:moveTo>
                <a:cubicBezTo>
                  <a:pt x="11143337" y="431845"/>
                  <a:pt x="11153773" y="433719"/>
                  <a:pt x="11163830" y="438288"/>
                </a:cubicBezTo>
                <a:lnTo>
                  <a:pt x="11191134" y="459652"/>
                </a:lnTo>
                <a:lnTo>
                  <a:pt x="11175665" y="459652"/>
                </a:lnTo>
                <a:lnTo>
                  <a:pt x="11165422" y="447647"/>
                </a:lnTo>
                <a:cubicBezTo>
                  <a:pt x="11157330" y="442774"/>
                  <a:pt x="11147152" y="439562"/>
                  <a:pt x="11137368" y="439398"/>
                </a:cubicBezTo>
                <a:cubicBezTo>
                  <a:pt x="11127329" y="439216"/>
                  <a:pt x="11116848" y="442209"/>
                  <a:pt x="11108436" y="446999"/>
                </a:cubicBezTo>
                <a:lnTo>
                  <a:pt x="11097066" y="459652"/>
                </a:lnTo>
                <a:lnTo>
                  <a:pt x="11082065" y="459652"/>
                </a:lnTo>
                <a:lnTo>
                  <a:pt x="11104565" y="440169"/>
                </a:lnTo>
                <a:cubicBezTo>
                  <a:pt x="11113326" y="435480"/>
                  <a:pt x="11123114" y="432725"/>
                  <a:pt x="11133226" y="432285"/>
                </a:cubicBezTo>
                <a:close/>
                <a:moveTo>
                  <a:pt x="10522750" y="432285"/>
                </a:moveTo>
                <a:cubicBezTo>
                  <a:pt x="10532862" y="431845"/>
                  <a:pt x="10543297" y="433719"/>
                  <a:pt x="10553354" y="438288"/>
                </a:cubicBezTo>
                <a:lnTo>
                  <a:pt x="10580657" y="459652"/>
                </a:lnTo>
                <a:lnTo>
                  <a:pt x="10565190" y="459652"/>
                </a:lnTo>
                <a:lnTo>
                  <a:pt x="10554948" y="447647"/>
                </a:lnTo>
                <a:cubicBezTo>
                  <a:pt x="10546855" y="442774"/>
                  <a:pt x="10536677" y="439562"/>
                  <a:pt x="10526893" y="439398"/>
                </a:cubicBezTo>
                <a:cubicBezTo>
                  <a:pt x="10516854" y="439216"/>
                  <a:pt x="10506373" y="442209"/>
                  <a:pt x="10497961" y="446999"/>
                </a:cubicBezTo>
                <a:lnTo>
                  <a:pt x="10486591" y="459652"/>
                </a:lnTo>
                <a:lnTo>
                  <a:pt x="10471590" y="459652"/>
                </a:lnTo>
                <a:lnTo>
                  <a:pt x="10494089" y="440169"/>
                </a:lnTo>
                <a:cubicBezTo>
                  <a:pt x="10502851" y="435480"/>
                  <a:pt x="10512639" y="432725"/>
                  <a:pt x="10522750" y="432285"/>
                </a:cubicBezTo>
                <a:close/>
                <a:moveTo>
                  <a:pt x="9912275" y="432285"/>
                </a:moveTo>
                <a:cubicBezTo>
                  <a:pt x="9922387" y="431845"/>
                  <a:pt x="9932822" y="433719"/>
                  <a:pt x="9942879" y="438288"/>
                </a:cubicBezTo>
                <a:lnTo>
                  <a:pt x="9970182" y="459652"/>
                </a:lnTo>
                <a:lnTo>
                  <a:pt x="9954714" y="459652"/>
                </a:lnTo>
                <a:lnTo>
                  <a:pt x="9944471" y="447647"/>
                </a:lnTo>
                <a:cubicBezTo>
                  <a:pt x="9936379" y="442774"/>
                  <a:pt x="9926200" y="439562"/>
                  <a:pt x="9916417" y="439398"/>
                </a:cubicBezTo>
                <a:cubicBezTo>
                  <a:pt x="9906378" y="439216"/>
                  <a:pt x="9895897" y="442209"/>
                  <a:pt x="9887485" y="446999"/>
                </a:cubicBezTo>
                <a:lnTo>
                  <a:pt x="9876115" y="459652"/>
                </a:lnTo>
                <a:lnTo>
                  <a:pt x="9861114" y="459652"/>
                </a:lnTo>
                <a:lnTo>
                  <a:pt x="9883614" y="440169"/>
                </a:lnTo>
                <a:cubicBezTo>
                  <a:pt x="9892376" y="435480"/>
                  <a:pt x="9902164" y="432725"/>
                  <a:pt x="9912275" y="432285"/>
                </a:cubicBezTo>
                <a:close/>
                <a:moveTo>
                  <a:pt x="9301799" y="432285"/>
                </a:moveTo>
                <a:cubicBezTo>
                  <a:pt x="9311911" y="431845"/>
                  <a:pt x="9322347" y="433719"/>
                  <a:pt x="9332404" y="438288"/>
                </a:cubicBezTo>
                <a:lnTo>
                  <a:pt x="9359707" y="459652"/>
                </a:lnTo>
                <a:lnTo>
                  <a:pt x="9344239" y="459652"/>
                </a:lnTo>
                <a:lnTo>
                  <a:pt x="9333996" y="447647"/>
                </a:lnTo>
                <a:cubicBezTo>
                  <a:pt x="9325903" y="442774"/>
                  <a:pt x="9315725" y="439562"/>
                  <a:pt x="9305942" y="439398"/>
                </a:cubicBezTo>
                <a:cubicBezTo>
                  <a:pt x="9295903" y="439216"/>
                  <a:pt x="9285423" y="442209"/>
                  <a:pt x="9277010" y="446999"/>
                </a:cubicBezTo>
                <a:lnTo>
                  <a:pt x="9265641" y="459652"/>
                </a:lnTo>
                <a:lnTo>
                  <a:pt x="9250639" y="459652"/>
                </a:lnTo>
                <a:lnTo>
                  <a:pt x="9273138" y="440169"/>
                </a:lnTo>
                <a:cubicBezTo>
                  <a:pt x="9281900" y="435480"/>
                  <a:pt x="9291688" y="432725"/>
                  <a:pt x="9301799" y="432285"/>
                </a:cubicBezTo>
                <a:close/>
                <a:moveTo>
                  <a:pt x="8691325" y="432285"/>
                </a:moveTo>
                <a:cubicBezTo>
                  <a:pt x="8701436" y="431845"/>
                  <a:pt x="8711872" y="433719"/>
                  <a:pt x="8721929" y="438288"/>
                </a:cubicBezTo>
                <a:lnTo>
                  <a:pt x="8749232" y="459652"/>
                </a:lnTo>
                <a:lnTo>
                  <a:pt x="8733764" y="459652"/>
                </a:lnTo>
                <a:lnTo>
                  <a:pt x="8723521" y="447647"/>
                </a:lnTo>
                <a:cubicBezTo>
                  <a:pt x="8715428" y="442774"/>
                  <a:pt x="8705250" y="439562"/>
                  <a:pt x="8695467" y="439398"/>
                </a:cubicBezTo>
                <a:cubicBezTo>
                  <a:pt x="8685428" y="439216"/>
                  <a:pt x="8674947" y="442209"/>
                  <a:pt x="8666535" y="446999"/>
                </a:cubicBezTo>
                <a:lnTo>
                  <a:pt x="8655165" y="459652"/>
                </a:lnTo>
                <a:lnTo>
                  <a:pt x="8640164" y="459652"/>
                </a:lnTo>
                <a:lnTo>
                  <a:pt x="8662663" y="440169"/>
                </a:lnTo>
                <a:cubicBezTo>
                  <a:pt x="8671425" y="435480"/>
                  <a:pt x="8681213" y="432725"/>
                  <a:pt x="8691325" y="432285"/>
                </a:cubicBezTo>
                <a:close/>
                <a:moveTo>
                  <a:pt x="8080849" y="432285"/>
                </a:moveTo>
                <a:cubicBezTo>
                  <a:pt x="8090961" y="431845"/>
                  <a:pt x="8101397" y="433719"/>
                  <a:pt x="8111454" y="438288"/>
                </a:cubicBezTo>
                <a:lnTo>
                  <a:pt x="8138757" y="459652"/>
                </a:lnTo>
                <a:lnTo>
                  <a:pt x="8123288" y="459652"/>
                </a:lnTo>
                <a:lnTo>
                  <a:pt x="8113046" y="447647"/>
                </a:lnTo>
                <a:cubicBezTo>
                  <a:pt x="8104953" y="442774"/>
                  <a:pt x="8094775" y="439562"/>
                  <a:pt x="8084992" y="439398"/>
                </a:cubicBezTo>
                <a:cubicBezTo>
                  <a:pt x="8074953" y="439216"/>
                  <a:pt x="8064472" y="442209"/>
                  <a:pt x="8056060" y="446999"/>
                </a:cubicBezTo>
                <a:lnTo>
                  <a:pt x="8044690" y="459652"/>
                </a:lnTo>
                <a:lnTo>
                  <a:pt x="8029689" y="459652"/>
                </a:lnTo>
                <a:lnTo>
                  <a:pt x="8052188" y="440169"/>
                </a:lnTo>
                <a:cubicBezTo>
                  <a:pt x="8060950" y="435480"/>
                  <a:pt x="8070738" y="432725"/>
                  <a:pt x="8080849" y="432285"/>
                </a:cubicBezTo>
                <a:close/>
                <a:moveTo>
                  <a:pt x="7470375" y="432285"/>
                </a:moveTo>
                <a:cubicBezTo>
                  <a:pt x="7480487" y="431845"/>
                  <a:pt x="7490922" y="433719"/>
                  <a:pt x="7500979" y="438288"/>
                </a:cubicBezTo>
                <a:lnTo>
                  <a:pt x="7528281" y="459652"/>
                </a:lnTo>
                <a:lnTo>
                  <a:pt x="7512815" y="459652"/>
                </a:lnTo>
                <a:lnTo>
                  <a:pt x="7502572" y="447647"/>
                </a:lnTo>
                <a:cubicBezTo>
                  <a:pt x="7494479" y="442774"/>
                  <a:pt x="7484301" y="439562"/>
                  <a:pt x="7474518" y="439398"/>
                </a:cubicBezTo>
                <a:cubicBezTo>
                  <a:pt x="7464478" y="439216"/>
                  <a:pt x="7453998" y="442209"/>
                  <a:pt x="7445585" y="446999"/>
                </a:cubicBezTo>
                <a:lnTo>
                  <a:pt x="7434216" y="459652"/>
                </a:lnTo>
                <a:lnTo>
                  <a:pt x="7419215" y="459652"/>
                </a:lnTo>
                <a:lnTo>
                  <a:pt x="7441714" y="440169"/>
                </a:lnTo>
                <a:cubicBezTo>
                  <a:pt x="7450476" y="435480"/>
                  <a:pt x="7460264" y="432725"/>
                  <a:pt x="7470375" y="432285"/>
                </a:cubicBezTo>
                <a:close/>
                <a:moveTo>
                  <a:pt x="6859901" y="432285"/>
                </a:moveTo>
                <a:cubicBezTo>
                  <a:pt x="6870013" y="431845"/>
                  <a:pt x="6880449" y="433719"/>
                  <a:pt x="6890506" y="438288"/>
                </a:cubicBezTo>
                <a:lnTo>
                  <a:pt x="6917810" y="459652"/>
                </a:lnTo>
                <a:lnTo>
                  <a:pt x="6902344" y="459652"/>
                </a:lnTo>
                <a:lnTo>
                  <a:pt x="6892099" y="447647"/>
                </a:lnTo>
                <a:cubicBezTo>
                  <a:pt x="6884006" y="442774"/>
                  <a:pt x="6873827" y="439562"/>
                  <a:pt x="6864044" y="439398"/>
                </a:cubicBezTo>
                <a:cubicBezTo>
                  <a:pt x="6854005" y="439216"/>
                  <a:pt x="6843525" y="442209"/>
                  <a:pt x="6835112" y="446999"/>
                </a:cubicBezTo>
                <a:lnTo>
                  <a:pt x="6823741" y="459652"/>
                </a:lnTo>
                <a:lnTo>
                  <a:pt x="6808741" y="459652"/>
                </a:lnTo>
                <a:lnTo>
                  <a:pt x="6831240" y="440169"/>
                </a:lnTo>
                <a:cubicBezTo>
                  <a:pt x="6840002" y="435480"/>
                  <a:pt x="6849790" y="432725"/>
                  <a:pt x="6859901" y="432285"/>
                </a:cubicBezTo>
                <a:close/>
                <a:moveTo>
                  <a:pt x="6249428" y="432285"/>
                </a:moveTo>
                <a:cubicBezTo>
                  <a:pt x="6259539" y="431845"/>
                  <a:pt x="6269974" y="433719"/>
                  <a:pt x="6280031" y="438288"/>
                </a:cubicBezTo>
                <a:lnTo>
                  <a:pt x="6307333" y="459652"/>
                </a:lnTo>
                <a:lnTo>
                  <a:pt x="6291868" y="459652"/>
                </a:lnTo>
                <a:lnTo>
                  <a:pt x="6281625" y="447647"/>
                </a:lnTo>
                <a:cubicBezTo>
                  <a:pt x="6273532" y="442774"/>
                  <a:pt x="6263354" y="439562"/>
                  <a:pt x="6253570" y="439398"/>
                </a:cubicBezTo>
                <a:cubicBezTo>
                  <a:pt x="6243531" y="439216"/>
                  <a:pt x="6233050" y="442209"/>
                  <a:pt x="6224637" y="446999"/>
                </a:cubicBezTo>
                <a:lnTo>
                  <a:pt x="6213266" y="459652"/>
                </a:lnTo>
                <a:lnTo>
                  <a:pt x="6198268" y="459652"/>
                </a:lnTo>
                <a:lnTo>
                  <a:pt x="6220767" y="440169"/>
                </a:lnTo>
                <a:cubicBezTo>
                  <a:pt x="6229529" y="435480"/>
                  <a:pt x="6239316" y="432725"/>
                  <a:pt x="6249428" y="432285"/>
                </a:cubicBezTo>
                <a:close/>
                <a:moveTo>
                  <a:pt x="5638952" y="432285"/>
                </a:moveTo>
                <a:cubicBezTo>
                  <a:pt x="5649064" y="431845"/>
                  <a:pt x="5659500" y="433719"/>
                  <a:pt x="5669557" y="438288"/>
                </a:cubicBezTo>
                <a:lnTo>
                  <a:pt x="5696860" y="459652"/>
                </a:lnTo>
                <a:lnTo>
                  <a:pt x="5681392" y="459652"/>
                </a:lnTo>
                <a:lnTo>
                  <a:pt x="5671148" y="447647"/>
                </a:lnTo>
                <a:cubicBezTo>
                  <a:pt x="5663055" y="442774"/>
                  <a:pt x="5652877" y="439562"/>
                  <a:pt x="5643094" y="439398"/>
                </a:cubicBezTo>
                <a:cubicBezTo>
                  <a:pt x="5633055" y="439216"/>
                  <a:pt x="5622575" y="442209"/>
                  <a:pt x="5614162" y="446999"/>
                </a:cubicBezTo>
                <a:lnTo>
                  <a:pt x="5602792" y="459652"/>
                </a:lnTo>
                <a:lnTo>
                  <a:pt x="5587789" y="459652"/>
                </a:lnTo>
                <a:lnTo>
                  <a:pt x="5610290" y="440169"/>
                </a:lnTo>
                <a:cubicBezTo>
                  <a:pt x="5619052" y="435480"/>
                  <a:pt x="5628840" y="432725"/>
                  <a:pt x="5638952" y="432285"/>
                </a:cubicBezTo>
                <a:close/>
                <a:moveTo>
                  <a:pt x="5028478" y="432285"/>
                </a:moveTo>
                <a:cubicBezTo>
                  <a:pt x="5038590" y="431845"/>
                  <a:pt x="5049025" y="433719"/>
                  <a:pt x="5059082" y="438288"/>
                </a:cubicBezTo>
                <a:lnTo>
                  <a:pt x="5086385" y="459652"/>
                </a:lnTo>
                <a:lnTo>
                  <a:pt x="5070916" y="459652"/>
                </a:lnTo>
                <a:lnTo>
                  <a:pt x="5060674" y="447647"/>
                </a:lnTo>
                <a:cubicBezTo>
                  <a:pt x="5052582" y="442774"/>
                  <a:pt x="5042404" y="439562"/>
                  <a:pt x="5032622" y="439398"/>
                </a:cubicBezTo>
                <a:cubicBezTo>
                  <a:pt x="5022581" y="439216"/>
                  <a:pt x="5012100" y="442209"/>
                  <a:pt x="5003687" y="446999"/>
                </a:cubicBezTo>
                <a:lnTo>
                  <a:pt x="4992317" y="459652"/>
                </a:lnTo>
                <a:lnTo>
                  <a:pt x="4977317" y="459652"/>
                </a:lnTo>
                <a:lnTo>
                  <a:pt x="4999816" y="440169"/>
                </a:lnTo>
                <a:cubicBezTo>
                  <a:pt x="5008578" y="435480"/>
                  <a:pt x="5018366" y="432725"/>
                  <a:pt x="5028478" y="432285"/>
                </a:cubicBezTo>
                <a:close/>
                <a:moveTo>
                  <a:pt x="4418003" y="432285"/>
                </a:moveTo>
                <a:cubicBezTo>
                  <a:pt x="4428115" y="431845"/>
                  <a:pt x="4438550" y="433719"/>
                  <a:pt x="4448607" y="438288"/>
                </a:cubicBezTo>
                <a:lnTo>
                  <a:pt x="4475911" y="459652"/>
                </a:lnTo>
                <a:lnTo>
                  <a:pt x="4460443" y="459652"/>
                </a:lnTo>
                <a:lnTo>
                  <a:pt x="4450201" y="447647"/>
                </a:lnTo>
                <a:cubicBezTo>
                  <a:pt x="4442108" y="442774"/>
                  <a:pt x="4431929" y="439562"/>
                  <a:pt x="4422145" y="439398"/>
                </a:cubicBezTo>
                <a:cubicBezTo>
                  <a:pt x="4412106" y="439216"/>
                  <a:pt x="4401626" y="442209"/>
                  <a:pt x="4393214" y="446999"/>
                </a:cubicBezTo>
                <a:lnTo>
                  <a:pt x="4381844" y="459652"/>
                </a:lnTo>
                <a:lnTo>
                  <a:pt x="4366843" y="459652"/>
                </a:lnTo>
                <a:lnTo>
                  <a:pt x="4389343" y="440169"/>
                </a:lnTo>
                <a:cubicBezTo>
                  <a:pt x="4398104" y="435480"/>
                  <a:pt x="4407892" y="432725"/>
                  <a:pt x="4418003" y="432285"/>
                </a:cubicBezTo>
                <a:close/>
                <a:moveTo>
                  <a:pt x="3807528" y="432285"/>
                </a:moveTo>
                <a:cubicBezTo>
                  <a:pt x="3817640" y="431845"/>
                  <a:pt x="3828076" y="433719"/>
                  <a:pt x="3838133" y="438288"/>
                </a:cubicBezTo>
                <a:lnTo>
                  <a:pt x="3865437" y="459652"/>
                </a:lnTo>
                <a:lnTo>
                  <a:pt x="3849969" y="459652"/>
                </a:lnTo>
                <a:lnTo>
                  <a:pt x="3839725" y="447647"/>
                </a:lnTo>
                <a:cubicBezTo>
                  <a:pt x="3831632" y="442774"/>
                  <a:pt x="3821454" y="439562"/>
                  <a:pt x="3811669" y="439398"/>
                </a:cubicBezTo>
                <a:cubicBezTo>
                  <a:pt x="3801631" y="439216"/>
                  <a:pt x="3791151" y="442209"/>
                  <a:pt x="3782738" y="446999"/>
                </a:cubicBezTo>
                <a:lnTo>
                  <a:pt x="3771368" y="459652"/>
                </a:lnTo>
                <a:lnTo>
                  <a:pt x="3756367" y="459652"/>
                </a:lnTo>
                <a:lnTo>
                  <a:pt x="3778867" y="440169"/>
                </a:lnTo>
                <a:cubicBezTo>
                  <a:pt x="3787628" y="435480"/>
                  <a:pt x="3797416" y="432725"/>
                  <a:pt x="3807528" y="432285"/>
                </a:cubicBezTo>
                <a:close/>
                <a:moveTo>
                  <a:pt x="3197053" y="432285"/>
                </a:moveTo>
                <a:cubicBezTo>
                  <a:pt x="3207165" y="431845"/>
                  <a:pt x="3217600" y="433719"/>
                  <a:pt x="3227658" y="438288"/>
                </a:cubicBezTo>
                <a:lnTo>
                  <a:pt x="3254961" y="459652"/>
                </a:lnTo>
                <a:lnTo>
                  <a:pt x="3239493" y="459652"/>
                </a:lnTo>
                <a:lnTo>
                  <a:pt x="3229251" y="447647"/>
                </a:lnTo>
                <a:cubicBezTo>
                  <a:pt x="3221158" y="442774"/>
                  <a:pt x="3210979" y="439562"/>
                  <a:pt x="3201195" y="439398"/>
                </a:cubicBezTo>
                <a:cubicBezTo>
                  <a:pt x="3191156" y="439216"/>
                  <a:pt x="3180676" y="442209"/>
                  <a:pt x="3172264" y="446999"/>
                </a:cubicBezTo>
                <a:lnTo>
                  <a:pt x="3160894" y="459652"/>
                </a:lnTo>
                <a:lnTo>
                  <a:pt x="3145893" y="459652"/>
                </a:lnTo>
                <a:lnTo>
                  <a:pt x="3168393" y="440169"/>
                </a:lnTo>
                <a:cubicBezTo>
                  <a:pt x="3177154" y="435480"/>
                  <a:pt x="3186942" y="432725"/>
                  <a:pt x="3197053" y="432285"/>
                </a:cubicBezTo>
                <a:close/>
                <a:moveTo>
                  <a:pt x="2586579" y="432285"/>
                </a:moveTo>
                <a:cubicBezTo>
                  <a:pt x="2596691" y="431845"/>
                  <a:pt x="2607126" y="433719"/>
                  <a:pt x="2617183" y="438288"/>
                </a:cubicBezTo>
                <a:lnTo>
                  <a:pt x="2644486" y="459652"/>
                </a:lnTo>
                <a:lnTo>
                  <a:pt x="2629019" y="459652"/>
                </a:lnTo>
                <a:lnTo>
                  <a:pt x="2618776" y="447647"/>
                </a:lnTo>
                <a:cubicBezTo>
                  <a:pt x="2610683" y="442774"/>
                  <a:pt x="2600504" y="439562"/>
                  <a:pt x="2590721" y="439398"/>
                </a:cubicBezTo>
                <a:cubicBezTo>
                  <a:pt x="2580683" y="439216"/>
                  <a:pt x="2570202" y="442209"/>
                  <a:pt x="2561790" y="446999"/>
                </a:cubicBezTo>
                <a:lnTo>
                  <a:pt x="2550420" y="459652"/>
                </a:lnTo>
                <a:lnTo>
                  <a:pt x="2535418" y="459652"/>
                </a:lnTo>
                <a:lnTo>
                  <a:pt x="2557918" y="440169"/>
                </a:lnTo>
                <a:cubicBezTo>
                  <a:pt x="2566680" y="435480"/>
                  <a:pt x="2576468" y="432725"/>
                  <a:pt x="2586579" y="432285"/>
                </a:cubicBezTo>
                <a:close/>
                <a:moveTo>
                  <a:pt x="1976103" y="432285"/>
                </a:moveTo>
                <a:cubicBezTo>
                  <a:pt x="1986214" y="431845"/>
                  <a:pt x="1996650" y="433719"/>
                  <a:pt x="2006707" y="438288"/>
                </a:cubicBezTo>
                <a:lnTo>
                  <a:pt x="2034010" y="459652"/>
                </a:lnTo>
                <a:lnTo>
                  <a:pt x="2018543" y="459652"/>
                </a:lnTo>
                <a:lnTo>
                  <a:pt x="2008299" y="447647"/>
                </a:lnTo>
                <a:cubicBezTo>
                  <a:pt x="2000206" y="442774"/>
                  <a:pt x="1990028" y="439562"/>
                  <a:pt x="1980245" y="439398"/>
                </a:cubicBezTo>
                <a:cubicBezTo>
                  <a:pt x="1970206" y="439216"/>
                  <a:pt x="1959725" y="442209"/>
                  <a:pt x="1951313" y="446999"/>
                </a:cubicBezTo>
                <a:lnTo>
                  <a:pt x="1939943" y="459652"/>
                </a:lnTo>
                <a:lnTo>
                  <a:pt x="1924942" y="459652"/>
                </a:lnTo>
                <a:lnTo>
                  <a:pt x="1947441" y="440169"/>
                </a:lnTo>
                <a:cubicBezTo>
                  <a:pt x="1956203" y="435480"/>
                  <a:pt x="1965991" y="432725"/>
                  <a:pt x="1976103" y="432285"/>
                </a:cubicBezTo>
                <a:close/>
                <a:moveTo>
                  <a:pt x="1365627" y="432285"/>
                </a:moveTo>
                <a:cubicBezTo>
                  <a:pt x="1375739" y="431845"/>
                  <a:pt x="1386174" y="433719"/>
                  <a:pt x="1396232" y="438288"/>
                </a:cubicBezTo>
                <a:lnTo>
                  <a:pt x="1423534" y="459652"/>
                </a:lnTo>
                <a:lnTo>
                  <a:pt x="1408067" y="459652"/>
                </a:lnTo>
                <a:lnTo>
                  <a:pt x="1397824" y="447647"/>
                </a:lnTo>
                <a:cubicBezTo>
                  <a:pt x="1389732" y="442774"/>
                  <a:pt x="1379553" y="439562"/>
                  <a:pt x="1369770" y="439398"/>
                </a:cubicBezTo>
                <a:cubicBezTo>
                  <a:pt x="1359731" y="439216"/>
                  <a:pt x="1349250" y="442209"/>
                  <a:pt x="1340838" y="446999"/>
                </a:cubicBezTo>
                <a:lnTo>
                  <a:pt x="1329468" y="459652"/>
                </a:lnTo>
                <a:lnTo>
                  <a:pt x="1314466" y="459652"/>
                </a:lnTo>
                <a:lnTo>
                  <a:pt x="1336966" y="440169"/>
                </a:lnTo>
                <a:cubicBezTo>
                  <a:pt x="1345728" y="435480"/>
                  <a:pt x="1355516" y="432725"/>
                  <a:pt x="1365627" y="432285"/>
                </a:cubicBezTo>
                <a:close/>
                <a:moveTo>
                  <a:pt x="755153" y="432285"/>
                </a:moveTo>
                <a:cubicBezTo>
                  <a:pt x="765265" y="431845"/>
                  <a:pt x="775700" y="433719"/>
                  <a:pt x="785757" y="438288"/>
                </a:cubicBezTo>
                <a:lnTo>
                  <a:pt x="813060" y="459652"/>
                </a:lnTo>
                <a:lnTo>
                  <a:pt x="797593" y="459652"/>
                </a:lnTo>
                <a:lnTo>
                  <a:pt x="787350" y="447647"/>
                </a:lnTo>
                <a:cubicBezTo>
                  <a:pt x="779257" y="442774"/>
                  <a:pt x="769078" y="439562"/>
                  <a:pt x="759295" y="439398"/>
                </a:cubicBezTo>
                <a:cubicBezTo>
                  <a:pt x="749256" y="439216"/>
                  <a:pt x="738775" y="442209"/>
                  <a:pt x="730363" y="446999"/>
                </a:cubicBezTo>
                <a:lnTo>
                  <a:pt x="718993" y="459652"/>
                </a:lnTo>
                <a:lnTo>
                  <a:pt x="703992" y="459652"/>
                </a:lnTo>
                <a:lnTo>
                  <a:pt x="726492" y="440169"/>
                </a:lnTo>
                <a:cubicBezTo>
                  <a:pt x="735253" y="435480"/>
                  <a:pt x="745041" y="432725"/>
                  <a:pt x="755153" y="432285"/>
                </a:cubicBezTo>
                <a:close/>
                <a:moveTo>
                  <a:pt x="10830991" y="411256"/>
                </a:moveTo>
                <a:cubicBezTo>
                  <a:pt x="10877108" y="411037"/>
                  <a:pt x="10923355" y="421803"/>
                  <a:pt x="10963381" y="443968"/>
                </a:cubicBezTo>
                <a:lnTo>
                  <a:pt x="10986149" y="459652"/>
                </a:lnTo>
                <a:lnTo>
                  <a:pt x="10962893" y="459652"/>
                </a:lnTo>
                <a:lnTo>
                  <a:pt x="10922708" y="436327"/>
                </a:lnTo>
                <a:cubicBezTo>
                  <a:pt x="10895699" y="426814"/>
                  <a:pt x="10865942" y="421914"/>
                  <a:pt x="10833455" y="421768"/>
                </a:cubicBezTo>
                <a:cubicBezTo>
                  <a:pt x="10832618" y="421768"/>
                  <a:pt x="10831828" y="421768"/>
                  <a:pt x="10830991" y="421804"/>
                </a:cubicBezTo>
                <a:lnTo>
                  <a:pt x="10830991" y="421695"/>
                </a:lnTo>
                <a:cubicBezTo>
                  <a:pt x="10829504" y="421695"/>
                  <a:pt x="10828064" y="421695"/>
                  <a:pt x="10826576" y="421731"/>
                </a:cubicBezTo>
                <a:cubicBezTo>
                  <a:pt x="10794484" y="422151"/>
                  <a:pt x="10765133" y="427207"/>
                  <a:pt x="10738502" y="436738"/>
                </a:cubicBezTo>
                <a:lnTo>
                  <a:pt x="10699223" y="459652"/>
                </a:lnTo>
                <a:lnTo>
                  <a:pt x="10674963" y="459652"/>
                </a:lnTo>
                <a:lnTo>
                  <a:pt x="10689092" y="448862"/>
                </a:lnTo>
                <a:cubicBezTo>
                  <a:pt x="10730235" y="423537"/>
                  <a:pt x="10777868" y="411402"/>
                  <a:pt x="10830991" y="412059"/>
                </a:cubicBezTo>
                <a:close/>
                <a:moveTo>
                  <a:pt x="10220516" y="411256"/>
                </a:moveTo>
                <a:cubicBezTo>
                  <a:pt x="10266633" y="411037"/>
                  <a:pt x="10312880" y="421803"/>
                  <a:pt x="10352906" y="443968"/>
                </a:cubicBezTo>
                <a:lnTo>
                  <a:pt x="10375674" y="459652"/>
                </a:lnTo>
                <a:lnTo>
                  <a:pt x="10352417" y="459652"/>
                </a:lnTo>
                <a:lnTo>
                  <a:pt x="10312233" y="436327"/>
                </a:lnTo>
                <a:cubicBezTo>
                  <a:pt x="10285223" y="426814"/>
                  <a:pt x="10255466" y="421914"/>
                  <a:pt x="10222979" y="421768"/>
                </a:cubicBezTo>
                <a:cubicBezTo>
                  <a:pt x="10222143" y="421768"/>
                  <a:pt x="10221352" y="421768"/>
                  <a:pt x="10220516" y="421804"/>
                </a:cubicBezTo>
                <a:lnTo>
                  <a:pt x="10220516" y="421695"/>
                </a:lnTo>
                <a:cubicBezTo>
                  <a:pt x="10219029" y="421695"/>
                  <a:pt x="10217589" y="421695"/>
                  <a:pt x="10216101" y="421731"/>
                </a:cubicBezTo>
                <a:cubicBezTo>
                  <a:pt x="10184009" y="422151"/>
                  <a:pt x="10154658" y="427207"/>
                  <a:pt x="10128027" y="436738"/>
                </a:cubicBezTo>
                <a:lnTo>
                  <a:pt x="10088747" y="459652"/>
                </a:lnTo>
                <a:lnTo>
                  <a:pt x="10064487" y="459652"/>
                </a:lnTo>
                <a:lnTo>
                  <a:pt x="10078617" y="448862"/>
                </a:lnTo>
                <a:cubicBezTo>
                  <a:pt x="10119759" y="423537"/>
                  <a:pt x="10167393" y="411402"/>
                  <a:pt x="10220516" y="412059"/>
                </a:cubicBezTo>
                <a:close/>
                <a:moveTo>
                  <a:pt x="9610041" y="411256"/>
                </a:moveTo>
                <a:cubicBezTo>
                  <a:pt x="9656157" y="411037"/>
                  <a:pt x="9702405" y="421803"/>
                  <a:pt x="9742430" y="443968"/>
                </a:cubicBezTo>
                <a:lnTo>
                  <a:pt x="9765199" y="459652"/>
                </a:lnTo>
                <a:lnTo>
                  <a:pt x="9741942" y="459652"/>
                </a:lnTo>
                <a:lnTo>
                  <a:pt x="9701757" y="436327"/>
                </a:lnTo>
                <a:cubicBezTo>
                  <a:pt x="9674748" y="426814"/>
                  <a:pt x="9644991" y="421914"/>
                  <a:pt x="9612503" y="421768"/>
                </a:cubicBezTo>
                <a:cubicBezTo>
                  <a:pt x="9611667" y="421768"/>
                  <a:pt x="9610877" y="421768"/>
                  <a:pt x="9610041" y="421804"/>
                </a:cubicBezTo>
                <a:lnTo>
                  <a:pt x="9610041" y="421695"/>
                </a:lnTo>
                <a:cubicBezTo>
                  <a:pt x="9608554" y="421695"/>
                  <a:pt x="9607113" y="421695"/>
                  <a:pt x="9605626" y="421731"/>
                </a:cubicBezTo>
                <a:cubicBezTo>
                  <a:pt x="9573533" y="422151"/>
                  <a:pt x="9544183" y="427207"/>
                  <a:pt x="9517552" y="436738"/>
                </a:cubicBezTo>
                <a:lnTo>
                  <a:pt x="9478272" y="459652"/>
                </a:lnTo>
                <a:lnTo>
                  <a:pt x="9454012" y="459652"/>
                </a:lnTo>
                <a:lnTo>
                  <a:pt x="9468142" y="448862"/>
                </a:lnTo>
                <a:cubicBezTo>
                  <a:pt x="9509285" y="423537"/>
                  <a:pt x="9556918" y="411402"/>
                  <a:pt x="9610041" y="412059"/>
                </a:cubicBezTo>
                <a:close/>
                <a:moveTo>
                  <a:pt x="8999566" y="411256"/>
                </a:moveTo>
                <a:cubicBezTo>
                  <a:pt x="9045682" y="411037"/>
                  <a:pt x="9091930" y="421803"/>
                  <a:pt x="9131956" y="443968"/>
                </a:cubicBezTo>
                <a:lnTo>
                  <a:pt x="9154724" y="459652"/>
                </a:lnTo>
                <a:lnTo>
                  <a:pt x="9131467" y="459652"/>
                </a:lnTo>
                <a:lnTo>
                  <a:pt x="9091282" y="436327"/>
                </a:lnTo>
                <a:cubicBezTo>
                  <a:pt x="9064273" y="426814"/>
                  <a:pt x="9034516" y="421914"/>
                  <a:pt x="9002028" y="421768"/>
                </a:cubicBezTo>
                <a:cubicBezTo>
                  <a:pt x="9001192" y="421768"/>
                  <a:pt x="9000402" y="421768"/>
                  <a:pt x="8999566" y="421804"/>
                </a:cubicBezTo>
                <a:lnTo>
                  <a:pt x="8999566" y="421695"/>
                </a:lnTo>
                <a:cubicBezTo>
                  <a:pt x="8998078" y="421695"/>
                  <a:pt x="8996638" y="421695"/>
                  <a:pt x="8995151" y="421731"/>
                </a:cubicBezTo>
                <a:cubicBezTo>
                  <a:pt x="8963058" y="422151"/>
                  <a:pt x="8933707" y="427207"/>
                  <a:pt x="8907076" y="436738"/>
                </a:cubicBezTo>
                <a:lnTo>
                  <a:pt x="8867797" y="459652"/>
                </a:lnTo>
                <a:lnTo>
                  <a:pt x="8843537" y="459652"/>
                </a:lnTo>
                <a:lnTo>
                  <a:pt x="8857666" y="448862"/>
                </a:lnTo>
                <a:cubicBezTo>
                  <a:pt x="8898809" y="423537"/>
                  <a:pt x="8946443" y="411402"/>
                  <a:pt x="8999566" y="412059"/>
                </a:cubicBezTo>
                <a:close/>
                <a:moveTo>
                  <a:pt x="8389091" y="411256"/>
                </a:moveTo>
                <a:cubicBezTo>
                  <a:pt x="8435207" y="411037"/>
                  <a:pt x="8481455" y="421803"/>
                  <a:pt x="8521480" y="443968"/>
                </a:cubicBezTo>
                <a:lnTo>
                  <a:pt x="8544249" y="459652"/>
                </a:lnTo>
                <a:lnTo>
                  <a:pt x="8520992" y="459652"/>
                </a:lnTo>
                <a:lnTo>
                  <a:pt x="8480807" y="436327"/>
                </a:lnTo>
                <a:cubicBezTo>
                  <a:pt x="8453798" y="426814"/>
                  <a:pt x="8424041" y="421914"/>
                  <a:pt x="8391553" y="421768"/>
                </a:cubicBezTo>
                <a:cubicBezTo>
                  <a:pt x="8390717" y="421768"/>
                  <a:pt x="8389927" y="421768"/>
                  <a:pt x="8389091" y="421804"/>
                </a:cubicBezTo>
                <a:lnTo>
                  <a:pt x="8389091" y="421695"/>
                </a:lnTo>
                <a:cubicBezTo>
                  <a:pt x="8387603" y="421695"/>
                  <a:pt x="8386163" y="421695"/>
                  <a:pt x="8384676" y="421731"/>
                </a:cubicBezTo>
                <a:cubicBezTo>
                  <a:pt x="8352583" y="422151"/>
                  <a:pt x="8323233" y="427207"/>
                  <a:pt x="8296601" y="436738"/>
                </a:cubicBezTo>
                <a:lnTo>
                  <a:pt x="8257322" y="459652"/>
                </a:lnTo>
                <a:lnTo>
                  <a:pt x="8233062" y="459652"/>
                </a:lnTo>
                <a:lnTo>
                  <a:pt x="8247191" y="448862"/>
                </a:lnTo>
                <a:cubicBezTo>
                  <a:pt x="8288334" y="423537"/>
                  <a:pt x="8335968" y="411402"/>
                  <a:pt x="8389091" y="412059"/>
                </a:cubicBezTo>
                <a:close/>
                <a:moveTo>
                  <a:pt x="7778616" y="411256"/>
                </a:moveTo>
                <a:cubicBezTo>
                  <a:pt x="7824732" y="411037"/>
                  <a:pt x="7870980" y="421803"/>
                  <a:pt x="7911006" y="443968"/>
                </a:cubicBezTo>
                <a:lnTo>
                  <a:pt x="7933774" y="459652"/>
                </a:lnTo>
                <a:lnTo>
                  <a:pt x="7910517" y="459652"/>
                </a:lnTo>
                <a:lnTo>
                  <a:pt x="7870332" y="436327"/>
                </a:lnTo>
                <a:cubicBezTo>
                  <a:pt x="7843323" y="426814"/>
                  <a:pt x="7813566" y="421914"/>
                  <a:pt x="7781078" y="421768"/>
                </a:cubicBezTo>
                <a:cubicBezTo>
                  <a:pt x="7780242" y="421768"/>
                  <a:pt x="7779452" y="421768"/>
                  <a:pt x="7778616" y="421804"/>
                </a:cubicBezTo>
                <a:lnTo>
                  <a:pt x="7778616" y="421695"/>
                </a:lnTo>
                <a:cubicBezTo>
                  <a:pt x="7777128" y="421695"/>
                  <a:pt x="7775688" y="421695"/>
                  <a:pt x="7774200" y="421731"/>
                </a:cubicBezTo>
                <a:cubicBezTo>
                  <a:pt x="7742107" y="422151"/>
                  <a:pt x="7712757" y="427207"/>
                  <a:pt x="7686126" y="436738"/>
                </a:cubicBezTo>
                <a:lnTo>
                  <a:pt x="7646847" y="459652"/>
                </a:lnTo>
                <a:lnTo>
                  <a:pt x="7622587" y="459652"/>
                </a:lnTo>
                <a:lnTo>
                  <a:pt x="7636716" y="448862"/>
                </a:lnTo>
                <a:cubicBezTo>
                  <a:pt x="7677859" y="423537"/>
                  <a:pt x="7725494" y="411402"/>
                  <a:pt x="7778616" y="412059"/>
                </a:cubicBezTo>
                <a:close/>
                <a:moveTo>
                  <a:pt x="7168142" y="411256"/>
                </a:moveTo>
                <a:cubicBezTo>
                  <a:pt x="7214258" y="411037"/>
                  <a:pt x="7260506" y="421803"/>
                  <a:pt x="7300532" y="443968"/>
                </a:cubicBezTo>
                <a:lnTo>
                  <a:pt x="7323300" y="459652"/>
                </a:lnTo>
                <a:lnTo>
                  <a:pt x="7300043" y="459652"/>
                </a:lnTo>
                <a:lnTo>
                  <a:pt x="7259858" y="436327"/>
                </a:lnTo>
                <a:cubicBezTo>
                  <a:pt x="7232849" y="426814"/>
                  <a:pt x="7203093" y="421914"/>
                  <a:pt x="7170605" y="421768"/>
                </a:cubicBezTo>
                <a:cubicBezTo>
                  <a:pt x="7169768" y="421768"/>
                  <a:pt x="7168979" y="421768"/>
                  <a:pt x="7168142" y="421804"/>
                </a:cubicBezTo>
                <a:lnTo>
                  <a:pt x="7168142" y="421695"/>
                </a:lnTo>
                <a:cubicBezTo>
                  <a:pt x="7166654" y="421695"/>
                  <a:pt x="7165214" y="421695"/>
                  <a:pt x="7163726" y="421731"/>
                </a:cubicBezTo>
                <a:cubicBezTo>
                  <a:pt x="7131634" y="422151"/>
                  <a:pt x="7102284" y="427207"/>
                  <a:pt x="7075653" y="436738"/>
                </a:cubicBezTo>
                <a:lnTo>
                  <a:pt x="7036374" y="459652"/>
                </a:lnTo>
                <a:lnTo>
                  <a:pt x="7012113" y="459652"/>
                </a:lnTo>
                <a:lnTo>
                  <a:pt x="7026243" y="448862"/>
                </a:lnTo>
                <a:cubicBezTo>
                  <a:pt x="7067385" y="423537"/>
                  <a:pt x="7115018" y="411402"/>
                  <a:pt x="7168142" y="412059"/>
                </a:cubicBezTo>
                <a:close/>
                <a:moveTo>
                  <a:pt x="6557668" y="411256"/>
                </a:moveTo>
                <a:cubicBezTo>
                  <a:pt x="6603785" y="411037"/>
                  <a:pt x="6650032" y="421803"/>
                  <a:pt x="6690058" y="443968"/>
                </a:cubicBezTo>
                <a:lnTo>
                  <a:pt x="6712827" y="459652"/>
                </a:lnTo>
                <a:lnTo>
                  <a:pt x="6689569" y="459652"/>
                </a:lnTo>
                <a:lnTo>
                  <a:pt x="6649384" y="436327"/>
                </a:lnTo>
                <a:cubicBezTo>
                  <a:pt x="6622375" y="426814"/>
                  <a:pt x="6592619" y="421914"/>
                  <a:pt x="6560131" y="421768"/>
                </a:cubicBezTo>
                <a:cubicBezTo>
                  <a:pt x="6559295" y="421768"/>
                  <a:pt x="6558505" y="421768"/>
                  <a:pt x="6557668" y="421804"/>
                </a:cubicBezTo>
                <a:lnTo>
                  <a:pt x="6557668" y="421695"/>
                </a:lnTo>
                <a:cubicBezTo>
                  <a:pt x="6556182" y="421695"/>
                  <a:pt x="6554740" y="421695"/>
                  <a:pt x="6553252" y="421731"/>
                </a:cubicBezTo>
                <a:cubicBezTo>
                  <a:pt x="6521160" y="422151"/>
                  <a:pt x="6491810" y="427207"/>
                  <a:pt x="6465178" y="436738"/>
                </a:cubicBezTo>
                <a:lnTo>
                  <a:pt x="6425900" y="459652"/>
                </a:lnTo>
                <a:lnTo>
                  <a:pt x="6401639" y="459652"/>
                </a:lnTo>
                <a:lnTo>
                  <a:pt x="6415768" y="448862"/>
                </a:lnTo>
                <a:cubicBezTo>
                  <a:pt x="6456911" y="423537"/>
                  <a:pt x="6504544" y="411402"/>
                  <a:pt x="6557668" y="412059"/>
                </a:cubicBezTo>
                <a:close/>
                <a:moveTo>
                  <a:pt x="5947191" y="411256"/>
                </a:moveTo>
                <a:cubicBezTo>
                  <a:pt x="5993309" y="411037"/>
                  <a:pt x="6039557" y="421803"/>
                  <a:pt x="6079582" y="443968"/>
                </a:cubicBezTo>
                <a:lnTo>
                  <a:pt x="6102350" y="459652"/>
                </a:lnTo>
                <a:lnTo>
                  <a:pt x="6079093" y="459652"/>
                </a:lnTo>
                <a:lnTo>
                  <a:pt x="6038908" y="436327"/>
                </a:lnTo>
                <a:cubicBezTo>
                  <a:pt x="6011899" y="426814"/>
                  <a:pt x="5982143" y="421914"/>
                  <a:pt x="5949657" y="421768"/>
                </a:cubicBezTo>
                <a:cubicBezTo>
                  <a:pt x="5948818" y="421768"/>
                  <a:pt x="5948029" y="421768"/>
                  <a:pt x="5947191" y="421804"/>
                </a:cubicBezTo>
                <a:lnTo>
                  <a:pt x="5947191" y="421695"/>
                </a:lnTo>
                <a:cubicBezTo>
                  <a:pt x="5945704" y="421695"/>
                  <a:pt x="5944265" y="421695"/>
                  <a:pt x="5942776" y="421731"/>
                </a:cubicBezTo>
                <a:cubicBezTo>
                  <a:pt x="5910684" y="422151"/>
                  <a:pt x="5881334" y="427207"/>
                  <a:pt x="5854703" y="436738"/>
                </a:cubicBezTo>
                <a:lnTo>
                  <a:pt x="5815424" y="459652"/>
                </a:lnTo>
                <a:lnTo>
                  <a:pt x="5791163" y="459652"/>
                </a:lnTo>
                <a:lnTo>
                  <a:pt x="5805293" y="448862"/>
                </a:lnTo>
                <a:cubicBezTo>
                  <a:pt x="5846436" y="423537"/>
                  <a:pt x="5894069" y="411402"/>
                  <a:pt x="5947191" y="412059"/>
                </a:cubicBezTo>
                <a:close/>
                <a:moveTo>
                  <a:pt x="5336717" y="411256"/>
                </a:moveTo>
                <a:cubicBezTo>
                  <a:pt x="5382834" y="411037"/>
                  <a:pt x="5429082" y="421803"/>
                  <a:pt x="5469107" y="443968"/>
                </a:cubicBezTo>
                <a:lnTo>
                  <a:pt x="5491875" y="459652"/>
                </a:lnTo>
                <a:lnTo>
                  <a:pt x="5468619" y="459652"/>
                </a:lnTo>
                <a:lnTo>
                  <a:pt x="5428434" y="436327"/>
                </a:lnTo>
                <a:cubicBezTo>
                  <a:pt x="5401425" y="426814"/>
                  <a:pt x="5371667" y="421914"/>
                  <a:pt x="5339180" y="421768"/>
                </a:cubicBezTo>
                <a:cubicBezTo>
                  <a:pt x="5338344" y="421768"/>
                  <a:pt x="5337552" y="421768"/>
                  <a:pt x="5336717" y="421804"/>
                </a:cubicBezTo>
                <a:lnTo>
                  <a:pt x="5336717" y="421695"/>
                </a:lnTo>
                <a:cubicBezTo>
                  <a:pt x="5335230" y="421695"/>
                  <a:pt x="5333788" y="421695"/>
                  <a:pt x="5332302" y="421731"/>
                </a:cubicBezTo>
                <a:cubicBezTo>
                  <a:pt x="5300209" y="422151"/>
                  <a:pt x="5270859" y="427207"/>
                  <a:pt x="5244228" y="436738"/>
                </a:cubicBezTo>
                <a:lnTo>
                  <a:pt x="5204949" y="459652"/>
                </a:lnTo>
                <a:lnTo>
                  <a:pt x="5180690" y="459652"/>
                </a:lnTo>
                <a:lnTo>
                  <a:pt x="5194819" y="448862"/>
                </a:lnTo>
                <a:cubicBezTo>
                  <a:pt x="5235961" y="423537"/>
                  <a:pt x="5283592" y="411402"/>
                  <a:pt x="5336717" y="412059"/>
                </a:cubicBezTo>
                <a:close/>
                <a:moveTo>
                  <a:pt x="4726245" y="411256"/>
                </a:moveTo>
                <a:cubicBezTo>
                  <a:pt x="4772361" y="411037"/>
                  <a:pt x="4818609" y="421803"/>
                  <a:pt x="4858634" y="443968"/>
                </a:cubicBezTo>
                <a:lnTo>
                  <a:pt x="4881403" y="459652"/>
                </a:lnTo>
                <a:lnTo>
                  <a:pt x="4858146" y="459652"/>
                </a:lnTo>
                <a:lnTo>
                  <a:pt x="4817961" y="436327"/>
                </a:lnTo>
                <a:cubicBezTo>
                  <a:pt x="4790952" y="426814"/>
                  <a:pt x="4761196" y="421914"/>
                  <a:pt x="4728708" y="421768"/>
                </a:cubicBezTo>
                <a:cubicBezTo>
                  <a:pt x="4727870" y="421768"/>
                  <a:pt x="4727080" y="421768"/>
                  <a:pt x="4726245" y="421804"/>
                </a:cubicBezTo>
                <a:lnTo>
                  <a:pt x="4726245" y="421695"/>
                </a:lnTo>
                <a:lnTo>
                  <a:pt x="4721830" y="421731"/>
                </a:lnTo>
                <a:cubicBezTo>
                  <a:pt x="4689737" y="422151"/>
                  <a:pt x="4660387" y="427207"/>
                  <a:pt x="4633755" y="436738"/>
                </a:cubicBezTo>
                <a:lnTo>
                  <a:pt x="4594476" y="459652"/>
                </a:lnTo>
                <a:lnTo>
                  <a:pt x="4572950" y="459652"/>
                </a:lnTo>
                <a:lnTo>
                  <a:pt x="4605453" y="437296"/>
                </a:lnTo>
                <a:cubicBezTo>
                  <a:pt x="4627092" y="426826"/>
                  <a:pt x="4650312" y="419638"/>
                  <a:pt x="4674989" y="415680"/>
                </a:cubicBezTo>
                <a:lnTo>
                  <a:pt x="4726245" y="412059"/>
                </a:lnTo>
                <a:close/>
                <a:moveTo>
                  <a:pt x="4115769" y="411256"/>
                </a:moveTo>
                <a:cubicBezTo>
                  <a:pt x="4161886" y="411037"/>
                  <a:pt x="4208133" y="421803"/>
                  <a:pt x="4248159" y="443968"/>
                </a:cubicBezTo>
                <a:lnTo>
                  <a:pt x="4270927" y="459652"/>
                </a:lnTo>
                <a:lnTo>
                  <a:pt x="4247670" y="459652"/>
                </a:lnTo>
                <a:lnTo>
                  <a:pt x="4207486" y="436327"/>
                </a:lnTo>
                <a:cubicBezTo>
                  <a:pt x="4180477" y="426814"/>
                  <a:pt x="4150720" y="421914"/>
                  <a:pt x="4118232" y="421768"/>
                </a:cubicBezTo>
                <a:cubicBezTo>
                  <a:pt x="4117395" y="421768"/>
                  <a:pt x="4116604" y="421768"/>
                  <a:pt x="4115769" y="421804"/>
                </a:cubicBezTo>
                <a:lnTo>
                  <a:pt x="4115769" y="421695"/>
                </a:lnTo>
                <a:lnTo>
                  <a:pt x="4111354" y="421731"/>
                </a:lnTo>
                <a:cubicBezTo>
                  <a:pt x="4079261" y="422151"/>
                  <a:pt x="4049911" y="427207"/>
                  <a:pt x="4023280" y="436738"/>
                </a:cubicBezTo>
                <a:lnTo>
                  <a:pt x="3984001" y="459652"/>
                </a:lnTo>
                <a:lnTo>
                  <a:pt x="3962475" y="459652"/>
                </a:lnTo>
                <a:lnTo>
                  <a:pt x="3994978" y="437296"/>
                </a:lnTo>
                <a:cubicBezTo>
                  <a:pt x="4016617" y="426826"/>
                  <a:pt x="4039837" y="419638"/>
                  <a:pt x="4064513" y="415680"/>
                </a:cubicBezTo>
                <a:lnTo>
                  <a:pt x="4115769" y="412059"/>
                </a:lnTo>
                <a:close/>
                <a:moveTo>
                  <a:pt x="3505294" y="411256"/>
                </a:moveTo>
                <a:cubicBezTo>
                  <a:pt x="3551411" y="411037"/>
                  <a:pt x="3597658" y="421803"/>
                  <a:pt x="3637684" y="443968"/>
                </a:cubicBezTo>
                <a:lnTo>
                  <a:pt x="3660452" y="459652"/>
                </a:lnTo>
                <a:lnTo>
                  <a:pt x="3637196" y="459652"/>
                </a:lnTo>
                <a:lnTo>
                  <a:pt x="3597011" y="436327"/>
                </a:lnTo>
                <a:cubicBezTo>
                  <a:pt x="3570002" y="426814"/>
                  <a:pt x="3540245" y="421914"/>
                  <a:pt x="3507757" y="421768"/>
                </a:cubicBezTo>
                <a:cubicBezTo>
                  <a:pt x="3506920" y="421768"/>
                  <a:pt x="3506131" y="421768"/>
                  <a:pt x="3505294" y="421804"/>
                </a:cubicBezTo>
                <a:lnTo>
                  <a:pt x="3505294" y="421695"/>
                </a:lnTo>
                <a:lnTo>
                  <a:pt x="3500879" y="421731"/>
                </a:lnTo>
                <a:cubicBezTo>
                  <a:pt x="3468787" y="422151"/>
                  <a:pt x="3439436" y="427207"/>
                  <a:pt x="3412805" y="436738"/>
                </a:cubicBezTo>
                <a:lnTo>
                  <a:pt x="3373526" y="459652"/>
                </a:lnTo>
                <a:lnTo>
                  <a:pt x="3352001" y="459652"/>
                </a:lnTo>
                <a:lnTo>
                  <a:pt x="3384503" y="437296"/>
                </a:lnTo>
                <a:cubicBezTo>
                  <a:pt x="3406142" y="426826"/>
                  <a:pt x="3429362" y="419638"/>
                  <a:pt x="3454039" y="415680"/>
                </a:cubicBezTo>
                <a:lnTo>
                  <a:pt x="3505294" y="412059"/>
                </a:lnTo>
                <a:close/>
                <a:moveTo>
                  <a:pt x="2894819" y="411256"/>
                </a:moveTo>
                <a:cubicBezTo>
                  <a:pt x="2940937" y="411037"/>
                  <a:pt x="2987184" y="421803"/>
                  <a:pt x="3027209" y="443968"/>
                </a:cubicBezTo>
                <a:lnTo>
                  <a:pt x="3049978" y="459652"/>
                </a:lnTo>
                <a:lnTo>
                  <a:pt x="3026721" y="459652"/>
                </a:lnTo>
                <a:lnTo>
                  <a:pt x="2986536" y="436327"/>
                </a:lnTo>
                <a:cubicBezTo>
                  <a:pt x="2959527" y="426814"/>
                  <a:pt x="2929770" y="421914"/>
                  <a:pt x="2897283" y="421768"/>
                </a:cubicBezTo>
                <a:cubicBezTo>
                  <a:pt x="2896447" y="421768"/>
                  <a:pt x="2895657" y="421768"/>
                  <a:pt x="2894819" y="421804"/>
                </a:cubicBezTo>
                <a:lnTo>
                  <a:pt x="2894819" y="421695"/>
                </a:lnTo>
                <a:lnTo>
                  <a:pt x="2890405" y="421731"/>
                </a:lnTo>
                <a:cubicBezTo>
                  <a:pt x="2858313" y="422151"/>
                  <a:pt x="2828962" y="427207"/>
                  <a:pt x="2802331" y="436738"/>
                </a:cubicBezTo>
                <a:lnTo>
                  <a:pt x="2763052" y="459652"/>
                </a:lnTo>
                <a:lnTo>
                  <a:pt x="2741527" y="459652"/>
                </a:lnTo>
                <a:lnTo>
                  <a:pt x="2774029" y="437296"/>
                </a:lnTo>
                <a:cubicBezTo>
                  <a:pt x="2795668" y="426826"/>
                  <a:pt x="2818888" y="419638"/>
                  <a:pt x="2843565" y="415680"/>
                </a:cubicBezTo>
                <a:lnTo>
                  <a:pt x="2894819" y="412059"/>
                </a:lnTo>
                <a:close/>
                <a:moveTo>
                  <a:pt x="2284343" y="411256"/>
                </a:moveTo>
                <a:cubicBezTo>
                  <a:pt x="2330460" y="411037"/>
                  <a:pt x="2376708" y="421803"/>
                  <a:pt x="2416733" y="443968"/>
                </a:cubicBezTo>
                <a:lnTo>
                  <a:pt x="2439501" y="459652"/>
                </a:lnTo>
                <a:lnTo>
                  <a:pt x="2416245" y="459652"/>
                </a:lnTo>
                <a:lnTo>
                  <a:pt x="2376059" y="436327"/>
                </a:lnTo>
                <a:cubicBezTo>
                  <a:pt x="2349050" y="426814"/>
                  <a:pt x="2319293" y="421914"/>
                  <a:pt x="2286807" y="421768"/>
                </a:cubicBezTo>
                <a:cubicBezTo>
                  <a:pt x="2285970" y="421768"/>
                  <a:pt x="2285181" y="421768"/>
                  <a:pt x="2284343" y="421804"/>
                </a:cubicBezTo>
                <a:lnTo>
                  <a:pt x="2284343" y="421695"/>
                </a:lnTo>
                <a:lnTo>
                  <a:pt x="2279928" y="421731"/>
                </a:lnTo>
                <a:cubicBezTo>
                  <a:pt x="2247836" y="422151"/>
                  <a:pt x="2218486" y="427207"/>
                  <a:pt x="2191854" y="436738"/>
                </a:cubicBezTo>
                <a:lnTo>
                  <a:pt x="2152574" y="459652"/>
                </a:lnTo>
                <a:lnTo>
                  <a:pt x="2131050" y="459652"/>
                </a:lnTo>
                <a:lnTo>
                  <a:pt x="2163552" y="437296"/>
                </a:lnTo>
                <a:cubicBezTo>
                  <a:pt x="2185191" y="426826"/>
                  <a:pt x="2208412" y="419638"/>
                  <a:pt x="2233088" y="415680"/>
                </a:cubicBezTo>
                <a:lnTo>
                  <a:pt x="2284343" y="412059"/>
                </a:lnTo>
                <a:close/>
                <a:moveTo>
                  <a:pt x="1673869" y="411256"/>
                </a:moveTo>
                <a:cubicBezTo>
                  <a:pt x="1719985" y="411037"/>
                  <a:pt x="1766233" y="421803"/>
                  <a:pt x="1806258" y="443968"/>
                </a:cubicBezTo>
                <a:lnTo>
                  <a:pt x="1829026" y="459652"/>
                </a:lnTo>
                <a:lnTo>
                  <a:pt x="1805770" y="459652"/>
                </a:lnTo>
                <a:lnTo>
                  <a:pt x="1765585" y="436327"/>
                </a:lnTo>
                <a:cubicBezTo>
                  <a:pt x="1738576" y="426814"/>
                  <a:pt x="1708819" y="421914"/>
                  <a:pt x="1676331" y="421768"/>
                </a:cubicBezTo>
                <a:cubicBezTo>
                  <a:pt x="1675495" y="421768"/>
                  <a:pt x="1674705" y="421768"/>
                  <a:pt x="1673869" y="421804"/>
                </a:cubicBezTo>
                <a:lnTo>
                  <a:pt x="1673869" y="421695"/>
                </a:lnTo>
                <a:lnTo>
                  <a:pt x="1669454" y="421731"/>
                </a:lnTo>
                <a:cubicBezTo>
                  <a:pt x="1637361" y="422151"/>
                  <a:pt x="1608011" y="427207"/>
                  <a:pt x="1581379" y="436738"/>
                </a:cubicBezTo>
                <a:lnTo>
                  <a:pt x="1542100" y="459652"/>
                </a:lnTo>
                <a:lnTo>
                  <a:pt x="1520575" y="459652"/>
                </a:lnTo>
                <a:lnTo>
                  <a:pt x="1553077" y="437296"/>
                </a:lnTo>
                <a:cubicBezTo>
                  <a:pt x="1574716" y="426826"/>
                  <a:pt x="1597936" y="419638"/>
                  <a:pt x="1622612" y="415680"/>
                </a:cubicBezTo>
                <a:lnTo>
                  <a:pt x="1673869" y="412059"/>
                </a:lnTo>
                <a:close/>
                <a:moveTo>
                  <a:pt x="1063393" y="411256"/>
                </a:moveTo>
                <a:cubicBezTo>
                  <a:pt x="1109510" y="411037"/>
                  <a:pt x="1155757" y="421803"/>
                  <a:pt x="1195783" y="443968"/>
                </a:cubicBezTo>
                <a:lnTo>
                  <a:pt x="1218551" y="459652"/>
                </a:lnTo>
                <a:lnTo>
                  <a:pt x="1195294" y="459652"/>
                </a:lnTo>
                <a:lnTo>
                  <a:pt x="1155110" y="436327"/>
                </a:lnTo>
                <a:cubicBezTo>
                  <a:pt x="1128101" y="426814"/>
                  <a:pt x="1098344" y="421914"/>
                  <a:pt x="1065857" y="421768"/>
                </a:cubicBezTo>
                <a:cubicBezTo>
                  <a:pt x="1065020" y="421768"/>
                  <a:pt x="1064230" y="421768"/>
                  <a:pt x="1063393" y="421804"/>
                </a:cubicBezTo>
                <a:lnTo>
                  <a:pt x="1063393" y="421695"/>
                </a:lnTo>
                <a:lnTo>
                  <a:pt x="1058978" y="421731"/>
                </a:lnTo>
                <a:cubicBezTo>
                  <a:pt x="1026886" y="422151"/>
                  <a:pt x="997536" y="427207"/>
                  <a:pt x="970905" y="436738"/>
                </a:cubicBezTo>
                <a:lnTo>
                  <a:pt x="931625" y="459652"/>
                </a:lnTo>
                <a:lnTo>
                  <a:pt x="910100" y="459652"/>
                </a:lnTo>
                <a:lnTo>
                  <a:pt x="942602" y="437296"/>
                </a:lnTo>
                <a:cubicBezTo>
                  <a:pt x="964241" y="426826"/>
                  <a:pt x="987461" y="419638"/>
                  <a:pt x="1012137" y="415680"/>
                </a:cubicBezTo>
                <a:lnTo>
                  <a:pt x="1063393" y="412059"/>
                </a:lnTo>
                <a:close/>
                <a:moveTo>
                  <a:pt x="452918" y="411256"/>
                </a:moveTo>
                <a:cubicBezTo>
                  <a:pt x="499036" y="411037"/>
                  <a:pt x="545283" y="421803"/>
                  <a:pt x="585309" y="443968"/>
                </a:cubicBezTo>
                <a:lnTo>
                  <a:pt x="608076" y="459652"/>
                </a:lnTo>
                <a:lnTo>
                  <a:pt x="584820" y="459652"/>
                </a:lnTo>
                <a:lnTo>
                  <a:pt x="544635" y="436327"/>
                </a:lnTo>
                <a:cubicBezTo>
                  <a:pt x="517626" y="426814"/>
                  <a:pt x="487869" y="421914"/>
                  <a:pt x="455382" y="421768"/>
                </a:cubicBezTo>
                <a:cubicBezTo>
                  <a:pt x="454546" y="421768"/>
                  <a:pt x="453755" y="421768"/>
                  <a:pt x="452918" y="421804"/>
                </a:cubicBezTo>
                <a:lnTo>
                  <a:pt x="452918" y="421695"/>
                </a:lnTo>
                <a:lnTo>
                  <a:pt x="448503" y="421731"/>
                </a:lnTo>
                <a:cubicBezTo>
                  <a:pt x="416411" y="422151"/>
                  <a:pt x="387061" y="427207"/>
                  <a:pt x="360430" y="436738"/>
                </a:cubicBezTo>
                <a:lnTo>
                  <a:pt x="336684" y="450590"/>
                </a:lnTo>
                <a:lnTo>
                  <a:pt x="333889" y="436749"/>
                </a:lnTo>
                <a:lnTo>
                  <a:pt x="401663" y="415680"/>
                </a:lnTo>
                <a:lnTo>
                  <a:pt x="452918" y="412059"/>
                </a:lnTo>
                <a:close/>
                <a:moveTo>
                  <a:pt x="11130954" y="349861"/>
                </a:moveTo>
                <a:lnTo>
                  <a:pt x="11130954" y="349934"/>
                </a:lnTo>
                <a:cubicBezTo>
                  <a:pt x="11080527" y="351248"/>
                  <a:pt x="11038929" y="368586"/>
                  <a:pt x="11007465" y="401181"/>
                </a:cubicBezTo>
                <a:lnTo>
                  <a:pt x="11045110" y="425491"/>
                </a:lnTo>
                <a:cubicBezTo>
                  <a:pt x="11068861" y="402130"/>
                  <a:pt x="11098931" y="388808"/>
                  <a:pt x="11136392" y="388954"/>
                </a:cubicBezTo>
                <a:cubicBezTo>
                  <a:pt x="11173852" y="389100"/>
                  <a:pt x="11204016" y="401948"/>
                  <a:pt x="11227626" y="425491"/>
                </a:cubicBezTo>
                <a:lnTo>
                  <a:pt x="11265412" y="400853"/>
                </a:lnTo>
                <a:cubicBezTo>
                  <a:pt x="11230229" y="365885"/>
                  <a:pt x="11185472" y="348474"/>
                  <a:pt x="11130954" y="349861"/>
                </a:cubicBezTo>
                <a:close/>
                <a:moveTo>
                  <a:pt x="10520479" y="349861"/>
                </a:moveTo>
                <a:lnTo>
                  <a:pt x="10520479" y="349934"/>
                </a:lnTo>
                <a:cubicBezTo>
                  <a:pt x="10470051" y="351248"/>
                  <a:pt x="10428454" y="368586"/>
                  <a:pt x="10396989" y="401181"/>
                </a:cubicBezTo>
                <a:lnTo>
                  <a:pt x="10434635" y="425491"/>
                </a:lnTo>
                <a:cubicBezTo>
                  <a:pt x="10458385" y="402130"/>
                  <a:pt x="10488456" y="388808"/>
                  <a:pt x="10525916" y="388954"/>
                </a:cubicBezTo>
                <a:cubicBezTo>
                  <a:pt x="10563377" y="389100"/>
                  <a:pt x="10593540" y="401948"/>
                  <a:pt x="10617150" y="425491"/>
                </a:cubicBezTo>
                <a:lnTo>
                  <a:pt x="10654937" y="400853"/>
                </a:lnTo>
                <a:cubicBezTo>
                  <a:pt x="10619754" y="365885"/>
                  <a:pt x="10574997" y="348474"/>
                  <a:pt x="10520479" y="349861"/>
                </a:cubicBezTo>
                <a:close/>
                <a:moveTo>
                  <a:pt x="9910004" y="349861"/>
                </a:moveTo>
                <a:lnTo>
                  <a:pt x="9910004" y="349934"/>
                </a:lnTo>
                <a:cubicBezTo>
                  <a:pt x="9859576" y="351248"/>
                  <a:pt x="9817978" y="368586"/>
                  <a:pt x="9786513" y="401181"/>
                </a:cubicBezTo>
                <a:lnTo>
                  <a:pt x="9824160" y="425491"/>
                </a:lnTo>
                <a:cubicBezTo>
                  <a:pt x="9847910" y="402130"/>
                  <a:pt x="9877981" y="388808"/>
                  <a:pt x="9915441" y="388954"/>
                </a:cubicBezTo>
                <a:cubicBezTo>
                  <a:pt x="9952902" y="389100"/>
                  <a:pt x="9983065" y="401948"/>
                  <a:pt x="10006675" y="425491"/>
                </a:cubicBezTo>
                <a:lnTo>
                  <a:pt x="10044461" y="400853"/>
                </a:lnTo>
                <a:cubicBezTo>
                  <a:pt x="10009278" y="365885"/>
                  <a:pt x="9964520" y="348474"/>
                  <a:pt x="9910004" y="349861"/>
                </a:cubicBezTo>
                <a:close/>
                <a:moveTo>
                  <a:pt x="9299529" y="349861"/>
                </a:moveTo>
                <a:lnTo>
                  <a:pt x="9299529" y="349934"/>
                </a:lnTo>
                <a:cubicBezTo>
                  <a:pt x="9249101" y="351248"/>
                  <a:pt x="9207503" y="368586"/>
                  <a:pt x="9176038" y="401181"/>
                </a:cubicBezTo>
                <a:lnTo>
                  <a:pt x="9213685" y="425491"/>
                </a:lnTo>
                <a:cubicBezTo>
                  <a:pt x="9237435" y="402130"/>
                  <a:pt x="9267505" y="388808"/>
                  <a:pt x="9304966" y="388954"/>
                </a:cubicBezTo>
                <a:cubicBezTo>
                  <a:pt x="9342426" y="389100"/>
                  <a:pt x="9372590" y="401948"/>
                  <a:pt x="9396200" y="425491"/>
                </a:cubicBezTo>
                <a:lnTo>
                  <a:pt x="9433985" y="400853"/>
                </a:lnTo>
                <a:cubicBezTo>
                  <a:pt x="9398803" y="365885"/>
                  <a:pt x="9354045" y="348474"/>
                  <a:pt x="9299529" y="349861"/>
                </a:cubicBezTo>
                <a:close/>
                <a:moveTo>
                  <a:pt x="8689053" y="349861"/>
                </a:moveTo>
                <a:lnTo>
                  <a:pt x="8689053" y="349934"/>
                </a:lnTo>
                <a:cubicBezTo>
                  <a:pt x="8638626" y="351248"/>
                  <a:pt x="8597028" y="368586"/>
                  <a:pt x="8565563" y="401181"/>
                </a:cubicBezTo>
                <a:lnTo>
                  <a:pt x="8603210" y="425491"/>
                </a:lnTo>
                <a:cubicBezTo>
                  <a:pt x="8626960" y="402130"/>
                  <a:pt x="8657030" y="388808"/>
                  <a:pt x="8694491" y="388954"/>
                </a:cubicBezTo>
                <a:cubicBezTo>
                  <a:pt x="8731951" y="389100"/>
                  <a:pt x="8762115" y="401948"/>
                  <a:pt x="8785725" y="425491"/>
                </a:cubicBezTo>
                <a:lnTo>
                  <a:pt x="8823510" y="400853"/>
                </a:lnTo>
                <a:cubicBezTo>
                  <a:pt x="8788327" y="365885"/>
                  <a:pt x="8743570" y="348474"/>
                  <a:pt x="8689053" y="349861"/>
                </a:cubicBezTo>
                <a:close/>
                <a:moveTo>
                  <a:pt x="8078578" y="349861"/>
                </a:moveTo>
                <a:lnTo>
                  <a:pt x="8078578" y="349934"/>
                </a:lnTo>
                <a:cubicBezTo>
                  <a:pt x="8028150" y="351248"/>
                  <a:pt x="7986553" y="368586"/>
                  <a:pt x="7955088" y="401181"/>
                </a:cubicBezTo>
                <a:lnTo>
                  <a:pt x="7992734" y="425491"/>
                </a:lnTo>
                <a:cubicBezTo>
                  <a:pt x="8016484" y="402130"/>
                  <a:pt x="8046555" y="388808"/>
                  <a:pt x="8084016" y="388954"/>
                </a:cubicBezTo>
                <a:cubicBezTo>
                  <a:pt x="8121476" y="389100"/>
                  <a:pt x="8151640" y="401948"/>
                  <a:pt x="8175250" y="425491"/>
                </a:cubicBezTo>
                <a:lnTo>
                  <a:pt x="8213035" y="400853"/>
                </a:lnTo>
                <a:cubicBezTo>
                  <a:pt x="8177852" y="365885"/>
                  <a:pt x="8133095" y="348474"/>
                  <a:pt x="8078578" y="349861"/>
                </a:cubicBezTo>
                <a:close/>
                <a:moveTo>
                  <a:pt x="7468103" y="349861"/>
                </a:moveTo>
                <a:lnTo>
                  <a:pt x="7468103" y="349934"/>
                </a:lnTo>
                <a:cubicBezTo>
                  <a:pt x="7417675" y="351248"/>
                  <a:pt x="7376080" y="368586"/>
                  <a:pt x="7344614" y="401181"/>
                </a:cubicBezTo>
                <a:lnTo>
                  <a:pt x="7382262" y="425491"/>
                </a:lnTo>
                <a:cubicBezTo>
                  <a:pt x="7406010" y="402130"/>
                  <a:pt x="7436081" y="388808"/>
                  <a:pt x="7473540" y="388954"/>
                </a:cubicBezTo>
                <a:cubicBezTo>
                  <a:pt x="7511001" y="389100"/>
                  <a:pt x="7541164" y="401948"/>
                  <a:pt x="7564774" y="425491"/>
                </a:cubicBezTo>
                <a:lnTo>
                  <a:pt x="7602561" y="400853"/>
                </a:lnTo>
                <a:cubicBezTo>
                  <a:pt x="7567377" y="365885"/>
                  <a:pt x="7522621" y="348474"/>
                  <a:pt x="7468103" y="349861"/>
                </a:cubicBezTo>
                <a:close/>
                <a:moveTo>
                  <a:pt x="6857630" y="349861"/>
                </a:moveTo>
                <a:lnTo>
                  <a:pt x="6857630" y="349934"/>
                </a:lnTo>
                <a:cubicBezTo>
                  <a:pt x="6807202" y="351248"/>
                  <a:pt x="6765606" y="368586"/>
                  <a:pt x="6734141" y="401181"/>
                </a:cubicBezTo>
                <a:lnTo>
                  <a:pt x="6771788" y="425491"/>
                </a:lnTo>
                <a:cubicBezTo>
                  <a:pt x="6795536" y="402130"/>
                  <a:pt x="6825607" y="388808"/>
                  <a:pt x="6863069" y="388954"/>
                </a:cubicBezTo>
                <a:cubicBezTo>
                  <a:pt x="6900527" y="389100"/>
                  <a:pt x="6930690" y="401948"/>
                  <a:pt x="6954302" y="425491"/>
                </a:cubicBezTo>
                <a:lnTo>
                  <a:pt x="6992087" y="400853"/>
                </a:lnTo>
                <a:cubicBezTo>
                  <a:pt x="6956903" y="365885"/>
                  <a:pt x="6912146" y="348474"/>
                  <a:pt x="6857630" y="349861"/>
                </a:cubicBezTo>
                <a:close/>
                <a:moveTo>
                  <a:pt x="6247156" y="349861"/>
                </a:moveTo>
                <a:lnTo>
                  <a:pt x="6247156" y="349934"/>
                </a:lnTo>
                <a:cubicBezTo>
                  <a:pt x="6196730" y="351248"/>
                  <a:pt x="6155130" y="368586"/>
                  <a:pt x="6123664" y="401181"/>
                </a:cubicBezTo>
                <a:lnTo>
                  <a:pt x="6161312" y="425491"/>
                </a:lnTo>
                <a:cubicBezTo>
                  <a:pt x="6185065" y="402130"/>
                  <a:pt x="6215130" y="388808"/>
                  <a:pt x="6252594" y="388954"/>
                </a:cubicBezTo>
                <a:cubicBezTo>
                  <a:pt x="6290054" y="389100"/>
                  <a:pt x="6320216" y="401948"/>
                  <a:pt x="6343826" y="425491"/>
                </a:cubicBezTo>
                <a:lnTo>
                  <a:pt x="6381612" y="400853"/>
                </a:lnTo>
                <a:cubicBezTo>
                  <a:pt x="6346429" y="365885"/>
                  <a:pt x="6301673" y="348474"/>
                  <a:pt x="6247156" y="349861"/>
                </a:cubicBezTo>
                <a:close/>
                <a:moveTo>
                  <a:pt x="5636679" y="349861"/>
                </a:moveTo>
                <a:lnTo>
                  <a:pt x="5636679" y="349934"/>
                </a:lnTo>
                <a:cubicBezTo>
                  <a:pt x="5586254" y="351248"/>
                  <a:pt x="5544656" y="368586"/>
                  <a:pt x="5513192" y="401181"/>
                </a:cubicBezTo>
                <a:lnTo>
                  <a:pt x="5550838" y="425491"/>
                </a:lnTo>
                <a:cubicBezTo>
                  <a:pt x="5574587" y="402130"/>
                  <a:pt x="5604656" y="388808"/>
                  <a:pt x="5642117" y="388954"/>
                </a:cubicBezTo>
                <a:cubicBezTo>
                  <a:pt x="5679578" y="389100"/>
                  <a:pt x="5709742" y="401948"/>
                  <a:pt x="5733351" y="425491"/>
                </a:cubicBezTo>
                <a:lnTo>
                  <a:pt x="5771139" y="400853"/>
                </a:lnTo>
                <a:cubicBezTo>
                  <a:pt x="5735955" y="365885"/>
                  <a:pt x="5691199" y="348474"/>
                  <a:pt x="5636679" y="349861"/>
                </a:cubicBezTo>
                <a:close/>
                <a:moveTo>
                  <a:pt x="5026205" y="349861"/>
                </a:moveTo>
                <a:lnTo>
                  <a:pt x="5026205" y="349934"/>
                </a:lnTo>
                <a:cubicBezTo>
                  <a:pt x="4975780" y="351248"/>
                  <a:pt x="4934183" y="368586"/>
                  <a:pt x="4902718" y="401181"/>
                </a:cubicBezTo>
                <a:lnTo>
                  <a:pt x="4940365" y="425491"/>
                </a:lnTo>
                <a:cubicBezTo>
                  <a:pt x="4964113" y="402130"/>
                  <a:pt x="4994185" y="388808"/>
                  <a:pt x="5031643" y="388954"/>
                </a:cubicBezTo>
                <a:cubicBezTo>
                  <a:pt x="5069105" y="389100"/>
                  <a:pt x="5099267" y="401948"/>
                  <a:pt x="5122879" y="425491"/>
                </a:cubicBezTo>
                <a:lnTo>
                  <a:pt x="5160665" y="400853"/>
                </a:lnTo>
                <a:cubicBezTo>
                  <a:pt x="5125481" y="365885"/>
                  <a:pt x="5080723" y="348474"/>
                  <a:pt x="5026205" y="349861"/>
                </a:cubicBezTo>
                <a:close/>
                <a:moveTo>
                  <a:pt x="4415731" y="349861"/>
                </a:moveTo>
                <a:lnTo>
                  <a:pt x="4415731" y="349934"/>
                </a:lnTo>
                <a:cubicBezTo>
                  <a:pt x="4365305" y="351248"/>
                  <a:pt x="4323707" y="368586"/>
                  <a:pt x="4292242" y="401181"/>
                </a:cubicBezTo>
                <a:lnTo>
                  <a:pt x="4329888" y="425491"/>
                </a:lnTo>
                <a:cubicBezTo>
                  <a:pt x="4353639" y="402130"/>
                  <a:pt x="4383709" y="388808"/>
                  <a:pt x="4421170" y="388954"/>
                </a:cubicBezTo>
                <a:cubicBezTo>
                  <a:pt x="4458629" y="389100"/>
                  <a:pt x="4488794" y="401948"/>
                  <a:pt x="4512404" y="425491"/>
                </a:cubicBezTo>
                <a:lnTo>
                  <a:pt x="4550189" y="400853"/>
                </a:lnTo>
                <a:cubicBezTo>
                  <a:pt x="4515007" y="365885"/>
                  <a:pt x="4470249" y="348474"/>
                  <a:pt x="4415731" y="349861"/>
                </a:cubicBezTo>
                <a:close/>
                <a:moveTo>
                  <a:pt x="3805257" y="349861"/>
                </a:moveTo>
                <a:lnTo>
                  <a:pt x="3805257" y="349934"/>
                </a:lnTo>
                <a:cubicBezTo>
                  <a:pt x="3754829" y="351248"/>
                  <a:pt x="3713232" y="368586"/>
                  <a:pt x="3681767" y="401181"/>
                </a:cubicBezTo>
                <a:lnTo>
                  <a:pt x="3719413" y="425491"/>
                </a:lnTo>
                <a:cubicBezTo>
                  <a:pt x="3743163" y="402130"/>
                  <a:pt x="3773233" y="388808"/>
                  <a:pt x="3810694" y="388954"/>
                </a:cubicBezTo>
                <a:cubicBezTo>
                  <a:pt x="3848154" y="389100"/>
                  <a:pt x="3878317" y="401948"/>
                  <a:pt x="3901929" y="425491"/>
                </a:cubicBezTo>
                <a:lnTo>
                  <a:pt x="3939714" y="400853"/>
                </a:lnTo>
                <a:cubicBezTo>
                  <a:pt x="3904531" y="365885"/>
                  <a:pt x="3859774" y="348474"/>
                  <a:pt x="3805257" y="349861"/>
                </a:cubicBezTo>
                <a:close/>
                <a:moveTo>
                  <a:pt x="3194783" y="349861"/>
                </a:moveTo>
                <a:lnTo>
                  <a:pt x="3194783" y="349934"/>
                </a:lnTo>
                <a:cubicBezTo>
                  <a:pt x="3144354" y="351248"/>
                  <a:pt x="3102756" y="368586"/>
                  <a:pt x="3071293" y="401181"/>
                </a:cubicBezTo>
                <a:lnTo>
                  <a:pt x="3108939" y="425491"/>
                </a:lnTo>
                <a:cubicBezTo>
                  <a:pt x="3132689" y="402130"/>
                  <a:pt x="3162759" y="388808"/>
                  <a:pt x="3200220" y="388954"/>
                </a:cubicBezTo>
                <a:cubicBezTo>
                  <a:pt x="3237679" y="389100"/>
                  <a:pt x="3267843" y="401948"/>
                  <a:pt x="3291454" y="425491"/>
                </a:cubicBezTo>
                <a:lnTo>
                  <a:pt x="3329241" y="400853"/>
                </a:lnTo>
                <a:cubicBezTo>
                  <a:pt x="3294057" y="365885"/>
                  <a:pt x="3249299" y="348474"/>
                  <a:pt x="3194783" y="349861"/>
                </a:cubicBezTo>
                <a:close/>
                <a:moveTo>
                  <a:pt x="2584309" y="349861"/>
                </a:moveTo>
                <a:lnTo>
                  <a:pt x="2584309" y="349934"/>
                </a:lnTo>
                <a:cubicBezTo>
                  <a:pt x="2533881" y="351248"/>
                  <a:pt x="2492282" y="368586"/>
                  <a:pt x="2460817" y="401181"/>
                </a:cubicBezTo>
                <a:lnTo>
                  <a:pt x="2498463" y="425491"/>
                </a:lnTo>
                <a:cubicBezTo>
                  <a:pt x="2522214" y="402130"/>
                  <a:pt x="2552285" y="388808"/>
                  <a:pt x="2589746" y="388954"/>
                </a:cubicBezTo>
                <a:cubicBezTo>
                  <a:pt x="2627206" y="389100"/>
                  <a:pt x="2657370" y="401948"/>
                  <a:pt x="2680979" y="425491"/>
                </a:cubicBezTo>
                <a:lnTo>
                  <a:pt x="2718765" y="400853"/>
                </a:lnTo>
                <a:cubicBezTo>
                  <a:pt x="2683582" y="365885"/>
                  <a:pt x="2638825" y="348474"/>
                  <a:pt x="2584309" y="349861"/>
                </a:cubicBezTo>
                <a:close/>
                <a:moveTo>
                  <a:pt x="1973830" y="349861"/>
                </a:moveTo>
                <a:lnTo>
                  <a:pt x="1973830" y="349934"/>
                </a:lnTo>
                <a:cubicBezTo>
                  <a:pt x="1923402" y="351248"/>
                  <a:pt x="1881806" y="368586"/>
                  <a:pt x="1850341" y="401181"/>
                </a:cubicBezTo>
                <a:lnTo>
                  <a:pt x="1887988" y="425491"/>
                </a:lnTo>
                <a:cubicBezTo>
                  <a:pt x="1911738" y="402130"/>
                  <a:pt x="1941808" y="388808"/>
                  <a:pt x="1979269" y="388954"/>
                </a:cubicBezTo>
                <a:cubicBezTo>
                  <a:pt x="2016729" y="389100"/>
                  <a:pt x="2046893" y="401948"/>
                  <a:pt x="2070503" y="425491"/>
                </a:cubicBezTo>
                <a:lnTo>
                  <a:pt x="2108288" y="400853"/>
                </a:lnTo>
                <a:cubicBezTo>
                  <a:pt x="2073105" y="365885"/>
                  <a:pt x="2028349" y="348474"/>
                  <a:pt x="1973830" y="349861"/>
                </a:cubicBezTo>
                <a:close/>
                <a:moveTo>
                  <a:pt x="1363356" y="349861"/>
                </a:moveTo>
                <a:lnTo>
                  <a:pt x="1363356" y="349934"/>
                </a:lnTo>
                <a:cubicBezTo>
                  <a:pt x="1312929" y="351248"/>
                  <a:pt x="1271331" y="368586"/>
                  <a:pt x="1239866" y="401181"/>
                </a:cubicBezTo>
                <a:lnTo>
                  <a:pt x="1277512" y="425491"/>
                </a:lnTo>
                <a:cubicBezTo>
                  <a:pt x="1301263" y="402130"/>
                  <a:pt x="1331333" y="388808"/>
                  <a:pt x="1368794" y="388954"/>
                </a:cubicBezTo>
                <a:cubicBezTo>
                  <a:pt x="1406254" y="389100"/>
                  <a:pt x="1436418" y="401948"/>
                  <a:pt x="1460027" y="425491"/>
                </a:cubicBezTo>
                <a:lnTo>
                  <a:pt x="1497813" y="400853"/>
                </a:lnTo>
                <a:cubicBezTo>
                  <a:pt x="1462630" y="365885"/>
                  <a:pt x="1417873" y="348474"/>
                  <a:pt x="1363356" y="349861"/>
                </a:cubicBezTo>
                <a:close/>
                <a:moveTo>
                  <a:pt x="752881" y="349861"/>
                </a:moveTo>
                <a:lnTo>
                  <a:pt x="752881" y="349934"/>
                </a:lnTo>
                <a:cubicBezTo>
                  <a:pt x="702453" y="351248"/>
                  <a:pt x="660857" y="368586"/>
                  <a:pt x="629392" y="401181"/>
                </a:cubicBezTo>
                <a:lnTo>
                  <a:pt x="667039" y="425491"/>
                </a:lnTo>
                <a:cubicBezTo>
                  <a:pt x="690787" y="402130"/>
                  <a:pt x="720858" y="388808"/>
                  <a:pt x="758318" y="388954"/>
                </a:cubicBezTo>
                <a:cubicBezTo>
                  <a:pt x="795779" y="389100"/>
                  <a:pt x="825942" y="401948"/>
                  <a:pt x="849554" y="425491"/>
                </a:cubicBezTo>
                <a:lnTo>
                  <a:pt x="887339" y="400853"/>
                </a:lnTo>
                <a:cubicBezTo>
                  <a:pt x="852156" y="365885"/>
                  <a:pt x="807399" y="348474"/>
                  <a:pt x="752881" y="349861"/>
                </a:cubicBezTo>
                <a:close/>
                <a:moveTo>
                  <a:pt x="11137786" y="302228"/>
                </a:moveTo>
                <a:lnTo>
                  <a:pt x="11137786" y="302300"/>
                </a:lnTo>
                <a:cubicBezTo>
                  <a:pt x="11061471" y="301863"/>
                  <a:pt x="11000632" y="327632"/>
                  <a:pt x="10953970" y="377091"/>
                </a:cubicBezTo>
                <a:cubicBezTo>
                  <a:pt x="10964334" y="381508"/>
                  <a:pt x="10973630" y="384574"/>
                  <a:pt x="10981624" y="389027"/>
                </a:cubicBezTo>
                <a:cubicBezTo>
                  <a:pt x="10991755" y="394648"/>
                  <a:pt x="10997705" y="393735"/>
                  <a:pt x="11006489" y="386106"/>
                </a:cubicBezTo>
                <a:cubicBezTo>
                  <a:pt x="11050921" y="347489"/>
                  <a:pt x="11106739" y="333728"/>
                  <a:pt x="11171574" y="343072"/>
                </a:cubicBezTo>
                <a:cubicBezTo>
                  <a:pt x="11210057" y="348620"/>
                  <a:pt x="11241569" y="364060"/>
                  <a:pt x="11267690" y="386763"/>
                </a:cubicBezTo>
                <a:cubicBezTo>
                  <a:pt x="11271222" y="389757"/>
                  <a:pt x="11279262" y="393078"/>
                  <a:pt x="11283027" y="391910"/>
                </a:cubicBezTo>
                <a:cubicBezTo>
                  <a:pt x="11294925" y="388297"/>
                  <a:pt x="11305800" y="382566"/>
                  <a:pt x="11318628" y="376945"/>
                </a:cubicBezTo>
                <a:cubicBezTo>
                  <a:pt x="11272709" y="328472"/>
                  <a:pt x="11212847" y="302666"/>
                  <a:pt x="11137786" y="302228"/>
                </a:cubicBezTo>
                <a:close/>
                <a:moveTo>
                  <a:pt x="10527311" y="302228"/>
                </a:moveTo>
                <a:lnTo>
                  <a:pt x="10527311" y="302300"/>
                </a:lnTo>
                <a:cubicBezTo>
                  <a:pt x="10450995" y="301863"/>
                  <a:pt x="10390157" y="327632"/>
                  <a:pt x="10343494" y="377091"/>
                </a:cubicBezTo>
                <a:cubicBezTo>
                  <a:pt x="10353858" y="381508"/>
                  <a:pt x="10363154" y="384574"/>
                  <a:pt x="10371148" y="389027"/>
                </a:cubicBezTo>
                <a:cubicBezTo>
                  <a:pt x="10381280" y="394648"/>
                  <a:pt x="10387228" y="393735"/>
                  <a:pt x="10396014" y="386106"/>
                </a:cubicBezTo>
                <a:cubicBezTo>
                  <a:pt x="10440445" y="347489"/>
                  <a:pt x="10496264" y="333728"/>
                  <a:pt x="10561099" y="343072"/>
                </a:cubicBezTo>
                <a:cubicBezTo>
                  <a:pt x="10599583" y="348620"/>
                  <a:pt x="10631094" y="364060"/>
                  <a:pt x="10657215" y="386763"/>
                </a:cubicBezTo>
                <a:cubicBezTo>
                  <a:pt x="10660747" y="389757"/>
                  <a:pt x="10668786" y="393078"/>
                  <a:pt x="10672551" y="391910"/>
                </a:cubicBezTo>
                <a:cubicBezTo>
                  <a:pt x="10684449" y="388297"/>
                  <a:pt x="10695325" y="382566"/>
                  <a:pt x="10708152" y="376945"/>
                </a:cubicBezTo>
                <a:cubicBezTo>
                  <a:pt x="10662234" y="328472"/>
                  <a:pt x="10602372" y="302666"/>
                  <a:pt x="10527311" y="302228"/>
                </a:cubicBezTo>
                <a:close/>
                <a:moveTo>
                  <a:pt x="9916836" y="302228"/>
                </a:moveTo>
                <a:lnTo>
                  <a:pt x="9916836" y="302300"/>
                </a:lnTo>
                <a:cubicBezTo>
                  <a:pt x="9840520" y="301863"/>
                  <a:pt x="9779682" y="327632"/>
                  <a:pt x="9733019" y="377091"/>
                </a:cubicBezTo>
                <a:cubicBezTo>
                  <a:pt x="9743383" y="381508"/>
                  <a:pt x="9752679" y="384574"/>
                  <a:pt x="9760673" y="389027"/>
                </a:cubicBezTo>
                <a:cubicBezTo>
                  <a:pt x="9770805" y="394648"/>
                  <a:pt x="9776753" y="393735"/>
                  <a:pt x="9785538" y="386106"/>
                </a:cubicBezTo>
                <a:cubicBezTo>
                  <a:pt x="9829969" y="347489"/>
                  <a:pt x="9885789" y="333728"/>
                  <a:pt x="9950624" y="343072"/>
                </a:cubicBezTo>
                <a:cubicBezTo>
                  <a:pt x="9989107" y="348620"/>
                  <a:pt x="10020619" y="364060"/>
                  <a:pt x="10046738" y="386763"/>
                </a:cubicBezTo>
                <a:cubicBezTo>
                  <a:pt x="10050271" y="389757"/>
                  <a:pt x="10058311" y="393078"/>
                  <a:pt x="10062076" y="391910"/>
                </a:cubicBezTo>
                <a:cubicBezTo>
                  <a:pt x="10073974" y="388297"/>
                  <a:pt x="10084850" y="382566"/>
                  <a:pt x="10097677" y="376945"/>
                </a:cubicBezTo>
                <a:cubicBezTo>
                  <a:pt x="10051759" y="328472"/>
                  <a:pt x="9991895" y="302666"/>
                  <a:pt x="9916836" y="302228"/>
                </a:cubicBezTo>
                <a:close/>
                <a:moveTo>
                  <a:pt x="9306360" y="302228"/>
                </a:moveTo>
                <a:lnTo>
                  <a:pt x="9306360" y="302300"/>
                </a:lnTo>
                <a:cubicBezTo>
                  <a:pt x="9230045" y="301863"/>
                  <a:pt x="9169207" y="327632"/>
                  <a:pt x="9122544" y="377091"/>
                </a:cubicBezTo>
                <a:cubicBezTo>
                  <a:pt x="9132907" y="381508"/>
                  <a:pt x="9142204" y="384574"/>
                  <a:pt x="9150198" y="389027"/>
                </a:cubicBezTo>
                <a:cubicBezTo>
                  <a:pt x="9160329" y="394648"/>
                  <a:pt x="9166278" y="393735"/>
                  <a:pt x="9175063" y="386106"/>
                </a:cubicBezTo>
                <a:cubicBezTo>
                  <a:pt x="9219494" y="347489"/>
                  <a:pt x="9275313" y="333728"/>
                  <a:pt x="9340149" y="343072"/>
                </a:cubicBezTo>
                <a:cubicBezTo>
                  <a:pt x="9378631" y="348620"/>
                  <a:pt x="9410144" y="364060"/>
                  <a:pt x="9436263" y="386763"/>
                </a:cubicBezTo>
                <a:cubicBezTo>
                  <a:pt x="9439796" y="389757"/>
                  <a:pt x="9447836" y="393078"/>
                  <a:pt x="9451601" y="391910"/>
                </a:cubicBezTo>
                <a:cubicBezTo>
                  <a:pt x="9463499" y="388297"/>
                  <a:pt x="9474375" y="382566"/>
                  <a:pt x="9487202" y="376945"/>
                </a:cubicBezTo>
                <a:cubicBezTo>
                  <a:pt x="9441283" y="328472"/>
                  <a:pt x="9381420" y="302666"/>
                  <a:pt x="9306360" y="302228"/>
                </a:cubicBezTo>
                <a:close/>
                <a:moveTo>
                  <a:pt x="8695885" y="302228"/>
                </a:moveTo>
                <a:lnTo>
                  <a:pt x="8695885" y="302300"/>
                </a:lnTo>
                <a:cubicBezTo>
                  <a:pt x="8619570" y="301863"/>
                  <a:pt x="8558731" y="327632"/>
                  <a:pt x="8512069" y="377091"/>
                </a:cubicBezTo>
                <a:cubicBezTo>
                  <a:pt x="8522432" y="381508"/>
                  <a:pt x="8531729" y="384574"/>
                  <a:pt x="8539723" y="389027"/>
                </a:cubicBezTo>
                <a:cubicBezTo>
                  <a:pt x="8549854" y="394648"/>
                  <a:pt x="8555802" y="393735"/>
                  <a:pt x="8564588" y="386106"/>
                </a:cubicBezTo>
                <a:cubicBezTo>
                  <a:pt x="8609019" y="347489"/>
                  <a:pt x="8664838" y="333728"/>
                  <a:pt x="8729674" y="343072"/>
                </a:cubicBezTo>
                <a:cubicBezTo>
                  <a:pt x="8768156" y="348620"/>
                  <a:pt x="8799668" y="364060"/>
                  <a:pt x="8825788" y="386763"/>
                </a:cubicBezTo>
                <a:cubicBezTo>
                  <a:pt x="8829321" y="389757"/>
                  <a:pt x="8837361" y="393078"/>
                  <a:pt x="8841126" y="391910"/>
                </a:cubicBezTo>
                <a:cubicBezTo>
                  <a:pt x="8853024" y="388297"/>
                  <a:pt x="8863900" y="382566"/>
                  <a:pt x="8876727" y="376945"/>
                </a:cubicBezTo>
                <a:cubicBezTo>
                  <a:pt x="8830808" y="328472"/>
                  <a:pt x="8770945" y="302666"/>
                  <a:pt x="8695885" y="302228"/>
                </a:cubicBezTo>
                <a:close/>
                <a:moveTo>
                  <a:pt x="8085410" y="302228"/>
                </a:moveTo>
                <a:lnTo>
                  <a:pt x="8085410" y="302300"/>
                </a:lnTo>
                <a:cubicBezTo>
                  <a:pt x="8009094" y="301863"/>
                  <a:pt x="7948256" y="327632"/>
                  <a:pt x="7901594" y="377091"/>
                </a:cubicBezTo>
                <a:cubicBezTo>
                  <a:pt x="7911957" y="381508"/>
                  <a:pt x="7921254" y="384574"/>
                  <a:pt x="7929248" y="389027"/>
                </a:cubicBezTo>
                <a:cubicBezTo>
                  <a:pt x="7939379" y="394648"/>
                  <a:pt x="7945328" y="393735"/>
                  <a:pt x="7954113" y="386106"/>
                </a:cubicBezTo>
                <a:cubicBezTo>
                  <a:pt x="7998544" y="347489"/>
                  <a:pt x="8054363" y="333728"/>
                  <a:pt x="8119198" y="343072"/>
                </a:cubicBezTo>
                <a:cubicBezTo>
                  <a:pt x="8157681" y="348620"/>
                  <a:pt x="8189193" y="364060"/>
                  <a:pt x="8215312" y="386763"/>
                </a:cubicBezTo>
                <a:cubicBezTo>
                  <a:pt x="8218846" y="389757"/>
                  <a:pt x="8226886" y="393078"/>
                  <a:pt x="8230650" y="391910"/>
                </a:cubicBezTo>
                <a:cubicBezTo>
                  <a:pt x="8242549" y="388297"/>
                  <a:pt x="8253424" y="382566"/>
                  <a:pt x="8266251" y="376945"/>
                </a:cubicBezTo>
                <a:cubicBezTo>
                  <a:pt x="8220333" y="328472"/>
                  <a:pt x="8160470" y="302666"/>
                  <a:pt x="8085410" y="302228"/>
                </a:cubicBezTo>
                <a:close/>
                <a:moveTo>
                  <a:pt x="7474934" y="302228"/>
                </a:moveTo>
                <a:lnTo>
                  <a:pt x="7474934" y="302300"/>
                </a:lnTo>
                <a:cubicBezTo>
                  <a:pt x="7398620" y="301863"/>
                  <a:pt x="7337782" y="327632"/>
                  <a:pt x="7291118" y="377091"/>
                </a:cubicBezTo>
                <a:cubicBezTo>
                  <a:pt x="7301484" y="381508"/>
                  <a:pt x="7310780" y="384574"/>
                  <a:pt x="7318774" y="389027"/>
                </a:cubicBezTo>
                <a:cubicBezTo>
                  <a:pt x="7328905" y="394648"/>
                  <a:pt x="7334854" y="393735"/>
                  <a:pt x="7343639" y="386106"/>
                </a:cubicBezTo>
                <a:cubicBezTo>
                  <a:pt x="7388070" y="347489"/>
                  <a:pt x="7443888" y="333728"/>
                  <a:pt x="7508726" y="343072"/>
                </a:cubicBezTo>
                <a:cubicBezTo>
                  <a:pt x="7547208" y="348620"/>
                  <a:pt x="7578719" y="364060"/>
                  <a:pt x="7604838" y="386763"/>
                </a:cubicBezTo>
                <a:cubicBezTo>
                  <a:pt x="7608370" y="389757"/>
                  <a:pt x="7616412" y="393078"/>
                  <a:pt x="7620178" y="391910"/>
                </a:cubicBezTo>
                <a:cubicBezTo>
                  <a:pt x="7632074" y="388297"/>
                  <a:pt x="7642949" y="382566"/>
                  <a:pt x="7655778" y="376945"/>
                </a:cubicBezTo>
                <a:cubicBezTo>
                  <a:pt x="7609858" y="328472"/>
                  <a:pt x="7549996" y="302666"/>
                  <a:pt x="7474934" y="302228"/>
                </a:cubicBezTo>
                <a:close/>
                <a:moveTo>
                  <a:pt x="6864462" y="302228"/>
                </a:moveTo>
                <a:lnTo>
                  <a:pt x="6864462" y="302300"/>
                </a:lnTo>
                <a:cubicBezTo>
                  <a:pt x="6788146" y="301863"/>
                  <a:pt x="6727310" y="327632"/>
                  <a:pt x="6680646" y="377091"/>
                </a:cubicBezTo>
                <a:cubicBezTo>
                  <a:pt x="6691009" y="381508"/>
                  <a:pt x="6700306" y="384574"/>
                  <a:pt x="6708300" y="389027"/>
                </a:cubicBezTo>
                <a:cubicBezTo>
                  <a:pt x="6718431" y="394648"/>
                  <a:pt x="6724380" y="393735"/>
                  <a:pt x="6733164" y="386106"/>
                </a:cubicBezTo>
                <a:cubicBezTo>
                  <a:pt x="6777594" y="347489"/>
                  <a:pt x="6833415" y="333728"/>
                  <a:pt x="6898250" y="343072"/>
                </a:cubicBezTo>
                <a:cubicBezTo>
                  <a:pt x="6936733" y="348620"/>
                  <a:pt x="6968244" y="364060"/>
                  <a:pt x="6994364" y="386763"/>
                </a:cubicBezTo>
                <a:cubicBezTo>
                  <a:pt x="6997896" y="389757"/>
                  <a:pt x="7005936" y="393078"/>
                  <a:pt x="7009702" y="391910"/>
                </a:cubicBezTo>
                <a:cubicBezTo>
                  <a:pt x="7021600" y="388297"/>
                  <a:pt x="7032476" y="382566"/>
                  <a:pt x="7045302" y="376945"/>
                </a:cubicBezTo>
                <a:cubicBezTo>
                  <a:pt x="6999385" y="328472"/>
                  <a:pt x="6939522" y="302666"/>
                  <a:pt x="6864462" y="302228"/>
                </a:cubicBezTo>
                <a:close/>
                <a:moveTo>
                  <a:pt x="6253987" y="302228"/>
                </a:moveTo>
                <a:lnTo>
                  <a:pt x="6253987" y="302300"/>
                </a:lnTo>
                <a:cubicBezTo>
                  <a:pt x="6177670" y="301863"/>
                  <a:pt x="6116832" y="327632"/>
                  <a:pt x="6070170" y="377091"/>
                </a:cubicBezTo>
                <a:cubicBezTo>
                  <a:pt x="6080535" y="381508"/>
                  <a:pt x="6089830" y="384574"/>
                  <a:pt x="6097824" y="389027"/>
                </a:cubicBezTo>
                <a:cubicBezTo>
                  <a:pt x="6107954" y="394648"/>
                  <a:pt x="6113904" y="393735"/>
                  <a:pt x="6122688" y="386106"/>
                </a:cubicBezTo>
                <a:cubicBezTo>
                  <a:pt x="6167118" y="347489"/>
                  <a:pt x="6222938" y="333728"/>
                  <a:pt x="6287776" y="343072"/>
                </a:cubicBezTo>
                <a:cubicBezTo>
                  <a:pt x="6326258" y="348620"/>
                  <a:pt x="6357772" y="364060"/>
                  <a:pt x="6383891" y="386763"/>
                </a:cubicBezTo>
                <a:cubicBezTo>
                  <a:pt x="6387422" y="389757"/>
                  <a:pt x="6395462" y="393078"/>
                  <a:pt x="6399229" y="391910"/>
                </a:cubicBezTo>
                <a:cubicBezTo>
                  <a:pt x="6411126" y="388297"/>
                  <a:pt x="6422000" y="382566"/>
                  <a:pt x="6434828" y="376945"/>
                </a:cubicBezTo>
                <a:cubicBezTo>
                  <a:pt x="6388912" y="328472"/>
                  <a:pt x="6329048" y="302666"/>
                  <a:pt x="6253987" y="302228"/>
                </a:cubicBezTo>
                <a:close/>
                <a:moveTo>
                  <a:pt x="5643512" y="302228"/>
                </a:moveTo>
                <a:lnTo>
                  <a:pt x="5643512" y="302300"/>
                </a:lnTo>
                <a:cubicBezTo>
                  <a:pt x="5567197" y="301863"/>
                  <a:pt x="5506357" y="327632"/>
                  <a:pt x="5459694" y="377091"/>
                </a:cubicBezTo>
                <a:cubicBezTo>
                  <a:pt x="5470060" y="381508"/>
                  <a:pt x="5479356" y="384574"/>
                  <a:pt x="5487349" y="389027"/>
                </a:cubicBezTo>
                <a:cubicBezTo>
                  <a:pt x="5497481" y="394648"/>
                  <a:pt x="5503431" y="393735"/>
                  <a:pt x="5512215" y="386106"/>
                </a:cubicBezTo>
                <a:cubicBezTo>
                  <a:pt x="5556647" y="347489"/>
                  <a:pt x="5612465" y="333728"/>
                  <a:pt x="5677302" y="343072"/>
                </a:cubicBezTo>
                <a:cubicBezTo>
                  <a:pt x="5715784" y="348620"/>
                  <a:pt x="5747295" y="364060"/>
                  <a:pt x="5773416" y="386763"/>
                </a:cubicBezTo>
                <a:cubicBezTo>
                  <a:pt x="5776948" y="389757"/>
                  <a:pt x="5784988" y="393078"/>
                  <a:pt x="5788751" y="391910"/>
                </a:cubicBezTo>
                <a:cubicBezTo>
                  <a:pt x="5800652" y="388297"/>
                  <a:pt x="5811526" y="382566"/>
                  <a:pt x="5824355" y="376945"/>
                </a:cubicBezTo>
                <a:cubicBezTo>
                  <a:pt x="5778436" y="328472"/>
                  <a:pt x="5718573" y="302666"/>
                  <a:pt x="5643512" y="302228"/>
                </a:cubicBezTo>
                <a:close/>
                <a:moveTo>
                  <a:pt x="5033037" y="302228"/>
                </a:moveTo>
                <a:lnTo>
                  <a:pt x="5033037" y="302300"/>
                </a:lnTo>
                <a:cubicBezTo>
                  <a:pt x="4956723" y="301863"/>
                  <a:pt x="4895886" y="327632"/>
                  <a:pt x="4849221" y="377091"/>
                </a:cubicBezTo>
                <a:cubicBezTo>
                  <a:pt x="4859586" y="381508"/>
                  <a:pt x="4868880" y="384574"/>
                  <a:pt x="4876875" y="389027"/>
                </a:cubicBezTo>
                <a:cubicBezTo>
                  <a:pt x="4887009" y="394648"/>
                  <a:pt x="4892957" y="393735"/>
                  <a:pt x="4901740" y="386106"/>
                </a:cubicBezTo>
                <a:cubicBezTo>
                  <a:pt x="4946172" y="347489"/>
                  <a:pt x="5001991" y="333728"/>
                  <a:pt x="5066827" y="343072"/>
                </a:cubicBezTo>
                <a:cubicBezTo>
                  <a:pt x="5105309" y="348620"/>
                  <a:pt x="5136822" y="364060"/>
                  <a:pt x="5162941" y="386763"/>
                </a:cubicBezTo>
                <a:cubicBezTo>
                  <a:pt x="5166474" y="389757"/>
                  <a:pt x="5174515" y="393078"/>
                  <a:pt x="5178279" y="391910"/>
                </a:cubicBezTo>
                <a:cubicBezTo>
                  <a:pt x="5190175" y="388297"/>
                  <a:pt x="5201052" y="382566"/>
                  <a:pt x="5213876" y="376945"/>
                </a:cubicBezTo>
                <a:cubicBezTo>
                  <a:pt x="5167960" y="328472"/>
                  <a:pt x="5108100" y="302666"/>
                  <a:pt x="5033037" y="302228"/>
                </a:cubicBezTo>
                <a:close/>
                <a:moveTo>
                  <a:pt x="4422563" y="302228"/>
                </a:moveTo>
                <a:lnTo>
                  <a:pt x="4422563" y="302300"/>
                </a:lnTo>
                <a:cubicBezTo>
                  <a:pt x="4346247" y="301863"/>
                  <a:pt x="4285410" y="327632"/>
                  <a:pt x="4238747" y="377091"/>
                </a:cubicBezTo>
                <a:cubicBezTo>
                  <a:pt x="4249111" y="381508"/>
                  <a:pt x="4258406" y="384574"/>
                  <a:pt x="4266401" y="389027"/>
                </a:cubicBezTo>
                <a:cubicBezTo>
                  <a:pt x="4276533" y="394648"/>
                  <a:pt x="4282481" y="393735"/>
                  <a:pt x="4291266" y="386106"/>
                </a:cubicBezTo>
                <a:cubicBezTo>
                  <a:pt x="4335698" y="347489"/>
                  <a:pt x="4391517" y="333728"/>
                  <a:pt x="4456352" y="343072"/>
                </a:cubicBezTo>
                <a:cubicBezTo>
                  <a:pt x="4494835" y="348620"/>
                  <a:pt x="4526346" y="364060"/>
                  <a:pt x="4552467" y="386763"/>
                </a:cubicBezTo>
                <a:cubicBezTo>
                  <a:pt x="4555999" y="389757"/>
                  <a:pt x="4564040" y="393078"/>
                  <a:pt x="4567804" y="391910"/>
                </a:cubicBezTo>
                <a:cubicBezTo>
                  <a:pt x="4579703" y="388297"/>
                  <a:pt x="4590578" y="382566"/>
                  <a:pt x="4603406" y="376945"/>
                </a:cubicBezTo>
                <a:cubicBezTo>
                  <a:pt x="4557486" y="328472"/>
                  <a:pt x="4497624" y="302666"/>
                  <a:pt x="4422563" y="302228"/>
                </a:cubicBezTo>
                <a:close/>
                <a:moveTo>
                  <a:pt x="3812089" y="302228"/>
                </a:moveTo>
                <a:lnTo>
                  <a:pt x="3812089" y="302300"/>
                </a:lnTo>
                <a:cubicBezTo>
                  <a:pt x="3735773" y="301863"/>
                  <a:pt x="3674935" y="327632"/>
                  <a:pt x="3628271" y="377091"/>
                </a:cubicBezTo>
                <a:cubicBezTo>
                  <a:pt x="3638636" y="381508"/>
                  <a:pt x="3647931" y="384574"/>
                  <a:pt x="3655925" y="389027"/>
                </a:cubicBezTo>
                <a:cubicBezTo>
                  <a:pt x="3666058" y="394648"/>
                  <a:pt x="3672007" y="393735"/>
                  <a:pt x="3680790" y="386106"/>
                </a:cubicBezTo>
                <a:cubicBezTo>
                  <a:pt x="3725223" y="347489"/>
                  <a:pt x="3781042" y="333728"/>
                  <a:pt x="3845878" y="343072"/>
                </a:cubicBezTo>
                <a:cubicBezTo>
                  <a:pt x="3884360" y="348620"/>
                  <a:pt x="3915872" y="364060"/>
                  <a:pt x="3941992" y="386763"/>
                </a:cubicBezTo>
                <a:cubicBezTo>
                  <a:pt x="3945523" y="389757"/>
                  <a:pt x="3953564" y="393078"/>
                  <a:pt x="3957328" y="391910"/>
                </a:cubicBezTo>
                <a:cubicBezTo>
                  <a:pt x="3969228" y="388297"/>
                  <a:pt x="3980103" y="382566"/>
                  <a:pt x="3992930" y="376945"/>
                </a:cubicBezTo>
                <a:cubicBezTo>
                  <a:pt x="3947011" y="328472"/>
                  <a:pt x="3887150" y="302666"/>
                  <a:pt x="3812089" y="302228"/>
                </a:cubicBezTo>
                <a:close/>
                <a:moveTo>
                  <a:pt x="3201613" y="302228"/>
                </a:moveTo>
                <a:lnTo>
                  <a:pt x="3201613" y="302300"/>
                </a:lnTo>
                <a:cubicBezTo>
                  <a:pt x="3125299" y="301863"/>
                  <a:pt x="3064460" y="327632"/>
                  <a:pt x="3017797" y="377091"/>
                </a:cubicBezTo>
                <a:cubicBezTo>
                  <a:pt x="3028162" y="381508"/>
                  <a:pt x="3037457" y="384574"/>
                  <a:pt x="3045451" y="389027"/>
                </a:cubicBezTo>
                <a:cubicBezTo>
                  <a:pt x="3055583" y="394648"/>
                  <a:pt x="3061533" y="393735"/>
                  <a:pt x="3070316" y="386106"/>
                </a:cubicBezTo>
                <a:cubicBezTo>
                  <a:pt x="3114749" y="347489"/>
                  <a:pt x="3170569" y="333728"/>
                  <a:pt x="3235403" y="343072"/>
                </a:cubicBezTo>
                <a:cubicBezTo>
                  <a:pt x="3273887" y="348620"/>
                  <a:pt x="3305397" y="364060"/>
                  <a:pt x="3331516" y="386763"/>
                </a:cubicBezTo>
                <a:cubicBezTo>
                  <a:pt x="3335049" y="389757"/>
                  <a:pt x="3343090" y="393078"/>
                  <a:pt x="3346854" y="391910"/>
                </a:cubicBezTo>
                <a:cubicBezTo>
                  <a:pt x="3358752" y="388297"/>
                  <a:pt x="3369629" y="382566"/>
                  <a:pt x="3382455" y="376945"/>
                </a:cubicBezTo>
                <a:cubicBezTo>
                  <a:pt x="3336537" y="328472"/>
                  <a:pt x="3276675" y="302666"/>
                  <a:pt x="3201613" y="302228"/>
                </a:cubicBezTo>
                <a:close/>
                <a:moveTo>
                  <a:pt x="2591139" y="302228"/>
                </a:moveTo>
                <a:lnTo>
                  <a:pt x="2591139" y="302300"/>
                </a:lnTo>
                <a:cubicBezTo>
                  <a:pt x="2514822" y="301863"/>
                  <a:pt x="2453985" y="327632"/>
                  <a:pt x="2407320" y="377091"/>
                </a:cubicBezTo>
                <a:cubicBezTo>
                  <a:pt x="2417686" y="381508"/>
                  <a:pt x="2426981" y="384574"/>
                  <a:pt x="2434975" y="389027"/>
                </a:cubicBezTo>
                <a:cubicBezTo>
                  <a:pt x="2445106" y="394648"/>
                  <a:pt x="2451056" y="393735"/>
                  <a:pt x="2459840" y="386106"/>
                </a:cubicBezTo>
                <a:cubicBezTo>
                  <a:pt x="2504273" y="347489"/>
                  <a:pt x="2560093" y="333728"/>
                  <a:pt x="2624928" y="343072"/>
                </a:cubicBezTo>
                <a:cubicBezTo>
                  <a:pt x="2663411" y="348620"/>
                  <a:pt x="2694923" y="364060"/>
                  <a:pt x="2721042" y="386763"/>
                </a:cubicBezTo>
                <a:cubicBezTo>
                  <a:pt x="2724575" y="389757"/>
                  <a:pt x="2732616" y="393078"/>
                  <a:pt x="2736380" y="391910"/>
                </a:cubicBezTo>
                <a:cubicBezTo>
                  <a:pt x="2748279" y="388297"/>
                  <a:pt x="2759155" y="382566"/>
                  <a:pt x="2771982" y="376945"/>
                </a:cubicBezTo>
                <a:cubicBezTo>
                  <a:pt x="2726062" y="328472"/>
                  <a:pt x="2666201" y="302666"/>
                  <a:pt x="2591139" y="302228"/>
                </a:cubicBezTo>
                <a:close/>
                <a:moveTo>
                  <a:pt x="1980663" y="302228"/>
                </a:moveTo>
                <a:lnTo>
                  <a:pt x="1980663" y="302300"/>
                </a:lnTo>
                <a:cubicBezTo>
                  <a:pt x="1904348" y="301863"/>
                  <a:pt x="1843509" y="327632"/>
                  <a:pt x="1796845" y="377091"/>
                </a:cubicBezTo>
                <a:cubicBezTo>
                  <a:pt x="1807210" y="381508"/>
                  <a:pt x="1816505" y="384574"/>
                  <a:pt x="1824499" y="389027"/>
                </a:cubicBezTo>
                <a:cubicBezTo>
                  <a:pt x="1834632" y="394648"/>
                  <a:pt x="1840581" y="393735"/>
                  <a:pt x="1849365" y="386106"/>
                </a:cubicBezTo>
                <a:cubicBezTo>
                  <a:pt x="1893797" y="347489"/>
                  <a:pt x="1949616" y="333728"/>
                  <a:pt x="2014451" y="343072"/>
                </a:cubicBezTo>
                <a:cubicBezTo>
                  <a:pt x="2052934" y="348620"/>
                  <a:pt x="2084446" y="364060"/>
                  <a:pt x="2110566" y="386763"/>
                </a:cubicBezTo>
                <a:cubicBezTo>
                  <a:pt x="2114099" y="389757"/>
                  <a:pt x="2122139" y="393078"/>
                  <a:pt x="2125904" y="391910"/>
                </a:cubicBezTo>
                <a:cubicBezTo>
                  <a:pt x="2137802" y="388297"/>
                  <a:pt x="2148676" y="382566"/>
                  <a:pt x="2161505" y="376945"/>
                </a:cubicBezTo>
                <a:cubicBezTo>
                  <a:pt x="2115585" y="328472"/>
                  <a:pt x="2055723" y="302666"/>
                  <a:pt x="1980663" y="302228"/>
                </a:cubicBezTo>
                <a:close/>
                <a:moveTo>
                  <a:pt x="1370188" y="302228"/>
                </a:moveTo>
                <a:lnTo>
                  <a:pt x="1370188" y="302300"/>
                </a:lnTo>
                <a:cubicBezTo>
                  <a:pt x="1293873" y="301863"/>
                  <a:pt x="1233034" y="327632"/>
                  <a:pt x="1186372" y="377091"/>
                </a:cubicBezTo>
                <a:cubicBezTo>
                  <a:pt x="1196736" y="381508"/>
                  <a:pt x="1206032" y="384574"/>
                  <a:pt x="1214025" y="389027"/>
                </a:cubicBezTo>
                <a:cubicBezTo>
                  <a:pt x="1224157" y="394648"/>
                  <a:pt x="1230107" y="393735"/>
                  <a:pt x="1238891" y="386106"/>
                </a:cubicBezTo>
                <a:cubicBezTo>
                  <a:pt x="1283323" y="347489"/>
                  <a:pt x="1339141" y="333728"/>
                  <a:pt x="1403976" y="343072"/>
                </a:cubicBezTo>
                <a:cubicBezTo>
                  <a:pt x="1442459" y="348620"/>
                  <a:pt x="1473971" y="364060"/>
                  <a:pt x="1500091" y="386763"/>
                </a:cubicBezTo>
                <a:cubicBezTo>
                  <a:pt x="1503624" y="389757"/>
                  <a:pt x="1511664" y="393078"/>
                  <a:pt x="1515429" y="391910"/>
                </a:cubicBezTo>
                <a:cubicBezTo>
                  <a:pt x="1527327" y="388297"/>
                  <a:pt x="1538202" y="382566"/>
                  <a:pt x="1551030" y="376945"/>
                </a:cubicBezTo>
                <a:cubicBezTo>
                  <a:pt x="1505111" y="328472"/>
                  <a:pt x="1445248" y="302666"/>
                  <a:pt x="1370188" y="302228"/>
                </a:cubicBezTo>
                <a:close/>
                <a:moveTo>
                  <a:pt x="759713" y="302228"/>
                </a:moveTo>
                <a:lnTo>
                  <a:pt x="759713" y="302300"/>
                </a:lnTo>
                <a:cubicBezTo>
                  <a:pt x="683397" y="301863"/>
                  <a:pt x="622559" y="327632"/>
                  <a:pt x="575896" y="377091"/>
                </a:cubicBezTo>
                <a:cubicBezTo>
                  <a:pt x="586261" y="381508"/>
                  <a:pt x="595556" y="384574"/>
                  <a:pt x="603550" y="389027"/>
                </a:cubicBezTo>
                <a:cubicBezTo>
                  <a:pt x="613682" y="394648"/>
                  <a:pt x="619631" y="393735"/>
                  <a:pt x="628416" y="386106"/>
                </a:cubicBezTo>
                <a:cubicBezTo>
                  <a:pt x="672848" y="347489"/>
                  <a:pt x="728667" y="333728"/>
                  <a:pt x="793503" y="343072"/>
                </a:cubicBezTo>
                <a:cubicBezTo>
                  <a:pt x="831985" y="348620"/>
                  <a:pt x="863496" y="364060"/>
                  <a:pt x="889617" y="386763"/>
                </a:cubicBezTo>
                <a:cubicBezTo>
                  <a:pt x="893149" y="389757"/>
                  <a:pt x="901190" y="393078"/>
                  <a:pt x="904953" y="391910"/>
                </a:cubicBezTo>
                <a:cubicBezTo>
                  <a:pt x="916851" y="388297"/>
                  <a:pt x="927727" y="382566"/>
                  <a:pt x="940554" y="376945"/>
                </a:cubicBezTo>
                <a:cubicBezTo>
                  <a:pt x="894636" y="328472"/>
                  <a:pt x="834774" y="302666"/>
                  <a:pt x="759713" y="302228"/>
                </a:cubicBezTo>
                <a:close/>
                <a:moveTo>
                  <a:pt x="10498448" y="254484"/>
                </a:moveTo>
                <a:lnTo>
                  <a:pt x="10498448" y="254557"/>
                </a:lnTo>
                <a:cubicBezTo>
                  <a:pt x="10405169" y="258609"/>
                  <a:pt x="10317003" y="309455"/>
                  <a:pt x="10284143" y="362162"/>
                </a:cubicBezTo>
                <a:cubicBezTo>
                  <a:pt x="10292880" y="364206"/>
                  <a:pt x="10301944" y="365228"/>
                  <a:pt x="10309798" y="368257"/>
                </a:cubicBezTo>
                <a:cubicBezTo>
                  <a:pt x="10325183" y="374207"/>
                  <a:pt x="10333734" y="370557"/>
                  <a:pt x="10344610" y="360264"/>
                </a:cubicBezTo>
                <a:cubicBezTo>
                  <a:pt x="10402706" y="304929"/>
                  <a:pt x="10478602" y="284488"/>
                  <a:pt x="10568071" y="295621"/>
                </a:cubicBezTo>
                <a:cubicBezTo>
                  <a:pt x="10627933" y="303067"/>
                  <a:pt x="10675386" y="327742"/>
                  <a:pt x="10712847" y="364826"/>
                </a:cubicBezTo>
                <a:cubicBezTo>
                  <a:pt x="10715962" y="367929"/>
                  <a:pt x="10721678" y="372273"/>
                  <a:pt x="10725071" y="371725"/>
                </a:cubicBezTo>
                <a:cubicBezTo>
                  <a:pt x="10739478" y="369426"/>
                  <a:pt x="10753514" y="365520"/>
                  <a:pt x="10767830" y="362125"/>
                </a:cubicBezTo>
                <a:cubicBezTo>
                  <a:pt x="10730694" y="295475"/>
                  <a:pt x="10617059" y="249338"/>
                  <a:pt x="10498448" y="254484"/>
                </a:cubicBezTo>
                <a:close/>
                <a:moveTo>
                  <a:pt x="9887973" y="254484"/>
                </a:moveTo>
                <a:lnTo>
                  <a:pt x="9887973" y="254557"/>
                </a:lnTo>
                <a:cubicBezTo>
                  <a:pt x="9794694" y="258609"/>
                  <a:pt x="9706527" y="309455"/>
                  <a:pt x="9673668" y="362162"/>
                </a:cubicBezTo>
                <a:cubicBezTo>
                  <a:pt x="9682405" y="364206"/>
                  <a:pt x="9691469" y="365228"/>
                  <a:pt x="9699322" y="368257"/>
                </a:cubicBezTo>
                <a:cubicBezTo>
                  <a:pt x="9714708" y="374207"/>
                  <a:pt x="9723259" y="370557"/>
                  <a:pt x="9734134" y="360264"/>
                </a:cubicBezTo>
                <a:cubicBezTo>
                  <a:pt x="9792231" y="304929"/>
                  <a:pt x="9868127" y="284488"/>
                  <a:pt x="9957596" y="295621"/>
                </a:cubicBezTo>
                <a:cubicBezTo>
                  <a:pt x="10017458" y="303067"/>
                  <a:pt x="10064911" y="327742"/>
                  <a:pt x="10102371" y="364826"/>
                </a:cubicBezTo>
                <a:cubicBezTo>
                  <a:pt x="10105485" y="367929"/>
                  <a:pt x="10111203" y="372273"/>
                  <a:pt x="10114596" y="371725"/>
                </a:cubicBezTo>
                <a:cubicBezTo>
                  <a:pt x="10129003" y="369426"/>
                  <a:pt x="10143039" y="365520"/>
                  <a:pt x="10157353" y="362125"/>
                </a:cubicBezTo>
                <a:cubicBezTo>
                  <a:pt x="10120219" y="295475"/>
                  <a:pt x="10006582" y="249338"/>
                  <a:pt x="9887973" y="254484"/>
                </a:cubicBezTo>
                <a:close/>
                <a:moveTo>
                  <a:pt x="9277498" y="254484"/>
                </a:moveTo>
                <a:lnTo>
                  <a:pt x="9277498" y="254557"/>
                </a:lnTo>
                <a:cubicBezTo>
                  <a:pt x="9184218" y="258609"/>
                  <a:pt x="9096052" y="309455"/>
                  <a:pt x="9063193" y="362162"/>
                </a:cubicBezTo>
                <a:cubicBezTo>
                  <a:pt x="9071930" y="364206"/>
                  <a:pt x="9080993" y="365228"/>
                  <a:pt x="9088847" y="368257"/>
                </a:cubicBezTo>
                <a:cubicBezTo>
                  <a:pt x="9104232" y="374207"/>
                  <a:pt x="9112783" y="370557"/>
                  <a:pt x="9123659" y="360264"/>
                </a:cubicBezTo>
                <a:cubicBezTo>
                  <a:pt x="9181756" y="304929"/>
                  <a:pt x="9257652" y="284488"/>
                  <a:pt x="9347121" y="295621"/>
                </a:cubicBezTo>
                <a:cubicBezTo>
                  <a:pt x="9406983" y="303067"/>
                  <a:pt x="9454436" y="327742"/>
                  <a:pt x="9491896" y="364826"/>
                </a:cubicBezTo>
                <a:cubicBezTo>
                  <a:pt x="9495010" y="367929"/>
                  <a:pt x="9500727" y="372273"/>
                  <a:pt x="9504120" y="371725"/>
                </a:cubicBezTo>
                <a:cubicBezTo>
                  <a:pt x="9518528" y="369426"/>
                  <a:pt x="9532563" y="365520"/>
                  <a:pt x="9546878" y="362125"/>
                </a:cubicBezTo>
                <a:cubicBezTo>
                  <a:pt x="9509744" y="295475"/>
                  <a:pt x="9396107" y="249338"/>
                  <a:pt x="9277498" y="254484"/>
                </a:cubicBezTo>
                <a:close/>
                <a:moveTo>
                  <a:pt x="8667023" y="254484"/>
                </a:moveTo>
                <a:lnTo>
                  <a:pt x="8667023" y="254557"/>
                </a:lnTo>
                <a:cubicBezTo>
                  <a:pt x="8573743" y="258609"/>
                  <a:pt x="8485577" y="309455"/>
                  <a:pt x="8452718" y="362162"/>
                </a:cubicBezTo>
                <a:cubicBezTo>
                  <a:pt x="8461455" y="364206"/>
                  <a:pt x="8470518" y="365228"/>
                  <a:pt x="8478372" y="368257"/>
                </a:cubicBezTo>
                <a:cubicBezTo>
                  <a:pt x="8493757" y="374207"/>
                  <a:pt x="8502308" y="370557"/>
                  <a:pt x="8513184" y="360264"/>
                </a:cubicBezTo>
                <a:cubicBezTo>
                  <a:pt x="8571281" y="304929"/>
                  <a:pt x="8647177" y="284488"/>
                  <a:pt x="8736645" y="295621"/>
                </a:cubicBezTo>
                <a:cubicBezTo>
                  <a:pt x="8796507" y="303067"/>
                  <a:pt x="8843960" y="327742"/>
                  <a:pt x="8881421" y="364826"/>
                </a:cubicBezTo>
                <a:cubicBezTo>
                  <a:pt x="8884535" y="367929"/>
                  <a:pt x="8890252" y="372273"/>
                  <a:pt x="8893645" y="371725"/>
                </a:cubicBezTo>
                <a:cubicBezTo>
                  <a:pt x="8908053" y="369426"/>
                  <a:pt x="8922088" y="365520"/>
                  <a:pt x="8936403" y="362125"/>
                </a:cubicBezTo>
                <a:cubicBezTo>
                  <a:pt x="8899268" y="295475"/>
                  <a:pt x="8785632" y="249338"/>
                  <a:pt x="8667023" y="254484"/>
                </a:cubicBezTo>
                <a:close/>
                <a:moveTo>
                  <a:pt x="8056548" y="254484"/>
                </a:moveTo>
                <a:lnTo>
                  <a:pt x="8056548" y="254557"/>
                </a:lnTo>
                <a:cubicBezTo>
                  <a:pt x="7963268" y="258609"/>
                  <a:pt x="7875102" y="309455"/>
                  <a:pt x="7842242" y="362162"/>
                </a:cubicBezTo>
                <a:cubicBezTo>
                  <a:pt x="7850980" y="364206"/>
                  <a:pt x="7860043" y="365228"/>
                  <a:pt x="7867897" y="368257"/>
                </a:cubicBezTo>
                <a:cubicBezTo>
                  <a:pt x="7883282" y="374207"/>
                  <a:pt x="7891833" y="370557"/>
                  <a:pt x="7902708" y="360264"/>
                </a:cubicBezTo>
                <a:cubicBezTo>
                  <a:pt x="7960806" y="304929"/>
                  <a:pt x="8036702" y="284488"/>
                  <a:pt x="8126170" y="295621"/>
                </a:cubicBezTo>
                <a:cubicBezTo>
                  <a:pt x="8186032" y="303067"/>
                  <a:pt x="8233485" y="327742"/>
                  <a:pt x="8270946" y="364826"/>
                </a:cubicBezTo>
                <a:cubicBezTo>
                  <a:pt x="8274059" y="367929"/>
                  <a:pt x="8279777" y="372273"/>
                  <a:pt x="8283170" y="371725"/>
                </a:cubicBezTo>
                <a:cubicBezTo>
                  <a:pt x="8297578" y="369426"/>
                  <a:pt x="8311613" y="365520"/>
                  <a:pt x="8325927" y="362125"/>
                </a:cubicBezTo>
                <a:cubicBezTo>
                  <a:pt x="8288793" y="295475"/>
                  <a:pt x="8175156" y="249338"/>
                  <a:pt x="8056548" y="254484"/>
                </a:cubicBezTo>
                <a:close/>
                <a:moveTo>
                  <a:pt x="7446074" y="254484"/>
                </a:moveTo>
                <a:lnTo>
                  <a:pt x="7446074" y="254557"/>
                </a:lnTo>
                <a:cubicBezTo>
                  <a:pt x="7352792" y="258609"/>
                  <a:pt x="7264628" y="309455"/>
                  <a:pt x="7231768" y="362162"/>
                </a:cubicBezTo>
                <a:cubicBezTo>
                  <a:pt x="7240506" y="364206"/>
                  <a:pt x="7249568" y="365228"/>
                  <a:pt x="7257423" y="368257"/>
                </a:cubicBezTo>
                <a:cubicBezTo>
                  <a:pt x="7272808" y="374207"/>
                  <a:pt x="7281359" y="370557"/>
                  <a:pt x="7292235" y="360264"/>
                </a:cubicBezTo>
                <a:cubicBezTo>
                  <a:pt x="7350330" y="304929"/>
                  <a:pt x="7426228" y="284488"/>
                  <a:pt x="7515696" y="295621"/>
                </a:cubicBezTo>
                <a:cubicBezTo>
                  <a:pt x="7575560" y="303067"/>
                  <a:pt x="7623012" y="327742"/>
                  <a:pt x="7660470" y="364826"/>
                </a:cubicBezTo>
                <a:cubicBezTo>
                  <a:pt x="7663584" y="367929"/>
                  <a:pt x="7669303" y="372273"/>
                  <a:pt x="7672694" y="371725"/>
                </a:cubicBezTo>
                <a:cubicBezTo>
                  <a:pt x="7687102" y="369426"/>
                  <a:pt x="7701138" y="365520"/>
                  <a:pt x="7715454" y="362125"/>
                </a:cubicBezTo>
                <a:cubicBezTo>
                  <a:pt x="7678318" y="295475"/>
                  <a:pt x="7564682" y="249338"/>
                  <a:pt x="7446074" y="254484"/>
                </a:cubicBezTo>
                <a:close/>
                <a:moveTo>
                  <a:pt x="6835600" y="254484"/>
                </a:moveTo>
                <a:lnTo>
                  <a:pt x="6835600" y="254557"/>
                </a:lnTo>
                <a:cubicBezTo>
                  <a:pt x="6742320" y="258609"/>
                  <a:pt x="6654154" y="309455"/>
                  <a:pt x="6621294" y="362162"/>
                </a:cubicBezTo>
                <a:cubicBezTo>
                  <a:pt x="6630033" y="364206"/>
                  <a:pt x="6639095" y="365228"/>
                  <a:pt x="6646950" y="368257"/>
                </a:cubicBezTo>
                <a:cubicBezTo>
                  <a:pt x="6662333" y="374207"/>
                  <a:pt x="6670886" y="370557"/>
                  <a:pt x="6681761" y="360264"/>
                </a:cubicBezTo>
                <a:cubicBezTo>
                  <a:pt x="6739856" y="304929"/>
                  <a:pt x="6815754" y="284488"/>
                  <a:pt x="6905222" y="295621"/>
                </a:cubicBezTo>
                <a:cubicBezTo>
                  <a:pt x="6965084" y="303067"/>
                  <a:pt x="7012538" y="327742"/>
                  <a:pt x="7049998" y="364826"/>
                </a:cubicBezTo>
                <a:cubicBezTo>
                  <a:pt x="7053112" y="367929"/>
                  <a:pt x="7058828" y="372273"/>
                  <a:pt x="7062222" y="371725"/>
                </a:cubicBezTo>
                <a:cubicBezTo>
                  <a:pt x="7076628" y="369426"/>
                  <a:pt x="7090665" y="365520"/>
                  <a:pt x="7104981" y="362125"/>
                </a:cubicBezTo>
                <a:cubicBezTo>
                  <a:pt x="7067844" y="295475"/>
                  <a:pt x="6954208" y="249338"/>
                  <a:pt x="6835600" y="254484"/>
                </a:cubicBezTo>
                <a:close/>
                <a:moveTo>
                  <a:pt x="6225124" y="254484"/>
                </a:moveTo>
                <a:lnTo>
                  <a:pt x="6225124" y="254557"/>
                </a:lnTo>
                <a:cubicBezTo>
                  <a:pt x="6131846" y="258609"/>
                  <a:pt x="6043676" y="309455"/>
                  <a:pt x="6010819" y="362162"/>
                </a:cubicBezTo>
                <a:cubicBezTo>
                  <a:pt x="6019558" y="364206"/>
                  <a:pt x="6028621" y="365228"/>
                  <a:pt x="6036474" y="368257"/>
                </a:cubicBezTo>
                <a:cubicBezTo>
                  <a:pt x="6051857" y="374207"/>
                  <a:pt x="6060409" y="370557"/>
                  <a:pt x="6071286" y="360264"/>
                </a:cubicBezTo>
                <a:cubicBezTo>
                  <a:pt x="6129381" y="304929"/>
                  <a:pt x="6205280" y="284488"/>
                  <a:pt x="6294747" y="295621"/>
                </a:cubicBezTo>
                <a:cubicBezTo>
                  <a:pt x="6354612" y="303067"/>
                  <a:pt x="6402062" y="327742"/>
                  <a:pt x="6439524" y="364826"/>
                </a:cubicBezTo>
                <a:cubicBezTo>
                  <a:pt x="6442638" y="367929"/>
                  <a:pt x="6448354" y="372273"/>
                  <a:pt x="6451747" y="371725"/>
                </a:cubicBezTo>
                <a:cubicBezTo>
                  <a:pt x="6466154" y="369426"/>
                  <a:pt x="6480190" y="365520"/>
                  <a:pt x="6494507" y="362125"/>
                </a:cubicBezTo>
                <a:cubicBezTo>
                  <a:pt x="6457372" y="295475"/>
                  <a:pt x="6343734" y="249338"/>
                  <a:pt x="6225124" y="254484"/>
                </a:cubicBezTo>
                <a:close/>
                <a:moveTo>
                  <a:pt x="5614648" y="254484"/>
                </a:moveTo>
                <a:lnTo>
                  <a:pt x="5614648" y="254557"/>
                </a:lnTo>
                <a:cubicBezTo>
                  <a:pt x="5521371" y="258609"/>
                  <a:pt x="5433204" y="309455"/>
                  <a:pt x="5400343" y="362162"/>
                </a:cubicBezTo>
                <a:cubicBezTo>
                  <a:pt x="5409082" y="364206"/>
                  <a:pt x="5418144" y="365228"/>
                  <a:pt x="5425999" y="368257"/>
                </a:cubicBezTo>
                <a:cubicBezTo>
                  <a:pt x="5441384" y="374207"/>
                  <a:pt x="5449935" y="370557"/>
                  <a:pt x="5460810" y="360264"/>
                </a:cubicBezTo>
                <a:cubicBezTo>
                  <a:pt x="5518908" y="304929"/>
                  <a:pt x="5594804" y="284488"/>
                  <a:pt x="5684274" y="295621"/>
                </a:cubicBezTo>
                <a:cubicBezTo>
                  <a:pt x="5744134" y="303067"/>
                  <a:pt x="5791589" y="327742"/>
                  <a:pt x="5829048" y="364826"/>
                </a:cubicBezTo>
                <a:cubicBezTo>
                  <a:pt x="5832161" y="367929"/>
                  <a:pt x="5837880" y="372273"/>
                  <a:pt x="5841271" y="371725"/>
                </a:cubicBezTo>
                <a:cubicBezTo>
                  <a:pt x="5855679" y="369426"/>
                  <a:pt x="5869715" y="365520"/>
                  <a:pt x="5884029" y="362125"/>
                </a:cubicBezTo>
                <a:cubicBezTo>
                  <a:pt x="5846894" y="295475"/>
                  <a:pt x="5733260" y="249338"/>
                  <a:pt x="5614648" y="254484"/>
                </a:cubicBezTo>
                <a:close/>
                <a:moveTo>
                  <a:pt x="5004177" y="254484"/>
                </a:moveTo>
                <a:lnTo>
                  <a:pt x="5004177" y="254557"/>
                </a:lnTo>
                <a:cubicBezTo>
                  <a:pt x="4910897" y="258609"/>
                  <a:pt x="4822732" y="309455"/>
                  <a:pt x="4789871" y="362162"/>
                </a:cubicBezTo>
                <a:cubicBezTo>
                  <a:pt x="4798611" y="364206"/>
                  <a:pt x="4807671" y="365228"/>
                  <a:pt x="4815526" y="368257"/>
                </a:cubicBezTo>
                <a:cubicBezTo>
                  <a:pt x="4830911" y="374207"/>
                  <a:pt x="4839463" y="370557"/>
                  <a:pt x="4850337" y="360264"/>
                </a:cubicBezTo>
                <a:cubicBezTo>
                  <a:pt x="4908433" y="304929"/>
                  <a:pt x="4984333" y="284488"/>
                  <a:pt x="5073797" y="295621"/>
                </a:cubicBezTo>
                <a:cubicBezTo>
                  <a:pt x="5133660" y="303067"/>
                  <a:pt x="5181115" y="327742"/>
                  <a:pt x="5218571" y="364826"/>
                </a:cubicBezTo>
                <a:cubicBezTo>
                  <a:pt x="5221685" y="367929"/>
                  <a:pt x="5227401" y="372273"/>
                  <a:pt x="5230797" y="371725"/>
                </a:cubicBezTo>
                <a:cubicBezTo>
                  <a:pt x="5245203" y="369426"/>
                  <a:pt x="5259240" y="365520"/>
                  <a:pt x="5273555" y="362125"/>
                </a:cubicBezTo>
                <a:cubicBezTo>
                  <a:pt x="5236421" y="295475"/>
                  <a:pt x="5122784" y="249338"/>
                  <a:pt x="5004177" y="254484"/>
                </a:cubicBezTo>
                <a:close/>
                <a:moveTo>
                  <a:pt x="4393702" y="254484"/>
                </a:moveTo>
                <a:lnTo>
                  <a:pt x="4393702" y="254557"/>
                </a:lnTo>
                <a:cubicBezTo>
                  <a:pt x="4300422" y="258609"/>
                  <a:pt x="4212255" y="309455"/>
                  <a:pt x="4179396" y="362162"/>
                </a:cubicBezTo>
                <a:cubicBezTo>
                  <a:pt x="4188134" y="364206"/>
                  <a:pt x="4197198" y="365228"/>
                  <a:pt x="4205052" y="368257"/>
                </a:cubicBezTo>
                <a:cubicBezTo>
                  <a:pt x="4220436" y="374207"/>
                  <a:pt x="4228987" y="370557"/>
                  <a:pt x="4239863" y="360264"/>
                </a:cubicBezTo>
                <a:cubicBezTo>
                  <a:pt x="4297958" y="304929"/>
                  <a:pt x="4373856" y="284488"/>
                  <a:pt x="4463324" y="295621"/>
                </a:cubicBezTo>
                <a:cubicBezTo>
                  <a:pt x="4523186" y="303067"/>
                  <a:pt x="4570639" y="327742"/>
                  <a:pt x="4608100" y="364826"/>
                </a:cubicBezTo>
                <a:cubicBezTo>
                  <a:pt x="4611213" y="367929"/>
                  <a:pt x="4616930" y="372273"/>
                  <a:pt x="4620323" y="371725"/>
                </a:cubicBezTo>
                <a:cubicBezTo>
                  <a:pt x="4634732" y="369426"/>
                  <a:pt x="4648767" y="365520"/>
                  <a:pt x="4663082" y="362125"/>
                </a:cubicBezTo>
                <a:cubicBezTo>
                  <a:pt x="4625947" y="295475"/>
                  <a:pt x="4512311" y="249338"/>
                  <a:pt x="4393702" y="254484"/>
                </a:cubicBezTo>
                <a:close/>
                <a:moveTo>
                  <a:pt x="3783226" y="254484"/>
                </a:moveTo>
                <a:lnTo>
                  <a:pt x="3783226" y="254557"/>
                </a:lnTo>
                <a:cubicBezTo>
                  <a:pt x="3689947" y="258609"/>
                  <a:pt x="3601779" y="309455"/>
                  <a:pt x="3568920" y="362162"/>
                </a:cubicBezTo>
                <a:cubicBezTo>
                  <a:pt x="3577658" y="364206"/>
                  <a:pt x="3586722" y="365228"/>
                  <a:pt x="3594576" y="368257"/>
                </a:cubicBezTo>
                <a:cubicBezTo>
                  <a:pt x="3609960" y="374207"/>
                  <a:pt x="3618512" y="370557"/>
                  <a:pt x="3629387" y="360264"/>
                </a:cubicBezTo>
                <a:cubicBezTo>
                  <a:pt x="3687483" y="304929"/>
                  <a:pt x="3763380" y="284488"/>
                  <a:pt x="3852850" y="295621"/>
                </a:cubicBezTo>
                <a:cubicBezTo>
                  <a:pt x="3912712" y="303067"/>
                  <a:pt x="3960165" y="327742"/>
                  <a:pt x="3997624" y="364826"/>
                </a:cubicBezTo>
                <a:cubicBezTo>
                  <a:pt x="4000739" y="367929"/>
                  <a:pt x="4006457" y="372273"/>
                  <a:pt x="4009847" y="371725"/>
                </a:cubicBezTo>
                <a:cubicBezTo>
                  <a:pt x="4024256" y="369426"/>
                  <a:pt x="4038292" y="365520"/>
                  <a:pt x="4052607" y="362125"/>
                </a:cubicBezTo>
                <a:cubicBezTo>
                  <a:pt x="4015473" y="295475"/>
                  <a:pt x="3901836" y="249338"/>
                  <a:pt x="3783226" y="254484"/>
                </a:cubicBezTo>
                <a:close/>
                <a:moveTo>
                  <a:pt x="3172751" y="254484"/>
                </a:moveTo>
                <a:lnTo>
                  <a:pt x="3172751" y="254557"/>
                </a:lnTo>
                <a:cubicBezTo>
                  <a:pt x="3079473" y="258609"/>
                  <a:pt x="2991305" y="309455"/>
                  <a:pt x="2958446" y="362162"/>
                </a:cubicBezTo>
                <a:cubicBezTo>
                  <a:pt x="2967185" y="364206"/>
                  <a:pt x="2976248" y="365228"/>
                  <a:pt x="2984102" y="368257"/>
                </a:cubicBezTo>
                <a:cubicBezTo>
                  <a:pt x="2999486" y="374207"/>
                  <a:pt x="3008038" y="370557"/>
                  <a:pt x="3018912" y="360264"/>
                </a:cubicBezTo>
                <a:cubicBezTo>
                  <a:pt x="3077009" y="304929"/>
                  <a:pt x="3152907" y="284488"/>
                  <a:pt x="3242374" y="295621"/>
                </a:cubicBezTo>
                <a:cubicBezTo>
                  <a:pt x="3302236" y="303067"/>
                  <a:pt x="3349689" y="327742"/>
                  <a:pt x="3387150" y="364826"/>
                </a:cubicBezTo>
                <a:cubicBezTo>
                  <a:pt x="3390263" y="367929"/>
                  <a:pt x="3395981" y="372273"/>
                  <a:pt x="3399373" y="371725"/>
                </a:cubicBezTo>
                <a:cubicBezTo>
                  <a:pt x="3413782" y="369426"/>
                  <a:pt x="3427816" y="365520"/>
                  <a:pt x="3442132" y="362125"/>
                </a:cubicBezTo>
                <a:cubicBezTo>
                  <a:pt x="3404997" y="295475"/>
                  <a:pt x="3291360" y="249338"/>
                  <a:pt x="3172751" y="254484"/>
                </a:cubicBezTo>
                <a:close/>
                <a:moveTo>
                  <a:pt x="2562277" y="254484"/>
                </a:moveTo>
                <a:lnTo>
                  <a:pt x="2562277" y="254557"/>
                </a:lnTo>
                <a:cubicBezTo>
                  <a:pt x="2468996" y="258609"/>
                  <a:pt x="2380829" y="309455"/>
                  <a:pt x="2347970" y="362162"/>
                </a:cubicBezTo>
                <a:cubicBezTo>
                  <a:pt x="2356708" y="364206"/>
                  <a:pt x="2365771" y="365228"/>
                  <a:pt x="2373625" y="368257"/>
                </a:cubicBezTo>
                <a:cubicBezTo>
                  <a:pt x="2389010" y="374207"/>
                  <a:pt x="2397560" y="370557"/>
                  <a:pt x="2408437" y="360264"/>
                </a:cubicBezTo>
                <a:cubicBezTo>
                  <a:pt x="2466533" y="304929"/>
                  <a:pt x="2542431" y="284488"/>
                  <a:pt x="2631900" y="295621"/>
                </a:cubicBezTo>
                <a:cubicBezTo>
                  <a:pt x="2691762" y="303067"/>
                  <a:pt x="2739215" y="327742"/>
                  <a:pt x="2776675" y="364826"/>
                </a:cubicBezTo>
                <a:cubicBezTo>
                  <a:pt x="2779789" y="367929"/>
                  <a:pt x="2785506" y="372273"/>
                  <a:pt x="2788899" y="371725"/>
                </a:cubicBezTo>
                <a:cubicBezTo>
                  <a:pt x="2803307" y="369426"/>
                  <a:pt x="2817343" y="365520"/>
                  <a:pt x="2831657" y="362125"/>
                </a:cubicBezTo>
                <a:cubicBezTo>
                  <a:pt x="2794522" y="295475"/>
                  <a:pt x="2680886" y="249338"/>
                  <a:pt x="2562277" y="254484"/>
                </a:cubicBezTo>
                <a:close/>
                <a:moveTo>
                  <a:pt x="1951801" y="254484"/>
                </a:moveTo>
                <a:lnTo>
                  <a:pt x="1951801" y="254557"/>
                </a:lnTo>
                <a:cubicBezTo>
                  <a:pt x="1858521" y="258609"/>
                  <a:pt x="1770354" y="309455"/>
                  <a:pt x="1737494" y="362162"/>
                </a:cubicBezTo>
                <a:cubicBezTo>
                  <a:pt x="1746233" y="364206"/>
                  <a:pt x="1755296" y="365228"/>
                  <a:pt x="1763150" y="368257"/>
                </a:cubicBezTo>
                <a:cubicBezTo>
                  <a:pt x="1778534" y="374207"/>
                  <a:pt x="1787086" y="370557"/>
                  <a:pt x="1797962" y="360264"/>
                </a:cubicBezTo>
                <a:cubicBezTo>
                  <a:pt x="1856057" y="304929"/>
                  <a:pt x="1931955" y="284488"/>
                  <a:pt x="2021423" y="295621"/>
                </a:cubicBezTo>
                <a:cubicBezTo>
                  <a:pt x="2081286" y="303067"/>
                  <a:pt x="2128739" y="327742"/>
                  <a:pt x="2166200" y="364826"/>
                </a:cubicBezTo>
                <a:cubicBezTo>
                  <a:pt x="2169313" y="367929"/>
                  <a:pt x="2175030" y="372273"/>
                  <a:pt x="2178423" y="371725"/>
                </a:cubicBezTo>
                <a:cubicBezTo>
                  <a:pt x="2192831" y="369426"/>
                  <a:pt x="2206866" y="365520"/>
                  <a:pt x="2221181" y="362125"/>
                </a:cubicBezTo>
                <a:cubicBezTo>
                  <a:pt x="2184046" y="295475"/>
                  <a:pt x="2070410" y="249338"/>
                  <a:pt x="1951801" y="254484"/>
                </a:cubicBezTo>
                <a:close/>
                <a:moveTo>
                  <a:pt x="1341326" y="254484"/>
                </a:moveTo>
                <a:lnTo>
                  <a:pt x="1341326" y="254557"/>
                </a:lnTo>
                <a:cubicBezTo>
                  <a:pt x="1248046" y="258609"/>
                  <a:pt x="1159880" y="309455"/>
                  <a:pt x="1127021" y="362162"/>
                </a:cubicBezTo>
                <a:cubicBezTo>
                  <a:pt x="1135758" y="364206"/>
                  <a:pt x="1144821" y="365228"/>
                  <a:pt x="1152676" y="368257"/>
                </a:cubicBezTo>
                <a:cubicBezTo>
                  <a:pt x="1168060" y="374207"/>
                  <a:pt x="1176611" y="370557"/>
                  <a:pt x="1187487" y="360264"/>
                </a:cubicBezTo>
                <a:cubicBezTo>
                  <a:pt x="1245584" y="304929"/>
                  <a:pt x="1321481" y="284488"/>
                  <a:pt x="1410948" y="295621"/>
                </a:cubicBezTo>
                <a:cubicBezTo>
                  <a:pt x="1470810" y="303067"/>
                  <a:pt x="1518263" y="327742"/>
                  <a:pt x="1555724" y="364826"/>
                </a:cubicBezTo>
                <a:cubicBezTo>
                  <a:pt x="1558837" y="367929"/>
                  <a:pt x="1564555" y="372273"/>
                  <a:pt x="1567947" y="371725"/>
                </a:cubicBezTo>
                <a:cubicBezTo>
                  <a:pt x="1582356" y="369426"/>
                  <a:pt x="1596391" y="365520"/>
                  <a:pt x="1610707" y="362125"/>
                </a:cubicBezTo>
                <a:cubicBezTo>
                  <a:pt x="1573571" y="295475"/>
                  <a:pt x="1459935" y="249338"/>
                  <a:pt x="1341326" y="254484"/>
                </a:cubicBezTo>
                <a:close/>
                <a:moveTo>
                  <a:pt x="730850" y="254484"/>
                </a:moveTo>
                <a:lnTo>
                  <a:pt x="730850" y="254557"/>
                </a:lnTo>
                <a:cubicBezTo>
                  <a:pt x="637571" y="258609"/>
                  <a:pt x="549405" y="309455"/>
                  <a:pt x="516545" y="362162"/>
                </a:cubicBezTo>
                <a:cubicBezTo>
                  <a:pt x="525284" y="364206"/>
                  <a:pt x="534346" y="365228"/>
                  <a:pt x="542201" y="368257"/>
                </a:cubicBezTo>
                <a:cubicBezTo>
                  <a:pt x="557585" y="374207"/>
                  <a:pt x="566136" y="370557"/>
                  <a:pt x="577013" y="360264"/>
                </a:cubicBezTo>
                <a:cubicBezTo>
                  <a:pt x="635108" y="304929"/>
                  <a:pt x="711006" y="284488"/>
                  <a:pt x="800473" y="295621"/>
                </a:cubicBezTo>
                <a:cubicBezTo>
                  <a:pt x="860336" y="303067"/>
                  <a:pt x="907789" y="327742"/>
                  <a:pt x="945250" y="364826"/>
                </a:cubicBezTo>
                <a:cubicBezTo>
                  <a:pt x="948364" y="367929"/>
                  <a:pt x="954080" y="372273"/>
                  <a:pt x="957473" y="371725"/>
                </a:cubicBezTo>
                <a:cubicBezTo>
                  <a:pt x="971880" y="369426"/>
                  <a:pt x="985917" y="365520"/>
                  <a:pt x="1000232" y="362125"/>
                </a:cubicBezTo>
                <a:cubicBezTo>
                  <a:pt x="963096" y="295475"/>
                  <a:pt x="849460" y="249338"/>
                  <a:pt x="730850" y="254484"/>
                </a:cubicBezTo>
                <a:close/>
                <a:moveTo>
                  <a:pt x="452872" y="220393"/>
                </a:moveTo>
                <a:lnTo>
                  <a:pt x="452872" y="230503"/>
                </a:lnTo>
                <a:cubicBezTo>
                  <a:pt x="447899" y="230503"/>
                  <a:pt x="442741" y="230722"/>
                  <a:pt x="437582" y="231051"/>
                </a:cubicBezTo>
                <a:cubicBezTo>
                  <a:pt x="390779" y="234226"/>
                  <a:pt x="352436" y="251272"/>
                  <a:pt x="323341" y="281751"/>
                </a:cubicBezTo>
                <a:lnTo>
                  <a:pt x="360523" y="306133"/>
                </a:lnTo>
                <a:cubicBezTo>
                  <a:pt x="384272" y="283539"/>
                  <a:pt x="413461" y="269997"/>
                  <a:pt x="451385" y="269742"/>
                </a:cubicBezTo>
                <a:lnTo>
                  <a:pt x="452872" y="269742"/>
                </a:lnTo>
                <a:lnTo>
                  <a:pt x="452872" y="277553"/>
                </a:lnTo>
                <a:cubicBezTo>
                  <a:pt x="422291" y="277407"/>
                  <a:pt x="391616" y="287080"/>
                  <a:pt x="373629" y="306535"/>
                </a:cubicBezTo>
                <a:cubicBezTo>
                  <a:pt x="371631" y="308725"/>
                  <a:pt x="369771" y="313178"/>
                  <a:pt x="371027" y="314638"/>
                </a:cubicBezTo>
                <a:cubicBezTo>
                  <a:pt x="379160" y="323471"/>
                  <a:pt x="388223" y="331647"/>
                  <a:pt x="397286" y="340334"/>
                </a:cubicBezTo>
                <a:cubicBezTo>
                  <a:pt x="416341" y="320259"/>
                  <a:pt x="433585" y="311097"/>
                  <a:pt x="452825" y="312740"/>
                </a:cubicBezTo>
                <a:lnTo>
                  <a:pt x="452825" y="320770"/>
                </a:lnTo>
                <a:cubicBezTo>
                  <a:pt x="433446" y="320441"/>
                  <a:pt x="415830" y="329530"/>
                  <a:pt x="408487" y="343619"/>
                </a:cubicBezTo>
                <a:cubicBezTo>
                  <a:pt x="403282" y="354241"/>
                  <a:pt x="409509" y="359972"/>
                  <a:pt x="423824" y="359497"/>
                </a:cubicBezTo>
                <a:cubicBezTo>
                  <a:pt x="433492" y="359133"/>
                  <a:pt x="443159" y="358986"/>
                  <a:pt x="452825" y="359023"/>
                </a:cubicBezTo>
                <a:lnTo>
                  <a:pt x="452825" y="373003"/>
                </a:lnTo>
                <a:cubicBezTo>
                  <a:pt x="427252" y="372830"/>
                  <a:pt x="403066" y="375004"/>
                  <a:pt x="380225" y="379447"/>
                </a:cubicBezTo>
                <a:lnTo>
                  <a:pt x="325740" y="396383"/>
                </a:lnTo>
                <a:lnTo>
                  <a:pt x="322462" y="380148"/>
                </a:lnTo>
                <a:lnTo>
                  <a:pt x="330080" y="376945"/>
                </a:lnTo>
                <a:lnTo>
                  <a:pt x="320067" y="368286"/>
                </a:lnTo>
                <a:lnTo>
                  <a:pt x="316772" y="351964"/>
                </a:lnTo>
                <a:lnTo>
                  <a:pt x="334775" y="364826"/>
                </a:lnTo>
                <a:cubicBezTo>
                  <a:pt x="337888" y="367929"/>
                  <a:pt x="343605" y="372273"/>
                  <a:pt x="346997" y="371725"/>
                </a:cubicBezTo>
                <a:cubicBezTo>
                  <a:pt x="361406" y="369426"/>
                  <a:pt x="375442" y="365520"/>
                  <a:pt x="389756" y="362125"/>
                </a:cubicBezTo>
                <a:cubicBezTo>
                  <a:pt x="380473" y="345463"/>
                  <a:pt x="366408" y="330082"/>
                  <a:pt x="348679" y="316465"/>
                </a:cubicBezTo>
                <a:lnTo>
                  <a:pt x="287122" y="282217"/>
                </a:lnTo>
                <a:lnTo>
                  <a:pt x="280701" y="270386"/>
                </a:lnTo>
                <a:lnTo>
                  <a:pt x="270484" y="258004"/>
                </a:lnTo>
                <a:lnTo>
                  <a:pt x="297686" y="269888"/>
                </a:lnTo>
                <a:cubicBezTo>
                  <a:pt x="308051" y="275910"/>
                  <a:pt x="314138" y="274012"/>
                  <a:pt x="322459" y="266712"/>
                </a:cubicBezTo>
                <a:cubicBezTo>
                  <a:pt x="357594" y="235796"/>
                  <a:pt x="405140" y="220247"/>
                  <a:pt x="452872" y="220393"/>
                </a:cubicBezTo>
                <a:close/>
                <a:moveTo>
                  <a:pt x="11136903" y="200463"/>
                </a:moveTo>
                <a:cubicBezTo>
                  <a:pt x="11116593" y="200317"/>
                  <a:pt x="11094934" y="212727"/>
                  <a:pt x="11091820" y="226744"/>
                </a:cubicBezTo>
                <a:cubicBezTo>
                  <a:pt x="11090147" y="234372"/>
                  <a:pt x="11092193" y="240030"/>
                  <a:pt x="11104927" y="239373"/>
                </a:cubicBezTo>
                <a:lnTo>
                  <a:pt x="11104927" y="239446"/>
                </a:lnTo>
                <a:cubicBezTo>
                  <a:pt x="11115523" y="238862"/>
                  <a:pt x="11126027" y="239191"/>
                  <a:pt x="11136578" y="239409"/>
                </a:cubicBezTo>
                <a:cubicBezTo>
                  <a:pt x="11147128" y="239409"/>
                  <a:pt x="11157725" y="238898"/>
                  <a:pt x="11168229" y="239409"/>
                </a:cubicBezTo>
                <a:cubicBezTo>
                  <a:pt x="11179755" y="239957"/>
                  <a:pt x="11182404" y="234847"/>
                  <a:pt x="11181149" y="227583"/>
                </a:cubicBezTo>
                <a:cubicBezTo>
                  <a:pt x="11178732" y="213713"/>
                  <a:pt x="11157214" y="200609"/>
                  <a:pt x="11136903" y="200463"/>
                </a:cubicBezTo>
                <a:close/>
                <a:moveTo>
                  <a:pt x="10526427" y="200463"/>
                </a:moveTo>
                <a:cubicBezTo>
                  <a:pt x="10506117" y="200317"/>
                  <a:pt x="10484459" y="212727"/>
                  <a:pt x="10481345" y="226744"/>
                </a:cubicBezTo>
                <a:cubicBezTo>
                  <a:pt x="10479672" y="234372"/>
                  <a:pt x="10481717" y="240030"/>
                  <a:pt x="10494451" y="239373"/>
                </a:cubicBezTo>
                <a:lnTo>
                  <a:pt x="10494451" y="239446"/>
                </a:lnTo>
                <a:cubicBezTo>
                  <a:pt x="10505048" y="238862"/>
                  <a:pt x="10515552" y="239191"/>
                  <a:pt x="10526102" y="239409"/>
                </a:cubicBezTo>
                <a:cubicBezTo>
                  <a:pt x="10536653" y="239409"/>
                  <a:pt x="10547250" y="238898"/>
                  <a:pt x="10557753" y="239409"/>
                </a:cubicBezTo>
                <a:cubicBezTo>
                  <a:pt x="10569279" y="239957"/>
                  <a:pt x="10571929" y="234847"/>
                  <a:pt x="10570674" y="227583"/>
                </a:cubicBezTo>
                <a:cubicBezTo>
                  <a:pt x="10568257" y="213713"/>
                  <a:pt x="10546739" y="200609"/>
                  <a:pt x="10526427" y="200463"/>
                </a:cubicBezTo>
                <a:close/>
                <a:moveTo>
                  <a:pt x="9915952" y="200463"/>
                </a:moveTo>
                <a:cubicBezTo>
                  <a:pt x="9895642" y="200317"/>
                  <a:pt x="9873984" y="212727"/>
                  <a:pt x="9870870" y="226744"/>
                </a:cubicBezTo>
                <a:cubicBezTo>
                  <a:pt x="9869196" y="234372"/>
                  <a:pt x="9871242" y="240030"/>
                  <a:pt x="9883976" y="239373"/>
                </a:cubicBezTo>
                <a:lnTo>
                  <a:pt x="9883976" y="239446"/>
                </a:lnTo>
                <a:cubicBezTo>
                  <a:pt x="9894573" y="238862"/>
                  <a:pt x="9905076" y="239191"/>
                  <a:pt x="9915627" y="239409"/>
                </a:cubicBezTo>
                <a:cubicBezTo>
                  <a:pt x="9926177" y="239409"/>
                  <a:pt x="9936775" y="238898"/>
                  <a:pt x="9947278" y="239409"/>
                </a:cubicBezTo>
                <a:cubicBezTo>
                  <a:pt x="9958804" y="239957"/>
                  <a:pt x="9961454" y="234847"/>
                  <a:pt x="9960198" y="227583"/>
                </a:cubicBezTo>
                <a:cubicBezTo>
                  <a:pt x="9957782" y="213713"/>
                  <a:pt x="9936262" y="200609"/>
                  <a:pt x="9915952" y="200463"/>
                </a:cubicBezTo>
                <a:close/>
                <a:moveTo>
                  <a:pt x="9305477" y="200463"/>
                </a:moveTo>
                <a:cubicBezTo>
                  <a:pt x="9285167" y="200317"/>
                  <a:pt x="9263508" y="212727"/>
                  <a:pt x="9260395" y="226744"/>
                </a:cubicBezTo>
                <a:cubicBezTo>
                  <a:pt x="9258721" y="234372"/>
                  <a:pt x="9260767" y="240030"/>
                  <a:pt x="9273501" y="239373"/>
                </a:cubicBezTo>
                <a:lnTo>
                  <a:pt x="9273501" y="239446"/>
                </a:lnTo>
                <a:cubicBezTo>
                  <a:pt x="9284098" y="238862"/>
                  <a:pt x="9294601" y="239191"/>
                  <a:pt x="9305152" y="239409"/>
                </a:cubicBezTo>
                <a:cubicBezTo>
                  <a:pt x="9315702" y="239409"/>
                  <a:pt x="9326299" y="238898"/>
                  <a:pt x="9336803" y="239409"/>
                </a:cubicBezTo>
                <a:cubicBezTo>
                  <a:pt x="9348329" y="239957"/>
                  <a:pt x="9350979" y="234847"/>
                  <a:pt x="9349723" y="227583"/>
                </a:cubicBezTo>
                <a:cubicBezTo>
                  <a:pt x="9347307" y="213713"/>
                  <a:pt x="9325787" y="200609"/>
                  <a:pt x="9305477" y="200463"/>
                </a:cubicBezTo>
                <a:close/>
                <a:moveTo>
                  <a:pt x="8695002" y="200463"/>
                </a:moveTo>
                <a:cubicBezTo>
                  <a:pt x="8674692" y="200317"/>
                  <a:pt x="8653033" y="212727"/>
                  <a:pt x="8649920" y="226744"/>
                </a:cubicBezTo>
                <a:cubicBezTo>
                  <a:pt x="8648246" y="234372"/>
                  <a:pt x="8650292" y="240030"/>
                  <a:pt x="8663026" y="239373"/>
                </a:cubicBezTo>
                <a:lnTo>
                  <a:pt x="8663026" y="239446"/>
                </a:lnTo>
                <a:cubicBezTo>
                  <a:pt x="8673622" y="238862"/>
                  <a:pt x="8684126" y="239191"/>
                  <a:pt x="8694677" y="239409"/>
                </a:cubicBezTo>
                <a:cubicBezTo>
                  <a:pt x="8705226" y="239409"/>
                  <a:pt x="8715824" y="238898"/>
                  <a:pt x="8726328" y="239409"/>
                </a:cubicBezTo>
                <a:cubicBezTo>
                  <a:pt x="8737854" y="239957"/>
                  <a:pt x="8740503" y="234847"/>
                  <a:pt x="8739248" y="227583"/>
                </a:cubicBezTo>
                <a:cubicBezTo>
                  <a:pt x="8736831" y="213713"/>
                  <a:pt x="8715312" y="200609"/>
                  <a:pt x="8695002" y="200463"/>
                </a:cubicBezTo>
                <a:close/>
                <a:moveTo>
                  <a:pt x="8084526" y="200463"/>
                </a:moveTo>
                <a:cubicBezTo>
                  <a:pt x="8064216" y="200317"/>
                  <a:pt x="8042558" y="212727"/>
                  <a:pt x="8039444" y="226744"/>
                </a:cubicBezTo>
                <a:cubicBezTo>
                  <a:pt x="8037771" y="234372"/>
                  <a:pt x="8039816" y="240030"/>
                  <a:pt x="8052550" y="239373"/>
                </a:cubicBezTo>
                <a:lnTo>
                  <a:pt x="8052550" y="239446"/>
                </a:lnTo>
                <a:cubicBezTo>
                  <a:pt x="8063147" y="238862"/>
                  <a:pt x="8073651" y="239191"/>
                  <a:pt x="8084202" y="239409"/>
                </a:cubicBezTo>
                <a:cubicBezTo>
                  <a:pt x="8094751" y="239409"/>
                  <a:pt x="8105349" y="238898"/>
                  <a:pt x="8115852" y="239409"/>
                </a:cubicBezTo>
                <a:cubicBezTo>
                  <a:pt x="8127378" y="239957"/>
                  <a:pt x="8130028" y="234847"/>
                  <a:pt x="8128773" y="227583"/>
                </a:cubicBezTo>
                <a:cubicBezTo>
                  <a:pt x="8126356" y="213713"/>
                  <a:pt x="8104836" y="200609"/>
                  <a:pt x="8084526" y="200463"/>
                </a:cubicBezTo>
                <a:close/>
                <a:moveTo>
                  <a:pt x="7474052" y="200463"/>
                </a:moveTo>
                <a:cubicBezTo>
                  <a:pt x="7453742" y="200317"/>
                  <a:pt x="7432084" y="212727"/>
                  <a:pt x="7428970" y="226744"/>
                </a:cubicBezTo>
                <a:cubicBezTo>
                  <a:pt x="7427297" y="234372"/>
                  <a:pt x="7429342" y="240030"/>
                  <a:pt x="7442076" y="239373"/>
                </a:cubicBezTo>
                <a:lnTo>
                  <a:pt x="7442076" y="239446"/>
                </a:lnTo>
                <a:cubicBezTo>
                  <a:pt x="7452674" y="238862"/>
                  <a:pt x="7463177" y="239191"/>
                  <a:pt x="7473728" y="239409"/>
                </a:cubicBezTo>
                <a:cubicBezTo>
                  <a:pt x="7484276" y="239409"/>
                  <a:pt x="7494875" y="238898"/>
                  <a:pt x="7505378" y="239409"/>
                </a:cubicBezTo>
                <a:cubicBezTo>
                  <a:pt x="7516903" y="239957"/>
                  <a:pt x="7519553" y="234847"/>
                  <a:pt x="7518298" y="227583"/>
                </a:cubicBezTo>
                <a:cubicBezTo>
                  <a:pt x="7515881" y="213713"/>
                  <a:pt x="7494362" y="200609"/>
                  <a:pt x="7474052" y="200463"/>
                </a:cubicBezTo>
                <a:close/>
                <a:moveTo>
                  <a:pt x="6863580" y="200463"/>
                </a:moveTo>
                <a:cubicBezTo>
                  <a:pt x="6843268" y="200317"/>
                  <a:pt x="6821610" y="212727"/>
                  <a:pt x="6818496" y="226744"/>
                </a:cubicBezTo>
                <a:cubicBezTo>
                  <a:pt x="6816823" y="234372"/>
                  <a:pt x="6818870" y="240030"/>
                  <a:pt x="6831602" y="239373"/>
                </a:cubicBezTo>
                <a:lnTo>
                  <a:pt x="6831602" y="239446"/>
                </a:lnTo>
                <a:cubicBezTo>
                  <a:pt x="6842200" y="238862"/>
                  <a:pt x="6852703" y="239191"/>
                  <a:pt x="6863252" y="239409"/>
                </a:cubicBezTo>
                <a:cubicBezTo>
                  <a:pt x="6873803" y="239409"/>
                  <a:pt x="6884401" y="238898"/>
                  <a:pt x="6894905" y="239409"/>
                </a:cubicBezTo>
                <a:cubicBezTo>
                  <a:pt x="6906432" y="239957"/>
                  <a:pt x="6909080" y="234847"/>
                  <a:pt x="6907825" y="227583"/>
                </a:cubicBezTo>
                <a:cubicBezTo>
                  <a:pt x="6905407" y="213713"/>
                  <a:pt x="6883889" y="200609"/>
                  <a:pt x="6863580" y="200463"/>
                </a:cubicBezTo>
                <a:close/>
                <a:moveTo>
                  <a:pt x="6253104" y="200463"/>
                </a:moveTo>
                <a:cubicBezTo>
                  <a:pt x="6232794" y="200317"/>
                  <a:pt x="6211134" y="212727"/>
                  <a:pt x="6208020" y="226744"/>
                </a:cubicBezTo>
                <a:cubicBezTo>
                  <a:pt x="6206348" y="234372"/>
                  <a:pt x="6208394" y="240030"/>
                  <a:pt x="6221128" y="239373"/>
                </a:cubicBezTo>
                <a:lnTo>
                  <a:pt x="6221128" y="239446"/>
                </a:lnTo>
                <a:cubicBezTo>
                  <a:pt x="6231726" y="238862"/>
                  <a:pt x="6242226" y="239191"/>
                  <a:pt x="6252781" y="239409"/>
                </a:cubicBezTo>
                <a:cubicBezTo>
                  <a:pt x="6263326" y="239409"/>
                  <a:pt x="6273926" y="238898"/>
                  <a:pt x="6284431" y="239409"/>
                </a:cubicBezTo>
                <a:cubicBezTo>
                  <a:pt x="6295956" y="239957"/>
                  <a:pt x="6298606" y="234847"/>
                  <a:pt x="6297350" y="227583"/>
                </a:cubicBezTo>
                <a:cubicBezTo>
                  <a:pt x="6294934" y="213713"/>
                  <a:pt x="6273414" y="200609"/>
                  <a:pt x="6253104" y="200463"/>
                </a:cubicBezTo>
                <a:close/>
                <a:moveTo>
                  <a:pt x="5642631" y="200463"/>
                </a:moveTo>
                <a:cubicBezTo>
                  <a:pt x="5622319" y="200317"/>
                  <a:pt x="5600660" y="212727"/>
                  <a:pt x="5597546" y="226744"/>
                </a:cubicBezTo>
                <a:cubicBezTo>
                  <a:pt x="5595872" y="234372"/>
                  <a:pt x="5597917" y="240030"/>
                  <a:pt x="5610654" y="239373"/>
                </a:cubicBezTo>
                <a:lnTo>
                  <a:pt x="5610654" y="239446"/>
                </a:lnTo>
                <a:cubicBezTo>
                  <a:pt x="5621249" y="238862"/>
                  <a:pt x="5631754" y="239191"/>
                  <a:pt x="5642303" y="239409"/>
                </a:cubicBezTo>
                <a:cubicBezTo>
                  <a:pt x="5652853" y="239409"/>
                  <a:pt x="5663454" y="238898"/>
                  <a:pt x="5673955" y="239409"/>
                </a:cubicBezTo>
                <a:cubicBezTo>
                  <a:pt x="5685480" y="239957"/>
                  <a:pt x="5688131" y="234847"/>
                  <a:pt x="5686875" y="227583"/>
                </a:cubicBezTo>
                <a:cubicBezTo>
                  <a:pt x="5684457" y="213713"/>
                  <a:pt x="5662940" y="200609"/>
                  <a:pt x="5642631" y="200463"/>
                </a:cubicBezTo>
                <a:close/>
                <a:moveTo>
                  <a:pt x="5032155" y="200463"/>
                </a:moveTo>
                <a:cubicBezTo>
                  <a:pt x="5011844" y="200317"/>
                  <a:pt x="4990185" y="212727"/>
                  <a:pt x="4987072" y="226744"/>
                </a:cubicBezTo>
                <a:cubicBezTo>
                  <a:pt x="4985398" y="234372"/>
                  <a:pt x="4987446" y="240030"/>
                  <a:pt x="5000177" y="239373"/>
                </a:cubicBezTo>
                <a:lnTo>
                  <a:pt x="5000177" y="239446"/>
                </a:lnTo>
                <a:cubicBezTo>
                  <a:pt x="5010774" y="238862"/>
                  <a:pt x="5021278" y="239191"/>
                  <a:pt x="5031828" y="239409"/>
                </a:cubicBezTo>
                <a:cubicBezTo>
                  <a:pt x="5042380" y="239409"/>
                  <a:pt x="5052978" y="238898"/>
                  <a:pt x="5063481" y="239409"/>
                </a:cubicBezTo>
                <a:cubicBezTo>
                  <a:pt x="5075006" y="239957"/>
                  <a:pt x="5077655" y="234847"/>
                  <a:pt x="5076400" y="227583"/>
                </a:cubicBezTo>
                <a:cubicBezTo>
                  <a:pt x="5073984" y="213713"/>
                  <a:pt x="5052466" y="200609"/>
                  <a:pt x="5032155" y="200463"/>
                </a:cubicBezTo>
                <a:close/>
                <a:moveTo>
                  <a:pt x="4421681" y="200463"/>
                </a:moveTo>
                <a:cubicBezTo>
                  <a:pt x="4401370" y="200317"/>
                  <a:pt x="4379711" y="212727"/>
                  <a:pt x="4376598" y="226744"/>
                </a:cubicBezTo>
                <a:cubicBezTo>
                  <a:pt x="4374925" y="234372"/>
                  <a:pt x="4376969" y="240030"/>
                  <a:pt x="4389705" y="239373"/>
                </a:cubicBezTo>
                <a:lnTo>
                  <a:pt x="4389705" y="239446"/>
                </a:lnTo>
                <a:cubicBezTo>
                  <a:pt x="4400302" y="238862"/>
                  <a:pt x="4410805" y="239191"/>
                  <a:pt x="4421356" y="239409"/>
                </a:cubicBezTo>
                <a:cubicBezTo>
                  <a:pt x="4431906" y="239409"/>
                  <a:pt x="4442502" y="238898"/>
                  <a:pt x="4453005" y="239409"/>
                </a:cubicBezTo>
                <a:cubicBezTo>
                  <a:pt x="4464533" y="239957"/>
                  <a:pt x="4467181" y="234847"/>
                  <a:pt x="4465927" y="227583"/>
                </a:cubicBezTo>
                <a:cubicBezTo>
                  <a:pt x="4463510" y="213713"/>
                  <a:pt x="4441991" y="200609"/>
                  <a:pt x="4421681" y="200463"/>
                </a:cubicBezTo>
                <a:close/>
                <a:moveTo>
                  <a:pt x="3811205" y="200463"/>
                </a:moveTo>
                <a:cubicBezTo>
                  <a:pt x="3790895" y="200317"/>
                  <a:pt x="3769237" y="212727"/>
                  <a:pt x="3766123" y="226744"/>
                </a:cubicBezTo>
                <a:cubicBezTo>
                  <a:pt x="3764450" y="234372"/>
                  <a:pt x="3766495" y="240030"/>
                  <a:pt x="3779229" y="239373"/>
                </a:cubicBezTo>
                <a:lnTo>
                  <a:pt x="3779229" y="239446"/>
                </a:lnTo>
                <a:cubicBezTo>
                  <a:pt x="3789826" y="238862"/>
                  <a:pt x="3800330" y="239191"/>
                  <a:pt x="3810880" y="239409"/>
                </a:cubicBezTo>
                <a:cubicBezTo>
                  <a:pt x="3821430" y="239409"/>
                  <a:pt x="3832029" y="238898"/>
                  <a:pt x="3842531" y="239409"/>
                </a:cubicBezTo>
                <a:cubicBezTo>
                  <a:pt x="3854059" y="239957"/>
                  <a:pt x="3856706" y="234847"/>
                  <a:pt x="3855451" y="227583"/>
                </a:cubicBezTo>
                <a:cubicBezTo>
                  <a:pt x="3853035" y="213713"/>
                  <a:pt x="3831515" y="200609"/>
                  <a:pt x="3811205" y="200463"/>
                </a:cubicBezTo>
                <a:close/>
                <a:moveTo>
                  <a:pt x="3200731" y="200463"/>
                </a:moveTo>
                <a:cubicBezTo>
                  <a:pt x="3180420" y="200317"/>
                  <a:pt x="3158762" y="212727"/>
                  <a:pt x="3155648" y="226744"/>
                </a:cubicBezTo>
                <a:cubicBezTo>
                  <a:pt x="3153975" y="234372"/>
                  <a:pt x="3156020" y="240030"/>
                  <a:pt x="3168755" y="239373"/>
                </a:cubicBezTo>
                <a:lnTo>
                  <a:pt x="3168755" y="239446"/>
                </a:lnTo>
                <a:cubicBezTo>
                  <a:pt x="3179351" y="238862"/>
                  <a:pt x="3189854" y="239191"/>
                  <a:pt x="3200406" y="239409"/>
                </a:cubicBezTo>
                <a:cubicBezTo>
                  <a:pt x="3210956" y="239409"/>
                  <a:pt x="3221553" y="238898"/>
                  <a:pt x="3232057" y="239409"/>
                </a:cubicBezTo>
                <a:cubicBezTo>
                  <a:pt x="3243582" y="239957"/>
                  <a:pt x="3246233" y="234847"/>
                  <a:pt x="3244976" y="227583"/>
                </a:cubicBezTo>
                <a:cubicBezTo>
                  <a:pt x="3242560" y="213713"/>
                  <a:pt x="3221041" y="200609"/>
                  <a:pt x="3200731" y="200463"/>
                </a:cubicBezTo>
                <a:close/>
                <a:moveTo>
                  <a:pt x="2590257" y="200463"/>
                </a:moveTo>
                <a:cubicBezTo>
                  <a:pt x="2569947" y="200317"/>
                  <a:pt x="2548288" y="212727"/>
                  <a:pt x="2545175" y="226744"/>
                </a:cubicBezTo>
                <a:cubicBezTo>
                  <a:pt x="2543501" y="234372"/>
                  <a:pt x="2545546" y="240030"/>
                  <a:pt x="2558280" y="239373"/>
                </a:cubicBezTo>
                <a:lnTo>
                  <a:pt x="2558280" y="239446"/>
                </a:lnTo>
                <a:cubicBezTo>
                  <a:pt x="2568878" y="238862"/>
                  <a:pt x="2579381" y="239191"/>
                  <a:pt x="2589931" y="239409"/>
                </a:cubicBezTo>
                <a:cubicBezTo>
                  <a:pt x="2600481" y="239409"/>
                  <a:pt x="2611078" y="238898"/>
                  <a:pt x="2621582" y="239409"/>
                </a:cubicBezTo>
                <a:cubicBezTo>
                  <a:pt x="2633109" y="239957"/>
                  <a:pt x="2635758" y="234847"/>
                  <a:pt x="2634502" y="227583"/>
                </a:cubicBezTo>
                <a:cubicBezTo>
                  <a:pt x="2632087" y="213713"/>
                  <a:pt x="2610567" y="200609"/>
                  <a:pt x="2590257" y="200463"/>
                </a:cubicBezTo>
                <a:close/>
                <a:moveTo>
                  <a:pt x="1979780" y="200463"/>
                </a:moveTo>
                <a:cubicBezTo>
                  <a:pt x="1959468" y="200317"/>
                  <a:pt x="1937811" y="212727"/>
                  <a:pt x="1934698" y="226744"/>
                </a:cubicBezTo>
                <a:cubicBezTo>
                  <a:pt x="1933025" y="234372"/>
                  <a:pt x="1935069" y="240030"/>
                  <a:pt x="1947804" y="239373"/>
                </a:cubicBezTo>
                <a:lnTo>
                  <a:pt x="1947804" y="239446"/>
                </a:lnTo>
                <a:cubicBezTo>
                  <a:pt x="1958401" y="238862"/>
                  <a:pt x="1968904" y="239191"/>
                  <a:pt x="1979455" y="239409"/>
                </a:cubicBezTo>
                <a:cubicBezTo>
                  <a:pt x="1990005" y="239409"/>
                  <a:pt x="2000602" y="238898"/>
                  <a:pt x="2011104" y="239409"/>
                </a:cubicBezTo>
                <a:cubicBezTo>
                  <a:pt x="2022632" y="239957"/>
                  <a:pt x="2025280" y="234847"/>
                  <a:pt x="2024027" y="227583"/>
                </a:cubicBezTo>
                <a:cubicBezTo>
                  <a:pt x="2021608" y="213713"/>
                  <a:pt x="2000090" y="200609"/>
                  <a:pt x="1979780" y="200463"/>
                </a:cubicBezTo>
                <a:close/>
                <a:moveTo>
                  <a:pt x="1369305" y="200463"/>
                </a:moveTo>
                <a:cubicBezTo>
                  <a:pt x="1348995" y="200317"/>
                  <a:pt x="1327336" y="212727"/>
                  <a:pt x="1324222" y="226744"/>
                </a:cubicBezTo>
                <a:cubicBezTo>
                  <a:pt x="1322549" y="234372"/>
                  <a:pt x="1324595" y="240030"/>
                  <a:pt x="1337329" y="239373"/>
                </a:cubicBezTo>
                <a:lnTo>
                  <a:pt x="1337329" y="239446"/>
                </a:lnTo>
                <a:cubicBezTo>
                  <a:pt x="1347925" y="238862"/>
                  <a:pt x="1358429" y="239191"/>
                  <a:pt x="1368980" y="239409"/>
                </a:cubicBezTo>
                <a:cubicBezTo>
                  <a:pt x="1379529" y="239409"/>
                  <a:pt x="1390127" y="238898"/>
                  <a:pt x="1400631" y="239409"/>
                </a:cubicBezTo>
                <a:cubicBezTo>
                  <a:pt x="1412157" y="239957"/>
                  <a:pt x="1414806" y="234847"/>
                  <a:pt x="1413551" y="227583"/>
                </a:cubicBezTo>
                <a:cubicBezTo>
                  <a:pt x="1411134" y="213713"/>
                  <a:pt x="1389615" y="200609"/>
                  <a:pt x="1369305" y="200463"/>
                </a:cubicBezTo>
                <a:close/>
                <a:moveTo>
                  <a:pt x="758829" y="200463"/>
                </a:moveTo>
                <a:cubicBezTo>
                  <a:pt x="738519" y="200317"/>
                  <a:pt x="716861" y="212727"/>
                  <a:pt x="713747" y="226744"/>
                </a:cubicBezTo>
                <a:cubicBezTo>
                  <a:pt x="712075" y="234372"/>
                  <a:pt x="714119" y="240030"/>
                  <a:pt x="726853" y="239373"/>
                </a:cubicBezTo>
                <a:lnTo>
                  <a:pt x="726853" y="239446"/>
                </a:lnTo>
                <a:cubicBezTo>
                  <a:pt x="737450" y="238862"/>
                  <a:pt x="747955" y="239191"/>
                  <a:pt x="758504" y="239409"/>
                </a:cubicBezTo>
                <a:cubicBezTo>
                  <a:pt x="769055" y="239409"/>
                  <a:pt x="779652" y="238898"/>
                  <a:pt x="790156" y="239409"/>
                </a:cubicBezTo>
                <a:cubicBezTo>
                  <a:pt x="801681" y="239957"/>
                  <a:pt x="804331" y="234847"/>
                  <a:pt x="803076" y="227583"/>
                </a:cubicBezTo>
                <a:cubicBezTo>
                  <a:pt x="800659" y="213713"/>
                  <a:pt x="779141" y="200609"/>
                  <a:pt x="758829" y="200463"/>
                </a:cubicBezTo>
                <a:close/>
                <a:moveTo>
                  <a:pt x="452872" y="173051"/>
                </a:moveTo>
                <a:lnTo>
                  <a:pt x="452872" y="182906"/>
                </a:lnTo>
                <a:cubicBezTo>
                  <a:pt x="445621" y="182833"/>
                  <a:pt x="438372" y="183052"/>
                  <a:pt x="431168" y="183600"/>
                </a:cubicBezTo>
                <a:cubicBezTo>
                  <a:pt x="397565" y="186137"/>
                  <a:pt x="367401" y="193656"/>
                  <a:pt x="340578" y="206057"/>
                </a:cubicBezTo>
                <a:lnTo>
                  <a:pt x="270212" y="257674"/>
                </a:lnTo>
                <a:lnTo>
                  <a:pt x="261879" y="247574"/>
                </a:lnTo>
                <a:lnTo>
                  <a:pt x="267196" y="244191"/>
                </a:lnTo>
                <a:cubicBezTo>
                  <a:pt x="317578" y="196083"/>
                  <a:pt x="379578" y="171956"/>
                  <a:pt x="452872" y="173051"/>
                </a:cubicBezTo>
                <a:close/>
                <a:moveTo>
                  <a:pt x="11441467" y="172868"/>
                </a:moveTo>
                <a:lnTo>
                  <a:pt x="11464960" y="174509"/>
                </a:lnTo>
                <a:lnTo>
                  <a:pt x="11456774" y="178952"/>
                </a:lnTo>
                <a:lnTo>
                  <a:pt x="11451226" y="183529"/>
                </a:lnTo>
                <a:lnTo>
                  <a:pt x="11441467" y="182724"/>
                </a:lnTo>
                <a:close/>
                <a:moveTo>
                  <a:pt x="11132853" y="157812"/>
                </a:moveTo>
                <a:cubicBezTo>
                  <a:pt x="11101522" y="158952"/>
                  <a:pt x="11070534" y="170897"/>
                  <a:pt x="11053013" y="193272"/>
                </a:cubicBezTo>
                <a:lnTo>
                  <a:pt x="11081317" y="220320"/>
                </a:lnTo>
                <a:cubicBezTo>
                  <a:pt x="11113014" y="181811"/>
                  <a:pt x="11164975" y="186812"/>
                  <a:pt x="11190955" y="220575"/>
                </a:cubicBezTo>
                <a:cubicBezTo>
                  <a:pt x="11199833" y="212289"/>
                  <a:pt x="11208339" y="205026"/>
                  <a:pt x="11215496" y="197032"/>
                </a:cubicBezTo>
                <a:cubicBezTo>
                  <a:pt x="11217308" y="193820"/>
                  <a:pt x="11217029" y="190133"/>
                  <a:pt x="11214753" y="187104"/>
                </a:cubicBezTo>
                <a:lnTo>
                  <a:pt x="11214753" y="187177"/>
                </a:lnTo>
                <a:cubicBezTo>
                  <a:pt x="11195860" y="166335"/>
                  <a:pt x="11164185" y="156671"/>
                  <a:pt x="11132853" y="157812"/>
                </a:cubicBezTo>
                <a:close/>
                <a:moveTo>
                  <a:pt x="10522378" y="157812"/>
                </a:moveTo>
                <a:cubicBezTo>
                  <a:pt x="10491047" y="158952"/>
                  <a:pt x="10460059" y="170897"/>
                  <a:pt x="10442536" y="193272"/>
                </a:cubicBezTo>
                <a:lnTo>
                  <a:pt x="10470842" y="220320"/>
                </a:lnTo>
                <a:cubicBezTo>
                  <a:pt x="10502538" y="181811"/>
                  <a:pt x="10554500" y="186812"/>
                  <a:pt x="10580480" y="220575"/>
                </a:cubicBezTo>
                <a:cubicBezTo>
                  <a:pt x="10589357" y="212289"/>
                  <a:pt x="10597862" y="205026"/>
                  <a:pt x="10605020" y="197032"/>
                </a:cubicBezTo>
                <a:cubicBezTo>
                  <a:pt x="10606833" y="193820"/>
                  <a:pt x="10606555" y="190133"/>
                  <a:pt x="10604277" y="187104"/>
                </a:cubicBezTo>
                <a:lnTo>
                  <a:pt x="10604277" y="187177"/>
                </a:lnTo>
                <a:cubicBezTo>
                  <a:pt x="10585383" y="166335"/>
                  <a:pt x="10553709" y="156671"/>
                  <a:pt x="10522378" y="157812"/>
                </a:cubicBezTo>
                <a:close/>
                <a:moveTo>
                  <a:pt x="9911903" y="157812"/>
                </a:moveTo>
                <a:cubicBezTo>
                  <a:pt x="9880572" y="158952"/>
                  <a:pt x="9849584" y="170897"/>
                  <a:pt x="9832061" y="193272"/>
                </a:cubicBezTo>
                <a:lnTo>
                  <a:pt x="9860366" y="220320"/>
                </a:lnTo>
                <a:cubicBezTo>
                  <a:pt x="9892063" y="181811"/>
                  <a:pt x="9944024" y="186812"/>
                  <a:pt x="9970005" y="220575"/>
                </a:cubicBezTo>
                <a:cubicBezTo>
                  <a:pt x="9978882" y="212289"/>
                  <a:pt x="9987387" y="205026"/>
                  <a:pt x="9994545" y="197032"/>
                </a:cubicBezTo>
                <a:cubicBezTo>
                  <a:pt x="9996358" y="193820"/>
                  <a:pt x="9996078" y="190133"/>
                  <a:pt x="9993801" y="187104"/>
                </a:cubicBezTo>
                <a:lnTo>
                  <a:pt x="9993801" y="187177"/>
                </a:lnTo>
                <a:cubicBezTo>
                  <a:pt x="9974908" y="166335"/>
                  <a:pt x="9943234" y="156671"/>
                  <a:pt x="9911903" y="157812"/>
                </a:cubicBezTo>
                <a:close/>
                <a:moveTo>
                  <a:pt x="9301428" y="157812"/>
                </a:moveTo>
                <a:cubicBezTo>
                  <a:pt x="9270097" y="158952"/>
                  <a:pt x="9239108" y="170897"/>
                  <a:pt x="9221586" y="193272"/>
                </a:cubicBezTo>
                <a:lnTo>
                  <a:pt x="9249891" y="220320"/>
                </a:lnTo>
                <a:cubicBezTo>
                  <a:pt x="9281588" y="181811"/>
                  <a:pt x="9333549" y="186812"/>
                  <a:pt x="9359530" y="220575"/>
                </a:cubicBezTo>
                <a:cubicBezTo>
                  <a:pt x="9368407" y="212289"/>
                  <a:pt x="9376912" y="205026"/>
                  <a:pt x="9384070" y="197032"/>
                </a:cubicBezTo>
                <a:cubicBezTo>
                  <a:pt x="9385882" y="193820"/>
                  <a:pt x="9385603" y="190133"/>
                  <a:pt x="9383326" y="187104"/>
                </a:cubicBezTo>
                <a:lnTo>
                  <a:pt x="9383326" y="187177"/>
                </a:lnTo>
                <a:cubicBezTo>
                  <a:pt x="9364433" y="166335"/>
                  <a:pt x="9332759" y="156671"/>
                  <a:pt x="9301428" y="157812"/>
                </a:cubicBezTo>
                <a:close/>
                <a:moveTo>
                  <a:pt x="8690953" y="157812"/>
                </a:moveTo>
                <a:cubicBezTo>
                  <a:pt x="8659621" y="158952"/>
                  <a:pt x="8628633" y="170897"/>
                  <a:pt x="8611111" y="193272"/>
                </a:cubicBezTo>
                <a:lnTo>
                  <a:pt x="8639416" y="220320"/>
                </a:lnTo>
                <a:cubicBezTo>
                  <a:pt x="8671113" y="181811"/>
                  <a:pt x="8723074" y="186812"/>
                  <a:pt x="8749054" y="220575"/>
                </a:cubicBezTo>
                <a:cubicBezTo>
                  <a:pt x="8757932" y="212289"/>
                  <a:pt x="8766437" y="205026"/>
                  <a:pt x="8773595" y="197032"/>
                </a:cubicBezTo>
                <a:cubicBezTo>
                  <a:pt x="8775407" y="193820"/>
                  <a:pt x="8775128" y="190133"/>
                  <a:pt x="8772850" y="187104"/>
                </a:cubicBezTo>
                <a:lnTo>
                  <a:pt x="8772850" y="187177"/>
                </a:lnTo>
                <a:cubicBezTo>
                  <a:pt x="8753958" y="166335"/>
                  <a:pt x="8722284" y="156671"/>
                  <a:pt x="8690953" y="157812"/>
                </a:cubicBezTo>
                <a:close/>
                <a:moveTo>
                  <a:pt x="8080478" y="157812"/>
                </a:moveTo>
                <a:cubicBezTo>
                  <a:pt x="8049146" y="158952"/>
                  <a:pt x="8018158" y="170897"/>
                  <a:pt x="8000636" y="193272"/>
                </a:cubicBezTo>
                <a:lnTo>
                  <a:pt x="8028940" y="220320"/>
                </a:lnTo>
                <a:cubicBezTo>
                  <a:pt x="8060638" y="181811"/>
                  <a:pt x="8112598" y="186812"/>
                  <a:pt x="8138579" y="220575"/>
                </a:cubicBezTo>
                <a:cubicBezTo>
                  <a:pt x="8147456" y="212289"/>
                  <a:pt x="8155962" y="205026"/>
                  <a:pt x="8163120" y="197032"/>
                </a:cubicBezTo>
                <a:cubicBezTo>
                  <a:pt x="8164932" y="193820"/>
                  <a:pt x="8164653" y="190133"/>
                  <a:pt x="8162375" y="187104"/>
                </a:cubicBezTo>
                <a:lnTo>
                  <a:pt x="8162375" y="187177"/>
                </a:lnTo>
                <a:cubicBezTo>
                  <a:pt x="8143482" y="166335"/>
                  <a:pt x="8111808" y="156671"/>
                  <a:pt x="8080478" y="157812"/>
                </a:cubicBezTo>
                <a:close/>
                <a:moveTo>
                  <a:pt x="7470004" y="157812"/>
                </a:moveTo>
                <a:cubicBezTo>
                  <a:pt x="7438672" y="158952"/>
                  <a:pt x="7407684" y="170897"/>
                  <a:pt x="7390162" y="193272"/>
                </a:cubicBezTo>
                <a:lnTo>
                  <a:pt x="7418466" y="220320"/>
                </a:lnTo>
                <a:cubicBezTo>
                  <a:pt x="7450164" y="181811"/>
                  <a:pt x="7502125" y="186812"/>
                  <a:pt x="7528106" y="220575"/>
                </a:cubicBezTo>
                <a:cubicBezTo>
                  <a:pt x="7536982" y="212289"/>
                  <a:pt x="7545488" y="205026"/>
                  <a:pt x="7552646" y="197032"/>
                </a:cubicBezTo>
                <a:cubicBezTo>
                  <a:pt x="7554456" y="193820"/>
                  <a:pt x="7554178" y="190133"/>
                  <a:pt x="7551900" y="187104"/>
                </a:cubicBezTo>
                <a:lnTo>
                  <a:pt x="7551900" y="187177"/>
                </a:lnTo>
                <a:cubicBezTo>
                  <a:pt x="7533008" y="166335"/>
                  <a:pt x="7501334" y="156671"/>
                  <a:pt x="7470004" y="157812"/>
                </a:cubicBezTo>
                <a:close/>
                <a:moveTo>
                  <a:pt x="6859530" y="157812"/>
                </a:moveTo>
                <a:cubicBezTo>
                  <a:pt x="6828198" y="158952"/>
                  <a:pt x="6797209" y="170897"/>
                  <a:pt x="6779689" y="193272"/>
                </a:cubicBezTo>
                <a:lnTo>
                  <a:pt x="6807992" y="220320"/>
                </a:lnTo>
                <a:cubicBezTo>
                  <a:pt x="6839690" y="181811"/>
                  <a:pt x="6891651" y="186812"/>
                  <a:pt x="6917632" y="220575"/>
                </a:cubicBezTo>
                <a:cubicBezTo>
                  <a:pt x="6926508" y="212289"/>
                  <a:pt x="6935014" y="205026"/>
                  <a:pt x="6942170" y="197032"/>
                </a:cubicBezTo>
                <a:cubicBezTo>
                  <a:pt x="6943983" y="193820"/>
                  <a:pt x="6943705" y="190133"/>
                  <a:pt x="6941428" y="187104"/>
                </a:cubicBezTo>
                <a:lnTo>
                  <a:pt x="6941428" y="187177"/>
                </a:lnTo>
                <a:cubicBezTo>
                  <a:pt x="6922534" y="166335"/>
                  <a:pt x="6890860" y="156671"/>
                  <a:pt x="6859530" y="157812"/>
                </a:cubicBezTo>
                <a:close/>
                <a:moveTo>
                  <a:pt x="6249056" y="157812"/>
                </a:moveTo>
                <a:cubicBezTo>
                  <a:pt x="6217726" y="158952"/>
                  <a:pt x="6186735" y="170897"/>
                  <a:pt x="6169211" y="193272"/>
                </a:cubicBezTo>
                <a:lnTo>
                  <a:pt x="6197520" y="220320"/>
                </a:lnTo>
                <a:cubicBezTo>
                  <a:pt x="6229212" y="181811"/>
                  <a:pt x="6281176" y="186812"/>
                  <a:pt x="6307160" y="220575"/>
                </a:cubicBezTo>
                <a:cubicBezTo>
                  <a:pt x="6316034" y="212289"/>
                  <a:pt x="6324541" y="205026"/>
                  <a:pt x="6331696" y="197032"/>
                </a:cubicBezTo>
                <a:cubicBezTo>
                  <a:pt x="6333509" y="193820"/>
                  <a:pt x="6333230" y="190133"/>
                  <a:pt x="6330952" y="187104"/>
                </a:cubicBezTo>
                <a:lnTo>
                  <a:pt x="6330952" y="187177"/>
                </a:lnTo>
                <a:cubicBezTo>
                  <a:pt x="6312060" y="166335"/>
                  <a:pt x="6280384" y="156671"/>
                  <a:pt x="6249056" y="157812"/>
                </a:cubicBezTo>
                <a:close/>
                <a:moveTo>
                  <a:pt x="5638580" y="157812"/>
                </a:moveTo>
                <a:cubicBezTo>
                  <a:pt x="5607247" y="158952"/>
                  <a:pt x="5576259" y="170897"/>
                  <a:pt x="5558736" y="193272"/>
                </a:cubicBezTo>
                <a:lnTo>
                  <a:pt x="5587043" y="220320"/>
                </a:lnTo>
                <a:cubicBezTo>
                  <a:pt x="5618738" y="181811"/>
                  <a:pt x="5670701" y="186812"/>
                  <a:pt x="5696683" y="220575"/>
                </a:cubicBezTo>
                <a:cubicBezTo>
                  <a:pt x="5705560" y="212289"/>
                  <a:pt x="5714065" y="205026"/>
                  <a:pt x="5721221" y="197032"/>
                </a:cubicBezTo>
                <a:cubicBezTo>
                  <a:pt x="5723034" y="193820"/>
                  <a:pt x="5722755" y="190133"/>
                  <a:pt x="5720477" y="187104"/>
                </a:cubicBezTo>
                <a:lnTo>
                  <a:pt x="5720477" y="187177"/>
                </a:lnTo>
                <a:cubicBezTo>
                  <a:pt x="5701586" y="166335"/>
                  <a:pt x="5669912" y="156671"/>
                  <a:pt x="5638580" y="157812"/>
                </a:cubicBezTo>
                <a:close/>
                <a:moveTo>
                  <a:pt x="5028107" y="157812"/>
                </a:moveTo>
                <a:cubicBezTo>
                  <a:pt x="4996773" y="158952"/>
                  <a:pt x="4965787" y="170897"/>
                  <a:pt x="4948262" y="193272"/>
                </a:cubicBezTo>
                <a:lnTo>
                  <a:pt x="4976567" y="220320"/>
                </a:lnTo>
                <a:cubicBezTo>
                  <a:pt x="5008264" y="181811"/>
                  <a:pt x="5060226" y="186812"/>
                  <a:pt x="5086206" y="220575"/>
                </a:cubicBezTo>
                <a:cubicBezTo>
                  <a:pt x="5095086" y="212289"/>
                  <a:pt x="5103588" y="205026"/>
                  <a:pt x="5110748" y="197032"/>
                </a:cubicBezTo>
                <a:cubicBezTo>
                  <a:pt x="5112560" y="193820"/>
                  <a:pt x="5112281" y="190133"/>
                  <a:pt x="5110004" y="187104"/>
                </a:cubicBezTo>
                <a:lnTo>
                  <a:pt x="5110004" y="187177"/>
                </a:lnTo>
                <a:cubicBezTo>
                  <a:pt x="5091110" y="166335"/>
                  <a:pt x="5059437" y="156671"/>
                  <a:pt x="5028107" y="157812"/>
                </a:cubicBezTo>
                <a:close/>
                <a:moveTo>
                  <a:pt x="4417631" y="157812"/>
                </a:moveTo>
                <a:cubicBezTo>
                  <a:pt x="4386300" y="158952"/>
                  <a:pt x="4355311" y="170897"/>
                  <a:pt x="4337789" y="193272"/>
                </a:cubicBezTo>
                <a:lnTo>
                  <a:pt x="4366093" y="220320"/>
                </a:lnTo>
                <a:cubicBezTo>
                  <a:pt x="4397792" y="181811"/>
                  <a:pt x="4449753" y="186812"/>
                  <a:pt x="4475733" y="220575"/>
                </a:cubicBezTo>
                <a:cubicBezTo>
                  <a:pt x="4484611" y="212289"/>
                  <a:pt x="4493116" y="205026"/>
                  <a:pt x="4500272" y="197032"/>
                </a:cubicBezTo>
                <a:cubicBezTo>
                  <a:pt x="4502085" y="193820"/>
                  <a:pt x="4501807" y="190133"/>
                  <a:pt x="4499529" y="187104"/>
                </a:cubicBezTo>
                <a:lnTo>
                  <a:pt x="4499529" y="187177"/>
                </a:lnTo>
                <a:cubicBezTo>
                  <a:pt x="4480636" y="166335"/>
                  <a:pt x="4448961" y="156671"/>
                  <a:pt x="4417631" y="157812"/>
                </a:cubicBezTo>
                <a:close/>
                <a:moveTo>
                  <a:pt x="3807157" y="157812"/>
                </a:moveTo>
                <a:cubicBezTo>
                  <a:pt x="3775825" y="158952"/>
                  <a:pt x="3744836" y="170897"/>
                  <a:pt x="3727314" y="193272"/>
                </a:cubicBezTo>
                <a:lnTo>
                  <a:pt x="3755619" y="220320"/>
                </a:lnTo>
                <a:cubicBezTo>
                  <a:pt x="3787315" y="181811"/>
                  <a:pt x="3839278" y="186812"/>
                  <a:pt x="3865259" y="220575"/>
                </a:cubicBezTo>
                <a:cubicBezTo>
                  <a:pt x="3874135" y="212289"/>
                  <a:pt x="3882641" y="205026"/>
                  <a:pt x="3889798" y="197032"/>
                </a:cubicBezTo>
                <a:cubicBezTo>
                  <a:pt x="3891611" y="193820"/>
                  <a:pt x="3891333" y="190133"/>
                  <a:pt x="3889054" y="187104"/>
                </a:cubicBezTo>
                <a:lnTo>
                  <a:pt x="3889054" y="187177"/>
                </a:lnTo>
                <a:cubicBezTo>
                  <a:pt x="3870161" y="166335"/>
                  <a:pt x="3838487" y="156671"/>
                  <a:pt x="3807157" y="157812"/>
                </a:cubicBezTo>
                <a:close/>
                <a:moveTo>
                  <a:pt x="3196681" y="157812"/>
                </a:moveTo>
                <a:cubicBezTo>
                  <a:pt x="3165350" y="158952"/>
                  <a:pt x="3134362" y="170897"/>
                  <a:pt x="3116839" y="193272"/>
                </a:cubicBezTo>
                <a:lnTo>
                  <a:pt x="3145145" y="220320"/>
                </a:lnTo>
                <a:cubicBezTo>
                  <a:pt x="3176841" y="181811"/>
                  <a:pt x="3228802" y="186812"/>
                  <a:pt x="3254783" y="220575"/>
                </a:cubicBezTo>
                <a:cubicBezTo>
                  <a:pt x="3263660" y="212289"/>
                  <a:pt x="3272165" y="205026"/>
                  <a:pt x="3279324" y="197032"/>
                </a:cubicBezTo>
                <a:cubicBezTo>
                  <a:pt x="3281135" y="193820"/>
                  <a:pt x="3280858" y="190133"/>
                  <a:pt x="3278580" y="187104"/>
                </a:cubicBezTo>
                <a:lnTo>
                  <a:pt x="3278580" y="187177"/>
                </a:lnTo>
                <a:cubicBezTo>
                  <a:pt x="3259686" y="166335"/>
                  <a:pt x="3228013" y="156671"/>
                  <a:pt x="3196681" y="157812"/>
                </a:cubicBezTo>
                <a:close/>
                <a:moveTo>
                  <a:pt x="2586207" y="157812"/>
                </a:moveTo>
                <a:cubicBezTo>
                  <a:pt x="2554877" y="158952"/>
                  <a:pt x="2523888" y="170897"/>
                  <a:pt x="2506364" y="193272"/>
                </a:cubicBezTo>
                <a:lnTo>
                  <a:pt x="2534670" y="220320"/>
                </a:lnTo>
                <a:cubicBezTo>
                  <a:pt x="2566367" y="181811"/>
                  <a:pt x="2618328" y="186812"/>
                  <a:pt x="2644309" y="220575"/>
                </a:cubicBezTo>
                <a:cubicBezTo>
                  <a:pt x="2653186" y="212289"/>
                  <a:pt x="2661691" y="205026"/>
                  <a:pt x="2668850" y="197032"/>
                </a:cubicBezTo>
                <a:cubicBezTo>
                  <a:pt x="2670662" y="193820"/>
                  <a:pt x="2670383" y="190133"/>
                  <a:pt x="2668106" y="187104"/>
                </a:cubicBezTo>
                <a:lnTo>
                  <a:pt x="2668106" y="187177"/>
                </a:lnTo>
                <a:cubicBezTo>
                  <a:pt x="2649213" y="166335"/>
                  <a:pt x="2617538" y="156671"/>
                  <a:pt x="2586207" y="157812"/>
                </a:cubicBezTo>
                <a:close/>
                <a:moveTo>
                  <a:pt x="1975730" y="157812"/>
                </a:moveTo>
                <a:cubicBezTo>
                  <a:pt x="1944400" y="158952"/>
                  <a:pt x="1913412" y="170897"/>
                  <a:pt x="1895889" y="193272"/>
                </a:cubicBezTo>
                <a:lnTo>
                  <a:pt x="1924193" y="220320"/>
                </a:lnTo>
                <a:cubicBezTo>
                  <a:pt x="1955891" y="181811"/>
                  <a:pt x="2007852" y="186812"/>
                  <a:pt x="2033832" y="220575"/>
                </a:cubicBezTo>
                <a:cubicBezTo>
                  <a:pt x="2042710" y="212289"/>
                  <a:pt x="2051215" y="205026"/>
                  <a:pt x="2058373" y="197032"/>
                </a:cubicBezTo>
                <a:cubicBezTo>
                  <a:pt x="2060185" y="193820"/>
                  <a:pt x="2059907" y="190133"/>
                  <a:pt x="2057629" y="187104"/>
                </a:cubicBezTo>
                <a:lnTo>
                  <a:pt x="2057629" y="187177"/>
                </a:lnTo>
                <a:cubicBezTo>
                  <a:pt x="2038736" y="166335"/>
                  <a:pt x="2007062" y="156671"/>
                  <a:pt x="1975730" y="157812"/>
                </a:cubicBezTo>
                <a:close/>
                <a:moveTo>
                  <a:pt x="1365255" y="157812"/>
                </a:moveTo>
                <a:cubicBezTo>
                  <a:pt x="1333924" y="158952"/>
                  <a:pt x="1302936" y="170897"/>
                  <a:pt x="1285413" y="193272"/>
                </a:cubicBezTo>
                <a:lnTo>
                  <a:pt x="1313719" y="220320"/>
                </a:lnTo>
                <a:cubicBezTo>
                  <a:pt x="1345416" y="181811"/>
                  <a:pt x="1397377" y="186812"/>
                  <a:pt x="1423357" y="220575"/>
                </a:cubicBezTo>
                <a:cubicBezTo>
                  <a:pt x="1432235" y="212289"/>
                  <a:pt x="1440740" y="205026"/>
                  <a:pt x="1447898" y="197032"/>
                </a:cubicBezTo>
                <a:cubicBezTo>
                  <a:pt x="1449710" y="193820"/>
                  <a:pt x="1449431" y="190133"/>
                  <a:pt x="1447153" y="187104"/>
                </a:cubicBezTo>
                <a:lnTo>
                  <a:pt x="1447153" y="187177"/>
                </a:lnTo>
                <a:cubicBezTo>
                  <a:pt x="1428261" y="166335"/>
                  <a:pt x="1396587" y="156671"/>
                  <a:pt x="1365255" y="157812"/>
                </a:cubicBezTo>
                <a:close/>
                <a:moveTo>
                  <a:pt x="754780" y="157812"/>
                </a:moveTo>
                <a:cubicBezTo>
                  <a:pt x="723449" y="158952"/>
                  <a:pt x="692461" y="170897"/>
                  <a:pt x="674940" y="193272"/>
                </a:cubicBezTo>
                <a:lnTo>
                  <a:pt x="703244" y="220320"/>
                </a:lnTo>
                <a:cubicBezTo>
                  <a:pt x="734940" y="181811"/>
                  <a:pt x="786903" y="186812"/>
                  <a:pt x="812882" y="220575"/>
                </a:cubicBezTo>
                <a:cubicBezTo>
                  <a:pt x="821759" y="212289"/>
                  <a:pt x="830266" y="205026"/>
                  <a:pt x="837422" y="197032"/>
                </a:cubicBezTo>
                <a:cubicBezTo>
                  <a:pt x="839235" y="193820"/>
                  <a:pt x="838957" y="190133"/>
                  <a:pt x="836679" y="187104"/>
                </a:cubicBezTo>
                <a:lnTo>
                  <a:pt x="836679" y="187177"/>
                </a:lnTo>
                <a:cubicBezTo>
                  <a:pt x="817787" y="166335"/>
                  <a:pt x="786113" y="156671"/>
                  <a:pt x="754780" y="157812"/>
                </a:cubicBezTo>
                <a:close/>
                <a:moveTo>
                  <a:pt x="11151305" y="111489"/>
                </a:moveTo>
                <a:cubicBezTo>
                  <a:pt x="11138145" y="110497"/>
                  <a:pt x="11124825" y="110762"/>
                  <a:pt x="11111680" y="112337"/>
                </a:cubicBezTo>
                <a:cubicBezTo>
                  <a:pt x="11094153" y="114437"/>
                  <a:pt x="11076936" y="118865"/>
                  <a:pt x="11060821" y="125746"/>
                </a:cubicBezTo>
                <a:cubicBezTo>
                  <a:pt x="11039998" y="134688"/>
                  <a:pt x="11021780" y="145931"/>
                  <a:pt x="11007929" y="162247"/>
                </a:cubicBezTo>
                <a:lnTo>
                  <a:pt x="11044460" y="185899"/>
                </a:lnTo>
                <a:cubicBezTo>
                  <a:pt x="11089450" y="142135"/>
                  <a:pt x="11173573" y="134944"/>
                  <a:pt x="11228742" y="185717"/>
                </a:cubicBezTo>
                <a:cubicBezTo>
                  <a:pt x="11237200" y="180205"/>
                  <a:pt x="11245148" y="174219"/>
                  <a:pt x="11254212" y="169510"/>
                </a:cubicBezTo>
                <a:cubicBezTo>
                  <a:pt x="11264343" y="164254"/>
                  <a:pt x="11264622" y="160166"/>
                  <a:pt x="11256442" y="152939"/>
                </a:cubicBezTo>
                <a:cubicBezTo>
                  <a:pt x="11228835" y="128752"/>
                  <a:pt x="11190787" y="114464"/>
                  <a:pt x="11151305" y="111489"/>
                </a:cubicBezTo>
                <a:close/>
                <a:moveTo>
                  <a:pt x="10540830" y="111489"/>
                </a:moveTo>
                <a:cubicBezTo>
                  <a:pt x="10527669" y="110497"/>
                  <a:pt x="10514350" y="110762"/>
                  <a:pt x="10501204" y="112337"/>
                </a:cubicBezTo>
                <a:cubicBezTo>
                  <a:pt x="10483678" y="114437"/>
                  <a:pt x="10466461" y="118865"/>
                  <a:pt x="10450344" y="125746"/>
                </a:cubicBezTo>
                <a:cubicBezTo>
                  <a:pt x="10429523" y="134688"/>
                  <a:pt x="10411304" y="145931"/>
                  <a:pt x="10397454" y="162247"/>
                </a:cubicBezTo>
                <a:lnTo>
                  <a:pt x="10433985" y="185899"/>
                </a:lnTo>
                <a:cubicBezTo>
                  <a:pt x="10478974" y="142135"/>
                  <a:pt x="10563098" y="134944"/>
                  <a:pt x="10618267" y="185717"/>
                </a:cubicBezTo>
                <a:cubicBezTo>
                  <a:pt x="10626725" y="180205"/>
                  <a:pt x="10634673" y="174219"/>
                  <a:pt x="10643736" y="169510"/>
                </a:cubicBezTo>
                <a:cubicBezTo>
                  <a:pt x="10653868" y="164254"/>
                  <a:pt x="10654147" y="160166"/>
                  <a:pt x="10645967" y="152939"/>
                </a:cubicBezTo>
                <a:cubicBezTo>
                  <a:pt x="10618360" y="128752"/>
                  <a:pt x="10580312" y="114464"/>
                  <a:pt x="10540830" y="111489"/>
                </a:cubicBezTo>
                <a:close/>
                <a:moveTo>
                  <a:pt x="9930355" y="111489"/>
                </a:moveTo>
                <a:cubicBezTo>
                  <a:pt x="9917194" y="110497"/>
                  <a:pt x="9903875" y="110762"/>
                  <a:pt x="9890729" y="112337"/>
                </a:cubicBezTo>
                <a:cubicBezTo>
                  <a:pt x="9873202" y="114437"/>
                  <a:pt x="9855986" y="118865"/>
                  <a:pt x="9839869" y="125746"/>
                </a:cubicBezTo>
                <a:cubicBezTo>
                  <a:pt x="9819048" y="134688"/>
                  <a:pt x="9800829" y="145931"/>
                  <a:pt x="9786979" y="162247"/>
                </a:cubicBezTo>
                <a:lnTo>
                  <a:pt x="9823510" y="185899"/>
                </a:lnTo>
                <a:cubicBezTo>
                  <a:pt x="9868499" y="142135"/>
                  <a:pt x="9952622" y="134944"/>
                  <a:pt x="10007790" y="185717"/>
                </a:cubicBezTo>
                <a:cubicBezTo>
                  <a:pt x="10016250" y="180205"/>
                  <a:pt x="10024198" y="174219"/>
                  <a:pt x="10033260" y="169510"/>
                </a:cubicBezTo>
                <a:cubicBezTo>
                  <a:pt x="10043393" y="164254"/>
                  <a:pt x="10043672" y="160166"/>
                  <a:pt x="10035492" y="152939"/>
                </a:cubicBezTo>
                <a:cubicBezTo>
                  <a:pt x="10007883" y="128752"/>
                  <a:pt x="9969835" y="114464"/>
                  <a:pt x="9930355" y="111489"/>
                </a:cubicBezTo>
                <a:close/>
                <a:moveTo>
                  <a:pt x="9319880" y="111489"/>
                </a:moveTo>
                <a:cubicBezTo>
                  <a:pt x="9306718" y="110497"/>
                  <a:pt x="9293399" y="110762"/>
                  <a:pt x="9280254" y="112337"/>
                </a:cubicBezTo>
                <a:cubicBezTo>
                  <a:pt x="9262727" y="114437"/>
                  <a:pt x="9245510" y="118865"/>
                  <a:pt x="9229394" y="125746"/>
                </a:cubicBezTo>
                <a:cubicBezTo>
                  <a:pt x="9208573" y="134688"/>
                  <a:pt x="9190354" y="145931"/>
                  <a:pt x="9176503" y="162247"/>
                </a:cubicBezTo>
                <a:lnTo>
                  <a:pt x="9213035" y="185899"/>
                </a:lnTo>
                <a:cubicBezTo>
                  <a:pt x="9258024" y="142135"/>
                  <a:pt x="9342147" y="134944"/>
                  <a:pt x="9397315" y="185717"/>
                </a:cubicBezTo>
                <a:cubicBezTo>
                  <a:pt x="9405774" y="180205"/>
                  <a:pt x="9413723" y="174219"/>
                  <a:pt x="9422785" y="169510"/>
                </a:cubicBezTo>
                <a:cubicBezTo>
                  <a:pt x="9432917" y="164254"/>
                  <a:pt x="9433196" y="160166"/>
                  <a:pt x="9425016" y="152939"/>
                </a:cubicBezTo>
                <a:cubicBezTo>
                  <a:pt x="9397408" y="128752"/>
                  <a:pt x="9359360" y="114464"/>
                  <a:pt x="9319880" y="111489"/>
                </a:cubicBezTo>
                <a:close/>
                <a:moveTo>
                  <a:pt x="8709404" y="111489"/>
                </a:moveTo>
                <a:cubicBezTo>
                  <a:pt x="8696243" y="110497"/>
                  <a:pt x="8682924" y="110762"/>
                  <a:pt x="8669778" y="112337"/>
                </a:cubicBezTo>
                <a:cubicBezTo>
                  <a:pt x="8652252" y="114437"/>
                  <a:pt x="8635035" y="118865"/>
                  <a:pt x="8618918" y="125746"/>
                </a:cubicBezTo>
                <a:cubicBezTo>
                  <a:pt x="8598097" y="134688"/>
                  <a:pt x="8579879" y="145931"/>
                  <a:pt x="8566028" y="162247"/>
                </a:cubicBezTo>
                <a:lnTo>
                  <a:pt x="8602560" y="185899"/>
                </a:lnTo>
                <a:cubicBezTo>
                  <a:pt x="8647549" y="142135"/>
                  <a:pt x="8731672" y="134944"/>
                  <a:pt x="8786840" y="185717"/>
                </a:cubicBezTo>
                <a:cubicBezTo>
                  <a:pt x="8795299" y="180205"/>
                  <a:pt x="8803247" y="174219"/>
                  <a:pt x="8812309" y="169510"/>
                </a:cubicBezTo>
                <a:cubicBezTo>
                  <a:pt x="8822442" y="164254"/>
                  <a:pt x="8822721" y="160166"/>
                  <a:pt x="8814541" y="152939"/>
                </a:cubicBezTo>
                <a:cubicBezTo>
                  <a:pt x="8786933" y="128752"/>
                  <a:pt x="8748885" y="114464"/>
                  <a:pt x="8709404" y="111489"/>
                </a:cubicBezTo>
                <a:close/>
                <a:moveTo>
                  <a:pt x="8098929" y="111489"/>
                </a:moveTo>
                <a:cubicBezTo>
                  <a:pt x="8085768" y="110497"/>
                  <a:pt x="8072449" y="110762"/>
                  <a:pt x="8059303" y="112337"/>
                </a:cubicBezTo>
                <a:cubicBezTo>
                  <a:pt x="8041776" y="114437"/>
                  <a:pt x="8024560" y="118865"/>
                  <a:pt x="8008444" y="125746"/>
                </a:cubicBezTo>
                <a:cubicBezTo>
                  <a:pt x="7987622" y="134688"/>
                  <a:pt x="7969404" y="145931"/>
                  <a:pt x="7955553" y="162247"/>
                </a:cubicBezTo>
                <a:lnTo>
                  <a:pt x="7992084" y="185899"/>
                </a:lnTo>
                <a:cubicBezTo>
                  <a:pt x="8037074" y="142135"/>
                  <a:pt x="8121197" y="134944"/>
                  <a:pt x="8176364" y="185717"/>
                </a:cubicBezTo>
                <a:cubicBezTo>
                  <a:pt x="8184824" y="180205"/>
                  <a:pt x="8192772" y="174219"/>
                  <a:pt x="8201834" y="169510"/>
                </a:cubicBezTo>
                <a:cubicBezTo>
                  <a:pt x="8211967" y="164254"/>
                  <a:pt x="8212246" y="160166"/>
                  <a:pt x="8204066" y="152939"/>
                </a:cubicBezTo>
                <a:cubicBezTo>
                  <a:pt x="8176458" y="128752"/>
                  <a:pt x="8138410" y="114464"/>
                  <a:pt x="8098929" y="111489"/>
                </a:cubicBezTo>
                <a:close/>
                <a:moveTo>
                  <a:pt x="7488454" y="111489"/>
                </a:moveTo>
                <a:cubicBezTo>
                  <a:pt x="7475294" y="110497"/>
                  <a:pt x="7461974" y="110762"/>
                  <a:pt x="7448829" y="112337"/>
                </a:cubicBezTo>
                <a:cubicBezTo>
                  <a:pt x="7431302" y="114437"/>
                  <a:pt x="7414085" y="118865"/>
                  <a:pt x="7397968" y="125746"/>
                </a:cubicBezTo>
                <a:cubicBezTo>
                  <a:pt x="7377148" y="134688"/>
                  <a:pt x="7358928" y="145931"/>
                  <a:pt x="7345078" y="162247"/>
                </a:cubicBezTo>
                <a:lnTo>
                  <a:pt x="7381610" y="185899"/>
                </a:lnTo>
                <a:cubicBezTo>
                  <a:pt x="7426601" y="142135"/>
                  <a:pt x="7510722" y="134944"/>
                  <a:pt x="7565891" y="185717"/>
                </a:cubicBezTo>
                <a:cubicBezTo>
                  <a:pt x="7574350" y="180205"/>
                  <a:pt x="7582297" y="174219"/>
                  <a:pt x="7591359" y="169510"/>
                </a:cubicBezTo>
                <a:cubicBezTo>
                  <a:pt x="7601492" y="164254"/>
                  <a:pt x="7601771" y="160166"/>
                  <a:pt x="7593593" y="152939"/>
                </a:cubicBezTo>
                <a:cubicBezTo>
                  <a:pt x="7565984" y="128752"/>
                  <a:pt x="7527936" y="114464"/>
                  <a:pt x="7488454" y="111489"/>
                </a:cubicBezTo>
                <a:close/>
                <a:moveTo>
                  <a:pt x="6877980" y="111489"/>
                </a:moveTo>
                <a:cubicBezTo>
                  <a:pt x="6864819" y="110497"/>
                  <a:pt x="6851501" y="110762"/>
                  <a:pt x="6838356" y="112337"/>
                </a:cubicBezTo>
                <a:cubicBezTo>
                  <a:pt x="6820830" y="114437"/>
                  <a:pt x="6803611" y="118865"/>
                  <a:pt x="6787496" y="125746"/>
                </a:cubicBezTo>
                <a:cubicBezTo>
                  <a:pt x="6766674" y="134688"/>
                  <a:pt x="6748456" y="145931"/>
                  <a:pt x="6734605" y="162247"/>
                </a:cubicBezTo>
                <a:lnTo>
                  <a:pt x="6771138" y="185899"/>
                </a:lnTo>
                <a:cubicBezTo>
                  <a:pt x="6816126" y="142135"/>
                  <a:pt x="6900250" y="134944"/>
                  <a:pt x="6955417" y="185717"/>
                </a:cubicBezTo>
                <a:cubicBezTo>
                  <a:pt x="6963875" y="180205"/>
                  <a:pt x="6971823" y="174219"/>
                  <a:pt x="6980886" y="169510"/>
                </a:cubicBezTo>
                <a:cubicBezTo>
                  <a:pt x="6991019" y="164254"/>
                  <a:pt x="6991297" y="160166"/>
                  <a:pt x="6983117" y="152939"/>
                </a:cubicBezTo>
                <a:cubicBezTo>
                  <a:pt x="6955508" y="128752"/>
                  <a:pt x="6917460" y="114464"/>
                  <a:pt x="6877980" y="111489"/>
                </a:cubicBezTo>
                <a:close/>
                <a:moveTo>
                  <a:pt x="6267504" y="111489"/>
                </a:moveTo>
                <a:cubicBezTo>
                  <a:pt x="6254348" y="110497"/>
                  <a:pt x="6241027" y="110762"/>
                  <a:pt x="6227884" y="112337"/>
                </a:cubicBezTo>
                <a:cubicBezTo>
                  <a:pt x="6210355" y="114437"/>
                  <a:pt x="6193137" y="118865"/>
                  <a:pt x="6177019" y="125746"/>
                </a:cubicBezTo>
                <a:cubicBezTo>
                  <a:pt x="6156196" y="134688"/>
                  <a:pt x="6137982" y="145931"/>
                  <a:pt x="6124128" y="162247"/>
                </a:cubicBezTo>
                <a:lnTo>
                  <a:pt x="6160660" y="185899"/>
                </a:lnTo>
                <a:cubicBezTo>
                  <a:pt x="6205650" y="142135"/>
                  <a:pt x="6289774" y="134944"/>
                  <a:pt x="6344943" y="185717"/>
                </a:cubicBezTo>
                <a:cubicBezTo>
                  <a:pt x="6353401" y="180205"/>
                  <a:pt x="6361350" y="174219"/>
                  <a:pt x="6370411" y="169510"/>
                </a:cubicBezTo>
                <a:cubicBezTo>
                  <a:pt x="6380546" y="164254"/>
                  <a:pt x="6380823" y="160166"/>
                  <a:pt x="6372640" y="152939"/>
                </a:cubicBezTo>
                <a:cubicBezTo>
                  <a:pt x="6345034" y="128752"/>
                  <a:pt x="6306988" y="114464"/>
                  <a:pt x="6267504" y="111489"/>
                </a:cubicBezTo>
                <a:close/>
                <a:moveTo>
                  <a:pt x="5657031" y="111489"/>
                </a:moveTo>
                <a:cubicBezTo>
                  <a:pt x="5643870" y="110497"/>
                  <a:pt x="5630550" y="110762"/>
                  <a:pt x="5617407" y="112337"/>
                </a:cubicBezTo>
                <a:cubicBezTo>
                  <a:pt x="5599879" y="114437"/>
                  <a:pt x="5582661" y="118865"/>
                  <a:pt x="5566546" y="125746"/>
                </a:cubicBezTo>
                <a:cubicBezTo>
                  <a:pt x="5545723" y="134688"/>
                  <a:pt x="5527506" y="145931"/>
                  <a:pt x="5513654" y="162247"/>
                </a:cubicBezTo>
                <a:lnTo>
                  <a:pt x="5550186" y="185899"/>
                </a:lnTo>
                <a:cubicBezTo>
                  <a:pt x="5595177" y="142135"/>
                  <a:pt x="5679301" y="134944"/>
                  <a:pt x="5734468" y="185717"/>
                </a:cubicBezTo>
                <a:cubicBezTo>
                  <a:pt x="5742926" y="180205"/>
                  <a:pt x="5750873" y="174219"/>
                  <a:pt x="5759938" y="169510"/>
                </a:cubicBezTo>
                <a:cubicBezTo>
                  <a:pt x="5770069" y="164254"/>
                  <a:pt x="5770348" y="160166"/>
                  <a:pt x="5762167" y="152939"/>
                </a:cubicBezTo>
                <a:cubicBezTo>
                  <a:pt x="5734560" y="128752"/>
                  <a:pt x="5696512" y="114464"/>
                  <a:pt x="5657031" y="111489"/>
                </a:cubicBezTo>
                <a:close/>
                <a:moveTo>
                  <a:pt x="5046556" y="111489"/>
                </a:moveTo>
                <a:cubicBezTo>
                  <a:pt x="5033397" y="110497"/>
                  <a:pt x="5020076" y="110762"/>
                  <a:pt x="5006931" y="112337"/>
                </a:cubicBezTo>
                <a:cubicBezTo>
                  <a:pt x="4989405" y="114437"/>
                  <a:pt x="4972189" y="118865"/>
                  <a:pt x="4956072" y="125746"/>
                </a:cubicBezTo>
                <a:cubicBezTo>
                  <a:pt x="4935249" y="134688"/>
                  <a:pt x="4917032" y="145931"/>
                  <a:pt x="4903182" y="162247"/>
                </a:cubicBezTo>
                <a:lnTo>
                  <a:pt x="4939714" y="185899"/>
                </a:lnTo>
                <a:cubicBezTo>
                  <a:pt x="4984701" y="142135"/>
                  <a:pt x="5068824" y="134944"/>
                  <a:pt x="5123992" y="185717"/>
                </a:cubicBezTo>
                <a:cubicBezTo>
                  <a:pt x="5132452" y="180205"/>
                  <a:pt x="5140401" y="174219"/>
                  <a:pt x="5149462" y="169510"/>
                </a:cubicBezTo>
                <a:cubicBezTo>
                  <a:pt x="5159595" y="164254"/>
                  <a:pt x="5159873" y="160166"/>
                  <a:pt x="5151694" y="152939"/>
                </a:cubicBezTo>
                <a:cubicBezTo>
                  <a:pt x="5124088" y="128752"/>
                  <a:pt x="5086036" y="114464"/>
                  <a:pt x="5046556" y="111489"/>
                </a:cubicBezTo>
                <a:close/>
                <a:moveTo>
                  <a:pt x="4436082" y="111489"/>
                </a:moveTo>
                <a:cubicBezTo>
                  <a:pt x="4422922" y="110497"/>
                  <a:pt x="4409602" y="110762"/>
                  <a:pt x="4396457" y="112337"/>
                </a:cubicBezTo>
                <a:cubicBezTo>
                  <a:pt x="4378930" y="114437"/>
                  <a:pt x="4361713" y="118865"/>
                  <a:pt x="4345598" y="125746"/>
                </a:cubicBezTo>
                <a:cubicBezTo>
                  <a:pt x="4324777" y="134688"/>
                  <a:pt x="4306557" y="145931"/>
                  <a:pt x="4292708" y="162247"/>
                </a:cubicBezTo>
                <a:lnTo>
                  <a:pt x="4329238" y="185899"/>
                </a:lnTo>
                <a:cubicBezTo>
                  <a:pt x="4374228" y="142135"/>
                  <a:pt x="4458351" y="134944"/>
                  <a:pt x="4513519" y="185717"/>
                </a:cubicBezTo>
                <a:cubicBezTo>
                  <a:pt x="4521978" y="180205"/>
                  <a:pt x="4529925" y="174219"/>
                  <a:pt x="4538990" y="169510"/>
                </a:cubicBezTo>
                <a:cubicBezTo>
                  <a:pt x="4549120" y="164254"/>
                  <a:pt x="4549400" y="160166"/>
                  <a:pt x="4541219" y="152939"/>
                </a:cubicBezTo>
                <a:cubicBezTo>
                  <a:pt x="4513612" y="128752"/>
                  <a:pt x="4475564" y="114464"/>
                  <a:pt x="4436082" y="111489"/>
                </a:cubicBezTo>
                <a:close/>
                <a:moveTo>
                  <a:pt x="3825607" y="111489"/>
                </a:moveTo>
                <a:cubicBezTo>
                  <a:pt x="3812447" y="110497"/>
                  <a:pt x="3799126" y="110762"/>
                  <a:pt x="3785983" y="112337"/>
                </a:cubicBezTo>
                <a:cubicBezTo>
                  <a:pt x="3768455" y="114437"/>
                  <a:pt x="3751238" y="118865"/>
                  <a:pt x="3735122" y="125746"/>
                </a:cubicBezTo>
                <a:cubicBezTo>
                  <a:pt x="3714301" y="134688"/>
                  <a:pt x="3696082" y="145931"/>
                  <a:pt x="3682232" y="162247"/>
                </a:cubicBezTo>
                <a:lnTo>
                  <a:pt x="3718762" y="185899"/>
                </a:lnTo>
                <a:cubicBezTo>
                  <a:pt x="3763752" y="142135"/>
                  <a:pt x="3847877" y="134944"/>
                  <a:pt x="3903044" y="185717"/>
                </a:cubicBezTo>
                <a:cubicBezTo>
                  <a:pt x="3911503" y="180205"/>
                  <a:pt x="3919451" y="174219"/>
                  <a:pt x="3928514" y="169510"/>
                </a:cubicBezTo>
                <a:cubicBezTo>
                  <a:pt x="3938646" y="164254"/>
                  <a:pt x="3938924" y="160166"/>
                  <a:pt x="3930743" y="152939"/>
                </a:cubicBezTo>
                <a:cubicBezTo>
                  <a:pt x="3903136" y="128752"/>
                  <a:pt x="3865088" y="114464"/>
                  <a:pt x="3825607" y="111489"/>
                </a:cubicBezTo>
                <a:close/>
                <a:moveTo>
                  <a:pt x="3215133" y="111489"/>
                </a:moveTo>
                <a:cubicBezTo>
                  <a:pt x="3201972" y="110497"/>
                  <a:pt x="3188652" y="110762"/>
                  <a:pt x="3175508" y="112337"/>
                </a:cubicBezTo>
                <a:cubicBezTo>
                  <a:pt x="3157980" y="114437"/>
                  <a:pt x="3140764" y="118865"/>
                  <a:pt x="3124648" y="125746"/>
                </a:cubicBezTo>
                <a:cubicBezTo>
                  <a:pt x="3103826" y="134688"/>
                  <a:pt x="3085607" y="145931"/>
                  <a:pt x="3071757" y="162247"/>
                </a:cubicBezTo>
                <a:lnTo>
                  <a:pt x="3108289" y="185899"/>
                </a:lnTo>
                <a:cubicBezTo>
                  <a:pt x="3153277" y="142135"/>
                  <a:pt x="3237401" y="134944"/>
                  <a:pt x="3292568" y="185717"/>
                </a:cubicBezTo>
                <a:cubicBezTo>
                  <a:pt x="3301027" y="180205"/>
                  <a:pt x="3308976" y="174219"/>
                  <a:pt x="3318039" y="169510"/>
                </a:cubicBezTo>
                <a:cubicBezTo>
                  <a:pt x="3328170" y="164254"/>
                  <a:pt x="3328450" y="160166"/>
                  <a:pt x="3320269" y="152939"/>
                </a:cubicBezTo>
                <a:cubicBezTo>
                  <a:pt x="3292662" y="128752"/>
                  <a:pt x="3254614" y="114464"/>
                  <a:pt x="3215133" y="111489"/>
                </a:cubicBezTo>
                <a:close/>
                <a:moveTo>
                  <a:pt x="2604659" y="111489"/>
                </a:moveTo>
                <a:cubicBezTo>
                  <a:pt x="2591498" y="110497"/>
                  <a:pt x="2578178" y="110762"/>
                  <a:pt x="2565033" y="112337"/>
                </a:cubicBezTo>
                <a:cubicBezTo>
                  <a:pt x="2547506" y="114437"/>
                  <a:pt x="2530290" y="118865"/>
                  <a:pt x="2514172" y="125746"/>
                </a:cubicBezTo>
                <a:cubicBezTo>
                  <a:pt x="2493350" y="134688"/>
                  <a:pt x="2475131" y="145931"/>
                  <a:pt x="2461280" y="162247"/>
                </a:cubicBezTo>
                <a:lnTo>
                  <a:pt x="2497812" y="185899"/>
                </a:lnTo>
                <a:cubicBezTo>
                  <a:pt x="2542804" y="142135"/>
                  <a:pt x="2626927" y="134944"/>
                  <a:pt x="2682095" y="185717"/>
                </a:cubicBezTo>
                <a:cubicBezTo>
                  <a:pt x="2690554" y="180205"/>
                  <a:pt x="2698502" y="174219"/>
                  <a:pt x="2707564" y="169510"/>
                </a:cubicBezTo>
                <a:cubicBezTo>
                  <a:pt x="2717696" y="164254"/>
                  <a:pt x="2717976" y="160166"/>
                  <a:pt x="2709795" y="152939"/>
                </a:cubicBezTo>
                <a:cubicBezTo>
                  <a:pt x="2682188" y="128752"/>
                  <a:pt x="2644139" y="114464"/>
                  <a:pt x="2604659" y="111489"/>
                </a:cubicBezTo>
                <a:close/>
                <a:moveTo>
                  <a:pt x="1994181" y="111489"/>
                </a:moveTo>
                <a:cubicBezTo>
                  <a:pt x="1981021" y="110497"/>
                  <a:pt x="1967701" y="110762"/>
                  <a:pt x="1954557" y="112337"/>
                </a:cubicBezTo>
                <a:cubicBezTo>
                  <a:pt x="1937031" y="114437"/>
                  <a:pt x="1919812" y="118865"/>
                  <a:pt x="1903696" y="125746"/>
                </a:cubicBezTo>
                <a:cubicBezTo>
                  <a:pt x="1882875" y="134688"/>
                  <a:pt x="1864656" y="145931"/>
                  <a:pt x="1850806" y="162247"/>
                </a:cubicBezTo>
                <a:lnTo>
                  <a:pt x="1887336" y="185899"/>
                </a:lnTo>
                <a:cubicBezTo>
                  <a:pt x="1932327" y="142135"/>
                  <a:pt x="2016451" y="134944"/>
                  <a:pt x="2071618" y="185717"/>
                </a:cubicBezTo>
                <a:cubicBezTo>
                  <a:pt x="2080077" y="180205"/>
                  <a:pt x="2088025" y="174219"/>
                  <a:pt x="2097088" y="169510"/>
                </a:cubicBezTo>
                <a:cubicBezTo>
                  <a:pt x="2107219" y="164254"/>
                  <a:pt x="2107498" y="160166"/>
                  <a:pt x="2099318" y="152939"/>
                </a:cubicBezTo>
                <a:cubicBezTo>
                  <a:pt x="2071711" y="128752"/>
                  <a:pt x="2033664" y="114464"/>
                  <a:pt x="1994181" y="111489"/>
                </a:cubicBezTo>
                <a:close/>
                <a:moveTo>
                  <a:pt x="1383707" y="111489"/>
                </a:moveTo>
                <a:cubicBezTo>
                  <a:pt x="1370546" y="110497"/>
                  <a:pt x="1357227" y="110762"/>
                  <a:pt x="1344081" y="112337"/>
                </a:cubicBezTo>
                <a:cubicBezTo>
                  <a:pt x="1326555" y="114437"/>
                  <a:pt x="1309338" y="118865"/>
                  <a:pt x="1293221" y="125746"/>
                </a:cubicBezTo>
                <a:cubicBezTo>
                  <a:pt x="1272400" y="134688"/>
                  <a:pt x="1254182" y="145931"/>
                  <a:pt x="1240331" y="162247"/>
                </a:cubicBezTo>
                <a:lnTo>
                  <a:pt x="1276862" y="185899"/>
                </a:lnTo>
                <a:cubicBezTo>
                  <a:pt x="1321852" y="142135"/>
                  <a:pt x="1405975" y="134944"/>
                  <a:pt x="1461143" y="185717"/>
                </a:cubicBezTo>
                <a:cubicBezTo>
                  <a:pt x="1469602" y="180205"/>
                  <a:pt x="1477550" y="174219"/>
                  <a:pt x="1486612" y="169510"/>
                </a:cubicBezTo>
                <a:cubicBezTo>
                  <a:pt x="1496745" y="164254"/>
                  <a:pt x="1497024" y="160166"/>
                  <a:pt x="1488844" y="152939"/>
                </a:cubicBezTo>
                <a:cubicBezTo>
                  <a:pt x="1461236" y="128752"/>
                  <a:pt x="1423188" y="114464"/>
                  <a:pt x="1383707" y="111489"/>
                </a:cubicBezTo>
                <a:close/>
                <a:moveTo>
                  <a:pt x="773232" y="111489"/>
                </a:moveTo>
                <a:cubicBezTo>
                  <a:pt x="760072" y="110497"/>
                  <a:pt x="746752" y="110762"/>
                  <a:pt x="733607" y="112337"/>
                </a:cubicBezTo>
                <a:cubicBezTo>
                  <a:pt x="716080" y="114437"/>
                  <a:pt x="698863" y="118865"/>
                  <a:pt x="682747" y="125746"/>
                </a:cubicBezTo>
                <a:cubicBezTo>
                  <a:pt x="661925" y="134688"/>
                  <a:pt x="643707" y="145931"/>
                  <a:pt x="629856" y="162247"/>
                </a:cubicBezTo>
                <a:lnTo>
                  <a:pt x="666387" y="185899"/>
                </a:lnTo>
                <a:cubicBezTo>
                  <a:pt x="711377" y="142135"/>
                  <a:pt x="795500" y="134944"/>
                  <a:pt x="850669" y="185717"/>
                </a:cubicBezTo>
                <a:cubicBezTo>
                  <a:pt x="859128" y="180205"/>
                  <a:pt x="867075" y="174219"/>
                  <a:pt x="876138" y="169510"/>
                </a:cubicBezTo>
                <a:cubicBezTo>
                  <a:pt x="886270" y="164254"/>
                  <a:pt x="886549" y="160166"/>
                  <a:pt x="878369" y="152939"/>
                </a:cubicBezTo>
                <a:cubicBezTo>
                  <a:pt x="850762" y="128752"/>
                  <a:pt x="812714" y="114464"/>
                  <a:pt x="773232" y="111489"/>
                </a:cubicBezTo>
                <a:close/>
                <a:moveTo>
                  <a:pt x="11134811" y="63183"/>
                </a:moveTo>
                <a:cubicBezTo>
                  <a:pt x="11059983" y="63548"/>
                  <a:pt x="10999842" y="89245"/>
                  <a:pt x="10954063" y="138047"/>
                </a:cubicBezTo>
                <a:lnTo>
                  <a:pt x="10995752" y="155968"/>
                </a:lnTo>
                <a:cubicBezTo>
                  <a:pt x="11000632" y="151771"/>
                  <a:pt x="11004908" y="147975"/>
                  <a:pt x="11009371" y="144288"/>
                </a:cubicBezTo>
                <a:cubicBezTo>
                  <a:pt x="11041393" y="118081"/>
                  <a:pt x="11080247" y="103225"/>
                  <a:pt x="11126724" y="101473"/>
                </a:cubicBezTo>
                <a:cubicBezTo>
                  <a:pt x="11184356" y="99319"/>
                  <a:pt x="11231716" y="116073"/>
                  <a:pt x="11269873" y="149763"/>
                </a:cubicBezTo>
                <a:cubicBezTo>
                  <a:pt x="11272569" y="152136"/>
                  <a:pt x="11278937" y="154654"/>
                  <a:pt x="11281679" y="153705"/>
                </a:cubicBezTo>
                <a:cubicBezTo>
                  <a:pt x="11293902" y="149362"/>
                  <a:pt x="11305382" y="143777"/>
                  <a:pt x="11318628" y="138010"/>
                </a:cubicBezTo>
                <a:cubicBezTo>
                  <a:pt x="11272151" y="88588"/>
                  <a:pt x="11210940" y="62818"/>
                  <a:pt x="11134811" y="63220"/>
                </a:cubicBezTo>
                <a:close/>
                <a:moveTo>
                  <a:pt x="10524336" y="63183"/>
                </a:moveTo>
                <a:cubicBezTo>
                  <a:pt x="10449508" y="63548"/>
                  <a:pt x="10389367" y="89245"/>
                  <a:pt x="10343587" y="138047"/>
                </a:cubicBezTo>
                <a:lnTo>
                  <a:pt x="10385277" y="155968"/>
                </a:lnTo>
                <a:cubicBezTo>
                  <a:pt x="10390157" y="151771"/>
                  <a:pt x="10394433" y="147975"/>
                  <a:pt x="10398894" y="144288"/>
                </a:cubicBezTo>
                <a:cubicBezTo>
                  <a:pt x="10430917" y="118081"/>
                  <a:pt x="10469772" y="103225"/>
                  <a:pt x="10516249" y="101473"/>
                </a:cubicBezTo>
                <a:cubicBezTo>
                  <a:pt x="10573880" y="99319"/>
                  <a:pt x="10621240" y="116073"/>
                  <a:pt x="10659398" y="149763"/>
                </a:cubicBezTo>
                <a:cubicBezTo>
                  <a:pt x="10662094" y="152136"/>
                  <a:pt x="10668461" y="154654"/>
                  <a:pt x="10671204" y="153705"/>
                </a:cubicBezTo>
                <a:cubicBezTo>
                  <a:pt x="10683427" y="149362"/>
                  <a:pt x="10694907" y="143777"/>
                  <a:pt x="10708152" y="138010"/>
                </a:cubicBezTo>
                <a:cubicBezTo>
                  <a:pt x="10661676" y="88588"/>
                  <a:pt x="10600465" y="62818"/>
                  <a:pt x="10524336" y="63220"/>
                </a:cubicBezTo>
                <a:close/>
                <a:moveTo>
                  <a:pt x="9913861" y="63183"/>
                </a:moveTo>
                <a:cubicBezTo>
                  <a:pt x="9839033" y="63548"/>
                  <a:pt x="9778892" y="89245"/>
                  <a:pt x="9733112" y="138047"/>
                </a:cubicBezTo>
                <a:lnTo>
                  <a:pt x="9774802" y="155968"/>
                </a:lnTo>
                <a:cubicBezTo>
                  <a:pt x="9779682" y="151771"/>
                  <a:pt x="9783958" y="147975"/>
                  <a:pt x="9788419" y="144288"/>
                </a:cubicBezTo>
                <a:cubicBezTo>
                  <a:pt x="9820442" y="118081"/>
                  <a:pt x="9859297" y="103225"/>
                  <a:pt x="9905774" y="101473"/>
                </a:cubicBezTo>
                <a:cubicBezTo>
                  <a:pt x="9963405" y="99319"/>
                  <a:pt x="10010765" y="116073"/>
                  <a:pt x="10048923" y="149763"/>
                </a:cubicBezTo>
                <a:cubicBezTo>
                  <a:pt x="10051619" y="152136"/>
                  <a:pt x="10057986" y="154654"/>
                  <a:pt x="10060728" y="153705"/>
                </a:cubicBezTo>
                <a:cubicBezTo>
                  <a:pt x="10072952" y="149362"/>
                  <a:pt x="10084432" y="143777"/>
                  <a:pt x="10097677" y="138010"/>
                </a:cubicBezTo>
                <a:cubicBezTo>
                  <a:pt x="10051200" y="88588"/>
                  <a:pt x="9989990" y="62818"/>
                  <a:pt x="9913861" y="63220"/>
                </a:cubicBezTo>
                <a:close/>
                <a:moveTo>
                  <a:pt x="9303385" y="63183"/>
                </a:moveTo>
                <a:cubicBezTo>
                  <a:pt x="9228558" y="63548"/>
                  <a:pt x="9168416" y="89245"/>
                  <a:pt x="9122637" y="138047"/>
                </a:cubicBezTo>
                <a:lnTo>
                  <a:pt x="9164326" y="155968"/>
                </a:lnTo>
                <a:cubicBezTo>
                  <a:pt x="9169207" y="151771"/>
                  <a:pt x="9173483" y="147975"/>
                  <a:pt x="9177944" y="144288"/>
                </a:cubicBezTo>
                <a:cubicBezTo>
                  <a:pt x="9209967" y="118081"/>
                  <a:pt x="9248822" y="103225"/>
                  <a:pt x="9295298" y="101473"/>
                </a:cubicBezTo>
                <a:cubicBezTo>
                  <a:pt x="9352930" y="99319"/>
                  <a:pt x="9400290" y="116073"/>
                  <a:pt x="9438448" y="149763"/>
                </a:cubicBezTo>
                <a:cubicBezTo>
                  <a:pt x="9441143" y="152136"/>
                  <a:pt x="9447511" y="154654"/>
                  <a:pt x="9450253" y="153705"/>
                </a:cubicBezTo>
                <a:cubicBezTo>
                  <a:pt x="9462477" y="149362"/>
                  <a:pt x="9473957" y="143777"/>
                  <a:pt x="9487202" y="138010"/>
                </a:cubicBezTo>
                <a:cubicBezTo>
                  <a:pt x="9440725" y="88588"/>
                  <a:pt x="9379515" y="62818"/>
                  <a:pt x="9303385" y="63220"/>
                </a:cubicBezTo>
                <a:close/>
                <a:moveTo>
                  <a:pt x="8692910" y="63183"/>
                </a:moveTo>
                <a:cubicBezTo>
                  <a:pt x="8618082" y="63548"/>
                  <a:pt x="8557941" y="89245"/>
                  <a:pt x="8512162" y="138047"/>
                </a:cubicBezTo>
                <a:lnTo>
                  <a:pt x="8553851" y="155968"/>
                </a:lnTo>
                <a:cubicBezTo>
                  <a:pt x="8558731" y="151771"/>
                  <a:pt x="8563008" y="147975"/>
                  <a:pt x="8567469" y="144288"/>
                </a:cubicBezTo>
                <a:cubicBezTo>
                  <a:pt x="8599492" y="118081"/>
                  <a:pt x="8638347" y="103225"/>
                  <a:pt x="8684823" y="101473"/>
                </a:cubicBezTo>
                <a:cubicBezTo>
                  <a:pt x="8742455" y="99319"/>
                  <a:pt x="8789815" y="116073"/>
                  <a:pt x="8827972" y="149763"/>
                </a:cubicBezTo>
                <a:cubicBezTo>
                  <a:pt x="8830668" y="152136"/>
                  <a:pt x="8837036" y="154654"/>
                  <a:pt x="8839777" y="153705"/>
                </a:cubicBezTo>
                <a:cubicBezTo>
                  <a:pt x="8852002" y="149362"/>
                  <a:pt x="8863482" y="143777"/>
                  <a:pt x="8876727" y="138010"/>
                </a:cubicBezTo>
                <a:cubicBezTo>
                  <a:pt x="8830250" y="88588"/>
                  <a:pt x="8769039" y="62818"/>
                  <a:pt x="8692910" y="63220"/>
                </a:cubicBezTo>
                <a:close/>
                <a:moveTo>
                  <a:pt x="8082435" y="63183"/>
                </a:moveTo>
                <a:cubicBezTo>
                  <a:pt x="8007607" y="63548"/>
                  <a:pt x="7947466" y="89245"/>
                  <a:pt x="7901686" y="138047"/>
                </a:cubicBezTo>
                <a:lnTo>
                  <a:pt x="7943376" y="155968"/>
                </a:lnTo>
                <a:cubicBezTo>
                  <a:pt x="7948256" y="151771"/>
                  <a:pt x="7952532" y="147975"/>
                  <a:pt x="7956994" y="144288"/>
                </a:cubicBezTo>
                <a:cubicBezTo>
                  <a:pt x="7989016" y="118081"/>
                  <a:pt x="8027872" y="103225"/>
                  <a:pt x="8074348" y="101473"/>
                </a:cubicBezTo>
                <a:cubicBezTo>
                  <a:pt x="8131980" y="99319"/>
                  <a:pt x="8179340" y="116073"/>
                  <a:pt x="8217497" y="149763"/>
                </a:cubicBezTo>
                <a:cubicBezTo>
                  <a:pt x="8220193" y="152136"/>
                  <a:pt x="8226560" y="154654"/>
                  <a:pt x="8229302" y="153705"/>
                </a:cubicBezTo>
                <a:cubicBezTo>
                  <a:pt x="8241526" y="149362"/>
                  <a:pt x="8253006" y="143777"/>
                  <a:pt x="8266251" y="138010"/>
                </a:cubicBezTo>
                <a:cubicBezTo>
                  <a:pt x="8219775" y="88588"/>
                  <a:pt x="8158564" y="62818"/>
                  <a:pt x="8082435" y="63220"/>
                </a:cubicBezTo>
                <a:close/>
                <a:moveTo>
                  <a:pt x="7471961" y="63183"/>
                </a:moveTo>
                <a:cubicBezTo>
                  <a:pt x="7397133" y="63548"/>
                  <a:pt x="7336992" y="89245"/>
                  <a:pt x="7291212" y="138047"/>
                </a:cubicBezTo>
                <a:lnTo>
                  <a:pt x="7332902" y="155968"/>
                </a:lnTo>
                <a:cubicBezTo>
                  <a:pt x="7337782" y="151771"/>
                  <a:pt x="7342057" y="147975"/>
                  <a:pt x="7346520" y="144288"/>
                </a:cubicBezTo>
                <a:cubicBezTo>
                  <a:pt x="7378542" y="118081"/>
                  <a:pt x="7417398" y="103225"/>
                  <a:pt x="7463873" y="101473"/>
                </a:cubicBezTo>
                <a:cubicBezTo>
                  <a:pt x="7521506" y="99319"/>
                  <a:pt x="7568867" y="116073"/>
                  <a:pt x="7607023" y="149763"/>
                </a:cubicBezTo>
                <a:cubicBezTo>
                  <a:pt x="7609719" y="152136"/>
                  <a:pt x="7616086" y="154654"/>
                  <a:pt x="7618827" y="153705"/>
                </a:cubicBezTo>
                <a:cubicBezTo>
                  <a:pt x="7631051" y="149362"/>
                  <a:pt x="7642531" y="143777"/>
                  <a:pt x="7655778" y="138010"/>
                </a:cubicBezTo>
                <a:cubicBezTo>
                  <a:pt x="7609300" y="88588"/>
                  <a:pt x="7548090" y="62818"/>
                  <a:pt x="7471961" y="63220"/>
                </a:cubicBezTo>
                <a:close/>
                <a:moveTo>
                  <a:pt x="6861487" y="63183"/>
                </a:moveTo>
                <a:cubicBezTo>
                  <a:pt x="6786660" y="63548"/>
                  <a:pt x="6726520" y="89245"/>
                  <a:pt x="6680738" y="138047"/>
                </a:cubicBezTo>
                <a:lnTo>
                  <a:pt x="6722428" y="155968"/>
                </a:lnTo>
                <a:cubicBezTo>
                  <a:pt x="6727310" y="151771"/>
                  <a:pt x="6731584" y="147975"/>
                  <a:pt x="6736046" y="144288"/>
                </a:cubicBezTo>
                <a:cubicBezTo>
                  <a:pt x="6768070" y="118081"/>
                  <a:pt x="6806924" y="103225"/>
                  <a:pt x="6853400" y="101473"/>
                </a:cubicBezTo>
                <a:cubicBezTo>
                  <a:pt x="6911032" y="99319"/>
                  <a:pt x="6958392" y="116073"/>
                  <a:pt x="6996550" y="149763"/>
                </a:cubicBezTo>
                <a:cubicBezTo>
                  <a:pt x="6999244" y="152136"/>
                  <a:pt x="7005612" y="154654"/>
                  <a:pt x="7008354" y="153705"/>
                </a:cubicBezTo>
                <a:cubicBezTo>
                  <a:pt x="7020578" y="149362"/>
                  <a:pt x="7032057" y="143777"/>
                  <a:pt x="7045302" y="138010"/>
                </a:cubicBezTo>
                <a:cubicBezTo>
                  <a:pt x="6998826" y="88588"/>
                  <a:pt x="6937616" y="62818"/>
                  <a:pt x="6861487" y="63220"/>
                </a:cubicBezTo>
                <a:close/>
                <a:moveTo>
                  <a:pt x="6251014" y="63183"/>
                </a:moveTo>
                <a:cubicBezTo>
                  <a:pt x="6176183" y="63548"/>
                  <a:pt x="6116043" y="89245"/>
                  <a:pt x="6070262" y="138047"/>
                </a:cubicBezTo>
                <a:lnTo>
                  <a:pt x="6111954" y="155968"/>
                </a:lnTo>
                <a:cubicBezTo>
                  <a:pt x="6116832" y="151771"/>
                  <a:pt x="6121108" y="147975"/>
                  <a:pt x="6125570" y="144288"/>
                </a:cubicBezTo>
                <a:cubicBezTo>
                  <a:pt x="6157592" y="118081"/>
                  <a:pt x="6196446" y="103225"/>
                  <a:pt x="6242925" y="101473"/>
                </a:cubicBezTo>
                <a:cubicBezTo>
                  <a:pt x="6300556" y="99319"/>
                  <a:pt x="6347916" y="116073"/>
                  <a:pt x="6386076" y="149763"/>
                </a:cubicBezTo>
                <a:cubicBezTo>
                  <a:pt x="6388770" y="152136"/>
                  <a:pt x="6395138" y="154654"/>
                  <a:pt x="6397882" y="153705"/>
                </a:cubicBezTo>
                <a:cubicBezTo>
                  <a:pt x="6410104" y="149362"/>
                  <a:pt x="6421584" y="143777"/>
                  <a:pt x="6434828" y="138010"/>
                </a:cubicBezTo>
                <a:cubicBezTo>
                  <a:pt x="6388350" y="88588"/>
                  <a:pt x="6327141" y="62818"/>
                  <a:pt x="6251014" y="63220"/>
                </a:cubicBezTo>
                <a:close/>
                <a:moveTo>
                  <a:pt x="5640540" y="63183"/>
                </a:moveTo>
                <a:cubicBezTo>
                  <a:pt x="5565708" y="63548"/>
                  <a:pt x="5505568" y="89245"/>
                  <a:pt x="5459788" y="138047"/>
                </a:cubicBezTo>
                <a:lnTo>
                  <a:pt x="5501480" y="155968"/>
                </a:lnTo>
                <a:cubicBezTo>
                  <a:pt x="5506357" y="151771"/>
                  <a:pt x="5510634" y="147975"/>
                  <a:pt x="5515097" y="144288"/>
                </a:cubicBezTo>
                <a:cubicBezTo>
                  <a:pt x="5547117" y="118081"/>
                  <a:pt x="5585974" y="103225"/>
                  <a:pt x="5632450" y="101473"/>
                </a:cubicBezTo>
                <a:cubicBezTo>
                  <a:pt x="5690083" y="99319"/>
                  <a:pt x="5737443" y="116073"/>
                  <a:pt x="5775600" y="149763"/>
                </a:cubicBezTo>
                <a:cubicBezTo>
                  <a:pt x="5778296" y="152136"/>
                  <a:pt x="5784664" y="154654"/>
                  <a:pt x="5787405" y="153705"/>
                </a:cubicBezTo>
                <a:cubicBezTo>
                  <a:pt x="5799628" y="149362"/>
                  <a:pt x="5811108" y="143777"/>
                  <a:pt x="5824355" y="138010"/>
                </a:cubicBezTo>
                <a:cubicBezTo>
                  <a:pt x="5777877" y="88588"/>
                  <a:pt x="5716667" y="62818"/>
                  <a:pt x="5640540" y="63220"/>
                </a:cubicBezTo>
                <a:close/>
                <a:moveTo>
                  <a:pt x="5030066" y="63183"/>
                </a:moveTo>
                <a:cubicBezTo>
                  <a:pt x="4955237" y="63548"/>
                  <a:pt x="4895095" y="89245"/>
                  <a:pt x="4849316" y="138047"/>
                </a:cubicBezTo>
                <a:lnTo>
                  <a:pt x="4891006" y="155968"/>
                </a:lnTo>
                <a:cubicBezTo>
                  <a:pt x="4895886" y="151771"/>
                  <a:pt x="4900162" y="147975"/>
                  <a:pt x="4904623" y="144288"/>
                </a:cubicBezTo>
                <a:cubicBezTo>
                  <a:pt x="4936646" y="118081"/>
                  <a:pt x="4975498" y="103225"/>
                  <a:pt x="5021975" y="101473"/>
                </a:cubicBezTo>
                <a:cubicBezTo>
                  <a:pt x="5079609" y="99319"/>
                  <a:pt x="5126968" y="116073"/>
                  <a:pt x="5165127" y="149763"/>
                </a:cubicBezTo>
                <a:cubicBezTo>
                  <a:pt x="5167821" y="152136"/>
                  <a:pt x="5174187" y="154654"/>
                  <a:pt x="5176932" y="153705"/>
                </a:cubicBezTo>
                <a:cubicBezTo>
                  <a:pt x="5189151" y="149362"/>
                  <a:pt x="5200631" y="143777"/>
                  <a:pt x="5213876" y="138010"/>
                </a:cubicBezTo>
                <a:cubicBezTo>
                  <a:pt x="5167403" y="88588"/>
                  <a:pt x="5106194" y="62818"/>
                  <a:pt x="5030066" y="63220"/>
                </a:cubicBezTo>
                <a:close/>
                <a:moveTo>
                  <a:pt x="4419590" y="63183"/>
                </a:moveTo>
                <a:cubicBezTo>
                  <a:pt x="4344761" y="63548"/>
                  <a:pt x="4284621" y="89245"/>
                  <a:pt x="4238840" y="138047"/>
                </a:cubicBezTo>
                <a:lnTo>
                  <a:pt x="4280530" y="155968"/>
                </a:lnTo>
                <a:cubicBezTo>
                  <a:pt x="4285410" y="151771"/>
                  <a:pt x="4289686" y="147975"/>
                  <a:pt x="4294148" y="144288"/>
                </a:cubicBezTo>
                <a:cubicBezTo>
                  <a:pt x="4326171" y="118081"/>
                  <a:pt x="4365024" y="103225"/>
                  <a:pt x="4411502" y="101473"/>
                </a:cubicBezTo>
                <a:cubicBezTo>
                  <a:pt x="4469134" y="99319"/>
                  <a:pt x="4516494" y="116073"/>
                  <a:pt x="4554651" y="149763"/>
                </a:cubicBezTo>
                <a:cubicBezTo>
                  <a:pt x="4557347" y="152136"/>
                  <a:pt x="4563715" y="154654"/>
                  <a:pt x="4566456" y="153705"/>
                </a:cubicBezTo>
                <a:cubicBezTo>
                  <a:pt x="4578680" y="149362"/>
                  <a:pt x="4590159" y="143777"/>
                  <a:pt x="4603406" y="138010"/>
                </a:cubicBezTo>
                <a:cubicBezTo>
                  <a:pt x="4556929" y="88588"/>
                  <a:pt x="4495719" y="62818"/>
                  <a:pt x="4419590" y="63220"/>
                </a:cubicBezTo>
                <a:close/>
                <a:moveTo>
                  <a:pt x="3809114" y="63183"/>
                </a:moveTo>
                <a:cubicBezTo>
                  <a:pt x="3734287" y="63548"/>
                  <a:pt x="3674145" y="89245"/>
                  <a:pt x="3628364" y="138047"/>
                </a:cubicBezTo>
                <a:lnTo>
                  <a:pt x="3670055" y="155968"/>
                </a:lnTo>
                <a:cubicBezTo>
                  <a:pt x="3674935" y="151771"/>
                  <a:pt x="3679210" y="147975"/>
                  <a:pt x="3683672" y="144288"/>
                </a:cubicBezTo>
                <a:cubicBezTo>
                  <a:pt x="3715694" y="118081"/>
                  <a:pt x="3754551" y="103225"/>
                  <a:pt x="3801026" y="101473"/>
                </a:cubicBezTo>
                <a:cubicBezTo>
                  <a:pt x="3858660" y="99319"/>
                  <a:pt x="3906018" y="116073"/>
                  <a:pt x="3944177" y="149763"/>
                </a:cubicBezTo>
                <a:cubicBezTo>
                  <a:pt x="3946872" y="152136"/>
                  <a:pt x="3953240" y="154654"/>
                  <a:pt x="3955981" y="153705"/>
                </a:cubicBezTo>
                <a:cubicBezTo>
                  <a:pt x="3968205" y="149362"/>
                  <a:pt x="3979685" y="143777"/>
                  <a:pt x="3992930" y="138010"/>
                </a:cubicBezTo>
                <a:cubicBezTo>
                  <a:pt x="3946454" y="88588"/>
                  <a:pt x="3885243" y="62818"/>
                  <a:pt x="3809114" y="63220"/>
                </a:cubicBezTo>
                <a:close/>
                <a:moveTo>
                  <a:pt x="3198639" y="63183"/>
                </a:moveTo>
                <a:cubicBezTo>
                  <a:pt x="3123811" y="63548"/>
                  <a:pt x="3063670" y="89245"/>
                  <a:pt x="3017890" y="138047"/>
                </a:cubicBezTo>
                <a:lnTo>
                  <a:pt x="3059580" y="155968"/>
                </a:lnTo>
                <a:cubicBezTo>
                  <a:pt x="3064460" y="151771"/>
                  <a:pt x="3068736" y="147975"/>
                  <a:pt x="3073198" y="144288"/>
                </a:cubicBezTo>
                <a:cubicBezTo>
                  <a:pt x="3105220" y="118081"/>
                  <a:pt x="3144075" y="103225"/>
                  <a:pt x="3190552" y="101473"/>
                </a:cubicBezTo>
                <a:cubicBezTo>
                  <a:pt x="3248184" y="99319"/>
                  <a:pt x="3295544" y="116073"/>
                  <a:pt x="3333701" y="149763"/>
                </a:cubicBezTo>
                <a:cubicBezTo>
                  <a:pt x="3336396" y="152136"/>
                  <a:pt x="3342764" y="154654"/>
                  <a:pt x="3345506" y="153705"/>
                </a:cubicBezTo>
                <a:cubicBezTo>
                  <a:pt x="3357730" y="149362"/>
                  <a:pt x="3369211" y="143777"/>
                  <a:pt x="3382455" y="138010"/>
                </a:cubicBezTo>
                <a:cubicBezTo>
                  <a:pt x="3335978" y="88588"/>
                  <a:pt x="3274769" y="62818"/>
                  <a:pt x="3198639" y="63220"/>
                </a:cubicBezTo>
                <a:close/>
                <a:moveTo>
                  <a:pt x="2588165" y="63183"/>
                </a:moveTo>
                <a:cubicBezTo>
                  <a:pt x="2513335" y="63548"/>
                  <a:pt x="2453194" y="89245"/>
                  <a:pt x="2407414" y="138047"/>
                </a:cubicBezTo>
                <a:lnTo>
                  <a:pt x="2449104" y="155968"/>
                </a:lnTo>
                <a:cubicBezTo>
                  <a:pt x="2453985" y="151771"/>
                  <a:pt x="2458260" y="147975"/>
                  <a:pt x="2462722" y="144288"/>
                </a:cubicBezTo>
                <a:cubicBezTo>
                  <a:pt x="2494744" y="118081"/>
                  <a:pt x="2533601" y="103225"/>
                  <a:pt x="2580078" y="101473"/>
                </a:cubicBezTo>
                <a:cubicBezTo>
                  <a:pt x="2637710" y="99319"/>
                  <a:pt x="2685070" y="116073"/>
                  <a:pt x="2723227" y="149763"/>
                </a:cubicBezTo>
                <a:cubicBezTo>
                  <a:pt x="2725922" y="152136"/>
                  <a:pt x="2732290" y="154654"/>
                  <a:pt x="2735032" y="153705"/>
                </a:cubicBezTo>
                <a:cubicBezTo>
                  <a:pt x="2747257" y="149362"/>
                  <a:pt x="2758737" y="143777"/>
                  <a:pt x="2771982" y="138010"/>
                </a:cubicBezTo>
                <a:cubicBezTo>
                  <a:pt x="2725504" y="88588"/>
                  <a:pt x="2664295" y="62818"/>
                  <a:pt x="2588165" y="63220"/>
                </a:cubicBezTo>
                <a:close/>
                <a:moveTo>
                  <a:pt x="1977688" y="63183"/>
                </a:moveTo>
                <a:cubicBezTo>
                  <a:pt x="1902860" y="63548"/>
                  <a:pt x="1842719" y="89245"/>
                  <a:pt x="1796940" y="138047"/>
                </a:cubicBezTo>
                <a:lnTo>
                  <a:pt x="1838629" y="155968"/>
                </a:lnTo>
                <a:cubicBezTo>
                  <a:pt x="1843509" y="151771"/>
                  <a:pt x="1847784" y="147975"/>
                  <a:pt x="1852247" y="144288"/>
                </a:cubicBezTo>
                <a:cubicBezTo>
                  <a:pt x="1884270" y="118081"/>
                  <a:pt x="1923124" y="103225"/>
                  <a:pt x="1969602" y="101473"/>
                </a:cubicBezTo>
                <a:cubicBezTo>
                  <a:pt x="2027233" y="99319"/>
                  <a:pt x="2074593" y="116073"/>
                  <a:pt x="2112750" y="149763"/>
                </a:cubicBezTo>
                <a:cubicBezTo>
                  <a:pt x="2115446" y="152136"/>
                  <a:pt x="2121814" y="154654"/>
                  <a:pt x="2124555" y="153705"/>
                </a:cubicBezTo>
                <a:cubicBezTo>
                  <a:pt x="2136778" y="149362"/>
                  <a:pt x="2148258" y="143777"/>
                  <a:pt x="2161505" y="138010"/>
                </a:cubicBezTo>
                <a:cubicBezTo>
                  <a:pt x="2115027" y="88588"/>
                  <a:pt x="2053818" y="62818"/>
                  <a:pt x="1977688" y="63220"/>
                </a:cubicBezTo>
                <a:close/>
                <a:moveTo>
                  <a:pt x="1367213" y="63183"/>
                </a:moveTo>
                <a:cubicBezTo>
                  <a:pt x="1292385" y="63548"/>
                  <a:pt x="1232244" y="89245"/>
                  <a:pt x="1186465" y="138047"/>
                </a:cubicBezTo>
                <a:lnTo>
                  <a:pt x="1228154" y="155968"/>
                </a:lnTo>
                <a:cubicBezTo>
                  <a:pt x="1233034" y="151771"/>
                  <a:pt x="1237310" y="147975"/>
                  <a:pt x="1241773" y="144288"/>
                </a:cubicBezTo>
                <a:cubicBezTo>
                  <a:pt x="1273794" y="118081"/>
                  <a:pt x="1312649" y="103225"/>
                  <a:pt x="1359126" y="101473"/>
                </a:cubicBezTo>
                <a:cubicBezTo>
                  <a:pt x="1416758" y="99319"/>
                  <a:pt x="1464118" y="116073"/>
                  <a:pt x="1502275" y="149763"/>
                </a:cubicBezTo>
                <a:cubicBezTo>
                  <a:pt x="1504971" y="152136"/>
                  <a:pt x="1511339" y="154654"/>
                  <a:pt x="1514080" y="153705"/>
                </a:cubicBezTo>
                <a:cubicBezTo>
                  <a:pt x="1526304" y="149362"/>
                  <a:pt x="1537783" y="143777"/>
                  <a:pt x="1551030" y="138010"/>
                </a:cubicBezTo>
                <a:cubicBezTo>
                  <a:pt x="1504553" y="88588"/>
                  <a:pt x="1443342" y="62818"/>
                  <a:pt x="1367213" y="63220"/>
                </a:cubicBezTo>
                <a:close/>
                <a:moveTo>
                  <a:pt x="756739" y="63183"/>
                </a:moveTo>
                <a:cubicBezTo>
                  <a:pt x="681911" y="63548"/>
                  <a:pt x="621770" y="89245"/>
                  <a:pt x="575989" y="138047"/>
                </a:cubicBezTo>
                <a:lnTo>
                  <a:pt x="617680" y="155968"/>
                </a:lnTo>
                <a:cubicBezTo>
                  <a:pt x="622559" y="151771"/>
                  <a:pt x="626835" y="147975"/>
                  <a:pt x="631297" y="144288"/>
                </a:cubicBezTo>
                <a:cubicBezTo>
                  <a:pt x="663319" y="118081"/>
                  <a:pt x="702174" y="103225"/>
                  <a:pt x="748652" y="101473"/>
                </a:cubicBezTo>
                <a:cubicBezTo>
                  <a:pt x="806284" y="99319"/>
                  <a:pt x="853644" y="116073"/>
                  <a:pt x="891800" y="149763"/>
                </a:cubicBezTo>
                <a:cubicBezTo>
                  <a:pt x="894497" y="152136"/>
                  <a:pt x="900863" y="154654"/>
                  <a:pt x="903606" y="153705"/>
                </a:cubicBezTo>
                <a:cubicBezTo>
                  <a:pt x="915829" y="149362"/>
                  <a:pt x="927309" y="143777"/>
                  <a:pt x="940554" y="138010"/>
                </a:cubicBezTo>
                <a:cubicBezTo>
                  <a:pt x="894078" y="88588"/>
                  <a:pt x="832868" y="62818"/>
                  <a:pt x="756739" y="63220"/>
                </a:cubicBezTo>
                <a:close/>
                <a:moveTo>
                  <a:pt x="11133418" y="13980"/>
                </a:moveTo>
                <a:cubicBezTo>
                  <a:pt x="11020153" y="14856"/>
                  <a:pt x="10924410" y="73331"/>
                  <a:pt x="10894805" y="123446"/>
                </a:cubicBezTo>
                <a:cubicBezTo>
                  <a:pt x="10905540" y="125855"/>
                  <a:pt x="10915673" y="127096"/>
                  <a:pt x="10924596" y="130381"/>
                </a:cubicBezTo>
                <a:cubicBezTo>
                  <a:pt x="10936866" y="134834"/>
                  <a:pt x="10943373" y="132353"/>
                  <a:pt x="10951832" y="124140"/>
                </a:cubicBezTo>
                <a:cubicBezTo>
                  <a:pt x="11009185" y="68622"/>
                  <a:pt x="11083919" y="45809"/>
                  <a:pt x="11173759" y="55993"/>
                </a:cubicBezTo>
                <a:cubicBezTo>
                  <a:pt x="11235481" y="62964"/>
                  <a:pt x="11284607" y="87529"/>
                  <a:pt x="11323183" y="125709"/>
                </a:cubicBezTo>
                <a:cubicBezTo>
                  <a:pt x="11326483" y="128885"/>
                  <a:pt x="11332710" y="133228"/>
                  <a:pt x="11336475" y="132644"/>
                </a:cubicBezTo>
                <a:cubicBezTo>
                  <a:pt x="11350465" y="130527"/>
                  <a:pt x="11364036" y="126585"/>
                  <a:pt x="11377887" y="123300"/>
                </a:cubicBezTo>
                <a:cubicBezTo>
                  <a:pt x="11350930" y="76944"/>
                  <a:pt x="11256210" y="13031"/>
                  <a:pt x="11133418" y="13980"/>
                </a:cubicBezTo>
                <a:close/>
                <a:moveTo>
                  <a:pt x="10522942" y="13980"/>
                </a:moveTo>
                <a:cubicBezTo>
                  <a:pt x="10409677" y="14856"/>
                  <a:pt x="10313935" y="73331"/>
                  <a:pt x="10284329" y="123446"/>
                </a:cubicBezTo>
                <a:cubicBezTo>
                  <a:pt x="10295065" y="125855"/>
                  <a:pt x="10305196" y="127096"/>
                  <a:pt x="10314121" y="130381"/>
                </a:cubicBezTo>
                <a:cubicBezTo>
                  <a:pt x="10326391" y="134834"/>
                  <a:pt x="10332898" y="132353"/>
                  <a:pt x="10341356" y="124140"/>
                </a:cubicBezTo>
                <a:cubicBezTo>
                  <a:pt x="10398709" y="68622"/>
                  <a:pt x="10473444" y="45809"/>
                  <a:pt x="10563284" y="55993"/>
                </a:cubicBezTo>
                <a:cubicBezTo>
                  <a:pt x="10625005" y="62964"/>
                  <a:pt x="10674132" y="87529"/>
                  <a:pt x="10712708" y="125709"/>
                </a:cubicBezTo>
                <a:cubicBezTo>
                  <a:pt x="10716007" y="128885"/>
                  <a:pt x="10722235" y="133228"/>
                  <a:pt x="10726000" y="132644"/>
                </a:cubicBezTo>
                <a:cubicBezTo>
                  <a:pt x="10739989" y="130527"/>
                  <a:pt x="10753561" y="126585"/>
                  <a:pt x="10767412" y="123300"/>
                </a:cubicBezTo>
                <a:cubicBezTo>
                  <a:pt x="10740455" y="76944"/>
                  <a:pt x="10645735" y="13031"/>
                  <a:pt x="10522942" y="13980"/>
                </a:cubicBezTo>
                <a:close/>
                <a:moveTo>
                  <a:pt x="9912466" y="13980"/>
                </a:moveTo>
                <a:cubicBezTo>
                  <a:pt x="9799202" y="14856"/>
                  <a:pt x="9703460" y="73331"/>
                  <a:pt x="9673854" y="123446"/>
                </a:cubicBezTo>
                <a:cubicBezTo>
                  <a:pt x="9684590" y="125855"/>
                  <a:pt x="9694721" y="127096"/>
                  <a:pt x="9703646" y="130381"/>
                </a:cubicBezTo>
                <a:cubicBezTo>
                  <a:pt x="9715916" y="134834"/>
                  <a:pt x="9722422" y="132353"/>
                  <a:pt x="9730880" y="124140"/>
                </a:cubicBezTo>
                <a:cubicBezTo>
                  <a:pt x="9788234" y="68622"/>
                  <a:pt x="9862969" y="45809"/>
                  <a:pt x="9952809" y="55993"/>
                </a:cubicBezTo>
                <a:cubicBezTo>
                  <a:pt x="10014530" y="62964"/>
                  <a:pt x="10063657" y="87529"/>
                  <a:pt x="10102232" y="125709"/>
                </a:cubicBezTo>
                <a:cubicBezTo>
                  <a:pt x="10105532" y="128885"/>
                  <a:pt x="10111760" y="133228"/>
                  <a:pt x="10115525" y="132644"/>
                </a:cubicBezTo>
                <a:cubicBezTo>
                  <a:pt x="10129514" y="130527"/>
                  <a:pt x="10143086" y="126585"/>
                  <a:pt x="10156935" y="123300"/>
                </a:cubicBezTo>
                <a:cubicBezTo>
                  <a:pt x="10129978" y="76944"/>
                  <a:pt x="10035258" y="13031"/>
                  <a:pt x="9912466" y="13980"/>
                </a:cubicBezTo>
                <a:close/>
                <a:moveTo>
                  <a:pt x="9301991" y="13980"/>
                </a:moveTo>
                <a:cubicBezTo>
                  <a:pt x="9188726" y="14856"/>
                  <a:pt x="9092984" y="73331"/>
                  <a:pt x="9063379" y="123446"/>
                </a:cubicBezTo>
                <a:cubicBezTo>
                  <a:pt x="9074115" y="125855"/>
                  <a:pt x="9084246" y="127096"/>
                  <a:pt x="9093170" y="130381"/>
                </a:cubicBezTo>
                <a:cubicBezTo>
                  <a:pt x="9105441" y="134834"/>
                  <a:pt x="9111947" y="132353"/>
                  <a:pt x="9120405" y="124140"/>
                </a:cubicBezTo>
                <a:cubicBezTo>
                  <a:pt x="9177759" y="68622"/>
                  <a:pt x="9252494" y="45809"/>
                  <a:pt x="9342333" y="55993"/>
                </a:cubicBezTo>
                <a:cubicBezTo>
                  <a:pt x="9404055" y="62964"/>
                  <a:pt x="9453181" y="87529"/>
                  <a:pt x="9491757" y="125709"/>
                </a:cubicBezTo>
                <a:cubicBezTo>
                  <a:pt x="9495057" y="128885"/>
                  <a:pt x="9501284" y="133228"/>
                  <a:pt x="9505050" y="132644"/>
                </a:cubicBezTo>
                <a:cubicBezTo>
                  <a:pt x="9519039" y="130527"/>
                  <a:pt x="9532611" y="126585"/>
                  <a:pt x="9546460" y="123300"/>
                </a:cubicBezTo>
                <a:cubicBezTo>
                  <a:pt x="9519503" y="76944"/>
                  <a:pt x="9424783" y="13031"/>
                  <a:pt x="9301991" y="13980"/>
                </a:cubicBezTo>
                <a:close/>
                <a:moveTo>
                  <a:pt x="8691516" y="13980"/>
                </a:moveTo>
                <a:cubicBezTo>
                  <a:pt x="8578251" y="14856"/>
                  <a:pt x="8482509" y="73331"/>
                  <a:pt x="8452904" y="123446"/>
                </a:cubicBezTo>
                <a:cubicBezTo>
                  <a:pt x="8463639" y="125855"/>
                  <a:pt x="8473771" y="127096"/>
                  <a:pt x="8482695" y="130381"/>
                </a:cubicBezTo>
                <a:cubicBezTo>
                  <a:pt x="8494965" y="134834"/>
                  <a:pt x="8501472" y="132353"/>
                  <a:pt x="8509930" y="124140"/>
                </a:cubicBezTo>
                <a:cubicBezTo>
                  <a:pt x="8567284" y="68622"/>
                  <a:pt x="8642019" y="45809"/>
                  <a:pt x="8731858" y="55993"/>
                </a:cubicBezTo>
                <a:cubicBezTo>
                  <a:pt x="8793580" y="62964"/>
                  <a:pt x="8842706" y="87529"/>
                  <a:pt x="8881282" y="125709"/>
                </a:cubicBezTo>
                <a:cubicBezTo>
                  <a:pt x="8884582" y="128885"/>
                  <a:pt x="8890809" y="133228"/>
                  <a:pt x="8894574" y="132644"/>
                </a:cubicBezTo>
                <a:cubicBezTo>
                  <a:pt x="8908564" y="130527"/>
                  <a:pt x="8922135" y="126585"/>
                  <a:pt x="8935985" y="123300"/>
                </a:cubicBezTo>
                <a:cubicBezTo>
                  <a:pt x="8909028" y="76944"/>
                  <a:pt x="8814308" y="13031"/>
                  <a:pt x="8691516" y="13980"/>
                </a:cubicBezTo>
                <a:close/>
                <a:moveTo>
                  <a:pt x="8081040" y="13980"/>
                </a:moveTo>
                <a:cubicBezTo>
                  <a:pt x="7967776" y="14856"/>
                  <a:pt x="7872034" y="73331"/>
                  <a:pt x="7842428" y="123446"/>
                </a:cubicBezTo>
                <a:cubicBezTo>
                  <a:pt x="7853164" y="125855"/>
                  <a:pt x="7863296" y="127096"/>
                  <a:pt x="7872220" y="130381"/>
                </a:cubicBezTo>
                <a:cubicBezTo>
                  <a:pt x="7884490" y="134834"/>
                  <a:pt x="7890997" y="132353"/>
                  <a:pt x="7899455" y="124140"/>
                </a:cubicBezTo>
                <a:cubicBezTo>
                  <a:pt x="7956808" y="68622"/>
                  <a:pt x="8031544" y="45809"/>
                  <a:pt x="8121383" y="55993"/>
                </a:cubicBezTo>
                <a:cubicBezTo>
                  <a:pt x="8183104" y="62964"/>
                  <a:pt x="8232231" y="87529"/>
                  <a:pt x="8270807" y="125709"/>
                </a:cubicBezTo>
                <a:cubicBezTo>
                  <a:pt x="8274107" y="128885"/>
                  <a:pt x="8280334" y="133228"/>
                  <a:pt x="8284099" y="132644"/>
                </a:cubicBezTo>
                <a:cubicBezTo>
                  <a:pt x="8298089" y="130527"/>
                  <a:pt x="8311660" y="126585"/>
                  <a:pt x="8325509" y="123300"/>
                </a:cubicBezTo>
                <a:cubicBezTo>
                  <a:pt x="8298553" y="76944"/>
                  <a:pt x="8203832" y="13031"/>
                  <a:pt x="8081040" y="13980"/>
                </a:cubicBezTo>
                <a:close/>
                <a:moveTo>
                  <a:pt x="7470567" y="13980"/>
                </a:moveTo>
                <a:cubicBezTo>
                  <a:pt x="7357302" y="14856"/>
                  <a:pt x="7261560" y="73331"/>
                  <a:pt x="7231956" y="123446"/>
                </a:cubicBezTo>
                <a:cubicBezTo>
                  <a:pt x="7242690" y="125855"/>
                  <a:pt x="7252822" y="127096"/>
                  <a:pt x="7261746" y="130381"/>
                </a:cubicBezTo>
                <a:cubicBezTo>
                  <a:pt x="7274016" y="134834"/>
                  <a:pt x="7280522" y="132353"/>
                  <a:pt x="7288984" y="124140"/>
                </a:cubicBezTo>
                <a:cubicBezTo>
                  <a:pt x="7346334" y="68622"/>
                  <a:pt x="7421070" y="45809"/>
                  <a:pt x="7510909" y="55993"/>
                </a:cubicBezTo>
                <a:cubicBezTo>
                  <a:pt x="7572630" y="62964"/>
                  <a:pt x="7621756" y="87529"/>
                  <a:pt x="7660332" y="125709"/>
                </a:cubicBezTo>
                <a:cubicBezTo>
                  <a:pt x="7663632" y="128885"/>
                  <a:pt x="7669860" y="133228"/>
                  <a:pt x="7673624" y="132644"/>
                </a:cubicBezTo>
                <a:cubicBezTo>
                  <a:pt x="7687614" y="130527"/>
                  <a:pt x="7701185" y="126585"/>
                  <a:pt x="7715036" y="123300"/>
                </a:cubicBezTo>
                <a:cubicBezTo>
                  <a:pt x="7688078" y="76944"/>
                  <a:pt x="7593358" y="13031"/>
                  <a:pt x="7470567" y="13980"/>
                </a:cubicBezTo>
                <a:close/>
                <a:moveTo>
                  <a:pt x="6860093" y="13980"/>
                </a:moveTo>
                <a:cubicBezTo>
                  <a:pt x="6746828" y="14856"/>
                  <a:pt x="6651086" y="73331"/>
                  <a:pt x="6621480" y="123446"/>
                </a:cubicBezTo>
                <a:cubicBezTo>
                  <a:pt x="6632216" y="125855"/>
                  <a:pt x="6642348" y="127096"/>
                  <a:pt x="6651271" y="130381"/>
                </a:cubicBezTo>
                <a:cubicBezTo>
                  <a:pt x="6663542" y="134834"/>
                  <a:pt x="6670049" y="132353"/>
                  <a:pt x="6678507" y="124140"/>
                </a:cubicBezTo>
                <a:cubicBezTo>
                  <a:pt x="6735860" y="68622"/>
                  <a:pt x="6810594" y="45809"/>
                  <a:pt x="6900435" y="55993"/>
                </a:cubicBezTo>
                <a:cubicBezTo>
                  <a:pt x="6962158" y="62964"/>
                  <a:pt x="7011283" y="87529"/>
                  <a:pt x="7049859" y="125709"/>
                </a:cubicBezTo>
                <a:cubicBezTo>
                  <a:pt x="7053158" y="128885"/>
                  <a:pt x="7059386" y="133228"/>
                  <a:pt x="7063151" y="132644"/>
                </a:cubicBezTo>
                <a:cubicBezTo>
                  <a:pt x="7077140" y="130527"/>
                  <a:pt x="7090711" y="126585"/>
                  <a:pt x="7104560" y="123300"/>
                </a:cubicBezTo>
                <a:cubicBezTo>
                  <a:pt x="7077606" y="76944"/>
                  <a:pt x="6982885" y="13031"/>
                  <a:pt x="6860093" y="13980"/>
                </a:cubicBezTo>
                <a:close/>
                <a:moveTo>
                  <a:pt x="6249622" y="13980"/>
                </a:moveTo>
                <a:cubicBezTo>
                  <a:pt x="6136354" y="14856"/>
                  <a:pt x="6040609" y="73331"/>
                  <a:pt x="6011004" y="123446"/>
                </a:cubicBezTo>
                <a:cubicBezTo>
                  <a:pt x="6021740" y="125855"/>
                  <a:pt x="6031873" y="127096"/>
                  <a:pt x="6040795" y="130381"/>
                </a:cubicBezTo>
                <a:cubicBezTo>
                  <a:pt x="6053065" y="134834"/>
                  <a:pt x="6059574" y="132353"/>
                  <a:pt x="6068032" y="124140"/>
                </a:cubicBezTo>
                <a:cubicBezTo>
                  <a:pt x="6125386" y="68622"/>
                  <a:pt x="6200120" y="45809"/>
                  <a:pt x="6289962" y="55993"/>
                </a:cubicBezTo>
                <a:cubicBezTo>
                  <a:pt x="6351682" y="62964"/>
                  <a:pt x="6400809" y="87529"/>
                  <a:pt x="6439384" y="125709"/>
                </a:cubicBezTo>
                <a:cubicBezTo>
                  <a:pt x="6442684" y="128885"/>
                  <a:pt x="6448911" y="133228"/>
                  <a:pt x="6452678" y="132644"/>
                </a:cubicBezTo>
                <a:cubicBezTo>
                  <a:pt x="6466667" y="130527"/>
                  <a:pt x="6480236" y="126585"/>
                  <a:pt x="6494086" y="123300"/>
                </a:cubicBezTo>
                <a:cubicBezTo>
                  <a:pt x="6467132" y="76944"/>
                  <a:pt x="6372411" y="13031"/>
                  <a:pt x="6249622" y="13980"/>
                </a:cubicBezTo>
                <a:close/>
                <a:moveTo>
                  <a:pt x="5639143" y="13980"/>
                </a:moveTo>
                <a:cubicBezTo>
                  <a:pt x="5525878" y="14856"/>
                  <a:pt x="5430136" y="73331"/>
                  <a:pt x="5400530" y="123446"/>
                </a:cubicBezTo>
                <a:cubicBezTo>
                  <a:pt x="5411266" y="125855"/>
                  <a:pt x="5421398" y="127096"/>
                  <a:pt x="5430324" y="130381"/>
                </a:cubicBezTo>
                <a:cubicBezTo>
                  <a:pt x="5442591" y="134834"/>
                  <a:pt x="5449101" y="132353"/>
                  <a:pt x="5457558" y="124140"/>
                </a:cubicBezTo>
                <a:cubicBezTo>
                  <a:pt x="5514909" y="68622"/>
                  <a:pt x="5589644" y="45809"/>
                  <a:pt x="5679486" y="55993"/>
                </a:cubicBezTo>
                <a:cubicBezTo>
                  <a:pt x="5741207" y="62964"/>
                  <a:pt x="5790333" y="87529"/>
                  <a:pt x="5828907" y="125709"/>
                </a:cubicBezTo>
                <a:cubicBezTo>
                  <a:pt x="5832207" y="128885"/>
                  <a:pt x="5838438" y="133228"/>
                  <a:pt x="5842202" y="132644"/>
                </a:cubicBezTo>
                <a:cubicBezTo>
                  <a:pt x="5856190" y="130527"/>
                  <a:pt x="5869762" y="126585"/>
                  <a:pt x="5883611" y="123300"/>
                </a:cubicBezTo>
                <a:cubicBezTo>
                  <a:pt x="5856655" y="76944"/>
                  <a:pt x="5761936" y="13031"/>
                  <a:pt x="5639143" y="13980"/>
                </a:cubicBezTo>
                <a:close/>
                <a:moveTo>
                  <a:pt x="5028669" y="13980"/>
                </a:moveTo>
                <a:cubicBezTo>
                  <a:pt x="4915405" y="14856"/>
                  <a:pt x="4819663" y="73331"/>
                  <a:pt x="4790058" y="123446"/>
                </a:cubicBezTo>
                <a:cubicBezTo>
                  <a:pt x="4800792" y="125855"/>
                  <a:pt x="4810927" y="127096"/>
                  <a:pt x="4819848" y="130381"/>
                </a:cubicBezTo>
                <a:cubicBezTo>
                  <a:pt x="4832119" y="134834"/>
                  <a:pt x="4838624" y="132353"/>
                  <a:pt x="4847084" y="124140"/>
                </a:cubicBezTo>
                <a:cubicBezTo>
                  <a:pt x="4904438" y="68622"/>
                  <a:pt x="4979171" y="45809"/>
                  <a:pt x="5069011" y="55993"/>
                </a:cubicBezTo>
                <a:cubicBezTo>
                  <a:pt x="5130731" y="62964"/>
                  <a:pt x="5179860" y="87529"/>
                  <a:pt x="5218434" y="125709"/>
                </a:cubicBezTo>
                <a:cubicBezTo>
                  <a:pt x="5221731" y="128885"/>
                  <a:pt x="5227958" y="133228"/>
                  <a:pt x="5231725" y="132644"/>
                </a:cubicBezTo>
                <a:cubicBezTo>
                  <a:pt x="5245717" y="130527"/>
                  <a:pt x="5259287" y="126585"/>
                  <a:pt x="5273135" y="123300"/>
                </a:cubicBezTo>
                <a:cubicBezTo>
                  <a:pt x="5246182" y="76944"/>
                  <a:pt x="5151462" y="13031"/>
                  <a:pt x="5028669" y="13980"/>
                </a:cubicBezTo>
                <a:close/>
                <a:moveTo>
                  <a:pt x="4418195" y="13980"/>
                </a:moveTo>
                <a:cubicBezTo>
                  <a:pt x="4304931" y="14856"/>
                  <a:pt x="4209187" y="73331"/>
                  <a:pt x="4179582" y="123446"/>
                </a:cubicBezTo>
                <a:cubicBezTo>
                  <a:pt x="4190319" y="125855"/>
                  <a:pt x="4200450" y="127096"/>
                  <a:pt x="4209374" y="130381"/>
                </a:cubicBezTo>
                <a:cubicBezTo>
                  <a:pt x="4221645" y="134834"/>
                  <a:pt x="4228150" y="132353"/>
                  <a:pt x="4236609" y="124140"/>
                </a:cubicBezTo>
                <a:cubicBezTo>
                  <a:pt x="4293963" y="68622"/>
                  <a:pt x="4368697" y="45809"/>
                  <a:pt x="4458538" y="55993"/>
                </a:cubicBezTo>
                <a:cubicBezTo>
                  <a:pt x="4520259" y="62964"/>
                  <a:pt x="4569384" y="87529"/>
                  <a:pt x="4607960" y="125709"/>
                </a:cubicBezTo>
                <a:cubicBezTo>
                  <a:pt x="4611261" y="128885"/>
                  <a:pt x="4617488" y="133228"/>
                  <a:pt x="4621254" y="132644"/>
                </a:cubicBezTo>
                <a:cubicBezTo>
                  <a:pt x="4635243" y="130527"/>
                  <a:pt x="4648813" y="126585"/>
                  <a:pt x="4662664" y="123300"/>
                </a:cubicBezTo>
                <a:cubicBezTo>
                  <a:pt x="4635707" y="76944"/>
                  <a:pt x="4540987" y="13031"/>
                  <a:pt x="4418195" y="13980"/>
                </a:cubicBezTo>
                <a:close/>
                <a:moveTo>
                  <a:pt x="3807719" y="13980"/>
                </a:moveTo>
                <a:cubicBezTo>
                  <a:pt x="3694455" y="14856"/>
                  <a:pt x="3598711" y="73331"/>
                  <a:pt x="3569106" y="123446"/>
                </a:cubicBezTo>
                <a:cubicBezTo>
                  <a:pt x="3579843" y="125855"/>
                  <a:pt x="3589974" y="127096"/>
                  <a:pt x="3598900" y="130381"/>
                </a:cubicBezTo>
                <a:cubicBezTo>
                  <a:pt x="3611168" y="134834"/>
                  <a:pt x="3617676" y="132353"/>
                  <a:pt x="3626133" y="124140"/>
                </a:cubicBezTo>
                <a:cubicBezTo>
                  <a:pt x="3683487" y="68622"/>
                  <a:pt x="3758221" y="45809"/>
                  <a:pt x="3848062" y="55993"/>
                </a:cubicBezTo>
                <a:cubicBezTo>
                  <a:pt x="3909784" y="62964"/>
                  <a:pt x="3958909" y="87529"/>
                  <a:pt x="3997485" y="125709"/>
                </a:cubicBezTo>
                <a:cubicBezTo>
                  <a:pt x="4000786" y="128885"/>
                  <a:pt x="4007014" y="133228"/>
                  <a:pt x="4010778" y="132644"/>
                </a:cubicBezTo>
                <a:cubicBezTo>
                  <a:pt x="4024767" y="130527"/>
                  <a:pt x="4038338" y="126585"/>
                  <a:pt x="4052188" y="123300"/>
                </a:cubicBezTo>
                <a:cubicBezTo>
                  <a:pt x="4025231" y="76944"/>
                  <a:pt x="3930512" y="13031"/>
                  <a:pt x="3807719" y="13980"/>
                </a:cubicBezTo>
                <a:close/>
                <a:moveTo>
                  <a:pt x="3197245" y="13980"/>
                </a:moveTo>
                <a:cubicBezTo>
                  <a:pt x="3083981" y="14856"/>
                  <a:pt x="2988237" y="73331"/>
                  <a:pt x="2958632" y="123446"/>
                </a:cubicBezTo>
                <a:cubicBezTo>
                  <a:pt x="2969368" y="125855"/>
                  <a:pt x="2979500" y="127096"/>
                  <a:pt x="2988424" y="130381"/>
                </a:cubicBezTo>
                <a:cubicBezTo>
                  <a:pt x="3000694" y="134834"/>
                  <a:pt x="3007201" y="132353"/>
                  <a:pt x="3015660" y="124140"/>
                </a:cubicBezTo>
                <a:cubicBezTo>
                  <a:pt x="3073012" y="68622"/>
                  <a:pt x="3147747" y="45809"/>
                  <a:pt x="3237587" y="55993"/>
                </a:cubicBezTo>
                <a:cubicBezTo>
                  <a:pt x="3299308" y="62964"/>
                  <a:pt x="3348435" y="87529"/>
                  <a:pt x="3387010" y="125709"/>
                </a:cubicBezTo>
                <a:cubicBezTo>
                  <a:pt x="3390310" y="128885"/>
                  <a:pt x="3396538" y="133228"/>
                  <a:pt x="3400303" y="132644"/>
                </a:cubicBezTo>
                <a:cubicBezTo>
                  <a:pt x="3414293" y="130527"/>
                  <a:pt x="3427864" y="126585"/>
                  <a:pt x="3441713" y="123300"/>
                </a:cubicBezTo>
                <a:cubicBezTo>
                  <a:pt x="3414758" y="76944"/>
                  <a:pt x="3320038" y="13031"/>
                  <a:pt x="3197245" y="13980"/>
                </a:cubicBezTo>
                <a:close/>
                <a:moveTo>
                  <a:pt x="2586771" y="13980"/>
                </a:moveTo>
                <a:cubicBezTo>
                  <a:pt x="2473504" y="14856"/>
                  <a:pt x="2377761" y="73331"/>
                  <a:pt x="2348156" y="123446"/>
                </a:cubicBezTo>
                <a:cubicBezTo>
                  <a:pt x="2358892" y="125855"/>
                  <a:pt x="2369024" y="127096"/>
                  <a:pt x="2377947" y="130381"/>
                </a:cubicBezTo>
                <a:cubicBezTo>
                  <a:pt x="2390217" y="134834"/>
                  <a:pt x="2396724" y="132353"/>
                  <a:pt x="2405183" y="124140"/>
                </a:cubicBezTo>
                <a:cubicBezTo>
                  <a:pt x="2462536" y="68622"/>
                  <a:pt x="2537272" y="45809"/>
                  <a:pt x="2627113" y="55993"/>
                </a:cubicBezTo>
                <a:cubicBezTo>
                  <a:pt x="2688834" y="62964"/>
                  <a:pt x="2737961" y="87529"/>
                  <a:pt x="2776537" y="125709"/>
                </a:cubicBezTo>
                <a:cubicBezTo>
                  <a:pt x="2779836" y="128885"/>
                  <a:pt x="2786064" y="133228"/>
                  <a:pt x="2789829" y="132644"/>
                </a:cubicBezTo>
                <a:cubicBezTo>
                  <a:pt x="2803817" y="130527"/>
                  <a:pt x="2817390" y="126585"/>
                  <a:pt x="2831240" y="123300"/>
                </a:cubicBezTo>
                <a:cubicBezTo>
                  <a:pt x="2804284" y="76944"/>
                  <a:pt x="2709564" y="13031"/>
                  <a:pt x="2586771" y="13980"/>
                </a:cubicBezTo>
                <a:close/>
                <a:moveTo>
                  <a:pt x="1976294" y="13980"/>
                </a:moveTo>
                <a:cubicBezTo>
                  <a:pt x="1863029" y="14856"/>
                  <a:pt x="1767287" y="73331"/>
                  <a:pt x="1737681" y="123446"/>
                </a:cubicBezTo>
                <a:cubicBezTo>
                  <a:pt x="1748417" y="125855"/>
                  <a:pt x="1758549" y="127096"/>
                  <a:pt x="1767473" y="130381"/>
                </a:cubicBezTo>
                <a:cubicBezTo>
                  <a:pt x="1779742" y="134834"/>
                  <a:pt x="1786249" y="132353"/>
                  <a:pt x="1794708" y="124140"/>
                </a:cubicBezTo>
                <a:cubicBezTo>
                  <a:pt x="1852060" y="68622"/>
                  <a:pt x="1926795" y="45809"/>
                  <a:pt x="2016637" y="55993"/>
                </a:cubicBezTo>
                <a:cubicBezTo>
                  <a:pt x="2078358" y="62964"/>
                  <a:pt x="2127483" y="87529"/>
                  <a:pt x="2166059" y="125709"/>
                </a:cubicBezTo>
                <a:cubicBezTo>
                  <a:pt x="2169360" y="128885"/>
                  <a:pt x="2175588" y="133228"/>
                  <a:pt x="2179352" y="132644"/>
                </a:cubicBezTo>
                <a:cubicBezTo>
                  <a:pt x="2193342" y="130527"/>
                  <a:pt x="2206912" y="126585"/>
                  <a:pt x="2220763" y="123300"/>
                </a:cubicBezTo>
                <a:cubicBezTo>
                  <a:pt x="2193806" y="76944"/>
                  <a:pt x="2099086" y="13031"/>
                  <a:pt x="1976294" y="13980"/>
                </a:cubicBezTo>
                <a:close/>
                <a:moveTo>
                  <a:pt x="1365819" y="13980"/>
                </a:moveTo>
                <a:cubicBezTo>
                  <a:pt x="1252554" y="14856"/>
                  <a:pt x="1156812" y="73331"/>
                  <a:pt x="1127207" y="123446"/>
                </a:cubicBezTo>
                <a:cubicBezTo>
                  <a:pt x="1137942" y="125855"/>
                  <a:pt x="1148075" y="127096"/>
                  <a:pt x="1156998" y="130381"/>
                </a:cubicBezTo>
                <a:cubicBezTo>
                  <a:pt x="1169268" y="134834"/>
                  <a:pt x="1175775" y="132353"/>
                  <a:pt x="1184234" y="124140"/>
                </a:cubicBezTo>
                <a:cubicBezTo>
                  <a:pt x="1241587" y="68622"/>
                  <a:pt x="1316321" y="45809"/>
                  <a:pt x="1406161" y="55993"/>
                </a:cubicBezTo>
                <a:cubicBezTo>
                  <a:pt x="1467883" y="62964"/>
                  <a:pt x="1517009" y="87529"/>
                  <a:pt x="1555585" y="125709"/>
                </a:cubicBezTo>
                <a:cubicBezTo>
                  <a:pt x="1558885" y="128885"/>
                  <a:pt x="1565112" y="133228"/>
                  <a:pt x="1568877" y="132644"/>
                </a:cubicBezTo>
                <a:cubicBezTo>
                  <a:pt x="1582867" y="130527"/>
                  <a:pt x="1596438" y="126585"/>
                  <a:pt x="1610287" y="123300"/>
                </a:cubicBezTo>
                <a:cubicBezTo>
                  <a:pt x="1583331" y="76944"/>
                  <a:pt x="1488612" y="13031"/>
                  <a:pt x="1365819" y="13980"/>
                </a:cubicBezTo>
                <a:close/>
                <a:moveTo>
                  <a:pt x="755345" y="13980"/>
                </a:moveTo>
                <a:cubicBezTo>
                  <a:pt x="642080" y="14856"/>
                  <a:pt x="546337" y="73331"/>
                  <a:pt x="516731" y="123446"/>
                </a:cubicBezTo>
                <a:cubicBezTo>
                  <a:pt x="527468" y="125855"/>
                  <a:pt x="537600" y="127096"/>
                  <a:pt x="546523" y="130381"/>
                </a:cubicBezTo>
                <a:cubicBezTo>
                  <a:pt x="558793" y="134834"/>
                  <a:pt x="565300" y="132353"/>
                  <a:pt x="573759" y="124140"/>
                </a:cubicBezTo>
                <a:cubicBezTo>
                  <a:pt x="631111" y="68622"/>
                  <a:pt x="705846" y="45809"/>
                  <a:pt x="795686" y="55993"/>
                </a:cubicBezTo>
                <a:cubicBezTo>
                  <a:pt x="857407" y="62964"/>
                  <a:pt x="906534" y="87529"/>
                  <a:pt x="945110" y="125709"/>
                </a:cubicBezTo>
                <a:cubicBezTo>
                  <a:pt x="948409" y="128885"/>
                  <a:pt x="954638" y="133228"/>
                  <a:pt x="958402" y="132644"/>
                </a:cubicBezTo>
                <a:cubicBezTo>
                  <a:pt x="972391" y="130527"/>
                  <a:pt x="985963" y="126585"/>
                  <a:pt x="999814" y="123300"/>
                </a:cubicBezTo>
                <a:cubicBezTo>
                  <a:pt x="972857" y="76944"/>
                  <a:pt x="878137" y="13031"/>
                  <a:pt x="755345" y="13980"/>
                </a:cubicBezTo>
                <a:close/>
                <a:moveTo>
                  <a:pt x="11502305" y="37"/>
                </a:moveTo>
                <a:lnTo>
                  <a:pt x="11529680" y="37"/>
                </a:lnTo>
                <a:cubicBezTo>
                  <a:pt x="11546551" y="7738"/>
                  <a:pt x="11561749" y="17521"/>
                  <a:pt x="11574669" y="29018"/>
                </a:cubicBezTo>
                <a:cubicBezTo>
                  <a:pt x="11577737" y="31829"/>
                  <a:pt x="11585313" y="34895"/>
                  <a:pt x="11588659" y="33800"/>
                </a:cubicBezTo>
                <a:cubicBezTo>
                  <a:pt x="11600558" y="29967"/>
                  <a:pt x="11611526" y="24346"/>
                  <a:pt x="11624586" y="18652"/>
                </a:cubicBezTo>
                <a:lnTo>
                  <a:pt x="11607132" y="1888"/>
                </a:lnTo>
                <a:lnTo>
                  <a:pt x="11627322" y="4407"/>
                </a:lnTo>
                <a:lnTo>
                  <a:pt x="11627979" y="5037"/>
                </a:lnTo>
                <a:cubicBezTo>
                  <a:pt x="11631512" y="8468"/>
                  <a:pt x="11637367" y="13761"/>
                  <a:pt x="11640946" y="13250"/>
                </a:cubicBezTo>
                <a:lnTo>
                  <a:pt x="11646040" y="12118"/>
                </a:lnTo>
                <a:lnTo>
                  <a:pt x="11646040" y="30183"/>
                </a:lnTo>
                <a:lnTo>
                  <a:pt x="11609366" y="42681"/>
                </a:lnTo>
                <a:cubicBezTo>
                  <a:pt x="11559513" y="64422"/>
                  <a:pt x="11521933" y="95257"/>
                  <a:pt x="11505280" y="123446"/>
                </a:cubicBezTo>
                <a:cubicBezTo>
                  <a:pt x="11516015" y="125855"/>
                  <a:pt x="11526148" y="127096"/>
                  <a:pt x="11535071" y="130381"/>
                </a:cubicBezTo>
                <a:cubicBezTo>
                  <a:pt x="11547341" y="134834"/>
                  <a:pt x="11553848" y="132353"/>
                  <a:pt x="11562307" y="124140"/>
                </a:cubicBezTo>
                <a:cubicBezTo>
                  <a:pt x="11576645" y="110261"/>
                  <a:pt x="11592070" y="98425"/>
                  <a:pt x="11608545" y="88638"/>
                </a:cubicBezTo>
                <a:lnTo>
                  <a:pt x="11646040" y="72076"/>
                </a:lnTo>
                <a:lnTo>
                  <a:pt x="11646040" y="81849"/>
                </a:lnTo>
                <a:lnTo>
                  <a:pt x="11644019" y="82451"/>
                </a:lnTo>
                <a:cubicBezTo>
                  <a:pt x="11628963" y="88736"/>
                  <a:pt x="11614815" y="96535"/>
                  <a:pt x="11601570" y="105813"/>
                </a:cubicBezTo>
                <a:lnTo>
                  <a:pt x="11575088" y="128864"/>
                </a:lnTo>
                <a:lnTo>
                  <a:pt x="11525846" y="144150"/>
                </a:lnTo>
                <a:lnTo>
                  <a:pt x="11515583" y="140912"/>
                </a:lnTo>
                <a:cubicBezTo>
                  <a:pt x="11492348" y="136252"/>
                  <a:pt x="11467657" y="133822"/>
                  <a:pt x="11441467" y="133667"/>
                </a:cubicBezTo>
                <a:lnTo>
                  <a:pt x="11441467" y="120198"/>
                </a:lnTo>
                <a:lnTo>
                  <a:pt x="11473350" y="120198"/>
                </a:lnTo>
                <a:lnTo>
                  <a:pt x="11473304" y="120307"/>
                </a:lnTo>
                <a:cubicBezTo>
                  <a:pt x="11484877" y="120198"/>
                  <a:pt x="11489756" y="115343"/>
                  <a:pt x="11487014" y="106838"/>
                </a:cubicBezTo>
                <a:cubicBezTo>
                  <a:pt x="11482180" y="92274"/>
                  <a:pt x="11461684" y="80485"/>
                  <a:pt x="11441746" y="80777"/>
                </a:cubicBezTo>
                <a:lnTo>
                  <a:pt x="11441467" y="80777"/>
                </a:lnTo>
                <a:lnTo>
                  <a:pt x="11441467" y="73148"/>
                </a:lnTo>
                <a:cubicBezTo>
                  <a:pt x="11459592" y="72126"/>
                  <a:pt x="11476697" y="81361"/>
                  <a:pt x="11497379" y="100962"/>
                </a:cubicBezTo>
                <a:lnTo>
                  <a:pt x="11525730" y="73842"/>
                </a:lnTo>
                <a:cubicBezTo>
                  <a:pt x="11508253" y="50335"/>
                  <a:pt x="11474744" y="38253"/>
                  <a:pt x="11441467" y="38180"/>
                </a:cubicBezTo>
                <a:lnTo>
                  <a:pt x="11441467" y="30588"/>
                </a:lnTo>
                <a:cubicBezTo>
                  <a:pt x="11441792" y="30552"/>
                  <a:pt x="11442118" y="30552"/>
                  <a:pt x="11442489" y="30552"/>
                </a:cubicBezTo>
                <a:cubicBezTo>
                  <a:pt x="11479903" y="30369"/>
                  <a:pt x="11509974" y="43728"/>
                  <a:pt x="11534002" y="66943"/>
                </a:cubicBezTo>
                <a:lnTo>
                  <a:pt x="11571510" y="42451"/>
                </a:lnTo>
                <a:cubicBezTo>
                  <a:pt x="11551618" y="22594"/>
                  <a:pt x="11528518" y="8359"/>
                  <a:pt x="11502305" y="37"/>
                </a:cubicBezTo>
                <a:close/>
                <a:moveTo>
                  <a:pt x="11173295" y="0"/>
                </a:moveTo>
                <a:lnTo>
                  <a:pt x="11199090" y="0"/>
                </a:lnTo>
                <a:cubicBezTo>
                  <a:pt x="11198624" y="511"/>
                  <a:pt x="11198206" y="1022"/>
                  <a:pt x="11197788" y="1533"/>
                </a:cubicBezTo>
                <a:cubicBezTo>
                  <a:pt x="11200345" y="3395"/>
                  <a:pt x="11200948" y="4234"/>
                  <a:pt x="11201831" y="4417"/>
                </a:cubicBezTo>
                <a:cubicBezTo>
                  <a:pt x="11211453" y="6753"/>
                  <a:pt x="11221445" y="8286"/>
                  <a:pt x="11230507" y="11425"/>
                </a:cubicBezTo>
                <a:cubicBezTo>
                  <a:pt x="11241848" y="15404"/>
                  <a:pt x="11247890" y="12447"/>
                  <a:pt x="11255466" y="5147"/>
                </a:cubicBezTo>
                <a:cubicBezTo>
                  <a:pt x="11257278" y="3431"/>
                  <a:pt x="11259092" y="1716"/>
                  <a:pt x="11260950" y="37"/>
                </a:cubicBezTo>
                <a:lnTo>
                  <a:pt x="11277867" y="37"/>
                </a:lnTo>
                <a:cubicBezTo>
                  <a:pt x="11271036" y="5986"/>
                  <a:pt x="11264622" y="12228"/>
                  <a:pt x="11258672" y="18762"/>
                </a:cubicBezTo>
                <a:lnTo>
                  <a:pt x="11300688" y="36392"/>
                </a:lnTo>
                <a:cubicBezTo>
                  <a:pt x="11316583" y="21244"/>
                  <a:pt x="11334104" y="9016"/>
                  <a:pt x="11353485" y="37"/>
                </a:cubicBezTo>
                <a:lnTo>
                  <a:pt x="11382674" y="37"/>
                </a:lnTo>
                <a:cubicBezTo>
                  <a:pt x="11354509" y="8432"/>
                  <a:pt x="11329737" y="23178"/>
                  <a:pt x="11313051" y="43473"/>
                </a:cubicBezTo>
                <a:lnTo>
                  <a:pt x="11349395" y="67125"/>
                </a:lnTo>
                <a:cubicBezTo>
                  <a:pt x="11373425" y="43436"/>
                  <a:pt x="11403727" y="30588"/>
                  <a:pt x="11441235" y="30588"/>
                </a:cubicBezTo>
                <a:lnTo>
                  <a:pt x="11441421" y="30588"/>
                </a:lnTo>
                <a:lnTo>
                  <a:pt x="11441421" y="38253"/>
                </a:lnTo>
                <a:cubicBezTo>
                  <a:pt x="11411489" y="38071"/>
                  <a:pt x="11381557" y="47597"/>
                  <a:pt x="11362967" y="66760"/>
                </a:cubicBezTo>
                <a:lnTo>
                  <a:pt x="11362782" y="66943"/>
                </a:lnTo>
                <a:cubicBezTo>
                  <a:pt x="11360643" y="69169"/>
                  <a:pt x="11357948" y="73623"/>
                  <a:pt x="11359435" y="74900"/>
                </a:cubicBezTo>
                <a:cubicBezTo>
                  <a:pt x="11367661" y="83916"/>
                  <a:pt x="11376863" y="92384"/>
                  <a:pt x="11386206" y="101473"/>
                </a:cubicBezTo>
                <a:cubicBezTo>
                  <a:pt x="11404331" y="81397"/>
                  <a:pt x="11422133" y="72126"/>
                  <a:pt x="11441374" y="73440"/>
                </a:cubicBezTo>
                <a:lnTo>
                  <a:pt x="11441374" y="80923"/>
                </a:lnTo>
                <a:lnTo>
                  <a:pt x="11441281" y="80923"/>
                </a:lnTo>
                <a:cubicBezTo>
                  <a:pt x="11421947" y="80704"/>
                  <a:pt x="11402240" y="91800"/>
                  <a:pt x="11396802" y="106072"/>
                </a:cubicBezTo>
                <a:cubicBezTo>
                  <a:pt x="11393317" y="115197"/>
                  <a:pt x="11398057" y="120307"/>
                  <a:pt x="11410420" y="120307"/>
                </a:cubicBezTo>
                <a:lnTo>
                  <a:pt x="11441421" y="120307"/>
                </a:lnTo>
                <a:lnTo>
                  <a:pt x="11441421" y="133265"/>
                </a:lnTo>
                <a:cubicBezTo>
                  <a:pt x="11436820" y="133265"/>
                  <a:pt x="11432125" y="133338"/>
                  <a:pt x="11427477" y="133520"/>
                </a:cubicBezTo>
                <a:lnTo>
                  <a:pt x="11427338" y="133593"/>
                </a:lnTo>
                <a:cubicBezTo>
                  <a:pt x="11312818" y="137937"/>
                  <a:pt x="11225813" y="196630"/>
                  <a:pt x="11199553" y="242914"/>
                </a:cubicBezTo>
                <a:cubicBezTo>
                  <a:pt x="11209593" y="245323"/>
                  <a:pt x="11220051" y="246965"/>
                  <a:pt x="11229532" y="250287"/>
                </a:cubicBezTo>
                <a:cubicBezTo>
                  <a:pt x="11241244" y="254411"/>
                  <a:pt x="11247565" y="251929"/>
                  <a:pt x="11255745" y="244191"/>
                </a:cubicBezTo>
                <a:cubicBezTo>
                  <a:pt x="11306125" y="196083"/>
                  <a:pt x="11368126" y="171956"/>
                  <a:pt x="11441421" y="173051"/>
                </a:cubicBezTo>
                <a:lnTo>
                  <a:pt x="11441421" y="182906"/>
                </a:lnTo>
                <a:cubicBezTo>
                  <a:pt x="11434170" y="182833"/>
                  <a:pt x="11426920" y="183052"/>
                  <a:pt x="11419715" y="183600"/>
                </a:cubicBezTo>
                <a:cubicBezTo>
                  <a:pt x="11352510" y="188673"/>
                  <a:pt x="11299062" y="213676"/>
                  <a:pt x="11258579" y="257806"/>
                </a:cubicBezTo>
                <a:cubicBezTo>
                  <a:pt x="11269734" y="262587"/>
                  <a:pt x="11278657" y="265508"/>
                  <a:pt x="11286233" y="269888"/>
                </a:cubicBezTo>
                <a:cubicBezTo>
                  <a:pt x="11296598" y="275910"/>
                  <a:pt x="11302687" y="274012"/>
                  <a:pt x="11311006" y="266712"/>
                </a:cubicBezTo>
                <a:cubicBezTo>
                  <a:pt x="11328574" y="251254"/>
                  <a:pt x="11349245" y="239638"/>
                  <a:pt x="11371490" y="231905"/>
                </a:cubicBezTo>
                <a:lnTo>
                  <a:pt x="11401113" y="227028"/>
                </a:lnTo>
                <a:lnTo>
                  <a:pt x="11390906" y="239399"/>
                </a:lnTo>
                <a:lnTo>
                  <a:pt x="11362369" y="246162"/>
                </a:lnTo>
                <a:cubicBezTo>
                  <a:pt x="11343296" y="254631"/>
                  <a:pt x="11326436" y="266512"/>
                  <a:pt x="11311889" y="281751"/>
                </a:cubicBezTo>
                <a:lnTo>
                  <a:pt x="11346759" y="304618"/>
                </a:lnTo>
                <a:lnTo>
                  <a:pt x="11339162" y="318615"/>
                </a:lnTo>
                <a:lnTo>
                  <a:pt x="11337227" y="316465"/>
                </a:lnTo>
                <a:cubicBezTo>
                  <a:pt x="11284040" y="275612"/>
                  <a:pt x="11197881" y="250625"/>
                  <a:pt x="11108924" y="254484"/>
                </a:cubicBezTo>
                <a:lnTo>
                  <a:pt x="11108924" y="254557"/>
                </a:lnTo>
                <a:cubicBezTo>
                  <a:pt x="11015644" y="258609"/>
                  <a:pt x="10927478" y="309455"/>
                  <a:pt x="10894619" y="362162"/>
                </a:cubicBezTo>
                <a:cubicBezTo>
                  <a:pt x="10903357" y="364206"/>
                  <a:pt x="10912419" y="365228"/>
                  <a:pt x="10920274" y="368257"/>
                </a:cubicBezTo>
                <a:cubicBezTo>
                  <a:pt x="10935658" y="374207"/>
                  <a:pt x="10944209" y="370557"/>
                  <a:pt x="10955085" y="360264"/>
                </a:cubicBezTo>
                <a:cubicBezTo>
                  <a:pt x="11013182" y="304929"/>
                  <a:pt x="11089079" y="284488"/>
                  <a:pt x="11178546" y="295621"/>
                </a:cubicBezTo>
                <a:cubicBezTo>
                  <a:pt x="11238408" y="303067"/>
                  <a:pt x="11285861" y="327742"/>
                  <a:pt x="11323322" y="364826"/>
                </a:cubicBezTo>
                <a:lnTo>
                  <a:pt x="11326329" y="366523"/>
                </a:lnTo>
                <a:lnTo>
                  <a:pt x="11320703" y="394389"/>
                </a:lnTo>
                <a:lnTo>
                  <a:pt x="11304238" y="399507"/>
                </a:lnTo>
                <a:cubicBezTo>
                  <a:pt x="11284041" y="408411"/>
                  <a:pt x="11265144" y="419506"/>
                  <a:pt x="11247502" y="432715"/>
                </a:cubicBezTo>
                <a:lnTo>
                  <a:pt x="11218617" y="459652"/>
                </a:lnTo>
                <a:lnTo>
                  <a:pt x="11192869" y="459652"/>
                </a:lnTo>
                <a:lnTo>
                  <a:pt x="11218330" y="430455"/>
                </a:lnTo>
                <a:cubicBezTo>
                  <a:pt x="11204760" y="421476"/>
                  <a:pt x="11191141" y="412497"/>
                  <a:pt x="11177478" y="403518"/>
                </a:cubicBezTo>
                <a:cubicBezTo>
                  <a:pt x="11176595" y="403079"/>
                  <a:pt x="11175712" y="402715"/>
                  <a:pt x="11174735" y="402459"/>
                </a:cubicBezTo>
                <a:lnTo>
                  <a:pt x="11174735" y="402532"/>
                </a:lnTo>
                <a:cubicBezTo>
                  <a:pt x="11163616" y="398891"/>
                  <a:pt x="11151714" y="397041"/>
                  <a:pt x="11139810" y="396794"/>
                </a:cubicBezTo>
                <a:cubicBezTo>
                  <a:pt x="11104093" y="396055"/>
                  <a:pt x="11068338" y="409750"/>
                  <a:pt x="11053524" y="432828"/>
                </a:cubicBezTo>
                <a:lnTo>
                  <a:pt x="11082056" y="459652"/>
                </a:lnTo>
                <a:lnTo>
                  <a:pt x="11055471" y="459652"/>
                </a:lnTo>
                <a:lnTo>
                  <a:pt x="11037262" y="438804"/>
                </a:lnTo>
                <a:cubicBezTo>
                  <a:pt x="10990021" y="401736"/>
                  <a:pt x="10909316" y="374600"/>
                  <a:pt x="10830991" y="373149"/>
                </a:cubicBezTo>
                <a:lnTo>
                  <a:pt x="10830991" y="358840"/>
                </a:lnTo>
                <a:cubicBezTo>
                  <a:pt x="10840752" y="358840"/>
                  <a:pt x="10850604" y="359023"/>
                  <a:pt x="10860319" y="359315"/>
                </a:cubicBezTo>
                <a:lnTo>
                  <a:pt x="10860319" y="359388"/>
                </a:lnTo>
                <a:cubicBezTo>
                  <a:pt x="10873843" y="359826"/>
                  <a:pt x="10880118" y="354570"/>
                  <a:pt x="10875935" y="344350"/>
                </a:cubicBezTo>
                <a:cubicBezTo>
                  <a:pt x="10869521" y="330224"/>
                  <a:pt x="10852650" y="320697"/>
                  <a:pt x="10833547" y="320478"/>
                </a:cubicBezTo>
                <a:cubicBezTo>
                  <a:pt x="10832665" y="320478"/>
                  <a:pt x="10831828" y="320478"/>
                  <a:pt x="10830991" y="320514"/>
                </a:cubicBezTo>
                <a:lnTo>
                  <a:pt x="10830991" y="311827"/>
                </a:lnTo>
                <a:cubicBezTo>
                  <a:pt x="10848885" y="310769"/>
                  <a:pt x="10865802" y="320040"/>
                  <a:pt x="10886857" y="339641"/>
                </a:cubicBezTo>
                <a:cubicBezTo>
                  <a:pt x="10895177" y="331720"/>
                  <a:pt x="10904007" y="324128"/>
                  <a:pt x="10911536" y="315915"/>
                </a:cubicBezTo>
                <a:cubicBezTo>
                  <a:pt x="10913348" y="313944"/>
                  <a:pt x="10912744" y="309053"/>
                  <a:pt x="10910839" y="306900"/>
                </a:cubicBezTo>
                <a:cubicBezTo>
                  <a:pt x="10893735" y="287189"/>
                  <a:pt x="10862270" y="277407"/>
                  <a:pt x="10830991" y="277553"/>
                </a:cubicBezTo>
                <a:lnTo>
                  <a:pt x="10830991" y="269778"/>
                </a:lnTo>
                <a:cubicBezTo>
                  <a:pt x="10831457" y="269742"/>
                  <a:pt x="10831875" y="269742"/>
                  <a:pt x="10832340" y="269742"/>
                </a:cubicBezTo>
                <a:cubicBezTo>
                  <a:pt x="10870357" y="269778"/>
                  <a:pt x="10899545" y="283430"/>
                  <a:pt x="10923760" y="305914"/>
                </a:cubicBezTo>
                <a:lnTo>
                  <a:pt x="10961127" y="281130"/>
                </a:lnTo>
                <a:cubicBezTo>
                  <a:pt x="10926315" y="247732"/>
                  <a:pt x="10883650" y="230175"/>
                  <a:pt x="10830991" y="230576"/>
                </a:cubicBezTo>
                <a:lnTo>
                  <a:pt x="10830991" y="220648"/>
                </a:lnTo>
                <a:cubicBezTo>
                  <a:pt x="10844424" y="220794"/>
                  <a:pt x="10857808" y="221999"/>
                  <a:pt x="10870916" y="224225"/>
                </a:cubicBezTo>
                <a:cubicBezTo>
                  <a:pt x="10908143" y="230430"/>
                  <a:pt x="10938400" y="245761"/>
                  <a:pt x="10963962" y="267734"/>
                </a:cubicBezTo>
                <a:cubicBezTo>
                  <a:pt x="10967262" y="270618"/>
                  <a:pt x="10974652" y="273830"/>
                  <a:pt x="10977952" y="272771"/>
                </a:cubicBezTo>
                <a:cubicBezTo>
                  <a:pt x="10989897" y="268902"/>
                  <a:pt x="11000818" y="263318"/>
                  <a:pt x="11014436" y="257295"/>
                </a:cubicBezTo>
                <a:cubicBezTo>
                  <a:pt x="10965915" y="207581"/>
                  <a:pt x="10905215" y="182067"/>
                  <a:pt x="10830991" y="182724"/>
                </a:cubicBezTo>
                <a:lnTo>
                  <a:pt x="10830991" y="172868"/>
                </a:lnTo>
                <a:cubicBezTo>
                  <a:pt x="10845724" y="173014"/>
                  <a:pt x="10860412" y="174036"/>
                  <a:pt x="10874913" y="175935"/>
                </a:cubicBezTo>
                <a:cubicBezTo>
                  <a:pt x="10934309" y="183563"/>
                  <a:pt x="10982135" y="208238"/>
                  <a:pt x="11019316" y="245615"/>
                </a:cubicBezTo>
                <a:cubicBezTo>
                  <a:pt x="11022337" y="248681"/>
                  <a:pt x="11028147" y="252988"/>
                  <a:pt x="11031447" y="252440"/>
                </a:cubicBezTo>
                <a:cubicBezTo>
                  <a:pt x="11045762" y="249995"/>
                  <a:pt x="11059751" y="245943"/>
                  <a:pt x="11076111" y="241892"/>
                </a:cubicBezTo>
                <a:cubicBezTo>
                  <a:pt x="11016527" y="171299"/>
                  <a:pt x="10935751" y="134287"/>
                  <a:pt x="10830991" y="133667"/>
                </a:cubicBezTo>
                <a:lnTo>
                  <a:pt x="10830991" y="120198"/>
                </a:lnTo>
                <a:lnTo>
                  <a:pt x="10862874" y="120198"/>
                </a:lnTo>
                <a:lnTo>
                  <a:pt x="10862829" y="120307"/>
                </a:lnTo>
                <a:cubicBezTo>
                  <a:pt x="10874402" y="120198"/>
                  <a:pt x="10879281" y="115343"/>
                  <a:pt x="10876539" y="106838"/>
                </a:cubicBezTo>
                <a:cubicBezTo>
                  <a:pt x="10871705" y="92274"/>
                  <a:pt x="10851208" y="80485"/>
                  <a:pt x="10831271" y="80777"/>
                </a:cubicBezTo>
                <a:lnTo>
                  <a:pt x="10830991" y="80777"/>
                </a:lnTo>
                <a:lnTo>
                  <a:pt x="10830991" y="73148"/>
                </a:lnTo>
                <a:cubicBezTo>
                  <a:pt x="10849117" y="72126"/>
                  <a:pt x="10866221" y="81361"/>
                  <a:pt x="10886904" y="100962"/>
                </a:cubicBezTo>
                <a:lnTo>
                  <a:pt x="10915255" y="73842"/>
                </a:lnTo>
                <a:cubicBezTo>
                  <a:pt x="10897778" y="50335"/>
                  <a:pt x="10864269" y="38253"/>
                  <a:pt x="10830991" y="38180"/>
                </a:cubicBezTo>
                <a:lnTo>
                  <a:pt x="10830991" y="30588"/>
                </a:lnTo>
                <a:cubicBezTo>
                  <a:pt x="10831316" y="30552"/>
                  <a:pt x="10831643" y="30552"/>
                  <a:pt x="10832014" y="30552"/>
                </a:cubicBezTo>
                <a:cubicBezTo>
                  <a:pt x="10869428" y="30369"/>
                  <a:pt x="10899499" y="43728"/>
                  <a:pt x="10923527" y="66943"/>
                </a:cubicBezTo>
                <a:lnTo>
                  <a:pt x="10961034" y="42451"/>
                </a:lnTo>
                <a:cubicBezTo>
                  <a:pt x="10941142" y="22594"/>
                  <a:pt x="10918042" y="8359"/>
                  <a:pt x="10891830" y="37"/>
                </a:cubicBezTo>
                <a:lnTo>
                  <a:pt x="10919205" y="37"/>
                </a:lnTo>
                <a:cubicBezTo>
                  <a:pt x="10936076" y="7738"/>
                  <a:pt x="10951274" y="17521"/>
                  <a:pt x="10964194" y="29018"/>
                </a:cubicBezTo>
                <a:cubicBezTo>
                  <a:pt x="10967262" y="31829"/>
                  <a:pt x="10974838" y="34895"/>
                  <a:pt x="10978184" y="33800"/>
                </a:cubicBezTo>
                <a:cubicBezTo>
                  <a:pt x="10990083" y="29967"/>
                  <a:pt x="11001050" y="24346"/>
                  <a:pt x="11014111" y="18652"/>
                </a:cubicBezTo>
                <a:cubicBezTo>
                  <a:pt x="11008115" y="12155"/>
                  <a:pt x="11001609" y="5950"/>
                  <a:pt x="10994730" y="37"/>
                </a:cubicBezTo>
                <a:lnTo>
                  <a:pt x="11012298" y="37"/>
                </a:lnTo>
                <a:cubicBezTo>
                  <a:pt x="11014065" y="1679"/>
                  <a:pt x="11015784" y="3322"/>
                  <a:pt x="11017504" y="5037"/>
                </a:cubicBezTo>
                <a:cubicBezTo>
                  <a:pt x="11021035" y="8468"/>
                  <a:pt x="11026892" y="13761"/>
                  <a:pt x="11030471" y="13250"/>
                </a:cubicBezTo>
                <a:cubicBezTo>
                  <a:pt x="11045297" y="11060"/>
                  <a:pt x="11059658" y="6972"/>
                  <a:pt x="11076298" y="3066"/>
                </a:cubicBezTo>
                <a:cubicBezTo>
                  <a:pt x="11075460" y="2044"/>
                  <a:pt x="11074577" y="1059"/>
                  <a:pt x="11073695" y="37"/>
                </a:cubicBezTo>
                <a:lnTo>
                  <a:pt x="11099675" y="37"/>
                </a:lnTo>
                <a:cubicBezTo>
                  <a:pt x="11102185" y="657"/>
                  <a:pt x="11105252" y="876"/>
                  <a:pt x="11108785" y="767"/>
                </a:cubicBezTo>
                <a:cubicBezTo>
                  <a:pt x="11127282" y="73"/>
                  <a:pt x="11145873" y="219"/>
                  <a:pt x="11164325" y="840"/>
                </a:cubicBezTo>
                <a:cubicBezTo>
                  <a:pt x="11167345" y="986"/>
                  <a:pt x="11170413" y="730"/>
                  <a:pt x="11173295" y="0"/>
                </a:cubicBezTo>
                <a:close/>
                <a:moveTo>
                  <a:pt x="10562820" y="0"/>
                </a:moveTo>
                <a:lnTo>
                  <a:pt x="10588614" y="0"/>
                </a:lnTo>
                <a:cubicBezTo>
                  <a:pt x="10588149" y="511"/>
                  <a:pt x="10587731" y="1022"/>
                  <a:pt x="10587313" y="1533"/>
                </a:cubicBezTo>
                <a:cubicBezTo>
                  <a:pt x="10589868" y="3395"/>
                  <a:pt x="10590473" y="4234"/>
                  <a:pt x="10591356" y="4417"/>
                </a:cubicBezTo>
                <a:cubicBezTo>
                  <a:pt x="10600977" y="6753"/>
                  <a:pt x="10610970" y="8286"/>
                  <a:pt x="10620032" y="11425"/>
                </a:cubicBezTo>
                <a:cubicBezTo>
                  <a:pt x="10631373" y="15404"/>
                  <a:pt x="10637414" y="12447"/>
                  <a:pt x="10644990" y="5147"/>
                </a:cubicBezTo>
                <a:cubicBezTo>
                  <a:pt x="10646803" y="3431"/>
                  <a:pt x="10648615" y="1716"/>
                  <a:pt x="10650475" y="37"/>
                </a:cubicBezTo>
                <a:lnTo>
                  <a:pt x="10667392" y="37"/>
                </a:lnTo>
                <a:cubicBezTo>
                  <a:pt x="10660560" y="5986"/>
                  <a:pt x="10654147" y="12228"/>
                  <a:pt x="10648197" y="18762"/>
                </a:cubicBezTo>
                <a:lnTo>
                  <a:pt x="10690213" y="36392"/>
                </a:lnTo>
                <a:cubicBezTo>
                  <a:pt x="10706108" y="21244"/>
                  <a:pt x="10723629" y="9016"/>
                  <a:pt x="10743010" y="37"/>
                </a:cubicBezTo>
                <a:lnTo>
                  <a:pt x="10772199" y="37"/>
                </a:lnTo>
                <a:cubicBezTo>
                  <a:pt x="10744034" y="8432"/>
                  <a:pt x="10719261" y="23178"/>
                  <a:pt x="10702576" y="43473"/>
                </a:cubicBezTo>
                <a:lnTo>
                  <a:pt x="10738920" y="67125"/>
                </a:lnTo>
                <a:cubicBezTo>
                  <a:pt x="10762949" y="43436"/>
                  <a:pt x="10793252" y="30588"/>
                  <a:pt x="10830759" y="30588"/>
                </a:cubicBezTo>
                <a:lnTo>
                  <a:pt x="10830946" y="30588"/>
                </a:lnTo>
                <a:lnTo>
                  <a:pt x="10830946" y="38253"/>
                </a:lnTo>
                <a:cubicBezTo>
                  <a:pt x="10801014" y="38071"/>
                  <a:pt x="10771082" y="47597"/>
                  <a:pt x="10752492" y="66760"/>
                </a:cubicBezTo>
                <a:lnTo>
                  <a:pt x="10752307" y="66943"/>
                </a:lnTo>
                <a:cubicBezTo>
                  <a:pt x="10750168" y="69169"/>
                  <a:pt x="10747472" y="73623"/>
                  <a:pt x="10748960" y="74900"/>
                </a:cubicBezTo>
                <a:cubicBezTo>
                  <a:pt x="10757186" y="83916"/>
                  <a:pt x="10766388" y="92384"/>
                  <a:pt x="10775731" y="101473"/>
                </a:cubicBezTo>
                <a:cubicBezTo>
                  <a:pt x="10793856" y="81397"/>
                  <a:pt x="10811658" y="72126"/>
                  <a:pt x="10830898" y="73440"/>
                </a:cubicBezTo>
                <a:lnTo>
                  <a:pt x="10830898" y="80923"/>
                </a:lnTo>
                <a:lnTo>
                  <a:pt x="10830805" y="80923"/>
                </a:lnTo>
                <a:cubicBezTo>
                  <a:pt x="10811472" y="80704"/>
                  <a:pt x="10791764" y="91800"/>
                  <a:pt x="10786327" y="106072"/>
                </a:cubicBezTo>
                <a:cubicBezTo>
                  <a:pt x="10782841" y="115197"/>
                  <a:pt x="10787581" y="120307"/>
                  <a:pt x="10799945" y="120307"/>
                </a:cubicBezTo>
                <a:lnTo>
                  <a:pt x="10830946" y="120307"/>
                </a:lnTo>
                <a:lnTo>
                  <a:pt x="10830946" y="133265"/>
                </a:lnTo>
                <a:cubicBezTo>
                  <a:pt x="10826344" y="133265"/>
                  <a:pt x="10821650" y="133338"/>
                  <a:pt x="10817002" y="133520"/>
                </a:cubicBezTo>
                <a:lnTo>
                  <a:pt x="10816863" y="133593"/>
                </a:lnTo>
                <a:cubicBezTo>
                  <a:pt x="10702343" y="137937"/>
                  <a:pt x="10615338" y="196630"/>
                  <a:pt x="10589078" y="242914"/>
                </a:cubicBezTo>
                <a:cubicBezTo>
                  <a:pt x="10599118" y="245323"/>
                  <a:pt x="10609576" y="246965"/>
                  <a:pt x="10619057" y="250287"/>
                </a:cubicBezTo>
                <a:cubicBezTo>
                  <a:pt x="10630769" y="254411"/>
                  <a:pt x="10637089" y="251929"/>
                  <a:pt x="10645270" y="244191"/>
                </a:cubicBezTo>
                <a:cubicBezTo>
                  <a:pt x="10695650" y="196083"/>
                  <a:pt x="10757651" y="171956"/>
                  <a:pt x="10830946" y="173051"/>
                </a:cubicBezTo>
                <a:lnTo>
                  <a:pt x="10830946" y="182906"/>
                </a:lnTo>
                <a:cubicBezTo>
                  <a:pt x="10823695" y="182833"/>
                  <a:pt x="10816445" y="183052"/>
                  <a:pt x="10809240" y="183600"/>
                </a:cubicBezTo>
                <a:cubicBezTo>
                  <a:pt x="10742035" y="188673"/>
                  <a:pt x="10688587" y="213676"/>
                  <a:pt x="10648104" y="257806"/>
                </a:cubicBezTo>
                <a:cubicBezTo>
                  <a:pt x="10659259" y="262587"/>
                  <a:pt x="10668182" y="265508"/>
                  <a:pt x="10675758" y="269888"/>
                </a:cubicBezTo>
                <a:cubicBezTo>
                  <a:pt x="10686123" y="275910"/>
                  <a:pt x="10692211" y="274012"/>
                  <a:pt x="10700530" y="266712"/>
                </a:cubicBezTo>
                <a:cubicBezTo>
                  <a:pt x="10735667" y="235796"/>
                  <a:pt x="10783213" y="220247"/>
                  <a:pt x="10830946" y="220393"/>
                </a:cubicBezTo>
                <a:lnTo>
                  <a:pt x="10830946" y="230503"/>
                </a:lnTo>
                <a:cubicBezTo>
                  <a:pt x="10825972" y="230503"/>
                  <a:pt x="10820813" y="230722"/>
                  <a:pt x="10815655" y="231051"/>
                </a:cubicBezTo>
                <a:cubicBezTo>
                  <a:pt x="10768852" y="234226"/>
                  <a:pt x="10730508" y="251272"/>
                  <a:pt x="10701414" y="281751"/>
                </a:cubicBezTo>
                <a:lnTo>
                  <a:pt x="10738595" y="306133"/>
                </a:lnTo>
                <a:cubicBezTo>
                  <a:pt x="10762345" y="283539"/>
                  <a:pt x="10791532" y="269997"/>
                  <a:pt x="10829458" y="269742"/>
                </a:cubicBezTo>
                <a:lnTo>
                  <a:pt x="10830946" y="269742"/>
                </a:lnTo>
                <a:lnTo>
                  <a:pt x="10830946" y="277553"/>
                </a:lnTo>
                <a:cubicBezTo>
                  <a:pt x="10800363" y="277407"/>
                  <a:pt x="10769688" y="287080"/>
                  <a:pt x="10751701" y="306535"/>
                </a:cubicBezTo>
                <a:cubicBezTo>
                  <a:pt x="10749703" y="308725"/>
                  <a:pt x="10747845" y="313178"/>
                  <a:pt x="10749099" y="314638"/>
                </a:cubicBezTo>
                <a:cubicBezTo>
                  <a:pt x="10757233" y="323471"/>
                  <a:pt x="10766295" y="331647"/>
                  <a:pt x="10775358" y="340334"/>
                </a:cubicBezTo>
                <a:cubicBezTo>
                  <a:pt x="10794414" y="320259"/>
                  <a:pt x="10811658" y="311097"/>
                  <a:pt x="10830898" y="312740"/>
                </a:cubicBezTo>
                <a:lnTo>
                  <a:pt x="10830898" y="320770"/>
                </a:lnTo>
                <a:cubicBezTo>
                  <a:pt x="10811518" y="320441"/>
                  <a:pt x="10793903" y="329530"/>
                  <a:pt x="10786559" y="343619"/>
                </a:cubicBezTo>
                <a:cubicBezTo>
                  <a:pt x="10781354" y="354241"/>
                  <a:pt x="10787581" y="359972"/>
                  <a:pt x="10801897" y="359497"/>
                </a:cubicBezTo>
                <a:cubicBezTo>
                  <a:pt x="10811565" y="359133"/>
                  <a:pt x="10821231" y="358986"/>
                  <a:pt x="10830898" y="359023"/>
                </a:cubicBezTo>
                <a:lnTo>
                  <a:pt x="10830898" y="373003"/>
                </a:lnTo>
                <a:cubicBezTo>
                  <a:pt x="10754177" y="372483"/>
                  <a:pt x="10689952" y="393090"/>
                  <a:pt x="10637027" y="432715"/>
                </a:cubicBezTo>
                <a:lnTo>
                  <a:pt x="10608142" y="459652"/>
                </a:lnTo>
                <a:lnTo>
                  <a:pt x="10582392" y="459652"/>
                </a:lnTo>
                <a:lnTo>
                  <a:pt x="10607855" y="430455"/>
                </a:lnTo>
                <a:cubicBezTo>
                  <a:pt x="10594284" y="421476"/>
                  <a:pt x="10580666" y="412497"/>
                  <a:pt x="10567003" y="403518"/>
                </a:cubicBezTo>
                <a:cubicBezTo>
                  <a:pt x="10566120" y="403079"/>
                  <a:pt x="10565236" y="402715"/>
                  <a:pt x="10564260" y="402459"/>
                </a:cubicBezTo>
                <a:lnTo>
                  <a:pt x="10564260" y="402532"/>
                </a:lnTo>
                <a:cubicBezTo>
                  <a:pt x="10553141" y="398891"/>
                  <a:pt x="10541239" y="397041"/>
                  <a:pt x="10529333" y="396794"/>
                </a:cubicBezTo>
                <a:cubicBezTo>
                  <a:pt x="10493618" y="396055"/>
                  <a:pt x="10457863" y="409750"/>
                  <a:pt x="10443047" y="432828"/>
                </a:cubicBezTo>
                <a:lnTo>
                  <a:pt x="10471581" y="459652"/>
                </a:lnTo>
                <a:lnTo>
                  <a:pt x="10444996" y="459652"/>
                </a:lnTo>
                <a:lnTo>
                  <a:pt x="10426787" y="438804"/>
                </a:lnTo>
                <a:cubicBezTo>
                  <a:pt x="10379546" y="401736"/>
                  <a:pt x="10298842" y="374600"/>
                  <a:pt x="10220516" y="373149"/>
                </a:cubicBezTo>
                <a:lnTo>
                  <a:pt x="10220516" y="358840"/>
                </a:lnTo>
                <a:cubicBezTo>
                  <a:pt x="10230276" y="358840"/>
                  <a:pt x="10240129" y="359023"/>
                  <a:pt x="10249843" y="359315"/>
                </a:cubicBezTo>
                <a:lnTo>
                  <a:pt x="10249843" y="359388"/>
                </a:lnTo>
                <a:cubicBezTo>
                  <a:pt x="10263368" y="359826"/>
                  <a:pt x="10269643" y="354570"/>
                  <a:pt x="10265460" y="344350"/>
                </a:cubicBezTo>
                <a:cubicBezTo>
                  <a:pt x="10259045" y="330224"/>
                  <a:pt x="10242174" y="320697"/>
                  <a:pt x="10223072" y="320478"/>
                </a:cubicBezTo>
                <a:cubicBezTo>
                  <a:pt x="10222190" y="320478"/>
                  <a:pt x="10221352" y="320478"/>
                  <a:pt x="10220516" y="320514"/>
                </a:cubicBezTo>
                <a:lnTo>
                  <a:pt x="10220516" y="311827"/>
                </a:lnTo>
                <a:cubicBezTo>
                  <a:pt x="10238410" y="310769"/>
                  <a:pt x="10255327" y="320040"/>
                  <a:pt x="10276381" y="339641"/>
                </a:cubicBezTo>
                <a:cubicBezTo>
                  <a:pt x="10284700" y="331720"/>
                  <a:pt x="10293532" y="324128"/>
                  <a:pt x="10301061" y="315915"/>
                </a:cubicBezTo>
                <a:cubicBezTo>
                  <a:pt x="10302873" y="313944"/>
                  <a:pt x="10302269" y="309053"/>
                  <a:pt x="10300363" y="306900"/>
                </a:cubicBezTo>
                <a:cubicBezTo>
                  <a:pt x="10283260" y="287189"/>
                  <a:pt x="10251795" y="277407"/>
                  <a:pt x="10220516" y="277553"/>
                </a:cubicBezTo>
                <a:lnTo>
                  <a:pt x="10220516" y="269778"/>
                </a:lnTo>
                <a:cubicBezTo>
                  <a:pt x="10220980" y="269742"/>
                  <a:pt x="10221400" y="269742"/>
                  <a:pt x="10221863" y="269742"/>
                </a:cubicBezTo>
                <a:cubicBezTo>
                  <a:pt x="10259882" y="269778"/>
                  <a:pt x="10289070" y="283430"/>
                  <a:pt x="10313284" y="305914"/>
                </a:cubicBezTo>
                <a:lnTo>
                  <a:pt x="10350651" y="281130"/>
                </a:lnTo>
                <a:cubicBezTo>
                  <a:pt x="10315840" y="247732"/>
                  <a:pt x="10273175" y="230175"/>
                  <a:pt x="10220516" y="230576"/>
                </a:cubicBezTo>
                <a:lnTo>
                  <a:pt x="10220516" y="220648"/>
                </a:lnTo>
                <a:cubicBezTo>
                  <a:pt x="10233948" y="220794"/>
                  <a:pt x="10247333" y="221999"/>
                  <a:pt x="10260439" y="224225"/>
                </a:cubicBezTo>
                <a:cubicBezTo>
                  <a:pt x="10297668" y="230430"/>
                  <a:pt x="10327924" y="245761"/>
                  <a:pt x="10353487" y="267734"/>
                </a:cubicBezTo>
                <a:cubicBezTo>
                  <a:pt x="10356787" y="270618"/>
                  <a:pt x="10364177" y="273830"/>
                  <a:pt x="10367476" y="272771"/>
                </a:cubicBezTo>
                <a:cubicBezTo>
                  <a:pt x="10379420" y="268902"/>
                  <a:pt x="10390343" y="263318"/>
                  <a:pt x="10403961" y="257295"/>
                </a:cubicBezTo>
                <a:cubicBezTo>
                  <a:pt x="10355438" y="207581"/>
                  <a:pt x="10294740" y="182067"/>
                  <a:pt x="10220516" y="182724"/>
                </a:cubicBezTo>
                <a:lnTo>
                  <a:pt x="10220516" y="172868"/>
                </a:lnTo>
                <a:cubicBezTo>
                  <a:pt x="10235249" y="173014"/>
                  <a:pt x="10249936" y="174036"/>
                  <a:pt x="10264437" y="175935"/>
                </a:cubicBezTo>
                <a:cubicBezTo>
                  <a:pt x="10323834" y="183563"/>
                  <a:pt x="10371659" y="208238"/>
                  <a:pt x="10408841" y="245615"/>
                </a:cubicBezTo>
                <a:cubicBezTo>
                  <a:pt x="10411861" y="248681"/>
                  <a:pt x="10417671" y="252988"/>
                  <a:pt x="10420971" y="252440"/>
                </a:cubicBezTo>
                <a:cubicBezTo>
                  <a:pt x="10435287" y="249995"/>
                  <a:pt x="10449276" y="245943"/>
                  <a:pt x="10465635" y="241892"/>
                </a:cubicBezTo>
                <a:cubicBezTo>
                  <a:pt x="10406052" y="171299"/>
                  <a:pt x="10325275" y="134287"/>
                  <a:pt x="10220516" y="133667"/>
                </a:cubicBezTo>
                <a:lnTo>
                  <a:pt x="10220516" y="120198"/>
                </a:lnTo>
                <a:lnTo>
                  <a:pt x="10252399" y="120198"/>
                </a:lnTo>
                <a:lnTo>
                  <a:pt x="10252353" y="120307"/>
                </a:lnTo>
                <a:cubicBezTo>
                  <a:pt x="10263925" y="120198"/>
                  <a:pt x="10268805" y="115343"/>
                  <a:pt x="10266064" y="106838"/>
                </a:cubicBezTo>
                <a:cubicBezTo>
                  <a:pt x="10261229" y="92274"/>
                  <a:pt x="10240733" y="80485"/>
                  <a:pt x="10220795" y="80777"/>
                </a:cubicBezTo>
                <a:lnTo>
                  <a:pt x="10220516" y="80777"/>
                </a:lnTo>
                <a:lnTo>
                  <a:pt x="10220516" y="73148"/>
                </a:lnTo>
                <a:cubicBezTo>
                  <a:pt x="10238642" y="72126"/>
                  <a:pt x="10255746" y="81361"/>
                  <a:pt x="10276427" y="100962"/>
                </a:cubicBezTo>
                <a:lnTo>
                  <a:pt x="10304778" y="73842"/>
                </a:lnTo>
                <a:cubicBezTo>
                  <a:pt x="10287303" y="50335"/>
                  <a:pt x="10253794" y="38253"/>
                  <a:pt x="10220516" y="38180"/>
                </a:cubicBezTo>
                <a:lnTo>
                  <a:pt x="10220516" y="30588"/>
                </a:lnTo>
                <a:cubicBezTo>
                  <a:pt x="10220841" y="30552"/>
                  <a:pt x="10221166" y="30552"/>
                  <a:pt x="10221538" y="30552"/>
                </a:cubicBezTo>
                <a:cubicBezTo>
                  <a:pt x="10258953" y="30369"/>
                  <a:pt x="10289022" y="43728"/>
                  <a:pt x="10313052" y="66943"/>
                </a:cubicBezTo>
                <a:lnTo>
                  <a:pt x="10350559" y="42451"/>
                </a:lnTo>
                <a:cubicBezTo>
                  <a:pt x="10330666" y="22594"/>
                  <a:pt x="10307567" y="8359"/>
                  <a:pt x="10281355" y="37"/>
                </a:cubicBezTo>
                <a:lnTo>
                  <a:pt x="10308730" y="37"/>
                </a:lnTo>
                <a:cubicBezTo>
                  <a:pt x="10325601" y="7738"/>
                  <a:pt x="10340799" y="17521"/>
                  <a:pt x="10353719" y="29018"/>
                </a:cubicBezTo>
                <a:cubicBezTo>
                  <a:pt x="10356787" y="31829"/>
                  <a:pt x="10364363" y="34895"/>
                  <a:pt x="10367708" y="33800"/>
                </a:cubicBezTo>
                <a:cubicBezTo>
                  <a:pt x="10379606" y="29967"/>
                  <a:pt x="10390575" y="24346"/>
                  <a:pt x="10403635" y="18652"/>
                </a:cubicBezTo>
                <a:cubicBezTo>
                  <a:pt x="10397640" y="12155"/>
                  <a:pt x="10391133" y="5950"/>
                  <a:pt x="10384255" y="37"/>
                </a:cubicBezTo>
                <a:lnTo>
                  <a:pt x="10401823" y="37"/>
                </a:lnTo>
                <a:cubicBezTo>
                  <a:pt x="10403588" y="1679"/>
                  <a:pt x="10405309" y="3322"/>
                  <a:pt x="10407028" y="5037"/>
                </a:cubicBezTo>
                <a:cubicBezTo>
                  <a:pt x="10410560" y="8468"/>
                  <a:pt x="10416417" y="13761"/>
                  <a:pt x="10419996" y="13250"/>
                </a:cubicBezTo>
                <a:cubicBezTo>
                  <a:pt x="10434821" y="11060"/>
                  <a:pt x="10449183" y="6972"/>
                  <a:pt x="10465821" y="3066"/>
                </a:cubicBezTo>
                <a:cubicBezTo>
                  <a:pt x="10464985" y="2044"/>
                  <a:pt x="10464102" y="1059"/>
                  <a:pt x="10463218" y="37"/>
                </a:cubicBezTo>
                <a:lnTo>
                  <a:pt x="10489199" y="37"/>
                </a:lnTo>
                <a:cubicBezTo>
                  <a:pt x="10491710" y="657"/>
                  <a:pt x="10494776" y="876"/>
                  <a:pt x="10498309" y="767"/>
                </a:cubicBezTo>
                <a:cubicBezTo>
                  <a:pt x="10516807" y="73"/>
                  <a:pt x="10535398" y="219"/>
                  <a:pt x="10553850" y="840"/>
                </a:cubicBezTo>
                <a:cubicBezTo>
                  <a:pt x="10556870" y="986"/>
                  <a:pt x="10559938" y="730"/>
                  <a:pt x="10562820" y="0"/>
                </a:cubicBezTo>
                <a:close/>
                <a:moveTo>
                  <a:pt x="9952343" y="0"/>
                </a:moveTo>
                <a:lnTo>
                  <a:pt x="9978139" y="0"/>
                </a:lnTo>
                <a:cubicBezTo>
                  <a:pt x="9977674" y="511"/>
                  <a:pt x="9977256" y="1022"/>
                  <a:pt x="9976838" y="1533"/>
                </a:cubicBezTo>
                <a:cubicBezTo>
                  <a:pt x="9979393" y="3395"/>
                  <a:pt x="9979997" y="4234"/>
                  <a:pt x="9980881" y="4417"/>
                </a:cubicBezTo>
                <a:cubicBezTo>
                  <a:pt x="9990501" y="6753"/>
                  <a:pt x="10000494" y="8286"/>
                  <a:pt x="10009557" y="11425"/>
                </a:cubicBezTo>
                <a:cubicBezTo>
                  <a:pt x="10020898" y="15404"/>
                  <a:pt x="10026939" y="12447"/>
                  <a:pt x="10034515" y="5147"/>
                </a:cubicBezTo>
                <a:cubicBezTo>
                  <a:pt x="10036328" y="3431"/>
                  <a:pt x="10038140" y="1716"/>
                  <a:pt x="10040000" y="37"/>
                </a:cubicBezTo>
                <a:lnTo>
                  <a:pt x="10056917" y="37"/>
                </a:lnTo>
                <a:cubicBezTo>
                  <a:pt x="10050085" y="5986"/>
                  <a:pt x="10043672" y="12228"/>
                  <a:pt x="10037722" y="18762"/>
                </a:cubicBezTo>
                <a:lnTo>
                  <a:pt x="10079738" y="36392"/>
                </a:lnTo>
                <a:cubicBezTo>
                  <a:pt x="10095633" y="21244"/>
                  <a:pt x="10113154" y="9016"/>
                  <a:pt x="10132535" y="37"/>
                </a:cubicBezTo>
                <a:lnTo>
                  <a:pt x="10161722" y="37"/>
                </a:lnTo>
                <a:cubicBezTo>
                  <a:pt x="10133557" y="8432"/>
                  <a:pt x="10108786" y="23178"/>
                  <a:pt x="10092100" y="43473"/>
                </a:cubicBezTo>
                <a:lnTo>
                  <a:pt x="10128445" y="67125"/>
                </a:lnTo>
                <a:cubicBezTo>
                  <a:pt x="10152474" y="43436"/>
                  <a:pt x="10182777" y="30588"/>
                  <a:pt x="10220284" y="30588"/>
                </a:cubicBezTo>
                <a:lnTo>
                  <a:pt x="10220469" y="30588"/>
                </a:lnTo>
                <a:lnTo>
                  <a:pt x="10220469" y="38253"/>
                </a:lnTo>
                <a:cubicBezTo>
                  <a:pt x="10190539" y="38071"/>
                  <a:pt x="10160607" y="47597"/>
                  <a:pt x="10142016" y="66760"/>
                </a:cubicBezTo>
                <a:lnTo>
                  <a:pt x="10141830" y="66943"/>
                </a:lnTo>
                <a:cubicBezTo>
                  <a:pt x="10139693" y="69169"/>
                  <a:pt x="10136997" y="73623"/>
                  <a:pt x="10138485" y="74900"/>
                </a:cubicBezTo>
                <a:cubicBezTo>
                  <a:pt x="10146711" y="83916"/>
                  <a:pt x="10155913" y="92384"/>
                  <a:pt x="10165255" y="101473"/>
                </a:cubicBezTo>
                <a:cubicBezTo>
                  <a:pt x="10183381" y="81397"/>
                  <a:pt x="10201181" y="72126"/>
                  <a:pt x="10220423" y="73440"/>
                </a:cubicBezTo>
                <a:lnTo>
                  <a:pt x="10220423" y="80923"/>
                </a:lnTo>
                <a:lnTo>
                  <a:pt x="10220330" y="80923"/>
                </a:lnTo>
                <a:cubicBezTo>
                  <a:pt x="10200995" y="80704"/>
                  <a:pt x="10181289" y="91800"/>
                  <a:pt x="10175852" y="106072"/>
                </a:cubicBezTo>
                <a:cubicBezTo>
                  <a:pt x="10172366" y="115197"/>
                  <a:pt x="10177106" y="120307"/>
                  <a:pt x="10189469" y="120307"/>
                </a:cubicBezTo>
                <a:lnTo>
                  <a:pt x="10220469" y="120307"/>
                </a:lnTo>
                <a:lnTo>
                  <a:pt x="10220469" y="133265"/>
                </a:lnTo>
                <a:cubicBezTo>
                  <a:pt x="10215868" y="133265"/>
                  <a:pt x="10211174" y="133338"/>
                  <a:pt x="10206527" y="133520"/>
                </a:cubicBezTo>
                <a:lnTo>
                  <a:pt x="10206388" y="133593"/>
                </a:lnTo>
                <a:cubicBezTo>
                  <a:pt x="10091868" y="137937"/>
                  <a:pt x="10004863" y="196630"/>
                  <a:pt x="9978603" y="242914"/>
                </a:cubicBezTo>
                <a:cubicBezTo>
                  <a:pt x="9988643" y="245323"/>
                  <a:pt x="9999099" y="246965"/>
                  <a:pt x="10008581" y="250287"/>
                </a:cubicBezTo>
                <a:cubicBezTo>
                  <a:pt x="10020292" y="254411"/>
                  <a:pt x="10026614" y="251929"/>
                  <a:pt x="10034794" y="244191"/>
                </a:cubicBezTo>
                <a:cubicBezTo>
                  <a:pt x="10085175" y="196083"/>
                  <a:pt x="10147176" y="171956"/>
                  <a:pt x="10220469" y="173051"/>
                </a:cubicBezTo>
                <a:lnTo>
                  <a:pt x="10220469" y="182906"/>
                </a:lnTo>
                <a:cubicBezTo>
                  <a:pt x="10213219" y="182833"/>
                  <a:pt x="10205968" y="183052"/>
                  <a:pt x="10198765" y="183600"/>
                </a:cubicBezTo>
                <a:cubicBezTo>
                  <a:pt x="10131559" y="188673"/>
                  <a:pt x="10078110" y="213676"/>
                  <a:pt x="10037629" y="257806"/>
                </a:cubicBezTo>
                <a:cubicBezTo>
                  <a:pt x="10048784" y="262587"/>
                  <a:pt x="10057707" y="265508"/>
                  <a:pt x="10065283" y="269888"/>
                </a:cubicBezTo>
                <a:cubicBezTo>
                  <a:pt x="10075648" y="275910"/>
                  <a:pt x="10081736" y="274012"/>
                  <a:pt x="10090055" y="266712"/>
                </a:cubicBezTo>
                <a:cubicBezTo>
                  <a:pt x="10125192" y="235796"/>
                  <a:pt x="10172738" y="220247"/>
                  <a:pt x="10220469" y="220393"/>
                </a:cubicBezTo>
                <a:lnTo>
                  <a:pt x="10220469" y="230503"/>
                </a:lnTo>
                <a:cubicBezTo>
                  <a:pt x="10215497" y="230503"/>
                  <a:pt x="10210338" y="230722"/>
                  <a:pt x="10205178" y="231051"/>
                </a:cubicBezTo>
                <a:cubicBezTo>
                  <a:pt x="10158377" y="234226"/>
                  <a:pt x="10120033" y="251272"/>
                  <a:pt x="10090939" y="281751"/>
                </a:cubicBezTo>
                <a:lnTo>
                  <a:pt x="10128120" y="306133"/>
                </a:lnTo>
                <a:cubicBezTo>
                  <a:pt x="10151870" y="283539"/>
                  <a:pt x="10181057" y="269997"/>
                  <a:pt x="10218983" y="269742"/>
                </a:cubicBezTo>
                <a:lnTo>
                  <a:pt x="10220469" y="269742"/>
                </a:lnTo>
                <a:lnTo>
                  <a:pt x="10220469" y="277553"/>
                </a:lnTo>
                <a:cubicBezTo>
                  <a:pt x="10189887" y="277407"/>
                  <a:pt x="10159213" y="287080"/>
                  <a:pt x="10141226" y="306535"/>
                </a:cubicBezTo>
                <a:cubicBezTo>
                  <a:pt x="10139228" y="308725"/>
                  <a:pt x="10137369" y="313178"/>
                  <a:pt x="10138624" y="314638"/>
                </a:cubicBezTo>
                <a:cubicBezTo>
                  <a:pt x="10146758" y="323471"/>
                  <a:pt x="10155820" y="331647"/>
                  <a:pt x="10164883" y="340334"/>
                </a:cubicBezTo>
                <a:cubicBezTo>
                  <a:pt x="10183939" y="320259"/>
                  <a:pt x="10201181" y="311097"/>
                  <a:pt x="10220423" y="312740"/>
                </a:cubicBezTo>
                <a:lnTo>
                  <a:pt x="10220423" y="320770"/>
                </a:lnTo>
                <a:cubicBezTo>
                  <a:pt x="10201042" y="320441"/>
                  <a:pt x="10183428" y="329530"/>
                  <a:pt x="10176084" y="343619"/>
                </a:cubicBezTo>
                <a:cubicBezTo>
                  <a:pt x="10170879" y="354241"/>
                  <a:pt x="10177106" y="359972"/>
                  <a:pt x="10191422" y="359497"/>
                </a:cubicBezTo>
                <a:cubicBezTo>
                  <a:pt x="10201088" y="359133"/>
                  <a:pt x="10210756" y="358986"/>
                  <a:pt x="10220423" y="359023"/>
                </a:cubicBezTo>
                <a:lnTo>
                  <a:pt x="10220423" y="373003"/>
                </a:lnTo>
                <a:cubicBezTo>
                  <a:pt x="10143701" y="372483"/>
                  <a:pt x="10079476" y="393090"/>
                  <a:pt x="10026551" y="432715"/>
                </a:cubicBezTo>
                <a:lnTo>
                  <a:pt x="9997666" y="459652"/>
                </a:lnTo>
                <a:lnTo>
                  <a:pt x="9971917" y="459652"/>
                </a:lnTo>
                <a:lnTo>
                  <a:pt x="9997380" y="430455"/>
                </a:lnTo>
                <a:cubicBezTo>
                  <a:pt x="9983808" y="421476"/>
                  <a:pt x="9970191" y="412497"/>
                  <a:pt x="9956526" y="403518"/>
                </a:cubicBezTo>
                <a:cubicBezTo>
                  <a:pt x="9955643" y="403079"/>
                  <a:pt x="9954761" y="402715"/>
                  <a:pt x="9953785" y="402459"/>
                </a:cubicBezTo>
                <a:lnTo>
                  <a:pt x="9953785" y="402532"/>
                </a:lnTo>
                <a:cubicBezTo>
                  <a:pt x="9942664" y="398891"/>
                  <a:pt x="9930764" y="397041"/>
                  <a:pt x="9918858" y="396794"/>
                </a:cubicBezTo>
                <a:cubicBezTo>
                  <a:pt x="9883143" y="396055"/>
                  <a:pt x="9847388" y="409750"/>
                  <a:pt x="9832572" y="432828"/>
                </a:cubicBezTo>
                <a:lnTo>
                  <a:pt x="9861105" y="459652"/>
                </a:lnTo>
                <a:lnTo>
                  <a:pt x="9834521" y="459652"/>
                </a:lnTo>
                <a:lnTo>
                  <a:pt x="9816312" y="438804"/>
                </a:lnTo>
                <a:cubicBezTo>
                  <a:pt x="9769070" y="401736"/>
                  <a:pt x="9688366" y="374600"/>
                  <a:pt x="9610041" y="373149"/>
                </a:cubicBezTo>
                <a:lnTo>
                  <a:pt x="9610041" y="358840"/>
                </a:lnTo>
                <a:cubicBezTo>
                  <a:pt x="9619800" y="358840"/>
                  <a:pt x="9629654" y="359023"/>
                  <a:pt x="9639367" y="359315"/>
                </a:cubicBezTo>
                <a:lnTo>
                  <a:pt x="9639367" y="359388"/>
                </a:lnTo>
                <a:cubicBezTo>
                  <a:pt x="9652893" y="359826"/>
                  <a:pt x="9659168" y="354570"/>
                  <a:pt x="9654984" y="344350"/>
                </a:cubicBezTo>
                <a:cubicBezTo>
                  <a:pt x="9648570" y="330224"/>
                  <a:pt x="9631698" y="320697"/>
                  <a:pt x="9612597" y="320478"/>
                </a:cubicBezTo>
                <a:cubicBezTo>
                  <a:pt x="9611715" y="320478"/>
                  <a:pt x="9610877" y="320478"/>
                  <a:pt x="9610041" y="320514"/>
                </a:cubicBezTo>
                <a:lnTo>
                  <a:pt x="9610041" y="311827"/>
                </a:lnTo>
                <a:cubicBezTo>
                  <a:pt x="9627935" y="310769"/>
                  <a:pt x="9644852" y="320040"/>
                  <a:pt x="9665906" y="339641"/>
                </a:cubicBezTo>
                <a:cubicBezTo>
                  <a:pt x="9674225" y="331720"/>
                  <a:pt x="9683057" y="324128"/>
                  <a:pt x="9690585" y="315915"/>
                </a:cubicBezTo>
                <a:cubicBezTo>
                  <a:pt x="9692398" y="313944"/>
                  <a:pt x="9691794" y="309053"/>
                  <a:pt x="9689888" y="306900"/>
                </a:cubicBezTo>
                <a:cubicBezTo>
                  <a:pt x="9672785" y="287189"/>
                  <a:pt x="9641320" y="277407"/>
                  <a:pt x="9610041" y="277553"/>
                </a:cubicBezTo>
                <a:lnTo>
                  <a:pt x="9610041" y="269778"/>
                </a:lnTo>
                <a:cubicBezTo>
                  <a:pt x="9610505" y="269742"/>
                  <a:pt x="9610924" y="269742"/>
                  <a:pt x="9611388" y="269742"/>
                </a:cubicBezTo>
                <a:cubicBezTo>
                  <a:pt x="9649407" y="269778"/>
                  <a:pt x="9678594" y="283430"/>
                  <a:pt x="9702808" y="305914"/>
                </a:cubicBezTo>
                <a:lnTo>
                  <a:pt x="9740176" y="281130"/>
                </a:lnTo>
                <a:cubicBezTo>
                  <a:pt x="9705365" y="247732"/>
                  <a:pt x="9662699" y="230175"/>
                  <a:pt x="9610041" y="230576"/>
                </a:cubicBezTo>
                <a:lnTo>
                  <a:pt x="9610041" y="220648"/>
                </a:lnTo>
                <a:cubicBezTo>
                  <a:pt x="9623472" y="220794"/>
                  <a:pt x="9636858" y="221999"/>
                  <a:pt x="9649964" y="224225"/>
                </a:cubicBezTo>
                <a:cubicBezTo>
                  <a:pt x="9687192" y="230430"/>
                  <a:pt x="9717449" y="245761"/>
                  <a:pt x="9743012" y="267734"/>
                </a:cubicBezTo>
                <a:cubicBezTo>
                  <a:pt x="9746311" y="270618"/>
                  <a:pt x="9753701" y="273830"/>
                  <a:pt x="9757001" y="272771"/>
                </a:cubicBezTo>
                <a:cubicBezTo>
                  <a:pt x="9768945" y="268902"/>
                  <a:pt x="9779868" y="263318"/>
                  <a:pt x="9793485" y="257295"/>
                </a:cubicBezTo>
                <a:cubicBezTo>
                  <a:pt x="9744963" y="207581"/>
                  <a:pt x="9684265" y="182067"/>
                  <a:pt x="9610041" y="182724"/>
                </a:cubicBezTo>
                <a:lnTo>
                  <a:pt x="9610041" y="172868"/>
                </a:lnTo>
                <a:cubicBezTo>
                  <a:pt x="9624774" y="173014"/>
                  <a:pt x="9639460" y="174036"/>
                  <a:pt x="9653962" y="175935"/>
                </a:cubicBezTo>
                <a:cubicBezTo>
                  <a:pt x="9713359" y="183563"/>
                  <a:pt x="9761184" y="208238"/>
                  <a:pt x="9798366" y="245615"/>
                </a:cubicBezTo>
                <a:cubicBezTo>
                  <a:pt x="9801386" y="248681"/>
                  <a:pt x="9807196" y="252988"/>
                  <a:pt x="9810496" y="252440"/>
                </a:cubicBezTo>
                <a:cubicBezTo>
                  <a:pt x="9824811" y="249995"/>
                  <a:pt x="9838801" y="245943"/>
                  <a:pt x="9855160" y="241892"/>
                </a:cubicBezTo>
                <a:cubicBezTo>
                  <a:pt x="9795577" y="171299"/>
                  <a:pt x="9714799" y="134287"/>
                  <a:pt x="9610041" y="133667"/>
                </a:cubicBezTo>
                <a:lnTo>
                  <a:pt x="9610041" y="120198"/>
                </a:lnTo>
                <a:lnTo>
                  <a:pt x="9641924" y="120198"/>
                </a:lnTo>
                <a:lnTo>
                  <a:pt x="9641878" y="120307"/>
                </a:lnTo>
                <a:cubicBezTo>
                  <a:pt x="9653450" y="120198"/>
                  <a:pt x="9658330" y="115343"/>
                  <a:pt x="9655589" y="106838"/>
                </a:cubicBezTo>
                <a:cubicBezTo>
                  <a:pt x="9650754" y="92274"/>
                  <a:pt x="9630258" y="80485"/>
                  <a:pt x="9610320" y="80777"/>
                </a:cubicBezTo>
                <a:lnTo>
                  <a:pt x="9610041" y="80777"/>
                </a:lnTo>
                <a:lnTo>
                  <a:pt x="9610041" y="73148"/>
                </a:lnTo>
                <a:cubicBezTo>
                  <a:pt x="9628166" y="72126"/>
                  <a:pt x="9645271" y="81361"/>
                  <a:pt x="9665952" y="100962"/>
                </a:cubicBezTo>
                <a:lnTo>
                  <a:pt x="9694303" y="73842"/>
                </a:lnTo>
                <a:cubicBezTo>
                  <a:pt x="9676828" y="50335"/>
                  <a:pt x="9643318" y="38253"/>
                  <a:pt x="9610041" y="38180"/>
                </a:cubicBezTo>
                <a:lnTo>
                  <a:pt x="9610041" y="30588"/>
                </a:lnTo>
                <a:cubicBezTo>
                  <a:pt x="9610366" y="30552"/>
                  <a:pt x="9610691" y="30552"/>
                  <a:pt x="9611063" y="30552"/>
                </a:cubicBezTo>
                <a:cubicBezTo>
                  <a:pt x="9648478" y="30369"/>
                  <a:pt x="9678547" y="43728"/>
                  <a:pt x="9702576" y="66943"/>
                </a:cubicBezTo>
                <a:lnTo>
                  <a:pt x="9740084" y="42451"/>
                </a:lnTo>
                <a:cubicBezTo>
                  <a:pt x="9720191" y="22594"/>
                  <a:pt x="9697092" y="8359"/>
                  <a:pt x="9670879" y="37"/>
                </a:cubicBezTo>
                <a:lnTo>
                  <a:pt x="9698254" y="37"/>
                </a:lnTo>
                <a:cubicBezTo>
                  <a:pt x="9715126" y="7738"/>
                  <a:pt x="9730323" y="17521"/>
                  <a:pt x="9743244" y="29018"/>
                </a:cubicBezTo>
                <a:cubicBezTo>
                  <a:pt x="9746311" y="31829"/>
                  <a:pt x="9753887" y="34895"/>
                  <a:pt x="9757233" y="33800"/>
                </a:cubicBezTo>
                <a:cubicBezTo>
                  <a:pt x="9769131" y="29967"/>
                  <a:pt x="9780100" y="24346"/>
                  <a:pt x="9793160" y="18652"/>
                </a:cubicBezTo>
                <a:cubicBezTo>
                  <a:pt x="9787165" y="12155"/>
                  <a:pt x="9780658" y="5950"/>
                  <a:pt x="9773779" y="37"/>
                </a:cubicBezTo>
                <a:lnTo>
                  <a:pt x="9791348" y="37"/>
                </a:lnTo>
                <a:cubicBezTo>
                  <a:pt x="9793113" y="1679"/>
                  <a:pt x="9794834" y="3322"/>
                  <a:pt x="9796553" y="5037"/>
                </a:cubicBezTo>
                <a:cubicBezTo>
                  <a:pt x="9800085" y="8468"/>
                  <a:pt x="9805942" y="13761"/>
                  <a:pt x="9809520" y="13250"/>
                </a:cubicBezTo>
                <a:cubicBezTo>
                  <a:pt x="9824346" y="11060"/>
                  <a:pt x="9838708" y="6972"/>
                  <a:pt x="9855346" y="3066"/>
                </a:cubicBezTo>
                <a:cubicBezTo>
                  <a:pt x="9854510" y="2044"/>
                  <a:pt x="9853626" y="1059"/>
                  <a:pt x="9852743" y="37"/>
                </a:cubicBezTo>
                <a:lnTo>
                  <a:pt x="9878724" y="37"/>
                </a:lnTo>
                <a:cubicBezTo>
                  <a:pt x="9881235" y="657"/>
                  <a:pt x="9884301" y="876"/>
                  <a:pt x="9887834" y="767"/>
                </a:cubicBezTo>
                <a:cubicBezTo>
                  <a:pt x="9906332" y="73"/>
                  <a:pt x="9924923" y="219"/>
                  <a:pt x="9943374" y="840"/>
                </a:cubicBezTo>
                <a:cubicBezTo>
                  <a:pt x="9946395" y="986"/>
                  <a:pt x="9949462" y="730"/>
                  <a:pt x="9952343" y="0"/>
                </a:cubicBezTo>
                <a:close/>
                <a:moveTo>
                  <a:pt x="9341868" y="0"/>
                </a:moveTo>
                <a:lnTo>
                  <a:pt x="9367664" y="0"/>
                </a:lnTo>
                <a:cubicBezTo>
                  <a:pt x="9367199" y="511"/>
                  <a:pt x="9366781" y="1022"/>
                  <a:pt x="9366363" y="1533"/>
                </a:cubicBezTo>
                <a:cubicBezTo>
                  <a:pt x="9368918" y="3395"/>
                  <a:pt x="9369522" y="4234"/>
                  <a:pt x="9370405" y="4417"/>
                </a:cubicBezTo>
                <a:cubicBezTo>
                  <a:pt x="9380026" y="6753"/>
                  <a:pt x="9390018" y="8286"/>
                  <a:pt x="9399082" y="11425"/>
                </a:cubicBezTo>
                <a:cubicBezTo>
                  <a:pt x="9410423" y="15404"/>
                  <a:pt x="9416464" y="12447"/>
                  <a:pt x="9424040" y="5147"/>
                </a:cubicBezTo>
                <a:cubicBezTo>
                  <a:pt x="9425852" y="3431"/>
                  <a:pt x="9427665" y="1716"/>
                  <a:pt x="9429524" y="37"/>
                </a:cubicBezTo>
                <a:lnTo>
                  <a:pt x="9446442" y="37"/>
                </a:lnTo>
                <a:cubicBezTo>
                  <a:pt x="9439610" y="5986"/>
                  <a:pt x="9433196" y="12228"/>
                  <a:pt x="9427247" y="18762"/>
                </a:cubicBezTo>
                <a:lnTo>
                  <a:pt x="9469263" y="36392"/>
                </a:lnTo>
                <a:cubicBezTo>
                  <a:pt x="9485158" y="21244"/>
                  <a:pt x="9502679" y="9016"/>
                  <a:pt x="9522060" y="37"/>
                </a:cubicBezTo>
                <a:lnTo>
                  <a:pt x="9551247" y="37"/>
                </a:lnTo>
                <a:cubicBezTo>
                  <a:pt x="9523082" y="8432"/>
                  <a:pt x="9498311" y="23178"/>
                  <a:pt x="9481624" y="43473"/>
                </a:cubicBezTo>
                <a:lnTo>
                  <a:pt x="9517970" y="67125"/>
                </a:lnTo>
                <a:cubicBezTo>
                  <a:pt x="9541999" y="43436"/>
                  <a:pt x="9572301" y="30588"/>
                  <a:pt x="9609809" y="30588"/>
                </a:cubicBezTo>
                <a:lnTo>
                  <a:pt x="9609994" y="30588"/>
                </a:lnTo>
                <a:lnTo>
                  <a:pt x="9609994" y="38253"/>
                </a:lnTo>
                <a:cubicBezTo>
                  <a:pt x="9580063" y="38071"/>
                  <a:pt x="9550132" y="47597"/>
                  <a:pt x="9531541" y="66760"/>
                </a:cubicBezTo>
                <a:lnTo>
                  <a:pt x="9531355" y="66943"/>
                </a:lnTo>
                <a:cubicBezTo>
                  <a:pt x="9529218" y="69169"/>
                  <a:pt x="9526522" y="73623"/>
                  <a:pt x="9528009" y="74900"/>
                </a:cubicBezTo>
                <a:cubicBezTo>
                  <a:pt x="9536235" y="83916"/>
                  <a:pt x="9545438" y="92384"/>
                  <a:pt x="9554780" y="101473"/>
                </a:cubicBezTo>
                <a:cubicBezTo>
                  <a:pt x="9572906" y="81397"/>
                  <a:pt x="9590706" y="72126"/>
                  <a:pt x="9609948" y="73440"/>
                </a:cubicBezTo>
                <a:lnTo>
                  <a:pt x="9609948" y="80923"/>
                </a:lnTo>
                <a:lnTo>
                  <a:pt x="9609855" y="80923"/>
                </a:lnTo>
                <a:cubicBezTo>
                  <a:pt x="9590520" y="80704"/>
                  <a:pt x="9570814" y="91800"/>
                  <a:pt x="9565377" y="106072"/>
                </a:cubicBezTo>
                <a:cubicBezTo>
                  <a:pt x="9561891" y="115197"/>
                  <a:pt x="9566631" y="120307"/>
                  <a:pt x="9578994" y="120307"/>
                </a:cubicBezTo>
                <a:lnTo>
                  <a:pt x="9609994" y="120307"/>
                </a:lnTo>
                <a:lnTo>
                  <a:pt x="9609994" y="133265"/>
                </a:lnTo>
                <a:cubicBezTo>
                  <a:pt x="9605393" y="133265"/>
                  <a:pt x="9600699" y="133338"/>
                  <a:pt x="9596052" y="133520"/>
                </a:cubicBezTo>
                <a:lnTo>
                  <a:pt x="9595913" y="133593"/>
                </a:lnTo>
                <a:cubicBezTo>
                  <a:pt x="9481392" y="137937"/>
                  <a:pt x="9394387" y="196630"/>
                  <a:pt x="9368128" y="242914"/>
                </a:cubicBezTo>
                <a:cubicBezTo>
                  <a:pt x="9378167" y="245323"/>
                  <a:pt x="9388624" y="246965"/>
                  <a:pt x="9398105" y="250287"/>
                </a:cubicBezTo>
                <a:cubicBezTo>
                  <a:pt x="9409817" y="254411"/>
                  <a:pt x="9416139" y="251929"/>
                  <a:pt x="9424319" y="244191"/>
                </a:cubicBezTo>
                <a:cubicBezTo>
                  <a:pt x="9474700" y="196083"/>
                  <a:pt x="9536701" y="171956"/>
                  <a:pt x="9609994" y="173051"/>
                </a:cubicBezTo>
                <a:lnTo>
                  <a:pt x="9609994" y="182906"/>
                </a:lnTo>
                <a:cubicBezTo>
                  <a:pt x="9602744" y="182833"/>
                  <a:pt x="9595493" y="183052"/>
                  <a:pt x="9588289" y="183600"/>
                </a:cubicBezTo>
                <a:cubicBezTo>
                  <a:pt x="9521083" y="188673"/>
                  <a:pt x="9467635" y="213676"/>
                  <a:pt x="9427154" y="257806"/>
                </a:cubicBezTo>
                <a:cubicBezTo>
                  <a:pt x="9438309" y="262587"/>
                  <a:pt x="9447232" y="265508"/>
                  <a:pt x="9454808" y="269888"/>
                </a:cubicBezTo>
                <a:cubicBezTo>
                  <a:pt x="9465172" y="275910"/>
                  <a:pt x="9471261" y="274012"/>
                  <a:pt x="9479580" y="266712"/>
                </a:cubicBezTo>
                <a:cubicBezTo>
                  <a:pt x="9514717" y="235796"/>
                  <a:pt x="9562263" y="220247"/>
                  <a:pt x="9609994" y="220393"/>
                </a:cubicBezTo>
                <a:lnTo>
                  <a:pt x="9609994" y="230503"/>
                </a:lnTo>
                <a:cubicBezTo>
                  <a:pt x="9605022" y="230503"/>
                  <a:pt x="9599862" y="230722"/>
                  <a:pt x="9594703" y="231051"/>
                </a:cubicBezTo>
                <a:cubicBezTo>
                  <a:pt x="9547901" y="234226"/>
                  <a:pt x="9509558" y="251272"/>
                  <a:pt x="9480463" y="281751"/>
                </a:cubicBezTo>
                <a:lnTo>
                  <a:pt x="9517645" y="306133"/>
                </a:lnTo>
                <a:cubicBezTo>
                  <a:pt x="9541395" y="283539"/>
                  <a:pt x="9570582" y="269997"/>
                  <a:pt x="9608508" y="269742"/>
                </a:cubicBezTo>
                <a:lnTo>
                  <a:pt x="9609994" y="269742"/>
                </a:lnTo>
                <a:lnTo>
                  <a:pt x="9609994" y="277553"/>
                </a:lnTo>
                <a:cubicBezTo>
                  <a:pt x="9579412" y="277407"/>
                  <a:pt x="9548737" y="287080"/>
                  <a:pt x="9530751" y="306535"/>
                </a:cubicBezTo>
                <a:cubicBezTo>
                  <a:pt x="9528752" y="308725"/>
                  <a:pt x="9526894" y="313178"/>
                  <a:pt x="9528148" y="314638"/>
                </a:cubicBezTo>
                <a:cubicBezTo>
                  <a:pt x="9536283" y="323471"/>
                  <a:pt x="9545345" y="331647"/>
                  <a:pt x="9554408" y="340334"/>
                </a:cubicBezTo>
                <a:cubicBezTo>
                  <a:pt x="9573464" y="320259"/>
                  <a:pt x="9590706" y="311097"/>
                  <a:pt x="9609948" y="312740"/>
                </a:cubicBezTo>
                <a:lnTo>
                  <a:pt x="9609948" y="320770"/>
                </a:lnTo>
                <a:cubicBezTo>
                  <a:pt x="9590567" y="320441"/>
                  <a:pt x="9572953" y="329530"/>
                  <a:pt x="9565609" y="343619"/>
                </a:cubicBezTo>
                <a:cubicBezTo>
                  <a:pt x="9560403" y="354241"/>
                  <a:pt x="9566631" y="359972"/>
                  <a:pt x="9580947" y="359497"/>
                </a:cubicBezTo>
                <a:cubicBezTo>
                  <a:pt x="9590613" y="359133"/>
                  <a:pt x="9600280" y="358986"/>
                  <a:pt x="9609948" y="359023"/>
                </a:cubicBezTo>
                <a:lnTo>
                  <a:pt x="9609948" y="373003"/>
                </a:lnTo>
                <a:cubicBezTo>
                  <a:pt x="9533226" y="372483"/>
                  <a:pt x="9469000" y="393090"/>
                  <a:pt x="9416076" y="432715"/>
                </a:cubicBezTo>
                <a:lnTo>
                  <a:pt x="9387191" y="459652"/>
                </a:lnTo>
                <a:lnTo>
                  <a:pt x="9361442" y="459652"/>
                </a:lnTo>
                <a:lnTo>
                  <a:pt x="9386905" y="430455"/>
                </a:lnTo>
                <a:cubicBezTo>
                  <a:pt x="9373333" y="421476"/>
                  <a:pt x="9359716" y="412497"/>
                  <a:pt x="9346051" y="403518"/>
                </a:cubicBezTo>
                <a:cubicBezTo>
                  <a:pt x="9345168" y="403079"/>
                  <a:pt x="9344286" y="402715"/>
                  <a:pt x="9343310" y="402459"/>
                </a:cubicBezTo>
                <a:lnTo>
                  <a:pt x="9343310" y="402532"/>
                </a:lnTo>
                <a:cubicBezTo>
                  <a:pt x="9332190" y="398891"/>
                  <a:pt x="9320289" y="397041"/>
                  <a:pt x="9308383" y="396794"/>
                </a:cubicBezTo>
                <a:cubicBezTo>
                  <a:pt x="9272667" y="396055"/>
                  <a:pt x="9236912" y="409750"/>
                  <a:pt x="9222097" y="432828"/>
                </a:cubicBezTo>
                <a:lnTo>
                  <a:pt x="9250630" y="459652"/>
                </a:lnTo>
                <a:lnTo>
                  <a:pt x="9224046" y="459652"/>
                </a:lnTo>
                <a:lnTo>
                  <a:pt x="9205837" y="438804"/>
                </a:lnTo>
                <a:cubicBezTo>
                  <a:pt x="9158595" y="401736"/>
                  <a:pt x="9077891" y="374600"/>
                  <a:pt x="8999566" y="373149"/>
                </a:cubicBezTo>
                <a:lnTo>
                  <a:pt x="8999566" y="358840"/>
                </a:lnTo>
                <a:cubicBezTo>
                  <a:pt x="9009325" y="358840"/>
                  <a:pt x="9019179" y="359023"/>
                  <a:pt x="9028892" y="359315"/>
                </a:cubicBezTo>
                <a:lnTo>
                  <a:pt x="9028892" y="359388"/>
                </a:lnTo>
                <a:cubicBezTo>
                  <a:pt x="9042418" y="359826"/>
                  <a:pt x="9048692" y="354570"/>
                  <a:pt x="9044509" y="344350"/>
                </a:cubicBezTo>
                <a:cubicBezTo>
                  <a:pt x="9038094" y="330224"/>
                  <a:pt x="9021223" y="320697"/>
                  <a:pt x="9002121" y="320478"/>
                </a:cubicBezTo>
                <a:cubicBezTo>
                  <a:pt x="9001239" y="320478"/>
                  <a:pt x="9000402" y="320478"/>
                  <a:pt x="8999566" y="320514"/>
                </a:cubicBezTo>
                <a:lnTo>
                  <a:pt x="8999566" y="311827"/>
                </a:lnTo>
                <a:cubicBezTo>
                  <a:pt x="9017459" y="310769"/>
                  <a:pt x="9034376" y="320040"/>
                  <a:pt x="9055431" y="339641"/>
                </a:cubicBezTo>
                <a:cubicBezTo>
                  <a:pt x="9063750" y="331720"/>
                  <a:pt x="9072581" y="324128"/>
                  <a:pt x="9080110" y="315915"/>
                </a:cubicBezTo>
                <a:cubicBezTo>
                  <a:pt x="9081923" y="313944"/>
                  <a:pt x="9081318" y="309053"/>
                  <a:pt x="9079413" y="306900"/>
                </a:cubicBezTo>
                <a:cubicBezTo>
                  <a:pt x="9062310" y="287189"/>
                  <a:pt x="9030845" y="277407"/>
                  <a:pt x="8999566" y="277553"/>
                </a:cubicBezTo>
                <a:lnTo>
                  <a:pt x="8999566" y="269778"/>
                </a:lnTo>
                <a:cubicBezTo>
                  <a:pt x="9000030" y="269742"/>
                  <a:pt x="9000449" y="269742"/>
                  <a:pt x="9000913" y="269742"/>
                </a:cubicBezTo>
                <a:cubicBezTo>
                  <a:pt x="9038932" y="269778"/>
                  <a:pt x="9068119" y="283430"/>
                  <a:pt x="9092333" y="305914"/>
                </a:cubicBezTo>
                <a:lnTo>
                  <a:pt x="9129701" y="281130"/>
                </a:lnTo>
                <a:cubicBezTo>
                  <a:pt x="9094890" y="247732"/>
                  <a:pt x="9052224" y="230175"/>
                  <a:pt x="8999566" y="230576"/>
                </a:cubicBezTo>
                <a:lnTo>
                  <a:pt x="8999566" y="220648"/>
                </a:lnTo>
                <a:cubicBezTo>
                  <a:pt x="9012997" y="220794"/>
                  <a:pt x="9026382" y="221999"/>
                  <a:pt x="9039489" y="224225"/>
                </a:cubicBezTo>
                <a:cubicBezTo>
                  <a:pt x="9076717" y="230430"/>
                  <a:pt x="9106974" y="245761"/>
                  <a:pt x="9132536" y="267734"/>
                </a:cubicBezTo>
                <a:cubicBezTo>
                  <a:pt x="9135836" y="270618"/>
                  <a:pt x="9143226" y="273830"/>
                  <a:pt x="9146526" y="272771"/>
                </a:cubicBezTo>
                <a:cubicBezTo>
                  <a:pt x="9158470" y="268902"/>
                  <a:pt x="9169393" y="263318"/>
                  <a:pt x="9183010" y="257295"/>
                </a:cubicBezTo>
                <a:cubicBezTo>
                  <a:pt x="9134488" y="207581"/>
                  <a:pt x="9073790" y="182067"/>
                  <a:pt x="8999566" y="182724"/>
                </a:cubicBezTo>
                <a:lnTo>
                  <a:pt x="8999566" y="172868"/>
                </a:lnTo>
                <a:cubicBezTo>
                  <a:pt x="9014298" y="173014"/>
                  <a:pt x="9028985" y="174036"/>
                  <a:pt x="9043487" y="175935"/>
                </a:cubicBezTo>
                <a:cubicBezTo>
                  <a:pt x="9102884" y="183563"/>
                  <a:pt x="9150709" y="208238"/>
                  <a:pt x="9187890" y="245615"/>
                </a:cubicBezTo>
                <a:cubicBezTo>
                  <a:pt x="9190911" y="248681"/>
                  <a:pt x="9196720" y="252988"/>
                  <a:pt x="9200020" y="252440"/>
                </a:cubicBezTo>
                <a:cubicBezTo>
                  <a:pt x="9214336" y="249995"/>
                  <a:pt x="9228326" y="245943"/>
                  <a:pt x="9244685" y="241892"/>
                </a:cubicBezTo>
                <a:cubicBezTo>
                  <a:pt x="9185102" y="171299"/>
                  <a:pt x="9104324" y="134287"/>
                  <a:pt x="8999566" y="133667"/>
                </a:cubicBezTo>
                <a:lnTo>
                  <a:pt x="8999566" y="120198"/>
                </a:lnTo>
                <a:lnTo>
                  <a:pt x="9031449" y="120198"/>
                </a:lnTo>
                <a:lnTo>
                  <a:pt x="9031403" y="120307"/>
                </a:lnTo>
                <a:cubicBezTo>
                  <a:pt x="9042975" y="120198"/>
                  <a:pt x="9047855" y="115343"/>
                  <a:pt x="9045113" y="106838"/>
                </a:cubicBezTo>
                <a:cubicBezTo>
                  <a:pt x="9040279" y="92274"/>
                  <a:pt x="9019783" y="80485"/>
                  <a:pt x="8999845" y="80777"/>
                </a:cubicBezTo>
                <a:lnTo>
                  <a:pt x="8999566" y="80777"/>
                </a:lnTo>
                <a:lnTo>
                  <a:pt x="8999566" y="73148"/>
                </a:lnTo>
                <a:cubicBezTo>
                  <a:pt x="9017691" y="72126"/>
                  <a:pt x="9034796" y="81361"/>
                  <a:pt x="9055477" y="100962"/>
                </a:cubicBezTo>
                <a:lnTo>
                  <a:pt x="9083828" y="73842"/>
                </a:lnTo>
                <a:cubicBezTo>
                  <a:pt x="9066353" y="50335"/>
                  <a:pt x="9032843" y="38253"/>
                  <a:pt x="8999566" y="38180"/>
                </a:cubicBezTo>
                <a:lnTo>
                  <a:pt x="8999566" y="30588"/>
                </a:lnTo>
                <a:cubicBezTo>
                  <a:pt x="8999891" y="30552"/>
                  <a:pt x="9000216" y="30552"/>
                  <a:pt x="9000588" y="30552"/>
                </a:cubicBezTo>
                <a:cubicBezTo>
                  <a:pt x="9038003" y="30369"/>
                  <a:pt x="9068072" y="43728"/>
                  <a:pt x="9092101" y="66943"/>
                </a:cubicBezTo>
                <a:lnTo>
                  <a:pt x="9129609" y="42451"/>
                </a:lnTo>
                <a:cubicBezTo>
                  <a:pt x="9109715" y="22594"/>
                  <a:pt x="9086617" y="8359"/>
                  <a:pt x="9060404" y="37"/>
                </a:cubicBezTo>
                <a:lnTo>
                  <a:pt x="9087779" y="37"/>
                </a:lnTo>
                <a:cubicBezTo>
                  <a:pt x="9104650" y="7738"/>
                  <a:pt x="9119848" y="17521"/>
                  <a:pt x="9132768" y="29018"/>
                </a:cubicBezTo>
                <a:cubicBezTo>
                  <a:pt x="9135836" y="31829"/>
                  <a:pt x="9143412" y="34895"/>
                  <a:pt x="9146758" y="33800"/>
                </a:cubicBezTo>
                <a:cubicBezTo>
                  <a:pt x="9158656" y="29967"/>
                  <a:pt x="9169625" y="24346"/>
                  <a:pt x="9182685" y="18652"/>
                </a:cubicBezTo>
                <a:cubicBezTo>
                  <a:pt x="9176690" y="12155"/>
                  <a:pt x="9170183" y="5950"/>
                  <a:pt x="9163304" y="37"/>
                </a:cubicBezTo>
                <a:lnTo>
                  <a:pt x="9180873" y="37"/>
                </a:lnTo>
                <a:cubicBezTo>
                  <a:pt x="9182638" y="1679"/>
                  <a:pt x="9184359" y="3322"/>
                  <a:pt x="9186078" y="5037"/>
                </a:cubicBezTo>
                <a:cubicBezTo>
                  <a:pt x="9189610" y="8468"/>
                  <a:pt x="9195466" y="13761"/>
                  <a:pt x="9199045" y="13250"/>
                </a:cubicBezTo>
                <a:cubicBezTo>
                  <a:pt x="9213871" y="11060"/>
                  <a:pt x="9228233" y="6972"/>
                  <a:pt x="9244871" y="3066"/>
                </a:cubicBezTo>
                <a:cubicBezTo>
                  <a:pt x="9244035" y="2044"/>
                  <a:pt x="9243151" y="1059"/>
                  <a:pt x="9242268" y="37"/>
                </a:cubicBezTo>
                <a:lnTo>
                  <a:pt x="9268249" y="37"/>
                </a:lnTo>
                <a:cubicBezTo>
                  <a:pt x="9270759" y="657"/>
                  <a:pt x="9273826" y="876"/>
                  <a:pt x="9277359" y="767"/>
                </a:cubicBezTo>
                <a:cubicBezTo>
                  <a:pt x="9295857" y="73"/>
                  <a:pt x="9314447" y="219"/>
                  <a:pt x="9332899" y="840"/>
                </a:cubicBezTo>
                <a:cubicBezTo>
                  <a:pt x="9335920" y="986"/>
                  <a:pt x="9338986" y="730"/>
                  <a:pt x="9341868" y="0"/>
                </a:cubicBezTo>
                <a:close/>
                <a:moveTo>
                  <a:pt x="8731393" y="0"/>
                </a:moveTo>
                <a:lnTo>
                  <a:pt x="8757189" y="0"/>
                </a:lnTo>
                <a:cubicBezTo>
                  <a:pt x="8756723" y="511"/>
                  <a:pt x="8756305" y="1022"/>
                  <a:pt x="8755887" y="1533"/>
                </a:cubicBezTo>
                <a:cubicBezTo>
                  <a:pt x="8758443" y="3395"/>
                  <a:pt x="8759047" y="4234"/>
                  <a:pt x="8759930" y="4417"/>
                </a:cubicBezTo>
                <a:cubicBezTo>
                  <a:pt x="8769551" y="6753"/>
                  <a:pt x="8779543" y="8286"/>
                  <a:pt x="8788606" y="11425"/>
                </a:cubicBezTo>
                <a:cubicBezTo>
                  <a:pt x="8799947" y="15404"/>
                  <a:pt x="8805989" y="12447"/>
                  <a:pt x="8813565" y="5147"/>
                </a:cubicBezTo>
                <a:cubicBezTo>
                  <a:pt x="8815377" y="3431"/>
                  <a:pt x="8817190" y="1716"/>
                  <a:pt x="8819049" y="37"/>
                </a:cubicBezTo>
                <a:lnTo>
                  <a:pt x="8835966" y="37"/>
                </a:lnTo>
                <a:cubicBezTo>
                  <a:pt x="8829135" y="5986"/>
                  <a:pt x="8822721" y="12228"/>
                  <a:pt x="8816772" y="18762"/>
                </a:cubicBezTo>
                <a:lnTo>
                  <a:pt x="8858787" y="36392"/>
                </a:lnTo>
                <a:cubicBezTo>
                  <a:pt x="8874682" y="21244"/>
                  <a:pt x="8892204" y="9016"/>
                  <a:pt x="8911585" y="37"/>
                </a:cubicBezTo>
                <a:lnTo>
                  <a:pt x="8940772" y="37"/>
                </a:lnTo>
                <a:cubicBezTo>
                  <a:pt x="8912607" y="8432"/>
                  <a:pt x="8887836" y="23178"/>
                  <a:pt x="8871149" y="43473"/>
                </a:cubicBezTo>
                <a:lnTo>
                  <a:pt x="8907494" y="67125"/>
                </a:lnTo>
                <a:cubicBezTo>
                  <a:pt x="8931524" y="43436"/>
                  <a:pt x="8961826" y="30588"/>
                  <a:pt x="8999334" y="30588"/>
                </a:cubicBezTo>
                <a:lnTo>
                  <a:pt x="8999519" y="30588"/>
                </a:lnTo>
                <a:lnTo>
                  <a:pt x="8999519" y="38253"/>
                </a:lnTo>
                <a:cubicBezTo>
                  <a:pt x="8969588" y="38071"/>
                  <a:pt x="8939657" y="47597"/>
                  <a:pt x="8921066" y="66760"/>
                </a:cubicBezTo>
                <a:lnTo>
                  <a:pt x="8920880" y="66943"/>
                </a:lnTo>
                <a:cubicBezTo>
                  <a:pt x="8918742" y="69169"/>
                  <a:pt x="8916047" y="73623"/>
                  <a:pt x="8917534" y="74900"/>
                </a:cubicBezTo>
                <a:cubicBezTo>
                  <a:pt x="8925760" y="83916"/>
                  <a:pt x="8934962" y="92384"/>
                  <a:pt x="8944305" y="101473"/>
                </a:cubicBezTo>
                <a:cubicBezTo>
                  <a:pt x="8962430" y="81397"/>
                  <a:pt x="8980231" y="72126"/>
                  <a:pt x="8999473" y="73440"/>
                </a:cubicBezTo>
                <a:lnTo>
                  <a:pt x="8999473" y="80923"/>
                </a:lnTo>
                <a:lnTo>
                  <a:pt x="8999380" y="80923"/>
                </a:lnTo>
                <a:cubicBezTo>
                  <a:pt x="8980045" y="80704"/>
                  <a:pt x="8960339" y="91800"/>
                  <a:pt x="8954902" y="106072"/>
                </a:cubicBezTo>
                <a:cubicBezTo>
                  <a:pt x="8951416" y="115197"/>
                  <a:pt x="8956156" y="120307"/>
                  <a:pt x="8968519" y="120307"/>
                </a:cubicBezTo>
                <a:lnTo>
                  <a:pt x="8999519" y="120307"/>
                </a:lnTo>
                <a:lnTo>
                  <a:pt x="8999519" y="133265"/>
                </a:lnTo>
                <a:cubicBezTo>
                  <a:pt x="8994918" y="133265"/>
                  <a:pt x="8990223" y="133338"/>
                  <a:pt x="8985576" y="133520"/>
                </a:cubicBezTo>
                <a:lnTo>
                  <a:pt x="8985437" y="133593"/>
                </a:lnTo>
                <a:cubicBezTo>
                  <a:pt x="8870917" y="137937"/>
                  <a:pt x="8783912" y="196630"/>
                  <a:pt x="8757653" y="242914"/>
                </a:cubicBezTo>
                <a:cubicBezTo>
                  <a:pt x="8767692" y="245323"/>
                  <a:pt x="8778149" y="246965"/>
                  <a:pt x="8787630" y="250287"/>
                </a:cubicBezTo>
                <a:cubicBezTo>
                  <a:pt x="8799342" y="254411"/>
                  <a:pt x="8805664" y="251929"/>
                  <a:pt x="8813844" y="244191"/>
                </a:cubicBezTo>
                <a:cubicBezTo>
                  <a:pt x="8864225" y="196083"/>
                  <a:pt x="8926225" y="171956"/>
                  <a:pt x="8999519" y="173051"/>
                </a:cubicBezTo>
                <a:lnTo>
                  <a:pt x="8999519" y="182906"/>
                </a:lnTo>
                <a:cubicBezTo>
                  <a:pt x="8992269" y="182833"/>
                  <a:pt x="8985018" y="183052"/>
                  <a:pt x="8977814" y="183600"/>
                </a:cubicBezTo>
                <a:cubicBezTo>
                  <a:pt x="8910608" y="188673"/>
                  <a:pt x="8857160" y="213676"/>
                  <a:pt x="8816679" y="257806"/>
                </a:cubicBezTo>
                <a:cubicBezTo>
                  <a:pt x="8827833" y="262587"/>
                  <a:pt x="8836757" y="265508"/>
                  <a:pt x="8844333" y="269888"/>
                </a:cubicBezTo>
                <a:cubicBezTo>
                  <a:pt x="8854697" y="275910"/>
                  <a:pt x="8860786" y="274012"/>
                  <a:pt x="8869105" y="266712"/>
                </a:cubicBezTo>
                <a:cubicBezTo>
                  <a:pt x="8904242" y="235796"/>
                  <a:pt x="8951788" y="220247"/>
                  <a:pt x="8999519" y="220393"/>
                </a:cubicBezTo>
                <a:lnTo>
                  <a:pt x="8999519" y="230503"/>
                </a:lnTo>
                <a:cubicBezTo>
                  <a:pt x="8994547" y="230503"/>
                  <a:pt x="8989387" y="230722"/>
                  <a:pt x="8984228" y="231051"/>
                </a:cubicBezTo>
                <a:cubicBezTo>
                  <a:pt x="8937426" y="234226"/>
                  <a:pt x="8899082" y="251272"/>
                  <a:pt x="8869988" y="281751"/>
                </a:cubicBezTo>
                <a:lnTo>
                  <a:pt x="8907169" y="306133"/>
                </a:lnTo>
                <a:cubicBezTo>
                  <a:pt x="8930920" y="283539"/>
                  <a:pt x="8960107" y="269997"/>
                  <a:pt x="8998033" y="269742"/>
                </a:cubicBezTo>
                <a:lnTo>
                  <a:pt x="8999519" y="269742"/>
                </a:lnTo>
                <a:lnTo>
                  <a:pt x="8999519" y="277553"/>
                </a:lnTo>
                <a:cubicBezTo>
                  <a:pt x="8968937" y="277407"/>
                  <a:pt x="8938262" y="287080"/>
                  <a:pt x="8920276" y="306535"/>
                </a:cubicBezTo>
                <a:cubicBezTo>
                  <a:pt x="8918277" y="308725"/>
                  <a:pt x="8916419" y="313178"/>
                  <a:pt x="8917673" y="314638"/>
                </a:cubicBezTo>
                <a:cubicBezTo>
                  <a:pt x="8925807" y="323471"/>
                  <a:pt x="8934869" y="331647"/>
                  <a:pt x="8943933" y="340334"/>
                </a:cubicBezTo>
                <a:cubicBezTo>
                  <a:pt x="8962989" y="320259"/>
                  <a:pt x="8980231" y="311097"/>
                  <a:pt x="8999473" y="312740"/>
                </a:cubicBezTo>
                <a:lnTo>
                  <a:pt x="8999473" y="320770"/>
                </a:lnTo>
                <a:cubicBezTo>
                  <a:pt x="8980092" y="320441"/>
                  <a:pt x="8962478" y="329530"/>
                  <a:pt x="8955134" y="343619"/>
                </a:cubicBezTo>
                <a:cubicBezTo>
                  <a:pt x="8949928" y="354241"/>
                  <a:pt x="8956156" y="359972"/>
                  <a:pt x="8970472" y="359497"/>
                </a:cubicBezTo>
                <a:cubicBezTo>
                  <a:pt x="8980138" y="359133"/>
                  <a:pt x="8989805" y="358986"/>
                  <a:pt x="8999473" y="359023"/>
                </a:cubicBezTo>
                <a:lnTo>
                  <a:pt x="8999473" y="373003"/>
                </a:lnTo>
                <a:cubicBezTo>
                  <a:pt x="8922751" y="372483"/>
                  <a:pt x="8858526" y="393090"/>
                  <a:pt x="8805601" y="432715"/>
                </a:cubicBezTo>
                <a:lnTo>
                  <a:pt x="8776716" y="459652"/>
                </a:lnTo>
                <a:lnTo>
                  <a:pt x="8750967" y="459652"/>
                </a:lnTo>
                <a:lnTo>
                  <a:pt x="8776429" y="430455"/>
                </a:lnTo>
                <a:cubicBezTo>
                  <a:pt x="8762858" y="421476"/>
                  <a:pt x="8749241" y="412497"/>
                  <a:pt x="8735576" y="403518"/>
                </a:cubicBezTo>
                <a:cubicBezTo>
                  <a:pt x="8734693" y="403079"/>
                  <a:pt x="8733811" y="402715"/>
                  <a:pt x="8732834" y="402459"/>
                </a:cubicBezTo>
                <a:lnTo>
                  <a:pt x="8732834" y="402532"/>
                </a:lnTo>
                <a:cubicBezTo>
                  <a:pt x="8721715" y="398891"/>
                  <a:pt x="8709813" y="397041"/>
                  <a:pt x="8697908" y="396794"/>
                </a:cubicBezTo>
                <a:cubicBezTo>
                  <a:pt x="8662192" y="396055"/>
                  <a:pt x="8626437" y="409750"/>
                  <a:pt x="8611622" y="432828"/>
                </a:cubicBezTo>
                <a:lnTo>
                  <a:pt x="8640155" y="459652"/>
                </a:lnTo>
                <a:lnTo>
                  <a:pt x="8613571" y="459652"/>
                </a:lnTo>
                <a:lnTo>
                  <a:pt x="8595361" y="438804"/>
                </a:lnTo>
                <a:cubicBezTo>
                  <a:pt x="8548120" y="401736"/>
                  <a:pt x="8467416" y="374600"/>
                  <a:pt x="8389091" y="373149"/>
                </a:cubicBezTo>
                <a:lnTo>
                  <a:pt x="8389091" y="358840"/>
                </a:lnTo>
                <a:cubicBezTo>
                  <a:pt x="8398850" y="358840"/>
                  <a:pt x="8408703" y="359023"/>
                  <a:pt x="8418417" y="359315"/>
                </a:cubicBezTo>
                <a:lnTo>
                  <a:pt x="8418417" y="359388"/>
                </a:lnTo>
                <a:cubicBezTo>
                  <a:pt x="8431942" y="359826"/>
                  <a:pt x="8438217" y="354570"/>
                  <a:pt x="8434034" y="344350"/>
                </a:cubicBezTo>
                <a:cubicBezTo>
                  <a:pt x="8427619" y="330224"/>
                  <a:pt x="8410748" y="320697"/>
                  <a:pt x="8391646" y="320478"/>
                </a:cubicBezTo>
                <a:cubicBezTo>
                  <a:pt x="8390764" y="320478"/>
                  <a:pt x="8389927" y="320478"/>
                  <a:pt x="8389091" y="320514"/>
                </a:cubicBezTo>
                <a:lnTo>
                  <a:pt x="8389091" y="311827"/>
                </a:lnTo>
                <a:cubicBezTo>
                  <a:pt x="8406984" y="310769"/>
                  <a:pt x="8423901" y="320040"/>
                  <a:pt x="8444956" y="339641"/>
                </a:cubicBezTo>
                <a:cubicBezTo>
                  <a:pt x="8453275" y="331720"/>
                  <a:pt x="8462106" y="324128"/>
                  <a:pt x="8469635" y="315915"/>
                </a:cubicBezTo>
                <a:cubicBezTo>
                  <a:pt x="8471447" y="313944"/>
                  <a:pt x="8470843" y="309053"/>
                  <a:pt x="8468938" y="306900"/>
                </a:cubicBezTo>
                <a:cubicBezTo>
                  <a:pt x="8451834" y="287189"/>
                  <a:pt x="8420369" y="277407"/>
                  <a:pt x="8389091" y="277553"/>
                </a:cubicBezTo>
                <a:lnTo>
                  <a:pt x="8389091" y="269778"/>
                </a:lnTo>
                <a:cubicBezTo>
                  <a:pt x="8389555" y="269742"/>
                  <a:pt x="8389974" y="269742"/>
                  <a:pt x="8390438" y="269742"/>
                </a:cubicBezTo>
                <a:cubicBezTo>
                  <a:pt x="8428457" y="269778"/>
                  <a:pt x="8457644" y="283430"/>
                  <a:pt x="8481858" y="305914"/>
                </a:cubicBezTo>
                <a:lnTo>
                  <a:pt x="8519225" y="281130"/>
                </a:lnTo>
                <a:cubicBezTo>
                  <a:pt x="8484415" y="247732"/>
                  <a:pt x="8441749" y="230175"/>
                  <a:pt x="8389091" y="230576"/>
                </a:cubicBezTo>
                <a:lnTo>
                  <a:pt x="8389091" y="220648"/>
                </a:lnTo>
                <a:cubicBezTo>
                  <a:pt x="8402522" y="220794"/>
                  <a:pt x="8415907" y="221999"/>
                  <a:pt x="8429014" y="224225"/>
                </a:cubicBezTo>
                <a:cubicBezTo>
                  <a:pt x="8466242" y="230430"/>
                  <a:pt x="8496499" y="245761"/>
                  <a:pt x="8522061" y="267734"/>
                </a:cubicBezTo>
                <a:cubicBezTo>
                  <a:pt x="8525361" y="270618"/>
                  <a:pt x="8532751" y="273830"/>
                  <a:pt x="8536051" y="272771"/>
                </a:cubicBezTo>
                <a:cubicBezTo>
                  <a:pt x="8547995" y="268902"/>
                  <a:pt x="8558918" y="263318"/>
                  <a:pt x="8572535" y="257295"/>
                </a:cubicBezTo>
                <a:cubicBezTo>
                  <a:pt x="8524013" y="207581"/>
                  <a:pt x="8463314" y="182067"/>
                  <a:pt x="8389091" y="182724"/>
                </a:cubicBezTo>
                <a:lnTo>
                  <a:pt x="8389091" y="172868"/>
                </a:lnTo>
                <a:cubicBezTo>
                  <a:pt x="8403823" y="173014"/>
                  <a:pt x="8418510" y="174036"/>
                  <a:pt x="8433012" y="175935"/>
                </a:cubicBezTo>
                <a:cubicBezTo>
                  <a:pt x="8492409" y="183563"/>
                  <a:pt x="8540234" y="208238"/>
                  <a:pt x="8577415" y="245615"/>
                </a:cubicBezTo>
                <a:cubicBezTo>
                  <a:pt x="8580436" y="248681"/>
                  <a:pt x="8586245" y="252988"/>
                  <a:pt x="8589545" y="252440"/>
                </a:cubicBezTo>
                <a:cubicBezTo>
                  <a:pt x="8603861" y="249995"/>
                  <a:pt x="8617850" y="245943"/>
                  <a:pt x="8634209" y="241892"/>
                </a:cubicBezTo>
                <a:cubicBezTo>
                  <a:pt x="8574626" y="171299"/>
                  <a:pt x="8493849" y="134287"/>
                  <a:pt x="8389091" y="133667"/>
                </a:cubicBezTo>
                <a:lnTo>
                  <a:pt x="8389091" y="120198"/>
                </a:lnTo>
                <a:lnTo>
                  <a:pt x="8420974" y="120198"/>
                </a:lnTo>
                <a:lnTo>
                  <a:pt x="8420928" y="120307"/>
                </a:lnTo>
                <a:cubicBezTo>
                  <a:pt x="8432499" y="120198"/>
                  <a:pt x="8437380" y="115343"/>
                  <a:pt x="8434638" y="106838"/>
                </a:cubicBezTo>
                <a:cubicBezTo>
                  <a:pt x="8429804" y="92274"/>
                  <a:pt x="8409308" y="80485"/>
                  <a:pt x="8389370" y="80777"/>
                </a:cubicBezTo>
                <a:lnTo>
                  <a:pt x="8389091" y="80777"/>
                </a:lnTo>
                <a:lnTo>
                  <a:pt x="8389091" y="73148"/>
                </a:lnTo>
                <a:cubicBezTo>
                  <a:pt x="8407216" y="72126"/>
                  <a:pt x="8424321" y="81361"/>
                  <a:pt x="8445002" y="100962"/>
                </a:cubicBezTo>
                <a:lnTo>
                  <a:pt x="8473353" y="73842"/>
                </a:lnTo>
                <a:cubicBezTo>
                  <a:pt x="8455877" y="50335"/>
                  <a:pt x="8422368" y="38253"/>
                  <a:pt x="8389091" y="38180"/>
                </a:cubicBezTo>
                <a:lnTo>
                  <a:pt x="8389091" y="30588"/>
                </a:lnTo>
                <a:cubicBezTo>
                  <a:pt x="8389416" y="30552"/>
                  <a:pt x="8389741" y="30552"/>
                  <a:pt x="8390113" y="30552"/>
                </a:cubicBezTo>
                <a:cubicBezTo>
                  <a:pt x="8427527" y="30369"/>
                  <a:pt x="8457597" y="43728"/>
                  <a:pt x="8481626" y="66943"/>
                </a:cubicBezTo>
                <a:lnTo>
                  <a:pt x="8519134" y="42451"/>
                </a:lnTo>
                <a:cubicBezTo>
                  <a:pt x="8499240" y="22594"/>
                  <a:pt x="8476141" y="8359"/>
                  <a:pt x="8449929" y="37"/>
                </a:cubicBezTo>
                <a:lnTo>
                  <a:pt x="8477304" y="37"/>
                </a:lnTo>
                <a:cubicBezTo>
                  <a:pt x="8494175" y="7738"/>
                  <a:pt x="8509373" y="17521"/>
                  <a:pt x="8522293" y="29018"/>
                </a:cubicBezTo>
                <a:cubicBezTo>
                  <a:pt x="8525361" y="31829"/>
                  <a:pt x="8532937" y="34895"/>
                  <a:pt x="8536283" y="33800"/>
                </a:cubicBezTo>
                <a:cubicBezTo>
                  <a:pt x="8548181" y="29967"/>
                  <a:pt x="8559149" y="24346"/>
                  <a:pt x="8572210" y="18652"/>
                </a:cubicBezTo>
                <a:cubicBezTo>
                  <a:pt x="8566214" y="12155"/>
                  <a:pt x="8559708" y="5950"/>
                  <a:pt x="8552829" y="37"/>
                </a:cubicBezTo>
                <a:lnTo>
                  <a:pt x="8570397" y="37"/>
                </a:lnTo>
                <a:cubicBezTo>
                  <a:pt x="8572163" y="1679"/>
                  <a:pt x="8573883" y="3322"/>
                  <a:pt x="8575603" y="5037"/>
                </a:cubicBezTo>
                <a:cubicBezTo>
                  <a:pt x="8579135" y="8468"/>
                  <a:pt x="8584991" y="13761"/>
                  <a:pt x="8588570" y="13250"/>
                </a:cubicBezTo>
                <a:cubicBezTo>
                  <a:pt x="8603396" y="11060"/>
                  <a:pt x="8617757" y="6972"/>
                  <a:pt x="8634395" y="3066"/>
                </a:cubicBezTo>
                <a:cubicBezTo>
                  <a:pt x="8633559" y="2044"/>
                  <a:pt x="8632676" y="1059"/>
                  <a:pt x="8631793" y="37"/>
                </a:cubicBezTo>
                <a:lnTo>
                  <a:pt x="8657773" y="37"/>
                </a:lnTo>
                <a:cubicBezTo>
                  <a:pt x="8660284" y="657"/>
                  <a:pt x="8663351" y="876"/>
                  <a:pt x="8666884" y="767"/>
                </a:cubicBezTo>
                <a:cubicBezTo>
                  <a:pt x="8685381" y="73"/>
                  <a:pt x="8703972" y="219"/>
                  <a:pt x="8722424" y="840"/>
                </a:cubicBezTo>
                <a:cubicBezTo>
                  <a:pt x="8725445" y="986"/>
                  <a:pt x="8728511" y="730"/>
                  <a:pt x="8731393" y="0"/>
                </a:cubicBezTo>
                <a:close/>
                <a:moveTo>
                  <a:pt x="8120918" y="0"/>
                </a:moveTo>
                <a:lnTo>
                  <a:pt x="8146714" y="0"/>
                </a:lnTo>
                <a:cubicBezTo>
                  <a:pt x="8146248" y="511"/>
                  <a:pt x="8145830" y="1022"/>
                  <a:pt x="8145412" y="1533"/>
                </a:cubicBezTo>
                <a:cubicBezTo>
                  <a:pt x="8147968" y="3395"/>
                  <a:pt x="8148572" y="4234"/>
                  <a:pt x="8149455" y="4417"/>
                </a:cubicBezTo>
                <a:cubicBezTo>
                  <a:pt x="8159076" y="6753"/>
                  <a:pt x="8169068" y="8286"/>
                  <a:pt x="8178132" y="11425"/>
                </a:cubicBezTo>
                <a:cubicBezTo>
                  <a:pt x="8189472" y="15404"/>
                  <a:pt x="8195514" y="12447"/>
                  <a:pt x="8203090" y="5147"/>
                </a:cubicBezTo>
                <a:cubicBezTo>
                  <a:pt x="8204902" y="3431"/>
                  <a:pt x="8206714" y="1716"/>
                  <a:pt x="8208574" y="37"/>
                </a:cubicBezTo>
                <a:lnTo>
                  <a:pt x="8225491" y="37"/>
                </a:lnTo>
                <a:cubicBezTo>
                  <a:pt x="8218660" y="5986"/>
                  <a:pt x="8212246" y="12228"/>
                  <a:pt x="8206296" y="18762"/>
                </a:cubicBezTo>
                <a:lnTo>
                  <a:pt x="8248312" y="36392"/>
                </a:lnTo>
                <a:cubicBezTo>
                  <a:pt x="8264207" y="21244"/>
                  <a:pt x="8281728" y="9016"/>
                  <a:pt x="8301109" y="37"/>
                </a:cubicBezTo>
                <a:lnTo>
                  <a:pt x="8330297" y="37"/>
                </a:lnTo>
                <a:cubicBezTo>
                  <a:pt x="8302132" y="8432"/>
                  <a:pt x="8277361" y="23178"/>
                  <a:pt x="8260674" y="43473"/>
                </a:cubicBezTo>
                <a:lnTo>
                  <a:pt x="8297019" y="67125"/>
                </a:lnTo>
                <a:cubicBezTo>
                  <a:pt x="8321048" y="43436"/>
                  <a:pt x="8351351" y="30588"/>
                  <a:pt x="8388859" y="30588"/>
                </a:cubicBezTo>
                <a:lnTo>
                  <a:pt x="8389043" y="30588"/>
                </a:lnTo>
                <a:lnTo>
                  <a:pt x="8389043" y="38253"/>
                </a:lnTo>
                <a:cubicBezTo>
                  <a:pt x="8359113" y="38071"/>
                  <a:pt x="8329181" y="47597"/>
                  <a:pt x="8310591" y="66760"/>
                </a:cubicBezTo>
                <a:lnTo>
                  <a:pt x="8310405" y="66943"/>
                </a:lnTo>
                <a:cubicBezTo>
                  <a:pt x="8308267" y="69169"/>
                  <a:pt x="8305572" y="73623"/>
                  <a:pt x="8307059" y="74900"/>
                </a:cubicBezTo>
                <a:cubicBezTo>
                  <a:pt x="8315285" y="83916"/>
                  <a:pt x="8324487" y="92384"/>
                  <a:pt x="8333830" y="101473"/>
                </a:cubicBezTo>
                <a:cubicBezTo>
                  <a:pt x="8351955" y="81397"/>
                  <a:pt x="8369756" y="72126"/>
                  <a:pt x="8388998" y="73440"/>
                </a:cubicBezTo>
                <a:lnTo>
                  <a:pt x="8388998" y="80923"/>
                </a:lnTo>
                <a:lnTo>
                  <a:pt x="8388905" y="80923"/>
                </a:lnTo>
                <a:cubicBezTo>
                  <a:pt x="8369570" y="80704"/>
                  <a:pt x="8349864" y="91800"/>
                  <a:pt x="8344426" y="106072"/>
                </a:cubicBezTo>
                <a:cubicBezTo>
                  <a:pt x="8340940" y="115197"/>
                  <a:pt x="8345681" y="120307"/>
                  <a:pt x="8358044" y="120307"/>
                </a:cubicBezTo>
                <a:lnTo>
                  <a:pt x="8389043" y="120307"/>
                </a:lnTo>
                <a:lnTo>
                  <a:pt x="8389043" y="133265"/>
                </a:lnTo>
                <a:cubicBezTo>
                  <a:pt x="8384442" y="133265"/>
                  <a:pt x="8379748" y="133338"/>
                  <a:pt x="8375101" y="133520"/>
                </a:cubicBezTo>
                <a:lnTo>
                  <a:pt x="8374962" y="133593"/>
                </a:lnTo>
                <a:cubicBezTo>
                  <a:pt x="8260442" y="137937"/>
                  <a:pt x="8173437" y="196630"/>
                  <a:pt x="8147178" y="242914"/>
                </a:cubicBezTo>
                <a:cubicBezTo>
                  <a:pt x="8157217" y="245323"/>
                  <a:pt x="8167674" y="246965"/>
                  <a:pt x="8177155" y="250287"/>
                </a:cubicBezTo>
                <a:cubicBezTo>
                  <a:pt x="8188867" y="254411"/>
                  <a:pt x="8195188" y="251929"/>
                  <a:pt x="8203368" y="244191"/>
                </a:cubicBezTo>
                <a:cubicBezTo>
                  <a:pt x="8253749" y="196083"/>
                  <a:pt x="8315750" y="171956"/>
                  <a:pt x="8389043" y="173051"/>
                </a:cubicBezTo>
                <a:lnTo>
                  <a:pt x="8389043" y="182906"/>
                </a:lnTo>
                <a:cubicBezTo>
                  <a:pt x="8381794" y="182833"/>
                  <a:pt x="8374543" y="183052"/>
                  <a:pt x="8367339" y="183600"/>
                </a:cubicBezTo>
                <a:cubicBezTo>
                  <a:pt x="8300133" y="188673"/>
                  <a:pt x="8246685" y="213676"/>
                  <a:pt x="8206204" y="257806"/>
                </a:cubicBezTo>
                <a:cubicBezTo>
                  <a:pt x="8217358" y="262587"/>
                  <a:pt x="8226282" y="265508"/>
                  <a:pt x="8233857" y="269888"/>
                </a:cubicBezTo>
                <a:cubicBezTo>
                  <a:pt x="8244222" y="275910"/>
                  <a:pt x="8250311" y="274012"/>
                  <a:pt x="8258630" y="266712"/>
                </a:cubicBezTo>
                <a:cubicBezTo>
                  <a:pt x="8293767" y="235796"/>
                  <a:pt x="8341313" y="220247"/>
                  <a:pt x="8389043" y="220393"/>
                </a:cubicBezTo>
                <a:lnTo>
                  <a:pt x="8389043" y="230503"/>
                </a:lnTo>
                <a:cubicBezTo>
                  <a:pt x="8384071" y="230503"/>
                  <a:pt x="8378912" y="230722"/>
                  <a:pt x="8373753" y="231051"/>
                </a:cubicBezTo>
                <a:cubicBezTo>
                  <a:pt x="8326951" y="234226"/>
                  <a:pt x="8288607" y="251272"/>
                  <a:pt x="8259513" y="281751"/>
                </a:cubicBezTo>
                <a:lnTo>
                  <a:pt x="8296694" y="306133"/>
                </a:lnTo>
                <a:cubicBezTo>
                  <a:pt x="8320444" y="283539"/>
                  <a:pt x="8349632" y="269997"/>
                  <a:pt x="8387557" y="269742"/>
                </a:cubicBezTo>
                <a:lnTo>
                  <a:pt x="8389043" y="269742"/>
                </a:lnTo>
                <a:lnTo>
                  <a:pt x="8389043" y="277553"/>
                </a:lnTo>
                <a:cubicBezTo>
                  <a:pt x="8358462" y="277407"/>
                  <a:pt x="8327787" y="287080"/>
                  <a:pt x="8309801" y="306535"/>
                </a:cubicBezTo>
                <a:cubicBezTo>
                  <a:pt x="8307802" y="308725"/>
                  <a:pt x="8305944" y="313178"/>
                  <a:pt x="8307198" y="314638"/>
                </a:cubicBezTo>
                <a:cubicBezTo>
                  <a:pt x="8315332" y="323471"/>
                  <a:pt x="8324394" y="331647"/>
                  <a:pt x="8333458" y="340334"/>
                </a:cubicBezTo>
                <a:cubicBezTo>
                  <a:pt x="8352513" y="320259"/>
                  <a:pt x="8369756" y="311097"/>
                  <a:pt x="8388998" y="312740"/>
                </a:cubicBezTo>
                <a:lnTo>
                  <a:pt x="8388998" y="320770"/>
                </a:lnTo>
                <a:cubicBezTo>
                  <a:pt x="8369617" y="320441"/>
                  <a:pt x="8352002" y="329530"/>
                  <a:pt x="8344658" y="343619"/>
                </a:cubicBezTo>
                <a:cubicBezTo>
                  <a:pt x="8339453" y="354241"/>
                  <a:pt x="8345681" y="359972"/>
                  <a:pt x="8359996" y="359497"/>
                </a:cubicBezTo>
                <a:cubicBezTo>
                  <a:pt x="8369663" y="359133"/>
                  <a:pt x="8379330" y="358986"/>
                  <a:pt x="8388998" y="359023"/>
                </a:cubicBezTo>
                <a:lnTo>
                  <a:pt x="8388998" y="373003"/>
                </a:lnTo>
                <a:cubicBezTo>
                  <a:pt x="8312276" y="372483"/>
                  <a:pt x="8248050" y="393090"/>
                  <a:pt x="8195125" y="432715"/>
                </a:cubicBezTo>
                <a:lnTo>
                  <a:pt x="8166241" y="459652"/>
                </a:lnTo>
                <a:lnTo>
                  <a:pt x="8140492" y="459652"/>
                </a:lnTo>
                <a:lnTo>
                  <a:pt x="8165954" y="430455"/>
                </a:lnTo>
                <a:cubicBezTo>
                  <a:pt x="8152382" y="421476"/>
                  <a:pt x="8138766" y="412497"/>
                  <a:pt x="8125101" y="403518"/>
                </a:cubicBezTo>
                <a:cubicBezTo>
                  <a:pt x="8124218" y="403079"/>
                  <a:pt x="8123336" y="402715"/>
                  <a:pt x="8122359" y="402459"/>
                </a:cubicBezTo>
                <a:lnTo>
                  <a:pt x="8122359" y="402532"/>
                </a:lnTo>
                <a:cubicBezTo>
                  <a:pt x="8111240" y="398891"/>
                  <a:pt x="8099338" y="397041"/>
                  <a:pt x="8087432" y="396794"/>
                </a:cubicBezTo>
                <a:cubicBezTo>
                  <a:pt x="8051717" y="396055"/>
                  <a:pt x="8015962" y="409750"/>
                  <a:pt x="8001146" y="432828"/>
                </a:cubicBezTo>
                <a:lnTo>
                  <a:pt x="8029680" y="459652"/>
                </a:lnTo>
                <a:lnTo>
                  <a:pt x="8003096" y="459652"/>
                </a:lnTo>
                <a:lnTo>
                  <a:pt x="7984886" y="438804"/>
                </a:lnTo>
                <a:cubicBezTo>
                  <a:pt x="7937644" y="401736"/>
                  <a:pt x="7856940" y="374600"/>
                  <a:pt x="7778616" y="373149"/>
                </a:cubicBezTo>
                <a:lnTo>
                  <a:pt x="7778616" y="358840"/>
                </a:lnTo>
                <a:cubicBezTo>
                  <a:pt x="7788374" y="358840"/>
                  <a:pt x="7798228" y="359023"/>
                  <a:pt x="7807942" y="359315"/>
                </a:cubicBezTo>
                <a:lnTo>
                  <a:pt x="7807942" y="359388"/>
                </a:lnTo>
                <a:cubicBezTo>
                  <a:pt x="7821467" y="359826"/>
                  <a:pt x="7827742" y="354570"/>
                  <a:pt x="7823559" y="344350"/>
                </a:cubicBezTo>
                <a:cubicBezTo>
                  <a:pt x="7817144" y="330224"/>
                  <a:pt x="7800272" y="320697"/>
                  <a:pt x="7781171" y="320478"/>
                </a:cubicBezTo>
                <a:cubicBezTo>
                  <a:pt x="7780289" y="320478"/>
                  <a:pt x="7779452" y="320478"/>
                  <a:pt x="7778616" y="320514"/>
                </a:cubicBezTo>
                <a:lnTo>
                  <a:pt x="7778616" y="311827"/>
                </a:lnTo>
                <a:cubicBezTo>
                  <a:pt x="7796509" y="310769"/>
                  <a:pt x="7813426" y="320040"/>
                  <a:pt x="7834480" y="339641"/>
                </a:cubicBezTo>
                <a:cubicBezTo>
                  <a:pt x="7842800" y="331720"/>
                  <a:pt x="7851631" y="324128"/>
                  <a:pt x="7859160" y="315915"/>
                </a:cubicBezTo>
                <a:cubicBezTo>
                  <a:pt x="7860972" y="313944"/>
                  <a:pt x="7860368" y="309053"/>
                  <a:pt x="7858462" y="306900"/>
                </a:cubicBezTo>
                <a:cubicBezTo>
                  <a:pt x="7841359" y="287189"/>
                  <a:pt x="7809894" y="277407"/>
                  <a:pt x="7778616" y="277553"/>
                </a:cubicBezTo>
                <a:lnTo>
                  <a:pt x="7778616" y="269778"/>
                </a:lnTo>
                <a:cubicBezTo>
                  <a:pt x="7779080" y="269742"/>
                  <a:pt x="7779498" y="269742"/>
                  <a:pt x="7779962" y="269742"/>
                </a:cubicBezTo>
                <a:cubicBezTo>
                  <a:pt x="7817982" y="269778"/>
                  <a:pt x="7847168" y="283430"/>
                  <a:pt x="7871382" y="305914"/>
                </a:cubicBezTo>
                <a:lnTo>
                  <a:pt x="7908750" y="281130"/>
                </a:lnTo>
                <a:cubicBezTo>
                  <a:pt x="7873940" y="247732"/>
                  <a:pt x="7831274" y="230175"/>
                  <a:pt x="7778616" y="230576"/>
                </a:cubicBezTo>
                <a:lnTo>
                  <a:pt x="7778616" y="220648"/>
                </a:lnTo>
                <a:cubicBezTo>
                  <a:pt x="7792046" y="220794"/>
                  <a:pt x="7805432" y="221999"/>
                  <a:pt x="7818538" y="224225"/>
                </a:cubicBezTo>
                <a:cubicBezTo>
                  <a:pt x="7855767" y="230430"/>
                  <a:pt x="7886024" y="245761"/>
                  <a:pt x="7911586" y="267734"/>
                </a:cubicBezTo>
                <a:cubicBezTo>
                  <a:pt x="7914886" y="270618"/>
                  <a:pt x="7922276" y="273830"/>
                  <a:pt x="7925576" y="272771"/>
                </a:cubicBezTo>
                <a:cubicBezTo>
                  <a:pt x="7937520" y="268902"/>
                  <a:pt x="7948442" y="263318"/>
                  <a:pt x="7962060" y="257295"/>
                </a:cubicBezTo>
                <a:cubicBezTo>
                  <a:pt x="7913538" y="207581"/>
                  <a:pt x="7852839" y="182067"/>
                  <a:pt x="7778616" y="182724"/>
                </a:cubicBezTo>
                <a:lnTo>
                  <a:pt x="7778616" y="172868"/>
                </a:lnTo>
                <a:cubicBezTo>
                  <a:pt x="7793348" y="173014"/>
                  <a:pt x="7808034" y="174036"/>
                  <a:pt x="7822536" y="175935"/>
                </a:cubicBezTo>
                <a:cubicBezTo>
                  <a:pt x="7881934" y="183563"/>
                  <a:pt x="7929758" y="208238"/>
                  <a:pt x="7966940" y="245615"/>
                </a:cubicBezTo>
                <a:cubicBezTo>
                  <a:pt x="7969960" y="248681"/>
                  <a:pt x="7975770" y="252988"/>
                  <a:pt x="7979070" y="252440"/>
                </a:cubicBezTo>
                <a:cubicBezTo>
                  <a:pt x="7993386" y="249995"/>
                  <a:pt x="8007375" y="245943"/>
                  <a:pt x="8023734" y="241892"/>
                </a:cubicBezTo>
                <a:cubicBezTo>
                  <a:pt x="7964151" y="171299"/>
                  <a:pt x="7883374" y="134287"/>
                  <a:pt x="7778616" y="133667"/>
                </a:cubicBezTo>
                <a:lnTo>
                  <a:pt x="7778616" y="120198"/>
                </a:lnTo>
                <a:lnTo>
                  <a:pt x="7810498" y="120198"/>
                </a:lnTo>
                <a:lnTo>
                  <a:pt x="7810452" y="120307"/>
                </a:lnTo>
                <a:cubicBezTo>
                  <a:pt x="7822024" y="120198"/>
                  <a:pt x="7826904" y="115343"/>
                  <a:pt x="7824163" y="106838"/>
                </a:cubicBezTo>
                <a:cubicBezTo>
                  <a:pt x="7819328" y="92274"/>
                  <a:pt x="7798832" y="80485"/>
                  <a:pt x="7778894" y="80777"/>
                </a:cubicBezTo>
                <a:lnTo>
                  <a:pt x="7778616" y="80777"/>
                </a:lnTo>
                <a:lnTo>
                  <a:pt x="7778616" y="73148"/>
                </a:lnTo>
                <a:cubicBezTo>
                  <a:pt x="7796741" y="72126"/>
                  <a:pt x="7813846" y="81361"/>
                  <a:pt x="7834526" y="100962"/>
                </a:cubicBezTo>
                <a:lnTo>
                  <a:pt x="7862878" y="73842"/>
                </a:lnTo>
                <a:cubicBezTo>
                  <a:pt x="7845402" y="50335"/>
                  <a:pt x="7811893" y="38253"/>
                  <a:pt x="7778616" y="38180"/>
                </a:cubicBezTo>
                <a:lnTo>
                  <a:pt x="7778616" y="30588"/>
                </a:lnTo>
                <a:cubicBezTo>
                  <a:pt x="7778940" y="30552"/>
                  <a:pt x="7779266" y="30552"/>
                  <a:pt x="7779638" y="30552"/>
                </a:cubicBezTo>
                <a:cubicBezTo>
                  <a:pt x="7817052" y="30369"/>
                  <a:pt x="7847122" y="43728"/>
                  <a:pt x="7871150" y="66943"/>
                </a:cubicBezTo>
                <a:lnTo>
                  <a:pt x="7908658" y="42451"/>
                </a:lnTo>
                <a:cubicBezTo>
                  <a:pt x="7888765" y="22594"/>
                  <a:pt x="7865666" y="8359"/>
                  <a:pt x="7839454" y="37"/>
                </a:cubicBezTo>
                <a:lnTo>
                  <a:pt x="7866828" y="37"/>
                </a:lnTo>
                <a:cubicBezTo>
                  <a:pt x="7883700" y="7738"/>
                  <a:pt x="7898898" y="17521"/>
                  <a:pt x="7911818" y="29018"/>
                </a:cubicBezTo>
                <a:cubicBezTo>
                  <a:pt x="7914886" y="31829"/>
                  <a:pt x="7922462" y="34895"/>
                  <a:pt x="7925808" y="33800"/>
                </a:cubicBezTo>
                <a:cubicBezTo>
                  <a:pt x="7937706" y="29967"/>
                  <a:pt x="7948674" y="24346"/>
                  <a:pt x="7961734" y="18652"/>
                </a:cubicBezTo>
                <a:cubicBezTo>
                  <a:pt x="7955739" y="12155"/>
                  <a:pt x="7949232" y="5950"/>
                  <a:pt x="7942354" y="37"/>
                </a:cubicBezTo>
                <a:lnTo>
                  <a:pt x="7959922" y="37"/>
                </a:lnTo>
                <a:cubicBezTo>
                  <a:pt x="7961688" y="1679"/>
                  <a:pt x="7963408" y="3322"/>
                  <a:pt x="7965128" y="5037"/>
                </a:cubicBezTo>
                <a:cubicBezTo>
                  <a:pt x="7968660" y="8468"/>
                  <a:pt x="7974516" y="13761"/>
                  <a:pt x="7978095" y="13250"/>
                </a:cubicBezTo>
                <a:cubicBezTo>
                  <a:pt x="7992920" y="11060"/>
                  <a:pt x="8007282" y="6972"/>
                  <a:pt x="8023920" y="3066"/>
                </a:cubicBezTo>
                <a:cubicBezTo>
                  <a:pt x="8023084" y="2044"/>
                  <a:pt x="8022201" y="1059"/>
                  <a:pt x="8021318" y="37"/>
                </a:cubicBezTo>
                <a:lnTo>
                  <a:pt x="8047298" y="37"/>
                </a:lnTo>
                <a:cubicBezTo>
                  <a:pt x="8049809" y="657"/>
                  <a:pt x="8052876" y="876"/>
                  <a:pt x="8056408" y="767"/>
                </a:cubicBezTo>
                <a:cubicBezTo>
                  <a:pt x="8074906" y="73"/>
                  <a:pt x="8093497" y="219"/>
                  <a:pt x="8111948" y="840"/>
                </a:cubicBezTo>
                <a:cubicBezTo>
                  <a:pt x="8114970" y="986"/>
                  <a:pt x="8118036" y="730"/>
                  <a:pt x="8120918" y="0"/>
                </a:cubicBezTo>
                <a:close/>
                <a:moveTo>
                  <a:pt x="7510444" y="0"/>
                </a:moveTo>
                <a:lnTo>
                  <a:pt x="7536238" y="0"/>
                </a:lnTo>
                <a:cubicBezTo>
                  <a:pt x="7535776" y="511"/>
                  <a:pt x="7535356" y="1022"/>
                  <a:pt x="7534937" y="1533"/>
                </a:cubicBezTo>
                <a:cubicBezTo>
                  <a:pt x="7537494" y="3395"/>
                  <a:pt x="7538098" y="4234"/>
                  <a:pt x="7538981" y="4417"/>
                </a:cubicBezTo>
                <a:cubicBezTo>
                  <a:pt x="7548602" y="6753"/>
                  <a:pt x="7558592" y="8286"/>
                  <a:pt x="7567658" y="11425"/>
                </a:cubicBezTo>
                <a:cubicBezTo>
                  <a:pt x="7578998" y="15404"/>
                  <a:pt x="7585038" y="12447"/>
                  <a:pt x="7592614" y="5147"/>
                </a:cubicBezTo>
                <a:cubicBezTo>
                  <a:pt x="7594427" y="3431"/>
                  <a:pt x="7596239" y="1716"/>
                  <a:pt x="7598100" y="37"/>
                </a:cubicBezTo>
                <a:lnTo>
                  <a:pt x="7615018" y="37"/>
                </a:lnTo>
                <a:cubicBezTo>
                  <a:pt x="7608184" y="5986"/>
                  <a:pt x="7601771" y="12228"/>
                  <a:pt x="7595821" y="18762"/>
                </a:cubicBezTo>
                <a:lnTo>
                  <a:pt x="7637837" y="36392"/>
                </a:lnTo>
                <a:cubicBezTo>
                  <a:pt x="7653732" y="21244"/>
                  <a:pt x="7671254" y="9016"/>
                  <a:pt x="7690636" y="37"/>
                </a:cubicBezTo>
                <a:lnTo>
                  <a:pt x="7719822" y="37"/>
                </a:lnTo>
                <a:cubicBezTo>
                  <a:pt x="7691658" y="8432"/>
                  <a:pt x="7666886" y="23178"/>
                  <a:pt x="7650199" y="43473"/>
                </a:cubicBezTo>
                <a:lnTo>
                  <a:pt x="7686544" y="67125"/>
                </a:lnTo>
                <a:cubicBezTo>
                  <a:pt x="7710573" y="43436"/>
                  <a:pt x="7740876" y="30588"/>
                  <a:pt x="7778384" y="30588"/>
                </a:cubicBezTo>
                <a:lnTo>
                  <a:pt x="7778570" y="30588"/>
                </a:lnTo>
                <a:lnTo>
                  <a:pt x="7778570" y="38253"/>
                </a:lnTo>
                <a:cubicBezTo>
                  <a:pt x="7748638" y="38071"/>
                  <a:pt x="7718706" y="47597"/>
                  <a:pt x="7700116" y="66760"/>
                </a:cubicBezTo>
                <a:lnTo>
                  <a:pt x="7699930" y="66943"/>
                </a:lnTo>
                <a:cubicBezTo>
                  <a:pt x="7697792" y="69169"/>
                  <a:pt x="7695096" y="73623"/>
                  <a:pt x="7696584" y="74900"/>
                </a:cubicBezTo>
                <a:cubicBezTo>
                  <a:pt x="7704811" y="83916"/>
                  <a:pt x="7714014" y="92384"/>
                  <a:pt x="7723354" y="101473"/>
                </a:cubicBezTo>
                <a:cubicBezTo>
                  <a:pt x="7741480" y="81397"/>
                  <a:pt x="7759282" y="72126"/>
                  <a:pt x="7778524" y="73440"/>
                </a:cubicBezTo>
                <a:lnTo>
                  <a:pt x="7778524" y="80923"/>
                </a:lnTo>
                <a:lnTo>
                  <a:pt x="7778430" y="80923"/>
                </a:lnTo>
                <a:cubicBezTo>
                  <a:pt x="7759094" y="80704"/>
                  <a:pt x="7739390" y="91800"/>
                  <a:pt x="7733951" y="106072"/>
                </a:cubicBezTo>
                <a:cubicBezTo>
                  <a:pt x="7730465" y="115197"/>
                  <a:pt x="7735206" y="120307"/>
                  <a:pt x="7747570" y="120307"/>
                </a:cubicBezTo>
                <a:lnTo>
                  <a:pt x="7778570" y="120307"/>
                </a:lnTo>
                <a:lnTo>
                  <a:pt x="7778570" y="133265"/>
                </a:lnTo>
                <a:cubicBezTo>
                  <a:pt x="7773967" y="133265"/>
                  <a:pt x="7769274" y="133338"/>
                  <a:pt x="7764626" y="133520"/>
                </a:cubicBezTo>
                <a:lnTo>
                  <a:pt x="7764487" y="133593"/>
                </a:lnTo>
                <a:cubicBezTo>
                  <a:pt x="7649968" y="137937"/>
                  <a:pt x="7562962" y="196630"/>
                  <a:pt x="7536704" y="242914"/>
                </a:cubicBezTo>
                <a:cubicBezTo>
                  <a:pt x="7546743" y="245323"/>
                  <a:pt x="7557198" y="246965"/>
                  <a:pt x="7566681" y="250287"/>
                </a:cubicBezTo>
                <a:cubicBezTo>
                  <a:pt x="7578393" y="254411"/>
                  <a:pt x="7584714" y="251929"/>
                  <a:pt x="7592895" y="244191"/>
                </a:cubicBezTo>
                <a:cubicBezTo>
                  <a:pt x="7643276" y="196083"/>
                  <a:pt x="7705275" y="171956"/>
                  <a:pt x="7778570" y="173051"/>
                </a:cubicBezTo>
                <a:lnTo>
                  <a:pt x="7778570" y="182906"/>
                </a:lnTo>
                <a:cubicBezTo>
                  <a:pt x="7771318" y="182833"/>
                  <a:pt x="7764068" y="183052"/>
                  <a:pt x="7756865" y="183600"/>
                </a:cubicBezTo>
                <a:cubicBezTo>
                  <a:pt x="7689658" y="188673"/>
                  <a:pt x="7636210" y="213676"/>
                  <a:pt x="7595728" y="257806"/>
                </a:cubicBezTo>
                <a:cubicBezTo>
                  <a:pt x="7606884" y="262587"/>
                  <a:pt x="7615809" y="265508"/>
                  <a:pt x="7623384" y="269888"/>
                </a:cubicBezTo>
                <a:cubicBezTo>
                  <a:pt x="7633747" y="275910"/>
                  <a:pt x="7639836" y="274012"/>
                  <a:pt x="7648156" y="266712"/>
                </a:cubicBezTo>
                <a:cubicBezTo>
                  <a:pt x="7683292" y="235796"/>
                  <a:pt x="7730838" y="220247"/>
                  <a:pt x="7778570" y="220393"/>
                </a:cubicBezTo>
                <a:lnTo>
                  <a:pt x="7778570" y="230503"/>
                </a:lnTo>
                <a:cubicBezTo>
                  <a:pt x="7773598" y="230503"/>
                  <a:pt x="7768438" y="230722"/>
                  <a:pt x="7763278" y="231051"/>
                </a:cubicBezTo>
                <a:cubicBezTo>
                  <a:pt x="7716476" y="234226"/>
                  <a:pt x="7678134" y="251272"/>
                  <a:pt x="7649038" y="281751"/>
                </a:cubicBezTo>
                <a:lnTo>
                  <a:pt x="7686219" y="306133"/>
                </a:lnTo>
                <a:cubicBezTo>
                  <a:pt x="7709969" y="283539"/>
                  <a:pt x="7739156" y="269997"/>
                  <a:pt x="7777082" y="269742"/>
                </a:cubicBezTo>
                <a:lnTo>
                  <a:pt x="7778570" y="269742"/>
                </a:lnTo>
                <a:lnTo>
                  <a:pt x="7778570" y="277553"/>
                </a:lnTo>
                <a:cubicBezTo>
                  <a:pt x="7747986" y="277407"/>
                  <a:pt x="7717313" y="287080"/>
                  <a:pt x="7699326" y="306535"/>
                </a:cubicBezTo>
                <a:cubicBezTo>
                  <a:pt x="7697328" y="308725"/>
                  <a:pt x="7695468" y="313178"/>
                  <a:pt x="7696724" y="314638"/>
                </a:cubicBezTo>
                <a:cubicBezTo>
                  <a:pt x="7704857" y="323471"/>
                  <a:pt x="7713919" y="331647"/>
                  <a:pt x="7722982" y="340334"/>
                </a:cubicBezTo>
                <a:cubicBezTo>
                  <a:pt x="7742038" y="320259"/>
                  <a:pt x="7759282" y="311097"/>
                  <a:pt x="7778524" y="312740"/>
                </a:cubicBezTo>
                <a:lnTo>
                  <a:pt x="7778524" y="320770"/>
                </a:lnTo>
                <a:cubicBezTo>
                  <a:pt x="7759142" y="320441"/>
                  <a:pt x="7741527" y="329530"/>
                  <a:pt x="7734183" y="343619"/>
                </a:cubicBezTo>
                <a:cubicBezTo>
                  <a:pt x="7728979" y="354241"/>
                  <a:pt x="7735206" y="359972"/>
                  <a:pt x="7749521" y="359497"/>
                </a:cubicBezTo>
                <a:cubicBezTo>
                  <a:pt x="7759188" y="359133"/>
                  <a:pt x="7768855" y="358986"/>
                  <a:pt x="7778524" y="359023"/>
                </a:cubicBezTo>
                <a:lnTo>
                  <a:pt x="7778524" y="373003"/>
                </a:lnTo>
                <a:cubicBezTo>
                  <a:pt x="7701801" y="372483"/>
                  <a:pt x="7637575" y="393090"/>
                  <a:pt x="7584650" y="432715"/>
                </a:cubicBezTo>
                <a:lnTo>
                  <a:pt x="7555765" y="459652"/>
                </a:lnTo>
                <a:lnTo>
                  <a:pt x="7530016" y="459652"/>
                </a:lnTo>
                <a:lnTo>
                  <a:pt x="7555479" y="430455"/>
                </a:lnTo>
                <a:cubicBezTo>
                  <a:pt x="7541908" y="421476"/>
                  <a:pt x="7528290" y="412497"/>
                  <a:pt x="7514627" y="403518"/>
                </a:cubicBezTo>
                <a:cubicBezTo>
                  <a:pt x="7513744" y="403079"/>
                  <a:pt x="7512860" y="402715"/>
                  <a:pt x="7511886" y="402459"/>
                </a:cubicBezTo>
                <a:lnTo>
                  <a:pt x="7511886" y="402532"/>
                </a:lnTo>
                <a:cubicBezTo>
                  <a:pt x="7500765" y="398891"/>
                  <a:pt x="7488863" y="397041"/>
                  <a:pt x="7476958" y="396794"/>
                </a:cubicBezTo>
                <a:cubicBezTo>
                  <a:pt x="7441243" y="396055"/>
                  <a:pt x="7405488" y="409750"/>
                  <a:pt x="7390672" y="432828"/>
                </a:cubicBezTo>
                <a:lnTo>
                  <a:pt x="7419206" y="459652"/>
                </a:lnTo>
                <a:lnTo>
                  <a:pt x="7392621" y="459652"/>
                </a:lnTo>
                <a:lnTo>
                  <a:pt x="7374412" y="438804"/>
                </a:lnTo>
                <a:cubicBezTo>
                  <a:pt x="7327172" y="401736"/>
                  <a:pt x="7246468" y="374600"/>
                  <a:pt x="7168142" y="373149"/>
                </a:cubicBezTo>
                <a:lnTo>
                  <a:pt x="7168142" y="358840"/>
                </a:lnTo>
                <a:cubicBezTo>
                  <a:pt x="7177902" y="358840"/>
                  <a:pt x="7187754" y="359023"/>
                  <a:pt x="7197469" y="359315"/>
                </a:cubicBezTo>
                <a:lnTo>
                  <a:pt x="7197469" y="359388"/>
                </a:lnTo>
                <a:cubicBezTo>
                  <a:pt x="7210992" y="359826"/>
                  <a:pt x="7217268" y="354570"/>
                  <a:pt x="7213085" y="344350"/>
                </a:cubicBezTo>
                <a:cubicBezTo>
                  <a:pt x="7206672" y="330224"/>
                  <a:pt x="7189800" y="320697"/>
                  <a:pt x="7170697" y="320478"/>
                </a:cubicBezTo>
                <a:cubicBezTo>
                  <a:pt x="7169814" y="320478"/>
                  <a:pt x="7168979" y="320478"/>
                  <a:pt x="7168142" y="320514"/>
                </a:cubicBezTo>
                <a:lnTo>
                  <a:pt x="7168142" y="311827"/>
                </a:lnTo>
                <a:cubicBezTo>
                  <a:pt x="7186036" y="310769"/>
                  <a:pt x="7202952" y="320040"/>
                  <a:pt x="7224008" y="339641"/>
                </a:cubicBezTo>
                <a:cubicBezTo>
                  <a:pt x="7232327" y="331720"/>
                  <a:pt x="7241157" y="324128"/>
                  <a:pt x="7248684" y="315915"/>
                </a:cubicBezTo>
                <a:cubicBezTo>
                  <a:pt x="7250500" y="313944"/>
                  <a:pt x="7249894" y="309053"/>
                  <a:pt x="7247988" y="306900"/>
                </a:cubicBezTo>
                <a:cubicBezTo>
                  <a:pt x="7230884" y="287189"/>
                  <a:pt x="7199420" y="277407"/>
                  <a:pt x="7168142" y="277553"/>
                </a:cubicBezTo>
                <a:lnTo>
                  <a:pt x="7168142" y="269778"/>
                </a:lnTo>
                <a:cubicBezTo>
                  <a:pt x="7168606" y="269742"/>
                  <a:pt x="7169024" y="269742"/>
                  <a:pt x="7169490" y="269742"/>
                </a:cubicBezTo>
                <a:cubicBezTo>
                  <a:pt x="7207506" y="269778"/>
                  <a:pt x="7236696" y="283430"/>
                  <a:pt x="7260908" y="305914"/>
                </a:cubicBezTo>
                <a:lnTo>
                  <a:pt x="7298278" y="281130"/>
                </a:lnTo>
                <a:cubicBezTo>
                  <a:pt x="7263466" y="247732"/>
                  <a:pt x="7220798" y="230175"/>
                  <a:pt x="7168142" y="230576"/>
                </a:cubicBezTo>
                <a:lnTo>
                  <a:pt x="7168142" y="220648"/>
                </a:lnTo>
                <a:cubicBezTo>
                  <a:pt x="7181572" y="220794"/>
                  <a:pt x="7194958" y="221999"/>
                  <a:pt x="7208066" y="224225"/>
                </a:cubicBezTo>
                <a:cubicBezTo>
                  <a:pt x="7245293" y="230430"/>
                  <a:pt x="7275550" y="245761"/>
                  <a:pt x="7301112" y="267734"/>
                </a:cubicBezTo>
                <a:cubicBezTo>
                  <a:pt x="7304410" y="270618"/>
                  <a:pt x="7311802" y="273830"/>
                  <a:pt x="7315100" y="272771"/>
                </a:cubicBezTo>
                <a:cubicBezTo>
                  <a:pt x="7327046" y="268902"/>
                  <a:pt x="7337967" y="263318"/>
                  <a:pt x="7351586" y="257295"/>
                </a:cubicBezTo>
                <a:cubicBezTo>
                  <a:pt x="7303064" y="207581"/>
                  <a:pt x="7242364" y="182067"/>
                  <a:pt x="7168142" y="182724"/>
                </a:cubicBezTo>
                <a:lnTo>
                  <a:pt x="7168142" y="172868"/>
                </a:lnTo>
                <a:cubicBezTo>
                  <a:pt x="7182874" y="173014"/>
                  <a:pt x="7197561" y="174036"/>
                  <a:pt x="7212064" y="175935"/>
                </a:cubicBezTo>
                <a:cubicBezTo>
                  <a:pt x="7271460" y="183563"/>
                  <a:pt x="7319284" y="208238"/>
                  <a:pt x="7356466" y="245615"/>
                </a:cubicBezTo>
                <a:cubicBezTo>
                  <a:pt x="7359486" y="248681"/>
                  <a:pt x="7365296" y="252988"/>
                  <a:pt x="7368597" y="252440"/>
                </a:cubicBezTo>
                <a:cubicBezTo>
                  <a:pt x="7382912" y="249995"/>
                  <a:pt x="7396900" y="245943"/>
                  <a:pt x="7413262" y="241892"/>
                </a:cubicBezTo>
                <a:cubicBezTo>
                  <a:pt x="7353678" y="171299"/>
                  <a:pt x="7272900" y="134287"/>
                  <a:pt x="7168142" y="133667"/>
                </a:cubicBezTo>
                <a:lnTo>
                  <a:pt x="7168142" y="120198"/>
                </a:lnTo>
                <a:lnTo>
                  <a:pt x="7200023" y="120198"/>
                </a:lnTo>
                <a:lnTo>
                  <a:pt x="7199978" y="120307"/>
                </a:lnTo>
                <a:cubicBezTo>
                  <a:pt x="7211553" y="120198"/>
                  <a:pt x="7216433" y="115343"/>
                  <a:pt x="7213688" y="106838"/>
                </a:cubicBezTo>
                <a:cubicBezTo>
                  <a:pt x="7208856" y="92274"/>
                  <a:pt x="7188358" y="80485"/>
                  <a:pt x="7168420" y="80777"/>
                </a:cubicBezTo>
                <a:lnTo>
                  <a:pt x="7168142" y="80777"/>
                </a:lnTo>
                <a:lnTo>
                  <a:pt x="7168142" y="73148"/>
                </a:lnTo>
                <a:cubicBezTo>
                  <a:pt x="7186268" y="72126"/>
                  <a:pt x="7203370" y="81361"/>
                  <a:pt x="7224054" y="100962"/>
                </a:cubicBezTo>
                <a:lnTo>
                  <a:pt x="7252405" y="73842"/>
                </a:lnTo>
                <a:cubicBezTo>
                  <a:pt x="7234930" y="50335"/>
                  <a:pt x="7201419" y="38253"/>
                  <a:pt x="7168142" y="38180"/>
                </a:cubicBezTo>
                <a:lnTo>
                  <a:pt x="7168142" y="30588"/>
                </a:lnTo>
                <a:cubicBezTo>
                  <a:pt x="7168466" y="30552"/>
                  <a:pt x="7168793" y="30552"/>
                  <a:pt x="7169164" y="30552"/>
                </a:cubicBezTo>
                <a:cubicBezTo>
                  <a:pt x="7206577" y="30369"/>
                  <a:pt x="7236648" y="43728"/>
                  <a:pt x="7260678" y="66943"/>
                </a:cubicBezTo>
                <a:lnTo>
                  <a:pt x="7298183" y="42451"/>
                </a:lnTo>
                <a:cubicBezTo>
                  <a:pt x="7278291" y="22594"/>
                  <a:pt x="7255192" y="8359"/>
                  <a:pt x="7228980" y="37"/>
                </a:cubicBezTo>
                <a:lnTo>
                  <a:pt x="7256354" y="37"/>
                </a:lnTo>
                <a:cubicBezTo>
                  <a:pt x="7273226" y="7738"/>
                  <a:pt x="7288422" y="17521"/>
                  <a:pt x="7301346" y="29018"/>
                </a:cubicBezTo>
                <a:cubicBezTo>
                  <a:pt x="7304410" y="31829"/>
                  <a:pt x="7311986" y="34895"/>
                  <a:pt x="7315334" y="33800"/>
                </a:cubicBezTo>
                <a:cubicBezTo>
                  <a:pt x="7327232" y="29967"/>
                  <a:pt x="7338200" y="24346"/>
                  <a:pt x="7351260" y="18652"/>
                </a:cubicBezTo>
                <a:cubicBezTo>
                  <a:pt x="7345265" y="12155"/>
                  <a:pt x="7338758" y="5950"/>
                  <a:pt x="7331878" y="37"/>
                </a:cubicBezTo>
                <a:lnTo>
                  <a:pt x="7349447" y="37"/>
                </a:lnTo>
                <a:cubicBezTo>
                  <a:pt x="7351214" y="1679"/>
                  <a:pt x="7352934" y="3322"/>
                  <a:pt x="7354654" y="5037"/>
                </a:cubicBezTo>
                <a:cubicBezTo>
                  <a:pt x="7358186" y="8468"/>
                  <a:pt x="7364042" y="13761"/>
                  <a:pt x="7367620" y="13250"/>
                </a:cubicBezTo>
                <a:cubicBezTo>
                  <a:pt x="7382446" y="11060"/>
                  <a:pt x="7396807" y="6972"/>
                  <a:pt x="7413445" y="3066"/>
                </a:cubicBezTo>
                <a:cubicBezTo>
                  <a:pt x="7412610" y="2044"/>
                  <a:pt x="7411727" y="1059"/>
                  <a:pt x="7410844" y="37"/>
                </a:cubicBezTo>
                <a:lnTo>
                  <a:pt x="7436824" y="37"/>
                </a:lnTo>
                <a:cubicBezTo>
                  <a:pt x="7439335" y="657"/>
                  <a:pt x="7442403" y="876"/>
                  <a:pt x="7445934" y="767"/>
                </a:cubicBezTo>
                <a:cubicBezTo>
                  <a:pt x="7464432" y="73"/>
                  <a:pt x="7483023" y="219"/>
                  <a:pt x="7501474" y="840"/>
                </a:cubicBezTo>
                <a:cubicBezTo>
                  <a:pt x="7504494" y="986"/>
                  <a:pt x="7507562" y="730"/>
                  <a:pt x="7510444" y="0"/>
                </a:cubicBezTo>
                <a:close/>
                <a:moveTo>
                  <a:pt x="6899970" y="0"/>
                </a:moveTo>
                <a:lnTo>
                  <a:pt x="6925764" y="0"/>
                </a:lnTo>
                <a:cubicBezTo>
                  <a:pt x="6925300" y="511"/>
                  <a:pt x="6924881" y="1022"/>
                  <a:pt x="6924463" y="1533"/>
                </a:cubicBezTo>
                <a:cubicBezTo>
                  <a:pt x="6927020" y="3395"/>
                  <a:pt x="6927622" y="4234"/>
                  <a:pt x="6928506" y="4417"/>
                </a:cubicBezTo>
                <a:cubicBezTo>
                  <a:pt x="6938128" y="6753"/>
                  <a:pt x="6948120" y="8286"/>
                  <a:pt x="6957182" y="11425"/>
                </a:cubicBezTo>
                <a:cubicBezTo>
                  <a:pt x="6968523" y="15404"/>
                  <a:pt x="6974567" y="12447"/>
                  <a:pt x="6982142" y="5147"/>
                </a:cubicBezTo>
                <a:cubicBezTo>
                  <a:pt x="6983954" y="3431"/>
                  <a:pt x="6985766" y="1716"/>
                  <a:pt x="6987625" y="37"/>
                </a:cubicBezTo>
                <a:lnTo>
                  <a:pt x="7004544" y="37"/>
                </a:lnTo>
                <a:cubicBezTo>
                  <a:pt x="6997712" y="5986"/>
                  <a:pt x="6991297" y="12228"/>
                  <a:pt x="6985348" y="18762"/>
                </a:cubicBezTo>
                <a:lnTo>
                  <a:pt x="7027363" y="36392"/>
                </a:lnTo>
                <a:cubicBezTo>
                  <a:pt x="7043259" y="21244"/>
                  <a:pt x="7060780" y="9016"/>
                  <a:pt x="7080162" y="37"/>
                </a:cubicBezTo>
                <a:lnTo>
                  <a:pt x="7109349" y="37"/>
                </a:lnTo>
                <a:cubicBezTo>
                  <a:pt x="7081182" y="8432"/>
                  <a:pt x="7056412" y="23178"/>
                  <a:pt x="7039726" y="43473"/>
                </a:cubicBezTo>
                <a:lnTo>
                  <a:pt x="7076072" y="67125"/>
                </a:lnTo>
                <a:cubicBezTo>
                  <a:pt x="7100100" y="43436"/>
                  <a:pt x="7130403" y="30588"/>
                  <a:pt x="7167910" y="30588"/>
                </a:cubicBezTo>
                <a:lnTo>
                  <a:pt x="7168096" y="30588"/>
                </a:lnTo>
                <a:lnTo>
                  <a:pt x="7168096" y="38253"/>
                </a:lnTo>
                <a:cubicBezTo>
                  <a:pt x="7138164" y="38071"/>
                  <a:pt x="7108232" y="47597"/>
                  <a:pt x="7089642" y="66760"/>
                </a:cubicBezTo>
                <a:lnTo>
                  <a:pt x="7089458" y="66943"/>
                </a:lnTo>
                <a:cubicBezTo>
                  <a:pt x="7087318" y="69169"/>
                  <a:pt x="7084622" y="73623"/>
                  <a:pt x="7086110" y="74900"/>
                </a:cubicBezTo>
                <a:cubicBezTo>
                  <a:pt x="7094338" y="83916"/>
                  <a:pt x="7103540" y="92384"/>
                  <a:pt x="7112880" y="101473"/>
                </a:cubicBezTo>
                <a:cubicBezTo>
                  <a:pt x="7131008" y="81397"/>
                  <a:pt x="7148809" y="72126"/>
                  <a:pt x="7168050" y="73440"/>
                </a:cubicBezTo>
                <a:lnTo>
                  <a:pt x="7168050" y="80923"/>
                </a:lnTo>
                <a:lnTo>
                  <a:pt x="7167956" y="80923"/>
                </a:lnTo>
                <a:cubicBezTo>
                  <a:pt x="7148620" y="80704"/>
                  <a:pt x="7128914" y="91800"/>
                  <a:pt x="7123477" y="106072"/>
                </a:cubicBezTo>
                <a:cubicBezTo>
                  <a:pt x="7119992" y="115197"/>
                  <a:pt x="7124732" y="120307"/>
                  <a:pt x="7137096" y="120307"/>
                </a:cubicBezTo>
                <a:lnTo>
                  <a:pt x="7168096" y="120307"/>
                </a:lnTo>
                <a:lnTo>
                  <a:pt x="7168096" y="133265"/>
                </a:lnTo>
                <a:cubicBezTo>
                  <a:pt x="7163493" y="133265"/>
                  <a:pt x="7158800" y="133338"/>
                  <a:pt x="7154152" y="133520"/>
                </a:cubicBezTo>
                <a:lnTo>
                  <a:pt x="7154013" y="133593"/>
                </a:lnTo>
                <a:cubicBezTo>
                  <a:pt x="7039493" y="137937"/>
                  <a:pt x="6952489" y="196630"/>
                  <a:pt x="6926232" y="242914"/>
                </a:cubicBezTo>
                <a:cubicBezTo>
                  <a:pt x="6936268" y="245323"/>
                  <a:pt x="6946727" y="246965"/>
                  <a:pt x="6956207" y="250287"/>
                </a:cubicBezTo>
                <a:cubicBezTo>
                  <a:pt x="6967918" y="254411"/>
                  <a:pt x="6974241" y="251929"/>
                  <a:pt x="6982420" y="244191"/>
                </a:cubicBezTo>
                <a:cubicBezTo>
                  <a:pt x="7032800" y="196083"/>
                  <a:pt x="7094801" y="171956"/>
                  <a:pt x="7168096" y="173051"/>
                </a:cubicBezTo>
                <a:lnTo>
                  <a:pt x="7168096" y="182906"/>
                </a:lnTo>
                <a:cubicBezTo>
                  <a:pt x="7160844" y="182833"/>
                  <a:pt x="7153595" y="183052"/>
                  <a:pt x="7146391" y="183600"/>
                </a:cubicBezTo>
                <a:cubicBezTo>
                  <a:pt x="7079185" y="188673"/>
                  <a:pt x="7025736" y="213676"/>
                  <a:pt x="6985256" y="257806"/>
                </a:cubicBezTo>
                <a:cubicBezTo>
                  <a:pt x="6996409" y="262587"/>
                  <a:pt x="7005334" y="265508"/>
                  <a:pt x="7012908" y="269888"/>
                </a:cubicBezTo>
                <a:cubicBezTo>
                  <a:pt x="7023274" y="275910"/>
                  <a:pt x="7029362" y="274012"/>
                  <a:pt x="7037682" y="266712"/>
                </a:cubicBezTo>
                <a:cubicBezTo>
                  <a:pt x="7072818" y="235796"/>
                  <a:pt x="7120364" y="220247"/>
                  <a:pt x="7168096" y="220393"/>
                </a:cubicBezTo>
                <a:lnTo>
                  <a:pt x="7168096" y="230503"/>
                </a:lnTo>
                <a:cubicBezTo>
                  <a:pt x="7163124" y="230503"/>
                  <a:pt x="7157962" y="230722"/>
                  <a:pt x="7152804" y="231051"/>
                </a:cubicBezTo>
                <a:cubicBezTo>
                  <a:pt x="7106003" y="234226"/>
                  <a:pt x="7067660" y="251272"/>
                  <a:pt x="7038564" y="281751"/>
                </a:cubicBezTo>
                <a:lnTo>
                  <a:pt x="7075745" y="306133"/>
                </a:lnTo>
                <a:cubicBezTo>
                  <a:pt x="7099495" y="283539"/>
                  <a:pt x="7128681" y="269997"/>
                  <a:pt x="7166608" y="269742"/>
                </a:cubicBezTo>
                <a:lnTo>
                  <a:pt x="7168096" y="269742"/>
                </a:lnTo>
                <a:lnTo>
                  <a:pt x="7168096" y="277553"/>
                </a:lnTo>
                <a:cubicBezTo>
                  <a:pt x="7137512" y="277407"/>
                  <a:pt x="7106839" y="287080"/>
                  <a:pt x="7088852" y="306535"/>
                </a:cubicBezTo>
                <a:cubicBezTo>
                  <a:pt x="7086856" y="308725"/>
                  <a:pt x="7084994" y="313178"/>
                  <a:pt x="7086248" y="314638"/>
                </a:cubicBezTo>
                <a:cubicBezTo>
                  <a:pt x="7094384" y="323471"/>
                  <a:pt x="7103445" y="331647"/>
                  <a:pt x="7112508" y="340334"/>
                </a:cubicBezTo>
                <a:cubicBezTo>
                  <a:pt x="7131566" y="320259"/>
                  <a:pt x="7148809" y="311097"/>
                  <a:pt x="7168050" y="312740"/>
                </a:cubicBezTo>
                <a:lnTo>
                  <a:pt x="7168050" y="320770"/>
                </a:lnTo>
                <a:cubicBezTo>
                  <a:pt x="7148666" y="320441"/>
                  <a:pt x="7131054" y="329530"/>
                  <a:pt x="7123709" y="343619"/>
                </a:cubicBezTo>
                <a:cubicBezTo>
                  <a:pt x="7118505" y="354241"/>
                  <a:pt x="7124732" y="359972"/>
                  <a:pt x="7139048" y="359497"/>
                </a:cubicBezTo>
                <a:cubicBezTo>
                  <a:pt x="7148714" y="359133"/>
                  <a:pt x="7158382" y="358986"/>
                  <a:pt x="7168050" y="359023"/>
                </a:cubicBezTo>
                <a:lnTo>
                  <a:pt x="7168050" y="373003"/>
                </a:lnTo>
                <a:cubicBezTo>
                  <a:pt x="7091328" y="372483"/>
                  <a:pt x="7027103" y="393090"/>
                  <a:pt x="6974178" y="432715"/>
                </a:cubicBezTo>
                <a:lnTo>
                  <a:pt x="6945294" y="459652"/>
                </a:lnTo>
                <a:lnTo>
                  <a:pt x="6919545" y="459652"/>
                </a:lnTo>
                <a:lnTo>
                  <a:pt x="6945006" y="430455"/>
                </a:lnTo>
                <a:cubicBezTo>
                  <a:pt x="6931435" y="421476"/>
                  <a:pt x="6917816" y="412497"/>
                  <a:pt x="6904154" y="403518"/>
                </a:cubicBezTo>
                <a:cubicBezTo>
                  <a:pt x="6903268" y="403079"/>
                  <a:pt x="6902386" y="402715"/>
                  <a:pt x="6901410" y="402459"/>
                </a:cubicBezTo>
                <a:lnTo>
                  <a:pt x="6901410" y="402532"/>
                </a:lnTo>
                <a:cubicBezTo>
                  <a:pt x="6890291" y="398891"/>
                  <a:pt x="6878392" y="397041"/>
                  <a:pt x="6866484" y="396794"/>
                </a:cubicBezTo>
                <a:cubicBezTo>
                  <a:pt x="6830769" y="396055"/>
                  <a:pt x="6795012" y="409750"/>
                  <a:pt x="6780200" y="432828"/>
                </a:cubicBezTo>
                <a:lnTo>
                  <a:pt x="6808732" y="459652"/>
                </a:lnTo>
                <a:lnTo>
                  <a:pt x="6782147" y="459652"/>
                </a:lnTo>
                <a:lnTo>
                  <a:pt x="6763938" y="438804"/>
                </a:lnTo>
                <a:cubicBezTo>
                  <a:pt x="6716698" y="401736"/>
                  <a:pt x="6635994" y="374600"/>
                  <a:pt x="6557668" y="373149"/>
                </a:cubicBezTo>
                <a:lnTo>
                  <a:pt x="6557668" y="358840"/>
                </a:lnTo>
                <a:cubicBezTo>
                  <a:pt x="6567428" y="358840"/>
                  <a:pt x="6577280" y="359023"/>
                  <a:pt x="6586994" y="359315"/>
                </a:cubicBezTo>
                <a:lnTo>
                  <a:pt x="6586994" y="359388"/>
                </a:lnTo>
                <a:cubicBezTo>
                  <a:pt x="6600520" y="359826"/>
                  <a:pt x="6606794" y="354570"/>
                  <a:pt x="6602612" y="344350"/>
                </a:cubicBezTo>
                <a:cubicBezTo>
                  <a:pt x="6596196" y="330224"/>
                  <a:pt x="6579326" y="320697"/>
                  <a:pt x="6560226" y="320478"/>
                </a:cubicBezTo>
                <a:cubicBezTo>
                  <a:pt x="6559341" y="320478"/>
                  <a:pt x="6558505" y="320478"/>
                  <a:pt x="6557668" y="320514"/>
                </a:cubicBezTo>
                <a:lnTo>
                  <a:pt x="6557668" y="311827"/>
                </a:lnTo>
                <a:cubicBezTo>
                  <a:pt x="6575562" y="310769"/>
                  <a:pt x="6592480" y="320040"/>
                  <a:pt x="6613532" y="339641"/>
                </a:cubicBezTo>
                <a:cubicBezTo>
                  <a:pt x="6621853" y="331720"/>
                  <a:pt x="6630683" y="324128"/>
                  <a:pt x="6638212" y="315915"/>
                </a:cubicBezTo>
                <a:cubicBezTo>
                  <a:pt x="6640024" y="313944"/>
                  <a:pt x="6639422" y="309053"/>
                  <a:pt x="6637514" y="306900"/>
                </a:cubicBezTo>
                <a:cubicBezTo>
                  <a:pt x="6620410" y="287189"/>
                  <a:pt x="6588948" y="277407"/>
                  <a:pt x="6557668" y="277553"/>
                </a:cubicBezTo>
                <a:lnTo>
                  <a:pt x="6557668" y="269778"/>
                </a:lnTo>
                <a:cubicBezTo>
                  <a:pt x="6558132" y="269742"/>
                  <a:pt x="6558551" y="269742"/>
                  <a:pt x="6559016" y="269742"/>
                </a:cubicBezTo>
                <a:cubicBezTo>
                  <a:pt x="6597034" y="269778"/>
                  <a:pt x="6626222" y="283430"/>
                  <a:pt x="6650436" y="305914"/>
                </a:cubicBezTo>
                <a:lnTo>
                  <a:pt x="6687802" y="281130"/>
                </a:lnTo>
                <a:cubicBezTo>
                  <a:pt x="6652992" y="247732"/>
                  <a:pt x="6610326" y="230175"/>
                  <a:pt x="6557668" y="230576"/>
                </a:cubicBezTo>
                <a:lnTo>
                  <a:pt x="6557668" y="220648"/>
                </a:lnTo>
                <a:cubicBezTo>
                  <a:pt x="6571099" y="220794"/>
                  <a:pt x="6584484" y="221999"/>
                  <a:pt x="6597590" y="224225"/>
                </a:cubicBezTo>
                <a:cubicBezTo>
                  <a:pt x="6634819" y="230430"/>
                  <a:pt x="6665077" y="245761"/>
                  <a:pt x="6690640" y="267734"/>
                </a:cubicBezTo>
                <a:cubicBezTo>
                  <a:pt x="6693938" y="270618"/>
                  <a:pt x="6701328" y="273830"/>
                  <a:pt x="6704628" y="272771"/>
                </a:cubicBezTo>
                <a:cubicBezTo>
                  <a:pt x="6716573" y="268902"/>
                  <a:pt x="6727493" y="263318"/>
                  <a:pt x="6741112" y="257295"/>
                </a:cubicBezTo>
                <a:cubicBezTo>
                  <a:pt x="6692590" y="207581"/>
                  <a:pt x="6631892" y="182067"/>
                  <a:pt x="6557668" y="182724"/>
                </a:cubicBezTo>
                <a:lnTo>
                  <a:pt x="6557668" y="172868"/>
                </a:lnTo>
                <a:cubicBezTo>
                  <a:pt x="6572400" y="173014"/>
                  <a:pt x="6587087" y="174036"/>
                  <a:pt x="6601588" y="175935"/>
                </a:cubicBezTo>
                <a:cubicBezTo>
                  <a:pt x="6660986" y="183563"/>
                  <a:pt x="6708810" y="208238"/>
                  <a:pt x="6745992" y="245615"/>
                </a:cubicBezTo>
                <a:cubicBezTo>
                  <a:pt x="6749014" y="248681"/>
                  <a:pt x="6754822" y="252988"/>
                  <a:pt x="6758124" y="252440"/>
                </a:cubicBezTo>
                <a:cubicBezTo>
                  <a:pt x="6772439" y="249995"/>
                  <a:pt x="6786428" y="245943"/>
                  <a:pt x="6802788" y="241892"/>
                </a:cubicBezTo>
                <a:cubicBezTo>
                  <a:pt x="6743204" y="171299"/>
                  <a:pt x="6662426" y="134287"/>
                  <a:pt x="6557668" y="133667"/>
                </a:cubicBezTo>
                <a:lnTo>
                  <a:pt x="6557668" y="120198"/>
                </a:lnTo>
                <a:lnTo>
                  <a:pt x="6589550" y="120198"/>
                </a:lnTo>
                <a:lnTo>
                  <a:pt x="6589504" y="120307"/>
                </a:lnTo>
                <a:cubicBezTo>
                  <a:pt x="6601076" y="120198"/>
                  <a:pt x="6605956" y="115343"/>
                  <a:pt x="6603215" y="106838"/>
                </a:cubicBezTo>
                <a:cubicBezTo>
                  <a:pt x="6598382" y="92274"/>
                  <a:pt x="6577886" y="80485"/>
                  <a:pt x="6557948" y="80777"/>
                </a:cubicBezTo>
                <a:lnTo>
                  <a:pt x="6557668" y="80777"/>
                </a:lnTo>
                <a:lnTo>
                  <a:pt x="6557668" y="73148"/>
                </a:lnTo>
                <a:cubicBezTo>
                  <a:pt x="6575794" y="72126"/>
                  <a:pt x="6592898" y="81361"/>
                  <a:pt x="6613578" y="100962"/>
                </a:cubicBezTo>
                <a:lnTo>
                  <a:pt x="6641930" y="73842"/>
                </a:lnTo>
                <a:cubicBezTo>
                  <a:pt x="6624456" y="50335"/>
                  <a:pt x="6590945" y="38253"/>
                  <a:pt x="6557668" y="38180"/>
                </a:cubicBezTo>
                <a:lnTo>
                  <a:pt x="6557668" y="30588"/>
                </a:lnTo>
                <a:cubicBezTo>
                  <a:pt x="6557994" y="30552"/>
                  <a:pt x="6558319" y="30552"/>
                  <a:pt x="6558690" y="30552"/>
                </a:cubicBezTo>
                <a:cubicBezTo>
                  <a:pt x="6596104" y="30369"/>
                  <a:pt x="6626175" y="43728"/>
                  <a:pt x="6650203" y="66943"/>
                </a:cubicBezTo>
                <a:lnTo>
                  <a:pt x="6687710" y="42451"/>
                </a:lnTo>
                <a:cubicBezTo>
                  <a:pt x="6667818" y="22594"/>
                  <a:pt x="6644720" y="8359"/>
                  <a:pt x="6618506" y="37"/>
                </a:cubicBezTo>
                <a:lnTo>
                  <a:pt x="6645881" y="37"/>
                </a:lnTo>
                <a:cubicBezTo>
                  <a:pt x="6662754" y="7738"/>
                  <a:pt x="6677948" y="17521"/>
                  <a:pt x="6690870" y="29018"/>
                </a:cubicBezTo>
                <a:cubicBezTo>
                  <a:pt x="6693938" y="31829"/>
                  <a:pt x="6701514" y="34895"/>
                  <a:pt x="6704861" y="33800"/>
                </a:cubicBezTo>
                <a:cubicBezTo>
                  <a:pt x="6716759" y="29967"/>
                  <a:pt x="6727726" y="24346"/>
                  <a:pt x="6740787" y="18652"/>
                </a:cubicBezTo>
                <a:cubicBezTo>
                  <a:pt x="6734792" y="12155"/>
                  <a:pt x="6728286" y="5950"/>
                  <a:pt x="6721406" y="37"/>
                </a:cubicBezTo>
                <a:lnTo>
                  <a:pt x="6738974" y="37"/>
                </a:lnTo>
                <a:cubicBezTo>
                  <a:pt x="6740741" y="1679"/>
                  <a:pt x="6742459" y="3322"/>
                  <a:pt x="6744178" y="5037"/>
                </a:cubicBezTo>
                <a:cubicBezTo>
                  <a:pt x="6747712" y="8468"/>
                  <a:pt x="6753566" y="13761"/>
                  <a:pt x="6757146" y="13250"/>
                </a:cubicBezTo>
                <a:cubicBezTo>
                  <a:pt x="6771972" y="11060"/>
                  <a:pt x="6786333" y="6972"/>
                  <a:pt x="6802974" y="3066"/>
                </a:cubicBezTo>
                <a:cubicBezTo>
                  <a:pt x="6802138" y="2044"/>
                  <a:pt x="6801253" y="1059"/>
                  <a:pt x="6800371" y="37"/>
                </a:cubicBezTo>
                <a:lnTo>
                  <a:pt x="6826350" y="37"/>
                </a:lnTo>
                <a:cubicBezTo>
                  <a:pt x="6828860" y="657"/>
                  <a:pt x="6831928" y="876"/>
                  <a:pt x="6835460" y="767"/>
                </a:cubicBezTo>
                <a:cubicBezTo>
                  <a:pt x="6853957" y="73"/>
                  <a:pt x="6872548" y="219"/>
                  <a:pt x="6891001" y="840"/>
                </a:cubicBezTo>
                <a:cubicBezTo>
                  <a:pt x="6894023" y="986"/>
                  <a:pt x="6897087" y="730"/>
                  <a:pt x="6899970" y="0"/>
                </a:cubicBezTo>
                <a:close/>
                <a:moveTo>
                  <a:pt x="6289494" y="0"/>
                </a:moveTo>
                <a:lnTo>
                  <a:pt x="6315292" y="0"/>
                </a:lnTo>
                <a:cubicBezTo>
                  <a:pt x="6314828" y="511"/>
                  <a:pt x="6314406" y="1022"/>
                  <a:pt x="6313989" y="1533"/>
                </a:cubicBezTo>
                <a:cubicBezTo>
                  <a:pt x="6316544" y="3395"/>
                  <a:pt x="6317148" y="4234"/>
                  <a:pt x="6318033" y="4417"/>
                </a:cubicBezTo>
                <a:cubicBezTo>
                  <a:pt x="6327655" y="6753"/>
                  <a:pt x="6337645" y="8286"/>
                  <a:pt x="6346708" y="11425"/>
                </a:cubicBezTo>
                <a:cubicBezTo>
                  <a:pt x="6358049" y="15404"/>
                  <a:pt x="6364090" y="12447"/>
                  <a:pt x="6371665" y="5147"/>
                </a:cubicBezTo>
                <a:cubicBezTo>
                  <a:pt x="6373479" y="3431"/>
                  <a:pt x="6375292" y="1716"/>
                  <a:pt x="6377151" y="37"/>
                </a:cubicBezTo>
                <a:lnTo>
                  <a:pt x="6394067" y="37"/>
                </a:lnTo>
                <a:cubicBezTo>
                  <a:pt x="6387239" y="5986"/>
                  <a:pt x="6380823" y="12228"/>
                  <a:pt x="6374876" y="18762"/>
                </a:cubicBezTo>
                <a:lnTo>
                  <a:pt x="6416889" y="36392"/>
                </a:lnTo>
                <a:cubicBezTo>
                  <a:pt x="6432782" y="21244"/>
                  <a:pt x="6450306" y="9016"/>
                  <a:pt x="6469689" y="37"/>
                </a:cubicBezTo>
                <a:lnTo>
                  <a:pt x="6498875" y="37"/>
                </a:lnTo>
                <a:cubicBezTo>
                  <a:pt x="6470707" y="8432"/>
                  <a:pt x="6445938" y="23178"/>
                  <a:pt x="6429252" y="43473"/>
                </a:cubicBezTo>
                <a:lnTo>
                  <a:pt x="6465598" y="67125"/>
                </a:lnTo>
                <a:cubicBezTo>
                  <a:pt x="6489626" y="43436"/>
                  <a:pt x="6519930" y="30588"/>
                  <a:pt x="6557434" y="30588"/>
                </a:cubicBezTo>
                <a:lnTo>
                  <a:pt x="6557622" y="30588"/>
                </a:lnTo>
                <a:lnTo>
                  <a:pt x="6557622" y="38253"/>
                </a:lnTo>
                <a:cubicBezTo>
                  <a:pt x="6527690" y="38071"/>
                  <a:pt x="6497761" y="47597"/>
                  <a:pt x="6479170" y="66760"/>
                </a:cubicBezTo>
                <a:lnTo>
                  <a:pt x="6478983" y="66943"/>
                </a:lnTo>
                <a:cubicBezTo>
                  <a:pt x="6476843" y="69169"/>
                  <a:pt x="6474150" y="73623"/>
                  <a:pt x="6475636" y="74900"/>
                </a:cubicBezTo>
                <a:cubicBezTo>
                  <a:pt x="6483864" y="83916"/>
                  <a:pt x="6493066" y="92384"/>
                  <a:pt x="6502406" y="101473"/>
                </a:cubicBezTo>
                <a:cubicBezTo>
                  <a:pt x="6520534" y="81397"/>
                  <a:pt x="6538335" y="72126"/>
                  <a:pt x="6557574" y="73440"/>
                </a:cubicBezTo>
                <a:lnTo>
                  <a:pt x="6557574" y="80923"/>
                </a:lnTo>
                <a:lnTo>
                  <a:pt x="6557480" y="80923"/>
                </a:lnTo>
                <a:cubicBezTo>
                  <a:pt x="6538148" y="80704"/>
                  <a:pt x="6518440" y="91800"/>
                  <a:pt x="6513004" y="106072"/>
                </a:cubicBezTo>
                <a:cubicBezTo>
                  <a:pt x="6509518" y="115197"/>
                  <a:pt x="6514258" y="120307"/>
                  <a:pt x="6526622" y="120307"/>
                </a:cubicBezTo>
                <a:lnTo>
                  <a:pt x="6557622" y="120307"/>
                </a:lnTo>
                <a:lnTo>
                  <a:pt x="6557622" y="133265"/>
                </a:lnTo>
                <a:cubicBezTo>
                  <a:pt x="6553018" y="133265"/>
                  <a:pt x="6548325" y="133338"/>
                  <a:pt x="6543678" y="133520"/>
                </a:cubicBezTo>
                <a:lnTo>
                  <a:pt x="6543539" y="133593"/>
                </a:lnTo>
                <a:cubicBezTo>
                  <a:pt x="6429020" y="137937"/>
                  <a:pt x="6342015" y="196630"/>
                  <a:pt x="6315756" y="242914"/>
                </a:cubicBezTo>
                <a:cubicBezTo>
                  <a:pt x="6325794" y="245323"/>
                  <a:pt x="6336250" y="246965"/>
                  <a:pt x="6345732" y="250287"/>
                </a:cubicBezTo>
                <a:cubicBezTo>
                  <a:pt x="6357444" y="254411"/>
                  <a:pt x="6363764" y="251929"/>
                  <a:pt x="6371946" y="244191"/>
                </a:cubicBezTo>
                <a:cubicBezTo>
                  <a:pt x="6422326" y="196083"/>
                  <a:pt x="6484327" y="171956"/>
                  <a:pt x="6557622" y="173051"/>
                </a:cubicBezTo>
                <a:lnTo>
                  <a:pt x="6557622" y="182906"/>
                </a:lnTo>
                <a:cubicBezTo>
                  <a:pt x="6550373" y="182833"/>
                  <a:pt x="6543121" y="183052"/>
                  <a:pt x="6535917" y="183600"/>
                </a:cubicBezTo>
                <a:cubicBezTo>
                  <a:pt x="6468711" y="188673"/>
                  <a:pt x="6415262" y="213676"/>
                  <a:pt x="6374779" y="257806"/>
                </a:cubicBezTo>
                <a:cubicBezTo>
                  <a:pt x="6385938" y="262587"/>
                  <a:pt x="6394860" y="265508"/>
                  <a:pt x="6402434" y="269888"/>
                </a:cubicBezTo>
                <a:cubicBezTo>
                  <a:pt x="6412799" y="275910"/>
                  <a:pt x="6418886" y="274012"/>
                  <a:pt x="6427206" y="266712"/>
                </a:cubicBezTo>
                <a:cubicBezTo>
                  <a:pt x="6462346" y="235796"/>
                  <a:pt x="6509890" y="220247"/>
                  <a:pt x="6557622" y="220393"/>
                </a:cubicBezTo>
                <a:lnTo>
                  <a:pt x="6557622" y="230503"/>
                </a:lnTo>
                <a:cubicBezTo>
                  <a:pt x="6552651" y="230503"/>
                  <a:pt x="6547489" y="230722"/>
                  <a:pt x="6542328" y="231051"/>
                </a:cubicBezTo>
                <a:cubicBezTo>
                  <a:pt x="6495529" y="234226"/>
                  <a:pt x="6457186" y="251272"/>
                  <a:pt x="6428090" y="281751"/>
                </a:cubicBezTo>
                <a:lnTo>
                  <a:pt x="6465271" y="306133"/>
                </a:lnTo>
                <a:cubicBezTo>
                  <a:pt x="6489022" y="283539"/>
                  <a:pt x="6518210" y="269997"/>
                  <a:pt x="6556136" y="269742"/>
                </a:cubicBezTo>
                <a:lnTo>
                  <a:pt x="6557622" y="269742"/>
                </a:lnTo>
                <a:lnTo>
                  <a:pt x="6557622" y="277553"/>
                </a:lnTo>
                <a:cubicBezTo>
                  <a:pt x="6527040" y="277407"/>
                  <a:pt x="6496365" y="287080"/>
                  <a:pt x="6478380" y="306535"/>
                </a:cubicBezTo>
                <a:cubicBezTo>
                  <a:pt x="6476382" y="308725"/>
                  <a:pt x="6474520" y="313178"/>
                  <a:pt x="6475776" y="314638"/>
                </a:cubicBezTo>
                <a:cubicBezTo>
                  <a:pt x="6483910" y="323471"/>
                  <a:pt x="6492972" y="331647"/>
                  <a:pt x="6502034" y="340334"/>
                </a:cubicBezTo>
                <a:cubicBezTo>
                  <a:pt x="6521092" y="320259"/>
                  <a:pt x="6538335" y="311097"/>
                  <a:pt x="6557574" y="312740"/>
                </a:cubicBezTo>
                <a:lnTo>
                  <a:pt x="6557574" y="320770"/>
                </a:lnTo>
                <a:cubicBezTo>
                  <a:pt x="6538194" y="320441"/>
                  <a:pt x="6520579" y="329530"/>
                  <a:pt x="6513238" y="343619"/>
                </a:cubicBezTo>
                <a:cubicBezTo>
                  <a:pt x="6508032" y="354241"/>
                  <a:pt x="6514258" y="359972"/>
                  <a:pt x="6528574" y="359497"/>
                </a:cubicBezTo>
                <a:cubicBezTo>
                  <a:pt x="6538240" y="359133"/>
                  <a:pt x="6547908" y="358986"/>
                  <a:pt x="6557574" y="359023"/>
                </a:cubicBezTo>
                <a:lnTo>
                  <a:pt x="6557574" y="373003"/>
                </a:lnTo>
                <a:cubicBezTo>
                  <a:pt x="6480854" y="372483"/>
                  <a:pt x="6416627" y="393090"/>
                  <a:pt x="6363702" y="432715"/>
                </a:cubicBezTo>
                <a:lnTo>
                  <a:pt x="6334818" y="459652"/>
                </a:lnTo>
                <a:lnTo>
                  <a:pt x="6309068" y="459652"/>
                </a:lnTo>
                <a:lnTo>
                  <a:pt x="6334531" y="430455"/>
                </a:lnTo>
                <a:cubicBezTo>
                  <a:pt x="6320962" y="421476"/>
                  <a:pt x="6307344" y="412497"/>
                  <a:pt x="6293679" y="403518"/>
                </a:cubicBezTo>
                <a:cubicBezTo>
                  <a:pt x="6292793" y="403079"/>
                  <a:pt x="6291912" y="402715"/>
                  <a:pt x="6290938" y="402459"/>
                </a:cubicBezTo>
                <a:lnTo>
                  <a:pt x="6290938" y="402532"/>
                </a:lnTo>
                <a:cubicBezTo>
                  <a:pt x="6279818" y="398891"/>
                  <a:pt x="6267915" y="397041"/>
                  <a:pt x="6256011" y="396794"/>
                </a:cubicBezTo>
                <a:cubicBezTo>
                  <a:pt x="6220292" y="396055"/>
                  <a:pt x="6184539" y="409750"/>
                  <a:pt x="6169726" y="432828"/>
                </a:cubicBezTo>
                <a:lnTo>
                  <a:pt x="6198259" y="459652"/>
                </a:lnTo>
                <a:lnTo>
                  <a:pt x="6171675" y="459652"/>
                </a:lnTo>
                <a:lnTo>
                  <a:pt x="6153464" y="438804"/>
                </a:lnTo>
                <a:cubicBezTo>
                  <a:pt x="6106222" y="401736"/>
                  <a:pt x="6025517" y="374600"/>
                  <a:pt x="5947191" y="373149"/>
                </a:cubicBezTo>
                <a:lnTo>
                  <a:pt x="5947191" y="358840"/>
                </a:lnTo>
                <a:cubicBezTo>
                  <a:pt x="5956952" y="358840"/>
                  <a:pt x="5966806" y="359023"/>
                  <a:pt x="5976518" y="359315"/>
                </a:cubicBezTo>
                <a:lnTo>
                  <a:pt x="5976518" y="359388"/>
                </a:lnTo>
                <a:cubicBezTo>
                  <a:pt x="5990044" y="359826"/>
                  <a:pt x="5996318" y="354570"/>
                  <a:pt x="5992135" y="344350"/>
                </a:cubicBezTo>
                <a:cubicBezTo>
                  <a:pt x="5985720" y="330224"/>
                  <a:pt x="5968850" y="320697"/>
                  <a:pt x="5949748" y="320478"/>
                </a:cubicBezTo>
                <a:cubicBezTo>
                  <a:pt x="5948866" y="320478"/>
                  <a:pt x="5948029" y="320478"/>
                  <a:pt x="5947191" y="320514"/>
                </a:cubicBezTo>
                <a:lnTo>
                  <a:pt x="5947191" y="311827"/>
                </a:lnTo>
                <a:cubicBezTo>
                  <a:pt x="5965085" y="310769"/>
                  <a:pt x="5982003" y="320040"/>
                  <a:pt x="6003058" y="339641"/>
                </a:cubicBezTo>
                <a:cubicBezTo>
                  <a:pt x="6011377" y="331720"/>
                  <a:pt x="6020207" y="324128"/>
                  <a:pt x="6027736" y="315915"/>
                </a:cubicBezTo>
                <a:cubicBezTo>
                  <a:pt x="6029550" y="313944"/>
                  <a:pt x="6028946" y="309053"/>
                  <a:pt x="6027039" y="306900"/>
                </a:cubicBezTo>
                <a:cubicBezTo>
                  <a:pt x="6009937" y="287189"/>
                  <a:pt x="5978470" y="277407"/>
                  <a:pt x="5947191" y="277553"/>
                </a:cubicBezTo>
                <a:lnTo>
                  <a:pt x="5947191" y="269778"/>
                </a:lnTo>
                <a:cubicBezTo>
                  <a:pt x="5947657" y="269742"/>
                  <a:pt x="5948075" y="269742"/>
                  <a:pt x="5948540" y="269742"/>
                </a:cubicBezTo>
                <a:cubicBezTo>
                  <a:pt x="5986558" y="269778"/>
                  <a:pt x="6015745" y="283430"/>
                  <a:pt x="6039960" y="305914"/>
                </a:cubicBezTo>
                <a:lnTo>
                  <a:pt x="6077327" y="281130"/>
                </a:lnTo>
                <a:cubicBezTo>
                  <a:pt x="6042515" y="247732"/>
                  <a:pt x="5999851" y="230175"/>
                  <a:pt x="5947191" y="230576"/>
                </a:cubicBezTo>
                <a:lnTo>
                  <a:pt x="5947191" y="220648"/>
                </a:lnTo>
                <a:cubicBezTo>
                  <a:pt x="5960623" y="220794"/>
                  <a:pt x="5974009" y="221999"/>
                  <a:pt x="5987116" y="224225"/>
                </a:cubicBezTo>
                <a:cubicBezTo>
                  <a:pt x="6024344" y="230430"/>
                  <a:pt x="6054601" y="245761"/>
                  <a:pt x="6080162" y="267734"/>
                </a:cubicBezTo>
                <a:cubicBezTo>
                  <a:pt x="6083462" y="270618"/>
                  <a:pt x="6090850" y="273830"/>
                  <a:pt x="6094154" y="272771"/>
                </a:cubicBezTo>
                <a:cubicBezTo>
                  <a:pt x="6106096" y="268902"/>
                  <a:pt x="6117018" y="263318"/>
                  <a:pt x="6130636" y="257295"/>
                </a:cubicBezTo>
                <a:cubicBezTo>
                  <a:pt x="6082113" y="207581"/>
                  <a:pt x="6021415" y="182067"/>
                  <a:pt x="5947191" y="182724"/>
                </a:cubicBezTo>
                <a:lnTo>
                  <a:pt x="5947191" y="172868"/>
                </a:lnTo>
                <a:cubicBezTo>
                  <a:pt x="5961926" y="173014"/>
                  <a:pt x="5976611" y="174036"/>
                  <a:pt x="5991113" y="175935"/>
                </a:cubicBezTo>
                <a:cubicBezTo>
                  <a:pt x="6050512" y="183563"/>
                  <a:pt x="6098336" y="208238"/>
                  <a:pt x="6135517" y="245615"/>
                </a:cubicBezTo>
                <a:cubicBezTo>
                  <a:pt x="6138539" y="248681"/>
                  <a:pt x="6144347" y="252988"/>
                  <a:pt x="6147646" y="252440"/>
                </a:cubicBezTo>
                <a:cubicBezTo>
                  <a:pt x="6161962" y="249995"/>
                  <a:pt x="6175954" y="245943"/>
                  <a:pt x="6192312" y="241892"/>
                </a:cubicBezTo>
                <a:cubicBezTo>
                  <a:pt x="6132726" y="171299"/>
                  <a:pt x="6051951" y="134287"/>
                  <a:pt x="5947191" y="133667"/>
                </a:cubicBezTo>
                <a:lnTo>
                  <a:pt x="5947191" y="120198"/>
                </a:lnTo>
                <a:lnTo>
                  <a:pt x="5979075" y="120198"/>
                </a:lnTo>
                <a:lnTo>
                  <a:pt x="5979028" y="120307"/>
                </a:lnTo>
                <a:cubicBezTo>
                  <a:pt x="5990602" y="120198"/>
                  <a:pt x="5995481" y="115343"/>
                  <a:pt x="5992739" y="106838"/>
                </a:cubicBezTo>
                <a:cubicBezTo>
                  <a:pt x="5987904" y="92274"/>
                  <a:pt x="5967408" y="80485"/>
                  <a:pt x="5947472" y="80777"/>
                </a:cubicBezTo>
                <a:lnTo>
                  <a:pt x="5947191" y="80777"/>
                </a:lnTo>
                <a:lnTo>
                  <a:pt x="5947191" y="73148"/>
                </a:lnTo>
                <a:cubicBezTo>
                  <a:pt x="5965319" y="72126"/>
                  <a:pt x="5982423" y="81361"/>
                  <a:pt x="6003103" y="100962"/>
                </a:cubicBezTo>
                <a:lnTo>
                  <a:pt x="6031454" y="73842"/>
                </a:lnTo>
                <a:cubicBezTo>
                  <a:pt x="6013978" y="50335"/>
                  <a:pt x="5980469" y="38253"/>
                  <a:pt x="5947191" y="38180"/>
                </a:cubicBezTo>
                <a:lnTo>
                  <a:pt x="5947191" y="30588"/>
                </a:lnTo>
                <a:cubicBezTo>
                  <a:pt x="5947518" y="30552"/>
                  <a:pt x="5947844" y="30552"/>
                  <a:pt x="5948213" y="30552"/>
                </a:cubicBezTo>
                <a:cubicBezTo>
                  <a:pt x="5985628" y="30369"/>
                  <a:pt x="6015698" y="43728"/>
                  <a:pt x="6039729" y="66943"/>
                </a:cubicBezTo>
                <a:lnTo>
                  <a:pt x="6077235" y="42451"/>
                </a:lnTo>
                <a:cubicBezTo>
                  <a:pt x="6057341" y="22594"/>
                  <a:pt x="6034242" y="8359"/>
                  <a:pt x="6008031" y="37"/>
                </a:cubicBezTo>
                <a:lnTo>
                  <a:pt x="6035405" y="37"/>
                </a:lnTo>
                <a:cubicBezTo>
                  <a:pt x="6052278" y="7738"/>
                  <a:pt x="6067474" y="17521"/>
                  <a:pt x="6080395" y="29018"/>
                </a:cubicBezTo>
                <a:cubicBezTo>
                  <a:pt x="6083462" y="31829"/>
                  <a:pt x="6091040" y="34895"/>
                  <a:pt x="6094384" y="33800"/>
                </a:cubicBezTo>
                <a:cubicBezTo>
                  <a:pt x="6106281" y="29967"/>
                  <a:pt x="6117248" y="24346"/>
                  <a:pt x="6130310" y="18652"/>
                </a:cubicBezTo>
                <a:cubicBezTo>
                  <a:pt x="6124314" y="12155"/>
                  <a:pt x="6117810" y="5950"/>
                  <a:pt x="6110930" y="37"/>
                </a:cubicBezTo>
                <a:lnTo>
                  <a:pt x="6128499" y="37"/>
                </a:lnTo>
                <a:cubicBezTo>
                  <a:pt x="6130264" y="1679"/>
                  <a:pt x="6131984" y="3322"/>
                  <a:pt x="6133702" y="5037"/>
                </a:cubicBezTo>
                <a:cubicBezTo>
                  <a:pt x="6137235" y="8468"/>
                  <a:pt x="6143092" y="13761"/>
                  <a:pt x="6146669" y="13250"/>
                </a:cubicBezTo>
                <a:cubicBezTo>
                  <a:pt x="6161496" y="11060"/>
                  <a:pt x="6175862" y="6972"/>
                  <a:pt x="6192496" y="3066"/>
                </a:cubicBezTo>
                <a:cubicBezTo>
                  <a:pt x="6191660" y="2044"/>
                  <a:pt x="6190778" y="1059"/>
                  <a:pt x="6189896" y="37"/>
                </a:cubicBezTo>
                <a:lnTo>
                  <a:pt x="6215874" y="37"/>
                </a:lnTo>
                <a:cubicBezTo>
                  <a:pt x="6218387" y="657"/>
                  <a:pt x="6221450" y="876"/>
                  <a:pt x="6224986" y="767"/>
                </a:cubicBezTo>
                <a:cubicBezTo>
                  <a:pt x="6243486" y="73"/>
                  <a:pt x="6262076" y="219"/>
                  <a:pt x="6280527" y="840"/>
                </a:cubicBezTo>
                <a:cubicBezTo>
                  <a:pt x="6283545" y="986"/>
                  <a:pt x="6286612" y="730"/>
                  <a:pt x="6289494" y="0"/>
                </a:cubicBezTo>
                <a:close/>
                <a:moveTo>
                  <a:pt x="5679020" y="0"/>
                </a:moveTo>
                <a:lnTo>
                  <a:pt x="5704815" y="0"/>
                </a:lnTo>
                <a:cubicBezTo>
                  <a:pt x="5704351" y="511"/>
                  <a:pt x="5703933" y="1022"/>
                  <a:pt x="5703515" y="1533"/>
                </a:cubicBezTo>
                <a:cubicBezTo>
                  <a:pt x="5706071" y="3395"/>
                  <a:pt x="5706675" y="4234"/>
                  <a:pt x="5707559" y="4417"/>
                </a:cubicBezTo>
                <a:cubicBezTo>
                  <a:pt x="5717179" y="6753"/>
                  <a:pt x="5727170" y="8286"/>
                  <a:pt x="5736233" y="11425"/>
                </a:cubicBezTo>
                <a:cubicBezTo>
                  <a:pt x="5747576" y="15404"/>
                  <a:pt x="5753618" y="12447"/>
                  <a:pt x="5761192" y="5147"/>
                </a:cubicBezTo>
                <a:cubicBezTo>
                  <a:pt x="5763005" y="3431"/>
                  <a:pt x="5764818" y="1716"/>
                  <a:pt x="5766677" y="37"/>
                </a:cubicBezTo>
                <a:lnTo>
                  <a:pt x="5783594" y="37"/>
                </a:lnTo>
                <a:cubicBezTo>
                  <a:pt x="5776762" y="5986"/>
                  <a:pt x="5770348" y="12228"/>
                  <a:pt x="5764399" y="18762"/>
                </a:cubicBezTo>
                <a:lnTo>
                  <a:pt x="5806414" y="36392"/>
                </a:lnTo>
                <a:cubicBezTo>
                  <a:pt x="5822310" y="21244"/>
                  <a:pt x="5839833" y="9016"/>
                  <a:pt x="5859212" y="37"/>
                </a:cubicBezTo>
                <a:lnTo>
                  <a:pt x="5888397" y="37"/>
                </a:lnTo>
                <a:cubicBezTo>
                  <a:pt x="5860236" y="8432"/>
                  <a:pt x="5835464" y="23178"/>
                  <a:pt x="5818778" y="43473"/>
                </a:cubicBezTo>
                <a:lnTo>
                  <a:pt x="5855122" y="67125"/>
                </a:lnTo>
                <a:cubicBezTo>
                  <a:pt x="5879149" y="43436"/>
                  <a:pt x="5909453" y="30588"/>
                  <a:pt x="5946959" y="30588"/>
                </a:cubicBezTo>
                <a:lnTo>
                  <a:pt x="5947146" y="30588"/>
                </a:lnTo>
                <a:lnTo>
                  <a:pt x="5947146" y="38253"/>
                </a:lnTo>
                <a:cubicBezTo>
                  <a:pt x="5917214" y="38071"/>
                  <a:pt x="5887284" y="47597"/>
                  <a:pt x="5868693" y="66760"/>
                </a:cubicBezTo>
                <a:lnTo>
                  <a:pt x="5868507" y="66943"/>
                </a:lnTo>
                <a:cubicBezTo>
                  <a:pt x="5866369" y="69169"/>
                  <a:pt x="5863674" y="73623"/>
                  <a:pt x="5865163" y="74900"/>
                </a:cubicBezTo>
                <a:cubicBezTo>
                  <a:pt x="5873387" y="83916"/>
                  <a:pt x="5882589" y="92384"/>
                  <a:pt x="5891930" y="101473"/>
                </a:cubicBezTo>
                <a:cubicBezTo>
                  <a:pt x="5910056" y="81397"/>
                  <a:pt x="5927858" y="72126"/>
                  <a:pt x="5947100" y="73440"/>
                </a:cubicBezTo>
                <a:lnTo>
                  <a:pt x="5947100" y="80923"/>
                </a:lnTo>
                <a:lnTo>
                  <a:pt x="5947006" y="80923"/>
                </a:lnTo>
                <a:cubicBezTo>
                  <a:pt x="5927671" y="80704"/>
                  <a:pt x="5907966" y="91800"/>
                  <a:pt x="5902528" y="106072"/>
                </a:cubicBezTo>
                <a:cubicBezTo>
                  <a:pt x="5899042" y="115197"/>
                  <a:pt x="5903782" y="120307"/>
                  <a:pt x="5916146" y="120307"/>
                </a:cubicBezTo>
                <a:lnTo>
                  <a:pt x="5947146" y="120307"/>
                </a:lnTo>
                <a:lnTo>
                  <a:pt x="5947146" y="133265"/>
                </a:lnTo>
                <a:cubicBezTo>
                  <a:pt x="5942545" y="133265"/>
                  <a:pt x="5937850" y="133338"/>
                  <a:pt x="5933204" y="133520"/>
                </a:cubicBezTo>
                <a:lnTo>
                  <a:pt x="5933063" y="133593"/>
                </a:lnTo>
                <a:cubicBezTo>
                  <a:pt x="5818545" y="137937"/>
                  <a:pt x="5731540" y="196630"/>
                  <a:pt x="5705281" y="242914"/>
                </a:cubicBezTo>
                <a:cubicBezTo>
                  <a:pt x="5715320" y="245323"/>
                  <a:pt x="5725777" y="246965"/>
                  <a:pt x="5735259" y="250287"/>
                </a:cubicBezTo>
                <a:cubicBezTo>
                  <a:pt x="5746971" y="254411"/>
                  <a:pt x="5753291" y="251929"/>
                  <a:pt x="5761471" y="244191"/>
                </a:cubicBezTo>
                <a:cubicBezTo>
                  <a:pt x="5811850" y="196083"/>
                  <a:pt x="5873851" y="171956"/>
                  <a:pt x="5947146" y="173051"/>
                </a:cubicBezTo>
                <a:lnTo>
                  <a:pt x="5947146" y="182906"/>
                </a:lnTo>
                <a:cubicBezTo>
                  <a:pt x="5939896" y="182833"/>
                  <a:pt x="5932645" y="183052"/>
                  <a:pt x="5925441" y="183600"/>
                </a:cubicBezTo>
                <a:cubicBezTo>
                  <a:pt x="5858235" y="188673"/>
                  <a:pt x="5804787" y="213676"/>
                  <a:pt x="5764306" y="257806"/>
                </a:cubicBezTo>
                <a:cubicBezTo>
                  <a:pt x="5775460" y="262587"/>
                  <a:pt x="5784383" y="265508"/>
                  <a:pt x="5791958" y="269888"/>
                </a:cubicBezTo>
                <a:cubicBezTo>
                  <a:pt x="5802323" y="275910"/>
                  <a:pt x="5808411" y="274012"/>
                  <a:pt x="5816733" y="266712"/>
                </a:cubicBezTo>
                <a:cubicBezTo>
                  <a:pt x="5851867" y="235796"/>
                  <a:pt x="5899413" y="220247"/>
                  <a:pt x="5947146" y="220393"/>
                </a:cubicBezTo>
                <a:lnTo>
                  <a:pt x="5947146" y="230503"/>
                </a:lnTo>
                <a:cubicBezTo>
                  <a:pt x="5942174" y="230503"/>
                  <a:pt x="5937014" y="230722"/>
                  <a:pt x="5931853" y="231051"/>
                </a:cubicBezTo>
                <a:cubicBezTo>
                  <a:pt x="5885054" y="234226"/>
                  <a:pt x="5846710" y="251272"/>
                  <a:pt x="5817614" y="281751"/>
                </a:cubicBezTo>
                <a:lnTo>
                  <a:pt x="5854795" y="306133"/>
                </a:lnTo>
                <a:cubicBezTo>
                  <a:pt x="5878545" y="283539"/>
                  <a:pt x="5907732" y="269997"/>
                  <a:pt x="5945658" y="269742"/>
                </a:cubicBezTo>
                <a:lnTo>
                  <a:pt x="5947146" y="269742"/>
                </a:lnTo>
                <a:lnTo>
                  <a:pt x="5947146" y="277553"/>
                </a:lnTo>
                <a:cubicBezTo>
                  <a:pt x="5916564" y="277407"/>
                  <a:pt x="5885889" y="287080"/>
                  <a:pt x="5867902" y="306535"/>
                </a:cubicBezTo>
                <a:cubicBezTo>
                  <a:pt x="5865904" y="308725"/>
                  <a:pt x="5864045" y="313178"/>
                  <a:pt x="5865300" y="314638"/>
                </a:cubicBezTo>
                <a:cubicBezTo>
                  <a:pt x="5873433" y="323471"/>
                  <a:pt x="5882498" y="331647"/>
                  <a:pt x="5891558" y="340334"/>
                </a:cubicBezTo>
                <a:cubicBezTo>
                  <a:pt x="5910614" y="320259"/>
                  <a:pt x="5927858" y="311097"/>
                  <a:pt x="5947100" y="312740"/>
                </a:cubicBezTo>
                <a:lnTo>
                  <a:pt x="5947100" y="320770"/>
                </a:lnTo>
                <a:cubicBezTo>
                  <a:pt x="5927719" y="320441"/>
                  <a:pt x="5910103" y="329530"/>
                  <a:pt x="5902760" y="343619"/>
                </a:cubicBezTo>
                <a:cubicBezTo>
                  <a:pt x="5897555" y="354241"/>
                  <a:pt x="5903782" y="359972"/>
                  <a:pt x="5918098" y="359497"/>
                </a:cubicBezTo>
                <a:cubicBezTo>
                  <a:pt x="5927765" y="359133"/>
                  <a:pt x="5937432" y="358986"/>
                  <a:pt x="5947100" y="359023"/>
                </a:cubicBezTo>
                <a:lnTo>
                  <a:pt x="5947100" y="373003"/>
                </a:lnTo>
                <a:cubicBezTo>
                  <a:pt x="5870379" y="372483"/>
                  <a:pt x="5806153" y="393090"/>
                  <a:pt x="5753228" y="432715"/>
                </a:cubicBezTo>
                <a:lnTo>
                  <a:pt x="5724343" y="459652"/>
                </a:lnTo>
                <a:lnTo>
                  <a:pt x="5698595" y="459652"/>
                </a:lnTo>
                <a:lnTo>
                  <a:pt x="5724056" y="430455"/>
                </a:lnTo>
                <a:cubicBezTo>
                  <a:pt x="5710486" y="421476"/>
                  <a:pt x="5696867" y="412497"/>
                  <a:pt x="5683205" y="403518"/>
                </a:cubicBezTo>
                <a:cubicBezTo>
                  <a:pt x="5682321" y="403079"/>
                  <a:pt x="5681438" y="402715"/>
                  <a:pt x="5680461" y="402459"/>
                </a:cubicBezTo>
                <a:lnTo>
                  <a:pt x="5680461" y="402532"/>
                </a:lnTo>
                <a:cubicBezTo>
                  <a:pt x="5669342" y="398891"/>
                  <a:pt x="5657443" y="397041"/>
                  <a:pt x="5645535" y="396794"/>
                </a:cubicBezTo>
                <a:cubicBezTo>
                  <a:pt x="5609821" y="396055"/>
                  <a:pt x="5574067" y="409750"/>
                  <a:pt x="5559249" y="432828"/>
                </a:cubicBezTo>
                <a:lnTo>
                  <a:pt x="5587780" y="459652"/>
                </a:lnTo>
                <a:lnTo>
                  <a:pt x="5561198" y="459652"/>
                </a:lnTo>
                <a:lnTo>
                  <a:pt x="5542988" y="438804"/>
                </a:lnTo>
                <a:cubicBezTo>
                  <a:pt x="5495747" y="401736"/>
                  <a:pt x="5415043" y="374600"/>
                  <a:pt x="5336717" y="373149"/>
                </a:cubicBezTo>
                <a:lnTo>
                  <a:pt x="5336717" y="358840"/>
                </a:lnTo>
                <a:cubicBezTo>
                  <a:pt x="5346477" y="358840"/>
                  <a:pt x="5356330" y="359023"/>
                  <a:pt x="5366043" y="359315"/>
                </a:cubicBezTo>
                <a:lnTo>
                  <a:pt x="5366043" y="359388"/>
                </a:lnTo>
                <a:cubicBezTo>
                  <a:pt x="5379569" y="359826"/>
                  <a:pt x="5385843" y="354570"/>
                  <a:pt x="5381659" y="344350"/>
                </a:cubicBezTo>
                <a:cubicBezTo>
                  <a:pt x="5375245" y="330224"/>
                  <a:pt x="5358375" y="320697"/>
                  <a:pt x="5339273" y="320478"/>
                </a:cubicBezTo>
                <a:cubicBezTo>
                  <a:pt x="5338391" y="320478"/>
                  <a:pt x="5337552" y="320478"/>
                  <a:pt x="5336717" y="320514"/>
                </a:cubicBezTo>
                <a:lnTo>
                  <a:pt x="5336717" y="311827"/>
                </a:lnTo>
                <a:cubicBezTo>
                  <a:pt x="5354611" y="310769"/>
                  <a:pt x="5371528" y="320040"/>
                  <a:pt x="5392582" y="339641"/>
                </a:cubicBezTo>
                <a:cubicBezTo>
                  <a:pt x="5400903" y="331720"/>
                  <a:pt x="5409733" y="324128"/>
                  <a:pt x="5417260" y="315915"/>
                </a:cubicBezTo>
                <a:cubicBezTo>
                  <a:pt x="5419077" y="313944"/>
                  <a:pt x="5418470" y="309053"/>
                  <a:pt x="5416565" y="306900"/>
                </a:cubicBezTo>
                <a:cubicBezTo>
                  <a:pt x="5399461" y="287189"/>
                  <a:pt x="5367995" y="277407"/>
                  <a:pt x="5336717" y="277553"/>
                </a:cubicBezTo>
                <a:lnTo>
                  <a:pt x="5336717" y="269778"/>
                </a:lnTo>
                <a:cubicBezTo>
                  <a:pt x="5337181" y="269742"/>
                  <a:pt x="5337598" y="269742"/>
                  <a:pt x="5338063" y="269742"/>
                </a:cubicBezTo>
                <a:cubicBezTo>
                  <a:pt x="5376082" y="269778"/>
                  <a:pt x="5405271" y="283430"/>
                  <a:pt x="5429485" y="305914"/>
                </a:cubicBezTo>
                <a:lnTo>
                  <a:pt x="5466854" y="281130"/>
                </a:lnTo>
                <a:cubicBezTo>
                  <a:pt x="5432041" y="247732"/>
                  <a:pt x="5389375" y="230175"/>
                  <a:pt x="5336717" y="230576"/>
                </a:cubicBezTo>
                <a:lnTo>
                  <a:pt x="5336717" y="220648"/>
                </a:lnTo>
                <a:cubicBezTo>
                  <a:pt x="5350149" y="220794"/>
                  <a:pt x="5363533" y="221999"/>
                  <a:pt x="5376642" y="224225"/>
                </a:cubicBezTo>
                <a:cubicBezTo>
                  <a:pt x="5413869" y="230430"/>
                  <a:pt x="5444126" y="245761"/>
                  <a:pt x="5469687" y="267734"/>
                </a:cubicBezTo>
                <a:cubicBezTo>
                  <a:pt x="5472988" y="270618"/>
                  <a:pt x="5480376" y="273830"/>
                  <a:pt x="5483678" y="272771"/>
                </a:cubicBezTo>
                <a:cubicBezTo>
                  <a:pt x="5495623" y="268902"/>
                  <a:pt x="5506544" y="263318"/>
                  <a:pt x="5520162" y="257295"/>
                </a:cubicBezTo>
                <a:cubicBezTo>
                  <a:pt x="5471639" y="207581"/>
                  <a:pt x="5410942" y="182067"/>
                  <a:pt x="5336717" y="182724"/>
                </a:cubicBezTo>
                <a:lnTo>
                  <a:pt x="5336717" y="172868"/>
                </a:lnTo>
                <a:cubicBezTo>
                  <a:pt x="5351450" y="173014"/>
                  <a:pt x="5366137" y="174036"/>
                  <a:pt x="5380639" y="175935"/>
                </a:cubicBezTo>
                <a:cubicBezTo>
                  <a:pt x="5440037" y="183563"/>
                  <a:pt x="5487862" y="208238"/>
                  <a:pt x="5525043" y="245615"/>
                </a:cubicBezTo>
                <a:cubicBezTo>
                  <a:pt x="5528064" y="248681"/>
                  <a:pt x="5533872" y="252988"/>
                  <a:pt x="5537171" y="252440"/>
                </a:cubicBezTo>
                <a:cubicBezTo>
                  <a:pt x="5551489" y="249995"/>
                  <a:pt x="5565476" y="245943"/>
                  <a:pt x="5581837" y="241892"/>
                </a:cubicBezTo>
                <a:cubicBezTo>
                  <a:pt x="5522254" y="171299"/>
                  <a:pt x="5441476" y="134287"/>
                  <a:pt x="5336717" y="133667"/>
                </a:cubicBezTo>
                <a:lnTo>
                  <a:pt x="5336717" y="120198"/>
                </a:lnTo>
                <a:lnTo>
                  <a:pt x="5368599" y="120198"/>
                </a:lnTo>
                <a:lnTo>
                  <a:pt x="5368554" y="120307"/>
                </a:lnTo>
                <a:cubicBezTo>
                  <a:pt x="5380126" y="120198"/>
                  <a:pt x="5385007" y="115343"/>
                  <a:pt x="5382266" y="106838"/>
                </a:cubicBezTo>
                <a:cubicBezTo>
                  <a:pt x="5377431" y="92274"/>
                  <a:pt x="5356934" y="80485"/>
                  <a:pt x="5336995" y="80777"/>
                </a:cubicBezTo>
                <a:lnTo>
                  <a:pt x="5336717" y="80777"/>
                </a:lnTo>
                <a:lnTo>
                  <a:pt x="5336717" y="73148"/>
                </a:lnTo>
                <a:cubicBezTo>
                  <a:pt x="5354843" y="72126"/>
                  <a:pt x="5371947" y="81361"/>
                  <a:pt x="5392630" y="100962"/>
                </a:cubicBezTo>
                <a:lnTo>
                  <a:pt x="5420983" y="73842"/>
                </a:lnTo>
                <a:cubicBezTo>
                  <a:pt x="5403505" y="50335"/>
                  <a:pt x="5369994" y="38253"/>
                  <a:pt x="5336717" y="38180"/>
                </a:cubicBezTo>
                <a:lnTo>
                  <a:pt x="5336717" y="30588"/>
                </a:lnTo>
                <a:cubicBezTo>
                  <a:pt x="5337043" y="30552"/>
                  <a:pt x="5337368" y="30552"/>
                  <a:pt x="5337740" y="30552"/>
                </a:cubicBezTo>
                <a:cubicBezTo>
                  <a:pt x="5375153" y="30369"/>
                  <a:pt x="5405224" y="43728"/>
                  <a:pt x="5429254" y="66943"/>
                </a:cubicBezTo>
                <a:lnTo>
                  <a:pt x="5466760" y="42451"/>
                </a:lnTo>
                <a:cubicBezTo>
                  <a:pt x="5446867" y="22594"/>
                  <a:pt x="5423769" y="8359"/>
                  <a:pt x="5397556" y="37"/>
                </a:cubicBezTo>
                <a:lnTo>
                  <a:pt x="5424931" y="37"/>
                </a:lnTo>
                <a:cubicBezTo>
                  <a:pt x="5441801" y="7738"/>
                  <a:pt x="5457002" y="17521"/>
                  <a:pt x="5469922" y="29018"/>
                </a:cubicBezTo>
                <a:cubicBezTo>
                  <a:pt x="5472988" y="31829"/>
                  <a:pt x="5480564" y="34895"/>
                  <a:pt x="5483909" y="33800"/>
                </a:cubicBezTo>
                <a:cubicBezTo>
                  <a:pt x="5495809" y="29967"/>
                  <a:pt x="5506777" y="24346"/>
                  <a:pt x="5519835" y="18652"/>
                </a:cubicBezTo>
                <a:cubicBezTo>
                  <a:pt x="5513843" y="12155"/>
                  <a:pt x="5507334" y="5950"/>
                  <a:pt x="5500455" y="37"/>
                </a:cubicBezTo>
                <a:lnTo>
                  <a:pt x="5518023" y="37"/>
                </a:lnTo>
                <a:cubicBezTo>
                  <a:pt x="5519788" y="1679"/>
                  <a:pt x="5521510" y="3322"/>
                  <a:pt x="5523230" y="5037"/>
                </a:cubicBezTo>
                <a:cubicBezTo>
                  <a:pt x="5526763" y="8468"/>
                  <a:pt x="5532618" y="13761"/>
                  <a:pt x="5536198" y="13250"/>
                </a:cubicBezTo>
                <a:cubicBezTo>
                  <a:pt x="5551022" y="11060"/>
                  <a:pt x="5565384" y="6972"/>
                  <a:pt x="5582024" y="3066"/>
                </a:cubicBezTo>
                <a:cubicBezTo>
                  <a:pt x="5581185" y="2044"/>
                  <a:pt x="5580303" y="1059"/>
                  <a:pt x="5579422" y="37"/>
                </a:cubicBezTo>
                <a:lnTo>
                  <a:pt x="5605401" y="37"/>
                </a:lnTo>
                <a:cubicBezTo>
                  <a:pt x="5607912" y="657"/>
                  <a:pt x="5610979" y="876"/>
                  <a:pt x="5614510" y="767"/>
                </a:cubicBezTo>
                <a:cubicBezTo>
                  <a:pt x="5633007" y="73"/>
                  <a:pt x="5651598" y="219"/>
                  <a:pt x="5670051" y="840"/>
                </a:cubicBezTo>
                <a:cubicBezTo>
                  <a:pt x="5673071" y="986"/>
                  <a:pt x="5676139" y="730"/>
                  <a:pt x="5679020" y="0"/>
                </a:cubicBezTo>
                <a:close/>
                <a:moveTo>
                  <a:pt x="5068547" y="0"/>
                </a:moveTo>
                <a:lnTo>
                  <a:pt x="5094341" y="0"/>
                </a:lnTo>
                <a:cubicBezTo>
                  <a:pt x="5093878" y="511"/>
                  <a:pt x="5093459" y="1022"/>
                  <a:pt x="5093039" y="1533"/>
                </a:cubicBezTo>
                <a:cubicBezTo>
                  <a:pt x="5095596" y="3395"/>
                  <a:pt x="5096200" y="4234"/>
                  <a:pt x="5097085" y="4417"/>
                </a:cubicBezTo>
                <a:cubicBezTo>
                  <a:pt x="5106704" y="6753"/>
                  <a:pt x="5116698" y="8286"/>
                  <a:pt x="5125758" y="11425"/>
                </a:cubicBezTo>
                <a:cubicBezTo>
                  <a:pt x="5137099" y="15404"/>
                  <a:pt x="5143142" y="12447"/>
                  <a:pt x="5150718" y="5147"/>
                </a:cubicBezTo>
                <a:cubicBezTo>
                  <a:pt x="5152530" y="3431"/>
                  <a:pt x="5154343" y="1716"/>
                  <a:pt x="5156201" y="37"/>
                </a:cubicBezTo>
                <a:lnTo>
                  <a:pt x="5173121" y="37"/>
                </a:lnTo>
                <a:cubicBezTo>
                  <a:pt x="5166288" y="5986"/>
                  <a:pt x="5159873" y="12228"/>
                  <a:pt x="5153926" y="18762"/>
                </a:cubicBezTo>
                <a:lnTo>
                  <a:pt x="5195936" y="36392"/>
                </a:lnTo>
                <a:cubicBezTo>
                  <a:pt x="5211833" y="21244"/>
                  <a:pt x="5229353" y="9016"/>
                  <a:pt x="5248739" y="37"/>
                </a:cubicBezTo>
                <a:lnTo>
                  <a:pt x="5277923" y="37"/>
                </a:lnTo>
                <a:cubicBezTo>
                  <a:pt x="5249756" y="8432"/>
                  <a:pt x="5224985" y="23178"/>
                  <a:pt x="5208299" y="43473"/>
                </a:cubicBezTo>
                <a:lnTo>
                  <a:pt x="5244645" y="67125"/>
                </a:lnTo>
                <a:cubicBezTo>
                  <a:pt x="5268674" y="43436"/>
                  <a:pt x="5298978" y="30588"/>
                  <a:pt x="5336484" y="30588"/>
                </a:cubicBezTo>
                <a:lnTo>
                  <a:pt x="5336670" y="30588"/>
                </a:lnTo>
                <a:lnTo>
                  <a:pt x="5336670" y="38253"/>
                </a:lnTo>
                <a:cubicBezTo>
                  <a:pt x="5306740" y="38071"/>
                  <a:pt x="5276808" y="47597"/>
                  <a:pt x="5258217" y="66760"/>
                </a:cubicBezTo>
                <a:lnTo>
                  <a:pt x="5258034" y="66943"/>
                </a:lnTo>
                <a:cubicBezTo>
                  <a:pt x="5255892" y="69169"/>
                  <a:pt x="5253197" y="73623"/>
                  <a:pt x="5254684" y="74900"/>
                </a:cubicBezTo>
                <a:cubicBezTo>
                  <a:pt x="5262915" y="83916"/>
                  <a:pt x="5272114" y="92384"/>
                  <a:pt x="5281456" y="101473"/>
                </a:cubicBezTo>
                <a:cubicBezTo>
                  <a:pt x="5299582" y="81397"/>
                  <a:pt x="5317382" y="72126"/>
                  <a:pt x="5336623" y="73440"/>
                </a:cubicBezTo>
                <a:lnTo>
                  <a:pt x="5336623" y="80923"/>
                </a:lnTo>
                <a:lnTo>
                  <a:pt x="5336532" y="80923"/>
                </a:lnTo>
                <a:cubicBezTo>
                  <a:pt x="5317195" y="80704"/>
                  <a:pt x="5297491" y="91800"/>
                  <a:pt x="5292053" y="106072"/>
                </a:cubicBezTo>
                <a:cubicBezTo>
                  <a:pt x="5288566" y="115197"/>
                  <a:pt x="5293307" y="120307"/>
                  <a:pt x="5305670" y="120307"/>
                </a:cubicBezTo>
                <a:lnTo>
                  <a:pt x="5336670" y="120307"/>
                </a:lnTo>
                <a:lnTo>
                  <a:pt x="5336670" y="133265"/>
                </a:lnTo>
                <a:cubicBezTo>
                  <a:pt x="5332066" y="133265"/>
                  <a:pt x="5327375" y="133338"/>
                  <a:pt x="5322725" y="133520"/>
                </a:cubicBezTo>
                <a:lnTo>
                  <a:pt x="5322588" y="133593"/>
                </a:lnTo>
                <a:cubicBezTo>
                  <a:pt x="5208068" y="137937"/>
                  <a:pt x="5121066" y="196630"/>
                  <a:pt x="5094805" y="242914"/>
                </a:cubicBezTo>
                <a:cubicBezTo>
                  <a:pt x="5104844" y="245323"/>
                  <a:pt x="5115302" y="246965"/>
                  <a:pt x="5124784" y="250287"/>
                </a:cubicBezTo>
                <a:cubicBezTo>
                  <a:pt x="5136497" y="254411"/>
                  <a:pt x="5142818" y="251929"/>
                  <a:pt x="5150997" y="244191"/>
                </a:cubicBezTo>
                <a:cubicBezTo>
                  <a:pt x="5201374" y="196083"/>
                  <a:pt x="5263374" y="171956"/>
                  <a:pt x="5336670" y="173051"/>
                </a:cubicBezTo>
                <a:lnTo>
                  <a:pt x="5336670" y="182906"/>
                </a:lnTo>
                <a:cubicBezTo>
                  <a:pt x="5329421" y="182833"/>
                  <a:pt x="5322168" y="183052"/>
                  <a:pt x="5314966" y="183600"/>
                </a:cubicBezTo>
                <a:cubicBezTo>
                  <a:pt x="5247758" y="188673"/>
                  <a:pt x="5194311" y="213676"/>
                  <a:pt x="5153832" y="257806"/>
                </a:cubicBezTo>
                <a:cubicBezTo>
                  <a:pt x="5164986" y="262587"/>
                  <a:pt x="5173909" y="265508"/>
                  <a:pt x="5181484" y="269888"/>
                </a:cubicBezTo>
                <a:cubicBezTo>
                  <a:pt x="5191849" y="275910"/>
                  <a:pt x="5197939" y="274012"/>
                  <a:pt x="5206254" y="266712"/>
                </a:cubicBezTo>
                <a:cubicBezTo>
                  <a:pt x="5241393" y="235796"/>
                  <a:pt x="5288939" y="220247"/>
                  <a:pt x="5336670" y="220393"/>
                </a:cubicBezTo>
                <a:lnTo>
                  <a:pt x="5336670" y="230503"/>
                </a:lnTo>
                <a:cubicBezTo>
                  <a:pt x="5331698" y="230503"/>
                  <a:pt x="5326538" y="230722"/>
                  <a:pt x="5321379" y="231051"/>
                </a:cubicBezTo>
                <a:cubicBezTo>
                  <a:pt x="5274577" y="234226"/>
                  <a:pt x="5236236" y="251272"/>
                  <a:pt x="5207140" y="281751"/>
                </a:cubicBezTo>
                <a:lnTo>
                  <a:pt x="5244321" y="306133"/>
                </a:lnTo>
                <a:cubicBezTo>
                  <a:pt x="5268070" y="283539"/>
                  <a:pt x="5297258" y="269997"/>
                  <a:pt x="5335184" y="269742"/>
                </a:cubicBezTo>
                <a:lnTo>
                  <a:pt x="5336670" y="269742"/>
                </a:lnTo>
                <a:lnTo>
                  <a:pt x="5336670" y="277553"/>
                </a:lnTo>
                <a:cubicBezTo>
                  <a:pt x="5306087" y="277407"/>
                  <a:pt x="5275415" y="287080"/>
                  <a:pt x="5257429" y="306535"/>
                </a:cubicBezTo>
                <a:cubicBezTo>
                  <a:pt x="5255429" y="308725"/>
                  <a:pt x="5253571" y="313178"/>
                  <a:pt x="5254824" y="314638"/>
                </a:cubicBezTo>
                <a:cubicBezTo>
                  <a:pt x="5262961" y="323471"/>
                  <a:pt x="5272020" y="331647"/>
                  <a:pt x="5281083" y="340334"/>
                </a:cubicBezTo>
                <a:cubicBezTo>
                  <a:pt x="5300141" y="320259"/>
                  <a:pt x="5317382" y="311097"/>
                  <a:pt x="5336623" y="312740"/>
                </a:cubicBezTo>
                <a:lnTo>
                  <a:pt x="5336623" y="320770"/>
                </a:lnTo>
                <a:cubicBezTo>
                  <a:pt x="5317242" y="320441"/>
                  <a:pt x="5299628" y="329530"/>
                  <a:pt x="5292285" y="343619"/>
                </a:cubicBezTo>
                <a:cubicBezTo>
                  <a:pt x="5287080" y="354241"/>
                  <a:pt x="5293307" y="359972"/>
                  <a:pt x="5307624" y="359497"/>
                </a:cubicBezTo>
                <a:cubicBezTo>
                  <a:pt x="5317289" y="359133"/>
                  <a:pt x="5326956" y="358986"/>
                  <a:pt x="5336623" y="359023"/>
                </a:cubicBezTo>
                <a:lnTo>
                  <a:pt x="5336623" y="373003"/>
                </a:lnTo>
                <a:cubicBezTo>
                  <a:pt x="5259900" y="372483"/>
                  <a:pt x="5195677" y="393090"/>
                  <a:pt x="5142752" y="432715"/>
                </a:cubicBezTo>
                <a:lnTo>
                  <a:pt x="5113868" y="459652"/>
                </a:lnTo>
                <a:lnTo>
                  <a:pt x="5088120" y="459652"/>
                </a:lnTo>
                <a:lnTo>
                  <a:pt x="5113583" y="430455"/>
                </a:lnTo>
                <a:cubicBezTo>
                  <a:pt x="5100012" y="421476"/>
                  <a:pt x="5086393" y="412497"/>
                  <a:pt x="5072729" y="403518"/>
                </a:cubicBezTo>
                <a:cubicBezTo>
                  <a:pt x="5071846" y="403079"/>
                  <a:pt x="5070965" y="402715"/>
                  <a:pt x="5069986" y="402459"/>
                </a:cubicBezTo>
                <a:lnTo>
                  <a:pt x="5069986" y="402532"/>
                </a:lnTo>
                <a:cubicBezTo>
                  <a:pt x="5058870" y="398891"/>
                  <a:pt x="5046966" y="397041"/>
                  <a:pt x="5035062" y="396794"/>
                </a:cubicBezTo>
                <a:cubicBezTo>
                  <a:pt x="4999344" y="396055"/>
                  <a:pt x="4963591" y="409750"/>
                  <a:pt x="4948773" y="432828"/>
                </a:cubicBezTo>
                <a:lnTo>
                  <a:pt x="4977308" y="459652"/>
                </a:lnTo>
                <a:lnTo>
                  <a:pt x="4950723" y="459652"/>
                </a:lnTo>
                <a:lnTo>
                  <a:pt x="4932514" y="438804"/>
                </a:lnTo>
                <a:cubicBezTo>
                  <a:pt x="4885274" y="401736"/>
                  <a:pt x="4804570" y="374600"/>
                  <a:pt x="4726245" y="373149"/>
                </a:cubicBezTo>
                <a:lnTo>
                  <a:pt x="4726245" y="358840"/>
                </a:lnTo>
                <a:cubicBezTo>
                  <a:pt x="4736004" y="358840"/>
                  <a:pt x="4745858" y="359023"/>
                  <a:pt x="4755571" y="359315"/>
                </a:cubicBezTo>
                <a:lnTo>
                  <a:pt x="4755571" y="359388"/>
                </a:lnTo>
                <a:cubicBezTo>
                  <a:pt x="4769095" y="359826"/>
                  <a:pt x="4775370" y="354570"/>
                  <a:pt x="4771187" y="344350"/>
                </a:cubicBezTo>
                <a:cubicBezTo>
                  <a:pt x="4764773" y="330224"/>
                  <a:pt x="4747902" y="320697"/>
                  <a:pt x="4728801" y="320478"/>
                </a:cubicBezTo>
                <a:cubicBezTo>
                  <a:pt x="4727917" y="320478"/>
                  <a:pt x="4727080" y="320478"/>
                  <a:pt x="4726245" y="320514"/>
                </a:cubicBezTo>
                <a:lnTo>
                  <a:pt x="4726245" y="311827"/>
                </a:lnTo>
                <a:cubicBezTo>
                  <a:pt x="4744139" y="310769"/>
                  <a:pt x="4761056" y="320040"/>
                  <a:pt x="4782108" y="339641"/>
                </a:cubicBezTo>
                <a:cubicBezTo>
                  <a:pt x="4790429" y="331720"/>
                  <a:pt x="4799260" y="324128"/>
                  <a:pt x="4806789" y="315915"/>
                </a:cubicBezTo>
                <a:cubicBezTo>
                  <a:pt x="4808601" y="313944"/>
                  <a:pt x="4807998" y="309053"/>
                  <a:pt x="4806092" y="306900"/>
                </a:cubicBezTo>
                <a:cubicBezTo>
                  <a:pt x="4788987" y="287189"/>
                  <a:pt x="4757523" y="277407"/>
                  <a:pt x="4726245" y="277553"/>
                </a:cubicBezTo>
                <a:lnTo>
                  <a:pt x="4726245" y="269778"/>
                </a:lnTo>
                <a:cubicBezTo>
                  <a:pt x="4726709" y="269742"/>
                  <a:pt x="4727127" y="269742"/>
                  <a:pt x="4727592" y="269742"/>
                </a:cubicBezTo>
                <a:cubicBezTo>
                  <a:pt x="4765609" y="269778"/>
                  <a:pt x="4794798" y="283430"/>
                  <a:pt x="4819013" y="305914"/>
                </a:cubicBezTo>
                <a:lnTo>
                  <a:pt x="4856380" y="281130"/>
                </a:lnTo>
                <a:cubicBezTo>
                  <a:pt x="4821569" y="247732"/>
                  <a:pt x="4778903" y="230175"/>
                  <a:pt x="4726245" y="230576"/>
                </a:cubicBezTo>
                <a:lnTo>
                  <a:pt x="4726245" y="220648"/>
                </a:lnTo>
                <a:cubicBezTo>
                  <a:pt x="4739676" y="220794"/>
                  <a:pt x="4753062" y="221999"/>
                  <a:pt x="4766166" y="224225"/>
                </a:cubicBezTo>
                <a:cubicBezTo>
                  <a:pt x="4803395" y="230430"/>
                  <a:pt x="4833652" y="245761"/>
                  <a:pt x="4859215" y="267734"/>
                </a:cubicBezTo>
                <a:cubicBezTo>
                  <a:pt x="4862515" y="270618"/>
                  <a:pt x="4869905" y="273830"/>
                  <a:pt x="4873204" y="272771"/>
                </a:cubicBezTo>
                <a:cubicBezTo>
                  <a:pt x="4885150" y="268902"/>
                  <a:pt x="4896070" y="263318"/>
                  <a:pt x="4909688" y="257295"/>
                </a:cubicBezTo>
                <a:cubicBezTo>
                  <a:pt x="4861168" y="207581"/>
                  <a:pt x="4800468" y="182067"/>
                  <a:pt x="4726245" y="182724"/>
                </a:cubicBezTo>
                <a:lnTo>
                  <a:pt x="4726245" y="172868"/>
                </a:lnTo>
                <a:cubicBezTo>
                  <a:pt x="4740976" y="173014"/>
                  <a:pt x="4755663" y="174036"/>
                  <a:pt x="4770166" y="175935"/>
                </a:cubicBezTo>
                <a:cubicBezTo>
                  <a:pt x="4829563" y="183563"/>
                  <a:pt x="4877388" y="208238"/>
                  <a:pt x="4914570" y="245615"/>
                </a:cubicBezTo>
                <a:cubicBezTo>
                  <a:pt x="4917590" y="248681"/>
                  <a:pt x="4923399" y="252988"/>
                  <a:pt x="4926701" y="252440"/>
                </a:cubicBezTo>
                <a:cubicBezTo>
                  <a:pt x="4941015" y="249995"/>
                  <a:pt x="4955002" y="245943"/>
                  <a:pt x="4971365" y="241892"/>
                </a:cubicBezTo>
                <a:cubicBezTo>
                  <a:pt x="4911781" y="171299"/>
                  <a:pt x="4831003" y="134287"/>
                  <a:pt x="4726245" y="133667"/>
                </a:cubicBezTo>
                <a:lnTo>
                  <a:pt x="4726245" y="120198"/>
                </a:lnTo>
                <a:lnTo>
                  <a:pt x="4758127" y="120198"/>
                </a:lnTo>
                <a:lnTo>
                  <a:pt x="4758081" y="120307"/>
                </a:lnTo>
                <a:cubicBezTo>
                  <a:pt x="4769653" y="120198"/>
                  <a:pt x="4774534" y="115343"/>
                  <a:pt x="4771791" y="106838"/>
                </a:cubicBezTo>
                <a:cubicBezTo>
                  <a:pt x="4766958" y="92274"/>
                  <a:pt x="4746460" y="80485"/>
                  <a:pt x="4726523" y="80777"/>
                </a:cubicBezTo>
                <a:lnTo>
                  <a:pt x="4726245" y="80777"/>
                </a:lnTo>
                <a:lnTo>
                  <a:pt x="4726245" y="73148"/>
                </a:lnTo>
                <a:cubicBezTo>
                  <a:pt x="4744370" y="72126"/>
                  <a:pt x="4761475" y="81361"/>
                  <a:pt x="4782156" y="100962"/>
                </a:cubicBezTo>
                <a:lnTo>
                  <a:pt x="4810507" y="73842"/>
                </a:lnTo>
                <a:cubicBezTo>
                  <a:pt x="4793033" y="50335"/>
                  <a:pt x="4759523" y="38253"/>
                  <a:pt x="4726245" y="38180"/>
                </a:cubicBezTo>
                <a:lnTo>
                  <a:pt x="4726245" y="30588"/>
                </a:lnTo>
                <a:cubicBezTo>
                  <a:pt x="4726568" y="30552"/>
                  <a:pt x="4726895" y="30552"/>
                  <a:pt x="4727266" y="30552"/>
                </a:cubicBezTo>
                <a:cubicBezTo>
                  <a:pt x="4764680" y="30369"/>
                  <a:pt x="4794751" y="43728"/>
                  <a:pt x="4818779" y="66943"/>
                </a:cubicBezTo>
                <a:lnTo>
                  <a:pt x="4856288" y="42451"/>
                </a:lnTo>
                <a:cubicBezTo>
                  <a:pt x="4836396" y="22594"/>
                  <a:pt x="4813295" y="8359"/>
                  <a:pt x="4787082" y="37"/>
                </a:cubicBezTo>
                <a:lnTo>
                  <a:pt x="4814455" y="37"/>
                </a:lnTo>
                <a:cubicBezTo>
                  <a:pt x="4831329" y="7738"/>
                  <a:pt x="4846526" y="17521"/>
                  <a:pt x="4859447" y="29018"/>
                </a:cubicBezTo>
                <a:cubicBezTo>
                  <a:pt x="4862515" y="31829"/>
                  <a:pt x="4870090" y="34895"/>
                  <a:pt x="4873438" y="33800"/>
                </a:cubicBezTo>
                <a:cubicBezTo>
                  <a:pt x="4885336" y="29967"/>
                  <a:pt x="4896304" y="24346"/>
                  <a:pt x="4909364" y="18652"/>
                </a:cubicBezTo>
                <a:cubicBezTo>
                  <a:pt x="4903369" y="12155"/>
                  <a:pt x="4896860" y="5950"/>
                  <a:pt x="4889981" y="37"/>
                </a:cubicBezTo>
                <a:lnTo>
                  <a:pt x="4907552" y="37"/>
                </a:lnTo>
                <a:cubicBezTo>
                  <a:pt x="4909318" y="1679"/>
                  <a:pt x="4911035" y="3322"/>
                  <a:pt x="4912756" y="5037"/>
                </a:cubicBezTo>
                <a:cubicBezTo>
                  <a:pt x="4916290" y="8468"/>
                  <a:pt x="4922143" y="13761"/>
                  <a:pt x="4925723" y="13250"/>
                </a:cubicBezTo>
                <a:cubicBezTo>
                  <a:pt x="4940550" y="11060"/>
                  <a:pt x="4954909" y="6972"/>
                  <a:pt x="4971548" y="3066"/>
                </a:cubicBezTo>
                <a:cubicBezTo>
                  <a:pt x="4970713" y="2044"/>
                  <a:pt x="4969829" y="1059"/>
                  <a:pt x="4968947" y="37"/>
                </a:cubicBezTo>
                <a:lnTo>
                  <a:pt x="4994927" y="37"/>
                </a:lnTo>
                <a:cubicBezTo>
                  <a:pt x="4997437" y="657"/>
                  <a:pt x="5000505" y="876"/>
                  <a:pt x="5004038" y="767"/>
                </a:cubicBezTo>
                <a:cubicBezTo>
                  <a:pt x="5022533" y="73"/>
                  <a:pt x="5041124" y="219"/>
                  <a:pt x="5059575" y="840"/>
                </a:cubicBezTo>
                <a:cubicBezTo>
                  <a:pt x="5062596" y="986"/>
                  <a:pt x="5065664" y="730"/>
                  <a:pt x="5068547" y="0"/>
                </a:cubicBezTo>
                <a:close/>
                <a:moveTo>
                  <a:pt x="4458072" y="0"/>
                </a:moveTo>
                <a:lnTo>
                  <a:pt x="4483867" y="0"/>
                </a:lnTo>
                <a:cubicBezTo>
                  <a:pt x="4483403" y="511"/>
                  <a:pt x="4482983" y="1022"/>
                  <a:pt x="4482565" y="1533"/>
                </a:cubicBezTo>
                <a:cubicBezTo>
                  <a:pt x="4485122" y="3395"/>
                  <a:pt x="4485726" y="4234"/>
                  <a:pt x="4486608" y="4417"/>
                </a:cubicBezTo>
                <a:cubicBezTo>
                  <a:pt x="4496230" y="6753"/>
                  <a:pt x="4506222" y="8286"/>
                  <a:pt x="4515285" y="11425"/>
                </a:cubicBezTo>
                <a:cubicBezTo>
                  <a:pt x="4526626" y="15404"/>
                  <a:pt x="4532668" y="12447"/>
                  <a:pt x="4540244" y="5147"/>
                </a:cubicBezTo>
                <a:cubicBezTo>
                  <a:pt x="4542057" y="3431"/>
                  <a:pt x="4543869" y="1716"/>
                  <a:pt x="4545728" y="37"/>
                </a:cubicBezTo>
                <a:lnTo>
                  <a:pt x="4562645" y="37"/>
                </a:lnTo>
                <a:cubicBezTo>
                  <a:pt x="4555814" y="5986"/>
                  <a:pt x="4549400" y="12228"/>
                  <a:pt x="4543450" y="18762"/>
                </a:cubicBezTo>
                <a:lnTo>
                  <a:pt x="4585466" y="36392"/>
                </a:lnTo>
                <a:cubicBezTo>
                  <a:pt x="4601360" y="21244"/>
                  <a:pt x="4618883" y="9016"/>
                  <a:pt x="4638263" y="37"/>
                </a:cubicBezTo>
                <a:lnTo>
                  <a:pt x="4667451" y="37"/>
                </a:lnTo>
                <a:cubicBezTo>
                  <a:pt x="4639286" y="8432"/>
                  <a:pt x="4614513" y="23178"/>
                  <a:pt x="4597829" y="43473"/>
                </a:cubicBezTo>
                <a:lnTo>
                  <a:pt x="4634173" y="67125"/>
                </a:lnTo>
                <a:cubicBezTo>
                  <a:pt x="4658203" y="43436"/>
                  <a:pt x="4688505" y="30588"/>
                  <a:pt x="4726012" y="30588"/>
                </a:cubicBezTo>
                <a:lnTo>
                  <a:pt x="4726198" y="30588"/>
                </a:lnTo>
                <a:lnTo>
                  <a:pt x="4726198" y="38253"/>
                </a:lnTo>
                <a:cubicBezTo>
                  <a:pt x="4696266" y="38071"/>
                  <a:pt x="4666335" y="47597"/>
                  <a:pt x="4647745" y="66760"/>
                </a:cubicBezTo>
                <a:lnTo>
                  <a:pt x="4647559" y="66943"/>
                </a:lnTo>
                <a:cubicBezTo>
                  <a:pt x="4645422" y="69169"/>
                  <a:pt x="4642724" y="73623"/>
                  <a:pt x="4644212" y="74900"/>
                </a:cubicBezTo>
                <a:cubicBezTo>
                  <a:pt x="4652438" y="83916"/>
                  <a:pt x="4661642" y="92384"/>
                  <a:pt x="4670982" y="101473"/>
                </a:cubicBezTo>
                <a:cubicBezTo>
                  <a:pt x="4689109" y="81397"/>
                  <a:pt x="4706910" y="72126"/>
                  <a:pt x="4726152" y="73440"/>
                </a:cubicBezTo>
                <a:lnTo>
                  <a:pt x="4726152" y="80923"/>
                </a:lnTo>
                <a:lnTo>
                  <a:pt x="4726059" y="80923"/>
                </a:lnTo>
                <a:cubicBezTo>
                  <a:pt x="4706724" y="80704"/>
                  <a:pt x="4687018" y="91800"/>
                  <a:pt x="4681579" y="106072"/>
                </a:cubicBezTo>
                <a:cubicBezTo>
                  <a:pt x="4678095" y="115197"/>
                  <a:pt x="4682835" y="120307"/>
                  <a:pt x="4695198" y="120307"/>
                </a:cubicBezTo>
                <a:lnTo>
                  <a:pt x="4726198" y="120307"/>
                </a:lnTo>
                <a:lnTo>
                  <a:pt x="4726198" y="133265"/>
                </a:lnTo>
                <a:cubicBezTo>
                  <a:pt x="4721597" y="133265"/>
                  <a:pt x="4716903" y="133338"/>
                  <a:pt x="4712254" y="133520"/>
                </a:cubicBezTo>
                <a:lnTo>
                  <a:pt x="4712115" y="133593"/>
                </a:lnTo>
                <a:cubicBezTo>
                  <a:pt x="4597596" y="137937"/>
                  <a:pt x="4510592" y="196630"/>
                  <a:pt x="4484332" y="242914"/>
                </a:cubicBezTo>
                <a:cubicBezTo>
                  <a:pt x="4494371" y="245323"/>
                  <a:pt x="4504828" y="246965"/>
                  <a:pt x="4514310" y="250287"/>
                </a:cubicBezTo>
                <a:cubicBezTo>
                  <a:pt x="4526021" y="254411"/>
                  <a:pt x="4532343" y="251929"/>
                  <a:pt x="4540522" y="244191"/>
                </a:cubicBezTo>
                <a:cubicBezTo>
                  <a:pt x="4590903" y="196083"/>
                  <a:pt x="4652903" y="171956"/>
                  <a:pt x="4726198" y="173051"/>
                </a:cubicBezTo>
                <a:lnTo>
                  <a:pt x="4726198" y="182906"/>
                </a:lnTo>
                <a:cubicBezTo>
                  <a:pt x="4718948" y="182833"/>
                  <a:pt x="4711697" y="183052"/>
                  <a:pt x="4704493" y="183600"/>
                </a:cubicBezTo>
                <a:cubicBezTo>
                  <a:pt x="4637287" y="188673"/>
                  <a:pt x="4583839" y="213676"/>
                  <a:pt x="4543357" y="257806"/>
                </a:cubicBezTo>
                <a:cubicBezTo>
                  <a:pt x="4554513" y="262587"/>
                  <a:pt x="4563434" y="265508"/>
                  <a:pt x="4571011" y="269888"/>
                </a:cubicBezTo>
                <a:cubicBezTo>
                  <a:pt x="4581375" y="275910"/>
                  <a:pt x="4587463" y="274012"/>
                  <a:pt x="4595784" y="266712"/>
                </a:cubicBezTo>
                <a:cubicBezTo>
                  <a:pt x="4630921" y="235796"/>
                  <a:pt x="4678466" y="220247"/>
                  <a:pt x="4726198" y="220393"/>
                </a:cubicBezTo>
                <a:lnTo>
                  <a:pt x="4726198" y="230503"/>
                </a:lnTo>
                <a:cubicBezTo>
                  <a:pt x="4721225" y="230503"/>
                  <a:pt x="4716065" y="230722"/>
                  <a:pt x="4710907" y="231051"/>
                </a:cubicBezTo>
                <a:cubicBezTo>
                  <a:pt x="4664104" y="234226"/>
                  <a:pt x="4625761" y="251272"/>
                  <a:pt x="4596666" y="281751"/>
                </a:cubicBezTo>
                <a:lnTo>
                  <a:pt x="4633848" y="306133"/>
                </a:lnTo>
                <a:cubicBezTo>
                  <a:pt x="4657598" y="283539"/>
                  <a:pt x="4686786" y="269997"/>
                  <a:pt x="4724710" y="269742"/>
                </a:cubicBezTo>
                <a:lnTo>
                  <a:pt x="4726198" y="269742"/>
                </a:lnTo>
                <a:lnTo>
                  <a:pt x="4726198" y="277553"/>
                </a:lnTo>
                <a:cubicBezTo>
                  <a:pt x="4695616" y="277407"/>
                  <a:pt x="4664941" y="287080"/>
                  <a:pt x="4646955" y="306535"/>
                </a:cubicBezTo>
                <a:cubicBezTo>
                  <a:pt x="4644956" y="308725"/>
                  <a:pt x="4643096" y="313178"/>
                  <a:pt x="4644351" y="314638"/>
                </a:cubicBezTo>
                <a:cubicBezTo>
                  <a:pt x="4652485" y="323471"/>
                  <a:pt x="4661548" y="331647"/>
                  <a:pt x="4670612" y="340334"/>
                </a:cubicBezTo>
                <a:cubicBezTo>
                  <a:pt x="4689667" y="320259"/>
                  <a:pt x="4706910" y="311097"/>
                  <a:pt x="4726152" y="312740"/>
                </a:cubicBezTo>
                <a:lnTo>
                  <a:pt x="4726152" y="320770"/>
                </a:lnTo>
                <a:cubicBezTo>
                  <a:pt x="4706770" y="320441"/>
                  <a:pt x="4689156" y="329530"/>
                  <a:pt x="4681812" y="343619"/>
                </a:cubicBezTo>
                <a:cubicBezTo>
                  <a:pt x="4676607" y="354241"/>
                  <a:pt x="4682835" y="359972"/>
                  <a:pt x="4697150" y="359497"/>
                </a:cubicBezTo>
                <a:cubicBezTo>
                  <a:pt x="4706817" y="359133"/>
                  <a:pt x="4716485" y="358986"/>
                  <a:pt x="4726152" y="359023"/>
                </a:cubicBezTo>
                <a:lnTo>
                  <a:pt x="4726152" y="373003"/>
                </a:lnTo>
                <a:cubicBezTo>
                  <a:pt x="4649430" y="372483"/>
                  <a:pt x="4585204" y="393090"/>
                  <a:pt x="4532280" y="432715"/>
                </a:cubicBezTo>
                <a:lnTo>
                  <a:pt x="4503395" y="459652"/>
                </a:lnTo>
                <a:lnTo>
                  <a:pt x="4477646" y="459652"/>
                </a:lnTo>
                <a:lnTo>
                  <a:pt x="4503109" y="430455"/>
                </a:lnTo>
                <a:cubicBezTo>
                  <a:pt x="4489537" y="421476"/>
                  <a:pt x="4475920" y="412497"/>
                  <a:pt x="4462255" y="403518"/>
                </a:cubicBezTo>
                <a:cubicBezTo>
                  <a:pt x="4461372" y="403079"/>
                  <a:pt x="4460488" y="402715"/>
                  <a:pt x="4459513" y="402459"/>
                </a:cubicBezTo>
                <a:lnTo>
                  <a:pt x="4459513" y="402532"/>
                </a:lnTo>
                <a:cubicBezTo>
                  <a:pt x="4448393" y="398891"/>
                  <a:pt x="4436492" y="397041"/>
                  <a:pt x="4424587" y="396794"/>
                </a:cubicBezTo>
                <a:cubicBezTo>
                  <a:pt x="4388871" y="396055"/>
                  <a:pt x="4353115" y="409750"/>
                  <a:pt x="4338301" y="432828"/>
                </a:cubicBezTo>
                <a:lnTo>
                  <a:pt x="4366834" y="459652"/>
                </a:lnTo>
                <a:lnTo>
                  <a:pt x="4340250" y="459652"/>
                </a:lnTo>
                <a:lnTo>
                  <a:pt x="4322040" y="438804"/>
                </a:lnTo>
                <a:cubicBezTo>
                  <a:pt x="4274799" y="401736"/>
                  <a:pt x="4194095" y="374600"/>
                  <a:pt x="4115769" y="373149"/>
                </a:cubicBezTo>
                <a:lnTo>
                  <a:pt x="4115769" y="358840"/>
                </a:lnTo>
                <a:cubicBezTo>
                  <a:pt x="4125529" y="358840"/>
                  <a:pt x="4135382" y="359023"/>
                  <a:pt x="4145096" y="359315"/>
                </a:cubicBezTo>
                <a:lnTo>
                  <a:pt x="4145096" y="359388"/>
                </a:lnTo>
                <a:cubicBezTo>
                  <a:pt x="4158621" y="359826"/>
                  <a:pt x="4164896" y="354570"/>
                  <a:pt x="4160713" y="344350"/>
                </a:cubicBezTo>
                <a:cubicBezTo>
                  <a:pt x="4154299" y="330224"/>
                  <a:pt x="4137427" y="320697"/>
                  <a:pt x="4118324" y="320478"/>
                </a:cubicBezTo>
                <a:cubicBezTo>
                  <a:pt x="4117442" y="320478"/>
                  <a:pt x="4116604" y="320478"/>
                  <a:pt x="4115769" y="320514"/>
                </a:cubicBezTo>
                <a:lnTo>
                  <a:pt x="4115769" y="311827"/>
                </a:lnTo>
                <a:cubicBezTo>
                  <a:pt x="4133662" y="310769"/>
                  <a:pt x="4150580" y="320040"/>
                  <a:pt x="4171635" y="339641"/>
                </a:cubicBezTo>
                <a:cubicBezTo>
                  <a:pt x="4179954" y="331720"/>
                  <a:pt x="4188784" y="324128"/>
                  <a:pt x="4196314" y="315915"/>
                </a:cubicBezTo>
                <a:cubicBezTo>
                  <a:pt x="4198126" y="313944"/>
                  <a:pt x="4197522" y="309053"/>
                  <a:pt x="4195617" y="306900"/>
                </a:cubicBezTo>
                <a:cubicBezTo>
                  <a:pt x="4178514" y="287189"/>
                  <a:pt x="4147047" y="277407"/>
                  <a:pt x="4115769" y="277553"/>
                </a:cubicBezTo>
                <a:lnTo>
                  <a:pt x="4115769" y="269778"/>
                </a:lnTo>
                <a:cubicBezTo>
                  <a:pt x="4116234" y="269742"/>
                  <a:pt x="4116651" y="269742"/>
                  <a:pt x="4117117" y="269742"/>
                </a:cubicBezTo>
                <a:cubicBezTo>
                  <a:pt x="4155135" y="269778"/>
                  <a:pt x="4184321" y="283430"/>
                  <a:pt x="4208537" y="305914"/>
                </a:cubicBezTo>
                <a:lnTo>
                  <a:pt x="4245904" y="281130"/>
                </a:lnTo>
                <a:cubicBezTo>
                  <a:pt x="4211093" y="247732"/>
                  <a:pt x="4168428" y="230175"/>
                  <a:pt x="4115769" y="230576"/>
                </a:cubicBezTo>
                <a:lnTo>
                  <a:pt x="4115769" y="220648"/>
                </a:lnTo>
                <a:cubicBezTo>
                  <a:pt x="4129201" y="220794"/>
                  <a:pt x="4142586" y="221999"/>
                  <a:pt x="4155692" y="224225"/>
                </a:cubicBezTo>
                <a:cubicBezTo>
                  <a:pt x="4192921" y="230430"/>
                  <a:pt x="4223176" y="245761"/>
                  <a:pt x="4248739" y="267734"/>
                </a:cubicBezTo>
                <a:cubicBezTo>
                  <a:pt x="4252040" y="270618"/>
                  <a:pt x="4259430" y="273830"/>
                  <a:pt x="4262730" y="272771"/>
                </a:cubicBezTo>
                <a:cubicBezTo>
                  <a:pt x="4274673" y="268902"/>
                  <a:pt x="4285596" y="263318"/>
                  <a:pt x="4299214" y="257295"/>
                </a:cubicBezTo>
                <a:cubicBezTo>
                  <a:pt x="4250692" y="207581"/>
                  <a:pt x="4189994" y="182067"/>
                  <a:pt x="4115769" y="182724"/>
                </a:cubicBezTo>
                <a:lnTo>
                  <a:pt x="4115769" y="172868"/>
                </a:lnTo>
                <a:cubicBezTo>
                  <a:pt x="4130501" y="173014"/>
                  <a:pt x="4145187" y="174036"/>
                  <a:pt x="4159691" y="175935"/>
                </a:cubicBezTo>
                <a:cubicBezTo>
                  <a:pt x="4219088" y="183563"/>
                  <a:pt x="4266912" y="208238"/>
                  <a:pt x="4304094" y="245615"/>
                </a:cubicBezTo>
                <a:cubicBezTo>
                  <a:pt x="4307115" y="248681"/>
                  <a:pt x="4312925" y="252988"/>
                  <a:pt x="4316224" y="252440"/>
                </a:cubicBezTo>
                <a:cubicBezTo>
                  <a:pt x="4330540" y="249995"/>
                  <a:pt x="4344528" y="245943"/>
                  <a:pt x="4360889" y="241892"/>
                </a:cubicBezTo>
                <a:cubicBezTo>
                  <a:pt x="4301305" y="171299"/>
                  <a:pt x="4220530" y="134287"/>
                  <a:pt x="4115769" y="133667"/>
                </a:cubicBezTo>
                <a:lnTo>
                  <a:pt x="4115769" y="120198"/>
                </a:lnTo>
                <a:lnTo>
                  <a:pt x="4147652" y="120198"/>
                </a:lnTo>
                <a:lnTo>
                  <a:pt x="4147605" y="120307"/>
                </a:lnTo>
                <a:cubicBezTo>
                  <a:pt x="4159179" y="120198"/>
                  <a:pt x="4164059" y="115343"/>
                  <a:pt x="4161316" y="106838"/>
                </a:cubicBezTo>
                <a:cubicBezTo>
                  <a:pt x="4156483" y="92274"/>
                  <a:pt x="4135986" y="80485"/>
                  <a:pt x="4116047" y="80777"/>
                </a:cubicBezTo>
                <a:lnTo>
                  <a:pt x="4115769" y="80777"/>
                </a:lnTo>
                <a:lnTo>
                  <a:pt x="4115769" y="73148"/>
                </a:lnTo>
                <a:cubicBezTo>
                  <a:pt x="4133894" y="72126"/>
                  <a:pt x="4150998" y="81361"/>
                  <a:pt x="4171681" y="100962"/>
                </a:cubicBezTo>
                <a:lnTo>
                  <a:pt x="4200032" y="73842"/>
                </a:lnTo>
                <a:cubicBezTo>
                  <a:pt x="4182556" y="50335"/>
                  <a:pt x="4149046" y="38253"/>
                  <a:pt x="4115769" y="38180"/>
                </a:cubicBezTo>
                <a:lnTo>
                  <a:pt x="4115769" y="30588"/>
                </a:lnTo>
                <a:cubicBezTo>
                  <a:pt x="4116093" y="30552"/>
                  <a:pt x="4116420" y="30552"/>
                  <a:pt x="4116792" y="30552"/>
                </a:cubicBezTo>
                <a:cubicBezTo>
                  <a:pt x="4154205" y="30369"/>
                  <a:pt x="4184276" y="43728"/>
                  <a:pt x="4208305" y="66943"/>
                </a:cubicBezTo>
                <a:lnTo>
                  <a:pt x="4245811" y="42451"/>
                </a:lnTo>
                <a:cubicBezTo>
                  <a:pt x="4225920" y="22594"/>
                  <a:pt x="4202821" y="8359"/>
                  <a:pt x="4176608" y="37"/>
                </a:cubicBezTo>
                <a:lnTo>
                  <a:pt x="4203983" y="37"/>
                </a:lnTo>
                <a:cubicBezTo>
                  <a:pt x="4220854" y="7738"/>
                  <a:pt x="4236052" y="17521"/>
                  <a:pt x="4248972" y="29018"/>
                </a:cubicBezTo>
                <a:cubicBezTo>
                  <a:pt x="4252040" y="31829"/>
                  <a:pt x="4259616" y="34895"/>
                  <a:pt x="4262962" y="33800"/>
                </a:cubicBezTo>
                <a:cubicBezTo>
                  <a:pt x="4274860" y="29967"/>
                  <a:pt x="4285829" y="24346"/>
                  <a:pt x="4298889" y="18652"/>
                </a:cubicBezTo>
                <a:cubicBezTo>
                  <a:pt x="4292893" y="12155"/>
                  <a:pt x="4286387" y="5950"/>
                  <a:pt x="4279507" y="37"/>
                </a:cubicBezTo>
                <a:lnTo>
                  <a:pt x="4297077" y="37"/>
                </a:lnTo>
                <a:cubicBezTo>
                  <a:pt x="4298842" y="1679"/>
                  <a:pt x="4300563" y="3322"/>
                  <a:pt x="4302282" y="5037"/>
                </a:cubicBezTo>
                <a:cubicBezTo>
                  <a:pt x="4305813" y="8468"/>
                  <a:pt x="4311669" y="13761"/>
                  <a:pt x="4315248" y="13250"/>
                </a:cubicBezTo>
                <a:cubicBezTo>
                  <a:pt x="4330075" y="11060"/>
                  <a:pt x="4344436" y="6972"/>
                  <a:pt x="4361074" y="3066"/>
                </a:cubicBezTo>
                <a:cubicBezTo>
                  <a:pt x="4360239" y="2044"/>
                  <a:pt x="4359355" y="1059"/>
                  <a:pt x="4358472" y="37"/>
                </a:cubicBezTo>
                <a:lnTo>
                  <a:pt x="4384453" y="37"/>
                </a:lnTo>
                <a:cubicBezTo>
                  <a:pt x="4386962" y="657"/>
                  <a:pt x="4390030" y="876"/>
                  <a:pt x="4393562" y="767"/>
                </a:cubicBezTo>
                <a:cubicBezTo>
                  <a:pt x="4412060" y="73"/>
                  <a:pt x="4430651" y="219"/>
                  <a:pt x="4449103" y="840"/>
                </a:cubicBezTo>
                <a:cubicBezTo>
                  <a:pt x="4452123" y="986"/>
                  <a:pt x="4455191" y="730"/>
                  <a:pt x="4458072" y="0"/>
                </a:cubicBezTo>
                <a:close/>
                <a:moveTo>
                  <a:pt x="3847597" y="0"/>
                </a:moveTo>
                <a:lnTo>
                  <a:pt x="3873392" y="0"/>
                </a:lnTo>
                <a:cubicBezTo>
                  <a:pt x="3872927" y="511"/>
                  <a:pt x="3872508" y="1022"/>
                  <a:pt x="3872090" y="1533"/>
                </a:cubicBezTo>
                <a:cubicBezTo>
                  <a:pt x="3874648" y="3395"/>
                  <a:pt x="3875251" y="4234"/>
                  <a:pt x="3876135" y="4417"/>
                </a:cubicBezTo>
                <a:cubicBezTo>
                  <a:pt x="3885756" y="6753"/>
                  <a:pt x="3895747" y="8286"/>
                  <a:pt x="3904811" y="11425"/>
                </a:cubicBezTo>
                <a:cubicBezTo>
                  <a:pt x="3916152" y="15404"/>
                  <a:pt x="3922193" y="12447"/>
                  <a:pt x="3929768" y="5147"/>
                </a:cubicBezTo>
                <a:cubicBezTo>
                  <a:pt x="3931581" y="3431"/>
                  <a:pt x="3933394" y="1716"/>
                  <a:pt x="3935251" y="37"/>
                </a:cubicBezTo>
                <a:lnTo>
                  <a:pt x="3952171" y="37"/>
                </a:lnTo>
                <a:cubicBezTo>
                  <a:pt x="3945339" y="5986"/>
                  <a:pt x="3938924" y="12228"/>
                  <a:pt x="3932976" y="18762"/>
                </a:cubicBezTo>
                <a:lnTo>
                  <a:pt x="3974992" y="36392"/>
                </a:lnTo>
                <a:cubicBezTo>
                  <a:pt x="3990885" y="21244"/>
                  <a:pt x="4008407" y="9016"/>
                  <a:pt x="4027789" y="37"/>
                </a:cubicBezTo>
                <a:lnTo>
                  <a:pt x="4056976" y="37"/>
                </a:lnTo>
                <a:cubicBezTo>
                  <a:pt x="4028811" y="8432"/>
                  <a:pt x="4004039" y="23178"/>
                  <a:pt x="3987353" y="43473"/>
                </a:cubicBezTo>
                <a:lnTo>
                  <a:pt x="4023698" y="67125"/>
                </a:lnTo>
                <a:cubicBezTo>
                  <a:pt x="4047728" y="43436"/>
                  <a:pt x="4078030" y="30588"/>
                  <a:pt x="4115537" y="30588"/>
                </a:cubicBezTo>
                <a:lnTo>
                  <a:pt x="4115723" y="30588"/>
                </a:lnTo>
                <a:lnTo>
                  <a:pt x="4115723" y="38253"/>
                </a:lnTo>
                <a:cubicBezTo>
                  <a:pt x="4085792" y="38071"/>
                  <a:pt x="4055860" y="47597"/>
                  <a:pt x="4037270" y="66760"/>
                </a:cubicBezTo>
                <a:lnTo>
                  <a:pt x="4037083" y="66943"/>
                </a:lnTo>
                <a:cubicBezTo>
                  <a:pt x="4034946" y="69169"/>
                  <a:pt x="4032250" y="73623"/>
                  <a:pt x="4033738" y="74900"/>
                </a:cubicBezTo>
                <a:cubicBezTo>
                  <a:pt x="4041964" y="83916"/>
                  <a:pt x="4051166" y="92384"/>
                  <a:pt x="4060508" y="101473"/>
                </a:cubicBezTo>
                <a:cubicBezTo>
                  <a:pt x="4078635" y="81397"/>
                  <a:pt x="4096434" y="72126"/>
                  <a:pt x="4115676" y="73440"/>
                </a:cubicBezTo>
                <a:lnTo>
                  <a:pt x="4115676" y="80923"/>
                </a:lnTo>
                <a:lnTo>
                  <a:pt x="4115583" y="80923"/>
                </a:lnTo>
                <a:cubicBezTo>
                  <a:pt x="4096248" y="80704"/>
                  <a:pt x="4076542" y="91800"/>
                  <a:pt x="4071104" y="106072"/>
                </a:cubicBezTo>
                <a:cubicBezTo>
                  <a:pt x="4067619" y="115197"/>
                  <a:pt x="4072360" y="120307"/>
                  <a:pt x="4084723" y="120307"/>
                </a:cubicBezTo>
                <a:lnTo>
                  <a:pt x="4115723" y="120307"/>
                </a:lnTo>
                <a:lnTo>
                  <a:pt x="4115723" y="133265"/>
                </a:lnTo>
                <a:cubicBezTo>
                  <a:pt x="4111121" y="133265"/>
                  <a:pt x="4106427" y="133338"/>
                  <a:pt x="4101779" y="133520"/>
                </a:cubicBezTo>
                <a:lnTo>
                  <a:pt x="4101640" y="133593"/>
                </a:lnTo>
                <a:cubicBezTo>
                  <a:pt x="3987121" y="137937"/>
                  <a:pt x="3900115" y="196630"/>
                  <a:pt x="3873858" y="242914"/>
                </a:cubicBezTo>
                <a:cubicBezTo>
                  <a:pt x="3883897" y="245323"/>
                  <a:pt x="3894352" y="246965"/>
                  <a:pt x="3903836" y="250287"/>
                </a:cubicBezTo>
                <a:cubicBezTo>
                  <a:pt x="3915546" y="254411"/>
                  <a:pt x="3921867" y="251929"/>
                  <a:pt x="3930047" y="244191"/>
                </a:cubicBezTo>
                <a:cubicBezTo>
                  <a:pt x="3980429" y="196083"/>
                  <a:pt x="4042429" y="171956"/>
                  <a:pt x="4115723" y="173051"/>
                </a:cubicBezTo>
                <a:lnTo>
                  <a:pt x="4115723" y="182906"/>
                </a:lnTo>
                <a:cubicBezTo>
                  <a:pt x="4108473" y="182833"/>
                  <a:pt x="4101222" y="183052"/>
                  <a:pt x="4094018" y="183600"/>
                </a:cubicBezTo>
                <a:cubicBezTo>
                  <a:pt x="4026812" y="188673"/>
                  <a:pt x="3973363" y="213676"/>
                  <a:pt x="3932883" y="257806"/>
                </a:cubicBezTo>
                <a:cubicBezTo>
                  <a:pt x="3944037" y="262587"/>
                  <a:pt x="3952960" y="265508"/>
                  <a:pt x="3960536" y="269888"/>
                </a:cubicBezTo>
                <a:cubicBezTo>
                  <a:pt x="3970902" y="275910"/>
                  <a:pt x="3976990" y="274012"/>
                  <a:pt x="3985308" y="266712"/>
                </a:cubicBezTo>
                <a:cubicBezTo>
                  <a:pt x="4020446" y="235796"/>
                  <a:pt x="4067992" y="220247"/>
                  <a:pt x="4115723" y="220393"/>
                </a:cubicBezTo>
                <a:lnTo>
                  <a:pt x="4115723" y="230503"/>
                </a:lnTo>
                <a:cubicBezTo>
                  <a:pt x="4110749" y="230503"/>
                  <a:pt x="4105591" y="230722"/>
                  <a:pt x="4100432" y="231051"/>
                </a:cubicBezTo>
                <a:cubicBezTo>
                  <a:pt x="4053629" y="234226"/>
                  <a:pt x="4015286" y="251272"/>
                  <a:pt x="3986192" y="281751"/>
                </a:cubicBezTo>
                <a:lnTo>
                  <a:pt x="4023374" y="306133"/>
                </a:lnTo>
                <a:cubicBezTo>
                  <a:pt x="4047122" y="283539"/>
                  <a:pt x="4076309" y="269997"/>
                  <a:pt x="4114235" y="269742"/>
                </a:cubicBezTo>
                <a:lnTo>
                  <a:pt x="4115723" y="269742"/>
                </a:lnTo>
                <a:lnTo>
                  <a:pt x="4115723" y="277553"/>
                </a:lnTo>
                <a:cubicBezTo>
                  <a:pt x="4085141" y="277407"/>
                  <a:pt x="4054466" y="287080"/>
                  <a:pt x="4036479" y="306535"/>
                </a:cubicBezTo>
                <a:cubicBezTo>
                  <a:pt x="4034481" y="308725"/>
                  <a:pt x="4032621" y="313178"/>
                  <a:pt x="4033877" y="314638"/>
                </a:cubicBezTo>
                <a:cubicBezTo>
                  <a:pt x="4042010" y="323471"/>
                  <a:pt x="4051074" y="331647"/>
                  <a:pt x="4060136" y="340334"/>
                </a:cubicBezTo>
                <a:cubicBezTo>
                  <a:pt x="4079191" y="320259"/>
                  <a:pt x="4096434" y="311097"/>
                  <a:pt x="4115676" y="312740"/>
                </a:cubicBezTo>
                <a:lnTo>
                  <a:pt x="4115676" y="320770"/>
                </a:lnTo>
                <a:cubicBezTo>
                  <a:pt x="4096296" y="320441"/>
                  <a:pt x="4078682" y="329530"/>
                  <a:pt x="4071338" y="343619"/>
                </a:cubicBezTo>
                <a:cubicBezTo>
                  <a:pt x="4066131" y="354241"/>
                  <a:pt x="4072360" y="359972"/>
                  <a:pt x="4086676" y="359497"/>
                </a:cubicBezTo>
                <a:cubicBezTo>
                  <a:pt x="4096341" y="359133"/>
                  <a:pt x="4106008" y="358986"/>
                  <a:pt x="4115676" y="359023"/>
                </a:cubicBezTo>
                <a:lnTo>
                  <a:pt x="4115676" y="373003"/>
                </a:lnTo>
                <a:cubicBezTo>
                  <a:pt x="4038954" y="372483"/>
                  <a:pt x="3974729" y="393090"/>
                  <a:pt x="3921804" y="432715"/>
                </a:cubicBezTo>
                <a:lnTo>
                  <a:pt x="3892919" y="459652"/>
                </a:lnTo>
                <a:lnTo>
                  <a:pt x="3867172" y="459652"/>
                </a:lnTo>
                <a:lnTo>
                  <a:pt x="3892633" y="430455"/>
                </a:lnTo>
                <a:cubicBezTo>
                  <a:pt x="3879061" y="421476"/>
                  <a:pt x="3865446" y="412497"/>
                  <a:pt x="3851780" y="403518"/>
                </a:cubicBezTo>
                <a:cubicBezTo>
                  <a:pt x="3850896" y="403079"/>
                  <a:pt x="3850014" y="402715"/>
                  <a:pt x="3849039" y="402459"/>
                </a:cubicBezTo>
                <a:lnTo>
                  <a:pt x="3849039" y="402532"/>
                </a:lnTo>
                <a:cubicBezTo>
                  <a:pt x="3837917" y="398891"/>
                  <a:pt x="3826018" y="397041"/>
                  <a:pt x="3814111" y="396794"/>
                </a:cubicBezTo>
                <a:cubicBezTo>
                  <a:pt x="3778396" y="396055"/>
                  <a:pt x="3742641" y="409750"/>
                  <a:pt x="3727825" y="432828"/>
                </a:cubicBezTo>
                <a:lnTo>
                  <a:pt x="3756358" y="459652"/>
                </a:lnTo>
                <a:lnTo>
                  <a:pt x="3729774" y="459652"/>
                </a:lnTo>
                <a:lnTo>
                  <a:pt x="3711565" y="438804"/>
                </a:lnTo>
                <a:cubicBezTo>
                  <a:pt x="3664324" y="401736"/>
                  <a:pt x="3583619" y="374600"/>
                  <a:pt x="3505294" y="373149"/>
                </a:cubicBezTo>
                <a:lnTo>
                  <a:pt x="3505294" y="358840"/>
                </a:lnTo>
                <a:cubicBezTo>
                  <a:pt x="3515054" y="358840"/>
                  <a:pt x="3524908" y="359023"/>
                  <a:pt x="3534620" y="359315"/>
                </a:cubicBezTo>
                <a:lnTo>
                  <a:pt x="3534620" y="359388"/>
                </a:lnTo>
                <a:cubicBezTo>
                  <a:pt x="3548145" y="359826"/>
                  <a:pt x="3554421" y="354570"/>
                  <a:pt x="3550236" y="344350"/>
                </a:cubicBezTo>
                <a:cubicBezTo>
                  <a:pt x="3543823" y="330224"/>
                  <a:pt x="3526952" y="320697"/>
                  <a:pt x="3507850" y="320478"/>
                </a:cubicBezTo>
                <a:cubicBezTo>
                  <a:pt x="3506966" y="320478"/>
                  <a:pt x="3506131" y="320478"/>
                  <a:pt x="3505294" y="320514"/>
                </a:cubicBezTo>
                <a:lnTo>
                  <a:pt x="3505294" y="311827"/>
                </a:lnTo>
                <a:cubicBezTo>
                  <a:pt x="3523188" y="310769"/>
                  <a:pt x="3540106" y="320040"/>
                  <a:pt x="3561159" y="339641"/>
                </a:cubicBezTo>
                <a:cubicBezTo>
                  <a:pt x="3569479" y="331720"/>
                  <a:pt x="3578309" y="324128"/>
                  <a:pt x="3585839" y="315915"/>
                </a:cubicBezTo>
                <a:cubicBezTo>
                  <a:pt x="3587651" y="313944"/>
                  <a:pt x="3587047" y="309053"/>
                  <a:pt x="3585142" y="306900"/>
                </a:cubicBezTo>
                <a:cubicBezTo>
                  <a:pt x="3568038" y="287189"/>
                  <a:pt x="3536572" y="277407"/>
                  <a:pt x="3505294" y="277553"/>
                </a:cubicBezTo>
                <a:lnTo>
                  <a:pt x="3505294" y="269778"/>
                </a:lnTo>
                <a:cubicBezTo>
                  <a:pt x="3505758" y="269742"/>
                  <a:pt x="3506178" y="269742"/>
                  <a:pt x="3506642" y="269742"/>
                </a:cubicBezTo>
                <a:cubicBezTo>
                  <a:pt x="3544661" y="269778"/>
                  <a:pt x="3573848" y="283430"/>
                  <a:pt x="3598062" y="305914"/>
                </a:cubicBezTo>
                <a:lnTo>
                  <a:pt x="3635430" y="281130"/>
                </a:lnTo>
                <a:cubicBezTo>
                  <a:pt x="3600618" y="247732"/>
                  <a:pt x="3557952" y="230175"/>
                  <a:pt x="3505294" y="230576"/>
                </a:cubicBezTo>
                <a:lnTo>
                  <a:pt x="3505294" y="220648"/>
                </a:lnTo>
                <a:cubicBezTo>
                  <a:pt x="3518725" y="220794"/>
                  <a:pt x="3532112" y="221999"/>
                  <a:pt x="3545217" y="224225"/>
                </a:cubicBezTo>
                <a:cubicBezTo>
                  <a:pt x="3582446" y="230430"/>
                  <a:pt x="3612702" y="245761"/>
                  <a:pt x="3638263" y="267734"/>
                </a:cubicBezTo>
                <a:cubicBezTo>
                  <a:pt x="3641565" y="270618"/>
                  <a:pt x="3648955" y="273830"/>
                  <a:pt x="3652254" y="272771"/>
                </a:cubicBezTo>
                <a:cubicBezTo>
                  <a:pt x="3664199" y="268902"/>
                  <a:pt x="3675122" y="263318"/>
                  <a:pt x="3688738" y="257295"/>
                </a:cubicBezTo>
                <a:cubicBezTo>
                  <a:pt x="3640216" y="207581"/>
                  <a:pt x="3579517" y="182067"/>
                  <a:pt x="3505294" y="182724"/>
                </a:cubicBezTo>
                <a:lnTo>
                  <a:pt x="3505294" y="172868"/>
                </a:lnTo>
                <a:cubicBezTo>
                  <a:pt x="3520027" y="173014"/>
                  <a:pt x="3534713" y="174036"/>
                  <a:pt x="3549214" y="175935"/>
                </a:cubicBezTo>
                <a:cubicBezTo>
                  <a:pt x="3608612" y="183563"/>
                  <a:pt x="3656438" y="208238"/>
                  <a:pt x="3693619" y="245615"/>
                </a:cubicBezTo>
                <a:cubicBezTo>
                  <a:pt x="3696639" y="248681"/>
                  <a:pt x="3702449" y="252988"/>
                  <a:pt x="3705749" y="252440"/>
                </a:cubicBezTo>
                <a:cubicBezTo>
                  <a:pt x="3720064" y="249995"/>
                  <a:pt x="3734053" y="245943"/>
                  <a:pt x="3750413" y="241892"/>
                </a:cubicBezTo>
                <a:cubicBezTo>
                  <a:pt x="3690831" y="171299"/>
                  <a:pt x="3610053" y="134287"/>
                  <a:pt x="3505294" y="133667"/>
                </a:cubicBezTo>
                <a:lnTo>
                  <a:pt x="3505294" y="120198"/>
                </a:lnTo>
                <a:lnTo>
                  <a:pt x="3537178" y="120198"/>
                </a:lnTo>
                <a:lnTo>
                  <a:pt x="3537131" y="120307"/>
                </a:lnTo>
                <a:cubicBezTo>
                  <a:pt x="3548703" y="120198"/>
                  <a:pt x="3553584" y="115343"/>
                  <a:pt x="3550842" y="106838"/>
                </a:cubicBezTo>
                <a:cubicBezTo>
                  <a:pt x="3546007" y="92274"/>
                  <a:pt x="3525511" y="80485"/>
                  <a:pt x="3505573" y="80777"/>
                </a:cubicBezTo>
                <a:lnTo>
                  <a:pt x="3505294" y="80777"/>
                </a:lnTo>
                <a:lnTo>
                  <a:pt x="3505294" y="73148"/>
                </a:lnTo>
                <a:cubicBezTo>
                  <a:pt x="3523420" y="72126"/>
                  <a:pt x="3540524" y="81361"/>
                  <a:pt x="3561205" y="100962"/>
                </a:cubicBezTo>
                <a:lnTo>
                  <a:pt x="3589556" y="73842"/>
                </a:lnTo>
                <a:cubicBezTo>
                  <a:pt x="3572081" y="50335"/>
                  <a:pt x="3538572" y="38253"/>
                  <a:pt x="3505294" y="38180"/>
                </a:cubicBezTo>
                <a:lnTo>
                  <a:pt x="3505294" y="30588"/>
                </a:lnTo>
                <a:cubicBezTo>
                  <a:pt x="3505620" y="30552"/>
                  <a:pt x="3505944" y="30552"/>
                  <a:pt x="3506316" y="30552"/>
                </a:cubicBezTo>
                <a:cubicBezTo>
                  <a:pt x="3543730" y="30369"/>
                  <a:pt x="3573801" y="43728"/>
                  <a:pt x="3597829" y="66943"/>
                </a:cubicBezTo>
                <a:lnTo>
                  <a:pt x="3635337" y="42451"/>
                </a:lnTo>
                <a:cubicBezTo>
                  <a:pt x="3615444" y="22594"/>
                  <a:pt x="3592345" y="8359"/>
                  <a:pt x="3566133" y="37"/>
                </a:cubicBezTo>
                <a:lnTo>
                  <a:pt x="3593507" y="37"/>
                </a:lnTo>
                <a:cubicBezTo>
                  <a:pt x="3610379" y="7738"/>
                  <a:pt x="3625576" y="17521"/>
                  <a:pt x="3638497" y="29018"/>
                </a:cubicBezTo>
                <a:cubicBezTo>
                  <a:pt x="3641565" y="31829"/>
                  <a:pt x="3649141" y="34895"/>
                  <a:pt x="3652487" y="33800"/>
                </a:cubicBezTo>
                <a:cubicBezTo>
                  <a:pt x="3664384" y="29967"/>
                  <a:pt x="3675353" y="24346"/>
                  <a:pt x="3688413" y="18652"/>
                </a:cubicBezTo>
                <a:cubicBezTo>
                  <a:pt x="3682419" y="12155"/>
                  <a:pt x="3675911" y="5950"/>
                  <a:pt x="3669031" y="37"/>
                </a:cubicBezTo>
                <a:lnTo>
                  <a:pt x="3686600" y="37"/>
                </a:lnTo>
                <a:cubicBezTo>
                  <a:pt x="3688367" y="1679"/>
                  <a:pt x="3690086" y="3322"/>
                  <a:pt x="3691806" y="5037"/>
                </a:cubicBezTo>
                <a:cubicBezTo>
                  <a:pt x="3695339" y="8468"/>
                  <a:pt x="3701195" y="13761"/>
                  <a:pt x="3704773" y="13250"/>
                </a:cubicBezTo>
                <a:cubicBezTo>
                  <a:pt x="3719600" y="11060"/>
                  <a:pt x="3733960" y="6972"/>
                  <a:pt x="3750600" y="3066"/>
                </a:cubicBezTo>
                <a:cubicBezTo>
                  <a:pt x="3749763" y="2044"/>
                  <a:pt x="3748880" y="1059"/>
                  <a:pt x="3747998" y="37"/>
                </a:cubicBezTo>
                <a:lnTo>
                  <a:pt x="3773977" y="37"/>
                </a:lnTo>
                <a:cubicBezTo>
                  <a:pt x="3776487" y="657"/>
                  <a:pt x="3779554" y="876"/>
                  <a:pt x="3783086" y="767"/>
                </a:cubicBezTo>
                <a:cubicBezTo>
                  <a:pt x="3801586" y="73"/>
                  <a:pt x="3820174" y="219"/>
                  <a:pt x="3838627" y="840"/>
                </a:cubicBezTo>
                <a:cubicBezTo>
                  <a:pt x="3841649" y="986"/>
                  <a:pt x="3844716" y="730"/>
                  <a:pt x="3847597" y="0"/>
                </a:cubicBezTo>
                <a:close/>
                <a:moveTo>
                  <a:pt x="3237123" y="0"/>
                </a:moveTo>
                <a:lnTo>
                  <a:pt x="3262917" y="0"/>
                </a:lnTo>
                <a:cubicBezTo>
                  <a:pt x="3262453" y="511"/>
                  <a:pt x="3262034" y="1022"/>
                  <a:pt x="3261616" y="1533"/>
                </a:cubicBezTo>
                <a:cubicBezTo>
                  <a:pt x="3264171" y="3395"/>
                  <a:pt x="3264775" y="4234"/>
                  <a:pt x="3265659" y="4417"/>
                </a:cubicBezTo>
                <a:cubicBezTo>
                  <a:pt x="3275280" y="6753"/>
                  <a:pt x="3285273" y="8286"/>
                  <a:pt x="3294335" y="11425"/>
                </a:cubicBezTo>
                <a:cubicBezTo>
                  <a:pt x="3305676" y="15404"/>
                  <a:pt x="3311717" y="12447"/>
                  <a:pt x="3319293" y="5147"/>
                </a:cubicBezTo>
                <a:cubicBezTo>
                  <a:pt x="3321107" y="3431"/>
                  <a:pt x="3322920" y="1716"/>
                  <a:pt x="3324778" y="37"/>
                </a:cubicBezTo>
                <a:lnTo>
                  <a:pt x="3341695" y="37"/>
                </a:lnTo>
                <a:cubicBezTo>
                  <a:pt x="3334863" y="5986"/>
                  <a:pt x="3328450" y="12228"/>
                  <a:pt x="3322500" y="18762"/>
                </a:cubicBezTo>
                <a:lnTo>
                  <a:pt x="3364516" y="36392"/>
                </a:lnTo>
                <a:cubicBezTo>
                  <a:pt x="3380411" y="21244"/>
                  <a:pt x="3397933" y="9016"/>
                  <a:pt x="3417313" y="37"/>
                </a:cubicBezTo>
                <a:lnTo>
                  <a:pt x="3446500" y="37"/>
                </a:lnTo>
                <a:cubicBezTo>
                  <a:pt x="3418337" y="8432"/>
                  <a:pt x="3393565" y="23178"/>
                  <a:pt x="3376879" y="43473"/>
                </a:cubicBezTo>
                <a:lnTo>
                  <a:pt x="3413224" y="67125"/>
                </a:lnTo>
                <a:cubicBezTo>
                  <a:pt x="3437252" y="43436"/>
                  <a:pt x="3467555" y="30588"/>
                  <a:pt x="3505062" y="30588"/>
                </a:cubicBezTo>
                <a:lnTo>
                  <a:pt x="3505247" y="30588"/>
                </a:lnTo>
                <a:lnTo>
                  <a:pt x="3505247" y="38253"/>
                </a:lnTo>
                <a:cubicBezTo>
                  <a:pt x="3475317" y="38071"/>
                  <a:pt x="3445386" y="47597"/>
                  <a:pt x="3426794" y="66760"/>
                </a:cubicBezTo>
                <a:lnTo>
                  <a:pt x="3426609" y="66943"/>
                </a:lnTo>
                <a:cubicBezTo>
                  <a:pt x="3424471" y="69169"/>
                  <a:pt x="3421775" y="73623"/>
                  <a:pt x="3423263" y="74900"/>
                </a:cubicBezTo>
                <a:cubicBezTo>
                  <a:pt x="3431488" y="83916"/>
                  <a:pt x="3440691" y="92384"/>
                  <a:pt x="3450033" y="101473"/>
                </a:cubicBezTo>
                <a:cubicBezTo>
                  <a:pt x="3468159" y="81397"/>
                  <a:pt x="3485960" y="72126"/>
                  <a:pt x="3505202" y="73440"/>
                </a:cubicBezTo>
                <a:lnTo>
                  <a:pt x="3505202" y="80923"/>
                </a:lnTo>
                <a:lnTo>
                  <a:pt x="3505109" y="80923"/>
                </a:lnTo>
                <a:cubicBezTo>
                  <a:pt x="3485774" y="80704"/>
                  <a:pt x="3466068" y="91800"/>
                  <a:pt x="3460631" y="106072"/>
                </a:cubicBezTo>
                <a:cubicBezTo>
                  <a:pt x="3457145" y="115197"/>
                  <a:pt x="3461884" y="120307"/>
                  <a:pt x="3474247" y="120307"/>
                </a:cubicBezTo>
                <a:lnTo>
                  <a:pt x="3505247" y="120307"/>
                </a:lnTo>
                <a:lnTo>
                  <a:pt x="3505247" y="133265"/>
                </a:lnTo>
                <a:cubicBezTo>
                  <a:pt x="3500647" y="133265"/>
                  <a:pt x="3495953" y="133338"/>
                  <a:pt x="3491305" y="133520"/>
                </a:cubicBezTo>
                <a:lnTo>
                  <a:pt x="3491166" y="133593"/>
                </a:lnTo>
                <a:cubicBezTo>
                  <a:pt x="3376646" y="137937"/>
                  <a:pt x="3289641" y="196630"/>
                  <a:pt x="3263382" y="242914"/>
                </a:cubicBezTo>
                <a:cubicBezTo>
                  <a:pt x="3273421" y="245323"/>
                  <a:pt x="3283879" y="246965"/>
                  <a:pt x="3293360" y="250287"/>
                </a:cubicBezTo>
                <a:cubicBezTo>
                  <a:pt x="3305072" y="254411"/>
                  <a:pt x="3311392" y="251929"/>
                  <a:pt x="3319572" y="244191"/>
                </a:cubicBezTo>
                <a:cubicBezTo>
                  <a:pt x="3369953" y="196083"/>
                  <a:pt x="3431954" y="171956"/>
                  <a:pt x="3505247" y="173051"/>
                </a:cubicBezTo>
                <a:lnTo>
                  <a:pt x="3505247" y="182906"/>
                </a:lnTo>
                <a:cubicBezTo>
                  <a:pt x="3497997" y="182833"/>
                  <a:pt x="3490746" y="183052"/>
                  <a:pt x="3483543" y="183600"/>
                </a:cubicBezTo>
                <a:cubicBezTo>
                  <a:pt x="3416337" y="188673"/>
                  <a:pt x="3362889" y="213676"/>
                  <a:pt x="3322407" y="257806"/>
                </a:cubicBezTo>
                <a:cubicBezTo>
                  <a:pt x="3333563" y="262587"/>
                  <a:pt x="3342486" y="265508"/>
                  <a:pt x="3350061" y="269888"/>
                </a:cubicBezTo>
                <a:cubicBezTo>
                  <a:pt x="3360426" y="275910"/>
                  <a:pt x="3366514" y="274012"/>
                  <a:pt x="3374834" y="266712"/>
                </a:cubicBezTo>
                <a:cubicBezTo>
                  <a:pt x="3409970" y="235796"/>
                  <a:pt x="3457516" y="220247"/>
                  <a:pt x="3505247" y="220393"/>
                </a:cubicBezTo>
                <a:lnTo>
                  <a:pt x="3505247" y="230503"/>
                </a:lnTo>
                <a:cubicBezTo>
                  <a:pt x="3500276" y="230503"/>
                  <a:pt x="3495116" y="230722"/>
                  <a:pt x="3489956" y="231051"/>
                </a:cubicBezTo>
                <a:cubicBezTo>
                  <a:pt x="3443154" y="234226"/>
                  <a:pt x="3404811" y="251272"/>
                  <a:pt x="3375716" y="281751"/>
                </a:cubicBezTo>
                <a:lnTo>
                  <a:pt x="3412898" y="306133"/>
                </a:lnTo>
                <a:cubicBezTo>
                  <a:pt x="3436648" y="283539"/>
                  <a:pt x="3465835" y="269997"/>
                  <a:pt x="3503761" y="269742"/>
                </a:cubicBezTo>
                <a:lnTo>
                  <a:pt x="3505247" y="269742"/>
                </a:lnTo>
                <a:lnTo>
                  <a:pt x="3505247" y="277553"/>
                </a:lnTo>
                <a:cubicBezTo>
                  <a:pt x="3474667" y="277407"/>
                  <a:pt x="3443991" y="287080"/>
                  <a:pt x="3426005" y="306535"/>
                </a:cubicBezTo>
                <a:cubicBezTo>
                  <a:pt x="3424006" y="308725"/>
                  <a:pt x="3422148" y="313178"/>
                  <a:pt x="3423401" y="314638"/>
                </a:cubicBezTo>
                <a:cubicBezTo>
                  <a:pt x="3431536" y="323471"/>
                  <a:pt x="3440599" y="331647"/>
                  <a:pt x="3449661" y="340334"/>
                </a:cubicBezTo>
                <a:cubicBezTo>
                  <a:pt x="3468717" y="320259"/>
                  <a:pt x="3485960" y="311097"/>
                  <a:pt x="3505202" y="312740"/>
                </a:cubicBezTo>
                <a:lnTo>
                  <a:pt x="3505202" y="320770"/>
                </a:lnTo>
                <a:cubicBezTo>
                  <a:pt x="3485821" y="320441"/>
                  <a:pt x="3468206" y="329530"/>
                  <a:pt x="3460862" y="343619"/>
                </a:cubicBezTo>
                <a:cubicBezTo>
                  <a:pt x="3455657" y="354241"/>
                  <a:pt x="3461884" y="359972"/>
                  <a:pt x="3476200" y="359497"/>
                </a:cubicBezTo>
                <a:cubicBezTo>
                  <a:pt x="3485867" y="359133"/>
                  <a:pt x="3495534" y="358986"/>
                  <a:pt x="3505202" y="359023"/>
                </a:cubicBezTo>
                <a:lnTo>
                  <a:pt x="3505202" y="373003"/>
                </a:lnTo>
                <a:cubicBezTo>
                  <a:pt x="3428480" y="372483"/>
                  <a:pt x="3364254" y="393090"/>
                  <a:pt x="3311329" y="432715"/>
                </a:cubicBezTo>
                <a:lnTo>
                  <a:pt x="3282444" y="459652"/>
                </a:lnTo>
                <a:lnTo>
                  <a:pt x="3256696" y="459652"/>
                </a:lnTo>
                <a:lnTo>
                  <a:pt x="3282158" y="430455"/>
                </a:lnTo>
                <a:cubicBezTo>
                  <a:pt x="3268587" y="421476"/>
                  <a:pt x="3254970" y="412497"/>
                  <a:pt x="3241305" y="403518"/>
                </a:cubicBezTo>
                <a:cubicBezTo>
                  <a:pt x="3240421" y="403079"/>
                  <a:pt x="3239539" y="402715"/>
                  <a:pt x="3238563" y="402459"/>
                </a:cubicBezTo>
                <a:lnTo>
                  <a:pt x="3238563" y="402532"/>
                </a:lnTo>
                <a:cubicBezTo>
                  <a:pt x="3227444" y="398891"/>
                  <a:pt x="3215542" y="397041"/>
                  <a:pt x="3203637" y="396794"/>
                </a:cubicBezTo>
                <a:cubicBezTo>
                  <a:pt x="3167921" y="396055"/>
                  <a:pt x="3132166" y="409750"/>
                  <a:pt x="3117351" y="432828"/>
                </a:cubicBezTo>
                <a:lnTo>
                  <a:pt x="3145885" y="459652"/>
                </a:lnTo>
                <a:lnTo>
                  <a:pt x="3119300" y="459652"/>
                </a:lnTo>
                <a:lnTo>
                  <a:pt x="3101090" y="438804"/>
                </a:lnTo>
                <a:cubicBezTo>
                  <a:pt x="3053849" y="401736"/>
                  <a:pt x="2973145" y="374600"/>
                  <a:pt x="2894819" y="373149"/>
                </a:cubicBezTo>
                <a:lnTo>
                  <a:pt x="2894819" y="358840"/>
                </a:lnTo>
                <a:cubicBezTo>
                  <a:pt x="2904580" y="358840"/>
                  <a:pt x="2914433" y="359023"/>
                  <a:pt x="2924146" y="359315"/>
                </a:cubicBezTo>
                <a:lnTo>
                  <a:pt x="2924146" y="359388"/>
                </a:lnTo>
                <a:cubicBezTo>
                  <a:pt x="2937671" y="359826"/>
                  <a:pt x="2943946" y="354570"/>
                  <a:pt x="2939762" y="344350"/>
                </a:cubicBezTo>
                <a:cubicBezTo>
                  <a:pt x="2933349" y="330224"/>
                  <a:pt x="2916478" y="320697"/>
                  <a:pt x="2897376" y="320478"/>
                </a:cubicBezTo>
                <a:cubicBezTo>
                  <a:pt x="2896492" y="320478"/>
                  <a:pt x="2895657" y="320478"/>
                  <a:pt x="2894819" y="320514"/>
                </a:cubicBezTo>
                <a:lnTo>
                  <a:pt x="2894819" y="311827"/>
                </a:lnTo>
                <a:cubicBezTo>
                  <a:pt x="2912712" y="310769"/>
                  <a:pt x="2929632" y="320040"/>
                  <a:pt x="2950685" y="339641"/>
                </a:cubicBezTo>
                <a:cubicBezTo>
                  <a:pt x="2959004" y="331720"/>
                  <a:pt x="2967835" y="324128"/>
                  <a:pt x="2975364" y="315915"/>
                </a:cubicBezTo>
                <a:cubicBezTo>
                  <a:pt x="2977177" y="313944"/>
                  <a:pt x="2976573" y="309053"/>
                  <a:pt x="2974666" y="306900"/>
                </a:cubicBezTo>
                <a:cubicBezTo>
                  <a:pt x="2957564" y="287189"/>
                  <a:pt x="2926099" y="277407"/>
                  <a:pt x="2894819" y="277553"/>
                </a:cubicBezTo>
                <a:lnTo>
                  <a:pt x="2894819" y="269778"/>
                </a:lnTo>
                <a:cubicBezTo>
                  <a:pt x="2895284" y="269742"/>
                  <a:pt x="2895702" y="269742"/>
                  <a:pt x="2896168" y="269742"/>
                </a:cubicBezTo>
                <a:cubicBezTo>
                  <a:pt x="2934185" y="269778"/>
                  <a:pt x="2963374" y="283430"/>
                  <a:pt x="2987588" y="305914"/>
                </a:cubicBezTo>
                <a:lnTo>
                  <a:pt x="3024956" y="281130"/>
                </a:lnTo>
                <a:cubicBezTo>
                  <a:pt x="2990143" y="247732"/>
                  <a:pt x="2947479" y="230175"/>
                  <a:pt x="2894819" y="230576"/>
                </a:cubicBezTo>
                <a:lnTo>
                  <a:pt x="2894819" y="220648"/>
                </a:lnTo>
                <a:cubicBezTo>
                  <a:pt x="2908251" y="220794"/>
                  <a:pt x="2921638" y="221999"/>
                  <a:pt x="2934743" y="224225"/>
                </a:cubicBezTo>
                <a:cubicBezTo>
                  <a:pt x="2971970" y="230430"/>
                  <a:pt x="3002228" y="245761"/>
                  <a:pt x="3027789" y="267734"/>
                </a:cubicBezTo>
                <a:cubicBezTo>
                  <a:pt x="3031091" y="270618"/>
                  <a:pt x="3038479" y="273830"/>
                  <a:pt x="3041780" y="272771"/>
                </a:cubicBezTo>
                <a:cubicBezTo>
                  <a:pt x="3053725" y="268902"/>
                  <a:pt x="3064647" y="263318"/>
                  <a:pt x="3078264" y="257295"/>
                </a:cubicBezTo>
                <a:cubicBezTo>
                  <a:pt x="3029742" y="207581"/>
                  <a:pt x="2969043" y="182067"/>
                  <a:pt x="2894819" y="182724"/>
                </a:cubicBezTo>
                <a:lnTo>
                  <a:pt x="2894819" y="172868"/>
                </a:lnTo>
                <a:cubicBezTo>
                  <a:pt x="2909553" y="173014"/>
                  <a:pt x="2924240" y="174036"/>
                  <a:pt x="2938740" y="175935"/>
                </a:cubicBezTo>
                <a:cubicBezTo>
                  <a:pt x="2998138" y="183563"/>
                  <a:pt x="3045962" y="208238"/>
                  <a:pt x="3083143" y="245615"/>
                </a:cubicBezTo>
                <a:cubicBezTo>
                  <a:pt x="3086165" y="248681"/>
                  <a:pt x="3091976" y="252988"/>
                  <a:pt x="3095275" y="252440"/>
                </a:cubicBezTo>
                <a:cubicBezTo>
                  <a:pt x="3109589" y="249995"/>
                  <a:pt x="3123579" y="245943"/>
                  <a:pt x="3139940" y="241892"/>
                </a:cubicBezTo>
                <a:cubicBezTo>
                  <a:pt x="3080355" y="171299"/>
                  <a:pt x="2999578" y="134287"/>
                  <a:pt x="2894819" y="133667"/>
                </a:cubicBezTo>
                <a:lnTo>
                  <a:pt x="2894819" y="120198"/>
                </a:lnTo>
                <a:lnTo>
                  <a:pt x="2926704" y="120198"/>
                </a:lnTo>
                <a:lnTo>
                  <a:pt x="2926657" y="120307"/>
                </a:lnTo>
                <a:cubicBezTo>
                  <a:pt x="2938229" y="120198"/>
                  <a:pt x="2943110" y="115343"/>
                  <a:pt x="2940366" y="106838"/>
                </a:cubicBezTo>
                <a:cubicBezTo>
                  <a:pt x="2935534" y="92274"/>
                  <a:pt x="2915037" y="80485"/>
                  <a:pt x="2895099" y="80777"/>
                </a:cubicBezTo>
                <a:lnTo>
                  <a:pt x="2894819" y="80777"/>
                </a:lnTo>
                <a:lnTo>
                  <a:pt x="2894819" y="73148"/>
                </a:lnTo>
                <a:cubicBezTo>
                  <a:pt x="2912946" y="72126"/>
                  <a:pt x="2930050" y="81361"/>
                  <a:pt x="2950731" y="100962"/>
                </a:cubicBezTo>
                <a:lnTo>
                  <a:pt x="2979083" y="73842"/>
                </a:lnTo>
                <a:cubicBezTo>
                  <a:pt x="2961608" y="50335"/>
                  <a:pt x="2928098" y="38253"/>
                  <a:pt x="2894819" y="38180"/>
                </a:cubicBezTo>
                <a:lnTo>
                  <a:pt x="2894819" y="30588"/>
                </a:lnTo>
                <a:cubicBezTo>
                  <a:pt x="2895146" y="30552"/>
                  <a:pt x="2895470" y="30552"/>
                  <a:pt x="2895841" y="30552"/>
                </a:cubicBezTo>
                <a:cubicBezTo>
                  <a:pt x="2933256" y="30369"/>
                  <a:pt x="2963327" y="43728"/>
                  <a:pt x="2987355" y="66943"/>
                </a:cubicBezTo>
                <a:lnTo>
                  <a:pt x="3024863" y="42451"/>
                </a:lnTo>
                <a:cubicBezTo>
                  <a:pt x="3004970" y="22594"/>
                  <a:pt x="2981871" y="8359"/>
                  <a:pt x="2955657" y="37"/>
                </a:cubicBezTo>
                <a:lnTo>
                  <a:pt x="2983033" y="37"/>
                </a:lnTo>
                <a:cubicBezTo>
                  <a:pt x="2999904" y="7738"/>
                  <a:pt x="3015103" y="17521"/>
                  <a:pt x="3028023" y="29018"/>
                </a:cubicBezTo>
                <a:cubicBezTo>
                  <a:pt x="3031091" y="31829"/>
                  <a:pt x="3038665" y="34895"/>
                  <a:pt x="3042012" y="33800"/>
                </a:cubicBezTo>
                <a:cubicBezTo>
                  <a:pt x="3053910" y="29967"/>
                  <a:pt x="3064879" y="24346"/>
                  <a:pt x="3077938" y="18652"/>
                </a:cubicBezTo>
                <a:cubicBezTo>
                  <a:pt x="3071943" y="12155"/>
                  <a:pt x="3065437" y="5950"/>
                  <a:pt x="3058558" y="37"/>
                </a:cubicBezTo>
                <a:lnTo>
                  <a:pt x="3076126" y="37"/>
                </a:lnTo>
                <a:cubicBezTo>
                  <a:pt x="3077893" y="1679"/>
                  <a:pt x="3079612" y="3322"/>
                  <a:pt x="3081332" y="5037"/>
                </a:cubicBezTo>
                <a:cubicBezTo>
                  <a:pt x="3084865" y="8468"/>
                  <a:pt x="3090720" y="13761"/>
                  <a:pt x="3094299" y="13250"/>
                </a:cubicBezTo>
                <a:cubicBezTo>
                  <a:pt x="3109126" y="11060"/>
                  <a:pt x="3123486" y="6972"/>
                  <a:pt x="3140126" y="3066"/>
                </a:cubicBezTo>
                <a:cubicBezTo>
                  <a:pt x="3139288" y="2044"/>
                  <a:pt x="3138406" y="1059"/>
                  <a:pt x="3137522" y="37"/>
                </a:cubicBezTo>
                <a:lnTo>
                  <a:pt x="3163503" y="37"/>
                </a:lnTo>
                <a:cubicBezTo>
                  <a:pt x="3166013" y="657"/>
                  <a:pt x="3169080" y="876"/>
                  <a:pt x="3172613" y="767"/>
                </a:cubicBezTo>
                <a:cubicBezTo>
                  <a:pt x="3191110" y="73"/>
                  <a:pt x="3209700" y="219"/>
                  <a:pt x="3228152" y="840"/>
                </a:cubicBezTo>
                <a:cubicBezTo>
                  <a:pt x="3231173" y="986"/>
                  <a:pt x="3234241" y="730"/>
                  <a:pt x="3237123" y="0"/>
                </a:cubicBezTo>
                <a:close/>
                <a:moveTo>
                  <a:pt x="2626647" y="0"/>
                </a:moveTo>
                <a:lnTo>
                  <a:pt x="2652443" y="0"/>
                </a:lnTo>
                <a:cubicBezTo>
                  <a:pt x="2651979" y="511"/>
                  <a:pt x="2651560" y="1022"/>
                  <a:pt x="2651142" y="1533"/>
                </a:cubicBezTo>
                <a:cubicBezTo>
                  <a:pt x="2653697" y="3395"/>
                  <a:pt x="2654301" y="4234"/>
                  <a:pt x="2655185" y="4417"/>
                </a:cubicBezTo>
                <a:cubicBezTo>
                  <a:pt x="2664806" y="6753"/>
                  <a:pt x="2674798" y="8286"/>
                  <a:pt x="2683861" y="11425"/>
                </a:cubicBezTo>
                <a:cubicBezTo>
                  <a:pt x="2695201" y="15404"/>
                  <a:pt x="2701243" y="12447"/>
                  <a:pt x="2708820" y="5147"/>
                </a:cubicBezTo>
                <a:cubicBezTo>
                  <a:pt x="2710632" y="3431"/>
                  <a:pt x="2712444" y="1716"/>
                  <a:pt x="2714304" y="37"/>
                </a:cubicBezTo>
                <a:lnTo>
                  <a:pt x="2731221" y="37"/>
                </a:lnTo>
                <a:cubicBezTo>
                  <a:pt x="2724389" y="5986"/>
                  <a:pt x="2717976" y="12228"/>
                  <a:pt x="2712026" y="18762"/>
                </a:cubicBezTo>
                <a:lnTo>
                  <a:pt x="2754042" y="36392"/>
                </a:lnTo>
                <a:cubicBezTo>
                  <a:pt x="2769937" y="21244"/>
                  <a:pt x="2787458" y="9016"/>
                  <a:pt x="2806839" y="37"/>
                </a:cubicBezTo>
                <a:lnTo>
                  <a:pt x="2836026" y="37"/>
                </a:lnTo>
                <a:cubicBezTo>
                  <a:pt x="2807861" y="8432"/>
                  <a:pt x="2783089" y="23178"/>
                  <a:pt x="2766404" y="43473"/>
                </a:cubicBezTo>
                <a:lnTo>
                  <a:pt x="2802749" y="67125"/>
                </a:lnTo>
                <a:cubicBezTo>
                  <a:pt x="2826778" y="43436"/>
                  <a:pt x="2857081" y="30588"/>
                  <a:pt x="2894588" y="30588"/>
                </a:cubicBezTo>
                <a:lnTo>
                  <a:pt x="2894773" y="30588"/>
                </a:lnTo>
                <a:lnTo>
                  <a:pt x="2894773" y="38253"/>
                </a:lnTo>
                <a:cubicBezTo>
                  <a:pt x="2864841" y="38071"/>
                  <a:pt x="2834911" y="47597"/>
                  <a:pt x="2816320" y="66760"/>
                </a:cubicBezTo>
                <a:lnTo>
                  <a:pt x="2816135" y="66943"/>
                </a:lnTo>
                <a:cubicBezTo>
                  <a:pt x="2813998" y="69169"/>
                  <a:pt x="2811300" y="73623"/>
                  <a:pt x="2812789" y="74900"/>
                </a:cubicBezTo>
                <a:cubicBezTo>
                  <a:pt x="2821015" y="83916"/>
                  <a:pt x="2830218" y="92384"/>
                  <a:pt x="2839559" y="101473"/>
                </a:cubicBezTo>
                <a:cubicBezTo>
                  <a:pt x="2857685" y="81397"/>
                  <a:pt x="2875485" y="72126"/>
                  <a:pt x="2894727" y="73440"/>
                </a:cubicBezTo>
                <a:lnTo>
                  <a:pt x="2894727" y="80923"/>
                </a:lnTo>
                <a:lnTo>
                  <a:pt x="2894635" y="80923"/>
                </a:lnTo>
                <a:cubicBezTo>
                  <a:pt x="2875300" y="80704"/>
                  <a:pt x="2855594" y="91800"/>
                  <a:pt x="2850157" y="106072"/>
                </a:cubicBezTo>
                <a:cubicBezTo>
                  <a:pt x="2846671" y="115197"/>
                  <a:pt x="2851410" y="120307"/>
                  <a:pt x="2863773" y="120307"/>
                </a:cubicBezTo>
                <a:lnTo>
                  <a:pt x="2894773" y="120307"/>
                </a:lnTo>
                <a:lnTo>
                  <a:pt x="2894773" y="133265"/>
                </a:lnTo>
                <a:cubicBezTo>
                  <a:pt x="2890172" y="133265"/>
                  <a:pt x="2885478" y="133338"/>
                  <a:pt x="2880830" y="133520"/>
                </a:cubicBezTo>
                <a:lnTo>
                  <a:pt x="2880690" y="133593"/>
                </a:lnTo>
                <a:cubicBezTo>
                  <a:pt x="2766172" y="137937"/>
                  <a:pt x="2679167" y="196630"/>
                  <a:pt x="2652908" y="242914"/>
                </a:cubicBezTo>
                <a:cubicBezTo>
                  <a:pt x="2662947" y="245323"/>
                  <a:pt x="2673403" y="246965"/>
                  <a:pt x="2682885" y="250287"/>
                </a:cubicBezTo>
                <a:cubicBezTo>
                  <a:pt x="2694598" y="254411"/>
                  <a:pt x="2700919" y="251929"/>
                  <a:pt x="2709098" y="244191"/>
                </a:cubicBezTo>
                <a:cubicBezTo>
                  <a:pt x="2759479" y="196083"/>
                  <a:pt x="2821479" y="171956"/>
                  <a:pt x="2894773" y="173051"/>
                </a:cubicBezTo>
                <a:lnTo>
                  <a:pt x="2894773" y="182906"/>
                </a:lnTo>
                <a:cubicBezTo>
                  <a:pt x="2887523" y="182833"/>
                  <a:pt x="2880273" y="183052"/>
                  <a:pt x="2873069" y="183600"/>
                </a:cubicBezTo>
                <a:cubicBezTo>
                  <a:pt x="2805863" y="188673"/>
                  <a:pt x="2752414" y="213676"/>
                  <a:pt x="2711933" y="257806"/>
                </a:cubicBezTo>
                <a:cubicBezTo>
                  <a:pt x="2723089" y="262587"/>
                  <a:pt x="2732012" y="265508"/>
                  <a:pt x="2739587" y="269888"/>
                </a:cubicBezTo>
                <a:cubicBezTo>
                  <a:pt x="2749952" y="275910"/>
                  <a:pt x="2756040" y="274012"/>
                  <a:pt x="2764359" y="266712"/>
                </a:cubicBezTo>
                <a:cubicBezTo>
                  <a:pt x="2799496" y="235796"/>
                  <a:pt x="2847042" y="220247"/>
                  <a:pt x="2894773" y="220393"/>
                </a:cubicBezTo>
                <a:lnTo>
                  <a:pt x="2894773" y="230503"/>
                </a:lnTo>
                <a:cubicBezTo>
                  <a:pt x="2889801" y="230503"/>
                  <a:pt x="2884642" y="230722"/>
                  <a:pt x="2879482" y="231051"/>
                </a:cubicBezTo>
                <a:cubicBezTo>
                  <a:pt x="2832681" y="234226"/>
                  <a:pt x="2794337" y="251272"/>
                  <a:pt x="2765243" y="281751"/>
                </a:cubicBezTo>
                <a:lnTo>
                  <a:pt x="2802424" y="306133"/>
                </a:lnTo>
                <a:cubicBezTo>
                  <a:pt x="2826174" y="283539"/>
                  <a:pt x="2855361" y="269997"/>
                  <a:pt x="2893286" y="269742"/>
                </a:cubicBezTo>
                <a:lnTo>
                  <a:pt x="2894773" y="269742"/>
                </a:lnTo>
                <a:lnTo>
                  <a:pt x="2894773" y="277553"/>
                </a:lnTo>
                <a:cubicBezTo>
                  <a:pt x="2864191" y="277407"/>
                  <a:pt x="2833517" y="287080"/>
                  <a:pt x="2815531" y="306535"/>
                </a:cubicBezTo>
                <a:cubicBezTo>
                  <a:pt x="2813532" y="308725"/>
                  <a:pt x="2811672" y="313178"/>
                  <a:pt x="2812927" y="314638"/>
                </a:cubicBezTo>
                <a:cubicBezTo>
                  <a:pt x="2821061" y="323471"/>
                  <a:pt x="2830124" y="331647"/>
                  <a:pt x="2839188" y="340334"/>
                </a:cubicBezTo>
                <a:cubicBezTo>
                  <a:pt x="2858242" y="320259"/>
                  <a:pt x="2875485" y="311097"/>
                  <a:pt x="2894727" y="312740"/>
                </a:cubicBezTo>
                <a:lnTo>
                  <a:pt x="2894727" y="320770"/>
                </a:lnTo>
                <a:cubicBezTo>
                  <a:pt x="2875347" y="320441"/>
                  <a:pt x="2857731" y="329530"/>
                  <a:pt x="2850388" y="343619"/>
                </a:cubicBezTo>
                <a:cubicBezTo>
                  <a:pt x="2845183" y="354241"/>
                  <a:pt x="2851410" y="359972"/>
                  <a:pt x="2865725" y="359497"/>
                </a:cubicBezTo>
                <a:cubicBezTo>
                  <a:pt x="2875393" y="359133"/>
                  <a:pt x="2885060" y="358986"/>
                  <a:pt x="2894727" y="359023"/>
                </a:cubicBezTo>
                <a:lnTo>
                  <a:pt x="2894727" y="373003"/>
                </a:lnTo>
                <a:cubicBezTo>
                  <a:pt x="2818006" y="372483"/>
                  <a:pt x="2753780" y="393090"/>
                  <a:pt x="2700855" y="432715"/>
                </a:cubicBezTo>
                <a:lnTo>
                  <a:pt x="2671971" y="459652"/>
                </a:lnTo>
                <a:lnTo>
                  <a:pt x="2646221" y="459652"/>
                </a:lnTo>
                <a:lnTo>
                  <a:pt x="2671684" y="430455"/>
                </a:lnTo>
                <a:cubicBezTo>
                  <a:pt x="2658112" y="421476"/>
                  <a:pt x="2644496" y="412497"/>
                  <a:pt x="2630831" y="403518"/>
                </a:cubicBezTo>
                <a:cubicBezTo>
                  <a:pt x="2629947" y="403079"/>
                  <a:pt x="2629065" y="402715"/>
                  <a:pt x="2628089" y="402459"/>
                </a:cubicBezTo>
                <a:lnTo>
                  <a:pt x="2628089" y="402532"/>
                </a:lnTo>
                <a:cubicBezTo>
                  <a:pt x="2616968" y="398891"/>
                  <a:pt x="2605068" y="397041"/>
                  <a:pt x="2593162" y="396794"/>
                </a:cubicBezTo>
                <a:cubicBezTo>
                  <a:pt x="2557447" y="396055"/>
                  <a:pt x="2521691" y="409750"/>
                  <a:pt x="2506875" y="432828"/>
                </a:cubicBezTo>
                <a:lnTo>
                  <a:pt x="2535409" y="459652"/>
                </a:lnTo>
                <a:lnTo>
                  <a:pt x="2508825" y="459652"/>
                </a:lnTo>
                <a:lnTo>
                  <a:pt x="2490615" y="438804"/>
                </a:lnTo>
                <a:cubicBezTo>
                  <a:pt x="2443373" y="401736"/>
                  <a:pt x="2362669" y="374600"/>
                  <a:pt x="2284343" y="373149"/>
                </a:cubicBezTo>
                <a:lnTo>
                  <a:pt x="2284343" y="358840"/>
                </a:lnTo>
                <a:cubicBezTo>
                  <a:pt x="2294104" y="358840"/>
                  <a:pt x="2303957" y="359023"/>
                  <a:pt x="2313670" y="359315"/>
                </a:cubicBezTo>
                <a:lnTo>
                  <a:pt x="2313670" y="359388"/>
                </a:lnTo>
                <a:cubicBezTo>
                  <a:pt x="2327194" y="359826"/>
                  <a:pt x="2333469" y="354570"/>
                  <a:pt x="2329286" y="344350"/>
                </a:cubicBezTo>
                <a:cubicBezTo>
                  <a:pt x="2322873" y="330224"/>
                  <a:pt x="2306002" y="320697"/>
                  <a:pt x="2286900" y="320478"/>
                </a:cubicBezTo>
                <a:cubicBezTo>
                  <a:pt x="2286016" y="320478"/>
                  <a:pt x="2285181" y="320478"/>
                  <a:pt x="2284343" y="320514"/>
                </a:cubicBezTo>
                <a:lnTo>
                  <a:pt x="2284343" y="311827"/>
                </a:lnTo>
                <a:cubicBezTo>
                  <a:pt x="2302238" y="310769"/>
                  <a:pt x="2319154" y="320040"/>
                  <a:pt x="2340209" y="339641"/>
                </a:cubicBezTo>
                <a:cubicBezTo>
                  <a:pt x="2348529" y="331720"/>
                  <a:pt x="2357359" y="324128"/>
                  <a:pt x="2364889" y="315915"/>
                </a:cubicBezTo>
                <a:cubicBezTo>
                  <a:pt x="2366700" y="313944"/>
                  <a:pt x="2366096" y="309053"/>
                  <a:pt x="2364192" y="306900"/>
                </a:cubicBezTo>
                <a:cubicBezTo>
                  <a:pt x="2347087" y="287189"/>
                  <a:pt x="2315621" y="277407"/>
                  <a:pt x="2284343" y="277553"/>
                </a:cubicBezTo>
                <a:lnTo>
                  <a:pt x="2284343" y="269778"/>
                </a:lnTo>
                <a:cubicBezTo>
                  <a:pt x="2284808" y="269742"/>
                  <a:pt x="2285226" y="269742"/>
                  <a:pt x="2285692" y="269742"/>
                </a:cubicBezTo>
                <a:cubicBezTo>
                  <a:pt x="2323708" y="269778"/>
                  <a:pt x="2352898" y="283430"/>
                  <a:pt x="2377112" y="305914"/>
                </a:cubicBezTo>
                <a:lnTo>
                  <a:pt x="2414478" y="281130"/>
                </a:lnTo>
                <a:cubicBezTo>
                  <a:pt x="2379668" y="247732"/>
                  <a:pt x="2337002" y="230175"/>
                  <a:pt x="2284343" y="230576"/>
                </a:cubicBezTo>
                <a:lnTo>
                  <a:pt x="2284343" y="220648"/>
                </a:lnTo>
                <a:cubicBezTo>
                  <a:pt x="2297775" y="220794"/>
                  <a:pt x="2311161" y="221999"/>
                  <a:pt x="2324267" y="224225"/>
                </a:cubicBezTo>
                <a:cubicBezTo>
                  <a:pt x="2361494" y="230430"/>
                  <a:pt x="2391752" y="245761"/>
                  <a:pt x="2417313" y="267734"/>
                </a:cubicBezTo>
                <a:cubicBezTo>
                  <a:pt x="2420614" y="270618"/>
                  <a:pt x="2428003" y="273830"/>
                  <a:pt x="2431303" y="272771"/>
                </a:cubicBezTo>
                <a:cubicBezTo>
                  <a:pt x="2443248" y="268902"/>
                  <a:pt x="2454169" y="263318"/>
                  <a:pt x="2467788" y="257295"/>
                </a:cubicBezTo>
                <a:cubicBezTo>
                  <a:pt x="2419266" y="207581"/>
                  <a:pt x="2358566" y="182067"/>
                  <a:pt x="2284343" y="182724"/>
                </a:cubicBezTo>
                <a:lnTo>
                  <a:pt x="2284343" y="172868"/>
                </a:lnTo>
                <a:cubicBezTo>
                  <a:pt x="2299076" y="173014"/>
                  <a:pt x="2313763" y="174036"/>
                  <a:pt x="2328264" y="175935"/>
                </a:cubicBezTo>
                <a:cubicBezTo>
                  <a:pt x="2387662" y="183563"/>
                  <a:pt x="2435486" y="208238"/>
                  <a:pt x="2472667" y="245615"/>
                </a:cubicBezTo>
                <a:cubicBezTo>
                  <a:pt x="2475689" y="248681"/>
                  <a:pt x="2481499" y="252988"/>
                  <a:pt x="2484798" y="252440"/>
                </a:cubicBezTo>
                <a:cubicBezTo>
                  <a:pt x="2499113" y="249995"/>
                  <a:pt x="2513103" y="245943"/>
                  <a:pt x="2529466" y="241892"/>
                </a:cubicBezTo>
                <a:cubicBezTo>
                  <a:pt x="2469880" y="171299"/>
                  <a:pt x="2389103" y="134287"/>
                  <a:pt x="2284343" y="133667"/>
                </a:cubicBezTo>
                <a:lnTo>
                  <a:pt x="2284343" y="120198"/>
                </a:lnTo>
                <a:lnTo>
                  <a:pt x="2316225" y="120198"/>
                </a:lnTo>
                <a:lnTo>
                  <a:pt x="2316180" y="120307"/>
                </a:lnTo>
                <a:cubicBezTo>
                  <a:pt x="2327753" y="120198"/>
                  <a:pt x="2332634" y="115343"/>
                  <a:pt x="2329890" y="106838"/>
                </a:cubicBezTo>
                <a:cubicBezTo>
                  <a:pt x="2325057" y="92274"/>
                  <a:pt x="2304561" y="80485"/>
                  <a:pt x="2284622" y="80777"/>
                </a:cubicBezTo>
                <a:lnTo>
                  <a:pt x="2284343" y="80777"/>
                </a:lnTo>
                <a:lnTo>
                  <a:pt x="2284343" y="73148"/>
                </a:lnTo>
                <a:cubicBezTo>
                  <a:pt x="2302469" y="72126"/>
                  <a:pt x="2319573" y="81361"/>
                  <a:pt x="2340255" y="100962"/>
                </a:cubicBezTo>
                <a:lnTo>
                  <a:pt x="2368606" y="73842"/>
                </a:lnTo>
                <a:cubicBezTo>
                  <a:pt x="2351131" y="50335"/>
                  <a:pt x="2317620" y="38253"/>
                  <a:pt x="2284343" y="38180"/>
                </a:cubicBezTo>
                <a:lnTo>
                  <a:pt x="2284343" y="30588"/>
                </a:lnTo>
                <a:cubicBezTo>
                  <a:pt x="2284669" y="30552"/>
                  <a:pt x="2284994" y="30552"/>
                  <a:pt x="2285365" y="30552"/>
                </a:cubicBezTo>
                <a:cubicBezTo>
                  <a:pt x="2322779" y="30369"/>
                  <a:pt x="2352851" y="43728"/>
                  <a:pt x="2376879" y="66943"/>
                </a:cubicBezTo>
                <a:lnTo>
                  <a:pt x="2414386" y="42451"/>
                </a:lnTo>
                <a:cubicBezTo>
                  <a:pt x="2394494" y="22594"/>
                  <a:pt x="2371395" y="8359"/>
                  <a:pt x="2345181" y="37"/>
                </a:cubicBezTo>
                <a:lnTo>
                  <a:pt x="2372556" y="37"/>
                </a:lnTo>
                <a:cubicBezTo>
                  <a:pt x="2389428" y="7738"/>
                  <a:pt x="2404625" y="17521"/>
                  <a:pt x="2417546" y="29018"/>
                </a:cubicBezTo>
                <a:cubicBezTo>
                  <a:pt x="2420614" y="31829"/>
                  <a:pt x="2428189" y="34895"/>
                  <a:pt x="2431537" y="33800"/>
                </a:cubicBezTo>
                <a:cubicBezTo>
                  <a:pt x="2443434" y="29967"/>
                  <a:pt x="2454403" y="24346"/>
                  <a:pt x="2467462" y="18652"/>
                </a:cubicBezTo>
                <a:cubicBezTo>
                  <a:pt x="2461467" y="12155"/>
                  <a:pt x="2454960" y="5950"/>
                  <a:pt x="2448081" y="37"/>
                </a:cubicBezTo>
                <a:lnTo>
                  <a:pt x="2465650" y="37"/>
                </a:lnTo>
                <a:cubicBezTo>
                  <a:pt x="2467417" y="1679"/>
                  <a:pt x="2469136" y="3322"/>
                  <a:pt x="2470855" y="5037"/>
                </a:cubicBezTo>
                <a:cubicBezTo>
                  <a:pt x="2474388" y="8468"/>
                  <a:pt x="2480244" y="13761"/>
                  <a:pt x="2483823" y="13250"/>
                </a:cubicBezTo>
                <a:cubicBezTo>
                  <a:pt x="2498647" y="11060"/>
                  <a:pt x="2513010" y="6972"/>
                  <a:pt x="2529650" y="3066"/>
                </a:cubicBezTo>
                <a:cubicBezTo>
                  <a:pt x="2528814" y="2044"/>
                  <a:pt x="2527930" y="1059"/>
                  <a:pt x="2527048" y="37"/>
                </a:cubicBezTo>
                <a:lnTo>
                  <a:pt x="2553028" y="37"/>
                </a:lnTo>
                <a:cubicBezTo>
                  <a:pt x="2555539" y="657"/>
                  <a:pt x="2558606" y="876"/>
                  <a:pt x="2562139" y="767"/>
                </a:cubicBezTo>
                <a:cubicBezTo>
                  <a:pt x="2580636" y="73"/>
                  <a:pt x="2599227" y="219"/>
                  <a:pt x="2617678" y="840"/>
                </a:cubicBezTo>
                <a:cubicBezTo>
                  <a:pt x="2620699" y="986"/>
                  <a:pt x="2623768" y="730"/>
                  <a:pt x="2626647" y="0"/>
                </a:cubicBezTo>
                <a:close/>
                <a:moveTo>
                  <a:pt x="2016171" y="0"/>
                </a:moveTo>
                <a:lnTo>
                  <a:pt x="2041965" y="0"/>
                </a:lnTo>
                <a:cubicBezTo>
                  <a:pt x="2041501" y="511"/>
                  <a:pt x="2041082" y="1022"/>
                  <a:pt x="2040665" y="1533"/>
                </a:cubicBezTo>
                <a:cubicBezTo>
                  <a:pt x="2043221" y="3395"/>
                  <a:pt x="2043825" y="4234"/>
                  <a:pt x="2044709" y="4417"/>
                </a:cubicBezTo>
                <a:cubicBezTo>
                  <a:pt x="2054329" y="6753"/>
                  <a:pt x="2064321" y="8286"/>
                  <a:pt x="2073385" y="11425"/>
                </a:cubicBezTo>
                <a:cubicBezTo>
                  <a:pt x="2084725" y="15404"/>
                  <a:pt x="2090767" y="12447"/>
                  <a:pt x="2098341" y="5147"/>
                </a:cubicBezTo>
                <a:cubicBezTo>
                  <a:pt x="2100156" y="3431"/>
                  <a:pt x="2101968" y="1716"/>
                  <a:pt x="2103827" y="37"/>
                </a:cubicBezTo>
                <a:lnTo>
                  <a:pt x="2120744" y="37"/>
                </a:lnTo>
                <a:cubicBezTo>
                  <a:pt x="2113913" y="5986"/>
                  <a:pt x="2107498" y="12228"/>
                  <a:pt x="2101549" y="18762"/>
                </a:cubicBezTo>
                <a:lnTo>
                  <a:pt x="2143566" y="36392"/>
                </a:lnTo>
                <a:cubicBezTo>
                  <a:pt x="2159461" y="21244"/>
                  <a:pt x="2176982" y="9016"/>
                  <a:pt x="2196362" y="37"/>
                </a:cubicBezTo>
                <a:lnTo>
                  <a:pt x="2225550" y="37"/>
                </a:lnTo>
                <a:cubicBezTo>
                  <a:pt x="2197385" y="8432"/>
                  <a:pt x="2172612" y="23178"/>
                  <a:pt x="2155928" y="43473"/>
                </a:cubicBezTo>
                <a:lnTo>
                  <a:pt x="2192272" y="67125"/>
                </a:lnTo>
                <a:cubicBezTo>
                  <a:pt x="2216300" y="43436"/>
                  <a:pt x="2246604" y="30588"/>
                  <a:pt x="2284110" y="30588"/>
                </a:cubicBezTo>
                <a:lnTo>
                  <a:pt x="2284297" y="30588"/>
                </a:lnTo>
                <a:lnTo>
                  <a:pt x="2284297" y="38253"/>
                </a:lnTo>
                <a:cubicBezTo>
                  <a:pt x="2254365" y="38071"/>
                  <a:pt x="2224434" y="47597"/>
                  <a:pt x="2205844" y="66760"/>
                </a:cubicBezTo>
                <a:lnTo>
                  <a:pt x="2205658" y="66943"/>
                </a:lnTo>
                <a:cubicBezTo>
                  <a:pt x="2203521" y="69169"/>
                  <a:pt x="2200825" y="73623"/>
                  <a:pt x="2202311" y="74900"/>
                </a:cubicBezTo>
                <a:cubicBezTo>
                  <a:pt x="2210538" y="83916"/>
                  <a:pt x="2219741" y="92384"/>
                  <a:pt x="2229082" y="101473"/>
                </a:cubicBezTo>
                <a:cubicBezTo>
                  <a:pt x="2247208" y="81397"/>
                  <a:pt x="2265009" y="72126"/>
                  <a:pt x="2284249" y="73440"/>
                </a:cubicBezTo>
                <a:lnTo>
                  <a:pt x="2284249" y="80923"/>
                </a:lnTo>
                <a:lnTo>
                  <a:pt x="2284158" y="80923"/>
                </a:lnTo>
                <a:cubicBezTo>
                  <a:pt x="2264823" y="80704"/>
                  <a:pt x="2245117" y="91800"/>
                  <a:pt x="2239678" y="106072"/>
                </a:cubicBezTo>
                <a:cubicBezTo>
                  <a:pt x="2236194" y="115197"/>
                  <a:pt x="2240934" y="120307"/>
                  <a:pt x="2253297" y="120307"/>
                </a:cubicBezTo>
                <a:lnTo>
                  <a:pt x="2284297" y="120307"/>
                </a:lnTo>
                <a:lnTo>
                  <a:pt x="2284297" y="133265"/>
                </a:lnTo>
                <a:cubicBezTo>
                  <a:pt x="2279695" y="133265"/>
                  <a:pt x="2275002" y="133338"/>
                  <a:pt x="2270354" y="133520"/>
                </a:cubicBezTo>
                <a:lnTo>
                  <a:pt x="2270214" y="133593"/>
                </a:lnTo>
                <a:cubicBezTo>
                  <a:pt x="2155695" y="137937"/>
                  <a:pt x="2068690" y="196630"/>
                  <a:pt x="2042431" y="242914"/>
                </a:cubicBezTo>
                <a:cubicBezTo>
                  <a:pt x="2052470" y="245323"/>
                  <a:pt x="2062927" y="246965"/>
                  <a:pt x="2072409" y="250287"/>
                </a:cubicBezTo>
                <a:cubicBezTo>
                  <a:pt x="2084121" y="254411"/>
                  <a:pt x="2090442" y="251929"/>
                  <a:pt x="2098621" y="244191"/>
                </a:cubicBezTo>
                <a:cubicBezTo>
                  <a:pt x="2149002" y="196083"/>
                  <a:pt x="2211002" y="171956"/>
                  <a:pt x="2284297" y="173051"/>
                </a:cubicBezTo>
                <a:lnTo>
                  <a:pt x="2284297" y="182906"/>
                </a:lnTo>
                <a:cubicBezTo>
                  <a:pt x="2277046" y="182833"/>
                  <a:pt x="2269796" y="183052"/>
                  <a:pt x="2262593" y="183600"/>
                </a:cubicBezTo>
                <a:cubicBezTo>
                  <a:pt x="2195387" y="188673"/>
                  <a:pt x="2141938" y="213676"/>
                  <a:pt x="2101456" y="257806"/>
                </a:cubicBezTo>
                <a:cubicBezTo>
                  <a:pt x="2112610" y="262587"/>
                  <a:pt x="2121535" y="265508"/>
                  <a:pt x="2129110" y="269888"/>
                </a:cubicBezTo>
                <a:cubicBezTo>
                  <a:pt x="2139475" y="275910"/>
                  <a:pt x="2145563" y="274012"/>
                  <a:pt x="2153883" y="266712"/>
                </a:cubicBezTo>
                <a:cubicBezTo>
                  <a:pt x="2189019" y="235796"/>
                  <a:pt x="2236565" y="220247"/>
                  <a:pt x="2284297" y="220393"/>
                </a:cubicBezTo>
                <a:lnTo>
                  <a:pt x="2284297" y="230503"/>
                </a:lnTo>
                <a:cubicBezTo>
                  <a:pt x="2279324" y="230503"/>
                  <a:pt x="2274165" y="230722"/>
                  <a:pt x="2269006" y="231051"/>
                </a:cubicBezTo>
                <a:cubicBezTo>
                  <a:pt x="2222203" y="234226"/>
                  <a:pt x="2183860" y="251272"/>
                  <a:pt x="2154765" y="281751"/>
                </a:cubicBezTo>
                <a:lnTo>
                  <a:pt x="2191947" y="306133"/>
                </a:lnTo>
                <a:cubicBezTo>
                  <a:pt x="2215697" y="283539"/>
                  <a:pt x="2244885" y="269997"/>
                  <a:pt x="2282810" y="269742"/>
                </a:cubicBezTo>
                <a:lnTo>
                  <a:pt x="2284297" y="269742"/>
                </a:lnTo>
                <a:lnTo>
                  <a:pt x="2284297" y="277553"/>
                </a:lnTo>
                <a:cubicBezTo>
                  <a:pt x="2253716" y="277407"/>
                  <a:pt x="2223041" y="287080"/>
                  <a:pt x="2205054" y="306535"/>
                </a:cubicBezTo>
                <a:cubicBezTo>
                  <a:pt x="2203055" y="308725"/>
                  <a:pt x="2201196" y="313178"/>
                  <a:pt x="2202451" y="314638"/>
                </a:cubicBezTo>
                <a:cubicBezTo>
                  <a:pt x="2210585" y="323471"/>
                  <a:pt x="2219648" y="331647"/>
                  <a:pt x="2228711" y="340334"/>
                </a:cubicBezTo>
                <a:cubicBezTo>
                  <a:pt x="2247766" y="320259"/>
                  <a:pt x="2265009" y="311097"/>
                  <a:pt x="2284249" y="312740"/>
                </a:cubicBezTo>
                <a:lnTo>
                  <a:pt x="2284249" y="320770"/>
                </a:lnTo>
                <a:cubicBezTo>
                  <a:pt x="2264868" y="320441"/>
                  <a:pt x="2247255" y="329530"/>
                  <a:pt x="2239912" y="343619"/>
                </a:cubicBezTo>
                <a:cubicBezTo>
                  <a:pt x="2234705" y="354241"/>
                  <a:pt x="2240934" y="359972"/>
                  <a:pt x="2255249" y="359497"/>
                </a:cubicBezTo>
                <a:cubicBezTo>
                  <a:pt x="2264916" y="359133"/>
                  <a:pt x="2274584" y="358986"/>
                  <a:pt x="2284249" y="359023"/>
                </a:cubicBezTo>
                <a:lnTo>
                  <a:pt x="2284249" y="373003"/>
                </a:lnTo>
                <a:cubicBezTo>
                  <a:pt x="2207528" y="372483"/>
                  <a:pt x="2143303" y="393090"/>
                  <a:pt x="2090378" y="432715"/>
                </a:cubicBezTo>
                <a:lnTo>
                  <a:pt x="2061493" y="459652"/>
                </a:lnTo>
                <a:lnTo>
                  <a:pt x="2035745" y="459652"/>
                </a:lnTo>
                <a:lnTo>
                  <a:pt x="2061207" y="430455"/>
                </a:lnTo>
                <a:cubicBezTo>
                  <a:pt x="2047637" y="421476"/>
                  <a:pt x="2034019" y="412497"/>
                  <a:pt x="2020354" y="403518"/>
                </a:cubicBezTo>
                <a:cubicBezTo>
                  <a:pt x="2019471" y="403079"/>
                  <a:pt x="2018588" y="402715"/>
                  <a:pt x="2017613" y="402459"/>
                </a:cubicBezTo>
                <a:lnTo>
                  <a:pt x="2017613" y="402532"/>
                </a:lnTo>
                <a:cubicBezTo>
                  <a:pt x="2006493" y="398891"/>
                  <a:pt x="1994592" y="397041"/>
                  <a:pt x="1982686" y="396794"/>
                </a:cubicBezTo>
                <a:cubicBezTo>
                  <a:pt x="1946970" y="396055"/>
                  <a:pt x="1911214" y="409750"/>
                  <a:pt x="1896400" y="432828"/>
                </a:cubicBezTo>
                <a:lnTo>
                  <a:pt x="1924933" y="459652"/>
                </a:lnTo>
                <a:lnTo>
                  <a:pt x="1898348" y="459652"/>
                </a:lnTo>
                <a:lnTo>
                  <a:pt x="1880139" y="438804"/>
                </a:lnTo>
                <a:cubicBezTo>
                  <a:pt x="1832898" y="401736"/>
                  <a:pt x="1752194" y="374600"/>
                  <a:pt x="1673869" y="373149"/>
                </a:cubicBezTo>
                <a:lnTo>
                  <a:pt x="1673869" y="358840"/>
                </a:lnTo>
                <a:cubicBezTo>
                  <a:pt x="1683628" y="358840"/>
                  <a:pt x="1693482" y="359023"/>
                  <a:pt x="1703195" y="359315"/>
                </a:cubicBezTo>
                <a:lnTo>
                  <a:pt x="1703195" y="359388"/>
                </a:lnTo>
                <a:cubicBezTo>
                  <a:pt x="1716721" y="359826"/>
                  <a:pt x="1722995" y="354570"/>
                  <a:pt x="1718812" y="344350"/>
                </a:cubicBezTo>
                <a:cubicBezTo>
                  <a:pt x="1712397" y="330224"/>
                  <a:pt x="1695526" y="320697"/>
                  <a:pt x="1676424" y="320478"/>
                </a:cubicBezTo>
                <a:cubicBezTo>
                  <a:pt x="1675541" y="320478"/>
                  <a:pt x="1674705" y="320478"/>
                  <a:pt x="1673869" y="320514"/>
                </a:cubicBezTo>
                <a:lnTo>
                  <a:pt x="1673869" y="311827"/>
                </a:lnTo>
                <a:cubicBezTo>
                  <a:pt x="1691762" y="310769"/>
                  <a:pt x="1708679" y="320040"/>
                  <a:pt x="1729734" y="339641"/>
                </a:cubicBezTo>
                <a:cubicBezTo>
                  <a:pt x="1738053" y="331720"/>
                  <a:pt x="1746883" y="324128"/>
                  <a:pt x="1754413" y="315915"/>
                </a:cubicBezTo>
                <a:cubicBezTo>
                  <a:pt x="1756225" y="313944"/>
                  <a:pt x="1755621" y="309053"/>
                  <a:pt x="1753716" y="306900"/>
                </a:cubicBezTo>
                <a:cubicBezTo>
                  <a:pt x="1736613" y="287189"/>
                  <a:pt x="1705148" y="277407"/>
                  <a:pt x="1673869" y="277553"/>
                </a:cubicBezTo>
                <a:lnTo>
                  <a:pt x="1673869" y="269778"/>
                </a:lnTo>
                <a:cubicBezTo>
                  <a:pt x="1674333" y="269742"/>
                  <a:pt x="1674752" y="269742"/>
                  <a:pt x="1675216" y="269742"/>
                </a:cubicBezTo>
                <a:cubicBezTo>
                  <a:pt x="1713235" y="269778"/>
                  <a:pt x="1742422" y="283430"/>
                  <a:pt x="1766636" y="305914"/>
                </a:cubicBezTo>
                <a:lnTo>
                  <a:pt x="1804003" y="281130"/>
                </a:lnTo>
                <a:cubicBezTo>
                  <a:pt x="1769193" y="247732"/>
                  <a:pt x="1726527" y="230175"/>
                  <a:pt x="1673869" y="230576"/>
                </a:cubicBezTo>
                <a:lnTo>
                  <a:pt x="1673869" y="220648"/>
                </a:lnTo>
                <a:cubicBezTo>
                  <a:pt x="1687300" y="220794"/>
                  <a:pt x="1700685" y="221999"/>
                  <a:pt x="1713792" y="224225"/>
                </a:cubicBezTo>
                <a:cubicBezTo>
                  <a:pt x="1751020" y="230430"/>
                  <a:pt x="1781277" y="245761"/>
                  <a:pt x="1806839" y="267734"/>
                </a:cubicBezTo>
                <a:cubicBezTo>
                  <a:pt x="1810139" y="270618"/>
                  <a:pt x="1817529" y="273830"/>
                  <a:pt x="1820829" y="272771"/>
                </a:cubicBezTo>
                <a:cubicBezTo>
                  <a:pt x="1832773" y="268902"/>
                  <a:pt x="1843696" y="263318"/>
                  <a:pt x="1857313" y="257295"/>
                </a:cubicBezTo>
                <a:cubicBezTo>
                  <a:pt x="1808791" y="207581"/>
                  <a:pt x="1748091" y="182067"/>
                  <a:pt x="1673869" y="182724"/>
                </a:cubicBezTo>
                <a:lnTo>
                  <a:pt x="1673869" y="172868"/>
                </a:lnTo>
                <a:cubicBezTo>
                  <a:pt x="1688601" y="173014"/>
                  <a:pt x="1703288" y="174036"/>
                  <a:pt x="1717789" y="175935"/>
                </a:cubicBezTo>
                <a:cubicBezTo>
                  <a:pt x="1777187" y="183563"/>
                  <a:pt x="1825012" y="208238"/>
                  <a:pt x="1862193" y="245615"/>
                </a:cubicBezTo>
                <a:cubicBezTo>
                  <a:pt x="1865214" y="248681"/>
                  <a:pt x="1871023" y="252988"/>
                  <a:pt x="1874323" y="252440"/>
                </a:cubicBezTo>
                <a:cubicBezTo>
                  <a:pt x="1888639" y="249995"/>
                  <a:pt x="1902627" y="245943"/>
                  <a:pt x="1918987" y="241892"/>
                </a:cubicBezTo>
                <a:cubicBezTo>
                  <a:pt x="1859404" y="171299"/>
                  <a:pt x="1778627" y="134287"/>
                  <a:pt x="1673869" y="133667"/>
                </a:cubicBezTo>
                <a:lnTo>
                  <a:pt x="1673869" y="120198"/>
                </a:lnTo>
                <a:lnTo>
                  <a:pt x="1705752" y="120198"/>
                </a:lnTo>
                <a:lnTo>
                  <a:pt x="1705705" y="120307"/>
                </a:lnTo>
                <a:cubicBezTo>
                  <a:pt x="1717277" y="120198"/>
                  <a:pt x="1722158" y="115343"/>
                  <a:pt x="1719416" y="106838"/>
                </a:cubicBezTo>
                <a:cubicBezTo>
                  <a:pt x="1714582" y="92274"/>
                  <a:pt x="1694086" y="80485"/>
                  <a:pt x="1674147" y="80777"/>
                </a:cubicBezTo>
                <a:lnTo>
                  <a:pt x="1673869" y="80777"/>
                </a:lnTo>
                <a:lnTo>
                  <a:pt x="1673869" y="73148"/>
                </a:lnTo>
                <a:cubicBezTo>
                  <a:pt x="1691994" y="72126"/>
                  <a:pt x="1709097" y="81361"/>
                  <a:pt x="1729779" y="100962"/>
                </a:cubicBezTo>
                <a:lnTo>
                  <a:pt x="1758131" y="73842"/>
                </a:lnTo>
                <a:cubicBezTo>
                  <a:pt x="1740655" y="50335"/>
                  <a:pt x="1707146" y="38253"/>
                  <a:pt x="1673869" y="38180"/>
                </a:cubicBezTo>
                <a:lnTo>
                  <a:pt x="1673869" y="30588"/>
                </a:lnTo>
                <a:cubicBezTo>
                  <a:pt x="1674194" y="30552"/>
                  <a:pt x="1674519" y="30552"/>
                  <a:pt x="1674891" y="30552"/>
                </a:cubicBezTo>
                <a:cubicBezTo>
                  <a:pt x="1712304" y="30369"/>
                  <a:pt x="1742375" y="43728"/>
                  <a:pt x="1766404" y="66943"/>
                </a:cubicBezTo>
                <a:lnTo>
                  <a:pt x="1803910" y="42451"/>
                </a:lnTo>
                <a:cubicBezTo>
                  <a:pt x="1784018" y="22594"/>
                  <a:pt x="1760920" y="8359"/>
                  <a:pt x="1734706" y="37"/>
                </a:cubicBezTo>
                <a:lnTo>
                  <a:pt x="1762082" y="37"/>
                </a:lnTo>
                <a:cubicBezTo>
                  <a:pt x="1778953" y="7738"/>
                  <a:pt x="1794151" y="17521"/>
                  <a:pt x="1807071" y="29018"/>
                </a:cubicBezTo>
                <a:cubicBezTo>
                  <a:pt x="1810139" y="31829"/>
                  <a:pt x="1817715" y="34895"/>
                  <a:pt x="1821061" y="33800"/>
                </a:cubicBezTo>
                <a:cubicBezTo>
                  <a:pt x="1832959" y="29967"/>
                  <a:pt x="1843928" y="24346"/>
                  <a:pt x="1856988" y="18652"/>
                </a:cubicBezTo>
                <a:cubicBezTo>
                  <a:pt x="1850992" y="12155"/>
                  <a:pt x="1844486" y="5950"/>
                  <a:pt x="1837607" y="37"/>
                </a:cubicBezTo>
                <a:lnTo>
                  <a:pt x="1855175" y="37"/>
                </a:lnTo>
                <a:cubicBezTo>
                  <a:pt x="1856941" y="1679"/>
                  <a:pt x="1858661" y="3322"/>
                  <a:pt x="1860381" y="5037"/>
                </a:cubicBezTo>
                <a:cubicBezTo>
                  <a:pt x="1863913" y="8468"/>
                  <a:pt x="1869769" y="13761"/>
                  <a:pt x="1873347" y="13250"/>
                </a:cubicBezTo>
                <a:cubicBezTo>
                  <a:pt x="1888174" y="11060"/>
                  <a:pt x="1902536" y="6972"/>
                  <a:pt x="1919173" y="3066"/>
                </a:cubicBezTo>
                <a:cubicBezTo>
                  <a:pt x="1918338" y="2044"/>
                  <a:pt x="1917454" y="1059"/>
                  <a:pt x="1916571" y="37"/>
                </a:cubicBezTo>
                <a:lnTo>
                  <a:pt x="1942552" y="37"/>
                </a:lnTo>
                <a:cubicBezTo>
                  <a:pt x="1945061" y="657"/>
                  <a:pt x="1948129" y="876"/>
                  <a:pt x="1951660" y="767"/>
                </a:cubicBezTo>
                <a:cubicBezTo>
                  <a:pt x="1970160" y="73"/>
                  <a:pt x="1988750" y="219"/>
                  <a:pt x="2007201" y="840"/>
                </a:cubicBezTo>
                <a:cubicBezTo>
                  <a:pt x="2010222" y="986"/>
                  <a:pt x="2013289" y="730"/>
                  <a:pt x="2016171" y="0"/>
                </a:cubicBezTo>
                <a:close/>
                <a:moveTo>
                  <a:pt x="1405697" y="0"/>
                </a:moveTo>
                <a:lnTo>
                  <a:pt x="1431492" y="0"/>
                </a:lnTo>
                <a:cubicBezTo>
                  <a:pt x="1431026" y="511"/>
                  <a:pt x="1430608" y="1022"/>
                  <a:pt x="1430189" y="1533"/>
                </a:cubicBezTo>
                <a:cubicBezTo>
                  <a:pt x="1432746" y="3395"/>
                  <a:pt x="1433350" y="4234"/>
                  <a:pt x="1434233" y="4417"/>
                </a:cubicBezTo>
                <a:cubicBezTo>
                  <a:pt x="1443853" y="6753"/>
                  <a:pt x="1453846" y="8286"/>
                  <a:pt x="1462909" y="11425"/>
                </a:cubicBezTo>
                <a:cubicBezTo>
                  <a:pt x="1474250" y="15404"/>
                  <a:pt x="1480292" y="12447"/>
                  <a:pt x="1487868" y="5147"/>
                </a:cubicBezTo>
                <a:cubicBezTo>
                  <a:pt x="1489680" y="3431"/>
                  <a:pt x="1491493" y="1716"/>
                  <a:pt x="1493352" y="37"/>
                </a:cubicBezTo>
                <a:lnTo>
                  <a:pt x="1510269" y="37"/>
                </a:lnTo>
                <a:cubicBezTo>
                  <a:pt x="1503438" y="5986"/>
                  <a:pt x="1497024" y="12228"/>
                  <a:pt x="1491074" y="18762"/>
                </a:cubicBezTo>
                <a:lnTo>
                  <a:pt x="1533090" y="36392"/>
                </a:lnTo>
                <a:cubicBezTo>
                  <a:pt x="1548985" y="21244"/>
                  <a:pt x="1566506" y="9016"/>
                  <a:pt x="1585887" y="37"/>
                </a:cubicBezTo>
                <a:lnTo>
                  <a:pt x="1615075" y="37"/>
                </a:lnTo>
                <a:cubicBezTo>
                  <a:pt x="1586910" y="8432"/>
                  <a:pt x="1562139" y="23178"/>
                  <a:pt x="1545452" y="43473"/>
                </a:cubicBezTo>
                <a:lnTo>
                  <a:pt x="1581797" y="67125"/>
                </a:lnTo>
                <a:cubicBezTo>
                  <a:pt x="1605827" y="43436"/>
                  <a:pt x="1636129" y="30588"/>
                  <a:pt x="1673637" y="30588"/>
                </a:cubicBezTo>
                <a:lnTo>
                  <a:pt x="1673822" y="30588"/>
                </a:lnTo>
                <a:lnTo>
                  <a:pt x="1673822" y="38253"/>
                </a:lnTo>
                <a:cubicBezTo>
                  <a:pt x="1643891" y="38071"/>
                  <a:pt x="1613959" y="47597"/>
                  <a:pt x="1595369" y="66760"/>
                </a:cubicBezTo>
                <a:lnTo>
                  <a:pt x="1595183" y="66943"/>
                </a:lnTo>
                <a:cubicBezTo>
                  <a:pt x="1593045" y="69169"/>
                  <a:pt x="1590350" y="73623"/>
                  <a:pt x="1591837" y="74900"/>
                </a:cubicBezTo>
                <a:cubicBezTo>
                  <a:pt x="1600063" y="83916"/>
                  <a:pt x="1609265" y="92384"/>
                  <a:pt x="1618608" y="101473"/>
                </a:cubicBezTo>
                <a:cubicBezTo>
                  <a:pt x="1636733" y="81397"/>
                  <a:pt x="1654534" y="72126"/>
                  <a:pt x="1673776" y="73440"/>
                </a:cubicBezTo>
                <a:lnTo>
                  <a:pt x="1673776" y="80923"/>
                </a:lnTo>
                <a:lnTo>
                  <a:pt x="1673683" y="80923"/>
                </a:lnTo>
                <a:cubicBezTo>
                  <a:pt x="1654348" y="80704"/>
                  <a:pt x="1634642" y="91800"/>
                  <a:pt x="1629204" y="106072"/>
                </a:cubicBezTo>
                <a:cubicBezTo>
                  <a:pt x="1625719" y="115197"/>
                  <a:pt x="1630459" y="120307"/>
                  <a:pt x="1642822" y="120307"/>
                </a:cubicBezTo>
                <a:lnTo>
                  <a:pt x="1673822" y="120307"/>
                </a:lnTo>
                <a:lnTo>
                  <a:pt x="1673822" y="133265"/>
                </a:lnTo>
                <a:cubicBezTo>
                  <a:pt x="1669220" y="133265"/>
                  <a:pt x="1664526" y="133338"/>
                  <a:pt x="1659879" y="133520"/>
                </a:cubicBezTo>
                <a:lnTo>
                  <a:pt x="1659740" y="133593"/>
                </a:lnTo>
                <a:cubicBezTo>
                  <a:pt x="1545220" y="137937"/>
                  <a:pt x="1458215" y="196630"/>
                  <a:pt x="1431955" y="242914"/>
                </a:cubicBezTo>
                <a:cubicBezTo>
                  <a:pt x="1441995" y="245323"/>
                  <a:pt x="1452452" y="246965"/>
                  <a:pt x="1461933" y="250287"/>
                </a:cubicBezTo>
                <a:cubicBezTo>
                  <a:pt x="1473646" y="254411"/>
                  <a:pt x="1479967" y="251929"/>
                  <a:pt x="1488147" y="244191"/>
                </a:cubicBezTo>
                <a:cubicBezTo>
                  <a:pt x="1538527" y="196083"/>
                  <a:pt x="1600528" y="171956"/>
                  <a:pt x="1673822" y="173051"/>
                </a:cubicBezTo>
                <a:lnTo>
                  <a:pt x="1673822" y="182906"/>
                </a:lnTo>
                <a:cubicBezTo>
                  <a:pt x="1666572" y="182833"/>
                  <a:pt x="1659321" y="183052"/>
                  <a:pt x="1652117" y="183600"/>
                </a:cubicBezTo>
                <a:cubicBezTo>
                  <a:pt x="1584911" y="188673"/>
                  <a:pt x="1531463" y="213676"/>
                  <a:pt x="1490981" y="257806"/>
                </a:cubicBezTo>
                <a:cubicBezTo>
                  <a:pt x="1502136" y="262587"/>
                  <a:pt x="1511059" y="265508"/>
                  <a:pt x="1518635" y="269888"/>
                </a:cubicBezTo>
                <a:cubicBezTo>
                  <a:pt x="1529000" y="275910"/>
                  <a:pt x="1535089" y="274012"/>
                  <a:pt x="1543408" y="266712"/>
                </a:cubicBezTo>
                <a:cubicBezTo>
                  <a:pt x="1578545" y="235796"/>
                  <a:pt x="1626091" y="220247"/>
                  <a:pt x="1673822" y="220393"/>
                </a:cubicBezTo>
                <a:lnTo>
                  <a:pt x="1673822" y="230503"/>
                </a:lnTo>
                <a:cubicBezTo>
                  <a:pt x="1668849" y="230503"/>
                  <a:pt x="1663690" y="230722"/>
                  <a:pt x="1658531" y="231051"/>
                </a:cubicBezTo>
                <a:cubicBezTo>
                  <a:pt x="1611729" y="234226"/>
                  <a:pt x="1573385" y="251272"/>
                  <a:pt x="1544291" y="281751"/>
                </a:cubicBezTo>
                <a:lnTo>
                  <a:pt x="1581472" y="306133"/>
                </a:lnTo>
                <a:cubicBezTo>
                  <a:pt x="1605222" y="283539"/>
                  <a:pt x="1634410" y="269997"/>
                  <a:pt x="1672335" y="269742"/>
                </a:cubicBezTo>
                <a:lnTo>
                  <a:pt x="1673822" y="269742"/>
                </a:lnTo>
                <a:lnTo>
                  <a:pt x="1673822" y="277553"/>
                </a:lnTo>
                <a:cubicBezTo>
                  <a:pt x="1643240" y="277407"/>
                  <a:pt x="1612565" y="287080"/>
                  <a:pt x="1594579" y="306535"/>
                </a:cubicBezTo>
                <a:cubicBezTo>
                  <a:pt x="1592580" y="308725"/>
                  <a:pt x="1590720" y="313178"/>
                  <a:pt x="1591976" y="314638"/>
                </a:cubicBezTo>
                <a:cubicBezTo>
                  <a:pt x="1600110" y="323471"/>
                  <a:pt x="1609172" y="331647"/>
                  <a:pt x="1618236" y="340334"/>
                </a:cubicBezTo>
                <a:cubicBezTo>
                  <a:pt x="1637291" y="320259"/>
                  <a:pt x="1654534" y="311097"/>
                  <a:pt x="1673776" y="312740"/>
                </a:cubicBezTo>
                <a:lnTo>
                  <a:pt x="1673776" y="320770"/>
                </a:lnTo>
                <a:cubicBezTo>
                  <a:pt x="1654395" y="320441"/>
                  <a:pt x="1636780" y="329530"/>
                  <a:pt x="1629436" y="343619"/>
                </a:cubicBezTo>
                <a:cubicBezTo>
                  <a:pt x="1624231" y="354241"/>
                  <a:pt x="1630459" y="359972"/>
                  <a:pt x="1644774" y="359497"/>
                </a:cubicBezTo>
                <a:cubicBezTo>
                  <a:pt x="1654441" y="359133"/>
                  <a:pt x="1664108" y="358986"/>
                  <a:pt x="1673776" y="359023"/>
                </a:cubicBezTo>
                <a:lnTo>
                  <a:pt x="1673776" y="373003"/>
                </a:lnTo>
                <a:cubicBezTo>
                  <a:pt x="1597054" y="372483"/>
                  <a:pt x="1532828" y="393090"/>
                  <a:pt x="1479903" y="432715"/>
                </a:cubicBezTo>
                <a:lnTo>
                  <a:pt x="1451019" y="459652"/>
                </a:lnTo>
                <a:lnTo>
                  <a:pt x="1425269" y="459652"/>
                </a:lnTo>
                <a:lnTo>
                  <a:pt x="1450732" y="430455"/>
                </a:lnTo>
                <a:cubicBezTo>
                  <a:pt x="1437161" y="421476"/>
                  <a:pt x="1423543" y="412497"/>
                  <a:pt x="1409879" y="403518"/>
                </a:cubicBezTo>
                <a:cubicBezTo>
                  <a:pt x="1408996" y="403079"/>
                  <a:pt x="1408114" y="402715"/>
                  <a:pt x="1407137" y="402459"/>
                </a:cubicBezTo>
                <a:lnTo>
                  <a:pt x="1407137" y="402532"/>
                </a:lnTo>
                <a:cubicBezTo>
                  <a:pt x="1396018" y="398891"/>
                  <a:pt x="1384116" y="397041"/>
                  <a:pt x="1372211" y="396794"/>
                </a:cubicBezTo>
                <a:cubicBezTo>
                  <a:pt x="1336495" y="396055"/>
                  <a:pt x="1300740" y="409750"/>
                  <a:pt x="1285925" y="432828"/>
                </a:cubicBezTo>
                <a:lnTo>
                  <a:pt x="1314458" y="459652"/>
                </a:lnTo>
                <a:lnTo>
                  <a:pt x="1287873" y="459652"/>
                </a:lnTo>
                <a:lnTo>
                  <a:pt x="1269664" y="438804"/>
                </a:lnTo>
                <a:cubicBezTo>
                  <a:pt x="1222423" y="401736"/>
                  <a:pt x="1141718" y="374600"/>
                  <a:pt x="1063393" y="373149"/>
                </a:cubicBezTo>
                <a:lnTo>
                  <a:pt x="1063393" y="358840"/>
                </a:lnTo>
                <a:cubicBezTo>
                  <a:pt x="1073154" y="358840"/>
                  <a:pt x="1083006" y="359023"/>
                  <a:pt x="1092721" y="359315"/>
                </a:cubicBezTo>
                <a:lnTo>
                  <a:pt x="1092721" y="359388"/>
                </a:lnTo>
                <a:cubicBezTo>
                  <a:pt x="1106245" y="359826"/>
                  <a:pt x="1112520" y="354570"/>
                  <a:pt x="1108337" y="344350"/>
                </a:cubicBezTo>
                <a:cubicBezTo>
                  <a:pt x="1101923" y="330224"/>
                  <a:pt x="1085052" y="320697"/>
                  <a:pt x="1065949" y="320478"/>
                </a:cubicBezTo>
                <a:cubicBezTo>
                  <a:pt x="1065067" y="320478"/>
                  <a:pt x="1064230" y="320478"/>
                  <a:pt x="1063393" y="320514"/>
                </a:cubicBezTo>
                <a:lnTo>
                  <a:pt x="1063393" y="311827"/>
                </a:lnTo>
                <a:cubicBezTo>
                  <a:pt x="1081287" y="310769"/>
                  <a:pt x="1098204" y="320040"/>
                  <a:pt x="1119259" y="339641"/>
                </a:cubicBezTo>
                <a:cubicBezTo>
                  <a:pt x="1127578" y="331720"/>
                  <a:pt x="1136409" y="324128"/>
                  <a:pt x="1143938" y="315915"/>
                </a:cubicBezTo>
                <a:cubicBezTo>
                  <a:pt x="1145750" y="313944"/>
                  <a:pt x="1145146" y="309053"/>
                  <a:pt x="1143241" y="306900"/>
                </a:cubicBezTo>
                <a:cubicBezTo>
                  <a:pt x="1126137" y="287189"/>
                  <a:pt x="1094672" y="277407"/>
                  <a:pt x="1063393" y="277553"/>
                </a:cubicBezTo>
                <a:lnTo>
                  <a:pt x="1063393" y="269778"/>
                </a:lnTo>
                <a:cubicBezTo>
                  <a:pt x="1063857" y="269742"/>
                  <a:pt x="1064277" y="269742"/>
                  <a:pt x="1064741" y="269742"/>
                </a:cubicBezTo>
                <a:cubicBezTo>
                  <a:pt x="1102759" y="269778"/>
                  <a:pt x="1131947" y="283430"/>
                  <a:pt x="1156162" y="305914"/>
                </a:cubicBezTo>
                <a:lnTo>
                  <a:pt x="1193529" y="281130"/>
                </a:lnTo>
                <a:cubicBezTo>
                  <a:pt x="1158717" y="247732"/>
                  <a:pt x="1116052" y="230175"/>
                  <a:pt x="1063393" y="230576"/>
                </a:cubicBezTo>
                <a:lnTo>
                  <a:pt x="1063393" y="220648"/>
                </a:lnTo>
                <a:cubicBezTo>
                  <a:pt x="1076825" y="220794"/>
                  <a:pt x="1090210" y="221999"/>
                  <a:pt x="1103316" y="224225"/>
                </a:cubicBezTo>
                <a:cubicBezTo>
                  <a:pt x="1140545" y="230430"/>
                  <a:pt x="1170802" y="245761"/>
                  <a:pt x="1196364" y="267734"/>
                </a:cubicBezTo>
                <a:cubicBezTo>
                  <a:pt x="1199664" y="270618"/>
                  <a:pt x="1207054" y="273830"/>
                  <a:pt x="1210354" y="272771"/>
                </a:cubicBezTo>
                <a:cubicBezTo>
                  <a:pt x="1222299" y="268902"/>
                  <a:pt x="1233220" y="263318"/>
                  <a:pt x="1246838" y="257295"/>
                </a:cubicBezTo>
                <a:cubicBezTo>
                  <a:pt x="1198315" y="207581"/>
                  <a:pt x="1137617" y="182067"/>
                  <a:pt x="1063393" y="182724"/>
                </a:cubicBezTo>
                <a:lnTo>
                  <a:pt x="1063393" y="172868"/>
                </a:lnTo>
                <a:cubicBezTo>
                  <a:pt x="1078126" y="173014"/>
                  <a:pt x="1092813" y="174036"/>
                  <a:pt x="1107315" y="175935"/>
                </a:cubicBezTo>
                <a:cubicBezTo>
                  <a:pt x="1166711" y="183563"/>
                  <a:pt x="1214537" y="208238"/>
                  <a:pt x="1251718" y="245615"/>
                </a:cubicBezTo>
                <a:cubicBezTo>
                  <a:pt x="1254739" y="248681"/>
                  <a:pt x="1260548" y="252988"/>
                  <a:pt x="1263849" y="252440"/>
                </a:cubicBezTo>
                <a:cubicBezTo>
                  <a:pt x="1278164" y="249995"/>
                  <a:pt x="1292153" y="245943"/>
                  <a:pt x="1308512" y="241892"/>
                </a:cubicBezTo>
                <a:cubicBezTo>
                  <a:pt x="1248929" y="171299"/>
                  <a:pt x="1168153" y="134287"/>
                  <a:pt x="1063393" y="133667"/>
                </a:cubicBezTo>
                <a:lnTo>
                  <a:pt x="1063393" y="120198"/>
                </a:lnTo>
                <a:lnTo>
                  <a:pt x="1095276" y="120198"/>
                </a:lnTo>
                <a:lnTo>
                  <a:pt x="1095231" y="120307"/>
                </a:lnTo>
                <a:cubicBezTo>
                  <a:pt x="1106802" y="120198"/>
                  <a:pt x="1111683" y="115343"/>
                  <a:pt x="1108941" y="106838"/>
                </a:cubicBezTo>
                <a:cubicBezTo>
                  <a:pt x="1104107" y="92274"/>
                  <a:pt x="1083610" y="80485"/>
                  <a:pt x="1063673" y="80777"/>
                </a:cubicBezTo>
                <a:lnTo>
                  <a:pt x="1063393" y="80777"/>
                </a:lnTo>
                <a:lnTo>
                  <a:pt x="1063393" y="73148"/>
                </a:lnTo>
                <a:cubicBezTo>
                  <a:pt x="1081519" y="72126"/>
                  <a:pt x="1098623" y="81361"/>
                  <a:pt x="1119306" y="100962"/>
                </a:cubicBezTo>
                <a:lnTo>
                  <a:pt x="1147657" y="73842"/>
                </a:lnTo>
                <a:cubicBezTo>
                  <a:pt x="1130180" y="50335"/>
                  <a:pt x="1096671" y="38253"/>
                  <a:pt x="1063393" y="38180"/>
                </a:cubicBezTo>
                <a:lnTo>
                  <a:pt x="1063393" y="30588"/>
                </a:lnTo>
                <a:cubicBezTo>
                  <a:pt x="1063718" y="30552"/>
                  <a:pt x="1064045" y="30552"/>
                  <a:pt x="1064416" y="30552"/>
                </a:cubicBezTo>
                <a:cubicBezTo>
                  <a:pt x="1101830" y="30369"/>
                  <a:pt x="1131901" y="43728"/>
                  <a:pt x="1155929" y="66943"/>
                </a:cubicBezTo>
                <a:lnTo>
                  <a:pt x="1193436" y="42451"/>
                </a:lnTo>
                <a:cubicBezTo>
                  <a:pt x="1173543" y="22594"/>
                  <a:pt x="1150444" y="8359"/>
                  <a:pt x="1124232" y="37"/>
                </a:cubicBezTo>
                <a:lnTo>
                  <a:pt x="1151607" y="37"/>
                </a:lnTo>
                <a:cubicBezTo>
                  <a:pt x="1168478" y="7738"/>
                  <a:pt x="1183676" y="17521"/>
                  <a:pt x="1196596" y="29018"/>
                </a:cubicBezTo>
                <a:cubicBezTo>
                  <a:pt x="1199664" y="31829"/>
                  <a:pt x="1207240" y="34895"/>
                  <a:pt x="1210586" y="33800"/>
                </a:cubicBezTo>
                <a:cubicBezTo>
                  <a:pt x="1222485" y="29967"/>
                  <a:pt x="1233452" y="24346"/>
                  <a:pt x="1246513" y="18652"/>
                </a:cubicBezTo>
                <a:cubicBezTo>
                  <a:pt x="1240517" y="12155"/>
                  <a:pt x="1234011" y="5950"/>
                  <a:pt x="1227132" y="37"/>
                </a:cubicBezTo>
                <a:lnTo>
                  <a:pt x="1244700" y="37"/>
                </a:lnTo>
                <a:cubicBezTo>
                  <a:pt x="1246467" y="1679"/>
                  <a:pt x="1248186" y="3322"/>
                  <a:pt x="1249906" y="5037"/>
                </a:cubicBezTo>
                <a:cubicBezTo>
                  <a:pt x="1253437" y="8468"/>
                  <a:pt x="1259294" y="13761"/>
                  <a:pt x="1262873" y="13250"/>
                </a:cubicBezTo>
                <a:cubicBezTo>
                  <a:pt x="1277699" y="11060"/>
                  <a:pt x="1292060" y="6972"/>
                  <a:pt x="1308698" y="3066"/>
                </a:cubicBezTo>
                <a:cubicBezTo>
                  <a:pt x="1307862" y="2044"/>
                  <a:pt x="1306979" y="1059"/>
                  <a:pt x="1306097" y="37"/>
                </a:cubicBezTo>
                <a:lnTo>
                  <a:pt x="1332076" y="37"/>
                </a:lnTo>
                <a:cubicBezTo>
                  <a:pt x="1334587" y="657"/>
                  <a:pt x="1337654" y="876"/>
                  <a:pt x="1341187" y="767"/>
                </a:cubicBezTo>
                <a:cubicBezTo>
                  <a:pt x="1359684" y="73"/>
                  <a:pt x="1378275" y="219"/>
                  <a:pt x="1396727" y="840"/>
                </a:cubicBezTo>
                <a:cubicBezTo>
                  <a:pt x="1399747" y="986"/>
                  <a:pt x="1402814" y="730"/>
                  <a:pt x="1405697" y="0"/>
                </a:cubicBezTo>
                <a:close/>
                <a:moveTo>
                  <a:pt x="795222" y="0"/>
                </a:moveTo>
                <a:lnTo>
                  <a:pt x="821016" y="0"/>
                </a:lnTo>
                <a:cubicBezTo>
                  <a:pt x="820551" y="511"/>
                  <a:pt x="820133" y="1022"/>
                  <a:pt x="819715" y="1533"/>
                </a:cubicBezTo>
                <a:cubicBezTo>
                  <a:pt x="822272" y="3395"/>
                  <a:pt x="822875" y="4234"/>
                  <a:pt x="823759" y="4417"/>
                </a:cubicBezTo>
                <a:cubicBezTo>
                  <a:pt x="833380" y="6753"/>
                  <a:pt x="843372" y="8286"/>
                  <a:pt x="852434" y="11425"/>
                </a:cubicBezTo>
                <a:cubicBezTo>
                  <a:pt x="863775" y="15404"/>
                  <a:pt x="869818" y="12447"/>
                  <a:pt x="877392" y="5147"/>
                </a:cubicBezTo>
                <a:cubicBezTo>
                  <a:pt x="879206" y="3431"/>
                  <a:pt x="881019" y="1716"/>
                  <a:pt x="882877" y="37"/>
                </a:cubicBezTo>
                <a:lnTo>
                  <a:pt x="899795" y="37"/>
                </a:lnTo>
                <a:cubicBezTo>
                  <a:pt x="892962" y="5986"/>
                  <a:pt x="886549" y="12228"/>
                  <a:pt x="880599" y="18762"/>
                </a:cubicBezTo>
                <a:lnTo>
                  <a:pt x="922615" y="36392"/>
                </a:lnTo>
                <a:cubicBezTo>
                  <a:pt x="938510" y="21244"/>
                  <a:pt x="956031" y="9016"/>
                  <a:pt x="975412" y="37"/>
                </a:cubicBezTo>
                <a:lnTo>
                  <a:pt x="1004601" y="37"/>
                </a:lnTo>
                <a:cubicBezTo>
                  <a:pt x="976436" y="8432"/>
                  <a:pt x="951663" y="23178"/>
                  <a:pt x="934978" y="43473"/>
                </a:cubicBezTo>
                <a:lnTo>
                  <a:pt x="971323" y="67125"/>
                </a:lnTo>
                <a:cubicBezTo>
                  <a:pt x="995351" y="43436"/>
                  <a:pt x="1025654" y="30588"/>
                  <a:pt x="1063161" y="30588"/>
                </a:cubicBezTo>
                <a:lnTo>
                  <a:pt x="1063348" y="30588"/>
                </a:lnTo>
                <a:lnTo>
                  <a:pt x="1063348" y="38253"/>
                </a:lnTo>
                <a:cubicBezTo>
                  <a:pt x="1033416" y="38071"/>
                  <a:pt x="1003486" y="47597"/>
                  <a:pt x="984894" y="66760"/>
                </a:cubicBezTo>
                <a:lnTo>
                  <a:pt x="984709" y="66943"/>
                </a:lnTo>
                <a:cubicBezTo>
                  <a:pt x="982570" y="69169"/>
                  <a:pt x="979874" y="73623"/>
                  <a:pt x="981362" y="74900"/>
                </a:cubicBezTo>
                <a:cubicBezTo>
                  <a:pt x="989588" y="83916"/>
                  <a:pt x="998790" y="92384"/>
                  <a:pt x="1008133" y="101473"/>
                </a:cubicBezTo>
                <a:cubicBezTo>
                  <a:pt x="1026258" y="81397"/>
                  <a:pt x="1044060" y="72126"/>
                  <a:pt x="1063300" y="73440"/>
                </a:cubicBezTo>
                <a:lnTo>
                  <a:pt x="1063300" y="80923"/>
                </a:lnTo>
                <a:lnTo>
                  <a:pt x="1063207" y="80923"/>
                </a:lnTo>
                <a:cubicBezTo>
                  <a:pt x="1043874" y="80704"/>
                  <a:pt x="1024166" y="91800"/>
                  <a:pt x="1018729" y="106072"/>
                </a:cubicBezTo>
                <a:cubicBezTo>
                  <a:pt x="1015243" y="115197"/>
                  <a:pt x="1019985" y="120307"/>
                  <a:pt x="1032347" y="120307"/>
                </a:cubicBezTo>
                <a:lnTo>
                  <a:pt x="1063348" y="120307"/>
                </a:lnTo>
                <a:lnTo>
                  <a:pt x="1063348" y="133265"/>
                </a:lnTo>
                <a:cubicBezTo>
                  <a:pt x="1058746" y="133265"/>
                  <a:pt x="1054052" y="133338"/>
                  <a:pt x="1049404" y="133520"/>
                </a:cubicBezTo>
                <a:lnTo>
                  <a:pt x="1049265" y="133593"/>
                </a:lnTo>
                <a:cubicBezTo>
                  <a:pt x="934746" y="137937"/>
                  <a:pt x="847741" y="196630"/>
                  <a:pt x="821482" y="242914"/>
                </a:cubicBezTo>
                <a:cubicBezTo>
                  <a:pt x="831520" y="245323"/>
                  <a:pt x="841978" y="246965"/>
                  <a:pt x="851459" y="250287"/>
                </a:cubicBezTo>
                <a:cubicBezTo>
                  <a:pt x="863171" y="254411"/>
                  <a:pt x="869492" y="251929"/>
                  <a:pt x="877672" y="244191"/>
                </a:cubicBezTo>
                <a:cubicBezTo>
                  <a:pt x="928052" y="196083"/>
                  <a:pt x="990053" y="171956"/>
                  <a:pt x="1063348" y="173051"/>
                </a:cubicBezTo>
                <a:lnTo>
                  <a:pt x="1063348" y="182906"/>
                </a:lnTo>
                <a:cubicBezTo>
                  <a:pt x="1056097" y="182833"/>
                  <a:pt x="1048847" y="183052"/>
                  <a:pt x="1041642" y="183600"/>
                </a:cubicBezTo>
                <a:cubicBezTo>
                  <a:pt x="974437" y="188673"/>
                  <a:pt x="920989" y="213676"/>
                  <a:pt x="880506" y="257806"/>
                </a:cubicBezTo>
                <a:cubicBezTo>
                  <a:pt x="891661" y="262587"/>
                  <a:pt x="900584" y="265508"/>
                  <a:pt x="908160" y="269888"/>
                </a:cubicBezTo>
                <a:cubicBezTo>
                  <a:pt x="918525" y="275910"/>
                  <a:pt x="924613" y="274012"/>
                  <a:pt x="932932" y="266712"/>
                </a:cubicBezTo>
                <a:cubicBezTo>
                  <a:pt x="968069" y="235796"/>
                  <a:pt x="1015615" y="220247"/>
                  <a:pt x="1063348" y="220393"/>
                </a:cubicBezTo>
                <a:lnTo>
                  <a:pt x="1063348" y="230503"/>
                </a:lnTo>
                <a:cubicBezTo>
                  <a:pt x="1058374" y="230503"/>
                  <a:pt x="1053215" y="230722"/>
                  <a:pt x="1048057" y="231051"/>
                </a:cubicBezTo>
                <a:cubicBezTo>
                  <a:pt x="1001254" y="234226"/>
                  <a:pt x="962910" y="251272"/>
                  <a:pt x="933816" y="281751"/>
                </a:cubicBezTo>
                <a:lnTo>
                  <a:pt x="970997" y="306133"/>
                </a:lnTo>
                <a:cubicBezTo>
                  <a:pt x="994747" y="283539"/>
                  <a:pt x="1023934" y="269997"/>
                  <a:pt x="1061860" y="269742"/>
                </a:cubicBezTo>
                <a:lnTo>
                  <a:pt x="1063348" y="269742"/>
                </a:lnTo>
                <a:lnTo>
                  <a:pt x="1063348" y="277553"/>
                </a:lnTo>
                <a:cubicBezTo>
                  <a:pt x="1032766" y="277407"/>
                  <a:pt x="1002091" y="287080"/>
                  <a:pt x="984103" y="306535"/>
                </a:cubicBezTo>
                <a:cubicBezTo>
                  <a:pt x="982105" y="308725"/>
                  <a:pt x="980247" y="313178"/>
                  <a:pt x="981501" y="314638"/>
                </a:cubicBezTo>
                <a:cubicBezTo>
                  <a:pt x="989635" y="323471"/>
                  <a:pt x="998698" y="331647"/>
                  <a:pt x="1007760" y="340334"/>
                </a:cubicBezTo>
                <a:cubicBezTo>
                  <a:pt x="1026816" y="320259"/>
                  <a:pt x="1044060" y="311097"/>
                  <a:pt x="1063300" y="312740"/>
                </a:cubicBezTo>
                <a:lnTo>
                  <a:pt x="1063300" y="320770"/>
                </a:lnTo>
                <a:cubicBezTo>
                  <a:pt x="1043920" y="320441"/>
                  <a:pt x="1026305" y="329530"/>
                  <a:pt x="1018961" y="343619"/>
                </a:cubicBezTo>
                <a:cubicBezTo>
                  <a:pt x="1013756" y="354241"/>
                  <a:pt x="1019985" y="359972"/>
                  <a:pt x="1034299" y="359497"/>
                </a:cubicBezTo>
                <a:cubicBezTo>
                  <a:pt x="1043967" y="359133"/>
                  <a:pt x="1053633" y="358986"/>
                  <a:pt x="1063300" y="359023"/>
                </a:cubicBezTo>
                <a:lnTo>
                  <a:pt x="1063300" y="373003"/>
                </a:lnTo>
                <a:cubicBezTo>
                  <a:pt x="986579" y="372483"/>
                  <a:pt x="922354" y="393090"/>
                  <a:pt x="869429" y="432715"/>
                </a:cubicBezTo>
                <a:lnTo>
                  <a:pt x="840544" y="459652"/>
                </a:lnTo>
                <a:lnTo>
                  <a:pt x="814795" y="459652"/>
                </a:lnTo>
                <a:lnTo>
                  <a:pt x="840258" y="430455"/>
                </a:lnTo>
                <a:cubicBezTo>
                  <a:pt x="826687" y="421476"/>
                  <a:pt x="813068" y="412497"/>
                  <a:pt x="799405" y="403518"/>
                </a:cubicBezTo>
                <a:cubicBezTo>
                  <a:pt x="798522" y="403079"/>
                  <a:pt x="797638" y="402715"/>
                  <a:pt x="796662" y="402459"/>
                </a:cubicBezTo>
                <a:lnTo>
                  <a:pt x="796662" y="402532"/>
                </a:lnTo>
                <a:cubicBezTo>
                  <a:pt x="785543" y="398891"/>
                  <a:pt x="773642" y="397041"/>
                  <a:pt x="761737" y="396794"/>
                </a:cubicBezTo>
                <a:cubicBezTo>
                  <a:pt x="726020" y="396055"/>
                  <a:pt x="690265" y="409750"/>
                  <a:pt x="675451" y="432828"/>
                </a:cubicBezTo>
                <a:lnTo>
                  <a:pt x="703984" y="459652"/>
                </a:lnTo>
                <a:lnTo>
                  <a:pt x="677399" y="459652"/>
                </a:lnTo>
                <a:lnTo>
                  <a:pt x="659189" y="438804"/>
                </a:lnTo>
                <a:cubicBezTo>
                  <a:pt x="611948" y="401736"/>
                  <a:pt x="531244" y="374600"/>
                  <a:pt x="452918" y="373149"/>
                </a:cubicBezTo>
                <a:lnTo>
                  <a:pt x="452918" y="358840"/>
                </a:lnTo>
                <a:cubicBezTo>
                  <a:pt x="462679" y="358840"/>
                  <a:pt x="472532" y="359023"/>
                  <a:pt x="482246" y="359315"/>
                </a:cubicBezTo>
                <a:lnTo>
                  <a:pt x="482246" y="359388"/>
                </a:lnTo>
                <a:cubicBezTo>
                  <a:pt x="495770" y="359826"/>
                  <a:pt x="502045" y="354570"/>
                  <a:pt x="497862" y="344350"/>
                </a:cubicBezTo>
                <a:cubicBezTo>
                  <a:pt x="491448" y="330224"/>
                  <a:pt x="474577" y="320697"/>
                  <a:pt x="455475" y="320478"/>
                </a:cubicBezTo>
                <a:cubicBezTo>
                  <a:pt x="454592" y="320478"/>
                  <a:pt x="453755" y="320478"/>
                  <a:pt x="452918" y="320514"/>
                </a:cubicBezTo>
                <a:lnTo>
                  <a:pt x="452918" y="311827"/>
                </a:lnTo>
                <a:cubicBezTo>
                  <a:pt x="470813" y="310769"/>
                  <a:pt x="487730" y="320040"/>
                  <a:pt x="508785" y="339641"/>
                </a:cubicBezTo>
                <a:cubicBezTo>
                  <a:pt x="517104" y="331720"/>
                  <a:pt x="525934" y="324128"/>
                  <a:pt x="533463" y="315915"/>
                </a:cubicBezTo>
                <a:cubicBezTo>
                  <a:pt x="535276" y="313944"/>
                  <a:pt x="534672" y="309053"/>
                  <a:pt x="532767" y="306900"/>
                </a:cubicBezTo>
                <a:cubicBezTo>
                  <a:pt x="515662" y="287189"/>
                  <a:pt x="484197" y="277407"/>
                  <a:pt x="452918" y="277553"/>
                </a:cubicBezTo>
                <a:lnTo>
                  <a:pt x="452918" y="269778"/>
                </a:lnTo>
                <a:cubicBezTo>
                  <a:pt x="453383" y="269742"/>
                  <a:pt x="453802" y="269742"/>
                  <a:pt x="454267" y="269742"/>
                </a:cubicBezTo>
                <a:cubicBezTo>
                  <a:pt x="492284" y="269778"/>
                  <a:pt x="521473" y="283430"/>
                  <a:pt x="545687" y="305914"/>
                </a:cubicBezTo>
                <a:lnTo>
                  <a:pt x="583054" y="281130"/>
                </a:lnTo>
                <a:cubicBezTo>
                  <a:pt x="548244" y="247732"/>
                  <a:pt x="505577" y="230175"/>
                  <a:pt x="452918" y="230576"/>
                </a:cubicBezTo>
                <a:lnTo>
                  <a:pt x="452918" y="220648"/>
                </a:lnTo>
                <a:cubicBezTo>
                  <a:pt x="466351" y="220794"/>
                  <a:pt x="479736" y="221999"/>
                  <a:pt x="492842" y="224225"/>
                </a:cubicBezTo>
                <a:cubicBezTo>
                  <a:pt x="530070" y="230430"/>
                  <a:pt x="560328" y="245761"/>
                  <a:pt x="585889" y="267734"/>
                </a:cubicBezTo>
                <a:cubicBezTo>
                  <a:pt x="589189" y="270618"/>
                  <a:pt x="596579" y="273830"/>
                  <a:pt x="599878" y="272771"/>
                </a:cubicBezTo>
                <a:cubicBezTo>
                  <a:pt x="611824" y="268902"/>
                  <a:pt x="622745" y="263318"/>
                  <a:pt x="636364" y="257295"/>
                </a:cubicBezTo>
                <a:cubicBezTo>
                  <a:pt x="587841" y="207581"/>
                  <a:pt x="527142" y="182067"/>
                  <a:pt x="452918" y="182724"/>
                </a:cubicBezTo>
                <a:lnTo>
                  <a:pt x="452918" y="172868"/>
                </a:lnTo>
                <a:cubicBezTo>
                  <a:pt x="467652" y="173014"/>
                  <a:pt x="482339" y="174036"/>
                  <a:pt x="496839" y="175935"/>
                </a:cubicBezTo>
                <a:cubicBezTo>
                  <a:pt x="556238" y="183563"/>
                  <a:pt x="604061" y="208238"/>
                  <a:pt x="641243" y="245615"/>
                </a:cubicBezTo>
                <a:cubicBezTo>
                  <a:pt x="644265" y="248681"/>
                  <a:pt x="650074" y="252988"/>
                  <a:pt x="653374" y="252440"/>
                </a:cubicBezTo>
                <a:cubicBezTo>
                  <a:pt x="667689" y="249995"/>
                  <a:pt x="681678" y="245943"/>
                  <a:pt x="698038" y="241892"/>
                </a:cubicBezTo>
                <a:cubicBezTo>
                  <a:pt x="638455" y="171299"/>
                  <a:pt x="557678" y="134287"/>
                  <a:pt x="452918" y="133667"/>
                </a:cubicBezTo>
                <a:lnTo>
                  <a:pt x="452918" y="120198"/>
                </a:lnTo>
                <a:lnTo>
                  <a:pt x="484803" y="120198"/>
                </a:lnTo>
                <a:lnTo>
                  <a:pt x="484755" y="120307"/>
                </a:lnTo>
                <a:cubicBezTo>
                  <a:pt x="496328" y="120198"/>
                  <a:pt x="501209" y="115343"/>
                  <a:pt x="498466" y="106838"/>
                </a:cubicBezTo>
                <a:cubicBezTo>
                  <a:pt x="493633" y="92274"/>
                  <a:pt x="473137" y="80485"/>
                  <a:pt x="453197" y="80777"/>
                </a:cubicBezTo>
                <a:lnTo>
                  <a:pt x="452918" y="80777"/>
                </a:lnTo>
                <a:lnTo>
                  <a:pt x="452918" y="73148"/>
                </a:lnTo>
                <a:cubicBezTo>
                  <a:pt x="471045" y="72126"/>
                  <a:pt x="488148" y="81361"/>
                  <a:pt x="508830" y="100962"/>
                </a:cubicBezTo>
                <a:lnTo>
                  <a:pt x="537182" y="73842"/>
                </a:lnTo>
                <a:cubicBezTo>
                  <a:pt x="519706" y="50335"/>
                  <a:pt x="486196" y="38253"/>
                  <a:pt x="452918" y="38180"/>
                </a:cubicBezTo>
                <a:lnTo>
                  <a:pt x="452918" y="30588"/>
                </a:lnTo>
                <a:cubicBezTo>
                  <a:pt x="453245" y="30552"/>
                  <a:pt x="453570" y="30552"/>
                  <a:pt x="453940" y="30552"/>
                </a:cubicBezTo>
                <a:cubicBezTo>
                  <a:pt x="491355" y="30369"/>
                  <a:pt x="521426" y="43728"/>
                  <a:pt x="545455" y="66943"/>
                </a:cubicBezTo>
                <a:lnTo>
                  <a:pt x="582961" y="42451"/>
                </a:lnTo>
                <a:cubicBezTo>
                  <a:pt x="563069" y="22594"/>
                  <a:pt x="539970" y="8359"/>
                  <a:pt x="513757" y="37"/>
                </a:cubicBezTo>
                <a:lnTo>
                  <a:pt x="541132" y="37"/>
                </a:lnTo>
                <a:cubicBezTo>
                  <a:pt x="558003" y="7738"/>
                  <a:pt x="573201" y="17521"/>
                  <a:pt x="586122" y="29018"/>
                </a:cubicBezTo>
                <a:cubicBezTo>
                  <a:pt x="589189" y="31829"/>
                  <a:pt x="596765" y="34895"/>
                  <a:pt x="600112" y="33800"/>
                </a:cubicBezTo>
                <a:cubicBezTo>
                  <a:pt x="612010" y="29967"/>
                  <a:pt x="622978" y="24346"/>
                  <a:pt x="636038" y="18652"/>
                </a:cubicBezTo>
                <a:cubicBezTo>
                  <a:pt x="630043" y="12155"/>
                  <a:pt x="623535" y="5950"/>
                  <a:pt x="616657" y="37"/>
                </a:cubicBezTo>
                <a:lnTo>
                  <a:pt x="634225" y="37"/>
                </a:lnTo>
                <a:cubicBezTo>
                  <a:pt x="635992" y="1679"/>
                  <a:pt x="637711" y="3322"/>
                  <a:pt x="639430" y="5037"/>
                </a:cubicBezTo>
                <a:cubicBezTo>
                  <a:pt x="642963" y="8468"/>
                  <a:pt x="648819" y="13761"/>
                  <a:pt x="652398" y="13250"/>
                </a:cubicBezTo>
                <a:cubicBezTo>
                  <a:pt x="667223" y="11060"/>
                  <a:pt x="681585" y="6972"/>
                  <a:pt x="698224" y="3066"/>
                </a:cubicBezTo>
                <a:cubicBezTo>
                  <a:pt x="697388" y="2044"/>
                  <a:pt x="696505" y="1059"/>
                  <a:pt x="695622" y="37"/>
                </a:cubicBezTo>
                <a:lnTo>
                  <a:pt x="721602" y="37"/>
                </a:lnTo>
                <a:cubicBezTo>
                  <a:pt x="724112" y="657"/>
                  <a:pt x="727180" y="876"/>
                  <a:pt x="730712" y="767"/>
                </a:cubicBezTo>
                <a:cubicBezTo>
                  <a:pt x="749209" y="73"/>
                  <a:pt x="767800" y="219"/>
                  <a:pt x="786252" y="840"/>
                </a:cubicBezTo>
                <a:cubicBezTo>
                  <a:pt x="789272" y="986"/>
                  <a:pt x="792340" y="730"/>
                  <a:pt x="795222" y="0"/>
                </a:cubicBezTo>
                <a:close/>
                <a:moveTo>
                  <a:pt x="184747" y="0"/>
                </a:moveTo>
                <a:lnTo>
                  <a:pt x="210541" y="0"/>
                </a:lnTo>
                <a:cubicBezTo>
                  <a:pt x="210077" y="511"/>
                  <a:pt x="209658" y="1022"/>
                  <a:pt x="209240" y="1533"/>
                </a:cubicBezTo>
                <a:cubicBezTo>
                  <a:pt x="211797" y="3395"/>
                  <a:pt x="212401" y="4234"/>
                  <a:pt x="213284" y="4417"/>
                </a:cubicBezTo>
                <a:cubicBezTo>
                  <a:pt x="222904" y="6753"/>
                  <a:pt x="232897" y="8286"/>
                  <a:pt x="241960" y="11425"/>
                </a:cubicBezTo>
                <a:cubicBezTo>
                  <a:pt x="253300" y="15404"/>
                  <a:pt x="259343" y="12447"/>
                  <a:pt x="266919" y="5147"/>
                </a:cubicBezTo>
                <a:cubicBezTo>
                  <a:pt x="268731" y="3431"/>
                  <a:pt x="270543" y="1716"/>
                  <a:pt x="272403" y="37"/>
                </a:cubicBezTo>
                <a:lnTo>
                  <a:pt x="289320" y="37"/>
                </a:lnTo>
                <a:cubicBezTo>
                  <a:pt x="282489" y="5986"/>
                  <a:pt x="276074" y="12228"/>
                  <a:pt x="270125" y="18762"/>
                </a:cubicBezTo>
                <a:lnTo>
                  <a:pt x="312140" y="36392"/>
                </a:lnTo>
                <a:cubicBezTo>
                  <a:pt x="328036" y="21244"/>
                  <a:pt x="345557" y="9016"/>
                  <a:pt x="364938" y="37"/>
                </a:cubicBezTo>
                <a:lnTo>
                  <a:pt x="394126" y="37"/>
                </a:lnTo>
                <a:cubicBezTo>
                  <a:pt x="365960" y="8432"/>
                  <a:pt x="341188" y="23178"/>
                  <a:pt x="324503" y="43473"/>
                </a:cubicBezTo>
                <a:lnTo>
                  <a:pt x="360848" y="67125"/>
                </a:lnTo>
                <a:cubicBezTo>
                  <a:pt x="384876" y="43436"/>
                  <a:pt x="415180" y="30588"/>
                  <a:pt x="452686" y="30588"/>
                </a:cubicBezTo>
                <a:lnTo>
                  <a:pt x="452872" y="30588"/>
                </a:lnTo>
                <a:lnTo>
                  <a:pt x="452872" y="38253"/>
                </a:lnTo>
                <a:cubicBezTo>
                  <a:pt x="422941" y="38071"/>
                  <a:pt x="393010" y="47597"/>
                  <a:pt x="374420" y="66760"/>
                </a:cubicBezTo>
                <a:lnTo>
                  <a:pt x="374234" y="66943"/>
                </a:lnTo>
                <a:cubicBezTo>
                  <a:pt x="372096" y="69169"/>
                  <a:pt x="369400" y="73623"/>
                  <a:pt x="370887" y="74900"/>
                </a:cubicBezTo>
                <a:cubicBezTo>
                  <a:pt x="379114" y="83916"/>
                  <a:pt x="388316" y="92384"/>
                  <a:pt x="397657" y="101473"/>
                </a:cubicBezTo>
                <a:cubicBezTo>
                  <a:pt x="415784" y="81397"/>
                  <a:pt x="433585" y="72126"/>
                  <a:pt x="452825" y="73440"/>
                </a:cubicBezTo>
                <a:lnTo>
                  <a:pt x="452825" y="80923"/>
                </a:lnTo>
                <a:lnTo>
                  <a:pt x="452733" y="80923"/>
                </a:lnTo>
                <a:cubicBezTo>
                  <a:pt x="433398" y="80704"/>
                  <a:pt x="413692" y="91800"/>
                  <a:pt x="408254" y="106072"/>
                </a:cubicBezTo>
                <a:cubicBezTo>
                  <a:pt x="404769" y="115197"/>
                  <a:pt x="409509" y="120307"/>
                  <a:pt x="421873" y="120307"/>
                </a:cubicBezTo>
                <a:lnTo>
                  <a:pt x="452872" y="120307"/>
                </a:lnTo>
                <a:lnTo>
                  <a:pt x="452872" y="133265"/>
                </a:lnTo>
                <a:cubicBezTo>
                  <a:pt x="448271" y="133265"/>
                  <a:pt x="443577" y="133338"/>
                  <a:pt x="438929" y="133520"/>
                </a:cubicBezTo>
                <a:lnTo>
                  <a:pt x="438790" y="133593"/>
                </a:lnTo>
                <a:cubicBezTo>
                  <a:pt x="352901" y="136851"/>
                  <a:pt x="282488" y="170681"/>
                  <a:pt x="241572" y="206918"/>
                </a:cubicBezTo>
                <a:lnTo>
                  <a:pt x="233987" y="215850"/>
                </a:lnTo>
                <a:lnTo>
                  <a:pt x="219657" y="204027"/>
                </a:lnTo>
                <a:lnTo>
                  <a:pt x="226948" y="197032"/>
                </a:lnTo>
                <a:cubicBezTo>
                  <a:pt x="228761" y="193820"/>
                  <a:pt x="228482" y="190133"/>
                  <a:pt x="226204" y="187104"/>
                </a:cubicBezTo>
                <a:lnTo>
                  <a:pt x="226204" y="187177"/>
                </a:lnTo>
                <a:cubicBezTo>
                  <a:pt x="216758" y="176756"/>
                  <a:pt x="204116" y="169130"/>
                  <a:pt x="189920" y="164251"/>
                </a:cubicBezTo>
                <a:lnTo>
                  <a:pt x="152433" y="158959"/>
                </a:lnTo>
                <a:lnTo>
                  <a:pt x="138683" y="151496"/>
                </a:lnTo>
                <a:lnTo>
                  <a:pt x="144236" y="150357"/>
                </a:lnTo>
                <a:cubicBezTo>
                  <a:pt x="177787" y="149435"/>
                  <a:pt x="212610" y="160331"/>
                  <a:pt x="240194" y="185717"/>
                </a:cubicBezTo>
                <a:cubicBezTo>
                  <a:pt x="248653" y="180205"/>
                  <a:pt x="256600" y="174219"/>
                  <a:pt x="265663" y="169510"/>
                </a:cubicBezTo>
                <a:cubicBezTo>
                  <a:pt x="275796" y="164254"/>
                  <a:pt x="276074" y="160166"/>
                  <a:pt x="267894" y="152939"/>
                </a:cubicBezTo>
                <a:cubicBezTo>
                  <a:pt x="240287" y="128752"/>
                  <a:pt x="202239" y="114464"/>
                  <a:pt x="162757" y="111489"/>
                </a:cubicBezTo>
                <a:cubicBezTo>
                  <a:pt x="149597" y="110497"/>
                  <a:pt x="136278" y="110762"/>
                  <a:pt x="123132" y="112337"/>
                </a:cubicBezTo>
                <a:cubicBezTo>
                  <a:pt x="105606" y="114437"/>
                  <a:pt x="88388" y="118865"/>
                  <a:pt x="72272" y="125746"/>
                </a:cubicBezTo>
                <a:lnTo>
                  <a:pt x="68045" y="127999"/>
                </a:lnTo>
                <a:lnTo>
                  <a:pt x="52009" y="126382"/>
                </a:lnTo>
                <a:lnTo>
                  <a:pt x="74080" y="113710"/>
                </a:lnTo>
                <a:cubicBezTo>
                  <a:pt x="93606" y="106501"/>
                  <a:pt x="114939" y="102349"/>
                  <a:pt x="138177" y="101473"/>
                </a:cubicBezTo>
                <a:cubicBezTo>
                  <a:pt x="195809" y="99319"/>
                  <a:pt x="243168" y="116073"/>
                  <a:pt x="281326" y="149763"/>
                </a:cubicBezTo>
                <a:cubicBezTo>
                  <a:pt x="284022" y="152136"/>
                  <a:pt x="290390" y="154654"/>
                  <a:pt x="293131" y="153705"/>
                </a:cubicBezTo>
                <a:cubicBezTo>
                  <a:pt x="305354" y="149362"/>
                  <a:pt x="316834" y="143777"/>
                  <a:pt x="330080" y="138010"/>
                </a:cubicBezTo>
                <a:cubicBezTo>
                  <a:pt x="283602" y="88588"/>
                  <a:pt x="222393" y="62818"/>
                  <a:pt x="146264" y="63220"/>
                </a:cubicBezTo>
                <a:lnTo>
                  <a:pt x="146264" y="63183"/>
                </a:lnTo>
                <a:cubicBezTo>
                  <a:pt x="90143" y="63457"/>
                  <a:pt x="42283" y="77980"/>
                  <a:pt x="2548" y="105813"/>
                </a:cubicBezTo>
                <a:lnTo>
                  <a:pt x="0" y="108030"/>
                </a:lnTo>
                <a:lnTo>
                  <a:pt x="0" y="95949"/>
                </a:lnTo>
                <a:lnTo>
                  <a:pt x="9522" y="88638"/>
                </a:lnTo>
                <a:cubicBezTo>
                  <a:pt x="58948" y="59278"/>
                  <a:pt x="117832" y="48355"/>
                  <a:pt x="185212" y="55993"/>
                </a:cubicBezTo>
                <a:cubicBezTo>
                  <a:pt x="246934" y="62964"/>
                  <a:pt x="296059" y="87529"/>
                  <a:pt x="334636" y="125709"/>
                </a:cubicBezTo>
                <a:cubicBezTo>
                  <a:pt x="337936" y="128885"/>
                  <a:pt x="344163" y="133228"/>
                  <a:pt x="347928" y="132644"/>
                </a:cubicBezTo>
                <a:cubicBezTo>
                  <a:pt x="361918" y="130527"/>
                  <a:pt x="375488" y="126585"/>
                  <a:pt x="389338" y="123300"/>
                </a:cubicBezTo>
                <a:cubicBezTo>
                  <a:pt x="362382" y="76944"/>
                  <a:pt x="267662" y="13031"/>
                  <a:pt x="144870" y="13980"/>
                </a:cubicBezTo>
                <a:cubicBezTo>
                  <a:pt x="116554" y="14199"/>
                  <a:pt x="89333" y="18018"/>
                  <a:pt x="63966" y="24406"/>
                </a:cubicBezTo>
                <a:lnTo>
                  <a:pt x="0" y="48097"/>
                </a:lnTo>
                <a:lnTo>
                  <a:pt x="0" y="29431"/>
                </a:lnTo>
                <a:lnTo>
                  <a:pt x="25564" y="18652"/>
                </a:lnTo>
                <a:cubicBezTo>
                  <a:pt x="19568" y="12155"/>
                  <a:pt x="13061" y="5950"/>
                  <a:pt x="6182" y="37"/>
                </a:cubicBezTo>
                <a:lnTo>
                  <a:pt x="23751" y="37"/>
                </a:lnTo>
                <a:cubicBezTo>
                  <a:pt x="25516" y="1679"/>
                  <a:pt x="27237" y="3322"/>
                  <a:pt x="28956" y="5037"/>
                </a:cubicBezTo>
                <a:cubicBezTo>
                  <a:pt x="32488" y="8468"/>
                  <a:pt x="38345" y="13761"/>
                  <a:pt x="41923" y="13250"/>
                </a:cubicBezTo>
                <a:cubicBezTo>
                  <a:pt x="56749" y="11060"/>
                  <a:pt x="71111" y="6972"/>
                  <a:pt x="87749" y="3066"/>
                </a:cubicBezTo>
                <a:cubicBezTo>
                  <a:pt x="86913" y="2044"/>
                  <a:pt x="86030" y="1059"/>
                  <a:pt x="85147" y="37"/>
                </a:cubicBezTo>
                <a:lnTo>
                  <a:pt x="111127" y="37"/>
                </a:lnTo>
                <a:cubicBezTo>
                  <a:pt x="113637" y="657"/>
                  <a:pt x="116705" y="876"/>
                  <a:pt x="120236" y="767"/>
                </a:cubicBezTo>
                <a:cubicBezTo>
                  <a:pt x="138735" y="73"/>
                  <a:pt x="157326" y="219"/>
                  <a:pt x="175776" y="840"/>
                </a:cubicBezTo>
                <a:cubicBezTo>
                  <a:pt x="178798" y="986"/>
                  <a:pt x="181865" y="730"/>
                  <a:pt x="18474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73000">
                <a:schemeClr val="accent1">
                  <a:alpha val="20000"/>
                </a:schemeClr>
              </a:gs>
            </a:gsLst>
            <a:lin ang="5400000" scaled="0"/>
          </a:gradFill>
          <a:ln w="12700" cap="flat">
            <a:noFill/>
            <a:miter lim="0"/>
          </a:ln>
          <a:effectLst>
            <a:outerShdw blurRad="317500" sx="102000" sy="102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6" name="标题 1"/>
          <p:cNvSpPr/>
          <p:nvPr/>
        </p:nvSpPr>
        <p:spPr>
          <a:xfrm rot="19597351" flipH="1">
            <a:off x="7099318" y="1436315"/>
            <a:ext cx="1071128" cy="1071126"/>
          </a:xfrm>
          <a:prstGeom prst="ellipse">
            <a:avLst/>
          </a:prstGeom>
          <a:gradFill>
            <a:gsLst>
              <a:gs pos="0">
                <a:schemeClr val="accent3">
                  <a:lumMod val="90000"/>
                </a:schemeClr>
              </a:gs>
              <a:gs pos="76000">
                <a:schemeClr val="accent3">
                  <a:alpha val="0"/>
                </a:schemeClr>
              </a:gs>
            </a:gsLst>
            <a:lin ang="5400000" scaled="0"/>
          </a:gra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7" name="标题 1"/>
          <p:cNvSpPr/>
          <p:nvPr/>
        </p:nvSpPr>
        <p:spPr>
          <a:xfrm>
            <a:off x="9364131" y="2005366"/>
            <a:ext cx="2152655" cy="791995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altLang="zh-CN" dirty="0" kumimoji="1" lang="en-US" sz="6600">
                <a:ln w="12700">
                  <a:noFill/>
                </a:ln>
                <a:gradFill>
                  <a:gsLst>
                    <a:gs pos="0">
                      <a:srgbClr val="B5D5C6">
                        <a:alpha val="100000"/>
                      </a:srgbClr>
                    </a:gs>
                    <a:gs pos="72000">
                      <a:srgbClr val="186A6C">
                        <a:alpha val="100000"/>
                      </a:srgbClr>
                    </a:gs>
                  </a:gsLst>
                  <a:lin ang="5400000" scaled="0"/>
                </a:gradFill>
                <a:cs typeface="Source Han Serif SC Regular"/>
                <a:ea typeface="宋体" panose="02010600030101010101" pitchFamily="2" charset="-122"/>
                <a:latin typeface="宋体" panose="02010600030101010101" pitchFamily="2" charset="-122"/>
              </a:rPr>
              <a:t>01</a:t>
            </a:r>
            <a:endParaRPr altLang="en-US" dirty="0" kumimoji="1" lang="zh-CN">
              <a:ea typeface="宋体" panose="02010600030101010101" pitchFamily="2" charset="-122"/>
              <a:latin typeface="宋体" panose="02010600030101010101" pitchFamily="2" charset="-122"/>
            </a:endParaRPr>
          </a:p>
        </p:txBody>
      </p:sp>
      <p:sp>
        <p:nvSpPr>
          <p:cNvPr id="18" name="标题 1"/>
          <p:cNvSpPr/>
          <p:nvPr/>
        </p:nvSpPr>
        <p:spPr>
          <a:xfrm>
            <a:off x="6905846" y="1770235"/>
            <a:ext cx="3493182" cy="1027126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altLang="zh-CN" dirty="0" kumimoji="1" lang="en-US" sz="6600">
                <a:ln w="12700">
                  <a:noFill/>
                </a:ln>
                <a:gradFill>
                  <a:gsLst>
                    <a:gs pos="0">
                      <a:srgbClr val="B5D5C6">
                        <a:alpha val="100000"/>
                      </a:srgbClr>
                    </a:gs>
                    <a:gs pos="72000">
                      <a:srgbClr val="186A6C">
                        <a:alpha val="100000"/>
                      </a:srgbClr>
                    </a:gs>
                  </a:gsLst>
                  <a:lin ang="5400000" scaled="0"/>
                </a:gradFill>
                <a:cs typeface="Source Han Serif SC Regular"/>
                <a:ea typeface="宋体" panose="02010600030101010101" pitchFamily="2" charset="-122"/>
                <a:latin typeface="宋体" panose="02010600030101010101" pitchFamily="2" charset="-122"/>
              </a:rPr>
              <a:t>PART.</a:t>
            </a:r>
            <a:endParaRPr altLang="en-US" dirty="0" kumimoji="1" lang="zh-CN">
              <a:ea typeface="宋体" panose="02010600030101010101" pitchFamily="2" charset="-122"/>
              <a:latin typeface="宋体" panose="02010600030101010101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6896792" y="4711415"/>
            <a:ext cx="4467596" cy="136025"/>
            <a:chOff x="6896792" y="4711415"/>
            <a:chExt cx="4467596" cy="136025"/>
          </a:xfrm>
        </p:grpSpPr>
        <p:sp>
          <p:nvSpPr>
            <p:cNvPr id="20" name="标题 1"/>
            <p:cNvSpPr/>
            <p:nvPr/>
          </p:nvSpPr>
          <p:spPr>
            <a:xfrm>
              <a:off x="6896792" y="4711415"/>
              <a:ext cx="136025" cy="136025"/>
            </a:xfrm>
            <a:prstGeom prst="ellipse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1" name="标题 1"/>
            <p:cNvSpPr/>
            <p:nvPr/>
          </p:nvSpPr>
          <p:spPr>
            <a:xfrm>
              <a:off x="7150844" y="4711415"/>
              <a:ext cx="136025" cy="136025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2" name="标题 1"/>
            <p:cNvSpPr/>
            <p:nvPr/>
          </p:nvSpPr>
          <p:spPr>
            <a:xfrm>
              <a:off x="7404896" y="4711415"/>
              <a:ext cx="136025" cy="136025"/>
            </a:xfrm>
            <a:prstGeom prst="ellipse">
              <a:avLst/>
            </a:prstGeom>
            <a:solidFill>
              <a:schemeClr val="accent2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3" name="标题 1"/>
            <p:cNvSpPr/>
            <p:nvPr/>
          </p:nvSpPr>
          <p:spPr>
            <a:xfrm>
              <a:off x="7658949" y="4721520"/>
              <a:ext cx="3705439" cy="125920"/>
            </a:xfrm>
            <a:prstGeom prst="roundRect">
              <a:avLst>
                <a:gd name="adj" fmla="val 50000"/>
              </a:avLst>
            </a:prstGeom>
            <a:gradFill>
              <a:gsLst>
                <a:gs pos="8000">
                  <a:schemeClr val="accent2"/>
                </a:gs>
                <a:gs pos="97701">
                  <a:schemeClr val="bg1">
                    <a:alpha val="0"/>
                  </a:schemeClr>
                </a:gs>
              </a:gsLst>
              <a:lin scaled="0"/>
            </a:gra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</p:grpSp>
      <p:sp>
        <p:nvSpPr>
          <p:cNvPr id="24" name="标题 1"/>
          <p:cNvSpPr/>
          <p:nvPr/>
        </p:nvSpPr>
        <p:spPr>
          <a:xfrm flipH="1">
            <a:off x="11907014" y="173736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26" name="标题 1"/>
          <p:cNvSpPr/>
          <p:nvPr/>
        </p:nvSpPr>
        <p:spPr>
          <a:xfrm flipH="1">
            <a:off x="8736838" y="693131"/>
            <a:ext cx="196770" cy="196770"/>
          </a:xfrm>
          <a:prstGeom prst="ellipse">
            <a:avLst/>
          </a:prstGeom>
          <a:solidFill>
            <a:schemeClr val="accent1">
              <a:alpha val="47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27" name="标题 1"/>
          <p:cNvSpPr/>
          <p:nvPr/>
        </p:nvSpPr>
        <p:spPr>
          <a:xfrm flipH="1">
            <a:off x="8380222" y="693131"/>
            <a:ext cx="196770" cy="196770"/>
          </a:xfrm>
          <a:prstGeom prst="ellipse">
            <a:avLst/>
          </a:prstGeom>
          <a:solidFill>
            <a:schemeClr val="accent2">
              <a:alpha val="47000"/>
              <a:lumMod val="75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28" name="标题 1"/>
          <p:cNvSpPr/>
          <p:nvPr/>
        </p:nvSpPr>
        <p:spPr>
          <a:xfrm flipH="1">
            <a:off x="8023606" y="693131"/>
            <a:ext cx="196770" cy="196770"/>
          </a:xfrm>
          <a:prstGeom prst="ellipse">
            <a:avLst/>
          </a:prstGeom>
          <a:solidFill>
            <a:schemeClr val="accent2">
              <a:alpha val="47000"/>
              <a:lumMod val="40000"/>
              <a:lumOff val="6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pic>
        <p:nvPicPr>
          <p:cNvPr id="29" name="图片 28"/>
          <p:cNvPicPr/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 flipH="1">
            <a:off x="5140050" y="690905"/>
            <a:ext cx="1686847" cy="201223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" name="标题 1"/>
          <p:cNvSpPr/>
          <p:nvPr/>
        </p:nvSpPr>
        <p:spPr>
          <a:xfrm>
            <a:off x="4282522" y="1256624"/>
            <a:ext cx="3626957" cy="4886326"/>
          </a:xfrm>
          <a:prstGeom prst="roundRect">
            <a:avLst>
              <a:gd name="adj" fmla="val 5972"/>
            </a:avLst>
          </a:prstGeom>
          <a:solidFill>
            <a:schemeClr val="bg1"/>
          </a:solidFill>
          <a:ln w="12700" cap="sq">
            <a:noFill/>
            <a:miter lim="0"/>
          </a:ln>
          <a:effectLst>
            <a:outerShdw blurRad="508000" sx="101000" sy="101000" algn="ctr" rotWithShape="0">
              <a:schemeClr val="tx1">
                <a:alpha val="20000"/>
                <a:lumMod val="85000"/>
                <a:lumOff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4" name="标题 1"/>
          <p:cNvSpPr/>
          <p:nvPr/>
        </p:nvSpPr>
        <p:spPr>
          <a:xfrm>
            <a:off x="1643787" y="1560356"/>
            <a:ext cx="1537155" cy="1537155"/>
          </a:xfrm>
          <a:prstGeom prst="roundRect">
            <a:avLst/>
          </a:prstGeom>
          <a:noFill/>
          <a:ln w="25400" cap="sq">
            <a:solidFill>
              <a:schemeClr val="accent1"/>
            </a:solidFill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5" name="标题 1"/>
          <p:cNvSpPr/>
          <p:nvPr/>
        </p:nvSpPr>
        <p:spPr>
          <a:xfrm>
            <a:off x="1943853" y="2620590"/>
            <a:ext cx="937023" cy="93702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6" name="标题 1"/>
          <p:cNvSpPr/>
          <p:nvPr/>
        </p:nvSpPr>
        <p:spPr>
          <a:xfrm>
            <a:off x="1705356" y="1612640"/>
            <a:ext cx="1414018" cy="1076857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altLang="zh-CN" kumimoji="1" lang="en-US" sz="5400">
                <a:ln w="12700">
                  <a:noFill/>
                </a:ln>
                <a:solidFill>
                  <a:srgbClr val="186A6C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01</a:t>
            </a:r>
            <a:endParaRPr altLang="en-US" kumimoji="1" lang="zh-CN"/>
          </a:p>
        </p:txBody>
      </p:sp>
      <p:sp>
        <p:nvSpPr>
          <p:cNvPr id="7" name="标题 1"/>
          <p:cNvSpPr/>
          <p:nvPr/>
        </p:nvSpPr>
        <p:spPr>
          <a:xfrm>
            <a:off x="2213708" y="2901863"/>
            <a:ext cx="397313" cy="374476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ahLst/>
            <a:cxnLst/>
            <a:rect l="l" t="t" r="r" b="b"/>
            <a:pathLst>
              <a:path h="720000" w="763907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1860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8" name="标题 1"/>
          <p:cNvSpPr/>
          <p:nvPr/>
        </p:nvSpPr>
        <p:spPr>
          <a:xfrm>
            <a:off x="813569" y="4310684"/>
            <a:ext cx="3197592" cy="1574261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农业是国民经济的基础产业，提供粮食等重要物资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我国农业历史悠久，是世界农业大国之一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9" name="标题 1"/>
          <p:cNvSpPr/>
          <p:nvPr/>
        </p:nvSpPr>
        <p:spPr>
          <a:xfrm>
            <a:off x="813569" y="3583956"/>
            <a:ext cx="3197592" cy="600842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29999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186A6C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农业：国家经济基础</a:t>
            </a:r>
            <a:endParaRPr altLang="en-US" kumimoji="1" lang="zh-CN" sz="2400"/>
          </a:p>
        </p:txBody>
      </p:sp>
      <p:sp>
        <p:nvSpPr>
          <p:cNvPr id="10" name="标题 1"/>
          <p:cNvSpPr/>
          <p:nvPr/>
        </p:nvSpPr>
        <p:spPr>
          <a:xfrm>
            <a:off x="5327423" y="1560356"/>
            <a:ext cx="1537155" cy="1537155"/>
          </a:xfrm>
          <a:prstGeom prst="roundRect">
            <a:avLst/>
          </a:prstGeom>
          <a:noFill/>
          <a:ln w="25400" cap="sq">
            <a:solidFill>
              <a:schemeClr val="accent2"/>
            </a:solidFill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1" name="标题 1"/>
          <p:cNvSpPr/>
          <p:nvPr/>
        </p:nvSpPr>
        <p:spPr>
          <a:xfrm>
            <a:off x="5627489" y="2620590"/>
            <a:ext cx="937023" cy="9370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2" name="标题 1"/>
          <p:cNvSpPr/>
          <p:nvPr/>
        </p:nvSpPr>
        <p:spPr>
          <a:xfrm>
            <a:off x="5388991" y="1612640"/>
            <a:ext cx="1414018" cy="1076857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altLang="zh-CN" kumimoji="1" lang="en-US" sz="5400">
                <a:ln w="12700">
                  <a:noFill/>
                </a:ln>
                <a:solidFill>
                  <a:srgbClr val="B5D5C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02</a:t>
            </a:r>
            <a:endParaRPr altLang="en-US" kumimoji="1" lang="zh-CN"/>
          </a:p>
        </p:txBody>
      </p:sp>
      <p:sp>
        <p:nvSpPr>
          <p:cNvPr id="13" name="标题 1"/>
          <p:cNvSpPr/>
          <p:nvPr/>
        </p:nvSpPr>
        <p:spPr>
          <a:xfrm>
            <a:off x="5903882" y="2905366"/>
            <a:ext cx="384237" cy="384291"/>
          </a:xfrm>
          <a:custGeom>
            <a:avLst/>
            <a:gdLst>
              <a:gd name="connsiteX0" fmla="*/ 579031 w 719895"/>
              <a:gd name="connsiteY0" fmla="*/ 554022 h 720000"/>
              <a:gd name="connsiteX1" fmla="*/ 596778 w 719895"/>
              <a:gd name="connsiteY1" fmla="*/ 561368 h 720000"/>
              <a:gd name="connsiteX2" fmla="*/ 712550 w 719895"/>
              <a:gd name="connsiteY2" fmla="*/ 677140 h 720000"/>
              <a:gd name="connsiteX3" fmla="*/ 712550 w 719895"/>
              <a:gd name="connsiteY3" fmla="*/ 712634 h 720000"/>
              <a:gd name="connsiteX4" fmla="*/ 694887 w 719895"/>
              <a:gd name="connsiteY4" fmla="*/ 720000 h 720000"/>
              <a:gd name="connsiteX5" fmla="*/ 677140 w 719895"/>
              <a:gd name="connsiteY5" fmla="*/ 712634 h 720000"/>
              <a:gd name="connsiteX6" fmla="*/ 561284 w 719895"/>
              <a:gd name="connsiteY6" fmla="*/ 596861 h 720000"/>
              <a:gd name="connsiteX7" fmla="*/ 561284 w 719895"/>
              <a:gd name="connsiteY7" fmla="*/ 561368 h 720000"/>
              <a:gd name="connsiteX8" fmla="*/ 579031 w 719895"/>
              <a:gd name="connsiteY8" fmla="*/ 554022 h 720000"/>
              <a:gd name="connsiteX9" fmla="*/ 301109 w 719895"/>
              <a:gd name="connsiteY9" fmla="*/ 0 h 720000"/>
              <a:gd name="connsiteX10" fmla="*/ 602219 w 719895"/>
              <a:gd name="connsiteY10" fmla="*/ 301109 h 720000"/>
              <a:gd name="connsiteX11" fmla="*/ 301109 w 719895"/>
              <a:gd name="connsiteY11" fmla="*/ 602219 h 720000"/>
              <a:gd name="connsiteX12" fmla="*/ 0 w 719895"/>
              <a:gd name="connsiteY12" fmla="*/ 301109 h 720000"/>
              <a:gd name="connsiteX13" fmla="*/ 301109 w 719895"/>
              <a:gd name="connsiteY13" fmla="*/ 0 h 720000"/>
            </a:gdLst>
            <a:ahLst/>
            <a:cxnLst/>
            <a:rect l="l" t="t" r="r" b="b"/>
            <a:pathLst>
              <a:path h="720000" w="719895">
                <a:moveTo>
                  <a:pt x="579031" y="554022"/>
                </a:moveTo>
                <a:cubicBezTo>
                  <a:pt x="585456" y="554022"/>
                  <a:pt x="591880" y="556471"/>
                  <a:pt x="596778" y="561368"/>
                </a:cubicBezTo>
                <a:lnTo>
                  <a:pt x="712550" y="677140"/>
                </a:lnTo>
                <a:cubicBezTo>
                  <a:pt x="722344" y="686935"/>
                  <a:pt x="722344" y="702840"/>
                  <a:pt x="712550" y="712634"/>
                </a:cubicBezTo>
                <a:cubicBezTo>
                  <a:pt x="707778" y="717573"/>
                  <a:pt x="701333" y="720000"/>
                  <a:pt x="694887" y="720000"/>
                </a:cubicBezTo>
                <a:cubicBezTo>
                  <a:pt x="688441" y="720000"/>
                  <a:pt x="681995" y="717573"/>
                  <a:pt x="677140" y="712634"/>
                </a:cubicBezTo>
                <a:lnTo>
                  <a:pt x="561284" y="596861"/>
                </a:lnTo>
                <a:cubicBezTo>
                  <a:pt x="551490" y="587067"/>
                  <a:pt x="551490" y="571162"/>
                  <a:pt x="561284" y="561368"/>
                </a:cubicBezTo>
                <a:cubicBezTo>
                  <a:pt x="566181" y="556471"/>
                  <a:pt x="572606" y="554022"/>
                  <a:pt x="579031" y="554022"/>
                </a:cubicBezTo>
                <a:close/>
                <a:moveTo>
                  <a:pt x="301109" y="0"/>
                </a:moveTo>
                <a:cubicBezTo>
                  <a:pt x="467443" y="0"/>
                  <a:pt x="602219" y="134859"/>
                  <a:pt x="602219" y="301109"/>
                </a:cubicBezTo>
                <a:cubicBezTo>
                  <a:pt x="602219" y="467443"/>
                  <a:pt x="467443" y="602219"/>
                  <a:pt x="301109" y="602219"/>
                </a:cubicBezTo>
                <a:cubicBezTo>
                  <a:pt x="134775" y="602219"/>
                  <a:pt x="0" y="467443"/>
                  <a:pt x="0" y="301109"/>
                </a:cubicBezTo>
                <a:cubicBezTo>
                  <a:pt x="0" y="134775"/>
                  <a:pt x="134775" y="0"/>
                  <a:pt x="30110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1860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4" name="标题 1"/>
          <p:cNvSpPr/>
          <p:nvPr/>
        </p:nvSpPr>
        <p:spPr>
          <a:xfrm>
            <a:off x="4548019" y="4334503"/>
            <a:ext cx="2963826" cy="1574261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农村是农民生活和农业生产的场所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我国农村地域广阔，人口众多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15" name="标题 1"/>
          <p:cNvSpPr/>
          <p:nvPr/>
        </p:nvSpPr>
        <p:spPr>
          <a:xfrm>
            <a:off x="4497204" y="3583956"/>
            <a:ext cx="3197592" cy="600842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29999"/>
              </a:lnSpc>
            </a:pPr>
            <a:r>
              <a:rPr altLang="zh-CN" dirty="0" err="1" kumimoji="1" lang="en-US" sz="2000">
                <a:ln w="12700">
                  <a:noFill/>
                </a:ln>
                <a:solidFill>
                  <a:srgbClr val="B5D5C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农村：社会重要载体</a:t>
            </a:r>
            <a:endParaRPr altLang="en-US" dirty="0" kumimoji="1" lang="zh-CN" sz="2400"/>
          </a:p>
        </p:txBody>
      </p:sp>
      <p:sp>
        <p:nvSpPr>
          <p:cNvPr id="16" name="标题 1"/>
          <p:cNvSpPr/>
          <p:nvPr/>
        </p:nvSpPr>
        <p:spPr>
          <a:xfrm>
            <a:off x="9011057" y="1560356"/>
            <a:ext cx="1537155" cy="1537155"/>
          </a:xfrm>
          <a:prstGeom prst="roundRect">
            <a:avLst/>
          </a:prstGeom>
          <a:noFill/>
          <a:ln w="25400" cap="sq">
            <a:solidFill>
              <a:schemeClr val="accent1"/>
            </a:solidFill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7" name="标题 1"/>
          <p:cNvSpPr/>
          <p:nvPr/>
        </p:nvSpPr>
        <p:spPr>
          <a:xfrm>
            <a:off x="9311123" y="2620590"/>
            <a:ext cx="937023" cy="93702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8" name="标题 1"/>
          <p:cNvSpPr/>
          <p:nvPr/>
        </p:nvSpPr>
        <p:spPr>
          <a:xfrm>
            <a:off x="9072626" y="1612640"/>
            <a:ext cx="1414018" cy="1076857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altLang="zh-CN" kumimoji="1" lang="en-US" sz="5400">
                <a:ln w="12700">
                  <a:noFill/>
                </a:ln>
                <a:solidFill>
                  <a:srgbClr val="186A6C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03</a:t>
            </a:r>
            <a:endParaRPr altLang="en-US" kumimoji="1" lang="zh-CN"/>
          </a:p>
        </p:txBody>
      </p:sp>
      <p:sp>
        <p:nvSpPr>
          <p:cNvPr id="19" name="标题 1"/>
          <p:cNvSpPr/>
          <p:nvPr/>
        </p:nvSpPr>
        <p:spPr>
          <a:xfrm>
            <a:off x="9578962" y="2907169"/>
            <a:ext cx="401345" cy="363865"/>
          </a:xfrm>
          <a:custGeom>
            <a:avLst/>
            <a:gdLst>
              <a:gd name="connsiteX0" fmla="*/ 31770 w 794163"/>
              <a:gd name="connsiteY0" fmla="*/ 656460 h 720001"/>
              <a:gd name="connsiteX1" fmla="*/ 762297 w 794163"/>
              <a:gd name="connsiteY1" fmla="*/ 656460 h 720001"/>
              <a:gd name="connsiteX2" fmla="*/ 794163 w 794163"/>
              <a:gd name="connsiteY2" fmla="*/ 688230 h 720001"/>
              <a:gd name="connsiteX3" fmla="*/ 762392 w 794163"/>
              <a:gd name="connsiteY3" fmla="*/ 720001 h 720001"/>
              <a:gd name="connsiteX4" fmla="*/ 31770 w 794163"/>
              <a:gd name="connsiteY4" fmla="*/ 720001 h 720001"/>
              <a:gd name="connsiteX5" fmla="*/ 0 w 794163"/>
              <a:gd name="connsiteY5" fmla="*/ 688230 h 720001"/>
              <a:gd name="connsiteX6" fmla="*/ 31770 w 794163"/>
              <a:gd name="connsiteY6" fmla="*/ 656460 h 720001"/>
              <a:gd name="connsiteX7" fmla="*/ 613493 w 794163"/>
              <a:gd name="connsiteY7" fmla="*/ 317608 h 720001"/>
              <a:gd name="connsiteX8" fmla="*/ 710048 w 794163"/>
              <a:gd name="connsiteY8" fmla="*/ 317608 h 720001"/>
              <a:gd name="connsiteX9" fmla="*/ 767655 w 794163"/>
              <a:gd name="connsiteY9" fmla="*/ 375216 h 720001"/>
              <a:gd name="connsiteX10" fmla="*/ 767655 w 794163"/>
              <a:gd name="connsiteY10" fmla="*/ 524689 h 720001"/>
              <a:gd name="connsiteX11" fmla="*/ 710048 w 794163"/>
              <a:gd name="connsiteY11" fmla="*/ 582297 h 720001"/>
              <a:gd name="connsiteX12" fmla="*/ 613493 w 794163"/>
              <a:gd name="connsiteY12" fmla="*/ 582297 h 720001"/>
              <a:gd name="connsiteX13" fmla="*/ 555885 w 794163"/>
              <a:gd name="connsiteY13" fmla="*/ 524689 h 720001"/>
              <a:gd name="connsiteX14" fmla="*/ 555885 w 794163"/>
              <a:gd name="connsiteY14" fmla="*/ 375216 h 720001"/>
              <a:gd name="connsiteX15" fmla="*/ 613493 w 794163"/>
              <a:gd name="connsiteY15" fmla="*/ 317608 h 720001"/>
              <a:gd name="connsiteX16" fmla="*/ 84019 w 794163"/>
              <a:gd name="connsiteY16" fmla="*/ 211770 h 720001"/>
              <a:gd name="connsiteX17" fmla="*/ 180574 w 794163"/>
              <a:gd name="connsiteY17" fmla="*/ 211770 h 720001"/>
              <a:gd name="connsiteX18" fmla="*/ 238182 w 794163"/>
              <a:gd name="connsiteY18" fmla="*/ 269282 h 720001"/>
              <a:gd name="connsiteX19" fmla="*/ 238182 w 794163"/>
              <a:gd name="connsiteY19" fmla="*/ 524785 h 720001"/>
              <a:gd name="connsiteX20" fmla="*/ 180574 w 794163"/>
              <a:gd name="connsiteY20" fmla="*/ 582393 h 720001"/>
              <a:gd name="connsiteX21" fmla="*/ 84019 w 794163"/>
              <a:gd name="connsiteY21" fmla="*/ 582393 h 720001"/>
              <a:gd name="connsiteX22" fmla="*/ 26411 w 794163"/>
              <a:gd name="connsiteY22" fmla="*/ 524785 h 720001"/>
              <a:gd name="connsiteX23" fmla="*/ 26411 w 794163"/>
              <a:gd name="connsiteY23" fmla="*/ 269378 h 720001"/>
              <a:gd name="connsiteX24" fmla="*/ 84019 w 794163"/>
              <a:gd name="connsiteY24" fmla="*/ 211770 h 720001"/>
              <a:gd name="connsiteX25" fmla="*/ 348708 w 794163"/>
              <a:gd name="connsiteY25" fmla="*/ 0 h 720001"/>
              <a:gd name="connsiteX26" fmla="*/ 445359 w 794163"/>
              <a:gd name="connsiteY26" fmla="*/ 0 h 720001"/>
              <a:gd name="connsiteX27" fmla="*/ 502871 w 794163"/>
              <a:gd name="connsiteY27" fmla="*/ 57607 h 720001"/>
              <a:gd name="connsiteX28" fmla="*/ 502871 w 794163"/>
              <a:gd name="connsiteY28" fmla="*/ 524785 h 720001"/>
              <a:gd name="connsiteX29" fmla="*/ 445263 w 794163"/>
              <a:gd name="connsiteY29" fmla="*/ 582393 h 720001"/>
              <a:gd name="connsiteX30" fmla="*/ 348708 w 794163"/>
              <a:gd name="connsiteY30" fmla="*/ 582393 h 720001"/>
              <a:gd name="connsiteX31" fmla="*/ 291100 w 794163"/>
              <a:gd name="connsiteY31" fmla="*/ 524785 h 720001"/>
              <a:gd name="connsiteX32" fmla="*/ 291100 w 794163"/>
              <a:gd name="connsiteY32" fmla="*/ 57607 h 720001"/>
              <a:gd name="connsiteX33" fmla="*/ 348708 w 794163"/>
              <a:gd name="connsiteY33" fmla="*/ 0 h 720001"/>
            </a:gdLst>
            <a:ahLst/>
            <a:cxnLst/>
            <a:rect l="l" t="t" r="r" b="b"/>
            <a:pathLst>
              <a:path h="720001" w="794163">
                <a:moveTo>
                  <a:pt x="31770" y="656460"/>
                </a:moveTo>
                <a:lnTo>
                  <a:pt x="762297" y="656460"/>
                </a:lnTo>
                <a:cubicBezTo>
                  <a:pt x="779904" y="656460"/>
                  <a:pt x="794067" y="670622"/>
                  <a:pt x="794163" y="688230"/>
                </a:cubicBezTo>
                <a:cubicBezTo>
                  <a:pt x="794163" y="705742"/>
                  <a:pt x="779904" y="720001"/>
                  <a:pt x="762392" y="720001"/>
                </a:cubicBezTo>
                <a:lnTo>
                  <a:pt x="31770" y="720001"/>
                </a:lnTo>
                <a:cubicBezTo>
                  <a:pt x="14258" y="720001"/>
                  <a:pt x="0" y="705742"/>
                  <a:pt x="0" y="688230"/>
                </a:cubicBezTo>
                <a:cubicBezTo>
                  <a:pt x="0" y="670718"/>
                  <a:pt x="14258" y="656460"/>
                  <a:pt x="31770" y="656460"/>
                </a:cubicBezTo>
                <a:close/>
                <a:moveTo>
                  <a:pt x="613493" y="317608"/>
                </a:moveTo>
                <a:lnTo>
                  <a:pt x="710048" y="317608"/>
                </a:lnTo>
                <a:cubicBezTo>
                  <a:pt x="741818" y="317608"/>
                  <a:pt x="767655" y="343445"/>
                  <a:pt x="767655" y="375216"/>
                </a:cubicBezTo>
                <a:lnTo>
                  <a:pt x="767655" y="524689"/>
                </a:lnTo>
                <a:cubicBezTo>
                  <a:pt x="767655" y="556364"/>
                  <a:pt x="741723" y="582297"/>
                  <a:pt x="710048" y="582297"/>
                </a:cubicBezTo>
                <a:lnTo>
                  <a:pt x="613493" y="582297"/>
                </a:lnTo>
                <a:cubicBezTo>
                  <a:pt x="581818" y="582297"/>
                  <a:pt x="555885" y="556364"/>
                  <a:pt x="555885" y="524689"/>
                </a:cubicBezTo>
                <a:lnTo>
                  <a:pt x="555885" y="375216"/>
                </a:lnTo>
                <a:cubicBezTo>
                  <a:pt x="555885" y="343349"/>
                  <a:pt x="581722" y="317608"/>
                  <a:pt x="613493" y="317608"/>
                </a:cubicBezTo>
                <a:close/>
                <a:moveTo>
                  <a:pt x="84019" y="211770"/>
                </a:moveTo>
                <a:lnTo>
                  <a:pt x="180574" y="211770"/>
                </a:lnTo>
                <a:cubicBezTo>
                  <a:pt x="212440" y="211770"/>
                  <a:pt x="238182" y="237512"/>
                  <a:pt x="238182" y="269282"/>
                </a:cubicBezTo>
                <a:lnTo>
                  <a:pt x="238182" y="524785"/>
                </a:lnTo>
                <a:cubicBezTo>
                  <a:pt x="238182" y="556460"/>
                  <a:pt x="212248" y="582393"/>
                  <a:pt x="180574" y="582393"/>
                </a:cubicBezTo>
                <a:lnTo>
                  <a:pt x="84019" y="582393"/>
                </a:lnTo>
                <a:cubicBezTo>
                  <a:pt x="52344" y="582393"/>
                  <a:pt x="26411" y="556460"/>
                  <a:pt x="26411" y="524785"/>
                </a:cubicBezTo>
                <a:lnTo>
                  <a:pt x="26411" y="269378"/>
                </a:lnTo>
                <a:cubicBezTo>
                  <a:pt x="26411" y="237512"/>
                  <a:pt x="52248" y="211770"/>
                  <a:pt x="84019" y="211770"/>
                </a:cubicBezTo>
                <a:close/>
                <a:moveTo>
                  <a:pt x="348708" y="0"/>
                </a:moveTo>
                <a:lnTo>
                  <a:pt x="445359" y="0"/>
                </a:lnTo>
                <a:cubicBezTo>
                  <a:pt x="477129" y="0"/>
                  <a:pt x="502871" y="25741"/>
                  <a:pt x="502871" y="57607"/>
                </a:cubicBezTo>
                <a:lnTo>
                  <a:pt x="502871" y="524785"/>
                </a:lnTo>
                <a:cubicBezTo>
                  <a:pt x="502871" y="556460"/>
                  <a:pt x="476937" y="582393"/>
                  <a:pt x="445263" y="582393"/>
                </a:cubicBezTo>
                <a:lnTo>
                  <a:pt x="348708" y="582393"/>
                </a:lnTo>
                <a:cubicBezTo>
                  <a:pt x="317033" y="582393"/>
                  <a:pt x="291100" y="556460"/>
                  <a:pt x="291100" y="524785"/>
                </a:cubicBezTo>
                <a:lnTo>
                  <a:pt x="291100" y="57607"/>
                </a:lnTo>
                <a:cubicBezTo>
                  <a:pt x="291100" y="25741"/>
                  <a:pt x="316937" y="0"/>
                  <a:pt x="34870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1860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20" name="标题 1"/>
          <p:cNvSpPr/>
          <p:nvPr/>
        </p:nvSpPr>
        <p:spPr>
          <a:xfrm>
            <a:off x="8180839" y="4370864"/>
            <a:ext cx="3450722" cy="1574261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农民是我国最大的社会阶层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农民的生产生活状况关乎社会稳定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21" name="标题 1"/>
          <p:cNvSpPr/>
          <p:nvPr/>
        </p:nvSpPr>
        <p:spPr>
          <a:xfrm>
            <a:off x="8180839" y="3583956"/>
            <a:ext cx="3197592" cy="600842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29999"/>
              </a:lnSpc>
            </a:pPr>
            <a:r>
              <a:rPr altLang="zh-CN" dirty="0" err="1" kumimoji="1" lang="en-US" sz="2000">
                <a:ln w="12700">
                  <a:noFill/>
                </a:ln>
                <a:solidFill>
                  <a:srgbClr val="186A6C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农民：社会重要群体</a:t>
            </a:r>
            <a:endParaRPr altLang="en-US" dirty="0" kumimoji="1" lang="zh-CN" sz="2400"/>
          </a:p>
        </p:txBody>
      </p:sp>
      <p:sp>
        <p:nvSpPr>
          <p:cNvPr id="22" name="标题 1"/>
          <p:cNvSpPr/>
          <p:nvPr/>
        </p:nvSpPr>
        <p:spPr>
          <a:xfrm>
            <a:off x="485648" y="250490"/>
            <a:ext cx="10377569" cy="536419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9999"/>
              </a:lnSpc>
            </a:pPr>
            <a:r>
              <a:rPr altLang="zh-CN" kumimoji="1" lang="en-US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三农问题概念</a:t>
            </a:r>
            <a:endParaRPr altLang="en-US" kumimoji="1" lang="zh-CN"/>
          </a:p>
        </p:txBody>
      </p:sp>
      <p:grpSp>
        <p:nvGrpSpPr>
          <p:cNvPr id="23" name="组合 22"/>
          <p:cNvGrpSpPr/>
          <p:nvPr/>
        </p:nvGrpSpPr>
        <p:grpSpPr>
          <a:xfrm>
            <a:off x="457564" y="809420"/>
            <a:ext cx="6035641" cy="123340"/>
            <a:chOff x="457564" y="809420"/>
            <a:chExt cx="6035641" cy="123340"/>
          </a:xfrm>
        </p:grpSpPr>
        <p:sp>
          <p:nvSpPr>
            <p:cNvPr id="24" name="标题 1"/>
            <p:cNvSpPr/>
            <p:nvPr/>
          </p:nvSpPr>
          <p:spPr>
            <a:xfrm>
              <a:off x="457564" y="809420"/>
              <a:ext cx="540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5" name="标题 1"/>
            <p:cNvSpPr/>
            <p:nvPr/>
          </p:nvSpPr>
          <p:spPr>
            <a:xfrm>
              <a:off x="1201205" y="809420"/>
              <a:ext cx="5292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6" name="标题 1"/>
            <p:cNvSpPr/>
            <p:nvPr/>
          </p:nvSpPr>
          <p:spPr>
            <a:xfrm rot="3716912">
              <a:off x="958620" y="860252"/>
              <a:ext cx="126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7" name="标题 1"/>
            <p:cNvSpPr/>
            <p:nvPr/>
          </p:nvSpPr>
          <p:spPr>
            <a:xfrm rot="19590420">
              <a:off x="1026033" y="862616"/>
              <a:ext cx="1944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20" grpId="0"/>
    </p:bldLst>
  </p:timing>
</p:sld>
</file>

<file path=ppt/slides/slide5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" name="标题 1"/>
          <p:cNvSpPr/>
          <p:nvPr/>
        </p:nvSpPr>
        <p:spPr>
          <a:xfrm>
            <a:off x="1675055" y="1369654"/>
            <a:ext cx="6278280" cy="1125281"/>
          </a:xfrm>
          <a:prstGeom prst="roundRect">
            <a:avLst>
              <a:gd name="adj" fmla="val 13826"/>
            </a:avLst>
          </a:prstGeom>
          <a:solidFill>
            <a:schemeClr val="bg1"/>
          </a:solidFill>
          <a:ln w="9525" cap="flat">
            <a:noFill/>
            <a:miter lim="0"/>
          </a:ln>
          <a:effectLst>
            <a:outerShdw blurRad="381000" dist="190500" dir="5400000" sx="102000" sy="102000" algn="t" rotWithShape="0">
              <a:schemeClr val="accent1">
                <a:alpha val="10000"/>
                <a:lumMod val="5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4" name="标题 1"/>
          <p:cNvSpPr/>
          <p:nvPr/>
        </p:nvSpPr>
        <p:spPr>
          <a:xfrm>
            <a:off x="1675055" y="1322049"/>
            <a:ext cx="1021368" cy="1172888"/>
          </a:xfrm>
          <a:custGeom>
            <a:avLst/>
            <a:gdLst>
              <a:gd name="connsiteX0" fmla="*/ 155581 w 1021368"/>
              <a:gd name="connsiteY0" fmla="*/ 0 h 1125281"/>
              <a:gd name="connsiteX1" fmla="*/ 1021368 w 1021368"/>
              <a:gd name="connsiteY1" fmla="*/ 0 h 1125281"/>
              <a:gd name="connsiteX2" fmla="*/ 1021368 w 1021368"/>
              <a:gd name="connsiteY2" fmla="*/ 1125281 h 1125281"/>
              <a:gd name="connsiteX3" fmla="*/ 155581 w 1021368"/>
              <a:gd name="connsiteY3" fmla="*/ 1125281 h 1125281"/>
              <a:gd name="connsiteX4" fmla="*/ 0 w 1021368"/>
              <a:gd name="connsiteY4" fmla="*/ 969700 h 1125281"/>
              <a:gd name="connsiteX5" fmla="*/ 0 w 1021368"/>
              <a:gd name="connsiteY5" fmla="*/ 155581 h 1125281"/>
              <a:gd name="connsiteX6" fmla="*/ 155581 w 1021368"/>
              <a:gd name="connsiteY6" fmla="*/ 0 h 1125281"/>
            </a:gdLst>
            <a:ahLst/>
            <a:cxnLst/>
            <a:rect l="l" t="t" r="r" b="b"/>
            <a:pathLst>
              <a:path h="1125281" w="1021368">
                <a:moveTo>
                  <a:pt x="155581" y="0"/>
                </a:moveTo>
                <a:lnTo>
                  <a:pt x="1021368" y="0"/>
                </a:lnTo>
                <a:lnTo>
                  <a:pt x="1021368" y="1125281"/>
                </a:lnTo>
                <a:lnTo>
                  <a:pt x="155581" y="1125281"/>
                </a:lnTo>
                <a:cubicBezTo>
                  <a:pt x="69656" y="1125281"/>
                  <a:pt x="0" y="1055625"/>
                  <a:pt x="0" y="969700"/>
                </a:cubicBezTo>
                <a:lnTo>
                  <a:pt x="0" y="155581"/>
                </a:lnTo>
                <a:cubicBezTo>
                  <a:pt x="0" y="69656"/>
                  <a:pt x="69656" y="0"/>
                  <a:pt x="15558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  <a:lumMod val="60000"/>
                  <a:lumOff val="40000"/>
                </a:schemeClr>
              </a:gs>
              <a:gs pos="86000">
                <a:schemeClr val="accent1">
                  <a:alpha val="100000"/>
                </a:schemeClr>
              </a:gs>
            </a:gsLst>
            <a:lin ang="3240000" scaled="0"/>
          </a:gradFill>
          <a:ln w="9525" cap="flat">
            <a:noFill/>
            <a:miter lim="0"/>
          </a:ln>
          <a:effectLst>
            <a:outerShdw blurRad="190500" dist="127000" dir="5400000" sx="105000" sy="105000" algn="t" rotWithShape="0">
              <a:schemeClr val="accent2">
                <a:alpha val="20000"/>
                <a:lumMod val="5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5" name="标题 1"/>
          <p:cNvSpPr/>
          <p:nvPr/>
        </p:nvSpPr>
        <p:spPr>
          <a:xfrm>
            <a:off x="1917833" y="1656176"/>
            <a:ext cx="552746" cy="552746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ahLst/>
            <a:cxnLst/>
            <a:rect l="l" t="t" r="r" b="b"/>
            <a:pathLst>
              <a:path h="720000" w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6" name="标题 1"/>
          <p:cNvSpPr/>
          <p:nvPr/>
        </p:nvSpPr>
        <p:spPr>
          <a:xfrm>
            <a:off x="3804009" y="2890162"/>
            <a:ext cx="6457564" cy="1125281"/>
          </a:xfrm>
          <a:prstGeom prst="roundRect">
            <a:avLst>
              <a:gd name="adj" fmla="val 13826"/>
            </a:avLst>
          </a:prstGeom>
          <a:solidFill>
            <a:schemeClr val="bg1"/>
          </a:solidFill>
          <a:ln w="9525" cap="flat">
            <a:noFill/>
            <a:miter lim="0"/>
          </a:ln>
          <a:effectLst>
            <a:outerShdw blurRad="381000" dist="190500" dir="5400000" sx="102000" sy="102000" algn="t" rotWithShape="0">
              <a:schemeClr val="accent1">
                <a:alpha val="10000"/>
                <a:lumMod val="5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7" name="标题 1"/>
          <p:cNvSpPr/>
          <p:nvPr/>
        </p:nvSpPr>
        <p:spPr>
          <a:xfrm>
            <a:off x="3804009" y="2890163"/>
            <a:ext cx="1021368" cy="1125281"/>
          </a:xfrm>
          <a:custGeom>
            <a:avLst/>
            <a:gdLst>
              <a:gd name="connsiteX0" fmla="*/ 155581 w 1021368"/>
              <a:gd name="connsiteY0" fmla="*/ 0 h 1125281"/>
              <a:gd name="connsiteX1" fmla="*/ 1021368 w 1021368"/>
              <a:gd name="connsiteY1" fmla="*/ 0 h 1125281"/>
              <a:gd name="connsiteX2" fmla="*/ 1021368 w 1021368"/>
              <a:gd name="connsiteY2" fmla="*/ 1125281 h 1125281"/>
              <a:gd name="connsiteX3" fmla="*/ 155581 w 1021368"/>
              <a:gd name="connsiteY3" fmla="*/ 1125281 h 1125281"/>
              <a:gd name="connsiteX4" fmla="*/ 0 w 1021368"/>
              <a:gd name="connsiteY4" fmla="*/ 969700 h 1125281"/>
              <a:gd name="connsiteX5" fmla="*/ 0 w 1021368"/>
              <a:gd name="connsiteY5" fmla="*/ 155581 h 1125281"/>
              <a:gd name="connsiteX6" fmla="*/ 155581 w 1021368"/>
              <a:gd name="connsiteY6" fmla="*/ 0 h 1125281"/>
            </a:gdLst>
            <a:ahLst/>
            <a:cxnLst/>
            <a:rect l="l" t="t" r="r" b="b"/>
            <a:pathLst>
              <a:path h="1125281" w="1021368">
                <a:moveTo>
                  <a:pt x="155581" y="0"/>
                </a:moveTo>
                <a:lnTo>
                  <a:pt x="1021368" y="0"/>
                </a:lnTo>
                <a:lnTo>
                  <a:pt x="1021368" y="1125281"/>
                </a:lnTo>
                <a:lnTo>
                  <a:pt x="155581" y="1125281"/>
                </a:lnTo>
                <a:cubicBezTo>
                  <a:pt x="69656" y="1125281"/>
                  <a:pt x="0" y="1055625"/>
                  <a:pt x="0" y="969700"/>
                </a:cubicBezTo>
                <a:lnTo>
                  <a:pt x="0" y="155581"/>
                </a:lnTo>
                <a:cubicBezTo>
                  <a:pt x="0" y="69656"/>
                  <a:pt x="69656" y="0"/>
                  <a:pt x="155581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86000">
                <a:schemeClr val="accent2">
                  <a:lumMod val="75000"/>
                </a:schemeClr>
              </a:gs>
            </a:gsLst>
            <a:lin ang="3240000" scaled="0"/>
          </a:gradFill>
          <a:ln w="9525" cap="flat">
            <a:noFill/>
            <a:miter lim="0"/>
          </a:ln>
          <a:effectLst>
            <a:outerShdw blurRad="190500" dist="127000" dir="5400000" sx="105000" sy="105000" algn="t" rotWithShape="0">
              <a:schemeClr val="accent2">
                <a:alpha val="20000"/>
                <a:lumMod val="5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8" name="标题 1"/>
          <p:cNvSpPr/>
          <p:nvPr/>
        </p:nvSpPr>
        <p:spPr>
          <a:xfrm>
            <a:off x="4046787" y="3192315"/>
            <a:ext cx="552746" cy="520975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h="1412736" w="1498885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9" name="标题 1"/>
          <p:cNvSpPr/>
          <p:nvPr/>
        </p:nvSpPr>
        <p:spPr>
          <a:xfrm>
            <a:off x="2868085" y="4410670"/>
            <a:ext cx="6278280" cy="1125281"/>
          </a:xfrm>
          <a:prstGeom prst="roundRect">
            <a:avLst>
              <a:gd name="adj" fmla="val 13826"/>
            </a:avLst>
          </a:prstGeom>
          <a:solidFill>
            <a:schemeClr val="bg1"/>
          </a:solidFill>
          <a:ln w="9525" cap="flat">
            <a:noFill/>
            <a:miter lim="0"/>
          </a:ln>
          <a:effectLst>
            <a:outerShdw blurRad="381000" dist="190500" dir="5400000" sx="102000" sy="102000" algn="t" rotWithShape="0">
              <a:schemeClr val="accent1">
                <a:alpha val="10000"/>
                <a:lumMod val="5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0" name="标题 1"/>
          <p:cNvSpPr/>
          <p:nvPr/>
        </p:nvSpPr>
        <p:spPr>
          <a:xfrm>
            <a:off x="2868085" y="4410671"/>
            <a:ext cx="1021368" cy="1125281"/>
          </a:xfrm>
          <a:custGeom>
            <a:avLst/>
            <a:gdLst>
              <a:gd name="connsiteX0" fmla="*/ 155581 w 1021368"/>
              <a:gd name="connsiteY0" fmla="*/ 0 h 1125281"/>
              <a:gd name="connsiteX1" fmla="*/ 1021368 w 1021368"/>
              <a:gd name="connsiteY1" fmla="*/ 0 h 1125281"/>
              <a:gd name="connsiteX2" fmla="*/ 1021368 w 1021368"/>
              <a:gd name="connsiteY2" fmla="*/ 1125281 h 1125281"/>
              <a:gd name="connsiteX3" fmla="*/ 155581 w 1021368"/>
              <a:gd name="connsiteY3" fmla="*/ 1125281 h 1125281"/>
              <a:gd name="connsiteX4" fmla="*/ 0 w 1021368"/>
              <a:gd name="connsiteY4" fmla="*/ 969700 h 1125281"/>
              <a:gd name="connsiteX5" fmla="*/ 0 w 1021368"/>
              <a:gd name="connsiteY5" fmla="*/ 155581 h 1125281"/>
              <a:gd name="connsiteX6" fmla="*/ 155581 w 1021368"/>
              <a:gd name="connsiteY6" fmla="*/ 0 h 1125281"/>
            </a:gdLst>
            <a:ahLst/>
            <a:cxnLst/>
            <a:rect l="l" t="t" r="r" b="b"/>
            <a:pathLst>
              <a:path h="1125281" w="1021368">
                <a:moveTo>
                  <a:pt x="155581" y="0"/>
                </a:moveTo>
                <a:lnTo>
                  <a:pt x="1021368" y="0"/>
                </a:lnTo>
                <a:lnTo>
                  <a:pt x="1021368" y="1125281"/>
                </a:lnTo>
                <a:lnTo>
                  <a:pt x="155581" y="1125281"/>
                </a:lnTo>
                <a:cubicBezTo>
                  <a:pt x="69656" y="1125281"/>
                  <a:pt x="0" y="1055625"/>
                  <a:pt x="0" y="969700"/>
                </a:cubicBezTo>
                <a:lnTo>
                  <a:pt x="0" y="155581"/>
                </a:lnTo>
                <a:cubicBezTo>
                  <a:pt x="0" y="69656"/>
                  <a:pt x="69656" y="0"/>
                  <a:pt x="15558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100000"/>
                  <a:lumMod val="60000"/>
                  <a:lumOff val="40000"/>
                </a:schemeClr>
              </a:gs>
              <a:gs pos="86000">
                <a:schemeClr val="accent1">
                  <a:alpha val="100000"/>
                </a:schemeClr>
              </a:gs>
            </a:gsLst>
            <a:lin ang="3240000" scaled="0"/>
          </a:gradFill>
          <a:ln w="9525" cap="flat">
            <a:noFill/>
            <a:miter lim="0"/>
          </a:ln>
          <a:effectLst>
            <a:outerShdw blurRad="190500" dist="127000" dir="5400000" sx="105000" sy="105000" algn="t" rotWithShape="0">
              <a:schemeClr val="accent2">
                <a:alpha val="20000"/>
                <a:lumMod val="5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1" name="标题 1"/>
          <p:cNvSpPr/>
          <p:nvPr/>
        </p:nvSpPr>
        <p:spPr>
          <a:xfrm>
            <a:off x="3110903" y="4696938"/>
            <a:ext cx="552665" cy="552746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h="1600088" w="1599855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2" name="标题 1"/>
          <p:cNvSpPr/>
          <p:nvPr/>
        </p:nvSpPr>
        <p:spPr>
          <a:xfrm>
            <a:off x="2762625" y="1322048"/>
            <a:ext cx="4997648" cy="341782"/>
          </a:xfrm>
          <a:prstGeom prst="rect">
            <a:avLst/>
          </a:prstGeom>
          <a:noFill/>
          <a:ln w="12700" cap="sq">
            <a:noFill/>
          </a:ln>
          <a:effectLst/>
        </p:spPr>
        <p:txBody>
          <a:bodyPr vert="horz" wrap="square" lIns="64008" tIns="32004" rIns="64008" bIns="32004" rtlCol="0" anchor="ctr"/>
          <a:lstStyle/>
          <a:p>
            <a:pPr algn="l">
              <a:lnSpc>
                <a:spcPct val="110000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关系国计民生</a:t>
            </a:r>
            <a:endParaRPr altLang="en-US" kumimoji="1" lang="zh-CN" sz="2400"/>
          </a:p>
        </p:txBody>
      </p:sp>
      <p:sp>
        <p:nvSpPr>
          <p:cNvPr id="13" name="标题 1"/>
          <p:cNvSpPr/>
          <p:nvPr/>
        </p:nvSpPr>
        <p:spPr>
          <a:xfrm>
            <a:off x="2762625" y="1636512"/>
            <a:ext cx="5003800" cy="766072"/>
          </a:xfrm>
          <a:prstGeom prst="rect">
            <a:avLst/>
          </a:prstGeom>
          <a:noFill/>
          <a:ln w="12700" cap="sq">
            <a:noFill/>
          </a:ln>
        </p:spPr>
        <p:txBody>
          <a:bodyPr vert="horz" wrap="square" lIns="38102" tIns="38102" rIns="38102" bIns="38102" rtlCol="0" anchor="t"/>
          <a:lstStyle/>
          <a:p>
            <a:pPr algn="l">
              <a:lnSpc>
                <a:spcPct val="150000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农业生产保障粮食安全，稳定物价</a:t>
            </a:r>
            <a:r>
              <a:rPr altLang="zh-CN" dirty="0" kumimoji="1" lang="en-US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农村稳定是社会和谐的重要基础</a:t>
            </a:r>
            <a:r>
              <a:rPr altLang="zh-CN" dirty="0" kumimoji="1" lang="en-US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14" name="标题 1"/>
          <p:cNvSpPr/>
          <p:nvPr/>
        </p:nvSpPr>
        <p:spPr>
          <a:xfrm>
            <a:off x="5023225" y="2884148"/>
            <a:ext cx="4997648" cy="341782"/>
          </a:xfrm>
          <a:prstGeom prst="rect">
            <a:avLst/>
          </a:prstGeom>
          <a:noFill/>
          <a:ln w="12700" cap="sq">
            <a:noFill/>
          </a:ln>
          <a:effectLst/>
        </p:spPr>
        <p:txBody>
          <a:bodyPr vert="horz" wrap="square" lIns="64008" tIns="32004" rIns="64008" bIns="32004" rtlCol="0" anchor="ctr"/>
          <a:lstStyle/>
          <a:p>
            <a:pPr algn="l">
              <a:lnSpc>
                <a:spcPct val="110000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是全党工作重心</a:t>
            </a:r>
            <a:endParaRPr altLang="en-US" kumimoji="1" lang="zh-CN" sz="2400"/>
          </a:p>
        </p:txBody>
      </p:sp>
      <p:sp>
        <p:nvSpPr>
          <p:cNvPr id="15" name="标题 1"/>
          <p:cNvSpPr/>
          <p:nvPr/>
        </p:nvSpPr>
        <p:spPr>
          <a:xfrm>
            <a:off x="5022030" y="3241551"/>
            <a:ext cx="5003800" cy="766072"/>
          </a:xfrm>
          <a:prstGeom prst="rect">
            <a:avLst/>
          </a:prstGeom>
          <a:noFill/>
          <a:ln w="12700" cap="sq">
            <a:noFill/>
          </a:ln>
        </p:spPr>
        <p:txBody>
          <a:bodyPr vert="horz" wrap="square" lIns="38102" tIns="38102" rIns="38102" bIns="38102" rtlCol="0" anchor="t"/>
          <a:lstStyle/>
          <a:p>
            <a:pPr algn="l">
              <a:lnSpc>
                <a:spcPct val="150000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党中央高度重视三农问题，出台多项政策</a:t>
            </a:r>
            <a:r>
              <a:rPr altLang="zh-CN" dirty="0" kumimoji="1" lang="en-US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三农工作是实现全面小康的关键</a:t>
            </a:r>
            <a:r>
              <a:rPr altLang="zh-CN" dirty="0" kumimoji="1" lang="en-US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16" name="标题 1"/>
          <p:cNvSpPr/>
          <p:nvPr/>
        </p:nvSpPr>
        <p:spPr>
          <a:xfrm>
            <a:off x="4045325" y="4408148"/>
            <a:ext cx="4997648" cy="341782"/>
          </a:xfrm>
          <a:prstGeom prst="rect">
            <a:avLst/>
          </a:prstGeom>
          <a:noFill/>
          <a:ln w="12700" cap="sq">
            <a:noFill/>
          </a:ln>
          <a:effectLst/>
        </p:spPr>
        <p:txBody>
          <a:bodyPr vert="horz" wrap="square" lIns="64008" tIns="32004" rIns="64008" bIns="32004" rtlCol="0" anchor="ctr"/>
          <a:lstStyle/>
          <a:p>
            <a:pPr algn="l">
              <a:lnSpc>
                <a:spcPct val="110000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国家稳定发展基石</a:t>
            </a:r>
            <a:endParaRPr altLang="en-US" kumimoji="1" lang="zh-CN" sz="2400"/>
          </a:p>
        </p:txBody>
      </p:sp>
      <p:sp>
        <p:nvSpPr>
          <p:cNvPr id="17" name="标题 1"/>
          <p:cNvSpPr/>
          <p:nvPr/>
        </p:nvSpPr>
        <p:spPr>
          <a:xfrm>
            <a:off x="4044130" y="4765551"/>
            <a:ext cx="5003800" cy="766072"/>
          </a:xfrm>
          <a:prstGeom prst="rect">
            <a:avLst/>
          </a:prstGeom>
          <a:noFill/>
          <a:ln w="12700" cap="sq">
            <a:noFill/>
          </a:ln>
        </p:spPr>
        <p:txBody>
          <a:bodyPr vert="horz" wrap="square" lIns="38102" tIns="38102" rIns="38102" bIns="38102" rtlCol="0" anchor="t"/>
          <a:lstStyle/>
          <a:p>
            <a:pPr algn="l">
              <a:lnSpc>
                <a:spcPct val="150000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农业农村现代化是国家现代化的重要标志</a:t>
            </a:r>
            <a:r>
              <a:rPr altLang="zh-CN" dirty="0" kumimoji="1" lang="en-US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农民富裕是国家富强的重要体现</a:t>
            </a:r>
            <a:r>
              <a:rPr altLang="zh-CN" dirty="0" kumimoji="1" lang="en-US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18" name="标题 1"/>
          <p:cNvSpPr/>
          <p:nvPr/>
        </p:nvSpPr>
        <p:spPr>
          <a:xfrm>
            <a:off x="485648" y="250490"/>
            <a:ext cx="10377569" cy="536419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9999"/>
              </a:lnSpc>
            </a:pPr>
            <a:r>
              <a:rPr altLang="zh-CN" kumimoji="1" lang="en-US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三农问题重要性</a:t>
            </a:r>
            <a:endParaRPr altLang="en-US" kumimoji="1" lang="zh-CN"/>
          </a:p>
        </p:txBody>
      </p:sp>
      <p:grpSp>
        <p:nvGrpSpPr>
          <p:cNvPr id="19" name="组合 18"/>
          <p:cNvGrpSpPr/>
          <p:nvPr/>
        </p:nvGrpSpPr>
        <p:grpSpPr>
          <a:xfrm>
            <a:off x="457564" y="809420"/>
            <a:ext cx="6035641" cy="123340"/>
            <a:chOff x="457564" y="809420"/>
            <a:chExt cx="6035641" cy="123340"/>
          </a:xfrm>
        </p:grpSpPr>
        <p:sp>
          <p:nvSpPr>
            <p:cNvPr id="20" name="标题 1"/>
            <p:cNvSpPr/>
            <p:nvPr/>
          </p:nvSpPr>
          <p:spPr>
            <a:xfrm>
              <a:off x="457564" y="809420"/>
              <a:ext cx="540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1" name="标题 1"/>
            <p:cNvSpPr/>
            <p:nvPr/>
          </p:nvSpPr>
          <p:spPr>
            <a:xfrm>
              <a:off x="1201205" y="809420"/>
              <a:ext cx="5292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2" name="标题 1"/>
            <p:cNvSpPr/>
            <p:nvPr/>
          </p:nvSpPr>
          <p:spPr>
            <a:xfrm rot="3716912">
              <a:off x="958620" y="860252"/>
              <a:ext cx="126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3" name="标题 1"/>
            <p:cNvSpPr/>
            <p:nvPr/>
          </p:nvSpPr>
          <p:spPr>
            <a:xfrm rot="19590420">
              <a:off x="1026033" y="862616"/>
              <a:ext cx="1944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</p:bldLst>
  </p:timing>
</p:sld>
</file>

<file path=ppt/slides/slide6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/>
        </p:nvSpPr>
        <p:spPr>
          <a:xfrm flipH="1">
            <a:off x="-2380" y="0"/>
            <a:ext cx="12196761" cy="68580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pic>
        <p:nvPicPr>
          <p:cNvPr id="3" name="图片 2"/>
          <p:cNvPicPr/>
          <p:nvPr/>
        </p:nvPicPr>
        <p:blipFill>
          <a:blip r:embed="rId2">
            <a:alphaModFix/>
          </a:blip>
          <a:srcRect l="21931" t="10845" r="8194" b="18"/>
          <a:stretch>
            <a:fillRect/>
          </a:stretch>
        </p:blipFill>
        <p:spPr>
          <a:xfrm flipH="1">
            <a:off x="1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/>
            <a:rect l="l" t="t" r="r" b="b"/>
            <a:pathLst>
              <a:path h="6858000" w="12192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12700">
            <a:noFill/>
          </a:ln>
        </p:spPr>
      </p:pic>
      <p:sp>
        <p:nvSpPr>
          <p:cNvPr id="4" name="标题 1"/>
          <p:cNvSpPr/>
          <p:nvPr/>
        </p:nvSpPr>
        <p:spPr>
          <a:xfrm flipH="1">
            <a:off x="136706" y="173736"/>
            <a:ext cx="11918589" cy="6510528"/>
          </a:xfrm>
          <a:prstGeom prst="plaque">
            <a:avLst>
              <a:gd name="adj" fmla="val 5668"/>
            </a:avLst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/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5" name="标题 1"/>
          <p:cNvSpPr/>
          <p:nvPr/>
        </p:nvSpPr>
        <p:spPr>
          <a:xfrm flipH="1">
            <a:off x="272981" y="270050"/>
            <a:ext cx="11646040" cy="6317901"/>
          </a:xfrm>
          <a:prstGeom prst="plaque">
            <a:avLst>
              <a:gd name="adj" fmla="val 5358"/>
            </a:avLst>
          </a:prstGeom>
          <a:solidFill>
            <a:schemeClr val="bg1">
              <a:alpha val="91000"/>
            </a:schemeClr>
          </a:solidFill>
          <a:ln w="12700" cap="flat">
            <a:solidFill>
              <a:schemeClr val="accent3">
                <a:lumMod val="50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6" name="标题 1"/>
          <p:cNvSpPr/>
          <p:nvPr/>
        </p:nvSpPr>
        <p:spPr>
          <a:xfrm flipH="1">
            <a:off x="272981" y="270050"/>
            <a:ext cx="11646040" cy="6317901"/>
          </a:xfrm>
          <a:prstGeom prst="plaque">
            <a:avLst>
              <a:gd name="adj" fmla="val 5358"/>
            </a:avLst>
          </a:prstGeom>
          <a:gradFill>
            <a:gsLst>
              <a:gs pos="62000">
                <a:schemeClr val="accent3">
                  <a:alpha val="10000"/>
                </a:schemeClr>
              </a:gs>
              <a:gs pos="84000">
                <a:schemeClr val="accent2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lin ang="5400000" scaled="0"/>
          </a:gradFill>
          <a:ln w="12700" cap="flat">
            <a:solidFill>
              <a:schemeClr val="accent1"/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7" name="标题 1"/>
          <p:cNvSpPr/>
          <p:nvPr/>
        </p:nvSpPr>
        <p:spPr>
          <a:xfrm flipH="1">
            <a:off x="136706" y="173736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8" name="标题 1"/>
          <p:cNvSpPr/>
          <p:nvPr/>
        </p:nvSpPr>
        <p:spPr>
          <a:xfrm flipH="1">
            <a:off x="136706" y="6535983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9" name="标题 1"/>
          <p:cNvSpPr/>
          <p:nvPr/>
        </p:nvSpPr>
        <p:spPr>
          <a:xfrm>
            <a:off x="219126" y="2005366"/>
            <a:ext cx="9687208" cy="4703146"/>
          </a:xfrm>
          <a:custGeom>
            <a:avLst/>
            <a:gdLst>
              <a:gd name="connsiteX0" fmla="*/ 9215302 w 9687208"/>
              <a:gd name="connsiteY0" fmla="*/ 0 h 4703146"/>
              <a:gd name="connsiteX1" fmla="*/ 434095 w 9687208"/>
              <a:gd name="connsiteY1" fmla="*/ 0 h 4703146"/>
              <a:gd name="connsiteX2" fmla="*/ 190024 w 9687208"/>
              <a:gd name="connsiteY2" fmla="*/ 241266 h 4703146"/>
              <a:gd name="connsiteX3" fmla="*/ 190024 w 9687208"/>
              <a:gd name="connsiteY3" fmla="*/ 369020 h 4703146"/>
              <a:gd name="connsiteX4" fmla="*/ 167429 w 9687208"/>
              <a:gd name="connsiteY4" fmla="*/ 371272 h 4703146"/>
              <a:gd name="connsiteX5" fmla="*/ 22039 w 9687208"/>
              <a:gd name="connsiteY5" fmla="*/ 442208 h 4703146"/>
              <a:gd name="connsiteX6" fmla="*/ 0 w 9687208"/>
              <a:gd name="connsiteY6" fmla="*/ 464520 h 4703146"/>
              <a:gd name="connsiteX7" fmla="*/ 0 w 9687208"/>
              <a:gd name="connsiteY7" fmla="*/ 4364633 h 4703146"/>
              <a:gd name="connsiteX8" fmla="*/ 338513 w 9687208"/>
              <a:gd name="connsiteY8" fmla="*/ 4703146 h 4703146"/>
              <a:gd name="connsiteX9" fmla="*/ 9426310 w 9687208"/>
              <a:gd name="connsiteY9" fmla="*/ 4703146 h 4703146"/>
              <a:gd name="connsiteX10" fmla="*/ 9440193 w 9687208"/>
              <a:gd name="connsiteY10" fmla="*/ 4682792 h 4703146"/>
              <a:gd name="connsiteX11" fmla="*/ 9459373 w 9687208"/>
              <a:gd name="connsiteY11" fmla="*/ 4588881 h 4703146"/>
              <a:gd name="connsiteX12" fmla="*/ 9459373 w 9687208"/>
              <a:gd name="connsiteY12" fmla="*/ 4450131 h 4703146"/>
              <a:gd name="connsiteX13" fmla="*/ 9491139 w 9687208"/>
              <a:gd name="connsiteY13" fmla="*/ 4440384 h 4703146"/>
              <a:gd name="connsiteX14" fmla="*/ 9687208 w 9687208"/>
              <a:gd name="connsiteY14" fmla="*/ 4147985 h 4703146"/>
              <a:gd name="connsiteX15" fmla="*/ 9687208 w 9687208"/>
              <a:gd name="connsiteY15" fmla="*/ 682161 h 4703146"/>
              <a:gd name="connsiteX16" fmla="*/ 9491139 w 9687208"/>
              <a:gd name="connsiteY16" fmla="*/ 389763 h 4703146"/>
              <a:gd name="connsiteX17" fmla="*/ 9459373 w 9687208"/>
              <a:gd name="connsiteY17" fmla="*/ 380015 h 4703146"/>
              <a:gd name="connsiteX18" fmla="*/ 9459373 w 9687208"/>
              <a:gd name="connsiteY18" fmla="*/ 241266 h 4703146"/>
              <a:gd name="connsiteX19" fmla="*/ 9215302 w 9687208"/>
              <a:gd name="connsiteY19" fmla="*/ 0 h 4703146"/>
            </a:gdLst>
            <a:ahLst/>
            <a:cxnLst/>
            <a:rect l="l" t="t" r="r" b="b"/>
            <a:pathLst>
              <a:path h="4703146" w="9687208">
                <a:moveTo>
                  <a:pt x="9215302" y="0"/>
                </a:moveTo>
                <a:lnTo>
                  <a:pt x="434095" y="0"/>
                </a:lnTo>
                <a:cubicBezTo>
                  <a:pt x="299299" y="0"/>
                  <a:pt x="190024" y="108018"/>
                  <a:pt x="190024" y="241266"/>
                </a:cubicBezTo>
                <a:lnTo>
                  <a:pt x="190024" y="369020"/>
                </a:lnTo>
                <a:lnTo>
                  <a:pt x="167429" y="371272"/>
                </a:lnTo>
                <a:cubicBezTo>
                  <a:pt x="112572" y="382368"/>
                  <a:pt x="62811" y="407296"/>
                  <a:pt x="22039" y="442208"/>
                </a:cubicBezTo>
                <a:lnTo>
                  <a:pt x="0" y="464520"/>
                </a:lnTo>
                <a:lnTo>
                  <a:pt x="0" y="4364633"/>
                </a:lnTo>
                <a:cubicBezTo>
                  <a:pt x="186956" y="4364633"/>
                  <a:pt x="338513" y="4516190"/>
                  <a:pt x="338513" y="4703146"/>
                </a:cubicBezTo>
                <a:lnTo>
                  <a:pt x="9426310" y="4703146"/>
                </a:lnTo>
                <a:lnTo>
                  <a:pt x="9440193" y="4682792"/>
                </a:lnTo>
                <a:cubicBezTo>
                  <a:pt x="9452543" y="4653927"/>
                  <a:pt x="9459373" y="4622193"/>
                  <a:pt x="9459373" y="4588881"/>
                </a:cubicBezTo>
                <a:lnTo>
                  <a:pt x="9459373" y="4450131"/>
                </a:lnTo>
                <a:lnTo>
                  <a:pt x="9491139" y="4440384"/>
                </a:lnTo>
                <a:cubicBezTo>
                  <a:pt x="9606361" y="4392210"/>
                  <a:pt x="9687208" y="4279430"/>
                  <a:pt x="9687208" y="4147985"/>
                </a:cubicBezTo>
                <a:lnTo>
                  <a:pt x="9687208" y="682161"/>
                </a:lnTo>
                <a:cubicBezTo>
                  <a:pt x="9687208" y="550717"/>
                  <a:pt x="9606361" y="437938"/>
                  <a:pt x="9491139" y="389763"/>
                </a:cubicBezTo>
                <a:lnTo>
                  <a:pt x="9459373" y="380015"/>
                </a:lnTo>
                <a:lnTo>
                  <a:pt x="9459373" y="241266"/>
                </a:lnTo>
                <a:cubicBezTo>
                  <a:pt x="9459373" y="108018"/>
                  <a:pt x="9350099" y="0"/>
                  <a:pt x="9215302" y="0"/>
                </a:cubicBezTo>
                <a:close/>
              </a:path>
            </a:pathLst>
          </a:custGeom>
          <a:blipFill>
            <a:blip r:embed="rId3"/>
            <a:srcRect/>
            <a:stretch>
              <a:fillRect l="-1249" r="-1249"/>
            </a:stretch>
          </a:blipFill>
          <a:ln w="127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altLang="en-US" kumimoji="1" lang="zh-CN"/>
          </a:p>
        </p:txBody>
      </p:sp>
      <p:sp>
        <p:nvSpPr>
          <p:cNvPr id="10" name="标题 1"/>
          <p:cNvSpPr/>
          <p:nvPr/>
        </p:nvSpPr>
        <p:spPr>
          <a:xfrm flipH="1">
            <a:off x="11907014" y="6535983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1" name="标题 1"/>
          <p:cNvSpPr/>
          <p:nvPr/>
        </p:nvSpPr>
        <p:spPr>
          <a:xfrm flipH="1">
            <a:off x="231146" y="594215"/>
            <a:ext cx="6067413" cy="5669569"/>
          </a:xfrm>
          <a:custGeom>
            <a:avLst/>
            <a:gdLst>
              <a:gd name="connsiteX0" fmla="*/ 2711821 w 5959916"/>
              <a:gd name="connsiteY0" fmla="*/ 5245879 h 5274968"/>
              <a:gd name="connsiteX1" fmla="*/ 2747974 w 5959916"/>
              <a:gd name="connsiteY1" fmla="*/ 5247526 h 5274968"/>
              <a:gd name="connsiteX2" fmla="*/ 2689799 w 5959916"/>
              <a:gd name="connsiteY2" fmla="*/ 5260699 h 5274968"/>
              <a:gd name="connsiteX3" fmla="*/ 2676078 w 5959916"/>
              <a:gd name="connsiteY3" fmla="*/ 5247526 h 5274968"/>
              <a:gd name="connsiteX4" fmla="*/ 2711821 w 5959916"/>
              <a:gd name="connsiteY4" fmla="*/ 5245879 h 5274968"/>
              <a:gd name="connsiteX5" fmla="*/ 2554788 w 5959916"/>
              <a:gd name="connsiteY5" fmla="*/ 5216243 h 5274968"/>
              <a:gd name="connsiteX6" fmla="*/ 2591009 w 5959916"/>
              <a:gd name="connsiteY6" fmla="*/ 5229416 h 5274968"/>
              <a:gd name="connsiteX7" fmla="*/ 2527895 w 5959916"/>
              <a:gd name="connsiteY7" fmla="*/ 5233805 h 5274968"/>
              <a:gd name="connsiteX8" fmla="*/ 2554788 w 5959916"/>
              <a:gd name="connsiteY8" fmla="*/ 5216243 h 5274968"/>
              <a:gd name="connsiteX9" fmla="*/ 3802269 w 5959916"/>
              <a:gd name="connsiteY9" fmla="*/ 5208010 h 5274968"/>
              <a:gd name="connsiteX10" fmla="*/ 3640914 w 5959916"/>
              <a:gd name="connsiteY10" fmla="*/ 5274419 h 5274968"/>
              <a:gd name="connsiteX11" fmla="*/ 3690309 w 5959916"/>
              <a:gd name="connsiteY11" fmla="*/ 5248076 h 5274968"/>
              <a:gd name="connsiteX12" fmla="*/ 3802269 w 5959916"/>
              <a:gd name="connsiteY12" fmla="*/ 5208010 h 5274968"/>
              <a:gd name="connsiteX13" fmla="*/ 2689250 w 5959916"/>
              <a:gd name="connsiteY13" fmla="*/ 5131724 h 5274968"/>
              <a:gd name="connsiteX14" fmla="*/ 2716143 w 5959916"/>
              <a:gd name="connsiteY14" fmla="*/ 5140505 h 5274968"/>
              <a:gd name="connsiteX15" fmla="*/ 2720533 w 5959916"/>
              <a:gd name="connsiteY15" fmla="*/ 5167398 h 5274968"/>
              <a:gd name="connsiteX16" fmla="*/ 2671138 w 5959916"/>
              <a:gd name="connsiteY16" fmla="*/ 5171239 h 5274968"/>
              <a:gd name="connsiteX17" fmla="*/ 2711752 w 5959916"/>
              <a:gd name="connsiteY17" fmla="*/ 5158067 h 5274968"/>
              <a:gd name="connsiteX18" fmla="*/ 2684859 w 5959916"/>
              <a:gd name="connsiteY18" fmla="*/ 5144896 h 5274968"/>
              <a:gd name="connsiteX19" fmla="*/ 2689250 w 5959916"/>
              <a:gd name="connsiteY19" fmla="*/ 5140505 h 5274968"/>
              <a:gd name="connsiteX20" fmla="*/ 2689250 w 5959916"/>
              <a:gd name="connsiteY20" fmla="*/ 5131724 h 5274968"/>
              <a:gd name="connsiteX21" fmla="*/ 2721245 w 5959916"/>
              <a:gd name="connsiteY21" fmla="*/ 5121709 h 5274968"/>
              <a:gd name="connsiteX22" fmla="*/ 2761146 w 5959916"/>
              <a:gd name="connsiteY22" fmla="*/ 5122943 h 5274968"/>
              <a:gd name="connsiteX23" fmla="*/ 2716143 w 5959916"/>
              <a:gd name="connsiteY23" fmla="*/ 5127334 h 5274968"/>
              <a:gd name="connsiteX24" fmla="*/ 2721245 w 5959916"/>
              <a:gd name="connsiteY24" fmla="*/ 5121709 h 5274968"/>
              <a:gd name="connsiteX25" fmla="*/ 2582117 w 5959916"/>
              <a:gd name="connsiteY25" fmla="*/ 5119350 h 5274968"/>
              <a:gd name="connsiteX26" fmla="*/ 2612963 w 5959916"/>
              <a:gd name="connsiteY26" fmla="*/ 5123492 h 5274968"/>
              <a:gd name="connsiteX27" fmla="*/ 2509783 w 5959916"/>
              <a:gd name="connsiteY27" fmla="*/ 5185509 h 5274968"/>
              <a:gd name="connsiteX28" fmla="*/ 2501001 w 5959916"/>
              <a:gd name="connsiteY28" fmla="*/ 5149835 h 5274968"/>
              <a:gd name="connsiteX29" fmla="*/ 2582117 w 5959916"/>
              <a:gd name="connsiteY29" fmla="*/ 5119350 h 5274968"/>
              <a:gd name="connsiteX30" fmla="*/ 3149303 w 5959916"/>
              <a:gd name="connsiteY30" fmla="*/ 5089464 h 5274968"/>
              <a:gd name="connsiteX31" fmla="*/ 3177705 w 5959916"/>
              <a:gd name="connsiteY31" fmla="*/ 5109771 h 5274968"/>
              <a:gd name="connsiteX32" fmla="*/ 3078916 w 5959916"/>
              <a:gd name="connsiteY32" fmla="*/ 5131724 h 5274968"/>
              <a:gd name="connsiteX33" fmla="*/ 2971346 w 5959916"/>
              <a:gd name="connsiteY33" fmla="*/ 5144896 h 5274968"/>
              <a:gd name="connsiteX34" fmla="*/ 3043242 w 5959916"/>
              <a:gd name="connsiteY34" fmla="*/ 5122943 h 5274968"/>
              <a:gd name="connsiteX35" fmla="*/ 3056963 w 5959916"/>
              <a:gd name="connsiteY35" fmla="*/ 5127334 h 5274968"/>
              <a:gd name="connsiteX36" fmla="*/ 3120078 w 5959916"/>
              <a:gd name="connsiteY36" fmla="*/ 5105381 h 5274968"/>
              <a:gd name="connsiteX37" fmla="*/ 3149303 w 5959916"/>
              <a:gd name="connsiteY37" fmla="*/ 5089464 h 5274968"/>
              <a:gd name="connsiteX38" fmla="*/ 4080524 w 5959916"/>
              <a:gd name="connsiteY38" fmla="*/ 5074098 h 5274968"/>
              <a:gd name="connsiteX39" fmla="*/ 3995457 w 5959916"/>
              <a:gd name="connsiteY39" fmla="*/ 5118552 h 5274968"/>
              <a:gd name="connsiteX40" fmla="*/ 3914778 w 5959916"/>
              <a:gd name="connsiteY40" fmla="*/ 5158617 h 5274968"/>
              <a:gd name="connsiteX41" fmla="*/ 3972954 w 5959916"/>
              <a:gd name="connsiteY41" fmla="*/ 5114162 h 5274968"/>
              <a:gd name="connsiteX42" fmla="*/ 4080524 w 5959916"/>
              <a:gd name="connsiteY42" fmla="*/ 5074098 h 5274968"/>
              <a:gd name="connsiteX43" fmla="*/ 3250698 w 5959916"/>
              <a:gd name="connsiteY43" fmla="*/ 5074098 h 5274968"/>
              <a:gd name="connsiteX44" fmla="*/ 3201303 w 5959916"/>
              <a:gd name="connsiteY44" fmla="*/ 5100990 h 5274968"/>
              <a:gd name="connsiteX45" fmla="*/ 3250698 w 5959916"/>
              <a:gd name="connsiteY45" fmla="*/ 5074098 h 5274968"/>
              <a:gd name="connsiteX46" fmla="*/ 2913720 w 5959916"/>
              <a:gd name="connsiteY46" fmla="*/ 5070255 h 5274968"/>
              <a:gd name="connsiteX47" fmla="*/ 2846214 w 5959916"/>
              <a:gd name="connsiteY47" fmla="*/ 5087817 h 5274968"/>
              <a:gd name="connsiteX48" fmla="*/ 2913720 w 5959916"/>
              <a:gd name="connsiteY48" fmla="*/ 5070255 h 5274968"/>
              <a:gd name="connsiteX49" fmla="*/ 2733679 w 5959916"/>
              <a:gd name="connsiteY49" fmla="*/ 5057358 h 5274968"/>
              <a:gd name="connsiteX50" fmla="*/ 2743034 w 5959916"/>
              <a:gd name="connsiteY50" fmla="*/ 5065316 h 5274968"/>
              <a:gd name="connsiteX51" fmla="*/ 2702421 w 5959916"/>
              <a:gd name="connsiteY51" fmla="*/ 5069707 h 5274968"/>
              <a:gd name="connsiteX52" fmla="*/ 2733679 w 5959916"/>
              <a:gd name="connsiteY52" fmla="*/ 5057358 h 5274968"/>
              <a:gd name="connsiteX53" fmla="*/ 4152970 w 5959916"/>
              <a:gd name="connsiteY53" fmla="*/ 5043362 h 5274968"/>
              <a:gd name="connsiteX54" fmla="*/ 4089853 w 5959916"/>
              <a:gd name="connsiteY54" fmla="*/ 5074646 h 5274968"/>
              <a:gd name="connsiteX55" fmla="*/ 4152970 w 5959916"/>
              <a:gd name="connsiteY55" fmla="*/ 5043362 h 5274968"/>
              <a:gd name="connsiteX56" fmla="*/ 3847273 w 5959916"/>
              <a:gd name="connsiteY56" fmla="*/ 5038423 h 5274968"/>
              <a:gd name="connsiteX57" fmla="*/ 3770986 w 5959916"/>
              <a:gd name="connsiteY57" fmla="*/ 5069707 h 5274968"/>
              <a:gd name="connsiteX58" fmla="*/ 3842882 w 5959916"/>
              <a:gd name="connsiteY58" fmla="*/ 5060925 h 5274968"/>
              <a:gd name="connsiteX59" fmla="*/ 3847273 w 5959916"/>
              <a:gd name="connsiteY59" fmla="*/ 5038423 h 5274968"/>
              <a:gd name="connsiteX60" fmla="*/ 2563568 w 5959916"/>
              <a:gd name="connsiteY60" fmla="*/ 5025251 h 5274968"/>
              <a:gd name="connsiteX61" fmla="*/ 2509783 w 5959916"/>
              <a:gd name="connsiteY61" fmla="*/ 5056534 h 5274968"/>
              <a:gd name="connsiteX62" fmla="*/ 2563568 w 5959916"/>
              <a:gd name="connsiteY62" fmla="*/ 5025251 h 5274968"/>
              <a:gd name="connsiteX63" fmla="*/ 2814931 w 5959916"/>
              <a:gd name="connsiteY63" fmla="*/ 5021410 h 5274968"/>
              <a:gd name="connsiteX64" fmla="*/ 2779258 w 5959916"/>
              <a:gd name="connsiteY64" fmla="*/ 5038972 h 5274968"/>
              <a:gd name="connsiteX65" fmla="*/ 2814931 w 5959916"/>
              <a:gd name="connsiteY65" fmla="*/ 5021410 h 5274968"/>
              <a:gd name="connsiteX66" fmla="*/ 3362659 w 5959916"/>
              <a:gd name="connsiteY66" fmla="*/ 5020860 h 5274968"/>
              <a:gd name="connsiteX67" fmla="*/ 3331376 w 5959916"/>
              <a:gd name="connsiteY67" fmla="*/ 5056534 h 5274968"/>
              <a:gd name="connsiteX68" fmla="*/ 3362659 w 5959916"/>
              <a:gd name="connsiteY68" fmla="*/ 5020860 h 5274968"/>
              <a:gd name="connsiteX69" fmla="*/ 2895608 w 5959916"/>
              <a:gd name="connsiteY69" fmla="*/ 4980796 h 5274968"/>
              <a:gd name="connsiteX70" fmla="*/ 2877497 w 5959916"/>
              <a:gd name="connsiteY70" fmla="*/ 5015922 h 5274968"/>
              <a:gd name="connsiteX71" fmla="*/ 2774318 w 5959916"/>
              <a:gd name="connsiteY71" fmla="*/ 5060377 h 5274968"/>
              <a:gd name="connsiteX72" fmla="*/ 2765536 w 5959916"/>
              <a:gd name="connsiteY72" fmla="*/ 5047205 h 5274968"/>
              <a:gd name="connsiteX73" fmla="*/ 2751816 w 5959916"/>
              <a:gd name="connsiteY73" fmla="*/ 5025251 h 5274968"/>
              <a:gd name="connsiteX74" fmla="*/ 2895608 w 5959916"/>
              <a:gd name="connsiteY74" fmla="*/ 4980796 h 5274968"/>
              <a:gd name="connsiteX75" fmla="*/ 3610797 w 5959916"/>
              <a:gd name="connsiteY75" fmla="*/ 4949513 h 5274968"/>
              <a:gd name="connsiteX76" fmla="*/ 3632133 w 5959916"/>
              <a:gd name="connsiteY76" fmla="*/ 4950063 h 5274968"/>
              <a:gd name="connsiteX77" fmla="*/ 3596459 w 5959916"/>
              <a:gd name="connsiteY77" fmla="*/ 4958844 h 5274968"/>
              <a:gd name="connsiteX78" fmla="*/ 3610797 w 5959916"/>
              <a:gd name="connsiteY78" fmla="*/ 4949513 h 5274968"/>
              <a:gd name="connsiteX79" fmla="*/ 3658408 w 5959916"/>
              <a:gd name="connsiteY79" fmla="*/ 4923170 h 5274968"/>
              <a:gd name="connsiteX80" fmla="*/ 3680978 w 5959916"/>
              <a:gd name="connsiteY80" fmla="*/ 4927560 h 5274968"/>
              <a:gd name="connsiteX81" fmla="*/ 3645305 w 5959916"/>
              <a:gd name="connsiteY81" fmla="*/ 4931951 h 5274968"/>
              <a:gd name="connsiteX82" fmla="*/ 3658408 w 5959916"/>
              <a:gd name="connsiteY82" fmla="*/ 4923170 h 5274968"/>
              <a:gd name="connsiteX83" fmla="*/ 4085463 w 5959916"/>
              <a:gd name="connsiteY83" fmla="*/ 4918780 h 5274968"/>
              <a:gd name="connsiteX84" fmla="*/ 4086013 w 5959916"/>
              <a:gd name="connsiteY84" fmla="*/ 4955551 h 5274968"/>
              <a:gd name="connsiteX85" fmla="*/ 4184801 w 5959916"/>
              <a:gd name="connsiteY85" fmla="*/ 4928658 h 5274968"/>
              <a:gd name="connsiteX86" fmla="*/ 4176020 w 5959916"/>
              <a:gd name="connsiteY86" fmla="*/ 4950610 h 5274968"/>
              <a:gd name="connsiteX87" fmla="*/ 3978444 w 5959916"/>
              <a:gd name="connsiteY87" fmla="*/ 5012629 h 5274968"/>
              <a:gd name="connsiteX88" fmla="*/ 3870872 w 5959916"/>
              <a:gd name="connsiteY88" fmla="*/ 5030191 h 5274968"/>
              <a:gd name="connsiteX89" fmla="*/ 3888983 w 5959916"/>
              <a:gd name="connsiteY89" fmla="*/ 5047753 h 5274968"/>
              <a:gd name="connsiteX90" fmla="*/ 3749581 w 5959916"/>
              <a:gd name="connsiteY90" fmla="*/ 5119102 h 5274968"/>
              <a:gd name="connsiteX91" fmla="*/ 3686467 w 5959916"/>
              <a:gd name="connsiteY91" fmla="*/ 5194839 h 5274968"/>
              <a:gd name="connsiteX92" fmla="*/ 3538283 w 5959916"/>
              <a:gd name="connsiteY92" fmla="*/ 5274968 h 5274968"/>
              <a:gd name="connsiteX93" fmla="*/ 3470778 w 5959916"/>
              <a:gd name="connsiteY93" fmla="*/ 5230513 h 5274968"/>
              <a:gd name="connsiteX94" fmla="*/ 3520173 w 5959916"/>
              <a:gd name="connsiteY94" fmla="*/ 5128431 h 5274968"/>
              <a:gd name="connsiteX95" fmla="*/ 3632133 w 5959916"/>
              <a:gd name="connsiteY95" fmla="*/ 5092757 h 5274968"/>
              <a:gd name="connsiteX96" fmla="*/ 3636524 w 5959916"/>
              <a:gd name="connsiteY96" fmla="*/ 5132821 h 5274968"/>
              <a:gd name="connsiteX97" fmla="*/ 3582739 w 5959916"/>
              <a:gd name="connsiteY97" fmla="*/ 5194839 h 5274968"/>
              <a:gd name="connsiteX98" fmla="*/ 3677137 w 5959916"/>
              <a:gd name="connsiteY98" fmla="*/ 5163556 h 5274968"/>
              <a:gd name="connsiteX99" fmla="*/ 3650245 w 5959916"/>
              <a:gd name="connsiteY99" fmla="*/ 5159166 h 5274968"/>
              <a:gd name="connsiteX100" fmla="*/ 3717750 w 5959916"/>
              <a:gd name="connsiteY100" fmla="*/ 5083426 h 5274968"/>
              <a:gd name="connsiteX101" fmla="*/ 3690857 w 5959916"/>
              <a:gd name="connsiteY101" fmla="*/ 5070255 h 5274968"/>
              <a:gd name="connsiteX102" fmla="*/ 3726531 w 5959916"/>
              <a:gd name="connsiteY102" fmla="*/ 5057084 h 5274968"/>
              <a:gd name="connsiteX103" fmla="*/ 3712811 w 5959916"/>
              <a:gd name="connsiteY103" fmla="*/ 5025801 h 5274968"/>
              <a:gd name="connsiteX104" fmla="*/ 3730921 w 5959916"/>
              <a:gd name="connsiteY104" fmla="*/ 5021410 h 5274968"/>
              <a:gd name="connsiteX105" fmla="*/ 3807209 w 5959916"/>
              <a:gd name="connsiteY105" fmla="*/ 4972565 h 5274968"/>
              <a:gd name="connsiteX106" fmla="*/ 3753424 w 5959916"/>
              <a:gd name="connsiteY106" fmla="*/ 5008238 h 5274968"/>
              <a:gd name="connsiteX107" fmla="*/ 3775926 w 5959916"/>
              <a:gd name="connsiteY107" fmla="*/ 5030191 h 5274968"/>
              <a:gd name="connsiteX108" fmla="*/ 3874715 w 5959916"/>
              <a:gd name="connsiteY108" fmla="*/ 4998908 h 5274968"/>
              <a:gd name="connsiteX109" fmla="*/ 4085463 w 5959916"/>
              <a:gd name="connsiteY109" fmla="*/ 4918780 h 5274968"/>
              <a:gd name="connsiteX110" fmla="*/ 3905997 w 5959916"/>
              <a:gd name="connsiteY110" fmla="*/ 4914389 h 5274968"/>
              <a:gd name="connsiteX111" fmla="*/ 3870324 w 5959916"/>
              <a:gd name="connsiteY111" fmla="*/ 4954454 h 5274968"/>
              <a:gd name="connsiteX112" fmla="*/ 3874715 w 5959916"/>
              <a:gd name="connsiteY112" fmla="*/ 4923170 h 5274968"/>
              <a:gd name="connsiteX113" fmla="*/ 3905997 w 5959916"/>
              <a:gd name="connsiteY113" fmla="*/ 4914389 h 5274968"/>
              <a:gd name="connsiteX114" fmla="*/ 2518565 w 5959916"/>
              <a:gd name="connsiteY114" fmla="*/ 4901217 h 5274968"/>
              <a:gd name="connsiteX115" fmla="*/ 2455450 w 5959916"/>
              <a:gd name="connsiteY115" fmla="*/ 4909998 h 5274968"/>
              <a:gd name="connsiteX116" fmla="*/ 2518565 w 5959916"/>
              <a:gd name="connsiteY116" fmla="*/ 4901217 h 5274968"/>
              <a:gd name="connsiteX117" fmla="*/ 3582189 w 5959916"/>
              <a:gd name="connsiteY117" fmla="*/ 4896826 h 5274968"/>
              <a:gd name="connsiteX118" fmla="*/ 3524014 w 5959916"/>
              <a:gd name="connsiteY118" fmla="*/ 4914389 h 5274968"/>
              <a:gd name="connsiteX119" fmla="*/ 3582189 w 5959916"/>
              <a:gd name="connsiteY119" fmla="*/ 4896826 h 5274968"/>
              <a:gd name="connsiteX120" fmla="*/ 3093185 w 5959916"/>
              <a:gd name="connsiteY120" fmla="*/ 4892435 h 5274968"/>
              <a:gd name="connsiteX121" fmla="*/ 3088794 w 5959916"/>
              <a:gd name="connsiteY121" fmla="*/ 4914389 h 5274968"/>
              <a:gd name="connsiteX122" fmla="*/ 3129408 w 5959916"/>
              <a:gd name="connsiteY122" fmla="*/ 4914389 h 5274968"/>
              <a:gd name="connsiteX123" fmla="*/ 3061903 w 5959916"/>
              <a:gd name="connsiteY123" fmla="*/ 4931951 h 5274968"/>
              <a:gd name="connsiteX124" fmla="*/ 3061903 w 5959916"/>
              <a:gd name="connsiteY124" fmla="*/ 4914389 h 5274968"/>
              <a:gd name="connsiteX125" fmla="*/ 3093185 w 5959916"/>
              <a:gd name="connsiteY125" fmla="*/ 4892435 h 5274968"/>
              <a:gd name="connsiteX126" fmla="*/ 2851153 w 5959916"/>
              <a:gd name="connsiteY126" fmla="*/ 4874324 h 5274968"/>
              <a:gd name="connsiteX127" fmla="*/ 2806149 w 5959916"/>
              <a:gd name="connsiteY127" fmla="*/ 4891887 h 5274968"/>
              <a:gd name="connsiteX128" fmla="*/ 2851153 w 5959916"/>
              <a:gd name="connsiteY128" fmla="*/ 4874324 h 5274968"/>
              <a:gd name="connsiteX129" fmla="*/ 4215536 w 5959916"/>
              <a:gd name="connsiteY129" fmla="*/ 4865543 h 5274968"/>
              <a:gd name="connsiteX130" fmla="*/ 4219926 w 5959916"/>
              <a:gd name="connsiteY130" fmla="*/ 4878714 h 5274968"/>
              <a:gd name="connsiteX131" fmla="*/ 4116746 w 5959916"/>
              <a:gd name="connsiteY131" fmla="*/ 4914389 h 5274968"/>
              <a:gd name="connsiteX132" fmla="*/ 4215536 w 5959916"/>
              <a:gd name="connsiteY132" fmla="*/ 4865543 h 5274968"/>
              <a:gd name="connsiteX133" fmla="*/ 4058572 w 5959916"/>
              <a:gd name="connsiteY133" fmla="*/ 4856762 h 5274968"/>
              <a:gd name="connsiteX134" fmla="*/ 4054180 w 5959916"/>
              <a:gd name="connsiteY134" fmla="*/ 4874324 h 5274968"/>
              <a:gd name="connsiteX135" fmla="*/ 4089853 w 5959916"/>
              <a:gd name="connsiteY135" fmla="*/ 4869934 h 5274968"/>
              <a:gd name="connsiteX136" fmla="*/ 3941671 w 5959916"/>
              <a:gd name="connsiteY136" fmla="*/ 4927560 h 5274968"/>
              <a:gd name="connsiteX137" fmla="*/ 3919169 w 5959916"/>
              <a:gd name="connsiteY137" fmla="*/ 4914389 h 5274968"/>
              <a:gd name="connsiteX138" fmla="*/ 4058572 w 5959916"/>
              <a:gd name="connsiteY138" fmla="*/ 4856762 h 5274968"/>
              <a:gd name="connsiteX139" fmla="*/ 4372500 w 5959916"/>
              <a:gd name="connsiteY139" fmla="*/ 4852371 h 5274968"/>
              <a:gd name="connsiteX140" fmla="*/ 4327497 w 5959916"/>
              <a:gd name="connsiteY140" fmla="*/ 4874324 h 5274968"/>
              <a:gd name="connsiteX141" fmla="*/ 4372500 w 5959916"/>
              <a:gd name="connsiteY141" fmla="*/ 4852371 h 5274968"/>
              <a:gd name="connsiteX142" fmla="*/ 4027288 w 5959916"/>
              <a:gd name="connsiteY142" fmla="*/ 4834260 h 5274968"/>
              <a:gd name="connsiteX143" fmla="*/ 4054180 w 5959916"/>
              <a:gd name="connsiteY143" fmla="*/ 4834260 h 5274968"/>
              <a:gd name="connsiteX144" fmla="*/ 4009177 w 5959916"/>
              <a:gd name="connsiteY144" fmla="*/ 4851822 h 5274968"/>
              <a:gd name="connsiteX145" fmla="*/ 4027288 w 5959916"/>
              <a:gd name="connsiteY145" fmla="*/ 4834260 h 5274968"/>
              <a:gd name="connsiteX146" fmla="*/ 4197973 w 5959916"/>
              <a:gd name="connsiteY146" fmla="*/ 4829870 h 5274968"/>
              <a:gd name="connsiteX147" fmla="*/ 4107966 w 5959916"/>
              <a:gd name="connsiteY147" fmla="*/ 4869934 h 5274968"/>
              <a:gd name="connsiteX148" fmla="*/ 4197973 w 5959916"/>
              <a:gd name="connsiteY148" fmla="*/ 4829870 h 5274968"/>
              <a:gd name="connsiteX149" fmla="*/ 4359328 w 5959916"/>
              <a:gd name="connsiteY149" fmla="*/ 4821637 h 5274968"/>
              <a:gd name="connsiteX150" fmla="*/ 4359328 w 5959916"/>
              <a:gd name="connsiteY150" fmla="*/ 4839199 h 5274968"/>
              <a:gd name="connsiteX151" fmla="*/ 4309933 w 5959916"/>
              <a:gd name="connsiteY151" fmla="*/ 4856762 h 5274968"/>
              <a:gd name="connsiteX152" fmla="*/ 4354937 w 5959916"/>
              <a:gd name="connsiteY152" fmla="*/ 4839199 h 5274968"/>
              <a:gd name="connsiteX153" fmla="*/ 4336826 w 5959916"/>
              <a:gd name="connsiteY153" fmla="*/ 4830418 h 5274968"/>
              <a:gd name="connsiteX154" fmla="*/ 4359328 w 5959916"/>
              <a:gd name="connsiteY154" fmla="*/ 4821637 h 5274968"/>
              <a:gd name="connsiteX155" fmla="*/ 3712811 w 5959916"/>
              <a:gd name="connsiteY155" fmla="*/ 4821088 h 5274968"/>
              <a:gd name="connsiteX156" fmla="*/ 3685918 w 5959916"/>
              <a:gd name="connsiteY156" fmla="*/ 4825479 h 5274968"/>
              <a:gd name="connsiteX157" fmla="*/ 3694700 w 5959916"/>
              <a:gd name="connsiteY157" fmla="*/ 4838650 h 5274968"/>
              <a:gd name="connsiteX158" fmla="*/ 3712811 w 5959916"/>
              <a:gd name="connsiteY158" fmla="*/ 4821088 h 5274968"/>
              <a:gd name="connsiteX159" fmla="*/ 3236978 w 5959916"/>
              <a:gd name="connsiteY159" fmla="*/ 4808466 h 5274968"/>
              <a:gd name="connsiteX160" fmla="*/ 3263870 w 5959916"/>
              <a:gd name="connsiteY160" fmla="*/ 4830418 h 5274968"/>
              <a:gd name="connsiteX161" fmla="*/ 3250149 w 5959916"/>
              <a:gd name="connsiteY161" fmla="*/ 4839199 h 5274968"/>
              <a:gd name="connsiteX162" fmla="*/ 3268261 w 5959916"/>
              <a:gd name="connsiteY162" fmla="*/ 4843590 h 5274968"/>
              <a:gd name="connsiteX163" fmla="*/ 3281981 w 5959916"/>
              <a:gd name="connsiteY163" fmla="*/ 4865543 h 5274968"/>
              <a:gd name="connsiteX164" fmla="*/ 3241368 w 5959916"/>
              <a:gd name="connsiteY164" fmla="*/ 4874324 h 5274968"/>
              <a:gd name="connsiteX165" fmla="*/ 3255089 w 5959916"/>
              <a:gd name="connsiteY165" fmla="*/ 4861153 h 5274968"/>
              <a:gd name="connsiteX166" fmla="*/ 3205695 w 5959916"/>
              <a:gd name="connsiteY166" fmla="*/ 4874324 h 5274968"/>
              <a:gd name="connsiteX167" fmla="*/ 3236978 w 5959916"/>
              <a:gd name="connsiteY167" fmla="*/ 4874324 h 5274968"/>
              <a:gd name="connsiteX168" fmla="*/ 3187583 w 5959916"/>
              <a:gd name="connsiteY168" fmla="*/ 4896277 h 5274968"/>
              <a:gd name="connsiteX169" fmla="*/ 3205695 w 5959916"/>
              <a:gd name="connsiteY169" fmla="*/ 4887496 h 5274968"/>
              <a:gd name="connsiteX170" fmla="*/ 3183193 w 5959916"/>
              <a:gd name="connsiteY170" fmla="*/ 4878714 h 5274968"/>
              <a:gd name="connsiteX171" fmla="*/ 3205695 w 5959916"/>
              <a:gd name="connsiteY171" fmla="*/ 4851822 h 5274968"/>
              <a:gd name="connsiteX172" fmla="*/ 3187583 w 5959916"/>
              <a:gd name="connsiteY172" fmla="*/ 4843041 h 5274968"/>
              <a:gd name="connsiteX173" fmla="*/ 3236978 w 5959916"/>
              <a:gd name="connsiteY173" fmla="*/ 4808466 h 5274968"/>
              <a:gd name="connsiteX174" fmla="*/ 3187583 w 5959916"/>
              <a:gd name="connsiteY174" fmla="*/ 4802976 h 5274968"/>
              <a:gd name="connsiteX175" fmla="*/ 3192523 w 5959916"/>
              <a:gd name="connsiteY175" fmla="*/ 4829320 h 5274968"/>
              <a:gd name="connsiteX176" fmla="*/ 3151909 w 5959916"/>
              <a:gd name="connsiteY176" fmla="*/ 4824929 h 5274968"/>
              <a:gd name="connsiteX177" fmla="*/ 3187583 w 5959916"/>
              <a:gd name="connsiteY177" fmla="*/ 4802976 h 5274968"/>
              <a:gd name="connsiteX178" fmla="*/ 3255089 w 5959916"/>
              <a:gd name="connsiteY178" fmla="*/ 4785415 h 5274968"/>
              <a:gd name="connsiteX179" fmla="*/ 3232588 w 5959916"/>
              <a:gd name="connsiteY179" fmla="*/ 4802976 h 5274968"/>
              <a:gd name="connsiteX180" fmla="*/ 3255089 w 5959916"/>
              <a:gd name="connsiteY180" fmla="*/ 4785415 h 5274968"/>
              <a:gd name="connsiteX181" fmla="*/ 1805091 w 5959916"/>
              <a:gd name="connsiteY181" fmla="*/ 4785415 h 5274968"/>
              <a:gd name="connsiteX182" fmla="*/ 1805091 w 5959916"/>
              <a:gd name="connsiteY182" fmla="*/ 4807367 h 5274968"/>
              <a:gd name="connsiteX183" fmla="*/ 1791370 w 5959916"/>
              <a:gd name="connsiteY183" fmla="*/ 4794196 h 5274968"/>
              <a:gd name="connsiteX184" fmla="*/ 1805091 w 5959916"/>
              <a:gd name="connsiteY184" fmla="*/ 4785415 h 5274968"/>
              <a:gd name="connsiteX185" fmla="*/ 3654636 w 5959916"/>
              <a:gd name="connsiteY185" fmla="*/ 4781024 h 5274968"/>
              <a:gd name="connsiteX186" fmla="*/ 3591521 w 5959916"/>
              <a:gd name="connsiteY186" fmla="*/ 4807916 h 5274968"/>
              <a:gd name="connsiteX187" fmla="*/ 3520173 w 5959916"/>
              <a:gd name="connsiteY187" fmla="*/ 4829870 h 5274968"/>
              <a:gd name="connsiteX188" fmla="*/ 3654636 w 5959916"/>
              <a:gd name="connsiteY188" fmla="*/ 4781024 h 5274968"/>
              <a:gd name="connsiteX189" fmla="*/ 3088366 w 5959916"/>
              <a:gd name="connsiteY189" fmla="*/ 4774369 h 5274968"/>
              <a:gd name="connsiteX190" fmla="*/ 3066293 w 5959916"/>
              <a:gd name="connsiteY190" fmla="*/ 4789806 h 5274968"/>
              <a:gd name="connsiteX191" fmla="*/ 3101966 w 5959916"/>
              <a:gd name="connsiteY191" fmla="*/ 4776634 h 5274968"/>
              <a:gd name="connsiteX192" fmla="*/ 3088366 w 5959916"/>
              <a:gd name="connsiteY192" fmla="*/ 4774369 h 5274968"/>
              <a:gd name="connsiteX193" fmla="*/ 3194212 w 5959916"/>
              <a:gd name="connsiteY193" fmla="*/ 4760966 h 5274968"/>
              <a:gd name="connsiteX194" fmla="*/ 3209536 w 5959916"/>
              <a:gd name="connsiteY194" fmla="*/ 4772243 h 5274968"/>
              <a:gd name="connsiteX195" fmla="*/ 3151360 w 5959916"/>
              <a:gd name="connsiteY195" fmla="*/ 4789806 h 5274968"/>
              <a:gd name="connsiteX196" fmla="*/ 3142580 w 5959916"/>
              <a:gd name="connsiteY196" fmla="*/ 4776634 h 5274968"/>
              <a:gd name="connsiteX197" fmla="*/ 3194212 w 5959916"/>
              <a:gd name="connsiteY197" fmla="*/ 4760966 h 5274968"/>
              <a:gd name="connsiteX198" fmla="*/ 4704540 w 5959916"/>
              <a:gd name="connsiteY198" fmla="*/ 4745351 h 5274968"/>
              <a:gd name="connsiteX199" fmla="*/ 4619471 w 5959916"/>
              <a:gd name="connsiteY199" fmla="*/ 4802976 h 5274968"/>
              <a:gd name="connsiteX200" fmla="*/ 4704540 w 5959916"/>
              <a:gd name="connsiteY200" fmla="*/ 4745351 h 5274968"/>
              <a:gd name="connsiteX201" fmla="*/ 3659026 w 5959916"/>
              <a:gd name="connsiteY201" fmla="*/ 4745351 h 5274968"/>
              <a:gd name="connsiteX202" fmla="*/ 3614022 w 5959916"/>
              <a:gd name="connsiteY202" fmla="*/ 4776084 h 5274968"/>
              <a:gd name="connsiteX203" fmla="*/ 3659026 w 5959916"/>
              <a:gd name="connsiteY203" fmla="*/ 4762912 h 5274968"/>
              <a:gd name="connsiteX204" fmla="*/ 3659026 w 5959916"/>
              <a:gd name="connsiteY204" fmla="*/ 4745351 h 5274968"/>
              <a:gd name="connsiteX205" fmla="*/ 4017958 w 5959916"/>
              <a:gd name="connsiteY205" fmla="*/ 4723396 h 5274968"/>
              <a:gd name="connsiteX206" fmla="*/ 4094245 w 5959916"/>
              <a:gd name="connsiteY206" fmla="*/ 4723396 h 5274968"/>
              <a:gd name="connsiteX207" fmla="*/ 4117295 w 5959916"/>
              <a:gd name="connsiteY207" fmla="*/ 4732179 h 5274968"/>
              <a:gd name="connsiteX208" fmla="*/ 4005335 w 5959916"/>
              <a:gd name="connsiteY208" fmla="*/ 4781024 h 5274968"/>
              <a:gd name="connsiteX209" fmla="*/ 4009725 w 5959916"/>
              <a:gd name="connsiteY209" fmla="*/ 4763462 h 5274968"/>
              <a:gd name="connsiteX210" fmla="*/ 3942220 w 5959916"/>
              <a:gd name="connsiteY210" fmla="*/ 4790354 h 5274968"/>
              <a:gd name="connsiteX211" fmla="*/ 3977893 w 5959916"/>
              <a:gd name="connsiteY211" fmla="*/ 4785963 h 5274968"/>
              <a:gd name="connsiteX212" fmla="*/ 3910388 w 5959916"/>
              <a:gd name="connsiteY212" fmla="*/ 4821637 h 5274968"/>
              <a:gd name="connsiteX213" fmla="*/ 3905997 w 5959916"/>
              <a:gd name="connsiteY213" fmla="*/ 4794744 h 5274968"/>
              <a:gd name="connsiteX214" fmla="*/ 4017958 w 5959916"/>
              <a:gd name="connsiteY214" fmla="*/ 4723396 h 5274968"/>
              <a:gd name="connsiteX215" fmla="*/ 3757814 w 5959916"/>
              <a:gd name="connsiteY215" fmla="*/ 4709677 h 5274968"/>
              <a:gd name="connsiteX216" fmla="*/ 3730921 w 5959916"/>
              <a:gd name="connsiteY216" fmla="*/ 4727239 h 5274968"/>
              <a:gd name="connsiteX217" fmla="*/ 3757814 w 5959916"/>
              <a:gd name="connsiteY217" fmla="*/ 4709677 h 5274968"/>
              <a:gd name="connsiteX218" fmla="*/ 3353878 w 5959916"/>
              <a:gd name="connsiteY218" fmla="*/ 4705286 h 5274968"/>
              <a:gd name="connsiteX219" fmla="*/ 3340156 w 5959916"/>
              <a:gd name="connsiteY219" fmla="*/ 4722848 h 5274968"/>
              <a:gd name="connsiteX220" fmla="*/ 3214475 w 5959916"/>
              <a:gd name="connsiteY220" fmla="*/ 4758522 h 5274968"/>
              <a:gd name="connsiteX221" fmla="*/ 3353878 w 5959916"/>
              <a:gd name="connsiteY221" fmla="*/ 4705286 h 5274968"/>
              <a:gd name="connsiteX222" fmla="*/ 4211144 w 5959916"/>
              <a:gd name="connsiteY222" fmla="*/ 4692114 h 5274968"/>
              <a:gd name="connsiteX223" fmla="*/ 4148029 w 5959916"/>
              <a:gd name="connsiteY223" fmla="*/ 4723396 h 5274968"/>
              <a:gd name="connsiteX224" fmla="*/ 4211144 w 5959916"/>
              <a:gd name="connsiteY224" fmla="*/ 4692114 h 5274968"/>
              <a:gd name="connsiteX225" fmla="*/ 3187583 w 5959916"/>
              <a:gd name="connsiteY225" fmla="*/ 4692114 h 5274968"/>
              <a:gd name="connsiteX226" fmla="*/ 3043791 w 5959916"/>
              <a:gd name="connsiteY226" fmla="*/ 4740960 h 5274968"/>
              <a:gd name="connsiteX227" fmla="*/ 3057512 w 5959916"/>
              <a:gd name="connsiteY227" fmla="*/ 4723396 h 5274968"/>
              <a:gd name="connsiteX228" fmla="*/ 3061903 w 5959916"/>
              <a:gd name="connsiteY228" fmla="*/ 4736569 h 5274968"/>
              <a:gd name="connsiteX229" fmla="*/ 3187583 w 5959916"/>
              <a:gd name="connsiteY229" fmla="*/ 4692114 h 5274968"/>
              <a:gd name="connsiteX230" fmla="*/ 2343489 w 5959916"/>
              <a:gd name="connsiteY230" fmla="*/ 4692114 h 5274968"/>
              <a:gd name="connsiteX231" fmla="*/ 2361600 w 5959916"/>
              <a:gd name="connsiteY231" fmla="*/ 4692114 h 5274968"/>
              <a:gd name="connsiteX232" fmla="*/ 2352819 w 5959916"/>
              <a:gd name="connsiteY232" fmla="*/ 4719006 h 5274968"/>
              <a:gd name="connsiteX233" fmla="*/ 2312206 w 5959916"/>
              <a:gd name="connsiteY233" fmla="*/ 4714068 h 5274968"/>
              <a:gd name="connsiteX234" fmla="*/ 2343489 w 5959916"/>
              <a:gd name="connsiteY234" fmla="*/ 4692114 h 5274968"/>
              <a:gd name="connsiteX235" fmla="*/ 4121138 w 5959916"/>
              <a:gd name="connsiteY235" fmla="*/ 4687723 h 5274968"/>
              <a:gd name="connsiteX236" fmla="*/ 4125528 w 5959916"/>
              <a:gd name="connsiteY236" fmla="*/ 4696504 h 5274968"/>
              <a:gd name="connsiteX237" fmla="*/ 4067352 w 5959916"/>
              <a:gd name="connsiteY237" fmla="*/ 4723396 h 5274968"/>
              <a:gd name="connsiteX238" fmla="*/ 4121138 w 5959916"/>
              <a:gd name="connsiteY238" fmla="*/ 4687723 h 5274968"/>
              <a:gd name="connsiteX239" fmla="*/ 4753934 w 5959916"/>
              <a:gd name="connsiteY239" fmla="*/ 4679491 h 5274968"/>
              <a:gd name="connsiteX240" fmla="*/ 4646364 w 5959916"/>
              <a:gd name="connsiteY240" fmla="*/ 4750838 h 5274968"/>
              <a:gd name="connsiteX241" fmla="*/ 4641974 w 5959916"/>
              <a:gd name="connsiteY241" fmla="*/ 4764010 h 5274968"/>
              <a:gd name="connsiteX242" fmla="*/ 4530014 w 5959916"/>
              <a:gd name="connsiteY242" fmla="*/ 4821637 h 5274968"/>
              <a:gd name="connsiteX243" fmla="*/ 4570626 w 5959916"/>
              <a:gd name="connsiteY243" fmla="*/ 4790354 h 5274968"/>
              <a:gd name="connsiteX244" fmla="*/ 4503121 w 5959916"/>
              <a:gd name="connsiteY244" fmla="*/ 4812307 h 5274968"/>
              <a:gd name="connsiteX245" fmla="*/ 4753934 w 5959916"/>
              <a:gd name="connsiteY245" fmla="*/ 4679491 h 5274968"/>
              <a:gd name="connsiteX246" fmla="*/ 3223256 w 5959916"/>
              <a:gd name="connsiteY246" fmla="*/ 4674551 h 5274968"/>
              <a:gd name="connsiteX247" fmla="*/ 3196365 w 5959916"/>
              <a:gd name="connsiteY247" fmla="*/ 4696504 h 5274968"/>
              <a:gd name="connsiteX248" fmla="*/ 3196365 w 5959916"/>
              <a:gd name="connsiteY248" fmla="*/ 4687723 h 5274968"/>
              <a:gd name="connsiteX249" fmla="*/ 3223256 w 5959916"/>
              <a:gd name="connsiteY249" fmla="*/ 4674551 h 5274968"/>
              <a:gd name="connsiteX250" fmla="*/ 462661 w 5959916"/>
              <a:gd name="connsiteY250" fmla="*/ 4670161 h 5274968"/>
              <a:gd name="connsiteX251" fmla="*/ 462661 w 5959916"/>
              <a:gd name="connsiteY251" fmla="*/ 4692114 h 5274968"/>
              <a:gd name="connsiteX252" fmla="*/ 444550 w 5959916"/>
              <a:gd name="connsiteY252" fmla="*/ 4692114 h 5274968"/>
              <a:gd name="connsiteX253" fmla="*/ 462661 w 5959916"/>
              <a:gd name="connsiteY253" fmla="*/ 4670161 h 5274968"/>
              <a:gd name="connsiteX254" fmla="*/ 3430456 w 5959916"/>
              <a:gd name="connsiteY254" fmla="*/ 4662957 h 5274968"/>
              <a:gd name="connsiteX255" fmla="*/ 3447727 w 5959916"/>
              <a:gd name="connsiteY255" fmla="*/ 4665221 h 5274968"/>
              <a:gd name="connsiteX256" fmla="*/ 3403272 w 5959916"/>
              <a:gd name="connsiteY256" fmla="*/ 4695956 h 5274968"/>
              <a:gd name="connsiteX257" fmla="*/ 3389551 w 5959916"/>
              <a:gd name="connsiteY257" fmla="*/ 4678392 h 5274968"/>
              <a:gd name="connsiteX258" fmla="*/ 3430456 w 5959916"/>
              <a:gd name="connsiteY258" fmla="*/ 4662957 h 5274968"/>
              <a:gd name="connsiteX259" fmla="*/ 4211144 w 5959916"/>
              <a:gd name="connsiteY259" fmla="*/ 4652049 h 5274968"/>
              <a:gd name="connsiteX260" fmla="*/ 4157360 w 5959916"/>
              <a:gd name="connsiteY260" fmla="*/ 4687723 h 5274968"/>
              <a:gd name="connsiteX261" fmla="*/ 4134858 w 5959916"/>
              <a:gd name="connsiteY261" fmla="*/ 4678942 h 5274968"/>
              <a:gd name="connsiteX262" fmla="*/ 4211144 w 5959916"/>
              <a:gd name="connsiteY262" fmla="*/ 4652049 h 5274968"/>
              <a:gd name="connsiteX263" fmla="*/ 4260538 w 5959916"/>
              <a:gd name="connsiteY263" fmla="*/ 4630096 h 5274968"/>
              <a:gd name="connsiteX264" fmla="*/ 4219926 w 5959916"/>
              <a:gd name="connsiteY264" fmla="*/ 4647659 h 5274968"/>
              <a:gd name="connsiteX265" fmla="*/ 4260538 w 5959916"/>
              <a:gd name="connsiteY265" fmla="*/ 4630096 h 5274968"/>
              <a:gd name="connsiteX266" fmla="*/ 1158572 w 5959916"/>
              <a:gd name="connsiteY266" fmla="*/ 4625706 h 5274968"/>
              <a:gd name="connsiteX267" fmla="*/ 1077896 w 5959916"/>
              <a:gd name="connsiteY267" fmla="*/ 4687723 h 5274968"/>
              <a:gd name="connsiteX268" fmla="*/ 1100397 w 5959916"/>
              <a:gd name="connsiteY268" fmla="*/ 4630096 h 5274968"/>
              <a:gd name="connsiteX269" fmla="*/ 1158572 w 5959916"/>
              <a:gd name="connsiteY269" fmla="*/ 4625706 h 5274968"/>
              <a:gd name="connsiteX270" fmla="*/ 4188643 w 5959916"/>
              <a:gd name="connsiteY270" fmla="*/ 4625157 h 5274968"/>
              <a:gd name="connsiteX271" fmla="*/ 4134858 w 5959916"/>
              <a:gd name="connsiteY271" fmla="*/ 4652049 h 5274968"/>
              <a:gd name="connsiteX272" fmla="*/ 4188643 w 5959916"/>
              <a:gd name="connsiteY272" fmla="*/ 4625157 h 5274968"/>
              <a:gd name="connsiteX273" fmla="*/ 2512802 w 5959916"/>
              <a:gd name="connsiteY273" fmla="*/ 4605193 h 5274968"/>
              <a:gd name="connsiteX274" fmla="*/ 2501001 w 5959916"/>
              <a:gd name="connsiteY274" fmla="*/ 4620767 h 5274968"/>
              <a:gd name="connsiteX275" fmla="*/ 2527895 w 5959916"/>
              <a:gd name="connsiteY275" fmla="*/ 4616376 h 5274968"/>
              <a:gd name="connsiteX276" fmla="*/ 2512802 w 5959916"/>
              <a:gd name="connsiteY276" fmla="*/ 4605193 h 5274968"/>
              <a:gd name="connsiteX277" fmla="*/ 4390612 w 5959916"/>
              <a:gd name="connsiteY277" fmla="*/ 4603204 h 5274968"/>
              <a:gd name="connsiteX278" fmla="*/ 4363719 w 5959916"/>
              <a:gd name="connsiteY278" fmla="*/ 4616376 h 5274968"/>
              <a:gd name="connsiteX279" fmla="*/ 4390612 w 5959916"/>
              <a:gd name="connsiteY279" fmla="*/ 4603204 h 5274968"/>
              <a:gd name="connsiteX280" fmla="*/ 3905997 w 5959916"/>
              <a:gd name="connsiteY280" fmla="*/ 4594423 h 5274968"/>
              <a:gd name="connsiteX281" fmla="*/ 3887955 w 5959916"/>
              <a:gd name="connsiteY281" fmla="*/ 4606496 h 5274968"/>
              <a:gd name="connsiteX282" fmla="*/ 3884765 w 5959916"/>
              <a:gd name="connsiteY282" fmla="*/ 4611684 h 5274968"/>
              <a:gd name="connsiteX283" fmla="*/ 3883496 w 5959916"/>
              <a:gd name="connsiteY283" fmla="*/ 4611985 h 5274968"/>
              <a:gd name="connsiteX284" fmla="*/ 3883230 w 5959916"/>
              <a:gd name="connsiteY284" fmla="*/ 4614180 h 5274968"/>
              <a:gd name="connsiteX285" fmla="*/ 3884765 w 5959916"/>
              <a:gd name="connsiteY285" fmla="*/ 4611684 h 5274968"/>
              <a:gd name="connsiteX286" fmla="*/ 3899686 w 5959916"/>
              <a:gd name="connsiteY286" fmla="*/ 4608144 h 5274968"/>
              <a:gd name="connsiteX287" fmla="*/ 3905997 w 5959916"/>
              <a:gd name="connsiteY287" fmla="*/ 4594423 h 5274968"/>
              <a:gd name="connsiteX288" fmla="*/ 1005999 w 5959916"/>
              <a:gd name="connsiteY288" fmla="*/ 4590032 h 5274968"/>
              <a:gd name="connsiteX289" fmla="*/ 992278 w 5959916"/>
              <a:gd name="connsiteY289" fmla="*/ 4611985 h 5274968"/>
              <a:gd name="connsiteX290" fmla="*/ 1005999 w 5959916"/>
              <a:gd name="connsiteY290" fmla="*/ 4647659 h 5274968"/>
              <a:gd name="connsiteX291" fmla="*/ 1041125 w 5959916"/>
              <a:gd name="connsiteY291" fmla="*/ 4642719 h 5274968"/>
              <a:gd name="connsiteX292" fmla="*/ 1063626 w 5959916"/>
              <a:gd name="connsiteY292" fmla="*/ 4687175 h 5274968"/>
              <a:gd name="connsiteX293" fmla="*/ 973619 w 5959916"/>
              <a:gd name="connsiteY293" fmla="*/ 4722848 h 5274968"/>
              <a:gd name="connsiteX294" fmla="*/ 987339 w 5959916"/>
              <a:gd name="connsiteY294" fmla="*/ 4736020 h 5274968"/>
              <a:gd name="connsiteX295" fmla="*/ 956055 w 5959916"/>
              <a:gd name="connsiteY295" fmla="*/ 4753582 h 5274968"/>
              <a:gd name="connsiteX296" fmla="*/ 929163 w 5959916"/>
              <a:gd name="connsiteY296" fmla="*/ 4784865 h 5274968"/>
              <a:gd name="connsiteX297" fmla="*/ 942883 w 5959916"/>
              <a:gd name="connsiteY297" fmla="*/ 4749192 h 5274968"/>
              <a:gd name="connsiteX298" fmla="*/ 934102 w 5959916"/>
              <a:gd name="connsiteY298" fmla="*/ 4736020 h 5274968"/>
              <a:gd name="connsiteX299" fmla="*/ 898429 w 5959916"/>
              <a:gd name="connsiteY299" fmla="*/ 4762912 h 5274968"/>
              <a:gd name="connsiteX300" fmla="*/ 875927 w 5959916"/>
              <a:gd name="connsiteY300" fmla="*/ 4740960 h 5274968"/>
              <a:gd name="connsiteX301" fmla="*/ 862207 w 5959916"/>
              <a:gd name="connsiteY301" fmla="*/ 4754132 h 5274968"/>
              <a:gd name="connsiteX302" fmla="*/ 942883 w 5959916"/>
              <a:gd name="connsiteY302" fmla="*/ 4665221 h 5274968"/>
              <a:gd name="connsiteX303" fmla="*/ 920382 w 5959916"/>
              <a:gd name="connsiteY303" fmla="*/ 4660831 h 5274968"/>
              <a:gd name="connsiteX304" fmla="*/ 965386 w 5959916"/>
              <a:gd name="connsiteY304" fmla="*/ 4611985 h 5274968"/>
              <a:gd name="connsiteX305" fmla="*/ 1005999 w 5959916"/>
              <a:gd name="connsiteY305" fmla="*/ 4590032 h 5274968"/>
              <a:gd name="connsiteX306" fmla="*/ 377593 w 5959916"/>
              <a:gd name="connsiteY306" fmla="*/ 4590032 h 5274968"/>
              <a:gd name="connsiteX307" fmla="*/ 400095 w 5959916"/>
              <a:gd name="connsiteY307" fmla="*/ 4594423 h 5274968"/>
              <a:gd name="connsiteX308" fmla="*/ 395704 w 5959916"/>
              <a:gd name="connsiteY308" fmla="*/ 4611985 h 5274968"/>
              <a:gd name="connsiteX309" fmla="*/ 377593 w 5959916"/>
              <a:gd name="connsiteY309" fmla="*/ 4607595 h 5274968"/>
              <a:gd name="connsiteX310" fmla="*/ 283194 w 5959916"/>
              <a:gd name="connsiteY310" fmla="*/ 4665221 h 5274968"/>
              <a:gd name="connsiteX311" fmla="*/ 260693 w 5959916"/>
              <a:gd name="connsiteY311" fmla="*/ 4656440 h 5274968"/>
              <a:gd name="connsiteX312" fmla="*/ 377593 w 5959916"/>
              <a:gd name="connsiteY312" fmla="*/ 4590032 h 5274968"/>
              <a:gd name="connsiteX313" fmla="*/ 2280922 w 5959916"/>
              <a:gd name="connsiteY313" fmla="*/ 4572470 h 5274968"/>
              <a:gd name="connsiteX314" fmla="*/ 2110237 w 5959916"/>
              <a:gd name="connsiteY314" fmla="*/ 4678942 h 5274968"/>
              <a:gd name="connsiteX315" fmla="*/ 2294643 w 5959916"/>
              <a:gd name="connsiteY315" fmla="*/ 4576861 h 5274968"/>
              <a:gd name="connsiteX316" fmla="*/ 2280922 w 5959916"/>
              <a:gd name="connsiteY316" fmla="*/ 4572470 h 5274968"/>
              <a:gd name="connsiteX317" fmla="*/ 4413113 w 5959916"/>
              <a:gd name="connsiteY317" fmla="*/ 4545577 h 5274968"/>
              <a:gd name="connsiteX318" fmla="*/ 4381829 w 5959916"/>
              <a:gd name="connsiteY318" fmla="*/ 4567531 h 5274968"/>
              <a:gd name="connsiteX319" fmla="*/ 4291823 w 5959916"/>
              <a:gd name="connsiteY319" fmla="*/ 4607595 h 5274968"/>
              <a:gd name="connsiteX320" fmla="*/ 4413113 w 5959916"/>
              <a:gd name="connsiteY320" fmla="*/ 4545577 h 5274968"/>
              <a:gd name="connsiteX321" fmla="*/ 3972954 w 5959916"/>
              <a:gd name="connsiteY321" fmla="*/ 4532405 h 5274968"/>
              <a:gd name="connsiteX322" fmla="*/ 3954843 w 5959916"/>
              <a:gd name="connsiteY322" fmla="*/ 4572470 h 5274968"/>
              <a:gd name="connsiteX323" fmla="*/ 4017958 w 5959916"/>
              <a:gd name="connsiteY323" fmla="*/ 4532405 h 5274968"/>
              <a:gd name="connsiteX324" fmla="*/ 3972954 w 5959916"/>
              <a:gd name="connsiteY324" fmla="*/ 4532405 h 5274968"/>
              <a:gd name="connsiteX325" fmla="*/ 3268261 w 5959916"/>
              <a:gd name="connsiteY325" fmla="*/ 4532405 h 5274968"/>
              <a:gd name="connsiteX326" fmla="*/ 3232588 w 5959916"/>
              <a:gd name="connsiteY326" fmla="*/ 4549968 h 5274968"/>
              <a:gd name="connsiteX327" fmla="*/ 3263870 w 5959916"/>
              <a:gd name="connsiteY327" fmla="*/ 4545577 h 5274968"/>
              <a:gd name="connsiteX328" fmla="*/ 3268261 w 5959916"/>
              <a:gd name="connsiteY328" fmla="*/ 4532405 h 5274968"/>
              <a:gd name="connsiteX329" fmla="*/ 1176684 w 5959916"/>
              <a:gd name="connsiteY329" fmla="*/ 4523624 h 5274968"/>
              <a:gd name="connsiteX330" fmla="*/ 1154181 w 5959916"/>
              <a:gd name="connsiteY330" fmla="*/ 4541186 h 5274968"/>
              <a:gd name="connsiteX331" fmla="*/ 1162963 w 5959916"/>
              <a:gd name="connsiteY331" fmla="*/ 4549968 h 5274968"/>
              <a:gd name="connsiteX332" fmla="*/ 1176684 w 5959916"/>
              <a:gd name="connsiteY332" fmla="*/ 4523624 h 5274968"/>
              <a:gd name="connsiteX333" fmla="*/ 1046063 w 5959916"/>
              <a:gd name="connsiteY333" fmla="*/ 4518684 h 5274968"/>
              <a:gd name="connsiteX334" fmla="*/ 1010390 w 5959916"/>
              <a:gd name="connsiteY334" fmla="*/ 4545577 h 5274968"/>
              <a:gd name="connsiteX335" fmla="*/ 1046063 w 5959916"/>
              <a:gd name="connsiteY335" fmla="*/ 4518684 h 5274968"/>
              <a:gd name="connsiteX336" fmla="*/ 1082286 w 5959916"/>
              <a:gd name="connsiteY336" fmla="*/ 4496731 h 5274968"/>
              <a:gd name="connsiteX337" fmla="*/ 1073505 w 5959916"/>
              <a:gd name="connsiteY337" fmla="*/ 4518684 h 5274968"/>
              <a:gd name="connsiteX338" fmla="*/ 1082286 w 5959916"/>
              <a:gd name="connsiteY338" fmla="*/ 4496731 h 5274968"/>
              <a:gd name="connsiteX339" fmla="*/ 4233647 w 5959916"/>
              <a:gd name="connsiteY339" fmla="*/ 4483559 h 5274968"/>
              <a:gd name="connsiteX340" fmla="*/ 4247368 w 5959916"/>
              <a:gd name="connsiteY340" fmla="*/ 4487950 h 5274968"/>
              <a:gd name="connsiteX341" fmla="*/ 4256148 w 5959916"/>
              <a:gd name="connsiteY341" fmla="*/ 4505513 h 5274968"/>
              <a:gd name="connsiteX342" fmla="*/ 4206754 w 5959916"/>
              <a:gd name="connsiteY342" fmla="*/ 4527466 h 5274968"/>
              <a:gd name="connsiteX343" fmla="*/ 4233647 w 5959916"/>
              <a:gd name="connsiteY343" fmla="*/ 4483559 h 5274968"/>
              <a:gd name="connsiteX344" fmla="*/ 3663416 w 5959916"/>
              <a:gd name="connsiteY344" fmla="*/ 4469839 h 5274968"/>
              <a:gd name="connsiteX345" fmla="*/ 3627743 w 5959916"/>
              <a:gd name="connsiteY345" fmla="*/ 4483011 h 5274968"/>
              <a:gd name="connsiteX346" fmla="*/ 3663416 w 5959916"/>
              <a:gd name="connsiteY346" fmla="*/ 4469839 h 5274968"/>
              <a:gd name="connsiteX347" fmla="*/ 5100243 w 5959916"/>
              <a:gd name="connsiteY347" fmla="*/ 4452276 h 5274968"/>
              <a:gd name="connsiteX348" fmla="*/ 5077741 w 5959916"/>
              <a:gd name="connsiteY348" fmla="*/ 4465448 h 5274968"/>
              <a:gd name="connsiteX349" fmla="*/ 5100243 w 5959916"/>
              <a:gd name="connsiteY349" fmla="*/ 4452276 h 5274968"/>
              <a:gd name="connsiteX350" fmla="*/ 4421895 w 5959916"/>
              <a:gd name="connsiteY350" fmla="*/ 4452276 h 5274968"/>
              <a:gd name="connsiteX351" fmla="*/ 4341217 w 5959916"/>
              <a:gd name="connsiteY351" fmla="*/ 4496731 h 5274968"/>
              <a:gd name="connsiteX352" fmla="*/ 4421895 w 5959916"/>
              <a:gd name="connsiteY352" fmla="*/ 4452276 h 5274968"/>
              <a:gd name="connsiteX353" fmla="*/ 3717201 w 5959916"/>
              <a:gd name="connsiteY353" fmla="*/ 4439105 h 5274968"/>
              <a:gd name="connsiteX354" fmla="*/ 3734764 w 5959916"/>
              <a:gd name="connsiteY354" fmla="*/ 4461058 h 5274968"/>
              <a:gd name="connsiteX355" fmla="*/ 3699089 w 5959916"/>
              <a:gd name="connsiteY355" fmla="*/ 4461058 h 5274968"/>
              <a:gd name="connsiteX356" fmla="*/ 3717201 w 5959916"/>
              <a:gd name="connsiteY356" fmla="*/ 4439105 h 5274968"/>
              <a:gd name="connsiteX357" fmla="*/ 3760610 w 5959916"/>
              <a:gd name="connsiteY357" fmla="*/ 4436061 h 5274968"/>
              <a:gd name="connsiteX358" fmla="*/ 3770986 w 5959916"/>
              <a:gd name="connsiteY358" fmla="*/ 4439105 h 5274968"/>
              <a:gd name="connsiteX359" fmla="*/ 3744093 w 5959916"/>
              <a:gd name="connsiteY359" fmla="*/ 4456667 h 5274968"/>
              <a:gd name="connsiteX360" fmla="*/ 3760610 w 5959916"/>
              <a:gd name="connsiteY360" fmla="*/ 4436061 h 5274968"/>
              <a:gd name="connsiteX361" fmla="*/ 3825320 w 5959916"/>
              <a:gd name="connsiteY361" fmla="*/ 4434166 h 5274968"/>
              <a:gd name="connsiteX362" fmla="*/ 3704030 w 5959916"/>
              <a:gd name="connsiteY362" fmla="*/ 4518684 h 5274968"/>
              <a:gd name="connsiteX363" fmla="*/ 3704030 w 5959916"/>
              <a:gd name="connsiteY363" fmla="*/ 4491792 h 5274968"/>
              <a:gd name="connsiteX364" fmla="*/ 3825320 w 5959916"/>
              <a:gd name="connsiteY364" fmla="*/ 4434166 h 5274968"/>
              <a:gd name="connsiteX365" fmla="*/ 617627 w 5959916"/>
              <a:gd name="connsiteY365" fmla="*/ 4429757 h 5274968"/>
              <a:gd name="connsiteX366" fmla="*/ 642127 w 5959916"/>
              <a:gd name="connsiteY366" fmla="*/ 4439105 h 5274968"/>
              <a:gd name="connsiteX367" fmla="*/ 565841 w 5959916"/>
              <a:gd name="connsiteY367" fmla="*/ 4487950 h 5274968"/>
              <a:gd name="connsiteX368" fmla="*/ 617627 w 5959916"/>
              <a:gd name="connsiteY368" fmla="*/ 4429757 h 5274968"/>
              <a:gd name="connsiteX369" fmla="*/ 1486222 w 5959916"/>
              <a:gd name="connsiteY369" fmla="*/ 4420993 h 5274968"/>
              <a:gd name="connsiteX370" fmla="*/ 1468111 w 5959916"/>
              <a:gd name="connsiteY370" fmla="*/ 4434166 h 5274968"/>
              <a:gd name="connsiteX371" fmla="*/ 1486222 w 5959916"/>
              <a:gd name="connsiteY371" fmla="*/ 4420993 h 5274968"/>
              <a:gd name="connsiteX372" fmla="*/ 4264929 w 5959916"/>
              <a:gd name="connsiteY372" fmla="*/ 4407821 h 5274968"/>
              <a:gd name="connsiteX373" fmla="*/ 4197423 w 5959916"/>
              <a:gd name="connsiteY373" fmla="*/ 4474230 h 5274968"/>
              <a:gd name="connsiteX374" fmla="*/ 4166141 w 5959916"/>
              <a:gd name="connsiteY374" fmla="*/ 4469839 h 5274968"/>
              <a:gd name="connsiteX375" fmla="*/ 4264929 w 5959916"/>
              <a:gd name="connsiteY375" fmla="*/ 4407821 h 5274968"/>
              <a:gd name="connsiteX376" fmla="*/ 4596970 w 5959916"/>
              <a:gd name="connsiteY376" fmla="*/ 4407273 h 5274968"/>
              <a:gd name="connsiteX377" fmla="*/ 4610691 w 5959916"/>
              <a:gd name="connsiteY377" fmla="*/ 4434166 h 5274968"/>
              <a:gd name="connsiteX378" fmla="*/ 4561296 w 5959916"/>
              <a:gd name="connsiteY378" fmla="*/ 4474230 h 5274968"/>
              <a:gd name="connsiteX379" fmla="*/ 4583798 w 5959916"/>
              <a:gd name="connsiteY379" fmla="*/ 4501122 h 5274968"/>
              <a:gd name="connsiteX380" fmla="*/ 4548124 w 5959916"/>
              <a:gd name="connsiteY380" fmla="*/ 4518684 h 5274968"/>
              <a:gd name="connsiteX381" fmla="*/ 4556906 w 5959916"/>
              <a:gd name="connsiteY381" fmla="*/ 4496731 h 5274968"/>
              <a:gd name="connsiteX382" fmla="*/ 4440006 w 5959916"/>
              <a:gd name="connsiteY382" fmla="*/ 4531857 h 5274968"/>
              <a:gd name="connsiteX383" fmla="*/ 4417505 w 5959916"/>
              <a:gd name="connsiteY383" fmla="*/ 4545029 h 5274968"/>
              <a:gd name="connsiteX384" fmla="*/ 4529464 w 5959916"/>
              <a:gd name="connsiteY384" fmla="*/ 4447337 h 5274968"/>
              <a:gd name="connsiteX385" fmla="*/ 4543184 w 5959916"/>
              <a:gd name="connsiteY385" fmla="*/ 4464900 h 5274968"/>
              <a:gd name="connsiteX386" fmla="*/ 4596970 w 5959916"/>
              <a:gd name="connsiteY386" fmla="*/ 4407273 h 5274968"/>
              <a:gd name="connsiteX387" fmla="*/ 4148029 w 5959916"/>
              <a:gd name="connsiteY387" fmla="*/ 4394101 h 5274968"/>
              <a:gd name="connsiteX388" fmla="*/ 4098635 w 5959916"/>
              <a:gd name="connsiteY388" fmla="*/ 4429775 h 5274968"/>
              <a:gd name="connsiteX389" fmla="*/ 4148029 w 5959916"/>
              <a:gd name="connsiteY389" fmla="*/ 4394101 h 5274968"/>
              <a:gd name="connsiteX390" fmla="*/ 3901057 w 5959916"/>
              <a:gd name="connsiteY390" fmla="*/ 4389711 h 5274968"/>
              <a:gd name="connsiteX391" fmla="*/ 3842882 w 5959916"/>
              <a:gd name="connsiteY391" fmla="*/ 4420993 h 5274968"/>
              <a:gd name="connsiteX392" fmla="*/ 3856054 w 5959916"/>
              <a:gd name="connsiteY392" fmla="*/ 4407273 h 5274968"/>
              <a:gd name="connsiteX393" fmla="*/ 3833552 w 5959916"/>
              <a:gd name="connsiteY393" fmla="*/ 4411664 h 5274968"/>
              <a:gd name="connsiteX394" fmla="*/ 3901057 w 5959916"/>
              <a:gd name="connsiteY394" fmla="*/ 4389711 h 5274968"/>
              <a:gd name="connsiteX395" fmla="*/ 3959782 w 5959916"/>
              <a:gd name="connsiteY395" fmla="*/ 4385320 h 5274968"/>
              <a:gd name="connsiteX396" fmla="*/ 3932890 w 5959916"/>
              <a:gd name="connsiteY396" fmla="*/ 4416603 h 5274968"/>
              <a:gd name="connsiteX397" fmla="*/ 3959782 w 5959916"/>
              <a:gd name="connsiteY397" fmla="*/ 4385320 h 5274968"/>
              <a:gd name="connsiteX398" fmla="*/ 4638218 w 5959916"/>
              <a:gd name="connsiteY398" fmla="*/ 4383373 h 5274968"/>
              <a:gd name="connsiteX399" fmla="*/ 4646913 w 5959916"/>
              <a:gd name="connsiteY399" fmla="*/ 4385868 h 5274968"/>
              <a:gd name="connsiteX400" fmla="*/ 4628803 w 5959916"/>
              <a:gd name="connsiteY400" fmla="*/ 4399041 h 5274968"/>
              <a:gd name="connsiteX401" fmla="*/ 4638218 w 5959916"/>
              <a:gd name="connsiteY401" fmla="*/ 4383373 h 5274968"/>
              <a:gd name="connsiteX402" fmla="*/ 4471289 w 5959916"/>
              <a:gd name="connsiteY402" fmla="*/ 4376539 h 5274968"/>
              <a:gd name="connsiteX403" fmla="*/ 4448786 w 5959916"/>
              <a:gd name="connsiteY403" fmla="*/ 4389711 h 5274968"/>
              <a:gd name="connsiteX404" fmla="*/ 4471289 w 5959916"/>
              <a:gd name="connsiteY404" fmla="*/ 4376539 h 5274968"/>
              <a:gd name="connsiteX405" fmla="*/ 3793487 w 5959916"/>
              <a:gd name="connsiteY405" fmla="*/ 4372148 h 5274968"/>
              <a:gd name="connsiteX406" fmla="*/ 3752874 w 5959916"/>
              <a:gd name="connsiteY406" fmla="*/ 4403431 h 5274968"/>
              <a:gd name="connsiteX407" fmla="*/ 3793487 w 5959916"/>
              <a:gd name="connsiteY407" fmla="*/ 4372148 h 5274968"/>
              <a:gd name="connsiteX408" fmla="*/ 5185861 w 5959916"/>
              <a:gd name="connsiteY408" fmla="*/ 4358428 h 5274968"/>
              <a:gd name="connsiteX409" fmla="*/ 5194641 w 5959916"/>
              <a:gd name="connsiteY409" fmla="*/ 4375990 h 5274968"/>
              <a:gd name="connsiteX410" fmla="*/ 5180921 w 5959916"/>
              <a:gd name="connsiteY410" fmla="*/ 4411664 h 5274968"/>
              <a:gd name="connsiteX411" fmla="*/ 5145248 w 5959916"/>
              <a:gd name="connsiteY411" fmla="*/ 4389711 h 5274968"/>
              <a:gd name="connsiteX412" fmla="*/ 5180921 w 5959916"/>
              <a:gd name="connsiteY412" fmla="*/ 4372148 h 5274968"/>
              <a:gd name="connsiteX413" fmla="*/ 5167201 w 5959916"/>
              <a:gd name="connsiteY413" fmla="*/ 4367757 h 5274968"/>
              <a:gd name="connsiteX414" fmla="*/ 5185861 w 5959916"/>
              <a:gd name="connsiteY414" fmla="*/ 4358428 h 5274968"/>
              <a:gd name="connsiteX415" fmla="*/ 4103575 w 5959916"/>
              <a:gd name="connsiteY415" fmla="*/ 4350195 h 5274968"/>
              <a:gd name="connsiteX416" fmla="*/ 4058572 w 5959916"/>
              <a:gd name="connsiteY416" fmla="*/ 4377087 h 5274968"/>
              <a:gd name="connsiteX417" fmla="*/ 4103575 w 5959916"/>
              <a:gd name="connsiteY417" fmla="*/ 4350195 h 5274968"/>
              <a:gd name="connsiteX418" fmla="*/ 5122196 w 5959916"/>
              <a:gd name="connsiteY418" fmla="*/ 4341414 h 5274968"/>
              <a:gd name="connsiteX419" fmla="*/ 5113415 w 5959916"/>
              <a:gd name="connsiteY419" fmla="*/ 4358976 h 5274968"/>
              <a:gd name="connsiteX420" fmla="*/ 5099694 w 5959916"/>
              <a:gd name="connsiteY420" fmla="*/ 4350195 h 5274968"/>
              <a:gd name="connsiteX421" fmla="*/ 5122196 w 5959916"/>
              <a:gd name="connsiteY421" fmla="*/ 4341414 h 5274968"/>
              <a:gd name="connsiteX422" fmla="*/ 4260538 w 5959916"/>
              <a:gd name="connsiteY422" fmla="*/ 4337023 h 5274968"/>
              <a:gd name="connsiteX423" fmla="*/ 4175471 w 5959916"/>
              <a:gd name="connsiteY423" fmla="*/ 4358976 h 5274968"/>
              <a:gd name="connsiteX424" fmla="*/ 4175471 w 5959916"/>
              <a:gd name="connsiteY424" fmla="*/ 4380929 h 5274968"/>
              <a:gd name="connsiteX425" fmla="*/ 4260538 w 5959916"/>
              <a:gd name="connsiteY425" fmla="*/ 4337023 h 5274968"/>
              <a:gd name="connsiteX426" fmla="*/ 4923144 w 5959916"/>
              <a:gd name="connsiteY426" fmla="*/ 4334871 h 5274968"/>
              <a:gd name="connsiteX427" fmla="*/ 4933950 w 5959916"/>
              <a:gd name="connsiteY427" fmla="*/ 4350195 h 5274968"/>
              <a:gd name="connsiteX428" fmla="*/ 4884555 w 5959916"/>
              <a:gd name="connsiteY428" fmla="*/ 4372148 h 5274968"/>
              <a:gd name="connsiteX429" fmla="*/ 4923144 w 5959916"/>
              <a:gd name="connsiteY429" fmla="*/ 4334871 h 5274968"/>
              <a:gd name="connsiteX430" fmla="*/ 18112 w 5959916"/>
              <a:gd name="connsiteY430" fmla="*/ 4332083 h 5274968"/>
              <a:gd name="connsiteX431" fmla="*/ 63115 w 5959916"/>
              <a:gd name="connsiteY431" fmla="*/ 4345255 h 5274968"/>
              <a:gd name="connsiteX432" fmla="*/ 40614 w 5959916"/>
              <a:gd name="connsiteY432" fmla="*/ 4372148 h 5274968"/>
              <a:gd name="connsiteX433" fmla="*/ 0 w 5959916"/>
              <a:gd name="connsiteY433" fmla="*/ 4358976 h 5274968"/>
              <a:gd name="connsiteX434" fmla="*/ 18112 w 5959916"/>
              <a:gd name="connsiteY434" fmla="*/ 4332083 h 5274968"/>
              <a:gd name="connsiteX435" fmla="*/ 959897 w 5959916"/>
              <a:gd name="connsiteY435" fmla="*/ 4325497 h 5274968"/>
              <a:gd name="connsiteX436" fmla="*/ 983497 w 5959916"/>
              <a:gd name="connsiteY436" fmla="*/ 4332083 h 5274968"/>
              <a:gd name="connsiteX437" fmla="*/ 929712 w 5959916"/>
              <a:gd name="connsiteY437" fmla="*/ 4332083 h 5274968"/>
              <a:gd name="connsiteX438" fmla="*/ 959897 w 5959916"/>
              <a:gd name="connsiteY438" fmla="*/ 4325497 h 5274968"/>
              <a:gd name="connsiteX439" fmla="*/ 4484461 w 5959916"/>
              <a:gd name="connsiteY439" fmla="*/ 4318912 h 5274968"/>
              <a:gd name="connsiteX440" fmla="*/ 4448786 w 5959916"/>
              <a:gd name="connsiteY440" fmla="*/ 4358976 h 5274968"/>
              <a:gd name="connsiteX441" fmla="*/ 4440006 w 5959916"/>
              <a:gd name="connsiteY441" fmla="*/ 4345804 h 5274968"/>
              <a:gd name="connsiteX442" fmla="*/ 4484461 w 5959916"/>
              <a:gd name="connsiteY442" fmla="*/ 4318912 h 5274968"/>
              <a:gd name="connsiteX443" fmla="*/ 4660085 w 5959916"/>
              <a:gd name="connsiteY443" fmla="*/ 4314521 h 5274968"/>
              <a:gd name="connsiteX444" fmla="*/ 4668866 w 5959916"/>
              <a:gd name="connsiteY444" fmla="*/ 4318912 h 5274968"/>
              <a:gd name="connsiteX445" fmla="*/ 4637584 w 5959916"/>
              <a:gd name="connsiteY445" fmla="*/ 4350195 h 5274968"/>
              <a:gd name="connsiteX446" fmla="*/ 4610691 w 5959916"/>
              <a:gd name="connsiteY446" fmla="*/ 4350195 h 5274968"/>
              <a:gd name="connsiteX447" fmla="*/ 4552515 w 5959916"/>
              <a:gd name="connsiteY447" fmla="*/ 4403431 h 5274968"/>
              <a:gd name="connsiteX448" fmla="*/ 4435615 w 5959916"/>
              <a:gd name="connsiteY448" fmla="*/ 4452276 h 5274968"/>
              <a:gd name="connsiteX449" fmla="*/ 4431224 w 5959916"/>
              <a:gd name="connsiteY449" fmla="*/ 4443495 h 5274968"/>
              <a:gd name="connsiteX450" fmla="*/ 4530014 w 5959916"/>
              <a:gd name="connsiteY450" fmla="*/ 4399041 h 5274968"/>
              <a:gd name="connsiteX451" fmla="*/ 4660085 w 5959916"/>
              <a:gd name="connsiteY451" fmla="*/ 4314521 h 5274968"/>
              <a:gd name="connsiteX452" fmla="*/ 2318517 w 5959916"/>
              <a:gd name="connsiteY452" fmla="*/ 4313424 h 5274968"/>
              <a:gd name="connsiteX453" fmla="*/ 2303424 w 5959916"/>
              <a:gd name="connsiteY453" fmla="*/ 4314521 h 5274968"/>
              <a:gd name="connsiteX454" fmla="*/ 2303424 w 5959916"/>
              <a:gd name="connsiteY454" fmla="*/ 4327692 h 5274968"/>
              <a:gd name="connsiteX455" fmla="*/ 2330317 w 5959916"/>
              <a:gd name="connsiteY455" fmla="*/ 4318912 h 5274968"/>
              <a:gd name="connsiteX456" fmla="*/ 2318517 w 5959916"/>
              <a:gd name="connsiteY456" fmla="*/ 4313424 h 5274968"/>
              <a:gd name="connsiteX457" fmla="*/ 5342276 w 5959916"/>
              <a:gd name="connsiteY457" fmla="*/ 4305740 h 5274968"/>
              <a:gd name="connsiteX458" fmla="*/ 5342276 w 5959916"/>
              <a:gd name="connsiteY458" fmla="*/ 4323302 h 5274968"/>
              <a:gd name="connsiteX459" fmla="*/ 5284100 w 5959916"/>
              <a:gd name="connsiteY459" fmla="*/ 4323302 h 5274968"/>
              <a:gd name="connsiteX460" fmla="*/ 5342276 w 5959916"/>
              <a:gd name="connsiteY460" fmla="*/ 4305740 h 5274968"/>
              <a:gd name="connsiteX461" fmla="*/ 4121138 w 5959916"/>
              <a:gd name="connsiteY461" fmla="*/ 4305740 h 5274968"/>
              <a:gd name="connsiteX462" fmla="*/ 4067352 w 5959916"/>
              <a:gd name="connsiteY462" fmla="*/ 4354586 h 5274968"/>
              <a:gd name="connsiteX463" fmla="*/ 4121138 w 5959916"/>
              <a:gd name="connsiteY463" fmla="*/ 4305740 h 5274968"/>
              <a:gd name="connsiteX464" fmla="*/ 4798938 w 5959916"/>
              <a:gd name="connsiteY464" fmla="*/ 4296409 h 5274968"/>
              <a:gd name="connsiteX465" fmla="*/ 4834612 w 5959916"/>
              <a:gd name="connsiteY465" fmla="*/ 4309581 h 5274968"/>
              <a:gd name="connsiteX466" fmla="*/ 4758326 w 5959916"/>
              <a:gd name="connsiteY466" fmla="*/ 4309581 h 5274968"/>
              <a:gd name="connsiteX467" fmla="*/ 4780827 w 5959916"/>
              <a:gd name="connsiteY467" fmla="*/ 4318363 h 5274968"/>
              <a:gd name="connsiteX468" fmla="*/ 4798938 w 5959916"/>
              <a:gd name="connsiteY468" fmla="*/ 4296409 h 5274968"/>
              <a:gd name="connsiteX469" fmla="*/ 5270380 w 5959916"/>
              <a:gd name="connsiteY469" fmla="*/ 4287628 h 5274968"/>
              <a:gd name="connsiteX470" fmla="*/ 5261599 w 5959916"/>
              <a:gd name="connsiteY470" fmla="*/ 4309581 h 5274968"/>
              <a:gd name="connsiteX471" fmla="*/ 5270380 w 5959916"/>
              <a:gd name="connsiteY471" fmla="*/ 4287628 h 5274968"/>
              <a:gd name="connsiteX472" fmla="*/ 915442 w 5959916"/>
              <a:gd name="connsiteY472" fmla="*/ 4287628 h 5274968"/>
              <a:gd name="connsiteX473" fmla="*/ 803483 w 5959916"/>
              <a:gd name="connsiteY473" fmla="*/ 4345255 h 5274968"/>
              <a:gd name="connsiteX474" fmla="*/ 650909 w 5959916"/>
              <a:gd name="connsiteY474" fmla="*/ 4416603 h 5274968"/>
              <a:gd name="connsiteX475" fmla="*/ 722805 w 5959916"/>
              <a:gd name="connsiteY475" fmla="*/ 4376539 h 5274968"/>
              <a:gd name="connsiteX476" fmla="*/ 772198 w 5959916"/>
              <a:gd name="connsiteY476" fmla="*/ 4336473 h 5274968"/>
              <a:gd name="connsiteX477" fmla="*/ 790311 w 5959916"/>
              <a:gd name="connsiteY477" fmla="*/ 4345255 h 5274968"/>
              <a:gd name="connsiteX478" fmla="*/ 835314 w 5959916"/>
              <a:gd name="connsiteY478" fmla="*/ 4327692 h 5274968"/>
              <a:gd name="connsiteX479" fmla="*/ 839704 w 5959916"/>
              <a:gd name="connsiteY479" fmla="*/ 4310131 h 5274968"/>
              <a:gd name="connsiteX480" fmla="*/ 915442 w 5959916"/>
              <a:gd name="connsiteY480" fmla="*/ 4287628 h 5274968"/>
              <a:gd name="connsiteX481" fmla="*/ 5171591 w 5959916"/>
              <a:gd name="connsiteY481" fmla="*/ 4283238 h 5274968"/>
              <a:gd name="connsiteX482" fmla="*/ 5207813 w 5959916"/>
              <a:gd name="connsiteY482" fmla="*/ 4287628 h 5274968"/>
              <a:gd name="connsiteX483" fmla="*/ 5167201 w 5959916"/>
              <a:gd name="connsiteY483" fmla="*/ 4327692 h 5274968"/>
              <a:gd name="connsiteX484" fmla="*/ 5171591 w 5959916"/>
              <a:gd name="connsiteY484" fmla="*/ 4283238 h 5274968"/>
              <a:gd name="connsiteX485" fmla="*/ 3134347 w 5959916"/>
              <a:gd name="connsiteY485" fmla="*/ 4279396 h 5274968"/>
              <a:gd name="connsiteX486" fmla="*/ 3084953 w 5959916"/>
              <a:gd name="connsiteY486" fmla="*/ 4315070 h 5274968"/>
              <a:gd name="connsiteX487" fmla="*/ 2950491 w 5959916"/>
              <a:gd name="connsiteY487" fmla="*/ 4341962 h 5274968"/>
              <a:gd name="connsiteX488" fmla="*/ 2744133 w 5959916"/>
              <a:gd name="connsiteY488" fmla="*/ 4444045 h 5274968"/>
              <a:gd name="connsiteX489" fmla="*/ 2779806 w 5959916"/>
              <a:gd name="connsiteY489" fmla="*/ 4435263 h 5274968"/>
              <a:gd name="connsiteX490" fmla="*/ 2788587 w 5959916"/>
              <a:gd name="connsiteY490" fmla="*/ 4444045 h 5274968"/>
              <a:gd name="connsiteX491" fmla="*/ 2604731 w 5959916"/>
              <a:gd name="connsiteY491" fmla="*/ 4501671 h 5274968"/>
              <a:gd name="connsiteX492" fmla="*/ 2739193 w 5959916"/>
              <a:gd name="connsiteY492" fmla="*/ 4470388 h 5274968"/>
              <a:gd name="connsiteX493" fmla="*/ 2743584 w 5959916"/>
              <a:gd name="connsiteY493" fmla="*/ 4487950 h 5274968"/>
              <a:gd name="connsiteX494" fmla="*/ 2644796 w 5959916"/>
              <a:gd name="connsiteY494" fmla="*/ 4514843 h 5274968"/>
              <a:gd name="connsiteX495" fmla="*/ 2550397 w 5959916"/>
              <a:gd name="connsiteY495" fmla="*/ 4532405 h 5274968"/>
              <a:gd name="connsiteX496" fmla="*/ 2572899 w 5959916"/>
              <a:gd name="connsiteY496" fmla="*/ 4541186 h 5274968"/>
              <a:gd name="connsiteX497" fmla="*/ 2550397 w 5959916"/>
              <a:gd name="connsiteY497" fmla="*/ 4581251 h 5274968"/>
              <a:gd name="connsiteX498" fmla="*/ 2631074 w 5959916"/>
              <a:gd name="connsiteY498" fmla="*/ 4545577 h 5274968"/>
              <a:gd name="connsiteX499" fmla="*/ 2612963 w 5959916"/>
              <a:gd name="connsiteY499" fmla="*/ 4541186 h 5274968"/>
              <a:gd name="connsiteX500" fmla="*/ 2769927 w 5959916"/>
              <a:gd name="connsiteY500" fmla="*/ 4523624 h 5274968"/>
              <a:gd name="connsiteX501" fmla="*/ 2877497 w 5959916"/>
              <a:gd name="connsiteY501" fmla="*/ 4487950 h 5274968"/>
              <a:gd name="connsiteX502" fmla="*/ 2881887 w 5959916"/>
              <a:gd name="connsiteY502" fmla="*/ 4470388 h 5274968"/>
              <a:gd name="connsiteX503" fmla="*/ 2774318 w 5959916"/>
              <a:gd name="connsiteY503" fmla="*/ 4487950 h 5274968"/>
              <a:gd name="connsiteX504" fmla="*/ 2788038 w 5959916"/>
              <a:gd name="connsiteY504" fmla="*/ 4479169 h 5274968"/>
              <a:gd name="connsiteX505" fmla="*/ 2761146 w 5959916"/>
              <a:gd name="connsiteY505" fmla="*/ 4483559 h 5274968"/>
              <a:gd name="connsiteX506" fmla="*/ 2769927 w 5959916"/>
              <a:gd name="connsiteY506" fmla="*/ 4456667 h 5274968"/>
              <a:gd name="connsiteX507" fmla="*/ 2846214 w 5959916"/>
              <a:gd name="connsiteY507" fmla="*/ 4434715 h 5274968"/>
              <a:gd name="connsiteX508" fmla="*/ 2859934 w 5959916"/>
              <a:gd name="connsiteY508" fmla="*/ 4452276 h 5274968"/>
              <a:gd name="connsiteX509" fmla="*/ 2990006 w 5959916"/>
              <a:gd name="connsiteY509" fmla="*/ 4416603 h 5274968"/>
              <a:gd name="connsiteX510" fmla="*/ 2990006 w 5959916"/>
              <a:gd name="connsiteY510" fmla="*/ 4394650 h 5274968"/>
              <a:gd name="connsiteX511" fmla="*/ 3201303 w 5959916"/>
              <a:gd name="connsiteY511" fmla="*/ 4310679 h 5274968"/>
              <a:gd name="connsiteX512" fmla="*/ 3116236 w 5959916"/>
              <a:gd name="connsiteY512" fmla="*/ 4319461 h 5274968"/>
              <a:gd name="connsiteX513" fmla="*/ 3134347 w 5959916"/>
              <a:gd name="connsiteY513" fmla="*/ 4279396 h 5274968"/>
              <a:gd name="connsiteX514" fmla="*/ 4790156 w 5959916"/>
              <a:gd name="connsiteY514" fmla="*/ 4261286 h 5274968"/>
              <a:gd name="connsiteX515" fmla="*/ 4758874 w 5959916"/>
              <a:gd name="connsiteY515" fmla="*/ 4278847 h 5274968"/>
              <a:gd name="connsiteX516" fmla="*/ 4790156 w 5959916"/>
              <a:gd name="connsiteY516" fmla="*/ 4261286 h 5274968"/>
              <a:gd name="connsiteX517" fmla="*/ 767809 w 5959916"/>
              <a:gd name="connsiteY517" fmla="*/ 4256895 h 5274968"/>
              <a:gd name="connsiteX518" fmla="*/ 736525 w 5959916"/>
              <a:gd name="connsiteY518" fmla="*/ 4274457 h 5274968"/>
              <a:gd name="connsiteX519" fmla="*/ 767809 w 5959916"/>
              <a:gd name="connsiteY519" fmla="*/ 4256895 h 5274968"/>
              <a:gd name="connsiteX520" fmla="*/ 170685 w 5959916"/>
              <a:gd name="connsiteY520" fmla="*/ 4252504 h 5274968"/>
              <a:gd name="connsiteX521" fmla="*/ 152574 w 5959916"/>
              <a:gd name="connsiteY521" fmla="*/ 4301350 h 5274968"/>
              <a:gd name="connsiteX522" fmla="*/ 116900 w 5959916"/>
              <a:gd name="connsiteY522" fmla="*/ 4301350 h 5274968"/>
              <a:gd name="connsiteX523" fmla="*/ 170685 w 5959916"/>
              <a:gd name="connsiteY523" fmla="*/ 4252504 h 5274968"/>
              <a:gd name="connsiteX524" fmla="*/ 4984167 w 5959916"/>
              <a:gd name="connsiteY524" fmla="*/ 4244271 h 5274968"/>
              <a:gd name="connsiteX525" fmla="*/ 5001455 w 5959916"/>
              <a:gd name="connsiteY525" fmla="*/ 4247564 h 5274968"/>
              <a:gd name="connsiteX526" fmla="*/ 4970172 w 5959916"/>
              <a:gd name="connsiteY526" fmla="*/ 4256345 h 5274968"/>
              <a:gd name="connsiteX527" fmla="*/ 4970172 w 5959916"/>
              <a:gd name="connsiteY527" fmla="*/ 4247564 h 5274968"/>
              <a:gd name="connsiteX528" fmla="*/ 4984167 w 5959916"/>
              <a:gd name="connsiteY528" fmla="*/ 4244271 h 5274968"/>
              <a:gd name="connsiteX529" fmla="*/ 4215536 w 5959916"/>
              <a:gd name="connsiteY529" fmla="*/ 4243173 h 5274968"/>
              <a:gd name="connsiteX530" fmla="*/ 4166141 w 5959916"/>
              <a:gd name="connsiteY530" fmla="*/ 4292019 h 5274968"/>
              <a:gd name="connsiteX531" fmla="*/ 4157360 w 5959916"/>
              <a:gd name="connsiteY531" fmla="*/ 4296409 h 5274968"/>
              <a:gd name="connsiteX532" fmla="*/ 4152970 w 5959916"/>
              <a:gd name="connsiteY532" fmla="*/ 4283238 h 5274968"/>
              <a:gd name="connsiteX533" fmla="*/ 4152419 w 5959916"/>
              <a:gd name="connsiteY533" fmla="*/ 4305740 h 5274968"/>
              <a:gd name="connsiteX534" fmla="*/ 4193033 w 5959916"/>
              <a:gd name="connsiteY534" fmla="*/ 4301350 h 5274968"/>
              <a:gd name="connsiteX535" fmla="*/ 4211144 w 5959916"/>
              <a:gd name="connsiteY535" fmla="*/ 4274457 h 5274968"/>
              <a:gd name="connsiteX536" fmla="*/ 4184253 w 5959916"/>
              <a:gd name="connsiteY536" fmla="*/ 4274457 h 5274968"/>
              <a:gd name="connsiteX537" fmla="*/ 4215536 w 5959916"/>
              <a:gd name="connsiteY537" fmla="*/ 4243173 h 5274968"/>
              <a:gd name="connsiteX538" fmla="*/ 1109178 w 5959916"/>
              <a:gd name="connsiteY538" fmla="*/ 4234941 h 5274968"/>
              <a:gd name="connsiteX539" fmla="*/ 1113569 w 5959916"/>
              <a:gd name="connsiteY539" fmla="*/ 4301350 h 5274968"/>
              <a:gd name="connsiteX540" fmla="*/ 1064174 w 5959916"/>
              <a:gd name="connsiteY540" fmla="*/ 4274457 h 5274968"/>
              <a:gd name="connsiteX541" fmla="*/ 1059783 w 5959916"/>
              <a:gd name="connsiteY541" fmla="*/ 4256895 h 5274968"/>
              <a:gd name="connsiteX542" fmla="*/ 1109178 w 5959916"/>
              <a:gd name="connsiteY542" fmla="*/ 4234941 h 5274968"/>
              <a:gd name="connsiteX543" fmla="*/ 4830770 w 5959916"/>
              <a:gd name="connsiteY543" fmla="*/ 4225612 h 5274968"/>
              <a:gd name="connsiteX544" fmla="*/ 4830770 w 5959916"/>
              <a:gd name="connsiteY544" fmla="*/ 4230003 h 5274968"/>
              <a:gd name="connsiteX545" fmla="*/ 4812659 w 5959916"/>
              <a:gd name="connsiteY545" fmla="*/ 4234393 h 5274968"/>
              <a:gd name="connsiteX546" fmla="*/ 4830770 w 5959916"/>
              <a:gd name="connsiteY546" fmla="*/ 4225612 h 5274968"/>
              <a:gd name="connsiteX547" fmla="*/ 4377439 w 5959916"/>
              <a:gd name="connsiteY547" fmla="*/ 4225612 h 5274968"/>
              <a:gd name="connsiteX548" fmla="*/ 4377439 w 5959916"/>
              <a:gd name="connsiteY548" fmla="*/ 4238783 h 5274968"/>
              <a:gd name="connsiteX549" fmla="*/ 4363719 w 5959916"/>
              <a:gd name="connsiteY549" fmla="*/ 4243173 h 5274968"/>
              <a:gd name="connsiteX550" fmla="*/ 4377439 w 5959916"/>
              <a:gd name="connsiteY550" fmla="*/ 4225612 h 5274968"/>
              <a:gd name="connsiteX551" fmla="*/ 404485 w 5959916"/>
              <a:gd name="connsiteY551" fmla="*/ 4225612 h 5274968"/>
              <a:gd name="connsiteX552" fmla="*/ 408875 w 5959916"/>
              <a:gd name="connsiteY552" fmla="*/ 4243173 h 5274968"/>
              <a:gd name="connsiteX553" fmla="*/ 390765 w 5959916"/>
              <a:gd name="connsiteY553" fmla="*/ 4243173 h 5274968"/>
              <a:gd name="connsiteX554" fmla="*/ 404485 w 5959916"/>
              <a:gd name="connsiteY554" fmla="*/ 4225612 h 5274968"/>
              <a:gd name="connsiteX555" fmla="*/ 597672 w 5959916"/>
              <a:gd name="connsiteY555" fmla="*/ 4225062 h 5274968"/>
              <a:gd name="connsiteX556" fmla="*/ 583952 w 5959916"/>
              <a:gd name="connsiteY556" fmla="*/ 4251955 h 5274968"/>
              <a:gd name="connsiteX557" fmla="*/ 597672 w 5959916"/>
              <a:gd name="connsiteY557" fmla="*/ 4225062 h 5274968"/>
              <a:gd name="connsiteX558" fmla="*/ 4242428 w 5959916"/>
              <a:gd name="connsiteY558" fmla="*/ 4221221 h 5274968"/>
              <a:gd name="connsiteX559" fmla="*/ 4224316 w 5959916"/>
              <a:gd name="connsiteY559" fmla="*/ 4252504 h 5274968"/>
              <a:gd name="connsiteX560" fmla="*/ 4242428 w 5959916"/>
              <a:gd name="connsiteY560" fmla="*/ 4221221 h 5274968"/>
              <a:gd name="connsiteX561" fmla="*/ 4902667 w 5959916"/>
              <a:gd name="connsiteY561" fmla="*/ 4208048 h 5274968"/>
              <a:gd name="connsiteX562" fmla="*/ 4889495 w 5959916"/>
              <a:gd name="connsiteY562" fmla="*/ 4243173 h 5274968"/>
              <a:gd name="connsiteX563" fmla="*/ 4875774 w 5959916"/>
              <a:gd name="connsiteY563" fmla="*/ 4225612 h 5274968"/>
              <a:gd name="connsiteX564" fmla="*/ 4902667 w 5959916"/>
              <a:gd name="connsiteY564" fmla="*/ 4208048 h 5274968"/>
              <a:gd name="connsiteX565" fmla="*/ 1430790 w 5959916"/>
              <a:gd name="connsiteY565" fmla="*/ 4203795 h 5274968"/>
              <a:gd name="connsiteX566" fmla="*/ 1405545 w 5959916"/>
              <a:gd name="connsiteY566" fmla="*/ 4243723 h 5274968"/>
              <a:gd name="connsiteX567" fmla="*/ 1423656 w 5959916"/>
              <a:gd name="connsiteY567" fmla="*/ 4248114 h 5274968"/>
              <a:gd name="connsiteX568" fmla="*/ 1423656 w 5959916"/>
              <a:gd name="connsiteY568" fmla="*/ 4265676 h 5274968"/>
              <a:gd name="connsiteX569" fmla="*/ 1481831 w 5959916"/>
              <a:gd name="connsiteY569" fmla="*/ 4243723 h 5274968"/>
              <a:gd name="connsiteX570" fmla="*/ 1477442 w 5959916"/>
              <a:gd name="connsiteY570" fmla="*/ 4230550 h 5274968"/>
              <a:gd name="connsiteX571" fmla="*/ 1459329 w 5959916"/>
              <a:gd name="connsiteY571" fmla="*/ 4230550 h 5274968"/>
              <a:gd name="connsiteX572" fmla="*/ 1430790 w 5959916"/>
              <a:gd name="connsiteY572" fmla="*/ 4203795 h 5274968"/>
              <a:gd name="connsiteX573" fmla="*/ 5104086 w 5959916"/>
              <a:gd name="connsiteY573" fmla="*/ 4194876 h 5274968"/>
              <a:gd name="connsiteX574" fmla="*/ 5117806 w 5959916"/>
              <a:gd name="connsiteY574" fmla="*/ 4194876 h 5274968"/>
              <a:gd name="connsiteX575" fmla="*/ 5099694 w 5959916"/>
              <a:gd name="connsiteY575" fmla="*/ 4208048 h 5274968"/>
              <a:gd name="connsiteX576" fmla="*/ 5104086 w 5959916"/>
              <a:gd name="connsiteY576" fmla="*/ 4194876 h 5274968"/>
              <a:gd name="connsiteX577" fmla="*/ 3415895 w 5959916"/>
              <a:gd name="connsiteY577" fmla="*/ 4193779 h 5274968"/>
              <a:gd name="connsiteX578" fmla="*/ 3303935 w 5959916"/>
              <a:gd name="connsiteY578" fmla="*/ 4225062 h 5274968"/>
              <a:gd name="connsiteX579" fmla="*/ 3295153 w 5959916"/>
              <a:gd name="connsiteY579" fmla="*/ 4203109 h 5274968"/>
              <a:gd name="connsiteX580" fmla="*/ 3259480 w 5959916"/>
              <a:gd name="connsiteY580" fmla="*/ 4216281 h 5274968"/>
              <a:gd name="connsiteX581" fmla="*/ 3228197 w 5959916"/>
              <a:gd name="connsiteY581" fmla="*/ 4256345 h 5274968"/>
              <a:gd name="connsiteX582" fmla="*/ 3304483 w 5959916"/>
              <a:gd name="connsiteY582" fmla="*/ 4256345 h 5274968"/>
              <a:gd name="connsiteX583" fmla="*/ 3308874 w 5959916"/>
              <a:gd name="connsiteY583" fmla="*/ 4234393 h 5274968"/>
              <a:gd name="connsiteX584" fmla="*/ 3385160 w 5959916"/>
              <a:gd name="connsiteY584" fmla="*/ 4234393 h 5274968"/>
              <a:gd name="connsiteX585" fmla="*/ 3385160 w 5959916"/>
              <a:gd name="connsiteY585" fmla="*/ 4212440 h 5274968"/>
              <a:gd name="connsiteX586" fmla="*/ 3407663 w 5959916"/>
              <a:gd name="connsiteY586" fmla="*/ 4212440 h 5274968"/>
              <a:gd name="connsiteX587" fmla="*/ 3415895 w 5959916"/>
              <a:gd name="connsiteY587" fmla="*/ 4193779 h 5274968"/>
              <a:gd name="connsiteX588" fmla="*/ 315147 w 5959916"/>
              <a:gd name="connsiteY588" fmla="*/ 4192682 h 5274968"/>
              <a:gd name="connsiteX589" fmla="*/ 323808 w 5959916"/>
              <a:gd name="connsiteY589" fmla="*/ 4198719 h 5274968"/>
              <a:gd name="connsiteX590" fmla="*/ 288134 w 5959916"/>
              <a:gd name="connsiteY590" fmla="*/ 4207500 h 5274968"/>
              <a:gd name="connsiteX591" fmla="*/ 315147 w 5959916"/>
              <a:gd name="connsiteY591" fmla="*/ 4192682 h 5274968"/>
              <a:gd name="connsiteX592" fmla="*/ 893490 w 5959916"/>
              <a:gd name="connsiteY592" fmla="*/ 4189938 h 5274968"/>
              <a:gd name="connsiteX593" fmla="*/ 875378 w 5959916"/>
              <a:gd name="connsiteY593" fmla="*/ 4198719 h 5274968"/>
              <a:gd name="connsiteX594" fmla="*/ 893490 w 5959916"/>
              <a:gd name="connsiteY594" fmla="*/ 4189938 h 5274968"/>
              <a:gd name="connsiteX595" fmla="*/ 5349448 w 5959916"/>
              <a:gd name="connsiteY595" fmla="*/ 4185554 h 5274968"/>
              <a:gd name="connsiteX596" fmla="*/ 5365326 w 5959916"/>
              <a:gd name="connsiteY596" fmla="*/ 4189938 h 5274968"/>
              <a:gd name="connsiteX597" fmla="*/ 5225924 w 5959916"/>
              <a:gd name="connsiteY597" fmla="*/ 4278847 h 5274968"/>
              <a:gd name="connsiteX598" fmla="*/ 5257207 w 5959916"/>
              <a:gd name="connsiteY598" fmla="*/ 4238783 h 5274968"/>
              <a:gd name="connsiteX599" fmla="*/ 5349448 w 5959916"/>
              <a:gd name="connsiteY599" fmla="*/ 4185554 h 5274968"/>
              <a:gd name="connsiteX600" fmla="*/ 3452666 w 5959916"/>
              <a:gd name="connsiteY600" fmla="*/ 4181156 h 5274968"/>
              <a:gd name="connsiteX601" fmla="*/ 3430164 w 5959916"/>
              <a:gd name="connsiteY601" fmla="*/ 4198719 h 5274968"/>
              <a:gd name="connsiteX602" fmla="*/ 3452666 w 5959916"/>
              <a:gd name="connsiteY602" fmla="*/ 4181156 h 5274968"/>
              <a:gd name="connsiteX603" fmla="*/ 3304483 w 5959916"/>
              <a:gd name="connsiteY603" fmla="*/ 4176766 h 5274968"/>
              <a:gd name="connsiteX604" fmla="*/ 3263870 w 5959916"/>
              <a:gd name="connsiteY604" fmla="*/ 4198719 h 5274968"/>
              <a:gd name="connsiteX605" fmla="*/ 3304483 w 5959916"/>
              <a:gd name="connsiteY605" fmla="*/ 4176766 h 5274968"/>
              <a:gd name="connsiteX606" fmla="*/ 1099848 w 5959916"/>
              <a:gd name="connsiteY606" fmla="*/ 4176766 h 5274968"/>
              <a:gd name="connsiteX607" fmla="*/ 1091067 w 5959916"/>
              <a:gd name="connsiteY607" fmla="*/ 4189938 h 5274968"/>
              <a:gd name="connsiteX608" fmla="*/ 1113569 w 5959916"/>
              <a:gd name="connsiteY608" fmla="*/ 4194329 h 5274968"/>
              <a:gd name="connsiteX609" fmla="*/ 1099848 w 5959916"/>
              <a:gd name="connsiteY609" fmla="*/ 4176766 h 5274968"/>
              <a:gd name="connsiteX610" fmla="*/ 4646364 w 5959916"/>
              <a:gd name="connsiteY610" fmla="*/ 4163593 h 5274968"/>
              <a:gd name="connsiteX611" fmla="*/ 4619471 w 5959916"/>
              <a:gd name="connsiteY611" fmla="*/ 4167984 h 5274968"/>
              <a:gd name="connsiteX612" fmla="*/ 4623862 w 5959916"/>
              <a:gd name="connsiteY612" fmla="*/ 4208048 h 5274968"/>
              <a:gd name="connsiteX613" fmla="*/ 4650756 w 5959916"/>
              <a:gd name="connsiteY613" fmla="*/ 4167984 h 5274968"/>
              <a:gd name="connsiteX614" fmla="*/ 4646364 w 5959916"/>
              <a:gd name="connsiteY614" fmla="*/ 4163593 h 5274968"/>
              <a:gd name="connsiteX615" fmla="*/ 4359328 w 5959916"/>
              <a:gd name="connsiteY615" fmla="*/ 4163593 h 5274968"/>
              <a:gd name="connsiteX616" fmla="*/ 4323654 w 5959916"/>
              <a:gd name="connsiteY616" fmla="*/ 4190486 h 5274968"/>
              <a:gd name="connsiteX617" fmla="*/ 4359328 w 5959916"/>
              <a:gd name="connsiteY617" fmla="*/ 4163593 h 5274968"/>
              <a:gd name="connsiteX618" fmla="*/ 4229256 w 5959916"/>
              <a:gd name="connsiteY618" fmla="*/ 4163593 h 5274968"/>
              <a:gd name="connsiteX619" fmla="*/ 4229256 w 5959916"/>
              <a:gd name="connsiteY619" fmla="*/ 4181156 h 5274968"/>
              <a:gd name="connsiteX620" fmla="*/ 4229256 w 5959916"/>
              <a:gd name="connsiteY620" fmla="*/ 4163593 h 5274968"/>
              <a:gd name="connsiteX621" fmla="*/ 3492732 w 5959916"/>
              <a:gd name="connsiteY621" fmla="*/ 4159203 h 5274968"/>
              <a:gd name="connsiteX622" fmla="*/ 3457057 w 5959916"/>
              <a:gd name="connsiteY622" fmla="*/ 4181156 h 5274968"/>
              <a:gd name="connsiteX623" fmla="*/ 3492732 w 5959916"/>
              <a:gd name="connsiteY623" fmla="*/ 4159203 h 5274968"/>
              <a:gd name="connsiteX624" fmla="*/ 3270936 w 5959916"/>
              <a:gd name="connsiteY624" fmla="*/ 4143836 h 5274968"/>
              <a:gd name="connsiteX625" fmla="*/ 3255089 w 5959916"/>
              <a:gd name="connsiteY625" fmla="*/ 4145483 h 5274968"/>
              <a:gd name="connsiteX626" fmla="*/ 3259480 w 5959916"/>
              <a:gd name="connsiteY626" fmla="*/ 4176217 h 5274968"/>
              <a:gd name="connsiteX627" fmla="*/ 3286372 w 5959916"/>
              <a:gd name="connsiteY627" fmla="*/ 4163044 h 5274968"/>
              <a:gd name="connsiteX628" fmla="*/ 3286372 w 5959916"/>
              <a:gd name="connsiteY628" fmla="*/ 4145483 h 5274968"/>
              <a:gd name="connsiteX629" fmla="*/ 3270936 w 5959916"/>
              <a:gd name="connsiteY629" fmla="*/ 4143836 h 5274968"/>
              <a:gd name="connsiteX630" fmla="*/ 1203576 w 5959916"/>
              <a:gd name="connsiteY630" fmla="*/ 4141092 h 5274968"/>
              <a:gd name="connsiteX631" fmla="*/ 1212358 w 5959916"/>
              <a:gd name="connsiteY631" fmla="*/ 4154264 h 5274968"/>
              <a:gd name="connsiteX632" fmla="*/ 1230468 w 5959916"/>
              <a:gd name="connsiteY632" fmla="*/ 4141092 h 5274968"/>
              <a:gd name="connsiteX633" fmla="*/ 1203576 w 5959916"/>
              <a:gd name="connsiteY633" fmla="*/ 4141092 h 5274968"/>
              <a:gd name="connsiteX634" fmla="*/ 4776985 w 5959916"/>
              <a:gd name="connsiteY634" fmla="*/ 4140543 h 5274968"/>
              <a:gd name="connsiteX635" fmla="*/ 4803877 w 5959916"/>
              <a:gd name="connsiteY635" fmla="*/ 4153715 h 5274968"/>
              <a:gd name="connsiteX636" fmla="*/ 4799487 w 5959916"/>
              <a:gd name="connsiteY636" fmla="*/ 4166887 h 5274968"/>
              <a:gd name="connsiteX637" fmla="*/ 4813208 w 5959916"/>
              <a:gd name="connsiteY637" fmla="*/ 4162497 h 5274968"/>
              <a:gd name="connsiteX638" fmla="*/ 4795097 w 5959916"/>
              <a:gd name="connsiteY638" fmla="*/ 4189389 h 5274968"/>
              <a:gd name="connsiteX639" fmla="*/ 4768204 w 5959916"/>
              <a:gd name="connsiteY639" fmla="*/ 4180608 h 5274968"/>
              <a:gd name="connsiteX640" fmla="*/ 4776985 w 5959916"/>
              <a:gd name="connsiteY640" fmla="*/ 4158654 h 5274968"/>
              <a:gd name="connsiteX641" fmla="*/ 4750093 w 5959916"/>
              <a:gd name="connsiteY641" fmla="*/ 4180608 h 5274968"/>
              <a:gd name="connsiteX642" fmla="*/ 4776985 w 5959916"/>
              <a:gd name="connsiteY642" fmla="*/ 4140543 h 5274968"/>
              <a:gd name="connsiteX643" fmla="*/ 973413 w 5959916"/>
              <a:gd name="connsiteY643" fmla="*/ 4139994 h 5274968"/>
              <a:gd name="connsiteX644" fmla="*/ 988436 w 5959916"/>
              <a:gd name="connsiteY644" fmla="*/ 4141092 h 5274968"/>
              <a:gd name="connsiteX645" fmla="*/ 992827 w 5959916"/>
              <a:gd name="connsiteY645" fmla="*/ 4145483 h 5274968"/>
              <a:gd name="connsiteX646" fmla="*/ 979107 w 5959916"/>
              <a:gd name="connsiteY646" fmla="*/ 4154264 h 5274968"/>
              <a:gd name="connsiteX647" fmla="*/ 965386 w 5959916"/>
              <a:gd name="connsiteY647" fmla="*/ 4145483 h 5274968"/>
              <a:gd name="connsiteX648" fmla="*/ 973413 w 5959916"/>
              <a:gd name="connsiteY648" fmla="*/ 4139994 h 5274968"/>
              <a:gd name="connsiteX649" fmla="*/ 5315383 w 5959916"/>
              <a:gd name="connsiteY649" fmla="*/ 4123529 h 5274968"/>
              <a:gd name="connsiteX650" fmla="*/ 5337885 w 5959916"/>
              <a:gd name="connsiteY650" fmla="*/ 4141092 h 5274968"/>
              <a:gd name="connsiteX651" fmla="*/ 5315383 w 5959916"/>
              <a:gd name="connsiteY651" fmla="*/ 4181156 h 5274968"/>
              <a:gd name="connsiteX652" fmla="*/ 5225924 w 5959916"/>
              <a:gd name="connsiteY652" fmla="*/ 4236038 h 5274968"/>
              <a:gd name="connsiteX653" fmla="*/ 5199032 w 5959916"/>
              <a:gd name="connsiteY653" fmla="*/ 4227258 h 5274968"/>
              <a:gd name="connsiteX654" fmla="*/ 5131526 w 5959916"/>
              <a:gd name="connsiteY654" fmla="*/ 4293665 h 5274968"/>
              <a:gd name="connsiteX655" fmla="*/ 5073351 w 5959916"/>
              <a:gd name="connsiteY655" fmla="*/ 4342512 h 5274968"/>
              <a:gd name="connsiteX656" fmla="*/ 5059631 w 5959916"/>
              <a:gd name="connsiteY656" fmla="*/ 4315619 h 5274968"/>
              <a:gd name="connsiteX657" fmla="*/ 4969623 w 5959916"/>
              <a:gd name="connsiteY657" fmla="*/ 4355683 h 5274968"/>
              <a:gd name="connsiteX658" fmla="*/ 5000906 w 5959916"/>
              <a:gd name="connsiteY658" fmla="*/ 4298056 h 5274968"/>
              <a:gd name="connsiteX659" fmla="*/ 4965231 w 5959916"/>
              <a:gd name="connsiteY659" fmla="*/ 4311229 h 5274968"/>
              <a:gd name="connsiteX660" fmla="*/ 5000906 w 5959916"/>
              <a:gd name="connsiteY660" fmla="*/ 4289275 h 5274968"/>
              <a:gd name="connsiteX661" fmla="*/ 5019017 w 5959916"/>
              <a:gd name="connsiteY661" fmla="*/ 4257992 h 5274968"/>
              <a:gd name="connsiteX662" fmla="*/ 5037128 w 5959916"/>
              <a:gd name="connsiteY662" fmla="*/ 4257992 h 5274968"/>
              <a:gd name="connsiteX663" fmla="*/ 5037128 w 5959916"/>
              <a:gd name="connsiteY663" fmla="*/ 4275554 h 5274968"/>
              <a:gd name="connsiteX664" fmla="*/ 5014626 w 5959916"/>
              <a:gd name="connsiteY664" fmla="*/ 4324401 h 5274968"/>
              <a:gd name="connsiteX665" fmla="*/ 5095304 w 5959916"/>
              <a:gd name="connsiteY665" fmla="*/ 4253053 h 5274968"/>
              <a:gd name="connsiteX666" fmla="*/ 5158419 w 5959916"/>
              <a:gd name="connsiteY666" fmla="*/ 4212987 h 5274968"/>
              <a:gd name="connsiteX667" fmla="*/ 5180921 w 5959916"/>
              <a:gd name="connsiteY667" fmla="*/ 4226159 h 5274968"/>
              <a:gd name="connsiteX668" fmla="*/ 5199032 w 5959916"/>
              <a:gd name="connsiteY668" fmla="*/ 4199267 h 5274968"/>
              <a:gd name="connsiteX669" fmla="*/ 5199032 w 5959916"/>
              <a:gd name="connsiteY669" fmla="*/ 4212440 h 5274968"/>
              <a:gd name="connsiteX670" fmla="*/ 5207813 w 5959916"/>
              <a:gd name="connsiteY670" fmla="*/ 4216831 h 5274968"/>
              <a:gd name="connsiteX671" fmla="*/ 5315383 w 5959916"/>
              <a:gd name="connsiteY671" fmla="*/ 4123529 h 5274968"/>
              <a:gd name="connsiteX672" fmla="*/ 960996 w 5959916"/>
              <a:gd name="connsiteY672" fmla="*/ 4119139 h 5274968"/>
              <a:gd name="connsiteX673" fmla="*/ 929712 w 5959916"/>
              <a:gd name="connsiteY673" fmla="*/ 4141092 h 5274968"/>
              <a:gd name="connsiteX674" fmla="*/ 960996 w 5959916"/>
              <a:gd name="connsiteY674" fmla="*/ 4119139 h 5274968"/>
              <a:gd name="connsiteX675" fmla="*/ 584534 w 5959916"/>
              <a:gd name="connsiteY675" fmla="*/ 4116050 h 5274968"/>
              <a:gd name="connsiteX676" fmla="*/ 602063 w 5959916"/>
              <a:gd name="connsiteY676" fmla="*/ 4119139 h 5274968"/>
              <a:gd name="connsiteX677" fmla="*/ 583952 w 5959916"/>
              <a:gd name="connsiteY677" fmla="*/ 4136701 h 5274968"/>
              <a:gd name="connsiteX678" fmla="*/ 566388 w 5959916"/>
              <a:gd name="connsiteY678" fmla="*/ 4171825 h 5274968"/>
              <a:gd name="connsiteX679" fmla="*/ 561999 w 5959916"/>
              <a:gd name="connsiteY679" fmla="*/ 4154264 h 5274968"/>
              <a:gd name="connsiteX680" fmla="*/ 490102 w 5959916"/>
              <a:gd name="connsiteY680" fmla="*/ 4185547 h 5274968"/>
              <a:gd name="connsiteX681" fmla="*/ 584534 w 5959916"/>
              <a:gd name="connsiteY681" fmla="*/ 4116050 h 5274968"/>
              <a:gd name="connsiteX682" fmla="*/ 799640 w 5959916"/>
              <a:gd name="connsiteY682" fmla="*/ 4105419 h 5274968"/>
              <a:gd name="connsiteX683" fmla="*/ 781530 w 5959916"/>
              <a:gd name="connsiteY683" fmla="*/ 4122980 h 5274968"/>
              <a:gd name="connsiteX684" fmla="*/ 799640 w 5959916"/>
              <a:gd name="connsiteY684" fmla="*/ 4105419 h 5274968"/>
              <a:gd name="connsiteX685" fmla="*/ 1270534 w 5959916"/>
              <a:gd name="connsiteY685" fmla="*/ 4096637 h 5274968"/>
              <a:gd name="connsiteX686" fmla="*/ 1284254 w 5959916"/>
              <a:gd name="connsiteY686" fmla="*/ 4109809 h 5274968"/>
              <a:gd name="connsiteX687" fmla="*/ 1288643 w 5959916"/>
              <a:gd name="connsiteY687" fmla="*/ 4101028 h 5274968"/>
              <a:gd name="connsiteX688" fmla="*/ 1270534 w 5959916"/>
              <a:gd name="connsiteY688" fmla="*/ 4096637 h 5274968"/>
              <a:gd name="connsiteX689" fmla="*/ 3753424 w 5959916"/>
              <a:gd name="connsiteY689" fmla="*/ 4087856 h 5274968"/>
              <a:gd name="connsiteX690" fmla="*/ 3739703 w 5959916"/>
              <a:gd name="connsiteY690" fmla="*/ 4105419 h 5274968"/>
              <a:gd name="connsiteX691" fmla="*/ 3767145 w 5959916"/>
              <a:gd name="connsiteY691" fmla="*/ 4092246 h 5274968"/>
              <a:gd name="connsiteX692" fmla="*/ 3753424 w 5959916"/>
              <a:gd name="connsiteY692" fmla="*/ 4087856 h 5274968"/>
              <a:gd name="connsiteX693" fmla="*/ 556886 w 5959916"/>
              <a:gd name="connsiteY693" fmla="*/ 4087322 h 5274968"/>
              <a:gd name="connsiteX694" fmla="*/ 565292 w 5959916"/>
              <a:gd name="connsiteY694" fmla="*/ 4099929 h 5274968"/>
              <a:gd name="connsiteX695" fmla="*/ 489004 w 5959916"/>
              <a:gd name="connsiteY695" fmla="*/ 4139994 h 5274968"/>
              <a:gd name="connsiteX696" fmla="*/ 538399 w 5959916"/>
              <a:gd name="connsiteY696" fmla="*/ 4104320 h 5274968"/>
              <a:gd name="connsiteX697" fmla="*/ 558725 w 5959916"/>
              <a:gd name="connsiteY697" fmla="*/ 4085631 h 5274968"/>
              <a:gd name="connsiteX698" fmla="*/ 556886 w 5959916"/>
              <a:gd name="connsiteY698" fmla="*/ 4087322 h 5274968"/>
              <a:gd name="connsiteX699" fmla="*/ 556510 w 5959916"/>
              <a:gd name="connsiteY699" fmla="*/ 4086758 h 5274968"/>
              <a:gd name="connsiteX700" fmla="*/ 5247878 w 5959916"/>
              <a:gd name="connsiteY700" fmla="*/ 4084014 h 5274968"/>
              <a:gd name="connsiteX701" fmla="*/ 5243487 w 5959916"/>
              <a:gd name="connsiteY701" fmla="*/ 4097186 h 5274968"/>
              <a:gd name="connsiteX702" fmla="*/ 5279161 w 5959916"/>
              <a:gd name="connsiteY702" fmla="*/ 4114748 h 5274968"/>
              <a:gd name="connsiteX703" fmla="*/ 5175981 w 5959916"/>
              <a:gd name="connsiteY703" fmla="*/ 4176766 h 5274968"/>
              <a:gd name="connsiteX704" fmla="*/ 5171591 w 5959916"/>
              <a:gd name="connsiteY704" fmla="*/ 4136701 h 5274968"/>
              <a:gd name="connsiteX705" fmla="*/ 5198483 w 5959916"/>
              <a:gd name="connsiteY705" fmla="*/ 4141092 h 5274968"/>
              <a:gd name="connsiteX706" fmla="*/ 5247878 w 5959916"/>
              <a:gd name="connsiteY706" fmla="*/ 4084014 h 5274968"/>
              <a:gd name="connsiteX707" fmla="*/ 1037282 w 5959916"/>
              <a:gd name="connsiteY707" fmla="*/ 4079075 h 5274968"/>
              <a:gd name="connsiteX708" fmla="*/ 1037282 w 5959916"/>
              <a:gd name="connsiteY708" fmla="*/ 4087856 h 5274968"/>
              <a:gd name="connsiteX709" fmla="*/ 1019171 w 5959916"/>
              <a:gd name="connsiteY709" fmla="*/ 4092246 h 5274968"/>
              <a:gd name="connsiteX710" fmla="*/ 1019171 w 5959916"/>
              <a:gd name="connsiteY710" fmla="*/ 4083465 h 5274968"/>
              <a:gd name="connsiteX711" fmla="*/ 1037282 w 5959916"/>
              <a:gd name="connsiteY711" fmla="*/ 4079075 h 5274968"/>
              <a:gd name="connsiteX712" fmla="*/ 228860 w 5959916"/>
              <a:gd name="connsiteY712" fmla="*/ 4078525 h 5274968"/>
              <a:gd name="connsiteX713" fmla="*/ 193186 w 5959916"/>
              <a:gd name="connsiteY713" fmla="*/ 4122980 h 5274968"/>
              <a:gd name="connsiteX714" fmla="*/ 184405 w 5959916"/>
              <a:gd name="connsiteY714" fmla="*/ 4109809 h 5274968"/>
              <a:gd name="connsiteX715" fmla="*/ 180014 w 5959916"/>
              <a:gd name="connsiteY715" fmla="*/ 4109809 h 5274968"/>
              <a:gd name="connsiteX716" fmla="*/ 228860 w 5959916"/>
              <a:gd name="connsiteY716" fmla="*/ 4078525 h 5274968"/>
              <a:gd name="connsiteX717" fmla="*/ 4668866 w 5959916"/>
              <a:gd name="connsiteY717" fmla="*/ 4071390 h 5274968"/>
              <a:gd name="connsiteX718" fmla="*/ 4615081 w 5959916"/>
              <a:gd name="connsiteY718" fmla="*/ 4164691 h 5274968"/>
              <a:gd name="connsiteX719" fmla="*/ 4700150 w 5959916"/>
              <a:gd name="connsiteY719" fmla="*/ 4124626 h 5274968"/>
              <a:gd name="connsiteX720" fmla="*/ 4677647 w 5959916"/>
              <a:gd name="connsiteY720" fmla="*/ 4142190 h 5274968"/>
              <a:gd name="connsiteX721" fmla="*/ 4700150 w 5959916"/>
              <a:gd name="connsiteY721" fmla="*/ 4137799 h 5274968"/>
              <a:gd name="connsiteX722" fmla="*/ 4704540 w 5959916"/>
              <a:gd name="connsiteY722" fmla="*/ 4155362 h 5274968"/>
              <a:gd name="connsiteX723" fmla="*/ 4668866 w 5959916"/>
              <a:gd name="connsiteY723" fmla="*/ 4159753 h 5274968"/>
              <a:gd name="connsiteX724" fmla="*/ 4682587 w 5959916"/>
              <a:gd name="connsiteY724" fmla="*/ 4172923 h 5274968"/>
              <a:gd name="connsiteX725" fmla="*/ 4588189 w 5959916"/>
              <a:gd name="connsiteY725" fmla="*/ 4239332 h 5274968"/>
              <a:gd name="connsiteX726" fmla="*/ 4579408 w 5959916"/>
              <a:gd name="connsiteY726" fmla="*/ 4252504 h 5274968"/>
              <a:gd name="connsiteX727" fmla="*/ 4565687 w 5959916"/>
              <a:gd name="connsiteY727" fmla="*/ 4234941 h 5274968"/>
              <a:gd name="connsiteX728" fmla="*/ 4466899 w 5959916"/>
              <a:gd name="connsiteY728" fmla="*/ 4275006 h 5274968"/>
              <a:gd name="connsiteX729" fmla="*/ 4323105 w 5959916"/>
              <a:gd name="connsiteY729" fmla="*/ 4337023 h 5274968"/>
              <a:gd name="connsiteX730" fmla="*/ 4323105 w 5959916"/>
              <a:gd name="connsiteY730" fmla="*/ 4319461 h 5274968"/>
              <a:gd name="connsiteX731" fmla="*/ 4282493 w 5959916"/>
              <a:gd name="connsiteY731" fmla="*/ 4363915 h 5274968"/>
              <a:gd name="connsiteX732" fmla="*/ 4300604 w 5959916"/>
              <a:gd name="connsiteY732" fmla="*/ 4368306 h 5274968"/>
              <a:gd name="connsiteX733" fmla="*/ 4026738 w 5959916"/>
              <a:gd name="connsiteY733" fmla="*/ 4523624 h 5274968"/>
              <a:gd name="connsiteX734" fmla="*/ 4040460 w 5959916"/>
              <a:gd name="connsiteY734" fmla="*/ 4536795 h 5274968"/>
              <a:gd name="connsiteX735" fmla="*/ 4148029 w 5959916"/>
              <a:gd name="connsiteY735" fmla="*/ 4479169 h 5274968"/>
              <a:gd name="connsiteX736" fmla="*/ 3927950 w 5959916"/>
              <a:gd name="connsiteY736" fmla="*/ 4608143 h 5274968"/>
              <a:gd name="connsiteX737" fmla="*/ 3972954 w 5959916"/>
              <a:gd name="connsiteY737" fmla="*/ 4612534 h 5274968"/>
              <a:gd name="connsiteX738" fmla="*/ 4017958 w 5959916"/>
              <a:gd name="connsiteY738" fmla="*/ 4581251 h 5274968"/>
              <a:gd name="connsiteX739" fmla="*/ 4017958 w 5959916"/>
              <a:gd name="connsiteY739" fmla="*/ 4608143 h 5274968"/>
              <a:gd name="connsiteX740" fmla="*/ 4089853 w 5959916"/>
              <a:gd name="connsiteY740" fmla="*/ 4554907 h 5274968"/>
              <a:gd name="connsiteX741" fmla="*/ 4089853 w 5959916"/>
              <a:gd name="connsiteY741" fmla="*/ 4572470 h 5274968"/>
              <a:gd name="connsiteX742" fmla="*/ 4139248 w 5959916"/>
              <a:gd name="connsiteY742" fmla="*/ 4536795 h 5274968"/>
              <a:gd name="connsiteX743" fmla="*/ 4139248 w 5959916"/>
              <a:gd name="connsiteY743" fmla="*/ 4554359 h 5274968"/>
              <a:gd name="connsiteX744" fmla="*/ 4054180 w 5959916"/>
              <a:gd name="connsiteY744" fmla="*/ 4611985 h 5274968"/>
              <a:gd name="connsiteX745" fmla="*/ 4117295 w 5959916"/>
              <a:gd name="connsiteY745" fmla="*/ 4590032 h 5274968"/>
              <a:gd name="connsiteX746" fmla="*/ 4117295 w 5959916"/>
              <a:gd name="connsiteY746" fmla="*/ 4616925 h 5274968"/>
              <a:gd name="connsiteX747" fmla="*/ 4000396 w 5959916"/>
              <a:gd name="connsiteY747" fmla="*/ 4683332 h 5274968"/>
              <a:gd name="connsiteX748" fmla="*/ 4041008 w 5959916"/>
              <a:gd name="connsiteY748" fmla="*/ 4692114 h 5274968"/>
              <a:gd name="connsiteX749" fmla="*/ 3865934 w 5959916"/>
              <a:gd name="connsiteY749" fmla="*/ 4785415 h 5274968"/>
              <a:gd name="connsiteX750" fmla="*/ 3892825 w 5959916"/>
              <a:gd name="connsiteY750" fmla="*/ 4785415 h 5274968"/>
              <a:gd name="connsiteX751" fmla="*/ 3852212 w 5959916"/>
              <a:gd name="connsiteY751" fmla="*/ 4865543 h 5274968"/>
              <a:gd name="connsiteX752" fmla="*/ 3690857 w 5959916"/>
              <a:gd name="connsiteY752" fmla="*/ 4918780 h 5274968"/>
              <a:gd name="connsiteX753" fmla="*/ 3780865 w 5959916"/>
              <a:gd name="connsiteY753" fmla="*/ 4874324 h 5274968"/>
              <a:gd name="connsiteX754" fmla="*/ 3857152 w 5959916"/>
              <a:gd name="connsiteY754" fmla="*/ 4821088 h 5274968"/>
              <a:gd name="connsiteX755" fmla="*/ 3825868 w 5959916"/>
              <a:gd name="connsiteY755" fmla="*/ 4807916 h 5274968"/>
              <a:gd name="connsiteX756" fmla="*/ 3830260 w 5959916"/>
              <a:gd name="connsiteY756" fmla="*/ 4781024 h 5274968"/>
              <a:gd name="connsiteX757" fmla="*/ 3740252 w 5959916"/>
              <a:gd name="connsiteY757" fmla="*/ 4812307 h 5274968"/>
              <a:gd name="connsiteX758" fmla="*/ 3744643 w 5959916"/>
              <a:gd name="connsiteY758" fmla="*/ 4847981 h 5274968"/>
              <a:gd name="connsiteX759" fmla="*/ 3668355 w 5959916"/>
              <a:gd name="connsiteY759" fmla="*/ 4896826 h 5274968"/>
              <a:gd name="connsiteX760" fmla="*/ 3528954 w 5959916"/>
              <a:gd name="connsiteY760" fmla="*/ 4932500 h 5274968"/>
              <a:gd name="connsiteX761" fmla="*/ 3528954 w 5959916"/>
              <a:gd name="connsiteY761" fmla="*/ 4945672 h 5274968"/>
              <a:gd name="connsiteX762" fmla="*/ 3386259 w 5959916"/>
              <a:gd name="connsiteY762" fmla="*/ 5018666 h 5274968"/>
              <a:gd name="connsiteX763" fmla="*/ 3390649 w 5959916"/>
              <a:gd name="connsiteY763" fmla="*/ 5009884 h 5274968"/>
              <a:gd name="connsiteX764" fmla="*/ 3372538 w 5959916"/>
              <a:gd name="connsiteY764" fmla="*/ 5009884 h 5274968"/>
              <a:gd name="connsiteX765" fmla="*/ 3363757 w 5959916"/>
              <a:gd name="connsiteY765" fmla="*/ 5018666 h 5274968"/>
              <a:gd name="connsiteX766" fmla="*/ 3211183 w 5959916"/>
              <a:gd name="connsiteY766" fmla="*/ 5067511 h 5274968"/>
              <a:gd name="connsiteX767" fmla="*/ 3233685 w 5959916"/>
              <a:gd name="connsiteY767" fmla="*/ 5049948 h 5274968"/>
              <a:gd name="connsiteX768" fmla="*/ 3229295 w 5959916"/>
              <a:gd name="connsiteY768" fmla="*/ 5032386 h 5274968"/>
              <a:gd name="connsiteX769" fmla="*/ 3269908 w 5959916"/>
              <a:gd name="connsiteY769" fmla="*/ 5032386 h 5274968"/>
              <a:gd name="connsiteX770" fmla="*/ 3381868 w 5959916"/>
              <a:gd name="connsiteY770" fmla="*/ 4970369 h 5274968"/>
              <a:gd name="connsiteX771" fmla="*/ 3449374 w 5959916"/>
              <a:gd name="connsiteY771" fmla="*/ 4939086 h 5274968"/>
              <a:gd name="connsiteX772" fmla="*/ 3516879 w 5959916"/>
              <a:gd name="connsiteY772" fmla="*/ 4899021 h 5274968"/>
              <a:gd name="connsiteX773" fmla="*/ 3306130 w 5959916"/>
              <a:gd name="connsiteY773" fmla="*/ 4956648 h 5274968"/>
              <a:gd name="connsiteX774" fmla="*/ 3306130 w 5959916"/>
              <a:gd name="connsiteY774" fmla="*/ 4947867 h 5274968"/>
              <a:gd name="connsiteX775" fmla="*/ 3252345 w 5959916"/>
              <a:gd name="connsiteY775" fmla="*/ 4956648 h 5274968"/>
              <a:gd name="connsiteX776" fmla="*/ 3266065 w 5959916"/>
              <a:gd name="connsiteY776" fmla="*/ 4956648 h 5274968"/>
              <a:gd name="connsiteX777" fmla="*/ 3171667 w 5959916"/>
              <a:gd name="connsiteY777" fmla="*/ 5005494 h 5274968"/>
              <a:gd name="connsiteX778" fmla="*/ 2996592 w 5959916"/>
              <a:gd name="connsiteY778" fmla="*/ 5036777 h 5274968"/>
              <a:gd name="connsiteX779" fmla="*/ 2982871 w 5959916"/>
              <a:gd name="connsiteY779" fmla="*/ 5054339 h 5274968"/>
              <a:gd name="connsiteX780" fmla="*/ 2991652 w 5959916"/>
              <a:gd name="connsiteY780" fmla="*/ 5027447 h 5274968"/>
              <a:gd name="connsiteX781" fmla="*/ 2951039 w 5959916"/>
              <a:gd name="connsiteY781" fmla="*/ 5018666 h 5274968"/>
              <a:gd name="connsiteX782" fmla="*/ 3072330 w 5959916"/>
              <a:gd name="connsiteY782" fmla="*/ 4956648 h 5274968"/>
              <a:gd name="connsiteX783" fmla="*/ 3278690 w 5959916"/>
              <a:gd name="connsiteY783" fmla="*/ 4912194 h 5274968"/>
              <a:gd name="connsiteX784" fmla="*/ 3269908 w 5959916"/>
              <a:gd name="connsiteY784" fmla="*/ 4925366 h 5274968"/>
              <a:gd name="connsiteX785" fmla="*/ 3314912 w 5959916"/>
              <a:gd name="connsiteY785" fmla="*/ 4898473 h 5274968"/>
              <a:gd name="connsiteX786" fmla="*/ 3368696 w 5959916"/>
              <a:gd name="connsiteY786" fmla="*/ 4911644 h 5274968"/>
              <a:gd name="connsiteX787" fmla="*/ 3386808 w 5959916"/>
              <a:gd name="connsiteY787" fmla="*/ 4894083 h 5274968"/>
              <a:gd name="connsiteX788" fmla="*/ 3378027 w 5959916"/>
              <a:gd name="connsiteY788" fmla="*/ 4867190 h 5274968"/>
              <a:gd name="connsiteX789" fmla="*/ 3364306 w 5959916"/>
              <a:gd name="connsiteY789" fmla="*/ 4875971 h 5274968"/>
              <a:gd name="connsiteX790" fmla="*/ 3350585 w 5959916"/>
              <a:gd name="connsiteY790" fmla="*/ 4862799 h 5274968"/>
              <a:gd name="connsiteX791" fmla="*/ 3381868 w 5959916"/>
              <a:gd name="connsiteY791" fmla="*/ 4835905 h 5274968"/>
              <a:gd name="connsiteX792" fmla="*/ 3404369 w 5959916"/>
              <a:gd name="connsiteY792" fmla="*/ 4840297 h 5274968"/>
              <a:gd name="connsiteX793" fmla="*/ 3476266 w 5959916"/>
              <a:gd name="connsiteY793" fmla="*/ 4813404 h 5274968"/>
              <a:gd name="connsiteX794" fmla="*/ 3449374 w 5959916"/>
              <a:gd name="connsiteY794" fmla="*/ 4804623 h 5274968"/>
              <a:gd name="connsiteX795" fmla="*/ 3512489 w 5959916"/>
              <a:gd name="connsiteY795" fmla="*/ 4777730 h 5274968"/>
              <a:gd name="connsiteX796" fmla="*/ 3611278 w 5959916"/>
              <a:gd name="connsiteY796" fmla="*/ 4755777 h 5274968"/>
              <a:gd name="connsiteX797" fmla="*/ 3579994 w 5959916"/>
              <a:gd name="connsiteY797" fmla="*/ 4755777 h 5274968"/>
              <a:gd name="connsiteX798" fmla="*/ 3624998 w 5959916"/>
              <a:gd name="connsiteY798" fmla="*/ 4738216 h 5274968"/>
              <a:gd name="connsiteX799" fmla="*/ 3616217 w 5959916"/>
              <a:gd name="connsiteY799" fmla="*/ 4751387 h 5274968"/>
              <a:gd name="connsiteX800" fmla="*/ 3647501 w 5959916"/>
              <a:gd name="connsiteY800" fmla="*/ 4738216 h 5274968"/>
              <a:gd name="connsiteX801" fmla="*/ 3643110 w 5959916"/>
              <a:gd name="connsiteY801" fmla="*/ 4725044 h 5274968"/>
              <a:gd name="connsiteX802" fmla="*/ 3773182 w 5959916"/>
              <a:gd name="connsiteY802" fmla="*/ 4663025 h 5274968"/>
              <a:gd name="connsiteX803" fmla="*/ 3777572 w 5959916"/>
              <a:gd name="connsiteY803" fmla="*/ 4680588 h 5274968"/>
              <a:gd name="connsiteX804" fmla="*/ 3813245 w 5959916"/>
              <a:gd name="connsiteY804" fmla="*/ 4676198 h 5274968"/>
              <a:gd name="connsiteX805" fmla="*/ 3790743 w 5959916"/>
              <a:gd name="connsiteY805" fmla="*/ 4693761 h 5274968"/>
              <a:gd name="connsiteX806" fmla="*/ 3853858 w 5959916"/>
              <a:gd name="connsiteY806" fmla="*/ 4693761 h 5274968"/>
              <a:gd name="connsiteX807" fmla="*/ 3867579 w 5959916"/>
              <a:gd name="connsiteY807" fmla="*/ 4684979 h 5274968"/>
              <a:gd name="connsiteX808" fmla="*/ 3831906 w 5959916"/>
              <a:gd name="connsiteY808" fmla="*/ 4671807 h 5274968"/>
              <a:gd name="connsiteX809" fmla="*/ 3926304 w 5959916"/>
              <a:gd name="connsiteY809" fmla="*/ 4622961 h 5274968"/>
              <a:gd name="connsiteX810" fmla="*/ 3845626 w 5959916"/>
              <a:gd name="connsiteY810" fmla="*/ 4640524 h 5274968"/>
              <a:gd name="connsiteX811" fmla="*/ 3831906 w 5959916"/>
              <a:gd name="connsiteY811" fmla="*/ 4622961 h 5274968"/>
              <a:gd name="connsiteX812" fmla="*/ 3840686 w 5959916"/>
              <a:gd name="connsiteY812" fmla="*/ 4605399 h 5274968"/>
              <a:gd name="connsiteX813" fmla="*/ 3755619 w 5959916"/>
              <a:gd name="connsiteY813" fmla="*/ 4649854 h 5274968"/>
              <a:gd name="connsiteX814" fmla="*/ 3553650 w 5959916"/>
              <a:gd name="connsiteY814" fmla="*/ 4725592 h 5274968"/>
              <a:gd name="connsiteX815" fmla="*/ 3571761 w 5959916"/>
              <a:gd name="connsiteY815" fmla="*/ 4708030 h 5274968"/>
              <a:gd name="connsiteX816" fmla="*/ 3558041 w 5959916"/>
              <a:gd name="connsiteY816" fmla="*/ 4686077 h 5274968"/>
              <a:gd name="connsiteX817" fmla="*/ 3648049 w 5959916"/>
              <a:gd name="connsiteY817" fmla="*/ 4664123 h 5274968"/>
              <a:gd name="connsiteX818" fmla="*/ 3652440 w 5959916"/>
              <a:gd name="connsiteY818" fmla="*/ 4646562 h 5274968"/>
              <a:gd name="connsiteX819" fmla="*/ 3813795 w 5959916"/>
              <a:gd name="connsiteY819" fmla="*/ 4588934 h 5274968"/>
              <a:gd name="connsiteX820" fmla="*/ 3943866 w 5959916"/>
              <a:gd name="connsiteY820" fmla="*/ 4504416 h 5274968"/>
              <a:gd name="connsiteX821" fmla="*/ 3952648 w 5959916"/>
              <a:gd name="connsiteY821" fmla="*/ 4521978 h 5274968"/>
              <a:gd name="connsiteX822" fmla="*/ 4020153 w 5959916"/>
              <a:gd name="connsiteY822" fmla="*/ 4464351 h 5274968"/>
              <a:gd name="connsiteX823" fmla="*/ 3880752 w 5959916"/>
              <a:gd name="connsiteY823" fmla="*/ 4521978 h 5274968"/>
              <a:gd name="connsiteX824" fmla="*/ 3817636 w 5959916"/>
              <a:gd name="connsiteY824" fmla="*/ 4548870 h 5274968"/>
              <a:gd name="connsiteX825" fmla="*/ 3920816 w 5959916"/>
              <a:gd name="connsiteY825" fmla="*/ 4491244 h 5274968"/>
              <a:gd name="connsiteX826" fmla="*/ 3974600 w 5959916"/>
              <a:gd name="connsiteY826" fmla="*/ 4451178 h 5274968"/>
              <a:gd name="connsiteX827" fmla="*/ 3997103 w 5959916"/>
              <a:gd name="connsiteY827" fmla="*/ 4455569 h 5274968"/>
              <a:gd name="connsiteX828" fmla="*/ 4046496 w 5959916"/>
              <a:gd name="connsiteY828" fmla="*/ 4397942 h 5274968"/>
              <a:gd name="connsiteX829" fmla="*/ 4050887 w 5959916"/>
              <a:gd name="connsiteY829" fmla="*/ 4375990 h 5274968"/>
              <a:gd name="connsiteX830" fmla="*/ 4042106 w 5959916"/>
              <a:gd name="connsiteY830" fmla="*/ 4362819 h 5274968"/>
              <a:gd name="connsiteX831" fmla="*/ 4015214 w 5959916"/>
              <a:gd name="connsiteY831" fmla="*/ 4375990 h 5274968"/>
              <a:gd name="connsiteX832" fmla="*/ 4046496 w 5959916"/>
              <a:gd name="connsiteY832" fmla="*/ 4340317 h 5274968"/>
              <a:gd name="connsiteX833" fmla="*/ 4028386 w 5959916"/>
              <a:gd name="connsiteY833" fmla="*/ 4318363 h 5274968"/>
              <a:gd name="connsiteX834" fmla="*/ 3992711 w 5959916"/>
              <a:gd name="connsiteY834" fmla="*/ 4318363 h 5274968"/>
              <a:gd name="connsiteX835" fmla="*/ 4028386 w 5959916"/>
              <a:gd name="connsiteY835" fmla="*/ 4291471 h 5274968"/>
              <a:gd name="connsiteX836" fmla="*/ 4167787 w 5959916"/>
              <a:gd name="connsiteY836" fmla="*/ 4255797 h 5274968"/>
              <a:gd name="connsiteX837" fmla="*/ 4149676 w 5959916"/>
              <a:gd name="connsiteY837" fmla="*/ 4247016 h 5274968"/>
              <a:gd name="connsiteX838" fmla="*/ 4167787 w 5959916"/>
              <a:gd name="connsiteY838" fmla="*/ 4215733 h 5274968"/>
              <a:gd name="connsiteX839" fmla="*/ 4199071 w 5959916"/>
              <a:gd name="connsiteY839" fmla="*/ 4220124 h 5274968"/>
              <a:gd name="connsiteX840" fmla="*/ 4360426 w 5959916"/>
              <a:gd name="connsiteY840" fmla="*/ 4104320 h 5274968"/>
              <a:gd name="connsiteX841" fmla="*/ 4396099 w 5959916"/>
              <a:gd name="connsiteY841" fmla="*/ 4104320 h 5274968"/>
              <a:gd name="connsiteX842" fmla="*/ 4400489 w 5959916"/>
              <a:gd name="connsiteY842" fmla="*/ 4144385 h 5274968"/>
              <a:gd name="connsiteX843" fmla="*/ 4377988 w 5959916"/>
              <a:gd name="connsiteY843" fmla="*/ 4148776 h 5274968"/>
              <a:gd name="connsiteX844" fmla="*/ 4400489 w 5959916"/>
              <a:gd name="connsiteY844" fmla="*/ 4153166 h 5274968"/>
              <a:gd name="connsiteX845" fmla="*/ 4386769 w 5959916"/>
              <a:gd name="connsiteY845" fmla="*/ 4166338 h 5274968"/>
              <a:gd name="connsiteX846" fmla="*/ 4422442 w 5959916"/>
              <a:gd name="connsiteY846" fmla="*/ 4139446 h 5274968"/>
              <a:gd name="connsiteX847" fmla="*/ 4440554 w 5959916"/>
              <a:gd name="connsiteY847" fmla="*/ 4108163 h 5274968"/>
              <a:gd name="connsiteX848" fmla="*/ 4449335 w 5959916"/>
              <a:gd name="connsiteY848" fmla="*/ 4148227 h 5274968"/>
              <a:gd name="connsiteX849" fmla="*/ 4309933 w 5959916"/>
              <a:gd name="connsiteY849" fmla="*/ 4214635 h 5274968"/>
              <a:gd name="connsiteX850" fmla="*/ 4314324 w 5959916"/>
              <a:gd name="connsiteY850" fmla="*/ 4201463 h 5274968"/>
              <a:gd name="connsiteX851" fmla="*/ 4291823 w 5959916"/>
              <a:gd name="connsiteY851" fmla="*/ 4205853 h 5274968"/>
              <a:gd name="connsiteX852" fmla="*/ 4314324 w 5959916"/>
              <a:gd name="connsiteY852" fmla="*/ 4237137 h 5274968"/>
              <a:gd name="connsiteX853" fmla="*/ 4260538 w 5959916"/>
              <a:gd name="connsiteY853" fmla="*/ 4285983 h 5274968"/>
              <a:gd name="connsiteX854" fmla="*/ 4341217 w 5959916"/>
              <a:gd name="connsiteY854" fmla="*/ 4259090 h 5274968"/>
              <a:gd name="connsiteX855" fmla="*/ 4345608 w 5959916"/>
              <a:gd name="connsiteY855" fmla="*/ 4276652 h 5274968"/>
              <a:gd name="connsiteX856" fmla="*/ 4421895 w 5959916"/>
              <a:gd name="connsiteY856" fmla="*/ 4210244 h 5274968"/>
              <a:gd name="connsiteX857" fmla="*/ 4493790 w 5959916"/>
              <a:gd name="connsiteY857" fmla="*/ 4178960 h 5274968"/>
              <a:gd name="connsiteX858" fmla="*/ 4485010 w 5959916"/>
              <a:gd name="connsiteY858" fmla="*/ 4200915 h 5274968"/>
              <a:gd name="connsiteX859" fmla="*/ 4511903 w 5959916"/>
              <a:gd name="connsiteY859" fmla="*/ 4160849 h 5274968"/>
              <a:gd name="connsiteX860" fmla="*/ 4525623 w 5959916"/>
              <a:gd name="connsiteY860" fmla="*/ 4182803 h 5274968"/>
              <a:gd name="connsiteX861" fmla="*/ 4583798 w 5959916"/>
              <a:gd name="connsiteY861" fmla="*/ 4147128 h 5274968"/>
              <a:gd name="connsiteX862" fmla="*/ 4668866 w 5959916"/>
              <a:gd name="connsiteY862" fmla="*/ 4071390 h 5274968"/>
              <a:gd name="connsiteX863" fmla="*/ 3784707 w 5959916"/>
              <a:gd name="connsiteY863" fmla="*/ 4070293 h 5274968"/>
              <a:gd name="connsiteX864" fmla="*/ 3780316 w 5959916"/>
              <a:gd name="connsiteY864" fmla="*/ 4087856 h 5274968"/>
              <a:gd name="connsiteX865" fmla="*/ 3784707 w 5959916"/>
              <a:gd name="connsiteY865" fmla="*/ 4070293 h 5274968"/>
              <a:gd name="connsiteX866" fmla="*/ 4543184 w 5959916"/>
              <a:gd name="connsiteY866" fmla="*/ 4065354 h 5274968"/>
              <a:gd name="connsiteX867" fmla="*/ 4543184 w 5959916"/>
              <a:gd name="connsiteY867" fmla="*/ 4105419 h 5274968"/>
              <a:gd name="connsiteX868" fmla="*/ 4462508 w 5959916"/>
              <a:gd name="connsiteY868" fmla="*/ 4132311 h 5274968"/>
              <a:gd name="connsiteX869" fmla="*/ 4462508 w 5959916"/>
              <a:gd name="connsiteY869" fmla="*/ 4078525 h 5274968"/>
              <a:gd name="connsiteX870" fmla="*/ 4511903 w 5959916"/>
              <a:gd name="connsiteY870" fmla="*/ 4074135 h 5274968"/>
              <a:gd name="connsiteX871" fmla="*/ 4471289 w 5959916"/>
              <a:gd name="connsiteY871" fmla="*/ 4105419 h 5274968"/>
              <a:gd name="connsiteX872" fmla="*/ 4543184 w 5959916"/>
              <a:gd name="connsiteY872" fmla="*/ 4065354 h 5274968"/>
              <a:gd name="connsiteX873" fmla="*/ 1322518 w 5959916"/>
              <a:gd name="connsiteY873" fmla="*/ 4064093 h 5274968"/>
              <a:gd name="connsiteX874" fmla="*/ 1297975 w 5959916"/>
              <a:gd name="connsiteY874" fmla="*/ 4083465 h 5274968"/>
              <a:gd name="connsiteX875" fmla="*/ 1320476 w 5959916"/>
              <a:gd name="connsiteY875" fmla="*/ 4087856 h 5274968"/>
              <a:gd name="connsiteX876" fmla="*/ 1329257 w 5959916"/>
              <a:gd name="connsiteY876" fmla="*/ 4070293 h 5274968"/>
              <a:gd name="connsiteX877" fmla="*/ 1333648 w 5959916"/>
              <a:gd name="connsiteY877" fmla="*/ 4070293 h 5274968"/>
              <a:gd name="connsiteX878" fmla="*/ 1322518 w 5959916"/>
              <a:gd name="connsiteY878" fmla="*/ 4064093 h 5274968"/>
              <a:gd name="connsiteX879" fmla="*/ 4426833 w 5959916"/>
              <a:gd name="connsiteY879" fmla="*/ 4060964 h 5274968"/>
              <a:gd name="connsiteX880" fmla="*/ 4426833 w 5959916"/>
              <a:gd name="connsiteY880" fmla="*/ 4074135 h 5274968"/>
              <a:gd name="connsiteX881" fmla="*/ 4408723 w 5959916"/>
              <a:gd name="connsiteY881" fmla="*/ 4069745 h 5274968"/>
              <a:gd name="connsiteX882" fmla="*/ 4426833 w 5959916"/>
              <a:gd name="connsiteY882" fmla="*/ 4060964 h 5274968"/>
              <a:gd name="connsiteX883" fmla="*/ 4915288 w 5959916"/>
              <a:gd name="connsiteY883" fmla="*/ 4056573 h 5274968"/>
              <a:gd name="connsiteX884" fmla="*/ 4933401 w 5959916"/>
              <a:gd name="connsiteY884" fmla="*/ 4069745 h 5274968"/>
              <a:gd name="connsiteX885" fmla="*/ 4924619 w 5959916"/>
              <a:gd name="connsiteY885" fmla="*/ 4105419 h 5274968"/>
              <a:gd name="connsiteX886" fmla="*/ 4870285 w 5959916"/>
              <a:gd name="connsiteY886" fmla="*/ 4127920 h 5274968"/>
              <a:gd name="connsiteX887" fmla="*/ 4915288 w 5959916"/>
              <a:gd name="connsiteY887" fmla="*/ 4056573 h 5274968"/>
              <a:gd name="connsiteX888" fmla="*/ 705242 w 5959916"/>
              <a:gd name="connsiteY888" fmla="*/ 4052182 h 5274968"/>
              <a:gd name="connsiteX889" fmla="*/ 642127 w 5959916"/>
              <a:gd name="connsiteY889" fmla="*/ 4092246 h 5274968"/>
              <a:gd name="connsiteX890" fmla="*/ 705242 w 5959916"/>
              <a:gd name="connsiteY890" fmla="*/ 4052182 h 5274968"/>
              <a:gd name="connsiteX891" fmla="*/ 5153479 w 5959916"/>
              <a:gd name="connsiteY891" fmla="*/ 4043401 h 5274968"/>
              <a:gd name="connsiteX892" fmla="*/ 5149088 w 5959916"/>
              <a:gd name="connsiteY892" fmla="*/ 4070293 h 5274968"/>
              <a:gd name="connsiteX893" fmla="*/ 5167201 w 5959916"/>
              <a:gd name="connsiteY893" fmla="*/ 4047792 h 5274968"/>
              <a:gd name="connsiteX894" fmla="*/ 5153479 w 5959916"/>
              <a:gd name="connsiteY894" fmla="*/ 4043401 h 5274968"/>
              <a:gd name="connsiteX895" fmla="*/ 4619471 w 5959916"/>
              <a:gd name="connsiteY895" fmla="*/ 4039010 h 5274968"/>
              <a:gd name="connsiteX896" fmla="*/ 4628253 w 5959916"/>
              <a:gd name="connsiteY896" fmla="*/ 4060964 h 5274968"/>
              <a:gd name="connsiteX897" fmla="*/ 4574469 w 5959916"/>
              <a:gd name="connsiteY897" fmla="*/ 4087856 h 5274968"/>
              <a:gd name="connsiteX898" fmla="*/ 4619471 w 5959916"/>
              <a:gd name="connsiteY898" fmla="*/ 4039010 h 5274968"/>
              <a:gd name="connsiteX899" fmla="*/ 434671 w 5959916"/>
              <a:gd name="connsiteY899" fmla="*/ 4032707 h 5274968"/>
              <a:gd name="connsiteX900" fmla="*/ 453331 w 5959916"/>
              <a:gd name="connsiteY900" fmla="*/ 4039010 h 5274968"/>
              <a:gd name="connsiteX901" fmla="*/ 395155 w 5959916"/>
              <a:gd name="connsiteY901" fmla="*/ 4083465 h 5274968"/>
              <a:gd name="connsiteX902" fmla="*/ 390217 w 5959916"/>
              <a:gd name="connsiteY902" fmla="*/ 4070293 h 5274968"/>
              <a:gd name="connsiteX903" fmla="*/ 434671 w 5959916"/>
              <a:gd name="connsiteY903" fmla="*/ 4032707 h 5274968"/>
              <a:gd name="connsiteX904" fmla="*/ 5001455 w 5959916"/>
              <a:gd name="connsiteY904" fmla="*/ 4025838 h 5274968"/>
              <a:gd name="connsiteX905" fmla="*/ 4974563 w 5959916"/>
              <a:gd name="connsiteY905" fmla="*/ 4039010 h 5274968"/>
              <a:gd name="connsiteX906" fmla="*/ 4988283 w 5959916"/>
              <a:gd name="connsiteY906" fmla="*/ 4074684 h 5274968"/>
              <a:gd name="connsiteX907" fmla="*/ 5006394 w 5959916"/>
              <a:gd name="connsiteY907" fmla="*/ 4079075 h 5274968"/>
              <a:gd name="connsiteX908" fmla="*/ 5002004 w 5959916"/>
              <a:gd name="connsiteY908" fmla="*/ 4127920 h 5274968"/>
              <a:gd name="connsiteX909" fmla="*/ 5006394 w 5959916"/>
              <a:gd name="connsiteY909" fmla="*/ 4136701 h 5274968"/>
              <a:gd name="connsiteX910" fmla="*/ 5069510 w 5959916"/>
              <a:gd name="connsiteY910" fmla="*/ 4083465 h 5274968"/>
              <a:gd name="connsiteX911" fmla="*/ 5127685 w 5959916"/>
              <a:gd name="connsiteY911" fmla="*/ 4061512 h 5274968"/>
              <a:gd name="connsiteX912" fmla="*/ 5087073 w 5959916"/>
              <a:gd name="connsiteY912" fmla="*/ 4119139 h 5274968"/>
              <a:gd name="connsiteX913" fmla="*/ 5037678 w 5959916"/>
              <a:gd name="connsiteY913" fmla="*/ 4141092 h 5274968"/>
              <a:gd name="connsiteX914" fmla="*/ 5019566 w 5959916"/>
              <a:gd name="connsiteY914" fmla="*/ 4149873 h 5274968"/>
              <a:gd name="connsiteX915" fmla="*/ 5001455 w 5959916"/>
              <a:gd name="connsiteY915" fmla="*/ 4198719 h 5274968"/>
              <a:gd name="connsiteX916" fmla="*/ 4966331 w 5959916"/>
              <a:gd name="connsiteY916" fmla="*/ 4225612 h 5274968"/>
              <a:gd name="connsiteX917" fmla="*/ 4948218 w 5959916"/>
              <a:gd name="connsiteY917" fmla="*/ 4225612 h 5274968"/>
              <a:gd name="connsiteX918" fmla="*/ 4952610 w 5959916"/>
              <a:gd name="connsiteY918" fmla="*/ 4203658 h 5274968"/>
              <a:gd name="connsiteX919" fmla="*/ 4916937 w 5959916"/>
              <a:gd name="connsiteY919" fmla="*/ 4216831 h 5274968"/>
              <a:gd name="connsiteX920" fmla="*/ 4948218 w 5959916"/>
              <a:gd name="connsiteY920" fmla="*/ 4189938 h 5274968"/>
              <a:gd name="connsiteX921" fmla="*/ 4952610 w 5959916"/>
              <a:gd name="connsiteY921" fmla="*/ 4211891 h 5274968"/>
              <a:gd name="connsiteX922" fmla="*/ 4988283 w 5959916"/>
              <a:gd name="connsiteY922" fmla="*/ 4198719 h 5274968"/>
              <a:gd name="connsiteX923" fmla="*/ 4988283 w 5959916"/>
              <a:gd name="connsiteY923" fmla="*/ 4189938 h 5274968"/>
              <a:gd name="connsiteX924" fmla="*/ 4974563 w 5959916"/>
              <a:gd name="connsiteY924" fmla="*/ 4141092 h 5274968"/>
              <a:gd name="connsiteX925" fmla="*/ 4960841 w 5959916"/>
              <a:gd name="connsiteY925" fmla="*/ 4141092 h 5274968"/>
              <a:gd name="connsiteX926" fmla="*/ 4983344 w 5959916"/>
              <a:gd name="connsiteY926" fmla="*/ 4083465 h 5274968"/>
              <a:gd name="connsiteX927" fmla="*/ 4956451 w 5959916"/>
              <a:gd name="connsiteY927" fmla="*/ 4065903 h 5274968"/>
              <a:gd name="connsiteX928" fmla="*/ 5001455 w 5959916"/>
              <a:gd name="connsiteY928" fmla="*/ 4025838 h 5274968"/>
              <a:gd name="connsiteX929" fmla="*/ 3767145 w 5959916"/>
              <a:gd name="connsiteY929" fmla="*/ 4021447 h 5274968"/>
              <a:gd name="connsiteX930" fmla="*/ 3704030 w 5959916"/>
              <a:gd name="connsiteY930" fmla="*/ 4043401 h 5274968"/>
              <a:gd name="connsiteX931" fmla="*/ 3767145 w 5959916"/>
              <a:gd name="connsiteY931" fmla="*/ 4021447 h 5274968"/>
              <a:gd name="connsiteX932" fmla="*/ 1355053 w 5959916"/>
              <a:gd name="connsiteY932" fmla="*/ 4019801 h 5274968"/>
              <a:gd name="connsiteX933" fmla="*/ 1351211 w 5959916"/>
              <a:gd name="connsiteY933" fmla="*/ 4020899 h 5274968"/>
              <a:gd name="connsiteX934" fmla="*/ 1328710 w 5959916"/>
              <a:gd name="connsiteY934" fmla="*/ 4025290 h 5274968"/>
              <a:gd name="connsiteX935" fmla="*/ 1351211 w 5959916"/>
              <a:gd name="connsiteY935" fmla="*/ 4060964 h 5274968"/>
              <a:gd name="connsiteX936" fmla="*/ 1369323 w 5959916"/>
              <a:gd name="connsiteY936" fmla="*/ 4060964 h 5274968"/>
              <a:gd name="connsiteX937" fmla="*/ 1382495 w 5959916"/>
              <a:gd name="connsiteY937" fmla="*/ 4029681 h 5274968"/>
              <a:gd name="connsiteX938" fmla="*/ 1355602 w 5959916"/>
              <a:gd name="connsiteY938" fmla="*/ 4025290 h 5274968"/>
              <a:gd name="connsiteX939" fmla="*/ 1355053 w 5959916"/>
              <a:gd name="connsiteY939" fmla="*/ 4019801 h 5274968"/>
              <a:gd name="connsiteX940" fmla="*/ 5198483 w 5959916"/>
              <a:gd name="connsiteY940" fmla="*/ 4016508 h 5274968"/>
              <a:gd name="connsiteX941" fmla="*/ 5230864 w 5959916"/>
              <a:gd name="connsiteY941" fmla="*/ 4029131 h 5274968"/>
              <a:gd name="connsiteX942" fmla="*/ 5217144 w 5959916"/>
              <a:gd name="connsiteY942" fmla="*/ 4082367 h 5274968"/>
              <a:gd name="connsiteX943" fmla="*/ 5212752 w 5959916"/>
              <a:gd name="connsiteY943" fmla="*/ 4060414 h 5274968"/>
              <a:gd name="connsiteX944" fmla="*/ 5199032 w 5959916"/>
              <a:gd name="connsiteY944" fmla="*/ 4060414 h 5274968"/>
              <a:gd name="connsiteX945" fmla="*/ 5176530 w 5959916"/>
              <a:gd name="connsiteY945" fmla="*/ 4091697 h 5274968"/>
              <a:gd name="connsiteX946" fmla="*/ 5185311 w 5959916"/>
              <a:gd name="connsiteY946" fmla="*/ 4078525 h 5274968"/>
              <a:gd name="connsiteX947" fmla="*/ 5144698 w 5959916"/>
              <a:gd name="connsiteY947" fmla="*/ 4082916 h 5274968"/>
              <a:gd name="connsiteX948" fmla="*/ 5144698 w 5959916"/>
              <a:gd name="connsiteY948" fmla="*/ 4042852 h 5274968"/>
              <a:gd name="connsiteX949" fmla="*/ 5167201 w 5959916"/>
              <a:gd name="connsiteY949" fmla="*/ 4025290 h 5274968"/>
              <a:gd name="connsiteX950" fmla="*/ 5198483 w 5959916"/>
              <a:gd name="connsiteY950" fmla="*/ 4016508 h 5274968"/>
              <a:gd name="connsiteX951" fmla="*/ 960996 w 5959916"/>
              <a:gd name="connsiteY951" fmla="*/ 4012666 h 5274968"/>
              <a:gd name="connsiteX952" fmla="*/ 938493 w 5959916"/>
              <a:gd name="connsiteY952" fmla="*/ 4025838 h 5274968"/>
              <a:gd name="connsiteX953" fmla="*/ 960996 w 5959916"/>
              <a:gd name="connsiteY953" fmla="*/ 4012666 h 5274968"/>
              <a:gd name="connsiteX954" fmla="*/ 5257207 w 5959916"/>
              <a:gd name="connsiteY954" fmla="*/ 4008275 h 5274968"/>
              <a:gd name="connsiteX955" fmla="*/ 5252817 w 5959916"/>
              <a:gd name="connsiteY955" fmla="*/ 4030228 h 5274968"/>
              <a:gd name="connsiteX956" fmla="*/ 5239096 w 5959916"/>
              <a:gd name="connsiteY956" fmla="*/ 4025838 h 5274968"/>
              <a:gd name="connsiteX957" fmla="*/ 5257207 w 5959916"/>
              <a:gd name="connsiteY957" fmla="*/ 4008275 h 5274968"/>
              <a:gd name="connsiteX958" fmla="*/ 199379 w 5959916"/>
              <a:gd name="connsiteY958" fmla="*/ 4008070 h 5274968"/>
              <a:gd name="connsiteX959" fmla="*/ 211299 w 5959916"/>
              <a:gd name="connsiteY959" fmla="*/ 4012117 h 5274968"/>
              <a:gd name="connsiteX960" fmla="*/ 184405 w 5959916"/>
              <a:gd name="connsiteY960" fmla="*/ 4029681 h 5274968"/>
              <a:gd name="connsiteX961" fmla="*/ 199379 w 5959916"/>
              <a:gd name="connsiteY961" fmla="*/ 4008070 h 5274968"/>
              <a:gd name="connsiteX962" fmla="*/ 5019017 w 5959916"/>
              <a:gd name="connsiteY962" fmla="*/ 3998945 h 5274968"/>
              <a:gd name="connsiteX963" fmla="*/ 5032738 w 5959916"/>
              <a:gd name="connsiteY963" fmla="*/ 3998945 h 5274968"/>
              <a:gd name="connsiteX964" fmla="*/ 5037128 w 5959916"/>
              <a:gd name="connsiteY964" fmla="*/ 4012117 h 5274968"/>
              <a:gd name="connsiteX965" fmla="*/ 5014626 w 5959916"/>
              <a:gd name="connsiteY965" fmla="*/ 4016508 h 5274968"/>
              <a:gd name="connsiteX966" fmla="*/ 5019017 w 5959916"/>
              <a:gd name="connsiteY966" fmla="*/ 3998945 h 5274968"/>
              <a:gd name="connsiteX967" fmla="*/ 1383043 w 5959916"/>
              <a:gd name="connsiteY967" fmla="*/ 3998945 h 5274968"/>
              <a:gd name="connsiteX968" fmla="*/ 1383043 w 5959916"/>
              <a:gd name="connsiteY968" fmla="*/ 4012117 h 5274968"/>
              <a:gd name="connsiteX969" fmla="*/ 1387433 w 5959916"/>
              <a:gd name="connsiteY969" fmla="*/ 4003336 h 5274968"/>
              <a:gd name="connsiteX970" fmla="*/ 1400605 w 5959916"/>
              <a:gd name="connsiteY970" fmla="*/ 4034619 h 5274968"/>
              <a:gd name="connsiteX971" fmla="*/ 1418717 w 5959916"/>
              <a:gd name="connsiteY971" fmla="*/ 4025838 h 5274968"/>
              <a:gd name="connsiteX972" fmla="*/ 1383043 w 5959916"/>
              <a:gd name="connsiteY972" fmla="*/ 3998945 h 5274968"/>
              <a:gd name="connsiteX973" fmla="*/ 530167 w 5959916"/>
              <a:gd name="connsiteY973" fmla="*/ 3998945 h 5274968"/>
              <a:gd name="connsiteX974" fmla="*/ 539497 w 5959916"/>
              <a:gd name="connsiteY974" fmla="*/ 4025838 h 5274968"/>
              <a:gd name="connsiteX975" fmla="*/ 498884 w 5959916"/>
              <a:gd name="connsiteY975" fmla="*/ 4025838 h 5274968"/>
              <a:gd name="connsiteX976" fmla="*/ 530167 w 5959916"/>
              <a:gd name="connsiteY976" fmla="*/ 3998945 h 5274968"/>
              <a:gd name="connsiteX977" fmla="*/ 5149088 w 5959916"/>
              <a:gd name="connsiteY977" fmla="*/ 3994555 h 5274968"/>
              <a:gd name="connsiteX978" fmla="*/ 5122196 w 5959916"/>
              <a:gd name="connsiteY978" fmla="*/ 4034619 h 5274968"/>
              <a:gd name="connsiteX979" fmla="*/ 5086523 w 5959916"/>
              <a:gd name="connsiteY979" fmla="*/ 4025838 h 5274968"/>
              <a:gd name="connsiteX980" fmla="*/ 5149088 w 5959916"/>
              <a:gd name="connsiteY980" fmla="*/ 3994555 h 5274968"/>
              <a:gd name="connsiteX981" fmla="*/ 1463762 w 5959916"/>
              <a:gd name="connsiteY981" fmla="*/ 3981907 h 5274968"/>
              <a:gd name="connsiteX982" fmla="*/ 1431888 w 5959916"/>
              <a:gd name="connsiteY982" fmla="*/ 3990164 h 5274968"/>
              <a:gd name="connsiteX983" fmla="*/ 1445610 w 5959916"/>
              <a:gd name="connsiteY983" fmla="*/ 4003336 h 5274968"/>
              <a:gd name="connsiteX984" fmla="*/ 1472501 w 5959916"/>
              <a:gd name="connsiteY984" fmla="*/ 3985774 h 5274968"/>
              <a:gd name="connsiteX985" fmla="*/ 1463762 w 5959916"/>
              <a:gd name="connsiteY985" fmla="*/ 3981907 h 5274968"/>
              <a:gd name="connsiteX986" fmla="*/ 4803877 w 5959916"/>
              <a:gd name="connsiteY986" fmla="*/ 3954491 h 5274968"/>
              <a:gd name="connsiteX987" fmla="*/ 4785766 w 5959916"/>
              <a:gd name="connsiteY987" fmla="*/ 3976444 h 5274968"/>
              <a:gd name="connsiteX988" fmla="*/ 4803877 w 5959916"/>
              <a:gd name="connsiteY988" fmla="*/ 3954491 h 5274968"/>
              <a:gd name="connsiteX989" fmla="*/ 884708 w 5959916"/>
              <a:gd name="connsiteY989" fmla="*/ 3954491 h 5274968"/>
              <a:gd name="connsiteX990" fmla="*/ 857816 w 5959916"/>
              <a:gd name="connsiteY990" fmla="*/ 3967663 h 5274968"/>
              <a:gd name="connsiteX991" fmla="*/ 884708 w 5959916"/>
              <a:gd name="connsiteY991" fmla="*/ 3954491 h 5274968"/>
              <a:gd name="connsiteX992" fmla="*/ 3950452 w 5959916"/>
              <a:gd name="connsiteY992" fmla="*/ 3936928 h 5274968"/>
              <a:gd name="connsiteX993" fmla="*/ 3905449 w 5959916"/>
              <a:gd name="connsiteY993" fmla="*/ 3968211 h 5274968"/>
              <a:gd name="connsiteX994" fmla="*/ 3896667 w 5959916"/>
              <a:gd name="connsiteY994" fmla="*/ 3946259 h 5274968"/>
              <a:gd name="connsiteX995" fmla="*/ 3865384 w 5959916"/>
              <a:gd name="connsiteY995" fmla="*/ 3959431 h 5274968"/>
              <a:gd name="connsiteX996" fmla="*/ 3879105 w 5959916"/>
              <a:gd name="connsiteY996" fmla="*/ 3968211 h 5274968"/>
              <a:gd name="connsiteX997" fmla="*/ 3856602 w 5959916"/>
              <a:gd name="connsiteY997" fmla="*/ 3985774 h 5274968"/>
              <a:gd name="connsiteX998" fmla="*/ 3865384 w 5959916"/>
              <a:gd name="connsiteY998" fmla="*/ 4012666 h 5274968"/>
              <a:gd name="connsiteX999" fmla="*/ 3879105 w 5959916"/>
              <a:gd name="connsiteY999" fmla="*/ 4003886 h 5274968"/>
              <a:gd name="connsiteX1000" fmla="*/ 3883496 w 5959916"/>
              <a:gd name="connsiteY1000" fmla="*/ 4021447 h 5274968"/>
              <a:gd name="connsiteX1001" fmla="*/ 3865384 w 5959916"/>
              <a:gd name="connsiteY1001" fmla="*/ 4034619 h 5274968"/>
              <a:gd name="connsiteX1002" fmla="*/ 3937281 w 5959916"/>
              <a:gd name="connsiteY1002" fmla="*/ 3998945 h 5274968"/>
              <a:gd name="connsiteX1003" fmla="*/ 3928499 w 5959916"/>
              <a:gd name="connsiteY1003" fmla="*/ 3967663 h 5274968"/>
              <a:gd name="connsiteX1004" fmla="*/ 3951002 w 5959916"/>
              <a:gd name="connsiteY1004" fmla="*/ 3972053 h 5274968"/>
              <a:gd name="connsiteX1005" fmla="*/ 3950452 w 5959916"/>
              <a:gd name="connsiteY1005" fmla="*/ 3936928 h 5274968"/>
              <a:gd name="connsiteX1006" fmla="*/ 5382889 w 5959916"/>
              <a:gd name="connsiteY1006" fmla="*/ 3927598 h 5274968"/>
              <a:gd name="connsiteX1007" fmla="*/ 5392219 w 5959916"/>
              <a:gd name="connsiteY1007" fmla="*/ 3950100 h 5274968"/>
              <a:gd name="connsiteX1008" fmla="*/ 5351605 w 5959916"/>
              <a:gd name="connsiteY1008" fmla="*/ 3967663 h 5274968"/>
              <a:gd name="connsiteX1009" fmla="*/ 5382889 w 5959916"/>
              <a:gd name="connsiteY1009" fmla="*/ 3927598 h 5274968"/>
              <a:gd name="connsiteX1010" fmla="*/ 682741 w 5959916"/>
              <a:gd name="connsiteY1010" fmla="*/ 3923757 h 5274968"/>
              <a:gd name="connsiteX1011" fmla="*/ 696461 w 5959916"/>
              <a:gd name="connsiteY1011" fmla="*/ 3941319 h 5274968"/>
              <a:gd name="connsiteX1012" fmla="*/ 682741 w 5959916"/>
              <a:gd name="connsiteY1012" fmla="*/ 3941319 h 5274968"/>
              <a:gd name="connsiteX1013" fmla="*/ 682741 w 5959916"/>
              <a:gd name="connsiteY1013" fmla="*/ 3923757 h 5274968"/>
              <a:gd name="connsiteX1014" fmla="*/ 4426833 w 5959916"/>
              <a:gd name="connsiteY1014" fmla="*/ 3914427 h 5274968"/>
              <a:gd name="connsiteX1015" fmla="*/ 4377439 w 5959916"/>
              <a:gd name="connsiteY1015" fmla="*/ 3976444 h 5274968"/>
              <a:gd name="connsiteX1016" fmla="*/ 4449335 w 5959916"/>
              <a:gd name="connsiteY1016" fmla="*/ 3923208 h 5274968"/>
              <a:gd name="connsiteX1017" fmla="*/ 4426833 w 5959916"/>
              <a:gd name="connsiteY1017" fmla="*/ 3914427 h 5274968"/>
              <a:gd name="connsiteX1018" fmla="*/ 651946 w 5959916"/>
              <a:gd name="connsiteY1018" fmla="*/ 3911603 h 5274968"/>
              <a:gd name="connsiteX1019" fmla="*/ 658412 w 5959916"/>
              <a:gd name="connsiteY1019" fmla="*/ 3921373 h 5274968"/>
              <a:gd name="connsiteX1020" fmla="*/ 592733 w 5959916"/>
              <a:gd name="connsiteY1020" fmla="*/ 3958881 h 5274968"/>
              <a:gd name="connsiteX1021" fmla="*/ 616058 w 5959916"/>
              <a:gd name="connsiteY1021" fmla="*/ 3926021 h 5274968"/>
              <a:gd name="connsiteX1022" fmla="*/ 650909 w 5959916"/>
              <a:gd name="connsiteY1022" fmla="*/ 3910036 h 5274968"/>
              <a:gd name="connsiteX1023" fmla="*/ 655848 w 5959916"/>
              <a:gd name="connsiteY1023" fmla="*/ 3910036 h 5274968"/>
              <a:gd name="connsiteX1024" fmla="*/ 651946 w 5959916"/>
              <a:gd name="connsiteY1024" fmla="*/ 3911603 h 5274968"/>
              <a:gd name="connsiteX1025" fmla="*/ 4987734 w 5959916"/>
              <a:gd name="connsiteY1025" fmla="*/ 3901254 h 5274968"/>
              <a:gd name="connsiteX1026" fmla="*/ 5027798 w 5959916"/>
              <a:gd name="connsiteY1026" fmla="*/ 3963821 h 5274968"/>
              <a:gd name="connsiteX1027" fmla="*/ 4992125 w 5959916"/>
              <a:gd name="connsiteY1027" fmla="*/ 4008275 h 5274968"/>
              <a:gd name="connsiteX1028" fmla="*/ 4956451 w 5959916"/>
              <a:gd name="connsiteY1028" fmla="*/ 3932537 h 5274968"/>
              <a:gd name="connsiteX1029" fmla="*/ 4987734 w 5959916"/>
              <a:gd name="connsiteY1029" fmla="*/ 3901254 h 5274968"/>
              <a:gd name="connsiteX1030" fmla="*/ 968130 w 5959916"/>
              <a:gd name="connsiteY1030" fmla="*/ 3891281 h 5274968"/>
              <a:gd name="connsiteX1031" fmla="*/ 943433 w 5959916"/>
              <a:gd name="connsiteY1031" fmla="*/ 3910036 h 5274968"/>
              <a:gd name="connsiteX1032" fmla="*/ 894039 w 5959916"/>
              <a:gd name="connsiteY1032" fmla="*/ 3950100 h 5274968"/>
              <a:gd name="connsiteX1033" fmla="*/ 902820 w 5959916"/>
              <a:gd name="connsiteY1033" fmla="*/ 3963272 h 5274968"/>
              <a:gd name="connsiteX1034" fmla="*/ 984045 w 5959916"/>
              <a:gd name="connsiteY1034" fmla="*/ 3892473 h 5274968"/>
              <a:gd name="connsiteX1035" fmla="*/ 968130 w 5959916"/>
              <a:gd name="connsiteY1035" fmla="*/ 3891281 h 5274968"/>
              <a:gd name="connsiteX1036" fmla="*/ 884708 w 5959916"/>
              <a:gd name="connsiteY1036" fmla="*/ 3874362 h 5274968"/>
              <a:gd name="connsiteX1037" fmla="*/ 862207 w 5959916"/>
              <a:gd name="connsiteY1037" fmla="*/ 3901254 h 5274968"/>
              <a:gd name="connsiteX1038" fmla="*/ 884708 w 5959916"/>
              <a:gd name="connsiteY1038" fmla="*/ 3874362 h 5274968"/>
              <a:gd name="connsiteX1039" fmla="*/ 4947122 w 5959916"/>
              <a:gd name="connsiteY1039" fmla="*/ 3869972 h 5274968"/>
              <a:gd name="connsiteX1040" fmla="*/ 4861503 w 5959916"/>
              <a:gd name="connsiteY1040" fmla="*/ 3936928 h 5274968"/>
              <a:gd name="connsiteX1041" fmla="*/ 4902116 w 5959916"/>
              <a:gd name="connsiteY1041" fmla="*/ 3896864 h 5274968"/>
              <a:gd name="connsiteX1042" fmla="*/ 4933401 w 5959916"/>
              <a:gd name="connsiteY1042" fmla="*/ 3896864 h 5274968"/>
              <a:gd name="connsiteX1043" fmla="*/ 4947122 w 5959916"/>
              <a:gd name="connsiteY1043" fmla="*/ 3869972 h 5274968"/>
              <a:gd name="connsiteX1044" fmla="*/ 934102 w 5959916"/>
              <a:gd name="connsiteY1044" fmla="*/ 3869972 h 5274968"/>
              <a:gd name="connsiteX1045" fmla="*/ 880318 w 5959916"/>
              <a:gd name="connsiteY1045" fmla="*/ 3905645 h 5274968"/>
              <a:gd name="connsiteX1046" fmla="*/ 884708 w 5959916"/>
              <a:gd name="connsiteY1046" fmla="*/ 3910036 h 5274968"/>
              <a:gd name="connsiteX1047" fmla="*/ 934102 w 5959916"/>
              <a:gd name="connsiteY1047" fmla="*/ 3869972 h 5274968"/>
              <a:gd name="connsiteX1048" fmla="*/ 775904 w 5959916"/>
              <a:gd name="connsiteY1048" fmla="*/ 3864054 h 5274968"/>
              <a:gd name="connsiteX1049" fmla="*/ 794701 w 5959916"/>
              <a:gd name="connsiteY1049" fmla="*/ 3874362 h 5274968"/>
              <a:gd name="connsiteX1050" fmla="*/ 722805 w 5959916"/>
              <a:gd name="connsiteY1050" fmla="*/ 3901254 h 5274968"/>
              <a:gd name="connsiteX1051" fmla="*/ 775904 w 5959916"/>
              <a:gd name="connsiteY1051" fmla="*/ 3864054 h 5274968"/>
              <a:gd name="connsiteX1052" fmla="*/ 965386 w 5959916"/>
              <a:gd name="connsiteY1052" fmla="*/ 3852408 h 5274968"/>
              <a:gd name="connsiteX1053" fmla="*/ 947274 w 5959916"/>
              <a:gd name="connsiteY1053" fmla="*/ 3869972 h 5274968"/>
              <a:gd name="connsiteX1054" fmla="*/ 965386 w 5959916"/>
              <a:gd name="connsiteY1054" fmla="*/ 3852408 h 5274968"/>
              <a:gd name="connsiteX1055" fmla="*/ 4974563 w 5959916"/>
              <a:gd name="connsiteY1055" fmla="*/ 3851861 h 5274968"/>
              <a:gd name="connsiteX1056" fmla="*/ 4952060 w 5959916"/>
              <a:gd name="connsiteY1056" fmla="*/ 3878753 h 5274968"/>
              <a:gd name="connsiteX1057" fmla="*/ 4974563 w 5959916"/>
              <a:gd name="connsiteY1057" fmla="*/ 3851861 h 5274968"/>
              <a:gd name="connsiteX1058" fmla="*/ 4040460 w 5959916"/>
              <a:gd name="connsiteY1058" fmla="*/ 3843627 h 5274968"/>
              <a:gd name="connsiteX1059" fmla="*/ 4017958 w 5959916"/>
              <a:gd name="connsiteY1059" fmla="*/ 3852408 h 5274968"/>
              <a:gd name="connsiteX1060" fmla="*/ 3995457 w 5959916"/>
              <a:gd name="connsiteY1060" fmla="*/ 3892473 h 5274968"/>
              <a:gd name="connsiteX1061" fmla="*/ 4004237 w 5959916"/>
              <a:gd name="connsiteY1061" fmla="*/ 3896864 h 5274968"/>
              <a:gd name="connsiteX1062" fmla="*/ 4049241 w 5959916"/>
              <a:gd name="connsiteY1062" fmla="*/ 3861190 h 5274968"/>
              <a:gd name="connsiteX1063" fmla="*/ 4040460 w 5959916"/>
              <a:gd name="connsiteY1063" fmla="*/ 3843627 h 5274968"/>
              <a:gd name="connsiteX1064" fmla="*/ 458271 w 5959916"/>
              <a:gd name="connsiteY1064" fmla="*/ 3816735 h 5274968"/>
              <a:gd name="connsiteX1065" fmla="*/ 471991 w 5959916"/>
              <a:gd name="connsiteY1065" fmla="*/ 3816735 h 5274968"/>
              <a:gd name="connsiteX1066" fmla="*/ 449489 w 5959916"/>
              <a:gd name="connsiteY1066" fmla="*/ 3834297 h 5274968"/>
              <a:gd name="connsiteX1067" fmla="*/ 458271 w 5959916"/>
              <a:gd name="connsiteY1067" fmla="*/ 3816735 h 5274968"/>
              <a:gd name="connsiteX1068" fmla="*/ 4596970 w 5959916"/>
              <a:gd name="connsiteY1068" fmla="*/ 3803563 h 5274968"/>
              <a:gd name="connsiteX1069" fmla="*/ 4570078 w 5959916"/>
              <a:gd name="connsiteY1069" fmla="*/ 3812344 h 5274968"/>
              <a:gd name="connsiteX1070" fmla="*/ 4588189 w 5959916"/>
              <a:gd name="connsiteY1070" fmla="*/ 3839236 h 5274968"/>
              <a:gd name="connsiteX1071" fmla="*/ 4596970 w 5959916"/>
              <a:gd name="connsiteY1071" fmla="*/ 3803563 h 5274968"/>
              <a:gd name="connsiteX1072" fmla="*/ 3919169 w 5959916"/>
              <a:gd name="connsiteY1072" fmla="*/ 3803563 h 5274968"/>
              <a:gd name="connsiteX1073" fmla="*/ 3883496 w 5959916"/>
              <a:gd name="connsiteY1073" fmla="*/ 3825516 h 5274968"/>
              <a:gd name="connsiteX1074" fmla="*/ 3919169 w 5959916"/>
              <a:gd name="connsiteY1074" fmla="*/ 3803563 h 5274968"/>
              <a:gd name="connsiteX1075" fmla="*/ 983497 w 5959916"/>
              <a:gd name="connsiteY1075" fmla="*/ 3799172 h 5274968"/>
              <a:gd name="connsiteX1076" fmla="*/ 902820 w 5959916"/>
              <a:gd name="connsiteY1076" fmla="*/ 3861190 h 5274968"/>
              <a:gd name="connsiteX1077" fmla="*/ 983497 w 5959916"/>
              <a:gd name="connsiteY1077" fmla="*/ 3799172 h 5274968"/>
              <a:gd name="connsiteX1078" fmla="*/ 4031678 w 5959916"/>
              <a:gd name="connsiteY1078" fmla="*/ 3789842 h 5274968"/>
              <a:gd name="connsiteX1079" fmla="*/ 4031678 w 5959916"/>
              <a:gd name="connsiteY1079" fmla="*/ 3811796 h 5274968"/>
              <a:gd name="connsiteX1080" fmla="*/ 4031678 w 5959916"/>
              <a:gd name="connsiteY1080" fmla="*/ 3789842 h 5274968"/>
              <a:gd name="connsiteX1081" fmla="*/ 5243487 w 5959916"/>
              <a:gd name="connsiteY1081" fmla="*/ 3785452 h 5274968"/>
              <a:gd name="connsiteX1082" fmla="*/ 5207813 w 5959916"/>
              <a:gd name="connsiteY1082" fmla="*/ 3803014 h 5274968"/>
              <a:gd name="connsiteX1083" fmla="*/ 5243487 w 5959916"/>
              <a:gd name="connsiteY1083" fmla="*/ 3785452 h 5274968"/>
              <a:gd name="connsiteX1084" fmla="*/ 4166141 w 5959916"/>
              <a:gd name="connsiteY1084" fmla="*/ 3781061 h 5274968"/>
              <a:gd name="connsiteX1085" fmla="*/ 4148029 w 5959916"/>
              <a:gd name="connsiteY1085" fmla="*/ 3821125 h 5274968"/>
              <a:gd name="connsiteX1086" fmla="*/ 4170532 w 5959916"/>
              <a:gd name="connsiteY1086" fmla="*/ 3799172 h 5274968"/>
              <a:gd name="connsiteX1087" fmla="*/ 4166141 w 5959916"/>
              <a:gd name="connsiteY1087" fmla="*/ 3781061 h 5274968"/>
              <a:gd name="connsiteX1088" fmla="*/ 820007 w 5959916"/>
              <a:gd name="connsiteY1088" fmla="*/ 3776714 h 5274968"/>
              <a:gd name="connsiteX1089" fmla="*/ 853426 w 5959916"/>
              <a:gd name="connsiteY1089" fmla="*/ 3799172 h 5274968"/>
              <a:gd name="connsiteX1090" fmla="*/ 799640 w 5959916"/>
              <a:gd name="connsiteY1090" fmla="*/ 3812344 h 5274968"/>
              <a:gd name="connsiteX1091" fmla="*/ 804031 w 5959916"/>
              <a:gd name="connsiteY1091" fmla="*/ 3781611 h 5274968"/>
              <a:gd name="connsiteX1092" fmla="*/ 820007 w 5959916"/>
              <a:gd name="connsiteY1092" fmla="*/ 3776714 h 5274968"/>
              <a:gd name="connsiteX1093" fmla="*/ 4341217 w 5959916"/>
              <a:gd name="connsiteY1093" fmla="*/ 3767889 h 5274968"/>
              <a:gd name="connsiteX1094" fmla="*/ 4354390 w 5959916"/>
              <a:gd name="connsiteY1094" fmla="*/ 3776670 h 5274968"/>
              <a:gd name="connsiteX1095" fmla="*/ 4327497 w 5959916"/>
              <a:gd name="connsiteY1095" fmla="*/ 3794233 h 5274968"/>
              <a:gd name="connsiteX1096" fmla="*/ 4318715 w 5959916"/>
              <a:gd name="connsiteY1096" fmla="*/ 3776670 h 5274968"/>
              <a:gd name="connsiteX1097" fmla="*/ 4341217 w 5959916"/>
              <a:gd name="connsiteY1097" fmla="*/ 3767889 h 5274968"/>
              <a:gd name="connsiteX1098" fmla="*/ 498884 w 5959916"/>
              <a:gd name="connsiteY1098" fmla="*/ 3767889 h 5274968"/>
              <a:gd name="connsiteX1099" fmla="*/ 471991 w 5959916"/>
              <a:gd name="connsiteY1099" fmla="*/ 3789842 h 5274968"/>
              <a:gd name="connsiteX1100" fmla="*/ 498884 w 5959916"/>
              <a:gd name="connsiteY1100" fmla="*/ 3767889 h 5274968"/>
              <a:gd name="connsiteX1101" fmla="*/ 4970172 w 5959916"/>
              <a:gd name="connsiteY1101" fmla="*/ 3763499 h 5274968"/>
              <a:gd name="connsiteX1102" fmla="*/ 4947670 w 5959916"/>
              <a:gd name="connsiteY1102" fmla="*/ 3790392 h 5274968"/>
              <a:gd name="connsiteX1103" fmla="*/ 4929558 w 5959916"/>
              <a:gd name="connsiteY1103" fmla="*/ 3803563 h 5274968"/>
              <a:gd name="connsiteX1104" fmla="*/ 4943279 w 5959916"/>
              <a:gd name="connsiteY1104" fmla="*/ 3790392 h 5274968"/>
              <a:gd name="connsiteX1105" fmla="*/ 4920778 w 5959916"/>
              <a:gd name="connsiteY1105" fmla="*/ 3812344 h 5274968"/>
              <a:gd name="connsiteX1106" fmla="*/ 4898275 w 5959916"/>
              <a:gd name="connsiteY1106" fmla="*/ 3803563 h 5274968"/>
              <a:gd name="connsiteX1107" fmla="*/ 4902667 w 5959916"/>
              <a:gd name="connsiteY1107" fmla="*/ 3825516 h 5274968"/>
              <a:gd name="connsiteX1108" fmla="*/ 4929010 w 5959916"/>
              <a:gd name="connsiteY1108" fmla="*/ 3852958 h 5274968"/>
              <a:gd name="connsiteX1109" fmla="*/ 4992125 w 5959916"/>
              <a:gd name="connsiteY1109" fmla="*/ 3821675 h 5274968"/>
              <a:gd name="connsiteX1110" fmla="*/ 4987734 w 5959916"/>
              <a:gd name="connsiteY1110" fmla="*/ 3790392 h 5274968"/>
              <a:gd name="connsiteX1111" fmla="*/ 4952060 w 5959916"/>
              <a:gd name="connsiteY1111" fmla="*/ 3790392 h 5274968"/>
              <a:gd name="connsiteX1112" fmla="*/ 4970172 w 5959916"/>
              <a:gd name="connsiteY1112" fmla="*/ 3763499 h 5274968"/>
              <a:gd name="connsiteX1113" fmla="*/ 4700699 w 5959916"/>
              <a:gd name="connsiteY1113" fmla="*/ 3759108 h 5274968"/>
              <a:gd name="connsiteX1114" fmla="*/ 4678196 w 5959916"/>
              <a:gd name="connsiteY1114" fmla="*/ 3799172 h 5274968"/>
              <a:gd name="connsiteX1115" fmla="*/ 4709479 w 5959916"/>
              <a:gd name="connsiteY1115" fmla="*/ 3807953 h 5274968"/>
              <a:gd name="connsiteX1116" fmla="*/ 4700699 w 5959916"/>
              <a:gd name="connsiteY1116" fmla="*/ 3759108 h 5274968"/>
              <a:gd name="connsiteX1117" fmla="*/ 5000357 w 5959916"/>
              <a:gd name="connsiteY1117" fmla="*/ 3737156 h 5274968"/>
              <a:gd name="connsiteX1118" fmla="*/ 4977856 w 5959916"/>
              <a:gd name="connsiteY1118" fmla="*/ 3768439 h 5274968"/>
              <a:gd name="connsiteX1119" fmla="*/ 4991575 w 5959916"/>
              <a:gd name="connsiteY1119" fmla="*/ 3790392 h 5274968"/>
              <a:gd name="connsiteX1120" fmla="*/ 5014078 w 5959916"/>
              <a:gd name="connsiteY1120" fmla="*/ 3790392 h 5274968"/>
              <a:gd name="connsiteX1121" fmla="*/ 5018468 w 5959916"/>
              <a:gd name="connsiteY1121" fmla="*/ 3803563 h 5274968"/>
              <a:gd name="connsiteX1122" fmla="*/ 5000357 w 5959916"/>
              <a:gd name="connsiteY1122" fmla="*/ 3794782 h 5274968"/>
              <a:gd name="connsiteX1123" fmla="*/ 5040970 w 5959916"/>
              <a:gd name="connsiteY1123" fmla="*/ 3803563 h 5274968"/>
              <a:gd name="connsiteX1124" fmla="*/ 5032189 w 5959916"/>
              <a:gd name="connsiteY1124" fmla="*/ 3821125 h 5274968"/>
              <a:gd name="connsiteX1125" fmla="*/ 5081583 w 5959916"/>
              <a:gd name="connsiteY1125" fmla="*/ 3807953 h 5274968"/>
              <a:gd name="connsiteX1126" fmla="*/ 5095304 w 5959916"/>
              <a:gd name="connsiteY1126" fmla="*/ 3812344 h 5274968"/>
              <a:gd name="connsiteX1127" fmla="*/ 5095304 w 5959916"/>
              <a:gd name="connsiteY1127" fmla="*/ 3834297 h 5274968"/>
              <a:gd name="connsiteX1128" fmla="*/ 4835160 w 5959916"/>
              <a:gd name="connsiteY1128" fmla="*/ 3998945 h 5274968"/>
              <a:gd name="connsiteX1129" fmla="*/ 4839550 w 5959916"/>
              <a:gd name="connsiteY1129" fmla="*/ 4020899 h 5274968"/>
              <a:gd name="connsiteX1130" fmla="*/ 4866443 w 5959916"/>
              <a:gd name="connsiteY1130" fmla="*/ 4012117 h 5274968"/>
              <a:gd name="connsiteX1131" fmla="*/ 4902116 w 5959916"/>
              <a:gd name="connsiteY1131" fmla="*/ 3954491 h 5274968"/>
              <a:gd name="connsiteX1132" fmla="*/ 4920228 w 5959916"/>
              <a:gd name="connsiteY1132" fmla="*/ 3967663 h 5274968"/>
              <a:gd name="connsiteX1133" fmla="*/ 4924619 w 5959916"/>
              <a:gd name="connsiteY1133" fmla="*/ 3989616 h 5274968"/>
              <a:gd name="connsiteX1134" fmla="*/ 4910898 w 5959916"/>
              <a:gd name="connsiteY1134" fmla="*/ 4011569 h 5274968"/>
              <a:gd name="connsiteX1135" fmla="*/ 4924619 w 5959916"/>
              <a:gd name="connsiteY1135" fmla="*/ 4024741 h 5274968"/>
              <a:gd name="connsiteX1136" fmla="*/ 4830221 w 5959916"/>
              <a:gd name="connsiteY1136" fmla="*/ 4100478 h 5274968"/>
              <a:gd name="connsiteX1137" fmla="*/ 4857113 w 5959916"/>
              <a:gd name="connsiteY1137" fmla="*/ 4038461 h 5274968"/>
              <a:gd name="connsiteX1138" fmla="*/ 4803329 w 5959916"/>
              <a:gd name="connsiteY1138" fmla="*/ 4109809 h 5274968"/>
              <a:gd name="connsiteX1139" fmla="*/ 4794547 w 5959916"/>
              <a:gd name="connsiteY1139" fmla="*/ 4141092 h 5274968"/>
              <a:gd name="connsiteX1140" fmla="*/ 4767655 w 5959916"/>
              <a:gd name="connsiteY1140" fmla="*/ 4141092 h 5274968"/>
              <a:gd name="connsiteX1141" fmla="*/ 4749544 w 5959916"/>
              <a:gd name="connsiteY1141" fmla="*/ 4119139 h 5274968"/>
              <a:gd name="connsiteX1142" fmla="*/ 4718260 w 5959916"/>
              <a:gd name="connsiteY1142" fmla="*/ 4141092 h 5274968"/>
              <a:gd name="connsiteX1143" fmla="*/ 4776985 w 5959916"/>
              <a:gd name="connsiteY1143" fmla="*/ 4062061 h 5274968"/>
              <a:gd name="connsiteX1144" fmla="*/ 4741312 w 5959916"/>
              <a:gd name="connsiteY1144" fmla="*/ 4026387 h 5274968"/>
              <a:gd name="connsiteX1145" fmla="*/ 4763814 w 5959916"/>
              <a:gd name="connsiteY1145" fmla="*/ 3986323 h 5274968"/>
              <a:gd name="connsiteX1146" fmla="*/ 4750093 w 5959916"/>
              <a:gd name="connsiteY1146" fmla="*/ 3977542 h 5274968"/>
              <a:gd name="connsiteX1147" fmla="*/ 4785766 w 5959916"/>
              <a:gd name="connsiteY1147" fmla="*/ 3950649 h 5274968"/>
              <a:gd name="connsiteX1148" fmla="*/ 4781375 w 5959916"/>
              <a:gd name="connsiteY1148" fmla="*/ 3910585 h 5274968"/>
              <a:gd name="connsiteX1149" fmla="*/ 4790156 w 5959916"/>
              <a:gd name="connsiteY1149" fmla="*/ 3941868 h 5274968"/>
              <a:gd name="connsiteX1150" fmla="*/ 4843942 w 5959916"/>
              <a:gd name="connsiteY1150" fmla="*/ 3861739 h 5274968"/>
              <a:gd name="connsiteX1151" fmla="*/ 4852722 w 5959916"/>
              <a:gd name="connsiteY1151" fmla="*/ 3852958 h 5274968"/>
              <a:gd name="connsiteX1152" fmla="*/ 4866443 w 5959916"/>
              <a:gd name="connsiteY1152" fmla="*/ 3893022 h 5274968"/>
              <a:gd name="connsiteX1153" fmla="*/ 4915838 w 5959916"/>
              <a:gd name="connsiteY1153" fmla="*/ 3861739 h 5274968"/>
              <a:gd name="connsiteX1154" fmla="*/ 4902116 w 5959916"/>
              <a:gd name="connsiteY1154" fmla="*/ 3852958 h 5274968"/>
              <a:gd name="connsiteX1155" fmla="*/ 4879615 w 5959916"/>
              <a:gd name="connsiteY1155" fmla="*/ 3844176 h 5274968"/>
              <a:gd name="connsiteX1156" fmla="*/ 4865894 w 5959916"/>
              <a:gd name="connsiteY1156" fmla="*/ 3817284 h 5274968"/>
              <a:gd name="connsiteX1157" fmla="*/ 4924070 w 5959916"/>
              <a:gd name="connsiteY1157" fmla="*/ 3777220 h 5274968"/>
              <a:gd name="connsiteX1158" fmla="*/ 4919680 w 5959916"/>
              <a:gd name="connsiteY1158" fmla="*/ 3750328 h 5274968"/>
              <a:gd name="connsiteX1159" fmla="*/ 5000357 w 5959916"/>
              <a:gd name="connsiteY1159" fmla="*/ 3737156 h 5274968"/>
              <a:gd name="connsiteX1160" fmla="*/ 5014626 w 5959916"/>
              <a:gd name="connsiteY1160" fmla="*/ 3727825 h 5274968"/>
              <a:gd name="connsiteX1161" fmla="*/ 5019017 w 5959916"/>
              <a:gd name="connsiteY1161" fmla="*/ 3727825 h 5274968"/>
              <a:gd name="connsiteX1162" fmla="*/ 5014626 w 5959916"/>
              <a:gd name="connsiteY1162" fmla="*/ 3736606 h 5274968"/>
              <a:gd name="connsiteX1163" fmla="*/ 4753934 w 5959916"/>
              <a:gd name="connsiteY1163" fmla="*/ 3727825 h 5274968"/>
              <a:gd name="connsiteX1164" fmla="*/ 4745154 w 5959916"/>
              <a:gd name="connsiteY1164" fmla="*/ 3745388 h 5274968"/>
              <a:gd name="connsiteX1165" fmla="*/ 4753934 w 5959916"/>
              <a:gd name="connsiteY1165" fmla="*/ 3727825 h 5274968"/>
              <a:gd name="connsiteX1166" fmla="*/ 669020 w 5959916"/>
              <a:gd name="connsiteY1166" fmla="*/ 3723435 h 5274968"/>
              <a:gd name="connsiteX1167" fmla="*/ 583402 w 5959916"/>
              <a:gd name="connsiteY1167" fmla="*/ 3781061 h 5274968"/>
              <a:gd name="connsiteX1168" fmla="*/ 597123 w 5959916"/>
              <a:gd name="connsiteY1168" fmla="*/ 3789842 h 5274968"/>
              <a:gd name="connsiteX1169" fmla="*/ 417657 w 5959916"/>
              <a:gd name="connsiteY1169" fmla="*/ 3887534 h 5274968"/>
              <a:gd name="connsiteX1170" fmla="*/ 552120 w 5959916"/>
              <a:gd name="connsiteY1170" fmla="*/ 3776670 h 5274968"/>
              <a:gd name="connsiteX1171" fmla="*/ 579013 w 5959916"/>
              <a:gd name="connsiteY1171" fmla="*/ 3781061 h 5274968"/>
              <a:gd name="connsiteX1172" fmla="*/ 669020 w 5959916"/>
              <a:gd name="connsiteY1172" fmla="*/ 3723435 h 5274968"/>
              <a:gd name="connsiteX1173" fmla="*/ 1095458 w 5959916"/>
              <a:gd name="connsiteY1173" fmla="*/ 3714653 h 5274968"/>
              <a:gd name="connsiteX1174" fmla="*/ 1023562 w 5959916"/>
              <a:gd name="connsiteY1174" fmla="*/ 3759108 h 5274968"/>
              <a:gd name="connsiteX1175" fmla="*/ 1068565 w 5959916"/>
              <a:gd name="connsiteY1175" fmla="*/ 3754717 h 5274968"/>
              <a:gd name="connsiteX1176" fmla="*/ 1095458 w 5959916"/>
              <a:gd name="connsiteY1176" fmla="*/ 3714653 h 5274968"/>
              <a:gd name="connsiteX1177" fmla="*/ 4035520 w 5959916"/>
              <a:gd name="connsiteY1177" fmla="*/ 3714105 h 5274968"/>
              <a:gd name="connsiteX1178" fmla="*/ 4017409 w 5959916"/>
              <a:gd name="connsiteY1178" fmla="*/ 3718495 h 5274968"/>
              <a:gd name="connsiteX1179" fmla="*/ 4013018 w 5959916"/>
              <a:gd name="connsiteY1179" fmla="*/ 3754169 h 5274968"/>
              <a:gd name="connsiteX1180" fmla="*/ 3981735 w 5959916"/>
              <a:gd name="connsiteY1180" fmla="*/ 3771732 h 5274968"/>
              <a:gd name="connsiteX1181" fmla="*/ 3977344 w 5959916"/>
              <a:gd name="connsiteY1181" fmla="*/ 3758559 h 5274968"/>
              <a:gd name="connsiteX1182" fmla="*/ 3972954 w 5959916"/>
              <a:gd name="connsiteY1182" fmla="*/ 3789842 h 5274968"/>
              <a:gd name="connsiteX1183" fmla="*/ 3986125 w 5959916"/>
              <a:gd name="connsiteY1183" fmla="*/ 3803014 h 5274968"/>
              <a:gd name="connsiteX1184" fmla="*/ 4035520 w 5959916"/>
              <a:gd name="connsiteY1184" fmla="*/ 3758559 h 5274968"/>
              <a:gd name="connsiteX1185" fmla="*/ 4035520 w 5959916"/>
              <a:gd name="connsiteY1185" fmla="*/ 3714105 h 5274968"/>
              <a:gd name="connsiteX1186" fmla="*/ 750246 w 5959916"/>
              <a:gd name="connsiteY1186" fmla="*/ 3701481 h 5274968"/>
              <a:gd name="connsiteX1187" fmla="*/ 741465 w 5959916"/>
              <a:gd name="connsiteY1187" fmla="*/ 3723435 h 5274968"/>
              <a:gd name="connsiteX1188" fmla="*/ 718964 w 5959916"/>
              <a:gd name="connsiteY1188" fmla="*/ 3723435 h 5274968"/>
              <a:gd name="connsiteX1189" fmla="*/ 750246 w 5959916"/>
              <a:gd name="connsiteY1189" fmla="*/ 3701481 h 5274968"/>
              <a:gd name="connsiteX1190" fmla="*/ 4049241 w 5959916"/>
              <a:gd name="connsiteY1190" fmla="*/ 3692700 h 5274968"/>
              <a:gd name="connsiteX1191" fmla="*/ 4044850 w 5959916"/>
              <a:gd name="connsiteY1191" fmla="*/ 3705873 h 5274968"/>
              <a:gd name="connsiteX1192" fmla="*/ 4067352 w 5959916"/>
              <a:gd name="connsiteY1192" fmla="*/ 3692700 h 5274968"/>
              <a:gd name="connsiteX1193" fmla="*/ 4049241 w 5959916"/>
              <a:gd name="connsiteY1193" fmla="*/ 3692700 h 5274968"/>
              <a:gd name="connsiteX1194" fmla="*/ 5441065 w 5959916"/>
              <a:gd name="connsiteY1194" fmla="*/ 3687761 h 5274968"/>
              <a:gd name="connsiteX1195" fmla="*/ 5396061 w 5959916"/>
              <a:gd name="connsiteY1195" fmla="*/ 3719044 h 5274968"/>
              <a:gd name="connsiteX1196" fmla="*/ 5441065 w 5959916"/>
              <a:gd name="connsiteY1196" fmla="*/ 3687761 h 5274968"/>
              <a:gd name="connsiteX1197" fmla="*/ 4574469 w 5959916"/>
              <a:gd name="connsiteY1197" fmla="*/ 3683919 h 5274968"/>
              <a:gd name="connsiteX1198" fmla="*/ 4574469 w 5959916"/>
              <a:gd name="connsiteY1198" fmla="*/ 3701481 h 5274968"/>
              <a:gd name="connsiteX1199" fmla="*/ 4543184 w 5959916"/>
              <a:gd name="connsiteY1199" fmla="*/ 3723435 h 5274968"/>
              <a:gd name="connsiteX1200" fmla="*/ 4574469 w 5959916"/>
              <a:gd name="connsiteY1200" fmla="*/ 3683919 h 5274968"/>
              <a:gd name="connsiteX1201" fmla="*/ 587793 w 5959916"/>
              <a:gd name="connsiteY1201" fmla="*/ 3674588 h 5274968"/>
              <a:gd name="connsiteX1202" fmla="*/ 610295 w 5959916"/>
              <a:gd name="connsiteY1202" fmla="*/ 3678980 h 5274968"/>
              <a:gd name="connsiteX1203" fmla="*/ 601514 w 5959916"/>
              <a:gd name="connsiteY1203" fmla="*/ 3683370 h 5274968"/>
              <a:gd name="connsiteX1204" fmla="*/ 543338 w 5959916"/>
              <a:gd name="connsiteY1204" fmla="*/ 3727825 h 5274968"/>
              <a:gd name="connsiteX1205" fmla="*/ 485163 w 5959916"/>
              <a:gd name="connsiteY1205" fmla="*/ 3749778 h 5274968"/>
              <a:gd name="connsiteX1206" fmla="*/ 525775 w 5959916"/>
              <a:gd name="connsiteY1206" fmla="*/ 3732216 h 5274968"/>
              <a:gd name="connsiteX1207" fmla="*/ 587793 w 5959916"/>
              <a:gd name="connsiteY1207" fmla="*/ 3674588 h 5274968"/>
              <a:gd name="connsiteX1208" fmla="*/ 4920228 w 5959916"/>
              <a:gd name="connsiteY1208" fmla="*/ 3670199 h 5274968"/>
              <a:gd name="connsiteX1209" fmla="*/ 4920228 w 5959916"/>
              <a:gd name="connsiteY1209" fmla="*/ 3683370 h 5274968"/>
              <a:gd name="connsiteX1210" fmla="*/ 4902116 w 5959916"/>
              <a:gd name="connsiteY1210" fmla="*/ 3678980 h 5274968"/>
              <a:gd name="connsiteX1211" fmla="*/ 4920228 w 5959916"/>
              <a:gd name="connsiteY1211" fmla="*/ 3674588 h 5274968"/>
              <a:gd name="connsiteX1212" fmla="*/ 4920228 w 5959916"/>
              <a:gd name="connsiteY1212" fmla="*/ 3670199 h 5274968"/>
              <a:gd name="connsiteX1213" fmla="*/ 4551305 w 5959916"/>
              <a:gd name="connsiteY1213" fmla="*/ 3665534 h 5274968"/>
              <a:gd name="connsiteX1214" fmla="*/ 4561296 w 5959916"/>
              <a:gd name="connsiteY1214" fmla="*/ 3670199 h 5274968"/>
              <a:gd name="connsiteX1215" fmla="*/ 4534404 w 5959916"/>
              <a:gd name="connsiteY1215" fmla="*/ 3687761 h 5274968"/>
              <a:gd name="connsiteX1216" fmla="*/ 4551305 w 5959916"/>
              <a:gd name="connsiteY1216" fmla="*/ 3665534 h 5274968"/>
              <a:gd name="connsiteX1217" fmla="*/ 5100243 w 5959916"/>
              <a:gd name="connsiteY1217" fmla="*/ 3661417 h 5274968"/>
              <a:gd name="connsiteX1218" fmla="*/ 5109025 w 5959916"/>
              <a:gd name="connsiteY1218" fmla="*/ 3670199 h 5274968"/>
              <a:gd name="connsiteX1219" fmla="*/ 5100243 w 5959916"/>
              <a:gd name="connsiteY1219" fmla="*/ 3692152 h 5274968"/>
              <a:gd name="connsiteX1220" fmla="*/ 5046459 w 5959916"/>
              <a:gd name="connsiteY1220" fmla="*/ 3727825 h 5274968"/>
              <a:gd name="connsiteX1221" fmla="*/ 5019566 w 5959916"/>
              <a:gd name="connsiteY1221" fmla="*/ 3727825 h 5274968"/>
              <a:gd name="connsiteX1222" fmla="*/ 5100243 w 5959916"/>
              <a:gd name="connsiteY1222" fmla="*/ 3661417 h 5274968"/>
              <a:gd name="connsiteX1223" fmla="*/ 4448786 w 5959916"/>
              <a:gd name="connsiteY1223" fmla="*/ 3661417 h 5274968"/>
              <a:gd name="connsiteX1224" fmla="*/ 4453726 w 5959916"/>
              <a:gd name="connsiteY1224" fmla="*/ 3683370 h 5274968"/>
              <a:gd name="connsiteX1225" fmla="*/ 4440006 w 5959916"/>
              <a:gd name="connsiteY1225" fmla="*/ 3674588 h 5274968"/>
              <a:gd name="connsiteX1226" fmla="*/ 4448786 w 5959916"/>
              <a:gd name="connsiteY1226" fmla="*/ 3661417 h 5274968"/>
              <a:gd name="connsiteX1227" fmla="*/ 4166141 w 5959916"/>
              <a:gd name="connsiteY1227" fmla="*/ 3661417 h 5274968"/>
              <a:gd name="connsiteX1228" fmla="*/ 4161750 w 5959916"/>
              <a:gd name="connsiteY1228" fmla="*/ 3701481 h 5274968"/>
              <a:gd name="connsiteX1229" fmla="*/ 4166141 w 5959916"/>
              <a:gd name="connsiteY1229" fmla="*/ 3661417 h 5274968"/>
              <a:gd name="connsiteX1230" fmla="*/ 1086677 w 5959916"/>
              <a:gd name="connsiteY1230" fmla="*/ 3652087 h 5274968"/>
              <a:gd name="connsiteX1231" fmla="*/ 1028501 w 5959916"/>
              <a:gd name="connsiteY1231" fmla="*/ 3705323 h 5274968"/>
              <a:gd name="connsiteX1232" fmla="*/ 1086677 w 5959916"/>
              <a:gd name="connsiteY1232" fmla="*/ 3652087 h 5274968"/>
              <a:gd name="connsiteX1233" fmla="*/ 5189702 w 5959916"/>
              <a:gd name="connsiteY1233" fmla="*/ 3647696 h 5274968"/>
              <a:gd name="connsiteX1234" fmla="*/ 5194092 w 5959916"/>
              <a:gd name="connsiteY1234" fmla="*/ 3669650 h 5274968"/>
              <a:gd name="connsiteX1235" fmla="*/ 5189702 w 5959916"/>
              <a:gd name="connsiteY1235" fmla="*/ 3647696 h 5274968"/>
              <a:gd name="connsiteX1236" fmla="*/ 4660085 w 5959916"/>
              <a:gd name="connsiteY1236" fmla="*/ 3647696 h 5274968"/>
              <a:gd name="connsiteX1237" fmla="*/ 4660085 w 5959916"/>
              <a:gd name="connsiteY1237" fmla="*/ 3669650 h 5274968"/>
              <a:gd name="connsiteX1238" fmla="*/ 4668866 w 5959916"/>
              <a:gd name="connsiteY1238" fmla="*/ 3652087 h 5274968"/>
              <a:gd name="connsiteX1239" fmla="*/ 4660085 w 5959916"/>
              <a:gd name="connsiteY1239" fmla="*/ 3647696 h 5274968"/>
              <a:gd name="connsiteX1240" fmla="*/ 4790156 w 5959916"/>
              <a:gd name="connsiteY1240" fmla="*/ 3643855 h 5274968"/>
              <a:gd name="connsiteX1241" fmla="*/ 4772045 w 5959916"/>
              <a:gd name="connsiteY1241" fmla="*/ 3657027 h 5274968"/>
              <a:gd name="connsiteX1242" fmla="*/ 4785766 w 5959916"/>
              <a:gd name="connsiteY1242" fmla="*/ 3661417 h 5274968"/>
              <a:gd name="connsiteX1243" fmla="*/ 4790156 w 5959916"/>
              <a:gd name="connsiteY1243" fmla="*/ 3643855 h 5274968"/>
              <a:gd name="connsiteX1244" fmla="*/ 1055325 w 5959916"/>
              <a:gd name="connsiteY1244" fmla="*/ 3640811 h 5274968"/>
              <a:gd name="connsiteX1245" fmla="*/ 1001608 w 5959916"/>
              <a:gd name="connsiteY1245" fmla="*/ 3661417 h 5274968"/>
              <a:gd name="connsiteX1246" fmla="*/ 1015330 w 5959916"/>
              <a:gd name="connsiteY1246" fmla="*/ 3675137 h 5274968"/>
              <a:gd name="connsiteX1247" fmla="*/ 1073505 w 5959916"/>
              <a:gd name="connsiteY1247" fmla="*/ 3643855 h 5274968"/>
              <a:gd name="connsiteX1248" fmla="*/ 1055325 w 5959916"/>
              <a:gd name="connsiteY1248" fmla="*/ 3640811 h 5274968"/>
              <a:gd name="connsiteX1249" fmla="*/ 4323105 w 5959916"/>
              <a:gd name="connsiteY1249" fmla="*/ 3625744 h 5274968"/>
              <a:gd name="connsiteX1250" fmla="*/ 4341217 w 5959916"/>
              <a:gd name="connsiteY1250" fmla="*/ 3648245 h 5274968"/>
              <a:gd name="connsiteX1251" fmla="*/ 4318715 w 5959916"/>
              <a:gd name="connsiteY1251" fmla="*/ 3661417 h 5274968"/>
              <a:gd name="connsiteX1252" fmla="*/ 4314324 w 5959916"/>
              <a:gd name="connsiteY1252" fmla="*/ 3634524 h 5274968"/>
              <a:gd name="connsiteX1253" fmla="*/ 4323105 w 5959916"/>
              <a:gd name="connsiteY1253" fmla="*/ 3625744 h 5274968"/>
              <a:gd name="connsiteX1254" fmla="*/ 4987734 w 5959916"/>
              <a:gd name="connsiteY1254" fmla="*/ 3616962 h 5274968"/>
              <a:gd name="connsiteX1255" fmla="*/ 4947122 w 5959916"/>
              <a:gd name="connsiteY1255" fmla="*/ 3635073 h 5274968"/>
              <a:gd name="connsiteX1256" fmla="*/ 4969623 w 5959916"/>
              <a:gd name="connsiteY1256" fmla="*/ 3643855 h 5274968"/>
              <a:gd name="connsiteX1257" fmla="*/ 4987734 w 5959916"/>
              <a:gd name="connsiteY1257" fmla="*/ 3616962 h 5274968"/>
              <a:gd name="connsiteX1258" fmla="*/ 4672304 w 5959916"/>
              <a:gd name="connsiteY1258" fmla="*/ 3611516 h 5274968"/>
              <a:gd name="connsiteX1259" fmla="*/ 4641974 w 5959916"/>
              <a:gd name="connsiteY1259" fmla="*/ 3638915 h 5274968"/>
              <a:gd name="connsiteX1260" fmla="*/ 4686978 w 5959916"/>
              <a:gd name="connsiteY1260" fmla="*/ 3616962 h 5274968"/>
              <a:gd name="connsiteX1261" fmla="*/ 4672304 w 5959916"/>
              <a:gd name="connsiteY1261" fmla="*/ 3611516 h 5274968"/>
              <a:gd name="connsiteX1262" fmla="*/ 869255 w 5959916"/>
              <a:gd name="connsiteY1262" fmla="*/ 3606921 h 5274968"/>
              <a:gd name="connsiteX1263" fmla="*/ 857816 w 5959916"/>
              <a:gd name="connsiteY1263" fmla="*/ 3616962 h 5274968"/>
              <a:gd name="connsiteX1264" fmla="*/ 866598 w 5959916"/>
              <a:gd name="connsiteY1264" fmla="*/ 3616962 h 5274968"/>
              <a:gd name="connsiteX1265" fmla="*/ 880318 w 5959916"/>
              <a:gd name="connsiteY1265" fmla="*/ 3638915 h 5274968"/>
              <a:gd name="connsiteX1266" fmla="*/ 898429 w 5959916"/>
              <a:gd name="connsiteY1266" fmla="*/ 3621353 h 5274968"/>
              <a:gd name="connsiteX1267" fmla="*/ 869255 w 5959916"/>
              <a:gd name="connsiteY1267" fmla="*/ 3606921 h 5274968"/>
              <a:gd name="connsiteX1268" fmla="*/ 818463 w 5959916"/>
              <a:gd name="connsiteY1268" fmla="*/ 3585697 h 5274968"/>
              <a:gd name="connsiteX1269" fmla="*/ 754637 w 5959916"/>
              <a:gd name="connsiteY1269" fmla="*/ 3616413 h 5274968"/>
              <a:gd name="connsiteX1270" fmla="*/ 759027 w 5959916"/>
              <a:gd name="connsiteY1270" fmla="*/ 3643305 h 5274968"/>
              <a:gd name="connsiteX1271" fmla="*/ 844645 w 5959916"/>
              <a:gd name="connsiteY1271" fmla="*/ 3589521 h 5274968"/>
              <a:gd name="connsiteX1272" fmla="*/ 818463 w 5959916"/>
              <a:gd name="connsiteY1272" fmla="*/ 3585697 h 5274968"/>
              <a:gd name="connsiteX1273" fmla="*/ 767809 w 5959916"/>
              <a:gd name="connsiteY1273" fmla="*/ 3581289 h 5274968"/>
              <a:gd name="connsiteX1274" fmla="*/ 754089 w 5959916"/>
              <a:gd name="connsiteY1274" fmla="*/ 3598851 h 5274968"/>
              <a:gd name="connsiteX1275" fmla="*/ 767809 w 5959916"/>
              <a:gd name="connsiteY1275" fmla="*/ 3603241 h 5274968"/>
              <a:gd name="connsiteX1276" fmla="*/ 767809 w 5959916"/>
              <a:gd name="connsiteY1276" fmla="*/ 3581289 h 5274968"/>
              <a:gd name="connsiteX1277" fmla="*/ 5212204 w 5959916"/>
              <a:gd name="connsiteY1277" fmla="*/ 3563177 h 5274968"/>
              <a:gd name="connsiteX1278" fmla="*/ 5225924 w 5959916"/>
              <a:gd name="connsiteY1278" fmla="*/ 3567568 h 5274968"/>
              <a:gd name="connsiteX1279" fmla="*/ 5207813 w 5959916"/>
              <a:gd name="connsiteY1279" fmla="*/ 3594460 h 5274968"/>
              <a:gd name="connsiteX1280" fmla="*/ 5194092 w 5959916"/>
              <a:gd name="connsiteY1280" fmla="*/ 3590069 h 5274968"/>
              <a:gd name="connsiteX1281" fmla="*/ 5212204 w 5959916"/>
              <a:gd name="connsiteY1281" fmla="*/ 3563177 h 5274968"/>
              <a:gd name="connsiteX1282" fmla="*/ 5076645 w 5959916"/>
              <a:gd name="connsiteY1282" fmla="*/ 3558786 h 5274968"/>
              <a:gd name="connsiteX1283" fmla="*/ 5072254 w 5959916"/>
              <a:gd name="connsiteY1283" fmla="*/ 3567568 h 5274968"/>
              <a:gd name="connsiteX1284" fmla="*/ 5067863 w 5959916"/>
              <a:gd name="connsiteY1284" fmla="*/ 3567568 h 5274968"/>
              <a:gd name="connsiteX1285" fmla="*/ 5072254 w 5959916"/>
              <a:gd name="connsiteY1285" fmla="*/ 3580740 h 5274968"/>
              <a:gd name="connsiteX1286" fmla="*/ 5085974 w 5959916"/>
              <a:gd name="connsiteY1286" fmla="*/ 3580740 h 5274968"/>
              <a:gd name="connsiteX1287" fmla="*/ 5081583 w 5959916"/>
              <a:gd name="connsiteY1287" fmla="*/ 3567568 h 5274968"/>
              <a:gd name="connsiteX1288" fmla="*/ 5095304 w 5959916"/>
              <a:gd name="connsiteY1288" fmla="*/ 3558786 h 5274968"/>
              <a:gd name="connsiteX1289" fmla="*/ 4467516 w 5959916"/>
              <a:gd name="connsiteY1289" fmla="*/ 3522015 h 5274968"/>
              <a:gd name="connsiteX1290" fmla="*/ 4462508 w 5959916"/>
              <a:gd name="connsiteY1290" fmla="*/ 3523662 h 5274968"/>
              <a:gd name="connsiteX1291" fmla="*/ 4462508 w 5959916"/>
              <a:gd name="connsiteY1291" fmla="*/ 3532443 h 5274968"/>
              <a:gd name="connsiteX1292" fmla="*/ 4476228 w 5959916"/>
              <a:gd name="connsiteY1292" fmla="*/ 3532443 h 5274968"/>
              <a:gd name="connsiteX1293" fmla="*/ 4476228 w 5959916"/>
              <a:gd name="connsiteY1293" fmla="*/ 3523662 h 5274968"/>
              <a:gd name="connsiteX1294" fmla="*/ 4467516 w 5959916"/>
              <a:gd name="connsiteY1294" fmla="*/ 3522015 h 5274968"/>
              <a:gd name="connsiteX1295" fmla="*/ 5477287 w 5959916"/>
              <a:gd name="connsiteY1295" fmla="*/ 3514880 h 5274968"/>
              <a:gd name="connsiteX1296" fmla="*/ 5468506 w 5959916"/>
              <a:gd name="connsiteY1296" fmla="*/ 3559336 h 5274968"/>
              <a:gd name="connsiteX1297" fmla="*/ 5423502 w 5959916"/>
              <a:gd name="connsiteY1297" fmla="*/ 3581289 h 5274968"/>
              <a:gd name="connsiteX1298" fmla="*/ 5405391 w 5959916"/>
              <a:gd name="connsiteY1298" fmla="*/ 3563726 h 5274968"/>
              <a:gd name="connsiteX1299" fmla="*/ 5391671 w 5959916"/>
              <a:gd name="connsiteY1299" fmla="*/ 3599400 h 5274968"/>
              <a:gd name="connsiteX1300" fmla="*/ 5377950 w 5959916"/>
              <a:gd name="connsiteY1300" fmla="*/ 3595009 h 5274968"/>
              <a:gd name="connsiteX1301" fmla="*/ 5386731 w 5959916"/>
              <a:gd name="connsiteY1301" fmla="*/ 3581837 h 5274968"/>
              <a:gd name="connsiteX1302" fmla="*/ 5351058 w 5959916"/>
              <a:gd name="connsiteY1302" fmla="*/ 3599400 h 5274968"/>
              <a:gd name="connsiteX1303" fmla="*/ 5346667 w 5959916"/>
              <a:gd name="connsiteY1303" fmla="*/ 3568117 h 5274968"/>
              <a:gd name="connsiteX1304" fmla="*/ 5346667 w 5959916"/>
              <a:gd name="connsiteY1304" fmla="*/ 3576898 h 5274968"/>
              <a:gd name="connsiteX1305" fmla="*/ 5477287 w 5959916"/>
              <a:gd name="connsiteY1305" fmla="*/ 3514880 h 5274968"/>
              <a:gd name="connsiteX1306" fmla="*/ 5362428 w 5959916"/>
              <a:gd name="connsiteY1306" fmla="*/ 3493819 h 5274968"/>
              <a:gd name="connsiteX1307" fmla="*/ 5369717 w 5959916"/>
              <a:gd name="connsiteY1307" fmla="*/ 3496769 h 5274968"/>
              <a:gd name="connsiteX1308" fmla="*/ 5351605 w 5959916"/>
              <a:gd name="connsiteY1308" fmla="*/ 3528053 h 5274968"/>
              <a:gd name="connsiteX1309" fmla="*/ 5342825 w 5959916"/>
              <a:gd name="connsiteY1309" fmla="*/ 3518722 h 5274968"/>
              <a:gd name="connsiteX1310" fmla="*/ 5342825 w 5959916"/>
              <a:gd name="connsiteY1310" fmla="*/ 3505550 h 5274968"/>
              <a:gd name="connsiteX1311" fmla="*/ 5362428 w 5959916"/>
              <a:gd name="connsiteY1311" fmla="*/ 3493819 h 5274968"/>
              <a:gd name="connsiteX1312" fmla="*/ 4179861 w 5959916"/>
              <a:gd name="connsiteY1312" fmla="*/ 3483597 h 5274968"/>
              <a:gd name="connsiteX1313" fmla="*/ 4134858 w 5959916"/>
              <a:gd name="connsiteY1313" fmla="*/ 3505550 h 5274968"/>
              <a:gd name="connsiteX1314" fmla="*/ 4179861 w 5959916"/>
              <a:gd name="connsiteY1314" fmla="*/ 3483597 h 5274968"/>
              <a:gd name="connsiteX1315" fmla="*/ 4575018 w 5959916"/>
              <a:gd name="connsiteY1315" fmla="*/ 3478658 h 5274968"/>
              <a:gd name="connsiteX1316" fmla="*/ 4593129 w 5959916"/>
              <a:gd name="connsiteY1316" fmla="*/ 3487439 h 5274968"/>
              <a:gd name="connsiteX1317" fmla="*/ 4579408 w 5959916"/>
              <a:gd name="connsiteY1317" fmla="*/ 3514332 h 5274968"/>
              <a:gd name="connsiteX1318" fmla="*/ 4575018 w 5959916"/>
              <a:gd name="connsiteY1318" fmla="*/ 3478658 h 5274968"/>
              <a:gd name="connsiteX1319" fmla="*/ 3713908 w 5959916"/>
              <a:gd name="connsiteY1319" fmla="*/ 3474267 h 5274968"/>
              <a:gd name="connsiteX1320" fmla="*/ 3686467 w 5959916"/>
              <a:gd name="connsiteY1320" fmla="*/ 3474816 h 5274968"/>
              <a:gd name="connsiteX1321" fmla="*/ 3690857 w 5959916"/>
              <a:gd name="connsiteY1321" fmla="*/ 3506099 h 5274968"/>
              <a:gd name="connsiteX1322" fmla="*/ 3677137 w 5959916"/>
              <a:gd name="connsiteY1322" fmla="*/ 3514880 h 5274968"/>
              <a:gd name="connsiteX1323" fmla="*/ 3663416 w 5959916"/>
              <a:gd name="connsiteY1323" fmla="*/ 3501708 h 5274968"/>
              <a:gd name="connsiteX1324" fmla="*/ 3667806 w 5959916"/>
              <a:gd name="connsiteY1324" fmla="*/ 3523662 h 5274968"/>
              <a:gd name="connsiteX1325" fmla="*/ 3632133 w 5959916"/>
              <a:gd name="connsiteY1325" fmla="*/ 3541225 h 5274968"/>
              <a:gd name="connsiteX1326" fmla="*/ 3614022 w 5959916"/>
              <a:gd name="connsiteY1326" fmla="*/ 3568117 h 5274968"/>
              <a:gd name="connsiteX1327" fmla="*/ 3618412 w 5959916"/>
              <a:gd name="connsiteY1327" fmla="*/ 3595009 h 5274968"/>
              <a:gd name="connsiteX1328" fmla="*/ 3595911 w 5959916"/>
              <a:gd name="connsiteY1328" fmla="*/ 3608181 h 5274968"/>
              <a:gd name="connsiteX1329" fmla="*/ 3591521 w 5959916"/>
              <a:gd name="connsiteY1329" fmla="*/ 3608181 h 5274968"/>
              <a:gd name="connsiteX1330" fmla="*/ 3622803 w 5959916"/>
              <a:gd name="connsiteY1330" fmla="*/ 3616962 h 5274968"/>
              <a:gd name="connsiteX1331" fmla="*/ 3744643 w 5959916"/>
              <a:gd name="connsiteY1331" fmla="*/ 3514332 h 5274968"/>
              <a:gd name="connsiteX1332" fmla="*/ 3713359 w 5959916"/>
              <a:gd name="connsiteY1332" fmla="*/ 3541225 h 5274968"/>
              <a:gd name="connsiteX1333" fmla="*/ 3704578 w 5959916"/>
              <a:gd name="connsiteY1333" fmla="*/ 3523662 h 5274968"/>
              <a:gd name="connsiteX1334" fmla="*/ 3731470 w 5959916"/>
              <a:gd name="connsiteY1334" fmla="*/ 3483597 h 5274968"/>
              <a:gd name="connsiteX1335" fmla="*/ 3713908 w 5959916"/>
              <a:gd name="connsiteY1335" fmla="*/ 3474267 h 5274968"/>
              <a:gd name="connsiteX1336" fmla="*/ 4680262 w 5959916"/>
              <a:gd name="connsiteY1336" fmla="*/ 3467853 h 5274968"/>
              <a:gd name="connsiteX1337" fmla="*/ 4679868 w 5959916"/>
              <a:gd name="connsiteY1337" fmla="*/ 3468559 h 5274968"/>
              <a:gd name="connsiteX1338" fmla="*/ 4679912 w 5959916"/>
              <a:gd name="connsiteY1338" fmla="*/ 3467956 h 5274968"/>
              <a:gd name="connsiteX1339" fmla="*/ 4660085 w 5959916"/>
              <a:gd name="connsiteY1339" fmla="*/ 3465485 h 5274968"/>
              <a:gd name="connsiteX1340" fmla="*/ 4679019 w 5959916"/>
              <a:gd name="connsiteY1340" fmla="*/ 3470083 h 5274968"/>
              <a:gd name="connsiteX1341" fmla="*/ 4679868 w 5959916"/>
              <a:gd name="connsiteY1341" fmla="*/ 3468559 h 5274968"/>
              <a:gd name="connsiteX1342" fmla="*/ 4678196 w 5959916"/>
              <a:gd name="connsiteY1342" fmla="*/ 3491830 h 5274968"/>
              <a:gd name="connsiteX1343" fmla="*/ 4655694 w 5959916"/>
              <a:gd name="connsiteY1343" fmla="*/ 3500611 h 5274968"/>
              <a:gd name="connsiteX1344" fmla="*/ 4641974 w 5959916"/>
              <a:gd name="connsiteY1344" fmla="*/ 3487439 h 5274968"/>
              <a:gd name="connsiteX1345" fmla="*/ 4660085 w 5959916"/>
              <a:gd name="connsiteY1345" fmla="*/ 3465485 h 5274968"/>
              <a:gd name="connsiteX1346" fmla="*/ 5050849 w 5959916"/>
              <a:gd name="connsiteY1346" fmla="*/ 3452314 h 5274968"/>
              <a:gd name="connsiteX1347" fmla="*/ 5028348 w 5959916"/>
              <a:gd name="connsiteY1347" fmla="*/ 3465485 h 5274968"/>
              <a:gd name="connsiteX1348" fmla="*/ 5050849 w 5959916"/>
              <a:gd name="connsiteY1348" fmla="*/ 3452314 h 5274968"/>
              <a:gd name="connsiteX1349" fmla="*/ 4004786 w 5959916"/>
              <a:gd name="connsiteY1349" fmla="*/ 3452314 h 5274968"/>
              <a:gd name="connsiteX1350" fmla="*/ 3991065 w 5959916"/>
              <a:gd name="connsiteY1350" fmla="*/ 3469876 h 5274968"/>
              <a:gd name="connsiteX1351" fmla="*/ 4004786 w 5959916"/>
              <a:gd name="connsiteY1351" fmla="*/ 3452314 h 5274968"/>
              <a:gd name="connsiteX1352" fmla="*/ 4709479 w 5959916"/>
              <a:gd name="connsiteY1352" fmla="*/ 3447374 h 5274968"/>
              <a:gd name="connsiteX1353" fmla="*/ 4705089 w 5959916"/>
              <a:gd name="connsiteY1353" fmla="*/ 3460547 h 5274968"/>
              <a:gd name="connsiteX1354" fmla="*/ 4680262 w 5959916"/>
              <a:gd name="connsiteY1354" fmla="*/ 3467853 h 5274968"/>
              <a:gd name="connsiteX1355" fmla="*/ 4691368 w 5959916"/>
              <a:gd name="connsiteY1355" fmla="*/ 3447924 h 5274968"/>
              <a:gd name="connsiteX1356" fmla="*/ 4709479 w 5959916"/>
              <a:gd name="connsiteY1356" fmla="*/ 3447374 h 5274968"/>
              <a:gd name="connsiteX1357" fmla="*/ 3995457 w 5959916"/>
              <a:gd name="connsiteY1357" fmla="*/ 3439142 h 5274968"/>
              <a:gd name="connsiteX1358" fmla="*/ 3972954 w 5959916"/>
              <a:gd name="connsiteY1358" fmla="*/ 3452314 h 5274968"/>
              <a:gd name="connsiteX1359" fmla="*/ 3995457 w 5959916"/>
              <a:gd name="connsiteY1359" fmla="*/ 3439142 h 5274968"/>
              <a:gd name="connsiteX1360" fmla="*/ 763761 w 5959916"/>
              <a:gd name="connsiteY1360" fmla="*/ 3430911 h 5274968"/>
              <a:gd name="connsiteX1361" fmla="*/ 790311 w 5959916"/>
              <a:gd name="connsiteY1361" fmla="*/ 3434752 h 5274968"/>
              <a:gd name="connsiteX1362" fmla="*/ 740916 w 5959916"/>
              <a:gd name="connsiteY1362" fmla="*/ 3443533 h 5274968"/>
              <a:gd name="connsiteX1363" fmla="*/ 763761 w 5959916"/>
              <a:gd name="connsiteY1363" fmla="*/ 3430911 h 5274968"/>
              <a:gd name="connsiteX1364" fmla="*/ 4022897 w 5959916"/>
              <a:gd name="connsiteY1364" fmla="*/ 3421580 h 5274968"/>
              <a:gd name="connsiteX1365" fmla="*/ 4009177 w 5959916"/>
              <a:gd name="connsiteY1365" fmla="*/ 3425971 h 5274968"/>
              <a:gd name="connsiteX1366" fmla="*/ 4017958 w 5959916"/>
              <a:gd name="connsiteY1366" fmla="*/ 3443533 h 5274968"/>
              <a:gd name="connsiteX1367" fmla="*/ 4022897 w 5959916"/>
              <a:gd name="connsiteY1367" fmla="*/ 3421580 h 5274968"/>
              <a:gd name="connsiteX1368" fmla="*/ 5355997 w 5959916"/>
              <a:gd name="connsiteY1368" fmla="*/ 3412250 h 5274968"/>
              <a:gd name="connsiteX1369" fmla="*/ 5329104 w 5959916"/>
              <a:gd name="connsiteY1369" fmla="*/ 3429812 h 5274968"/>
              <a:gd name="connsiteX1370" fmla="*/ 5351605 w 5959916"/>
              <a:gd name="connsiteY1370" fmla="*/ 3429812 h 5274968"/>
              <a:gd name="connsiteX1371" fmla="*/ 5355997 w 5959916"/>
              <a:gd name="connsiteY1371" fmla="*/ 3412250 h 5274968"/>
              <a:gd name="connsiteX1372" fmla="*/ 4359328 w 5959916"/>
              <a:gd name="connsiteY1372" fmla="*/ 3412250 h 5274968"/>
              <a:gd name="connsiteX1373" fmla="*/ 4336826 w 5959916"/>
              <a:gd name="connsiteY1373" fmla="*/ 3421031 h 5274968"/>
              <a:gd name="connsiteX1374" fmla="*/ 4359328 w 5959916"/>
              <a:gd name="connsiteY1374" fmla="*/ 3412250 h 5274968"/>
              <a:gd name="connsiteX1375" fmla="*/ 4920228 w 5959916"/>
              <a:gd name="connsiteY1375" fmla="*/ 3408408 h 5274968"/>
              <a:gd name="connsiteX1376" fmla="*/ 4920228 w 5959916"/>
              <a:gd name="connsiteY1376" fmla="*/ 3444081 h 5274968"/>
              <a:gd name="connsiteX1377" fmla="*/ 4888945 w 5959916"/>
              <a:gd name="connsiteY1377" fmla="*/ 3457254 h 5274968"/>
              <a:gd name="connsiteX1378" fmla="*/ 4897727 w 5959916"/>
              <a:gd name="connsiteY1378" fmla="*/ 3474816 h 5274968"/>
              <a:gd name="connsiteX1379" fmla="*/ 4852722 w 5959916"/>
              <a:gd name="connsiteY1379" fmla="*/ 3492378 h 5274968"/>
              <a:gd name="connsiteX1380" fmla="*/ 4852722 w 5959916"/>
              <a:gd name="connsiteY1380" fmla="*/ 3509941 h 5274968"/>
              <a:gd name="connsiteX1381" fmla="*/ 4817049 w 5959916"/>
              <a:gd name="connsiteY1381" fmla="*/ 3514332 h 5274968"/>
              <a:gd name="connsiteX1382" fmla="*/ 4830770 w 5959916"/>
              <a:gd name="connsiteY1382" fmla="*/ 3554396 h 5274968"/>
              <a:gd name="connsiteX1383" fmla="*/ 4803877 w 5959916"/>
              <a:gd name="connsiteY1383" fmla="*/ 3595559 h 5274968"/>
              <a:gd name="connsiteX1384" fmla="*/ 4884555 w 5959916"/>
              <a:gd name="connsiteY1384" fmla="*/ 3511039 h 5274968"/>
              <a:gd name="connsiteX1385" fmla="*/ 4902667 w 5959916"/>
              <a:gd name="connsiteY1385" fmla="*/ 3524210 h 5274968"/>
              <a:gd name="connsiteX1386" fmla="*/ 4997065 w 5959916"/>
              <a:gd name="connsiteY1386" fmla="*/ 3444081 h 5274968"/>
              <a:gd name="connsiteX1387" fmla="*/ 4992673 w 5959916"/>
              <a:gd name="connsiteY1387" fmla="*/ 3408408 h 5274968"/>
              <a:gd name="connsiteX1388" fmla="*/ 4952060 w 5959916"/>
              <a:gd name="connsiteY1388" fmla="*/ 3408408 h 5274968"/>
              <a:gd name="connsiteX1389" fmla="*/ 4933950 w 5959916"/>
              <a:gd name="connsiteY1389" fmla="*/ 3439692 h 5274968"/>
              <a:gd name="connsiteX1390" fmla="*/ 4933950 w 5959916"/>
              <a:gd name="connsiteY1390" fmla="*/ 3408408 h 5274968"/>
              <a:gd name="connsiteX1391" fmla="*/ 4920228 w 5959916"/>
              <a:gd name="connsiteY1391" fmla="*/ 3408408 h 5274968"/>
              <a:gd name="connsiteX1392" fmla="*/ 5216595 w 5959916"/>
              <a:gd name="connsiteY1392" fmla="*/ 3403469 h 5274968"/>
              <a:gd name="connsiteX1393" fmla="*/ 5185311 w 5959916"/>
              <a:gd name="connsiteY1393" fmla="*/ 3452314 h 5274968"/>
              <a:gd name="connsiteX1394" fmla="*/ 5216595 w 5959916"/>
              <a:gd name="connsiteY1394" fmla="*/ 3403469 h 5274968"/>
              <a:gd name="connsiteX1395" fmla="*/ 4776985 w 5959916"/>
              <a:gd name="connsiteY1395" fmla="*/ 3403469 h 5274968"/>
              <a:gd name="connsiteX1396" fmla="*/ 4776985 w 5959916"/>
              <a:gd name="connsiteY1396" fmla="*/ 3421031 h 5274968"/>
              <a:gd name="connsiteX1397" fmla="*/ 4795097 w 5959916"/>
              <a:gd name="connsiteY1397" fmla="*/ 3416641 h 5274968"/>
              <a:gd name="connsiteX1398" fmla="*/ 4776985 w 5959916"/>
              <a:gd name="connsiteY1398" fmla="*/ 3403469 h 5274968"/>
              <a:gd name="connsiteX1399" fmla="*/ 4211144 w 5959916"/>
              <a:gd name="connsiteY1399" fmla="*/ 3390297 h 5274968"/>
              <a:gd name="connsiteX1400" fmla="*/ 4179861 w 5959916"/>
              <a:gd name="connsiteY1400" fmla="*/ 3412250 h 5274968"/>
              <a:gd name="connsiteX1401" fmla="*/ 4184253 w 5959916"/>
              <a:gd name="connsiteY1401" fmla="*/ 3452314 h 5274968"/>
              <a:gd name="connsiteX1402" fmla="*/ 4211144 w 5959916"/>
              <a:gd name="connsiteY1402" fmla="*/ 3452863 h 5274968"/>
              <a:gd name="connsiteX1403" fmla="*/ 4188643 w 5959916"/>
              <a:gd name="connsiteY1403" fmla="*/ 3474816 h 5274968"/>
              <a:gd name="connsiteX1404" fmla="*/ 4215536 w 5959916"/>
              <a:gd name="connsiteY1404" fmla="*/ 3483597 h 5274968"/>
              <a:gd name="connsiteX1405" fmla="*/ 4278651 w 5959916"/>
              <a:gd name="connsiteY1405" fmla="*/ 3434752 h 5274968"/>
              <a:gd name="connsiteX1406" fmla="*/ 4238037 w 5959916"/>
              <a:gd name="connsiteY1406" fmla="*/ 3443533 h 5274968"/>
              <a:gd name="connsiteX1407" fmla="*/ 4202363 w 5959916"/>
              <a:gd name="connsiteY1407" fmla="*/ 3407860 h 5274968"/>
              <a:gd name="connsiteX1408" fmla="*/ 4211144 w 5959916"/>
              <a:gd name="connsiteY1408" fmla="*/ 3390297 h 5274968"/>
              <a:gd name="connsiteX1409" fmla="*/ 4898275 w 5959916"/>
              <a:gd name="connsiteY1409" fmla="*/ 3377125 h 5274968"/>
              <a:gd name="connsiteX1410" fmla="*/ 4907057 w 5959916"/>
              <a:gd name="connsiteY1410" fmla="*/ 3381516 h 5274968"/>
              <a:gd name="connsiteX1411" fmla="*/ 4893336 w 5959916"/>
              <a:gd name="connsiteY1411" fmla="*/ 3399078 h 5274968"/>
              <a:gd name="connsiteX1412" fmla="*/ 4898275 w 5959916"/>
              <a:gd name="connsiteY1412" fmla="*/ 3377125 h 5274968"/>
              <a:gd name="connsiteX1413" fmla="*/ 5063678 w 5959916"/>
              <a:gd name="connsiteY1413" fmla="*/ 3376919 h 5274968"/>
              <a:gd name="connsiteX1414" fmla="*/ 5032738 w 5959916"/>
              <a:gd name="connsiteY1414" fmla="*/ 3385907 h 5274968"/>
              <a:gd name="connsiteX1415" fmla="*/ 5037128 w 5959916"/>
              <a:gd name="connsiteY1415" fmla="*/ 3403469 h 5274968"/>
              <a:gd name="connsiteX1416" fmla="*/ 5077741 w 5959916"/>
              <a:gd name="connsiteY1416" fmla="*/ 3394688 h 5274968"/>
              <a:gd name="connsiteX1417" fmla="*/ 5063678 w 5959916"/>
              <a:gd name="connsiteY1417" fmla="*/ 3376919 h 5274968"/>
              <a:gd name="connsiteX1418" fmla="*/ 4758326 w 5959916"/>
              <a:gd name="connsiteY1418" fmla="*/ 3376027 h 5274968"/>
              <a:gd name="connsiteX1419" fmla="*/ 4628253 w 5959916"/>
              <a:gd name="connsiteY1419" fmla="*/ 3460547 h 5274968"/>
              <a:gd name="connsiteX1420" fmla="*/ 4641974 w 5959916"/>
              <a:gd name="connsiteY1420" fmla="*/ 3509393 h 5274968"/>
              <a:gd name="connsiteX1421" fmla="*/ 4633192 w 5959916"/>
              <a:gd name="connsiteY1421" fmla="*/ 3526955 h 5274968"/>
              <a:gd name="connsiteX1422" fmla="*/ 4588189 w 5959916"/>
              <a:gd name="connsiteY1422" fmla="*/ 3540126 h 5274968"/>
              <a:gd name="connsiteX1423" fmla="*/ 4592579 w 5959916"/>
              <a:gd name="connsiteY1423" fmla="*/ 3557689 h 5274968"/>
              <a:gd name="connsiteX1424" fmla="*/ 4574469 w 5959916"/>
              <a:gd name="connsiteY1424" fmla="*/ 3557689 h 5274968"/>
              <a:gd name="connsiteX1425" fmla="*/ 4565687 w 5959916"/>
              <a:gd name="connsiteY1425" fmla="*/ 3535735 h 5274968"/>
              <a:gd name="connsiteX1426" fmla="*/ 4606299 w 5959916"/>
              <a:gd name="connsiteY1426" fmla="*/ 3455607 h 5274968"/>
              <a:gd name="connsiteX1427" fmla="*/ 4624412 w 5959916"/>
              <a:gd name="connsiteY1427" fmla="*/ 3459998 h 5274968"/>
              <a:gd name="connsiteX1428" fmla="*/ 4624412 w 5959916"/>
              <a:gd name="connsiteY1428" fmla="*/ 3428715 h 5274968"/>
              <a:gd name="connsiteX1429" fmla="*/ 4601909 w 5959916"/>
              <a:gd name="connsiteY1429" fmla="*/ 3424324 h 5274968"/>
              <a:gd name="connsiteX1430" fmla="*/ 4561296 w 5959916"/>
              <a:gd name="connsiteY1430" fmla="*/ 3455607 h 5274968"/>
              <a:gd name="connsiteX1431" fmla="*/ 4534404 w 5959916"/>
              <a:gd name="connsiteY1431" fmla="*/ 3495671 h 5274968"/>
              <a:gd name="connsiteX1432" fmla="*/ 4534404 w 5959916"/>
              <a:gd name="connsiteY1432" fmla="*/ 3482500 h 5274968"/>
              <a:gd name="connsiteX1433" fmla="*/ 4507511 w 5959916"/>
              <a:gd name="connsiteY1433" fmla="*/ 3491280 h 5274968"/>
              <a:gd name="connsiteX1434" fmla="*/ 4511903 w 5959916"/>
              <a:gd name="connsiteY1434" fmla="*/ 3522564 h 5274968"/>
              <a:gd name="connsiteX1435" fmla="*/ 4458117 w 5959916"/>
              <a:gd name="connsiteY1435" fmla="*/ 3588972 h 5274968"/>
              <a:gd name="connsiteX1436" fmla="*/ 4413113 w 5959916"/>
              <a:gd name="connsiteY1436" fmla="*/ 3610926 h 5274968"/>
              <a:gd name="connsiteX1437" fmla="*/ 4386221 w 5959916"/>
              <a:gd name="connsiteY1437" fmla="*/ 3606535 h 5274968"/>
              <a:gd name="connsiteX1438" fmla="*/ 4381829 w 5959916"/>
              <a:gd name="connsiteY1438" fmla="*/ 3642208 h 5274968"/>
              <a:gd name="connsiteX1439" fmla="*/ 4399940 w 5959916"/>
              <a:gd name="connsiteY1439" fmla="*/ 3655380 h 5274968"/>
              <a:gd name="connsiteX1440" fmla="*/ 4368657 w 5959916"/>
              <a:gd name="connsiteY1440" fmla="*/ 3659771 h 5274968"/>
              <a:gd name="connsiteX1441" fmla="*/ 4377439 w 5959916"/>
              <a:gd name="connsiteY1441" fmla="*/ 3628488 h 5274968"/>
              <a:gd name="connsiteX1442" fmla="*/ 4377439 w 5959916"/>
              <a:gd name="connsiteY1442" fmla="*/ 3579643 h 5274968"/>
              <a:gd name="connsiteX1443" fmla="*/ 4386221 w 5959916"/>
              <a:gd name="connsiteY1443" fmla="*/ 3588424 h 5274968"/>
              <a:gd name="connsiteX1444" fmla="*/ 4404332 w 5959916"/>
              <a:gd name="connsiteY1444" fmla="*/ 3548360 h 5274968"/>
              <a:gd name="connsiteX1445" fmla="*/ 4373049 w 5959916"/>
              <a:gd name="connsiteY1445" fmla="*/ 3552750 h 5274968"/>
              <a:gd name="connsiteX1446" fmla="*/ 4359328 w 5959916"/>
              <a:gd name="connsiteY1446" fmla="*/ 3561531 h 5274968"/>
              <a:gd name="connsiteX1447" fmla="*/ 4363719 w 5959916"/>
              <a:gd name="connsiteY1447" fmla="*/ 3548360 h 5274968"/>
              <a:gd name="connsiteX1448" fmla="*/ 4341217 w 5959916"/>
              <a:gd name="connsiteY1448" fmla="*/ 3561531 h 5274968"/>
              <a:gd name="connsiteX1449" fmla="*/ 4287431 w 5959916"/>
              <a:gd name="connsiteY1449" fmla="*/ 3601595 h 5274968"/>
              <a:gd name="connsiteX1450" fmla="*/ 4305542 w 5959916"/>
              <a:gd name="connsiteY1450" fmla="*/ 3628488 h 5274968"/>
              <a:gd name="connsiteX1451" fmla="*/ 4256148 w 5959916"/>
              <a:gd name="connsiteY1451" fmla="*/ 3681723 h 5274968"/>
              <a:gd name="connsiteX1452" fmla="*/ 4251758 w 5959916"/>
              <a:gd name="connsiteY1452" fmla="*/ 3713007 h 5274968"/>
              <a:gd name="connsiteX1453" fmla="*/ 4229256 w 5959916"/>
              <a:gd name="connsiteY1453" fmla="*/ 3677333 h 5274968"/>
              <a:gd name="connsiteX1454" fmla="*/ 4260538 w 5959916"/>
              <a:gd name="connsiteY1454" fmla="*/ 3592814 h 5274968"/>
              <a:gd name="connsiteX1455" fmla="*/ 4242428 w 5959916"/>
              <a:gd name="connsiteY1455" fmla="*/ 3628488 h 5274968"/>
              <a:gd name="connsiteX1456" fmla="*/ 4233647 w 5959916"/>
              <a:gd name="connsiteY1456" fmla="*/ 3610926 h 5274968"/>
              <a:gd name="connsiteX1457" fmla="*/ 4126076 w 5959916"/>
              <a:gd name="connsiteY1457" fmla="*/ 3677333 h 5274968"/>
              <a:gd name="connsiteX1458" fmla="*/ 4139798 w 5959916"/>
              <a:gd name="connsiteY1458" fmla="*/ 3677333 h 5274968"/>
              <a:gd name="connsiteX1459" fmla="*/ 4112905 w 5959916"/>
              <a:gd name="connsiteY1459" fmla="*/ 3708616 h 5274968"/>
              <a:gd name="connsiteX1460" fmla="*/ 4117295 w 5959916"/>
              <a:gd name="connsiteY1460" fmla="*/ 3695444 h 5274968"/>
              <a:gd name="connsiteX1461" fmla="*/ 4067901 w 5959916"/>
              <a:gd name="connsiteY1461" fmla="*/ 3735508 h 5274968"/>
              <a:gd name="connsiteX1462" fmla="*/ 4063511 w 5959916"/>
              <a:gd name="connsiteY1462" fmla="*/ 3779964 h 5274968"/>
              <a:gd name="connsiteX1463" fmla="*/ 4072291 w 5959916"/>
              <a:gd name="connsiteY1463" fmla="*/ 3771183 h 5274968"/>
              <a:gd name="connsiteX1464" fmla="*/ 4081073 w 5959916"/>
              <a:gd name="connsiteY1464" fmla="*/ 3806856 h 5274968"/>
              <a:gd name="connsiteX1465" fmla="*/ 4085463 w 5959916"/>
              <a:gd name="connsiteY1465" fmla="*/ 3775574 h 5274968"/>
              <a:gd name="connsiteX1466" fmla="*/ 4112356 w 5959916"/>
              <a:gd name="connsiteY1466" fmla="*/ 3748681 h 5274968"/>
              <a:gd name="connsiteX1467" fmla="*/ 4081073 w 5959916"/>
              <a:gd name="connsiteY1467" fmla="*/ 3744290 h 5274968"/>
              <a:gd name="connsiteX1468" fmla="*/ 4094794 w 5959916"/>
              <a:gd name="connsiteY1468" fmla="*/ 3735508 h 5274968"/>
              <a:gd name="connsiteX1469" fmla="*/ 4112905 w 5959916"/>
              <a:gd name="connsiteY1469" fmla="*/ 3739899 h 5274968"/>
              <a:gd name="connsiteX1470" fmla="*/ 4139798 w 5959916"/>
              <a:gd name="connsiteY1470" fmla="*/ 3699835 h 5274968"/>
              <a:gd name="connsiteX1471" fmla="*/ 4144188 w 5959916"/>
              <a:gd name="connsiteY1471" fmla="*/ 3731118 h 5274968"/>
              <a:gd name="connsiteX1472" fmla="*/ 4184801 w 5959916"/>
              <a:gd name="connsiteY1472" fmla="*/ 3704226 h 5274968"/>
              <a:gd name="connsiteX1473" fmla="*/ 4184801 w 5959916"/>
              <a:gd name="connsiteY1473" fmla="*/ 3757463 h 5274968"/>
              <a:gd name="connsiteX1474" fmla="*/ 4220475 w 5959916"/>
              <a:gd name="connsiteY1474" fmla="*/ 3726179 h 5274968"/>
              <a:gd name="connsiteX1475" fmla="*/ 4242976 w 5959916"/>
              <a:gd name="connsiteY1475" fmla="*/ 3739351 h 5274968"/>
              <a:gd name="connsiteX1476" fmla="*/ 4269869 w 5959916"/>
              <a:gd name="connsiteY1476" fmla="*/ 3708068 h 5274968"/>
              <a:gd name="connsiteX1477" fmla="*/ 4265479 w 5959916"/>
              <a:gd name="connsiteY1477" fmla="*/ 3721240 h 5274968"/>
              <a:gd name="connsiteX1478" fmla="*/ 4346156 w 5959916"/>
              <a:gd name="connsiteY1478" fmla="*/ 3668003 h 5274968"/>
              <a:gd name="connsiteX1479" fmla="*/ 4346156 w 5959916"/>
              <a:gd name="connsiteY1479" fmla="*/ 3685566 h 5274968"/>
              <a:gd name="connsiteX1480" fmla="*/ 4359877 w 5959916"/>
              <a:gd name="connsiteY1480" fmla="*/ 3681175 h 5274968"/>
              <a:gd name="connsiteX1481" fmla="*/ 4314873 w 5959916"/>
              <a:gd name="connsiteY1481" fmla="*/ 3716849 h 5274968"/>
              <a:gd name="connsiteX1482" fmla="*/ 4310483 w 5959916"/>
              <a:gd name="connsiteY1482" fmla="*/ 3738802 h 5274968"/>
              <a:gd name="connsiteX1483" fmla="*/ 4296762 w 5959916"/>
              <a:gd name="connsiteY1483" fmla="*/ 3730021 h 5274968"/>
              <a:gd name="connsiteX1484" fmla="*/ 4274259 w 5959916"/>
              <a:gd name="connsiteY1484" fmla="*/ 3765694 h 5274968"/>
              <a:gd name="connsiteX1485" fmla="*/ 4229256 w 5959916"/>
              <a:gd name="connsiteY1485" fmla="*/ 3765694 h 5274968"/>
              <a:gd name="connsiteX1486" fmla="*/ 4112356 w 5959916"/>
              <a:gd name="connsiteY1486" fmla="*/ 3876557 h 5274968"/>
              <a:gd name="connsiteX1487" fmla="*/ 4103575 w 5959916"/>
              <a:gd name="connsiteY1487" fmla="*/ 3863386 h 5274968"/>
              <a:gd name="connsiteX1488" fmla="*/ 3982283 w 5959916"/>
              <a:gd name="connsiteY1488" fmla="*/ 3965467 h 5274968"/>
              <a:gd name="connsiteX1489" fmla="*/ 4049790 w 5959916"/>
              <a:gd name="connsiteY1489" fmla="*/ 3992360 h 5274968"/>
              <a:gd name="connsiteX1490" fmla="*/ 4094794 w 5959916"/>
              <a:gd name="connsiteY1490" fmla="*/ 3925952 h 5274968"/>
              <a:gd name="connsiteX1491" fmla="*/ 4126076 w 5959916"/>
              <a:gd name="connsiteY1491" fmla="*/ 3930342 h 5274968"/>
              <a:gd name="connsiteX1492" fmla="*/ 4161750 w 5959916"/>
              <a:gd name="connsiteY1492" fmla="*/ 3854604 h 5274968"/>
              <a:gd name="connsiteX1493" fmla="*/ 4170532 w 5959916"/>
              <a:gd name="connsiteY1493" fmla="*/ 3876557 h 5274968"/>
              <a:gd name="connsiteX1494" fmla="*/ 4246818 w 5959916"/>
              <a:gd name="connsiteY1494" fmla="*/ 3814540 h 5274968"/>
              <a:gd name="connsiteX1495" fmla="*/ 4238037 w 5959916"/>
              <a:gd name="connsiteY1495" fmla="*/ 3841432 h 5274968"/>
              <a:gd name="connsiteX1496" fmla="*/ 4219926 w 5959916"/>
              <a:gd name="connsiteY1496" fmla="*/ 3841432 h 5274968"/>
              <a:gd name="connsiteX1497" fmla="*/ 4197423 w 5959916"/>
              <a:gd name="connsiteY1497" fmla="*/ 3890278 h 5274968"/>
              <a:gd name="connsiteX1498" fmla="*/ 4238037 w 5959916"/>
              <a:gd name="connsiteY1498" fmla="*/ 3890278 h 5274968"/>
              <a:gd name="connsiteX1499" fmla="*/ 4264929 w 5959916"/>
              <a:gd name="connsiteY1499" fmla="*/ 3858995 h 5274968"/>
              <a:gd name="connsiteX1500" fmla="*/ 4256148 w 5959916"/>
              <a:gd name="connsiteY1500" fmla="*/ 3814540 h 5274968"/>
              <a:gd name="connsiteX1501" fmla="*/ 4278651 w 5959916"/>
              <a:gd name="connsiteY1501" fmla="*/ 3796977 h 5274968"/>
              <a:gd name="connsiteX1502" fmla="*/ 4301152 w 5959916"/>
              <a:gd name="connsiteY1502" fmla="*/ 3818930 h 5274968"/>
              <a:gd name="connsiteX1503" fmla="*/ 4309933 w 5959916"/>
              <a:gd name="connsiteY1503" fmla="*/ 3801368 h 5274968"/>
              <a:gd name="connsiteX1504" fmla="*/ 4314324 w 5959916"/>
              <a:gd name="connsiteY1504" fmla="*/ 3814540 h 5274968"/>
              <a:gd name="connsiteX1505" fmla="*/ 4345608 w 5959916"/>
              <a:gd name="connsiteY1505" fmla="*/ 3801368 h 5274968"/>
              <a:gd name="connsiteX1506" fmla="*/ 4345608 w 5959916"/>
              <a:gd name="connsiteY1506" fmla="*/ 3818930 h 5274968"/>
              <a:gd name="connsiteX1507" fmla="*/ 4413113 w 5959916"/>
              <a:gd name="connsiteY1507" fmla="*/ 3783257 h 5274968"/>
              <a:gd name="connsiteX1508" fmla="*/ 4404332 w 5959916"/>
              <a:gd name="connsiteY1508" fmla="*/ 3796428 h 5274968"/>
              <a:gd name="connsiteX1509" fmla="*/ 4408723 w 5959916"/>
              <a:gd name="connsiteY1509" fmla="*/ 3818382 h 5274968"/>
              <a:gd name="connsiteX1510" fmla="*/ 4440006 w 5959916"/>
              <a:gd name="connsiteY1510" fmla="*/ 3800819 h 5274968"/>
              <a:gd name="connsiteX1511" fmla="*/ 4444396 w 5959916"/>
              <a:gd name="connsiteY1511" fmla="*/ 3822773 h 5274968"/>
              <a:gd name="connsiteX1512" fmla="*/ 4551966 w 5959916"/>
              <a:gd name="connsiteY1512" fmla="*/ 3769536 h 5274968"/>
              <a:gd name="connsiteX1513" fmla="*/ 4556356 w 5959916"/>
              <a:gd name="connsiteY1513" fmla="*/ 3791489 h 5274968"/>
              <a:gd name="connsiteX1514" fmla="*/ 4538246 w 5959916"/>
              <a:gd name="connsiteY1514" fmla="*/ 3804662 h 5274968"/>
              <a:gd name="connsiteX1515" fmla="*/ 4511353 w 5959916"/>
              <a:gd name="connsiteY1515" fmla="*/ 3800271 h 5274968"/>
              <a:gd name="connsiteX1516" fmla="*/ 4520134 w 5959916"/>
              <a:gd name="connsiteY1516" fmla="*/ 3835945 h 5274968"/>
              <a:gd name="connsiteX1517" fmla="*/ 4547027 w 5959916"/>
              <a:gd name="connsiteY1517" fmla="*/ 3827163 h 5274968"/>
              <a:gd name="connsiteX1518" fmla="*/ 4542636 w 5959916"/>
              <a:gd name="connsiteY1518" fmla="*/ 3849116 h 5274968"/>
              <a:gd name="connsiteX1519" fmla="*/ 4524524 w 5959916"/>
              <a:gd name="connsiteY1519" fmla="*/ 3897961 h 5274968"/>
              <a:gd name="connsiteX1520" fmla="*/ 4582700 w 5959916"/>
              <a:gd name="connsiteY1520" fmla="*/ 3804662 h 5274968"/>
              <a:gd name="connsiteX1521" fmla="*/ 4609593 w 5959916"/>
              <a:gd name="connsiteY1521" fmla="*/ 3755815 h 5274968"/>
              <a:gd name="connsiteX1522" fmla="*/ 4568979 w 5959916"/>
              <a:gd name="connsiteY1522" fmla="*/ 3773378 h 5274968"/>
              <a:gd name="connsiteX1523" fmla="*/ 4573369 w 5959916"/>
              <a:gd name="connsiteY1523" fmla="*/ 3733313 h 5274968"/>
              <a:gd name="connsiteX1524" fmla="*/ 4604652 w 5959916"/>
              <a:gd name="connsiteY1524" fmla="*/ 3746485 h 5274968"/>
              <a:gd name="connsiteX1525" fmla="*/ 4622764 w 5959916"/>
              <a:gd name="connsiteY1525" fmla="*/ 3710811 h 5274968"/>
              <a:gd name="connsiteX1526" fmla="*/ 4604652 w 5959916"/>
              <a:gd name="connsiteY1526" fmla="*/ 3702030 h 5274968"/>
              <a:gd name="connsiteX1527" fmla="*/ 4613435 w 5959916"/>
              <a:gd name="connsiteY1527" fmla="*/ 3675137 h 5274968"/>
              <a:gd name="connsiteX1528" fmla="*/ 4627155 w 5959916"/>
              <a:gd name="connsiteY1528" fmla="*/ 3710811 h 5274968"/>
              <a:gd name="connsiteX1529" fmla="*/ 4654803 w 5959916"/>
              <a:gd name="connsiteY1529" fmla="*/ 3700110 h 5274968"/>
              <a:gd name="connsiteX1530" fmla="*/ 4670994 w 5959916"/>
              <a:gd name="connsiteY1530" fmla="*/ 3680910 h 5274968"/>
              <a:gd name="connsiteX1531" fmla="*/ 4671611 w 5959916"/>
              <a:gd name="connsiteY1531" fmla="*/ 3681175 h 5274968"/>
              <a:gd name="connsiteX1532" fmla="*/ 4672159 w 5959916"/>
              <a:gd name="connsiteY1532" fmla="*/ 3679528 h 5274968"/>
              <a:gd name="connsiteX1533" fmla="*/ 4670994 w 5959916"/>
              <a:gd name="connsiteY1533" fmla="*/ 3680910 h 5274968"/>
              <a:gd name="connsiteX1534" fmla="*/ 4667769 w 5959916"/>
              <a:gd name="connsiteY1534" fmla="*/ 3679528 h 5274968"/>
              <a:gd name="connsiteX1535" fmla="*/ 4636484 w 5959916"/>
              <a:gd name="connsiteY1535" fmla="*/ 3675137 h 5274968"/>
              <a:gd name="connsiteX1536" fmla="*/ 4636484 w 5959916"/>
              <a:gd name="connsiteY1536" fmla="*/ 3643855 h 5274968"/>
              <a:gd name="connsiteX1537" fmla="*/ 4609593 w 5959916"/>
              <a:gd name="connsiteY1537" fmla="*/ 3630683 h 5274968"/>
              <a:gd name="connsiteX1538" fmla="*/ 4685879 w 5959916"/>
              <a:gd name="connsiteY1538" fmla="*/ 3599400 h 5274968"/>
              <a:gd name="connsiteX1539" fmla="*/ 4699601 w 5959916"/>
              <a:gd name="connsiteY1539" fmla="*/ 3616962 h 5274968"/>
              <a:gd name="connsiteX1540" fmla="*/ 4708381 w 5959916"/>
              <a:gd name="connsiteY1540" fmla="*/ 3621353 h 5274968"/>
              <a:gd name="connsiteX1541" fmla="*/ 4748994 w 5959916"/>
              <a:gd name="connsiteY1541" fmla="*/ 3576898 h 5274968"/>
              <a:gd name="connsiteX1542" fmla="*/ 4699601 w 5959916"/>
              <a:gd name="connsiteY1542" fmla="*/ 3532443 h 5274968"/>
              <a:gd name="connsiteX1543" fmla="*/ 4560199 w 5959916"/>
              <a:gd name="connsiteY1543" fmla="*/ 3603790 h 5274968"/>
              <a:gd name="connsiteX1544" fmla="*/ 4506413 w 5959916"/>
              <a:gd name="connsiteY1544" fmla="*/ 3670199 h 5274968"/>
              <a:gd name="connsiteX1545" fmla="*/ 4470740 w 5959916"/>
              <a:gd name="connsiteY1545" fmla="*/ 3643305 h 5274968"/>
              <a:gd name="connsiteX1546" fmla="*/ 4466350 w 5959916"/>
              <a:gd name="connsiteY1546" fmla="*/ 3621353 h 5274968"/>
              <a:gd name="connsiteX1547" fmla="*/ 4497633 w 5959916"/>
              <a:gd name="connsiteY1547" fmla="*/ 3572508 h 5274968"/>
              <a:gd name="connsiteX1548" fmla="*/ 4533306 w 5959916"/>
              <a:gd name="connsiteY1548" fmla="*/ 3559336 h 5274968"/>
              <a:gd name="connsiteX1549" fmla="*/ 4547027 w 5959916"/>
              <a:gd name="connsiteY1549" fmla="*/ 3576898 h 5274968"/>
              <a:gd name="connsiteX1550" fmla="*/ 4560748 w 5959916"/>
              <a:gd name="connsiteY1550" fmla="*/ 3541225 h 5274968"/>
              <a:gd name="connsiteX1551" fmla="*/ 4556356 w 5959916"/>
              <a:gd name="connsiteY1551" fmla="*/ 3572508 h 5274968"/>
              <a:gd name="connsiteX1552" fmla="*/ 4659536 w 5959916"/>
              <a:gd name="connsiteY1552" fmla="*/ 3536834 h 5274968"/>
              <a:gd name="connsiteX1553" fmla="*/ 4673257 w 5959916"/>
              <a:gd name="connsiteY1553" fmla="*/ 3501160 h 5274968"/>
              <a:gd name="connsiteX1554" fmla="*/ 4771497 w 5959916"/>
              <a:gd name="connsiteY1554" fmla="*/ 3446827 h 5274968"/>
              <a:gd name="connsiteX1555" fmla="*/ 4771497 w 5959916"/>
              <a:gd name="connsiteY1555" fmla="*/ 3438046 h 5274968"/>
              <a:gd name="connsiteX1556" fmla="*/ 4717712 w 5959916"/>
              <a:gd name="connsiteY1556" fmla="*/ 3442436 h 5274968"/>
              <a:gd name="connsiteX1557" fmla="*/ 4762715 w 5959916"/>
              <a:gd name="connsiteY1557" fmla="*/ 3393590 h 5274968"/>
              <a:gd name="connsiteX1558" fmla="*/ 4758326 w 5959916"/>
              <a:gd name="connsiteY1558" fmla="*/ 3376027 h 5274968"/>
              <a:gd name="connsiteX1559" fmla="*/ 4768204 w 5959916"/>
              <a:gd name="connsiteY1559" fmla="*/ 3363405 h 5274968"/>
              <a:gd name="connsiteX1560" fmla="*/ 4776985 w 5959916"/>
              <a:gd name="connsiteY1560" fmla="*/ 3385357 h 5274968"/>
              <a:gd name="connsiteX1561" fmla="*/ 4781375 w 5959916"/>
              <a:gd name="connsiteY1561" fmla="*/ 3367795 h 5274968"/>
              <a:gd name="connsiteX1562" fmla="*/ 4768204 w 5959916"/>
              <a:gd name="connsiteY1562" fmla="*/ 3363405 h 5274968"/>
              <a:gd name="connsiteX1563" fmla="*/ 4691368 w 5959916"/>
              <a:gd name="connsiteY1563" fmla="*/ 3359562 h 5274968"/>
              <a:gd name="connsiteX1564" fmla="*/ 4660085 w 5959916"/>
              <a:gd name="connsiteY1564" fmla="*/ 3381516 h 5274968"/>
              <a:gd name="connsiteX1565" fmla="*/ 4663927 w 5959916"/>
              <a:gd name="connsiteY1565" fmla="*/ 3378429 h 5274968"/>
              <a:gd name="connsiteX1566" fmla="*/ 4664373 w 5959916"/>
              <a:gd name="connsiteY1566" fmla="*/ 3384940 h 5274968"/>
              <a:gd name="connsiteX1567" fmla="*/ 4662101 w 5959916"/>
              <a:gd name="connsiteY1567" fmla="*/ 3385743 h 5274968"/>
              <a:gd name="connsiteX1568" fmla="*/ 4658987 w 5959916"/>
              <a:gd name="connsiteY1568" fmla="*/ 3384808 h 5274968"/>
              <a:gd name="connsiteX1569" fmla="*/ 4660085 w 5959916"/>
              <a:gd name="connsiteY1569" fmla="*/ 3386455 h 5274968"/>
              <a:gd name="connsiteX1570" fmla="*/ 4662101 w 5959916"/>
              <a:gd name="connsiteY1570" fmla="*/ 3385743 h 5274968"/>
              <a:gd name="connsiteX1571" fmla="*/ 4664476 w 5959916"/>
              <a:gd name="connsiteY1571" fmla="*/ 3386455 h 5274968"/>
              <a:gd name="connsiteX1572" fmla="*/ 4664373 w 5959916"/>
              <a:gd name="connsiteY1572" fmla="*/ 3384940 h 5274968"/>
              <a:gd name="connsiteX1573" fmla="*/ 4684164 w 5959916"/>
              <a:gd name="connsiteY1573" fmla="*/ 3377948 h 5274968"/>
              <a:gd name="connsiteX1574" fmla="*/ 4691368 w 5959916"/>
              <a:gd name="connsiteY1574" fmla="*/ 3359562 h 5274968"/>
              <a:gd name="connsiteX1575" fmla="*/ 880318 w 5959916"/>
              <a:gd name="connsiteY1575" fmla="*/ 3354624 h 5274968"/>
              <a:gd name="connsiteX1576" fmla="*/ 853426 w 5959916"/>
              <a:gd name="connsiteY1576" fmla="*/ 3376577 h 5274968"/>
              <a:gd name="connsiteX1577" fmla="*/ 880318 w 5959916"/>
              <a:gd name="connsiteY1577" fmla="*/ 3354624 h 5274968"/>
              <a:gd name="connsiteX1578" fmla="*/ 5050849 w 5959916"/>
              <a:gd name="connsiteY1578" fmla="*/ 3350233 h 5274968"/>
              <a:gd name="connsiteX1579" fmla="*/ 5032738 w 5959916"/>
              <a:gd name="connsiteY1579" fmla="*/ 3377125 h 5274968"/>
              <a:gd name="connsiteX1580" fmla="*/ 5050849 w 5959916"/>
              <a:gd name="connsiteY1580" fmla="*/ 3350233 h 5274968"/>
              <a:gd name="connsiteX1581" fmla="*/ 4161750 w 5959916"/>
              <a:gd name="connsiteY1581" fmla="*/ 3350233 h 5274968"/>
              <a:gd name="connsiteX1582" fmla="*/ 4148029 w 5959916"/>
              <a:gd name="connsiteY1582" fmla="*/ 3367795 h 5274968"/>
              <a:gd name="connsiteX1583" fmla="*/ 4166141 w 5959916"/>
              <a:gd name="connsiteY1583" fmla="*/ 3367795 h 5274968"/>
              <a:gd name="connsiteX1584" fmla="*/ 4161750 w 5959916"/>
              <a:gd name="connsiteY1584" fmla="*/ 3350233 h 5274968"/>
              <a:gd name="connsiteX1585" fmla="*/ 3949125 w 5959916"/>
              <a:gd name="connsiteY1585" fmla="*/ 3348037 h 5274968"/>
              <a:gd name="connsiteX1586" fmla="*/ 3892825 w 5959916"/>
              <a:gd name="connsiteY1586" fmla="*/ 3394138 h 5274968"/>
              <a:gd name="connsiteX1587" fmla="*/ 3897216 w 5959916"/>
              <a:gd name="connsiteY1587" fmla="*/ 3438593 h 5274968"/>
              <a:gd name="connsiteX1588" fmla="*/ 3870324 w 5959916"/>
              <a:gd name="connsiteY1588" fmla="*/ 3416641 h 5274968"/>
              <a:gd name="connsiteX1589" fmla="*/ 3879105 w 5959916"/>
              <a:gd name="connsiteY1589" fmla="*/ 3452314 h 5274968"/>
              <a:gd name="connsiteX1590" fmla="*/ 3905997 w 5959916"/>
              <a:gd name="connsiteY1590" fmla="*/ 3443533 h 5274968"/>
              <a:gd name="connsiteX1591" fmla="*/ 3901607 w 5959916"/>
              <a:gd name="connsiteY1591" fmla="*/ 3474816 h 5274968"/>
              <a:gd name="connsiteX1592" fmla="*/ 3987224 w 5959916"/>
              <a:gd name="connsiteY1592" fmla="*/ 3394138 h 5274968"/>
              <a:gd name="connsiteX1593" fmla="*/ 3996005 w 5959916"/>
              <a:gd name="connsiteY1593" fmla="*/ 3376577 h 5274968"/>
              <a:gd name="connsiteX1594" fmla="*/ 3972320 w 5959916"/>
              <a:gd name="connsiteY1594" fmla="*/ 3349761 h 5274968"/>
              <a:gd name="connsiteX1595" fmla="*/ 3949125 w 5959916"/>
              <a:gd name="connsiteY1595" fmla="*/ 3348037 h 5274968"/>
              <a:gd name="connsiteX1596" fmla="*/ 5337885 w 5959916"/>
              <a:gd name="connsiteY1596" fmla="*/ 3341451 h 5274968"/>
              <a:gd name="connsiteX1597" fmla="*/ 5351605 w 5959916"/>
              <a:gd name="connsiteY1597" fmla="*/ 3341451 h 5274968"/>
              <a:gd name="connsiteX1598" fmla="*/ 5337885 w 5959916"/>
              <a:gd name="connsiteY1598" fmla="*/ 3341451 h 5274968"/>
              <a:gd name="connsiteX1599" fmla="*/ 5023956 w 5959916"/>
              <a:gd name="connsiteY1599" fmla="*/ 3318949 h 5274968"/>
              <a:gd name="connsiteX1600" fmla="*/ 5005845 w 5959916"/>
              <a:gd name="connsiteY1600" fmla="*/ 3323341 h 5274968"/>
              <a:gd name="connsiteX1601" fmla="*/ 5019566 w 5959916"/>
              <a:gd name="connsiteY1601" fmla="*/ 3354624 h 5274968"/>
              <a:gd name="connsiteX1602" fmla="*/ 5055239 w 5959916"/>
              <a:gd name="connsiteY1602" fmla="*/ 3327731 h 5274968"/>
              <a:gd name="connsiteX1603" fmla="*/ 5023956 w 5959916"/>
              <a:gd name="connsiteY1603" fmla="*/ 3318949 h 5274968"/>
              <a:gd name="connsiteX1604" fmla="*/ 4147155 w 5959916"/>
              <a:gd name="connsiteY1604" fmla="*/ 3309002 h 5274968"/>
              <a:gd name="connsiteX1605" fmla="*/ 4116746 w 5959916"/>
              <a:gd name="connsiteY1605" fmla="*/ 3314559 h 5274968"/>
              <a:gd name="connsiteX1606" fmla="*/ 4089853 w 5959916"/>
              <a:gd name="connsiteY1606" fmla="*/ 3354624 h 5274968"/>
              <a:gd name="connsiteX1607" fmla="*/ 4103575 w 5959916"/>
              <a:gd name="connsiteY1607" fmla="*/ 3350233 h 5274968"/>
              <a:gd name="connsiteX1608" fmla="*/ 4161750 w 5959916"/>
              <a:gd name="connsiteY1608" fmla="*/ 3314559 h 5274968"/>
              <a:gd name="connsiteX1609" fmla="*/ 4147155 w 5959916"/>
              <a:gd name="connsiteY1609" fmla="*/ 3309002 h 5274968"/>
              <a:gd name="connsiteX1610" fmla="*/ 4803877 w 5959916"/>
              <a:gd name="connsiteY1610" fmla="*/ 3301936 h 5274968"/>
              <a:gd name="connsiteX1611" fmla="*/ 4731982 w 5959916"/>
              <a:gd name="connsiteY1611" fmla="*/ 3323888 h 5274968"/>
              <a:gd name="connsiteX1612" fmla="*/ 4718260 w 5959916"/>
              <a:gd name="connsiteY1612" fmla="*/ 3345842 h 5274968"/>
              <a:gd name="connsiteX1613" fmla="*/ 4803877 w 5959916"/>
              <a:gd name="connsiteY1613" fmla="*/ 3301936 h 5274968"/>
              <a:gd name="connsiteX1614" fmla="*/ 5064021 w 5959916"/>
              <a:gd name="connsiteY1614" fmla="*/ 3301386 h 5274968"/>
              <a:gd name="connsiteX1615" fmla="*/ 5060180 w 5959916"/>
              <a:gd name="connsiteY1615" fmla="*/ 3305777 h 5274968"/>
              <a:gd name="connsiteX1616" fmla="*/ 5064569 w 5959916"/>
              <a:gd name="connsiteY1616" fmla="*/ 3314559 h 5274968"/>
              <a:gd name="connsiteX1617" fmla="*/ 5068960 w 5959916"/>
              <a:gd name="connsiteY1617" fmla="*/ 3310168 h 5274968"/>
              <a:gd name="connsiteX1618" fmla="*/ 5073351 w 5959916"/>
              <a:gd name="connsiteY1618" fmla="*/ 3318949 h 5274968"/>
              <a:gd name="connsiteX1619" fmla="*/ 5082132 w 5959916"/>
              <a:gd name="connsiteY1619" fmla="*/ 3314559 h 5274968"/>
              <a:gd name="connsiteX1620" fmla="*/ 5077741 w 5959916"/>
              <a:gd name="connsiteY1620" fmla="*/ 3301386 h 5274968"/>
              <a:gd name="connsiteX1621" fmla="*/ 5064021 w 5959916"/>
              <a:gd name="connsiteY1621" fmla="*/ 3301386 h 5274968"/>
              <a:gd name="connsiteX1622" fmla="*/ 5208689 w 5959916"/>
              <a:gd name="connsiteY1622" fmla="*/ 3296362 h 5274968"/>
              <a:gd name="connsiteX1623" fmla="*/ 5140308 w 5959916"/>
              <a:gd name="connsiteY1623" fmla="*/ 3350233 h 5274968"/>
              <a:gd name="connsiteX1624" fmla="*/ 5149088 w 5959916"/>
              <a:gd name="connsiteY1624" fmla="*/ 3399078 h 5274968"/>
              <a:gd name="connsiteX1625" fmla="*/ 5216595 w 5959916"/>
              <a:gd name="connsiteY1625" fmla="*/ 3372186 h 5274968"/>
              <a:gd name="connsiteX1626" fmla="*/ 5212204 w 5959916"/>
              <a:gd name="connsiteY1626" fmla="*/ 3354624 h 5274968"/>
              <a:gd name="connsiteX1627" fmla="*/ 5279710 w 5959916"/>
              <a:gd name="connsiteY1627" fmla="*/ 3314559 h 5274968"/>
              <a:gd name="connsiteX1628" fmla="*/ 5275319 w 5959916"/>
              <a:gd name="connsiteY1628" fmla="*/ 3301386 h 5274968"/>
              <a:gd name="connsiteX1629" fmla="*/ 5230316 w 5959916"/>
              <a:gd name="connsiteY1629" fmla="*/ 3318949 h 5274968"/>
              <a:gd name="connsiteX1630" fmla="*/ 5208689 w 5959916"/>
              <a:gd name="connsiteY1630" fmla="*/ 3296362 h 5274968"/>
              <a:gd name="connsiteX1631" fmla="*/ 4992125 w 5959916"/>
              <a:gd name="connsiteY1631" fmla="*/ 3288214 h 5274968"/>
              <a:gd name="connsiteX1632" fmla="*/ 5000906 w 5959916"/>
              <a:gd name="connsiteY1632" fmla="*/ 3301936 h 5274968"/>
              <a:gd name="connsiteX1633" fmla="*/ 4998711 w 5959916"/>
              <a:gd name="connsiteY1633" fmla="*/ 3310717 h 5274968"/>
              <a:gd name="connsiteX1634" fmla="*/ 4996743 w 5959916"/>
              <a:gd name="connsiteY1634" fmla="*/ 3318590 h 5274968"/>
              <a:gd name="connsiteX1635" fmla="*/ 4996091 w 5959916"/>
              <a:gd name="connsiteY1635" fmla="*/ 3318892 h 5274968"/>
              <a:gd name="connsiteX1636" fmla="*/ 4984235 w 5959916"/>
              <a:gd name="connsiteY1636" fmla="*/ 3302004 h 5274968"/>
              <a:gd name="connsiteX1637" fmla="*/ 4992125 w 5959916"/>
              <a:gd name="connsiteY1637" fmla="*/ 3288214 h 5274968"/>
              <a:gd name="connsiteX1638" fmla="*/ 4857165 w 5959916"/>
              <a:gd name="connsiteY1638" fmla="*/ 3282564 h 5274968"/>
              <a:gd name="connsiteX1639" fmla="*/ 4830770 w 5959916"/>
              <a:gd name="connsiteY1639" fmla="*/ 3296996 h 5274968"/>
              <a:gd name="connsiteX1640" fmla="*/ 4862053 w 5959916"/>
              <a:gd name="connsiteY1640" fmla="*/ 3292605 h 5274968"/>
              <a:gd name="connsiteX1641" fmla="*/ 4857165 w 5959916"/>
              <a:gd name="connsiteY1641" fmla="*/ 3282564 h 5274968"/>
              <a:gd name="connsiteX1642" fmla="*/ 4327497 w 5959916"/>
              <a:gd name="connsiteY1642" fmla="*/ 3279433 h 5274968"/>
              <a:gd name="connsiteX1643" fmla="*/ 4291823 w 5959916"/>
              <a:gd name="connsiteY1643" fmla="*/ 3301386 h 5274968"/>
              <a:gd name="connsiteX1644" fmla="*/ 4314324 w 5959916"/>
              <a:gd name="connsiteY1644" fmla="*/ 3305777 h 5274968"/>
              <a:gd name="connsiteX1645" fmla="*/ 4327497 w 5959916"/>
              <a:gd name="connsiteY1645" fmla="*/ 3279433 h 5274968"/>
              <a:gd name="connsiteX1646" fmla="*/ 4481836 w 5959916"/>
              <a:gd name="connsiteY1646" fmla="*/ 3277530 h 5274968"/>
              <a:gd name="connsiteX1647" fmla="*/ 4471289 w 5959916"/>
              <a:gd name="connsiteY1647" fmla="*/ 3278885 h 5274968"/>
              <a:gd name="connsiteX1648" fmla="*/ 4489400 w 5959916"/>
              <a:gd name="connsiteY1648" fmla="*/ 3305777 h 5274968"/>
              <a:gd name="connsiteX1649" fmla="*/ 4481836 w 5959916"/>
              <a:gd name="connsiteY1649" fmla="*/ 3277530 h 5274968"/>
              <a:gd name="connsiteX1650" fmla="*/ 4682587 w 5959916"/>
              <a:gd name="connsiteY1650" fmla="*/ 3270104 h 5274968"/>
              <a:gd name="connsiteX1651" fmla="*/ 4660085 w 5959916"/>
              <a:gd name="connsiteY1651" fmla="*/ 3274494 h 5274968"/>
              <a:gd name="connsiteX1652" fmla="*/ 4700699 w 5959916"/>
              <a:gd name="connsiteY1652" fmla="*/ 3305777 h 5274968"/>
              <a:gd name="connsiteX1653" fmla="*/ 4678196 w 5959916"/>
              <a:gd name="connsiteY1653" fmla="*/ 3283276 h 5274968"/>
              <a:gd name="connsiteX1654" fmla="*/ 4682587 w 5959916"/>
              <a:gd name="connsiteY1654" fmla="*/ 3270104 h 5274968"/>
              <a:gd name="connsiteX1655" fmla="*/ 4462508 w 5959916"/>
              <a:gd name="connsiteY1655" fmla="*/ 3270104 h 5274968"/>
              <a:gd name="connsiteX1656" fmla="*/ 4431224 w 5959916"/>
              <a:gd name="connsiteY1656" fmla="*/ 3292057 h 5274968"/>
              <a:gd name="connsiteX1657" fmla="*/ 4462508 w 5959916"/>
              <a:gd name="connsiteY1657" fmla="*/ 3270104 h 5274968"/>
              <a:gd name="connsiteX1658" fmla="*/ 4184253 w 5959916"/>
              <a:gd name="connsiteY1658" fmla="*/ 3265713 h 5274968"/>
              <a:gd name="connsiteX1659" fmla="*/ 4188643 w 5959916"/>
              <a:gd name="connsiteY1659" fmla="*/ 3287666 h 5274968"/>
              <a:gd name="connsiteX1660" fmla="*/ 4184253 w 5959916"/>
              <a:gd name="connsiteY1660" fmla="*/ 3265713 h 5274968"/>
              <a:gd name="connsiteX1661" fmla="*/ 4108515 w 5959916"/>
              <a:gd name="connsiteY1661" fmla="*/ 3251993 h 5274968"/>
              <a:gd name="connsiteX1662" fmla="*/ 4094794 w 5959916"/>
              <a:gd name="connsiteY1662" fmla="*/ 3256383 h 5274968"/>
              <a:gd name="connsiteX1663" fmla="*/ 4076681 w 5959916"/>
              <a:gd name="connsiteY1663" fmla="*/ 3283276 h 5274968"/>
              <a:gd name="connsiteX1664" fmla="*/ 4036618 w 5959916"/>
              <a:gd name="connsiteY1664" fmla="*/ 3295899 h 5274968"/>
              <a:gd name="connsiteX1665" fmla="*/ 4067901 w 5959916"/>
              <a:gd name="connsiteY1665" fmla="*/ 3322791 h 5274968"/>
              <a:gd name="connsiteX1666" fmla="*/ 4090403 w 5959916"/>
              <a:gd name="connsiteY1666" fmla="*/ 3314010 h 5274968"/>
              <a:gd name="connsiteX1667" fmla="*/ 4090403 w 5959916"/>
              <a:gd name="connsiteY1667" fmla="*/ 3273946 h 5274968"/>
              <a:gd name="connsiteX1668" fmla="*/ 4108515 w 5959916"/>
              <a:gd name="connsiteY1668" fmla="*/ 3251993 h 5274968"/>
              <a:gd name="connsiteX1669" fmla="*/ 5037128 w 5959916"/>
              <a:gd name="connsiteY1669" fmla="*/ 3238821 h 5274968"/>
              <a:gd name="connsiteX1670" fmla="*/ 4911447 w 5959916"/>
              <a:gd name="connsiteY1670" fmla="*/ 3314559 h 5274968"/>
              <a:gd name="connsiteX1671" fmla="*/ 4897727 w 5959916"/>
              <a:gd name="connsiteY1671" fmla="*/ 3310168 h 5274968"/>
              <a:gd name="connsiteX1672" fmla="*/ 4857113 w 5959916"/>
              <a:gd name="connsiteY1672" fmla="*/ 3328828 h 5274968"/>
              <a:gd name="connsiteX1673" fmla="*/ 4875225 w 5959916"/>
              <a:gd name="connsiteY1673" fmla="*/ 3342000 h 5274968"/>
              <a:gd name="connsiteX1674" fmla="*/ 4879615 w 5959916"/>
              <a:gd name="connsiteY1674" fmla="*/ 3404017 h 5274968"/>
              <a:gd name="connsiteX1675" fmla="*/ 4865894 w 5959916"/>
              <a:gd name="connsiteY1675" fmla="*/ 3425971 h 5274968"/>
              <a:gd name="connsiteX1676" fmla="*/ 4919680 w 5959916"/>
              <a:gd name="connsiteY1676" fmla="*/ 3394688 h 5274968"/>
              <a:gd name="connsiteX1677" fmla="*/ 4919680 w 5959916"/>
              <a:gd name="connsiteY1677" fmla="*/ 3403469 h 5274968"/>
              <a:gd name="connsiteX1678" fmla="*/ 4987185 w 5959916"/>
              <a:gd name="connsiteY1678" fmla="*/ 3367795 h 5274968"/>
              <a:gd name="connsiteX1679" fmla="*/ 4995966 w 5959916"/>
              <a:gd name="connsiteY1679" fmla="*/ 3399078 h 5274968"/>
              <a:gd name="connsiteX1680" fmla="*/ 5004749 w 5959916"/>
              <a:gd name="connsiteY1680" fmla="*/ 3372186 h 5274968"/>
              <a:gd name="connsiteX1681" fmla="*/ 4995966 w 5959916"/>
              <a:gd name="connsiteY1681" fmla="*/ 3332122 h 5274968"/>
              <a:gd name="connsiteX1682" fmla="*/ 4982245 w 5959916"/>
              <a:gd name="connsiteY1682" fmla="*/ 3332122 h 5274968"/>
              <a:gd name="connsiteX1683" fmla="*/ 4995966 w 5959916"/>
              <a:gd name="connsiteY1683" fmla="*/ 3318949 h 5274968"/>
              <a:gd name="connsiteX1684" fmla="*/ 4996091 w 5959916"/>
              <a:gd name="connsiteY1684" fmla="*/ 3318892 h 5274968"/>
              <a:gd name="connsiteX1685" fmla="*/ 4996516 w 5959916"/>
              <a:gd name="connsiteY1685" fmla="*/ 3319497 h 5274968"/>
              <a:gd name="connsiteX1686" fmla="*/ 4996743 w 5959916"/>
              <a:gd name="connsiteY1686" fmla="*/ 3318590 h 5274968"/>
              <a:gd name="connsiteX1687" fmla="*/ 5026906 w 5959916"/>
              <a:gd name="connsiteY1687" fmla="*/ 3304611 h 5274968"/>
              <a:gd name="connsiteX1688" fmla="*/ 5040970 w 5959916"/>
              <a:gd name="connsiteY1688" fmla="*/ 3270104 h 5274968"/>
              <a:gd name="connsiteX1689" fmla="*/ 5009686 w 5959916"/>
              <a:gd name="connsiteY1689" fmla="*/ 3283276 h 5274968"/>
              <a:gd name="connsiteX1690" fmla="*/ 5000906 w 5959916"/>
              <a:gd name="connsiteY1690" fmla="*/ 3270104 h 5274968"/>
              <a:gd name="connsiteX1691" fmla="*/ 5023407 w 5959916"/>
              <a:gd name="connsiteY1691" fmla="*/ 3270104 h 5274968"/>
              <a:gd name="connsiteX1692" fmla="*/ 5037128 w 5959916"/>
              <a:gd name="connsiteY1692" fmla="*/ 3238821 h 5274968"/>
              <a:gd name="connsiteX1693" fmla="*/ 5032738 w 5959916"/>
              <a:gd name="connsiteY1693" fmla="*/ 3216867 h 5274968"/>
              <a:gd name="connsiteX1694" fmla="*/ 5023956 w 5959916"/>
              <a:gd name="connsiteY1694" fmla="*/ 3234430 h 5274968"/>
              <a:gd name="connsiteX1695" fmla="*/ 5032738 w 5959916"/>
              <a:gd name="connsiteY1695" fmla="*/ 3216867 h 5274968"/>
              <a:gd name="connsiteX1696" fmla="*/ 5171591 w 5959916"/>
              <a:gd name="connsiteY1696" fmla="*/ 3212477 h 5274968"/>
              <a:gd name="connsiteX1697" fmla="*/ 5157870 w 5959916"/>
              <a:gd name="connsiteY1697" fmla="*/ 3234430 h 5274968"/>
              <a:gd name="connsiteX1698" fmla="*/ 5171591 w 5959916"/>
              <a:gd name="connsiteY1698" fmla="*/ 3212477 h 5274968"/>
              <a:gd name="connsiteX1699" fmla="*/ 4107966 w 5959916"/>
              <a:gd name="connsiteY1699" fmla="*/ 3212477 h 5274968"/>
              <a:gd name="connsiteX1700" fmla="*/ 4090403 w 5959916"/>
              <a:gd name="connsiteY1700" fmla="*/ 3216867 h 5274968"/>
              <a:gd name="connsiteX1701" fmla="*/ 4099185 w 5959916"/>
              <a:gd name="connsiteY1701" fmla="*/ 3234430 h 5274968"/>
              <a:gd name="connsiteX1702" fmla="*/ 4107966 w 5959916"/>
              <a:gd name="connsiteY1702" fmla="*/ 3212477 h 5274968"/>
              <a:gd name="connsiteX1703" fmla="*/ 4264929 w 5959916"/>
              <a:gd name="connsiteY1703" fmla="*/ 3208086 h 5274968"/>
              <a:gd name="connsiteX1704" fmla="*/ 4260538 w 5959916"/>
              <a:gd name="connsiteY1704" fmla="*/ 3221258 h 5274968"/>
              <a:gd name="connsiteX1705" fmla="*/ 4278651 w 5959916"/>
              <a:gd name="connsiteY1705" fmla="*/ 3221258 h 5274968"/>
              <a:gd name="connsiteX1706" fmla="*/ 4264929 w 5959916"/>
              <a:gd name="connsiteY1706" fmla="*/ 3208086 h 5274968"/>
              <a:gd name="connsiteX1707" fmla="*/ 5445456 w 5959916"/>
              <a:gd name="connsiteY1707" fmla="*/ 3203696 h 5274968"/>
              <a:gd name="connsiteX1708" fmla="*/ 5445456 w 5959916"/>
              <a:gd name="connsiteY1708" fmla="*/ 3230039 h 5274968"/>
              <a:gd name="connsiteX1709" fmla="*/ 5436674 w 5959916"/>
              <a:gd name="connsiteY1709" fmla="*/ 3243212 h 5274968"/>
              <a:gd name="connsiteX1710" fmla="*/ 5418563 w 5959916"/>
              <a:gd name="connsiteY1710" fmla="*/ 3225649 h 5274968"/>
              <a:gd name="connsiteX1711" fmla="*/ 5445456 w 5959916"/>
              <a:gd name="connsiteY1711" fmla="*/ 3203696 h 5274968"/>
              <a:gd name="connsiteX1712" fmla="*/ 4592579 w 5959916"/>
              <a:gd name="connsiteY1712" fmla="*/ 3203696 h 5274968"/>
              <a:gd name="connsiteX1713" fmla="*/ 4538794 w 5959916"/>
              <a:gd name="connsiteY1713" fmla="*/ 3212477 h 5274968"/>
              <a:gd name="connsiteX1714" fmla="*/ 4540440 w 5959916"/>
              <a:gd name="connsiteY1714" fmla="*/ 3235596 h 5274968"/>
              <a:gd name="connsiteX1715" fmla="*/ 4551410 w 5959916"/>
              <a:gd name="connsiteY1715" fmla="*/ 3251723 h 5274968"/>
              <a:gd name="connsiteX1716" fmla="*/ 4549959 w 5959916"/>
              <a:gd name="connsiteY1716" fmla="*/ 3252641 h 5274968"/>
              <a:gd name="connsiteX1717" fmla="*/ 4540989 w 5959916"/>
              <a:gd name="connsiteY1717" fmla="*/ 3253090 h 5274968"/>
              <a:gd name="connsiteX1718" fmla="*/ 4543184 w 5959916"/>
              <a:gd name="connsiteY1718" fmla="*/ 3256932 h 5274968"/>
              <a:gd name="connsiteX1719" fmla="*/ 4549959 w 5959916"/>
              <a:gd name="connsiteY1719" fmla="*/ 3252641 h 5274968"/>
              <a:gd name="connsiteX1720" fmla="*/ 4551966 w 5959916"/>
              <a:gd name="connsiteY1720" fmla="*/ 3252541 h 5274968"/>
              <a:gd name="connsiteX1721" fmla="*/ 4551410 w 5959916"/>
              <a:gd name="connsiteY1721" fmla="*/ 3251723 h 5274968"/>
              <a:gd name="connsiteX1722" fmla="*/ 4592579 w 5959916"/>
              <a:gd name="connsiteY1722" fmla="*/ 3225649 h 5274968"/>
              <a:gd name="connsiteX1723" fmla="*/ 4592579 w 5959916"/>
              <a:gd name="connsiteY1723" fmla="*/ 3203696 h 5274968"/>
              <a:gd name="connsiteX1724" fmla="*/ 4790087 w 5959916"/>
              <a:gd name="connsiteY1724" fmla="*/ 3192171 h 5274968"/>
              <a:gd name="connsiteX1725" fmla="*/ 4772594 w 5959916"/>
              <a:gd name="connsiteY1725" fmla="*/ 3193817 h 5274968"/>
              <a:gd name="connsiteX1726" fmla="*/ 4745702 w 5959916"/>
              <a:gd name="connsiteY1726" fmla="*/ 3229490 h 5274968"/>
              <a:gd name="connsiteX1727" fmla="*/ 4754483 w 5959916"/>
              <a:gd name="connsiteY1727" fmla="*/ 3256383 h 5274968"/>
              <a:gd name="connsiteX1728" fmla="*/ 4731982 w 5959916"/>
              <a:gd name="connsiteY1728" fmla="*/ 3256383 h 5274968"/>
              <a:gd name="connsiteX1729" fmla="*/ 4731982 w 5959916"/>
              <a:gd name="connsiteY1729" fmla="*/ 3238821 h 5274968"/>
              <a:gd name="connsiteX1730" fmla="*/ 4700699 w 5959916"/>
              <a:gd name="connsiteY1730" fmla="*/ 3287118 h 5274968"/>
              <a:gd name="connsiteX1731" fmla="*/ 4723200 w 5959916"/>
              <a:gd name="connsiteY1731" fmla="*/ 3282727 h 5274968"/>
              <a:gd name="connsiteX1732" fmla="*/ 4714419 w 5959916"/>
              <a:gd name="connsiteY1732" fmla="*/ 3300290 h 5274968"/>
              <a:gd name="connsiteX1733" fmla="*/ 4755032 w 5959916"/>
              <a:gd name="connsiteY1733" fmla="*/ 3278336 h 5274968"/>
              <a:gd name="connsiteX1734" fmla="*/ 4763814 w 5959916"/>
              <a:gd name="connsiteY1734" fmla="*/ 3251444 h 5274968"/>
              <a:gd name="connsiteX1735" fmla="*/ 4768204 w 5959916"/>
              <a:gd name="connsiteY1735" fmla="*/ 3264616 h 5274968"/>
              <a:gd name="connsiteX1736" fmla="*/ 4781925 w 5959916"/>
              <a:gd name="connsiteY1736" fmla="*/ 3242662 h 5274968"/>
              <a:gd name="connsiteX1737" fmla="*/ 4768204 w 5959916"/>
              <a:gd name="connsiteY1737" fmla="*/ 3225099 h 5274968"/>
              <a:gd name="connsiteX1738" fmla="*/ 4795097 w 5959916"/>
              <a:gd name="connsiteY1738" fmla="*/ 3229490 h 5274968"/>
              <a:gd name="connsiteX1739" fmla="*/ 4803877 w 5959916"/>
              <a:gd name="connsiteY1739" fmla="*/ 3193817 h 5274968"/>
              <a:gd name="connsiteX1740" fmla="*/ 4790087 w 5959916"/>
              <a:gd name="connsiteY1740" fmla="*/ 3192171 h 5274968"/>
              <a:gd name="connsiteX1741" fmla="*/ 4350546 w 5959916"/>
              <a:gd name="connsiteY1741" fmla="*/ 3185585 h 5274968"/>
              <a:gd name="connsiteX1742" fmla="*/ 4291823 w 5959916"/>
              <a:gd name="connsiteY1742" fmla="*/ 3212477 h 5274968"/>
              <a:gd name="connsiteX1743" fmla="*/ 4309933 w 5959916"/>
              <a:gd name="connsiteY1743" fmla="*/ 3225649 h 5274968"/>
              <a:gd name="connsiteX1744" fmla="*/ 4287431 w 5959916"/>
              <a:gd name="connsiteY1744" fmla="*/ 3261322 h 5274968"/>
              <a:gd name="connsiteX1745" fmla="*/ 4332435 w 5959916"/>
              <a:gd name="connsiteY1745" fmla="*/ 3234430 h 5274968"/>
              <a:gd name="connsiteX1746" fmla="*/ 4350546 w 5959916"/>
              <a:gd name="connsiteY1746" fmla="*/ 3185585 h 5274968"/>
              <a:gd name="connsiteX1747" fmla="*/ 4678196 w 5959916"/>
              <a:gd name="connsiteY1747" fmla="*/ 3168022 h 5274968"/>
              <a:gd name="connsiteX1748" fmla="*/ 4638132 w 5959916"/>
              <a:gd name="connsiteY1748" fmla="*/ 3203696 h 5274968"/>
              <a:gd name="connsiteX1749" fmla="*/ 4673806 w 5959916"/>
              <a:gd name="connsiteY1749" fmla="*/ 3194914 h 5274968"/>
              <a:gd name="connsiteX1750" fmla="*/ 4678196 w 5959916"/>
              <a:gd name="connsiteY1750" fmla="*/ 3168022 h 5274968"/>
              <a:gd name="connsiteX1751" fmla="*/ 4511903 w 5959916"/>
              <a:gd name="connsiteY1751" fmla="*/ 3141679 h 5274968"/>
              <a:gd name="connsiteX1752" fmla="*/ 4476228 w 5959916"/>
              <a:gd name="connsiteY1752" fmla="*/ 3150460 h 5274968"/>
              <a:gd name="connsiteX1753" fmla="*/ 4489948 w 5959916"/>
              <a:gd name="connsiteY1753" fmla="*/ 3181743 h 5274968"/>
              <a:gd name="connsiteX1754" fmla="*/ 4494339 w 5959916"/>
              <a:gd name="connsiteY1754" fmla="*/ 3168571 h 5274968"/>
              <a:gd name="connsiteX1755" fmla="*/ 4480619 w 5959916"/>
              <a:gd name="connsiteY1755" fmla="*/ 3199854 h 5274968"/>
              <a:gd name="connsiteX1756" fmla="*/ 4516293 w 5959916"/>
              <a:gd name="connsiteY1756" fmla="*/ 3172961 h 5274968"/>
              <a:gd name="connsiteX1757" fmla="*/ 4525075 w 5959916"/>
              <a:gd name="connsiteY1757" fmla="*/ 3190525 h 5274968"/>
              <a:gd name="connsiteX1758" fmla="*/ 4547576 w 5959916"/>
              <a:gd name="connsiteY1758" fmla="*/ 3168571 h 5274968"/>
              <a:gd name="connsiteX1759" fmla="*/ 4511903 w 5959916"/>
              <a:gd name="connsiteY1759" fmla="*/ 3141679 h 5274968"/>
              <a:gd name="connsiteX1760" fmla="*/ 4785766 w 5959916"/>
              <a:gd name="connsiteY1760" fmla="*/ 3132348 h 5274968"/>
              <a:gd name="connsiteX1761" fmla="*/ 4736372 w 5959916"/>
              <a:gd name="connsiteY1761" fmla="*/ 3163632 h 5274968"/>
              <a:gd name="connsiteX1762" fmla="*/ 4754483 w 5959916"/>
              <a:gd name="connsiteY1762" fmla="*/ 3185585 h 5274968"/>
              <a:gd name="connsiteX1763" fmla="*/ 4799487 w 5959916"/>
              <a:gd name="connsiteY1763" fmla="*/ 3163632 h 5274968"/>
              <a:gd name="connsiteX1764" fmla="*/ 4785766 w 5959916"/>
              <a:gd name="connsiteY1764" fmla="*/ 3132348 h 5274968"/>
              <a:gd name="connsiteX1765" fmla="*/ 4691368 w 5959916"/>
              <a:gd name="connsiteY1765" fmla="*/ 3097224 h 5274968"/>
              <a:gd name="connsiteX1766" fmla="*/ 4641974 w 5959916"/>
              <a:gd name="connsiteY1766" fmla="*/ 3154849 h 5274968"/>
              <a:gd name="connsiteX1767" fmla="*/ 4668866 w 5959916"/>
              <a:gd name="connsiteY1767" fmla="*/ 3159241 h 5274968"/>
              <a:gd name="connsiteX1768" fmla="*/ 4713871 w 5959916"/>
              <a:gd name="connsiteY1768" fmla="*/ 3110396 h 5274968"/>
              <a:gd name="connsiteX1769" fmla="*/ 4691368 w 5959916"/>
              <a:gd name="connsiteY1769" fmla="*/ 3097224 h 5274968"/>
              <a:gd name="connsiteX1770" fmla="*/ 4294737 w 5959916"/>
              <a:gd name="connsiteY1770" fmla="*/ 3093107 h 5274968"/>
              <a:gd name="connsiteX1771" fmla="*/ 4256148 w 5959916"/>
              <a:gd name="connsiteY1771" fmla="*/ 3110396 h 5274968"/>
              <a:gd name="connsiteX1772" fmla="*/ 4260538 w 5959916"/>
              <a:gd name="connsiteY1772" fmla="*/ 3119176 h 5274968"/>
              <a:gd name="connsiteX1773" fmla="*/ 4309933 w 5959916"/>
              <a:gd name="connsiteY1773" fmla="*/ 3097224 h 5274968"/>
              <a:gd name="connsiteX1774" fmla="*/ 4294737 w 5959916"/>
              <a:gd name="connsiteY1774" fmla="*/ 3093107 h 5274968"/>
              <a:gd name="connsiteX1775" fmla="*/ 4952060 w 5959916"/>
              <a:gd name="connsiteY1775" fmla="*/ 3043438 h 5274968"/>
              <a:gd name="connsiteX1776" fmla="*/ 4938340 w 5959916"/>
              <a:gd name="connsiteY1776" fmla="*/ 3079112 h 5274968"/>
              <a:gd name="connsiteX1777" fmla="*/ 4960841 w 5959916"/>
              <a:gd name="connsiteY1777" fmla="*/ 3052219 h 5274968"/>
              <a:gd name="connsiteX1778" fmla="*/ 4952060 w 5959916"/>
              <a:gd name="connsiteY1778" fmla="*/ 3043438 h 5274968"/>
              <a:gd name="connsiteX1779" fmla="*/ 4718809 w 5959916"/>
              <a:gd name="connsiteY1779" fmla="*/ 3042890 h 5274968"/>
              <a:gd name="connsiteX1780" fmla="*/ 4624412 w 5959916"/>
              <a:gd name="connsiteY1780" fmla="*/ 3078563 h 5274968"/>
              <a:gd name="connsiteX1781" fmla="*/ 4593129 w 5959916"/>
              <a:gd name="connsiteY1781" fmla="*/ 3082954 h 5274968"/>
              <a:gd name="connsiteX1782" fmla="*/ 4593129 w 5959916"/>
              <a:gd name="connsiteY1782" fmla="*/ 3061001 h 5274968"/>
              <a:gd name="connsiteX1783" fmla="*/ 4575018 w 5959916"/>
              <a:gd name="connsiteY1783" fmla="*/ 3065391 h 5274968"/>
              <a:gd name="connsiteX1784" fmla="*/ 4561296 w 5959916"/>
              <a:gd name="connsiteY1784" fmla="*/ 3123019 h 5274968"/>
              <a:gd name="connsiteX1785" fmla="*/ 4579408 w 5959916"/>
              <a:gd name="connsiteY1785" fmla="*/ 3123019 h 5274968"/>
              <a:gd name="connsiteX1786" fmla="*/ 4556906 w 5959916"/>
              <a:gd name="connsiteY1786" fmla="*/ 3154302 h 5274968"/>
              <a:gd name="connsiteX1787" fmla="*/ 4561296 w 5959916"/>
              <a:gd name="connsiteY1787" fmla="*/ 3171865 h 5274968"/>
              <a:gd name="connsiteX1788" fmla="*/ 4624412 w 5959916"/>
              <a:gd name="connsiteY1788" fmla="*/ 3123019 h 5274968"/>
              <a:gd name="connsiteX1789" fmla="*/ 4628803 w 5959916"/>
              <a:gd name="connsiteY1789" fmla="*/ 3149911 h 5274968"/>
              <a:gd name="connsiteX1790" fmla="*/ 4700699 w 5959916"/>
              <a:gd name="connsiteY1790" fmla="*/ 3069782 h 5274968"/>
              <a:gd name="connsiteX1791" fmla="*/ 4686978 w 5959916"/>
              <a:gd name="connsiteY1791" fmla="*/ 3096674 h 5274968"/>
              <a:gd name="connsiteX1792" fmla="*/ 4713871 w 5959916"/>
              <a:gd name="connsiteY1792" fmla="*/ 3096674 h 5274968"/>
              <a:gd name="connsiteX1793" fmla="*/ 4718809 w 5959916"/>
              <a:gd name="connsiteY1793" fmla="*/ 3042890 h 5274968"/>
              <a:gd name="connsiteX1794" fmla="*/ 5228026 w 5959916"/>
              <a:gd name="connsiteY1794" fmla="*/ 3025396 h 5274968"/>
              <a:gd name="connsiteX1795" fmla="*/ 5212204 w 5959916"/>
              <a:gd name="connsiteY1795" fmla="*/ 3034657 h 5274968"/>
              <a:gd name="connsiteX1796" fmla="*/ 5228026 w 5959916"/>
              <a:gd name="connsiteY1796" fmla="*/ 3025396 h 5274968"/>
              <a:gd name="connsiteX1797" fmla="*/ 4780346 w 5959916"/>
              <a:gd name="connsiteY1797" fmla="*/ 2968249 h 5274968"/>
              <a:gd name="connsiteX1798" fmla="*/ 4776435 w 5959916"/>
              <a:gd name="connsiteY1798" fmla="*/ 2981421 h 5274968"/>
              <a:gd name="connsiteX1799" fmla="*/ 4790156 w 5959916"/>
              <a:gd name="connsiteY1799" fmla="*/ 2981421 h 5274968"/>
              <a:gd name="connsiteX1800" fmla="*/ 4794547 w 5959916"/>
              <a:gd name="connsiteY1800" fmla="*/ 2968249 h 5274968"/>
              <a:gd name="connsiteX1801" fmla="*/ 4780346 w 5959916"/>
              <a:gd name="connsiteY1801" fmla="*/ 2968249 h 5274968"/>
              <a:gd name="connsiteX1802" fmla="*/ 5360387 w 5959916"/>
              <a:gd name="connsiteY1802" fmla="*/ 2950137 h 5274968"/>
              <a:gd name="connsiteX1803" fmla="*/ 5369168 w 5959916"/>
              <a:gd name="connsiteY1803" fmla="*/ 2950137 h 5274968"/>
              <a:gd name="connsiteX1804" fmla="*/ 5369717 w 5959916"/>
              <a:gd name="connsiteY1804" fmla="*/ 2972091 h 5274968"/>
              <a:gd name="connsiteX1805" fmla="*/ 5329104 w 5959916"/>
              <a:gd name="connsiteY1805" fmla="*/ 2980872 h 5274968"/>
              <a:gd name="connsiteX1806" fmla="*/ 5333494 w 5959916"/>
              <a:gd name="connsiteY1806" fmla="*/ 2967701 h 5274968"/>
              <a:gd name="connsiteX1807" fmla="*/ 5360387 w 5959916"/>
              <a:gd name="connsiteY1807" fmla="*/ 2950137 h 5274968"/>
              <a:gd name="connsiteX1808" fmla="*/ 5279161 w 5959916"/>
              <a:gd name="connsiteY1808" fmla="*/ 2946296 h 5274968"/>
              <a:gd name="connsiteX1809" fmla="*/ 5247878 w 5959916"/>
              <a:gd name="connsiteY1809" fmla="*/ 2968249 h 5274968"/>
              <a:gd name="connsiteX1810" fmla="*/ 5274771 w 5959916"/>
              <a:gd name="connsiteY1810" fmla="*/ 2973188 h 5274968"/>
              <a:gd name="connsiteX1811" fmla="*/ 5279161 w 5959916"/>
              <a:gd name="connsiteY1811" fmla="*/ 2946296 h 5274968"/>
              <a:gd name="connsiteX1812" fmla="*/ 5140308 w 5959916"/>
              <a:gd name="connsiteY1812" fmla="*/ 2936966 h 5274968"/>
              <a:gd name="connsiteX1813" fmla="*/ 5113415 w 5959916"/>
              <a:gd name="connsiteY1813" fmla="*/ 2945747 h 5274968"/>
              <a:gd name="connsiteX1814" fmla="*/ 5117806 w 5959916"/>
              <a:gd name="connsiteY1814" fmla="*/ 2977030 h 5274968"/>
              <a:gd name="connsiteX1815" fmla="*/ 5140308 w 5959916"/>
              <a:gd name="connsiteY1815" fmla="*/ 2936966 h 5274968"/>
              <a:gd name="connsiteX1816" fmla="*/ 5288490 w 5959916"/>
              <a:gd name="connsiteY1816" fmla="*/ 2927636 h 5274968"/>
              <a:gd name="connsiteX1817" fmla="*/ 5284100 w 5959916"/>
              <a:gd name="connsiteY1817" fmla="*/ 2967701 h 5274968"/>
              <a:gd name="connsiteX1818" fmla="*/ 5288490 w 5959916"/>
              <a:gd name="connsiteY1818" fmla="*/ 2976482 h 5274968"/>
              <a:gd name="connsiteX1819" fmla="*/ 5324165 w 5959916"/>
              <a:gd name="connsiteY1819" fmla="*/ 2954528 h 5274968"/>
              <a:gd name="connsiteX1820" fmla="*/ 5265989 w 5959916"/>
              <a:gd name="connsiteY1820" fmla="*/ 3002825 h 5274968"/>
              <a:gd name="connsiteX1821" fmla="*/ 5265989 w 5959916"/>
              <a:gd name="connsiteY1821" fmla="*/ 2980872 h 5274968"/>
              <a:gd name="connsiteX1822" fmla="*/ 5225376 w 5959916"/>
              <a:gd name="connsiteY1822" fmla="*/ 2972091 h 5274968"/>
              <a:gd name="connsiteX1823" fmla="*/ 5288490 w 5959916"/>
              <a:gd name="connsiteY1823" fmla="*/ 2927636 h 5274968"/>
              <a:gd name="connsiteX1824" fmla="*/ 884708 w 5959916"/>
              <a:gd name="connsiteY1824" fmla="*/ 2892511 h 5274968"/>
              <a:gd name="connsiteX1825" fmla="*/ 907210 w 5959916"/>
              <a:gd name="connsiteY1825" fmla="*/ 2901292 h 5274968"/>
              <a:gd name="connsiteX1826" fmla="*/ 880318 w 5959916"/>
              <a:gd name="connsiteY1826" fmla="*/ 2914464 h 5274968"/>
              <a:gd name="connsiteX1827" fmla="*/ 884708 w 5959916"/>
              <a:gd name="connsiteY1827" fmla="*/ 2892511 h 5274968"/>
              <a:gd name="connsiteX1828" fmla="*/ 5351058 w 5959916"/>
              <a:gd name="connsiteY1828" fmla="*/ 2888121 h 5274968"/>
              <a:gd name="connsiteX1829" fmla="*/ 5364778 w 5959916"/>
              <a:gd name="connsiteY1829" fmla="*/ 2910073 h 5274968"/>
              <a:gd name="connsiteX1830" fmla="*/ 5332946 w 5959916"/>
              <a:gd name="connsiteY1830" fmla="*/ 2936966 h 5274968"/>
              <a:gd name="connsiteX1831" fmla="*/ 5328556 w 5959916"/>
              <a:gd name="connsiteY1831" fmla="*/ 2905682 h 5274968"/>
              <a:gd name="connsiteX1832" fmla="*/ 5351058 w 5959916"/>
              <a:gd name="connsiteY1832" fmla="*/ 2888121 h 5274968"/>
              <a:gd name="connsiteX1833" fmla="*/ 4933950 w 5959916"/>
              <a:gd name="connsiteY1833" fmla="*/ 2865618 h 5274968"/>
              <a:gd name="connsiteX1834" fmla="*/ 4929558 w 5959916"/>
              <a:gd name="connsiteY1834" fmla="*/ 2896902 h 5274968"/>
              <a:gd name="connsiteX1835" fmla="*/ 4956451 w 5959916"/>
              <a:gd name="connsiteY1835" fmla="*/ 2870009 h 5274968"/>
              <a:gd name="connsiteX1836" fmla="*/ 4933950 w 5959916"/>
              <a:gd name="connsiteY1836" fmla="*/ 2865618 h 5274968"/>
              <a:gd name="connsiteX1837" fmla="*/ 5216595 w 5959916"/>
              <a:gd name="connsiteY1837" fmla="*/ 2861228 h 5274968"/>
              <a:gd name="connsiteX1838" fmla="*/ 5225376 w 5959916"/>
              <a:gd name="connsiteY1838" fmla="*/ 2888121 h 5274968"/>
              <a:gd name="connsiteX1839" fmla="*/ 5216595 w 5959916"/>
              <a:gd name="connsiteY1839" fmla="*/ 2861228 h 5274968"/>
              <a:gd name="connsiteX1840" fmla="*/ 5149913 w 5959916"/>
              <a:gd name="connsiteY1840" fmla="*/ 2856288 h 5274968"/>
              <a:gd name="connsiteX1841" fmla="*/ 5162809 w 5959916"/>
              <a:gd name="connsiteY1841" fmla="*/ 2861228 h 5274968"/>
              <a:gd name="connsiteX1842" fmla="*/ 5154029 w 5959916"/>
              <a:gd name="connsiteY1842" fmla="*/ 2874399 h 5274968"/>
              <a:gd name="connsiteX1843" fmla="*/ 5140308 w 5959916"/>
              <a:gd name="connsiteY1843" fmla="*/ 2861228 h 5274968"/>
              <a:gd name="connsiteX1844" fmla="*/ 5149913 w 5959916"/>
              <a:gd name="connsiteY1844" fmla="*/ 2856288 h 5274968"/>
              <a:gd name="connsiteX1845" fmla="*/ 426987 w 5959916"/>
              <a:gd name="connsiteY1845" fmla="*/ 2830494 h 5274968"/>
              <a:gd name="connsiteX1846" fmla="*/ 453880 w 5959916"/>
              <a:gd name="connsiteY1846" fmla="*/ 2839275 h 5274968"/>
              <a:gd name="connsiteX1847" fmla="*/ 381983 w 5959916"/>
              <a:gd name="connsiteY1847" fmla="*/ 2883730 h 5274968"/>
              <a:gd name="connsiteX1848" fmla="*/ 418206 w 5959916"/>
              <a:gd name="connsiteY1848" fmla="*/ 2861777 h 5274968"/>
              <a:gd name="connsiteX1849" fmla="*/ 426987 w 5959916"/>
              <a:gd name="connsiteY1849" fmla="*/ 2830494 h 5274968"/>
              <a:gd name="connsiteX1850" fmla="*/ 557129 w 5959916"/>
              <a:gd name="connsiteY1850" fmla="*/ 2761342 h 5274968"/>
              <a:gd name="connsiteX1851" fmla="*/ 574622 w 5959916"/>
              <a:gd name="connsiteY1851" fmla="*/ 2764085 h 5274968"/>
              <a:gd name="connsiteX1852" fmla="*/ 565841 w 5959916"/>
              <a:gd name="connsiteY1852" fmla="*/ 2781648 h 5274968"/>
              <a:gd name="connsiteX1853" fmla="*/ 543338 w 5959916"/>
              <a:gd name="connsiteY1853" fmla="*/ 2768476 h 5274968"/>
              <a:gd name="connsiteX1854" fmla="*/ 557129 w 5959916"/>
              <a:gd name="connsiteY1854" fmla="*/ 2761342 h 5274968"/>
              <a:gd name="connsiteX1855" fmla="*/ 506242 w 5959916"/>
              <a:gd name="connsiteY1855" fmla="*/ 2743573 h 5274968"/>
              <a:gd name="connsiteX1856" fmla="*/ 530167 w 5959916"/>
              <a:gd name="connsiteY1856" fmla="*/ 2750365 h 5274968"/>
              <a:gd name="connsiteX1857" fmla="*/ 534558 w 5959916"/>
              <a:gd name="connsiteY1857" fmla="*/ 2799211 h 5274968"/>
              <a:gd name="connsiteX1858" fmla="*/ 471991 w 5959916"/>
              <a:gd name="connsiteY1858" fmla="*/ 2834335 h 5274968"/>
              <a:gd name="connsiteX1859" fmla="*/ 490102 w 5959916"/>
              <a:gd name="connsiteY1859" fmla="*/ 2781100 h 5274968"/>
              <a:gd name="connsiteX1860" fmla="*/ 512604 w 5959916"/>
              <a:gd name="connsiteY1860" fmla="*/ 2763538 h 5274968"/>
              <a:gd name="connsiteX1861" fmla="*/ 498884 w 5959916"/>
              <a:gd name="connsiteY1861" fmla="*/ 2745974 h 5274968"/>
              <a:gd name="connsiteX1862" fmla="*/ 506242 w 5959916"/>
              <a:gd name="connsiteY1862" fmla="*/ 2743573 h 5274968"/>
              <a:gd name="connsiteX1863" fmla="*/ 588342 w 5959916"/>
              <a:gd name="connsiteY1863" fmla="*/ 2714691 h 5274968"/>
              <a:gd name="connsiteX1864" fmla="*/ 606454 w 5959916"/>
              <a:gd name="connsiteY1864" fmla="*/ 2723473 h 5274968"/>
              <a:gd name="connsiteX1865" fmla="*/ 579561 w 5959916"/>
              <a:gd name="connsiteY1865" fmla="*/ 2732254 h 5274968"/>
              <a:gd name="connsiteX1866" fmla="*/ 588342 w 5959916"/>
              <a:gd name="connsiteY1866" fmla="*/ 2714691 h 5274968"/>
              <a:gd name="connsiteX1867" fmla="*/ 934102 w 5959916"/>
              <a:gd name="connsiteY1867" fmla="*/ 2710301 h 5274968"/>
              <a:gd name="connsiteX1868" fmla="*/ 1028501 w 5959916"/>
              <a:gd name="connsiteY1868" fmla="*/ 2714691 h 5274968"/>
              <a:gd name="connsiteX1869" fmla="*/ 965386 w 5959916"/>
              <a:gd name="connsiteY1869" fmla="*/ 2750365 h 5274968"/>
              <a:gd name="connsiteX1870" fmla="*/ 934102 w 5959916"/>
              <a:gd name="connsiteY1870" fmla="*/ 2710301 h 5274968"/>
              <a:gd name="connsiteX1871" fmla="*/ 5261599 w 5959916"/>
              <a:gd name="connsiteY1871" fmla="*/ 2705910 h 5274968"/>
              <a:gd name="connsiteX1872" fmla="*/ 5275319 w 5959916"/>
              <a:gd name="connsiteY1872" fmla="*/ 2723473 h 5274968"/>
              <a:gd name="connsiteX1873" fmla="*/ 5252817 w 5959916"/>
              <a:gd name="connsiteY1873" fmla="*/ 2727863 h 5274968"/>
              <a:gd name="connsiteX1874" fmla="*/ 5261599 w 5959916"/>
              <a:gd name="connsiteY1874" fmla="*/ 2705910 h 5274968"/>
              <a:gd name="connsiteX1875" fmla="*/ 5315383 w 5959916"/>
              <a:gd name="connsiteY1875" fmla="*/ 2674627 h 5274968"/>
              <a:gd name="connsiteX1876" fmla="*/ 5292882 w 5959916"/>
              <a:gd name="connsiteY1876" fmla="*/ 2719082 h 5274968"/>
              <a:gd name="connsiteX1877" fmla="*/ 5284100 w 5959916"/>
              <a:gd name="connsiteY1877" fmla="*/ 2687799 h 5274968"/>
              <a:gd name="connsiteX1878" fmla="*/ 5315383 w 5959916"/>
              <a:gd name="connsiteY1878" fmla="*/ 2674627 h 5274968"/>
              <a:gd name="connsiteX1879" fmla="*/ 471991 w 5959916"/>
              <a:gd name="connsiteY1879" fmla="*/ 2665846 h 5274968"/>
              <a:gd name="connsiteX1880" fmla="*/ 426987 w 5959916"/>
              <a:gd name="connsiteY1880" fmla="*/ 2710301 h 5274968"/>
              <a:gd name="connsiteX1881" fmla="*/ 471991 w 5959916"/>
              <a:gd name="connsiteY1881" fmla="*/ 2665846 h 5274968"/>
              <a:gd name="connsiteX1882" fmla="*/ 5203423 w 5959916"/>
              <a:gd name="connsiteY1882" fmla="*/ 2638954 h 5274968"/>
              <a:gd name="connsiteX1883" fmla="*/ 5149638 w 5959916"/>
              <a:gd name="connsiteY1883" fmla="*/ 2683408 h 5274968"/>
              <a:gd name="connsiteX1884" fmla="*/ 5203423 w 5959916"/>
              <a:gd name="connsiteY1884" fmla="*/ 2638954 h 5274968"/>
              <a:gd name="connsiteX1885" fmla="*/ 595202 w 5959916"/>
              <a:gd name="connsiteY1885" fmla="*/ 2616451 h 5274968"/>
              <a:gd name="connsiteX1886" fmla="*/ 610844 w 5959916"/>
              <a:gd name="connsiteY1886" fmla="*/ 2621391 h 5274968"/>
              <a:gd name="connsiteX1887" fmla="*/ 579561 w 5959916"/>
              <a:gd name="connsiteY1887" fmla="*/ 2621391 h 5274968"/>
              <a:gd name="connsiteX1888" fmla="*/ 595202 w 5959916"/>
              <a:gd name="connsiteY1888" fmla="*/ 2616451 h 5274968"/>
              <a:gd name="connsiteX1889" fmla="*/ 727745 w 5959916"/>
              <a:gd name="connsiteY1889" fmla="*/ 2599438 h 5274968"/>
              <a:gd name="connsiteX1890" fmla="*/ 687131 w 5959916"/>
              <a:gd name="connsiteY1890" fmla="*/ 2625782 h 5274968"/>
              <a:gd name="connsiteX1891" fmla="*/ 678350 w 5959916"/>
              <a:gd name="connsiteY1891" fmla="*/ 2630173 h 5274968"/>
              <a:gd name="connsiteX1892" fmla="*/ 682741 w 5959916"/>
              <a:gd name="connsiteY1892" fmla="*/ 2670237 h 5274968"/>
              <a:gd name="connsiteX1893" fmla="*/ 651458 w 5959916"/>
              <a:gd name="connsiteY1893" fmla="*/ 2687799 h 5274968"/>
              <a:gd name="connsiteX1894" fmla="*/ 660239 w 5959916"/>
              <a:gd name="connsiteY1894" fmla="*/ 2665846 h 5274968"/>
              <a:gd name="connsiteX1895" fmla="*/ 633347 w 5959916"/>
              <a:gd name="connsiteY1895" fmla="*/ 2657065 h 5274968"/>
              <a:gd name="connsiteX1896" fmla="*/ 727745 w 5959916"/>
              <a:gd name="connsiteY1896" fmla="*/ 2599438 h 5274968"/>
              <a:gd name="connsiteX1897" fmla="*/ 4965231 w 5959916"/>
              <a:gd name="connsiteY1897" fmla="*/ 2568155 h 5274968"/>
              <a:gd name="connsiteX1898" fmla="*/ 4893336 w 5959916"/>
              <a:gd name="connsiteY1898" fmla="*/ 2621391 h 5274968"/>
              <a:gd name="connsiteX1899" fmla="*/ 4965231 w 5959916"/>
              <a:gd name="connsiteY1899" fmla="*/ 2568155 h 5274968"/>
              <a:gd name="connsiteX1900" fmla="*/ 5185311 w 5959916"/>
              <a:gd name="connsiteY1900" fmla="*/ 2545652 h 5274968"/>
              <a:gd name="connsiteX1901" fmla="*/ 5167201 w 5959916"/>
              <a:gd name="connsiteY1901" fmla="*/ 2572545 h 5274968"/>
              <a:gd name="connsiteX1902" fmla="*/ 5185311 w 5959916"/>
              <a:gd name="connsiteY1902" fmla="*/ 2545652 h 5274968"/>
              <a:gd name="connsiteX1903" fmla="*/ 687680 w 5959916"/>
              <a:gd name="connsiteY1903" fmla="*/ 2528090 h 5274968"/>
              <a:gd name="connsiteX1904" fmla="*/ 624565 w 5959916"/>
              <a:gd name="connsiteY1904" fmla="*/ 2576936 h 5274968"/>
              <a:gd name="connsiteX1905" fmla="*/ 687680 w 5959916"/>
              <a:gd name="connsiteY1905" fmla="*/ 2528090 h 5274968"/>
              <a:gd name="connsiteX1906" fmla="*/ 597123 w 5959916"/>
              <a:gd name="connsiteY1906" fmla="*/ 2528090 h 5274968"/>
              <a:gd name="connsiteX1907" fmla="*/ 574622 w 5959916"/>
              <a:gd name="connsiteY1907" fmla="*/ 2554983 h 5274968"/>
              <a:gd name="connsiteX1908" fmla="*/ 597123 w 5959916"/>
              <a:gd name="connsiteY1908" fmla="*/ 2528090 h 5274968"/>
              <a:gd name="connsiteX1909" fmla="*/ 4938340 w 5959916"/>
              <a:gd name="connsiteY1909" fmla="*/ 2519309 h 5274968"/>
              <a:gd name="connsiteX1910" fmla="*/ 4915838 w 5959916"/>
              <a:gd name="connsiteY1910" fmla="*/ 2536871 h 5274968"/>
              <a:gd name="connsiteX1911" fmla="*/ 4938340 w 5959916"/>
              <a:gd name="connsiteY1911" fmla="*/ 2519309 h 5274968"/>
              <a:gd name="connsiteX1912" fmla="*/ 4574469 w 5959916"/>
              <a:gd name="connsiteY1912" fmla="*/ 2466074 h 5274968"/>
              <a:gd name="connsiteX1913" fmla="*/ 4525075 w 5959916"/>
              <a:gd name="connsiteY1913" fmla="*/ 2496807 h 5274968"/>
              <a:gd name="connsiteX1914" fmla="*/ 4551966 w 5959916"/>
              <a:gd name="connsiteY1914" fmla="*/ 2488026 h 5274968"/>
              <a:gd name="connsiteX1915" fmla="*/ 4574469 w 5959916"/>
              <a:gd name="connsiteY1915" fmla="*/ 2466074 h 5274968"/>
              <a:gd name="connsiteX1916" fmla="*/ 5166017 w 5959916"/>
              <a:gd name="connsiteY1916" fmla="*/ 2431780 h 5274968"/>
              <a:gd name="connsiteX1917" fmla="*/ 5086523 w 5959916"/>
              <a:gd name="connsiteY1917" fmla="*/ 2479245 h 5274968"/>
              <a:gd name="connsiteX1918" fmla="*/ 5068411 w 5959916"/>
              <a:gd name="connsiteY1918" fmla="*/ 2466074 h 5274968"/>
              <a:gd name="connsiteX1919" fmla="*/ 5032738 w 5959916"/>
              <a:gd name="connsiteY1919" fmla="*/ 2488026 h 5274968"/>
              <a:gd name="connsiteX1920" fmla="*/ 4987734 w 5959916"/>
              <a:gd name="connsiteY1920" fmla="*/ 2545652 h 5274968"/>
              <a:gd name="connsiteX1921" fmla="*/ 5023407 w 5959916"/>
              <a:gd name="connsiteY1921" fmla="*/ 2536871 h 5274968"/>
              <a:gd name="connsiteX1922" fmla="*/ 5023407 w 5959916"/>
              <a:gd name="connsiteY1922" fmla="*/ 2568155 h 5274968"/>
              <a:gd name="connsiteX1923" fmla="*/ 5167201 w 5959916"/>
              <a:gd name="connsiteY1923" fmla="*/ 2461682 h 5274968"/>
              <a:gd name="connsiteX1924" fmla="*/ 5194092 w 5959916"/>
              <a:gd name="connsiteY1924" fmla="*/ 2439180 h 5274968"/>
              <a:gd name="connsiteX1925" fmla="*/ 5166017 w 5959916"/>
              <a:gd name="connsiteY1925" fmla="*/ 2431780 h 5274968"/>
              <a:gd name="connsiteX1926" fmla="*/ 4270957 w 5959916"/>
              <a:gd name="connsiteY1926" fmla="*/ 2408901 h 5274968"/>
              <a:gd name="connsiteX1927" fmla="*/ 4255600 w 5959916"/>
              <a:gd name="connsiteY1927" fmla="*/ 2412837 h 5274968"/>
              <a:gd name="connsiteX1928" fmla="*/ 4273711 w 5959916"/>
              <a:gd name="connsiteY1928" fmla="*/ 2412837 h 5274968"/>
              <a:gd name="connsiteX1929" fmla="*/ 4270957 w 5959916"/>
              <a:gd name="connsiteY1929" fmla="*/ 2408901 h 5274968"/>
              <a:gd name="connsiteX1930" fmla="*/ 633347 w 5959916"/>
              <a:gd name="connsiteY1930" fmla="*/ 2404055 h 5274968"/>
              <a:gd name="connsiteX1931" fmla="*/ 642127 w 5959916"/>
              <a:gd name="connsiteY1931" fmla="*/ 2417227 h 5274968"/>
              <a:gd name="connsiteX1932" fmla="*/ 619626 w 5959916"/>
              <a:gd name="connsiteY1932" fmla="*/ 2408446 h 5274968"/>
              <a:gd name="connsiteX1933" fmla="*/ 633347 w 5959916"/>
              <a:gd name="connsiteY1933" fmla="*/ 2404055 h 5274968"/>
              <a:gd name="connsiteX1934" fmla="*/ 5292882 w 5959916"/>
              <a:gd name="connsiteY1934" fmla="*/ 2403507 h 5274968"/>
              <a:gd name="connsiteX1935" fmla="*/ 5274771 w 5959916"/>
              <a:gd name="connsiteY1935" fmla="*/ 2421070 h 5274968"/>
              <a:gd name="connsiteX1936" fmla="*/ 5292882 w 5959916"/>
              <a:gd name="connsiteY1936" fmla="*/ 2403507 h 5274968"/>
              <a:gd name="connsiteX1937" fmla="*/ 5212204 w 5959916"/>
              <a:gd name="connsiteY1937" fmla="*/ 2399115 h 5274968"/>
              <a:gd name="connsiteX1938" fmla="*/ 5198483 w 5959916"/>
              <a:gd name="connsiteY1938" fmla="*/ 2439180 h 5274968"/>
              <a:gd name="connsiteX1939" fmla="*/ 5230316 w 5959916"/>
              <a:gd name="connsiteY1939" fmla="*/ 2399115 h 5274968"/>
              <a:gd name="connsiteX1940" fmla="*/ 5212204 w 5959916"/>
              <a:gd name="connsiteY1940" fmla="*/ 2399115 h 5274968"/>
              <a:gd name="connsiteX1941" fmla="*/ 4444396 w 5959916"/>
              <a:gd name="connsiteY1941" fmla="*/ 2341490 h 5274968"/>
              <a:gd name="connsiteX1942" fmla="*/ 4404332 w 5959916"/>
              <a:gd name="connsiteY1942" fmla="*/ 2359601 h 5274968"/>
              <a:gd name="connsiteX1943" fmla="*/ 4413113 w 5959916"/>
              <a:gd name="connsiteY1943" fmla="*/ 2368382 h 5274968"/>
              <a:gd name="connsiteX1944" fmla="*/ 4444396 w 5959916"/>
              <a:gd name="connsiteY1944" fmla="*/ 2341490 h 5274968"/>
              <a:gd name="connsiteX1945" fmla="*/ 5046133 w 5959916"/>
              <a:gd name="connsiteY1945" fmla="*/ 2308088 h 5274968"/>
              <a:gd name="connsiteX1946" fmla="*/ 5005845 w 5959916"/>
              <a:gd name="connsiteY1946" fmla="*/ 2327768 h 5274968"/>
              <a:gd name="connsiteX1947" fmla="*/ 5014626 w 5959916"/>
              <a:gd name="connsiteY1947" fmla="*/ 2359051 h 5274968"/>
              <a:gd name="connsiteX1948" fmla="*/ 5059631 w 5959916"/>
              <a:gd name="connsiteY1948" fmla="*/ 2310206 h 5274968"/>
              <a:gd name="connsiteX1949" fmla="*/ 5046133 w 5959916"/>
              <a:gd name="connsiteY1949" fmla="*/ 2308088 h 5274968"/>
              <a:gd name="connsiteX1950" fmla="*/ 732136 w 5959916"/>
              <a:gd name="connsiteY1950" fmla="*/ 2297035 h 5274968"/>
              <a:gd name="connsiteX1951" fmla="*/ 718414 w 5959916"/>
              <a:gd name="connsiteY1951" fmla="*/ 2337099 h 5274968"/>
              <a:gd name="connsiteX1952" fmla="*/ 691522 w 5959916"/>
              <a:gd name="connsiteY1952" fmla="*/ 2337099 h 5274968"/>
              <a:gd name="connsiteX1953" fmla="*/ 732136 w 5959916"/>
              <a:gd name="connsiteY1953" fmla="*/ 2297035 h 5274968"/>
              <a:gd name="connsiteX1954" fmla="*/ 1100397 w 5959916"/>
              <a:gd name="connsiteY1954" fmla="*/ 2288254 h 5274968"/>
              <a:gd name="connsiteX1955" fmla="*/ 1082286 w 5959916"/>
              <a:gd name="connsiteY1955" fmla="*/ 2301426 h 5274968"/>
              <a:gd name="connsiteX1956" fmla="*/ 1100397 w 5959916"/>
              <a:gd name="connsiteY1956" fmla="*/ 2288254 h 5274968"/>
              <a:gd name="connsiteX1957" fmla="*/ 5539854 w 5959916"/>
              <a:gd name="connsiteY1957" fmla="*/ 2283863 h 5274968"/>
              <a:gd name="connsiteX1958" fmla="*/ 5441065 w 5959916"/>
              <a:gd name="connsiteY1958" fmla="*/ 2350270 h 5274968"/>
              <a:gd name="connsiteX1959" fmla="*/ 5351058 w 5959916"/>
              <a:gd name="connsiteY1959" fmla="*/ 2394726 h 5274968"/>
              <a:gd name="connsiteX1960" fmla="*/ 5467958 w 5959916"/>
              <a:gd name="connsiteY1960" fmla="*/ 2328318 h 5274968"/>
              <a:gd name="connsiteX1961" fmla="*/ 5539854 w 5959916"/>
              <a:gd name="connsiteY1961" fmla="*/ 2283863 h 5274968"/>
              <a:gd name="connsiteX1962" fmla="*/ 5656205 w 5959916"/>
              <a:gd name="connsiteY1962" fmla="*/ 2266299 h 5274968"/>
              <a:gd name="connsiteX1963" fmla="*/ 5620532 w 5959916"/>
              <a:gd name="connsiteY1963" fmla="*/ 2283863 h 5274968"/>
              <a:gd name="connsiteX1964" fmla="*/ 5656205 w 5959916"/>
              <a:gd name="connsiteY1964" fmla="*/ 2266299 h 5274968"/>
              <a:gd name="connsiteX1965" fmla="*/ 4812659 w 5959916"/>
              <a:gd name="connsiteY1965" fmla="*/ 2266299 h 5274968"/>
              <a:gd name="connsiteX1966" fmla="*/ 4790156 w 5959916"/>
              <a:gd name="connsiteY1966" fmla="*/ 2279472 h 5274968"/>
              <a:gd name="connsiteX1967" fmla="*/ 4812659 w 5959916"/>
              <a:gd name="connsiteY1967" fmla="*/ 2266299 h 5274968"/>
              <a:gd name="connsiteX1968" fmla="*/ 4256971 w 5959916"/>
              <a:gd name="connsiteY1968" fmla="*/ 2260401 h 5274968"/>
              <a:gd name="connsiteX1969" fmla="*/ 4242428 w 5959916"/>
              <a:gd name="connsiteY1969" fmla="*/ 2266299 h 5274968"/>
              <a:gd name="connsiteX1970" fmla="*/ 4260538 w 5959916"/>
              <a:gd name="connsiteY1970" fmla="*/ 2279472 h 5274968"/>
              <a:gd name="connsiteX1971" fmla="*/ 4256148 w 5959916"/>
              <a:gd name="connsiteY1971" fmla="*/ 2275081 h 5274968"/>
              <a:gd name="connsiteX1972" fmla="*/ 4264929 w 5959916"/>
              <a:gd name="connsiteY1972" fmla="*/ 2275081 h 5274968"/>
              <a:gd name="connsiteX1973" fmla="*/ 4256971 w 5959916"/>
              <a:gd name="connsiteY1973" fmla="*/ 2260401 h 5274968"/>
              <a:gd name="connsiteX1974" fmla="*/ 1127290 w 5959916"/>
              <a:gd name="connsiteY1974" fmla="*/ 2257518 h 5274968"/>
              <a:gd name="connsiteX1975" fmla="*/ 1104787 w 5959916"/>
              <a:gd name="connsiteY1975" fmla="*/ 2261910 h 5274968"/>
              <a:gd name="connsiteX1976" fmla="*/ 1109178 w 5959916"/>
              <a:gd name="connsiteY1976" fmla="*/ 2279472 h 5274968"/>
              <a:gd name="connsiteX1977" fmla="*/ 1127290 w 5959916"/>
              <a:gd name="connsiteY1977" fmla="*/ 2257518 h 5274968"/>
              <a:gd name="connsiteX1978" fmla="*/ 5288490 w 5959916"/>
              <a:gd name="connsiteY1978" fmla="*/ 2230626 h 5274968"/>
              <a:gd name="connsiteX1979" fmla="*/ 5284100 w 5959916"/>
              <a:gd name="connsiteY1979" fmla="*/ 2252579 h 5274968"/>
              <a:gd name="connsiteX1980" fmla="*/ 5306602 w 5959916"/>
              <a:gd name="connsiteY1980" fmla="*/ 2235017 h 5274968"/>
              <a:gd name="connsiteX1981" fmla="*/ 5288490 w 5959916"/>
              <a:gd name="connsiteY1981" fmla="*/ 2230626 h 5274968"/>
              <a:gd name="connsiteX1982" fmla="*/ 617156 w 5959916"/>
              <a:gd name="connsiteY1982" fmla="*/ 2230077 h 5274968"/>
              <a:gd name="connsiteX1983" fmla="*/ 647067 w 5959916"/>
              <a:gd name="connsiteY1983" fmla="*/ 2239407 h 5274968"/>
              <a:gd name="connsiteX1984" fmla="*/ 615783 w 5959916"/>
              <a:gd name="connsiteY1984" fmla="*/ 2315146 h 5274968"/>
              <a:gd name="connsiteX1985" fmla="*/ 552669 w 5959916"/>
              <a:gd name="connsiteY1985" fmla="*/ 2328318 h 5274968"/>
              <a:gd name="connsiteX1986" fmla="*/ 597672 w 5959916"/>
              <a:gd name="connsiteY1986" fmla="*/ 2283863 h 5274968"/>
              <a:gd name="connsiteX1987" fmla="*/ 583952 w 5959916"/>
              <a:gd name="connsiteY1987" fmla="*/ 2243798 h 5274968"/>
              <a:gd name="connsiteX1988" fmla="*/ 617156 w 5959916"/>
              <a:gd name="connsiteY1988" fmla="*/ 2230077 h 5274968"/>
              <a:gd name="connsiteX1989" fmla="*/ 5050849 w 5959916"/>
              <a:gd name="connsiteY1989" fmla="*/ 2216906 h 5274968"/>
              <a:gd name="connsiteX1990" fmla="*/ 5028348 w 5959916"/>
              <a:gd name="connsiteY1990" fmla="*/ 2248189 h 5274968"/>
              <a:gd name="connsiteX1991" fmla="*/ 5050849 w 5959916"/>
              <a:gd name="connsiteY1991" fmla="*/ 2216906 h 5274968"/>
              <a:gd name="connsiteX1992" fmla="*/ 5827670 w 5959916"/>
              <a:gd name="connsiteY1992" fmla="*/ 2176473 h 5274968"/>
              <a:gd name="connsiteX1993" fmla="*/ 5854331 w 5959916"/>
              <a:gd name="connsiteY1993" fmla="*/ 2181781 h 5274968"/>
              <a:gd name="connsiteX1994" fmla="*/ 5840611 w 5959916"/>
              <a:gd name="connsiteY1994" fmla="*/ 2203734 h 5274968"/>
              <a:gd name="connsiteX1995" fmla="*/ 5773105 w 5959916"/>
              <a:gd name="connsiteY1995" fmla="*/ 2212515 h 5274968"/>
              <a:gd name="connsiteX1996" fmla="*/ 5827670 w 5959916"/>
              <a:gd name="connsiteY1996" fmla="*/ 2176473 h 5274968"/>
              <a:gd name="connsiteX1997" fmla="*/ 594542 w 5959916"/>
              <a:gd name="connsiteY1997" fmla="*/ 2174277 h 5274968"/>
              <a:gd name="connsiteX1998" fmla="*/ 602063 w 5959916"/>
              <a:gd name="connsiteY1998" fmla="*/ 2177390 h 5274968"/>
              <a:gd name="connsiteX1999" fmla="*/ 575170 w 5959916"/>
              <a:gd name="connsiteY1999" fmla="*/ 2190562 h 5274968"/>
              <a:gd name="connsiteX2000" fmla="*/ 594542 w 5959916"/>
              <a:gd name="connsiteY2000" fmla="*/ 2174277 h 5274968"/>
              <a:gd name="connsiteX2001" fmla="*/ 4706753 w 5959916"/>
              <a:gd name="connsiteY2001" fmla="*/ 2173754 h 5274968"/>
              <a:gd name="connsiteX2002" fmla="*/ 4700699 w 5959916"/>
              <a:gd name="connsiteY2002" fmla="*/ 2176842 h 5274968"/>
              <a:gd name="connsiteX2003" fmla="*/ 4705089 w 5959916"/>
              <a:gd name="connsiteY2003" fmla="*/ 2194403 h 5274968"/>
              <a:gd name="connsiteX2004" fmla="*/ 4727590 w 5959916"/>
              <a:gd name="connsiteY2004" fmla="*/ 2176842 h 5274968"/>
              <a:gd name="connsiteX2005" fmla="*/ 4706753 w 5959916"/>
              <a:gd name="connsiteY2005" fmla="*/ 2173754 h 5274968"/>
              <a:gd name="connsiteX2006" fmla="*/ 5759932 w 5959916"/>
              <a:gd name="connsiteY2006" fmla="*/ 2168060 h 5274968"/>
              <a:gd name="connsiteX2007" fmla="*/ 5741822 w 5959916"/>
              <a:gd name="connsiteY2007" fmla="*/ 2194952 h 5274968"/>
              <a:gd name="connsiteX2008" fmla="*/ 5759932 w 5959916"/>
              <a:gd name="connsiteY2008" fmla="*/ 2168060 h 5274968"/>
              <a:gd name="connsiteX2009" fmla="*/ 4448786 w 5959916"/>
              <a:gd name="connsiteY2009" fmla="*/ 2163670 h 5274968"/>
              <a:gd name="connsiteX2010" fmla="*/ 4421895 w 5959916"/>
              <a:gd name="connsiteY2010" fmla="*/ 2181232 h 5274968"/>
              <a:gd name="connsiteX2011" fmla="*/ 4448786 w 5959916"/>
              <a:gd name="connsiteY2011" fmla="*/ 2163670 h 5274968"/>
              <a:gd name="connsiteX2012" fmla="*/ 1082286 w 5959916"/>
              <a:gd name="connsiteY2012" fmla="*/ 2163670 h 5274968"/>
              <a:gd name="connsiteX2013" fmla="*/ 1005999 w 5959916"/>
              <a:gd name="connsiteY2013" fmla="*/ 2239407 h 5274968"/>
              <a:gd name="connsiteX2014" fmla="*/ 1032891 w 5959916"/>
              <a:gd name="connsiteY2014" fmla="*/ 2256970 h 5274968"/>
              <a:gd name="connsiteX2015" fmla="*/ 1082286 w 5959916"/>
              <a:gd name="connsiteY2015" fmla="*/ 2163670 h 5274968"/>
              <a:gd name="connsiteX2016" fmla="*/ 4651304 w 5959916"/>
              <a:gd name="connsiteY2016" fmla="*/ 2146107 h 5274968"/>
              <a:gd name="connsiteX2017" fmla="*/ 4646913 w 5959916"/>
              <a:gd name="connsiteY2017" fmla="*/ 2168060 h 5274968"/>
              <a:gd name="connsiteX2018" fmla="*/ 4669416 w 5959916"/>
              <a:gd name="connsiteY2018" fmla="*/ 2154888 h 5274968"/>
              <a:gd name="connsiteX2019" fmla="*/ 4651304 w 5959916"/>
              <a:gd name="connsiteY2019" fmla="*/ 2146107 h 5274968"/>
              <a:gd name="connsiteX2020" fmla="*/ 4588189 w 5959916"/>
              <a:gd name="connsiteY2020" fmla="*/ 2141717 h 5274968"/>
              <a:gd name="connsiteX2021" fmla="*/ 4553063 w 5959916"/>
              <a:gd name="connsiteY2021" fmla="*/ 2191111 h 5274968"/>
              <a:gd name="connsiteX2022" fmla="*/ 4557455 w 5959916"/>
              <a:gd name="connsiteY2022" fmla="*/ 2213065 h 5274968"/>
              <a:gd name="connsiteX2023" fmla="*/ 4588737 w 5959916"/>
              <a:gd name="connsiteY2023" fmla="*/ 2186171 h 5274968"/>
              <a:gd name="connsiteX2024" fmla="*/ 4620021 w 5959916"/>
              <a:gd name="connsiteY2024" fmla="*/ 2194952 h 5274968"/>
              <a:gd name="connsiteX2025" fmla="*/ 4628803 w 5959916"/>
              <a:gd name="connsiteY2025" fmla="*/ 2159279 h 5274968"/>
              <a:gd name="connsiteX2026" fmla="*/ 4588189 w 5959916"/>
              <a:gd name="connsiteY2026" fmla="*/ 2141717 h 5274968"/>
              <a:gd name="connsiteX2027" fmla="*/ 4314324 w 5959916"/>
              <a:gd name="connsiteY2027" fmla="*/ 2030304 h 5274968"/>
              <a:gd name="connsiteX2028" fmla="*/ 4246818 w 5959916"/>
              <a:gd name="connsiteY2028" fmla="*/ 2065978 h 5274968"/>
              <a:gd name="connsiteX2029" fmla="*/ 4214987 w 5959916"/>
              <a:gd name="connsiteY2029" fmla="*/ 2118117 h 5274968"/>
              <a:gd name="connsiteX2030" fmla="*/ 4223768 w 5959916"/>
              <a:gd name="connsiteY2030" fmla="*/ 2153790 h 5274968"/>
              <a:gd name="connsiteX2031" fmla="*/ 4246270 w 5959916"/>
              <a:gd name="connsiteY2031" fmla="*/ 2162572 h 5274968"/>
              <a:gd name="connsiteX2032" fmla="*/ 4223768 w 5959916"/>
              <a:gd name="connsiteY2032" fmla="*/ 2162572 h 5274968"/>
              <a:gd name="connsiteX2033" fmla="*/ 4264382 w 5959916"/>
              <a:gd name="connsiteY2033" fmla="*/ 2207028 h 5274968"/>
              <a:gd name="connsiteX2034" fmla="*/ 4259990 w 5959916"/>
              <a:gd name="connsiteY2034" fmla="*/ 2238310 h 5274968"/>
              <a:gd name="connsiteX2035" fmla="*/ 4273711 w 5959916"/>
              <a:gd name="connsiteY2035" fmla="*/ 2229529 h 5274968"/>
              <a:gd name="connsiteX2036" fmla="*/ 4287431 w 5959916"/>
              <a:gd name="connsiteY2036" fmla="*/ 2260812 h 5274968"/>
              <a:gd name="connsiteX2037" fmla="*/ 4323105 w 5959916"/>
              <a:gd name="connsiteY2037" fmla="*/ 2211966 h 5274968"/>
              <a:gd name="connsiteX2038" fmla="*/ 4331887 w 5959916"/>
              <a:gd name="connsiteY2038" fmla="*/ 2220748 h 5274968"/>
              <a:gd name="connsiteX2039" fmla="*/ 4354390 w 5959916"/>
              <a:gd name="connsiteY2039" fmla="*/ 2180683 h 5274968"/>
              <a:gd name="connsiteX2040" fmla="*/ 4273711 w 5959916"/>
              <a:gd name="connsiteY2040" fmla="*/ 2216357 h 5274968"/>
              <a:gd name="connsiteX2041" fmla="*/ 4269320 w 5959916"/>
              <a:gd name="connsiteY2041" fmla="*/ 2198795 h 5274968"/>
              <a:gd name="connsiteX2042" fmla="*/ 4327497 w 5959916"/>
              <a:gd name="connsiteY2042" fmla="*/ 2141168 h 5274968"/>
              <a:gd name="connsiteX2043" fmla="*/ 4368110 w 5959916"/>
              <a:gd name="connsiteY2043" fmla="*/ 2092323 h 5274968"/>
              <a:gd name="connsiteX2044" fmla="*/ 4363719 w 5959916"/>
              <a:gd name="connsiteY2044" fmla="*/ 2083541 h 5274968"/>
              <a:gd name="connsiteX2045" fmla="*/ 4336826 w 5959916"/>
              <a:gd name="connsiteY2045" fmla="*/ 2092323 h 5274968"/>
              <a:gd name="connsiteX2046" fmla="*/ 4314324 w 5959916"/>
              <a:gd name="connsiteY2046" fmla="*/ 2079151 h 5274968"/>
              <a:gd name="connsiteX2047" fmla="*/ 4336826 w 5959916"/>
              <a:gd name="connsiteY2047" fmla="*/ 2052258 h 5274968"/>
              <a:gd name="connsiteX2048" fmla="*/ 4314324 w 5959916"/>
              <a:gd name="connsiteY2048" fmla="*/ 2030304 h 5274968"/>
              <a:gd name="connsiteX2049" fmla="*/ 722230 w 5959916"/>
              <a:gd name="connsiteY2049" fmla="*/ 2018505 h 5274968"/>
              <a:gd name="connsiteX2050" fmla="*/ 714023 w 5959916"/>
              <a:gd name="connsiteY2050" fmla="*/ 2021523 h 5274968"/>
              <a:gd name="connsiteX2051" fmla="*/ 695912 w 5959916"/>
              <a:gd name="connsiteY2051" fmla="*/ 2110434 h 5274968"/>
              <a:gd name="connsiteX2052" fmla="*/ 745306 w 5959916"/>
              <a:gd name="connsiteY2052" fmla="*/ 2025914 h 5274968"/>
              <a:gd name="connsiteX2053" fmla="*/ 722230 w 5959916"/>
              <a:gd name="connsiteY2053" fmla="*/ 2018505 h 5274968"/>
              <a:gd name="connsiteX2054" fmla="*/ 5065941 w 5959916"/>
              <a:gd name="connsiteY2054" fmla="*/ 2009998 h 5274968"/>
              <a:gd name="connsiteX2055" fmla="*/ 5077741 w 5959916"/>
              <a:gd name="connsiteY2055" fmla="*/ 2021523 h 5274968"/>
              <a:gd name="connsiteX2056" fmla="*/ 5055239 w 5959916"/>
              <a:gd name="connsiteY2056" fmla="*/ 2030304 h 5274968"/>
              <a:gd name="connsiteX2057" fmla="*/ 5050849 w 5959916"/>
              <a:gd name="connsiteY2057" fmla="*/ 2021523 h 5274968"/>
              <a:gd name="connsiteX2058" fmla="*/ 5065941 w 5959916"/>
              <a:gd name="connsiteY2058" fmla="*/ 2009998 h 5274968"/>
              <a:gd name="connsiteX2059" fmla="*/ 4736372 w 5959916"/>
              <a:gd name="connsiteY2059" fmla="*/ 1990240 h 5274968"/>
              <a:gd name="connsiteX2060" fmla="*/ 4731982 w 5959916"/>
              <a:gd name="connsiteY2060" fmla="*/ 2016584 h 5274968"/>
              <a:gd name="connsiteX2061" fmla="*/ 4718260 w 5959916"/>
              <a:gd name="connsiteY2061" fmla="*/ 2003412 h 5274968"/>
              <a:gd name="connsiteX2062" fmla="*/ 4736372 w 5959916"/>
              <a:gd name="connsiteY2062" fmla="*/ 1990240 h 5274968"/>
              <a:gd name="connsiteX2063" fmla="*/ 4498181 w 5959916"/>
              <a:gd name="connsiteY2063" fmla="*/ 1990240 h 5274968"/>
              <a:gd name="connsiteX2064" fmla="*/ 4466899 w 5959916"/>
              <a:gd name="connsiteY2064" fmla="*/ 2012193 h 5274968"/>
              <a:gd name="connsiteX2065" fmla="*/ 4498181 w 5959916"/>
              <a:gd name="connsiteY2065" fmla="*/ 1990240 h 5274968"/>
              <a:gd name="connsiteX2066" fmla="*/ 5427344 w 5959916"/>
              <a:gd name="connsiteY2066" fmla="*/ 1977068 h 5274968"/>
              <a:gd name="connsiteX2067" fmla="*/ 5441065 w 5959916"/>
              <a:gd name="connsiteY2067" fmla="*/ 1994631 h 5274968"/>
              <a:gd name="connsiteX2068" fmla="*/ 5364230 w 5959916"/>
              <a:gd name="connsiteY2068" fmla="*/ 2047867 h 5274968"/>
              <a:gd name="connsiteX2069" fmla="*/ 5189154 w 5959916"/>
              <a:gd name="connsiteY2069" fmla="*/ 2119215 h 5274968"/>
              <a:gd name="connsiteX2070" fmla="*/ 5202874 w 5959916"/>
              <a:gd name="connsiteY2070" fmla="*/ 2087932 h 5274968"/>
              <a:gd name="connsiteX2071" fmla="*/ 5319774 w 5959916"/>
              <a:gd name="connsiteY2071" fmla="*/ 2039086 h 5274968"/>
              <a:gd name="connsiteX2072" fmla="*/ 5400453 w 5959916"/>
              <a:gd name="connsiteY2072" fmla="*/ 1981459 h 5274968"/>
              <a:gd name="connsiteX2073" fmla="*/ 5427344 w 5959916"/>
              <a:gd name="connsiteY2073" fmla="*/ 1977068 h 5274968"/>
              <a:gd name="connsiteX2074" fmla="*/ 5562356 w 5959916"/>
              <a:gd name="connsiteY2074" fmla="*/ 1959506 h 5274968"/>
              <a:gd name="connsiteX2075" fmla="*/ 5571137 w 5959916"/>
              <a:gd name="connsiteY2075" fmla="*/ 1968288 h 5274968"/>
              <a:gd name="connsiteX2076" fmla="*/ 5589249 w 5959916"/>
              <a:gd name="connsiteY2076" fmla="*/ 1963896 h 5274968"/>
              <a:gd name="connsiteX2077" fmla="*/ 5557966 w 5959916"/>
              <a:gd name="connsiteY2077" fmla="*/ 1990790 h 5274968"/>
              <a:gd name="connsiteX2078" fmla="*/ 5562356 w 5959916"/>
              <a:gd name="connsiteY2078" fmla="*/ 1959506 h 5274968"/>
              <a:gd name="connsiteX2079" fmla="*/ 5360387 w 5959916"/>
              <a:gd name="connsiteY2079" fmla="*/ 1959506 h 5274968"/>
              <a:gd name="connsiteX2080" fmla="*/ 5382889 w 5959916"/>
              <a:gd name="connsiteY2080" fmla="*/ 1963896 h 5274968"/>
              <a:gd name="connsiteX2081" fmla="*/ 5355997 w 5959916"/>
              <a:gd name="connsiteY2081" fmla="*/ 1981459 h 5274968"/>
              <a:gd name="connsiteX2082" fmla="*/ 5360387 w 5959916"/>
              <a:gd name="connsiteY2082" fmla="*/ 1959506 h 5274968"/>
              <a:gd name="connsiteX2083" fmla="*/ 4650756 w 5959916"/>
              <a:gd name="connsiteY2083" fmla="*/ 1950725 h 5274968"/>
              <a:gd name="connsiteX2084" fmla="*/ 4655146 w 5959916"/>
              <a:gd name="connsiteY2084" fmla="*/ 1972678 h 5274968"/>
              <a:gd name="connsiteX2085" fmla="*/ 4623862 w 5959916"/>
              <a:gd name="connsiteY2085" fmla="*/ 1972678 h 5274968"/>
              <a:gd name="connsiteX2086" fmla="*/ 4650756 w 5959916"/>
              <a:gd name="connsiteY2086" fmla="*/ 1950725 h 5274968"/>
              <a:gd name="connsiteX2087" fmla="*/ 4911447 w 5959916"/>
              <a:gd name="connsiteY2087" fmla="*/ 1932614 h 5274968"/>
              <a:gd name="connsiteX2088" fmla="*/ 4848332 w 5959916"/>
              <a:gd name="connsiteY2088" fmla="*/ 1959506 h 5274968"/>
              <a:gd name="connsiteX2089" fmla="*/ 4911447 w 5959916"/>
              <a:gd name="connsiteY2089" fmla="*/ 1932614 h 5274968"/>
              <a:gd name="connsiteX2090" fmla="*/ 4754483 w 5959916"/>
              <a:gd name="connsiteY2090" fmla="*/ 1919442 h 5274968"/>
              <a:gd name="connsiteX2091" fmla="*/ 4714419 w 5959916"/>
              <a:gd name="connsiteY2091" fmla="*/ 1964446 h 5274968"/>
              <a:gd name="connsiteX2092" fmla="*/ 4723200 w 5959916"/>
              <a:gd name="connsiteY2092" fmla="*/ 1977618 h 5274968"/>
              <a:gd name="connsiteX2093" fmla="*/ 4750093 w 5959916"/>
              <a:gd name="connsiteY2093" fmla="*/ 1973227 h 5274968"/>
              <a:gd name="connsiteX2094" fmla="*/ 4696307 w 5959916"/>
              <a:gd name="connsiteY2094" fmla="*/ 2000119 h 5274968"/>
              <a:gd name="connsiteX2095" fmla="*/ 4705089 w 5959916"/>
              <a:gd name="connsiteY2095" fmla="*/ 2017682 h 5274968"/>
              <a:gd name="connsiteX2096" fmla="*/ 4646913 w 5959916"/>
              <a:gd name="connsiteY2096" fmla="*/ 2039635 h 5274968"/>
              <a:gd name="connsiteX2097" fmla="*/ 4633192 w 5959916"/>
              <a:gd name="connsiteY2097" fmla="*/ 2008352 h 5274968"/>
              <a:gd name="connsiteX2098" fmla="*/ 4705089 w 5959916"/>
              <a:gd name="connsiteY2098" fmla="*/ 1968288 h 5274968"/>
              <a:gd name="connsiteX2099" fmla="*/ 4754483 w 5959916"/>
              <a:gd name="connsiteY2099" fmla="*/ 1919442 h 5274968"/>
              <a:gd name="connsiteX2100" fmla="*/ 5845550 w 5959916"/>
              <a:gd name="connsiteY2100" fmla="*/ 1915051 h 5274968"/>
              <a:gd name="connsiteX2101" fmla="*/ 5854331 w 5959916"/>
              <a:gd name="connsiteY2101" fmla="*/ 1928223 h 5274968"/>
              <a:gd name="connsiteX2102" fmla="*/ 5831829 w 5959916"/>
              <a:gd name="connsiteY2102" fmla="*/ 1923832 h 5274968"/>
              <a:gd name="connsiteX2103" fmla="*/ 5845550 w 5959916"/>
              <a:gd name="connsiteY2103" fmla="*/ 1915051 h 5274968"/>
              <a:gd name="connsiteX2104" fmla="*/ 5382889 w 5959916"/>
              <a:gd name="connsiteY2104" fmla="*/ 1910660 h 5274968"/>
              <a:gd name="connsiteX2105" fmla="*/ 5391671 w 5959916"/>
              <a:gd name="connsiteY2105" fmla="*/ 1910660 h 5274968"/>
              <a:gd name="connsiteX2106" fmla="*/ 5347215 w 5959916"/>
              <a:gd name="connsiteY2106" fmla="*/ 1946335 h 5274968"/>
              <a:gd name="connsiteX2107" fmla="*/ 5382889 w 5959916"/>
              <a:gd name="connsiteY2107" fmla="*/ 1910660 h 5274968"/>
              <a:gd name="connsiteX2108" fmla="*/ 5571137 w 5959916"/>
              <a:gd name="connsiteY2108" fmla="*/ 1910112 h 5274968"/>
              <a:gd name="connsiteX2109" fmla="*/ 5566746 w 5959916"/>
              <a:gd name="connsiteY2109" fmla="*/ 1937004 h 5274968"/>
              <a:gd name="connsiteX2110" fmla="*/ 5503631 w 5959916"/>
              <a:gd name="connsiteY2110" fmla="*/ 1954567 h 5274968"/>
              <a:gd name="connsiteX2111" fmla="*/ 5571137 w 5959916"/>
              <a:gd name="connsiteY2111" fmla="*/ 1910112 h 5274968"/>
              <a:gd name="connsiteX2112" fmla="*/ 5203423 w 5959916"/>
              <a:gd name="connsiteY2112" fmla="*/ 1888158 h 5274968"/>
              <a:gd name="connsiteX2113" fmla="*/ 5225924 w 5959916"/>
              <a:gd name="connsiteY2113" fmla="*/ 1901331 h 5274968"/>
              <a:gd name="connsiteX2114" fmla="*/ 5176530 w 5959916"/>
              <a:gd name="connsiteY2114" fmla="*/ 1928223 h 5274968"/>
              <a:gd name="connsiteX2115" fmla="*/ 5203423 w 5959916"/>
              <a:gd name="connsiteY2115" fmla="*/ 1888158 h 5274968"/>
              <a:gd name="connsiteX2116" fmla="*/ 5364778 w 5959916"/>
              <a:gd name="connsiteY2116" fmla="*/ 1884317 h 5274968"/>
              <a:gd name="connsiteX2117" fmla="*/ 5319774 w 5959916"/>
              <a:gd name="connsiteY2117" fmla="*/ 1906270 h 5274968"/>
              <a:gd name="connsiteX2118" fmla="*/ 5364778 w 5959916"/>
              <a:gd name="connsiteY2118" fmla="*/ 1884317 h 5274968"/>
              <a:gd name="connsiteX2119" fmla="*/ 5737431 w 5959916"/>
              <a:gd name="connsiteY2119" fmla="*/ 1879377 h 5274968"/>
              <a:gd name="connsiteX2120" fmla="*/ 5701758 w 5959916"/>
              <a:gd name="connsiteY2120" fmla="*/ 1906270 h 5274968"/>
              <a:gd name="connsiteX2121" fmla="*/ 5737431 w 5959916"/>
              <a:gd name="connsiteY2121" fmla="*/ 1879377 h 5274968"/>
              <a:gd name="connsiteX2122" fmla="*/ 297190 w 5959916"/>
              <a:gd name="connsiteY2122" fmla="*/ 1873340 h 5274968"/>
              <a:gd name="connsiteX2123" fmla="*/ 305697 w 5959916"/>
              <a:gd name="connsiteY2123" fmla="*/ 1874986 h 5274968"/>
              <a:gd name="connsiteX2124" fmla="*/ 305697 w 5959916"/>
              <a:gd name="connsiteY2124" fmla="*/ 1888158 h 5274968"/>
              <a:gd name="connsiteX2125" fmla="*/ 291975 w 5959916"/>
              <a:gd name="connsiteY2125" fmla="*/ 1874986 h 5274968"/>
              <a:gd name="connsiteX2126" fmla="*/ 297190 w 5959916"/>
              <a:gd name="connsiteY2126" fmla="*/ 1873340 h 5274968"/>
              <a:gd name="connsiteX2127" fmla="*/ 5041777 w 5959916"/>
              <a:gd name="connsiteY2127" fmla="*/ 1862990 h 5274968"/>
              <a:gd name="connsiteX2128" fmla="*/ 5064021 w 5959916"/>
              <a:gd name="connsiteY2128" fmla="*/ 1866206 h 5274968"/>
              <a:gd name="connsiteX2129" fmla="*/ 5041520 w 5959916"/>
              <a:gd name="connsiteY2129" fmla="*/ 1888158 h 5274968"/>
              <a:gd name="connsiteX2130" fmla="*/ 5099694 w 5959916"/>
              <a:gd name="connsiteY2130" fmla="*/ 1874986 h 5274968"/>
              <a:gd name="connsiteX2131" fmla="*/ 5036031 w 5959916"/>
              <a:gd name="connsiteY2131" fmla="*/ 1915599 h 5274968"/>
              <a:gd name="connsiteX2132" fmla="*/ 5054142 w 5959916"/>
              <a:gd name="connsiteY2132" fmla="*/ 1919990 h 5274968"/>
              <a:gd name="connsiteX2133" fmla="*/ 5045361 w 5959916"/>
              <a:gd name="connsiteY2133" fmla="*/ 1946882 h 5274968"/>
              <a:gd name="connsiteX2134" fmla="*/ 5018468 w 5959916"/>
              <a:gd name="connsiteY2134" fmla="*/ 1946882 h 5274968"/>
              <a:gd name="connsiteX2135" fmla="*/ 5009686 w 5959916"/>
              <a:gd name="connsiteY2135" fmla="*/ 1960055 h 5274968"/>
              <a:gd name="connsiteX2136" fmla="*/ 5014078 w 5959916"/>
              <a:gd name="connsiteY2136" fmla="*/ 1968837 h 5274968"/>
              <a:gd name="connsiteX2137" fmla="*/ 5045361 w 5959916"/>
              <a:gd name="connsiteY2137" fmla="*/ 1946882 h 5274968"/>
              <a:gd name="connsiteX2138" fmla="*/ 5027251 w 5959916"/>
              <a:gd name="connsiteY2138" fmla="*/ 1968837 h 5274968"/>
              <a:gd name="connsiteX2139" fmla="*/ 4959744 w 5959916"/>
              <a:gd name="connsiteY2139" fmla="*/ 2022073 h 5274968"/>
              <a:gd name="connsiteX2140" fmla="*/ 4950963 w 5959916"/>
              <a:gd name="connsiteY2140" fmla="*/ 1990790 h 5274968"/>
              <a:gd name="connsiteX2141" fmla="*/ 4977856 w 5959916"/>
              <a:gd name="connsiteY2141" fmla="*/ 1990790 h 5274968"/>
              <a:gd name="connsiteX2142" fmla="*/ 4955354 w 5959916"/>
              <a:gd name="connsiteY2142" fmla="*/ 1977618 h 5274968"/>
              <a:gd name="connsiteX2143" fmla="*/ 5018468 w 5959916"/>
              <a:gd name="connsiteY2143" fmla="*/ 1937553 h 5274968"/>
              <a:gd name="connsiteX2144" fmla="*/ 5032189 w 5959916"/>
              <a:gd name="connsiteY2144" fmla="*/ 1924381 h 5274968"/>
              <a:gd name="connsiteX2145" fmla="*/ 5000906 w 5959916"/>
              <a:gd name="connsiteY2145" fmla="*/ 1928771 h 5274968"/>
              <a:gd name="connsiteX2146" fmla="*/ 4974013 w 5959916"/>
              <a:gd name="connsiteY2146" fmla="*/ 1897489 h 5274968"/>
              <a:gd name="connsiteX2147" fmla="*/ 5041777 w 5959916"/>
              <a:gd name="connsiteY2147" fmla="*/ 1862990 h 5274968"/>
              <a:gd name="connsiteX2148" fmla="*/ 5957510 w 5959916"/>
              <a:gd name="connsiteY2148" fmla="*/ 1830532 h 5274968"/>
              <a:gd name="connsiteX2149" fmla="*/ 5948729 w 5959916"/>
              <a:gd name="connsiteY2149" fmla="*/ 1857424 h 5274968"/>
              <a:gd name="connsiteX2150" fmla="*/ 5957510 w 5959916"/>
              <a:gd name="connsiteY2150" fmla="*/ 1830532 h 5274968"/>
              <a:gd name="connsiteX2151" fmla="*/ 5288490 w 5959916"/>
              <a:gd name="connsiteY2151" fmla="*/ 1825592 h 5274968"/>
              <a:gd name="connsiteX2152" fmla="*/ 5239096 w 5959916"/>
              <a:gd name="connsiteY2152" fmla="*/ 1856875 h 5274968"/>
              <a:gd name="connsiteX2153" fmla="*/ 5288490 w 5959916"/>
              <a:gd name="connsiteY2153" fmla="*/ 1825592 h 5274968"/>
              <a:gd name="connsiteX2154" fmla="*/ 4978953 w 5959916"/>
              <a:gd name="connsiteY2154" fmla="*/ 1825592 h 5274968"/>
              <a:gd name="connsiteX2155" fmla="*/ 4956451 w 5959916"/>
              <a:gd name="connsiteY2155" fmla="*/ 1852484 h 5274968"/>
              <a:gd name="connsiteX2156" fmla="*/ 4978953 w 5959916"/>
              <a:gd name="connsiteY2156" fmla="*/ 1825592 h 5274968"/>
              <a:gd name="connsiteX2157" fmla="*/ 5194092 w 5959916"/>
              <a:gd name="connsiteY2157" fmla="*/ 1821201 h 5274968"/>
              <a:gd name="connsiteX2158" fmla="*/ 5198483 w 5959916"/>
              <a:gd name="connsiteY2158" fmla="*/ 1852484 h 5274968"/>
              <a:gd name="connsiteX2159" fmla="*/ 5171591 w 5959916"/>
              <a:gd name="connsiteY2159" fmla="*/ 1856875 h 5274968"/>
              <a:gd name="connsiteX2160" fmla="*/ 5180921 w 5959916"/>
              <a:gd name="connsiteY2160" fmla="*/ 1838764 h 5274968"/>
              <a:gd name="connsiteX2161" fmla="*/ 5158419 w 5959916"/>
              <a:gd name="connsiteY2161" fmla="*/ 1838764 h 5274968"/>
              <a:gd name="connsiteX2162" fmla="*/ 5194092 w 5959916"/>
              <a:gd name="connsiteY2162" fmla="*/ 1821201 h 5274968"/>
              <a:gd name="connsiteX2163" fmla="*/ 4843942 w 5959916"/>
              <a:gd name="connsiteY2163" fmla="*/ 1816811 h 5274968"/>
              <a:gd name="connsiteX2164" fmla="*/ 4857663 w 5959916"/>
              <a:gd name="connsiteY2164" fmla="*/ 1816811 h 5274968"/>
              <a:gd name="connsiteX2165" fmla="*/ 4835160 w 5959916"/>
              <a:gd name="connsiteY2165" fmla="*/ 1861266 h 5274968"/>
              <a:gd name="connsiteX2166" fmla="*/ 4817049 w 5959916"/>
              <a:gd name="connsiteY2166" fmla="*/ 1856875 h 5274968"/>
              <a:gd name="connsiteX2167" fmla="*/ 4821440 w 5959916"/>
              <a:gd name="connsiteY2167" fmla="*/ 1834373 h 5274968"/>
              <a:gd name="connsiteX2168" fmla="*/ 4843942 w 5959916"/>
              <a:gd name="connsiteY2168" fmla="*/ 1816811 h 5274968"/>
              <a:gd name="connsiteX2169" fmla="*/ 5399285 w 5959916"/>
              <a:gd name="connsiteY2169" fmla="*/ 1803639 h 5274968"/>
              <a:gd name="connsiteX2170" fmla="*/ 5427893 w 5959916"/>
              <a:gd name="connsiteY2170" fmla="*/ 1816811 h 5274968"/>
              <a:gd name="connsiteX2171" fmla="*/ 5427893 w 5959916"/>
              <a:gd name="connsiteY2171" fmla="*/ 1829983 h 5274968"/>
              <a:gd name="connsiteX2172" fmla="*/ 5387280 w 5959916"/>
              <a:gd name="connsiteY2172" fmla="*/ 1874438 h 5274968"/>
              <a:gd name="connsiteX2173" fmla="*/ 5360387 w 5959916"/>
              <a:gd name="connsiteY2173" fmla="*/ 1874438 h 5274968"/>
              <a:gd name="connsiteX2174" fmla="*/ 5355997 w 5959916"/>
              <a:gd name="connsiteY2174" fmla="*/ 1856875 h 5274968"/>
              <a:gd name="connsiteX2175" fmla="*/ 5292882 w 5959916"/>
              <a:gd name="connsiteY2175" fmla="*/ 1883767 h 5274968"/>
              <a:gd name="connsiteX2176" fmla="*/ 5347215 w 5959916"/>
              <a:gd name="connsiteY2176" fmla="*/ 1816811 h 5274968"/>
              <a:gd name="connsiteX2177" fmla="*/ 5399285 w 5959916"/>
              <a:gd name="connsiteY2177" fmla="*/ 1803639 h 5274968"/>
              <a:gd name="connsiteX2178" fmla="*/ 5606913 w 5959916"/>
              <a:gd name="connsiteY2178" fmla="*/ 1799934 h 5274968"/>
              <a:gd name="connsiteX2179" fmla="*/ 5593639 w 5959916"/>
              <a:gd name="connsiteY2179" fmla="*/ 1808579 h 5274968"/>
              <a:gd name="connsiteX2180" fmla="*/ 5589249 w 5959916"/>
              <a:gd name="connsiteY2180" fmla="*/ 1826142 h 5274968"/>
              <a:gd name="connsiteX2181" fmla="*/ 5539304 w 5959916"/>
              <a:gd name="connsiteY2181" fmla="*/ 1831081 h 5274968"/>
              <a:gd name="connsiteX2182" fmla="*/ 5602419 w 5959916"/>
              <a:gd name="connsiteY2182" fmla="*/ 1804188 h 5274968"/>
              <a:gd name="connsiteX2183" fmla="*/ 5606913 w 5959916"/>
              <a:gd name="connsiteY2183" fmla="*/ 1799934 h 5274968"/>
              <a:gd name="connsiteX2184" fmla="*/ 5179823 w 5959916"/>
              <a:gd name="connsiteY2184" fmla="*/ 1791016 h 5274968"/>
              <a:gd name="connsiteX2185" fmla="*/ 5171043 w 5959916"/>
              <a:gd name="connsiteY2185" fmla="*/ 1795407 h 5274968"/>
              <a:gd name="connsiteX2186" fmla="*/ 5184763 w 5959916"/>
              <a:gd name="connsiteY2186" fmla="*/ 1808579 h 5274968"/>
              <a:gd name="connsiteX2187" fmla="*/ 5149088 w 5959916"/>
              <a:gd name="connsiteY2187" fmla="*/ 1821751 h 5274968"/>
              <a:gd name="connsiteX2188" fmla="*/ 5148540 w 5959916"/>
              <a:gd name="connsiteY2188" fmla="*/ 1799798 h 5274968"/>
              <a:gd name="connsiteX2189" fmla="*/ 5179823 w 5959916"/>
              <a:gd name="connsiteY2189" fmla="*/ 1791016 h 5274968"/>
              <a:gd name="connsiteX2190" fmla="*/ 4987185 w 5959916"/>
              <a:gd name="connsiteY2190" fmla="*/ 1776747 h 5274968"/>
              <a:gd name="connsiteX2191" fmla="*/ 4987185 w 5959916"/>
              <a:gd name="connsiteY2191" fmla="*/ 1803639 h 5274968"/>
              <a:gd name="connsiteX2192" fmla="*/ 4982795 w 5959916"/>
              <a:gd name="connsiteY2192" fmla="*/ 1781687 h 5274968"/>
              <a:gd name="connsiteX2193" fmla="*/ 4974013 w 5959916"/>
              <a:gd name="connsiteY2193" fmla="*/ 1781687 h 5274968"/>
              <a:gd name="connsiteX2194" fmla="*/ 4987185 w 5959916"/>
              <a:gd name="connsiteY2194" fmla="*/ 1776747 h 5274968"/>
              <a:gd name="connsiteX2195" fmla="*/ 5490459 w 5959916"/>
              <a:gd name="connsiteY2195" fmla="*/ 1742170 h 5274968"/>
              <a:gd name="connsiteX2196" fmla="*/ 5517352 w 5959916"/>
              <a:gd name="connsiteY2196" fmla="*/ 1746561 h 5274968"/>
              <a:gd name="connsiteX2197" fmla="*/ 5521742 w 5959916"/>
              <a:gd name="connsiteY2197" fmla="*/ 1759734 h 5274968"/>
              <a:gd name="connsiteX2198" fmla="*/ 5503631 w 5959916"/>
              <a:gd name="connsiteY2198" fmla="*/ 1772905 h 5274968"/>
              <a:gd name="connsiteX2199" fmla="*/ 5521742 w 5959916"/>
              <a:gd name="connsiteY2199" fmla="*/ 1777296 h 5274968"/>
              <a:gd name="connsiteX2200" fmla="*/ 5449846 w 5959916"/>
              <a:gd name="connsiteY2200" fmla="*/ 1812970 h 5274968"/>
              <a:gd name="connsiteX2201" fmla="*/ 5463568 w 5959916"/>
              <a:gd name="connsiteY2201" fmla="*/ 1781687 h 5274968"/>
              <a:gd name="connsiteX2202" fmla="*/ 5449846 w 5959916"/>
              <a:gd name="connsiteY2202" fmla="*/ 1781687 h 5274968"/>
              <a:gd name="connsiteX2203" fmla="*/ 5467958 w 5959916"/>
              <a:gd name="connsiteY2203" fmla="*/ 1764124 h 5274968"/>
              <a:gd name="connsiteX2204" fmla="*/ 5490459 w 5959916"/>
              <a:gd name="connsiteY2204" fmla="*/ 1742170 h 5274968"/>
              <a:gd name="connsiteX2205" fmla="*/ 4731982 w 5959916"/>
              <a:gd name="connsiteY2205" fmla="*/ 1719120 h 5274968"/>
              <a:gd name="connsiteX2206" fmla="*/ 4705089 w 5959916"/>
              <a:gd name="connsiteY2206" fmla="*/ 1723511 h 5274968"/>
              <a:gd name="connsiteX2207" fmla="*/ 4731982 w 5959916"/>
              <a:gd name="connsiteY2207" fmla="*/ 1719120 h 5274968"/>
              <a:gd name="connsiteX2208" fmla="*/ 5441065 w 5959916"/>
              <a:gd name="connsiteY2208" fmla="*/ 1714729 h 5274968"/>
              <a:gd name="connsiteX2209" fmla="*/ 5441065 w 5959916"/>
              <a:gd name="connsiteY2209" fmla="*/ 1750404 h 5274968"/>
              <a:gd name="connsiteX2210" fmla="*/ 5441065 w 5959916"/>
              <a:gd name="connsiteY2210" fmla="*/ 1737232 h 5274968"/>
              <a:gd name="connsiteX2211" fmla="*/ 5400453 w 5959916"/>
              <a:gd name="connsiteY2211" fmla="*/ 1746013 h 5274968"/>
              <a:gd name="connsiteX2212" fmla="*/ 5441065 w 5959916"/>
              <a:gd name="connsiteY2212" fmla="*/ 1714729 h 5274968"/>
              <a:gd name="connsiteX2213" fmla="*/ 5784098 w 5959916"/>
              <a:gd name="connsiteY2213" fmla="*/ 1714155 h 5274968"/>
              <a:gd name="connsiteX2214" fmla="*/ 5755544 w 5959916"/>
              <a:gd name="connsiteY2214" fmla="*/ 1737232 h 5274968"/>
              <a:gd name="connsiteX2215" fmla="*/ 5688037 w 5959916"/>
              <a:gd name="connsiteY2215" fmla="*/ 1786077 h 5274968"/>
              <a:gd name="connsiteX2216" fmla="*/ 5616140 w 5959916"/>
              <a:gd name="connsiteY2216" fmla="*/ 1799248 h 5274968"/>
              <a:gd name="connsiteX2217" fmla="*/ 5643034 w 5959916"/>
              <a:gd name="connsiteY2217" fmla="*/ 1777296 h 5274968"/>
              <a:gd name="connsiteX2218" fmla="*/ 5634252 w 5959916"/>
              <a:gd name="connsiteY2218" fmla="*/ 1764124 h 5274968"/>
              <a:gd name="connsiteX2219" fmla="*/ 5778043 w 5959916"/>
              <a:gd name="connsiteY2219" fmla="*/ 1715278 h 5274968"/>
              <a:gd name="connsiteX2220" fmla="*/ 5784098 w 5959916"/>
              <a:gd name="connsiteY2220" fmla="*/ 1714155 h 5274968"/>
              <a:gd name="connsiteX2221" fmla="*/ 5422954 w 5959916"/>
              <a:gd name="connsiteY2221" fmla="*/ 1701557 h 5274968"/>
              <a:gd name="connsiteX2222" fmla="*/ 5382340 w 5959916"/>
              <a:gd name="connsiteY2222" fmla="*/ 1719120 h 5274968"/>
              <a:gd name="connsiteX2223" fmla="*/ 5422954 w 5959916"/>
              <a:gd name="connsiteY2223" fmla="*/ 1701557 h 5274968"/>
              <a:gd name="connsiteX2224" fmla="*/ 5102478 w 5959916"/>
              <a:gd name="connsiteY2224" fmla="*/ 1695483 h 5274968"/>
              <a:gd name="connsiteX2225" fmla="*/ 5102438 w 5959916"/>
              <a:gd name="connsiteY2225" fmla="*/ 1696618 h 5274968"/>
              <a:gd name="connsiteX2226" fmla="*/ 5101136 w 5959916"/>
              <a:gd name="connsiteY2226" fmla="*/ 1695520 h 5274968"/>
              <a:gd name="connsiteX2227" fmla="*/ 5441913 w 5959916"/>
              <a:gd name="connsiteY2227" fmla="*/ 1660678 h 5274968"/>
              <a:gd name="connsiteX2228" fmla="*/ 5454786 w 5959916"/>
              <a:gd name="connsiteY2228" fmla="*/ 1661493 h 5274968"/>
              <a:gd name="connsiteX2229" fmla="*/ 5427344 w 5959916"/>
              <a:gd name="connsiteY2229" fmla="*/ 1688386 h 5274968"/>
              <a:gd name="connsiteX2230" fmla="*/ 5445456 w 5959916"/>
              <a:gd name="connsiteY2230" fmla="*/ 1692776 h 5274968"/>
              <a:gd name="connsiteX2231" fmla="*/ 5422954 w 5959916"/>
              <a:gd name="connsiteY2231" fmla="*/ 1701557 h 5274968"/>
              <a:gd name="connsiteX2232" fmla="*/ 5391671 w 5959916"/>
              <a:gd name="connsiteY2232" fmla="*/ 1688386 h 5274968"/>
              <a:gd name="connsiteX2233" fmla="*/ 5441913 w 5959916"/>
              <a:gd name="connsiteY2233" fmla="*/ 1660678 h 5274968"/>
              <a:gd name="connsiteX2234" fmla="*/ 5275869 w 5959916"/>
              <a:gd name="connsiteY2234" fmla="*/ 1641787 h 5274968"/>
              <a:gd name="connsiteX2235" fmla="*/ 5292882 w 5959916"/>
              <a:gd name="connsiteY2235" fmla="*/ 1648321 h 5274968"/>
              <a:gd name="connsiteX2236" fmla="*/ 5216595 w 5959916"/>
              <a:gd name="connsiteY2236" fmla="*/ 1679604 h 5274968"/>
              <a:gd name="connsiteX2237" fmla="*/ 5275869 w 5959916"/>
              <a:gd name="connsiteY2237" fmla="*/ 1641787 h 5274968"/>
              <a:gd name="connsiteX2238" fmla="*/ 5149088 w 5959916"/>
              <a:gd name="connsiteY2238" fmla="*/ 1630759 h 5274968"/>
              <a:gd name="connsiteX2239" fmla="*/ 5130978 w 5959916"/>
              <a:gd name="connsiteY2239" fmla="*/ 1643931 h 5274968"/>
              <a:gd name="connsiteX2240" fmla="*/ 5149088 w 5959916"/>
              <a:gd name="connsiteY2240" fmla="*/ 1630759 h 5274968"/>
              <a:gd name="connsiteX2241" fmla="*/ 5489910 w 5959916"/>
              <a:gd name="connsiteY2241" fmla="*/ 1626368 h 5274968"/>
              <a:gd name="connsiteX2242" fmla="*/ 5530524 w 5959916"/>
              <a:gd name="connsiteY2242" fmla="*/ 1630759 h 5274968"/>
              <a:gd name="connsiteX2243" fmla="*/ 5499241 w 5959916"/>
              <a:gd name="connsiteY2243" fmla="*/ 1648321 h 5274968"/>
              <a:gd name="connsiteX2244" fmla="*/ 5526134 w 5959916"/>
              <a:gd name="connsiteY2244" fmla="*/ 1648321 h 5274968"/>
              <a:gd name="connsiteX2245" fmla="*/ 5472348 w 5959916"/>
              <a:gd name="connsiteY2245" fmla="*/ 1665884 h 5274968"/>
              <a:gd name="connsiteX2246" fmla="*/ 5489910 w 5959916"/>
              <a:gd name="connsiteY2246" fmla="*/ 1626368 h 5274968"/>
              <a:gd name="connsiteX2247" fmla="*/ 5454237 w 5959916"/>
              <a:gd name="connsiteY2247" fmla="*/ 1563802 h 5274968"/>
              <a:gd name="connsiteX2248" fmla="*/ 5346667 w 5959916"/>
              <a:gd name="connsiteY2248" fmla="*/ 1639540 h 5274968"/>
              <a:gd name="connsiteX2249" fmla="*/ 5346667 w 5959916"/>
              <a:gd name="connsiteY2249" fmla="*/ 1599476 h 5274968"/>
              <a:gd name="connsiteX2250" fmla="*/ 5454237 w 5959916"/>
              <a:gd name="connsiteY2250" fmla="*/ 1563802 h 5274968"/>
              <a:gd name="connsiteX2251" fmla="*/ 5427344 w 5959916"/>
              <a:gd name="connsiteY2251" fmla="*/ 1493003 h 5274968"/>
              <a:gd name="connsiteX2252" fmla="*/ 5422954 w 5959916"/>
              <a:gd name="connsiteY2252" fmla="*/ 1510566 h 5274968"/>
              <a:gd name="connsiteX2253" fmla="*/ 5351058 w 5959916"/>
              <a:gd name="connsiteY2253" fmla="*/ 1528676 h 5274968"/>
              <a:gd name="connsiteX2254" fmla="*/ 5427344 w 5959916"/>
              <a:gd name="connsiteY2254" fmla="*/ 1493003 h 5274968"/>
              <a:gd name="connsiteX2255" fmla="*/ 5075066 w 5959916"/>
              <a:gd name="connsiteY2255" fmla="*/ 1491906 h 5274968"/>
              <a:gd name="connsiteX2256" fmla="*/ 5099694 w 5959916"/>
              <a:gd name="connsiteY2256" fmla="*/ 1493003 h 5274968"/>
              <a:gd name="connsiteX2257" fmla="*/ 5064021 w 5959916"/>
              <a:gd name="connsiteY2257" fmla="*/ 1510566 h 5274968"/>
              <a:gd name="connsiteX2258" fmla="*/ 5075066 w 5959916"/>
              <a:gd name="connsiteY2258" fmla="*/ 1491906 h 5274968"/>
              <a:gd name="connsiteX2259" fmla="*/ 4597586 w 5959916"/>
              <a:gd name="connsiteY2259" fmla="*/ 1476684 h 5274968"/>
              <a:gd name="connsiteX2260" fmla="*/ 4547576 w 5959916"/>
              <a:gd name="connsiteY2260" fmla="*/ 1510566 h 5274968"/>
              <a:gd name="connsiteX2261" fmla="*/ 4619471 w 5959916"/>
              <a:gd name="connsiteY2261" fmla="*/ 1483673 h 5274968"/>
              <a:gd name="connsiteX2262" fmla="*/ 4597586 w 5959916"/>
              <a:gd name="connsiteY2262" fmla="*/ 1476684 h 5274968"/>
              <a:gd name="connsiteX2263" fmla="*/ 5100243 w 5959916"/>
              <a:gd name="connsiteY2263" fmla="*/ 1452390 h 5274968"/>
              <a:gd name="connsiteX2264" fmla="*/ 5077741 w 5959916"/>
              <a:gd name="connsiteY2264" fmla="*/ 1488064 h 5274968"/>
              <a:gd name="connsiteX2265" fmla="*/ 5059631 w 5959916"/>
              <a:gd name="connsiteY2265" fmla="*/ 1465562 h 5274968"/>
              <a:gd name="connsiteX2266" fmla="*/ 5100243 w 5959916"/>
              <a:gd name="connsiteY2266" fmla="*/ 1452390 h 5274968"/>
              <a:gd name="connsiteX2267" fmla="*/ 5401000 w 5959916"/>
              <a:gd name="connsiteY2267" fmla="*/ 1439219 h 5274968"/>
              <a:gd name="connsiteX2268" fmla="*/ 5351605 w 5959916"/>
              <a:gd name="connsiteY2268" fmla="*/ 1470501 h 5274968"/>
              <a:gd name="connsiteX2269" fmla="*/ 5401000 w 5959916"/>
              <a:gd name="connsiteY2269" fmla="*/ 1439219 h 5274968"/>
              <a:gd name="connsiteX2270" fmla="*/ 534558 w 5959916"/>
              <a:gd name="connsiteY2270" fmla="*/ 1430437 h 5274968"/>
              <a:gd name="connsiteX2271" fmla="*/ 498884 w 5959916"/>
              <a:gd name="connsiteY2271" fmla="*/ 1448000 h 5274968"/>
              <a:gd name="connsiteX2272" fmla="*/ 534558 w 5959916"/>
              <a:gd name="connsiteY2272" fmla="*/ 1430437 h 5274968"/>
              <a:gd name="connsiteX2273" fmla="*/ 5216595 w 5959916"/>
              <a:gd name="connsiteY2273" fmla="*/ 1421656 h 5274968"/>
              <a:gd name="connsiteX2274" fmla="*/ 5167201 w 5959916"/>
              <a:gd name="connsiteY2274" fmla="*/ 1483673 h 5274968"/>
              <a:gd name="connsiteX2275" fmla="*/ 5216595 w 5959916"/>
              <a:gd name="connsiteY2275" fmla="*/ 1421656 h 5274968"/>
              <a:gd name="connsiteX2276" fmla="*/ 4790156 w 5959916"/>
              <a:gd name="connsiteY2276" fmla="*/ 1408484 h 5274968"/>
              <a:gd name="connsiteX2277" fmla="*/ 4776435 w 5959916"/>
              <a:gd name="connsiteY2277" fmla="*/ 1426047 h 5274968"/>
              <a:gd name="connsiteX2278" fmla="*/ 4790156 w 5959916"/>
              <a:gd name="connsiteY2278" fmla="*/ 1408484 h 5274968"/>
              <a:gd name="connsiteX2279" fmla="*/ 5107618 w 5959916"/>
              <a:gd name="connsiteY2279" fmla="*/ 1403682 h 5274968"/>
              <a:gd name="connsiteX2280" fmla="*/ 5117806 w 5959916"/>
              <a:gd name="connsiteY2280" fmla="*/ 1417265 h 5274968"/>
              <a:gd name="connsiteX2281" fmla="*/ 5099694 w 5959916"/>
              <a:gd name="connsiteY2281" fmla="*/ 1404093 h 5274968"/>
              <a:gd name="connsiteX2282" fmla="*/ 5107618 w 5959916"/>
              <a:gd name="connsiteY2282" fmla="*/ 1403682 h 5274968"/>
              <a:gd name="connsiteX2283" fmla="*/ 5109025 w 5959916"/>
              <a:gd name="connsiteY2283" fmla="*/ 1106080 h 5274968"/>
              <a:gd name="connsiteX2284" fmla="*/ 5140308 w 5959916"/>
              <a:gd name="connsiteY2284" fmla="*/ 1114861 h 5274968"/>
              <a:gd name="connsiteX2285" fmla="*/ 5104634 w 5959916"/>
              <a:gd name="connsiteY2285" fmla="*/ 1119252 h 5274968"/>
              <a:gd name="connsiteX2286" fmla="*/ 5109025 w 5959916"/>
              <a:gd name="connsiteY2286" fmla="*/ 1106080 h 5274968"/>
              <a:gd name="connsiteX2287" fmla="*/ 5149088 w 5959916"/>
              <a:gd name="connsiteY2287" fmla="*/ 1074797 h 5274968"/>
              <a:gd name="connsiteX2288" fmla="*/ 5194092 w 5959916"/>
              <a:gd name="connsiteY2288" fmla="*/ 1092360 h 5274968"/>
              <a:gd name="connsiteX2289" fmla="*/ 5171591 w 5959916"/>
              <a:gd name="connsiteY2289" fmla="*/ 1119252 h 5274968"/>
              <a:gd name="connsiteX2290" fmla="*/ 5175981 w 5959916"/>
              <a:gd name="connsiteY2290" fmla="*/ 1101690 h 5274968"/>
              <a:gd name="connsiteX2291" fmla="*/ 5149088 w 5959916"/>
              <a:gd name="connsiteY2291" fmla="*/ 1074797 h 5274968"/>
              <a:gd name="connsiteX2292" fmla="*/ 4763265 w 5959916"/>
              <a:gd name="connsiteY2292" fmla="*/ 1025953 h 5274968"/>
              <a:gd name="connsiteX2293" fmla="*/ 4754483 w 5959916"/>
              <a:gd name="connsiteY2293" fmla="*/ 1039124 h 5274968"/>
              <a:gd name="connsiteX2294" fmla="*/ 4763265 w 5959916"/>
              <a:gd name="connsiteY2294" fmla="*/ 1025953 h 5274968"/>
              <a:gd name="connsiteX2295" fmla="*/ 5060180 w 5959916"/>
              <a:gd name="connsiteY2295" fmla="*/ 1008938 h 5274968"/>
              <a:gd name="connsiteX2296" fmla="*/ 5055788 w 5959916"/>
              <a:gd name="connsiteY2296" fmla="*/ 1017719 h 5274968"/>
              <a:gd name="connsiteX2297" fmla="*/ 5064569 w 5959916"/>
              <a:gd name="connsiteY2297" fmla="*/ 1030891 h 5274968"/>
              <a:gd name="connsiteX2298" fmla="*/ 5068960 w 5959916"/>
              <a:gd name="connsiteY2298" fmla="*/ 1048454 h 5274968"/>
              <a:gd name="connsiteX2299" fmla="*/ 5055239 w 5959916"/>
              <a:gd name="connsiteY2299" fmla="*/ 1052845 h 5274968"/>
              <a:gd name="connsiteX2300" fmla="*/ 5037128 w 5959916"/>
              <a:gd name="connsiteY2300" fmla="*/ 1035282 h 5274968"/>
              <a:gd name="connsiteX2301" fmla="*/ 5046459 w 5959916"/>
              <a:gd name="connsiteY2301" fmla="*/ 1026500 h 5274968"/>
              <a:gd name="connsiteX2302" fmla="*/ 5060180 w 5959916"/>
              <a:gd name="connsiteY2302" fmla="*/ 1008938 h 5274968"/>
              <a:gd name="connsiteX2303" fmla="*/ 951665 w 5959916"/>
              <a:gd name="connsiteY2303" fmla="*/ 995217 h 5274968"/>
              <a:gd name="connsiteX2304" fmla="*/ 920382 w 5959916"/>
              <a:gd name="connsiteY2304" fmla="*/ 1017171 h 5274968"/>
              <a:gd name="connsiteX2305" fmla="*/ 951665 w 5959916"/>
              <a:gd name="connsiteY2305" fmla="*/ 995217 h 5274968"/>
              <a:gd name="connsiteX2306" fmla="*/ 4421895 w 5959916"/>
              <a:gd name="connsiteY2306" fmla="*/ 950763 h 5274968"/>
              <a:gd name="connsiteX2307" fmla="*/ 4386221 w 5959916"/>
              <a:gd name="connsiteY2307" fmla="*/ 968325 h 5274968"/>
              <a:gd name="connsiteX2308" fmla="*/ 4421895 w 5959916"/>
              <a:gd name="connsiteY2308" fmla="*/ 950763 h 5274968"/>
              <a:gd name="connsiteX2309" fmla="*/ 4547576 w 5959916"/>
              <a:gd name="connsiteY2309" fmla="*/ 928261 h 5274968"/>
              <a:gd name="connsiteX2310" fmla="*/ 4493790 w 5959916"/>
              <a:gd name="connsiteY2310" fmla="*/ 955153 h 5274968"/>
              <a:gd name="connsiteX2311" fmla="*/ 4547576 w 5959916"/>
              <a:gd name="connsiteY2311" fmla="*/ 928261 h 5274968"/>
              <a:gd name="connsiteX2312" fmla="*/ 5109025 w 5959916"/>
              <a:gd name="connsiteY2312" fmla="*/ 893136 h 5274968"/>
              <a:gd name="connsiteX2313" fmla="*/ 5082132 w 5959916"/>
              <a:gd name="connsiteY2313" fmla="*/ 950213 h 5274968"/>
              <a:gd name="connsiteX2314" fmla="*/ 5082132 w 5959916"/>
              <a:gd name="connsiteY2314" fmla="*/ 941433 h 5274968"/>
              <a:gd name="connsiteX2315" fmla="*/ 5068411 w 5959916"/>
              <a:gd name="connsiteY2315" fmla="*/ 968325 h 5274968"/>
              <a:gd name="connsiteX2316" fmla="*/ 5041520 w 5959916"/>
              <a:gd name="connsiteY2316" fmla="*/ 959544 h 5274968"/>
              <a:gd name="connsiteX2317" fmla="*/ 5109025 w 5959916"/>
              <a:gd name="connsiteY2317" fmla="*/ 893136 h 5274968"/>
              <a:gd name="connsiteX2318" fmla="*/ 4592579 w 5959916"/>
              <a:gd name="connsiteY2318" fmla="*/ 875025 h 5274968"/>
              <a:gd name="connsiteX2319" fmla="*/ 4583798 w 5959916"/>
              <a:gd name="connsiteY2319" fmla="*/ 901369 h 5274968"/>
              <a:gd name="connsiteX2320" fmla="*/ 4570078 w 5959916"/>
              <a:gd name="connsiteY2320" fmla="*/ 896978 h 5274968"/>
              <a:gd name="connsiteX2321" fmla="*/ 4592579 w 5959916"/>
              <a:gd name="connsiteY2321" fmla="*/ 875025 h 5274968"/>
              <a:gd name="connsiteX2322" fmla="*/ 4978953 w 5959916"/>
              <a:gd name="connsiteY2322" fmla="*/ 856914 h 5274968"/>
              <a:gd name="connsiteX2323" fmla="*/ 4978953 w 5959916"/>
              <a:gd name="connsiteY2323" fmla="*/ 883806 h 5274968"/>
              <a:gd name="connsiteX2324" fmla="*/ 4965231 w 5959916"/>
              <a:gd name="connsiteY2324" fmla="*/ 861853 h 5274968"/>
              <a:gd name="connsiteX2325" fmla="*/ 4978953 w 5959916"/>
              <a:gd name="connsiteY2325" fmla="*/ 856914 h 5274968"/>
              <a:gd name="connsiteX2326" fmla="*/ 4673257 w 5959916"/>
              <a:gd name="connsiteY2326" fmla="*/ 839351 h 5274968"/>
              <a:gd name="connsiteX2327" fmla="*/ 4655146 w 5959916"/>
              <a:gd name="connsiteY2327" fmla="*/ 870634 h 5274968"/>
              <a:gd name="connsiteX2328" fmla="*/ 4673257 w 5959916"/>
              <a:gd name="connsiteY2328" fmla="*/ 839351 h 5274968"/>
              <a:gd name="connsiteX2329" fmla="*/ 4727041 w 5959916"/>
              <a:gd name="connsiteY2329" fmla="*/ 813007 h 5274968"/>
              <a:gd name="connsiteX2330" fmla="*/ 4740762 w 5959916"/>
              <a:gd name="connsiteY2330" fmla="*/ 830569 h 5274968"/>
              <a:gd name="connsiteX2331" fmla="*/ 4682037 w 5959916"/>
              <a:gd name="connsiteY2331" fmla="*/ 839899 h 5274968"/>
              <a:gd name="connsiteX2332" fmla="*/ 4727041 w 5959916"/>
              <a:gd name="connsiteY2332" fmla="*/ 813007 h 5274968"/>
              <a:gd name="connsiteX2333" fmla="*/ 4211144 w 5959916"/>
              <a:gd name="connsiteY2333" fmla="*/ 808616 h 5274968"/>
              <a:gd name="connsiteX2334" fmla="*/ 4107966 w 5959916"/>
              <a:gd name="connsiteY2334" fmla="*/ 857462 h 5274968"/>
              <a:gd name="connsiteX2335" fmla="*/ 4211144 w 5959916"/>
              <a:gd name="connsiteY2335" fmla="*/ 808616 h 5274968"/>
              <a:gd name="connsiteX2336" fmla="*/ 1176684 w 5959916"/>
              <a:gd name="connsiteY2336" fmla="*/ 746050 h 5274968"/>
              <a:gd name="connsiteX2337" fmla="*/ 1154181 w 5959916"/>
              <a:gd name="connsiteY2337" fmla="*/ 772943 h 5274968"/>
              <a:gd name="connsiteX2338" fmla="*/ 1176684 w 5959916"/>
              <a:gd name="connsiteY2338" fmla="*/ 746050 h 5274968"/>
              <a:gd name="connsiteX2339" fmla="*/ 4821474 w 5959916"/>
              <a:gd name="connsiteY2339" fmla="*/ 742603 h 5274968"/>
              <a:gd name="connsiteX2340" fmla="*/ 4853272 w 5959916"/>
              <a:gd name="connsiteY2340" fmla="*/ 755380 h 5274968"/>
              <a:gd name="connsiteX2341" fmla="*/ 4844491 w 5959916"/>
              <a:gd name="connsiteY2341" fmla="*/ 772943 h 5274968"/>
              <a:gd name="connsiteX2342" fmla="*/ 4880164 w 5959916"/>
              <a:gd name="connsiteY2342" fmla="*/ 772943 h 5274968"/>
              <a:gd name="connsiteX2343" fmla="*/ 4871383 w 5959916"/>
              <a:gd name="connsiteY2343" fmla="*/ 804225 h 5274968"/>
              <a:gd name="connsiteX2344" fmla="*/ 4803877 w 5959916"/>
              <a:gd name="connsiteY2344" fmla="*/ 821788 h 5274968"/>
              <a:gd name="connsiteX2345" fmla="*/ 4821474 w 5959916"/>
              <a:gd name="connsiteY2345" fmla="*/ 742603 h 5274968"/>
              <a:gd name="connsiteX2346" fmla="*/ 4462508 w 5959916"/>
              <a:gd name="connsiteY2346" fmla="*/ 710926 h 5274968"/>
              <a:gd name="connsiteX2347" fmla="*/ 4381829 w 5959916"/>
              <a:gd name="connsiteY2347" fmla="*/ 772943 h 5274968"/>
              <a:gd name="connsiteX2348" fmla="*/ 4305542 w 5959916"/>
              <a:gd name="connsiteY2348" fmla="*/ 804225 h 5274968"/>
              <a:gd name="connsiteX2349" fmla="*/ 4296213 w 5959916"/>
              <a:gd name="connsiteY2349" fmla="*/ 782273 h 5274968"/>
              <a:gd name="connsiteX2350" fmla="*/ 4462508 w 5959916"/>
              <a:gd name="connsiteY2350" fmla="*/ 710926 h 5274968"/>
              <a:gd name="connsiteX2351" fmla="*/ 5149088 w 5959916"/>
              <a:gd name="connsiteY2351" fmla="*/ 705986 h 5274968"/>
              <a:gd name="connsiteX2352" fmla="*/ 5149088 w 5959916"/>
              <a:gd name="connsiteY2352" fmla="*/ 710377 h 5274968"/>
              <a:gd name="connsiteX2353" fmla="*/ 5122196 w 5959916"/>
              <a:gd name="connsiteY2353" fmla="*/ 741660 h 5274968"/>
              <a:gd name="connsiteX2354" fmla="*/ 5149088 w 5959916"/>
              <a:gd name="connsiteY2354" fmla="*/ 705986 h 5274968"/>
              <a:gd name="connsiteX2355" fmla="*/ 5252817 w 5959916"/>
              <a:gd name="connsiteY2355" fmla="*/ 692814 h 5274968"/>
              <a:gd name="connsiteX2356" fmla="*/ 5257207 w 5959916"/>
              <a:gd name="connsiteY2356" fmla="*/ 728488 h 5274968"/>
              <a:gd name="connsiteX2357" fmla="*/ 5230316 w 5959916"/>
              <a:gd name="connsiteY2357" fmla="*/ 764161 h 5274968"/>
              <a:gd name="connsiteX2358" fmla="*/ 5194641 w 5959916"/>
              <a:gd name="connsiteY2358" fmla="*/ 754832 h 5274968"/>
              <a:gd name="connsiteX2359" fmla="*/ 5252817 w 5959916"/>
              <a:gd name="connsiteY2359" fmla="*/ 692814 h 5274968"/>
              <a:gd name="connsiteX2360" fmla="*/ 2743034 w 5959916"/>
              <a:gd name="connsiteY2360" fmla="*/ 692814 h 5274968"/>
              <a:gd name="connsiteX2361" fmla="*/ 2711752 w 5959916"/>
              <a:gd name="connsiteY2361" fmla="*/ 723549 h 5274968"/>
              <a:gd name="connsiteX2362" fmla="*/ 2707361 w 5959916"/>
              <a:gd name="connsiteY2362" fmla="*/ 701596 h 5274968"/>
              <a:gd name="connsiteX2363" fmla="*/ 2743034 w 5959916"/>
              <a:gd name="connsiteY2363" fmla="*/ 692814 h 5274968"/>
              <a:gd name="connsiteX2364" fmla="*/ 4528710 w 5959916"/>
              <a:gd name="connsiteY2364" fmla="*/ 687326 h 5274968"/>
              <a:gd name="connsiteX2365" fmla="*/ 4552515 w 5959916"/>
              <a:gd name="connsiteY2365" fmla="*/ 688424 h 5274968"/>
              <a:gd name="connsiteX2366" fmla="*/ 4511903 w 5959916"/>
              <a:gd name="connsiteY2366" fmla="*/ 705986 h 5274968"/>
              <a:gd name="connsiteX2367" fmla="*/ 4528710 w 5959916"/>
              <a:gd name="connsiteY2367" fmla="*/ 687326 h 5274968"/>
              <a:gd name="connsiteX2368" fmla="*/ 2136513 w 5959916"/>
              <a:gd name="connsiteY2368" fmla="*/ 681289 h 5274968"/>
              <a:gd name="connsiteX2369" fmla="*/ 2123409 w 5959916"/>
              <a:gd name="connsiteY2369" fmla="*/ 697205 h 5274968"/>
              <a:gd name="connsiteX2370" fmla="*/ 2145911 w 5959916"/>
              <a:gd name="connsiteY2370" fmla="*/ 701596 h 5274968"/>
              <a:gd name="connsiteX2371" fmla="*/ 2136513 w 5959916"/>
              <a:gd name="connsiteY2371" fmla="*/ 681289 h 5274968"/>
              <a:gd name="connsiteX2372" fmla="*/ 5230667 w 5959916"/>
              <a:gd name="connsiteY2372" fmla="*/ 673673 h 5274968"/>
              <a:gd name="connsiteX2373" fmla="*/ 5243487 w 5959916"/>
              <a:gd name="connsiteY2373" fmla="*/ 679642 h 5274968"/>
              <a:gd name="connsiteX2374" fmla="*/ 5198483 w 5959916"/>
              <a:gd name="connsiteY2374" fmla="*/ 692814 h 5274968"/>
              <a:gd name="connsiteX2375" fmla="*/ 5230667 w 5959916"/>
              <a:gd name="connsiteY2375" fmla="*/ 673673 h 5274968"/>
              <a:gd name="connsiteX2376" fmla="*/ 2739836 w 5959916"/>
              <a:gd name="connsiteY2376" fmla="*/ 656437 h 5274968"/>
              <a:gd name="connsiteX2377" fmla="*/ 2666748 w 5959916"/>
              <a:gd name="connsiteY2377" fmla="*/ 710926 h 5274968"/>
              <a:gd name="connsiteX2378" fmla="*/ 2419776 w 5959916"/>
              <a:gd name="connsiteY2378" fmla="*/ 893136 h 5274968"/>
              <a:gd name="connsiteX2379" fmla="*/ 2617354 w 5959916"/>
              <a:gd name="connsiteY2379" fmla="*/ 848680 h 5274968"/>
              <a:gd name="connsiteX2380" fmla="*/ 2792428 w 5959916"/>
              <a:gd name="connsiteY2380" fmla="*/ 688972 h 5274968"/>
              <a:gd name="connsiteX2381" fmla="*/ 2774318 w 5959916"/>
              <a:gd name="connsiteY2381" fmla="*/ 662080 h 5274968"/>
              <a:gd name="connsiteX2382" fmla="*/ 2739836 w 5959916"/>
              <a:gd name="connsiteY2382" fmla="*/ 656437 h 5274968"/>
              <a:gd name="connsiteX2383" fmla="*/ 3555846 w 5959916"/>
              <a:gd name="connsiteY2383" fmla="*/ 622016 h 5274968"/>
              <a:gd name="connsiteX2384" fmla="*/ 3488341 w 5959916"/>
              <a:gd name="connsiteY2384" fmla="*/ 670861 h 5274968"/>
              <a:gd name="connsiteX2385" fmla="*/ 3555846 w 5959916"/>
              <a:gd name="connsiteY2385" fmla="*/ 670861 h 5274968"/>
              <a:gd name="connsiteX2386" fmla="*/ 3555846 w 5959916"/>
              <a:gd name="connsiteY2386" fmla="*/ 622016 h 5274968"/>
              <a:gd name="connsiteX2387" fmla="*/ 4269603 w 5959916"/>
              <a:gd name="connsiteY2387" fmla="*/ 609547 h 5274968"/>
              <a:gd name="connsiteX2388" fmla="*/ 4188643 w 5959916"/>
              <a:gd name="connsiteY2388" fmla="*/ 643968 h 5274968"/>
              <a:gd name="connsiteX2389" fmla="*/ 4184253 w 5959916"/>
              <a:gd name="connsiteY2389" fmla="*/ 675252 h 5274968"/>
              <a:gd name="connsiteX2390" fmla="*/ 4309933 w 5959916"/>
              <a:gd name="connsiteY2390" fmla="*/ 639577 h 5274968"/>
              <a:gd name="connsiteX2391" fmla="*/ 4305542 w 5959916"/>
              <a:gd name="connsiteY2391" fmla="*/ 612685 h 5274968"/>
              <a:gd name="connsiteX2392" fmla="*/ 4269603 w 5959916"/>
              <a:gd name="connsiteY2392" fmla="*/ 609547 h 5274968"/>
              <a:gd name="connsiteX2393" fmla="*/ 5562356 w 5959916"/>
              <a:gd name="connsiteY2393" fmla="*/ 603904 h 5274968"/>
              <a:gd name="connsiteX2394" fmla="*/ 5557966 w 5959916"/>
              <a:gd name="connsiteY2394" fmla="*/ 622016 h 5274968"/>
              <a:gd name="connsiteX2395" fmla="*/ 5508571 w 5959916"/>
              <a:gd name="connsiteY2395" fmla="*/ 639577 h 5274968"/>
              <a:gd name="connsiteX2396" fmla="*/ 5562356 w 5959916"/>
              <a:gd name="connsiteY2396" fmla="*/ 603904 h 5274968"/>
              <a:gd name="connsiteX2397" fmla="*/ 1540008 w 5959916"/>
              <a:gd name="connsiteY2397" fmla="*/ 563840 h 5274968"/>
              <a:gd name="connsiteX2398" fmla="*/ 1504333 w 5959916"/>
              <a:gd name="connsiteY2398" fmla="*/ 585793 h 5274968"/>
              <a:gd name="connsiteX2399" fmla="*/ 1540008 w 5959916"/>
              <a:gd name="connsiteY2399" fmla="*/ 563840 h 5274968"/>
              <a:gd name="connsiteX2400" fmla="*/ 2496471 w 5959916"/>
              <a:gd name="connsiteY2400" fmla="*/ 527993 h 5274968"/>
              <a:gd name="connsiteX2401" fmla="*/ 2505393 w 5959916"/>
              <a:gd name="connsiteY2401" fmla="*/ 533106 h 5274968"/>
              <a:gd name="connsiteX2402" fmla="*/ 2478501 w 5959916"/>
              <a:gd name="connsiteY2402" fmla="*/ 577561 h 5274968"/>
              <a:gd name="connsiteX2403" fmla="*/ 2496471 w 5959916"/>
              <a:gd name="connsiteY2403" fmla="*/ 527993 h 5274968"/>
              <a:gd name="connsiteX2404" fmla="*/ 3995798 w 5959916"/>
              <a:gd name="connsiteY2404" fmla="*/ 452428 h 5274968"/>
              <a:gd name="connsiteX2405" fmla="*/ 3973503 w 5959916"/>
              <a:gd name="connsiteY2405" fmla="*/ 474929 h 5274968"/>
              <a:gd name="connsiteX2406" fmla="*/ 4031678 w 5959916"/>
              <a:gd name="connsiteY2406" fmla="*/ 452977 h 5274968"/>
              <a:gd name="connsiteX2407" fmla="*/ 3995798 w 5959916"/>
              <a:gd name="connsiteY2407" fmla="*/ 452428 h 5274968"/>
              <a:gd name="connsiteX2408" fmla="*/ 4579408 w 5959916"/>
              <a:gd name="connsiteY2408" fmla="*/ 448586 h 5274968"/>
              <a:gd name="connsiteX2409" fmla="*/ 4561296 w 5959916"/>
              <a:gd name="connsiteY2409" fmla="*/ 466149 h 5274968"/>
              <a:gd name="connsiteX2410" fmla="*/ 4579408 w 5959916"/>
              <a:gd name="connsiteY2410" fmla="*/ 448586 h 5274968"/>
              <a:gd name="connsiteX2411" fmla="*/ 3725983 w 5959916"/>
              <a:gd name="connsiteY2411" fmla="*/ 443646 h 5274968"/>
              <a:gd name="connsiteX2412" fmla="*/ 3694700 w 5959916"/>
              <a:gd name="connsiteY2412" fmla="*/ 474929 h 5274968"/>
              <a:gd name="connsiteX2413" fmla="*/ 3712811 w 5959916"/>
              <a:gd name="connsiteY2413" fmla="*/ 461758 h 5274968"/>
              <a:gd name="connsiteX2414" fmla="*/ 3680978 w 5959916"/>
              <a:gd name="connsiteY2414" fmla="*/ 461210 h 5274968"/>
              <a:gd name="connsiteX2415" fmla="*/ 3725983 w 5959916"/>
              <a:gd name="connsiteY2415" fmla="*/ 443646 h 5274968"/>
              <a:gd name="connsiteX2416" fmla="*/ 3281981 w 5959916"/>
              <a:gd name="connsiteY2416" fmla="*/ 381630 h 5274968"/>
              <a:gd name="connsiteX2417" fmla="*/ 3259480 w 5959916"/>
              <a:gd name="connsiteY2417" fmla="*/ 390410 h 5274968"/>
              <a:gd name="connsiteX2418" fmla="*/ 3281981 w 5959916"/>
              <a:gd name="connsiteY2418" fmla="*/ 381630 h 5274968"/>
              <a:gd name="connsiteX2419" fmla="*/ 4177572 w 5959916"/>
              <a:gd name="connsiteY2419" fmla="*/ 380850 h 5274968"/>
              <a:gd name="connsiteX2420" fmla="*/ 4161750 w 5959916"/>
              <a:gd name="connsiteY2420" fmla="*/ 390960 h 5274968"/>
              <a:gd name="connsiteX2421" fmla="*/ 4177572 w 5959916"/>
              <a:gd name="connsiteY2421" fmla="*/ 380850 h 5274968"/>
              <a:gd name="connsiteX2422" fmla="*/ 4408723 w 5959916"/>
              <a:gd name="connsiteY2422" fmla="*/ 328394 h 5274968"/>
              <a:gd name="connsiteX2423" fmla="*/ 4368110 w 5959916"/>
              <a:gd name="connsiteY2423" fmla="*/ 364067 h 5274968"/>
              <a:gd name="connsiteX2424" fmla="*/ 4408723 w 5959916"/>
              <a:gd name="connsiteY2424" fmla="*/ 328394 h 5274968"/>
              <a:gd name="connsiteX2425" fmla="*/ 3239722 w 5959916"/>
              <a:gd name="connsiteY2425" fmla="*/ 279547 h 5274968"/>
              <a:gd name="connsiteX2426" fmla="*/ 3176607 w 5959916"/>
              <a:gd name="connsiteY2426" fmla="*/ 381630 h 5274968"/>
              <a:gd name="connsiteX2427" fmla="*/ 3212280 w 5959916"/>
              <a:gd name="connsiteY2427" fmla="*/ 386020 h 5274968"/>
              <a:gd name="connsiteX2428" fmla="*/ 3275396 w 5959916"/>
              <a:gd name="connsiteY2428" fmla="*/ 479321 h 5274968"/>
              <a:gd name="connsiteX2429" fmla="*/ 3302288 w 5959916"/>
              <a:gd name="connsiteY2429" fmla="*/ 479321 h 5274968"/>
              <a:gd name="connsiteX2430" fmla="*/ 3217221 w 5959916"/>
              <a:gd name="connsiteY2430" fmla="*/ 581402 h 5274968"/>
              <a:gd name="connsiteX2431" fmla="*/ 3244112 w 5959916"/>
              <a:gd name="connsiteY2431" fmla="*/ 661531 h 5274968"/>
              <a:gd name="connsiteX2432" fmla="*/ 3284726 w 5959916"/>
              <a:gd name="connsiteY2432" fmla="*/ 763613 h 5274968"/>
              <a:gd name="connsiteX2433" fmla="*/ 3459802 w 5959916"/>
              <a:gd name="connsiteY2433" fmla="*/ 687875 h 5274968"/>
              <a:gd name="connsiteX2434" fmla="*/ 3424128 w 5959916"/>
              <a:gd name="connsiteY2434" fmla="*/ 670313 h 5274968"/>
              <a:gd name="connsiteX2435" fmla="*/ 3383514 w 5959916"/>
              <a:gd name="connsiteY2435" fmla="*/ 701596 h 5274968"/>
              <a:gd name="connsiteX2436" fmla="*/ 3369794 w 5959916"/>
              <a:gd name="connsiteY2436" fmla="*/ 665922 h 5274968"/>
              <a:gd name="connsiteX2437" fmla="*/ 3454861 w 5959916"/>
              <a:gd name="connsiteY2437" fmla="*/ 648358 h 5274968"/>
              <a:gd name="connsiteX2438" fmla="*/ 3558041 w 5959916"/>
              <a:gd name="connsiteY2438" fmla="*/ 595122 h 5274968"/>
              <a:gd name="connsiteX2439" fmla="*/ 3566823 w 5959916"/>
              <a:gd name="connsiteY2439" fmla="*/ 577561 h 5274968"/>
              <a:gd name="connsiteX2440" fmla="*/ 3629938 w 5959916"/>
              <a:gd name="connsiteY2440" fmla="*/ 577561 h 5274968"/>
              <a:gd name="connsiteX2441" fmla="*/ 3643658 w 5959916"/>
              <a:gd name="connsiteY2441" fmla="*/ 537497 h 5274968"/>
              <a:gd name="connsiteX2442" fmla="*/ 3621156 w 5959916"/>
              <a:gd name="connsiteY2442" fmla="*/ 537497 h 5274968"/>
              <a:gd name="connsiteX2443" fmla="*/ 3634876 w 5959916"/>
              <a:gd name="connsiteY2443" fmla="*/ 524325 h 5274968"/>
              <a:gd name="connsiteX2444" fmla="*/ 3616765 w 5959916"/>
              <a:gd name="connsiteY2444" fmla="*/ 506761 h 5274968"/>
              <a:gd name="connsiteX2445" fmla="*/ 3495475 w 5959916"/>
              <a:gd name="connsiteY2445" fmla="*/ 546827 h 5274968"/>
              <a:gd name="connsiteX2446" fmla="*/ 3517977 w 5959916"/>
              <a:gd name="connsiteY2446" fmla="*/ 538045 h 5274968"/>
              <a:gd name="connsiteX2447" fmla="*/ 3657379 w 5959916"/>
              <a:gd name="connsiteY2447" fmla="*/ 471637 h 5274968"/>
              <a:gd name="connsiteX2448" fmla="*/ 3657379 w 5959916"/>
              <a:gd name="connsiteY2448" fmla="*/ 511701 h 5274968"/>
              <a:gd name="connsiteX2449" fmla="*/ 3679881 w 5959916"/>
              <a:gd name="connsiteY2449" fmla="*/ 516092 h 5274968"/>
              <a:gd name="connsiteX2450" fmla="*/ 3679881 w 5959916"/>
              <a:gd name="connsiteY2450" fmla="*/ 538045 h 5274968"/>
              <a:gd name="connsiteX2451" fmla="*/ 3729274 w 5959916"/>
              <a:gd name="connsiteY2451" fmla="*/ 542435 h 5274968"/>
              <a:gd name="connsiteX2452" fmla="*/ 3809953 w 5959916"/>
              <a:gd name="connsiteY2452" fmla="*/ 555608 h 5274968"/>
              <a:gd name="connsiteX2453" fmla="*/ 3809953 w 5959916"/>
              <a:gd name="connsiteY2453" fmla="*/ 528716 h 5274968"/>
              <a:gd name="connsiteX2454" fmla="*/ 3935635 w 5959916"/>
              <a:gd name="connsiteY2454" fmla="*/ 346505 h 5274968"/>
              <a:gd name="connsiteX2455" fmla="*/ 3976248 w 5959916"/>
              <a:gd name="connsiteY2455" fmla="*/ 346505 h 5274968"/>
              <a:gd name="connsiteX2456" fmla="*/ 3962526 w 5959916"/>
              <a:gd name="connsiteY2456" fmla="*/ 359677 h 5274968"/>
              <a:gd name="connsiteX2457" fmla="*/ 3993809 w 5959916"/>
              <a:gd name="connsiteY2457" fmla="*/ 390960 h 5274968"/>
              <a:gd name="connsiteX2458" fmla="*/ 3975698 w 5959916"/>
              <a:gd name="connsiteY2458" fmla="*/ 426633 h 5274968"/>
              <a:gd name="connsiteX2459" fmla="*/ 4101379 w 5959916"/>
              <a:gd name="connsiteY2459" fmla="*/ 390960 h 5274968"/>
              <a:gd name="connsiteX2460" fmla="*/ 4119491 w 5959916"/>
              <a:gd name="connsiteY2460" fmla="*/ 417852 h 5274968"/>
              <a:gd name="connsiteX2461" fmla="*/ 4133211 w 5959916"/>
              <a:gd name="connsiteY2461" fmla="*/ 413461 h 5274968"/>
              <a:gd name="connsiteX2462" fmla="*/ 4141993 w 5959916"/>
              <a:gd name="connsiteY2462" fmla="*/ 395900 h 5274968"/>
              <a:gd name="connsiteX2463" fmla="*/ 4133211 w 5959916"/>
              <a:gd name="connsiteY2463" fmla="*/ 435964 h 5274968"/>
              <a:gd name="connsiteX2464" fmla="*/ 4168885 w 5959916"/>
              <a:gd name="connsiteY2464" fmla="*/ 453525 h 5274968"/>
              <a:gd name="connsiteX2465" fmla="*/ 4253953 w 5959916"/>
              <a:gd name="connsiteY2465" fmla="*/ 373397 h 5274968"/>
              <a:gd name="connsiteX2466" fmla="*/ 4285236 w 5959916"/>
              <a:gd name="connsiteY2466" fmla="*/ 400289 h 5274968"/>
              <a:gd name="connsiteX2467" fmla="*/ 4262733 w 5959916"/>
              <a:gd name="connsiteY2467" fmla="*/ 413461 h 5274968"/>
              <a:gd name="connsiteX2468" fmla="*/ 4267125 w 5959916"/>
              <a:gd name="connsiteY2468" fmla="*/ 400289 h 5274968"/>
              <a:gd name="connsiteX2469" fmla="*/ 4231452 w 5959916"/>
              <a:gd name="connsiteY2469" fmla="*/ 417852 h 5274968"/>
              <a:gd name="connsiteX2470" fmla="*/ 4262733 w 5959916"/>
              <a:gd name="connsiteY2470" fmla="*/ 449135 h 5274968"/>
              <a:gd name="connsiteX2471" fmla="*/ 4361523 w 5959916"/>
              <a:gd name="connsiteY2471" fmla="*/ 427183 h 5274968"/>
              <a:gd name="connsiteX2472" fmla="*/ 4330240 w 5959916"/>
              <a:gd name="connsiteY2472" fmla="*/ 449135 h 5274968"/>
              <a:gd name="connsiteX2473" fmla="*/ 4393355 w 5959916"/>
              <a:gd name="connsiteY2473" fmla="*/ 453525 h 5274968"/>
              <a:gd name="connsiteX2474" fmla="*/ 4402136 w 5959916"/>
              <a:gd name="connsiteY2474" fmla="*/ 471088 h 5274968"/>
              <a:gd name="connsiteX2475" fmla="*/ 4312128 w 5959916"/>
              <a:gd name="connsiteY2475" fmla="*/ 524325 h 5274968"/>
              <a:gd name="connsiteX2476" fmla="*/ 4451531 w 5959916"/>
              <a:gd name="connsiteY2476" fmla="*/ 497432 h 5274968"/>
              <a:gd name="connsiteX2477" fmla="*/ 4455922 w 5959916"/>
              <a:gd name="connsiteY2477" fmla="*/ 528716 h 5274968"/>
              <a:gd name="connsiteX2478" fmla="*/ 4491595 w 5959916"/>
              <a:gd name="connsiteY2478" fmla="*/ 533106 h 5274968"/>
              <a:gd name="connsiteX2479" fmla="*/ 4477876 w 5959916"/>
              <a:gd name="connsiteY2479" fmla="*/ 550668 h 5274968"/>
              <a:gd name="connsiteX2480" fmla="*/ 4522879 w 5959916"/>
              <a:gd name="connsiteY2480" fmla="*/ 506214 h 5274968"/>
              <a:gd name="connsiteX2481" fmla="*/ 4567882 w 5959916"/>
              <a:gd name="connsiteY2481" fmla="*/ 497432 h 5274968"/>
              <a:gd name="connsiteX2482" fmla="*/ 4563492 w 5959916"/>
              <a:gd name="connsiteY2482" fmla="*/ 510604 h 5274968"/>
              <a:gd name="connsiteX2483" fmla="*/ 4612886 w 5959916"/>
              <a:gd name="connsiteY2483" fmla="*/ 519385 h 5274968"/>
              <a:gd name="connsiteX2484" fmla="*/ 4590385 w 5959916"/>
              <a:gd name="connsiteY2484" fmla="*/ 536947 h 5274968"/>
              <a:gd name="connsiteX2485" fmla="*/ 4675452 w 5959916"/>
              <a:gd name="connsiteY2485" fmla="*/ 545729 h 5274968"/>
              <a:gd name="connsiteX2486" fmla="*/ 4661732 w 5959916"/>
              <a:gd name="connsiteY2486" fmla="*/ 603355 h 5274968"/>
              <a:gd name="connsiteX2487" fmla="*/ 4567333 w 5959916"/>
              <a:gd name="connsiteY2487" fmla="*/ 669763 h 5274968"/>
              <a:gd name="connsiteX2488" fmla="*/ 4585445 w 5959916"/>
              <a:gd name="connsiteY2488" fmla="*/ 656591 h 5274968"/>
              <a:gd name="connsiteX2489" fmla="*/ 4509157 w 5959916"/>
              <a:gd name="connsiteY2489" fmla="*/ 678544 h 5274968"/>
              <a:gd name="connsiteX2490" fmla="*/ 4500377 w 5959916"/>
              <a:gd name="connsiteY2490" fmla="*/ 642871 h 5274968"/>
              <a:gd name="connsiteX2491" fmla="*/ 4531660 w 5959916"/>
              <a:gd name="connsiteY2491" fmla="*/ 585244 h 5274968"/>
              <a:gd name="connsiteX2492" fmla="*/ 4446591 w 5959916"/>
              <a:gd name="connsiteY2492" fmla="*/ 687326 h 5274968"/>
              <a:gd name="connsiteX2493" fmla="*/ 4365914 w 5959916"/>
              <a:gd name="connsiteY2493" fmla="*/ 714218 h 5274968"/>
              <a:gd name="connsiteX2494" fmla="*/ 4217730 w 5959916"/>
              <a:gd name="connsiteY2494" fmla="*/ 803128 h 5274968"/>
              <a:gd name="connsiteX2495" fmla="*/ 4262733 w 5959916"/>
              <a:gd name="connsiteY2495" fmla="*/ 803128 h 5274968"/>
              <a:gd name="connsiteX2496" fmla="*/ 4222121 w 5959916"/>
              <a:gd name="connsiteY2496" fmla="*/ 838802 h 5274968"/>
              <a:gd name="connsiteX2497" fmla="*/ 4352194 w 5959916"/>
              <a:gd name="connsiteY2497" fmla="*/ 789957 h 5274968"/>
              <a:gd name="connsiteX2498" fmla="*/ 4284688 w 5959916"/>
              <a:gd name="connsiteY2498" fmla="*/ 856364 h 5274968"/>
              <a:gd name="connsiteX2499" fmla="*/ 4334082 w 5959916"/>
              <a:gd name="connsiteY2499" fmla="*/ 896429 h 5274968"/>
              <a:gd name="connsiteX2500" fmla="*/ 4509157 w 5959916"/>
              <a:gd name="connsiteY2500" fmla="*/ 820691 h 5274968"/>
              <a:gd name="connsiteX2501" fmla="*/ 4482265 w 5959916"/>
              <a:gd name="connsiteY2501" fmla="*/ 842644 h 5274968"/>
              <a:gd name="connsiteX2502" fmla="*/ 4657341 w 5959916"/>
              <a:gd name="connsiteY2502" fmla="*/ 749344 h 5274968"/>
              <a:gd name="connsiteX2503" fmla="*/ 4536050 w 5959916"/>
              <a:gd name="connsiteY2503" fmla="*/ 855815 h 5274968"/>
              <a:gd name="connsiteX2504" fmla="*/ 4531660 w 5959916"/>
              <a:gd name="connsiteY2504" fmla="*/ 877769 h 5274968"/>
              <a:gd name="connsiteX2505" fmla="*/ 4545380 w 5959916"/>
              <a:gd name="connsiteY2505" fmla="*/ 886550 h 5274968"/>
              <a:gd name="connsiteX2506" fmla="*/ 4545380 w 5959916"/>
              <a:gd name="connsiteY2506" fmla="*/ 899722 h 5274968"/>
              <a:gd name="connsiteX2507" fmla="*/ 4514098 w 5959916"/>
              <a:gd name="connsiteY2507" fmla="*/ 886550 h 5274968"/>
              <a:gd name="connsiteX2508" fmla="*/ 4522879 w 5959916"/>
              <a:gd name="connsiteY2508" fmla="*/ 864596 h 5274968"/>
              <a:gd name="connsiteX2509" fmla="*/ 4469094 w 5959916"/>
              <a:gd name="connsiteY2509" fmla="*/ 877769 h 5274968"/>
              <a:gd name="connsiteX2510" fmla="*/ 4464704 w 5959916"/>
              <a:gd name="connsiteY2510" fmla="*/ 855815 h 5274968"/>
              <a:gd name="connsiteX2511" fmla="*/ 4406527 w 5959916"/>
              <a:gd name="connsiteY2511" fmla="*/ 900270 h 5274968"/>
              <a:gd name="connsiteX2512" fmla="*/ 4357133 w 5959916"/>
              <a:gd name="connsiteY2512" fmla="*/ 917833 h 5274968"/>
              <a:gd name="connsiteX2513" fmla="*/ 4365914 w 5959916"/>
              <a:gd name="connsiteY2513" fmla="*/ 944726 h 5274968"/>
              <a:gd name="connsiteX2514" fmla="*/ 4330240 w 5959916"/>
              <a:gd name="connsiteY2514" fmla="*/ 976008 h 5274968"/>
              <a:gd name="connsiteX2515" fmla="*/ 4334630 w 5959916"/>
              <a:gd name="connsiteY2515" fmla="*/ 984790 h 5274968"/>
              <a:gd name="connsiteX2516" fmla="*/ 4370304 w 5959916"/>
              <a:gd name="connsiteY2516" fmla="*/ 971618 h 5274968"/>
              <a:gd name="connsiteX2517" fmla="*/ 4370304 w 5959916"/>
              <a:gd name="connsiteY2517" fmla="*/ 1002902 h 5274968"/>
              <a:gd name="connsiteX2518" fmla="*/ 4477876 w 5959916"/>
              <a:gd name="connsiteY2518" fmla="*/ 962837 h 5274968"/>
              <a:gd name="connsiteX2519" fmla="*/ 4477876 w 5959916"/>
              <a:gd name="connsiteY2519" fmla="*/ 984790 h 5274968"/>
              <a:gd name="connsiteX2520" fmla="*/ 4576663 w 5959916"/>
              <a:gd name="connsiteY2520" fmla="*/ 953507 h 5274968"/>
              <a:gd name="connsiteX2521" fmla="*/ 4657341 w 5959916"/>
              <a:gd name="connsiteY2521" fmla="*/ 891488 h 5274968"/>
              <a:gd name="connsiteX2522" fmla="*/ 4648560 w 5959916"/>
              <a:gd name="connsiteY2522" fmla="*/ 904661 h 5274968"/>
              <a:gd name="connsiteX2523" fmla="*/ 4720456 w 5959916"/>
              <a:gd name="connsiteY2523" fmla="*/ 904661 h 5274968"/>
              <a:gd name="connsiteX2524" fmla="*/ 4679842 w 5959916"/>
              <a:gd name="connsiteY2524" fmla="*/ 984790 h 5274968"/>
              <a:gd name="connsiteX2525" fmla="*/ 4697955 w 5959916"/>
              <a:gd name="connsiteY2525" fmla="*/ 1002352 h 5274968"/>
              <a:gd name="connsiteX2526" fmla="*/ 4724846 w 5959916"/>
              <a:gd name="connsiteY2526" fmla="*/ 980399 h 5274968"/>
              <a:gd name="connsiteX2527" fmla="*/ 4702345 w 5959916"/>
              <a:gd name="connsiteY2527" fmla="*/ 1011683 h 5274968"/>
              <a:gd name="connsiteX2528" fmla="*/ 4792351 w 5959916"/>
              <a:gd name="connsiteY2528" fmla="*/ 1002902 h 5274968"/>
              <a:gd name="connsiteX2529" fmla="*/ 4765460 w 5959916"/>
              <a:gd name="connsiteY2529" fmla="*/ 958447 h 5274968"/>
              <a:gd name="connsiteX2530" fmla="*/ 4886751 w 5959916"/>
              <a:gd name="connsiteY2530" fmla="*/ 909600 h 5274968"/>
              <a:gd name="connsiteX2531" fmla="*/ 4864248 w 5959916"/>
              <a:gd name="connsiteY2531" fmla="*/ 927164 h 5274968"/>
              <a:gd name="connsiteX2532" fmla="*/ 4877969 w 5959916"/>
              <a:gd name="connsiteY2532" fmla="*/ 958447 h 5274968"/>
              <a:gd name="connsiteX2533" fmla="*/ 4936145 w 5959916"/>
              <a:gd name="connsiteY2533" fmla="*/ 962837 h 5274968"/>
              <a:gd name="connsiteX2534" fmla="*/ 4886751 w 5959916"/>
              <a:gd name="connsiteY2534" fmla="*/ 1069309 h 5274968"/>
              <a:gd name="connsiteX2535" fmla="*/ 4859858 w 5959916"/>
              <a:gd name="connsiteY2535" fmla="*/ 1118155 h 5274968"/>
              <a:gd name="connsiteX2536" fmla="*/ 4944926 w 5959916"/>
              <a:gd name="connsiteY2536" fmla="*/ 1096201 h 5274968"/>
              <a:gd name="connsiteX2537" fmla="*/ 4931206 w 5959916"/>
              <a:gd name="connsiteY2537" fmla="*/ 1074249 h 5274968"/>
              <a:gd name="connsiteX2538" fmla="*/ 5097499 w 5959916"/>
              <a:gd name="connsiteY2538" fmla="*/ 1061077 h 5274968"/>
              <a:gd name="connsiteX2539" fmla="*/ 5039324 w 5959916"/>
              <a:gd name="connsiteY2539" fmla="*/ 1132424 h 5274968"/>
              <a:gd name="connsiteX2540" fmla="*/ 5074997 w 5959916"/>
              <a:gd name="connsiteY2540" fmla="*/ 1154378 h 5274968"/>
              <a:gd name="connsiteX2541" fmla="*/ 5029994 w 5959916"/>
              <a:gd name="connsiteY2541" fmla="*/ 1212005 h 5274968"/>
              <a:gd name="connsiteX2542" fmla="*/ 5034384 w 5959916"/>
              <a:gd name="connsiteY2542" fmla="*/ 1220785 h 5274968"/>
              <a:gd name="connsiteX2543" fmla="*/ 5052495 w 5959916"/>
              <a:gd name="connsiteY2543" fmla="*/ 1220785 h 5274968"/>
              <a:gd name="connsiteX2544" fmla="*/ 5056887 w 5959916"/>
              <a:gd name="connsiteY2544" fmla="*/ 1242738 h 5274968"/>
              <a:gd name="connsiteX2545" fmla="*/ 5034384 w 5959916"/>
              <a:gd name="connsiteY2545" fmla="*/ 1233957 h 5274968"/>
              <a:gd name="connsiteX2546" fmla="*/ 4949316 w 5959916"/>
              <a:gd name="connsiteY2546" fmla="*/ 1278411 h 5274968"/>
              <a:gd name="connsiteX2547" fmla="*/ 4976208 w 5959916"/>
              <a:gd name="connsiteY2547" fmla="*/ 1278411 h 5274968"/>
              <a:gd name="connsiteX2548" fmla="*/ 4895531 w 5959916"/>
              <a:gd name="connsiteY2548" fmla="*/ 1340430 h 5274968"/>
              <a:gd name="connsiteX2549" fmla="*/ 4891141 w 5959916"/>
              <a:gd name="connsiteY2549" fmla="*/ 1367322 h 5274968"/>
              <a:gd name="connsiteX2550" fmla="*/ 4873030 w 5959916"/>
              <a:gd name="connsiteY2550" fmla="*/ 1349759 h 5274968"/>
              <a:gd name="connsiteX2551" fmla="*/ 4805523 w 5959916"/>
              <a:gd name="connsiteY2551" fmla="*/ 1407386 h 5274968"/>
              <a:gd name="connsiteX2552" fmla="*/ 4854917 w 5959916"/>
              <a:gd name="connsiteY2552" fmla="*/ 1420558 h 5274968"/>
              <a:gd name="connsiteX2553" fmla="*/ 4949316 w 5959916"/>
              <a:gd name="connsiteY2553" fmla="*/ 1393666 h 5274968"/>
              <a:gd name="connsiteX2554" fmla="*/ 4984990 w 5959916"/>
              <a:gd name="connsiteY2554" fmla="*/ 1371713 h 5274968"/>
              <a:gd name="connsiteX2555" fmla="*/ 5011882 w 5959916"/>
              <a:gd name="connsiteY2555" fmla="*/ 1349759 h 5274968"/>
              <a:gd name="connsiteX2556" fmla="*/ 5115062 w 5959916"/>
              <a:gd name="connsiteY2556" fmla="*/ 1371713 h 5274968"/>
              <a:gd name="connsiteX2557" fmla="*/ 5150736 w 5959916"/>
              <a:gd name="connsiteY2557" fmla="*/ 1336039 h 5274968"/>
              <a:gd name="connsiteX2558" fmla="*/ 5240744 w 5959916"/>
              <a:gd name="connsiteY2558" fmla="*/ 1318477 h 5274968"/>
              <a:gd name="connsiteX2559" fmla="*/ 5200131 w 5959916"/>
              <a:gd name="connsiteY2559" fmla="*/ 1367322 h 5274968"/>
              <a:gd name="connsiteX2560" fmla="*/ 5110123 w 5959916"/>
              <a:gd name="connsiteY2560" fmla="*/ 1398605 h 5274968"/>
              <a:gd name="connsiteX2561" fmla="*/ 5137016 w 5959916"/>
              <a:gd name="connsiteY2561" fmla="*/ 1381043 h 5274968"/>
              <a:gd name="connsiteX2562" fmla="*/ 5056338 w 5959916"/>
              <a:gd name="connsiteY2562" fmla="*/ 1434278 h 5274968"/>
              <a:gd name="connsiteX2563" fmla="*/ 4984441 w 5959916"/>
              <a:gd name="connsiteY2563" fmla="*/ 1474343 h 5274968"/>
              <a:gd name="connsiteX2564" fmla="*/ 4988832 w 5959916"/>
              <a:gd name="connsiteY2564" fmla="*/ 1501237 h 5274968"/>
              <a:gd name="connsiteX2565" fmla="*/ 5038226 w 5959916"/>
              <a:gd name="connsiteY2565" fmla="*/ 1523189 h 5274968"/>
              <a:gd name="connsiteX2566" fmla="*/ 5056338 w 5959916"/>
              <a:gd name="connsiteY2566" fmla="*/ 1554473 h 5274968"/>
              <a:gd name="connsiteX2567" fmla="*/ 5002553 w 5959916"/>
              <a:gd name="connsiteY2567" fmla="*/ 1607708 h 5274968"/>
              <a:gd name="connsiteX2568" fmla="*/ 4980051 w 5959916"/>
              <a:gd name="connsiteY2568" fmla="*/ 1590145 h 5274968"/>
              <a:gd name="connsiteX2569" fmla="*/ 4930656 w 5959916"/>
              <a:gd name="connsiteY2569" fmla="*/ 1612099 h 5274968"/>
              <a:gd name="connsiteX2570" fmla="*/ 4921874 w 5959916"/>
              <a:gd name="connsiteY2570" fmla="*/ 1634052 h 5274968"/>
              <a:gd name="connsiteX2571" fmla="*/ 4930656 w 5959916"/>
              <a:gd name="connsiteY2571" fmla="*/ 1647224 h 5274968"/>
              <a:gd name="connsiteX2572" fmla="*/ 4899372 w 5959916"/>
              <a:gd name="connsiteY2572" fmla="*/ 1669177 h 5274968"/>
              <a:gd name="connsiteX2573" fmla="*/ 4764911 w 5959916"/>
              <a:gd name="connsiteY2573" fmla="*/ 1731194 h 5274968"/>
              <a:gd name="connsiteX2574" fmla="*/ 4773691 w 5959916"/>
              <a:gd name="connsiteY2574" fmla="*/ 1758086 h 5274968"/>
              <a:gd name="connsiteX2575" fmla="*/ 4863699 w 5959916"/>
              <a:gd name="connsiteY2575" fmla="*/ 1700459 h 5274968"/>
              <a:gd name="connsiteX2576" fmla="*/ 4989381 w 5959916"/>
              <a:gd name="connsiteY2576" fmla="*/ 1642834 h 5274968"/>
              <a:gd name="connsiteX2577" fmla="*/ 5115062 w 5959916"/>
              <a:gd name="connsiteY2577" fmla="*/ 1593987 h 5274968"/>
              <a:gd name="connsiteX2578" fmla="*/ 5119453 w 5959916"/>
              <a:gd name="connsiteY2578" fmla="*/ 1625270 h 5274968"/>
              <a:gd name="connsiteX2579" fmla="*/ 5160066 w 5959916"/>
              <a:gd name="connsiteY2579" fmla="*/ 1603317 h 5274968"/>
              <a:gd name="connsiteX2580" fmla="*/ 5178177 w 5959916"/>
              <a:gd name="connsiteY2580" fmla="*/ 1612099 h 5274968"/>
              <a:gd name="connsiteX2581" fmla="*/ 5231962 w 5959916"/>
              <a:gd name="connsiteY2581" fmla="*/ 1585206 h 5274968"/>
              <a:gd name="connsiteX2582" fmla="*/ 5196287 w 5959916"/>
              <a:gd name="connsiteY2582" fmla="*/ 1625270 h 5274968"/>
              <a:gd name="connsiteX2583" fmla="*/ 5218790 w 5959916"/>
              <a:gd name="connsiteY2583" fmla="*/ 1629661 h 5274968"/>
              <a:gd name="connsiteX2584" fmla="*/ 5183117 w 5959916"/>
              <a:gd name="connsiteY2584" fmla="*/ 1682898 h 5274968"/>
              <a:gd name="connsiteX2585" fmla="*/ 5201228 w 5959916"/>
              <a:gd name="connsiteY2585" fmla="*/ 1687289 h 5274968"/>
              <a:gd name="connsiteX2586" fmla="*/ 5106830 w 5959916"/>
              <a:gd name="connsiteY2586" fmla="*/ 1758636 h 5274968"/>
              <a:gd name="connsiteX2587" fmla="*/ 5147444 w 5959916"/>
              <a:gd name="connsiteY2587" fmla="*/ 1758636 h 5274968"/>
              <a:gd name="connsiteX2588" fmla="*/ 5098049 w 5959916"/>
              <a:gd name="connsiteY2588" fmla="*/ 1789919 h 5274968"/>
              <a:gd name="connsiteX2589" fmla="*/ 5102438 w 5959916"/>
              <a:gd name="connsiteY2589" fmla="*/ 1763026 h 5274968"/>
              <a:gd name="connsiteX2590" fmla="*/ 5084327 w 5959916"/>
              <a:gd name="connsiteY2590" fmla="*/ 1767417 h 5274968"/>
              <a:gd name="connsiteX2591" fmla="*/ 5102438 w 5959916"/>
              <a:gd name="connsiteY2591" fmla="*/ 1745464 h 5274968"/>
              <a:gd name="connsiteX2592" fmla="*/ 5084327 w 5959916"/>
              <a:gd name="connsiteY2592" fmla="*/ 1745464 h 5274968"/>
              <a:gd name="connsiteX2593" fmla="*/ 5106830 w 5959916"/>
              <a:gd name="connsiteY2593" fmla="*/ 1701009 h 5274968"/>
              <a:gd name="connsiteX2594" fmla="*/ 5106067 w 5959916"/>
              <a:gd name="connsiteY2594" fmla="*/ 1695384 h 5274968"/>
              <a:gd name="connsiteX2595" fmla="*/ 5102478 w 5959916"/>
              <a:gd name="connsiteY2595" fmla="*/ 1695483 h 5274968"/>
              <a:gd name="connsiteX2596" fmla="*/ 5102782 w 5959916"/>
              <a:gd name="connsiteY2596" fmla="*/ 1686739 h 5274968"/>
              <a:gd name="connsiteX2597" fmla="*/ 5106830 w 5959916"/>
              <a:gd name="connsiteY2597" fmla="*/ 1696618 h 5274968"/>
              <a:gd name="connsiteX2598" fmla="*/ 5102438 w 5959916"/>
              <a:gd name="connsiteY2598" fmla="*/ 1665335 h 5274968"/>
              <a:gd name="connsiteX2599" fmla="*/ 5012430 w 5959916"/>
              <a:gd name="connsiteY2599" fmla="*/ 1709790 h 5274968"/>
              <a:gd name="connsiteX2600" fmla="*/ 5016822 w 5959916"/>
              <a:gd name="connsiteY2600" fmla="*/ 1718572 h 5274968"/>
              <a:gd name="connsiteX2601" fmla="*/ 5052495 w 5959916"/>
              <a:gd name="connsiteY2601" fmla="*/ 1709790 h 5274968"/>
              <a:gd name="connsiteX2602" fmla="*/ 5021212 w 5959916"/>
              <a:gd name="connsiteY2602" fmla="*/ 1763026 h 5274968"/>
              <a:gd name="connsiteX2603" fmla="*/ 4985539 w 5959916"/>
              <a:gd name="connsiteY2603" fmla="*/ 1767417 h 5274968"/>
              <a:gd name="connsiteX2604" fmla="*/ 4981149 w 5959916"/>
              <a:gd name="connsiteY2604" fmla="*/ 1754245 h 5274968"/>
              <a:gd name="connsiteX2605" fmla="*/ 4931754 w 5959916"/>
              <a:gd name="connsiteY2605" fmla="*/ 1794309 h 5274968"/>
              <a:gd name="connsiteX2606" fmla="*/ 4918034 w 5959916"/>
              <a:gd name="connsiteY2606" fmla="*/ 1772356 h 5274968"/>
              <a:gd name="connsiteX2607" fmla="*/ 4967427 w 5959916"/>
              <a:gd name="connsiteY2607" fmla="*/ 1736682 h 5274968"/>
              <a:gd name="connsiteX2608" fmla="*/ 4904312 w 5959916"/>
              <a:gd name="connsiteY2608" fmla="*/ 1776747 h 5274968"/>
              <a:gd name="connsiteX2609" fmla="*/ 4819244 w 5959916"/>
              <a:gd name="connsiteY2609" fmla="*/ 1821201 h 5274968"/>
              <a:gd name="connsiteX2610" fmla="*/ 4635388 w 5959916"/>
              <a:gd name="connsiteY2610" fmla="*/ 1910112 h 5274968"/>
              <a:gd name="connsiteX2611" fmla="*/ 4639779 w 5959916"/>
              <a:gd name="connsiteY2611" fmla="*/ 1892549 h 5274968"/>
              <a:gd name="connsiteX2612" fmla="*/ 4460312 w 5959916"/>
              <a:gd name="connsiteY2612" fmla="*/ 1972678 h 5274968"/>
              <a:gd name="connsiteX2613" fmla="*/ 4437811 w 5959916"/>
              <a:gd name="connsiteY2613" fmla="*/ 1999571 h 5274968"/>
              <a:gd name="connsiteX2614" fmla="*/ 4379634 w 5959916"/>
              <a:gd name="connsiteY2614" fmla="*/ 2057197 h 5274968"/>
              <a:gd name="connsiteX2615" fmla="*/ 4402136 w 5959916"/>
              <a:gd name="connsiteY2615" fmla="*/ 2057197 h 5274968"/>
              <a:gd name="connsiteX2616" fmla="*/ 4402136 w 5959916"/>
              <a:gd name="connsiteY2616" fmla="*/ 2074760 h 5274968"/>
              <a:gd name="connsiteX2617" fmla="*/ 4424638 w 5959916"/>
              <a:gd name="connsiteY2617" fmla="*/ 2083541 h 5274968"/>
              <a:gd name="connsiteX2618" fmla="*/ 4478424 w 5959916"/>
              <a:gd name="connsiteY2618" fmla="*/ 2025914 h 5274968"/>
              <a:gd name="connsiteX2619" fmla="*/ 4474032 w 5959916"/>
              <a:gd name="connsiteY2619" fmla="*/ 2047867 h 5274968"/>
              <a:gd name="connsiteX2620" fmla="*/ 4514646 w 5959916"/>
              <a:gd name="connsiteY2620" fmla="*/ 2043476 h 5274968"/>
              <a:gd name="connsiteX2621" fmla="*/ 4411466 w 5959916"/>
              <a:gd name="connsiteY2621" fmla="*/ 2114824 h 5274968"/>
              <a:gd name="connsiteX2622" fmla="*/ 4397745 w 5959916"/>
              <a:gd name="connsiteY2622" fmla="*/ 2110434 h 5274968"/>
              <a:gd name="connsiteX2623" fmla="*/ 4348351 w 5959916"/>
              <a:gd name="connsiteY2623" fmla="*/ 2212515 h 5274968"/>
              <a:gd name="connsiteX2624" fmla="*/ 4402136 w 5959916"/>
              <a:gd name="connsiteY2624" fmla="*/ 2199343 h 5274968"/>
              <a:gd name="connsiteX2625" fmla="*/ 4388416 w 5959916"/>
              <a:gd name="connsiteY2625" fmla="*/ 2163670 h 5274968"/>
              <a:gd name="connsiteX2626" fmla="*/ 4429029 w 5959916"/>
              <a:gd name="connsiteY2626" fmla="*/ 2114824 h 5274968"/>
              <a:gd name="connsiteX2627" fmla="*/ 4487205 w 5959916"/>
              <a:gd name="connsiteY2627" fmla="*/ 2092871 h 5274968"/>
              <a:gd name="connsiteX2628" fmla="*/ 4464704 w 5959916"/>
              <a:gd name="connsiteY2628" fmla="*/ 2146107 h 5274968"/>
              <a:gd name="connsiteX2629" fmla="*/ 4469094 w 5959916"/>
              <a:gd name="connsiteY2629" fmla="*/ 2159279 h 5274968"/>
              <a:gd name="connsiteX2630" fmla="*/ 4460312 w 5959916"/>
              <a:gd name="connsiteY2630" fmla="*/ 2159279 h 5274968"/>
              <a:gd name="connsiteX2631" fmla="*/ 4469094 w 5959916"/>
              <a:gd name="connsiteY2631" fmla="*/ 2159279 h 5274968"/>
              <a:gd name="connsiteX2632" fmla="*/ 4590385 w 5959916"/>
              <a:gd name="connsiteY2632" fmla="*/ 2114824 h 5274968"/>
              <a:gd name="connsiteX2633" fmla="*/ 4653500 w 5959916"/>
              <a:gd name="connsiteY2633" fmla="*/ 2087932 h 5274968"/>
              <a:gd name="connsiteX2634" fmla="*/ 4653500 w 5959916"/>
              <a:gd name="connsiteY2634" fmla="*/ 2061039 h 5274968"/>
              <a:gd name="connsiteX2635" fmla="*/ 4689173 w 5959916"/>
              <a:gd name="connsiteY2635" fmla="*/ 2039086 h 5274968"/>
              <a:gd name="connsiteX2636" fmla="*/ 4680391 w 5959916"/>
              <a:gd name="connsiteY2636" fmla="*/ 2061039 h 5274968"/>
              <a:gd name="connsiteX2637" fmla="*/ 4747898 w 5959916"/>
              <a:gd name="connsiteY2637" fmla="*/ 2043476 h 5274968"/>
              <a:gd name="connsiteX2638" fmla="*/ 4729786 w 5959916"/>
              <a:gd name="connsiteY2638" fmla="*/ 2061039 h 5274968"/>
              <a:gd name="connsiteX2639" fmla="*/ 4792901 w 5959916"/>
              <a:gd name="connsiteY2639" fmla="*/ 2043476 h 5274968"/>
              <a:gd name="connsiteX2640" fmla="*/ 4712223 w 5959916"/>
              <a:gd name="connsiteY2640" fmla="*/ 2141168 h 5274968"/>
              <a:gd name="connsiteX2641" fmla="*/ 4792901 w 5959916"/>
              <a:gd name="connsiteY2641" fmla="*/ 2101104 h 5274968"/>
              <a:gd name="connsiteX2642" fmla="*/ 4788511 w 5959916"/>
              <a:gd name="connsiteY2642" fmla="*/ 2141168 h 5274968"/>
              <a:gd name="connsiteX2643" fmla="*/ 4864798 w 5959916"/>
              <a:gd name="connsiteY2643" fmla="*/ 2114275 h 5274968"/>
              <a:gd name="connsiteX2644" fmla="*/ 4856016 w 5959916"/>
              <a:gd name="connsiteY2644" fmla="*/ 2052258 h 5274968"/>
              <a:gd name="connsiteX2645" fmla="*/ 4946024 w 5959916"/>
              <a:gd name="connsiteY2645" fmla="*/ 2025366 h 5274968"/>
              <a:gd name="connsiteX2646" fmla="*/ 4892239 w 5959916"/>
              <a:gd name="connsiteY2646" fmla="*/ 2096713 h 5274968"/>
              <a:gd name="connsiteX2647" fmla="*/ 4923522 w 5959916"/>
              <a:gd name="connsiteY2647" fmla="*/ 2087932 h 5274968"/>
              <a:gd name="connsiteX2648" fmla="*/ 4919131 w 5959916"/>
              <a:gd name="connsiteY2648" fmla="*/ 2123605 h 5274968"/>
              <a:gd name="connsiteX2649" fmla="*/ 4954805 w 5959916"/>
              <a:gd name="connsiteY2649" fmla="*/ 2132387 h 5274968"/>
              <a:gd name="connsiteX2650" fmla="*/ 4869736 w 5959916"/>
              <a:gd name="connsiteY2650" fmla="*/ 2159279 h 5274968"/>
              <a:gd name="connsiteX2651" fmla="*/ 4654047 w 5959916"/>
              <a:gd name="connsiteY2651" fmla="*/ 2283863 h 5274968"/>
              <a:gd name="connsiteX2652" fmla="*/ 4788511 w 5959916"/>
              <a:gd name="connsiteY2652" fmla="*/ 2239407 h 5274968"/>
              <a:gd name="connsiteX2653" fmla="*/ 4815403 w 5959916"/>
              <a:gd name="connsiteY2653" fmla="*/ 2217454 h 5274968"/>
              <a:gd name="connsiteX2654" fmla="*/ 4806621 w 5959916"/>
              <a:gd name="connsiteY2654" fmla="*/ 2208673 h 5274968"/>
              <a:gd name="connsiteX2655" fmla="*/ 4829124 w 5959916"/>
              <a:gd name="connsiteY2655" fmla="*/ 2181781 h 5274968"/>
              <a:gd name="connsiteX2656" fmla="*/ 4851626 w 5959916"/>
              <a:gd name="connsiteY2656" fmla="*/ 2172999 h 5274968"/>
              <a:gd name="connsiteX2657" fmla="*/ 4865346 w 5959916"/>
              <a:gd name="connsiteY2657" fmla="*/ 2186171 h 5274968"/>
              <a:gd name="connsiteX2658" fmla="*/ 4991027 w 5959916"/>
              <a:gd name="connsiteY2658" fmla="*/ 2137326 h 5274968"/>
              <a:gd name="connsiteX2659" fmla="*/ 4959744 w 5959916"/>
              <a:gd name="connsiteY2659" fmla="*/ 2164218 h 5274968"/>
              <a:gd name="connsiteX2660" fmla="*/ 4874676 w 5959916"/>
              <a:gd name="connsiteY2660" fmla="*/ 2221845 h 5274968"/>
              <a:gd name="connsiteX2661" fmla="*/ 4879066 w 5959916"/>
              <a:gd name="connsiteY2661" fmla="*/ 2226235 h 5274968"/>
              <a:gd name="connsiteX2662" fmla="*/ 4910350 w 5959916"/>
              <a:gd name="connsiteY2662" fmla="*/ 2199343 h 5274968"/>
              <a:gd name="connsiteX2663" fmla="*/ 4914741 w 5959916"/>
              <a:gd name="connsiteY2663" fmla="*/ 2212515 h 5274968"/>
              <a:gd name="connsiteX2664" fmla="*/ 4995417 w 5959916"/>
              <a:gd name="connsiteY2664" fmla="*/ 2185623 h 5274968"/>
              <a:gd name="connsiteX2665" fmla="*/ 4977307 w 5959916"/>
              <a:gd name="connsiteY2665" fmla="*/ 2158730 h 5274968"/>
              <a:gd name="connsiteX2666" fmla="*/ 5012981 w 5959916"/>
              <a:gd name="connsiteY2666" fmla="*/ 2154340 h 5274968"/>
              <a:gd name="connsiteX2667" fmla="*/ 5004199 w 5959916"/>
              <a:gd name="connsiteY2667" fmla="*/ 2167511 h 5274968"/>
              <a:gd name="connsiteX2668" fmla="*/ 5039872 w 5959916"/>
              <a:gd name="connsiteY2668" fmla="*/ 2154340 h 5274968"/>
              <a:gd name="connsiteX2669" fmla="*/ 5039872 w 5959916"/>
              <a:gd name="connsiteY2669" fmla="*/ 2163120 h 5274968"/>
              <a:gd name="connsiteX2670" fmla="*/ 5062375 w 5959916"/>
              <a:gd name="connsiteY2670" fmla="*/ 2145558 h 5274968"/>
              <a:gd name="connsiteX2671" fmla="*/ 5039872 w 5959916"/>
              <a:gd name="connsiteY2671" fmla="*/ 2132387 h 5274968"/>
              <a:gd name="connsiteX2672" fmla="*/ 5044264 w 5959916"/>
              <a:gd name="connsiteY2672" fmla="*/ 2110434 h 5274968"/>
              <a:gd name="connsiteX2673" fmla="*/ 5021761 w 5959916"/>
              <a:gd name="connsiteY2673" fmla="*/ 2114824 h 5274968"/>
              <a:gd name="connsiteX2674" fmla="*/ 5026152 w 5959916"/>
              <a:gd name="connsiteY2674" fmla="*/ 2106043 h 5274968"/>
              <a:gd name="connsiteX2675" fmla="*/ 5061825 w 5959916"/>
              <a:gd name="connsiteY2675" fmla="*/ 2088479 h 5274968"/>
              <a:gd name="connsiteX2676" fmla="*/ 5061825 w 5959916"/>
              <a:gd name="connsiteY2676" fmla="*/ 2106043 h 5274968"/>
              <a:gd name="connsiteX2677" fmla="*/ 5142503 w 5959916"/>
              <a:gd name="connsiteY2677" fmla="*/ 2044025 h 5274968"/>
              <a:gd name="connsiteX2678" fmla="*/ 5093109 w 5959916"/>
              <a:gd name="connsiteY2678" fmla="*/ 2088479 h 5274968"/>
              <a:gd name="connsiteX2679" fmla="*/ 5138112 w 5959916"/>
              <a:gd name="connsiteY2679" fmla="*/ 2084090 h 5274968"/>
              <a:gd name="connsiteX2680" fmla="*/ 5120002 w 5959916"/>
              <a:gd name="connsiteY2680" fmla="*/ 2119763 h 5274968"/>
              <a:gd name="connsiteX2681" fmla="*/ 5151284 w 5959916"/>
              <a:gd name="connsiteY2681" fmla="*/ 2124154 h 5274968"/>
              <a:gd name="connsiteX2682" fmla="*/ 5151284 w 5959916"/>
              <a:gd name="connsiteY2682" fmla="*/ 2155438 h 5274968"/>
              <a:gd name="connsiteX2683" fmla="*/ 5165005 w 5959916"/>
              <a:gd name="connsiteY2683" fmla="*/ 2168610 h 5274968"/>
              <a:gd name="connsiteX2684" fmla="*/ 5191897 w 5959916"/>
              <a:gd name="connsiteY2684" fmla="*/ 2164218 h 5274968"/>
              <a:gd name="connsiteX2685" fmla="*/ 5241291 w 5959916"/>
              <a:gd name="connsiteY2685" fmla="*/ 2226235 h 5274968"/>
              <a:gd name="connsiteX2686" fmla="*/ 5245682 w 5959916"/>
              <a:gd name="connsiteY2686" fmla="*/ 2261910 h 5274968"/>
              <a:gd name="connsiteX2687" fmla="*/ 5268184 w 5959916"/>
              <a:gd name="connsiteY2687" fmla="*/ 2253128 h 5274968"/>
              <a:gd name="connsiteX2688" fmla="*/ 5313188 w 5959916"/>
              <a:gd name="connsiteY2688" fmla="*/ 2208673 h 5274968"/>
              <a:gd name="connsiteX2689" fmla="*/ 5268184 w 5959916"/>
              <a:gd name="connsiteY2689" fmla="*/ 2226235 h 5274968"/>
              <a:gd name="connsiteX2690" fmla="*/ 5295077 w 5959916"/>
              <a:gd name="connsiteY2690" fmla="*/ 2194952 h 5274968"/>
              <a:gd name="connsiteX2691" fmla="*/ 5290686 w 5959916"/>
              <a:gd name="connsiteY2691" fmla="*/ 2172999 h 5274968"/>
              <a:gd name="connsiteX2692" fmla="*/ 5308796 w 5959916"/>
              <a:gd name="connsiteY2692" fmla="*/ 2146107 h 5274968"/>
              <a:gd name="connsiteX2693" fmla="*/ 5326909 w 5959916"/>
              <a:gd name="connsiteY2693" fmla="*/ 2168060 h 5274968"/>
              <a:gd name="connsiteX2694" fmla="*/ 5358191 w 5959916"/>
              <a:gd name="connsiteY2694" fmla="*/ 2154888 h 5274968"/>
              <a:gd name="connsiteX2695" fmla="*/ 5362583 w 5959916"/>
              <a:gd name="connsiteY2695" fmla="*/ 2163670 h 5274968"/>
              <a:gd name="connsiteX2696" fmla="*/ 5407586 w 5959916"/>
              <a:gd name="connsiteY2696" fmla="*/ 2150498 h 5274968"/>
              <a:gd name="connsiteX2697" fmla="*/ 5317579 w 5959916"/>
              <a:gd name="connsiteY2697" fmla="*/ 2208124 h 5274968"/>
              <a:gd name="connsiteX2698" fmla="*/ 5317579 w 5959916"/>
              <a:gd name="connsiteY2698" fmla="*/ 2235017 h 5274968"/>
              <a:gd name="connsiteX2699" fmla="*/ 5353254 w 5959916"/>
              <a:gd name="connsiteY2699" fmla="*/ 2226235 h 5274968"/>
              <a:gd name="connsiteX2700" fmla="*/ 5402648 w 5959916"/>
              <a:gd name="connsiteY2700" fmla="*/ 2235017 h 5274968"/>
              <a:gd name="connsiteX2701" fmla="*/ 5388927 w 5959916"/>
              <a:gd name="connsiteY2701" fmla="*/ 2186171 h 5274968"/>
              <a:gd name="connsiteX2702" fmla="*/ 5424600 w 5959916"/>
              <a:gd name="connsiteY2702" fmla="*/ 2172999 h 5274968"/>
              <a:gd name="connsiteX2703" fmla="*/ 5428990 w 5959916"/>
              <a:gd name="connsiteY2703" fmla="*/ 2124154 h 5274968"/>
              <a:gd name="connsiteX2704" fmla="*/ 5577174 w 5959916"/>
              <a:gd name="connsiteY2704" fmla="*/ 2048415 h 5274968"/>
              <a:gd name="connsiteX2705" fmla="*/ 5585955 w 5959916"/>
              <a:gd name="connsiteY2705" fmla="*/ 2035243 h 5274968"/>
              <a:gd name="connsiteX2706" fmla="*/ 5639739 w 5959916"/>
              <a:gd name="connsiteY2706" fmla="*/ 2035243 h 5274968"/>
              <a:gd name="connsiteX2707" fmla="*/ 5671023 w 5959916"/>
              <a:gd name="connsiteY2707" fmla="*/ 1999571 h 5274968"/>
              <a:gd name="connsiteX2708" fmla="*/ 5751700 w 5959916"/>
              <a:gd name="connsiteY2708" fmla="*/ 1972678 h 5274968"/>
              <a:gd name="connsiteX2709" fmla="*/ 5688585 w 5959916"/>
              <a:gd name="connsiteY2709" fmla="*/ 2021523 h 5274968"/>
              <a:gd name="connsiteX2710" fmla="*/ 5702306 w 5959916"/>
              <a:gd name="connsiteY2710" fmla="*/ 2021523 h 5274968"/>
              <a:gd name="connsiteX2711" fmla="*/ 5684195 w 5959916"/>
              <a:gd name="connsiteY2711" fmla="*/ 2043476 h 5274968"/>
              <a:gd name="connsiteX2712" fmla="*/ 5684195 w 5959916"/>
              <a:gd name="connsiteY2712" fmla="*/ 2025914 h 5274968"/>
              <a:gd name="connsiteX2713" fmla="*/ 5576625 w 5959916"/>
              <a:gd name="connsiteY2713" fmla="*/ 2052806 h 5274968"/>
              <a:gd name="connsiteX2714" fmla="*/ 5558513 w 5959916"/>
              <a:gd name="connsiteY2714" fmla="*/ 2061587 h 5274968"/>
              <a:gd name="connsiteX2715" fmla="*/ 5567295 w 5959916"/>
              <a:gd name="connsiteY2715" fmla="*/ 2079151 h 5274968"/>
              <a:gd name="connsiteX2716" fmla="*/ 5522291 w 5959916"/>
              <a:gd name="connsiteY2716" fmla="*/ 2114824 h 5274968"/>
              <a:gd name="connsiteX2717" fmla="*/ 5562904 w 5959916"/>
              <a:gd name="connsiteY2717" fmla="*/ 2101652 h 5274968"/>
              <a:gd name="connsiteX2718" fmla="*/ 5517900 w 5959916"/>
              <a:gd name="connsiteY2718" fmla="*/ 2132935 h 5274968"/>
              <a:gd name="connsiteX2719" fmla="*/ 5553574 w 5959916"/>
              <a:gd name="connsiteY2719" fmla="*/ 2124154 h 5274968"/>
              <a:gd name="connsiteX2720" fmla="*/ 5733041 w 5959916"/>
              <a:gd name="connsiteY2720" fmla="*/ 2084090 h 5274968"/>
              <a:gd name="connsiteX2721" fmla="*/ 5719320 w 5959916"/>
              <a:gd name="connsiteY2721" fmla="*/ 2106043 h 5274968"/>
              <a:gd name="connsiteX2722" fmla="*/ 5764323 w 5959916"/>
              <a:gd name="connsiteY2722" fmla="*/ 2092871 h 5274968"/>
              <a:gd name="connsiteX2723" fmla="*/ 5705599 w 5959916"/>
              <a:gd name="connsiteY2723" fmla="*/ 2149948 h 5274968"/>
              <a:gd name="connsiteX2724" fmla="*/ 5678707 w 5959916"/>
              <a:gd name="connsiteY2724" fmla="*/ 2163120 h 5274968"/>
              <a:gd name="connsiteX2725" fmla="*/ 5557415 w 5959916"/>
              <a:gd name="connsiteY2725" fmla="*/ 2220748 h 5274968"/>
              <a:gd name="connsiteX2726" fmla="*/ 5539304 w 5959916"/>
              <a:gd name="connsiteY2726" fmla="*/ 2233920 h 5274968"/>
              <a:gd name="connsiteX2727" fmla="*/ 5458628 w 5959916"/>
              <a:gd name="connsiteY2727" fmla="*/ 2278375 h 5274968"/>
              <a:gd name="connsiteX2728" fmla="*/ 5436126 w 5959916"/>
              <a:gd name="connsiteY2728" fmla="*/ 2278375 h 5274968"/>
              <a:gd name="connsiteX2729" fmla="*/ 5351058 w 5959916"/>
              <a:gd name="connsiteY2729" fmla="*/ 2340392 h 5274968"/>
              <a:gd name="connsiteX2730" fmla="*/ 5279161 w 5959916"/>
              <a:gd name="connsiteY2730" fmla="*/ 2336001 h 5274968"/>
              <a:gd name="connsiteX2731" fmla="*/ 5283552 w 5959916"/>
              <a:gd name="connsiteY2731" fmla="*/ 2393628 h 5274968"/>
              <a:gd name="connsiteX2732" fmla="*/ 5306053 w 5959916"/>
              <a:gd name="connsiteY2732" fmla="*/ 2406800 h 5274968"/>
              <a:gd name="connsiteX2733" fmla="*/ 5337336 w 5959916"/>
              <a:gd name="connsiteY2733" fmla="*/ 2393628 h 5274968"/>
              <a:gd name="connsiteX2734" fmla="*/ 5314835 w 5959916"/>
              <a:gd name="connsiteY2734" fmla="*/ 2424911 h 5274968"/>
              <a:gd name="connsiteX2735" fmla="*/ 5350508 w 5959916"/>
              <a:gd name="connsiteY2735" fmla="*/ 2446864 h 5274968"/>
              <a:gd name="connsiteX2736" fmla="*/ 5346118 w 5959916"/>
              <a:gd name="connsiteY2736" fmla="*/ 2468817 h 5274968"/>
              <a:gd name="connsiteX2737" fmla="*/ 5395512 w 5959916"/>
              <a:gd name="connsiteY2737" fmla="*/ 2451255 h 5274968"/>
              <a:gd name="connsiteX2738" fmla="*/ 5314835 w 5959916"/>
              <a:gd name="connsiteY2738" fmla="*/ 2522602 h 5274968"/>
              <a:gd name="connsiteX2739" fmla="*/ 5220437 w 5959916"/>
              <a:gd name="connsiteY2739" fmla="*/ 2553885 h 5274968"/>
              <a:gd name="connsiteX2740" fmla="*/ 5157322 w 5959916"/>
              <a:gd name="connsiteY2740" fmla="*/ 2602731 h 5274968"/>
              <a:gd name="connsiteX2741" fmla="*/ 5112318 w 5959916"/>
              <a:gd name="connsiteY2741" fmla="*/ 2642795 h 5274968"/>
              <a:gd name="connsiteX2742" fmla="*/ 5094207 w 5959916"/>
              <a:gd name="connsiteY2742" fmla="*/ 2647185 h 5274968"/>
              <a:gd name="connsiteX2743" fmla="*/ 5085425 w 5959916"/>
              <a:gd name="connsiteY2743" fmla="*/ 2696032 h 5274968"/>
              <a:gd name="connsiteX2744" fmla="*/ 5116709 w 5959916"/>
              <a:gd name="connsiteY2744" fmla="*/ 2696032 h 5274968"/>
              <a:gd name="connsiteX2745" fmla="*/ 5098597 w 5959916"/>
              <a:gd name="connsiteY2745" fmla="*/ 2722923 h 5274968"/>
              <a:gd name="connsiteX2746" fmla="*/ 5102987 w 5959916"/>
              <a:gd name="connsiteY2746" fmla="*/ 2736096 h 5274968"/>
              <a:gd name="connsiteX2747" fmla="*/ 5143601 w 5959916"/>
              <a:gd name="connsiteY2747" fmla="*/ 2718533 h 5274968"/>
              <a:gd name="connsiteX2748" fmla="*/ 5143601 w 5959916"/>
              <a:gd name="connsiteY2748" fmla="*/ 2758598 h 5274968"/>
              <a:gd name="connsiteX2749" fmla="*/ 5040422 w 5959916"/>
              <a:gd name="connsiteY2749" fmla="*/ 2829944 h 5274968"/>
              <a:gd name="connsiteX2750" fmla="*/ 5004749 w 5959916"/>
              <a:gd name="connsiteY2750" fmla="*/ 2798662 h 5274968"/>
              <a:gd name="connsiteX2751" fmla="*/ 5004749 w 5959916"/>
              <a:gd name="connsiteY2751" fmla="*/ 2825554 h 5274968"/>
              <a:gd name="connsiteX2752" fmla="*/ 4964136 w 5959916"/>
              <a:gd name="connsiteY2752" fmla="*/ 2856838 h 5274968"/>
              <a:gd name="connsiteX2753" fmla="*/ 4986637 w 5959916"/>
              <a:gd name="connsiteY2753" fmla="*/ 2865618 h 5274968"/>
              <a:gd name="connsiteX2754" fmla="*/ 4972916 w 5959916"/>
              <a:gd name="connsiteY2754" fmla="*/ 2901292 h 5274968"/>
              <a:gd name="connsiteX2755" fmla="*/ 4923522 w 5959916"/>
              <a:gd name="connsiteY2755" fmla="*/ 2928185 h 5274968"/>
              <a:gd name="connsiteX2756" fmla="*/ 4905411 w 5959916"/>
              <a:gd name="connsiteY2756" fmla="*/ 2968249 h 5274968"/>
              <a:gd name="connsiteX2757" fmla="*/ 4882908 w 5959916"/>
              <a:gd name="connsiteY2757" fmla="*/ 2968249 h 5274968"/>
              <a:gd name="connsiteX2758" fmla="*/ 4864798 w 5959916"/>
              <a:gd name="connsiteY2758" fmla="*/ 2910622 h 5274968"/>
              <a:gd name="connsiteX2759" fmla="*/ 4811013 w 5959916"/>
              <a:gd name="connsiteY2759" fmla="*/ 2955077 h 5274968"/>
              <a:gd name="connsiteX2760" fmla="*/ 4824733 w 5959916"/>
              <a:gd name="connsiteY2760" fmla="*/ 2981969 h 5274968"/>
              <a:gd name="connsiteX2761" fmla="*/ 4847235 w 5959916"/>
              <a:gd name="connsiteY2761" fmla="*/ 2977579 h 5274968"/>
              <a:gd name="connsiteX2762" fmla="*/ 4815951 w 5959916"/>
              <a:gd name="connsiteY2762" fmla="*/ 3022034 h 5274968"/>
              <a:gd name="connsiteX2763" fmla="*/ 4775338 w 5959916"/>
              <a:gd name="connsiteY2763" fmla="*/ 3039597 h 5274968"/>
              <a:gd name="connsiteX2764" fmla="*/ 4757227 w 5959916"/>
              <a:gd name="connsiteY2764" fmla="*/ 3022034 h 5274968"/>
              <a:gd name="connsiteX2765" fmla="*/ 4725944 w 5959916"/>
              <a:gd name="connsiteY2765" fmla="*/ 3062099 h 5274968"/>
              <a:gd name="connsiteX2766" fmla="*/ 4748446 w 5959916"/>
              <a:gd name="connsiteY2766" fmla="*/ 3062099 h 5274968"/>
              <a:gd name="connsiteX2767" fmla="*/ 4721553 w 5959916"/>
              <a:gd name="connsiteY2767" fmla="*/ 3093381 h 5274968"/>
              <a:gd name="connsiteX2768" fmla="*/ 4784668 w 5959916"/>
              <a:gd name="connsiteY2768" fmla="*/ 3080211 h 5274968"/>
              <a:gd name="connsiteX2769" fmla="*/ 4775887 w 5959916"/>
              <a:gd name="connsiteY2769" fmla="*/ 3097772 h 5274968"/>
              <a:gd name="connsiteX2770" fmla="*/ 4816500 w 5959916"/>
              <a:gd name="connsiteY2770" fmla="*/ 3066489 h 5274968"/>
              <a:gd name="connsiteX2771" fmla="*/ 4793999 w 5959916"/>
              <a:gd name="connsiteY2771" fmla="*/ 3119725 h 5274968"/>
              <a:gd name="connsiteX2772" fmla="*/ 4888397 w 5959916"/>
              <a:gd name="connsiteY2772" fmla="*/ 3092833 h 5274968"/>
              <a:gd name="connsiteX2773" fmla="*/ 4865894 w 5959916"/>
              <a:gd name="connsiteY2773" fmla="*/ 3128507 h 5274968"/>
              <a:gd name="connsiteX2774" fmla="*/ 4843393 w 5959916"/>
              <a:gd name="connsiteY2774" fmla="*/ 3124116 h 5274968"/>
              <a:gd name="connsiteX2775" fmla="*/ 4852173 w 5959916"/>
              <a:gd name="connsiteY2775" fmla="*/ 3141679 h 5274968"/>
              <a:gd name="connsiteX2776" fmla="*/ 4905959 w 5959916"/>
              <a:gd name="connsiteY2776" fmla="*/ 3021486 h 5274968"/>
              <a:gd name="connsiteX2777" fmla="*/ 4973464 w 5959916"/>
              <a:gd name="connsiteY2777" fmla="*/ 3012705 h 5274968"/>
              <a:gd name="connsiteX2778" fmla="*/ 4987185 w 5959916"/>
              <a:gd name="connsiteY2778" fmla="*/ 2977030 h 5274968"/>
              <a:gd name="connsiteX2779" fmla="*/ 4978403 w 5959916"/>
              <a:gd name="connsiteY2779" fmla="*/ 2955077 h 5274968"/>
              <a:gd name="connsiteX2780" fmla="*/ 5009686 w 5959916"/>
              <a:gd name="connsiteY2780" fmla="*/ 2941905 h 5274968"/>
              <a:gd name="connsiteX2781" fmla="*/ 5023407 w 5959916"/>
              <a:gd name="connsiteY2781" fmla="*/ 2990751 h 5274968"/>
              <a:gd name="connsiteX2782" fmla="*/ 4996516 w 5959916"/>
              <a:gd name="connsiteY2782" fmla="*/ 3030816 h 5274968"/>
              <a:gd name="connsiteX2783" fmla="*/ 5072801 w 5959916"/>
              <a:gd name="connsiteY2783" fmla="*/ 2986360 h 5274968"/>
              <a:gd name="connsiteX2784" fmla="*/ 5104086 w 5959916"/>
              <a:gd name="connsiteY2784" fmla="*/ 2977579 h 5274968"/>
              <a:gd name="connsiteX2785" fmla="*/ 5099694 w 5959916"/>
              <a:gd name="connsiteY2785" fmla="*/ 2968798 h 5274968"/>
              <a:gd name="connsiteX2786" fmla="*/ 5068411 w 5959916"/>
              <a:gd name="connsiteY2786" fmla="*/ 2977579 h 5274968"/>
              <a:gd name="connsiteX2787" fmla="*/ 5126587 w 5959916"/>
              <a:gd name="connsiteY2787" fmla="*/ 2911172 h 5274968"/>
              <a:gd name="connsiteX2788" fmla="*/ 5104086 w 5959916"/>
              <a:gd name="connsiteY2788" fmla="*/ 2915563 h 5274968"/>
              <a:gd name="connsiteX2789" fmla="*/ 5139760 w 5959916"/>
              <a:gd name="connsiteY2789" fmla="*/ 2884279 h 5274968"/>
              <a:gd name="connsiteX2790" fmla="*/ 5130978 w 5959916"/>
              <a:gd name="connsiteY2790" fmla="*/ 2906232 h 5274968"/>
              <a:gd name="connsiteX2791" fmla="*/ 5153479 w 5959916"/>
              <a:gd name="connsiteY2791" fmla="*/ 2879339 h 5274968"/>
              <a:gd name="connsiteX2792" fmla="*/ 5144698 w 5959916"/>
              <a:gd name="connsiteY2792" fmla="*/ 2901292 h 5274968"/>
              <a:gd name="connsiteX2793" fmla="*/ 5194092 w 5959916"/>
              <a:gd name="connsiteY2793" fmla="*/ 2928185 h 5274968"/>
              <a:gd name="connsiteX2794" fmla="*/ 5189702 w 5959916"/>
              <a:gd name="connsiteY2794" fmla="*/ 2888121 h 5274968"/>
              <a:gd name="connsiteX2795" fmla="*/ 5207813 w 5959916"/>
              <a:gd name="connsiteY2795" fmla="*/ 2915013 h 5274968"/>
              <a:gd name="connsiteX2796" fmla="*/ 5284100 w 5959916"/>
              <a:gd name="connsiteY2796" fmla="*/ 2861777 h 5274968"/>
              <a:gd name="connsiteX2797" fmla="*/ 5220985 w 5959916"/>
              <a:gd name="connsiteY2797" fmla="*/ 2923794 h 5274968"/>
              <a:gd name="connsiteX2798" fmla="*/ 5194092 w 5959916"/>
              <a:gd name="connsiteY2798" fmla="*/ 2950686 h 5274968"/>
              <a:gd name="connsiteX2799" fmla="*/ 5216595 w 5959916"/>
              <a:gd name="connsiteY2799" fmla="*/ 2990751 h 5274968"/>
              <a:gd name="connsiteX2800" fmla="*/ 5149088 w 5959916"/>
              <a:gd name="connsiteY2800" fmla="*/ 3066489 h 5274968"/>
              <a:gd name="connsiteX2801" fmla="*/ 5153479 w 5959916"/>
              <a:gd name="connsiteY2801" fmla="*/ 3093381 h 5274968"/>
              <a:gd name="connsiteX2802" fmla="*/ 5122196 w 5959916"/>
              <a:gd name="connsiteY2802" fmla="*/ 3133446 h 5274968"/>
              <a:gd name="connsiteX2803" fmla="*/ 5041520 w 5959916"/>
              <a:gd name="connsiteY2803" fmla="*/ 3182291 h 5274968"/>
              <a:gd name="connsiteX2804" fmla="*/ 5050300 w 5959916"/>
              <a:gd name="connsiteY2804" fmla="*/ 3195463 h 5274968"/>
              <a:gd name="connsiteX2805" fmla="*/ 5175981 w 5959916"/>
              <a:gd name="connsiteY2805" fmla="*/ 3124116 h 5274968"/>
              <a:gd name="connsiteX2806" fmla="*/ 5090913 w 5959916"/>
              <a:gd name="connsiteY2806" fmla="*/ 3213027 h 5274968"/>
              <a:gd name="connsiteX2807" fmla="*/ 5104634 w 5959916"/>
              <a:gd name="connsiteY2807" fmla="*/ 3244309 h 5274968"/>
              <a:gd name="connsiteX2808" fmla="*/ 5131526 w 5959916"/>
              <a:gd name="connsiteY2808" fmla="*/ 3235528 h 5274968"/>
              <a:gd name="connsiteX2809" fmla="*/ 5113415 w 5959916"/>
              <a:gd name="connsiteY2809" fmla="*/ 3244309 h 5274968"/>
              <a:gd name="connsiteX2810" fmla="*/ 5117806 w 5959916"/>
              <a:gd name="connsiteY2810" fmla="*/ 3271202 h 5274968"/>
              <a:gd name="connsiteX2811" fmla="*/ 5140308 w 5959916"/>
              <a:gd name="connsiteY2811" fmla="*/ 3288764 h 5274968"/>
              <a:gd name="connsiteX2812" fmla="*/ 5154029 w 5959916"/>
              <a:gd name="connsiteY2812" fmla="*/ 3284374 h 5274968"/>
              <a:gd name="connsiteX2813" fmla="*/ 5212204 w 5959916"/>
              <a:gd name="connsiteY2813" fmla="*/ 3266811 h 5274968"/>
              <a:gd name="connsiteX2814" fmla="*/ 5297273 w 5959916"/>
              <a:gd name="connsiteY2814" fmla="*/ 3204794 h 5274968"/>
              <a:gd name="connsiteX2815" fmla="*/ 5252269 w 5959916"/>
              <a:gd name="connsiteY2815" fmla="*/ 3213574 h 5274968"/>
              <a:gd name="connsiteX2816" fmla="*/ 5252269 w 5959916"/>
              <a:gd name="connsiteY2816" fmla="*/ 3142227 h 5274968"/>
              <a:gd name="connsiteX2817" fmla="*/ 5274771 w 5959916"/>
              <a:gd name="connsiteY2817" fmla="*/ 3137836 h 5274968"/>
              <a:gd name="connsiteX2818" fmla="*/ 5315383 w 5959916"/>
              <a:gd name="connsiteY2818" fmla="*/ 3084601 h 5274968"/>
              <a:gd name="connsiteX2819" fmla="*/ 5288490 w 5959916"/>
              <a:gd name="connsiteY2819" fmla="*/ 3129055 h 5274968"/>
              <a:gd name="connsiteX2820" fmla="*/ 5310992 w 5959916"/>
              <a:gd name="connsiteY2820" fmla="*/ 3137836 h 5274968"/>
              <a:gd name="connsiteX2821" fmla="*/ 5292882 w 5959916"/>
              <a:gd name="connsiteY2821" fmla="*/ 3191072 h 5274968"/>
              <a:gd name="connsiteX2822" fmla="*/ 5306602 w 5959916"/>
              <a:gd name="connsiteY2822" fmla="*/ 3199854 h 5274968"/>
              <a:gd name="connsiteX2823" fmla="*/ 5297820 w 5959916"/>
              <a:gd name="connsiteY2823" fmla="*/ 3217417 h 5274968"/>
              <a:gd name="connsiteX2824" fmla="*/ 5333494 w 5959916"/>
              <a:gd name="connsiteY2824" fmla="*/ 3213027 h 5274968"/>
              <a:gd name="connsiteX2825" fmla="*/ 5302211 w 5959916"/>
              <a:gd name="connsiteY2825" fmla="*/ 3253091 h 5274968"/>
              <a:gd name="connsiteX2826" fmla="*/ 5324714 w 5959916"/>
              <a:gd name="connsiteY2826" fmla="*/ 3266262 h 5274968"/>
              <a:gd name="connsiteX2827" fmla="*/ 5374108 w 5959916"/>
              <a:gd name="connsiteY2827" fmla="*/ 3257481 h 5274968"/>
              <a:gd name="connsiteX2828" fmla="*/ 5365326 w 5959916"/>
              <a:gd name="connsiteY2828" fmla="*/ 3275044 h 5274968"/>
              <a:gd name="connsiteX2829" fmla="*/ 5379047 w 5959916"/>
              <a:gd name="connsiteY2829" fmla="*/ 3288214 h 5274968"/>
              <a:gd name="connsiteX2830" fmla="*/ 5536011 w 5959916"/>
              <a:gd name="connsiteY2830" fmla="*/ 3212477 h 5274968"/>
              <a:gd name="connsiteX2831" fmla="*/ 5410330 w 5959916"/>
              <a:gd name="connsiteY2831" fmla="*/ 3305777 h 5274968"/>
              <a:gd name="connsiteX2832" fmla="*/ 5360936 w 5959916"/>
              <a:gd name="connsiteY2832" fmla="*/ 3337060 h 5274968"/>
              <a:gd name="connsiteX2833" fmla="*/ 5486617 w 5959916"/>
              <a:gd name="connsiteY2833" fmla="*/ 3283824 h 5274968"/>
              <a:gd name="connsiteX2834" fmla="*/ 5477835 w 5959916"/>
              <a:gd name="connsiteY2834" fmla="*/ 3323888 h 5274968"/>
              <a:gd name="connsiteX2835" fmla="*/ 5442162 w 5959916"/>
              <a:gd name="connsiteY2835" fmla="*/ 3310717 h 5274968"/>
              <a:gd name="connsiteX2836" fmla="*/ 5428442 w 5959916"/>
              <a:gd name="connsiteY2836" fmla="*/ 3346391 h 5274968"/>
              <a:gd name="connsiteX2837" fmla="*/ 5379047 w 5959916"/>
              <a:gd name="connsiteY2837" fmla="*/ 3373283 h 5274968"/>
              <a:gd name="connsiteX2838" fmla="*/ 5392768 w 5959916"/>
              <a:gd name="connsiteY2838" fmla="*/ 3395237 h 5274968"/>
              <a:gd name="connsiteX2839" fmla="*/ 5437772 w 5959916"/>
              <a:gd name="connsiteY2839" fmla="*/ 3359562 h 5274968"/>
              <a:gd name="connsiteX2840" fmla="*/ 5446553 w 5959916"/>
              <a:gd name="connsiteY2840" fmla="*/ 3342000 h 5274968"/>
              <a:gd name="connsiteX2841" fmla="*/ 5504728 w 5959916"/>
              <a:gd name="connsiteY2841" fmla="*/ 3315108 h 5274968"/>
              <a:gd name="connsiteX2842" fmla="*/ 5469055 w 5959916"/>
              <a:gd name="connsiteY2842" fmla="*/ 3346391 h 5274968"/>
              <a:gd name="connsiteX2843" fmla="*/ 5473445 w 5959916"/>
              <a:gd name="connsiteY2843" fmla="*/ 3368344 h 5274968"/>
              <a:gd name="connsiteX2844" fmla="*/ 5450943 w 5959916"/>
              <a:gd name="connsiteY2844" fmla="*/ 3381516 h 5274968"/>
              <a:gd name="connsiteX2845" fmla="*/ 5514058 w 5959916"/>
              <a:gd name="connsiteY2845" fmla="*/ 3359562 h 5274968"/>
              <a:gd name="connsiteX2846" fmla="*/ 5428990 w 5959916"/>
              <a:gd name="connsiteY2846" fmla="*/ 3412799 h 5274968"/>
              <a:gd name="connsiteX2847" fmla="*/ 5307701 w 5959916"/>
              <a:gd name="connsiteY2847" fmla="*/ 3488536 h 5274968"/>
              <a:gd name="connsiteX2848" fmla="*/ 5285198 w 5959916"/>
              <a:gd name="connsiteY2848" fmla="*/ 3466584 h 5274968"/>
              <a:gd name="connsiteX2849" fmla="*/ 5298919 w 5959916"/>
              <a:gd name="connsiteY2849" fmla="*/ 3444631 h 5274968"/>
              <a:gd name="connsiteX2850" fmla="*/ 5285198 w 5959916"/>
              <a:gd name="connsiteY2850" fmla="*/ 3427068 h 5274968"/>
              <a:gd name="connsiteX2851" fmla="*/ 5262697 w 5959916"/>
              <a:gd name="connsiteY2851" fmla="*/ 3435850 h 5274968"/>
              <a:gd name="connsiteX2852" fmla="*/ 5248976 w 5959916"/>
              <a:gd name="connsiteY2852" fmla="*/ 3467133 h 5274968"/>
              <a:gd name="connsiteX2853" fmla="*/ 5257757 w 5959916"/>
              <a:gd name="connsiteY2853" fmla="*/ 3484695 h 5274968"/>
              <a:gd name="connsiteX2854" fmla="*/ 5230864 w 5959916"/>
              <a:gd name="connsiteY2854" fmla="*/ 3542322 h 5274968"/>
              <a:gd name="connsiteX2855" fmla="*/ 5172689 w 5959916"/>
              <a:gd name="connsiteY2855" fmla="*/ 3569214 h 5274968"/>
              <a:gd name="connsiteX2856" fmla="*/ 5154578 w 5959916"/>
              <a:gd name="connsiteY2856" fmla="*/ 3560433 h 5274968"/>
              <a:gd name="connsiteX2857" fmla="*/ 5140857 w 5959916"/>
              <a:gd name="connsiteY2857" fmla="*/ 3587325 h 5274968"/>
              <a:gd name="connsiteX2858" fmla="*/ 5127136 w 5959916"/>
              <a:gd name="connsiteY2858" fmla="*/ 3574154 h 5274968"/>
              <a:gd name="connsiteX2859" fmla="*/ 5145248 w 5959916"/>
              <a:gd name="connsiteY2859" fmla="*/ 3609828 h 5274968"/>
              <a:gd name="connsiteX2860" fmla="*/ 5185861 w 5959916"/>
              <a:gd name="connsiteY2860" fmla="*/ 3587874 h 5274968"/>
              <a:gd name="connsiteX2861" fmla="*/ 5177079 w 5959916"/>
              <a:gd name="connsiteY2861" fmla="*/ 3609828 h 5274968"/>
              <a:gd name="connsiteX2862" fmla="*/ 5199582 w 5959916"/>
              <a:gd name="connsiteY2862" fmla="*/ 3614218 h 5274968"/>
              <a:gd name="connsiteX2863" fmla="*/ 5195191 w 5959916"/>
              <a:gd name="connsiteY2863" fmla="*/ 3636171 h 5274968"/>
              <a:gd name="connsiteX2864" fmla="*/ 5203972 w 5959916"/>
              <a:gd name="connsiteY2864" fmla="*/ 3653734 h 5274968"/>
              <a:gd name="connsiteX2865" fmla="*/ 5280259 w 5959916"/>
              <a:gd name="connsiteY2865" fmla="*/ 3622451 h 5274968"/>
              <a:gd name="connsiteX2866" fmla="*/ 5244586 w 5959916"/>
              <a:gd name="connsiteY2866" fmla="*/ 3649343 h 5274968"/>
              <a:gd name="connsiteX2867" fmla="*/ 5244586 w 5959916"/>
              <a:gd name="connsiteY2867" fmla="*/ 3676235 h 5274968"/>
              <a:gd name="connsiteX2868" fmla="*/ 5217692 w 5959916"/>
              <a:gd name="connsiteY2868" fmla="*/ 3703129 h 5274968"/>
              <a:gd name="connsiteX2869" fmla="*/ 5203972 w 5959916"/>
              <a:gd name="connsiteY2869" fmla="*/ 3694347 h 5274968"/>
              <a:gd name="connsiteX2870" fmla="*/ 5190251 w 5959916"/>
              <a:gd name="connsiteY2870" fmla="*/ 3703129 h 5274968"/>
              <a:gd name="connsiteX2871" fmla="*/ 5208362 w 5959916"/>
              <a:gd name="connsiteY2871" fmla="*/ 3725081 h 5274968"/>
              <a:gd name="connsiteX2872" fmla="*/ 5280259 w 5959916"/>
              <a:gd name="connsiteY2872" fmla="*/ 3676235 h 5274968"/>
              <a:gd name="connsiteX2873" fmla="*/ 5352154 w 5959916"/>
              <a:gd name="connsiteY2873" fmla="*/ 3663064 h 5274968"/>
              <a:gd name="connsiteX2874" fmla="*/ 5352154 w 5959916"/>
              <a:gd name="connsiteY2874" fmla="*/ 3685017 h 5274968"/>
              <a:gd name="connsiteX2875" fmla="*/ 5374657 w 5959916"/>
              <a:gd name="connsiteY2875" fmla="*/ 3689407 h 5274968"/>
              <a:gd name="connsiteX2876" fmla="*/ 5320872 w 5959916"/>
              <a:gd name="connsiteY2876" fmla="*/ 3720690 h 5274968"/>
              <a:gd name="connsiteX2877" fmla="*/ 5352154 w 5959916"/>
              <a:gd name="connsiteY2877" fmla="*/ 3680626 h 5274968"/>
              <a:gd name="connsiteX2878" fmla="*/ 5289039 w 5959916"/>
              <a:gd name="connsiteY2878" fmla="*/ 3733862 h 5274968"/>
              <a:gd name="connsiteX2879" fmla="*/ 5311542 w 5959916"/>
              <a:gd name="connsiteY2879" fmla="*/ 3716299 h 5274968"/>
              <a:gd name="connsiteX2880" fmla="*/ 5280259 w 5959916"/>
              <a:gd name="connsiteY2880" fmla="*/ 3756364 h 5274968"/>
              <a:gd name="connsiteX2881" fmla="*/ 5257757 w 5959916"/>
              <a:gd name="connsiteY2881" fmla="*/ 3747582 h 5274968"/>
              <a:gd name="connsiteX2882" fmla="*/ 5244036 w 5959916"/>
              <a:gd name="connsiteY2882" fmla="*/ 3765145 h 5274968"/>
              <a:gd name="connsiteX2883" fmla="*/ 5266538 w 5959916"/>
              <a:gd name="connsiteY2883" fmla="*/ 3787098 h 5274968"/>
              <a:gd name="connsiteX2884" fmla="*/ 5410330 w 5959916"/>
              <a:gd name="connsiteY2884" fmla="*/ 3693798 h 5274968"/>
              <a:gd name="connsiteX2885" fmla="*/ 5396609 w 5959916"/>
              <a:gd name="connsiteY2885" fmla="*/ 3671845 h 5274968"/>
              <a:gd name="connsiteX2886" fmla="*/ 5401000 w 5959916"/>
              <a:gd name="connsiteY2886" fmla="*/ 3658673 h 5274968"/>
              <a:gd name="connsiteX2887" fmla="*/ 5392219 w 5959916"/>
              <a:gd name="connsiteY2887" fmla="*/ 3658673 h 5274968"/>
              <a:gd name="connsiteX2888" fmla="*/ 5396609 w 5959916"/>
              <a:gd name="connsiteY2888" fmla="*/ 3627389 h 5274968"/>
              <a:gd name="connsiteX2889" fmla="*/ 5427893 w 5959916"/>
              <a:gd name="connsiteY2889" fmla="*/ 3614218 h 5274968"/>
              <a:gd name="connsiteX2890" fmla="*/ 5419112 w 5959916"/>
              <a:gd name="connsiteY2890" fmla="*/ 3592265 h 5274968"/>
              <a:gd name="connsiteX2891" fmla="*/ 5491008 w 5959916"/>
              <a:gd name="connsiteY2891" fmla="*/ 3574702 h 5274968"/>
              <a:gd name="connsiteX2892" fmla="*/ 5486617 w 5959916"/>
              <a:gd name="connsiteY2892" fmla="*/ 3587874 h 5274968"/>
              <a:gd name="connsiteX2893" fmla="*/ 5571686 w 5959916"/>
              <a:gd name="connsiteY2893" fmla="*/ 3534638 h 5274968"/>
              <a:gd name="connsiteX2894" fmla="*/ 5589797 w 5959916"/>
              <a:gd name="connsiteY2894" fmla="*/ 3547810 h 5274968"/>
              <a:gd name="connsiteX2895" fmla="*/ 5562904 w 5959916"/>
              <a:gd name="connsiteY2895" fmla="*/ 3579093 h 5274968"/>
              <a:gd name="connsiteX2896" fmla="*/ 5540402 w 5959916"/>
              <a:gd name="connsiteY2896" fmla="*/ 3574702 h 5274968"/>
              <a:gd name="connsiteX2897" fmla="*/ 5531621 w 5959916"/>
              <a:gd name="connsiteY2897" fmla="*/ 3605985 h 5274968"/>
              <a:gd name="connsiteX2898" fmla="*/ 5495948 w 5959916"/>
              <a:gd name="connsiteY2898" fmla="*/ 3623548 h 5274968"/>
              <a:gd name="connsiteX2899" fmla="*/ 5500338 w 5959916"/>
              <a:gd name="connsiteY2899" fmla="*/ 3650440 h 5274968"/>
              <a:gd name="connsiteX2900" fmla="*/ 5482227 w 5959916"/>
              <a:gd name="connsiteY2900" fmla="*/ 3681723 h 5274968"/>
              <a:gd name="connsiteX2901" fmla="*/ 5410330 w 5959916"/>
              <a:gd name="connsiteY2901" fmla="*/ 3730569 h 5274968"/>
              <a:gd name="connsiteX2902" fmla="*/ 5437223 w 5959916"/>
              <a:gd name="connsiteY2902" fmla="*/ 3726179 h 5274968"/>
              <a:gd name="connsiteX2903" fmla="*/ 5410330 w 5959916"/>
              <a:gd name="connsiteY2903" fmla="*/ 3775024 h 5274968"/>
              <a:gd name="connsiteX2904" fmla="*/ 5504728 w 5959916"/>
              <a:gd name="connsiteY2904" fmla="*/ 3734960 h 5274968"/>
              <a:gd name="connsiteX2905" fmla="*/ 5437223 w 5959916"/>
              <a:gd name="connsiteY2905" fmla="*/ 3801368 h 5274968"/>
              <a:gd name="connsiteX2906" fmla="*/ 5459724 w 5959916"/>
              <a:gd name="connsiteY2906" fmla="*/ 3796977 h 5274968"/>
              <a:gd name="connsiteX2907" fmla="*/ 5473445 w 5959916"/>
              <a:gd name="connsiteY2907" fmla="*/ 3810149 h 5274968"/>
              <a:gd name="connsiteX2908" fmla="*/ 5572233 w 5959916"/>
              <a:gd name="connsiteY2908" fmla="*/ 3774476 h 5274968"/>
              <a:gd name="connsiteX2909" fmla="*/ 5545342 w 5959916"/>
              <a:gd name="connsiteY2909" fmla="*/ 3823321 h 5274968"/>
              <a:gd name="connsiteX2910" fmla="*/ 5545342 w 5959916"/>
              <a:gd name="connsiteY2910" fmla="*/ 3810149 h 5274968"/>
              <a:gd name="connsiteX2911" fmla="*/ 5460273 w 5959916"/>
              <a:gd name="connsiteY2911" fmla="*/ 3881497 h 5274968"/>
              <a:gd name="connsiteX2912" fmla="*/ 5442162 w 5959916"/>
              <a:gd name="connsiteY2912" fmla="*/ 3894669 h 5274968"/>
              <a:gd name="connsiteX2913" fmla="*/ 5347764 w 5959916"/>
              <a:gd name="connsiteY2913" fmla="*/ 3921561 h 5274968"/>
              <a:gd name="connsiteX2914" fmla="*/ 5432833 w 5959916"/>
              <a:gd name="connsiteY2914" fmla="*/ 3805759 h 5274968"/>
              <a:gd name="connsiteX2915" fmla="*/ 5401548 w 5959916"/>
              <a:gd name="connsiteY2915" fmla="*/ 3796977 h 5274968"/>
              <a:gd name="connsiteX2916" fmla="*/ 5405940 w 5959916"/>
              <a:gd name="connsiteY2916" fmla="*/ 3770085 h 5274968"/>
              <a:gd name="connsiteX2917" fmla="*/ 5392219 w 5959916"/>
              <a:gd name="connsiteY2917" fmla="*/ 3778866 h 5274968"/>
              <a:gd name="connsiteX2918" fmla="*/ 5387829 w 5959916"/>
              <a:gd name="connsiteY2918" fmla="*/ 3761304 h 5274968"/>
              <a:gd name="connsiteX2919" fmla="*/ 5329653 w 5959916"/>
              <a:gd name="connsiteY2919" fmla="*/ 3814540 h 5274968"/>
              <a:gd name="connsiteX2920" fmla="*/ 5325262 w 5959916"/>
              <a:gd name="connsiteY2920" fmla="*/ 3796977 h 5274968"/>
              <a:gd name="connsiteX2921" fmla="*/ 5293979 w 5959916"/>
              <a:gd name="connsiteY2921" fmla="*/ 3818930 h 5274968"/>
              <a:gd name="connsiteX2922" fmla="*/ 5267087 w 5959916"/>
              <a:gd name="connsiteY2922" fmla="*/ 3823321 h 5274968"/>
              <a:gd name="connsiteX2923" fmla="*/ 5203972 w 5959916"/>
              <a:gd name="connsiteY2923" fmla="*/ 3876557 h 5274968"/>
              <a:gd name="connsiteX2924" fmla="*/ 5163358 w 5959916"/>
              <a:gd name="connsiteY2924" fmla="*/ 3880948 h 5274968"/>
              <a:gd name="connsiteX2925" fmla="*/ 5190251 w 5959916"/>
              <a:gd name="connsiteY2925" fmla="*/ 3854056 h 5274968"/>
              <a:gd name="connsiteX2926" fmla="*/ 5118354 w 5959916"/>
              <a:gd name="connsiteY2926" fmla="*/ 3880948 h 5274968"/>
              <a:gd name="connsiteX2927" fmla="*/ 5077741 w 5959916"/>
              <a:gd name="connsiteY2927" fmla="*/ 3947356 h 5274968"/>
              <a:gd name="connsiteX2928" fmla="*/ 5095853 w 5959916"/>
              <a:gd name="connsiteY2928" fmla="*/ 3911682 h 5274968"/>
              <a:gd name="connsiteX2929" fmla="*/ 5064569 w 5959916"/>
              <a:gd name="connsiteY2929" fmla="*/ 3898510 h 5274968"/>
              <a:gd name="connsiteX2930" fmla="*/ 5145248 w 5959916"/>
              <a:gd name="connsiteY2930" fmla="*/ 3840884 h 5274968"/>
              <a:gd name="connsiteX2931" fmla="*/ 5145248 w 5959916"/>
              <a:gd name="connsiteY2931" fmla="*/ 3792037 h 5274968"/>
              <a:gd name="connsiteX2932" fmla="*/ 5154029 w 5959916"/>
              <a:gd name="connsiteY2932" fmla="*/ 3809600 h 5274968"/>
              <a:gd name="connsiteX2933" fmla="*/ 5172140 w 5959916"/>
              <a:gd name="connsiteY2933" fmla="*/ 3805209 h 5274968"/>
              <a:gd name="connsiteX2934" fmla="*/ 5158419 w 5959916"/>
              <a:gd name="connsiteY2934" fmla="*/ 3769536 h 5274968"/>
              <a:gd name="connsiteX2935" fmla="*/ 5185311 w 5959916"/>
              <a:gd name="connsiteY2935" fmla="*/ 3747582 h 5274968"/>
              <a:gd name="connsiteX2936" fmla="*/ 5185311 w 5959916"/>
              <a:gd name="connsiteY2936" fmla="*/ 3725630 h 5274968"/>
              <a:gd name="connsiteX2937" fmla="*/ 5109025 w 5959916"/>
              <a:gd name="connsiteY2937" fmla="*/ 3787646 h 5274968"/>
              <a:gd name="connsiteX2938" fmla="*/ 5100243 w 5959916"/>
              <a:gd name="connsiteY2938" fmla="*/ 3778866 h 5274968"/>
              <a:gd name="connsiteX2939" fmla="*/ 5077741 w 5959916"/>
              <a:gd name="connsiteY2939" fmla="*/ 3787646 h 5274968"/>
              <a:gd name="connsiteX2940" fmla="*/ 5095853 w 5959916"/>
              <a:gd name="connsiteY2940" fmla="*/ 3756364 h 5274968"/>
              <a:gd name="connsiteX2941" fmla="*/ 5064569 w 5959916"/>
              <a:gd name="connsiteY2941" fmla="*/ 3743193 h 5274968"/>
              <a:gd name="connsiteX2942" fmla="*/ 5100243 w 5959916"/>
              <a:gd name="connsiteY2942" fmla="*/ 3730021 h 5274968"/>
              <a:gd name="connsiteX2943" fmla="*/ 5104634 w 5959916"/>
              <a:gd name="connsiteY2943" fmla="*/ 3734412 h 5274968"/>
              <a:gd name="connsiteX2944" fmla="*/ 5122746 w 5959916"/>
              <a:gd name="connsiteY2944" fmla="*/ 3698738 h 5274968"/>
              <a:gd name="connsiteX2945" fmla="*/ 5154029 w 5959916"/>
              <a:gd name="connsiteY2945" fmla="*/ 3698738 h 5274968"/>
              <a:gd name="connsiteX2946" fmla="*/ 5167749 w 5959916"/>
              <a:gd name="connsiteY2946" fmla="*/ 3676784 h 5274968"/>
              <a:gd name="connsiteX2947" fmla="*/ 5149638 w 5959916"/>
              <a:gd name="connsiteY2947" fmla="*/ 3645501 h 5274968"/>
              <a:gd name="connsiteX2948" fmla="*/ 5158419 w 5959916"/>
              <a:gd name="connsiteY2948" fmla="*/ 3614218 h 5274968"/>
              <a:gd name="connsiteX2949" fmla="*/ 5122746 w 5959916"/>
              <a:gd name="connsiteY2949" fmla="*/ 3627389 h 5274968"/>
              <a:gd name="connsiteX2950" fmla="*/ 5131526 w 5959916"/>
              <a:gd name="connsiteY2950" fmla="*/ 3609828 h 5274968"/>
              <a:gd name="connsiteX2951" fmla="*/ 5077741 w 5959916"/>
              <a:gd name="connsiteY2951" fmla="*/ 3618609 h 5274968"/>
              <a:gd name="connsiteX2952" fmla="*/ 5091463 w 5959916"/>
              <a:gd name="connsiteY2952" fmla="*/ 3591716 h 5274968"/>
              <a:gd name="connsiteX2953" fmla="*/ 5060180 w 5959916"/>
              <a:gd name="connsiteY2953" fmla="*/ 3560433 h 5274968"/>
              <a:gd name="connsiteX2954" fmla="*/ 5006394 w 5959916"/>
              <a:gd name="connsiteY2954" fmla="*/ 3613670 h 5274968"/>
              <a:gd name="connsiteX2955" fmla="*/ 4979501 w 5959916"/>
              <a:gd name="connsiteY2955" fmla="*/ 3600497 h 5274968"/>
              <a:gd name="connsiteX2956" fmla="*/ 5015176 w 5959916"/>
              <a:gd name="connsiteY2956" fmla="*/ 3622451 h 5274968"/>
              <a:gd name="connsiteX2957" fmla="*/ 4957000 w 5959916"/>
              <a:gd name="connsiteY2957" fmla="*/ 3675687 h 5274968"/>
              <a:gd name="connsiteX2958" fmla="*/ 4925717 w 5959916"/>
              <a:gd name="connsiteY2958" fmla="*/ 3640014 h 5274968"/>
              <a:gd name="connsiteX2959" fmla="*/ 4911997 w 5959916"/>
              <a:gd name="connsiteY2959" fmla="*/ 3666906 h 5274968"/>
              <a:gd name="connsiteX2960" fmla="*/ 4898275 w 5959916"/>
              <a:gd name="connsiteY2960" fmla="*/ 3658125 h 5274968"/>
              <a:gd name="connsiteX2961" fmla="*/ 4907057 w 5959916"/>
              <a:gd name="connsiteY2961" fmla="*/ 3636171 h 5274968"/>
              <a:gd name="connsiteX2962" fmla="*/ 4902667 w 5959916"/>
              <a:gd name="connsiteY2962" fmla="*/ 3627389 h 5274968"/>
              <a:gd name="connsiteX2963" fmla="*/ 4875774 w 5959916"/>
              <a:gd name="connsiteY2963" fmla="*/ 3663064 h 5274968"/>
              <a:gd name="connsiteX2964" fmla="*/ 4844491 w 5959916"/>
              <a:gd name="connsiteY2964" fmla="*/ 3703129 h 5274968"/>
              <a:gd name="connsiteX2965" fmla="*/ 4844491 w 5959916"/>
              <a:gd name="connsiteY2965" fmla="*/ 3681175 h 5274968"/>
              <a:gd name="connsiteX2966" fmla="*/ 4835709 w 5959916"/>
              <a:gd name="connsiteY2966" fmla="*/ 3694347 h 5274968"/>
              <a:gd name="connsiteX2967" fmla="*/ 4840100 w 5959916"/>
              <a:gd name="connsiteY2967" fmla="*/ 3663064 h 5274968"/>
              <a:gd name="connsiteX2968" fmla="*/ 4759422 w 5959916"/>
              <a:gd name="connsiteY2968" fmla="*/ 3676235 h 5274968"/>
              <a:gd name="connsiteX2969" fmla="*/ 4773143 w 5959916"/>
              <a:gd name="connsiteY2969" fmla="*/ 3707518 h 5274968"/>
              <a:gd name="connsiteX2970" fmla="*/ 4791254 w 5959916"/>
              <a:gd name="connsiteY2970" fmla="*/ 3689957 h 5274968"/>
              <a:gd name="connsiteX2971" fmla="*/ 4818147 w 5959916"/>
              <a:gd name="connsiteY2971" fmla="*/ 3703129 h 5274968"/>
              <a:gd name="connsiteX2972" fmla="*/ 4786863 w 5959916"/>
              <a:gd name="connsiteY2972" fmla="*/ 3765145 h 5274968"/>
              <a:gd name="connsiteX2973" fmla="*/ 4813756 w 5959916"/>
              <a:gd name="connsiteY2973" fmla="*/ 3733862 h 5274968"/>
              <a:gd name="connsiteX2974" fmla="*/ 4840649 w 5959916"/>
              <a:gd name="connsiteY2974" fmla="*/ 3733862 h 5274968"/>
              <a:gd name="connsiteX2975" fmla="*/ 4836258 w 5959916"/>
              <a:gd name="connsiteY2975" fmla="*/ 3765145 h 5274968"/>
              <a:gd name="connsiteX2976" fmla="*/ 4701796 w 5959916"/>
              <a:gd name="connsiteY2976" fmla="*/ 3827163 h 5274968"/>
              <a:gd name="connsiteX2977" fmla="*/ 4706186 w 5959916"/>
              <a:gd name="connsiteY2977" fmla="*/ 3844726 h 5274968"/>
              <a:gd name="connsiteX2978" fmla="*/ 4665573 w 5959916"/>
              <a:gd name="connsiteY2978" fmla="*/ 3857897 h 5274968"/>
              <a:gd name="connsiteX2979" fmla="*/ 4665573 w 5959916"/>
              <a:gd name="connsiteY2979" fmla="*/ 3893570 h 5274968"/>
              <a:gd name="connsiteX2980" fmla="*/ 4661182 w 5959916"/>
              <a:gd name="connsiteY2980" fmla="*/ 3871618 h 5274968"/>
              <a:gd name="connsiteX2981" fmla="*/ 4647461 w 5959916"/>
              <a:gd name="connsiteY2981" fmla="*/ 3876009 h 5274968"/>
              <a:gd name="connsiteX2982" fmla="*/ 4651852 w 5959916"/>
              <a:gd name="connsiteY2982" fmla="*/ 3933635 h 5274968"/>
              <a:gd name="connsiteX2983" fmla="*/ 4705638 w 5959916"/>
              <a:gd name="connsiteY2983" fmla="*/ 3880399 h 5274968"/>
              <a:gd name="connsiteX2984" fmla="*/ 4674354 w 5959916"/>
              <a:gd name="connsiteY2984" fmla="*/ 3933635 h 5274968"/>
              <a:gd name="connsiteX2985" fmla="*/ 4692465 w 5959916"/>
              <a:gd name="connsiteY2985" fmla="*/ 3938026 h 5274968"/>
              <a:gd name="connsiteX2986" fmla="*/ 4701247 w 5959916"/>
              <a:gd name="connsiteY2986" fmla="*/ 3982482 h 5274968"/>
              <a:gd name="connsiteX2987" fmla="*/ 4741860 w 5959916"/>
              <a:gd name="connsiteY2987" fmla="*/ 3964918 h 5274968"/>
              <a:gd name="connsiteX2988" fmla="*/ 4746250 w 5959916"/>
              <a:gd name="connsiteY2988" fmla="*/ 3986871 h 5274968"/>
              <a:gd name="connsiteX2989" fmla="*/ 4710576 w 5959916"/>
              <a:gd name="connsiteY2989" fmla="*/ 3991262 h 5274968"/>
              <a:gd name="connsiteX2990" fmla="*/ 4719358 w 5959916"/>
              <a:gd name="connsiteY2990" fmla="*/ 4008825 h 5274968"/>
              <a:gd name="connsiteX2991" fmla="*/ 4678745 w 5959916"/>
              <a:gd name="connsiteY2991" fmla="*/ 4004434 h 5274968"/>
              <a:gd name="connsiteX2992" fmla="*/ 4692465 w 5959916"/>
              <a:gd name="connsiteY2992" fmla="*/ 3977542 h 5274968"/>
              <a:gd name="connsiteX2993" fmla="*/ 4678745 w 5959916"/>
              <a:gd name="connsiteY2993" fmla="*/ 3968760 h 5274968"/>
              <a:gd name="connsiteX2994" fmla="*/ 4669964 w 5959916"/>
              <a:gd name="connsiteY2994" fmla="*/ 3990713 h 5274968"/>
              <a:gd name="connsiteX2995" fmla="*/ 4669964 w 5959916"/>
              <a:gd name="connsiteY2995" fmla="*/ 3959431 h 5274968"/>
              <a:gd name="connsiteX2996" fmla="*/ 4647461 w 5959916"/>
              <a:gd name="connsiteY2996" fmla="*/ 3968211 h 5274968"/>
              <a:gd name="connsiteX2997" fmla="*/ 4616178 w 5959916"/>
              <a:gd name="connsiteY2997" fmla="*/ 3946259 h 5274968"/>
              <a:gd name="connsiteX2998" fmla="*/ 4634290 w 5959916"/>
              <a:gd name="connsiteY2998" fmla="*/ 3933087 h 5274968"/>
              <a:gd name="connsiteX2999" fmla="*/ 4616178 w 5959916"/>
              <a:gd name="connsiteY2999" fmla="*/ 3906194 h 5274968"/>
              <a:gd name="connsiteX3000" fmla="*/ 4629899 w 5959916"/>
              <a:gd name="connsiteY3000" fmla="*/ 3897412 h 5274968"/>
              <a:gd name="connsiteX3001" fmla="*/ 4616178 w 5959916"/>
              <a:gd name="connsiteY3001" fmla="*/ 3861739 h 5274968"/>
              <a:gd name="connsiteX3002" fmla="*/ 4647461 w 5959916"/>
              <a:gd name="connsiteY3002" fmla="*/ 3821675 h 5274968"/>
              <a:gd name="connsiteX3003" fmla="*/ 4539892 w 5959916"/>
              <a:gd name="connsiteY3003" fmla="*/ 3893022 h 5274968"/>
              <a:gd name="connsiteX3004" fmla="*/ 4548673 w 5959916"/>
              <a:gd name="connsiteY3004" fmla="*/ 3937478 h 5274968"/>
              <a:gd name="connsiteX3005" fmla="*/ 4539892 w 5959916"/>
              <a:gd name="connsiteY3005" fmla="*/ 3964370 h 5274968"/>
              <a:gd name="connsiteX3006" fmla="*/ 4494889 w 5959916"/>
              <a:gd name="connsiteY3006" fmla="*/ 3991262 h 5274968"/>
              <a:gd name="connsiteX3007" fmla="*/ 4530562 w 5959916"/>
              <a:gd name="connsiteY3007" fmla="*/ 4008825 h 5274968"/>
              <a:gd name="connsiteX3008" fmla="*/ 4489948 w 5959916"/>
              <a:gd name="connsiteY3008" fmla="*/ 4053279 h 5274968"/>
              <a:gd name="connsiteX3009" fmla="*/ 4498730 w 5959916"/>
              <a:gd name="connsiteY3009" fmla="*/ 4021996 h 5274968"/>
              <a:gd name="connsiteX3010" fmla="*/ 4476228 w 5959916"/>
              <a:gd name="connsiteY3010" fmla="*/ 4017606 h 5274968"/>
              <a:gd name="connsiteX3011" fmla="*/ 4494339 w 5959916"/>
              <a:gd name="connsiteY3011" fmla="*/ 4004434 h 5274968"/>
              <a:gd name="connsiteX3012" fmla="*/ 4440554 w 5959916"/>
              <a:gd name="connsiteY3012" fmla="*/ 4004434 h 5274968"/>
              <a:gd name="connsiteX3013" fmla="*/ 4449335 w 5959916"/>
              <a:gd name="connsiteY3013" fmla="*/ 3991262 h 5274968"/>
              <a:gd name="connsiteX3014" fmla="*/ 4418052 w 5959916"/>
              <a:gd name="connsiteY3014" fmla="*/ 3973700 h 5274968"/>
              <a:gd name="connsiteX3015" fmla="*/ 4368657 w 5959916"/>
              <a:gd name="connsiteY3015" fmla="*/ 4084562 h 5274968"/>
              <a:gd name="connsiteX3016" fmla="*/ 4337374 w 5959916"/>
              <a:gd name="connsiteY3016" fmla="*/ 4080172 h 5274968"/>
              <a:gd name="connsiteX3017" fmla="*/ 4296762 w 5959916"/>
              <a:gd name="connsiteY3017" fmla="*/ 4102125 h 5274968"/>
              <a:gd name="connsiteX3018" fmla="*/ 4301152 w 5959916"/>
              <a:gd name="connsiteY3018" fmla="*/ 4129017 h 5274968"/>
              <a:gd name="connsiteX3019" fmla="*/ 4242976 w 5959916"/>
              <a:gd name="connsiteY3019" fmla="*/ 4120236 h 5274968"/>
              <a:gd name="connsiteX3020" fmla="*/ 4171081 w 5959916"/>
              <a:gd name="connsiteY3020" fmla="*/ 4169082 h 5274968"/>
              <a:gd name="connsiteX3021" fmla="*/ 4121686 w 5959916"/>
              <a:gd name="connsiteY3021" fmla="*/ 4200365 h 5274968"/>
              <a:gd name="connsiteX3022" fmla="*/ 4130467 w 5959916"/>
              <a:gd name="connsiteY3022" fmla="*/ 4187194 h 5274968"/>
              <a:gd name="connsiteX3023" fmla="*/ 4112356 w 5959916"/>
              <a:gd name="connsiteY3023" fmla="*/ 4174021 h 5274968"/>
              <a:gd name="connsiteX3024" fmla="*/ 4098635 w 5959916"/>
              <a:gd name="connsiteY3024" fmla="*/ 4214086 h 5274968"/>
              <a:gd name="connsiteX3025" fmla="*/ 4084914 w 5959916"/>
              <a:gd name="connsiteY3025" fmla="*/ 4218477 h 5274968"/>
              <a:gd name="connsiteX3026" fmla="*/ 4093696 w 5959916"/>
              <a:gd name="connsiteY3026" fmla="*/ 4205305 h 5274968"/>
              <a:gd name="connsiteX3027" fmla="*/ 4066803 w 5959916"/>
              <a:gd name="connsiteY3027" fmla="*/ 4196524 h 5274968"/>
              <a:gd name="connsiteX3028" fmla="*/ 4066803 w 5959916"/>
              <a:gd name="connsiteY3028" fmla="*/ 4214086 h 5274968"/>
              <a:gd name="connsiteX3029" fmla="*/ 3994907 w 5959916"/>
              <a:gd name="connsiteY3029" fmla="*/ 4254150 h 5274968"/>
              <a:gd name="connsiteX3030" fmla="*/ 3981187 w 5959916"/>
              <a:gd name="connsiteY3030" fmla="*/ 4236588 h 5274968"/>
              <a:gd name="connsiteX3031" fmla="*/ 3886787 w 5959916"/>
              <a:gd name="connsiteY3031" fmla="*/ 4281043 h 5274968"/>
              <a:gd name="connsiteX3032" fmla="*/ 3900509 w 5959916"/>
              <a:gd name="connsiteY3032" fmla="*/ 4267871 h 5274968"/>
              <a:gd name="connsiteX3033" fmla="*/ 3859895 w 5959916"/>
              <a:gd name="connsiteY3033" fmla="*/ 4294763 h 5274968"/>
              <a:gd name="connsiteX3034" fmla="*/ 3801720 w 5959916"/>
              <a:gd name="connsiteY3034" fmla="*/ 4312326 h 5274968"/>
              <a:gd name="connsiteX3035" fmla="*/ 3779219 w 5959916"/>
              <a:gd name="connsiteY3035" fmla="*/ 4316716 h 5274968"/>
              <a:gd name="connsiteX3036" fmla="*/ 3649146 w 5959916"/>
              <a:gd name="connsiteY3036" fmla="*/ 4378734 h 5274968"/>
              <a:gd name="connsiteX3037" fmla="*/ 3644756 w 5959916"/>
              <a:gd name="connsiteY3037" fmla="*/ 4418799 h 5274968"/>
              <a:gd name="connsiteX3038" fmla="*/ 3685369 w 5959916"/>
              <a:gd name="connsiteY3038" fmla="*/ 4401236 h 5274968"/>
              <a:gd name="connsiteX3039" fmla="*/ 3613473 w 5959916"/>
              <a:gd name="connsiteY3039" fmla="*/ 4432519 h 5274968"/>
              <a:gd name="connsiteX3040" fmla="*/ 3599752 w 5959916"/>
              <a:gd name="connsiteY3040" fmla="*/ 4405627 h 5274968"/>
              <a:gd name="connsiteX3041" fmla="*/ 3527855 w 5959916"/>
              <a:gd name="connsiteY3041" fmla="*/ 4454472 h 5274968"/>
              <a:gd name="connsiteX3042" fmla="*/ 3532246 w 5959916"/>
              <a:gd name="connsiteY3042" fmla="*/ 4432519 h 5274968"/>
              <a:gd name="connsiteX3043" fmla="*/ 3482852 w 5959916"/>
              <a:gd name="connsiteY3043" fmla="*/ 4476974 h 5274968"/>
              <a:gd name="connsiteX3044" fmla="*/ 3424676 w 5959916"/>
              <a:gd name="connsiteY3044" fmla="*/ 4455021 h 5274968"/>
              <a:gd name="connsiteX3045" fmla="*/ 3303386 w 5959916"/>
              <a:gd name="connsiteY3045" fmla="*/ 4508257 h 5274968"/>
              <a:gd name="connsiteX3046" fmla="*/ 3348390 w 5959916"/>
              <a:gd name="connsiteY3046" fmla="*/ 4521428 h 5274968"/>
              <a:gd name="connsiteX3047" fmla="*/ 3397784 w 5959916"/>
              <a:gd name="connsiteY3047" fmla="*/ 4490146 h 5274968"/>
              <a:gd name="connsiteX3048" fmla="*/ 3397784 w 5959916"/>
              <a:gd name="connsiteY3048" fmla="*/ 4507708 h 5274968"/>
              <a:gd name="connsiteX3049" fmla="*/ 3307777 w 5959916"/>
              <a:gd name="connsiteY3049" fmla="*/ 4547772 h 5274968"/>
              <a:gd name="connsiteX3050" fmla="*/ 3307777 w 5959916"/>
              <a:gd name="connsiteY3050" fmla="*/ 4565335 h 5274968"/>
              <a:gd name="connsiteX3051" fmla="*/ 3334669 w 5959916"/>
              <a:gd name="connsiteY3051" fmla="*/ 4543382 h 5274968"/>
              <a:gd name="connsiteX3052" fmla="*/ 3361562 w 5959916"/>
              <a:gd name="connsiteY3052" fmla="*/ 4552164 h 5274968"/>
              <a:gd name="connsiteX3053" fmla="*/ 3594813 w 5959916"/>
              <a:gd name="connsiteY3053" fmla="*/ 4445691 h 5274968"/>
              <a:gd name="connsiteX3054" fmla="*/ 3612924 w 5959916"/>
              <a:gd name="connsiteY3054" fmla="*/ 4454472 h 5274968"/>
              <a:gd name="connsiteX3055" fmla="*/ 3689211 w 5959916"/>
              <a:gd name="connsiteY3055" fmla="*/ 4418799 h 5274968"/>
              <a:gd name="connsiteX3056" fmla="*/ 3581641 w 5959916"/>
              <a:gd name="connsiteY3056" fmla="*/ 4476424 h 5274968"/>
              <a:gd name="connsiteX3057" fmla="*/ 3604143 w 5959916"/>
              <a:gd name="connsiteY3057" fmla="*/ 4538443 h 5274968"/>
              <a:gd name="connsiteX3058" fmla="*/ 3649146 w 5959916"/>
              <a:gd name="connsiteY3058" fmla="*/ 4516490 h 5274968"/>
              <a:gd name="connsiteX3059" fmla="*/ 3657927 w 5959916"/>
              <a:gd name="connsiteY3059" fmla="*/ 4529661 h 5274968"/>
              <a:gd name="connsiteX3060" fmla="*/ 3604143 w 5959916"/>
              <a:gd name="connsiteY3060" fmla="*/ 4569725 h 5274968"/>
              <a:gd name="connsiteX3061" fmla="*/ 3604143 w 5959916"/>
              <a:gd name="connsiteY3061" fmla="*/ 4601008 h 5274968"/>
              <a:gd name="connsiteX3062" fmla="*/ 3680430 w 5959916"/>
              <a:gd name="connsiteY3062" fmla="*/ 4609790 h 5274968"/>
              <a:gd name="connsiteX3063" fmla="*/ 3631035 w 5959916"/>
              <a:gd name="connsiteY3063" fmla="*/ 4631743 h 5274968"/>
              <a:gd name="connsiteX3064" fmla="*/ 3541027 w 5959916"/>
              <a:gd name="connsiteY3064" fmla="*/ 4684979 h 5274968"/>
              <a:gd name="connsiteX3065" fmla="*/ 3500415 w 5959916"/>
              <a:gd name="connsiteY3065" fmla="*/ 4689370 h 5274968"/>
              <a:gd name="connsiteX3066" fmla="*/ 3509196 w 5959916"/>
              <a:gd name="connsiteY3066" fmla="*/ 4622961 h 5274968"/>
              <a:gd name="connsiteX3067" fmla="*/ 3185937 w 5959916"/>
              <a:gd name="connsiteY3067" fmla="*/ 4729435 h 5274968"/>
              <a:gd name="connsiteX3068" fmla="*/ 3136543 w 5959916"/>
              <a:gd name="connsiteY3068" fmla="*/ 4778280 h 5274968"/>
              <a:gd name="connsiteX3069" fmla="*/ 3150264 w 5959916"/>
              <a:gd name="connsiteY3069" fmla="*/ 4791451 h 5274968"/>
              <a:gd name="connsiteX3070" fmla="*/ 3154654 w 5959916"/>
              <a:gd name="connsiteY3070" fmla="*/ 4791451 h 5274968"/>
              <a:gd name="connsiteX3071" fmla="*/ 3150264 w 5959916"/>
              <a:gd name="connsiteY3071" fmla="*/ 4800232 h 5274968"/>
              <a:gd name="connsiteX3072" fmla="*/ 3092089 w 5959916"/>
              <a:gd name="connsiteY3072" fmla="*/ 4827125 h 5274968"/>
              <a:gd name="connsiteX3073" fmla="*/ 3083307 w 5959916"/>
              <a:gd name="connsiteY3073" fmla="*/ 4858408 h 5274968"/>
              <a:gd name="connsiteX3074" fmla="*/ 3056414 w 5959916"/>
              <a:gd name="connsiteY3074" fmla="*/ 4858408 h 5274968"/>
              <a:gd name="connsiteX3075" fmla="*/ 3056414 w 5959916"/>
              <a:gd name="connsiteY3075" fmla="*/ 4840846 h 5274968"/>
              <a:gd name="connsiteX3076" fmla="*/ 2881339 w 5959916"/>
              <a:gd name="connsiteY3076" fmla="*/ 4872129 h 5274968"/>
              <a:gd name="connsiteX3077" fmla="*/ 2962016 w 5959916"/>
              <a:gd name="connsiteY3077" fmla="*/ 4840846 h 5274968"/>
              <a:gd name="connsiteX3078" fmla="*/ 2953234 w 5959916"/>
              <a:gd name="connsiteY3078" fmla="*/ 4832065 h 5274968"/>
              <a:gd name="connsiteX3079" fmla="*/ 3025131 w 5959916"/>
              <a:gd name="connsiteY3079" fmla="*/ 4796391 h 5274968"/>
              <a:gd name="connsiteX3080" fmla="*/ 2899450 w 5959916"/>
              <a:gd name="connsiteY3080" fmla="*/ 4827674 h 5274968"/>
              <a:gd name="connsiteX3081" fmla="*/ 3142031 w 5959916"/>
              <a:gd name="connsiteY3081" fmla="*/ 4734373 h 5274968"/>
              <a:gd name="connsiteX3082" fmla="*/ 3155751 w 5959916"/>
              <a:gd name="connsiteY3082" fmla="*/ 4738764 h 5274968"/>
              <a:gd name="connsiteX3083" fmla="*/ 3492182 w 5959916"/>
              <a:gd name="connsiteY3083" fmla="*/ 4587838 h 5274968"/>
              <a:gd name="connsiteX3084" fmla="*/ 3595361 w 5959916"/>
              <a:gd name="connsiteY3084" fmla="*/ 4521428 h 5274968"/>
              <a:gd name="connsiteX3085" fmla="*/ 3581641 w 5959916"/>
              <a:gd name="connsiteY3085" fmla="*/ 4499475 h 5274968"/>
              <a:gd name="connsiteX3086" fmla="*/ 3518526 w 5959916"/>
              <a:gd name="connsiteY3086" fmla="*/ 4503866 h 5274968"/>
              <a:gd name="connsiteX3087" fmla="*/ 3334669 w 5959916"/>
              <a:gd name="connsiteY3087" fmla="*/ 4592776 h 5274968"/>
              <a:gd name="connsiteX3088" fmla="*/ 3334669 w 5959916"/>
              <a:gd name="connsiteY3088" fmla="*/ 4579604 h 5274968"/>
              <a:gd name="connsiteX3089" fmla="*/ 3303386 w 5959916"/>
              <a:gd name="connsiteY3089" fmla="*/ 4579604 h 5274968"/>
              <a:gd name="connsiteX3090" fmla="*/ 3303386 w 5959916"/>
              <a:gd name="connsiteY3090" fmla="*/ 4548321 h 5274968"/>
              <a:gd name="connsiteX3091" fmla="*/ 3208988 w 5959916"/>
              <a:gd name="connsiteY3091" fmla="*/ 4579604 h 5274968"/>
              <a:gd name="connsiteX3092" fmla="*/ 3190877 w 5959916"/>
              <a:gd name="connsiteY3092" fmla="*/ 4606497 h 5274968"/>
              <a:gd name="connsiteX3093" fmla="*/ 3020192 w 5959916"/>
              <a:gd name="connsiteY3093" fmla="*/ 4677845 h 5274968"/>
              <a:gd name="connsiteX3094" fmla="*/ 3150264 w 5959916"/>
              <a:gd name="connsiteY3094" fmla="*/ 4673454 h 5274968"/>
              <a:gd name="connsiteX3095" fmla="*/ 3092089 w 5959916"/>
              <a:gd name="connsiteY3095" fmla="*/ 4695407 h 5274968"/>
              <a:gd name="connsiteX3096" fmla="*/ 2921403 w 5959916"/>
              <a:gd name="connsiteY3096" fmla="*/ 4761814 h 5274968"/>
              <a:gd name="connsiteX3097" fmla="*/ 2925794 w 5959916"/>
              <a:gd name="connsiteY3097" fmla="*/ 4739861 h 5274968"/>
              <a:gd name="connsiteX3098" fmla="*/ 2818224 w 5959916"/>
              <a:gd name="connsiteY3098" fmla="*/ 4801880 h 5274968"/>
              <a:gd name="connsiteX3099" fmla="*/ 2701324 w 5959916"/>
              <a:gd name="connsiteY3099" fmla="*/ 4779925 h 5274968"/>
              <a:gd name="connsiteX3100" fmla="*/ 2481244 w 5959916"/>
              <a:gd name="connsiteY3100" fmla="*/ 4846334 h 5274968"/>
              <a:gd name="connsiteX3101" fmla="*/ 2413738 w 5959916"/>
              <a:gd name="connsiteY3101" fmla="*/ 4899570 h 5274968"/>
              <a:gd name="connsiteX3102" fmla="*/ 2431849 w 5959916"/>
              <a:gd name="connsiteY3102" fmla="*/ 4882008 h 5274968"/>
              <a:gd name="connsiteX3103" fmla="*/ 2386846 w 5959916"/>
              <a:gd name="connsiteY3103" fmla="*/ 4860056 h 5274968"/>
              <a:gd name="connsiteX3104" fmla="*/ 2422520 w 5959916"/>
              <a:gd name="connsiteY3104" fmla="*/ 4842492 h 5274968"/>
              <a:gd name="connsiteX3105" fmla="*/ 2283118 w 5959916"/>
              <a:gd name="connsiteY3105" fmla="*/ 4860056 h 5274968"/>
              <a:gd name="connsiteX3106" fmla="*/ 2417581 w 5959916"/>
              <a:gd name="connsiteY3106" fmla="*/ 4815600 h 5274968"/>
              <a:gd name="connsiteX3107" fmla="*/ 2395079 w 5959916"/>
              <a:gd name="connsiteY3107" fmla="*/ 4811209 h 5274968"/>
              <a:gd name="connsiteX3108" fmla="*/ 2376968 w 5959916"/>
              <a:gd name="connsiteY3108" fmla="*/ 4789256 h 5274968"/>
              <a:gd name="connsiteX3109" fmla="*/ 2390688 w 5959916"/>
              <a:gd name="connsiteY3109" fmla="*/ 4757973 h 5274968"/>
              <a:gd name="connsiteX3110" fmla="*/ 2417581 w 5959916"/>
              <a:gd name="connsiteY3110" fmla="*/ 4775536 h 5274968"/>
              <a:gd name="connsiteX3111" fmla="*/ 2431302 w 5959916"/>
              <a:gd name="connsiteY3111" fmla="*/ 4757973 h 5274968"/>
              <a:gd name="connsiteX3112" fmla="*/ 2431302 w 5959916"/>
              <a:gd name="connsiteY3112" fmla="*/ 4775536 h 5274968"/>
              <a:gd name="connsiteX3113" fmla="*/ 2449411 w 5959916"/>
              <a:gd name="connsiteY3113" fmla="*/ 4788707 h 5274968"/>
              <a:gd name="connsiteX3114" fmla="*/ 2463133 w 5959916"/>
              <a:gd name="connsiteY3114" fmla="*/ 4753033 h 5274968"/>
              <a:gd name="connsiteX3115" fmla="*/ 2485635 w 5959916"/>
              <a:gd name="connsiteY3115" fmla="*/ 4757424 h 5274968"/>
              <a:gd name="connsiteX3116" fmla="*/ 2454352 w 5959916"/>
              <a:gd name="connsiteY3116" fmla="*/ 4735471 h 5274968"/>
              <a:gd name="connsiteX3117" fmla="*/ 2449961 w 5959916"/>
              <a:gd name="connsiteY3117" fmla="*/ 4753033 h 5274968"/>
              <a:gd name="connsiteX3118" fmla="*/ 2449961 w 5959916"/>
              <a:gd name="connsiteY3118" fmla="*/ 4731081 h 5274968"/>
              <a:gd name="connsiteX3119" fmla="*/ 2431849 w 5959916"/>
              <a:gd name="connsiteY3119" fmla="*/ 4757973 h 5274968"/>
              <a:gd name="connsiteX3120" fmla="*/ 2396176 w 5959916"/>
              <a:gd name="connsiteY3120" fmla="*/ 4736020 h 5274968"/>
              <a:gd name="connsiteX3121" fmla="*/ 2396176 w 5959916"/>
              <a:gd name="connsiteY3121" fmla="*/ 4674002 h 5274968"/>
              <a:gd name="connsiteX3122" fmla="*/ 2431849 w 5959916"/>
              <a:gd name="connsiteY3122" fmla="*/ 4674002 h 5274968"/>
              <a:gd name="connsiteX3123" fmla="*/ 2382455 w 5959916"/>
              <a:gd name="connsiteY3123" fmla="*/ 4598264 h 5274968"/>
              <a:gd name="connsiteX3124" fmla="*/ 2355563 w 5959916"/>
              <a:gd name="connsiteY3124" fmla="*/ 4638328 h 5274968"/>
              <a:gd name="connsiteX3125" fmla="*/ 2301778 w 5959916"/>
              <a:gd name="connsiteY3125" fmla="*/ 4660282 h 5274968"/>
              <a:gd name="connsiteX3126" fmla="*/ 2266104 w 5959916"/>
              <a:gd name="connsiteY3126" fmla="*/ 4651500 h 5274968"/>
              <a:gd name="connsiteX3127" fmla="*/ 2185427 w 5959916"/>
              <a:gd name="connsiteY3127" fmla="*/ 4704737 h 5274968"/>
              <a:gd name="connsiteX3128" fmla="*/ 1979069 w 5959916"/>
              <a:gd name="connsiteY3128" fmla="*/ 4838101 h 5274968"/>
              <a:gd name="connsiteX3129" fmla="*/ 1925283 w 5959916"/>
              <a:gd name="connsiteY3129" fmla="*/ 4882557 h 5274968"/>
              <a:gd name="connsiteX3130" fmla="*/ 1871498 w 5959916"/>
              <a:gd name="connsiteY3130" fmla="*/ 4869385 h 5274968"/>
              <a:gd name="connsiteX3131" fmla="*/ 1875888 w 5959916"/>
              <a:gd name="connsiteY3131" fmla="*/ 4820539 h 5274968"/>
              <a:gd name="connsiteX3132" fmla="*/ 1808383 w 5959916"/>
              <a:gd name="connsiteY3132" fmla="*/ 4767303 h 5274968"/>
              <a:gd name="connsiteX3133" fmla="*/ 1700813 w 5959916"/>
              <a:gd name="connsiteY3133" fmla="*/ 4709677 h 5274968"/>
              <a:gd name="connsiteX3134" fmla="*/ 1790821 w 5959916"/>
              <a:gd name="connsiteY3134" fmla="*/ 4558749 h 5274968"/>
              <a:gd name="connsiteX3135" fmla="*/ 1755146 w 5959916"/>
              <a:gd name="connsiteY3135" fmla="*/ 4531857 h 5274968"/>
              <a:gd name="connsiteX3136" fmla="*/ 1741426 w 5959916"/>
              <a:gd name="connsiteY3136" fmla="*/ 4500573 h 5274968"/>
              <a:gd name="connsiteX3137" fmla="*/ 1700813 w 5959916"/>
              <a:gd name="connsiteY3137" fmla="*/ 4509354 h 5274968"/>
              <a:gd name="connsiteX3138" fmla="*/ 1714534 w 5959916"/>
              <a:gd name="connsiteY3138" fmla="*/ 4496183 h 5274968"/>
              <a:gd name="connsiteX3139" fmla="*/ 1692032 w 5959916"/>
              <a:gd name="connsiteY3139" fmla="*/ 4491792 h 5274968"/>
              <a:gd name="connsiteX3140" fmla="*/ 1700813 w 5959916"/>
              <a:gd name="connsiteY3140" fmla="*/ 4478620 h 5274968"/>
              <a:gd name="connsiteX3141" fmla="*/ 1637699 w 5959916"/>
              <a:gd name="connsiteY3141" fmla="*/ 4461058 h 5274968"/>
              <a:gd name="connsiteX3142" fmla="*/ 1570193 w 5959916"/>
              <a:gd name="connsiteY3142" fmla="*/ 4434166 h 5274968"/>
              <a:gd name="connsiteX3143" fmla="*/ 1561411 w 5959916"/>
              <a:gd name="connsiteY3143" fmla="*/ 4407273 h 5274968"/>
              <a:gd name="connsiteX3144" fmla="*/ 1570193 w 5959916"/>
              <a:gd name="connsiteY3144" fmla="*/ 4375990 h 5274968"/>
              <a:gd name="connsiteX3145" fmla="*/ 1520798 w 5959916"/>
              <a:gd name="connsiteY3145" fmla="*/ 4344706 h 5274968"/>
              <a:gd name="connsiteX3146" fmla="*/ 1462623 w 5959916"/>
              <a:gd name="connsiteY3146" fmla="*/ 4322753 h 5274968"/>
              <a:gd name="connsiteX3147" fmla="*/ 1476343 w 5959916"/>
              <a:gd name="connsiteY3147" fmla="*/ 4349646 h 5274968"/>
              <a:gd name="connsiteX3148" fmla="*/ 1471952 w 5959916"/>
              <a:gd name="connsiteY3148" fmla="*/ 4389711 h 5274968"/>
              <a:gd name="connsiteX3149" fmla="*/ 1400057 w 5959916"/>
              <a:gd name="connsiteY3149" fmla="*/ 4478620 h 5274968"/>
              <a:gd name="connsiteX3150" fmla="*/ 1305659 w 5959916"/>
              <a:gd name="connsiteY3150" fmla="*/ 4478620 h 5274968"/>
              <a:gd name="connsiteX3151" fmla="*/ 1242544 w 5959916"/>
              <a:gd name="connsiteY3151" fmla="*/ 4549968 h 5274968"/>
              <a:gd name="connsiteX3152" fmla="*/ 1260654 w 5959916"/>
              <a:gd name="connsiteY3152" fmla="*/ 4563140 h 5274968"/>
              <a:gd name="connsiteX3153" fmla="*/ 1116863 w 5959916"/>
              <a:gd name="connsiteY3153" fmla="*/ 4607595 h 5274968"/>
              <a:gd name="connsiteX3154" fmla="*/ 1130583 w 5959916"/>
              <a:gd name="connsiteY3154" fmla="*/ 4585642 h 5274968"/>
              <a:gd name="connsiteX3155" fmla="*/ 1081189 w 5959916"/>
              <a:gd name="connsiteY3155" fmla="*/ 4603204 h 5274968"/>
              <a:gd name="connsiteX3156" fmla="*/ 1054296 w 5959916"/>
              <a:gd name="connsiteY3156" fmla="*/ 4571921 h 5274968"/>
              <a:gd name="connsiteX3157" fmla="*/ 1193698 w 5959916"/>
              <a:gd name="connsiteY3157" fmla="*/ 4478620 h 5274968"/>
              <a:gd name="connsiteX3158" fmla="*/ 1261204 w 5959916"/>
              <a:gd name="connsiteY3158" fmla="*/ 4469839 h 5274968"/>
              <a:gd name="connsiteX3159" fmla="*/ 1234311 w 5959916"/>
              <a:gd name="connsiteY3159" fmla="*/ 4461058 h 5274968"/>
              <a:gd name="connsiteX3160" fmla="*/ 1256813 w 5959916"/>
              <a:gd name="connsiteY3160" fmla="*/ 4420993 h 5274968"/>
              <a:gd name="connsiteX3161" fmla="*/ 1229920 w 5959916"/>
              <a:gd name="connsiteY3161" fmla="*/ 4416603 h 5274968"/>
              <a:gd name="connsiteX3162" fmla="*/ 1351211 w 5959916"/>
              <a:gd name="connsiteY3162" fmla="*/ 4314521 h 5274968"/>
              <a:gd name="connsiteX3163" fmla="*/ 1333100 w 5959916"/>
              <a:gd name="connsiteY3163" fmla="*/ 4270067 h 5274968"/>
              <a:gd name="connsiteX3164" fmla="*/ 1158025 w 5959916"/>
              <a:gd name="connsiteY3164" fmla="*/ 4336473 h 5274968"/>
              <a:gd name="connsiteX3165" fmla="*/ 1184916 w 5959916"/>
              <a:gd name="connsiteY3165" fmla="*/ 4314521 h 5274968"/>
              <a:gd name="connsiteX3166" fmla="*/ 1269986 w 5959916"/>
              <a:gd name="connsiteY3166" fmla="*/ 4256895 h 5274968"/>
              <a:gd name="connsiteX3167" fmla="*/ 1261204 w 5959916"/>
              <a:gd name="connsiteY3167" fmla="*/ 4234941 h 5274968"/>
              <a:gd name="connsiteX3168" fmla="*/ 1306207 w 5959916"/>
              <a:gd name="connsiteY3168" fmla="*/ 4186095 h 5274968"/>
              <a:gd name="connsiteX3169" fmla="*/ 1301816 w 5959916"/>
              <a:gd name="connsiteY3169" fmla="*/ 4150422 h 5274968"/>
              <a:gd name="connsiteX3170" fmla="*/ 1225530 w 5959916"/>
              <a:gd name="connsiteY3170" fmla="*/ 4199267 h 5274968"/>
              <a:gd name="connsiteX3171" fmla="*/ 1243641 w 5959916"/>
              <a:gd name="connsiteY3171" fmla="*/ 4212440 h 5274968"/>
              <a:gd name="connsiteX3172" fmla="*/ 1229920 w 5959916"/>
              <a:gd name="connsiteY3172" fmla="*/ 4230003 h 5274968"/>
              <a:gd name="connsiteX3173" fmla="*/ 1252422 w 5959916"/>
              <a:gd name="connsiteY3173" fmla="*/ 4234393 h 5274968"/>
              <a:gd name="connsiteX3174" fmla="*/ 1180526 w 5959916"/>
              <a:gd name="connsiteY3174" fmla="*/ 4287628 h 5274968"/>
              <a:gd name="connsiteX3175" fmla="*/ 1225530 w 5959916"/>
              <a:gd name="connsiteY3175" fmla="*/ 4247564 h 5274968"/>
              <a:gd name="connsiteX3176" fmla="*/ 1144852 w 5959916"/>
              <a:gd name="connsiteY3176" fmla="*/ 4220672 h 5274968"/>
              <a:gd name="connsiteX3177" fmla="*/ 1153633 w 5959916"/>
              <a:gd name="connsiteY3177" fmla="*/ 4180608 h 5274968"/>
              <a:gd name="connsiteX3178" fmla="*/ 1189307 w 5959916"/>
              <a:gd name="connsiteY3178" fmla="*/ 4153715 h 5274968"/>
              <a:gd name="connsiteX3179" fmla="*/ 1198089 w 5959916"/>
              <a:gd name="connsiteY3179" fmla="*/ 4126822 h 5274968"/>
              <a:gd name="connsiteX3180" fmla="*/ 1130583 w 5959916"/>
              <a:gd name="connsiteY3180" fmla="*/ 4162497 h 5274968"/>
              <a:gd name="connsiteX3181" fmla="*/ 1116863 w 5959916"/>
              <a:gd name="connsiteY3181" fmla="*/ 4175669 h 5274968"/>
              <a:gd name="connsiteX3182" fmla="*/ 1139364 w 5959916"/>
              <a:gd name="connsiteY3182" fmla="*/ 4171278 h 5274968"/>
              <a:gd name="connsiteX3183" fmla="*/ 1134973 w 5959916"/>
              <a:gd name="connsiteY3183" fmla="*/ 4198170 h 5274968"/>
              <a:gd name="connsiteX3184" fmla="*/ 1108082 w 5959916"/>
              <a:gd name="connsiteY3184" fmla="*/ 4211342 h 5274968"/>
              <a:gd name="connsiteX3185" fmla="*/ 1072407 w 5959916"/>
              <a:gd name="connsiteY3185" fmla="*/ 4220124 h 5274968"/>
              <a:gd name="connsiteX3186" fmla="*/ 1081189 w 5959916"/>
              <a:gd name="connsiteY3186" fmla="*/ 4198170 h 5274968"/>
              <a:gd name="connsiteX3187" fmla="*/ 1054296 w 5959916"/>
              <a:gd name="connsiteY3187" fmla="*/ 4211342 h 5274968"/>
              <a:gd name="connsiteX3188" fmla="*/ 1068017 w 5959916"/>
              <a:gd name="connsiteY3188" fmla="*/ 4228904 h 5274968"/>
              <a:gd name="connsiteX3189" fmla="*/ 1054296 w 5959916"/>
              <a:gd name="connsiteY3189" fmla="*/ 4237685 h 5274968"/>
              <a:gd name="connsiteX3190" fmla="*/ 1040576 w 5959916"/>
              <a:gd name="connsiteY3190" fmla="*/ 4215733 h 5274968"/>
              <a:gd name="connsiteX3191" fmla="*/ 991181 w 5959916"/>
              <a:gd name="connsiteY3191" fmla="*/ 4251406 h 5274968"/>
              <a:gd name="connsiteX3192" fmla="*/ 923676 w 5959916"/>
              <a:gd name="connsiteY3192" fmla="*/ 4264577 h 5274968"/>
              <a:gd name="connsiteX3193" fmla="*/ 932456 w 5959916"/>
              <a:gd name="connsiteY3193" fmla="*/ 4260188 h 5274968"/>
              <a:gd name="connsiteX3194" fmla="*/ 995572 w 5959916"/>
              <a:gd name="connsiteY3194" fmla="*/ 4215733 h 5274968"/>
              <a:gd name="connsiteX3195" fmla="*/ 1080640 w 5959916"/>
              <a:gd name="connsiteY3195" fmla="*/ 4126822 h 5274968"/>
              <a:gd name="connsiteX3196" fmla="*/ 1125643 w 5959916"/>
              <a:gd name="connsiteY3196" fmla="*/ 4131213 h 5274968"/>
              <a:gd name="connsiteX3197" fmla="*/ 1130034 w 5959916"/>
              <a:gd name="connsiteY3197" fmla="*/ 4126822 h 5274968"/>
              <a:gd name="connsiteX3198" fmla="*/ 1130034 w 5959916"/>
              <a:gd name="connsiteY3198" fmla="*/ 4095539 h 5274968"/>
              <a:gd name="connsiteX3199" fmla="*/ 1018074 w 5959916"/>
              <a:gd name="connsiteY3199" fmla="*/ 4139994 h 5274968"/>
              <a:gd name="connsiteX3200" fmla="*/ 1013683 w 5959916"/>
              <a:gd name="connsiteY3200" fmla="*/ 4108711 h 5274968"/>
              <a:gd name="connsiteX3201" fmla="*/ 1044966 w 5959916"/>
              <a:gd name="connsiteY3201" fmla="*/ 4086758 h 5274968"/>
              <a:gd name="connsiteX3202" fmla="*/ 1071858 w 5959916"/>
              <a:gd name="connsiteY3202" fmla="*/ 4099929 h 5274968"/>
              <a:gd name="connsiteX3203" fmla="*/ 1112472 w 5959916"/>
              <a:gd name="connsiteY3203" fmla="*/ 4059865 h 5274968"/>
              <a:gd name="connsiteX3204" fmla="*/ 1071858 w 5959916"/>
              <a:gd name="connsiteY3204" fmla="*/ 4055475 h 5274968"/>
              <a:gd name="connsiteX3205" fmla="*/ 1089969 w 5959916"/>
              <a:gd name="connsiteY3205" fmla="*/ 4033522 h 5274968"/>
              <a:gd name="connsiteX3206" fmla="*/ 1063077 w 5959916"/>
              <a:gd name="connsiteY3206" fmla="*/ 4042303 h 5274968"/>
              <a:gd name="connsiteX3207" fmla="*/ 1040576 w 5959916"/>
              <a:gd name="connsiteY3207" fmla="*/ 4033522 h 5274968"/>
              <a:gd name="connsiteX3208" fmla="*/ 896783 w 5959916"/>
              <a:gd name="connsiteY3208" fmla="*/ 4095539 h 5274968"/>
              <a:gd name="connsiteX3209" fmla="*/ 784822 w 5959916"/>
              <a:gd name="connsiteY3209" fmla="*/ 4157557 h 5274968"/>
              <a:gd name="connsiteX3210" fmla="*/ 744209 w 5959916"/>
              <a:gd name="connsiteY3210" fmla="*/ 4175119 h 5274968"/>
              <a:gd name="connsiteX3211" fmla="*/ 914893 w 5959916"/>
              <a:gd name="connsiteY3211" fmla="*/ 4046145 h 5274968"/>
              <a:gd name="connsiteX3212" fmla="*/ 896783 w 5959916"/>
              <a:gd name="connsiteY3212" fmla="*/ 4032973 h 5274968"/>
              <a:gd name="connsiteX3213" fmla="*/ 919285 w 5959916"/>
              <a:gd name="connsiteY3213" fmla="*/ 4015410 h 5274968"/>
              <a:gd name="connsiteX3214" fmla="*/ 896783 w 5959916"/>
              <a:gd name="connsiteY3214" fmla="*/ 4028582 h 5274968"/>
              <a:gd name="connsiteX3215" fmla="*/ 739818 w 5959916"/>
              <a:gd name="connsiteY3215" fmla="*/ 4077428 h 5274968"/>
              <a:gd name="connsiteX3216" fmla="*/ 820496 w 5959916"/>
              <a:gd name="connsiteY3216" fmla="*/ 3997299 h 5274968"/>
              <a:gd name="connsiteX3217" fmla="*/ 793604 w 5959916"/>
              <a:gd name="connsiteY3217" fmla="*/ 4001690 h 5274968"/>
              <a:gd name="connsiteX3218" fmla="*/ 842998 w 5959916"/>
              <a:gd name="connsiteY3218" fmla="*/ 3935282 h 5274968"/>
              <a:gd name="connsiteX3219" fmla="*/ 869890 w 5959916"/>
              <a:gd name="connsiteY3219" fmla="*/ 3913329 h 5274968"/>
              <a:gd name="connsiteX3220" fmla="*/ 842998 w 5959916"/>
              <a:gd name="connsiteY3220" fmla="*/ 3908938 h 5274968"/>
              <a:gd name="connsiteX3221" fmla="*/ 834217 w 5959916"/>
              <a:gd name="connsiteY3221" fmla="*/ 3930892 h 5274968"/>
              <a:gd name="connsiteX3222" fmla="*/ 776041 w 5959916"/>
              <a:gd name="connsiteY3222" fmla="*/ 3979736 h 5274968"/>
              <a:gd name="connsiteX3223" fmla="*/ 767259 w 5959916"/>
              <a:gd name="connsiteY3223" fmla="*/ 3970956 h 5274968"/>
              <a:gd name="connsiteX3224" fmla="*/ 667030 w 5959916"/>
              <a:gd name="connsiteY3224" fmla="*/ 4030503 h 5274968"/>
              <a:gd name="connsiteX3225" fmla="*/ 558725 w 5959916"/>
              <a:gd name="connsiteY3225" fmla="*/ 4085631 h 5274968"/>
              <a:gd name="connsiteX3226" fmla="*/ 563225 w 5959916"/>
              <a:gd name="connsiteY3226" fmla="*/ 4081493 h 5274968"/>
              <a:gd name="connsiteX3227" fmla="*/ 650360 w 5959916"/>
              <a:gd name="connsiteY3227" fmla="*/ 4006630 h 5274968"/>
              <a:gd name="connsiteX3228" fmla="*/ 686033 w 5959916"/>
              <a:gd name="connsiteY3228" fmla="*/ 4002239 h 5274968"/>
              <a:gd name="connsiteX3229" fmla="*/ 694815 w 5959916"/>
              <a:gd name="connsiteY3229" fmla="*/ 3966566 h 5274968"/>
              <a:gd name="connsiteX3230" fmla="*/ 775492 w 5959916"/>
              <a:gd name="connsiteY3230" fmla="*/ 3913329 h 5274968"/>
              <a:gd name="connsiteX3231" fmla="*/ 757380 w 5959916"/>
              <a:gd name="connsiteY3231" fmla="*/ 3949002 h 5274968"/>
              <a:gd name="connsiteX3232" fmla="*/ 761772 w 5959916"/>
              <a:gd name="connsiteY3232" fmla="*/ 3957784 h 5274968"/>
              <a:gd name="connsiteX3233" fmla="*/ 945628 w 5959916"/>
              <a:gd name="connsiteY3233" fmla="*/ 3811247 h 5274968"/>
              <a:gd name="connsiteX3234" fmla="*/ 936847 w 5959916"/>
              <a:gd name="connsiteY3234" fmla="*/ 3789293 h 5274968"/>
              <a:gd name="connsiteX3235" fmla="*/ 981851 w 5959916"/>
              <a:gd name="connsiteY3235" fmla="*/ 3740448 h 5274968"/>
              <a:gd name="connsiteX3236" fmla="*/ 963740 w 5959916"/>
              <a:gd name="connsiteY3236" fmla="*/ 3731667 h 5274968"/>
              <a:gd name="connsiteX3237" fmla="*/ 977460 w 5959916"/>
              <a:gd name="connsiteY3237" fmla="*/ 3714105 h 5274968"/>
              <a:gd name="connsiteX3238" fmla="*/ 905564 w 5959916"/>
              <a:gd name="connsiteY3238" fmla="*/ 3718495 h 5274968"/>
              <a:gd name="connsiteX3239" fmla="*/ 963740 w 5959916"/>
              <a:gd name="connsiteY3239" fmla="*/ 3674041 h 5274968"/>
              <a:gd name="connsiteX3240" fmla="*/ 963740 w 5959916"/>
              <a:gd name="connsiteY3240" fmla="*/ 3652087 h 5274968"/>
              <a:gd name="connsiteX3241" fmla="*/ 954959 w 5959916"/>
              <a:gd name="connsiteY3241" fmla="*/ 3643305 h 5274968"/>
              <a:gd name="connsiteX3242" fmla="*/ 909954 w 5959916"/>
              <a:gd name="connsiteY3242" fmla="*/ 3665259 h 5274968"/>
              <a:gd name="connsiteX3243" fmla="*/ 905564 w 5959916"/>
              <a:gd name="connsiteY3243" fmla="*/ 3647696 h 5274968"/>
              <a:gd name="connsiteX3244" fmla="*/ 878672 w 5959916"/>
              <a:gd name="connsiteY3244" fmla="*/ 3647696 h 5274968"/>
              <a:gd name="connsiteX3245" fmla="*/ 878672 w 5959916"/>
              <a:gd name="connsiteY3245" fmla="*/ 3683370 h 5274968"/>
              <a:gd name="connsiteX3246" fmla="*/ 815557 w 5959916"/>
              <a:gd name="connsiteY3246" fmla="*/ 3719044 h 5274968"/>
              <a:gd name="connsiteX3247" fmla="*/ 743660 w 5959916"/>
              <a:gd name="connsiteY3247" fmla="*/ 3740997 h 5274968"/>
              <a:gd name="connsiteX3248" fmla="*/ 797445 w 5959916"/>
              <a:gd name="connsiteY3248" fmla="*/ 3687761 h 5274968"/>
              <a:gd name="connsiteX3249" fmla="*/ 770553 w 5959916"/>
              <a:gd name="connsiteY3249" fmla="*/ 3700933 h 5274968"/>
              <a:gd name="connsiteX3250" fmla="*/ 766163 w 5959916"/>
              <a:gd name="connsiteY3250" fmla="*/ 3674041 h 5274968"/>
              <a:gd name="connsiteX3251" fmla="*/ 739270 w 5959916"/>
              <a:gd name="connsiteY3251" fmla="*/ 3678431 h 5274968"/>
              <a:gd name="connsiteX3252" fmla="*/ 748050 w 5959916"/>
              <a:gd name="connsiteY3252" fmla="*/ 3651539 h 5274968"/>
              <a:gd name="connsiteX3253" fmla="*/ 725550 w 5959916"/>
              <a:gd name="connsiteY3253" fmla="*/ 3642758 h 5274968"/>
              <a:gd name="connsiteX3254" fmla="*/ 729940 w 5959916"/>
              <a:gd name="connsiteY3254" fmla="*/ 3615864 h 5274968"/>
              <a:gd name="connsiteX3255" fmla="*/ 707438 w 5959916"/>
              <a:gd name="connsiteY3255" fmla="*/ 3615864 h 5274968"/>
              <a:gd name="connsiteX3256" fmla="*/ 828728 w 5959916"/>
              <a:gd name="connsiteY3256" fmla="*/ 3522564 h 5274968"/>
              <a:gd name="connsiteX3257" fmla="*/ 864402 w 5959916"/>
              <a:gd name="connsiteY3257" fmla="*/ 3513783 h 5274968"/>
              <a:gd name="connsiteX3258" fmla="*/ 945079 w 5959916"/>
              <a:gd name="connsiteY3258" fmla="*/ 3438046 h 5274968"/>
              <a:gd name="connsiteX3259" fmla="*/ 873183 w 5959916"/>
              <a:gd name="connsiteY3259" fmla="*/ 3446827 h 5274968"/>
              <a:gd name="connsiteX3260" fmla="*/ 886903 w 5959916"/>
              <a:gd name="connsiteY3260" fmla="*/ 3424873 h 5274968"/>
              <a:gd name="connsiteX3261" fmla="*/ 860011 w 5959916"/>
              <a:gd name="connsiteY3261" fmla="*/ 3407310 h 5274968"/>
              <a:gd name="connsiteX3262" fmla="*/ 806227 w 5959916"/>
              <a:gd name="connsiteY3262" fmla="*/ 3429263 h 5274968"/>
              <a:gd name="connsiteX3263" fmla="*/ 837510 w 5959916"/>
              <a:gd name="connsiteY3263" fmla="*/ 3407310 h 5274968"/>
              <a:gd name="connsiteX3264" fmla="*/ 796896 w 5959916"/>
              <a:gd name="connsiteY3264" fmla="*/ 3394138 h 5274968"/>
              <a:gd name="connsiteX3265" fmla="*/ 823788 w 5959916"/>
              <a:gd name="connsiteY3265" fmla="*/ 3385357 h 5274968"/>
              <a:gd name="connsiteX3266" fmla="*/ 823788 w 5959916"/>
              <a:gd name="connsiteY3266" fmla="*/ 3372186 h 5274968"/>
              <a:gd name="connsiteX3267" fmla="*/ 796896 w 5959916"/>
              <a:gd name="connsiteY3267" fmla="*/ 3367795 h 5274968"/>
              <a:gd name="connsiteX3268" fmla="*/ 881964 w 5959916"/>
              <a:gd name="connsiteY3268" fmla="*/ 3234430 h 5274968"/>
              <a:gd name="connsiteX3269" fmla="*/ 904466 w 5959916"/>
              <a:gd name="connsiteY3269" fmla="*/ 3163083 h 5274968"/>
              <a:gd name="connsiteX3270" fmla="*/ 1034538 w 5959916"/>
              <a:gd name="connsiteY3270" fmla="*/ 3082954 h 5274968"/>
              <a:gd name="connsiteX3271" fmla="*/ 1030147 w 5959916"/>
              <a:gd name="connsiteY3271" fmla="*/ 3038499 h 5274968"/>
              <a:gd name="connsiteX3272" fmla="*/ 1052648 w 5959916"/>
              <a:gd name="connsiteY3272" fmla="*/ 3029718 h 5274968"/>
              <a:gd name="connsiteX3273" fmla="*/ 1151438 w 5959916"/>
              <a:gd name="connsiteY3273" fmla="*/ 2891962 h 5274968"/>
              <a:gd name="connsiteX3274" fmla="*/ 1012036 w 5959916"/>
              <a:gd name="connsiteY3274" fmla="*/ 2860679 h 5274968"/>
              <a:gd name="connsiteX3275" fmla="*/ 998315 w 5959916"/>
              <a:gd name="connsiteY3275" fmla="*/ 2865070 h 5274968"/>
              <a:gd name="connsiteX3276" fmla="*/ 984595 w 5959916"/>
              <a:gd name="connsiteY3276" fmla="*/ 2847507 h 5274968"/>
              <a:gd name="connsiteX3277" fmla="*/ 926419 w 5959916"/>
              <a:gd name="connsiteY3277" fmla="*/ 2891962 h 5274968"/>
              <a:gd name="connsiteX3278" fmla="*/ 980205 w 5959916"/>
              <a:gd name="connsiteY3278" fmla="*/ 2856289 h 5274968"/>
              <a:gd name="connsiteX3279" fmla="*/ 917089 w 5959916"/>
              <a:gd name="connsiteY3279" fmla="*/ 2834335 h 5274968"/>
              <a:gd name="connsiteX3280" fmla="*/ 881416 w 5959916"/>
              <a:gd name="connsiteY3280" fmla="*/ 2767927 h 5274968"/>
              <a:gd name="connsiteX3281" fmla="*/ 1146499 w 5959916"/>
              <a:gd name="connsiteY3281" fmla="*/ 2785490 h 5274968"/>
              <a:gd name="connsiteX3282" fmla="*/ 1263399 w 5959916"/>
              <a:gd name="connsiteY3282" fmla="*/ 2719082 h 5274968"/>
              <a:gd name="connsiteX3283" fmla="*/ 1164610 w 5959916"/>
              <a:gd name="connsiteY3283" fmla="*/ 2701520 h 5274968"/>
              <a:gd name="connsiteX3284" fmla="*/ 1047711 w 5959916"/>
              <a:gd name="connsiteY3284" fmla="*/ 2710301 h 5274968"/>
              <a:gd name="connsiteX3285" fmla="*/ 962641 w 5959916"/>
              <a:gd name="connsiteY3285" fmla="*/ 2683408 h 5274968"/>
              <a:gd name="connsiteX3286" fmla="*/ 967032 w 5959916"/>
              <a:gd name="connsiteY3286" fmla="*/ 2647735 h 5274968"/>
              <a:gd name="connsiteX3287" fmla="*/ 993925 w 5959916"/>
              <a:gd name="connsiteY3287" fmla="*/ 2598889 h 5274968"/>
              <a:gd name="connsiteX3288" fmla="*/ 1038929 w 5959916"/>
              <a:gd name="connsiteY3288" fmla="*/ 2518760 h 5274968"/>
              <a:gd name="connsiteX3289" fmla="*/ 1030147 w 5959916"/>
              <a:gd name="connsiteY3289" fmla="*/ 2514370 h 5274968"/>
              <a:gd name="connsiteX3290" fmla="*/ 1065821 w 5959916"/>
              <a:gd name="connsiteY3290" fmla="*/ 2483087 h 5274968"/>
              <a:gd name="connsiteX3291" fmla="*/ 1160220 w 5959916"/>
              <a:gd name="connsiteY3291" fmla="*/ 2425460 h 5274968"/>
              <a:gd name="connsiteX3292" fmla="*/ 1178330 w 5959916"/>
              <a:gd name="connsiteY3292" fmla="*/ 2398568 h 5274968"/>
              <a:gd name="connsiteX3293" fmla="*/ 1164610 w 5959916"/>
              <a:gd name="connsiteY3293" fmla="*/ 2376614 h 5274968"/>
              <a:gd name="connsiteX3294" fmla="*/ 1178330 w 5959916"/>
              <a:gd name="connsiteY3294" fmla="*/ 2336550 h 5274968"/>
              <a:gd name="connsiteX3295" fmla="*/ 1093262 w 5959916"/>
              <a:gd name="connsiteY3295" fmla="*/ 2332159 h 5274968"/>
              <a:gd name="connsiteX3296" fmla="*/ 1093262 w 5959916"/>
              <a:gd name="connsiteY3296" fmla="*/ 2318987 h 5274968"/>
              <a:gd name="connsiteX3297" fmla="*/ 1057588 w 5959916"/>
              <a:gd name="connsiteY3297" fmla="*/ 2345880 h 5274968"/>
              <a:gd name="connsiteX3298" fmla="*/ 1012585 w 5959916"/>
              <a:gd name="connsiteY3298" fmla="*/ 2399115 h 5274968"/>
              <a:gd name="connsiteX3299" fmla="*/ 985692 w 5959916"/>
              <a:gd name="connsiteY3299" fmla="*/ 2390334 h 5274968"/>
              <a:gd name="connsiteX3300" fmla="*/ 927517 w 5959916"/>
              <a:gd name="connsiteY3300" fmla="*/ 2412287 h 5274968"/>
              <a:gd name="connsiteX3301" fmla="*/ 941237 w 5959916"/>
              <a:gd name="connsiteY3301" fmla="*/ 2394726 h 5274968"/>
              <a:gd name="connsiteX3302" fmla="*/ 932456 w 5959916"/>
              <a:gd name="connsiteY3302" fmla="*/ 2385945 h 5274968"/>
              <a:gd name="connsiteX3303" fmla="*/ 941237 w 5959916"/>
              <a:gd name="connsiteY3303" fmla="*/ 2368382 h 5274968"/>
              <a:gd name="connsiteX3304" fmla="*/ 842449 w 5959916"/>
              <a:gd name="connsiteY3304" fmla="*/ 2452901 h 5274968"/>
              <a:gd name="connsiteX3305" fmla="*/ 784274 w 5959916"/>
              <a:gd name="connsiteY3305" fmla="*/ 2466074 h 5274968"/>
              <a:gd name="connsiteX3306" fmla="*/ 829278 w 5959916"/>
              <a:gd name="connsiteY3306" fmla="*/ 2470464 h 5274968"/>
              <a:gd name="connsiteX3307" fmla="*/ 757380 w 5959916"/>
              <a:gd name="connsiteY3307" fmla="*/ 2497357 h 5274968"/>
              <a:gd name="connsiteX3308" fmla="*/ 779882 w 5959916"/>
              <a:gd name="connsiteY3308" fmla="*/ 2457292 h 5274968"/>
              <a:gd name="connsiteX3309" fmla="*/ 694815 w 5959916"/>
              <a:gd name="connsiteY3309" fmla="*/ 2461682 h 5274968"/>
              <a:gd name="connsiteX3310" fmla="*/ 686033 w 5959916"/>
              <a:gd name="connsiteY3310" fmla="*/ 2368382 h 5274968"/>
              <a:gd name="connsiteX3311" fmla="*/ 829825 w 5959916"/>
              <a:gd name="connsiteY3311" fmla="*/ 2315146 h 5274968"/>
              <a:gd name="connsiteX3312" fmla="*/ 825435 w 5959916"/>
              <a:gd name="connsiteY3312" fmla="*/ 2342038 h 5274968"/>
              <a:gd name="connsiteX3313" fmla="*/ 794152 w 5959916"/>
              <a:gd name="connsiteY3313" fmla="*/ 2359601 h 5274968"/>
              <a:gd name="connsiteX3314" fmla="*/ 816653 w 5959916"/>
              <a:gd name="connsiteY3314" fmla="*/ 2363991 h 5274968"/>
              <a:gd name="connsiteX3315" fmla="*/ 834765 w 5959916"/>
              <a:gd name="connsiteY3315" fmla="*/ 2399665 h 5274968"/>
              <a:gd name="connsiteX3316" fmla="*/ 897880 w 5959916"/>
              <a:gd name="connsiteY3316" fmla="*/ 2275081 h 5274968"/>
              <a:gd name="connsiteX3317" fmla="*/ 879768 w 5959916"/>
              <a:gd name="connsiteY3317" fmla="*/ 2261910 h 5274968"/>
              <a:gd name="connsiteX3318" fmla="*/ 884159 w 5959916"/>
              <a:gd name="connsiteY3318" fmla="*/ 2244346 h 5274968"/>
              <a:gd name="connsiteX3319" fmla="*/ 799092 w 5959916"/>
              <a:gd name="connsiteY3319" fmla="*/ 2257518 h 5274968"/>
              <a:gd name="connsiteX3320" fmla="*/ 677801 w 5959916"/>
              <a:gd name="connsiteY3320" fmla="*/ 2253128 h 5274968"/>
              <a:gd name="connsiteX3321" fmla="*/ 754089 w 5959916"/>
              <a:gd name="connsiteY3321" fmla="*/ 2204282 h 5274968"/>
              <a:gd name="connsiteX3322" fmla="*/ 686582 w 5959916"/>
              <a:gd name="connsiteY3322" fmla="*/ 2191111 h 5274968"/>
              <a:gd name="connsiteX3323" fmla="*/ 704694 w 5959916"/>
              <a:gd name="connsiteY3323" fmla="*/ 2164218 h 5274968"/>
              <a:gd name="connsiteX3324" fmla="*/ 637188 w 5959916"/>
              <a:gd name="connsiteY3324" fmla="*/ 2155438 h 5274968"/>
              <a:gd name="connsiteX3325" fmla="*/ 659689 w 5959916"/>
              <a:gd name="connsiteY3325" fmla="*/ 2137874 h 5274968"/>
              <a:gd name="connsiteX3326" fmla="*/ 717864 w 5959916"/>
              <a:gd name="connsiteY3326" fmla="*/ 2008901 h 5274968"/>
              <a:gd name="connsiteX3327" fmla="*/ 767259 w 5959916"/>
              <a:gd name="connsiteY3327" fmla="*/ 1973227 h 5274968"/>
              <a:gd name="connsiteX3328" fmla="*/ 816653 w 5959916"/>
              <a:gd name="connsiteY3328" fmla="*/ 1928771 h 5274968"/>
              <a:gd name="connsiteX3329" fmla="*/ 794152 w 5959916"/>
              <a:gd name="connsiteY3329" fmla="*/ 1924381 h 5274968"/>
              <a:gd name="connsiteX3330" fmla="*/ 834765 w 5959916"/>
              <a:gd name="connsiteY3330" fmla="*/ 1844252 h 5274968"/>
              <a:gd name="connsiteX3331" fmla="*/ 534008 w 5959916"/>
              <a:gd name="connsiteY3331" fmla="*/ 1995179 h 5274968"/>
              <a:gd name="connsiteX3332" fmla="*/ 435221 w 5959916"/>
              <a:gd name="connsiteY3332" fmla="*/ 1933163 h 5274968"/>
              <a:gd name="connsiteX3333" fmla="*/ 444001 w 5959916"/>
              <a:gd name="connsiteY3333" fmla="*/ 1906270 h 5274968"/>
              <a:gd name="connsiteX3334" fmla="*/ 439610 w 5959916"/>
              <a:gd name="connsiteY3334" fmla="*/ 1897489 h 5274968"/>
              <a:gd name="connsiteX3335" fmla="*/ 345213 w 5959916"/>
              <a:gd name="connsiteY3335" fmla="*/ 1901879 h 5274968"/>
              <a:gd name="connsiteX3336" fmla="*/ 353994 w 5959916"/>
              <a:gd name="connsiteY3336" fmla="*/ 1874986 h 5274968"/>
              <a:gd name="connsiteX3337" fmla="*/ 255205 w 5959916"/>
              <a:gd name="connsiteY3337" fmla="*/ 1866206 h 5274968"/>
              <a:gd name="connsiteX3338" fmla="*/ 273316 w 5959916"/>
              <a:gd name="connsiteY3338" fmla="*/ 1844252 h 5274968"/>
              <a:gd name="connsiteX3339" fmla="*/ 219532 w 5959916"/>
              <a:gd name="connsiteY3339" fmla="*/ 1853034 h 5274968"/>
              <a:gd name="connsiteX3340" fmla="*/ 300208 w 5959916"/>
              <a:gd name="connsiteY3340" fmla="*/ 1755342 h 5274968"/>
              <a:gd name="connsiteX3341" fmla="*/ 286488 w 5959916"/>
              <a:gd name="connsiteY3341" fmla="*/ 1764124 h 5274968"/>
              <a:gd name="connsiteX3342" fmla="*/ 295269 w 5959916"/>
              <a:gd name="connsiteY3342" fmla="*/ 1719668 h 5274968"/>
              <a:gd name="connsiteX3343" fmla="*/ 358384 w 5959916"/>
              <a:gd name="connsiteY3343" fmla="*/ 1697715 h 5274968"/>
              <a:gd name="connsiteX3344" fmla="*/ 439061 w 5959916"/>
              <a:gd name="connsiteY3344" fmla="*/ 1693325 h 5274968"/>
              <a:gd name="connsiteX3345" fmla="*/ 470344 w 5959916"/>
              <a:gd name="connsiteY3345" fmla="*/ 1657651 h 5274968"/>
              <a:gd name="connsiteX3346" fmla="*/ 587245 w 5959916"/>
              <a:gd name="connsiteY3346" fmla="*/ 1559960 h 5274968"/>
              <a:gd name="connsiteX3347" fmla="*/ 686033 w 5959916"/>
              <a:gd name="connsiteY3347" fmla="*/ 1542398 h 5274968"/>
              <a:gd name="connsiteX3348" fmla="*/ 721707 w 5959916"/>
              <a:gd name="connsiteY3348" fmla="*/ 1520445 h 5274968"/>
              <a:gd name="connsiteX3349" fmla="*/ 721707 w 5959916"/>
              <a:gd name="connsiteY3349" fmla="*/ 1493552 h 5274968"/>
              <a:gd name="connsiteX3350" fmla="*/ 869890 w 5959916"/>
              <a:gd name="connsiteY3350" fmla="*/ 1449097 h 5274968"/>
              <a:gd name="connsiteX3351" fmla="*/ 869890 w 5959916"/>
              <a:gd name="connsiteY3351" fmla="*/ 1427144 h 5274968"/>
              <a:gd name="connsiteX3352" fmla="*/ 892391 w 5959916"/>
              <a:gd name="connsiteY3352" fmla="*/ 1431534 h 5274968"/>
              <a:gd name="connsiteX3353" fmla="*/ 1386335 w 5959916"/>
              <a:gd name="connsiteY3353" fmla="*/ 1129131 h 5274968"/>
              <a:gd name="connsiteX3354" fmla="*/ 1336942 w 5959916"/>
              <a:gd name="connsiteY3354" fmla="*/ 1124741 h 5274968"/>
              <a:gd name="connsiteX3355" fmla="*/ 1341333 w 5959916"/>
              <a:gd name="connsiteY3355" fmla="*/ 1111570 h 5274968"/>
              <a:gd name="connsiteX3356" fmla="*/ 1269436 w 5959916"/>
              <a:gd name="connsiteY3356" fmla="*/ 1089615 h 5274968"/>
              <a:gd name="connsiteX3357" fmla="*/ 1201930 w 5959916"/>
              <a:gd name="connsiteY3357" fmla="*/ 1076444 h 5274968"/>
              <a:gd name="connsiteX3358" fmla="*/ 1161316 w 5959916"/>
              <a:gd name="connsiteY3358" fmla="*/ 1014427 h 5274968"/>
              <a:gd name="connsiteX3359" fmla="*/ 1076249 w 5959916"/>
              <a:gd name="connsiteY3359" fmla="*/ 1045710 h 5274968"/>
              <a:gd name="connsiteX3360" fmla="*/ 1071858 w 5959916"/>
              <a:gd name="connsiteY3360" fmla="*/ 1063272 h 5274968"/>
              <a:gd name="connsiteX3361" fmla="*/ 986790 w 5959916"/>
              <a:gd name="connsiteY3361" fmla="*/ 1076444 h 5274968"/>
              <a:gd name="connsiteX3362" fmla="*/ 1018074 w 5959916"/>
              <a:gd name="connsiteY3362" fmla="*/ 1040770 h 5274968"/>
              <a:gd name="connsiteX3363" fmla="*/ 856717 w 5959916"/>
              <a:gd name="connsiteY3363" fmla="*/ 1062723 h 5274968"/>
              <a:gd name="connsiteX3364" fmla="*/ 914893 w 5959916"/>
              <a:gd name="connsiteY3364" fmla="*/ 1022659 h 5274968"/>
              <a:gd name="connsiteX3365" fmla="*/ 883612 w 5959916"/>
              <a:gd name="connsiteY3365" fmla="*/ 1022659 h 5274968"/>
              <a:gd name="connsiteX3366" fmla="*/ 991181 w 5959916"/>
              <a:gd name="connsiteY3366" fmla="*/ 902466 h 5274968"/>
              <a:gd name="connsiteX3367" fmla="*/ 1215651 w 5959916"/>
              <a:gd name="connsiteY3367" fmla="*/ 764711 h 5274968"/>
              <a:gd name="connsiteX3368" fmla="*/ 1224432 w 5959916"/>
              <a:gd name="connsiteY3368" fmla="*/ 747148 h 5274968"/>
              <a:gd name="connsiteX3369" fmla="*/ 1228822 w 5959916"/>
              <a:gd name="connsiteY3369" fmla="*/ 755929 h 5274968"/>
              <a:gd name="connsiteX3370" fmla="*/ 1709047 w 5959916"/>
              <a:gd name="connsiteY3370" fmla="*/ 524872 h 5274968"/>
              <a:gd name="connsiteX3371" fmla="*/ 1758441 w 5959916"/>
              <a:gd name="connsiteY3371" fmla="*/ 516092 h 5274968"/>
              <a:gd name="connsiteX3372" fmla="*/ 1825946 w 5959916"/>
              <a:gd name="connsiteY3372" fmla="*/ 480419 h 5274968"/>
              <a:gd name="connsiteX3373" fmla="*/ 1982910 w 5959916"/>
              <a:gd name="connsiteY3373" fmla="*/ 440354 h 5274968"/>
              <a:gd name="connsiteX3374" fmla="*/ 2050416 w 5959916"/>
              <a:gd name="connsiteY3374" fmla="*/ 449135 h 5274968"/>
              <a:gd name="connsiteX3375" fmla="*/ 2046025 w 5959916"/>
              <a:gd name="connsiteY3375" fmla="*/ 493589 h 5274968"/>
              <a:gd name="connsiteX3376" fmla="*/ 2072917 w 5959916"/>
              <a:gd name="connsiteY3376" fmla="*/ 515543 h 5274968"/>
              <a:gd name="connsiteX3377" fmla="*/ 1987850 w 5959916"/>
              <a:gd name="connsiteY3377" fmla="*/ 600063 h 5274968"/>
              <a:gd name="connsiteX3378" fmla="*/ 1965347 w 5959916"/>
              <a:gd name="connsiteY3378" fmla="*/ 604453 h 5274968"/>
              <a:gd name="connsiteX3379" fmla="*/ 1969738 w 5959916"/>
              <a:gd name="connsiteY3379" fmla="*/ 626406 h 5274968"/>
              <a:gd name="connsiteX3380" fmla="*/ 1866560 w 5959916"/>
              <a:gd name="connsiteY3380" fmla="*/ 710926 h 5274968"/>
              <a:gd name="connsiteX3381" fmla="*/ 2158534 w 5959916"/>
              <a:gd name="connsiteY3381" fmla="*/ 635187 h 5274968"/>
              <a:gd name="connsiteX3382" fmla="*/ 2144814 w 5959916"/>
              <a:gd name="connsiteY3382" fmla="*/ 675252 h 5274968"/>
              <a:gd name="connsiteX3383" fmla="*/ 2176097 w 5959916"/>
              <a:gd name="connsiteY3383" fmla="*/ 662080 h 5274968"/>
              <a:gd name="connsiteX3384" fmla="*/ 2176097 w 5959916"/>
              <a:gd name="connsiteY3384" fmla="*/ 706536 h 5274968"/>
              <a:gd name="connsiteX3385" fmla="*/ 2207379 w 5959916"/>
              <a:gd name="connsiteY3385" fmla="*/ 724097 h 5274968"/>
              <a:gd name="connsiteX3386" fmla="*/ 2543811 w 5959916"/>
              <a:gd name="connsiteY3386" fmla="*/ 577561 h 5274968"/>
              <a:gd name="connsiteX3387" fmla="*/ 2687603 w 5959916"/>
              <a:gd name="connsiteY3387" fmla="*/ 573170 h 5274968"/>
              <a:gd name="connsiteX3388" fmla="*/ 2768281 w 5959916"/>
              <a:gd name="connsiteY3388" fmla="*/ 537497 h 5274968"/>
              <a:gd name="connsiteX3389" fmla="*/ 2750169 w 5959916"/>
              <a:gd name="connsiteY3389" fmla="*/ 537497 h 5274968"/>
              <a:gd name="connsiteX3390" fmla="*/ 2745779 w 5959916"/>
              <a:gd name="connsiteY3390" fmla="*/ 515543 h 5274968"/>
              <a:gd name="connsiteX3391" fmla="*/ 2871460 w 5959916"/>
              <a:gd name="connsiteY3391" fmla="*/ 390960 h 5274968"/>
              <a:gd name="connsiteX3392" fmla="*/ 2875851 w 5959916"/>
              <a:gd name="connsiteY3392" fmla="*/ 404131 h 5274968"/>
              <a:gd name="connsiteX3393" fmla="*/ 2943356 w 5959916"/>
              <a:gd name="connsiteY3393" fmla="*/ 355286 h 5274968"/>
              <a:gd name="connsiteX3394" fmla="*/ 3024034 w 5959916"/>
              <a:gd name="connsiteY3394" fmla="*/ 324003 h 5274968"/>
              <a:gd name="connsiteX3395" fmla="*/ 3019643 w 5959916"/>
              <a:gd name="connsiteY3395" fmla="*/ 302049 h 5274968"/>
              <a:gd name="connsiteX3396" fmla="*/ 3064647 w 5959916"/>
              <a:gd name="connsiteY3396" fmla="*/ 288877 h 5274968"/>
              <a:gd name="connsiteX3397" fmla="*/ 3046536 w 5959916"/>
              <a:gd name="connsiteY3397" fmla="*/ 306440 h 5274968"/>
              <a:gd name="connsiteX3398" fmla="*/ 3239722 w 5959916"/>
              <a:gd name="connsiteY3398" fmla="*/ 279547 h 5274968"/>
              <a:gd name="connsiteX3399" fmla="*/ 5450395 w 5959916"/>
              <a:gd name="connsiteY3399" fmla="*/ 159903 h 5274968"/>
              <a:gd name="connsiteX3400" fmla="*/ 5405391 w 5959916"/>
              <a:gd name="connsiteY3400" fmla="*/ 177466 h 5274968"/>
              <a:gd name="connsiteX3401" fmla="*/ 5450395 w 5959916"/>
              <a:gd name="connsiteY3401" fmla="*/ 159903 h 5274968"/>
              <a:gd name="connsiteX3402" fmla="*/ 5566746 w 5959916"/>
              <a:gd name="connsiteY3402" fmla="*/ 111607 h 5274968"/>
              <a:gd name="connsiteX3403" fmla="*/ 5548635 w 5959916"/>
              <a:gd name="connsiteY3403" fmla="*/ 133560 h 5274968"/>
              <a:gd name="connsiteX3404" fmla="*/ 5562356 w 5959916"/>
              <a:gd name="connsiteY3404" fmla="*/ 146732 h 5274968"/>
              <a:gd name="connsiteX3405" fmla="*/ 5548635 w 5959916"/>
              <a:gd name="connsiteY3405" fmla="*/ 159903 h 5274968"/>
              <a:gd name="connsiteX3406" fmla="*/ 5562356 w 5959916"/>
              <a:gd name="connsiteY3406" fmla="*/ 159903 h 5274968"/>
              <a:gd name="connsiteX3407" fmla="*/ 5481677 w 5959916"/>
              <a:gd name="connsiteY3407" fmla="*/ 191187 h 5274968"/>
              <a:gd name="connsiteX3408" fmla="*/ 5539854 w 5959916"/>
              <a:gd name="connsiteY3408" fmla="*/ 133560 h 5274968"/>
              <a:gd name="connsiteX3409" fmla="*/ 5566746 w 5959916"/>
              <a:gd name="connsiteY3409" fmla="*/ 111607 h 5274968"/>
              <a:gd name="connsiteX3410" fmla="*/ 5459176 w 5959916"/>
              <a:gd name="connsiteY3410" fmla="*/ 79774 h 5274968"/>
              <a:gd name="connsiteX3411" fmla="*/ 5423502 w 5959916"/>
              <a:gd name="connsiteY3411" fmla="*/ 101727 h 5274968"/>
              <a:gd name="connsiteX3412" fmla="*/ 5459176 w 5959916"/>
              <a:gd name="connsiteY3412" fmla="*/ 79774 h 5274968"/>
              <a:gd name="connsiteX3413" fmla="*/ 5467958 w 5959916"/>
              <a:gd name="connsiteY3413" fmla="*/ 57273 h 5274968"/>
              <a:gd name="connsiteX3414" fmla="*/ 5391671 w 5959916"/>
              <a:gd name="connsiteY3414" fmla="*/ 84165 h 5274968"/>
              <a:gd name="connsiteX3415" fmla="*/ 5467958 w 5959916"/>
              <a:gd name="connsiteY3415" fmla="*/ 57273 h 5274968"/>
              <a:gd name="connsiteX3416" fmla="*/ 5311212 w 5959916"/>
              <a:gd name="connsiteY3416" fmla="*/ 179 h 5274968"/>
              <a:gd name="connsiteX3417" fmla="*/ 5346118 w 5959916"/>
              <a:gd name="connsiteY3417" fmla="*/ 8427 h 5274968"/>
              <a:gd name="connsiteX3418" fmla="*/ 5319225 w 5959916"/>
              <a:gd name="connsiteY3418" fmla="*/ 44101 h 5274968"/>
              <a:gd name="connsiteX3419" fmla="*/ 5354900 w 5959916"/>
              <a:gd name="connsiteY3419" fmla="*/ 61663 h 5274968"/>
              <a:gd name="connsiteX3420" fmla="*/ 5346118 w 5959916"/>
              <a:gd name="connsiteY3420" fmla="*/ 88556 h 5274968"/>
              <a:gd name="connsiteX3421" fmla="*/ 5364230 w 5959916"/>
              <a:gd name="connsiteY3421" fmla="*/ 88556 h 5274968"/>
              <a:gd name="connsiteX3422" fmla="*/ 5346118 w 5959916"/>
              <a:gd name="connsiteY3422" fmla="*/ 146183 h 5274968"/>
              <a:gd name="connsiteX3423" fmla="*/ 5436126 w 5959916"/>
              <a:gd name="connsiteY3423" fmla="*/ 133010 h 5274968"/>
              <a:gd name="connsiteX3424" fmla="*/ 5373011 w 5959916"/>
              <a:gd name="connsiteY3424" fmla="*/ 204358 h 5274968"/>
              <a:gd name="connsiteX3425" fmla="*/ 5476189 w 5959916"/>
              <a:gd name="connsiteY3425" fmla="*/ 186796 h 5274968"/>
              <a:gd name="connsiteX3426" fmla="*/ 5418014 w 5959916"/>
              <a:gd name="connsiteY3426" fmla="*/ 240032 h 5274968"/>
              <a:gd name="connsiteX3427" fmla="*/ 5422405 w 5959916"/>
              <a:gd name="connsiteY3427" fmla="*/ 257594 h 5274968"/>
              <a:gd name="connsiteX3428" fmla="*/ 5444906 w 5959916"/>
              <a:gd name="connsiteY3428" fmla="*/ 257594 h 5274968"/>
              <a:gd name="connsiteX3429" fmla="*/ 5395512 w 5959916"/>
              <a:gd name="connsiteY3429" fmla="*/ 306440 h 5274968"/>
              <a:gd name="connsiteX3430" fmla="*/ 5354900 w 5959916"/>
              <a:gd name="connsiteY3430" fmla="*/ 333332 h 5274968"/>
              <a:gd name="connsiteX3431" fmla="*/ 5341178 w 5959916"/>
              <a:gd name="connsiteY3431" fmla="*/ 355286 h 5274968"/>
              <a:gd name="connsiteX3432" fmla="*/ 5323068 w 5959916"/>
              <a:gd name="connsiteY3432" fmla="*/ 346505 h 5274968"/>
              <a:gd name="connsiteX3433" fmla="*/ 5304956 w 5959916"/>
              <a:gd name="connsiteY3433" fmla="*/ 364067 h 5274968"/>
              <a:gd name="connsiteX3434" fmla="*/ 5471250 w 5959916"/>
              <a:gd name="connsiteY3434" fmla="*/ 315221 h 5274968"/>
              <a:gd name="connsiteX3435" fmla="*/ 5430638 w 5959916"/>
              <a:gd name="connsiteY3435" fmla="*/ 364067 h 5274968"/>
              <a:gd name="connsiteX3436" fmla="*/ 5448747 w 5959916"/>
              <a:gd name="connsiteY3436" fmla="*/ 421694 h 5274968"/>
              <a:gd name="connsiteX3437" fmla="*/ 5520644 w 5959916"/>
              <a:gd name="connsiteY3437" fmla="*/ 399741 h 5274968"/>
              <a:gd name="connsiteX3438" fmla="*/ 5421856 w 5959916"/>
              <a:gd name="connsiteY3438" fmla="*/ 537497 h 5274968"/>
              <a:gd name="connsiteX3439" fmla="*/ 5547537 w 5959916"/>
              <a:gd name="connsiteY3439" fmla="*/ 510604 h 5274968"/>
              <a:gd name="connsiteX3440" fmla="*/ 5489361 w 5959916"/>
              <a:gd name="connsiteY3440" fmla="*/ 581952 h 5274968"/>
              <a:gd name="connsiteX3441" fmla="*/ 5475641 w 5959916"/>
              <a:gd name="connsiteY3441" fmla="*/ 684033 h 5274968"/>
              <a:gd name="connsiteX3442" fmla="*/ 5439967 w 5959916"/>
              <a:gd name="connsiteY3442" fmla="*/ 697205 h 5274968"/>
              <a:gd name="connsiteX3443" fmla="*/ 5480581 w 5959916"/>
              <a:gd name="connsiteY3443" fmla="*/ 714767 h 5274968"/>
              <a:gd name="connsiteX3444" fmla="*/ 5458078 w 5959916"/>
              <a:gd name="connsiteY3444" fmla="*/ 741660 h 5274968"/>
              <a:gd name="connsiteX3445" fmla="*/ 5449298 w 5959916"/>
              <a:gd name="connsiteY3445" fmla="*/ 724097 h 5274968"/>
              <a:gd name="connsiteX3446" fmla="*/ 5444906 w 5959916"/>
              <a:gd name="connsiteY3446" fmla="*/ 746050 h 5274968"/>
              <a:gd name="connsiteX3447" fmla="*/ 5391121 w 5959916"/>
              <a:gd name="connsiteY3447" fmla="*/ 768003 h 5274968"/>
              <a:gd name="connsiteX3448" fmla="*/ 5391121 w 5959916"/>
              <a:gd name="connsiteY3448" fmla="*/ 750441 h 5274968"/>
              <a:gd name="connsiteX3449" fmla="*/ 5364230 w 5959916"/>
              <a:gd name="connsiteY3449" fmla="*/ 812459 h 5274968"/>
              <a:gd name="connsiteX3450" fmla="*/ 5238548 w 5959916"/>
              <a:gd name="connsiteY3450" fmla="*/ 843742 h 5274968"/>
              <a:gd name="connsiteX3451" fmla="*/ 5292333 w 5959916"/>
              <a:gd name="connsiteY3451" fmla="*/ 710377 h 5274968"/>
              <a:gd name="connsiteX3452" fmla="*/ 5319225 w 5959916"/>
              <a:gd name="connsiteY3452" fmla="*/ 692814 h 5274968"/>
              <a:gd name="connsiteX3453" fmla="*/ 5314835 w 5959916"/>
              <a:gd name="connsiteY3453" fmla="*/ 617076 h 5274968"/>
              <a:gd name="connsiteX3454" fmla="*/ 5296724 w 5959916"/>
              <a:gd name="connsiteY3454" fmla="*/ 603904 h 5274968"/>
              <a:gd name="connsiteX3455" fmla="*/ 5067863 w 5959916"/>
              <a:gd name="connsiteY3455" fmla="*/ 652750 h 5274968"/>
              <a:gd name="connsiteX3456" fmla="*/ 5040970 w 5959916"/>
              <a:gd name="connsiteY3456" fmla="*/ 617076 h 5274968"/>
              <a:gd name="connsiteX3457" fmla="*/ 5005296 w 5959916"/>
              <a:gd name="connsiteY3457" fmla="*/ 652750 h 5274968"/>
              <a:gd name="connsiteX3458" fmla="*/ 5019017 w 5959916"/>
              <a:gd name="connsiteY3458" fmla="*/ 670313 h 5274968"/>
              <a:gd name="connsiteX3459" fmla="*/ 5005296 w 5959916"/>
              <a:gd name="connsiteY3459" fmla="*/ 701596 h 5274968"/>
              <a:gd name="connsiteX3460" fmla="*/ 4937791 w 5959916"/>
              <a:gd name="connsiteY3460" fmla="*/ 719158 h 5274968"/>
              <a:gd name="connsiteX3461" fmla="*/ 4987185 w 5959916"/>
              <a:gd name="connsiteY3461" fmla="*/ 687875 h 5274968"/>
              <a:gd name="connsiteX3462" fmla="*/ 4987185 w 5959916"/>
              <a:gd name="connsiteY3462" fmla="*/ 665922 h 5274968"/>
              <a:gd name="connsiteX3463" fmla="*/ 4960292 w 5959916"/>
              <a:gd name="connsiteY3463" fmla="*/ 661531 h 5274968"/>
              <a:gd name="connsiteX3464" fmla="*/ 5050300 w 5959916"/>
              <a:gd name="connsiteY3464" fmla="*/ 550668 h 5274968"/>
              <a:gd name="connsiteX3465" fmla="*/ 4888945 w 5959916"/>
              <a:gd name="connsiteY3465" fmla="*/ 586342 h 5274968"/>
              <a:gd name="connsiteX3466" fmla="*/ 4870835 w 5959916"/>
              <a:gd name="connsiteY3466" fmla="*/ 568780 h 5274968"/>
              <a:gd name="connsiteX3467" fmla="*/ 4951511 w 5959916"/>
              <a:gd name="connsiteY3467" fmla="*/ 493041 h 5274968"/>
              <a:gd name="connsiteX3468" fmla="*/ 4947122 w 5959916"/>
              <a:gd name="connsiteY3468" fmla="*/ 484260 h 5274968"/>
              <a:gd name="connsiteX3469" fmla="*/ 4852722 w 5959916"/>
              <a:gd name="connsiteY3469" fmla="*/ 541887 h 5274968"/>
              <a:gd name="connsiteX3470" fmla="*/ 4857113 w 5959916"/>
              <a:gd name="connsiteY3470" fmla="*/ 493041 h 5274968"/>
              <a:gd name="connsiteX3471" fmla="*/ 4745154 w 5959916"/>
              <a:gd name="connsiteY3471" fmla="*/ 550668 h 5274968"/>
              <a:gd name="connsiteX3472" fmla="*/ 4735274 w 5959916"/>
              <a:gd name="connsiteY3472" fmla="*/ 533106 h 5274968"/>
              <a:gd name="connsiteX3473" fmla="*/ 4820342 w 5959916"/>
              <a:gd name="connsiteY3473" fmla="*/ 448586 h 5274968"/>
              <a:gd name="connsiteX3474" fmla="*/ 4820342 w 5959916"/>
              <a:gd name="connsiteY3474" fmla="*/ 368458 h 5274968"/>
              <a:gd name="connsiteX3475" fmla="*/ 4905411 w 5959916"/>
              <a:gd name="connsiteY3475" fmla="*/ 319612 h 5274968"/>
              <a:gd name="connsiteX3476" fmla="*/ 4905411 w 5959916"/>
              <a:gd name="connsiteY3476" fmla="*/ 350895 h 5274968"/>
              <a:gd name="connsiteX3477" fmla="*/ 4927912 w 5959916"/>
              <a:gd name="connsiteY3477" fmla="*/ 350895 h 5274968"/>
              <a:gd name="connsiteX3478" fmla="*/ 4869736 w 5959916"/>
              <a:gd name="connsiteY3478" fmla="*/ 448586 h 5274968"/>
              <a:gd name="connsiteX3479" fmla="*/ 4865346 w 5959916"/>
              <a:gd name="connsiteY3479" fmla="*/ 431024 h 5274968"/>
              <a:gd name="connsiteX3480" fmla="*/ 4842845 w 5959916"/>
              <a:gd name="connsiteY3480" fmla="*/ 452977 h 5274968"/>
              <a:gd name="connsiteX3481" fmla="*/ 4910350 w 5959916"/>
              <a:gd name="connsiteY3481" fmla="*/ 466149 h 5274968"/>
              <a:gd name="connsiteX3482" fmla="*/ 4941633 w 5959916"/>
              <a:gd name="connsiteY3482" fmla="*/ 315221 h 5274968"/>
              <a:gd name="connsiteX3483" fmla="*/ 4950414 w 5959916"/>
              <a:gd name="connsiteY3483" fmla="*/ 279547 h 5274968"/>
              <a:gd name="connsiteX3484" fmla="*/ 4909801 w 5959916"/>
              <a:gd name="connsiteY3484" fmla="*/ 257594 h 5274968"/>
              <a:gd name="connsiteX3485" fmla="*/ 4905411 w 5959916"/>
              <a:gd name="connsiteY3485" fmla="*/ 248813 h 5274968"/>
              <a:gd name="connsiteX3486" fmla="*/ 5143601 w 5959916"/>
              <a:gd name="connsiteY3486" fmla="*/ 128620 h 5274968"/>
              <a:gd name="connsiteX3487" fmla="*/ 5094207 w 5959916"/>
              <a:gd name="connsiteY3487" fmla="*/ 133010 h 5274968"/>
              <a:gd name="connsiteX3488" fmla="*/ 5107927 w 5959916"/>
              <a:gd name="connsiteY3488" fmla="*/ 84165 h 5274968"/>
              <a:gd name="connsiteX3489" fmla="*/ 5311212 w 5959916"/>
              <a:gd name="connsiteY3489" fmla="*/ 179 h 5274968"/>
            </a:gdLst>
            <a:ahLst/>
            <a:cxnLst/>
            <a:rect l="l" t="t" r="r" b="b"/>
            <a:pathLst>
              <a:path h="5274968" w="5959916">
                <a:moveTo>
                  <a:pt x="2711821" y="5245879"/>
                </a:moveTo>
                <a:cubicBezTo>
                  <a:pt x="2723002" y="5246429"/>
                  <a:pt x="2734253" y="5247526"/>
                  <a:pt x="2747974" y="5247526"/>
                </a:cubicBezTo>
                <a:cubicBezTo>
                  <a:pt x="2734802" y="5260699"/>
                  <a:pt x="2712300" y="5260699"/>
                  <a:pt x="2689799" y="5260699"/>
                </a:cubicBezTo>
                <a:cubicBezTo>
                  <a:pt x="2689799" y="5251917"/>
                  <a:pt x="2684859" y="5247526"/>
                  <a:pt x="2676078" y="5247526"/>
                </a:cubicBezTo>
                <a:cubicBezTo>
                  <a:pt x="2689524" y="5245331"/>
                  <a:pt x="2700638" y="5245331"/>
                  <a:pt x="2711821" y="5245879"/>
                </a:cubicBezTo>
                <a:close/>
                <a:moveTo>
                  <a:pt x="2554788" y="5216243"/>
                </a:moveTo>
                <a:cubicBezTo>
                  <a:pt x="2550397" y="5238745"/>
                  <a:pt x="2577290" y="5225573"/>
                  <a:pt x="2591009" y="5229416"/>
                </a:cubicBezTo>
                <a:cubicBezTo>
                  <a:pt x="2577290" y="5242587"/>
                  <a:pt x="2541616" y="5229416"/>
                  <a:pt x="2527895" y="5233805"/>
                </a:cubicBezTo>
                <a:cubicBezTo>
                  <a:pt x="2527895" y="5220634"/>
                  <a:pt x="2546007" y="5220634"/>
                  <a:pt x="2554788" y="5216243"/>
                </a:cubicBezTo>
                <a:close/>
                <a:moveTo>
                  <a:pt x="3802269" y="5208010"/>
                </a:moveTo>
                <a:cubicBezTo>
                  <a:pt x="3757814" y="5234354"/>
                  <a:pt x="3685918" y="5261246"/>
                  <a:pt x="3640914" y="5274419"/>
                </a:cubicBezTo>
                <a:cubicBezTo>
                  <a:pt x="3640914" y="5247526"/>
                  <a:pt x="3677137" y="5251917"/>
                  <a:pt x="3690309" y="5248076"/>
                </a:cubicBezTo>
                <a:cubicBezTo>
                  <a:pt x="3725983" y="5234903"/>
                  <a:pt x="3761656" y="5212401"/>
                  <a:pt x="3802269" y="5208010"/>
                </a:cubicBezTo>
                <a:close/>
                <a:moveTo>
                  <a:pt x="2689250" y="5131724"/>
                </a:moveTo>
                <a:cubicBezTo>
                  <a:pt x="2702421" y="5131724"/>
                  <a:pt x="2698030" y="5144896"/>
                  <a:pt x="2716143" y="5140505"/>
                </a:cubicBezTo>
                <a:cubicBezTo>
                  <a:pt x="2711752" y="5154226"/>
                  <a:pt x="2720533" y="5158617"/>
                  <a:pt x="2720533" y="5167398"/>
                </a:cubicBezTo>
                <a:cubicBezTo>
                  <a:pt x="2702971" y="5167398"/>
                  <a:pt x="2689250" y="5185509"/>
                  <a:pt x="2671138" y="5171239"/>
                </a:cubicBezTo>
                <a:cubicBezTo>
                  <a:pt x="2684859" y="5162457"/>
                  <a:pt x="2698030" y="5158067"/>
                  <a:pt x="2711752" y="5158067"/>
                </a:cubicBezTo>
                <a:cubicBezTo>
                  <a:pt x="2711752" y="5144896"/>
                  <a:pt x="2698580" y="5144896"/>
                  <a:pt x="2684859" y="5144896"/>
                </a:cubicBezTo>
                <a:cubicBezTo>
                  <a:pt x="2684859" y="5140505"/>
                  <a:pt x="2684859" y="5140505"/>
                  <a:pt x="2689250" y="5140505"/>
                </a:cubicBezTo>
                <a:cubicBezTo>
                  <a:pt x="2689250" y="5140505"/>
                  <a:pt x="2689250" y="5140505"/>
                  <a:pt x="2689250" y="5131724"/>
                </a:cubicBezTo>
                <a:close/>
                <a:moveTo>
                  <a:pt x="2721245" y="5121709"/>
                </a:moveTo>
                <a:cubicBezTo>
                  <a:pt x="2730686" y="5119650"/>
                  <a:pt x="2750855" y="5126235"/>
                  <a:pt x="2761146" y="5122943"/>
                </a:cubicBezTo>
                <a:cubicBezTo>
                  <a:pt x="2756755" y="5131724"/>
                  <a:pt x="2724924" y="5136115"/>
                  <a:pt x="2716143" y="5127334"/>
                </a:cubicBezTo>
                <a:cubicBezTo>
                  <a:pt x="2716143" y="5124040"/>
                  <a:pt x="2718098" y="5122394"/>
                  <a:pt x="2721245" y="5121709"/>
                </a:cubicBezTo>
                <a:close/>
                <a:moveTo>
                  <a:pt x="2582117" y="5119350"/>
                </a:moveTo>
                <a:cubicBezTo>
                  <a:pt x="2591593" y="5118072"/>
                  <a:pt x="2601712" y="5118964"/>
                  <a:pt x="2612963" y="5123492"/>
                </a:cubicBezTo>
                <a:cubicBezTo>
                  <a:pt x="2590462" y="5167946"/>
                  <a:pt x="2563568" y="5181118"/>
                  <a:pt x="2509783" y="5185509"/>
                </a:cubicBezTo>
                <a:cubicBezTo>
                  <a:pt x="2505393" y="5171788"/>
                  <a:pt x="2501001" y="5167398"/>
                  <a:pt x="2501001" y="5149835"/>
                </a:cubicBezTo>
                <a:cubicBezTo>
                  <a:pt x="2531051" y="5146542"/>
                  <a:pt x="2553690" y="5123184"/>
                  <a:pt x="2582117" y="5119350"/>
                </a:cubicBezTo>
                <a:close/>
                <a:moveTo>
                  <a:pt x="3149303" y="5089464"/>
                </a:moveTo>
                <a:cubicBezTo>
                  <a:pt x="3161514" y="5090013"/>
                  <a:pt x="3173588" y="5096599"/>
                  <a:pt x="3177705" y="5109771"/>
                </a:cubicBezTo>
                <a:cubicBezTo>
                  <a:pt x="3146422" y="5118552"/>
                  <a:pt x="3110199" y="5122943"/>
                  <a:pt x="3078916" y="5131724"/>
                </a:cubicBezTo>
                <a:cubicBezTo>
                  <a:pt x="3038851" y="5144896"/>
                  <a:pt x="2993848" y="5171788"/>
                  <a:pt x="2971346" y="5144896"/>
                </a:cubicBezTo>
                <a:cubicBezTo>
                  <a:pt x="3002628" y="5149835"/>
                  <a:pt x="3025131" y="5122943"/>
                  <a:pt x="3043242" y="5122943"/>
                </a:cubicBezTo>
                <a:cubicBezTo>
                  <a:pt x="3052573" y="5118552"/>
                  <a:pt x="3056963" y="5127334"/>
                  <a:pt x="3056963" y="5127334"/>
                </a:cubicBezTo>
                <a:cubicBezTo>
                  <a:pt x="3079465" y="5122943"/>
                  <a:pt x="3093185" y="5096599"/>
                  <a:pt x="3120078" y="5105381"/>
                </a:cubicBezTo>
                <a:cubicBezTo>
                  <a:pt x="3124744" y="5094404"/>
                  <a:pt x="3137092" y="5088915"/>
                  <a:pt x="3149303" y="5089464"/>
                </a:cubicBezTo>
                <a:close/>
                <a:moveTo>
                  <a:pt x="4080524" y="5074098"/>
                </a:moveTo>
                <a:cubicBezTo>
                  <a:pt x="4076133" y="5096599"/>
                  <a:pt x="4026738" y="5109771"/>
                  <a:pt x="3995457" y="5118552"/>
                </a:cubicBezTo>
                <a:cubicBezTo>
                  <a:pt x="3972954" y="5136663"/>
                  <a:pt x="3950452" y="5154226"/>
                  <a:pt x="3914778" y="5158617"/>
                </a:cubicBezTo>
                <a:cubicBezTo>
                  <a:pt x="3923560" y="5136663"/>
                  <a:pt x="3977893" y="5136663"/>
                  <a:pt x="3972954" y="5114162"/>
                </a:cubicBezTo>
                <a:cubicBezTo>
                  <a:pt x="4008629" y="5109771"/>
                  <a:pt x="4049241" y="5087270"/>
                  <a:pt x="4080524" y="5074098"/>
                </a:cubicBezTo>
                <a:close/>
                <a:moveTo>
                  <a:pt x="3250698" y="5074098"/>
                </a:moveTo>
                <a:cubicBezTo>
                  <a:pt x="3236978" y="5087817"/>
                  <a:pt x="3219416" y="5092208"/>
                  <a:pt x="3201303" y="5100990"/>
                </a:cubicBezTo>
                <a:cubicBezTo>
                  <a:pt x="3196365" y="5087817"/>
                  <a:pt x="3236978" y="5083426"/>
                  <a:pt x="3250698" y="5074098"/>
                </a:cubicBezTo>
                <a:close/>
                <a:moveTo>
                  <a:pt x="2913720" y="5070255"/>
                </a:moveTo>
                <a:cubicBezTo>
                  <a:pt x="2891217" y="5074646"/>
                  <a:pt x="2864325" y="5092208"/>
                  <a:pt x="2846214" y="5087817"/>
                </a:cubicBezTo>
                <a:cubicBezTo>
                  <a:pt x="2859934" y="5069707"/>
                  <a:pt x="2891217" y="5069707"/>
                  <a:pt x="2913720" y="5070255"/>
                </a:cubicBezTo>
                <a:close/>
                <a:moveTo>
                  <a:pt x="2733679" y="5057358"/>
                </a:moveTo>
                <a:cubicBezTo>
                  <a:pt x="2737512" y="5058455"/>
                  <a:pt x="2740839" y="5060925"/>
                  <a:pt x="2743034" y="5065316"/>
                </a:cubicBezTo>
                <a:cubicBezTo>
                  <a:pt x="2738644" y="5074098"/>
                  <a:pt x="2720533" y="5069707"/>
                  <a:pt x="2702421" y="5069707"/>
                </a:cubicBezTo>
                <a:cubicBezTo>
                  <a:pt x="2706126" y="5063120"/>
                  <a:pt x="2722179" y="5054065"/>
                  <a:pt x="2733679" y="5057358"/>
                </a:cubicBezTo>
                <a:close/>
                <a:moveTo>
                  <a:pt x="4152970" y="5043362"/>
                </a:moveTo>
                <a:cubicBezTo>
                  <a:pt x="4134858" y="5060925"/>
                  <a:pt x="4116746" y="5069707"/>
                  <a:pt x="4089853" y="5074646"/>
                </a:cubicBezTo>
                <a:cubicBezTo>
                  <a:pt x="4112356" y="5065316"/>
                  <a:pt x="4130467" y="5052143"/>
                  <a:pt x="4152970" y="5043362"/>
                </a:cubicBezTo>
                <a:close/>
                <a:moveTo>
                  <a:pt x="3847273" y="5038423"/>
                </a:moveTo>
                <a:cubicBezTo>
                  <a:pt x="3820381" y="5034033"/>
                  <a:pt x="3793487" y="5060925"/>
                  <a:pt x="3770986" y="5069707"/>
                </a:cubicBezTo>
                <a:cubicBezTo>
                  <a:pt x="3797879" y="5074098"/>
                  <a:pt x="3820381" y="5065316"/>
                  <a:pt x="3842882" y="5060925"/>
                </a:cubicBezTo>
                <a:cubicBezTo>
                  <a:pt x="3838492" y="5047753"/>
                  <a:pt x="3847273" y="5047753"/>
                  <a:pt x="3847273" y="5038423"/>
                </a:cubicBezTo>
                <a:close/>
                <a:moveTo>
                  <a:pt x="2563568" y="5025251"/>
                </a:moveTo>
                <a:cubicBezTo>
                  <a:pt x="2554788" y="5043362"/>
                  <a:pt x="2532286" y="5065316"/>
                  <a:pt x="2509783" y="5056534"/>
                </a:cubicBezTo>
                <a:cubicBezTo>
                  <a:pt x="2522955" y="5042814"/>
                  <a:pt x="2549848" y="5038423"/>
                  <a:pt x="2563568" y="5025251"/>
                </a:cubicBezTo>
                <a:close/>
                <a:moveTo>
                  <a:pt x="2814931" y="5021410"/>
                </a:moveTo>
                <a:cubicBezTo>
                  <a:pt x="2806149" y="5030191"/>
                  <a:pt x="2779258" y="5021410"/>
                  <a:pt x="2779258" y="5038972"/>
                </a:cubicBezTo>
                <a:cubicBezTo>
                  <a:pt x="2792428" y="5034033"/>
                  <a:pt x="2810540" y="5038972"/>
                  <a:pt x="2814931" y="5021410"/>
                </a:cubicBezTo>
                <a:close/>
                <a:moveTo>
                  <a:pt x="3362659" y="5020860"/>
                </a:moveTo>
                <a:cubicBezTo>
                  <a:pt x="3358269" y="5038972"/>
                  <a:pt x="3349487" y="5052143"/>
                  <a:pt x="3331376" y="5056534"/>
                </a:cubicBezTo>
                <a:cubicBezTo>
                  <a:pt x="3335766" y="5034033"/>
                  <a:pt x="3344548" y="5034033"/>
                  <a:pt x="3362659" y="5020860"/>
                </a:cubicBezTo>
                <a:close/>
                <a:moveTo>
                  <a:pt x="2895608" y="4980796"/>
                </a:moveTo>
                <a:cubicBezTo>
                  <a:pt x="2882436" y="4989578"/>
                  <a:pt x="2878047" y="5003298"/>
                  <a:pt x="2877497" y="5015922"/>
                </a:cubicBezTo>
                <a:cubicBezTo>
                  <a:pt x="2841823" y="5029093"/>
                  <a:pt x="2814931" y="5047205"/>
                  <a:pt x="2774318" y="5060377"/>
                </a:cubicBezTo>
                <a:cubicBezTo>
                  <a:pt x="2774318" y="5051596"/>
                  <a:pt x="2765536" y="5051596"/>
                  <a:pt x="2765536" y="5047205"/>
                </a:cubicBezTo>
                <a:cubicBezTo>
                  <a:pt x="2778708" y="5034033"/>
                  <a:pt x="2769927" y="5034033"/>
                  <a:pt x="2751816" y="5025251"/>
                </a:cubicBezTo>
                <a:cubicBezTo>
                  <a:pt x="2796819" y="5007689"/>
                  <a:pt x="2841823" y="4989578"/>
                  <a:pt x="2895608" y="4980796"/>
                </a:cubicBezTo>
                <a:close/>
                <a:moveTo>
                  <a:pt x="3610797" y="4949513"/>
                </a:moveTo>
                <a:cubicBezTo>
                  <a:pt x="3617451" y="4948964"/>
                  <a:pt x="3625272" y="4950063"/>
                  <a:pt x="3632133" y="4950063"/>
                </a:cubicBezTo>
                <a:cubicBezTo>
                  <a:pt x="3622803" y="4954454"/>
                  <a:pt x="3609631" y="4958844"/>
                  <a:pt x="3596459" y="4958844"/>
                </a:cubicBezTo>
                <a:cubicBezTo>
                  <a:pt x="3598654" y="4952258"/>
                  <a:pt x="3604142" y="4950062"/>
                  <a:pt x="3610797" y="4949513"/>
                </a:cubicBezTo>
                <a:close/>
                <a:moveTo>
                  <a:pt x="3658408" y="4923170"/>
                </a:moveTo>
                <a:cubicBezTo>
                  <a:pt x="3667943" y="4922072"/>
                  <a:pt x="3679057" y="4923170"/>
                  <a:pt x="3680978" y="4927560"/>
                </a:cubicBezTo>
                <a:cubicBezTo>
                  <a:pt x="3680978" y="4949513"/>
                  <a:pt x="3654086" y="4918780"/>
                  <a:pt x="3645305" y="4931951"/>
                </a:cubicBezTo>
                <a:cubicBezTo>
                  <a:pt x="3640914" y="4927561"/>
                  <a:pt x="3648872" y="4924267"/>
                  <a:pt x="3658408" y="4923170"/>
                </a:cubicBezTo>
                <a:close/>
                <a:moveTo>
                  <a:pt x="4085463" y="4918780"/>
                </a:moveTo>
                <a:cubicBezTo>
                  <a:pt x="4098635" y="4923170"/>
                  <a:pt x="4089853" y="4945672"/>
                  <a:pt x="4086013" y="4955551"/>
                </a:cubicBezTo>
                <a:cubicBezTo>
                  <a:pt x="4131016" y="4946220"/>
                  <a:pt x="4153518" y="4941829"/>
                  <a:pt x="4184801" y="4928658"/>
                </a:cubicBezTo>
                <a:cubicBezTo>
                  <a:pt x="4184801" y="4937438"/>
                  <a:pt x="4176020" y="4937438"/>
                  <a:pt x="4176020" y="4950610"/>
                </a:cubicBezTo>
                <a:cubicBezTo>
                  <a:pt x="4104123" y="4976955"/>
                  <a:pt x="4036618" y="4972565"/>
                  <a:pt x="3978444" y="5012629"/>
                </a:cubicBezTo>
                <a:cubicBezTo>
                  <a:pt x="3947159" y="5021410"/>
                  <a:pt x="3902155" y="5012629"/>
                  <a:pt x="3870872" y="5030191"/>
                </a:cubicBezTo>
                <a:cubicBezTo>
                  <a:pt x="3866481" y="5047753"/>
                  <a:pt x="3888983" y="5038972"/>
                  <a:pt x="3888983" y="5047753"/>
                </a:cubicBezTo>
                <a:cubicBezTo>
                  <a:pt x="3848370" y="5079037"/>
                  <a:pt x="3798976" y="5097148"/>
                  <a:pt x="3749581" y="5119102"/>
                </a:cubicBezTo>
                <a:cubicBezTo>
                  <a:pt x="3749581" y="5163556"/>
                  <a:pt x="3695248" y="5154775"/>
                  <a:pt x="3686467" y="5194839"/>
                </a:cubicBezTo>
                <a:cubicBezTo>
                  <a:pt x="3632682" y="5217341"/>
                  <a:pt x="3578897" y="5234903"/>
                  <a:pt x="3538283" y="5274968"/>
                </a:cubicBezTo>
                <a:cubicBezTo>
                  <a:pt x="3515782" y="5261796"/>
                  <a:pt x="3493279" y="5203621"/>
                  <a:pt x="3470778" y="5230513"/>
                </a:cubicBezTo>
                <a:cubicBezTo>
                  <a:pt x="3461996" y="5194839"/>
                  <a:pt x="3457057" y="5101538"/>
                  <a:pt x="3520173" y="5128431"/>
                </a:cubicBezTo>
                <a:cubicBezTo>
                  <a:pt x="3547064" y="5105929"/>
                  <a:pt x="3600850" y="5088366"/>
                  <a:pt x="3632133" y="5092757"/>
                </a:cubicBezTo>
                <a:cubicBezTo>
                  <a:pt x="3640914" y="5105929"/>
                  <a:pt x="3622803" y="5124040"/>
                  <a:pt x="3636524" y="5132821"/>
                </a:cubicBezTo>
                <a:cubicBezTo>
                  <a:pt x="3609631" y="5145994"/>
                  <a:pt x="3591521" y="5167946"/>
                  <a:pt x="3582739" y="5194839"/>
                </a:cubicBezTo>
                <a:cubicBezTo>
                  <a:pt x="3623351" y="5221182"/>
                  <a:pt x="3654636" y="5176728"/>
                  <a:pt x="3677137" y="5163556"/>
                </a:cubicBezTo>
                <a:cubicBezTo>
                  <a:pt x="3677137" y="5154775"/>
                  <a:pt x="3659026" y="5172337"/>
                  <a:pt x="3650245" y="5159166"/>
                </a:cubicBezTo>
                <a:cubicBezTo>
                  <a:pt x="3690857" y="5149835"/>
                  <a:pt x="3699639" y="5110319"/>
                  <a:pt x="3717750" y="5083426"/>
                </a:cubicBezTo>
                <a:cubicBezTo>
                  <a:pt x="3713359" y="5074646"/>
                  <a:pt x="3686467" y="5087817"/>
                  <a:pt x="3690857" y="5070255"/>
                </a:cubicBezTo>
                <a:cubicBezTo>
                  <a:pt x="3704030" y="5065865"/>
                  <a:pt x="3717750" y="5061474"/>
                  <a:pt x="3726531" y="5057084"/>
                </a:cubicBezTo>
                <a:cubicBezTo>
                  <a:pt x="3730921" y="5038972"/>
                  <a:pt x="3712811" y="5043362"/>
                  <a:pt x="3712811" y="5025801"/>
                </a:cubicBezTo>
                <a:cubicBezTo>
                  <a:pt x="3722141" y="5030191"/>
                  <a:pt x="3722141" y="5021410"/>
                  <a:pt x="3730921" y="5021410"/>
                </a:cubicBezTo>
                <a:cubicBezTo>
                  <a:pt x="3722141" y="4994518"/>
                  <a:pt x="3775926" y="4981346"/>
                  <a:pt x="3807209" y="4972565"/>
                </a:cubicBezTo>
                <a:cubicBezTo>
                  <a:pt x="3811599" y="5008238"/>
                  <a:pt x="3762206" y="4986285"/>
                  <a:pt x="3753424" y="5008238"/>
                </a:cubicBezTo>
                <a:cubicBezTo>
                  <a:pt x="3753424" y="5021410"/>
                  <a:pt x="3767145" y="5025801"/>
                  <a:pt x="3775926" y="5030191"/>
                </a:cubicBezTo>
                <a:cubicBezTo>
                  <a:pt x="3784707" y="5003298"/>
                  <a:pt x="3847822" y="4985737"/>
                  <a:pt x="3874715" y="4998908"/>
                </a:cubicBezTo>
                <a:cubicBezTo>
                  <a:pt x="3932890" y="4954454"/>
                  <a:pt x="4027288" y="4963234"/>
                  <a:pt x="4085463" y="4918780"/>
                </a:cubicBezTo>
                <a:close/>
                <a:moveTo>
                  <a:pt x="3905997" y="4914389"/>
                </a:moveTo>
                <a:cubicBezTo>
                  <a:pt x="3901607" y="4945672"/>
                  <a:pt x="3910388" y="4954454"/>
                  <a:pt x="3870324" y="4954454"/>
                </a:cubicBezTo>
                <a:cubicBezTo>
                  <a:pt x="3874715" y="4945123"/>
                  <a:pt x="3883496" y="4940732"/>
                  <a:pt x="3874715" y="4923170"/>
                </a:cubicBezTo>
                <a:cubicBezTo>
                  <a:pt x="3887887" y="4923170"/>
                  <a:pt x="3892277" y="4914389"/>
                  <a:pt x="3905997" y="4914389"/>
                </a:cubicBezTo>
                <a:close/>
                <a:moveTo>
                  <a:pt x="2518565" y="4901217"/>
                </a:moveTo>
                <a:cubicBezTo>
                  <a:pt x="2514174" y="4918780"/>
                  <a:pt x="2473561" y="4918780"/>
                  <a:pt x="2455450" y="4909998"/>
                </a:cubicBezTo>
                <a:cubicBezTo>
                  <a:pt x="2469170" y="4892435"/>
                  <a:pt x="2504844" y="4909998"/>
                  <a:pt x="2518565" y="4901217"/>
                </a:cubicBezTo>
                <a:close/>
                <a:moveTo>
                  <a:pt x="3582189" y="4896826"/>
                </a:moveTo>
                <a:cubicBezTo>
                  <a:pt x="3564628" y="4892435"/>
                  <a:pt x="3528405" y="4901217"/>
                  <a:pt x="3524014" y="4914389"/>
                </a:cubicBezTo>
                <a:cubicBezTo>
                  <a:pt x="3546516" y="4909998"/>
                  <a:pt x="3569018" y="4905607"/>
                  <a:pt x="3582189" y="4896826"/>
                </a:cubicBezTo>
                <a:close/>
                <a:moveTo>
                  <a:pt x="3093185" y="4892435"/>
                </a:moveTo>
                <a:cubicBezTo>
                  <a:pt x="3093185" y="4901217"/>
                  <a:pt x="3070684" y="4901217"/>
                  <a:pt x="3088794" y="4914389"/>
                </a:cubicBezTo>
                <a:cubicBezTo>
                  <a:pt x="3106907" y="4914389"/>
                  <a:pt x="3111297" y="4909998"/>
                  <a:pt x="3129408" y="4914389"/>
                </a:cubicBezTo>
                <a:cubicBezTo>
                  <a:pt x="3120078" y="4931951"/>
                  <a:pt x="3075623" y="4931951"/>
                  <a:pt x="3061903" y="4931951"/>
                </a:cubicBezTo>
                <a:cubicBezTo>
                  <a:pt x="3066293" y="4923170"/>
                  <a:pt x="3080013" y="4923170"/>
                  <a:pt x="3061903" y="4914389"/>
                </a:cubicBezTo>
                <a:cubicBezTo>
                  <a:pt x="3084404" y="4905607"/>
                  <a:pt x="3061903" y="4892435"/>
                  <a:pt x="3093185" y="4892435"/>
                </a:cubicBezTo>
                <a:close/>
                <a:moveTo>
                  <a:pt x="2851153" y="4874324"/>
                </a:moveTo>
                <a:cubicBezTo>
                  <a:pt x="2846762" y="4887496"/>
                  <a:pt x="2824261" y="4887496"/>
                  <a:pt x="2806149" y="4891887"/>
                </a:cubicBezTo>
                <a:cubicBezTo>
                  <a:pt x="2819322" y="4878714"/>
                  <a:pt x="2833042" y="4878714"/>
                  <a:pt x="2851153" y="4874324"/>
                </a:cubicBezTo>
                <a:close/>
                <a:moveTo>
                  <a:pt x="4215536" y="4865543"/>
                </a:moveTo>
                <a:cubicBezTo>
                  <a:pt x="4224316" y="4865543"/>
                  <a:pt x="4219926" y="4874324"/>
                  <a:pt x="4219926" y="4878714"/>
                </a:cubicBezTo>
                <a:cubicBezTo>
                  <a:pt x="4188643" y="4878714"/>
                  <a:pt x="4166141" y="4914389"/>
                  <a:pt x="4116746" y="4914389"/>
                </a:cubicBezTo>
                <a:cubicBezTo>
                  <a:pt x="4148029" y="4896826"/>
                  <a:pt x="4184253" y="4883105"/>
                  <a:pt x="4215536" y="4865543"/>
                </a:cubicBezTo>
                <a:close/>
                <a:moveTo>
                  <a:pt x="4058572" y="4856762"/>
                </a:moveTo>
                <a:cubicBezTo>
                  <a:pt x="4072291" y="4861153"/>
                  <a:pt x="4058572" y="4869934"/>
                  <a:pt x="4054180" y="4874324"/>
                </a:cubicBezTo>
                <a:cubicBezTo>
                  <a:pt x="4054180" y="4878714"/>
                  <a:pt x="4085463" y="4874324"/>
                  <a:pt x="4089853" y="4869934"/>
                </a:cubicBezTo>
                <a:cubicBezTo>
                  <a:pt x="4067352" y="4896277"/>
                  <a:pt x="3982283" y="4900668"/>
                  <a:pt x="3941671" y="4927560"/>
                </a:cubicBezTo>
                <a:cubicBezTo>
                  <a:pt x="3928499" y="4927560"/>
                  <a:pt x="3932890" y="4914389"/>
                  <a:pt x="3919169" y="4914389"/>
                </a:cubicBezTo>
                <a:cubicBezTo>
                  <a:pt x="3964172" y="4892435"/>
                  <a:pt x="4009177" y="4878714"/>
                  <a:pt x="4058572" y="4856762"/>
                </a:cubicBezTo>
                <a:close/>
                <a:moveTo>
                  <a:pt x="4372500" y="4852371"/>
                </a:moveTo>
                <a:cubicBezTo>
                  <a:pt x="4363719" y="4861153"/>
                  <a:pt x="4350546" y="4874324"/>
                  <a:pt x="4327497" y="4874324"/>
                </a:cubicBezTo>
                <a:cubicBezTo>
                  <a:pt x="4341217" y="4865543"/>
                  <a:pt x="4354390" y="4856762"/>
                  <a:pt x="4372500" y="4852371"/>
                </a:cubicBezTo>
                <a:close/>
                <a:moveTo>
                  <a:pt x="4027288" y="4834260"/>
                </a:moveTo>
                <a:cubicBezTo>
                  <a:pt x="4036069" y="4838650"/>
                  <a:pt x="4040460" y="4829870"/>
                  <a:pt x="4054180" y="4834260"/>
                </a:cubicBezTo>
                <a:cubicBezTo>
                  <a:pt x="4044850" y="4847431"/>
                  <a:pt x="4017958" y="4843041"/>
                  <a:pt x="4009177" y="4851822"/>
                </a:cubicBezTo>
                <a:cubicBezTo>
                  <a:pt x="4000396" y="4838650"/>
                  <a:pt x="4027288" y="4851822"/>
                  <a:pt x="4027288" y="4834260"/>
                </a:cubicBezTo>
                <a:close/>
                <a:moveTo>
                  <a:pt x="4197973" y="4829870"/>
                </a:moveTo>
                <a:cubicBezTo>
                  <a:pt x="4171081" y="4847981"/>
                  <a:pt x="4139248" y="4856762"/>
                  <a:pt x="4107966" y="4869934"/>
                </a:cubicBezTo>
                <a:cubicBezTo>
                  <a:pt x="4121138" y="4856762"/>
                  <a:pt x="4161750" y="4834260"/>
                  <a:pt x="4197973" y="4829870"/>
                </a:cubicBezTo>
                <a:close/>
                <a:moveTo>
                  <a:pt x="4359328" y="4821637"/>
                </a:moveTo>
                <a:cubicBezTo>
                  <a:pt x="4350546" y="4830418"/>
                  <a:pt x="4359328" y="4830418"/>
                  <a:pt x="4359328" y="4839199"/>
                </a:cubicBezTo>
                <a:cubicBezTo>
                  <a:pt x="4341217" y="4847981"/>
                  <a:pt x="4328045" y="4856762"/>
                  <a:pt x="4309933" y="4856762"/>
                </a:cubicBezTo>
                <a:cubicBezTo>
                  <a:pt x="4323105" y="4847431"/>
                  <a:pt x="4336826" y="4843041"/>
                  <a:pt x="4354937" y="4839199"/>
                </a:cubicBezTo>
                <a:cubicBezTo>
                  <a:pt x="4354937" y="4826027"/>
                  <a:pt x="4332435" y="4839199"/>
                  <a:pt x="4336826" y="4830418"/>
                </a:cubicBezTo>
                <a:cubicBezTo>
                  <a:pt x="4336826" y="4812857"/>
                  <a:pt x="4345608" y="4830418"/>
                  <a:pt x="4359328" y="4821637"/>
                </a:cubicBezTo>
                <a:close/>
                <a:moveTo>
                  <a:pt x="3712811" y="4821088"/>
                </a:moveTo>
                <a:cubicBezTo>
                  <a:pt x="3704030" y="4821088"/>
                  <a:pt x="3690309" y="4821088"/>
                  <a:pt x="3685918" y="4825479"/>
                </a:cubicBezTo>
                <a:cubicBezTo>
                  <a:pt x="3685918" y="4834260"/>
                  <a:pt x="3685918" y="4838650"/>
                  <a:pt x="3694700" y="4838650"/>
                </a:cubicBezTo>
                <a:cubicBezTo>
                  <a:pt x="3704030" y="4834260"/>
                  <a:pt x="3708420" y="4829870"/>
                  <a:pt x="3712811" y="4821088"/>
                </a:cubicBezTo>
                <a:close/>
                <a:moveTo>
                  <a:pt x="3236978" y="4808466"/>
                </a:moveTo>
                <a:cubicBezTo>
                  <a:pt x="3245760" y="4812857"/>
                  <a:pt x="3255089" y="4821637"/>
                  <a:pt x="3263870" y="4830418"/>
                </a:cubicBezTo>
                <a:cubicBezTo>
                  <a:pt x="3263870" y="4834809"/>
                  <a:pt x="3250149" y="4830418"/>
                  <a:pt x="3250149" y="4839199"/>
                </a:cubicBezTo>
                <a:cubicBezTo>
                  <a:pt x="3250149" y="4847981"/>
                  <a:pt x="3259480" y="4843590"/>
                  <a:pt x="3268261" y="4843590"/>
                </a:cubicBezTo>
                <a:cubicBezTo>
                  <a:pt x="3259480" y="4852371"/>
                  <a:pt x="3268261" y="4865543"/>
                  <a:pt x="3281981" y="4865543"/>
                </a:cubicBezTo>
                <a:cubicBezTo>
                  <a:pt x="3272651" y="4874324"/>
                  <a:pt x="3255089" y="4883105"/>
                  <a:pt x="3241368" y="4874324"/>
                </a:cubicBezTo>
                <a:cubicBezTo>
                  <a:pt x="3241368" y="4865543"/>
                  <a:pt x="3255089" y="4869934"/>
                  <a:pt x="3255089" y="4861153"/>
                </a:cubicBezTo>
                <a:cubicBezTo>
                  <a:pt x="3241368" y="4852371"/>
                  <a:pt x="3219416" y="4869934"/>
                  <a:pt x="3205695" y="4874324"/>
                </a:cubicBezTo>
                <a:cubicBezTo>
                  <a:pt x="3214475" y="4887496"/>
                  <a:pt x="3223256" y="4869934"/>
                  <a:pt x="3236978" y="4874324"/>
                </a:cubicBezTo>
                <a:cubicBezTo>
                  <a:pt x="3223256" y="4883105"/>
                  <a:pt x="3210085" y="4896277"/>
                  <a:pt x="3187583" y="4896277"/>
                </a:cubicBezTo>
                <a:cubicBezTo>
                  <a:pt x="3187583" y="4887496"/>
                  <a:pt x="3191974" y="4891887"/>
                  <a:pt x="3205695" y="4887496"/>
                </a:cubicBezTo>
                <a:cubicBezTo>
                  <a:pt x="3201303" y="4878714"/>
                  <a:pt x="3191974" y="4878714"/>
                  <a:pt x="3183193" y="4878714"/>
                </a:cubicBezTo>
                <a:cubicBezTo>
                  <a:pt x="3183193" y="4860603"/>
                  <a:pt x="3183193" y="4856212"/>
                  <a:pt x="3205695" y="4851822"/>
                </a:cubicBezTo>
                <a:cubicBezTo>
                  <a:pt x="3210085" y="4838650"/>
                  <a:pt x="3196365" y="4847431"/>
                  <a:pt x="3187583" y="4843041"/>
                </a:cubicBezTo>
                <a:cubicBezTo>
                  <a:pt x="3196365" y="4821088"/>
                  <a:pt x="3232588" y="4834260"/>
                  <a:pt x="3236978" y="4808466"/>
                </a:cubicBezTo>
                <a:close/>
                <a:moveTo>
                  <a:pt x="3187583" y="4802976"/>
                </a:moveTo>
                <a:cubicBezTo>
                  <a:pt x="3201303" y="4807916"/>
                  <a:pt x="3196365" y="4821088"/>
                  <a:pt x="3192523" y="4829320"/>
                </a:cubicBezTo>
                <a:cubicBezTo>
                  <a:pt x="3174412" y="4829320"/>
                  <a:pt x="3160691" y="4829320"/>
                  <a:pt x="3151909" y="4824929"/>
                </a:cubicBezTo>
                <a:cubicBezTo>
                  <a:pt x="3151909" y="4807367"/>
                  <a:pt x="3178802" y="4811758"/>
                  <a:pt x="3187583" y="4802976"/>
                </a:cubicBezTo>
                <a:close/>
                <a:moveTo>
                  <a:pt x="3255089" y="4785415"/>
                </a:moveTo>
                <a:cubicBezTo>
                  <a:pt x="3259480" y="4789806"/>
                  <a:pt x="3232588" y="4802976"/>
                  <a:pt x="3232588" y="4802976"/>
                </a:cubicBezTo>
                <a:cubicBezTo>
                  <a:pt x="3218866" y="4794196"/>
                  <a:pt x="3245760" y="4789806"/>
                  <a:pt x="3255089" y="4785415"/>
                </a:cubicBezTo>
                <a:close/>
                <a:moveTo>
                  <a:pt x="1805091" y="4785415"/>
                </a:moveTo>
                <a:cubicBezTo>
                  <a:pt x="1818261" y="4789806"/>
                  <a:pt x="1809480" y="4802976"/>
                  <a:pt x="1805091" y="4807367"/>
                </a:cubicBezTo>
                <a:cubicBezTo>
                  <a:pt x="1791370" y="4807367"/>
                  <a:pt x="1805091" y="4789806"/>
                  <a:pt x="1791370" y="4794196"/>
                </a:cubicBezTo>
                <a:cubicBezTo>
                  <a:pt x="1791370" y="4789806"/>
                  <a:pt x="1805091" y="4794196"/>
                  <a:pt x="1805091" y="4785415"/>
                </a:cubicBezTo>
                <a:close/>
                <a:moveTo>
                  <a:pt x="3654636" y="4781024"/>
                </a:moveTo>
                <a:cubicBezTo>
                  <a:pt x="3632133" y="4785963"/>
                  <a:pt x="3591521" y="4767852"/>
                  <a:pt x="3591521" y="4807916"/>
                </a:cubicBezTo>
                <a:cubicBezTo>
                  <a:pt x="3569018" y="4816698"/>
                  <a:pt x="3528954" y="4807916"/>
                  <a:pt x="3520173" y="4829870"/>
                </a:cubicBezTo>
                <a:cubicBezTo>
                  <a:pt x="3547064" y="4865543"/>
                  <a:pt x="3636524" y="4821088"/>
                  <a:pt x="3654636" y="4781024"/>
                </a:cubicBezTo>
                <a:close/>
                <a:moveTo>
                  <a:pt x="3088366" y="4774369"/>
                </a:moveTo>
                <a:cubicBezTo>
                  <a:pt x="3074834" y="4775810"/>
                  <a:pt x="3063001" y="4786512"/>
                  <a:pt x="3066293" y="4789806"/>
                </a:cubicBezTo>
                <a:cubicBezTo>
                  <a:pt x="3075623" y="4789806"/>
                  <a:pt x="3097576" y="4798586"/>
                  <a:pt x="3101966" y="4776634"/>
                </a:cubicBezTo>
                <a:cubicBezTo>
                  <a:pt x="3097576" y="4774438"/>
                  <a:pt x="3092876" y="4773889"/>
                  <a:pt x="3088366" y="4774369"/>
                </a:cubicBezTo>
                <a:close/>
                <a:moveTo>
                  <a:pt x="3194212" y="4760966"/>
                </a:moveTo>
                <a:cubicBezTo>
                  <a:pt x="3199075" y="4762158"/>
                  <a:pt x="3204048" y="4765520"/>
                  <a:pt x="3209536" y="4772243"/>
                </a:cubicBezTo>
                <a:cubicBezTo>
                  <a:pt x="3196365" y="4781024"/>
                  <a:pt x="3160141" y="4776634"/>
                  <a:pt x="3151360" y="4789806"/>
                </a:cubicBezTo>
                <a:cubicBezTo>
                  <a:pt x="3151360" y="4785415"/>
                  <a:pt x="3138188" y="4789806"/>
                  <a:pt x="3142580" y="4776634"/>
                </a:cubicBezTo>
                <a:cubicBezTo>
                  <a:pt x="3166042" y="4773340"/>
                  <a:pt x="3179625" y="4757390"/>
                  <a:pt x="3194212" y="4760966"/>
                </a:cubicBezTo>
                <a:close/>
                <a:moveTo>
                  <a:pt x="4704540" y="4745351"/>
                </a:moveTo>
                <a:cubicBezTo>
                  <a:pt x="4718260" y="4771694"/>
                  <a:pt x="4646364" y="4802976"/>
                  <a:pt x="4619471" y="4802976"/>
                </a:cubicBezTo>
                <a:cubicBezTo>
                  <a:pt x="4641974" y="4781024"/>
                  <a:pt x="4682587" y="4767852"/>
                  <a:pt x="4704540" y="4745351"/>
                </a:cubicBezTo>
                <a:close/>
                <a:moveTo>
                  <a:pt x="3659026" y="4745351"/>
                </a:moveTo>
                <a:cubicBezTo>
                  <a:pt x="3636524" y="4745351"/>
                  <a:pt x="3600850" y="4754132"/>
                  <a:pt x="3614022" y="4776084"/>
                </a:cubicBezTo>
                <a:cubicBezTo>
                  <a:pt x="3618412" y="4754132"/>
                  <a:pt x="3636524" y="4771694"/>
                  <a:pt x="3659026" y="4762912"/>
                </a:cubicBezTo>
                <a:cubicBezTo>
                  <a:pt x="3659026" y="4762912"/>
                  <a:pt x="3659026" y="4762912"/>
                  <a:pt x="3659026" y="4745351"/>
                </a:cubicBezTo>
                <a:close/>
                <a:moveTo>
                  <a:pt x="4017958" y="4723396"/>
                </a:moveTo>
                <a:cubicBezTo>
                  <a:pt x="4044850" y="4745351"/>
                  <a:pt x="4071743" y="4745351"/>
                  <a:pt x="4094245" y="4723396"/>
                </a:cubicBezTo>
                <a:cubicBezTo>
                  <a:pt x="4081073" y="4736569"/>
                  <a:pt x="4103575" y="4732179"/>
                  <a:pt x="4117295" y="4732179"/>
                </a:cubicBezTo>
                <a:cubicBezTo>
                  <a:pt x="4090403" y="4759071"/>
                  <a:pt x="4045948" y="4772243"/>
                  <a:pt x="4005335" y="4781024"/>
                </a:cubicBezTo>
                <a:cubicBezTo>
                  <a:pt x="4005335" y="4772243"/>
                  <a:pt x="4009725" y="4772243"/>
                  <a:pt x="4009725" y="4763462"/>
                </a:cubicBezTo>
                <a:cubicBezTo>
                  <a:pt x="3973503" y="4759071"/>
                  <a:pt x="3973503" y="4790354"/>
                  <a:pt x="3942220" y="4790354"/>
                </a:cubicBezTo>
                <a:cubicBezTo>
                  <a:pt x="3951002" y="4799135"/>
                  <a:pt x="3964172" y="4785963"/>
                  <a:pt x="3977893" y="4785963"/>
                </a:cubicBezTo>
                <a:cubicBezTo>
                  <a:pt x="3955392" y="4799684"/>
                  <a:pt x="3951002" y="4826027"/>
                  <a:pt x="3910388" y="4821637"/>
                </a:cubicBezTo>
                <a:cubicBezTo>
                  <a:pt x="3914778" y="4803526"/>
                  <a:pt x="3910388" y="4807916"/>
                  <a:pt x="3905997" y="4794744"/>
                </a:cubicBezTo>
                <a:cubicBezTo>
                  <a:pt x="3927950" y="4754680"/>
                  <a:pt x="3986675" y="4759071"/>
                  <a:pt x="4017958" y="4723396"/>
                </a:cubicBezTo>
                <a:close/>
                <a:moveTo>
                  <a:pt x="3757814" y="4709677"/>
                </a:moveTo>
                <a:cubicBezTo>
                  <a:pt x="3735312" y="4705286"/>
                  <a:pt x="3726531" y="4719006"/>
                  <a:pt x="3730921" y="4727239"/>
                </a:cubicBezTo>
                <a:cubicBezTo>
                  <a:pt x="3744093" y="4727239"/>
                  <a:pt x="3757814" y="4722848"/>
                  <a:pt x="3757814" y="4709677"/>
                </a:cubicBezTo>
                <a:close/>
                <a:moveTo>
                  <a:pt x="3353878" y="4705286"/>
                </a:moveTo>
                <a:cubicBezTo>
                  <a:pt x="3348938" y="4709677"/>
                  <a:pt x="3335766" y="4709677"/>
                  <a:pt x="3340156" y="4722848"/>
                </a:cubicBezTo>
                <a:cubicBezTo>
                  <a:pt x="3290763" y="4722848"/>
                  <a:pt x="3263870" y="4767303"/>
                  <a:pt x="3214475" y="4758522"/>
                </a:cubicBezTo>
                <a:cubicBezTo>
                  <a:pt x="3250698" y="4736569"/>
                  <a:pt x="3304483" y="4709677"/>
                  <a:pt x="3353878" y="4705286"/>
                </a:cubicBezTo>
                <a:close/>
                <a:moveTo>
                  <a:pt x="4211144" y="4692114"/>
                </a:moveTo>
                <a:cubicBezTo>
                  <a:pt x="4197423" y="4709677"/>
                  <a:pt x="4161750" y="4705286"/>
                  <a:pt x="4148029" y="4723396"/>
                </a:cubicBezTo>
                <a:cubicBezTo>
                  <a:pt x="4152970" y="4714068"/>
                  <a:pt x="4188643" y="4687723"/>
                  <a:pt x="4211144" y="4692114"/>
                </a:cubicBezTo>
                <a:close/>
                <a:moveTo>
                  <a:pt x="3187583" y="4692114"/>
                </a:moveTo>
                <a:cubicBezTo>
                  <a:pt x="3151360" y="4719006"/>
                  <a:pt x="3101966" y="4754132"/>
                  <a:pt x="3043791" y="4740960"/>
                </a:cubicBezTo>
                <a:cubicBezTo>
                  <a:pt x="3039401" y="4727787"/>
                  <a:pt x="3061903" y="4740960"/>
                  <a:pt x="3057512" y="4723396"/>
                </a:cubicBezTo>
                <a:cubicBezTo>
                  <a:pt x="3061903" y="4727787"/>
                  <a:pt x="3061903" y="4732179"/>
                  <a:pt x="3061903" y="4736569"/>
                </a:cubicBezTo>
                <a:cubicBezTo>
                  <a:pt x="3088794" y="4709677"/>
                  <a:pt x="3138188" y="4700895"/>
                  <a:pt x="3187583" y="4692114"/>
                </a:cubicBezTo>
                <a:close/>
                <a:moveTo>
                  <a:pt x="2343489" y="4692114"/>
                </a:moveTo>
                <a:cubicBezTo>
                  <a:pt x="2347879" y="4700895"/>
                  <a:pt x="2347879" y="4687723"/>
                  <a:pt x="2361600" y="4692114"/>
                </a:cubicBezTo>
                <a:cubicBezTo>
                  <a:pt x="2361600" y="4705834"/>
                  <a:pt x="2352819" y="4705834"/>
                  <a:pt x="2352819" y="4719006"/>
                </a:cubicBezTo>
                <a:cubicBezTo>
                  <a:pt x="2339098" y="4714615"/>
                  <a:pt x="2316596" y="4723396"/>
                  <a:pt x="2312206" y="4714068"/>
                </a:cubicBezTo>
                <a:cubicBezTo>
                  <a:pt x="2312206" y="4696504"/>
                  <a:pt x="2343489" y="4719006"/>
                  <a:pt x="2343489" y="4692114"/>
                </a:cubicBezTo>
                <a:close/>
                <a:moveTo>
                  <a:pt x="4121138" y="4687723"/>
                </a:moveTo>
                <a:cubicBezTo>
                  <a:pt x="4121138" y="4692114"/>
                  <a:pt x="4125528" y="4696504"/>
                  <a:pt x="4125528" y="4696504"/>
                </a:cubicBezTo>
                <a:cubicBezTo>
                  <a:pt x="4107966" y="4710225"/>
                  <a:pt x="4089853" y="4719006"/>
                  <a:pt x="4067352" y="4723396"/>
                </a:cubicBezTo>
                <a:cubicBezTo>
                  <a:pt x="4067352" y="4696504"/>
                  <a:pt x="4103575" y="4700895"/>
                  <a:pt x="4121138" y="4687723"/>
                </a:cubicBezTo>
                <a:close/>
                <a:moveTo>
                  <a:pt x="4753934" y="4679491"/>
                </a:moveTo>
                <a:cubicBezTo>
                  <a:pt x="4758326" y="4706383"/>
                  <a:pt x="4691368" y="4737666"/>
                  <a:pt x="4646364" y="4750838"/>
                </a:cubicBezTo>
                <a:cubicBezTo>
                  <a:pt x="4637584" y="4755229"/>
                  <a:pt x="4650756" y="4755229"/>
                  <a:pt x="4641974" y="4764010"/>
                </a:cubicBezTo>
                <a:cubicBezTo>
                  <a:pt x="4579408" y="4759620"/>
                  <a:pt x="4583798" y="4817246"/>
                  <a:pt x="4530014" y="4821637"/>
                </a:cubicBezTo>
                <a:cubicBezTo>
                  <a:pt x="4539342" y="4803526"/>
                  <a:pt x="4566235" y="4812307"/>
                  <a:pt x="4570626" y="4790354"/>
                </a:cubicBezTo>
                <a:cubicBezTo>
                  <a:pt x="4538794" y="4790354"/>
                  <a:pt x="4530014" y="4807916"/>
                  <a:pt x="4503121" y="4812307"/>
                </a:cubicBezTo>
                <a:cubicBezTo>
                  <a:pt x="4570078" y="4754132"/>
                  <a:pt x="4678196" y="4723396"/>
                  <a:pt x="4753934" y="4679491"/>
                </a:cubicBezTo>
                <a:close/>
                <a:moveTo>
                  <a:pt x="3223256" y="4674551"/>
                </a:moveTo>
                <a:cubicBezTo>
                  <a:pt x="3223256" y="4687723"/>
                  <a:pt x="3210085" y="4692114"/>
                  <a:pt x="3196365" y="4696504"/>
                </a:cubicBezTo>
                <a:cubicBezTo>
                  <a:pt x="3200755" y="4692114"/>
                  <a:pt x="3200755" y="4687723"/>
                  <a:pt x="3196365" y="4687723"/>
                </a:cubicBezTo>
                <a:cubicBezTo>
                  <a:pt x="3200755" y="4678942"/>
                  <a:pt x="3209536" y="4674551"/>
                  <a:pt x="3223256" y="4674551"/>
                </a:cubicBezTo>
                <a:close/>
                <a:moveTo>
                  <a:pt x="462661" y="4670161"/>
                </a:moveTo>
                <a:cubicBezTo>
                  <a:pt x="480772" y="4674551"/>
                  <a:pt x="453880" y="4678942"/>
                  <a:pt x="462661" y="4692114"/>
                </a:cubicBezTo>
                <a:cubicBezTo>
                  <a:pt x="462661" y="4692114"/>
                  <a:pt x="462661" y="4692114"/>
                  <a:pt x="444550" y="4692114"/>
                </a:cubicBezTo>
                <a:cubicBezTo>
                  <a:pt x="444550" y="4678942"/>
                  <a:pt x="467052" y="4687723"/>
                  <a:pt x="462661" y="4670161"/>
                </a:cubicBezTo>
                <a:close/>
                <a:moveTo>
                  <a:pt x="3430456" y="4662957"/>
                </a:moveTo>
                <a:cubicBezTo>
                  <a:pt x="3435413" y="4661653"/>
                  <a:pt x="3441004" y="4661928"/>
                  <a:pt x="3447727" y="4665221"/>
                </a:cubicBezTo>
                <a:cubicBezTo>
                  <a:pt x="3438946" y="4683332"/>
                  <a:pt x="3416444" y="4678942"/>
                  <a:pt x="3403272" y="4695956"/>
                </a:cubicBezTo>
                <a:cubicBezTo>
                  <a:pt x="3398333" y="4691565"/>
                  <a:pt x="3389551" y="4691565"/>
                  <a:pt x="3389551" y="4678392"/>
                </a:cubicBezTo>
                <a:cubicBezTo>
                  <a:pt x="3406428" y="4684979"/>
                  <a:pt x="3415586" y="4666868"/>
                  <a:pt x="3430456" y="4662957"/>
                </a:cubicBezTo>
                <a:close/>
                <a:moveTo>
                  <a:pt x="4211144" y="4652049"/>
                </a:moveTo>
                <a:cubicBezTo>
                  <a:pt x="4193033" y="4665770"/>
                  <a:pt x="4166141" y="4665770"/>
                  <a:pt x="4157360" y="4687723"/>
                </a:cubicBezTo>
                <a:cubicBezTo>
                  <a:pt x="4152970" y="4683332"/>
                  <a:pt x="4139248" y="4683332"/>
                  <a:pt x="4134858" y="4678942"/>
                </a:cubicBezTo>
                <a:cubicBezTo>
                  <a:pt x="4152970" y="4665221"/>
                  <a:pt x="4179861" y="4652049"/>
                  <a:pt x="4211144" y="4652049"/>
                </a:cubicBezTo>
                <a:close/>
                <a:moveTo>
                  <a:pt x="4260538" y="4630096"/>
                </a:moveTo>
                <a:cubicBezTo>
                  <a:pt x="4269320" y="4630096"/>
                  <a:pt x="4233647" y="4643268"/>
                  <a:pt x="4219926" y="4647659"/>
                </a:cubicBezTo>
                <a:cubicBezTo>
                  <a:pt x="4219926" y="4625706"/>
                  <a:pt x="4251758" y="4638878"/>
                  <a:pt x="4260538" y="4630096"/>
                </a:cubicBezTo>
                <a:close/>
                <a:moveTo>
                  <a:pt x="1158572" y="4625706"/>
                </a:moveTo>
                <a:cubicBezTo>
                  <a:pt x="1145401" y="4660831"/>
                  <a:pt x="1113569" y="4678942"/>
                  <a:pt x="1077896" y="4687723"/>
                </a:cubicBezTo>
                <a:cubicBezTo>
                  <a:pt x="1086677" y="4674551"/>
                  <a:pt x="1091616" y="4647659"/>
                  <a:pt x="1100397" y="4630096"/>
                </a:cubicBezTo>
                <a:cubicBezTo>
                  <a:pt x="1122350" y="4634487"/>
                  <a:pt x="1140461" y="4638878"/>
                  <a:pt x="1158572" y="4625706"/>
                </a:cubicBezTo>
                <a:close/>
                <a:moveTo>
                  <a:pt x="4188643" y="4625157"/>
                </a:moveTo>
                <a:cubicBezTo>
                  <a:pt x="4184253" y="4643268"/>
                  <a:pt x="4143639" y="4647659"/>
                  <a:pt x="4134858" y="4652049"/>
                </a:cubicBezTo>
                <a:cubicBezTo>
                  <a:pt x="4143639" y="4634487"/>
                  <a:pt x="4175471" y="4634487"/>
                  <a:pt x="4188643" y="4625157"/>
                </a:cubicBezTo>
                <a:close/>
                <a:moveTo>
                  <a:pt x="2512802" y="4605193"/>
                </a:moveTo>
                <a:cubicBezTo>
                  <a:pt x="2505530" y="4607457"/>
                  <a:pt x="2498807" y="4614181"/>
                  <a:pt x="2501001" y="4620767"/>
                </a:cubicBezTo>
                <a:cubicBezTo>
                  <a:pt x="2505393" y="4630096"/>
                  <a:pt x="2518565" y="4620767"/>
                  <a:pt x="2527895" y="4616376"/>
                </a:cubicBezTo>
                <a:cubicBezTo>
                  <a:pt x="2527895" y="4605125"/>
                  <a:pt x="2520074" y="4602929"/>
                  <a:pt x="2512802" y="4605193"/>
                </a:cubicBezTo>
                <a:close/>
                <a:moveTo>
                  <a:pt x="4390612" y="4603204"/>
                </a:moveTo>
                <a:cubicBezTo>
                  <a:pt x="4390612" y="4616376"/>
                  <a:pt x="4372500" y="4616376"/>
                  <a:pt x="4363719" y="4616376"/>
                </a:cubicBezTo>
                <a:cubicBezTo>
                  <a:pt x="4368110" y="4611985"/>
                  <a:pt x="4376891" y="4603204"/>
                  <a:pt x="4390612" y="4603204"/>
                </a:cubicBezTo>
                <a:close/>
                <a:moveTo>
                  <a:pt x="3905997" y="4594423"/>
                </a:moveTo>
                <a:cubicBezTo>
                  <a:pt x="3899137" y="4592228"/>
                  <a:pt x="3892414" y="4599911"/>
                  <a:pt x="3887955" y="4606496"/>
                </a:cubicBezTo>
                <a:lnTo>
                  <a:pt x="3884765" y="4611684"/>
                </a:lnTo>
                <a:lnTo>
                  <a:pt x="3883496" y="4611985"/>
                </a:lnTo>
                <a:cubicBezTo>
                  <a:pt x="3882398" y="4615278"/>
                  <a:pt x="3882398" y="4615552"/>
                  <a:pt x="3883230" y="4614180"/>
                </a:cubicBezTo>
                <a:lnTo>
                  <a:pt x="3884765" y="4611684"/>
                </a:lnTo>
                <a:lnTo>
                  <a:pt x="3899686" y="4608144"/>
                </a:lnTo>
                <a:cubicBezTo>
                  <a:pt x="3904763" y="4606496"/>
                  <a:pt x="3908193" y="4603204"/>
                  <a:pt x="3905997" y="4594423"/>
                </a:cubicBezTo>
                <a:close/>
                <a:moveTo>
                  <a:pt x="1005999" y="4590032"/>
                </a:moveTo>
                <a:cubicBezTo>
                  <a:pt x="1010390" y="4603204"/>
                  <a:pt x="996669" y="4603204"/>
                  <a:pt x="992278" y="4611985"/>
                </a:cubicBezTo>
                <a:cubicBezTo>
                  <a:pt x="997217" y="4625706"/>
                  <a:pt x="1010390" y="4625706"/>
                  <a:pt x="1005999" y="4647659"/>
                </a:cubicBezTo>
                <a:cubicBezTo>
                  <a:pt x="1019171" y="4647659"/>
                  <a:pt x="1032891" y="4647659"/>
                  <a:pt x="1041125" y="4642719"/>
                </a:cubicBezTo>
                <a:cubicBezTo>
                  <a:pt x="1045515" y="4665221"/>
                  <a:pt x="1054844" y="4674002"/>
                  <a:pt x="1063626" y="4687175"/>
                </a:cubicBezTo>
                <a:cubicBezTo>
                  <a:pt x="1031794" y="4695956"/>
                  <a:pt x="987339" y="4674002"/>
                  <a:pt x="973619" y="4722848"/>
                </a:cubicBezTo>
                <a:cubicBezTo>
                  <a:pt x="969227" y="4736020"/>
                  <a:pt x="987339" y="4727239"/>
                  <a:pt x="987339" y="4736020"/>
                </a:cubicBezTo>
                <a:cubicBezTo>
                  <a:pt x="987339" y="4753582"/>
                  <a:pt x="974167" y="4753582"/>
                  <a:pt x="956055" y="4753582"/>
                </a:cubicBezTo>
                <a:cubicBezTo>
                  <a:pt x="960446" y="4776084"/>
                  <a:pt x="937945" y="4771694"/>
                  <a:pt x="929163" y="4784865"/>
                </a:cubicBezTo>
                <a:cubicBezTo>
                  <a:pt x="920382" y="4771145"/>
                  <a:pt x="938493" y="4766754"/>
                  <a:pt x="942883" y="4749192"/>
                </a:cubicBezTo>
                <a:cubicBezTo>
                  <a:pt x="942883" y="4740411"/>
                  <a:pt x="942883" y="4740411"/>
                  <a:pt x="934102" y="4736020"/>
                </a:cubicBezTo>
                <a:cubicBezTo>
                  <a:pt x="925321" y="4745351"/>
                  <a:pt x="880318" y="4798586"/>
                  <a:pt x="898429" y="4762912"/>
                </a:cubicBezTo>
                <a:cubicBezTo>
                  <a:pt x="894039" y="4749741"/>
                  <a:pt x="875927" y="4754132"/>
                  <a:pt x="875927" y="4740960"/>
                </a:cubicBezTo>
                <a:cubicBezTo>
                  <a:pt x="862207" y="4740960"/>
                  <a:pt x="875927" y="4758522"/>
                  <a:pt x="862207" y="4754132"/>
                </a:cubicBezTo>
                <a:cubicBezTo>
                  <a:pt x="870988" y="4700895"/>
                  <a:pt x="978557" y="4740960"/>
                  <a:pt x="942883" y="4665221"/>
                </a:cubicBezTo>
                <a:cubicBezTo>
                  <a:pt x="938493" y="4660831"/>
                  <a:pt x="924773" y="4660831"/>
                  <a:pt x="920382" y="4660831"/>
                </a:cubicBezTo>
                <a:cubicBezTo>
                  <a:pt x="924773" y="4633938"/>
                  <a:pt x="960996" y="4638878"/>
                  <a:pt x="965386" y="4611985"/>
                </a:cubicBezTo>
                <a:cubicBezTo>
                  <a:pt x="1001608" y="4621315"/>
                  <a:pt x="979107" y="4585642"/>
                  <a:pt x="1005999" y="4590032"/>
                </a:cubicBezTo>
                <a:close/>
                <a:moveTo>
                  <a:pt x="377593" y="4590032"/>
                </a:moveTo>
                <a:cubicBezTo>
                  <a:pt x="381983" y="4590032"/>
                  <a:pt x="386374" y="4607595"/>
                  <a:pt x="400095" y="4594423"/>
                </a:cubicBezTo>
                <a:cubicBezTo>
                  <a:pt x="413266" y="4598814"/>
                  <a:pt x="390765" y="4598814"/>
                  <a:pt x="395704" y="4611985"/>
                </a:cubicBezTo>
                <a:cubicBezTo>
                  <a:pt x="391313" y="4611985"/>
                  <a:pt x="386374" y="4607595"/>
                  <a:pt x="377593" y="4607595"/>
                </a:cubicBezTo>
                <a:cubicBezTo>
                  <a:pt x="355091" y="4638328"/>
                  <a:pt x="296915" y="4620767"/>
                  <a:pt x="283194" y="4665221"/>
                </a:cubicBezTo>
                <a:cubicBezTo>
                  <a:pt x="274413" y="4660831"/>
                  <a:pt x="265083" y="4660831"/>
                  <a:pt x="260693" y="4656440"/>
                </a:cubicBezTo>
                <a:cubicBezTo>
                  <a:pt x="296915" y="4621315"/>
                  <a:pt x="341918" y="4616925"/>
                  <a:pt x="377593" y="4590032"/>
                </a:cubicBezTo>
                <a:close/>
                <a:moveTo>
                  <a:pt x="2280922" y="4572470"/>
                </a:moveTo>
                <a:cubicBezTo>
                  <a:pt x="2227138" y="4612534"/>
                  <a:pt x="2164022" y="4638878"/>
                  <a:pt x="2110237" y="4678942"/>
                </a:cubicBezTo>
                <a:cubicBezTo>
                  <a:pt x="2182134" y="4647659"/>
                  <a:pt x="2244701" y="4625706"/>
                  <a:pt x="2294643" y="4576861"/>
                </a:cubicBezTo>
                <a:cubicBezTo>
                  <a:pt x="2289705" y="4576861"/>
                  <a:pt x="2285314" y="4572470"/>
                  <a:pt x="2280922" y="4572470"/>
                </a:cubicBezTo>
                <a:close/>
                <a:moveTo>
                  <a:pt x="4413113" y="4545577"/>
                </a:moveTo>
                <a:cubicBezTo>
                  <a:pt x="4413113" y="4563140"/>
                  <a:pt x="4386221" y="4571921"/>
                  <a:pt x="4381829" y="4567531"/>
                </a:cubicBezTo>
                <a:cubicBezTo>
                  <a:pt x="4354937" y="4585642"/>
                  <a:pt x="4332435" y="4607595"/>
                  <a:pt x="4291823" y="4607595"/>
                </a:cubicBezTo>
                <a:cubicBezTo>
                  <a:pt x="4318715" y="4581251"/>
                  <a:pt x="4381829" y="4563140"/>
                  <a:pt x="4413113" y="4545577"/>
                </a:cubicBezTo>
                <a:close/>
                <a:moveTo>
                  <a:pt x="3972954" y="4532405"/>
                </a:moveTo>
                <a:cubicBezTo>
                  <a:pt x="3977893" y="4554359"/>
                  <a:pt x="3959782" y="4554359"/>
                  <a:pt x="3954843" y="4572470"/>
                </a:cubicBezTo>
                <a:cubicBezTo>
                  <a:pt x="3982283" y="4568078"/>
                  <a:pt x="4009177" y="4559298"/>
                  <a:pt x="4017958" y="4532405"/>
                </a:cubicBezTo>
                <a:cubicBezTo>
                  <a:pt x="3999847" y="4536795"/>
                  <a:pt x="3986675" y="4545577"/>
                  <a:pt x="3972954" y="4532405"/>
                </a:cubicBezTo>
                <a:close/>
                <a:moveTo>
                  <a:pt x="3268261" y="4532405"/>
                </a:moveTo>
                <a:cubicBezTo>
                  <a:pt x="3250698" y="4532405"/>
                  <a:pt x="3241368" y="4541186"/>
                  <a:pt x="3232588" y="4549968"/>
                </a:cubicBezTo>
                <a:cubicBezTo>
                  <a:pt x="3250149" y="4554359"/>
                  <a:pt x="3250149" y="4532405"/>
                  <a:pt x="3263870" y="4545577"/>
                </a:cubicBezTo>
                <a:cubicBezTo>
                  <a:pt x="3263870" y="4536795"/>
                  <a:pt x="3263870" y="4536795"/>
                  <a:pt x="3268261" y="4532405"/>
                </a:cubicBezTo>
                <a:close/>
                <a:moveTo>
                  <a:pt x="1176684" y="4523624"/>
                </a:moveTo>
                <a:cubicBezTo>
                  <a:pt x="1167903" y="4523624"/>
                  <a:pt x="1158572" y="4532405"/>
                  <a:pt x="1154181" y="4541186"/>
                </a:cubicBezTo>
                <a:cubicBezTo>
                  <a:pt x="1158572" y="4541186"/>
                  <a:pt x="1158572" y="4549968"/>
                  <a:pt x="1162963" y="4549968"/>
                </a:cubicBezTo>
                <a:cubicBezTo>
                  <a:pt x="1181075" y="4549968"/>
                  <a:pt x="1185465" y="4536795"/>
                  <a:pt x="1176684" y="4523624"/>
                </a:cubicBezTo>
                <a:close/>
                <a:moveTo>
                  <a:pt x="1046063" y="4518684"/>
                </a:moveTo>
                <a:cubicBezTo>
                  <a:pt x="1051003" y="4527466"/>
                  <a:pt x="1028501" y="4545577"/>
                  <a:pt x="1010390" y="4545577"/>
                </a:cubicBezTo>
                <a:cubicBezTo>
                  <a:pt x="1019171" y="4531857"/>
                  <a:pt x="1037282" y="4531857"/>
                  <a:pt x="1046063" y="4518684"/>
                </a:cubicBezTo>
                <a:close/>
                <a:moveTo>
                  <a:pt x="1082286" y="4496731"/>
                </a:moveTo>
                <a:cubicBezTo>
                  <a:pt x="1096006" y="4505513"/>
                  <a:pt x="1073505" y="4514294"/>
                  <a:pt x="1073505" y="4518684"/>
                </a:cubicBezTo>
                <a:cubicBezTo>
                  <a:pt x="1055393" y="4509903"/>
                  <a:pt x="1082286" y="4505513"/>
                  <a:pt x="1082286" y="4496731"/>
                </a:cubicBezTo>
                <a:close/>
                <a:moveTo>
                  <a:pt x="4233647" y="4483559"/>
                </a:moveTo>
                <a:cubicBezTo>
                  <a:pt x="4229256" y="4496731"/>
                  <a:pt x="4242976" y="4492340"/>
                  <a:pt x="4247368" y="4487950"/>
                </a:cubicBezTo>
                <a:cubicBezTo>
                  <a:pt x="4251758" y="4487950"/>
                  <a:pt x="4251758" y="4501122"/>
                  <a:pt x="4256148" y="4505513"/>
                </a:cubicBezTo>
                <a:cubicBezTo>
                  <a:pt x="4242428" y="4518684"/>
                  <a:pt x="4229256" y="4527466"/>
                  <a:pt x="4206754" y="4527466"/>
                </a:cubicBezTo>
                <a:cubicBezTo>
                  <a:pt x="4219926" y="4509903"/>
                  <a:pt x="4211144" y="4492340"/>
                  <a:pt x="4233647" y="4483559"/>
                </a:cubicBezTo>
                <a:close/>
                <a:moveTo>
                  <a:pt x="3663416" y="4469839"/>
                </a:moveTo>
                <a:cubicBezTo>
                  <a:pt x="3659026" y="4478620"/>
                  <a:pt x="3640914" y="4478620"/>
                  <a:pt x="3627743" y="4483011"/>
                </a:cubicBezTo>
                <a:cubicBezTo>
                  <a:pt x="3636524" y="4474230"/>
                  <a:pt x="3649696" y="4469839"/>
                  <a:pt x="3663416" y="4469839"/>
                </a:cubicBezTo>
                <a:close/>
                <a:moveTo>
                  <a:pt x="5100243" y="4452276"/>
                </a:moveTo>
                <a:cubicBezTo>
                  <a:pt x="5095853" y="4461058"/>
                  <a:pt x="5086523" y="4465448"/>
                  <a:pt x="5077741" y="4465448"/>
                </a:cubicBezTo>
                <a:cubicBezTo>
                  <a:pt x="5077741" y="4452276"/>
                  <a:pt x="5086523" y="4452276"/>
                  <a:pt x="5100243" y="4452276"/>
                </a:cubicBezTo>
                <a:close/>
                <a:moveTo>
                  <a:pt x="4421895" y="4452276"/>
                </a:moveTo>
                <a:cubicBezTo>
                  <a:pt x="4408723" y="4478620"/>
                  <a:pt x="4381829" y="4496731"/>
                  <a:pt x="4341217" y="4496731"/>
                </a:cubicBezTo>
                <a:cubicBezTo>
                  <a:pt x="4363719" y="4479169"/>
                  <a:pt x="4386221" y="4456667"/>
                  <a:pt x="4421895" y="4452276"/>
                </a:cubicBezTo>
                <a:close/>
                <a:moveTo>
                  <a:pt x="3717201" y="4439105"/>
                </a:moveTo>
                <a:cubicBezTo>
                  <a:pt x="3726531" y="4443495"/>
                  <a:pt x="3730921" y="4452276"/>
                  <a:pt x="3734764" y="4461058"/>
                </a:cubicBezTo>
                <a:cubicBezTo>
                  <a:pt x="3725983" y="4465448"/>
                  <a:pt x="3712811" y="4465448"/>
                  <a:pt x="3699089" y="4461058"/>
                </a:cubicBezTo>
                <a:cubicBezTo>
                  <a:pt x="3699089" y="4447886"/>
                  <a:pt x="3717201" y="4452276"/>
                  <a:pt x="3717201" y="4439105"/>
                </a:cubicBezTo>
                <a:close/>
                <a:moveTo>
                  <a:pt x="3760610" y="4436061"/>
                </a:moveTo>
                <a:cubicBezTo>
                  <a:pt x="3764915" y="4435880"/>
                  <a:pt x="3768791" y="4436772"/>
                  <a:pt x="3770986" y="4439105"/>
                </a:cubicBezTo>
                <a:cubicBezTo>
                  <a:pt x="3770986" y="4452276"/>
                  <a:pt x="3752874" y="4443495"/>
                  <a:pt x="3744093" y="4456667"/>
                </a:cubicBezTo>
                <a:cubicBezTo>
                  <a:pt x="3730922" y="4446788"/>
                  <a:pt x="3747695" y="4436601"/>
                  <a:pt x="3760610" y="4436061"/>
                </a:cubicBezTo>
                <a:close/>
                <a:moveTo>
                  <a:pt x="3825320" y="4434166"/>
                </a:moveTo>
                <a:cubicBezTo>
                  <a:pt x="3794037" y="4469839"/>
                  <a:pt x="3757814" y="4505513"/>
                  <a:pt x="3704030" y="4518684"/>
                </a:cubicBezTo>
                <a:cubicBezTo>
                  <a:pt x="3690309" y="4509903"/>
                  <a:pt x="3712811" y="4505513"/>
                  <a:pt x="3704030" y="4491792"/>
                </a:cubicBezTo>
                <a:cubicBezTo>
                  <a:pt x="3744643" y="4487401"/>
                  <a:pt x="3771535" y="4438556"/>
                  <a:pt x="3825320" y="4434166"/>
                </a:cubicBezTo>
                <a:close/>
                <a:moveTo>
                  <a:pt x="617627" y="4429757"/>
                </a:moveTo>
                <a:cubicBezTo>
                  <a:pt x="625902" y="4429568"/>
                  <a:pt x="634306" y="4432381"/>
                  <a:pt x="642127" y="4439105"/>
                </a:cubicBezTo>
                <a:cubicBezTo>
                  <a:pt x="633347" y="4470388"/>
                  <a:pt x="597123" y="4479169"/>
                  <a:pt x="565841" y="4487950"/>
                </a:cubicBezTo>
                <a:cubicBezTo>
                  <a:pt x="569134" y="4457902"/>
                  <a:pt x="592802" y="4430324"/>
                  <a:pt x="617627" y="4429757"/>
                </a:cubicBezTo>
                <a:close/>
                <a:moveTo>
                  <a:pt x="1486222" y="4420993"/>
                </a:moveTo>
                <a:cubicBezTo>
                  <a:pt x="1490613" y="4434166"/>
                  <a:pt x="1472501" y="4429775"/>
                  <a:pt x="1468111" y="4434166"/>
                </a:cubicBezTo>
                <a:cubicBezTo>
                  <a:pt x="1459329" y="4429775"/>
                  <a:pt x="1477442" y="4420993"/>
                  <a:pt x="1486222" y="4420993"/>
                </a:cubicBezTo>
                <a:close/>
                <a:moveTo>
                  <a:pt x="4264929" y="4407821"/>
                </a:moveTo>
                <a:cubicBezTo>
                  <a:pt x="4251210" y="4438556"/>
                  <a:pt x="4211144" y="4442947"/>
                  <a:pt x="4197423" y="4474230"/>
                </a:cubicBezTo>
                <a:cubicBezTo>
                  <a:pt x="4188643" y="4474230"/>
                  <a:pt x="4174922" y="4456667"/>
                  <a:pt x="4166141" y="4469839"/>
                </a:cubicBezTo>
                <a:cubicBezTo>
                  <a:pt x="4184253" y="4447886"/>
                  <a:pt x="4229256" y="4425384"/>
                  <a:pt x="4264929" y="4407821"/>
                </a:cubicBezTo>
                <a:close/>
                <a:moveTo>
                  <a:pt x="4596970" y="4407273"/>
                </a:moveTo>
                <a:cubicBezTo>
                  <a:pt x="4606299" y="4412212"/>
                  <a:pt x="4615081" y="4416603"/>
                  <a:pt x="4610691" y="4434166"/>
                </a:cubicBezTo>
                <a:cubicBezTo>
                  <a:pt x="4583798" y="4434166"/>
                  <a:pt x="4592579" y="4469839"/>
                  <a:pt x="4561296" y="4474230"/>
                </a:cubicBezTo>
                <a:cubicBezTo>
                  <a:pt x="4556906" y="4492340"/>
                  <a:pt x="4588189" y="4483559"/>
                  <a:pt x="4583798" y="4501122"/>
                </a:cubicBezTo>
                <a:cubicBezTo>
                  <a:pt x="4575018" y="4509903"/>
                  <a:pt x="4552515" y="4505513"/>
                  <a:pt x="4548124" y="4518684"/>
                </a:cubicBezTo>
                <a:cubicBezTo>
                  <a:pt x="4534404" y="4514294"/>
                  <a:pt x="4556906" y="4505513"/>
                  <a:pt x="4556906" y="4496731"/>
                </a:cubicBezTo>
                <a:cubicBezTo>
                  <a:pt x="4511903" y="4474230"/>
                  <a:pt x="4480619" y="4536795"/>
                  <a:pt x="4440006" y="4531857"/>
                </a:cubicBezTo>
                <a:cubicBezTo>
                  <a:pt x="4431224" y="4531857"/>
                  <a:pt x="4435615" y="4553809"/>
                  <a:pt x="4417505" y="4545029"/>
                </a:cubicBezTo>
                <a:cubicBezTo>
                  <a:pt x="4444396" y="4500573"/>
                  <a:pt x="4506962" y="4487401"/>
                  <a:pt x="4529464" y="4447337"/>
                </a:cubicBezTo>
                <a:cubicBezTo>
                  <a:pt x="4538794" y="4447337"/>
                  <a:pt x="4534404" y="4464900"/>
                  <a:pt x="4543184" y="4464900"/>
                </a:cubicBezTo>
                <a:cubicBezTo>
                  <a:pt x="4561296" y="4442947"/>
                  <a:pt x="4578859" y="4424836"/>
                  <a:pt x="4596970" y="4407273"/>
                </a:cubicBezTo>
                <a:close/>
                <a:moveTo>
                  <a:pt x="4148029" y="4394101"/>
                </a:moveTo>
                <a:cubicBezTo>
                  <a:pt x="4121138" y="4394101"/>
                  <a:pt x="4089853" y="4407821"/>
                  <a:pt x="4098635" y="4429775"/>
                </a:cubicBezTo>
                <a:cubicBezTo>
                  <a:pt x="4112356" y="4412212"/>
                  <a:pt x="4139248" y="4416603"/>
                  <a:pt x="4148029" y="4394101"/>
                </a:cubicBezTo>
                <a:close/>
                <a:moveTo>
                  <a:pt x="3901057" y="4389711"/>
                </a:moveTo>
                <a:cubicBezTo>
                  <a:pt x="3883496" y="4399041"/>
                  <a:pt x="3865384" y="4429775"/>
                  <a:pt x="3842882" y="4420993"/>
                </a:cubicBezTo>
                <a:cubicBezTo>
                  <a:pt x="3847273" y="4412212"/>
                  <a:pt x="3852212" y="4407821"/>
                  <a:pt x="3856054" y="4407273"/>
                </a:cubicBezTo>
                <a:cubicBezTo>
                  <a:pt x="3851663" y="4398492"/>
                  <a:pt x="3842334" y="4416054"/>
                  <a:pt x="3833552" y="4411664"/>
                </a:cubicBezTo>
                <a:cubicBezTo>
                  <a:pt x="3851663" y="4385320"/>
                  <a:pt x="3882946" y="4402883"/>
                  <a:pt x="3901057" y="4389711"/>
                </a:cubicBezTo>
                <a:close/>
                <a:moveTo>
                  <a:pt x="3959782" y="4385320"/>
                </a:moveTo>
                <a:cubicBezTo>
                  <a:pt x="3968563" y="4399041"/>
                  <a:pt x="3951002" y="4416603"/>
                  <a:pt x="3932890" y="4416603"/>
                </a:cubicBezTo>
                <a:cubicBezTo>
                  <a:pt x="3919169" y="4398492"/>
                  <a:pt x="3951002" y="4394101"/>
                  <a:pt x="3959782" y="4385320"/>
                </a:cubicBezTo>
                <a:close/>
                <a:moveTo>
                  <a:pt x="4638218" y="4383373"/>
                </a:moveTo>
                <a:cubicBezTo>
                  <a:pt x="4641425" y="4382918"/>
                  <a:pt x="4644580" y="4383536"/>
                  <a:pt x="4646913" y="4385868"/>
                </a:cubicBezTo>
                <a:cubicBezTo>
                  <a:pt x="4642523" y="4394650"/>
                  <a:pt x="4628803" y="4390259"/>
                  <a:pt x="4628803" y="4399041"/>
                </a:cubicBezTo>
                <a:cubicBezTo>
                  <a:pt x="4618511" y="4395748"/>
                  <a:pt x="4628596" y="4384737"/>
                  <a:pt x="4638218" y="4383373"/>
                </a:cubicBezTo>
                <a:close/>
                <a:moveTo>
                  <a:pt x="4471289" y="4376539"/>
                </a:moveTo>
                <a:cubicBezTo>
                  <a:pt x="4471289" y="4389711"/>
                  <a:pt x="4462508" y="4389711"/>
                  <a:pt x="4448786" y="4389711"/>
                </a:cubicBezTo>
                <a:cubicBezTo>
                  <a:pt x="4453178" y="4385320"/>
                  <a:pt x="4462508" y="4380929"/>
                  <a:pt x="4471289" y="4376539"/>
                </a:cubicBezTo>
                <a:close/>
                <a:moveTo>
                  <a:pt x="3793487" y="4372148"/>
                </a:moveTo>
                <a:cubicBezTo>
                  <a:pt x="3784707" y="4389711"/>
                  <a:pt x="3766596" y="4394650"/>
                  <a:pt x="3752874" y="4403431"/>
                </a:cubicBezTo>
                <a:cubicBezTo>
                  <a:pt x="3744093" y="4385320"/>
                  <a:pt x="3779767" y="4380929"/>
                  <a:pt x="3793487" y="4372148"/>
                </a:cubicBezTo>
                <a:close/>
                <a:moveTo>
                  <a:pt x="5185861" y="4358428"/>
                </a:moveTo>
                <a:cubicBezTo>
                  <a:pt x="5190251" y="4362819"/>
                  <a:pt x="5190251" y="4371600"/>
                  <a:pt x="5194641" y="4375990"/>
                </a:cubicBezTo>
                <a:cubicBezTo>
                  <a:pt x="5176530" y="4380381"/>
                  <a:pt x="5172140" y="4398492"/>
                  <a:pt x="5180921" y="4411664"/>
                </a:cubicBezTo>
                <a:cubicBezTo>
                  <a:pt x="5167749" y="4407273"/>
                  <a:pt x="5163358" y="4394101"/>
                  <a:pt x="5145248" y="4389711"/>
                </a:cubicBezTo>
                <a:cubicBezTo>
                  <a:pt x="5149638" y="4376539"/>
                  <a:pt x="5176530" y="4403431"/>
                  <a:pt x="5180921" y="4372148"/>
                </a:cubicBezTo>
                <a:cubicBezTo>
                  <a:pt x="5175981" y="4372148"/>
                  <a:pt x="5171591" y="4367757"/>
                  <a:pt x="5167201" y="4367757"/>
                </a:cubicBezTo>
                <a:cubicBezTo>
                  <a:pt x="5162809" y="4354586"/>
                  <a:pt x="5185311" y="4367757"/>
                  <a:pt x="5185861" y="4358428"/>
                </a:cubicBezTo>
                <a:close/>
                <a:moveTo>
                  <a:pt x="4103575" y="4350195"/>
                </a:moveTo>
                <a:cubicBezTo>
                  <a:pt x="4089853" y="4363366"/>
                  <a:pt x="4067352" y="4363366"/>
                  <a:pt x="4058572" y="4377087"/>
                </a:cubicBezTo>
                <a:cubicBezTo>
                  <a:pt x="4081073" y="4381478"/>
                  <a:pt x="4121686" y="4363366"/>
                  <a:pt x="4103575" y="4350195"/>
                </a:cubicBezTo>
                <a:close/>
                <a:moveTo>
                  <a:pt x="5122196" y="4341414"/>
                </a:moveTo>
                <a:cubicBezTo>
                  <a:pt x="5127136" y="4354586"/>
                  <a:pt x="5109025" y="4345804"/>
                  <a:pt x="5113415" y="4358976"/>
                </a:cubicBezTo>
                <a:cubicBezTo>
                  <a:pt x="5108476" y="4354586"/>
                  <a:pt x="5108476" y="4350195"/>
                  <a:pt x="5099694" y="4350195"/>
                </a:cubicBezTo>
                <a:cubicBezTo>
                  <a:pt x="5104634" y="4345804"/>
                  <a:pt x="5113415" y="4340864"/>
                  <a:pt x="5122196" y="4341414"/>
                </a:cubicBezTo>
                <a:close/>
                <a:moveTo>
                  <a:pt x="4260538" y="4337023"/>
                </a:moveTo>
                <a:cubicBezTo>
                  <a:pt x="4229256" y="4341414"/>
                  <a:pt x="4211144" y="4354586"/>
                  <a:pt x="4175471" y="4358976"/>
                </a:cubicBezTo>
                <a:cubicBezTo>
                  <a:pt x="4166690" y="4372148"/>
                  <a:pt x="4184253" y="4372148"/>
                  <a:pt x="4175471" y="4380929"/>
                </a:cubicBezTo>
                <a:cubicBezTo>
                  <a:pt x="4215536" y="4380929"/>
                  <a:pt x="4238037" y="4358976"/>
                  <a:pt x="4260538" y="4337023"/>
                </a:cubicBezTo>
                <a:close/>
                <a:moveTo>
                  <a:pt x="4923144" y="4334871"/>
                </a:moveTo>
                <a:cubicBezTo>
                  <a:pt x="4928667" y="4335720"/>
                  <a:pt x="4932852" y="4340179"/>
                  <a:pt x="4933950" y="4350195"/>
                </a:cubicBezTo>
                <a:cubicBezTo>
                  <a:pt x="4915838" y="4350195"/>
                  <a:pt x="4893336" y="4354586"/>
                  <a:pt x="4884555" y="4372148"/>
                </a:cubicBezTo>
                <a:cubicBezTo>
                  <a:pt x="4877969" y="4362269"/>
                  <a:pt x="4906576" y="4332324"/>
                  <a:pt x="4923144" y="4334871"/>
                </a:cubicBezTo>
                <a:close/>
                <a:moveTo>
                  <a:pt x="18112" y="4332083"/>
                </a:moveTo>
                <a:cubicBezTo>
                  <a:pt x="36223" y="4340864"/>
                  <a:pt x="40614" y="4354586"/>
                  <a:pt x="63115" y="4345255"/>
                </a:cubicBezTo>
                <a:cubicBezTo>
                  <a:pt x="67505" y="4363366"/>
                  <a:pt x="40614" y="4354586"/>
                  <a:pt x="40614" y="4372148"/>
                </a:cubicBezTo>
                <a:cubicBezTo>
                  <a:pt x="26893" y="4367757"/>
                  <a:pt x="18112" y="4354586"/>
                  <a:pt x="0" y="4358976"/>
                </a:cubicBezTo>
                <a:cubicBezTo>
                  <a:pt x="4390" y="4345255"/>
                  <a:pt x="9330" y="4336473"/>
                  <a:pt x="18112" y="4332083"/>
                </a:cubicBezTo>
                <a:close/>
                <a:moveTo>
                  <a:pt x="959897" y="4325497"/>
                </a:moveTo>
                <a:cubicBezTo>
                  <a:pt x="970051" y="4326595"/>
                  <a:pt x="979107" y="4329888"/>
                  <a:pt x="983497" y="4332083"/>
                </a:cubicBezTo>
                <a:cubicBezTo>
                  <a:pt x="970325" y="4336473"/>
                  <a:pt x="943433" y="4345255"/>
                  <a:pt x="929712" y="4332083"/>
                </a:cubicBezTo>
                <a:cubicBezTo>
                  <a:pt x="938493" y="4325497"/>
                  <a:pt x="949745" y="4324400"/>
                  <a:pt x="959897" y="4325497"/>
                </a:cubicBezTo>
                <a:close/>
                <a:moveTo>
                  <a:pt x="4484461" y="4318912"/>
                </a:moveTo>
                <a:cubicBezTo>
                  <a:pt x="4475680" y="4337023"/>
                  <a:pt x="4466899" y="4350195"/>
                  <a:pt x="4448786" y="4358976"/>
                </a:cubicBezTo>
                <a:cubicBezTo>
                  <a:pt x="4448786" y="4350195"/>
                  <a:pt x="4448786" y="4345804"/>
                  <a:pt x="4440006" y="4345804"/>
                </a:cubicBezTo>
                <a:cubicBezTo>
                  <a:pt x="4448786" y="4332083"/>
                  <a:pt x="4462508" y="4323302"/>
                  <a:pt x="4484461" y="4318912"/>
                </a:cubicBezTo>
                <a:close/>
                <a:moveTo>
                  <a:pt x="4660085" y="4314521"/>
                </a:moveTo>
                <a:cubicBezTo>
                  <a:pt x="4660085" y="4314521"/>
                  <a:pt x="4664476" y="4318912"/>
                  <a:pt x="4668866" y="4318912"/>
                </a:cubicBezTo>
                <a:cubicBezTo>
                  <a:pt x="4664476" y="4336473"/>
                  <a:pt x="4628803" y="4314521"/>
                  <a:pt x="4637584" y="4350195"/>
                </a:cubicBezTo>
                <a:cubicBezTo>
                  <a:pt x="4637584" y="4350195"/>
                  <a:pt x="4637584" y="4350195"/>
                  <a:pt x="4610691" y="4350195"/>
                </a:cubicBezTo>
                <a:cubicBezTo>
                  <a:pt x="4597519" y="4372148"/>
                  <a:pt x="4570626" y="4385868"/>
                  <a:pt x="4552515" y="4403431"/>
                </a:cubicBezTo>
                <a:cubicBezTo>
                  <a:pt x="4507511" y="4399041"/>
                  <a:pt x="4489400" y="4452276"/>
                  <a:pt x="4435615" y="4452276"/>
                </a:cubicBezTo>
                <a:cubicBezTo>
                  <a:pt x="4440006" y="4447886"/>
                  <a:pt x="4440006" y="4443495"/>
                  <a:pt x="4431224" y="4443495"/>
                </a:cubicBezTo>
                <a:cubicBezTo>
                  <a:pt x="4453726" y="4420993"/>
                  <a:pt x="4489400" y="4390259"/>
                  <a:pt x="4530014" y="4399041"/>
                </a:cubicBezTo>
                <a:cubicBezTo>
                  <a:pt x="4565687" y="4363366"/>
                  <a:pt x="4615081" y="4341414"/>
                  <a:pt x="4660085" y="4314521"/>
                </a:cubicBezTo>
                <a:close/>
                <a:moveTo>
                  <a:pt x="2318517" y="4313424"/>
                </a:moveTo>
                <a:cubicBezTo>
                  <a:pt x="2313441" y="4312326"/>
                  <a:pt x="2307815" y="4312326"/>
                  <a:pt x="2303424" y="4314521"/>
                </a:cubicBezTo>
                <a:cubicBezTo>
                  <a:pt x="2303424" y="4314521"/>
                  <a:pt x="2303424" y="4314521"/>
                  <a:pt x="2303424" y="4327692"/>
                </a:cubicBezTo>
                <a:cubicBezTo>
                  <a:pt x="2316596" y="4327692"/>
                  <a:pt x="2330317" y="4340864"/>
                  <a:pt x="2330317" y="4318912"/>
                </a:cubicBezTo>
                <a:cubicBezTo>
                  <a:pt x="2328122" y="4316716"/>
                  <a:pt x="2323594" y="4314521"/>
                  <a:pt x="2318517" y="4313424"/>
                </a:cubicBezTo>
                <a:close/>
                <a:moveTo>
                  <a:pt x="5342276" y="4305740"/>
                </a:moveTo>
                <a:cubicBezTo>
                  <a:pt x="5333494" y="4310131"/>
                  <a:pt x="5319774" y="4323302"/>
                  <a:pt x="5342276" y="4323302"/>
                </a:cubicBezTo>
                <a:cubicBezTo>
                  <a:pt x="5329104" y="4340864"/>
                  <a:pt x="5310992" y="4310131"/>
                  <a:pt x="5284100" y="4323302"/>
                </a:cubicBezTo>
                <a:cubicBezTo>
                  <a:pt x="5288490" y="4301350"/>
                  <a:pt x="5319774" y="4310131"/>
                  <a:pt x="5342276" y="4305740"/>
                </a:cubicBezTo>
                <a:close/>
                <a:moveTo>
                  <a:pt x="4121138" y="4305740"/>
                </a:moveTo>
                <a:cubicBezTo>
                  <a:pt x="4112356" y="4327692"/>
                  <a:pt x="4076681" y="4318912"/>
                  <a:pt x="4067352" y="4354586"/>
                </a:cubicBezTo>
                <a:cubicBezTo>
                  <a:pt x="4089853" y="4337023"/>
                  <a:pt x="4139248" y="4327692"/>
                  <a:pt x="4121138" y="4305740"/>
                </a:cubicBezTo>
                <a:close/>
                <a:moveTo>
                  <a:pt x="4798938" y="4296409"/>
                </a:moveTo>
                <a:cubicBezTo>
                  <a:pt x="4817049" y="4296409"/>
                  <a:pt x="4817049" y="4318912"/>
                  <a:pt x="4834612" y="4309581"/>
                </a:cubicBezTo>
                <a:cubicBezTo>
                  <a:pt x="4816500" y="4331536"/>
                  <a:pt x="4767106" y="4345255"/>
                  <a:pt x="4758326" y="4309581"/>
                </a:cubicBezTo>
                <a:cubicBezTo>
                  <a:pt x="4772045" y="4309581"/>
                  <a:pt x="4776435" y="4313972"/>
                  <a:pt x="4780827" y="4318363"/>
                </a:cubicBezTo>
                <a:cubicBezTo>
                  <a:pt x="4785217" y="4309581"/>
                  <a:pt x="4790156" y="4300800"/>
                  <a:pt x="4798938" y="4296409"/>
                </a:cubicBezTo>
                <a:close/>
                <a:moveTo>
                  <a:pt x="5270380" y="4287628"/>
                </a:moveTo>
                <a:cubicBezTo>
                  <a:pt x="5284100" y="4292019"/>
                  <a:pt x="5274771" y="4310131"/>
                  <a:pt x="5261599" y="4309581"/>
                </a:cubicBezTo>
                <a:cubicBezTo>
                  <a:pt x="5256659" y="4296409"/>
                  <a:pt x="5274771" y="4300800"/>
                  <a:pt x="5270380" y="4287628"/>
                </a:cubicBezTo>
                <a:close/>
                <a:moveTo>
                  <a:pt x="915442" y="4287628"/>
                </a:moveTo>
                <a:cubicBezTo>
                  <a:pt x="879768" y="4309581"/>
                  <a:pt x="857267" y="4340864"/>
                  <a:pt x="803483" y="4345255"/>
                </a:cubicBezTo>
                <a:cubicBezTo>
                  <a:pt x="776589" y="4376539"/>
                  <a:pt x="714023" y="4434166"/>
                  <a:pt x="650909" y="4416603"/>
                </a:cubicBezTo>
                <a:cubicBezTo>
                  <a:pt x="669020" y="4407821"/>
                  <a:pt x="700303" y="4398492"/>
                  <a:pt x="722805" y="4376539"/>
                </a:cubicBezTo>
                <a:cubicBezTo>
                  <a:pt x="736525" y="4363366"/>
                  <a:pt x="745306" y="4345255"/>
                  <a:pt x="772198" y="4336473"/>
                </a:cubicBezTo>
                <a:cubicBezTo>
                  <a:pt x="785920" y="4332083"/>
                  <a:pt x="776589" y="4349646"/>
                  <a:pt x="790311" y="4345255"/>
                </a:cubicBezTo>
                <a:cubicBezTo>
                  <a:pt x="799640" y="4332083"/>
                  <a:pt x="817203" y="4327692"/>
                  <a:pt x="835314" y="4327692"/>
                </a:cubicBezTo>
                <a:cubicBezTo>
                  <a:pt x="844095" y="4327692"/>
                  <a:pt x="839704" y="4314521"/>
                  <a:pt x="839704" y="4310131"/>
                </a:cubicBezTo>
                <a:cubicBezTo>
                  <a:pt x="866598" y="4301350"/>
                  <a:pt x="880318" y="4283238"/>
                  <a:pt x="915442" y="4287628"/>
                </a:cubicBezTo>
                <a:close/>
                <a:moveTo>
                  <a:pt x="5171591" y="4283238"/>
                </a:moveTo>
                <a:cubicBezTo>
                  <a:pt x="5180921" y="4283238"/>
                  <a:pt x="5194092" y="4283238"/>
                  <a:pt x="5207813" y="4287628"/>
                </a:cubicBezTo>
                <a:cubicBezTo>
                  <a:pt x="5212204" y="4318912"/>
                  <a:pt x="5180921" y="4314521"/>
                  <a:pt x="5167201" y="4327692"/>
                </a:cubicBezTo>
                <a:cubicBezTo>
                  <a:pt x="5162809" y="4314521"/>
                  <a:pt x="5189702" y="4305191"/>
                  <a:pt x="5171591" y="4283238"/>
                </a:cubicBezTo>
                <a:close/>
                <a:moveTo>
                  <a:pt x="3134347" y="4279396"/>
                </a:moveTo>
                <a:cubicBezTo>
                  <a:pt x="3103065" y="4279396"/>
                  <a:pt x="3089344" y="4293118"/>
                  <a:pt x="3084953" y="4315070"/>
                </a:cubicBezTo>
                <a:cubicBezTo>
                  <a:pt x="3044889" y="4310679"/>
                  <a:pt x="2995494" y="4363915"/>
                  <a:pt x="2950491" y="4341962"/>
                </a:cubicBezTo>
                <a:cubicBezTo>
                  <a:pt x="2883534" y="4377635"/>
                  <a:pt x="2816028" y="4408370"/>
                  <a:pt x="2744133" y="4444045"/>
                </a:cubicBezTo>
                <a:cubicBezTo>
                  <a:pt x="2757305" y="4444045"/>
                  <a:pt x="2761695" y="4430872"/>
                  <a:pt x="2779806" y="4435263"/>
                </a:cubicBezTo>
                <a:cubicBezTo>
                  <a:pt x="2779806" y="4439654"/>
                  <a:pt x="2784196" y="4439654"/>
                  <a:pt x="2788587" y="4444045"/>
                </a:cubicBezTo>
                <a:cubicBezTo>
                  <a:pt x="2707910" y="4448435"/>
                  <a:pt x="2654125" y="4470388"/>
                  <a:pt x="2604731" y="4501671"/>
                </a:cubicBezTo>
                <a:cubicBezTo>
                  <a:pt x="2649185" y="4497281"/>
                  <a:pt x="2689799" y="4483559"/>
                  <a:pt x="2739193" y="4470388"/>
                </a:cubicBezTo>
                <a:cubicBezTo>
                  <a:pt x="2734802" y="4479169"/>
                  <a:pt x="2739193" y="4483559"/>
                  <a:pt x="2743584" y="4487950"/>
                </a:cubicBezTo>
                <a:cubicBezTo>
                  <a:pt x="2721081" y="4492890"/>
                  <a:pt x="2662906" y="4492890"/>
                  <a:pt x="2644796" y="4514843"/>
                </a:cubicBezTo>
                <a:cubicBezTo>
                  <a:pt x="2599791" y="4510452"/>
                  <a:pt x="2568507" y="4510452"/>
                  <a:pt x="2550397" y="4532405"/>
                </a:cubicBezTo>
                <a:cubicBezTo>
                  <a:pt x="2559177" y="4532405"/>
                  <a:pt x="2568507" y="4532405"/>
                  <a:pt x="2572899" y="4541186"/>
                </a:cubicBezTo>
                <a:cubicBezTo>
                  <a:pt x="2559177" y="4549968"/>
                  <a:pt x="2546007" y="4559298"/>
                  <a:pt x="2550397" y="4581251"/>
                </a:cubicBezTo>
                <a:cubicBezTo>
                  <a:pt x="2559177" y="4558749"/>
                  <a:pt x="2617354" y="4572470"/>
                  <a:pt x="2631074" y="4545577"/>
                </a:cubicBezTo>
                <a:cubicBezTo>
                  <a:pt x="2621744" y="4541186"/>
                  <a:pt x="2612963" y="4545577"/>
                  <a:pt x="2612963" y="4541186"/>
                </a:cubicBezTo>
                <a:cubicBezTo>
                  <a:pt x="2662357" y="4554907"/>
                  <a:pt x="2716143" y="4496731"/>
                  <a:pt x="2769927" y="4523624"/>
                </a:cubicBezTo>
                <a:cubicBezTo>
                  <a:pt x="2805600" y="4509903"/>
                  <a:pt x="2846214" y="4474779"/>
                  <a:pt x="2877497" y="4487950"/>
                </a:cubicBezTo>
                <a:cubicBezTo>
                  <a:pt x="2877497" y="4479169"/>
                  <a:pt x="2881887" y="4479169"/>
                  <a:pt x="2881887" y="4470388"/>
                </a:cubicBezTo>
                <a:cubicBezTo>
                  <a:pt x="2846214" y="4474779"/>
                  <a:pt x="2796819" y="4501122"/>
                  <a:pt x="2774318" y="4487950"/>
                </a:cubicBezTo>
                <a:cubicBezTo>
                  <a:pt x="2774318" y="4483559"/>
                  <a:pt x="2788038" y="4487950"/>
                  <a:pt x="2788038" y="4479169"/>
                </a:cubicBezTo>
                <a:cubicBezTo>
                  <a:pt x="2774867" y="4474779"/>
                  <a:pt x="2774867" y="4483559"/>
                  <a:pt x="2761146" y="4483559"/>
                </a:cubicBezTo>
                <a:cubicBezTo>
                  <a:pt x="2769927" y="4465448"/>
                  <a:pt x="2783648" y="4474230"/>
                  <a:pt x="2769927" y="4456667"/>
                </a:cubicBezTo>
                <a:cubicBezTo>
                  <a:pt x="2801210" y="4452276"/>
                  <a:pt x="2823712" y="4443495"/>
                  <a:pt x="2846214" y="4434715"/>
                </a:cubicBezTo>
                <a:cubicBezTo>
                  <a:pt x="2846214" y="4443495"/>
                  <a:pt x="2864325" y="4434715"/>
                  <a:pt x="2859934" y="4452276"/>
                </a:cubicBezTo>
                <a:cubicBezTo>
                  <a:pt x="2895608" y="4412212"/>
                  <a:pt x="2931831" y="4420993"/>
                  <a:pt x="2990006" y="4416603"/>
                </a:cubicBezTo>
                <a:cubicBezTo>
                  <a:pt x="2998787" y="4407821"/>
                  <a:pt x="2994397" y="4403431"/>
                  <a:pt x="2990006" y="4394650"/>
                </a:cubicBezTo>
                <a:cubicBezTo>
                  <a:pt x="3048182" y="4372148"/>
                  <a:pt x="3133799" y="4358976"/>
                  <a:pt x="3201303" y="4310679"/>
                </a:cubicBezTo>
                <a:cubicBezTo>
                  <a:pt x="3170022" y="4306288"/>
                  <a:pt x="3134347" y="4337023"/>
                  <a:pt x="3116236" y="4319461"/>
                </a:cubicBezTo>
                <a:cubicBezTo>
                  <a:pt x="3134347" y="4315070"/>
                  <a:pt x="3125567" y="4301350"/>
                  <a:pt x="3134347" y="4279396"/>
                </a:cubicBezTo>
                <a:close/>
                <a:moveTo>
                  <a:pt x="4790156" y="4261286"/>
                </a:moveTo>
                <a:cubicBezTo>
                  <a:pt x="4785766" y="4274457"/>
                  <a:pt x="4776985" y="4278847"/>
                  <a:pt x="4758874" y="4278847"/>
                </a:cubicBezTo>
                <a:cubicBezTo>
                  <a:pt x="4763265" y="4265676"/>
                  <a:pt x="4776985" y="4265676"/>
                  <a:pt x="4790156" y="4261286"/>
                </a:cubicBezTo>
                <a:close/>
                <a:moveTo>
                  <a:pt x="767809" y="4256895"/>
                </a:moveTo>
                <a:cubicBezTo>
                  <a:pt x="763418" y="4270067"/>
                  <a:pt x="754637" y="4274457"/>
                  <a:pt x="736525" y="4274457"/>
                </a:cubicBezTo>
                <a:cubicBezTo>
                  <a:pt x="749698" y="4270067"/>
                  <a:pt x="749698" y="4256895"/>
                  <a:pt x="767809" y="4256895"/>
                </a:cubicBezTo>
                <a:close/>
                <a:moveTo>
                  <a:pt x="170685" y="4252504"/>
                </a:moveTo>
                <a:cubicBezTo>
                  <a:pt x="161356" y="4270067"/>
                  <a:pt x="166294" y="4283787"/>
                  <a:pt x="152574" y="4301350"/>
                </a:cubicBezTo>
                <a:cubicBezTo>
                  <a:pt x="130621" y="4305740"/>
                  <a:pt x="125682" y="4283787"/>
                  <a:pt x="116900" y="4301350"/>
                </a:cubicBezTo>
                <a:cubicBezTo>
                  <a:pt x="121291" y="4287628"/>
                  <a:pt x="143793" y="4256895"/>
                  <a:pt x="170685" y="4252504"/>
                </a:cubicBezTo>
                <a:close/>
                <a:moveTo>
                  <a:pt x="4984167" y="4244271"/>
                </a:moveTo>
                <a:cubicBezTo>
                  <a:pt x="4990341" y="4243174"/>
                  <a:pt x="4997064" y="4243174"/>
                  <a:pt x="5001455" y="4247564"/>
                </a:cubicBezTo>
                <a:cubicBezTo>
                  <a:pt x="4996516" y="4261286"/>
                  <a:pt x="4983344" y="4243173"/>
                  <a:pt x="4970172" y="4256345"/>
                </a:cubicBezTo>
                <a:cubicBezTo>
                  <a:pt x="4974563" y="4251955"/>
                  <a:pt x="4974563" y="4247564"/>
                  <a:pt x="4970172" y="4247564"/>
                </a:cubicBezTo>
                <a:cubicBezTo>
                  <a:pt x="4972367" y="4247564"/>
                  <a:pt x="4977992" y="4245369"/>
                  <a:pt x="4984167" y="4244271"/>
                </a:cubicBezTo>
                <a:close/>
                <a:moveTo>
                  <a:pt x="4215536" y="4243173"/>
                </a:moveTo>
                <a:cubicBezTo>
                  <a:pt x="4206754" y="4256345"/>
                  <a:pt x="4157360" y="4260736"/>
                  <a:pt x="4166141" y="4292019"/>
                </a:cubicBezTo>
                <a:cubicBezTo>
                  <a:pt x="4161750" y="4292019"/>
                  <a:pt x="4157360" y="4292019"/>
                  <a:pt x="4157360" y="4296409"/>
                </a:cubicBezTo>
                <a:cubicBezTo>
                  <a:pt x="4157360" y="4292019"/>
                  <a:pt x="4157360" y="4283238"/>
                  <a:pt x="4152970" y="4283238"/>
                </a:cubicBezTo>
                <a:cubicBezTo>
                  <a:pt x="4143639" y="4292019"/>
                  <a:pt x="4152970" y="4292019"/>
                  <a:pt x="4152419" y="4305740"/>
                </a:cubicBezTo>
                <a:cubicBezTo>
                  <a:pt x="4170532" y="4301350"/>
                  <a:pt x="4179313" y="4283787"/>
                  <a:pt x="4193033" y="4301350"/>
                </a:cubicBezTo>
                <a:cubicBezTo>
                  <a:pt x="4202363" y="4292019"/>
                  <a:pt x="4206754" y="4283238"/>
                  <a:pt x="4211144" y="4274457"/>
                </a:cubicBezTo>
                <a:cubicBezTo>
                  <a:pt x="4202363" y="4261286"/>
                  <a:pt x="4193033" y="4287628"/>
                  <a:pt x="4184253" y="4274457"/>
                </a:cubicBezTo>
                <a:cubicBezTo>
                  <a:pt x="4197423" y="4274457"/>
                  <a:pt x="4229256" y="4247564"/>
                  <a:pt x="4215536" y="4243173"/>
                </a:cubicBezTo>
                <a:close/>
                <a:moveTo>
                  <a:pt x="1109178" y="4234941"/>
                </a:moveTo>
                <a:cubicBezTo>
                  <a:pt x="1109178" y="4265676"/>
                  <a:pt x="1113569" y="4265676"/>
                  <a:pt x="1113569" y="4301350"/>
                </a:cubicBezTo>
                <a:cubicBezTo>
                  <a:pt x="1109178" y="4283238"/>
                  <a:pt x="1091067" y="4265676"/>
                  <a:pt x="1064174" y="4274457"/>
                </a:cubicBezTo>
                <a:cubicBezTo>
                  <a:pt x="1059783" y="4270067"/>
                  <a:pt x="1059783" y="4265676"/>
                  <a:pt x="1059783" y="4256895"/>
                </a:cubicBezTo>
                <a:cubicBezTo>
                  <a:pt x="1077896" y="4247564"/>
                  <a:pt x="1086677" y="4234393"/>
                  <a:pt x="1109178" y="4234941"/>
                </a:cubicBezTo>
                <a:close/>
                <a:moveTo>
                  <a:pt x="4830770" y="4225612"/>
                </a:moveTo>
                <a:cubicBezTo>
                  <a:pt x="4835160" y="4225612"/>
                  <a:pt x="4830770" y="4230003"/>
                  <a:pt x="4830770" y="4230003"/>
                </a:cubicBezTo>
                <a:cubicBezTo>
                  <a:pt x="4835160" y="4261286"/>
                  <a:pt x="4830770" y="4238783"/>
                  <a:pt x="4812659" y="4234393"/>
                </a:cubicBezTo>
                <a:cubicBezTo>
                  <a:pt x="4812659" y="4221221"/>
                  <a:pt x="4835160" y="4238783"/>
                  <a:pt x="4830770" y="4225612"/>
                </a:cubicBezTo>
                <a:close/>
                <a:moveTo>
                  <a:pt x="4377439" y="4225612"/>
                </a:moveTo>
                <a:cubicBezTo>
                  <a:pt x="4377439" y="4225612"/>
                  <a:pt x="4377439" y="4225612"/>
                  <a:pt x="4377439" y="4238783"/>
                </a:cubicBezTo>
                <a:cubicBezTo>
                  <a:pt x="4372500" y="4247564"/>
                  <a:pt x="4363719" y="4230003"/>
                  <a:pt x="4363719" y="4243173"/>
                </a:cubicBezTo>
                <a:cubicBezTo>
                  <a:pt x="4354937" y="4238783"/>
                  <a:pt x="4368110" y="4225612"/>
                  <a:pt x="4377439" y="4225612"/>
                </a:cubicBezTo>
                <a:close/>
                <a:moveTo>
                  <a:pt x="404485" y="4225612"/>
                </a:moveTo>
                <a:cubicBezTo>
                  <a:pt x="408875" y="4225612"/>
                  <a:pt x="408875" y="4234393"/>
                  <a:pt x="408875" y="4243173"/>
                </a:cubicBezTo>
                <a:cubicBezTo>
                  <a:pt x="408875" y="4243173"/>
                  <a:pt x="408875" y="4243173"/>
                  <a:pt x="390765" y="4243173"/>
                </a:cubicBezTo>
                <a:cubicBezTo>
                  <a:pt x="390765" y="4234393"/>
                  <a:pt x="400095" y="4234393"/>
                  <a:pt x="404485" y="4225612"/>
                </a:cubicBezTo>
                <a:close/>
                <a:moveTo>
                  <a:pt x="597672" y="4225062"/>
                </a:moveTo>
                <a:cubicBezTo>
                  <a:pt x="606454" y="4230003"/>
                  <a:pt x="602063" y="4256345"/>
                  <a:pt x="583952" y="4251955"/>
                </a:cubicBezTo>
                <a:cubicBezTo>
                  <a:pt x="575170" y="4238783"/>
                  <a:pt x="592733" y="4230003"/>
                  <a:pt x="597672" y="4225062"/>
                </a:cubicBezTo>
                <a:close/>
                <a:moveTo>
                  <a:pt x="4242428" y="4221221"/>
                </a:moveTo>
                <a:cubicBezTo>
                  <a:pt x="4238037" y="4238783"/>
                  <a:pt x="4238037" y="4238783"/>
                  <a:pt x="4224316" y="4252504"/>
                </a:cubicBezTo>
                <a:cubicBezTo>
                  <a:pt x="4242428" y="4252504"/>
                  <a:pt x="4260538" y="4230003"/>
                  <a:pt x="4242428" y="4221221"/>
                </a:cubicBezTo>
                <a:close/>
                <a:moveTo>
                  <a:pt x="4902667" y="4208048"/>
                </a:moveTo>
                <a:cubicBezTo>
                  <a:pt x="4897727" y="4221221"/>
                  <a:pt x="4897727" y="4230003"/>
                  <a:pt x="4889495" y="4243173"/>
                </a:cubicBezTo>
                <a:cubicBezTo>
                  <a:pt x="4871383" y="4243173"/>
                  <a:pt x="4893885" y="4225612"/>
                  <a:pt x="4875774" y="4225612"/>
                </a:cubicBezTo>
                <a:cubicBezTo>
                  <a:pt x="4884555" y="4216831"/>
                  <a:pt x="4888945" y="4225612"/>
                  <a:pt x="4902667" y="4208048"/>
                </a:cubicBezTo>
                <a:close/>
                <a:moveTo>
                  <a:pt x="1430790" y="4203795"/>
                </a:moveTo>
                <a:cubicBezTo>
                  <a:pt x="1415697" y="4205990"/>
                  <a:pt x="1401154" y="4219300"/>
                  <a:pt x="1405545" y="4243723"/>
                </a:cubicBezTo>
                <a:cubicBezTo>
                  <a:pt x="1409936" y="4252504"/>
                  <a:pt x="1423656" y="4239332"/>
                  <a:pt x="1423656" y="4248114"/>
                </a:cubicBezTo>
                <a:cubicBezTo>
                  <a:pt x="1428047" y="4252504"/>
                  <a:pt x="1414874" y="4265676"/>
                  <a:pt x="1423656" y="4265676"/>
                </a:cubicBezTo>
                <a:cubicBezTo>
                  <a:pt x="1445610" y="4265676"/>
                  <a:pt x="1468111" y="4256895"/>
                  <a:pt x="1481831" y="4243723"/>
                </a:cubicBezTo>
                <a:cubicBezTo>
                  <a:pt x="1468660" y="4243723"/>
                  <a:pt x="1481831" y="4239332"/>
                  <a:pt x="1477442" y="4230550"/>
                </a:cubicBezTo>
                <a:cubicBezTo>
                  <a:pt x="1477442" y="4230550"/>
                  <a:pt x="1477442" y="4230550"/>
                  <a:pt x="1459329" y="4230550"/>
                </a:cubicBezTo>
                <a:cubicBezTo>
                  <a:pt x="1461525" y="4210519"/>
                  <a:pt x="1445883" y="4201600"/>
                  <a:pt x="1430790" y="4203795"/>
                </a:cubicBezTo>
                <a:close/>
                <a:moveTo>
                  <a:pt x="5104086" y="4194876"/>
                </a:moveTo>
                <a:cubicBezTo>
                  <a:pt x="5104086" y="4194876"/>
                  <a:pt x="5104086" y="4194876"/>
                  <a:pt x="5117806" y="4194876"/>
                </a:cubicBezTo>
                <a:cubicBezTo>
                  <a:pt x="5122196" y="4208048"/>
                  <a:pt x="5113415" y="4212440"/>
                  <a:pt x="5099694" y="4208048"/>
                </a:cubicBezTo>
                <a:cubicBezTo>
                  <a:pt x="5099694" y="4203109"/>
                  <a:pt x="5109025" y="4198719"/>
                  <a:pt x="5104086" y="4194876"/>
                </a:cubicBezTo>
                <a:close/>
                <a:moveTo>
                  <a:pt x="3415895" y="4193779"/>
                </a:moveTo>
                <a:cubicBezTo>
                  <a:pt x="3362111" y="4189389"/>
                  <a:pt x="3335218" y="4207500"/>
                  <a:pt x="3303935" y="4225062"/>
                </a:cubicBezTo>
                <a:cubicBezTo>
                  <a:pt x="3303935" y="4211891"/>
                  <a:pt x="3286372" y="4220672"/>
                  <a:pt x="3295153" y="4203109"/>
                </a:cubicBezTo>
                <a:cubicBezTo>
                  <a:pt x="3281981" y="4207500"/>
                  <a:pt x="3273200" y="4216281"/>
                  <a:pt x="3259480" y="4216281"/>
                </a:cubicBezTo>
                <a:cubicBezTo>
                  <a:pt x="3263870" y="4243173"/>
                  <a:pt x="3232588" y="4238783"/>
                  <a:pt x="3228197" y="4256345"/>
                </a:cubicBezTo>
                <a:cubicBezTo>
                  <a:pt x="3250698" y="4265126"/>
                  <a:pt x="3277591" y="4283238"/>
                  <a:pt x="3304483" y="4256345"/>
                </a:cubicBezTo>
                <a:cubicBezTo>
                  <a:pt x="3308874" y="4243173"/>
                  <a:pt x="3295153" y="4238783"/>
                  <a:pt x="3308874" y="4234393"/>
                </a:cubicBezTo>
                <a:cubicBezTo>
                  <a:pt x="3317655" y="4256345"/>
                  <a:pt x="3353878" y="4234393"/>
                  <a:pt x="3385160" y="4234393"/>
                </a:cubicBezTo>
                <a:cubicBezTo>
                  <a:pt x="3389551" y="4221221"/>
                  <a:pt x="3380770" y="4221221"/>
                  <a:pt x="3385160" y="4212440"/>
                </a:cubicBezTo>
                <a:cubicBezTo>
                  <a:pt x="3393942" y="4221221"/>
                  <a:pt x="3393942" y="4212440"/>
                  <a:pt x="3407663" y="4212440"/>
                </a:cubicBezTo>
                <a:cubicBezTo>
                  <a:pt x="3403272" y="4198719"/>
                  <a:pt x="3412053" y="4198719"/>
                  <a:pt x="3415895" y="4193779"/>
                </a:cubicBezTo>
                <a:close/>
                <a:moveTo>
                  <a:pt x="315147" y="4192682"/>
                </a:moveTo>
                <a:cubicBezTo>
                  <a:pt x="318561" y="4193505"/>
                  <a:pt x="321613" y="4195426"/>
                  <a:pt x="323808" y="4198719"/>
                </a:cubicBezTo>
                <a:cubicBezTo>
                  <a:pt x="318868" y="4212440"/>
                  <a:pt x="301306" y="4208048"/>
                  <a:pt x="288134" y="4207500"/>
                </a:cubicBezTo>
                <a:cubicBezTo>
                  <a:pt x="291428" y="4197621"/>
                  <a:pt x="304908" y="4190212"/>
                  <a:pt x="315147" y="4192682"/>
                </a:cubicBezTo>
                <a:close/>
                <a:moveTo>
                  <a:pt x="893490" y="4189938"/>
                </a:moveTo>
                <a:cubicBezTo>
                  <a:pt x="893490" y="4198719"/>
                  <a:pt x="884708" y="4198719"/>
                  <a:pt x="875378" y="4198719"/>
                </a:cubicBezTo>
                <a:cubicBezTo>
                  <a:pt x="870988" y="4189938"/>
                  <a:pt x="884708" y="4189938"/>
                  <a:pt x="893490" y="4189938"/>
                </a:cubicBezTo>
                <a:close/>
                <a:moveTo>
                  <a:pt x="5349448" y="4185554"/>
                </a:moveTo>
                <a:cubicBezTo>
                  <a:pt x="5354375" y="4185830"/>
                  <a:pt x="5359632" y="4187194"/>
                  <a:pt x="5365326" y="4189938"/>
                </a:cubicBezTo>
                <a:cubicBezTo>
                  <a:pt x="5324714" y="4234393"/>
                  <a:pt x="5279710" y="4247564"/>
                  <a:pt x="5225924" y="4278847"/>
                </a:cubicBezTo>
                <a:cubicBezTo>
                  <a:pt x="5225924" y="4256345"/>
                  <a:pt x="5257207" y="4260736"/>
                  <a:pt x="5257207" y="4238783"/>
                </a:cubicBezTo>
                <a:cubicBezTo>
                  <a:pt x="5296586" y="4234942"/>
                  <a:pt x="5314955" y="4183617"/>
                  <a:pt x="5349448" y="4185554"/>
                </a:cubicBezTo>
                <a:close/>
                <a:moveTo>
                  <a:pt x="3452666" y="4181156"/>
                </a:moveTo>
                <a:cubicBezTo>
                  <a:pt x="3434554" y="4176766"/>
                  <a:pt x="3434554" y="4189938"/>
                  <a:pt x="3430164" y="4198719"/>
                </a:cubicBezTo>
                <a:cubicBezTo>
                  <a:pt x="3443337" y="4198719"/>
                  <a:pt x="3452666" y="4194329"/>
                  <a:pt x="3452666" y="4181156"/>
                </a:cubicBezTo>
                <a:close/>
                <a:moveTo>
                  <a:pt x="3304483" y="4176766"/>
                </a:moveTo>
                <a:cubicBezTo>
                  <a:pt x="3281981" y="4176766"/>
                  <a:pt x="3268261" y="4185547"/>
                  <a:pt x="3263870" y="4198719"/>
                </a:cubicBezTo>
                <a:cubicBezTo>
                  <a:pt x="3277591" y="4189938"/>
                  <a:pt x="3308874" y="4198719"/>
                  <a:pt x="3304483" y="4176766"/>
                </a:cubicBezTo>
                <a:close/>
                <a:moveTo>
                  <a:pt x="1099848" y="4176766"/>
                </a:moveTo>
                <a:cubicBezTo>
                  <a:pt x="1099848" y="4181156"/>
                  <a:pt x="1095458" y="4181156"/>
                  <a:pt x="1091067" y="4189938"/>
                </a:cubicBezTo>
                <a:cubicBezTo>
                  <a:pt x="1100397" y="4185547"/>
                  <a:pt x="1100397" y="4194329"/>
                  <a:pt x="1113569" y="4194329"/>
                </a:cubicBezTo>
                <a:cubicBezTo>
                  <a:pt x="1108630" y="4185547"/>
                  <a:pt x="1108630" y="4176766"/>
                  <a:pt x="1099848" y="4176766"/>
                </a:cubicBezTo>
                <a:close/>
                <a:moveTo>
                  <a:pt x="4646364" y="4163593"/>
                </a:moveTo>
                <a:cubicBezTo>
                  <a:pt x="4633192" y="4159203"/>
                  <a:pt x="4633192" y="4172375"/>
                  <a:pt x="4619471" y="4167984"/>
                </a:cubicBezTo>
                <a:cubicBezTo>
                  <a:pt x="4619471" y="4185547"/>
                  <a:pt x="4623862" y="4194329"/>
                  <a:pt x="4623862" y="4208048"/>
                </a:cubicBezTo>
                <a:cubicBezTo>
                  <a:pt x="4641974" y="4208048"/>
                  <a:pt x="4655146" y="4163593"/>
                  <a:pt x="4650756" y="4167984"/>
                </a:cubicBezTo>
                <a:cubicBezTo>
                  <a:pt x="4650756" y="4172375"/>
                  <a:pt x="4641974" y="4172375"/>
                  <a:pt x="4646364" y="4163593"/>
                </a:cubicBezTo>
                <a:close/>
                <a:moveTo>
                  <a:pt x="4359328" y="4163593"/>
                </a:moveTo>
                <a:cubicBezTo>
                  <a:pt x="4341217" y="4167984"/>
                  <a:pt x="4336826" y="4181156"/>
                  <a:pt x="4323654" y="4190486"/>
                </a:cubicBezTo>
                <a:cubicBezTo>
                  <a:pt x="4341217" y="4199267"/>
                  <a:pt x="4350546" y="4172375"/>
                  <a:pt x="4359328" y="4163593"/>
                </a:cubicBezTo>
                <a:close/>
                <a:moveTo>
                  <a:pt x="4229256" y="4163593"/>
                </a:moveTo>
                <a:cubicBezTo>
                  <a:pt x="4229256" y="4163593"/>
                  <a:pt x="4229256" y="4163593"/>
                  <a:pt x="4229256" y="4181156"/>
                </a:cubicBezTo>
                <a:cubicBezTo>
                  <a:pt x="4215536" y="4185547"/>
                  <a:pt x="4215536" y="4158654"/>
                  <a:pt x="4229256" y="4163593"/>
                </a:cubicBezTo>
                <a:close/>
                <a:moveTo>
                  <a:pt x="3492732" y="4159203"/>
                </a:moveTo>
                <a:cubicBezTo>
                  <a:pt x="3497669" y="4176766"/>
                  <a:pt x="3457057" y="4154264"/>
                  <a:pt x="3457057" y="4181156"/>
                </a:cubicBezTo>
                <a:cubicBezTo>
                  <a:pt x="3475168" y="4181156"/>
                  <a:pt x="3510842" y="4167984"/>
                  <a:pt x="3492732" y="4159203"/>
                </a:cubicBezTo>
                <a:close/>
                <a:moveTo>
                  <a:pt x="3270936" y="4143836"/>
                </a:moveTo>
                <a:cubicBezTo>
                  <a:pt x="3266476" y="4144386"/>
                  <a:pt x="3261950" y="4145483"/>
                  <a:pt x="3255089" y="4145483"/>
                </a:cubicBezTo>
                <a:cubicBezTo>
                  <a:pt x="3259480" y="4154264"/>
                  <a:pt x="3250698" y="4176766"/>
                  <a:pt x="3259480" y="4176217"/>
                </a:cubicBezTo>
                <a:cubicBezTo>
                  <a:pt x="3259480" y="4154264"/>
                  <a:pt x="3277591" y="4176217"/>
                  <a:pt x="3286372" y="4163044"/>
                </a:cubicBezTo>
                <a:cubicBezTo>
                  <a:pt x="3286372" y="4163044"/>
                  <a:pt x="3286372" y="4163044"/>
                  <a:pt x="3286372" y="4145483"/>
                </a:cubicBezTo>
                <a:cubicBezTo>
                  <a:pt x="3279786" y="4143287"/>
                  <a:pt x="3275395" y="4143287"/>
                  <a:pt x="3270936" y="4143836"/>
                </a:cubicBezTo>
                <a:close/>
                <a:moveTo>
                  <a:pt x="1203576" y="4141092"/>
                </a:moveTo>
                <a:cubicBezTo>
                  <a:pt x="1207967" y="4145483"/>
                  <a:pt x="1212358" y="4149873"/>
                  <a:pt x="1212358" y="4154264"/>
                </a:cubicBezTo>
                <a:cubicBezTo>
                  <a:pt x="1221139" y="4149873"/>
                  <a:pt x="1234859" y="4154264"/>
                  <a:pt x="1230468" y="4141092"/>
                </a:cubicBezTo>
                <a:cubicBezTo>
                  <a:pt x="1221687" y="4141092"/>
                  <a:pt x="1207967" y="4141092"/>
                  <a:pt x="1203576" y="4141092"/>
                </a:cubicBezTo>
                <a:close/>
                <a:moveTo>
                  <a:pt x="4776985" y="4140543"/>
                </a:moveTo>
                <a:cubicBezTo>
                  <a:pt x="4790156" y="4144933"/>
                  <a:pt x="4795097" y="4153715"/>
                  <a:pt x="4803877" y="4153715"/>
                </a:cubicBezTo>
                <a:cubicBezTo>
                  <a:pt x="4803877" y="4158106"/>
                  <a:pt x="4799487" y="4162497"/>
                  <a:pt x="4799487" y="4166887"/>
                </a:cubicBezTo>
                <a:cubicBezTo>
                  <a:pt x="4799487" y="4180058"/>
                  <a:pt x="4804427" y="4158106"/>
                  <a:pt x="4813208" y="4162497"/>
                </a:cubicBezTo>
                <a:cubicBezTo>
                  <a:pt x="4817598" y="4180608"/>
                  <a:pt x="4799487" y="4180608"/>
                  <a:pt x="4795097" y="4189389"/>
                </a:cubicBezTo>
                <a:cubicBezTo>
                  <a:pt x="4781925" y="4189389"/>
                  <a:pt x="4786315" y="4176217"/>
                  <a:pt x="4768204" y="4180608"/>
                </a:cubicBezTo>
                <a:cubicBezTo>
                  <a:pt x="4772594" y="4171825"/>
                  <a:pt x="4781375" y="4171825"/>
                  <a:pt x="4776985" y="4158654"/>
                </a:cubicBezTo>
                <a:cubicBezTo>
                  <a:pt x="4763265" y="4163593"/>
                  <a:pt x="4772045" y="4185547"/>
                  <a:pt x="4750093" y="4180608"/>
                </a:cubicBezTo>
                <a:cubicBezTo>
                  <a:pt x="4745702" y="4153715"/>
                  <a:pt x="4772594" y="4162497"/>
                  <a:pt x="4776985" y="4140543"/>
                </a:cubicBezTo>
                <a:close/>
                <a:moveTo>
                  <a:pt x="973413" y="4139994"/>
                </a:moveTo>
                <a:cubicBezTo>
                  <a:pt x="978009" y="4139995"/>
                  <a:pt x="983771" y="4141092"/>
                  <a:pt x="988436" y="4141092"/>
                </a:cubicBezTo>
                <a:cubicBezTo>
                  <a:pt x="988436" y="4145483"/>
                  <a:pt x="988436" y="4145483"/>
                  <a:pt x="992827" y="4145483"/>
                </a:cubicBezTo>
                <a:cubicBezTo>
                  <a:pt x="992827" y="4154264"/>
                  <a:pt x="983497" y="4154264"/>
                  <a:pt x="979107" y="4154264"/>
                </a:cubicBezTo>
                <a:cubicBezTo>
                  <a:pt x="979107" y="4145483"/>
                  <a:pt x="969776" y="4145483"/>
                  <a:pt x="965386" y="4145483"/>
                </a:cubicBezTo>
                <a:cubicBezTo>
                  <a:pt x="965386" y="4141092"/>
                  <a:pt x="968816" y="4139994"/>
                  <a:pt x="973413" y="4139994"/>
                </a:cubicBezTo>
                <a:close/>
                <a:moveTo>
                  <a:pt x="5315383" y="4123529"/>
                </a:moveTo>
                <a:cubicBezTo>
                  <a:pt x="5333494" y="4119139"/>
                  <a:pt x="5315383" y="4149873"/>
                  <a:pt x="5337885" y="4141092"/>
                </a:cubicBezTo>
                <a:cubicBezTo>
                  <a:pt x="5333494" y="4154264"/>
                  <a:pt x="5324165" y="4167984"/>
                  <a:pt x="5315383" y="4181156"/>
                </a:cubicBezTo>
                <a:cubicBezTo>
                  <a:pt x="5270380" y="4172375"/>
                  <a:pt x="5257207" y="4221221"/>
                  <a:pt x="5225924" y="4236038"/>
                </a:cubicBezTo>
                <a:cubicBezTo>
                  <a:pt x="5212752" y="4240429"/>
                  <a:pt x="5212752" y="4227258"/>
                  <a:pt x="5199032" y="4227258"/>
                </a:cubicBezTo>
                <a:cubicBezTo>
                  <a:pt x="5167201" y="4236038"/>
                  <a:pt x="5176530" y="4311229"/>
                  <a:pt x="5131526" y="4293665"/>
                </a:cubicBezTo>
                <a:cubicBezTo>
                  <a:pt x="5118354" y="4315619"/>
                  <a:pt x="5091463" y="4329340"/>
                  <a:pt x="5073351" y="4342512"/>
                </a:cubicBezTo>
                <a:cubicBezTo>
                  <a:pt x="5068411" y="4337571"/>
                  <a:pt x="5064021" y="4328791"/>
                  <a:pt x="5059631" y="4315619"/>
                </a:cubicBezTo>
                <a:cubicBezTo>
                  <a:pt x="5023407" y="4324401"/>
                  <a:pt x="5005296" y="4351293"/>
                  <a:pt x="4969623" y="4355683"/>
                </a:cubicBezTo>
                <a:cubicBezTo>
                  <a:pt x="4982795" y="4333730"/>
                  <a:pt x="5019017" y="4333730"/>
                  <a:pt x="5000906" y="4298056"/>
                </a:cubicBezTo>
                <a:cubicBezTo>
                  <a:pt x="4983344" y="4293665"/>
                  <a:pt x="4983344" y="4306838"/>
                  <a:pt x="4965231" y="4311229"/>
                </a:cubicBezTo>
                <a:cubicBezTo>
                  <a:pt x="4974013" y="4298056"/>
                  <a:pt x="4978403" y="4284884"/>
                  <a:pt x="5000906" y="4289275"/>
                </a:cubicBezTo>
                <a:cubicBezTo>
                  <a:pt x="5005296" y="4275554"/>
                  <a:pt x="5010236" y="4262382"/>
                  <a:pt x="5019017" y="4257992"/>
                </a:cubicBezTo>
                <a:cubicBezTo>
                  <a:pt x="5023407" y="4257992"/>
                  <a:pt x="5032738" y="4271164"/>
                  <a:pt x="5037128" y="4257992"/>
                </a:cubicBezTo>
                <a:cubicBezTo>
                  <a:pt x="5055239" y="4266773"/>
                  <a:pt x="5014626" y="4275554"/>
                  <a:pt x="5037128" y="4275554"/>
                </a:cubicBezTo>
                <a:cubicBezTo>
                  <a:pt x="5028348" y="4288727"/>
                  <a:pt x="5000906" y="4302447"/>
                  <a:pt x="5014626" y="4324401"/>
                </a:cubicBezTo>
                <a:cubicBezTo>
                  <a:pt x="5050300" y="4310679"/>
                  <a:pt x="5081583" y="4293118"/>
                  <a:pt x="5095304" y="4253053"/>
                </a:cubicBezTo>
                <a:cubicBezTo>
                  <a:pt x="5131526" y="4253053"/>
                  <a:pt x="5162809" y="4248662"/>
                  <a:pt x="5158419" y="4212987"/>
                </a:cubicBezTo>
                <a:cubicBezTo>
                  <a:pt x="5176530" y="4217378"/>
                  <a:pt x="5158419" y="4230550"/>
                  <a:pt x="5180921" y="4226159"/>
                </a:cubicBezTo>
                <a:cubicBezTo>
                  <a:pt x="5185311" y="4216831"/>
                  <a:pt x="5190251" y="4208048"/>
                  <a:pt x="5199032" y="4199267"/>
                </a:cubicBezTo>
                <a:cubicBezTo>
                  <a:pt x="5203423" y="4203658"/>
                  <a:pt x="5199032" y="4208048"/>
                  <a:pt x="5199032" y="4212440"/>
                </a:cubicBezTo>
                <a:cubicBezTo>
                  <a:pt x="5199032" y="4221221"/>
                  <a:pt x="5203423" y="4208048"/>
                  <a:pt x="5207813" y="4216831"/>
                </a:cubicBezTo>
                <a:cubicBezTo>
                  <a:pt x="5207813" y="4154812"/>
                  <a:pt x="5284100" y="4167984"/>
                  <a:pt x="5315383" y="4123529"/>
                </a:cubicBezTo>
                <a:close/>
                <a:moveTo>
                  <a:pt x="960996" y="4119139"/>
                </a:moveTo>
                <a:cubicBezTo>
                  <a:pt x="969776" y="4127920"/>
                  <a:pt x="938493" y="4136701"/>
                  <a:pt x="929712" y="4141092"/>
                </a:cubicBezTo>
                <a:cubicBezTo>
                  <a:pt x="920382" y="4132311"/>
                  <a:pt x="952215" y="4123529"/>
                  <a:pt x="960996" y="4119139"/>
                </a:cubicBezTo>
                <a:close/>
                <a:moveTo>
                  <a:pt x="584534" y="4116050"/>
                </a:moveTo>
                <a:cubicBezTo>
                  <a:pt x="590066" y="4115991"/>
                  <a:pt x="595889" y="4116944"/>
                  <a:pt x="602063" y="4119139"/>
                </a:cubicBezTo>
                <a:cubicBezTo>
                  <a:pt x="602063" y="4127920"/>
                  <a:pt x="597672" y="4136701"/>
                  <a:pt x="583952" y="4136701"/>
                </a:cubicBezTo>
                <a:cubicBezTo>
                  <a:pt x="602063" y="4149873"/>
                  <a:pt x="579561" y="4172375"/>
                  <a:pt x="566388" y="4171825"/>
                </a:cubicBezTo>
                <a:cubicBezTo>
                  <a:pt x="561999" y="4171825"/>
                  <a:pt x="561999" y="4163044"/>
                  <a:pt x="561999" y="4154264"/>
                </a:cubicBezTo>
                <a:cubicBezTo>
                  <a:pt x="535106" y="4163593"/>
                  <a:pt x="512604" y="4172375"/>
                  <a:pt x="490102" y="4185547"/>
                </a:cubicBezTo>
                <a:cubicBezTo>
                  <a:pt x="521317" y="4166337"/>
                  <a:pt x="545808" y="4116455"/>
                  <a:pt x="584534" y="4116050"/>
                </a:cubicBezTo>
                <a:close/>
                <a:moveTo>
                  <a:pt x="799640" y="4105419"/>
                </a:moveTo>
                <a:cubicBezTo>
                  <a:pt x="799640" y="4114200"/>
                  <a:pt x="799640" y="4123529"/>
                  <a:pt x="781530" y="4122980"/>
                </a:cubicBezTo>
                <a:cubicBezTo>
                  <a:pt x="790859" y="4114200"/>
                  <a:pt x="785920" y="4105419"/>
                  <a:pt x="799640" y="4105419"/>
                </a:cubicBezTo>
                <a:close/>
                <a:moveTo>
                  <a:pt x="1270534" y="4096637"/>
                </a:moveTo>
                <a:cubicBezTo>
                  <a:pt x="1270534" y="4109809"/>
                  <a:pt x="1279863" y="4122980"/>
                  <a:pt x="1284254" y="4109809"/>
                </a:cubicBezTo>
                <a:cubicBezTo>
                  <a:pt x="1279863" y="4109809"/>
                  <a:pt x="1288643" y="4105419"/>
                  <a:pt x="1288643" y="4101028"/>
                </a:cubicBezTo>
                <a:cubicBezTo>
                  <a:pt x="1279315" y="4101028"/>
                  <a:pt x="1279315" y="4096637"/>
                  <a:pt x="1270534" y="4096637"/>
                </a:cubicBezTo>
                <a:close/>
                <a:moveTo>
                  <a:pt x="3753424" y="4087856"/>
                </a:moveTo>
                <a:cubicBezTo>
                  <a:pt x="3753424" y="4096637"/>
                  <a:pt x="3744093" y="4101028"/>
                  <a:pt x="3739703" y="4105419"/>
                </a:cubicBezTo>
                <a:cubicBezTo>
                  <a:pt x="3748484" y="4114200"/>
                  <a:pt x="3766596" y="4105419"/>
                  <a:pt x="3767145" y="4092246"/>
                </a:cubicBezTo>
                <a:cubicBezTo>
                  <a:pt x="3762206" y="4092246"/>
                  <a:pt x="3757814" y="4087856"/>
                  <a:pt x="3753424" y="4087856"/>
                </a:cubicBezTo>
                <a:close/>
                <a:moveTo>
                  <a:pt x="556886" y="4087322"/>
                </a:moveTo>
                <a:lnTo>
                  <a:pt x="565292" y="4099929"/>
                </a:lnTo>
                <a:cubicBezTo>
                  <a:pt x="529618" y="4108711"/>
                  <a:pt x="515898" y="4122431"/>
                  <a:pt x="489004" y="4139994"/>
                </a:cubicBezTo>
                <a:cubicBezTo>
                  <a:pt x="484614" y="4126274"/>
                  <a:pt x="529618" y="4104320"/>
                  <a:pt x="538399" y="4104320"/>
                </a:cubicBezTo>
                <a:close/>
                <a:moveTo>
                  <a:pt x="558725" y="4085631"/>
                </a:moveTo>
                <a:lnTo>
                  <a:pt x="556886" y="4087322"/>
                </a:lnTo>
                <a:lnTo>
                  <a:pt x="556510" y="4086758"/>
                </a:lnTo>
                <a:close/>
                <a:moveTo>
                  <a:pt x="5247878" y="4084014"/>
                </a:moveTo>
                <a:cubicBezTo>
                  <a:pt x="5261599" y="4088405"/>
                  <a:pt x="5234706" y="4088405"/>
                  <a:pt x="5243487" y="4097186"/>
                </a:cubicBezTo>
                <a:cubicBezTo>
                  <a:pt x="5243487" y="4114748"/>
                  <a:pt x="5261050" y="4110358"/>
                  <a:pt x="5279161" y="4114748"/>
                </a:cubicBezTo>
                <a:cubicBezTo>
                  <a:pt x="5252269" y="4141092"/>
                  <a:pt x="5216595" y="4176766"/>
                  <a:pt x="5175981" y="4176766"/>
                </a:cubicBezTo>
                <a:cubicBezTo>
                  <a:pt x="5162809" y="4167984"/>
                  <a:pt x="5185311" y="4149873"/>
                  <a:pt x="5171591" y="4136701"/>
                </a:cubicBezTo>
                <a:cubicBezTo>
                  <a:pt x="5180373" y="4136701"/>
                  <a:pt x="5184763" y="4149873"/>
                  <a:pt x="5198483" y="4141092"/>
                </a:cubicBezTo>
                <a:cubicBezTo>
                  <a:pt x="5216595" y="4123529"/>
                  <a:pt x="5216595" y="4087856"/>
                  <a:pt x="5247878" y="4084014"/>
                </a:cubicBezTo>
                <a:close/>
                <a:moveTo>
                  <a:pt x="1037282" y="4079075"/>
                </a:moveTo>
                <a:cubicBezTo>
                  <a:pt x="1037282" y="4079075"/>
                  <a:pt x="1037282" y="4079075"/>
                  <a:pt x="1037282" y="4087856"/>
                </a:cubicBezTo>
                <a:cubicBezTo>
                  <a:pt x="1027952" y="4087856"/>
                  <a:pt x="1023562" y="4083465"/>
                  <a:pt x="1019171" y="4092246"/>
                </a:cubicBezTo>
                <a:cubicBezTo>
                  <a:pt x="1010390" y="4092246"/>
                  <a:pt x="1019171" y="4087856"/>
                  <a:pt x="1019171" y="4083465"/>
                </a:cubicBezTo>
                <a:cubicBezTo>
                  <a:pt x="1028501" y="4083465"/>
                  <a:pt x="1028501" y="4074684"/>
                  <a:pt x="1037282" y="4079075"/>
                </a:cubicBezTo>
                <a:close/>
                <a:moveTo>
                  <a:pt x="228860" y="4078525"/>
                </a:moveTo>
                <a:cubicBezTo>
                  <a:pt x="228860" y="4101028"/>
                  <a:pt x="197578" y="4101028"/>
                  <a:pt x="193186" y="4122980"/>
                </a:cubicBezTo>
                <a:cubicBezTo>
                  <a:pt x="184405" y="4122980"/>
                  <a:pt x="188796" y="4109809"/>
                  <a:pt x="184405" y="4109809"/>
                </a:cubicBezTo>
                <a:cubicBezTo>
                  <a:pt x="180014" y="4109809"/>
                  <a:pt x="180014" y="4109809"/>
                  <a:pt x="180014" y="4109809"/>
                </a:cubicBezTo>
                <a:cubicBezTo>
                  <a:pt x="184405" y="4101028"/>
                  <a:pt x="215688" y="4092246"/>
                  <a:pt x="228860" y="4078525"/>
                </a:cubicBezTo>
                <a:close/>
                <a:moveTo>
                  <a:pt x="4668866" y="4071390"/>
                </a:moveTo>
                <a:cubicBezTo>
                  <a:pt x="4650756" y="4102674"/>
                  <a:pt x="4606299" y="4124626"/>
                  <a:pt x="4615081" y="4164691"/>
                </a:cubicBezTo>
                <a:cubicBezTo>
                  <a:pt x="4646364" y="4160301"/>
                  <a:pt x="4673257" y="4111454"/>
                  <a:pt x="4700150" y="4124626"/>
                </a:cubicBezTo>
                <a:cubicBezTo>
                  <a:pt x="4700150" y="4142190"/>
                  <a:pt x="4673257" y="4129017"/>
                  <a:pt x="4677647" y="4142190"/>
                </a:cubicBezTo>
                <a:cubicBezTo>
                  <a:pt x="4682037" y="4155362"/>
                  <a:pt x="4704540" y="4146581"/>
                  <a:pt x="4700150" y="4137799"/>
                </a:cubicBezTo>
                <a:cubicBezTo>
                  <a:pt x="4713320" y="4137799"/>
                  <a:pt x="4704540" y="4146581"/>
                  <a:pt x="4704540" y="4155362"/>
                </a:cubicBezTo>
                <a:cubicBezTo>
                  <a:pt x="4686978" y="4164143"/>
                  <a:pt x="4682587" y="4155362"/>
                  <a:pt x="4668866" y="4159753"/>
                </a:cubicBezTo>
                <a:cubicBezTo>
                  <a:pt x="4668866" y="4168534"/>
                  <a:pt x="4673806" y="4172923"/>
                  <a:pt x="4682587" y="4172923"/>
                </a:cubicBezTo>
                <a:cubicBezTo>
                  <a:pt x="4664476" y="4203658"/>
                  <a:pt x="4615081" y="4243723"/>
                  <a:pt x="4588189" y="4239332"/>
                </a:cubicBezTo>
                <a:cubicBezTo>
                  <a:pt x="4583798" y="4243723"/>
                  <a:pt x="4583798" y="4248114"/>
                  <a:pt x="4579408" y="4252504"/>
                </a:cubicBezTo>
                <a:cubicBezTo>
                  <a:pt x="4574469" y="4248114"/>
                  <a:pt x="4565687" y="4248114"/>
                  <a:pt x="4565687" y="4234941"/>
                </a:cubicBezTo>
                <a:cubicBezTo>
                  <a:pt x="4534404" y="4239332"/>
                  <a:pt x="4511903" y="4279396"/>
                  <a:pt x="4466899" y="4275006"/>
                </a:cubicBezTo>
                <a:cubicBezTo>
                  <a:pt x="4462508" y="4305740"/>
                  <a:pt x="4381281" y="4332633"/>
                  <a:pt x="4323105" y="4337023"/>
                </a:cubicBezTo>
                <a:cubicBezTo>
                  <a:pt x="4318715" y="4332633"/>
                  <a:pt x="4318715" y="4328242"/>
                  <a:pt x="4323105" y="4319461"/>
                </a:cubicBezTo>
                <a:cubicBezTo>
                  <a:pt x="4300604" y="4323851"/>
                  <a:pt x="4282493" y="4332633"/>
                  <a:pt x="4282493" y="4363915"/>
                </a:cubicBezTo>
                <a:cubicBezTo>
                  <a:pt x="4282493" y="4368306"/>
                  <a:pt x="4291823" y="4363915"/>
                  <a:pt x="4300604" y="4368306"/>
                </a:cubicBezTo>
                <a:cubicBezTo>
                  <a:pt x="4219926" y="4430324"/>
                  <a:pt x="4116746" y="4465998"/>
                  <a:pt x="4026738" y="4523624"/>
                </a:cubicBezTo>
                <a:cubicBezTo>
                  <a:pt x="4026738" y="4532405"/>
                  <a:pt x="4040460" y="4528014"/>
                  <a:pt x="4040460" y="4536795"/>
                </a:cubicBezTo>
                <a:cubicBezTo>
                  <a:pt x="4080524" y="4519234"/>
                  <a:pt x="4107416" y="4492340"/>
                  <a:pt x="4148029" y="4479169"/>
                </a:cubicBezTo>
                <a:cubicBezTo>
                  <a:pt x="4098635" y="4546126"/>
                  <a:pt x="3986125" y="4550516"/>
                  <a:pt x="3927950" y="4608143"/>
                </a:cubicBezTo>
                <a:cubicBezTo>
                  <a:pt x="3941671" y="4621315"/>
                  <a:pt x="3959234" y="4594972"/>
                  <a:pt x="3972954" y="4612534"/>
                </a:cubicBezTo>
                <a:cubicBezTo>
                  <a:pt x="3986675" y="4598814"/>
                  <a:pt x="3999847" y="4585642"/>
                  <a:pt x="4017958" y="4581251"/>
                </a:cubicBezTo>
                <a:cubicBezTo>
                  <a:pt x="4026738" y="4590581"/>
                  <a:pt x="4022348" y="4594972"/>
                  <a:pt x="4017958" y="4608143"/>
                </a:cubicBezTo>
                <a:cubicBezTo>
                  <a:pt x="4054180" y="4599363"/>
                  <a:pt x="4058572" y="4563688"/>
                  <a:pt x="4089853" y="4554907"/>
                </a:cubicBezTo>
                <a:cubicBezTo>
                  <a:pt x="4089853" y="4554907"/>
                  <a:pt x="4089853" y="4554907"/>
                  <a:pt x="4089853" y="4572470"/>
                </a:cubicBezTo>
                <a:cubicBezTo>
                  <a:pt x="4121138" y="4572470"/>
                  <a:pt x="4112356" y="4536795"/>
                  <a:pt x="4139248" y="4536795"/>
                </a:cubicBezTo>
                <a:cubicBezTo>
                  <a:pt x="4143639" y="4541186"/>
                  <a:pt x="4125528" y="4554359"/>
                  <a:pt x="4139248" y="4554359"/>
                </a:cubicBezTo>
                <a:cubicBezTo>
                  <a:pt x="4117295" y="4580702"/>
                  <a:pt x="4067901" y="4580702"/>
                  <a:pt x="4054180" y="4611985"/>
                </a:cubicBezTo>
                <a:cubicBezTo>
                  <a:pt x="4076681" y="4607595"/>
                  <a:pt x="4094794" y="4594423"/>
                  <a:pt x="4117295" y="4590032"/>
                </a:cubicBezTo>
                <a:cubicBezTo>
                  <a:pt x="4112905" y="4599363"/>
                  <a:pt x="4108515" y="4608143"/>
                  <a:pt x="4117295" y="4616925"/>
                </a:cubicBezTo>
                <a:cubicBezTo>
                  <a:pt x="4076681" y="4638878"/>
                  <a:pt x="4018507" y="4643268"/>
                  <a:pt x="4000396" y="4683332"/>
                </a:cubicBezTo>
                <a:cubicBezTo>
                  <a:pt x="4009725" y="4696504"/>
                  <a:pt x="4032228" y="4683332"/>
                  <a:pt x="4041008" y="4692114"/>
                </a:cubicBezTo>
                <a:cubicBezTo>
                  <a:pt x="3991614" y="4732179"/>
                  <a:pt x="3906547" y="4740960"/>
                  <a:pt x="3865934" y="4785415"/>
                </a:cubicBezTo>
                <a:cubicBezTo>
                  <a:pt x="3870324" y="4798586"/>
                  <a:pt x="3884044" y="4785415"/>
                  <a:pt x="3892825" y="4785415"/>
                </a:cubicBezTo>
                <a:cubicBezTo>
                  <a:pt x="3870324" y="4807916"/>
                  <a:pt x="3847822" y="4829870"/>
                  <a:pt x="3852212" y="4865543"/>
                </a:cubicBezTo>
                <a:cubicBezTo>
                  <a:pt x="3798427" y="4883105"/>
                  <a:pt x="3749034" y="4905607"/>
                  <a:pt x="3690857" y="4918780"/>
                </a:cubicBezTo>
                <a:cubicBezTo>
                  <a:pt x="3708968" y="4896277"/>
                  <a:pt x="3753972" y="4856762"/>
                  <a:pt x="3780865" y="4874324"/>
                </a:cubicBezTo>
                <a:cubicBezTo>
                  <a:pt x="3803367" y="4852371"/>
                  <a:pt x="3834650" y="4838650"/>
                  <a:pt x="3857152" y="4821088"/>
                </a:cubicBezTo>
                <a:cubicBezTo>
                  <a:pt x="3852761" y="4812307"/>
                  <a:pt x="3843979" y="4807916"/>
                  <a:pt x="3825868" y="4807916"/>
                </a:cubicBezTo>
                <a:cubicBezTo>
                  <a:pt x="3825868" y="4798586"/>
                  <a:pt x="3825868" y="4789806"/>
                  <a:pt x="3830260" y="4781024"/>
                </a:cubicBezTo>
                <a:cubicBezTo>
                  <a:pt x="3807758" y="4785415"/>
                  <a:pt x="3767145" y="4794744"/>
                  <a:pt x="3740252" y="4812307"/>
                </a:cubicBezTo>
                <a:cubicBezTo>
                  <a:pt x="3730921" y="4830418"/>
                  <a:pt x="3749034" y="4839199"/>
                  <a:pt x="3744643" y="4847981"/>
                </a:cubicBezTo>
                <a:cubicBezTo>
                  <a:pt x="3731470" y="4883654"/>
                  <a:pt x="3686467" y="4869934"/>
                  <a:pt x="3668355" y="4896826"/>
                </a:cubicBezTo>
                <a:cubicBezTo>
                  <a:pt x="3623351" y="4896826"/>
                  <a:pt x="3573957" y="4923718"/>
                  <a:pt x="3528954" y="4932500"/>
                </a:cubicBezTo>
                <a:cubicBezTo>
                  <a:pt x="3524562" y="4932500"/>
                  <a:pt x="3533344" y="4936891"/>
                  <a:pt x="3528954" y="4945672"/>
                </a:cubicBezTo>
                <a:cubicBezTo>
                  <a:pt x="3475168" y="4963234"/>
                  <a:pt x="3452666" y="5012079"/>
                  <a:pt x="3386259" y="5018666"/>
                </a:cubicBezTo>
                <a:cubicBezTo>
                  <a:pt x="3390649" y="5018666"/>
                  <a:pt x="3390649" y="5014275"/>
                  <a:pt x="3390649" y="5009884"/>
                </a:cubicBezTo>
                <a:cubicBezTo>
                  <a:pt x="3376929" y="5005494"/>
                  <a:pt x="3376929" y="5014275"/>
                  <a:pt x="3372538" y="5009884"/>
                </a:cubicBezTo>
                <a:cubicBezTo>
                  <a:pt x="3363757" y="5014275"/>
                  <a:pt x="3372538" y="5014275"/>
                  <a:pt x="3363757" y="5018666"/>
                </a:cubicBezTo>
                <a:cubicBezTo>
                  <a:pt x="3296251" y="5018666"/>
                  <a:pt x="3283079" y="5071902"/>
                  <a:pt x="3211183" y="5067511"/>
                </a:cubicBezTo>
                <a:cubicBezTo>
                  <a:pt x="3211183" y="5054339"/>
                  <a:pt x="3219965" y="5049948"/>
                  <a:pt x="3233685" y="5049948"/>
                </a:cubicBezTo>
                <a:cubicBezTo>
                  <a:pt x="3229295" y="5041167"/>
                  <a:pt x="3220513" y="5041167"/>
                  <a:pt x="3229295" y="5032386"/>
                </a:cubicBezTo>
                <a:cubicBezTo>
                  <a:pt x="3243015" y="5027995"/>
                  <a:pt x="3256187" y="5019214"/>
                  <a:pt x="3269908" y="5032386"/>
                </a:cubicBezTo>
                <a:cubicBezTo>
                  <a:pt x="3291860" y="4997262"/>
                  <a:pt x="3354975" y="5001653"/>
                  <a:pt x="3381868" y="4970369"/>
                </a:cubicBezTo>
                <a:cubicBezTo>
                  <a:pt x="3413700" y="4983541"/>
                  <a:pt x="3418091" y="4947867"/>
                  <a:pt x="3449374" y="4939086"/>
                </a:cubicBezTo>
                <a:cubicBezTo>
                  <a:pt x="3476266" y="4930304"/>
                  <a:pt x="3481206" y="4903412"/>
                  <a:pt x="3516879" y="4899021"/>
                </a:cubicBezTo>
                <a:cubicBezTo>
                  <a:pt x="3445532" y="4907802"/>
                  <a:pt x="3378027" y="4939086"/>
                  <a:pt x="3306130" y="4956648"/>
                </a:cubicBezTo>
                <a:cubicBezTo>
                  <a:pt x="3306130" y="4956648"/>
                  <a:pt x="3306130" y="4956648"/>
                  <a:pt x="3306130" y="4947867"/>
                </a:cubicBezTo>
                <a:cubicBezTo>
                  <a:pt x="3283628" y="4943477"/>
                  <a:pt x="3266065" y="4947867"/>
                  <a:pt x="3252345" y="4956648"/>
                </a:cubicBezTo>
                <a:cubicBezTo>
                  <a:pt x="3252345" y="4961039"/>
                  <a:pt x="3261674" y="4956648"/>
                  <a:pt x="3266065" y="4956648"/>
                </a:cubicBezTo>
                <a:cubicBezTo>
                  <a:pt x="3261674" y="4996713"/>
                  <a:pt x="3207341" y="4992322"/>
                  <a:pt x="3171667" y="5005494"/>
                </a:cubicBezTo>
                <a:cubicBezTo>
                  <a:pt x="3117883" y="5019214"/>
                  <a:pt x="3068488" y="5036777"/>
                  <a:pt x="2996592" y="5036777"/>
                </a:cubicBezTo>
                <a:cubicBezTo>
                  <a:pt x="2987261" y="5041167"/>
                  <a:pt x="2996592" y="5058730"/>
                  <a:pt x="2982871" y="5054339"/>
                </a:cubicBezTo>
                <a:cubicBezTo>
                  <a:pt x="2977932" y="5036227"/>
                  <a:pt x="2991652" y="5040618"/>
                  <a:pt x="2991652" y="5027447"/>
                </a:cubicBezTo>
                <a:cubicBezTo>
                  <a:pt x="2982323" y="5023056"/>
                  <a:pt x="2964760" y="5027447"/>
                  <a:pt x="2951039" y="5018666"/>
                </a:cubicBezTo>
                <a:cubicBezTo>
                  <a:pt x="2973541" y="4978601"/>
                  <a:pt x="3058609" y="5005494"/>
                  <a:pt x="3072330" y="4956648"/>
                </a:cubicBezTo>
                <a:cubicBezTo>
                  <a:pt x="3144226" y="4978601"/>
                  <a:pt x="3193621" y="4916584"/>
                  <a:pt x="3278690" y="4912194"/>
                </a:cubicBezTo>
                <a:cubicBezTo>
                  <a:pt x="3278690" y="4920975"/>
                  <a:pt x="3269908" y="4920975"/>
                  <a:pt x="3269908" y="4925366"/>
                </a:cubicBezTo>
                <a:cubicBezTo>
                  <a:pt x="3288019" y="4934147"/>
                  <a:pt x="3310521" y="4916035"/>
                  <a:pt x="3314912" y="4898473"/>
                </a:cubicBezTo>
                <a:cubicBezTo>
                  <a:pt x="3337413" y="4898473"/>
                  <a:pt x="3346194" y="4924816"/>
                  <a:pt x="3368696" y="4911644"/>
                </a:cubicBezTo>
                <a:cubicBezTo>
                  <a:pt x="3378027" y="4911644"/>
                  <a:pt x="3368696" y="4885300"/>
                  <a:pt x="3386808" y="4894083"/>
                </a:cubicBezTo>
                <a:cubicBezTo>
                  <a:pt x="3391747" y="4875971"/>
                  <a:pt x="3373636" y="4880361"/>
                  <a:pt x="3378027" y="4867190"/>
                </a:cubicBezTo>
                <a:cubicBezTo>
                  <a:pt x="3373088" y="4871580"/>
                  <a:pt x="3364306" y="4871580"/>
                  <a:pt x="3364306" y="4875971"/>
                </a:cubicBezTo>
                <a:cubicBezTo>
                  <a:pt x="3354975" y="4875971"/>
                  <a:pt x="3364306" y="4858408"/>
                  <a:pt x="3350585" y="4862799"/>
                </a:cubicBezTo>
                <a:cubicBezTo>
                  <a:pt x="3354975" y="4849078"/>
                  <a:pt x="3373088" y="4849078"/>
                  <a:pt x="3381868" y="4835905"/>
                </a:cubicBezTo>
                <a:cubicBezTo>
                  <a:pt x="3390649" y="4831515"/>
                  <a:pt x="3399980" y="4835905"/>
                  <a:pt x="3404369" y="4840297"/>
                </a:cubicBezTo>
                <a:cubicBezTo>
                  <a:pt x="3418091" y="4822186"/>
                  <a:pt x="3444983" y="4817795"/>
                  <a:pt x="3476266" y="4813404"/>
                </a:cubicBezTo>
                <a:cubicBezTo>
                  <a:pt x="3471876" y="4804623"/>
                  <a:pt x="3463094" y="4804623"/>
                  <a:pt x="3449374" y="4804623"/>
                </a:cubicBezTo>
                <a:cubicBezTo>
                  <a:pt x="3467484" y="4790903"/>
                  <a:pt x="3489988" y="4782121"/>
                  <a:pt x="3512489" y="4777730"/>
                </a:cubicBezTo>
                <a:cubicBezTo>
                  <a:pt x="3534991" y="4804623"/>
                  <a:pt x="3584385" y="4764558"/>
                  <a:pt x="3611278" y="4755777"/>
                </a:cubicBezTo>
                <a:cubicBezTo>
                  <a:pt x="3602497" y="4742606"/>
                  <a:pt x="3593715" y="4760168"/>
                  <a:pt x="3579994" y="4755777"/>
                </a:cubicBezTo>
                <a:cubicBezTo>
                  <a:pt x="3589325" y="4742606"/>
                  <a:pt x="3606887" y="4738216"/>
                  <a:pt x="3624998" y="4738216"/>
                </a:cubicBezTo>
                <a:cubicBezTo>
                  <a:pt x="3620607" y="4742606"/>
                  <a:pt x="3616217" y="4746996"/>
                  <a:pt x="3616217" y="4751387"/>
                </a:cubicBezTo>
                <a:cubicBezTo>
                  <a:pt x="3629388" y="4751387"/>
                  <a:pt x="3638719" y="4742606"/>
                  <a:pt x="3647501" y="4738216"/>
                </a:cubicBezTo>
                <a:cubicBezTo>
                  <a:pt x="3647501" y="4733825"/>
                  <a:pt x="3643110" y="4729435"/>
                  <a:pt x="3643110" y="4725044"/>
                </a:cubicBezTo>
                <a:cubicBezTo>
                  <a:pt x="3696894" y="4720653"/>
                  <a:pt x="3728177" y="4684979"/>
                  <a:pt x="3773182" y="4663025"/>
                </a:cubicBezTo>
                <a:cubicBezTo>
                  <a:pt x="3781963" y="4663025"/>
                  <a:pt x="3781963" y="4671807"/>
                  <a:pt x="3777572" y="4680588"/>
                </a:cubicBezTo>
                <a:cubicBezTo>
                  <a:pt x="3795135" y="4684979"/>
                  <a:pt x="3799525" y="4663025"/>
                  <a:pt x="3813245" y="4676198"/>
                </a:cubicBezTo>
                <a:cubicBezTo>
                  <a:pt x="3813245" y="4693761"/>
                  <a:pt x="3786353" y="4676198"/>
                  <a:pt x="3790743" y="4693761"/>
                </a:cubicBezTo>
                <a:cubicBezTo>
                  <a:pt x="3804464" y="4698152"/>
                  <a:pt x="3835748" y="4671807"/>
                  <a:pt x="3853858" y="4693761"/>
                </a:cubicBezTo>
                <a:cubicBezTo>
                  <a:pt x="3858798" y="4693761"/>
                  <a:pt x="3858798" y="4684979"/>
                  <a:pt x="3867579" y="4684979"/>
                </a:cubicBezTo>
                <a:cubicBezTo>
                  <a:pt x="3863189" y="4671807"/>
                  <a:pt x="3850017" y="4667416"/>
                  <a:pt x="3831906" y="4671807"/>
                </a:cubicBezTo>
                <a:cubicBezTo>
                  <a:pt x="3854407" y="4644915"/>
                  <a:pt x="3895021" y="4627352"/>
                  <a:pt x="3926304" y="4622961"/>
                </a:cubicBezTo>
                <a:cubicBezTo>
                  <a:pt x="3908742" y="4591678"/>
                  <a:pt x="3876910" y="4644915"/>
                  <a:pt x="3845626" y="4640524"/>
                </a:cubicBezTo>
                <a:cubicBezTo>
                  <a:pt x="3854407" y="4631743"/>
                  <a:pt x="3845626" y="4622961"/>
                  <a:pt x="3831906" y="4622961"/>
                </a:cubicBezTo>
                <a:cubicBezTo>
                  <a:pt x="3831906" y="4609790"/>
                  <a:pt x="3845078" y="4614180"/>
                  <a:pt x="3840686" y="4605399"/>
                </a:cubicBezTo>
                <a:cubicBezTo>
                  <a:pt x="3813795" y="4618571"/>
                  <a:pt x="3764401" y="4609790"/>
                  <a:pt x="3755619" y="4649854"/>
                </a:cubicBezTo>
                <a:cubicBezTo>
                  <a:pt x="3683722" y="4685527"/>
                  <a:pt x="3607436" y="4708030"/>
                  <a:pt x="3553650" y="4725592"/>
                </a:cubicBezTo>
                <a:cubicBezTo>
                  <a:pt x="3549259" y="4721202"/>
                  <a:pt x="3558041" y="4708030"/>
                  <a:pt x="3571761" y="4708030"/>
                </a:cubicBezTo>
                <a:cubicBezTo>
                  <a:pt x="3566823" y="4699249"/>
                  <a:pt x="3558041" y="4699249"/>
                  <a:pt x="3558041" y="4686077"/>
                </a:cubicBezTo>
                <a:cubicBezTo>
                  <a:pt x="3594264" y="4677296"/>
                  <a:pt x="3612374" y="4655343"/>
                  <a:pt x="3648049" y="4664123"/>
                </a:cubicBezTo>
                <a:cubicBezTo>
                  <a:pt x="3652440" y="4659733"/>
                  <a:pt x="3652440" y="4650953"/>
                  <a:pt x="3652440" y="4646562"/>
                </a:cubicBezTo>
                <a:cubicBezTo>
                  <a:pt x="3692504" y="4650953"/>
                  <a:pt x="3764401" y="4610887"/>
                  <a:pt x="3813795" y="4588934"/>
                </a:cubicBezTo>
                <a:cubicBezTo>
                  <a:pt x="3863189" y="4562042"/>
                  <a:pt x="3916973" y="4544480"/>
                  <a:pt x="3943866" y="4504416"/>
                </a:cubicBezTo>
                <a:cubicBezTo>
                  <a:pt x="3952648" y="4504416"/>
                  <a:pt x="3948258" y="4517587"/>
                  <a:pt x="3952648" y="4521978"/>
                </a:cubicBezTo>
                <a:cubicBezTo>
                  <a:pt x="3979539" y="4504416"/>
                  <a:pt x="4006433" y="4491244"/>
                  <a:pt x="4020153" y="4464351"/>
                </a:cubicBezTo>
                <a:cubicBezTo>
                  <a:pt x="3988321" y="4477523"/>
                  <a:pt x="3921364" y="4495085"/>
                  <a:pt x="3880752" y="4521978"/>
                </a:cubicBezTo>
                <a:cubicBezTo>
                  <a:pt x="3858249" y="4540089"/>
                  <a:pt x="3853310" y="4557652"/>
                  <a:pt x="3817636" y="4548870"/>
                </a:cubicBezTo>
                <a:cubicBezTo>
                  <a:pt x="3840138" y="4513197"/>
                  <a:pt x="3885141" y="4518136"/>
                  <a:pt x="3920816" y="4491244"/>
                </a:cubicBezTo>
                <a:cubicBezTo>
                  <a:pt x="3938926" y="4482462"/>
                  <a:pt x="3947708" y="4464351"/>
                  <a:pt x="3974600" y="4451178"/>
                </a:cubicBezTo>
                <a:cubicBezTo>
                  <a:pt x="3983381" y="4451178"/>
                  <a:pt x="3983381" y="4459960"/>
                  <a:pt x="3997103" y="4455569"/>
                </a:cubicBezTo>
                <a:cubicBezTo>
                  <a:pt x="4015214" y="4438006"/>
                  <a:pt x="4019604" y="4406724"/>
                  <a:pt x="4046496" y="4397942"/>
                </a:cubicBezTo>
                <a:cubicBezTo>
                  <a:pt x="4042106" y="4384772"/>
                  <a:pt x="4037167" y="4384772"/>
                  <a:pt x="4050887" y="4375990"/>
                </a:cubicBezTo>
                <a:cubicBezTo>
                  <a:pt x="4050887" y="4367209"/>
                  <a:pt x="4042106" y="4367209"/>
                  <a:pt x="4042106" y="4362819"/>
                </a:cubicBezTo>
                <a:cubicBezTo>
                  <a:pt x="4037715" y="4375990"/>
                  <a:pt x="4019604" y="4358428"/>
                  <a:pt x="4015214" y="4375990"/>
                </a:cubicBezTo>
                <a:cubicBezTo>
                  <a:pt x="4005883" y="4362269"/>
                  <a:pt x="4028386" y="4344706"/>
                  <a:pt x="4046496" y="4340317"/>
                </a:cubicBezTo>
                <a:cubicBezTo>
                  <a:pt x="4042106" y="4322753"/>
                  <a:pt x="4014666" y="4340317"/>
                  <a:pt x="4028386" y="4318363"/>
                </a:cubicBezTo>
                <a:cubicBezTo>
                  <a:pt x="4015214" y="4318363"/>
                  <a:pt x="4010822" y="4322753"/>
                  <a:pt x="3992711" y="4318363"/>
                </a:cubicBezTo>
                <a:cubicBezTo>
                  <a:pt x="4001492" y="4309033"/>
                  <a:pt x="4023994" y="4304642"/>
                  <a:pt x="4028386" y="4291471"/>
                </a:cubicBezTo>
                <a:cubicBezTo>
                  <a:pt x="4091501" y="4322205"/>
                  <a:pt x="4136504" y="4291471"/>
                  <a:pt x="4167787" y="4255797"/>
                </a:cubicBezTo>
                <a:cubicBezTo>
                  <a:pt x="4167787" y="4247016"/>
                  <a:pt x="4158458" y="4247016"/>
                  <a:pt x="4149676" y="4247016"/>
                </a:cubicBezTo>
                <a:cubicBezTo>
                  <a:pt x="4149676" y="4228904"/>
                  <a:pt x="4159005" y="4224513"/>
                  <a:pt x="4167787" y="4215733"/>
                </a:cubicBezTo>
                <a:cubicBezTo>
                  <a:pt x="4180960" y="4215733"/>
                  <a:pt x="4190289" y="4220124"/>
                  <a:pt x="4199071" y="4220124"/>
                </a:cubicBezTo>
                <a:cubicBezTo>
                  <a:pt x="4252856" y="4184449"/>
                  <a:pt x="4319813" y="4157557"/>
                  <a:pt x="4360426" y="4104320"/>
                </a:cubicBezTo>
                <a:cubicBezTo>
                  <a:pt x="4369207" y="4117493"/>
                  <a:pt x="4377988" y="4108711"/>
                  <a:pt x="4396099" y="4104320"/>
                </a:cubicBezTo>
                <a:cubicBezTo>
                  <a:pt x="4391709" y="4122431"/>
                  <a:pt x="4396099" y="4126822"/>
                  <a:pt x="4400489" y="4144385"/>
                </a:cubicBezTo>
                <a:cubicBezTo>
                  <a:pt x="4386769" y="4139994"/>
                  <a:pt x="4382379" y="4144385"/>
                  <a:pt x="4377988" y="4148776"/>
                </a:cubicBezTo>
                <a:cubicBezTo>
                  <a:pt x="4377988" y="4157557"/>
                  <a:pt x="4391709" y="4153166"/>
                  <a:pt x="4400489" y="4153166"/>
                </a:cubicBezTo>
                <a:cubicBezTo>
                  <a:pt x="4400489" y="4161947"/>
                  <a:pt x="4386769" y="4157557"/>
                  <a:pt x="4386769" y="4166338"/>
                </a:cubicBezTo>
                <a:cubicBezTo>
                  <a:pt x="4399940" y="4175119"/>
                  <a:pt x="4444946" y="4152617"/>
                  <a:pt x="4422442" y="4139446"/>
                </a:cubicBezTo>
                <a:cubicBezTo>
                  <a:pt x="4422442" y="4121335"/>
                  <a:pt x="4426833" y="4112553"/>
                  <a:pt x="4440554" y="4108163"/>
                </a:cubicBezTo>
                <a:cubicBezTo>
                  <a:pt x="4435615" y="4130664"/>
                  <a:pt x="4449335" y="4135055"/>
                  <a:pt x="4449335" y="4148227"/>
                </a:cubicBezTo>
                <a:cubicBezTo>
                  <a:pt x="4395002" y="4165788"/>
                  <a:pt x="4386221" y="4236588"/>
                  <a:pt x="4309933" y="4214635"/>
                </a:cubicBezTo>
                <a:cubicBezTo>
                  <a:pt x="4305542" y="4205853"/>
                  <a:pt x="4309933" y="4205853"/>
                  <a:pt x="4314324" y="4201463"/>
                </a:cubicBezTo>
                <a:cubicBezTo>
                  <a:pt x="4300604" y="4197072"/>
                  <a:pt x="4305542" y="4210244"/>
                  <a:pt x="4291823" y="4205853"/>
                </a:cubicBezTo>
                <a:cubicBezTo>
                  <a:pt x="4300604" y="4215183"/>
                  <a:pt x="4305542" y="4223964"/>
                  <a:pt x="4314324" y="4237137"/>
                </a:cubicBezTo>
                <a:cubicBezTo>
                  <a:pt x="4291823" y="4250308"/>
                  <a:pt x="4274259" y="4268420"/>
                  <a:pt x="4260538" y="4285983"/>
                </a:cubicBezTo>
                <a:cubicBezTo>
                  <a:pt x="4287431" y="4294763"/>
                  <a:pt x="4318715" y="4267871"/>
                  <a:pt x="4341217" y="4259090"/>
                </a:cubicBezTo>
                <a:cubicBezTo>
                  <a:pt x="4341217" y="4267871"/>
                  <a:pt x="4341217" y="4272262"/>
                  <a:pt x="4345608" y="4276652"/>
                </a:cubicBezTo>
                <a:cubicBezTo>
                  <a:pt x="4372500" y="4259090"/>
                  <a:pt x="4395002" y="4232197"/>
                  <a:pt x="4421895" y="4210244"/>
                </a:cubicBezTo>
                <a:cubicBezTo>
                  <a:pt x="4462508" y="4219026"/>
                  <a:pt x="4458117" y="4187742"/>
                  <a:pt x="4493790" y="4178960"/>
                </a:cubicBezTo>
                <a:cubicBezTo>
                  <a:pt x="4489400" y="4187742"/>
                  <a:pt x="4480619" y="4187742"/>
                  <a:pt x="4485010" y="4200915"/>
                </a:cubicBezTo>
                <a:cubicBezTo>
                  <a:pt x="4503121" y="4196524"/>
                  <a:pt x="4516293" y="4192132"/>
                  <a:pt x="4511903" y="4160849"/>
                </a:cubicBezTo>
                <a:cubicBezTo>
                  <a:pt x="4534404" y="4160849"/>
                  <a:pt x="4521232" y="4174021"/>
                  <a:pt x="4525623" y="4182803"/>
                </a:cubicBezTo>
                <a:cubicBezTo>
                  <a:pt x="4548124" y="4174021"/>
                  <a:pt x="4556906" y="4151519"/>
                  <a:pt x="4583798" y="4147128"/>
                </a:cubicBezTo>
                <a:cubicBezTo>
                  <a:pt x="4561296" y="4102674"/>
                  <a:pt x="4628253" y="4080172"/>
                  <a:pt x="4668866" y="4071390"/>
                </a:cubicBezTo>
                <a:close/>
                <a:moveTo>
                  <a:pt x="3784707" y="4070293"/>
                </a:moveTo>
                <a:cubicBezTo>
                  <a:pt x="3784707" y="4074684"/>
                  <a:pt x="3780316" y="4079075"/>
                  <a:pt x="3780316" y="4087856"/>
                </a:cubicBezTo>
                <a:cubicBezTo>
                  <a:pt x="3797879" y="4092246"/>
                  <a:pt x="3802818" y="4070293"/>
                  <a:pt x="3784707" y="4070293"/>
                </a:cubicBezTo>
                <a:close/>
                <a:moveTo>
                  <a:pt x="4543184" y="4065354"/>
                </a:moveTo>
                <a:cubicBezTo>
                  <a:pt x="4543184" y="4087856"/>
                  <a:pt x="4547576" y="4087856"/>
                  <a:pt x="4543184" y="4105419"/>
                </a:cubicBezTo>
                <a:cubicBezTo>
                  <a:pt x="4516293" y="4101028"/>
                  <a:pt x="4493790" y="4132311"/>
                  <a:pt x="4462508" y="4132311"/>
                </a:cubicBezTo>
                <a:cubicBezTo>
                  <a:pt x="4458117" y="4105419"/>
                  <a:pt x="4476228" y="4101028"/>
                  <a:pt x="4462508" y="4078525"/>
                </a:cubicBezTo>
                <a:cubicBezTo>
                  <a:pt x="4476228" y="4065354"/>
                  <a:pt x="4493790" y="4069745"/>
                  <a:pt x="4511903" y="4074135"/>
                </a:cubicBezTo>
                <a:cubicBezTo>
                  <a:pt x="4493790" y="4083465"/>
                  <a:pt x="4480069" y="4087856"/>
                  <a:pt x="4471289" y="4105419"/>
                </a:cubicBezTo>
                <a:cubicBezTo>
                  <a:pt x="4507511" y="4114200"/>
                  <a:pt x="4498181" y="4056573"/>
                  <a:pt x="4543184" y="4065354"/>
                </a:cubicBezTo>
                <a:close/>
                <a:moveTo>
                  <a:pt x="1322518" y="4064093"/>
                </a:moveTo>
                <a:cubicBezTo>
                  <a:pt x="1310632" y="4061752"/>
                  <a:pt x="1297975" y="4070294"/>
                  <a:pt x="1297975" y="4083465"/>
                </a:cubicBezTo>
                <a:cubicBezTo>
                  <a:pt x="1306756" y="4087856"/>
                  <a:pt x="1306756" y="4087856"/>
                  <a:pt x="1320476" y="4087856"/>
                </a:cubicBezTo>
                <a:cubicBezTo>
                  <a:pt x="1329257" y="4079075"/>
                  <a:pt x="1315538" y="4070293"/>
                  <a:pt x="1329257" y="4070293"/>
                </a:cubicBezTo>
                <a:cubicBezTo>
                  <a:pt x="1329257" y="4070293"/>
                  <a:pt x="1333648" y="4074684"/>
                  <a:pt x="1333648" y="4070293"/>
                </a:cubicBezTo>
                <a:cubicBezTo>
                  <a:pt x="1330356" y="4066862"/>
                  <a:pt x="1326479" y="4064873"/>
                  <a:pt x="1322518" y="4064093"/>
                </a:cubicBezTo>
                <a:close/>
                <a:moveTo>
                  <a:pt x="4426833" y="4060964"/>
                </a:moveTo>
                <a:cubicBezTo>
                  <a:pt x="4435615" y="4060964"/>
                  <a:pt x="4426833" y="4065354"/>
                  <a:pt x="4426833" y="4074135"/>
                </a:cubicBezTo>
                <a:cubicBezTo>
                  <a:pt x="4417505" y="4074135"/>
                  <a:pt x="4417505" y="4065354"/>
                  <a:pt x="4408723" y="4069745"/>
                </a:cubicBezTo>
                <a:cubicBezTo>
                  <a:pt x="4408723" y="4052182"/>
                  <a:pt x="4422442" y="4069745"/>
                  <a:pt x="4426833" y="4060964"/>
                </a:cubicBezTo>
                <a:close/>
                <a:moveTo>
                  <a:pt x="4915288" y="4056573"/>
                </a:moveTo>
                <a:cubicBezTo>
                  <a:pt x="4919680" y="4060964"/>
                  <a:pt x="4924619" y="4065354"/>
                  <a:pt x="4933401" y="4069745"/>
                </a:cubicBezTo>
                <a:cubicBezTo>
                  <a:pt x="4920228" y="4078525"/>
                  <a:pt x="4929010" y="4096637"/>
                  <a:pt x="4924619" y="4105419"/>
                </a:cubicBezTo>
                <a:cubicBezTo>
                  <a:pt x="4897727" y="4092246"/>
                  <a:pt x="4880164" y="4105419"/>
                  <a:pt x="4870285" y="4127920"/>
                </a:cubicBezTo>
                <a:cubicBezTo>
                  <a:pt x="4857113" y="4092246"/>
                  <a:pt x="4906508" y="4083465"/>
                  <a:pt x="4915288" y="4056573"/>
                </a:cubicBezTo>
                <a:close/>
                <a:moveTo>
                  <a:pt x="705242" y="4052182"/>
                </a:moveTo>
                <a:cubicBezTo>
                  <a:pt x="691522" y="4074684"/>
                  <a:pt x="669020" y="4083465"/>
                  <a:pt x="642127" y="4092246"/>
                </a:cubicBezTo>
                <a:cubicBezTo>
                  <a:pt x="660239" y="4079075"/>
                  <a:pt x="669569" y="4047792"/>
                  <a:pt x="705242" y="4052182"/>
                </a:cubicBezTo>
                <a:close/>
                <a:moveTo>
                  <a:pt x="5153479" y="4043401"/>
                </a:moveTo>
                <a:cubicBezTo>
                  <a:pt x="5157870" y="4061512"/>
                  <a:pt x="5144698" y="4057121"/>
                  <a:pt x="5149088" y="4070293"/>
                </a:cubicBezTo>
                <a:cubicBezTo>
                  <a:pt x="5162809" y="4070293"/>
                  <a:pt x="5167201" y="4060964"/>
                  <a:pt x="5167201" y="4047792"/>
                </a:cubicBezTo>
                <a:cubicBezTo>
                  <a:pt x="5162261" y="4047792"/>
                  <a:pt x="5157870" y="4047792"/>
                  <a:pt x="5153479" y="4043401"/>
                </a:cubicBezTo>
                <a:close/>
                <a:moveTo>
                  <a:pt x="4619471" y="4039010"/>
                </a:moveTo>
                <a:cubicBezTo>
                  <a:pt x="4619471" y="4052182"/>
                  <a:pt x="4632643" y="4043401"/>
                  <a:pt x="4628253" y="4060964"/>
                </a:cubicBezTo>
                <a:cubicBezTo>
                  <a:pt x="4601361" y="4060964"/>
                  <a:pt x="4588189" y="4074684"/>
                  <a:pt x="4574469" y="4087856"/>
                </a:cubicBezTo>
                <a:cubicBezTo>
                  <a:pt x="4574469" y="4074684"/>
                  <a:pt x="4601909" y="4047792"/>
                  <a:pt x="4619471" y="4039010"/>
                </a:cubicBezTo>
                <a:close/>
                <a:moveTo>
                  <a:pt x="434671" y="4032707"/>
                </a:moveTo>
                <a:cubicBezTo>
                  <a:pt x="440434" y="4031876"/>
                  <a:pt x="446608" y="4033522"/>
                  <a:pt x="453331" y="4039010"/>
                </a:cubicBezTo>
                <a:cubicBezTo>
                  <a:pt x="435770" y="4056573"/>
                  <a:pt x="413266" y="4065903"/>
                  <a:pt x="395155" y="4083465"/>
                </a:cubicBezTo>
                <a:cubicBezTo>
                  <a:pt x="390765" y="4079075"/>
                  <a:pt x="395155" y="4070293"/>
                  <a:pt x="390217" y="4070293"/>
                </a:cubicBezTo>
                <a:cubicBezTo>
                  <a:pt x="403800" y="4060003"/>
                  <a:pt x="417383" y="4035203"/>
                  <a:pt x="434671" y="4032707"/>
                </a:cubicBezTo>
                <a:close/>
                <a:moveTo>
                  <a:pt x="5001455" y="4025838"/>
                </a:moveTo>
                <a:cubicBezTo>
                  <a:pt x="4997065" y="4039010"/>
                  <a:pt x="4983344" y="4052182"/>
                  <a:pt x="4974563" y="4039010"/>
                </a:cubicBezTo>
                <a:cubicBezTo>
                  <a:pt x="4970172" y="4061512"/>
                  <a:pt x="5002004" y="4052730"/>
                  <a:pt x="4988283" y="4074684"/>
                </a:cubicBezTo>
                <a:cubicBezTo>
                  <a:pt x="4988283" y="4083465"/>
                  <a:pt x="5002004" y="4074684"/>
                  <a:pt x="5006394" y="4079075"/>
                </a:cubicBezTo>
                <a:cubicBezTo>
                  <a:pt x="5010785" y="4096637"/>
                  <a:pt x="5015725" y="4114748"/>
                  <a:pt x="5002004" y="4127920"/>
                </a:cubicBezTo>
                <a:cubicBezTo>
                  <a:pt x="5006394" y="4132311"/>
                  <a:pt x="5006394" y="4132311"/>
                  <a:pt x="5006394" y="4136701"/>
                </a:cubicBezTo>
                <a:cubicBezTo>
                  <a:pt x="5033836" y="4123529"/>
                  <a:pt x="5060729" y="4114748"/>
                  <a:pt x="5069510" y="4083465"/>
                </a:cubicBezTo>
                <a:cubicBezTo>
                  <a:pt x="5092011" y="4092795"/>
                  <a:pt x="5100793" y="4070293"/>
                  <a:pt x="5127685" y="4061512"/>
                </a:cubicBezTo>
                <a:cubicBezTo>
                  <a:pt x="5145248" y="4092246"/>
                  <a:pt x="5073351" y="4092246"/>
                  <a:pt x="5087073" y="4119139"/>
                </a:cubicBezTo>
                <a:cubicBezTo>
                  <a:pt x="5068960" y="4127920"/>
                  <a:pt x="5060180" y="4154264"/>
                  <a:pt x="5037678" y="4141092"/>
                </a:cubicBezTo>
                <a:cubicBezTo>
                  <a:pt x="5028348" y="4145483"/>
                  <a:pt x="5033287" y="4154264"/>
                  <a:pt x="5019566" y="4149873"/>
                </a:cubicBezTo>
                <a:cubicBezTo>
                  <a:pt x="5023956" y="4176766"/>
                  <a:pt x="5005845" y="4181156"/>
                  <a:pt x="5001455" y="4198719"/>
                </a:cubicBezTo>
                <a:cubicBezTo>
                  <a:pt x="4987734" y="4198719"/>
                  <a:pt x="4965231" y="4203109"/>
                  <a:pt x="4966331" y="4225612"/>
                </a:cubicBezTo>
                <a:cubicBezTo>
                  <a:pt x="4952610" y="4225612"/>
                  <a:pt x="4952610" y="4234393"/>
                  <a:pt x="4948218" y="4225612"/>
                </a:cubicBezTo>
                <a:cubicBezTo>
                  <a:pt x="4943828" y="4216831"/>
                  <a:pt x="4952610" y="4216831"/>
                  <a:pt x="4952610" y="4203658"/>
                </a:cubicBezTo>
                <a:cubicBezTo>
                  <a:pt x="4935046" y="4203658"/>
                  <a:pt x="4935046" y="4216831"/>
                  <a:pt x="4916937" y="4216831"/>
                </a:cubicBezTo>
                <a:cubicBezTo>
                  <a:pt x="4921327" y="4198719"/>
                  <a:pt x="4939438" y="4198719"/>
                  <a:pt x="4948218" y="4189938"/>
                </a:cubicBezTo>
                <a:cubicBezTo>
                  <a:pt x="4957000" y="4189938"/>
                  <a:pt x="4952610" y="4203109"/>
                  <a:pt x="4952610" y="4211891"/>
                </a:cubicBezTo>
                <a:cubicBezTo>
                  <a:pt x="4970172" y="4207500"/>
                  <a:pt x="4961392" y="4185547"/>
                  <a:pt x="4988283" y="4198719"/>
                </a:cubicBezTo>
                <a:cubicBezTo>
                  <a:pt x="4988283" y="4198719"/>
                  <a:pt x="4988283" y="4198719"/>
                  <a:pt x="4988283" y="4189938"/>
                </a:cubicBezTo>
                <a:cubicBezTo>
                  <a:pt x="4978953" y="4189938"/>
                  <a:pt x="4960841" y="4154264"/>
                  <a:pt x="4974563" y="4141092"/>
                </a:cubicBezTo>
                <a:cubicBezTo>
                  <a:pt x="4974563" y="4136701"/>
                  <a:pt x="4969623" y="4145483"/>
                  <a:pt x="4960841" y="4141092"/>
                </a:cubicBezTo>
                <a:cubicBezTo>
                  <a:pt x="4969623" y="4114748"/>
                  <a:pt x="4969623" y="4101028"/>
                  <a:pt x="4983344" y="4083465"/>
                </a:cubicBezTo>
                <a:cubicBezTo>
                  <a:pt x="4965231" y="4087856"/>
                  <a:pt x="4983344" y="4052730"/>
                  <a:pt x="4956451" y="4065903"/>
                </a:cubicBezTo>
                <a:cubicBezTo>
                  <a:pt x="4956451" y="4043401"/>
                  <a:pt x="4978953" y="4030228"/>
                  <a:pt x="5001455" y="4025838"/>
                </a:cubicBezTo>
                <a:close/>
                <a:moveTo>
                  <a:pt x="3767145" y="4021447"/>
                </a:moveTo>
                <a:cubicBezTo>
                  <a:pt x="3730921" y="4016508"/>
                  <a:pt x="3712811" y="4025838"/>
                  <a:pt x="3704030" y="4043401"/>
                </a:cubicBezTo>
                <a:cubicBezTo>
                  <a:pt x="3726531" y="4047792"/>
                  <a:pt x="3757814" y="4047792"/>
                  <a:pt x="3767145" y="4021447"/>
                </a:cubicBezTo>
                <a:close/>
                <a:moveTo>
                  <a:pt x="1355053" y="4019801"/>
                </a:moveTo>
                <a:cubicBezTo>
                  <a:pt x="1354503" y="4018703"/>
                  <a:pt x="1353406" y="4018703"/>
                  <a:pt x="1351211" y="4020899"/>
                </a:cubicBezTo>
                <a:cubicBezTo>
                  <a:pt x="1351211" y="4034071"/>
                  <a:pt x="1337490" y="4029681"/>
                  <a:pt x="1328710" y="4025290"/>
                </a:cubicBezTo>
                <a:cubicBezTo>
                  <a:pt x="1333100" y="4043401"/>
                  <a:pt x="1355602" y="4034071"/>
                  <a:pt x="1351211" y="4060964"/>
                </a:cubicBezTo>
                <a:cubicBezTo>
                  <a:pt x="1351211" y="4060964"/>
                  <a:pt x="1351211" y="4060964"/>
                  <a:pt x="1369323" y="4060964"/>
                </a:cubicBezTo>
                <a:cubicBezTo>
                  <a:pt x="1374262" y="4047792"/>
                  <a:pt x="1383043" y="4047792"/>
                  <a:pt x="1382495" y="4029681"/>
                </a:cubicBezTo>
                <a:cubicBezTo>
                  <a:pt x="1378104" y="4020899"/>
                  <a:pt x="1355602" y="4034071"/>
                  <a:pt x="1355602" y="4025290"/>
                </a:cubicBezTo>
                <a:cubicBezTo>
                  <a:pt x="1355602" y="4023094"/>
                  <a:pt x="1355602" y="4020899"/>
                  <a:pt x="1355053" y="4019801"/>
                </a:cubicBezTo>
                <a:close/>
                <a:moveTo>
                  <a:pt x="5198483" y="4016508"/>
                </a:moveTo>
                <a:cubicBezTo>
                  <a:pt x="5207813" y="4016508"/>
                  <a:pt x="5203423" y="4039010"/>
                  <a:pt x="5230864" y="4029131"/>
                </a:cubicBezTo>
                <a:cubicBezTo>
                  <a:pt x="5235255" y="4051084"/>
                  <a:pt x="5221534" y="4060414"/>
                  <a:pt x="5217144" y="4082367"/>
                </a:cubicBezTo>
                <a:cubicBezTo>
                  <a:pt x="5208362" y="4073586"/>
                  <a:pt x="5212752" y="4069196"/>
                  <a:pt x="5212752" y="4060414"/>
                </a:cubicBezTo>
                <a:cubicBezTo>
                  <a:pt x="5212752" y="4060414"/>
                  <a:pt x="5212752" y="4060414"/>
                  <a:pt x="5199032" y="4060414"/>
                </a:cubicBezTo>
                <a:cubicBezTo>
                  <a:pt x="5212204" y="4078525"/>
                  <a:pt x="5194641" y="4082916"/>
                  <a:pt x="5176530" y="4091697"/>
                </a:cubicBezTo>
                <a:cubicBezTo>
                  <a:pt x="5176530" y="4087307"/>
                  <a:pt x="5180921" y="4082916"/>
                  <a:pt x="5185311" y="4078525"/>
                </a:cubicBezTo>
                <a:cubicBezTo>
                  <a:pt x="5171591" y="4069745"/>
                  <a:pt x="5158419" y="4082916"/>
                  <a:pt x="5144698" y="4082916"/>
                </a:cubicBezTo>
                <a:cubicBezTo>
                  <a:pt x="5140308" y="4064805"/>
                  <a:pt x="5140308" y="4064805"/>
                  <a:pt x="5144698" y="4042852"/>
                </a:cubicBezTo>
                <a:cubicBezTo>
                  <a:pt x="5153479" y="4038461"/>
                  <a:pt x="5167201" y="4034071"/>
                  <a:pt x="5167201" y="4025290"/>
                </a:cubicBezTo>
                <a:cubicBezTo>
                  <a:pt x="5175981" y="4025290"/>
                  <a:pt x="5194092" y="4029681"/>
                  <a:pt x="5198483" y="4016508"/>
                </a:cubicBezTo>
                <a:close/>
                <a:moveTo>
                  <a:pt x="960996" y="4012666"/>
                </a:moveTo>
                <a:cubicBezTo>
                  <a:pt x="952215" y="4012666"/>
                  <a:pt x="938493" y="4017057"/>
                  <a:pt x="938493" y="4025838"/>
                </a:cubicBezTo>
                <a:cubicBezTo>
                  <a:pt x="952215" y="4030228"/>
                  <a:pt x="960996" y="4020899"/>
                  <a:pt x="960996" y="4012666"/>
                </a:cubicBezTo>
                <a:close/>
                <a:moveTo>
                  <a:pt x="5257207" y="4008275"/>
                </a:moveTo>
                <a:cubicBezTo>
                  <a:pt x="5257207" y="4017057"/>
                  <a:pt x="5252817" y="4021447"/>
                  <a:pt x="5252817" y="4030228"/>
                </a:cubicBezTo>
                <a:cubicBezTo>
                  <a:pt x="5243487" y="4034619"/>
                  <a:pt x="5243487" y="4030228"/>
                  <a:pt x="5239096" y="4025838"/>
                </a:cubicBezTo>
                <a:cubicBezTo>
                  <a:pt x="5239096" y="4016508"/>
                  <a:pt x="5247878" y="4007727"/>
                  <a:pt x="5257207" y="4008275"/>
                </a:cubicBezTo>
                <a:close/>
                <a:moveTo>
                  <a:pt x="199379" y="4008070"/>
                </a:moveTo>
                <a:cubicBezTo>
                  <a:pt x="203616" y="4007726"/>
                  <a:pt x="207869" y="4008824"/>
                  <a:pt x="211299" y="4012117"/>
                </a:cubicBezTo>
                <a:cubicBezTo>
                  <a:pt x="206908" y="4025838"/>
                  <a:pt x="188796" y="4020899"/>
                  <a:pt x="184405" y="4029681"/>
                </a:cubicBezTo>
                <a:cubicBezTo>
                  <a:pt x="174116" y="4023094"/>
                  <a:pt x="186670" y="4009098"/>
                  <a:pt x="199379" y="4008070"/>
                </a:cubicBezTo>
                <a:close/>
                <a:moveTo>
                  <a:pt x="5019017" y="3998945"/>
                </a:moveTo>
                <a:cubicBezTo>
                  <a:pt x="5019017" y="3998945"/>
                  <a:pt x="5019017" y="3998945"/>
                  <a:pt x="5032738" y="3998945"/>
                </a:cubicBezTo>
                <a:cubicBezTo>
                  <a:pt x="5032738" y="4003336"/>
                  <a:pt x="5032738" y="4012117"/>
                  <a:pt x="5037128" y="4012117"/>
                </a:cubicBezTo>
                <a:cubicBezTo>
                  <a:pt x="5037128" y="4020899"/>
                  <a:pt x="5023407" y="4012117"/>
                  <a:pt x="5014626" y="4016508"/>
                </a:cubicBezTo>
                <a:cubicBezTo>
                  <a:pt x="5014626" y="4007727"/>
                  <a:pt x="5019017" y="4007727"/>
                  <a:pt x="5019017" y="3998945"/>
                </a:cubicBezTo>
                <a:close/>
                <a:moveTo>
                  <a:pt x="1383043" y="3998945"/>
                </a:moveTo>
                <a:cubicBezTo>
                  <a:pt x="1383043" y="4003336"/>
                  <a:pt x="1378652" y="4007727"/>
                  <a:pt x="1383043" y="4012117"/>
                </a:cubicBezTo>
                <a:cubicBezTo>
                  <a:pt x="1383043" y="4007727"/>
                  <a:pt x="1383043" y="4003336"/>
                  <a:pt x="1387433" y="4003336"/>
                </a:cubicBezTo>
                <a:cubicBezTo>
                  <a:pt x="1387433" y="4020899"/>
                  <a:pt x="1401153" y="4020899"/>
                  <a:pt x="1400605" y="4034619"/>
                </a:cubicBezTo>
                <a:cubicBezTo>
                  <a:pt x="1404996" y="4021447"/>
                  <a:pt x="1414326" y="4030228"/>
                  <a:pt x="1418717" y="4025838"/>
                </a:cubicBezTo>
                <a:cubicBezTo>
                  <a:pt x="1409936" y="4012117"/>
                  <a:pt x="1401153" y="3998945"/>
                  <a:pt x="1383043" y="3998945"/>
                </a:cubicBezTo>
                <a:close/>
                <a:moveTo>
                  <a:pt x="530167" y="3998945"/>
                </a:moveTo>
                <a:cubicBezTo>
                  <a:pt x="543338" y="3994555"/>
                  <a:pt x="538948" y="4012117"/>
                  <a:pt x="539497" y="4025838"/>
                </a:cubicBezTo>
                <a:cubicBezTo>
                  <a:pt x="521385" y="4021447"/>
                  <a:pt x="521385" y="4034619"/>
                  <a:pt x="498884" y="4025838"/>
                </a:cubicBezTo>
                <a:cubicBezTo>
                  <a:pt x="507665" y="4012117"/>
                  <a:pt x="525775" y="4016508"/>
                  <a:pt x="530167" y="3998945"/>
                </a:cubicBezTo>
                <a:close/>
                <a:moveTo>
                  <a:pt x="5149088" y="3994555"/>
                </a:moveTo>
                <a:cubicBezTo>
                  <a:pt x="5135916" y="4012666"/>
                  <a:pt x="5157870" y="4034619"/>
                  <a:pt x="5122196" y="4034619"/>
                </a:cubicBezTo>
                <a:cubicBezTo>
                  <a:pt x="5127136" y="4008275"/>
                  <a:pt x="5090913" y="4039010"/>
                  <a:pt x="5086523" y="4025838"/>
                </a:cubicBezTo>
                <a:cubicBezTo>
                  <a:pt x="5099694" y="4007727"/>
                  <a:pt x="5122196" y="3990164"/>
                  <a:pt x="5149088" y="3994555"/>
                </a:cubicBezTo>
                <a:close/>
                <a:moveTo>
                  <a:pt x="1463762" y="3981907"/>
                </a:moveTo>
                <a:cubicBezTo>
                  <a:pt x="1453292" y="3980801"/>
                  <a:pt x="1438886" y="3986872"/>
                  <a:pt x="1431888" y="3990164"/>
                </a:cubicBezTo>
                <a:cubicBezTo>
                  <a:pt x="1441219" y="3990164"/>
                  <a:pt x="1436828" y="4003336"/>
                  <a:pt x="1445610" y="4003336"/>
                </a:cubicBezTo>
                <a:cubicBezTo>
                  <a:pt x="1450000" y="3994555"/>
                  <a:pt x="1468111" y="3994555"/>
                  <a:pt x="1472501" y="3985774"/>
                </a:cubicBezTo>
                <a:cubicBezTo>
                  <a:pt x="1470306" y="3983441"/>
                  <a:pt x="1467253" y="3982275"/>
                  <a:pt x="1463762" y="3981907"/>
                </a:cubicBezTo>
                <a:close/>
                <a:moveTo>
                  <a:pt x="4803877" y="3954491"/>
                </a:moveTo>
                <a:cubicBezTo>
                  <a:pt x="4794547" y="3954491"/>
                  <a:pt x="4781375" y="3958881"/>
                  <a:pt x="4785766" y="3976444"/>
                </a:cubicBezTo>
                <a:cubicBezTo>
                  <a:pt x="4799487" y="3976444"/>
                  <a:pt x="4803877" y="3967663"/>
                  <a:pt x="4803877" y="3954491"/>
                </a:cubicBezTo>
                <a:close/>
                <a:moveTo>
                  <a:pt x="884708" y="3954491"/>
                </a:moveTo>
                <a:cubicBezTo>
                  <a:pt x="875927" y="3958881"/>
                  <a:pt x="857816" y="3954491"/>
                  <a:pt x="857816" y="3967663"/>
                </a:cubicBezTo>
                <a:cubicBezTo>
                  <a:pt x="870988" y="3967663"/>
                  <a:pt x="884708" y="3967663"/>
                  <a:pt x="884708" y="3954491"/>
                </a:cubicBezTo>
                <a:close/>
                <a:moveTo>
                  <a:pt x="3950452" y="3936928"/>
                </a:moveTo>
                <a:cubicBezTo>
                  <a:pt x="3936732" y="3959431"/>
                  <a:pt x="3919169" y="3946259"/>
                  <a:pt x="3905449" y="3968211"/>
                </a:cubicBezTo>
                <a:cubicBezTo>
                  <a:pt x="3896667" y="3963821"/>
                  <a:pt x="3896667" y="3955040"/>
                  <a:pt x="3896667" y="3946259"/>
                </a:cubicBezTo>
                <a:cubicBezTo>
                  <a:pt x="3879105" y="3946259"/>
                  <a:pt x="3865384" y="3946259"/>
                  <a:pt x="3865384" y="3959431"/>
                </a:cubicBezTo>
                <a:cubicBezTo>
                  <a:pt x="3870324" y="3963821"/>
                  <a:pt x="3879105" y="3963821"/>
                  <a:pt x="3879105" y="3968211"/>
                </a:cubicBezTo>
                <a:cubicBezTo>
                  <a:pt x="3874715" y="3976992"/>
                  <a:pt x="3865384" y="3981383"/>
                  <a:pt x="3856602" y="3985774"/>
                </a:cubicBezTo>
                <a:cubicBezTo>
                  <a:pt x="3865384" y="3985774"/>
                  <a:pt x="3851663" y="4012666"/>
                  <a:pt x="3865384" y="4012666"/>
                </a:cubicBezTo>
                <a:cubicBezTo>
                  <a:pt x="3865384" y="4003886"/>
                  <a:pt x="3874715" y="4003886"/>
                  <a:pt x="3879105" y="4003886"/>
                </a:cubicBezTo>
                <a:cubicBezTo>
                  <a:pt x="3879105" y="4008275"/>
                  <a:pt x="3883496" y="4017057"/>
                  <a:pt x="3883496" y="4021447"/>
                </a:cubicBezTo>
                <a:cubicBezTo>
                  <a:pt x="3874165" y="4021447"/>
                  <a:pt x="3865384" y="4025838"/>
                  <a:pt x="3865384" y="4034619"/>
                </a:cubicBezTo>
                <a:cubicBezTo>
                  <a:pt x="3892277" y="4043401"/>
                  <a:pt x="3914778" y="4012117"/>
                  <a:pt x="3937281" y="3998945"/>
                </a:cubicBezTo>
                <a:cubicBezTo>
                  <a:pt x="3942220" y="3980834"/>
                  <a:pt x="3932890" y="3976444"/>
                  <a:pt x="3928499" y="3967663"/>
                </a:cubicBezTo>
                <a:cubicBezTo>
                  <a:pt x="3937281" y="3967663"/>
                  <a:pt x="3942220" y="3976444"/>
                  <a:pt x="3951002" y="3972053"/>
                </a:cubicBezTo>
                <a:cubicBezTo>
                  <a:pt x="3946062" y="3958881"/>
                  <a:pt x="3968563" y="3941319"/>
                  <a:pt x="3950452" y="3936928"/>
                </a:cubicBezTo>
                <a:close/>
                <a:moveTo>
                  <a:pt x="5382889" y="3927598"/>
                </a:moveTo>
                <a:cubicBezTo>
                  <a:pt x="5400453" y="3927598"/>
                  <a:pt x="5378498" y="3945709"/>
                  <a:pt x="5392219" y="3950100"/>
                </a:cubicBezTo>
                <a:cubicBezTo>
                  <a:pt x="5382889" y="3963272"/>
                  <a:pt x="5365326" y="3958881"/>
                  <a:pt x="5351605" y="3967663"/>
                </a:cubicBezTo>
                <a:cubicBezTo>
                  <a:pt x="5355997" y="3940770"/>
                  <a:pt x="5364778" y="3940770"/>
                  <a:pt x="5382889" y="3927598"/>
                </a:cubicBezTo>
                <a:close/>
                <a:moveTo>
                  <a:pt x="682741" y="3923757"/>
                </a:moveTo>
                <a:cubicBezTo>
                  <a:pt x="692070" y="3928147"/>
                  <a:pt x="700851" y="3928147"/>
                  <a:pt x="696461" y="3941319"/>
                </a:cubicBezTo>
                <a:cubicBezTo>
                  <a:pt x="696461" y="3941319"/>
                  <a:pt x="696461" y="3941319"/>
                  <a:pt x="682741" y="3941319"/>
                </a:cubicBezTo>
                <a:cubicBezTo>
                  <a:pt x="678350" y="3932537"/>
                  <a:pt x="682741" y="3927598"/>
                  <a:pt x="682741" y="3923757"/>
                </a:cubicBezTo>
                <a:close/>
                <a:moveTo>
                  <a:pt x="4426833" y="3914427"/>
                </a:moveTo>
                <a:cubicBezTo>
                  <a:pt x="4422442" y="3949550"/>
                  <a:pt x="4377439" y="3940770"/>
                  <a:pt x="4377439" y="3976444"/>
                </a:cubicBezTo>
                <a:cubicBezTo>
                  <a:pt x="4413113" y="3972053"/>
                  <a:pt x="4435615" y="3954491"/>
                  <a:pt x="4449335" y="3923208"/>
                </a:cubicBezTo>
                <a:cubicBezTo>
                  <a:pt x="4440554" y="3923208"/>
                  <a:pt x="4440554" y="3914427"/>
                  <a:pt x="4426833" y="3914427"/>
                </a:cubicBezTo>
                <a:close/>
                <a:moveTo>
                  <a:pt x="651946" y="3911603"/>
                </a:moveTo>
                <a:lnTo>
                  <a:pt x="658412" y="3921373"/>
                </a:lnTo>
                <a:cubicBezTo>
                  <a:pt x="651801" y="3933875"/>
                  <a:pt x="609609" y="3949002"/>
                  <a:pt x="592733" y="3958881"/>
                </a:cubicBezTo>
                <a:cubicBezTo>
                  <a:pt x="597398" y="3945435"/>
                  <a:pt x="605356" y="3934322"/>
                  <a:pt x="616058" y="3926021"/>
                </a:cubicBezTo>
                <a:close/>
                <a:moveTo>
                  <a:pt x="650909" y="3910036"/>
                </a:moveTo>
                <a:cubicBezTo>
                  <a:pt x="655848" y="3910036"/>
                  <a:pt x="655848" y="3910036"/>
                  <a:pt x="655848" y="3910036"/>
                </a:cubicBezTo>
                <a:lnTo>
                  <a:pt x="651946" y="3911603"/>
                </a:lnTo>
                <a:close/>
                <a:moveTo>
                  <a:pt x="4987734" y="3901254"/>
                </a:moveTo>
                <a:cubicBezTo>
                  <a:pt x="4996516" y="3918817"/>
                  <a:pt x="5001455" y="3963272"/>
                  <a:pt x="5027798" y="3963821"/>
                </a:cubicBezTo>
                <a:cubicBezTo>
                  <a:pt x="5019017" y="3986323"/>
                  <a:pt x="5010236" y="3999495"/>
                  <a:pt x="4992125" y="4008275"/>
                </a:cubicBezTo>
                <a:cubicBezTo>
                  <a:pt x="4987734" y="3968211"/>
                  <a:pt x="4992125" y="3959431"/>
                  <a:pt x="4956451" y="3932537"/>
                </a:cubicBezTo>
                <a:cubicBezTo>
                  <a:pt x="4960841" y="3914427"/>
                  <a:pt x="4978953" y="3914427"/>
                  <a:pt x="4987734" y="3901254"/>
                </a:cubicBezTo>
                <a:close/>
                <a:moveTo>
                  <a:pt x="968130" y="3891281"/>
                </a:moveTo>
                <a:cubicBezTo>
                  <a:pt x="948475" y="3894910"/>
                  <a:pt x="923263" y="3910036"/>
                  <a:pt x="943433" y="3910036"/>
                </a:cubicBezTo>
                <a:cubicBezTo>
                  <a:pt x="925321" y="3918817"/>
                  <a:pt x="902820" y="3928147"/>
                  <a:pt x="894039" y="3950100"/>
                </a:cubicBezTo>
                <a:cubicBezTo>
                  <a:pt x="898429" y="3950100"/>
                  <a:pt x="898429" y="3958881"/>
                  <a:pt x="902820" y="3963272"/>
                </a:cubicBezTo>
                <a:cubicBezTo>
                  <a:pt x="947274" y="3954491"/>
                  <a:pt x="956605" y="3914427"/>
                  <a:pt x="984045" y="3892473"/>
                </a:cubicBezTo>
                <a:cubicBezTo>
                  <a:pt x="980616" y="3890141"/>
                  <a:pt x="974681" y="3890072"/>
                  <a:pt x="968130" y="3891281"/>
                </a:cubicBezTo>
                <a:close/>
                <a:moveTo>
                  <a:pt x="884708" y="3874362"/>
                </a:moveTo>
                <a:cubicBezTo>
                  <a:pt x="875927" y="3879301"/>
                  <a:pt x="853426" y="3892473"/>
                  <a:pt x="862207" y="3901254"/>
                </a:cubicBezTo>
                <a:cubicBezTo>
                  <a:pt x="870988" y="3892473"/>
                  <a:pt x="880318" y="3888083"/>
                  <a:pt x="884708" y="3874362"/>
                </a:cubicBezTo>
                <a:close/>
                <a:moveTo>
                  <a:pt x="4947122" y="3869972"/>
                </a:moveTo>
                <a:cubicBezTo>
                  <a:pt x="4907057" y="3878753"/>
                  <a:pt x="4866443" y="3892473"/>
                  <a:pt x="4861503" y="3936928"/>
                </a:cubicBezTo>
                <a:cubicBezTo>
                  <a:pt x="4884007" y="3932537"/>
                  <a:pt x="4910898" y="3918817"/>
                  <a:pt x="4902116" y="3896864"/>
                </a:cubicBezTo>
                <a:cubicBezTo>
                  <a:pt x="4919680" y="3892473"/>
                  <a:pt x="4915288" y="3892473"/>
                  <a:pt x="4933401" y="3896864"/>
                </a:cubicBezTo>
                <a:cubicBezTo>
                  <a:pt x="4938340" y="3887534"/>
                  <a:pt x="4947122" y="3883144"/>
                  <a:pt x="4947122" y="3869972"/>
                </a:cubicBezTo>
                <a:close/>
                <a:moveTo>
                  <a:pt x="934102" y="3869972"/>
                </a:moveTo>
                <a:cubicBezTo>
                  <a:pt x="911601" y="3883692"/>
                  <a:pt x="898429" y="3892473"/>
                  <a:pt x="880318" y="3905645"/>
                </a:cubicBezTo>
                <a:cubicBezTo>
                  <a:pt x="884708" y="3905645"/>
                  <a:pt x="880318" y="3910036"/>
                  <a:pt x="884708" y="3910036"/>
                </a:cubicBezTo>
                <a:cubicBezTo>
                  <a:pt x="902820" y="3896864"/>
                  <a:pt x="925321" y="3892473"/>
                  <a:pt x="934102" y="3869972"/>
                </a:cubicBezTo>
                <a:close/>
                <a:moveTo>
                  <a:pt x="775904" y="3864054"/>
                </a:moveTo>
                <a:cubicBezTo>
                  <a:pt x="782626" y="3864552"/>
                  <a:pt x="789076" y="3867639"/>
                  <a:pt x="794701" y="3874362"/>
                </a:cubicBezTo>
                <a:cubicBezTo>
                  <a:pt x="781530" y="3896864"/>
                  <a:pt x="745306" y="3914427"/>
                  <a:pt x="722805" y="3901254"/>
                </a:cubicBezTo>
                <a:cubicBezTo>
                  <a:pt x="733096" y="3884378"/>
                  <a:pt x="755734" y="3862562"/>
                  <a:pt x="775904" y="3864054"/>
                </a:cubicBezTo>
                <a:close/>
                <a:moveTo>
                  <a:pt x="965386" y="3852408"/>
                </a:moveTo>
                <a:cubicBezTo>
                  <a:pt x="952215" y="3848017"/>
                  <a:pt x="938493" y="3861190"/>
                  <a:pt x="947274" y="3869972"/>
                </a:cubicBezTo>
                <a:cubicBezTo>
                  <a:pt x="960996" y="3869972"/>
                  <a:pt x="965386" y="3865581"/>
                  <a:pt x="965386" y="3852408"/>
                </a:cubicBezTo>
                <a:close/>
                <a:moveTo>
                  <a:pt x="4974563" y="3851861"/>
                </a:moveTo>
                <a:cubicBezTo>
                  <a:pt x="4965782" y="3861190"/>
                  <a:pt x="4952060" y="3861190"/>
                  <a:pt x="4952060" y="3878753"/>
                </a:cubicBezTo>
                <a:cubicBezTo>
                  <a:pt x="4965231" y="3878753"/>
                  <a:pt x="4987734" y="3865581"/>
                  <a:pt x="4974563" y="3851861"/>
                </a:cubicBezTo>
                <a:close/>
                <a:moveTo>
                  <a:pt x="4040460" y="3843627"/>
                </a:moveTo>
                <a:cubicBezTo>
                  <a:pt x="4040460" y="3852408"/>
                  <a:pt x="4031678" y="3852408"/>
                  <a:pt x="4017958" y="3852408"/>
                </a:cubicBezTo>
                <a:cubicBezTo>
                  <a:pt x="4013567" y="3865581"/>
                  <a:pt x="4004237" y="3874911"/>
                  <a:pt x="3995457" y="3892473"/>
                </a:cubicBezTo>
                <a:cubicBezTo>
                  <a:pt x="3999847" y="3892473"/>
                  <a:pt x="4004237" y="3892473"/>
                  <a:pt x="4004237" y="3896864"/>
                </a:cubicBezTo>
                <a:cubicBezTo>
                  <a:pt x="4022348" y="3892473"/>
                  <a:pt x="4035520" y="3874362"/>
                  <a:pt x="4049241" y="3861190"/>
                </a:cubicBezTo>
                <a:cubicBezTo>
                  <a:pt x="4044850" y="3856799"/>
                  <a:pt x="4044850" y="3843627"/>
                  <a:pt x="4040460" y="3843627"/>
                </a:cubicBezTo>
                <a:close/>
                <a:moveTo>
                  <a:pt x="458271" y="3816735"/>
                </a:moveTo>
                <a:cubicBezTo>
                  <a:pt x="458271" y="3816735"/>
                  <a:pt x="458271" y="3816735"/>
                  <a:pt x="471991" y="3816735"/>
                </a:cubicBezTo>
                <a:cubicBezTo>
                  <a:pt x="471991" y="3829906"/>
                  <a:pt x="458271" y="3829906"/>
                  <a:pt x="449489" y="3834297"/>
                </a:cubicBezTo>
                <a:cubicBezTo>
                  <a:pt x="449489" y="3825516"/>
                  <a:pt x="462661" y="3829906"/>
                  <a:pt x="458271" y="3816735"/>
                </a:cubicBezTo>
                <a:close/>
                <a:moveTo>
                  <a:pt x="4596970" y="3803563"/>
                </a:moveTo>
                <a:cubicBezTo>
                  <a:pt x="4578859" y="3799172"/>
                  <a:pt x="4588189" y="3816735"/>
                  <a:pt x="4570078" y="3812344"/>
                </a:cubicBezTo>
                <a:cubicBezTo>
                  <a:pt x="4574469" y="3826065"/>
                  <a:pt x="4579408" y="3834847"/>
                  <a:pt x="4588189" y="3839236"/>
                </a:cubicBezTo>
                <a:cubicBezTo>
                  <a:pt x="4592579" y="3829906"/>
                  <a:pt x="4596970" y="3821125"/>
                  <a:pt x="4596970" y="3803563"/>
                </a:cubicBezTo>
                <a:close/>
                <a:moveTo>
                  <a:pt x="3919169" y="3803563"/>
                </a:moveTo>
                <a:cubicBezTo>
                  <a:pt x="3897216" y="3803563"/>
                  <a:pt x="3892277" y="3816735"/>
                  <a:pt x="3883496" y="3825516"/>
                </a:cubicBezTo>
                <a:cubicBezTo>
                  <a:pt x="3901607" y="3834297"/>
                  <a:pt x="3914778" y="3816735"/>
                  <a:pt x="3919169" y="3803563"/>
                </a:cubicBezTo>
                <a:close/>
                <a:moveTo>
                  <a:pt x="983497" y="3799172"/>
                </a:moveTo>
                <a:cubicBezTo>
                  <a:pt x="943433" y="3807953"/>
                  <a:pt x="929712" y="3843627"/>
                  <a:pt x="902820" y="3861190"/>
                </a:cubicBezTo>
                <a:cubicBezTo>
                  <a:pt x="934102" y="3843627"/>
                  <a:pt x="969776" y="3829906"/>
                  <a:pt x="983497" y="3799172"/>
                </a:cubicBezTo>
                <a:close/>
                <a:moveTo>
                  <a:pt x="4031678" y="3789842"/>
                </a:moveTo>
                <a:cubicBezTo>
                  <a:pt x="4036069" y="3803563"/>
                  <a:pt x="4036069" y="3799172"/>
                  <a:pt x="4031678" y="3811796"/>
                </a:cubicBezTo>
                <a:cubicBezTo>
                  <a:pt x="4049790" y="3811796"/>
                  <a:pt x="4049790" y="3789842"/>
                  <a:pt x="4031678" y="3789842"/>
                </a:cubicBezTo>
                <a:close/>
                <a:moveTo>
                  <a:pt x="5243487" y="3785452"/>
                </a:moveTo>
                <a:cubicBezTo>
                  <a:pt x="5225376" y="3785452"/>
                  <a:pt x="5216595" y="3794782"/>
                  <a:pt x="5207813" y="3803014"/>
                </a:cubicBezTo>
                <a:cubicBezTo>
                  <a:pt x="5220985" y="3798624"/>
                  <a:pt x="5243487" y="3803014"/>
                  <a:pt x="5243487" y="3785452"/>
                </a:cubicBezTo>
                <a:close/>
                <a:moveTo>
                  <a:pt x="4166141" y="3781061"/>
                </a:moveTo>
                <a:cubicBezTo>
                  <a:pt x="4143639" y="3785452"/>
                  <a:pt x="4134308" y="3803563"/>
                  <a:pt x="4148029" y="3821125"/>
                </a:cubicBezTo>
                <a:cubicBezTo>
                  <a:pt x="4166141" y="3821125"/>
                  <a:pt x="4174922" y="3816735"/>
                  <a:pt x="4170532" y="3799172"/>
                </a:cubicBezTo>
                <a:cubicBezTo>
                  <a:pt x="4148029" y="3803563"/>
                  <a:pt x="4175471" y="3794782"/>
                  <a:pt x="4166141" y="3781061"/>
                </a:cubicBezTo>
                <a:close/>
                <a:moveTo>
                  <a:pt x="820007" y="3776714"/>
                </a:moveTo>
                <a:cubicBezTo>
                  <a:pt x="835005" y="3776637"/>
                  <a:pt x="846840" y="3789293"/>
                  <a:pt x="853426" y="3799172"/>
                </a:cubicBezTo>
                <a:cubicBezTo>
                  <a:pt x="830923" y="3807953"/>
                  <a:pt x="822143" y="3812344"/>
                  <a:pt x="799640" y="3812344"/>
                </a:cubicBezTo>
                <a:cubicBezTo>
                  <a:pt x="794701" y="3821125"/>
                  <a:pt x="808421" y="3794782"/>
                  <a:pt x="804031" y="3781611"/>
                </a:cubicBezTo>
                <a:cubicBezTo>
                  <a:pt x="809657" y="3778181"/>
                  <a:pt x="815008" y="3776740"/>
                  <a:pt x="820007" y="3776714"/>
                </a:cubicBezTo>
                <a:close/>
                <a:moveTo>
                  <a:pt x="4341217" y="3767889"/>
                </a:moveTo>
                <a:cubicBezTo>
                  <a:pt x="4350546" y="3763499"/>
                  <a:pt x="4345608" y="3776670"/>
                  <a:pt x="4354390" y="3776670"/>
                </a:cubicBezTo>
                <a:cubicBezTo>
                  <a:pt x="4349998" y="3789842"/>
                  <a:pt x="4331887" y="3785452"/>
                  <a:pt x="4327497" y="3794233"/>
                </a:cubicBezTo>
                <a:cubicBezTo>
                  <a:pt x="4323105" y="3794233"/>
                  <a:pt x="4318715" y="3785452"/>
                  <a:pt x="4318715" y="3776670"/>
                </a:cubicBezTo>
                <a:cubicBezTo>
                  <a:pt x="4332435" y="3772280"/>
                  <a:pt x="4345608" y="3789842"/>
                  <a:pt x="4341217" y="3767889"/>
                </a:cubicBezTo>
                <a:close/>
                <a:moveTo>
                  <a:pt x="498884" y="3767889"/>
                </a:moveTo>
                <a:cubicBezTo>
                  <a:pt x="507665" y="3776670"/>
                  <a:pt x="485163" y="3794782"/>
                  <a:pt x="471991" y="3789842"/>
                </a:cubicBezTo>
                <a:cubicBezTo>
                  <a:pt x="480772" y="3781061"/>
                  <a:pt x="485163" y="3772280"/>
                  <a:pt x="498884" y="3767889"/>
                </a:cubicBezTo>
                <a:close/>
                <a:moveTo>
                  <a:pt x="4970172" y="3763499"/>
                </a:moveTo>
                <a:cubicBezTo>
                  <a:pt x="4952060" y="3772829"/>
                  <a:pt x="4956451" y="3781611"/>
                  <a:pt x="4947670" y="3790392"/>
                </a:cubicBezTo>
                <a:cubicBezTo>
                  <a:pt x="4947670" y="3772280"/>
                  <a:pt x="4915838" y="3799172"/>
                  <a:pt x="4929558" y="3803563"/>
                </a:cubicBezTo>
                <a:cubicBezTo>
                  <a:pt x="4934498" y="3799172"/>
                  <a:pt x="4938889" y="3794782"/>
                  <a:pt x="4943279" y="3790392"/>
                </a:cubicBezTo>
                <a:cubicBezTo>
                  <a:pt x="4938889" y="3803563"/>
                  <a:pt x="4934498" y="3812344"/>
                  <a:pt x="4920778" y="3812344"/>
                </a:cubicBezTo>
                <a:cubicBezTo>
                  <a:pt x="4920778" y="3794782"/>
                  <a:pt x="4907057" y="3816735"/>
                  <a:pt x="4898275" y="3803563"/>
                </a:cubicBezTo>
                <a:cubicBezTo>
                  <a:pt x="4893885" y="3816735"/>
                  <a:pt x="4902667" y="3812344"/>
                  <a:pt x="4902667" y="3825516"/>
                </a:cubicBezTo>
                <a:cubicBezTo>
                  <a:pt x="4920228" y="3829906"/>
                  <a:pt x="4938340" y="3829906"/>
                  <a:pt x="4929010" y="3852958"/>
                </a:cubicBezTo>
                <a:cubicBezTo>
                  <a:pt x="4951511" y="3839236"/>
                  <a:pt x="4960841" y="3843627"/>
                  <a:pt x="4992125" y="3821675"/>
                </a:cubicBezTo>
                <a:cubicBezTo>
                  <a:pt x="4992125" y="3807953"/>
                  <a:pt x="4983344" y="3803563"/>
                  <a:pt x="4987734" y="3790392"/>
                </a:cubicBezTo>
                <a:cubicBezTo>
                  <a:pt x="4974563" y="3790392"/>
                  <a:pt x="4956451" y="3803563"/>
                  <a:pt x="4952060" y="3790392"/>
                </a:cubicBezTo>
                <a:cubicBezTo>
                  <a:pt x="4961392" y="3781061"/>
                  <a:pt x="4983893" y="3776670"/>
                  <a:pt x="4970172" y="3763499"/>
                </a:cubicBezTo>
                <a:close/>
                <a:moveTo>
                  <a:pt x="4700699" y="3759108"/>
                </a:moveTo>
                <a:cubicBezTo>
                  <a:pt x="4686978" y="3777220"/>
                  <a:pt x="4686978" y="3781611"/>
                  <a:pt x="4678196" y="3799172"/>
                </a:cubicBezTo>
                <a:cubicBezTo>
                  <a:pt x="4695759" y="3799172"/>
                  <a:pt x="4695759" y="3807953"/>
                  <a:pt x="4709479" y="3807953"/>
                </a:cubicBezTo>
                <a:cubicBezTo>
                  <a:pt x="4705089" y="3786001"/>
                  <a:pt x="4705089" y="3767889"/>
                  <a:pt x="4700699" y="3759108"/>
                </a:cubicBezTo>
                <a:close/>
                <a:moveTo>
                  <a:pt x="5000357" y="3737156"/>
                </a:moveTo>
                <a:cubicBezTo>
                  <a:pt x="4986637" y="3741547"/>
                  <a:pt x="4986637" y="3759657"/>
                  <a:pt x="4977856" y="3768439"/>
                </a:cubicBezTo>
                <a:cubicBezTo>
                  <a:pt x="4977856" y="3777220"/>
                  <a:pt x="4987185" y="3781611"/>
                  <a:pt x="4991575" y="3790392"/>
                </a:cubicBezTo>
                <a:cubicBezTo>
                  <a:pt x="4995966" y="3786001"/>
                  <a:pt x="5005296" y="3786001"/>
                  <a:pt x="5014078" y="3790392"/>
                </a:cubicBezTo>
                <a:cubicBezTo>
                  <a:pt x="5014078" y="3794782"/>
                  <a:pt x="5018468" y="3799172"/>
                  <a:pt x="5018468" y="3803563"/>
                </a:cubicBezTo>
                <a:cubicBezTo>
                  <a:pt x="5004749" y="3807953"/>
                  <a:pt x="5009139" y="3799172"/>
                  <a:pt x="5000357" y="3794782"/>
                </a:cubicBezTo>
                <a:cubicBezTo>
                  <a:pt x="5005296" y="3825516"/>
                  <a:pt x="5022859" y="3803563"/>
                  <a:pt x="5040970" y="3803563"/>
                </a:cubicBezTo>
                <a:cubicBezTo>
                  <a:pt x="5036579" y="3812344"/>
                  <a:pt x="5027798" y="3807953"/>
                  <a:pt x="5032189" y="3821125"/>
                </a:cubicBezTo>
                <a:cubicBezTo>
                  <a:pt x="5050300" y="3834847"/>
                  <a:pt x="5067863" y="3812344"/>
                  <a:pt x="5081583" y="3807953"/>
                </a:cubicBezTo>
                <a:cubicBezTo>
                  <a:pt x="5072801" y="3821125"/>
                  <a:pt x="5095304" y="3821125"/>
                  <a:pt x="5095304" y="3812344"/>
                </a:cubicBezTo>
                <a:cubicBezTo>
                  <a:pt x="5104086" y="3816735"/>
                  <a:pt x="5086523" y="3821125"/>
                  <a:pt x="5095304" y="3834297"/>
                </a:cubicBezTo>
                <a:cubicBezTo>
                  <a:pt x="4996516" y="3874362"/>
                  <a:pt x="4911447" y="3932537"/>
                  <a:pt x="4835160" y="3998945"/>
                </a:cubicBezTo>
                <a:cubicBezTo>
                  <a:pt x="4839550" y="4003336"/>
                  <a:pt x="4839550" y="4007727"/>
                  <a:pt x="4839550" y="4020899"/>
                </a:cubicBezTo>
                <a:cubicBezTo>
                  <a:pt x="4852722" y="4020899"/>
                  <a:pt x="4857663" y="3998945"/>
                  <a:pt x="4866443" y="4012117"/>
                </a:cubicBezTo>
                <a:cubicBezTo>
                  <a:pt x="4884007" y="3990164"/>
                  <a:pt x="4897727" y="3976444"/>
                  <a:pt x="4902116" y="3954491"/>
                </a:cubicBezTo>
                <a:cubicBezTo>
                  <a:pt x="4911447" y="3954491"/>
                  <a:pt x="4906508" y="3972053"/>
                  <a:pt x="4920228" y="3967663"/>
                </a:cubicBezTo>
                <a:cubicBezTo>
                  <a:pt x="4915838" y="3976444"/>
                  <a:pt x="4924619" y="3980834"/>
                  <a:pt x="4924619" y="3989616"/>
                </a:cubicBezTo>
                <a:cubicBezTo>
                  <a:pt x="4906508" y="3994006"/>
                  <a:pt x="4919680" y="3998397"/>
                  <a:pt x="4910898" y="4011569"/>
                </a:cubicBezTo>
                <a:cubicBezTo>
                  <a:pt x="4924619" y="4011569"/>
                  <a:pt x="4915838" y="4029131"/>
                  <a:pt x="4924619" y="4024741"/>
                </a:cubicBezTo>
                <a:cubicBezTo>
                  <a:pt x="4924619" y="4064805"/>
                  <a:pt x="4852722" y="4078525"/>
                  <a:pt x="4830221" y="4100478"/>
                </a:cubicBezTo>
                <a:cubicBezTo>
                  <a:pt x="4812110" y="4082916"/>
                  <a:pt x="4857113" y="4065354"/>
                  <a:pt x="4857113" y="4038461"/>
                </a:cubicBezTo>
                <a:cubicBezTo>
                  <a:pt x="4825830" y="4012117"/>
                  <a:pt x="4785217" y="4087856"/>
                  <a:pt x="4803329" y="4109809"/>
                </a:cubicBezTo>
                <a:cubicBezTo>
                  <a:pt x="4803329" y="4123529"/>
                  <a:pt x="4794547" y="4127920"/>
                  <a:pt x="4794547" y="4141092"/>
                </a:cubicBezTo>
                <a:cubicBezTo>
                  <a:pt x="4785766" y="4136701"/>
                  <a:pt x="4772045" y="4127920"/>
                  <a:pt x="4767655" y="4141092"/>
                </a:cubicBezTo>
                <a:cubicBezTo>
                  <a:pt x="4767655" y="4132311"/>
                  <a:pt x="4767655" y="4119139"/>
                  <a:pt x="4749544" y="4119139"/>
                </a:cubicBezTo>
                <a:cubicBezTo>
                  <a:pt x="4740762" y="4127920"/>
                  <a:pt x="4731982" y="4136701"/>
                  <a:pt x="4718260" y="4141092"/>
                </a:cubicBezTo>
                <a:cubicBezTo>
                  <a:pt x="4709479" y="4096637"/>
                  <a:pt x="4754483" y="4092246"/>
                  <a:pt x="4776985" y="4062061"/>
                </a:cubicBezTo>
                <a:cubicBezTo>
                  <a:pt x="4772594" y="4043950"/>
                  <a:pt x="4763814" y="4026387"/>
                  <a:pt x="4741312" y="4026387"/>
                </a:cubicBezTo>
                <a:cubicBezTo>
                  <a:pt x="4750093" y="4013215"/>
                  <a:pt x="4750093" y="3995104"/>
                  <a:pt x="4763814" y="3986323"/>
                </a:cubicBezTo>
                <a:cubicBezTo>
                  <a:pt x="4763814" y="3977542"/>
                  <a:pt x="4750093" y="3986323"/>
                  <a:pt x="4750093" y="3977542"/>
                </a:cubicBezTo>
                <a:cubicBezTo>
                  <a:pt x="4750093" y="3959431"/>
                  <a:pt x="4772045" y="3959431"/>
                  <a:pt x="4785766" y="3950649"/>
                </a:cubicBezTo>
                <a:cubicBezTo>
                  <a:pt x="4790156" y="3928147"/>
                  <a:pt x="4772594" y="3928147"/>
                  <a:pt x="4781375" y="3910585"/>
                </a:cubicBezTo>
                <a:cubicBezTo>
                  <a:pt x="4785766" y="3919914"/>
                  <a:pt x="4790156" y="3928696"/>
                  <a:pt x="4790156" y="3941868"/>
                </a:cubicBezTo>
                <a:cubicBezTo>
                  <a:pt x="4825830" y="3941868"/>
                  <a:pt x="4857663" y="3888631"/>
                  <a:pt x="4843942" y="3861739"/>
                </a:cubicBezTo>
                <a:cubicBezTo>
                  <a:pt x="4843942" y="3857348"/>
                  <a:pt x="4852722" y="3861739"/>
                  <a:pt x="4852722" y="3852958"/>
                </a:cubicBezTo>
                <a:cubicBezTo>
                  <a:pt x="4866443" y="3861739"/>
                  <a:pt x="4870835" y="3875459"/>
                  <a:pt x="4866443" y="3893022"/>
                </a:cubicBezTo>
                <a:cubicBezTo>
                  <a:pt x="4888945" y="3893022"/>
                  <a:pt x="4902116" y="3879301"/>
                  <a:pt x="4915838" y="3861739"/>
                </a:cubicBezTo>
                <a:cubicBezTo>
                  <a:pt x="4915838" y="3852958"/>
                  <a:pt x="4906508" y="3839786"/>
                  <a:pt x="4902116" y="3852958"/>
                </a:cubicBezTo>
                <a:cubicBezTo>
                  <a:pt x="4897727" y="3844176"/>
                  <a:pt x="4902116" y="3835395"/>
                  <a:pt x="4879615" y="3844176"/>
                </a:cubicBezTo>
                <a:cubicBezTo>
                  <a:pt x="4879615" y="3826065"/>
                  <a:pt x="4884007" y="3808503"/>
                  <a:pt x="4865894" y="3817284"/>
                </a:cubicBezTo>
                <a:cubicBezTo>
                  <a:pt x="4874676" y="3781611"/>
                  <a:pt x="4905959" y="3790392"/>
                  <a:pt x="4924070" y="3777220"/>
                </a:cubicBezTo>
                <a:cubicBezTo>
                  <a:pt x="4928461" y="3763499"/>
                  <a:pt x="4915288" y="3763499"/>
                  <a:pt x="4919680" y="3750328"/>
                </a:cubicBezTo>
                <a:cubicBezTo>
                  <a:pt x="4942182" y="3781611"/>
                  <a:pt x="4969074" y="3723983"/>
                  <a:pt x="5000357" y="3737156"/>
                </a:cubicBezTo>
                <a:close/>
                <a:moveTo>
                  <a:pt x="5014626" y="3727825"/>
                </a:moveTo>
                <a:cubicBezTo>
                  <a:pt x="5014626" y="3727825"/>
                  <a:pt x="5014626" y="3727825"/>
                  <a:pt x="5019017" y="3727825"/>
                </a:cubicBezTo>
                <a:cubicBezTo>
                  <a:pt x="5014626" y="3727825"/>
                  <a:pt x="5014626" y="3732216"/>
                  <a:pt x="5014626" y="3736606"/>
                </a:cubicBezTo>
                <a:close/>
                <a:moveTo>
                  <a:pt x="4753934" y="3727825"/>
                </a:moveTo>
                <a:cubicBezTo>
                  <a:pt x="4753934" y="3736606"/>
                  <a:pt x="4727041" y="3736606"/>
                  <a:pt x="4745154" y="3745388"/>
                </a:cubicBezTo>
                <a:cubicBezTo>
                  <a:pt x="4749544" y="3745388"/>
                  <a:pt x="4772045" y="3727825"/>
                  <a:pt x="4753934" y="3727825"/>
                </a:cubicBezTo>
                <a:close/>
                <a:moveTo>
                  <a:pt x="669020" y="3723435"/>
                </a:moveTo>
                <a:cubicBezTo>
                  <a:pt x="651458" y="3750328"/>
                  <a:pt x="606454" y="3754717"/>
                  <a:pt x="583402" y="3781061"/>
                </a:cubicBezTo>
                <a:cubicBezTo>
                  <a:pt x="583402" y="3789842"/>
                  <a:pt x="592733" y="3789842"/>
                  <a:pt x="597123" y="3789842"/>
                </a:cubicBezTo>
                <a:cubicBezTo>
                  <a:pt x="547729" y="3838688"/>
                  <a:pt x="471443" y="3843080"/>
                  <a:pt x="417657" y="3887534"/>
                </a:cubicBezTo>
                <a:cubicBezTo>
                  <a:pt x="462112" y="3848017"/>
                  <a:pt x="511507" y="3816735"/>
                  <a:pt x="552120" y="3776670"/>
                </a:cubicBezTo>
                <a:cubicBezTo>
                  <a:pt x="560901" y="3776670"/>
                  <a:pt x="565292" y="3781061"/>
                  <a:pt x="579013" y="3781061"/>
                </a:cubicBezTo>
                <a:cubicBezTo>
                  <a:pt x="592733" y="3750328"/>
                  <a:pt x="637736" y="3723435"/>
                  <a:pt x="669020" y="3723435"/>
                </a:cubicBezTo>
                <a:close/>
                <a:moveTo>
                  <a:pt x="1095458" y="3714653"/>
                </a:moveTo>
                <a:cubicBezTo>
                  <a:pt x="1050454" y="3710264"/>
                  <a:pt x="1041672" y="3737156"/>
                  <a:pt x="1023562" y="3759108"/>
                </a:cubicBezTo>
                <a:cubicBezTo>
                  <a:pt x="1037282" y="3772280"/>
                  <a:pt x="1054844" y="3759108"/>
                  <a:pt x="1068565" y="3754717"/>
                </a:cubicBezTo>
                <a:cubicBezTo>
                  <a:pt x="1064174" y="3732216"/>
                  <a:pt x="1086677" y="3727825"/>
                  <a:pt x="1095458" y="3714653"/>
                </a:cubicBezTo>
                <a:close/>
                <a:moveTo>
                  <a:pt x="4035520" y="3714105"/>
                </a:moveTo>
                <a:cubicBezTo>
                  <a:pt x="4026190" y="3709714"/>
                  <a:pt x="4026190" y="3722886"/>
                  <a:pt x="4017409" y="3718495"/>
                </a:cubicBezTo>
                <a:cubicBezTo>
                  <a:pt x="4017409" y="3736606"/>
                  <a:pt x="4008629" y="3740997"/>
                  <a:pt x="4013018" y="3754169"/>
                </a:cubicBezTo>
                <a:cubicBezTo>
                  <a:pt x="3999847" y="3754169"/>
                  <a:pt x="3990516" y="3762950"/>
                  <a:pt x="3981735" y="3771732"/>
                </a:cubicBezTo>
                <a:cubicBezTo>
                  <a:pt x="3981735" y="3762950"/>
                  <a:pt x="3995457" y="3758559"/>
                  <a:pt x="3977344" y="3758559"/>
                </a:cubicBezTo>
                <a:cubicBezTo>
                  <a:pt x="3968563" y="3767889"/>
                  <a:pt x="3995457" y="3785452"/>
                  <a:pt x="3972954" y="3789842"/>
                </a:cubicBezTo>
                <a:cubicBezTo>
                  <a:pt x="3982283" y="3789842"/>
                  <a:pt x="3977893" y="3803563"/>
                  <a:pt x="3986125" y="3803014"/>
                </a:cubicBezTo>
                <a:cubicBezTo>
                  <a:pt x="3990516" y="3776122"/>
                  <a:pt x="4026738" y="3780512"/>
                  <a:pt x="4035520" y="3758559"/>
                </a:cubicBezTo>
                <a:cubicBezTo>
                  <a:pt x="4035520" y="3736057"/>
                  <a:pt x="4031130" y="3731667"/>
                  <a:pt x="4035520" y="3714105"/>
                </a:cubicBezTo>
                <a:close/>
                <a:moveTo>
                  <a:pt x="750246" y="3701481"/>
                </a:moveTo>
                <a:cubicBezTo>
                  <a:pt x="763418" y="3710264"/>
                  <a:pt x="736525" y="3710264"/>
                  <a:pt x="741465" y="3723435"/>
                </a:cubicBezTo>
                <a:cubicBezTo>
                  <a:pt x="732684" y="3714653"/>
                  <a:pt x="732684" y="3723435"/>
                  <a:pt x="718964" y="3723435"/>
                </a:cubicBezTo>
                <a:cubicBezTo>
                  <a:pt x="718964" y="3705873"/>
                  <a:pt x="750246" y="3719044"/>
                  <a:pt x="750246" y="3701481"/>
                </a:cubicBezTo>
                <a:close/>
                <a:moveTo>
                  <a:pt x="4049241" y="3692700"/>
                </a:moveTo>
                <a:cubicBezTo>
                  <a:pt x="4049241" y="3697091"/>
                  <a:pt x="4044850" y="3701481"/>
                  <a:pt x="4044850" y="3705873"/>
                </a:cubicBezTo>
                <a:cubicBezTo>
                  <a:pt x="4058572" y="3705873"/>
                  <a:pt x="4067352" y="3705873"/>
                  <a:pt x="4067352" y="3692700"/>
                </a:cubicBezTo>
                <a:cubicBezTo>
                  <a:pt x="4067352" y="3692700"/>
                  <a:pt x="4067352" y="3692700"/>
                  <a:pt x="4049241" y="3692700"/>
                </a:cubicBezTo>
                <a:close/>
                <a:moveTo>
                  <a:pt x="5441065" y="3687761"/>
                </a:moveTo>
                <a:cubicBezTo>
                  <a:pt x="5418563" y="3692152"/>
                  <a:pt x="5414173" y="3710264"/>
                  <a:pt x="5396061" y="3719044"/>
                </a:cubicBezTo>
                <a:cubicBezTo>
                  <a:pt x="5418563" y="3719044"/>
                  <a:pt x="5427344" y="3700933"/>
                  <a:pt x="5441065" y="3687761"/>
                </a:cubicBezTo>
                <a:close/>
                <a:moveTo>
                  <a:pt x="4574469" y="3683919"/>
                </a:moveTo>
                <a:cubicBezTo>
                  <a:pt x="4574469" y="3692700"/>
                  <a:pt x="4556356" y="3705873"/>
                  <a:pt x="4574469" y="3701481"/>
                </a:cubicBezTo>
                <a:cubicBezTo>
                  <a:pt x="4565687" y="3727825"/>
                  <a:pt x="4543184" y="3701481"/>
                  <a:pt x="4543184" y="3723435"/>
                </a:cubicBezTo>
                <a:cubicBezTo>
                  <a:pt x="4530014" y="3701481"/>
                  <a:pt x="4561296" y="3692152"/>
                  <a:pt x="4574469" y="3683919"/>
                </a:cubicBezTo>
                <a:close/>
                <a:moveTo>
                  <a:pt x="587793" y="3674588"/>
                </a:moveTo>
                <a:cubicBezTo>
                  <a:pt x="601514" y="3670199"/>
                  <a:pt x="596574" y="3687761"/>
                  <a:pt x="610295" y="3678980"/>
                </a:cubicBezTo>
                <a:cubicBezTo>
                  <a:pt x="610295" y="3687761"/>
                  <a:pt x="601514" y="3683370"/>
                  <a:pt x="601514" y="3683370"/>
                </a:cubicBezTo>
                <a:cubicBezTo>
                  <a:pt x="579013" y="3723435"/>
                  <a:pt x="583952" y="3719044"/>
                  <a:pt x="543338" y="3727825"/>
                </a:cubicBezTo>
                <a:cubicBezTo>
                  <a:pt x="525775" y="3732216"/>
                  <a:pt x="507665" y="3740997"/>
                  <a:pt x="485163" y="3749778"/>
                </a:cubicBezTo>
                <a:cubicBezTo>
                  <a:pt x="490102" y="3736606"/>
                  <a:pt x="507665" y="3723435"/>
                  <a:pt x="525775" y="3732216"/>
                </a:cubicBezTo>
                <a:cubicBezTo>
                  <a:pt x="543338" y="3705873"/>
                  <a:pt x="565841" y="3687761"/>
                  <a:pt x="587793" y="3674588"/>
                </a:cubicBezTo>
                <a:close/>
                <a:moveTo>
                  <a:pt x="4920228" y="3670199"/>
                </a:moveTo>
                <a:cubicBezTo>
                  <a:pt x="4929558" y="3670199"/>
                  <a:pt x="4920228" y="3683370"/>
                  <a:pt x="4920228" y="3683370"/>
                </a:cubicBezTo>
                <a:cubicBezTo>
                  <a:pt x="4910898" y="3687761"/>
                  <a:pt x="4910898" y="3683370"/>
                  <a:pt x="4902116" y="3678980"/>
                </a:cubicBezTo>
                <a:cubicBezTo>
                  <a:pt x="4906508" y="3674588"/>
                  <a:pt x="4915838" y="3678980"/>
                  <a:pt x="4920228" y="3674588"/>
                </a:cubicBezTo>
                <a:cubicBezTo>
                  <a:pt x="4920228" y="3674588"/>
                  <a:pt x="4920228" y="3674588"/>
                  <a:pt x="4920228" y="3670199"/>
                </a:cubicBezTo>
                <a:close/>
                <a:moveTo>
                  <a:pt x="4551305" y="3665534"/>
                </a:moveTo>
                <a:cubicBezTo>
                  <a:pt x="4554470" y="3665534"/>
                  <a:pt x="4557865" y="3666906"/>
                  <a:pt x="4561296" y="3670199"/>
                </a:cubicBezTo>
                <a:cubicBezTo>
                  <a:pt x="4561296" y="3687761"/>
                  <a:pt x="4547576" y="3687761"/>
                  <a:pt x="4534404" y="3687761"/>
                </a:cubicBezTo>
                <a:cubicBezTo>
                  <a:pt x="4534404" y="3677882"/>
                  <a:pt x="4541813" y="3665534"/>
                  <a:pt x="4551305" y="3665534"/>
                </a:cubicBezTo>
                <a:close/>
                <a:moveTo>
                  <a:pt x="5100243" y="3661417"/>
                </a:moveTo>
                <a:cubicBezTo>
                  <a:pt x="5100243" y="3661417"/>
                  <a:pt x="5100243" y="3670199"/>
                  <a:pt x="5109025" y="3670199"/>
                </a:cubicBezTo>
                <a:cubicBezTo>
                  <a:pt x="5113415" y="3683370"/>
                  <a:pt x="5095304" y="3678980"/>
                  <a:pt x="5100243" y="3692152"/>
                </a:cubicBezTo>
                <a:cubicBezTo>
                  <a:pt x="5077741" y="3674588"/>
                  <a:pt x="5060180" y="3714653"/>
                  <a:pt x="5046459" y="3727825"/>
                </a:cubicBezTo>
                <a:cubicBezTo>
                  <a:pt x="5046459" y="3727825"/>
                  <a:pt x="5046459" y="3727825"/>
                  <a:pt x="5019566" y="3727825"/>
                </a:cubicBezTo>
                <a:cubicBezTo>
                  <a:pt x="5032738" y="3701481"/>
                  <a:pt x="5086523" y="3692700"/>
                  <a:pt x="5100243" y="3661417"/>
                </a:cubicBezTo>
                <a:close/>
                <a:moveTo>
                  <a:pt x="4448786" y="3661417"/>
                </a:moveTo>
                <a:cubicBezTo>
                  <a:pt x="4458117" y="3661417"/>
                  <a:pt x="4448786" y="3678980"/>
                  <a:pt x="4453726" y="3683370"/>
                </a:cubicBezTo>
                <a:cubicBezTo>
                  <a:pt x="4448786" y="3683370"/>
                  <a:pt x="4448786" y="3674588"/>
                  <a:pt x="4440006" y="3674588"/>
                </a:cubicBezTo>
                <a:cubicBezTo>
                  <a:pt x="4435066" y="3665808"/>
                  <a:pt x="4448786" y="3670199"/>
                  <a:pt x="4448786" y="3661417"/>
                </a:cubicBezTo>
                <a:close/>
                <a:moveTo>
                  <a:pt x="4166141" y="3661417"/>
                </a:moveTo>
                <a:cubicBezTo>
                  <a:pt x="4179861" y="3670199"/>
                  <a:pt x="4161750" y="3692152"/>
                  <a:pt x="4161750" y="3701481"/>
                </a:cubicBezTo>
                <a:cubicBezTo>
                  <a:pt x="4139248" y="3692700"/>
                  <a:pt x="4166141" y="3674588"/>
                  <a:pt x="4166141" y="3661417"/>
                </a:cubicBezTo>
                <a:close/>
                <a:moveTo>
                  <a:pt x="1086677" y="3652087"/>
                </a:moveTo>
                <a:cubicBezTo>
                  <a:pt x="1059783" y="3661417"/>
                  <a:pt x="1059783" y="3701481"/>
                  <a:pt x="1028501" y="3705323"/>
                </a:cubicBezTo>
                <a:cubicBezTo>
                  <a:pt x="1055393" y="3718495"/>
                  <a:pt x="1082286" y="3683370"/>
                  <a:pt x="1086677" y="3652087"/>
                </a:cubicBezTo>
                <a:close/>
                <a:moveTo>
                  <a:pt x="5189702" y="3647696"/>
                </a:moveTo>
                <a:cubicBezTo>
                  <a:pt x="5180921" y="3652087"/>
                  <a:pt x="5180921" y="3670199"/>
                  <a:pt x="5194092" y="3669650"/>
                </a:cubicBezTo>
                <a:cubicBezTo>
                  <a:pt x="5198483" y="3660869"/>
                  <a:pt x="5198483" y="3647696"/>
                  <a:pt x="5189702" y="3647696"/>
                </a:cubicBezTo>
                <a:close/>
                <a:moveTo>
                  <a:pt x="4660085" y="3647696"/>
                </a:moveTo>
                <a:cubicBezTo>
                  <a:pt x="4660085" y="3652087"/>
                  <a:pt x="4651304" y="3670199"/>
                  <a:pt x="4660085" y="3669650"/>
                </a:cubicBezTo>
                <a:cubicBezTo>
                  <a:pt x="4660085" y="3660869"/>
                  <a:pt x="4673257" y="3660869"/>
                  <a:pt x="4668866" y="3652087"/>
                </a:cubicBezTo>
                <a:cubicBezTo>
                  <a:pt x="4664476" y="3652087"/>
                  <a:pt x="4664476" y="3647696"/>
                  <a:pt x="4660085" y="3647696"/>
                </a:cubicBezTo>
                <a:close/>
                <a:moveTo>
                  <a:pt x="4790156" y="3643855"/>
                </a:moveTo>
                <a:cubicBezTo>
                  <a:pt x="4780827" y="3643855"/>
                  <a:pt x="4776435" y="3648245"/>
                  <a:pt x="4772045" y="3657027"/>
                </a:cubicBezTo>
                <a:cubicBezTo>
                  <a:pt x="4776985" y="3657027"/>
                  <a:pt x="4781375" y="3657027"/>
                  <a:pt x="4785766" y="3661417"/>
                </a:cubicBezTo>
                <a:cubicBezTo>
                  <a:pt x="4785766" y="3657027"/>
                  <a:pt x="4790156" y="3652087"/>
                  <a:pt x="4790156" y="3643855"/>
                </a:cubicBezTo>
                <a:close/>
                <a:moveTo>
                  <a:pt x="1055325" y="3640811"/>
                </a:moveTo>
                <a:cubicBezTo>
                  <a:pt x="1036185" y="3641350"/>
                  <a:pt x="1015191" y="3651539"/>
                  <a:pt x="1001608" y="3661417"/>
                </a:cubicBezTo>
                <a:cubicBezTo>
                  <a:pt x="996669" y="3674588"/>
                  <a:pt x="1014780" y="3665808"/>
                  <a:pt x="1015330" y="3675137"/>
                </a:cubicBezTo>
                <a:cubicBezTo>
                  <a:pt x="1032891" y="3670747"/>
                  <a:pt x="1077896" y="3661417"/>
                  <a:pt x="1073505" y="3643855"/>
                </a:cubicBezTo>
                <a:cubicBezTo>
                  <a:pt x="1067880" y="3641522"/>
                  <a:pt x="1061705" y="3640630"/>
                  <a:pt x="1055325" y="3640811"/>
                </a:cubicBezTo>
                <a:close/>
                <a:moveTo>
                  <a:pt x="4323105" y="3625744"/>
                </a:moveTo>
                <a:cubicBezTo>
                  <a:pt x="4336826" y="3630133"/>
                  <a:pt x="4336826" y="3638915"/>
                  <a:pt x="4341217" y="3648245"/>
                </a:cubicBezTo>
                <a:cubicBezTo>
                  <a:pt x="4336826" y="3652636"/>
                  <a:pt x="4323105" y="3652636"/>
                  <a:pt x="4318715" y="3661417"/>
                </a:cubicBezTo>
                <a:cubicBezTo>
                  <a:pt x="4314324" y="3656478"/>
                  <a:pt x="4314324" y="3643305"/>
                  <a:pt x="4314324" y="3634524"/>
                </a:cubicBezTo>
                <a:cubicBezTo>
                  <a:pt x="4314324" y="3630133"/>
                  <a:pt x="4323105" y="3634524"/>
                  <a:pt x="4323105" y="3625744"/>
                </a:cubicBezTo>
                <a:close/>
                <a:moveTo>
                  <a:pt x="4987734" y="3616962"/>
                </a:moveTo>
                <a:cubicBezTo>
                  <a:pt x="4965231" y="3616962"/>
                  <a:pt x="4960841" y="3630133"/>
                  <a:pt x="4947122" y="3635073"/>
                </a:cubicBezTo>
                <a:cubicBezTo>
                  <a:pt x="4960841" y="3630683"/>
                  <a:pt x="4960841" y="3643855"/>
                  <a:pt x="4969623" y="3643855"/>
                </a:cubicBezTo>
                <a:cubicBezTo>
                  <a:pt x="4969623" y="3625744"/>
                  <a:pt x="4987734" y="3630133"/>
                  <a:pt x="4987734" y="3616962"/>
                </a:cubicBezTo>
                <a:close/>
                <a:moveTo>
                  <a:pt x="4672304" y="3611516"/>
                </a:moveTo>
                <a:cubicBezTo>
                  <a:pt x="4657101" y="3610616"/>
                  <a:pt x="4641974" y="3622451"/>
                  <a:pt x="4641974" y="3638915"/>
                </a:cubicBezTo>
                <a:cubicBezTo>
                  <a:pt x="4668866" y="3643305"/>
                  <a:pt x="4678196" y="3630133"/>
                  <a:pt x="4686978" y="3616962"/>
                </a:cubicBezTo>
                <a:cubicBezTo>
                  <a:pt x="4682450" y="3613532"/>
                  <a:pt x="4677374" y="3611817"/>
                  <a:pt x="4672304" y="3611516"/>
                </a:cubicBezTo>
                <a:close/>
                <a:moveTo>
                  <a:pt x="869255" y="3606921"/>
                </a:moveTo>
                <a:cubicBezTo>
                  <a:pt x="866014" y="3606604"/>
                  <a:pt x="862344" y="3609141"/>
                  <a:pt x="857816" y="3616962"/>
                </a:cubicBezTo>
                <a:cubicBezTo>
                  <a:pt x="857816" y="3616962"/>
                  <a:pt x="857816" y="3616962"/>
                  <a:pt x="866598" y="3616962"/>
                </a:cubicBezTo>
                <a:cubicBezTo>
                  <a:pt x="862207" y="3634524"/>
                  <a:pt x="875927" y="3630133"/>
                  <a:pt x="880318" y="3638915"/>
                </a:cubicBezTo>
                <a:cubicBezTo>
                  <a:pt x="889099" y="3638915"/>
                  <a:pt x="893490" y="3630133"/>
                  <a:pt x="898429" y="3621353"/>
                </a:cubicBezTo>
                <a:cubicBezTo>
                  <a:pt x="884846" y="3634525"/>
                  <a:pt x="878981" y="3607873"/>
                  <a:pt x="869255" y="3606921"/>
                </a:cubicBezTo>
                <a:close/>
                <a:moveTo>
                  <a:pt x="818463" y="3585697"/>
                </a:moveTo>
                <a:cubicBezTo>
                  <a:pt x="793329" y="3587292"/>
                  <a:pt x="771514" y="3603242"/>
                  <a:pt x="754637" y="3616413"/>
                </a:cubicBezTo>
                <a:cubicBezTo>
                  <a:pt x="763418" y="3630133"/>
                  <a:pt x="754637" y="3634524"/>
                  <a:pt x="759027" y="3643305"/>
                </a:cubicBezTo>
                <a:cubicBezTo>
                  <a:pt x="781530" y="3616962"/>
                  <a:pt x="812812" y="3603241"/>
                  <a:pt x="844645" y="3589521"/>
                </a:cubicBezTo>
                <a:cubicBezTo>
                  <a:pt x="835589" y="3586229"/>
                  <a:pt x="826842" y="3585165"/>
                  <a:pt x="818463" y="3585697"/>
                </a:cubicBezTo>
                <a:close/>
                <a:moveTo>
                  <a:pt x="767809" y="3581289"/>
                </a:moveTo>
                <a:cubicBezTo>
                  <a:pt x="763418" y="3585680"/>
                  <a:pt x="754637" y="3590069"/>
                  <a:pt x="754089" y="3598851"/>
                </a:cubicBezTo>
                <a:cubicBezTo>
                  <a:pt x="759027" y="3598851"/>
                  <a:pt x="759027" y="3603241"/>
                  <a:pt x="767809" y="3603241"/>
                </a:cubicBezTo>
                <a:cubicBezTo>
                  <a:pt x="767809" y="3598851"/>
                  <a:pt x="776589" y="3581289"/>
                  <a:pt x="767809" y="3581289"/>
                </a:cubicBezTo>
                <a:close/>
                <a:moveTo>
                  <a:pt x="5212204" y="3563177"/>
                </a:moveTo>
                <a:cubicBezTo>
                  <a:pt x="5217144" y="3567568"/>
                  <a:pt x="5221534" y="3567568"/>
                  <a:pt x="5225924" y="3567568"/>
                </a:cubicBezTo>
                <a:cubicBezTo>
                  <a:pt x="5225924" y="3581289"/>
                  <a:pt x="5212204" y="3581289"/>
                  <a:pt x="5207813" y="3594460"/>
                </a:cubicBezTo>
                <a:cubicBezTo>
                  <a:pt x="5202874" y="3594460"/>
                  <a:pt x="5198483" y="3590069"/>
                  <a:pt x="5194092" y="3590069"/>
                </a:cubicBezTo>
                <a:cubicBezTo>
                  <a:pt x="5194092" y="3576898"/>
                  <a:pt x="5207813" y="3576898"/>
                  <a:pt x="5212204" y="3563177"/>
                </a:cubicBezTo>
                <a:close/>
                <a:moveTo>
                  <a:pt x="5076645" y="3558786"/>
                </a:moveTo>
                <a:cubicBezTo>
                  <a:pt x="5076645" y="3563177"/>
                  <a:pt x="5076645" y="3567568"/>
                  <a:pt x="5072254" y="3567568"/>
                </a:cubicBezTo>
                <a:cubicBezTo>
                  <a:pt x="5072254" y="3567568"/>
                  <a:pt x="5067863" y="3563177"/>
                  <a:pt x="5067863" y="3567568"/>
                </a:cubicBezTo>
                <a:cubicBezTo>
                  <a:pt x="5072254" y="3567568"/>
                  <a:pt x="5072254" y="3576349"/>
                  <a:pt x="5072254" y="3580740"/>
                </a:cubicBezTo>
                <a:cubicBezTo>
                  <a:pt x="5072254" y="3580740"/>
                  <a:pt x="5072254" y="3580740"/>
                  <a:pt x="5085974" y="3580740"/>
                </a:cubicBezTo>
                <a:cubicBezTo>
                  <a:pt x="5085974" y="3576349"/>
                  <a:pt x="5081583" y="3571958"/>
                  <a:pt x="5081583" y="3567568"/>
                </a:cubicBezTo>
                <a:cubicBezTo>
                  <a:pt x="5090913" y="3571958"/>
                  <a:pt x="5095304" y="3567568"/>
                  <a:pt x="5095304" y="3558786"/>
                </a:cubicBezTo>
                <a:close/>
                <a:moveTo>
                  <a:pt x="4467516" y="3522015"/>
                </a:moveTo>
                <a:cubicBezTo>
                  <a:pt x="4465801" y="3521466"/>
                  <a:pt x="4464704" y="3521466"/>
                  <a:pt x="4462508" y="3523662"/>
                </a:cubicBezTo>
                <a:cubicBezTo>
                  <a:pt x="4462508" y="3523662"/>
                  <a:pt x="4462508" y="3523662"/>
                  <a:pt x="4462508" y="3532443"/>
                </a:cubicBezTo>
                <a:cubicBezTo>
                  <a:pt x="4467447" y="3541225"/>
                  <a:pt x="4467447" y="3532443"/>
                  <a:pt x="4476228" y="3532443"/>
                </a:cubicBezTo>
                <a:cubicBezTo>
                  <a:pt x="4476228" y="3532443"/>
                  <a:pt x="4476228" y="3532443"/>
                  <a:pt x="4476228" y="3523662"/>
                </a:cubicBezTo>
                <a:cubicBezTo>
                  <a:pt x="4471563" y="3523662"/>
                  <a:pt x="4469230" y="3522564"/>
                  <a:pt x="4467516" y="3522015"/>
                </a:cubicBezTo>
                <a:close/>
                <a:moveTo>
                  <a:pt x="5477287" y="3514880"/>
                </a:moveTo>
                <a:cubicBezTo>
                  <a:pt x="5468506" y="3532443"/>
                  <a:pt x="5464115" y="3537382"/>
                  <a:pt x="5468506" y="3559336"/>
                </a:cubicBezTo>
                <a:cubicBezTo>
                  <a:pt x="5446003" y="3559336"/>
                  <a:pt x="5441613" y="3576898"/>
                  <a:pt x="5423502" y="3581289"/>
                </a:cubicBezTo>
                <a:cubicBezTo>
                  <a:pt x="5419112" y="3576898"/>
                  <a:pt x="5419112" y="3563726"/>
                  <a:pt x="5405391" y="3563726"/>
                </a:cubicBezTo>
                <a:cubicBezTo>
                  <a:pt x="5409782" y="3572508"/>
                  <a:pt x="5391671" y="3581837"/>
                  <a:pt x="5391671" y="3599400"/>
                </a:cubicBezTo>
                <a:cubicBezTo>
                  <a:pt x="5386731" y="3595009"/>
                  <a:pt x="5382340" y="3595009"/>
                  <a:pt x="5377950" y="3595009"/>
                </a:cubicBezTo>
                <a:cubicBezTo>
                  <a:pt x="5373011" y="3577447"/>
                  <a:pt x="5386731" y="3599400"/>
                  <a:pt x="5386731" y="3581837"/>
                </a:cubicBezTo>
                <a:cubicBezTo>
                  <a:pt x="5377950" y="3572508"/>
                  <a:pt x="5355448" y="3590619"/>
                  <a:pt x="5351058" y="3599400"/>
                </a:cubicBezTo>
                <a:cubicBezTo>
                  <a:pt x="5342276" y="3590069"/>
                  <a:pt x="5346667" y="3585680"/>
                  <a:pt x="5346667" y="3568117"/>
                </a:cubicBezTo>
                <a:cubicBezTo>
                  <a:pt x="5346667" y="3568117"/>
                  <a:pt x="5346667" y="3572508"/>
                  <a:pt x="5346667" y="3576898"/>
                </a:cubicBezTo>
                <a:cubicBezTo>
                  <a:pt x="5409782" y="3572508"/>
                  <a:pt x="5422954" y="3528053"/>
                  <a:pt x="5477287" y="3514880"/>
                </a:cubicBezTo>
                <a:close/>
                <a:moveTo>
                  <a:pt x="5362428" y="3493819"/>
                </a:moveTo>
                <a:cubicBezTo>
                  <a:pt x="5365018" y="3493751"/>
                  <a:pt x="5367522" y="3494574"/>
                  <a:pt x="5369717" y="3496769"/>
                </a:cubicBezTo>
                <a:cubicBezTo>
                  <a:pt x="5347215" y="3501160"/>
                  <a:pt x="5355997" y="3519271"/>
                  <a:pt x="5351605" y="3528053"/>
                </a:cubicBezTo>
                <a:cubicBezTo>
                  <a:pt x="5351605" y="3523662"/>
                  <a:pt x="5346667" y="3523662"/>
                  <a:pt x="5342825" y="3518722"/>
                </a:cubicBezTo>
                <a:cubicBezTo>
                  <a:pt x="5338434" y="3514332"/>
                  <a:pt x="5347215" y="3509941"/>
                  <a:pt x="5342825" y="3505550"/>
                </a:cubicBezTo>
                <a:cubicBezTo>
                  <a:pt x="5346118" y="3502258"/>
                  <a:pt x="5354659" y="3494026"/>
                  <a:pt x="5362428" y="3493819"/>
                </a:cubicBezTo>
                <a:close/>
                <a:moveTo>
                  <a:pt x="4179861" y="3483597"/>
                </a:moveTo>
                <a:cubicBezTo>
                  <a:pt x="4161750" y="3487988"/>
                  <a:pt x="4139248" y="3487988"/>
                  <a:pt x="4134858" y="3505550"/>
                </a:cubicBezTo>
                <a:cubicBezTo>
                  <a:pt x="4157360" y="3505550"/>
                  <a:pt x="4175471" y="3501160"/>
                  <a:pt x="4179861" y="3483597"/>
                </a:cubicBezTo>
                <a:close/>
                <a:moveTo>
                  <a:pt x="4575018" y="3478658"/>
                </a:moveTo>
                <a:cubicBezTo>
                  <a:pt x="4588737" y="3474267"/>
                  <a:pt x="4584346" y="3487439"/>
                  <a:pt x="4593129" y="3487439"/>
                </a:cubicBezTo>
                <a:cubicBezTo>
                  <a:pt x="4588189" y="3496769"/>
                  <a:pt x="4579408" y="3501160"/>
                  <a:pt x="4579408" y="3514332"/>
                </a:cubicBezTo>
                <a:cubicBezTo>
                  <a:pt x="4561296" y="3505550"/>
                  <a:pt x="4588189" y="3496769"/>
                  <a:pt x="4575018" y="3478658"/>
                </a:cubicBezTo>
                <a:close/>
                <a:moveTo>
                  <a:pt x="3713908" y="3474267"/>
                </a:moveTo>
                <a:cubicBezTo>
                  <a:pt x="3707734" y="3473719"/>
                  <a:pt x="3699913" y="3474816"/>
                  <a:pt x="3686467" y="3474816"/>
                </a:cubicBezTo>
                <a:cubicBezTo>
                  <a:pt x="3682075" y="3488536"/>
                  <a:pt x="3686467" y="3497318"/>
                  <a:pt x="3690857" y="3506099"/>
                </a:cubicBezTo>
                <a:cubicBezTo>
                  <a:pt x="3681527" y="3506099"/>
                  <a:pt x="3681527" y="3514880"/>
                  <a:pt x="3677137" y="3514880"/>
                </a:cubicBezTo>
                <a:cubicBezTo>
                  <a:pt x="3677137" y="3506099"/>
                  <a:pt x="3672198" y="3501708"/>
                  <a:pt x="3663416" y="3501708"/>
                </a:cubicBezTo>
                <a:cubicBezTo>
                  <a:pt x="3659026" y="3514880"/>
                  <a:pt x="3663416" y="3519271"/>
                  <a:pt x="3667806" y="3523662"/>
                </a:cubicBezTo>
                <a:cubicBezTo>
                  <a:pt x="3659026" y="3532443"/>
                  <a:pt x="3645853" y="3532443"/>
                  <a:pt x="3632133" y="3541225"/>
                </a:cubicBezTo>
                <a:cubicBezTo>
                  <a:pt x="3640914" y="3559336"/>
                  <a:pt x="3627743" y="3563726"/>
                  <a:pt x="3614022" y="3568117"/>
                </a:cubicBezTo>
                <a:cubicBezTo>
                  <a:pt x="3614022" y="3581837"/>
                  <a:pt x="3618412" y="3581837"/>
                  <a:pt x="3618412" y="3595009"/>
                </a:cubicBezTo>
                <a:cubicBezTo>
                  <a:pt x="3604691" y="3595009"/>
                  <a:pt x="3609631" y="3608181"/>
                  <a:pt x="3595911" y="3608181"/>
                </a:cubicBezTo>
                <a:cubicBezTo>
                  <a:pt x="3595911" y="3603790"/>
                  <a:pt x="3591521" y="3603790"/>
                  <a:pt x="3591521" y="3608181"/>
                </a:cubicBezTo>
                <a:cubicBezTo>
                  <a:pt x="3600302" y="3612572"/>
                  <a:pt x="3604691" y="3616962"/>
                  <a:pt x="3622803" y="3616962"/>
                </a:cubicBezTo>
                <a:cubicBezTo>
                  <a:pt x="3659026" y="3576898"/>
                  <a:pt x="3717201" y="3563726"/>
                  <a:pt x="3744643" y="3514332"/>
                </a:cubicBezTo>
                <a:cubicBezTo>
                  <a:pt x="3727079" y="3514332"/>
                  <a:pt x="3727079" y="3536834"/>
                  <a:pt x="3713359" y="3541225"/>
                </a:cubicBezTo>
                <a:cubicBezTo>
                  <a:pt x="3718298" y="3528053"/>
                  <a:pt x="3704578" y="3532443"/>
                  <a:pt x="3704578" y="3523662"/>
                </a:cubicBezTo>
                <a:cubicBezTo>
                  <a:pt x="3713359" y="3510489"/>
                  <a:pt x="3727079" y="3501160"/>
                  <a:pt x="3731470" y="3483597"/>
                </a:cubicBezTo>
                <a:cubicBezTo>
                  <a:pt x="3724611" y="3477011"/>
                  <a:pt x="3720082" y="3474816"/>
                  <a:pt x="3713908" y="3474267"/>
                </a:cubicBezTo>
                <a:close/>
                <a:moveTo>
                  <a:pt x="4680262" y="3467853"/>
                </a:moveTo>
                <a:lnTo>
                  <a:pt x="4679868" y="3468559"/>
                </a:lnTo>
                <a:lnTo>
                  <a:pt x="4679912" y="3467956"/>
                </a:lnTo>
                <a:close/>
                <a:moveTo>
                  <a:pt x="4660085" y="3465485"/>
                </a:moveTo>
                <a:cubicBezTo>
                  <a:pt x="4664476" y="3476737"/>
                  <a:pt x="4672296" y="3475639"/>
                  <a:pt x="4679019" y="3470083"/>
                </a:cubicBezTo>
                <a:lnTo>
                  <a:pt x="4679868" y="3468559"/>
                </a:lnTo>
                <a:lnTo>
                  <a:pt x="4678196" y="3491830"/>
                </a:lnTo>
                <a:cubicBezTo>
                  <a:pt x="4669416" y="3491830"/>
                  <a:pt x="4655694" y="3487439"/>
                  <a:pt x="4655694" y="3500611"/>
                </a:cubicBezTo>
                <a:cubicBezTo>
                  <a:pt x="4641974" y="3500611"/>
                  <a:pt x="4655694" y="3478658"/>
                  <a:pt x="4641974" y="3487439"/>
                </a:cubicBezTo>
                <a:cubicBezTo>
                  <a:pt x="4646364" y="3478658"/>
                  <a:pt x="4646364" y="3465485"/>
                  <a:pt x="4660085" y="3465485"/>
                </a:cubicBezTo>
                <a:close/>
                <a:moveTo>
                  <a:pt x="5050849" y="3452314"/>
                </a:moveTo>
                <a:cubicBezTo>
                  <a:pt x="5042068" y="3452314"/>
                  <a:pt x="5028348" y="3452314"/>
                  <a:pt x="5028348" y="3465485"/>
                </a:cubicBezTo>
                <a:cubicBezTo>
                  <a:pt x="5041520" y="3465485"/>
                  <a:pt x="5050849" y="3461095"/>
                  <a:pt x="5050849" y="3452314"/>
                </a:cubicBezTo>
                <a:close/>
                <a:moveTo>
                  <a:pt x="4004786" y="3452314"/>
                </a:moveTo>
                <a:cubicBezTo>
                  <a:pt x="3991065" y="3452314"/>
                  <a:pt x="3982283" y="3461095"/>
                  <a:pt x="3991065" y="3469876"/>
                </a:cubicBezTo>
                <a:cubicBezTo>
                  <a:pt x="4000396" y="3469876"/>
                  <a:pt x="4004786" y="3465485"/>
                  <a:pt x="4004786" y="3452314"/>
                </a:cubicBezTo>
                <a:close/>
                <a:moveTo>
                  <a:pt x="4709479" y="3447374"/>
                </a:moveTo>
                <a:cubicBezTo>
                  <a:pt x="4709479" y="3451765"/>
                  <a:pt x="4705089" y="3456156"/>
                  <a:pt x="4705089" y="3460547"/>
                </a:cubicBezTo>
                <a:lnTo>
                  <a:pt x="4680262" y="3467853"/>
                </a:lnTo>
                <a:lnTo>
                  <a:pt x="4691368" y="3447924"/>
                </a:lnTo>
                <a:cubicBezTo>
                  <a:pt x="4705089" y="3452314"/>
                  <a:pt x="4700699" y="3452314"/>
                  <a:pt x="4709479" y="3447374"/>
                </a:cubicBezTo>
                <a:close/>
                <a:moveTo>
                  <a:pt x="3995457" y="3439142"/>
                </a:moveTo>
                <a:cubicBezTo>
                  <a:pt x="3986675" y="3439142"/>
                  <a:pt x="3972954" y="3439142"/>
                  <a:pt x="3972954" y="3452314"/>
                </a:cubicBezTo>
                <a:cubicBezTo>
                  <a:pt x="3986675" y="3452314"/>
                  <a:pt x="3991065" y="3447924"/>
                  <a:pt x="3995457" y="3439142"/>
                </a:cubicBezTo>
                <a:close/>
                <a:moveTo>
                  <a:pt x="763761" y="3430911"/>
                </a:moveTo>
                <a:cubicBezTo>
                  <a:pt x="773296" y="3430362"/>
                  <a:pt x="783450" y="3432557"/>
                  <a:pt x="790311" y="3434752"/>
                </a:cubicBezTo>
                <a:cubicBezTo>
                  <a:pt x="785920" y="3447924"/>
                  <a:pt x="763418" y="3447924"/>
                  <a:pt x="740916" y="3443533"/>
                </a:cubicBezTo>
                <a:cubicBezTo>
                  <a:pt x="745307" y="3434752"/>
                  <a:pt x="754225" y="3431459"/>
                  <a:pt x="763761" y="3430911"/>
                </a:cubicBezTo>
                <a:close/>
                <a:moveTo>
                  <a:pt x="4022897" y="3421580"/>
                </a:moveTo>
                <a:cubicBezTo>
                  <a:pt x="4022897" y="3425971"/>
                  <a:pt x="4013567" y="3425971"/>
                  <a:pt x="4009177" y="3425971"/>
                </a:cubicBezTo>
                <a:cubicBezTo>
                  <a:pt x="4009177" y="3434752"/>
                  <a:pt x="4009177" y="3443533"/>
                  <a:pt x="4017958" y="3443533"/>
                </a:cubicBezTo>
                <a:cubicBezTo>
                  <a:pt x="4017958" y="3430361"/>
                  <a:pt x="4036069" y="3425971"/>
                  <a:pt x="4022897" y="3421580"/>
                </a:cubicBezTo>
                <a:close/>
                <a:moveTo>
                  <a:pt x="5355997" y="3412250"/>
                </a:moveTo>
                <a:cubicBezTo>
                  <a:pt x="5346667" y="3416641"/>
                  <a:pt x="5324165" y="3412250"/>
                  <a:pt x="5329104" y="3429812"/>
                </a:cubicBezTo>
                <a:cubicBezTo>
                  <a:pt x="5337885" y="3438593"/>
                  <a:pt x="5337885" y="3425421"/>
                  <a:pt x="5351605" y="3429812"/>
                </a:cubicBezTo>
                <a:cubicBezTo>
                  <a:pt x="5351605" y="3421031"/>
                  <a:pt x="5355997" y="3416641"/>
                  <a:pt x="5355997" y="3412250"/>
                </a:cubicBezTo>
                <a:close/>
                <a:moveTo>
                  <a:pt x="4359328" y="3412250"/>
                </a:moveTo>
                <a:cubicBezTo>
                  <a:pt x="4345608" y="3412250"/>
                  <a:pt x="4336826" y="3412250"/>
                  <a:pt x="4336826" y="3421031"/>
                </a:cubicBezTo>
                <a:cubicBezTo>
                  <a:pt x="4345608" y="3421031"/>
                  <a:pt x="4354937" y="3425421"/>
                  <a:pt x="4359328" y="3412250"/>
                </a:cubicBezTo>
                <a:close/>
                <a:moveTo>
                  <a:pt x="4920228" y="3408408"/>
                </a:moveTo>
                <a:cubicBezTo>
                  <a:pt x="4915838" y="3422129"/>
                  <a:pt x="4915838" y="3430910"/>
                  <a:pt x="4920228" y="3444081"/>
                </a:cubicBezTo>
                <a:cubicBezTo>
                  <a:pt x="4907057" y="3444081"/>
                  <a:pt x="4893336" y="3448472"/>
                  <a:pt x="4888945" y="3457254"/>
                </a:cubicBezTo>
                <a:cubicBezTo>
                  <a:pt x="4884007" y="3470425"/>
                  <a:pt x="4902116" y="3461644"/>
                  <a:pt x="4897727" y="3474816"/>
                </a:cubicBezTo>
                <a:cubicBezTo>
                  <a:pt x="4879615" y="3479207"/>
                  <a:pt x="4875225" y="3492378"/>
                  <a:pt x="4852722" y="3492378"/>
                </a:cubicBezTo>
                <a:cubicBezTo>
                  <a:pt x="4848332" y="3501160"/>
                  <a:pt x="4866443" y="3509941"/>
                  <a:pt x="4852722" y="3509941"/>
                </a:cubicBezTo>
                <a:cubicBezTo>
                  <a:pt x="4843942" y="3501160"/>
                  <a:pt x="4821440" y="3505550"/>
                  <a:pt x="4817049" y="3514332"/>
                </a:cubicBezTo>
                <a:cubicBezTo>
                  <a:pt x="4812659" y="3536834"/>
                  <a:pt x="4830770" y="3536834"/>
                  <a:pt x="4830770" y="3554396"/>
                </a:cubicBezTo>
                <a:cubicBezTo>
                  <a:pt x="4830770" y="3576898"/>
                  <a:pt x="4808269" y="3576898"/>
                  <a:pt x="4803877" y="3595559"/>
                </a:cubicBezTo>
                <a:cubicBezTo>
                  <a:pt x="4853272" y="3591168"/>
                  <a:pt x="4866443" y="3546712"/>
                  <a:pt x="4884555" y="3511039"/>
                </a:cubicBezTo>
                <a:cubicBezTo>
                  <a:pt x="4893885" y="3515429"/>
                  <a:pt x="4893885" y="3524210"/>
                  <a:pt x="4902667" y="3524210"/>
                </a:cubicBezTo>
                <a:cubicBezTo>
                  <a:pt x="4947670" y="3510489"/>
                  <a:pt x="4952060" y="3461644"/>
                  <a:pt x="4997065" y="3444081"/>
                </a:cubicBezTo>
                <a:cubicBezTo>
                  <a:pt x="5001455" y="3430361"/>
                  <a:pt x="4992673" y="3421580"/>
                  <a:pt x="4992673" y="3408408"/>
                </a:cubicBezTo>
                <a:cubicBezTo>
                  <a:pt x="4965782" y="3412799"/>
                  <a:pt x="4974563" y="3417189"/>
                  <a:pt x="4952060" y="3408408"/>
                </a:cubicBezTo>
                <a:cubicBezTo>
                  <a:pt x="4952060" y="3422129"/>
                  <a:pt x="4952060" y="3439692"/>
                  <a:pt x="4933950" y="3439692"/>
                </a:cubicBezTo>
                <a:cubicBezTo>
                  <a:pt x="4942730" y="3430361"/>
                  <a:pt x="4933950" y="3421580"/>
                  <a:pt x="4933950" y="3408408"/>
                </a:cubicBezTo>
                <a:cubicBezTo>
                  <a:pt x="4933950" y="3408408"/>
                  <a:pt x="4933950" y="3408408"/>
                  <a:pt x="4920228" y="3408408"/>
                </a:cubicBezTo>
                <a:close/>
                <a:moveTo>
                  <a:pt x="5216595" y="3403469"/>
                </a:moveTo>
                <a:cubicBezTo>
                  <a:pt x="5189702" y="3403469"/>
                  <a:pt x="5176530" y="3434752"/>
                  <a:pt x="5185311" y="3452314"/>
                </a:cubicBezTo>
                <a:cubicBezTo>
                  <a:pt x="5203423" y="3447924"/>
                  <a:pt x="5203423" y="3421031"/>
                  <a:pt x="5216595" y="3403469"/>
                </a:cubicBezTo>
                <a:close/>
                <a:moveTo>
                  <a:pt x="4776985" y="3403469"/>
                </a:moveTo>
                <a:cubicBezTo>
                  <a:pt x="4776985" y="3403469"/>
                  <a:pt x="4776985" y="3403469"/>
                  <a:pt x="4776985" y="3421031"/>
                </a:cubicBezTo>
                <a:cubicBezTo>
                  <a:pt x="4785766" y="3421031"/>
                  <a:pt x="4790156" y="3421031"/>
                  <a:pt x="4795097" y="3416641"/>
                </a:cubicBezTo>
                <a:cubicBezTo>
                  <a:pt x="4795097" y="3407860"/>
                  <a:pt x="4785766" y="3403469"/>
                  <a:pt x="4776985" y="3403469"/>
                </a:cubicBezTo>
                <a:close/>
                <a:moveTo>
                  <a:pt x="4211144" y="3390297"/>
                </a:moveTo>
                <a:cubicBezTo>
                  <a:pt x="4193582" y="3394688"/>
                  <a:pt x="4188643" y="3403469"/>
                  <a:pt x="4179861" y="3412250"/>
                </a:cubicBezTo>
                <a:cubicBezTo>
                  <a:pt x="4193033" y="3416641"/>
                  <a:pt x="4188643" y="3443533"/>
                  <a:pt x="4184253" y="3452314"/>
                </a:cubicBezTo>
                <a:cubicBezTo>
                  <a:pt x="4197423" y="3461095"/>
                  <a:pt x="4206754" y="3443533"/>
                  <a:pt x="4211144" y="3452863"/>
                </a:cubicBezTo>
                <a:cubicBezTo>
                  <a:pt x="4211144" y="3466035"/>
                  <a:pt x="4188643" y="3461644"/>
                  <a:pt x="4188643" y="3474816"/>
                </a:cubicBezTo>
                <a:cubicBezTo>
                  <a:pt x="4193033" y="3479207"/>
                  <a:pt x="4201815" y="3483597"/>
                  <a:pt x="4215536" y="3483597"/>
                </a:cubicBezTo>
                <a:cubicBezTo>
                  <a:pt x="4233647" y="3466035"/>
                  <a:pt x="4274259" y="3470425"/>
                  <a:pt x="4278651" y="3434752"/>
                </a:cubicBezTo>
                <a:cubicBezTo>
                  <a:pt x="4264929" y="3421580"/>
                  <a:pt x="4246818" y="3434752"/>
                  <a:pt x="4238037" y="3443533"/>
                </a:cubicBezTo>
                <a:cubicBezTo>
                  <a:pt x="4233647" y="3425421"/>
                  <a:pt x="4211144" y="3421031"/>
                  <a:pt x="4202363" y="3407860"/>
                </a:cubicBezTo>
                <a:cubicBezTo>
                  <a:pt x="4206754" y="3407860"/>
                  <a:pt x="4211144" y="3403469"/>
                  <a:pt x="4211144" y="3390297"/>
                </a:cubicBezTo>
                <a:close/>
                <a:moveTo>
                  <a:pt x="4898275" y="3377125"/>
                </a:moveTo>
                <a:cubicBezTo>
                  <a:pt x="4902667" y="3372734"/>
                  <a:pt x="4902667" y="3381516"/>
                  <a:pt x="4907057" y="3381516"/>
                </a:cubicBezTo>
                <a:cubicBezTo>
                  <a:pt x="4911447" y="3394688"/>
                  <a:pt x="4893336" y="3390297"/>
                  <a:pt x="4893336" y="3399078"/>
                </a:cubicBezTo>
                <a:cubicBezTo>
                  <a:pt x="4880164" y="3394688"/>
                  <a:pt x="4893336" y="3381516"/>
                  <a:pt x="4898275" y="3377125"/>
                </a:cubicBezTo>
                <a:close/>
                <a:moveTo>
                  <a:pt x="5063678" y="3376919"/>
                </a:moveTo>
                <a:cubicBezTo>
                  <a:pt x="5055239" y="3379184"/>
                  <a:pt x="5043989" y="3385907"/>
                  <a:pt x="5032738" y="3385907"/>
                </a:cubicBezTo>
                <a:cubicBezTo>
                  <a:pt x="5028348" y="3394688"/>
                  <a:pt x="5041520" y="3394688"/>
                  <a:pt x="5037128" y="3403469"/>
                </a:cubicBezTo>
                <a:cubicBezTo>
                  <a:pt x="5059631" y="3399078"/>
                  <a:pt x="5064021" y="3394688"/>
                  <a:pt x="5077741" y="3394688"/>
                </a:cubicBezTo>
                <a:cubicBezTo>
                  <a:pt x="5077741" y="3376850"/>
                  <a:pt x="5072116" y="3374655"/>
                  <a:pt x="5063678" y="3376919"/>
                </a:cubicBezTo>
                <a:close/>
                <a:moveTo>
                  <a:pt x="4758326" y="3376027"/>
                </a:moveTo>
                <a:cubicBezTo>
                  <a:pt x="4713320" y="3398529"/>
                  <a:pt x="4668866" y="3429263"/>
                  <a:pt x="4628253" y="3460547"/>
                </a:cubicBezTo>
                <a:cubicBezTo>
                  <a:pt x="4633192" y="3478110"/>
                  <a:pt x="4628253" y="3500611"/>
                  <a:pt x="4641974" y="3509393"/>
                </a:cubicBezTo>
                <a:cubicBezTo>
                  <a:pt x="4624412" y="3509393"/>
                  <a:pt x="4633192" y="3518174"/>
                  <a:pt x="4633192" y="3526955"/>
                </a:cubicBezTo>
                <a:cubicBezTo>
                  <a:pt x="4619471" y="3535735"/>
                  <a:pt x="4601909" y="3531345"/>
                  <a:pt x="4588189" y="3540126"/>
                </a:cubicBezTo>
                <a:cubicBezTo>
                  <a:pt x="4583798" y="3548907"/>
                  <a:pt x="4606299" y="3553298"/>
                  <a:pt x="4592579" y="3557689"/>
                </a:cubicBezTo>
                <a:cubicBezTo>
                  <a:pt x="4592579" y="3557689"/>
                  <a:pt x="4592579" y="3557689"/>
                  <a:pt x="4574469" y="3557689"/>
                </a:cubicBezTo>
                <a:cubicBezTo>
                  <a:pt x="4579408" y="3544516"/>
                  <a:pt x="4570078" y="3540126"/>
                  <a:pt x="4565687" y="3535735"/>
                </a:cubicBezTo>
                <a:cubicBezTo>
                  <a:pt x="4601909" y="3526955"/>
                  <a:pt x="4633192" y="3491280"/>
                  <a:pt x="4606299" y="3455607"/>
                </a:cubicBezTo>
                <a:cubicBezTo>
                  <a:pt x="4615630" y="3455607"/>
                  <a:pt x="4615630" y="3464388"/>
                  <a:pt x="4624412" y="3459998"/>
                </a:cubicBezTo>
                <a:cubicBezTo>
                  <a:pt x="4620021" y="3441887"/>
                  <a:pt x="4624412" y="3446277"/>
                  <a:pt x="4624412" y="3428715"/>
                </a:cubicBezTo>
                <a:cubicBezTo>
                  <a:pt x="4615630" y="3428715"/>
                  <a:pt x="4606299" y="3428715"/>
                  <a:pt x="4601909" y="3424324"/>
                </a:cubicBezTo>
                <a:cubicBezTo>
                  <a:pt x="4583798" y="3433655"/>
                  <a:pt x="4588189" y="3464388"/>
                  <a:pt x="4561296" y="3455607"/>
                </a:cubicBezTo>
                <a:cubicBezTo>
                  <a:pt x="4556906" y="3473719"/>
                  <a:pt x="4552515" y="3491280"/>
                  <a:pt x="4534404" y="3495671"/>
                </a:cubicBezTo>
                <a:cubicBezTo>
                  <a:pt x="4534404" y="3495671"/>
                  <a:pt x="4534404" y="3495671"/>
                  <a:pt x="4534404" y="3482500"/>
                </a:cubicBezTo>
                <a:cubicBezTo>
                  <a:pt x="4521232" y="3478110"/>
                  <a:pt x="4516293" y="3486891"/>
                  <a:pt x="4507511" y="3491280"/>
                </a:cubicBezTo>
                <a:cubicBezTo>
                  <a:pt x="4503121" y="3505002"/>
                  <a:pt x="4507511" y="3513783"/>
                  <a:pt x="4511903" y="3522564"/>
                </a:cubicBezTo>
                <a:cubicBezTo>
                  <a:pt x="4476228" y="3531345"/>
                  <a:pt x="4480619" y="3571410"/>
                  <a:pt x="4458117" y="3588972"/>
                </a:cubicBezTo>
                <a:cubicBezTo>
                  <a:pt x="4435615" y="3566470"/>
                  <a:pt x="4426833" y="3606535"/>
                  <a:pt x="4413113" y="3610926"/>
                </a:cubicBezTo>
                <a:cubicBezTo>
                  <a:pt x="4399940" y="3606535"/>
                  <a:pt x="4399940" y="3602144"/>
                  <a:pt x="4386221" y="3606535"/>
                </a:cubicBezTo>
                <a:cubicBezTo>
                  <a:pt x="4390612" y="3620255"/>
                  <a:pt x="4381829" y="3629037"/>
                  <a:pt x="4381829" y="3642208"/>
                </a:cubicBezTo>
                <a:cubicBezTo>
                  <a:pt x="4395551" y="3637818"/>
                  <a:pt x="4395551" y="3642208"/>
                  <a:pt x="4399940" y="3655380"/>
                </a:cubicBezTo>
                <a:cubicBezTo>
                  <a:pt x="4391160" y="3655380"/>
                  <a:pt x="4373049" y="3664161"/>
                  <a:pt x="4368657" y="3659771"/>
                </a:cubicBezTo>
                <a:cubicBezTo>
                  <a:pt x="4373049" y="3646049"/>
                  <a:pt x="4377439" y="3641659"/>
                  <a:pt x="4377439" y="3628488"/>
                </a:cubicBezTo>
                <a:cubicBezTo>
                  <a:pt x="4350546" y="3624097"/>
                  <a:pt x="4381829" y="3592814"/>
                  <a:pt x="4377439" y="3579643"/>
                </a:cubicBezTo>
                <a:cubicBezTo>
                  <a:pt x="4381829" y="3579643"/>
                  <a:pt x="4381829" y="3588424"/>
                  <a:pt x="4386221" y="3588424"/>
                </a:cubicBezTo>
                <a:cubicBezTo>
                  <a:pt x="4390612" y="3575252"/>
                  <a:pt x="4408723" y="3557140"/>
                  <a:pt x="4404332" y="3548360"/>
                </a:cubicBezTo>
                <a:cubicBezTo>
                  <a:pt x="4391160" y="3548360"/>
                  <a:pt x="4386769" y="3561531"/>
                  <a:pt x="4373049" y="3552750"/>
                </a:cubicBezTo>
                <a:cubicBezTo>
                  <a:pt x="4377439" y="3570312"/>
                  <a:pt x="4368110" y="3557140"/>
                  <a:pt x="4359328" y="3561531"/>
                </a:cubicBezTo>
                <a:cubicBezTo>
                  <a:pt x="4354937" y="3557140"/>
                  <a:pt x="4372500" y="3552750"/>
                  <a:pt x="4363719" y="3548360"/>
                </a:cubicBezTo>
                <a:cubicBezTo>
                  <a:pt x="4359328" y="3557140"/>
                  <a:pt x="4349998" y="3557140"/>
                  <a:pt x="4341217" y="3561531"/>
                </a:cubicBezTo>
                <a:cubicBezTo>
                  <a:pt x="4350546" y="3597204"/>
                  <a:pt x="4309933" y="3601595"/>
                  <a:pt x="4287431" y="3601595"/>
                </a:cubicBezTo>
                <a:cubicBezTo>
                  <a:pt x="4287431" y="3615316"/>
                  <a:pt x="4296762" y="3624097"/>
                  <a:pt x="4305542" y="3628488"/>
                </a:cubicBezTo>
                <a:cubicBezTo>
                  <a:pt x="4283041" y="3641659"/>
                  <a:pt x="4278651" y="3672943"/>
                  <a:pt x="4256148" y="3681723"/>
                </a:cubicBezTo>
                <a:cubicBezTo>
                  <a:pt x="4256148" y="3699835"/>
                  <a:pt x="4260538" y="3704226"/>
                  <a:pt x="4251758" y="3713007"/>
                </a:cubicBezTo>
                <a:cubicBezTo>
                  <a:pt x="4251758" y="3690504"/>
                  <a:pt x="4247368" y="3686114"/>
                  <a:pt x="4229256" y="3677333"/>
                </a:cubicBezTo>
                <a:cubicBezTo>
                  <a:pt x="4246818" y="3654831"/>
                  <a:pt x="4309933" y="3614767"/>
                  <a:pt x="4260538" y="3592814"/>
                </a:cubicBezTo>
                <a:cubicBezTo>
                  <a:pt x="4242428" y="3601595"/>
                  <a:pt x="4256148" y="3624097"/>
                  <a:pt x="4242428" y="3628488"/>
                </a:cubicBezTo>
                <a:cubicBezTo>
                  <a:pt x="4247368" y="3615316"/>
                  <a:pt x="4229256" y="3624097"/>
                  <a:pt x="4233647" y="3610926"/>
                </a:cubicBezTo>
                <a:cubicBezTo>
                  <a:pt x="4193582" y="3624097"/>
                  <a:pt x="4157360" y="3646049"/>
                  <a:pt x="4126076" y="3677333"/>
                </a:cubicBezTo>
                <a:cubicBezTo>
                  <a:pt x="4131016" y="3677333"/>
                  <a:pt x="4139798" y="3672943"/>
                  <a:pt x="4139798" y="3677333"/>
                </a:cubicBezTo>
                <a:cubicBezTo>
                  <a:pt x="4135406" y="3691054"/>
                  <a:pt x="4117295" y="3713007"/>
                  <a:pt x="4112905" y="3708616"/>
                </a:cubicBezTo>
                <a:cubicBezTo>
                  <a:pt x="4108515" y="3704226"/>
                  <a:pt x="4126076" y="3699835"/>
                  <a:pt x="4117295" y="3695444"/>
                </a:cubicBezTo>
                <a:cubicBezTo>
                  <a:pt x="4094794" y="3704226"/>
                  <a:pt x="4090403" y="3726727"/>
                  <a:pt x="4067901" y="3735508"/>
                </a:cubicBezTo>
                <a:cubicBezTo>
                  <a:pt x="4077232" y="3758010"/>
                  <a:pt x="4054729" y="3762401"/>
                  <a:pt x="4063511" y="3779964"/>
                </a:cubicBezTo>
                <a:cubicBezTo>
                  <a:pt x="4063511" y="3775574"/>
                  <a:pt x="4067901" y="3771183"/>
                  <a:pt x="4072291" y="3771183"/>
                </a:cubicBezTo>
                <a:cubicBezTo>
                  <a:pt x="4076681" y="3784902"/>
                  <a:pt x="4067352" y="3806856"/>
                  <a:pt x="4081073" y="3806856"/>
                </a:cubicBezTo>
                <a:cubicBezTo>
                  <a:pt x="4094245" y="3797527"/>
                  <a:pt x="4094245" y="3793136"/>
                  <a:pt x="4085463" y="3775574"/>
                </a:cubicBezTo>
                <a:cubicBezTo>
                  <a:pt x="4103575" y="3775574"/>
                  <a:pt x="4107966" y="3761852"/>
                  <a:pt x="4112356" y="3748681"/>
                </a:cubicBezTo>
                <a:cubicBezTo>
                  <a:pt x="4099185" y="3739899"/>
                  <a:pt x="4085463" y="3753072"/>
                  <a:pt x="4081073" y="3744290"/>
                </a:cubicBezTo>
                <a:cubicBezTo>
                  <a:pt x="4090403" y="3748681"/>
                  <a:pt x="4086013" y="3735508"/>
                  <a:pt x="4094794" y="3735508"/>
                </a:cubicBezTo>
                <a:cubicBezTo>
                  <a:pt x="4099185" y="3735508"/>
                  <a:pt x="4104123" y="3739899"/>
                  <a:pt x="4112905" y="3739899"/>
                </a:cubicBezTo>
                <a:cubicBezTo>
                  <a:pt x="4117295" y="3721788"/>
                  <a:pt x="4117295" y="3699835"/>
                  <a:pt x="4139798" y="3699835"/>
                </a:cubicBezTo>
                <a:cubicBezTo>
                  <a:pt x="4139798" y="3713555"/>
                  <a:pt x="4139798" y="3722337"/>
                  <a:pt x="4144188" y="3731118"/>
                </a:cubicBezTo>
                <a:cubicBezTo>
                  <a:pt x="4166690" y="3731118"/>
                  <a:pt x="4171081" y="3713007"/>
                  <a:pt x="4184801" y="3704226"/>
                </a:cubicBezTo>
                <a:cubicBezTo>
                  <a:pt x="4189191" y="3721788"/>
                  <a:pt x="4207303" y="3748681"/>
                  <a:pt x="4184801" y="3757463"/>
                </a:cubicBezTo>
                <a:cubicBezTo>
                  <a:pt x="4211695" y="3757463"/>
                  <a:pt x="4206754" y="3730569"/>
                  <a:pt x="4220475" y="3726179"/>
                </a:cubicBezTo>
                <a:cubicBezTo>
                  <a:pt x="4224865" y="3734960"/>
                  <a:pt x="4229256" y="3739351"/>
                  <a:pt x="4242976" y="3739351"/>
                </a:cubicBezTo>
                <a:cubicBezTo>
                  <a:pt x="4256148" y="3730021"/>
                  <a:pt x="4256148" y="3712459"/>
                  <a:pt x="4269869" y="3708068"/>
                </a:cubicBezTo>
                <a:cubicBezTo>
                  <a:pt x="4274259" y="3708068"/>
                  <a:pt x="4265479" y="3716849"/>
                  <a:pt x="4265479" y="3721240"/>
                </a:cubicBezTo>
                <a:cubicBezTo>
                  <a:pt x="4292371" y="3730021"/>
                  <a:pt x="4337374" y="3681175"/>
                  <a:pt x="4346156" y="3668003"/>
                </a:cubicBezTo>
                <a:cubicBezTo>
                  <a:pt x="4346156" y="3672393"/>
                  <a:pt x="4350546" y="3676784"/>
                  <a:pt x="4346156" y="3685566"/>
                </a:cubicBezTo>
                <a:cubicBezTo>
                  <a:pt x="4355486" y="3694347"/>
                  <a:pt x="4355486" y="3668003"/>
                  <a:pt x="4359877" y="3681175"/>
                </a:cubicBezTo>
                <a:cubicBezTo>
                  <a:pt x="4350546" y="3699286"/>
                  <a:pt x="4337374" y="3725630"/>
                  <a:pt x="4314873" y="3716849"/>
                </a:cubicBezTo>
                <a:cubicBezTo>
                  <a:pt x="4310483" y="3716849"/>
                  <a:pt x="4319263" y="3734412"/>
                  <a:pt x="4310483" y="3738802"/>
                </a:cubicBezTo>
                <a:cubicBezTo>
                  <a:pt x="4301152" y="3734412"/>
                  <a:pt x="4305542" y="3725630"/>
                  <a:pt x="4296762" y="3730021"/>
                </a:cubicBezTo>
                <a:cubicBezTo>
                  <a:pt x="4287980" y="3738802"/>
                  <a:pt x="4283041" y="3752523"/>
                  <a:pt x="4274259" y="3765694"/>
                </a:cubicBezTo>
                <a:cubicBezTo>
                  <a:pt x="4274259" y="3765694"/>
                  <a:pt x="4274259" y="3765694"/>
                  <a:pt x="4229256" y="3765694"/>
                </a:cubicBezTo>
                <a:cubicBezTo>
                  <a:pt x="4215536" y="3827711"/>
                  <a:pt x="4143639" y="3832102"/>
                  <a:pt x="4112356" y="3876557"/>
                </a:cubicBezTo>
                <a:cubicBezTo>
                  <a:pt x="4103575" y="3872167"/>
                  <a:pt x="4117295" y="3863386"/>
                  <a:pt x="4103575" y="3863386"/>
                </a:cubicBezTo>
                <a:cubicBezTo>
                  <a:pt x="4076681" y="3912232"/>
                  <a:pt x="3991065" y="3899060"/>
                  <a:pt x="3982283" y="3965467"/>
                </a:cubicBezTo>
                <a:cubicBezTo>
                  <a:pt x="3996005" y="3992360"/>
                  <a:pt x="4022897" y="3983579"/>
                  <a:pt x="4049790" y="3992360"/>
                </a:cubicBezTo>
                <a:cubicBezTo>
                  <a:pt x="4076681" y="3983579"/>
                  <a:pt x="4081073" y="3952844"/>
                  <a:pt x="4094794" y="3925952"/>
                </a:cubicBezTo>
                <a:cubicBezTo>
                  <a:pt x="4112356" y="3930342"/>
                  <a:pt x="4107966" y="3934733"/>
                  <a:pt x="4126076" y="3930342"/>
                </a:cubicBezTo>
                <a:cubicBezTo>
                  <a:pt x="4148029" y="3903450"/>
                  <a:pt x="4116746" y="3867776"/>
                  <a:pt x="4161750" y="3854604"/>
                </a:cubicBezTo>
                <a:cubicBezTo>
                  <a:pt x="4161750" y="3863386"/>
                  <a:pt x="4161750" y="3872167"/>
                  <a:pt x="4170532" y="3876557"/>
                </a:cubicBezTo>
                <a:cubicBezTo>
                  <a:pt x="4193033" y="3845823"/>
                  <a:pt x="4201815" y="3810149"/>
                  <a:pt x="4246818" y="3814540"/>
                </a:cubicBezTo>
                <a:cubicBezTo>
                  <a:pt x="4251758" y="3819479"/>
                  <a:pt x="4246818" y="3837041"/>
                  <a:pt x="4238037" y="3841432"/>
                </a:cubicBezTo>
                <a:cubicBezTo>
                  <a:pt x="4228708" y="3832651"/>
                  <a:pt x="4233647" y="3841432"/>
                  <a:pt x="4219926" y="3841432"/>
                </a:cubicBezTo>
                <a:cubicBezTo>
                  <a:pt x="4211144" y="3854604"/>
                  <a:pt x="4201815" y="3872715"/>
                  <a:pt x="4197423" y="3890278"/>
                </a:cubicBezTo>
                <a:cubicBezTo>
                  <a:pt x="4215536" y="3894669"/>
                  <a:pt x="4219926" y="3890278"/>
                  <a:pt x="4238037" y="3890278"/>
                </a:cubicBezTo>
                <a:cubicBezTo>
                  <a:pt x="4233647" y="3867776"/>
                  <a:pt x="4260538" y="3872167"/>
                  <a:pt x="4264929" y="3858995"/>
                </a:cubicBezTo>
                <a:cubicBezTo>
                  <a:pt x="4269869" y="3836493"/>
                  <a:pt x="4264929" y="3823321"/>
                  <a:pt x="4256148" y="3814540"/>
                </a:cubicBezTo>
                <a:cubicBezTo>
                  <a:pt x="4274259" y="3823870"/>
                  <a:pt x="4264929" y="3796977"/>
                  <a:pt x="4278651" y="3796977"/>
                </a:cubicBezTo>
                <a:cubicBezTo>
                  <a:pt x="4269869" y="3818930"/>
                  <a:pt x="4296762" y="3801368"/>
                  <a:pt x="4301152" y="3818930"/>
                </a:cubicBezTo>
                <a:cubicBezTo>
                  <a:pt x="4301152" y="3810149"/>
                  <a:pt x="4301152" y="3805759"/>
                  <a:pt x="4309933" y="3801368"/>
                </a:cubicBezTo>
                <a:cubicBezTo>
                  <a:pt x="4314324" y="3805759"/>
                  <a:pt x="4314324" y="3810149"/>
                  <a:pt x="4314324" y="3814540"/>
                </a:cubicBezTo>
                <a:cubicBezTo>
                  <a:pt x="4331887" y="3818930"/>
                  <a:pt x="4327497" y="3796977"/>
                  <a:pt x="4345608" y="3801368"/>
                </a:cubicBezTo>
                <a:cubicBezTo>
                  <a:pt x="4345608" y="3801368"/>
                  <a:pt x="4345608" y="3801368"/>
                  <a:pt x="4345608" y="3818930"/>
                </a:cubicBezTo>
                <a:cubicBezTo>
                  <a:pt x="4372500" y="3810149"/>
                  <a:pt x="4395002" y="3783257"/>
                  <a:pt x="4413113" y="3783257"/>
                </a:cubicBezTo>
                <a:cubicBezTo>
                  <a:pt x="4413113" y="3792037"/>
                  <a:pt x="4399940" y="3783257"/>
                  <a:pt x="4404332" y="3796428"/>
                </a:cubicBezTo>
                <a:cubicBezTo>
                  <a:pt x="4399940" y="3809600"/>
                  <a:pt x="4408723" y="3805209"/>
                  <a:pt x="4408723" y="3818382"/>
                </a:cubicBezTo>
                <a:cubicBezTo>
                  <a:pt x="4426285" y="3822773"/>
                  <a:pt x="4426285" y="3805209"/>
                  <a:pt x="4440006" y="3800819"/>
                </a:cubicBezTo>
                <a:cubicBezTo>
                  <a:pt x="4440006" y="3813991"/>
                  <a:pt x="4440006" y="3818382"/>
                  <a:pt x="4444396" y="3822773"/>
                </a:cubicBezTo>
                <a:cubicBezTo>
                  <a:pt x="4484461" y="3813991"/>
                  <a:pt x="4511353" y="3751973"/>
                  <a:pt x="4551966" y="3769536"/>
                </a:cubicBezTo>
                <a:cubicBezTo>
                  <a:pt x="4538246" y="3778317"/>
                  <a:pt x="4556356" y="3778317"/>
                  <a:pt x="4556356" y="3791489"/>
                </a:cubicBezTo>
                <a:cubicBezTo>
                  <a:pt x="4542636" y="3791489"/>
                  <a:pt x="4547027" y="3800271"/>
                  <a:pt x="4538246" y="3804662"/>
                </a:cubicBezTo>
                <a:cubicBezTo>
                  <a:pt x="4525075" y="3809052"/>
                  <a:pt x="4520134" y="3800271"/>
                  <a:pt x="4511353" y="3800271"/>
                </a:cubicBezTo>
                <a:cubicBezTo>
                  <a:pt x="4506413" y="3818382"/>
                  <a:pt x="4515744" y="3827163"/>
                  <a:pt x="4520134" y="3835945"/>
                </a:cubicBezTo>
                <a:cubicBezTo>
                  <a:pt x="4538246" y="3840335"/>
                  <a:pt x="4533306" y="3822773"/>
                  <a:pt x="4547027" y="3827163"/>
                </a:cubicBezTo>
                <a:cubicBezTo>
                  <a:pt x="4542636" y="3831554"/>
                  <a:pt x="4542636" y="3835945"/>
                  <a:pt x="4542636" y="3849116"/>
                </a:cubicBezTo>
                <a:cubicBezTo>
                  <a:pt x="4506413" y="3844726"/>
                  <a:pt x="4520134" y="3876009"/>
                  <a:pt x="4524524" y="3897961"/>
                </a:cubicBezTo>
                <a:cubicBezTo>
                  <a:pt x="4578309" y="3884790"/>
                  <a:pt x="4533306" y="3800271"/>
                  <a:pt x="4582700" y="3804662"/>
                </a:cubicBezTo>
                <a:cubicBezTo>
                  <a:pt x="4587091" y="3791489"/>
                  <a:pt x="4591481" y="3768987"/>
                  <a:pt x="4609593" y="3755815"/>
                </a:cubicBezTo>
                <a:cubicBezTo>
                  <a:pt x="4582700" y="3751425"/>
                  <a:pt x="4582700" y="3768987"/>
                  <a:pt x="4568979" y="3773378"/>
                </a:cubicBezTo>
                <a:cubicBezTo>
                  <a:pt x="4573369" y="3760206"/>
                  <a:pt x="4564589" y="3737703"/>
                  <a:pt x="4573369" y="3733313"/>
                </a:cubicBezTo>
                <a:cubicBezTo>
                  <a:pt x="4577761" y="3742094"/>
                  <a:pt x="4590933" y="3742094"/>
                  <a:pt x="4604652" y="3746485"/>
                </a:cubicBezTo>
                <a:cubicBezTo>
                  <a:pt x="4604652" y="3732765"/>
                  <a:pt x="4618374" y="3723983"/>
                  <a:pt x="4622764" y="3710811"/>
                </a:cubicBezTo>
                <a:cubicBezTo>
                  <a:pt x="4613435" y="3710811"/>
                  <a:pt x="4604652" y="3710811"/>
                  <a:pt x="4604652" y="3702030"/>
                </a:cubicBezTo>
                <a:cubicBezTo>
                  <a:pt x="4609044" y="3697091"/>
                  <a:pt x="4595323" y="3675137"/>
                  <a:pt x="4613435" y="3675137"/>
                </a:cubicBezTo>
                <a:cubicBezTo>
                  <a:pt x="4622764" y="3693249"/>
                  <a:pt x="4618374" y="3697639"/>
                  <a:pt x="4627155" y="3710811"/>
                </a:cubicBezTo>
                <a:cubicBezTo>
                  <a:pt x="4636211" y="3710811"/>
                  <a:pt x="4646364" y="3706284"/>
                  <a:pt x="4654803" y="3700110"/>
                </a:cubicBezTo>
                <a:lnTo>
                  <a:pt x="4670994" y="3680910"/>
                </a:lnTo>
                <a:lnTo>
                  <a:pt x="4671611" y="3681175"/>
                </a:lnTo>
                <a:cubicBezTo>
                  <a:pt x="4672159" y="3680626"/>
                  <a:pt x="4672159" y="3679528"/>
                  <a:pt x="4672159" y="3679528"/>
                </a:cubicBezTo>
                <a:lnTo>
                  <a:pt x="4670994" y="3680910"/>
                </a:lnTo>
                <a:lnTo>
                  <a:pt x="4667769" y="3679528"/>
                </a:lnTo>
                <a:cubicBezTo>
                  <a:pt x="4654597" y="3675137"/>
                  <a:pt x="4654597" y="3675137"/>
                  <a:pt x="4636484" y="3675137"/>
                </a:cubicBezTo>
                <a:cubicBezTo>
                  <a:pt x="4636484" y="3661417"/>
                  <a:pt x="4627704" y="3657027"/>
                  <a:pt x="4636484" y="3643855"/>
                </a:cubicBezTo>
                <a:cubicBezTo>
                  <a:pt x="4627704" y="3643855"/>
                  <a:pt x="4618374" y="3635073"/>
                  <a:pt x="4609593" y="3630683"/>
                </a:cubicBezTo>
                <a:cubicBezTo>
                  <a:pt x="4627704" y="3612572"/>
                  <a:pt x="4654597" y="3603790"/>
                  <a:pt x="4685879" y="3599400"/>
                </a:cubicBezTo>
                <a:cubicBezTo>
                  <a:pt x="4690819" y="3603790"/>
                  <a:pt x="4685879" y="3616962"/>
                  <a:pt x="4699601" y="3616962"/>
                </a:cubicBezTo>
                <a:cubicBezTo>
                  <a:pt x="4699601" y="3612572"/>
                  <a:pt x="4712772" y="3608181"/>
                  <a:pt x="4708381" y="3621353"/>
                </a:cubicBezTo>
                <a:cubicBezTo>
                  <a:pt x="4730884" y="3616962"/>
                  <a:pt x="4730884" y="3590069"/>
                  <a:pt x="4748994" y="3576898"/>
                </a:cubicBezTo>
                <a:cubicBezTo>
                  <a:pt x="4717712" y="3576898"/>
                  <a:pt x="4722102" y="3536834"/>
                  <a:pt x="4699601" y="3532443"/>
                </a:cubicBezTo>
                <a:cubicBezTo>
                  <a:pt x="4650206" y="3550555"/>
                  <a:pt x="4618374" y="3590619"/>
                  <a:pt x="4560199" y="3603790"/>
                </a:cubicBezTo>
                <a:cubicBezTo>
                  <a:pt x="4551417" y="3634524"/>
                  <a:pt x="4528916" y="3648245"/>
                  <a:pt x="4506413" y="3670199"/>
                </a:cubicBezTo>
                <a:cubicBezTo>
                  <a:pt x="4493241" y="3652087"/>
                  <a:pt x="4488851" y="3647696"/>
                  <a:pt x="4470740" y="3643305"/>
                </a:cubicBezTo>
                <a:cubicBezTo>
                  <a:pt x="4480069" y="3634524"/>
                  <a:pt x="4475130" y="3625744"/>
                  <a:pt x="4466350" y="3621353"/>
                </a:cubicBezTo>
                <a:cubicBezTo>
                  <a:pt x="4475130" y="3603790"/>
                  <a:pt x="4506413" y="3599400"/>
                  <a:pt x="4497633" y="3572508"/>
                </a:cubicBezTo>
                <a:cubicBezTo>
                  <a:pt x="4515194" y="3572508"/>
                  <a:pt x="4515194" y="3559336"/>
                  <a:pt x="4533306" y="3559336"/>
                </a:cubicBezTo>
                <a:cubicBezTo>
                  <a:pt x="4524524" y="3563726"/>
                  <a:pt x="4533306" y="3576898"/>
                  <a:pt x="4547027" y="3576898"/>
                </a:cubicBezTo>
                <a:cubicBezTo>
                  <a:pt x="4556356" y="3563177"/>
                  <a:pt x="4538246" y="3545615"/>
                  <a:pt x="4560748" y="3541225"/>
                </a:cubicBezTo>
                <a:cubicBezTo>
                  <a:pt x="4560748" y="3559336"/>
                  <a:pt x="4565138" y="3559336"/>
                  <a:pt x="4556356" y="3572508"/>
                </a:cubicBezTo>
                <a:cubicBezTo>
                  <a:pt x="4596421" y="3568117"/>
                  <a:pt x="4614532" y="3536834"/>
                  <a:pt x="4659536" y="3536834"/>
                </a:cubicBezTo>
                <a:cubicBezTo>
                  <a:pt x="4668866" y="3528053"/>
                  <a:pt x="4668866" y="3509941"/>
                  <a:pt x="4673257" y="3501160"/>
                </a:cubicBezTo>
                <a:cubicBezTo>
                  <a:pt x="4727590" y="3528053"/>
                  <a:pt x="4731982" y="3461095"/>
                  <a:pt x="4771497" y="3446827"/>
                </a:cubicBezTo>
                <a:cubicBezTo>
                  <a:pt x="4767106" y="3442436"/>
                  <a:pt x="4771497" y="3442436"/>
                  <a:pt x="4771497" y="3438046"/>
                </a:cubicBezTo>
                <a:cubicBezTo>
                  <a:pt x="4758326" y="3424873"/>
                  <a:pt x="4726492" y="3459998"/>
                  <a:pt x="4717712" y="3442436"/>
                </a:cubicBezTo>
                <a:cubicBezTo>
                  <a:pt x="4735823" y="3429263"/>
                  <a:pt x="4740213" y="3397980"/>
                  <a:pt x="4762715" y="3393590"/>
                </a:cubicBezTo>
                <a:cubicBezTo>
                  <a:pt x="4767106" y="3384809"/>
                  <a:pt x="4758326" y="3384809"/>
                  <a:pt x="4758326" y="3376027"/>
                </a:cubicBezTo>
                <a:close/>
                <a:moveTo>
                  <a:pt x="4768204" y="3363405"/>
                </a:moveTo>
                <a:cubicBezTo>
                  <a:pt x="4763265" y="3367795"/>
                  <a:pt x="4763265" y="3385357"/>
                  <a:pt x="4776985" y="3385357"/>
                </a:cubicBezTo>
                <a:cubicBezTo>
                  <a:pt x="4776985" y="3376577"/>
                  <a:pt x="4781375" y="3372186"/>
                  <a:pt x="4781375" y="3367795"/>
                </a:cubicBezTo>
                <a:cubicBezTo>
                  <a:pt x="4776985" y="3367795"/>
                  <a:pt x="4776985" y="3363405"/>
                  <a:pt x="4768204" y="3363405"/>
                </a:cubicBezTo>
                <a:close/>
                <a:moveTo>
                  <a:pt x="4691368" y="3359562"/>
                </a:moveTo>
                <a:cubicBezTo>
                  <a:pt x="4673806" y="3354624"/>
                  <a:pt x="4660085" y="3377125"/>
                  <a:pt x="4660085" y="3381516"/>
                </a:cubicBezTo>
                <a:cubicBezTo>
                  <a:pt x="4660085" y="3379046"/>
                  <a:pt x="4662280" y="3377811"/>
                  <a:pt x="4663927" y="3378429"/>
                </a:cubicBezTo>
                <a:lnTo>
                  <a:pt x="4664373" y="3384940"/>
                </a:lnTo>
                <a:lnTo>
                  <a:pt x="4662101" y="3385743"/>
                </a:lnTo>
                <a:lnTo>
                  <a:pt x="4658987" y="3384808"/>
                </a:lnTo>
                <a:cubicBezTo>
                  <a:pt x="4657890" y="3385357"/>
                  <a:pt x="4657890" y="3386455"/>
                  <a:pt x="4660085" y="3386455"/>
                </a:cubicBezTo>
                <a:lnTo>
                  <a:pt x="4662101" y="3385743"/>
                </a:lnTo>
                <a:lnTo>
                  <a:pt x="4664476" y="3386455"/>
                </a:lnTo>
                <a:lnTo>
                  <a:pt x="4664373" y="3384940"/>
                </a:lnTo>
                <a:lnTo>
                  <a:pt x="4684164" y="3377948"/>
                </a:lnTo>
                <a:cubicBezTo>
                  <a:pt x="4689173" y="3372871"/>
                  <a:pt x="4691368" y="3366148"/>
                  <a:pt x="4691368" y="3359562"/>
                </a:cubicBezTo>
                <a:close/>
                <a:moveTo>
                  <a:pt x="880318" y="3354624"/>
                </a:moveTo>
                <a:cubicBezTo>
                  <a:pt x="867147" y="3359014"/>
                  <a:pt x="853426" y="3359014"/>
                  <a:pt x="853426" y="3376577"/>
                </a:cubicBezTo>
                <a:cubicBezTo>
                  <a:pt x="866598" y="3372186"/>
                  <a:pt x="880318" y="3372186"/>
                  <a:pt x="880318" y="3354624"/>
                </a:cubicBezTo>
                <a:close/>
                <a:moveTo>
                  <a:pt x="5050849" y="3350233"/>
                </a:moveTo>
                <a:cubicBezTo>
                  <a:pt x="5037128" y="3350233"/>
                  <a:pt x="5023407" y="3363405"/>
                  <a:pt x="5032738" y="3377125"/>
                </a:cubicBezTo>
                <a:cubicBezTo>
                  <a:pt x="5050849" y="3377125"/>
                  <a:pt x="5046459" y="3363405"/>
                  <a:pt x="5050849" y="3350233"/>
                </a:cubicBezTo>
                <a:close/>
                <a:moveTo>
                  <a:pt x="4161750" y="3350233"/>
                </a:moveTo>
                <a:cubicBezTo>
                  <a:pt x="4156811" y="3359014"/>
                  <a:pt x="4143639" y="3354624"/>
                  <a:pt x="4148029" y="3367795"/>
                </a:cubicBezTo>
                <a:cubicBezTo>
                  <a:pt x="4148029" y="3367795"/>
                  <a:pt x="4148029" y="3367795"/>
                  <a:pt x="4166141" y="3367795"/>
                </a:cubicBezTo>
                <a:cubicBezTo>
                  <a:pt x="4161750" y="3359014"/>
                  <a:pt x="4166141" y="3350233"/>
                  <a:pt x="4161750" y="3350233"/>
                </a:cubicBezTo>
                <a:close/>
                <a:moveTo>
                  <a:pt x="3949125" y="3348037"/>
                </a:moveTo>
                <a:cubicBezTo>
                  <a:pt x="3925106" y="3352616"/>
                  <a:pt x="3900543" y="3374072"/>
                  <a:pt x="3892825" y="3394138"/>
                </a:cubicBezTo>
                <a:cubicBezTo>
                  <a:pt x="3888435" y="3416641"/>
                  <a:pt x="3915327" y="3429812"/>
                  <a:pt x="3897216" y="3438593"/>
                </a:cubicBezTo>
                <a:cubicBezTo>
                  <a:pt x="3884044" y="3434202"/>
                  <a:pt x="3884044" y="3416641"/>
                  <a:pt x="3870324" y="3416641"/>
                </a:cubicBezTo>
                <a:cubicBezTo>
                  <a:pt x="3856602" y="3434752"/>
                  <a:pt x="3874715" y="3443533"/>
                  <a:pt x="3879105" y="3452314"/>
                </a:cubicBezTo>
                <a:cubicBezTo>
                  <a:pt x="3892277" y="3456705"/>
                  <a:pt x="3892277" y="3443533"/>
                  <a:pt x="3905997" y="3443533"/>
                </a:cubicBezTo>
                <a:cubicBezTo>
                  <a:pt x="3901607" y="3457254"/>
                  <a:pt x="3892825" y="3466035"/>
                  <a:pt x="3901607" y="3474816"/>
                </a:cubicBezTo>
                <a:cubicBezTo>
                  <a:pt x="3937281" y="3452314"/>
                  <a:pt x="3959782" y="3421031"/>
                  <a:pt x="3987224" y="3394138"/>
                </a:cubicBezTo>
                <a:cubicBezTo>
                  <a:pt x="3969112" y="3389747"/>
                  <a:pt x="3996005" y="3385357"/>
                  <a:pt x="3996005" y="3376577"/>
                </a:cubicBezTo>
                <a:cubicBezTo>
                  <a:pt x="3990380" y="3362032"/>
                  <a:pt x="3981975" y="3353628"/>
                  <a:pt x="3972320" y="3349761"/>
                </a:cubicBezTo>
                <a:cubicBezTo>
                  <a:pt x="3965078" y="3346860"/>
                  <a:pt x="3957132" y="3346511"/>
                  <a:pt x="3949125" y="3348037"/>
                </a:cubicBezTo>
                <a:close/>
                <a:moveTo>
                  <a:pt x="5337885" y="3341451"/>
                </a:moveTo>
                <a:cubicBezTo>
                  <a:pt x="5329104" y="3363405"/>
                  <a:pt x="5355997" y="3363405"/>
                  <a:pt x="5351605" y="3341451"/>
                </a:cubicBezTo>
                <a:cubicBezTo>
                  <a:pt x="5351605" y="3341451"/>
                  <a:pt x="5351605" y="3341451"/>
                  <a:pt x="5337885" y="3341451"/>
                </a:cubicBezTo>
                <a:close/>
                <a:moveTo>
                  <a:pt x="5023956" y="3318949"/>
                </a:moveTo>
                <a:cubicBezTo>
                  <a:pt x="5023956" y="3323341"/>
                  <a:pt x="5014626" y="3323341"/>
                  <a:pt x="5005845" y="3323341"/>
                </a:cubicBezTo>
                <a:cubicBezTo>
                  <a:pt x="5005845" y="3341451"/>
                  <a:pt x="5028348" y="3337060"/>
                  <a:pt x="5019566" y="3354624"/>
                </a:cubicBezTo>
                <a:cubicBezTo>
                  <a:pt x="5037128" y="3349683"/>
                  <a:pt x="5050849" y="3340903"/>
                  <a:pt x="5055239" y="3327731"/>
                </a:cubicBezTo>
                <a:cubicBezTo>
                  <a:pt x="5032738" y="3337060"/>
                  <a:pt x="5037128" y="3318949"/>
                  <a:pt x="5023956" y="3318949"/>
                </a:cubicBezTo>
                <a:close/>
                <a:moveTo>
                  <a:pt x="4147155" y="3309002"/>
                </a:moveTo>
                <a:cubicBezTo>
                  <a:pt x="4134549" y="3309620"/>
                  <a:pt x="4127037" y="3324437"/>
                  <a:pt x="4116746" y="3314559"/>
                </a:cubicBezTo>
                <a:cubicBezTo>
                  <a:pt x="4116746" y="3345842"/>
                  <a:pt x="4089853" y="3323341"/>
                  <a:pt x="4089853" y="3354624"/>
                </a:cubicBezTo>
                <a:cubicBezTo>
                  <a:pt x="4098635" y="3367795"/>
                  <a:pt x="4116746" y="3359014"/>
                  <a:pt x="4103575" y="3350233"/>
                </a:cubicBezTo>
                <a:cubicBezTo>
                  <a:pt x="4130467" y="3359014"/>
                  <a:pt x="4157360" y="3341451"/>
                  <a:pt x="4161750" y="3314559"/>
                </a:cubicBezTo>
                <a:cubicBezTo>
                  <a:pt x="4156125" y="3310168"/>
                  <a:pt x="4151356" y="3308796"/>
                  <a:pt x="4147155" y="3309002"/>
                </a:cubicBezTo>
                <a:close/>
                <a:moveTo>
                  <a:pt x="4803877" y="3301936"/>
                </a:moveTo>
                <a:cubicBezTo>
                  <a:pt x="4767655" y="3292605"/>
                  <a:pt x="4750093" y="3337060"/>
                  <a:pt x="4731982" y="3323888"/>
                </a:cubicBezTo>
                <a:cubicBezTo>
                  <a:pt x="4727041" y="3332669"/>
                  <a:pt x="4713871" y="3332669"/>
                  <a:pt x="4718260" y="3345842"/>
                </a:cubicBezTo>
                <a:cubicBezTo>
                  <a:pt x="4754483" y="3341451"/>
                  <a:pt x="4776985" y="3327731"/>
                  <a:pt x="4803877" y="3301936"/>
                </a:cubicBezTo>
                <a:close/>
                <a:moveTo>
                  <a:pt x="5064021" y="3301386"/>
                </a:moveTo>
                <a:cubicBezTo>
                  <a:pt x="5064021" y="3305777"/>
                  <a:pt x="5064021" y="3305777"/>
                  <a:pt x="5060180" y="3305777"/>
                </a:cubicBezTo>
                <a:cubicBezTo>
                  <a:pt x="5060180" y="3310168"/>
                  <a:pt x="5060180" y="3314559"/>
                  <a:pt x="5064569" y="3314559"/>
                </a:cubicBezTo>
                <a:cubicBezTo>
                  <a:pt x="5064569" y="3310168"/>
                  <a:pt x="5064569" y="3310168"/>
                  <a:pt x="5068960" y="3310168"/>
                </a:cubicBezTo>
                <a:cubicBezTo>
                  <a:pt x="5068960" y="3314559"/>
                  <a:pt x="5068960" y="3318949"/>
                  <a:pt x="5073351" y="3318949"/>
                </a:cubicBezTo>
                <a:cubicBezTo>
                  <a:pt x="5073351" y="3314559"/>
                  <a:pt x="5077741" y="3314559"/>
                  <a:pt x="5082132" y="3314559"/>
                </a:cubicBezTo>
                <a:cubicBezTo>
                  <a:pt x="5082132" y="3310168"/>
                  <a:pt x="5082132" y="3301386"/>
                  <a:pt x="5077741" y="3301386"/>
                </a:cubicBezTo>
                <a:cubicBezTo>
                  <a:pt x="5077741" y="3318949"/>
                  <a:pt x="5077741" y="3296996"/>
                  <a:pt x="5064021" y="3301386"/>
                </a:cubicBezTo>
                <a:close/>
                <a:moveTo>
                  <a:pt x="5208689" y="3296362"/>
                </a:moveTo>
                <a:cubicBezTo>
                  <a:pt x="5183425" y="3291782"/>
                  <a:pt x="5150599" y="3333356"/>
                  <a:pt x="5140308" y="3350233"/>
                </a:cubicBezTo>
                <a:cubicBezTo>
                  <a:pt x="5144698" y="3367795"/>
                  <a:pt x="5144698" y="3377125"/>
                  <a:pt x="5149088" y="3399078"/>
                </a:cubicBezTo>
                <a:cubicBezTo>
                  <a:pt x="5180921" y="3399078"/>
                  <a:pt x="5198483" y="3380967"/>
                  <a:pt x="5216595" y="3372186"/>
                </a:cubicBezTo>
                <a:cubicBezTo>
                  <a:pt x="5216595" y="3363405"/>
                  <a:pt x="5212204" y="3363405"/>
                  <a:pt x="5212204" y="3354624"/>
                </a:cubicBezTo>
                <a:cubicBezTo>
                  <a:pt x="5239096" y="3345842"/>
                  <a:pt x="5261599" y="3332122"/>
                  <a:pt x="5279710" y="3314559"/>
                </a:cubicBezTo>
                <a:cubicBezTo>
                  <a:pt x="5275319" y="3314559"/>
                  <a:pt x="5275319" y="3305777"/>
                  <a:pt x="5275319" y="3301386"/>
                </a:cubicBezTo>
                <a:cubicBezTo>
                  <a:pt x="5257207" y="3301386"/>
                  <a:pt x="5239096" y="3310168"/>
                  <a:pt x="5230316" y="3318949"/>
                </a:cubicBezTo>
                <a:cubicBezTo>
                  <a:pt x="5224691" y="3304542"/>
                  <a:pt x="5217110" y="3297888"/>
                  <a:pt x="5208689" y="3296362"/>
                </a:cubicBezTo>
                <a:close/>
                <a:moveTo>
                  <a:pt x="4992125" y="3288214"/>
                </a:moveTo>
                <a:cubicBezTo>
                  <a:pt x="4992125" y="3296996"/>
                  <a:pt x="4996516" y="3296996"/>
                  <a:pt x="5000906" y="3301936"/>
                </a:cubicBezTo>
                <a:cubicBezTo>
                  <a:pt x="5000906" y="3306326"/>
                  <a:pt x="4999809" y="3308521"/>
                  <a:pt x="4998711" y="3310717"/>
                </a:cubicBezTo>
                <a:lnTo>
                  <a:pt x="4996743" y="3318590"/>
                </a:lnTo>
                <a:lnTo>
                  <a:pt x="4996091" y="3318892"/>
                </a:lnTo>
                <a:lnTo>
                  <a:pt x="4984235" y="3302004"/>
                </a:lnTo>
                <a:cubicBezTo>
                  <a:pt x="4981971" y="3295899"/>
                  <a:pt x="4983070" y="3290410"/>
                  <a:pt x="4992125" y="3288214"/>
                </a:cubicBezTo>
                <a:close/>
                <a:moveTo>
                  <a:pt x="4857165" y="3282564"/>
                </a:moveTo>
                <a:cubicBezTo>
                  <a:pt x="4848367" y="3278577"/>
                  <a:pt x="4830770" y="3290410"/>
                  <a:pt x="4830770" y="3296996"/>
                </a:cubicBezTo>
                <a:cubicBezTo>
                  <a:pt x="4839550" y="3292605"/>
                  <a:pt x="4853272" y="3301386"/>
                  <a:pt x="4862053" y="3292605"/>
                </a:cubicBezTo>
                <a:cubicBezTo>
                  <a:pt x="4862053" y="3286980"/>
                  <a:pt x="4860098" y="3283893"/>
                  <a:pt x="4857165" y="3282564"/>
                </a:cubicBezTo>
                <a:close/>
                <a:moveTo>
                  <a:pt x="4327497" y="3279433"/>
                </a:moveTo>
                <a:cubicBezTo>
                  <a:pt x="4314324" y="3283824"/>
                  <a:pt x="4296213" y="3288214"/>
                  <a:pt x="4291823" y="3301386"/>
                </a:cubicBezTo>
                <a:cubicBezTo>
                  <a:pt x="4305542" y="3296996"/>
                  <a:pt x="4305542" y="3305777"/>
                  <a:pt x="4314324" y="3305777"/>
                </a:cubicBezTo>
                <a:cubicBezTo>
                  <a:pt x="4318715" y="3296996"/>
                  <a:pt x="4332435" y="3296996"/>
                  <a:pt x="4327497" y="3279433"/>
                </a:cubicBezTo>
                <a:close/>
                <a:moveTo>
                  <a:pt x="4481836" y="3277530"/>
                </a:moveTo>
                <a:cubicBezTo>
                  <a:pt x="4478424" y="3276449"/>
                  <a:pt x="4474719" y="3276690"/>
                  <a:pt x="4471289" y="3278885"/>
                </a:cubicBezTo>
                <a:cubicBezTo>
                  <a:pt x="4480619" y="3288214"/>
                  <a:pt x="4480619" y="3301386"/>
                  <a:pt x="4489400" y="3305777"/>
                </a:cubicBezTo>
                <a:cubicBezTo>
                  <a:pt x="4499690" y="3295899"/>
                  <a:pt x="4492076" y="3280772"/>
                  <a:pt x="4481836" y="3277530"/>
                </a:cubicBezTo>
                <a:close/>
                <a:moveTo>
                  <a:pt x="4682587" y="3270104"/>
                </a:moveTo>
                <a:cubicBezTo>
                  <a:pt x="4678196" y="3283276"/>
                  <a:pt x="4664476" y="3270104"/>
                  <a:pt x="4660085" y="3274494"/>
                </a:cubicBezTo>
                <a:cubicBezTo>
                  <a:pt x="4642523" y="3314559"/>
                  <a:pt x="4686978" y="3332669"/>
                  <a:pt x="4700699" y="3305777"/>
                </a:cubicBezTo>
                <a:cubicBezTo>
                  <a:pt x="4686978" y="3296996"/>
                  <a:pt x="4691368" y="3278885"/>
                  <a:pt x="4678196" y="3283276"/>
                </a:cubicBezTo>
                <a:cubicBezTo>
                  <a:pt x="4682587" y="3283276"/>
                  <a:pt x="4691368" y="3270104"/>
                  <a:pt x="4682587" y="3270104"/>
                </a:cubicBezTo>
                <a:close/>
                <a:moveTo>
                  <a:pt x="4462508" y="3270104"/>
                </a:moveTo>
                <a:cubicBezTo>
                  <a:pt x="4448786" y="3274494"/>
                  <a:pt x="4435615" y="3270104"/>
                  <a:pt x="4431224" y="3292057"/>
                </a:cubicBezTo>
                <a:cubicBezTo>
                  <a:pt x="4444396" y="3287666"/>
                  <a:pt x="4462508" y="3287666"/>
                  <a:pt x="4462508" y="3270104"/>
                </a:cubicBezTo>
                <a:close/>
                <a:moveTo>
                  <a:pt x="4184253" y="3265713"/>
                </a:moveTo>
                <a:cubicBezTo>
                  <a:pt x="4188643" y="3270104"/>
                  <a:pt x="4179861" y="3288214"/>
                  <a:pt x="4188643" y="3287666"/>
                </a:cubicBezTo>
                <a:cubicBezTo>
                  <a:pt x="4193033" y="3287666"/>
                  <a:pt x="4202363" y="3261322"/>
                  <a:pt x="4184253" y="3265713"/>
                </a:cubicBezTo>
                <a:close/>
                <a:moveTo>
                  <a:pt x="4108515" y="3251993"/>
                </a:moveTo>
                <a:cubicBezTo>
                  <a:pt x="4108515" y="3256383"/>
                  <a:pt x="4099185" y="3256383"/>
                  <a:pt x="4094794" y="3256383"/>
                </a:cubicBezTo>
                <a:cubicBezTo>
                  <a:pt x="4094794" y="3270104"/>
                  <a:pt x="4081073" y="3270104"/>
                  <a:pt x="4076681" y="3283276"/>
                </a:cubicBezTo>
                <a:cubicBezTo>
                  <a:pt x="4062962" y="3274494"/>
                  <a:pt x="4036069" y="3278885"/>
                  <a:pt x="4036618" y="3295899"/>
                </a:cubicBezTo>
                <a:cubicBezTo>
                  <a:pt x="4049790" y="3300838"/>
                  <a:pt x="4059120" y="3314010"/>
                  <a:pt x="4067901" y="3322791"/>
                </a:cubicBezTo>
                <a:cubicBezTo>
                  <a:pt x="4067901" y="3314010"/>
                  <a:pt x="4076681" y="3314010"/>
                  <a:pt x="4090403" y="3314010"/>
                </a:cubicBezTo>
                <a:cubicBezTo>
                  <a:pt x="4099185" y="3295899"/>
                  <a:pt x="4099185" y="3291508"/>
                  <a:pt x="4090403" y="3273946"/>
                </a:cubicBezTo>
                <a:cubicBezTo>
                  <a:pt x="4094794" y="3269554"/>
                  <a:pt x="4117295" y="3260773"/>
                  <a:pt x="4108515" y="3251993"/>
                </a:cubicBezTo>
                <a:close/>
                <a:moveTo>
                  <a:pt x="5037128" y="3238821"/>
                </a:moveTo>
                <a:cubicBezTo>
                  <a:pt x="4996516" y="3265713"/>
                  <a:pt x="4938340" y="3274494"/>
                  <a:pt x="4911447" y="3314559"/>
                </a:cubicBezTo>
                <a:cubicBezTo>
                  <a:pt x="4906508" y="3310168"/>
                  <a:pt x="4906508" y="3305777"/>
                  <a:pt x="4897727" y="3310168"/>
                </a:cubicBezTo>
                <a:cubicBezTo>
                  <a:pt x="4897727" y="3332669"/>
                  <a:pt x="4875774" y="3337060"/>
                  <a:pt x="4857113" y="3328828"/>
                </a:cubicBezTo>
                <a:cubicBezTo>
                  <a:pt x="4857113" y="3350781"/>
                  <a:pt x="4875225" y="3337609"/>
                  <a:pt x="4875225" y="3342000"/>
                </a:cubicBezTo>
                <a:cubicBezTo>
                  <a:pt x="4893336" y="3368344"/>
                  <a:pt x="4861503" y="3386455"/>
                  <a:pt x="4879615" y="3404017"/>
                </a:cubicBezTo>
                <a:cubicBezTo>
                  <a:pt x="4874676" y="3408408"/>
                  <a:pt x="4852173" y="3417189"/>
                  <a:pt x="4865894" y="3425971"/>
                </a:cubicBezTo>
                <a:cubicBezTo>
                  <a:pt x="4884007" y="3412250"/>
                  <a:pt x="4897177" y="3403469"/>
                  <a:pt x="4919680" y="3394688"/>
                </a:cubicBezTo>
                <a:cubicBezTo>
                  <a:pt x="4919680" y="3399078"/>
                  <a:pt x="4915288" y="3403469"/>
                  <a:pt x="4919680" y="3403469"/>
                </a:cubicBezTo>
                <a:cubicBezTo>
                  <a:pt x="4946571" y="3399078"/>
                  <a:pt x="4960292" y="3376577"/>
                  <a:pt x="4987185" y="3367795"/>
                </a:cubicBezTo>
                <a:cubicBezTo>
                  <a:pt x="4973464" y="3377125"/>
                  <a:pt x="4982245" y="3394688"/>
                  <a:pt x="4995966" y="3399078"/>
                </a:cubicBezTo>
                <a:cubicBezTo>
                  <a:pt x="5000357" y="3389747"/>
                  <a:pt x="5009139" y="3385357"/>
                  <a:pt x="5004749" y="3372186"/>
                </a:cubicBezTo>
                <a:cubicBezTo>
                  <a:pt x="4991575" y="3367795"/>
                  <a:pt x="4987185" y="3349683"/>
                  <a:pt x="4995966" y="3332122"/>
                </a:cubicBezTo>
                <a:cubicBezTo>
                  <a:pt x="4986637" y="3332122"/>
                  <a:pt x="4982245" y="3340903"/>
                  <a:pt x="4982245" y="3332122"/>
                </a:cubicBezTo>
                <a:cubicBezTo>
                  <a:pt x="4987185" y="3327731"/>
                  <a:pt x="4991575" y="3323341"/>
                  <a:pt x="4995966" y="3318949"/>
                </a:cubicBezTo>
                <a:lnTo>
                  <a:pt x="4996091" y="3318892"/>
                </a:lnTo>
                <a:lnTo>
                  <a:pt x="4996516" y="3319497"/>
                </a:lnTo>
                <a:lnTo>
                  <a:pt x="4996743" y="3318590"/>
                </a:lnTo>
                <a:lnTo>
                  <a:pt x="5026906" y="3304611"/>
                </a:lnTo>
                <a:cubicBezTo>
                  <a:pt x="5034247" y="3296860"/>
                  <a:pt x="5038774" y="3285746"/>
                  <a:pt x="5040970" y="3270104"/>
                </a:cubicBezTo>
                <a:cubicBezTo>
                  <a:pt x="5023407" y="3265713"/>
                  <a:pt x="5027798" y="3287666"/>
                  <a:pt x="5009686" y="3283276"/>
                </a:cubicBezTo>
                <a:cubicBezTo>
                  <a:pt x="5005296" y="3283276"/>
                  <a:pt x="5000906" y="3278885"/>
                  <a:pt x="5000906" y="3270104"/>
                </a:cubicBezTo>
                <a:cubicBezTo>
                  <a:pt x="5014626" y="3265713"/>
                  <a:pt x="5009686" y="3274494"/>
                  <a:pt x="5023407" y="3270104"/>
                </a:cubicBezTo>
                <a:cubicBezTo>
                  <a:pt x="5028348" y="3260773"/>
                  <a:pt x="5032738" y="3251993"/>
                  <a:pt x="5037128" y="3238821"/>
                </a:cubicBezTo>
                <a:close/>
                <a:moveTo>
                  <a:pt x="5032738" y="3216867"/>
                </a:moveTo>
                <a:cubicBezTo>
                  <a:pt x="5014626" y="3212477"/>
                  <a:pt x="5010236" y="3234430"/>
                  <a:pt x="5023956" y="3234430"/>
                </a:cubicBezTo>
                <a:cubicBezTo>
                  <a:pt x="5028348" y="3230039"/>
                  <a:pt x="5028348" y="3225649"/>
                  <a:pt x="5032738" y="3216867"/>
                </a:cubicBezTo>
                <a:close/>
                <a:moveTo>
                  <a:pt x="5171591" y="3212477"/>
                </a:moveTo>
                <a:cubicBezTo>
                  <a:pt x="5171591" y="3225649"/>
                  <a:pt x="5158419" y="3221258"/>
                  <a:pt x="5157870" y="3234430"/>
                </a:cubicBezTo>
                <a:cubicBezTo>
                  <a:pt x="5140308" y="3230039"/>
                  <a:pt x="5157870" y="3216867"/>
                  <a:pt x="5171591" y="3212477"/>
                </a:cubicBezTo>
                <a:close/>
                <a:moveTo>
                  <a:pt x="4107966" y="3212477"/>
                </a:moveTo>
                <a:cubicBezTo>
                  <a:pt x="4098635" y="3212477"/>
                  <a:pt x="4094245" y="3216867"/>
                  <a:pt x="4090403" y="3216867"/>
                </a:cubicBezTo>
                <a:cubicBezTo>
                  <a:pt x="4090403" y="3225649"/>
                  <a:pt x="4094794" y="3230039"/>
                  <a:pt x="4099185" y="3234430"/>
                </a:cubicBezTo>
                <a:cubicBezTo>
                  <a:pt x="4099185" y="3225649"/>
                  <a:pt x="4112356" y="3225649"/>
                  <a:pt x="4107966" y="3212477"/>
                </a:cubicBezTo>
                <a:close/>
                <a:moveTo>
                  <a:pt x="4264929" y="3208086"/>
                </a:moveTo>
                <a:cubicBezTo>
                  <a:pt x="4264929" y="3212477"/>
                  <a:pt x="4260538" y="3216867"/>
                  <a:pt x="4260538" y="3221258"/>
                </a:cubicBezTo>
                <a:lnTo>
                  <a:pt x="4278651" y="3221258"/>
                </a:lnTo>
                <a:cubicBezTo>
                  <a:pt x="4278651" y="3212477"/>
                  <a:pt x="4278651" y="3203696"/>
                  <a:pt x="4264929" y="3208086"/>
                </a:cubicBezTo>
                <a:close/>
                <a:moveTo>
                  <a:pt x="5445456" y="3203696"/>
                </a:moveTo>
                <a:cubicBezTo>
                  <a:pt x="5449846" y="3212477"/>
                  <a:pt x="5436674" y="3225649"/>
                  <a:pt x="5445456" y="3230039"/>
                </a:cubicBezTo>
                <a:cubicBezTo>
                  <a:pt x="5445456" y="3238821"/>
                  <a:pt x="5432284" y="3234430"/>
                  <a:pt x="5436674" y="3243212"/>
                </a:cubicBezTo>
                <a:cubicBezTo>
                  <a:pt x="5427344" y="3238821"/>
                  <a:pt x="5422954" y="3234430"/>
                  <a:pt x="5418563" y="3225649"/>
                </a:cubicBezTo>
                <a:cubicBezTo>
                  <a:pt x="5422954" y="3212477"/>
                  <a:pt x="5431734" y="3203696"/>
                  <a:pt x="5445456" y="3203696"/>
                </a:cubicBezTo>
                <a:close/>
                <a:moveTo>
                  <a:pt x="4592579" y="3203696"/>
                </a:moveTo>
                <a:cubicBezTo>
                  <a:pt x="4574469" y="3203696"/>
                  <a:pt x="4565687" y="3221258"/>
                  <a:pt x="4538794" y="3212477"/>
                </a:cubicBezTo>
                <a:cubicBezTo>
                  <a:pt x="4538794" y="3223454"/>
                  <a:pt x="4538794" y="3230039"/>
                  <a:pt x="4540440" y="3235596"/>
                </a:cubicBezTo>
                <a:lnTo>
                  <a:pt x="4551410" y="3251723"/>
                </a:lnTo>
                <a:lnTo>
                  <a:pt x="4549959" y="3252641"/>
                </a:lnTo>
                <a:lnTo>
                  <a:pt x="4540989" y="3253090"/>
                </a:lnTo>
                <a:cubicBezTo>
                  <a:pt x="4538794" y="3253639"/>
                  <a:pt x="4538794" y="3254737"/>
                  <a:pt x="4543184" y="3256932"/>
                </a:cubicBezTo>
                <a:lnTo>
                  <a:pt x="4549959" y="3252641"/>
                </a:lnTo>
                <a:lnTo>
                  <a:pt x="4551966" y="3252541"/>
                </a:lnTo>
                <a:lnTo>
                  <a:pt x="4551410" y="3251723"/>
                </a:lnTo>
                <a:lnTo>
                  <a:pt x="4592579" y="3225649"/>
                </a:lnTo>
                <a:cubicBezTo>
                  <a:pt x="4592579" y="3225649"/>
                  <a:pt x="4592579" y="3225649"/>
                  <a:pt x="4592579" y="3203696"/>
                </a:cubicBezTo>
                <a:close/>
                <a:moveTo>
                  <a:pt x="4790087" y="3192171"/>
                </a:moveTo>
                <a:cubicBezTo>
                  <a:pt x="4786177" y="3192720"/>
                  <a:pt x="4781649" y="3193817"/>
                  <a:pt x="4772594" y="3193817"/>
                </a:cubicBezTo>
                <a:cubicBezTo>
                  <a:pt x="4772594" y="3216319"/>
                  <a:pt x="4754483" y="3220709"/>
                  <a:pt x="4745702" y="3229490"/>
                </a:cubicBezTo>
                <a:cubicBezTo>
                  <a:pt x="4745702" y="3243212"/>
                  <a:pt x="4754483" y="3243212"/>
                  <a:pt x="4754483" y="3256383"/>
                </a:cubicBezTo>
                <a:cubicBezTo>
                  <a:pt x="4740762" y="3251993"/>
                  <a:pt x="4731982" y="3265164"/>
                  <a:pt x="4731982" y="3256383"/>
                </a:cubicBezTo>
                <a:cubicBezTo>
                  <a:pt x="4740762" y="3256383"/>
                  <a:pt x="4731982" y="3243212"/>
                  <a:pt x="4731982" y="3238821"/>
                </a:cubicBezTo>
                <a:cubicBezTo>
                  <a:pt x="4709479" y="3243760"/>
                  <a:pt x="4678196" y="3265713"/>
                  <a:pt x="4700699" y="3287118"/>
                </a:cubicBezTo>
                <a:cubicBezTo>
                  <a:pt x="4709479" y="3287118"/>
                  <a:pt x="4714419" y="3273946"/>
                  <a:pt x="4723200" y="3282727"/>
                </a:cubicBezTo>
                <a:cubicBezTo>
                  <a:pt x="4723200" y="3291508"/>
                  <a:pt x="4718809" y="3295899"/>
                  <a:pt x="4714419" y="3300290"/>
                </a:cubicBezTo>
                <a:cubicBezTo>
                  <a:pt x="4741312" y="3314010"/>
                  <a:pt x="4741312" y="3287118"/>
                  <a:pt x="4755032" y="3278336"/>
                </a:cubicBezTo>
                <a:cubicBezTo>
                  <a:pt x="4755032" y="3264616"/>
                  <a:pt x="4750093" y="3255835"/>
                  <a:pt x="4763814" y="3251444"/>
                </a:cubicBezTo>
                <a:cubicBezTo>
                  <a:pt x="4763814" y="3255835"/>
                  <a:pt x="4763814" y="3260225"/>
                  <a:pt x="4768204" y="3264616"/>
                </a:cubicBezTo>
                <a:cubicBezTo>
                  <a:pt x="4773143" y="3255835"/>
                  <a:pt x="4781925" y="3255835"/>
                  <a:pt x="4781925" y="3242662"/>
                </a:cubicBezTo>
                <a:cubicBezTo>
                  <a:pt x="4772594" y="3242662"/>
                  <a:pt x="4768204" y="3238271"/>
                  <a:pt x="4768204" y="3225099"/>
                </a:cubicBezTo>
                <a:cubicBezTo>
                  <a:pt x="4781375" y="3225099"/>
                  <a:pt x="4786315" y="3229490"/>
                  <a:pt x="4795097" y="3229490"/>
                </a:cubicBezTo>
                <a:cubicBezTo>
                  <a:pt x="4795097" y="3215770"/>
                  <a:pt x="4803877" y="3215770"/>
                  <a:pt x="4803877" y="3193817"/>
                </a:cubicBezTo>
                <a:cubicBezTo>
                  <a:pt x="4797291" y="3191622"/>
                  <a:pt x="4793997" y="3191622"/>
                  <a:pt x="4790087" y="3192171"/>
                </a:cubicBezTo>
                <a:close/>
                <a:moveTo>
                  <a:pt x="4350546" y="3185585"/>
                </a:moveTo>
                <a:cubicBezTo>
                  <a:pt x="4328045" y="3185585"/>
                  <a:pt x="4296213" y="3181194"/>
                  <a:pt x="4291823" y="3212477"/>
                </a:cubicBezTo>
                <a:cubicBezTo>
                  <a:pt x="4301152" y="3216867"/>
                  <a:pt x="4309933" y="3216867"/>
                  <a:pt x="4309933" y="3225649"/>
                </a:cubicBezTo>
                <a:cubicBezTo>
                  <a:pt x="4291823" y="3234430"/>
                  <a:pt x="4287431" y="3252541"/>
                  <a:pt x="4287431" y="3261322"/>
                </a:cubicBezTo>
                <a:cubicBezTo>
                  <a:pt x="4309933" y="3261322"/>
                  <a:pt x="4323654" y="3234430"/>
                  <a:pt x="4332435" y="3234430"/>
                </a:cubicBezTo>
                <a:cubicBezTo>
                  <a:pt x="4323654" y="3216867"/>
                  <a:pt x="4341766" y="3198757"/>
                  <a:pt x="4350546" y="3185585"/>
                </a:cubicBezTo>
                <a:close/>
                <a:moveTo>
                  <a:pt x="4678196" y="3168022"/>
                </a:moveTo>
                <a:cubicBezTo>
                  <a:pt x="4651304" y="3168022"/>
                  <a:pt x="4651304" y="3189975"/>
                  <a:pt x="4638132" y="3203696"/>
                </a:cubicBezTo>
                <a:cubicBezTo>
                  <a:pt x="4651304" y="3212477"/>
                  <a:pt x="4655694" y="3190525"/>
                  <a:pt x="4673806" y="3194914"/>
                </a:cubicBezTo>
                <a:cubicBezTo>
                  <a:pt x="4678196" y="3181194"/>
                  <a:pt x="4673806" y="3185585"/>
                  <a:pt x="4678196" y="3168022"/>
                </a:cubicBezTo>
                <a:close/>
                <a:moveTo>
                  <a:pt x="4511903" y="3141679"/>
                </a:moveTo>
                <a:cubicBezTo>
                  <a:pt x="4498730" y="3137288"/>
                  <a:pt x="4494339" y="3150460"/>
                  <a:pt x="4476228" y="3150460"/>
                </a:cubicBezTo>
                <a:cubicBezTo>
                  <a:pt x="4476228" y="3168022"/>
                  <a:pt x="4466899" y="3176803"/>
                  <a:pt x="4489948" y="3181743"/>
                </a:cubicBezTo>
                <a:cubicBezTo>
                  <a:pt x="4489948" y="3177352"/>
                  <a:pt x="4489948" y="3168571"/>
                  <a:pt x="4494339" y="3168571"/>
                </a:cubicBezTo>
                <a:cubicBezTo>
                  <a:pt x="4503121" y="3182291"/>
                  <a:pt x="4480619" y="3186681"/>
                  <a:pt x="4480619" y="3199854"/>
                </a:cubicBezTo>
                <a:cubicBezTo>
                  <a:pt x="4498181" y="3194914"/>
                  <a:pt x="4502572" y="3181743"/>
                  <a:pt x="4516293" y="3172961"/>
                </a:cubicBezTo>
                <a:cubicBezTo>
                  <a:pt x="4516293" y="3181743"/>
                  <a:pt x="4520683" y="3190525"/>
                  <a:pt x="4525075" y="3190525"/>
                </a:cubicBezTo>
                <a:cubicBezTo>
                  <a:pt x="4533855" y="3181743"/>
                  <a:pt x="4547576" y="3186134"/>
                  <a:pt x="4547576" y="3168571"/>
                </a:cubicBezTo>
                <a:cubicBezTo>
                  <a:pt x="4534404" y="3159241"/>
                  <a:pt x="4511903" y="3163632"/>
                  <a:pt x="4511903" y="3141679"/>
                </a:cubicBezTo>
                <a:close/>
                <a:moveTo>
                  <a:pt x="4785766" y="3132348"/>
                </a:moveTo>
                <a:cubicBezTo>
                  <a:pt x="4758874" y="3132348"/>
                  <a:pt x="4740762" y="3145520"/>
                  <a:pt x="4736372" y="3163632"/>
                </a:cubicBezTo>
                <a:cubicBezTo>
                  <a:pt x="4745702" y="3168022"/>
                  <a:pt x="4758874" y="3168022"/>
                  <a:pt x="4754483" y="3185585"/>
                </a:cubicBezTo>
                <a:cubicBezTo>
                  <a:pt x="4772594" y="3185585"/>
                  <a:pt x="4790705" y="3181194"/>
                  <a:pt x="4799487" y="3163632"/>
                </a:cubicBezTo>
                <a:cubicBezTo>
                  <a:pt x="4785766" y="3154302"/>
                  <a:pt x="4799487" y="3141130"/>
                  <a:pt x="4785766" y="3132348"/>
                </a:cubicBezTo>
                <a:close/>
                <a:moveTo>
                  <a:pt x="4691368" y="3097224"/>
                </a:moveTo>
                <a:cubicBezTo>
                  <a:pt x="4682587" y="3127957"/>
                  <a:pt x="4655694" y="3137288"/>
                  <a:pt x="4641974" y="3154849"/>
                </a:cubicBezTo>
                <a:cubicBezTo>
                  <a:pt x="4655146" y="3150460"/>
                  <a:pt x="4655146" y="3159241"/>
                  <a:pt x="4668866" y="3159241"/>
                </a:cubicBezTo>
                <a:cubicBezTo>
                  <a:pt x="4678196" y="3136739"/>
                  <a:pt x="4709479" y="3136739"/>
                  <a:pt x="4713871" y="3110396"/>
                </a:cubicBezTo>
                <a:cubicBezTo>
                  <a:pt x="4695759" y="3119176"/>
                  <a:pt x="4705089" y="3097224"/>
                  <a:pt x="4691368" y="3097224"/>
                </a:cubicBezTo>
                <a:close/>
                <a:moveTo>
                  <a:pt x="4294737" y="3093107"/>
                </a:moveTo>
                <a:cubicBezTo>
                  <a:pt x="4275701" y="3091460"/>
                  <a:pt x="4249563" y="3097224"/>
                  <a:pt x="4256148" y="3110396"/>
                </a:cubicBezTo>
                <a:cubicBezTo>
                  <a:pt x="4256148" y="3106005"/>
                  <a:pt x="4260538" y="3110396"/>
                  <a:pt x="4260538" y="3119176"/>
                </a:cubicBezTo>
                <a:cubicBezTo>
                  <a:pt x="4283041" y="3119176"/>
                  <a:pt x="4296213" y="3110396"/>
                  <a:pt x="4309933" y="3097224"/>
                </a:cubicBezTo>
                <a:cubicBezTo>
                  <a:pt x="4306640" y="3095028"/>
                  <a:pt x="4301084" y="3093656"/>
                  <a:pt x="4294737" y="3093107"/>
                </a:cubicBezTo>
                <a:close/>
                <a:moveTo>
                  <a:pt x="4952060" y="3043438"/>
                </a:moveTo>
                <a:cubicBezTo>
                  <a:pt x="4942730" y="3052219"/>
                  <a:pt x="4929558" y="3070332"/>
                  <a:pt x="4938340" y="3079112"/>
                </a:cubicBezTo>
                <a:cubicBezTo>
                  <a:pt x="4952060" y="3074172"/>
                  <a:pt x="4960841" y="3065391"/>
                  <a:pt x="4960841" y="3052219"/>
                </a:cubicBezTo>
                <a:cubicBezTo>
                  <a:pt x="4956451" y="3052219"/>
                  <a:pt x="4956451" y="3047829"/>
                  <a:pt x="4952060" y="3043438"/>
                </a:cubicBezTo>
                <a:close/>
                <a:moveTo>
                  <a:pt x="4718809" y="3042890"/>
                </a:moveTo>
                <a:cubicBezTo>
                  <a:pt x="4682587" y="3047280"/>
                  <a:pt x="4660085" y="3100517"/>
                  <a:pt x="4624412" y="3078563"/>
                </a:cubicBezTo>
                <a:cubicBezTo>
                  <a:pt x="4606848" y="3078563"/>
                  <a:pt x="4606848" y="3091735"/>
                  <a:pt x="4593129" y="3082954"/>
                </a:cubicBezTo>
                <a:cubicBezTo>
                  <a:pt x="4593129" y="3074172"/>
                  <a:pt x="4606848" y="3065391"/>
                  <a:pt x="4593129" y="3061001"/>
                </a:cubicBezTo>
                <a:cubicBezTo>
                  <a:pt x="4593129" y="3065391"/>
                  <a:pt x="4583798" y="3065391"/>
                  <a:pt x="4575018" y="3065391"/>
                </a:cubicBezTo>
                <a:cubicBezTo>
                  <a:pt x="4596970" y="3096126"/>
                  <a:pt x="4565687" y="3101065"/>
                  <a:pt x="4561296" y="3123019"/>
                </a:cubicBezTo>
                <a:cubicBezTo>
                  <a:pt x="4570626" y="3127410"/>
                  <a:pt x="4575018" y="3109846"/>
                  <a:pt x="4579408" y="3123019"/>
                </a:cubicBezTo>
                <a:cubicBezTo>
                  <a:pt x="4570626" y="3132348"/>
                  <a:pt x="4552515" y="3127410"/>
                  <a:pt x="4556906" y="3154302"/>
                </a:cubicBezTo>
                <a:cubicBezTo>
                  <a:pt x="4579408" y="3144971"/>
                  <a:pt x="4556906" y="3154302"/>
                  <a:pt x="4561296" y="3171865"/>
                </a:cubicBezTo>
                <a:cubicBezTo>
                  <a:pt x="4597519" y="3171865"/>
                  <a:pt x="4588737" y="3123019"/>
                  <a:pt x="4624412" y="3123019"/>
                </a:cubicBezTo>
                <a:cubicBezTo>
                  <a:pt x="4637584" y="3127957"/>
                  <a:pt x="4615081" y="3141130"/>
                  <a:pt x="4628803" y="3149911"/>
                </a:cubicBezTo>
                <a:cubicBezTo>
                  <a:pt x="4669416" y="3141130"/>
                  <a:pt x="4665024" y="3087344"/>
                  <a:pt x="4700699" y="3069782"/>
                </a:cubicBezTo>
                <a:cubicBezTo>
                  <a:pt x="4700699" y="3083502"/>
                  <a:pt x="4682587" y="3079112"/>
                  <a:pt x="4686978" y="3096674"/>
                </a:cubicBezTo>
                <a:cubicBezTo>
                  <a:pt x="4700150" y="3092284"/>
                  <a:pt x="4700150" y="3101065"/>
                  <a:pt x="4713871" y="3096674"/>
                </a:cubicBezTo>
                <a:cubicBezTo>
                  <a:pt x="4727590" y="3074721"/>
                  <a:pt x="4705089" y="3065941"/>
                  <a:pt x="4718809" y="3042890"/>
                </a:cubicBezTo>
                <a:close/>
                <a:moveTo>
                  <a:pt x="5228026" y="3025396"/>
                </a:moveTo>
                <a:cubicBezTo>
                  <a:pt x="5241738" y="3022309"/>
                  <a:pt x="5245957" y="3034657"/>
                  <a:pt x="5212204" y="3034657"/>
                </a:cubicBezTo>
                <a:cubicBezTo>
                  <a:pt x="5217830" y="3029169"/>
                  <a:pt x="5223455" y="3026425"/>
                  <a:pt x="5228026" y="3025396"/>
                </a:cubicBezTo>
                <a:close/>
                <a:moveTo>
                  <a:pt x="4780346" y="2968249"/>
                </a:moveTo>
                <a:cubicBezTo>
                  <a:pt x="4777533" y="2970444"/>
                  <a:pt x="4776435" y="2974835"/>
                  <a:pt x="4776435" y="2981421"/>
                </a:cubicBezTo>
                <a:cubicBezTo>
                  <a:pt x="4781375" y="2981421"/>
                  <a:pt x="4781375" y="2985813"/>
                  <a:pt x="4790156" y="2981421"/>
                </a:cubicBezTo>
                <a:cubicBezTo>
                  <a:pt x="4790156" y="2977030"/>
                  <a:pt x="4794547" y="2977030"/>
                  <a:pt x="4794547" y="2968249"/>
                </a:cubicBezTo>
                <a:cubicBezTo>
                  <a:pt x="4787687" y="2966053"/>
                  <a:pt x="4783159" y="2966053"/>
                  <a:pt x="4780346" y="2968249"/>
                </a:cubicBezTo>
                <a:close/>
                <a:moveTo>
                  <a:pt x="5360387" y="2950137"/>
                </a:moveTo>
                <a:cubicBezTo>
                  <a:pt x="5364778" y="2954528"/>
                  <a:pt x="5369168" y="2954528"/>
                  <a:pt x="5369168" y="2950137"/>
                </a:cubicBezTo>
                <a:cubicBezTo>
                  <a:pt x="5382889" y="2954528"/>
                  <a:pt x="5364778" y="2958919"/>
                  <a:pt x="5369717" y="2972091"/>
                </a:cubicBezTo>
                <a:cubicBezTo>
                  <a:pt x="5351605" y="2967701"/>
                  <a:pt x="5351605" y="2989654"/>
                  <a:pt x="5329104" y="2980872"/>
                </a:cubicBezTo>
                <a:cubicBezTo>
                  <a:pt x="5329104" y="2976482"/>
                  <a:pt x="5333494" y="2972091"/>
                  <a:pt x="5333494" y="2967701"/>
                </a:cubicBezTo>
                <a:cubicBezTo>
                  <a:pt x="5346667" y="2967701"/>
                  <a:pt x="5360387" y="2963310"/>
                  <a:pt x="5360387" y="2950137"/>
                </a:cubicBezTo>
                <a:close/>
                <a:moveTo>
                  <a:pt x="5279161" y="2946296"/>
                </a:moveTo>
                <a:cubicBezTo>
                  <a:pt x="5265989" y="2950686"/>
                  <a:pt x="5247878" y="2950686"/>
                  <a:pt x="5247878" y="2968249"/>
                </a:cubicBezTo>
                <a:cubicBezTo>
                  <a:pt x="5257207" y="2972639"/>
                  <a:pt x="5265989" y="2972639"/>
                  <a:pt x="5274771" y="2973188"/>
                </a:cubicBezTo>
                <a:cubicBezTo>
                  <a:pt x="5274771" y="2959468"/>
                  <a:pt x="5279161" y="2959468"/>
                  <a:pt x="5279161" y="2946296"/>
                </a:cubicBezTo>
                <a:close/>
                <a:moveTo>
                  <a:pt x="5140308" y="2936966"/>
                </a:moveTo>
                <a:cubicBezTo>
                  <a:pt x="5131526" y="2945747"/>
                  <a:pt x="5122196" y="2936966"/>
                  <a:pt x="5113415" y="2945747"/>
                </a:cubicBezTo>
                <a:cubicBezTo>
                  <a:pt x="5113415" y="2955077"/>
                  <a:pt x="5122196" y="2963858"/>
                  <a:pt x="5117806" y="2977030"/>
                </a:cubicBezTo>
                <a:cubicBezTo>
                  <a:pt x="5135916" y="2972639"/>
                  <a:pt x="5140308" y="2941357"/>
                  <a:pt x="5140308" y="2936966"/>
                </a:cubicBezTo>
                <a:close/>
                <a:moveTo>
                  <a:pt x="5288490" y="2927636"/>
                </a:moveTo>
                <a:cubicBezTo>
                  <a:pt x="5288490" y="2945747"/>
                  <a:pt x="5288490" y="2954528"/>
                  <a:pt x="5284100" y="2967701"/>
                </a:cubicBezTo>
                <a:cubicBezTo>
                  <a:pt x="5284100" y="2967701"/>
                  <a:pt x="5288490" y="2972091"/>
                  <a:pt x="5288490" y="2976482"/>
                </a:cubicBezTo>
                <a:cubicBezTo>
                  <a:pt x="5306053" y="2972091"/>
                  <a:pt x="5315383" y="2967701"/>
                  <a:pt x="5324165" y="2954528"/>
                </a:cubicBezTo>
                <a:cubicBezTo>
                  <a:pt x="5324165" y="2972639"/>
                  <a:pt x="5292882" y="2994593"/>
                  <a:pt x="5265989" y="3002825"/>
                </a:cubicBezTo>
                <a:cubicBezTo>
                  <a:pt x="5265989" y="3002825"/>
                  <a:pt x="5265989" y="3002825"/>
                  <a:pt x="5265989" y="2980872"/>
                </a:cubicBezTo>
                <a:cubicBezTo>
                  <a:pt x="5256659" y="2976482"/>
                  <a:pt x="5229767" y="2985263"/>
                  <a:pt x="5225376" y="2972091"/>
                </a:cubicBezTo>
                <a:cubicBezTo>
                  <a:pt x="5243487" y="2954528"/>
                  <a:pt x="5261599" y="2936417"/>
                  <a:pt x="5288490" y="2927636"/>
                </a:cubicBezTo>
                <a:close/>
                <a:moveTo>
                  <a:pt x="884708" y="2892511"/>
                </a:moveTo>
                <a:cubicBezTo>
                  <a:pt x="898429" y="2888121"/>
                  <a:pt x="898429" y="2896902"/>
                  <a:pt x="907210" y="2901292"/>
                </a:cubicBezTo>
                <a:cubicBezTo>
                  <a:pt x="902820" y="2910073"/>
                  <a:pt x="880318" y="2896902"/>
                  <a:pt x="880318" y="2914464"/>
                </a:cubicBezTo>
                <a:cubicBezTo>
                  <a:pt x="875927" y="2914464"/>
                  <a:pt x="884708" y="2896902"/>
                  <a:pt x="884708" y="2892511"/>
                </a:cubicBezTo>
                <a:close/>
                <a:moveTo>
                  <a:pt x="5351058" y="2888121"/>
                </a:moveTo>
                <a:cubicBezTo>
                  <a:pt x="5355997" y="2892511"/>
                  <a:pt x="5364778" y="2896902"/>
                  <a:pt x="5364778" y="2910073"/>
                </a:cubicBezTo>
                <a:cubicBezTo>
                  <a:pt x="5342276" y="2905682"/>
                  <a:pt x="5355997" y="2941357"/>
                  <a:pt x="5332946" y="2936966"/>
                </a:cubicBezTo>
                <a:cubicBezTo>
                  <a:pt x="5332946" y="2923245"/>
                  <a:pt x="5324165" y="2918854"/>
                  <a:pt x="5328556" y="2905682"/>
                </a:cubicBezTo>
                <a:cubicBezTo>
                  <a:pt x="5337336" y="2901292"/>
                  <a:pt x="5346667" y="2896902"/>
                  <a:pt x="5351058" y="2888121"/>
                </a:cubicBezTo>
                <a:close/>
                <a:moveTo>
                  <a:pt x="4933950" y="2865618"/>
                </a:moveTo>
                <a:cubicBezTo>
                  <a:pt x="4929558" y="2874949"/>
                  <a:pt x="4929558" y="2883730"/>
                  <a:pt x="4929558" y="2896902"/>
                </a:cubicBezTo>
                <a:cubicBezTo>
                  <a:pt x="4942730" y="2892511"/>
                  <a:pt x="4956451" y="2888121"/>
                  <a:pt x="4956451" y="2870009"/>
                </a:cubicBezTo>
                <a:cubicBezTo>
                  <a:pt x="4947670" y="2874399"/>
                  <a:pt x="4947670" y="2865618"/>
                  <a:pt x="4933950" y="2865618"/>
                </a:cubicBezTo>
                <a:close/>
                <a:moveTo>
                  <a:pt x="5216595" y="2861228"/>
                </a:moveTo>
                <a:cubicBezTo>
                  <a:pt x="5229767" y="2866168"/>
                  <a:pt x="5229767" y="2874949"/>
                  <a:pt x="5225376" y="2888121"/>
                </a:cubicBezTo>
                <a:cubicBezTo>
                  <a:pt x="5216595" y="2883730"/>
                  <a:pt x="5207813" y="2870009"/>
                  <a:pt x="5216595" y="2861228"/>
                </a:cubicBezTo>
                <a:close/>
                <a:moveTo>
                  <a:pt x="5149913" y="2856288"/>
                </a:moveTo>
                <a:cubicBezTo>
                  <a:pt x="5154989" y="2855739"/>
                  <a:pt x="5160614" y="2856837"/>
                  <a:pt x="5162809" y="2861228"/>
                </a:cubicBezTo>
                <a:cubicBezTo>
                  <a:pt x="5162809" y="2865618"/>
                  <a:pt x="5154029" y="2865618"/>
                  <a:pt x="5154029" y="2874399"/>
                </a:cubicBezTo>
                <a:cubicBezTo>
                  <a:pt x="5140308" y="2878790"/>
                  <a:pt x="5144698" y="2865618"/>
                  <a:pt x="5140308" y="2861228"/>
                </a:cubicBezTo>
                <a:cubicBezTo>
                  <a:pt x="5140308" y="2859033"/>
                  <a:pt x="5144836" y="2856837"/>
                  <a:pt x="5149913" y="2856288"/>
                </a:cubicBezTo>
                <a:close/>
                <a:moveTo>
                  <a:pt x="426987" y="2830494"/>
                </a:moveTo>
                <a:cubicBezTo>
                  <a:pt x="431378" y="2834885"/>
                  <a:pt x="440159" y="2843666"/>
                  <a:pt x="453880" y="2839275"/>
                </a:cubicBezTo>
                <a:cubicBezTo>
                  <a:pt x="445098" y="2883730"/>
                  <a:pt x="404485" y="2870558"/>
                  <a:pt x="381983" y="2883730"/>
                </a:cubicBezTo>
                <a:cubicBezTo>
                  <a:pt x="386374" y="2870009"/>
                  <a:pt x="404485" y="2870009"/>
                  <a:pt x="418206" y="2861777"/>
                </a:cubicBezTo>
                <a:cubicBezTo>
                  <a:pt x="413266" y="2848057"/>
                  <a:pt x="422597" y="2839275"/>
                  <a:pt x="426987" y="2830494"/>
                </a:cubicBezTo>
                <a:close/>
                <a:moveTo>
                  <a:pt x="557129" y="2761342"/>
                </a:moveTo>
                <a:cubicBezTo>
                  <a:pt x="562136" y="2760793"/>
                  <a:pt x="567761" y="2761890"/>
                  <a:pt x="574622" y="2764085"/>
                </a:cubicBezTo>
                <a:cubicBezTo>
                  <a:pt x="574622" y="2772867"/>
                  <a:pt x="570232" y="2777257"/>
                  <a:pt x="565841" y="2781648"/>
                </a:cubicBezTo>
                <a:cubicBezTo>
                  <a:pt x="552669" y="2781648"/>
                  <a:pt x="557059" y="2767927"/>
                  <a:pt x="543338" y="2768476"/>
                </a:cubicBezTo>
                <a:cubicBezTo>
                  <a:pt x="547729" y="2764085"/>
                  <a:pt x="552120" y="2761890"/>
                  <a:pt x="557129" y="2761342"/>
                </a:cubicBezTo>
                <a:close/>
                <a:moveTo>
                  <a:pt x="506242" y="2743573"/>
                </a:moveTo>
                <a:cubicBezTo>
                  <a:pt x="514216" y="2747072"/>
                  <a:pt x="523581" y="2763536"/>
                  <a:pt x="530167" y="2750365"/>
                </a:cubicBezTo>
                <a:cubicBezTo>
                  <a:pt x="552669" y="2767927"/>
                  <a:pt x="512055" y="2786039"/>
                  <a:pt x="534558" y="2799211"/>
                </a:cubicBezTo>
                <a:cubicBezTo>
                  <a:pt x="520837" y="2816774"/>
                  <a:pt x="489554" y="2821164"/>
                  <a:pt x="471991" y="2834335"/>
                </a:cubicBezTo>
                <a:cubicBezTo>
                  <a:pt x="476381" y="2816774"/>
                  <a:pt x="494493" y="2794271"/>
                  <a:pt x="490102" y="2781100"/>
                </a:cubicBezTo>
                <a:cubicBezTo>
                  <a:pt x="490102" y="2767927"/>
                  <a:pt x="508213" y="2772319"/>
                  <a:pt x="512604" y="2763538"/>
                </a:cubicBezTo>
                <a:cubicBezTo>
                  <a:pt x="512604" y="2754755"/>
                  <a:pt x="507665" y="2750365"/>
                  <a:pt x="498884" y="2745974"/>
                </a:cubicBezTo>
                <a:cubicBezTo>
                  <a:pt x="501079" y="2742682"/>
                  <a:pt x="503583" y="2742407"/>
                  <a:pt x="506242" y="2743573"/>
                </a:cubicBezTo>
                <a:close/>
                <a:moveTo>
                  <a:pt x="588342" y="2714691"/>
                </a:moveTo>
                <a:cubicBezTo>
                  <a:pt x="602063" y="2710301"/>
                  <a:pt x="592733" y="2727863"/>
                  <a:pt x="606454" y="2723473"/>
                </a:cubicBezTo>
                <a:cubicBezTo>
                  <a:pt x="606454" y="2736645"/>
                  <a:pt x="588342" y="2732254"/>
                  <a:pt x="579561" y="2732254"/>
                </a:cubicBezTo>
                <a:cubicBezTo>
                  <a:pt x="579561" y="2723473"/>
                  <a:pt x="588342" y="2723473"/>
                  <a:pt x="588342" y="2714691"/>
                </a:cubicBezTo>
                <a:close/>
                <a:moveTo>
                  <a:pt x="934102" y="2710301"/>
                </a:moveTo>
                <a:cubicBezTo>
                  <a:pt x="979107" y="2705910"/>
                  <a:pt x="997217" y="2723473"/>
                  <a:pt x="1028501" y="2714691"/>
                </a:cubicBezTo>
                <a:cubicBezTo>
                  <a:pt x="1019171" y="2737193"/>
                  <a:pt x="1001608" y="2754755"/>
                  <a:pt x="965386" y="2750365"/>
                </a:cubicBezTo>
                <a:cubicBezTo>
                  <a:pt x="952215" y="2741584"/>
                  <a:pt x="938493" y="2727863"/>
                  <a:pt x="934102" y="2710301"/>
                </a:cubicBezTo>
                <a:close/>
                <a:moveTo>
                  <a:pt x="5261599" y="2705910"/>
                </a:moveTo>
                <a:cubicBezTo>
                  <a:pt x="5275319" y="2705910"/>
                  <a:pt x="5275319" y="2714691"/>
                  <a:pt x="5275319" y="2723473"/>
                </a:cubicBezTo>
                <a:cubicBezTo>
                  <a:pt x="5266538" y="2723473"/>
                  <a:pt x="5261599" y="2736645"/>
                  <a:pt x="5252817" y="2727863"/>
                </a:cubicBezTo>
                <a:cubicBezTo>
                  <a:pt x="5257207" y="2719082"/>
                  <a:pt x="5261599" y="2714691"/>
                  <a:pt x="5261599" y="2705910"/>
                </a:cubicBezTo>
                <a:close/>
                <a:moveTo>
                  <a:pt x="5315383" y="2674627"/>
                </a:moveTo>
                <a:cubicBezTo>
                  <a:pt x="5315383" y="2692738"/>
                  <a:pt x="5302211" y="2705910"/>
                  <a:pt x="5292882" y="2719082"/>
                </a:cubicBezTo>
                <a:cubicBezTo>
                  <a:pt x="5284100" y="2709751"/>
                  <a:pt x="5279710" y="2696580"/>
                  <a:pt x="5284100" y="2687799"/>
                </a:cubicBezTo>
                <a:cubicBezTo>
                  <a:pt x="5292882" y="2683408"/>
                  <a:pt x="5306602" y="2679018"/>
                  <a:pt x="5315383" y="2674627"/>
                </a:cubicBezTo>
                <a:close/>
                <a:moveTo>
                  <a:pt x="471991" y="2665846"/>
                </a:moveTo>
                <a:cubicBezTo>
                  <a:pt x="462661" y="2683408"/>
                  <a:pt x="449489" y="2705910"/>
                  <a:pt x="426987" y="2710301"/>
                </a:cubicBezTo>
                <a:cubicBezTo>
                  <a:pt x="431378" y="2688347"/>
                  <a:pt x="444550" y="2665846"/>
                  <a:pt x="471991" y="2665846"/>
                </a:cubicBezTo>
                <a:close/>
                <a:moveTo>
                  <a:pt x="5203423" y="2638954"/>
                </a:moveTo>
                <a:cubicBezTo>
                  <a:pt x="5220985" y="2657065"/>
                  <a:pt x="5171591" y="2679018"/>
                  <a:pt x="5149638" y="2683408"/>
                </a:cubicBezTo>
                <a:cubicBezTo>
                  <a:pt x="5149638" y="2652126"/>
                  <a:pt x="5180921" y="2652126"/>
                  <a:pt x="5203423" y="2638954"/>
                </a:cubicBezTo>
                <a:close/>
                <a:moveTo>
                  <a:pt x="595202" y="2616451"/>
                </a:moveTo>
                <a:cubicBezTo>
                  <a:pt x="600828" y="2615902"/>
                  <a:pt x="606454" y="2617000"/>
                  <a:pt x="610844" y="2621391"/>
                </a:cubicBezTo>
                <a:cubicBezTo>
                  <a:pt x="606454" y="2621391"/>
                  <a:pt x="575170" y="2634563"/>
                  <a:pt x="579561" y="2621391"/>
                </a:cubicBezTo>
                <a:cubicBezTo>
                  <a:pt x="583952" y="2619196"/>
                  <a:pt x="589577" y="2617000"/>
                  <a:pt x="595202" y="2616451"/>
                </a:cubicBezTo>
                <a:close/>
                <a:moveTo>
                  <a:pt x="727745" y="2599438"/>
                </a:moveTo>
                <a:cubicBezTo>
                  <a:pt x="727745" y="2617000"/>
                  <a:pt x="705242" y="2634563"/>
                  <a:pt x="687131" y="2625782"/>
                </a:cubicBezTo>
                <a:cubicBezTo>
                  <a:pt x="682741" y="2625782"/>
                  <a:pt x="682741" y="2630173"/>
                  <a:pt x="678350" y="2630173"/>
                </a:cubicBezTo>
                <a:cubicBezTo>
                  <a:pt x="673960" y="2648283"/>
                  <a:pt x="682741" y="2657065"/>
                  <a:pt x="682741" y="2670237"/>
                </a:cubicBezTo>
                <a:cubicBezTo>
                  <a:pt x="673960" y="2674627"/>
                  <a:pt x="655848" y="2674627"/>
                  <a:pt x="651458" y="2687799"/>
                </a:cubicBezTo>
                <a:cubicBezTo>
                  <a:pt x="642127" y="2683408"/>
                  <a:pt x="660239" y="2674627"/>
                  <a:pt x="660239" y="2665846"/>
                </a:cubicBezTo>
                <a:cubicBezTo>
                  <a:pt x="651458" y="2652674"/>
                  <a:pt x="647067" y="2657065"/>
                  <a:pt x="633347" y="2657065"/>
                </a:cubicBezTo>
                <a:cubicBezTo>
                  <a:pt x="655848" y="2630722"/>
                  <a:pt x="687131" y="2608218"/>
                  <a:pt x="727745" y="2599438"/>
                </a:cubicBezTo>
                <a:close/>
                <a:moveTo>
                  <a:pt x="4965231" y="2568155"/>
                </a:moveTo>
                <a:cubicBezTo>
                  <a:pt x="4933950" y="2563764"/>
                  <a:pt x="4893336" y="2581326"/>
                  <a:pt x="4893336" y="2621391"/>
                </a:cubicBezTo>
                <a:cubicBezTo>
                  <a:pt x="4924619" y="2612610"/>
                  <a:pt x="4952060" y="2594498"/>
                  <a:pt x="4965231" y="2568155"/>
                </a:cubicBezTo>
                <a:close/>
                <a:moveTo>
                  <a:pt x="5185311" y="2545652"/>
                </a:moveTo>
                <a:cubicBezTo>
                  <a:pt x="5167201" y="2541262"/>
                  <a:pt x="5153479" y="2568155"/>
                  <a:pt x="5167201" y="2572545"/>
                </a:cubicBezTo>
                <a:cubicBezTo>
                  <a:pt x="5171591" y="2563764"/>
                  <a:pt x="5185311" y="2559373"/>
                  <a:pt x="5185311" y="2545652"/>
                </a:cubicBezTo>
                <a:close/>
                <a:moveTo>
                  <a:pt x="687680" y="2528090"/>
                </a:moveTo>
                <a:cubicBezTo>
                  <a:pt x="682741" y="2559373"/>
                  <a:pt x="651458" y="2568155"/>
                  <a:pt x="624565" y="2576936"/>
                </a:cubicBezTo>
                <a:cubicBezTo>
                  <a:pt x="651458" y="2568155"/>
                  <a:pt x="651458" y="2528090"/>
                  <a:pt x="687680" y="2528090"/>
                </a:cubicBezTo>
                <a:close/>
                <a:moveTo>
                  <a:pt x="597123" y="2528090"/>
                </a:moveTo>
                <a:cubicBezTo>
                  <a:pt x="592733" y="2541262"/>
                  <a:pt x="579561" y="2545652"/>
                  <a:pt x="574622" y="2554983"/>
                </a:cubicBezTo>
                <a:cubicBezTo>
                  <a:pt x="565841" y="2545652"/>
                  <a:pt x="583402" y="2528090"/>
                  <a:pt x="597123" y="2528090"/>
                </a:cubicBezTo>
                <a:close/>
                <a:moveTo>
                  <a:pt x="4938340" y="2519309"/>
                </a:moveTo>
                <a:cubicBezTo>
                  <a:pt x="4924619" y="2519309"/>
                  <a:pt x="4920228" y="2532481"/>
                  <a:pt x="4915838" y="2536871"/>
                </a:cubicBezTo>
                <a:cubicBezTo>
                  <a:pt x="4929558" y="2536871"/>
                  <a:pt x="4938340" y="2532481"/>
                  <a:pt x="4938340" y="2519309"/>
                </a:cubicBezTo>
                <a:close/>
                <a:moveTo>
                  <a:pt x="4574469" y="2466074"/>
                </a:moveTo>
                <a:cubicBezTo>
                  <a:pt x="4561296" y="2479245"/>
                  <a:pt x="4534404" y="2474854"/>
                  <a:pt x="4525075" y="2496807"/>
                </a:cubicBezTo>
                <a:cubicBezTo>
                  <a:pt x="4533855" y="2492417"/>
                  <a:pt x="4547576" y="2492417"/>
                  <a:pt x="4551966" y="2488026"/>
                </a:cubicBezTo>
                <a:cubicBezTo>
                  <a:pt x="4538794" y="2479245"/>
                  <a:pt x="4578859" y="2483636"/>
                  <a:pt x="4574469" y="2466074"/>
                </a:cubicBezTo>
                <a:close/>
                <a:moveTo>
                  <a:pt x="5166017" y="2431780"/>
                </a:moveTo>
                <a:cubicBezTo>
                  <a:pt x="5137049" y="2432629"/>
                  <a:pt x="5106692" y="2455783"/>
                  <a:pt x="5086523" y="2479245"/>
                </a:cubicBezTo>
                <a:cubicBezTo>
                  <a:pt x="5072801" y="2479245"/>
                  <a:pt x="5082132" y="2461682"/>
                  <a:pt x="5068411" y="2466074"/>
                </a:cubicBezTo>
                <a:cubicBezTo>
                  <a:pt x="5050849" y="2470464"/>
                  <a:pt x="5055239" y="2492417"/>
                  <a:pt x="5032738" y="2488026"/>
                </a:cubicBezTo>
                <a:cubicBezTo>
                  <a:pt x="5028348" y="2518760"/>
                  <a:pt x="5005845" y="2528090"/>
                  <a:pt x="4987734" y="2545652"/>
                </a:cubicBezTo>
                <a:cubicBezTo>
                  <a:pt x="5000906" y="2558825"/>
                  <a:pt x="5009686" y="2536871"/>
                  <a:pt x="5023407" y="2536871"/>
                </a:cubicBezTo>
                <a:cubicBezTo>
                  <a:pt x="5014626" y="2546202"/>
                  <a:pt x="5023407" y="2554983"/>
                  <a:pt x="5023407" y="2568155"/>
                </a:cubicBezTo>
                <a:cubicBezTo>
                  <a:pt x="5082132" y="2559373"/>
                  <a:pt x="5167201" y="2541811"/>
                  <a:pt x="5167201" y="2461682"/>
                </a:cubicBezTo>
                <a:cubicBezTo>
                  <a:pt x="5180921" y="2461682"/>
                  <a:pt x="5185311" y="2443571"/>
                  <a:pt x="5194092" y="2439180"/>
                </a:cubicBezTo>
                <a:cubicBezTo>
                  <a:pt x="5185175" y="2433692"/>
                  <a:pt x="5175673" y="2431497"/>
                  <a:pt x="5166017" y="2431780"/>
                </a:cubicBezTo>
                <a:close/>
                <a:moveTo>
                  <a:pt x="4270957" y="2408901"/>
                </a:moveTo>
                <a:cubicBezTo>
                  <a:pt x="4265993" y="2407589"/>
                  <a:pt x="4256011" y="2412837"/>
                  <a:pt x="4255600" y="2412837"/>
                </a:cubicBezTo>
                <a:cubicBezTo>
                  <a:pt x="4246818" y="2426009"/>
                  <a:pt x="4282493" y="2426009"/>
                  <a:pt x="4273711" y="2412837"/>
                </a:cubicBezTo>
                <a:cubicBezTo>
                  <a:pt x="4273711" y="2410504"/>
                  <a:pt x="4272613" y="2409338"/>
                  <a:pt x="4270957" y="2408901"/>
                </a:cubicBezTo>
                <a:close/>
                <a:moveTo>
                  <a:pt x="633347" y="2404055"/>
                </a:moveTo>
                <a:cubicBezTo>
                  <a:pt x="642127" y="2404055"/>
                  <a:pt x="637736" y="2417227"/>
                  <a:pt x="642127" y="2417227"/>
                </a:cubicBezTo>
                <a:cubicBezTo>
                  <a:pt x="642127" y="2430398"/>
                  <a:pt x="610844" y="2430398"/>
                  <a:pt x="619626" y="2408446"/>
                </a:cubicBezTo>
                <a:cubicBezTo>
                  <a:pt x="624565" y="2408446"/>
                  <a:pt x="628956" y="2408446"/>
                  <a:pt x="633347" y="2404055"/>
                </a:cubicBezTo>
                <a:close/>
                <a:moveTo>
                  <a:pt x="5292882" y="2403507"/>
                </a:moveTo>
                <a:cubicBezTo>
                  <a:pt x="5279710" y="2403507"/>
                  <a:pt x="5274771" y="2412837"/>
                  <a:pt x="5274771" y="2421070"/>
                </a:cubicBezTo>
                <a:cubicBezTo>
                  <a:pt x="5284100" y="2421070"/>
                  <a:pt x="5288490" y="2416679"/>
                  <a:pt x="5292882" y="2403507"/>
                </a:cubicBezTo>
                <a:close/>
                <a:moveTo>
                  <a:pt x="5212204" y="2399115"/>
                </a:moveTo>
                <a:cubicBezTo>
                  <a:pt x="5220985" y="2426009"/>
                  <a:pt x="5194092" y="2417227"/>
                  <a:pt x="5198483" y="2439180"/>
                </a:cubicBezTo>
                <a:cubicBezTo>
                  <a:pt x="5212204" y="2430398"/>
                  <a:pt x="5230316" y="2421619"/>
                  <a:pt x="5230316" y="2399115"/>
                </a:cubicBezTo>
                <a:cubicBezTo>
                  <a:pt x="5230316" y="2399115"/>
                  <a:pt x="5230316" y="2399115"/>
                  <a:pt x="5212204" y="2399115"/>
                </a:cubicBezTo>
                <a:close/>
                <a:moveTo>
                  <a:pt x="4444396" y="2341490"/>
                </a:moveTo>
                <a:cubicBezTo>
                  <a:pt x="4431224" y="2337099"/>
                  <a:pt x="4408723" y="2350270"/>
                  <a:pt x="4404332" y="2359601"/>
                </a:cubicBezTo>
                <a:cubicBezTo>
                  <a:pt x="4408723" y="2359601"/>
                  <a:pt x="4413113" y="2363991"/>
                  <a:pt x="4413113" y="2368382"/>
                </a:cubicBezTo>
                <a:cubicBezTo>
                  <a:pt x="4426285" y="2363442"/>
                  <a:pt x="4440006" y="2359051"/>
                  <a:pt x="4444396" y="2341490"/>
                </a:cubicBezTo>
                <a:close/>
                <a:moveTo>
                  <a:pt x="5046133" y="2308088"/>
                </a:moveTo>
                <a:cubicBezTo>
                  <a:pt x="5035173" y="2312333"/>
                  <a:pt x="5029307" y="2331473"/>
                  <a:pt x="5005845" y="2327768"/>
                </a:cubicBezTo>
                <a:cubicBezTo>
                  <a:pt x="5005845" y="2341490"/>
                  <a:pt x="5010236" y="2350270"/>
                  <a:pt x="5014626" y="2359051"/>
                </a:cubicBezTo>
                <a:cubicBezTo>
                  <a:pt x="5032738" y="2345880"/>
                  <a:pt x="5059631" y="2341490"/>
                  <a:pt x="5059631" y="2310206"/>
                </a:cubicBezTo>
                <a:cubicBezTo>
                  <a:pt x="5054005" y="2306913"/>
                  <a:pt x="5049786" y="2306674"/>
                  <a:pt x="5046133" y="2308088"/>
                </a:cubicBezTo>
                <a:close/>
                <a:moveTo>
                  <a:pt x="732136" y="2297035"/>
                </a:moveTo>
                <a:cubicBezTo>
                  <a:pt x="745306" y="2310206"/>
                  <a:pt x="718414" y="2323927"/>
                  <a:pt x="718414" y="2337099"/>
                </a:cubicBezTo>
                <a:cubicBezTo>
                  <a:pt x="718414" y="2337099"/>
                  <a:pt x="718414" y="2337099"/>
                  <a:pt x="691522" y="2337099"/>
                </a:cubicBezTo>
                <a:cubicBezTo>
                  <a:pt x="705242" y="2318987"/>
                  <a:pt x="727745" y="2314598"/>
                  <a:pt x="732136" y="2297035"/>
                </a:cubicBezTo>
                <a:close/>
                <a:moveTo>
                  <a:pt x="1100397" y="2288254"/>
                </a:moveTo>
                <a:cubicBezTo>
                  <a:pt x="1091067" y="2288254"/>
                  <a:pt x="1082286" y="2292644"/>
                  <a:pt x="1082286" y="2301426"/>
                </a:cubicBezTo>
                <a:cubicBezTo>
                  <a:pt x="1095458" y="2301426"/>
                  <a:pt x="1100397" y="2301426"/>
                  <a:pt x="1100397" y="2288254"/>
                </a:cubicBezTo>
                <a:close/>
                <a:moveTo>
                  <a:pt x="5539854" y="2283863"/>
                </a:moveTo>
                <a:cubicBezTo>
                  <a:pt x="5531072" y="2319537"/>
                  <a:pt x="5477287" y="2332708"/>
                  <a:pt x="5441065" y="2350270"/>
                </a:cubicBezTo>
                <a:cubicBezTo>
                  <a:pt x="5409233" y="2367833"/>
                  <a:pt x="5382340" y="2390334"/>
                  <a:pt x="5351058" y="2394726"/>
                </a:cubicBezTo>
                <a:cubicBezTo>
                  <a:pt x="5373559" y="2345880"/>
                  <a:pt x="5459176" y="2341490"/>
                  <a:pt x="5467958" y="2328318"/>
                </a:cubicBezTo>
                <a:cubicBezTo>
                  <a:pt x="5472348" y="2310755"/>
                  <a:pt x="5521742" y="2301426"/>
                  <a:pt x="5539854" y="2283863"/>
                </a:cubicBezTo>
                <a:close/>
                <a:moveTo>
                  <a:pt x="5656205" y="2266299"/>
                </a:moveTo>
                <a:cubicBezTo>
                  <a:pt x="5651814" y="2279472"/>
                  <a:pt x="5634252" y="2279472"/>
                  <a:pt x="5620532" y="2283863"/>
                </a:cubicBezTo>
                <a:cubicBezTo>
                  <a:pt x="5624922" y="2270143"/>
                  <a:pt x="5638643" y="2265751"/>
                  <a:pt x="5656205" y="2266299"/>
                </a:cubicBezTo>
                <a:close/>
                <a:moveTo>
                  <a:pt x="4812659" y="2266299"/>
                </a:moveTo>
                <a:cubicBezTo>
                  <a:pt x="4798938" y="2261910"/>
                  <a:pt x="4794547" y="2270690"/>
                  <a:pt x="4790156" y="2279472"/>
                </a:cubicBezTo>
                <a:cubicBezTo>
                  <a:pt x="4794547" y="2283863"/>
                  <a:pt x="4812659" y="2275081"/>
                  <a:pt x="4812659" y="2266299"/>
                </a:cubicBezTo>
                <a:close/>
                <a:moveTo>
                  <a:pt x="4256971" y="2260401"/>
                </a:moveTo>
                <a:cubicBezTo>
                  <a:pt x="4251346" y="2259302"/>
                  <a:pt x="4244623" y="2261635"/>
                  <a:pt x="4242428" y="2266299"/>
                </a:cubicBezTo>
                <a:cubicBezTo>
                  <a:pt x="4242428" y="2270690"/>
                  <a:pt x="4256148" y="2288254"/>
                  <a:pt x="4260538" y="2279472"/>
                </a:cubicBezTo>
                <a:cubicBezTo>
                  <a:pt x="4256148" y="2279472"/>
                  <a:pt x="4256148" y="2275081"/>
                  <a:pt x="4256148" y="2275081"/>
                </a:cubicBezTo>
                <a:cubicBezTo>
                  <a:pt x="4256148" y="2275081"/>
                  <a:pt x="4256148" y="2275081"/>
                  <a:pt x="4264929" y="2275081"/>
                </a:cubicBezTo>
                <a:cubicBezTo>
                  <a:pt x="4267125" y="2266026"/>
                  <a:pt x="4262597" y="2261498"/>
                  <a:pt x="4256971" y="2260401"/>
                </a:cubicBezTo>
                <a:close/>
                <a:moveTo>
                  <a:pt x="1127290" y="2257518"/>
                </a:moveTo>
                <a:cubicBezTo>
                  <a:pt x="1118508" y="2257518"/>
                  <a:pt x="1118508" y="2266299"/>
                  <a:pt x="1104787" y="2261910"/>
                </a:cubicBezTo>
                <a:cubicBezTo>
                  <a:pt x="1104787" y="2270690"/>
                  <a:pt x="1109178" y="2270690"/>
                  <a:pt x="1109178" y="2279472"/>
                </a:cubicBezTo>
                <a:cubicBezTo>
                  <a:pt x="1117959" y="2275081"/>
                  <a:pt x="1131680" y="2270143"/>
                  <a:pt x="1127290" y="2257518"/>
                </a:cubicBezTo>
                <a:close/>
                <a:moveTo>
                  <a:pt x="5288490" y="2230626"/>
                </a:moveTo>
                <a:cubicBezTo>
                  <a:pt x="5284100" y="2235017"/>
                  <a:pt x="5279710" y="2243798"/>
                  <a:pt x="5284100" y="2252579"/>
                </a:cubicBezTo>
                <a:cubicBezTo>
                  <a:pt x="5297273" y="2252579"/>
                  <a:pt x="5306602" y="2248189"/>
                  <a:pt x="5306602" y="2235017"/>
                </a:cubicBezTo>
                <a:cubicBezTo>
                  <a:pt x="5297273" y="2239407"/>
                  <a:pt x="5297273" y="2230626"/>
                  <a:pt x="5288490" y="2230626"/>
                </a:cubicBezTo>
                <a:close/>
                <a:moveTo>
                  <a:pt x="617156" y="2230077"/>
                </a:moveTo>
                <a:cubicBezTo>
                  <a:pt x="628956" y="2228431"/>
                  <a:pt x="640207" y="2230626"/>
                  <a:pt x="647067" y="2239407"/>
                </a:cubicBezTo>
                <a:cubicBezTo>
                  <a:pt x="624565" y="2253128"/>
                  <a:pt x="633894" y="2297582"/>
                  <a:pt x="615783" y="2315146"/>
                </a:cubicBezTo>
                <a:cubicBezTo>
                  <a:pt x="588342" y="2310755"/>
                  <a:pt x="570779" y="2319537"/>
                  <a:pt x="552669" y="2328318"/>
                </a:cubicBezTo>
                <a:cubicBezTo>
                  <a:pt x="565841" y="2310206"/>
                  <a:pt x="588342" y="2305816"/>
                  <a:pt x="597672" y="2283863"/>
                </a:cubicBezTo>
                <a:cubicBezTo>
                  <a:pt x="588342" y="2275081"/>
                  <a:pt x="602063" y="2261361"/>
                  <a:pt x="583952" y="2243798"/>
                </a:cubicBezTo>
                <a:cubicBezTo>
                  <a:pt x="593007" y="2237213"/>
                  <a:pt x="605356" y="2231724"/>
                  <a:pt x="617156" y="2230077"/>
                </a:cubicBezTo>
                <a:close/>
                <a:moveTo>
                  <a:pt x="5050849" y="2216906"/>
                </a:moveTo>
                <a:cubicBezTo>
                  <a:pt x="5032738" y="2212515"/>
                  <a:pt x="5023407" y="2225686"/>
                  <a:pt x="5028348" y="2248189"/>
                </a:cubicBezTo>
                <a:cubicBezTo>
                  <a:pt x="5046459" y="2248189"/>
                  <a:pt x="5050849" y="2230077"/>
                  <a:pt x="5050849" y="2216906"/>
                </a:cubicBezTo>
                <a:close/>
                <a:moveTo>
                  <a:pt x="5827670" y="2176473"/>
                </a:moveTo>
                <a:cubicBezTo>
                  <a:pt x="5836253" y="2176636"/>
                  <a:pt x="5845275" y="2178351"/>
                  <a:pt x="5854331" y="2181781"/>
                </a:cubicBezTo>
                <a:cubicBezTo>
                  <a:pt x="5858721" y="2194952"/>
                  <a:pt x="5845001" y="2194952"/>
                  <a:pt x="5840611" y="2203734"/>
                </a:cubicBezTo>
                <a:cubicBezTo>
                  <a:pt x="5804388" y="2199343"/>
                  <a:pt x="5795607" y="2190562"/>
                  <a:pt x="5773105" y="2212515"/>
                </a:cubicBezTo>
                <a:cubicBezTo>
                  <a:pt x="5780102" y="2189464"/>
                  <a:pt x="5801918" y="2175984"/>
                  <a:pt x="5827670" y="2176473"/>
                </a:cubicBezTo>
                <a:close/>
                <a:moveTo>
                  <a:pt x="594542" y="2174277"/>
                </a:moveTo>
                <a:cubicBezTo>
                  <a:pt x="597158" y="2174165"/>
                  <a:pt x="599731" y="2175057"/>
                  <a:pt x="602063" y="2177390"/>
                </a:cubicBezTo>
                <a:cubicBezTo>
                  <a:pt x="597672" y="2186171"/>
                  <a:pt x="588891" y="2190562"/>
                  <a:pt x="575170" y="2190562"/>
                </a:cubicBezTo>
                <a:cubicBezTo>
                  <a:pt x="578463" y="2183976"/>
                  <a:pt x="586695" y="2174612"/>
                  <a:pt x="594542" y="2174277"/>
                </a:cubicBezTo>
                <a:close/>
                <a:moveTo>
                  <a:pt x="4706753" y="2173754"/>
                </a:moveTo>
                <a:cubicBezTo>
                  <a:pt x="4704849" y="2173823"/>
                  <a:pt x="4702894" y="2174646"/>
                  <a:pt x="4700699" y="2176842"/>
                </a:cubicBezTo>
                <a:cubicBezTo>
                  <a:pt x="4695759" y="2190562"/>
                  <a:pt x="4705089" y="2186171"/>
                  <a:pt x="4705089" y="2194403"/>
                </a:cubicBezTo>
                <a:cubicBezTo>
                  <a:pt x="4718809" y="2190012"/>
                  <a:pt x="4727590" y="2190012"/>
                  <a:pt x="4727590" y="2176842"/>
                </a:cubicBezTo>
                <a:cubicBezTo>
                  <a:pt x="4717711" y="2180135"/>
                  <a:pt x="4712464" y="2173549"/>
                  <a:pt x="4706753" y="2173754"/>
                </a:cubicBezTo>
                <a:close/>
                <a:moveTo>
                  <a:pt x="5759932" y="2168060"/>
                </a:moveTo>
                <a:cubicBezTo>
                  <a:pt x="5773105" y="2181781"/>
                  <a:pt x="5746212" y="2186171"/>
                  <a:pt x="5741822" y="2194952"/>
                </a:cubicBezTo>
                <a:cubicBezTo>
                  <a:pt x="5728650" y="2181232"/>
                  <a:pt x="5759932" y="2181232"/>
                  <a:pt x="5759932" y="2168060"/>
                </a:cubicBezTo>
                <a:close/>
                <a:moveTo>
                  <a:pt x="4448786" y="2163670"/>
                </a:moveTo>
                <a:cubicBezTo>
                  <a:pt x="4431224" y="2163670"/>
                  <a:pt x="4431224" y="2172451"/>
                  <a:pt x="4421895" y="2181232"/>
                </a:cubicBezTo>
                <a:cubicBezTo>
                  <a:pt x="4440006" y="2185623"/>
                  <a:pt x="4440006" y="2172451"/>
                  <a:pt x="4448786" y="2163670"/>
                </a:cubicBezTo>
                <a:close/>
                <a:moveTo>
                  <a:pt x="1082286" y="2163670"/>
                </a:moveTo>
                <a:cubicBezTo>
                  <a:pt x="1032891" y="2172999"/>
                  <a:pt x="992278" y="2181781"/>
                  <a:pt x="1005999" y="2239407"/>
                </a:cubicBezTo>
                <a:cubicBezTo>
                  <a:pt x="1019171" y="2243798"/>
                  <a:pt x="1019171" y="2256970"/>
                  <a:pt x="1032891" y="2256970"/>
                </a:cubicBezTo>
                <a:cubicBezTo>
                  <a:pt x="1068565" y="2248189"/>
                  <a:pt x="1086677" y="2199343"/>
                  <a:pt x="1082286" y="2163670"/>
                </a:cubicBezTo>
                <a:close/>
                <a:moveTo>
                  <a:pt x="4651304" y="2146107"/>
                </a:moveTo>
                <a:cubicBezTo>
                  <a:pt x="4646364" y="2150498"/>
                  <a:pt x="4646364" y="2159279"/>
                  <a:pt x="4646913" y="2168060"/>
                </a:cubicBezTo>
                <a:cubicBezTo>
                  <a:pt x="4660634" y="2168060"/>
                  <a:pt x="4669416" y="2168060"/>
                  <a:pt x="4669416" y="2154888"/>
                </a:cubicBezTo>
                <a:cubicBezTo>
                  <a:pt x="4655694" y="2159279"/>
                  <a:pt x="4660085" y="2141717"/>
                  <a:pt x="4651304" y="2146107"/>
                </a:cubicBezTo>
                <a:close/>
                <a:moveTo>
                  <a:pt x="4588189" y="2141717"/>
                </a:moveTo>
                <a:cubicBezTo>
                  <a:pt x="4583798" y="2168060"/>
                  <a:pt x="4556906" y="2168060"/>
                  <a:pt x="4553063" y="2191111"/>
                </a:cubicBezTo>
                <a:cubicBezTo>
                  <a:pt x="4566235" y="2195502"/>
                  <a:pt x="4557455" y="2204282"/>
                  <a:pt x="4557455" y="2213065"/>
                </a:cubicBezTo>
                <a:cubicBezTo>
                  <a:pt x="4570626" y="2208124"/>
                  <a:pt x="4588737" y="2194952"/>
                  <a:pt x="4588737" y="2186171"/>
                </a:cubicBezTo>
                <a:cubicBezTo>
                  <a:pt x="4588737" y="2199343"/>
                  <a:pt x="4606299" y="2194952"/>
                  <a:pt x="4620021" y="2194952"/>
                </a:cubicBezTo>
                <a:cubicBezTo>
                  <a:pt x="4633192" y="2176842"/>
                  <a:pt x="4615081" y="2176842"/>
                  <a:pt x="4628803" y="2159279"/>
                </a:cubicBezTo>
                <a:cubicBezTo>
                  <a:pt x="4610691" y="2159279"/>
                  <a:pt x="4606299" y="2141717"/>
                  <a:pt x="4588189" y="2141717"/>
                </a:cubicBezTo>
                <a:close/>
                <a:moveTo>
                  <a:pt x="4314324" y="2030304"/>
                </a:moveTo>
                <a:cubicBezTo>
                  <a:pt x="4291823" y="2039086"/>
                  <a:pt x="4269320" y="2052806"/>
                  <a:pt x="4246818" y="2065978"/>
                </a:cubicBezTo>
                <a:cubicBezTo>
                  <a:pt x="4242428" y="2092871"/>
                  <a:pt x="4219926" y="2092871"/>
                  <a:pt x="4214987" y="2118117"/>
                </a:cubicBezTo>
                <a:cubicBezTo>
                  <a:pt x="4237489" y="2122508"/>
                  <a:pt x="4232548" y="2136228"/>
                  <a:pt x="4223768" y="2153790"/>
                </a:cubicBezTo>
                <a:cubicBezTo>
                  <a:pt x="4237489" y="2153790"/>
                  <a:pt x="4246270" y="2153790"/>
                  <a:pt x="4246270" y="2162572"/>
                </a:cubicBezTo>
                <a:cubicBezTo>
                  <a:pt x="4237489" y="2171354"/>
                  <a:pt x="4232548" y="2158181"/>
                  <a:pt x="4223768" y="2162572"/>
                </a:cubicBezTo>
                <a:cubicBezTo>
                  <a:pt x="4206206" y="2198246"/>
                  <a:pt x="4255600" y="2202637"/>
                  <a:pt x="4264382" y="2207028"/>
                </a:cubicBezTo>
                <a:cubicBezTo>
                  <a:pt x="4278102" y="2216357"/>
                  <a:pt x="4255600" y="2220748"/>
                  <a:pt x="4259990" y="2238310"/>
                </a:cubicBezTo>
                <a:cubicBezTo>
                  <a:pt x="4269320" y="2242701"/>
                  <a:pt x="4264929" y="2229529"/>
                  <a:pt x="4273711" y="2229529"/>
                </a:cubicBezTo>
                <a:cubicBezTo>
                  <a:pt x="4283041" y="2252031"/>
                  <a:pt x="4287431" y="2233920"/>
                  <a:pt x="4287431" y="2260812"/>
                </a:cubicBezTo>
                <a:cubicBezTo>
                  <a:pt x="4323105" y="2260812"/>
                  <a:pt x="4304995" y="2220748"/>
                  <a:pt x="4323105" y="2211966"/>
                </a:cubicBezTo>
                <a:cubicBezTo>
                  <a:pt x="4331887" y="2211966"/>
                  <a:pt x="4327497" y="2216357"/>
                  <a:pt x="4331887" y="2220748"/>
                </a:cubicBezTo>
                <a:cubicBezTo>
                  <a:pt x="4331887" y="2193856"/>
                  <a:pt x="4354390" y="2211966"/>
                  <a:pt x="4354390" y="2180683"/>
                </a:cubicBezTo>
                <a:cubicBezTo>
                  <a:pt x="4327497" y="2176292"/>
                  <a:pt x="4300604" y="2207575"/>
                  <a:pt x="4273711" y="2216357"/>
                </a:cubicBezTo>
                <a:cubicBezTo>
                  <a:pt x="4273711" y="2207575"/>
                  <a:pt x="4273711" y="2203184"/>
                  <a:pt x="4269320" y="2198795"/>
                </a:cubicBezTo>
                <a:cubicBezTo>
                  <a:pt x="4300604" y="2190012"/>
                  <a:pt x="4286884" y="2136777"/>
                  <a:pt x="4327497" y="2141168"/>
                </a:cubicBezTo>
                <a:cubicBezTo>
                  <a:pt x="4332435" y="2114275"/>
                  <a:pt x="4354390" y="2105494"/>
                  <a:pt x="4368110" y="2092323"/>
                </a:cubicBezTo>
                <a:cubicBezTo>
                  <a:pt x="4368110" y="2092323"/>
                  <a:pt x="4363719" y="2087932"/>
                  <a:pt x="4363719" y="2083541"/>
                </a:cubicBezTo>
                <a:cubicBezTo>
                  <a:pt x="4350546" y="2083541"/>
                  <a:pt x="4354937" y="2087932"/>
                  <a:pt x="4336826" y="2092323"/>
                </a:cubicBezTo>
                <a:cubicBezTo>
                  <a:pt x="4341217" y="2070369"/>
                  <a:pt x="4318715" y="2087932"/>
                  <a:pt x="4314324" y="2079151"/>
                </a:cubicBezTo>
                <a:cubicBezTo>
                  <a:pt x="4323105" y="2069821"/>
                  <a:pt x="4336826" y="2065429"/>
                  <a:pt x="4336826" y="2052258"/>
                </a:cubicBezTo>
                <a:cubicBezTo>
                  <a:pt x="4328045" y="2052258"/>
                  <a:pt x="4318715" y="2039086"/>
                  <a:pt x="4314324" y="2030304"/>
                </a:cubicBezTo>
                <a:close/>
                <a:moveTo>
                  <a:pt x="722230" y="2018505"/>
                </a:moveTo>
                <a:cubicBezTo>
                  <a:pt x="720027" y="2018505"/>
                  <a:pt x="717454" y="2019328"/>
                  <a:pt x="714023" y="2021523"/>
                </a:cubicBezTo>
                <a:cubicBezTo>
                  <a:pt x="709633" y="2057197"/>
                  <a:pt x="691522" y="2070369"/>
                  <a:pt x="695912" y="2110434"/>
                </a:cubicBezTo>
                <a:cubicBezTo>
                  <a:pt x="723354" y="2092871"/>
                  <a:pt x="740916" y="2061587"/>
                  <a:pt x="745306" y="2025914"/>
                </a:cubicBezTo>
                <a:cubicBezTo>
                  <a:pt x="732135" y="2025914"/>
                  <a:pt x="728842" y="2018505"/>
                  <a:pt x="722230" y="2018505"/>
                </a:cubicBezTo>
                <a:close/>
                <a:moveTo>
                  <a:pt x="5065941" y="2009998"/>
                </a:moveTo>
                <a:cubicBezTo>
                  <a:pt x="5072116" y="2008352"/>
                  <a:pt x="5077741" y="2010547"/>
                  <a:pt x="5077741" y="2021523"/>
                </a:cubicBezTo>
                <a:cubicBezTo>
                  <a:pt x="5068960" y="2021523"/>
                  <a:pt x="5059631" y="2021523"/>
                  <a:pt x="5055239" y="2030304"/>
                </a:cubicBezTo>
                <a:cubicBezTo>
                  <a:pt x="5050849" y="2030304"/>
                  <a:pt x="5059631" y="2021523"/>
                  <a:pt x="5050849" y="2021523"/>
                </a:cubicBezTo>
                <a:cubicBezTo>
                  <a:pt x="5053044" y="2017133"/>
                  <a:pt x="5059767" y="2011645"/>
                  <a:pt x="5065941" y="2009998"/>
                </a:cubicBezTo>
                <a:close/>
                <a:moveTo>
                  <a:pt x="4736372" y="1990240"/>
                </a:moveTo>
                <a:cubicBezTo>
                  <a:pt x="4749544" y="1999571"/>
                  <a:pt x="4727590" y="2008352"/>
                  <a:pt x="4731982" y="2016584"/>
                </a:cubicBezTo>
                <a:cubicBezTo>
                  <a:pt x="4722651" y="2016584"/>
                  <a:pt x="4727041" y="2003412"/>
                  <a:pt x="4718260" y="2003412"/>
                </a:cubicBezTo>
                <a:cubicBezTo>
                  <a:pt x="4718260" y="1994631"/>
                  <a:pt x="4736372" y="1999022"/>
                  <a:pt x="4736372" y="1990240"/>
                </a:cubicBezTo>
                <a:close/>
                <a:moveTo>
                  <a:pt x="4498181" y="1990240"/>
                </a:moveTo>
                <a:cubicBezTo>
                  <a:pt x="4485010" y="1994631"/>
                  <a:pt x="4485010" y="2012742"/>
                  <a:pt x="4466899" y="2012193"/>
                </a:cubicBezTo>
                <a:cubicBezTo>
                  <a:pt x="4466899" y="1994631"/>
                  <a:pt x="4484461" y="1994631"/>
                  <a:pt x="4498181" y="1990240"/>
                </a:cubicBezTo>
                <a:close/>
                <a:moveTo>
                  <a:pt x="5427344" y="1977068"/>
                </a:moveTo>
                <a:cubicBezTo>
                  <a:pt x="5436674" y="1977068"/>
                  <a:pt x="5445456" y="1999022"/>
                  <a:pt x="5441065" y="1994631"/>
                </a:cubicBezTo>
                <a:cubicBezTo>
                  <a:pt x="5418563" y="2012742"/>
                  <a:pt x="5387280" y="2025914"/>
                  <a:pt x="5364230" y="2047867"/>
                </a:cubicBezTo>
                <a:cubicBezTo>
                  <a:pt x="5287943" y="2057197"/>
                  <a:pt x="5242938" y="2119215"/>
                  <a:pt x="5189154" y="2119215"/>
                </a:cubicBezTo>
                <a:cubicBezTo>
                  <a:pt x="5189154" y="2105494"/>
                  <a:pt x="5202874" y="2101104"/>
                  <a:pt x="5202874" y="2087932"/>
                </a:cubicBezTo>
                <a:cubicBezTo>
                  <a:pt x="5243487" y="2070369"/>
                  <a:pt x="5284100" y="2056649"/>
                  <a:pt x="5319774" y="2039086"/>
                </a:cubicBezTo>
                <a:cubicBezTo>
                  <a:pt x="5351058" y="2021523"/>
                  <a:pt x="5364778" y="1985849"/>
                  <a:pt x="5400453" y="1981459"/>
                </a:cubicBezTo>
                <a:cubicBezTo>
                  <a:pt x="5409233" y="1977068"/>
                  <a:pt x="5418563" y="1990240"/>
                  <a:pt x="5427344" y="1977068"/>
                </a:cubicBezTo>
                <a:close/>
                <a:moveTo>
                  <a:pt x="5562356" y="1959506"/>
                </a:moveTo>
                <a:cubicBezTo>
                  <a:pt x="5566746" y="1959506"/>
                  <a:pt x="5571137" y="1963896"/>
                  <a:pt x="5571137" y="1968288"/>
                </a:cubicBezTo>
                <a:cubicBezTo>
                  <a:pt x="5580467" y="1968288"/>
                  <a:pt x="5580467" y="1963896"/>
                  <a:pt x="5589249" y="1963896"/>
                </a:cubicBezTo>
                <a:cubicBezTo>
                  <a:pt x="5575528" y="1972678"/>
                  <a:pt x="5571137" y="1985849"/>
                  <a:pt x="5557966" y="1990790"/>
                </a:cubicBezTo>
                <a:cubicBezTo>
                  <a:pt x="5553574" y="1977068"/>
                  <a:pt x="5562356" y="1968288"/>
                  <a:pt x="5562356" y="1959506"/>
                </a:cubicBezTo>
                <a:close/>
                <a:moveTo>
                  <a:pt x="5360387" y="1959506"/>
                </a:moveTo>
                <a:cubicBezTo>
                  <a:pt x="5373559" y="1955116"/>
                  <a:pt x="5373559" y="1963896"/>
                  <a:pt x="5382889" y="1963896"/>
                </a:cubicBezTo>
                <a:cubicBezTo>
                  <a:pt x="5378498" y="1972678"/>
                  <a:pt x="5369717" y="1977068"/>
                  <a:pt x="5355997" y="1981459"/>
                </a:cubicBezTo>
                <a:cubicBezTo>
                  <a:pt x="5355997" y="1972678"/>
                  <a:pt x="5355997" y="1963896"/>
                  <a:pt x="5360387" y="1959506"/>
                </a:cubicBezTo>
                <a:close/>
                <a:moveTo>
                  <a:pt x="4650756" y="1950725"/>
                </a:moveTo>
                <a:cubicBezTo>
                  <a:pt x="4646364" y="1959506"/>
                  <a:pt x="4655146" y="1959506"/>
                  <a:pt x="4655146" y="1972678"/>
                </a:cubicBezTo>
                <a:cubicBezTo>
                  <a:pt x="4641974" y="1972678"/>
                  <a:pt x="4632643" y="1981459"/>
                  <a:pt x="4623862" y="1972678"/>
                </a:cubicBezTo>
                <a:cubicBezTo>
                  <a:pt x="4628803" y="1959506"/>
                  <a:pt x="4633192" y="1950176"/>
                  <a:pt x="4650756" y="1950725"/>
                </a:cubicBezTo>
                <a:close/>
                <a:moveTo>
                  <a:pt x="4911447" y="1932614"/>
                </a:moveTo>
                <a:cubicBezTo>
                  <a:pt x="4915838" y="1932614"/>
                  <a:pt x="4870835" y="1955116"/>
                  <a:pt x="4848332" y="1959506"/>
                </a:cubicBezTo>
                <a:cubicBezTo>
                  <a:pt x="4843942" y="1941395"/>
                  <a:pt x="4893336" y="1941395"/>
                  <a:pt x="4911447" y="1932614"/>
                </a:cubicBezTo>
                <a:close/>
                <a:moveTo>
                  <a:pt x="4754483" y="1919442"/>
                </a:moveTo>
                <a:cubicBezTo>
                  <a:pt x="4745154" y="1941395"/>
                  <a:pt x="4718260" y="1941395"/>
                  <a:pt x="4714419" y="1964446"/>
                </a:cubicBezTo>
                <a:cubicBezTo>
                  <a:pt x="4714419" y="1968837"/>
                  <a:pt x="4736921" y="1964446"/>
                  <a:pt x="4723200" y="1977618"/>
                </a:cubicBezTo>
                <a:cubicBezTo>
                  <a:pt x="4731982" y="1977618"/>
                  <a:pt x="4736372" y="1968837"/>
                  <a:pt x="4750093" y="1973227"/>
                </a:cubicBezTo>
                <a:cubicBezTo>
                  <a:pt x="4736921" y="1986947"/>
                  <a:pt x="4718809" y="1995729"/>
                  <a:pt x="4696307" y="2000119"/>
                </a:cubicBezTo>
                <a:cubicBezTo>
                  <a:pt x="4691368" y="2013291"/>
                  <a:pt x="4709479" y="2004510"/>
                  <a:pt x="4705089" y="2017682"/>
                </a:cubicBezTo>
                <a:cubicBezTo>
                  <a:pt x="4678196" y="2017682"/>
                  <a:pt x="4665024" y="2030854"/>
                  <a:pt x="4646913" y="2039635"/>
                </a:cubicBezTo>
                <a:cubicBezTo>
                  <a:pt x="4637584" y="2030304"/>
                  <a:pt x="4628803" y="2025914"/>
                  <a:pt x="4633192" y="2008352"/>
                </a:cubicBezTo>
                <a:cubicBezTo>
                  <a:pt x="4655694" y="1995179"/>
                  <a:pt x="4682587" y="1981459"/>
                  <a:pt x="4705089" y="1968288"/>
                </a:cubicBezTo>
                <a:cubicBezTo>
                  <a:pt x="4705089" y="1937004"/>
                  <a:pt x="4718809" y="1915051"/>
                  <a:pt x="4754483" y="1919442"/>
                </a:cubicBezTo>
                <a:close/>
                <a:moveTo>
                  <a:pt x="5845550" y="1915051"/>
                </a:moveTo>
                <a:cubicBezTo>
                  <a:pt x="5849942" y="1915051"/>
                  <a:pt x="5854331" y="1919442"/>
                  <a:pt x="5854331" y="1928223"/>
                </a:cubicBezTo>
                <a:cubicBezTo>
                  <a:pt x="5845001" y="1932614"/>
                  <a:pt x="5827438" y="1941395"/>
                  <a:pt x="5831829" y="1923832"/>
                </a:cubicBezTo>
                <a:cubicBezTo>
                  <a:pt x="5836768" y="1923832"/>
                  <a:pt x="5845550" y="1919442"/>
                  <a:pt x="5845550" y="1915051"/>
                </a:cubicBezTo>
                <a:close/>
                <a:moveTo>
                  <a:pt x="5382889" y="1910660"/>
                </a:moveTo>
                <a:cubicBezTo>
                  <a:pt x="5382889" y="1910660"/>
                  <a:pt x="5382889" y="1910660"/>
                  <a:pt x="5391671" y="1910660"/>
                </a:cubicBezTo>
                <a:cubicBezTo>
                  <a:pt x="5391671" y="1937004"/>
                  <a:pt x="5360387" y="1932614"/>
                  <a:pt x="5347215" y="1946335"/>
                </a:cubicBezTo>
                <a:cubicBezTo>
                  <a:pt x="5351605" y="1928223"/>
                  <a:pt x="5378498" y="1932614"/>
                  <a:pt x="5382889" y="1910660"/>
                </a:cubicBezTo>
                <a:close/>
                <a:moveTo>
                  <a:pt x="5571137" y="1910112"/>
                </a:moveTo>
                <a:cubicBezTo>
                  <a:pt x="5571137" y="1919442"/>
                  <a:pt x="5562356" y="1923832"/>
                  <a:pt x="5566746" y="1937004"/>
                </a:cubicBezTo>
                <a:cubicBezTo>
                  <a:pt x="5539854" y="1937004"/>
                  <a:pt x="5535463" y="1959506"/>
                  <a:pt x="5503631" y="1954567"/>
                </a:cubicBezTo>
                <a:cubicBezTo>
                  <a:pt x="5512962" y="1927675"/>
                  <a:pt x="5539854" y="1914502"/>
                  <a:pt x="5571137" y="1910112"/>
                </a:cubicBezTo>
                <a:close/>
                <a:moveTo>
                  <a:pt x="5203423" y="1888158"/>
                </a:moveTo>
                <a:cubicBezTo>
                  <a:pt x="5216595" y="1888158"/>
                  <a:pt x="5212204" y="1901331"/>
                  <a:pt x="5225924" y="1901331"/>
                </a:cubicBezTo>
                <a:cubicBezTo>
                  <a:pt x="5212204" y="1915051"/>
                  <a:pt x="5199032" y="1923832"/>
                  <a:pt x="5176530" y="1928223"/>
                </a:cubicBezTo>
                <a:cubicBezTo>
                  <a:pt x="5180921" y="1910112"/>
                  <a:pt x="5199032" y="1905721"/>
                  <a:pt x="5203423" y="1888158"/>
                </a:cubicBezTo>
                <a:close/>
                <a:moveTo>
                  <a:pt x="5364778" y="1884317"/>
                </a:moveTo>
                <a:cubicBezTo>
                  <a:pt x="5355448" y="1897489"/>
                  <a:pt x="5342276" y="1906270"/>
                  <a:pt x="5319774" y="1906270"/>
                </a:cubicBezTo>
                <a:cubicBezTo>
                  <a:pt x="5329104" y="1896940"/>
                  <a:pt x="5351605" y="1879377"/>
                  <a:pt x="5364778" y="1884317"/>
                </a:cubicBezTo>
                <a:close/>
                <a:moveTo>
                  <a:pt x="5737431" y="1879377"/>
                </a:moveTo>
                <a:cubicBezTo>
                  <a:pt x="5742370" y="1893098"/>
                  <a:pt x="5715479" y="1901879"/>
                  <a:pt x="5701758" y="1906270"/>
                </a:cubicBezTo>
                <a:cubicBezTo>
                  <a:pt x="5706149" y="1892549"/>
                  <a:pt x="5723710" y="1888158"/>
                  <a:pt x="5737431" y="1879377"/>
                </a:cubicBezTo>
                <a:close/>
                <a:moveTo>
                  <a:pt x="297190" y="1873340"/>
                </a:moveTo>
                <a:cubicBezTo>
                  <a:pt x="300071" y="1873889"/>
                  <a:pt x="303501" y="1874986"/>
                  <a:pt x="305697" y="1874986"/>
                </a:cubicBezTo>
                <a:cubicBezTo>
                  <a:pt x="305697" y="1874986"/>
                  <a:pt x="305697" y="1874986"/>
                  <a:pt x="305697" y="1888158"/>
                </a:cubicBezTo>
                <a:cubicBezTo>
                  <a:pt x="291975" y="1892549"/>
                  <a:pt x="296366" y="1879377"/>
                  <a:pt x="291975" y="1874986"/>
                </a:cubicBezTo>
                <a:cubicBezTo>
                  <a:pt x="291975" y="1872791"/>
                  <a:pt x="294308" y="1872791"/>
                  <a:pt x="297190" y="1873340"/>
                </a:cubicBezTo>
                <a:close/>
                <a:moveTo>
                  <a:pt x="5041777" y="1862990"/>
                </a:moveTo>
                <a:cubicBezTo>
                  <a:pt x="5050541" y="1862913"/>
                  <a:pt x="5058396" y="1864010"/>
                  <a:pt x="5064021" y="1866206"/>
                </a:cubicBezTo>
                <a:cubicBezTo>
                  <a:pt x="5064021" y="1879377"/>
                  <a:pt x="5041520" y="1874986"/>
                  <a:pt x="5041520" y="1888158"/>
                </a:cubicBezTo>
                <a:cubicBezTo>
                  <a:pt x="5059081" y="1901879"/>
                  <a:pt x="5072801" y="1870596"/>
                  <a:pt x="5099694" y="1874986"/>
                </a:cubicBezTo>
                <a:cubicBezTo>
                  <a:pt x="5082132" y="1892549"/>
                  <a:pt x="5050849" y="1892549"/>
                  <a:pt x="5036031" y="1915599"/>
                </a:cubicBezTo>
                <a:cubicBezTo>
                  <a:pt x="5036031" y="1919990"/>
                  <a:pt x="5045361" y="1911209"/>
                  <a:pt x="5054142" y="1919990"/>
                </a:cubicBezTo>
                <a:cubicBezTo>
                  <a:pt x="5045361" y="1933710"/>
                  <a:pt x="5045361" y="1933710"/>
                  <a:pt x="5045361" y="1946882"/>
                </a:cubicBezTo>
                <a:cubicBezTo>
                  <a:pt x="5032189" y="1942492"/>
                  <a:pt x="5022859" y="1960055"/>
                  <a:pt x="5018468" y="1946882"/>
                </a:cubicBezTo>
                <a:cubicBezTo>
                  <a:pt x="5014078" y="1951273"/>
                  <a:pt x="5014078" y="1955664"/>
                  <a:pt x="5009686" y="1960055"/>
                </a:cubicBezTo>
                <a:cubicBezTo>
                  <a:pt x="5009686" y="1964446"/>
                  <a:pt x="5014078" y="1964446"/>
                  <a:pt x="5014078" y="1968837"/>
                </a:cubicBezTo>
                <a:cubicBezTo>
                  <a:pt x="5027251" y="1964446"/>
                  <a:pt x="5036579" y="1955664"/>
                  <a:pt x="5045361" y="1946882"/>
                </a:cubicBezTo>
                <a:cubicBezTo>
                  <a:pt x="5058534" y="1951273"/>
                  <a:pt x="5040970" y="1968837"/>
                  <a:pt x="5027251" y="1968837"/>
                </a:cubicBezTo>
                <a:cubicBezTo>
                  <a:pt x="5017920" y="2000119"/>
                  <a:pt x="4982245" y="2000119"/>
                  <a:pt x="4959744" y="2022073"/>
                </a:cubicBezTo>
                <a:cubicBezTo>
                  <a:pt x="4950963" y="2012742"/>
                  <a:pt x="4950963" y="2003961"/>
                  <a:pt x="4950963" y="1990790"/>
                </a:cubicBezTo>
                <a:cubicBezTo>
                  <a:pt x="4959744" y="1977618"/>
                  <a:pt x="4964136" y="1990790"/>
                  <a:pt x="4977856" y="1990790"/>
                </a:cubicBezTo>
                <a:cubicBezTo>
                  <a:pt x="4982245" y="1973227"/>
                  <a:pt x="4969074" y="1977618"/>
                  <a:pt x="4955354" y="1977618"/>
                </a:cubicBezTo>
                <a:cubicBezTo>
                  <a:pt x="4973464" y="1964446"/>
                  <a:pt x="5000357" y="1924381"/>
                  <a:pt x="5018468" y="1937553"/>
                </a:cubicBezTo>
                <a:cubicBezTo>
                  <a:pt x="5023407" y="1933163"/>
                  <a:pt x="5027798" y="1928771"/>
                  <a:pt x="5032189" y="1924381"/>
                </a:cubicBezTo>
                <a:cubicBezTo>
                  <a:pt x="5027798" y="1915599"/>
                  <a:pt x="5014626" y="1933163"/>
                  <a:pt x="5000906" y="1928771"/>
                </a:cubicBezTo>
                <a:cubicBezTo>
                  <a:pt x="5009686" y="1915051"/>
                  <a:pt x="4987734" y="1901879"/>
                  <a:pt x="4974013" y="1897489"/>
                </a:cubicBezTo>
                <a:cubicBezTo>
                  <a:pt x="4981011" y="1874026"/>
                  <a:pt x="5015485" y="1863221"/>
                  <a:pt x="5041777" y="1862990"/>
                </a:cubicBezTo>
                <a:close/>
                <a:moveTo>
                  <a:pt x="5957510" y="1830532"/>
                </a:moveTo>
                <a:cubicBezTo>
                  <a:pt x="5966291" y="1834922"/>
                  <a:pt x="5948179" y="1848094"/>
                  <a:pt x="5948729" y="1857424"/>
                </a:cubicBezTo>
                <a:cubicBezTo>
                  <a:pt x="5935009" y="1848094"/>
                  <a:pt x="5953120" y="1834922"/>
                  <a:pt x="5957510" y="1830532"/>
                </a:cubicBezTo>
                <a:close/>
                <a:moveTo>
                  <a:pt x="5288490" y="1825592"/>
                </a:moveTo>
                <a:cubicBezTo>
                  <a:pt x="5274771" y="1839313"/>
                  <a:pt x="5257207" y="1848094"/>
                  <a:pt x="5239096" y="1856875"/>
                </a:cubicBezTo>
                <a:cubicBezTo>
                  <a:pt x="5247878" y="1839313"/>
                  <a:pt x="5270380" y="1834922"/>
                  <a:pt x="5288490" y="1825592"/>
                </a:cubicBezTo>
                <a:close/>
                <a:moveTo>
                  <a:pt x="4978953" y="1825592"/>
                </a:moveTo>
                <a:cubicBezTo>
                  <a:pt x="4983344" y="1834922"/>
                  <a:pt x="4970172" y="1848094"/>
                  <a:pt x="4956451" y="1852484"/>
                </a:cubicBezTo>
                <a:cubicBezTo>
                  <a:pt x="4956451" y="1834922"/>
                  <a:pt x="4974013" y="1834922"/>
                  <a:pt x="4978953" y="1825592"/>
                </a:cubicBezTo>
                <a:close/>
                <a:moveTo>
                  <a:pt x="5194092" y="1821201"/>
                </a:moveTo>
                <a:cubicBezTo>
                  <a:pt x="5171591" y="1843703"/>
                  <a:pt x="5207265" y="1821201"/>
                  <a:pt x="5198483" y="1852484"/>
                </a:cubicBezTo>
                <a:cubicBezTo>
                  <a:pt x="5194092" y="1856875"/>
                  <a:pt x="5180373" y="1856875"/>
                  <a:pt x="5171591" y="1856875"/>
                </a:cubicBezTo>
                <a:cubicBezTo>
                  <a:pt x="5171591" y="1848094"/>
                  <a:pt x="5171591" y="1839313"/>
                  <a:pt x="5180921" y="1838764"/>
                </a:cubicBezTo>
                <a:cubicBezTo>
                  <a:pt x="5180921" y="1829983"/>
                  <a:pt x="5172140" y="1843154"/>
                  <a:pt x="5158419" y="1838764"/>
                </a:cubicBezTo>
                <a:cubicBezTo>
                  <a:pt x="5162809" y="1825592"/>
                  <a:pt x="5180373" y="1825592"/>
                  <a:pt x="5194092" y="1821201"/>
                </a:cubicBezTo>
                <a:close/>
                <a:moveTo>
                  <a:pt x="4843942" y="1816811"/>
                </a:moveTo>
                <a:cubicBezTo>
                  <a:pt x="4843942" y="1816811"/>
                  <a:pt x="4843942" y="1816811"/>
                  <a:pt x="4857663" y="1816811"/>
                </a:cubicBezTo>
                <a:cubicBezTo>
                  <a:pt x="4862053" y="1843703"/>
                  <a:pt x="4830770" y="1834373"/>
                  <a:pt x="4835160" y="1861266"/>
                </a:cubicBezTo>
                <a:cubicBezTo>
                  <a:pt x="4825830" y="1861266"/>
                  <a:pt x="4825830" y="1856875"/>
                  <a:pt x="4817049" y="1856875"/>
                </a:cubicBezTo>
                <a:cubicBezTo>
                  <a:pt x="4812659" y="1843703"/>
                  <a:pt x="4835160" y="1843703"/>
                  <a:pt x="4821440" y="1834373"/>
                </a:cubicBezTo>
                <a:cubicBezTo>
                  <a:pt x="4825830" y="1825592"/>
                  <a:pt x="4848332" y="1834373"/>
                  <a:pt x="4843942" y="1816811"/>
                </a:cubicBezTo>
                <a:close/>
                <a:moveTo>
                  <a:pt x="5399285" y="1803639"/>
                </a:moveTo>
                <a:cubicBezTo>
                  <a:pt x="5416642" y="1802542"/>
                  <a:pt x="5430088" y="1805835"/>
                  <a:pt x="5427893" y="1816811"/>
                </a:cubicBezTo>
                <a:cubicBezTo>
                  <a:pt x="5414173" y="1816811"/>
                  <a:pt x="5432284" y="1825592"/>
                  <a:pt x="5427893" y="1829983"/>
                </a:cubicBezTo>
                <a:cubicBezTo>
                  <a:pt x="5405391" y="1838764"/>
                  <a:pt x="5396061" y="1861266"/>
                  <a:pt x="5387280" y="1874438"/>
                </a:cubicBezTo>
                <a:cubicBezTo>
                  <a:pt x="5387280" y="1874438"/>
                  <a:pt x="5387280" y="1874438"/>
                  <a:pt x="5360387" y="1874438"/>
                </a:cubicBezTo>
                <a:cubicBezTo>
                  <a:pt x="5351605" y="1870047"/>
                  <a:pt x="5364778" y="1861266"/>
                  <a:pt x="5355997" y="1856875"/>
                </a:cubicBezTo>
                <a:cubicBezTo>
                  <a:pt x="5333494" y="1866206"/>
                  <a:pt x="5310992" y="1874986"/>
                  <a:pt x="5292882" y="1883767"/>
                </a:cubicBezTo>
                <a:cubicBezTo>
                  <a:pt x="5292882" y="1866206"/>
                  <a:pt x="5346667" y="1839313"/>
                  <a:pt x="5347215" y="1816811"/>
                </a:cubicBezTo>
                <a:cubicBezTo>
                  <a:pt x="5360662" y="1810225"/>
                  <a:pt x="5381929" y="1804737"/>
                  <a:pt x="5399285" y="1803639"/>
                </a:cubicBezTo>
                <a:close/>
                <a:moveTo>
                  <a:pt x="5606913" y="1799934"/>
                </a:moveTo>
                <a:cubicBezTo>
                  <a:pt x="5608972" y="1800347"/>
                  <a:pt x="5603929" y="1811872"/>
                  <a:pt x="5593639" y="1808579"/>
                </a:cubicBezTo>
                <a:cubicBezTo>
                  <a:pt x="5589249" y="1808579"/>
                  <a:pt x="5584857" y="1817360"/>
                  <a:pt x="5589249" y="1826142"/>
                </a:cubicBezTo>
                <a:cubicBezTo>
                  <a:pt x="5571137" y="1812970"/>
                  <a:pt x="5557966" y="1843703"/>
                  <a:pt x="5539304" y="1831081"/>
                </a:cubicBezTo>
                <a:cubicBezTo>
                  <a:pt x="5561807" y="1821751"/>
                  <a:pt x="5579918" y="1808579"/>
                  <a:pt x="5602419" y="1804188"/>
                </a:cubicBezTo>
                <a:cubicBezTo>
                  <a:pt x="5604752" y="1800895"/>
                  <a:pt x="5606227" y="1799797"/>
                  <a:pt x="5606913" y="1799934"/>
                </a:cubicBezTo>
                <a:close/>
                <a:moveTo>
                  <a:pt x="5179823" y="1791016"/>
                </a:moveTo>
                <a:cubicBezTo>
                  <a:pt x="5179823" y="1795407"/>
                  <a:pt x="5175433" y="1795407"/>
                  <a:pt x="5171043" y="1795407"/>
                </a:cubicBezTo>
                <a:cubicBezTo>
                  <a:pt x="5171043" y="1804188"/>
                  <a:pt x="5189154" y="1791016"/>
                  <a:pt x="5184763" y="1808579"/>
                </a:cubicBezTo>
                <a:cubicBezTo>
                  <a:pt x="5171591" y="1808579"/>
                  <a:pt x="5162809" y="1817360"/>
                  <a:pt x="5149088" y="1821751"/>
                </a:cubicBezTo>
                <a:cubicBezTo>
                  <a:pt x="5140308" y="1821751"/>
                  <a:pt x="5149088" y="1803639"/>
                  <a:pt x="5148540" y="1799798"/>
                </a:cubicBezTo>
                <a:cubicBezTo>
                  <a:pt x="5157322" y="1795407"/>
                  <a:pt x="5161712" y="1786626"/>
                  <a:pt x="5179823" y="1791016"/>
                </a:cubicBezTo>
                <a:close/>
                <a:moveTo>
                  <a:pt x="4987185" y="1776747"/>
                </a:moveTo>
                <a:cubicBezTo>
                  <a:pt x="4982795" y="1790468"/>
                  <a:pt x="4995966" y="1794858"/>
                  <a:pt x="4987185" y="1803639"/>
                </a:cubicBezTo>
                <a:cubicBezTo>
                  <a:pt x="4978403" y="1803639"/>
                  <a:pt x="4982795" y="1786077"/>
                  <a:pt x="4982795" y="1781687"/>
                </a:cubicBezTo>
                <a:cubicBezTo>
                  <a:pt x="4982795" y="1781687"/>
                  <a:pt x="4982795" y="1781687"/>
                  <a:pt x="4974013" y="1781687"/>
                </a:cubicBezTo>
                <a:cubicBezTo>
                  <a:pt x="4974013" y="1777296"/>
                  <a:pt x="4983344" y="1777296"/>
                  <a:pt x="4987185" y="1776747"/>
                </a:cubicBezTo>
                <a:close/>
                <a:moveTo>
                  <a:pt x="5490459" y="1742170"/>
                </a:moveTo>
                <a:cubicBezTo>
                  <a:pt x="5494849" y="1750951"/>
                  <a:pt x="5503631" y="1750951"/>
                  <a:pt x="5517352" y="1746561"/>
                </a:cubicBezTo>
                <a:cubicBezTo>
                  <a:pt x="5517352" y="1750951"/>
                  <a:pt x="5517352" y="1759734"/>
                  <a:pt x="5521742" y="1759734"/>
                </a:cubicBezTo>
                <a:cubicBezTo>
                  <a:pt x="5521742" y="1768515"/>
                  <a:pt x="5503631" y="1764124"/>
                  <a:pt x="5503631" y="1772905"/>
                </a:cubicBezTo>
                <a:cubicBezTo>
                  <a:pt x="5503631" y="1781687"/>
                  <a:pt x="5517352" y="1781687"/>
                  <a:pt x="5521742" y="1777296"/>
                </a:cubicBezTo>
                <a:cubicBezTo>
                  <a:pt x="5517352" y="1812970"/>
                  <a:pt x="5472348" y="1817360"/>
                  <a:pt x="5449846" y="1812970"/>
                </a:cubicBezTo>
                <a:cubicBezTo>
                  <a:pt x="5449846" y="1799248"/>
                  <a:pt x="5463568" y="1794858"/>
                  <a:pt x="5463568" y="1781687"/>
                </a:cubicBezTo>
                <a:cubicBezTo>
                  <a:pt x="5463568" y="1777296"/>
                  <a:pt x="5458628" y="1781687"/>
                  <a:pt x="5449846" y="1781687"/>
                </a:cubicBezTo>
                <a:cubicBezTo>
                  <a:pt x="5449846" y="1768515"/>
                  <a:pt x="5459176" y="1768515"/>
                  <a:pt x="5467958" y="1764124"/>
                </a:cubicBezTo>
                <a:cubicBezTo>
                  <a:pt x="5432284" y="1764124"/>
                  <a:pt x="5476739" y="1755342"/>
                  <a:pt x="5490459" y="1742170"/>
                </a:cubicBezTo>
                <a:close/>
                <a:moveTo>
                  <a:pt x="4731982" y="1719120"/>
                </a:moveTo>
                <a:cubicBezTo>
                  <a:pt x="4718260" y="1719120"/>
                  <a:pt x="4718260" y="1728450"/>
                  <a:pt x="4705089" y="1723511"/>
                </a:cubicBezTo>
                <a:cubicBezTo>
                  <a:pt x="4705089" y="1741073"/>
                  <a:pt x="4731982" y="1736682"/>
                  <a:pt x="4731982" y="1719120"/>
                </a:cubicBezTo>
                <a:close/>
                <a:moveTo>
                  <a:pt x="5441065" y="1714729"/>
                </a:moveTo>
                <a:cubicBezTo>
                  <a:pt x="5459176" y="1724060"/>
                  <a:pt x="5467958" y="1750404"/>
                  <a:pt x="5441065" y="1750404"/>
                </a:cubicBezTo>
                <a:cubicBezTo>
                  <a:pt x="5441065" y="1746013"/>
                  <a:pt x="5445456" y="1741623"/>
                  <a:pt x="5441065" y="1737232"/>
                </a:cubicBezTo>
                <a:cubicBezTo>
                  <a:pt x="5427344" y="1737232"/>
                  <a:pt x="5422954" y="1746013"/>
                  <a:pt x="5400453" y="1746013"/>
                </a:cubicBezTo>
                <a:cubicBezTo>
                  <a:pt x="5418563" y="1719120"/>
                  <a:pt x="5436674" y="1741623"/>
                  <a:pt x="5441065" y="1714729"/>
                </a:cubicBezTo>
                <a:close/>
                <a:moveTo>
                  <a:pt x="5784098" y="1714155"/>
                </a:moveTo>
                <a:cubicBezTo>
                  <a:pt x="5783532" y="1715518"/>
                  <a:pt x="5765833" y="1724060"/>
                  <a:pt x="5755544" y="1737232"/>
                </a:cubicBezTo>
                <a:cubicBezTo>
                  <a:pt x="5719320" y="1737232"/>
                  <a:pt x="5696817" y="1759184"/>
                  <a:pt x="5688037" y="1786077"/>
                </a:cubicBezTo>
                <a:cubicBezTo>
                  <a:pt x="5652364" y="1777296"/>
                  <a:pt x="5638643" y="1808029"/>
                  <a:pt x="5616140" y="1799248"/>
                </a:cubicBezTo>
                <a:cubicBezTo>
                  <a:pt x="5624922" y="1790468"/>
                  <a:pt x="5624922" y="1777296"/>
                  <a:pt x="5643034" y="1777296"/>
                </a:cubicBezTo>
                <a:cubicBezTo>
                  <a:pt x="5647972" y="1768515"/>
                  <a:pt x="5634252" y="1768515"/>
                  <a:pt x="5634252" y="1764124"/>
                </a:cubicBezTo>
                <a:cubicBezTo>
                  <a:pt x="5666084" y="1772905"/>
                  <a:pt x="5755544" y="1719668"/>
                  <a:pt x="5778043" y="1715278"/>
                </a:cubicBezTo>
                <a:cubicBezTo>
                  <a:pt x="5782571" y="1714044"/>
                  <a:pt x="5784287" y="1713701"/>
                  <a:pt x="5784098" y="1714155"/>
                </a:cubicBezTo>
                <a:close/>
                <a:moveTo>
                  <a:pt x="5422954" y="1701557"/>
                </a:moveTo>
                <a:cubicBezTo>
                  <a:pt x="5409233" y="1710340"/>
                  <a:pt x="5391121" y="1727901"/>
                  <a:pt x="5382340" y="1719120"/>
                </a:cubicBezTo>
                <a:cubicBezTo>
                  <a:pt x="5400453" y="1719120"/>
                  <a:pt x="5404843" y="1705948"/>
                  <a:pt x="5422954" y="1701557"/>
                </a:cubicBezTo>
                <a:close/>
                <a:moveTo>
                  <a:pt x="5102478" y="1695483"/>
                </a:moveTo>
                <a:lnTo>
                  <a:pt x="5102438" y="1696618"/>
                </a:lnTo>
                <a:cubicBezTo>
                  <a:pt x="5095579" y="1698814"/>
                  <a:pt x="5097775" y="1696619"/>
                  <a:pt x="5101136" y="1695520"/>
                </a:cubicBezTo>
                <a:close/>
                <a:moveTo>
                  <a:pt x="5441913" y="1660678"/>
                </a:moveTo>
                <a:cubicBezTo>
                  <a:pt x="5447856" y="1660944"/>
                  <a:pt x="5452590" y="1661493"/>
                  <a:pt x="5454786" y="1661493"/>
                </a:cubicBezTo>
                <a:cubicBezTo>
                  <a:pt x="5449846" y="1675214"/>
                  <a:pt x="5427893" y="1670275"/>
                  <a:pt x="5427344" y="1688386"/>
                </a:cubicBezTo>
                <a:cubicBezTo>
                  <a:pt x="5427344" y="1697167"/>
                  <a:pt x="5441065" y="1688386"/>
                  <a:pt x="5445456" y="1692776"/>
                </a:cubicBezTo>
                <a:cubicBezTo>
                  <a:pt x="5445456" y="1701557"/>
                  <a:pt x="5436674" y="1701557"/>
                  <a:pt x="5422954" y="1701557"/>
                </a:cubicBezTo>
                <a:cubicBezTo>
                  <a:pt x="5418563" y="1688386"/>
                  <a:pt x="5405391" y="1688386"/>
                  <a:pt x="5391671" y="1688386"/>
                </a:cubicBezTo>
                <a:cubicBezTo>
                  <a:pt x="5395374" y="1661630"/>
                  <a:pt x="5424085" y="1659881"/>
                  <a:pt x="5441913" y="1660678"/>
                </a:cubicBezTo>
                <a:close/>
                <a:moveTo>
                  <a:pt x="5275869" y="1641787"/>
                </a:moveTo>
                <a:cubicBezTo>
                  <a:pt x="5282455" y="1640981"/>
                  <a:pt x="5288355" y="1642696"/>
                  <a:pt x="5292882" y="1648321"/>
                </a:cubicBezTo>
                <a:cubicBezTo>
                  <a:pt x="5261599" y="1639540"/>
                  <a:pt x="5252269" y="1679604"/>
                  <a:pt x="5216595" y="1679604"/>
                </a:cubicBezTo>
                <a:cubicBezTo>
                  <a:pt x="5230179" y="1669314"/>
                  <a:pt x="5256111" y="1644205"/>
                  <a:pt x="5275869" y="1641787"/>
                </a:cubicBezTo>
                <a:close/>
                <a:moveTo>
                  <a:pt x="5149088" y="1630759"/>
                </a:moveTo>
                <a:cubicBezTo>
                  <a:pt x="5135916" y="1625820"/>
                  <a:pt x="5131526" y="1635149"/>
                  <a:pt x="5130978" y="1643931"/>
                </a:cubicBezTo>
                <a:cubicBezTo>
                  <a:pt x="5144698" y="1648321"/>
                  <a:pt x="5149088" y="1639540"/>
                  <a:pt x="5149088" y="1630759"/>
                </a:cubicBezTo>
                <a:close/>
                <a:moveTo>
                  <a:pt x="5489910" y="1626368"/>
                </a:moveTo>
                <a:cubicBezTo>
                  <a:pt x="5503631" y="1635149"/>
                  <a:pt x="5516803" y="1635149"/>
                  <a:pt x="5530524" y="1630759"/>
                </a:cubicBezTo>
                <a:cubicBezTo>
                  <a:pt x="5521742" y="1635149"/>
                  <a:pt x="5512962" y="1643931"/>
                  <a:pt x="5499241" y="1648321"/>
                </a:cubicBezTo>
                <a:cubicBezTo>
                  <a:pt x="5503631" y="1661493"/>
                  <a:pt x="5512412" y="1643931"/>
                  <a:pt x="5526134" y="1648321"/>
                </a:cubicBezTo>
                <a:cubicBezTo>
                  <a:pt x="5512962" y="1674664"/>
                  <a:pt x="5490459" y="1665884"/>
                  <a:pt x="5472348" y="1665884"/>
                </a:cubicBezTo>
                <a:cubicBezTo>
                  <a:pt x="5472348" y="1648321"/>
                  <a:pt x="5490459" y="1643931"/>
                  <a:pt x="5489910" y="1626368"/>
                </a:cubicBezTo>
                <a:close/>
                <a:moveTo>
                  <a:pt x="5454237" y="1563802"/>
                </a:moveTo>
                <a:cubicBezTo>
                  <a:pt x="5422954" y="1595085"/>
                  <a:pt x="5404843" y="1630759"/>
                  <a:pt x="5346667" y="1639540"/>
                </a:cubicBezTo>
                <a:cubicBezTo>
                  <a:pt x="5355997" y="1630759"/>
                  <a:pt x="5351605" y="1617039"/>
                  <a:pt x="5346667" y="1599476"/>
                </a:cubicBezTo>
                <a:cubicBezTo>
                  <a:pt x="5386731" y="1590695"/>
                  <a:pt x="5404843" y="1559412"/>
                  <a:pt x="5454237" y="1563802"/>
                </a:cubicBezTo>
                <a:close/>
                <a:moveTo>
                  <a:pt x="5427344" y="1493003"/>
                </a:moveTo>
                <a:cubicBezTo>
                  <a:pt x="5422954" y="1497394"/>
                  <a:pt x="5422954" y="1501784"/>
                  <a:pt x="5422954" y="1510566"/>
                </a:cubicBezTo>
                <a:cubicBezTo>
                  <a:pt x="5396061" y="1501784"/>
                  <a:pt x="5382889" y="1528128"/>
                  <a:pt x="5351058" y="1528676"/>
                </a:cubicBezTo>
                <a:cubicBezTo>
                  <a:pt x="5364230" y="1506175"/>
                  <a:pt x="5396061" y="1501784"/>
                  <a:pt x="5427344" y="1493003"/>
                </a:cubicBezTo>
                <a:close/>
                <a:moveTo>
                  <a:pt x="5075066" y="1491906"/>
                </a:moveTo>
                <a:cubicBezTo>
                  <a:pt x="5081720" y="1490808"/>
                  <a:pt x="5090639" y="1493003"/>
                  <a:pt x="5099694" y="1493003"/>
                </a:cubicBezTo>
                <a:cubicBezTo>
                  <a:pt x="5099694" y="1506175"/>
                  <a:pt x="5077741" y="1519347"/>
                  <a:pt x="5064021" y="1510566"/>
                </a:cubicBezTo>
                <a:cubicBezTo>
                  <a:pt x="5064021" y="1497394"/>
                  <a:pt x="5068412" y="1493004"/>
                  <a:pt x="5075066" y="1491906"/>
                </a:cubicBezTo>
                <a:close/>
                <a:moveTo>
                  <a:pt x="4597586" y="1476684"/>
                </a:moveTo>
                <a:cubicBezTo>
                  <a:pt x="4574742" y="1475475"/>
                  <a:pt x="4551279" y="1490396"/>
                  <a:pt x="4547576" y="1510566"/>
                </a:cubicBezTo>
                <a:cubicBezTo>
                  <a:pt x="4574469" y="1496845"/>
                  <a:pt x="4605751" y="1510566"/>
                  <a:pt x="4619471" y="1483673"/>
                </a:cubicBezTo>
                <a:cubicBezTo>
                  <a:pt x="4612748" y="1479282"/>
                  <a:pt x="4605201" y="1477087"/>
                  <a:pt x="4597586" y="1476684"/>
                </a:cubicBezTo>
                <a:close/>
                <a:moveTo>
                  <a:pt x="5100243" y="1452390"/>
                </a:moveTo>
                <a:cubicBezTo>
                  <a:pt x="5091463" y="1461172"/>
                  <a:pt x="5082132" y="1470501"/>
                  <a:pt x="5077741" y="1488064"/>
                </a:cubicBezTo>
                <a:cubicBezTo>
                  <a:pt x="5055239" y="1488064"/>
                  <a:pt x="5077741" y="1461720"/>
                  <a:pt x="5059631" y="1465562"/>
                </a:cubicBezTo>
                <a:cubicBezTo>
                  <a:pt x="5068960" y="1456781"/>
                  <a:pt x="5077741" y="1456781"/>
                  <a:pt x="5100243" y="1452390"/>
                </a:cubicBezTo>
                <a:close/>
                <a:moveTo>
                  <a:pt x="5401000" y="1439219"/>
                </a:moveTo>
                <a:cubicBezTo>
                  <a:pt x="5387280" y="1452939"/>
                  <a:pt x="5374108" y="1461720"/>
                  <a:pt x="5351605" y="1470501"/>
                </a:cubicBezTo>
                <a:cubicBezTo>
                  <a:pt x="5346667" y="1452939"/>
                  <a:pt x="5387280" y="1448548"/>
                  <a:pt x="5401000" y="1439219"/>
                </a:cubicBezTo>
                <a:close/>
                <a:moveTo>
                  <a:pt x="534558" y="1430437"/>
                </a:moveTo>
                <a:cubicBezTo>
                  <a:pt x="520837" y="1439219"/>
                  <a:pt x="520837" y="1452939"/>
                  <a:pt x="498884" y="1448000"/>
                </a:cubicBezTo>
                <a:cubicBezTo>
                  <a:pt x="507665" y="1434828"/>
                  <a:pt x="516446" y="1430437"/>
                  <a:pt x="534558" y="1430437"/>
                </a:cubicBezTo>
                <a:close/>
                <a:moveTo>
                  <a:pt x="5216595" y="1421656"/>
                </a:moveTo>
                <a:cubicBezTo>
                  <a:pt x="5225376" y="1452390"/>
                  <a:pt x="5198483" y="1483673"/>
                  <a:pt x="5167201" y="1483673"/>
                </a:cubicBezTo>
                <a:cubicBezTo>
                  <a:pt x="5154029" y="1461720"/>
                  <a:pt x="5176530" y="1417265"/>
                  <a:pt x="5216595" y="1421656"/>
                </a:cubicBezTo>
                <a:close/>
                <a:moveTo>
                  <a:pt x="4790156" y="1408484"/>
                </a:moveTo>
                <a:cubicBezTo>
                  <a:pt x="4785766" y="1417265"/>
                  <a:pt x="4772045" y="1412875"/>
                  <a:pt x="4776435" y="1426047"/>
                </a:cubicBezTo>
                <a:cubicBezTo>
                  <a:pt x="4785766" y="1430437"/>
                  <a:pt x="4803877" y="1417265"/>
                  <a:pt x="4790156" y="1408484"/>
                </a:cubicBezTo>
                <a:close/>
                <a:moveTo>
                  <a:pt x="5107618" y="1403682"/>
                </a:moveTo>
                <a:cubicBezTo>
                  <a:pt x="5111015" y="1408209"/>
                  <a:pt x="5104222" y="1423852"/>
                  <a:pt x="5117806" y="1417265"/>
                </a:cubicBezTo>
                <a:cubicBezTo>
                  <a:pt x="5113415" y="1434828"/>
                  <a:pt x="5099694" y="1417265"/>
                  <a:pt x="5099694" y="1404093"/>
                </a:cubicBezTo>
                <a:cubicBezTo>
                  <a:pt x="5104222" y="1401898"/>
                  <a:pt x="5106486" y="1402172"/>
                  <a:pt x="5107618" y="1403682"/>
                </a:cubicBezTo>
                <a:close/>
                <a:moveTo>
                  <a:pt x="5109025" y="1106080"/>
                </a:moveTo>
                <a:cubicBezTo>
                  <a:pt x="5122196" y="1106080"/>
                  <a:pt x="5122196" y="1119252"/>
                  <a:pt x="5140308" y="1114861"/>
                </a:cubicBezTo>
                <a:cubicBezTo>
                  <a:pt x="5131526" y="1119252"/>
                  <a:pt x="5122196" y="1124192"/>
                  <a:pt x="5104634" y="1119252"/>
                </a:cubicBezTo>
                <a:cubicBezTo>
                  <a:pt x="5109025" y="1119252"/>
                  <a:pt x="5109025" y="1110472"/>
                  <a:pt x="5109025" y="1106080"/>
                </a:cubicBezTo>
                <a:close/>
                <a:moveTo>
                  <a:pt x="5149088" y="1074797"/>
                </a:moveTo>
                <a:cubicBezTo>
                  <a:pt x="5167201" y="1074797"/>
                  <a:pt x="5180373" y="1083578"/>
                  <a:pt x="5194092" y="1092360"/>
                </a:cubicBezTo>
                <a:cubicBezTo>
                  <a:pt x="5185311" y="1101690"/>
                  <a:pt x="5171591" y="1106080"/>
                  <a:pt x="5171591" y="1119252"/>
                </a:cubicBezTo>
                <a:cubicBezTo>
                  <a:pt x="5154029" y="1114861"/>
                  <a:pt x="5171591" y="1110472"/>
                  <a:pt x="5175981" y="1101690"/>
                </a:cubicBezTo>
                <a:cubicBezTo>
                  <a:pt x="5167201" y="1106080"/>
                  <a:pt x="5153479" y="1096750"/>
                  <a:pt x="5149088" y="1074797"/>
                </a:cubicBezTo>
                <a:close/>
                <a:moveTo>
                  <a:pt x="4763265" y="1025953"/>
                </a:moveTo>
                <a:cubicBezTo>
                  <a:pt x="4763265" y="1030891"/>
                  <a:pt x="4758874" y="1035282"/>
                  <a:pt x="4754483" y="1039124"/>
                </a:cubicBezTo>
                <a:cubicBezTo>
                  <a:pt x="4767655" y="1052845"/>
                  <a:pt x="4781375" y="1030342"/>
                  <a:pt x="4763265" y="1025953"/>
                </a:cubicBezTo>
                <a:close/>
                <a:moveTo>
                  <a:pt x="5060180" y="1008938"/>
                </a:moveTo>
                <a:cubicBezTo>
                  <a:pt x="5069510" y="1013328"/>
                  <a:pt x="5064569" y="1022110"/>
                  <a:pt x="5055788" y="1017719"/>
                </a:cubicBezTo>
                <a:cubicBezTo>
                  <a:pt x="5055788" y="1022110"/>
                  <a:pt x="5064569" y="1039673"/>
                  <a:pt x="5064569" y="1030891"/>
                </a:cubicBezTo>
                <a:cubicBezTo>
                  <a:pt x="5068960" y="1030891"/>
                  <a:pt x="5068960" y="1039673"/>
                  <a:pt x="5068960" y="1048454"/>
                </a:cubicBezTo>
                <a:cubicBezTo>
                  <a:pt x="5064021" y="1048454"/>
                  <a:pt x="5059631" y="1048454"/>
                  <a:pt x="5055239" y="1052845"/>
                </a:cubicBezTo>
                <a:cubicBezTo>
                  <a:pt x="5045910" y="1048454"/>
                  <a:pt x="5045910" y="1035282"/>
                  <a:pt x="5037128" y="1035282"/>
                </a:cubicBezTo>
                <a:cubicBezTo>
                  <a:pt x="5037128" y="1025953"/>
                  <a:pt x="5059631" y="1039673"/>
                  <a:pt x="5046459" y="1026500"/>
                </a:cubicBezTo>
                <a:cubicBezTo>
                  <a:pt x="5046459" y="1017719"/>
                  <a:pt x="5055788" y="1017719"/>
                  <a:pt x="5060180" y="1008938"/>
                </a:cubicBezTo>
                <a:close/>
                <a:moveTo>
                  <a:pt x="951665" y="995217"/>
                </a:moveTo>
                <a:cubicBezTo>
                  <a:pt x="938493" y="999608"/>
                  <a:pt x="915992" y="1012780"/>
                  <a:pt x="920382" y="1017171"/>
                </a:cubicBezTo>
                <a:cubicBezTo>
                  <a:pt x="929712" y="1008389"/>
                  <a:pt x="947274" y="1008389"/>
                  <a:pt x="951665" y="995217"/>
                </a:cubicBezTo>
                <a:close/>
                <a:moveTo>
                  <a:pt x="4421895" y="950763"/>
                </a:moveTo>
                <a:cubicBezTo>
                  <a:pt x="4421895" y="972716"/>
                  <a:pt x="4399393" y="963934"/>
                  <a:pt x="4386221" y="968325"/>
                </a:cubicBezTo>
                <a:cubicBezTo>
                  <a:pt x="4395002" y="959544"/>
                  <a:pt x="4403783" y="950763"/>
                  <a:pt x="4421895" y="950763"/>
                </a:cubicBezTo>
                <a:close/>
                <a:moveTo>
                  <a:pt x="4547576" y="928261"/>
                </a:moveTo>
                <a:cubicBezTo>
                  <a:pt x="4538794" y="946372"/>
                  <a:pt x="4507511" y="959544"/>
                  <a:pt x="4493790" y="955153"/>
                </a:cubicBezTo>
                <a:cubicBezTo>
                  <a:pt x="4498181" y="932652"/>
                  <a:pt x="4525623" y="932652"/>
                  <a:pt x="4547576" y="928261"/>
                </a:cubicBezTo>
                <a:close/>
                <a:moveTo>
                  <a:pt x="5109025" y="893136"/>
                </a:moveTo>
                <a:cubicBezTo>
                  <a:pt x="5113415" y="915089"/>
                  <a:pt x="5099694" y="941981"/>
                  <a:pt x="5082132" y="950213"/>
                </a:cubicBezTo>
                <a:cubicBezTo>
                  <a:pt x="5082132" y="950213"/>
                  <a:pt x="5082132" y="950213"/>
                  <a:pt x="5082132" y="941433"/>
                </a:cubicBezTo>
                <a:cubicBezTo>
                  <a:pt x="5064021" y="946372"/>
                  <a:pt x="5077193" y="959544"/>
                  <a:pt x="5068411" y="968325"/>
                </a:cubicBezTo>
                <a:cubicBezTo>
                  <a:pt x="5055239" y="972716"/>
                  <a:pt x="5045910" y="963934"/>
                  <a:pt x="5041520" y="959544"/>
                </a:cubicBezTo>
                <a:cubicBezTo>
                  <a:pt x="5041520" y="920028"/>
                  <a:pt x="5068411" y="901917"/>
                  <a:pt x="5109025" y="893136"/>
                </a:cubicBezTo>
                <a:close/>
                <a:moveTo>
                  <a:pt x="4592579" y="875025"/>
                </a:moveTo>
                <a:cubicBezTo>
                  <a:pt x="4606299" y="888197"/>
                  <a:pt x="4579408" y="888197"/>
                  <a:pt x="4583798" y="901369"/>
                </a:cubicBezTo>
                <a:cubicBezTo>
                  <a:pt x="4578859" y="901369"/>
                  <a:pt x="4578859" y="896978"/>
                  <a:pt x="4570078" y="896978"/>
                </a:cubicBezTo>
                <a:cubicBezTo>
                  <a:pt x="4570078" y="883806"/>
                  <a:pt x="4583798" y="883806"/>
                  <a:pt x="4592579" y="875025"/>
                </a:cubicBezTo>
                <a:close/>
                <a:moveTo>
                  <a:pt x="4978953" y="856914"/>
                </a:moveTo>
                <a:cubicBezTo>
                  <a:pt x="4997065" y="861853"/>
                  <a:pt x="4978953" y="870634"/>
                  <a:pt x="4978953" y="883806"/>
                </a:cubicBezTo>
                <a:cubicBezTo>
                  <a:pt x="4965231" y="883806"/>
                  <a:pt x="4965231" y="875025"/>
                  <a:pt x="4965231" y="861853"/>
                </a:cubicBezTo>
                <a:cubicBezTo>
                  <a:pt x="4974013" y="861853"/>
                  <a:pt x="4978953" y="861853"/>
                  <a:pt x="4978953" y="856914"/>
                </a:cubicBezTo>
                <a:close/>
                <a:moveTo>
                  <a:pt x="4673257" y="839351"/>
                </a:moveTo>
                <a:cubicBezTo>
                  <a:pt x="4668866" y="853071"/>
                  <a:pt x="4673257" y="866244"/>
                  <a:pt x="4655146" y="870634"/>
                </a:cubicBezTo>
                <a:cubicBezTo>
                  <a:pt x="4659536" y="856914"/>
                  <a:pt x="4650756" y="843742"/>
                  <a:pt x="4673257" y="839351"/>
                </a:cubicBezTo>
                <a:close/>
                <a:moveTo>
                  <a:pt x="4727041" y="813007"/>
                </a:moveTo>
                <a:cubicBezTo>
                  <a:pt x="4731982" y="817397"/>
                  <a:pt x="4740762" y="817397"/>
                  <a:pt x="4740762" y="830569"/>
                </a:cubicBezTo>
                <a:cubicBezTo>
                  <a:pt x="4718260" y="830569"/>
                  <a:pt x="4709479" y="843742"/>
                  <a:pt x="4682037" y="839899"/>
                </a:cubicBezTo>
                <a:cubicBezTo>
                  <a:pt x="4686429" y="821788"/>
                  <a:pt x="4718260" y="826179"/>
                  <a:pt x="4727041" y="813007"/>
                </a:cubicBezTo>
                <a:close/>
                <a:moveTo>
                  <a:pt x="4211144" y="808616"/>
                </a:moveTo>
                <a:cubicBezTo>
                  <a:pt x="4166141" y="799835"/>
                  <a:pt x="4130467" y="830569"/>
                  <a:pt x="4107966" y="857462"/>
                </a:cubicBezTo>
                <a:cubicBezTo>
                  <a:pt x="4148029" y="844290"/>
                  <a:pt x="4170532" y="813007"/>
                  <a:pt x="4211144" y="808616"/>
                </a:cubicBezTo>
                <a:close/>
                <a:moveTo>
                  <a:pt x="1176684" y="746050"/>
                </a:moveTo>
                <a:cubicBezTo>
                  <a:pt x="1181075" y="764161"/>
                  <a:pt x="1167353" y="768552"/>
                  <a:pt x="1154181" y="772943"/>
                </a:cubicBezTo>
                <a:cubicBezTo>
                  <a:pt x="1162963" y="763613"/>
                  <a:pt x="1162963" y="746050"/>
                  <a:pt x="1176684" y="746050"/>
                </a:cubicBezTo>
                <a:close/>
                <a:moveTo>
                  <a:pt x="4821474" y="742603"/>
                </a:moveTo>
                <a:cubicBezTo>
                  <a:pt x="4831867" y="740905"/>
                  <a:pt x="4843119" y="744266"/>
                  <a:pt x="4853272" y="755380"/>
                </a:cubicBezTo>
                <a:cubicBezTo>
                  <a:pt x="4848881" y="759771"/>
                  <a:pt x="4844491" y="764161"/>
                  <a:pt x="4844491" y="772943"/>
                </a:cubicBezTo>
                <a:cubicBezTo>
                  <a:pt x="4848881" y="786114"/>
                  <a:pt x="4862053" y="772943"/>
                  <a:pt x="4880164" y="772943"/>
                </a:cubicBezTo>
                <a:cubicBezTo>
                  <a:pt x="4885103" y="791055"/>
                  <a:pt x="4875774" y="795445"/>
                  <a:pt x="4871383" y="804225"/>
                </a:cubicBezTo>
                <a:cubicBezTo>
                  <a:pt x="4839550" y="808616"/>
                  <a:pt x="4826380" y="821788"/>
                  <a:pt x="4803877" y="821788"/>
                </a:cubicBezTo>
                <a:cubicBezTo>
                  <a:pt x="4766832" y="798326"/>
                  <a:pt x="4790294" y="747696"/>
                  <a:pt x="4821474" y="742603"/>
                </a:cubicBezTo>
                <a:close/>
                <a:moveTo>
                  <a:pt x="4462508" y="710926"/>
                </a:moveTo>
                <a:cubicBezTo>
                  <a:pt x="4458117" y="737269"/>
                  <a:pt x="4404332" y="750990"/>
                  <a:pt x="4381829" y="772943"/>
                </a:cubicBezTo>
                <a:cubicBezTo>
                  <a:pt x="4359328" y="755380"/>
                  <a:pt x="4314324" y="777333"/>
                  <a:pt x="4305542" y="804225"/>
                </a:cubicBezTo>
                <a:cubicBezTo>
                  <a:pt x="4296213" y="799835"/>
                  <a:pt x="4296213" y="790505"/>
                  <a:pt x="4296213" y="782273"/>
                </a:cubicBezTo>
                <a:cubicBezTo>
                  <a:pt x="4359328" y="764161"/>
                  <a:pt x="4395002" y="715316"/>
                  <a:pt x="4462508" y="710926"/>
                </a:cubicBezTo>
                <a:close/>
                <a:moveTo>
                  <a:pt x="5149088" y="705986"/>
                </a:moveTo>
                <a:cubicBezTo>
                  <a:pt x="5154029" y="705986"/>
                  <a:pt x="5149088" y="710926"/>
                  <a:pt x="5149088" y="710377"/>
                </a:cubicBezTo>
                <a:cubicBezTo>
                  <a:pt x="5126587" y="710377"/>
                  <a:pt x="5130978" y="732878"/>
                  <a:pt x="5122196" y="741660"/>
                </a:cubicBezTo>
                <a:cubicBezTo>
                  <a:pt x="5099694" y="727939"/>
                  <a:pt x="5130978" y="701596"/>
                  <a:pt x="5149088" y="705986"/>
                </a:cubicBezTo>
                <a:close/>
                <a:moveTo>
                  <a:pt x="5252817" y="692814"/>
                </a:moveTo>
                <a:cubicBezTo>
                  <a:pt x="5257207" y="710926"/>
                  <a:pt x="5230316" y="724097"/>
                  <a:pt x="5257207" y="728488"/>
                </a:cubicBezTo>
                <a:cubicBezTo>
                  <a:pt x="5244036" y="737269"/>
                  <a:pt x="5244036" y="755380"/>
                  <a:pt x="5230316" y="764161"/>
                </a:cubicBezTo>
                <a:cubicBezTo>
                  <a:pt x="5207813" y="768552"/>
                  <a:pt x="5207813" y="750441"/>
                  <a:pt x="5194641" y="754832"/>
                </a:cubicBezTo>
                <a:cubicBezTo>
                  <a:pt x="5203423" y="724097"/>
                  <a:pt x="5221534" y="701596"/>
                  <a:pt x="5252817" y="692814"/>
                </a:cubicBezTo>
                <a:close/>
                <a:moveTo>
                  <a:pt x="2743034" y="692814"/>
                </a:moveTo>
                <a:cubicBezTo>
                  <a:pt x="2738644" y="710926"/>
                  <a:pt x="2725472" y="719707"/>
                  <a:pt x="2711752" y="723549"/>
                </a:cubicBezTo>
                <a:cubicBezTo>
                  <a:pt x="2707361" y="719158"/>
                  <a:pt x="2707361" y="710377"/>
                  <a:pt x="2707361" y="701596"/>
                </a:cubicBezTo>
                <a:cubicBezTo>
                  <a:pt x="2716143" y="692814"/>
                  <a:pt x="2729314" y="697205"/>
                  <a:pt x="2743034" y="692814"/>
                </a:cubicBezTo>
                <a:close/>
                <a:moveTo>
                  <a:pt x="4528710" y="687326"/>
                </a:moveTo>
                <a:cubicBezTo>
                  <a:pt x="4536599" y="684033"/>
                  <a:pt x="4545654" y="684033"/>
                  <a:pt x="4552515" y="688424"/>
                </a:cubicBezTo>
                <a:cubicBezTo>
                  <a:pt x="4543184" y="697205"/>
                  <a:pt x="4530014" y="710377"/>
                  <a:pt x="4511903" y="705986"/>
                </a:cubicBezTo>
                <a:cubicBezTo>
                  <a:pt x="4514098" y="697205"/>
                  <a:pt x="4520820" y="690619"/>
                  <a:pt x="4528710" y="687326"/>
                </a:cubicBezTo>
                <a:close/>
                <a:moveTo>
                  <a:pt x="2136513" y="681289"/>
                </a:moveTo>
                <a:cubicBezTo>
                  <a:pt x="2130270" y="680740"/>
                  <a:pt x="2123409" y="686229"/>
                  <a:pt x="2123409" y="697205"/>
                </a:cubicBezTo>
                <a:cubicBezTo>
                  <a:pt x="2127801" y="701596"/>
                  <a:pt x="2137130" y="701596"/>
                  <a:pt x="2145911" y="701596"/>
                </a:cubicBezTo>
                <a:cubicBezTo>
                  <a:pt x="2148382" y="688424"/>
                  <a:pt x="2142757" y="681838"/>
                  <a:pt x="2136513" y="681289"/>
                </a:cubicBezTo>
                <a:close/>
                <a:moveTo>
                  <a:pt x="5230667" y="673673"/>
                </a:moveTo>
                <a:cubicBezTo>
                  <a:pt x="5235529" y="674428"/>
                  <a:pt x="5240057" y="676349"/>
                  <a:pt x="5243487" y="679642"/>
                </a:cubicBezTo>
                <a:cubicBezTo>
                  <a:pt x="5234706" y="692814"/>
                  <a:pt x="5207813" y="705986"/>
                  <a:pt x="5198483" y="692814"/>
                </a:cubicBezTo>
                <a:cubicBezTo>
                  <a:pt x="5198483" y="679643"/>
                  <a:pt x="5216080" y="671410"/>
                  <a:pt x="5230667" y="673673"/>
                </a:cubicBezTo>
                <a:close/>
                <a:moveTo>
                  <a:pt x="2739836" y="656437"/>
                </a:moveTo>
                <a:cubicBezTo>
                  <a:pt x="2710379" y="660707"/>
                  <a:pt x="2693503" y="690756"/>
                  <a:pt x="2666748" y="710926"/>
                </a:cubicBezTo>
                <a:cubicBezTo>
                  <a:pt x="2590462" y="772943"/>
                  <a:pt x="2455450" y="808616"/>
                  <a:pt x="2419776" y="893136"/>
                </a:cubicBezTo>
                <a:cubicBezTo>
                  <a:pt x="2482892" y="883806"/>
                  <a:pt x="2554788" y="870634"/>
                  <a:pt x="2617354" y="848680"/>
                </a:cubicBezTo>
                <a:cubicBezTo>
                  <a:pt x="2689250" y="813556"/>
                  <a:pt x="2738644" y="750990"/>
                  <a:pt x="2792428" y="688972"/>
                </a:cubicBezTo>
                <a:cubicBezTo>
                  <a:pt x="2778708" y="684033"/>
                  <a:pt x="2774318" y="675252"/>
                  <a:pt x="2774318" y="662080"/>
                </a:cubicBezTo>
                <a:cubicBezTo>
                  <a:pt x="2760872" y="656454"/>
                  <a:pt x="2749655" y="655013"/>
                  <a:pt x="2739836" y="656437"/>
                </a:cubicBezTo>
                <a:close/>
                <a:moveTo>
                  <a:pt x="3555846" y="622016"/>
                </a:moveTo>
                <a:cubicBezTo>
                  <a:pt x="3519624" y="622016"/>
                  <a:pt x="3506451" y="666470"/>
                  <a:pt x="3488341" y="670861"/>
                </a:cubicBezTo>
                <a:cubicBezTo>
                  <a:pt x="3510842" y="662080"/>
                  <a:pt x="3533344" y="684033"/>
                  <a:pt x="3555846" y="670861"/>
                </a:cubicBezTo>
                <a:cubicBezTo>
                  <a:pt x="3560236" y="657141"/>
                  <a:pt x="3569018" y="630797"/>
                  <a:pt x="3555846" y="622016"/>
                </a:cubicBezTo>
                <a:close/>
                <a:moveTo>
                  <a:pt x="4269603" y="609547"/>
                </a:moveTo>
                <a:cubicBezTo>
                  <a:pt x="4237523" y="612377"/>
                  <a:pt x="4215398" y="630796"/>
                  <a:pt x="4188643" y="643968"/>
                </a:cubicBezTo>
                <a:cubicBezTo>
                  <a:pt x="4202363" y="662080"/>
                  <a:pt x="4188643" y="657141"/>
                  <a:pt x="4184253" y="675252"/>
                </a:cubicBezTo>
                <a:cubicBezTo>
                  <a:pt x="4219926" y="648358"/>
                  <a:pt x="4269320" y="661531"/>
                  <a:pt x="4309933" y="639577"/>
                </a:cubicBezTo>
                <a:cubicBezTo>
                  <a:pt x="4309933" y="630248"/>
                  <a:pt x="4301152" y="625857"/>
                  <a:pt x="4305542" y="612685"/>
                </a:cubicBezTo>
                <a:cubicBezTo>
                  <a:pt x="4292097" y="609393"/>
                  <a:pt x="4280297" y="608603"/>
                  <a:pt x="4269603" y="609547"/>
                </a:cubicBezTo>
                <a:close/>
                <a:moveTo>
                  <a:pt x="5562356" y="603904"/>
                </a:moveTo>
                <a:cubicBezTo>
                  <a:pt x="5562356" y="612685"/>
                  <a:pt x="5557966" y="612685"/>
                  <a:pt x="5557966" y="622016"/>
                </a:cubicBezTo>
                <a:cubicBezTo>
                  <a:pt x="5531072" y="626406"/>
                  <a:pt x="5535463" y="635187"/>
                  <a:pt x="5508571" y="639577"/>
                </a:cubicBezTo>
                <a:cubicBezTo>
                  <a:pt x="5521742" y="621466"/>
                  <a:pt x="5544244" y="617076"/>
                  <a:pt x="5562356" y="603904"/>
                </a:cubicBezTo>
                <a:close/>
                <a:moveTo>
                  <a:pt x="1540008" y="563840"/>
                </a:moveTo>
                <a:cubicBezTo>
                  <a:pt x="1535617" y="577561"/>
                  <a:pt x="1526835" y="590732"/>
                  <a:pt x="1504333" y="585793"/>
                </a:cubicBezTo>
                <a:cubicBezTo>
                  <a:pt x="1508725" y="572621"/>
                  <a:pt x="1517506" y="563840"/>
                  <a:pt x="1540008" y="563840"/>
                </a:cubicBezTo>
                <a:close/>
                <a:moveTo>
                  <a:pt x="2496471" y="527993"/>
                </a:moveTo>
                <a:cubicBezTo>
                  <a:pt x="2499553" y="528663"/>
                  <a:pt x="2502580" y="530293"/>
                  <a:pt x="2505393" y="533106"/>
                </a:cubicBezTo>
                <a:cubicBezTo>
                  <a:pt x="2509783" y="559998"/>
                  <a:pt x="2482892" y="559998"/>
                  <a:pt x="2478501" y="577561"/>
                </a:cubicBezTo>
                <a:cubicBezTo>
                  <a:pt x="2450647" y="565555"/>
                  <a:pt x="2474899" y="523296"/>
                  <a:pt x="2496471" y="527993"/>
                </a:cubicBezTo>
                <a:close/>
                <a:moveTo>
                  <a:pt x="3995798" y="452428"/>
                </a:moveTo>
                <a:cubicBezTo>
                  <a:pt x="3984617" y="456270"/>
                  <a:pt x="3975698" y="463953"/>
                  <a:pt x="3973503" y="474929"/>
                </a:cubicBezTo>
                <a:cubicBezTo>
                  <a:pt x="3991065" y="466149"/>
                  <a:pt x="4013567" y="461758"/>
                  <a:pt x="4031678" y="452977"/>
                </a:cubicBezTo>
                <a:cubicBezTo>
                  <a:pt x="4020427" y="448586"/>
                  <a:pt x="4006981" y="448586"/>
                  <a:pt x="3995798" y="452428"/>
                </a:cubicBezTo>
                <a:close/>
                <a:moveTo>
                  <a:pt x="4579408" y="448586"/>
                </a:moveTo>
                <a:cubicBezTo>
                  <a:pt x="4574469" y="457368"/>
                  <a:pt x="4574469" y="470539"/>
                  <a:pt x="4561296" y="466149"/>
                </a:cubicBezTo>
                <a:cubicBezTo>
                  <a:pt x="4565687" y="457368"/>
                  <a:pt x="4565687" y="448586"/>
                  <a:pt x="4579408" y="448586"/>
                </a:cubicBezTo>
                <a:close/>
                <a:moveTo>
                  <a:pt x="3725983" y="443646"/>
                </a:moveTo>
                <a:cubicBezTo>
                  <a:pt x="3721592" y="457368"/>
                  <a:pt x="3712811" y="470539"/>
                  <a:pt x="3694700" y="474929"/>
                </a:cubicBezTo>
                <a:cubicBezTo>
                  <a:pt x="3694700" y="466149"/>
                  <a:pt x="3708420" y="466149"/>
                  <a:pt x="3712811" y="461758"/>
                </a:cubicBezTo>
                <a:cubicBezTo>
                  <a:pt x="3708420" y="448586"/>
                  <a:pt x="3690309" y="461758"/>
                  <a:pt x="3680978" y="461210"/>
                </a:cubicBezTo>
                <a:cubicBezTo>
                  <a:pt x="3685369" y="443646"/>
                  <a:pt x="3712261" y="448037"/>
                  <a:pt x="3725983" y="443646"/>
                </a:cubicBezTo>
                <a:close/>
                <a:moveTo>
                  <a:pt x="3281981" y="381630"/>
                </a:moveTo>
                <a:cubicBezTo>
                  <a:pt x="3281981" y="395350"/>
                  <a:pt x="3263870" y="399741"/>
                  <a:pt x="3259480" y="390410"/>
                </a:cubicBezTo>
                <a:cubicBezTo>
                  <a:pt x="3259480" y="381630"/>
                  <a:pt x="3268261" y="381630"/>
                  <a:pt x="3281981" y="381630"/>
                </a:cubicBezTo>
                <a:close/>
                <a:moveTo>
                  <a:pt x="4177572" y="380850"/>
                </a:moveTo>
                <a:cubicBezTo>
                  <a:pt x="4191285" y="376656"/>
                  <a:pt x="4195503" y="387666"/>
                  <a:pt x="4161750" y="390960"/>
                </a:cubicBezTo>
                <a:cubicBezTo>
                  <a:pt x="4167375" y="385335"/>
                  <a:pt x="4173002" y="382247"/>
                  <a:pt x="4177572" y="380850"/>
                </a:cubicBezTo>
                <a:close/>
                <a:moveTo>
                  <a:pt x="4408723" y="328394"/>
                </a:moveTo>
                <a:cubicBezTo>
                  <a:pt x="4399393" y="342114"/>
                  <a:pt x="4381829" y="350895"/>
                  <a:pt x="4368110" y="364067"/>
                </a:cubicBezTo>
                <a:cubicBezTo>
                  <a:pt x="4363719" y="345955"/>
                  <a:pt x="4381829" y="324003"/>
                  <a:pt x="4408723" y="328394"/>
                </a:cubicBezTo>
                <a:close/>
                <a:moveTo>
                  <a:pt x="3239722" y="279547"/>
                </a:moveTo>
                <a:cubicBezTo>
                  <a:pt x="3217221" y="310282"/>
                  <a:pt x="3207890" y="359677"/>
                  <a:pt x="3176607" y="381630"/>
                </a:cubicBezTo>
                <a:cubicBezTo>
                  <a:pt x="3185389" y="403582"/>
                  <a:pt x="3198559" y="381630"/>
                  <a:pt x="3212280" y="386020"/>
                </a:cubicBezTo>
                <a:cubicBezTo>
                  <a:pt x="3248504" y="394801"/>
                  <a:pt x="3248504" y="452428"/>
                  <a:pt x="3275396" y="479321"/>
                </a:cubicBezTo>
                <a:cubicBezTo>
                  <a:pt x="3284177" y="479321"/>
                  <a:pt x="3297898" y="474929"/>
                  <a:pt x="3302288" y="479321"/>
                </a:cubicBezTo>
                <a:cubicBezTo>
                  <a:pt x="3329180" y="536947"/>
                  <a:pt x="3230941" y="541338"/>
                  <a:pt x="3217221" y="581402"/>
                </a:cubicBezTo>
                <a:cubicBezTo>
                  <a:pt x="3208439" y="599513"/>
                  <a:pt x="3208439" y="661531"/>
                  <a:pt x="3244112" y="661531"/>
                </a:cubicBezTo>
                <a:cubicBezTo>
                  <a:pt x="3249052" y="705986"/>
                  <a:pt x="3266614" y="732330"/>
                  <a:pt x="3284726" y="763613"/>
                </a:cubicBezTo>
                <a:cubicBezTo>
                  <a:pt x="3365403" y="785565"/>
                  <a:pt x="3410407" y="723549"/>
                  <a:pt x="3459802" y="687875"/>
                </a:cubicBezTo>
                <a:cubicBezTo>
                  <a:pt x="3451020" y="679094"/>
                  <a:pt x="3432908" y="679094"/>
                  <a:pt x="3424128" y="670313"/>
                </a:cubicBezTo>
                <a:cubicBezTo>
                  <a:pt x="3410407" y="679642"/>
                  <a:pt x="3401625" y="697205"/>
                  <a:pt x="3383514" y="701596"/>
                </a:cubicBezTo>
                <a:cubicBezTo>
                  <a:pt x="3383514" y="683485"/>
                  <a:pt x="3369794" y="683485"/>
                  <a:pt x="3369794" y="665922"/>
                </a:cubicBezTo>
                <a:cubicBezTo>
                  <a:pt x="3396686" y="657141"/>
                  <a:pt x="3419188" y="635187"/>
                  <a:pt x="3454861" y="648358"/>
                </a:cubicBezTo>
                <a:cubicBezTo>
                  <a:pt x="3481755" y="622016"/>
                  <a:pt x="3508647" y="599513"/>
                  <a:pt x="3558041" y="595122"/>
                </a:cubicBezTo>
                <a:cubicBezTo>
                  <a:pt x="3566823" y="595122"/>
                  <a:pt x="3558041" y="577561"/>
                  <a:pt x="3566823" y="577561"/>
                </a:cubicBezTo>
                <a:cubicBezTo>
                  <a:pt x="3584934" y="581952"/>
                  <a:pt x="3611827" y="581952"/>
                  <a:pt x="3629938" y="577561"/>
                </a:cubicBezTo>
                <a:cubicBezTo>
                  <a:pt x="3625547" y="559449"/>
                  <a:pt x="3629938" y="546278"/>
                  <a:pt x="3643658" y="537497"/>
                </a:cubicBezTo>
                <a:cubicBezTo>
                  <a:pt x="3643658" y="533106"/>
                  <a:pt x="3629938" y="546278"/>
                  <a:pt x="3621156" y="537497"/>
                </a:cubicBezTo>
                <a:cubicBezTo>
                  <a:pt x="3621156" y="533106"/>
                  <a:pt x="3626096" y="524325"/>
                  <a:pt x="3634876" y="524325"/>
                </a:cubicBezTo>
                <a:cubicBezTo>
                  <a:pt x="3634876" y="515543"/>
                  <a:pt x="3621156" y="511152"/>
                  <a:pt x="3616765" y="506761"/>
                </a:cubicBezTo>
                <a:cubicBezTo>
                  <a:pt x="3580544" y="533654"/>
                  <a:pt x="3536088" y="529263"/>
                  <a:pt x="3495475" y="546827"/>
                </a:cubicBezTo>
                <a:cubicBezTo>
                  <a:pt x="3486693" y="542435"/>
                  <a:pt x="3504256" y="533654"/>
                  <a:pt x="3517977" y="538045"/>
                </a:cubicBezTo>
                <a:cubicBezTo>
                  <a:pt x="3540478" y="489199"/>
                  <a:pt x="3607984" y="489199"/>
                  <a:pt x="3657379" y="471637"/>
                </a:cubicBezTo>
                <a:cubicBezTo>
                  <a:pt x="3652988" y="480419"/>
                  <a:pt x="3666160" y="489748"/>
                  <a:pt x="3657379" y="511701"/>
                </a:cubicBezTo>
                <a:cubicBezTo>
                  <a:pt x="3661769" y="524872"/>
                  <a:pt x="3666160" y="516092"/>
                  <a:pt x="3679881" y="516092"/>
                </a:cubicBezTo>
                <a:cubicBezTo>
                  <a:pt x="3684271" y="520483"/>
                  <a:pt x="3671099" y="533654"/>
                  <a:pt x="3679881" y="538045"/>
                </a:cubicBezTo>
                <a:cubicBezTo>
                  <a:pt x="3702382" y="538045"/>
                  <a:pt x="3715555" y="551217"/>
                  <a:pt x="3729274" y="542435"/>
                </a:cubicBezTo>
                <a:cubicBezTo>
                  <a:pt x="3733666" y="591281"/>
                  <a:pt x="3787451" y="564389"/>
                  <a:pt x="3809953" y="555608"/>
                </a:cubicBezTo>
                <a:cubicBezTo>
                  <a:pt x="3809953" y="555608"/>
                  <a:pt x="3809953" y="555608"/>
                  <a:pt x="3809953" y="528716"/>
                </a:cubicBezTo>
                <a:cubicBezTo>
                  <a:pt x="3859348" y="475478"/>
                  <a:pt x="3881849" y="395350"/>
                  <a:pt x="3935635" y="346505"/>
                </a:cubicBezTo>
                <a:cubicBezTo>
                  <a:pt x="3953746" y="333332"/>
                  <a:pt x="3958136" y="359677"/>
                  <a:pt x="3976248" y="346505"/>
                </a:cubicBezTo>
                <a:cubicBezTo>
                  <a:pt x="3989419" y="350895"/>
                  <a:pt x="3962526" y="355286"/>
                  <a:pt x="3962526" y="359677"/>
                </a:cubicBezTo>
                <a:cubicBezTo>
                  <a:pt x="3975698" y="364067"/>
                  <a:pt x="3980089" y="386569"/>
                  <a:pt x="3993809" y="390960"/>
                </a:cubicBezTo>
                <a:cubicBezTo>
                  <a:pt x="3993809" y="404680"/>
                  <a:pt x="3966916" y="413461"/>
                  <a:pt x="3975698" y="426633"/>
                </a:cubicBezTo>
                <a:cubicBezTo>
                  <a:pt x="4029484" y="435414"/>
                  <a:pt x="4051985" y="399741"/>
                  <a:pt x="4101379" y="390960"/>
                </a:cubicBezTo>
                <a:cubicBezTo>
                  <a:pt x="4105771" y="400289"/>
                  <a:pt x="4128272" y="404680"/>
                  <a:pt x="4119491" y="417852"/>
                </a:cubicBezTo>
                <a:cubicBezTo>
                  <a:pt x="4119491" y="413461"/>
                  <a:pt x="4128821" y="413461"/>
                  <a:pt x="4133211" y="413461"/>
                </a:cubicBezTo>
                <a:cubicBezTo>
                  <a:pt x="4141993" y="413461"/>
                  <a:pt x="4137602" y="400289"/>
                  <a:pt x="4141993" y="395900"/>
                </a:cubicBezTo>
                <a:cubicBezTo>
                  <a:pt x="4146932" y="404680"/>
                  <a:pt x="4151324" y="431573"/>
                  <a:pt x="4133211" y="435964"/>
                </a:cubicBezTo>
                <a:cubicBezTo>
                  <a:pt x="4146383" y="440354"/>
                  <a:pt x="4155165" y="449135"/>
                  <a:pt x="4168885" y="453525"/>
                </a:cubicBezTo>
                <a:cubicBezTo>
                  <a:pt x="4182057" y="413461"/>
                  <a:pt x="4208949" y="386569"/>
                  <a:pt x="4253953" y="373397"/>
                </a:cubicBezTo>
                <a:cubicBezTo>
                  <a:pt x="4262733" y="382727"/>
                  <a:pt x="4276455" y="391509"/>
                  <a:pt x="4285236" y="400289"/>
                </a:cubicBezTo>
                <a:cubicBezTo>
                  <a:pt x="4285236" y="409071"/>
                  <a:pt x="4271516" y="409071"/>
                  <a:pt x="4262733" y="413461"/>
                </a:cubicBezTo>
                <a:cubicBezTo>
                  <a:pt x="4258343" y="404680"/>
                  <a:pt x="4262733" y="404680"/>
                  <a:pt x="4267125" y="400289"/>
                </a:cubicBezTo>
                <a:cubicBezTo>
                  <a:pt x="4249562" y="400289"/>
                  <a:pt x="4235842" y="404680"/>
                  <a:pt x="4231452" y="417852"/>
                </a:cubicBezTo>
                <a:cubicBezTo>
                  <a:pt x="4240232" y="431573"/>
                  <a:pt x="4249014" y="440354"/>
                  <a:pt x="4262733" y="449135"/>
                </a:cubicBezTo>
                <a:cubicBezTo>
                  <a:pt x="4294018" y="444744"/>
                  <a:pt x="4325850" y="435964"/>
                  <a:pt x="4361523" y="427183"/>
                </a:cubicBezTo>
                <a:cubicBezTo>
                  <a:pt x="4370853" y="422242"/>
                  <a:pt x="4339022" y="444744"/>
                  <a:pt x="4330240" y="449135"/>
                </a:cubicBezTo>
                <a:cubicBezTo>
                  <a:pt x="4343961" y="471088"/>
                  <a:pt x="4384575" y="444744"/>
                  <a:pt x="4393355" y="453525"/>
                </a:cubicBezTo>
                <a:cubicBezTo>
                  <a:pt x="4384025" y="466697"/>
                  <a:pt x="4384025" y="462307"/>
                  <a:pt x="4402136" y="471088"/>
                </a:cubicBezTo>
                <a:cubicBezTo>
                  <a:pt x="4392807" y="511152"/>
                  <a:pt x="4320910" y="488650"/>
                  <a:pt x="4312128" y="524325"/>
                </a:cubicBezTo>
                <a:cubicBezTo>
                  <a:pt x="4361523" y="537497"/>
                  <a:pt x="4397745" y="497432"/>
                  <a:pt x="4451531" y="497432"/>
                </a:cubicBezTo>
                <a:cubicBezTo>
                  <a:pt x="4460312" y="506761"/>
                  <a:pt x="4447139" y="519934"/>
                  <a:pt x="4455922" y="528716"/>
                </a:cubicBezTo>
                <a:cubicBezTo>
                  <a:pt x="4460312" y="537497"/>
                  <a:pt x="4477876" y="528716"/>
                  <a:pt x="4491595" y="533106"/>
                </a:cubicBezTo>
                <a:cubicBezTo>
                  <a:pt x="4491595" y="541887"/>
                  <a:pt x="4477876" y="537497"/>
                  <a:pt x="4477876" y="550668"/>
                </a:cubicBezTo>
                <a:cubicBezTo>
                  <a:pt x="4500377" y="541887"/>
                  <a:pt x="4540990" y="537497"/>
                  <a:pt x="4522879" y="506214"/>
                </a:cubicBezTo>
                <a:cubicBezTo>
                  <a:pt x="4536599" y="497432"/>
                  <a:pt x="4554161" y="493041"/>
                  <a:pt x="4567882" y="497432"/>
                </a:cubicBezTo>
                <a:cubicBezTo>
                  <a:pt x="4567882" y="501822"/>
                  <a:pt x="4563492" y="506214"/>
                  <a:pt x="4563492" y="510604"/>
                </a:cubicBezTo>
                <a:cubicBezTo>
                  <a:pt x="4585993" y="506214"/>
                  <a:pt x="4599165" y="514994"/>
                  <a:pt x="4612886" y="519385"/>
                </a:cubicBezTo>
                <a:cubicBezTo>
                  <a:pt x="4604105" y="523775"/>
                  <a:pt x="4599165" y="528166"/>
                  <a:pt x="4590385" y="536947"/>
                </a:cubicBezTo>
                <a:cubicBezTo>
                  <a:pt x="4603555" y="563291"/>
                  <a:pt x="4644169" y="554510"/>
                  <a:pt x="4675452" y="545729"/>
                </a:cubicBezTo>
                <a:cubicBezTo>
                  <a:pt x="4666121" y="558901"/>
                  <a:pt x="4643620" y="576462"/>
                  <a:pt x="4661732" y="603355"/>
                </a:cubicBezTo>
                <a:cubicBezTo>
                  <a:pt x="4639230" y="634090"/>
                  <a:pt x="4621118" y="669763"/>
                  <a:pt x="4567333" y="669763"/>
                </a:cubicBezTo>
                <a:cubicBezTo>
                  <a:pt x="4571723" y="660982"/>
                  <a:pt x="4585445" y="669763"/>
                  <a:pt x="4585445" y="656591"/>
                </a:cubicBezTo>
                <a:cubicBezTo>
                  <a:pt x="4554161" y="642871"/>
                  <a:pt x="4536050" y="678544"/>
                  <a:pt x="4509157" y="678544"/>
                </a:cubicBezTo>
                <a:cubicBezTo>
                  <a:pt x="4522879" y="664824"/>
                  <a:pt x="4500377" y="656043"/>
                  <a:pt x="4500377" y="642871"/>
                </a:cubicBezTo>
                <a:cubicBezTo>
                  <a:pt x="4509157" y="620918"/>
                  <a:pt x="4517939" y="602807"/>
                  <a:pt x="4531660" y="585244"/>
                </a:cubicBezTo>
                <a:cubicBezTo>
                  <a:pt x="4460312" y="567133"/>
                  <a:pt x="4491595" y="669763"/>
                  <a:pt x="4446591" y="687326"/>
                </a:cubicBezTo>
                <a:cubicBezTo>
                  <a:pt x="4415309" y="660982"/>
                  <a:pt x="4370304" y="682935"/>
                  <a:pt x="4365914" y="714218"/>
                </a:cubicBezTo>
                <a:cubicBezTo>
                  <a:pt x="4289627" y="709827"/>
                  <a:pt x="4289627" y="789957"/>
                  <a:pt x="4217730" y="803128"/>
                </a:cubicBezTo>
                <a:cubicBezTo>
                  <a:pt x="4227060" y="811910"/>
                  <a:pt x="4244624" y="798738"/>
                  <a:pt x="4262733" y="803128"/>
                </a:cubicBezTo>
                <a:cubicBezTo>
                  <a:pt x="4249014" y="816850"/>
                  <a:pt x="4222121" y="811910"/>
                  <a:pt x="4222121" y="838802"/>
                </a:cubicBezTo>
                <a:cubicBezTo>
                  <a:pt x="4271516" y="843193"/>
                  <a:pt x="4316519" y="811910"/>
                  <a:pt x="4352194" y="789957"/>
                </a:cubicBezTo>
                <a:cubicBezTo>
                  <a:pt x="4338472" y="820691"/>
                  <a:pt x="4293469" y="820691"/>
                  <a:pt x="4284688" y="856364"/>
                </a:cubicBezTo>
                <a:cubicBezTo>
                  <a:pt x="4293469" y="878866"/>
                  <a:pt x="4307189" y="892038"/>
                  <a:pt x="4334082" y="896429"/>
                </a:cubicBezTo>
                <a:cubicBezTo>
                  <a:pt x="4379086" y="856364"/>
                  <a:pt x="4455373" y="847583"/>
                  <a:pt x="4509157" y="820691"/>
                </a:cubicBezTo>
                <a:cubicBezTo>
                  <a:pt x="4500377" y="829472"/>
                  <a:pt x="4491046" y="833863"/>
                  <a:pt x="4482265" y="842644"/>
                </a:cubicBezTo>
                <a:cubicBezTo>
                  <a:pt x="4545380" y="829472"/>
                  <a:pt x="4585445" y="766905"/>
                  <a:pt x="4657341" y="749344"/>
                </a:cubicBezTo>
                <a:cubicBezTo>
                  <a:pt x="4626058" y="793799"/>
                  <a:pt x="4589835" y="833863"/>
                  <a:pt x="4536050" y="855815"/>
                </a:cubicBezTo>
                <a:cubicBezTo>
                  <a:pt x="4540440" y="868987"/>
                  <a:pt x="4536050" y="864596"/>
                  <a:pt x="4531660" y="877769"/>
                </a:cubicBezTo>
                <a:cubicBezTo>
                  <a:pt x="4531660" y="882160"/>
                  <a:pt x="4545380" y="877769"/>
                  <a:pt x="4545380" y="886550"/>
                </a:cubicBezTo>
                <a:cubicBezTo>
                  <a:pt x="4545380" y="886550"/>
                  <a:pt x="4545380" y="886550"/>
                  <a:pt x="4545380" y="899722"/>
                </a:cubicBezTo>
                <a:cubicBezTo>
                  <a:pt x="4527819" y="904113"/>
                  <a:pt x="4527819" y="890941"/>
                  <a:pt x="4514098" y="886550"/>
                </a:cubicBezTo>
                <a:cubicBezTo>
                  <a:pt x="4522879" y="882160"/>
                  <a:pt x="4518488" y="868987"/>
                  <a:pt x="4522879" y="864596"/>
                </a:cubicBezTo>
                <a:cubicBezTo>
                  <a:pt x="4504767" y="846485"/>
                  <a:pt x="4491595" y="877769"/>
                  <a:pt x="4469094" y="877769"/>
                </a:cubicBezTo>
                <a:cubicBezTo>
                  <a:pt x="4460312" y="868987"/>
                  <a:pt x="4473484" y="864596"/>
                  <a:pt x="4464704" y="855815"/>
                </a:cubicBezTo>
                <a:cubicBezTo>
                  <a:pt x="4451531" y="878318"/>
                  <a:pt x="4410918" y="868987"/>
                  <a:pt x="4406527" y="900270"/>
                </a:cubicBezTo>
                <a:cubicBezTo>
                  <a:pt x="4384025" y="890941"/>
                  <a:pt x="4365914" y="900270"/>
                  <a:pt x="4357133" y="917833"/>
                </a:cubicBezTo>
                <a:cubicBezTo>
                  <a:pt x="4361523" y="922772"/>
                  <a:pt x="4365914" y="931554"/>
                  <a:pt x="4365914" y="944726"/>
                </a:cubicBezTo>
                <a:cubicBezTo>
                  <a:pt x="4348351" y="944726"/>
                  <a:pt x="4343961" y="962837"/>
                  <a:pt x="4330240" y="976008"/>
                </a:cubicBezTo>
                <a:cubicBezTo>
                  <a:pt x="4330240" y="980399"/>
                  <a:pt x="4334630" y="980399"/>
                  <a:pt x="4334630" y="984790"/>
                </a:cubicBezTo>
                <a:cubicBezTo>
                  <a:pt x="4356584" y="989180"/>
                  <a:pt x="4352194" y="967228"/>
                  <a:pt x="4370304" y="971618"/>
                </a:cubicBezTo>
                <a:cubicBezTo>
                  <a:pt x="4379086" y="985339"/>
                  <a:pt x="4370304" y="985339"/>
                  <a:pt x="4370304" y="1002902"/>
                </a:cubicBezTo>
                <a:cubicBezTo>
                  <a:pt x="4419699" y="998511"/>
                  <a:pt x="4437262" y="962837"/>
                  <a:pt x="4477876" y="962837"/>
                </a:cubicBezTo>
                <a:cubicBezTo>
                  <a:pt x="4486656" y="971618"/>
                  <a:pt x="4477876" y="976008"/>
                  <a:pt x="4477876" y="984790"/>
                </a:cubicBezTo>
                <a:cubicBezTo>
                  <a:pt x="4518488" y="980399"/>
                  <a:pt x="4554161" y="975460"/>
                  <a:pt x="4576663" y="953507"/>
                </a:cubicBezTo>
                <a:cubicBezTo>
                  <a:pt x="4603555" y="935944"/>
                  <a:pt x="4612337" y="895879"/>
                  <a:pt x="4657341" y="891488"/>
                </a:cubicBezTo>
                <a:cubicBezTo>
                  <a:pt x="4652950" y="900270"/>
                  <a:pt x="4648560" y="900270"/>
                  <a:pt x="4648560" y="904661"/>
                </a:cubicBezTo>
                <a:cubicBezTo>
                  <a:pt x="4662280" y="926615"/>
                  <a:pt x="4702345" y="895879"/>
                  <a:pt x="4720456" y="904661"/>
                </a:cubicBezTo>
                <a:cubicBezTo>
                  <a:pt x="4711127" y="953507"/>
                  <a:pt x="4702345" y="940335"/>
                  <a:pt x="4679842" y="984790"/>
                </a:cubicBezTo>
                <a:cubicBezTo>
                  <a:pt x="4684233" y="989180"/>
                  <a:pt x="4697955" y="989180"/>
                  <a:pt x="4697955" y="1002352"/>
                </a:cubicBezTo>
                <a:cubicBezTo>
                  <a:pt x="4711127" y="997962"/>
                  <a:pt x="4711127" y="980399"/>
                  <a:pt x="4724846" y="980399"/>
                </a:cubicBezTo>
                <a:cubicBezTo>
                  <a:pt x="4716065" y="989730"/>
                  <a:pt x="4706735" y="1002902"/>
                  <a:pt x="4702345" y="1011683"/>
                </a:cubicBezTo>
                <a:cubicBezTo>
                  <a:pt x="4729236" y="1024854"/>
                  <a:pt x="4769850" y="1011683"/>
                  <a:pt x="4792351" y="1002902"/>
                </a:cubicBezTo>
                <a:cubicBezTo>
                  <a:pt x="4787961" y="980399"/>
                  <a:pt x="4774241" y="976008"/>
                  <a:pt x="4765460" y="958447"/>
                </a:cubicBezTo>
                <a:cubicBezTo>
                  <a:pt x="4783571" y="913991"/>
                  <a:pt x="4837356" y="913991"/>
                  <a:pt x="4886751" y="909600"/>
                </a:cubicBezTo>
                <a:cubicBezTo>
                  <a:pt x="4882359" y="918382"/>
                  <a:pt x="4873030" y="922772"/>
                  <a:pt x="4864248" y="927164"/>
                </a:cubicBezTo>
                <a:cubicBezTo>
                  <a:pt x="4869188" y="940883"/>
                  <a:pt x="4873579" y="949665"/>
                  <a:pt x="4877969" y="958447"/>
                </a:cubicBezTo>
                <a:cubicBezTo>
                  <a:pt x="4904861" y="954056"/>
                  <a:pt x="4913642" y="958447"/>
                  <a:pt x="4936145" y="962837"/>
                </a:cubicBezTo>
                <a:cubicBezTo>
                  <a:pt x="4927363" y="997962"/>
                  <a:pt x="4909252" y="1038026"/>
                  <a:pt x="4886751" y="1069309"/>
                </a:cubicBezTo>
                <a:cubicBezTo>
                  <a:pt x="4864248" y="1073699"/>
                  <a:pt x="4859858" y="1091263"/>
                  <a:pt x="4859858" y="1118155"/>
                </a:cubicBezTo>
                <a:cubicBezTo>
                  <a:pt x="4881811" y="1131876"/>
                  <a:pt x="4922424" y="1104982"/>
                  <a:pt x="4944926" y="1096201"/>
                </a:cubicBezTo>
                <a:cubicBezTo>
                  <a:pt x="4935596" y="1091811"/>
                  <a:pt x="4939986" y="1074249"/>
                  <a:pt x="4931206" y="1074249"/>
                </a:cubicBezTo>
                <a:cubicBezTo>
                  <a:pt x="4971818" y="1029794"/>
                  <a:pt x="5043715" y="1074249"/>
                  <a:pt x="5097499" y="1061077"/>
                </a:cubicBezTo>
                <a:cubicBezTo>
                  <a:pt x="5084327" y="1092360"/>
                  <a:pt x="5053044" y="1105532"/>
                  <a:pt x="5039324" y="1132424"/>
                </a:cubicBezTo>
                <a:cubicBezTo>
                  <a:pt x="5056887" y="1132424"/>
                  <a:pt x="5056887" y="1154378"/>
                  <a:pt x="5074997" y="1154378"/>
                </a:cubicBezTo>
                <a:cubicBezTo>
                  <a:pt x="5074997" y="1180721"/>
                  <a:pt x="5056887" y="1194442"/>
                  <a:pt x="5029994" y="1212005"/>
                </a:cubicBezTo>
                <a:cubicBezTo>
                  <a:pt x="5029994" y="1216395"/>
                  <a:pt x="5034384" y="1216395"/>
                  <a:pt x="5034384" y="1220785"/>
                </a:cubicBezTo>
                <a:cubicBezTo>
                  <a:pt x="5029994" y="1225175"/>
                  <a:pt x="5052495" y="1225175"/>
                  <a:pt x="5052495" y="1220785"/>
                </a:cubicBezTo>
                <a:cubicBezTo>
                  <a:pt x="5056887" y="1225175"/>
                  <a:pt x="5056887" y="1238347"/>
                  <a:pt x="5056887" y="1242738"/>
                </a:cubicBezTo>
                <a:cubicBezTo>
                  <a:pt x="5048105" y="1247129"/>
                  <a:pt x="5034384" y="1251519"/>
                  <a:pt x="5034384" y="1233957"/>
                </a:cubicBezTo>
                <a:cubicBezTo>
                  <a:pt x="4998710" y="1242738"/>
                  <a:pt x="4971818" y="1260849"/>
                  <a:pt x="4949316" y="1278411"/>
                </a:cubicBezTo>
                <a:cubicBezTo>
                  <a:pt x="4958097" y="1287194"/>
                  <a:pt x="4958097" y="1278411"/>
                  <a:pt x="4976208" y="1278411"/>
                </a:cubicBezTo>
                <a:cubicBezTo>
                  <a:pt x="4949316" y="1300366"/>
                  <a:pt x="4931206" y="1331649"/>
                  <a:pt x="4895531" y="1340430"/>
                </a:cubicBezTo>
                <a:cubicBezTo>
                  <a:pt x="4891141" y="1354150"/>
                  <a:pt x="4891141" y="1349759"/>
                  <a:pt x="4891141" y="1367322"/>
                </a:cubicBezTo>
                <a:cubicBezTo>
                  <a:pt x="4881811" y="1362931"/>
                  <a:pt x="4881811" y="1354150"/>
                  <a:pt x="4873030" y="1349759"/>
                </a:cubicBezTo>
                <a:cubicBezTo>
                  <a:pt x="4841198" y="1362931"/>
                  <a:pt x="4819244" y="1380494"/>
                  <a:pt x="4805523" y="1407386"/>
                </a:cubicBezTo>
                <a:cubicBezTo>
                  <a:pt x="4819244" y="1416167"/>
                  <a:pt x="4832416" y="1416167"/>
                  <a:pt x="4854917" y="1420558"/>
                </a:cubicBezTo>
                <a:cubicBezTo>
                  <a:pt x="4886201" y="1415619"/>
                  <a:pt x="4918034" y="1362382"/>
                  <a:pt x="4949316" y="1393666"/>
                </a:cubicBezTo>
                <a:cubicBezTo>
                  <a:pt x="4958097" y="1376103"/>
                  <a:pt x="4971269" y="1376103"/>
                  <a:pt x="4984990" y="1371713"/>
                </a:cubicBezTo>
                <a:cubicBezTo>
                  <a:pt x="4993771" y="1371713"/>
                  <a:pt x="5007492" y="1354150"/>
                  <a:pt x="5011882" y="1349759"/>
                </a:cubicBezTo>
                <a:cubicBezTo>
                  <a:pt x="5020664" y="1349759"/>
                  <a:pt x="5115062" y="1371713"/>
                  <a:pt x="5115062" y="1371713"/>
                </a:cubicBezTo>
                <a:cubicBezTo>
                  <a:pt x="5128234" y="1367322"/>
                  <a:pt x="5137016" y="1340430"/>
                  <a:pt x="5150736" y="1336039"/>
                </a:cubicBezTo>
                <a:cubicBezTo>
                  <a:pt x="5182567" y="1318477"/>
                  <a:pt x="5205070" y="1331649"/>
                  <a:pt x="5240744" y="1318477"/>
                </a:cubicBezTo>
                <a:cubicBezTo>
                  <a:pt x="5240744" y="1349759"/>
                  <a:pt x="5191349" y="1318477"/>
                  <a:pt x="5200131" y="1367322"/>
                </a:cubicBezTo>
                <a:cubicBezTo>
                  <a:pt x="5173238" y="1385433"/>
                  <a:pt x="5150736" y="1398605"/>
                  <a:pt x="5110123" y="1398605"/>
                </a:cubicBezTo>
                <a:cubicBezTo>
                  <a:pt x="5114513" y="1389824"/>
                  <a:pt x="5132624" y="1389824"/>
                  <a:pt x="5137016" y="1381043"/>
                </a:cubicBezTo>
                <a:cubicBezTo>
                  <a:pt x="5114513" y="1367871"/>
                  <a:pt x="5051947" y="1402996"/>
                  <a:pt x="5056338" y="1434278"/>
                </a:cubicBezTo>
                <a:cubicBezTo>
                  <a:pt x="5029446" y="1447450"/>
                  <a:pt x="5006943" y="1461172"/>
                  <a:pt x="4984441" y="1474343"/>
                </a:cubicBezTo>
                <a:cubicBezTo>
                  <a:pt x="4980051" y="1488064"/>
                  <a:pt x="4988832" y="1488064"/>
                  <a:pt x="4988832" y="1501237"/>
                </a:cubicBezTo>
                <a:cubicBezTo>
                  <a:pt x="5015725" y="1496297"/>
                  <a:pt x="5015725" y="1518798"/>
                  <a:pt x="5038226" y="1523189"/>
                </a:cubicBezTo>
                <a:cubicBezTo>
                  <a:pt x="5038226" y="1536910"/>
                  <a:pt x="5033836" y="1550081"/>
                  <a:pt x="5056338" y="1554473"/>
                </a:cubicBezTo>
                <a:cubicBezTo>
                  <a:pt x="5047556" y="1580816"/>
                  <a:pt x="5029446" y="1598927"/>
                  <a:pt x="5002553" y="1607708"/>
                </a:cubicBezTo>
                <a:cubicBezTo>
                  <a:pt x="4988832" y="1607708"/>
                  <a:pt x="4993771" y="1590145"/>
                  <a:pt x="4980051" y="1590145"/>
                </a:cubicBezTo>
                <a:cubicBezTo>
                  <a:pt x="4957549" y="1594537"/>
                  <a:pt x="4948767" y="1607708"/>
                  <a:pt x="4930656" y="1612099"/>
                </a:cubicBezTo>
                <a:cubicBezTo>
                  <a:pt x="4935596" y="1625270"/>
                  <a:pt x="4935596" y="1625270"/>
                  <a:pt x="4921874" y="1634052"/>
                </a:cubicBezTo>
                <a:cubicBezTo>
                  <a:pt x="4926265" y="1638442"/>
                  <a:pt x="4935046" y="1634052"/>
                  <a:pt x="4930656" y="1647224"/>
                </a:cubicBezTo>
                <a:cubicBezTo>
                  <a:pt x="4913093" y="1651615"/>
                  <a:pt x="4908154" y="1660395"/>
                  <a:pt x="4899372" y="1669177"/>
                </a:cubicBezTo>
                <a:cubicBezTo>
                  <a:pt x="4832416" y="1637894"/>
                  <a:pt x="4800584" y="1699911"/>
                  <a:pt x="4764911" y="1731194"/>
                </a:cubicBezTo>
                <a:cubicBezTo>
                  <a:pt x="4782473" y="1736133"/>
                  <a:pt x="4764911" y="1744914"/>
                  <a:pt x="4773691" y="1758086"/>
                </a:cubicBezTo>
                <a:cubicBezTo>
                  <a:pt x="4800584" y="1731743"/>
                  <a:pt x="4863699" y="1744914"/>
                  <a:pt x="4863699" y="1700459"/>
                </a:cubicBezTo>
                <a:cubicBezTo>
                  <a:pt x="4908703" y="1682898"/>
                  <a:pt x="4958097" y="1687289"/>
                  <a:pt x="4989381" y="1642834"/>
                </a:cubicBezTo>
                <a:cubicBezTo>
                  <a:pt x="5029994" y="1660395"/>
                  <a:pt x="5070058" y="1607159"/>
                  <a:pt x="5115062" y="1593987"/>
                </a:cubicBezTo>
                <a:cubicBezTo>
                  <a:pt x="5123844" y="1598378"/>
                  <a:pt x="5119453" y="1616489"/>
                  <a:pt x="5119453" y="1625270"/>
                </a:cubicBezTo>
                <a:cubicBezTo>
                  <a:pt x="5141955" y="1625270"/>
                  <a:pt x="5146345" y="1612099"/>
                  <a:pt x="5160066" y="1603317"/>
                </a:cubicBezTo>
                <a:cubicBezTo>
                  <a:pt x="5169396" y="1607708"/>
                  <a:pt x="5173786" y="1612099"/>
                  <a:pt x="5178177" y="1612099"/>
                </a:cubicBezTo>
                <a:cubicBezTo>
                  <a:pt x="5186959" y="1593987"/>
                  <a:pt x="5227572" y="1580816"/>
                  <a:pt x="5231962" y="1585206"/>
                </a:cubicBezTo>
                <a:cubicBezTo>
                  <a:pt x="5236901" y="1593987"/>
                  <a:pt x="5205070" y="1612099"/>
                  <a:pt x="5196287" y="1625270"/>
                </a:cubicBezTo>
                <a:cubicBezTo>
                  <a:pt x="5196287" y="1638442"/>
                  <a:pt x="5205070" y="1625270"/>
                  <a:pt x="5218790" y="1629661"/>
                </a:cubicBezTo>
                <a:cubicBezTo>
                  <a:pt x="5187507" y="1647224"/>
                  <a:pt x="5210008" y="1665335"/>
                  <a:pt x="5183117" y="1682898"/>
                </a:cubicBezTo>
                <a:cubicBezTo>
                  <a:pt x="5183117" y="1687289"/>
                  <a:pt x="5192446" y="1687289"/>
                  <a:pt x="5201228" y="1687289"/>
                </a:cubicBezTo>
                <a:cubicBezTo>
                  <a:pt x="5165005" y="1709790"/>
                  <a:pt x="5151833" y="1749854"/>
                  <a:pt x="5106830" y="1758636"/>
                </a:cubicBezTo>
                <a:cubicBezTo>
                  <a:pt x="5116159" y="1767417"/>
                  <a:pt x="5138662" y="1745464"/>
                  <a:pt x="5147444" y="1758636"/>
                </a:cubicBezTo>
                <a:cubicBezTo>
                  <a:pt x="5133722" y="1767965"/>
                  <a:pt x="5111769" y="1794309"/>
                  <a:pt x="5098049" y="1789919"/>
                </a:cubicBezTo>
                <a:cubicBezTo>
                  <a:pt x="5093658" y="1776197"/>
                  <a:pt x="5106830" y="1776197"/>
                  <a:pt x="5102438" y="1763026"/>
                </a:cubicBezTo>
                <a:cubicBezTo>
                  <a:pt x="5102438" y="1754245"/>
                  <a:pt x="5098049" y="1776197"/>
                  <a:pt x="5084327" y="1767417"/>
                </a:cubicBezTo>
                <a:cubicBezTo>
                  <a:pt x="5079937" y="1754245"/>
                  <a:pt x="5098049" y="1754245"/>
                  <a:pt x="5102438" y="1745464"/>
                </a:cubicBezTo>
                <a:cubicBezTo>
                  <a:pt x="5098049" y="1736682"/>
                  <a:pt x="5084327" y="1732292"/>
                  <a:pt x="5084327" y="1745464"/>
                </a:cubicBezTo>
                <a:cubicBezTo>
                  <a:pt x="5079937" y="1732292"/>
                  <a:pt x="5102438" y="1718572"/>
                  <a:pt x="5106830" y="1701009"/>
                </a:cubicBezTo>
                <a:cubicBezTo>
                  <a:pt x="5107928" y="1697716"/>
                  <a:pt x="5107344" y="1696069"/>
                  <a:pt x="5106067" y="1695384"/>
                </a:cubicBezTo>
                <a:lnTo>
                  <a:pt x="5102478" y="1695483"/>
                </a:lnTo>
                <a:lnTo>
                  <a:pt x="5102782" y="1686739"/>
                </a:lnTo>
                <a:cubicBezTo>
                  <a:pt x="5105595" y="1686739"/>
                  <a:pt x="5109025" y="1690032"/>
                  <a:pt x="5106830" y="1696618"/>
                </a:cubicBezTo>
                <a:cubicBezTo>
                  <a:pt x="5129331" y="1678507"/>
                  <a:pt x="5093658" y="1674117"/>
                  <a:pt x="5102438" y="1665335"/>
                </a:cubicBezTo>
                <a:cubicBezTo>
                  <a:pt x="5066216" y="1669726"/>
                  <a:pt x="5034933" y="1687837"/>
                  <a:pt x="5012430" y="1709790"/>
                </a:cubicBezTo>
                <a:cubicBezTo>
                  <a:pt x="5012430" y="1714181"/>
                  <a:pt x="5016822" y="1714181"/>
                  <a:pt x="5016822" y="1718572"/>
                </a:cubicBezTo>
                <a:cubicBezTo>
                  <a:pt x="5029994" y="1718572"/>
                  <a:pt x="5038774" y="1709790"/>
                  <a:pt x="5052495" y="1709790"/>
                </a:cubicBezTo>
                <a:cubicBezTo>
                  <a:pt x="5034933" y="1722962"/>
                  <a:pt x="5016822" y="1731743"/>
                  <a:pt x="5021212" y="1763026"/>
                </a:cubicBezTo>
                <a:cubicBezTo>
                  <a:pt x="5003650" y="1763026"/>
                  <a:pt x="4999260" y="1767417"/>
                  <a:pt x="4985539" y="1767417"/>
                </a:cubicBezTo>
                <a:cubicBezTo>
                  <a:pt x="4989929" y="1763026"/>
                  <a:pt x="4985539" y="1758636"/>
                  <a:pt x="4981149" y="1754245"/>
                </a:cubicBezTo>
                <a:cubicBezTo>
                  <a:pt x="4963036" y="1763026"/>
                  <a:pt x="4954256" y="1785528"/>
                  <a:pt x="4931754" y="1794309"/>
                </a:cubicBezTo>
                <a:cubicBezTo>
                  <a:pt x="4922424" y="1789919"/>
                  <a:pt x="4926814" y="1776747"/>
                  <a:pt x="4918034" y="1772356"/>
                </a:cubicBezTo>
                <a:cubicBezTo>
                  <a:pt x="4936145" y="1749854"/>
                  <a:pt x="4963036" y="1763575"/>
                  <a:pt x="4967427" y="1736682"/>
                </a:cubicBezTo>
                <a:cubicBezTo>
                  <a:pt x="4939986" y="1745464"/>
                  <a:pt x="4913093" y="1749854"/>
                  <a:pt x="4904312" y="1776747"/>
                </a:cubicBezTo>
                <a:cubicBezTo>
                  <a:pt x="4868639" y="1772356"/>
                  <a:pt x="4846137" y="1812420"/>
                  <a:pt x="4819244" y="1821201"/>
                </a:cubicBezTo>
                <a:cubicBezTo>
                  <a:pt x="4747348" y="1829983"/>
                  <a:pt x="4684783" y="1870047"/>
                  <a:pt x="4635388" y="1910112"/>
                </a:cubicBezTo>
                <a:cubicBezTo>
                  <a:pt x="4639779" y="1901331"/>
                  <a:pt x="4648560" y="1901331"/>
                  <a:pt x="4639779" y="1892549"/>
                </a:cubicBezTo>
                <a:cubicBezTo>
                  <a:pt x="4572274" y="1919442"/>
                  <a:pt x="4523427" y="1950725"/>
                  <a:pt x="4460312" y="1972678"/>
                </a:cubicBezTo>
                <a:cubicBezTo>
                  <a:pt x="4446591" y="1982008"/>
                  <a:pt x="4437811" y="1990790"/>
                  <a:pt x="4437811" y="1999571"/>
                </a:cubicBezTo>
                <a:cubicBezTo>
                  <a:pt x="4410918" y="1981459"/>
                  <a:pt x="4402136" y="2048415"/>
                  <a:pt x="4379634" y="2057197"/>
                </a:cubicBezTo>
                <a:cubicBezTo>
                  <a:pt x="4384025" y="2070369"/>
                  <a:pt x="4393355" y="2057197"/>
                  <a:pt x="4402136" y="2057197"/>
                </a:cubicBezTo>
                <a:cubicBezTo>
                  <a:pt x="4402136" y="2057197"/>
                  <a:pt x="4402136" y="2057197"/>
                  <a:pt x="4402136" y="2074760"/>
                </a:cubicBezTo>
                <a:cubicBezTo>
                  <a:pt x="4415856" y="2065978"/>
                  <a:pt x="4410918" y="2083541"/>
                  <a:pt x="4424638" y="2083541"/>
                </a:cubicBezTo>
                <a:cubicBezTo>
                  <a:pt x="4455922" y="2083541"/>
                  <a:pt x="4460312" y="2047867"/>
                  <a:pt x="4478424" y="2025914"/>
                </a:cubicBezTo>
                <a:cubicBezTo>
                  <a:pt x="4482814" y="2030304"/>
                  <a:pt x="4482814" y="2039086"/>
                  <a:pt x="4474032" y="2047867"/>
                </a:cubicBezTo>
                <a:cubicBezTo>
                  <a:pt x="4487753" y="2061039"/>
                  <a:pt x="4492143" y="2034695"/>
                  <a:pt x="4514646" y="2043476"/>
                </a:cubicBezTo>
                <a:cubicBezTo>
                  <a:pt x="4492143" y="2083541"/>
                  <a:pt x="4433968" y="2079151"/>
                  <a:pt x="4411466" y="2114824"/>
                </a:cubicBezTo>
                <a:cubicBezTo>
                  <a:pt x="4406527" y="2114824"/>
                  <a:pt x="4402136" y="2110434"/>
                  <a:pt x="4397745" y="2110434"/>
                </a:cubicBezTo>
                <a:cubicBezTo>
                  <a:pt x="4384025" y="2136777"/>
                  <a:pt x="4379634" y="2194952"/>
                  <a:pt x="4348351" y="2212515"/>
                </a:cubicBezTo>
                <a:cubicBezTo>
                  <a:pt x="4361523" y="2230626"/>
                  <a:pt x="4388416" y="2208124"/>
                  <a:pt x="4402136" y="2199343"/>
                </a:cubicBezTo>
                <a:cubicBezTo>
                  <a:pt x="4402136" y="2181232"/>
                  <a:pt x="4388416" y="2181232"/>
                  <a:pt x="4388416" y="2163670"/>
                </a:cubicBezTo>
                <a:cubicBezTo>
                  <a:pt x="4410918" y="2159279"/>
                  <a:pt x="4429029" y="2146107"/>
                  <a:pt x="4429029" y="2114824"/>
                </a:cubicBezTo>
                <a:cubicBezTo>
                  <a:pt x="4446591" y="2101652"/>
                  <a:pt x="4469094" y="2106043"/>
                  <a:pt x="4487205" y="2092871"/>
                </a:cubicBezTo>
                <a:cubicBezTo>
                  <a:pt x="4509707" y="2114824"/>
                  <a:pt x="4473484" y="2128546"/>
                  <a:pt x="4464704" y="2146107"/>
                </a:cubicBezTo>
                <a:cubicBezTo>
                  <a:pt x="4460312" y="2146107"/>
                  <a:pt x="4464704" y="2154888"/>
                  <a:pt x="4469094" y="2159279"/>
                </a:cubicBezTo>
                <a:cubicBezTo>
                  <a:pt x="4464704" y="2159279"/>
                  <a:pt x="4460312" y="2159279"/>
                  <a:pt x="4460312" y="2159279"/>
                </a:cubicBezTo>
                <a:cubicBezTo>
                  <a:pt x="4469094" y="2163670"/>
                  <a:pt x="4469094" y="2159279"/>
                  <a:pt x="4469094" y="2159279"/>
                </a:cubicBezTo>
                <a:cubicBezTo>
                  <a:pt x="4509707" y="2154888"/>
                  <a:pt x="4545380" y="2083541"/>
                  <a:pt x="4590385" y="2114824"/>
                </a:cubicBezTo>
                <a:cubicBezTo>
                  <a:pt x="4617826" y="2114824"/>
                  <a:pt x="4630997" y="2096713"/>
                  <a:pt x="4653500" y="2087932"/>
                </a:cubicBezTo>
                <a:cubicBezTo>
                  <a:pt x="4653500" y="2069821"/>
                  <a:pt x="4649108" y="2074211"/>
                  <a:pt x="4653500" y="2061039"/>
                </a:cubicBezTo>
                <a:cubicBezTo>
                  <a:pt x="4666670" y="2056649"/>
                  <a:pt x="4680391" y="2052258"/>
                  <a:pt x="4689173" y="2039086"/>
                </a:cubicBezTo>
                <a:cubicBezTo>
                  <a:pt x="4702894" y="2047867"/>
                  <a:pt x="4671611" y="2047867"/>
                  <a:pt x="4680391" y="2061039"/>
                </a:cubicBezTo>
                <a:cubicBezTo>
                  <a:pt x="4702894" y="2065429"/>
                  <a:pt x="4729786" y="2052258"/>
                  <a:pt x="4747898" y="2043476"/>
                </a:cubicBezTo>
                <a:cubicBezTo>
                  <a:pt x="4756678" y="2047867"/>
                  <a:pt x="4729786" y="2052258"/>
                  <a:pt x="4729786" y="2061039"/>
                </a:cubicBezTo>
                <a:cubicBezTo>
                  <a:pt x="4757227" y="2061039"/>
                  <a:pt x="4766009" y="2039086"/>
                  <a:pt x="4792901" y="2043476"/>
                </a:cubicBezTo>
                <a:cubicBezTo>
                  <a:pt x="4761618" y="2074760"/>
                  <a:pt x="4689722" y="2087932"/>
                  <a:pt x="4712223" y="2141168"/>
                </a:cubicBezTo>
                <a:cubicBezTo>
                  <a:pt x="4743506" y="2132387"/>
                  <a:pt x="4752288" y="2087932"/>
                  <a:pt x="4792901" y="2101104"/>
                </a:cubicBezTo>
                <a:cubicBezTo>
                  <a:pt x="4766009" y="2109885"/>
                  <a:pt x="4824184" y="2132387"/>
                  <a:pt x="4788511" y="2141168"/>
                </a:cubicBezTo>
                <a:cubicBezTo>
                  <a:pt x="4819793" y="2154340"/>
                  <a:pt x="4842296" y="2123056"/>
                  <a:pt x="4864798" y="2114275"/>
                </a:cubicBezTo>
                <a:cubicBezTo>
                  <a:pt x="4869736" y="2079151"/>
                  <a:pt x="4860407" y="2087932"/>
                  <a:pt x="4856016" y="2052258"/>
                </a:cubicBezTo>
                <a:cubicBezTo>
                  <a:pt x="4882908" y="2074211"/>
                  <a:pt x="4914741" y="2038537"/>
                  <a:pt x="4946024" y="2025366"/>
                </a:cubicBezTo>
                <a:cubicBezTo>
                  <a:pt x="4937242" y="2043476"/>
                  <a:pt x="4910350" y="2079151"/>
                  <a:pt x="4892239" y="2096713"/>
                </a:cubicBezTo>
                <a:cubicBezTo>
                  <a:pt x="4896629" y="2101104"/>
                  <a:pt x="4923522" y="2096713"/>
                  <a:pt x="4923522" y="2087932"/>
                </a:cubicBezTo>
                <a:cubicBezTo>
                  <a:pt x="4927912" y="2101652"/>
                  <a:pt x="4932851" y="2110434"/>
                  <a:pt x="4919131" y="2123605"/>
                </a:cubicBezTo>
                <a:cubicBezTo>
                  <a:pt x="4927912" y="2132387"/>
                  <a:pt x="4946024" y="2119215"/>
                  <a:pt x="4954805" y="2132387"/>
                </a:cubicBezTo>
                <a:cubicBezTo>
                  <a:pt x="4946024" y="2154888"/>
                  <a:pt x="4887848" y="2168060"/>
                  <a:pt x="4869736" y="2159279"/>
                </a:cubicBezTo>
                <a:cubicBezTo>
                  <a:pt x="4779730" y="2186171"/>
                  <a:pt x="4707833" y="2212515"/>
                  <a:pt x="4654047" y="2283863"/>
                </a:cubicBezTo>
                <a:cubicBezTo>
                  <a:pt x="4703442" y="2323927"/>
                  <a:pt x="4734726" y="2230626"/>
                  <a:pt x="4788511" y="2239407"/>
                </a:cubicBezTo>
                <a:cubicBezTo>
                  <a:pt x="4797292" y="2235017"/>
                  <a:pt x="4797292" y="2217454"/>
                  <a:pt x="4815403" y="2217454"/>
                </a:cubicBezTo>
                <a:cubicBezTo>
                  <a:pt x="4815403" y="2213065"/>
                  <a:pt x="4811013" y="2208673"/>
                  <a:pt x="4806621" y="2208673"/>
                </a:cubicBezTo>
                <a:cubicBezTo>
                  <a:pt x="4806621" y="2190562"/>
                  <a:pt x="4829124" y="2199343"/>
                  <a:pt x="4829124" y="2181781"/>
                </a:cubicBezTo>
                <a:cubicBezTo>
                  <a:pt x="4837904" y="2194952"/>
                  <a:pt x="4851626" y="2190562"/>
                  <a:pt x="4851626" y="2172999"/>
                </a:cubicBezTo>
                <a:cubicBezTo>
                  <a:pt x="4860955" y="2172999"/>
                  <a:pt x="4865346" y="2181781"/>
                  <a:pt x="4865346" y="2186171"/>
                </a:cubicBezTo>
                <a:cubicBezTo>
                  <a:pt x="4910350" y="2181781"/>
                  <a:pt x="4941633" y="2154888"/>
                  <a:pt x="4991027" y="2137326"/>
                </a:cubicBezTo>
                <a:cubicBezTo>
                  <a:pt x="4982245" y="2151047"/>
                  <a:pt x="4959744" y="2146656"/>
                  <a:pt x="4959744" y="2164218"/>
                </a:cubicBezTo>
                <a:cubicBezTo>
                  <a:pt x="4924070" y="2177390"/>
                  <a:pt x="4892787" y="2190562"/>
                  <a:pt x="4874676" y="2221845"/>
                </a:cubicBezTo>
                <a:lnTo>
                  <a:pt x="4879066" y="2226235"/>
                </a:lnTo>
                <a:cubicBezTo>
                  <a:pt x="4896629" y="2226235"/>
                  <a:pt x="4905959" y="2212515"/>
                  <a:pt x="4910350" y="2199343"/>
                </a:cubicBezTo>
                <a:cubicBezTo>
                  <a:pt x="4914741" y="2199343"/>
                  <a:pt x="4914741" y="2208124"/>
                  <a:pt x="4914741" y="2212515"/>
                </a:cubicBezTo>
                <a:cubicBezTo>
                  <a:pt x="4946024" y="2194403"/>
                  <a:pt x="4968526" y="2212515"/>
                  <a:pt x="4995417" y="2185623"/>
                </a:cubicBezTo>
                <a:cubicBezTo>
                  <a:pt x="4986088" y="2180683"/>
                  <a:pt x="4972916" y="2176292"/>
                  <a:pt x="4977307" y="2158730"/>
                </a:cubicBezTo>
                <a:cubicBezTo>
                  <a:pt x="4994869" y="2158730"/>
                  <a:pt x="4999260" y="2149948"/>
                  <a:pt x="5012981" y="2154340"/>
                </a:cubicBezTo>
                <a:cubicBezTo>
                  <a:pt x="5012981" y="2158730"/>
                  <a:pt x="5008589" y="2163120"/>
                  <a:pt x="5004199" y="2167511"/>
                </a:cubicBezTo>
                <a:cubicBezTo>
                  <a:pt x="5017371" y="2154340"/>
                  <a:pt x="5035482" y="2171902"/>
                  <a:pt x="5039872" y="2154340"/>
                </a:cubicBezTo>
                <a:cubicBezTo>
                  <a:pt x="5044264" y="2154340"/>
                  <a:pt x="5039872" y="2158730"/>
                  <a:pt x="5039872" y="2163120"/>
                </a:cubicBezTo>
                <a:cubicBezTo>
                  <a:pt x="5053593" y="2163120"/>
                  <a:pt x="5057984" y="2154340"/>
                  <a:pt x="5062375" y="2145558"/>
                </a:cubicBezTo>
                <a:cubicBezTo>
                  <a:pt x="5057984" y="2136777"/>
                  <a:pt x="5044264" y="2141168"/>
                  <a:pt x="5039872" y="2132387"/>
                </a:cubicBezTo>
                <a:cubicBezTo>
                  <a:pt x="5035482" y="2123605"/>
                  <a:pt x="5039872" y="2114824"/>
                  <a:pt x="5044264" y="2110434"/>
                </a:cubicBezTo>
                <a:cubicBezTo>
                  <a:pt x="5035482" y="2097261"/>
                  <a:pt x="5030543" y="2119215"/>
                  <a:pt x="5021761" y="2114824"/>
                </a:cubicBezTo>
                <a:cubicBezTo>
                  <a:pt x="5021761" y="2110434"/>
                  <a:pt x="5030543" y="2106043"/>
                  <a:pt x="5026152" y="2106043"/>
                </a:cubicBezTo>
                <a:cubicBezTo>
                  <a:pt x="5039324" y="2101652"/>
                  <a:pt x="5043715" y="2092871"/>
                  <a:pt x="5061825" y="2088479"/>
                </a:cubicBezTo>
                <a:cubicBezTo>
                  <a:pt x="5061825" y="2088479"/>
                  <a:pt x="5061825" y="2088479"/>
                  <a:pt x="5061825" y="2106043"/>
                </a:cubicBezTo>
                <a:cubicBezTo>
                  <a:pt x="5084327" y="2088479"/>
                  <a:pt x="5097499" y="2039635"/>
                  <a:pt x="5142503" y="2044025"/>
                </a:cubicBezTo>
                <a:cubicBezTo>
                  <a:pt x="5142503" y="2061587"/>
                  <a:pt x="5088719" y="2057197"/>
                  <a:pt x="5093109" y="2088479"/>
                </a:cubicBezTo>
                <a:cubicBezTo>
                  <a:pt x="5111220" y="2084090"/>
                  <a:pt x="5115610" y="2079698"/>
                  <a:pt x="5138112" y="2084090"/>
                </a:cubicBezTo>
                <a:cubicBezTo>
                  <a:pt x="5120002" y="2092871"/>
                  <a:pt x="5120002" y="2106591"/>
                  <a:pt x="5120002" y="2119763"/>
                </a:cubicBezTo>
                <a:cubicBezTo>
                  <a:pt x="5124392" y="2124154"/>
                  <a:pt x="5146893" y="2132935"/>
                  <a:pt x="5151284" y="2124154"/>
                </a:cubicBezTo>
                <a:cubicBezTo>
                  <a:pt x="5160066" y="2128546"/>
                  <a:pt x="5151284" y="2146656"/>
                  <a:pt x="5151284" y="2155438"/>
                </a:cubicBezTo>
                <a:cubicBezTo>
                  <a:pt x="5151284" y="2159827"/>
                  <a:pt x="5165005" y="2159827"/>
                  <a:pt x="5165005" y="2168610"/>
                </a:cubicBezTo>
                <a:cubicBezTo>
                  <a:pt x="5178177" y="2172999"/>
                  <a:pt x="5173786" y="2159827"/>
                  <a:pt x="5191897" y="2164218"/>
                </a:cubicBezTo>
                <a:cubicBezTo>
                  <a:pt x="5210008" y="2181781"/>
                  <a:pt x="5205618" y="2226235"/>
                  <a:pt x="5241291" y="2226235"/>
                </a:cubicBezTo>
                <a:cubicBezTo>
                  <a:pt x="5236901" y="2244346"/>
                  <a:pt x="5236901" y="2244346"/>
                  <a:pt x="5245682" y="2261910"/>
                </a:cubicBezTo>
                <a:cubicBezTo>
                  <a:pt x="5254464" y="2261910"/>
                  <a:pt x="5254464" y="2248737"/>
                  <a:pt x="5268184" y="2253128"/>
                </a:cubicBezTo>
                <a:cubicBezTo>
                  <a:pt x="5277515" y="2230626"/>
                  <a:pt x="5295077" y="2217454"/>
                  <a:pt x="5313188" y="2208673"/>
                </a:cubicBezTo>
                <a:cubicBezTo>
                  <a:pt x="5295077" y="2194952"/>
                  <a:pt x="5286295" y="2221845"/>
                  <a:pt x="5268184" y="2226235"/>
                </a:cubicBezTo>
                <a:cubicBezTo>
                  <a:pt x="5263793" y="2212515"/>
                  <a:pt x="5295077" y="2208124"/>
                  <a:pt x="5295077" y="2194952"/>
                </a:cubicBezTo>
                <a:cubicBezTo>
                  <a:pt x="5299468" y="2186171"/>
                  <a:pt x="5299468" y="2172999"/>
                  <a:pt x="5290686" y="2172999"/>
                </a:cubicBezTo>
                <a:cubicBezTo>
                  <a:pt x="5304406" y="2172999"/>
                  <a:pt x="5304406" y="2154888"/>
                  <a:pt x="5308796" y="2146107"/>
                </a:cubicBezTo>
                <a:cubicBezTo>
                  <a:pt x="5322518" y="2150498"/>
                  <a:pt x="5318128" y="2163670"/>
                  <a:pt x="5326909" y="2168060"/>
                </a:cubicBezTo>
                <a:cubicBezTo>
                  <a:pt x="5340081" y="2168060"/>
                  <a:pt x="5349410" y="2159279"/>
                  <a:pt x="5358191" y="2154888"/>
                </a:cubicBezTo>
                <a:cubicBezTo>
                  <a:pt x="5362583" y="2154888"/>
                  <a:pt x="5362583" y="2159279"/>
                  <a:pt x="5362583" y="2163670"/>
                </a:cubicBezTo>
                <a:cubicBezTo>
                  <a:pt x="5385085" y="2168060"/>
                  <a:pt x="5389476" y="2150498"/>
                  <a:pt x="5407586" y="2150498"/>
                </a:cubicBezTo>
                <a:cubicBezTo>
                  <a:pt x="5385085" y="2176842"/>
                  <a:pt x="5353254" y="2194952"/>
                  <a:pt x="5317579" y="2208124"/>
                </a:cubicBezTo>
                <a:cubicBezTo>
                  <a:pt x="5317579" y="2208124"/>
                  <a:pt x="5317579" y="2208124"/>
                  <a:pt x="5317579" y="2235017"/>
                </a:cubicBezTo>
                <a:cubicBezTo>
                  <a:pt x="5335141" y="2235017"/>
                  <a:pt x="5335141" y="2221845"/>
                  <a:pt x="5353254" y="2226235"/>
                </a:cubicBezTo>
                <a:cubicBezTo>
                  <a:pt x="5366974" y="2248189"/>
                  <a:pt x="5384535" y="2239407"/>
                  <a:pt x="5402648" y="2235017"/>
                </a:cubicBezTo>
                <a:cubicBezTo>
                  <a:pt x="5407038" y="2213065"/>
                  <a:pt x="5388927" y="2208124"/>
                  <a:pt x="5388927" y="2186171"/>
                </a:cubicBezTo>
                <a:cubicBezTo>
                  <a:pt x="5397707" y="2181781"/>
                  <a:pt x="5410879" y="2177390"/>
                  <a:pt x="5424600" y="2172999"/>
                </a:cubicBezTo>
                <a:cubicBezTo>
                  <a:pt x="5433382" y="2164218"/>
                  <a:pt x="5442711" y="2132935"/>
                  <a:pt x="5428990" y="2124154"/>
                </a:cubicBezTo>
                <a:cubicBezTo>
                  <a:pt x="5473995" y="2097261"/>
                  <a:pt x="5523388" y="2052806"/>
                  <a:pt x="5577174" y="2048415"/>
                </a:cubicBezTo>
                <a:cubicBezTo>
                  <a:pt x="5581564" y="2048415"/>
                  <a:pt x="5585955" y="2044025"/>
                  <a:pt x="5585955" y="2035243"/>
                </a:cubicBezTo>
                <a:cubicBezTo>
                  <a:pt x="5599126" y="2039635"/>
                  <a:pt x="5626019" y="2017682"/>
                  <a:pt x="5639739" y="2035243"/>
                </a:cubicBezTo>
                <a:cubicBezTo>
                  <a:pt x="5652911" y="2030854"/>
                  <a:pt x="5679804" y="2021523"/>
                  <a:pt x="5671023" y="1999571"/>
                </a:cubicBezTo>
                <a:cubicBezTo>
                  <a:pt x="5697916" y="1994631"/>
                  <a:pt x="5733590" y="1994631"/>
                  <a:pt x="5751700" y="1972678"/>
                </a:cubicBezTo>
                <a:cubicBezTo>
                  <a:pt x="5756091" y="1994631"/>
                  <a:pt x="5702306" y="1999571"/>
                  <a:pt x="5688585" y="2021523"/>
                </a:cubicBezTo>
                <a:cubicBezTo>
                  <a:pt x="5693524" y="2025914"/>
                  <a:pt x="5702306" y="2025914"/>
                  <a:pt x="5702306" y="2021523"/>
                </a:cubicBezTo>
                <a:cubicBezTo>
                  <a:pt x="5711087" y="2025914"/>
                  <a:pt x="5697916" y="2047867"/>
                  <a:pt x="5684195" y="2043476"/>
                </a:cubicBezTo>
                <a:cubicBezTo>
                  <a:pt x="5684195" y="2043476"/>
                  <a:pt x="5684195" y="2043476"/>
                  <a:pt x="5684195" y="2025914"/>
                </a:cubicBezTo>
                <a:cubicBezTo>
                  <a:pt x="5639739" y="2035243"/>
                  <a:pt x="5612299" y="2097261"/>
                  <a:pt x="5576625" y="2052806"/>
                </a:cubicBezTo>
                <a:cubicBezTo>
                  <a:pt x="5567295" y="2057197"/>
                  <a:pt x="5562904" y="2061587"/>
                  <a:pt x="5558513" y="2061587"/>
                </a:cubicBezTo>
                <a:cubicBezTo>
                  <a:pt x="5558513" y="2070369"/>
                  <a:pt x="5562904" y="2074760"/>
                  <a:pt x="5567295" y="2079151"/>
                </a:cubicBezTo>
                <a:cubicBezTo>
                  <a:pt x="5553574" y="2097261"/>
                  <a:pt x="5536011" y="2101652"/>
                  <a:pt x="5522291" y="2114824"/>
                </a:cubicBezTo>
                <a:cubicBezTo>
                  <a:pt x="5531621" y="2123605"/>
                  <a:pt x="5549184" y="2101652"/>
                  <a:pt x="5562904" y="2101652"/>
                </a:cubicBezTo>
                <a:cubicBezTo>
                  <a:pt x="5549184" y="2115373"/>
                  <a:pt x="5536011" y="2124154"/>
                  <a:pt x="5517900" y="2132935"/>
                </a:cubicBezTo>
                <a:cubicBezTo>
                  <a:pt x="5531072" y="2146107"/>
                  <a:pt x="5549184" y="2128546"/>
                  <a:pt x="5553574" y="2124154"/>
                </a:cubicBezTo>
                <a:cubicBezTo>
                  <a:pt x="5643034" y="2146107"/>
                  <a:pt x="5669925" y="2084090"/>
                  <a:pt x="5733041" y="2084090"/>
                </a:cubicBezTo>
                <a:cubicBezTo>
                  <a:pt x="5733041" y="2097261"/>
                  <a:pt x="5719320" y="2097261"/>
                  <a:pt x="5719320" y="2106043"/>
                </a:cubicBezTo>
                <a:cubicBezTo>
                  <a:pt x="5728650" y="2114824"/>
                  <a:pt x="5746212" y="2092871"/>
                  <a:pt x="5764323" y="2092871"/>
                </a:cubicBezTo>
                <a:cubicBezTo>
                  <a:pt x="5755544" y="2123605"/>
                  <a:pt x="5701758" y="2110434"/>
                  <a:pt x="5705599" y="2149948"/>
                </a:cubicBezTo>
                <a:cubicBezTo>
                  <a:pt x="5687488" y="2145558"/>
                  <a:pt x="5687488" y="2158730"/>
                  <a:pt x="5678707" y="2163120"/>
                </a:cubicBezTo>
                <a:cubicBezTo>
                  <a:pt x="5629312" y="2158730"/>
                  <a:pt x="5588699" y="2193856"/>
                  <a:pt x="5557415" y="2220748"/>
                </a:cubicBezTo>
                <a:cubicBezTo>
                  <a:pt x="5543696" y="2216357"/>
                  <a:pt x="5539304" y="2220748"/>
                  <a:pt x="5539304" y="2233920"/>
                </a:cubicBezTo>
                <a:cubicBezTo>
                  <a:pt x="5508021" y="2229529"/>
                  <a:pt x="5454237" y="2247092"/>
                  <a:pt x="5458628" y="2278375"/>
                </a:cubicBezTo>
                <a:cubicBezTo>
                  <a:pt x="5449846" y="2278375"/>
                  <a:pt x="5440516" y="2295936"/>
                  <a:pt x="5436126" y="2278375"/>
                </a:cubicBezTo>
                <a:cubicBezTo>
                  <a:pt x="5396061" y="2291545"/>
                  <a:pt x="5391671" y="2336001"/>
                  <a:pt x="5351058" y="2340392"/>
                </a:cubicBezTo>
                <a:cubicBezTo>
                  <a:pt x="5355448" y="2331609"/>
                  <a:pt x="5283552" y="2304717"/>
                  <a:pt x="5279161" y="2336001"/>
                </a:cubicBezTo>
                <a:cubicBezTo>
                  <a:pt x="5297273" y="2353564"/>
                  <a:pt x="5283552" y="2371675"/>
                  <a:pt x="5283552" y="2393628"/>
                </a:cubicBezTo>
                <a:cubicBezTo>
                  <a:pt x="5287943" y="2402409"/>
                  <a:pt x="5310445" y="2389237"/>
                  <a:pt x="5306053" y="2406800"/>
                </a:cubicBezTo>
                <a:cubicBezTo>
                  <a:pt x="5323616" y="2406800"/>
                  <a:pt x="5323616" y="2393628"/>
                  <a:pt x="5337336" y="2393628"/>
                </a:cubicBezTo>
                <a:cubicBezTo>
                  <a:pt x="5337336" y="2411740"/>
                  <a:pt x="5319225" y="2411740"/>
                  <a:pt x="5314835" y="2424911"/>
                </a:cubicBezTo>
                <a:cubicBezTo>
                  <a:pt x="5328006" y="2438083"/>
                  <a:pt x="5341728" y="2451255"/>
                  <a:pt x="5350508" y="2446864"/>
                </a:cubicBezTo>
                <a:cubicBezTo>
                  <a:pt x="5354900" y="2455645"/>
                  <a:pt x="5337336" y="2451255"/>
                  <a:pt x="5346118" y="2468817"/>
                </a:cubicBezTo>
                <a:cubicBezTo>
                  <a:pt x="5373011" y="2473208"/>
                  <a:pt x="5364230" y="2446864"/>
                  <a:pt x="5395512" y="2451255"/>
                </a:cubicBezTo>
                <a:cubicBezTo>
                  <a:pt x="5373011" y="2482537"/>
                  <a:pt x="5332946" y="2491319"/>
                  <a:pt x="5314835" y="2522602"/>
                </a:cubicBezTo>
                <a:cubicBezTo>
                  <a:pt x="5310445" y="2500648"/>
                  <a:pt x="5265441" y="2540713"/>
                  <a:pt x="5220437" y="2553885"/>
                </a:cubicBezTo>
                <a:cubicBezTo>
                  <a:pt x="5197935" y="2558276"/>
                  <a:pt x="5166102" y="2580778"/>
                  <a:pt x="5157322" y="2602731"/>
                </a:cubicBezTo>
                <a:cubicBezTo>
                  <a:pt x="5130429" y="2589559"/>
                  <a:pt x="5121098" y="2625233"/>
                  <a:pt x="5112318" y="2642795"/>
                </a:cubicBezTo>
                <a:cubicBezTo>
                  <a:pt x="5107927" y="2651576"/>
                  <a:pt x="5102987" y="2638404"/>
                  <a:pt x="5094207" y="2647185"/>
                </a:cubicBezTo>
                <a:cubicBezTo>
                  <a:pt x="5099146" y="2674078"/>
                  <a:pt x="5076645" y="2682859"/>
                  <a:pt x="5085425" y="2696032"/>
                </a:cubicBezTo>
                <a:cubicBezTo>
                  <a:pt x="5089817" y="2700422"/>
                  <a:pt x="5116709" y="2713594"/>
                  <a:pt x="5116709" y="2696032"/>
                </a:cubicBezTo>
                <a:cubicBezTo>
                  <a:pt x="5129880" y="2709751"/>
                  <a:pt x="5098597" y="2709751"/>
                  <a:pt x="5098597" y="2722923"/>
                </a:cubicBezTo>
                <a:cubicBezTo>
                  <a:pt x="5094207" y="2727314"/>
                  <a:pt x="5098597" y="2727314"/>
                  <a:pt x="5102987" y="2736096"/>
                </a:cubicBezTo>
                <a:cubicBezTo>
                  <a:pt x="5121098" y="2736096"/>
                  <a:pt x="5125490" y="2718533"/>
                  <a:pt x="5143601" y="2718533"/>
                </a:cubicBezTo>
                <a:cubicBezTo>
                  <a:pt x="5139211" y="2736645"/>
                  <a:pt x="5139211" y="2741035"/>
                  <a:pt x="5143601" y="2758598"/>
                </a:cubicBezTo>
                <a:cubicBezTo>
                  <a:pt x="5107927" y="2781100"/>
                  <a:pt x="5081035" y="2812383"/>
                  <a:pt x="5040422" y="2829944"/>
                </a:cubicBezTo>
                <a:cubicBezTo>
                  <a:pt x="5054142" y="2803052"/>
                  <a:pt x="5018468" y="2807443"/>
                  <a:pt x="5004749" y="2798662"/>
                </a:cubicBezTo>
                <a:cubicBezTo>
                  <a:pt x="4995966" y="2807993"/>
                  <a:pt x="5009139" y="2821164"/>
                  <a:pt x="5004749" y="2825554"/>
                </a:cubicBezTo>
                <a:cubicBezTo>
                  <a:pt x="4982245" y="2829944"/>
                  <a:pt x="4968526" y="2839275"/>
                  <a:pt x="4964136" y="2856838"/>
                </a:cubicBezTo>
                <a:cubicBezTo>
                  <a:pt x="4968526" y="2874399"/>
                  <a:pt x="4977856" y="2861228"/>
                  <a:pt x="4986637" y="2865618"/>
                </a:cubicBezTo>
                <a:cubicBezTo>
                  <a:pt x="4981697" y="2888121"/>
                  <a:pt x="4950414" y="2892511"/>
                  <a:pt x="4972916" y="2901292"/>
                </a:cubicBezTo>
                <a:cubicBezTo>
                  <a:pt x="4964136" y="2910622"/>
                  <a:pt x="4954805" y="2928185"/>
                  <a:pt x="4923522" y="2928185"/>
                </a:cubicBezTo>
                <a:cubicBezTo>
                  <a:pt x="4919131" y="2941357"/>
                  <a:pt x="4909801" y="2955077"/>
                  <a:pt x="4905411" y="2968249"/>
                </a:cubicBezTo>
                <a:cubicBezTo>
                  <a:pt x="4901021" y="2963858"/>
                  <a:pt x="4882908" y="2955077"/>
                  <a:pt x="4882908" y="2968249"/>
                </a:cubicBezTo>
                <a:cubicBezTo>
                  <a:pt x="4864798" y="2959468"/>
                  <a:pt x="4864798" y="2932575"/>
                  <a:pt x="4864798" y="2910622"/>
                </a:cubicBezTo>
                <a:cubicBezTo>
                  <a:pt x="4833514" y="2919404"/>
                  <a:pt x="4833514" y="2941905"/>
                  <a:pt x="4811013" y="2955077"/>
                </a:cubicBezTo>
                <a:cubicBezTo>
                  <a:pt x="4815951" y="2964407"/>
                  <a:pt x="4824733" y="2973188"/>
                  <a:pt x="4824733" y="2981969"/>
                </a:cubicBezTo>
                <a:cubicBezTo>
                  <a:pt x="4838454" y="2986360"/>
                  <a:pt x="4833514" y="2973188"/>
                  <a:pt x="4847235" y="2977579"/>
                </a:cubicBezTo>
                <a:cubicBezTo>
                  <a:pt x="4842845" y="2995141"/>
                  <a:pt x="4815951" y="2995141"/>
                  <a:pt x="4815951" y="3022034"/>
                </a:cubicBezTo>
                <a:cubicBezTo>
                  <a:pt x="4797841" y="3017643"/>
                  <a:pt x="4789059" y="3026425"/>
                  <a:pt x="4775338" y="3039597"/>
                </a:cubicBezTo>
                <a:cubicBezTo>
                  <a:pt x="4761618" y="3043987"/>
                  <a:pt x="4766009" y="3026425"/>
                  <a:pt x="4757227" y="3022034"/>
                </a:cubicBezTo>
                <a:cubicBezTo>
                  <a:pt x="4730335" y="3022034"/>
                  <a:pt x="4734726" y="3044536"/>
                  <a:pt x="4725944" y="3062099"/>
                </a:cubicBezTo>
                <a:cubicBezTo>
                  <a:pt x="4730335" y="3070880"/>
                  <a:pt x="4739664" y="3048927"/>
                  <a:pt x="4748446" y="3062099"/>
                </a:cubicBezTo>
                <a:cubicBezTo>
                  <a:pt x="4739664" y="3071429"/>
                  <a:pt x="4730335" y="3080211"/>
                  <a:pt x="4721553" y="3093381"/>
                </a:cubicBezTo>
                <a:cubicBezTo>
                  <a:pt x="4748994" y="3088991"/>
                  <a:pt x="4762165" y="3097772"/>
                  <a:pt x="4784668" y="3080211"/>
                </a:cubicBezTo>
                <a:cubicBezTo>
                  <a:pt x="4789607" y="3093381"/>
                  <a:pt x="4771497" y="3084601"/>
                  <a:pt x="4775887" y="3097772"/>
                </a:cubicBezTo>
                <a:cubicBezTo>
                  <a:pt x="4798388" y="3097772"/>
                  <a:pt x="4798388" y="3070880"/>
                  <a:pt x="4816500" y="3066489"/>
                </a:cubicBezTo>
                <a:cubicBezTo>
                  <a:pt x="4816500" y="3088442"/>
                  <a:pt x="4802779" y="3106553"/>
                  <a:pt x="4793999" y="3119725"/>
                </a:cubicBezTo>
                <a:cubicBezTo>
                  <a:pt x="4830221" y="3164180"/>
                  <a:pt x="4847783" y="3070880"/>
                  <a:pt x="4888397" y="3092833"/>
                </a:cubicBezTo>
                <a:cubicBezTo>
                  <a:pt x="4888397" y="3110944"/>
                  <a:pt x="4870285" y="3110944"/>
                  <a:pt x="4865894" y="3128507"/>
                </a:cubicBezTo>
                <a:cubicBezTo>
                  <a:pt x="4861503" y="3115334"/>
                  <a:pt x="4852173" y="3119725"/>
                  <a:pt x="4843393" y="3124116"/>
                </a:cubicBezTo>
                <a:cubicBezTo>
                  <a:pt x="4838454" y="3137288"/>
                  <a:pt x="4856565" y="3128507"/>
                  <a:pt x="4852173" y="3141679"/>
                </a:cubicBezTo>
                <a:cubicBezTo>
                  <a:pt x="4901568" y="3127957"/>
                  <a:pt x="4959744" y="3065941"/>
                  <a:pt x="4905959" y="3021486"/>
                </a:cubicBezTo>
                <a:cubicBezTo>
                  <a:pt x="4932851" y="3012705"/>
                  <a:pt x="4942182" y="3025877"/>
                  <a:pt x="4973464" y="3012705"/>
                </a:cubicBezTo>
                <a:cubicBezTo>
                  <a:pt x="4969074" y="2990202"/>
                  <a:pt x="4969074" y="2981421"/>
                  <a:pt x="4987185" y="2977030"/>
                </a:cubicBezTo>
                <a:cubicBezTo>
                  <a:pt x="4982795" y="2968249"/>
                  <a:pt x="4974013" y="2968249"/>
                  <a:pt x="4978403" y="2955077"/>
                </a:cubicBezTo>
                <a:cubicBezTo>
                  <a:pt x="4987185" y="2937515"/>
                  <a:pt x="5005296" y="2968798"/>
                  <a:pt x="5009686" y="2941905"/>
                </a:cubicBezTo>
                <a:cubicBezTo>
                  <a:pt x="5005296" y="2955077"/>
                  <a:pt x="5014626" y="2973188"/>
                  <a:pt x="5023407" y="2990751"/>
                </a:cubicBezTo>
                <a:cubicBezTo>
                  <a:pt x="5014626" y="3003923"/>
                  <a:pt x="5005296" y="3017643"/>
                  <a:pt x="4996516" y="3030816"/>
                </a:cubicBezTo>
                <a:cubicBezTo>
                  <a:pt x="5023407" y="3030816"/>
                  <a:pt x="5064021" y="3008314"/>
                  <a:pt x="5072801" y="2986360"/>
                </a:cubicBezTo>
                <a:cubicBezTo>
                  <a:pt x="5085974" y="2995141"/>
                  <a:pt x="5090365" y="2986360"/>
                  <a:pt x="5104086" y="2977579"/>
                </a:cubicBezTo>
                <a:cubicBezTo>
                  <a:pt x="5104086" y="2973188"/>
                  <a:pt x="5099694" y="2973188"/>
                  <a:pt x="5099694" y="2968798"/>
                </a:cubicBezTo>
                <a:cubicBezTo>
                  <a:pt x="5082132" y="2968798"/>
                  <a:pt x="5082132" y="2977579"/>
                  <a:pt x="5068411" y="2977579"/>
                </a:cubicBezTo>
                <a:cubicBezTo>
                  <a:pt x="5077193" y="2946845"/>
                  <a:pt x="5112867" y="2938064"/>
                  <a:pt x="5126587" y="2911172"/>
                </a:cubicBezTo>
                <a:cubicBezTo>
                  <a:pt x="5122196" y="2898000"/>
                  <a:pt x="5112867" y="2928733"/>
                  <a:pt x="5104086" y="2915563"/>
                </a:cubicBezTo>
                <a:cubicBezTo>
                  <a:pt x="5117258" y="2906232"/>
                  <a:pt x="5121649" y="2888669"/>
                  <a:pt x="5139760" y="2884279"/>
                </a:cubicBezTo>
                <a:cubicBezTo>
                  <a:pt x="5139760" y="2897451"/>
                  <a:pt x="5126587" y="2893060"/>
                  <a:pt x="5130978" y="2906232"/>
                </a:cubicBezTo>
                <a:cubicBezTo>
                  <a:pt x="5139760" y="2901292"/>
                  <a:pt x="5149088" y="2892511"/>
                  <a:pt x="5153479" y="2879339"/>
                </a:cubicBezTo>
                <a:cubicBezTo>
                  <a:pt x="5162809" y="2883730"/>
                  <a:pt x="5144698" y="2896902"/>
                  <a:pt x="5144698" y="2901292"/>
                </a:cubicBezTo>
                <a:cubicBezTo>
                  <a:pt x="5153479" y="2919404"/>
                  <a:pt x="5167201" y="2950137"/>
                  <a:pt x="5194092" y="2928185"/>
                </a:cubicBezTo>
                <a:cubicBezTo>
                  <a:pt x="5189702" y="2915013"/>
                  <a:pt x="5175981" y="2905682"/>
                  <a:pt x="5189702" y="2888121"/>
                </a:cubicBezTo>
                <a:cubicBezTo>
                  <a:pt x="5199032" y="2897451"/>
                  <a:pt x="5194092" y="2915013"/>
                  <a:pt x="5207813" y="2915013"/>
                </a:cubicBezTo>
                <a:cubicBezTo>
                  <a:pt x="5230316" y="2897451"/>
                  <a:pt x="5252817" y="2874949"/>
                  <a:pt x="5284100" y="2861777"/>
                </a:cubicBezTo>
                <a:cubicBezTo>
                  <a:pt x="5315383" y="2915013"/>
                  <a:pt x="5220985" y="2879339"/>
                  <a:pt x="5220985" y="2923794"/>
                </a:cubicBezTo>
                <a:cubicBezTo>
                  <a:pt x="5202874" y="2923794"/>
                  <a:pt x="5194092" y="2933124"/>
                  <a:pt x="5194092" y="2950686"/>
                </a:cubicBezTo>
                <a:cubicBezTo>
                  <a:pt x="5216595" y="2955077"/>
                  <a:pt x="5207813" y="2977579"/>
                  <a:pt x="5216595" y="2990751"/>
                </a:cubicBezTo>
                <a:cubicBezTo>
                  <a:pt x="5194092" y="3004472"/>
                  <a:pt x="5167201" y="3035206"/>
                  <a:pt x="5149088" y="3066489"/>
                </a:cubicBezTo>
                <a:cubicBezTo>
                  <a:pt x="5144698" y="3080211"/>
                  <a:pt x="5162261" y="3075820"/>
                  <a:pt x="5153479" y="3093381"/>
                </a:cubicBezTo>
                <a:cubicBezTo>
                  <a:pt x="5135916" y="3093381"/>
                  <a:pt x="5113415" y="3097772"/>
                  <a:pt x="5122196" y="3133446"/>
                </a:cubicBezTo>
                <a:cubicBezTo>
                  <a:pt x="5095304" y="3146617"/>
                  <a:pt x="5055239" y="3155399"/>
                  <a:pt x="5041520" y="3182291"/>
                </a:cubicBezTo>
                <a:cubicBezTo>
                  <a:pt x="5041520" y="3186681"/>
                  <a:pt x="5045910" y="3186681"/>
                  <a:pt x="5050300" y="3195463"/>
                </a:cubicBezTo>
                <a:cubicBezTo>
                  <a:pt x="5095304" y="3177352"/>
                  <a:pt x="5135368" y="3151008"/>
                  <a:pt x="5175981" y="3124116"/>
                </a:cubicBezTo>
                <a:cubicBezTo>
                  <a:pt x="5180921" y="3172961"/>
                  <a:pt x="5090913" y="3159789"/>
                  <a:pt x="5090913" y="3213027"/>
                </a:cubicBezTo>
                <a:cubicBezTo>
                  <a:pt x="5100243" y="3213027"/>
                  <a:pt x="5104634" y="3222355"/>
                  <a:pt x="5104634" y="3244309"/>
                </a:cubicBezTo>
                <a:cubicBezTo>
                  <a:pt x="5113415" y="3244309"/>
                  <a:pt x="5113415" y="3231137"/>
                  <a:pt x="5131526" y="3235528"/>
                </a:cubicBezTo>
                <a:cubicBezTo>
                  <a:pt x="5135916" y="3248700"/>
                  <a:pt x="5117806" y="3239919"/>
                  <a:pt x="5113415" y="3244309"/>
                </a:cubicBezTo>
                <a:cubicBezTo>
                  <a:pt x="5113415" y="3249248"/>
                  <a:pt x="5117806" y="3271202"/>
                  <a:pt x="5117806" y="3271202"/>
                </a:cubicBezTo>
                <a:cubicBezTo>
                  <a:pt x="5140308" y="3288764"/>
                  <a:pt x="5171591" y="3244309"/>
                  <a:pt x="5140308" y="3288764"/>
                </a:cubicBezTo>
                <a:cubicBezTo>
                  <a:pt x="5140308" y="3297545"/>
                  <a:pt x="5154029" y="3288764"/>
                  <a:pt x="5154029" y="3284374"/>
                </a:cubicBezTo>
                <a:cubicBezTo>
                  <a:pt x="5154029" y="3315656"/>
                  <a:pt x="5207813" y="3293703"/>
                  <a:pt x="5212204" y="3266811"/>
                </a:cubicBezTo>
                <a:cubicBezTo>
                  <a:pt x="5247878" y="3266811"/>
                  <a:pt x="5288490" y="3244858"/>
                  <a:pt x="5297273" y="3204794"/>
                </a:cubicBezTo>
                <a:cubicBezTo>
                  <a:pt x="5279161" y="3204794"/>
                  <a:pt x="5265989" y="3209184"/>
                  <a:pt x="5252269" y="3213574"/>
                </a:cubicBezTo>
                <a:cubicBezTo>
                  <a:pt x="5252269" y="3195463"/>
                  <a:pt x="5261050" y="3159789"/>
                  <a:pt x="5252269" y="3142227"/>
                </a:cubicBezTo>
                <a:cubicBezTo>
                  <a:pt x="5261050" y="3133446"/>
                  <a:pt x="5265989" y="3146617"/>
                  <a:pt x="5274771" y="3137836"/>
                </a:cubicBezTo>
                <a:cubicBezTo>
                  <a:pt x="5257207" y="3111494"/>
                  <a:pt x="5292882" y="3093381"/>
                  <a:pt x="5315383" y="3084601"/>
                </a:cubicBezTo>
                <a:cubicBezTo>
                  <a:pt x="5310992" y="3102163"/>
                  <a:pt x="5302211" y="3115884"/>
                  <a:pt x="5288490" y="3129055"/>
                </a:cubicBezTo>
                <a:cubicBezTo>
                  <a:pt x="5288490" y="3146617"/>
                  <a:pt x="5297273" y="3137836"/>
                  <a:pt x="5310992" y="3137836"/>
                </a:cubicBezTo>
                <a:cubicBezTo>
                  <a:pt x="5306602" y="3155399"/>
                  <a:pt x="5301663" y="3177900"/>
                  <a:pt x="5292882" y="3191072"/>
                </a:cubicBezTo>
                <a:cubicBezTo>
                  <a:pt x="5292882" y="3195463"/>
                  <a:pt x="5297820" y="3199854"/>
                  <a:pt x="5306602" y="3199854"/>
                </a:cubicBezTo>
                <a:cubicBezTo>
                  <a:pt x="5302211" y="3204244"/>
                  <a:pt x="5302211" y="3213027"/>
                  <a:pt x="5297820" y="3217417"/>
                </a:cubicBezTo>
                <a:cubicBezTo>
                  <a:pt x="5306602" y="3226198"/>
                  <a:pt x="5319774" y="3217417"/>
                  <a:pt x="5333494" y="3213027"/>
                </a:cubicBezTo>
                <a:cubicBezTo>
                  <a:pt x="5333494" y="3239919"/>
                  <a:pt x="5306602" y="3231137"/>
                  <a:pt x="5302211" y="3253091"/>
                </a:cubicBezTo>
                <a:cubicBezTo>
                  <a:pt x="5306602" y="3257481"/>
                  <a:pt x="5333494" y="3244309"/>
                  <a:pt x="5324714" y="3266262"/>
                </a:cubicBezTo>
                <a:cubicBezTo>
                  <a:pt x="5347215" y="3279433"/>
                  <a:pt x="5351605" y="3257481"/>
                  <a:pt x="5374108" y="3257481"/>
                </a:cubicBezTo>
                <a:cubicBezTo>
                  <a:pt x="5369717" y="3261872"/>
                  <a:pt x="5369717" y="3270653"/>
                  <a:pt x="5365326" y="3275044"/>
                </a:cubicBezTo>
                <a:cubicBezTo>
                  <a:pt x="5365326" y="3283824"/>
                  <a:pt x="5379047" y="3279433"/>
                  <a:pt x="5379047" y="3288214"/>
                </a:cubicBezTo>
                <a:cubicBezTo>
                  <a:pt x="5432833" y="3265713"/>
                  <a:pt x="5482227" y="3230039"/>
                  <a:pt x="5536011" y="3212477"/>
                </a:cubicBezTo>
                <a:cubicBezTo>
                  <a:pt x="5500338" y="3248150"/>
                  <a:pt x="5437223" y="3261322"/>
                  <a:pt x="5410330" y="3305777"/>
                </a:cubicBezTo>
                <a:cubicBezTo>
                  <a:pt x="5383439" y="3305777"/>
                  <a:pt x="5374657" y="3323888"/>
                  <a:pt x="5360936" y="3337060"/>
                </a:cubicBezTo>
                <a:cubicBezTo>
                  <a:pt x="5401548" y="3319497"/>
                  <a:pt x="5441613" y="3296996"/>
                  <a:pt x="5486617" y="3283824"/>
                </a:cubicBezTo>
                <a:cubicBezTo>
                  <a:pt x="5482227" y="3301936"/>
                  <a:pt x="5482227" y="3306327"/>
                  <a:pt x="5477835" y="3323888"/>
                </a:cubicBezTo>
                <a:cubicBezTo>
                  <a:pt x="5460273" y="3323888"/>
                  <a:pt x="5460273" y="3306327"/>
                  <a:pt x="5442162" y="3310717"/>
                </a:cubicBezTo>
                <a:cubicBezTo>
                  <a:pt x="5432833" y="3315108"/>
                  <a:pt x="5442162" y="3342000"/>
                  <a:pt x="5428442" y="3346391"/>
                </a:cubicBezTo>
                <a:cubicBezTo>
                  <a:pt x="5401548" y="3333219"/>
                  <a:pt x="5397159" y="3364502"/>
                  <a:pt x="5379047" y="3373283"/>
                </a:cubicBezTo>
                <a:cubicBezTo>
                  <a:pt x="5388377" y="3382064"/>
                  <a:pt x="5406488" y="3382064"/>
                  <a:pt x="5392768" y="3395237"/>
                </a:cubicBezTo>
                <a:cubicBezTo>
                  <a:pt x="5433382" y="3412799"/>
                  <a:pt x="5455883" y="3390846"/>
                  <a:pt x="5437772" y="3359562"/>
                </a:cubicBezTo>
                <a:cubicBezTo>
                  <a:pt x="5442162" y="3355172"/>
                  <a:pt x="5446553" y="3346391"/>
                  <a:pt x="5446553" y="3342000"/>
                </a:cubicBezTo>
                <a:cubicBezTo>
                  <a:pt x="5482227" y="3359562"/>
                  <a:pt x="5473445" y="3310717"/>
                  <a:pt x="5504728" y="3315108"/>
                </a:cubicBezTo>
                <a:cubicBezTo>
                  <a:pt x="5500338" y="3328828"/>
                  <a:pt x="5487166" y="3337609"/>
                  <a:pt x="5469055" y="3346391"/>
                </a:cubicBezTo>
                <a:cubicBezTo>
                  <a:pt x="5473445" y="3355172"/>
                  <a:pt x="5469055" y="3355172"/>
                  <a:pt x="5473445" y="3368344"/>
                </a:cubicBezTo>
                <a:cubicBezTo>
                  <a:pt x="5469055" y="3372734"/>
                  <a:pt x="5455334" y="3372734"/>
                  <a:pt x="5450943" y="3381516"/>
                </a:cubicBezTo>
                <a:cubicBezTo>
                  <a:pt x="5469055" y="3377125"/>
                  <a:pt x="5500338" y="3372734"/>
                  <a:pt x="5514058" y="3359562"/>
                </a:cubicBezTo>
                <a:cubicBezTo>
                  <a:pt x="5505277" y="3395237"/>
                  <a:pt x="5455883" y="3395237"/>
                  <a:pt x="5428990" y="3412799"/>
                </a:cubicBezTo>
                <a:cubicBezTo>
                  <a:pt x="5388377" y="3439692"/>
                  <a:pt x="5361485" y="3484146"/>
                  <a:pt x="5307701" y="3488536"/>
                </a:cubicBezTo>
                <a:cubicBezTo>
                  <a:pt x="5298919" y="3475365"/>
                  <a:pt x="5298919" y="3466584"/>
                  <a:pt x="5285198" y="3466584"/>
                </a:cubicBezTo>
                <a:cubicBezTo>
                  <a:pt x="5285198" y="3457803"/>
                  <a:pt x="5294529" y="3453412"/>
                  <a:pt x="5298919" y="3444631"/>
                </a:cubicBezTo>
                <a:cubicBezTo>
                  <a:pt x="5289589" y="3444631"/>
                  <a:pt x="5289589" y="3431459"/>
                  <a:pt x="5285198" y="3427068"/>
                </a:cubicBezTo>
                <a:cubicBezTo>
                  <a:pt x="5276417" y="3427068"/>
                  <a:pt x="5276417" y="3435850"/>
                  <a:pt x="5262697" y="3435850"/>
                </a:cubicBezTo>
                <a:cubicBezTo>
                  <a:pt x="5262697" y="3453961"/>
                  <a:pt x="5271477" y="3458351"/>
                  <a:pt x="5248976" y="3467133"/>
                </a:cubicBezTo>
                <a:cubicBezTo>
                  <a:pt x="5248976" y="3475914"/>
                  <a:pt x="5248976" y="3484695"/>
                  <a:pt x="5257757" y="3484695"/>
                </a:cubicBezTo>
                <a:cubicBezTo>
                  <a:pt x="5244586" y="3502257"/>
                  <a:pt x="5199582" y="3515429"/>
                  <a:pt x="5230864" y="3542322"/>
                </a:cubicBezTo>
                <a:cubicBezTo>
                  <a:pt x="5208362" y="3547261"/>
                  <a:pt x="5177079" y="3542322"/>
                  <a:pt x="5172689" y="3569214"/>
                </a:cubicBezTo>
                <a:cubicBezTo>
                  <a:pt x="5158968" y="3573604"/>
                  <a:pt x="5163358" y="3560433"/>
                  <a:pt x="5154578" y="3560433"/>
                </a:cubicBezTo>
                <a:cubicBezTo>
                  <a:pt x="5145248" y="3565373"/>
                  <a:pt x="5140857" y="3574154"/>
                  <a:pt x="5140857" y="3587325"/>
                </a:cubicBezTo>
                <a:cubicBezTo>
                  <a:pt x="5131526" y="3587325"/>
                  <a:pt x="5135916" y="3574154"/>
                  <a:pt x="5127136" y="3574154"/>
                </a:cubicBezTo>
                <a:cubicBezTo>
                  <a:pt x="5109574" y="3592265"/>
                  <a:pt x="5131526" y="3596656"/>
                  <a:pt x="5145248" y="3609828"/>
                </a:cubicBezTo>
                <a:cubicBezTo>
                  <a:pt x="5158968" y="3601046"/>
                  <a:pt x="5172140" y="3592265"/>
                  <a:pt x="5185861" y="3587874"/>
                </a:cubicBezTo>
                <a:cubicBezTo>
                  <a:pt x="5185861" y="3596656"/>
                  <a:pt x="5185861" y="3605437"/>
                  <a:pt x="5177079" y="3609828"/>
                </a:cubicBezTo>
                <a:cubicBezTo>
                  <a:pt x="5177079" y="3618609"/>
                  <a:pt x="5185861" y="3618609"/>
                  <a:pt x="5199582" y="3614218"/>
                </a:cubicBezTo>
                <a:cubicBezTo>
                  <a:pt x="5195191" y="3627389"/>
                  <a:pt x="5199582" y="3627389"/>
                  <a:pt x="5195191" y="3636171"/>
                </a:cubicBezTo>
                <a:cubicBezTo>
                  <a:pt x="5203972" y="3644952"/>
                  <a:pt x="5212752" y="3626842"/>
                  <a:pt x="5203972" y="3653734"/>
                </a:cubicBezTo>
                <a:cubicBezTo>
                  <a:pt x="5239645" y="3658125"/>
                  <a:pt x="5262147" y="3622451"/>
                  <a:pt x="5280259" y="3622451"/>
                </a:cubicBezTo>
                <a:cubicBezTo>
                  <a:pt x="5271477" y="3636171"/>
                  <a:pt x="5253366" y="3636171"/>
                  <a:pt x="5244586" y="3649343"/>
                </a:cubicBezTo>
                <a:cubicBezTo>
                  <a:pt x="5248976" y="3663064"/>
                  <a:pt x="5240194" y="3663064"/>
                  <a:pt x="5244586" y="3676235"/>
                </a:cubicBezTo>
                <a:cubicBezTo>
                  <a:pt x="5231414" y="3685566"/>
                  <a:pt x="5217692" y="3685566"/>
                  <a:pt x="5217692" y="3703129"/>
                </a:cubicBezTo>
                <a:cubicBezTo>
                  <a:pt x="5208362" y="3707518"/>
                  <a:pt x="5208362" y="3694347"/>
                  <a:pt x="5203972" y="3694347"/>
                </a:cubicBezTo>
                <a:cubicBezTo>
                  <a:pt x="5199032" y="3698738"/>
                  <a:pt x="5199032" y="3703129"/>
                  <a:pt x="5190251" y="3703129"/>
                </a:cubicBezTo>
                <a:cubicBezTo>
                  <a:pt x="5199582" y="3707518"/>
                  <a:pt x="5203972" y="3716299"/>
                  <a:pt x="5208362" y="3725081"/>
                </a:cubicBezTo>
                <a:cubicBezTo>
                  <a:pt x="5226473" y="3703129"/>
                  <a:pt x="5266538" y="3716299"/>
                  <a:pt x="5280259" y="3676235"/>
                </a:cubicBezTo>
                <a:cubicBezTo>
                  <a:pt x="5307150" y="3698738"/>
                  <a:pt x="5316481" y="3658673"/>
                  <a:pt x="5352154" y="3663064"/>
                </a:cubicBezTo>
                <a:cubicBezTo>
                  <a:pt x="5352154" y="3667454"/>
                  <a:pt x="5360936" y="3685017"/>
                  <a:pt x="5352154" y="3685017"/>
                </a:cubicBezTo>
                <a:cubicBezTo>
                  <a:pt x="5356545" y="3693798"/>
                  <a:pt x="5360936" y="3685017"/>
                  <a:pt x="5374657" y="3689407"/>
                </a:cubicBezTo>
                <a:cubicBezTo>
                  <a:pt x="5356545" y="3703129"/>
                  <a:pt x="5347764" y="3716299"/>
                  <a:pt x="5320872" y="3720690"/>
                </a:cubicBezTo>
                <a:cubicBezTo>
                  <a:pt x="5325262" y="3698189"/>
                  <a:pt x="5334044" y="3689407"/>
                  <a:pt x="5352154" y="3680626"/>
                </a:cubicBezTo>
                <a:cubicBezTo>
                  <a:pt x="5324714" y="3676235"/>
                  <a:pt x="5302760" y="3711909"/>
                  <a:pt x="5289039" y="3733862"/>
                </a:cubicBezTo>
                <a:cubicBezTo>
                  <a:pt x="5293431" y="3738253"/>
                  <a:pt x="5311542" y="3725081"/>
                  <a:pt x="5311542" y="3716299"/>
                </a:cubicBezTo>
                <a:cubicBezTo>
                  <a:pt x="5325262" y="3734412"/>
                  <a:pt x="5289039" y="3743193"/>
                  <a:pt x="5280259" y="3756364"/>
                </a:cubicBezTo>
                <a:cubicBezTo>
                  <a:pt x="5271477" y="3756364"/>
                  <a:pt x="5271477" y="3743193"/>
                  <a:pt x="5257757" y="3747582"/>
                </a:cubicBezTo>
                <a:cubicBezTo>
                  <a:pt x="5248425" y="3747582"/>
                  <a:pt x="5244036" y="3756364"/>
                  <a:pt x="5244036" y="3765145"/>
                </a:cubicBezTo>
                <a:cubicBezTo>
                  <a:pt x="5257757" y="3769536"/>
                  <a:pt x="5252817" y="3778317"/>
                  <a:pt x="5266538" y="3787098"/>
                </a:cubicBezTo>
                <a:cubicBezTo>
                  <a:pt x="5315932" y="3760206"/>
                  <a:pt x="5342825" y="3706970"/>
                  <a:pt x="5410330" y="3693798"/>
                </a:cubicBezTo>
                <a:cubicBezTo>
                  <a:pt x="5414720" y="3680626"/>
                  <a:pt x="5401000" y="3680626"/>
                  <a:pt x="5396609" y="3671845"/>
                </a:cubicBezTo>
                <a:cubicBezTo>
                  <a:pt x="5396609" y="3667454"/>
                  <a:pt x="5401000" y="3663064"/>
                  <a:pt x="5401000" y="3658673"/>
                </a:cubicBezTo>
                <a:cubicBezTo>
                  <a:pt x="5401000" y="3649892"/>
                  <a:pt x="5396609" y="3658673"/>
                  <a:pt x="5392219" y="3658673"/>
                </a:cubicBezTo>
                <a:cubicBezTo>
                  <a:pt x="5396609" y="3654282"/>
                  <a:pt x="5396609" y="3640562"/>
                  <a:pt x="5396609" y="3627389"/>
                </a:cubicBezTo>
                <a:cubicBezTo>
                  <a:pt x="5409782" y="3627389"/>
                  <a:pt x="5409782" y="3609828"/>
                  <a:pt x="5427893" y="3614218"/>
                </a:cubicBezTo>
                <a:cubicBezTo>
                  <a:pt x="5423502" y="3605437"/>
                  <a:pt x="5414720" y="3605437"/>
                  <a:pt x="5419112" y="3592265"/>
                </a:cubicBezTo>
                <a:cubicBezTo>
                  <a:pt x="5441613" y="3592265"/>
                  <a:pt x="5468506" y="3587874"/>
                  <a:pt x="5491008" y="3574702"/>
                </a:cubicBezTo>
                <a:cubicBezTo>
                  <a:pt x="5491008" y="3583484"/>
                  <a:pt x="5486617" y="3583484"/>
                  <a:pt x="5486617" y="3587874"/>
                </a:cubicBezTo>
                <a:cubicBezTo>
                  <a:pt x="5536011" y="3592265"/>
                  <a:pt x="5536011" y="3543420"/>
                  <a:pt x="5571686" y="3534638"/>
                </a:cubicBezTo>
                <a:cubicBezTo>
                  <a:pt x="5554123" y="3543420"/>
                  <a:pt x="5576077" y="3556592"/>
                  <a:pt x="5589797" y="3547810"/>
                </a:cubicBezTo>
                <a:cubicBezTo>
                  <a:pt x="5594187" y="3557140"/>
                  <a:pt x="5562904" y="3561531"/>
                  <a:pt x="5562904" y="3579093"/>
                </a:cubicBezTo>
                <a:cubicBezTo>
                  <a:pt x="5549184" y="3583484"/>
                  <a:pt x="5549184" y="3574702"/>
                  <a:pt x="5540402" y="3574702"/>
                </a:cubicBezTo>
                <a:cubicBezTo>
                  <a:pt x="5527230" y="3574702"/>
                  <a:pt x="5531621" y="3592814"/>
                  <a:pt x="5531621" y="3605985"/>
                </a:cubicBezTo>
                <a:cubicBezTo>
                  <a:pt x="5518449" y="3610376"/>
                  <a:pt x="5504728" y="3619157"/>
                  <a:pt x="5495948" y="3623548"/>
                </a:cubicBezTo>
                <a:cubicBezTo>
                  <a:pt x="5495948" y="3632879"/>
                  <a:pt x="5504728" y="3637268"/>
                  <a:pt x="5500338" y="3650440"/>
                </a:cubicBezTo>
                <a:cubicBezTo>
                  <a:pt x="5495948" y="3659771"/>
                  <a:pt x="5468506" y="3668552"/>
                  <a:pt x="5482227" y="3681723"/>
                </a:cubicBezTo>
                <a:cubicBezTo>
                  <a:pt x="5459724" y="3708616"/>
                  <a:pt x="5428442" y="3703677"/>
                  <a:pt x="5410330" y="3730569"/>
                </a:cubicBezTo>
                <a:cubicBezTo>
                  <a:pt x="5419112" y="3730569"/>
                  <a:pt x="5423502" y="3721788"/>
                  <a:pt x="5437223" y="3726179"/>
                </a:cubicBezTo>
                <a:cubicBezTo>
                  <a:pt x="5432833" y="3743741"/>
                  <a:pt x="5410330" y="3748132"/>
                  <a:pt x="5410330" y="3775024"/>
                </a:cubicBezTo>
                <a:cubicBezTo>
                  <a:pt x="5441613" y="3756913"/>
                  <a:pt x="5482227" y="3748132"/>
                  <a:pt x="5504728" y="3734960"/>
                </a:cubicBezTo>
                <a:cubicBezTo>
                  <a:pt x="5500338" y="3761304"/>
                  <a:pt x="5446003" y="3770085"/>
                  <a:pt x="5437223" y="3801368"/>
                </a:cubicBezTo>
                <a:cubicBezTo>
                  <a:pt x="5446003" y="3805759"/>
                  <a:pt x="5455334" y="3810149"/>
                  <a:pt x="5459724" y="3796977"/>
                </a:cubicBezTo>
                <a:cubicBezTo>
                  <a:pt x="5469055" y="3796977"/>
                  <a:pt x="5464663" y="3810149"/>
                  <a:pt x="5473445" y="3810149"/>
                </a:cubicBezTo>
                <a:cubicBezTo>
                  <a:pt x="5504728" y="3792037"/>
                  <a:pt x="5527230" y="3770085"/>
                  <a:pt x="5572233" y="3774476"/>
                </a:cubicBezTo>
                <a:cubicBezTo>
                  <a:pt x="5581015" y="3787646"/>
                  <a:pt x="5563453" y="3818930"/>
                  <a:pt x="5545342" y="3823321"/>
                </a:cubicBezTo>
                <a:cubicBezTo>
                  <a:pt x="5545342" y="3823321"/>
                  <a:pt x="5545342" y="3823321"/>
                  <a:pt x="5545342" y="3810149"/>
                </a:cubicBezTo>
                <a:cubicBezTo>
                  <a:pt x="5495948" y="3810149"/>
                  <a:pt x="5487166" y="3859543"/>
                  <a:pt x="5460273" y="3881497"/>
                </a:cubicBezTo>
                <a:cubicBezTo>
                  <a:pt x="5455883" y="3885888"/>
                  <a:pt x="5442162" y="3877106"/>
                  <a:pt x="5442162" y="3894669"/>
                </a:cubicBezTo>
                <a:cubicBezTo>
                  <a:pt x="5415270" y="3863934"/>
                  <a:pt x="5383439" y="3921561"/>
                  <a:pt x="5347764" y="3921561"/>
                </a:cubicBezTo>
                <a:cubicBezTo>
                  <a:pt x="5369717" y="3881497"/>
                  <a:pt x="5410330" y="3850213"/>
                  <a:pt x="5432833" y="3805759"/>
                </a:cubicBezTo>
                <a:cubicBezTo>
                  <a:pt x="5428442" y="3796977"/>
                  <a:pt x="5405940" y="3805759"/>
                  <a:pt x="5401548" y="3796977"/>
                </a:cubicBezTo>
                <a:cubicBezTo>
                  <a:pt x="5405940" y="3787646"/>
                  <a:pt x="5410330" y="3783257"/>
                  <a:pt x="5405940" y="3770085"/>
                </a:cubicBezTo>
                <a:cubicBezTo>
                  <a:pt x="5396609" y="3770085"/>
                  <a:pt x="5392219" y="3770085"/>
                  <a:pt x="5392219" y="3778866"/>
                </a:cubicBezTo>
                <a:cubicBezTo>
                  <a:pt x="5383439" y="3774476"/>
                  <a:pt x="5396609" y="3765694"/>
                  <a:pt x="5387829" y="3761304"/>
                </a:cubicBezTo>
                <a:cubicBezTo>
                  <a:pt x="5356545" y="3770085"/>
                  <a:pt x="5356545" y="3805759"/>
                  <a:pt x="5329653" y="3814540"/>
                </a:cubicBezTo>
                <a:cubicBezTo>
                  <a:pt x="5325262" y="3810149"/>
                  <a:pt x="5325262" y="3805759"/>
                  <a:pt x="5325262" y="3796977"/>
                </a:cubicBezTo>
                <a:cubicBezTo>
                  <a:pt x="5312091" y="3801368"/>
                  <a:pt x="5289589" y="3796977"/>
                  <a:pt x="5293979" y="3818930"/>
                </a:cubicBezTo>
                <a:cubicBezTo>
                  <a:pt x="5285198" y="3818930"/>
                  <a:pt x="5280807" y="3827711"/>
                  <a:pt x="5267087" y="3823321"/>
                </a:cubicBezTo>
                <a:cubicBezTo>
                  <a:pt x="5253366" y="3845274"/>
                  <a:pt x="5217692" y="3849665"/>
                  <a:pt x="5203972" y="3876557"/>
                </a:cubicBezTo>
                <a:cubicBezTo>
                  <a:pt x="5190251" y="3867776"/>
                  <a:pt x="5181469" y="3880948"/>
                  <a:pt x="5163358" y="3880948"/>
                </a:cubicBezTo>
                <a:cubicBezTo>
                  <a:pt x="5163358" y="3862837"/>
                  <a:pt x="5181469" y="3862837"/>
                  <a:pt x="5190251" y="3854056"/>
                </a:cubicBezTo>
                <a:cubicBezTo>
                  <a:pt x="5172140" y="3832102"/>
                  <a:pt x="5132076" y="3858995"/>
                  <a:pt x="5118354" y="3880948"/>
                </a:cubicBezTo>
                <a:cubicBezTo>
                  <a:pt x="5135916" y="3925403"/>
                  <a:pt x="5100243" y="3929793"/>
                  <a:pt x="5077741" y="3947356"/>
                </a:cubicBezTo>
                <a:cubicBezTo>
                  <a:pt x="5068960" y="3929245"/>
                  <a:pt x="5087073" y="3924854"/>
                  <a:pt x="5095853" y="3911682"/>
                </a:cubicBezTo>
                <a:cubicBezTo>
                  <a:pt x="5091463" y="3894120"/>
                  <a:pt x="5073351" y="3898510"/>
                  <a:pt x="5064569" y="3898510"/>
                </a:cubicBezTo>
                <a:cubicBezTo>
                  <a:pt x="5082132" y="3867776"/>
                  <a:pt x="5118354" y="3858446"/>
                  <a:pt x="5145248" y="3840884"/>
                </a:cubicBezTo>
                <a:cubicBezTo>
                  <a:pt x="5145248" y="3818930"/>
                  <a:pt x="5136466" y="3813991"/>
                  <a:pt x="5145248" y="3792037"/>
                </a:cubicBezTo>
                <a:cubicBezTo>
                  <a:pt x="5149638" y="3796428"/>
                  <a:pt x="5154029" y="3800819"/>
                  <a:pt x="5154029" y="3809600"/>
                </a:cubicBezTo>
                <a:cubicBezTo>
                  <a:pt x="5163358" y="3813991"/>
                  <a:pt x="5163358" y="3805209"/>
                  <a:pt x="5172140" y="3805209"/>
                </a:cubicBezTo>
                <a:cubicBezTo>
                  <a:pt x="5176530" y="3782708"/>
                  <a:pt x="5162809" y="3782708"/>
                  <a:pt x="5158419" y="3769536"/>
                </a:cubicBezTo>
                <a:cubicBezTo>
                  <a:pt x="5171591" y="3765145"/>
                  <a:pt x="5167201" y="3747582"/>
                  <a:pt x="5185311" y="3747582"/>
                </a:cubicBezTo>
                <a:cubicBezTo>
                  <a:pt x="5185311" y="3747582"/>
                  <a:pt x="5185311" y="3747582"/>
                  <a:pt x="5185311" y="3725630"/>
                </a:cubicBezTo>
                <a:cubicBezTo>
                  <a:pt x="5154029" y="3738802"/>
                  <a:pt x="5122746" y="3770085"/>
                  <a:pt x="5109025" y="3787646"/>
                </a:cubicBezTo>
                <a:cubicBezTo>
                  <a:pt x="5109025" y="3800819"/>
                  <a:pt x="5100243" y="3783257"/>
                  <a:pt x="5100243" y="3778866"/>
                </a:cubicBezTo>
                <a:cubicBezTo>
                  <a:pt x="5095853" y="3783257"/>
                  <a:pt x="5091463" y="3787646"/>
                  <a:pt x="5077741" y="3787646"/>
                </a:cubicBezTo>
                <a:cubicBezTo>
                  <a:pt x="5073351" y="3783257"/>
                  <a:pt x="5104634" y="3783257"/>
                  <a:pt x="5095853" y="3756364"/>
                </a:cubicBezTo>
                <a:cubicBezTo>
                  <a:pt x="5091463" y="3756364"/>
                  <a:pt x="5068960" y="3756364"/>
                  <a:pt x="5064569" y="3743193"/>
                </a:cubicBezTo>
                <a:cubicBezTo>
                  <a:pt x="5068960" y="3743193"/>
                  <a:pt x="5113964" y="3747582"/>
                  <a:pt x="5100243" y="3730021"/>
                </a:cubicBezTo>
                <a:cubicBezTo>
                  <a:pt x="5086523" y="3738802"/>
                  <a:pt x="5109025" y="3712459"/>
                  <a:pt x="5104634" y="3734412"/>
                </a:cubicBezTo>
                <a:cubicBezTo>
                  <a:pt x="5118354" y="3730021"/>
                  <a:pt x="5122746" y="3716299"/>
                  <a:pt x="5122746" y="3698738"/>
                </a:cubicBezTo>
                <a:cubicBezTo>
                  <a:pt x="5135916" y="3711909"/>
                  <a:pt x="5145248" y="3681175"/>
                  <a:pt x="5154029" y="3698738"/>
                </a:cubicBezTo>
                <a:cubicBezTo>
                  <a:pt x="5158968" y="3685566"/>
                  <a:pt x="5149638" y="3676784"/>
                  <a:pt x="5167749" y="3676784"/>
                </a:cubicBezTo>
                <a:cubicBezTo>
                  <a:pt x="5167749" y="3658673"/>
                  <a:pt x="5154029" y="3658673"/>
                  <a:pt x="5149638" y="3645501"/>
                </a:cubicBezTo>
                <a:cubicBezTo>
                  <a:pt x="5144698" y="3627389"/>
                  <a:pt x="5162809" y="3631780"/>
                  <a:pt x="5158419" y="3614218"/>
                </a:cubicBezTo>
                <a:cubicBezTo>
                  <a:pt x="5145248" y="3614218"/>
                  <a:pt x="5140857" y="3627389"/>
                  <a:pt x="5122746" y="3627389"/>
                </a:cubicBezTo>
                <a:cubicBezTo>
                  <a:pt x="5122746" y="3618609"/>
                  <a:pt x="5131526" y="3614218"/>
                  <a:pt x="5131526" y="3609828"/>
                </a:cubicBezTo>
                <a:cubicBezTo>
                  <a:pt x="5109025" y="3601046"/>
                  <a:pt x="5095853" y="3609828"/>
                  <a:pt x="5077741" y="3618609"/>
                </a:cubicBezTo>
                <a:cubicBezTo>
                  <a:pt x="5068960" y="3609278"/>
                  <a:pt x="5087073" y="3600497"/>
                  <a:pt x="5091463" y="3591716"/>
                </a:cubicBezTo>
                <a:cubicBezTo>
                  <a:pt x="5073901" y="3596106"/>
                  <a:pt x="5068960" y="3587325"/>
                  <a:pt x="5060180" y="3560433"/>
                </a:cubicBezTo>
                <a:cubicBezTo>
                  <a:pt x="5028896" y="3569214"/>
                  <a:pt x="5015176" y="3591716"/>
                  <a:pt x="5006394" y="3613670"/>
                </a:cubicBezTo>
                <a:cubicBezTo>
                  <a:pt x="4997613" y="3609278"/>
                  <a:pt x="4993222" y="3587325"/>
                  <a:pt x="4979501" y="3600497"/>
                </a:cubicBezTo>
                <a:cubicBezTo>
                  <a:pt x="4992673" y="3604887"/>
                  <a:pt x="5001455" y="3635623"/>
                  <a:pt x="5015176" y="3622451"/>
                </a:cubicBezTo>
                <a:cubicBezTo>
                  <a:pt x="5024506" y="3648794"/>
                  <a:pt x="4970721" y="3653734"/>
                  <a:pt x="4957000" y="3675687"/>
                </a:cubicBezTo>
                <a:cubicBezTo>
                  <a:pt x="4948218" y="3661966"/>
                  <a:pt x="4930107" y="3653184"/>
                  <a:pt x="4925717" y="3640014"/>
                </a:cubicBezTo>
                <a:cubicBezTo>
                  <a:pt x="4907606" y="3644952"/>
                  <a:pt x="4930107" y="3658125"/>
                  <a:pt x="4911997" y="3666906"/>
                </a:cubicBezTo>
                <a:cubicBezTo>
                  <a:pt x="4907057" y="3653734"/>
                  <a:pt x="4907057" y="3662515"/>
                  <a:pt x="4898275" y="3658125"/>
                </a:cubicBezTo>
                <a:cubicBezTo>
                  <a:pt x="4893336" y="3644952"/>
                  <a:pt x="4907057" y="3649343"/>
                  <a:pt x="4907057" y="3636171"/>
                </a:cubicBezTo>
                <a:cubicBezTo>
                  <a:pt x="4902667" y="3631780"/>
                  <a:pt x="4902667" y="3631780"/>
                  <a:pt x="4902667" y="3627389"/>
                </a:cubicBezTo>
                <a:cubicBezTo>
                  <a:pt x="4880164" y="3627389"/>
                  <a:pt x="4866992" y="3641111"/>
                  <a:pt x="4875774" y="3663064"/>
                </a:cubicBezTo>
                <a:cubicBezTo>
                  <a:pt x="4858212" y="3667454"/>
                  <a:pt x="4858212" y="3694347"/>
                  <a:pt x="4844491" y="3703129"/>
                </a:cubicBezTo>
                <a:cubicBezTo>
                  <a:pt x="4835709" y="3698738"/>
                  <a:pt x="4858212" y="3689957"/>
                  <a:pt x="4844491" y="3681175"/>
                </a:cubicBezTo>
                <a:cubicBezTo>
                  <a:pt x="4840100" y="3685566"/>
                  <a:pt x="4835709" y="3689957"/>
                  <a:pt x="4835709" y="3694347"/>
                </a:cubicBezTo>
                <a:cubicBezTo>
                  <a:pt x="4821989" y="3685017"/>
                  <a:pt x="4840100" y="3671845"/>
                  <a:pt x="4840100" y="3663064"/>
                </a:cubicBezTo>
                <a:cubicBezTo>
                  <a:pt x="4826929" y="3636171"/>
                  <a:pt x="4781925" y="3667454"/>
                  <a:pt x="4759422" y="3676235"/>
                </a:cubicBezTo>
                <a:cubicBezTo>
                  <a:pt x="4764361" y="3689957"/>
                  <a:pt x="4773143" y="3694347"/>
                  <a:pt x="4773143" y="3707518"/>
                </a:cubicBezTo>
                <a:cubicBezTo>
                  <a:pt x="4786863" y="3707518"/>
                  <a:pt x="4786863" y="3698738"/>
                  <a:pt x="4791254" y="3689957"/>
                </a:cubicBezTo>
                <a:cubicBezTo>
                  <a:pt x="4795645" y="3707518"/>
                  <a:pt x="4813756" y="3698738"/>
                  <a:pt x="4818147" y="3703129"/>
                </a:cubicBezTo>
                <a:cubicBezTo>
                  <a:pt x="4822537" y="3720690"/>
                  <a:pt x="4791254" y="3738253"/>
                  <a:pt x="4786863" y="3765145"/>
                </a:cubicBezTo>
                <a:cubicBezTo>
                  <a:pt x="4795645" y="3769536"/>
                  <a:pt x="4827477" y="3747034"/>
                  <a:pt x="4813756" y="3733862"/>
                </a:cubicBezTo>
                <a:cubicBezTo>
                  <a:pt x="4813756" y="3725081"/>
                  <a:pt x="4836258" y="3747034"/>
                  <a:pt x="4840649" y="3733862"/>
                </a:cubicBezTo>
                <a:cubicBezTo>
                  <a:pt x="4845040" y="3738253"/>
                  <a:pt x="4818147" y="3751973"/>
                  <a:pt x="4836258" y="3765145"/>
                </a:cubicBezTo>
                <a:cubicBezTo>
                  <a:pt x="4782473" y="3769536"/>
                  <a:pt x="4742408" y="3791489"/>
                  <a:pt x="4701796" y="3827163"/>
                </a:cubicBezTo>
                <a:cubicBezTo>
                  <a:pt x="4701796" y="3835945"/>
                  <a:pt x="4706186" y="3835945"/>
                  <a:pt x="4706186" y="3844726"/>
                </a:cubicBezTo>
                <a:cubicBezTo>
                  <a:pt x="4683685" y="3840335"/>
                  <a:pt x="4679293" y="3871069"/>
                  <a:pt x="4665573" y="3857897"/>
                </a:cubicBezTo>
                <a:cubicBezTo>
                  <a:pt x="4669964" y="3871618"/>
                  <a:pt x="4669964" y="3880399"/>
                  <a:pt x="4665573" y="3893570"/>
                </a:cubicBezTo>
                <a:cubicBezTo>
                  <a:pt x="4661182" y="3889180"/>
                  <a:pt x="4661182" y="3880399"/>
                  <a:pt x="4661182" y="3871618"/>
                </a:cubicBezTo>
                <a:cubicBezTo>
                  <a:pt x="4656243" y="3876009"/>
                  <a:pt x="4651852" y="3876009"/>
                  <a:pt x="4647461" y="3876009"/>
                </a:cubicBezTo>
                <a:cubicBezTo>
                  <a:pt x="4629350" y="3893570"/>
                  <a:pt x="4643071" y="3906742"/>
                  <a:pt x="4651852" y="3933635"/>
                </a:cubicBezTo>
                <a:cubicBezTo>
                  <a:pt x="4683136" y="3929245"/>
                  <a:pt x="4678745" y="3889180"/>
                  <a:pt x="4705638" y="3880399"/>
                </a:cubicBezTo>
                <a:cubicBezTo>
                  <a:pt x="4705638" y="3906742"/>
                  <a:pt x="4701247" y="3924854"/>
                  <a:pt x="4674354" y="3933635"/>
                </a:cubicBezTo>
                <a:cubicBezTo>
                  <a:pt x="4674354" y="3942416"/>
                  <a:pt x="4692465" y="3946807"/>
                  <a:pt x="4692465" y="3938026"/>
                </a:cubicBezTo>
                <a:cubicBezTo>
                  <a:pt x="4692465" y="3951198"/>
                  <a:pt x="4696855" y="3964918"/>
                  <a:pt x="4701247" y="3982482"/>
                </a:cubicBezTo>
                <a:cubicBezTo>
                  <a:pt x="4714968" y="3978091"/>
                  <a:pt x="4719358" y="3951746"/>
                  <a:pt x="4741860" y="3964918"/>
                </a:cubicBezTo>
                <a:cubicBezTo>
                  <a:pt x="4737469" y="3973700"/>
                  <a:pt x="4746250" y="3978091"/>
                  <a:pt x="4746250" y="3986871"/>
                </a:cubicBezTo>
                <a:cubicBezTo>
                  <a:pt x="4728688" y="3978091"/>
                  <a:pt x="4724297" y="3978091"/>
                  <a:pt x="4710576" y="3991262"/>
                </a:cubicBezTo>
                <a:cubicBezTo>
                  <a:pt x="4714968" y="4000043"/>
                  <a:pt x="4714968" y="4004434"/>
                  <a:pt x="4719358" y="4008825"/>
                </a:cubicBezTo>
                <a:cubicBezTo>
                  <a:pt x="4705638" y="4017606"/>
                  <a:pt x="4692465" y="4004434"/>
                  <a:pt x="4678745" y="4004434"/>
                </a:cubicBezTo>
                <a:cubicBezTo>
                  <a:pt x="4683685" y="3981932"/>
                  <a:pt x="4683685" y="3999495"/>
                  <a:pt x="4692465" y="3977542"/>
                </a:cubicBezTo>
                <a:cubicBezTo>
                  <a:pt x="4692465" y="3973151"/>
                  <a:pt x="4678745" y="3977542"/>
                  <a:pt x="4678745" y="3968760"/>
                </a:cubicBezTo>
                <a:cubicBezTo>
                  <a:pt x="4674354" y="3973151"/>
                  <a:pt x="4674354" y="3981932"/>
                  <a:pt x="4669964" y="3990713"/>
                </a:cubicBezTo>
                <a:cubicBezTo>
                  <a:pt x="4661182" y="3981383"/>
                  <a:pt x="4674354" y="3972601"/>
                  <a:pt x="4669964" y="3959431"/>
                </a:cubicBezTo>
                <a:cubicBezTo>
                  <a:pt x="4661182" y="3959431"/>
                  <a:pt x="4647461" y="3959431"/>
                  <a:pt x="4647461" y="3968211"/>
                </a:cubicBezTo>
                <a:cubicBezTo>
                  <a:pt x="4647461" y="3963821"/>
                  <a:pt x="4638680" y="3941868"/>
                  <a:pt x="4616178" y="3946259"/>
                </a:cubicBezTo>
                <a:cubicBezTo>
                  <a:pt x="4616178" y="3937478"/>
                  <a:pt x="4620570" y="3928696"/>
                  <a:pt x="4634290" y="3933087"/>
                </a:cubicBezTo>
                <a:cubicBezTo>
                  <a:pt x="4620570" y="3919366"/>
                  <a:pt x="4634290" y="3906194"/>
                  <a:pt x="4616178" y="3906194"/>
                </a:cubicBezTo>
                <a:cubicBezTo>
                  <a:pt x="4611788" y="3893022"/>
                  <a:pt x="4625508" y="3897412"/>
                  <a:pt x="4629899" y="3897412"/>
                </a:cubicBezTo>
                <a:cubicBezTo>
                  <a:pt x="4634290" y="3879301"/>
                  <a:pt x="4616178" y="3879301"/>
                  <a:pt x="4616178" y="3861739"/>
                </a:cubicBezTo>
                <a:cubicBezTo>
                  <a:pt x="4624960" y="3848567"/>
                  <a:pt x="4651852" y="3848567"/>
                  <a:pt x="4647461" y="3821675"/>
                </a:cubicBezTo>
                <a:cubicBezTo>
                  <a:pt x="4593677" y="3812894"/>
                  <a:pt x="4580505" y="3888631"/>
                  <a:pt x="4539892" y="3893022"/>
                </a:cubicBezTo>
                <a:cubicBezTo>
                  <a:pt x="4539892" y="3910585"/>
                  <a:pt x="4534952" y="3928696"/>
                  <a:pt x="4548673" y="3937478"/>
                </a:cubicBezTo>
                <a:cubicBezTo>
                  <a:pt x="4548673" y="3951198"/>
                  <a:pt x="4535501" y="3951198"/>
                  <a:pt x="4539892" y="3964370"/>
                </a:cubicBezTo>
                <a:cubicBezTo>
                  <a:pt x="4512998" y="3964370"/>
                  <a:pt x="4512998" y="3986871"/>
                  <a:pt x="4494889" y="3991262"/>
                </a:cubicBezTo>
                <a:cubicBezTo>
                  <a:pt x="4499279" y="4008825"/>
                  <a:pt x="4512450" y="4013215"/>
                  <a:pt x="4530562" y="4008825"/>
                </a:cubicBezTo>
                <a:cubicBezTo>
                  <a:pt x="4534952" y="4031326"/>
                  <a:pt x="4516841" y="4048889"/>
                  <a:pt x="4489948" y="4053279"/>
                </a:cubicBezTo>
                <a:cubicBezTo>
                  <a:pt x="4480619" y="4043950"/>
                  <a:pt x="4498730" y="4039559"/>
                  <a:pt x="4498730" y="4021996"/>
                </a:cubicBezTo>
                <a:cubicBezTo>
                  <a:pt x="4494339" y="4017606"/>
                  <a:pt x="4485010" y="4017606"/>
                  <a:pt x="4476228" y="4017606"/>
                </a:cubicBezTo>
                <a:cubicBezTo>
                  <a:pt x="4480619" y="4008825"/>
                  <a:pt x="4494339" y="4013215"/>
                  <a:pt x="4494339" y="4004434"/>
                </a:cubicBezTo>
                <a:cubicBezTo>
                  <a:pt x="4476228" y="4013215"/>
                  <a:pt x="4458665" y="4013215"/>
                  <a:pt x="4440554" y="4004434"/>
                </a:cubicBezTo>
                <a:cubicBezTo>
                  <a:pt x="4440554" y="4000043"/>
                  <a:pt x="4449335" y="3995653"/>
                  <a:pt x="4449335" y="3991262"/>
                </a:cubicBezTo>
                <a:cubicBezTo>
                  <a:pt x="4440554" y="3986871"/>
                  <a:pt x="4436164" y="3969309"/>
                  <a:pt x="4418052" y="3973700"/>
                </a:cubicBezTo>
                <a:cubicBezTo>
                  <a:pt x="4413661" y="4018155"/>
                  <a:pt x="4346156" y="4040107"/>
                  <a:pt x="4368657" y="4084562"/>
                </a:cubicBezTo>
                <a:cubicBezTo>
                  <a:pt x="4355486" y="4102125"/>
                  <a:pt x="4351095" y="4075781"/>
                  <a:pt x="4337374" y="4080172"/>
                </a:cubicBezTo>
                <a:cubicBezTo>
                  <a:pt x="4319263" y="4084562"/>
                  <a:pt x="4314873" y="4097734"/>
                  <a:pt x="4296762" y="4102125"/>
                </a:cubicBezTo>
                <a:cubicBezTo>
                  <a:pt x="4292371" y="4115845"/>
                  <a:pt x="4305542" y="4115845"/>
                  <a:pt x="4301152" y="4129017"/>
                </a:cubicBezTo>
                <a:cubicBezTo>
                  <a:pt x="4278651" y="4111454"/>
                  <a:pt x="4265479" y="4124626"/>
                  <a:pt x="4242976" y="4120236"/>
                </a:cubicBezTo>
                <a:cubicBezTo>
                  <a:pt x="4220475" y="4137799"/>
                  <a:pt x="4202363" y="4164691"/>
                  <a:pt x="4171081" y="4169082"/>
                </a:cubicBezTo>
                <a:cubicBezTo>
                  <a:pt x="4157360" y="4182803"/>
                  <a:pt x="4148578" y="4213537"/>
                  <a:pt x="4121686" y="4200365"/>
                </a:cubicBezTo>
                <a:cubicBezTo>
                  <a:pt x="4121686" y="4191584"/>
                  <a:pt x="4130467" y="4195974"/>
                  <a:pt x="4130467" y="4187194"/>
                </a:cubicBezTo>
                <a:cubicBezTo>
                  <a:pt x="4126076" y="4178412"/>
                  <a:pt x="4126076" y="4169631"/>
                  <a:pt x="4112356" y="4174021"/>
                </a:cubicBezTo>
                <a:cubicBezTo>
                  <a:pt x="4098635" y="4178412"/>
                  <a:pt x="4098635" y="4196524"/>
                  <a:pt x="4098635" y="4214086"/>
                </a:cubicBezTo>
                <a:cubicBezTo>
                  <a:pt x="4093696" y="4214086"/>
                  <a:pt x="4084914" y="4214086"/>
                  <a:pt x="4084914" y="4218477"/>
                </a:cubicBezTo>
                <a:cubicBezTo>
                  <a:pt x="4071193" y="4214086"/>
                  <a:pt x="4089305" y="4209696"/>
                  <a:pt x="4093696" y="4205305"/>
                </a:cubicBezTo>
                <a:cubicBezTo>
                  <a:pt x="4084914" y="4205305"/>
                  <a:pt x="4075585" y="4187742"/>
                  <a:pt x="4066803" y="4196524"/>
                </a:cubicBezTo>
                <a:cubicBezTo>
                  <a:pt x="4053082" y="4200915"/>
                  <a:pt x="4071193" y="4205305"/>
                  <a:pt x="4066803" y="4214086"/>
                </a:cubicBezTo>
                <a:cubicBezTo>
                  <a:pt x="4030581" y="4218477"/>
                  <a:pt x="4021799" y="4245369"/>
                  <a:pt x="3994907" y="4254150"/>
                </a:cubicBezTo>
                <a:cubicBezTo>
                  <a:pt x="3994907" y="4245369"/>
                  <a:pt x="3994907" y="4232197"/>
                  <a:pt x="3981187" y="4236588"/>
                </a:cubicBezTo>
                <a:cubicBezTo>
                  <a:pt x="3981187" y="4272262"/>
                  <a:pt x="3918072" y="4281043"/>
                  <a:pt x="3886787" y="4281043"/>
                </a:cubicBezTo>
                <a:cubicBezTo>
                  <a:pt x="3886787" y="4263480"/>
                  <a:pt x="3900509" y="4285433"/>
                  <a:pt x="3900509" y="4267871"/>
                </a:cubicBezTo>
                <a:cubicBezTo>
                  <a:pt x="3886787" y="4263480"/>
                  <a:pt x="3859895" y="4272811"/>
                  <a:pt x="3859895" y="4294763"/>
                </a:cubicBezTo>
                <a:cubicBezTo>
                  <a:pt x="3828612" y="4294763"/>
                  <a:pt x="3792939" y="4290373"/>
                  <a:pt x="3801720" y="4312326"/>
                </a:cubicBezTo>
                <a:cubicBezTo>
                  <a:pt x="3792939" y="4312326"/>
                  <a:pt x="3787999" y="4316716"/>
                  <a:pt x="3779219" y="4316716"/>
                </a:cubicBezTo>
                <a:cubicBezTo>
                  <a:pt x="3761106" y="4356780"/>
                  <a:pt x="3689759" y="4387516"/>
                  <a:pt x="3649146" y="4378734"/>
                </a:cubicBezTo>
                <a:cubicBezTo>
                  <a:pt x="3644756" y="4387516"/>
                  <a:pt x="3644756" y="4405627"/>
                  <a:pt x="3644756" y="4418799"/>
                </a:cubicBezTo>
                <a:cubicBezTo>
                  <a:pt x="3658477" y="4410017"/>
                  <a:pt x="3671649" y="4405627"/>
                  <a:pt x="3685369" y="4401236"/>
                </a:cubicBezTo>
                <a:cubicBezTo>
                  <a:pt x="3680978" y="4419347"/>
                  <a:pt x="3649146" y="4428128"/>
                  <a:pt x="3613473" y="4432519"/>
                </a:cubicBezTo>
                <a:cubicBezTo>
                  <a:pt x="3635426" y="4410017"/>
                  <a:pt x="3595361" y="4432519"/>
                  <a:pt x="3599752" y="4405627"/>
                </a:cubicBezTo>
                <a:cubicBezTo>
                  <a:pt x="3563529" y="4410017"/>
                  <a:pt x="3545968" y="4432519"/>
                  <a:pt x="3527855" y="4454472"/>
                </a:cubicBezTo>
                <a:cubicBezTo>
                  <a:pt x="3514135" y="4450081"/>
                  <a:pt x="3536637" y="4441300"/>
                  <a:pt x="3532246" y="4432519"/>
                </a:cubicBezTo>
                <a:cubicBezTo>
                  <a:pt x="3505354" y="4436910"/>
                  <a:pt x="3505354" y="4463802"/>
                  <a:pt x="3482852" y="4476974"/>
                </a:cubicBezTo>
                <a:cubicBezTo>
                  <a:pt x="3474071" y="4459411"/>
                  <a:pt x="3429067" y="4481914"/>
                  <a:pt x="3424676" y="4455021"/>
                </a:cubicBezTo>
                <a:cubicBezTo>
                  <a:pt x="3379673" y="4468192"/>
                  <a:pt x="3343999" y="4495085"/>
                  <a:pt x="3303386" y="4508257"/>
                </a:cubicBezTo>
                <a:cubicBezTo>
                  <a:pt x="3317107" y="4530210"/>
                  <a:pt x="3339609" y="4494536"/>
                  <a:pt x="3348390" y="4521428"/>
                </a:cubicBezTo>
                <a:cubicBezTo>
                  <a:pt x="3348390" y="4507708"/>
                  <a:pt x="3379673" y="4498927"/>
                  <a:pt x="3397784" y="4490146"/>
                </a:cubicBezTo>
                <a:cubicBezTo>
                  <a:pt x="3402175" y="4503318"/>
                  <a:pt x="3389003" y="4507708"/>
                  <a:pt x="3397784" y="4507708"/>
                </a:cubicBezTo>
                <a:cubicBezTo>
                  <a:pt x="3365952" y="4520879"/>
                  <a:pt x="3343450" y="4543382"/>
                  <a:pt x="3307777" y="4547772"/>
                </a:cubicBezTo>
                <a:cubicBezTo>
                  <a:pt x="3307777" y="4547772"/>
                  <a:pt x="3307777" y="4547772"/>
                  <a:pt x="3307777" y="4565335"/>
                </a:cubicBezTo>
                <a:cubicBezTo>
                  <a:pt x="3325889" y="4565335"/>
                  <a:pt x="3339060" y="4560944"/>
                  <a:pt x="3334669" y="4543382"/>
                </a:cubicBezTo>
                <a:cubicBezTo>
                  <a:pt x="3347841" y="4547772"/>
                  <a:pt x="3352781" y="4552164"/>
                  <a:pt x="3361562" y="4552164"/>
                </a:cubicBezTo>
                <a:cubicBezTo>
                  <a:pt x="3437848" y="4517038"/>
                  <a:pt x="3514135" y="4481364"/>
                  <a:pt x="3594813" y="4445691"/>
                </a:cubicBezTo>
                <a:cubicBezTo>
                  <a:pt x="3604143" y="4450081"/>
                  <a:pt x="3608534" y="4454472"/>
                  <a:pt x="3612924" y="4454472"/>
                </a:cubicBezTo>
                <a:cubicBezTo>
                  <a:pt x="3639816" y="4440751"/>
                  <a:pt x="3662318" y="4427580"/>
                  <a:pt x="3689211" y="4418799"/>
                </a:cubicBezTo>
                <a:cubicBezTo>
                  <a:pt x="3676039" y="4458863"/>
                  <a:pt x="3626644" y="4467644"/>
                  <a:pt x="3581641" y="4476424"/>
                </a:cubicBezTo>
                <a:cubicBezTo>
                  <a:pt x="3586031" y="4498377"/>
                  <a:pt x="3604143" y="4507160"/>
                  <a:pt x="3604143" y="4538443"/>
                </a:cubicBezTo>
                <a:cubicBezTo>
                  <a:pt x="3613473" y="4525270"/>
                  <a:pt x="3631035" y="4520879"/>
                  <a:pt x="3649146" y="4516490"/>
                </a:cubicBezTo>
                <a:cubicBezTo>
                  <a:pt x="3649146" y="4525270"/>
                  <a:pt x="3653536" y="4525270"/>
                  <a:pt x="3657927" y="4529661"/>
                </a:cubicBezTo>
                <a:cubicBezTo>
                  <a:pt x="3644756" y="4547772"/>
                  <a:pt x="3626644" y="4560944"/>
                  <a:pt x="3604143" y="4569725"/>
                </a:cubicBezTo>
                <a:cubicBezTo>
                  <a:pt x="3617863" y="4574116"/>
                  <a:pt x="3608534" y="4587838"/>
                  <a:pt x="3604143" y="4601008"/>
                </a:cubicBezTo>
                <a:cubicBezTo>
                  <a:pt x="3622254" y="4614180"/>
                  <a:pt x="3671649" y="4569725"/>
                  <a:pt x="3680430" y="4609790"/>
                </a:cubicBezTo>
                <a:cubicBezTo>
                  <a:pt x="3649146" y="4622961"/>
                  <a:pt x="3622254" y="4587288"/>
                  <a:pt x="3631035" y="4631743"/>
                </a:cubicBezTo>
                <a:cubicBezTo>
                  <a:pt x="3604143" y="4649305"/>
                  <a:pt x="3559140" y="4644915"/>
                  <a:pt x="3541027" y="4684979"/>
                </a:cubicBezTo>
                <a:cubicBezTo>
                  <a:pt x="3527307" y="4689370"/>
                  <a:pt x="3518526" y="4693761"/>
                  <a:pt x="3500415" y="4689370"/>
                </a:cubicBezTo>
                <a:cubicBezTo>
                  <a:pt x="3495475" y="4671807"/>
                  <a:pt x="3500415" y="4649854"/>
                  <a:pt x="3509196" y="4622961"/>
                </a:cubicBezTo>
                <a:cubicBezTo>
                  <a:pt x="3392296" y="4636133"/>
                  <a:pt x="3307227" y="4711872"/>
                  <a:pt x="3185937" y="4729435"/>
                </a:cubicBezTo>
                <a:cubicBezTo>
                  <a:pt x="3172217" y="4751387"/>
                  <a:pt x="3150264" y="4760718"/>
                  <a:pt x="3136543" y="4778280"/>
                </a:cubicBezTo>
                <a:cubicBezTo>
                  <a:pt x="3136543" y="4787061"/>
                  <a:pt x="3141482" y="4791451"/>
                  <a:pt x="3150264" y="4791451"/>
                </a:cubicBezTo>
                <a:lnTo>
                  <a:pt x="3154654" y="4791451"/>
                </a:lnTo>
                <a:cubicBezTo>
                  <a:pt x="3150264" y="4791451"/>
                  <a:pt x="3150264" y="4795841"/>
                  <a:pt x="3150264" y="4800232"/>
                </a:cubicBezTo>
                <a:cubicBezTo>
                  <a:pt x="3123371" y="4791451"/>
                  <a:pt x="3118980" y="4827125"/>
                  <a:pt x="3092089" y="4827125"/>
                </a:cubicBezTo>
                <a:cubicBezTo>
                  <a:pt x="3092089" y="4840846"/>
                  <a:pt x="3087698" y="4849627"/>
                  <a:pt x="3083307" y="4858408"/>
                </a:cubicBezTo>
                <a:cubicBezTo>
                  <a:pt x="3074525" y="4858408"/>
                  <a:pt x="3060805" y="4849627"/>
                  <a:pt x="3056414" y="4858408"/>
                </a:cubicBezTo>
                <a:cubicBezTo>
                  <a:pt x="3047632" y="4858408"/>
                  <a:pt x="3056414" y="4845236"/>
                  <a:pt x="3056414" y="4840846"/>
                </a:cubicBezTo>
                <a:cubicBezTo>
                  <a:pt x="2993300" y="4810111"/>
                  <a:pt x="2962016" y="4885300"/>
                  <a:pt x="2881339" y="4872129"/>
                </a:cubicBezTo>
                <a:cubicBezTo>
                  <a:pt x="2903842" y="4858408"/>
                  <a:pt x="2935123" y="4854018"/>
                  <a:pt x="2962016" y="4840846"/>
                </a:cubicBezTo>
                <a:cubicBezTo>
                  <a:pt x="2962016" y="4836455"/>
                  <a:pt x="2953234" y="4836455"/>
                  <a:pt x="2953234" y="4832065"/>
                </a:cubicBezTo>
                <a:cubicBezTo>
                  <a:pt x="2980127" y="4840846"/>
                  <a:pt x="3016350" y="4827674"/>
                  <a:pt x="3025131" y="4796391"/>
                </a:cubicBezTo>
                <a:cubicBezTo>
                  <a:pt x="2989457" y="4796391"/>
                  <a:pt x="2948844" y="4818893"/>
                  <a:pt x="2899450" y="4827674"/>
                </a:cubicBezTo>
                <a:cubicBezTo>
                  <a:pt x="2971346" y="4787610"/>
                  <a:pt x="3056963" y="4765656"/>
                  <a:pt x="3142031" y="4734373"/>
                </a:cubicBezTo>
                <a:cubicBezTo>
                  <a:pt x="3146970" y="4734373"/>
                  <a:pt x="3146970" y="4738764"/>
                  <a:pt x="3155751" y="4738764"/>
                </a:cubicBezTo>
                <a:cubicBezTo>
                  <a:pt x="3253992" y="4676747"/>
                  <a:pt x="3384612" y="4641072"/>
                  <a:pt x="3492182" y="4587838"/>
                </a:cubicBezTo>
                <a:cubicBezTo>
                  <a:pt x="3505354" y="4534600"/>
                  <a:pt x="3564079" y="4552711"/>
                  <a:pt x="3595361" y="4521428"/>
                </a:cubicBezTo>
                <a:cubicBezTo>
                  <a:pt x="3595361" y="4512647"/>
                  <a:pt x="3577250" y="4517038"/>
                  <a:pt x="3581641" y="4499475"/>
                </a:cubicBezTo>
                <a:cubicBezTo>
                  <a:pt x="3563529" y="4512647"/>
                  <a:pt x="3541027" y="4499475"/>
                  <a:pt x="3518526" y="4503866"/>
                </a:cubicBezTo>
                <a:cubicBezTo>
                  <a:pt x="3469131" y="4548321"/>
                  <a:pt x="3392845" y="4561493"/>
                  <a:pt x="3334669" y="4592776"/>
                </a:cubicBezTo>
                <a:cubicBezTo>
                  <a:pt x="3325889" y="4588385"/>
                  <a:pt x="3334669" y="4588385"/>
                  <a:pt x="3334669" y="4579604"/>
                </a:cubicBezTo>
                <a:cubicBezTo>
                  <a:pt x="3321497" y="4579604"/>
                  <a:pt x="3312167" y="4588385"/>
                  <a:pt x="3303386" y="4579604"/>
                </a:cubicBezTo>
                <a:cubicBezTo>
                  <a:pt x="3294604" y="4570274"/>
                  <a:pt x="3307777" y="4565883"/>
                  <a:pt x="3303386" y="4548321"/>
                </a:cubicBezTo>
                <a:cubicBezTo>
                  <a:pt x="3276494" y="4566433"/>
                  <a:pt x="3244661" y="4588385"/>
                  <a:pt x="3208988" y="4579604"/>
                </a:cubicBezTo>
                <a:cubicBezTo>
                  <a:pt x="3199658" y="4584544"/>
                  <a:pt x="3199658" y="4597716"/>
                  <a:pt x="3190877" y="4606497"/>
                </a:cubicBezTo>
                <a:cubicBezTo>
                  <a:pt x="3123371" y="4624608"/>
                  <a:pt x="3069586" y="4646562"/>
                  <a:pt x="3020192" y="4677845"/>
                </a:cubicBezTo>
                <a:cubicBezTo>
                  <a:pt x="3065196" y="4709128"/>
                  <a:pt x="3114590" y="4664673"/>
                  <a:pt x="3150264" y="4673454"/>
                </a:cubicBezTo>
                <a:cubicBezTo>
                  <a:pt x="3141482" y="4691017"/>
                  <a:pt x="3118980" y="4695407"/>
                  <a:pt x="3092089" y="4695407"/>
                </a:cubicBezTo>
                <a:cubicBezTo>
                  <a:pt x="3042695" y="4721750"/>
                  <a:pt x="2988909" y="4748643"/>
                  <a:pt x="2921403" y="4761814"/>
                </a:cubicBezTo>
                <a:cubicBezTo>
                  <a:pt x="2921403" y="4753033"/>
                  <a:pt x="2930185" y="4753033"/>
                  <a:pt x="2925794" y="4739861"/>
                </a:cubicBezTo>
                <a:cubicBezTo>
                  <a:pt x="2867618" y="4739861"/>
                  <a:pt x="2872008" y="4801880"/>
                  <a:pt x="2818224" y="4801880"/>
                </a:cubicBezTo>
                <a:cubicBezTo>
                  <a:pt x="2791332" y="4779925"/>
                  <a:pt x="2732607" y="4762364"/>
                  <a:pt x="2701324" y="4779925"/>
                </a:cubicBezTo>
                <a:cubicBezTo>
                  <a:pt x="2606925" y="4779925"/>
                  <a:pt x="2561923" y="4819442"/>
                  <a:pt x="2481244" y="4846334"/>
                </a:cubicBezTo>
                <a:cubicBezTo>
                  <a:pt x="2481244" y="4872678"/>
                  <a:pt x="2445022" y="4895180"/>
                  <a:pt x="2413738" y="4899570"/>
                </a:cubicBezTo>
                <a:cubicBezTo>
                  <a:pt x="2413738" y="4886398"/>
                  <a:pt x="2431849" y="4890789"/>
                  <a:pt x="2431849" y="4882008"/>
                </a:cubicBezTo>
                <a:cubicBezTo>
                  <a:pt x="2431849" y="4860056"/>
                  <a:pt x="2395627" y="4873227"/>
                  <a:pt x="2386846" y="4860056"/>
                </a:cubicBezTo>
                <a:cubicBezTo>
                  <a:pt x="2391236" y="4842492"/>
                  <a:pt x="2418129" y="4869385"/>
                  <a:pt x="2422520" y="4842492"/>
                </a:cubicBezTo>
                <a:cubicBezTo>
                  <a:pt x="2381907" y="4824381"/>
                  <a:pt x="2328122" y="4860056"/>
                  <a:pt x="2283118" y="4860056"/>
                </a:cubicBezTo>
                <a:cubicBezTo>
                  <a:pt x="2305620" y="4824381"/>
                  <a:pt x="2376968" y="4833162"/>
                  <a:pt x="2417581" y="4815600"/>
                </a:cubicBezTo>
                <a:cubicBezTo>
                  <a:pt x="2417581" y="4806818"/>
                  <a:pt x="2399469" y="4815600"/>
                  <a:pt x="2395079" y="4811209"/>
                </a:cubicBezTo>
                <a:cubicBezTo>
                  <a:pt x="2408250" y="4802428"/>
                  <a:pt x="2395079" y="4789256"/>
                  <a:pt x="2376968" y="4789256"/>
                </a:cubicBezTo>
                <a:cubicBezTo>
                  <a:pt x="2381907" y="4775536"/>
                  <a:pt x="2386297" y="4766754"/>
                  <a:pt x="2390688" y="4757973"/>
                </a:cubicBezTo>
                <a:cubicBezTo>
                  <a:pt x="2395079" y="4775536"/>
                  <a:pt x="2431302" y="4762364"/>
                  <a:pt x="2417581" y="4775536"/>
                </a:cubicBezTo>
                <a:cubicBezTo>
                  <a:pt x="2431302" y="4775536"/>
                  <a:pt x="2422520" y="4762364"/>
                  <a:pt x="2431302" y="4757973"/>
                </a:cubicBezTo>
                <a:cubicBezTo>
                  <a:pt x="2445022" y="4762364"/>
                  <a:pt x="2435692" y="4766754"/>
                  <a:pt x="2431302" y="4775536"/>
                </a:cubicBezTo>
                <a:cubicBezTo>
                  <a:pt x="2431302" y="4793097"/>
                  <a:pt x="2453803" y="4766754"/>
                  <a:pt x="2449411" y="4788707"/>
                </a:cubicBezTo>
                <a:cubicBezTo>
                  <a:pt x="2463133" y="4788707"/>
                  <a:pt x="2463133" y="4770596"/>
                  <a:pt x="2463133" y="4753033"/>
                </a:cubicBezTo>
                <a:cubicBezTo>
                  <a:pt x="2476853" y="4748643"/>
                  <a:pt x="2476853" y="4757424"/>
                  <a:pt x="2485635" y="4757424"/>
                </a:cubicBezTo>
                <a:cubicBezTo>
                  <a:pt x="2485635" y="4739861"/>
                  <a:pt x="2468072" y="4739861"/>
                  <a:pt x="2454352" y="4735471"/>
                </a:cubicBezTo>
                <a:cubicBezTo>
                  <a:pt x="2445571" y="4735471"/>
                  <a:pt x="2458743" y="4757424"/>
                  <a:pt x="2449961" y="4753033"/>
                </a:cubicBezTo>
                <a:cubicBezTo>
                  <a:pt x="2427458" y="4753033"/>
                  <a:pt x="2449961" y="4744252"/>
                  <a:pt x="2449961" y="4731081"/>
                </a:cubicBezTo>
                <a:cubicBezTo>
                  <a:pt x="2427458" y="4731081"/>
                  <a:pt x="2436240" y="4740411"/>
                  <a:pt x="2431849" y="4757973"/>
                </a:cubicBezTo>
                <a:cubicBezTo>
                  <a:pt x="2414288" y="4757973"/>
                  <a:pt x="2414288" y="4736020"/>
                  <a:pt x="2396176" y="4736020"/>
                </a:cubicBezTo>
                <a:cubicBezTo>
                  <a:pt x="2396176" y="4709677"/>
                  <a:pt x="2391785" y="4700895"/>
                  <a:pt x="2396176" y="4674002"/>
                </a:cubicBezTo>
                <a:cubicBezTo>
                  <a:pt x="2413738" y="4687175"/>
                  <a:pt x="2418129" y="4669612"/>
                  <a:pt x="2431849" y="4674002"/>
                </a:cubicBezTo>
                <a:cubicBezTo>
                  <a:pt x="2427458" y="4638328"/>
                  <a:pt x="2382455" y="4625157"/>
                  <a:pt x="2382455" y="4598264"/>
                </a:cubicBezTo>
                <a:cubicBezTo>
                  <a:pt x="2369283" y="4602655"/>
                  <a:pt x="2337451" y="4629548"/>
                  <a:pt x="2355563" y="4638328"/>
                </a:cubicBezTo>
                <a:cubicBezTo>
                  <a:pt x="2346782" y="4633389"/>
                  <a:pt x="2301778" y="4628999"/>
                  <a:pt x="2301778" y="4660282"/>
                </a:cubicBezTo>
                <a:cubicBezTo>
                  <a:pt x="2284216" y="4664673"/>
                  <a:pt x="2279826" y="4651500"/>
                  <a:pt x="2266104" y="4651500"/>
                </a:cubicBezTo>
                <a:cubicBezTo>
                  <a:pt x="2243602" y="4669064"/>
                  <a:pt x="2216711" y="4722300"/>
                  <a:pt x="2185427" y="4704737"/>
                </a:cubicBezTo>
                <a:cubicBezTo>
                  <a:pt x="2118470" y="4749192"/>
                  <a:pt x="2028463" y="4776084"/>
                  <a:pt x="1979069" y="4838101"/>
                </a:cubicBezTo>
                <a:cubicBezTo>
                  <a:pt x="1956567" y="4851274"/>
                  <a:pt x="1947785" y="4873776"/>
                  <a:pt x="1925283" y="4882557"/>
                </a:cubicBezTo>
                <a:cubicBezTo>
                  <a:pt x="1907172" y="4878166"/>
                  <a:pt x="1889608" y="4873776"/>
                  <a:pt x="1871498" y="4869385"/>
                </a:cubicBezTo>
                <a:cubicBezTo>
                  <a:pt x="1880279" y="4856212"/>
                  <a:pt x="1867107" y="4838101"/>
                  <a:pt x="1875888" y="4820539"/>
                </a:cubicBezTo>
                <a:cubicBezTo>
                  <a:pt x="1848996" y="4807367"/>
                  <a:pt x="1830885" y="4784865"/>
                  <a:pt x="1808383" y="4767303"/>
                </a:cubicBezTo>
                <a:cubicBezTo>
                  <a:pt x="1803992" y="4714068"/>
                  <a:pt x="1741426" y="4722848"/>
                  <a:pt x="1700813" y="4709677"/>
                </a:cubicBezTo>
                <a:cubicBezTo>
                  <a:pt x="1723315" y="4647659"/>
                  <a:pt x="1732645" y="4594423"/>
                  <a:pt x="1790821" y="4558749"/>
                </a:cubicBezTo>
                <a:cubicBezTo>
                  <a:pt x="1782040" y="4545029"/>
                  <a:pt x="1773258" y="4523075"/>
                  <a:pt x="1755146" y="4531857"/>
                </a:cubicBezTo>
                <a:cubicBezTo>
                  <a:pt x="1745817" y="4518136"/>
                  <a:pt x="1750208" y="4513745"/>
                  <a:pt x="1741426" y="4500573"/>
                </a:cubicBezTo>
                <a:cubicBezTo>
                  <a:pt x="1723315" y="4500573"/>
                  <a:pt x="1718924" y="4509354"/>
                  <a:pt x="1700813" y="4509354"/>
                </a:cubicBezTo>
                <a:cubicBezTo>
                  <a:pt x="1700813" y="4500573"/>
                  <a:pt x="1714534" y="4504964"/>
                  <a:pt x="1714534" y="4496183"/>
                </a:cubicBezTo>
                <a:cubicBezTo>
                  <a:pt x="1710143" y="4483011"/>
                  <a:pt x="1705752" y="4496183"/>
                  <a:pt x="1692032" y="4491792"/>
                </a:cubicBezTo>
                <a:cubicBezTo>
                  <a:pt x="1687092" y="4483011"/>
                  <a:pt x="1700813" y="4487401"/>
                  <a:pt x="1700813" y="4478620"/>
                </a:cubicBezTo>
                <a:cubicBezTo>
                  <a:pt x="1687092" y="4461058"/>
                  <a:pt x="1660200" y="4447886"/>
                  <a:pt x="1637699" y="4461058"/>
                </a:cubicBezTo>
                <a:cubicBezTo>
                  <a:pt x="1633308" y="4442947"/>
                  <a:pt x="1601475" y="4438556"/>
                  <a:pt x="1570193" y="4434166"/>
                </a:cubicBezTo>
                <a:cubicBezTo>
                  <a:pt x="1579522" y="4424836"/>
                  <a:pt x="1570193" y="4407273"/>
                  <a:pt x="1561411" y="4407273"/>
                </a:cubicBezTo>
                <a:cubicBezTo>
                  <a:pt x="1561411" y="4393552"/>
                  <a:pt x="1574583" y="4393552"/>
                  <a:pt x="1570193" y="4375990"/>
                </a:cubicBezTo>
                <a:cubicBezTo>
                  <a:pt x="1552080" y="4366659"/>
                  <a:pt x="1538910" y="4349097"/>
                  <a:pt x="1520798" y="4344706"/>
                </a:cubicBezTo>
                <a:cubicBezTo>
                  <a:pt x="1534519" y="4282689"/>
                  <a:pt x="1476343" y="4291471"/>
                  <a:pt x="1462623" y="4322753"/>
                </a:cubicBezTo>
                <a:cubicBezTo>
                  <a:pt x="1467562" y="4332083"/>
                  <a:pt x="1467562" y="4345255"/>
                  <a:pt x="1476343" y="4349646"/>
                </a:cubicBezTo>
                <a:cubicBezTo>
                  <a:pt x="1471952" y="4362819"/>
                  <a:pt x="1467562" y="4372148"/>
                  <a:pt x="1471952" y="4389711"/>
                </a:cubicBezTo>
                <a:cubicBezTo>
                  <a:pt x="1453842" y="4425384"/>
                  <a:pt x="1413777" y="4438556"/>
                  <a:pt x="1400057" y="4478620"/>
                </a:cubicBezTo>
                <a:cubicBezTo>
                  <a:pt x="1368774" y="4478620"/>
                  <a:pt x="1332551" y="4478620"/>
                  <a:pt x="1305659" y="4478620"/>
                </a:cubicBezTo>
                <a:cubicBezTo>
                  <a:pt x="1283156" y="4501122"/>
                  <a:pt x="1251325" y="4514294"/>
                  <a:pt x="1242544" y="4549968"/>
                </a:cubicBezTo>
                <a:cubicBezTo>
                  <a:pt x="1242544" y="4563140"/>
                  <a:pt x="1246934" y="4563140"/>
                  <a:pt x="1260654" y="4563140"/>
                </a:cubicBezTo>
                <a:cubicBezTo>
                  <a:pt x="1228822" y="4611985"/>
                  <a:pt x="1161866" y="4594423"/>
                  <a:pt x="1116863" y="4607595"/>
                </a:cubicBezTo>
                <a:cubicBezTo>
                  <a:pt x="1112472" y="4594423"/>
                  <a:pt x="1130583" y="4598814"/>
                  <a:pt x="1130583" y="4585642"/>
                </a:cubicBezTo>
                <a:cubicBezTo>
                  <a:pt x="1108082" y="4590032"/>
                  <a:pt x="1094910" y="4594423"/>
                  <a:pt x="1081189" y="4603204"/>
                </a:cubicBezTo>
                <a:cubicBezTo>
                  <a:pt x="1068017" y="4593873"/>
                  <a:pt x="1081189" y="4571921"/>
                  <a:pt x="1054296" y="4571921"/>
                </a:cubicBezTo>
                <a:cubicBezTo>
                  <a:pt x="1090519" y="4527466"/>
                  <a:pt x="1153085" y="4514294"/>
                  <a:pt x="1193698" y="4478620"/>
                </a:cubicBezTo>
                <a:cubicBezTo>
                  <a:pt x="1211809" y="4501122"/>
                  <a:pt x="1252422" y="4487401"/>
                  <a:pt x="1261204" y="4469839"/>
                </a:cubicBezTo>
                <a:cubicBezTo>
                  <a:pt x="1261204" y="4456667"/>
                  <a:pt x="1248032" y="4461058"/>
                  <a:pt x="1234311" y="4461058"/>
                </a:cubicBezTo>
                <a:cubicBezTo>
                  <a:pt x="1238701" y="4442947"/>
                  <a:pt x="1256813" y="4438556"/>
                  <a:pt x="1256813" y="4420993"/>
                </a:cubicBezTo>
                <a:cubicBezTo>
                  <a:pt x="1252422" y="4403431"/>
                  <a:pt x="1243641" y="4416603"/>
                  <a:pt x="1229920" y="4416603"/>
                </a:cubicBezTo>
                <a:cubicBezTo>
                  <a:pt x="1261204" y="4372148"/>
                  <a:pt x="1337490" y="4376539"/>
                  <a:pt x="1351211" y="4314521"/>
                </a:cubicBezTo>
                <a:cubicBezTo>
                  <a:pt x="1337490" y="4301350"/>
                  <a:pt x="1341881" y="4292019"/>
                  <a:pt x="1333100" y="4270067"/>
                </a:cubicBezTo>
                <a:cubicBezTo>
                  <a:pt x="1252422" y="4265126"/>
                  <a:pt x="1221139" y="4336473"/>
                  <a:pt x="1158025" y="4336473"/>
                </a:cubicBezTo>
                <a:cubicBezTo>
                  <a:pt x="1158025" y="4318912"/>
                  <a:pt x="1198637" y="4336473"/>
                  <a:pt x="1184916" y="4314521"/>
                </a:cubicBezTo>
                <a:cubicBezTo>
                  <a:pt x="1229372" y="4310131"/>
                  <a:pt x="1238701" y="4270067"/>
                  <a:pt x="1269986" y="4256895"/>
                </a:cubicBezTo>
                <a:cubicBezTo>
                  <a:pt x="1265595" y="4248114"/>
                  <a:pt x="1274924" y="4230550"/>
                  <a:pt x="1261204" y="4234941"/>
                </a:cubicBezTo>
                <a:cubicBezTo>
                  <a:pt x="1274924" y="4217378"/>
                  <a:pt x="1292487" y="4203658"/>
                  <a:pt x="1306207" y="4186095"/>
                </a:cubicBezTo>
                <a:cubicBezTo>
                  <a:pt x="1288096" y="4177314"/>
                  <a:pt x="1315538" y="4163593"/>
                  <a:pt x="1301816" y="4150422"/>
                </a:cubicBezTo>
                <a:cubicBezTo>
                  <a:pt x="1274924" y="4167984"/>
                  <a:pt x="1248032" y="4181705"/>
                  <a:pt x="1225530" y="4199267"/>
                </a:cubicBezTo>
                <a:cubicBezTo>
                  <a:pt x="1225530" y="4212440"/>
                  <a:pt x="1243641" y="4203658"/>
                  <a:pt x="1243641" y="4212440"/>
                </a:cubicBezTo>
                <a:cubicBezTo>
                  <a:pt x="1252422" y="4221221"/>
                  <a:pt x="1243641" y="4230003"/>
                  <a:pt x="1229920" y="4230003"/>
                </a:cubicBezTo>
                <a:cubicBezTo>
                  <a:pt x="1229920" y="4238783"/>
                  <a:pt x="1248032" y="4230003"/>
                  <a:pt x="1252422" y="4234393"/>
                </a:cubicBezTo>
                <a:cubicBezTo>
                  <a:pt x="1229920" y="4251955"/>
                  <a:pt x="1198637" y="4265676"/>
                  <a:pt x="1180526" y="4287628"/>
                </a:cubicBezTo>
                <a:cubicBezTo>
                  <a:pt x="1167353" y="4265126"/>
                  <a:pt x="1211809" y="4260736"/>
                  <a:pt x="1225530" y="4247564"/>
                </a:cubicBezTo>
                <a:cubicBezTo>
                  <a:pt x="1221139" y="4203109"/>
                  <a:pt x="1180526" y="4216281"/>
                  <a:pt x="1144852" y="4220672"/>
                </a:cubicBezTo>
                <a:cubicBezTo>
                  <a:pt x="1158025" y="4211891"/>
                  <a:pt x="1162414" y="4184998"/>
                  <a:pt x="1153633" y="4180608"/>
                </a:cubicBezTo>
                <a:cubicBezTo>
                  <a:pt x="1171197" y="4175669"/>
                  <a:pt x="1175587" y="4144933"/>
                  <a:pt x="1189307" y="4153715"/>
                </a:cubicBezTo>
                <a:cubicBezTo>
                  <a:pt x="1193698" y="4139994"/>
                  <a:pt x="1184367" y="4135604"/>
                  <a:pt x="1198089" y="4126822"/>
                </a:cubicBezTo>
                <a:cubicBezTo>
                  <a:pt x="1175587" y="4118041"/>
                  <a:pt x="1161866" y="4171278"/>
                  <a:pt x="1130583" y="4162497"/>
                </a:cubicBezTo>
                <a:cubicBezTo>
                  <a:pt x="1121253" y="4166887"/>
                  <a:pt x="1116863" y="4171278"/>
                  <a:pt x="1116863" y="4175669"/>
                </a:cubicBezTo>
                <a:cubicBezTo>
                  <a:pt x="1125643" y="4184449"/>
                  <a:pt x="1121253" y="4162497"/>
                  <a:pt x="1139364" y="4171278"/>
                </a:cubicBezTo>
                <a:cubicBezTo>
                  <a:pt x="1139364" y="4180608"/>
                  <a:pt x="1116863" y="4189389"/>
                  <a:pt x="1134973" y="4198170"/>
                </a:cubicBezTo>
                <a:cubicBezTo>
                  <a:pt x="1130583" y="4206951"/>
                  <a:pt x="1089969" y="4189389"/>
                  <a:pt x="1108082" y="4211342"/>
                </a:cubicBezTo>
                <a:cubicBezTo>
                  <a:pt x="1094910" y="4215733"/>
                  <a:pt x="1081189" y="4215733"/>
                  <a:pt x="1072407" y="4220124"/>
                </a:cubicBezTo>
                <a:cubicBezTo>
                  <a:pt x="1058687" y="4206951"/>
                  <a:pt x="1085578" y="4215733"/>
                  <a:pt x="1081189" y="4198170"/>
                </a:cubicBezTo>
                <a:cubicBezTo>
                  <a:pt x="1072407" y="4189389"/>
                  <a:pt x="1063077" y="4206951"/>
                  <a:pt x="1054296" y="4211342"/>
                </a:cubicBezTo>
                <a:cubicBezTo>
                  <a:pt x="1049905" y="4233294"/>
                  <a:pt x="1063626" y="4224513"/>
                  <a:pt x="1068017" y="4228904"/>
                </a:cubicBezTo>
                <a:cubicBezTo>
                  <a:pt x="1072407" y="4246466"/>
                  <a:pt x="1054296" y="4224513"/>
                  <a:pt x="1054296" y="4237685"/>
                </a:cubicBezTo>
                <a:cubicBezTo>
                  <a:pt x="1049357" y="4228904"/>
                  <a:pt x="1054296" y="4224513"/>
                  <a:pt x="1040576" y="4215733"/>
                </a:cubicBezTo>
                <a:cubicBezTo>
                  <a:pt x="1031794" y="4233844"/>
                  <a:pt x="995572" y="4224513"/>
                  <a:pt x="991181" y="4251406"/>
                </a:cubicBezTo>
                <a:cubicBezTo>
                  <a:pt x="954959" y="4237685"/>
                  <a:pt x="954959" y="4268968"/>
                  <a:pt x="923676" y="4264577"/>
                </a:cubicBezTo>
                <a:cubicBezTo>
                  <a:pt x="909954" y="4264577"/>
                  <a:pt x="928066" y="4260188"/>
                  <a:pt x="932456" y="4260188"/>
                </a:cubicBezTo>
                <a:cubicBezTo>
                  <a:pt x="950568" y="4242625"/>
                  <a:pt x="964288" y="4220124"/>
                  <a:pt x="995572" y="4215733"/>
                </a:cubicBezTo>
                <a:cubicBezTo>
                  <a:pt x="1022464" y="4184449"/>
                  <a:pt x="1053748" y="4158106"/>
                  <a:pt x="1080640" y="4126822"/>
                </a:cubicBezTo>
                <a:cubicBezTo>
                  <a:pt x="1094360" y="4126822"/>
                  <a:pt x="1111923" y="4126822"/>
                  <a:pt x="1125643" y="4131213"/>
                </a:cubicBezTo>
                <a:lnTo>
                  <a:pt x="1130034" y="4126822"/>
                </a:lnTo>
                <a:cubicBezTo>
                  <a:pt x="1134424" y="4113102"/>
                  <a:pt x="1125643" y="4108711"/>
                  <a:pt x="1130034" y="4095539"/>
                </a:cubicBezTo>
                <a:cubicBezTo>
                  <a:pt x="1076249" y="4099929"/>
                  <a:pt x="1049357" y="4108711"/>
                  <a:pt x="1018074" y="4139994"/>
                </a:cubicBezTo>
                <a:cubicBezTo>
                  <a:pt x="1009293" y="4135604"/>
                  <a:pt x="1013683" y="4117493"/>
                  <a:pt x="1013683" y="4108711"/>
                </a:cubicBezTo>
                <a:cubicBezTo>
                  <a:pt x="1026854" y="4104320"/>
                  <a:pt x="1040576" y="4099929"/>
                  <a:pt x="1044966" y="4086758"/>
                </a:cubicBezTo>
                <a:cubicBezTo>
                  <a:pt x="1053748" y="4091149"/>
                  <a:pt x="1067468" y="4091149"/>
                  <a:pt x="1071858" y="4099929"/>
                </a:cubicBezTo>
                <a:cubicBezTo>
                  <a:pt x="1089969" y="4086758"/>
                  <a:pt x="1085578" y="4068646"/>
                  <a:pt x="1112472" y="4059865"/>
                </a:cubicBezTo>
                <a:cubicBezTo>
                  <a:pt x="1103141" y="4055475"/>
                  <a:pt x="1080640" y="4068646"/>
                  <a:pt x="1071858" y="4055475"/>
                </a:cubicBezTo>
                <a:cubicBezTo>
                  <a:pt x="1071858" y="4046694"/>
                  <a:pt x="1089969" y="4046694"/>
                  <a:pt x="1089969" y="4033522"/>
                </a:cubicBezTo>
                <a:cubicBezTo>
                  <a:pt x="1076798" y="4033522"/>
                  <a:pt x="1071858" y="4037913"/>
                  <a:pt x="1063077" y="4042303"/>
                </a:cubicBezTo>
                <a:cubicBezTo>
                  <a:pt x="1054296" y="4042303"/>
                  <a:pt x="1044966" y="4042303"/>
                  <a:pt x="1040576" y="4033522"/>
                </a:cubicBezTo>
                <a:cubicBezTo>
                  <a:pt x="999962" y="4059865"/>
                  <a:pt x="941787" y="4073586"/>
                  <a:pt x="896783" y="4095539"/>
                </a:cubicBezTo>
                <a:cubicBezTo>
                  <a:pt x="861109" y="4117493"/>
                  <a:pt x="834217" y="4161947"/>
                  <a:pt x="784822" y="4157557"/>
                </a:cubicBezTo>
                <a:cubicBezTo>
                  <a:pt x="775492" y="4166338"/>
                  <a:pt x="766710" y="4179510"/>
                  <a:pt x="744209" y="4175119"/>
                </a:cubicBezTo>
                <a:cubicBezTo>
                  <a:pt x="793604" y="4121883"/>
                  <a:pt x="883612" y="4112553"/>
                  <a:pt x="914893" y="4046145"/>
                </a:cubicBezTo>
                <a:cubicBezTo>
                  <a:pt x="914893" y="4037363"/>
                  <a:pt x="910504" y="4032973"/>
                  <a:pt x="896783" y="4032973"/>
                </a:cubicBezTo>
                <a:cubicBezTo>
                  <a:pt x="905564" y="4028582"/>
                  <a:pt x="919285" y="4028582"/>
                  <a:pt x="919285" y="4015410"/>
                </a:cubicBezTo>
                <a:cubicBezTo>
                  <a:pt x="905564" y="4015410"/>
                  <a:pt x="901173" y="4019801"/>
                  <a:pt x="896783" y="4028582"/>
                </a:cubicBezTo>
                <a:cubicBezTo>
                  <a:pt x="847390" y="4032973"/>
                  <a:pt x="789212" y="4059865"/>
                  <a:pt x="739818" y="4077428"/>
                </a:cubicBezTo>
                <a:cubicBezTo>
                  <a:pt x="748600" y="4046145"/>
                  <a:pt x="824887" y="4050535"/>
                  <a:pt x="820496" y="3997299"/>
                </a:cubicBezTo>
                <a:cubicBezTo>
                  <a:pt x="816106" y="3988518"/>
                  <a:pt x="802384" y="4001690"/>
                  <a:pt x="793604" y="4001690"/>
                </a:cubicBezTo>
                <a:cubicBezTo>
                  <a:pt x="811714" y="3979736"/>
                  <a:pt x="824887" y="3957235"/>
                  <a:pt x="842998" y="3935282"/>
                </a:cubicBezTo>
                <a:cubicBezTo>
                  <a:pt x="856170" y="3944611"/>
                  <a:pt x="869890" y="3930892"/>
                  <a:pt x="869890" y="3913329"/>
                </a:cubicBezTo>
                <a:cubicBezTo>
                  <a:pt x="865500" y="3904547"/>
                  <a:pt x="851779" y="3922110"/>
                  <a:pt x="842998" y="3908938"/>
                </a:cubicBezTo>
                <a:cubicBezTo>
                  <a:pt x="829825" y="3913329"/>
                  <a:pt x="842998" y="3926501"/>
                  <a:pt x="834217" y="3930892"/>
                </a:cubicBezTo>
                <a:cubicBezTo>
                  <a:pt x="807324" y="3939672"/>
                  <a:pt x="784822" y="3952844"/>
                  <a:pt x="776041" y="3979736"/>
                </a:cubicBezTo>
                <a:cubicBezTo>
                  <a:pt x="767259" y="3984127"/>
                  <a:pt x="767259" y="3979736"/>
                  <a:pt x="767259" y="3970956"/>
                </a:cubicBezTo>
                <a:cubicBezTo>
                  <a:pt x="738172" y="3990987"/>
                  <a:pt x="703459" y="4011020"/>
                  <a:pt x="667030" y="4030503"/>
                </a:cubicBezTo>
                <a:lnTo>
                  <a:pt x="558725" y="4085631"/>
                </a:lnTo>
                <a:lnTo>
                  <a:pt x="563225" y="4081493"/>
                </a:lnTo>
                <a:cubicBezTo>
                  <a:pt x="594585" y="4061478"/>
                  <a:pt x="640069" y="4046556"/>
                  <a:pt x="650360" y="4006630"/>
                </a:cubicBezTo>
                <a:cubicBezTo>
                  <a:pt x="663531" y="4002239"/>
                  <a:pt x="672312" y="4002239"/>
                  <a:pt x="686033" y="4002239"/>
                </a:cubicBezTo>
                <a:cubicBezTo>
                  <a:pt x="703596" y="3993458"/>
                  <a:pt x="690424" y="3979736"/>
                  <a:pt x="694815" y="3966566"/>
                </a:cubicBezTo>
                <a:cubicBezTo>
                  <a:pt x="730488" y="3957784"/>
                  <a:pt x="744209" y="3926501"/>
                  <a:pt x="775492" y="3913329"/>
                </a:cubicBezTo>
                <a:cubicBezTo>
                  <a:pt x="779882" y="3922110"/>
                  <a:pt x="752990" y="3931439"/>
                  <a:pt x="757380" y="3949002"/>
                </a:cubicBezTo>
                <a:cubicBezTo>
                  <a:pt x="757380" y="3953393"/>
                  <a:pt x="761772" y="3953393"/>
                  <a:pt x="761772" y="3957784"/>
                </a:cubicBezTo>
                <a:cubicBezTo>
                  <a:pt x="833668" y="3917719"/>
                  <a:pt x="887453" y="3860092"/>
                  <a:pt x="945628" y="3811247"/>
                </a:cubicBezTo>
                <a:cubicBezTo>
                  <a:pt x="950568" y="3798075"/>
                  <a:pt x="936847" y="3802466"/>
                  <a:pt x="936847" y="3789293"/>
                </a:cubicBezTo>
                <a:cubicBezTo>
                  <a:pt x="959349" y="3789293"/>
                  <a:pt x="973069" y="3758010"/>
                  <a:pt x="981851" y="3740448"/>
                </a:cubicBezTo>
                <a:cubicBezTo>
                  <a:pt x="977460" y="3736057"/>
                  <a:pt x="968131" y="3736057"/>
                  <a:pt x="963740" y="3731667"/>
                </a:cubicBezTo>
                <a:cubicBezTo>
                  <a:pt x="963740" y="3722886"/>
                  <a:pt x="973069" y="3722886"/>
                  <a:pt x="977460" y="3714105"/>
                </a:cubicBezTo>
                <a:cubicBezTo>
                  <a:pt x="941237" y="3709714"/>
                  <a:pt x="932456" y="3705323"/>
                  <a:pt x="905564" y="3718495"/>
                </a:cubicBezTo>
                <a:cubicBezTo>
                  <a:pt x="928066" y="3705323"/>
                  <a:pt x="932456" y="3674041"/>
                  <a:pt x="963740" y="3674041"/>
                </a:cubicBezTo>
                <a:cubicBezTo>
                  <a:pt x="963740" y="3674041"/>
                  <a:pt x="963740" y="3674041"/>
                  <a:pt x="963740" y="3652087"/>
                </a:cubicBezTo>
                <a:cubicBezTo>
                  <a:pt x="963740" y="3647696"/>
                  <a:pt x="954959" y="3647696"/>
                  <a:pt x="954959" y="3643305"/>
                </a:cubicBezTo>
                <a:cubicBezTo>
                  <a:pt x="941237" y="3652087"/>
                  <a:pt x="918736" y="3652087"/>
                  <a:pt x="909954" y="3665259"/>
                </a:cubicBezTo>
                <a:cubicBezTo>
                  <a:pt x="905564" y="3660869"/>
                  <a:pt x="905564" y="3652087"/>
                  <a:pt x="905564" y="3647696"/>
                </a:cubicBezTo>
                <a:cubicBezTo>
                  <a:pt x="892391" y="3647696"/>
                  <a:pt x="892391" y="3652087"/>
                  <a:pt x="878672" y="3647696"/>
                </a:cubicBezTo>
                <a:cubicBezTo>
                  <a:pt x="864951" y="3652087"/>
                  <a:pt x="874281" y="3674588"/>
                  <a:pt x="878672" y="3683370"/>
                </a:cubicBezTo>
                <a:cubicBezTo>
                  <a:pt x="856170" y="3697091"/>
                  <a:pt x="846839" y="3719044"/>
                  <a:pt x="815557" y="3719044"/>
                </a:cubicBezTo>
                <a:cubicBezTo>
                  <a:pt x="797445" y="3736606"/>
                  <a:pt x="770553" y="3758559"/>
                  <a:pt x="743660" y="3740997"/>
                </a:cubicBezTo>
                <a:cubicBezTo>
                  <a:pt x="748050" y="3709714"/>
                  <a:pt x="783724" y="3714653"/>
                  <a:pt x="797445" y="3687761"/>
                </a:cubicBezTo>
                <a:cubicBezTo>
                  <a:pt x="784274" y="3687761"/>
                  <a:pt x="774944" y="3696542"/>
                  <a:pt x="770553" y="3700933"/>
                </a:cubicBezTo>
                <a:cubicBezTo>
                  <a:pt x="757380" y="3695993"/>
                  <a:pt x="779882" y="3682822"/>
                  <a:pt x="766163" y="3674041"/>
                </a:cubicBezTo>
                <a:cubicBezTo>
                  <a:pt x="752990" y="3674041"/>
                  <a:pt x="752990" y="3682822"/>
                  <a:pt x="739270" y="3678431"/>
                </a:cubicBezTo>
                <a:cubicBezTo>
                  <a:pt x="743660" y="3673491"/>
                  <a:pt x="748050" y="3660319"/>
                  <a:pt x="748050" y="3651539"/>
                </a:cubicBezTo>
                <a:cubicBezTo>
                  <a:pt x="743660" y="3647148"/>
                  <a:pt x="734330" y="3642758"/>
                  <a:pt x="725550" y="3642758"/>
                </a:cubicBezTo>
                <a:cubicBezTo>
                  <a:pt x="725550" y="3633427"/>
                  <a:pt x="729940" y="3629037"/>
                  <a:pt x="729940" y="3615864"/>
                </a:cubicBezTo>
                <a:cubicBezTo>
                  <a:pt x="725550" y="3607083"/>
                  <a:pt x="716219" y="3620255"/>
                  <a:pt x="707438" y="3615864"/>
                </a:cubicBezTo>
                <a:cubicBezTo>
                  <a:pt x="738721" y="3580190"/>
                  <a:pt x="801836" y="3571410"/>
                  <a:pt x="828728" y="3522564"/>
                </a:cubicBezTo>
                <a:cubicBezTo>
                  <a:pt x="841900" y="3522564"/>
                  <a:pt x="846291" y="3509393"/>
                  <a:pt x="864402" y="3513783"/>
                </a:cubicBezTo>
                <a:cubicBezTo>
                  <a:pt x="895685" y="3491280"/>
                  <a:pt x="913797" y="3455607"/>
                  <a:pt x="945079" y="3438046"/>
                </a:cubicBezTo>
                <a:cubicBezTo>
                  <a:pt x="922578" y="3419933"/>
                  <a:pt x="895685" y="3433655"/>
                  <a:pt x="873183" y="3446827"/>
                </a:cubicBezTo>
                <a:cubicBezTo>
                  <a:pt x="878122" y="3438046"/>
                  <a:pt x="886903" y="3433655"/>
                  <a:pt x="886903" y="3424873"/>
                </a:cubicBezTo>
                <a:cubicBezTo>
                  <a:pt x="878122" y="3416091"/>
                  <a:pt x="873732" y="3411701"/>
                  <a:pt x="860011" y="3407310"/>
                </a:cubicBezTo>
                <a:cubicBezTo>
                  <a:pt x="855621" y="3429263"/>
                  <a:pt x="833119" y="3429263"/>
                  <a:pt x="806227" y="3429263"/>
                </a:cubicBezTo>
                <a:cubicBezTo>
                  <a:pt x="810617" y="3416091"/>
                  <a:pt x="833119" y="3416091"/>
                  <a:pt x="837510" y="3407310"/>
                </a:cubicBezTo>
                <a:cubicBezTo>
                  <a:pt x="828179" y="3398529"/>
                  <a:pt x="810617" y="3402919"/>
                  <a:pt x="796896" y="3394138"/>
                </a:cubicBezTo>
                <a:cubicBezTo>
                  <a:pt x="805677" y="3389747"/>
                  <a:pt x="810068" y="3385357"/>
                  <a:pt x="823788" y="3385357"/>
                </a:cubicBezTo>
                <a:cubicBezTo>
                  <a:pt x="819398" y="3380967"/>
                  <a:pt x="815008" y="3372186"/>
                  <a:pt x="823788" y="3372186"/>
                </a:cubicBezTo>
                <a:cubicBezTo>
                  <a:pt x="823788" y="3363405"/>
                  <a:pt x="801288" y="3376577"/>
                  <a:pt x="796896" y="3367795"/>
                </a:cubicBezTo>
                <a:cubicBezTo>
                  <a:pt x="796896" y="3310168"/>
                  <a:pt x="836960" y="3265713"/>
                  <a:pt x="881964" y="3234430"/>
                </a:cubicBezTo>
                <a:cubicBezTo>
                  <a:pt x="881964" y="3203147"/>
                  <a:pt x="890745" y="3189975"/>
                  <a:pt x="904466" y="3163083"/>
                </a:cubicBezTo>
                <a:cubicBezTo>
                  <a:pt x="967032" y="3154302"/>
                  <a:pt x="980753" y="3096126"/>
                  <a:pt x="1034538" y="3082954"/>
                </a:cubicBezTo>
                <a:cubicBezTo>
                  <a:pt x="1038929" y="3065391"/>
                  <a:pt x="1034538" y="3051671"/>
                  <a:pt x="1030147" y="3038499"/>
                </a:cubicBezTo>
                <a:cubicBezTo>
                  <a:pt x="1038929" y="3034108"/>
                  <a:pt x="1038929" y="3025327"/>
                  <a:pt x="1052648" y="3029718"/>
                </a:cubicBezTo>
                <a:cubicBezTo>
                  <a:pt x="1066370" y="2963310"/>
                  <a:pt x="1133326" y="2949590"/>
                  <a:pt x="1151438" y="2891962"/>
                </a:cubicBezTo>
                <a:cubicBezTo>
                  <a:pt x="1119607" y="2860679"/>
                  <a:pt x="1052648" y="2887571"/>
                  <a:pt x="1012036" y="2860679"/>
                </a:cubicBezTo>
                <a:cubicBezTo>
                  <a:pt x="1007097" y="2860679"/>
                  <a:pt x="998315" y="2860679"/>
                  <a:pt x="998315" y="2865070"/>
                </a:cubicBezTo>
                <a:cubicBezTo>
                  <a:pt x="993377" y="2860679"/>
                  <a:pt x="1002706" y="2851898"/>
                  <a:pt x="984595" y="2847507"/>
                </a:cubicBezTo>
                <a:cubicBezTo>
                  <a:pt x="980205" y="2878790"/>
                  <a:pt x="948921" y="2878790"/>
                  <a:pt x="926419" y="2891962"/>
                </a:cubicBezTo>
                <a:cubicBezTo>
                  <a:pt x="939592" y="2878242"/>
                  <a:pt x="944530" y="2851898"/>
                  <a:pt x="980205" y="2856289"/>
                </a:cubicBezTo>
                <a:cubicBezTo>
                  <a:pt x="975265" y="2829944"/>
                  <a:pt x="935202" y="2821164"/>
                  <a:pt x="917089" y="2834335"/>
                </a:cubicBezTo>
                <a:cubicBezTo>
                  <a:pt x="939592" y="2803602"/>
                  <a:pt x="863305" y="2816774"/>
                  <a:pt x="881416" y="2767927"/>
                </a:cubicBezTo>
                <a:cubicBezTo>
                  <a:pt x="953311" y="2741035"/>
                  <a:pt x="1043319" y="2794271"/>
                  <a:pt x="1146499" y="2785490"/>
                </a:cubicBezTo>
                <a:cubicBezTo>
                  <a:pt x="1182722" y="2759146"/>
                  <a:pt x="1209615" y="2727863"/>
                  <a:pt x="1263399" y="2719082"/>
                </a:cubicBezTo>
                <a:cubicBezTo>
                  <a:pt x="1227725" y="2732802"/>
                  <a:pt x="1191502" y="2701520"/>
                  <a:pt x="1164610" y="2701520"/>
                </a:cubicBezTo>
                <a:cubicBezTo>
                  <a:pt x="1132778" y="2701520"/>
                  <a:pt x="1083384" y="2719082"/>
                  <a:pt x="1047711" y="2710301"/>
                </a:cubicBezTo>
                <a:cubicBezTo>
                  <a:pt x="1020817" y="2705361"/>
                  <a:pt x="993925" y="2687799"/>
                  <a:pt x="962641" y="2683408"/>
                </a:cubicBezTo>
                <a:cubicBezTo>
                  <a:pt x="967032" y="2669688"/>
                  <a:pt x="975813" y="2665297"/>
                  <a:pt x="967032" y="2647735"/>
                </a:cubicBezTo>
                <a:cubicBezTo>
                  <a:pt x="989534" y="2652126"/>
                  <a:pt x="1012036" y="2616452"/>
                  <a:pt x="993925" y="2598889"/>
                </a:cubicBezTo>
                <a:cubicBezTo>
                  <a:pt x="993925" y="2558825"/>
                  <a:pt x="1020817" y="2545652"/>
                  <a:pt x="1038929" y="2518760"/>
                </a:cubicBezTo>
                <a:cubicBezTo>
                  <a:pt x="1043868" y="2509979"/>
                  <a:pt x="1034538" y="2514370"/>
                  <a:pt x="1030147" y="2514370"/>
                </a:cubicBezTo>
                <a:cubicBezTo>
                  <a:pt x="1034538" y="2491868"/>
                  <a:pt x="1047711" y="2491868"/>
                  <a:pt x="1065821" y="2483087"/>
                </a:cubicBezTo>
                <a:cubicBezTo>
                  <a:pt x="1092714" y="2465524"/>
                  <a:pt x="1097105" y="2412287"/>
                  <a:pt x="1160220" y="2425460"/>
                </a:cubicBezTo>
                <a:cubicBezTo>
                  <a:pt x="1169549" y="2420520"/>
                  <a:pt x="1173940" y="2407349"/>
                  <a:pt x="1178330" y="2398568"/>
                </a:cubicBezTo>
                <a:cubicBezTo>
                  <a:pt x="1178330" y="2389786"/>
                  <a:pt x="1178330" y="2372223"/>
                  <a:pt x="1164610" y="2376614"/>
                </a:cubicBezTo>
                <a:cubicBezTo>
                  <a:pt x="1173940" y="2363442"/>
                  <a:pt x="1182722" y="2354113"/>
                  <a:pt x="1178330" y="2336550"/>
                </a:cubicBezTo>
                <a:cubicBezTo>
                  <a:pt x="1156377" y="2314598"/>
                  <a:pt x="1111373" y="2332159"/>
                  <a:pt x="1093262" y="2332159"/>
                </a:cubicBezTo>
                <a:cubicBezTo>
                  <a:pt x="1088872" y="2327768"/>
                  <a:pt x="1093262" y="2323378"/>
                  <a:pt x="1093262" y="2318987"/>
                </a:cubicBezTo>
                <a:cubicBezTo>
                  <a:pt x="1071309" y="2323927"/>
                  <a:pt x="1057588" y="2332708"/>
                  <a:pt x="1057588" y="2345880"/>
                </a:cubicBezTo>
                <a:cubicBezTo>
                  <a:pt x="1026306" y="2350270"/>
                  <a:pt x="1016975" y="2367833"/>
                  <a:pt x="1012585" y="2399115"/>
                </a:cubicBezTo>
                <a:cubicBezTo>
                  <a:pt x="1003804" y="2390334"/>
                  <a:pt x="994473" y="2399115"/>
                  <a:pt x="985692" y="2390334"/>
                </a:cubicBezTo>
                <a:cubicBezTo>
                  <a:pt x="968131" y="2399115"/>
                  <a:pt x="954410" y="2412287"/>
                  <a:pt x="927517" y="2412287"/>
                </a:cubicBezTo>
                <a:cubicBezTo>
                  <a:pt x="932456" y="2407897"/>
                  <a:pt x="936847" y="2399115"/>
                  <a:pt x="941237" y="2394726"/>
                </a:cubicBezTo>
                <a:cubicBezTo>
                  <a:pt x="941237" y="2385945"/>
                  <a:pt x="936847" y="2385945"/>
                  <a:pt x="932456" y="2385945"/>
                </a:cubicBezTo>
                <a:cubicBezTo>
                  <a:pt x="932456" y="2377163"/>
                  <a:pt x="941237" y="2377163"/>
                  <a:pt x="941237" y="2368382"/>
                </a:cubicBezTo>
                <a:cubicBezTo>
                  <a:pt x="909954" y="2381554"/>
                  <a:pt x="846839" y="2395274"/>
                  <a:pt x="842449" y="2452901"/>
                </a:cubicBezTo>
                <a:cubicBezTo>
                  <a:pt x="815557" y="2457292"/>
                  <a:pt x="802384" y="2448510"/>
                  <a:pt x="784274" y="2466074"/>
                </a:cubicBezTo>
                <a:cubicBezTo>
                  <a:pt x="788664" y="2483636"/>
                  <a:pt x="815557" y="2470464"/>
                  <a:pt x="829278" y="2470464"/>
                </a:cubicBezTo>
                <a:cubicBezTo>
                  <a:pt x="824887" y="2501747"/>
                  <a:pt x="779882" y="2501747"/>
                  <a:pt x="757380" y="2497357"/>
                </a:cubicBezTo>
                <a:cubicBezTo>
                  <a:pt x="757380" y="2474854"/>
                  <a:pt x="775492" y="2474854"/>
                  <a:pt x="779882" y="2457292"/>
                </a:cubicBezTo>
                <a:cubicBezTo>
                  <a:pt x="748600" y="2461682"/>
                  <a:pt x="717316" y="2452901"/>
                  <a:pt x="694815" y="2461682"/>
                </a:cubicBezTo>
                <a:cubicBezTo>
                  <a:pt x="699754" y="2439729"/>
                  <a:pt x="708535" y="2385945"/>
                  <a:pt x="686033" y="2368382"/>
                </a:cubicBezTo>
                <a:cubicBezTo>
                  <a:pt x="731036" y="2346429"/>
                  <a:pt x="766710" y="2319537"/>
                  <a:pt x="829825" y="2315146"/>
                </a:cubicBezTo>
                <a:cubicBezTo>
                  <a:pt x="825435" y="2324475"/>
                  <a:pt x="821044" y="2328866"/>
                  <a:pt x="825435" y="2342038"/>
                </a:cubicBezTo>
                <a:cubicBezTo>
                  <a:pt x="807873" y="2337648"/>
                  <a:pt x="785370" y="2342038"/>
                  <a:pt x="794152" y="2359601"/>
                </a:cubicBezTo>
                <a:cubicBezTo>
                  <a:pt x="794152" y="2368382"/>
                  <a:pt x="812264" y="2363991"/>
                  <a:pt x="816653" y="2363991"/>
                </a:cubicBezTo>
                <a:cubicBezTo>
                  <a:pt x="812264" y="2386493"/>
                  <a:pt x="825984" y="2390884"/>
                  <a:pt x="834765" y="2399665"/>
                </a:cubicBezTo>
                <a:cubicBezTo>
                  <a:pt x="902271" y="2390884"/>
                  <a:pt x="911601" y="2328318"/>
                  <a:pt x="897880" y="2275081"/>
                </a:cubicBezTo>
                <a:cubicBezTo>
                  <a:pt x="893490" y="2270690"/>
                  <a:pt x="888550" y="2261910"/>
                  <a:pt x="879768" y="2261910"/>
                </a:cubicBezTo>
                <a:cubicBezTo>
                  <a:pt x="875378" y="2248737"/>
                  <a:pt x="884159" y="2253128"/>
                  <a:pt x="884159" y="2244346"/>
                </a:cubicBezTo>
                <a:cubicBezTo>
                  <a:pt x="862207" y="2221845"/>
                  <a:pt x="830374" y="2275081"/>
                  <a:pt x="799092" y="2257518"/>
                </a:cubicBezTo>
                <a:cubicBezTo>
                  <a:pt x="812264" y="2164218"/>
                  <a:pt x="713475" y="2239957"/>
                  <a:pt x="677801" y="2253128"/>
                </a:cubicBezTo>
                <a:cubicBezTo>
                  <a:pt x="695912" y="2231175"/>
                  <a:pt x="735977" y="2226235"/>
                  <a:pt x="754089" y="2204282"/>
                </a:cubicBezTo>
                <a:cubicBezTo>
                  <a:pt x="749698" y="2177939"/>
                  <a:pt x="713475" y="2191111"/>
                  <a:pt x="686582" y="2191111"/>
                </a:cubicBezTo>
                <a:cubicBezTo>
                  <a:pt x="686582" y="2172999"/>
                  <a:pt x="709084" y="2181781"/>
                  <a:pt x="704694" y="2164218"/>
                </a:cubicBezTo>
                <a:cubicBezTo>
                  <a:pt x="690973" y="2133484"/>
                  <a:pt x="655300" y="2159827"/>
                  <a:pt x="637188" y="2155438"/>
                </a:cubicBezTo>
                <a:cubicBezTo>
                  <a:pt x="645969" y="2151047"/>
                  <a:pt x="645969" y="2129093"/>
                  <a:pt x="659689" y="2137874"/>
                </a:cubicBezTo>
                <a:cubicBezTo>
                  <a:pt x="704144" y="2110982"/>
                  <a:pt x="690973" y="2040184"/>
                  <a:pt x="717864" y="2008901"/>
                </a:cubicBezTo>
                <a:cubicBezTo>
                  <a:pt x="740367" y="2017682"/>
                  <a:pt x="762869" y="1995179"/>
                  <a:pt x="767259" y="1973227"/>
                </a:cubicBezTo>
                <a:cubicBezTo>
                  <a:pt x="789761" y="1964446"/>
                  <a:pt x="802933" y="1946335"/>
                  <a:pt x="816653" y="1928771"/>
                </a:cubicBezTo>
                <a:cubicBezTo>
                  <a:pt x="816653" y="1919990"/>
                  <a:pt x="802933" y="1924381"/>
                  <a:pt x="794152" y="1924381"/>
                </a:cubicBezTo>
                <a:cubicBezTo>
                  <a:pt x="816653" y="1906270"/>
                  <a:pt x="834765" y="1879926"/>
                  <a:pt x="834765" y="1844252"/>
                </a:cubicBezTo>
                <a:cubicBezTo>
                  <a:pt x="727195" y="1888707"/>
                  <a:pt x="637188" y="1959506"/>
                  <a:pt x="534008" y="1995179"/>
                </a:cubicBezTo>
                <a:cubicBezTo>
                  <a:pt x="534008" y="1941944"/>
                  <a:pt x="470893" y="1950725"/>
                  <a:pt x="435221" y="1933163"/>
                </a:cubicBezTo>
                <a:cubicBezTo>
                  <a:pt x="435221" y="1923832"/>
                  <a:pt x="448392" y="1923832"/>
                  <a:pt x="444001" y="1906270"/>
                </a:cubicBezTo>
                <a:cubicBezTo>
                  <a:pt x="439610" y="1901879"/>
                  <a:pt x="439610" y="1901879"/>
                  <a:pt x="439610" y="1897489"/>
                </a:cubicBezTo>
                <a:cubicBezTo>
                  <a:pt x="417109" y="1906270"/>
                  <a:pt x="367714" y="1928771"/>
                  <a:pt x="345213" y="1901879"/>
                </a:cubicBezTo>
                <a:cubicBezTo>
                  <a:pt x="345213" y="1888158"/>
                  <a:pt x="349603" y="1879377"/>
                  <a:pt x="353994" y="1874986"/>
                </a:cubicBezTo>
                <a:cubicBezTo>
                  <a:pt x="335882" y="1844252"/>
                  <a:pt x="282097" y="1870596"/>
                  <a:pt x="255205" y="1866206"/>
                </a:cubicBezTo>
                <a:cubicBezTo>
                  <a:pt x="255205" y="1853034"/>
                  <a:pt x="273316" y="1857424"/>
                  <a:pt x="273316" y="1844252"/>
                </a:cubicBezTo>
                <a:cubicBezTo>
                  <a:pt x="260144" y="1835471"/>
                  <a:pt x="237642" y="1853034"/>
                  <a:pt x="219532" y="1853034"/>
                </a:cubicBezTo>
                <a:cubicBezTo>
                  <a:pt x="232704" y="1821751"/>
                  <a:pt x="286488" y="1795407"/>
                  <a:pt x="300208" y="1755342"/>
                </a:cubicBezTo>
                <a:cubicBezTo>
                  <a:pt x="290879" y="1750951"/>
                  <a:pt x="282097" y="1755342"/>
                  <a:pt x="286488" y="1764124"/>
                </a:cubicBezTo>
                <a:cubicBezTo>
                  <a:pt x="277158" y="1746561"/>
                  <a:pt x="290879" y="1732841"/>
                  <a:pt x="295269" y="1719668"/>
                </a:cubicBezTo>
                <a:cubicBezTo>
                  <a:pt x="327101" y="1728998"/>
                  <a:pt x="344663" y="1715278"/>
                  <a:pt x="358384" y="1697715"/>
                </a:cubicBezTo>
                <a:cubicBezTo>
                  <a:pt x="389667" y="1706496"/>
                  <a:pt x="407778" y="1706496"/>
                  <a:pt x="439061" y="1693325"/>
                </a:cubicBezTo>
                <a:cubicBezTo>
                  <a:pt x="429731" y="1666432"/>
                  <a:pt x="452233" y="1644479"/>
                  <a:pt x="470344" y="1657651"/>
                </a:cubicBezTo>
                <a:cubicBezTo>
                  <a:pt x="506567" y="1617587"/>
                  <a:pt x="573523" y="1626368"/>
                  <a:pt x="587245" y="1559960"/>
                </a:cubicBezTo>
                <a:cubicBezTo>
                  <a:pt x="622918" y="1573681"/>
                  <a:pt x="645420" y="1515506"/>
                  <a:pt x="686033" y="1542398"/>
                </a:cubicBezTo>
                <a:cubicBezTo>
                  <a:pt x="699205" y="1538007"/>
                  <a:pt x="707986" y="1524835"/>
                  <a:pt x="721707" y="1520445"/>
                </a:cubicBezTo>
                <a:cubicBezTo>
                  <a:pt x="721707" y="1502334"/>
                  <a:pt x="717316" y="1506724"/>
                  <a:pt x="721707" y="1493552"/>
                </a:cubicBezTo>
                <a:cubicBezTo>
                  <a:pt x="775492" y="1497943"/>
                  <a:pt x="824887" y="1475990"/>
                  <a:pt x="869890" y="1449097"/>
                </a:cubicBezTo>
                <a:cubicBezTo>
                  <a:pt x="869890" y="1449097"/>
                  <a:pt x="869890" y="1449097"/>
                  <a:pt x="869890" y="1427144"/>
                </a:cubicBezTo>
                <a:cubicBezTo>
                  <a:pt x="878672" y="1427144"/>
                  <a:pt x="892391" y="1418362"/>
                  <a:pt x="892391" y="1431534"/>
                </a:cubicBezTo>
                <a:cubicBezTo>
                  <a:pt x="1058687" y="1333295"/>
                  <a:pt x="1251873" y="1258105"/>
                  <a:pt x="1386335" y="1129131"/>
                </a:cubicBezTo>
                <a:cubicBezTo>
                  <a:pt x="1386335" y="1107179"/>
                  <a:pt x="1350662" y="1124741"/>
                  <a:pt x="1336942" y="1124741"/>
                </a:cubicBezTo>
                <a:cubicBezTo>
                  <a:pt x="1336942" y="1120350"/>
                  <a:pt x="1341333" y="1115960"/>
                  <a:pt x="1341333" y="1111570"/>
                </a:cubicBezTo>
                <a:cubicBezTo>
                  <a:pt x="1318829" y="1102788"/>
                  <a:pt x="1300719" y="1085225"/>
                  <a:pt x="1269436" y="1089615"/>
                </a:cubicBezTo>
                <a:cubicBezTo>
                  <a:pt x="1269436" y="1045161"/>
                  <a:pt x="1224432" y="1094006"/>
                  <a:pt x="1201930" y="1076444"/>
                </a:cubicBezTo>
                <a:cubicBezTo>
                  <a:pt x="1210711" y="1045710"/>
                  <a:pt x="1175038" y="1036379"/>
                  <a:pt x="1161316" y="1014427"/>
                </a:cubicBezTo>
                <a:cubicBezTo>
                  <a:pt x="1130034" y="1018817"/>
                  <a:pt x="1111923" y="1063272"/>
                  <a:pt x="1076249" y="1045710"/>
                </a:cubicBezTo>
                <a:cubicBezTo>
                  <a:pt x="1067468" y="1045710"/>
                  <a:pt x="1071858" y="1054491"/>
                  <a:pt x="1071858" y="1063272"/>
                </a:cubicBezTo>
                <a:cubicBezTo>
                  <a:pt x="1031794" y="1067662"/>
                  <a:pt x="1022464" y="1067662"/>
                  <a:pt x="986790" y="1076444"/>
                </a:cubicBezTo>
                <a:cubicBezTo>
                  <a:pt x="986790" y="1053942"/>
                  <a:pt x="1009293" y="1053942"/>
                  <a:pt x="1018074" y="1040770"/>
                </a:cubicBezTo>
                <a:cubicBezTo>
                  <a:pt x="973619" y="1018268"/>
                  <a:pt x="910504" y="1045161"/>
                  <a:pt x="856717" y="1062723"/>
                </a:cubicBezTo>
                <a:cubicBezTo>
                  <a:pt x="874281" y="1049551"/>
                  <a:pt x="888002" y="1031440"/>
                  <a:pt x="914893" y="1022659"/>
                </a:cubicBezTo>
                <a:cubicBezTo>
                  <a:pt x="906113" y="1018268"/>
                  <a:pt x="892391" y="1022659"/>
                  <a:pt x="883612" y="1022659"/>
                </a:cubicBezTo>
                <a:cubicBezTo>
                  <a:pt x="896783" y="978204"/>
                  <a:pt x="1013683" y="964483"/>
                  <a:pt x="991181" y="902466"/>
                </a:cubicBezTo>
                <a:cubicBezTo>
                  <a:pt x="1054296" y="844839"/>
                  <a:pt x="1134973" y="804775"/>
                  <a:pt x="1215651" y="764711"/>
                </a:cubicBezTo>
                <a:cubicBezTo>
                  <a:pt x="1220041" y="760320"/>
                  <a:pt x="1220041" y="755929"/>
                  <a:pt x="1224432" y="747148"/>
                </a:cubicBezTo>
                <a:cubicBezTo>
                  <a:pt x="1228822" y="747148"/>
                  <a:pt x="1228822" y="751539"/>
                  <a:pt x="1228822" y="755929"/>
                </a:cubicBezTo>
                <a:cubicBezTo>
                  <a:pt x="1367675" y="693911"/>
                  <a:pt x="1529579" y="573719"/>
                  <a:pt x="1709047" y="524872"/>
                </a:cubicBezTo>
                <a:cubicBezTo>
                  <a:pt x="1722766" y="520483"/>
                  <a:pt x="1740329" y="520483"/>
                  <a:pt x="1758441" y="516092"/>
                </a:cubicBezTo>
                <a:cubicBezTo>
                  <a:pt x="1785332" y="507311"/>
                  <a:pt x="1803444" y="489199"/>
                  <a:pt x="1825946" y="480419"/>
                </a:cubicBezTo>
                <a:cubicBezTo>
                  <a:pt x="1875340" y="457916"/>
                  <a:pt x="1915404" y="453525"/>
                  <a:pt x="1982910" y="440354"/>
                </a:cubicBezTo>
                <a:cubicBezTo>
                  <a:pt x="2005412" y="435964"/>
                  <a:pt x="2027914" y="427183"/>
                  <a:pt x="2050416" y="449135"/>
                </a:cubicBezTo>
                <a:cubicBezTo>
                  <a:pt x="2050416" y="466697"/>
                  <a:pt x="2041635" y="476028"/>
                  <a:pt x="2046025" y="493589"/>
                </a:cubicBezTo>
                <a:cubicBezTo>
                  <a:pt x="2050416" y="506761"/>
                  <a:pt x="2072917" y="502371"/>
                  <a:pt x="2072917" y="515543"/>
                </a:cubicBezTo>
                <a:cubicBezTo>
                  <a:pt x="2064136" y="559998"/>
                  <a:pt x="1987850" y="546827"/>
                  <a:pt x="1987850" y="600063"/>
                </a:cubicBezTo>
                <a:cubicBezTo>
                  <a:pt x="1979069" y="600063"/>
                  <a:pt x="1969738" y="604453"/>
                  <a:pt x="1965347" y="604453"/>
                </a:cubicBezTo>
                <a:cubicBezTo>
                  <a:pt x="1965347" y="617625"/>
                  <a:pt x="1974128" y="613234"/>
                  <a:pt x="1969738" y="626406"/>
                </a:cubicBezTo>
                <a:cubicBezTo>
                  <a:pt x="1934065" y="648908"/>
                  <a:pt x="1907172" y="684033"/>
                  <a:pt x="1866560" y="710926"/>
                </a:cubicBezTo>
                <a:cubicBezTo>
                  <a:pt x="1947785" y="692814"/>
                  <a:pt x="2041635" y="608294"/>
                  <a:pt x="2158534" y="635187"/>
                </a:cubicBezTo>
                <a:cubicBezTo>
                  <a:pt x="2158534" y="648358"/>
                  <a:pt x="2144814" y="657689"/>
                  <a:pt x="2144814" y="675252"/>
                </a:cubicBezTo>
                <a:cubicBezTo>
                  <a:pt x="2157986" y="675252"/>
                  <a:pt x="2157986" y="662080"/>
                  <a:pt x="2176097" y="662080"/>
                </a:cubicBezTo>
                <a:cubicBezTo>
                  <a:pt x="2184878" y="670861"/>
                  <a:pt x="2184878" y="697754"/>
                  <a:pt x="2176097" y="706536"/>
                </a:cubicBezTo>
                <a:cubicBezTo>
                  <a:pt x="2184878" y="710926"/>
                  <a:pt x="2198598" y="715316"/>
                  <a:pt x="2207379" y="724097"/>
                </a:cubicBezTo>
                <a:cubicBezTo>
                  <a:pt x="2328122" y="679642"/>
                  <a:pt x="2413738" y="608844"/>
                  <a:pt x="2543811" y="577561"/>
                </a:cubicBezTo>
                <a:cubicBezTo>
                  <a:pt x="2570703" y="551217"/>
                  <a:pt x="2656321" y="537497"/>
                  <a:pt x="2687603" y="573170"/>
                </a:cubicBezTo>
                <a:cubicBezTo>
                  <a:pt x="2714496" y="559449"/>
                  <a:pt x="2750169" y="559449"/>
                  <a:pt x="2768281" y="537497"/>
                </a:cubicBezTo>
                <a:cubicBezTo>
                  <a:pt x="2768281" y="533106"/>
                  <a:pt x="2754560" y="524325"/>
                  <a:pt x="2750169" y="537497"/>
                </a:cubicBezTo>
                <a:cubicBezTo>
                  <a:pt x="2736997" y="533106"/>
                  <a:pt x="2763890" y="515543"/>
                  <a:pt x="2745779" y="515543"/>
                </a:cubicBezTo>
                <a:cubicBezTo>
                  <a:pt x="2786392" y="471088"/>
                  <a:pt x="2848958" y="448586"/>
                  <a:pt x="2871460" y="390960"/>
                </a:cubicBezTo>
                <a:cubicBezTo>
                  <a:pt x="2880241" y="395350"/>
                  <a:pt x="2867069" y="395350"/>
                  <a:pt x="2875851" y="404131"/>
                </a:cubicBezTo>
                <a:cubicBezTo>
                  <a:pt x="2912073" y="399741"/>
                  <a:pt x="2912073" y="364067"/>
                  <a:pt x="2943356" y="355286"/>
                </a:cubicBezTo>
                <a:cubicBezTo>
                  <a:pt x="2970248" y="372849"/>
                  <a:pt x="3001532" y="337175"/>
                  <a:pt x="3024034" y="324003"/>
                </a:cubicBezTo>
                <a:cubicBezTo>
                  <a:pt x="3019643" y="319612"/>
                  <a:pt x="3019643" y="310830"/>
                  <a:pt x="3019643" y="302049"/>
                </a:cubicBezTo>
                <a:cubicBezTo>
                  <a:pt x="3037754" y="297658"/>
                  <a:pt x="3046536" y="297658"/>
                  <a:pt x="3064647" y="288877"/>
                </a:cubicBezTo>
                <a:cubicBezTo>
                  <a:pt x="3064647" y="297658"/>
                  <a:pt x="3050926" y="297658"/>
                  <a:pt x="3046536" y="306440"/>
                </a:cubicBezTo>
                <a:cubicBezTo>
                  <a:pt x="3105260" y="283938"/>
                  <a:pt x="3181546" y="288329"/>
                  <a:pt x="3239722" y="279547"/>
                </a:cubicBezTo>
                <a:close/>
                <a:moveTo>
                  <a:pt x="5450395" y="159903"/>
                </a:moveTo>
                <a:cubicBezTo>
                  <a:pt x="5441065" y="168685"/>
                  <a:pt x="5432284" y="181857"/>
                  <a:pt x="5405391" y="177466"/>
                </a:cubicBezTo>
                <a:cubicBezTo>
                  <a:pt x="5414173" y="155513"/>
                  <a:pt x="5436674" y="168685"/>
                  <a:pt x="5450395" y="159903"/>
                </a:cubicBezTo>
                <a:close/>
                <a:moveTo>
                  <a:pt x="5566746" y="111607"/>
                </a:moveTo>
                <a:cubicBezTo>
                  <a:pt x="5557415" y="115997"/>
                  <a:pt x="5557415" y="129169"/>
                  <a:pt x="5548635" y="133560"/>
                </a:cubicBezTo>
                <a:cubicBezTo>
                  <a:pt x="5553574" y="137950"/>
                  <a:pt x="5553574" y="151122"/>
                  <a:pt x="5562356" y="146732"/>
                </a:cubicBezTo>
                <a:cubicBezTo>
                  <a:pt x="5562356" y="155513"/>
                  <a:pt x="5548635" y="151122"/>
                  <a:pt x="5548635" y="159903"/>
                </a:cubicBezTo>
                <a:cubicBezTo>
                  <a:pt x="5553574" y="164294"/>
                  <a:pt x="5562356" y="164294"/>
                  <a:pt x="5562356" y="159903"/>
                </a:cubicBezTo>
                <a:cubicBezTo>
                  <a:pt x="5562356" y="181857"/>
                  <a:pt x="5512962" y="190638"/>
                  <a:pt x="5481677" y="191187"/>
                </a:cubicBezTo>
                <a:cubicBezTo>
                  <a:pt x="5490459" y="164843"/>
                  <a:pt x="5557966" y="155513"/>
                  <a:pt x="5539854" y="133560"/>
                </a:cubicBezTo>
                <a:cubicBezTo>
                  <a:pt x="5548635" y="124778"/>
                  <a:pt x="5553025" y="111607"/>
                  <a:pt x="5566746" y="111607"/>
                </a:cubicBezTo>
                <a:close/>
                <a:moveTo>
                  <a:pt x="5459176" y="79774"/>
                </a:moveTo>
                <a:cubicBezTo>
                  <a:pt x="5463568" y="101727"/>
                  <a:pt x="5441065" y="101727"/>
                  <a:pt x="5423502" y="101727"/>
                </a:cubicBezTo>
                <a:cubicBezTo>
                  <a:pt x="5427893" y="88556"/>
                  <a:pt x="5436674" y="79774"/>
                  <a:pt x="5459176" y="79774"/>
                </a:cubicBezTo>
                <a:close/>
                <a:moveTo>
                  <a:pt x="5467958" y="57273"/>
                </a:moveTo>
                <a:cubicBezTo>
                  <a:pt x="5449846" y="79774"/>
                  <a:pt x="5422954" y="79774"/>
                  <a:pt x="5391671" y="84165"/>
                </a:cubicBezTo>
                <a:cubicBezTo>
                  <a:pt x="5400453" y="74835"/>
                  <a:pt x="5441065" y="61663"/>
                  <a:pt x="5467958" y="57273"/>
                </a:cubicBezTo>
                <a:close/>
                <a:moveTo>
                  <a:pt x="5311212" y="179"/>
                </a:moveTo>
                <a:cubicBezTo>
                  <a:pt x="5322193" y="847"/>
                  <a:pt x="5333770" y="3419"/>
                  <a:pt x="5346118" y="8427"/>
                </a:cubicBezTo>
                <a:cubicBezTo>
                  <a:pt x="5350508" y="30929"/>
                  <a:pt x="5323616" y="26539"/>
                  <a:pt x="5319225" y="44101"/>
                </a:cubicBezTo>
                <a:cubicBezTo>
                  <a:pt x="5328006" y="52882"/>
                  <a:pt x="5332397" y="66054"/>
                  <a:pt x="5354900" y="61663"/>
                </a:cubicBezTo>
                <a:cubicBezTo>
                  <a:pt x="5346118" y="75384"/>
                  <a:pt x="5346118" y="75384"/>
                  <a:pt x="5346118" y="88556"/>
                </a:cubicBezTo>
                <a:cubicBezTo>
                  <a:pt x="5341728" y="97337"/>
                  <a:pt x="5364230" y="97337"/>
                  <a:pt x="5364230" y="88556"/>
                </a:cubicBezTo>
                <a:cubicBezTo>
                  <a:pt x="5368619" y="101727"/>
                  <a:pt x="5328006" y="114900"/>
                  <a:pt x="5346118" y="146183"/>
                </a:cubicBezTo>
                <a:cubicBezTo>
                  <a:pt x="5373011" y="168685"/>
                  <a:pt x="5404843" y="133010"/>
                  <a:pt x="5436126" y="133010"/>
                </a:cubicBezTo>
                <a:cubicBezTo>
                  <a:pt x="5418014" y="159903"/>
                  <a:pt x="5391121" y="177466"/>
                  <a:pt x="5373011" y="204358"/>
                </a:cubicBezTo>
                <a:cubicBezTo>
                  <a:pt x="5418014" y="208749"/>
                  <a:pt x="5435577" y="186796"/>
                  <a:pt x="5476189" y="186796"/>
                </a:cubicBezTo>
                <a:cubicBezTo>
                  <a:pt x="5458628" y="204358"/>
                  <a:pt x="5436126" y="222470"/>
                  <a:pt x="5418014" y="240032"/>
                </a:cubicBezTo>
                <a:cubicBezTo>
                  <a:pt x="5418014" y="248813"/>
                  <a:pt x="5426795" y="248813"/>
                  <a:pt x="5422405" y="257594"/>
                </a:cubicBezTo>
                <a:cubicBezTo>
                  <a:pt x="5436126" y="261985"/>
                  <a:pt x="5436126" y="248813"/>
                  <a:pt x="5444906" y="257594"/>
                </a:cubicBezTo>
                <a:cubicBezTo>
                  <a:pt x="5449298" y="293268"/>
                  <a:pt x="5422405" y="297658"/>
                  <a:pt x="5395512" y="306440"/>
                </a:cubicBezTo>
                <a:cubicBezTo>
                  <a:pt x="5381791" y="320161"/>
                  <a:pt x="5373011" y="333332"/>
                  <a:pt x="5354900" y="333332"/>
                </a:cubicBezTo>
                <a:cubicBezTo>
                  <a:pt x="5345569" y="337724"/>
                  <a:pt x="5349959" y="350895"/>
                  <a:pt x="5341178" y="355286"/>
                </a:cubicBezTo>
                <a:cubicBezTo>
                  <a:pt x="5327458" y="359677"/>
                  <a:pt x="5327458" y="346505"/>
                  <a:pt x="5323068" y="346505"/>
                </a:cubicBezTo>
                <a:cubicBezTo>
                  <a:pt x="5313737" y="346505"/>
                  <a:pt x="5304956" y="350895"/>
                  <a:pt x="5304956" y="364067"/>
                </a:cubicBezTo>
                <a:cubicBezTo>
                  <a:pt x="5368071" y="372849"/>
                  <a:pt x="5413074" y="332784"/>
                  <a:pt x="5471250" y="315221"/>
                </a:cubicBezTo>
                <a:cubicBezTo>
                  <a:pt x="5453139" y="328394"/>
                  <a:pt x="5435028" y="342114"/>
                  <a:pt x="5430638" y="364067"/>
                </a:cubicBezTo>
                <a:cubicBezTo>
                  <a:pt x="5435028" y="386020"/>
                  <a:pt x="5453139" y="404131"/>
                  <a:pt x="5448747" y="421694"/>
                </a:cubicBezTo>
                <a:cubicBezTo>
                  <a:pt x="5480031" y="426633"/>
                  <a:pt x="5498142" y="408522"/>
                  <a:pt x="5520644" y="399741"/>
                </a:cubicBezTo>
                <a:cubicBezTo>
                  <a:pt x="5502533" y="448586"/>
                  <a:pt x="5435577" y="484260"/>
                  <a:pt x="5421856" y="537497"/>
                </a:cubicBezTo>
                <a:cubicBezTo>
                  <a:pt x="5457529" y="590732"/>
                  <a:pt x="5511862" y="523775"/>
                  <a:pt x="5547537" y="510604"/>
                </a:cubicBezTo>
                <a:cubicBezTo>
                  <a:pt x="5534366" y="537497"/>
                  <a:pt x="5516254" y="568780"/>
                  <a:pt x="5489361" y="581952"/>
                </a:cubicBezTo>
                <a:cubicBezTo>
                  <a:pt x="5489361" y="612685"/>
                  <a:pt x="5461919" y="648358"/>
                  <a:pt x="5475641" y="684033"/>
                </a:cubicBezTo>
                <a:cubicBezTo>
                  <a:pt x="5466859" y="692814"/>
                  <a:pt x="5448747" y="688424"/>
                  <a:pt x="5439967" y="697205"/>
                </a:cubicBezTo>
                <a:cubicBezTo>
                  <a:pt x="5449298" y="710377"/>
                  <a:pt x="5458078" y="727939"/>
                  <a:pt x="5480581" y="714767"/>
                </a:cubicBezTo>
                <a:cubicBezTo>
                  <a:pt x="5480581" y="732878"/>
                  <a:pt x="5466859" y="732878"/>
                  <a:pt x="5458078" y="741660"/>
                </a:cubicBezTo>
                <a:cubicBezTo>
                  <a:pt x="5449298" y="746050"/>
                  <a:pt x="5463019" y="724097"/>
                  <a:pt x="5449298" y="724097"/>
                </a:cubicBezTo>
                <a:cubicBezTo>
                  <a:pt x="5440516" y="732878"/>
                  <a:pt x="5444906" y="737269"/>
                  <a:pt x="5444906" y="746050"/>
                </a:cubicBezTo>
                <a:cubicBezTo>
                  <a:pt x="5422405" y="746050"/>
                  <a:pt x="5409233" y="759222"/>
                  <a:pt x="5391121" y="768003"/>
                </a:cubicBezTo>
                <a:cubicBezTo>
                  <a:pt x="5395512" y="759222"/>
                  <a:pt x="5391121" y="754832"/>
                  <a:pt x="5391121" y="750441"/>
                </a:cubicBezTo>
                <a:cubicBezTo>
                  <a:pt x="5368619" y="754832"/>
                  <a:pt x="5346118" y="790505"/>
                  <a:pt x="5364230" y="812459"/>
                </a:cubicBezTo>
                <a:cubicBezTo>
                  <a:pt x="5337336" y="830569"/>
                  <a:pt x="5287943" y="843742"/>
                  <a:pt x="5238548" y="843742"/>
                </a:cubicBezTo>
                <a:cubicBezTo>
                  <a:pt x="5261050" y="808068"/>
                  <a:pt x="5337336" y="772394"/>
                  <a:pt x="5292333" y="710377"/>
                </a:cubicBezTo>
                <a:cubicBezTo>
                  <a:pt x="5301115" y="705986"/>
                  <a:pt x="5314835" y="705986"/>
                  <a:pt x="5319225" y="692814"/>
                </a:cubicBezTo>
                <a:cubicBezTo>
                  <a:pt x="5287943" y="674703"/>
                  <a:pt x="5314835" y="652750"/>
                  <a:pt x="5314835" y="617076"/>
                </a:cubicBezTo>
                <a:cubicBezTo>
                  <a:pt x="5314835" y="608294"/>
                  <a:pt x="5305505" y="608294"/>
                  <a:pt x="5296724" y="603904"/>
                </a:cubicBezTo>
                <a:cubicBezTo>
                  <a:pt x="5265441" y="665922"/>
                  <a:pt x="5130978" y="665922"/>
                  <a:pt x="5067863" y="652750"/>
                </a:cubicBezTo>
                <a:cubicBezTo>
                  <a:pt x="5067863" y="634638"/>
                  <a:pt x="5059081" y="617076"/>
                  <a:pt x="5040970" y="617076"/>
                </a:cubicBezTo>
                <a:cubicBezTo>
                  <a:pt x="5023407" y="625857"/>
                  <a:pt x="5019017" y="643968"/>
                  <a:pt x="5005296" y="652750"/>
                </a:cubicBezTo>
                <a:cubicBezTo>
                  <a:pt x="5005296" y="665922"/>
                  <a:pt x="5010236" y="670313"/>
                  <a:pt x="5019017" y="670313"/>
                </a:cubicBezTo>
                <a:cubicBezTo>
                  <a:pt x="5019017" y="684033"/>
                  <a:pt x="5005296" y="684033"/>
                  <a:pt x="5005296" y="701596"/>
                </a:cubicBezTo>
                <a:cubicBezTo>
                  <a:pt x="4982795" y="697205"/>
                  <a:pt x="4955902" y="710377"/>
                  <a:pt x="4937791" y="719158"/>
                </a:cubicBezTo>
                <a:cubicBezTo>
                  <a:pt x="4933401" y="705437"/>
                  <a:pt x="4973464" y="701046"/>
                  <a:pt x="4987185" y="687875"/>
                </a:cubicBezTo>
                <a:cubicBezTo>
                  <a:pt x="4978403" y="683485"/>
                  <a:pt x="4964683" y="665922"/>
                  <a:pt x="4987185" y="665922"/>
                </a:cubicBezTo>
                <a:cubicBezTo>
                  <a:pt x="4978403" y="657141"/>
                  <a:pt x="4974013" y="670313"/>
                  <a:pt x="4960292" y="661531"/>
                </a:cubicBezTo>
                <a:cubicBezTo>
                  <a:pt x="4938340" y="595122"/>
                  <a:pt x="5095304" y="630797"/>
                  <a:pt x="5050300" y="550668"/>
                </a:cubicBezTo>
                <a:cubicBezTo>
                  <a:pt x="4992125" y="568780"/>
                  <a:pt x="4952060" y="573170"/>
                  <a:pt x="4888945" y="586342"/>
                </a:cubicBezTo>
                <a:cubicBezTo>
                  <a:pt x="4888945" y="573170"/>
                  <a:pt x="4875225" y="573170"/>
                  <a:pt x="4870835" y="568780"/>
                </a:cubicBezTo>
                <a:cubicBezTo>
                  <a:pt x="4884007" y="528716"/>
                  <a:pt x="4955902" y="546278"/>
                  <a:pt x="4951511" y="493041"/>
                </a:cubicBezTo>
                <a:cubicBezTo>
                  <a:pt x="4951511" y="488650"/>
                  <a:pt x="4947122" y="493041"/>
                  <a:pt x="4947122" y="484260"/>
                </a:cubicBezTo>
                <a:cubicBezTo>
                  <a:pt x="4915838" y="514994"/>
                  <a:pt x="4875225" y="519934"/>
                  <a:pt x="4852722" y="541887"/>
                </a:cubicBezTo>
                <a:cubicBezTo>
                  <a:pt x="4834612" y="537497"/>
                  <a:pt x="4861503" y="514994"/>
                  <a:pt x="4857113" y="493041"/>
                </a:cubicBezTo>
                <a:cubicBezTo>
                  <a:pt x="4812659" y="514994"/>
                  <a:pt x="4790156" y="533106"/>
                  <a:pt x="4745154" y="550668"/>
                </a:cubicBezTo>
                <a:cubicBezTo>
                  <a:pt x="4736372" y="550668"/>
                  <a:pt x="4745154" y="533106"/>
                  <a:pt x="4735274" y="533106"/>
                </a:cubicBezTo>
                <a:cubicBezTo>
                  <a:pt x="4762165" y="501822"/>
                  <a:pt x="4779730" y="461758"/>
                  <a:pt x="4820342" y="448586"/>
                </a:cubicBezTo>
                <a:cubicBezTo>
                  <a:pt x="4838454" y="426085"/>
                  <a:pt x="4829124" y="395350"/>
                  <a:pt x="4820342" y="368458"/>
                </a:cubicBezTo>
                <a:cubicBezTo>
                  <a:pt x="4847235" y="350895"/>
                  <a:pt x="4860407" y="319612"/>
                  <a:pt x="4905411" y="319612"/>
                </a:cubicBezTo>
                <a:cubicBezTo>
                  <a:pt x="4909801" y="337724"/>
                  <a:pt x="4914193" y="337724"/>
                  <a:pt x="4905411" y="350895"/>
                </a:cubicBezTo>
                <a:cubicBezTo>
                  <a:pt x="4909801" y="359677"/>
                  <a:pt x="4919131" y="346505"/>
                  <a:pt x="4927912" y="350895"/>
                </a:cubicBezTo>
                <a:cubicBezTo>
                  <a:pt x="4932851" y="390960"/>
                  <a:pt x="4910350" y="439805"/>
                  <a:pt x="4869736" y="448586"/>
                </a:cubicBezTo>
                <a:cubicBezTo>
                  <a:pt x="4874128" y="439805"/>
                  <a:pt x="4869736" y="439805"/>
                  <a:pt x="4865346" y="431024"/>
                </a:cubicBezTo>
                <a:cubicBezTo>
                  <a:pt x="4856565" y="435414"/>
                  <a:pt x="4847235" y="439805"/>
                  <a:pt x="4842845" y="452977"/>
                </a:cubicBezTo>
                <a:cubicBezTo>
                  <a:pt x="4856565" y="466149"/>
                  <a:pt x="4892239" y="448586"/>
                  <a:pt x="4910350" y="466149"/>
                </a:cubicBezTo>
                <a:cubicBezTo>
                  <a:pt x="4968526" y="439805"/>
                  <a:pt x="4972916" y="368458"/>
                  <a:pt x="4941633" y="315221"/>
                </a:cubicBezTo>
                <a:cubicBezTo>
                  <a:pt x="4936694" y="297111"/>
                  <a:pt x="4954805" y="297111"/>
                  <a:pt x="4950414" y="279547"/>
                </a:cubicBezTo>
                <a:cubicBezTo>
                  <a:pt x="4941084" y="270766"/>
                  <a:pt x="4927912" y="261985"/>
                  <a:pt x="4909801" y="257594"/>
                </a:cubicBezTo>
                <a:cubicBezTo>
                  <a:pt x="4914193" y="253204"/>
                  <a:pt x="4919131" y="244422"/>
                  <a:pt x="4905411" y="248813"/>
                </a:cubicBezTo>
                <a:cubicBezTo>
                  <a:pt x="4977307" y="195029"/>
                  <a:pt x="5089817" y="195029"/>
                  <a:pt x="5143601" y="128620"/>
                </a:cubicBezTo>
                <a:cubicBezTo>
                  <a:pt x="5134820" y="106118"/>
                  <a:pt x="5112318" y="133010"/>
                  <a:pt x="5094207" y="133010"/>
                </a:cubicBezTo>
                <a:cubicBezTo>
                  <a:pt x="5103537" y="115448"/>
                  <a:pt x="5107927" y="101727"/>
                  <a:pt x="5107927" y="84165"/>
                </a:cubicBezTo>
                <a:cubicBezTo>
                  <a:pt x="5186683" y="84165"/>
                  <a:pt x="5234346" y="-4496"/>
                  <a:pt x="5311212" y="179"/>
                </a:cubicBezTo>
                <a:close/>
              </a:path>
            </a:pathLst>
          </a:custGeom>
          <a:blipFill>
            <a:blip r:embed="rId4"/>
            <a:srcRect/>
            <a:stretch>
              <a:fillRect l="-33366" r="-33366"/>
            </a:stretch>
          </a:blipFill>
          <a:ln w="127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pic>
        <p:nvPicPr>
          <p:cNvPr id="12" name="图片 11"/>
          <p:cNvPicPr/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 flipH="1">
            <a:off x="1" y="0"/>
            <a:ext cx="2843123" cy="2054979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13" name="标题 1"/>
          <p:cNvSpPr/>
          <p:nvPr/>
        </p:nvSpPr>
        <p:spPr>
          <a:xfrm>
            <a:off x="6232023" y="2810064"/>
            <a:ext cx="5284763" cy="1678706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t"/>
          <a:lstStyle/>
          <a:p>
            <a:pPr algn="r">
              <a:lnSpc>
                <a:spcPct val="129999"/>
              </a:lnSpc>
            </a:pPr>
            <a:r>
              <a:rPr altLang="zh-CN" kumimoji="1" lang="en-US" sz="4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erif SC Regular"/>
                <a:ea typeface="Source Han Serif SC Regular"/>
                <a:latin typeface="Source Han Serif SC Regular"/>
              </a:rPr>
              <a:t>三农问题现存问题分析</a:t>
            </a:r>
            <a:endParaRPr altLang="en-US" kumimoji="1" lang="zh-CN"/>
          </a:p>
        </p:txBody>
      </p:sp>
      <p:sp>
        <p:nvSpPr>
          <p:cNvPr id="14" name="标题 1"/>
          <p:cNvSpPr/>
          <p:nvPr/>
        </p:nvSpPr>
        <p:spPr>
          <a:xfrm flipH="1">
            <a:off x="10427896" y="5080190"/>
            <a:ext cx="998625" cy="718633"/>
          </a:xfrm>
          <a:custGeom>
            <a:avLst/>
            <a:gdLst>
              <a:gd name="connsiteX0" fmla="*/ 1179544 w 2317457"/>
              <a:gd name="connsiteY0" fmla="*/ 86443 h 1667695"/>
              <a:gd name="connsiteX1" fmla="*/ 1090344 w 2317457"/>
              <a:gd name="connsiteY1" fmla="*/ 101913 h 1667695"/>
              <a:gd name="connsiteX2" fmla="*/ 858887 w 2317457"/>
              <a:gd name="connsiteY2" fmla="*/ 353658 h 1667695"/>
              <a:gd name="connsiteX3" fmla="*/ 795927 w 2317457"/>
              <a:gd name="connsiteY3" fmla="*/ 379281 h 1667695"/>
              <a:gd name="connsiteX4" fmla="*/ 413212 w 2317457"/>
              <a:gd name="connsiteY4" fmla="*/ 528728 h 1667695"/>
              <a:gd name="connsiteX5" fmla="*/ 364825 w 2317457"/>
              <a:gd name="connsiteY5" fmla="*/ 548445 h 1667695"/>
              <a:gd name="connsiteX6" fmla="*/ 85933 w 2317457"/>
              <a:gd name="connsiteY6" fmla="*/ 751994 h 1667695"/>
              <a:gd name="connsiteX7" fmla="*/ 317391 w 2317457"/>
              <a:gd name="connsiteY7" fmla="*/ 1075272 h 1667695"/>
              <a:gd name="connsiteX8" fmla="*/ 347299 w 2317457"/>
              <a:gd name="connsiteY8" fmla="*/ 1105181 h 1667695"/>
              <a:gd name="connsiteX9" fmla="*/ 859173 w 2317457"/>
              <a:gd name="connsiteY9" fmla="*/ 1226148 h 1667695"/>
              <a:gd name="connsiteX10" fmla="*/ 870404 w 2317457"/>
              <a:gd name="connsiteY10" fmla="*/ 1222392 h 1667695"/>
              <a:gd name="connsiteX11" fmla="*/ 904596 w 2317457"/>
              <a:gd name="connsiteY11" fmla="*/ 1198466 h 1667695"/>
              <a:gd name="connsiteX12" fmla="*/ 850410 w 2317457"/>
              <a:gd name="connsiteY12" fmla="*/ 714276 h 1667695"/>
              <a:gd name="connsiteX13" fmla="*/ 591615 w 2317457"/>
              <a:gd name="connsiteY13" fmla="*/ 798096 h 1667695"/>
              <a:gd name="connsiteX14" fmla="*/ 725823 w 2317457"/>
              <a:gd name="connsiteY14" fmla="*/ 1001645 h 1667695"/>
              <a:gd name="connsiteX15" fmla="*/ 725823 w 2317457"/>
              <a:gd name="connsiteY15" fmla="*/ 1087370 h 1667695"/>
              <a:gd name="connsiteX16" fmla="*/ 494175 w 2317457"/>
              <a:gd name="connsiteY16" fmla="*/ 857817 h 1667695"/>
              <a:gd name="connsiteX17" fmla="*/ 682484 w 2317457"/>
              <a:gd name="connsiteY17" fmla="*/ 622645 h 1667695"/>
              <a:gd name="connsiteX18" fmla="*/ 990808 w 2317457"/>
              <a:gd name="connsiteY18" fmla="*/ 714847 h 1667695"/>
              <a:gd name="connsiteX19" fmla="*/ 956151 w 2317457"/>
              <a:gd name="connsiteY19" fmla="*/ 1269409 h 1667695"/>
              <a:gd name="connsiteX20" fmla="*/ 937493 w 2317457"/>
              <a:gd name="connsiteY20" fmla="*/ 1281763 h 1667695"/>
              <a:gd name="connsiteX21" fmla="*/ 963456 w 2317457"/>
              <a:gd name="connsiteY21" fmla="*/ 1332462 h 1667695"/>
              <a:gd name="connsiteX22" fmla="*/ 1489251 w 2317457"/>
              <a:gd name="connsiteY22" fmla="*/ 1578383 h 1667695"/>
              <a:gd name="connsiteX23" fmla="*/ 2071196 w 2317457"/>
              <a:gd name="connsiteY23" fmla="*/ 1515335 h 1667695"/>
              <a:gd name="connsiteX24" fmla="*/ 2150984 w 2317457"/>
              <a:gd name="connsiteY24" fmla="*/ 1534236 h 1667695"/>
              <a:gd name="connsiteX25" fmla="*/ 2153406 w 2317457"/>
              <a:gd name="connsiteY25" fmla="*/ 1533604 h 1667695"/>
              <a:gd name="connsiteX26" fmla="*/ 2110580 w 2317457"/>
              <a:gd name="connsiteY26" fmla="*/ 1497040 h 1667695"/>
              <a:gd name="connsiteX27" fmla="*/ 1968359 w 2317457"/>
              <a:gd name="connsiteY27" fmla="*/ 1468846 h 1667695"/>
              <a:gd name="connsiteX28" fmla="*/ 1664988 w 2317457"/>
              <a:gd name="connsiteY28" fmla="*/ 1488943 h 1667695"/>
              <a:gd name="connsiteX29" fmla="*/ 1428482 w 2317457"/>
              <a:gd name="connsiteY29" fmla="*/ 1419792 h 1667695"/>
              <a:gd name="connsiteX30" fmla="*/ 1375480 w 2317457"/>
              <a:gd name="connsiteY30" fmla="*/ 1272237 h 1667695"/>
              <a:gd name="connsiteX31" fmla="*/ 1385123 w 2317457"/>
              <a:gd name="connsiteY31" fmla="*/ 1241197 h 1667695"/>
              <a:gd name="connsiteX32" fmla="*/ 1385265 w 2317457"/>
              <a:gd name="connsiteY32" fmla="*/ 1239695 h 1667695"/>
              <a:gd name="connsiteX33" fmla="*/ 1387040 w 2317457"/>
              <a:gd name="connsiteY33" fmla="*/ 1235026 h 1667695"/>
              <a:gd name="connsiteX34" fmla="*/ 1391811 w 2317457"/>
              <a:gd name="connsiteY34" fmla="*/ 1219671 h 1667695"/>
              <a:gd name="connsiteX35" fmla="*/ 1393868 w 2317457"/>
              <a:gd name="connsiteY35" fmla="*/ 1217072 h 1667695"/>
              <a:gd name="connsiteX36" fmla="*/ 1398198 w 2317457"/>
              <a:gd name="connsiteY36" fmla="*/ 1205685 h 1667695"/>
              <a:gd name="connsiteX37" fmla="*/ 1586311 w 2317457"/>
              <a:gd name="connsiteY37" fmla="*/ 1111468 h 1667695"/>
              <a:gd name="connsiteX38" fmla="*/ 1735486 w 2317457"/>
              <a:gd name="connsiteY38" fmla="*/ 1137547 h 1667695"/>
              <a:gd name="connsiteX39" fmla="*/ 1755729 w 2317457"/>
              <a:gd name="connsiteY39" fmla="*/ 1139556 h 1667695"/>
              <a:gd name="connsiteX40" fmla="*/ 1736938 w 2317457"/>
              <a:gd name="connsiteY40" fmla="*/ 1116242 h 1667695"/>
              <a:gd name="connsiteX41" fmla="*/ 1692324 w 2317457"/>
              <a:gd name="connsiteY41" fmla="*/ 976689 h 1667695"/>
              <a:gd name="connsiteX42" fmla="*/ 1830437 w 2317457"/>
              <a:gd name="connsiteY42" fmla="*/ 760091 h 1667695"/>
              <a:gd name="connsiteX43" fmla="*/ 1891207 w 2317457"/>
              <a:gd name="connsiteY43" fmla="*/ 745029 h 1667695"/>
              <a:gd name="connsiteX44" fmla="*/ 2048083 w 2317457"/>
              <a:gd name="connsiteY44" fmla="*/ 821432 h 1667695"/>
              <a:gd name="connsiteX45" fmla="*/ 2041892 w 2317457"/>
              <a:gd name="connsiteY45" fmla="*/ 1032696 h 1667695"/>
              <a:gd name="connsiteX46" fmla="*/ 1981313 w 2317457"/>
              <a:gd name="connsiteY46" fmla="*/ 972117 h 1667695"/>
              <a:gd name="connsiteX47" fmla="*/ 1970835 w 2317457"/>
              <a:gd name="connsiteY47" fmla="*/ 860770 h 1667695"/>
              <a:gd name="connsiteX48" fmla="*/ 1839105 w 2317457"/>
              <a:gd name="connsiteY48" fmla="*/ 852674 h 1667695"/>
              <a:gd name="connsiteX49" fmla="*/ 1850027 w 2317457"/>
              <a:gd name="connsiteY49" fmla="*/ 1119207 h 1667695"/>
              <a:gd name="connsiteX50" fmla="*/ 1868974 w 2317457"/>
              <a:gd name="connsiteY50" fmla="*/ 1134764 h 1667695"/>
              <a:gd name="connsiteX51" fmla="*/ 1869585 w 2317457"/>
              <a:gd name="connsiteY51" fmla="*/ 1134804 h 1667695"/>
              <a:gd name="connsiteX52" fmla="*/ 1941594 w 2317457"/>
              <a:gd name="connsiteY52" fmla="*/ 1170046 h 1667695"/>
              <a:gd name="connsiteX53" fmla="*/ 2205151 w 2317457"/>
              <a:gd name="connsiteY53" fmla="*/ 1071748 h 1667695"/>
              <a:gd name="connsiteX54" fmla="*/ 2185624 w 2317457"/>
              <a:gd name="connsiteY54" fmla="*/ 811811 h 1667695"/>
              <a:gd name="connsiteX55" fmla="*/ 2185624 w 2317457"/>
              <a:gd name="connsiteY55" fmla="*/ 768568 h 1667695"/>
              <a:gd name="connsiteX56" fmla="*/ 2180195 w 2317457"/>
              <a:gd name="connsiteY56" fmla="*/ 565304 h 1667695"/>
              <a:gd name="connsiteX57" fmla="*/ 1993029 w 2317457"/>
              <a:gd name="connsiteY57" fmla="*/ 483484 h 1667695"/>
              <a:gd name="connsiteX58" fmla="*/ 1951690 w 2317457"/>
              <a:gd name="connsiteY58" fmla="*/ 429192 h 1667695"/>
              <a:gd name="connsiteX59" fmla="*/ 1804529 w 2317457"/>
              <a:gd name="connsiteY59" fmla="*/ 175255 h 1667695"/>
              <a:gd name="connsiteX60" fmla="*/ 1571129 w 2317457"/>
              <a:gd name="connsiteY60" fmla="*/ 185422 h 1667695"/>
              <a:gd name="connsiteX61" fmla="*/ 1525224 w 2317457"/>
              <a:gd name="connsiteY61" fmla="*/ 214586 h 1667695"/>
              <a:gd name="connsiteX62" fmla="*/ 1525601 w 2317457"/>
              <a:gd name="connsiteY62" fmla="*/ 215320 h 1667695"/>
              <a:gd name="connsiteX63" fmla="*/ 1534971 w 2317457"/>
              <a:gd name="connsiteY63" fmla="*/ 388044 h 1667695"/>
              <a:gd name="connsiteX64" fmla="*/ 1302942 w 2317457"/>
              <a:gd name="connsiteY64" fmla="*/ 571209 h 1667695"/>
              <a:gd name="connsiteX65" fmla="*/ 1078914 w 2317457"/>
              <a:gd name="connsiteY65" fmla="*/ 415190 h 1667695"/>
              <a:gd name="connsiteX66" fmla="*/ 1161687 w 2317457"/>
              <a:gd name="connsiteY66" fmla="*/ 392330 h 1667695"/>
              <a:gd name="connsiteX67" fmla="*/ 1377523 w 2317457"/>
              <a:gd name="connsiteY67" fmla="*/ 468720 h 1667695"/>
              <a:gd name="connsiteX68" fmla="*/ 1419909 w 2317457"/>
              <a:gd name="connsiteY68" fmla="*/ 192019 h 1667695"/>
              <a:gd name="connsiteX69" fmla="*/ 1179544 w 2317457"/>
              <a:gd name="connsiteY69" fmla="*/ 86443 h 1667695"/>
              <a:gd name="connsiteX70" fmla="*/ 1222249 w 2317457"/>
              <a:gd name="connsiteY70" fmla="*/ 906 h 1667695"/>
              <a:gd name="connsiteX71" fmla="*/ 1425434 w 2317457"/>
              <a:gd name="connsiteY71" fmla="*/ 74671 h 1667695"/>
              <a:gd name="connsiteX72" fmla="*/ 1485853 w 2317457"/>
              <a:gd name="connsiteY72" fmla="*/ 137954 h 1667695"/>
              <a:gd name="connsiteX73" fmla="*/ 1486784 w 2317457"/>
              <a:gd name="connsiteY73" fmla="*/ 139765 h 1667695"/>
              <a:gd name="connsiteX74" fmla="*/ 1534852 w 2317457"/>
              <a:gd name="connsiteY74" fmla="*/ 109167 h 1667695"/>
              <a:gd name="connsiteX75" fmla="*/ 1848820 w 2317457"/>
              <a:gd name="connsiteY75" fmla="*/ 101532 h 1667695"/>
              <a:gd name="connsiteX76" fmla="*/ 2035178 w 2317457"/>
              <a:gd name="connsiteY76" fmla="*/ 343223 h 1667695"/>
              <a:gd name="connsiteX77" fmla="*/ 2034679 w 2317457"/>
              <a:gd name="connsiteY77" fmla="*/ 403118 h 1667695"/>
              <a:gd name="connsiteX78" fmla="*/ 1992934 w 2317457"/>
              <a:gd name="connsiteY78" fmla="*/ 397569 h 1667695"/>
              <a:gd name="connsiteX79" fmla="*/ 2034272 w 2317457"/>
              <a:gd name="connsiteY79" fmla="*/ 451861 h 1667695"/>
              <a:gd name="connsiteX80" fmla="*/ 2034679 w 2317457"/>
              <a:gd name="connsiteY80" fmla="*/ 403118 h 1667695"/>
              <a:gd name="connsiteX81" fmla="*/ 2067810 w 2317457"/>
              <a:gd name="connsiteY81" fmla="*/ 407521 h 1667695"/>
              <a:gd name="connsiteX82" fmla="*/ 2255252 w 2317457"/>
              <a:gd name="connsiteY82" fmla="*/ 522727 h 1667695"/>
              <a:gd name="connsiteX83" fmla="*/ 2290721 w 2317457"/>
              <a:gd name="connsiteY83" fmla="*/ 741460 h 1667695"/>
              <a:gd name="connsiteX84" fmla="*/ 2269534 w 2317457"/>
              <a:gd name="connsiteY84" fmla="*/ 789194 h 1667695"/>
              <a:gd name="connsiteX85" fmla="*/ 2259538 w 2317457"/>
              <a:gd name="connsiteY85" fmla="*/ 768472 h 1667695"/>
              <a:gd name="connsiteX86" fmla="*/ 2259538 w 2317457"/>
              <a:gd name="connsiteY86" fmla="*/ 811716 h 1667695"/>
              <a:gd name="connsiteX87" fmla="*/ 2269534 w 2317457"/>
              <a:gd name="connsiteY87" fmla="*/ 789194 h 1667695"/>
              <a:gd name="connsiteX88" fmla="*/ 2303964 w 2317457"/>
              <a:gd name="connsiteY88" fmla="*/ 860567 h 1667695"/>
              <a:gd name="connsiteX89" fmla="*/ 2254109 w 2317457"/>
              <a:gd name="connsiteY89" fmla="*/ 1154711 h 1667695"/>
              <a:gd name="connsiteX90" fmla="*/ 1889069 w 2317457"/>
              <a:gd name="connsiteY90" fmla="*/ 1240539 h 1667695"/>
              <a:gd name="connsiteX91" fmla="*/ 1864047 w 2317457"/>
              <a:gd name="connsiteY91" fmla="*/ 1227494 h 1667695"/>
              <a:gd name="connsiteX92" fmla="*/ 1857505 w 2317457"/>
              <a:gd name="connsiteY92" fmla="*/ 1227975 h 1667695"/>
              <a:gd name="connsiteX93" fmla="*/ 1842230 w 2317457"/>
              <a:gd name="connsiteY93" fmla="*/ 1221666 h 1667695"/>
              <a:gd name="connsiteX94" fmla="*/ 1812583 w 2317457"/>
              <a:gd name="connsiteY94" fmla="*/ 1226321 h 1667695"/>
              <a:gd name="connsiteX95" fmla="*/ 1645366 w 2317457"/>
              <a:gd name="connsiteY95" fmla="*/ 1205479 h 1667695"/>
              <a:gd name="connsiteX96" fmla="*/ 1467344 w 2317457"/>
              <a:gd name="connsiteY96" fmla="*/ 1278346 h 1667695"/>
              <a:gd name="connsiteX97" fmla="*/ 1459868 w 2317457"/>
              <a:gd name="connsiteY97" fmla="*/ 1297254 h 1667695"/>
              <a:gd name="connsiteX98" fmla="*/ 1464010 w 2317457"/>
              <a:gd name="connsiteY98" fmla="*/ 1320184 h 1667695"/>
              <a:gd name="connsiteX99" fmla="*/ 1498491 w 2317457"/>
              <a:gd name="connsiteY99" fmla="*/ 1368166 h 1667695"/>
              <a:gd name="connsiteX100" fmla="*/ 1626030 w 2317457"/>
              <a:gd name="connsiteY100" fmla="*/ 1403885 h 1667695"/>
              <a:gd name="connsiteX101" fmla="*/ 1909495 w 2317457"/>
              <a:gd name="connsiteY101" fmla="*/ 1385978 h 1667695"/>
              <a:gd name="connsiteX102" fmla="*/ 2165527 w 2317457"/>
              <a:gd name="connsiteY102" fmla="*/ 1428459 h 1667695"/>
              <a:gd name="connsiteX103" fmla="*/ 2264015 w 2317457"/>
              <a:gd name="connsiteY103" fmla="*/ 1612387 h 1667695"/>
              <a:gd name="connsiteX104" fmla="*/ 2199531 w 2317457"/>
              <a:gd name="connsiteY104" fmla="*/ 1649439 h 1667695"/>
              <a:gd name="connsiteX105" fmla="*/ 1365617 w 2317457"/>
              <a:gd name="connsiteY105" fmla="*/ 1666108 h 1667695"/>
              <a:gd name="connsiteX106" fmla="*/ 877833 w 2317457"/>
              <a:gd name="connsiteY106" fmla="*/ 1352835 h 1667695"/>
              <a:gd name="connsiteX107" fmla="*/ 863697 w 2317457"/>
              <a:gd name="connsiteY107" fmla="*/ 1323958 h 1667695"/>
              <a:gd name="connsiteX108" fmla="*/ 862453 w 2317457"/>
              <a:gd name="connsiteY108" fmla="*/ 1324288 h 1667695"/>
              <a:gd name="connsiteX109" fmla="*/ 856964 w 2317457"/>
              <a:gd name="connsiteY109" fmla="*/ 1323395 h 1667695"/>
              <a:gd name="connsiteX110" fmla="*/ 819286 w 2317457"/>
              <a:gd name="connsiteY110" fmla="*/ 1342539 h 1667695"/>
              <a:gd name="connsiteX111" fmla="*/ 302060 w 2317457"/>
              <a:gd name="connsiteY111" fmla="*/ 1219396 h 1667695"/>
              <a:gd name="connsiteX112" fmla="*/ 274269 w 2317457"/>
              <a:gd name="connsiteY112" fmla="*/ 1151583 h 1667695"/>
              <a:gd name="connsiteX113" fmla="*/ 294531 w 2317457"/>
              <a:gd name="connsiteY113" fmla="*/ 1157949 h 1667695"/>
              <a:gd name="connsiteX114" fmla="*/ 264622 w 2317457"/>
              <a:gd name="connsiteY114" fmla="*/ 1128041 h 1667695"/>
              <a:gd name="connsiteX115" fmla="*/ 274269 w 2317457"/>
              <a:gd name="connsiteY115" fmla="*/ 1151583 h 1667695"/>
              <a:gd name="connsiteX116" fmla="*/ 226038 w 2317457"/>
              <a:gd name="connsiteY116" fmla="*/ 1136428 h 1667695"/>
              <a:gd name="connsiteX117" fmla="*/ 2685 w 2317457"/>
              <a:gd name="connsiteY117" fmla="*/ 724657 h 1667695"/>
              <a:gd name="connsiteX118" fmla="*/ 319621 w 2317457"/>
              <a:gd name="connsiteY118" fmla="*/ 453967 h 1667695"/>
              <a:gd name="connsiteX119" fmla="*/ 353812 w 2317457"/>
              <a:gd name="connsiteY119" fmla="*/ 459912 h 1667695"/>
              <a:gd name="connsiteX120" fmla="*/ 339108 w 2317457"/>
              <a:gd name="connsiteY120" fmla="*/ 485484 h 1667695"/>
              <a:gd name="connsiteX121" fmla="*/ 387495 w 2317457"/>
              <a:gd name="connsiteY121" fmla="*/ 465768 h 1667695"/>
              <a:gd name="connsiteX122" fmla="*/ 353812 w 2317457"/>
              <a:gd name="connsiteY122" fmla="*/ 459912 h 1667695"/>
              <a:gd name="connsiteX123" fmla="*/ 377968 w 2317457"/>
              <a:gd name="connsiteY123" fmla="*/ 417901 h 1667695"/>
              <a:gd name="connsiteX124" fmla="*/ 766399 w 2317457"/>
              <a:gd name="connsiteY124" fmla="*/ 278936 h 1667695"/>
              <a:gd name="connsiteX125" fmla="*/ 791772 w 2317457"/>
              <a:gd name="connsiteY125" fmla="*/ 288118 h 1667695"/>
              <a:gd name="connsiteX126" fmla="*/ 776210 w 2317457"/>
              <a:gd name="connsiteY126" fmla="*/ 330894 h 1667695"/>
              <a:gd name="connsiteX127" fmla="*/ 839170 w 2317457"/>
              <a:gd name="connsiteY127" fmla="*/ 305271 h 1667695"/>
              <a:gd name="connsiteX128" fmla="*/ 791772 w 2317457"/>
              <a:gd name="connsiteY128" fmla="*/ 288118 h 1667695"/>
              <a:gd name="connsiteX129" fmla="*/ 813168 w 2317457"/>
              <a:gd name="connsiteY129" fmla="*/ 229305 h 1667695"/>
              <a:gd name="connsiteX130" fmla="*/ 1054150 w 2317457"/>
              <a:gd name="connsiteY130" fmla="*/ 23712 h 1667695"/>
              <a:gd name="connsiteX131" fmla="*/ 1148877 w 2317457"/>
              <a:gd name="connsiteY131" fmla="*/ 2434 h 1667695"/>
              <a:gd name="connsiteX132" fmla="*/ 1222249 w 2317457"/>
              <a:gd name="connsiteY132" fmla="*/ 906 h 1667695"/>
              <a:gd name="connsiteX0-1" fmla="*/ 1179544 w 2317457"/>
              <a:gd name="connsiteY0-2" fmla="*/ 86443 h 1667695"/>
              <a:gd name="connsiteX1-3" fmla="*/ 1090344 w 2317457"/>
              <a:gd name="connsiteY1-4" fmla="*/ 101913 h 1667695"/>
              <a:gd name="connsiteX2-5" fmla="*/ 858887 w 2317457"/>
              <a:gd name="connsiteY2-6" fmla="*/ 353658 h 1667695"/>
              <a:gd name="connsiteX3-7" fmla="*/ 795927 w 2317457"/>
              <a:gd name="connsiteY3-8" fmla="*/ 379281 h 1667695"/>
              <a:gd name="connsiteX4-9" fmla="*/ 413212 w 2317457"/>
              <a:gd name="connsiteY4-10" fmla="*/ 528728 h 1667695"/>
              <a:gd name="connsiteX5-11" fmla="*/ 364825 w 2317457"/>
              <a:gd name="connsiteY5-12" fmla="*/ 548445 h 1667695"/>
              <a:gd name="connsiteX6-13" fmla="*/ 85933 w 2317457"/>
              <a:gd name="connsiteY6-14" fmla="*/ 751994 h 1667695"/>
              <a:gd name="connsiteX7-15" fmla="*/ 317391 w 2317457"/>
              <a:gd name="connsiteY7-16" fmla="*/ 1075272 h 1667695"/>
              <a:gd name="connsiteX8-17" fmla="*/ 347299 w 2317457"/>
              <a:gd name="connsiteY8-18" fmla="*/ 1105181 h 1667695"/>
              <a:gd name="connsiteX9-19" fmla="*/ 859173 w 2317457"/>
              <a:gd name="connsiteY9-20" fmla="*/ 1226148 h 1667695"/>
              <a:gd name="connsiteX10-21" fmla="*/ 870404 w 2317457"/>
              <a:gd name="connsiteY10-22" fmla="*/ 1222392 h 1667695"/>
              <a:gd name="connsiteX11-23" fmla="*/ 904596 w 2317457"/>
              <a:gd name="connsiteY11-24" fmla="*/ 1198466 h 1667695"/>
              <a:gd name="connsiteX12-25" fmla="*/ 850410 w 2317457"/>
              <a:gd name="connsiteY12-26" fmla="*/ 714276 h 1667695"/>
              <a:gd name="connsiteX13-27" fmla="*/ 591615 w 2317457"/>
              <a:gd name="connsiteY13-28" fmla="*/ 798096 h 1667695"/>
              <a:gd name="connsiteX14-29" fmla="*/ 725823 w 2317457"/>
              <a:gd name="connsiteY14-30" fmla="*/ 1001645 h 1667695"/>
              <a:gd name="connsiteX15-31" fmla="*/ 725823 w 2317457"/>
              <a:gd name="connsiteY15-32" fmla="*/ 1087370 h 1667695"/>
              <a:gd name="connsiteX16-33" fmla="*/ 494175 w 2317457"/>
              <a:gd name="connsiteY16-34" fmla="*/ 857817 h 1667695"/>
              <a:gd name="connsiteX17-35" fmla="*/ 682484 w 2317457"/>
              <a:gd name="connsiteY17-36" fmla="*/ 622645 h 1667695"/>
              <a:gd name="connsiteX18-37" fmla="*/ 990808 w 2317457"/>
              <a:gd name="connsiteY18-38" fmla="*/ 714847 h 1667695"/>
              <a:gd name="connsiteX19-39" fmla="*/ 956151 w 2317457"/>
              <a:gd name="connsiteY19-40" fmla="*/ 1269409 h 1667695"/>
              <a:gd name="connsiteX20-41" fmla="*/ 937493 w 2317457"/>
              <a:gd name="connsiteY20-42" fmla="*/ 1281763 h 1667695"/>
              <a:gd name="connsiteX21-43" fmla="*/ 963456 w 2317457"/>
              <a:gd name="connsiteY21-44" fmla="*/ 1332462 h 1667695"/>
              <a:gd name="connsiteX22-45" fmla="*/ 1489251 w 2317457"/>
              <a:gd name="connsiteY22-46" fmla="*/ 1578383 h 1667695"/>
              <a:gd name="connsiteX23-47" fmla="*/ 2071196 w 2317457"/>
              <a:gd name="connsiteY23-48" fmla="*/ 1515335 h 1667695"/>
              <a:gd name="connsiteX24-49" fmla="*/ 2150984 w 2317457"/>
              <a:gd name="connsiteY24-50" fmla="*/ 1534236 h 1667695"/>
              <a:gd name="connsiteX25-51" fmla="*/ 2153406 w 2317457"/>
              <a:gd name="connsiteY25-52" fmla="*/ 1533604 h 1667695"/>
              <a:gd name="connsiteX26-53" fmla="*/ 2110580 w 2317457"/>
              <a:gd name="connsiteY26-54" fmla="*/ 1497040 h 1667695"/>
              <a:gd name="connsiteX27-55" fmla="*/ 1968359 w 2317457"/>
              <a:gd name="connsiteY27-56" fmla="*/ 1468846 h 1667695"/>
              <a:gd name="connsiteX28-57" fmla="*/ 1664988 w 2317457"/>
              <a:gd name="connsiteY28-58" fmla="*/ 1488943 h 1667695"/>
              <a:gd name="connsiteX29-59" fmla="*/ 1428482 w 2317457"/>
              <a:gd name="connsiteY29-60" fmla="*/ 1419792 h 1667695"/>
              <a:gd name="connsiteX30-61" fmla="*/ 1375480 w 2317457"/>
              <a:gd name="connsiteY30-62" fmla="*/ 1272237 h 1667695"/>
              <a:gd name="connsiteX31-63" fmla="*/ 1385123 w 2317457"/>
              <a:gd name="connsiteY31-64" fmla="*/ 1241197 h 1667695"/>
              <a:gd name="connsiteX32-65" fmla="*/ 1385265 w 2317457"/>
              <a:gd name="connsiteY32-66" fmla="*/ 1239695 h 1667695"/>
              <a:gd name="connsiteX33-67" fmla="*/ 1387040 w 2317457"/>
              <a:gd name="connsiteY33-68" fmla="*/ 1235026 h 1667695"/>
              <a:gd name="connsiteX34-69" fmla="*/ 1391811 w 2317457"/>
              <a:gd name="connsiteY34-70" fmla="*/ 1219671 h 1667695"/>
              <a:gd name="connsiteX35-71" fmla="*/ 1393868 w 2317457"/>
              <a:gd name="connsiteY35-72" fmla="*/ 1217072 h 1667695"/>
              <a:gd name="connsiteX36-73" fmla="*/ 1398198 w 2317457"/>
              <a:gd name="connsiteY36-74" fmla="*/ 1205685 h 1667695"/>
              <a:gd name="connsiteX37-75" fmla="*/ 1586311 w 2317457"/>
              <a:gd name="connsiteY37-76" fmla="*/ 1111468 h 1667695"/>
              <a:gd name="connsiteX38-77" fmla="*/ 1735486 w 2317457"/>
              <a:gd name="connsiteY38-78" fmla="*/ 1137547 h 1667695"/>
              <a:gd name="connsiteX39-79" fmla="*/ 1755729 w 2317457"/>
              <a:gd name="connsiteY39-80" fmla="*/ 1139556 h 1667695"/>
              <a:gd name="connsiteX40-81" fmla="*/ 1736938 w 2317457"/>
              <a:gd name="connsiteY40-82" fmla="*/ 1116242 h 1667695"/>
              <a:gd name="connsiteX41-83" fmla="*/ 1692324 w 2317457"/>
              <a:gd name="connsiteY41-84" fmla="*/ 976689 h 1667695"/>
              <a:gd name="connsiteX42-85" fmla="*/ 1830437 w 2317457"/>
              <a:gd name="connsiteY42-86" fmla="*/ 760091 h 1667695"/>
              <a:gd name="connsiteX43-87" fmla="*/ 1891207 w 2317457"/>
              <a:gd name="connsiteY43-88" fmla="*/ 745029 h 1667695"/>
              <a:gd name="connsiteX44-89" fmla="*/ 2048083 w 2317457"/>
              <a:gd name="connsiteY44-90" fmla="*/ 821432 h 1667695"/>
              <a:gd name="connsiteX45-91" fmla="*/ 2041892 w 2317457"/>
              <a:gd name="connsiteY45-92" fmla="*/ 1032696 h 1667695"/>
              <a:gd name="connsiteX46-93" fmla="*/ 1981313 w 2317457"/>
              <a:gd name="connsiteY46-94" fmla="*/ 972117 h 1667695"/>
              <a:gd name="connsiteX47-95" fmla="*/ 1970835 w 2317457"/>
              <a:gd name="connsiteY47-96" fmla="*/ 860770 h 1667695"/>
              <a:gd name="connsiteX48-97" fmla="*/ 1839105 w 2317457"/>
              <a:gd name="connsiteY48-98" fmla="*/ 852674 h 1667695"/>
              <a:gd name="connsiteX49-99" fmla="*/ 1850027 w 2317457"/>
              <a:gd name="connsiteY49-100" fmla="*/ 1119207 h 1667695"/>
              <a:gd name="connsiteX50-101" fmla="*/ 1868974 w 2317457"/>
              <a:gd name="connsiteY50-102" fmla="*/ 1134764 h 1667695"/>
              <a:gd name="connsiteX51-103" fmla="*/ 1869585 w 2317457"/>
              <a:gd name="connsiteY51-104" fmla="*/ 1134804 h 1667695"/>
              <a:gd name="connsiteX52-105" fmla="*/ 1941594 w 2317457"/>
              <a:gd name="connsiteY52-106" fmla="*/ 1170046 h 1667695"/>
              <a:gd name="connsiteX53-107" fmla="*/ 2205151 w 2317457"/>
              <a:gd name="connsiteY53-108" fmla="*/ 1071748 h 1667695"/>
              <a:gd name="connsiteX54-109" fmla="*/ 2185624 w 2317457"/>
              <a:gd name="connsiteY54-110" fmla="*/ 811811 h 1667695"/>
              <a:gd name="connsiteX55-111" fmla="*/ 2185624 w 2317457"/>
              <a:gd name="connsiteY55-112" fmla="*/ 768568 h 1667695"/>
              <a:gd name="connsiteX56-113" fmla="*/ 2180195 w 2317457"/>
              <a:gd name="connsiteY56-114" fmla="*/ 565304 h 1667695"/>
              <a:gd name="connsiteX57-115" fmla="*/ 1993029 w 2317457"/>
              <a:gd name="connsiteY57-116" fmla="*/ 483484 h 1667695"/>
              <a:gd name="connsiteX58-117" fmla="*/ 1951690 w 2317457"/>
              <a:gd name="connsiteY58-118" fmla="*/ 429192 h 1667695"/>
              <a:gd name="connsiteX59-119" fmla="*/ 1804529 w 2317457"/>
              <a:gd name="connsiteY59-120" fmla="*/ 175255 h 1667695"/>
              <a:gd name="connsiteX60-121" fmla="*/ 1571129 w 2317457"/>
              <a:gd name="connsiteY60-122" fmla="*/ 185422 h 1667695"/>
              <a:gd name="connsiteX61-123" fmla="*/ 1525224 w 2317457"/>
              <a:gd name="connsiteY61-124" fmla="*/ 214586 h 1667695"/>
              <a:gd name="connsiteX62-125" fmla="*/ 1525601 w 2317457"/>
              <a:gd name="connsiteY62-126" fmla="*/ 215320 h 1667695"/>
              <a:gd name="connsiteX63-127" fmla="*/ 1534971 w 2317457"/>
              <a:gd name="connsiteY63-128" fmla="*/ 388044 h 1667695"/>
              <a:gd name="connsiteX64-129" fmla="*/ 1302942 w 2317457"/>
              <a:gd name="connsiteY64-130" fmla="*/ 571209 h 1667695"/>
              <a:gd name="connsiteX65-131" fmla="*/ 1078914 w 2317457"/>
              <a:gd name="connsiteY65-132" fmla="*/ 415190 h 1667695"/>
              <a:gd name="connsiteX66-133" fmla="*/ 1161687 w 2317457"/>
              <a:gd name="connsiteY66-134" fmla="*/ 392330 h 1667695"/>
              <a:gd name="connsiteX67-135" fmla="*/ 1377523 w 2317457"/>
              <a:gd name="connsiteY67-136" fmla="*/ 468720 h 1667695"/>
              <a:gd name="connsiteX68-137" fmla="*/ 1419909 w 2317457"/>
              <a:gd name="connsiteY68-138" fmla="*/ 192019 h 1667695"/>
              <a:gd name="connsiteX69-139" fmla="*/ 1179544 w 2317457"/>
              <a:gd name="connsiteY69-140" fmla="*/ 86443 h 1667695"/>
              <a:gd name="connsiteX70-141" fmla="*/ 1222249 w 2317457"/>
              <a:gd name="connsiteY70-142" fmla="*/ 906 h 1667695"/>
              <a:gd name="connsiteX71-143" fmla="*/ 1425434 w 2317457"/>
              <a:gd name="connsiteY71-144" fmla="*/ 74671 h 1667695"/>
              <a:gd name="connsiteX72-145" fmla="*/ 1485853 w 2317457"/>
              <a:gd name="connsiteY72-146" fmla="*/ 137954 h 1667695"/>
              <a:gd name="connsiteX73-147" fmla="*/ 1486784 w 2317457"/>
              <a:gd name="connsiteY73-148" fmla="*/ 139765 h 1667695"/>
              <a:gd name="connsiteX74-149" fmla="*/ 1534852 w 2317457"/>
              <a:gd name="connsiteY74-150" fmla="*/ 109167 h 1667695"/>
              <a:gd name="connsiteX75-151" fmla="*/ 1848820 w 2317457"/>
              <a:gd name="connsiteY75-152" fmla="*/ 101532 h 1667695"/>
              <a:gd name="connsiteX76-153" fmla="*/ 2035178 w 2317457"/>
              <a:gd name="connsiteY76-154" fmla="*/ 343223 h 1667695"/>
              <a:gd name="connsiteX77-155" fmla="*/ 2034679 w 2317457"/>
              <a:gd name="connsiteY77-156" fmla="*/ 403118 h 1667695"/>
              <a:gd name="connsiteX78-157" fmla="*/ 1992934 w 2317457"/>
              <a:gd name="connsiteY78-158" fmla="*/ 397569 h 1667695"/>
              <a:gd name="connsiteX79-159" fmla="*/ 2034272 w 2317457"/>
              <a:gd name="connsiteY79-160" fmla="*/ 451861 h 1667695"/>
              <a:gd name="connsiteX80-161" fmla="*/ 2034679 w 2317457"/>
              <a:gd name="connsiteY80-162" fmla="*/ 403118 h 1667695"/>
              <a:gd name="connsiteX81-163" fmla="*/ 2067810 w 2317457"/>
              <a:gd name="connsiteY81-164" fmla="*/ 407521 h 1667695"/>
              <a:gd name="connsiteX82-165" fmla="*/ 2255252 w 2317457"/>
              <a:gd name="connsiteY82-166" fmla="*/ 522727 h 1667695"/>
              <a:gd name="connsiteX83-167" fmla="*/ 2290721 w 2317457"/>
              <a:gd name="connsiteY83-168" fmla="*/ 741460 h 1667695"/>
              <a:gd name="connsiteX84-169" fmla="*/ 2269534 w 2317457"/>
              <a:gd name="connsiteY84-170" fmla="*/ 789194 h 1667695"/>
              <a:gd name="connsiteX85-171" fmla="*/ 2259538 w 2317457"/>
              <a:gd name="connsiteY85-172" fmla="*/ 768472 h 1667695"/>
              <a:gd name="connsiteX86-173" fmla="*/ 2259538 w 2317457"/>
              <a:gd name="connsiteY86-174" fmla="*/ 811716 h 1667695"/>
              <a:gd name="connsiteX87-175" fmla="*/ 2269534 w 2317457"/>
              <a:gd name="connsiteY87-176" fmla="*/ 789194 h 1667695"/>
              <a:gd name="connsiteX88-177" fmla="*/ 2303964 w 2317457"/>
              <a:gd name="connsiteY88-178" fmla="*/ 860567 h 1667695"/>
              <a:gd name="connsiteX89-179" fmla="*/ 2254109 w 2317457"/>
              <a:gd name="connsiteY89-180" fmla="*/ 1154711 h 1667695"/>
              <a:gd name="connsiteX90-181" fmla="*/ 1889069 w 2317457"/>
              <a:gd name="connsiteY90-182" fmla="*/ 1240539 h 1667695"/>
              <a:gd name="connsiteX91-183" fmla="*/ 1864047 w 2317457"/>
              <a:gd name="connsiteY91-184" fmla="*/ 1227494 h 1667695"/>
              <a:gd name="connsiteX92-185" fmla="*/ 1857505 w 2317457"/>
              <a:gd name="connsiteY92-186" fmla="*/ 1227975 h 1667695"/>
              <a:gd name="connsiteX93-187" fmla="*/ 1842230 w 2317457"/>
              <a:gd name="connsiteY93-188" fmla="*/ 1221666 h 1667695"/>
              <a:gd name="connsiteX94-189" fmla="*/ 1812583 w 2317457"/>
              <a:gd name="connsiteY94-190" fmla="*/ 1226321 h 1667695"/>
              <a:gd name="connsiteX95-191" fmla="*/ 1645366 w 2317457"/>
              <a:gd name="connsiteY95-192" fmla="*/ 1205479 h 1667695"/>
              <a:gd name="connsiteX96-193" fmla="*/ 1467344 w 2317457"/>
              <a:gd name="connsiteY96-194" fmla="*/ 1278346 h 1667695"/>
              <a:gd name="connsiteX97-195" fmla="*/ 1459868 w 2317457"/>
              <a:gd name="connsiteY97-196" fmla="*/ 1297254 h 1667695"/>
              <a:gd name="connsiteX98-197" fmla="*/ 1464010 w 2317457"/>
              <a:gd name="connsiteY98-198" fmla="*/ 1320184 h 1667695"/>
              <a:gd name="connsiteX99-199" fmla="*/ 1498491 w 2317457"/>
              <a:gd name="connsiteY99-200" fmla="*/ 1368166 h 1667695"/>
              <a:gd name="connsiteX100-201" fmla="*/ 1626030 w 2317457"/>
              <a:gd name="connsiteY100-202" fmla="*/ 1403885 h 1667695"/>
              <a:gd name="connsiteX101-203" fmla="*/ 1909495 w 2317457"/>
              <a:gd name="connsiteY101-204" fmla="*/ 1385978 h 1667695"/>
              <a:gd name="connsiteX102-205" fmla="*/ 2165527 w 2317457"/>
              <a:gd name="connsiteY102-206" fmla="*/ 1428459 h 1667695"/>
              <a:gd name="connsiteX103-207" fmla="*/ 2264015 w 2317457"/>
              <a:gd name="connsiteY103-208" fmla="*/ 1612387 h 1667695"/>
              <a:gd name="connsiteX104-209" fmla="*/ 2199531 w 2317457"/>
              <a:gd name="connsiteY104-210" fmla="*/ 1649439 h 1667695"/>
              <a:gd name="connsiteX105-211" fmla="*/ 1365617 w 2317457"/>
              <a:gd name="connsiteY105-212" fmla="*/ 1666108 h 1667695"/>
              <a:gd name="connsiteX106-213" fmla="*/ 877833 w 2317457"/>
              <a:gd name="connsiteY106-214" fmla="*/ 1352835 h 1667695"/>
              <a:gd name="connsiteX107-215" fmla="*/ 863697 w 2317457"/>
              <a:gd name="connsiteY107-216" fmla="*/ 1323958 h 1667695"/>
              <a:gd name="connsiteX108-217" fmla="*/ 862453 w 2317457"/>
              <a:gd name="connsiteY108-218" fmla="*/ 1324288 h 1667695"/>
              <a:gd name="connsiteX109-219" fmla="*/ 856964 w 2317457"/>
              <a:gd name="connsiteY109-220" fmla="*/ 1323395 h 1667695"/>
              <a:gd name="connsiteX110-221" fmla="*/ 819286 w 2317457"/>
              <a:gd name="connsiteY110-222" fmla="*/ 1342539 h 1667695"/>
              <a:gd name="connsiteX111-223" fmla="*/ 302060 w 2317457"/>
              <a:gd name="connsiteY111-224" fmla="*/ 1219396 h 1667695"/>
              <a:gd name="connsiteX112-225" fmla="*/ 274269 w 2317457"/>
              <a:gd name="connsiteY112-226" fmla="*/ 1151583 h 1667695"/>
              <a:gd name="connsiteX113-227" fmla="*/ 294531 w 2317457"/>
              <a:gd name="connsiteY113-228" fmla="*/ 1157949 h 1667695"/>
              <a:gd name="connsiteX114-229" fmla="*/ 264622 w 2317457"/>
              <a:gd name="connsiteY114-230" fmla="*/ 1128041 h 1667695"/>
              <a:gd name="connsiteX115-231" fmla="*/ 274269 w 2317457"/>
              <a:gd name="connsiteY115-232" fmla="*/ 1151583 h 1667695"/>
              <a:gd name="connsiteX116-233" fmla="*/ 226038 w 2317457"/>
              <a:gd name="connsiteY116-234" fmla="*/ 1136428 h 1667695"/>
              <a:gd name="connsiteX117-235" fmla="*/ 2685 w 2317457"/>
              <a:gd name="connsiteY117-236" fmla="*/ 724657 h 1667695"/>
              <a:gd name="connsiteX118-237" fmla="*/ 319621 w 2317457"/>
              <a:gd name="connsiteY118-238" fmla="*/ 453967 h 1667695"/>
              <a:gd name="connsiteX119-239" fmla="*/ 353812 w 2317457"/>
              <a:gd name="connsiteY119-240" fmla="*/ 459912 h 1667695"/>
              <a:gd name="connsiteX120-241" fmla="*/ 339108 w 2317457"/>
              <a:gd name="connsiteY120-242" fmla="*/ 485484 h 1667695"/>
              <a:gd name="connsiteX121-243" fmla="*/ 353812 w 2317457"/>
              <a:gd name="connsiteY121-244" fmla="*/ 459912 h 1667695"/>
              <a:gd name="connsiteX122-245" fmla="*/ 377968 w 2317457"/>
              <a:gd name="connsiteY122-246" fmla="*/ 417901 h 1667695"/>
              <a:gd name="connsiteX123-247" fmla="*/ 766399 w 2317457"/>
              <a:gd name="connsiteY123-248" fmla="*/ 278936 h 1667695"/>
              <a:gd name="connsiteX124-249" fmla="*/ 791772 w 2317457"/>
              <a:gd name="connsiteY124-250" fmla="*/ 288118 h 1667695"/>
              <a:gd name="connsiteX125-251" fmla="*/ 776210 w 2317457"/>
              <a:gd name="connsiteY125-252" fmla="*/ 330894 h 1667695"/>
              <a:gd name="connsiteX126-253" fmla="*/ 839170 w 2317457"/>
              <a:gd name="connsiteY126-254" fmla="*/ 305271 h 1667695"/>
              <a:gd name="connsiteX127-255" fmla="*/ 791772 w 2317457"/>
              <a:gd name="connsiteY127-256" fmla="*/ 288118 h 1667695"/>
              <a:gd name="connsiteX128-257" fmla="*/ 813168 w 2317457"/>
              <a:gd name="connsiteY128-258" fmla="*/ 229305 h 1667695"/>
              <a:gd name="connsiteX129-259" fmla="*/ 1054150 w 2317457"/>
              <a:gd name="connsiteY129-260" fmla="*/ 23712 h 1667695"/>
              <a:gd name="connsiteX130-261" fmla="*/ 1148877 w 2317457"/>
              <a:gd name="connsiteY130-262" fmla="*/ 2434 h 1667695"/>
              <a:gd name="connsiteX131-263" fmla="*/ 1222249 w 2317457"/>
              <a:gd name="connsiteY131-264" fmla="*/ 906 h 1667695"/>
              <a:gd name="connsiteX0-265" fmla="*/ 1179544 w 2317457"/>
              <a:gd name="connsiteY0-266" fmla="*/ 86443 h 1667695"/>
              <a:gd name="connsiteX1-267" fmla="*/ 1090344 w 2317457"/>
              <a:gd name="connsiteY1-268" fmla="*/ 101913 h 1667695"/>
              <a:gd name="connsiteX2-269" fmla="*/ 858887 w 2317457"/>
              <a:gd name="connsiteY2-270" fmla="*/ 353658 h 1667695"/>
              <a:gd name="connsiteX3-271" fmla="*/ 795927 w 2317457"/>
              <a:gd name="connsiteY3-272" fmla="*/ 379281 h 1667695"/>
              <a:gd name="connsiteX4-273" fmla="*/ 413212 w 2317457"/>
              <a:gd name="connsiteY4-274" fmla="*/ 528728 h 1667695"/>
              <a:gd name="connsiteX5-275" fmla="*/ 364825 w 2317457"/>
              <a:gd name="connsiteY5-276" fmla="*/ 548445 h 1667695"/>
              <a:gd name="connsiteX6-277" fmla="*/ 85933 w 2317457"/>
              <a:gd name="connsiteY6-278" fmla="*/ 751994 h 1667695"/>
              <a:gd name="connsiteX7-279" fmla="*/ 317391 w 2317457"/>
              <a:gd name="connsiteY7-280" fmla="*/ 1075272 h 1667695"/>
              <a:gd name="connsiteX8-281" fmla="*/ 347299 w 2317457"/>
              <a:gd name="connsiteY8-282" fmla="*/ 1105181 h 1667695"/>
              <a:gd name="connsiteX9-283" fmla="*/ 859173 w 2317457"/>
              <a:gd name="connsiteY9-284" fmla="*/ 1226148 h 1667695"/>
              <a:gd name="connsiteX10-285" fmla="*/ 870404 w 2317457"/>
              <a:gd name="connsiteY10-286" fmla="*/ 1222392 h 1667695"/>
              <a:gd name="connsiteX11-287" fmla="*/ 904596 w 2317457"/>
              <a:gd name="connsiteY11-288" fmla="*/ 1198466 h 1667695"/>
              <a:gd name="connsiteX12-289" fmla="*/ 850410 w 2317457"/>
              <a:gd name="connsiteY12-290" fmla="*/ 714276 h 1667695"/>
              <a:gd name="connsiteX13-291" fmla="*/ 591615 w 2317457"/>
              <a:gd name="connsiteY13-292" fmla="*/ 798096 h 1667695"/>
              <a:gd name="connsiteX14-293" fmla="*/ 725823 w 2317457"/>
              <a:gd name="connsiteY14-294" fmla="*/ 1001645 h 1667695"/>
              <a:gd name="connsiteX15-295" fmla="*/ 725823 w 2317457"/>
              <a:gd name="connsiteY15-296" fmla="*/ 1087370 h 1667695"/>
              <a:gd name="connsiteX16-297" fmla="*/ 494175 w 2317457"/>
              <a:gd name="connsiteY16-298" fmla="*/ 857817 h 1667695"/>
              <a:gd name="connsiteX17-299" fmla="*/ 682484 w 2317457"/>
              <a:gd name="connsiteY17-300" fmla="*/ 622645 h 1667695"/>
              <a:gd name="connsiteX18-301" fmla="*/ 990808 w 2317457"/>
              <a:gd name="connsiteY18-302" fmla="*/ 714847 h 1667695"/>
              <a:gd name="connsiteX19-303" fmla="*/ 956151 w 2317457"/>
              <a:gd name="connsiteY19-304" fmla="*/ 1269409 h 1667695"/>
              <a:gd name="connsiteX20-305" fmla="*/ 937493 w 2317457"/>
              <a:gd name="connsiteY20-306" fmla="*/ 1281763 h 1667695"/>
              <a:gd name="connsiteX21-307" fmla="*/ 963456 w 2317457"/>
              <a:gd name="connsiteY21-308" fmla="*/ 1332462 h 1667695"/>
              <a:gd name="connsiteX22-309" fmla="*/ 1489251 w 2317457"/>
              <a:gd name="connsiteY22-310" fmla="*/ 1578383 h 1667695"/>
              <a:gd name="connsiteX23-311" fmla="*/ 2071196 w 2317457"/>
              <a:gd name="connsiteY23-312" fmla="*/ 1515335 h 1667695"/>
              <a:gd name="connsiteX24-313" fmla="*/ 2150984 w 2317457"/>
              <a:gd name="connsiteY24-314" fmla="*/ 1534236 h 1667695"/>
              <a:gd name="connsiteX25-315" fmla="*/ 2153406 w 2317457"/>
              <a:gd name="connsiteY25-316" fmla="*/ 1533604 h 1667695"/>
              <a:gd name="connsiteX26-317" fmla="*/ 2110580 w 2317457"/>
              <a:gd name="connsiteY26-318" fmla="*/ 1497040 h 1667695"/>
              <a:gd name="connsiteX27-319" fmla="*/ 1968359 w 2317457"/>
              <a:gd name="connsiteY27-320" fmla="*/ 1468846 h 1667695"/>
              <a:gd name="connsiteX28-321" fmla="*/ 1664988 w 2317457"/>
              <a:gd name="connsiteY28-322" fmla="*/ 1488943 h 1667695"/>
              <a:gd name="connsiteX29-323" fmla="*/ 1428482 w 2317457"/>
              <a:gd name="connsiteY29-324" fmla="*/ 1419792 h 1667695"/>
              <a:gd name="connsiteX30-325" fmla="*/ 1375480 w 2317457"/>
              <a:gd name="connsiteY30-326" fmla="*/ 1272237 h 1667695"/>
              <a:gd name="connsiteX31-327" fmla="*/ 1385123 w 2317457"/>
              <a:gd name="connsiteY31-328" fmla="*/ 1241197 h 1667695"/>
              <a:gd name="connsiteX32-329" fmla="*/ 1385265 w 2317457"/>
              <a:gd name="connsiteY32-330" fmla="*/ 1239695 h 1667695"/>
              <a:gd name="connsiteX33-331" fmla="*/ 1387040 w 2317457"/>
              <a:gd name="connsiteY33-332" fmla="*/ 1235026 h 1667695"/>
              <a:gd name="connsiteX34-333" fmla="*/ 1391811 w 2317457"/>
              <a:gd name="connsiteY34-334" fmla="*/ 1219671 h 1667695"/>
              <a:gd name="connsiteX35-335" fmla="*/ 1393868 w 2317457"/>
              <a:gd name="connsiteY35-336" fmla="*/ 1217072 h 1667695"/>
              <a:gd name="connsiteX36-337" fmla="*/ 1398198 w 2317457"/>
              <a:gd name="connsiteY36-338" fmla="*/ 1205685 h 1667695"/>
              <a:gd name="connsiteX37-339" fmla="*/ 1586311 w 2317457"/>
              <a:gd name="connsiteY37-340" fmla="*/ 1111468 h 1667695"/>
              <a:gd name="connsiteX38-341" fmla="*/ 1735486 w 2317457"/>
              <a:gd name="connsiteY38-342" fmla="*/ 1137547 h 1667695"/>
              <a:gd name="connsiteX39-343" fmla="*/ 1755729 w 2317457"/>
              <a:gd name="connsiteY39-344" fmla="*/ 1139556 h 1667695"/>
              <a:gd name="connsiteX40-345" fmla="*/ 1736938 w 2317457"/>
              <a:gd name="connsiteY40-346" fmla="*/ 1116242 h 1667695"/>
              <a:gd name="connsiteX41-347" fmla="*/ 1692324 w 2317457"/>
              <a:gd name="connsiteY41-348" fmla="*/ 976689 h 1667695"/>
              <a:gd name="connsiteX42-349" fmla="*/ 1830437 w 2317457"/>
              <a:gd name="connsiteY42-350" fmla="*/ 760091 h 1667695"/>
              <a:gd name="connsiteX43-351" fmla="*/ 1891207 w 2317457"/>
              <a:gd name="connsiteY43-352" fmla="*/ 745029 h 1667695"/>
              <a:gd name="connsiteX44-353" fmla="*/ 2048083 w 2317457"/>
              <a:gd name="connsiteY44-354" fmla="*/ 821432 h 1667695"/>
              <a:gd name="connsiteX45-355" fmla="*/ 2041892 w 2317457"/>
              <a:gd name="connsiteY45-356" fmla="*/ 1032696 h 1667695"/>
              <a:gd name="connsiteX46-357" fmla="*/ 1981313 w 2317457"/>
              <a:gd name="connsiteY46-358" fmla="*/ 972117 h 1667695"/>
              <a:gd name="connsiteX47-359" fmla="*/ 1970835 w 2317457"/>
              <a:gd name="connsiteY47-360" fmla="*/ 860770 h 1667695"/>
              <a:gd name="connsiteX48-361" fmla="*/ 1839105 w 2317457"/>
              <a:gd name="connsiteY48-362" fmla="*/ 852674 h 1667695"/>
              <a:gd name="connsiteX49-363" fmla="*/ 1850027 w 2317457"/>
              <a:gd name="connsiteY49-364" fmla="*/ 1119207 h 1667695"/>
              <a:gd name="connsiteX50-365" fmla="*/ 1868974 w 2317457"/>
              <a:gd name="connsiteY50-366" fmla="*/ 1134764 h 1667695"/>
              <a:gd name="connsiteX51-367" fmla="*/ 1869585 w 2317457"/>
              <a:gd name="connsiteY51-368" fmla="*/ 1134804 h 1667695"/>
              <a:gd name="connsiteX52-369" fmla="*/ 1941594 w 2317457"/>
              <a:gd name="connsiteY52-370" fmla="*/ 1170046 h 1667695"/>
              <a:gd name="connsiteX53-371" fmla="*/ 2205151 w 2317457"/>
              <a:gd name="connsiteY53-372" fmla="*/ 1071748 h 1667695"/>
              <a:gd name="connsiteX54-373" fmla="*/ 2185624 w 2317457"/>
              <a:gd name="connsiteY54-374" fmla="*/ 811811 h 1667695"/>
              <a:gd name="connsiteX55-375" fmla="*/ 2185624 w 2317457"/>
              <a:gd name="connsiteY55-376" fmla="*/ 768568 h 1667695"/>
              <a:gd name="connsiteX56-377" fmla="*/ 2180195 w 2317457"/>
              <a:gd name="connsiteY56-378" fmla="*/ 565304 h 1667695"/>
              <a:gd name="connsiteX57-379" fmla="*/ 1993029 w 2317457"/>
              <a:gd name="connsiteY57-380" fmla="*/ 483484 h 1667695"/>
              <a:gd name="connsiteX58-381" fmla="*/ 1951690 w 2317457"/>
              <a:gd name="connsiteY58-382" fmla="*/ 429192 h 1667695"/>
              <a:gd name="connsiteX59-383" fmla="*/ 1804529 w 2317457"/>
              <a:gd name="connsiteY59-384" fmla="*/ 175255 h 1667695"/>
              <a:gd name="connsiteX60-385" fmla="*/ 1571129 w 2317457"/>
              <a:gd name="connsiteY60-386" fmla="*/ 185422 h 1667695"/>
              <a:gd name="connsiteX61-387" fmla="*/ 1525224 w 2317457"/>
              <a:gd name="connsiteY61-388" fmla="*/ 214586 h 1667695"/>
              <a:gd name="connsiteX62-389" fmla="*/ 1525601 w 2317457"/>
              <a:gd name="connsiteY62-390" fmla="*/ 215320 h 1667695"/>
              <a:gd name="connsiteX63-391" fmla="*/ 1534971 w 2317457"/>
              <a:gd name="connsiteY63-392" fmla="*/ 388044 h 1667695"/>
              <a:gd name="connsiteX64-393" fmla="*/ 1302942 w 2317457"/>
              <a:gd name="connsiteY64-394" fmla="*/ 571209 h 1667695"/>
              <a:gd name="connsiteX65-395" fmla="*/ 1078914 w 2317457"/>
              <a:gd name="connsiteY65-396" fmla="*/ 415190 h 1667695"/>
              <a:gd name="connsiteX66-397" fmla="*/ 1161687 w 2317457"/>
              <a:gd name="connsiteY66-398" fmla="*/ 392330 h 1667695"/>
              <a:gd name="connsiteX67-399" fmla="*/ 1377523 w 2317457"/>
              <a:gd name="connsiteY67-400" fmla="*/ 468720 h 1667695"/>
              <a:gd name="connsiteX68-401" fmla="*/ 1419909 w 2317457"/>
              <a:gd name="connsiteY68-402" fmla="*/ 192019 h 1667695"/>
              <a:gd name="connsiteX69-403" fmla="*/ 1179544 w 2317457"/>
              <a:gd name="connsiteY69-404" fmla="*/ 86443 h 1667695"/>
              <a:gd name="connsiteX70-405" fmla="*/ 1222249 w 2317457"/>
              <a:gd name="connsiteY70-406" fmla="*/ 906 h 1667695"/>
              <a:gd name="connsiteX71-407" fmla="*/ 1425434 w 2317457"/>
              <a:gd name="connsiteY71-408" fmla="*/ 74671 h 1667695"/>
              <a:gd name="connsiteX72-409" fmla="*/ 1485853 w 2317457"/>
              <a:gd name="connsiteY72-410" fmla="*/ 137954 h 1667695"/>
              <a:gd name="connsiteX73-411" fmla="*/ 1486784 w 2317457"/>
              <a:gd name="connsiteY73-412" fmla="*/ 139765 h 1667695"/>
              <a:gd name="connsiteX74-413" fmla="*/ 1534852 w 2317457"/>
              <a:gd name="connsiteY74-414" fmla="*/ 109167 h 1667695"/>
              <a:gd name="connsiteX75-415" fmla="*/ 1848820 w 2317457"/>
              <a:gd name="connsiteY75-416" fmla="*/ 101532 h 1667695"/>
              <a:gd name="connsiteX76-417" fmla="*/ 2035178 w 2317457"/>
              <a:gd name="connsiteY76-418" fmla="*/ 343223 h 1667695"/>
              <a:gd name="connsiteX77-419" fmla="*/ 2034679 w 2317457"/>
              <a:gd name="connsiteY77-420" fmla="*/ 403118 h 1667695"/>
              <a:gd name="connsiteX78-421" fmla="*/ 1992934 w 2317457"/>
              <a:gd name="connsiteY78-422" fmla="*/ 397569 h 1667695"/>
              <a:gd name="connsiteX79-423" fmla="*/ 2034272 w 2317457"/>
              <a:gd name="connsiteY79-424" fmla="*/ 451861 h 1667695"/>
              <a:gd name="connsiteX80-425" fmla="*/ 2034679 w 2317457"/>
              <a:gd name="connsiteY80-426" fmla="*/ 403118 h 1667695"/>
              <a:gd name="connsiteX81-427" fmla="*/ 2067810 w 2317457"/>
              <a:gd name="connsiteY81-428" fmla="*/ 407521 h 1667695"/>
              <a:gd name="connsiteX82-429" fmla="*/ 2255252 w 2317457"/>
              <a:gd name="connsiteY82-430" fmla="*/ 522727 h 1667695"/>
              <a:gd name="connsiteX83-431" fmla="*/ 2290721 w 2317457"/>
              <a:gd name="connsiteY83-432" fmla="*/ 741460 h 1667695"/>
              <a:gd name="connsiteX84-433" fmla="*/ 2269534 w 2317457"/>
              <a:gd name="connsiteY84-434" fmla="*/ 789194 h 1667695"/>
              <a:gd name="connsiteX85-435" fmla="*/ 2259538 w 2317457"/>
              <a:gd name="connsiteY85-436" fmla="*/ 768472 h 1667695"/>
              <a:gd name="connsiteX86-437" fmla="*/ 2259538 w 2317457"/>
              <a:gd name="connsiteY86-438" fmla="*/ 811716 h 1667695"/>
              <a:gd name="connsiteX87-439" fmla="*/ 2269534 w 2317457"/>
              <a:gd name="connsiteY87-440" fmla="*/ 789194 h 1667695"/>
              <a:gd name="connsiteX88-441" fmla="*/ 2303964 w 2317457"/>
              <a:gd name="connsiteY88-442" fmla="*/ 860567 h 1667695"/>
              <a:gd name="connsiteX89-443" fmla="*/ 2254109 w 2317457"/>
              <a:gd name="connsiteY89-444" fmla="*/ 1154711 h 1667695"/>
              <a:gd name="connsiteX90-445" fmla="*/ 1889069 w 2317457"/>
              <a:gd name="connsiteY90-446" fmla="*/ 1240539 h 1667695"/>
              <a:gd name="connsiteX91-447" fmla="*/ 1864047 w 2317457"/>
              <a:gd name="connsiteY91-448" fmla="*/ 1227494 h 1667695"/>
              <a:gd name="connsiteX92-449" fmla="*/ 1857505 w 2317457"/>
              <a:gd name="connsiteY92-450" fmla="*/ 1227975 h 1667695"/>
              <a:gd name="connsiteX93-451" fmla="*/ 1842230 w 2317457"/>
              <a:gd name="connsiteY93-452" fmla="*/ 1221666 h 1667695"/>
              <a:gd name="connsiteX94-453" fmla="*/ 1812583 w 2317457"/>
              <a:gd name="connsiteY94-454" fmla="*/ 1226321 h 1667695"/>
              <a:gd name="connsiteX95-455" fmla="*/ 1645366 w 2317457"/>
              <a:gd name="connsiteY95-456" fmla="*/ 1205479 h 1667695"/>
              <a:gd name="connsiteX96-457" fmla="*/ 1467344 w 2317457"/>
              <a:gd name="connsiteY96-458" fmla="*/ 1278346 h 1667695"/>
              <a:gd name="connsiteX97-459" fmla="*/ 1459868 w 2317457"/>
              <a:gd name="connsiteY97-460" fmla="*/ 1297254 h 1667695"/>
              <a:gd name="connsiteX98-461" fmla="*/ 1464010 w 2317457"/>
              <a:gd name="connsiteY98-462" fmla="*/ 1320184 h 1667695"/>
              <a:gd name="connsiteX99-463" fmla="*/ 1498491 w 2317457"/>
              <a:gd name="connsiteY99-464" fmla="*/ 1368166 h 1667695"/>
              <a:gd name="connsiteX100-465" fmla="*/ 1626030 w 2317457"/>
              <a:gd name="connsiteY100-466" fmla="*/ 1403885 h 1667695"/>
              <a:gd name="connsiteX101-467" fmla="*/ 1909495 w 2317457"/>
              <a:gd name="connsiteY101-468" fmla="*/ 1385978 h 1667695"/>
              <a:gd name="connsiteX102-469" fmla="*/ 2165527 w 2317457"/>
              <a:gd name="connsiteY102-470" fmla="*/ 1428459 h 1667695"/>
              <a:gd name="connsiteX103-471" fmla="*/ 2264015 w 2317457"/>
              <a:gd name="connsiteY103-472" fmla="*/ 1612387 h 1667695"/>
              <a:gd name="connsiteX104-473" fmla="*/ 2199531 w 2317457"/>
              <a:gd name="connsiteY104-474" fmla="*/ 1649439 h 1667695"/>
              <a:gd name="connsiteX105-475" fmla="*/ 1365617 w 2317457"/>
              <a:gd name="connsiteY105-476" fmla="*/ 1666108 h 1667695"/>
              <a:gd name="connsiteX106-477" fmla="*/ 877833 w 2317457"/>
              <a:gd name="connsiteY106-478" fmla="*/ 1352835 h 1667695"/>
              <a:gd name="connsiteX107-479" fmla="*/ 863697 w 2317457"/>
              <a:gd name="connsiteY107-480" fmla="*/ 1323958 h 1667695"/>
              <a:gd name="connsiteX108-481" fmla="*/ 862453 w 2317457"/>
              <a:gd name="connsiteY108-482" fmla="*/ 1324288 h 1667695"/>
              <a:gd name="connsiteX109-483" fmla="*/ 856964 w 2317457"/>
              <a:gd name="connsiteY109-484" fmla="*/ 1323395 h 1667695"/>
              <a:gd name="connsiteX110-485" fmla="*/ 819286 w 2317457"/>
              <a:gd name="connsiteY110-486" fmla="*/ 1342539 h 1667695"/>
              <a:gd name="connsiteX111-487" fmla="*/ 302060 w 2317457"/>
              <a:gd name="connsiteY111-488" fmla="*/ 1219396 h 1667695"/>
              <a:gd name="connsiteX112-489" fmla="*/ 274269 w 2317457"/>
              <a:gd name="connsiteY112-490" fmla="*/ 1151583 h 1667695"/>
              <a:gd name="connsiteX113-491" fmla="*/ 294531 w 2317457"/>
              <a:gd name="connsiteY113-492" fmla="*/ 1157949 h 1667695"/>
              <a:gd name="connsiteX114-493" fmla="*/ 264622 w 2317457"/>
              <a:gd name="connsiteY114-494" fmla="*/ 1128041 h 1667695"/>
              <a:gd name="connsiteX115-495" fmla="*/ 274269 w 2317457"/>
              <a:gd name="connsiteY115-496" fmla="*/ 1151583 h 1667695"/>
              <a:gd name="connsiteX116-497" fmla="*/ 226038 w 2317457"/>
              <a:gd name="connsiteY116-498" fmla="*/ 1136428 h 1667695"/>
              <a:gd name="connsiteX117-499" fmla="*/ 2685 w 2317457"/>
              <a:gd name="connsiteY117-500" fmla="*/ 724657 h 1667695"/>
              <a:gd name="connsiteX118-501" fmla="*/ 319621 w 2317457"/>
              <a:gd name="connsiteY118-502" fmla="*/ 453967 h 1667695"/>
              <a:gd name="connsiteX119-503" fmla="*/ 353812 w 2317457"/>
              <a:gd name="connsiteY119-504" fmla="*/ 459912 h 1667695"/>
              <a:gd name="connsiteX120-505" fmla="*/ 353812 w 2317457"/>
              <a:gd name="connsiteY120-506" fmla="*/ 459912 h 1667695"/>
              <a:gd name="connsiteX121-507" fmla="*/ 377968 w 2317457"/>
              <a:gd name="connsiteY121-508" fmla="*/ 417901 h 1667695"/>
              <a:gd name="connsiteX122-509" fmla="*/ 766399 w 2317457"/>
              <a:gd name="connsiteY122-510" fmla="*/ 278936 h 1667695"/>
              <a:gd name="connsiteX123-511" fmla="*/ 791772 w 2317457"/>
              <a:gd name="connsiteY123-512" fmla="*/ 288118 h 1667695"/>
              <a:gd name="connsiteX124-513" fmla="*/ 776210 w 2317457"/>
              <a:gd name="connsiteY124-514" fmla="*/ 330894 h 1667695"/>
              <a:gd name="connsiteX125-515" fmla="*/ 839170 w 2317457"/>
              <a:gd name="connsiteY125-516" fmla="*/ 305271 h 1667695"/>
              <a:gd name="connsiteX126-517" fmla="*/ 791772 w 2317457"/>
              <a:gd name="connsiteY126-518" fmla="*/ 288118 h 1667695"/>
              <a:gd name="connsiteX127-519" fmla="*/ 813168 w 2317457"/>
              <a:gd name="connsiteY127-520" fmla="*/ 229305 h 1667695"/>
              <a:gd name="connsiteX128-521" fmla="*/ 1054150 w 2317457"/>
              <a:gd name="connsiteY128-522" fmla="*/ 23712 h 1667695"/>
              <a:gd name="connsiteX129-523" fmla="*/ 1148877 w 2317457"/>
              <a:gd name="connsiteY129-524" fmla="*/ 2434 h 1667695"/>
              <a:gd name="connsiteX130-525" fmla="*/ 1222249 w 2317457"/>
              <a:gd name="connsiteY130-526" fmla="*/ 906 h 1667695"/>
              <a:gd name="connsiteX0-527" fmla="*/ 1179544 w 2317457"/>
              <a:gd name="connsiteY0-528" fmla="*/ 86443 h 1667695"/>
              <a:gd name="connsiteX1-529" fmla="*/ 1090344 w 2317457"/>
              <a:gd name="connsiteY1-530" fmla="*/ 101913 h 1667695"/>
              <a:gd name="connsiteX2-531" fmla="*/ 858887 w 2317457"/>
              <a:gd name="connsiteY2-532" fmla="*/ 353658 h 1667695"/>
              <a:gd name="connsiteX3-533" fmla="*/ 795927 w 2317457"/>
              <a:gd name="connsiteY3-534" fmla="*/ 379281 h 1667695"/>
              <a:gd name="connsiteX4-535" fmla="*/ 413212 w 2317457"/>
              <a:gd name="connsiteY4-536" fmla="*/ 528728 h 1667695"/>
              <a:gd name="connsiteX5-537" fmla="*/ 364825 w 2317457"/>
              <a:gd name="connsiteY5-538" fmla="*/ 548445 h 1667695"/>
              <a:gd name="connsiteX6-539" fmla="*/ 85933 w 2317457"/>
              <a:gd name="connsiteY6-540" fmla="*/ 751994 h 1667695"/>
              <a:gd name="connsiteX7-541" fmla="*/ 317391 w 2317457"/>
              <a:gd name="connsiteY7-542" fmla="*/ 1075272 h 1667695"/>
              <a:gd name="connsiteX8-543" fmla="*/ 347299 w 2317457"/>
              <a:gd name="connsiteY8-544" fmla="*/ 1105181 h 1667695"/>
              <a:gd name="connsiteX9-545" fmla="*/ 859173 w 2317457"/>
              <a:gd name="connsiteY9-546" fmla="*/ 1226148 h 1667695"/>
              <a:gd name="connsiteX10-547" fmla="*/ 870404 w 2317457"/>
              <a:gd name="connsiteY10-548" fmla="*/ 1222392 h 1667695"/>
              <a:gd name="connsiteX11-549" fmla="*/ 904596 w 2317457"/>
              <a:gd name="connsiteY11-550" fmla="*/ 1198466 h 1667695"/>
              <a:gd name="connsiteX12-551" fmla="*/ 850410 w 2317457"/>
              <a:gd name="connsiteY12-552" fmla="*/ 714276 h 1667695"/>
              <a:gd name="connsiteX13-553" fmla="*/ 591615 w 2317457"/>
              <a:gd name="connsiteY13-554" fmla="*/ 798096 h 1667695"/>
              <a:gd name="connsiteX14-555" fmla="*/ 725823 w 2317457"/>
              <a:gd name="connsiteY14-556" fmla="*/ 1001645 h 1667695"/>
              <a:gd name="connsiteX15-557" fmla="*/ 725823 w 2317457"/>
              <a:gd name="connsiteY15-558" fmla="*/ 1087370 h 1667695"/>
              <a:gd name="connsiteX16-559" fmla="*/ 494175 w 2317457"/>
              <a:gd name="connsiteY16-560" fmla="*/ 857817 h 1667695"/>
              <a:gd name="connsiteX17-561" fmla="*/ 682484 w 2317457"/>
              <a:gd name="connsiteY17-562" fmla="*/ 622645 h 1667695"/>
              <a:gd name="connsiteX18-563" fmla="*/ 990808 w 2317457"/>
              <a:gd name="connsiteY18-564" fmla="*/ 714847 h 1667695"/>
              <a:gd name="connsiteX19-565" fmla="*/ 956151 w 2317457"/>
              <a:gd name="connsiteY19-566" fmla="*/ 1269409 h 1667695"/>
              <a:gd name="connsiteX20-567" fmla="*/ 937493 w 2317457"/>
              <a:gd name="connsiteY20-568" fmla="*/ 1281763 h 1667695"/>
              <a:gd name="connsiteX21-569" fmla="*/ 963456 w 2317457"/>
              <a:gd name="connsiteY21-570" fmla="*/ 1332462 h 1667695"/>
              <a:gd name="connsiteX22-571" fmla="*/ 1489251 w 2317457"/>
              <a:gd name="connsiteY22-572" fmla="*/ 1578383 h 1667695"/>
              <a:gd name="connsiteX23-573" fmla="*/ 2071196 w 2317457"/>
              <a:gd name="connsiteY23-574" fmla="*/ 1515335 h 1667695"/>
              <a:gd name="connsiteX24-575" fmla="*/ 2150984 w 2317457"/>
              <a:gd name="connsiteY24-576" fmla="*/ 1534236 h 1667695"/>
              <a:gd name="connsiteX25-577" fmla="*/ 2153406 w 2317457"/>
              <a:gd name="connsiteY25-578" fmla="*/ 1533604 h 1667695"/>
              <a:gd name="connsiteX26-579" fmla="*/ 2110580 w 2317457"/>
              <a:gd name="connsiteY26-580" fmla="*/ 1497040 h 1667695"/>
              <a:gd name="connsiteX27-581" fmla="*/ 1968359 w 2317457"/>
              <a:gd name="connsiteY27-582" fmla="*/ 1468846 h 1667695"/>
              <a:gd name="connsiteX28-583" fmla="*/ 1664988 w 2317457"/>
              <a:gd name="connsiteY28-584" fmla="*/ 1488943 h 1667695"/>
              <a:gd name="connsiteX29-585" fmla="*/ 1428482 w 2317457"/>
              <a:gd name="connsiteY29-586" fmla="*/ 1419792 h 1667695"/>
              <a:gd name="connsiteX30-587" fmla="*/ 1375480 w 2317457"/>
              <a:gd name="connsiteY30-588" fmla="*/ 1272237 h 1667695"/>
              <a:gd name="connsiteX31-589" fmla="*/ 1385123 w 2317457"/>
              <a:gd name="connsiteY31-590" fmla="*/ 1241197 h 1667695"/>
              <a:gd name="connsiteX32-591" fmla="*/ 1385265 w 2317457"/>
              <a:gd name="connsiteY32-592" fmla="*/ 1239695 h 1667695"/>
              <a:gd name="connsiteX33-593" fmla="*/ 1387040 w 2317457"/>
              <a:gd name="connsiteY33-594" fmla="*/ 1235026 h 1667695"/>
              <a:gd name="connsiteX34-595" fmla="*/ 1391811 w 2317457"/>
              <a:gd name="connsiteY34-596" fmla="*/ 1219671 h 1667695"/>
              <a:gd name="connsiteX35-597" fmla="*/ 1393868 w 2317457"/>
              <a:gd name="connsiteY35-598" fmla="*/ 1217072 h 1667695"/>
              <a:gd name="connsiteX36-599" fmla="*/ 1398198 w 2317457"/>
              <a:gd name="connsiteY36-600" fmla="*/ 1205685 h 1667695"/>
              <a:gd name="connsiteX37-601" fmla="*/ 1586311 w 2317457"/>
              <a:gd name="connsiteY37-602" fmla="*/ 1111468 h 1667695"/>
              <a:gd name="connsiteX38-603" fmla="*/ 1735486 w 2317457"/>
              <a:gd name="connsiteY38-604" fmla="*/ 1137547 h 1667695"/>
              <a:gd name="connsiteX39-605" fmla="*/ 1755729 w 2317457"/>
              <a:gd name="connsiteY39-606" fmla="*/ 1139556 h 1667695"/>
              <a:gd name="connsiteX40-607" fmla="*/ 1736938 w 2317457"/>
              <a:gd name="connsiteY40-608" fmla="*/ 1116242 h 1667695"/>
              <a:gd name="connsiteX41-609" fmla="*/ 1692324 w 2317457"/>
              <a:gd name="connsiteY41-610" fmla="*/ 976689 h 1667695"/>
              <a:gd name="connsiteX42-611" fmla="*/ 1830437 w 2317457"/>
              <a:gd name="connsiteY42-612" fmla="*/ 760091 h 1667695"/>
              <a:gd name="connsiteX43-613" fmla="*/ 1891207 w 2317457"/>
              <a:gd name="connsiteY43-614" fmla="*/ 745029 h 1667695"/>
              <a:gd name="connsiteX44-615" fmla="*/ 2048083 w 2317457"/>
              <a:gd name="connsiteY44-616" fmla="*/ 821432 h 1667695"/>
              <a:gd name="connsiteX45-617" fmla="*/ 2041892 w 2317457"/>
              <a:gd name="connsiteY45-618" fmla="*/ 1032696 h 1667695"/>
              <a:gd name="connsiteX46-619" fmla="*/ 1981313 w 2317457"/>
              <a:gd name="connsiteY46-620" fmla="*/ 972117 h 1667695"/>
              <a:gd name="connsiteX47-621" fmla="*/ 1970835 w 2317457"/>
              <a:gd name="connsiteY47-622" fmla="*/ 860770 h 1667695"/>
              <a:gd name="connsiteX48-623" fmla="*/ 1839105 w 2317457"/>
              <a:gd name="connsiteY48-624" fmla="*/ 852674 h 1667695"/>
              <a:gd name="connsiteX49-625" fmla="*/ 1850027 w 2317457"/>
              <a:gd name="connsiteY49-626" fmla="*/ 1119207 h 1667695"/>
              <a:gd name="connsiteX50-627" fmla="*/ 1868974 w 2317457"/>
              <a:gd name="connsiteY50-628" fmla="*/ 1134764 h 1667695"/>
              <a:gd name="connsiteX51-629" fmla="*/ 1869585 w 2317457"/>
              <a:gd name="connsiteY51-630" fmla="*/ 1134804 h 1667695"/>
              <a:gd name="connsiteX52-631" fmla="*/ 1941594 w 2317457"/>
              <a:gd name="connsiteY52-632" fmla="*/ 1170046 h 1667695"/>
              <a:gd name="connsiteX53-633" fmla="*/ 2205151 w 2317457"/>
              <a:gd name="connsiteY53-634" fmla="*/ 1071748 h 1667695"/>
              <a:gd name="connsiteX54-635" fmla="*/ 2185624 w 2317457"/>
              <a:gd name="connsiteY54-636" fmla="*/ 811811 h 1667695"/>
              <a:gd name="connsiteX55-637" fmla="*/ 2185624 w 2317457"/>
              <a:gd name="connsiteY55-638" fmla="*/ 768568 h 1667695"/>
              <a:gd name="connsiteX56-639" fmla="*/ 2180195 w 2317457"/>
              <a:gd name="connsiteY56-640" fmla="*/ 565304 h 1667695"/>
              <a:gd name="connsiteX57-641" fmla="*/ 1993029 w 2317457"/>
              <a:gd name="connsiteY57-642" fmla="*/ 483484 h 1667695"/>
              <a:gd name="connsiteX58-643" fmla="*/ 1951690 w 2317457"/>
              <a:gd name="connsiteY58-644" fmla="*/ 429192 h 1667695"/>
              <a:gd name="connsiteX59-645" fmla="*/ 1804529 w 2317457"/>
              <a:gd name="connsiteY59-646" fmla="*/ 175255 h 1667695"/>
              <a:gd name="connsiteX60-647" fmla="*/ 1571129 w 2317457"/>
              <a:gd name="connsiteY60-648" fmla="*/ 185422 h 1667695"/>
              <a:gd name="connsiteX61-649" fmla="*/ 1525224 w 2317457"/>
              <a:gd name="connsiteY61-650" fmla="*/ 214586 h 1667695"/>
              <a:gd name="connsiteX62-651" fmla="*/ 1525601 w 2317457"/>
              <a:gd name="connsiteY62-652" fmla="*/ 215320 h 1667695"/>
              <a:gd name="connsiteX63-653" fmla="*/ 1534971 w 2317457"/>
              <a:gd name="connsiteY63-654" fmla="*/ 388044 h 1667695"/>
              <a:gd name="connsiteX64-655" fmla="*/ 1302942 w 2317457"/>
              <a:gd name="connsiteY64-656" fmla="*/ 571209 h 1667695"/>
              <a:gd name="connsiteX65-657" fmla="*/ 1078914 w 2317457"/>
              <a:gd name="connsiteY65-658" fmla="*/ 415190 h 1667695"/>
              <a:gd name="connsiteX66-659" fmla="*/ 1161687 w 2317457"/>
              <a:gd name="connsiteY66-660" fmla="*/ 392330 h 1667695"/>
              <a:gd name="connsiteX67-661" fmla="*/ 1377523 w 2317457"/>
              <a:gd name="connsiteY67-662" fmla="*/ 468720 h 1667695"/>
              <a:gd name="connsiteX68-663" fmla="*/ 1419909 w 2317457"/>
              <a:gd name="connsiteY68-664" fmla="*/ 192019 h 1667695"/>
              <a:gd name="connsiteX69-665" fmla="*/ 1179544 w 2317457"/>
              <a:gd name="connsiteY69-666" fmla="*/ 86443 h 1667695"/>
              <a:gd name="connsiteX70-667" fmla="*/ 1222249 w 2317457"/>
              <a:gd name="connsiteY70-668" fmla="*/ 906 h 1667695"/>
              <a:gd name="connsiteX71-669" fmla="*/ 1425434 w 2317457"/>
              <a:gd name="connsiteY71-670" fmla="*/ 74671 h 1667695"/>
              <a:gd name="connsiteX72-671" fmla="*/ 1485853 w 2317457"/>
              <a:gd name="connsiteY72-672" fmla="*/ 137954 h 1667695"/>
              <a:gd name="connsiteX73-673" fmla="*/ 1486784 w 2317457"/>
              <a:gd name="connsiteY73-674" fmla="*/ 139765 h 1667695"/>
              <a:gd name="connsiteX74-675" fmla="*/ 1534852 w 2317457"/>
              <a:gd name="connsiteY74-676" fmla="*/ 109167 h 1667695"/>
              <a:gd name="connsiteX75-677" fmla="*/ 1848820 w 2317457"/>
              <a:gd name="connsiteY75-678" fmla="*/ 101532 h 1667695"/>
              <a:gd name="connsiteX76-679" fmla="*/ 2035178 w 2317457"/>
              <a:gd name="connsiteY76-680" fmla="*/ 343223 h 1667695"/>
              <a:gd name="connsiteX77-681" fmla="*/ 2034679 w 2317457"/>
              <a:gd name="connsiteY77-682" fmla="*/ 403118 h 1667695"/>
              <a:gd name="connsiteX78-683" fmla="*/ 1992934 w 2317457"/>
              <a:gd name="connsiteY78-684" fmla="*/ 397569 h 1667695"/>
              <a:gd name="connsiteX79-685" fmla="*/ 2034272 w 2317457"/>
              <a:gd name="connsiteY79-686" fmla="*/ 451861 h 1667695"/>
              <a:gd name="connsiteX80-687" fmla="*/ 2034679 w 2317457"/>
              <a:gd name="connsiteY80-688" fmla="*/ 403118 h 1667695"/>
              <a:gd name="connsiteX81-689" fmla="*/ 2067810 w 2317457"/>
              <a:gd name="connsiteY81-690" fmla="*/ 407521 h 1667695"/>
              <a:gd name="connsiteX82-691" fmla="*/ 2255252 w 2317457"/>
              <a:gd name="connsiteY82-692" fmla="*/ 522727 h 1667695"/>
              <a:gd name="connsiteX83-693" fmla="*/ 2290721 w 2317457"/>
              <a:gd name="connsiteY83-694" fmla="*/ 741460 h 1667695"/>
              <a:gd name="connsiteX84-695" fmla="*/ 2269534 w 2317457"/>
              <a:gd name="connsiteY84-696" fmla="*/ 789194 h 1667695"/>
              <a:gd name="connsiteX85-697" fmla="*/ 2259538 w 2317457"/>
              <a:gd name="connsiteY85-698" fmla="*/ 768472 h 1667695"/>
              <a:gd name="connsiteX86-699" fmla="*/ 2259538 w 2317457"/>
              <a:gd name="connsiteY86-700" fmla="*/ 811716 h 1667695"/>
              <a:gd name="connsiteX87-701" fmla="*/ 2269534 w 2317457"/>
              <a:gd name="connsiteY87-702" fmla="*/ 789194 h 1667695"/>
              <a:gd name="connsiteX88-703" fmla="*/ 2303964 w 2317457"/>
              <a:gd name="connsiteY88-704" fmla="*/ 860567 h 1667695"/>
              <a:gd name="connsiteX89-705" fmla="*/ 2254109 w 2317457"/>
              <a:gd name="connsiteY89-706" fmla="*/ 1154711 h 1667695"/>
              <a:gd name="connsiteX90-707" fmla="*/ 1889069 w 2317457"/>
              <a:gd name="connsiteY90-708" fmla="*/ 1240539 h 1667695"/>
              <a:gd name="connsiteX91-709" fmla="*/ 1864047 w 2317457"/>
              <a:gd name="connsiteY91-710" fmla="*/ 1227494 h 1667695"/>
              <a:gd name="connsiteX92-711" fmla="*/ 1857505 w 2317457"/>
              <a:gd name="connsiteY92-712" fmla="*/ 1227975 h 1667695"/>
              <a:gd name="connsiteX93-713" fmla="*/ 1842230 w 2317457"/>
              <a:gd name="connsiteY93-714" fmla="*/ 1221666 h 1667695"/>
              <a:gd name="connsiteX94-715" fmla="*/ 1812583 w 2317457"/>
              <a:gd name="connsiteY94-716" fmla="*/ 1226321 h 1667695"/>
              <a:gd name="connsiteX95-717" fmla="*/ 1645366 w 2317457"/>
              <a:gd name="connsiteY95-718" fmla="*/ 1205479 h 1667695"/>
              <a:gd name="connsiteX96-719" fmla="*/ 1467344 w 2317457"/>
              <a:gd name="connsiteY96-720" fmla="*/ 1278346 h 1667695"/>
              <a:gd name="connsiteX97-721" fmla="*/ 1459868 w 2317457"/>
              <a:gd name="connsiteY97-722" fmla="*/ 1297254 h 1667695"/>
              <a:gd name="connsiteX98-723" fmla="*/ 1464010 w 2317457"/>
              <a:gd name="connsiteY98-724" fmla="*/ 1320184 h 1667695"/>
              <a:gd name="connsiteX99-725" fmla="*/ 1498491 w 2317457"/>
              <a:gd name="connsiteY99-726" fmla="*/ 1368166 h 1667695"/>
              <a:gd name="connsiteX100-727" fmla="*/ 1626030 w 2317457"/>
              <a:gd name="connsiteY100-728" fmla="*/ 1403885 h 1667695"/>
              <a:gd name="connsiteX101-729" fmla="*/ 1909495 w 2317457"/>
              <a:gd name="connsiteY101-730" fmla="*/ 1385978 h 1667695"/>
              <a:gd name="connsiteX102-731" fmla="*/ 2165527 w 2317457"/>
              <a:gd name="connsiteY102-732" fmla="*/ 1428459 h 1667695"/>
              <a:gd name="connsiteX103-733" fmla="*/ 2264015 w 2317457"/>
              <a:gd name="connsiteY103-734" fmla="*/ 1612387 h 1667695"/>
              <a:gd name="connsiteX104-735" fmla="*/ 2199531 w 2317457"/>
              <a:gd name="connsiteY104-736" fmla="*/ 1649439 h 1667695"/>
              <a:gd name="connsiteX105-737" fmla="*/ 1365617 w 2317457"/>
              <a:gd name="connsiteY105-738" fmla="*/ 1666108 h 1667695"/>
              <a:gd name="connsiteX106-739" fmla="*/ 877833 w 2317457"/>
              <a:gd name="connsiteY106-740" fmla="*/ 1352835 h 1667695"/>
              <a:gd name="connsiteX107-741" fmla="*/ 863697 w 2317457"/>
              <a:gd name="connsiteY107-742" fmla="*/ 1323958 h 1667695"/>
              <a:gd name="connsiteX108-743" fmla="*/ 862453 w 2317457"/>
              <a:gd name="connsiteY108-744" fmla="*/ 1324288 h 1667695"/>
              <a:gd name="connsiteX109-745" fmla="*/ 856964 w 2317457"/>
              <a:gd name="connsiteY109-746" fmla="*/ 1323395 h 1667695"/>
              <a:gd name="connsiteX110-747" fmla="*/ 819286 w 2317457"/>
              <a:gd name="connsiteY110-748" fmla="*/ 1342539 h 1667695"/>
              <a:gd name="connsiteX111-749" fmla="*/ 302060 w 2317457"/>
              <a:gd name="connsiteY111-750" fmla="*/ 1219396 h 1667695"/>
              <a:gd name="connsiteX112-751" fmla="*/ 274269 w 2317457"/>
              <a:gd name="connsiteY112-752" fmla="*/ 1151583 h 1667695"/>
              <a:gd name="connsiteX113-753" fmla="*/ 294531 w 2317457"/>
              <a:gd name="connsiteY113-754" fmla="*/ 1157949 h 1667695"/>
              <a:gd name="connsiteX114-755" fmla="*/ 264622 w 2317457"/>
              <a:gd name="connsiteY114-756" fmla="*/ 1128041 h 1667695"/>
              <a:gd name="connsiteX115-757" fmla="*/ 274269 w 2317457"/>
              <a:gd name="connsiteY115-758" fmla="*/ 1151583 h 1667695"/>
              <a:gd name="connsiteX116-759" fmla="*/ 226038 w 2317457"/>
              <a:gd name="connsiteY116-760" fmla="*/ 1136428 h 1667695"/>
              <a:gd name="connsiteX117-761" fmla="*/ 2685 w 2317457"/>
              <a:gd name="connsiteY117-762" fmla="*/ 724657 h 1667695"/>
              <a:gd name="connsiteX118-763" fmla="*/ 319621 w 2317457"/>
              <a:gd name="connsiteY118-764" fmla="*/ 453967 h 1667695"/>
              <a:gd name="connsiteX119-765" fmla="*/ 353812 w 2317457"/>
              <a:gd name="connsiteY119-766" fmla="*/ 459912 h 1667695"/>
              <a:gd name="connsiteX120-767" fmla="*/ 353812 w 2317457"/>
              <a:gd name="connsiteY120-768" fmla="*/ 459912 h 1667695"/>
              <a:gd name="connsiteX121-769" fmla="*/ 377968 w 2317457"/>
              <a:gd name="connsiteY121-770" fmla="*/ 417901 h 1667695"/>
              <a:gd name="connsiteX122-771" fmla="*/ 766399 w 2317457"/>
              <a:gd name="connsiteY122-772" fmla="*/ 278936 h 1667695"/>
              <a:gd name="connsiteX123-773" fmla="*/ 791772 w 2317457"/>
              <a:gd name="connsiteY123-774" fmla="*/ 288118 h 1667695"/>
              <a:gd name="connsiteX124-775" fmla="*/ 776210 w 2317457"/>
              <a:gd name="connsiteY124-776" fmla="*/ 330894 h 1667695"/>
              <a:gd name="connsiteX125-777" fmla="*/ 791772 w 2317457"/>
              <a:gd name="connsiteY125-778" fmla="*/ 288118 h 1667695"/>
              <a:gd name="connsiteX126-779" fmla="*/ 813168 w 2317457"/>
              <a:gd name="connsiteY126-780" fmla="*/ 229305 h 1667695"/>
              <a:gd name="connsiteX127-781" fmla="*/ 1054150 w 2317457"/>
              <a:gd name="connsiteY127-782" fmla="*/ 23712 h 1667695"/>
              <a:gd name="connsiteX128-783" fmla="*/ 1148877 w 2317457"/>
              <a:gd name="connsiteY128-784" fmla="*/ 2434 h 1667695"/>
              <a:gd name="connsiteX129-785" fmla="*/ 1222249 w 2317457"/>
              <a:gd name="connsiteY129-786" fmla="*/ 906 h 1667695"/>
              <a:gd name="connsiteX0-787" fmla="*/ 1179544 w 2317457"/>
              <a:gd name="connsiteY0-788" fmla="*/ 86443 h 1667695"/>
              <a:gd name="connsiteX1-789" fmla="*/ 1090344 w 2317457"/>
              <a:gd name="connsiteY1-790" fmla="*/ 101913 h 1667695"/>
              <a:gd name="connsiteX2-791" fmla="*/ 858887 w 2317457"/>
              <a:gd name="connsiteY2-792" fmla="*/ 353658 h 1667695"/>
              <a:gd name="connsiteX3-793" fmla="*/ 795927 w 2317457"/>
              <a:gd name="connsiteY3-794" fmla="*/ 379281 h 1667695"/>
              <a:gd name="connsiteX4-795" fmla="*/ 413212 w 2317457"/>
              <a:gd name="connsiteY4-796" fmla="*/ 528728 h 1667695"/>
              <a:gd name="connsiteX5-797" fmla="*/ 364825 w 2317457"/>
              <a:gd name="connsiteY5-798" fmla="*/ 548445 h 1667695"/>
              <a:gd name="connsiteX6-799" fmla="*/ 85933 w 2317457"/>
              <a:gd name="connsiteY6-800" fmla="*/ 751994 h 1667695"/>
              <a:gd name="connsiteX7-801" fmla="*/ 317391 w 2317457"/>
              <a:gd name="connsiteY7-802" fmla="*/ 1075272 h 1667695"/>
              <a:gd name="connsiteX8-803" fmla="*/ 347299 w 2317457"/>
              <a:gd name="connsiteY8-804" fmla="*/ 1105181 h 1667695"/>
              <a:gd name="connsiteX9-805" fmla="*/ 859173 w 2317457"/>
              <a:gd name="connsiteY9-806" fmla="*/ 1226148 h 1667695"/>
              <a:gd name="connsiteX10-807" fmla="*/ 870404 w 2317457"/>
              <a:gd name="connsiteY10-808" fmla="*/ 1222392 h 1667695"/>
              <a:gd name="connsiteX11-809" fmla="*/ 904596 w 2317457"/>
              <a:gd name="connsiteY11-810" fmla="*/ 1198466 h 1667695"/>
              <a:gd name="connsiteX12-811" fmla="*/ 850410 w 2317457"/>
              <a:gd name="connsiteY12-812" fmla="*/ 714276 h 1667695"/>
              <a:gd name="connsiteX13-813" fmla="*/ 591615 w 2317457"/>
              <a:gd name="connsiteY13-814" fmla="*/ 798096 h 1667695"/>
              <a:gd name="connsiteX14-815" fmla="*/ 725823 w 2317457"/>
              <a:gd name="connsiteY14-816" fmla="*/ 1001645 h 1667695"/>
              <a:gd name="connsiteX15-817" fmla="*/ 725823 w 2317457"/>
              <a:gd name="connsiteY15-818" fmla="*/ 1087370 h 1667695"/>
              <a:gd name="connsiteX16-819" fmla="*/ 494175 w 2317457"/>
              <a:gd name="connsiteY16-820" fmla="*/ 857817 h 1667695"/>
              <a:gd name="connsiteX17-821" fmla="*/ 682484 w 2317457"/>
              <a:gd name="connsiteY17-822" fmla="*/ 622645 h 1667695"/>
              <a:gd name="connsiteX18-823" fmla="*/ 990808 w 2317457"/>
              <a:gd name="connsiteY18-824" fmla="*/ 714847 h 1667695"/>
              <a:gd name="connsiteX19-825" fmla="*/ 956151 w 2317457"/>
              <a:gd name="connsiteY19-826" fmla="*/ 1269409 h 1667695"/>
              <a:gd name="connsiteX20-827" fmla="*/ 937493 w 2317457"/>
              <a:gd name="connsiteY20-828" fmla="*/ 1281763 h 1667695"/>
              <a:gd name="connsiteX21-829" fmla="*/ 963456 w 2317457"/>
              <a:gd name="connsiteY21-830" fmla="*/ 1332462 h 1667695"/>
              <a:gd name="connsiteX22-831" fmla="*/ 1489251 w 2317457"/>
              <a:gd name="connsiteY22-832" fmla="*/ 1578383 h 1667695"/>
              <a:gd name="connsiteX23-833" fmla="*/ 2071196 w 2317457"/>
              <a:gd name="connsiteY23-834" fmla="*/ 1515335 h 1667695"/>
              <a:gd name="connsiteX24-835" fmla="*/ 2150984 w 2317457"/>
              <a:gd name="connsiteY24-836" fmla="*/ 1534236 h 1667695"/>
              <a:gd name="connsiteX25-837" fmla="*/ 2153406 w 2317457"/>
              <a:gd name="connsiteY25-838" fmla="*/ 1533604 h 1667695"/>
              <a:gd name="connsiteX26-839" fmla="*/ 2110580 w 2317457"/>
              <a:gd name="connsiteY26-840" fmla="*/ 1497040 h 1667695"/>
              <a:gd name="connsiteX27-841" fmla="*/ 1968359 w 2317457"/>
              <a:gd name="connsiteY27-842" fmla="*/ 1468846 h 1667695"/>
              <a:gd name="connsiteX28-843" fmla="*/ 1664988 w 2317457"/>
              <a:gd name="connsiteY28-844" fmla="*/ 1488943 h 1667695"/>
              <a:gd name="connsiteX29-845" fmla="*/ 1428482 w 2317457"/>
              <a:gd name="connsiteY29-846" fmla="*/ 1419792 h 1667695"/>
              <a:gd name="connsiteX30-847" fmla="*/ 1375480 w 2317457"/>
              <a:gd name="connsiteY30-848" fmla="*/ 1272237 h 1667695"/>
              <a:gd name="connsiteX31-849" fmla="*/ 1385123 w 2317457"/>
              <a:gd name="connsiteY31-850" fmla="*/ 1241197 h 1667695"/>
              <a:gd name="connsiteX32-851" fmla="*/ 1385265 w 2317457"/>
              <a:gd name="connsiteY32-852" fmla="*/ 1239695 h 1667695"/>
              <a:gd name="connsiteX33-853" fmla="*/ 1387040 w 2317457"/>
              <a:gd name="connsiteY33-854" fmla="*/ 1235026 h 1667695"/>
              <a:gd name="connsiteX34-855" fmla="*/ 1391811 w 2317457"/>
              <a:gd name="connsiteY34-856" fmla="*/ 1219671 h 1667695"/>
              <a:gd name="connsiteX35-857" fmla="*/ 1393868 w 2317457"/>
              <a:gd name="connsiteY35-858" fmla="*/ 1217072 h 1667695"/>
              <a:gd name="connsiteX36-859" fmla="*/ 1398198 w 2317457"/>
              <a:gd name="connsiteY36-860" fmla="*/ 1205685 h 1667695"/>
              <a:gd name="connsiteX37-861" fmla="*/ 1586311 w 2317457"/>
              <a:gd name="connsiteY37-862" fmla="*/ 1111468 h 1667695"/>
              <a:gd name="connsiteX38-863" fmla="*/ 1735486 w 2317457"/>
              <a:gd name="connsiteY38-864" fmla="*/ 1137547 h 1667695"/>
              <a:gd name="connsiteX39-865" fmla="*/ 1755729 w 2317457"/>
              <a:gd name="connsiteY39-866" fmla="*/ 1139556 h 1667695"/>
              <a:gd name="connsiteX40-867" fmla="*/ 1736938 w 2317457"/>
              <a:gd name="connsiteY40-868" fmla="*/ 1116242 h 1667695"/>
              <a:gd name="connsiteX41-869" fmla="*/ 1692324 w 2317457"/>
              <a:gd name="connsiteY41-870" fmla="*/ 976689 h 1667695"/>
              <a:gd name="connsiteX42-871" fmla="*/ 1830437 w 2317457"/>
              <a:gd name="connsiteY42-872" fmla="*/ 760091 h 1667695"/>
              <a:gd name="connsiteX43-873" fmla="*/ 1891207 w 2317457"/>
              <a:gd name="connsiteY43-874" fmla="*/ 745029 h 1667695"/>
              <a:gd name="connsiteX44-875" fmla="*/ 2048083 w 2317457"/>
              <a:gd name="connsiteY44-876" fmla="*/ 821432 h 1667695"/>
              <a:gd name="connsiteX45-877" fmla="*/ 2041892 w 2317457"/>
              <a:gd name="connsiteY45-878" fmla="*/ 1032696 h 1667695"/>
              <a:gd name="connsiteX46-879" fmla="*/ 1981313 w 2317457"/>
              <a:gd name="connsiteY46-880" fmla="*/ 972117 h 1667695"/>
              <a:gd name="connsiteX47-881" fmla="*/ 1970835 w 2317457"/>
              <a:gd name="connsiteY47-882" fmla="*/ 860770 h 1667695"/>
              <a:gd name="connsiteX48-883" fmla="*/ 1839105 w 2317457"/>
              <a:gd name="connsiteY48-884" fmla="*/ 852674 h 1667695"/>
              <a:gd name="connsiteX49-885" fmla="*/ 1850027 w 2317457"/>
              <a:gd name="connsiteY49-886" fmla="*/ 1119207 h 1667695"/>
              <a:gd name="connsiteX50-887" fmla="*/ 1868974 w 2317457"/>
              <a:gd name="connsiteY50-888" fmla="*/ 1134764 h 1667695"/>
              <a:gd name="connsiteX51-889" fmla="*/ 1869585 w 2317457"/>
              <a:gd name="connsiteY51-890" fmla="*/ 1134804 h 1667695"/>
              <a:gd name="connsiteX52-891" fmla="*/ 1941594 w 2317457"/>
              <a:gd name="connsiteY52-892" fmla="*/ 1170046 h 1667695"/>
              <a:gd name="connsiteX53-893" fmla="*/ 2205151 w 2317457"/>
              <a:gd name="connsiteY53-894" fmla="*/ 1071748 h 1667695"/>
              <a:gd name="connsiteX54-895" fmla="*/ 2185624 w 2317457"/>
              <a:gd name="connsiteY54-896" fmla="*/ 811811 h 1667695"/>
              <a:gd name="connsiteX55-897" fmla="*/ 2185624 w 2317457"/>
              <a:gd name="connsiteY55-898" fmla="*/ 768568 h 1667695"/>
              <a:gd name="connsiteX56-899" fmla="*/ 2180195 w 2317457"/>
              <a:gd name="connsiteY56-900" fmla="*/ 565304 h 1667695"/>
              <a:gd name="connsiteX57-901" fmla="*/ 1993029 w 2317457"/>
              <a:gd name="connsiteY57-902" fmla="*/ 483484 h 1667695"/>
              <a:gd name="connsiteX58-903" fmla="*/ 1951690 w 2317457"/>
              <a:gd name="connsiteY58-904" fmla="*/ 429192 h 1667695"/>
              <a:gd name="connsiteX59-905" fmla="*/ 1804529 w 2317457"/>
              <a:gd name="connsiteY59-906" fmla="*/ 175255 h 1667695"/>
              <a:gd name="connsiteX60-907" fmla="*/ 1571129 w 2317457"/>
              <a:gd name="connsiteY60-908" fmla="*/ 185422 h 1667695"/>
              <a:gd name="connsiteX61-909" fmla="*/ 1525224 w 2317457"/>
              <a:gd name="connsiteY61-910" fmla="*/ 214586 h 1667695"/>
              <a:gd name="connsiteX62-911" fmla="*/ 1525601 w 2317457"/>
              <a:gd name="connsiteY62-912" fmla="*/ 215320 h 1667695"/>
              <a:gd name="connsiteX63-913" fmla="*/ 1534971 w 2317457"/>
              <a:gd name="connsiteY63-914" fmla="*/ 388044 h 1667695"/>
              <a:gd name="connsiteX64-915" fmla="*/ 1302942 w 2317457"/>
              <a:gd name="connsiteY64-916" fmla="*/ 571209 h 1667695"/>
              <a:gd name="connsiteX65-917" fmla="*/ 1078914 w 2317457"/>
              <a:gd name="connsiteY65-918" fmla="*/ 415190 h 1667695"/>
              <a:gd name="connsiteX66-919" fmla="*/ 1161687 w 2317457"/>
              <a:gd name="connsiteY66-920" fmla="*/ 392330 h 1667695"/>
              <a:gd name="connsiteX67-921" fmla="*/ 1377523 w 2317457"/>
              <a:gd name="connsiteY67-922" fmla="*/ 468720 h 1667695"/>
              <a:gd name="connsiteX68-923" fmla="*/ 1419909 w 2317457"/>
              <a:gd name="connsiteY68-924" fmla="*/ 192019 h 1667695"/>
              <a:gd name="connsiteX69-925" fmla="*/ 1179544 w 2317457"/>
              <a:gd name="connsiteY69-926" fmla="*/ 86443 h 1667695"/>
              <a:gd name="connsiteX70-927" fmla="*/ 1222249 w 2317457"/>
              <a:gd name="connsiteY70-928" fmla="*/ 906 h 1667695"/>
              <a:gd name="connsiteX71-929" fmla="*/ 1425434 w 2317457"/>
              <a:gd name="connsiteY71-930" fmla="*/ 74671 h 1667695"/>
              <a:gd name="connsiteX72-931" fmla="*/ 1485853 w 2317457"/>
              <a:gd name="connsiteY72-932" fmla="*/ 137954 h 1667695"/>
              <a:gd name="connsiteX73-933" fmla="*/ 1486784 w 2317457"/>
              <a:gd name="connsiteY73-934" fmla="*/ 139765 h 1667695"/>
              <a:gd name="connsiteX74-935" fmla="*/ 1534852 w 2317457"/>
              <a:gd name="connsiteY74-936" fmla="*/ 109167 h 1667695"/>
              <a:gd name="connsiteX75-937" fmla="*/ 1848820 w 2317457"/>
              <a:gd name="connsiteY75-938" fmla="*/ 101532 h 1667695"/>
              <a:gd name="connsiteX76-939" fmla="*/ 2035178 w 2317457"/>
              <a:gd name="connsiteY76-940" fmla="*/ 343223 h 1667695"/>
              <a:gd name="connsiteX77-941" fmla="*/ 2034679 w 2317457"/>
              <a:gd name="connsiteY77-942" fmla="*/ 403118 h 1667695"/>
              <a:gd name="connsiteX78-943" fmla="*/ 1992934 w 2317457"/>
              <a:gd name="connsiteY78-944" fmla="*/ 397569 h 1667695"/>
              <a:gd name="connsiteX79-945" fmla="*/ 2034272 w 2317457"/>
              <a:gd name="connsiteY79-946" fmla="*/ 451861 h 1667695"/>
              <a:gd name="connsiteX80-947" fmla="*/ 2034679 w 2317457"/>
              <a:gd name="connsiteY80-948" fmla="*/ 403118 h 1667695"/>
              <a:gd name="connsiteX81-949" fmla="*/ 2067810 w 2317457"/>
              <a:gd name="connsiteY81-950" fmla="*/ 407521 h 1667695"/>
              <a:gd name="connsiteX82-951" fmla="*/ 2255252 w 2317457"/>
              <a:gd name="connsiteY82-952" fmla="*/ 522727 h 1667695"/>
              <a:gd name="connsiteX83-953" fmla="*/ 2290721 w 2317457"/>
              <a:gd name="connsiteY83-954" fmla="*/ 741460 h 1667695"/>
              <a:gd name="connsiteX84-955" fmla="*/ 2269534 w 2317457"/>
              <a:gd name="connsiteY84-956" fmla="*/ 789194 h 1667695"/>
              <a:gd name="connsiteX85-957" fmla="*/ 2259538 w 2317457"/>
              <a:gd name="connsiteY85-958" fmla="*/ 768472 h 1667695"/>
              <a:gd name="connsiteX86-959" fmla="*/ 2259538 w 2317457"/>
              <a:gd name="connsiteY86-960" fmla="*/ 811716 h 1667695"/>
              <a:gd name="connsiteX87-961" fmla="*/ 2269534 w 2317457"/>
              <a:gd name="connsiteY87-962" fmla="*/ 789194 h 1667695"/>
              <a:gd name="connsiteX88-963" fmla="*/ 2303964 w 2317457"/>
              <a:gd name="connsiteY88-964" fmla="*/ 860567 h 1667695"/>
              <a:gd name="connsiteX89-965" fmla="*/ 2254109 w 2317457"/>
              <a:gd name="connsiteY89-966" fmla="*/ 1154711 h 1667695"/>
              <a:gd name="connsiteX90-967" fmla="*/ 1889069 w 2317457"/>
              <a:gd name="connsiteY90-968" fmla="*/ 1240539 h 1667695"/>
              <a:gd name="connsiteX91-969" fmla="*/ 1864047 w 2317457"/>
              <a:gd name="connsiteY91-970" fmla="*/ 1227494 h 1667695"/>
              <a:gd name="connsiteX92-971" fmla="*/ 1857505 w 2317457"/>
              <a:gd name="connsiteY92-972" fmla="*/ 1227975 h 1667695"/>
              <a:gd name="connsiteX93-973" fmla="*/ 1842230 w 2317457"/>
              <a:gd name="connsiteY93-974" fmla="*/ 1221666 h 1667695"/>
              <a:gd name="connsiteX94-975" fmla="*/ 1812583 w 2317457"/>
              <a:gd name="connsiteY94-976" fmla="*/ 1226321 h 1667695"/>
              <a:gd name="connsiteX95-977" fmla="*/ 1645366 w 2317457"/>
              <a:gd name="connsiteY95-978" fmla="*/ 1205479 h 1667695"/>
              <a:gd name="connsiteX96-979" fmla="*/ 1467344 w 2317457"/>
              <a:gd name="connsiteY96-980" fmla="*/ 1278346 h 1667695"/>
              <a:gd name="connsiteX97-981" fmla="*/ 1459868 w 2317457"/>
              <a:gd name="connsiteY97-982" fmla="*/ 1297254 h 1667695"/>
              <a:gd name="connsiteX98-983" fmla="*/ 1464010 w 2317457"/>
              <a:gd name="connsiteY98-984" fmla="*/ 1320184 h 1667695"/>
              <a:gd name="connsiteX99-985" fmla="*/ 1498491 w 2317457"/>
              <a:gd name="connsiteY99-986" fmla="*/ 1368166 h 1667695"/>
              <a:gd name="connsiteX100-987" fmla="*/ 1626030 w 2317457"/>
              <a:gd name="connsiteY100-988" fmla="*/ 1403885 h 1667695"/>
              <a:gd name="connsiteX101-989" fmla="*/ 1909495 w 2317457"/>
              <a:gd name="connsiteY101-990" fmla="*/ 1385978 h 1667695"/>
              <a:gd name="connsiteX102-991" fmla="*/ 2165527 w 2317457"/>
              <a:gd name="connsiteY102-992" fmla="*/ 1428459 h 1667695"/>
              <a:gd name="connsiteX103-993" fmla="*/ 2264015 w 2317457"/>
              <a:gd name="connsiteY103-994" fmla="*/ 1612387 h 1667695"/>
              <a:gd name="connsiteX104-995" fmla="*/ 2199531 w 2317457"/>
              <a:gd name="connsiteY104-996" fmla="*/ 1649439 h 1667695"/>
              <a:gd name="connsiteX105-997" fmla="*/ 1365617 w 2317457"/>
              <a:gd name="connsiteY105-998" fmla="*/ 1666108 h 1667695"/>
              <a:gd name="connsiteX106-999" fmla="*/ 877833 w 2317457"/>
              <a:gd name="connsiteY106-1000" fmla="*/ 1352835 h 1667695"/>
              <a:gd name="connsiteX107-1001" fmla="*/ 863697 w 2317457"/>
              <a:gd name="connsiteY107-1002" fmla="*/ 1323958 h 1667695"/>
              <a:gd name="connsiteX108-1003" fmla="*/ 862453 w 2317457"/>
              <a:gd name="connsiteY108-1004" fmla="*/ 1324288 h 1667695"/>
              <a:gd name="connsiteX109-1005" fmla="*/ 856964 w 2317457"/>
              <a:gd name="connsiteY109-1006" fmla="*/ 1323395 h 1667695"/>
              <a:gd name="connsiteX110-1007" fmla="*/ 819286 w 2317457"/>
              <a:gd name="connsiteY110-1008" fmla="*/ 1342539 h 1667695"/>
              <a:gd name="connsiteX111-1009" fmla="*/ 302060 w 2317457"/>
              <a:gd name="connsiteY111-1010" fmla="*/ 1219396 h 1667695"/>
              <a:gd name="connsiteX112-1011" fmla="*/ 274269 w 2317457"/>
              <a:gd name="connsiteY112-1012" fmla="*/ 1151583 h 1667695"/>
              <a:gd name="connsiteX113-1013" fmla="*/ 294531 w 2317457"/>
              <a:gd name="connsiteY113-1014" fmla="*/ 1157949 h 1667695"/>
              <a:gd name="connsiteX114-1015" fmla="*/ 264622 w 2317457"/>
              <a:gd name="connsiteY114-1016" fmla="*/ 1128041 h 1667695"/>
              <a:gd name="connsiteX115-1017" fmla="*/ 274269 w 2317457"/>
              <a:gd name="connsiteY115-1018" fmla="*/ 1151583 h 1667695"/>
              <a:gd name="connsiteX116-1019" fmla="*/ 226038 w 2317457"/>
              <a:gd name="connsiteY116-1020" fmla="*/ 1136428 h 1667695"/>
              <a:gd name="connsiteX117-1021" fmla="*/ 2685 w 2317457"/>
              <a:gd name="connsiteY117-1022" fmla="*/ 724657 h 1667695"/>
              <a:gd name="connsiteX118-1023" fmla="*/ 319621 w 2317457"/>
              <a:gd name="connsiteY118-1024" fmla="*/ 453967 h 1667695"/>
              <a:gd name="connsiteX119-1025" fmla="*/ 353812 w 2317457"/>
              <a:gd name="connsiteY119-1026" fmla="*/ 459912 h 1667695"/>
              <a:gd name="connsiteX120-1027" fmla="*/ 353812 w 2317457"/>
              <a:gd name="connsiteY120-1028" fmla="*/ 459912 h 1667695"/>
              <a:gd name="connsiteX121-1029" fmla="*/ 377968 w 2317457"/>
              <a:gd name="connsiteY121-1030" fmla="*/ 417901 h 1667695"/>
              <a:gd name="connsiteX122-1031" fmla="*/ 766399 w 2317457"/>
              <a:gd name="connsiteY122-1032" fmla="*/ 278936 h 1667695"/>
              <a:gd name="connsiteX123-1033" fmla="*/ 791772 w 2317457"/>
              <a:gd name="connsiteY123-1034" fmla="*/ 288118 h 1667695"/>
              <a:gd name="connsiteX124-1035" fmla="*/ 791772 w 2317457"/>
              <a:gd name="connsiteY124-1036" fmla="*/ 288118 h 1667695"/>
              <a:gd name="connsiteX125-1037" fmla="*/ 813168 w 2317457"/>
              <a:gd name="connsiteY125-1038" fmla="*/ 229305 h 1667695"/>
              <a:gd name="connsiteX126-1039" fmla="*/ 1054150 w 2317457"/>
              <a:gd name="connsiteY126-1040" fmla="*/ 23712 h 1667695"/>
              <a:gd name="connsiteX127-1041" fmla="*/ 1148877 w 2317457"/>
              <a:gd name="connsiteY127-1042" fmla="*/ 2434 h 1667695"/>
              <a:gd name="connsiteX128-1043" fmla="*/ 1222249 w 2317457"/>
              <a:gd name="connsiteY128-1044" fmla="*/ 906 h 1667695"/>
              <a:gd name="connsiteX0-1045" fmla="*/ 1179544 w 2317457"/>
              <a:gd name="connsiteY0-1046" fmla="*/ 86443 h 1667695"/>
              <a:gd name="connsiteX1-1047" fmla="*/ 1090344 w 2317457"/>
              <a:gd name="connsiteY1-1048" fmla="*/ 101913 h 1667695"/>
              <a:gd name="connsiteX2-1049" fmla="*/ 858887 w 2317457"/>
              <a:gd name="connsiteY2-1050" fmla="*/ 353658 h 1667695"/>
              <a:gd name="connsiteX3-1051" fmla="*/ 795927 w 2317457"/>
              <a:gd name="connsiteY3-1052" fmla="*/ 379281 h 1667695"/>
              <a:gd name="connsiteX4-1053" fmla="*/ 413212 w 2317457"/>
              <a:gd name="connsiteY4-1054" fmla="*/ 528728 h 1667695"/>
              <a:gd name="connsiteX5-1055" fmla="*/ 364825 w 2317457"/>
              <a:gd name="connsiteY5-1056" fmla="*/ 548445 h 1667695"/>
              <a:gd name="connsiteX6-1057" fmla="*/ 85933 w 2317457"/>
              <a:gd name="connsiteY6-1058" fmla="*/ 751994 h 1667695"/>
              <a:gd name="connsiteX7-1059" fmla="*/ 317391 w 2317457"/>
              <a:gd name="connsiteY7-1060" fmla="*/ 1075272 h 1667695"/>
              <a:gd name="connsiteX8-1061" fmla="*/ 347299 w 2317457"/>
              <a:gd name="connsiteY8-1062" fmla="*/ 1105181 h 1667695"/>
              <a:gd name="connsiteX9-1063" fmla="*/ 859173 w 2317457"/>
              <a:gd name="connsiteY9-1064" fmla="*/ 1226148 h 1667695"/>
              <a:gd name="connsiteX10-1065" fmla="*/ 870404 w 2317457"/>
              <a:gd name="connsiteY10-1066" fmla="*/ 1222392 h 1667695"/>
              <a:gd name="connsiteX11-1067" fmla="*/ 904596 w 2317457"/>
              <a:gd name="connsiteY11-1068" fmla="*/ 1198466 h 1667695"/>
              <a:gd name="connsiteX12-1069" fmla="*/ 850410 w 2317457"/>
              <a:gd name="connsiteY12-1070" fmla="*/ 714276 h 1667695"/>
              <a:gd name="connsiteX13-1071" fmla="*/ 591615 w 2317457"/>
              <a:gd name="connsiteY13-1072" fmla="*/ 798096 h 1667695"/>
              <a:gd name="connsiteX14-1073" fmla="*/ 725823 w 2317457"/>
              <a:gd name="connsiteY14-1074" fmla="*/ 1001645 h 1667695"/>
              <a:gd name="connsiteX15-1075" fmla="*/ 725823 w 2317457"/>
              <a:gd name="connsiteY15-1076" fmla="*/ 1087370 h 1667695"/>
              <a:gd name="connsiteX16-1077" fmla="*/ 494175 w 2317457"/>
              <a:gd name="connsiteY16-1078" fmla="*/ 857817 h 1667695"/>
              <a:gd name="connsiteX17-1079" fmla="*/ 682484 w 2317457"/>
              <a:gd name="connsiteY17-1080" fmla="*/ 622645 h 1667695"/>
              <a:gd name="connsiteX18-1081" fmla="*/ 990808 w 2317457"/>
              <a:gd name="connsiteY18-1082" fmla="*/ 714847 h 1667695"/>
              <a:gd name="connsiteX19-1083" fmla="*/ 956151 w 2317457"/>
              <a:gd name="connsiteY19-1084" fmla="*/ 1269409 h 1667695"/>
              <a:gd name="connsiteX20-1085" fmla="*/ 937493 w 2317457"/>
              <a:gd name="connsiteY20-1086" fmla="*/ 1281763 h 1667695"/>
              <a:gd name="connsiteX21-1087" fmla="*/ 963456 w 2317457"/>
              <a:gd name="connsiteY21-1088" fmla="*/ 1332462 h 1667695"/>
              <a:gd name="connsiteX22-1089" fmla="*/ 1489251 w 2317457"/>
              <a:gd name="connsiteY22-1090" fmla="*/ 1578383 h 1667695"/>
              <a:gd name="connsiteX23-1091" fmla="*/ 2071196 w 2317457"/>
              <a:gd name="connsiteY23-1092" fmla="*/ 1515335 h 1667695"/>
              <a:gd name="connsiteX24-1093" fmla="*/ 2150984 w 2317457"/>
              <a:gd name="connsiteY24-1094" fmla="*/ 1534236 h 1667695"/>
              <a:gd name="connsiteX25-1095" fmla="*/ 2153406 w 2317457"/>
              <a:gd name="connsiteY25-1096" fmla="*/ 1533604 h 1667695"/>
              <a:gd name="connsiteX26-1097" fmla="*/ 2110580 w 2317457"/>
              <a:gd name="connsiteY26-1098" fmla="*/ 1497040 h 1667695"/>
              <a:gd name="connsiteX27-1099" fmla="*/ 1968359 w 2317457"/>
              <a:gd name="connsiteY27-1100" fmla="*/ 1468846 h 1667695"/>
              <a:gd name="connsiteX28-1101" fmla="*/ 1664988 w 2317457"/>
              <a:gd name="connsiteY28-1102" fmla="*/ 1488943 h 1667695"/>
              <a:gd name="connsiteX29-1103" fmla="*/ 1428482 w 2317457"/>
              <a:gd name="connsiteY29-1104" fmla="*/ 1419792 h 1667695"/>
              <a:gd name="connsiteX30-1105" fmla="*/ 1375480 w 2317457"/>
              <a:gd name="connsiteY30-1106" fmla="*/ 1272237 h 1667695"/>
              <a:gd name="connsiteX31-1107" fmla="*/ 1385123 w 2317457"/>
              <a:gd name="connsiteY31-1108" fmla="*/ 1241197 h 1667695"/>
              <a:gd name="connsiteX32-1109" fmla="*/ 1385265 w 2317457"/>
              <a:gd name="connsiteY32-1110" fmla="*/ 1239695 h 1667695"/>
              <a:gd name="connsiteX33-1111" fmla="*/ 1387040 w 2317457"/>
              <a:gd name="connsiteY33-1112" fmla="*/ 1235026 h 1667695"/>
              <a:gd name="connsiteX34-1113" fmla="*/ 1391811 w 2317457"/>
              <a:gd name="connsiteY34-1114" fmla="*/ 1219671 h 1667695"/>
              <a:gd name="connsiteX35-1115" fmla="*/ 1393868 w 2317457"/>
              <a:gd name="connsiteY35-1116" fmla="*/ 1217072 h 1667695"/>
              <a:gd name="connsiteX36-1117" fmla="*/ 1398198 w 2317457"/>
              <a:gd name="connsiteY36-1118" fmla="*/ 1205685 h 1667695"/>
              <a:gd name="connsiteX37-1119" fmla="*/ 1586311 w 2317457"/>
              <a:gd name="connsiteY37-1120" fmla="*/ 1111468 h 1667695"/>
              <a:gd name="connsiteX38-1121" fmla="*/ 1735486 w 2317457"/>
              <a:gd name="connsiteY38-1122" fmla="*/ 1137547 h 1667695"/>
              <a:gd name="connsiteX39-1123" fmla="*/ 1755729 w 2317457"/>
              <a:gd name="connsiteY39-1124" fmla="*/ 1139556 h 1667695"/>
              <a:gd name="connsiteX40-1125" fmla="*/ 1736938 w 2317457"/>
              <a:gd name="connsiteY40-1126" fmla="*/ 1116242 h 1667695"/>
              <a:gd name="connsiteX41-1127" fmla="*/ 1692324 w 2317457"/>
              <a:gd name="connsiteY41-1128" fmla="*/ 976689 h 1667695"/>
              <a:gd name="connsiteX42-1129" fmla="*/ 1830437 w 2317457"/>
              <a:gd name="connsiteY42-1130" fmla="*/ 760091 h 1667695"/>
              <a:gd name="connsiteX43-1131" fmla="*/ 1891207 w 2317457"/>
              <a:gd name="connsiteY43-1132" fmla="*/ 745029 h 1667695"/>
              <a:gd name="connsiteX44-1133" fmla="*/ 2048083 w 2317457"/>
              <a:gd name="connsiteY44-1134" fmla="*/ 821432 h 1667695"/>
              <a:gd name="connsiteX45-1135" fmla="*/ 2041892 w 2317457"/>
              <a:gd name="connsiteY45-1136" fmla="*/ 1032696 h 1667695"/>
              <a:gd name="connsiteX46-1137" fmla="*/ 1981313 w 2317457"/>
              <a:gd name="connsiteY46-1138" fmla="*/ 972117 h 1667695"/>
              <a:gd name="connsiteX47-1139" fmla="*/ 1970835 w 2317457"/>
              <a:gd name="connsiteY47-1140" fmla="*/ 860770 h 1667695"/>
              <a:gd name="connsiteX48-1141" fmla="*/ 1839105 w 2317457"/>
              <a:gd name="connsiteY48-1142" fmla="*/ 852674 h 1667695"/>
              <a:gd name="connsiteX49-1143" fmla="*/ 1850027 w 2317457"/>
              <a:gd name="connsiteY49-1144" fmla="*/ 1119207 h 1667695"/>
              <a:gd name="connsiteX50-1145" fmla="*/ 1868974 w 2317457"/>
              <a:gd name="connsiteY50-1146" fmla="*/ 1134764 h 1667695"/>
              <a:gd name="connsiteX51-1147" fmla="*/ 1869585 w 2317457"/>
              <a:gd name="connsiteY51-1148" fmla="*/ 1134804 h 1667695"/>
              <a:gd name="connsiteX52-1149" fmla="*/ 1941594 w 2317457"/>
              <a:gd name="connsiteY52-1150" fmla="*/ 1170046 h 1667695"/>
              <a:gd name="connsiteX53-1151" fmla="*/ 2205151 w 2317457"/>
              <a:gd name="connsiteY53-1152" fmla="*/ 1071748 h 1667695"/>
              <a:gd name="connsiteX54-1153" fmla="*/ 2185624 w 2317457"/>
              <a:gd name="connsiteY54-1154" fmla="*/ 811811 h 1667695"/>
              <a:gd name="connsiteX55-1155" fmla="*/ 2185624 w 2317457"/>
              <a:gd name="connsiteY55-1156" fmla="*/ 768568 h 1667695"/>
              <a:gd name="connsiteX56-1157" fmla="*/ 2180195 w 2317457"/>
              <a:gd name="connsiteY56-1158" fmla="*/ 565304 h 1667695"/>
              <a:gd name="connsiteX57-1159" fmla="*/ 1993029 w 2317457"/>
              <a:gd name="connsiteY57-1160" fmla="*/ 483484 h 1667695"/>
              <a:gd name="connsiteX58-1161" fmla="*/ 1951690 w 2317457"/>
              <a:gd name="connsiteY58-1162" fmla="*/ 429192 h 1667695"/>
              <a:gd name="connsiteX59-1163" fmla="*/ 1804529 w 2317457"/>
              <a:gd name="connsiteY59-1164" fmla="*/ 175255 h 1667695"/>
              <a:gd name="connsiteX60-1165" fmla="*/ 1571129 w 2317457"/>
              <a:gd name="connsiteY60-1166" fmla="*/ 185422 h 1667695"/>
              <a:gd name="connsiteX61-1167" fmla="*/ 1525224 w 2317457"/>
              <a:gd name="connsiteY61-1168" fmla="*/ 214586 h 1667695"/>
              <a:gd name="connsiteX62-1169" fmla="*/ 1525601 w 2317457"/>
              <a:gd name="connsiteY62-1170" fmla="*/ 215320 h 1667695"/>
              <a:gd name="connsiteX63-1171" fmla="*/ 1534971 w 2317457"/>
              <a:gd name="connsiteY63-1172" fmla="*/ 388044 h 1667695"/>
              <a:gd name="connsiteX64-1173" fmla="*/ 1302942 w 2317457"/>
              <a:gd name="connsiteY64-1174" fmla="*/ 571209 h 1667695"/>
              <a:gd name="connsiteX65-1175" fmla="*/ 1078914 w 2317457"/>
              <a:gd name="connsiteY65-1176" fmla="*/ 415190 h 1667695"/>
              <a:gd name="connsiteX66-1177" fmla="*/ 1161687 w 2317457"/>
              <a:gd name="connsiteY66-1178" fmla="*/ 392330 h 1667695"/>
              <a:gd name="connsiteX67-1179" fmla="*/ 1377523 w 2317457"/>
              <a:gd name="connsiteY67-1180" fmla="*/ 468720 h 1667695"/>
              <a:gd name="connsiteX68-1181" fmla="*/ 1419909 w 2317457"/>
              <a:gd name="connsiteY68-1182" fmla="*/ 192019 h 1667695"/>
              <a:gd name="connsiteX69-1183" fmla="*/ 1179544 w 2317457"/>
              <a:gd name="connsiteY69-1184" fmla="*/ 86443 h 1667695"/>
              <a:gd name="connsiteX70-1185" fmla="*/ 1222249 w 2317457"/>
              <a:gd name="connsiteY70-1186" fmla="*/ 906 h 1667695"/>
              <a:gd name="connsiteX71-1187" fmla="*/ 1425434 w 2317457"/>
              <a:gd name="connsiteY71-1188" fmla="*/ 74671 h 1667695"/>
              <a:gd name="connsiteX72-1189" fmla="*/ 1485853 w 2317457"/>
              <a:gd name="connsiteY72-1190" fmla="*/ 137954 h 1667695"/>
              <a:gd name="connsiteX73-1191" fmla="*/ 1486784 w 2317457"/>
              <a:gd name="connsiteY73-1192" fmla="*/ 139765 h 1667695"/>
              <a:gd name="connsiteX74-1193" fmla="*/ 1534852 w 2317457"/>
              <a:gd name="connsiteY74-1194" fmla="*/ 109167 h 1667695"/>
              <a:gd name="connsiteX75-1195" fmla="*/ 1848820 w 2317457"/>
              <a:gd name="connsiteY75-1196" fmla="*/ 101532 h 1667695"/>
              <a:gd name="connsiteX76-1197" fmla="*/ 2035178 w 2317457"/>
              <a:gd name="connsiteY76-1198" fmla="*/ 343223 h 1667695"/>
              <a:gd name="connsiteX77-1199" fmla="*/ 2034679 w 2317457"/>
              <a:gd name="connsiteY77-1200" fmla="*/ 403118 h 1667695"/>
              <a:gd name="connsiteX78-1201" fmla="*/ 1992934 w 2317457"/>
              <a:gd name="connsiteY78-1202" fmla="*/ 397569 h 1667695"/>
              <a:gd name="connsiteX79-1203" fmla="*/ 2034679 w 2317457"/>
              <a:gd name="connsiteY79-1204" fmla="*/ 403118 h 1667695"/>
              <a:gd name="connsiteX80-1205" fmla="*/ 2067810 w 2317457"/>
              <a:gd name="connsiteY80-1206" fmla="*/ 407521 h 1667695"/>
              <a:gd name="connsiteX81-1207" fmla="*/ 2255252 w 2317457"/>
              <a:gd name="connsiteY81-1208" fmla="*/ 522727 h 1667695"/>
              <a:gd name="connsiteX82-1209" fmla="*/ 2290721 w 2317457"/>
              <a:gd name="connsiteY82-1210" fmla="*/ 741460 h 1667695"/>
              <a:gd name="connsiteX83-1211" fmla="*/ 2269534 w 2317457"/>
              <a:gd name="connsiteY83-1212" fmla="*/ 789194 h 1667695"/>
              <a:gd name="connsiteX84-1213" fmla="*/ 2259538 w 2317457"/>
              <a:gd name="connsiteY84-1214" fmla="*/ 768472 h 1667695"/>
              <a:gd name="connsiteX85-1215" fmla="*/ 2259538 w 2317457"/>
              <a:gd name="connsiteY85-1216" fmla="*/ 811716 h 1667695"/>
              <a:gd name="connsiteX86-1217" fmla="*/ 2269534 w 2317457"/>
              <a:gd name="connsiteY86-1218" fmla="*/ 789194 h 1667695"/>
              <a:gd name="connsiteX87-1219" fmla="*/ 2303964 w 2317457"/>
              <a:gd name="connsiteY87-1220" fmla="*/ 860567 h 1667695"/>
              <a:gd name="connsiteX88-1221" fmla="*/ 2254109 w 2317457"/>
              <a:gd name="connsiteY88-1222" fmla="*/ 1154711 h 1667695"/>
              <a:gd name="connsiteX89-1223" fmla="*/ 1889069 w 2317457"/>
              <a:gd name="connsiteY89-1224" fmla="*/ 1240539 h 1667695"/>
              <a:gd name="connsiteX90-1225" fmla="*/ 1864047 w 2317457"/>
              <a:gd name="connsiteY90-1226" fmla="*/ 1227494 h 1667695"/>
              <a:gd name="connsiteX91-1227" fmla="*/ 1857505 w 2317457"/>
              <a:gd name="connsiteY91-1228" fmla="*/ 1227975 h 1667695"/>
              <a:gd name="connsiteX92-1229" fmla="*/ 1842230 w 2317457"/>
              <a:gd name="connsiteY92-1230" fmla="*/ 1221666 h 1667695"/>
              <a:gd name="connsiteX93-1231" fmla="*/ 1812583 w 2317457"/>
              <a:gd name="connsiteY93-1232" fmla="*/ 1226321 h 1667695"/>
              <a:gd name="connsiteX94-1233" fmla="*/ 1645366 w 2317457"/>
              <a:gd name="connsiteY94-1234" fmla="*/ 1205479 h 1667695"/>
              <a:gd name="connsiteX95-1235" fmla="*/ 1467344 w 2317457"/>
              <a:gd name="connsiteY95-1236" fmla="*/ 1278346 h 1667695"/>
              <a:gd name="connsiteX96-1237" fmla="*/ 1459868 w 2317457"/>
              <a:gd name="connsiteY96-1238" fmla="*/ 1297254 h 1667695"/>
              <a:gd name="connsiteX97-1239" fmla="*/ 1464010 w 2317457"/>
              <a:gd name="connsiteY97-1240" fmla="*/ 1320184 h 1667695"/>
              <a:gd name="connsiteX98-1241" fmla="*/ 1498491 w 2317457"/>
              <a:gd name="connsiteY98-1242" fmla="*/ 1368166 h 1667695"/>
              <a:gd name="connsiteX99-1243" fmla="*/ 1626030 w 2317457"/>
              <a:gd name="connsiteY99-1244" fmla="*/ 1403885 h 1667695"/>
              <a:gd name="connsiteX100-1245" fmla="*/ 1909495 w 2317457"/>
              <a:gd name="connsiteY100-1246" fmla="*/ 1385978 h 1667695"/>
              <a:gd name="connsiteX101-1247" fmla="*/ 2165527 w 2317457"/>
              <a:gd name="connsiteY101-1248" fmla="*/ 1428459 h 1667695"/>
              <a:gd name="connsiteX102-1249" fmla="*/ 2264015 w 2317457"/>
              <a:gd name="connsiteY102-1250" fmla="*/ 1612387 h 1667695"/>
              <a:gd name="connsiteX103-1251" fmla="*/ 2199531 w 2317457"/>
              <a:gd name="connsiteY103-1252" fmla="*/ 1649439 h 1667695"/>
              <a:gd name="connsiteX104-1253" fmla="*/ 1365617 w 2317457"/>
              <a:gd name="connsiteY104-1254" fmla="*/ 1666108 h 1667695"/>
              <a:gd name="connsiteX105-1255" fmla="*/ 877833 w 2317457"/>
              <a:gd name="connsiteY105-1256" fmla="*/ 1352835 h 1667695"/>
              <a:gd name="connsiteX106-1257" fmla="*/ 863697 w 2317457"/>
              <a:gd name="connsiteY106-1258" fmla="*/ 1323958 h 1667695"/>
              <a:gd name="connsiteX107-1259" fmla="*/ 862453 w 2317457"/>
              <a:gd name="connsiteY107-1260" fmla="*/ 1324288 h 1667695"/>
              <a:gd name="connsiteX108-1261" fmla="*/ 856964 w 2317457"/>
              <a:gd name="connsiteY108-1262" fmla="*/ 1323395 h 1667695"/>
              <a:gd name="connsiteX109-1263" fmla="*/ 819286 w 2317457"/>
              <a:gd name="connsiteY109-1264" fmla="*/ 1342539 h 1667695"/>
              <a:gd name="connsiteX110-1265" fmla="*/ 302060 w 2317457"/>
              <a:gd name="connsiteY110-1266" fmla="*/ 1219396 h 1667695"/>
              <a:gd name="connsiteX111-1267" fmla="*/ 274269 w 2317457"/>
              <a:gd name="connsiteY111-1268" fmla="*/ 1151583 h 1667695"/>
              <a:gd name="connsiteX112-1269" fmla="*/ 294531 w 2317457"/>
              <a:gd name="connsiteY112-1270" fmla="*/ 1157949 h 1667695"/>
              <a:gd name="connsiteX113-1271" fmla="*/ 264622 w 2317457"/>
              <a:gd name="connsiteY113-1272" fmla="*/ 1128041 h 1667695"/>
              <a:gd name="connsiteX114-1273" fmla="*/ 274269 w 2317457"/>
              <a:gd name="connsiteY114-1274" fmla="*/ 1151583 h 1667695"/>
              <a:gd name="connsiteX115-1275" fmla="*/ 226038 w 2317457"/>
              <a:gd name="connsiteY115-1276" fmla="*/ 1136428 h 1667695"/>
              <a:gd name="connsiteX116-1277" fmla="*/ 2685 w 2317457"/>
              <a:gd name="connsiteY116-1278" fmla="*/ 724657 h 1667695"/>
              <a:gd name="connsiteX117-1279" fmla="*/ 319621 w 2317457"/>
              <a:gd name="connsiteY117-1280" fmla="*/ 453967 h 1667695"/>
              <a:gd name="connsiteX118-1281" fmla="*/ 353812 w 2317457"/>
              <a:gd name="connsiteY118-1282" fmla="*/ 459912 h 1667695"/>
              <a:gd name="connsiteX119-1283" fmla="*/ 353812 w 2317457"/>
              <a:gd name="connsiteY119-1284" fmla="*/ 459912 h 1667695"/>
              <a:gd name="connsiteX120-1285" fmla="*/ 377968 w 2317457"/>
              <a:gd name="connsiteY120-1286" fmla="*/ 417901 h 1667695"/>
              <a:gd name="connsiteX121-1287" fmla="*/ 766399 w 2317457"/>
              <a:gd name="connsiteY121-1288" fmla="*/ 278936 h 1667695"/>
              <a:gd name="connsiteX122-1289" fmla="*/ 791772 w 2317457"/>
              <a:gd name="connsiteY122-1290" fmla="*/ 288118 h 1667695"/>
              <a:gd name="connsiteX123-1291" fmla="*/ 791772 w 2317457"/>
              <a:gd name="connsiteY123-1292" fmla="*/ 288118 h 1667695"/>
              <a:gd name="connsiteX124-1293" fmla="*/ 813168 w 2317457"/>
              <a:gd name="connsiteY124-1294" fmla="*/ 229305 h 1667695"/>
              <a:gd name="connsiteX125-1295" fmla="*/ 1054150 w 2317457"/>
              <a:gd name="connsiteY125-1296" fmla="*/ 23712 h 1667695"/>
              <a:gd name="connsiteX126-1297" fmla="*/ 1148877 w 2317457"/>
              <a:gd name="connsiteY126-1298" fmla="*/ 2434 h 1667695"/>
              <a:gd name="connsiteX127-1299" fmla="*/ 1222249 w 2317457"/>
              <a:gd name="connsiteY127-1300" fmla="*/ 906 h 1667695"/>
              <a:gd name="connsiteX0-1301" fmla="*/ 1179544 w 2317457"/>
              <a:gd name="connsiteY0-1302" fmla="*/ 86443 h 1667695"/>
              <a:gd name="connsiteX1-1303" fmla="*/ 1090344 w 2317457"/>
              <a:gd name="connsiteY1-1304" fmla="*/ 101913 h 1667695"/>
              <a:gd name="connsiteX2-1305" fmla="*/ 858887 w 2317457"/>
              <a:gd name="connsiteY2-1306" fmla="*/ 353658 h 1667695"/>
              <a:gd name="connsiteX3-1307" fmla="*/ 795927 w 2317457"/>
              <a:gd name="connsiteY3-1308" fmla="*/ 379281 h 1667695"/>
              <a:gd name="connsiteX4-1309" fmla="*/ 413212 w 2317457"/>
              <a:gd name="connsiteY4-1310" fmla="*/ 528728 h 1667695"/>
              <a:gd name="connsiteX5-1311" fmla="*/ 364825 w 2317457"/>
              <a:gd name="connsiteY5-1312" fmla="*/ 548445 h 1667695"/>
              <a:gd name="connsiteX6-1313" fmla="*/ 85933 w 2317457"/>
              <a:gd name="connsiteY6-1314" fmla="*/ 751994 h 1667695"/>
              <a:gd name="connsiteX7-1315" fmla="*/ 317391 w 2317457"/>
              <a:gd name="connsiteY7-1316" fmla="*/ 1075272 h 1667695"/>
              <a:gd name="connsiteX8-1317" fmla="*/ 347299 w 2317457"/>
              <a:gd name="connsiteY8-1318" fmla="*/ 1105181 h 1667695"/>
              <a:gd name="connsiteX9-1319" fmla="*/ 859173 w 2317457"/>
              <a:gd name="connsiteY9-1320" fmla="*/ 1226148 h 1667695"/>
              <a:gd name="connsiteX10-1321" fmla="*/ 870404 w 2317457"/>
              <a:gd name="connsiteY10-1322" fmla="*/ 1222392 h 1667695"/>
              <a:gd name="connsiteX11-1323" fmla="*/ 904596 w 2317457"/>
              <a:gd name="connsiteY11-1324" fmla="*/ 1198466 h 1667695"/>
              <a:gd name="connsiteX12-1325" fmla="*/ 850410 w 2317457"/>
              <a:gd name="connsiteY12-1326" fmla="*/ 714276 h 1667695"/>
              <a:gd name="connsiteX13-1327" fmla="*/ 591615 w 2317457"/>
              <a:gd name="connsiteY13-1328" fmla="*/ 798096 h 1667695"/>
              <a:gd name="connsiteX14-1329" fmla="*/ 725823 w 2317457"/>
              <a:gd name="connsiteY14-1330" fmla="*/ 1001645 h 1667695"/>
              <a:gd name="connsiteX15-1331" fmla="*/ 725823 w 2317457"/>
              <a:gd name="connsiteY15-1332" fmla="*/ 1087370 h 1667695"/>
              <a:gd name="connsiteX16-1333" fmla="*/ 494175 w 2317457"/>
              <a:gd name="connsiteY16-1334" fmla="*/ 857817 h 1667695"/>
              <a:gd name="connsiteX17-1335" fmla="*/ 682484 w 2317457"/>
              <a:gd name="connsiteY17-1336" fmla="*/ 622645 h 1667695"/>
              <a:gd name="connsiteX18-1337" fmla="*/ 990808 w 2317457"/>
              <a:gd name="connsiteY18-1338" fmla="*/ 714847 h 1667695"/>
              <a:gd name="connsiteX19-1339" fmla="*/ 956151 w 2317457"/>
              <a:gd name="connsiteY19-1340" fmla="*/ 1269409 h 1667695"/>
              <a:gd name="connsiteX20-1341" fmla="*/ 937493 w 2317457"/>
              <a:gd name="connsiteY20-1342" fmla="*/ 1281763 h 1667695"/>
              <a:gd name="connsiteX21-1343" fmla="*/ 963456 w 2317457"/>
              <a:gd name="connsiteY21-1344" fmla="*/ 1332462 h 1667695"/>
              <a:gd name="connsiteX22-1345" fmla="*/ 1489251 w 2317457"/>
              <a:gd name="connsiteY22-1346" fmla="*/ 1578383 h 1667695"/>
              <a:gd name="connsiteX23-1347" fmla="*/ 2071196 w 2317457"/>
              <a:gd name="connsiteY23-1348" fmla="*/ 1515335 h 1667695"/>
              <a:gd name="connsiteX24-1349" fmla="*/ 2150984 w 2317457"/>
              <a:gd name="connsiteY24-1350" fmla="*/ 1534236 h 1667695"/>
              <a:gd name="connsiteX25-1351" fmla="*/ 2153406 w 2317457"/>
              <a:gd name="connsiteY25-1352" fmla="*/ 1533604 h 1667695"/>
              <a:gd name="connsiteX26-1353" fmla="*/ 2110580 w 2317457"/>
              <a:gd name="connsiteY26-1354" fmla="*/ 1497040 h 1667695"/>
              <a:gd name="connsiteX27-1355" fmla="*/ 1968359 w 2317457"/>
              <a:gd name="connsiteY27-1356" fmla="*/ 1468846 h 1667695"/>
              <a:gd name="connsiteX28-1357" fmla="*/ 1664988 w 2317457"/>
              <a:gd name="connsiteY28-1358" fmla="*/ 1488943 h 1667695"/>
              <a:gd name="connsiteX29-1359" fmla="*/ 1428482 w 2317457"/>
              <a:gd name="connsiteY29-1360" fmla="*/ 1419792 h 1667695"/>
              <a:gd name="connsiteX30-1361" fmla="*/ 1375480 w 2317457"/>
              <a:gd name="connsiteY30-1362" fmla="*/ 1272237 h 1667695"/>
              <a:gd name="connsiteX31-1363" fmla="*/ 1385123 w 2317457"/>
              <a:gd name="connsiteY31-1364" fmla="*/ 1241197 h 1667695"/>
              <a:gd name="connsiteX32-1365" fmla="*/ 1385265 w 2317457"/>
              <a:gd name="connsiteY32-1366" fmla="*/ 1239695 h 1667695"/>
              <a:gd name="connsiteX33-1367" fmla="*/ 1387040 w 2317457"/>
              <a:gd name="connsiteY33-1368" fmla="*/ 1235026 h 1667695"/>
              <a:gd name="connsiteX34-1369" fmla="*/ 1391811 w 2317457"/>
              <a:gd name="connsiteY34-1370" fmla="*/ 1219671 h 1667695"/>
              <a:gd name="connsiteX35-1371" fmla="*/ 1393868 w 2317457"/>
              <a:gd name="connsiteY35-1372" fmla="*/ 1217072 h 1667695"/>
              <a:gd name="connsiteX36-1373" fmla="*/ 1398198 w 2317457"/>
              <a:gd name="connsiteY36-1374" fmla="*/ 1205685 h 1667695"/>
              <a:gd name="connsiteX37-1375" fmla="*/ 1586311 w 2317457"/>
              <a:gd name="connsiteY37-1376" fmla="*/ 1111468 h 1667695"/>
              <a:gd name="connsiteX38-1377" fmla="*/ 1735486 w 2317457"/>
              <a:gd name="connsiteY38-1378" fmla="*/ 1137547 h 1667695"/>
              <a:gd name="connsiteX39-1379" fmla="*/ 1755729 w 2317457"/>
              <a:gd name="connsiteY39-1380" fmla="*/ 1139556 h 1667695"/>
              <a:gd name="connsiteX40-1381" fmla="*/ 1736938 w 2317457"/>
              <a:gd name="connsiteY40-1382" fmla="*/ 1116242 h 1667695"/>
              <a:gd name="connsiteX41-1383" fmla="*/ 1692324 w 2317457"/>
              <a:gd name="connsiteY41-1384" fmla="*/ 976689 h 1667695"/>
              <a:gd name="connsiteX42-1385" fmla="*/ 1830437 w 2317457"/>
              <a:gd name="connsiteY42-1386" fmla="*/ 760091 h 1667695"/>
              <a:gd name="connsiteX43-1387" fmla="*/ 1891207 w 2317457"/>
              <a:gd name="connsiteY43-1388" fmla="*/ 745029 h 1667695"/>
              <a:gd name="connsiteX44-1389" fmla="*/ 2048083 w 2317457"/>
              <a:gd name="connsiteY44-1390" fmla="*/ 821432 h 1667695"/>
              <a:gd name="connsiteX45-1391" fmla="*/ 2041892 w 2317457"/>
              <a:gd name="connsiteY45-1392" fmla="*/ 1032696 h 1667695"/>
              <a:gd name="connsiteX46-1393" fmla="*/ 1981313 w 2317457"/>
              <a:gd name="connsiteY46-1394" fmla="*/ 972117 h 1667695"/>
              <a:gd name="connsiteX47-1395" fmla="*/ 1970835 w 2317457"/>
              <a:gd name="connsiteY47-1396" fmla="*/ 860770 h 1667695"/>
              <a:gd name="connsiteX48-1397" fmla="*/ 1839105 w 2317457"/>
              <a:gd name="connsiteY48-1398" fmla="*/ 852674 h 1667695"/>
              <a:gd name="connsiteX49-1399" fmla="*/ 1850027 w 2317457"/>
              <a:gd name="connsiteY49-1400" fmla="*/ 1119207 h 1667695"/>
              <a:gd name="connsiteX50-1401" fmla="*/ 1868974 w 2317457"/>
              <a:gd name="connsiteY50-1402" fmla="*/ 1134764 h 1667695"/>
              <a:gd name="connsiteX51-1403" fmla="*/ 1869585 w 2317457"/>
              <a:gd name="connsiteY51-1404" fmla="*/ 1134804 h 1667695"/>
              <a:gd name="connsiteX52-1405" fmla="*/ 1941594 w 2317457"/>
              <a:gd name="connsiteY52-1406" fmla="*/ 1170046 h 1667695"/>
              <a:gd name="connsiteX53-1407" fmla="*/ 2205151 w 2317457"/>
              <a:gd name="connsiteY53-1408" fmla="*/ 1071748 h 1667695"/>
              <a:gd name="connsiteX54-1409" fmla="*/ 2185624 w 2317457"/>
              <a:gd name="connsiteY54-1410" fmla="*/ 811811 h 1667695"/>
              <a:gd name="connsiteX55-1411" fmla="*/ 2185624 w 2317457"/>
              <a:gd name="connsiteY55-1412" fmla="*/ 768568 h 1667695"/>
              <a:gd name="connsiteX56-1413" fmla="*/ 2180195 w 2317457"/>
              <a:gd name="connsiteY56-1414" fmla="*/ 565304 h 1667695"/>
              <a:gd name="connsiteX57-1415" fmla="*/ 1993029 w 2317457"/>
              <a:gd name="connsiteY57-1416" fmla="*/ 483484 h 1667695"/>
              <a:gd name="connsiteX58-1417" fmla="*/ 1951690 w 2317457"/>
              <a:gd name="connsiteY58-1418" fmla="*/ 429192 h 1667695"/>
              <a:gd name="connsiteX59-1419" fmla="*/ 1804529 w 2317457"/>
              <a:gd name="connsiteY59-1420" fmla="*/ 175255 h 1667695"/>
              <a:gd name="connsiteX60-1421" fmla="*/ 1571129 w 2317457"/>
              <a:gd name="connsiteY60-1422" fmla="*/ 185422 h 1667695"/>
              <a:gd name="connsiteX61-1423" fmla="*/ 1525224 w 2317457"/>
              <a:gd name="connsiteY61-1424" fmla="*/ 214586 h 1667695"/>
              <a:gd name="connsiteX62-1425" fmla="*/ 1525601 w 2317457"/>
              <a:gd name="connsiteY62-1426" fmla="*/ 215320 h 1667695"/>
              <a:gd name="connsiteX63-1427" fmla="*/ 1534971 w 2317457"/>
              <a:gd name="connsiteY63-1428" fmla="*/ 388044 h 1667695"/>
              <a:gd name="connsiteX64-1429" fmla="*/ 1302942 w 2317457"/>
              <a:gd name="connsiteY64-1430" fmla="*/ 571209 h 1667695"/>
              <a:gd name="connsiteX65-1431" fmla="*/ 1078914 w 2317457"/>
              <a:gd name="connsiteY65-1432" fmla="*/ 415190 h 1667695"/>
              <a:gd name="connsiteX66-1433" fmla="*/ 1161687 w 2317457"/>
              <a:gd name="connsiteY66-1434" fmla="*/ 392330 h 1667695"/>
              <a:gd name="connsiteX67-1435" fmla="*/ 1377523 w 2317457"/>
              <a:gd name="connsiteY67-1436" fmla="*/ 468720 h 1667695"/>
              <a:gd name="connsiteX68-1437" fmla="*/ 1419909 w 2317457"/>
              <a:gd name="connsiteY68-1438" fmla="*/ 192019 h 1667695"/>
              <a:gd name="connsiteX69-1439" fmla="*/ 1179544 w 2317457"/>
              <a:gd name="connsiteY69-1440" fmla="*/ 86443 h 1667695"/>
              <a:gd name="connsiteX70-1441" fmla="*/ 1222249 w 2317457"/>
              <a:gd name="connsiteY70-1442" fmla="*/ 906 h 1667695"/>
              <a:gd name="connsiteX71-1443" fmla="*/ 1425434 w 2317457"/>
              <a:gd name="connsiteY71-1444" fmla="*/ 74671 h 1667695"/>
              <a:gd name="connsiteX72-1445" fmla="*/ 1485853 w 2317457"/>
              <a:gd name="connsiteY72-1446" fmla="*/ 137954 h 1667695"/>
              <a:gd name="connsiteX73-1447" fmla="*/ 1486784 w 2317457"/>
              <a:gd name="connsiteY73-1448" fmla="*/ 139765 h 1667695"/>
              <a:gd name="connsiteX74-1449" fmla="*/ 1534852 w 2317457"/>
              <a:gd name="connsiteY74-1450" fmla="*/ 109167 h 1667695"/>
              <a:gd name="connsiteX75-1451" fmla="*/ 1848820 w 2317457"/>
              <a:gd name="connsiteY75-1452" fmla="*/ 101532 h 1667695"/>
              <a:gd name="connsiteX76-1453" fmla="*/ 2035178 w 2317457"/>
              <a:gd name="connsiteY76-1454" fmla="*/ 343223 h 1667695"/>
              <a:gd name="connsiteX77-1455" fmla="*/ 2034679 w 2317457"/>
              <a:gd name="connsiteY77-1456" fmla="*/ 403118 h 1667695"/>
              <a:gd name="connsiteX78-1457" fmla="*/ 2034679 w 2317457"/>
              <a:gd name="connsiteY78-1458" fmla="*/ 403118 h 1667695"/>
              <a:gd name="connsiteX79-1459" fmla="*/ 2067810 w 2317457"/>
              <a:gd name="connsiteY79-1460" fmla="*/ 407521 h 1667695"/>
              <a:gd name="connsiteX80-1461" fmla="*/ 2255252 w 2317457"/>
              <a:gd name="connsiteY80-1462" fmla="*/ 522727 h 1667695"/>
              <a:gd name="connsiteX81-1463" fmla="*/ 2290721 w 2317457"/>
              <a:gd name="connsiteY81-1464" fmla="*/ 741460 h 1667695"/>
              <a:gd name="connsiteX82-1465" fmla="*/ 2269534 w 2317457"/>
              <a:gd name="connsiteY82-1466" fmla="*/ 789194 h 1667695"/>
              <a:gd name="connsiteX83-1467" fmla="*/ 2259538 w 2317457"/>
              <a:gd name="connsiteY83-1468" fmla="*/ 768472 h 1667695"/>
              <a:gd name="connsiteX84-1469" fmla="*/ 2259538 w 2317457"/>
              <a:gd name="connsiteY84-1470" fmla="*/ 811716 h 1667695"/>
              <a:gd name="connsiteX85-1471" fmla="*/ 2269534 w 2317457"/>
              <a:gd name="connsiteY85-1472" fmla="*/ 789194 h 1667695"/>
              <a:gd name="connsiteX86-1473" fmla="*/ 2303964 w 2317457"/>
              <a:gd name="connsiteY86-1474" fmla="*/ 860567 h 1667695"/>
              <a:gd name="connsiteX87-1475" fmla="*/ 2254109 w 2317457"/>
              <a:gd name="connsiteY87-1476" fmla="*/ 1154711 h 1667695"/>
              <a:gd name="connsiteX88-1477" fmla="*/ 1889069 w 2317457"/>
              <a:gd name="connsiteY88-1478" fmla="*/ 1240539 h 1667695"/>
              <a:gd name="connsiteX89-1479" fmla="*/ 1864047 w 2317457"/>
              <a:gd name="connsiteY89-1480" fmla="*/ 1227494 h 1667695"/>
              <a:gd name="connsiteX90-1481" fmla="*/ 1857505 w 2317457"/>
              <a:gd name="connsiteY90-1482" fmla="*/ 1227975 h 1667695"/>
              <a:gd name="connsiteX91-1483" fmla="*/ 1842230 w 2317457"/>
              <a:gd name="connsiteY91-1484" fmla="*/ 1221666 h 1667695"/>
              <a:gd name="connsiteX92-1485" fmla="*/ 1812583 w 2317457"/>
              <a:gd name="connsiteY92-1486" fmla="*/ 1226321 h 1667695"/>
              <a:gd name="connsiteX93-1487" fmla="*/ 1645366 w 2317457"/>
              <a:gd name="connsiteY93-1488" fmla="*/ 1205479 h 1667695"/>
              <a:gd name="connsiteX94-1489" fmla="*/ 1467344 w 2317457"/>
              <a:gd name="connsiteY94-1490" fmla="*/ 1278346 h 1667695"/>
              <a:gd name="connsiteX95-1491" fmla="*/ 1459868 w 2317457"/>
              <a:gd name="connsiteY95-1492" fmla="*/ 1297254 h 1667695"/>
              <a:gd name="connsiteX96-1493" fmla="*/ 1464010 w 2317457"/>
              <a:gd name="connsiteY96-1494" fmla="*/ 1320184 h 1667695"/>
              <a:gd name="connsiteX97-1495" fmla="*/ 1498491 w 2317457"/>
              <a:gd name="connsiteY97-1496" fmla="*/ 1368166 h 1667695"/>
              <a:gd name="connsiteX98-1497" fmla="*/ 1626030 w 2317457"/>
              <a:gd name="connsiteY98-1498" fmla="*/ 1403885 h 1667695"/>
              <a:gd name="connsiteX99-1499" fmla="*/ 1909495 w 2317457"/>
              <a:gd name="connsiteY99-1500" fmla="*/ 1385978 h 1667695"/>
              <a:gd name="connsiteX100-1501" fmla="*/ 2165527 w 2317457"/>
              <a:gd name="connsiteY100-1502" fmla="*/ 1428459 h 1667695"/>
              <a:gd name="connsiteX101-1503" fmla="*/ 2264015 w 2317457"/>
              <a:gd name="connsiteY101-1504" fmla="*/ 1612387 h 1667695"/>
              <a:gd name="connsiteX102-1505" fmla="*/ 2199531 w 2317457"/>
              <a:gd name="connsiteY102-1506" fmla="*/ 1649439 h 1667695"/>
              <a:gd name="connsiteX103-1507" fmla="*/ 1365617 w 2317457"/>
              <a:gd name="connsiteY103-1508" fmla="*/ 1666108 h 1667695"/>
              <a:gd name="connsiteX104-1509" fmla="*/ 877833 w 2317457"/>
              <a:gd name="connsiteY104-1510" fmla="*/ 1352835 h 1667695"/>
              <a:gd name="connsiteX105-1511" fmla="*/ 863697 w 2317457"/>
              <a:gd name="connsiteY105-1512" fmla="*/ 1323958 h 1667695"/>
              <a:gd name="connsiteX106-1513" fmla="*/ 862453 w 2317457"/>
              <a:gd name="connsiteY106-1514" fmla="*/ 1324288 h 1667695"/>
              <a:gd name="connsiteX107-1515" fmla="*/ 856964 w 2317457"/>
              <a:gd name="connsiteY107-1516" fmla="*/ 1323395 h 1667695"/>
              <a:gd name="connsiteX108-1517" fmla="*/ 819286 w 2317457"/>
              <a:gd name="connsiteY108-1518" fmla="*/ 1342539 h 1667695"/>
              <a:gd name="connsiteX109-1519" fmla="*/ 302060 w 2317457"/>
              <a:gd name="connsiteY109-1520" fmla="*/ 1219396 h 1667695"/>
              <a:gd name="connsiteX110-1521" fmla="*/ 274269 w 2317457"/>
              <a:gd name="connsiteY110-1522" fmla="*/ 1151583 h 1667695"/>
              <a:gd name="connsiteX111-1523" fmla="*/ 294531 w 2317457"/>
              <a:gd name="connsiteY111-1524" fmla="*/ 1157949 h 1667695"/>
              <a:gd name="connsiteX112-1525" fmla="*/ 264622 w 2317457"/>
              <a:gd name="connsiteY112-1526" fmla="*/ 1128041 h 1667695"/>
              <a:gd name="connsiteX113-1527" fmla="*/ 274269 w 2317457"/>
              <a:gd name="connsiteY113-1528" fmla="*/ 1151583 h 1667695"/>
              <a:gd name="connsiteX114-1529" fmla="*/ 226038 w 2317457"/>
              <a:gd name="connsiteY114-1530" fmla="*/ 1136428 h 1667695"/>
              <a:gd name="connsiteX115-1531" fmla="*/ 2685 w 2317457"/>
              <a:gd name="connsiteY115-1532" fmla="*/ 724657 h 1667695"/>
              <a:gd name="connsiteX116-1533" fmla="*/ 319621 w 2317457"/>
              <a:gd name="connsiteY116-1534" fmla="*/ 453967 h 1667695"/>
              <a:gd name="connsiteX117-1535" fmla="*/ 353812 w 2317457"/>
              <a:gd name="connsiteY117-1536" fmla="*/ 459912 h 1667695"/>
              <a:gd name="connsiteX118-1537" fmla="*/ 353812 w 2317457"/>
              <a:gd name="connsiteY118-1538" fmla="*/ 459912 h 1667695"/>
              <a:gd name="connsiteX119-1539" fmla="*/ 377968 w 2317457"/>
              <a:gd name="connsiteY119-1540" fmla="*/ 417901 h 1667695"/>
              <a:gd name="connsiteX120-1541" fmla="*/ 766399 w 2317457"/>
              <a:gd name="connsiteY120-1542" fmla="*/ 278936 h 1667695"/>
              <a:gd name="connsiteX121-1543" fmla="*/ 791772 w 2317457"/>
              <a:gd name="connsiteY121-1544" fmla="*/ 288118 h 1667695"/>
              <a:gd name="connsiteX122-1545" fmla="*/ 791772 w 2317457"/>
              <a:gd name="connsiteY122-1546" fmla="*/ 288118 h 1667695"/>
              <a:gd name="connsiteX123-1547" fmla="*/ 813168 w 2317457"/>
              <a:gd name="connsiteY123-1548" fmla="*/ 229305 h 1667695"/>
              <a:gd name="connsiteX124-1549" fmla="*/ 1054150 w 2317457"/>
              <a:gd name="connsiteY124-1550" fmla="*/ 23712 h 1667695"/>
              <a:gd name="connsiteX125-1551" fmla="*/ 1148877 w 2317457"/>
              <a:gd name="connsiteY125-1552" fmla="*/ 2434 h 1667695"/>
              <a:gd name="connsiteX126-1553" fmla="*/ 1222249 w 2317457"/>
              <a:gd name="connsiteY126-1554" fmla="*/ 906 h 1667695"/>
              <a:gd name="connsiteX0-1555" fmla="*/ 1179544 w 2317457"/>
              <a:gd name="connsiteY0-1556" fmla="*/ 86443 h 1667695"/>
              <a:gd name="connsiteX1-1557" fmla="*/ 1090344 w 2317457"/>
              <a:gd name="connsiteY1-1558" fmla="*/ 101913 h 1667695"/>
              <a:gd name="connsiteX2-1559" fmla="*/ 858887 w 2317457"/>
              <a:gd name="connsiteY2-1560" fmla="*/ 353658 h 1667695"/>
              <a:gd name="connsiteX3-1561" fmla="*/ 795927 w 2317457"/>
              <a:gd name="connsiteY3-1562" fmla="*/ 379281 h 1667695"/>
              <a:gd name="connsiteX4-1563" fmla="*/ 413212 w 2317457"/>
              <a:gd name="connsiteY4-1564" fmla="*/ 528728 h 1667695"/>
              <a:gd name="connsiteX5-1565" fmla="*/ 364825 w 2317457"/>
              <a:gd name="connsiteY5-1566" fmla="*/ 548445 h 1667695"/>
              <a:gd name="connsiteX6-1567" fmla="*/ 85933 w 2317457"/>
              <a:gd name="connsiteY6-1568" fmla="*/ 751994 h 1667695"/>
              <a:gd name="connsiteX7-1569" fmla="*/ 317391 w 2317457"/>
              <a:gd name="connsiteY7-1570" fmla="*/ 1075272 h 1667695"/>
              <a:gd name="connsiteX8-1571" fmla="*/ 347299 w 2317457"/>
              <a:gd name="connsiteY8-1572" fmla="*/ 1105181 h 1667695"/>
              <a:gd name="connsiteX9-1573" fmla="*/ 859173 w 2317457"/>
              <a:gd name="connsiteY9-1574" fmla="*/ 1226148 h 1667695"/>
              <a:gd name="connsiteX10-1575" fmla="*/ 870404 w 2317457"/>
              <a:gd name="connsiteY10-1576" fmla="*/ 1222392 h 1667695"/>
              <a:gd name="connsiteX11-1577" fmla="*/ 904596 w 2317457"/>
              <a:gd name="connsiteY11-1578" fmla="*/ 1198466 h 1667695"/>
              <a:gd name="connsiteX12-1579" fmla="*/ 850410 w 2317457"/>
              <a:gd name="connsiteY12-1580" fmla="*/ 714276 h 1667695"/>
              <a:gd name="connsiteX13-1581" fmla="*/ 591615 w 2317457"/>
              <a:gd name="connsiteY13-1582" fmla="*/ 798096 h 1667695"/>
              <a:gd name="connsiteX14-1583" fmla="*/ 725823 w 2317457"/>
              <a:gd name="connsiteY14-1584" fmla="*/ 1001645 h 1667695"/>
              <a:gd name="connsiteX15-1585" fmla="*/ 725823 w 2317457"/>
              <a:gd name="connsiteY15-1586" fmla="*/ 1087370 h 1667695"/>
              <a:gd name="connsiteX16-1587" fmla="*/ 494175 w 2317457"/>
              <a:gd name="connsiteY16-1588" fmla="*/ 857817 h 1667695"/>
              <a:gd name="connsiteX17-1589" fmla="*/ 682484 w 2317457"/>
              <a:gd name="connsiteY17-1590" fmla="*/ 622645 h 1667695"/>
              <a:gd name="connsiteX18-1591" fmla="*/ 990808 w 2317457"/>
              <a:gd name="connsiteY18-1592" fmla="*/ 714847 h 1667695"/>
              <a:gd name="connsiteX19-1593" fmla="*/ 956151 w 2317457"/>
              <a:gd name="connsiteY19-1594" fmla="*/ 1269409 h 1667695"/>
              <a:gd name="connsiteX20-1595" fmla="*/ 937493 w 2317457"/>
              <a:gd name="connsiteY20-1596" fmla="*/ 1281763 h 1667695"/>
              <a:gd name="connsiteX21-1597" fmla="*/ 963456 w 2317457"/>
              <a:gd name="connsiteY21-1598" fmla="*/ 1332462 h 1667695"/>
              <a:gd name="connsiteX22-1599" fmla="*/ 1489251 w 2317457"/>
              <a:gd name="connsiteY22-1600" fmla="*/ 1578383 h 1667695"/>
              <a:gd name="connsiteX23-1601" fmla="*/ 2071196 w 2317457"/>
              <a:gd name="connsiteY23-1602" fmla="*/ 1515335 h 1667695"/>
              <a:gd name="connsiteX24-1603" fmla="*/ 2150984 w 2317457"/>
              <a:gd name="connsiteY24-1604" fmla="*/ 1534236 h 1667695"/>
              <a:gd name="connsiteX25-1605" fmla="*/ 2153406 w 2317457"/>
              <a:gd name="connsiteY25-1606" fmla="*/ 1533604 h 1667695"/>
              <a:gd name="connsiteX26-1607" fmla="*/ 2110580 w 2317457"/>
              <a:gd name="connsiteY26-1608" fmla="*/ 1497040 h 1667695"/>
              <a:gd name="connsiteX27-1609" fmla="*/ 1968359 w 2317457"/>
              <a:gd name="connsiteY27-1610" fmla="*/ 1468846 h 1667695"/>
              <a:gd name="connsiteX28-1611" fmla="*/ 1664988 w 2317457"/>
              <a:gd name="connsiteY28-1612" fmla="*/ 1488943 h 1667695"/>
              <a:gd name="connsiteX29-1613" fmla="*/ 1428482 w 2317457"/>
              <a:gd name="connsiteY29-1614" fmla="*/ 1419792 h 1667695"/>
              <a:gd name="connsiteX30-1615" fmla="*/ 1375480 w 2317457"/>
              <a:gd name="connsiteY30-1616" fmla="*/ 1272237 h 1667695"/>
              <a:gd name="connsiteX31-1617" fmla="*/ 1385123 w 2317457"/>
              <a:gd name="connsiteY31-1618" fmla="*/ 1241197 h 1667695"/>
              <a:gd name="connsiteX32-1619" fmla="*/ 1385265 w 2317457"/>
              <a:gd name="connsiteY32-1620" fmla="*/ 1239695 h 1667695"/>
              <a:gd name="connsiteX33-1621" fmla="*/ 1387040 w 2317457"/>
              <a:gd name="connsiteY33-1622" fmla="*/ 1235026 h 1667695"/>
              <a:gd name="connsiteX34-1623" fmla="*/ 1391811 w 2317457"/>
              <a:gd name="connsiteY34-1624" fmla="*/ 1219671 h 1667695"/>
              <a:gd name="connsiteX35-1625" fmla="*/ 1393868 w 2317457"/>
              <a:gd name="connsiteY35-1626" fmla="*/ 1217072 h 1667695"/>
              <a:gd name="connsiteX36-1627" fmla="*/ 1398198 w 2317457"/>
              <a:gd name="connsiteY36-1628" fmla="*/ 1205685 h 1667695"/>
              <a:gd name="connsiteX37-1629" fmla="*/ 1586311 w 2317457"/>
              <a:gd name="connsiteY37-1630" fmla="*/ 1111468 h 1667695"/>
              <a:gd name="connsiteX38-1631" fmla="*/ 1735486 w 2317457"/>
              <a:gd name="connsiteY38-1632" fmla="*/ 1137547 h 1667695"/>
              <a:gd name="connsiteX39-1633" fmla="*/ 1755729 w 2317457"/>
              <a:gd name="connsiteY39-1634" fmla="*/ 1139556 h 1667695"/>
              <a:gd name="connsiteX40-1635" fmla="*/ 1736938 w 2317457"/>
              <a:gd name="connsiteY40-1636" fmla="*/ 1116242 h 1667695"/>
              <a:gd name="connsiteX41-1637" fmla="*/ 1692324 w 2317457"/>
              <a:gd name="connsiteY41-1638" fmla="*/ 976689 h 1667695"/>
              <a:gd name="connsiteX42-1639" fmla="*/ 1830437 w 2317457"/>
              <a:gd name="connsiteY42-1640" fmla="*/ 760091 h 1667695"/>
              <a:gd name="connsiteX43-1641" fmla="*/ 1891207 w 2317457"/>
              <a:gd name="connsiteY43-1642" fmla="*/ 745029 h 1667695"/>
              <a:gd name="connsiteX44-1643" fmla="*/ 2048083 w 2317457"/>
              <a:gd name="connsiteY44-1644" fmla="*/ 821432 h 1667695"/>
              <a:gd name="connsiteX45-1645" fmla="*/ 2041892 w 2317457"/>
              <a:gd name="connsiteY45-1646" fmla="*/ 1032696 h 1667695"/>
              <a:gd name="connsiteX46-1647" fmla="*/ 1981313 w 2317457"/>
              <a:gd name="connsiteY46-1648" fmla="*/ 972117 h 1667695"/>
              <a:gd name="connsiteX47-1649" fmla="*/ 1970835 w 2317457"/>
              <a:gd name="connsiteY47-1650" fmla="*/ 860770 h 1667695"/>
              <a:gd name="connsiteX48-1651" fmla="*/ 1839105 w 2317457"/>
              <a:gd name="connsiteY48-1652" fmla="*/ 852674 h 1667695"/>
              <a:gd name="connsiteX49-1653" fmla="*/ 1850027 w 2317457"/>
              <a:gd name="connsiteY49-1654" fmla="*/ 1119207 h 1667695"/>
              <a:gd name="connsiteX50-1655" fmla="*/ 1868974 w 2317457"/>
              <a:gd name="connsiteY50-1656" fmla="*/ 1134764 h 1667695"/>
              <a:gd name="connsiteX51-1657" fmla="*/ 1869585 w 2317457"/>
              <a:gd name="connsiteY51-1658" fmla="*/ 1134804 h 1667695"/>
              <a:gd name="connsiteX52-1659" fmla="*/ 1941594 w 2317457"/>
              <a:gd name="connsiteY52-1660" fmla="*/ 1170046 h 1667695"/>
              <a:gd name="connsiteX53-1661" fmla="*/ 2205151 w 2317457"/>
              <a:gd name="connsiteY53-1662" fmla="*/ 1071748 h 1667695"/>
              <a:gd name="connsiteX54-1663" fmla="*/ 2185624 w 2317457"/>
              <a:gd name="connsiteY54-1664" fmla="*/ 811811 h 1667695"/>
              <a:gd name="connsiteX55-1665" fmla="*/ 2185624 w 2317457"/>
              <a:gd name="connsiteY55-1666" fmla="*/ 768568 h 1667695"/>
              <a:gd name="connsiteX56-1667" fmla="*/ 2180195 w 2317457"/>
              <a:gd name="connsiteY56-1668" fmla="*/ 565304 h 1667695"/>
              <a:gd name="connsiteX57-1669" fmla="*/ 1993029 w 2317457"/>
              <a:gd name="connsiteY57-1670" fmla="*/ 483484 h 1667695"/>
              <a:gd name="connsiteX58-1671" fmla="*/ 1951690 w 2317457"/>
              <a:gd name="connsiteY58-1672" fmla="*/ 429192 h 1667695"/>
              <a:gd name="connsiteX59-1673" fmla="*/ 1804529 w 2317457"/>
              <a:gd name="connsiteY59-1674" fmla="*/ 175255 h 1667695"/>
              <a:gd name="connsiteX60-1675" fmla="*/ 1571129 w 2317457"/>
              <a:gd name="connsiteY60-1676" fmla="*/ 185422 h 1667695"/>
              <a:gd name="connsiteX61-1677" fmla="*/ 1525224 w 2317457"/>
              <a:gd name="connsiteY61-1678" fmla="*/ 214586 h 1667695"/>
              <a:gd name="connsiteX62-1679" fmla="*/ 1525601 w 2317457"/>
              <a:gd name="connsiteY62-1680" fmla="*/ 215320 h 1667695"/>
              <a:gd name="connsiteX63-1681" fmla="*/ 1534971 w 2317457"/>
              <a:gd name="connsiteY63-1682" fmla="*/ 388044 h 1667695"/>
              <a:gd name="connsiteX64-1683" fmla="*/ 1302942 w 2317457"/>
              <a:gd name="connsiteY64-1684" fmla="*/ 571209 h 1667695"/>
              <a:gd name="connsiteX65-1685" fmla="*/ 1078914 w 2317457"/>
              <a:gd name="connsiteY65-1686" fmla="*/ 415190 h 1667695"/>
              <a:gd name="connsiteX66-1687" fmla="*/ 1161687 w 2317457"/>
              <a:gd name="connsiteY66-1688" fmla="*/ 392330 h 1667695"/>
              <a:gd name="connsiteX67-1689" fmla="*/ 1377523 w 2317457"/>
              <a:gd name="connsiteY67-1690" fmla="*/ 468720 h 1667695"/>
              <a:gd name="connsiteX68-1691" fmla="*/ 1419909 w 2317457"/>
              <a:gd name="connsiteY68-1692" fmla="*/ 192019 h 1667695"/>
              <a:gd name="connsiteX69-1693" fmla="*/ 1179544 w 2317457"/>
              <a:gd name="connsiteY69-1694" fmla="*/ 86443 h 1667695"/>
              <a:gd name="connsiteX70-1695" fmla="*/ 1222249 w 2317457"/>
              <a:gd name="connsiteY70-1696" fmla="*/ 906 h 1667695"/>
              <a:gd name="connsiteX71-1697" fmla="*/ 1425434 w 2317457"/>
              <a:gd name="connsiteY71-1698" fmla="*/ 74671 h 1667695"/>
              <a:gd name="connsiteX72-1699" fmla="*/ 1485853 w 2317457"/>
              <a:gd name="connsiteY72-1700" fmla="*/ 137954 h 1667695"/>
              <a:gd name="connsiteX73-1701" fmla="*/ 1486784 w 2317457"/>
              <a:gd name="connsiteY73-1702" fmla="*/ 139765 h 1667695"/>
              <a:gd name="connsiteX74-1703" fmla="*/ 1534852 w 2317457"/>
              <a:gd name="connsiteY74-1704" fmla="*/ 109167 h 1667695"/>
              <a:gd name="connsiteX75-1705" fmla="*/ 1848820 w 2317457"/>
              <a:gd name="connsiteY75-1706" fmla="*/ 101532 h 1667695"/>
              <a:gd name="connsiteX76-1707" fmla="*/ 2035178 w 2317457"/>
              <a:gd name="connsiteY76-1708" fmla="*/ 343223 h 1667695"/>
              <a:gd name="connsiteX77-1709" fmla="*/ 2034679 w 2317457"/>
              <a:gd name="connsiteY77-1710" fmla="*/ 403118 h 1667695"/>
              <a:gd name="connsiteX78-1711" fmla="*/ 2034679 w 2317457"/>
              <a:gd name="connsiteY78-1712" fmla="*/ 403118 h 1667695"/>
              <a:gd name="connsiteX79-1713" fmla="*/ 2067810 w 2317457"/>
              <a:gd name="connsiteY79-1714" fmla="*/ 407521 h 1667695"/>
              <a:gd name="connsiteX80-1715" fmla="*/ 2255252 w 2317457"/>
              <a:gd name="connsiteY80-1716" fmla="*/ 522727 h 1667695"/>
              <a:gd name="connsiteX81-1717" fmla="*/ 2290721 w 2317457"/>
              <a:gd name="connsiteY81-1718" fmla="*/ 741460 h 1667695"/>
              <a:gd name="connsiteX82-1719" fmla="*/ 2269534 w 2317457"/>
              <a:gd name="connsiteY82-1720" fmla="*/ 789194 h 1667695"/>
              <a:gd name="connsiteX83-1721" fmla="*/ 2259538 w 2317457"/>
              <a:gd name="connsiteY83-1722" fmla="*/ 768472 h 1667695"/>
              <a:gd name="connsiteX84-1723" fmla="*/ 2259538 w 2317457"/>
              <a:gd name="connsiteY84-1724" fmla="*/ 811716 h 1667695"/>
              <a:gd name="connsiteX85-1725" fmla="*/ 2269534 w 2317457"/>
              <a:gd name="connsiteY85-1726" fmla="*/ 789194 h 1667695"/>
              <a:gd name="connsiteX86-1727" fmla="*/ 2303964 w 2317457"/>
              <a:gd name="connsiteY86-1728" fmla="*/ 860567 h 1667695"/>
              <a:gd name="connsiteX87-1729" fmla="*/ 2254109 w 2317457"/>
              <a:gd name="connsiteY87-1730" fmla="*/ 1154711 h 1667695"/>
              <a:gd name="connsiteX88-1731" fmla="*/ 1889069 w 2317457"/>
              <a:gd name="connsiteY88-1732" fmla="*/ 1240539 h 1667695"/>
              <a:gd name="connsiteX89-1733" fmla="*/ 1864047 w 2317457"/>
              <a:gd name="connsiteY89-1734" fmla="*/ 1227494 h 1667695"/>
              <a:gd name="connsiteX90-1735" fmla="*/ 1857505 w 2317457"/>
              <a:gd name="connsiteY90-1736" fmla="*/ 1227975 h 1667695"/>
              <a:gd name="connsiteX91-1737" fmla="*/ 1842230 w 2317457"/>
              <a:gd name="connsiteY91-1738" fmla="*/ 1221666 h 1667695"/>
              <a:gd name="connsiteX92-1739" fmla="*/ 1812583 w 2317457"/>
              <a:gd name="connsiteY92-1740" fmla="*/ 1226321 h 1667695"/>
              <a:gd name="connsiteX93-1741" fmla="*/ 1645366 w 2317457"/>
              <a:gd name="connsiteY93-1742" fmla="*/ 1205479 h 1667695"/>
              <a:gd name="connsiteX94-1743" fmla="*/ 1467344 w 2317457"/>
              <a:gd name="connsiteY94-1744" fmla="*/ 1278346 h 1667695"/>
              <a:gd name="connsiteX95-1745" fmla="*/ 1459868 w 2317457"/>
              <a:gd name="connsiteY95-1746" fmla="*/ 1297254 h 1667695"/>
              <a:gd name="connsiteX96-1747" fmla="*/ 1464010 w 2317457"/>
              <a:gd name="connsiteY96-1748" fmla="*/ 1320184 h 1667695"/>
              <a:gd name="connsiteX97-1749" fmla="*/ 1498491 w 2317457"/>
              <a:gd name="connsiteY97-1750" fmla="*/ 1368166 h 1667695"/>
              <a:gd name="connsiteX98-1751" fmla="*/ 1626030 w 2317457"/>
              <a:gd name="connsiteY98-1752" fmla="*/ 1403885 h 1667695"/>
              <a:gd name="connsiteX99-1753" fmla="*/ 1909495 w 2317457"/>
              <a:gd name="connsiteY99-1754" fmla="*/ 1385978 h 1667695"/>
              <a:gd name="connsiteX100-1755" fmla="*/ 2165527 w 2317457"/>
              <a:gd name="connsiteY100-1756" fmla="*/ 1428459 h 1667695"/>
              <a:gd name="connsiteX101-1757" fmla="*/ 2264015 w 2317457"/>
              <a:gd name="connsiteY101-1758" fmla="*/ 1612387 h 1667695"/>
              <a:gd name="connsiteX102-1759" fmla="*/ 2199531 w 2317457"/>
              <a:gd name="connsiteY102-1760" fmla="*/ 1649439 h 1667695"/>
              <a:gd name="connsiteX103-1761" fmla="*/ 1365617 w 2317457"/>
              <a:gd name="connsiteY103-1762" fmla="*/ 1666108 h 1667695"/>
              <a:gd name="connsiteX104-1763" fmla="*/ 877833 w 2317457"/>
              <a:gd name="connsiteY104-1764" fmla="*/ 1352835 h 1667695"/>
              <a:gd name="connsiteX105-1765" fmla="*/ 863697 w 2317457"/>
              <a:gd name="connsiteY105-1766" fmla="*/ 1323958 h 1667695"/>
              <a:gd name="connsiteX106-1767" fmla="*/ 862453 w 2317457"/>
              <a:gd name="connsiteY106-1768" fmla="*/ 1324288 h 1667695"/>
              <a:gd name="connsiteX107-1769" fmla="*/ 856964 w 2317457"/>
              <a:gd name="connsiteY107-1770" fmla="*/ 1323395 h 1667695"/>
              <a:gd name="connsiteX108-1771" fmla="*/ 819286 w 2317457"/>
              <a:gd name="connsiteY108-1772" fmla="*/ 1342539 h 1667695"/>
              <a:gd name="connsiteX109-1773" fmla="*/ 302060 w 2317457"/>
              <a:gd name="connsiteY109-1774" fmla="*/ 1219396 h 1667695"/>
              <a:gd name="connsiteX110-1775" fmla="*/ 274269 w 2317457"/>
              <a:gd name="connsiteY110-1776" fmla="*/ 1151583 h 1667695"/>
              <a:gd name="connsiteX111-1777" fmla="*/ 294531 w 2317457"/>
              <a:gd name="connsiteY111-1778" fmla="*/ 1157949 h 1667695"/>
              <a:gd name="connsiteX112-1779" fmla="*/ 264622 w 2317457"/>
              <a:gd name="connsiteY112-1780" fmla="*/ 1128041 h 1667695"/>
              <a:gd name="connsiteX113-1781" fmla="*/ 226038 w 2317457"/>
              <a:gd name="connsiteY113-1782" fmla="*/ 1136428 h 1667695"/>
              <a:gd name="connsiteX114-1783" fmla="*/ 2685 w 2317457"/>
              <a:gd name="connsiteY114-1784" fmla="*/ 724657 h 1667695"/>
              <a:gd name="connsiteX115-1785" fmla="*/ 319621 w 2317457"/>
              <a:gd name="connsiteY115-1786" fmla="*/ 453967 h 1667695"/>
              <a:gd name="connsiteX116-1787" fmla="*/ 353812 w 2317457"/>
              <a:gd name="connsiteY116-1788" fmla="*/ 459912 h 1667695"/>
              <a:gd name="connsiteX117-1789" fmla="*/ 353812 w 2317457"/>
              <a:gd name="connsiteY117-1790" fmla="*/ 459912 h 1667695"/>
              <a:gd name="connsiteX118-1791" fmla="*/ 377968 w 2317457"/>
              <a:gd name="connsiteY118-1792" fmla="*/ 417901 h 1667695"/>
              <a:gd name="connsiteX119-1793" fmla="*/ 766399 w 2317457"/>
              <a:gd name="connsiteY119-1794" fmla="*/ 278936 h 1667695"/>
              <a:gd name="connsiteX120-1795" fmla="*/ 791772 w 2317457"/>
              <a:gd name="connsiteY120-1796" fmla="*/ 288118 h 1667695"/>
              <a:gd name="connsiteX121-1797" fmla="*/ 791772 w 2317457"/>
              <a:gd name="connsiteY121-1798" fmla="*/ 288118 h 1667695"/>
              <a:gd name="connsiteX122-1799" fmla="*/ 813168 w 2317457"/>
              <a:gd name="connsiteY122-1800" fmla="*/ 229305 h 1667695"/>
              <a:gd name="connsiteX123-1801" fmla="*/ 1054150 w 2317457"/>
              <a:gd name="connsiteY123-1802" fmla="*/ 23712 h 1667695"/>
              <a:gd name="connsiteX124-1803" fmla="*/ 1148877 w 2317457"/>
              <a:gd name="connsiteY124-1804" fmla="*/ 2434 h 1667695"/>
              <a:gd name="connsiteX125-1805" fmla="*/ 1222249 w 2317457"/>
              <a:gd name="connsiteY125-1806" fmla="*/ 906 h 1667695"/>
              <a:gd name="connsiteX0-1807" fmla="*/ 1179544 w 2317457"/>
              <a:gd name="connsiteY0-1808" fmla="*/ 86443 h 1667695"/>
              <a:gd name="connsiteX1-1809" fmla="*/ 1090344 w 2317457"/>
              <a:gd name="connsiteY1-1810" fmla="*/ 101913 h 1667695"/>
              <a:gd name="connsiteX2-1811" fmla="*/ 858887 w 2317457"/>
              <a:gd name="connsiteY2-1812" fmla="*/ 353658 h 1667695"/>
              <a:gd name="connsiteX3-1813" fmla="*/ 795927 w 2317457"/>
              <a:gd name="connsiteY3-1814" fmla="*/ 379281 h 1667695"/>
              <a:gd name="connsiteX4-1815" fmla="*/ 413212 w 2317457"/>
              <a:gd name="connsiteY4-1816" fmla="*/ 528728 h 1667695"/>
              <a:gd name="connsiteX5-1817" fmla="*/ 364825 w 2317457"/>
              <a:gd name="connsiteY5-1818" fmla="*/ 548445 h 1667695"/>
              <a:gd name="connsiteX6-1819" fmla="*/ 85933 w 2317457"/>
              <a:gd name="connsiteY6-1820" fmla="*/ 751994 h 1667695"/>
              <a:gd name="connsiteX7-1821" fmla="*/ 317391 w 2317457"/>
              <a:gd name="connsiteY7-1822" fmla="*/ 1075272 h 1667695"/>
              <a:gd name="connsiteX8-1823" fmla="*/ 347299 w 2317457"/>
              <a:gd name="connsiteY8-1824" fmla="*/ 1105181 h 1667695"/>
              <a:gd name="connsiteX9-1825" fmla="*/ 859173 w 2317457"/>
              <a:gd name="connsiteY9-1826" fmla="*/ 1226148 h 1667695"/>
              <a:gd name="connsiteX10-1827" fmla="*/ 870404 w 2317457"/>
              <a:gd name="connsiteY10-1828" fmla="*/ 1222392 h 1667695"/>
              <a:gd name="connsiteX11-1829" fmla="*/ 904596 w 2317457"/>
              <a:gd name="connsiteY11-1830" fmla="*/ 1198466 h 1667695"/>
              <a:gd name="connsiteX12-1831" fmla="*/ 850410 w 2317457"/>
              <a:gd name="connsiteY12-1832" fmla="*/ 714276 h 1667695"/>
              <a:gd name="connsiteX13-1833" fmla="*/ 591615 w 2317457"/>
              <a:gd name="connsiteY13-1834" fmla="*/ 798096 h 1667695"/>
              <a:gd name="connsiteX14-1835" fmla="*/ 725823 w 2317457"/>
              <a:gd name="connsiteY14-1836" fmla="*/ 1001645 h 1667695"/>
              <a:gd name="connsiteX15-1837" fmla="*/ 725823 w 2317457"/>
              <a:gd name="connsiteY15-1838" fmla="*/ 1087370 h 1667695"/>
              <a:gd name="connsiteX16-1839" fmla="*/ 494175 w 2317457"/>
              <a:gd name="connsiteY16-1840" fmla="*/ 857817 h 1667695"/>
              <a:gd name="connsiteX17-1841" fmla="*/ 682484 w 2317457"/>
              <a:gd name="connsiteY17-1842" fmla="*/ 622645 h 1667695"/>
              <a:gd name="connsiteX18-1843" fmla="*/ 990808 w 2317457"/>
              <a:gd name="connsiteY18-1844" fmla="*/ 714847 h 1667695"/>
              <a:gd name="connsiteX19-1845" fmla="*/ 956151 w 2317457"/>
              <a:gd name="connsiteY19-1846" fmla="*/ 1269409 h 1667695"/>
              <a:gd name="connsiteX20-1847" fmla="*/ 937493 w 2317457"/>
              <a:gd name="connsiteY20-1848" fmla="*/ 1281763 h 1667695"/>
              <a:gd name="connsiteX21-1849" fmla="*/ 963456 w 2317457"/>
              <a:gd name="connsiteY21-1850" fmla="*/ 1332462 h 1667695"/>
              <a:gd name="connsiteX22-1851" fmla="*/ 1489251 w 2317457"/>
              <a:gd name="connsiteY22-1852" fmla="*/ 1578383 h 1667695"/>
              <a:gd name="connsiteX23-1853" fmla="*/ 2071196 w 2317457"/>
              <a:gd name="connsiteY23-1854" fmla="*/ 1515335 h 1667695"/>
              <a:gd name="connsiteX24-1855" fmla="*/ 2150984 w 2317457"/>
              <a:gd name="connsiteY24-1856" fmla="*/ 1534236 h 1667695"/>
              <a:gd name="connsiteX25-1857" fmla="*/ 2153406 w 2317457"/>
              <a:gd name="connsiteY25-1858" fmla="*/ 1533604 h 1667695"/>
              <a:gd name="connsiteX26-1859" fmla="*/ 2110580 w 2317457"/>
              <a:gd name="connsiteY26-1860" fmla="*/ 1497040 h 1667695"/>
              <a:gd name="connsiteX27-1861" fmla="*/ 1968359 w 2317457"/>
              <a:gd name="connsiteY27-1862" fmla="*/ 1468846 h 1667695"/>
              <a:gd name="connsiteX28-1863" fmla="*/ 1664988 w 2317457"/>
              <a:gd name="connsiteY28-1864" fmla="*/ 1488943 h 1667695"/>
              <a:gd name="connsiteX29-1865" fmla="*/ 1428482 w 2317457"/>
              <a:gd name="connsiteY29-1866" fmla="*/ 1419792 h 1667695"/>
              <a:gd name="connsiteX30-1867" fmla="*/ 1375480 w 2317457"/>
              <a:gd name="connsiteY30-1868" fmla="*/ 1272237 h 1667695"/>
              <a:gd name="connsiteX31-1869" fmla="*/ 1385123 w 2317457"/>
              <a:gd name="connsiteY31-1870" fmla="*/ 1241197 h 1667695"/>
              <a:gd name="connsiteX32-1871" fmla="*/ 1385265 w 2317457"/>
              <a:gd name="connsiteY32-1872" fmla="*/ 1239695 h 1667695"/>
              <a:gd name="connsiteX33-1873" fmla="*/ 1387040 w 2317457"/>
              <a:gd name="connsiteY33-1874" fmla="*/ 1235026 h 1667695"/>
              <a:gd name="connsiteX34-1875" fmla="*/ 1391811 w 2317457"/>
              <a:gd name="connsiteY34-1876" fmla="*/ 1219671 h 1667695"/>
              <a:gd name="connsiteX35-1877" fmla="*/ 1393868 w 2317457"/>
              <a:gd name="connsiteY35-1878" fmla="*/ 1217072 h 1667695"/>
              <a:gd name="connsiteX36-1879" fmla="*/ 1398198 w 2317457"/>
              <a:gd name="connsiteY36-1880" fmla="*/ 1205685 h 1667695"/>
              <a:gd name="connsiteX37-1881" fmla="*/ 1586311 w 2317457"/>
              <a:gd name="connsiteY37-1882" fmla="*/ 1111468 h 1667695"/>
              <a:gd name="connsiteX38-1883" fmla="*/ 1735486 w 2317457"/>
              <a:gd name="connsiteY38-1884" fmla="*/ 1137547 h 1667695"/>
              <a:gd name="connsiteX39-1885" fmla="*/ 1755729 w 2317457"/>
              <a:gd name="connsiteY39-1886" fmla="*/ 1139556 h 1667695"/>
              <a:gd name="connsiteX40-1887" fmla="*/ 1736938 w 2317457"/>
              <a:gd name="connsiteY40-1888" fmla="*/ 1116242 h 1667695"/>
              <a:gd name="connsiteX41-1889" fmla="*/ 1692324 w 2317457"/>
              <a:gd name="connsiteY41-1890" fmla="*/ 976689 h 1667695"/>
              <a:gd name="connsiteX42-1891" fmla="*/ 1830437 w 2317457"/>
              <a:gd name="connsiteY42-1892" fmla="*/ 760091 h 1667695"/>
              <a:gd name="connsiteX43-1893" fmla="*/ 1891207 w 2317457"/>
              <a:gd name="connsiteY43-1894" fmla="*/ 745029 h 1667695"/>
              <a:gd name="connsiteX44-1895" fmla="*/ 2048083 w 2317457"/>
              <a:gd name="connsiteY44-1896" fmla="*/ 821432 h 1667695"/>
              <a:gd name="connsiteX45-1897" fmla="*/ 2041892 w 2317457"/>
              <a:gd name="connsiteY45-1898" fmla="*/ 1032696 h 1667695"/>
              <a:gd name="connsiteX46-1899" fmla="*/ 1981313 w 2317457"/>
              <a:gd name="connsiteY46-1900" fmla="*/ 972117 h 1667695"/>
              <a:gd name="connsiteX47-1901" fmla="*/ 1970835 w 2317457"/>
              <a:gd name="connsiteY47-1902" fmla="*/ 860770 h 1667695"/>
              <a:gd name="connsiteX48-1903" fmla="*/ 1839105 w 2317457"/>
              <a:gd name="connsiteY48-1904" fmla="*/ 852674 h 1667695"/>
              <a:gd name="connsiteX49-1905" fmla="*/ 1850027 w 2317457"/>
              <a:gd name="connsiteY49-1906" fmla="*/ 1119207 h 1667695"/>
              <a:gd name="connsiteX50-1907" fmla="*/ 1868974 w 2317457"/>
              <a:gd name="connsiteY50-1908" fmla="*/ 1134764 h 1667695"/>
              <a:gd name="connsiteX51-1909" fmla="*/ 1869585 w 2317457"/>
              <a:gd name="connsiteY51-1910" fmla="*/ 1134804 h 1667695"/>
              <a:gd name="connsiteX52-1911" fmla="*/ 1941594 w 2317457"/>
              <a:gd name="connsiteY52-1912" fmla="*/ 1170046 h 1667695"/>
              <a:gd name="connsiteX53-1913" fmla="*/ 2205151 w 2317457"/>
              <a:gd name="connsiteY53-1914" fmla="*/ 1071748 h 1667695"/>
              <a:gd name="connsiteX54-1915" fmla="*/ 2185624 w 2317457"/>
              <a:gd name="connsiteY54-1916" fmla="*/ 811811 h 1667695"/>
              <a:gd name="connsiteX55-1917" fmla="*/ 2185624 w 2317457"/>
              <a:gd name="connsiteY55-1918" fmla="*/ 768568 h 1667695"/>
              <a:gd name="connsiteX56-1919" fmla="*/ 2180195 w 2317457"/>
              <a:gd name="connsiteY56-1920" fmla="*/ 565304 h 1667695"/>
              <a:gd name="connsiteX57-1921" fmla="*/ 1993029 w 2317457"/>
              <a:gd name="connsiteY57-1922" fmla="*/ 483484 h 1667695"/>
              <a:gd name="connsiteX58-1923" fmla="*/ 1951690 w 2317457"/>
              <a:gd name="connsiteY58-1924" fmla="*/ 429192 h 1667695"/>
              <a:gd name="connsiteX59-1925" fmla="*/ 1804529 w 2317457"/>
              <a:gd name="connsiteY59-1926" fmla="*/ 175255 h 1667695"/>
              <a:gd name="connsiteX60-1927" fmla="*/ 1571129 w 2317457"/>
              <a:gd name="connsiteY60-1928" fmla="*/ 185422 h 1667695"/>
              <a:gd name="connsiteX61-1929" fmla="*/ 1525224 w 2317457"/>
              <a:gd name="connsiteY61-1930" fmla="*/ 214586 h 1667695"/>
              <a:gd name="connsiteX62-1931" fmla="*/ 1525601 w 2317457"/>
              <a:gd name="connsiteY62-1932" fmla="*/ 215320 h 1667695"/>
              <a:gd name="connsiteX63-1933" fmla="*/ 1534971 w 2317457"/>
              <a:gd name="connsiteY63-1934" fmla="*/ 388044 h 1667695"/>
              <a:gd name="connsiteX64-1935" fmla="*/ 1302942 w 2317457"/>
              <a:gd name="connsiteY64-1936" fmla="*/ 571209 h 1667695"/>
              <a:gd name="connsiteX65-1937" fmla="*/ 1078914 w 2317457"/>
              <a:gd name="connsiteY65-1938" fmla="*/ 415190 h 1667695"/>
              <a:gd name="connsiteX66-1939" fmla="*/ 1161687 w 2317457"/>
              <a:gd name="connsiteY66-1940" fmla="*/ 392330 h 1667695"/>
              <a:gd name="connsiteX67-1941" fmla="*/ 1377523 w 2317457"/>
              <a:gd name="connsiteY67-1942" fmla="*/ 468720 h 1667695"/>
              <a:gd name="connsiteX68-1943" fmla="*/ 1419909 w 2317457"/>
              <a:gd name="connsiteY68-1944" fmla="*/ 192019 h 1667695"/>
              <a:gd name="connsiteX69-1945" fmla="*/ 1179544 w 2317457"/>
              <a:gd name="connsiteY69-1946" fmla="*/ 86443 h 1667695"/>
              <a:gd name="connsiteX70-1947" fmla="*/ 1222249 w 2317457"/>
              <a:gd name="connsiteY70-1948" fmla="*/ 906 h 1667695"/>
              <a:gd name="connsiteX71-1949" fmla="*/ 1425434 w 2317457"/>
              <a:gd name="connsiteY71-1950" fmla="*/ 74671 h 1667695"/>
              <a:gd name="connsiteX72-1951" fmla="*/ 1485853 w 2317457"/>
              <a:gd name="connsiteY72-1952" fmla="*/ 137954 h 1667695"/>
              <a:gd name="connsiteX73-1953" fmla="*/ 1486784 w 2317457"/>
              <a:gd name="connsiteY73-1954" fmla="*/ 139765 h 1667695"/>
              <a:gd name="connsiteX74-1955" fmla="*/ 1534852 w 2317457"/>
              <a:gd name="connsiteY74-1956" fmla="*/ 109167 h 1667695"/>
              <a:gd name="connsiteX75-1957" fmla="*/ 1848820 w 2317457"/>
              <a:gd name="connsiteY75-1958" fmla="*/ 101532 h 1667695"/>
              <a:gd name="connsiteX76-1959" fmla="*/ 2035178 w 2317457"/>
              <a:gd name="connsiteY76-1960" fmla="*/ 343223 h 1667695"/>
              <a:gd name="connsiteX77-1961" fmla="*/ 2034679 w 2317457"/>
              <a:gd name="connsiteY77-1962" fmla="*/ 403118 h 1667695"/>
              <a:gd name="connsiteX78-1963" fmla="*/ 2034679 w 2317457"/>
              <a:gd name="connsiteY78-1964" fmla="*/ 403118 h 1667695"/>
              <a:gd name="connsiteX79-1965" fmla="*/ 2067810 w 2317457"/>
              <a:gd name="connsiteY79-1966" fmla="*/ 407521 h 1667695"/>
              <a:gd name="connsiteX80-1967" fmla="*/ 2255252 w 2317457"/>
              <a:gd name="connsiteY80-1968" fmla="*/ 522727 h 1667695"/>
              <a:gd name="connsiteX81-1969" fmla="*/ 2290721 w 2317457"/>
              <a:gd name="connsiteY81-1970" fmla="*/ 741460 h 1667695"/>
              <a:gd name="connsiteX82-1971" fmla="*/ 2269534 w 2317457"/>
              <a:gd name="connsiteY82-1972" fmla="*/ 789194 h 1667695"/>
              <a:gd name="connsiteX83-1973" fmla="*/ 2259538 w 2317457"/>
              <a:gd name="connsiteY83-1974" fmla="*/ 768472 h 1667695"/>
              <a:gd name="connsiteX84-1975" fmla="*/ 2259538 w 2317457"/>
              <a:gd name="connsiteY84-1976" fmla="*/ 811716 h 1667695"/>
              <a:gd name="connsiteX85-1977" fmla="*/ 2269534 w 2317457"/>
              <a:gd name="connsiteY85-1978" fmla="*/ 789194 h 1667695"/>
              <a:gd name="connsiteX86-1979" fmla="*/ 2303964 w 2317457"/>
              <a:gd name="connsiteY86-1980" fmla="*/ 860567 h 1667695"/>
              <a:gd name="connsiteX87-1981" fmla="*/ 2254109 w 2317457"/>
              <a:gd name="connsiteY87-1982" fmla="*/ 1154711 h 1667695"/>
              <a:gd name="connsiteX88-1983" fmla="*/ 1889069 w 2317457"/>
              <a:gd name="connsiteY88-1984" fmla="*/ 1240539 h 1667695"/>
              <a:gd name="connsiteX89-1985" fmla="*/ 1864047 w 2317457"/>
              <a:gd name="connsiteY89-1986" fmla="*/ 1227494 h 1667695"/>
              <a:gd name="connsiteX90-1987" fmla="*/ 1857505 w 2317457"/>
              <a:gd name="connsiteY90-1988" fmla="*/ 1227975 h 1667695"/>
              <a:gd name="connsiteX91-1989" fmla="*/ 1842230 w 2317457"/>
              <a:gd name="connsiteY91-1990" fmla="*/ 1221666 h 1667695"/>
              <a:gd name="connsiteX92-1991" fmla="*/ 1812583 w 2317457"/>
              <a:gd name="connsiteY92-1992" fmla="*/ 1226321 h 1667695"/>
              <a:gd name="connsiteX93-1993" fmla="*/ 1645366 w 2317457"/>
              <a:gd name="connsiteY93-1994" fmla="*/ 1205479 h 1667695"/>
              <a:gd name="connsiteX94-1995" fmla="*/ 1467344 w 2317457"/>
              <a:gd name="connsiteY94-1996" fmla="*/ 1278346 h 1667695"/>
              <a:gd name="connsiteX95-1997" fmla="*/ 1459868 w 2317457"/>
              <a:gd name="connsiteY95-1998" fmla="*/ 1297254 h 1667695"/>
              <a:gd name="connsiteX96-1999" fmla="*/ 1464010 w 2317457"/>
              <a:gd name="connsiteY96-2000" fmla="*/ 1320184 h 1667695"/>
              <a:gd name="connsiteX97-2001" fmla="*/ 1498491 w 2317457"/>
              <a:gd name="connsiteY97-2002" fmla="*/ 1368166 h 1667695"/>
              <a:gd name="connsiteX98-2003" fmla="*/ 1626030 w 2317457"/>
              <a:gd name="connsiteY98-2004" fmla="*/ 1403885 h 1667695"/>
              <a:gd name="connsiteX99-2005" fmla="*/ 1909495 w 2317457"/>
              <a:gd name="connsiteY99-2006" fmla="*/ 1385978 h 1667695"/>
              <a:gd name="connsiteX100-2007" fmla="*/ 2165527 w 2317457"/>
              <a:gd name="connsiteY100-2008" fmla="*/ 1428459 h 1667695"/>
              <a:gd name="connsiteX101-2009" fmla="*/ 2264015 w 2317457"/>
              <a:gd name="connsiteY101-2010" fmla="*/ 1612387 h 1667695"/>
              <a:gd name="connsiteX102-2011" fmla="*/ 2199531 w 2317457"/>
              <a:gd name="connsiteY102-2012" fmla="*/ 1649439 h 1667695"/>
              <a:gd name="connsiteX103-2013" fmla="*/ 1365617 w 2317457"/>
              <a:gd name="connsiteY103-2014" fmla="*/ 1666108 h 1667695"/>
              <a:gd name="connsiteX104-2015" fmla="*/ 877833 w 2317457"/>
              <a:gd name="connsiteY104-2016" fmla="*/ 1352835 h 1667695"/>
              <a:gd name="connsiteX105-2017" fmla="*/ 863697 w 2317457"/>
              <a:gd name="connsiteY105-2018" fmla="*/ 1323958 h 1667695"/>
              <a:gd name="connsiteX106-2019" fmla="*/ 862453 w 2317457"/>
              <a:gd name="connsiteY106-2020" fmla="*/ 1324288 h 1667695"/>
              <a:gd name="connsiteX107-2021" fmla="*/ 856964 w 2317457"/>
              <a:gd name="connsiteY107-2022" fmla="*/ 1323395 h 1667695"/>
              <a:gd name="connsiteX108-2023" fmla="*/ 819286 w 2317457"/>
              <a:gd name="connsiteY108-2024" fmla="*/ 1342539 h 1667695"/>
              <a:gd name="connsiteX109-2025" fmla="*/ 302060 w 2317457"/>
              <a:gd name="connsiteY109-2026" fmla="*/ 1219396 h 1667695"/>
              <a:gd name="connsiteX110-2027" fmla="*/ 274269 w 2317457"/>
              <a:gd name="connsiteY110-2028" fmla="*/ 1151583 h 1667695"/>
              <a:gd name="connsiteX111-2029" fmla="*/ 294531 w 2317457"/>
              <a:gd name="connsiteY111-2030" fmla="*/ 1157949 h 1667695"/>
              <a:gd name="connsiteX112-2031" fmla="*/ 226038 w 2317457"/>
              <a:gd name="connsiteY112-2032" fmla="*/ 1136428 h 1667695"/>
              <a:gd name="connsiteX113-2033" fmla="*/ 2685 w 2317457"/>
              <a:gd name="connsiteY113-2034" fmla="*/ 724657 h 1667695"/>
              <a:gd name="connsiteX114-2035" fmla="*/ 319621 w 2317457"/>
              <a:gd name="connsiteY114-2036" fmla="*/ 453967 h 1667695"/>
              <a:gd name="connsiteX115-2037" fmla="*/ 353812 w 2317457"/>
              <a:gd name="connsiteY115-2038" fmla="*/ 459912 h 1667695"/>
              <a:gd name="connsiteX116-2039" fmla="*/ 353812 w 2317457"/>
              <a:gd name="connsiteY116-2040" fmla="*/ 459912 h 1667695"/>
              <a:gd name="connsiteX117-2041" fmla="*/ 377968 w 2317457"/>
              <a:gd name="connsiteY117-2042" fmla="*/ 417901 h 1667695"/>
              <a:gd name="connsiteX118-2043" fmla="*/ 766399 w 2317457"/>
              <a:gd name="connsiteY118-2044" fmla="*/ 278936 h 1667695"/>
              <a:gd name="connsiteX119-2045" fmla="*/ 791772 w 2317457"/>
              <a:gd name="connsiteY119-2046" fmla="*/ 288118 h 1667695"/>
              <a:gd name="connsiteX120-2047" fmla="*/ 791772 w 2317457"/>
              <a:gd name="connsiteY120-2048" fmla="*/ 288118 h 1667695"/>
              <a:gd name="connsiteX121-2049" fmla="*/ 813168 w 2317457"/>
              <a:gd name="connsiteY121-2050" fmla="*/ 229305 h 1667695"/>
              <a:gd name="connsiteX122-2051" fmla="*/ 1054150 w 2317457"/>
              <a:gd name="connsiteY122-2052" fmla="*/ 23712 h 1667695"/>
              <a:gd name="connsiteX123-2053" fmla="*/ 1148877 w 2317457"/>
              <a:gd name="connsiteY123-2054" fmla="*/ 2434 h 1667695"/>
              <a:gd name="connsiteX124-2055" fmla="*/ 1222249 w 2317457"/>
              <a:gd name="connsiteY124-2056" fmla="*/ 906 h 1667695"/>
              <a:gd name="connsiteX0-2057" fmla="*/ 1179544 w 2317457"/>
              <a:gd name="connsiteY0-2058" fmla="*/ 86443 h 1667695"/>
              <a:gd name="connsiteX1-2059" fmla="*/ 1090344 w 2317457"/>
              <a:gd name="connsiteY1-2060" fmla="*/ 101913 h 1667695"/>
              <a:gd name="connsiteX2-2061" fmla="*/ 858887 w 2317457"/>
              <a:gd name="connsiteY2-2062" fmla="*/ 353658 h 1667695"/>
              <a:gd name="connsiteX3-2063" fmla="*/ 795927 w 2317457"/>
              <a:gd name="connsiteY3-2064" fmla="*/ 379281 h 1667695"/>
              <a:gd name="connsiteX4-2065" fmla="*/ 413212 w 2317457"/>
              <a:gd name="connsiteY4-2066" fmla="*/ 528728 h 1667695"/>
              <a:gd name="connsiteX5-2067" fmla="*/ 364825 w 2317457"/>
              <a:gd name="connsiteY5-2068" fmla="*/ 548445 h 1667695"/>
              <a:gd name="connsiteX6-2069" fmla="*/ 85933 w 2317457"/>
              <a:gd name="connsiteY6-2070" fmla="*/ 751994 h 1667695"/>
              <a:gd name="connsiteX7-2071" fmla="*/ 317391 w 2317457"/>
              <a:gd name="connsiteY7-2072" fmla="*/ 1075272 h 1667695"/>
              <a:gd name="connsiteX8-2073" fmla="*/ 347299 w 2317457"/>
              <a:gd name="connsiteY8-2074" fmla="*/ 1105181 h 1667695"/>
              <a:gd name="connsiteX9-2075" fmla="*/ 859173 w 2317457"/>
              <a:gd name="connsiteY9-2076" fmla="*/ 1226148 h 1667695"/>
              <a:gd name="connsiteX10-2077" fmla="*/ 870404 w 2317457"/>
              <a:gd name="connsiteY10-2078" fmla="*/ 1222392 h 1667695"/>
              <a:gd name="connsiteX11-2079" fmla="*/ 904596 w 2317457"/>
              <a:gd name="connsiteY11-2080" fmla="*/ 1198466 h 1667695"/>
              <a:gd name="connsiteX12-2081" fmla="*/ 850410 w 2317457"/>
              <a:gd name="connsiteY12-2082" fmla="*/ 714276 h 1667695"/>
              <a:gd name="connsiteX13-2083" fmla="*/ 591615 w 2317457"/>
              <a:gd name="connsiteY13-2084" fmla="*/ 798096 h 1667695"/>
              <a:gd name="connsiteX14-2085" fmla="*/ 725823 w 2317457"/>
              <a:gd name="connsiteY14-2086" fmla="*/ 1001645 h 1667695"/>
              <a:gd name="connsiteX15-2087" fmla="*/ 725823 w 2317457"/>
              <a:gd name="connsiteY15-2088" fmla="*/ 1087370 h 1667695"/>
              <a:gd name="connsiteX16-2089" fmla="*/ 494175 w 2317457"/>
              <a:gd name="connsiteY16-2090" fmla="*/ 857817 h 1667695"/>
              <a:gd name="connsiteX17-2091" fmla="*/ 682484 w 2317457"/>
              <a:gd name="connsiteY17-2092" fmla="*/ 622645 h 1667695"/>
              <a:gd name="connsiteX18-2093" fmla="*/ 990808 w 2317457"/>
              <a:gd name="connsiteY18-2094" fmla="*/ 714847 h 1667695"/>
              <a:gd name="connsiteX19-2095" fmla="*/ 956151 w 2317457"/>
              <a:gd name="connsiteY19-2096" fmla="*/ 1269409 h 1667695"/>
              <a:gd name="connsiteX20-2097" fmla="*/ 937493 w 2317457"/>
              <a:gd name="connsiteY20-2098" fmla="*/ 1281763 h 1667695"/>
              <a:gd name="connsiteX21-2099" fmla="*/ 963456 w 2317457"/>
              <a:gd name="connsiteY21-2100" fmla="*/ 1332462 h 1667695"/>
              <a:gd name="connsiteX22-2101" fmla="*/ 1489251 w 2317457"/>
              <a:gd name="connsiteY22-2102" fmla="*/ 1578383 h 1667695"/>
              <a:gd name="connsiteX23-2103" fmla="*/ 2071196 w 2317457"/>
              <a:gd name="connsiteY23-2104" fmla="*/ 1515335 h 1667695"/>
              <a:gd name="connsiteX24-2105" fmla="*/ 2150984 w 2317457"/>
              <a:gd name="connsiteY24-2106" fmla="*/ 1534236 h 1667695"/>
              <a:gd name="connsiteX25-2107" fmla="*/ 2153406 w 2317457"/>
              <a:gd name="connsiteY25-2108" fmla="*/ 1533604 h 1667695"/>
              <a:gd name="connsiteX26-2109" fmla="*/ 2110580 w 2317457"/>
              <a:gd name="connsiteY26-2110" fmla="*/ 1497040 h 1667695"/>
              <a:gd name="connsiteX27-2111" fmla="*/ 1968359 w 2317457"/>
              <a:gd name="connsiteY27-2112" fmla="*/ 1468846 h 1667695"/>
              <a:gd name="connsiteX28-2113" fmla="*/ 1664988 w 2317457"/>
              <a:gd name="connsiteY28-2114" fmla="*/ 1488943 h 1667695"/>
              <a:gd name="connsiteX29-2115" fmla="*/ 1428482 w 2317457"/>
              <a:gd name="connsiteY29-2116" fmla="*/ 1419792 h 1667695"/>
              <a:gd name="connsiteX30-2117" fmla="*/ 1375480 w 2317457"/>
              <a:gd name="connsiteY30-2118" fmla="*/ 1272237 h 1667695"/>
              <a:gd name="connsiteX31-2119" fmla="*/ 1385123 w 2317457"/>
              <a:gd name="connsiteY31-2120" fmla="*/ 1241197 h 1667695"/>
              <a:gd name="connsiteX32-2121" fmla="*/ 1385265 w 2317457"/>
              <a:gd name="connsiteY32-2122" fmla="*/ 1239695 h 1667695"/>
              <a:gd name="connsiteX33-2123" fmla="*/ 1387040 w 2317457"/>
              <a:gd name="connsiteY33-2124" fmla="*/ 1235026 h 1667695"/>
              <a:gd name="connsiteX34-2125" fmla="*/ 1391811 w 2317457"/>
              <a:gd name="connsiteY34-2126" fmla="*/ 1219671 h 1667695"/>
              <a:gd name="connsiteX35-2127" fmla="*/ 1393868 w 2317457"/>
              <a:gd name="connsiteY35-2128" fmla="*/ 1217072 h 1667695"/>
              <a:gd name="connsiteX36-2129" fmla="*/ 1398198 w 2317457"/>
              <a:gd name="connsiteY36-2130" fmla="*/ 1205685 h 1667695"/>
              <a:gd name="connsiteX37-2131" fmla="*/ 1586311 w 2317457"/>
              <a:gd name="connsiteY37-2132" fmla="*/ 1111468 h 1667695"/>
              <a:gd name="connsiteX38-2133" fmla="*/ 1735486 w 2317457"/>
              <a:gd name="connsiteY38-2134" fmla="*/ 1137547 h 1667695"/>
              <a:gd name="connsiteX39-2135" fmla="*/ 1755729 w 2317457"/>
              <a:gd name="connsiteY39-2136" fmla="*/ 1139556 h 1667695"/>
              <a:gd name="connsiteX40-2137" fmla="*/ 1736938 w 2317457"/>
              <a:gd name="connsiteY40-2138" fmla="*/ 1116242 h 1667695"/>
              <a:gd name="connsiteX41-2139" fmla="*/ 1692324 w 2317457"/>
              <a:gd name="connsiteY41-2140" fmla="*/ 976689 h 1667695"/>
              <a:gd name="connsiteX42-2141" fmla="*/ 1830437 w 2317457"/>
              <a:gd name="connsiteY42-2142" fmla="*/ 760091 h 1667695"/>
              <a:gd name="connsiteX43-2143" fmla="*/ 1891207 w 2317457"/>
              <a:gd name="connsiteY43-2144" fmla="*/ 745029 h 1667695"/>
              <a:gd name="connsiteX44-2145" fmla="*/ 2048083 w 2317457"/>
              <a:gd name="connsiteY44-2146" fmla="*/ 821432 h 1667695"/>
              <a:gd name="connsiteX45-2147" fmla="*/ 2041892 w 2317457"/>
              <a:gd name="connsiteY45-2148" fmla="*/ 1032696 h 1667695"/>
              <a:gd name="connsiteX46-2149" fmla="*/ 1981313 w 2317457"/>
              <a:gd name="connsiteY46-2150" fmla="*/ 972117 h 1667695"/>
              <a:gd name="connsiteX47-2151" fmla="*/ 1970835 w 2317457"/>
              <a:gd name="connsiteY47-2152" fmla="*/ 860770 h 1667695"/>
              <a:gd name="connsiteX48-2153" fmla="*/ 1839105 w 2317457"/>
              <a:gd name="connsiteY48-2154" fmla="*/ 852674 h 1667695"/>
              <a:gd name="connsiteX49-2155" fmla="*/ 1850027 w 2317457"/>
              <a:gd name="connsiteY49-2156" fmla="*/ 1119207 h 1667695"/>
              <a:gd name="connsiteX50-2157" fmla="*/ 1868974 w 2317457"/>
              <a:gd name="connsiteY50-2158" fmla="*/ 1134764 h 1667695"/>
              <a:gd name="connsiteX51-2159" fmla="*/ 1869585 w 2317457"/>
              <a:gd name="connsiteY51-2160" fmla="*/ 1134804 h 1667695"/>
              <a:gd name="connsiteX52-2161" fmla="*/ 1941594 w 2317457"/>
              <a:gd name="connsiteY52-2162" fmla="*/ 1170046 h 1667695"/>
              <a:gd name="connsiteX53-2163" fmla="*/ 2205151 w 2317457"/>
              <a:gd name="connsiteY53-2164" fmla="*/ 1071748 h 1667695"/>
              <a:gd name="connsiteX54-2165" fmla="*/ 2185624 w 2317457"/>
              <a:gd name="connsiteY54-2166" fmla="*/ 811811 h 1667695"/>
              <a:gd name="connsiteX55-2167" fmla="*/ 2185624 w 2317457"/>
              <a:gd name="connsiteY55-2168" fmla="*/ 768568 h 1667695"/>
              <a:gd name="connsiteX56-2169" fmla="*/ 2180195 w 2317457"/>
              <a:gd name="connsiteY56-2170" fmla="*/ 565304 h 1667695"/>
              <a:gd name="connsiteX57-2171" fmla="*/ 1993029 w 2317457"/>
              <a:gd name="connsiteY57-2172" fmla="*/ 483484 h 1667695"/>
              <a:gd name="connsiteX58-2173" fmla="*/ 1951690 w 2317457"/>
              <a:gd name="connsiteY58-2174" fmla="*/ 429192 h 1667695"/>
              <a:gd name="connsiteX59-2175" fmla="*/ 1804529 w 2317457"/>
              <a:gd name="connsiteY59-2176" fmla="*/ 175255 h 1667695"/>
              <a:gd name="connsiteX60-2177" fmla="*/ 1571129 w 2317457"/>
              <a:gd name="connsiteY60-2178" fmla="*/ 185422 h 1667695"/>
              <a:gd name="connsiteX61-2179" fmla="*/ 1525224 w 2317457"/>
              <a:gd name="connsiteY61-2180" fmla="*/ 214586 h 1667695"/>
              <a:gd name="connsiteX62-2181" fmla="*/ 1525601 w 2317457"/>
              <a:gd name="connsiteY62-2182" fmla="*/ 215320 h 1667695"/>
              <a:gd name="connsiteX63-2183" fmla="*/ 1534971 w 2317457"/>
              <a:gd name="connsiteY63-2184" fmla="*/ 388044 h 1667695"/>
              <a:gd name="connsiteX64-2185" fmla="*/ 1302942 w 2317457"/>
              <a:gd name="connsiteY64-2186" fmla="*/ 571209 h 1667695"/>
              <a:gd name="connsiteX65-2187" fmla="*/ 1078914 w 2317457"/>
              <a:gd name="connsiteY65-2188" fmla="*/ 415190 h 1667695"/>
              <a:gd name="connsiteX66-2189" fmla="*/ 1161687 w 2317457"/>
              <a:gd name="connsiteY66-2190" fmla="*/ 392330 h 1667695"/>
              <a:gd name="connsiteX67-2191" fmla="*/ 1377523 w 2317457"/>
              <a:gd name="connsiteY67-2192" fmla="*/ 468720 h 1667695"/>
              <a:gd name="connsiteX68-2193" fmla="*/ 1419909 w 2317457"/>
              <a:gd name="connsiteY68-2194" fmla="*/ 192019 h 1667695"/>
              <a:gd name="connsiteX69-2195" fmla="*/ 1179544 w 2317457"/>
              <a:gd name="connsiteY69-2196" fmla="*/ 86443 h 1667695"/>
              <a:gd name="connsiteX70-2197" fmla="*/ 1222249 w 2317457"/>
              <a:gd name="connsiteY70-2198" fmla="*/ 906 h 1667695"/>
              <a:gd name="connsiteX71-2199" fmla="*/ 1425434 w 2317457"/>
              <a:gd name="connsiteY71-2200" fmla="*/ 74671 h 1667695"/>
              <a:gd name="connsiteX72-2201" fmla="*/ 1485853 w 2317457"/>
              <a:gd name="connsiteY72-2202" fmla="*/ 137954 h 1667695"/>
              <a:gd name="connsiteX73-2203" fmla="*/ 1486784 w 2317457"/>
              <a:gd name="connsiteY73-2204" fmla="*/ 139765 h 1667695"/>
              <a:gd name="connsiteX74-2205" fmla="*/ 1534852 w 2317457"/>
              <a:gd name="connsiteY74-2206" fmla="*/ 109167 h 1667695"/>
              <a:gd name="connsiteX75-2207" fmla="*/ 1848820 w 2317457"/>
              <a:gd name="connsiteY75-2208" fmla="*/ 101532 h 1667695"/>
              <a:gd name="connsiteX76-2209" fmla="*/ 2035178 w 2317457"/>
              <a:gd name="connsiteY76-2210" fmla="*/ 343223 h 1667695"/>
              <a:gd name="connsiteX77-2211" fmla="*/ 2034679 w 2317457"/>
              <a:gd name="connsiteY77-2212" fmla="*/ 403118 h 1667695"/>
              <a:gd name="connsiteX78-2213" fmla="*/ 2034679 w 2317457"/>
              <a:gd name="connsiteY78-2214" fmla="*/ 403118 h 1667695"/>
              <a:gd name="connsiteX79-2215" fmla="*/ 2067810 w 2317457"/>
              <a:gd name="connsiteY79-2216" fmla="*/ 407521 h 1667695"/>
              <a:gd name="connsiteX80-2217" fmla="*/ 2255252 w 2317457"/>
              <a:gd name="connsiteY80-2218" fmla="*/ 522727 h 1667695"/>
              <a:gd name="connsiteX81-2219" fmla="*/ 2290721 w 2317457"/>
              <a:gd name="connsiteY81-2220" fmla="*/ 741460 h 1667695"/>
              <a:gd name="connsiteX82-2221" fmla="*/ 2269534 w 2317457"/>
              <a:gd name="connsiteY82-2222" fmla="*/ 789194 h 1667695"/>
              <a:gd name="connsiteX83-2223" fmla="*/ 2259538 w 2317457"/>
              <a:gd name="connsiteY83-2224" fmla="*/ 768472 h 1667695"/>
              <a:gd name="connsiteX84-2225" fmla="*/ 2259538 w 2317457"/>
              <a:gd name="connsiteY84-2226" fmla="*/ 811716 h 1667695"/>
              <a:gd name="connsiteX85-2227" fmla="*/ 2269534 w 2317457"/>
              <a:gd name="connsiteY85-2228" fmla="*/ 789194 h 1667695"/>
              <a:gd name="connsiteX86-2229" fmla="*/ 2303964 w 2317457"/>
              <a:gd name="connsiteY86-2230" fmla="*/ 860567 h 1667695"/>
              <a:gd name="connsiteX87-2231" fmla="*/ 2254109 w 2317457"/>
              <a:gd name="connsiteY87-2232" fmla="*/ 1154711 h 1667695"/>
              <a:gd name="connsiteX88-2233" fmla="*/ 1889069 w 2317457"/>
              <a:gd name="connsiteY88-2234" fmla="*/ 1240539 h 1667695"/>
              <a:gd name="connsiteX89-2235" fmla="*/ 1864047 w 2317457"/>
              <a:gd name="connsiteY89-2236" fmla="*/ 1227494 h 1667695"/>
              <a:gd name="connsiteX90-2237" fmla="*/ 1857505 w 2317457"/>
              <a:gd name="connsiteY90-2238" fmla="*/ 1227975 h 1667695"/>
              <a:gd name="connsiteX91-2239" fmla="*/ 1842230 w 2317457"/>
              <a:gd name="connsiteY91-2240" fmla="*/ 1221666 h 1667695"/>
              <a:gd name="connsiteX92-2241" fmla="*/ 1812583 w 2317457"/>
              <a:gd name="connsiteY92-2242" fmla="*/ 1226321 h 1667695"/>
              <a:gd name="connsiteX93-2243" fmla="*/ 1645366 w 2317457"/>
              <a:gd name="connsiteY93-2244" fmla="*/ 1205479 h 1667695"/>
              <a:gd name="connsiteX94-2245" fmla="*/ 1467344 w 2317457"/>
              <a:gd name="connsiteY94-2246" fmla="*/ 1278346 h 1667695"/>
              <a:gd name="connsiteX95-2247" fmla="*/ 1459868 w 2317457"/>
              <a:gd name="connsiteY95-2248" fmla="*/ 1297254 h 1667695"/>
              <a:gd name="connsiteX96-2249" fmla="*/ 1464010 w 2317457"/>
              <a:gd name="connsiteY96-2250" fmla="*/ 1320184 h 1667695"/>
              <a:gd name="connsiteX97-2251" fmla="*/ 1498491 w 2317457"/>
              <a:gd name="connsiteY97-2252" fmla="*/ 1368166 h 1667695"/>
              <a:gd name="connsiteX98-2253" fmla="*/ 1626030 w 2317457"/>
              <a:gd name="connsiteY98-2254" fmla="*/ 1403885 h 1667695"/>
              <a:gd name="connsiteX99-2255" fmla="*/ 1909495 w 2317457"/>
              <a:gd name="connsiteY99-2256" fmla="*/ 1385978 h 1667695"/>
              <a:gd name="connsiteX100-2257" fmla="*/ 2165527 w 2317457"/>
              <a:gd name="connsiteY100-2258" fmla="*/ 1428459 h 1667695"/>
              <a:gd name="connsiteX101-2259" fmla="*/ 2264015 w 2317457"/>
              <a:gd name="connsiteY101-2260" fmla="*/ 1612387 h 1667695"/>
              <a:gd name="connsiteX102-2261" fmla="*/ 2199531 w 2317457"/>
              <a:gd name="connsiteY102-2262" fmla="*/ 1649439 h 1667695"/>
              <a:gd name="connsiteX103-2263" fmla="*/ 1365617 w 2317457"/>
              <a:gd name="connsiteY103-2264" fmla="*/ 1666108 h 1667695"/>
              <a:gd name="connsiteX104-2265" fmla="*/ 877833 w 2317457"/>
              <a:gd name="connsiteY104-2266" fmla="*/ 1352835 h 1667695"/>
              <a:gd name="connsiteX105-2267" fmla="*/ 863697 w 2317457"/>
              <a:gd name="connsiteY105-2268" fmla="*/ 1323958 h 1667695"/>
              <a:gd name="connsiteX106-2269" fmla="*/ 862453 w 2317457"/>
              <a:gd name="connsiteY106-2270" fmla="*/ 1324288 h 1667695"/>
              <a:gd name="connsiteX107-2271" fmla="*/ 856964 w 2317457"/>
              <a:gd name="connsiteY107-2272" fmla="*/ 1323395 h 1667695"/>
              <a:gd name="connsiteX108-2273" fmla="*/ 819286 w 2317457"/>
              <a:gd name="connsiteY108-2274" fmla="*/ 1342539 h 1667695"/>
              <a:gd name="connsiteX109-2275" fmla="*/ 302060 w 2317457"/>
              <a:gd name="connsiteY109-2276" fmla="*/ 1219396 h 1667695"/>
              <a:gd name="connsiteX110-2277" fmla="*/ 274269 w 2317457"/>
              <a:gd name="connsiteY110-2278" fmla="*/ 1151583 h 1667695"/>
              <a:gd name="connsiteX111-2279" fmla="*/ 226038 w 2317457"/>
              <a:gd name="connsiteY111-2280" fmla="*/ 1136428 h 1667695"/>
              <a:gd name="connsiteX112-2281" fmla="*/ 2685 w 2317457"/>
              <a:gd name="connsiteY112-2282" fmla="*/ 724657 h 1667695"/>
              <a:gd name="connsiteX113-2283" fmla="*/ 319621 w 2317457"/>
              <a:gd name="connsiteY113-2284" fmla="*/ 453967 h 1667695"/>
              <a:gd name="connsiteX114-2285" fmla="*/ 353812 w 2317457"/>
              <a:gd name="connsiteY114-2286" fmla="*/ 459912 h 1667695"/>
              <a:gd name="connsiteX115-2287" fmla="*/ 353812 w 2317457"/>
              <a:gd name="connsiteY115-2288" fmla="*/ 459912 h 1667695"/>
              <a:gd name="connsiteX116-2289" fmla="*/ 377968 w 2317457"/>
              <a:gd name="connsiteY116-2290" fmla="*/ 417901 h 1667695"/>
              <a:gd name="connsiteX117-2291" fmla="*/ 766399 w 2317457"/>
              <a:gd name="connsiteY117-2292" fmla="*/ 278936 h 1667695"/>
              <a:gd name="connsiteX118-2293" fmla="*/ 791772 w 2317457"/>
              <a:gd name="connsiteY118-2294" fmla="*/ 288118 h 1667695"/>
              <a:gd name="connsiteX119-2295" fmla="*/ 791772 w 2317457"/>
              <a:gd name="connsiteY119-2296" fmla="*/ 288118 h 1667695"/>
              <a:gd name="connsiteX120-2297" fmla="*/ 813168 w 2317457"/>
              <a:gd name="connsiteY120-2298" fmla="*/ 229305 h 1667695"/>
              <a:gd name="connsiteX121-2299" fmla="*/ 1054150 w 2317457"/>
              <a:gd name="connsiteY121-2300" fmla="*/ 23712 h 1667695"/>
              <a:gd name="connsiteX122-2301" fmla="*/ 1148877 w 2317457"/>
              <a:gd name="connsiteY122-2302" fmla="*/ 2434 h 1667695"/>
              <a:gd name="connsiteX123-2303" fmla="*/ 1222249 w 2317457"/>
              <a:gd name="connsiteY123-2304" fmla="*/ 906 h 1667695"/>
              <a:gd name="connsiteX0-2305" fmla="*/ 1179544 w 2317457"/>
              <a:gd name="connsiteY0-2306" fmla="*/ 86443 h 1667695"/>
              <a:gd name="connsiteX1-2307" fmla="*/ 1090344 w 2317457"/>
              <a:gd name="connsiteY1-2308" fmla="*/ 101913 h 1667695"/>
              <a:gd name="connsiteX2-2309" fmla="*/ 858887 w 2317457"/>
              <a:gd name="connsiteY2-2310" fmla="*/ 353658 h 1667695"/>
              <a:gd name="connsiteX3-2311" fmla="*/ 795927 w 2317457"/>
              <a:gd name="connsiteY3-2312" fmla="*/ 379281 h 1667695"/>
              <a:gd name="connsiteX4-2313" fmla="*/ 413212 w 2317457"/>
              <a:gd name="connsiteY4-2314" fmla="*/ 528728 h 1667695"/>
              <a:gd name="connsiteX5-2315" fmla="*/ 364825 w 2317457"/>
              <a:gd name="connsiteY5-2316" fmla="*/ 548445 h 1667695"/>
              <a:gd name="connsiteX6-2317" fmla="*/ 85933 w 2317457"/>
              <a:gd name="connsiteY6-2318" fmla="*/ 751994 h 1667695"/>
              <a:gd name="connsiteX7-2319" fmla="*/ 317391 w 2317457"/>
              <a:gd name="connsiteY7-2320" fmla="*/ 1075272 h 1667695"/>
              <a:gd name="connsiteX8-2321" fmla="*/ 347299 w 2317457"/>
              <a:gd name="connsiteY8-2322" fmla="*/ 1105181 h 1667695"/>
              <a:gd name="connsiteX9-2323" fmla="*/ 859173 w 2317457"/>
              <a:gd name="connsiteY9-2324" fmla="*/ 1226148 h 1667695"/>
              <a:gd name="connsiteX10-2325" fmla="*/ 870404 w 2317457"/>
              <a:gd name="connsiteY10-2326" fmla="*/ 1222392 h 1667695"/>
              <a:gd name="connsiteX11-2327" fmla="*/ 904596 w 2317457"/>
              <a:gd name="connsiteY11-2328" fmla="*/ 1198466 h 1667695"/>
              <a:gd name="connsiteX12-2329" fmla="*/ 850410 w 2317457"/>
              <a:gd name="connsiteY12-2330" fmla="*/ 714276 h 1667695"/>
              <a:gd name="connsiteX13-2331" fmla="*/ 591615 w 2317457"/>
              <a:gd name="connsiteY13-2332" fmla="*/ 798096 h 1667695"/>
              <a:gd name="connsiteX14-2333" fmla="*/ 725823 w 2317457"/>
              <a:gd name="connsiteY14-2334" fmla="*/ 1001645 h 1667695"/>
              <a:gd name="connsiteX15-2335" fmla="*/ 725823 w 2317457"/>
              <a:gd name="connsiteY15-2336" fmla="*/ 1087370 h 1667695"/>
              <a:gd name="connsiteX16-2337" fmla="*/ 494175 w 2317457"/>
              <a:gd name="connsiteY16-2338" fmla="*/ 857817 h 1667695"/>
              <a:gd name="connsiteX17-2339" fmla="*/ 682484 w 2317457"/>
              <a:gd name="connsiteY17-2340" fmla="*/ 622645 h 1667695"/>
              <a:gd name="connsiteX18-2341" fmla="*/ 990808 w 2317457"/>
              <a:gd name="connsiteY18-2342" fmla="*/ 714847 h 1667695"/>
              <a:gd name="connsiteX19-2343" fmla="*/ 956151 w 2317457"/>
              <a:gd name="connsiteY19-2344" fmla="*/ 1269409 h 1667695"/>
              <a:gd name="connsiteX20-2345" fmla="*/ 937493 w 2317457"/>
              <a:gd name="connsiteY20-2346" fmla="*/ 1281763 h 1667695"/>
              <a:gd name="connsiteX21-2347" fmla="*/ 963456 w 2317457"/>
              <a:gd name="connsiteY21-2348" fmla="*/ 1332462 h 1667695"/>
              <a:gd name="connsiteX22-2349" fmla="*/ 1489251 w 2317457"/>
              <a:gd name="connsiteY22-2350" fmla="*/ 1578383 h 1667695"/>
              <a:gd name="connsiteX23-2351" fmla="*/ 2071196 w 2317457"/>
              <a:gd name="connsiteY23-2352" fmla="*/ 1515335 h 1667695"/>
              <a:gd name="connsiteX24-2353" fmla="*/ 2150984 w 2317457"/>
              <a:gd name="connsiteY24-2354" fmla="*/ 1534236 h 1667695"/>
              <a:gd name="connsiteX25-2355" fmla="*/ 2153406 w 2317457"/>
              <a:gd name="connsiteY25-2356" fmla="*/ 1533604 h 1667695"/>
              <a:gd name="connsiteX26-2357" fmla="*/ 2110580 w 2317457"/>
              <a:gd name="connsiteY26-2358" fmla="*/ 1497040 h 1667695"/>
              <a:gd name="connsiteX27-2359" fmla="*/ 1968359 w 2317457"/>
              <a:gd name="connsiteY27-2360" fmla="*/ 1468846 h 1667695"/>
              <a:gd name="connsiteX28-2361" fmla="*/ 1664988 w 2317457"/>
              <a:gd name="connsiteY28-2362" fmla="*/ 1488943 h 1667695"/>
              <a:gd name="connsiteX29-2363" fmla="*/ 1428482 w 2317457"/>
              <a:gd name="connsiteY29-2364" fmla="*/ 1419792 h 1667695"/>
              <a:gd name="connsiteX30-2365" fmla="*/ 1375480 w 2317457"/>
              <a:gd name="connsiteY30-2366" fmla="*/ 1272237 h 1667695"/>
              <a:gd name="connsiteX31-2367" fmla="*/ 1385123 w 2317457"/>
              <a:gd name="connsiteY31-2368" fmla="*/ 1241197 h 1667695"/>
              <a:gd name="connsiteX32-2369" fmla="*/ 1385265 w 2317457"/>
              <a:gd name="connsiteY32-2370" fmla="*/ 1239695 h 1667695"/>
              <a:gd name="connsiteX33-2371" fmla="*/ 1387040 w 2317457"/>
              <a:gd name="connsiteY33-2372" fmla="*/ 1235026 h 1667695"/>
              <a:gd name="connsiteX34-2373" fmla="*/ 1391811 w 2317457"/>
              <a:gd name="connsiteY34-2374" fmla="*/ 1219671 h 1667695"/>
              <a:gd name="connsiteX35-2375" fmla="*/ 1393868 w 2317457"/>
              <a:gd name="connsiteY35-2376" fmla="*/ 1217072 h 1667695"/>
              <a:gd name="connsiteX36-2377" fmla="*/ 1398198 w 2317457"/>
              <a:gd name="connsiteY36-2378" fmla="*/ 1205685 h 1667695"/>
              <a:gd name="connsiteX37-2379" fmla="*/ 1586311 w 2317457"/>
              <a:gd name="connsiteY37-2380" fmla="*/ 1111468 h 1667695"/>
              <a:gd name="connsiteX38-2381" fmla="*/ 1735486 w 2317457"/>
              <a:gd name="connsiteY38-2382" fmla="*/ 1137547 h 1667695"/>
              <a:gd name="connsiteX39-2383" fmla="*/ 1755729 w 2317457"/>
              <a:gd name="connsiteY39-2384" fmla="*/ 1139556 h 1667695"/>
              <a:gd name="connsiteX40-2385" fmla="*/ 1736938 w 2317457"/>
              <a:gd name="connsiteY40-2386" fmla="*/ 1116242 h 1667695"/>
              <a:gd name="connsiteX41-2387" fmla="*/ 1692324 w 2317457"/>
              <a:gd name="connsiteY41-2388" fmla="*/ 976689 h 1667695"/>
              <a:gd name="connsiteX42-2389" fmla="*/ 1830437 w 2317457"/>
              <a:gd name="connsiteY42-2390" fmla="*/ 760091 h 1667695"/>
              <a:gd name="connsiteX43-2391" fmla="*/ 1891207 w 2317457"/>
              <a:gd name="connsiteY43-2392" fmla="*/ 745029 h 1667695"/>
              <a:gd name="connsiteX44-2393" fmla="*/ 2048083 w 2317457"/>
              <a:gd name="connsiteY44-2394" fmla="*/ 821432 h 1667695"/>
              <a:gd name="connsiteX45-2395" fmla="*/ 2041892 w 2317457"/>
              <a:gd name="connsiteY45-2396" fmla="*/ 1032696 h 1667695"/>
              <a:gd name="connsiteX46-2397" fmla="*/ 1981313 w 2317457"/>
              <a:gd name="connsiteY46-2398" fmla="*/ 972117 h 1667695"/>
              <a:gd name="connsiteX47-2399" fmla="*/ 1970835 w 2317457"/>
              <a:gd name="connsiteY47-2400" fmla="*/ 860770 h 1667695"/>
              <a:gd name="connsiteX48-2401" fmla="*/ 1839105 w 2317457"/>
              <a:gd name="connsiteY48-2402" fmla="*/ 852674 h 1667695"/>
              <a:gd name="connsiteX49-2403" fmla="*/ 1850027 w 2317457"/>
              <a:gd name="connsiteY49-2404" fmla="*/ 1119207 h 1667695"/>
              <a:gd name="connsiteX50-2405" fmla="*/ 1868974 w 2317457"/>
              <a:gd name="connsiteY50-2406" fmla="*/ 1134764 h 1667695"/>
              <a:gd name="connsiteX51-2407" fmla="*/ 1869585 w 2317457"/>
              <a:gd name="connsiteY51-2408" fmla="*/ 1134804 h 1667695"/>
              <a:gd name="connsiteX52-2409" fmla="*/ 1941594 w 2317457"/>
              <a:gd name="connsiteY52-2410" fmla="*/ 1170046 h 1667695"/>
              <a:gd name="connsiteX53-2411" fmla="*/ 2205151 w 2317457"/>
              <a:gd name="connsiteY53-2412" fmla="*/ 1071748 h 1667695"/>
              <a:gd name="connsiteX54-2413" fmla="*/ 2185624 w 2317457"/>
              <a:gd name="connsiteY54-2414" fmla="*/ 811811 h 1667695"/>
              <a:gd name="connsiteX55-2415" fmla="*/ 2185624 w 2317457"/>
              <a:gd name="connsiteY55-2416" fmla="*/ 768568 h 1667695"/>
              <a:gd name="connsiteX56-2417" fmla="*/ 2180195 w 2317457"/>
              <a:gd name="connsiteY56-2418" fmla="*/ 565304 h 1667695"/>
              <a:gd name="connsiteX57-2419" fmla="*/ 1993029 w 2317457"/>
              <a:gd name="connsiteY57-2420" fmla="*/ 483484 h 1667695"/>
              <a:gd name="connsiteX58-2421" fmla="*/ 1951690 w 2317457"/>
              <a:gd name="connsiteY58-2422" fmla="*/ 429192 h 1667695"/>
              <a:gd name="connsiteX59-2423" fmla="*/ 1804529 w 2317457"/>
              <a:gd name="connsiteY59-2424" fmla="*/ 175255 h 1667695"/>
              <a:gd name="connsiteX60-2425" fmla="*/ 1571129 w 2317457"/>
              <a:gd name="connsiteY60-2426" fmla="*/ 185422 h 1667695"/>
              <a:gd name="connsiteX61-2427" fmla="*/ 1525224 w 2317457"/>
              <a:gd name="connsiteY61-2428" fmla="*/ 214586 h 1667695"/>
              <a:gd name="connsiteX62-2429" fmla="*/ 1525601 w 2317457"/>
              <a:gd name="connsiteY62-2430" fmla="*/ 215320 h 1667695"/>
              <a:gd name="connsiteX63-2431" fmla="*/ 1534971 w 2317457"/>
              <a:gd name="connsiteY63-2432" fmla="*/ 388044 h 1667695"/>
              <a:gd name="connsiteX64-2433" fmla="*/ 1302942 w 2317457"/>
              <a:gd name="connsiteY64-2434" fmla="*/ 571209 h 1667695"/>
              <a:gd name="connsiteX65-2435" fmla="*/ 1078914 w 2317457"/>
              <a:gd name="connsiteY65-2436" fmla="*/ 415190 h 1667695"/>
              <a:gd name="connsiteX66-2437" fmla="*/ 1161687 w 2317457"/>
              <a:gd name="connsiteY66-2438" fmla="*/ 392330 h 1667695"/>
              <a:gd name="connsiteX67-2439" fmla="*/ 1377523 w 2317457"/>
              <a:gd name="connsiteY67-2440" fmla="*/ 468720 h 1667695"/>
              <a:gd name="connsiteX68-2441" fmla="*/ 1419909 w 2317457"/>
              <a:gd name="connsiteY68-2442" fmla="*/ 192019 h 1667695"/>
              <a:gd name="connsiteX69-2443" fmla="*/ 1179544 w 2317457"/>
              <a:gd name="connsiteY69-2444" fmla="*/ 86443 h 1667695"/>
              <a:gd name="connsiteX70-2445" fmla="*/ 1222249 w 2317457"/>
              <a:gd name="connsiteY70-2446" fmla="*/ 906 h 1667695"/>
              <a:gd name="connsiteX71-2447" fmla="*/ 1425434 w 2317457"/>
              <a:gd name="connsiteY71-2448" fmla="*/ 74671 h 1667695"/>
              <a:gd name="connsiteX72-2449" fmla="*/ 1485853 w 2317457"/>
              <a:gd name="connsiteY72-2450" fmla="*/ 137954 h 1667695"/>
              <a:gd name="connsiteX73-2451" fmla="*/ 1486784 w 2317457"/>
              <a:gd name="connsiteY73-2452" fmla="*/ 139765 h 1667695"/>
              <a:gd name="connsiteX74-2453" fmla="*/ 1534852 w 2317457"/>
              <a:gd name="connsiteY74-2454" fmla="*/ 109167 h 1667695"/>
              <a:gd name="connsiteX75-2455" fmla="*/ 1848820 w 2317457"/>
              <a:gd name="connsiteY75-2456" fmla="*/ 101532 h 1667695"/>
              <a:gd name="connsiteX76-2457" fmla="*/ 2035178 w 2317457"/>
              <a:gd name="connsiteY76-2458" fmla="*/ 343223 h 1667695"/>
              <a:gd name="connsiteX77-2459" fmla="*/ 2034679 w 2317457"/>
              <a:gd name="connsiteY77-2460" fmla="*/ 403118 h 1667695"/>
              <a:gd name="connsiteX78-2461" fmla="*/ 2034679 w 2317457"/>
              <a:gd name="connsiteY78-2462" fmla="*/ 403118 h 1667695"/>
              <a:gd name="connsiteX79-2463" fmla="*/ 2067810 w 2317457"/>
              <a:gd name="connsiteY79-2464" fmla="*/ 407521 h 1667695"/>
              <a:gd name="connsiteX80-2465" fmla="*/ 2255252 w 2317457"/>
              <a:gd name="connsiteY80-2466" fmla="*/ 522727 h 1667695"/>
              <a:gd name="connsiteX81-2467" fmla="*/ 2290721 w 2317457"/>
              <a:gd name="connsiteY81-2468" fmla="*/ 741460 h 1667695"/>
              <a:gd name="connsiteX82-2469" fmla="*/ 2269534 w 2317457"/>
              <a:gd name="connsiteY82-2470" fmla="*/ 789194 h 1667695"/>
              <a:gd name="connsiteX83-2471" fmla="*/ 2259538 w 2317457"/>
              <a:gd name="connsiteY83-2472" fmla="*/ 811716 h 1667695"/>
              <a:gd name="connsiteX84-2473" fmla="*/ 2269534 w 2317457"/>
              <a:gd name="connsiteY84-2474" fmla="*/ 789194 h 1667695"/>
              <a:gd name="connsiteX85-2475" fmla="*/ 2303964 w 2317457"/>
              <a:gd name="connsiteY85-2476" fmla="*/ 860567 h 1667695"/>
              <a:gd name="connsiteX86-2477" fmla="*/ 2254109 w 2317457"/>
              <a:gd name="connsiteY86-2478" fmla="*/ 1154711 h 1667695"/>
              <a:gd name="connsiteX87-2479" fmla="*/ 1889069 w 2317457"/>
              <a:gd name="connsiteY87-2480" fmla="*/ 1240539 h 1667695"/>
              <a:gd name="connsiteX88-2481" fmla="*/ 1864047 w 2317457"/>
              <a:gd name="connsiteY88-2482" fmla="*/ 1227494 h 1667695"/>
              <a:gd name="connsiteX89-2483" fmla="*/ 1857505 w 2317457"/>
              <a:gd name="connsiteY89-2484" fmla="*/ 1227975 h 1667695"/>
              <a:gd name="connsiteX90-2485" fmla="*/ 1842230 w 2317457"/>
              <a:gd name="connsiteY90-2486" fmla="*/ 1221666 h 1667695"/>
              <a:gd name="connsiteX91-2487" fmla="*/ 1812583 w 2317457"/>
              <a:gd name="connsiteY91-2488" fmla="*/ 1226321 h 1667695"/>
              <a:gd name="connsiteX92-2489" fmla="*/ 1645366 w 2317457"/>
              <a:gd name="connsiteY92-2490" fmla="*/ 1205479 h 1667695"/>
              <a:gd name="connsiteX93-2491" fmla="*/ 1467344 w 2317457"/>
              <a:gd name="connsiteY93-2492" fmla="*/ 1278346 h 1667695"/>
              <a:gd name="connsiteX94-2493" fmla="*/ 1459868 w 2317457"/>
              <a:gd name="connsiteY94-2494" fmla="*/ 1297254 h 1667695"/>
              <a:gd name="connsiteX95-2495" fmla="*/ 1464010 w 2317457"/>
              <a:gd name="connsiteY95-2496" fmla="*/ 1320184 h 1667695"/>
              <a:gd name="connsiteX96-2497" fmla="*/ 1498491 w 2317457"/>
              <a:gd name="connsiteY96-2498" fmla="*/ 1368166 h 1667695"/>
              <a:gd name="connsiteX97-2499" fmla="*/ 1626030 w 2317457"/>
              <a:gd name="connsiteY97-2500" fmla="*/ 1403885 h 1667695"/>
              <a:gd name="connsiteX98-2501" fmla="*/ 1909495 w 2317457"/>
              <a:gd name="connsiteY98-2502" fmla="*/ 1385978 h 1667695"/>
              <a:gd name="connsiteX99-2503" fmla="*/ 2165527 w 2317457"/>
              <a:gd name="connsiteY99-2504" fmla="*/ 1428459 h 1667695"/>
              <a:gd name="connsiteX100-2505" fmla="*/ 2264015 w 2317457"/>
              <a:gd name="connsiteY100-2506" fmla="*/ 1612387 h 1667695"/>
              <a:gd name="connsiteX101-2507" fmla="*/ 2199531 w 2317457"/>
              <a:gd name="connsiteY101-2508" fmla="*/ 1649439 h 1667695"/>
              <a:gd name="connsiteX102-2509" fmla="*/ 1365617 w 2317457"/>
              <a:gd name="connsiteY102-2510" fmla="*/ 1666108 h 1667695"/>
              <a:gd name="connsiteX103-2511" fmla="*/ 877833 w 2317457"/>
              <a:gd name="connsiteY103-2512" fmla="*/ 1352835 h 1667695"/>
              <a:gd name="connsiteX104-2513" fmla="*/ 863697 w 2317457"/>
              <a:gd name="connsiteY104-2514" fmla="*/ 1323958 h 1667695"/>
              <a:gd name="connsiteX105-2515" fmla="*/ 862453 w 2317457"/>
              <a:gd name="connsiteY105-2516" fmla="*/ 1324288 h 1667695"/>
              <a:gd name="connsiteX106-2517" fmla="*/ 856964 w 2317457"/>
              <a:gd name="connsiteY106-2518" fmla="*/ 1323395 h 1667695"/>
              <a:gd name="connsiteX107-2519" fmla="*/ 819286 w 2317457"/>
              <a:gd name="connsiteY107-2520" fmla="*/ 1342539 h 1667695"/>
              <a:gd name="connsiteX108-2521" fmla="*/ 302060 w 2317457"/>
              <a:gd name="connsiteY108-2522" fmla="*/ 1219396 h 1667695"/>
              <a:gd name="connsiteX109-2523" fmla="*/ 274269 w 2317457"/>
              <a:gd name="connsiteY109-2524" fmla="*/ 1151583 h 1667695"/>
              <a:gd name="connsiteX110-2525" fmla="*/ 226038 w 2317457"/>
              <a:gd name="connsiteY110-2526" fmla="*/ 1136428 h 1667695"/>
              <a:gd name="connsiteX111-2527" fmla="*/ 2685 w 2317457"/>
              <a:gd name="connsiteY111-2528" fmla="*/ 724657 h 1667695"/>
              <a:gd name="connsiteX112-2529" fmla="*/ 319621 w 2317457"/>
              <a:gd name="connsiteY112-2530" fmla="*/ 453967 h 1667695"/>
              <a:gd name="connsiteX113-2531" fmla="*/ 353812 w 2317457"/>
              <a:gd name="connsiteY113-2532" fmla="*/ 459912 h 1667695"/>
              <a:gd name="connsiteX114-2533" fmla="*/ 353812 w 2317457"/>
              <a:gd name="connsiteY114-2534" fmla="*/ 459912 h 1667695"/>
              <a:gd name="connsiteX115-2535" fmla="*/ 377968 w 2317457"/>
              <a:gd name="connsiteY115-2536" fmla="*/ 417901 h 1667695"/>
              <a:gd name="connsiteX116-2537" fmla="*/ 766399 w 2317457"/>
              <a:gd name="connsiteY116-2538" fmla="*/ 278936 h 1667695"/>
              <a:gd name="connsiteX117-2539" fmla="*/ 791772 w 2317457"/>
              <a:gd name="connsiteY117-2540" fmla="*/ 288118 h 1667695"/>
              <a:gd name="connsiteX118-2541" fmla="*/ 791772 w 2317457"/>
              <a:gd name="connsiteY118-2542" fmla="*/ 288118 h 1667695"/>
              <a:gd name="connsiteX119-2543" fmla="*/ 813168 w 2317457"/>
              <a:gd name="connsiteY119-2544" fmla="*/ 229305 h 1667695"/>
              <a:gd name="connsiteX120-2545" fmla="*/ 1054150 w 2317457"/>
              <a:gd name="connsiteY120-2546" fmla="*/ 23712 h 1667695"/>
              <a:gd name="connsiteX121-2547" fmla="*/ 1148877 w 2317457"/>
              <a:gd name="connsiteY121-2548" fmla="*/ 2434 h 1667695"/>
              <a:gd name="connsiteX122-2549" fmla="*/ 1222249 w 2317457"/>
              <a:gd name="connsiteY122-2550" fmla="*/ 906 h 1667695"/>
              <a:gd name="connsiteX0-2551" fmla="*/ 1179544 w 2317457"/>
              <a:gd name="connsiteY0-2552" fmla="*/ 86443 h 1667695"/>
              <a:gd name="connsiteX1-2553" fmla="*/ 1090344 w 2317457"/>
              <a:gd name="connsiteY1-2554" fmla="*/ 101913 h 1667695"/>
              <a:gd name="connsiteX2-2555" fmla="*/ 858887 w 2317457"/>
              <a:gd name="connsiteY2-2556" fmla="*/ 353658 h 1667695"/>
              <a:gd name="connsiteX3-2557" fmla="*/ 795927 w 2317457"/>
              <a:gd name="connsiteY3-2558" fmla="*/ 379281 h 1667695"/>
              <a:gd name="connsiteX4-2559" fmla="*/ 413212 w 2317457"/>
              <a:gd name="connsiteY4-2560" fmla="*/ 528728 h 1667695"/>
              <a:gd name="connsiteX5-2561" fmla="*/ 364825 w 2317457"/>
              <a:gd name="connsiteY5-2562" fmla="*/ 548445 h 1667695"/>
              <a:gd name="connsiteX6-2563" fmla="*/ 85933 w 2317457"/>
              <a:gd name="connsiteY6-2564" fmla="*/ 751994 h 1667695"/>
              <a:gd name="connsiteX7-2565" fmla="*/ 317391 w 2317457"/>
              <a:gd name="connsiteY7-2566" fmla="*/ 1075272 h 1667695"/>
              <a:gd name="connsiteX8-2567" fmla="*/ 347299 w 2317457"/>
              <a:gd name="connsiteY8-2568" fmla="*/ 1105181 h 1667695"/>
              <a:gd name="connsiteX9-2569" fmla="*/ 859173 w 2317457"/>
              <a:gd name="connsiteY9-2570" fmla="*/ 1226148 h 1667695"/>
              <a:gd name="connsiteX10-2571" fmla="*/ 870404 w 2317457"/>
              <a:gd name="connsiteY10-2572" fmla="*/ 1222392 h 1667695"/>
              <a:gd name="connsiteX11-2573" fmla="*/ 904596 w 2317457"/>
              <a:gd name="connsiteY11-2574" fmla="*/ 1198466 h 1667695"/>
              <a:gd name="connsiteX12-2575" fmla="*/ 850410 w 2317457"/>
              <a:gd name="connsiteY12-2576" fmla="*/ 714276 h 1667695"/>
              <a:gd name="connsiteX13-2577" fmla="*/ 591615 w 2317457"/>
              <a:gd name="connsiteY13-2578" fmla="*/ 798096 h 1667695"/>
              <a:gd name="connsiteX14-2579" fmla="*/ 725823 w 2317457"/>
              <a:gd name="connsiteY14-2580" fmla="*/ 1001645 h 1667695"/>
              <a:gd name="connsiteX15-2581" fmla="*/ 725823 w 2317457"/>
              <a:gd name="connsiteY15-2582" fmla="*/ 1087370 h 1667695"/>
              <a:gd name="connsiteX16-2583" fmla="*/ 494175 w 2317457"/>
              <a:gd name="connsiteY16-2584" fmla="*/ 857817 h 1667695"/>
              <a:gd name="connsiteX17-2585" fmla="*/ 682484 w 2317457"/>
              <a:gd name="connsiteY17-2586" fmla="*/ 622645 h 1667695"/>
              <a:gd name="connsiteX18-2587" fmla="*/ 990808 w 2317457"/>
              <a:gd name="connsiteY18-2588" fmla="*/ 714847 h 1667695"/>
              <a:gd name="connsiteX19-2589" fmla="*/ 956151 w 2317457"/>
              <a:gd name="connsiteY19-2590" fmla="*/ 1269409 h 1667695"/>
              <a:gd name="connsiteX20-2591" fmla="*/ 937493 w 2317457"/>
              <a:gd name="connsiteY20-2592" fmla="*/ 1281763 h 1667695"/>
              <a:gd name="connsiteX21-2593" fmla="*/ 963456 w 2317457"/>
              <a:gd name="connsiteY21-2594" fmla="*/ 1332462 h 1667695"/>
              <a:gd name="connsiteX22-2595" fmla="*/ 1489251 w 2317457"/>
              <a:gd name="connsiteY22-2596" fmla="*/ 1578383 h 1667695"/>
              <a:gd name="connsiteX23-2597" fmla="*/ 2071196 w 2317457"/>
              <a:gd name="connsiteY23-2598" fmla="*/ 1515335 h 1667695"/>
              <a:gd name="connsiteX24-2599" fmla="*/ 2150984 w 2317457"/>
              <a:gd name="connsiteY24-2600" fmla="*/ 1534236 h 1667695"/>
              <a:gd name="connsiteX25-2601" fmla="*/ 2153406 w 2317457"/>
              <a:gd name="connsiteY25-2602" fmla="*/ 1533604 h 1667695"/>
              <a:gd name="connsiteX26-2603" fmla="*/ 2110580 w 2317457"/>
              <a:gd name="connsiteY26-2604" fmla="*/ 1497040 h 1667695"/>
              <a:gd name="connsiteX27-2605" fmla="*/ 1968359 w 2317457"/>
              <a:gd name="connsiteY27-2606" fmla="*/ 1468846 h 1667695"/>
              <a:gd name="connsiteX28-2607" fmla="*/ 1664988 w 2317457"/>
              <a:gd name="connsiteY28-2608" fmla="*/ 1488943 h 1667695"/>
              <a:gd name="connsiteX29-2609" fmla="*/ 1428482 w 2317457"/>
              <a:gd name="connsiteY29-2610" fmla="*/ 1419792 h 1667695"/>
              <a:gd name="connsiteX30-2611" fmla="*/ 1375480 w 2317457"/>
              <a:gd name="connsiteY30-2612" fmla="*/ 1272237 h 1667695"/>
              <a:gd name="connsiteX31-2613" fmla="*/ 1385123 w 2317457"/>
              <a:gd name="connsiteY31-2614" fmla="*/ 1241197 h 1667695"/>
              <a:gd name="connsiteX32-2615" fmla="*/ 1385265 w 2317457"/>
              <a:gd name="connsiteY32-2616" fmla="*/ 1239695 h 1667695"/>
              <a:gd name="connsiteX33-2617" fmla="*/ 1387040 w 2317457"/>
              <a:gd name="connsiteY33-2618" fmla="*/ 1235026 h 1667695"/>
              <a:gd name="connsiteX34-2619" fmla="*/ 1391811 w 2317457"/>
              <a:gd name="connsiteY34-2620" fmla="*/ 1219671 h 1667695"/>
              <a:gd name="connsiteX35-2621" fmla="*/ 1393868 w 2317457"/>
              <a:gd name="connsiteY35-2622" fmla="*/ 1217072 h 1667695"/>
              <a:gd name="connsiteX36-2623" fmla="*/ 1398198 w 2317457"/>
              <a:gd name="connsiteY36-2624" fmla="*/ 1205685 h 1667695"/>
              <a:gd name="connsiteX37-2625" fmla="*/ 1586311 w 2317457"/>
              <a:gd name="connsiteY37-2626" fmla="*/ 1111468 h 1667695"/>
              <a:gd name="connsiteX38-2627" fmla="*/ 1735486 w 2317457"/>
              <a:gd name="connsiteY38-2628" fmla="*/ 1137547 h 1667695"/>
              <a:gd name="connsiteX39-2629" fmla="*/ 1755729 w 2317457"/>
              <a:gd name="connsiteY39-2630" fmla="*/ 1139556 h 1667695"/>
              <a:gd name="connsiteX40-2631" fmla="*/ 1736938 w 2317457"/>
              <a:gd name="connsiteY40-2632" fmla="*/ 1116242 h 1667695"/>
              <a:gd name="connsiteX41-2633" fmla="*/ 1692324 w 2317457"/>
              <a:gd name="connsiteY41-2634" fmla="*/ 976689 h 1667695"/>
              <a:gd name="connsiteX42-2635" fmla="*/ 1830437 w 2317457"/>
              <a:gd name="connsiteY42-2636" fmla="*/ 760091 h 1667695"/>
              <a:gd name="connsiteX43-2637" fmla="*/ 1891207 w 2317457"/>
              <a:gd name="connsiteY43-2638" fmla="*/ 745029 h 1667695"/>
              <a:gd name="connsiteX44-2639" fmla="*/ 2048083 w 2317457"/>
              <a:gd name="connsiteY44-2640" fmla="*/ 821432 h 1667695"/>
              <a:gd name="connsiteX45-2641" fmla="*/ 2041892 w 2317457"/>
              <a:gd name="connsiteY45-2642" fmla="*/ 1032696 h 1667695"/>
              <a:gd name="connsiteX46-2643" fmla="*/ 1981313 w 2317457"/>
              <a:gd name="connsiteY46-2644" fmla="*/ 972117 h 1667695"/>
              <a:gd name="connsiteX47-2645" fmla="*/ 1970835 w 2317457"/>
              <a:gd name="connsiteY47-2646" fmla="*/ 860770 h 1667695"/>
              <a:gd name="connsiteX48-2647" fmla="*/ 1839105 w 2317457"/>
              <a:gd name="connsiteY48-2648" fmla="*/ 852674 h 1667695"/>
              <a:gd name="connsiteX49-2649" fmla="*/ 1850027 w 2317457"/>
              <a:gd name="connsiteY49-2650" fmla="*/ 1119207 h 1667695"/>
              <a:gd name="connsiteX50-2651" fmla="*/ 1868974 w 2317457"/>
              <a:gd name="connsiteY50-2652" fmla="*/ 1134764 h 1667695"/>
              <a:gd name="connsiteX51-2653" fmla="*/ 1869585 w 2317457"/>
              <a:gd name="connsiteY51-2654" fmla="*/ 1134804 h 1667695"/>
              <a:gd name="connsiteX52-2655" fmla="*/ 1941594 w 2317457"/>
              <a:gd name="connsiteY52-2656" fmla="*/ 1170046 h 1667695"/>
              <a:gd name="connsiteX53-2657" fmla="*/ 2205151 w 2317457"/>
              <a:gd name="connsiteY53-2658" fmla="*/ 1071748 h 1667695"/>
              <a:gd name="connsiteX54-2659" fmla="*/ 2185624 w 2317457"/>
              <a:gd name="connsiteY54-2660" fmla="*/ 811811 h 1667695"/>
              <a:gd name="connsiteX55-2661" fmla="*/ 2185624 w 2317457"/>
              <a:gd name="connsiteY55-2662" fmla="*/ 768568 h 1667695"/>
              <a:gd name="connsiteX56-2663" fmla="*/ 2180195 w 2317457"/>
              <a:gd name="connsiteY56-2664" fmla="*/ 565304 h 1667695"/>
              <a:gd name="connsiteX57-2665" fmla="*/ 1993029 w 2317457"/>
              <a:gd name="connsiteY57-2666" fmla="*/ 483484 h 1667695"/>
              <a:gd name="connsiteX58-2667" fmla="*/ 1951690 w 2317457"/>
              <a:gd name="connsiteY58-2668" fmla="*/ 429192 h 1667695"/>
              <a:gd name="connsiteX59-2669" fmla="*/ 1804529 w 2317457"/>
              <a:gd name="connsiteY59-2670" fmla="*/ 175255 h 1667695"/>
              <a:gd name="connsiteX60-2671" fmla="*/ 1571129 w 2317457"/>
              <a:gd name="connsiteY60-2672" fmla="*/ 185422 h 1667695"/>
              <a:gd name="connsiteX61-2673" fmla="*/ 1525224 w 2317457"/>
              <a:gd name="connsiteY61-2674" fmla="*/ 214586 h 1667695"/>
              <a:gd name="connsiteX62-2675" fmla="*/ 1525601 w 2317457"/>
              <a:gd name="connsiteY62-2676" fmla="*/ 215320 h 1667695"/>
              <a:gd name="connsiteX63-2677" fmla="*/ 1534971 w 2317457"/>
              <a:gd name="connsiteY63-2678" fmla="*/ 388044 h 1667695"/>
              <a:gd name="connsiteX64-2679" fmla="*/ 1302942 w 2317457"/>
              <a:gd name="connsiteY64-2680" fmla="*/ 571209 h 1667695"/>
              <a:gd name="connsiteX65-2681" fmla="*/ 1078914 w 2317457"/>
              <a:gd name="connsiteY65-2682" fmla="*/ 415190 h 1667695"/>
              <a:gd name="connsiteX66-2683" fmla="*/ 1161687 w 2317457"/>
              <a:gd name="connsiteY66-2684" fmla="*/ 392330 h 1667695"/>
              <a:gd name="connsiteX67-2685" fmla="*/ 1377523 w 2317457"/>
              <a:gd name="connsiteY67-2686" fmla="*/ 468720 h 1667695"/>
              <a:gd name="connsiteX68-2687" fmla="*/ 1419909 w 2317457"/>
              <a:gd name="connsiteY68-2688" fmla="*/ 192019 h 1667695"/>
              <a:gd name="connsiteX69-2689" fmla="*/ 1179544 w 2317457"/>
              <a:gd name="connsiteY69-2690" fmla="*/ 86443 h 1667695"/>
              <a:gd name="connsiteX70-2691" fmla="*/ 1222249 w 2317457"/>
              <a:gd name="connsiteY70-2692" fmla="*/ 906 h 1667695"/>
              <a:gd name="connsiteX71-2693" fmla="*/ 1425434 w 2317457"/>
              <a:gd name="connsiteY71-2694" fmla="*/ 74671 h 1667695"/>
              <a:gd name="connsiteX72-2695" fmla="*/ 1485853 w 2317457"/>
              <a:gd name="connsiteY72-2696" fmla="*/ 137954 h 1667695"/>
              <a:gd name="connsiteX73-2697" fmla="*/ 1486784 w 2317457"/>
              <a:gd name="connsiteY73-2698" fmla="*/ 139765 h 1667695"/>
              <a:gd name="connsiteX74-2699" fmla="*/ 1534852 w 2317457"/>
              <a:gd name="connsiteY74-2700" fmla="*/ 109167 h 1667695"/>
              <a:gd name="connsiteX75-2701" fmla="*/ 1848820 w 2317457"/>
              <a:gd name="connsiteY75-2702" fmla="*/ 101532 h 1667695"/>
              <a:gd name="connsiteX76-2703" fmla="*/ 2035178 w 2317457"/>
              <a:gd name="connsiteY76-2704" fmla="*/ 343223 h 1667695"/>
              <a:gd name="connsiteX77-2705" fmla="*/ 2034679 w 2317457"/>
              <a:gd name="connsiteY77-2706" fmla="*/ 403118 h 1667695"/>
              <a:gd name="connsiteX78-2707" fmla="*/ 2034679 w 2317457"/>
              <a:gd name="connsiteY78-2708" fmla="*/ 403118 h 1667695"/>
              <a:gd name="connsiteX79-2709" fmla="*/ 2067810 w 2317457"/>
              <a:gd name="connsiteY79-2710" fmla="*/ 407521 h 1667695"/>
              <a:gd name="connsiteX80-2711" fmla="*/ 2255252 w 2317457"/>
              <a:gd name="connsiteY80-2712" fmla="*/ 522727 h 1667695"/>
              <a:gd name="connsiteX81-2713" fmla="*/ 2290721 w 2317457"/>
              <a:gd name="connsiteY81-2714" fmla="*/ 741460 h 1667695"/>
              <a:gd name="connsiteX82-2715" fmla="*/ 2269534 w 2317457"/>
              <a:gd name="connsiteY82-2716" fmla="*/ 789194 h 1667695"/>
              <a:gd name="connsiteX83-2717" fmla="*/ 2269534 w 2317457"/>
              <a:gd name="connsiteY83-2718" fmla="*/ 789194 h 1667695"/>
              <a:gd name="connsiteX84-2719" fmla="*/ 2303964 w 2317457"/>
              <a:gd name="connsiteY84-2720" fmla="*/ 860567 h 1667695"/>
              <a:gd name="connsiteX85-2721" fmla="*/ 2254109 w 2317457"/>
              <a:gd name="connsiteY85-2722" fmla="*/ 1154711 h 1667695"/>
              <a:gd name="connsiteX86-2723" fmla="*/ 1889069 w 2317457"/>
              <a:gd name="connsiteY86-2724" fmla="*/ 1240539 h 1667695"/>
              <a:gd name="connsiteX87-2725" fmla="*/ 1864047 w 2317457"/>
              <a:gd name="connsiteY87-2726" fmla="*/ 1227494 h 1667695"/>
              <a:gd name="connsiteX88-2727" fmla="*/ 1857505 w 2317457"/>
              <a:gd name="connsiteY88-2728" fmla="*/ 1227975 h 1667695"/>
              <a:gd name="connsiteX89-2729" fmla="*/ 1842230 w 2317457"/>
              <a:gd name="connsiteY89-2730" fmla="*/ 1221666 h 1667695"/>
              <a:gd name="connsiteX90-2731" fmla="*/ 1812583 w 2317457"/>
              <a:gd name="connsiteY90-2732" fmla="*/ 1226321 h 1667695"/>
              <a:gd name="connsiteX91-2733" fmla="*/ 1645366 w 2317457"/>
              <a:gd name="connsiteY91-2734" fmla="*/ 1205479 h 1667695"/>
              <a:gd name="connsiteX92-2735" fmla="*/ 1467344 w 2317457"/>
              <a:gd name="connsiteY92-2736" fmla="*/ 1278346 h 1667695"/>
              <a:gd name="connsiteX93-2737" fmla="*/ 1459868 w 2317457"/>
              <a:gd name="connsiteY93-2738" fmla="*/ 1297254 h 1667695"/>
              <a:gd name="connsiteX94-2739" fmla="*/ 1464010 w 2317457"/>
              <a:gd name="connsiteY94-2740" fmla="*/ 1320184 h 1667695"/>
              <a:gd name="connsiteX95-2741" fmla="*/ 1498491 w 2317457"/>
              <a:gd name="connsiteY95-2742" fmla="*/ 1368166 h 1667695"/>
              <a:gd name="connsiteX96-2743" fmla="*/ 1626030 w 2317457"/>
              <a:gd name="connsiteY96-2744" fmla="*/ 1403885 h 1667695"/>
              <a:gd name="connsiteX97-2745" fmla="*/ 1909495 w 2317457"/>
              <a:gd name="connsiteY97-2746" fmla="*/ 1385978 h 1667695"/>
              <a:gd name="connsiteX98-2747" fmla="*/ 2165527 w 2317457"/>
              <a:gd name="connsiteY98-2748" fmla="*/ 1428459 h 1667695"/>
              <a:gd name="connsiteX99-2749" fmla="*/ 2264015 w 2317457"/>
              <a:gd name="connsiteY99-2750" fmla="*/ 1612387 h 1667695"/>
              <a:gd name="connsiteX100-2751" fmla="*/ 2199531 w 2317457"/>
              <a:gd name="connsiteY100-2752" fmla="*/ 1649439 h 1667695"/>
              <a:gd name="connsiteX101-2753" fmla="*/ 1365617 w 2317457"/>
              <a:gd name="connsiteY101-2754" fmla="*/ 1666108 h 1667695"/>
              <a:gd name="connsiteX102-2755" fmla="*/ 877833 w 2317457"/>
              <a:gd name="connsiteY102-2756" fmla="*/ 1352835 h 1667695"/>
              <a:gd name="connsiteX103-2757" fmla="*/ 863697 w 2317457"/>
              <a:gd name="connsiteY103-2758" fmla="*/ 1323958 h 1667695"/>
              <a:gd name="connsiteX104-2759" fmla="*/ 862453 w 2317457"/>
              <a:gd name="connsiteY104-2760" fmla="*/ 1324288 h 1667695"/>
              <a:gd name="connsiteX105-2761" fmla="*/ 856964 w 2317457"/>
              <a:gd name="connsiteY105-2762" fmla="*/ 1323395 h 1667695"/>
              <a:gd name="connsiteX106-2763" fmla="*/ 819286 w 2317457"/>
              <a:gd name="connsiteY106-2764" fmla="*/ 1342539 h 1667695"/>
              <a:gd name="connsiteX107-2765" fmla="*/ 302060 w 2317457"/>
              <a:gd name="connsiteY107-2766" fmla="*/ 1219396 h 1667695"/>
              <a:gd name="connsiteX108-2767" fmla="*/ 274269 w 2317457"/>
              <a:gd name="connsiteY108-2768" fmla="*/ 1151583 h 1667695"/>
              <a:gd name="connsiteX109-2769" fmla="*/ 226038 w 2317457"/>
              <a:gd name="connsiteY109-2770" fmla="*/ 1136428 h 1667695"/>
              <a:gd name="connsiteX110-2771" fmla="*/ 2685 w 2317457"/>
              <a:gd name="connsiteY110-2772" fmla="*/ 724657 h 1667695"/>
              <a:gd name="connsiteX111-2773" fmla="*/ 319621 w 2317457"/>
              <a:gd name="connsiteY111-2774" fmla="*/ 453967 h 1667695"/>
              <a:gd name="connsiteX112-2775" fmla="*/ 353812 w 2317457"/>
              <a:gd name="connsiteY112-2776" fmla="*/ 459912 h 1667695"/>
              <a:gd name="connsiteX113-2777" fmla="*/ 353812 w 2317457"/>
              <a:gd name="connsiteY113-2778" fmla="*/ 459912 h 1667695"/>
              <a:gd name="connsiteX114-2779" fmla="*/ 377968 w 2317457"/>
              <a:gd name="connsiteY114-2780" fmla="*/ 417901 h 1667695"/>
              <a:gd name="connsiteX115-2781" fmla="*/ 766399 w 2317457"/>
              <a:gd name="connsiteY115-2782" fmla="*/ 278936 h 1667695"/>
              <a:gd name="connsiteX116-2783" fmla="*/ 791772 w 2317457"/>
              <a:gd name="connsiteY116-2784" fmla="*/ 288118 h 1667695"/>
              <a:gd name="connsiteX117-2785" fmla="*/ 791772 w 2317457"/>
              <a:gd name="connsiteY117-2786" fmla="*/ 288118 h 1667695"/>
              <a:gd name="connsiteX118-2787" fmla="*/ 813168 w 2317457"/>
              <a:gd name="connsiteY118-2788" fmla="*/ 229305 h 1667695"/>
              <a:gd name="connsiteX119-2789" fmla="*/ 1054150 w 2317457"/>
              <a:gd name="connsiteY119-2790" fmla="*/ 23712 h 1667695"/>
              <a:gd name="connsiteX120-2791" fmla="*/ 1148877 w 2317457"/>
              <a:gd name="connsiteY120-2792" fmla="*/ 2434 h 1667695"/>
              <a:gd name="connsiteX121-2793" fmla="*/ 1222249 w 2317457"/>
              <a:gd name="connsiteY121-2794" fmla="*/ 906 h 1667695"/>
            </a:gdLst>
            <a:ahLst/>
            <a:cxnLst/>
            <a:rect l="l" t="t" r="r" b="b"/>
            <a:pathLst>
              <a:path h="1667695" w="2317457">
                <a:moveTo>
                  <a:pt x="1179544" y="86443"/>
                </a:moveTo>
                <a:cubicBezTo>
                  <a:pt x="1148792" y="87875"/>
                  <a:pt x="1118467" y="93197"/>
                  <a:pt x="1090344" y="101913"/>
                </a:cubicBezTo>
                <a:cubicBezTo>
                  <a:pt x="974806" y="137727"/>
                  <a:pt x="883842" y="235453"/>
                  <a:pt x="858887" y="353658"/>
                </a:cubicBezTo>
                <a:cubicBezTo>
                  <a:pt x="852791" y="382805"/>
                  <a:pt x="819263" y="390330"/>
                  <a:pt x="795927" y="379281"/>
                </a:cubicBezTo>
                <a:cubicBezTo>
                  <a:pt x="643336" y="306795"/>
                  <a:pt x="480554" y="378804"/>
                  <a:pt x="413212" y="528728"/>
                </a:cubicBezTo>
                <a:cubicBezTo>
                  <a:pt x="405687" y="545587"/>
                  <a:pt x="381399" y="553302"/>
                  <a:pt x="364825" y="548445"/>
                </a:cubicBezTo>
                <a:cubicBezTo>
                  <a:pt x="224903" y="507392"/>
                  <a:pt x="93934" y="609976"/>
                  <a:pt x="85933" y="751994"/>
                </a:cubicBezTo>
                <a:cubicBezTo>
                  <a:pt x="77932" y="895059"/>
                  <a:pt x="171658" y="1047364"/>
                  <a:pt x="317391" y="1075272"/>
                </a:cubicBezTo>
                <a:cubicBezTo>
                  <a:pt x="331297" y="1077939"/>
                  <a:pt x="344156" y="1091655"/>
                  <a:pt x="347299" y="1105181"/>
                </a:cubicBezTo>
                <a:cubicBezTo>
                  <a:pt x="398448" y="1323780"/>
                  <a:pt x="702391" y="1329400"/>
                  <a:pt x="859173" y="1226148"/>
                </a:cubicBezTo>
                <a:lnTo>
                  <a:pt x="870404" y="1222392"/>
                </a:lnTo>
                <a:lnTo>
                  <a:pt x="904596" y="1198466"/>
                </a:lnTo>
                <a:cubicBezTo>
                  <a:pt x="1042194" y="1067455"/>
                  <a:pt x="1040850" y="803537"/>
                  <a:pt x="850410" y="714276"/>
                </a:cubicBezTo>
                <a:cubicBezTo>
                  <a:pt x="761827" y="672747"/>
                  <a:pt x="634383" y="704751"/>
                  <a:pt x="591615" y="798096"/>
                </a:cubicBezTo>
                <a:cubicBezTo>
                  <a:pt x="549991" y="888869"/>
                  <a:pt x="625334" y="1007074"/>
                  <a:pt x="725823" y="1001645"/>
                </a:cubicBezTo>
                <a:cubicBezTo>
                  <a:pt x="781068" y="998692"/>
                  <a:pt x="780687" y="1084417"/>
                  <a:pt x="725823" y="1087370"/>
                </a:cubicBezTo>
                <a:cubicBezTo>
                  <a:pt x="599712" y="1094133"/>
                  <a:pt x="498366" y="979261"/>
                  <a:pt x="494175" y="857817"/>
                </a:cubicBezTo>
                <a:cubicBezTo>
                  <a:pt x="490269" y="744851"/>
                  <a:pt x="579519" y="653697"/>
                  <a:pt x="682484" y="622645"/>
                </a:cubicBezTo>
                <a:cubicBezTo>
                  <a:pt x="794498" y="588831"/>
                  <a:pt x="914132" y="628074"/>
                  <a:pt x="990808" y="714847"/>
                </a:cubicBezTo>
                <a:cubicBezTo>
                  <a:pt x="1132409" y="875034"/>
                  <a:pt x="1113136" y="1133524"/>
                  <a:pt x="956151" y="1269409"/>
                </a:cubicBezTo>
                <a:lnTo>
                  <a:pt x="937493" y="1281763"/>
                </a:lnTo>
                <a:lnTo>
                  <a:pt x="963456" y="1332462"/>
                </a:lnTo>
                <a:cubicBezTo>
                  <a:pt x="1074012" y="1508582"/>
                  <a:pt x="1279225" y="1598469"/>
                  <a:pt x="1489251" y="1578383"/>
                </a:cubicBezTo>
                <a:cubicBezTo>
                  <a:pt x="1681338" y="1560006"/>
                  <a:pt x="1880962" y="1486354"/>
                  <a:pt x="2071196" y="1515335"/>
                </a:cubicBezTo>
                <a:lnTo>
                  <a:pt x="2150984" y="1534236"/>
                </a:lnTo>
                <a:lnTo>
                  <a:pt x="2153406" y="1533604"/>
                </a:lnTo>
                <a:lnTo>
                  <a:pt x="2110580" y="1497040"/>
                </a:lnTo>
                <a:cubicBezTo>
                  <a:pt x="2067872" y="1475347"/>
                  <a:pt x="2012746" y="1468179"/>
                  <a:pt x="1968359" y="1468846"/>
                </a:cubicBezTo>
                <a:cubicBezTo>
                  <a:pt x="1867013" y="1470369"/>
                  <a:pt x="1766143" y="1484752"/>
                  <a:pt x="1664988" y="1488943"/>
                </a:cubicBezTo>
                <a:cubicBezTo>
                  <a:pt x="1581834" y="1492372"/>
                  <a:pt x="1489633" y="1482561"/>
                  <a:pt x="1428482" y="1419792"/>
                </a:cubicBezTo>
                <a:cubicBezTo>
                  <a:pt x="1388834" y="1379072"/>
                  <a:pt x="1368528" y="1325440"/>
                  <a:pt x="1375480" y="1272237"/>
                </a:cubicBezTo>
                <a:lnTo>
                  <a:pt x="1385123" y="1241197"/>
                </a:lnTo>
                <a:cubicBezTo>
                  <a:pt x="1385170" y="1240696"/>
                  <a:pt x="1385218" y="1240196"/>
                  <a:pt x="1385265" y="1239695"/>
                </a:cubicBezTo>
                <a:lnTo>
                  <a:pt x="1387040" y="1235026"/>
                </a:lnTo>
                <a:lnTo>
                  <a:pt x="1391811" y="1219671"/>
                </a:lnTo>
                <a:lnTo>
                  <a:pt x="1393868" y="1217072"/>
                </a:lnTo>
                <a:lnTo>
                  <a:pt x="1398198" y="1205685"/>
                </a:lnTo>
                <a:cubicBezTo>
                  <a:pt x="1432345" y="1142453"/>
                  <a:pt x="1513159" y="1108396"/>
                  <a:pt x="1586311" y="1111468"/>
                </a:cubicBezTo>
                <a:cubicBezTo>
                  <a:pt x="1636960" y="1113611"/>
                  <a:pt x="1685787" y="1129309"/>
                  <a:pt x="1735486" y="1137547"/>
                </a:cubicBezTo>
                <a:lnTo>
                  <a:pt x="1755729" y="1139556"/>
                </a:lnTo>
                <a:lnTo>
                  <a:pt x="1736938" y="1116242"/>
                </a:lnTo>
                <a:cubicBezTo>
                  <a:pt x="1710589" y="1074892"/>
                  <a:pt x="1694087" y="1027743"/>
                  <a:pt x="1692324" y="976689"/>
                </a:cubicBezTo>
                <a:cubicBezTo>
                  <a:pt x="1689086" y="884868"/>
                  <a:pt x="1746426" y="796286"/>
                  <a:pt x="1830437" y="760091"/>
                </a:cubicBezTo>
                <a:cubicBezTo>
                  <a:pt x="1850416" y="751471"/>
                  <a:pt x="1870919" y="746506"/>
                  <a:pt x="1891207" y="745029"/>
                </a:cubicBezTo>
                <a:cubicBezTo>
                  <a:pt x="1952072" y="740600"/>
                  <a:pt x="2011008" y="767568"/>
                  <a:pt x="2048083" y="821432"/>
                </a:cubicBezTo>
                <a:cubicBezTo>
                  <a:pt x="2093232" y="887059"/>
                  <a:pt x="2094184" y="971546"/>
                  <a:pt x="2041892" y="1032696"/>
                </a:cubicBezTo>
                <a:cubicBezTo>
                  <a:pt x="2005983" y="1074797"/>
                  <a:pt x="1945689" y="1013837"/>
                  <a:pt x="1981313" y="972117"/>
                </a:cubicBezTo>
                <a:cubicBezTo>
                  <a:pt x="2009031" y="939732"/>
                  <a:pt x="1995981" y="890678"/>
                  <a:pt x="1970835" y="860770"/>
                </a:cubicBezTo>
                <a:cubicBezTo>
                  <a:pt x="1936450" y="819812"/>
                  <a:pt x="1880253" y="822765"/>
                  <a:pt x="1839105" y="852674"/>
                </a:cubicBezTo>
                <a:cubicBezTo>
                  <a:pt x="1740926" y="924016"/>
                  <a:pt x="1775982" y="1046552"/>
                  <a:pt x="1850027" y="1119207"/>
                </a:cubicBezTo>
                <a:lnTo>
                  <a:pt x="1868974" y="1134764"/>
                </a:lnTo>
                <a:lnTo>
                  <a:pt x="1869585" y="1134804"/>
                </a:lnTo>
                <a:cubicBezTo>
                  <a:pt x="1894159" y="1140709"/>
                  <a:pt x="1917114" y="1161569"/>
                  <a:pt x="1941594" y="1170046"/>
                </a:cubicBezTo>
                <a:cubicBezTo>
                  <a:pt x="2044654" y="1205670"/>
                  <a:pt x="2155049" y="1171285"/>
                  <a:pt x="2205151" y="1071748"/>
                </a:cubicBezTo>
                <a:cubicBezTo>
                  <a:pt x="2246965" y="988595"/>
                  <a:pt x="2239631" y="887249"/>
                  <a:pt x="2185624" y="811811"/>
                </a:cubicBezTo>
                <a:cubicBezTo>
                  <a:pt x="2177052" y="799905"/>
                  <a:pt x="2178195" y="780569"/>
                  <a:pt x="2185624" y="768568"/>
                </a:cubicBezTo>
                <a:cubicBezTo>
                  <a:pt x="2224677" y="705512"/>
                  <a:pt x="2229439" y="624645"/>
                  <a:pt x="2180195" y="565304"/>
                </a:cubicBezTo>
                <a:cubicBezTo>
                  <a:pt x="2134189" y="509964"/>
                  <a:pt x="2062752" y="486913"/>
                  <a:pt x="1993029" y="483484"/>
                </a:cubicBezTo>
                <a:cubicBezTo>
                  <a:pt x="1963120" y="481960"/>
                  <a:pt x="1947023" y="457386"/>
                  <a:pt x="1951690" y="429192"/>
                </a:cubicBezTo>
                <a:cubicBezTo>
                  <a:pt x="1970264" y="318130"/>
                  <a:pt x="1905970" y="218213"/>
                  <a:pt x="1804529" y="175255"/>
                </a:cubicBezTo>
                <a:cubicBezTo>
                  <a:pt x="1727734" y="142679"/>
                  <a:pt x="1643812" y="150556"/>
                  <a:pt x="1571129" y="185422"/>
                </a:cubicBezTo>
                <a:lnTo>
                  <a:pt x="1525224" y="214586"/>
                </a:lnTo>
                <a:lnTo>
                  <a:pt x="1525601" y="215320"/>
                </a:lnTo>
                <a:cubicBezTo>
                  <a:pt x="1544758" y="270243"/>
                  <a:pt x="1548782" y="330513"/>
                  <a:pt x="1534971" y="388044"/>
                </a:cubicBezTo>
                <a:cubicBezTo>
                  <a:pt x="1508873" y="497010"/>
                  <a:pt x="1415242" y="572162"/>
                  <a:pt x="1302942" y="571209"/>
                </a:cubicBezTo>
                <a:cubicBezTo>
                  <a:pt x="1203216" y="570352"/>
                  <a:pt x="1108061" y="513297"/>
                  <a:pt x="1078914" y="415190"/>
                </a:cubicBezTo>
                <a:cubicBezTo>
                  <a:pt x="1063198" y="362136"/>
                  <a:pt x="1145971" y="339657"/>
                  <a:pt x="1161687" y="392330"/>
                </a:cubicBezTo>
                <a:cubicBezTo>
                  <a:pt x="1187404" y="479007"/>
                  <a:pt x="1302371" y="507392"/>
                  <a:pt x="1377523" y="468720"/>
                </a:cubicBezTo>
                <a:cubicBezTo>
                  <a:pt x="1477059" y="417571"/>
                  <a:pt x="1474107" y="274506"/>
                  <a:pt x="1419909" y="192019"/>
                </a:cubicBezTo>
                <a:cubicBezTo>
                  <a:pt x="1367902" y="112866"/>
                  <a:pt x="1271801" y="82148"/>
                  <a:pt x="1179544" y="86443"/>
                </a:cubicBezTo>
                <a:close/>
                <a:moveTo>
                  <a:pt x="1222249" y="906"/>
                </a:moveTo>
                <a:cubicBezTo>
                  <a:pt x="1295564" y="5712"/>
                  <a:pt x="1367355" y="29719"/>
                  <a:pt x="1425434" y="74671"/>
                </a:cubicBezTo>
                <a:cubicBezTo>
                  <a:pt x="1448794" y="92745"/>
                  <a:pt x="1469046" y="114176"/>
                  <a:pt x="1485853" y="137954"/>
                </a:cubicBezTo>
                <a:lnTo>
                  <a:pt x="1486784" y="139765"/>
                </a:lnTo>
                <a:lnTo>
                  <a:pt x="1534852" y="109167"/>
                </a:lnTo>
                <a:cubicBezTo>
                  <a:pt x="1632864" y="62259"/>
                  <a:pt x="1744379" y="53740"/>
                  <a:pt x="1848820" y="101532"/>
                </a:cubicBezTo>
                <a:cubicBezTo>
                  <a:pt x="1952262" y="148823"/>
                  <a:pt x="2018841" y="238549"/>
                  <a:pt x="2035178" y="343223"/>
                </a:cubicBezTo>
                <a:cubicBezTo>
                  <a:pt x="2035012" y="363188"/>
                  <a:pt x="2034845" y="383153"/>
                  <a:pt x="2034679" y="403118"/>
                </a:cubicBezTo>
                <a:lnTo>
                  <a:pt x="2034679" y="403118"/>
                </a:lnTo>
                <a:lnTo>
                  <a:pt x="2067810" y="407521"/>
                </a:lnTo>
                <a:cubicBezTo>
                  <a:pt x="2141220" y="423929"/>
                  <a:pt x="2208604" y="460362"/>
                  <a:pt x="2255252" y="522727"/>
                </a:cubicBezTo>
                <a:cubicBezTo>
                  <a:pt x="2302758" y="586236"/>
                  <a:pt x="2312009" y="667692"/>
                  <a:pt x="2290721" y="741460"/>
                </a:cubicBezTo>
                <a:lnTo>
                  <a:pt x="2269534" y="789194"/>
                </a:lnTo>
                <a:lnTo>
                  <a:pt x="2269534" y="789194"/>
                </a:lnTo>
                <a:lnTo>
                  <a:pt x="2303964" y="860567"/>
                </a:lnTo>
                <a:cubicBezTo>
                  <a:pt x="2332780" y="959044"/>
                  <a:pt x="2315116" y="1071772"/>
                  <a:pt x="2254109" y="1154711"/>
                </a:cubicBezTo>
                <a:cubicBezTo>
                  <a:pt x="2167349" y="1272643"/>
                  <a:pt x="2015975" y="1294021"/>
                  <a:pt x="1889069" y="1240539"/>
                </a:cubicBezTo>
                <a:lnTo>
                  <a:pt x="1864047" y="1227494"/>
                </a:lnTo>
                <a:lnTo>
                  <a:pt x="1857505" y="1227975"/>
                </a:lnTo>
                <a:lnTo>
                  <a:pt x="1842230" y="1221666"/>
                </a:lnTo>
                <a:lnTo>
                  <a:pt x="1812583" y="1226321"/>
                </a:lnTo>
                <a:cubicBezTo>
                  <a:pt x="1756577" y="1229339"/>
                  <a:pt x="1702659" y="1216552"/>
                  <a:pt x="1645366" y="1205479"/>
                </a:cubicBezTo>
                <a:cubicBezTo>
                  <a:pt x="1586883" y="1194145"/>
                  <a:pt x="1464010" y="1187287"/>
                  <a:pt x="1467344" y="1278346"/>
                </a:cubicBezTo>
                <a:lnTo>
                  <a:pt x="1459868" y="1297254"/>
                </a:lnTo>
                <a:lnTo>
                  <a:pt x="1464010" y="1320184"/>
                </a:lnTo>
                <a:cubicBezTo>
                  <a:pt x="1470821" y="1338734"/>
                  <a:pt x="1483679" y="1355736"/>
                  <a:pt x="1498491" y="1368166"/>
                </a:cubicBezTo>
                <a:cubicBezTo>
                  <a:pt x="1533067" y="1397313"/>
                  <a:pt x="1582596" y="1403218"/>
                  <a:pt x="1626030" y="1403885"/>
                </a:cubicBezTo>
                <a:cubicBezTo>
                  <a:pt x="1720328" y="1405409"/>
                  <a:pt x="1815483" y="1392264"/>
                  <a:pt x="1909495" y="1385978"/>
                </a:cubicBezTo>
                <a:cubicBezTo>
                  <a:pt x="1995505" y="1380263"/>
                  <a:pt x="2090565" y="1379310"/>
                  <a:pt x="2165527" y="1428459"/>
                </a:cubicBezTo>
                <a:cubicBezTo>
                  <a:pt x="2227344" y="1468941"/>
                  <a:pt x="2270968" y="1536854"/>
                  <a:pt x="2264015" y="1612387"/>
                </a:cubicBezTo>
                <a:cubicBezTo>
                  <a:pt x="2261158" y="1643915"/>
                  <a:pt x="2229630" y="1666965"/>
                  <a:pt x="2199531" y="1649439"/>
                </a:cubicBezTo>
                <a:cubicBezTo>
                  <a:pt x="1942260" y="1499421"/>
                  <a:pt x="1638032" y="1686587"/>
                  <a:pt x="1365617" y="1666108"/>
                </a:cubicBezTo>
                <a:cubicBezTo>
                  <a:pt x="1159841" y="1650690"/>
                  <a:pt x="978933" y="1528143"/>
                  <a:pt x="877833" y="1352835"/>
                </a:cubicBezTo>
                <a:lnTo>
                  <a:pt x="863697" y="1323958"/>
                </a:lnTo>
                <a:lnTo>
                  <a:pt x="862453" y="1324288"/>
                </a:lnTo>
                <a:lnTo>
                  <a:pt x="856964" y="1323395"/>
                </a:lnTo>
                <a:lnTo>
                  <a:pt x="819286" y="1342539"/>
                </a:lnTo>
                <a:cubicBezTo>
                  <a:pt x="640897" y="1410885"/>
                  <a:pt x="401957" y="1380151"/>
                  <a:pt x="302060" y="1219396"/>
                </a:cubicBezTo>
                <a:lnTo>
                  <a:pt x="274269" y="1151583"/>
                </a:lnTo>
                <a:lnTo>
                  <a:pt x="226038" y="1136428"/>
                </a:lnTo>
                <a:cubicBezTo>
                  <a:pt x="74444" y="1069065"/>
                  <a:pt x="-17151" y="887928"/>
                  <a:pt x="2685" y="724657"/>
                </a:cubicBezTo>
                <a:cubicBezTo>
                  <a:pt x="22354" y="562887"/>
                  <a:pt x="162861" y="445091"/>
                  <a:pt x="319621" y="453967"/>
                </a:cubicBezTo>
                <a:lnTo>
                  <a:pt x="353812" y="459912"/>
                </a:lnTo>
                <a:lnTo>
                  <a:pt x="353812" y="459912"/>
                </a:lnTo>
                <a:lnTo>
                  <a:pt x="377968" y="417901"/>
                </a:lnTo>
                <a:cubicBezTo>
                  <a:pt x="466906" y="294340"/>
                  <a:pt x="619328" y="241495"/>
                  <a:pt x="766399" y="278936"/>
                </a:cubicBezTo>
                <a:lnTo>
                  <a:pt x="791772" y="288118"/>
                </a:lnTo>
                <a:lnTo>
                  <a:pt x="791772" y="288118"/>
                </a:lnTo>
                <a:lnTo>
                  <a:pt x="813168" y="229305"/>
                </a:lnTo>
                <a:cubicBezTo>
                  <a:pt x="863572" y="134066"/>
                  <a:pt x="951708" y="59788"/>
                  <a:pt x="1054150" y="23712"/>
                </a:cubicBezTo>
                <a:cubicBezTo>
                  <a:pt x="1084511" y="13044"/>
                  <a:pt x="1116443" y="5900"/>
                  <a:pt x="1148877" y="2434"/>
                </a:cubicBezTo>
                <a:cubicBezTo>
                  <a:pt x="1173203" y="-166"/>
                  <a:pt x="1197810" y="-697"/>
                  <a:pt x="1222249" y="906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82000"/>
                </a:schemeClr>
              </a:gs>
              <a:gs pos="98000">
                <a:schemeClr val="accent2">
                  <a:alpha val="52000"/>
                </a:schemeClr>
              </a:gs>
            </a:gsLst>
            <a:lin ang="5400000" scaled="0"/>
          </a:gradFill>
          <a:ln w="9525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5" name="标题 1"/>
          <p:cNvSpPr/>
          <p:nvPr/>
        </p:nvSpPr>
        <p:spPr>
          <a:xfrm flipH="1">
            <a:off x="272981" y="6128299"/>
            <a:ext cx="11646040" cy="459652"/>
          </a:xfrm>
          <a:custGeom>
            <a:avLst/>
            <a:gdLst>
              <a:gd name="connsiteX0" fmla="*/ 11310803 w 11646040"/>
              <a:gd name="connsiteY0" fmla="*/ 443424 h 459652"/>
              <a:gd name="connsiteX1" fmla="*/ 11307527 w 11646040"/>
              <a:gd name="connsiteY1" fmla="*/ 459652 h 459652"/>
              <a:gd name="connsiteX2" fmla="*/ 11285438 w 11646040"/>
              <a:gd name="connsiteY2" fmla="*/ 459652 h 459652"/>
              <a:gd name="connsiteX3" fmla="*/ 11299568 w 11646040"/>
              <a:gd name="connsiteY3" fmla="*/ 448862 h 459652"/>
              <a:gd name="connsiteX4" fmla="*/ 11133226 w 11646040"/>
              <a:gd name="connsiteY4" fmla="*/ 432285 h 459652"/>
              <a:gd name="connsiteX5" fmla="*/ 11163830 w 11646040"/>
              <a:gd name="connsiteY5" fmla="*/ 438288 h 459652"/>
              <a:gd name="connsiteX6" fmla="*/ 11191134 w 11646040"/>
              <a:gd name="connsiteY6" fmla="*/ 459652 h 459652"/>
              <a:gd name="connsiteX7" fmla="*/ 11175665 w 11646040"/>
              <a:gd name="connsiteY7" fmla="*/ 459652 h 459652"/>
              <a:gd name="connsiteX8" fmla="*/ 11165422 w 11646040"/>
              <a:gd name="connsiteY8" fmla="*/ 447647 h 459652"/>
              <a:gd name="connsiteX9" fmla="*/ 11137368 w 11646040"/>
              <a:gd name="connsiteY9" fmla="*/ 439398 h 459652"/>
              <a:gd name="connsiteX10" fmla="*/ 11108436 w 11646040"/>
              <a:gd name="connsiteY10" fmla="*/ 446999 h 459652"/>
              <a:gd name="connsiteX11" fmla="*/ 11097066 w 11646040"/>
              <a:gd name="connsiteY11" fmla="*/ 459652 h 459652"/>
              <a:gd name="connsiteX12" fmla="*/ 11082065 w 11646040"/>
              <a:gd name="connsiteY12" fmla="*/ 459652 h 459652"/>
              <a:gd name="connsiteX13" fmla="*/ 11104565 w 11646040"/>
              <a:gd name="connsiteY13" fmla="*/ 440169 h 459652"/>
              <a:gd name="connsiteX14" fmla="*/ 11133226 w 11646040"/>
              <a:gd name="connsiteY14" fmla="*/ 432285 h 459652"/>
              <a:gd name="connsiteX15" fmla="*/ 10522750 w 11646040"/>
              <a:gd name="connsiteY15" fmla="*/ 432285 h 459652"/>
              <a:gd name="connsiteX16" fmla="*/ 10553354 w 11646040"/>
              <a:gd name="connsiteY16" fmla="*/ 438288 h 459652"/>
              <a:gd name="connsiteX17" fmla="*/ 10580657 w 11646040"/>
              <a:gd name="connsiteY17" fmla="*/ 459652 h 459652"/>
              <a:gd name="connsiteX18" fmla="*/ 10565190 w 11646040"/>
              <a:gd name="connsiteY18" fmla="*/ 459652 h 459652"/>
              <a:gd name="connsiteX19" fmla="*/ 10554948 w 11646040"/>
              <a:gd name="connsiteY19" fmla="*/ 447647 h 459652"/>
              <a:gd name="connsiteX20" fmla="*/ 10526893 w 11646040"/>
              <a:gd name="connsiteY20" fmla="*/ 439398 h 459652"/>
              <a:gd name="connsiteX21" fmla="*/ 10497961 w 11646040"/>
              <a:gd name="connsiteY21" fmla="*/ 446999 h 459652"/>
              <a:gd name="connsiteX22" fmla="*/ 10486591 w 11646040"/>
              <a:gd name="connsiteY22" fmla="*/ 459652 h 459652"/>
              <a:gd name="connsiteX23" fmla="*/ 10471590 w 11646040"/>
              <a:gd name="connsiteY23" fmla="*/ 459652 h 459652"/>
              <a:gd name="connsiteX24" fmla="*/ 10494089 w 11646040"/>
              <a:gd name="connsiteY24" fmla="*/ 440169 h 459652"/>
              <a:gd name="connsiteX25" fmla="*/ 10522750 w 11646040"/>
              <a:gd name="connsiteY25" fmla="*/ 432285 h 459652"/>
              <a:gd name="connsiteX26" fmla="*/ 9912275 w 11646040"/>
              <a:gd name="connsiteY26" fmla="*/ 432285 h 459652"/>
              <a:gd name="connsiteX27" fmla="*/ 9942879 w 11646040"/>
              <a:gd name="connsiteY27" fmla="*/ 438288 h 459652"/>
              <a:gd name="connsiteX28" fmla="*/ 9970182 w 11646040"/>
              <a:gd name="connsiteY28" fmla="*/ 459652 h 459652"/>
              <a:gd name="connsiteX29" fmla="*/ 9954714 w 11646040"/>
              <a:gd name="connsiteY29" fmla="*/ 459652 h 459652"/>
              <a:gd name="connsiteX30" fmla="*/ 9944471 w 11646040"/>
              <a:gd name="connsiteY30" fmla="*/ 447647 h 459652"/>
              <a:gd name="connsiteX31" fmla="*/ 9916417 w 11646040"/>
              <a:gd name="connsiteY31" fmla="*/ 439398 h 459652"/>
              <a:gd name="connsiteX32" fmla="*/ 9887485 w 11646040"/>
              <a:gd name="connsiteY32" fmla="*/ 446999 h 459652"/>
              <a:gd name="connsiteX33" fmla="*/ 9876115 w 11646040"/>
              <a:gd name="connsiteY33" fmla="*/ 459652 h 459652"/>
              <a:gd name="connsiteX34" fmla="*/ 9861114 w 11646040"/>
              <a:gd name="connsiteY34" fmla="*/ 459652 h 459652"/>
              <a:gd name="connsiteX35" fmla="*/ 9883614 w 11646040"/>
              <a:gd name="connsiteY35" fmla="*/ 440169 h 459652"/>
              <a:gd name="connsiteX36" fmla="*/ 9912275 w 11646040"/>
              <a:gd name="connsiteY36" fmla="*/ 432285 h 459652"/>
              <a:gd name="connsiteX37" fmla="*/ 9301799 w 11646040"/>
              <a:gd name="connsiteY37" fmla="*/ 432285 h 459652"/>
              <a:gd name="connsiteX38" fmla="*/ 9332404 w 11646040"/>
              <a:gd name="connsiteY38" fmla="*/ 438288 h 459652"/>
              <a:gd name="connsiteX39" fmla="*/ 9359707 w 11646040"/>
              <a:gd name="connsiteY39" fmla="*/ 459652 h 459652"/>
              <a:gd name="connsiteX40" fmla="*/ 9344239 w 11646040"/>
              <a:gd name="connsiteY40" fmla="*/ 459652 h 459652"/>
              <a:gd name="connsiteX41" fmla="*/ 9333996 w 11646040"/>
              <a:gd name="connsiteY41" fmla="*/ 447647 h 459652"/>
              <a:gd name="connsiteX42" fmla="*/ 9305942 w 11646040"/>
              <a:gd name="connsiteY42" fmla="*/ 439398 h 459652"/>
              <a:gd name="connsiteX43" fmla="*/ 9277010 w 11646040"/>
              <a:gd name="connsiteY43" fmla="*/ 446999 h 459652"/>
              <a:gd name="connsiteX44" fmla="*/ 9265641 w 11646040"/>
              <a:gd name="connsiteY44" fmla="*/ 459652 h 459652"/>
              <a:gd name="connsiteX45" fmla="*/ 9250639 w 11646040"/>
              <a:gd name="connsiteY45" fmla="*/ 459652 h 459652"/>
              <a:gd name="connsiteX46" fmla="*/ 9273138 w 11646040"/>
              <a:gd name="connsiteY46" fmla="*/ 440169 h 459652"/>
              <a:gd name="connsiteX47" fmla="*/ 9301799 w 11646040"/>
              <a:gd name="connsiteY47" fmla="*/ 432285 h 459652"/>
              <a:gd name="connsiteX48" fmla="*/ 8691325 w 11646040"/>
              <a:gd name="connsiteY48" fmla="*/ 432285 h 459652"/>
              <a:gd name="connsiteX49" fmla="*/ 8721929 w 11646040"/>
              <a:gd name="connsiteY49" fmla="*/ 438288 h 459652"/>
              <a:gd name="connsiteX50" fmla="*/ 8749232 w 11646040"/>
              <a:gd name="connsiteY50" fmla="*/ 459652 h 459652"/>
              <a:gd name="connsiteX51" fmla="*/ 8733764 w 11646040"/>
              <a:gd name="connsiteY51" fmla="*/ 459652 h 459652"/>
              <a:gd name="connsiteX52" fmla="*/ 8723521 w 11646040"/>
              <a:gd name="connsiteY52" fmla="*/ 447647 h 459652"/>
              <a:gd name="connsiteX53" fmla="*/ 8695467 w 11646040"/>
              <a:gd name="connsiteY53" fmla="*/ 439398 h 459652"/>
              <a:gd name="connsiteX54" fmla="*/ 8666535 w 11646040"/>
              <a:gd name="connsiteY54" fmla="*/ 446999 h 459652"/>
              <a:gd name="connsiteX55" fmla="*/ 8655165 w 11646040"/>
              <a:gd name="connsiteY55" fmla="*/ 459652 h 459652"/>
              <a:gd name="connsiteX56" fmla="*/ 8640164 w 11646040"/>
              <a:gd name="connsiteY56" fmla="*/ 459652 h 459652"/>
              <a:gd name="connsiteX57" fmla="*/ 8662663 w 11646040"/>
              <a:gd name="connsiteY57" fmla="*/ 440169 h 459652"/>
              <a:gd name="connsiteX58" fmla="*/ 8691325 w 11646040"/>
              <a:gd name="connsiteY58" fmla="*/ 432285 h 459652"/>
              <a:gd name="connsiteX59" fmla="*/ 8080849 w 11646040"/>
              <a:gd name="connsiteY59" fmla="*/ 432285 h 459652"/>
              <a:gd name="connsiteX60" fmla="*/ 8111454 w 11646040"/>
              <a:gd name="connsiteY60" fmla="*/ 438288 h 459652"/>
              <a:gd name="connsiteX61" fmla="*/ 8138757 w 11646040"/>
              <a:gd name="connsiteY61" fmla="*/ 459652 h 459652"/>
              <a:gd name="connsiteX62" fmla="*/ 8123288 w 11646040"/>
              <a:gd name="connsiteY62" fmla="*/ 459652 h 459652"/>
              <a:gd name="connsiteX63" fmla="*/ 8113046 w 11646040"/>
              <a:gd name="connsiteY63" fmla="*/ 447647 h 459652"/>
              <a:gd name="connsiteX64" fmla="*/ 8084992 w 11646040"/>
              <a:gd name="connsiteY64" fmla="*/ 439398 h 459652"/>
              <a:gd name="connsiteX65" fmla="*/ 8056060 w 11646040"/>
              <a:gd name="connsiteY65" fmla="*/ 446999 h 459652"/>
              <a:gd name="connsiteX66" fmla="*/ 8044690 w 11646040"/>
              <a:gd name="connsiteY66" fmla="*/ 459652 h 459652"/>
              <a:gd name="connsiteX67" fmla="*/ 8029689 w 11646040"/>
              <a:gd name="connsiteY67" fmla="*/ 459652 h 459652"/>
              <a:gd name="connsiteX68" fmla="*/ 8052188 w 11646040"/>
              <a:gd name="connsiteY68" fmla="*/ 440169 h 459652"/>
              <a:gd name="connsiteX69" fmla="*/ 8080849 w 11646040"/>
              <a:gd name="connsiteY69" fmla="*/ 432285 h 459652"/>
              <a:gd name="connsiteX70" fmla="*/ 7470375 w 11646040"/>
              <a:gd name="connsiteY70" fmla="*/ 432285 h 459652"/>
              <a:gd name="connsiteX71" fmla="*/ 7500979 w 11646040"/>
              <a:gd name="connsiteY71" fmla="*/ 438288 h 459652"/>
              <a:gd name="connsiteX72" fmla="*/ 7528281 w 11646040"/>
              <a:gd name="connsiteY72" fmla="*/ 459652 h 459652"/>
              <a:gd name="connsiteX73" fmla="*/ 7512815 w 11646040"/>
              <a:gd name="connsiteY73" fmla="*/ 459652 h 459652"/>
              <a:gd name="connsiteX74" fmla="*/ 7502572 w 11646040"/>
              <a:gd name="connsiteY74" fmla="*/ 447647 h 459652"/>
              <a:gd name="connsiteX75" fmla="*/ 7474518 w 11646040"/>
              <a:gd name="connsiteY75" fmla="*/ 439398 h 459652"/>
              <a:gd name="connsiteX76" fmla="*/ 7445585 w 11646040"/>
              <a:gd name="connsiteY76" fmla="*/ 446999 h 459652"/>
              <a:gd name="connsiteX77" fmla="*/ 7434216 w 11646040"/>
              <a:gd name="connsiteY77" fmla="*/ 459652 h 459652"/>
              <a:gd name="connsiteX78" fmla="*/ 7419215 w 11646040"/>
              <a:gd name="connsiteY78" fmla="*/ 459652 h 459652"/>
              <a:gd name="connsiteX79" fmla="*/ 7441714 w 11646040"/>
              <a:gd name="connsiteY79" fmla="*/ 440169 h 459652"/>
              <a:gd name="connsiteX80" fmla="*/ 7470375 w 11646040"/>
              <a:gd name="connsiteY80" fmla="*/ 432285 h 459652"/>
              <a:gd name="connsiteX81" fmla="*/ 6859901 w 11646040"/>
              <a:gd name="connsiteY81" fmla="*/ 432285 h 459652"/>
              <a:gd name="connsiteX82" fmla="*/ 6890506 w 11646040"/>
              <a:gd name="connsiteY82" fmla="*/ 438288 h 459652"/>
              <a:gd name="connsiteX83" fmla="*/ 6917810 w 11646040"/>
              <a:gd name="connsiteY83" fmla="*/ 459652 h 459652"/>
              <a:gd name="connsiteX84" fmla="*/ 6902344 w 11646040"/>
              <a:gd name="connsiteY84" fmla="*/ 459652 h 459652"/>
              <a:gd name="connsiteX85" fmla="*/ 6892099 w 11646040"/>
              <a:gd name="connsiteY85" fmla="*/ 447647 h 459652"/>
              <a:gd name="connsiteX86" fmla="*/ 6864044 w 11646040"/>
              <a:gd name="connsiteY86" fmla="*/ 439398 h 459652"/>
              <a:gd name="connsiteX87" fmla="*/ 6835112 w 11646040"/>
              <a:gd name="connsiteY87" fmla="*/ 446999 h 459652"/>
              <a:gd name="connsiteX88" fmla="*/ 6823741 w 11646040"/>
              <a:gd name="connsiteY88" fmla="*/ 459652 h 459652"/>
              <a:gd name="connsiteX89" fmla="*/ 6808741 w 11646040"/>
              <a:gd name="connsiteY89" fmla="*/ 459652 h 459652"/>
              <a:gd name="connsiteX90" fmla="*/ 6831240 w 11646040"/>
              <a:gd name="connsiteY90" fmla="*/ 440169 h 459652"/>
              <a:gd name="connsiteX91" fmla="*/ 6859901 w 11646040"/>
              <a:gd name="connsiteY91" fmla="*/ 432285 h 459652"/>
              <a:gd name="connsiteX92" fmla="*/ 6249428 w 11646040"/>
              <a:gd name="connsiteY92" fmla="*/ 432285 h 459652"/>
              <a:gd name="connsiteX93" fmla="*/ 6280031 w 11646040"/>
              <a:gd name="connsiteY93" fmla="*/ 438288 h 459652"/>
              <a:gd name="connsiteX94" fmla="*/ 6307333 w 11646040"/>
              <a:gd name="connsiteY94" fmla="*/ 459652 h 459652"/>
              <a:gd name="connsiteX95" fmla="*/ 6291868 w 11646040"/>
              <a:gd name="connsiteY95" fmla="*/ 459652 h 459652"/>
              <a:gd name="connsiteX96" fmla="*/ 6281625 w 11646040"/>
              <a:gd name="connsiteY96" fmla="*/ 447647 h 459652"/>
              <a:gd name="connsiteX97" fmla="*/ 6253570 w 11646040"/>
              <a:gd name="connsiteY97" fmla="*/ 439398 h 459652"/>
              <a:gd name="connsiteX98" fmla="*/ 6224637 w 11646040"/>
              <a:gd name="connsiteY98" fmla="*/ 446999 h 459652"/>
              <a:gd name="connsiteX99" fmla="*/ 6213266 w 11646040"/>
              <a:gd name="connsiteY99" fmla="*/ 459652 h 459652"/>
              <a:gd name="connsiteX100" fmla="*/ 6198268 w 11646040"/>
              <a:gd name="connsiteY100" fmla="*/ 459652 h 459652"/>
              <a:gd name="connsiteX101" fmla="*/ 6220767 w 11646040"/>
              <a:gd name="connsiteY101" fmla="*/ 440169 h 459652"/>
              <a:gd name="connsiteX102" fmla="*/ 6249428 w 11646040"/>
              <a:gd name="connsiteY102" fmla="*/ 432285 h 459652"/>
              <a:gd name="connsiteX103" fmla="*/ 5638952 w 11646040"/>
              <a:gd name="connsiteY103" fmla="*/ 432285 h 459652"/>
              <a:gd name="connsiteX104" fmla="*/ 5669557 w 11646040"/>
              <a:gd name="connsiteY104" fmla="*/ 438288 h 459652"/>
              <a:gd name="connsiteX105" fmla="*/ 5696860 w 11646040"/>
              <a:gd name="connsiteY105" fmla="*/ 459652 h 459652"/>
              <a:gd name="connsiteX106" fmla="*/ 5681392 w 11646040"/>
              <a:gd name="connsiteY106" fmla="*/ 459652 h 459652"/>
              <a:gd name="connsiteX107" fmla="*/ 5671148 w 11646040"/>
              <a:gd name="connsiteY107" fmla="*/ 447647 h 459652"/>
              <a:gd name="connsiteX108" fmla="*/ 5643094 w 11646040"/>
              <a:gd name="connsiteY108" fmla="*/ 439398 h 459652"/>
              <a:gd name="connsiteX109" fmla="*/ 5614162 w 11646040"/>
              <a:gd name="connsiteY109" fmla="*/ 446999 h 459652"/>
              <a:gd name="connsiteX110" fmla="*/ 5602792 w 11646040"/>
              <a:gd name="connsiteY110" fmla="*/ 459652 h 459652"/>
              <a:gd name="connsiteX111" fmla="*/ 5587789 w 11646040"/>
              <a:gd name="connsiteY111" fmla="*/ 459652 h 459652"/>
              <a:gd name="connsiteX112" fmla="*/ 5610290 w 11646040"/>
              <a:gd name="connsiteY112" fmla="*/ 440169 h 459652"/>
              <a:gd name="connsiteX113" fmla="*/ 5638952 w 11646040"/>
              <a:gd name="connsiteY113" fmla="*/ 432285 h 459652"/>
              <a:gd name="connsiteX114" fmla="*/ 5028478 w 11646040"/>
              <a:gd name="connsiteY114" fmla="*/ 432285 h 459652"/>
              <a:gd name="connsiteX115" fmla="*/ 5059082 w 11646040"/>
              <a:gd name="connsiteY115" fmla="*/ 438288 h 459652"/>
              <a:gd name="connsiteX116" fmla="*/ 5086385 w 11646040"/>
              <a:gd name="connsiteY116" fmla="*/ 459652 h 459652"/>
              <a:gd name="connsiteX117" fmla="*/ 5070916 w 11646040"/>
              <a:gd name="connsiteY117" fmla="*/ 459652 h 459652"/>
              <a:gd name="connsiteX118" fmla="*/ 5060674 w 11646040"/>
              <a:gd name="connsiteY118" fmla="*/ 447647 h 459652"/>
              <a:gd name="connsiteX119" fmla="*/ 5032622 w 11646040"/>
              <a:gd name="connsiteY119" fmla="*/ 439398 h 459652"/>
              <a:gd name="connsiteX120" fmla="*/ 5003687 w 11646040"/>
              <a:gd name="connsiteY120" fmla="*/ 446999 h 459652"/>
              <a:gd name="connsiteX121" fmla="*/ 4992317 w 11646040"/>
              <a:gd name="connsiteY121" fmla="*/ 459652 h 459652"/>
              <a:gd name="connsiteX122" fmla="*/ 4977317 w 11646040"/>
              <a:gd name="connsiteY122" fmla="*/ 459652 h 459652"/>
              <a:gd name="connsiteX123" fmla="*/ 4999816 w 11646040"/>
              <a:gd name="connsiteY123" fmla="*/ 440169 h 459652"/>
              <a:gd name="connsiteX124" fmla="*/ 5028478 w 11646040"/>
              <a:gd name="connsiteY124" fmla="*/ 432285 h 459652"/>
              <a:gd name="connsiteX125" fmla="*/ 4418003 w 11646040"/>
              <a:gd name="connsiteY125" fmla="*/ 432285 h 459652"/>
              <a:gd name="connsiteX126" fmla="*/ 4448607 w 11646040"/>
              <a:gd name="connsiteY126" fmla="*/ 438288 h 459652"/>
              <a:gd name="connsiteX127" fmla="*/ 4475911 w 11646040"/>
              <a:gd name="connsiteY127" fmla="*/ 459652 h 459652"/>
              <a:gd name="connsiteX128" fmla="*/ 4460443 w 11646040"/>
              <a:gd name="connsiteY128" fmla="*/ 459652 h 459652"/>
              <a:gd name="connsiteX129" fmla="*/ 4450201 w 11646040"/>
              <a:gd name="connsiteY129" fmla="*/ 447647 h 459652"/>
              <a:gd name="connsiteX130" fmla="*/ 4422145 w 11646040"/>
              <a:gd name="connsiteY130" fmla="*/ 439398 h 459652"/>
              <a:gd name="connsiteX131" fmla="*/ 4393214 w 11646040"/>
              <a:gd name="connsiteY131" fmla="*/ 446999 h 459652"/>
              <a:gd name="connsiteX132" fmla="*/ 4381844 w 11646040"/>
              <a:gd name="connsiteY132" fmla="*/ 459652 h 459652"/>
              <a:gd name="connsiteX133" fmla="*/ 4366843 w 11646040"/>
              <a:gd name="connsiteY133" fmla="*/ 459652 h 459652"/>
              <a:gd name="connsiteX134" fmla="*/ 4389343 w 11646040"/>
              <a:gd name="connsiteY134" fmla="*/ 440169 h 459652"/>
              <a:gd name="connsiteX135" fmla="*/ 4418003 w 11646040"/>
              <a:gd name="connsiteY135" fmla="*/ 432285 h 459652"/>
              <a:gd name="connsiteX136" fmla="*/ 3807528 w 11646040"/>
              <a:gd name="connsiteY136" fmla="*/ 432285 h 459652"/>
              <a:gd name="connsiteX137" fmla="*/ 3838133 w 11646040"/>
              <a:gd name="connsiteY137" fmla="*/ 438288 h 459652"/>
              <a:gd name="connsiteX138" fmla="*/ 3865437 w 11646040"/>
              <a:gd name="connsiteY138" fmla="*/ 459652 h 459652"/>
              <a:gd name="connsiteX139" fmla="*/ 3849969 w 11646040"/>
              <a:gd name="connsiteY139" fmla="*/ 459652 h 459652"/>
              <a:gd name="connsiteX140" fmla="*/ 3839725 w 11646040"/>
              <a:gd name="connsiteY140" fmla="*/ 447647 h 459652"/>
              <a:gd name="connsiteX141" fmla="*/ 3811669 w 11646040"/>
              <a:gd name="connsiteY141" fmla="*/ 439398 h 459652"/>
              <a:gd name="connsiteX142" fmla="*/ 3782738 w 11646040"/>
              <a:gd name="connsiteY142" fmla="*/ 446999 h 459652"/>
              <a:gd name="connsiteX143" fmla="*/ 3771368 w 11646040"/>
              <a:gd name="connsiteY143" fmla="*/ 459652 h 459652"/>
              <a:gd name="connsiteX144" fmla="*/ 3756367 w 11646040"/>
              <a:gd name="connsiteY144" fmla="*/ 459652 h 459652"/>
              <a:gd name="connsiteX145" fmla="*/ 3778867 w 11646040"/>
              <a:gd name="connsiteY145" fmla="*/ 440169 h 459652"/>
              <a:gd name="connsiteX146" fmla="*/ 3807528 w 11646040"/>
              <a:gd name="connsiteY146" fmla="*/ 432285 h 459652"/>
              <a:gd name="connsiteX147" fmla="*/ 3197053 w 11646040"/>
              <a:gd name="connsiteY147" fmla="*/ 432285 h 459652"/>
              <a:gd name="connsiteX148" fmla="*/ 3227658 w 11646040"/>
              <a:gd name="connsiteY148" fmla="*/ 438288 h 459652"/>
              <a:gd name="connsiteX149" fmla="*/ 3254961 w 11646040"/>
              <a:gd name="connsiteY149" fmla="*/ 459652 h 459652"/>
              <a:gd name="connsiteX150" fmla="*/ 3239493 w 11646040"/>
              <a:gd name="connsiteY150" fmla="*/ 459652 h 459652"/>
              <a:gd name="connsiteX151" fmla="*/ 3229251 w 11646040"/>
              <a:gd name="connsiteY151" fmla="*/ 447647 h 459652"/>
              <a:gd name="connsiteX152" fmla="*/ 3201195 w 11646040"/>
              <a:gd name="connsiteY152" fmla="*/ 439398 h 459652"/>
              <a:gd name="connsiteX153" fmla="*/ 3172264 w 11646040"/>
              <a:gd name="connsiteY153" fmla="*/ 446999 h 459652"/>
              <a:gd name="connsiteX154" fmla="*/ 3160894 w 11646040"/>
              <a:gd name="connsiteY154" fmla="*/ 459652 h 459652"/>
              <a:gd name="connsiteX155" fmla="*/ 3145893 w 11646040"/>
              <a:gd name="connsiteY155" fmla="*/ 459652 h 459652"/>
              <a:gd name="connsiteX156" fmla="*/ 3168393 w 11646040"/>
              <a:gd name="connsiteY156" fmla="*/ 440169 h 459652"/>
              <a:gd name="connsiteX157" fmla="*/ 3197053 w 11646040"/>
              <a:gd name="connsiteY157" fmla="*/ 432285 h 459652"/>
              <a:gd name="connsiteX158" fmla="*/ 2586579 w 11646040"/>
              <a:gd name="connsiteY158" fmla="*/ 432285 h 459652"/>
              <a:gd name="connsiteX159" fmla="*/ 2617183 w 11646040"/>
              <a:gd name="connsiteY159" fmla="*/ 438288 h 459652"/>
              <a:gd name="connsiteX160" fmla="*/ 2644486 w 11646040"/>
              <a:gd name="connsiteY160" fmla="*/ 459652 h 459652"/>
              <a:gd name="connsiteX161" fmla="*/ 2629019 w 11646040"/>
              <a:gd name="connsiteY161" fmla="*/ 459652 h 459652"/>
              <a:gd name="connsiteX162" fmla="*/ 2618776 w 11646040"/>
              <a:gd name="connsiteY162" fmla="*/ 447647 h 459652"/>
              <a:gd name="connsiteX163" fmla="*/ 2590721 w 11646040"/>
              <a:gd name="connsiteY163" fmla="*/ 439398 h 459652"/>
              <a:gd name="connsiteX164" fmla="*/ 2561790 w 11646040"/>
              <a:gd name="connsiteY164" fmla="*/ 446999 h 459652"/>
              <a:gd name="connsiteX165" fmla="*/ 2550420 w 11646040"/>
              <a:gd name="connsiteY165" fmla="*/ 459652 h 459652"/>
              <a:gd name="connsiteX166" fmla="*/ 2535418 w 11646040"/>
              <a:gd name="connsiteY166" fmla="*/ 459652 h 459652"/>
              <a:gd name="connsiteX167" fmla="*/ 2557918 w 11646040"/>
              <a:gd name="connsiteY167" fmla="*/ 440169 h 459652"/>
              <a:gd name="connsiteX168" fmla="*/ 2586579 w 11646040"/>
              <a:gd name="connsiteY168" fmla="*/ 432285 h 459652"/>
              <a:gd name="connsiteX169" fmla="*/ 1976103 w 11646040"/>
              <a:gd name="connsiteY169" fmla="*/ 432285 h 459652"/>
              <a:gd name="connsiteX170" fmla="*/ 2006707 w 11646040"/>
              <a:gd name="connsiteY170" fmla="*/ 438288 h 459652"/>
              <a:gd name="connsiteX171" fmla="*/ 2034010 w 11646040"/>
              <a:gd name="connsiteY171" fmla="*/ 459652 h 459652"/>
              <a:gd name="connsiteX172" fmla="*/ 2018543 w 11646040"/>
              <a:gd name="connsiteY172" fmla="*/ 459652 h 459652"/>
              <a:gd name="connsiteX173" fmla="*/ 2008299 w 11646040"/>
              <a:gd name="connsiteY173" fmla="*/ 447647 h 459652"/>
              <a:gd name="connsiteX174" fmla="*/ 1980245 w 11646040"/>
              <a:gd name="connsiteY174" fmla="*/ 439398 h 459652"/>
              <a:gd name="connsiteX175" fmla="*/ 1951313 w 11646040"/>
              <a:gd name="connsiteY175" fmla="*/ 446999 h 459652"/>
              <a:gd name="connsiteX176" fmla="*/ 1939943 w 11646040"/>
              <a:gd name="connsiteY176" fmla="*/ 459652 h 459652"/>
              <a:gd name="connsiteX177" fmla="*/ 1924942 w 11646040"/>
              <a:gd name="connsiteY177" fmla="*/ 459652 h 459652"/>
              <a:gd name="connsiteX178" fmla="*/ 1947441 w 11646040"/>
              <a:gd name="connsiteY178" fmla="*/ 440169 h 459652"/>
              <a:gd name="connsiteX179" fmla="*/ 1976103 w 11646040"/>
              <a:gd name="connsiteY179" fmla="*/ 432285 h 459652"/>
              <a:gd name="connsiteX180" fmla="*/ 1365627 w 11646040"/>
              <a:gd name="connsiteY180" fmla="*/ 432285 h 459652"/>
              <a:gd name="connsiteX181" fmla="*/ 1396232 w 11646040"/>
              <a:gd name="connsiteY181" fmla="*/ 438288 h 459652"/>
              <a:gd name="connsiteX182" fmla="*/ 1423534 w 11646040"/>
              <a:gd name="connsiteY182" fmla="*/ 459652 h 459652"/>
              <a:gd name="connsiteX183" fmla="*/ 1408067 w 11646040"/>
              <a:gd name="connsiteY183" fmla="*/ 459652 h 459652"/>
              <a:gd name="connsiteX184" fmla="*/ 1397824 w 11646040"/>
              <a:gd name="connsiteY184" fmla="*/ 447647 h 459652"/>
              <a:gd name="connsiteX185" fmla="*/ 1369770 w 11646040"/>
              <a:gd name="connsiteY185" fmla="*/ 439398 h 459652"/>
              <a:gd name="connsiteX186" fmla="*/ 1340838 w 11646040"/>
              <a:gd name="connsiteY186" fmla="*/ 446999 h 459652"/>
              <a:gd name="connsiteX187" fmla="*/ 1329468 w 11646040"/>
              <a:gd name="connsiteY187" fmla="*/ 459652 h 459652"/>
              <a:gd name="connsiteX188" fmla="*/ 1314466 w 11646040"/>
              <a:gd name="connsiteY188" fmla="*/ 459652 h 459652"/>
              <a:gd name="connsiteX189" fmla="*/ 1336966 w 11646040"/>
              <a:gd name="connsiteY189" fmla="*/ 440169 h 459652"/>
              <a:gd name="connsiteX190" fmla="*/ 1365627 w 11646040"/>
              <a:gd name="connsiteY190" fmla="*/ 432285 h 459652"/>
              <a:gd name="connsiteX191" fmla="*/ 755153 w 11646040"/>
              <a:gd name="connsiteY191" fmla="*/ 432285 h 459652"/>
              <a:gd name="connsiteX192" fmla="*/ 785757 w 11646040"/>
              <a:gd name="connsiteY192" fmla="*/ 438288 h 459652"/>
              <a:gd name="connsiteX193" fmla="*/ 813060 w 11646040"/>
              <a:gd name="connsiteY193" fmla="*/ 459652 h 459652"/>
              <a:gd name="connsiteX194" fmla="*/ 797593 w 11646040"/>
              <a:gd name="connsiteY194" fmla="*/ 459652 h 459652"/>
              <a:gd name="connsiteX195" fmla="*/ 787350 w 11646040"/>
              <a:gd name="connsiteY195" fmla="*/ 447647 h 459652"/>
              <a:gd name="connsiteX196" fmla="*/ 759295 w 11646040"/>
              <a:gd name="connsiteY196" fmla="*/ 439398 h 459652"/>
              <a:gd name="connsiteX197" fmla="*/ 730363 w 11646040"/>
              <a:gd name="connsiteY197" fmla="*/ 446999 h 459652"/>
              <a:gd name="connsiteX198" fmla="*/ 718993 w 11646040"/>
              <a:gd name="connsiteY198" fmla="*/ 459652 h 459652"/>
              <a:gd name="connsiteX199" fmla="*/ 703992 w 11646040"/>
              <a:gd name="connsiteY199" fmla="*/ 459652 h 459652"/>
              <a:gd name="connsiteX200" fmla="*/ 726492 w 11646040"/>
              <a:gd name="connsiteY200" fmla="*/ 440169 h 459652"/>
              <a:gd name="connsiteX201" fmla="*/ 755153 w 11646040"/>
              <a:gd name="connsiteY201" fmla="*/ 432285 h 459652"/>
              <a:gd name="connsiteX202" fmla="*/ 10830991 w 11646040"/>
              <a:gd name="connsiteY202" fmla="*/ 411256 h 459652"/>
              <a:gd name="connsiteX203" fmla="*/ 10963381 w 11646040"/>
              <a:gd name="connsiteY203" fmla="*/ 443968 h 459652"/>
              <a:gd name="connsiteX204" fmla="*/ 10986149 w 11646040"/>
              <a:gd name="connsiteY204" fmla="*/ 459652 h 459652"/>
              <a:gd name="connsiteX205" fmla="*/ 10962893 w 11646040"/>
              <a:gd name="connsiteY205" fmla="*/ 459652 h 459652"/>
              <a:gd name="connsiteX206" fmla="*/ 10922708 w 11646040"/>
              <a:gd name="connsiteY206" fmla="*/ 436327 h 459652"/>
              <a:gd name="connsiteX207" fmla="*/ 10833455 w 11646040"/>
              <a:gd name="connsiteY207" fmla="*/ 421768 h 459652"/>
              <a:gd name="connsiteX208" fmla="*/ 10830991 w 11646040"/>
              <a:gd name="connsiteY208" fmla="*/ 421804 h 459652"/>
              <a:gd name="connsiteX209" fmla="*/ 10830991 w 11646040"/>
              <a:gd name="connsiteY209" fmla="*/ 421695 h 459652"/>
              <a:gd name="connsiteX210" fmla="*/ 10826576 w 11646040"/>
              <a:gd name="connsiteY210" fmla="*/ 421731 h 459652"/>
              <a:gd name="connsiteX211" fmla="*/ 10738502 w 11646040"/>
              <a:gd name="connsiteY211" fmla="*/ 436738 h 459652"/>
              <a:gd name="connsiteX212" fmla="*/ 10699223 w 11646040"/>
              <a:gd name="connsiteY212" fmla="*/ 459652 h 459652"/>
              <a:gd name="connsiteX213" fmla="*/ 10674963 w 11646040"/>
              <a:gd name="connsiteY213" fmla="*/ 459652 h 459652"/>
              <a:gd name="connsiteX214" fmla="*/ 10689092 w 11646040"/>
              <a:gd name="connsiteY214" fmla="*/ 448862 h 459652"/>
              <a:gd name="connsiteX215" fmla="*/ 10830991 w 11646040"/>
              <a:gd name="connsiteY215" fmla="*/ 412059 h 459652"/>
              <a:gd name="connsiteX216" fmla="*/ 10220516 w 11646040"/>
              <a:gd name="connsiteY216" fmla="*/ 411256 h 459652"/>
              <a:gd name="connsiteX217" fmla="*/ 10352906 w 11646040"/>
              <a:gd name="connsiteY217" fmla="*/ 443968 h 459652"/>
              <a:gd name="connsiteX218" fmla="*/ 10375674 w 11646040"/>
              <a:gd name="connsiteY218" fmla="*/ 459652 h 459652"/>
              <a:gd name="connsiteX219" fmla="*/ 10352417 w 11646040"/>
              <a:gd name="connsiteY219" fmla="*/ 459652 h 459652"/>
              <a:gd name="connsiteX220" fmla="*/ 10312233 w 11646040"/>
              <a:gd name="connsiteY220" fmla="*/ 436327 h 459652"/>
              <a:gd name="connsiteX221" fmla="*/ 10222979 w 11646040"/>
              <a:gd name="connsiteY221" fmla="*/ 421768 h 459652"/>
              <a:gd name="connsiteX222" fmla="*/ 10220516 w 11646040"/>
              <a:gd name="connsiteY222" fmla="*/ 421804 h 459652"/>
              <a:gd name="connsiteX223" fmla="*/ 10220516 w 11646040"/>
              <a:gd name="connsiteY223" fmla="*/ 421695 h 459652"/>
              <a:gd name="connsiteX224" fmla="*/ 10216101 w 11646040"/>
              <a:gd name="connsiteY224" fmla="*/ 421731 h 459652"/>
              <a:gd name="connsiteX225" fmla="*/ 10128027 w 11646040"/>
              <a:gd name="connsiteY225" fmla="*/ 436738 h 459652"/>
              <a:gd name="connsiteX226" fmla="*/ 10088747 w 11646040"/>
              <a:gd name="connsiteY226" fmla="*/ 459652 h 459652"/>
              <a:gd name="connsiteX227" fmla="*/ 10064487 w 11646040"/>
              <a:gd name="connsiteY227" fmla="*/ 459652 h 459652"/>
              <a:gd name="connsiteX228" fmla="*/ 10078617 w 11646040"/>
              <a:gd name="connsiteY228" fmla="*/ 448862 h 459652"/>
              <a:gd name="connsiteX229" fmla="*/ 10220516 w 11646040"/>
              <a:gd name="connsiteY229" fmla="*/ 412059 h 459652"/>
              <a:gd name="connsiteX230" fmla="*/ 9610041 w 11646040"/>
              <a:gd name="connsiteY230" fmla="*/ 411256 h 459652"/>
              <a:gd name="connsiteX231" fmla="*/ 9742430 w 11646040"/>
              <a:gd name="connsiteY231" fmla="*/ 443968 h 459652"/>
              <a:gd name="connsiteX232" fmla="*/ 9765199 w 11646040"/>
              <a:gd name="connsiteY232" fmla="*/ 459652 h 459652"/>
              <a:gd name="connsiteX233" fmla="*/ 9741942 w 11646040"/>
              <a:gd name="connsiteY233" fmla="*/ 459652 h 459652"/>
              <a:gd name="connsiteX234" fmla="*/ 9701757 w 11646040"/>
              <a:gd name="connsiteY234" fmla="*/ 436327 h 459652"/>
              <a:gd name="connsiteX235" fmla="*/ 9612503 w 11646040"/>
              <a:gd name="connsiteY235" fmla="*/ 421768 h 459652"/>
              <a:gd name="connsiteX236" fmla="*/ 9610041 w 11646040"/>
              <a:gd name="connsiteY236" fmla="*/ 421804 h 459652"/>
              <a:gd name="connsiteX237" fmla="*/ 9610041 w 11646040"/>
              <a:gd name="connsiteY237" fmla="*/ 421695 h 459652"/>
              <a:gd name="connsiteX238" fmla="*/ 9605626 w 11646040"/>
              <a:gd name="connsiteY238" fmla="*/ 421731 h 459652"/>
              <a:gd name="connsiteX239" fmla="*/ 9517552 w 11646040"/>
              <a:gd name="connsiteY239" fmla="*/ 436738 h 459652"/>
              <a:gd name="connsiteX240" fmla="*/ 9478272 w 11646040"/>
              <a:gd name="connsiteY240" fmla="*/ 459652 h 459652"/>
              <a:gd name="connsiteX241" fmla="*/ 9454012 w 11646040"/>
              <a:gd name="connsiteY241" fmla="*/ 459652 h 459652"/>
              <a:gd name="connsiteX242" fmla="*/ 9468142 w 11646040"/>
              <a:gd name="connsiteY242" fmla="*/ 448862 h 459652"/>
              <a:gd name="connsiteX243" fmla="*/ 9610041 w 11646040"/>
              <a:gd name="connsiteY243" fmla="*/ 412059 h 459652"/>
              <a:gd name="connsiteX244" fmla="*/ 8999566 w 11646040"/>
              <a:gd name="connsiteY244" fmla="*/ 411256 h 459652"/>
              <a:gd name="connsiteX245" fmla="*/ 9131956 w 11646040"/>
              <a:gd name="connsiteY245" fmla="*/ 443968 h 459652"/>
              <a:gd name="connsiteX246" fmla="*/ 9154724 w 11646040"/>
              <a:gd name="connsiteY246" fmla="*/ 459652 h 459652"/>
              <a:gd name="connsiteX247" fmla="*/ 9131467 w 11646040"/>
              <a:gd name="connsiteY247" fmla="*/ 459652 h 459652"/>
              <a:gd name="connsiteX248" fmla="*/ 9091282 w 11646040"/>
              <a:gd name="connsiteY248" fmla="*/ 436327 h 459652"/>
              <a:gd name="connsiteX249" fmla="*/ 9002028 w 11646040"/>
              <a:gd name="connsiteY249" fmla="*/ 421768 h 459652"/>
              <a:gd name="connsiteX250" fmla="*/ 8999566 w 11646040"/>
              <a:gd name="connsiteY250" fmla="*/ 421804 h 459652"/>
              <a:gd name="connsiteX251" fmla="*/ 8999566 w 11646040"/>
              <a:gd name="connsiteY251" fmla="*/ 421695 h 459652"/>
              <a:gd name="connsiteX252" fmla="*/ 8995151 w 11646040"/>
              <a:gd name="connsiteY252" fmla="*/ 421731 h 459652"/>
              <a:gd name="connsiteX253" fmla="*/ 8907076 w 11646040"/>
              <a:gd name="connsiteY253" fmla="*/ 436738 h 459652"/>
              <a:gd name="connsiteX254" fmla="*/ 8867797 w 11646040"/>
              <a:gd name="connsiteY254" fmla="*/ 459652 h 459652"/>
              <a:gd name="connsiteX255" fmla="*/ 8843537 w 11646040"/>
              <a:gd name="connsiteY255" fmla="*/ 459652 h 459652"/>
              <a:gd name="connsiteX256" fmla="*/ 8857666 w 11646040"/>
              <a:gd name="connsiteY256" fmla="*/ 448862 h 459652"/>
              <a:gd name="connsiteX257" fmla="*/ 8999566 w 11646040"/>
              <a:gd name="connsiteY257" fmla="*/ 412059 h 459652"/>
              <a:gd name="connsiteX258" fmla="*/ 8389091 w 11646040"/>
              <a:gd name="connsiteY258" fmla="*/ 411256 h 459652"/>
              <a:gd name="connsiteX259" fmla="*/ 8521480 w 11646040"/>
              <a:gd name="connsiteY259" fmla="*/ 443968 h 459652"/>
              <a:gd name="connsiteX260" fmla="*/ 8544249 w 11646040"/>
              <a:gd name="connsiteY260" fmla="*/ 459652 h 459652"/>
              <a:gd name="connsiteX261" fmla="*/ 8520992 w 11646040"/>
              <a:gd name="connsiteY261" fmla="*/ 459652 h 459652"/>
              <a:gd name="connsiteX262" fmla="*/ 8480807 w 11646040"/>
              <a:gd name="connsiteY262" fmla="*/ 436327 h 459652"/>
              <a:gd name="connsiteX263" fmla="*/ 8391553 w 11646040"/>
              <a:gd name="connsiteY263" fmla="*/ 421768 h 459652"/>
              <a:gd name="connsiteX264" fmla="*/ 8389091 w 11646040"/>
              <a:gd name="connsiteY264" fmla="*/ 421804 h 459652"/>
              <a:gd name="connsiteX265" fmla="*/ 8389091 w 11646040"/>
              <a:gd name="connsiteY265" fmla="*/ 421695 h 459652"/>
              <a:gd name="connsiteX266" fmla="*/ 8384676 w 11646040"/>
              <a:gd name="connsiteY266" fmla="*/ 421731 h 459652"/>
              <a:gd name="connsiteX267" fmla="*/ 8296601 w 11646040"/>
              <a:gd name="connsiteY267" fmla="*/ 436738 h 459652"/>
              <a:gd name="connsiteX268" fmla="*/ 8257322 w 11646040"/>
              <a:gd name="connsiteY268" fmla="*/ 459652 h 459652"/>
              <a:gd name="connsiteX269" fmla="*/ 8233062 w 11646040"/>
              <a:gd name="connsiteY269" fmla="*/ 459652 h 459652"/>
              <a:gd name="connsiteX270" fmla="*/ 8247191 w 11646040"/>
              <a:gd name="connsiteY270" fmla="*/ 448862 h 459652"/>
              <a:gd name="connsiteX271" fmla="*/ 8389091 w 11646040"/>
              <a:gd name="connsiteY271" fmla="*/ 412059 h 459652"/>
              <a:gd name="connsiteX272" fmla="*/ 7778616 w 11646040"/>
              <a:gd name="connsiteY272" fmla="*/ 411256 h 459652"/>
              <a:gd name="connsiteX273" fmla="*/ 7911006 w 11646040"/>
              <a:gd name="connsiteY273" fmla="*/ 443968 h 459652"/>
              <a:gd name="connsiteX274" fmla="*/ 7933774 w 11646040"/>
              <a:gd name="connsiteY274" fmla="*/ 459652 h 459652"/>
              <a:gd name="connsiteX275" fmla="*/ 7910517 w 11646040"/>
              <a:gd name="connsiteY275" fmla="*/ 459652 h 459652"/>
              <a:gd name="connsiteX276" fmla="*/ 7870332 w 11646040"/>
              <a:gd name="connsiteY276" fmla="*/ 436327 h 459652"/>
              <a:gd name="connsiteX277" fmla="*/ 7781078 w 11646040"/>
              <a:gd name="connsiteY277" fmla="*/ 421768 h 459652"/>
              <a:gd name="connsiteX278" fmla="*/ 7778616 w 11646040"/>
              <a:gd name="connsiteY278" fmla="*/ 421804 h 459652"/>
              <a:gd name="connsiteX279" fmla="*/ 7778616 w 11646040"/>
              <a:gd name="connsiteY279" fmla="*/ 421695 h 459652"/>
              <a:gd name="connsiteX280" fmla="*/ 7774200 w 11646040"/>
              <a:gd name="connsiteY280" fmla="*/ 421731 h 459652"/>
              <a:gd name="connsiteX281" fmla="*/ 7686126 w 11646040"/>
              <a:gd name="connsiteY281" fmla="*/ 436738 h 459652"/>
              <a:gd name="connsiteX282" fmla="*/ 7646847 w 11646040"/>
              <a:gd name="connsiteY282" fmla="*/ 459652 h 459652"/>
              <a:gd name="connsiteX283" fmla="*/ 7622587 w 11646040"/>
              <a:gd name="connsiteY283" fmla="*/ 459652 h 459652"/>
              <a:gd name="connsiteX284" fmla="*/ 7636716 w 11646040"/>
              <a:gd name="connsiteY284" fmla="*/ 448862 h 459652"/>
              <a:gd name="connsiteX285" fmla="*/ 7778616 w 11646040"/>
              <a:gd name="connsiteY285" fmla="*/ 412059 h 459652"/>
              <a:gd name="connsiteX286" fmla="*/ 7168142 w 11646040"/>
              <a:gd name="connsiteY286" fmla="*/ 411256 h 459652"/>
              <a:gd name="connsiteX287" fmla="*/ 7300532 w 11646040"/>
              <a:gd name="connsiteY287" fmla="*/ 443968 h 459652"/>
              <a:gd name="connsiteX288" fmla="*/ 7323300 w 11646040"/>
              <a:gd name="connsiteY288" fmla="*/ 459652 h 459652"/>
              <a:gd name="connsiteX289" fmla="*/ 7300043 w 11646040"/>
              <a:gd name="connsiteY289" fmla="*/ 459652 h 459652"/>
              <a:gd name="connsiteX290" fmla="*/ 7259858 w 11646040"/>
              <a:gd name="connsiteY290" fmla="*/ 436327 h 459652"/>
              <a:gd name="connsiteX291" fmla="*/ 7170605 w 11646040"/>
              <a:gd name="connsiteY291" fmla="*/ 421768 h 459652"/>
              <a:gd name="connsiteX292" fmla="*/ 7168142 w 11646040"/>
              <a:gd name="connsiteY292" fmla="*/ 421804 h 459652"/>
              <a:gd name="connsiteX293" fmla="*/ 7168142 w 11646040"/>
              <a:gd name="connsiteY293" fmla="*/ 421695 h 459652"/>
              <a:gd name="connsiteX294" fmla="*/ 7163726 w 11646040"/>
              <a:gd name="connsiteY294" fmla="*/ 421731 h 459652"/>
              <a:gd name="connsiteX295" fmla="*/ 7075653 w 11646040"/>
              <a:gd name="connsiteY295" fmla="*/ 436738 h 459652"/>
              <a:gd name="connsiteX296" fmla="*/ 7036374 w 11646040"/>
              <a:gd name="connsiteY296" fmla="*/ 459652 h 459652"/>
              <a:gd name="connsiteX297" fmla="*/ 7012113 w 11646040"/>
              <a:gd name="connsiteY297" fmla="*/ 459652 h 459652"/>
              <a:gd name="connsiteX298" fmla="*/ 7026243 w 11646040"/>
              <a:gd name="connsiteY298" fmla="*/ 448862 h 459652"/>
              <a:gd name="connsiteX299" fmla="*/ 7168142 w 11646040"/>
              <a:gd name="connsiteY299" fmla="*/ 412059 h 459652"/>
              <a:gd name="connsiteX300" fmla="*/ 6557668 w 11646040"/>
              <a:gd name="connsiteY300" fmla="*/ 411256 h 459652"/>
              <a:gd name="connsiteX301" fmla="*/ 6690058 w 11646040"/>
              <a:gd name="connsiteY301" fmla="*/ 443968 h 459652"/>
              <a:gd name="connsiteX302" fmla="*/ 6712827 w 11646040"/>
              <a:gd name="connsiteY302" fmla="*/ 459652 h 459652"/>
              <a:gd name="connsiteX303" fmla="*/ 6689569 w 11646040"/>
              <a:gd name="connsiteY303" fmla="*/ 459652 h 459652"/>
              <a:gd name="connsiteX304" fmla="*/ 6649384 w 11646040"/>
              <a:gd name="connsiteY304" fmla="*/ 436327 h 459652"/>
              <a:gd name="connsiteX305" fmla="*/ 6560131 w 11646040"/>
              <a:gd name="connsiteY305" fmla="*/ 421768 h 459652"/>
              <a:gd name="connsiteX306" fmla="*/ 6557668 w 11646040"/>
              <a:gd name="connsiteY306" fmla="*/ 421804 h 459652"/>
              <a:gd name="connsiteX307" fmla="*/ 6557668 w 11646040"/>
              <a:gd name="connsiteY307" fmla="*/ 421695 h 459652"/>
              <a:gd name="connsiteX308" fmla="*/ 6553252 w 11646040"/>
              <a:gd name="connsiteY308" fmla="*/ 421731 h 459652"/>
              <a:gd name="connsiteX309" fmla="*/ 6465178 w 11646040"/>
              <a:gd name="connsiteY309" fmla="*/ 436738 h 459652"/>
              <a:gd name="connsiteX310" fmla="*/ 6425900 w 11646040"/>
              <a:gd name="connsiteY310" fmla="*/ 459652 h 459652"/>
              <a:gd name="connsiteX311" fmla="*/ 6401639 w 11646040"/>
              <a:gd name="connsiteY311" fmla="*/ 459652 h 459652"/>
              <a:gd name="connsiteX312" fmla="*/ 6415768 w 11646040"/>
              <a:gd name="connsiteY312" fmla="*/ 448862 h 459652"/>
              <a:gd name="connsiteX313" fmla="*/ 6557668 w 11646040"/>
              <a:gd name="connsiteY313" fmla="*/ 412059 h 459652"/>
              <a:gd name="connsiteX314" fmla="*/ 5947191 w 11646040"/>
              <a:gd name="connsiteY314" fmla="*/ 411256 h 459652"/>
              <a:gd name="connsiteX315" fmla="*/ 6079582 w 11646040"/>
              <a:gd name="connsiteY315" fmla="*/ 443968 h 459652"/>
              <a:gd name="connsiteX316" fmla="*/ 6102350 w 11646040"/>
              <a:gd name="connsiteY316" fmla="*/ 459652 h 459652"/>
              <a:gd name="connsiteX317" fmla="*/ 6079093 w 11646040"/>
              <a:gd name="connsiteY317" fmla="*/ 459652 h 459652"/>
              <a:gd name="connsiteX318" fmla="*/ 6038908 w 11646040"/>
              <a:gd name="connsiteY318" fmla="*/ 436327 h 459652"/>
              <a:gd name="connsiteX319" fmla="*/ 5949657 w 11646040"/>
              <a:gd name="connsiteY319" fmla="*/ 421768 h 459652"/>
              <a:gd name="connsiteX320" fmla="*/ 5947191 w 11646040"/>
              <a:gd name="connsiteY320" fmla="*/ 421804 h 459652"/>
              <a:gd name="connsiteX321" fmla="*/ 5947191 w 11646040"/>
              <a:gd name="connsiteY321" fmla="*/ 421695 h 459652"/>
              <a:gd name="connsiteX322" fmla="*/ 5942776 w 11646040"/>
              <a:gd name="connsiteY322" fmla="*/ 421731 h 459652"/>
              <a:gd name="connsiteX323" fmla="*/ 5854703 w 11646040"/>
              <a:gd name="connsiteY323" fmla="*/ 436738 h 459652"/>
              <a:gd name="connsiteX324" fmla="*/ 5815424 w 11646040"/>
              <a:gd name="connsiteY324" fmla="*/ 459652 h 459652"/>
              <a:gd name="connsiteX325" fmla="*/ 5791163 w 11646040"/>
              <a:gd name="connsiteY325" fmla="*/ 459652 h 459652"/>
              <a:gd name="connsiteX326" fmla="*/ 5805293 w 11646040"/>
              <a:gd name="connsiteY326" fmla="*/ 448862 h 459652"/>
              <a:gd name="connsiteX327" fmla="*/ 5947191 w 11646040"/>
              <a:gd name="connsiteY327" fmla="*/ 412059 h 459652"/>
              <a:gd name="connsiteX328" fmla="*/ 5336717 w 11646040"/>
              <a:gd name="connsiteY328" fmla="*/ 411256 h 459652"/>
              <a:gd name="connsiteX329" fmla="*/ 5469107 w 11646040"/>
              <a:gd name="connsiteY329" fmla="*/ 443968 h 459652"/>
              <a:gd name="connsiteX330" fmla="*/ 5491875 w 11646040"/>
              <a:gd name="connsiteY330" fmla="*/ 459652 h 459652"/>
              <a:gd name="connsiteX331" fmla="*/ 5468619 w 11646040"/>
              <a:gd name="connsiteY331" fmla="*/ 459652 h 459652"/>
              <a:gd name="connsiteX332" fmla="*/ 5428434 w 11646040"/>
              <a:gd name="connsiteY332" fmla="*/ 436327 h 459652"/>
              <a:gd name="connsiteX333" fmla="*/ 5339180 w 11646040"/>
              <a:gd name="connsiteY333" fmla="*/ 421768 h 459652"/>
              <a:gd name="connsiteX334" fmla="*/ 5336717 w 11646040"/>
              <a:gd name="connsiteY334" fmla="*/ 421804 h 459652"/>
              <a:gd name="connsiteX335" fmla="*/ 5336717 w 11646040"/>
              <a:gd name="connsiteY335" fmla="*/ 421695 h 459652"/>
              <a:gd name="connsiteX336" fmla="*/ 5332302 w 11646040"/>
              <a:gd name="connsiteY336" fmla="*/ 421731 h 459652"/>
              <a:gd name="connsiteX337" fmla="*/ 5244228 w 11646040"/>
              <a:gd name="connsiteY337" fmla="*/ 436738 h 459652"/>
              <a:gd name="connsiteX338" fmla="*/ 5204949 w 11646040"/>
              <a:gd name="connsiteY338" fmla="*/ 459652 h 459652"/>
              <a:gd name="connsiteX339" fmla="*/ 5180690 w 11646040"/>
              <a:gd name="connsiteY339" fmla="*/ 459652 h 459652"/>
              <a:gd name="connsiteX340" fmla="*/ 5194819 w 11646040"/>
              <a:gd name="connsiteY340" fmla="*/ 448862 h 459652"/>
              <a:gd name="connsiteX341" fmla="*/ 5336717 w 11646040"/>
              <a:gd name="connsiteY341" fmla="*/ 412059 h 459652"/>
              <a:gd name="connsiteX342" fmla="*/ 4726245 w 11646040"/>
              <a:gd name="connsiteY342" fmla="*/ 411256 h 459652"/>
              <a:gd name="connsiteX343" fmla="*/ 4858634 w 11646040"/>
              <a:gd name="connsiteY343" fmla="*/ 443968 h 459652"/>
              <a:gd name="connsiteX344" fmla="*/ 4881403 w 11646040"/>
              <a:gd name="connsiteY344" fmla="*/ 459652 h 459652"/>
              <a:gd name="connsiteX345" fmla="*/ 4858146 w 11646040"/>
              <a:gd name="connsiteY345" fmla="*/ 459652 h 459652"/>
              <a:gd name="connsiteX346" fmla="*/ 4817961 w 11646040"/>
              <a:gd name="connsiteY346" fmla="*/ 436327 h 459652"/>
              <a:gd name="connsiteX347" fmla="*/ 4728708 w 11646040"/>
              <a:gd name="connsiteY347" fmla="*/ 421768 h 459652"/>
              <a:gd name="connsiteX348" fmla="*/ 4726245 w 11646040"/>
              <a:gd name="connsiteY348" fmla="*/ 421804 h 459652"/>
              <a:gd name="connsiteX349" fmla="*/ 4726245 w 11646040"/>
              <a:gd name="connsiteY349" fmla="*/ 421695 h 459652"/>
              <a:gd name="connsiteX350" fmla="*/ 4721830 w 11646040"/>
              <a:gd name="connsiteY350" fmla="*/ 421731 h 459652"/>
              <a:gd name="connsiteX351" fmla="*/ 4633755 w 11646040"/>
              <a:gd name="connsiteY351" fmla="*/ 436738 h 459652"/>
              <a:gd name="connsiteX352" fmla="*/ 4594476 w 11646040"/>
              <a:gd name="connsiteY352" fmla="*/ 459652 h 459652"/>
              <a:gd name="connsiteX353" fmla="*/ 4572950 w 11646040"/>
              <a:gd name="connsiteY353" fmla="*/ 459652 h 459652"/>
              <a:gd name="connsiteX354" fmla="*/ 4605453 w 11646040"/>
              <a:gd name="connsiteY354" fmla="*/ 437296 h 459652"/>
              <a:gd name="connsiteX355" fmla="*/ 4674989 w 11646040"/>
              <a:gd name="connsiteY355" fmla="*/ 415680 h 459652"/>
              <a:gd name="connsiteX356" fmla="*/ 4726245 w 11646040"/>
              <a:gd name="connsiteY356" fmla="*/ 412059 h 459652"/>
              <a:gd name="connsiteX357" fmla="*/ 4115769 w 11646040"/>
              <a:gd name="connsiteY357" fmla="*/ 411256 h 459652"/>
              <a:gd name="connsiteX358" fmla="*/ 4248159 w 11646040"/>
              <a:gd name="connsiteY358" fmla="*/ 443968 h 459652"/>
              <a:gd name="connsiteX359" fmla="*/ 4270927 w 11646040"/>
              <a:gd name="connsiteY359" fmla="*/ 459652 h 459652"/>
              <a:gd name="connsiteX360" fmla="*/ 4247670 w 11646040"/>
              <a:gd name="connsiteY360" fmla="*/ 459652 h 459652"/>
              <a:gd name="connsiteX361" fmla="*/ 4207486 w 11646040"/>
              <a:gd name="connsiteY361" fmla="*/ 436327 h 459652"/>
              <a:gd name="connsiteX362" fmla="*/ 4118232 w 11646040"/>
              <a:gd name="connsiteY362" fmla="*/ 421768 h 459652"/>
              <a:gd name="connsiteX363" fmla="*/ 4115769 w 11646040"/>
              <a:gd name="connsiteY363" fmla="*/ 421804 h 459652"/>
              <a:gd name="connsiteX364" fmla="*/ 4115769 w 11646040"/>
              <a:gd name="connsiteY364" fmla="*/ 421695 h 459652"/>
              <a:gd name="connsiteX365" fmla="*/ 4111354 w 11646040"/>
              <a:gd name="connsiteY365" fmla="*/ 421731 h 459652"/>
              <a:gd name="connsiteX366" fmla="*/ 4023280 w 11646040"/>
              <a:gd name="connsiteY366" fmla="*/ 436738 h 459652"/>
              <a:gd name="connsiteX367" fmla="*/ 3984001 w 11646040"/>
              <a:gd name="connsiteY367" fmla="*/ 459652 h 459652"/>
              <a:gd name="connsiteX368" fmla="*/ 3962475 w 11646040"/>
              <a:gd name="connsiteY368" fmla="*/ 459652 h 459652"/>
              <a:gd name="connsiteX369" fmla="*/ 3994978 w 11646040"/>
              <a:gd name="connsiteY369" fmla="*/ 437296 h 459652"/>
              <a:gd name="connsiteX370" fmla="*/ 4064513 w 11646040"/>
              <a:gd name="connsiteY370" fmla="*/ 415680 h 459652"/>
              <a:gd name="connsiteX371" fmla="*/ 4115769 w 11646040"/>
              <a:gd name="connsiteY371" fmla="*/ 412059 h 459652"/>
              <a:gd name="connsiteX372" fmla="*/ 3505294 w 11646040"/>
              <a:gd name="connsiteY372" fmla="*/ 411256 h 459652"/>
              <a:gd name="connsiteX373" fmla="*/ 3637684 w 11646040"/>
              <a:gd name="connsiteY373" fmla="*/ 443968 h 459652"/>
              <a:gd name="connsiteX374" fmla="*/ 3660452 w 11646040"/>
              <a:gd name="connsiteY374" fmla="*/ 459652 h 459652"/>
              <a:gd name="connsiteX375" fmla="*/ 3637196 w 11646040"/>
              <a:gd name="connsiteY375" fmla="*/ 459652 h 459652"/>
              <a:gd name="connsiteX376" fmla="*/ 3597011 w 11646040"/>
              <a:gd name="connsiteY376" fmla="*/ 436327 h 459652"/>
              <a:gd name="connsiteX377" fmla="*/ 3507757 w 11646040"/>
              <a:gd name="connsiteY377" fmla="*/ 421768 h 459652"/>
              <a:gd name="connsiteX378" fmla="*/ 3505294 w 11646040"/>
              <a:gd name="connsiteY378" fmla="*/ 421804 h 459652"/>
              <a:gd name="connsiteX379" fmla="*/ 3505294 w 11646040"/>
              <a:gd name="connsiteY379" fmla="*/ 421695 h 459652"/>
              <a:gd name="connsiteX380" fmla="*/ 3500879 w 11646040"/>
              <a:gd name="connsiteY380" fmla="*/ 421731 h 459652"/>
              <a:gd name="connsiteX381" fmla="*/ 3412805 w 11646040"/>
              <a:gd name="connsiteY381" fmla="*/ 436738 h 459652"/>
              <a:gd name="connsiteX382" fmla="*/ 3373526 w 11646040"/>
              <a:gd name="connsiteY382" fmla="*/ 459652 h 459652"/>
              <a:gd name="connsiteX383" fmla="*/ 3352001 w 11646040"/>
              <a:gd name="connsiteY383" fmla="*/ 459652 h 459652"/>
              <a:gd name="connsiteX384" fmla="*/ 3384503 w 11646040"/>
              <a:gd name="connsiteY384" fmla="*/ 437296 h 459652"/>
              <a:gd name="connsiteX385" fmla="*/ 3454039 w 11646040"/>
              <a:gd name="connsiteY385" fmla="*/ 415680 h 459652"/>
              <a:gd name="connsiteX386" fmla="*/ 3505294 w 11646040"/>
              <a:gd name="connsiteY386" fmla="*/ 412059 h 459652"/>
              <a:gd name="connsiteX387" fmla="*/ 2894819 w 11646040"/>
              <a:gd name="connsiteY387" fmla="*/ 411256 h 459652"/>
              <a:gd name="connsiteX388" fmla="*/ 3027209 w 11646040"/>
              <a:gd name="connsiteY388" fmla="*/ 443968 h 459652"/>
              <a:gd name="connsiteX389" fmla="*/ 3049978 w 11646040"/>
              <a:gd name="connsiteY389" fmla="*/ 459652 h 459652"/>
              <a:gd name="connsiteX390" fmla="*/ 3026721 w 11646040"/>
              <a:gd name="connsiteY390" fmla="*/ 459652 h 459652"/>
              <a:gd name="connsiteX391" fmla="*/ 2986536 w 11646040"/>
              <a:gd name="connsiteY391" fmla="*/ 436327 h 459652"/>
              <a:gd name="connsiteX392" fmla="*/ 2897283 w 11646040"/>
              <a:gd name="connsiteY392" fmla="*/ 421768 h 459652"/>
              <a:gd name="connsiteX393" fmla="*/ 2894819 w 11646040"/>
              <a:gd name="connsiteY393" fmla="*/ 421804 h 459652"/>
              <a:gd name="connsiteX394" fmla="*/ 2894819 w 11646040"/>
              <a:gd name="connsiteY394" fmla="*/ 421695 h 459652"/>
              <a:gd name="connsiteX395" fmla="*/ 2890405 w 11646040"/>
              <a:gd name="connsiteY395" fmla="*/ 421731 h 459652"/>
              <a:gd name="connsiteX396" fmla="*/ 2802331 w 11646040"/>
              <a:gd name="connsiteY396" fmla="*/ 436738 h 459652"/>
              <a:gd name="connsiteX397" fmla="*/ 2763052 w 11646040"/>
              <a:gd name="connsiteY397" fmla="*/ 459652 h 459652"/>
              <a:gd name="connsiteX398" fmla="*/ 2741527 w 11646040"/>
              <a:gd name="connsiteY398" fmla="*/ 459652 h 459652"/>
              <a:gd name="connsiteX399" fmla="*/ 2774029 w 11646040"/>
              <a:gd name="connsiteY399" fmla="*/ 437296 h 459652"/>
              <a:gd name="connsiteX400" fmla="*/ 2843565 w 11646040"/>
              <a:gd name="connsiteY400" fmla="*/ 415680 h 459652"/>
              <a:gd name="connsiteX401" fmla="*/ 2894819 w 11646040"/>
              <a:gd name="connsiteY401" fmla="*/ 412059 h 459652"/>
              <a:gd name="connsiteX402" fmla="*/ 2284343 w 11646040"/>
              <a:gd name="connsiteY402" fmla="*/ 411256 h 459652"/>
              <a:gd name="connsiteX403" fmla="*/ 2416733 w 11646040"/>
              <a:gd name="connsiteY403" fmla="*/ 443968 h 459652"/>
              <a:gd name="connsiteX404" fmla="*/ 2439501 w 11646040"/>
              <a:gd name="connsiteY404" fmla="*/ 459652 h 459652"/>
              <a:gd name="connsiteX405" fmla="*/ 2416245 w 11646040"/>
              <a:gd name="connsiteY405" fmla="*/ 459652 h 459652"/>
              <a:gd name="connsiteX406" fmla="*/ 2376059 w 11646040"/>
              <a:gd name="connsiteY406" fmla="*/ 436327 h 459652"/>
              <a:gd name="connsiteX407" fmla="*/ 2286807 w 11646040"/>
              <a:gd name="connsiteY407" fmla="*/ 421768 h 459652"/>
              <a:gd name="connsiteX408" fmla="*/ 2284343 w 11646040"/>
              <a:gd name="connsiteY408" fmla="*/ 421804 h 459652"/>
              <a:gd name="connsiteX409" fmla="*/ 2284343 w 11646040"/>
              <a:gd name="connsiteY409" fmla="*/ 421695 h 459652"/>
              <a:gd name="connsiteX410" fmla="*/ 2279928 w 11646040"/>
              <a:gd name="connsiteY410" fmla="*/ 421731 h 459652"/>
              <a:gd name="connsiteX411" fmla="*/ 2191854 w 11646040"/>
              <a:gd name="connsiteY411" fmla="*/ 436738 h 459652"/>
              <a:gd name="connsiteX412" fmla="*/ 2152574 w 11646040"/>
              <a:gd name="connsiteY412" fmla="*/ 459652 h 459652"/>
              <a:gd name="connsiteX413" fmla="*/ 2131050 w 11646040"/>
              <a:gd name="connsiteY413" fmla="*/ 459652 h 459652"/>
              <a:gd name="connsiteX414" fmla="*/ 2163552 w 11646040"/>
              <a:gd name="connsiteY414" fmla="*/ 437296 h 459652"/>
              <a:gd name="connsiteX415" fmla="*/ 2233088 w 11646040"/>
              <a:gd name="connsiteY415" fmla="*/ 415680 h 459652"/>
              <a:gd name="connsiteX416" fmla="*/ 2284343 w 11646040"/>
              <a:gd name="connsiteY416" fmla="*/ 412059 h 459652"/>
              <a:gd name="connsiteX417" fmla="*/ 1673869 w 11646040"/>
              <a:gd name="connsiteY417" fmla="*/ 411256 h 459652"/>
              <a:gd name="connsiteX418" fmla="*/ 1806258 w 11646040"/>
              <a:gd name="connsiteY418" fmla="*/ 443968 h 459652"/>
              <a:gd name="connsiteX419" fmla="*/ 1829026 w 11646040"/>
              <a:gd name="connsiteY419" fmla="*/ 459652 h 459652"/>
              <a:gd name="connsiteX420" fmla="*/ 1805770 w 11646040"/>
              <a:gd name="connsiteY420" fmla="*/ 459652 h 459652"/>
              <a:gd name="connsiteX421" fmla="*/ 1765585 w 11646040"/>
              <a:gd name="connsiteY421" fmla="*/ 436327 h 459652"/>
              <a:gd name="connsiteX422" fmla="*/ 1676331 w 11646040"/>
              <a:gd name="connsiteY422" fmla="*/ 421768 h 459652"/>
              <a:gd name="connsiteX423" fmla="*/ 1673869 w 11646040"/>
              <a:gd name="connsiteY423" fmla="*/ 421804 h 459652"/>
              <a:gd name="connsiteX424" fmla="*/ 1673869 w 11646040"/>
              <a:gd name="connsiteY424" fmla="*/ 421695 h 459652"/>
              <a:gd name="connsiteX425" fmla="*/ 1669454 w 11646040"/>
              <a:gd name="connsiteY425" fmla="*/ 421731 h 459652"/>
              <a:gd name="connsiteX426" fmla="*/ 1581379 w 11646040"/>
              <a:gd name="connsiteY426" fmla="*/ 436738 h 459652"/>
              <a:gd name="connsiteX427" fmla="*/ 1542100 w 11646040"/>
              <a:gd name="connsiteY427" fmla="*/ 459652 h 459652"/>
              <a:gd name="connsiteX428" fmla="*/ 1520575 w 11646040"/>
              <a:gd name="connsiteY428" fmla="*/ 459652 h 459652"/>
              <a:gd name="connsiteX429" fmla="*/ 1553077 w 11646040"/>
              <a:gd name="connsiteY429" fmla="*/ 437296 h 459652"/>
              <a:gd name="connsiteX430" fmla="*/ 1622612 w 11646040"/>
              <a:gd name="connsiteY430" fmla="*/ 415680 h 459652"/>
              <a:gd name="connsiteX431" fmla="*/ 1673869 w 11646040"/>
              <a:gd name="connsiteY431" fmla="*/ 412059 h 459652"/>
              <a:gd name="connsiteX432" fmla="*/ 1063393 w 11646040"/>
              <a:gd name="connsiteY432" fmla="*/ 411256 h 459652"/>
              <a:gd name="connsiteX433" fmla="*/ 1195783 w 11646040"/>
              <a:gd name="connsiteY433" fmla="*/ 443968 h 459652"/>
              <a:gd name="connsiteX434" fmla="*/ 1218551 w 11646040"/>
              <a:gd name="connsiteY434" fmla="*/ 459652 h 459652"/>
              <a:gd name="connsiteX435" fmla="*/ 1195294 w 11646040"/>
              <a:gd name="connsiteY435" fmla="*/ 459652 h 459652"/>
              <a:gd name="connsiteX436" fmla="*/ 1155110 w 11646040"/>
              <a:gd name="connsiteY436" fmla="*/ 436327 h 459652"/>
              <a:gd name="connsiteX437" fmla="*/ 1065857 w 11646040"/>
              <a:gd name="connsiteY437" fmla="*/ 421768 h 459652"/>
              <a:gd name="connsiteX438" fmla="*/ 1063393 w 11646040"/>
              <a:gd name="connsiteY438" fmla="*/ 421804 h 459652"/>
              <a:gd name="connsiteX439" fmla="*/ 1063393 w 11646040"/>
              <a:gd name="connsiteY439" fmla="*/ 421695 h 459652"/>
              <a:gd name="connsiteX440" fmla="*/ 1058978 w 11646040"/>
              <a:gd name="connsiteY440" fmla="*/ 421731 h 459652"/>
              <a:gd name="connsiteX441" fmla="*/ 970905 w 11646040"/>
              <a:gd name="connsiteY441" fmla="*/ 436738 h 459652"/>
              <a:gd name="connsiteX442" fmla="*/ 931625 w 11646040"/>
              <a:gd name="connsiteY442" fmla="*/ 459652 h 459652"/>
              <a:gd name="connsiteX443" fmla="*/ 910100 w 11646040"/>
              <a:gd name="connsiteY443" fmla="*/ 459652 h 459652"/>
              <a:gd name="connsiteX444" fmla="*/ 942602 w 11646040"/>
              <a:gd name="connsiteY444" fmla="*/ 437296 h 459652"/>
              <a:gd name="connsiteX445" fmla="*/ 1012137 w 11646040"/>
              <a:gd name="connsiteY445" fmla="*/ 415680 h 459652"/>
              <a:gd name="connsiteX446" fmla="*/ 1063393 w 11646040"/>
              <a:gd name="connsiteY446" fmla="*/ 412059 h 459652"/>
              <a:gd name="connsiteX447" fmla="*/ 452918 w 11646040"/>
              <a:gd name="connsiteY447" fmla="*/ 411256 h 459652"/>
              <a:gd name="connsiteX448" fmla="*/ 585309 w 11646040"/>
              <a:gd name="connsiteY448" fmla="*/ 443968 h 459652"/>
              <a:gd name="connsiteX449" fmla="*/ 608076 w 11646040"/>
              <a:gd name="connsiteY449" fmla="*/ 459652 h 459652"/>
              <a:gd name="connsiteX450" fmla="*/ 584820 w 11646040"/>
              <a:gd name="connsiteY450" fmla="*/ 459652 h 459652"/>
              <a:gd name="connsiteX451" fmla="*/ 544635 w 11646040"/>
              <a:gd name="connsiteY451" fmla="*/ 436327 h 459652"/>
              <a:gd name="connsiteX452" fmla="*/ 455382 w 11646040"/>
              <a:gd name="connsiteY452" fmla="*/ 421768 h 459652"/>
              <a:gd name="connsiteX453" fmla="*/ 452918 w 11646040"/>
              <a:gd name="connsiteY453" fmla="*/ 421804 h 459652"/>
              <a:gd name="connsiteX454" fmla="*/ 452918 w 11646040"/>
              <a:gd name="connsiteY454" fmla="*/ 421695 h 459652"/>
              <a:gd name="connsiteX455" fmla="*/ 448503 w 11646040"/>
              <a:gd name="connsiteY455" fmla="*/ 421731 h 459652"/>
              <a:gd name="connsiteX456" fmla="*/ 360430 w 11646040"/>
              <a:gd name="connsiteY456" fmla="*/ 436738 h 459652"/>
              <a:gd name="connsiteX457" fmla="*/ 336684 w 11646040"/>
              <a:gd name="connsiteY457" fmla="*/ 450590 h 459652"/>
              <a:gd name="connsiteX458" fmla="*/ 333889 w 11646040"/>
              <a:gd name="connsiteY458" fmla="*/ 436749 h 459652"/>
              <a:gd name="connsiteX459" fmla="*/ 401663 w 11646040"/>
              <a:gd name="connsiteY459" fmla="*/ 415680 h 459652"/>
              <a:gd name="connsiteX460" fmla="*/ 452918 w 11646040"/>
              <a:gd name="connsiteY460" fmla="*/ 412059 h 459652"/>
              <a:gd name="connsiteX461" fmla="*/ 11130954 w 11646040"/>
              <a:gd name="connsiteY461" fmla="*/ 349861 h 459652"/>
              <a:gd name="connsiteX462" fmla="*/ 11130954 w 11646040"/>
              <a:gd name="connsiteY462" fmla="*/ 349934 h 459652"/>
              <a:gd name="connsiteX463" fmla="*/ 11007465 w 11646040"/>
              <a:gd name="connsiteY463" fmla="*/ 401181 h 459652"/>
              <a:gd name="connsiteX464" fmla="*/ 11045110 w 11646040"/>
              <a:gd name="connsiteY464" fmla="*/ 425491 h 459652"/>
              <a:gd name="connsiteX465" fmla="*/ 11136392 w 11646040"/>
              <a:gd name="connsiteY465" fmla="*/ 388954 h 459652"/>
              <a:gd name="connsiteX466" fmla="*/ 11227626 w 11646040"/>
              <a:gd name="connsiteY466" fmla="*/ 425491 h 459652"/>
              <a:gd name="connsiteX467" fmla="*/ 11265412 w 11646040"/>
              <a:gd name="connsiteY467" fmla="*/ 400853 h 459652"/>
              <a:gd name="connsiteX468" fmla="*/ 11130954 w 11646040"/>
              <a:gd name="connsiteY468" fmla="*/ 349861 h 459652"/>
              <a:gd name="connsiteX469" fmla="*/ 10520479 w 11646040"/>
              <a:gd name="connsiteY469" fmla="*/ 349861 h 459652"/>
              <a:gd name="connsiteX470" fmla="*/ 10520479 w 11646040"/>
              <a:gd name="connsiteY470" fmla="*/ 349934 h 459652"/>
              <a:gd name="connsiteX471" fmla="*/ 10396989 w 11646040"/>
              <a:gd name="connsiteY471" fmla="*/ 401181 h 459652"/>
              <a:gd name="connsiteX472" fmla="*/ 10434635 w 11646040"/>
              <a:gd name="connsiteY472" fmla="*/ 425491 h 459652"/>
              <a:gd name="connsiteX473" fmla="*/ 10525916 w 11646040"/>
              <a:gd name="connsiteY473" fmla="*/ 388954 h 459652"/>
              <a:gd name="connsiteX474" fmla="*/ 10617150 w 11646040"/>
              <a:gd name="connsiteY474" fmla="*/ 425491 h 459652"/>
              <a:gd name="connsiteX475" fmla="*/ 10654937 w 11646040"/>
              <a:gd name="connsiteY475" fmla="*/ 400853 h 459652"/>
              <a:gd name="connsiteX476" fmla="*/ 10520479 w 11646040"/>
              <a:gd name="connsiteY476" fmla="*/ 349861 h 459652"/>
              <a:gd name="connsiteX477" fmla="*/ 9910004 w 11646040"/>
              <a:gd name="connsiteY477" fmla="*/ 349861 h 459652"/>
              <a:gd name="connsiteX478" fmla="*/ 9910004 w 11646040"/>
              <a:gd name="connsiteY478" fmla="*/ 349934 h 459652"/>
              <a:gd name="connsiteX479" fmla="*/ 9786513 w 11646040"/>
              <a:gd name="connsiteY479" fmla="*/ 401181 h 459652"/>
              <a:gd name="connsiteX480" fmla="*/ 9824160 w 11646040"/>
              <a:gd name="connsiteY480" fmla="*/ 425491 h 459652"/>
              <a:gd name="connsiteX481" fmla="*/ 9915441 w 11646040"/>
              <a:gd name="connsiteY481" fmla="*/ 388954 h 459652"/>
              <a:gd name="connsiteX482" fmla="*/ 10006675 w 11646040"/>
              <a:gd name="connsiteY482" fmla="*/ 425491 h 459652"/>
              <a:gd name="connsiteX483" fmla="*/ 10044461 w 11646040"/>
              <a:gd name="connsiteY483" fmla="*/ 400853 h 459652"/>
              <a:gd name="connsiteX484" fmla="*/ 9910004 w 11646040"/>
              <a:gd name="connsiteY484" fmla="*/ 349861 h 459652"/>
              <a:gd name="connsiteX485" fmla="*/ 9299529 w 11646040"/>
              <a:gd name="connsiteY485" fmla="*/ 349861 h 459652"/>
              <a:gd name="connsiteX486" fmla="*/ 9299529 w 11646040"/>
              <a:gd name="connsiteY486" fmla="*/ 349934 h 459652"/>
              <a:gd name="connsiteX487" fmla="*/ 9176038 w 11646040"/>
              <a:gd name="connsiteY487" fmla="*/ 401181 h 459652"/>
              <a:gd name="connsiteX488" fmla="*/ 9213685 w 11646040"/>
              <a:gd name="connsiteY488" fmla="*/ 425491 h 459652"/>
              <a:gd name="connsiteX489" fmla="*/ 9304966 w 11646040"/>
              <a:gd name="connsiteY489" fmla="*/ 388954 h 459652"/>
              <a:gd name="connsiteX490" fmla="*/ 9396200 w 11646040"/>
              <a:gd name="connsiteY490" fmla="*/ 425491 h 459652"/>
              <a:gd name="connsiteX491" fmla="*/ 9433985 w 11646040"/>
              <a:gd name="connsiteY491" fmla="*/ 400853 h 459652"/>
              <a:gd name="connsiteX492" fmla="*/ 9299529 w 11646040"/>
              <a:gd name="connsiteY492" fmla="*/ 349861 h 459652"/>
              <a:gd name="connsiteX493" fmla="*/ 8689053 w 11646040"/>
              <a:gd name="connsiteY493" fmla="*/ 349861 h 459652"/>
              <a:gd name="connsiteX494" fmla="*/ 8689053 w 11646040"/>
              <a:gd name="connsiteY494" fmla="*/ 349934 h 459652"/>
              <a:gd name="connsiteX495" fmla="*/ 8565563 w 11646040"/>
              <a:gd name="connsiteY495" fmla="*/ 401181 h 459652"/>
              <a:gd name="connsiteX496" fmla="*/ 8603210 w 11646040"/>
              <a:gd name="connsiteY496" fmla="*/ 425491 h 459652"/>
              <a:gd name="connsiteX497" fmla="*/ 8694491 w 11646040"/>
              <a:gd name="connsiteY497" fmla="*/ 388954 h 459652"/>
              <a:gd name="connsiteX498" fmla="*/ 8785725 w 11646040"/>
              <a:gd name="connsiteY498" fmla="*/ 425491 h 459652"/>
              <a:gd name="connsiteX499" fmla="*/ 8823510 w 11646040"/>
              <a:gd name="connsiteY499" fmla="*/ 400853 h 459652"/>
              <a:gd name="connsiteX500" fmla="*/ 8689053 w 11646040"/>
              <a:gd name="connsiteY500" fmla="*/ 349861 h 459652"/>
              <a:gd name="connsiteX501" fmla="*/ 8078578 w 11646040"/>
              <a:gd name="connsiteY501" fmla="*/ 349861 h 459652"/>
              <a:gd name="connsiteX502" fmla="*/ 8078578 w 11646040"/>
              <a:gd name="connsiteY502" fmla="*/ 349934 h 459652"/>
              <a:gd name="connsiteX503" fmla="*/ 7955088 w 11646040"/>
              <a:gd name="connsiteY503" fmla="*/ 401181 h 459652"/>
              <a:gd name="connsiteX504" fmla="*/ 7992734 w 11646040"/>
              <a:gd name="connsiteY504" fmla="*/ 425491 h 459652"/>
              <a:gd name="connsiteX505" fmla="*/ 8084016 w 11646040"/>
              <a:gd name="connsiteY505" fmla="*/ 388954 h 459652"/>
              <a:gd name="connsiteX506" fmla="*/ 8175250 w 11646040"/>
              <a:gd name="connsiteY506" fmla="*/ 425491 h 459652"/>
              <a:gd name="connsiteX507" fmla="*/ 8213035 w 11646040"/>
              <a:gd name="connsiteY507" fmla="*/ 400853 h 459652"/>
              <a:gd name="connsiteX508" fmla="*/ 8078578 w 11646040"/>
              <a:gd name="connsiteY508" fmla="*/ 349861 h 459652"/>
              <a:gd name="connsiteX509" fmla="*/ 7468103 w 11646040"/>
              <a:gd name="connsiteY509" fmla="*/ 349861 h 459652"/>
              <a:gd name="connsiteX510" fmla="*/ 7468103 w 11646040"/>
              <a:gd name="connsiteY510" fmla="*/ 349934 h 459652"/>
              <a:gd name="connsiteX511" fmla="*/ 7344614 w 11646040"/>
              <a:gd name="connsiteY511" fmla="*/ 401181 h 459652"/>
              <a:gd name="connsiteX512" fmla="*/ 7382262 w 11646040"/>
              <a:gd name="connsiteY512" fmla="*/ 425491 h 459652"/>
              <a:gd name="connsiteX513" fmla="*/ 7473540 w 11646040"/>
              <a:gd name="connsiteY513" fmla="*/ 388954 h 459652"/>
              <a:gd name="connsiteX514" fmla="*/ 7564774 w 11646040"/>
              <a:gd name="connsiteY514" fmla="*/ 425491 h 459652"/>
              <a:gd name="connsiteX515" fmla="*/ 7602561 w 11646040"/>
              <a:gd name="connsiteY515" fmla="*/ 400853 h 459652"/>
              <a:gd name="connsiteX516" fmla="*/ 7468103 w 11646040"/>
              <a:gd name="connsiteY516" fmla="*/ 349861 h 459652"/>
              <a:gd name="connsiteX517" fmla="*/ 6857630 w 11646040"/>
              <a:gd name="connsiteY517" fmla="*/ 349861 h 459652"/>
              <a:gd name="connsiteX518" fmla="*/ 6857630 w 11646040"/>
              <a:gd name="connsiteY518" fmla="*/ 349934 h 459652"/>
              <a:gd name="connsiteX519" fmla="*/ 6734141 w 11646040"/>
              <a:gd name="connsiteY519" fmla="*/ 401181 h 459652"/>
              <a:gd name="connsiteX520" fmla="*/ 6771788 w 11646040"/>
              <a:gd name="connsiteY520" fmla="*/ 425491 h 459652"/>
              <a:gd name="connsiteX521" fmla="*/ 6863069 w 11646040"/>
              <a:gd name="connsiteY521" fmla="*/ 388954 h 459652"/>
              <a:gd name="connsiteX522" fmla="*/ 6954302 w 11646040"/>
              <a:gd name="connsiteY522" fmla="*/ 425491 h 459652"/>
              <a:gd name="connsiteX523" fmla="*/ 6992087 w 11646040"/>
              <a:gd name="connsiteY523" fmla="*/ 400853 h 459652"/>
              <a:gd name="connsiteX524" fmla="*/ 6857630 w 11646040"/>
              <a:gd name="connsiteY524" fmla="*/ 349861 h 459652"/>
              <a:gd name="connsiteX525" fmla="*/ 6247156 w 11646040"/>
              <a:gd name="connsiteY525" fmla="*/ 349861 h 459652"/>
              <a:gd name="connsiteX526" fmla="*/ 6247156 w 11646040"/>
              <a:gd name="connsiteY526" fmla="*/ 349934 h 459652"/>
              <a:gd name="connsiteX527" fmla="*/ 6123664 w 11646040"/>
              <a:gd name="connsiteY527" fmla="*/ 401181 h 459652"/>
              <a:gd name="connsiteX528" fmla="*/ 6161312 w 11646040"/>
              <a:gd name="connsiteY528" fmla="*/ 425491 h 459652"/>
              <a:gd name="connsiteX529" fmla="*/ 6252594 w 11646040"/>
              <a:gd name="connsiteY529" fmla="*/ 388954 h 459652"/>
              <a:gd name="connsiteX530" fmla="*/ 6343826 w 11646040"/>
              <a:gd name="connsiteY530" fmla="*/ 425491 h 459652"/>
              <a:gd name="connsiteX531" fmla="*/ 6381612 w 11646040"/>
              <a:gd name="connsiteY531" fmla="*/ 400853 h 459652"/>
              <a:gd name="connsiteX532" fmla="*/ 6247156 w 11646040"/>
              <a:gd name="connsiteY532" fmla="*/ 349861 h 459652"/>
              <a:gd name="connsiteX533" fmla="*/ 5636679 w 11646040"/>
              <a:gd name="connsiteY533" fmla="*/ 349861 h 459652"/>
              <a:gd name="connsiteX534" fmla="*/ 5636679 w 11646040"/>
              <a:gd name="connsiteY534" fmla="*/ 349934 h 459652"/>
              <a:gd name="connsiteX535" fmla="*/ 5513192 w 11646040"/>
              <a:gd name="connsiteY535" fmla="*/ 401181 h 459652"/>
              <a:gd name="connsiteX536" fmla="*/ 5550838 w 11646040"/>
              <a:gd name="connsiteY536" fmla="*/ 425491 h 459652"/>
              <a:gd name="connsiteX537" fmla="*/ 5642117 w 11646040"/>
              <a:gd name="connsiteY537" fmla="*/ 388954 h 459652"/>
              <a:gd name="connsiteX538" fmla="*/ 5733351 w 11646040"/>
              <a:gd name="connsiteY538" fmla="*/ 425491 h 459652"/>
              <a:gd name="connsiteX539" fmla="*/ 5771139 w 11646040"/>
              <a:gd name="connsiteY539" fmla="*/ 400853 h 459652"/>
              <a:gd name="connsiteX540" fmla="*/ 5636679 w 11646040"/>
              <a:gd name="connsiteY540" fmla="*/ 349861 h 459652"/>
              <a:gd name="connsiteX541" fmla="*/ 5026205 w 11646040"/>
              <a:gd name="connsiteY541" fmla="*/ 349861 h 459652"/>
              <a:gd name="connsiteX542" fmla="*/ 5026205 w 11646040"/>
              <a:gd name="connsiteY542" fmla="*/ 349934 h 459652"/>
              <a:gd name="connsiteX543" fmla="*/ 4902718 w 11646040"/>
              <a:gd name="connsiteY543" fmla="*/ 401181 h 459652"/>
              <a:gd name="connsiteX544" fmla="*/ 4940365 w 11646040"/>
              <a:gd name="connsiteY544" fmla="*/ 425491 h 459652"/>
              <a:gd name="connsiteX545" fmla="*/ 5031643 w 11646040"/>
              <a:gd name="connsiteY545" fmla="*/ 388954 h 459652"/>
              <a:gd name="connsiteX546" fmla="*/ 5122879 w 11646040"/>
              <a:gd name="connsiteY546" fmla="*/ 425491 h 459652"/>
              <a:gd name="connsiteX547" fmla="*/ 5160665 w 11646040"/>
              <a:gd name="connsiteY547" fmla="*/ 400853 h 459652"/>
              <a:gd name="connsiteX548" fmla="*/ 5026205 w 11646040"/>
              <a:gd name="connsiteY548" fmla="*/ 349861 h 459652"/>
              <a:gd name="connsiteX549" fmla="*/ 4415731 w 11646040"/>
              <a:gd name="connsiteY549" fmla="*/ 349861 h 459652"/>
              <a:gd name="connsiteX550" fmla="*/ 4415731 w 11646040"/>
              <a:gd name="connsiteY550" fmla="*/ 349934 h 459652"/>
              <a:gd name="connsiteX551" fmla="*/ 4292242 w 11646040"/>
              <a:gd name="connsiteY551" fmla="*/ 401181 h 459652"/>
              <a:gd name="connsiteX552" fmla="*/ 4329888 w 11646040"/>
              <a:gd name="connsiteY552" fmla="*/ 425491 h 459652"/>
              <a:gd name="connsiteX553" fmla="*/ 4421170 w 11646040"/>
              <a:gd name="connsiteY553" fmla="*/ 388954 h 459652"/>
              <a:gd name="connsiteX554" fmla="*/ 4512404 w 11646040"/>
              <a:gd name="connsiteY554" fmla="*/ 425491 h 459652"/>
              <a:gd name="connsiteX555" fmla="*/ 4550189 w 11646040"/>
              <a:gd name="connsiteY555" fmla="*/ 400853 h 459652"/>
              <a:gd name="connsiteX556" fmla="*/ 4415731 w 11646040"/>
              <a:gd name="connsiteY556" fmla="*/ 349861 h 459652"/>
              <a:gd name="connsiteX557" fmla="*/ 3805257 w 11646040"/>
              <a:gd name="connsiteY557" fmla="*/ 349861 h 459652"/>
              <a:gd name="connsiteX558" fmla="*/ 3805257 w 11646040"/>
              <a:gd name="connsiteY558" fmla="*/ 349934 h 459652"/>
              <a:gd name="connsiteX559" fmla="*/ 3681767 w 11646040"/>
              <a:gd name="connsiteY559" fmla="*/ 401181 h 459652"/>
              <a:gd name="connsiteX560" fmla="*/ 3719413 w 11646040"/>
              <a:gd name="connsiteY560" fmla="*/ 425491 h 459652"/>
              <a:gd name="connsiteX561" fmla="*/ 3810694 w 11646040"/>
              <a:gd name="connsiteY561" fmla="*/ 388954 h 459652"/>
              <a:gd name="connsiteX562" fmla="*/ 3901929 w 11646040"/>
              <a:gd name="connsiteY562" fmla="*/ 425491 h 459652"/>
              <a:gd name="connsiteX563" fmla="*/ 3939714 w 11646040"/>
              <a:gd name="connsiteY563" fmla="*/ 400853 h 459652"/>
              <a:gd name="connsiteX564" fmla="*/ 3805257 w 11646040"/>
              <a:gd name="connsiteY564" fmla="*/ 349861 h 459652"/>
              <a:gd name="connsiteX565" fmla="*/ 3194783 w 11646040"/>
              <a:gd name="connsiteY565" fmla="*/ 349861 h 459652"/>
              <a:gd name="connsiteX566" fmla="*/ 3194783 w 11646040"/>
              <a:gd name="connsiteY566" fmla="*/ 349934 h 459652"/>
              <a:gd name="connsiteX567" fmla="*/ 3071293 w 11646040"/>
              <a:gd name="connsiteY567" fmla="*/ 401181 h 459652"/>
              <a:gd name="connsiteX568" fmla="*/ 3108939 w 11646040"/>
              <a:gd name="connsiteY568" fmla="*/ 425491 h 459652"/>
              <a:gd name="connsiteX569" fmla="*/ 3200220 w 11646040"/>
              <a:gd name="connsiteY569" fmla="*/ 388954 h 459652"/>
              <a:gd name="connsiteX570" fmla="*/ 3291454 w 11646040"/>
              <a:gd name="connsiteY570" fmla="*/ 425491 h 459652"/>
              <a:gd name="connsiteX571" fmla="*/ 3329241 w 11646040"/>
              <a:gd name="connsiteY571" fmla="*/ 400853 h 459652"/>
              <a:gd name="connsiteX572" fmla="*/ 3194783 w 11646040"/>
              <a:gd name="connsiteY572" fmla="*/ 349861 h 459652"/>
              <a:gd name="connsiteX573" fmla="*/ 2584309 w 11646040"/>
              <a:gd name="connsiteY573" fmla="*/ 349861 h 459652"/>
              <a:gd name="connsiteX574" fmla="*/ 2584309 w 11646040"/>
              <a:gd name="connsiteY574" fmla="*/ 349934 h 459652"/>
              <a:gd name="connsiteX575" fmla="*/ 2460817 w 11646040"/>
              <a:gd name="connsiteY575" fmla="*/ 401181 h 459652"/>
              <a:gd name="connsiteX576" fmla="*/ 2498463 w 11646040"/>
              <a:gd name="connsiteY576" fmla="*/ 425491 h 459652"/>
              <a:gd name="connsiteX577" fmla="*/ 2589746 w 11646040"/>
              <a:gd name="connsiteY577" fmla="*/ 388954 h 459652"/>
              <a:gd name="connsiteX578" fmla="*/ 2680979 w 11646040"/>
              <a:gd name="connsiteY578" fmla="*/ 425491 h 459652"/>
              <a:gd name="connsiteX579" fmla="*/ 2718765 w 11646040"/>
              <a:gd name="connsiteY579" fmla="*/ 400853 h 459652"/>
              <a:gd name="connsiteX580" fmla="*/ 2584309 w 11646040"/>
              <a:gd name="connsiteY580" fmla="*/ 349861 h 459652"/>
              <a:gd name="connsiteX581" fmla="*/ 1973830 w 11646040"/>
              <a:gd name="connsiteY581" fmla="*/ 349861 h 459652"/>
              <a:gd name="connsiteX582" fmla="*/ 1973830 w 11646040"/>
              <a:gd name="connsiteY582" fmla="*/ 349934 h 459652"/>
              <a:gd name="connsiteX583" fmla="*/ 1850341 w 11646040"/>
              <a:gd name="connsiteY583" fmla="*/ 401181 h 459652"/>
              <a:gd name="connsiteX584" fmla="*/ 1887988 w 11646040"/>
              <a:gd name="connsiteY584" fmla="*/ 425491 h 459652"/>
              <a:gd name="connsiteX585" fmla="*/ 1979269 w 11646040"/>
              <a:gd name="connsiteY585" fmla="*/ 388954 h 459652"/>
              <a:gd name="connsiteX586" fmla="*/ 2070503 w 11646040"/>
              <a:gd name="connsiteY586" fmla="*/ 425491 h 459652"/>
              <a:gd name="connsiteX587" fmla="*/ 2108288 w 11646040"/>
              <a:gd name="connsiteY587" fmla="*/ 400853 h 459652"/>
              <a:gd name="connsiteX588" fmla="*/ 1973830 w 11646040"/>
              <a:gd name="connsiteY588" fmla="*/ 349861 h 459652"/>
              <a:gd name="connsiteX589" fmla="*/ 1363356 w 11646040"/>
              <a:gd name="connsiteY589" fmla="*/ 349861 h 459652"/>
              <a:gd name="connsiteX590" fmla="*/ 1363356 w 11646040"/>
              <a:gd name="connsiteY590" fmla="*/ 349934 h 459652"/>
              <a:gd name="connsiteX591" fmla="*/ 1239866 w 11646040"/>
              <a:gd name="connsiteY591" fmla="*/ 401181 h 459652"/>
              <a:gd name="connsiteX592" fmla="*/ 1277512 w 11646040"/>
              <a:gd name="connsiteY592" fmla="*/ 425491 h 459652"/>
              <a:gd name="connsiteX593" fmla="*/ 1368794 w 11646040"/>
              <a:gd name="connsiteY593" fmla="*/ 388954 h 459652"/>
              <a:gd name="connsiteX594" fmla="*/ 1460027 w 11646040"/>
              <a:gd name="connsiteY594" fmla="*/ 425491 h 459652"/>
              <a:gd name="connsiteX595" fmla="*/ 1497813 w 11646040"/>
              <a:gd name="connsiteY595" fmla="*/ 400853 h 459652"/>
              <a:gd name="connsiteX596" fmla="*/ 1363356 w 11646040"/>
              <a:gd name="connsiteY596" fmla="*/ 349861 h 459652"/>
              <a:gd name="connsiteX597" fmla="*/ 752881 w 11646040"/>
              <a:gd name="connsiteY597" fmla="*/ 349861 h 459652"/>
              <a:gd name="connsiteX598" fmla="*/ 752881 w 11646040"/>
              <a:gd name="connsiteY598" fmla="*/ 349934 h 459652"/>
              <a:gd name="connsiteX599" fmla="*/ 629392 w 11646040"/>
              <a:gd name="connsiteY599" fmla="*/ 401181 h 459652"/>
              <a:gd name="connsiteX600" fmla="*/ 667039 w 11646040"/>
              <a:gd name="connsiteY600" fmla="*/ 425491 h 459652"/>
              <a:gd name="connsiteX601" fmla="*/ 758318 w 11646040"/>
              <a:gd name="connsiteY601" fmla="*/ 388954 h 459652"/>
              <a:gd name="connsiteX602" fmla="*/ 849554 w 11646040"/>
              <a:gd name="connsiteY602" fmla="*/ 425491 h 459652"/>
              <a:gd name="connsiteX603" fmla="*/ 887339 w 11646040"/>
              <a:gd name="connsiteY603" fmla="*/ 400853 h 459652"/>
              <a:gd name="connsiteX604" fmla="*/ 752881 w 11646040"/>
              <a:gd name="connsiteY604" fmla="*/ 349861 h 459652"/>
              <a:gd name="connsiteX605" fmla="*/ 11137786 w 11646040"/>
              <a:gd name="connsiteY605" fmla="*/ 302228 h 459652"/>
              <a:gd name="connsiteX606" fmla="*/ 11137786 w 11646040"/>
              <a:gd name="connsiteY606" fmla="*/ 302300 h 459652"/>
              <a:gd name="connsiteX607" fmla="*/ 10953970 w 11646040"/>
              <a:gd name="connsiteY607" fmla="*/ 377091 h 459652"/>
              <a:gd name="connsiteX608" fmla="*/ 10981624 w 11646040"/>
              <a:gd name="connsiteY608" fmla="*/ 389027 h 459652"/>
              <a:gd name="connsiteX609" fmla="*/ 11006489 w 11646040"/>
              <a:gd name="connsiteY609" fmla="*/ 386106 h 459652"/>
              <a:gd name="connsiteX610" fmla="*/ 11171574 w 11646040"/>
              <a:gd name="connsiteY610" fmla="*/ 343072 h 459652"/>
              <a:gd name="connsiteX611" fmla="*/ 11267690 w 11646040"/>
              <a:gd name="connsiteY611" fmla="*/ 386763 h 459652"/>
              <a:gd name="connsiteX612" fmla="*/ 11283027 w 11646040"/>
              <a:gd name="connsiteY612" fmla="*/ 391910 h 459652"/>
              <a:gd name="connsiteX613" fmla="*/ 11318628 w 11646040"/>
              <a:gd name="connsiteY613" fmla="*/ 376945 h 459652"/>
              <a:gd name="connsiteX614" fmla="*/ 11137786 w 11646040"/>
              <a:gd name="connsiteY614" fmla="*/ 302228 h 459652"/>
              <a:gd name="connsiteX615" fmla="*/ 10527311 w 11646040"/>
              <a:gd name="connsiteY615" fmla="*/ 302228 h 459652"/>
              <a:gd name="connsiteX616" fmla="*/ 10527311 w 11646040"/>
              <a:gd name="connsiteY616" fmla="*/ 302300 h 459652"/>
              <a:gd name="connsiteX617" fmla="*/ 10343494 w 11646040"/>
              <a:gd name="connsiteY617" fmla="*/ 377091 h 459652"/>
              <a:gd name="connsiteX618" fmla="*/ 10371148 w 11646040"/>
              <a:gd name="connsiteY618" fmla="*/ 389027 h 459652"/>
              <a:gd name="connsiteX619" fmla="*/ 10396014 w 11646040"/>
              <a:gd name="connsiteY619" fmla="*/ 386106 h 459652"/>
              <a:gd name="connsiteX620" fmla="*/ 10561099 w 11646040"/>
              <a:gd name="connsiteY620" fmla="*/ 343072 h 459652"/>
              <a:gd name="connsiteX621" fmla="*/ 10657215 w 11646040"/>
              <a:gd name="connsiteY621" fmla="*/ 386763 h 459652"/>
              <a:gd name="connsiteX622" fmla="*/ 10672551 w 11646040"/>
              <a:gd name="connsiteY622" fmla="*/ 391910 h 459652"/>
              <a:gd name="connsiteX623" fmla="*/ 10708152 w 11646040"/>
              <a:gd name="connsiteY623" fmla="*/ 376945 h 459652"/>
              <a:gd name="connsiteX624" fmla="*/ 10527311 w 11646040"/>
              <a:gd name="connsiteY624" fmla="*/ 302228 h 459652"/>
              <a:gd name="connsiteX625" fmla="*/ 9916836 w 11646040"/>
              <a:gd name="connsiteY625" fmla="*/ 302228 h 459652"/>
              <a:gd name="connsiteX626" fmla="*/ 9916836 w 11646040"/>
              <a:gd name="connsiteY626" fmla="*/ 302300 h 459652"/>
              <a:gd name="connsiteX627" fmla="*/ 9733019 w 11646040"/>
              <a:gd name="connsiteY627" fmla="*/ 377091 h 459652"/>
              <a:gd name="connsiteX628" fmla="*/ 9760673 w 11646040"/>
              <a:gd name="connsiteY628" fmla="*/ 389027 h 459652"/>
              <a:gd name="connsiteX629" fmla="*/ 9785538 w 11646040"/>
              <a:gd name="connsiteY629" fmla="*/ 386106 h 459652"/>
              <a:gd name="connsiteX630" fmla="*/ 9950624 w 11646040"/>
              <a:gd name="connsiteY630" fmla="*/ 343072 h 459652"/>
              <a:gd name="connsiteX631" fmla="*/ 10046738 w 11646040"/>
              <a:gd name="connsiteY631" fmla="*/ 386763 h 459652"/>
              <a:gd name="connsiteX632" fmla="*/ 10062076 w 11646040"/>
              <a:gd name="connsiteY632" fmla="*/ 391910 h 459652"/>
              <a:gd name="connsiteX633" fmla="*/ 10097677 w 11646040"/>
              <a:gd name="connsiteY633" fmla="*/ 376945 h 459652"/>
              <a:gd name="connsiteX634" fmla="*/ 9916836 w 11646040"/>
              <a:gd name="connsiteY634" fmla="*/ 302228 h 459652"/>
              <a:gd name="connsiteX635" fmla="*/ 9306360 w 11646040"/>
              <a:gd name="connsiteY635" fmla="*/ 302228 h 459652"/>
              <a:gd name="connsiteX636" fmla="*/ 9306360 w 11646040"/>
              <a:gd name="connsiteY636" fmla="*/ 302300 h 459652"/>
              <a:gd name="connsiteX637" fmla="*/ 9122544 w 11646040"/>
              <a:gd name="connsiteY637" fmla="*/ 377091 h 459652"/>
              <a:gd name="connsiteX638" fmla="*/ 9150198 w 11646040"/>
              <a:gd name="connsiteY638" fmla="*/ 389027 h 459652"/>
              <a:gd name="connsiteX639" fmla="*/ 9175063 w 11646040"/>
              <a:gd name="connsiteY639" fmla="*/ 386106 h 459652"/>
              <a:gd name="connsiteX640" fmla="*/ 9340149 w 11646040"/>
              <a:gd name="connsiteY640" fmla="*/ 343072 h 459652"/>
              <a:gd name="connsiteX641" fmla="*/ 9436263 w 11646040"/>
              <a:gd name="connsiteY641" fmla="*/ 386763 h 459652"/>
              <a:gd name="connsiteX642" fmla="*/ 9451601 w 11646040"/>
              <a:gd name="connsiteY642" fmla="*/ 391910 h 459652"/>
              <a:gd name="connsiteX643" fmla="*/ 9487202 w 11646040"/>
              <a:gd name="connsiteY643" fmla="*/ 376945 h 459652"/>
              <a:gd name="connsiteX644" fmla="*/ 9306360 w 11646040"/>
              <a:gd name="connsiteY644" fmla="*/ 302228 h 459652"/>
              <a:gd name="connsiteX645" fmla="*/ 8695885 w 11646040"/>
              <a:gd name="connsiteY645" fmla="*/ 302228 h 459652"/>
              <a:gd name="connsiteX646" fmla="*/ 8695885 w 11646040"/>
              <a:gd name="connsiteY646" fmla="*/ 302300 h 459652"/>
              <a:gd name="connsiteX647" fmla="*/ 8512069 w 11646040"/>
              <a:gd name="connsiteY647" fmla="*/ 377091 h 459652"/>
              <a:gd name="connsiteX648" fmla="*/ 8539723 w 11646040"/>
              <a:gd name="connsiteY648" fmla="*/ 389027 h 459652"/>
              <a:gd name="connsiteX649" fmla="*/ 8564588 w 11646040"/>
              <a:gd name="connsiteY649" fmla="*/ 386106 h 459652"/>
              <a:gd name="connsiteX650" fmla="*/ 8729674 w 11646040"/>
              <a:gd name="connsiteY650" fmla="*/ 343072 h 459652"/>
              <a:gd name="connsiteX651" fmla="*/ 8825788 w 11646040"/>
              <a:gd name="connsiteY651" fmla="*/ 386763 h 459652"/>
              <a:gd name="connsiteX652" fmla="*/ 8841126 w 11646040"/>
              <a:gd name="connsiteY652" fmla="*/ 391910 h 459652"/>
              <a:gd name="connsiteX653" fmla="*/ 8876727 w 11646040"/>
              <a:gd name="connsiteY653" fmla="*/ 376945 h 459652"/>
              <a:gd name="connsiteX654" fmla="*/ 8695885 w 11646040"/>
              <a:gd name="connsiteY654" fmla="*/ 302228 h 459652"/>
              <a:gd name="connsiteX655" fmla="*/ 8085410 w 11646040"/>
              <a:gd name="connsiteY655" fmla="*/ 302228 h 459652"/>
              <a:gd name="connsiteX656" fmla="*/ 8085410 w 11646040"/>
              <a:gd name="connsiteY656" fmla="*/ 302300 h 459652"/>
              <a:gd name="connsiteX657" fmla="*/ 7901594 w 11646040"/>
              <a:gd name="connsiteY657" fmla="*/ 377091 h 459652"/>
              <a:gd name="connsiteX658" fmla="*/ 7929248 w 11646040"/>
              <a:gd name="connsiteY658" fmla="*/ 389027 h 459652"/>
              <a:gd name="connsiteX659" fmla="*/ 7954113 w 11646040"/>
              <a:gd name="connsiteY659" fmla="*/ 386106 h 459652"/>
              <a:gd name="connsiteX660" fmla="*/ 8119198 w 11646040"/>
              <a:gd name="connsiteY660" fmla="*/ 343072 h 459652"/>
              <a:gd name="connsiteX661" fmla="*/ 8215312 w 11646040"/>
              <a:gd name="connsiteY661" fmla="*/ 386763 h 459652"/>
              <a:gd name="connsiteX662" fmla="*/ 8230650 w 11646040"/>
              <a:gd name="connsiteY662" fmla="*/ 391910 h 459652"/>
              <a:gd name="connsiteX663" fmla="*/ 8266251 w 11646040"/>
              <a:gd name="connsiteY663" fmla="*/ 376945 h 459652"/>
              <a:gd name="connsiteX664" fmla="*/ 8085410 w 11646040"/>
              <a:gd name="connsiteY664" fmla="*/ 302228 h 459652"/>
              <a:gd name="connsiteX665" fmla="*/ 7474934 w 11646040"/>
              <a:gd name="connsiteY665" fmla="*/ 302228 h 459652"/>
              <a:gd name="connsiteX666" fmla="*/ 7474934 w 11646040"/>
              <a:gd name="connsiteY666" fmla="*/ 302300 h 459652"/>
              <a:gd name="connsiteX667" fmla="*/ 7291118 w 11646040"/>
              <a:gd name="connsiteY667" fmla="*/ 377091 h 459652"/>
              <a:gd name="connsiteX668" fmla="*/ 7318774 w 11646040"/>
              <a:gd name="connsiteY668" fmla="*/ 389027 h 459652"/>
              <a:gd name="connsiteX669" fmla="*/ 7343639 w 11646040"/>
              <a:gd name="connsiteY669" fmla="*/ 386106 h 459652"/>
              <a:gd name="connsiteX670" fmla="*/ 7508726 w 11646040"/>
              <a:gd name="connsiteY670" fmla="*/ 343072 h 459652"/>
              <a:gd name="connsiteX671" fmla="*/ 7604838 w 11646040"/>
              <a:gd name="connsiteY671" fmla="*/ 386763 h 459652"/>
              <a:gd name="connsiteX672" fmla="*/ 7620178 w 11646040"/>
              <a:gd name="connsiteY672" fmla="*/ 391910 h 459652"/>
              <a:gd name="connsiteX673" fmla="*/ 7655778 w 11646040"/>
              <a:gd name="connsiteY673" fmla="*/ 376945 h 459652"/>
              <a:gd name="connsiteX674" fmla="*/ 7474934 w 11646040"/>
              <a:gd name="connsiteY674" fmla="*/ 302228 h 459652"/>
              <a:gd name="connsiteX675" fmla="*/ 6864462 w 11646040"/>
              <a:gd name="connsiteY675" fmla="*/ 302228 h 459652"/>
              <a:gd name="connsiteX676" fmla="*/ 6864462 w 11646040"/>
              <a:gd name="connsiteY676" fmla="*/ 302300 h 459652"/>
              <a:gd name="connsiteX677" fmla="*/ 6680646 w 11646040"/>
              <a:gd name="connsiteY677" fmla="*/ 377091 h 459652"/>
              <a:gd name="connsiteX678" fmla="*/ 6708300 w 11646040"/>
              <a:gd name="connsiteY678" fmla="*/ 389027 h 459652"/>
              <a:gd name="connsiteX679" fmla="*/ 6733164 w 11646040"/>
              <a:gd name="connsiteY679" fmla="*/ 386106 h 459652"/>
              <a:gd name="connsiteX680" fmla="*/ 6898250 w 11646040"/>
              <a:gd name="connsiteY680" fmla="*/ 343072 h 459652"/>
              <a:gd name="connsiteX681" fmla="*/ 6994364 w 11646040"/>
              <a:gd name="connsiteY681" fmla="*/ 386763 h 459652"/>
              <a:gd name="connsiteX682" fmla="*/ 7009702 w 11646040"/>
              <a:gd name="connsiteY682" fmla="*/ 391910 h 459652"/>
              <a:gd name="connsiteX683" fmla="*/ 7045302 w 11646040"/>
              <a:gd name="connsiteY683" fmla="*/ 376945 h 459652"/>
              <a:gd name="connsiteX684" fmla="*/ 6864462 w 11646040"/>
              <a:gd name="connsiteY684" fmla="*/ 302228 h 459652"/>
              <a:gd name="connsiteX685" fmla="*/ 6253987 w 11646040"/>
              <a:gd name="connsiteY685" fmla="*/ 302228 h 459652"/>
              <a:gd name="connsiteX686" fmla="*/ 6253987 w 11646040"/>
              <a:gd name="connsiteY686" fmla="*/ 302300 h 459652"/>
              <a:gd name="connsiteX687" fmla="*/ 6070170 w 11646040"/>
              <a:gd name="connsiteY687" fmla="*/ 377091 h 459652"/>
              <a:gd name="connsiteX688" fmla="*/ 6097824 w 11646040"/>
              <a:gd name="connsiteY688" fmla="*/ 389027 h 459652"/>
              <a:gd name="connsiteX689" fmla="*/ 6122688 w 11646040"/>
              <a:gd name="connsiteY689" fmla="*/ 386106 h 459652"/>
              <a:gd name="connsiteX690" fmla="*/ 6287776 w 11646040"/>
              <a:gd name="connsiteY690" fmla="*/ 343072 h 459652"/>
              <a:gd name="connsiteX691" fmla="*/ 6383891 w 11646040"/>
              <a:gd name="connsiteY691" fmla="*/ 386763 h 459652"/>
              <a:gd name="connsiteX692" fmla="*/ 6399229 w 11646040"/>
              <a:gd name="connsiteY692" fmla="*/ 391910 h 459652"/>
              <a:gd name="connsiteX693" fmla="*/ 6434828 w 11646040"/>
              <a:gd name="connsiteY693" fmla="*/ 376945 h 459652"/>
              <a:gd name="connsiteX694" fmla="*/ 6253987 w 11646040"/>
              <a:gd name="connsiteY694" fmla="*/ 302228 h 459652"/>
              <a:gd name="connsiteX695" fmla="*/ 5643512 w 11646040"/>
              <a:gd name="connsiteY695" fmla="*/ 302228 h 459652"/>
              <a:gd name="connsiteX696" fmla="*/ 5643512 w 11646040"/>
              <a:gd name="connsiteY696" fmla="*/ 302300 h 459652"/>
              <a:gd name="connsiteX697" fmla="*/ 5459694 w 11646040"/>
              <a:gd name="connsiteY697" fmla="*/ 377091 h 459652"/>
              <a:gd name="connsiteX698" fmla="*/ 5487349 w 11646040"/>
              <a:gd name="connsiteY698" fmla="*/ 389027 h 459652"/>
              <a:gd name="connsiteX699" fmla="*/ 5512215 w 11646040"/>
              <a:gd name="connsiteY699" fmla="*/ 386106 h 459652"/>
              <a:gd name="connsiteX700" fmla="*/ 5677302 w 11646040"/>
              <a:gd name="connsiteY700" fmla="*/ 343072 h 459652"/>
              <a:gd name="connsiteX701" fmla="*/ 5773416 w 11646040"/>
              <a:gd name="connsiteY701" fmla="*/ 386763 h 459652"/>
              <a:gd name="connsiteX702" fmla="*/ 5788751 w 11646040"/>
              <a:gd name="connsiteY702" fmla="*/ 391910 h 459652"/>
              <a:gd name="connsiteX703" fmla="*/ 5824355 w 11646040"/>
              <a:gd name="connsiteY703" fmla="*/ 376945 h 459652"/>
              <a:gd name="connsiteX704" fmla="*/ 5643512 w 11646040"/>
              <a:gd name="connsiteY704" fmla="*/ 302228 h 459652"/>
              <a:gd name="connsiteX705" fmla="*/ 5033037 w 11646040"/>
              <a:gd name="connsiteY705" fmla="*/ 302228 h 459652"/>
              <a:gd name="connsiteX706" fmla="*/ 5033037 w 11646040"/>
              <a:gd name="connsiteY706" fmla="*/ 302300 h 459652"/>
              <a:gd name="connsiteX707" fmla="*/ 4849221 w 11646040"/>
              <a:gd name="connsiteY707" fmla="*/ 377091 h 459652"/>
              <a:gd name="connsiteX708" fmla="*/ 4876875 w 11646040"/>
              <a:gd name="connsiteY708" fmla="*/ 389027 h 459652"/>
              <a:gd name="connsiteX709" fmla="*/ 4901740 w 11646040"/>
              <a:gd name="connsiteY709" fmla="*/ 386106 h 459652"/>
              <a:gd name="connsiteX710" fmla="*/ 5066827 w 11646040"/>
              <a:gd name="connsiteY710" fmla="*/ 343072 h 459652"/>
              <a:gd name="connsiteX711" fmla="*/ 5162941 w 11646040"/>
              <a:gd name="connsiteY711" fmla="*/ 386763 h 459652"/>
              <a:gd name="connsiteX712" fmla="*/ 5178279 w 11646040"/>
              <a:gd name="connsiteY712" fmla="*/ 391910 h 459652"/>
              <a:gd name="connsiteX713" fmla="*/ 5213876 w 11646040"/>
              <a:gd name="connsiteY713" fmla="*/ 376945 h 459652"/>
              <a:gd name="connsiteX714" fmla="*/ 5033037 w 11646040"/>
              <a:gd name="connsiteY714" fmla="*/ 302228 h 459652"/>
              <a:gd name="connsiteX715" fmla="*/ 4422563 w 11646040"/>
              <a:gd name="connsiteY715" fmla="*/ 302228 h 459652"/>
              <a:gd name="connsiteX716" fmla="*/ 4422563 w 11646040"/>
              <a:gd name="connsiteY716" fmla="*/ 302300 h 459652"/>
              <a:gd name="connsiteX717" fmla="*/ 4238747 w 11646040"/>
              <a:gd name="connsiteY717" fmla="*/ 377091 h 459652"/>
              <a:gd name="connsiteX718" fmla="*/ 4266401 w 11646040"/>
              <a:gd name="connsiteY718" fmla="*/ 389027 h 459652"/>
              <a:gd name="connsiteX719" fmla="*/ 4291266 w 11646040"/>
              <a:gd name="connsiteY719" fmla="*/ 386106 h 459652"/>
              <a:gd name="connsiteX720" fmla="*/ 4456352 w 11646040"/>
              <a:gd name="connsiteY720" fmla="*/ 343072 h 459652"/>
              <a:gd name="connsiteX721" fmla="*/ 4552467 w 11646040"/>
              <a:gd name="connsiteY721" fmla="*/ 386763 h 459652"/>
              <a:gd name="connsiteX722" fmla="*/ 4567804 w 11646040"/>
              <a:gd name="connsiteY722" fmla="*/ 391910 h 459652"/>
              <a:gd name="connsiteX723" fmla="*/ 4603406 w 11646040"/>
              <a:gd name="connsiteY723" fmla="*/ 376945 h 459652"/>
              <a:gd name="connsiteX724" fmla="*/ 4422563 w 11646040"/>
              <a:gd name="connsiteY724" fmla="*/ 302228 h 459652"/>
              <a:gd name="connsiteX725" fmla="*/ 3812089 w 11646040"/>
              <a:gd name="connsiteY725" fmla="*/ 302228 h 459652"/>
              <a:gd name="connsiteX726" fmla="*/ 3812089 w 11646040"/>
              <a:gd name="connsiteY726" fmla="*/ 302300 h 459652"/>
              <a:gd name="connsiteX727" fmla="*/ 3628271 w 11646040"/>
              <a:gd name="connsiteY727" fmla="*/ 377091 h 459652"/>
              <a:gd name="connsiteX728" fmla="*/ 3655925 w 11646040"/>
              <a:gd name="connsiteY728" fmla="*/ 389027 h 459652"/>
              <a:gd name="connsiteX729" fmla="*/ 3680790 w 11646040"/>
              <a:gd name="connsiteY729" fmla="*/ 386106 h 459652"/>
              <a:gd name="connsiteX730" fmla="*/ 3845878 w 11646040"/>
              <a:gd name="connsiteY730" fmla="*/ 343072 h 459652"/>
              <a:gd name="connsiteX731" fmla="*/ 3941992 w 11646040"/>
              <a:gd name="connsiteY731" fmla="*/ 386763 h 459652"/>
              <a:gd name="connsiteX732" fmla="*/ 3957328 w 11646040"/>
              <a:gd name="connsiteY732" fmla="*/ 391910 h 459652"/>
              <a:gd name="connsiteX733" fmla="*/ 3992930 w 11646040"/>
              <a:gd name="connsiteY733" fmla="*/ 376945 h 459652"/>
              <a:gd name="connsiteX734" fmla="*/ 3812089 w 11646040"/>
              <a:gd name="connsiteY734" fmla="*/ 302228 h 459652"/>
              <a:gd name="connsiteX735" fmla="*/ 3201613 w 11646040"/>
              <a:gd name="connsiteY735" fmla="*/ 302228 h 459652"/>
              <a:gd name="connsiteX736" fmla="*/ 3201613 w 11646040"/>
              <a:gd name="connsiteY736" fmla="*/ 302300 h 459652"/>
              <a:gd name="connsiteX737" fmla="*/ 3017797 w 11646040"/>
              <a:gd name="connsiteY737" fmla="*/ 377091 h 459652"/>
              <a:gd name="connsiteX738" fmla="*/ 3045451 w 11646040"/>
              <a:gd name="connsiteY738" fmla="*/ 389027 h 459652"/>
              <a:gd name="connsiteX739" fmla="*/ 3070316 w 11646040"/>
              <a:gd name="connsiteY739" fmla="*/ 386106 h 459652"/>
              <a:gd name="connsiteX740" fmla="*/ 3235403 w 11646040"/>
              <a:gd name="connsiteY740" fmla="*/ 343072 h 459652"/>
              <a:gd name="connsiteX741" fmla="*/ 3331516 w 11646040"/>
              <a:gd name="connsiteY741" fmla="*/ 386763 h 459652"/>
              <a:gd name="connsiteX742" fmla="*/ 3346854 w 11646040"/>
              <a:gd name="connsiteY742" fmla="*/ 391910 h 459652"/>
              <a:gd name="connsiteX743" fmla="*/ 3382455 w 11646040"/>
              <a:gd name="connsiteY743" fmla="*/ 376945 h 459652"/>
              <a:gd name="connsiteX744" fmla="*/ 3201613 w 11646040"/>
              <a:gd name="connsiteY744" fmla="*/ 302228 h 459652"/>
              <a:gd name="connsiteX745" fmla="*/ 2591139 w 11646040"/>
              <a:gd name="connsiteY745" fmla="*/ 302228 h 459652"/>
              <a:gd name="connsiteX746" fmla="*/ 2591139 w 11646040"/>
              <a:gd name="connsiteY746" fmla="*/ 302300 h 459652"/>
              <a:gd name="connsiteX747" fmla="*/ 2407320 w 11646040"/>
              <a:gd name="connsiteY747" fmla="*/ 377091 h 459652"/>
              <a:gd name="connsiteX748" fmla="*/ 2434975 w 11646040"/>
              <a:gd name="connsiteY748" fmla="*/ 389027 h 459652"/>
              <a:gd name="connsiteX749" fmla="*/ 2459840 w 11646040"/>
              <a:gd name="connsiteY749" fmla="*/ 386106 h 459652"/>
              <a:gd name="connsiteX750" fmla="*/ 2624928 w 11646040"/>
              <a:gd name="connsiteY750" fmla="*/ 343072 h 459652"/>
              <a:gd name="connsiteX751" fmla="*/ 2721042 w 11646040"/>
              <a:gd name="connsiteY751" fmla="*/ 386763 h 459652"/>
              <a:gd name="connsiteX752" fmla="*/ 2736380 w 11646040"/>
              <a:gd name="connsiteY752" fmla="*/ 391910 h 459652"/>
              <a:gd name="connsiteX753" fmla="*/ 2771982 w 11646040"/>
              <a:gd name="connsiteY753" fmla="*/ 376945 h 459652"/>
              <a:gd name="connsiteX754" fmla="*/ 2591139 w 11646040"/>
              <a:gd name="connsiteY754" fmla="*/ 302228 h 459652"/>
              <a:gd name="connsiteX755" fmla="*/ 1980663 w 11646040"/>
              <a:gd name="connsiteY755" fmla="*/ 302228 h 459652"/>
              <a:gd name="connsiteX756" fmla="*/ 1980663 w 11646040"/>
              <a:gd name="connsiteY756" fmla="*/ 302300 h 459652"/>
              <a:gd name="connsiteX757" fmla="*/ 1796845 w 11646040"/>
              <a:gd name="connsiteY757" fmla="*/ 377091 h 459652"/>
              <a:gd name="connsiteX758" fmla="*/ 1824499 w 11646040"/>
              <a:gd name="connsiteY758" fmla="*/ 389027 h 459652"/>
              <a:gd name="connsiteX759" fmla="*/ 1849365 w 11646040"/>
              <a:gd name="connsiteY759" fmla="*/ 386106 h 459652"/>
              <a:gd name="connsiteX760" fmla="*/ 2014451 w 11646040"/>
              <a:gd name="connsiteY760" fmla="*/ 343072 h 459652"/>
              <a:gd name="connsiteX761" fmla="*/ 2110566 w 11646040"/>
              <a:gd name="connsiteY761" fmla="*/ 386763 h 459652"/>
              <a:gd name="connsiteX762" fmla="*/ 2125904 w 11646040"/>
              <a:gd name="connsiteY762" fmla="*/ 391910 h 459652"/>
              <a:gd name="connsiteX763" fmla="*/ 2161505 w 11646040"/>
              <a:gd name="connsiteY763" fmla="*/ 376945 h 459652"/>
              <a:gd name="connsiteX764" fmla="*/ 1980663 w 11646040"/>
              <a:gd name="connsiteY764" fmla="*/ 302228 h 459652"/>
              <a:gd name="connsiteX765" fmla="*/ 1370188 w 11646040"/>
              <a:gd name="connsiteY765" fmla="*/ 302228 h 459652"/>
              <a:gd name="connsiteX766" fmla="*/ 1370188 w 11646040"/>
              <a:gd name="connsiteY766" fmla="*/ 302300 h 459652"/>
              <a:gd name="connsiteX767" fmla="*/ 1186372 w 11646040"/>
              <a:gd name="connsiteY767" fmla="*/ 377091 h 459652"/>
              <a:gd name="connsiteX768" fmla="*/ 1214025 w 11646040"/>
              <a:gd name="connsiteY768" fmla="*/ 389027 h 459652"/>
              <a:gd name="connsiteX769" fmla="*/ 1238891 w 11646040"/>
              <a:gd name="connsiteY769" fmla="*/ 386106 h 459652"/>
              <a:gd name="connsiteX770" fmla="*/ 1403976 w 11646040"/>
              <a:gd name="connsiteY770" fmla="*/ 343072 h 459652"/>
              <a:gd name="connsiteX771" fmla="*/ 1500091 w 11646040"/>
              <a:gd name="connsiteY771" fmla="*/ 386763 h 459652"/>
              <a:gd name="connsiteX772" fmla="*/ 1515429 w 11646040"/>
              <a:gd name="connsiteY772" fmla="*/ 391910 h 459652"/>
              <a:gd name="connsiteX773" fmla="*/ 1551030 w 11646040"/>
              <a:gd name="connsiteY773" fmla="*/ 376945 h 459652"/>
              <a:gd name="connsiteX774" fmla="*/ 1370188 w 11646040"/>
              <a:gd name="connsiteY774" fmla="*/ 302228 h 459652"/>
              <a:gd name="connsiteX775" fmla="*/ 759713 w 11646040"/>
              <a:gd name="connsiteY775" fmla="*/ 302228 h 459652"/>
              <a:gd name="connsiteX776" fmla="*/ 759713 w 11646040"/>
              <a:gd name="connsiteY776" fmla="*/ 302300 h 459652"/>
              <a:gd name="connsiteX777" fmla="*/ 575896 w 11646040"/>
              <a:gd name="connsiteY777" fmla="*/ 377091 h 459652"/>
              <a:gd name="connsiteX778" fmla="*/ 603550 w 11646040"/>
              <a:gd name="connsiteY778" fmla="*/ 389027 h 459652"/>
              <a:gd name="connsiteX779" fmla="*/ 628416 w 11646040"/>
              <a:gd name="connsiteY779" fmla="*/ 386106 h 459652"/>
              <a:gd name="connsiteX780" fmla="*/ 793503 w 11646040"/>
              <a:gd name="connsiteY780" fmla="*/ 343072 h 459652"/>
              <a:gd name="connsiteX781" fmla="*/ 889617 w 11646040"/>
              <a:gd name="connsiteY781" fmla="*/ 386763 h 459652"/>
              <a:gd name="connsiteX782" fmla="*/ 904953 w 11646040"/>
              <a:gd name="connsiteY782" fmla="*/ 391910 h 459652"/>
              <a:gd name="connsiteX783" fmla="*/ 940554 w 11646040"/>
              <a:gd name="connsiteY783" fmla="*/ 376945 h 459652"/>
              <a:gd name="connsiteX784" fmla="*/ 759713 w 11646040"/>
              <a:gd name="connsiteY784" fmla="*/ 302228 h 459652"/>
              <a:gd name="connsiteX785" fmla="*/ 10498448 w 11646040"/>
              <a:gd name="connsiteY785" fmla="*/ 254484 h 459652"/>
              <a:gd name="connsiteX786" fmla="*/ 10498448 w 11646040"/>
              <a:gd name="connsiteY786" fmla="*/ 254557 h 459652"/>
              <a:gd name="connsiteX787" fmla="*/ 10284143 w 11646040"/>
              <a:gd name="connsiteY787" fmla="*/ 362162 h 459652"/>
              <a:gd name="connsiteX788" fmla="*/ 10309798 w 11646040"/>
              <a:gd name="connsiteY788" fmla="*/ 368257 h 459652"/>
              <a:gd name="connsiteX789" fmla="*/ 10344610 w 11646040"/>
              <a:gd name="connsiteY789" fmla="*/ 360264 h 459652"/>
              <a:gd name="connsiteX790" fmla="*/ 10568071 w 11646040"/>
              <a:gd name="connsiteY790" fmla="*/ 295621 h 459652"/>
              <a:gd name="connsiteX791" fmla="*/ 10712847 w 11646040"/>
              <a:gd name="connsiteY791" fmla="*/ 364826 h 459652"/>
              <a:gd name="connsiteX792" fmla="*/ 10725071 w 11646040"/>
              <a:gd name="connsiteY792" fmla="*/ 371725 h 459652"/>
              <a:gd name="connsiteX793" fmla="*/ 10767830 w 11646040"/>
              <a:gd name="connsiteY793" fmla="*/ 362125 h 459652"/>
              <a:gd name="connsiteX794" fmla="*/ 10498448 w 11646040"/>
              <a:gd name="connsiteY794" fmla="*/ 254484 h 459652"/>
              <a:gd name="connsiteX795" fmla="*/ 9887973 w 11646040"/>
              <a:gd name="connsiteY795" fmla="*/ 254484 h 459652"/>
              <a:gd name="connsiteX796" fmla="*/ 9887973 w 11646040"/>
              <a:gd name="connsiteY796" fmla="*/ 254557 h 459652"/>
              <a:gd name="connsiteX797" fmla="*/ 9673668 w 11646040"/>
              <a:gd name="connsiteY797" fmla="*/ 362162 h 459652"/>
              <a:gd name="connsiteX798" fmla="*/ 9699322 w 11646040"/>
              <a:gd name="connsiteY798" fmla="*/ 368257 h 459652"/>
              <a:gd name="connsiteX799" fmla="*/ 9734134 w 11646040"/>
              <a:gd name="connsiteY799" fmla="*/ 360264 h 459652"/>
              <a:gd name="connsiteX800" fmla="*/ 9957596 w 11646040"/>
              <a:gd name="connsiteY800" fmla="*/ 295621 h 459652"/>
              <a:gd name="connsiteX801" fmla="*/ 10102371 w 11646040"/>
              <a:gd name="connsiteY801" fmla="*/ 364826 h 459652"/>
              <a:gd name="connsiteX802" fmla="*/ 10114596 w 11646040"/>
              <a:gd name="connsiteY802" fmla="*/ 371725 h 459652"/>
              <a:gd name="connsiteX803" fmla="*/ 10157353 w 11646040"/>
              <a:gd name="connsiteY803" fmla="*/ 362125 h 459652"/>
              <a:gd name="connsiteX804" fmla="*/ 9887973 w 11646040"/>
              <a:gd name="connsiteY804" fmla="*/ 254484 h 459652"/>
              <a:gd name="connsiteX805" fmla="*/ 9277498 w 11646040"/>
              <a:gd name="connsiteY805" fmla="*/ 254484 h 459652"/>
              <a:gd name="connsiteX806" fmla="*/ 9277498 w 11646040"/>
              <a:gd name="connsiteY806" fmla="*/ 254557 h 459652"/>
              <a:gd name="connsiteX807" fmla="*/ 9063193 w 11646040"/>
              <a:gd name="connsiteY807" fmla="*/ 362162 h 459652"/>
              <a:gd name="connsiteX808" fmla="*/ 9088847 w 11646040"/>
              <a:gd name="connsiteY808" fmla="*/ 368257 h 459652"/>
              <a:gd name="connsiteX809" fmla="*/ 9123659 w 11646040"/>
              <a:gd name="connsiteY809" fmla="*/ 360264 h 459652"/>
              <a:gd name="connsiteX810" fmla="*/ 9347121 w 11646040"/>
              <a:gd name="connsiteY810" fmla="*/ 295621 h 459652"/>
              <a:gd name="connsiteX811" fmla="*/ 9491896 w 11646040"/>
              <a:gd name="connsiteY811" fmla="*/ 364826 h 459652"/>
              <a:gd name="connsiteX812" fmla="*/ 9504120 w 11646040"/>
              <a:gd name="connsiteY812" fmla="*/ 371725 h 459652"/>
              <a:gd name="connsiteX813" fmla="*/ 9546878 w 11646040"/>
              <a:gd name="connsiteY813" fmla="*/ 362125 h 459652"/>
              <a:gd name="connsiteX814" fmla="*/ 9277498 w 11646040"/>
              <a:gd name="connsiteY814" fmla="*/ 254484 h 459652"/>
              <a:gd name="connsiteX815" fmla="*/ 8667023 w 11646040"/>
              <a:gd name="connsiteY815" fmla="*/ 254484 h 459652"/>
              <a:gd name="connsiteX816" fmla="*/ 8667023 w 11646040"/>
              <a:gd name="connsiteY816" fmla="*/ 254557 h 459652"/>
              <a:gd name="connsiteX817" fmla="*/ 8452718 w 11646040"/>
              <a:gd name="connsiteY817" fmla="*/ 362162 h 459652"/>
              <a:gd name="connsiteX818" fmla="*/ 8478372 w 11646040"/>
              <a:gd name="connsiteY818" fmla="*/ 368257 h 459652"/>
              <a:gd name="connsiteX819" fmla="*/ 8513184 w 11646040"/>
              <a:gd name="connsiteY819" fmla="*/ 360264 h 459652"/>
              <a:gd name="connsiteX820" fmla="*/ 8736645 w 11646040"/>
              <a:gd name="connsiteY820" fmla="*/ 295621 h 459652"/>
              <a:gd name="connsiteX821" fmla="*/ 8881421 w 11646040"/>
              <a:gd name="connsiteY821" fmla="*/ 364826 h 459652"/>
              <a:gd name="connsiteX822" fmla="*/ 8893645 w 11646040"/>
              <a:gd name="connsiteY822" fmla="*/ 371725 h 459652"/>
              <a:gd name="connsiteX823" fmla="*/ 8936403 w 11646040"/>
              <a:gd name="connsiteY823" fmla="*/ 362125 h 459652"/>
              <a:gd name="connsiteX824" fmla="*/ 8667023 w 11646040"/>
              <a:gd name="connsiteY824" fmla="*/ 254484 h 459652"/>
              <a:gd name="connsiteX825" fmla="*/ 8056548 w 11646040"/>
              <a:gd name="connsiteY825" fmla="*/ 254484 h 459652"/>
              <a:gd name="connsiteX826" fmla="*/ 8056548 w 11646040"/>
              <a:gd name="connsiteY826" fmla="*/ 254557 h 459652"/>
              <a:gd name="connsiteX827" fmla="*/ 7842242 w 11646040"/>
              <a:gd name="connsiteY827" fmla="*/ 362162 h 459652"/>
              <a:gd name="connsiteX828" fmla="*/ 7867897 w 11646040"/>
              <a:gd name="connsiteY828" fmla="*/ 368257 h 459652"/>
              <a:gd name="connsiteX829" fmla="*/ 7902708 w 11646040"/>
              <a:gd name="connsiteY829" fmla="*/ 360264 h 459652"/>
              <a:gd name="connsiteX830" fmla="*/ 8126170 w 11646040"/>
              <a:gd name="connsiteY830" fmla="*/ 295621 h 459652"/>
              <a:gd name="connsiteX831" fmla="*/ 8270946 w 11646040"/>
              <a:gd name="connsiteY831" fmla="*/ 364826 h 459652"/>
              <a:gd name="connsiteX832" fmla="*/ 8283170 w 11646040"/>
              <a:gd name="connsiteY832" fmla="*/ 371725 h 459652"/>
              <a:gd name="connsiteX833" fmla="*/ 8325927 w 11646040"/>
              <a:gd name="connsiteY833" fmla="*/ 362125 h 459652"/>
              <a:gd name="connsiteX834" fmla="*/ 8056548 w 11646040"/>
              <a:gd name="connsiteY834" fmla="*/ 254484 h 459652"/>
              <a:gd name="connsiteX835" fmla="*/ 7446074 w 11646040"/>
              <a:gd name="connsiteY835" fmla="*/ 254484 h 459652"/>
              <a:gd name="connsiteX836" fmla="*/ 7446074 w 11646040"/>
              <a:gd name="connsiteY836" fmla="*/ 254557 h 459652"/>
              <a:gd name="connsiteX837" fmla="*/ 7231768 w 11646040"/>
              <a:gd name="connsiteY837" fmla="*/ 362162 h 459652"/>
              <a:gd name="connsiteX838" fmla="*/ 7257423 w 11646040"/>
              <a:gd name="connsiteY838" fmla="*/ 368257 h 459652"/>
              <a:gd name="connsiteX839" fmla="*/ 7292235 w 11646040"/>
              <a:gd name="connsiteY839" fmla="*/ 360264 h 459652"/>
              <a:gd name="connsiteX840" fmla="*/ 7515696 w 11646040"/>
              <a:gd name="connsiteY840" fmla="*/ 295621 h 459652"/>
              <a:gd name="connsiteX841" fmla="*/ 7660470 w 11646040"/>
              <a:gd name="connsiteY841" fmla="*/ 364826 h 459652"/>
              <a:gd name="connsiteX842" fmla="*/ 7672694 w 11646040"/>
              <a:gd name="connsiteY842" fmla="*/ 371725 h 459652"/>
              <a:gd name="connsiteX843" fmla="*/ 7715454 w 11646040"/>
              <a:gd name="connsiteY843" fmla="*/ 362125 h 459652"/>
              <a:gd name="connsiteX844" fmla="*/ 7446074 w 11646040"/>
              <a:gd name="connsiteY844" fmla="*/ 254484 h 459652"/>
              <a:gd name="connsiteX845" fmla="*/ 6835600 w 11646040"/>
              <a:gd name="connsiteY845" fmla="*/ 254484 h 459652"/>
              <a:gd name="connsiteX846" fmla="*/ 6835600 w 11646040"/>
              <a:gd name="connsiteY846" fmla="*/ 254557 h 459652"/>
              <a:gd name="connsiteX847" fmla="*/ 6621294 w 11646040"/>
              <a:gd name="connsiteY847" fmla="*/ 362162 h 459652"/>
              <a:gd name="connsiteX848" fmla="*/ 6646950 w 11646040"/>
              <a:gd name="connsiteY848" fmla="*/ 368257 h 459652"/>
              <a:gd name="connsiteX849" fmla="*/ 6681761 w 11646040"/>
              <a:gd name="connsiteY849" fmla="*/ 360264 h 459652"/>
              <a:gd name="connsiteX850" fmla="*/ 6905222 w 11646040"/>
              <a:gd name="connsiteY850" fmla="*/ 295621 h 459652"/>
              <a:gd name="connsiteX851" fmla="*/ 7049998 w 11646040"/>
              <a:gd name="connsiteY851" fmla="*/ 364826 h 459652"/>
              <a:gd name="connsiteX852" fmla="*/ 7062222 w 11646040"/>
              <a:gd name="connsiteY852" fmla="*/ 371725 h 459652"/>
              <a:gd name="connsiteX853" fmla="*/ 7104981 w 11646040"/>
              <a:gd name="connsiteY853" fmla="*/ 362125 h 459652"/>
              <a:gd name="connsiteX854" fmla="*/ 6835600 w 11646040"/>
              <a:gd name="connsiteY854" fmla="*/ 254484 h 459652"/>
              <a:gd name="connsiteX855" fmla="*/ 6225124 w 11646040"/>
              <a:gd name="connsiteY855" fmla="*/ 254484 h 459652"/>
              <a:gd name="connsiteX856" fmla="*/ 6225124 w 11646040"/>
              <a:gd name="connsiteY856" fmla="*/ 254557 h 459652"/>
              <a:gd name="connsiteX857" fmla="*/ 6010819 w 11646040"/>
              <a:gd name="connsiteY857" fmla="*/ 362162 h 459652"/>
              <a:gd name="connsiteX858" fmla="*/ 6036474 w 11646040"/>
              <a:gd name="connsiteY858" fmla="*/ 368257 h 459652"/>
              <a:gd name="connsiteX859" fmla="*/ 6071286 w 11646040"/>
              <a:gd name="connsiteY859" fmla="*/ 360264 h 459652"/>
              <a:gd name="connsiteX860" fmla="*/ 6294747 w 11646040"/>
              <a:gd name="connsiteY860" fmla="*/ 295621 h 459652"/>
              <a:gd name="connsiteX861" fmla="*/ 6439524 w 11646040"/>
              <a:gd name="connsiteY861" fmla="*/ 364826 h 459652"/>
              <a:gd name="connsiteX862" fmla="*/ 6451747 w 11646040"/>
              <a:gd name="connsiteY862" fmla="*/ 371725 h 459652"/>
              <a:gd name="connsiteX863" fmla="*/ 6494507 w 11646040"/>
              <a:gd name="connsiteY863" fmla="*/ 362125 h 459652"/>
              <a:gd name="connsiteX864" fmla="*/ 6225124 w 11646040"/>
              <a:gd name="connsiteY864" fmla="*/ 254484 h 459652"/>
              <a:gd name="connsiteX865" fmla="*/ 5614648 w 11646040"/>
              <a:gd name="connsiteY865" fmla="*/ 254484 h 459652"/>
              <a:gd name="connsiteX866" fmla="*/ 5614648 w 11646040"/>
              <a:gd name="connsiteY866" fmla="*/ 254557 h 459652"/>
              <a:gd name="connsiteX867" fmla="*/ 5400343 w 11646040"/>
              <a:gd name="connsiteY867" fmla="*/ 362162 h 459652"/>
              <a:gd name="connsiteX868" fmla="*/ 5425999 w 11646040"/>
              <a:gd name="connsiteY868" fmla="*/ 368257 h 459652"/>
              <a:gd name="connsiteX869" fmla="*/ 5460810 w 11646040"/>
              <a:gd name="connsiteY869" fmla="*/ 360264 h 459652"/>
              <a:gd name="connsiteX870" fmla="*/ 5684274 w 11646040"/>
              <a:gd name="connsiteY870" fmla="*/ 295621 h 459652"/>
              <a:gd name="connsiteX871" fmla="*/ 5829048 w 11646040"/>
              <a:gd name="connsiteY871" fmla="*/ 364826 h 459652"/>
              <a:gd name="connsiteX872" fmla="*/ 5841271 w 11646040"/>
              <a:gd name="connsiteY872" fmla="*/ 371725 h 459652"/>
              <a:gd name="connsiteX873" fmla="*/ 5884029 w 11646040"/>
              <a:gd name="connsiteY873" fmla="*/ 362125 h 459652"/>
              <a:gd name="connsiteX874" fmla="*/ 5614648 w 11646040"/>
              <a:gd name="connsiteY874" fmla="*/ 254484 h 459652"/>
              <a:gd name="connsiteX875" fmla="*/ 5004177 w 11646040"/>
              <a:gd name="connsiteY875" fmla="*/ 254484 h 459652"/>
              <a:gd name="connsiteX876" fmla="*/ 5004177 w 11646040"/>
              <a:gd name="connsiteY876" fmla="*/ 254557 h 459652"/>
              <a:gd name="connsiteX877" fmla="*/ 4789871 w 11646040"/>
              <a:gd name="connsiteY877" fmla="*/ 362162 h 459652"/>
              <a:gd name="connsiteX878" fmla="*/ 4815526 w 11646040"/>
              <a:gd name="connsiteY878" fmla="*/ 368257 h 459652"/>
              <a:gd name="connsiteX879" fmla="*/ 4850337 w 11646040"/>
              <a:gd name="connsiteY879" fmla="*/ 360264 h 459652"/>
              <a:gd name="connsiteX880" fmla="*/ 5073797 w 11646040"/>
              <a:gd name="connsiteY880" fmla="*/ 295621 h 459652"/>
              <a:gd name="connsiteX881" fmla="*/ 5218571 w 11646040"/>
              <a:gd name="connsiteY881" fmla="*/ 364826 h 459652"/>
              <a:gd name="connsiteX882" fmla="*/ 5230797 w 11646040"/>
              <a:gd name="connsiteY882" fmla="*/ 371725 h 459652"/>
              <a:gd name="connsiteX883" fmla="*/ 5273555 w 11646040"/>
              <a:gd name="connsiteY883" fmla="*/ 362125 h 459652"/>
              <a:gd name="connsiteX884" fmla="*/ 5004177 w 11646040"/>
              <a:gd name="connsiteY884" fmla="*/ 254484 h 459652"/>
              <a:gd name="connsiteX885" fmla="*/ 4393702 w 11646040"/>
              <a:gd name="connsiteY885" fmla="*/ 254484 h 459652"/>
              <a:gd name="connsiteX886" fmla="*/ 4393702 w 11646040"/>
              <a:gd name="connsiteY886" fmla="*/ 254557 h 459652"/>
              <a:gd name="connsiteX887" fmla="*/ 4179396 w 11646040"/>
              <a:gd name="connsiteY887" fmla="*/ 362162 h 459652"/>
              <a:gd name="connsiteX888" fmla="*/ 4205052 w 11646040"/>
              <a:gd name="connsiteY888" fmla="*/ 368257 h 459652"/>
              <a:gd name="connsiteX889" fmla="*/ 4239863 w 11646040"/>
              <a:gd name="connsiteY889" fmla="*/ 360264 h 459652"/>
              <a:gd name="connsiteX890" fmla="*/ 4463324 w 11646040"/>
              <a:gd name="connsiteY890" fmla="*/ 295621 h 459652"/>
              <a:gd name="connsiteX891" fmla="*/ 4608100 w 11646040"/>
              <a:gd name="connsiteY891" fmla="*/ 364826 h 459652"/>
              <a:gd name="connsiteX892" fmla="*/ 4620323 w 11646040"/>
              <a:gd name="connsiteY892" fmla="*/ 371725 h 459652"/>
              <a:gd name="connsiteX893" fmla="*/ 4663082 w 11646040"/>
              <a:gd name="connsiteY893" fmla="*/ 362125 h 459652"/>
              <a:gd name="connsiteX894" fmla="*/ 4393702 w 11646040"/>
              <a:gd name="connsiteY894" fmla="*/ 254484 h 459652"/>
              <a:gd name="connsiteX895" fmla="*/ 3783226 w 11646040"/>
              <a:gd name="connsiteY895" fmla="*/ 254484 h 459652"/>
              <a:gd name="connsiteX896" fmla="*/ 3783226 w 11646040"/>
              <a:gd name="connsiteY896" fmla="*/ 254557 h 459652"/>
              <a:gd name="connsiteX897" fmla="*/ 3568920 w 11646040"/>
              <a:gd name="connsiteY897" fmla="*/ 362162 h 459652"/>
              <a:gd name="connsiteX898" fmla="*/ 3594576 w 11646040"/>
              <a:gd name="connsiteY898" fmla="*/ 368257 h 459652"/>
              <a:gd name="connsiteX899" fmla="*/ 3629387 w 11646040"/>
              <a:gd name="connsiteY899" fmla="*/ 360264 h 459652"/>
              <a:gd name="connsiteX900" fmla="*/ 3852850 w 11646040"/>
              <a:gd name="connsiteY900" fmla="*/ 295621 h 459652"/>
              <a:gd name="connsiteX901" fmla="*/ 3997624 w 11646040"/>
              <a:gd name="connsiteY901" fmla="*/ 364826 h 459652"/>
              <a:gd name="connsiteX902" fmla="*/ 4009847 w 11646040"/>
              <a:gd name="connsiteY902" fmla="*/ 371725 h 459652"/>
              <a:gd name="connsiteX903" fmla="*/ 4052607 w 11646040"/>
              <a:gd name="connsiteY903" fmla="*/ 362125 h 459652"/>
              <a:gd name="connsiteX904" fmla="*/ 3783226 w 11646040"/>
              <a:gd name="connsiteY904" fmla="*/ 254484 h 459652"/>
              <a:gd name="connsiteX905" fmla="*/ 3172751 w 11646040"/>
              <a:gd name="connsiteY905" fmla="*/ 254484 h 459652"/>
              <a:gd name="connsiteX906" fmla="*/ 3172751 w 11646040"/>
              <a:gd name="connsiteY906" fmla="*/ 254557 h 459652"/>
              <a:gd name="connsiteX907" fmla="*/ 2958446 w 11646040"/>
              <a:gd name="connsiteY907" fmla="*/ 362162 h 459652"/>
              <a:gd name="connsiteX908" fmla="*/ 2984102 w 11646040"/>
              <a:gd name="connsiteY908" fmla="*/ 368257 h 459652"/>
              <a:gd name="connsiteX909" fmla="*/ 3018912 w 11646040"/>
              <a:gd name="connsiteY909" fmla="*/ 360264 h 459652"/>
              <a:gd name="connsiteX910" fmla="*/ 3242374 w 11646040"/>
              <a:gd name="connsiteY910" fmla="*/ 295621 h 459652"/>
              <a:gd name="connsiteX911" fmla="*/ 3387150 w 11646040"/>
              <a:gd name="connsiteY911" fmla="*/ 364826 h 459652"/>
              <a:gd name="connsiteX912" fmla="*/ 3399373 w 11646040"/>
              <a:gd name="connsiteY912" fmla="*/ 371725 h 459652"/>
              <a:gd name="connsiteX913" fmla="*/ 3442132 w 11646040"/>
              <a:gd name="connsiteY913" fmla="*/ 362125 h 459652"/>
              <a:gd name="connsiteX914" fmla="*/ 3172751 w 11646040"/>
              <a:gd name="connsiteY914" fmla="*/ 254484 h 459652"/>
              <a:gd name="connsiteX915" fmla="*/ 2562277 w 11646040"/>
              <a:gd name="connsiteY915" fmla="*/ 254484 h 459652"/>
              <a:gd name="connsiteX916" fmla="*/ 2562277 w 11646040"/>
              <a:gd name="connsiteY916" fmla="*/ 254557 h 459652"/>
              <a:gd name="connsiteX917" fmla="*/ 2347970 w 11646040"/>
              <a:gd name="connsiteY917" fmla="*/ 362162 h 459652"/>
              <a:gd name="connsiteX918" fmla="*/ 2373625 w 11646040"/>
              <a:gd name="connsiteY918" fmla="*/ 368257 h 459652"/>
              <a:gd name="connsiteX919" fmla="*/ 2408437 w 11646040"/>
              <a:gd name="connsiteY919" fmla="*/ 360264 h 459652"/>
              <a:gd name="connsiteX920" fmla="*/ 2631900 w 11646040"/>
              <a:gd name="connsiteY920" fmla="*/ 295621 h 459652"/>
              <a:gd name="connsiteX921" fmla="*/ 2776675 w 11646040"/>
              <a:gd name="connsiteY921" fmla="*/ 364826 h 459652"/>
              <a:gd name="connsiteX922" fmla="*/ 2788899 w 11646040"/>
              <a:gd name="connsiteY922" fmla="*/ 371725 h 459652"/>
              <a:gd name="connsiteX923" fmla="*/ 2831657 w 11646040"/>
              <a:gd name="connsiteY923" fmla="*/ 362125 h 459652"/>
              <a:gd name="connsiteX924" fmla="*/ 2562277 w 11646040"/>
              <a:gd name="connsiteY924" fmla="*/ 254484 h 459652"/>
              <a:gd name="connsiteX925" fmla="*/ 1951801 w 11646040"/>
              <a:gd name="connsiteY925" fmla="*/ 254484 h 459652"/>
              <a:gd name="connsiteX926" fmla="*/ 1951801 w 11646040"/>
              <a:gd name="connsiteY926" fmla="*/ 254557 h 459652"/>
              <a:gd name="connsiteX927" fmla="*/ 1737494 w 11646040"/>
              <a:gd name="connsiteY927" fmla="*/ 362162 h 459652"/>
              <a:gd name="connsiteX928" fmla="*/ 1763150 w 11646040"/>
              <a:gd name="connsiteY928" fmla="*/ 368257 h 459652"/>
              <a:gd name="connsiteX929" fmla="*/ 1797962 w 11646040"/>
              <a:gd name="connsiteY929" fmla="*/ 360264 h 459652"/>
              <a:gd name="connsiteX930" fmla="*/ 2021423 w 11646040"/>
              <a:gd name="connsiteY930" fmla="*/ 295621 h 459652"/>
              <a:gd name="connsiteX931" fmla="*/ 2166200 w 11646040"/>
              <a:gd name="connsiteY931" fmla="*/ 364826 h 459652"/>
              <a:gd name="connsiteX932" fmla="*/ 2178423 w 11646040"/>
              <a:gd name="connsiteY932" fmla="*/ 371725 h 459652"/>
              <a:gd name="connsiteX933" fmla="*/ 2221181 w 11646040"/>
              <a:gd name="connsiteY933" fmla="*/ 362125 h 459652"/>
              <a:gd name="connsiteX934" fmla="*/ 1951801 w 11646040"/>
              <a:gd name="connsiteY934" fmla="*/ 254484 h 459652"/>
              <a:gd name="connsiteX935" fmla="*/ 1341326 w 11646040"/>
              <a:gd name="connsiteY935" fmla="*/ 254484 h 459652"/>
              <a:gd name="connsiteX936" fmla="*/ 1341326 w 11646040"/>
              <a:gd name="connsiteY936" fmla="*/ 254557 h 459652"/>
              <a:gd name="connsiteX937" fmla="*/ 1127021 w 11646040"/>
              <a:gd name="connsiteY937" fmla="*/ 362162 h 459652"/>
              <a:gd name="connsiteX938" fmla="*/ 1152676 w 11646040"/>
              <a:gd name="connsiteY938" fmla="*/ 368257 h 459652"/>
              <a:gd name="connsiteX939" fmla="*/ 1187487 w 11646040"/>
              <a:gd name="connsiteY939" fmla="*/ 360264 h 459652"/>
              <a:gd name="connsiteX940" fmla="*/ 1410948 w 11646040"/>
              <a:gd name="connsiteY940" fmla="*/ 295621 h 459652"/>
              <a:gd name="connsiteX941" fmla="*/ 1555724 w 11646040"/>
              <a:gd name="connsiteY941" fmla="*/ 364826 h 459652"/>
              <a:gd name="connsiteX942" fmla="*/ 1567947 w 11646040"/>
              <a:gd name="connsiteY942" fmla="*/ 371725 h 459652"/>
              <a:gd name="connsiteX943" fmla="*/ 1610707 w 11646040"/>
              <a:gd name="connsiteY943" fmla="*/ 362125 h 459652"/>
              <a:gd name="connsiteX944" fmla="*/ 1341326 w 11646040"/>
              <a:gd name="connsiteY944" fmla="*/ 254484 h 459652"/>
              <a:gd name="connsiteX945" fmla="*/ 730850 w 11646040"/>
              <a:gd name="connsiteY945" fmla="*/ 254484 h 459652"/>
              <a:gd name="connsiteX946" fmla="*/ 730850 w 11646040"/>
              <a:gd name="connsiteY946" fmla="*/ 254557 h 459652"/>
              <a:gd name="connsiteX947" fmla="*/ 516545 w 11646040"/>
              <a:gd name="connsiteY947" fmla="*/ 362162 h 459652"/>
              <a:gd name="connsiteX948" fmla="*/ 542201 w 11646040"/>
              <a:gd name="connsiteY948" fmla="*/ 368257 h 459652"/>
              <a:gd name="connsiteX949" fmla="*/ 577013 w 11646040"/>
              <a:gd name="connsiteY949" fmla="*/ 360264 h 459652"/>
              <a:gd name="connsiteX950" fmla="*/ 800473 w 11646040"/>
              <a:gd name="connsiteY950" fmla="*/ 295621 h 459652"/>
              <a:gd name="connsiteX951" fmla="*/ 945250 w 11646040"/>
              <a:gd name="connsiteY951" fmla="*/ 364826 h 459652"/>
              <a:gd name="connsiteX952" fmla="*/ 957473 w 11646040"/>
              <a:gd name="connsiteY952" fmla="*/ 371725 h 459652"/>
              <a:gd name="connsiteX953" fmla="*/ 1000232 w 11646040"/>
              <a:gd name="connsiteY953" fmla="*/ 362125 h 459652"/>
              <a:gd name="connsiteX954" fmla="*/ 730850 w 11646040"/>
              <a:gd name="connsiteY954" fmla="*/ 254484 h 459652"/>
              <a:gd name="connsiteX955" fmla="*/ 452872 w 11646040"/>
              <a:gd name="connsiteY955" fmla="*/ 220393 h 459652"/>
              <a:gd name="connsiteX956" fmla="*/ 452872 w 11646040"/>
              <a:gd name="connsiteY956" fmla="*/ 230503 h 459652"/>
              <a:gd name="connsiteX957" fmla="*/ 437582 w 11646040"/>
              <a:gd name="connsiteY957" fmla="*/ 231051 h 459652"/>
              <a:gd name="connsiteX958" fmla="*/ 323341 w 11646040"/>
              <a:gd name="connsiteY958" fmla="*/ 281751 h 459652"/>
              <a:gd name="connsiteX959" fmla="*/ 360523 w 11646040"/>
              <a:gd name="connsiteY959" fmla="*/ 306133 h 459652"/>
              <a:gd name="connsiteX960" fmla="*/ 451385 w 11646040"/>
              <a:gd name="connsiteY960" fmla="*/ 269742 h 459652"/>
              <a:gd name="connsiteX961" fmla="*/ 452872 w 11646040"/>
              <a:gd name="connsiteY961" fmla="*/ 269742 h 459652"/>
              <a:gd name="connsiteX962" fmla="*/ 452872 w 11646040"/>
              <a:gd name="connsiteY962" fmla="*/ 277553 h 459652"/>
              <a:gd name="connsiteX963" fmla="*/ 373629 w 11646040"/>
              <a:gd name="connsiteY963" fmla="*/ 306535 h 459652"/>
              <a:gd name="connsiteX964" fmla="*/ 371027 w 11646040"/>
              <a:gd name="connsiteY964" fmla="*/ 314638 h 459652"/>
              <a:gd name="connsiteX965" fmla="*/ 397286 w 11646040"/>
              <a:gd name="connsiteY965" fmla="*/ 340334 h 459652"/>
              <a:gd name="connsiteX966" fmla="*/ 452825 w 11646040"/>
              <a:gd name="connsiteY966" fmla="*/ 312740 h 459652"/>
              <a:gd name="connsiteX967" fmla="*/ 452825 w 11646040"/>
              <a:gd name="connsiteY967" fmla="*/ 320770 h 459652"/>
              <a:gd name="connsiteX968" fmla="*/ 408487 w 11646040"/>
              <a:gd name="connsiteY968" fmla="*/ 343619 h 459652"/>
              <a:gd name="connsiteX969" fmla="*/ 423824 w 11646040"/>
              <a:gd name="connsiteY969" fmla="*/ 359497 h 459652"/>
              <a:gd name="connsiteX970" fmla="*/ 452825 w 11646040"/>
              <a:gd name="connsiteY970" fmla="*/ 359023 h 459652"/>
              <a:gd name="connsiteX971" fmla="*/ 452825 w 11646040"/>
              <a:gd name="connsiteY971" fmla="*/ 373003 h 459652"/>
              <a:gd name="connsiteX972" fmla="*/ 380225 w 11646040"/>
              <a:gd name="connsiteY972" fmla="*/ 379447 h 459652"/>
              <a:gd name="connsiteX973" fmla="*/ 325740 w 11646040"/>
              <a:gd name="connsiteY973" fmla="*/ 396383 h 459652"/>
              <a:gd name="connsiteX974" fmla="*/ 322462 w 11646040"/>
              <a:gd name="connsiteY974" fmla="*/ 380148 h 459652"/>
              <a:gd name="connsiteX975" fmla="*/ 330080 w 11646040"/>
              <a:gd name="connsiteY975" fmla="*/ 376945 h 459652"/>
              <a:gd name="connsiteX976" fmla="*/ 320067 w 11646040"/>
              <a:gd name="connsiteY976" fmla="*/ 368286 h 459652"/>
              <a:gd name="connsiteX977" fmla="*/ 316772 w 11646040"/>
              <a:gd name="connsiteY977" fmla="*/ 351964 h 459652"/>
              <a:gd name="connsiteX978" fmla="*/ 334775 w 11646040"/>
              <a:gd name="connsiteY978" fmla="*/ 364826 h 459652"/>
              <a:gd name="connsiteX979" fmla="*/ 346997 w 11646040"/>
              <a:gd name="connsiteY979" fmla="*/ 371725 h 459652"/>
              <a:gd name="connsiteX980" fmla="*/ 389756 w 11646040"/>
              <a:gd name="connsiteY980" fmla="*/ 362125 h 459652"/>
              <a:gd name="connsiteX981" fmla="*/ 348679 w 11646040"/>
              <a:gd name="connsiteY981" fmla="*/ 316465 h 459652"/>
              <a:gd name="connsiteX982" fmla="*/ 287122 w 11646040"/>
              <a:gd name="connsiteY982" fmla="*/ 282217 h 459652"/>
              <a:gd name="connsiteX983" fmla="*/ 280701 w 11646040"/>
              <a:gd name="connsiteY983" fmla="*/ 270386 h 459652"/>
              <a:gd name="connsiteX984" fmla="*/ 270484 w 11646040"/>
              <a:gd name="connsiteY984" fmla="*/ 258004 h 459652"/>
              <a:gd name="connsiteX985" fmla="*/ 297686 w 11646040"/>
              <a:gd name="connsiteY985" fmla="*/ 269888 h 459652"/>
              <a:gd name="connsiteX986" fmla="*/ 322459 w 11646040"/>
              <a:gd name="connsiteY986" fmla="*/ 266712 h 459652"/>
              <a:gd name="connsiteX987" fmla="*/ 452872 w 11646040"/>
              <a:gd name="connsiteY987" fmla="*/ 220393 h 459652"/>
              <a:gd name="connsiteX988" fmla="*/ 11136903 w 11646040"/>
              <a:gd name="connsiteY988" fmla="*/ 200463 h 459652"/>
              <a:gd name="connsiteX989" fmla="*/ 11091820 w 11646040"/>
              <a:gd name="connsiteY989" fmla="*/ 226744 h 459652"/>
              <a:gd name="connsiteX990" fmla="*/ 11104927 w 11646040"/>
              <a:gd name="connsiteY990" fmla="*/ 239373 h 459652"/>
              <a:gd name="connsiteX991" fmla="*/ 11104927 w 11646040"/>
              <a:gd name="connsiteY991" fmla="*/ 239446 h 459652"/>
              <a:gd name="connsiteX992" fmla="*/ 11136578 w 11646040"/>
              <a:gd name="connsiteY992" fmla="*/ 239409 h 459652"/>
              <a:gd name="connsiteX993" fmla="*/ 11168229 w 11646040"/>
              <a:gd name="connsiteY993" fmla="*/ 239409 h 459652"/>
              <a:gd name="connsiteX994" fmla="*/ 11181149 w 11646040"/>
              <a:gd name="connsiteY994" fmla="*/ 227583 h 459652"/>
              <a:gd name="connsiteX995" fmla="*/ 11136903 w 11646040"/>
              <a:gd name="connsiteY995" fmla="*/ 200463 h 459652"/>
              <a:gd name="connsiteX996" fmla="*/ 10526427 w 11646040"/>
              <a:gd name="connsiteY996" fmla="*/ 200463 h 459652"/>
              <a:gd name="connsiteX997" fmla="*/ 10481345 w 11646040"/>
              <a:gd name="connsiteY997" fmla="*/ 226744 h 459652"/>
              <a:gd name="connsiteX998" fmla="*/ 10494451 w 11646040"/>
              <a:gd name="connsiteY998" fmla="*/ 239373 h 459652"/>
              <a:gd name="connsiteX999" fmla="*/ 10494451 w 11646040"/>
              <a:gd name="connsiteY999" fmla="*/ 239446 h 459652"/>
              <a:gd name="connsiteX1000" fmla="*/ 10526102 w 11646040"/>
              <a:gd name="connsiteY1000" fmla="*/ 239409 h 459652"/>
              <a:gd name="connsiteX1001" fmla="*/ 10557753 w 11646040"/>
              <a:gd name="connsiteY1001" fmla="*/ 239409 h 459652"/>
              <a:gd name="connsiteX1002" fmla="*/ 10570674 w 11646040"/>
              <a:gd name="connsiteY1002" fmla="*/ 227583 h 459652"/>
              <a:gd name="connsiteX1003" fmla="*/ 10526427 w 11646040"/>
              <a:gd name="connsiteY1003" fmla="*/ 200463 h 459652"/>
              <a:gd name="connsiteX1004" fmla="*/ 9915952 w 11646040"/>
              <a:gd name="connsiteY1004" fmla="*/ 200463 h 459652"/>
              <a:gd name="connsiteX1005" fmla="*/ 9870870 w 11646040"/>
              <a:gd name="connsiteY1005" fmla="*/ 226744 h 459652"/>
              <a:gd name="connsiteX1006" fmla="*/ 9883976 w 11646040"/>
              <a:gd name="connsiteY1006" fmla="*/ 239373 h 459652"/>
              <a:gd name="connsiteX1007" fmla="*/ 9883976 w 11646040"/>
              <a:gd name="connsiteY1007" fmla="*/ 239446 h 459652"/>
              <a:gd name="connsiteX1008" fmla="*/ 9915627 w 11646040"/>
              <a:gd name="connsiteY1008" fmla="*/ 239409 h 459652"/>
              <a:gd name="connsiteX1009" fmla="*/ 9947278 w 11646040"/>
              <a:gd name="connsiteY1009" fmla="*/ 239409 h 459652"/>
              <a:gd name="connsiteX1010" fmla="*/ 9960198 w 11646040"/>
              <a:gd name="connsiteY1010" fmla="*/ 227583 h 459652"/>
              <a:gd name="connsiteX1011" fmla="*/ 9915952 w 11646040"/>
              <a:gd name="connsiteY1011" fmla="*/ 200463 h 459652"/>
              <a:gd name="connsiteX1012" fmla="*/ 9305477 w 11646040"/>
              <a:gd name="connsiteY1012" fmla="*/ 200463 h 459652"/>
              <a:gd name="connsiteX1013" fmla="*/ 9260395 w 11646040"/>
              <a:gd name="connsiteY1013" fmla="*/ 226744 h 459652"/>
              <a:gd name="connsiteX1014" fmla="*/ 9273501 w 11646040"/>
              <a:gd name="connsiteY1014" fmla="*/ 239373 h 459652"/>
              <a:gd name="connsiteX1015" fmla="*/ 9273501 w 11646040"/>
              <a:gd name="connsiteY1015" fmla="*/ 239446 h 459652"/>
              <a:gd name="connsiteX1016" fmla="*/ 9305152 w 11646040"/>
              <a:gd name="connsiteY1016" fmla="*/ 239409 h 459652"/>
              <a:gd name="connsiteX1017" fmla="*/ 9336803 w 11646040"/>
              <a:gd name="connsiteY1017" fmla="*/ 239409 h 459652"/>
              <a:gd name="connsiteX1018" fmla="*/ 9349723 w 11646040"/>
              <a:gd name="connsiteY1018" fmla="*/ 227583 h 459652"/>
              <a:gd name="connsiteX1019" fmla="*/ 9305477 w 11646040"/>
              <a:gd name="connsiteY1019" fmla="*/ 200463 h 459652"/>
              <a:gd name="connsiteX1020" fmla="*/ 8695002 w 11646040"/>
              <a:gd name="connsiteY1020" fmla="*/ 200463 h 459652"/>
              <a:gd name="connsiteX1021" fmla="*/ 8649920 w 11646040"/>
              <a:gd name="connsiteY1021" fmla="*/ 226744 h 459652"/>
              <a:gd name="connsiteX1022" fmla="*/ 8663026 w 11646040"/>
              <a:gd name="connsiteY1022" fmla="*/ 239373 h 459652"/>
              <a:gd name="connsiteX1023" fmla="*/ 8663026 w 11646040"/>
              <a:gd name="connsiteY1023" fmla="*/ 239446 h 459652"/>
              <a:gd name="connsiteX1024" fmla="*/ 8694677 w 11646040"/>
              <a:gd name="connsiteY1024" fmla="*/ 239409 h 459652"/>
              <a:gd name="connsiteX1025" fmla="*/ 8726328 w 11646040"/>
              <a:gd name="connsiteY1025" fmla="*/ 239409 h 459652"/>
              <a:gd name="connsiteX1026" fmla="*/ 8739248 w 11646040"/>
              <a:gd name="connsiteY1026" fmla="*/ 227583 h 459652"/>
              <a:gd name="connsiteX1027" fmla="*/ 8695002 w 11646040"/>
              <a:gd name="connsiteY1027" fmla="*/ 200463 h 459652"/>
              <a:gd name="connsiteX1028" fmla="*/ 8084526 w 11646040"/>
              <a:gd name="connsiteY1028" fmla="*/ 200463 h 459652"/>
              <a:gd name="connsiteX1029" fmla="*/ 8039444 w 11646040"/>
              <a:gd name="connsiteY1029" fmla="*/ 226744 h 459652"/>
              <a:gd name="connsiteX1030" fmla="*/ 8052550 w 11646040"/>
              <a:gd name="connsiteY1030" fmla="*/ 239373 h 459652"/>
              <a:gd name="connsiteX1031" fmla="*/ 8052550 w 11646040"/>
              <a:gd name="connsiteY1031" fmla="*/ 239446 h 459652"/>
              <a:gd name="connsiteX1032" fmla="*/ 8084202 w 11646040"/>
              <a:gd name="connsiteY1032" fmla="*/ 239409 h 459652"/>
              <a:gd name="connsiteX1033" fmla="*/ 8115852 w 11646040"/>
              <a:gd name="connsiteY1033" fmla="*/ 239409 h 459652"/>
              <a:gd name="connsiteX1034" fmla="*/ 8128773 w 11646040"/>
              <a:gd name="connsiteY1034" fmla="*/ 227583 h 459652"/>
              <a:gd name="connsiteX1035" fmla="*/ 8084526 w 11646040"/>
              <a:gd name="connsiteY1035" fmla="*/ 200463 h 459652"/>
              <a:gd name="connsiteX1036" fmla="*/ 7474052 w 11646040"/>
              <a:gd name="connsiteY1036" fmla="*/ 200463 h 459652"/>
              <a:gd name="connsiteX1037" fmla="*/ 7428970 w 11646040"/>
              <a:gd name="connsiteY1037" fmla="*/ 226744 h 459652"/>
              <a:gd name="connsiteX1038" fmla="*/ 7442076 w 11646040"/>
              <a:gd name="connsiteY1038" fmla="*/ 239373 h 459652"/>
              <a:gd name="connsiteX1039" fmla="*/ 7442076 w 11646040"/>
              <a:gd name="connsiteY1039" fmla="*/ 239446 h 459652"/>
              <a:gd name="connsiteX1040" fmla="*/ 7473728 w 11646040"/>
              <a:gd name="connsiteY1040" fmla="*/ 239409 h 459652"/>
              <a:gd name="connsiteX1041" fmla="*/ 7505378 w 11646040"/>
              <a:gd name="connsiteY1041" fmla="*/ 239409 h 459652"/>
              <a:gd name="connsiteX1042" fmla="*/ 7518298 w 11646040"/>
              <a:gd name="connsiteY1042" fmla="*/ 227583 h 459652"/>
              <a:gd name="connsiteX1043" fmla="*/ 7474052 w 11646040"/>
              <a:gd name="connsiteY1043" fmla="*/ 200463 h 459652"/>
              <a:gd name="connsiteX1044" fmla="*/ 6863580 w 11646040"/>
              <a:gd name="connsiteY1044" fmla="*/ 200463 h 459652"/>
              <a:gd name="connsiteX1045" fmla="*/ 6818496 w 11646040"/>
              <a:gd name="connsiteY1045" fmla="*/ 226744 h 459652"/>
              <a:gd name="connsiteX1046" fmla="*/ 6831602 w 11646040"/>
              <a:gd name="connsiteY1046" fmla="*/ 239373 h 459652"/>
              <a:gd name="connsiteX1047" fmla="*/ 6831602 w 11646040"/>
              <a:gd name="connsiteY1047" fmla="*/ 239446 h 459652"/>
              <a:gd name="connsiteX1048" fmla="*/ 6863252 w 11646040"/>
              <a:gd name="connsiteY1048" fmla="*/ 239409 h 459652"/>
              <a:gd name="connsiteX1049" fmla="*/ 6894905 w 11646040"/>
              <a:gd name="connsiteY1049" fmla="*/ 239409 h 459652"/>
              <a:gd name="connsiteX1050" fmla="*/ 6907825 w 11646040"/>
              <a:gd name="connsiteY1050" fmla="*/ 227583 h 459652"/>
              <a:gd name="connsiteX1051" fmla="*/ 6863580 w 11646040"/>
              <a:gd name="connsiteY1051" fmla="*/ 200463 h 459652"/>
              <a:gd name="connsiteX1052" fmla="*/ 6253104 w 11646040"/>
              <a:gd name="connsiteY1052" fmla="*/ 200463 h 459652"/>
              <a:gd name="connsiteX1053" fmla="*/ 6208020 w 11646040"/>
              <a:gd name="connsiteY1053" fmla="*/ 226744 h 459652"/>
              <a:gd name="connsiteX1054" fmla="*/ 6221128 w 11646040"/>
              <a:gd name="connsiteY1054" fmla="*/ 239373 h 459652"/>
              <a:gd name="connsiteX1055" fmla="*/ 6221128 w 11646040"/>
              <a:gd name="connsiteY1055" fmla="*/ 239446 h 459652"/>
              <a:gd name="connsiteX1056" fmla="*/ 6252781 w 11646040"/>
              <a:gd name="connsiteY1056" fmla="*/ 239409 h 459652"/>
              <a:gd name="connsiteX1057" fmla="*/ 6284431 w 11646040"/>
              <a:gd name="connsiteY1057" fmla="*/ 239409 h 459652"/>
              <a:gd name="connsiteX1058" fmla="*/ 6297350 w 11646040"/>
              <a:gd name="connsiteY1058" fmla="*/ 227583 h 459652"/>
              <a:gd name="connsiteX1059" fmla="*/ 6253104 w 11646040"/>
              <a:gd name="connsiteY1059" fmla="*/ 200463 h 459652"/>
              <a:gd name="connsiteX1060" fmla="*/ 5642631 w 11646040"/>
              <a:gd name="connsiteY1060" fmla="*/ 200463 h 459652"/>
              <a:gd name="connsiteX1061" fmla="*/ 5597546 w 11646040"/>
              <a:gd name="connsiteY1061" fmla="*/ 226744 h 459652"/>
              <a:gd name="connsiteX1062" fmla="*/ 5610654 w 11646040"/>
              <a:gd name="connsiteY1062" fmla="*/ 239373 h 459652"/>
              <a:gd name="connsiteX1063" fmla="*/ 5610654 w 11646040"/>
              <a:gd name="connsiteY1063" fmla="*/ 239446 h 459652"/>
              <a:gd name="connsiteX1064" fmla="*/ 5642303 w 11646040"/>
              <a:gd name="connsiteY1064" fmla="*/ 239409 h 459652"/>
              <a:gd name="connsiteX1065" fmla="*/ 5673955 w 11646040"/>
              <a:gd name="connsiteY1065" fmla="*/ 239409 h 459652"/>
              <a:gd name="connsiteX1066" fmla="*/ 5686875 w 11646040"/>
              <a:gd name="connsiteY1066" fmla="*/ 227583 h 459652"/>
              <a:gd name="connsiteX1067" fmla="*/ 5642631 w 11646040"/>
              <a:gd name="connsiteY1067" fmla="*/ 200463 h 459652"/>
              <a:gd name="connsiteX1068" fmla="*/ 5032155 w 11646040"/>
              <a:gd name="connsiteY1068" fmla="*/ 200463 h 459652"/>
              <a:gd name="connsiteX1069" fmla="*/ 4987072 w 11646040"/>
              <a:gd name="connsiteY1069" fmla="*/ 226744 h 459652"/>
              <a:gd name="connsiteX1070" fmla="*/ 5000177 w 11646040"/>
              <a:gd name="connsiteY1070" fmla="*/ 239373 h 459652"/>
              <a:gd name="connsiteX1071" fmla="*/ 5000177 w 11646040"/>
              <a:gd name="connsiteY1071" fmla="*/ 239446 h 459652"/>
              <a:gd name="connsiteX1072" fmla="*/ 5031828 w 11646040"/>
              <a:gd name="connsiteY1072" fmla="*/ 239409 h 459652"/>
              <a:gd name="connsiteX1073" fmla="*/ 5063481 w 11646040"/>
              <a:gd name="connsiteY1073" fmla="*/ 239409 h 459652"/>
              <a:gd name="connsiteX1074" fmla="*/ 5076400 w 11646040"/>
              <a:gd name="connsiteY1074" fmla="*/ 227583 h 459652"/>
              <a:gd name="connsiteX1075" fmla="*/ 5032155 w 11646040"/>
              <a:gd name="connsiteY1075" fmla="*/ 200463 h 459652"/>
              <a:gd name="connsiteX1076" fmla="*/ 4421681 w 11646040"/>
              <a:gd name="connsiteY1076" fmla="*/ 200463 h 459652"/>
              <a:gd name="connsiteX1077" fmla="*/ 4376598 w 11646040"/>
              <a:gd name="connsiteY1077" fmla="*/ 226744 h 459652"/>
              <a:gd name="connsiteX1078" fmla="*/ 4389705 w 11646040"/>
              <a:gd name="connsiteY1078" fmla="*/ 239373 h 459652"/>
              <a:gd name="connsiteX1079" fmla="*/ 4389705 w 11646040"/>
              <a:gd name="connsiteY1079" fmla="*/ 239446 h 459652"/>
              <a:gd name="connsiteX1080" fmla="*/ 4421356 w 11646040"/>
              <a:gd name="connsiteY1080" fmla="*/ 239409 h 459652"/>
              <a:gd name="connsiteX1081" fmla="*/ 4453005 w 11646040"/>
              <a:gd name="connsiteY1081" fmla="*/ 239409 h 459652"/>
              <a:gd name="connsiteX1082" fmla="*/ 4465927 w 11646040"/>
              <a:gd name="connsiteY1082" fmla="*/ 227583 h 459652"/>
              <a:gd name="connsiteX1083" fmla="*/ 4421681 w 11646040"/>
              <a:gd name="connsiteY1083" fmla="*/ 200463 h 459652"/>
              <a:gd name="connsiteX1084" fmla="*/ 3811205 w 11646040"/>
              <a:gd name="connsiteY1084" fmla="*/ 200463 h 459652"/>
              <a:gd name="connsiteX1085" fmla="*/ 3766123 w 11646040"/>
              <a:gd name="connsiteY1085" fmla="*/ 226744 h 459652"/>
              <a:gd name="connsiteX1086" fmla="*/ 3779229 w 11646040"/>
              <a:gd name="connsiteY1086" fmla="*/ 239373 h 459652"/>
              <a:gd name="connsiteX1087" fmla="*/ 3779229 w 11646040"/>
              <a:gd name="connsiteY1087" fmla="*/ 239446 h 459652"/>
              <a:gd name="connsiteX1088" fmla="*/ 3810880 w 11646040"/>
              <a:gd name="connsiteY1088" fmla="*/ 239409 h 459652"/>
              <a:gd name="connsiteX1089" fmla="*/ 3842531 w 11646040"/>
              <a:gd name="connsiteY1089" fmla="*/ 239409 h 459652"/>
              <a:gd name="connsiteX1090" fmla="*/ 3855451 w 11646040"/>
              <a:gd name="connsiteY1090" fmla="*/ 227583 h 459652"/>
              <a:gd name="connsiteX1091" fmla="*/ 3811205 w 11646040"/>
              <a:gd name="connsiteY1091" fmla="*/ 200463 h 459652"/>
              <a:gd name="connsiteX1092" fmla="*/ 3200731 w 11646040"/>
              <a:gd name="connsiteY1092" fmla="*/ 200463 h 459652"/>
              <a:gd name="connsiteX1093" fmla="*/ 3155648 w 11646040"/>
              <a:gd name="connsiteY1093" fmla="*/ 226744 h 459652"/>
              <a:gd name="connsiteX1094" fmla="*/ 3168755 w 11646040"/>
              <a:gd name="connsiteY1094" fmla="*/ 239373 h 459652"/>
              <a:gd name="connsiteX1095" fmla="*/ 3168755 w 11646040"/>
              <a:gd name="connsiteY1095" fmla="*/ 239446 h 459652"/>
              <a:gd name="connsiteX1096" fmla="*/ 3200406 w 11646040"/>
              <a:gd name="connsiteY1096" fmla="*/ 239409 h 459652"/>
              <a:gd name="connsiteX1097" fmla="*/ 3232057 w 11646040"/>
              <a:gd name="connsiteY1097" fmla="*/ 239409 h 459652"/>
              <a:gd name="connsiteX1098" fmla="*/ 3244976 w 11646040"/>
              <a:gd name="connsiteY1098" fmla="*/ 227583 h 459652"/>
              <a:gd name="connsiteX1099" fmla="*/ 3200731 w 11646040"/>
              <a:gd name="connsiteY1099" fmla="*/ 200463 h 459652"/>
              <a:gd name="connsiteX1100" fmla="*/ 2590257 w 11646040"/>
              <a:gd name="connsiteY1100" fmla="*/ 200463 h 459652"/>
              <a:gd name="connsiteX1101" fmla="*/ 2545175 w 11646040"/>
              <a:gd name="connsiteY1101" fmla="*/ 226744 h 459652"/>
              <a:gd name="connsiteX1102" fmla="*/ 2558280 w 11646040"/>
              <a:gd name="connsiteY1102" fmla="*/ 239373 h 459652"/>
              <a:gd name="connsiteX1103" fmla="*/ 2558280 w 11646040"/>
              <a:gd name="connsiteY1103" fmla="*/ 239446 h 459652"/>
              <a:gd name="connsiteX1104" fmla="*/ 2589931 w 11646040"/>
              <a:gd name="connsiteY1104" fmla="*/ 239409 h 459652"/>
              <a:gd name="connsiteX1105" fmla="*/ 2621582 w 11646040"/>
              <a:gd name="connsiteY1105" fmla="*/ 239409 h 459652"/>
              <a:gd name="connsiteX1106" fmla="*/ 2634502 w 11646040"/>
              <a:gd name="connsiteY1106" fmla="*/ 227583 h 459652"/>
              <a:gd name="connsiteX1107" fmla="*/ 2590257 w 11646040"/>
              <a:gd name="connsiteY1107" fmla="*/ 200463 h 459652"/>
              <a:gd name="connsiteX1108" fmla="*/ 1979780 w 11646040"/>
              <a:gd name="connsiteY1108" fmla="*/ 200463 h 459652"/>
              <a:gd name="connsiteX1109" fmla="*/ 1934698 w 11646040"/>
              <a:gd name="connsiteY1109" fmla="*/ 226744 h 459652"/>
              <a:gd name="connsiteX1110" fmla="*/ 1947804 w 11646040"/>
              <a:gd name="connsiteY1110" fmla="*/ 239373 h 459652"/>
              <a:gd name="connsiteX1111" fmla="*/ 1947804 w 11646040"/>
              <a:gd name="connsiteY1111" fmla="*/ 239446 h 459652"/>
              <a:gd name="connsiteX1112" fmla="*/ 1979455 w 11646040"/>
              <a:gd name="connsiteY1112" fmla="*/ 239409 h 459652"/>
              <a:gd name="connsiteX1113" fmla="*/ 2011104 w 11646040"/>
              <a:gd name="connsiteY1113" fmla="*/ 239409 h 459652"/>
              <a:gd name="connsiteX1114" fmla="*/ 2024027 w 11646040"/>
              <a:gd name="connsiteY1114" fmla="*/ 227583 h 459652"/>
              <a:gd name="connsiteX1115" fmla="*/ 1979780 w 11646040"/>
              <a:gd name="connsiteY1115" fmla="*/ 200463 h 459652"/>
              <a:gd name="connsiteX1116" fmla="*/ 1369305 w 11646040"/>
              <a:gd name="connsiteY1116" fmla="*/ 200463 h 459652"/>
              <a:gd name="connsiteX1117" fmla="*/ 1324222 w 11646040"/>
              <a:gd name="connsiteY1117" fmla="*/ 226744 h 459652"/>
              <a:gd name="connsiteX1118" fmla="*/ 1337329 w 11646040"/>
              <a:gd name="connsiteY1118" fmla="*/ 239373 h 459652"/>
              <a:gd name="connsiteX1119" fmla="*/ 1337329 w 11646040"/>
              <a:gd name="connsiteY1119" fmla="*/ 239446 h 459652"/>
              <a:gd name="connsiteX1120" fmla="*/ 1368980 w 11646040"/>
              <a:gd name="connsiteY1120" fmla="*/ 239409 h 459652"/>
              <a:gd name="connsiteX1121" fmla="*/ 1400631 w 11646040"/>
              <a:gd name="connsiteY1121" fmla="*/ 239409 h 459652"/>
              <a:gd name="connsiteX1122" fmla="*/ 1413551 w 11646040"/>
              <a:gd name="connsiteY1122" fmla="*/ 227583 h 459652"/>
              <a:gd name="connsiteX1123" fmla="*/ 1369305 w 11646040"/>
              <a:gd name="connsiteY1123" fmla="*/ 200463 h 459652"/>
              <a:gd name="connsiteX1124" fmla="*/ 758829 w 11646040"/>
              <a:gd name="connsiteY1124" fmla="*/ 200463 h 459652"/>
              <a:gd name="connsiteX1125" fmla="*/ 713747 w 11646040"/>
              <a:gd name="connsiteY1125" fmla="*/ 226744 h 459652"/>
              <a:gd name="connsiteX1126" fmla="*/ 726853 w 11646040"/>
              <a:gd name="connsiteY1126" fmla="*/ 239373 h 459652"/>
              <a:gd name="connsiteX1127" fmla="*/ 726853 w 11646040"/>
              <a:gd name="connsiteY1127" fmla="*/ 239446 h 459652"/>
              <a:gd name="connsiteX1128" fmla="*/ 758504 w 11646040"/>
              <a:gd name="connsiteY1128" fmla="*/ 239409 h 459652"/>
              <a:gd name="connsiteX1129" fmla="*/ 790156 w 11646040"/>
              <a:gd name="connsiteY1129" fmla="*/ 239409 h 459652"/>
              <a:gd name="connsiteX1130" fmla="*/ 803076 w 11646040"/>
              <a:gd name="connsiteY1130" fmla="*/ 227583 h 459652"/>
              <a:gd name="connsiteX1131" fmla="*/ 758829 w 11646040"/>
              <a:gd name="connsiteY1131" fmla="*/ 200463 h 459652"/>
              <a:gd name="connsiteX1132" fmla="*/ 452872 w 11646040"/>
              <a:gd name="connsiteY1132" fmla="*/ 173051 h 459652"/>
              <a:gd name="connsiteX1133" fmla="*/ 452872 w 11646040"/>
              <a:gd name="connsiteY1133" fmla="*/ 182906 h 459652"/>
              <a:gd name="connsiteX1134" fmla="*/ 431168 w 11646040"/>
              <a:gd name="connsiteY1134" fmla="*/ 183600 h 459652"/>
              <a:gd name="connsiteX1135" fmla="*/ 340578 w 11646040"/>
              <a:gd name="connsiteY1135" fmla="*/ 206057 h 459652"/>
              <a:gd name="connsiteX1136" fmla="*/ 270212 w 11646040"/>
              <a:gd name="connsiteY1136" fmla="*/ 257674 h 459652"/>
              <a:gd name="connsiteX1137" fmla="*/ 261879 w 11646040"/>
              <a:gd name="connsiteY1137" fmla="*/ 247574 h 459652"/>
              <a:gd name="connsiteX1138" fmla="*/ 267196 w 11646040"/>
              <a:gd name="connsiteY1138" fmla="*/ 244191 h 459652"/>
              <a:gd name="connsiteX1139" fmla="*/ 452872 w 11646040"/>
              <a:gd name="connsiteY1139" fmla="*/ 173051 h 459652"/>
              <a:gd name="connsiteX1140" fmla="*/ 11441467 w 11646040"/>
              <a:gd name="connsiteY1140" fmla="*/ 172868 h 459652"/>
              <a:gd name="connsiteX1141" fmla="*/ 11464960 w 11646040"/>
              <a:gd name="connsiteY1141" fmla="*/ 174509 h 459652"/>
              <a:gd name="connsiteX1142" fmla="*/ 11456774 w 11646040"/>
              <a:gd name="connsiteY1142" fmla="*/ 178952 h 459652"/>
              <a:gd name="connsiteX1143" fmla="*/ 11451226 w 11646040"/>
              <a:gd name="connsiteY1143" fmla="*/ 183529 h 459652"/>
              <a:gd name="connsiteX1144" fmla="*/ 11441467 w 11646040"/>
              <a:gd name="connsiteY1144" fmla="*/ 182724 h 459652"/>
              <a:gd name="connsiteX1145" fmla="*/ 11132853 w 11646040"/>
              <a:gd name="connsiteY1145" fmla="*/ 157812 h 459652"/>
              <a:gd name="connsiteX1146" fmla="*/ 11053013 w 11646040"/>
              <a:gd name="connsiteY1146" fmla="*/ 193272 h 459652"/>
              <a:gd name="connsiteX1147" fmla="*/ 11081317 w 11646040"/>
              <a:gd name="connsiteY1147" fmla="*/ 220320 h 459652"/>
              <a:gd name="connsiteX1148" fmla="*/ 11190955 w 11646040"/>
              <a:gd name="connsiteY1148" fmla="*/ 220575 h 459652"/>
              <a:gd name="connsiteX1149" fmla="*/ 11215496 w 11646040"/>
              <a:gd name="connsiteY1149" fmla="*/ 197032 h 459652"/>
              <a:gd name="connsiteX1150" fmla="*/ 11214753 w 11646040"/>
              <a:gd name="connsiteY1150" fmla="*/ 187104 h 459652"/>
              <a:gd name="connsiteX1151" fmla="*/ 11214753 w 11646040"/>
              <a:gd name="connsiteY1151" fmla="*/ 187177 h 459652"/>
              <a:gd name="connsiteX1152" fmla="*/ 11132853 w 11646040"/>
              <a:gd name="connsiteY1152" fmla="*/ 157812 h 459652"/>
              <a:gd name="connsiteX1153" fmla="*/ 10522378 w 11646040"/>
              <a:gd name="connsiteY1153" fmla="*/ 157812 h 459652"/>
              <a:gd name="connsiteX1154" fmla="*/ 10442536 w 11646040"/>
              <a:gd name="connsiteY1154" fmla="*/ 193272 h 459652"/>
              <a:gd name="connsiteX1155" fmla="*/ 10470842 w 11646040"/>
              <a:gd name="connsiteY1155" fmla="*/ 220320 h 459652"/>
              <a:gd name="connsiteX1156" fmla="*/ 10580480 w 11646040"/>
              <a:gd name="connsiteY1156" fmla="*/ 220575 h 459652"/>
              <a:gd name="connsiteX1157" fmla="*/ 10605020 w 11646040"/>
              <a:gd name="connsiteY1157" fmla="*/ 197032 h 459652"/>
              <a:gd name="connsiteX1158" fmla="*/ 10604277 w 11646040"/>
              <a:gd name="connsiteY1158" fmla="*/ 187104 h 459652"/>
              <a:gd name="connsiteX1159" fmla="*/ 10604277 w 11646040"/>
              <a:gd name="connsiteY1159" fmla="*/ 187177 h 459652"/>
              <a:gd name="connsiteX1160" fmla="*/ 10522378 w 11646040"/>
              <a:gd name="connsiteY1160" fmla="*/ 157812 h 459652"/>
              <a:gd name="connsiteX1161" fmla="*/ 9911903 w 11646040"/>
              <a:gd name="connsiteY1161" fmla="*/ 157812 h 459652"/>
              <a:gd name="connsiteX1162" fmla="*/ 9832061 w 11646040"/>
              <a:gd name="connsiteY1162" fmla="*/ 193272 h 459652"/>
              <a:gd name="connsiteX1163" fmla="*/ 9860366 w 11646040"/>
              <a:gd name="connsiteY1163" fmla="*/ 220320 h 459652"/>
              <a:gd name="connsiteX1164" fmla="*/ 9970005 w 11646040"/>
              <a:gd name="connsiteY1164" fmla="*/ 220575 h 459652"/>
              <a:gd name="connsiteX1165" fmla="*/ 9994545 w 11646040"/>
              <a:gd name="connsiteY1165" fmla="*/ 197032 h 459652"/>
              <a:gd name="connsiteX1166" fmla="*/ 9993801 w 11646040"/>
              <a:gd name="connsiteY1166" fmla="*/ 187104 h 459652"/>
              <a:gd name="connsiteX1167" fmla="*/ 9993801 w 11646040"/>
              <a:gd name="connsiteY1167" fmla="*/ 187177 h 459652"/>
              <a:gd name="connsiteX1168" fmla="*/ 9911903 w 11646040"/>
              <a:gd name="connsiteY1168" fmla="*/ 157812 h 459652"/>
              <a:gd name="connsiteX1169" fmla="*/ 9301428 w 11646040"/>
              <a:gd name="connsiteY1169" fmla="*/ 157812 h 459652"/>
              <a:gd name="connsiteX1170" fmla="*/ 9221586 w 11646040"/>
              <a:gd name="connsiteY1170" fmla="*/ 193272 h 459652"/>
              <a:gd name="connsiteX1171" fmla="*/ 9249891 w 11646040"/>
              <a:gd name="connsiteY1171" fmla="*/ 220320 h 459652"/>
              <a:gd name="connsiteX1172" fmla="*/ 9359530 w 11646040"/>
              <a:gd name="connsiteY1172" fmla="*/ 220575 h 459652"/>
              <a:gd name="connsiteX1173" fmla="*/ 9384070 w 11646040"/>
              <a:gd name="connsiteY1173" fmla="*/ 197032 h 459652"/>
              <a:gd name="connsiteX1174" fmla="*/ 9383326 w 11646040"/>
              <a:gd name="connsiteY1174" fmla="*/ 187104 h 459652"/>
              <a:gd name="connsiteX1175" fmla="*/ 9383326 w 11646040"/>
              <a:gd name="connsiteY1175" fmla="*/ 187177 h 459652"/>
              <a:gd name="connsiteX1176" fmla="*/ 9301428 w 11646040"/>
              <a:gd name="connsiteY1176" fmla="*/ 157812 h 459652"/>
              <a:gd name="connsiteX1177" fmla="*/ 8690953 w 11646040"/>
              <a:gd name="connsiteY1177" fmla="*/ 157812 h 459652"/>
              <a:gd name="connsiteX1178" fmla="*/ 8611111 w 11646040"/>
              <a:gd name="connsiteY1178" fmla="*/ 193272 h 459652"/>
              <a:gd name="connsiteX1179" fmla="*/ 8639416 w 11646040"/>
              <a:gd name="connsiteY1179" fmla="*/ 220320 h 459652"/>
              <a:gd name="connsiteX1180" fmla="*/ 8749054 w 11646040"/>
              <a:gd name="connsiteY1180" fmla="*/ 220575 h 459652"/>
              <a:gd name="connsiteX1181" fmla="*/ 8773595 w 11646040"/>
              <a:gd name="connsiteY1181" fmla="*/ 197032 h 459652"/>
              <a:gd name="connsiteX1182" fmla="*/ 8772850 w 11646040"/>
              <a:gd name="connsiteY1182" fmla="*/ 187104 h 459652"/>
              <a:gd name="connsiteX1183" fmla="*/ 8772850 w 11646040"/>
              <a:gd name="connsiteY1183" fmla="*/ 187177 h 459652"/>
              <a:gd name="connsiteX1184" fmla="*/ 8690953 w 11646040"/>
              <a:gd name="connsiteY1184" fmla="*/ 157812 h 459652"/>
              <a:gd name="connsiteX1185" fmla="*/ 8080478 w 11646040"/>
              <a:gd name="connsiteY1185" fmla="*/ 157812 h 459652"/>
              <a:gd name="connsiteX1186" fmla="*/ 8000636 w 11646040"/>
              <a:gd name="connsiteY1186" fmla="*/ 193272 h 459652"/>
              <a:gd name="connsiteX1187" fmla="*/ 8028940 w 11646040"/>
              <a:gd name="connsiteY1187" fmla="*/ 220320 h 459652"/>
              <a:gd name="connsiteX1188" fmla="*/ 8138579 w 11646040"/>
              <a:gd name="connsiteY1188" fmla="*/ 220575 h 459652"/>
              <a:gd name="connsiteX1189" fmla="*/ 8163120 w 11646040"/>
              <a:gd name="connsiteY1189" fmla="*/ 197032 h 459652"/>
              <a:gd name="connsiteX1190" fmla="*/ 8162375 w 11646040"/>
              <a:gd name="connsiteY1190" fmla="*/ 187104 h 459652"/>
              <a:gd name="connsiteX1191" fmla="*/ 8162375 w 11646040"/>
              <a:gd name="connsiteY1191" fmla="*/ 187177 h 459652"/>
              <a:gd name="connsiteX1192" fmla="*/ 8080478 w 11646040"/>
              <a:gd name="connsiteY1192" fmla="*/ 157812 h 459652"/>
              <a:gd name="connsiteX1193" fmla="*/ 7470004 w 11646040"/>
              <a:gd name="connsiteY1193" fmla="*/ 157812 h 459652"/>
              <a:gd name="connsiteX1194" fmla="*/ 7390162 w 11646040"/>
              <a:gd name="connsiteY1194" fmla="*/ 193272 h 459652"/>
              <a:gd name="connsiteX1195" fmla="*/ 7418466 w 11646040"/>
              <a:gd name="connsiteY1195" fmla="*/ 220320 h 459652"/>
              <a:gd name="connsiteX1196" fmla="*/ 7528106 w 11646040"/>
              <a:gd name="connsiteY1196" fmla="*/ 220575 h 459652"/>
              <a:gd name="connsiteX1197" fmla="*/ 7552646 w 11646040"/>
              <a:gd name="connsiteY1197" fmla="*/ 197032 h 459652"/>
              <a:gd name="connsiteX1198" fmla="*/ 7551900 w 11646040"/>
              <a:gd name="connsiteY1198" fmla="*/ 187104 h 459652"/>
              <a:gd name="connsiteX1199" fmla="*/ 7551900 w 11646040"/>
              <a:gd name="connsiteY1199" fmla="*/ 187177 h 459652"/>
              <a:gd name="connsiteX1200" fmla="*/ 7470004 w 11646040"/>
              <a:gd name="connsiteY1200" fmla="*/ 157812 h 459652"/>
              <a:gd name="connsiteX1201" fmla="*/ 6859530 w 11646040"/>
              <a:gd name="connsiteY1201" fmla="*/ 157812 h 459652"/>
              <a:gd name="connsiteX1202" fmla="*/ 6779689 w 11646040"/>
              <a:gd name="connsiteY1202" fmla="*/ 193272 h 459652"/>
              <a:gd name="connsiteX1203" fmla="*/ 6807992 w 11646040"/>
              <a:gd name="connsiteY1203" fmla="*/ 220320 h 459652"/>
              <a:gd name="connsiteX1204" fmla="*/ 6917632 w 11646040"/>
              <a:gd name="connsiteY1204" fmla="*/ 220575 h 459652"/>
              <a:gd name="connsiteX1205" fmla="*/ 6942170 w 11646040"/>
              <a:gd name="connsiteY1205" fmla="*/ 197032 h 459652"/>
              <a:gd name="connsiteX1206" fmla="*/ 6941428 w 11646040"/>
              <a:gd name="connsiteY1206" fmla="*/ 187104 h 459652"/>
              <a:gd name="connsiteX1207" fmla="*/ 6941428 w 11646040"/>
              <a:gd name="connsiteY1207" fmla="*/ 187177 h 459652"/>
              <a:gd name="connsiteX1208" fmla="*/ 6859530 w 11646040"/>
              <a:gd name="connsiteY1208" fmla="*/ 157812 h 459652"/>
              <a:gd name="connsiteX1209" fmla="*/ 6249056 w 11646040"/>
              <a:gd name="connsiteY1209" fmla="*/ 157812 h 459652"/>
              <a:gd name="connsiteX1210" fmla="*/ 6169211 w 11646040"/>
              <a:gd name="connsiteY1210" fmla="*/ 193272 h 459652"/>
              <a:gd name="connsiteX1211" fmla="*/ 6197520 w 11646040"/>
              <a:gd name="connsiteY1211" fmla="*/ 220320 h 459652"/>
              <a:gd name="connsiteX1212" fmla="*/ 6307160 w 11646040"/>
              <a:gd name="connsiteY1212" fmla="*/ 220575 h 459652"/>
              <a:gd name="connsiteX1213" fmla="*/ 6331696 w 11646040"/>
              <a:gd name="connsiteY1213" fmla="*/ 197032 h 459652"/>
              <a:gd name="connsiteX1214" fmla="*/ 6330952 w 11646040"/>
              <a:gd name="connsiteY1214" fmla="*/ 187104 h 459652"/>
              <a:gd name="connsiteX1215" fmla="*/ 6330952 w 11646040"/>
              <a:gd name="connsiteY1215" fmla="*/ 187177 h 459652"/>
              <a:gd name="connsiteX1216" fmla="*/ 6249056 w 11646040"/>
              <a:gd name="connsiteY1216" fmla="*/ 157812 h 459652"/>
              <a:gd name="connsiteX1217" fmla="*/ 5638580 w 11646040"/>
              <a:gd name="connsiteY1217" fmla="*/ 157812 h 459652"/>
              <a:gd name="connsiteX1218" fmla="*/ 5558736 w 11646040"/>
              <a:gd name="connsiteY1218" fmla="*/ 193272 h 459652"/>
              <a:gd name="connsiteX1219" fmla="*/ 5587043 w 11646040"/>
              <a:gd name="connsiteY1219" fmla="*/ 220320 h 459652"/>
              <a:gd name="connsiteX1220" fmla="*/ 5696683 w 11646040"/>
              <a:gd name="connsiteY1220" fmla="*/ 220575 h 459652"/>
              <a:gd name="connsiteX1221" fmla="*/ 5721221 w 11646040"/>
              <a:gd name="connsiteY1221" fmla="*/ 197032 h 459652"/>
              <a:gd name="connsiteX1222" fmla="*/ 5720477 w 11646040"/>
              <a:gd name="connsiteY1222" fmla="*/ 187104 h 459652"/>
              <a:gd name="connsiteX1223" fmla="*/ 5720477 w 11646040"/>
              <a:gd name="connsiteY1223" fmla="*/ 187177 h 459652"/>
              <a:gd name="connsiteX1224" fmla="*/ 5638580 w 11646040"/>
              <a:gd name="connsiteY1224" fmla="*/ 157812 h 459652"/>
              <a:gd name="connsiteX1225" fmla="*/ 5028107 w 11646040"/>
              <a:gd name="connsiteY1225" fmla="*/ 157812 h 459652"/>
              <a:gd name="connsiteX1226" fmla="*/ 4948262 w 11646040"/>
              <a:gd name="connsiteY1226" fmla="*/ 193272 h 459652"/>
              <a:gd name="connsiteX1227" fmla="*/ 4976567 w 11646040"/>
              <a:gd name="connsiteY1227" fmla="*/ 220320 h 459652"/>
              <a:gd name="connsiteX1228" fmla="*/ 5086206 w 11646040"/>
              <a:gd name="connsiteY1228" fmla="*/ 220575 h 459652"/>
              <a:gd name="connsiteX1229" fmla="*/ 5110748 w 11646040"/>
              <a:gd name="connsiteY1229" fmla="*/ 197032 h 459652"/>
              <a:gd name="connsiteX1230" fmla="*/ 5110004 w 11646040"/>
              <a:gd name="connsiteY1230" fmla="*/ 187104 h 459652"/>
              <a:gd name="connsiteX1231" fmla="*/ 5110004 w 11646040"/>
              <a:gd name="connsiteY1231" fmla="*/ 187177 h 459652"/>
              <a:gd name="connsiteX1232" fmla="*/ 5028107 w 11646040"/>
              <a:gd name="connsiteY1232" fmla="*/ 157812 h 459652"/>
              <a:gd name="connsiteX1233" fmla="*/ 4417631 w 11646040"/>
              <a:gd name="connsiteY1233" fmla="*/ 157812 h 459652"/>
              <a:gd name="connsiteX1234" fmla="*/ 4337789 w 11646040"/>
              <a:gd name="connsiteY1234" fmla="*/ 193272 h 459652"/>
              <a:gd name="connsiteX1235" fmla="*/ 4366093 w 11646040"/>
              <a:gd name="connsiteY1235" fmla="*/ 220320 h 459652"/>
              <a:gd name="connsiteX1236" fmla="*/ 4475733 w 11646040"/>
              <a:gd name="connsiteY1236" fmla="*/ 220575 h 459652"/>
              <a:gd name="connsiteX1237" fmla="*/ 4500272 w 11646040"/>
              <a:gd name="connsiteY1237" fmla="*/ 197032 h 459652"/>
              <a:gd name="connsiteX1238" fmla="*/ 4499529 w 11646040"/>
              <a:gd name="connsiteY1238" fmla="*/ 187104 h 459652"/>
              <a:gd name="connsiteX1239" fmla="*/ 4499529 w 11646040"/>
              <a:gd name="connsiteY1239" fmla="*/ 187177 h 459652"/>
              <a:gd name="connsiteX1240" fmla="*/ 4417631 w 11646040"/>
              <a:gd name="connsiteY1240" fmla="*/ 157812 h 459652"/>
              <a:gd name="connsiteX1241" fmla="*/ 3807157 w 11646040"/>
              <a:gd name="connsiteY1241" fmla="*/ 157812 h 459652"/>
              <a:gd name="connsiteX1242" fmla="*/ 3727314 w 11646040"/>
              <a:gd name="connsiteY1242" fmla="*/ 193272 h 459652"/>
              <a:gd name="connsiteX1243" fmla="*/ 3755619 w 11646040"/>
              <a:gd name="connsiteY1243" fmla="*/ 220320 h 459652"/>
              <a:gd name="connsiteX1244" fmla="*/ 3865259 w 11646040"/>
              <a:gd name="connsiteY1244" fmla="*/ 220575 h 459652"/>
              <a:gd name="connsiteX1245" fmla="*/ 3889798 w 11646040"/>
              <a:gd name="connsiteY1245" fmla="*/ 197032 h 459652"/>
              <a:gd name="connsiteX1246" fmla="*/ 3889054 w 11646040"/>
              <a:gd name="connsiteY1246" fmla="*/ 187104 h 459652"/>
              <a:gd name="connsiteX1247" fmla="*/ 3889054 w 11646040"/>
              <a:gd name="connsiteY1247" fmla="*/ 187177 h 459652"/>
              <a:gd name="connsiteX1248" fmla="*/ 3807157 w 11646040"/>
              <a:gd name="connsiteY1248" fmla="*/ 157812 h 459652"/>
              <a:gd name="connsiteX1249" fmla="*/ 3196681 w 11646040"/>
              <a:gd name="connsiteY1249" fmla="*/ 157812 h 459652"/>
              <a:gd name="connsiteX1250" fmla="*/ 3116839 w 11646040"/>
              <a:gd name="connsiteY1250" fmla="*/ 193272 h 459652"/>
              <a:gd name="connsiteX1251" fmla="*/ 3145145 w 11646040"/>
              <a:gd name="connsiteY1251" fmla="*/ 220320 h 459652"/>
              <a:gd name="connsiteX1252" fmla="*/ 3254783 w 11646040"/>
              <a:gd name="connsiteY1252" fmla="*/ 220575 h 459652"/>
              <a:gd name="connsiteX1253" fmla="*/ 3279324 w 11646040"/>
              <a:gd name="connsiteY1253" fmla="*/ 197032 h 459652"/>
              <a:gd name="connsiteX1254" fmla="*/ 3278580 w 11646040"/>
              <a:gd name="connsiteY1254" fmla="*/ 187104 h 459652"/>
              <a:gd name="connsiteX1255" fmla="*/ 3278580 w 11646040"/>
              <a:gd name="connsiteY1255" fmla="*/ 187177 h 459652"/>
              <a:gd name="connsiteX1256" fmla="*/ 3196681 w 11646040"/>
              <a:gd name="connsiteY1256" fmla="*/ 157812 h 459652"/>
              <a:gd name="connsiteX1257" fmla="*/ 2586207 w 11646040"/>
              <a:gd name="connsiteY1257" fmla="*/ 157812 h 459652"/>
              <a:gd name="connsiteX1258" fmla="*/ 2506364 w 11646040"/>
              <a:gd name="connsiteY1258" fmla="*/ 193272 h 459652"/>
              <a:gd name="connsiteX1259" fmla="*/ 2534670 w 11646040"/>
              <a:gd name="connsiteY1259" fmla="*/ 220320 h 459652"/>
              <a:gd name="connsiteX1260" fmla="*/ 2644309 w 11646040"/>
              <a:gd name="connsiteY1260" fmla="*/ 220575 h 459652"/>
              <a:gd name="connsiteX1261" fmla="*/ 2668850 w 11646040"/>
              <a:gd name="connsiteY1261" fmla="*/ 197032 h 459652"/>
              <a:gd name="connsiteX1262" fmla="*/ 2668106 w 11646040"/>
              <a:gd name="connsiteY1262" fmla="*/ 187104 h 459652"/>
              <a:gd name="connsiteX1263" fmla="*/ 2668106 w 11646040"/>
              <a:gd name="connsiteY1263" fmla="*/ 187177 h 459652"/>
              <a:gd name="connsiteX1264" fmla="*/ 2586207 w 11646040"/>
              <a:gd name="connsiteY1264" fmla="*/ 157812 h 459652"/>
              <a:gd name="connsiteX1265" fmla="*/ 1975730 w 11646040"/>
              <a:gd name="connsiteY1265" fmla="*/ 157812 h 459652"/>
              <a:gd name="connsiteX1266" fmla="*/ 1895889 w 11646040"/>
              <a:gd name="connsiteY1266" fmla="*/ 193272 h 459652"/>
              <a:gd name="connsiteX1267" fmla="*/ 1924193 w 11646040"/>
              <a:gd name="connsiteY1267" fmla="*/ 220320 h 459652"/>
              <a:gd name="connsiteX1268" fmla="*/ 2033832 w 11646040"/>
              <a:gd name="connsiteY1268" fmla="*/ 220575 h 459652"/>
              <a:gd name="connsiteX1269" fmla="*/ 2058373 w 11646040"/>
              <a:gd name="connsiteY1269" fmla="*/ 197032 h 459652"/>
              <a:gd name="connsiteX1270" fmla="*/ 2057629 w 11646040"/>
              <a:gd name="connsiteY1270" fmla="*/ 187104 h 459652"/>
              <a:gd name="connsiteX1271" fmla="*/ 2057629 w 11646040"/>
              <a:gd name="connsiteY1271" fmla="*/ 187177 h 459652"/>
              <a:gd name="connsiteX1272" fmla="*/ 1975730 w 11646040"/>
              <a:gd name="connsiteY1272" fmla="*/ 157812 h 459652"/>
              <a:gd name="connsiteX1273" fmla="*/ 1365255 w 11646040"/>
              <a:gd name="connsiteY1273" fmla="*/ 157812 h 459652"/>
              <a:gd name="connsiteX1274" fmla="*/ 1285413 w 11646040"/>
              <a:gd name="connsiteY1274" fmla="*/ 193272 h 459652"/>
              <a:gd name="connsiteX1275" fmla="*/ 1313719 w 11646040"/>
              <a:gd name="connsiteY1275" fmla="*/ 220320 h 459652"/>
              <a:gd name="connsiteX1276" fmla="*/ 1423357 w 11646040"/>
              <a:gd name="connsiteY1276" fmla="*/ 220575 h 459652"/>
              <a:gd name="connsiteX1277" fmla="*/ 1447898 w 11646040"/>
              <a:gd name="connsiteY1277" fmla="*/ 197032 h 459652"/>
              <a:gd name="connsiteX1278" fmla="*/ 1447153 w 11646040"/>
              <a:gd name="connsiteY1278" fmla="*/ 187104 h 459652"/>
              <a:gd name="connsiteX1279" fmla="*/ 1447153 w 11646040"/>
              <a:gd name="connsiteY1279" fmla="*/ 187177 h 459652"/>
              <a:gd name="connsiteX1280" fmla="*/ 1365255 w 11646040"/>
              <a:gd name="connsiteY1280" fmla="*/ 157812 h 459652"/>
              <a:gd name="connsiteX1281" fmla="*/ 754780 w 11646040"/>
              <a:gd name="connsiteY1281" fmla="*/ 157812 h 459652"/>
              <a:gd name="connsiteX1282" fmla="*/ 674940 w 11646040"/>
              <a:gd name="connsiteY1282" fmla="*/ 193272 h 459652"/>
              <a:gd name="connsiteX1283" fmla="*/ 703244 w 11646040"/>
              <a:gd name="connsiteY1283" fmla="*/ 220320 h 459652"/>
              <a:gd name="connsiteX1284" fmla="*/ 812882 w 11646040"/>
              <a:gd name="connsiteY1284" fmla="*/ 220575 h 459652"/>
              <a:gd name="connsiteX1285" fmla="*/ 837422 w 11646040"/>
              <a:gd name="connsiteY1285" fmla="*/ 197032 h 459652"/>
              <a:gd name="connsiteX1286" fmla="*/ 836679 w 11646040"/>
              <a:gd name="connsiteY1286" fmla="*/ 187104 h 459652"/>
              <a:gd name="connsiteX1287" fmla="*/ 836679 w 11646040"/>
              <a:gd name="connsiteY1287" fmla="*/ 187177 h 459652"/>
              <a:gd name="connsiteX1288" fmla="*/ 754780 w 11646040"/>
              <a:gd name="connsiteY1288" fmla="*/ 157812 h 459652"/>
              <a:gd name="connsiteX1289" fmla="*/ 11151305 w 11646040"/>
              <a:gd name="connsiteY1289" fmla="*/ 111489 h 459652"/>
              <a:gd name="connsiteX1290" fmla="*/ 11111680 w 11646040"/>
              <a:gd name="connsiteY1290" fmla="*/ 112337 h 459652"/>
              <a:gd name="connsiteX1291" fmla="*/ 11060821 w 11646040"/>
              <a:gd name="connsiteY1291" fmla="*/ 125746 h 459652"/>
              <a:gd name="connsiteX1292" fmla="*/ 11007929 w 11646040"/>
              <a:gd name="connsiteY1292" fmla="*/ 162247 h 459652"/>
              <a:gd name="connsiteX1293" fmla="*/ 11044460 w 11646040"/>
              <a:gd name="connsiteY1293" fmla="*/ 185899 h 459652"/>
              <a:gd name="connsiteX1294" fmla="*/ 11228742 w 11646040"/>
              <a:gd name="connsiteY1294" fmla="*/ 185717 h 459652"/>
              <a:gd name="connsiteX1295" fmla="*/ 11254212 w 11646040"/>
              <a:gd name="connsiteY1295" fmla="*/ 169510 h 459652"/>
              <a:gd name="connsiteX1296" fmla="*/ 11256442 w 11646040"/>
              <a:gd name="connsiteY1296" fmla="*/ 152939 h 459652"/>
              <a:gd name="connsiteX1297" fmla="*/ 11151305 w 11646040"/>
              <a:gd name="connsiteY1297" fmla="*/ 111489 h 459652"/>
              <a:gd name="connsiteX1298" fmla="*/ 10540830 w 11646040"/>
              <a:gd name="connsiteY1298" fmla="*/ 111489 h 459652"/>
              <a:gd name="connsiteX1299" fmla="*/ 10501204 w 11646040"/>
              <a:gd name="connsiteY1299" fmla="*/ 112337 h 459652"/>
              <a:gd name="connsiteX1300" fmla="*/ 10450344 w 11646040"/>
              <a:gd name="connsiteY1300" fmla="*/ 125746 h 459652"/>
              <a:gd name="connsiteX1301" fmla="*/ 10397454 w 11646040"/>
              <a:gd name="connsiteY1301" fmla="*/ 162247 h 459652"/>
              <a:gd name="connsiteX1302" fmla="*/ 10433985 w 11646040"/>
              <a:gd name="connsiteY1302" fmla="*/ 185899 h 459652"/>
              <a:gd name="connsiteX1303" fmla="*/ 10618267 w 11646040"/>
              <a:gd name="connsiteY1303" fmla="*/ 185717 h 459652"/>
              <a:gd name="connsiteX1304" fmla="*/ 10643736 w 11646040"/>
              <a:gd name="connsiteY1304" fmla="*/ 169510 h 459652"/>
              <a:gd name="connsiteX1305" fmla="*/ 10645967 w 11646040"/>
              <a:gd name="connsiteY1305" fmla="*/ 152939 h 459652"/>
              <a:gd name="connsiteX1306" fmla="*/ 10540830 w 11646040"/>
              <a:gd name="connsiteY1306" fmla="*/ 111489 h 459652"/>
              <a:gd name="connsiteX1307" fmla="*/ 9930355 w 11646040"/>
              <a:gd name="connsiteY1307" fmla="*/ 111489 h 459652"/>
              <a:gd name="connsiteX1308" fmla="*/ 9890729 w 11646040"/>
              <a:gd name="connsiteY1308" fmla="*/ 112337 h 459652"/>
              <a:gd name="connsiteX1309" fmla="*/ 9839869 w 11646040"/>
              <a:gd name="connsiteY1309" fmla="*/ 125746 h 459652"/>
              <a:gd name="connsiteX1310" fmla="*/ 9786979 w 11646040"/>
              <a:gd name="connsiteY1310" fmla="*/ 162247 h 459652"/>
              <a:gd name="connsiteX1311" fmla="*/ 9823510 w 11646040"/>
              <a:gd name="connsiteY1311" fmla="*/ 185899 h 459652"/>
              <a:gd name="connsiteX1312" fmla="*/ 10007790 w 11646040"/>
              <a:gd name="connsiteY1312" fmla="*/ 185717 h 459652"/>
              <a:gd name="connsiteX1313" fmla="*/ 10033260 w 11646040"/>
              <a:gd name="connsiteY1313" fmla="*/ 169510 h 459652"/>
              <a:gd name="connsiteX1314" fmla="*/ 10035492 w 11646040"/>
              <a:gd name="connsiteY1314" fmla="*/ 152939 h 459652"/>
              <a:gd name="connsiteX1315" fmla="*/ 9930355 w 11646040"/>
              <a:gd name="connsiteY1315" fmla="*/ 111489 h 459652"/>
              <a:gd name="connsiteX1316" fmla="*/ 9319880 w 11646040"/>
              <a:gd name="connsiteY1316" fmla="*/ 111489 h 459652"/>
              <a:gd name="connsiteX1317" fmla="*/ 9280254 w 11646040"/>
              <a:gd name="connsiteY1317" fmla="*/ 112337 h 459652"/>
              <a:gd name="connsiteX1318" fmla="*/ 9229394 w 11646040"/>
              <a:gd name="connsiteY1318" fmla="*/ 125746 h 459652"/>
              <a:gd name="connsiteX1319" fmla="*/ 9176503 w 11646040"/>
              <a:gd name="connsiteY1319" fmla="*/ 162247 h 459652"/>
              <a:gd name="connsiteX1320" fmla="*/ 9213035 w 11646040"/>
              <a:gd name="connsiteY1320" fmla="*/ 185899 h 459652"/>
              <a:gd name="connsiteX1321" fmla="*/ 9397315 w 11646040"/>
              <a:gd name="connsiteY1321" fmla="*/ 185717 h 459652"/>
              <a:gd name="connsiteX1322" fmla="*/ 9422785 w 11646040"/>
              <a:gd name="connsiteY1322" fmla="*/ 169510 h 459652"/>
              <a:gd name="connsiteX1323" fmla="*/ 9425016 w 11646040"/>
              <a:gd name="connsiteY1323" fmla="*/ 152939 h 459652"/>
              <a:gd name="connsiteX1324" fmla="*/ 9319880 w 11646040"/>
              <a:gd name="connsiteY1324" fmla="*/ 111489 h 459652"/>
              <a:gd name="connsiteX1325" fmla="*/ 8709404 w 11646040"/>
              <a:gd name="connsiteY1325" fmla="*/ 111489 h 459652"/>
              <a:gd name="connsiteX1326" fmla="*/ 8669778 w 11646040"/>
              <a:gd name="connsiteY1326" fmla="*/ 112337 h 459652"/>
              <a:gd name="connsiteX1327" fmla="*/ 8618918 w 11646040"/>
              <a:gd name="connsiteY1327" fmla="*/ 125746 h 459652"/>
              <a:gd name="connsiteX1328" fmla="*/ 8566028 w 11646040"/>
              <a:gd name="connsiteY1328" fmla="*/ 162247 h 459652"/>
              <a:gd name="connsiteX1329" fmla="*/ 8602560 w 11646040"/>
              <a:gd name="connsiteY1329" fmla="*/ 185899 h 459652"/>
              <a:gd name="connsiteX1330" fmla="*/ 8786840 w 11646040"/>
              <a:gd name="connsiteY1330" fmla="*/ 185717 h 459652"/>
              <a:gd name="connsiteX1331" fmla="*/ 8812309 w 11646040"/>
              <a:gd name="connsiteY1331" fmla="*/ 169510 h 459652"/>
              <a:gd name="connsiteX1332" fmla="*/ 8814541 w 11646040"/>
              <a:gd name="connsiteY1332" fmla="*/ 152939 h 459652"/>
              <a:gd name="connsiteX1333" fmla="*/ 8709404 w 11646040"/>
              <a:gd name="connsiteY1333" fmla="*/ 111489 h 459652"/>
              <a:gd name="connsiteX1334" fmla="*/ 8098929 w 11646040"/>
              <a:gd name="connsiteY1334" fmla="*/ 111489 h 459652"/>
              <a:gd name="connsiteX1335" fmla="*/ 8059303 w 11646040"/>
              <a:gd name="connsiteY1335" fmla="*/ 112337 h 459652"/>
              <a:gd name="connsiteX1336" fmla="*/ 8008444 w 11646040"/>
              <a:gd name="connsiteY1336" fmla="*/ 125746 h 459652"/>
              <a:gd name="connsiteX1337" fmla="*/ 7955553 w 11646040"/>
              <a:gd name="connsiteY1337" fmla="*/ 162247 h 459652"/>
              <a:gd name="connsiteX1338" fmla="*/ 7992084 w 11646040"/>
              <a:gd name="connsiteY1338" fmla="*/ 185899 h 459652"/>
              <a:gd name="connsiteX1339" fmla="*/ 8176364 w 11646040"/>
              <a:gd name="connsiteY1339" fmla="*/ 185717 h 459652"/>
              <a:gd name="connsiteX1340" fmla="*/ 8201834 w 11646040"/>
              <a:gd name="connsiteY1340" fmla="*/ 169510 h 459652"/>
              <a:gd name="connsiteX1341" fmla="*/ 8204066 w 11646040"/>
              <a:gd name="connsiteY1341" fmla="*/ 152939 h 459652"/>
              <a:gd name="connsiteX1342" fmla="*/ 8098929 w 11646040"/>
              <a:gd name="connsiteY1342" fmla="*/ 111489 h 459652"/>
              <a:gd name="connsiteX1343" fmla="*/ 7488454 w 11646040"/>
              <a:gd name="connsiteY1343" fmla="*/ 111489 h 459652"/>
              <a:gd name="connsiteX1344" fmla="*/ 7448829 w 11646040"/>
              <a:gd name="connsiteY1344" fmla="*/ 112337 h 459652"/>
              <a:gd name="connsiteX1345" fmla="*/ 7397968 w 11646040"/>
              <a:gd name="connsiteY1345" fmla="*/ 125746 h 459652"/>
              <a:gd name="connsiteX1346" fmla="*/ 7345078 w 11646040"/>
              <a:gd name="connsiteY1346" fmla="*/ 162247 h 459652"/>
              <a:gd name="connsiteX1347" fmla="*/ 7381610 w 11646040"/>
              <a:gd name="connsiteY1347" fmla="*/ 185899 h 459652"/>
              <a:gd name="connsiteX1348" fmla="*/ 7565891 w 11646040"/>
              <a:gd name="connsiteY1348" fmla="*/ 185717 h 459652"/>
              <a:gd name="connsiteX1349" fmla="*/ 7591359 w 11646040"/>
              <a:gd name="connsiteY1349" fmla="*/ 169510 h 459652"/>
              <a:gd name="connsiteX1350" fmla="*/ 7593593 w 11646040"/>
              <a:gd name="connsiteY1350" fmla="*/ 152939 h 459652"/>
              <a:gd name="connsiteX1351" fmla="*/ 7488454 w 11646040"/>
              <a:gd name="connsiteY1351" fmla="*/ 111489 h 459652"/>
              <a:gd name="connsiteX1352" fmla="*/ 6877980 w 11646040"/>
              <a:gd name="connsiteY1352" fmla="*/ 111489 h 459652"/>
              <a:gd name="connsiteX1353" fmla="*/ 6838356 w 11646040"/>
              <a:gd name="connsiteY1353" fmla="*/ 112337 h 459652"/>
              <a:gd name="connsiteX1354" fmla="*/ 6787496 w 11646040"/>
              <a:gd name="connsiteY1354" fmla="*/ 125746 h 459652"/>
              <a:gd name="connsiteX1355" fmla="*/ 6734605 w 11646040"/>
              <a:gd name="connsiteY1355" fmla="*/ 162247 h 459652"/>
              <a:gd name="connsiteX1356" fmla="*/ 6771138 w 11646040"/>
              <a:gd name="connsiteY1356" fmla="*/ 185899 h 459652"/>
              <a:gd name="connsiteX1357" fmla="*/ 6955417 w 11646040"/>
              <a:gd name="connsiteY1357" fmla="*/ 185717 h 459652"/>
              <a:gd name="connsiteX1358" fmla="*/ 6980886 w 11646040"/>
              <a:gd name="connsiteY1358" fmla="*/ 169510 h 459652"/>
              <a:gd name="connsiteX1359" fmla="*/ 6983117 w 11646040"/>
              <a:gd name="connsiteY1359" fmla="*/ 152939 h 459652"/>
              <a:gd name="connsiteX1360" fmla="*/ 6877980 w 11646040"/>
              <a:gd name="connsiteY1360" fmla="*/ 111489 h 459652"/>
              <a:gd name="connsiteX1361" fmla="*/ 6267504 w 11646040"/>
              <a:gd name="connsiteY1361" fmla="*/ 111489 h 459652"/>
              <a:gd name="connsiteX1362" fmla="*/ 6227884 w 11646040"/>
              <a:gd name="connsiteY1362" fmla="*/ 112337 h 459652"/>
              <a:gd name="connsiteX1363" fmla="*/ 6177019 w 11646040"/>
              <a:gd name="connsiteY1363" fmla="*/ 125746 h 459652"/>
              <a:gd name="connsiteX1364" fmla="*/ 6124128 w 11646040"/>
              <a:gd name="connsiteY1364" fmla="*/ 162247 h 459652"/>
              <a:gd name="connsiteX1365" fmla="*/ 6160660 w 11646040"/>
              <a:gd name="connsiteY1365" fmla="*/ 185899 h 459652"/>
              <a:gd name="connsiteX1366" fmla="*/ 6344943 w 11646040"/>
              <a:gd name="connsiteY1366" fmla="*/ 185717 h 459652"/>
              <a:gd name="connsiteX1367" fmla="*/ 6370411 w 11646040"/>
              <a:gd name="connsiteY1367" fmla="*/ 169510 h 459652"/>
              <a:gd name="connsiteX1368" fmla="*/ 6372640 w 11646040"/>
              <a:gd name="connsiteY1368" fmla="*/ 152939 h 459652"/>
              <a:gd name="connsiteX1369" fmla="*/ 6267504 w 11646040"/>
              <a:gd name="connsiteY1369" fmla="*/ 111489 h 459652"/>
              <a:gd name="connsiteX1370" fmla="*/ 5657031 w 11646040"/>
              <a:gd name="connsiteY1370" fmla="*/ 111489 h 459652"/>
              <a:gd name="connsiteX1371" fmla="*/ 5617407 w 11646040"/>
              <a:gd name="connsiteY1371" fmla="*/ 112337 h 459652"/>
              <a:gd name="connsiteX1372" fmla="*/ 5566546 w 11646040"/>
              <a:gd name="connsiteY1372" fmla="*/ 125746 h 459652"/>
              <a:gd name="connsiteX1373" fmla="*/ 5513654 w 11646040"/>
              <a:gd name="connsiteY1373" fmla="*/ 162247 h 459652"/>
              <a:gd name="connsiteX1374" fmla="*/ 5550186 w 11646040"/>
              <a:gd name="connsiteY1374" fmla="*/ 185899 h 459652"/>
              <a:gd name="connsiteX1375" fmla="*/ 5734468 w 11646040"/>
              <a:gd name="connsiteY1375" fmla="*/ 185717 h 459652"/>
              <a:gd name="connsiteX1376" fmla="*/ 5759938 w 11646040"/>
              <a:gd name="connsiteY1376" fmla="*/ 169510 h 459652"/>
              <a:gd name="connsiteX1377" fmla="*/ 5762167 w 11646040"/>
              <a:gd name="connsiteY1377" fmla="*/ 152939 h 459652"/>
              <a:gd name="connsiteX1378" fmla="*/ 5657031 w 11646040"/>
              <a:gd name="connsiteY1378" fmla="*/ 111489 h 459652"/>
              <a:gd name="connsiteX1379" fmla="*/ 5046556 w 11646040"/>
              <a:gd name="connsiteY1379" fmla="*/ 111489 h 459652"/>
              <a:gd name="connsiteX1380" fmla="*/ 5006931 w 11646040"/>
              <a:gd name="connsiteY1380" fmla="*/ 112337 h 459652"/>
              <a:gd name="connsiteX1381" fmla="*/ 4956072 w 11646040"/>
              <a:gd name="connsiteY1381" fmla="*/ 125746 h 459652"/>
              <a:gd name="connsiteX1382" fmla="*/ 4903182 w 11646040"/>
              <a:gd name="connsiteY1382" fmla="*/ 162247 h 459652"/>
              <a:gd name="connsiteX1383" fmla="*/ 4939714 w 11646040"/>
              <a:gd name="connsiteY1383" fmla="*/ 185899 h 459652"/>
              <a:gd name="connsiteX1384" fmla="*/ 5123992 w 11646040"/>
              <a:gd name="connsiteY1384" fmla="*/ 185717 h 459652"/>
              <a:gd name="connsiteX1385" fmla="*/ 5149462 w 11646040"/>
              <a:gd name="connsiteY1385" fmla="*/ 169510 h 459652"/>
              <a:gd name="connsiteX1386" fmla="*/ 5151694 w 11646040"/>
              <a:gd name="connsiteY1386" fmla="*/ 152939 h 459652"/>
              <a:gd name="connsiteX1387" fmla="*/ 5046556 w 11646040"/>
              <a:gd name="connsiteY1387" fmla="*/ 111489 h 459652"/>
              <a:gd name="connsiteX1388" fmla="*/ 4436082 w 11646040"/>
              <a:gd name="connsiteY1388" fmla="*/ 111489 h 459652"/>
              <a:gd name="connsiteX1389" fmla="*/ 4396457 w 11646040"/>
              <a:gd name="connsiteY1389" fmla="*/ 112337 h 459652"/>
              <a:gd name="connsiteX1390" fmla="*/ 4345598 w 11646040"/>
              <a:gd name="connsiteY1390" fmla="*/ 125746 h 459652"/>
              <a:gd name="connsiteX1391" fmla="*/ 4292708 w 11646040"/>
              <a:gd name="connsiteY1391" fmla="*/ 162247 h 459652"/>
              <a:gd name="connsiteX1392" fmla="*/ 4329238 w 11646040"/>
              <a:gd name="connsiteY1392" fmla="*/ 185899 h 459652"/>
              <a:gd name="connsiteX1393" fmla="*/ 4513519 w 11646040"/>
              <a:gd name="connsiteY1393" fmla="*/ 185717 h 459652"/>
              <a:gd name="connsiteX1394" fmla="*/ 4538990 w 11646040"/>
              <a:gd name="connsiteY1394" fmla="*/ 169510 h 459652"/>
              <a:gd name="connsiteX1395" fmla="*/ 4541219 w 11646040"/>
              <a:gd name="connsiteY1395" fmla="*/ 152939 h 459652"/>
              <a:gd name="connsiteX1396" fmla="*/ 4436082 w 11646040"/>
              <a:gd name="connsiteY1396" fmla="*/ 111489 h 459652"/>
              <a:gd name="connsiteX1397" fmla="*/ 3825607 w 11646040"/>
              <a:gd name="connsiteY1397" fmla="*/ 111489 h 459652"/>
              <a:gd name="connsiteX1398" fmla="*/ 3785983 w 11646040"/>
              <a:gd name="connsiteY1398" fmla="*/ 112337 h 459652"/>
              <a:gd name="connsiteX1399" fmla="*/ 3735122 w 11646040"/>
              <a:gd name="connsiteY1399" fmla="*/ 125746 h 459652"/>
              <a:gd name="connsiteX1400" fmla="*/ 3682232 w 11646040"/>
              <a:gd name="connsiteY1400" fmla="*/ 162247 h 459652"/>
              <a:gd name="connsiteX1401" fmla="*/ 3718762 w 11646040"/>
              <a:gd name="connsiteY1401" fmla="*/ 185899 h 459652"/>
              <a:gd name="connsiteX1402" fmla="*/ 3903044 w 11646040"/>
              <a:gd name="connsiteY1402" fmla="*/ 185717 h 459652"/>
              <a:gd name="connsiteX1403" fmla="*/ 3928514 w 11646040"/>
              <a:gd name="connsiteY1403" fmla="*/ 169510 h 459652"/>
              <a:gd name="connsiteX1404" fmla="*/ 3930743 w 11646040"/>
              <a:gd name="connsiteY1404" fmla="*/ 152939 h 459652"/>
              <a:gd name="connsiteX1405" fmla="*/ 3825607 w 11646040"/>
              <a:gd name="connsiteY1405" fmla="*/ 111489 h 459652"/>
              <a:gd name="connsiteX1406" fmla="*/ 3215133 w 11646040"/>
              <a:gd name="connsiteY1406" fmla="*/ 111489 h 459652"/>
              <a:gd name="connsiteX1407" fmla="*/ 3175508 w 11646040"/>
              <a:gd name="connsiteY1407" fmla="*/ 112337 h 459652"/>
              <a:gd name="connsiteX1408" fmla="*/ 3124648 w 11646040"/>
              <a:gd name="connsiteY1408" fmla="*/ 125746 h 459652"/>
              <a:gd name="connsiteX1409" fmla="*/ 3071757 w 11646040"/>
              <a:gd name="connsiteY1409" fmla="*/ 162247 h 459652"/>
              <a:gd name="connsiteX1410" fmla="*/ 3108289 w 11646040"/>
              <a:gd name="connsiteY1410" fmla="*/ 185899 h 459652"/>
              <a:gd name="connsiteX1411" fmla="*/ 3292568 w 11646040"/>
              <a:gd name="connsiteY1411" fmla="*/ 185717 h 459652"/>
              <a:gd name="connsiteX1412" fmla="*/ 3318039 w 11646040"/>
              <a:gd name="connsiteY1412" fmla="*/ 169510 h 459652"/>
              <a:gd name="connsiteX1413" fmla="*/ 3320269 w 11646040"/>
              <a:gd name="connsiteY1413" fmla="*/ 152939 h 459652"/>
              <a:gd name="connsiteX1414" fmla="*/ 3215133 w 11646040"/>
              <a:gd name="connsiteY1414" fmla="*/ 111489 h 459652"/>
              <a:gd name="connsiteX1415" fmla="*/ 2604659 w 11646040"/>
              <a:gd name="connsiteY1415" fmla="*/ 111489 h 459652"/>
              <a:gd name="connsiteX1416" fmla="*/ 2565033 w 11646040"/>
              <a:gd name="connsiteY1416" fmla="*/ 112337 h 459652"/>
              <a:gd name="connsiteX1417" fmla="*/ 2514172 w 11646040"/>
              <a:gd name="connsiteY1417" fmla="*/ 125746 h 459652"/>
              <a:gd name="connsiteX1418" fmla="*/ 2461280 w 11646040"/>
              <a:gd name="connsiteY1418" fmla="*/ 162247 h 459652"/>
              <a:gd name="connsiteX1419" fmla="*/ 2497812 w 11646040"/>
              <a:gd name="connsiteY1419" fmla="*/ 185899 h 459652"/>
              <a:gd name="connsiteX1420" fmla="*/ 2682095 w 11646040"/>
              <a:gd name="connsiteY1420" fmla="*/ 185717 h 459652"/>
              <a:gd name="connsiteX1421" fmla="*/ 2707564 w 11646040"/>
              <a:gd name="connsiteY1421" fmla="*/ 169510 h 459652"/>
              <a:gd name="connsiteX1422" fmla="*/ 2709795 w 11646040"/>
              <a:gd name="connsiteY1422" fmla="*/ 152939 h 459652"/>
              <a:gd name="connsiteX1423" fmla="*/ 2604659 w 11646040"/>
              <a:gd name="connsiteY1423" fmla="*/ 111489 h 459652"/>
              <a:gd name="connsiteX1424" fmla="*/ 1994181 w 11646040"/>
              <a:gd name="connsiteY1424" fmla="*/ 111489 h 459652"/>
              <a:gd name="connsiteX1425" fmla="*/ 1954557 w 11646040"/>
              <a:gd name="connsiteY1425" fmla="*/ 112337 h 459652"/>
              <a:gd name="connsiteX1426" fmla="*/ 1903696 w 11646040"/>
              <a:gd name="connsiteY1426" fmla="*/ 125746 h 459652"/>
              <a:gd name="connsiteX1427" fmla="*/ 1850806 w 11646040"/>
              <a:gd name="connsiteY1427" fmla="*/ 162247 h 459652"/>
              <a:gd name="connsiteX1428" fmla="*/ 1887336 w 11646040"/>
              <a:gd name="connsiteY1428" fmla="*/ 185899 h 459652"/>
              <a:gd name="connsiteX1429" fmla="*/ 2071618 w 11646040"/>
              <a:gd name="connsiteY1429" fmla="*/ 185717 h 459652"/>
              <a:gd name="connsiteX1430" fmla="*/ 2097088 w 11646040"/>
              <a:gd name="connsiteY1430" fmla="*/ 169510 h 459652"/>
              <a:gd name="connsiteX1431" fmla="*/ 2099318 w 11646040"/>
              <a:gd name="connsiteY1431" fmla="*/ 152939 h 459652"/>
              <a:gd name="connsiteX1432" fmla="*/ 1994181 w 11646040"/>
              <a:gd name="connsiteY1432" fmla="*/ 111489 h 459652"/>
              <a:gd name="connsiteX1433" fmla="*/ 1383707 w 11646040"/>
              <a:gd name="connsiteY1433" fmla="*/ 111489 h 459652"/>
              <a:gd name="connsiteX1434" fmla="*/ 1344081 w 11646040"/>
              <a:gd name="connsiteY1434" fmla="*/ 112337 h 459652"/>
              <a:gd name="connsiteX1435" fmla="*/ 1293221 w 11646040"/>
              <a:gd name="connsiteY1435" fmla="*/ 125746 h 459652"/>
              <a:gd name="connsiteX1436" fmla="*/ 1240331 w 11646040"/>
              <a:gd name="connsiteY1436" fmla="*/ 162247 h 459652"/>
              <a:gd name="connsiteX1437" fmla="*/ 1276862 w 11646040"/>
              <a:gd name="connsiteY1437" fmla="*/ 185899 h 459652"/>
              <a:gd name="connsiteX1438" fmla="*/ 1461143 w 11646040"/>
              <a:gd name="connsiteY1438" fmla="*/ 185717 h 459652"/>
              <a:gd name="connsiteX1439" fmla="*/ 1486612 w 11646040"/>
              <a:gd name="connsiteY1439" fmla="*/ 169510 h 459652"/>
              <a:gd name="connsiteX1440" fmla="*/ 1488844 w 11646040"/>
              <a:gd name="connsiteY1440" fmla="*/ 152939 h 459652"/>
              <a:gd name="connsiteX1441" fmla="*/ 1383707 w 11646040"/>
              <a:gd name="connsiteY1441" fmla="*/ 111489 h 459652"/>
              <a:gd name="connsiteX1442" fmla="*/ 773232 w 11646040"/>
              <a:gd name="connsiteY1442" fmla="*/ 111489 h 459652"/>
              <a:gd name="connsiteX1443" fmla="*/ 733607 w 11646040"/>
              <a:gd name="connsiteY1443" fmla="*/ 112337 h 459652"/>
              <a:gd name="connsiteX1444" fmla="*/ 682747 w 11646040"/>
              <a:gd name="connsiteY1444" fmla="*/ 125746 h 459652"/>
              <a:gd name="connsiteX1445" fmla="*/ 629856 w 11646040"/>
              <a:gd name="connsiteY1445" fmla="*/ 162247 h 459652"/>
              <a:gd name="connsiteX1446" fmla="*/ 666387 w 11646040"/>
              <a:gd name="connsiteY1446" fmla="*/ 185899 h 459652"/>
              <a:gd name="connsiteX1447" fmla="*/ 850669 w 11646040"/>
              <a:gd name="connsiteY1447" fmla="*/ 185717 h 459652"/>
              <a:gd name="connsiteX1448" fmla="*/ 876138 w 11646040"/>
              <a:gd name="connsiteY1448" fmla="*/ 169510 h 459652"/>
              <a:gd name="connsiteX1449" fmla="*/ 878369 w 11646040"/>
              <a:gd name="connsiteY1449" fmla="*/ 152939 h 459652"/>
              <a:gd name="connsiteX1450" fmla="*/ 773232 w 11646040"/>
              <a:gd name="connsiteY1450" fmla="*/ 111489 h 459652"/>
              <a:gd name="connsiteX1451" fmla="*/ 11134811 w 11646040"/>
              <a:gd name="connsiteY1451" fmla="*/ 63183 h 459652"/>
              <a:gd name="connsiteX1452" fmla="*/ 10954063 w 11646040"/>
              <a:gd name="connsiteY1452" fmla="*/ 138047 h 459652"/>
              <a:gd name="connsiteX1453" fmla="*/ 10995752 w 11646040"/>
              <a:gd name="connsiteY1453" fmla="*/ 155968 h 459652"/>
              <a:gd name="connsiteX1454" fmla="*/ 11009371 w 11646040"/>
              <a:gd name="connsiteY1454" fmla="*/ 144288 h 459652"/>
              <a:gd name="connsiteX1455" fmla="*/ 11126724 w 11646040"/>
              <a:gd name="connsiteY1455" fmla="*/ 101473 h 459652"/>
              <a:gd name="connsiteX1456" fmla="*/ 11269873 w 11646040"/>
              <a:gd name="connsiteY1456" fmla="*/ 149763 h 459652"/>
              <a:gd name="connsiteX1457" fmla="*/ 11281679 w 11646040"/>
              <a:gd name="connsiteY1457" fmla="*/ 153705 h 459652"/>
              <a:gd name="connsiteX1458" fmla="*/ 11318628 w 11646040"/>
              <a:gd name="connsiteY1458" fmla="*/ 138010 h 459652"/>
              <a:gd name="connsiteX1459" fmla="*/ 11134811 w 11646040"/>
              <a:gd name="connsiteY1459" fmla="*/ 63220 h 459652"/>
              <a:gd name="connsiteX1460" fmla="*/ 10524336 w 11646040"/>
              <a:gd name="connsiteY1460" fmla="*/ 63183 h 459652"/>
              <a:gd name="connsiteX1461" fmla="*/ 10343587 w 11646040"/>
              <a:gd name="connsiteY1461" fmla="*/ 138047 h 459652"/>
              <a:gd name="connsiteX1462" fmla="*/ 10385277 w 11646040"/>
              <a:gd name="connsiteY1462" fmla="*/ 155968 h 459652"/>
              <a:gd name="connsiteX1463" fmla="*/ 10398894 w 11646040"/>
              <a:gd name="connsiteY1463" fmla="*/ 144288 h 459652"/>
              <a:gd name="connsiteX1464" fmla="*/ 10516249 w 11646040"/>
              <a:gd name="connsiteY1464" fmla="*/ 101473 h 459652"/>
              <a:gd name="connsiteX1465" fmla="*/ 10659398 w 11646040"/>
              <a:gd name="connsiteY1465" fmla="*/ 149763 h 459652"/>
              <a:gd name="connsiteX1466" fmla="*/ 10671204 w 11646040"/>
              <a:gd name="connsiteY1466" fmla="*/ 153705 h 459652"/>
              <a:gd name="connsiteX1467" fmla="*/ 10708152 w 11646040"/>
              <a:gd name="connsiteY1467" fmla="*/ 138010 h 459652"/>
              <a:gd name="connsiteX1468" fmla="*/ 10524336 w 11646040"/>
              <a:gd name="connsiteY1468" fmla="*/ 63220 h 459652"/>
              <a:gd name="connsiteX1469" fmla="*/ 9913861 w 11646040"/>
              <a:gd name="connsiteY1469" fmla="*/ 63183 h 459652"/>
              <a:gd name="connsiteX1470" fmla="*/ 9733112 w 11646040"/>
              <a:gd name="connsiteY1470" fmla="*/ 138047 h 459652"/>
              <a:gd name="connsiteX1471" fmla="*/ 9774802 w 11646040"/>
              <a:gd name="connsiteY1471" fmla="*/ 155968 h 459652"/>
              <a:gd name="connsiteX1472" fmla="*/ 9788419 w 11646040"/>
              <a:gd name="connsiteY1472" fmla="*/ 144288 h 459652"/>
              <a:gd name="connsiteX1473" fmla="*/ 9905774 w 11646040"/>
              <a:gd name="connsiteY1473" fmla="*/ 101473 h 459652"/>
              <a:gd name="connsiteX1474" fmla="*/ 10048923 w 11646040"/>
              <a:gd name="connsiteY1474" fmla="*/ 149763 h 459652"/>
              <a:gd name="connsiteX1475" fmla="*/ 10060728 w 11646040"/>
              <a:gd name="connsiteY1475" fmla="*/ 153705 h 459652"/>
              <a:gd name="connsiteX1476" fmla="*/ 10097677 w 11646040"/>
              <a:gd name="connsiteY1476" fmla="*/ 138010 h 459652"/>
              <a:gd name="connsiteX1477" fmla="*/ 9913861 w 11646040"/>
              <a:gd name="connsiteY1477" fmla="*/ 63220 h 459652"/>
              <a:gd name="connsiteX1478" fmla="*/ 9303385 w 11646040"/>
              <a:gd name="connsiteY1478" fmla="*/ 63183 h 459652"/>
              <a:gd name="connsiteX1479" fmla="*/ 9122637 w 11646040"/>
              <a:gd name="connsiteY1479" fmla="*/ 138047 h 459652"/>
              <a:gd name="connsiteX1480" fmla="*/ 9164326 w 11646040"/>
              <a:gd name="connsiteY1480" fmla="*/ 155968 h 459652"/>
              <a:gd name="connsiteX1481" fmla="*/ 9177944 w 11646040"/>
              <a:gd name="connsiteY1481" fmla="*/ 144288 h 459652"/>
              <a:gd name="connsiteX1482" fmla="*/ 9295298 w 11646040"/>
              <a:gd name="connsiteY1482" fmla="*/ 101473 h 459652"/>
              <a:gd name="connsiteX1483" fmla="*/ 9438448 w 11646040"/>
              <a:gd name="connsiteY1483" fmla="*/ 149763 h 459652"/>
              <a:gd name="connsiteX1484" fmla="*/ 9450253 w 11646040"/>
              <a:gd name="connsiteY1484" fmla="*/ 153705 h 459652"/>
              <a:gd name="connsiteX1485" fmla="*/ 9487202 w 11646040"/>
              <a:gd name="connsiteY1485" fmla="*/ 138010 h 459652"/>
              <a:gd name="connsiteX1486" fmla="*/ 9303385 w 11646040"/>
              <a:gd name="connsiteY1486" fmla="*/ 63220 h 459652"/>
              <a:gd name="connsiteX1487" fmla="*/ 8692910 w 11646040"/>
              <a:gd name="connsiteY1487" fmla="*/ 63183 h 459652"/>
              <a:gd name="connsiteX1488" fmla="*/ 8512162 w 11646040"/>
              <a:gd name="connsiteY1488" fmla="*/ 138047 h 459652"/>
              <a:gd name="connsiteX1489" fmla="*/ 8553851 w 11646040"/>
              <a:gd name="connsiteY1489" fmla="*/ 155968 h 459652"/>
              <a:gd name="connsiteX1490" fmla="*/ 8567469 w 11646040"/>
              <a:gd name="connsiteY1490" fmla="*/ 144288 h 459652"/>
              <a:gd name="connsiteX1491" fmla="*/ 8684823 w 11646040"/>
              <a:gd name="connsiteY1491" fmla="*/ 101473 h 459652"/>
              <a:gd name="connsiteX1492" fmla="*/ 8827972 w 11646040"/>
              <a:gd name="connsiteY1492" fmla="*/ 149763 h 459652"/>
              <a:gd name="connsiteX1493" fmla="*/ 8839777 w 11646040"/>
              <a:gd name="connsiteY1493" fmla="*/ 153705 h 459652"/>
              <a:gd name="connsiteX1494" fmla="*/ 8876727 w 11646040"/>
              <a:gd name="connsiteY1494" fmla="*/ 138010 h 459652"/>
              <a:gd name="connsiteX1495" fmla="*/ 8692910 w 11646040"/>
              <a:gd name="connsiteY1495" fmla="*/ 63220 h 459652"/>
              <a:gd name="connsiteX1496" fmla="*/ 8082435 w 11646040"/>
              <a:gd name="connsiteY1496" fmla="*/ 63183 h 459652"/>
              <a:gd name="connsiteX1497" fmla="*/ 7901686 w 11646040"/>
              <a:gd name="connsiteY1497" fmla="*/ 138047 h 459652"/>
              <a:gd name="connsiteX1498" fmla="*/ 7943376 w 11646040"/>
              <a:gd name="connsiteY1498" fmla="*/ 155968 h 459652"/>
              <a:gd name="connsiteX1499" fmla="*/ 7956994 w 11646040"/>
              <a:gd name="connsiteY1499" fmla="*/ 144288 h 459652"/>
              <a:gd name="connsiteX1500" fmla="*/ 8074348 w 11646040"/>
              <a:gd name="connsiteY1500" fmla="*/ 101473 h 459652"/>
              <a:gd name="connsiteX1501" fmla="*/ 8217497 w 11646040"/>
              <a:gd name="connsiteY1501" fmla="*/ 149763 h 459652"/>
              <a:gd name="connsiteX1502" fmla="*/ 8229302 w 11646040"/>
              <a:gd name="connsiteY1502" fmla="*/ 153705 h 459652"/>
              <a:gd name="connsiteX1503" fmla="*/ 8266251 w 11646040"/>
              <a:gd name="connsiteY1503" fmla="*/ 138010 h 459652"/>
              <a:gd name="connsiteX1504" fmla="*/ 8082435 w 11646040"/>
              <a:gd name="connsiteY1504" fmla="*/ 63220 h 459652"/>
              <a:gd name="connsiteX1505" fmla="*/ 7471961 w 11646040"/>
              <a:gd name="connsiteY1505" fmla="*/ 63183 h 459652"/>
              <a:gd name="connsiteX1506" fmla="*/ 7291212 w 11646040"/>
              <a:gd name="connsiteY1506" fmla="*/ 138047 h 459652"/>
              <a:gd name="connsiteX1507" fmla="*/ 7332902 w 11646040"/>
              <a:gd name="connsiteY1507" fmla="*/ 155968 h 459652"/>
              <a:gd name="connsiteX1508" fmla="*/ 7346520 w 11646040"/>
              <a:gd name="connsiteY1508" fmla="*/ 144288 h 459652"/>
              <a:gd name="connsiteX1509" fmla="*/ 7463873 w 11646040"/>
              <a:gd name="connsiteY1509" fmla="*/ 101473 h 459652"/>
              <a:gd name="connsiteX1510" fmla="*/ 7607023 w 11646040"/>
              <a:gd name="connsiteY1510" fmla="*/ 149763 h 459652"/>
              <a:gd name="connsiteX1511" fmla="*/ 7618827 w 11646040"/>
              <a:gd name="connsiteY1511" fmla="*/ 153705 h 459652"/>
              <a:gd name="connsiteX1512" fmla="*/ 7655778 w 11646040"/>
              <a:gd name="connsiteY1512" fmla="*/ 138010 h 459652"/>
              <a:gd name="connsiteX1513" fmla="*/ 7471961 w 11646040"/>
              <a:gd name="connsiteY1513" fmla="*/ 63220 h 459652"/>
              <a:gd name="connsiteX1514" fmla="*/ 6861487 w 11646040"/>
              <a:gd name="connsiteY1514" fmla="*/ 63183 h 459652"/>
              <a:gd name="connsiteX1515" fmla="*/ 6680738 w 11646040"/>
              <a:gd name="connsiteY1515" fmla="*/ 138047 h 459652"/>
              <a:gd name="connsiteX1516" fmla="*/ 6722428 w 11646040"/>
              <a:gd name="connsiteY1516" fmla="*/ 155968 h 459652"/>
              <a:gd name="connsiteX1517" fmla="*/ 6736046 w 11646040"/>
              <a:gd name="connsiteY1517" fmla="*/ 144288 h 459652"/>
              <a:gd name="connsiteX1518" fmla="*/ 6853400 w 11646040"/>
              <a:gd name="connsiteY1518" fmla="*/ 101473 h 459652"/>
              <a:gd name="connsiteX1519" fmla="*/ 6996550 w 11646040"/>
              <a:gd name="connsiteY1519" fmla="*/ 149763 h 459652"/>
              <a:gd name="connsiteX1520" fmla="*/ 7008354 w 11646040"/>
              <a:gd name="connsiteY1520" fmla="*/ 153705 h 459652"/>
              <a:gd name="connsiteX1521" fmla="*/ 7045302 w 11646040"/>
              <a:gd name="connsiteY1521" fmla="*/ 138010 h 459652"/>
              <a:gd name="connsiteX1522" fmla="*/ 6861487 w 11646040"/>
              <a:gd name="connsiteY1522" fmla="*/ 63220 h 459652"/>
              <a:gd name="connsiteX1523" fmla="*/ 6251014 w 11646040"/>
              <a:gd name="connsiteY1523" fmla="*/ 63183 h 459652"/>
              <a:gd name="connsiteX1524" fmla="*/ 6070262 w 11646040"/>
              <a:gd name="connsiteY1524" fmla="*/ 138047 h 459652"/>
              <a:gd name="connsiteX1525" fmla="*/ 6111954 w 11646040"/>
              <a:gd name="connsiteY1525" fmla="*/ 155968 h 459652"/>
              <a:gd name="connsiteX1526" fmla="*/ 6125570 w 11646040"/>
              <a:gd name="connsiteY1526" fmla="*/ 144288 h 459652"/>
              <a:gd name="connsiteX1527" fmla="*/ 6242925 w 11646040"/>
              <a:gd name="connsiteY1527" fmla="*/ 101473 h 459652"/>
              <a:gd name="connsiteX1528" fmla="*/ 6386076 w 11646040"/>
              <a:gd name="connsiteY1528" fmla="*/ 149763 h 459652"/>
              <a:gd name="connsiteX1529" fmla="*/ 6397882 w 11646040"/>
              <a:gd name="connsiteY1529" fmla="*/ 153705 h 459652"/>
              <a:gd name="connsiteX1530" fmla="*/ 6434828 w 11646040"/>
              <a:gd name="connsiteY1530" fmla="*/ 138010 h 459652"/>
              <a:gd name="connsiteX1531" fmla="*/ 6251014 w 11646040"/>
              <a:gd name="connsiteY1531" fmla="*/ 63220 h 459652"/>
              <a:gd name="connsiteX1532" fmla="*/ 5640540 w 11646040"/>
              <a:gd name="connsiteY1532" fmla="*/ 63183 h 459652"/>
              <a:gd name="connsiteX1533" fmla="*/ 5459788 w 11646040"/>
              <a:gd name="connsiteY1533" fmla="*/ 138047 h 459652"/>
              <a:gd name="connsiteX1534" fmla="*/ 5501480 w 11646040"/>
              <a:gd name="connsiteY1534" fmla="*/ 155968 h 459652"/>
              <a:gd name="connsiteX1535" fmla="*/ 5515097 w 11646040"/>
              <a:gd name="connsiteY1535" fmla="*/ 144288 h 459652"/>
              <a:gd name="connsiteX1536" fmla="*/ 5632450 w 11646040"/>
              <a:gd name="connsiteY1536" fmla="*/ 101473 h 459652"/>
              <a:gd name="connsiteX1537" fmla="*/ 5775600 w 11646040"/>
              <a:gd name="connsiteY1537" fmla="*/ 149763 h 459652"/>
              <a:gd name="connsiteX1538" fmla="*/ 5787405 w 11646040"/>
              <a:gd name="connsiteY1538" fmla="*/ 153705 h 459652"/>
              <a:gd name="connsiteX1539" fmla="*/ 5824355 w 11646040"/>
              <a:gd name="connsiteY1539" fmla="*/ 138010 h 459652"/>
              <a:gd name="connsiteX1540" fmla="*/ 5640540 w 11646040"/>
              <a:gd name="connsiteY1540" fmla="*/ 63220 h 459652"/>
              <a:gd name="connsiteX1541" fmla="*/ 5030066 w 11646040"/>
              <a:gd name="connsiteY1541" fmla="*/ 63183 h 459652"/>
              <a:gd name="connsiteX1542" fmla="*/ 4849316 w 11646040"/>
              <a:gd name="connsiteY1542" fmla="*/ 138047 h 459652"/>
              <a:gd name="connsiteX1543" fmla="*/ 4891006 w 11646040"/>
              <a:gd name="connsiteY1543" fmla="*/ 155968 h 459652"/>
              <a:gd name="connsiteX1544" fmla="*/ 4904623 w 11646040"/>
              <a:gd name="connsiteY1544" fmla="*/ 144288 h 459652"/>
              <a:gd name="connsiteX1545" fmla="*/ 5021975 w 11646040"/>
              <a:gd name="connsiteY1545" fmla="*/ 101473 h 459652"/>
              <a:gd name="connsiteX1546" fmla="*/ 5165127 w 11646040"/>
              <a:gd name="connsiteY1546" fmla="*/ 149763 h 459652"/>
              <a:gd name="connsiteX1547" fmla="*/ 5176932 w 11646040"/>
              <a:gd name="connsiteY1547" fmla="*/ 153705 h 459652"/>
              <a:gd name="connsiteX1548" fmla="*/ 5213876 w 11646040"/>
              <a:gd name="connsiteY1548" fmla="*/ 138010 h 459652"/>
              <a:gd name="connsiteX1549" fmla="*/ 5030066 w 11646040"/>
              <a:gd name="connsiteY1549" fmla="*/ 63220 h 459652"/>
              <a:gd name="connsiteX1550" fmla="*/ 4419590 w 11646040"/>
              <a:gd name="connsiteY1550" fmla="*/ 63183 h 459652"/>
              <a:gd name="connsiteX1551" fmla="*/ 4238840 w 11646040"/>
              <a:gd name="connsiteY1551" fmla="*/ 138047 h 459652"/>
              <a:gd name="connsiteX1552" fmla="*/ 4280530 w 11646040"/>
              <a:gd name="connsiteY1552" fmla="*/ 155968 h 459652"/>
              <a:gd name="connsiteX1553" fmla="*/ 4294148 w 11646040"/>
              <a:gd name="connsiteY1553" fmla="*/ 144288 h 459652"/>
              <a:gd name="connsiteX1554" fmla="*/ 4411502 w 11646040"/>
              <a:gd name="connsiteY1554" fmla="*/ 101473 h 459652"/>
              <a:gd name="connsiteX1555" fmla="*/ 4554651 w 11646040"/>
              <a:gd name="connsiteY1555" fmla="*/ 149763 h 459652"/>
              <a:gd name="connsiteX1556" fmla="*/ 4566456 w 11646040"/>
              <a:gd name="connsiteY1556" fmla="*/ 153705 h 459652"/>
              <a:gd name="connsiteX1557" fmla="*/ 4603406 w 11646040"/>
              <a:gd name="connsiteY1557" fmla="*/ 138010 h 459652"/>
              <a:gd name="connsiteX1558" fmla="*/ 4419590 w 11646040"/>
              <a:gd name="connsiteY1558" fmla="*/ 63220 h 459652"/>
              <a:gd name="connsiteX1559" fmla="*/ 3809114 w 11646040"/>
              <a:gd name="connsiteY1559" fmla="*/ 63183 h 459652"/>
              <a:gd name="connsiteX1560" fmla="*/ 3628364 w 11646040"/>
              <a:gd name="connsiteY1560" fmla="*/ 138047 h 459652"/>
              <a:gd name="connsiteX1561" fmla="*/ 3670055 w 11646040"/>
              <a:gd name="connsiteY1561" fmla="*/ 155968 h 459652"/>
              <a:gd name="connsiteX1562" fmla="*/ 3683672 w 11646040"/>
              <a:gd name="connsiteY1562" fmla="*/ 144288 h 459652"/>
              <a:gd name="connsiteX1563" fmla="*/ 3801026 w 11646040"/>
              <a:gd name="connsiteY1563" fmla="*/ 101473 h 459652"/>
              <a:gd name="connsiteX1564" fmla="*/ 3944177 w 11646040"/>
              <a:gd name="connsiteY1564" fmla="*/ 149763 h 459652"/>
              <a:gd name="connsiteX1565" fmla="*/ 3955981 w 11646040"/>
              <a:gd name="connsiteY1565" fmla="*/ 153705 h 459652"/>
              <a:gd name="connsiteX1566" fmla="*/ 3992930 w 11646040"/>
              <a:gd name="connsiteY1566" fmla="*/ 138010 h 459652"/>
              <a:gd name="connsiteX1567" fmla="*/ 3809114 w 11646040"/>
              <a:gd name="connsiteY1567" fmla="*/ 63220 h 459652"/>
              <a:gd name="connsiteX1568" fmla="*/ 3198639 w 11646040"/>
              <a:gd name="connsiteY1568" fmla="*/ 63183 h 459652"/>
              <a:gd name="connsiteX1569" fmla="*/ 3017890 w 11646040"/>
              <a:gd name="connsiteY1569" fmla="*/ 138047 h 459652"/>
              <a:gd name="connsiteX1570" fmla="*/ 3059580 w 11646040"/>
              <a:gd name="connsiteY1570" fmla="*/ 155968 h 459652"/>
              <a:gd name="connsiteX1571" fmla="*/ 3073198 w 11646040"/>
              <a:gd name="connsiteY1571" fmla="*/ 144288 h 459652"/>
              <a:gd name="connsiteX1572" fmla="*/ 3190552 w 11646040"/>
              <a:gd name="connsiteY1572" fmla="*/ 101473 h 459652"/>
              <a:gd name="connsiteX1573" fmla="*/ 3333701 w 11646040"/>
              <a:gd name="connsiteY1573" fmla="*/ 149763 h 459652"/>
              <a:gd name="connsiteX1574" fmla="*/ 3345506 w 11646040"/>
              <a:gd name="connsiteY1574" fmla="*/ 153705 h 459652"/>
              <a:gd name="connsiteX1575" fmla="*/ 3382455 w 11646040"/>
              <a:gd name="connsiteY1575" fmla="*/ 138010 h 459652"/>
              <a:gd name="connsiteX1576" fmla="*/ 3198639 w 11646040"/>
              <a:gd name="connsiteY1576" fmla="*/ 63220 h 459652"/>
              <a:gd name="connsiteX1577" fmla="*/ 2588165 w 11646040"/>
              <a:gd name="connsiteY1577" fmla="*/ 63183 h 459652"/>
              <a:gd name="connsiteX1578" fmla="*/ 2407414 w 11646040"/>
              <a:gd name="connsiteY1578" fmla="*/ 138047 h 459652"/>
              <a:gd name="connsiteX1579" fmla="*/ 2449104 w 11646040"/>
              <a:gd name="connsiteY1579" fmla="*/ 155968 h 459652"/>
              <a:gd name="connsiteX1580" fmla="*/ 2462722 w 11646040"/>
              <a:gd name="connsiteY1580" fmla="*/ 144288 h 459652"/>
              <a:gd name="connsiteX1581" fmla="*/ 2580078 w 11646040"/>
              <a:gd name="connsiteY1581" fmla="*/ 101473 h 459652"/>
              <a:gd name="connsiteX1582" fmla="*/ 2723227 w 11646040"/>
              <a:gd name="connsiteY1582" fmla="*/ 149763 h 459652"/>
              <a:gd name="connsiteX1583" fmla="*/ 2735032 w 11646040"/>
              <a:gd name="connsiteY1583" fmla="*/ 153705 h 459652"/>
              <a:gd name="connsiteX1584" fmla="*/ 2771982 w 11646040"/>
              <a:gd name="connsiteY1584" fmla="*/ 138010 h 459652"/>
              <a:gd name="connsiteX1585" fmla="*/ 2588165 w 11646040"/>
              <a:gd name="connsiteY1585" fmla="*/ 63220 h 459652"/>
              <a:gd name="connsiteX1586" fmla="*/ 1977688 w 11646040"/>
              <a:gd name="connsiteY1586" fmla="*/ 63183 h 459652"/>
              <a:gd name="connsiteX1587" fmla="*/ 1796940 w 11646040"/>
              <a:gd name="connsiteY1587" fmla="*/ 138047 h 459652"/>
              <a:gd name="connsiteX1588" fmla="*/ 1838629 w 11646040"/>
              <a:gd name="connsiteY1588" fmla="*/ 155968 h 459652"/>
              <a:gd name="connsiteX1589" fmla="*/ 1852247 w 11646040"/>
              <a:gd name="connsiteY1589" fmla="*/ 144288 h 459652"/>
              <a:gd name="connsiteX1590" fmla="*/ 1969602 w 11646040"/>
              <a:gd name="connsiteY1590" fmla="*/ 101473 h 459652"/>
              <a:gd name="connsiteX1591" fmla="*/ 2112750 w 11646040"/>
              <a:gd name="connsiteY1591" fmla="*/ 149763 h 459652"/>
              <a:gd name="connsiteX1592" fmla="*/ 2124555 w 11646040"/>
              <a:gd name="connsiteY1592" fmla="*/ 153705 h 459652"/>
              <a:gd name="connsiteX1593" fmla="*/ 2161505 w 11646040"/>
              <a:gd name="connsiteY1593" fmla="*/ 138010 h 459652"/>
              <a:gd name="connsiteX1594" fmla="*/ 1977688 w 11646040"/>
              <a:gd name="connsiteY1594" fmla="*/ 63220 h 459652"/>
              <a:gd name="connsiteX1595" fmla="*/ 1367213 w 11646040"/>
              <a:gd name="connsiteY1595" fmla="*/ 63183 h 459652"/>
              <a:gd name="connsiteX1596" fmla="*/ 1186465 w 11646040"/>
              <a:gd name="connsiteY1596" fmla="*/ 138047 h 459652"/>
              <a:gd name="connsiteX1597" fmla="*/ 1228154 w 11646040"/>
              <a:gd name="connsiteY1597" fmla="*/ 155968 h 459652"/>
              <a:gd name="connsiteX1598" fmla="*/ 1241773 w 11646040"/>
              <a:gd name="connsiteY1598" fmla="*/ 144288 h 459652"/>
              <a:gd name="connsiteX1599" fmla="*/ 1359126 w 11646040"/>
              <a:gd name="connsiteY1599" fmla="*/ 101473 h 459652"/>
              <a:gd name="connsiteX1600" fmla="*/ 1502275 w 11646040"/>
              <a:gd name="connsiteY1600" fmla="*/ 149763 h 459652"/>
              <a:gd name="connsiteX1601" fmla="*/ 1514080 w 11646040"/>
              <a:gd name="connsiteY1601" fmla="*/ 153705 h 459652"/>
              <a:gd name="connsiteX1602" fmla="*/ 1551030 w 11646040"/>
              <a:gd name="connsiteY1602" fmla="*/ 138010 h 459652"/>
              <a:gd name="connsiteX1603" fmla="*/ 1367213 w 11646040"/>
              <a:gd name="connsiteY1603" fmla="*/ 63220 h 459652"/>
              <a:gd name="connsiteX1604" fmla="*/ 756739 w 11646040"/>
              <a:gd name="connsiteY1604" fmla="*/ 63183 h 459652"/>
              <a:gd name="connsiteX1605" fmla="*/ 575989 w 11646040"/>
              <a:gd name="connsiteY1605" fmla="*/ 138047 h 459652"/>
              <a:gd name="connsiteX1606" fmla="*/ 617680 w 11646040"/>
              <a:gd name="connsiteY1606" fmla="*/ 155968 h 459652"/>
              <a:gd name="connsiteX1607" fmla="*/ 631297 w 11646040"/>
              <a:gd name="connsiteY1607" fmla="*/ 144288 h 459652"/>
              <a:gd name="connsiteX1608" fmla="*/ 748652 w 11646040"/>
              <a:gd name="connsiteY1608" fmla="*/ 101473 h 459652"/>
              <a:gd name="connsiteX1609" fmla="*/ 891800 w 11646040"/>
              <a:gd name="connsiteY1609" fmla="*/ 149763 h 459652"/>
              <a:gd name="connsiteX1610" fmla="*/ 903606 w 11646040"/>
              <a:gd name="connsiteY1610" fmla="*/ 153705 h 459652"/>
              <a:gd name="connsiteX1611" fmla="*/ 940554 w 11646040"/>
              <a:gd name="connsiteY1611" fmla="*/ 138010 h 459652"/>
              <a:gd name="connsiteX1612" fmla="*/ 756739 w 11646040"/>
              <a:gd name="connsiteY1612" fmla="*/ 63220 h 459652"/>
              <a:gd name="connsiteX1613" fmla="*/ 11133418 w 11646040"/>
              <a:gd name="connsiteY1613" fmla="*/ 13980 h 459652"/>
              <a:gd name="connsiteX1614" fmla="*/ 10894805 w 11646040"/>
              <a:gd name="connsiteY1614" fmla="*/ 123446 h 459652"/>
              <a:gd name="connsiteX1615" fmla="*/ 10924596 w 11646040"/>
              <a:gd name="connsiteY1615" fmla="*/ 130381 h 459652"/>
              <a:gd name="connsiteX1616" fmla="*/ 10951832 w 11646040"/>
              <a:gd name="connsiteY1616" fmla="*/ 124140 h 459652"/>
              <a:gd name="connsiteX1617" fmla="*/ 11173759 w 11646040"/>
              <a:gd name="connsiteY1617" fmla="*/ 55993 h 459652"/>
              <a:gd name="connsiteX1618" fmla="*/ 11323183 w 11646040"/>
              <a:gd name="connsiteY1618" fmla="*/ 125709 h 459652"/>
              <a:gd name="connsiteX1619" fmla="*/ 11336475 w 11646040"/>
              <a:gd name="connsiteY1619" fmla="*/ 132644 h 459652"/>
              <a:gd name="connsiteX1620" fmla="*/ 11377887 w 11646040"/>
              <a:gd name="connsiteY1620" fmla="*/ 123300 h 459652"/>
              <a:gd name="connsiteX1621" fmla="*/ 11133418 w 11646040"/>
              <a:gd name="connsiteY1621" fmla="*/ 13980 h 459652"/>
              <a:gd name="connsiteX1622" fmla="*/ 10522942 w 11646040"/>
              <a:gd name="connsiteY1622" fmla="*/ 13980 h 459652"/>
              <a:gd name="connsiteX1623" fmla="*/ 10284329 w 11646040"/>
              <a:gd name="connsiteY1623" fmla="*/ 123446 h 459652"/>
              <a:gd name="connsiteX1624" fmla="*/ 10314121 w 11646040"/>
              <a:gd name="connsiteY1624" fmla="*/ 130381 h 459652"/>
              <a:gd name="connsiteX1625" fmla="*/ 10341356 w 11646040"/>
              <a:gd name="connsiteY1625" fmla="*/ 124140 h 459652"/>
              <a:gd name="connsiteX1626" fmla="*/ 10563284 w 11646040"/>
              <a:gd name="connsiteY1626" fmla="*/ 55993 h 459652"/>
              <a:gd name="connsiteX1627" fmla="*/ 10712708 w 11646040"/>
              <a:gd name="connsiteY1627" fmla="*/ 125709 h 459652"/>
              <a:gd name="connsiteX1628" fmla="*/ 10726000 w 11646040"/>
              <a:gd name="connsiteY1628" fmla="*/ 132644 h 459652"/>
              <a:gd name="connsiteX1629" fmla="*/ 10767412 w 11646040"/>
              <a:gd name="connsiteY1629" fmla="*/ 123300 h 459652"/>
              <a:gd name="connsiteX1630" fmla="*/ 10522942 w 11646040"/>
              <a:gd name="connsiteY1630" fmla="*/ 13980 h 459652"/>
              <a:gd name="connsiteX1631" fmla="*/ 9912466 w 11646040"/>
              <a:gd name="connsiteY1631" fmla="*/ 13980 h 459652"/>
              <a:gd name="connsiteX1632" fmla="*/ 9673854 w 11646040"/>
              <a:gd name="connsiteY1632" fmla="*/ 123446 h 459652"/>
              <a:gd name="connsiteX1633" fmla="*/ 9703646 w 11646040"/>
              <a:gd name="connsiteY1633" fmla="*/ 130381 h 459652"/>
              <a:gd name="connsiteX1634" fmla="*/ 9730880 w 11646040"/>
              <a:gd name="connsiteY1634" fmla="*/ 124140 h 459652"/>
              <a:gd name="connsiteX1635" fmla="*/ 9952809 w 11646040"/>
              <a:gd name="connsiteY1635" fmla="*/ 55993 h 459652"/>
              <a:gd name="connsiteX1636" fmla="*/ 10102232 w 11646040"/>
              <a:gd name="connsiteY1636" fmla="*/ 125709 h 459652"/>
              <a:gd name="connsiteX1637" fmla="*/ 10115525 w 11646040"/>
              <a:gd name="connsiteY1637" fmla="*/ 132644 h 459652"/>
              <a:gd name="connsiteX1638" fmla="*/ 10156935 w 11646040"/>
              <a:gd name="connsiteY1638" fmla="*/ 123300 h 459652"/>
              <a:gd name="connsiteX1639" fmla="*/ 9912466 w 11646040"/>
              <a:gd name="connsiteY1639" fmla="*/ 13980 h 459652"/>
              <a:gd name="connsiteX1640" fmla="*/ 9301991 w 11646040"/>
              <a:gd name="connsiteY1640" fmla="*/ 13980 h 459652"/>
              <a:gd name="connsiteX1641" fmla="*/ 9063379 w 11646040"/>
              <a:gd name="connsiteY1641" fmla="*/ 123446 h 459652"/>
              <a:gd name="connsiteX1642" fmla="*/ 9093170 w 11646040"/>
              <a:gd name="connsiteY1642" fmla="*/ 130381 h 459652"/>
              <a:gd name="connsiteX1643" fmla="*/ 9120405 w 11646040"/>
              <a:gd name="connsiteY1643" fmla="*/ 124140 h 459652"/>
              <a:gd name="connsiteX1644" fmla="*/ 9342333 w 11646040"/>
              <a:gd name="connsiteY1644" fmla="*/ 55993 h 459652"/>
              <a:gd name="connsiteX1645" fmla="*/ 9491757 w 11646040"/>
              <a:gd name="connsiteY1645" fmla="*/ 125709 h 459652"/>
              <a:gd name="connsiteX1646" fmla="*/ 9505050 w 11646040"/>
              <a:gd name="connsiteY1646" fmla="*/ 132644 h 459652"/>
              <a:gd name="connsiteX1647" fmla="*/ 9546460 w 11646040"/>
              <a:gd name="connsiteY1647" fmla="*/ 123300 h 459652"/>
              <a:gd name="connsiteX1648" fmla="*/ 9301991 w 11646040"/>
              <a:gd name="connsiteY1648" fmla="*/ 13980 h 459652"/>
              <a:gd name="connsiteX1649" fmla="*/ 8691516 w 11646040"/>
              <a:gd name="connsiteY1649" fmla="*/ 13980 h 459652"/>
              <a:gd name="connsiteX1650" fmla="*/ 8452904 w 11646040"/>
              <a:gd name="connsiteY1650" fmla="*/ 123446 h 459652"/>
              <a:gd name="connsiteX1651" fmla="*/ 8482695 w 11646040"/>
              <a:gd name="connsiteY1651" fmla="*/ 130381 h 459652"/>
              <a:gd name="connsiteX1652" fmla="*/ 8509930 w 11646040"/>
              <a:gd name="connsiteY1652" fmla="*/ 124140 h 459652"/>
              <a:gd name="connsiteX1653" fmla="*/ 8731858 w 11646040"/>
              <a:gd name="connsiteY1653" fmla="*/ 55993 h 459652"/>
              <a:gd name="connsiteX1654" fmla="*/ 8881282 w 11646040"/>
              <a:gd name="connsiteY1654" fmla="*/ 125709 h 459652"/>
              <a:gd name="connsiteX1655" fmla="*/ 8894574 w 11646040"/>
              <a:gd name="connsiteY1655" fmla="*/ 132644 h 459652"/>
              <a:gd name="connsiteX1656" fmla="*/ 8935985 w 11646040"/>
              <a:gd name="connsiteY1656" fmla="*/ 123300 h 459652"/>
              <a:gd name="connsiteX1657" fmla="*/ 8691516 w 11646040"/>
              <a:gd name="connsiteY1657" fmla="*/ 13980 h 459652"/>
              <a:gd name="connsiteX1658" fmla="*/ 8081040 w 11646040"/>
              <a:gd name="connsiteY1658" fmla="*/ 13980 h 459652"/>
              <a:gd name="connsiteX1659" fmla="*/ 7842428 w 11646040"/>
              <a:gd name="connsiteY1659" fmla="*/ 123446 h 459652"/>
              <a:gd name="connsiteX1660" fmla="*/ 7872220 w 11646040"/>
              <a:gd name="connsiteY1660" fmla="*/ 130381 h 459652"/>
              <a:gd name="connsiteX1661" fmla="*/ 7899455 w 11646040"/>
              <a:gd name="connsiteY1661" fmla="*/ 124140 h 459652"/>
              <a:gd name="connsiteX1662" fmla="*/ 8121383 w 11646040"/>
              <a:gd name="connsiteY1662" fmla="*/ 55993 h 459652"/>
              <a:gd name="connsiteX1663" fmla="*/ 8270807 w 11646040"/>
              <a:gd name="connsiteY1663" fmla="*/ 125709 h 459652"/>
              <a:gd name="connsiteX1664" fmla="*/ 8284099 w 11646040"/>
              <a:gd name="connsiteY1664" fmla="*/ 132644 h 459652"/>
              <a:gd name="connsiteX1665" fmla="*/ 8325509 w 11646040"/>
              <a:gd name="connsiteY1665" fmla="*/ 123300 h 459652"/>
              <a:gd name="connsiteX1666" fmla="*/ 8081040 w 11646040"/>
              <a:gd name="connsiteY1666" fmla="*/ 13980 h 459652"/>
              <a:gd name="connsiteX1667" fmla="*/ 7470567 w 11646040"/>
              <a:gd name="connsiteY1667" fmla="*/ 13980 h 459652"/>
              <a:gd name="connsiteX1668" fmla="*/ 7231956 w 11646040"/>
              <a:gd name="connsiteY1668" fmla="*/ 123446 h 459652"/>
              <a:gd name="connsiteX1669" fmla="*/ 7261746 w 11646040"/>
              <a:gd name="connsiteY1669" fmla="*/ 130381 h 459652"/>
              <a:gd name="connsiteX1670" fmla="*/ 7288984 w 11646040"/>
              <a:gd name="connsiteY1670" fmla="*/ 124140 h 459652"/>
              <a:gd name="connsiteX1671" fmla="*/ 7510909 w 11646040"/>
              <a:gd name="connsiteY1671" fmla="*/ 55993 h 459652"/>
              <a:gd name="connsiteX1672" fmla="*/ 7660332 w 11646040"/>
              <a:gd name="connsiteY1672" fmla="*/ 125709 h 459652"/>
              <a:gd name="connsiteX1673" fmla="*/ 7673624 w 11646040"/>
              <a:gd name="connsiteY1673" fmla="*/ 132644 h 459652"/>
              <a:gd name="connsiteX1674" fmla="*/ 7715036 w 11646040"/>
              <a:gd name="connsiteY1674" fmla="*/ 123300 h 459652"/>
              <a:gd name="connsiteX1675" fmla="*/ 7470567 w 11646040"/>
              <a:gd name="connsiteY1675" fmla="*/ 13980 h 459652"/>
              <a:gd name="connsiteX1676" fmla="*/ 6860093 w 11646040"/>
              <a:gd name="connsiteY1676" fmla="*/ 13980 h 459652"/>
              <a:gd name="connsiteX1677" fmla="*/ 6621480 w 11646040"/>
              <a:gd name="connsiteY1677" fmla="*/ 123446 h 459652"/>
              <a:gd name="connsiteX1678" fmla="*/ 6651271 w 11646040"/>
              <a:gd name="connsiteY1678" fmla="*/ 130381 h 459652"/>
              <a:gd name="connsiteX1679" fmla="*/ 6678507 w 11646040"/>
              <a:gd name="connsiteY1679" fmla="*/ 124140 h 459652"/>
              <a:gd name="connsiteX1680" fmla="*/ 6900435 w 11646040"/>
              <a:gd name="connsiteY1680" fmla="*/ 55993 h 459652"/>
              <a:gd name="connsiteX1681" fmla="*/ 7049859 w 11646040"/>
              <a:gd name="connsiteY1681" fmla="*/ 125709 h 459652"/>
              <a:gd name="connsiteX1682" fmla="*/ 7063151 w 11646040"/>
              <a:gd name="connsiteY1682" fmla="*/ 132644 h 459652"/>
              <a:gd name="connsiteX1683" fmla="*/ 7104560 w 11646040"/>
              <a:gd name="connsiteY1683" fmla="*/ 123300 h 459652"/>
              <a:gd name="connsiteX1684" fmla="*/ 6860093 w 11646040"/>
              <a:gd name="connsiteY1684" fmla="*/ 13980 h 459652"/>
              <a:gd name="connsiteX1685" fmla="*/ 6249622 w 11646040"/>
              <a:gd name="connsiteY1685" fmla="*/ 13980 h 459652"/>
              <a:gd name="connsiteX1686" fmla="*/ 6011004 w 11646040"/>
              <a:gd name="connsiteY1686" fmla="*/ 123446 h 459652"/>
              <a:gd name="connsiteX1687" fmla="*/ 6040795 w 11646040"/>
              <a:gd name="connsiteY1687" fmla="*/ 130381 h 459652"/>
              <a:gd name="connsiteX1688" fmla="*/ 6068032 w 11646040"/>
              <a:gd name="connsiteY1688" fmla="*/ 124140 h 459652"/>
              <a:gd name="connsiteX1689" fmla="*/ 6289962 w 11646040"/>
              <a:gd name="connsiteY1689" fmla="*/ 55993 h 459652"/>
              <a:gd name="connsiteX1690" fmla="*/ 6439384 w 11646040"/>
              <a:gd name="connsiteY1690" fmla="*/ 125709 h 459652"/>
              <a:gd name="connsiteX1691" fmla="*/ 6452678 w 11646040"/>
              <a:gd name="connsiteY1691" fmla="*/ 132644 h 459652"/>
              <a:gd name="connsiteX1692" fmla="*/ 6494086 w 11646040"/>
              <a:gd name="connsiteY1692" fmla="*/ 123300 h 459652"/>
              <a:gd name="connsiteX1693" fmla="*/ 6249622 w 11646040"/>
              <a:gd name="connsiteY1693" fmla="*/ 13980 h 459652"/>
              <a:gd name="connsiteX1694" fmla="*/ 5639143 w 11646040"/>
              <a:gd name="connsiteY1694" fmla="*/ 13980 h 459652"/>
              <a:gd name="connsiteX1695" fmla="*/ 5400530 w 11646040"/>
              <a:gd name="connsiteY1695" fmla="*/ 123446 h 459652"/>
              <a:gd name="connsiteX1696" fmla="*/ 5430324 w 11646040"/>
              <a:gd name="connsiteY1696" fmla="*/ 130381 h 459652"/>
              <a:gd name="connsiteX1697" fmla="*/ 5457558 w 11646040"/>
              <a:gd name="connsiteY1697" fmla="*/ 124140 h 459652"/>
              <a:gd name="connsiteX1698" fmla="*/ 5679486 w 11646040"/>
              <a:gd name="connsiteY1698" fmla="*/ 55993 h 459652"/>
              <a:gd name="connsiteX1699" fmla="*/ 5828907 w 11646040"/>
              <a:gd name="connsiteY1699" fmla="*/ 125709 h 459652"/>
              <a:gd name="connsiteX1700" fmla="*/ 5842202 w 11646040"/>
              <a:gd name="connsiteY1700" fmla="*/ 132644 h 459652"/>
              <a:gd name="connsiteX1701" fmla="*/ 5883611 w 11646040"/>
              <a:gd name="connsiteY1701" fmla="*/ 123300 h 459652"/>
              <a:gd name="connsiteX1702" fmla="*/ 5639143 w 11646040"/>
              <a:gd name="connsiteY1702" fmla="*/ 13980 h 459652"/>
              <a:gd name="connsiteX1703" fmla="*/ 5028669 w 11646040"/>
              <a:gd name="connsiteY1703" fmla="*/ 13980 h 459652"/>
              <a:gd name="connsiteX1704" fmla="*/ 4790058 w 11646040"/>
              <a:gd name="connsiteY1704" fmla="*/ 123446 h 459652"/>
              <a:gd name="connsiteX1705" fmla="*/ 4819848 w 11646040"/>
              <a:gd name="connsiteY1705" fmla="*/ 130381 h 459652"/>
              <a:gd name="connsiteX1706" fmla="*/ 4847084 w 11646040"/>
              <a:gd name="connsiteY1706" fmla="*/ 124140 h 459652"/>
              <a:gd name="connsiteX1707" fmla="*/ 5069011 w 11646040"/>
              <a:gd name="connsiteY1707" fmla="*/ 55993 h 459652"/>
              <a:gd name="connsiteX1708" fmla="*/ 5218434 w 11646040"/>
              <a:gd name="connsiteY1708" fmla="*/ 125709 h 459652"/>
              <a:gd name="connsiteX1709" fmla="*/ 5231725 w 11646040"/>
              <a:gd name="connsiteY1709" fmla="*/ 132644 h 459652"/>
              <a:gd name="connsiteX1710" fmla="*/ 5273135 w 11646040"/>
              <a:gd name="connsiteY1710" fmla="*/ 123300 h 459652"/>
              <a:gd name="connsiteX1711" fmla="*/ 5028669 w 11646040"/>
              <a:gd name="connsiteY1711" fmla="*/ 13980 h 459652"/>
              <a:gd name="connsiteX1712" fmla="*/ 4418195 w 11646040"/>
              <a:gd name="connsiteY1712" fmla="*/ 13980 h 459652"/>
              <a:gd name="connsiteX1713" fmla="*/ 4179582 w 11646040"/>
              <a:gd name="connsiteY1713" fmla="*/ 123446 h 459652"/>
              <a:gd name="connsiteX1714" fmla="*/ 4209374 w 11646040"/>
              <a:gd name="connsiteY1714" fmla="*/ 130381 h 459652"/>
              <a:gd name="connsiteX1715" fmla="*/ 4236609 w 11646040"/>
              <a:gd name="connsiteY1715" fmla="*/ 124140 h 459652"/>
              <a:gd name="connsiteX1716" fmla="*/ 4458538 w 11646040"/>
              <a:gd name="connsiteY1716" fmla="*/ 55993 h 459652"/>
              <a:gd name="connsiteX1717" fmla="*/ 4607960 w 11646040"/>
              <a:gd name="connsiteY1717" fmla="*/ 125709 h 459652"/>
              <a:gd name="connsiteX1718" fmla="*/ 4621254 w 11646040"/>
              <a:gd name="connsiteY1718" fmla="*/ 132644 h 459652"/>
              <a:gd name="connsiteX1719" fmla="*/ 4662664 w 11646040"/>
              <a:gd name="connsiteY1719" fmla="*/ 123300 h 459652"/>
              <a:gd name="connsiteX1720" fmla="*/ 4418195 w 11646040"/>
              <a:gd name="connsiteY1720" fmla="*/ 13980 h 459652"/>
              <a:gd name="connsiteX1721" fmla="*/ 3807719 w 11646040"/>
              <a:gd name="connsiteY1721" fmla="*/ 13980 h 459652"/>
              <a:gd name="connsiteX1722" fmla="*/ 3569106 w 11646040"/>
              <a:gd name="connsiteY1722" fmla="*/ 123446 h 459652"/>
              <a:gd name="connsiteX1723" fmla="*/ 3598900 w 11646040"/>
              <a:gd name="connsiteY1723" fmla="*/ 130381 h 459652"/>
              <a:gd name="connsiteX1724" fmla="*/ 3626133 w 11646040"/>
              <a:gd name="connsiteY1724" fmla="*/ 124140 h 459652"/>
              <a:gd name="connsiteX1725" fmla="*/ 3848062 w 11646040"/>
              <a:gd name="connsiteY1725" fmla="*/ 55993 h 459652"/>
              <a:gd name="connsiteX1726" fmla="*/ 3997485 w 11646040"/>
              <a:gd name="connsiteY1726" fmla="*/ 125709 h 459652"/>
              <a:gd name="connsiteX1727" fmla="*/ 4010778 w 11646040"/>
              <a:gd name="connsiteY1727" fmla="*/ 132644 h 459652"/>
              <a:gd name="connsiteX1728" fmla="*/ 4052188 w 11646040"/>
              <a:gd name="connsiteY1728" fmla="*/ 123300 h 459652"/>
              <a:gd name="connsiteX1729" fmla="*/ 3807719 w 11646040"/>
              <a:gd name="connsiteY1729" fmla="*/ 13980 h 459652"/>
              <a:gd name="connsiteX1730" fmla="*/ 3197245 w 11646040"/>
              <a:gd name="connsiteY1730" fmla="*/ 13980 h 459652"/>
              <a:gd name="connsiteX1731" fmla="*/ 2958632 w 11646040"/>
              <a:gd name="connsiteY1731" fmla="*/ 123446 h 459652"/>
              <a:gd name="connsiteX1732" fmla="*/ 2988424 w 11646040"/>
              <a:gd name="connsiteY1732" fmla="*/ 130381 h 459652"/>
              <a:gd name="connsiteX1733" fmla="*/ 3015660 w 11646040"/>
              <a:gd name="connsiteY1733" fmla="*/ 124140 h 459652"/>
              <a:gd name="connsiteX1734" fmla="*/ 3237587 w 11646040"/>
              <a:gd name="connsiteY1734" fmla="*/ 55993 h 459652"/>
              <a:gd name="connsiteX1735" fmla="*/ 3387010 w 11646040"/>
              <a:gd name="connsiteY1735" fmla="*/ 125709 h 459652"/>
              <a:gd name="connsiteX1736" fmla="*/ 3400303 w 11646040"/>
              <a:gd name="connsiteY1736" fmla="*/ 132644 h 459652"/>
              <a:gd name="connsiteX1737" fmla="*/ 3441713 w 11646040"/>
              <a:gd name="connsiteY1737" fmla="*/ 123300 h 459652"/>
              <a:gd name="connsiteX1738" fmla="*/ 3197245 w 11646040"/>
              <a:gd name="connsiteY1738" fmla="*/ 13980 h 459652"/>
              <a:gd name="connsiteX1739" fmla="*/ 2586771 w 11646040"/>
              <a:gd name="connsiteY1739" fmla="*/ 13980 h 459652"/>
              <a:gd name="connsiteX1740" fmla="*/ 2348156 w 11646040"/>
              <a:gd name="connsiteY1740" fmla="*/ 123446 h 459652"/>
              <a:gd name="connsiteX1741" fmla="*/ 2377947 w 11646040"/>
              <a:gd name="connsiteY1741" fmla="*/ 130381 h 459652"/>
              <a:gd name="connsiteX1742" fmla="*/ 2405183 w 11646040"/>
              <a:gd name="connsiteY1742" fmla="*/ 124140 h 459652"/>
              <a:gd name="connsiteX1743" fmla="*/ 2627113 w 11646040"/>
              <a:gd name="connsiteY1743" fmla="*/ 55993 h 459652"/>
              <a:gd name="connsiteX1744" fmla="*/ 2776537 w 11646040"/>
              <a:gd name="connsiteY1744" fmla="*/ 125709 h 459652"/>
              <a:gd name="connsiteX1745" fmla="*/ 2789829 w 11646040"/>
              <a:gd name="connsiteY1745" fmla="*/ 132644 h 459652"/>
              <a:gd name="connsiteX1746" fmla="*/ 2831240 w 11646040"/>
              <a:gd name="connsiteY1746" fmla="*/ 123300 h 459652"/>
              <a:gd name="connsiteX1747" fmla="*/ 2586771 w 11646040"/>
              <a:gd name="connsiteY1747" fmla="*/ 13980 h 459652"/>
              <a:gd name="connsiteX1748" fmla="*/ 1976294 w 11646040"/>
              <a:gd name="connsiteY1748" fmla="*/ 13980 h 459652"/>
              <a:gd name="connsiteX1749" fmla="*/ 1737681 w 11646040"/>
              <a:gd name="connsiteY1749" fmla="*/ 123446 h 459652"/>
              <a:gd name="connsiteX1750" fmla="*/ 1767473 w 11646040"/>
              <a:gd name="connsiteY1750" fmla="*/ 130381 h 459652"/>
              <a:gd name="connsiteX1751" fmla="*/ 1794708 w 11646040"/>
              <a:gd name="connsiteY1751" fmla="*/ 124140 h 459652"/>
              <a:gd name="connsiteX1752" fmla="*/ 2016637 w 11646040"/>
              <a:gd name="connsiteY1752" fmla="*/ 55993 h 459652"/>
              <a:gd name="connsiteX1753" fmla="*/ 2166059 w 11646040"/>
              <a:gd name="connsiteY1753" fmla="*/ 125709 h 459652"/>
              <a:gd name="connsiteX1754" fmla="*/ 2179352 w 11646040"/>
              <a:gd name="connsiteY1754" fmla="*/ 132644 h 459652"/>
              <a:gd name="connsiteX1755" fmla="*/ 2220763 w 11646040"/>
              <a:gd name="connsiteY1755" fmla="*/ 123300 h 459652"/>
              <a:gd name="connsiteX1756" fmla="*/ 1976294 w 11646040"/>
              <a:gd name="connsiteY1756" fmla="*/ 13980 h 459652"/>
              <a:gd name="connsiteX1757" fmla="*/ 1365819 w 11646040"/>
              <a:gd name="connsiteY1757" fmla="*/ 13980 h 459652"/>
              <a:gd name="connsiteX1758" fmla="*/ 1127207 w 11646040"/>
              <a:gd name="connsiteY1758" fmla="*/ 123446 h 459652"/>
              <a:gd name="connsiteX1759" fmla="*/ 1156998 w 11646040"/>
              <a:gd name="connsiteY1759" fmla="*/ 130381 h 459652"/>
              <a:gd name="connsiteX1760" fmla="*/ 1184234 w 11646040"/>
              <a:gd name="connsiteY1760" fmla="*/ 124140 h 459652"/>
              <a:gd name="connsiteX1761" fmla="*/ 1406161 w 11646040"/>
              <a:gd name="connsiteY1761" fmla="*/ 55993 h 459652"/>
              <a:gd name="connsiteX1762" fmla="*/ 1555585 w 11646040"/>
              <a:gd name="connsiteY1762" fmla="*/ 125709 h 459652"/>
              <a:gd name="connsiteX1763" fmla="*/ 1568877 w 11646040"/>
              <a:gd name="connsiteY1763" fmla="*/ 132644 h 459652"/>
              <a:gd name="connsiteX1764" fmla="*/ 1610287 w 11646040"/>
              <a:gd name="connsiteY1764" fmla="*/ 123300 h 459652"/>
              <a:gd name="connsiteX1765" fmla="*/ 1365819 w 11646040"/>
              <a:gd name="connsiteY1765" fmla="*/ 13980 h 459652"/>
              <a:gd name="connsiteX1766" fmla="*/ 755345 w 11646040"/>
              <a:gd name="connsiteY1766" fmla="*/ 13980 h 459652"/>
              <a:gd name="connsiteX1767" fmla="*/ 516731 w 11646040"/>
              <a:gd name="connsiteY1767" fmla="*/ 123446 h 459652"/>
              <a:gd name="connsiteX1768" fmla="*/ 546523 w 11646040"/>
              <a:gd name="connsiteY1768" fmla="*/ 130381 h 459652"/>
              <a:gd name="connsiteX1769" fmla="*/ 573759 w 11646040"/>
              <a:gd name="connsiteY1769" fmla="*/ 124140 h 459652"/>
              <a:gd name="connsiteX1770" fmla="*/ 795686 w 11646040"/>
              <a:gd name="connsiteY1770" fmla="*/ 55993 h 459652"/>
              <a:gd name="connsiteX1771" fmla="*/ 945110 w 11646040"/>
              <a:gd name="connsiteY1771" fmla="*/ 125709 h 459652"/>
              <a:gd name="connsiteX1772" fmla="*/ 958402 w 11646040"/>
              <a:gd name="connsiteY1772" fmla="*/ 132644 h 459652"/>
              <a:gd name="connsiteX1773" fmla="*/ 999814 w 11646040"/>
              <a:gd name="connsiteY1773" fmla="*/ 123300 h 459652"/>
              <a:gd name="connsiteX1774" fmla="*/ 755345 w 11646040"/>
              <a:gd name="connsiteY1774" fmla="*/ 13980 h 459652"/>
              <a:gd name="connsiteX1775" fmla="*/ 11502305 w 11646040"/>
              <a:gd name="connsiteY1775" fmla="*/ 37 h 459652"/>
              <a:gd name="connsiteX1776" fmla="*/ 11529680 w 11646040"/>
              <a:gd name="connsiteY1776" fmla="*/ 37 h 459652"/>
              <a:gd name="connsiteX1777" fmla="*/ 11574669 w 11646040"/>
              <a:gd name="connsiteY1777" fmla="*/ 29018 h 459652"/>
              <a:gd name="connsiteX1778" fmla="*/ 11588659 w 11646040"/>
              <a:gd name="connsiteY1778" fmla="*/ 33800 h 459652"/>
              <a:gd name="connsiteX1779" fmla="*/ 11624586 w 11646040"/>
              <a:gd name="connsiteY1779" fmla="*/ 18652 h 459652"/>
              <a:gd name="connsiteX1780" fmla="*/ 11607132 w 11646040"/>
              <a:gd name="connsiteY1780" fmla="*/ 1888 h 459652"/>
              <a:gd name="connsiteX1781" fmla="*/ 11627322 w 11646040"/>
              <a:gd name="connsiteY1781" fmla="*/ 4407 h 459652"/>
              <a:gd name="connsiteX1782" fmla="*/ 11627979 w 11646040"/>
              <a:gd name="connsiteY1782" fmla="*/ 5037 h 459652"/>
              <a:gd name="connsiteX1783" fmla="*/ 11640946 w 11646040"/>
              <a:gd name="connsiteY1783" fmla="*/ 13250 h 459652"/>
              <a:gd name="connsiteX1784" fmla="*/ 11646040 w 11646040"/>
              <a:gd name="connsiteY1784" fmla="*/ 12118 h 459652"/>
              <a:gd name="connsiteX1785" fmla="*/ 11646040 w 11646040"/>
              <a:gd name="connsiteY1785" fmla="*/ 30183 h 459652"/>
              <a:gd name="connsiteX1786" fmla="*/ 11609366 w 11646040"/>
              <a:gd name="connsiteY1786" fmla="*/ 42681 h 459652"/>
              <a:gd name="connsiteX1787" fmla="*/ 11505280 w 11646040"/>
              <a:gd name="connsiteY1787" fmla="*/ 123446 h 459652"/>
              <a:gd name="connsiteX1788" fmla="*/ 11535071 w 11646040"/>
              <a:gd name="connsiteY1788" fmla="*/ 130381 h 459652"/>
              <a:gd name="connsiteX1789" fmla="*/ 11562307 w 11646040"/>
              <a:gd name="connsiteY1789" fmla="*/ 124140 h 459652"/>
              <a:gd name="connsiteX1790" fmla="*/ 11608545 w 11646040"/>
              <a:gd name="connsiteY1790" fmla="*/ 88638 h 459652"/>
              <a:gd name="connsiteX1791" fmla="*/ 11646040 w 11646040"/>
              <a:gd name="connsiteY1791" fmla="*/ 72076 h 459652"/>
              <a:gd name="connsiteX1792" fmla="*/ 11646040 w 11646040"/>
              <a:gd name="connsiteY1792" fmla="*/ 81849 h 459652"/>
              <a:gd name="connsiteX1793" fmla="*/ 11644019 w 11646040"/>
              <a:gd name="connsiteY1793" fmla="*/ 82451 h 459652"/>
              <a:gd name="connsiteX1794" fmla="*/ 11601570 w 11646040"/>
              <a:gd name="connsiteY1794" fmla="*/ 105813 h 459652"/>
              <a:gd name="connsiteX1795" fmla="*/ 11575088 w 11646040"/>
              <a:gd name="connsiteY1795" fmla="*/ 128864 h 459652"/>
              <a:gd name="connsiteX1796" fmla="*/ 11525846 w 11646040"/>
              <a:gd name="connsiteY1796" fmla="*/ 144150 h 459652"/>
              <a:gd name="connsiteX1797" fmla="*/ 11515583 w 11646040"/>
              <a:gd name="connsiteY1797" fmla="*/ 140912 h 459652"/>
              <a:gd name="connsiteX1798" fmla="*/ 11441467 w 11646040"/>
              <a:gd name="connsiteY1798" fmla="*/ 133667 h 459652"/>
              <a:gd name="connsiteX1799" fmla="*/ 11441467 w 11646040"/>
              <a:gd name="connsiteY1799" fmla="*/ 120198 h 459652"/>
              <a:gd name="connsiteX1800" fmla="*/ 11473350 w 11646040"/>
              <a:gd name="connsiteY1800" fmla="*/ 120198 h 459652"/>
              <a:gd name="connsiteX1801" fmla="*/ 11473304 w 11646040"/>
              <a:gd name="connsiteY1801" fmla="*/ 120307 h 459652"/>
              <a:gd name="connsiteX1802" fmla="*/ 11487014 w 11646040"/>
              <a:gd name="connsiteY1802" fmla="*/ 106838 h 459652"/>
              <a:gd name="connsiteX1803" fmla="*/ 11441746 w 11646040"/>
              <a:gd name="connsiteY1803" fmla="*/ 80777 h 459652"/>
              <a:gd name="connsiteX1804" fmla="*/ 11441467 w 11646040"/>
              <a:gd name="connsiteY1804" fmla="*/ 80777 h 459652"/>
              <a:gd name="connsiteX1805" fmla="*/ 11441467 w 11646040"/>
              <a:gd name="connsiteY1805" fmla="*/ 73148 h 459652"/>
              <a:gd name="connsiteX1806" fmla="*/ 11497379 w 11646040"/>
              <a:gd name="connsiteY1806" fmla="*/ 100962 h 459652"/>
              <a:gd name="connsiteX1807" fmla="*/ 11525730 w 11646040"/>
              <a:gd name="connsiteY1807" fmla="*/ 73842 h 459652"/>
              <a:gd name="connsiteX1808" fmla="*/ 11441467 w 11646040"/>
              <a:gd name="connsiteY1808" fmla="*/ 38180 h 459652"/>
              <a:gd name="connsiteX1809" fmla="*/ 11441467 w 11646040"/>
              <a:gd name="connsiteY1809" fmla="*/ 30588 h 459652"/>
              <a:gd name="connsiteX1810" fmla="*/ 11442489 w 11646040"/>
              <a:gd name="connsiteY1810" fmla="*/ 30552 h 459652"/>
              <a:gd name="connsiteX1811" fmla="*/ 11534002 w 11646040"/>
              <a:gd name="connsiteY1811" fmla="*/ 66943 h 459652"/>
              <a:gd name="connsiteX1812" fmla="*/ 11571510 w 11646040"/>
              <a:gd name="connsiteY1812" fmla="*/ 42451 h 459652"/>
              <a:gd name="connsiteX1813" fmla="*/ 11502305 w 11646040"/>
              <a:gd name="connsiteY1813" fmla="*/ 37 h 459652"/>
              <a:gd name="connsiteX1814" fmla="*/ 11173295 w 11646040"/>
              <a:gd name="connsiteY1814" fmla="*/ 0 h 459652"/>
              <a:gd name="connsiteX1815" fmla="*/ 11199090 w 11646040"/>
              <a:gd name="connsiteY1815" fmla="*/ 0 h 459652"/>
              <a:gd name="connsiteX1816" fmla="*/ 11197788 w 11646040"/>
              <a:gd name="connsiteY1816" fmla="*/ 1533 h 459652"/>
              <a:gd name="connsiteX1817" fmla="*/ 11201831 w 11646040"/>
              <a:gd name="connsiteY1817" fmla="*/ 4417 h 459652"/>
              <a:gd name="connsiteX1818" fmla="*/ 11230507 w 11646040"/>
              <a:gd name="connsiteY1818" fmla="*/ 11425 h 459652"/>
              <a:gd name="connsiteX1819" fmla="*/ 11255466 w 11646040"/>
              <a:gd name="connsiteY1819" fmla="*/ 5147 h 459652"/>
              <a:gd name="connsiteX1820" fmla="*/ 11260950 w 11646040"/>
              <a:gd name="connsiteY1820" fmla="*/ 37 h 459652"/>
              <a:gd name="connsiteX1821" fmla="*/ 11277867 w 11646040"/>
              <a:gd name="connsiteY1821" fmla="*/ 37 h 459652"/>
              <a:gd name="connsiteX1822" fmla="*/ 11258672 w 11646040"/>
              <a:gd name="connsiteY1822" fmla="*/ 18762 h 459652"/>
              <a:gd name="connsiteX1823" fmla="*/ 11300688 w 11646040"/>
              <a:gd name="connsiteY1823" fmla="*/ 36392 h 459652"/>
              <a:gd name="connsiteX1824" fmla="*/ 11353485 w 11646040"/>
              <a:gd name="connsiteY1824" fmla="*/ 37 h 459652"/>
              <a:gd name="connsiteX1825" fmla="*/ 11382674 w 11646040"/>
              <a:gd name="connsiteY1825" fmla="*/ 37 h 459652"/>
              <a:gd name="connsiteX1826" fmla="*/ 11313051 w 11646040"/>
              <a:gd name="connsiteY1826" fmla="*/ 43473 h 459652"/>
              <a:gd name="connsiteX1827" fmla="*/ 11349395 w 11646040"/>
              <a:gd name="connsiteY1827" fmla="*/ 67125 h 459652"/>
              <a:gd name="connsiteX1828" fmla="*/ 11441235 w 11646040"/>
              <a:gd name="connsiteY1828" fmla="*/ 30588 h 459652"/>
              <a:gd name="connsiteX1829" fmla="*/ 11441421 w 11646040"/>
              <a:gd name="connsiteY1829" fmla="*/ 30588 h 459652"/>
              <a:gd name="connsiteX1830" fmla="*/ 11441421 w 11646040"/>
              <a:gd name="connsiteY1830" fmla="*/ 38253 h 459652"/>
              <a:gd name="connsiteX1831" fmla="*/ 11362967 w 11646040"/>
              <a:gd name="connsiteY1831" fmla="*/ 66760 h 459652"/>
              <a:gd name="connsiteX1832" fmla="*/ 11362782 w 11646040"/>
              <a:gd name="connsiteY1832" fmla="*/ 66943 h 459652"/>
              <a:gd name="connsiteX1833" fmla="*/ 11359435 w 11646040"/>
              <a:gd name="connsiteY1833" fmla="*/ 74900 h 459652"/>
              <a:gd name="connsiteX1834" fmla="*/ 11386206 w 11646040"/>
              <a:gd name="connsiteY1834" fmla="*/ 101473 h 459652"/>
              <a:gd name="connsiteX1835" fmla="*/ 11441374 w 11646040"/>
              <a:gd name="connsiteY1835" fmla="*/ 73440 h 459652"/>
              <a:gd name="connsiteX1836" fmla="*/ 11441374 w 11646040"/>
              <a:gd name="connsiteY1836" fmla="*/ 80923 h 459652"/>
              <a:gd name="connsiteX1837" fmla="*/ 11441281 w 11646040"/>
              <a:gd name="connsiteY1837" fmla="*/ 80923 h 459652"/>
              <a:gd name="connsiteX1838" fmla="*/ 11396802 w 11646040"/>
              <a:gd name="connsiteY1838" fmla="*/ 106072 h 459652"/>
              <a:gd name="connsiteX1839" fmla="*/ 11410420 w 11646040"/>
              <a:gd name="connsiteY1839" fmla="*/ 120307 h 459652"/>
              <a:gd name="connsiteX1840" fmla="*/ 11441421 w 11646040"/>
              <a:gd name="connsiteY1840" fmla="*/ 120307 h 459652"/>
              <a:gd name="connsiteX1841" fmla="*/ 11441421 w 11646040"/>
              <a:gd name="connsiteY1841" fmla="*/ 133265 h 459652"/>
              <a:gd name="connsiteX1842" fmla="*/ 11427477 w 11646040"/>
              <a:gd name="connsiteY1842" fmla="*/ 133520 h 459652"/>
              <a:gd name="connsiteX1843" fmla="*/ 11427338 w 11646040"/>
              <a:gd name="connsiteY1843" fmla="*/ 133593 h 459652"/>
              <a:gd name="connsiteX1844" fmla="*/ 11199553 w 11646040"/>
              <a:gd name="connsiteY1844" fmla="*/ 242914 h 459652"/>
              <a:gd name="connsiteX1845" fmla="*/ 11229532 w 11646040"/>
              <a:gd name="connsiteY1845" fmla="*/ 250287 h 459652"/>
              <a:gd name="connsiteX1846" fmla="*/ 11255745 w 11646040"/>
              <a:gd name="connsiteY1846" fmla="*/ 244191 h 459652"/>
              <a:gd name="connsiteX1847" fmla="*/ 11441421 w 11646040"/>
              <a:gd name="connsiteY1847" fmla="*/ 173051 h 459652"/>
              <a:gd name="connsiteX1848" fmla="*/ 11441421 w 11646040"/>
              <a:gd name="connsiteY1848" fmla="*/ 182906 h 459652"/>
              <a:gd name="connsiteX1849" fmla="*/ 11419715 w 11646040"/>
              <a:gd name="connsiteY1849" fmla="*/ 183600 h 459652"/>
              <a:gd name="connsiteX1850" fmla="*/ 11258579 w 11646040"/>
              <a:gd name="connsiteY1850" fmla="*/ 257806 h 459652"/>
              <a:gd name="connsiteX1851" fmla="*/ 11286233 w 11646040"/>
              <a:gd name="connsiteY1851" fmla="*/ 269888 h 459652"/>
              <a:gd name="connsiteX1852" fmla="*/ 11311006 w 11646040"/>
              <a:gd name="connsiteY1852" fmla="*/ 266712 h 459652"/>
              <a:gd name="connsiteX1853" fmla="*/ 11371490 w 11646040"/>
              <a:gd name="connsiteY1853" fmla="*/ 231905 h 459652"/>
              <a:gd name="connsiteX1854" fmla="*/ 11401113 w 11646040"/>
              <a:gd name="connsiteY1854" fmla="*/ 227028 h 459652"/>
              <a:gd name="connsiteX1855" fmla="*/ 11390906 w 11646040"/>
              <a:gd name="connsiteY1855" fmla="*/ 239399 h 459652"/>
              <a:gd name="connsiteX1856" fmla="*/ 11362369 w 11646040"/>
              <a:gd name="connsiteY1856" fmla="*/ 246162 h 459652"/>
              <a:gd name="connsiteX1857" fmla="*/ 11311889 w 11646040"/>
              <a:gd name="connsiteY1857" fmla="*/ 281751 h 459652"/>
              <a:gd name="connsiteX1858" fmla="*/ 11346759 w 11646040"/>
              <a:gd name="connsiteY1858" fmla="*/ 304618 h 459652"/>
              <a:gd name="connsiteX1859" fmla="*/ 11339162 w 11646040"/>
              <a:gd name="connsiteY1859" fmla="*/ 318615 h 459652"/>
              <a:gd name="connsiteX1860" fmla="*/ 11337227 w 11646040"/>
              <a:gd name="connsiteY1860" fmla="*/ 316465 h 459652"/>
              <a:gd name="connsiteX1861" fmla="*/ 11108924 w 11646040"/>
              <a:gd name="connsiteY1861" fmla="*/ 254484 h 459652"/>
              <a:gd name="connsiteX1862" fmla="*/ 11108924 w 11646040"/>
              <a:gd name="connsiteY1862" fmla="*/ 254557 h 459652"/>
              <a:gd name="connsiteX1863" fmla="*/ 10894619 w 11646040"/>
              <a:gd name="connsiteY1863" fmla="*/ 362162 h 459652"/>
              <a:gd name="connsiteX1864" fmla="*/ 10920274 w 11646040"/>
              <a:gd name="connsiteY1864" fmla="*/ 368257 h 459652"/>
              <a:gd name="connsiteX1865" fmla="*/ 10955085 w 11646040"/>
              <a:gd name="connsiteY1865" fmla="*/ 360264 h 459652"/>
              <a:gd name="connsiteX1866" fmla="*/ 11178546 w 11646040"/>
              <a:gd name="connsiteY1866" fmla="*/ 295621 h 459652"/>
              <a:gd name="connsiteX1867" fmla="*/ 11323322 w 11646040"/>
              <a:gd name="connsiteY1867" fmla="*/ 364826 h 459652"/>
              <a:gd name="connsiteX1868" fmla="*/ 11326329 w 11646040"/>
              <a:gd name="connsiteY1868" fmla="*/ 366523 h 459652"/>
              <a:gd name="connsiteX1869" fmla="*/ 11320703 w 11646040"/>
              <a:gd name="connsiteY1869" fmla="*/ 394389 h 459652"/>
              <a:gd name="connsiteX1870" fmla="*/ 11304238 w 11646040"/>
              <a:gd name="connsiteY1870" fmla="*/ 399507 h 459652"/>
              <a:gd name="connsiteX1871" fmla="*/ 11247502 w 11646040"/>
              <a:gd name="connsiteY1871" fmla="*/ 432715 h 459652"/>
              <a:gd name="connsiteX1872" fmla="*/ 11218617 w 11646040"/>
              <a:gd name="connsiteY1872" fmla="*/ 459652 h 459652"/>
              <a:gd name="connsiteX1873" fmla="*/ 11192869 w 11646040"/>
              <a:gd name="connsiteY1873" fmla="*/ 459652 h 459652"/>
              <a:gd name="connsiteX1874" fmla="*/ 11218330 w 11646040"/>
              <a:gd name="connsiteY1874" fmla="*/ 430455 h 459652"/>
              <a:gd name="connsiteX1875" fmla="*/ 11177478 w 11646040"/>
              <a:gd name="connsiteY1875" fmla="*/ 403518 h 459652"/>
              <a:gd name="connsiteX1876" fmla="*/ 11174735 w 11646040"/>
              <a:gd name="connsiteY1876" fmla="*/ 402459 h 459652"/>
              <a:gd name="connsiteX1877" fmla="*/ 11174735 w 11646040"/>
              <a:gd name="connsiteY1877" fmla="*/ 402532 h 459652"/>
              <a:gd name="connsiteX1878" fmla="*/ 11139810 w 11646040"/>
              <a:gd name="connsiteY1878" fmla="*/ 396794 h 459652"/>
              <a:gd name="connsiteX1879" fmla="*/ 11053524 w 11646040"/>
              <a:gd name="connsiteY1879" fmla="*/ 432828 h 459652"/>
              <a:gd name="connsiteX1880" fmla="*/ 11082056 w 11646040"/>
              <a:gd name="connsiteY1880" fmla="*/ 459652 h 459652"/>
              <a:gd name="connsiteX1881" fmla="*/ 11055471 w 11646040"/>
              <a:gd name="connsiteY1881" fmla="*/ 459652 h 459652"/>
              <a:gd name="connsiteX1882" fmla="*/ 11037262 w 11646040"/>
              <a:gd name="connsiteY1882" fmla="*/ 438804 h 459652"/>
              <a:gd name="connsiteX1883" fmla="*/ 10830991 w 11646040"/>
              <a:gd name="connsiteY1883" fmla="*/ 373149 h 459652"/>
              <a:gd name="connsiteX1884" fmla="*/ 10830991 w 11646040"/>
              <a:gd name="connsiteY1884" fmla="*/ 358840 h 459652"/>
              <a:gd name="connsiteX1885" fmla="*/ 10860319 w 11646040"/>
              <a:gd name="connsiteY1885" fmla="*/ 359315 h 459652"/>
              <a:gd name="connsiteX1886" fmla="*/ 10860319 w 11646040"/>
              <a:gd name="connsiteY1886" fmla="*/ 359388 h 459652"/>
              <a:gd name="connsiteX1887" fmla="*/ 10875935 w 11646040"/>
              <a:gd name="connsiteY1887" fmla="*/ 344350 h 459652"/>
              <a:gd name="connsiteX1888" fmla="*/ 10833547 w 11646040"/>
              <a:gd name="connsiteY1888" fmla="*/ 320478 h 459652"/>
              <a:gd name="connsiteX1889" fmla="*/ 10830991 w 11646040"/>
              <a:gd name="connsiteY1889" fmla="*/ 320514 h 459652"/>
              <a:gd name="connsiteX1890" fmla="*/ 10830991 w 11646040"/>
              <a:gd name="connsiteY1890" fmla="*/ 311827 h 459652"/>
              <a:gd name="connsiteX1891" fmla="*/ 10886857 w 11646040"/>
              <a:gd name="connsiteY1891" fmla="*/ 339641 h 459652"/>
              <a:gd name="connsiteX1892" fmla="*/ 10911536 w 11646040"/>
              <a:gd name="connsiteY1892" fmla="*/ 315915 h 459652"/>
              <a:gd name="connsiteX1893" fmla="*/ 10910839 w 11646040"/>
              <a:gd name="connsiteY1893" fmla="*/ 306900 h 459652"/>
              <a:gd name="connsiteX1894" fmla="*/ 10830991 w 11646040"/>
              <a:gd name="connsiteY1894" fmla="*/ 277553 h 459652"/>
              <a:gd name="connsiteX1895" fmla="*/ 10830991 w 11646040"/>
              <a:gd name="connsiteY1895" fmla="*/ 269778 h 459652"/>
              <a:gd name="connsiteX1896" fmla="*/ 10832340 w 11646040"/>
              <a:gd name="connsiteY1896" fmla="*/ 269742 h 459652"/>
              <a:gd name="connsiteX1897" fmla="*/ 10923760 w 11646040"/>
              <a:gd name="connsiteY1897" fmla="*/ 305914 h 459652"/>
              <a:gd name="connsiteX1898" fmla="*/ 10961127 w 11646040"/>
              <a:gd name="connsiteY1898" fmla="*/ 281130 h 459652"/>
              <a:gd name="connsiteX1899" fmla="*/ 10830991 w 11646040"/>
              <a:gd name="connsiteY1899" fmla="*/ 230576 h 459652"/>
              <a:gd name="connsiteX1900" fmla="*/ 10830991 w 11646040"/>
              <a:gd name="connsiteY1900" fmla="*/ 220648 h 459652"/>
              <a:gd name="connsiteX1901" fmla="*/ 10870916 w 11646040"/>
              <a:gd name="connsiteY1901" fmla="*/ 224225 h 459652"/>
              <a:gd name="connsiteX1902" fmla="*/ 10963962 w 11646040"/>
              <a:gd name="connsiteY1902" fmla="*/ 267734 h 459652"/>
              <a:gd name="connsiteX1903" fmla="*/ 10977952 w 11646040"/>
              <a:gd name="connsiteY1903" fmla="*/ 272771 h 459652"/>
              <a:gd name="connsiteX1904" fmla="*/ 11014436 w 11646040"/>
              <a:gd name="connsiteY1904" fmla="*/ 257295 h 459652"/>
              <a:gd name="connsiteX1905" fmla="*/ 10830991 w 11646040"/>
              <a:gd name="connsiteY1905" fmla="*/ 182724 h 459652"/>
              <a:gd name="connsiteX1906" fmla="*/ 10830991 w 11646040"/>
              <a:gd name="connsiteY1906" fmla="*/ 172868 h 459652"/>
              <a:gd name="connsiteX1907" fmla="*/ 10874913 w 11646040"/>
              <a:gd name="connsiteY1907" fmla="*/ 175935 h 459652"/>
              <a:gd name="connsiteX1908" fmla="*/ 11019316 w 11646040"/>
              <a:gd name="connsiteY1908" fmla="*/ 245615 h 459652"/>
              <a:gd name="connsiteX1909" fmla="*/ 11031447 w 11646040"/>
              <a:gd name="connsiteY1909" fmla="*/ 252440 h 459652"/>
              <a:gd name="connsiteX1910" fmla="*/ 11076111 w 11646040"/>
              <a:gd name="connsiteY1910" fmla="*/ 241892 h 459652"/>
              <a:gd name="connsiteX1911" fmla="*/ 10830991 w 11646040"/>
              <a:gd name="connsiteY1911" fmla="*/ 133667 h 459652"/>
              <a:gd name="connsiteX1912" fmla="*/ 10830991 w 11646040"/>
              <a:gd name="connsiteY1912" fmla="*/ 120198 h 459652"/>
              <a:gd name="connsiteX1913" fmla="*/ 10862874 w 11646040"/>
              <a:gd name="connsiteY1913" fmla="*/ 120198 h 459652"/>
              <a:gd name="connsiteX1914" fmla="*/ 10862829 w 11646040"/>
              <a:gd name="connsiteY1914" fmla="*/ 120307 h 459652"/>
              <a:gd name="connsiteX1915" fmla="*/ 10876539 w 11646040"/>
              <a:gd name="connsiteY1915" fmla="*/ 106838 h 459652"/>
              <a:gd name="connsiteX1916" fmla="*/ 10831271 w 11646040"/>
              <a:gd name="connsiteY1916" fmla="*/ 80777 h 459652"/>
              <a:gd name="connsiteX1917" fmla="*/ 10830991 w 11646040"/>
              <a:gd name="connsiteY1917" fmla="*/ 80777 h 459652"/>
              <a:gd name="connsiteX1918" fmla="*/ 10830991 w 11646040"/>
              <a:gd name="connsiteY1918" fmla="*/ 73148 h 459652"/>
              <a:gd name="connsiteX1919" fmla="*/ 10886904 w 11646040"/>
              <a:gd name="connsiteY1919" fmla="*/ 100962 h 459652"/>
              <a:gd name="connsiteX1920" fmla="*/ 10915255 w 11646040"/>
              <a:gd name="connsiteY1920" fmla="*/ 73842 h 459652"/>
              <a:gd name="connsiteX1921" fmla="*/ 10830991 w 11646040"/>
              <a:gd name="connsiteY1921" fmla="*/ 38180 h 459652"/>
              <a:gd name="connsiteX1922" fmla="*/ 10830991 w 11646040"/>
              <a:gd name="connsiteY1922" fmla="*/ 30588 h 459652"/>
              <a:gd name="connsiteX1923" fmla="*/ 10832014 w 11646040"/>
              <a:gd name="connsiteY1923" fmla="*/ 30552 h 459652"/>
              <a:gd name="connsiteX1924" fmla="*/ 10923527 w 11646040"/>
              <a:gd name="connsiteY1924" fmla="*/ 66943 h 459652"/>
              <a:gd name="connsiteX1925" fmla="*/ 10961034 w 11646040"/>
              <a:gd name="connsiteY1925" fmla="*/ 42451 h 459652"/>
              <a:gd name="connsiteX1926" fmla="*/ 10891830 w 11646040"/>
              <a:gd name="connsiteY1926" fmla="*/ 37 h 459652"/>
              <a:gd name="connsiteX1927" fmla="*/ 10919205 w 11646040"/>
              <a:gd name="connsiteY1927" fmla="*/ 37 h 459652"/>
              <a:gd name="connsiteX1928" fmla="*/ 10964194 w 11646040"/>
              <a:gd name="connsiteY1928" fmla="*/ 29018 h 459652"/>
              <a:gd name="connsiteX1929" fmla="*/ 10978184 w 11646040"/>
              <a:gd name="connsiteY1929" fmla="*/ 33800 h 459652"/>
              <a:gd name="connsiteX1930" fmla="*/ 11014111 w 11646040"/>
              <a:gd name="connsiteY1930" fmla="*/ 18652 h 459652"/>
              <a:gd name="connsiteX1931" fmla="*/ 10994730 w 11646040"/>
              <a:gd name="connsiteY1931" fmla="*/ 37 h 459652"/>
              <a:gd name="connsiteX1932" fmla="*/ 11012298 w 11646040"/>
              <a:gd name="connsiteY1932" fmla="*/ 37 h 459652"/>
              <a:gd name="connsiteX1933" fmla="*/ 11017504 w 11646040"/>
              <a:gd name="connsiteY1933" fmla="*/ 5037 h 459652"/>
              <a:gd name="connsiteX1934" fmla="*/ 11030471 w 11646040"/>
              <a:gd name="connsiteY1934" fmla="*/ 13250 h 459652"/>
              <a:gd name="connsiteX1935" fmla="*/ 11076298 w 11646040"/>
              <a:gd name="connsiteY1935" fmla="*/ 3066 h 459652"/>
              <a:gd name="connsiteX1936" fmla="*/ 11073695 w 11646040"/>
              <a:gd name="connsiteY1936" fmla="*/ 37 h 459652"/>
              <a:gd name="connsiteX1937" fmla="*/ 11099675 w 11646040"/>
              <a:gd name="connsiteY1937" fmla="*/ 37 h 459652"/>
              <a:gd name="connsiteX1938" fmla="*/ 11108785 w 11646040"/>
              <a:gd name="connsiteY1938" fmla="*/ 767 h 459652"/>
              <a:gd name="connsiteX1939" fmla="*/ 11164325 w 11646040"/>
              <a:gd name="connsiteY1939" fmla="*/ 840 h 459652"/>
              <a:gd name="connsiteX1940" fmla="*/ 11173295 w 11646040"/>
              <a:gd name="connsiteY1940" fmla="*/ 0 h 459652"/>
              <a:gd name="connsiteX1941" fmla="*/ 10562820 w 11646040"/>
              <a:gd name="connsiteY1941" fmla="*/ 0 h 459652"/>
              <a:gd name="connsiteX1942" fmla="*/ 10588614 w 11646040"/>
              <a:gd name="connsiteY1942" fmla="*/ 0 h 459652"/>
              <a:gd name="connsiteX1943" fmla="*/ 10587313 w 11646040"/>
              <a:gd name="connsiteY1943" fmla="*/ 1533 h 459652"/>
              <a:gd name="connsiteX1944" fmla="*/ 10591356 w 11646040"/>
              <a:gd name="connsiteY1944" fmla="*/ 4417 h 459652"/>
              <a:gd name="connsiteX1945" fmla="*/ 10620032 w 11646040"/>
              <a:gd name="connsiteY1945" fmla="*/ 11425 h 459652"/>
              <a:gd name="connsiteX1946" fmla="*/ 10644990 w 11646040"/>
              <a:gd name="connsiteY1946" fmla="*/ 5147 h 459652"/>
              <a:gd name="connsiteX1947" fmla="*/ 10650475 w 11646040"/>
              <a:gd name="connsiteY1947" fmla="*/ 37 h 459652"/>
              <a:gd name="connsiteX1948" fmla="*/ 10667392 w 11646040"/>
              <a:gd name="connsiteY1948" fmla="*/ 37 h 459652"/>
              <a:gd name="connsiteX1949" fmla="*/ 10648197 w 11646040"/>
              <a:gd name="connsiteY1949" fmla="*/ 18762 h 459652"/>
              <a:gd name="connsiteX1950" fmla="*/ 10690213 w 11646040"/>
              <a:gd name="connsiteY1950" fmla="*/ 36392 h 459652"/>
              <a:gd name="connsiteX1951" fmla="*/ 10743010 w 11646040"/>
              <a:gd name="connsiteY1951" fmla="*/ 37 h 459652"/>
              <a:gd name="connsiteX1952" fmla="*/ 10772199 w 11646040"/>
              <a:gd name="connsiteY1952" fmla="*/ 37 h 459652"/>
              <a:gd name="connsiteX1953" fmla="*/ 10702576 w 11646040"/>
              <a:gd name="connsiteY1953" fmla="*/ 43473 h 459652"/>
              <a:gd name="connsiteX1954" fmla="*/ 10738920 w 11646040"/>
              <a:gd name="connsiteY1954" fmla="*/ 67125 h 459652"/>
              <a:gd name="connsiteX1955" fmla="*/ 10830759 w 11646040"/>
              <a:gd name="connsiteY1955" fmla="*/ 30588 h 459652"/>
              <a:gd name="connsiteX1956" fmla="*/ 10830946 w 11646040"/>
              <a:gd name="connsiteY1956" fmla="*/ 30588 h 459652"/>
              <a:gd name="connsiteX1957" fmla="*/ 10830946 w 11646040"/>
              <a:gd name="connsiteY1957" fmla="*/ 38253 h 459652"/>
              <a:gd name="connsiteX1958" fmla="*/ 10752492 w 11646040"/>
              <a:gd name="connsiteY1958" fmla="*/ 66760 h 459652"/>
              <a:gd name="connsiteX1959" fmla="*/ 10752307 w 11646040"/>
              <a:gd name="connsiteY1959" fmla="*/ 66943 h 459652"/>
              <a:gd name="connsiteX1960" fmla="*/ 10748960 w 11646040"/>
              <a:gd name="connsiteY1960" fmla="*/ 74900 h 459652"/>
              <a:gd name="connsiteX1961" fmla="*/ 10775731 w 11646040"/>
              <a:gd name="connsiteY1961" fmla="*/ 101473 h 459652"/>
              <a:gd name="connsiteX1962" fmla="*/ 10830898 w 11646040"/>
              <a:gd name="connsiteY1962" fmla="*/ 73440 h 459652"/>
              <a:gd name="connsiteX1963" fmla="*/ 10830898 w 11646040"/>
              <a:gd name="connsiteY1963" fmla="*/ 80923 h 459652"/>
              <a:gd name="connsiteX1964" fmla="*/ 10830805 w 11646040"/>
              <a:gd name="connsiteY1964" fmla="*/ 80923 h 459652"/>
              <a:gd name="connsiteX1965" fmla="*/ 10786327 w 11646040"/>
              <a:gd name="connsiteY1965" fmla="*/ 106072 h 459652"/>
              <a:gd name="connsiteX1966" fmla="*/ 10799945 w 11646040"/>
              <a:gd name="connsiteY1966" fmla="*/ 120307 h 459652"/>
              <a:gd name="connsiteX1967" fmla="*/ 10830946 w 11646040"/>
              <a:gd name="connsiteY1967" fmla="*/ 120307 h 459652"/>
              <a:gd name="connsiteX1968" fmla="*/ 10830946 w 11646040"/>
              <a:gd name="connsiteY1968" fmla="*/ 133265 h 459652"/>
              <a:gd name="connsiteX1969" fmla="*/ 10817002 w 11646040"/>
              <a:gd name="connsiteY1969" fmla="*/ 133520 h 459652"/>
              <a:gd name="connsiteX1970" fmla="*/ 10816863 w 11646040"/>
              <a:gd name="connsiteY1970" fmla="*/ 133593 h 459652"/>
              <a:gd name="connsiteX1971" fmla="*/ 10589078 w 11646040"/>
              <a:gd name="connsiteY1971" fmla="*/ 242914 h 459652"/>
              <a:gd name="connsiteX1972" fmla="*/ 10619057 w 11646040"/>
              <a:gd name="connsiteY1972" fmla="*/ 250287 h 459652"/>
              <a:gd name="connsiteX1973" fmla="*/ 10645270 w 11646040"/>
              <a:gd name="connsiteY1973" fmla="*/ 244191 h 459652"/>
              <a:gd name="connsiteX1974" fmla="*/ 10830946 w 11646040"/>
              <a:gd name="connsiteY1974" fmla="*/ 173051 h 459652"/>
              <a:gd name="connsiteX1975" fmla="*/ 10830946 w 11646040"/>
              <a:gd name="connsiteY1975" fmla="*/ 182906 h 459652"/>
              <a:gd name="connsiteX1976" fmla="*/ 10809240 w 11646040"/>
              <a:gd name="connsiteY1976" fmla="*/ 183600 h 459652"/>
              <a:gd name="connsiteX1977" fmla="*/ 10648104 w 11646040"/>
              <a:gd name="connsiteY1977" fmla="*/ 257806 h 459652"/>
              <a:gd name="connsiteX1978" fmla="*/ 10675758 w 11646040"/>
              <a:gd name="connsiteY1978" fmla="*/ 269888 h 459652"/>
              <a:gd name="connsiteX1979" fmla="*/ 10700530 w 11646040"/>
              <a:gd name="connsiteY1979" fmla="*/ 266712 h 459652"/>
              <a:gd name="connsiteX1980" fmla="*/ 10830946 w 11646040"/>
              <a:gd name="connsiteY1980" fmla="*/ 220393 h 459652"/>
              <a:gd name="connsiteX1981" fmla="*/ 10830946 w 11646040"/>
              <a:gd name="connsiteY1981" fmla="*/ 230503 h 459652"/>
              <a:gd name="connsiteX1982" fmla="*/ 10815655 w 11646040"/>
              <a:gd name="connsiteY1982" fmla="*/ 231051 h 459652"/>
              <a:gd name="connsiteX1983" fmla="*/ 10701414 w 11646040"/>
              <a:gd name="connsiteY1983" fmla="*/ 281751 h 459652"/>
              <a:gd name="connsiteX1984" fmla="*/ 10738595 w 11646040"/>
              <a:gd name="connsiteY1984" fmla="*/ 306133 h 459652"/>
              <a:gd name="connsiteX1985" fmla="*/ 10829458 w 11646040"/>
              <a:gd name="connsiteY1985" fmla="*/ 269742 h 459652"/>
              <a:gd name="connsiteX1986" fmla="*/ 10830946 w 11646040"/>
              <a:gd name="connsiteY1986" fmla="*/ 269742 h 459652"/>
              <a:gd name="connsiteX1987" fmla="*/ 10830946 w 11646040"/>
              <a:gd name="connsiteY1987" fmla="*/ 277553 h 459652"/>
              <a:gd name="connsiteX1988" fmla="*/ 10751701 w 11646040"/>
              <a:gd name="connsiteY1988" fmla="*/ 306535 h 459652"/>
              <a:gd name="connsiteX1989" fmla="*/ 10749099 w 11646040"/>
              <a:gd name="connsiteY1989" fmla="*/ 314638 h 459652"/>
              <a:gd name="connsiteX1990" fmla="*/ 10775358 w 11646040"/>
              <a:gd name="connsiteY1990" fmla="*/ 340334 h 459652"/>
              <a:gd name="connsiteX1991" fmla="*/ 10830898 w 11646040"/>
              <a:gd name="connsiteY1991" fmla="*/ 312740 h 459652"/>
              <a:gd name="connsiteX1992" fmla="*/ 10830898 w 11646040"/>
              <a:gd name="connsiteY1992" fmla="*/ 320770 h 459652"/>
              <a:gd name="connsiteX1993" fmla="*/ 10786559 w 11646040"/>
              <a:gd name="connsiteY1993" fmla="*/ 343619 h 459652"/>
              <a:gd name="connsiteX1994" fmla="*/ 10801897 w 11646040"/>
              <a:gd name="connsiteY1994" fmla="*/ 359497 h 459652"/>
              <a:gd name="connsiteX1995" fmla="*/ 10830898 w 11646040"/>
              <a:gd name="connsiteY1995" fmla="*/ 359023 h 459652"/>
              <a:gd name="connsiteX1996" fmla="*/ 10830898 w 11646040"/>
              <a:gd name="connsiteY1996" fmla="*/ 373003 h 459652"/>
              <a:gd name="connsiteX1997" fmla="*/ 10637027 w 11646040"/>
              <a:gd name="connsiteY1997" fmla="*/ 432715 h 459652"/>
              <a:gd name="connsiteX1998" fmla="*/ 10608142 w 11646040"/>
              <a:gd name="connsiteY1998" fmla="*/ 459652 h 459652"/>
              <a:gd name="connsiteX1999" fmla="*/ 10582392 w 11646040"/>
              <a:gd name="connsiteY1999" fmla="*/ 459652 h 459652"/>
              <a:gd name="connsiteX2000" fmla="*/ 10607855 w 11646040"/>
              <a:gd name="connsiteY2000" fmla="*/ 430455 h 459652"/>
              <a:gd name="connsiteX2001" fmla="*/ 10567003 w 11646040"/>
              <a:gd name="connsiteY2001" fmla="*/ 403518 h 459652"/>
              <a:gd name="connsiteX2002" fmla="*/ 10564260 w 11646040"/>
              <a:gd name="connsiteY2002" fmla="*/ 402459 h 459652"/>
              <a:gd name="connsiteX2003" fmla="*/ 10564260 w 11646040"/>
              <a:gd name="connsiteY2003" fmla="*/ 402532 h 459652"/>
              <a:gd name="connsiteX2004" fmla="*/ 10529333 w 11646040"/>
              <a:gd name="connsiteY2004" fmla="*/ 396794 h 459652"/>
              <a:gd name="connsiteX2005" fmla="*/ 10443047 w 11646040"/>
              <a:gd name="connsiteY2005" fmla="*/ 432828 h 459652"/>
              <a:gd name="connsiteX2006" fmla="*/ 10471581 w 11646040"/>
              <a:gd name="connsiteY2006" fmla="*/ 459652 h 459652"/>
              <a:gd name="connsiteX2007" fmla="*/ 10444996 w 11646040"/>
              <a:gd name="connsiteY2007" fmla="*/ 459652 h 459652"/>
              <a:gd name="connsiteX2008" fmla="*/ 10426787 w 11646040"/>
              <a:gd name="connsiteY2008" fmla="*/ 438804 h 459652"/>
              <a:gd name="connsiteX2009" fmla="*/ 10220516 w 11646040"/>
              <a:gd name="connsiteY2009" fmla="*/ 373149 h 459652"/>
              <a:gd name="connsiteX2010" fmla="*/ 10220516 w 11646040"/>
              <a:gd name="connsiteY2010" fmla="*/ 358840 h 459652"/>
              <a:gd name="connsiteX2011" fmla="*/ 10249843 w 11646040"/>
              <a:gd name="connsiteY2011" fmla="*/ 359315 h 459652"/>
              <a:gd name="connsiteX2012" fmla="*/ 10249843 w 11646040"/>
              <a:gd name="connsiteY2012" fmla="*/ 359388 h 459652"/>
              <a:gd name="connsiteX2013" fmla="*/ 10265460 w 11646040"/>
              <a:gd name="connsiteY2013" fmla="*/ 344350 h 459652"/>
              <a:gd name="connsiteX2014" fmla="*/ 10223072 w 11646040"/>
              <a:gd name="connsiteY2014" fmla="*/ 320478 h 459652"/>
              <a:gd name="connsiteX2015" fmla="*/ 10220516 w 11646040"/>
              <a:gd name="connsiteY2015" fmla="*/ 320514 h 459652"/>
              <a:gd name="connsiteX2016" fmla="*/ 10220516 w 11646040"/>
              <a:gd name="connsiteY2016" fmla="*/ 311827 h 459652"/>
              <a:gd name="connsiteX2017" fmla="*/ 10276381 w 11646040"/>
              <a:gd name="connsiteY2017" fmla="*/ 339641 h 459652"/>
              <a:gd name="connsiteX2018" fmla="*/ 10301061 w 11646040"/>
              <a:gd name="connsiteY2018" fmla="*/ 315915 h 459652"/>
              <a:gd name="connsiteX2019" fmla="*/ 10300363 w 11646040"/>
              <a:gd name="connsiteY2019" fmla="*/ 306900 h 459652"/>
              <a:gd name="connsiteX2020" fmla="*/ 10220516 w 11646040"/>
              <a:gd name="connsiteY2020" fmla="*/ 277553 h 459652"/>
              <a:gd name="connsiteX2021" fmla="*/ 10220516 w 11646040"/>
              <a:gd name="connsiteY2021" fmla="*/ 269778 h 459652"/>
              <a:gd name="connsiteX2022" fmla="*/ 10221863 w 11646040"/>
              <a:gd name="connsiteY2022" fmla="*/ 269742 h 459652"/>
              <a:gd name="connsiteX2023" fmla="*/ 10313284 w 11646040"/>
              <a:gd name="connsiteY2023" fmla="*/ 305914 h 459652"/>
              <a:gd name="connsiteX2024" fmla="*/ 10350651 w 11646040"/>
              <a:gd name="connsiteY2024" fmla="*/ 281130 h 459652"/>
              <a:gd name="connsiteX2025" fmla="*/ 10220516 w 11646040"/>
              <a:gd name="connsiteY2025" fmla="*/ 230576 h 459652"/>
              <a:gd name="connsiteX2026" fmla="*/ 10220516 w 11646040"/>
              <a:gd name="connsiteY2026" fmla="*/ 220648 h 459652"/>
              <a:gd name="connsiteX2027" fmla="*/ 10260439 w 11646040"/>
              <a:gd name="connsiteY2027" fmla="*/ 224225 h 459652"/>
              <a:gd name="connsiteX2028" fmla="*/ 10353487 w 11646040"/>
              <a:gd name="connsiteY2028" fmla="*/ 267734 h 459652"/>
              <a:gd name="connsiteX2029" fmla="*/ 10367476 w 11646040"/>
              <a:gd name="connsiteY2029" fmla="*/ 272771 h 459652"/>
              <a:gd name="connsiteX2030" fmla="*/ 10403961 w 11646040"/>
              <a:gd name="connsiteY2030" fmla="*/ 257295 h 459652"/>
              <a:gd name="connsiteX2031" fmla="*/ 10220516 w 11646040"/>
              <a:gd name="connsiteY2031" fmla="*/ 182724 h 459652"/>
              <a:gd name="connsiteX2032" fmla="*/ 10220516 w 11646040"/>
              <a:gd name="connsiteY2032" fmla="*/ 172868 h 459652"/>
              <a:gd name="connsiteX2033" fmla="*/ 10264437 w 11646040"/>
              <a:gd name="connsiteY2033" fmla="*/ 175935 h 459652"/>
              <a:gd name="connsiteX2034" fmla="*/ 10408841 w 11646040"/>
              <a:gd name="connsiteY2034" fmla="*/ 245615 h 459652"/>
              <a:gd name="connsiteX2035" fmla="*/ 10420971 w 11646040"/>
              <a:gd name="connsiteY2035" fmla="*/ 252440 h 459652"/>
              <a:gd name="connsiteX2036" fmla="*/ 10465635 w 11646040"/>
              <a:gd name="connsiteY2036" fmla="*/ 241892 h 459652"/>
              <a:gd name="connsiteX2037" fmla="*/ 10220516 w 11646040"/>
              <a:gd name="connsiteY2037" fmla="*/ 133667 h 459652"/>
              <a:gd name="connsiteX2038" fmla="*/ 10220516 w 11646040"/>
              <a:gd name="connsiteY2038" fmla="*/ 120198 h 459652"/>
              <a:gd name="connsiteX2039" fmla="*/ 10252399 w 11646040"/>
              <a:gd name="connsiteY2039" fmla="*/ 120198 h 459652"/>
              <a:gd name="connsiteX2040" fmla="*/ 10252353 w 11646040"/>
              <a:gd name="connsiteY2040" fmla="*/ 120307 h 459652"/>
              <a:gd name="connsiteX2041" fmla="*/ 10266064 w 11646040"/>
              <a:gd name="connsiteY2041" fmla="*/ 106838 h 459652"/>
              <a:gd name="connsiteX2042" fmla="*/ 10220795 w 11646040"/>
              <a:gd name="connsiteY2042" fmla="*/ 80777 h 459652"/>
              <a:gd name="connsiteX2043" fmla="*/ 10220516 w 11646040"/>
              <a:gd name="connsiteY2043" fmla="*/ 80777 h 459652"/>
              <a:gd name="connsiteX2044" fmla="*/ 10220516 w 11646040"/>
              <a:gd name="connsiteY2044" fmla="*/ 73148 h 459652"/>
              <a:gd name="connsiteX2045" fmla="*/ 10276427 w 11646040"/>
              <a:gd name="connsiteY2045" fmla="*/ 100962 h 459652"/>
              <a:gd name="connsiteX2046" fmla="*/ 10304778 w 11646040"/>
              <a:gd name="connsiteY2046" fmla="*/ 73842 h 459652"/>
              <a:gd name="connsiteX2047" fmla="*/ 10220516 w 11646040"/>
              <a:gd name="connsiteY2047" fmla="*/ 38180 h 459652"/>
              <a:gd name="connsiteX2048" fmla="*/ 10220516 w 11646040"/>
              <a:gd name="connsiteY2048" fmla="*/ 30588 h 459652"/>
              <a:gd name="connsiteX2049" fmla="*/ 10221538 w 11646040"/>
              <a:gd name="connsiteY2049" fmla="*/ 30552 h 459652"/>
              <a:gd name="connsiteX2050" fmla="*/ 10313052 w 11646040"/>
              <a:gd name="connsiteY2050" fmla="*/ 66943 h 459652"/>
              <a:gd name="connsiteX2051" fmla="*/ 10350559 w 11646040"/>
              <a:gd name="connsiteY2051" fmla="*/ 42451 h 459652"/>
              <a:gd name="connsiteX2052" fmla="*/ 10281355 w 11646040"/>
              <a:gd name="connsiteY2052" fmla="*/ 37 h 459652"/>
              <a:gd name="connsiteX2053" fmla="*/ 10308730 w 11646040"/>
              <a:gd name="connsiteY2053" fmla="*/ 37 h 459652"/>
              <a:gd name="connsiteX2054" fmla="*/ 10353719 w 11646040"/>
              <a:gd name="connsiteY2054" fmla="*/ 29018 h 459652"/>
              <a:gd name="connsiteX2055" fmla="*/ 10367708 w 11646040"/>
              <a:gd name="connsiteY2055" fmla="*/ 33800 h 459652"/>
              <a:gd name="connsiteX2056" fmla="*/ 10403635 w 11646040"/>
              <a:gd name="connsiteY2056" fmla="*/ 18652 h 459652"/>
              <a:gd name="connsiteX2057" fmla="*/ 10384255 w 11646040"/>
              <a:gd name="connsiteY2057" fmla="*/ 37 h 459652"/>
              <a:gd name="connsiteX2058" fmla="*/ 10401823 w 11646040"/>
              <a:gd name="connsiteY2058" fmla="*/ 37 h 459652"/>
              <a:gd name="connsiteX2059" fmla="*/ 10407028 w 11646040"/>
              <a:gd name="connsiteY2059" fmla="*/ 5037 h 459652"/>
              <a:gd name="connsiteX2060" fmla="*/ 10419996 w 11646040"/>
              <a:gd name="connsiteY2060" fmla="*/ 13250 h 459652"/>
              <a:gd name="connsiteX2061" fmla="*/ 10465821 w 11646040"/>
              <a:gd name="connsiteY2061" fmla="*/ 3066 h 459652"/>
              <a:gd name="connsiteX2062" fmla="*/ 10463218 w 11646040"/>
              <a:gd name="connsiteY2062" fmla="*/ 37 h 459652"/>
              <a:gd name="connsiteX2063" fmla="*/ 10489199 w 11646040"/>
              <a:gd name="connsiteY2063" fmla="*/ 37 h 459652"/>
              <a:gd name="connsiteX2064" fmla="*/ 10498309 w 11646040"/>
              <a:gd name="connsiteY2064" fmla="*/ 767 h 459652"/>
              <a:gd name="connsiteX2065" fmla="*/ 10553850 w 11646040"/>
              <a:gd name="connsiteY2065" fmla="*/ 840 h 459652"/>
              <a:gd name="connsiteX2066" fmla="*/ 10562820 w 11646040"/>
              <a:gd name="connsiteY2066" fmla="*/ 0 h 459652"/>
              <a:gd name="connsiteX2067" fmla="*/ 9952343 w 11646040"/>
              <a:gd name="connsiteY2067" fmla="*/ 0 h 459652"/>
              <a:gd name="connsiteX2068" fmla="*/ 9978139 w 11646040"/>
              <a:gd name="connsiteY2068" fmla="*/ 0 h 459652"/>
              <a:gd name="connsiteX2069" fmla="*/ 9976838 w 11646040"/>
              <a:gd name="connsiteY2069" fmla="*/ 1533 h 459652"/>
              <a:gd name="connsiteX2070" fmla="*/ 9980881 w 11646040"/>
              <a:gd name="connsiteY2070" fmla="*/ 4417 h 459652"/>
              <a:gd name="connsiteX2071" fmla="*/ 10009557 w 11646040"/>
              <a:gd name="connsiteY2071" fmla="*/ 11425 h 459652"/>
              <a:gd name="connsiteX2072" fmla="*/ 10034515 w 11646040"/>
              <a:gd name="connsiteY2072" fmla="*/ 5147 h 459652"/>
              <a:gd name="connsiteX2073" fmla="*/ 10040000 w 11646040"/>
              <a:gd name="connsiteY2073" fmla="*/ 37 h 459652"/>
              <a:gd name="connsiteX2074" fmla="*/ 10056917 w 11646040"/>
              <a:gd name="connsiteY2074" fmla="*/ 37 h 459652"/>
              <a:gd name="connsiteX2075" fmla="*/ 10037722 w 11646040"/>
              <a:gd name="connsiteY2075" fmla="*/ 18762 h 459652"/>
              <a:gd name="connsiteX2076" fmla="*/ 10079738 w 11646040"/>
              <a:gd name="connsiteY2076" fmla="*/ 36392 h 459652"/>
              <a:gd name="connsiteX2077" fmla="*/ 10132535 w 11646040"/>
              <a:gd name="connsiteY2077" fmla="*/ 37 h 459652"/>
              <a:gd name="connsiteX2078" fmla="*/ 10161722 w 11646040"/>
              <a:gd name="connsiteY2078" fmla="*/ 37 h 459652"/>
              <a:gd name="connsiteX2079" fmla="*/ 10092100 w 11646040"/>
              <a:gd name="connsiteY2079" fmla="*/ 43473 h 459652"/>
              <a:gd name="connsiteX2080" fmla="*/ 10128445 w 11646040"/>
              <a:gd name="connsiteY2080" fmla="*/ 67125 h 459652"/>
              <a:gd name="connsiteX2081" fmla="*/ 10220284 w 11646040"/>
              <a:gd name="connsiteY2081" fmla="*/ 30588 h 459652"/>
              <a:gd name="connsiteX2082" fmla="*/ 10220469 w 11646040"/>
              <a:gd name="connsiteY2082" fmla="*/ 30588 h 459652"/>
              <a:gd name="connsiteX2083" fmla="*/ 10220469 w 11646040"/>
              <a:gd name="connsiteY2083" fmla="*/ 38253 h 459652"/>
              <a:gd name="connsiteX2084" fmla="*/ 10142016 w 11646040"/>
              <a:gd name="connsiteY2084" fmla="*/ 66760 h 459652"/>
              <a:gd name="connsiteX2085" fmla="*/ 10141830 w 11646040"/>
              <a:gd name="connsiteY2085" fmla="*/ 66943 h 459652"/>
              <a:gd name="connsiteX2086" fmla="*/ 10138485 w 11646040"/>
              <a:gd name="connsiteY2086" fmla="*/ 74900 h 459652"/>
              <a:gd name="connsiteX2087" fmla="*/ 10165255 w 11646040"/>
              <a:gd name="connsiteY2087" fmla="*/ 101473 h 459652"/>
              <a:gd name="connsiteX2088" fmla="*/ 10220423 w 11646040"/>
              <a:gd name="connsiteY2088" fmla="*/ 73440 h 459652"/>
              <a:gd name="connsiteX2089" fmla="*/ 10220423 w 11646040"/>
              <a:gd name="connsiteY2089" fmla="*/ 80923 h 459652"/>
              <a:gd name="connsiteX2090" fmla="*/ 10220330 w 11646040"/>
              <a:gd name="connsiteY2090" fmla="*/ 80923 h 459652"/>
              <a:gd name="connsiteX2091" fmla="*/ 10175852 w 11646040"/>
              <a:gd name="connsiteY2091" fmla="*/ 106072 h 459652"/>
              <a:gd name="connsiteX2092" fmla="*/ 10189469 w 11646040"/>
              <a:gd name="connsiteY2092" fmla="*/ 120307 h 459652"/>
              <a:gd name="connsiteX2093" fmla="*/ 10220469 w 11646040"/>
              <a:gd name="connsiteY2093" fmla="*/ 120307 h 459652"/>
              <a:gd name="connsiteX2094" fmla="*/ 10220469 w 11646040"/>
              <a:gd name="connsiteY2094" fmla="*/ 133265 h 459652"/>
              <a:gd name="connsiteX2095" fmla="*/ 10206527 w 11646040"/>
              <a:gd name="connsiteY2095" fmla="*/ 133520 h 459652"/>
              <a:gd name="connsiteX2096" fmla="*/ 10206388 w 11646040"/>
              <a:gd name="connsiteY2096" fmla="*/ 133593 h 459652"/>
              <a:gd name="connsiteX2097" fmla="*/ 9978603 w 11646040"/>
              <a:gd name="connsiteY2097" fmla="*/ 242914 h 459652"/>
              <a:gd name="connsiteX2098" fmla="*/ 10008581 w 11646040"/>
              <a:gd name="connsiteY2098" fmla="*/ 250287 h 459652"/>
              <a:gd name="connsiteX2099" fmla="*/ 10034794 w 11646040"/>
              <a:gd name="connsiteY2099" fmla="*/ 244191 h 459652"/>
              <a:gd name="connsiteX2100" fmla="*/ 10220469 w 11646040"/>
              <a:gd name="connsiteY2100" fmla="*/ 173051 h 459652"/>
              <a:gd name="connsiteX2101" fmla="*/ 10220469 w 11646040"/>
              <a:gd name="connsiteY2101" fmla="*/ 182906 h 459652"/>
              <a:gd name="connsiteX2102" fmla="*/ 10198765 w 11646040"/>
              <a:gd name="connsiteY2102" fmla="*/ 183600 h 459652"/>
              <a:gd name="connsiteX2103" fmla="*/ 10037629 w 11646040"/>
              <a:gd name="connsiteY2103" fmla="*/ 257806 h 459652"/>
              <a:gd name="connsiteX2104" fmla="*/ 10065283 w 11646040"/>
              <a:gd name="connsiteY2104" fmla="*/ 269888 h 459652"/>
              <a:gd name="connsiteX2105" fmla="*/ 10090055 w 11646040"/>
              <a:gd name="connsiteY2105" fmla="*/ 266712 h 459652"/>
              <a:gd name="connsiteX2106" fmla="*/ 10220469 w 11646040"/>
              <a:gd name="connsiteY2106" fmla="*/ 220393 h 459652"/>
              <a:gd name="connsiteX2107" fmla="*/ 10220469 w 11646040"/>
              <a:gd name="connsiteY2107" fmla="*/ 230503 h 459652"/>
              <a:gd name="connsiteX2108" fmla="*/ 10205178 w 11646040"/>
              <a:gd name="connsiteY2108" fmla="*/ 231051 h 459652"/>
              <a:gd name="connsiteX2109" fmla="*/ 10090939 w 11646040"/>
              <a:gd name="connsiteY2109" fmla="*/ 281751 h 459652"/>
              <a:gd name="connsiteX2110" fmla="*/ 10128120 w 11646040"/>
              <a:gd name="connsiteY2110" fmla="*/ 306133 h 459652"/>
              <a:gd name="connsiteX2111" fmla="*/ 10218983 w 11646040"/>
              <a:gd name="connsiteY2111" fmla="*/ 269742 h 459652"/>
              <a:gd name="connsiteX2112" fmla="*/ 10220469 w 11646040"/>
              <a:gd name="connsiteY2112" fmla="*/ 269742 h 459652"/>
              <a:gd name="connsiteX2113" fmla="*/ 10220469 w 11646040"/>
              <a:gd name="connsiteY2113" fmla="*/ 277553 h 459652"/>
              <a:gd name="connsiteX2114" fmla="*/ 10141226 w 11646040"/>
              <a:gd name="connsiteY2114" fmla="*/ 306535 h 459652"/>
              <a:gd name="connsiteX2115" fmla="*/ 10138624 w 11646040"/>
              <a:gd name="connsiteY2115" fmla="*/ 314638 h 459652"/>
              <a:gd name="connsiteX2116" fmla="*/ 10164883 w 11646040"/>
              <a:gd name="connsiteY2116" fmla="*/ 340334 h 459652"/>
              <a:gd name="connsiteX2117" fmla="*/ 10220423 w 11646040"/>
              <a:gd name="connsiteY2117" fmla="*/ 312740 h 459652"/>
              <a:gd name="connsiteX2118" fmla="*/ 10220423 w 11646040"/>
              <a:gd name="connsiteY2118" fmla="*/ 320770 h 459652"/>
              <a:gd name="connsiteX2119" fmla="*/ 10176084 w 11646040"/>
              <a:gd name="connsiteY2119" fmla="*/ 343619 h 459652"/>
              <a:gd name="connsiteX2120" fmla="*/ 10191422 w 11646040"/>
              <a:gd name="connsiteY2120" fmla="*/ 359497 h 459652"/>
              <a:gd name="connsiteX2121" fmla="*/ 10220423 w 11646040"/>
              <a:gd name="connsiteY2121" fmla="*/ 359023 h 459652"/>
              <a:gd name="connsiteX2122" fmla="*/ 10220423 w 11646040"/>
              <a:gd name="connsiteY2122" fmla="*/ 373003 h 459652"/>
              <a:gd name="connsiteX2123" fmla="*/ 10026551 w 11646040"/>
              <a:gd name="connsiteY2123" fmla="*/ 432715 h 459652"/>
              <a:gd name="connsiteX2124" fmla="*/ 9997666 w 11646040"/>
              <a:gd name="connsiteY2124" fmla="*/ 459652 h 459652"/>
              <a:gd name="connsiteX2125" fmla="*/ 9971917 w 11646040"/>
              <a:gd name="connsiteY2125" fmla="*/ 459652 h 459652"/>
              <a:gd name="connsiteX2126" fmla="*/ 9997380 w 11646040"/>
              <a:gd name="connsiteY2126" fmla="*/ 430455 h 459652"/>
              <a:gd name="connsiteX2127" fmla="*/ 9956526 w 11646040"/>
              <a:gd name="connsiteY2127" fmla="*/ 403518 h 459652"/>
              <a:gd name="connsiteX2128" fmla="*/ 9953785 w 11646040"/>
              <a:gd name="connsiteY2128" fmla="*/ 402459 h 459652"/>
              <a:gd name="connsiteX2129" fmla="*/ 9953785 w 11646040"/>
              <a:gd name="connsiteY2129" fmla="*/ 402532 h 459652"/>
              <a:gd name="connsiteX2130" fmla="*/ 9918858 w 11646040"/>
              <a:gd name="connsiteY2130" fmla="*/ 396794 h 459652"/>
              <a:gd name="connsiteX2131" fmla="*/ 9832572 w 11646040"/>
              <a:gd name="connsiteY2131" fmla="*/ 432828 h 459652"/>
              <a:gd name="connsiteX2132" fmla="*/ 9861105 w 11646040"/>
              <a:gd name="connsiteY2132" fmla="*/ 459652 h 459652"/>
              <a:gd name="connsiteX2133" fmla="*/ 9834521 w 11646040"/>
              <a:gd name="connsiteY2133" fmla="*/ 459652 h 459652"/>
              <a:gd name="connsiteX2134" fmla="*/ 9816312 w 11646040"/>
              <a:gd name="connsiteY2134" fmla="*/ 438804 h 459652"/>
              <a:gd name="connsiteX2135" fmla="*/ 9610041 w 11646040"/>
              <a:gd name="connsiteY2135" fmla="*/ 373149 h 459652"/>
              <a:gd name="connsiteX2136" fmla="*/ 9610041 w 11646040"/>
              <a:gd name="connsiteY2136" fmla="*/ 358840 h 459652"/>
              <a:gd name="connsiteX2137" fmla="*/ 9639367 w 11646040"/>
              <a:gd name="connsiteY2137" fmla="*/ 359315 h 459652"/>
              <a:gd name="connsiteX2138" fmla="*/ 9639367 w 11646040"/>
              <a:gd name="connsiteY2138" fmla="*/ 359388 h 459652"/>
              <a:gd name="connsiteX2139" fmla="*/ 9654984 w 11646040"/>
              <a:gd name="connsiteY2139" fmla="*/ 344350 h 459652"/>
              <a:gd name="connsiteX2140" fmla="*/ 9612597 w 11646040"/>
              <a:gd name="connsiteY2140" fmla="*/ 320478 h 459652"/>
              <a:gd name="connsiteX2141" fmla="*/ 9610041 w 11646040"/>
              <a:gd name="connsiteY2141" fmla="*/ 320514 h 459652"/>
              <a:gd name="connsiteX2142" fmla="*/ 9610041 w 11646040"/>
              <a:gd name="connsiteY2142" fmla="*/ 311827 h 459652"/>
              <a:gd name="connsiteX2143" fmla="*/ 9665906 w 11646040"/>
              <a:gd name="connsiteY2143" fmla="*/ 339641 h 459652"/>
              <a:gd name="connsiteX2144" fmla="*/ 9690585 w 11646040"/>
              <a:gd name="connsiteY2144" fmla="*/ 315915 h 459652"/>
              <a:gd name="connsiteX2145" fmla="*/ 9689888 w 11646040"/>
              <a:gd name="connsiteY2145" fmla="*/ 306900 h 459652"/>
              <a:gd name="connsiteX2146" fmla="*/ 9610041 w 11646040"/>
              <a:gd name="connsiteY2146" fmla="*/ 277553 h 459652"/>
              <a:gd name="connsiteX2147" fmla="*/ 9610041 w 11646040"/>
              <a:gd name="connsiteY2147" fmla="*/ 269778 h 459652"/>
              <a:gd name="connsiteX2148" fmla="*/ 9611388 w 11646040"/>
              <a:gd name="connsiteY2148" fmla="*/ 269742 h 459652"/>
              <a:gd name="connsiteX2149" fmla="*/ 9702808 w 11646040"/>
              <a:gd name="connsiteY2149" fmla="*/ 305914 h 459652"/>
              <a:gd name="connsiteX2150" fmla="*/ 9740176 w 11646040"/>
              <a:gd name="connsiteY2150" fmla="*/ 281130 h 459652"/>
              <a:gd name="connsiteX2151" fmla="*/ 9610041 w 11646040"/>
              <a:gd name="connsiteY2151" fmla="*/ 230576 h 459652"/>
              <a:gd name="connsiteX2152" fmla="*/ 9610041 w 11646040"/>
              <a:gd name="connsiteY2152" fmla="*/ 220648 h 459652"/>
              <a:gd name="connsiteX2153" fmla="*/ 9649964 w 11646040"/>
              <a:gd name="connsiteY2153" fmla="*/ 224225 h 459652"/>
              <a:gd name="connsiteX2154" fmla="*/ 9743012 w 11646040"/>
              <a:gd name="connsiteY2154" fmla="*/ 267734 h 459652"/>
              <a:gd name="connsiteX2155" fmla="*/ 9757001 w 11646040"/>
              <a:gd name="connsiteY2155" fmla="*/ 272771 h 459652"/>
              <a:gd name="connsiteX2156" fmla="*/ 9793485 w 11646040"/>
              <a:gd name="connsiteY2156" fmla="*/ 257295 h 459652"/>
              <a:gd name="connsiteX2157" fmla="*/ 9610041 w 11646040"/>
              <a:gd name="connsiteY2157" fmla="*/ 182724 h 459652"/>
              <a:gd name="connsiteX2158" fmla="*/ 9610041 w 11646040"/>
              <a:gd name="connsiteY2158" fmla="*/ 172868 h 459652"/>
              <a:gd name="connsiteX2159" fmla="*/ 9653962 w 11646040"/>
              <a:gd name="connsiteY2159" fmla="*/ 175935 h 459652"/>
              <a:gd name="connsiteX2160" fmla="*/ 9798366 w 11646040"/>
              <a:gd name="connsiteY2160" fmla="*/ 245615 h 459652"/>
              <a:gd name="connsiteX2161" fmla="*/ 9810496 w 11646040"/>
              <a:gd name="connsiteY2161" fmla="*/ 252440 h 459652"/>
              <a:gd name="connsiteX2162" fmla="*/ 9855160 w 11646040"/>
              <a:gd name="connsiteY2162" fmla="*/ 241892 h 459652"/>
              <a:gd name="connsiteX2163" fmla="*/ 9610041 w 11646040"/>
              <a:gd name="connsiteY2163" fmla="*/ 133667 h 459652"/>
              <a:gd name="connsiteX2164" fmla="*/ 9610041 w 11646040"/>
              <a:gd name="connsiteY2164" fmla="*/ 120198 h 459652"/>
              <a:gd name="connsiteX2165" fmla="*/ 9641924 w 11646040"/>
              <a:gd name="connsiteY2165" fmla="*/ 120198 h 459652"/>
              <a:gd name="connsiteX2166" fmla="*/ 9641878 w 11646040"/>
              <a:gd name="connsiteY2166" fmla="*/ 120307 h 459652"/>
              <a:gd name="connsiteX2167" fmla="*/ 9655589 w 11646040"/>
              <a:gd name="connsiteY2167" fmla="*/ 106838 h 459652"/>
              <a:gd name="connsiteX2168" fmla="*/ 9610320 w 11646040"/>
              <a:gd name="connsiteY2168" fmla="*/ 80777 h 459652"/>
              <a:gd name="connsiteX2169" fmla="*/ 9610041 w 11646040"/>
              <a:gd name="connsiteY2169" fmla="*/ 80777 h 459652"/>
              <a:gd name="connsiteX2170" fmla="*/ 9610041 w 11646040"/>
              <a:gd name="connsiteY2170" fmla="*/ 73148 h 459652"/>
              <a:gd name="connsiteX2171" fmla="*/ 9665952 w 11646040"/>
              <a:gd name="connsiteY2171" fmla="*/ 100962 h 459652"/>
              <a:gd name="connsiteX2172" fmla="*/ 9694303 w 11646040"/>
              <a:gd name="connsiteY2172" fmla="*/ 73842 h 459652"/>
              <a:gd name="connsiteX2173" fmla="*/ 9610041 w 11646040"/>
              <a:gd name="connsiteY2173" fmla="*/ 38180 h 459652"/>
              <a:gd name="connsiteX2174" fmla="*/ 9610041 w 11646040"/>
              <a:gd name="connsiteY2174" fmla="*/ 30588 h 459652"/>
              <a:gd name="connsiteX2175" fmla="*/ 9611063 w 11646040"/>
              <a:gd name="connsiteY2175" fmla="*/ 30552 h 459652"/>
              <a:gd name="connsiteX2176" fmla="*/ 9702576 w 11646040"/>
              <a:gd name="connsiteY2176" fmla="*/ 66943 h 459652"/>
              <a:gd name="connsiteX2177" fmla="*/ 9740084 w 11646040"/>
              <a:gd name="connsiteY2177" fmla="*/ 42451 h 459652"/>
              <a:gd name="connsiteX2178" fmla="*/ 9670879 w 11646040"/>
              <a:gd name="connsiteY2178" fmla="*/ 37 h 459652"/>
              <a:gd name="connsiteX2179" fmla="*/ 9698254 w 11646040"/>
              <a:gd name="connsiteY2179" fmla="*/ 37 h 459652"/>
              <a:gd name="connsiteX2180" fmla="*/ 9743244 w 11646040"/>
              <a:gd name="connsiteY2180" fmla="*/ 29018 h 459652"/>
              <a:gd name="connsiteX2181" fmla="*/ 9757233 w 11646040"/>
              <a:gd name="connsiteY2181" fmla="*/ 33800 h 459652"/>
              <a:gd name="connsiteX2182" fmla="*/ 9793160 w 11646040"/>
              <a:gd name="connsiteY2182" fmla="*/ 18652 h 459652"/>
              <a:gd name="connsiteX2183" fmla="*/ 9773779 w 11646040"/>
              <a:gd name="connsiteY2183" fmla="*/ 37 h 459652"/>
              <a:gd name="connsiteX2184" fmla="*/ 9791348 w 11646040"/>
              <a:gd name="connsiteY2184" fmla="*/ 37 h 459652"/>
              <a:gd name="connsiteX2185" fmla="*/ 9796553 w 11646040"/>
              <a:gd name="connsiteY2185" fmla="*/ 5037 h 459652"/>
              <a:gd name="connsiteX2186" fmla="*/ 9809520 w 11646040"/>
              <a:gd name="connsiteY2186" fmla="*/ 13250 h 459652"/>
              <a:gd name="connsiteX2187" fmla="*/ 9855346 w 11646040"/>
              <a:gd name="connsiteY2187" fmla="*/ 3066 h 459652"/>
              <a:gd name="connsiteX2188" fmla="*/ 9852743 w 11646040"/>
              <a:gd name="connsiteY2188" fmla="*/ 37 h 459652"/>
              <a:gd name="connsiteX2189" fmla="*/ 9878724 w 11646040"/>
              <a:gd name="connsiteY2189" fmla="*/ 37 h 459652"/>
              <a:gd name="connsiteX2190" fmla="*/ 9887834 w 11646040"/>
              <a:gd name="connsiteY2190" fmla="*/ 767 h 459652"/>
              <a:gd name="connsiteX2191" fmla="*/ 9943374 w 11646040"/>
              <a:gd name="connsiteY2191" fmla="*/ 840 h 459652"/>
              <a:gd name="connsiteX2192" fmla="*/ 9952343 w 11646040"/>
              <a:gd name="connsiteY2192" fmla="*/ 0 h 459652"/>
              <a:gd name="connsiteX2193" fmla="*/ 9341868 w 11646040"/>
              <a:gd name="connsiteY2193" fmla="*/ 0 h 459652"/>
              <a:gd name="connsiteX2194" fmla="*/ 9367664 w 11646040"/>
              <a:gd name="connsiteY2194" fmla="*/ 0 h 459652"/>
              <a:gd name="connsiteX2195" fmla="*/ 9366363 w 11646040"/>
              <a:gd name="connsiteY2195" fmla="*/ 1533 h 459652"/>
              <a:gd name="connsiteX2196" fmla="*/ 9370405 w 11646040"/>
              <a:gd name="connsiteY2196" fmla="*/ 4417 h 459652"/>
              <a:gd name="connsiteX2197" fmla="*/ 9399082 w 11646040"/>
              <a:gd name="connsiteY2197" fmla="*/ 11425 h 459652"/>
              <a:gd name="connsiteX2198" fmla="*/ 9424040 w 11646040"/>
              <a:gd name="connsiteY2198" fmla="*/ 5147 h 459652"/>
              <a:gd name="connsiteX2199" fmla="*/ 9429524 w 11646040"/>
              <a:gd name="connsiteY2199" fmla="*/ 37 h 459652"/>
              <a:gd name="connsiteX2200" fmla="*/ 9446442 w 11646040"/>
              <a:gd name="connsiteY2200" fmla="*/ 37 h 459652"/>
              <a:gd name="connsiteX2201" fmla="*/ 9427247 w 11646040"/>
              <a:gd name="connsiteY2201" fmla="*/ 18762 h 459652"/>
              <a:gd name="connsiteX2202" fmla="*/ 9469263 w 11646040"/>
              <a:gd name="connsiteY2202" fmla="*/ 36392 h 459652"/>
              <a:gd name="connsiteX2203" fmla="*/ 9522060 w 11646040"/>
              <a:gd name="connsiteY2203" fmla="*/ 37 h 459652"/>
              <a:gd name="connsiteX2204" fmla="*/ 9551247 w 11646040"/>
              <a:gd name="connsiteY2204" fmla="*/ 37 h 459652"/>
              <a:gd name="connsiteX2205" fmla="*/ 9481624 w 11646040"/>
              <a:gd name="connsiteY2205" fmla="*/ 43473 h 459652"/>
              <a:gd name="connsiteX2206" fmla="*/ 9517970 w 11646040"/>
              <a:gd name="connsiteY2206" fmla="*/ 67125 h 459652"/>
              <a:gd name="connsiteX2207" fmla="*/ 9609809 w 11646040"/>
              <a:gd name="connsiteY2207" fmla="*/ 30588 h 459652"/>
              <a:gd name="connsiteX2208" fmla="*/ 9609994 w 11646040"/>
              <a:gd name="connsiteY2208" fmla="*/ 30588 h 459652"/>
              <a:gd name="connsiteX2209" fmla="*/ 9609994 w 11646040"/>
              <a:gd name="connsiteY2209" fmla="*/ 38253 h 459652"/>
              <a:gd name="connsiteX2210" fmla="*/ 9531541 w 11646040"/>
              <a:gd name="connsiteY2210" fmla="*/ 66760 h 459652"/>
              <a:gd name="connsiteX2211" fmla="*/ 9531355 w 11646040"/>
              <a:gd name="connsiteY2211" fmla="*/ 66943 h 459652"/>
              <a:gd name="connsiteX2212" fmla="*/ 9528009 w 11646040"/>
              <a:gd name="connsiteY2212" fmla="*/ 74900 h 459652"/>
              <a:gd name="connsiteX2213" fmla="*/ 9554780 w 11646040"/>
              <a:gd name="connsiteY2213" fmla="*/ 101473 h 459652"/>
              <a:gd name="connsiteX2214" fmla="*/ 9609948 w 11646040"/>
              <a:gd name="connsiteY2214" fmla="*/ 73440 h 459652"/>
              <a:gd name="connsiteX2215" fmla="*/ 9609948 w 11646040"/>
              <a:gd name="connsiteY2215" fmla="*/ 80923 h 459652"/>
              <a:gd name="connsiteX2216" fmla="*/ 9609855 w 11646040"/>
              <a:gd name="connsiteY2216" fmla="*/ 80923 h 459652"/>
              <a:gd name="connsiteX2217" fmla="*/ 9565377 w 11646040"/>
              <a:gd name="connsiteY2217" fmla="*/ 106072 h 459652"/>
              <a:gd name="connsiteX2218" fmla="*/ 9578994 w 11646040"/>
              <a:gd name="connsiteY2218" fmla="*/ 120307 h 459652"/>
              <a:gd name="connsiteX2219" fmla="*/ 9609994 w 11646040"/>
              <a:gd name="connsiteY2219" fmla="*/ 120307 h 459652"/>
              <a:gd name="connsiteX2220" fmla="*/ 9609994 w 11646040"/>
              <a:gd name="connsiteY2220" fmla="*/ 133265 h 459652"/>
              <a:gd name="connsiteX2221" fmla="*/ 9596052 w 11646040"/>
              <a:gd name="connsiteY2221" fmla="*/ 133520 h 459652"/>
              <a:gd name="connsiteX2222" fmla="*/ 9595913 w 11646040"/>
              <a:gd name="connsiteY2222" fmla="*/ 133593 h 459652"/>
              <a:gd name="connsiteX2223" fmla="*/ 9368128 w 11646040"/>
              <a:gd name="connsiteY2223" fmla="*/ 242914 h 459652"/>
              <a:gd name="connsiteX2224" fmla="*/ 9398105 w 11646040"/>
              <a:gd name="connsiteY2224" fmla="*/ 250287 h 459652"/>
              <a:gd name="connsiteX2225" fmla="*/ 9424319 w 11646040"/>
              <a:gd name="connsiteY2225" fmla="*/ 244191 h 459652"/>
              <a:gd name="connsiteX2226" fmla="*/ 9609994 w 11646040"/>
              <a:gd name="connsiteY2226" fmla="*/ 173051 h 459652"/>
              <a:gd name="connsiteX2227" fmla="*/ 9609994 w 11646040"/>
              <a:gd name="connsiteY2227" fmla="*/ 182906 h 459652"/>
              <a:gd name="connsiteX2228" fmla="*/ 9588289 w 11646040"/>
              <a:gd name="connsiteY2228" fmla="*/ 183600 h 459652"/>
              <a:gd name="connsiteX2229" fmla="*/ 9427154 w 11646040"/>
              <a:gd name="connsiteY2229" fmla="*/ 257806 h 459652"/>
              <a:gd name="connsiteX2230" fmla="*/ 9454808 w 11646040"/>
              <a:gd name="connsiteY2230" fmla="*/ 269888 h 459652"/>
              <a:gd name="connsiteX2231" fmla="*/ 9479580 w 11646040"/>
              <a:gd name="connsiteY2231" fmla="*/ 266712 h 459652"/>
              <a:gd name="connsiteX2232" fmla="*/ 9609994 w 11646040"/>
              <a:gd name="connsiteY2232" fmla="*/ 220393 h 459652"/>
              <a:gd name="connsiteX2233" fmla="*/ 9609994 w 11646040"/>
              <a:gd name="connsiteY2233" fmla="*/ 230503 h 459652"/>
              <a:gd name="connsiteX2234" fmla="*/ 9594703 w 11646040"/>
              <a:gd name="connsiteY2234" fmla="*/ 231051 h 459652"/>
              <a:gd name="connsiteX2235" fmla="*/ 9480463 w 11646040"/>
              <a:gd name="connsiteY2235" fmla="*/ 281751 h 459652"/>
              <a:gd name="connsiteX2236" fmla="*/ 9517645 w 11646040"/>
              <a:gd name="connsiteY2236" fmla="*/ 306133 h 459652"/>
              <a:gd name="connsiteX2237" fmla="*/ 9608508 w 11646040"/>
              <a:gd name="connsiteY2237" fmla="*/ 269742 h 459652"/>
              <a:gd name="connsiteX2238" fmla="*/ 9609994 w 11646040"/>
              <a:gd name="connsiteY2238" fmla="*/ 269742 h 459652"/>
              <a:gd name="connsiteX2239" fmla="*/ 9609994 w 11646040"/>
              <a:gd name="connsiteY2239" fmla="*/ 277553 h 459652"/>
              <a:gd name="connsiteX2240" fmla="*/ 9530751 w 11646040"/>
              <a:gd name="connsiteY2240" fmla="*/ 306535 h 459652"/>
              <a:gd name="connsiteX2241" fmla="*/ 9528148 w 11646040"/>
              <a:gd name="connsiteY2241" fmla="*/ 314638 h 459652"/>
              <a:gd name="connsiteX2242" fmla="*/ 9554408 w 11646040"/>
              <a:gd name="connsiteY2242" fmla="*/ 340334 h 459652"/>
              <a:gd name="connsiteX2243" fmla="*/ 9609948 w 11646040"/>
              <a:gd name="connsiteY2243" fmla="*/ 312740 h 459652"/>
              <a:gd name="connsiteX2244" fmla="*/ 9609948 w 11646040"/>
              <a:gd name="connsiteY2244" fmla="*/ 320770 h 459652"/>
              <a:gd name="connsiteX2245" fmla="*/ 9565609 w 11646040"/>
              <a:gd name="connsiteY2245" fmla="*/ 343619 h 459652"/>
              <a:gd name="connsiteX2246" fmla="*/ 9580947 w 11646040"/>
              <a:gd name="connsiteY2246" fmla="*/ 359497 h 459652"/>
              <a:gd name="connsiteX2247" fmla="*/ 9609948 w 11646040"/>
              <a:gd name="connsiteY2247" fmla="*/ 359023 h 459652"/>
              <a:gd name="connsiteX2248" fmla="*/ 9609948 w 11646040"/>
              <a:gd name="connsiteY2248" fmla="*/ 373003 h 459652"/>
              <a:gd name="connsiteX2249" fmla="*/ 9416076 w 11646040"/>
              <a:gd name="connsiteY2249" fmla="*/ 432715 h 459652"/>
              <a:gd name="connsiteX2250" fmla="*/ 9387191 w 11646040"/>
              <a:gd name="connsiteY2250" fmla="*/ 459652 h 459652"/>
              <a:gd name="connsiteX2251" fmla="*/ 9361442 w 11646040"/>
              <a:gd name="connsiteY2251" fmla="*/ 459652 h 459652"/>
              <a:gd name="connsiteX2252" fmla="*/ 9386905 w 11646040"/>
              <a:gd name="connsiteY2252" fmla="*/ 430455 h 459652"/>
              <a:gd name="connsiteX2253" fmla="*/ 9346051 w 11646040"/>
              <a:gd name="connsiteY2253" fmla="*/ 403518 h 459652"/>
              <a:gd name="connsiteX2254" fmla="*/ 9343310 w 11646040"/>
              <a:gd name="connsiteY2254" fmla="*/ 402459 h 459652"/>
              <a:gd name="connsiteX2255" fmla="*/ 9343310 w 11646040"/>
              <a:gd name="connsiteY2255" fmla="*/ 402532 h 459652"/>
              <a:gd name="connsiteX2256" fmla="*/ 9308383 w 11646040"/>
              <a:gd name="connsiteY2256" fmla="*/ 396794 h 459652"/>
              <a:gd name="connsiteX2257" fmla="*/ 9222097 w 11646040"/>
              <a:gd name="connsiteY2257" fmla="*/ 432828 h 459652"/>
              <a:gd name="connsiteX2258" fmla="*/ 9250630 w 11646040"/>
              <a:gd name="connsiteY2258" fmla="*/ 459652 h 459652"/>
              <a:gd name="connsiteX2259" fmla="*/ 9224046 w 11646040"/>
              <a:gd name="connsiteY2259" fmla="*/ 459652 h 459652"/>
              <a:gd name="connsiteX2260" fmla="*/ 9205837 w 11646040"/>
              <a:gd name="connsiteY2260" fmla="*/ 438804 h 459652"/>
              <a:gd name="connsiteX2261" fmla="*/ 8999566 w 11646040"/>
              <a:gd name="connsiteY2261" fmla="*/ 373149 h 459652"/>
              <a:gd name="connsiteX2262" fmla="*/ 8999566 w 11646040"/>
              <a:gd name="connsiteY2262" fmla="*/ 358840 h 459652"/>
              <a:gd name="connsiteX2263" fmla="*/ 9028892 w 11646040"/>
              <a:gd name="connsiteY2263" fmla="*/ 359315 h 459652"/>
              <a:gd name="connsiteX2264" fmla="*/ 9028892 w 11646040"/>
              <a:gd name="connsiteY2264" fmla="*/ 359388 h 459652"/>
              <a:gd name="connsiteX2265" fmla="*/ 9044509 w 11646040"/>
              <a:gd name="connsiteY2265" fmla="*/ 344350 h 459652"/>
              <a:gd name="connsiteX2266" fmla="*/ 9002121 w 11646040"/>
              <a:gd name="connsiteY2266" fmla="*/ 320478 h 459652"/>
              <a:gd name="connsiteX2267" fmla="*/ 8999566 w 11646040"/>
              <a:gd name="connsiteY2267" fmla="*/ 320514 h 459652"/>
              <a:gd name="connsiteX2268" fmla="*/ 8999566 w 11646040"/>
              <a:gd name="connsiteY2268" fmla="*/ 311827 h 459652"/>
              <a:gd name="connsiteX2269" fmla="*/ 9055431 w 11646040"/>
              <a:gd name="connsiteY2269" fmla="*/ 339641 h 459652"/>
              <a:gd name="connsiteX2270" fmla="*/ 9080110 w 11646040"/>
              <a:gd name="connsiteY2270" fmla="*/ 315915 h 459652"/>
              <a:gd name="connsiteX2271" fmla="*/ 9079413 w 11646040"/>
              <a:gd name="connsiteY2271" fmla="*/ 306900 h 459652"/>
              <a:gd name="connsiteX2272" fmla="*/ 8999566 w 11646040"/>
              <a:gd name="connsiteY2272" fmla="*/ 277553 h 459652"/>
              <a:gd name="connsiteX2273" fmla="*/ 8999566 w 11646040"/>
              <a:gd name="connsiteY2273" fmla="*/ 269778 h 459652"/>
              <a:gd name="connsiteX2274" fmla="*/ 9000913 w 11646040"/>
              <a:gd name="connsiteY2274" fmla="*/ 269742 h 459652"/>
              <a:gd name="connsiteX2275" fmla="*/ 9092333 w 11646040"/>
              <a:gd name="connsiteY2275" fmla="*/ 305914 h 459652"/>
              <a:gd name="connsiteX2276" fmla="*/ 9129701 w 11646040"/>
              <a:gd name="connsiteY2276" fmla="*/ 281130 h 459652"/>
              <a:gd name="connsiteX2277" fmla="*/ 8999566 w 11646040"/>
              <a:gd name="connsiteY2277" fmla="*/ 230576 h 459652"/>
              <a:gd name="connsiteX2278" fmla="*/ 8999566 w 11646040"/>
              <a:gd name="connsiteY2278" fmla="*/ 220648 h 459652"/>
              <a:gd name="connsiteX2279" fmla="*/ 9039489 w 11646040"/>
              <a:gd name="connsiteY2279" fmla="*/ 224225 h 459652"/>
              <a:gd name="connsiteX2280" fmla="*/ 9132536 w 11646040"/>
              <a:gd name="connsiteY2280" fmla="*/ 267734 h 459652"/>
              <a:gd name="connsiteX2281" fmla="*/ 9146526 w 11646040"/>
              <a:gd name="connsiteY2281" fmla="*/ 272771 h 459652"/>
              <a:gd name="connsiteX2282" fmla="*/ 9183010 w 11646040"/>
              <a:gd name="connsiteY2282" fmla="*/ 257295 h 459652"/>
              <a:gd name="connsiteX2283" fmla="*/ 8999566 w 11646040"/>
              <a:gd name="connsiteY2283" fmla="*/ 182724 h 459652"/>
              <a:gd name="connsiteX2284" fmla="*/ 8999566 w 11646040"/>
              <a:gd name="connsiteY2284" fmla="*/ 172868 h 459652"/>
              <a:gd name="connsiteX2285" fmla="*/ 9043487 w 11646040"/>
              <a:gd name="connsiteY2285" fmla="*/ 175935 h 459652"/>
              <a:gd name="connsiteX2286" fmla="*/ 9187890 w 11646040"/>
              <a:gd name="connsiteY2286" fmla="*/ 245615 h 459652"/>
              <a:gd name="connsiteX2287" fmla="*/ 9200020 w 11646040"/>
              <a:gd name="connsiteY2287" fmla="*/ 252440 h 459652"/>
              <a:gd name="connsiteX2288" fmla="*/ 9244685 w 11646040"/>
              <a:gd name="connsiteY2288" fmla="*/ 241892 h 459652"/>
              <a:gd name="connsiteX2289" fmla="*/ 8999566 w 11646040"/>
              <a:gd name="connsiteY2289" fmla="*/ 133667 h 459652"/>
              <a:gd name="connsiteX2290" fmla="*/ 8999566 w 11646040"/>
              <a:gd name="connsiteY2290" fmla="*/ 120198 h 459652"/>
              <a:gd name="connsiteX2291" fmla="*/ 9031449 w 11646040"/>
              <a:gd name="connsiteY2291" fmla="*/ 120198 h 459652"/>
              <a:gd name="connsiteX2292" fmla="*/ 9031403 w 11646040"/>
              <a:gd name="connsiteY2292" fmla="*/ 120307 h 459652"/>
              <a:gd name="connsiteX2293" fmla="*/ 9045113 w 11646040"/>
              <a:gd name="connsiteY2293" fmla="*/ 106838 h 459652"/>
              <a:gd name="connsiteX2294" fmla="*/ 8999845 w 11646040"/>
              <a:gd name="connsiteY2294" fmla="*/ 80777 h 459652"/>
              <a:gd name="connsiteX2295" fmla="*/ 8999566 w 11646040"/>
              <a:gd name="connsiteY2295" fmla="*/ 80777 h 459652"/>
              <a:gd name="connsiteX2296" fmla="*/ 8999566 w 11646040"/>
              <a:gd name="connsiteY2296" fmla="*/ 73148 h 459652"/>
              <a:gd name="connsiteX2297" fmla="*/ 9055477 w 11646040"/>
              <a:gd name="connsiteY2297" fmla="*/ 100962 h 459652"/>
              <a:gd name="connsiteX2298" fmla="*/ 9083828 w 11646040"/>
              <a:gd name="connsiteY2298" fmla="*/ 73842 h 459652"/>
              <a:gd name="connsiteX2299" fmla="*/ 8999566 w 11646040"/>
              <a:gd name="connsiteY2299" fmla="*/ 38180 h 459652"/>
              <a:gd name="connsiteX2300" fmla="*/ 8999566 w 11646040"/>
              <a:gd name="connsiteY2300" fmla="*/ 30588 h 459652"/>
              <a:gd name="connsiteX2301" fmla="*/ 9000588 w 11646040"/>
              <a:gd name="connsiteY2301" fmla="*/ 30552 h 459652"/>
              <a:gd name="connsiteX2302" fmla="*/ 9092101 w 11646040"/>
              <a:gd name="connsiteY2302" fmla="*/ 66943 h 459652"/>
              <a:gd name="connsiteX2303" fmla="*/ 9129609 w 11646040"/>
              <a:gd name="connsiteY2303" fmla="*/ 42451 h 459652"/>
              <a:gd name="connsiteX2304" fmla="*/ 9060404 w 11646040"/>
              <a:gd name="connsiteY2304" fmla="*/ 37 h 459652"/>
              <a:gd name="connsiteX2305" fmla="*/ 9087779 w 11646040"/>
              <a:gd name="connsiteY2305" fmla="*/ 37 h 459652"/>
              <a:gd name="connsiteX2306" fmla="*/ 9132768 w 11646040"/>
              <a:gd name="connsiteY2306" fmla="*/ 29018 h 459652"/>
              <a:gd name="connsiteX2307" fmla="*/ 9146758 w 11646040"/>
              <a:gd name="connsiteY2307" fmla="*/ 33800 h 459652"/>
              <a:gd name="connsiteX2308" fmla="*/ 9182685 w 11646040"/>
              <a:gd name="connsiteY2308" fmla="*/ 18652 h 459652"/>
              <a:gd name="connsiteX2309" fmla="*/ 9163304 w 11646040"/>
              <a:gd name="connsiteY2309" fmla="*/ 37 h 459652"/>
              <a:gd name="connsiteX2310" fmla="*/ 9180873 w 11646040"/>
              <a:gd name="connsiteY2310" fmla="*/ 37 h 459652"/>
              <a:gd name="connsiteX2311" fmla="*/ 9186078 w 11646040"/>
              <a:gd name="connsiteY2311" fmla="*/ 5037 h 459652"/>
              <a:gd name="connsiteX2312" fmla="*/ 9199045 w 11646040"/>
              <a:gd name="connsiteY2312" fmla="*/ 13250 h 459652"/>
              <a:gd name="connsiteX2313" fmla="*/ 9244871 w 11646040"/>
              <a:gd name="connsiteY2313" fmla="*/ 3066 h 459652"/>
              <a:gd name="connsiteX2314" fmla="*/ 9242268 w 11646040"/>
              <a:gd name="connsiteY2314" fmla="*/ 37 h 459652"/>
              <a:gd name="connsiteX2315" fmla="*/ 9268249 w 11646040"/>
              <a:gd name="connsiteY2315" fmla="*/ 37 h 459652"/>
              <a:gd name="connsiteX2316" fmla="*/ 9277359 w 11646040"/>
              <a:gd name="connsiteY2316" fmla="*/ 767 h 459652"/>
              <a:gd name="connsiteX2317" fmla="*/ 9332899 w 11646040"/>
              <a:gd name="connsiteY2317" fmla="*/ 840 h 459652"/>
              <a:gd name="connsiteX2318" fmla="*/ 9341868 w 11646040"/>
              <a:gd name="connsiteY2318" fmla="*/ 0 h 459652"/>
              <a:gd name="connsiteX2319" fmla="*/ 8731393 w 11646040"/>
              <a:gd name="connsiteY2319" fmla="*/ 0 h 459652"/>
              <a:gd name="connsiteX2320" fmla="*/ 8757189 w 11646040"/>
              <a:gd name="connsiteY2320" fmla="*/ 0 h 459652"/>
              <a:gd name="connsiteX2321" fmla="*/ 8755887 w 11646040"/>
              <a:gd name="connsiteY2321" fmla="*/ 1533 h 459652"/>
              <a:gd name="connsiteX2322" fmla="*/ 8759930 w 11646040"/>
              <a:gd name="connsiteY2322" fmla="*/ 4417 h 459652"/>
              <a:gd name="connsiteX2323" fmla="*/ 8788606 w 11646040"/>
              <a:gd name="connsiteY2323" fmla="*/ 11425 h 459652"/>
              <a:gd name="connsiteX2324" fmla="*/ 8813565 w 11646040"/>
              <a:gd name="connsiteY2324" fmla="*/ 5147 h 459652"/>
              <a:gd name="connsiteX2325" fmla="*/ 8819049 w 11646040"/>
              <a:gd name="connsiteY2325" fmla="*/ 37 h 459652"/>
              <a:gd name="connsiteX2326" fmla="*/ 8835966 w 11646040"/>
              <a:gd name="connsiteY2326" fmla="*/ 37 h 459652"/>
              <a:gd name="connsiteX2327" fmla="*/ 8816772 w 11646040"/>
              <a:gd name="connsiteY2327" fmla="*/ 18762 h 459652"/>
              <a:gd name="connsiteX2328" fmla="*/ 8858787 w 11646040"/>
              <a:gd name="connsiteY2328" fmla="*/ 36392 h 459652"/>
              <a:gd name="connsiteX2329" fmla="*/ 8911585 w 11646040"/>
              <a:gd name="connsiteY2329" fmla="*/ 37 h 459652"/>
              <a:gd name="connsiteX2330" fmla="*/ 8940772 w 11646040"/>
              <a:gd name="connsiteY2330" fmla="*/ 37 h 459652"/>
              <a:gd name="connsiteX2331" fmla="*/ 8871149 w 11646040"/>
              <a:gd name="connsiteY2331" fmla="*/ 43473 h 459652"/>
              <a:gd name="connsiteX2332" fmla="*/ 8907494 w 11646040"/>
              <a:gd name="connsiteY2332" fmla="*/ 67125 h 459652"/>
              <a:gd name="connsiteX2333" fmla="*/ 8999334 w 11646040"/>
              <a:gd name="connsiteY2333" fmla="*/ 30588 h 459652"/>
              <a:gd name="connsiteX2334" fmla="*/ 8999519 w 11646040"/>
              <a:gd name="connsiteY2334" fmla="*/ 30588 h 459652"/>
              <a:gd name="connsiteX2335" fmla="*/ 8999519 w 11646040"/>
              <a:gd name="connsiteY2335" fmla="*/ 38253 h 459652"/>
              <a:gd name="connsiteX2336" fmla="*/ 8921066 w 11646040"/>
              <a:gd name="connsiteY2336" fmla="*/ 66760 h 459652"/>
              <a:gd name="connsiteX2337" fmla="*/ 8920880 w 11646040"/>
              <a:gd name="connsiteY2337" fmla="*/ 66943 h 459652"/>
              <a:gd name="connsiteX2338" fmla="*/ 8917534 w 11646040"/>
              <a:gd name="connsiteY2338" fmla="*/ 74900 h 459652"/>
              <a:gd name="connsiteX2339" fmla="*/ 8944305 w 11646040"/>
              <a:gd name="connsiteY2339" fmla="*/ 101473 h 459652"/>
              <a:gd name="connsiteX2340" fmla="*/ 8999473 w 11646040"/>
              <a:gd name="connsiteY2340" fmla="*/ 73440 h 459652"/>
              <a:gd name="connsiteX2341" fmla="*/ 8999473 w 11646040"/>
              <a:gd name="connsiteY2341" fmla="*/ 80923 h 459652"/>
              <a:gd name="connsiteX2342" fmla="*/ 8999380 w 11646040"/>
              <a:gd name="connsiteY2342" fmla="*/ 80923 h 459652"/>
              <a:gd name="connsiteX2343" fmla="*/ 8954902 w 11646040"/>
              <a:gd name="connsiteY2343" fmla="*/ 106072 h 459652"/>
              <a:gd name="connsiteX2344" fmla="*/ 8968519 w 11646040"/>
              <a:gd name="connsiteY2344" fmla="*/ 120307 h 459652"/>
              <a:gd name="connsiteX2345" fmla="*/ 8999519 w 11646040"/>
              <a:gd name="connsiteY2345" fmla="*/ 120307 h 459652"/>
              <a:gd name="connsiteX2346" fmla="*/ 8999519 w 11646040"/>
              <a:gd name="connsiteY2346" fmla="*/ 133265 h 459652"/>
              <a:gd name="connsiteX2347" fmla="*/ 8985576 w 11646040"/>
              <a:gd name="connsiteY2347" fmla="*/ 133520 h 459652"/>
              <a:gd name="connsiteX2348" fmla="*/ 8985437 w 11646040"/>
              <a:gd name="connsiteY2348" fmla="*/ 133593 h 459652"/>
              <a:gd name="connsiteX2349" fmla="*/ 8757653 w 11646040"/>
              <a:gd name="connsiteY2349" fmla="*/ 242914 h 459652"/>
              <a:gd name="connsiteX2350" fmla="*/ 8787630 w 11646040"/>
              <a:gd name="connsiteY2350" fmla="*/ 250287 h 459652"/>
              <a:gd name="connsiteX2351" fmla="*/ 8813844 w 11646040"/>
              <a:gd name="connsiteY2351" fmla="*/ 244191 h 459652"/>
              <a:gd name="connsiteX2352" fmla="*/ 8999519 w 11646040"/>
              <a:gd name="connsiteY2352" fmla="*/ 173051 h 459652"/>
              <a:gd name="connsiteX2353" fmla="*/ 8999519 w 11646040"/>
              <a:gd name="connsiteY2353" fmla="*/ 182906 h 459652"/>
              <a:gd name="connsiteX2354" fmla="*/ 8977814 w 11646040"/>
              <a:gd name="connsiteY2354" fmla="*/ 183600 h 459652"/>
              <a:gd name="connsiteX2355" fmla="*/ 8816679 w 11646040"/>
              <a:gd name="connsiteY2355" fmla="*/ 257806 h 459652"/>
              <a:gd name="connsiteX2356" fmla="*/ 8844333 w 11646040"/>
              <a:gd name="connsiteY2356" fmla="*/ 269888 h 459652"/>
              <a:gd name="connsiteX2357" fmla="*/ 8869105 w 11646040"/>
              <a:gd name="connsiteY2357" fmla="*/ 266712 h 459652"/>
              <a:gd name="connsiteX2358" fmla="*/ 8999519 w 11646040"/>
              <a:gd name="connsiteY2358" fmla="*/ 220393 h 459652"/>
              <a:gd name="connsiteX2359" fmla="*/ 8999519 w 11646040"/>
              <a:gd name="connsiteY2359" fmla="*/ 230503 h 459652"/>
              <a:gd name="connsiteX2360" fmla="*/ 8984228 w 11646040"/>
              <a:gd name="connsiteY2360" fmla="*/ 231051 h 459652"/>
              <a:gd name="connsiteX2361" fmla="*/ 8869988 w 11646040"/>
              <a:gd name="connsiteY2361" fmla="*/ 281751 h 459652"/>
              <a:gd name="connsiteX2362" fmla="*/ 8907169 w 11646040"/>
              <a:gd name="connsiteY2362" fmla="*/ 306133 h 459652"/>
              <a:gd name="connsiteX2363" fmla="*/ 8998033 w 11646040"/>
              <a:gd name="connsiteY2363" fmla="*/ 269742 h 459652"/>
              <a:gd name="connsiteX2364" fmla="*/ 8999519 w 11646040"/>
              <a:gd name="connsiteY2364" fmla="*/ 269742 h 459652"/>
              <a:gd name="connsiteX2365" fmla="*/ 8999519 w 11646040"/>
              <a:gd name="connsiteY2365" fmla="*/ 277553 h 459652"/>
              <a:gd name="connsiteX2366" fmla="*/ 8920276 w 11646040"/>
              <a:gd name="connsiteY2366" fmla="*/ 306535 h 459652"/>
              <a:gd name="connsiteX2367" fmla="*/ 8917673 w 11646040"/>
              <a:gd name="connsiteY2367" fmla="*/ 314638 h 459652"/>
              <a:gd name="connsiteX2368" fmla="*/ 8943933 w 11646040"/>
              <a:gd name="connsiteY2368" fmla="*/ 340334 h 459652"/>
              <a:gd name="connsiteX2369" fmla="*/ 8999473 w 11646040"/>
              <a:gd name="connsiteY2369" fmla="*/ 312740 h 459652"/>
              <a:gd name="connsiteX2370" fmla="*/ 8999473 w 11646040"/>
              <a:gd name="connsiteY2370" fmla="*/ 320770 h 459652"/>
              <a:gd name="connsiteX2371" fmla="*/ 8955134 w 11646040"/>
              <a:gd name="connsiteY2371" fmla="*/ 343619 h 459652"/>
              <a:gd name="connsiteX2372" fmla="*/ 8970472 w 11646040"/>
              <a:gd name="connsiteY2372" fmla="*/ 359497 h 459652"/>
              <a:gd name="connsiteX2373" fmla="*/ 8999473 w 11646040"/>
              <a:gd name="connsiteY2373" fmla="*/ 359023 h 459652"/>
              <a:gd name="connsiteX2374" fmla="*/ 8999473 w 11646040"/>
              <a:gd name="connsiteY2374" fmla="*/ 373003 h 459652"/>
              <a:gd name="connsiteX2375" fmla="*/ 8805601 w 11646040"/>
              <a:gd name="connsiteY2375" fmla="*/ 432715 h 459652"/>
              <a:gd name="connsiteX2376" fmla="*/ 8776716 w 11646040"/>
              <a:gd name="connsiteY2376" fmla="*/ 459652 h 459652"/>
              <a:gd name="connsiteX2377" fmla="*/ 8750967 w 11646040"/>
              <a:gd name="connsiteY2377" fmla="*/ 459652 h 459652"/>
              <a:gd name="connsiteX2378" fmla="*/ 8776429 w 11646040"/>
              <a:gd name="connsiteY2378" fmla="*/ 430455 h 459652"/>
              <a:gd name="connsiteX2379" fmla="*/ 8735576 w 11646040"/>
              <a:gd name="connsiteY2379" fmla="*/ 403518 h 459652"/>
              <a:gd name="connsiteX2380" fmla="*/ 8732834 w 11646040"/>
              <a:gd name="connsiteY2380" fmla="*/ 402459 h 459652"/>
              <a:gd name="connsiteX2381" fmla="*/ 8732834 w 11646040"/>
              <a:gd name="connsiteY2381" fmla="*/ 402532 h 459652"/>
              <a:gd name="connsiteX2382" fmla="*/ 8697908 w 11646040"/>
              <a:gd name="connsiteY2382" fmla="*/ 396794 h 459652"/>
              <a:gd name="connsiteX2383" fmla="*/ 8611622 w 11646040"/>
              <a:gd name="connsiteY2383" fmla="*/ 432828 h 459652"/>
              <a:gd name="connsiteX2384" fmla="*/ 8640155 w 11646040"/>
              <a:gd name="connsiteY2384" fmla="*/ 459652 h 459652"/>
              <a:gd name="connsiteX2385" fmla="*/ 8613571 w 11646040"/>
              <a:gd name="connsiteY2385" fmla="*/ 459652 h 459652"/>
              <a:gd name="connsiteX2386" fmla="*/ 8595361 w 11646040"/>
              <a:gd name="connsiteY2386" fmla="*/ 438804 h 459652"/>
              <a:gd name="connsiteX2387" fmla="*/ 8389091 w 11646040"/>
              <a:gd name="connsiteY2387" fmla="*/ 373149 h 459652"/>
              <a:gd name="connsiteX2388" fmla="*/ 8389091 w 11646040"/>
              <a:gd name="connsiteY2388" fmla="*/ 358840 h 459652"/>
              <a:gd name="connsiteX2389" fmla="*/ 8418417 w 11646040"/>
              <a:gd name="connsiteY2389" fmla="*/ 359315 h 459652"/>
              <a:gd name="connsiteX2390" fmla="*/ 8418417 w 11646040"/>
              <a:gd name="connsiteY2390" fmla="*/ 359388 h 459652"/>
              <a:gd name="connsiteX2391" fmla="*/ 8434034 w 11646040"/>
              <a:gd name="connsiteY2391" fmla="*/ 344350 h 459652"/>
              <a:gd name="connsiteX2392" fmla="*/ 8391646 w 11646040"/>
              <a:gd name="connsiteY2392" fmla="*/ 320478 h 459652"/>
              <a:gd name="connsiteX2393" fmla="*/ 8389091 w 11646040"/>
              <a:gd name="connsiteY2393" fmla="*/ 320514 h 459652"/>
              <a:gd name="connsiteX2394" fmla="*/ 8389091 w 11646040"/>
              <a:gd name="connsiteY2394" fmla="*/ 311827 h 459652"/>
              <a:gd name="connsiteX2395" fmla="*/ 8444956 w 11646040"/>
              <a:gd name="connsiteY2395" fmla="*/ 339641 h 459652"/>
              <a:gd name="connsiteX2396" fmla="*/ 8469635 w 11646040"/>
              <a:gd name="connsiteY2396" fmla="*/ 315915 h 459652"/>
              <a:gd name="connsiteX2397" fmla="*/ 8468938 w 11646040"/>
              <a:gd name="connsiteY2397" fmla="*/ 306900 h 459652"/>
              <a:gd name="connsiteX2398" fmla="*/ 8389091 w 11646040"/>
              <a:gd name="connsiteY2398" fmla="*/ 277553 h 459652"/>
              <a:gd name="connsiteX2399" fmla="*/ 8389091 w 11646040"/>
              <a:gd name="connsiteY2399" fmla="*/ 269778 h 459652"/>
              <a:gd name="connsiteX2400" fmla="*/ 8390438 w 11646040"/>
              <a:gd name="connsiteY2400" fmla="*/ 269742 h 459652"/>
              <a:gd name="connsiteX2401" fmla="*/ 8481858 w 11646040"/>
              <a:gd name="connsiteY2401" fmla="*/ 305914 h 459652"/>
              <a:gd name="connsiteX2402" fmla="*/ 8519225 w 11646040"/>
              <a:gd name="connsiteY2402" fmla="*/ 281130 h 459652"/>
              <a:gd name="connsiteX2403" fmla="*/ 8389091 w 11646040"/>
              <a:gd name="connsiteY2403" fmla="*/ 230576 h 459652"/>
              <a:gd name="connsiteX2404" fmla="*/ 8389091 w 11646040"/>
              <a:gd name="connsiteY2404" fmla="*/ 220648 h 459652"/>
              <a:gd name="connsiteX2405" fmla="*/ 8429014 w 11646040"/>
              <a:gd name="connsiteY2405" fmla="*/ 224225 h 459652"/>
              <a:gd name="connsiteX2406" fmla="*/ 8522061 w 11646040"/>
              <a:gd name="connsiteY2406" fmla="*/ 267734 h 459652"/>
              <a:gd name="connsiteX2407" fmla="*/ 8536051 w 11646040"/>
              <a:gd name="connsiteY2407" fmla="*/ 272771 h 459652"/>
              <a:gd name="connsiteX2408" fmla="*/ 8572535 w 11646040"/>
              <a:gd name="connsiteY2408" fmla="*/ 257295 h 459652"/>
              <a:gd name="connsiteX2409" fmla="*/ 8389091 w 11646040"/>
              <a:gd name="connsiteY2409" fmla="*/ 182724 h 459652"/>
              <a:gd name="connsiteX2410" fmla="*/ 8389091 w 11646040"/>
              <a:gd name="connsiteY2410" fmla="*/ 172868 h 459652"/>
              <a:gd name="connsiteX2411" fmla="*/ 8433012 w 11646040"/>
              <a:gd name="connsiteY2411" fmla="*/ 175935 h 459652"/>
              <a:gd name="connsiteX2412" fmla="*/ 8577415 w 11646040"/>
              <a:gd name="connsiteY2412" fmla="*/ 245615 h 459652"/>
              <a:gd name="connsiteX2413" fmla="*/ 8589545 w 11646040"/>
              <a:gd name="connsiteY2413" fmla="*/ 252440 h 459652"/>
              <a:gd name="connsiteX2414" fmla="*/ 8634209 w 11646040"/>
              <a:gd name="connsiteY2414" fmla="*/ 241892 h 459652"/>
              <a:gd name="connsiteX2415" fmla="*/ 8389091 w 11646040"/>
              <a:gd name="connsiteY2415" fmla="*/ 133667 h 459652"/>
              <a:gd name="connsiteX2416" fmla="*/ 8389091 w 11646040"/>
              <a:gd name="connsiteY2416" fmla="*/ 120198 h 459652"/>
              <a:gd name="connsiteX2417" fmla="*/ 8420974 w 11646040"/>
              <a:gd name="connsiteY2417" fmla="*/ 120198 h 459652"/>
              <a:gd name="connsiteX2418" fmla="*/ 8420928 w 11646040"/>
              <a:gd name="connsiteY2418" fmla="*/ 120307 h 459652"/>
              <a:gd name="connsiteX2419" fmla="*/ 8434638 w 11646040"/>
              <a:gd name="connsiteY2419" fmla="*/ 106838 h 459652"/>
              <a:gd name="connsiteX2420" fmla="*/ 8389370 w 11646040"/>
              <a:gd name="connsiteY2420" fmla="*/ 80777 h 459652"/>
              <a:gd name="connsiteX2421" fmla="*/ 8389091 w 11646040"/>
              <a:gd name="connsiteY2421" fmla="*/ 80777 h 459652"/>
              <a:gd name="connsiteX2422" fmla="*/ 8389091 w 11646040"/>
              <a:gd name="connsiteY2422" fmla="*/ 73148 h 459652"/>
              <a:gd name="connsiteX2423" fmla="*/ 8445002 w 11646040"/>
              <a:gd name="connsiteY2423" fmla="*/ 100962 h 459652"/>
              <a:gd name="connsiteX2424" fmla="*/ 8473353 w 11646040"/>
              <a:gd name="connsiteY2424" fmla="*/ 73842 h 459652"/>
              <a:gd name="connsiteX2425" fmla="*/ 8389091 w 11646040"/>
              <a:gd name="connsiteY2425" fmla="*/ 38180 h 459652"/>
              <a:gd name="connsiteX2426" fmla="*/ 8389091 w 11646040"/>
              <a:gd name="connsiteY2426" fmla="*/ 30588 h 459652"/>
              <a:gd name="connsiteX2427" fmla="*/ 8390113 w 11646040"/>
              <a:gd name="connsiteY2427" fmla="*/ 30552 h 459652"/>
              <a:gd name="connsiteX2428" fmla="*/ 8481626 w 11646040"/>
              <a:gd name="connsiteY2428" fmla="*/ 66943 h 459652"/>
              <a:gd name="connsiteX2429" fmla="*/ 8519134 w 11646040"/>
              <a:gd name="connsiteY2429" fmla="*/ 42451 h 459652"/>
              <a:gd name="connsiteX2430" fmla="*/ 8449929 w 11646040"/>
              <a:gd name="connsiteY2430" fmla="*/ 37 h 459652"/>
              <a:gd name="connsiteX2431" fmla="*/ 8477304 w 11646040"/>
              <a:gd name="connsiteY2431" fmla="*/ 37 h 459652"/>
              <a:gd name="connsiteX2432" fmla="*/ 8522293 w 11646040"/>
              <a:gd name="connsiteY2432" fmla="*/ 29018 h 459652"/>
              <a:gd name="connsiteX2433" fmla="*/ 8536283 w 11646040"/>
              <a:gd name="connsiteY2433" fmla="*/ 33800 h 459652"/>
              <a:gd name="connsiteX2434" fmla="*/ 8572210 w 11646040"/>
              <a:gd name="connsiteY2434" fmla="*/ 18652 h 459652"/>
              <a:gd name="connsiteX2435" fmla="*/ 8552829 w 11646040"/>
              <a:gd name="connsiteY2435" fmla="*/ 37 h 459652"/>
              <a:gd name="connsiteX2436" fmla="*/ 8570397 w 11646040"/>
              <a:gd name="connsiteY2436" fmla="*/ 37 h 459652"/>
              <a:gd name="connsiteX2437" fmla="*/ 8575603 w 11646040"/>
              <a:gd name="connsiteY2437" fmla="*/ 5037 h 459652"/>
              <a:gd name="connsiteX2438" fmla="*/ 8588570 w 11646040"/>
              <a:gd name="connsiteY2438" fmla="*/ 13250 h 459652"/>
              <a:gd name="connsiteX2439" fmla="*/ 8634395 w 11646040"/>
              <a:gd name="connsiteY2439" fmla="*/ 3066 h 459652"/>
              <a:gd name="connsiteX2440" fmla="*/ 8631793 w 11646040"/>
              <a:gd name="connsiteY2440" fmla="*/ 37 h 459652"/>
              <a:gd name="connsiteX2441" fmla="*/ 8657773 w 11646040"/>
              <a:gd name="connsiteY2441" fmla="*/ 37 h 459652"/>
              <a:gd name="connsiteX2442" fmla="*/ 8666884 w 11646040"/>
              <a:gd name="connsiteY2442" fmla="*/ 767 h 459652"/>
              <a:gd name="connsiteX2443" fmla="*/ 8722424 w 11646040"/>
              <a:gd name="connsiteY2443" fmla="*/ 840 h 459652"/>
              <a:gd name="connsiteX2444" fmla="*/ 8731393 w 11646040"/>
              <a:gd name="connsiteY2444" fmla="*/ 0 h 459652"/>
              <a:gd name="connsiteX2445" fmla="*/ 8120918 w 11646040"/>
              <a:gd name="connsiteY2445" fmla="*/ 0 h 459652"/>
              <a:gd name="connsiteX2446" fmla="*/ 8146714 w 11646040"/>
              <a:gd name="connsiteY2446" fmla="*/ 0 h 459652"/>
              <a:gd name="connsiteX2447" fmla="*/ 8145412 w 11646040"/>
              <a:gd name="connsiteY2447" fmla="*/ 1533 h 459652"/>
              <a:gd name="connsiteX2448" fmla="*/ 8149455 w 11646040"/>
              <a:gd name="connsiteY2448" fmla="*/ 4417 h 459652"/>
              <a:gd name="connsiteX2449" fmla="*/ 8178132 w 11646040"/>
              <a:gd name="connsiteY2449" fmla="*/ 11425 h 459652"/>
              <a:gd name="connsiteX2450" fmla="*/ 8203090 w 11646040"/>
              <a:gd name="connsiteY2450" fmla="*/ 5147 h 459652"/>
              <a:gd name="connsiteX2451" fmla="*/ 8208574 w 11646040"/>
              <a:gd name="connsiteY2451" fmla="*/ 37 h 459652"/>
              <a:gd name="connsiteX2452" fmla="*/ 8225491 w 11646040"/>
              <a:gd name="connsiteY2452" fmla="*/ 37 h 459652"/>
              <a:gd name="connsiteX2453" fmla="*/ 8206296 w 11646040"/>
              <a:gd name="connsiteY2453" fmla="*/ 18762 h 459652"/>
              <a:gd name="connsiteX2454" fmla="*/ 8248312 w 11646040"/>
              <a:gd name="connsiteY2454" fmla="*/ 36392 h 459652"/>
              <a:gd name="connsiteX2455" fmla="*/ 8301109 w 11646040"/>
              <a:gd name="connsiteY2455" fmla="*/ 37 h 459652"/>
              <a:gd name="connsiteX2456" fmla="*/ 8330297 w 11646040"/>
              <a:gd name="connsiteY2456" fmla="*/ 37 h 459652"/>
              <a:gd name="connsiteX2457" fmla="*/ 8260674 w 11646040"/>
              <a:gd name="connsiteY2457" fmla="*/ 43473 h 459652"/>
              <a:gd name="connsiteX2458" fmla="*/ 8297019 w 11646040"/>
              <a:gd name="connsiteY2458" fmla="*/ 67125 h 459652"/>
              <a:gd name="connsiteX2459" fmla="*/ 8388859 w 11646040"/>
              <a:gd name="connsiteY2459" fmla="*/ 30588 h 459652"/>
              <a:gd name="connsiteX2460" fmla="*/ 8389043 w 11646040"/>
              <a:gd name="connsiteY2460" fmla="*/ 30588 h 459652"/>
              <a:gd name="connsiteX2461" fmla="*/ 8389043 w 11646040"/>
              <a:gd name="connsiteY2461" fmla="*/ 38253 h 459652"/>
              <a:gd name="connsiteX2462" fmla="*/ 8310591 w 11646040"/>
              <a:gd name="connsiteY2462" fmla="*/ 66760 h 459652"/>
              <a:gd name="connsiteX2463" fmla="*/ 8310405 w 11646040"/>
              <a:gd name="connsiteY2463" fmla="*/ 66943 h 459652"/>
              <a:gd name="connsiteX2464" fmla="*/ 8307059 w 11646040"/>
              <a:gd name="connsiteY2464" fmla="*/ 74900 h 459652"/>
              <a:gd name="connsiteX2465" fmla="*/ 8333830 w 11646040"/>
              <a:gd name="connsiteY2465" fmla="*/ 101473 h 459652"/>
              <a:gd name="connsiteX2466" fmla="*/ 8388998 w 11646040"/>
              <a:gd name="connsiteY2466" fmla="*/ 73440 h 459652"/>
              <a:gd name="connsiteX2467" fmla="*/ 8388998 w 11646040"/>
              <a:gd name="connsiteY2467" fmla="*/ 80923 h 459652"/>
              <a:gd name="connsiteX2468" fmla="*/ 8388905 w 11646040"/>
              <a:gd name="connsiteY2468" fmla="*/ 80923 h 459652"/>
              <a:gd name="connsiteX2469" fmla="*/ 8344426 w 11646040"/>
              <a:gd name="connsiteY2469" fmla="*/ 106072 h 459652"/>
              <a:gd name="connsiteX2470" fmla="*/ 8358044 w 11646040"/>
              <a:gd name="connsiteY2470" fmla="*/ 120307 h 459652"/>
              <a:gd name="connsiteX2471" fmla="*/ 8389043 w 11646040"/>
              <a:gd name="connsiteY2471" fmla="*/ 120307 h 459652"/>
              <a:gd name="connsiteX2472" fmla="*/ 8389043 w 11646040"/>
              <a:gd name="connsiteY2472" fmla="*/ 133265 h 459652"/>
              <a:gd name="connsiteX2473" fmla="*/ 8375101 w 11646040"/>
              <a:gd name="connsiteY2473" fmla="*/ 133520 h 459652"/>
              <a:gd name="connsiteX2474" fmla="*/ 8374962 w 11646040"/>
              <a:gd name="connsiteY2474" fmla="*/ 133593 h 459652"/>
              <a:gd name="connsiteX2475" fmla="*/ 8147178 w 11646040"/>
              <a:gd name="connsiteY2475" fmla="*/ 242914 h 459652"/>
              <a:gd name="connsiteX2476" fmla="*/ 8177155 w 11646040"/>
              <a:gd name="connsiteY2476" fmla="*/ 250287 h 459652"/>
              <a:gd name="connsiteX2477" fmla="*/ 8203368 w 11646040"/>
              <a:gd name="connsiteY2477" fmla="*/ 244191 h 459652"/>
              <a:gd name="connsiteX2478" fmla="*/ 8389043 w 11646040"/>
              <a:gd name="connsiteY2478" fmla="*/ 173051 h 459652"/>
              <a:gd name="connsiteX2479" fmla="*/ 8389043 w 11646040"/>
              <a:gd name="connsiteY2479" fmla="*/ 182906 h 459652"/>
              <a:gd name="connsiteX2480" fmla="*/ 8367339 w 11646040"/>
              <a:gd name="connsiteY2480" fmla="*/ 183600 h 459652"/>
              <a:gd name="connsiteX2481" fmla="*/ 8206204 w 11646040"/>
              <a:gd name="connsiteY2481" fmla="*/ 257806 h 459652"/>
              <a:gd name="connsiteX2482" fmla="*/ 8233857 w 11646040"/>
              <a:gd name="connsiteY2482" fmla="*/ 269888 h 459652"/>
              <a:gd name="connsiteX2483" fmla="*/ 8258630 w 11646040"/>
              <a:gd name="connsiteY2483" fmla="*/ 266712 h 459652"/>
              <a:gd name="connsiteX2484" fmla="*/ 8389043 w 11646040"/>
              <a:gd name="connsiteY2484" fmla="*/ 220393 h 459652"/>
              <a:gd name="connsiteX2485" fmla="*/ 8389043 w 11646040"/>
              <a:gd name="connsiteY2485" fmla="*/ 230503 h 459652"/>
              <a:gd name="connsiteX2486" fmla="*/ 8373753 w 11646040"/>
              <a:gd name="connsiteY2486" fmla="*/ 231051 h 459652"/>
              <a:gd name="connsiteX2487" fmla="*/ 8259513 w 11646040"/>
              <a:gd name="connsiteY2487" fmla="*/ 281751 h 459652"/>
              <a:gd name="connsiteX2488" fmla="*/ 8296694 w 11646040"/>
              <a:gd name="connsiteY2488" fmla="*/ 306133 h 459652"/>
              <a:gd name="connsiteX2489" fmla="*/ 8387557 w 11646040"/>
              <a:gd name="connsiteY2489" fmla="*/ 269742 h 459652"/>
              <a:gd name="connsiteX2490" fmla="*/ 8389043 w 11646040"/>
              <a:gd name="connsiteY2490" fmla="*/ 269742 h 459652"/>
              <a:gd name="connsiteX2491" fmla="*/ 8389043 w 11646040"/>
              <a:gd name="connsiteY2491" fmla="*/ 277553 h 459652"/>
              <a:gd name="connsiteX2492" fmla="*/ 8309801 w 11646040"/>
              <a:gd name="connsiteY2492" fmla="*/ 306535 h 459652"/>
              <a:gd name="connsiteX2493" fmla="*/ 8307198 w 11646040"/>
              <a:gd name="connsiteY2493" fmla="*/ 314638 h 459652"/>
              <a:gd name="connsiteX2494" fmla="*/ 8333458 w 11646040"/>
              <a:gd name="connsiteY2494" fmla="*/ 340334 h 459652"/>
              <a:gd name="connsiteX2495" fmla="*/ 8388998 w 11646040"/>
              <a:gd name="connsiteY2495" fmla="*/ 312740 h 459652"/>
              <a:gd name="connsiteX2496" fmla="*/ 8388998 w 11646040"/>
              <a:gd name="connsiteY2496" fmla="*/ 320770 h 459652"/>
              <a:gd name="connsiteX2497" fmla="*/ 8344658 w 11646040"/>
              <a:gd name="connsiteY2497" fmla="*/ 343619 h 459652"/>
              <a:gd name="connsiteX2498" fmla="*/ 8359996 w 11646040"/>
              <a:gd name="connsiteY2498" fmla="*/ 359497 h 459652"/>
              <a:gd name="connsiteX2499" fmla="*/ 8388998 w 11646040"/>
              <a:gd name="connsiteY2499" fmla="*/ 359023 h 459652"/>
              <a:gd name="connsiteX2500" fmla="*/ 8388998 w 11646040"/>
              <a:gd name="connsiteY2500" fmla="*/ 373003 h 459652"/>
              <a:gd name="connsiteX2501" fmla="*/ 8195125 w 11646040"/>
              <a:gd name="connsiteY2501" fmla="*/ 432715 h 459652"/>
              <a:gd name="connsiteX2502" fmla="*/ 8166241 w 11646040"/>
              <a:gd name="connsiteY2502" fmla="*/ 459652 h 459652"/>
              <a:gd name="connsiteX2503" fmla="*/ 8140492 w 11646040"/>
              <a:gd name="connsiteY2503" fmla="*/ 459652 h 459652"/>
              <a:gd name="connsiteX2504" fmla="*/ 8165954 w 11646040"/>
              <a:gd name="connsiteY2504" fmla="*/ 430455 h 459652"/>
              <a:gd name="connsiteX2505" fmla="*/ 8125101 w 11646040"/>
              <a:gd name="connsiteY2505" fmla="*/ 403518 h 459652"/>
              <a:gd name="connsiteX2506" fmla="*/ 8122359 w 11646040"/>
              <a:gd name="connsiteY2506" fmla="*/ 402459 h 459652"/>
              <a:gd name="connsiteX2507" fmla="*/ 8122359 w 11646040"/>
              <a:gd name="connsiteY2507" fmla="*/ 402532 h 459652"/>
              <a:gd name="connsiteX2508" fmla="*/ 8087432 w 11646040"/>
              <a:gd name="connsiteY2508" fmla="*/ 396794 h 459652"/>
              <a:gd name="connsiteX2509" fmla="*/ 8001146 w 11646040"/>
              <a:gd name="connsiteY2509" fmla="*/ 432828 h 459652"/>
              <a:gd name="connsiteX2510" fmla="*/ 8029680 w 11646040"/>
              <a:gd name="connsiteY2510" fmla="*/ 459652 h 459652"/>
              <a:gd name="connsiteX2511" fmla="*/ 8003096 w 11646040"/>
              <a:gd name="connsiteY2511" fmla="*/ 459652 h 459652"/>
              <a:gd name="connsiteX2512" fmla="*/ 7984886 w 11646040"/>
              <a:gd name="connsiteY2512" fmla="*/ 438804 h 459652"/>
              <a:gd name="connsiteX2513" fmla="*/ 7778616 w 11646040"/>
              <a:gd name="connsiteY2513" fmla="*/ 373149 h 459652"/>
              <a:gd name="connsiteX2514" fmla="*/ 7778616 w 11646040"/>
              <a:gd name="connsiteY2514" fmla="*/ 358840 h 459652"/>
              <a:gd name="connsiteX2515" fmla="*/ 7807942 w 11646040"/>
              <a:gd name="connsiteY2515" fmla="*/ 359315 h 459652"/>
              <a:gd name="connsiteX2516" fmla="*/ 7807942 w 11646040"/>
              <a:gd name="connsiteY2516" fmla="*/ 359388 h 459652"/>
              <a:gd name="connsiteX2517" fmla="*/ 7823559 w 11646040"/>
              <a:gd name="connsiteY2517" fmla="*/ 344350 h 459652"/>
              <a:gd name="connsiteX2518" fmla="*/ 7781171 w 11646040"/>
              <a:gd name="connsiteY2518" fmla="*/ 320478 h 459652"/>
              <a:gd name="connsiteX2519" fmla="*/ 7778616 w 11646040"/>
              <a:gd name="connsiteY2519" fmla="*/ 320514 h 459652"/>
              <a:gd name="connsiteX2520" fmla="*/ 7778616 w 11646040"/>
              <a:gd name="connsiteY2520" fmla="*/ 311827 h 459652"/>
              <a:gd name="connsiteX2521" fmla="*/ 7834480 w 11646040"/>
              <a:gd name="connsiteY2521" fmla="*/ 339641 h 459652"/>
              <a:gd name="connsiteX2522" fmla="*/ 7859160 w 11646040"/>
              <a:gd name="connsiteY2522" fmla="*/ 315915 h 459652"/>
              <a:gd name="connsiteX2523" fmla="*/ 7858462 w 11646040"/>
              <a:gd name="connsiteY2523" fmla="*/ 306900 h 459652"/>
              <a:gd name="connsiteX2524" fmla="*/ 7778616 w 11646040"/>
              <a:gd name="connsiteY2524" fmla="*/ 277553 h 459652"/>
              <a:gd name="connsiteX2525" fmla="*/ 7778616 w 11646040"/>
              <a:gd name="connsiteY2525" fmla="*/ 269778 h 459652"/>
              <a:gd name="connsiteX2526" fmla="*/ 7779962 w 11646040"/>
              <a:gd name="connsiteY2526" fmla="*/ 269742 h 459652"/>
              <a:gd name="connsiteX2527" fmla="*/ 7871382 w 11646040"/>
              <a:gd name="connsiteY2527" fmla="*/ 305914 h 459652"/>
              <a:gd name="connsiteX2528" fmla="*/ 7908750 w 11646040"/>
              <a:gd name="connsiteY2528" fmla="*/ 281130 h 459652"/>
              <a:gd name="connsiteX2529" fmla="*/ 7778616 w 11646040"/>
              <a:gd name="connsiteY2529" fmla="*/ 230576 h 459652"/>
              <a:gd name="connsiteX2530" fmla="*/ 7778616 w 11646040"/>
              <a:gd name="connsiteY2530" fmla="*/ 220648 h 459652"/>
              <a:gd name="connsiteX2531" fmla="*/ 7818538 w 11646040"/>
              <a:gd name="connsiteY2531" fmla="*/ 224225 h 459652"/>
              <a:gd name="connsiteX2532" fmla="*/ 7911586 w 11646040"/>
              <a:gd name="connsiteY2532" fmla="*/ 267734 h 459652"/>
              <a:gd name="connsiteX2533" fmla="*/ 7925576 w 11646040"/>
              <a:gd name="connsiteY2533" fmla="*/ 272771 h 459652"/>
              <a:gd name="connsiteX2534" fmla="*/ 7962060 w 11646040"/>
              <a:gd name="connsiteY2534" fmla="*/ 257295 h 459652"/>
              <a:gd name="connsiteX2535" fmla="*/ 7778616 w 11646040"/>
              <a:gd name="connsiteY2535" fmla="*/ 182724 h 459652"/>
              <a:gd name="connsiteX2536" fmla="*/ 7778616 w 11646040"/>
              <a:gd name="connsiteY2536" fmla="*/ 172868 h 459652"/>
              <a:gd name="connsiteX2537" fmla="*/ 7822536 w 11646040"/>
              <a:gd name="connsiteY2537" fmla="*/ 175935 h 459652"/>
              <a:gd name="connsiteX2538" fmla="*/ 7966940 w 11646040"/>
              <a:gd name="connsiteY2538" fmla="*/ 245615 h 459652"/>
              <a:gd name="connsiteX2539" fmla="*/ 7979070 w 11646040"/>
              <a:gd name="connsiteY2539" fmla="*/ 252440 h 459652"/>
              <a:gd name="connsiteX2540" fmla="*/ 8023734 w 11646040"/>
              <a:gd name="connsiteY2540" fmla="*/ 241892 h 459652"/>
              <a:gd name="connsiteX2541" fmla="*/ 7778616 w 11646040"/>
              <a:gd name="connsiteY2541" fmla="*/ 133667 h 459652"/>
              <a:gd name="connsiteX2542" fmla="*/ 7778616 w 11646040"/>
              <a:gd name="connsiteY2542" fmla="*/ 120198 h 459652"/>
              <a:gd name="connsiteX2543" fmla="*/ 7810498 w 11646040"/>
              <a:gd name="connsiteY2543" fmla="*/ 120198 h 459652"/>
              <a:gd name="connsiteX2544" fmla="*/ 7810452 w 11646040"/>
              <a:gd name="connsiteY2544" fmla="*/ 120307 h 459652"/>
              <a:gd name="connsiteX2545" fmla="*/ 7824163 w 11646040"/>
              <a:gd name="connsiteY2545" fmla="*/ 106838 h 459652"/>
              <a:gd name="connsiteX2546" fmla="*/ 7778894 w 11646040"/>
              <a:gd name="connsiteY2546" fmla="*/ 80777 h 459652"/>
              <a:gd name="connsiteX2547" fmla="*/ 7778616 w 11646040"/>
              <a:gd name="connsiteY2547" fmla="*/ 80777 h 459652"/>
              <a:gd name="connsiteX2548" fmla="*/ 7778616 w 11646040"/>
              <a:gd name="connsiteY2548" fmla="*/ 73148 h 459652"/>
              <a:gd name="connsiteX2549" fmla="*/ 7834526 w 11646040"/>
              <a:gd name="connsiteY2549" fmla="*/ 100962 h 459652"/>
              <a:gd name="connsiteX2550" fmla="*/ 7862878 w 11646040"/>
              <a:gd name="connsiteY2550" fmla="*/ 73842 h 459652"/>
              <a:gd name="connsiteX2551" fmla="*/ 7778616 w 11646040"/>
              <a:gd name="connsiteY2551" fmla="*/ 38180 h 459652"/>
              <a:gd name="connsiteX2552" fmla="*/ 7778616 w 11646040"/>
              <a:gd name="connsiteY2552" fmla="*/ 30588 h 459652"/>
              <a:gd name="connsiteX2553" fmla="*/ 7779638 w 11646040"/>
              <a:gd name="connsiteY2553" fmla="*/ 30552 h 459652"/>
              <a:gd name="connsiteX2554" fmla="*/ 7871150 w 11646040"/>
              <a:gd name="connsiteY2554" fmla="*/ 66943 h 459652"/>
              <a:gd name="connsiteX2555" fmla="*/ 7908658 w 11646040"/>
              <a:gd name="connsiteY2555" fmla="*/ 42451 h 459652"/>
              <a:gd name="connsiteX2556" fmla="*/ 7839454 w 11646040"/>
              <a:gd name="connsiteY2556" fmla="*/ 37 h 459652"/>
              <a:gd name="connsiteX2557" fmla="*/ 7866828 w 11646040"/>
              <a:gd name="connsiteY2557" fmla="*/ 37 h 459652"/>
              <a:gd name="connsiteX2558" fmla="*/ 7911818 w 11646040"/>
              <a:gd name="connsiteY2558" fmla="*/ 29018 h 459652"/>
              <a:gd name="connsiteX2559" fmla="*/ 7925808 w 11646040"/>
              <a:gd name="connsiteY2559" fmla="*/ 33800 h 459652"/>
              <a:gd name="connsiteX2560" fmla="*/ 7961734 w 11646040"/>
              <a:gd name="connsiteY2560" fmla="*/ 18652 h 459652"/>
              <a:gd name="connsiteX2561" fmla="*/ 7942354 w 11646040"/>
              <a:gd name="connsiteY2561" fmla="*/ 37 h 459652"/>
              <a:gd name="connsiteX2562" fmla="*/ 7959922 w 11646040"/>
              <a:gd name="connsiteY2562" fmla="*/ 37 h 459652"/>
              <a:gd name="connsiteX2563" fmla="*/ 7965128 w 11646040"/>
              <a:gd name="connsiteY2563" fmla="*/ 5037 h 459652"/>
              <a:gd name="connsiteX2564" fmla="*/ 7978095 w 11646040"/>
              <a:gd name="connsiteY2564" fmla="*/ 13250 h 459652"/>
              <a:gd name="connsiteX2565" fmla="*/ 8023920 w 11646040"/>
              <a:gd name="connsiteY2565" fmla="*/ 3066 h 459652"/>
              <a:gd name="connsiteX2566" fmla="*/ 8021318 w 11646040"/>
              <a:gd name="connsiteY2566" fmla="*/ 37 h 459652"/>
              <a:gd name="connsiteX2567" fmla="*/ 8047298 w 11646040"/>
              <a:gd name="connsiteY2567" fmla="*/ 37 h 459652"/>
              <a:gd name="connsiteX2568" fmla="*/ 8056408 w 11646040"/>
              <a:gd name="connsiteY2568" fmla="*/ 767 h 459652"/>
              <a:gd name="connsiteX2569" fmla="*/ 8111948 w 11646040"/>
              <a:gd name="connsiteY2569" fmla="*/ 840 h 459652"/>
              <a:gd name="connsiteX2570" fmla="*/ 8120918 w 11646040"/>
              <a:gd name="connsiteY2570" fmla="*/ 0 h 459652"/>
              <a:gd name="connsiteX2571" fmla="*/ 7510444 w 11646040"/>
              <a:gd name="connsiteY2571" fmla="*/ 0 h 459652"/>
              <a:gd name="connsiteX2572" fmla="*/ 7536238 w 11646040"/>
              <a:gd name="connsiteY2572" fmla="*/ 0 h 459652"/>
              <a:gd name="connsiteX2573" fmla="*/ 7534937 w 11646040"/>
              <a:gd name="connsiteY2573" fmla="*/ 1533 h 459652"/>
              <a:gd name="connsiteX2574" fmla="*/ 7538981 w 11646040"/>
              <a:gd name="connsiteY2574" fmla="*/ 4417 h 459652"/>
              <a:gd name="connsiteX2575" fmla="*/ 7567658 w 11646040"/>
              <a:gd name="connsiteY2575" fmla="*/ 11425 h 459652"/>
              <a:gd name="connsiteX2576" fmla="*/ 7592614 w 11646040"/>
              <a:gd name="connsiteY2576" fmla="*/ 5147 h 459652"/>
              <a:gd name="connsiteX2577" fmla="*/ 7598100 w 11646040"/>
              <a:gd name="connsiteY2577" fmla="*/ 37 h 459652"/>
              <a:gd name="connsiteX2578" fmla="*/ 7615018 w 11646040"/>
              <a:gd name="connsiteY2578" fmla="*/ 37 h 459652"/>
              <a:gd name="connsiteX2579" fmla="*/ 7595821 w 11646040"/>
              <a:gd name="connsiteY2579" fmla="*/ 18762 h 459652"/>
              <a:gd name="connsiteX2580" fmla="*/ 7637837 w 11646040"/>
              <a:gd name="connsiteY2580" fmla="*/ 36392 h 459652"/>
              <a:gd name="connsiteX2581" fmla="*/ 7690636 w 11646040"/>
              <a:gd name="connsiteY2581" fmla="*/ 37 h 459652"/>
              <a:gd name="connsiteX2582" fmla="*/ 7719822 w 11646040"/>
              <a:gd name="connsiteY2582" fmla="*/ 37 h 459652"/>
              <a:gd name="connsiteX2583" fmla="*/ 7650199 w 11646040"/>
              <a:gd name="connsiteY2583" fmla="*/ 43473 h 459652"/>
              <a:gd name="connsiteX2584" fmla="*/ 7686544 w 11646040"/>
              <a:gd name="connsiteY2584" fmla="*/ 67125 h 459652"/>
              <a:gd name="connsiteX2585" fmla="*/ 7778384 w 11646040"/>
              <a:gd name="connsiteY2585" fmla="*/ 30588 h 459652"/>
              <a:gd name="connsiteX2586" fmla="*/ 7778570 w 11646040"/>
              <a:gd name="connsiteY2586" fmla="*/ 30588 h 459652"/>
              <a:gd name="connsiteX2587" fmla="*/ 7778570 w 11646040"/>
              <a:gd name="connsiteY2587" fmla="*/ 38253 h 459652"/>
              <a:gd name="connsiteX2588" fmla="*/ 7700116 w 11646040"/>
              <a:gd name="connsiteY2588" fmla="*/ 66760 h 459652"/>
              <a:gd name="connsiteX2589" fmla="*/ 7699930 w 11646040"/>
              <a:gd name="connsiteY2589" fmla="*/ 66943 h 459652"/>
              <a:gd name="connsiteX2590" fmla="*/ 7696584 w 11646040"/>
              <a:gd name="connsiteY2590" fmla="*/ 74900 h 459652"/>
              <a:gd name="connsiteX2591" fmla="*/ 7723354 w 11646040"/>
              <a:gd name="connsiteY2591" fmla="*/ 101473 h 459652"/>
              <a:gd name="connsiteX2592" fmla="*/ 7778524 w 11646040"/>
              <a:gd name="connsiteY2592" fmla="*/ 73440 h 459652"/>
              <a:gd name="connsiteX2593" fmla="*/ 7778524 w 11646040"/>
              <a:gd name="connsiteY2593" fmla="*/ 80923 h 459652"/>
              <a:gd name="connsiteX2594" fmla="*/ 7778430 w 11646040"/>
              <a:gd name="connsiteY2594" fmla="*/ 80923 h 459652"/>
              <a:gd name="connsiteX2595" fmla="*/ 7733951 w 11646040"/>
              <a:gd name="connsiteY2595" fmla="*/ 106072 h 459652"/>
              <a:gd name="connsiteX2596" fmla="*/ 7747570 w 11646040"/>
              <a:gd name="connsiteY2596" fmla="*/ 120307 h 459652"/>
              <a:gd name="connsiteX2597" fmla="*/ 7778570 w 11646040"/>
              <a:gd name="connsiteY2597" fmla="*/ 120307 h 459652"/>
              <a:gd name="connsiteX2598" fmla="*/ 7778570 w 11646040"/>
              <a:gd name="connsiteY2598" fmla="*/ 133265 h 459652"/>
              <a:gd name="connsiteX2599" fmla="*/ 7764626 w 11646040"/>
              <a:gd name="connsiteY2599" fmla="*/ 133520 h 459652"/>
              <a:gd name="connsiteX2600" fmla="*/ 7764487 w 11646040"/>
              <a:gd name="connsiteY2600" fmla="*/ 133593 h 459652"/>
              <a:gd name="connsiteX2601" fmla="*/ 7536704 w 11646040"/>
              <a:gd name="connsiteY2601" fmla="*/ 242914 h 459652"/>
              <a:gd name="connsiteX2602" fmla="*/ 7566681 w 11646040"/>
              <a:gd name="connsiteY2602" fmla="*/ 250287 h 459652"/>
              <a:gd name="connsiteX2603" fmla="*/ 7592895 w 11646040"/>
              <a:gd name="connsiteY2603" fmla="*/ 244191 h 459652"/>
              <a:gd name="connsiteX2604" fmla="*/ 7778570 w 11646040"/>
              <a:gd name="connsiteY2604" fmla="*/ 173051 h 459652"/>
              <a:gd name="connsiteX2605" fmla="*/ 7778570 w 11646040"/>
              <a:gd name="connsiteY2605" fmla="*/ 182906 h 459652"/>
              <a:gd name="connsiteX2606" fmla="*/ 7756865 w 11646040"/>
              <a:gd name="connsiteY2606" fmla="*/ 183600 h 459652"/>
              <a:gd name="connsiteX2607" fmla="*/ 7595728 w 11646040"/>
              <a:gd name="connsiteY2607" fmla="*/ 257806 h 459652"/>
              <a:gd name="connsiteX2608" fmla="*/ 7623384 w 11646040"/>
              <a:gd name="connsiteY2608" fmla="*/ 269888 h 459652"/>
              <a:gd name="connsiteX2609" fmla="*/ 7648156 w 11646040"/>
              <a:gd name="connsiteY2609" fmla="*/ 266712 h 459652"/>
              <a:gd name="connsiteX2610" fmla="*/ 7778570 w 11646040"/>
              <a:gd name="connsiteY2610" fmla="*/ 220393 h 459652"/>
              <a:gd name="connsiteX2611" fmla="*/ 7778570 w 11646040"/>
              <a:gd name="connsiteY2611" fmla="*/ 230503 h 459652"/>
              <a:gd name="connsiteX2612" fmla="*/ 7763278 w 11646040"/>
              <a:gd name="connsiteY2612" fmla="*/ 231051 h 459652"/>
              <a:gd name="connsiteX2613" fmla="*/ 7649038 w 11646040"/>
              <a:gd name="connsiteY2613" fmla="*/ 281751 h 459652"/>
              <a:gd name="connsiteX2614" fmla="*/ 7686219 w 11646040"/>
              <a:gd name="connsiteY2614" fmla="*/ 306133 h 459652"/>
              <a:gd name="connsiteX2615" fmla="*/ 7777082 w 11646040"/>
              <a:gd name="connsiteY2615" fmla="*/ 269742 h 459652"/>
              <a:gd name="connsiteX2616" fmla="*/ 7778570 w 11646040"/>
              <a:gd name="connsiteY2616" fmla="*/ 269742 h 459652"/>
              <a:gd name="connsiteX2617" fmla="*/ 7778570 w 11646040"/>
              <a:gd name="connsiteY2617" fmla="*/ 277553 h 459652"/>
              <a:gd name="connsiteX2618" fmla="*/ 7699326 w 11646040"/>
              <a:gd name="connsiteY2618" fmla="*/ 306535 h 459652"/>
              <a:gd name="connsiteX2619" fmla="*/ 7696724 w 11646040"/>
              <a:gd name="connsiteY2619" fmla="*/ 314638 h 459652"/>
              <a:gd name="connsiteX2620" fmla="*/ 7722982 w 11646040"/>
              <a:gd name="connsiteY2620" fmla="*/ 340334 h 459652"/>
              <a:gd name="connsiteX2621" fmla="*/ 7778524 w 11646040"/>
              <a:gd name="connsiteY2621" fmla="*/ 312740 h 459652"/>
              <a:gd name="connsiteX2622" fmla="*/ 7778524 w 11646040"/>
              <a:gd name="connsiteY2622" fmla="*/ 320770 h 459652"/>
              <a:gd name="connsiteX2623" fmla="*/ 7734183 w 11646040"/>
              <a:gd name="connsiteY2623" fmla="*/ 343619 h 459652"/>
              <a:gd name="connsiteX2624" fmla="*/ 7749521 w 11646040"/>
              <a:gd name="connsiteY2624" fmla="*/ 359497 h 459652"/>
              <a:gd name="connsiteX2625" fmla="*/ 7778524 w 11646040"/>
              <a:gd name="connsiteY2625" fmla="*/ 359023 h 459652"/>
              <a:gd name="connsiteX2626" fmla="*/ 7778524 w 11646040"/>
              <a:gd name="connsiteY2626" fmla="*/ 373003 h 459652"/>
              <a:gd name="connsiteX2627" fmla="*/ 7584650 w 11646040"/>
              <a:gd name="connsiteY2627" fmla="*/ 432715 h 459652"/>
              <a:gd name="connsiteX2628" fmla="*/ 7555765 w 11646040"/>
              <a:gd name="connsiteY2628" fmla="*/ 459652 h 459652"/>
              <a:gd name="connsiteX2629" fmla="*/ 7530016 w 11646040"/>
              <a:gd name="connsiteY2629" fmla="*/ 459652 h 459652"/>
              <a:gd name="connsiteX2630" fmla="*/ 7555479 w 11646040"/>
              <a:gd name="connsiteY2630" fmla="*/ 430455 h 459652"/>
              <a:gd name="connsiteX2631" fmla="*/ 7514627 w 11646040"/>
              <a:gd name="connsiteY2631" fmla="*/ 403518 h 459652"/>
              <a:gd name="connsiteX2632" fmla="*/ 7511886 w 11646040"/>
              <a:gd name="connsiteY2632" fmla="*/ 402459 h 459652"/>
              <a:gd name="connsiteX2633" fmla="*/ 7511886 w 11646040"/>
              <a:gd name="connsiteY2633" fmla="*/ 402532 h 459652"/>
              <a:gd name="connsiteX2634" fmla="*/ 7476958 w 11646040"/>
              <a:gd name="connsiteY2634" fmla="*/ 396794 h 459652"/>
              <a:gd name="connsiteX2635" fmla="*/ 7390672 w 11646040"/>
              <a:gd name="connsiteY2635" fmla="*/ 432828 h 459652"/>
              <a:gd name="connsiteX2636" fmla="*/ 7419206 w 11646040"/>
              <a:gd name="connsiteY2636" fmla="*/ 459652 h 459652"/>
              <a:gd name="connsiteX2637" fmla="*/ 7392621 w 11646040"/>
              <a:gd name="connsiteY2637" fmla="*/ 459652 h 459652"/>
              <a:gd name="connsiteX2638" fmla="*/ 7374412 w 11646040"/>
              <a:gd name="connsiteY2638" fmla="*/ 438804 h 459652"/>
              <a:gd name="connsiteX2639" fmla="*/ 7168142 w 11646040"/>
              <a:gd name="connsiteY2639" fmla="*/ 373149 h 459652"/>
              <a:gd name="connsiteX2640" fmla="*/ 7168142 w 11646040"/>
              <a:gd name="connsiteY2640" fmla="*/ 358840 h 459652"/>
              <a:gd name="connsiteX2641" fmla="*/ 7197469 w 11646040"/>
              <a:gd name="connsiteY2641" fmla="*/ 359315 h 459652"/>
              <a:gd name="connsiteX2642" fmla="*/ 7197469 w 11646040"/>
              <a:gd name="connsiteY2642" fmla="*/ 359388 h 459652"/>
              <a:gd name="connsiteX2643" fmla="*/ 7213085 w 11646040"/>
              <a:gd name="connsiteY2643" fmla="*/ 344350 h 459652"/>
              <a:gd name="connsiteX2644" fmla="*/ 7170697 w 11646040"/>
              <a:gd name="connsiteY2644" fmla="*/ 320478 h 459652"/>
              <a:gd name="connsiteX2645" fmla="*/ 7168142 w 11646040"/>
              <a:gd name="connsiteY2645" fmla="*/ 320514 h 459652"/>
              <a:gd name="connsiteX2646" fmla="*/ 7168142 w 11646040"/>
              <a:gd name="connsiteY2646" fmla="*/ 311827 h 459652"/>
              <a:gd name="connsiteX2647" fmla="*/ 7224008 w 11646040"/>
              <a:gd name="connsiteY2647" fmla="*/ 339641 h 459652"/>
              <a:gd name="connsiteX2648" fmla="*/ 7248684 w 11646040"/>
              <a:gd name="connsiteY2648" fmla="*/ 315915 h 459652"/>
              <a:gd name="connsiteX2649" fmla="*/ 7247988 w 11646040"/>
              <a:gd name="connsiteY2649" fmla="*/ 306900 h 459652"/>
              <a:gd name="connsiteX2650" fmla="*/ 7168142 w 11646040"/>
              <a:gd name="connsiteY2650" fmla="*/ 277553 h 459652"/>
              <a:gd name="connsiteX2651" fmla="*/ 7168142 w 11646040"/>
              <a:gd name="connsiteY2651" fmla="*/ 269778 h 459652"/>
              <a:gd name="connsiteX2652" fmla="*/ 7169490 w 11646040"/>
              <a:gd name="connsiteY2652" fmla="*/ 269742 h 459652"/>
              <a:gd name="connsiteX2653" fmla="*/ 7260908 w 11646040"/>
              <a:gd name="connsiteY2653" fmla="*/ 305914 h 459652"/>
              <a:gd name="connsiteX2654" fmla="*/ 7298278 w 11646040"/>
              <a:gd name="connsiteY2654" fmla="*/ 281130 h 459652"/>
              <a:gd name="connsiteX2655" fmla="*/ 7168142 w 11646040"/>
              <a:gd name="connsiteY2655" fmla="*/ 230576 h 459652"/>
              <a:gd name="connsiteX2656" fmla="*/ 7168142 w 11646040"/>
              <a:gd name="connsiteY2656" fmla="*/ 220648 h 459652"/>
              <a:gd name="connsiteX2657" fmla="*/ 7208066 w 11646040"/>
              <a:gd name="connsiteY2657" fmla="*/ 224225 h 459652"/>
              <a:gd name="connsiteX2658" fmla="*/ 7301112 w 11646040"/>
              <a:gd name="connsiteY2658" fmla="*/ 267734 h 459652"/>
              <a:gd name="connsiteX2659" fmla="*/ 7315100 w 11646040"/>
              <a:gd name="connsiteY2659" fmla="*/ 272771 h 459652"/>
              <a:gd name="connsiteX2660" fmla="*/ 7351586 w 11646040"/>
              <a:gd name="connsiteY2660" fmla="*/ 257295 h 459652"/>
              <a:gd name="connsiteX2661" fmla="*/ 7168142 w 11646040"/>
              <a:gd name="connsiteY2661" fmla="*/ 182724 h 459652"/>
              <a:gd name="connsiteX2662" fmla="*/ 7168142 w 11646040"/>
              <a:gd name="connsiteY2662" fmla="*/ 172868 h 459652"/>
              <a:gd name="connsiteX2663" fmla="*/ 7212064 w 11646040"/>
              <a:gd name="connsiteY2663" fmla="*/ 175935 h 459652"/>
              <a:gd name="connsiteX2664" fmla="*/ 7356466 w 11646040"/>
              <a:gd name="connsiteY2664" fmla="*/ 245615 h 459652"/>
              <a:gd name="connsiteX2665" fmla="*/ 7368597 w 11646040"/>
              <a:gd name="connsiteY2665" fmla="*/ 252440 h 459652"/>
              <a:gd name="connsiteX2666" fmla="*/ 7413262 w 11646040"/>
              <a:gd name="connsiteY2666" fmla="*/ 241892 h 459652"/>
              <a:gd name="connsiteX2667" fmla="*/ 7168142 w 11646040"/>
              <a:gd name="connsiteY2667" fmla="*/ 133667 h 459652"/>
              <a:gd name="connsiteX2668" fmla="*/ 7168142 w 11646040"/>
              <a:gd name="connsiteY2668" fmla="*/ 120198 h 459652"/>
              <a:gd name="connsiteX2669" fmla="*/ 7200023 w 11646040"/>
              <a:gd name="connsiteY2669" fmla="*/ 120198 h 459652"/>
              <a:gd name="connsiteX2670" fmla="*/ 7199978 w 11646040"/>
              <a:gd name="connsiteY2670" fmla="*/ 120307 h 459652"/>
              <a:gd name="connsiteX2671" fmla="*/ 7213688 w 11646040"/>
              <a:gd name="connsiteY2671" fmla="*/ 106838 h 459652"/>
              <a:gd name="connsiteX2672" fmla="*/ 7168420 w 11646040"/>
              <a:gd name="connsiteY2672" fmla="*/ 80777 h 459652"/>
              <a:gd name="connsiteX2673" fmla="*/ 7168142 w 11646040"/>
              <a:gd name="connsiteY2673" fmla="*/ 80777 h 459652"/>
              <a:gd name="connsiteX2674" fmla="*/ 7168142 w 11646040"/>
              <a:gd name="connsiteY2674" fmla="*/ 73148 h 459652"/>
              <a:gd name="connsiteX2675" fmla="*/ 7224054 w 11646040"/>
              <a:gd name="connsiteY2675" fmla="*/ 100962 h 459652"/>
              <a:gd name="connsiteX2676" fmla="*/ 7252405 w 11646040"/>
              <a:gd name="connsiteY2676" fmla="*/ 73842 h 459652"/>
              <a:gd name="connsiteX2677" fmla="*/ 7168142 w 11646040"/>
              <a:gd name="connsiteY2677" fmla="*/ 38180 h 459652"/>
              <a:gd name="connsiteX2678" fmla="*/ 7168142 w 11646040"/>
              <a:gd name="connsiteY2678" fmla="*/ 30588 h 459652"/>
              <a:gd name="connsiteX2679" fmla="*/ 7169164 w 11646040"/>
              <a:gd name="connsiteY2679" fmla="*/ 30552 h 459652"/>
              <a:gd name="connsiteX2680" fmla="*/ 7260678 w 11646040"/>
              <a:gd name="connsiteY2680" fmla="*/ 66943 h 459652"/>
              <a:gd name="connsiteX2681" fmla="*/ 7298183 w 11646040"/>
              <a:gd name="connsiteY2681" fmla="*/ 42451 h 459652"/>
              <a:gd name="connsiteX2682" fmla="*/ 7228980 w 11646040"/>
              <a:gd name="connsiteY2682" fmla="*/ 37 h 459652"/>
              <a:gd name="connsiteX2683" fmla="*/ 7256354 w 11646040"/>
              <a:gd name="connsiteY2683" fmla="*/ 37 h 459652"/>
              <a:gd name="connsiteX2684" fmla="*/ 7301346 w 11646040"/>
              <a:gd name="connsiteY2684" fmla="*/ 29018 h 459652"/>
              <a:gd name="connsiteX2685" fmla="*/ 7315334 w 11646040"/>
              <a:gd name="connsiteY2685" fmla="*/ 33800 h 459652"/>
              <a:gd name="connsiteX2686" fmla="*/ 7351260 w 11646040"/>
              <a:gd name="connsiteY2686" fmla="*/ 18652 h 459652"/>
              <a:gd name="connsiteX2687" fmla="*/ 7331878 w 11646040"/>
              <a:gd name="connsiteY2687" fmla="*/ 37 h 459652"/>
              <a:gd name="connsiteX2688" fmla="*/ 7349447 w 11646040"/>
              <a:gd name="connsiteY2688" fmla="*/ 37 h 459652"/>
              <a:gd name="connsiteX2689" fmla="*/ 7354654 w 11646040"/>
              <a:gd name="connsiteY2689" fmla="*/ 5037 h 459652"/>
              <a:gd name="connsiteX2690" fmla="*/ 7367620 w 11646040"/>
              <a:gd name="connsiteY2690" fmla="*/ 13250 h 459652"/>
              <a:gd name="connsiteX2691" fmla="*/ 7413445 w 11646040"/>
              <a:gd name="connsiteY2691" fmla="*/ 3066 h 459652"/>
              <a:gd name="connsiteX2692" fmla="*/ 7410844 w 11646040"/>
              <a:gd name="connsiteY2692" fmla="*/ 37 h 459652"/>
              <a:gd name="connsiteX2693" fmla="*/ 7436824 w 11646040"/>
              <a:gd name="connsiteY2693" fmla="*/ 37 h 459652"/>
              <a:gd name="connsiteX2694" fmla="*/ 7445934 w 11646040"/>
              <a:gd name="connsiteY2694" fmla="*/ 767 h 459652"/>
              <a:gd name="connsiteX2695" fmla="*/ 7501474 w 11646040"/>
              <a:gd name="connsiteY2695" fmla="*/ 840 h 459652"/>
              <a:gd name="connsiteX2696" fmla="*/ 7510444 w 11646040"/>
              <a:gd name="connsiteY2696" fmla="*/ 0 h 459652"/>
              <a:gd name="connsiteX2697" fmla="*/ 6899970 w 11646040"/>
              <a:gd name="connsiteY2697" fmla="*/ 0 h 459652"/>
              <a:gd name="connsiteX2698" fmla="*/ 6925764 w 11646040"/>
              <a:gd name="connsiteY2698" fmla="*/ 0 h 459652"/>
              <a:gd name="connsiteX2699" fmla="*/ 6924463 w 11646040"/>
              <a:gd name="connsiteY2699" fmla="*/ 1533 h 459652"/>
              <a:gd name="connsiteX2700" fmla="*/ 6928506 w 11646040"/>
              <a:gd name="connsiteY2700" fmla="*/ 4417 h 459652"/>
              <a:gd name="connsiteX2701" fmla="*/ 6957182 w 11646040"/>
              <a:gd name="connsiteY2701" fmla="*/ 11425 h 459652"/>
              <a:gd name="connsiteX2702" fmla="*/ 6982142 w 11646040"/>
              <a:gd name="connsiteY2702" fmla="*/ 5147 h 459652"/>
              <a:gd name="connsiteX2703" fmla="*/ 6987625 w 11646040"/>
              <a:gd name="connsiteY2703" fmla="*/ 37 h 459652"/>
              <a:gd name="connsiteX2704" fmla="*/ 7004544 w 11646040"/>
              <a:gd name="connsiteY2704" fmla="*/ 37 h 459652"/>
              <a:gd name="connsiteX2705" fmla="*/ 6985348 w 11646040"/>
              <a:gd name="connsiteY2705" fmla="*/ 18762 h 459652"/>
              <a:gd name="connsiteX2706" fmla="*/ 7027363 w 11646040"/>
              <a:gd name="connsiteY2706" fmla="*/ 36392 h 459652"/>
              <a:gd name="connsiteX2707" fmla="*/ 7080162 w 11646040"/>
              <a:gd name="connsiteY2707" fmla="*/ 37 h 459652"/>
              <a:gd name="connsiteX2708" fmla="*/ 7109349 w 11646040"/>
              <a:gd name="connsiteY2708" fmla="*/ 37 h 459652"/>
              <a:gd name="connsiteX2709" fmla="*/ 7039726 w 11646040"/>
              <a:gd name="connsiteY2709" fmla="*/ 43473 h 459652"/>
              <a:gd name="connsiteX2710" fmla="*/ 7076072 w 11646040"/>
              <a:gd name="connsiteY2710" fmla="*/ 67125 h 459652"/>
              <a:gd name="connsiteX2711" fmla="*/ 7167910 w 11646040"/>
              <a:gd name="connsiteY2711" fmla="*/ 30588 h 459652"/>
              <a:gd name="connsiteX2712" fmla="*/ 7168096 w 11646040"/>
              <a:gd name="connsiteY2712" fmla="*/ 30588 h 459652"/>
              <a:gd name="connsiteX2713" fmla="*/ 7168096 w 11646040"/>
              <a:gd name="connsiteY2713" fmla="*/ 38253 h 459652"/>
              <a:gd name="connsiteX2714" fmla="*/ 7089642 w 11646040"/>
              <a:gd name="connsiteY2714" fmla="*/ 66760 h 459652"/>
              <a:gd name="connsiteX2715" fmla="*/ 7089458 w 11646040"/>
              <a:gd name="connsiteY2715" fmla="*/ 66943 h 459652"/>
              <a:gd name="connsiteX2716" fmla="*/ 7086110 w 11646040"/>
              <a:gd name="connsiteY2716" fmla="*/ 74900 h 459652"/>
              <a:gd name="connsiteX2717" fmla="*/ 7112880 w 11646040"/>
              <a:gd name="connsiteY2717" fmla="*/ 101473 h 459652"/>
              <a:gd name="connsiteX2718" fmla="*/ 7168050 w 11646040"/>
              <a:gd name="connsiteY2718" fmla="*/ 73440 h 459652"/>
              <a:gd name="connsiteX2719" fmla="*/ 7168050 w 11646040"/>
              <a:gd name="connsiteY2719" fmla="*/ 80923 h 459652"/>
              <a:gd name="connsiteX2720" fmla="*/ 7167956 w 11646040"/>
              <a:gd name="connsiteY2720" fmla="*/ 80923 h 459652"/>
              <a:gd name="connsiteX2721" fmla="*/ 7123477 w 11646040"/>
              <a:gd name="connsiteY2721" fmla="*/ 106072 h 459652"/>
              <a:gd name="connsiteX2722" fmla="*/ 7137096 w 11646040"/>
              <a:gd name="connsiteY2722" fmla="*/ 120307 h 459652"/>
              <a:gd name="connsiteX2723" fmla="*/ 7168096 w 11646040"/>
              <a:gd name="connsiteY2723" fmla="*/ 120307 h 459652"/>
              <a:gd name="connsiteX2724" fmla="*/ 7168096 w 11646040"/>
              <a:gd name="connsiteY2724" fmla="*/ 133265 h 459652"/>
              <a:gd name="connsiteX2725" fmla="*/ 7154152 w 11646040"/>
              <a:gd name="connsiteY2725" fmla="*/ 133520 h 459652"/>
              <a:gd name="connsiteX2726" fmla="*/ 7154013 w 11646040"/>
              <a:gd name="connsiteY2726" fmla="*/ 133593 h 459652"/>
              <a:gd name="connsiteX2727" fmla="*/ 6926232 w 11646040"/>
              <a:gd name="connsiteY2727" fmla="*/ 242914 h 459652"/>
              <a:gd name="connsiteX2728" fmla="*/ 6956207 w 11646040"/>
              <a:gd name="connsiteY2728" fmla="*/ 250287 h 459652"/>
              <a:gd name="connsiteX2729" fmla="*/ 6982420 w 11646040"/>
              <a:gd name="connsiteY2729" fmla="*/ 244191 h 459652"/>
              <a:gd name="connsiteX2730" fmla="*/ 7168096 w 11646040"/>
              <a:gd name="connsiteY2730" fmla="*/ 173051 h 459652"/>
              <a:gd name="connsiteX2731" fmla="*/ 7168096 w 11646040"/>
              <a:gd name="connsiteY2731" fmla="*/ 182906 h 459652"/>
              <a:gd name="connsiteX2732" fmla="*/ 7146391 w 11646040"/>
              <a:gd name="connsiteY2732" fmla="*/ 183600 h 459652"/>
              <a:gd name="connsiteX2733" fmla="*/ 6985256 w 11646040"/>
              <a:gd name="connsiteY2733" fmla="*/ 257806 h 459652"/>
              <a:gd name="connsiteX2734" fmla="*/ 7012908 w 11646040"/>
              <a:gd name="connsiteY2734" fmla="*/ 269888 h 459652"/>
              <a:gd name="connsiteX2735" fmla="*/ 7037682 w 11646040"/>
              <a:gd name="connsiteY2735" fmla="*/ 266712 h 459652"/>
              <a:gd name="connsiteX2736" fmla="*/ 7168096 w 11646040"/>
              <a:gd name="connsiteY2736" fmla="*/ 220393 h 459652"/>
              <a:gd name="connsiteX2737" fmla="*/ 7168096 w 11646040"/>
              <a:gd name="connsiteY2737" fmla="*/ 230503 h 459652"/>
              <a:gd name="connsiteX2738" fmla="*/ 7152804 w 11646040"/>
              <a:gd name="connsiteY2738" fmla="*/ 231051 h 459652"/>
              <a:gd name="connsiteX2739" fmla="*/ 7038564 w 11646040"/>
              <a:gd name="connsiteY2739" fmla="*/ 281751 h 459652"/>
              <a:gd name="connsiteX2740" fmla="*/ 7075745 w 11646040"/>
              <a:gd name="connsiteY2740" fmla="*/ 306133 h 459652"/>
              <a:gd name="connsiteX2741" fmla="*/ 7166608 w 11646040"/>
              <a:gd name="connsiteY2741" fmla="*/ 269742 h 459652"/>
              <a:gd name="connsiteX2742" fmla="*/ 7168096 w 11646040"/>
              <a:gd name="connsiteY2742" fmla="*/ 269742 h 459652"/>
              <a:gd name="connsiteX2743" fmla="*/ 7168096 w 11646040"/>
              <a:gd name="connsiteY2743" fmla="*/ 277553 h 459652"/>
              <a:gd name="connsiteX2744" fmla="*/ 7088852 w 11646040"/>
              <a:gd name="connsiteY2744" fmla="*/ 306535 h 459652"/>
              <a:gd name="connsiteX2745" fmla="*/ 7086248 w 11646040"/>
              <a:gd name="connsiteY2745" fmla="*/ 314638 h 459652"/>
              <a:gd name="connsiteX2746" fmla="*/ 7112508 w 11646040"/>
              <a:gd name="connsiteY2746" fmla="*/ 340334 h 459652"/>
              <a:gd name="connsiteX2747" fmla="*/ 7168050 w 11646040"/>
              <a:gd name="connsiteY2747" fmla="*/ 312740 h 459652"/>
              <a:gd name="connsiteX2748" fmla="*/ 7168050 w 11646040"/>
              <a:gd name="connsiteY2748" fmla="*/ 320770 h 459652"/>
              <a:gd name="connsiteX2749" fmla="*/ 7123709 w 11646040"/>
              <a:gd name="connsiteY2749" fmla="*/ 343619 h 459652"/>
              <a:gd name="connsiteX2750" fmla="*/ 7139048 w 11646040"/>
              <a:gd name="connsiteY2750" fmla="*/ 359497 h 459652"/>
              <a:gd name="connsiteX2751" fmla="*/ 7168050 w 11646040"/>
              <a:gd name="connsiteY2751" fmla="*/ 359023 h 459652"/>
              <a:gd name="connsiteX2752" fmla="*/ 7168050 w 11646040"/>
              <a:gd name="connsiteY2752" fmla="*/ 373003 h 459652"/>
              <a:gd name="connsiteX2753" fmla="*/ 6974178 w 11646040"/>
              <a:gd name="connsiteY2753" fmla="*/ 432715 h 459652"/>
              <a:gd name="connsiteX2754" fmla="*/ 6945294 w 11646040"/>
              <a:gd name="connsiteY2754" fmla="*/ 459652 h 459652"/>
              <a:gd name="connsiteX2755" fmla="*/ 6919545 w 11646040"/>
              <a:gd name="connsiteY2755" fmla="*/ 459652 h 459652"/>
              <a:gd name="connsiteX2756" fmla="*/ 6945006 w 11646040"/>
              <a:gd name="connsiteY2756" fmla="*/ 430455 h 459652"/>
              <a:gd name="connsiteX2757" fmla="*/ 6904154 w 11646040"/>
              <a:gd name="connsiteY2757" fmla="*/ 403518 h 459652"/>
              <a:gd name="connsiteX2758" fmla="*/ 6901410 w 11646040"/>
              <a:gd name="connsiteY2758" fmla="*/ 402459 h 459652"/>
              <a:gd name="connsiteX2759" fmla="*/ 6901410 w 11646040"/>
              <a:gd name="connsiteY2759" fmla="*/ 402532 h 459652"/>
              <a:gd name="connsiteX2760" fmla="*/ 6866484 w 11646040"/>
              <a:gd name="connsiteY2760" fmla="*/ 396794 h 459652"/>
              <a:gd name="connsiteX2761" fmla="*/ 6780200 w 11646040"/>
              <a:gd name="connsiteY2761" fmla="*/ 432828 h 459652"/>
              <a:gd name="connsiteX2762" fmla="*/ 6808732 w 11646040"/>
              <a:gd name="connsiteY2762" fmla="*/ 459652 h 459652"/>
              <a:gd name="connsiteX2763" fmla="*/ 6782147 w 11646040"/>
              <a:gd name="connsiteY2763" fmla="*/ 459652 h 459652"/>
              <a:gd name="connsiteX2764" fmla="*/ 6763938 w 11646040"/>
              <a:gd name="connsiteY2764" fmla="*/ 438804 h 459652"/>
              <a:gd name="connsiteX2765" fmla="*/ 6557668 w 11646040"/>
              <a:gd name="connsiteY2765" fmla="*/ 373149 h 459652"/>
              <a:gd name="connsiteX2766" fmla="*/ 6557668 w 11646040"/>
              <a:gd name="connsiteY2766" fmla="*/ 358840 h 459652"/>
              <a:gd name="connsiteX2767" fmla="*/ 6586994 w 11646040"/>
              <a:gd name="connsiteY2767" fmla="*/ 359315 h 459652"/>
              <a:gd name="connsiteX2768" fmla="*/ 6586994 w 11646040"/>
              <a:gd name="connsiteY2768" fmla="*/ 359388 h 459652"/>
              <a:gd name="connsiteX2769" fmla="*/ 6602612 w 11646040"/>
              <a:gd name="connsiteY2769" fmla="*/ 344350 h 459652"/>
              <a:gd name="connsiteX2770" fmla="*/ 6560226 w 11646040"/>
              <a:gd name="connsiteY2770" fmla="*/ 320478 h 459652"/>
              <a:gd name="connsiteX2771" fmla="*/ 6557668 w 11646040"/>
              <a:gd name="connsiteY2771" fmla="*/ 320514 h 459652"/>
              <a:gd name="connsiteX2772" fmla="*/ 6557668 w 11646040"/>
              <a:gd name="connsiteY2772" fmla="*/ 311827 h 459652"/>
              <a:gd name="connsiteX2773" fmla="*/ 6613532 w 11646040"/>
              <a:gd name="connsiteY2773" fmla="*/ 339641 h 459652"/>
              <a:gd name="connsiteX2774" fmla="*/ 6638212 w 11646040"/>
              <a:gd name="connsiteY2774" fmla="*/ 315915 h 459652"/>
              <a:gd name="connsiteX2775" fmla="*/ 6637514 w 11646040"/>
              <a:gd name="connsiteY2775" fmla="*/ 306900 h 459652"/>
              <a:gd name="connsiteX2776" fmla="*/ 6557668 w 11646040"/>
              <a:gd name="connsiteY2776" fmla="*/ 277553 h 459652"/>
              <a:gd name="connsiteX2777" fmla="*/ 6557668 w 11646040"/>
              <a:gd name="connsiteY2777" fmla="*/ 269778 h 459652"/>
              <a:gd name="connsiteX2778" fmla="*/ 6559016 w 11646040"/>
              <a:gd name="connsiteY2778" fmla="*/ 269742 h 459652"/>
              <a:gd name="connsiteX2779" fmla="*/ 6650436 w 11646040"/>
              <a:gd name="connsiteY2779" fmla="*/ 305914 h 459652"/>
              <a:gd name="connsiteX2780" fmla="*/ 6687802 w 11646040"/>
              <a:gd name="connsiteY2780" fmla="*/ 281130 h 459652"/>
              <a:gd name="connsiteX2781" fmla="*/ 6557668 w 11646040"/>
              <a:gd name="connsiteY2781" fmla="*/ 230576 h 459652"/>
              <a:gd name="connsiteX2782" fmla="*/ 6557668 w 11646040"/>
              <a:gd name="connsiteY2782" fmla="*/ 220648 h 459652"/>
              <a:gd name="connsiteX2783" fmla="*/ 6597590 w 11646040"/>
              <a:gd name="connsiteY2783" fmla="*/ 224225 h 459652"/>
              <a:gd name="connsiteX2784" fmla="*/ 6690640 w 11646040"/>
              <a:gd name="connsiteY2784" fmla="*/ 267734 h 459652"/>
              <a:gd name="connsiteX2785" fmla="*/ 6704628 w 11646040"/>
              <a:gd name="connsiteY2785" fmla="*/ 272771 h 459652"/>
              <a:gd name="connsiteX2786" fmla="*/ 6741112 w 11646040"/>
              <a:gd name="connsiteY2786" fmla="*/ 257295 h 459652"/>
              <a:gd name="connsiteX2787" fmla="*/ 6557668 w 11646040"/>
              <a:gd name="connsiteY2787" fmla="*/ 182724 h 459652"/>
              <a:gd name="connsiteX2788" fmla="*/ 6557668 w 11646040"/>
              <a:gd name="connsiteY2788" fmla="*/ 172868 h 459652"/>
              <a:gd name="connsiteX2789" fmla="*/ 6601588 w 11646040"/>
              <a:gd name="connsiteY2789" fmla="*/ 175935 h 459652"/>
              <a:gd name="connsiteX2790" fmla="*/ 6745992 w 11646040"/>
              <a:gd name="connsiteY2790" fmla="*/ 245615 h 459652"/>
              <a:gd name="connsiteX2791" fmla="*/ 6758124 w 11646040"/>
              <a:gd name="connsiteY2791" fmla="*/ 252440 h 459652"/>
              <a:gd name="connsiteX2792" fmla="*/ 6802788 w 11646040"/>
              <a:gd name="connsiteY2792" fmla="*/ 241892 h 459652"/>
              <a:gd name="connsiteX2793" fmla="*/ 6557668 w 11646040"/>
              <a:gd name="connsiteY2793" fmla="*/ 133667 h 459652"/>
              <a:gd name="connsiteX2794" fmla="*/ 6557668 w 11646040"/>
              <a:gd name="connsiteY2794" fmla="*/ 120198 h 459652"/>
              <a:gd name="connsiteX2795" fmla="*/ 6589550 w 11646040"/>
              <a:gd name="connsiteY2795" fmla="*/ 120198 h 459652"/>
              <a:gd name="connsiteX2796" fmla="*/ 6589504 w 11646040"/>
              <a:gd name="connsiteY2796" fmla="*/ 120307 h 459652"/>
              <a:gd name="connsiteX2797" fmla="*/ 6603215 w 11646040"/>
              <a:gd name="connsiteY2797" fmla="*/ 106838 h 459652"/>
              <a:gd name="connsiteX2798" fmla="*/ 6557948 w 11646040"/>
              <a:gd name="connsiteY2798" fmla="*/ 80777 h 459652"/>
              <a:gd name="connsiteX2799" fmla="*/ 6557668 w 11646040"/>
              <a:gd name="connsiteY2799" fmla="*/ 80777 h 459652"/>
              <a:gd name="connsiteX2800" fmla="*/ 6557668 w 11646040"/>
              <a:gd name="connsiteY2800" fmla="*/ 73148 h 459652"/>
              <a:gd name="connsiteX2801" fmla="*/ 6613578 w 11646040"/>
              <a:gd name="connsiteY2801" fmla="*/ 100962 h 459652"/>
              <a:gd name="connsiteX2802" fmla="*/ 6641930 w 11646040"/>
              <a:gd name="connsiteY2802" fmla="*/ 73842 h 459652"/>
              <a:gd name="connsiteX2803" fmla="*/ 6557668 w 11646040"/>
              <a:gd name="connsiteY2803" fmla="*/ 38180 h 459652"/>
              <a:gd name="connsiteX2804" fmla="*/ 6557668 w 11646040"/>
              <a:gd name="connsiteY2804" fmla="*/ 30588 h 459652"/>
              <a:gd name="connsiteX2805" fmla="*/ 6558690 w 11646040"/>
              <a:gd name="connsiteY2805" fmla="*/ 30552 h 459652"/>
              <a:gd name="connsiteX2806" fmla="*/ 6650203 w 11646040"/>
              <a:gd name="connsiteY2806" fmla="*/ 66943 h 459652"/>
              <a:gd name="connsiteX2807" fmla="*/ 6687710 w 11646040"/>
              <a:gd name="connsiteY2807" fmla="*/ 42451 h 459652"/>
              <a:gd name="connsiteX2808" fmla="*/ 6618506 w 11646040"/>
              <a:gd name="connsiteY2808" fmla="*/ 37 h 459652"/>
              <a:gd name="connsiteX2809" fmla="*/ 6645881 w 11646040"/>
              <a:gd name="connsiteY2809" fmla="*/ 37 h 459652"/>
              <a:gd name="connsiteX2810" fmla="*/ 6690870 w 11646040"/>
              <a:gd name="connsiteY2810" fmla="*/ 29018 h 459652"/>
              <a:gd name="connsiteX2811" fmla="*/ 6704861 w 11646040"/>
              <a:gd name="connsiteY2811" fmla="*/ 33800 h 459652"/>
              <a:gd name="connsiteX2812" fmla="*/ 6740787 w 11646040"/>
              <a:gd name="connsiteY2812" fmla="*/ 18652 h 459652"/>
              <a:gd name="connsiteX2813" fmla="*/ 6721406 w 11646040"/>
              <a:gd name="connsiteY2813" fmla="*/ 37 h 459652"/>
              <a:gd name="connsiteX2814" fmla="*/ 6738974 w 11646040"/>
              <a:gd name="connsiteY2814" fmla="*/ 37 h 459652"/>
              <a:gd name="connsiteX2815" fmla="*/ 6744178 w 11646040"/>
              <a:gd name="connsiteY2815" fmla="*/ 5037 h 459652"/>
              <a:gd name="connsiteX2816" fmla="*/ 6757146 w 11646040"/>
              <a:gd name="connsiteY2816" fmla="*/ 13250 h 459652"/>
              <a:gd name="connsiteX2817" fmla="*/ 6802974 w 11646040"/>
              <a:gd name="connsiteY2817" fmla="*/ 3066 h 459652"/>
              <a:gd name="connsiteX2818" fmla="*/ 6800371 w 11646040"/>
              <a:gd name="connsiteY2818" fmla="*/ 37 h 459652"/>
              <a:gd name="connsiteX2819" fmla="*/ 6826350 w 11646040"/>
              <a:gd name="connsiteY2819" fmla="*/ 37 h 459652"/>
              <a:gd name="connsiteX2820" fmla="*/ 6835460 w 11646040"/>
              <a:gd name="connsiteY2820" fmla="*/ 767 h 459652"/>
              <a:gd name="connsiteX2821" fmla="*/ 6891001 w 11646040"/>
              <a:gd name="connsiteY2821" fmla="*/ 840 h 459652"/>
              <a:gd name="connsiteX2822" fmla="*/ 6899970 w 11646040"/>
              <a:gd name="connsiteY2822" fmla="*/ 0 h 459652"/>
              <a:gd name="connsiteX2823" fmla="*/ 6289494 w 11646040"/>
              <a:gd name="connsiteY2823" fmla="*/ 0 h 459652"/>
              <a:gd name="connsiteX2824" fmla="*/ 6315292 w 11646040"/>
              <a:gd name="connsiteY2824" fmla="*/ 0 h 459652"/>
              <a:gd name="connsiteX2825" fmla="*/ 6313989 w 11646040"/>
              <a:gd name="connsiteY2825" fmla="*/ 1533 h 459652"/>
              <a:gd name="connsiteX2826" fmla="*/ 6318033 w 11646040"/>
              <a:gd name="connsiteY2826" fmla="*/ 4417 h 459652"/>
              <a:gd name="connsiteX2827" fmla="*/ 6346708 w 11646040"/>
              <a:gd name="connsiteY2827" fmla="*/ 11425 h 459652"/>
              <a:gd name="connsiteX2828" fmla="*/ 6371665 w 11646040"/>
              <a:gd name="connsiteY2828" fmla="*/ 5147 h 459652"/>
              <a:gd name="connsiteX2829" fmla="*/ 6377151 w 11646040"/>
              <a:gd name="connsiteY2829" fmla="*/ 37 h 459652"/>
              <a:gd name="connsiteX2830" fmla="*/ 6394067 w 11646040"/>
              <a:gd name="connsiteY2830" fmla="*/ 37 h 459652"/>
              <a:gd name="connsiteX2831" fmla="*/ 6374876 w 11646040"/>
              <a:gd name="connsiteY2831" fmla="*/ 18762 h 459652"/>
              <a:gd name="connsiteX2832" fmla="*/ 6416889 w 11646040"/>
              <a:gd name="connsiteY2832" fmla="*/ 36392 h 459652"/>
              <a:gd name="connsiteX2833" fmla="*/ 6469689 w 11646040"/>
              <a:gd name="connsiteY2833" fmla="*/ 37 h 459652"/>
              <a:gd name="connsiteX2834" fmla="*/ 6498875 w 11646040"/>
              <a:gd name="connsiteY2834" fmla="*/ 37 h 459652"/>
              <a:gd name="connsiteX2835" fmla="*/ 6429252 w 11646040"/>
              <a:gd name="connsiteY2835" fmla="*/ 43473 h 459652"/>
              <a:gd name="connsiteX2836" fmla="*/ 6465598 w 11646040"/>
              <a:gd name="connsiteY2836" fmla="*/ 67125 h 459652"/>
              <a:gd name="connsiteX2837" fmla="*/ 6557434 w 11646040"/>
              <a:gd name="connsiteY2837" fmla="*/ 30588 h 459652"/>
              <a:gd name="connsiteX2838" fmla="*/ 6557622 w 11646040"/>
              <a:gd name="connsiteY2838" fmla="*/ 30588 h 459652"/>
              <a:gd name="connsiteX2839" fmla="*/ 6557622 w 11646040"/>
              <a:gd name="connsiteY2839" fmla="*/ 38253 h 459652"/>
              <a:gd name="connsiteX2840" fmla="*/ 6479170 w 11646040"/>
              <a:gd name="connsiteY2840" fmla="*/ 66760 h 459652"/>
              <a:gd name="connsiteX2841" fmla="*/ 6478983 w 11646040"/>
              <a:gd name="connsiteY2841" fmla="*/ 66943 h 459652"/>
              <a:gd name="connsiteX2842" fmla="*/ 6475636 w 11646040"/>
              <a:gd name="connsiteY2842" fmla="*/ 74900 h 459652"/>
              <a:gd name="connsiteX2843" fmla="*/ 6502406 w 11646040"/>
              <a:gd name="connsiteY2843" fmla="*/ 101473 h 459652"/>
              <a:gd name="connsiteX2844" fmla="*/ 6557574 w 11646040"/>
              <a:gd name="connsiteY2844" fmla="*/ 73440 h 459652"/>
              <a:gd name="connsiteX2845" fmla="*/ 6557574 w 11646040"/>
              <a:gd name="connsiteY2845" fmla="*/ 80923 h 459652"/>
              <a:gd name="connsiteX2846" fmla="*/ 6557480 w 11646040"/>
              <a:gd name="connsiteY2846" fmla="*/ 80923 h 459652"/>
              <a:gd name="connsiteX2847" fmla="*/ 6513004 w 11646040"/>
              <a:gd name="connsiteY2847" fmla="*/ 106072 h 459652"/>
              <a:gd name="connsiteX2848" fmla="*/ 6526622 w 11646040"/>
              <a:gd name="connsiteY2848" fmla="*/ 120307 h 459652"/>
              <a:gd name="connsiteX2849" fmla="*/ 6557622 w 11646040"/>
              <a:gd name="connsiteY2849" fmla="*/ 120307 h 459652"/>
              <a:gd name="connsiteX2850" fmla="*/ 6557622 w 11646040"/>
              <a:gd name="connsiteY2850" fmla="*/ 133265 h 459652"/>
              <a:gd name="connsiteX2851" fmla="*/ 6543678 w 11646040"/>
              <a:gd name="connsiteY2851" fmla="*/ 133520 h 459652"/>
              <a:gd name="connsiteX2852" fmla="*/ 6543539 w 11646040"/>
              <a:gd name="connsiteY2852" fmla="*/ 133593 h 459652"/>
              <a:gd name="connsiteX2853" fmla="*/ 6315756 w 11646040"/>
              <a:gd name="connsiteY2853" fmla="*/ 242914 h 459652"/>
              <a:gd name="connsiteX2854" fmla="*/ 6345732 w 11646040"/>
              <a:gd name="connsiteY2854" fmla="*/ 250287 h 459652"/>
              <a:gd name="connsiteX2855" fmla="*/ 6371946 w 11646040"/>
              <a:gd name="connsiteY2855" fmla="*/ 244191 h 459652"/>
              <a:gd name="connsiteX2856" fmla="*/ 6557622 w 11646040"/>
              <a:gd name="connsiteY2856" fmla="*/ 173051 h 459652"/>
              <a:gd name="connsiteX2857" fmla="*/ 6557622 w 11646040"/>
              <a:gd name="connsiteY2857" fmla="*/ 182906 h 459652"/>
              <a:gd name="connsiteX2858" fmla="*/ 6535917 w 11646040"/>
              <a:gd name="connsiteY2858" fmla="*/ 183600 h 459652"/>
              <a:gd name="connsiteX2859" fmla="*/ 6374779 w 11646040"/>
              <a:gd name="connsiteY2859" fmla="*/ 257806 h 459652"/>
              <a:gd name="connsiteX2860" fmla="*/ 6402434 w 11646040"/>
              <a:gd name="connsiteY2860" fmla="*/ 269888 h 459652"/>
              <a:gd name="connsiteX2861" fmla="*/ 6427206 w 11646040"/>
              <a:gd name="connsiteY2861" fmla="*/ 266712 h 459652"/>
              <a:gd name="connsiteX2862" fmla="*/ 6557622 w 11646040"/>
              <a:gd name="connsiteY2862" fmla="*/ 220393 h 459652"/>
              <a:gd name="connsiteX2863" fmla="*/ 6557622 w 11646040"/>
              <a:gd name="connsiteY2863" fmla="*/ 230503 h 459652"/>
              <a:gd name="connsiteX2864" fmla="*/ 6542328 w 11646040"/>
              <a:gd name="connsiteY2864" fmla="*/ 231051 h 459652"/>
              <a:gd name="connsiteX2865" fmla="*/ 6428090 w 11646040"/>
              <a:gd name="connsiteY2865" fmla="*/ 281751 h 459652"/>
              <a:gd name="connsiteX2866" fmla="*/ 6465271 w 11646040"/>
              <a:gd name="connsiteY2866" fmla="*/ 306133 h 459652"/>
              <a:gd name="connsiteX2867" fmla="*/ 6556136 w 11646040"/>
              <a:gd name="connsiteY2867" fmla="*/ 269742 h 459652"/>
              <a:gd name="connsiteX2868" fmla="*/ 6557622 w 11646040"/>
              <a:gd name="connsiteY2868" fmla="*/ 269742 h 459652"/>
              <a:gd name="connsiteX2869" fmla="*/ 6557622 w 11646040"/>
              <a:gd name="connsiteY2869" fmla="*/ 277553 h 459652"/>
              <a:gd name="connsiteX2870" fmla="*/ 6478380 w 11646040"/>
              <a:gd name="connsiteY2870" fmla="*/ 306535 h 459652"/>
              <a:gd name="connsiteX2871" fmla="*/ 6475776 w 11646040"/>
              <a:gd name="connsiteY2871" fmla="*/ 314638 h 459652"/>
              <a:gd name="connsiteX2872" fmla="*/ 6502034 w 11646040"/>
              <a:gd name="connsiteY2872" fmla="*/ 340334 h 459652"/>
              <a:gd name="connsiteX2873" fmla="*/ 6557574 w 11646040"/>
              <a:gd name="connsiteY2873" fmla="*/ 312740 h 459652"/>
              <a:gd name="connsiteX2874" fmla="*/ 6557574 w 11646040"/>
              <a:gd name="connsiteY2874" fmla="*/ 320770 h 459652"/>
              <a:gd name="connsiteX2875" fmla="*/ 6513238 w 11646040"/>
              <a:gd name="connsiteY2875" fmla="*/ 343619 h 459652"/>
              <a:gd name="connsiteX2876" fmla="*/ 6528574 w 11646040"/>
              <a:gd name="connsiteY2876" fmla="*/ 359497 h 459652"/>
              <a:gd name="connsiteX2877" fmla="*/ 6557574 w 11646040"/>
              <a:gd name="connsiteY2877" fmla="*/ 359023 h 459652"/>
              <a:gd name="connsiteX2878" fmla="*/ 6557574 w 11646040"/>
              <a:gd name="connsiteY2878" fmla="*/ 373003 h 459652"/>
              <a:gd name="connsiteX2879" fmla="*/ 6363702 w 11646040"/>
              <a:gd name="connsiteY2879" fmla="*/ 432715 h 459652"/>
              <a:gd name="connsiteX2880" fmla="*/ 6334818 w 11646040"/>
              <a:gd name="connsiteY2880" fmla="*/ 459652 h 459652"/>
              <a:gd name="connsiteX2881" fmla="*/ 6309068 w 11646040"/>
              <a:gd name="connsiteY2881" fmla="*/ 459652 h 459652"/>
              <a:gd name="connsiteX2882" fmla="*/ 6334531 w 11646040"/>
              <a:gd name="connsiteY2882" fmla="*/ 430455 h 459652"/>
              <a:gd name="connsiteX2883" fmla="*/ 6293679 w 11646040"/>
              <a:gd name="connsiteY2883" fmla="*/ 403518 h 459652"/>
              <a:gd name="connsiteX2884" fmla="*/ 6290938 w 11646040"/>
              <a:gd name="connsiteY2884" fmla="*/ 402459 h 459652"/>
              <a:gd name="connsiteX2885" fmla="*/ 6290938 w 11646040"/>
              <a:gd name="connsiteY2885" fmla="*/ 402532 h 459652"/>
              <a:gd name="connsiteX2886" fmla="*/ 6256011 w 11646040"/>
              <a:gd name="connsiteY2886" fmla="*/ 396794 h 459652"/>
              <a:gd name="connsiteX2887" fmla="*/ 6169726 w 11646040"/>
              <a:gd name="connsiteY2887" fmla="*/ 432828 h 459652"/>
              <a:gd name="connsiteX2888" fmla="*/ 6198259 w 11646040"/>
              <a:gd name="connsiteY2888" fmla="*/ 459652 h 459652"/>
              <a:gd name="connsiteX2889" fmla="*/ 6171675 w 11646040"/>
              <a:gd name="connsiteY2889" fmla="*/ 459652 h 459652"/>
              <a:gd name="connsiteX2890" fmla="*/ 6153464 w 11646040"/>
              <a:gd name="connsiteY2890" fmla="*/ 438804 h 459652"/>
              <a:gd name="connsiteX2891" fmla="*/ 5947191 w 11646040"/>
              <a:gd name="connsiteY2891" fmla="*/ 373149 h 459652"/>
              <a:gd name="connsiteX2892" fmla="*/ 5947191 w 11646040"/>
              <a:gd name="connsiteY2892" fmla="*/ 358840 h 459652"/>
              <a:gd name="connsiteX2893" fmla="*/ 5976518 w 11646040"/>
              <a:gd name="connsiteY2893" fmla="*/ 359315 h 459652"/>
              <a:gd name="connsiteX2894" fmla="*/ 5976518 w 11646040"/>
              <a:gd name="connsiteY2894" fmla="*/ 359388 h 459652"/>
              <a:gd name="connsiteX2895" fmla="*/ 5992135 w 11646040"/>
              <a:gd name="connsiteY2895" fmla="*/ 344350 h 459652"/>
              <a:gd name="connsiteX2896" fmla="*/ 5949748 w 11646040"/>
              <a:gd name="connsiteY2896" fmla="*/ 320478 h 459652"/>
              <a:gd name="connsiteX2897" fmla="*/ 5947191 w 11646040"/>
              <a:gd name="connsiteY2897" fmla="*/ 320514 h 459652"/>
              <a:gd name="connsiteX2898" fmla="*/ 5947191 w 11646040"/>
              <a:gd name="connsiteY2898" fmla="*/ 311827 h 459652"/>
              <a:gd name="connsiteX2899" fmla="*/ 6003058 w 11646040"/>
              <a:gd name="connsiteY2899" fmla="*/ 339641 h 459652"/>
              <a:gd name="connsiteX2900" fmla="*/ 6027736 w 11646040"/>
              <a:gd name="connsiteY2900" fmla="*/ 315915 h 459652"/>
              <a:gd name="connsiteX2901" fmla="*/ 6027039 w 11646040"/>
              <a:gd name="connsiteY2901" fmla="*/ 306900 h 459652"/>
              <a:gd name="connsiteX2902" fmla="*/ 5947191 w 11646040"/>
              <a:gd name="connsiteY2902" fmla="*/ 277553 h 459652"/>
              <a:gd name="connsiteX2903" fmla="*/ 5947191 w 11646040"/>
              <a:gd name="connsiteY2903" fmla="*/ 269778 h 459652"/>
              <a:gd name="connsiteX2904" fmla="*/ 5948540 w 11646040"/>
              <a:gd name="connsiteY2904" fmla="*/ 269742 h 459652"/>
              <a:gd name="connsiteX2905" fmla="*/ 6039960 w 11646040"/>
              <a:gd name="connsiteY2905" fmla="*/ 305914 h 459652"/>
              <a:gd name="connsiteX2906" fmla="*/ 6077327 w 11646040"/>
              <a:gd name="connsiteY2906" fmla="*/ 281130 h 459652"/>
              <a:gd name="connsiteX2907" fmla="*/ 5947191 w 11646040"/>
              <a:gd name="connsiteY2907" fmla="*/ 230576 h 459652"/>
              <a:gd name="connsiteX2908" fmla="*/ 5947191 w 11646040"/>
              <a:gd name="connsiteY2908" fmla="*/ 220648 h 459652"/>
              <a:gd name="connsiteX2909" fmla="*/ 5987116 w 11646040"/>
              <a:gd name="connsiteY2909" fmla="*/ 224225 h 459652"/>
              <a:gd name="connsiteX2910" fmla="*/ 6080162 w 11646040"/>
              <a:gd name="connsiteY2910" fmla="*/ 267734 h 459652"/>
              <a:gd name="connsiteX2911" fmla="*/ 6094154 w 11646040"/>
              <a:gd name="connsiteY2911" fmla="*/ 272771 h 459652"/>
              <a:gd name="connsiteX2912" fmla="*/ 6130636 w 11646040"/>
              <a:gd name="connsiteY2912" fmla="*/ 257295 h 459652"/>
              <a:gd name="connsiteX2913" fmla="*/ 5947191 w 11646040"/>
              <a:gd name="connsiteY2913" fmla="*/ 182724 h 459652"/>
              <a:gd name="connsiteX2914" fmla="*/ 5947191 w 11646040"/>
              <a:gd name="connsiteY2914" fmla="*/ 172868 h 459652"/>
              <a:gd name="connsiteX2915" fmla="*/ 5991113 w 11646040"/>
              <a:gd name="connsiteY2915" fmla="*/ 175935 h 459652"/>
              <a:gd name="connsiteX2916" fmla="*/ 6135517 w 11646040"/>
              <a:gd name="connsiteY2916" fmla="*/ 245615 h 459652"/>
              <a:gd name="connsiteX2917" fmla="*/ 6147646 w 11646040"/>
              <a:gd name="connsiteY2917" fmla="*/ 252440 h 459652"/>
              <a:gd name="connsiteX2918" fmla="*/ 6192312 w 11646040"/>
              <a:gd name="connsiteY2918" fmla="*/ 241892 h 459652"/>
              <a:gd name="connsiteX2919" fmla="*/ 5947191 w 11646040"/>
              <a:gd name="connsiteY2919" fmla="*/ 133667 h 459652"/>
              <a:gd name="connsiteX2920" fmla="*/ 5947191 w 11646040"/>
              <a:gd name="connsiteY2920" fmla="*/ 120198 h 459652"/>
              <a:gd name="connsiteX2921" fmla="*/ 5979075 w 11646040"/>
              <a:gd name="connsiteY2921" fmla="*/ 120198 h 459652"/>
              <a:gd name="connsiteX2922" fmla="*/ 5979028 w 11646040"/>
              <a:gd name="connsiteY2922" fmla="*/ 120307 h 459652"/>
              <a:gd name="connsiteX2923" fmla="*/ 5992739 w 11646040"/>
              <a:gd name="connsiteY2923" fmla="*/ 106838 h 459652"/>
              <a:gd name="connsiteX2924" fmla="*/ 5947472 w 11646040"/>
              <a:gd name="connsiteY2924" fmla="*/ 80777 h 459652"/>
              <a:gd name="connsiteX2925" fmla="*/ 5947191 w 11646040"/>
              <a:gd name="connsiteY2925" fmla="*/ 80777 h 459652"/>
              <a:gd name="connsiteX2926" fmla="*/ 5947191 w 11646040"/>
              <a:gd name="connsiteY2926" fmla="*/ 73148 h 459652"/>
              <a:gd name="connsiteX2927" fmla="*/ 6003103 w 11646040"/>
              <a:gd name="connsiteY2927" fmla="*/ 100962 h 459652"/>
              <a:gd name="connsiteX2928" fmla="*/ 6031454 w 11646040"/>
              <a:gd name="connsiteY2928" fmla="*/ 73842 h 459652"/>
              <a:gd name="connsiteX2929" fmla="*/ 5947191 w 11646040"/>
              <a:gd name="connsiteY2929" fmla="*/ 38180 h 459652"/>
              <a:gd name="connsiteX2930" fmla="*/ 5947191 w 11646040"/>
              <a:gd name="connsiteY2930" fmla="*/ 30588 h 459652"/>
              <a:gd name="connsiteX2931" fmla="*/ 5948213 w 11646040"/>
              <a:gd name="connsiteY2931" fmla="*/ 30552 h 459652"/>
              <a:gd name="connsiteX2932" fmla="*/ 6039729 w 11646040"/>
              <a:gd name="connsiteY2932" fmla="*/ 66943 h 459652"/>
              <a:gd name="connsiteX2933" fmla="*/ 6077235 w 11646040"/>
              <a:gd name="connsiteY2933" fmla="*/ 42451 h 459652"/>
              <a:gd name="connsiteX2934" fmla="*/ 6008031 w 11646040"/>
              <a:gd name="connsiteY2934" fmla="*/ 37 h 459652"/>
              <a:gd name="connsiteX2935" fmla="*/ 6035405 w 11646040"/>
              <a:gd name="connsiteY2935" fmla="*/ 37 h 459652"/>
              <a:gd name="connsiteX2936" fmla="*/ 6080395 w 11646040"/>
              <a:gd name="connsiteY2936" fmla="*/ 29018 h 459652"/>
              <a:gd name="connsiteX2937" fmla="*/ 6094384 w 11646040"/>
              <a:gd name="connsiteY2937" fmla="*/ 33800 h 459652"/>
              <a:gd name="connsiteX2938" fmla="*/ 6130310 w 11646040"/>
              <a:gd name="connsiteY2938" fmla="*/ 18652 h 459652"/>
              <a:gd name="connsiteX2939" fmla="*/ 6110930 w 11646040"/>
              <a:gd name="connsiteY2939" fmla="*/ 37 h 459652"/>
              <a:gd name="connsiteX2940" fmla="*/ 6128499 w 11646040"/>
              <a:gd name="connsiteY2940" fmla="*/ 37 h 459652"/>
              <a:gd name="connsiteX2941" fmla="*/ 6133702 w 11646040"/>
              <a:gd name="connsiteY2941" fmla="*/ 5037 h 459652"/>
              <a:gd name="connsiteX2942" fmla="*/ 6146669 w 11646040"/>
              <a:gd name="connsiteY2942" fmla="*/ 13250 h 459652"/>
              <a:gd name="connsiteX2943" fmla="*/ 6192496 w 11646040"/>
              <a:gd name="connsiteY2943" fmla="*/ 3066 h 459652"/>
              <a:gd name="connsiteX2944" fmla="*/ 6189896 w 11646040"/>
              <a:gd name="connsiteY2944" fmla="*/ 37 h 459652"/>
              <a:gd name="connsiteX2945" fmla="*/ 6215874 w 11646040"/>
              <a:gd name="connsiteY2945" fmla="*/ 37 h 459652"/>
              <a:gd name="connsiteX2946" fmla="*/ 6224986 w 11646040"/>
              <a:gd name="connsiteY2946" fmla="*/ 767 h 459652"/>
              <a:gd name="connsiteX2947" fmla="*/ 6280527 w 11646040"/>
              <a:gd name="connsiteY2947" fmla="*/ 840 h 459652"/>
              <a:gd name="connsiteX2948" fmla="*/ 6289494 w 11646040"/>
              <a:gd name="connsiteY2948" fmla="*/ 0 h 459652"/>
              <a:gd name="connsiteX2949" fmla="*/ 5679020 w 11646040"/>
              <a:gd name="connsiteY2949" fmla="*/ 0 h 459652"/>
              <a:gd name="connsiteX2950" fmla="*/ 5704815 w 11646040"/>
              <a:gd name="connsiteY2950" fmla="*/ 0 h 459652"/>
              <a:gd name="connsiteX2951" fmla="*/ 5703515 w 11646040"/>
              <a:gd name="connsiteY2951" fmla="*/ 1533 h 459652"/>
              <a:gd name="connsiteX2952" fmla="*/ 5707559 w 11646040"/>
              <a:gd name="connsiteY2952" fmla="*/ 4417 h 459652"/>
              <a:gd name="connsiteX2953" fmla="*/ 5736233 w 11646040"/>
              <a:gd name="connsiteY2953" fmla="*/ 11425 h 459652"/>
              <a:gd name="connsiteX2954" fmla="*/ 5761192 w 11646040"/>
              <a:gd name="connsiteY2954" fmla="*/ 5147 h 459652"/>
              <a:gd name="connsiteX2955" fmla="*/ 5766677 w 11646040"/>
              <a:gd name="connsiteY2955" fmla="*/ 37 h 459652"/>
              <a:gd name="connsiteX2956" fmla="*/ 5783594 w 11646040"/>
              <a:gd name="connsiteY2956" fmla="*/ 37 h 459652"/>
              <a:gd name="connsiteX2957" fmla="*/ 5764399 w 11646040"/>
              <a:gd name="connsiteY2957" fmla="*/ 18762 h 459652"/>
              <a:gd name="connsiteX2958" fmla="*/ 5806414 w 11646040"/>
              <a:gd name="connsiteY2958" fmla="*/ 36392 h 459652"/>
              <a:gd name="connsiteX2959" fmla="*/ 5859212 w 11646040"/>
              <a:gd name="connsiteY2959" fmla="*/ 37 h 459652"/>
              <a:gd name="connsiteX2960" fmla="*/ 5888397 w 11646040"/>
              <a:gd name="connsiteY2960" fmla="*/ 37 h 459652"/>
              <a:gd name="connsiteX2961" fmla="*/ 5818778 w 11646040"/>
              <a:gd name="connsiteY2961" fmla="*/ 43473 h 459652"/>
              <a:gd name="connsiteX2962" fmla="*/ 5855122 w 11646040"/>
              <a:gd name="connsiteY2962" fmla="*/ 67125 h 459652"/>
              <a:gd name="connsiteX2963" fmla="*/ 5946959 w 11646040"/>
              <a:gd name="connsiteY2963" fmla="*/ 30588 h 459652"/>
              <a:gd name="connsiteX2964" fmla="*/ 5947146 w 11646040"/>
              <a:gd name="connsiteY2964" fmla="*/ 30588 h 459652"/>
              <a:gd name="connsiteX2965" fmla="*/ 5947146 w 11646040"/>
              <a:gd name="connsiteY2965" fmla="*/ 38253 h 459652"/>
              <a:gd name="connsiteX2966" fmla="*/ 5868693 w 11646040"/>
              <a:gd name="connsiteY2966" fmla="*/ 66760 h 459652"/>
              <a:gd name="connsiteX2967" fmla="*/ 5868507 w 11646040"/>
              <a:gd name="connsiteY2967" fmla="*/ 66943 h 459652"/>
              <a:gd name="connsiteX2968" fmla="*/ 5865163 w 11646040"/>
              <a:gd name="connsiteY2968" fmla="*/ 74900 h 459652"/>
              <a:gd name="connsiteX2969" fmla="*/ 5891930 w 11646040"/>
              <a:gd name="connsiteY2969" fmla="*/ 101473 h 459652"/>
              <a:gd name="connsiteX2970" fmla="*/ 5947100 w 11646040"/>
              <a:gd name="connsiteY2970" fmla="*/ 73440 h 459652"/>
              <a:gd name="connsiteX2971" fmla="*/ 5947100 w 11646040"/>
              <a:gd name="connsiteY2971" fmla="*/ 80923 h 459652"/>
              <a:gd name="connsiteX2972" fmla="*/ 5947006 w 11646040"/>
              <a:gd name="connsiteY2972" fmla="*/ 80923 h 459652"/>
              <a:gd name="connsiteX2973" fmla="*/ 5902528 w 11646040"/>
              <a:gd name="connsiteY2973" fmla="*/ 106072 h 459652"/>
              <a:gd name="connsiteX2974" fmla="*/ 5916146 w 11646040"/>
              <a:gd name="connsiteY2974" fmla="*/ 120307 h 459652"/>
              <a:gd name="connsiteX2975" fmla="*/ 5947146 w 11646040"/>
              <a:gd name="connsiteY2975" fmla="*/ 120307 h 459652"/>
              <a:gd name="connsiteX2976" fmla="*/ 5947146 w 11646040"/>
              <a:gd name="connsiteY2976" fmla="*/ 133265 h 459652"/>
              <a:gd name="connsiteX2977" fmla="*/ 5933204 w 11646040"/>
              <a:gd name="connsiteY2977" fmla="*/ 133520 h 459652"/>
              <a:gd name="connsiteX2978" fmla="*/ 5933063 w 11646040"/>
              <a:gd name="connsiteY2978" fmla="*/ 133593 h 459652"/>
              <a:gd name="connsiteX2979" fmla="*/ 5705281 w 11646040"/>
              <a:gd name="connsiteY2979" fmla="*/ 242914 h 459652"/>
              <a:gd name="connsiteX2980" fmla="*/ 5735259 w 11646040"/>
              <a:gd name="connsiteY2980" fmla="*/ 250287 h 459652"/>
              <a:gd name="connsiteX2981" fmla="*/ 5761471 w 11646040"/>
              <a:gd name="connsiteY2981" fmla="*/ 244191 h 459652"/>
              <a:gd name="connsiteX2982" fmla="*/ 5947146 w 11646040"/>
              <a:gd name="connsiteY2982" fmla="*/ 173051 h 459652"/>
              <a:gd name="connsiteX2983" fmla="*/ 5947146 w 11646040"/>
              <a:gd name="connsiteY2983" fmla="*/ 182906 h 459652"/>
              <a:gd name="connsiteX2984" fmla="*/ 5925441 w 11646040"/>
              <a:gd name="connsiteY2984" fmla="*/ 183600 h 459652"/>
              <a:gd name="connsiteX2985" fmla="*/ 5764306 w 11646040"/>
              <a:gd name="connsiteY2985" fmla="*/ 257806 h 459652"/>
              <a:gd name="connsiteX2986" fmla="*/ 5791958 w 11646040"/>
              <a:gd name="connsiteY2986" fmla="*/ 269888 h 459652"/>
              <a:gd name="connsiteX2987" fmla="*/ 5816733 w 11646040"/>
              <a:gd name="connsiteY2987" fmla="*/ 266712 h 459652"/>
              <a:gd name="connsiteX2988" fmla="*/ 5947146 w 11646040"/>
              <a:gd name="connsiteY2988" fmla="*/ 220393 h 459652"/>
              <a:gd name="connsiteX2989" fmla="*/ 5947146 w 11646040"/>
              <a:gd name="connsiteY2989" fmla="*/ 230503 h 459652"/>
              <a:gd name="connsiteX2990" fmla="*/ 5931853 w 11646040"/>
              <a:gd name="connsiteY2990" fmla="*/ 231051 h 459652"/>
              <a:gd name="connsiteX2991" fmla="*/ 5817614 w 11646040"/>
              <a:gd name="connsiteY2991" fmla="*/ 281751 h 459652"/>
              <a:gd name="connsiteX2992" fmla="*/ 5854795 w 11646040"/>
              <a:gd name="connsiteY2992" fmla="*/ 306133 h 459652"/>
              <a:gd name="connsiteX2993" fmla="*/ 5945658 w 11646040"/>
              <a:gd name="connsiteY2993" fmla="*/ 269742 h 459652"/>
              <a:gd name="connsiteX2994" fmla="*/ 5947146 w 11646040"/>
              <a:gd name="connsiteY2994" fmla="*/ 269742 h 459652"/>
              <a:gd name="connsiteX2995" fmla="*/ 5947146 w 11646040"/>
              <a:gd name="connsiteY2995" fmla="*/ 277553 h 459652"/>
              <a:gd name="connsiteX2996" fmla="*/ 5867902 w 11646040"/>
              <a:gd name="connsiteY2996" fmla="*/ 306535 h 459652"/>
              <a:gd name="connsiteX2997" fmla="*/ 5865300 w 11646040"/>
              <a:gd name="connsiteY2997" fmla="*/ 314638 h 459652"/>
              <a:gd name="connsiteX2998" fmla="*/ 5891558 w 11646040"/>
              <a:gd name="connsiteY2998" fmla="*/ 340334 h 459652"/>
              <a:gd name="connsiteX2999" fmla="*/ 5947100 w 11646040"/>
              <a:gd name="connsiteY2999" fmla="*/ 312740 h 459652"/>
              <a:gd name="connsiteX3000" fmla="*/ 5947100 w 11646040"/>
              <a:gd name="connsiteY3000" fmla="*/ 320770 h 459652"/>
              <a:gd name="connsiteX3001" fmla="*/ 5902760 w 11646040"/>
              <a:gd name="connsiteY3001" fmla="*/ 343619 h 459652"/>
              <a:gd name="connsiteX3002" fmla="*/ 5918098 w 11646040"/>
              <a:gd name="connsiteY3002" fmla="*/ 359497 h 459652"/>
              <a:gd name="connsiteX3003" fmla="*/ 5947100 w 11646040"/>
              <a:gd name="connsiteY3003" fmla="*/ 359023 h 459652"/>
              <a:gd name="connsiteX3004" fmla="*/ 5947100 w 11646040"/>
              <a:gd name="connsiteY3004" fmla="*/ 373003 h 459652"/>
              <a:gd name="connsiteX3005" fmla="*/ 5753228 w 11646040"/>
              <a:gd name="connsiteY3005" fmla="*/ 432715 h 459652"/>
              <a:gd name="connsiteX3006" fmla="*/ 5724343 w 11646040"/>
              <a:gd name="connsiteY3006" fmla="*/ 459652 h 459652"/>
              <a:gd name="connsiteX3007" fmla="*/ 5698595 w 11646040"/>
              <a:gd name="connsiteY3007" fmla="*/ 459652 h 459652"/>
              <a:gd name="connsiteX3008" fmla="*/ 5724056 w 11646040"/>
              <a:gd name="connsiteY3008" fmla="*/ 430455 h 459652"/>
              <a:gd name="connsiteX3009" fmla="*/ 5683205 w 11646040"/>
              <a:gd name="connsiteY3009" fmla="*/ 403518 h 459652"/>
              <a:gd name="connsiteX3010" fmla="*/ 5680461 w 11646040"/>
              <a:gd name="connsiteY3010" fmla="*/ 402459 h 459652"/>
              <a:gd name="connsiteX3011" fmla="*/ 5680461 w 11646040"/>
              <a:gd name="connsiteY3011" fmla="*/ 402532 h 459652"/>
              <a:gd name="connsiteX3012" fmla="*/ 5645535 w 11646040"/>
              <a:gd name="connsiteY3012" fmla="*/ 396794 h 459652"/>
              <a:gd name="connsiteX3013" fmla="*/ 5559249 w 11646040"/>
              <a:gd name="connsiteY3013" fmla="*/ 432828 h 459652"/>
              <a:gd name="connsiteX3014" fmla="*/ 5587780 w 11646040"/>
              <a:gd name="connsiteY3014" fmla="*/ 459652 h 459652"/>
              <a:gd name="connsiteX3015" fmla="*/ 5561198 w 11646040"/>
              <a:gd name="connsiteY3015" fmla="*/ 459652 h 459652"/>
              <a:gd name="connsiteX3016" fmla="*/ 5542988 w 11646040"/>
              <a:gd name="connsiteY3016" fmla="*/ 438804 h 459652"/>
              <a:gd name="connsiteX3017" fmla="*/ 5336717 w 11646040"/>
              <a:gd name="connsiteY3017" fmla="*/ 373149 h 459652"/>
              <a:gd name="connsiteX3018" fmla="*/ 5336717 w 11646040"/>
              <a:gd name="connsiteY3018" fmla="*/ 358840 h 459652"/>
              <a:gd name="connsiteX3019" fmla="*/ 5366043 w 11646040"/>
              <a:gd name="connsiteY3019" fmla="*/ 359315 h 459652"/>
              <a:gd name="connsiteX3020" fmla="*/ 5366043 w 11646040"/>
              <a:gd name="connsiteY3020" fmla="*/ 359388 h 459652"/>
              <a:gd name="connsiteX3021" fmla="*/ 5381659 w 11646040"/>
              <a:gd name="connsiteY3021" fmla="*/ 344350 h 459652"/>
              <a:gd name="connsiteX3022" fmla="*/ 5339273 w 11646040"/>
              <a:gd name="connsiteY3022" fmla="*/ 320478 h 459652"/>
              <a:gd name="connsiteX3023" fmla="*/ 5336717 w 11646040"/>
              <a:gd name="connsiteY3023" fmla="*/ 320514 h 459652"/>
              <a:gd name="connsiteX3024" fmla="*/ 5336717 w 11646040"/>
              <a:gd name="connsiteY3024" fmla="*/ 311827 h 459652"/>
              <a:gd name="connsiteX3025" fmla="*/ 5392582 w 11646040"/>
              <a:gd name="connsiteY3025" fmla="*/ 339641 h 459652"/>
              <a:gd name="connsiteX3026" fmla="*/ 5417260 w 11646040"/>
              <a:gd name="connsiteY3026" fmla="*/ 315915 h 459652"/>
              <a:gd name="connsiteX3027" fmla="*/ 5416565 w 11646040"/>
              <a:gd name="connsiteY3027" fmla="*/ 306900 h 459652"/>
              <a:gd name="connsiteX3028" fmla="*/ 5336717 w 11646040"/>
              <a:gd name="connsiteY3028" fmla="*/ 277553 h 459652"/>
              <a:gd name="connsiteX3029" fmla="*/ 5336717 w 11646040"/>
              <a:gd name="connsiteY3029" fmla="*/ 269778 h 459652"/>
              <a:gd name="connsiteX3030" fmla="*/ 5338063 w 11646040"/>
              <a:gd name="connsiteY3030" fmla="*/ 269742 h 459652"/>
              <a:gd name="connsiteX3031" fmla="*/ 5429485 w 11646040"/>
              <a:gd name="connsiteY3031" fmla="*/ 305914 h 459652"/>
              <a:gd name="connsiteX3032" fmla="*/ 5466854 w 11646040"/>
              <a:gd name="connsiteY3032" fmla="*/ 281130 h 459652"/>
              <a:gd name="connsiteX3033" fmla="*/ 5336717 w 11646040"/>
              <a:gd name="connsiteY3033" fmla="*/ 230576 h 459652"/>
              <a:gd name="connsiteX3034" fmla="*/ 5336717 w 11646040"/>
              <a:gd name="connsiteY3034" fmla="*/ 220648 h 459652"/>
              <a:gd name="connsiteX3035" fmla="*/ 5376642 w 11646040"/>
              <a:gd name="connsiteY3035" fmla="*/ 224225 h 459652"/>
              <a:gd name="connsiteX3036" fmla="*/ 5469687 w 11646040"/>
              <a:gd name="connsiteY3036" fmla="*/ 267734 h 459652"/>
              <a:gd name="connsiteX3037" fmla="*/ 5483678 w 11646040"/>
              <a:gd name="connsiteY3037" fmla="*/ 272771 h 459652"/>
              <a:gd name="connsiteX3038" fmla="*/ 5520162 w 11646040"/>
              <a:gd name="connsiteY3038" fmla="*/ 257295 h 459652"/>
              <a:gd name="connsiteX3039" fmla="*/ 5336717 w 11646040"/>
              <a:gd name="connsiteY3039" fmla="*/ 182724 h 459652"/>
              <a:gd name="connsiteX3040" fmla="*/ 5336717 w 11646040"/>
              <a:gd name="connsiteY3040" fmla="*/ 172868 h 459652"/>
              <a:gd name="connsiteX3041" fmla="*/ 5380639 w 11646040"/>
              <a:gd name="connsiteY3041" fmla="*/ 175935 h 459652"/>
              <a:gd name="connsiteX3042" fmla="*/ 5525043 w 11646040"/>
              <a:gd name="connsiteY3042" fmla="*/ 245615 h 459652"/>
              <a:gd name="connsiteX3043" fmla="*/ 5537171 w 11646040"/>
              <a:gd name="connsiteY3043" fmla="*/ 252440 h 459652"/>
              <a:gd name="connsiteX3044" fmla="*/ 5581837 w 11646040"/>
              <a:gd name="connsiteY3044" fmla="*/ 241892 h 459652"/>
              <a:gd name="connsiteX3045" fmla="*/ 5336717 w 11646040"/>
              <a:gd name="connsiteY3045" fmla="*/ 133667 h 459652"/>
              <a:gd name="connsiteX3046" fmla="*/ 5336717 w 11646040"/>
              <a:gd name="connsiteY3046" fmla="*/ 120198 h 459652"/>
              <a:gd name="connsiteX3047" fmla="*/ 5368599 w 11646040"/>
              <a:gd name="connsiteY3047" fmla="*/ 120198 h 459652"/>
              <a:gd name="connsiteX3048" fmla="*/ 5368554 w 11646040"/>
              <a:gd name="connsiteY3048" fmla="*/ 120307 h 459652"/>
              <a:gd name="connsiteX3049" fmla="*/ 5382266 w 11646040"/>
              <a:gd name="connsiteY3049" fmla="*/ 106838 h 459652"/>
              <a:gd name="connsiteX3050" fmla="*/ 5336995 w 11646040"/>
              <a:gd name="connsiteY3050" fmla="*/ 80777 h 459652"/>
              <a:gd name="connsiteX3051" fmla="*/ 5336717 w 11646040"/>
              <a:gd name="connsiteY3051" fmla="*/ 80777 h 459652"/>
              <a:gd name="connsiteX3052" fmla="*/ 5336717 w 11646040"/>
              <a:gd name="connsiteY3052" fmla="*/ 73148 h 459652"/>
              <a:gd name="connsiteX3053" fmla="*/ 5392630 w 11646040"/>
              <a:gd name="connsiteY3053" fmla="*/ 100962 h 459652"/>
              <a:gd name="connsiteX3054" fmla="*/ 5420983 w 11646040"/>
              <a:gd name="connsiteY3054" fmla="*/ 73842 h 459652"/>
              <a:gd name="connsiteX3055" fmla="*/ 5336717 w 11646040"/>
              <a:gd name="connsiteY3055" fmla="*/ 38180 h 459652"/>
              <a:gd name="connsiteX3056" fmla="*/ 5336717 w 11646040"/>
              <a:gd name="connsiteY3056" fmla="*/ 30588 h 459652"/>
              <a:gd name="connsiteX3057" fmla="*/ 5337740 w 11646040"/>
              <a:gd name="connsiteY3057" fmla="*/ 30552 h 459652"/>
              <a:gd name="connsiteX3058" fmla="*/ 5429254 w 11646040"/>
              <a:gd name="connsiteY3058" fmla="*/ 66943 h 459652"/>
              <a:gd name="connsiteX3059" fmla="*/ 5466760 w 11646040"/>
              <a:gd name="connsiteY3059" fmla="*/ 42451 h 459652"/>
              <a:gd name="connsiteX3060" fmla="*/ 5397556 w 11646040"/>
              <a:gd name="connsiteY3060" fmla="*/ 37 h 459652"/>
              <a:gd name="connsiteX3061" fmla="*/ 5424931 w 11646040"/>
              <a:gd name="connsiteY3061" fmla="*/ 37 h 459652"/>
              <a:gd name="connsiteX3062" fmla="*/ 5469922 w 11646040"/>
              <a:gd name="connsiteY3062" fmla="*/ 29018 h 459652"/>
              <a:gd name="connsiteX3063" fmla="*/ 5483909 w 11646040"/>
              <a:gd name="connsiteY3063" fmla="*/ 33800 h 459652"/>
              <a:gd name="connsiteX3064" fmla="*/ 5519835 w 11646040"/>
              <a:gd name="connsiteY3064" fmla="*/ 18652 h 459652"/>
              <a:gd name="connsiteX3065" fmla="*/ 5500455 w 11646040"/>
              <a:gd name="connsiteY3065" fmla="*/ 37 h 459652"/>
              <a:gd name="connsiteX3066" fmla="*/ 5518023 w 11646040"/>
              <a:gd name="connsiteY3066" fmla="*/ 37 h 459652"/>
              <a:gd name="connsiteX3067" fmla="*/ 5523230 w 11646040"/>
              <a:gd name="connsiteY3067" fmla="*/ 5037 h 459652"/>
              <a:gd name="connsiteX3068" fmla="*/ 5536198 w 11646040"/>
              <a:gd name="connsiteY3068" fmla="*/ 13250 h 459652"/>
              <a:gd name="connsiteX3069" fmla="*/ 5582024 w 11646040"/>
              <a:gd name="connsiteY3069" fmla="*/ 3066 h 459652"/>
              <a:gd name="connsiteX3070" fmla="*/ 5579422 w 11646040"/>
              <a:gd name="connsiteY3070" fmla="*/ 37 h 459652"/>
              <a:gd name="connsiteX3071" fmla="*/ 5605401 w 11646040"/>
              <a:gd name="connsiteY3071" fmla="*/ 37 h 459652"/>
              <a:gd name="connsiteX3072" fmla="*/ 5614510 w 11646040"/>
              <a:gd name="connsiteY3072" fmla="*/ 767 h 459652"/>
              <a:gd name="connsiteX3073" fmla="*/ 5670051 w 11646040"/>
              <a:gd name="connsiteY3073" fmla="*/ 840 h 459652"/>
              <a:gd name="connsiteX3074" fmla="*/ 5679020 w 11646040"/>
              <a:gd name="connsiteY3074" fmla="*/ 0 h 459652"/>
              <a:gd name="connsiteX3075" fmla="*/ 5068547 w 11646040"/>
              <a:gd name="connsiteY3075" fmla="*/ 0 h 459652"/>
              <a:gd name="connsiteX3076" fmla="*/ 5094341 w 11646040"/>
              <a:gd name="connsiteY3076" fmla="*/ 0 h 459652"/>
              <a:gd name="connsiteX3077" fmla="*/ 5093039 w 11646040"/>
              <a:gd name="connsiteY3077" fmla="*/ 1533 h 459652"/>
              <a:gd name="connsiteX3078" fmla="*/ 5097085 w 11646040"/>
              <a:gd name="connsiteY3078" fmla="*/ 4417 h 459652"/>
              <a:gd name="connsiteX3079" fmla="*/ 5125758 w 11646040"/>
              <a:gd name="connsiteY3079" fmla="*/ 11425 h 459652"/>
              <a:gd name="connsiteX3080" fmla="*/ 5150718 w 11646040"/>
              <a:gd name="connsiteY3080" fmla="*/ 5147 h 459652"/>
              <a:gd name="connsiteX3081" fmla="*/ 5156201 w 11646040"/>
              <a:gd name="connsiteY3081" fmla="*/ 37 h 459652"/>
              <a:gd name="connsiteX3082" fmla="*/ 5173121 w 11646040"/>
              <a:gd name="connsiteY3082" fmla="*/ 37 h 459652"/>
              <a:gd name="connsiteX3083" fmla="*/ 5153926 w 11646040"/>
              <a:gd name="connsiteY3083" fmla="*/ 18762 h 459652"/>
              <a:gd name="connsiteX3084" fmla="*/ 5195936 w 11646040"/>
              <a:gd name="connsiteY3084" fmla="*/ 36392 h 459652"/>
              <a:gd name="connsiteX3085" fmla="*/ 5248739 w 11646040"/>
              <a:gd name="connsiteY3085" fmla="*/ 37 h 459652"/>
              <a:gd name="connsiteX3086" fmla="*/ 5277923 w 11646040"/>
              <a:gd name="connsiteY3086" fmla="*/ 37 h 459652"/>
              <a:gd name="connsiteX3087" fmla="*/ 5208299 w 11646040"/>
              <a:gd name="connsiteY3087" fmla="*/ 43473 h 459652"/>
              <a:gd name="connsiteX3088" fmla="*/ 5244645 w 11646040"/>
              <a:gd name="connsiteY3088" fmla="*/ 67125 h 459652"/>
              <a:gd name="connsiteX3089" fmla="*/ 5336484 w 11646040"/>
              <a:gd name="connsiteY3089" fmla="*/ 30588 h 459652"/>
              <a:gd name="connsiteX3090" fmla="*/ 5336670 w 11646040"/>
              <a:gd name="connsiteY3090" fmla="*/ 30588 h 459652"/>
              <a:gd name="connsiteX3091" fmla="*/ 5336670 w 11646040"/>
              <a:gd name="connsiteY3091" fmla="*/ 38253 h 459652"/>
              <a:gd name="connsiteX3092" fmla="*/ 5258217 w 11646040"/>
              <a:gd name="connsiteY3092" fmla="*/ 66760 h 459652"/>
              <a:gd name="connsiteX3093" fmla="*/ 5258034 w 11646040"/>
              <a:gd name="connsiteY3093" fmla="*/ 66943 h 459652"/>
              <a:gd name="connsiteX3094" fmla="*/ 5254684 w 11646040"/>
              <a:gd name="connsiteY3094" fmla="*/ 74900 h 459652"/>
              <a:gd name="connsiteX3095" fmla="*/ 5281456 w 11646040"/>
              <a:gd name="connsiteY3095" fmla="*/ 101473 h 459652"/>
              <a:gd name="connsiteX3096" fmla="*/ 5336623 w 11646040"/>
              <a:gd name="connsiteY3096" fmla="*/ 73440 h 459652"/>
              <a:gd name="connsiteX3097" fmla="*/ 5336623 w 11646040"/>
              <a:gd name="connsiteY3097" fmla="*/ 80923 h 459652"/>
              <a:gd name="connsiteX3098" fmla="*/ 5336532 w 11646040"/>
              <a:gd name="connsiteY3098" fmla="*/ 80923 h 459652"/>
              <a:gd name="connsiteX3099" fmla="*/ 5292053 w 11646040"/>
              <a:gd name="connsiteY3099" fmla="*/ 106072 h 459652"/>
              <a:gd name="connsiteX3100" fmla="*/ 5305670 w 11646040"/>
              <a:gd name="connsiteY3100" fmla="*/ 120307 h 459652"/>
              <a:gd name="connsiteX3101" fmla="*/ 5336670 w 11646040"/>
              <a:gd name="connsiteY3101" fmla="*/ 120307 h 459652"/>
              <a:gd name="connsiteX3102" fmla="*/ 5336670 w 11646040"/>
              <a:gd name="connsiteY3102" fmla="*/ 133265 h 459652"/>
              <a:gd name="connsiteX3103" fmla="*/ 5322725 w 11646040"/>
              <a:gd name="connsiteY3103" fmla="*/ 133520 h 459652"/>
              <a:gd name="connsiteX3104" fmla="*/ 5322588 w 11646040"/>
              <a:gd name="connsiteY3104" fmla="*/ 133593 h 459652"/>
              <a:gd name="connsiteX3105" fmla="*/ 5094805 w 11646040"/>
              <a:gd name="connsiteY3105" fmla="*/ 242914 h 459652"/>
              <a:gd name="connsiteX3106" fmla="*/ 5124784 w 11646040"/>
              <a:gd name="connsiteY3106" fmla="*/ 250287 h 459652"/>
              <a:gd name="connsiteX3107" fmla="*/ 5150997 w 11646040"/>
              <a:gd name="connsiteY3107" fmla="*/ 244191 h 459652"/>
              <a:gd name="connsiteX3108" fmla="*/ 5336670 w 11646040"/>
              <a:gd name="connsiteY3108" fmla="*/ 173051 h 459652"/>
              <a:gd name="connsiteX3109" fmla="*/ 5336670 w 11646040"/>
              <a:gd name="connsiteY3109" fmla="*/ 182906 h 459652"/>
              <a:gd name="connsiteX3110" fmla="*/ 5314966 w 11646040"/>
              <a:gd name="connsiteY3110" fmla="*/ 183600 h 459652"/>
              <a:gd name="connsiteX3111" fmla="*/ 5153832 w 11646040"/>
              <a:gd name="connsiteY3111" fmla="*/ 257806 h 459652"/>
              <a:gd name="connsiteX3112" fmla="*/ 5181484 w 11646040"/>
              <a:gd name="connsiteY3112" fmla="*/ 269888 h 459652"/>
              <a:gd name="connsiteX3113" fmla="*/ 5206254 w 11646040"/>
              <a:gd name="connsiteY3113" fmla="*/ 266712 h 459652"/>
              <a:gd name="connsiteX3114" fmla="*/ 5336670 w 11646040"/>
              <a:gd name="connsiteY3114" fmla="*/ 220393 h 459652"/>
              <a:gd name="connsiteX3115" fmla="*/ 5336670 w 11646040"/>
              <a:gd name="connsiteY3115" fmla="*/ 230503 h 459652"/>
              <a:gd name="connsiteX3116" fmla="*/ 5321379 w 11646040"/>
              <a:gd name="connsiteY3116" fmla="*/ 231051 h 459652"/>
              <a:gd name="connsiteX3117" fmla="*/ 5207140 w 11646040"/>
              <a:gd name="connsiteY3117" fmla="*/ 281751 h 459652"/>
              <a:gd name="connsiteX3118" fmla="*/ 5244321 w 11646040"/>
              <a:gd name="connsiteY3118" fmla="*/ 306133 h 459652"/>
              <a:gd name="connsiteX3119" fmla="*/ 5335184 w 11646040"/>
              <a:gd name="connsiteY3119" fmla="*/ 269742 h 459652"/>
              <a:gd name="connsiteX3120" fmla="*/ 5336670 w 11646040"/>
              <a:gd name="connsiteY3120" fmla="*/ 269742 h 459652"/>
              <a:gd name="connsiteX3121" fmla="*/ 5336670 w 11646040"/>
              <a:gd name="connsiteY3121" fmla="*/ 277553 h 459652"/>
              <a:gd name="connsiteX3122" fmla="*/ 5257429 w 11646040"/>
              <a:gd name="connsiteY3122" fmla="*/ 306535 h 459652"/>
              <a:gd name="connsiteX3123" fmla="*/ 5254824 w 11646040"/>
              <a:gd name="connsiteY3123" fmla="*/ 314638 h 459652"/>
              <a:gd name="connsiteX3124" fmla="*/ 5281083 w 11646040"/>
              <a:gd name="connsiteY3124" fmla="*/ 340334 h 459652"/>
              <a:gd name="connsiteX3125" fmla="*/ 5336623 w 11646040"/>
              <a:gd name="connsiteY3125" fmla="*/ 312740 h 459652"/>
              <a:gd name="connsiteX3126" fmla="*/ 5336623 w 11646040"/>
              <a:gd name="connsiteY3126" fmla="*/ 320770 h 459652"/>
              <a:gd name="connsiteX3127" fmla="*/ 5292285 w 11646040"/>
              <a:gd name="connsiteY3127" fmla="*/ 343619 h 459652"/>
              <a:gd name="connsiteX3128" fmla="*/ 5307624 w 11646040"/>
              <a:gd name="connsiteY3128" fmla="*/ 359497 h 459652"/>
              <a:gd name="connsiteX3129" fmla="*/ 5336623 w 11646040"/>
              <a:gd name="connsiteY3129" fmla="*/ 359023 h 459652"/>
              <a:gd name="connsiteX3130" fmla="*/ 5336623 w 11646040"/>
              <a:gd name="connsiteY3130" fmla="*/ 373003 h 459652"/>
              <a:gd name="connsiteX3131" fmla="*/ 5142752 w 11646040"/>
              <a:gd name="connsiteY3131" fmla="*/ 432715 h 459652"/>
              <a:gd name="connsiteX3132" fmla="*/ 5113868 w 11646040"/>
              <a:gd name="connsiteY3132" fmla="*/ 459652 h 459652"/>
              <a:gd name="connsiteX3133" fmla="*/ 5088120 w 11646040"/>
              <a:gd name="connsiteY3133" fmla="*/ 459652 h 459652"/>
              <a:gd name="connsiteX3134" fmla="*/ 5113583 w 11646040"/>
              <a:gd name="connsiteY3134" fmla="*/ 430455 h 459652"/>
              <a:gd name="connsiteX3135" fmla="*/ 5072729 w 11646040"/>
              <a:gd name="connsiteY3135" fmla="*/ 403518 h 459652"/>
              <a:gd name="connsiteX3136" fmla="*/ 5069986 w 11646040"/>
              <a:gd name="connsiteY3136" fmla="*/ 402459 h 459652"/>
              <a:gd name="connsiteX3137" fmla="*/ 5069986 w 11646040"/>
              <a:gd name="connsiteY3137" fmla="*/ 402532 h 459652"/>
              <a:gd name="connsiteX3138" fmla="*/ 5035062 w 11646040"/>
              <a:gd name="connsiteY3138" fmla="*/ 396794 h 459652"/>
              <a:gd name="connsiteX3139" fmla="*/ 4948773 w 11646040"/>
              <a:gd name="connsiteY3139" fmla="*/ 432828 h 459652"/>
              <a:gd name="connsiteX3140" fmla="*/ 4977308 w 11646040"/>
              <a:gd name="connsiteY3140" fmla="*/ 459652 h 459652"/>
              <a:gd name="connsiteX3141" fmla="*/ 4950723 w 11646040"/>
              <a:gd name="connsiteY3141" fmla="*/ 459652 h 459652"/>
              <a:gd name="connsiteX3142" fmla="*/ 4932514 w 11646040"/>
              <a:gd name="connsiteY3142" fmla="*/ 438804 h 459652"/>
              <a:gd name="connsiteX3143" fmla="*/ 4726245 w 11646040"/>
              <a:gd name="connsiteY3143" fmla="*/ 373149 h 459652"/>
              <a:gd name="connsiteX3144" fmla="*/ 4726245 w 11646040"/>
              <a:gd name="connsiteY3144" fmla="*/ 358840 h 459652"/>
              <a:gd name="connsiteX3145" fmla="*/ 4755571 w 11646040"/>
              <a:gd name="connsiteY3145" fmla="*/ 359315 h 459652"/>
              <a:gd name="connsiteX3146" fmla="*/ 4755571 w 11646040"/>
              <a:gd name="connsiteY3146" fmla="*/ 359388 h 459652"/>
              <a:gd name="connsiteX3147" fmla="*/ 4771187 w 11646040"/>
              <a:gd name="connsiteY3147" fmla="*/ 344350 h 459652"/>
              <a:gd name="connsiteX3148" fmla="*/ 4728801 w 11646040"/>
              <a:gd name="connsiteY3148" fmla="*/ 320478 h 459652"/>
              <a:gd name="connsiteX3149" fmla="*/ 4726245 w 11646040"/>
              <a:gd name="connsiteY3149" fmla="*/ 320514 h 459652"/>
              <a:gd name="connsiteX3150" fmla="*/ 4726245 w 11646040"/>
              <a:gd name="connsiteY3150" fmla="*/ 311827 h 459652"/>
              <a:gd name="connsiteX3151" fmla="*/ 4782108 w 11646040"/>
              <a:gd name="connsiteY3151" fmla="*/ 339641 h 459652"/>
              <a:gd name="connsiteX3152" fmla="*/ 4806789 w 11646040"/>
              <a:gd name="connsiteY3152" fmla="*/ 315915 h 459652"/>
              <a:gd name="connsiteX3153" fmla="*/ 4806092 w 11646040"/>
              <a:gd name="connsiteY3153" fmla="*/ 306900 h 459652"/>
              <a:gd name="connsiteX3154" fmla="*/ 4726245 w 11646040"/>
              <a:gd name="connsiteY3154" fmla="*/ 277553 h 459652"/>
              <a:gd name="connsiteX3155" fmla="*/ 4726245 w 11646040"/>
              <a:gd name="connsiteY3155" fmla="*/ 269778 h 459652"/>
              <a:gd name="connsiteX3156" fmla="*/ 4727592 w 11646040"/>
              <a:gd name="connsiteY3156" fmla="*/ 269742 h 459652"/>
              <a:gd name="connsiteX3157" fmla="*/ 4819013 w 11646040"/>
              <a:gd name="connsiteY3157" fmla="*/ 305914 h 459652"/>
              <a:gd name="connsiteX3158" fmla="*/ 4856380 w 11646040"/>
              <a:gd name="connsiteY3158" fmla="*/ 281130 h 459652"/>
              <a:gd name="connsiteX3159" fmla="*/ 4726245 w 11646040"/>
              <a:gd name="connsiteY3159" fmla="*/ 230576 h 459652"/>
              <a:gd name="connsiteX3160" fmla="*/ 4726245 w 11646040"/>
              <a:gd name="connsiteY3160" fmla="*/ 220648 h 459652"/>
              <a:gd name="connsiteX3161" fmla="*/ 4766166 w 11646040"/>
              <a:gd name="connsiteY3161" fmla="*/ 224225 h 459652"/>
              <a:gd name="connsiteX3162" fmla="*/ 4859215 w 11646040"/>
              <a:gd name="connsiteY3162" fmla="*/ 267734 h 459652"/>
              <a:gd name="connsiteX3163" fmla="*/ 4873204 w 11646040"/>
              <a:gd name="connsiteY3163" fmla="*/ 272771 h 459652"/>
              <a:gd name="connsiteX3164" fmla="*/ 4909688 w 11646040"/>
              <a:gd name="connsiteY3164" fmla="*/ 257295 h 459652"/>
              <a:gd name="connsiteX3165" fmla="*/ 4726245 w 11646040"/>
              <a:gd name="connsiteY3165" fmla="*/ 182724 h 459652"/>
              <a:gd name="connsiteX3166" fmla="*/ 4726245 w 11646040"/>
              <a:gd name="connsiteY3166" fmla="*/ 172868 h 459652"/>
              <a:gd name="connsiteX3167" fmla="*/ 4770166 w 11646040"/>
              <a:gd name="connsiteY3167" fmla="*/ 175935 h 459652"/>
              <a:gd name="connsiteX3168" fmla="*/ 4914570 w 11646040"/>
              <a:gd name="connsiteY3168" fmla="*/ 245615 h 459652"/>
              <a:gd name="connsiteX3169" fmla="*/ 4926701 w 11646040"/>
              <a:gd name="connsiteY3169" fmla="*/ 252440 h 459652"/>
              <a:gd name="connsiteX3170" fmla="*/ 4971365 w 11646040"/>
              <a:gd name="connsiteY3170" fmla="*/ 241892 h 459652"/>
              <a:gd name="connsiteX3171" fmla="*/ 4726245 w 11646040"/>
              <a:gd name="connsiteY3171" fmla="*/ 133667 h 459652"/>
              <a:gd name="connsiteX3172" fmla="*/ 4726245 w 11646040"/>
              <a:gd name="connsiteY3172" fmla="*/ 120198 h 459652"/>
              <a:gd name="connsiteX3173" fmla="*/ 4758127 w 11646040"/>
              <a:gd name="connsiteY3173" fmla="*/ 120198 h 459652"/>
              <a:gd name="connsiteX3174" fmla="*/ 4758081 w 11646040"/>
              <a:gd name="connsiteY3174" fmla="*/ 120307 h 459652"/>
              <a:gd name="connsiteX3175" fmla="*/ 4771791 w 11646040"/>
              <a:gd name="connsiteY3175" fmla="*/ 106838 h 459652"/>
              <a:gd name="connsiteX3176" fmla="*/ 4726523 w 11646040"/>
              <a:gd name="connsiteY3176" fmla="*/ 80777 h 459652"/>
              <a:gd name="connsiteX3177" fmla="*/ 4726245 w 11646040"/>
              <a:gd name="connsiteY3177" fmla="*/ 80777 h 459652"/>
              <a:gd name="connsiteX3178" fmla="*/ 4726245 w 11646040"/>
              <a:gd name="connsiteY3178" fmla="*/ 73148 h 459652"/>
              <a:gd name="connsiteX3179" fmla="*/ 4782156 w 11646040"/>
              <a:gd name="connsiteY3179" fmla="*/ 100962 h 459652"/>
              <a:gd name="connsiteX3180" fmla="*/ 4810507 w 11646040"/>
              <a:gd name="connsiteY3180" fmla="*/ 73842 h 459652"/>
              <a:gd name="connsiteX3181" fmla="*/ 4726245 w 11646040"/>
              <a:gd name="connsiteY3181" fmla="*/ 38180 h 459652"/>
              <a:gd name="connsiteX3182" fmla="*/ 4726245 w 11646040"/>
              <a:gd name="connsiteY3182" fmla="*/ 30588 h 459652"/>
              <a:gd name="connsiteX3183" fmla="*/ 4727266 w 11646040"/>
              <a:gd name="connsiteY3183" fmla="*/ 30552 h 459652"/>
              <a:gd name="connsiteX3184" fmla="*/ 4818779 w 11646040"/>
              <a:gd name="connsiteY3184" fmla="*/ 66943 h 459652"/>
              <a:gd name="connsiteX3185" fmla="*/ 4856288 w 11646040"/>
              <a:gd name="connsiteY3185" fmla="*/ 42451 h 459652"/>
              <a:gd name="connsiteX3186" fmla="*/ 4787082 w 11646040"/>
              <a:gd name="connsiteY3186" fmla="*/ 37 h 459652"/>
              <a:gd name="connsiteX3187" fmla="*/ 4814455 w 11646040"/>
              <a:gd name="connsiteY3187" fmla="*/ 37 h 459652"/>
              <a:gd name="connsiteX3188" fmla="*/ 4859447 w 11646040"/>
              <a:gd name="connsiteY3188" fmla="*/ 29018 h 459652"/>
              <a:gd name="connsiteX3189" fmla="*/ 4873438 w 11646040"/>
              <a:gd name="connsiteY3189" fmla="*/ 33800 h 459652"/>
              <a:gd name="connsiteX3190" fmla="*/ 4909364 w 11646040"/>
              <a:gd name="connsiteY3190" fmla="*/ 18652 h 459652"/>
              <a:gd name="connsiteX3191" fmla="*/ 4889981 w 11646040"/>
              <a:gd name="connsiteY3191" fmla="*/ 37 h 459652"/>
              <a:gd name="connsiteX3192" fmla="*/ 4907552 w 11646040"/>
              <a:gd name="connsiteY3192" fmla="*/ 37 h 459652"/>
              <a:gd name="connsiteX3193" fmla="*/ 4912756 w 11646040"/>
              <a:gd name="connsiteY3193" fmla="*/ 5037 h 459652"/>
              <a:gd name="connsiteX3194" fmla="*/ 4925723 w 11646040"/>
              <a:gd name="connsiteY3194" fmla="*/ 13250 h 459652"/>
              <a:gd name="connsiteX3195" fmla="*/ 4971548 w 11646040"/>
              <a:gd name="connsiteY3195" fmla="*/ 3066 h 459652"/>
              <a:gd name="connsiteX3196" fmla="*/ 4968947 w 11646040"/>
              <a:gd name="connsiteY3196" fmla="*/ 37 h 459652"/>
              <a:gd name="connsiteX3197" fmla="*/ 4994927 w 11646040"/>
              <a:gd name="connsiteY3197" fmla="*/ 37 h 459652"/>
              <a:gd name="connsiteX3198" fmla="*/ 5004038 w 11646040"/>
              <a:gd name="connsiteY3198" fmla="*/ 767 h 459652"/>
              <a:gd name="connsiteX3199" fmla="*/ 5059575 w 11646040"/>
              <a:gd name="connsiteY3199" fmla="*/ 840 h 459652"/>
              <a:gd name="connsiteX3200" fmla="*/ 5068547 w 11646040"/>
              <a:gd name="connsiteY3200" fmla="*/ 0 h 459652"/>
              <a:gd name="connsiteX3201" fmla="*/ 4458072 w 11646040"/>
              <a:gd name="connsiteY3201" fmla="*/ 0 h 459652"/>
              <a:gd name="connsiteX3202" fmla="*/ 4483867 w 11646040"/>
              <a:gd name="connsiteY3202" fmla="*/ 0 h 459652"/>
              <a:gd name="connsiteX3203" fmla="*/ 4482565 w 11646040"/>
              <a:gd name="connsiteY3203" fmla="*/ 1533 h 459652"/>
              <a:gd name="connsiteX3204" fmla="*/ 4486608 w 11646040"/>
              <a:gd name="connsiteY3204" fmla="*/ 4417 h 459652"/>
              <a:gd name="connsiteX3205" fmla="*/ 4515285 w 11646040"/>
              <a:gd name="connsiteY3205" fmla="*/ 11425 h 459652"/>
              <a:gd name="connsiteX3206" fmla="*/ 4540244 w 11646040"/>
              <a:gd name="connsiteY3206" fmla="*/ 5147 h 459652"/>
              <a:gd name="connsiteX3207" fmla="*/ 4545728 w 11646040"/>
              <a:gd name="connsiteY3207" fmla="*/ 37 h 459652"/>
              <a:gd name="connsiteX3208" fmla="*/ 4562645 w 11646040"/>
              <a:gd name="connsiteY3208" fmla="*/ 37 h 459652"/>
              <a:gd name="connsiteX3209" fmla="*/ 4543450 w 11646040"/>
              <a:gd name="connsiteY3209" fmla="*/ 18762 h 459652"/>
              <a:gd name="connsiteX3210" fmla="*/ 4585466 w 11646040"/>
              <a:gd name="connsiteY3210" fmla="*/ 36392 h 459652"/>
              <a:gd name="connsiteX3211" fmla="*/ 4638263 w 11646040"/>
              <a:gd name="connsiteY3211" fmla="*/ 37 h 459652"/>
              <a:gd name="connsiteX3212" fmla="*/ 4667451 w 11646040"/>
              <a:gd name="connsiteY3212" fmla="*/ 37 h 459652"/>
              <a:gd name="connsiteX3213" fmla="*/ 4597829 w 11646040"/>
              <a:gd name="connsiteY3213" fmla="*/ 43473 h 459652"/>
              <a:gd name="connsiteX3214" fmla="*/ 4634173 w 11646040"/>
              <a:gd name="connsiteY3214" fmla="*/ 67125 h 459652"/>
              <a:gd name="connsiteX3215" fmla="*/ 4726012 w 11646040"/>
              <a:gd name="connsiteY3215" fmla="*/ 30588 h 459652"/>
              <a:gd name="connsiteX3216" fmla="*/ 4726198 w 11646040"/>
              <a:gd name="connsiteY3216" fmla="*/ 30588 h 459652"/>
              <a:gd name="connsiteX3217" fmla="*/ 4726198 w 11646040"/>
              <a:gd name="connsiteY3217" fmla="*/ 38253 h 459652"/>
              <a:gd name="connsiteX3218" fmla="*/ 4647745 w 11646040"/>
              <a:gd name="connsiteY3218" fmla="*/ 66760 h 459652"/>
              <a:gd name="connsiteX3219" fmla="*/ 4647559 w 11646040"/>
              <a:gd name="connsiteY3219" fmla="*/ 66943 h 459652"/>
              <a:gd name="connsiteX3220" fmla="*/ 4644212 w 11646040"/>
              <a:gd name="connsiteY3220" fmla="*/ 74900 h 459652"/>
              <a:gd name="connsiteX3221" fmla="*/ 4670982 w 11646040"/>
              <a:gd name="connsiteY3221" fmla="*/ 101473 h 459652"/>
              <a:gd name="connsiteX3222" fmla="*/ 4726152 w 11646040"/>
              <a:gd name="connsiteY3222" fmla="*/ 73440 h 459652"/>
              <a:gd name="connsiteX3223" fmla="*/ 4726152 w 11646040"/>
              <a:gd name="connsiteY3223" fmla="*/ 80923 h 459652"/>
              <a:gd name="connsiteX3224" fmla="*/ 4726059 w 11646040"/>
              <a:gd name="connsiteY3224" fmla="*/ 80923 h 459652"/>
              <a:gd name="connsiteX3225" fmla="*/ 4681579 w 11646040"/>
              <a:gd name="connsiteY3225" fmla="*/ 106072 h 459652"/>
              <a:gd name="connsiteX3226" fmla="*/ 4695198 w 11646040"/>
              <a:gd name="connsiteY3226" fmla="*/ 120307 h 459652"/>
              <a:gd name="connsiteX3227" fmla="*/ 4726198 w 11646040"/>
              <a:gd name="connsiteY3227" fmla="*/ 120307 h 459652"/>
              <a:gd name="connsiteX3228" fmla="*/ 4726198 w 11646040"/>
              <a:gd name="connsiteY3228" fmla="*/ 133265 h 459652"/>
              <a:gd name="connsiteX3229" fmla="*/ 4712254 w 11646040"/>
              <a:gd name="connsiteY3229" fmla="*/ 133520 h 459652"/>
              <a:gd name="connsiteX3230" fmla="*/ 4712115 w 11646040"/>
              <a:gd name="connsiteY3230" fmla="*/ 133593 h 459652"/>
              <a:gd name="connsiteX3231" fmla="*/ 4484332 w 11646040"/>
              <a:gd name="connsiteY3231" fmla="*/ 242914 h 459652"/>
              <a:gd name="connsiteX3232" fmla="*/ 4514310 w 11646040"/>
              <a:gd name="connsiteY3232" fmla="*/ 250287 h 459652"/>
              <a:gd name="connsiteX3233" fmla="*/ 4540522 w 11646040"/>
              <a:gd name="connsiteY3233" fmla="*/ 244191 h 459652"/>
              <a:gd name="connsiteX3234" fmla="*/ 4726198 w 11646040"/>
              <a:gd name="connsiteY3234" fmla="*/ 173051 h 459652"/>
              <a:gd name="connsiteX3235" fmla="*/ 4726198 w 11646040"/>
              <a:gd name="connsiteY3235" fmla="*/ 182906 h 459652"/>
              <a:gd name="connsiteX3236" fmla="*/ 4704493 w 11646040"/>
              <a:gd name="connsiteY3236" fmla="*/ 183600 h 459652"/>
              <a:gd name="connsiteX3237" fmla="*/ 4543357 w 11646040"/>
              <a:gd name="connsiteY3237" fmla="*/ 257806 h 459652"/>
              <a:gd name="connsiteX3238" fmla="*/ 4571011 w 11646040"/>
              <a:gd name="connsiteY3238" fmla="*/ 269888 h 459652"/>
              <a:gd name="connsiteX3239" fmla="*/ 4595784 w 11646040"/>
              <a:gd name="connsiteY3239" fmla="*/ 266712 h 459652"/>
              <a:gd name="connsiteX3240" fmla="*/ 4726198 w 11646040"/>
              <a:gd name="connsiteY3240" fmla="*/ 220393 h 459652"/>
              <a:gd name="connsiteX3241" fmla="*/ 4726198 w 11646040"/>
              <a:gd name="connsiteY3241" fmla="*/ 230503 h 459652"/>
              <a:gd name="connsiteX3242" fmla="*/ 4710907 w 11646040"/>
              <a:gd name="connsiteY3242" fmla="*/ 231051 h 459652"/>
              <a:gd name="connsiteX3243" fmla="*/ 4596666 w 11646040"/>
              <a:gd name="connsiteY3243" fmla="*/ 281751 h 459652"/>
              <a:gd name="connsiteX3244" fmla="*/ 4633848 w 11646040"/>
              <a:gd name="connsiteY3244" fmla="*/ 306133 h 459652"/>
              <a:gd name="connsiteX3245" fmla="*/ 4724710 w 11646040"/>
              <a:gd name="connsiteY3245" fmla="*/ 269742 h 459652"/>
              <a:gd name="connsiteX3246" fmla="*/ 4726198 w 11646040"/>
              <a:gd name="connsiteY3246" fmla="*/ 269742 h 459652"/>
              <a:gd name="connsiteX3247" fmla="*/ 4726198 w 11646040"/>
              <a:gd name="connsiteY3247" fmla="*/ 277553 h 459652"/>
              <a:gd name="connsiteX3248" fmla="*/ 4646955 w 11646040"/>
              <a:gd name="connsiteY3248" fmla="*/ 306535 h 459652"/>
              <a:gd name="connsiteX3249" fmla="*/ 4644351 w 11646040"/>
              <a:gd name="connsiteY3249" fmla="*/ 314638 h 459652"/>
              <a:gd name="connsiteX3250" fmla="*/ 4670612 w 11646040"/>
              <a:gd name="connsiteY3250" fmla="*/ 340334 h 459652"/>
              <a:gd name="connsiteX3251" fmla="*/ 4726152 w 11646040"/>
              <a:gd name="connsiteY3251" fmla="*/ 312740 h 459652"/>
              <a:gd name="connsiteX3252" fmla="*/ 4726152 w 11646040"/>
              <a:gd name="connsiteY3252" fmla="*/ 320770 h 459652"/>
              <a:gd name="connsiteX3253" fmla="*/ 4681812 w 11646040"/>
              <a:gd name="connsiteY3253" fmla="*/ 343619 h 459652"/>
              <a:gd name="connsiteX3254" fmla="*/ 4697150 w 11646040"/>
              <a:gd name="connsiteY3254" fmla="*/ 359497 h 459652"/>
              <a:gd name="connsiteX3255" fmla="*/ 4726152 w 11646040"/>
              <a:gd name="connsiteY3255" fmla="*/ 359023 h 459652"/>
              <a:gd name="connsiteX3256" fmla="*/ 4726152 w 11646040"/>
              <a:gd name="connsiteY3256" fmla="*/ 373003 h 459652"/>
              <a:gd name="connsiteX3257" fmla="*/ 4532280 w 11646040"/>
              <a:gd name="connsiteY3257" fmla="*/ 432715 h 459652"/>
              <a:gd name="connsiteX3258" fmla="*/ 4503395 w 11646040"/>
              <a:gd name="connsiteY3258" fmla="*/ 459652 h 459652"/>
              <a:gd name="connsiteX3259" fmla="*/ 4477646 w 11646040"/>
              <a:gd name="connsiteY3259" fmla="*/ 459652 h 459652"/>
              <a:gd name="connsiteX3260" fmla="*/ 4503109 w 11646040"/>
              <a:gd name="connsiteY3260" fmla="*/ 430455 h 459652"/>
              <a:gd name="connsiteX3261" fmla="*/ 4462255 w 11646040"/>
              <a:gd name="connsiteY3261" fmla="*/ 403518 h 459652"/>
              <a:gd name="connsiteX3262" fmla="*/ 4459513 w 11646040"/>
              <a:gd name="connsiteY3262" fmla="*/ 402459 h 459652"/>
              <a:gd name="connsiteX3263" fmla="*/ 4459513 w 11646040"/>
              <a:gd name="connsiteY3263" fmla="*/ 402532 h 459652"/>
              <a:gd name="connsiteX3264" fmla="*/ 4424587 w 11646040"/>
              <a:gd name="connsiteY3264" fmla="*/ 396794 h 459652"/>
              <a:gd name="connsiteX3265" fmla="*/ 4338301 w 11646040"/>
              <a:gd name="connsiteY3265" fmla="*/ 432828 h 459652"/>
              <a:gd name="connsiteX3266" fmla="*/ 4366834 w 11646040"/>
              <a:gd name="connsiteY3266" fmla="*/ 459652 h 459652"/>
              <a:gd name="connsiteX3267" fmla="*/ 4340250 w 11646040"/>
              <a:gd name="connsiteY3267" fmla="*/ 459652 h 459652"/>
              <a:gd name="connsiteX3268" fmla="*/ 4322040 w 11646040"/>
              <a:gd name="connsiteY3268" fmla="*/ 438804 h 459652"/>
              <a:gd name="connsiteX3269" fmla="*/ 4115769 w 11646040"/>
              <a:gd name="connsiteY3269" fmla="*/ 373149 h 459652"/>
              <a:gd name="connsiteX3270" fmla="*/ 4115769 w 11646040"/>
              <a:gd name="connsiteY3270" fmla="*/ 358840 h 459652"/>
              <a:gd name="connsiteX3271" fmla="*/ 4145096 w 11646040"/>
              <a:gd name="connsiteY3271" fmla="*/ 359315 h 459652"/>
              <a:gd name="connsiteX3272" fmla="*/ 4145096 w 11646040"/>
              <a:gd name="connsiteY3272" fmla="*/ 359388 h 459652"/>
              <a:gd name="connsiteX3273" fmla="*/ 4160713 w 11646040"/>
              <a:gd name="connsiteY3273" fmla="*/ 344350 h 459652"/>
              <a:gd name="connsiteX3274" fmla="*/ 4118324 w 11646040"/>
              <a:gd name="connsiteY3274" fmla="*/ 320478 h 459652"/>
              <a:gd name="connsiteX3275" fmla="*/ 4115769 w 11646040"/>
              <a:gd name="connsiteY3275" fmla="*/ 320514 h 459652"/>
              <a:gd name="connsiteX3276" fmla="*/ 4115769 w 11646040"/>
              <a:gd name="connsiteY3276" fmla="*/ 311827 h 459652"/>
              <a:gd name="connsiteX3277" fmla="*/ 4171635 w 11646040"/>
              <a:gd name="connsiteY3277" fmla="*/ 339641 h 459652"/>
              <a:gd name="connsiteX3278" fmla="*/ 4196314 w 11646040"/>
              <a:gd name="connsiteY3278" fmla="*/ 315915 h 459652"/>
              <a:gd name="connsiteX3279" fmla="*/ 4195617 w 11646040"/>
              <a:gd name="connsiteY3279" fmla="*/ 306900 h 459652"/>
              <a:gd name="connsiteX3280" fmla="*/ 4115769 w 11646040"/>
              <a:gd name="connsiteY3280" fmla="*/ 277553 h 459652"/>
              <a:gd name="connsiteX3281" fmla="*/ 4115769 w 11646040"/>
              <a:gd name="connsiteY3281" fmla="*/ 269778 h 459652"/>
              <a:gd name="connsiteX3282" fmla="*/ 4117117 w 11646040"/>
              <a:gd name="connsiteY3282" fmla="*/ 269742 h 459652"/>
              <a:gd name="connsiteX3283" fmla="*/ 4208537 w 11646040"/>
              <a:gd name="connsiteY3283" fmla="*/ 305914 h 459652"/>
              <a:gd name="connsiteX3284" fmla="*/ 4245904 w 11646040"/>
              <a:gd name="connsiteY3284" fmla="*/ 281130 h 459652"/>
              <a:gd name="connsiteX3285" fmla="*/ 4115769 w 11646040"/>
              <a:gd name="connsiteY3285" fmla="*/ 230576 h 459652"/>
              <a:gd name="connsiteX3286" fmla="*/ 4115769 w 11646040"/>
              <a:gd name="connsiteY3286" fmla="*/ 220648 h 459652"/>
              <a:gd name="connsiteX3287" fmla="*/ 4155692 w 11646040"/>
              <a:gd name="connsiteY3287" fmla="*/ 224225 h 459652"/>
              <a:gd name="connsiteX3288" fmla="*/ 4248739 w 11646040"/>
              <a:gd name="connsiteY3288" fmla="*/ 267734 h 459652"/>
              <a:gd name="connsiteX3289" fmla="*/ 4262730 w 11646040"/>
              <a:gd name="connsiteY3289" fmla="*/ 272771 h 459652"/>
              <a:gd name="connsiteX3290" fmla="*/ 4299214 w 11646040"/>
              <a:gd name="connsiteY3290" fmla="*/ 257295 h 459652"/>
              <a:gd name="connsiteX3291" fmla="*/ 4115769 w 11646040"/>
              <a:gd name="connsiteY3291" fmla="*/ 182724 h 459652"/>
              <a:gd name="connsiteX3292" fmla="*/ 4115769 w 11646040"/>
              <a:gd name="connsiteY3292" fmla="*/ 172868 h 459652"/>
              <a:gd name="connsiteX3293" fmla="*/ 4159691 w 11646040"/>
              <a:gd name="connsiteY3293" fmla="*/ 175935 h 459652"/>
              <a:gd name="connsiteX3294" fmla="*/ 4304094 w 11646040"/>
              <a:gd name="connsiteY3294" fmla="*/ 245615 h 459652"/>
              <a:gd name="connsiteX3295" fmla="*/ 4316224 w 11646040"/>
              <a:gd name="connsiteY3295" fmla="*/ 252440 h 459652"/>
              <a:gd name="connsiteX3296" fmla="*/ 4360889 w 11646040"/>
              <a:gd name="connsiteY3296" fmla="*/ 241892 h 459652"/>
              <a:gd name="connsiteX3297" fmla="*/ 4115769 w 11646040"/>
              <a:gd name="connsiteY3297" fmla="*/ 133667 h 459652"/>
              <a:gd name="connsiteX3298" fmla="*/ 4115769 w 11646040"/>
              <a:gd name="connsiteY3298" fmla="*/ 120198 h 459652"/>
              <a:gd name="connsiteX3299" fmla="*/ 4147652 w 11646040"/>
              <a:gd name="connsiteY3299" fmla="*/ 120198 h 459652"/>
              <a:gd name="connsiteX3300" fmla="*/ 4147605 w 11646040"/>
              <a:gd name="connsiteY3300" fmla="*/ 120307 h 459652"/>
              <a:gd name="connsiteX3301" fmla="*/ 4161316 w 11646040"/>
              <a:gd name="connsiteY3301" fmla="*/ 106838 h 459652"/>
              <a:gd name="connsiteX3302" fmla="*/ 4116047 w 11646040"/>
              <a:gd name="connsiteY3302" fmla="*/ 80777 h 459652"/>
              <a:gd name="connsiteX3303" fmla="*/ 4115769 w 11646040"/>
              <a:gd name="connsiteY3303" fmla="*/ 80777 h 459652"/>
              <a:gd name="connsiteX3304" fmla="*/ 4115769 w 11646040"/>
              <a:gd name="connsiteY3304" fmla="*/ 73148 h 459652"/>
              <a:gd name="connsiteX3305" fmla="*/ 4171681 w 11646040"/>
              <a:gd name="connsiteY3305" fmla="*/ 100962 h 459652"/>
              <a:gd name="connsiteX3306" fmla="*/ 4200032 w 11646040"/>
              <a:gd name="connsiteY3306" fmla="*/ 73842 h 459652"/>
              <a:gd name="connsiteX3307" fmla="*/ 4115769 w 11646040"/>
              <a:gd name="connsiteY3307" fmla="*/ 38180 h 459652"/>
              <a:gd name="connsiteX3308" fmla="*/ 4115769 w 11646040"/>
              <a:gd name="connsiteY3308" fmla="*/ 30588 h 459652"/>
              <a:gd name="connsiteX3309" fmla="*/ 4116792 w 11646040"/>
              <a:gd name="connsiteY3309" fmla="*/ 30552 h 459652"/>
              <a:gd name="connsiteX3310" fmla="*/ 4208305 w 11646040"/>
              <a:gd name="connsiteY3310" fmla="*/ 66943 h 459652"/>
              <a:gd name="connsiteX3311" fmla="*/ 4245811 w 11646040"/>
              <a:gd name="connsiteY3311" fmla="*/ 42451 h 459652"/>
              <a:gd name="connsiteX3312" fmla="*/ 4176608 w 11646040"/>
              <a:gd name="connsiteY3312" fmla="*/ 37 h 459652"/>
              <a:gd name="connsiteX3313" fmla="*/ 4203983 w 11646040"/>
              <a:gd name="connsiteY3313" fmla="*/ 37 h 459652"/>
              <a:gd name="connsiteX3314" fmla="*/ 4248972 w 11646040"/>
              <a:gd name="connsiteY3314" fmla="*/ 29018 h 459652"/>
              <a:gd name="connsiteX3315" fmla="*/ 4262962 w 11646040"/>
              <a:gd name="connsiteY3315" fmla="*/ 33800 h 459652"/>
              <a:gd name="connsiteX3316" fmla="*/ 4298889 w 11646040"/>
              <a:gd name="connsiteY3316" fmla="*/ 18652 h 459652"/>
              <a:gd name="connsiteX3317" fmla="*/ 4279507 w 11646040"/>
              <a:gd name="connsiteY3317" fmla="*/ 37 h 459652"/>
              <a:gd name="connsiteX3318" fmla="*/ 4297077 w 11646040"/>
              <a:gd name="connsiteY3318" fmla="*/ 37 h 459652"/>
              <a:gd name="connsiteX3319" fmla="*/ 4302282 w 11646040"/>
              <a:gd name="connsiteY3319" fmla="*/ 5037 h 459652"/>
              <a:gd name="connsiteX3320" fmla="*/ 4315248 w 11646040"/>
              <a:gd name="connsiteY3320" fmla="*/ 13250 h 459652"/>
              <a:gd name="connsiteX3321" fmla="*/ 4361074 w 11646040"/>
              <a:gd name="connsiteY3321" fmla="*/ 3066 h 459652"/>
              <a:gd name="connsiteX3322" fmla="*/ 4358472 w 11646040"/>
              <a:gd name="connsiteY3322" fmla="*/ 37 h 459652"/>
              <a:gd name="connsiteX3323" fmla="*/ 4384453 w 11646040"/>
              <a:gd name="connsiteY3323" fmla="*/ 37 h 459652"/>
              <a:gd name="connsiteX3324" fmla="*/ 4393562 w 11646040"/>
              <a:gd name="connsiteY3324" fmla="*/ 767 h 459652"/>
              <a:gd name="connsiteX3325" fmla="*/ 4449103 w 11646040"/>
              <a:gd name="connsiteY3325" fmla="*/ 840 h 459652"/>
              <a:gd name="connsiteX3326" fmla="*/ 4458072 w 11646040"/>
              <a:gd name="connsiteY3326" fmla="*/ 0 h 459652"/>
              <a:gd name="connsiteX3327" fmla="*/ 3847597 w 11646040"/>
              <a:gd name="connsiteY3327" fmla="*/ 0 h 459652"/>
              <a:gd name="connsiteX3328" fmla="*/ 3873392 w 11646040"/>
              <a:gd name="connsiteY3328" fmla="*/ 0 h 459652"/>
              <a:gd name="connsiteX3329" fmla="*/ 3872090 w 11646040"/>
              <a:gd name="connsiteY3329" fmla="*/ 1533 h 459652"/>
              <a:gd name="connsiteX3330" fmla="*/ 3876135 w 11646040"/>
              <a:gd name="connsiteY3330" fmla="*/ 4417 h 459652"/>
              <a:gd name="connsiteX3331" fmla="*/ 3904811 w 11646040"/>
              <a:gd name="connsiteY3331" fmla="*/ 11425 h 459652"/>
              <a:gd name="connsiteX3332" fmla="*/ 3929768 w 11646040"/>
              <a:gd name="connsiteY3332" fmla="*/ 5147 h 459652"/>
              <a:gd name="connsiteX3333" fmla="*/ 3935251 w 11646040"/>
              <a:gd name="connsiteY3333" fmla="*/ 37 h 459652"/>
              <a:gd name="connsiteX3334" fmla="*/ 3952171 w 11646040"/>
              <a:gd name="connsiteY3334" fmla="*/ 37 h 459652"/>
              <a:gd name="connsiteX3335" fmla="*/ 3932976 w 11646040"/>
              <a:gd name="connsiteY3335" fmla="*/ 18762 h 459652"/>
              <a:gd name="connsiteX3336" fmla="*/ 3974992 w 11646040"/>
              <a:gd name="connsiteY3336" fmla="*/ 36392 h 459652"/>
              <a:gd name="connsiteX3337" fmla="*/ 4027789 w 11646040"/>
              <a:gd name="connsiteY3337" fmla="*/ 37 h 459652"/>
              <a:gd name="connsiteX3338" fmla="*/ 4056976 w 11646040"/>
              <a:gd name="connsiteY3338" fmla="*/ 37 h 459652"/>
              <a:gd name="connsiteX3339" fmla="*/ 3987353 w 11646040"/>
              <a:gd name="connsiteY3339" fmla="*/ 43473 h 459652"/>
              <a:gd name="connsiteX3340" fmla="*/ 4023698 w 11646040"/>
              <a:gd name="connsiteY3340" fmla="*/ 67125 h 459652"/>
              <a:gd name="connsiteX3341" fmla="*/ 4115537 w 11646040"/>
              <a:gd name="connsiteY3341" fmla="*/ 30588 h 459652"/>
              <a:gd name="connsiteX3342" fmla="*/ 4115723 w 11646040"/>
              <a:gd name="connsiteY3342" fmla="*/ 30588 h 459652"/>
              <a:gd name="connsiteX3343" fmla="*/ 4115723 w 11646040"/>
              <a:gd name="connsiteY3343" fmla="*/ 38253 h 459652"/>
              <a:gd name="connsiteX3344" fmla="*/ 4037270 w 11646040"/>
              <a:gd name="connsiteY3344" fmla="*/ 66760 h 459652"/>
              <a:gd name="connsiteX3345" fmla="*/ 4037083 w 11646040"/>
              <a:gd name="connsiteY3345" fmla="*/ 66943 h 459652"/>
              <a:gd name="connsiteX3346" fmla="*/ 4033738 w 11646040"/>
              <a:gd name="connsiteY3346" fmla="*/ 74900 h 459652"/>
              <a:gd name="connsiteX3347" fmla="*/ 4060508 w 11646040"/>
              <a:gd name="connsiteY3347" fmla="*/ 101473 h 459652"/>
              <a:gd name="connsiteX3348" fmla="*/ 4115676 w 11646040"/>
              <a:gd name="connsiteY3348" fmla="*/ 73440 h 459652"/>
              <a:gd name="connsiteX3349" fmla="*/ 4115676 w 11646040"/>
              <a:gd name="connsiteY3349" fmla="*/ 80923 h 459652"/>
              <a:gd name="connsiteX3350" fmla="*/ 4115583 w 11646040"/>
              <a:gd name="connsiteY3350" fmla="*/ 80923 h 459652"/>
              <a:gd name="connsiteX3351" fmla="*/ 4071104 w 11646040"/>
              <a:gd name="connsiteY3351" fmla="*/ 106072 h 459652"/>
              <a:gd name="connsiteX3352" fmla="*/ 4084723 w 11646040"/>
              <a:gd name="connsiteY3352" fmla="*/ 120307 h 459652"/>
              <a:gd name="connsiteX3353" fmla="*/ 4115723 w 11646040"/>
              <a:gd name="connsiteY3353" fmla="*/ 120307 h 459652"/>
              <a:gd name="connsiteX3354" fmla="*/ 4115723 w 11646040"/>
              <a:gd name="connsiteY3354" fmla="*/ 133265 h 459652"/>
              <a:gd name="connsiteX3355" fmla="*/ 4101779 w 11646040"/>
              <a:gd name="connsiteY3355" fmla="*/ 133520 h 459652"/>
              <a:gd name="connsiteX3356" fmla="*/ 4101640 w 11646040"/>
              <a:gd name="connsiteY3356" fmla="*/ 133593 h 459652"/>
              <a:gd name="connsiteX3357" fmla="*/ 3873858 w 11646040"/>
              <a:gd name="connsiteY3357" fmla="*/ 242914 h 459652"/>
              <a:gd name="connsiteX3358" fmla="*/ 3903836 w 11646040"/>
              <a:gd name="connsiteY3358" fmla="*/ 250287 h 459652"/>
              <a:gd name="connsiteX3359" fmla="*/ 3930047 w 11646040"/>
              <a:gd name="connsiteY3359" fmla="*/ 244191 h 459652"/>
              <a:gd name="connsiteX3360" fmla="*/ 4115723 w 11646040"/>
              <a:gd name="connsiteY3360" fmla="*/ 173051 h 459652"/>
              <a:gd name="connsiteX3361" fmla="*/ 4115723 w 11646040"/>
              <a:gd name="connsiteY3361" fmla="*/ 182906 h 459652"/>
              <a:gd name="connsiteX3362" fmla="*/ 4094018 w 11646040"/>
              <a:gd name="connsiteY3362" fmla="*/ 183600 h 459652"/>
              <a:gd name="connsiteX3363" fmla="*/ 3932883 w 11646040"/>
              <a:gd name="connsiteY3363" fmla="*/ 257806 h 459652"/>
              <a:gd name="connsiteX3364" fmla="*/ 3960536 w 11646040"/>
              <a:gd name="connsiteY3364" fmla="*/ 269888 h 459652"/>
              <a:gd name="connsiteX3365" fmla="*/ 3985308 w 11646040"/>
              <a:gd name="connsiteY3365" fmla="*/ 266712 h 459652"/>
              <a:gd name="connsiteX3366" fmla="*/ 4115723 w 11646040"/>
              <a:gd name="connsiteY3366" fmla="*/ 220393 h 459652"/>
              <a:gd name="connsiteX3367" fmla="*/ 4115723 w 11646040"/>
              <a:gd name="connsiteY3367" fmla="*/ 230503 h 459652"/>
              <a:gd name="connsiteX3368" fmla="*/ 4100432 w 11646040"/>
              <a:gd name="connsiteY3368" fmla="*/ 231051 h 459652"/>
              <a:gd name="connsiteX3369" fmla="*/ 3986192 w 11646040"/>
              <a:gd name="connsiteY3369" fmla="*/ 281751 h 459652"/>
              <a:gd name="connsiteX3370" fmla="*/ 4023374 w 11646040"/>
              <a:gd name="connsiteY3370" fmla="*/ 306133 h 459652"/>
              <a:gd name="connsiteX3371" fmla="*/ 4114235 w 11646040"/>
              <a:gd name="connsiteY3371" fmla="*/ 269742 h 459652"/>
              <a:gd name="connsiteX3372" fmla="*/ 4115723 w 11646040"/>
              <a:gd name="connsiteY3372" fmla="*/ 269742 h 459652"/>
              <a:gd name="connsiteX3373" fmla="*/ 4115723 w 11646040"/>
              <a:gd name="connsiteY3373" fmla="*/ 277553 h 459652"/>
              <a:gd name="connsiteX3374" fmla="*/ 4036479 w 11646040"/>
              <a:gd name="connsiteY3374" fmla="*/ 306535 h 459652"/>
              <a:gd name="connsiteX3375" fmla="*/ 4033877 w 11646040"/>
              <a:gd name="connsiteY3375" fmla="*/ 314638 h 459652"/>
              <a:gd name="connsiteX3376" fmla="*/ 4060136 w 11646040"/>
              <a:gd name="connsiteY3376" fmla="*/ 340334 h 459652"/>
              <a:gd name="connsiteX3377" fmla="*/ 4115676 w 11646040"/>
              <a:gd name="connsiteY3377" fmla="*/ 312740 h 459652"/>
              <a:gd name="connsiteX3378" fmla="*/ 4115676 w 11646040"/>
              <a:gd name="connsiteY3378" fmla="*/ 320770 h 459652"/>
              <a:gd name="connsiteX3379" fmla="*/ 4071338 w 11646040"/>
              <a:gd name="connsiteY3379" fmla="*/ 343619 h 459652"/>
              <a:gd name="connsiteX3380" fmla="*/ 4086676 w 11646040"/>
              <a:gd name="connsiteY3380" fmla="*/ 359497 h 459652"/>
              <a:gd name="connsiteX3381" fmla="*/ 4115676 w 11646040"/>
              <a:gd name="connsiteY3381" fmla="*/ 359023 h 459652"/>
              <a:gd name="connsiteX3382" fmla="*/ 4115676 w 11646040"/>
              <a:gd name="connsiteY3382" fmla="*/ 373003 h 459652"/>
              <a:gd name="connsiteX3383" fmla="*/ 3921804 w 11646040"/>
              <a:gd name="connsiteY3383" fmla="*/ 432715 h 459652"/>
              <a:gd name="connsiteX3384" fmla="*/ 3892919 w 11646040"/>
              <a:gd name="connsiteY3384" fmla="*/ 459652 h 459652"/>
              <a:gd name="connsiteX3385" fmla="*/ 3867172 w 11646040"/>
              <a:gd name="connsiteY3385" fmla="*/ 459652 h 459652"/>
              <a:gd name="connsiteX3386" fmla="*/ 3892633 w 11646040"/>
              <a:gd name="connsiteY3386" fmla="*/ 430455 h 459652"/>
              <a:gd name="connsiteX3387" fmla="*/ 3851780 w 11646040"/>
              <a:gd name="connsiteY3387" fmla="*/ 403518 h 459652"/>
              <a:gd name="connsiteX3388" fmla="*/ 3849039 w 11646040"/>
              <a:gd name="connsiteY3388" fmla="*/ 402459 h 459652"/>
              <a:gd name="connsiteX3389" fmla="*/ 3849039 w 11646040"/>
              <a:gd name="connsiteY3389" fmla="*/ 402532 h 459652"/>
              <a:gd name="connsiteX3390" fmla="*/ 3814111 w 11646040"/>
              <a:gd name="connsiteY3390" fmla="*/ 396794 h 459652"/>
              <a:gd name="connsiteX3391" fmla="*/ 3727825 w 11646040"/>
              <a:gd name="connsiteY3391" fmla="*/ 432828 h 459652"/>
              <a:gd name="connsiteX3392" fmla="*/ 3756358 w 11646040"/>
              <a:gd name="connsiteY3392" fmla="*/ 459652 h 459652"/>
              <a:gd name="connsiteX3393" fmla="*/ 3729774 w 11646040"/>
              <a:gd name="connsiteY3393" fmla="*/ 459652 h 459652"/>
              <a:gd name="connsiteX3394" fmla="*/ 3711565 w 11646040"/>
              <a:gd name="connsiteY3394" fmla="*/ 438804 h 459652"/>
              <a:gd name="connsiteX3395" fmla="*/ 3505294 w 11646040"/>
              <a:gd name="connsiteY3395" fmla="*/ 373149 h 459652"/>
              <a:gd name="connsiteX3396" fmla="*/ 3505294 w 11646040"/>
              <a:gd name="connsiteY3396" fmla="*/ 358840 h 459652"/>
              <a:gd name="connsiteX3397" fmla="*/ 3534620 w 11646040"/>
              <a:gd name="connsiteY3397" fmla="*/ 359315 h 459652"/>
              <a:gd name="connsiteX3398" fmla="*/ 3534620 w 11646040"/>
              <a:gd name="connsiteY3398" fmla="*/ 359388 h 459652"/>
              <a:gd name="connsiteX3399" fmla="*/ 3550236 w 11646040"/>
              <a:gd name="connsiteY3399" fmla="*/ 344350 h 459652"/>
              <a:gd name="connsiteX3400" fmla="*/ 3507850 w 11646040"/>
              <a:gd name="connsiteY3400" fmla="*/ 320478 h 459652"/>
              <a:gd name="connsiteX3401" fmla="*/ 3505294 w 11646040"/>
              <a:gd name="connsiteY3401" fmla="*/ 320514 h 459652"/>
              <a:gd name="connsiteX3402" fmla="*/ 3505294 w 11646040"/>
              <a:gd name="connsiteY3402" fmla="*/ 311827 h 459652"/>
              <a:gd name="connsiteX3403" fmla="*/ 3561159 w 11646040"/>
              <a:gd name="connsiteY3403" fmla="*/ 339641 h 459652"/>
              <a:gd name="connsiteX3404" fmla="*/ 3585839 w 11646040"/>
              <a:gd name="connsiteY3404" fmla="*/ 315915 h 459652"/>
              <a:gd name="connsiteX3405" fmla="*/ 3585142 w 11646040"/>
              <a:gd name="connsiteY3405" fmla="*/ 306900 h 459652"/>
              <a:gd name="connsiteX3406" fmla="*/ 3505294 w 11646040"/>
              <a:gd name="connsiteY3406" fmla="*/ 277553 h 459652"/>
              <a:gd name="connsiteX3407" fmla="*/ 3505294 w 11646040"/>
              <a:gd name="connsiteY3407" fmla="*/ 269778 h 459652"/>
              <a:gd name="connsiteX3408" fmla="*/ 3506642 w 11646040"/>
              <a:gd name="connsiteY3408" fmla="*/ 269742 h 459652"/>
              <a:gd name="connsiteX3409" fmla="*/ 3598062 w 11646040"/>
              <a:gd name="connsiteY3409" fmla="*/ 305914 h 459652"/>
              <a:gd name="connsiteX3410" fmla="*/ 3635430 w 11646040"/>
              <a:gd name="connsiteY3410" fmla="*/ 281130 h 459652"/>
              <a:gd name="connsiteX3411" fmla="*/ 3505294 w 11646040"/>
              <a:gd name="connsiteY3411" fmla="*/ 230576 h 459652"/>
              <a:gd name="connsiteX3412" fmla="*/ 3505294 w 11646040"/>
              <a:gd name="connsiteY3412" fmla="*/ 220648 h 459652"/>
              <a:gd name="connsiteX3413" fmla="*/ 3545217 w 11646040"/>
              <a:gd name="connsiteY3413" fmla="*/ 224225 h 459652"/>
              <a:gd name="connsiteX3414" fmla="*/ 3638263 w 11646040"/>
              <a:gd name="connsiteY3414" fmla="*/ 267734 h 459652"/>
              <a:gd name="connsiteX3415" fmla="*/ 3652254 w 11646040"/>
              <a:gd name="connsiteY3415" fmla="*/ 272771 h 459652"/>
              <a:gd name="connsiteX3416" fmla="*/ 3688738 w 11646040"/>
              <a:gd name="connsiteY3416" fmla="*/ 257295 h 459652"/>
              <a:gd name="connsiteX3417" fmla="*/ 3505294 w 11646040"/>
              <a:gd name="connsiteY3417" fmla="*/ 182724 h 459652"/>
              <a:gd name="connsiteX3418" fmla="*/ 3505294 w 11646040"/>
              <a:gd name="connsiteY3418" fmla="*/ 172868 h 459652"/>
              <a:gd name="connsiteX3419" fmla="*/ 3549214 w 11646040"/>
              <a:gd name="connsiteY3419" fmla="*/ 175935 h 459652"/>
              <a:gd name="connsiteX3420" fmla="*/ 3693619 w 11646040"/>
              <a:gd name="connsiteY3420" fmla="*/ 245615 h 459652"/>
              <a:gd name="connsiteX3421" fmla="*/ 3705749 w 11646040"/>
              <a:gd name="connsiteY3421" fmla="*/ 252440 h 459652"/>
              <a:gd name="connsiteX3422" fmla="*/ 3750413 w 11646040"/>
              <a:gd name="connsiteY3422" fmla="*/ 241892 h 459652"/>
              <a:gd name="connsiteX3423" fmla="*/ 3505294 w 11646040"/>
              <a:gd name="connsiteY3423" fmla="*/ 133667 h 459652"/>
              <a:gd name="connsiteX3424" fmla="*/ 3505294 w 11646040"/>
              <a:gd name="connsiteY3424" fmla="*/ 120198 h 459652"/>
              <a:gd name="connsiteX3425" fmla="*/ 3537178 w 11646040"/>
              <a:gd name="connsiteY3425" fmla="*/ 120198 h 459652"/>
              <a:gd name="connsiteX3426" fmla="*/ 3537131 w 11646040"/>
              <a:gd name="connsiteY3426" fmla="*/ 120307 h 459652"/>
              <a:gd name="connsiteX3427" fmla="*/ 3550842 w 11646040"/>
              <a:gd name="connsiteY3427" fmla="*/ 106838 h 459652"/>
              <a:gd name="connsiteX3428" fmla="*/ 3505573 w 11646040"/>
              <a:gd name="connsiteY3428" fmla="*/ 80777 h 459652"/>
              <a:gd name="connsiteX3429" fmla="*/ 3505294 w 11646040"/>
              <a:gd name="connsiteY3429" fmla="*/ 80777 h 459652"/>
              <a:gd name="connsiteX3430" fmla="*/ 3505294 w 11646040"/>
              <a:gd name="connsiteY3430" fmla="*/ 73148 h 459652"/>
              <a:gd name="connsiteX3431" fmla="*/ 3561205 w 11646040"/>
              <a:gd name="connsiteY3431" fmla="*/ 100962 h 459652"/>
              <a:gd name="connsiteX3432" fmla="*/ 3589556 w 11646040"/>
              <a:gd name="connsiteY3432" fmla="*/ 73842 h 459652"/>
              <a:gd name="connsiteX3433" fmla="*/ 3505294 w 11646040"/>
              <a:gd name="connsiteY3433" fmla="*/ 38180 h 459652"/>
              <a:gd name="connsiteX3434" fmla="*/ 3505294 w 11646040"/>
              <a:gd name="connsiteY3434" fmla="*/ 30588 h 459652"/>
              <a:gd name="connsiteX3435" fmla="*/ 3506316 w 11646040"/>
              <a:gd name="connsiteY3435" fmla="*/ 30552 h 459652"/>
              <a:gd name="connsiteX3436" fmla="*/ 3597829 w 11646040"/>
              <a:gd name="connsiteY3436" fmla="*/ 66943 h 459652"/>
              <a:gd name="connsiteX3437" fmla="*/ 3635337 w 11646040"/>
              <a:gd name="connsiteY3437" fmla="*/ 42451 h 459652"/>
              <a:gd name="connsiteX3438" fmla="*/ 3566133 w 11646040"/>
              <a:gd name="connsiteY3438" fmla="*/ 37 h 459652"/>
              <a:gd name="connsiteX3439" fmla="*/ 3593507 w 11646040"/>
              <a:gd name="connsiteY3439" fmla="*/ 37 h 459652"/>
              <a:gd name="connsiteX3440" fmla="*/ 3638497 w 11646040"/>
              <a:gd name="connsiteY3440" fmla="*/ 29018 h 459652"/>
              <a:gd name="connsiteX3441" fmla="*/ 3652487 w 11646040"/>
              <a:gd name="connsiteY3441" fmla="*/ 33800 h 459652"/>
              <a:gd name="connsiteX3442" fmla="*/ 3688413 w 11646040"/>
              <a:gd name="connsiteY3442" fmla="*/ 18652 h 459652"/>
              <a:gd name="connsiteX3443" fmla="*/ 3669031 w 11646040"/>
              <a:gd name="connsiteY3443" fmla="*/ 37 h 459652"/>
              <a:gd name="connsiteX3444" fmla="*/ 3686600 w 11646040"/>
              <a:gd name="connsiteY3444" fmla="*/ 37 h 459652"/>
              <a:gd name="connsiteX3445" fmla="*/ 3691806 w 11646040"/>
              <a:gd name="connsiteY3445" fmla="*/ 5037 h 459652"/>
              <a:gd name="connsiteX3446" fmla="*/ 3704773 w 11646040"/>
              <a:gd name="connsiteY3446" fmla="*/ 13250 h 459652"/>
              <a:gd name="connsiteX3447" fmla="*/ 3750600 w 11646040"/>
              <a:gd name="connsiteY3447" fmla="*/ 3066 h 459652"/>
              <a:gd name="connsiteX3448" fmla="*/ 3747998 w 11646040"/>
              <a:gd name="connsiteY3448" fmla="*/ 37 h 459652"/>
              <a:gd name="connsiteX3449" fmla="*/ 3773977 w 11646040"/>
              <a:gd name="connsiteY3449" fmla="*/ 37 h 459652"/>
              <a:gd name="connsiteX3450" fmla="*/ 3783086 w 11646040"/>
              <a:gd name="connsiteY3450" fmla="*/ 767 h 459652"/>
              <a:gd name="connsiteX3451" fmla="*/ 3838627 w 11646040"/>
              <a:gd name="connsiteY3451" fmla="*/ 840 h 459652"/>
              <a:gd name="connsiteX3452" fmla="*/ 3847597 w 11646040"/>
              <a:gd name="connsiteY3452" fmla="*/ 0 h 459652"/>
              <a:gd name="connsiteX3453" fmla="*/ 3237123 w 11646040"/>
              <a:gd name="connsiteY3453" fmla="*/ 0 h 459652"/>
              <a:gd name="connsiteX3454" fmla="*/ 3262917 w 11646040"/>
              <a:gd name="connsiteY3454" fmla="*/ 0 h 459652"/>
              <a:gd name="connsiteX3455" fmla="*/ 3261616 w 11646040"/>
              <a:gd name="connsiteY3455" fmla="*/ 1533 h 459652"/>
              <a:gd name="connsiteX3456" fmla="*/ 3265659 w 11646040"/>
              <a:gd name="connsiteY3456" fmla="*/ 4417 h 459652"/>
              <a:gd name="connsiteX3457" fmla="*/ 3294335 w 11646040"/>
              <a:gd name="connsiteY3457" fmla="*/ 11425 h 459652"/>
              <a:gd name="connsiteX3458" fmla="*/ 3319293 w 11646040"/>
              <a:gd name="connsiteY3458" fmla="*/ 5147 h 459652"/>
              <a:gd name="connsiteX3459" fmla="*/ 3324778 w 11646040"/>
              <a:gd name="connsiteY3459" fmla="*/ 37 h 459652"/>
              <a:gd name="connsiteX3460" fmla="*/ 3341695 w 11646040"/>
              <a:gd name="connsiteY3460" fmla="*/ 37 h 459652"/>
              <a:gd name="connsiteX3461" fmla="*/ 3322500 w 11646040"/>
              <a:gd name="connsiteY3461" fmla="*/ 18762 h 459652"/>
              <a:gd name="connsiteX3462" fmla="*/ 3364516 w 11646040"/>
              <a:gd name="connsiteY3462" fmla="*/ 36392 h 459652"/>
              <a:gd name="connsiteX3463" fmla="*/ 3417313 w 11646040"/>
              <a:gd name="connsiteY3463" fmla="*/ 37 h 459652"/>
              <a:gd name="connsiteX3464" fmla="*/ 3446500 w 11646040"/>
              <a:gd name="connsiteY3464" fmla="*/ 37 h 459652"/>
              <a:gd name="connsiteX3465" fmla="*/ 3376879 w 11646040"/>
              <a:gd name="connsiteY3465" fmla="*/ 43473 h 459652"/>
              <a:gd name="connsiteX3466" fmla="*/ 3413224 w 11646040"/>
              <a:gd name="connsiteY3466" fmla="*/ 67125 h 459652"/>
              <a:gd name="connsiteX3467" fmla="*/ 3505062 w 11646040"/>
              <a:gd name="connsiteY3467" fmla="*/ 30588 h 459652"/>
              <a:gd name="connsiteX3468" fmla="*/ 3505247 w 11646040"/>
              <a:gd name="connsiteY3468" fmla="*/ 30588 h 459652"/>
              <a:gd name="connsiteX3469" fmla="*/ 3505247 w 11646040"/>
              <a:gd name="connsiteY3469" fmla="*/ 38253 h 459652"/>
              <a:gd name="connsiteX3470" fmla="*/ 3426794 w 11646040"/>
              <a:gd name="connsiteY3470" fmla="*/ 66760 h 459652"/>
              <a:gd name="connsiteX3471" fmla="*/ 3426609 w 11646040"/>
              <a:gd name="connsiteY3471" fmla="*/ 66943 h 459652"/>
              <a:gd name="connsiteX3472" fmla="*/ 3423263 w 11646040"/>
              <a:gd name="connsiteY3472" fmla="*/ 74900 h 459652"/>
              <a:gd name="connsiteX3473" fmla="*/ 3450033 w 11646040"/>
              <a:gd name="connsiteY3473" fmla="*/ 101473 h 459652"/>
              <a:gd name="connsiteX3474" fmla="*/ 3505202 w 11646040"/>
              <a:gd name="connsiteY3474" fmla="*/ 73440 h 459652"/>
              <a:gd name="connsiteX3475" fmla="*/ 3505202 w 11646040"/>
              <a:gd name="connsiteY3475" fmla="*/ 80923 h 459652"/>
              <a:gd name="connsiteX3476" fmla="*/ 3505109 w 11646040"/>
              <a:gd name="connsiteY3476" fmla="*/ 80923 h 459652"/>
              <a:gd name="connsiteX3477" fmla="*/ 3460631 w 11646040"/>
              <a:gd name="connsiteY3477" fmla="*/ 106072 h 459652"/>
              <a:gd name="connsiteX3478" fmla="*/ 3474247 w 11646040"/>
              <a:gd name="connsiteY3478" fmla="*/ 120307 h 459652"/>
              <a:gd name="connsiteX3479" fmla="*/ 3505247 w 11646040"/>
              <a:gd name="connsiteY3479" fmla="*/ 120307 h 459652"/>
              <a:gd name="connsiteX3480" fmla="*/ 3505247 w 11646040"/>
              <a:gd name="connsiteY3480" fmla="*/ 133265 h 459652"/>
              <a:gd name="connsiteX3481" fmla="*/ 3491305 w 11646040"/>
              <a:gd name="connsiteY3481" fmla="*/ 133520 h 459652"/>
              <a:gd name="connsiteX3482" fmla="*/ 3491166 w 11646040"/>
              <a:gd name="connsiteY3482" fmla="*/ 133593 h 459652"/>
              <a:gd name="connsiteX3483" fmla="*/ 3263382 w 11646040"/>
              <a:gd name="connsiteY3483" fmla="*/ 242914 h 459652"/>
              <a:gd name="connsiteX3484" fmla="*/ 3293360 w 11646040"/>
              <a:gd name="connsiteY3484" fmla="*/ 250287 h 459652"/>
              <a:gd name="connsiteX3485" fmla="*/ 3319572 w 11646040"/>
              <a:gd name="connsiteY3485" fmla="*/ 244191 h 459652"/>
              <a:gd name="connsiteX3486" fmla="*/ 3505247 w 11646040"/>
              <a:gd name="connsiteY3486" fmla="*/ 173051 h 459652"/>
              <a:gd name="connsiteX3487" fmla="*/ 3505247 w 11646040"/>
              <a:gd name="connsiteY3487" fmla="*/ 182906 h 459652"/>
              <a:gd name="connsiteX3488" fmla="*/ 3483543 w 11646040"/>
              <a:gd name="connsiteY3488" fmla="*/ 183600 h 459652"/>
              <a:gd name="connsiteX3489" fmla="*/ 3322407 w 11646040"/>
              <a:gd name="connsiteY3489" fmla="*/ 257806 h 459652"/>
              <a:gd name="connsiteX3490" fmla="*/ 3350061 w 11646040"/>
              <a:gd name="connsiteY3490" fmla="*/ 269888 h 459652"/>
              <a:gd name="connsiteX3491" fmla="*/ 3374834 w 11646040"/>
              <a:gd name="connsiteY3491" fmla="*/ 266712 h 459652"/>
              <a:gd name="connsiteX3492" fmla="*/ 3505247 w 11646040"/>
              <a:gd name="connsiteY3492" fmla="*/ 220393 h 459652"/>
              <a:gd name="connsiteX3493" fmla="*/ 3505247 w 11646040"/>
              <a:gd name="connsiteY3493" fmla="*/ 230503 h 459652"/>
              <a:gd name="connsiteX3494" fmla="*/ 3489956 w 11646040"/>
              <a:gd name="connsiteY3494" fmla="*/ 231051 h 459652"/>
              <a:gd name="connsiteX3495" fmla="*/ 3375716 w 11646040"/>
              <a:gd name="connsiteY3495" fmla="*/ 281751 h 459652"/>
              <a:gd name="connsiteX3496" fmla="*/ 3412898 w 11646040"/>
              <a:gd name="connsiteY3496" fmla="*/ 306133 h 459652"/>
              <a:gd name="connsiteX3497" fmla="*/ 3503761 w 11646040"/>
              <a:gd name="connsiteY3497" fmla="*/ 269742 h 459652"/>
              <a:gd name="connsiteX3498" fmla="*/ 3505247 w 11646040"/>
              <a:gd name="connsiteY3498" fmla="*/ 269742 h 459652"/>
              <a:gd name="connsiteX3499" fmla="*/ 3505247 w 11646040"/>
              <a:gd name="connsiteY3499" fmla="*/ 277553 h 459652"/>
              <a:gd name="connsiteX3500" fmla="*/ 3426005 w 11646040"/>
              <a:gd name="connsiteY3500" fmla="*/ 306535 h 459652"/>
              <a:gd name="connsiteX3501" fmla="*/ 3423401 w 11646040"/>
              <a:gd name="connsiteY3501" fmla="*/ 314638 h 459652"/>
              <a:gd name="connsiteX3502" fmla="*/ 3449661 w 11646040"/>
              <a:gd name="connsiteY3502" fmla="*/ 340334 h 459652"/>
              <a:gd name="connsiteX3503" fmla="*/ 3505202 w 11646040"/>
              <a:gd name="connsiteY3503" fmla="*/ 312740 h 459652"/>
              <a:gd name="connsiteX3504" fmla="*/ 3505202 w 11646040"/>
              <a:gd name="connsiteY3504" fmla="*/ 320770 h 459652"/>
              <a:gd name="connsiteX3505" fmla="*/ 3460862 w 11646040"/>
              <a:gd name="connsiteY3505" fmla="*/ 343619 h 459652"/>
              <a:gd name="connsiteX3506" fmla="*/ 3476200 w 11646040"/>
              <a:gd name="connsiteY3506" fmla="*/ 359497 h 459652"/>
              <a:gd name="connsiteX3507" fmla="*/ 3505202 w 11646040"/>
              <a:gd name="connsiteY3507" fmla="*/ 359023 h 459652"/>
              <a:gd name="connsiteX3508" fmla="*/ 3505202 w 11646040"/>
              <a:gd name="connsiteY3508" fmla="*/ 373003 h 459652"/>
              <a:gd name="connsiteX3509" fmla="*/ 3311329 w 11646040"/>
              <a:gd name="connsiteY3509" fmla="*/ 432715 h 459652"/>
              <a:gd name="connsiteX3510" fmla="*/ 3282444 w 11646040"/>
              <a:gd name="connsiteY3510" fmla="*/ 459652 h 459652"/>
              <a:gd name="connsiteX3511" fmla="*/ 3256696 w 11646040"/>
              <a:gd name="connsiteY3511" fmla="*/ 459652 h 459652"/>
              <a:gd name="connsiteX3512" fmla="*/ 3282158 w 11646040"/>
              <a:gd name="connsiteY3512" fmla="*/ 430455 h 459652"/>
              <a:gd name="connsiteX3513" fmla="*/ 3241305 w 11646040"/>
              <a:gd name="connsiteY3513" fmla="*/ 403518 h 459652"/>
              <a:gd name="connsiteX3514" fmla="*/ 3238563 w 11646040"/>
              <a:gd name="connsiteY3514" fmla="*/ 402459 h 459652"/>
              <a:gd name="connsiteX3515" fmla="*/ 3238563 w 11646040"/>
              <a:gd name="connsiteY3515" fmla="*/ 402532 h 459652"/>
              <a:gd name="connsiteX3516" fmla="*/ 3203637 w 11646040"/>
              <a:gd name="connsiteY3516" fmla="*/ 396794 h 459652"/>
              <a:gd name="connsiteX3517" fmla="*/ 3117351 w 11646040"/>
              <a:gd name="connsiteY3517" fmla="*/ 432828 h 459652"/>
              <a:gd name="connsiteX3518" fmla="*/ 3145885 w 11646040"/>
              <a:gd name="connsiteY3518" fmla="*/ 459652 h 459652"/>
              <a:gd name="connsiteX3519" fmla="*/ 3119300 w 11646040"/>
              <a:gd name="connsiteY3519" fmla="*/ 459652 h 459652"/>
              <a:gd name="connsiteX3520" fmla="*/ 3101090 w 11646040"/>
              <a:gd name="connsiteY3520" fmla="*/ 438804 h 459652"/>
              <a:gd name="connsiteX3521" fmla="*/ 2894819 w 11646040"/>
              <a:gd name="connsiteY3521" fmla="*/ 373149 h 459652"/>
              <a:gd name="connsiteX3522" fmla="*/ 2894819 w 11646040"/>
              <a:gd name="connsiteY3522" fmla="*/ 358840 h 459652"/>
              <a:gd name="connsiteX3523" fmla="*/ 2924146 w 11646040"/>
              <a:gd name="connsiteY3523" fmla="*/ 359315 h 459652"/>
              <a:gd name="connsiteX3524" fmla="*/ 2924146 w 11646040"/>
              <a:gd name="connsiteY3524" fmla="*/ 359388 h 459652"/>
              <a:gd name="connsiteX3525" fmla="*/ 2939762 w 11646040"/>
              <a:gd name="connsiteY3525" fmla="*/ 344350 h 459652"/>
              <a:gd name="connsiteX3526" fmla="*/ 2897376 w 11646040"/>
              <a:gd name="connsiteY3526" fmla="*/ 320478 h 459652"/>
              <a:gd name="connsiteX3527" fmla="*/ 2894819 w 11646040"/>
              <a:gd name="connsiteY3527" fmla="*/ 320514 h 459652"/>
              <a:gd name="connsiteX3528" fmla="*/ 2894819 w 11646040"/>
              <a:gd name="connsiteY3528" fmla="*/ 311827 h 459652"/>
              <a:gd name="connsiteX3529" fmla="*/ 2950685 w 11646040"/>
              <a:gd name="connsiteY3529" fmla="*/ 339641 h 459652"/>
              <a:gd name="connsiteX3530" fmla="*/ 2975364 w 11646040"/>
              <a:gd name="connsiteY3530" fmla="*/ 315915 h 459652"/>
              <a:gd name="connsiteX3531" fmla="*/ 2974666 w 11646040"/>
              <a:gd name="connsiteY3531" fmla="*/ 306900 h 459652"/>
              <a:gd name="connsiteX3532" fmla="*/ 2894819 w 11646040"/>
              <a:gd name="connsiteY3532" fmla="*/ 277553 h 459652"/>
              <a:gd name="connsiteX3533" fmla="*/ 2894819 w 11646040"/>
              <a:gd name="connsiteY3533" fmla="*/ 269778 h 459652"/>
              <a:gd name="connsiteX3534" fmla="*/ 2896168 w 11646040"/>
              <a:gd name="connsiteY3534" fmla="*/ 269742 h 459652"/>
              <a:gd name="connsiteX3535" fmla="*/ 2987588 w 11646040"/>
              <a:gd name="connsiteY3535" fmla="*/ 305914 h 459652"/>
              <a:gd name="connsiteX3536" fmla="*/ 3024956 w 11646040"/>
              <a:gd name="connsiteY3536" fmla="*/ 281130 h 459652"/>
              <a:gd name="connsiteX3537" fmla="*/ 2894819 w 11646040"/>
              <a:gd name="connsiteY3537" fmla="*/ 230576 h 459652"/>
              <a:gd name="connsiteX3538" fmla="*/ 2894819 w 11646040"/>
              <a:gd name="connsiteY3538" fmla="*/ 220648 h 459652"/>
              <a:gd name="connsiteX3539" fmla="*/ 2934743 w 11646040"/>
              <a:gd name="connsiteY3539" fmla="*/ 224225 h 459652"/>
              <a:gd name="connsiteX3540" fmla="*/ 3027789 w 11646040"/>
              <a:gd name="connsiteY3540" fmla="*/ 267734 h 459652"/>
              <a:gd name="connsiteX3541" fmla="*/ 3041780 w 11646040"/>
              <a:gd name="connsiteY3541" fmla="*/ 272771 h 459652"/>
              <a:gd name="connsiteX3542" fmla="*/ 3078264 w 11646040"/>
              <a:gd name="connsiteY3542" fmla="*/ 257295 h 459652"/>
              <a:gd name="connsiteX3543" fmla="*/ 2894819 w 11646040"/>
              <a:gd name="connsiteY3543" fmla="*/ 182724 h 459652"/>
              <a:gd name="connsiteX3544" fmla="*/ 2894819 w 11646040"/>
              <a:gd name="connsiteY3544" fmla="*/ 172868 h 459652"/>
              <a:gd name="connsiteX3545" fmla="*/ 2938740 w 11646040"/>
              <a:gd name="connsiteY3545" fmla="*/ 175935 h 459652"/>
              <a:gd name="connsiteX3546" fmla="*/ 3083143 w 11646040"/>
              <a:gd name="connsiteY3546" fmla="*/ 245615 h 459652"/>
              <a:gd name="connsiteX3547" fmla="*/ 3095275 w 11646040"/>
              <a:gd name="connsiteY3547" fmla="*/ 252440 h 459652"/>
              <a:gd name="connsiteX3548" fmla="*/ 3139940 w 11646040"/>
              <a:gd name="connsiteY3548" fmla="*/ 241892 h 459652"/>
              <a:gd name="connsiteX3549" fmla="*/ 2894819 w 11646040"/>
              <a:gd name="connsiteY3549" fmla="*/ 133667 h 459652"/>
              <a:gd name="connsiteX3550" fmla="*/ 2894819 w 11646040"/>
              <a:gd name="connsiteY3550" fmla="*/ 120198 h 459652"/>
              <a:gd name="connsiteX3551" fmla="*/ 2926704 w 11646040"/>
              <a:gd name="connsiteY3551" fmla="*/ 120198 h 459652"/>
              <a:gd name="connsiteX3552" fmla="*/ 2926657 w 11646040"/>
              <a:gd name="connsiteY3552" fmla="*/ 120307 h 459652"/>
              <a:gd name="connsiteX3553" fmla="*/ 2940366 w 11646040"/>
              <a:gd name="connsiteY3553" fmla="*/ 106838 h 459652"/>
              <a:gd name="connsiteX3554" fmla="*/ 2895099 w 11646040"/>
              <a:gd name="connsiteY3554" fmla="*/ 80777 h 459652"/>
              <a:gd name="connsiteX3555" fmla="*/ 2894819 w 11646040"/>
              <a:gd name="connsiteY3555" fmla="*/ 80777 h 459652"/>
              <a:gd name="connsiteX3556" fmla="*/ 2894819 w 11646040"/>
              <a:gd name="connsiteY3556" fmla="*/ 73148 h 459652"/>
              <a:gd name="connsiteX3557" fmla="*/ 2950731 w 11646040"/>
              <a:gd name="connsiteY3557" fmla="*/ 100962 h 459652"/>
              <a:gd name="connsiteX3558" fmla="*/ 2979083 w 11646040"/>
              <a:gd name="connsiteY3558" fmla="*/ 73842 h 459652"/>
              <a:gd name="connsiteX3559" fmla="*/ 2894819 w 11646040"/>
              <a:gd name="connsiteY3559" fmla="*/ 38180 h 459652"/>
              <a:gd name="connsiteX3560" fmla="*/ 2894819 w 11646040"/>
              <a:gd name="connsiteY3560" fmla="*/ 30588 h 459652"/>
              <a:gd name="connsiteX3561" fmla="*/ 2895841 w 11646040"/>
              <a:gd name="connsiteY3561" fmla="*/ 30552 h 459652"/>
              <a:gd name="connsiteX3562" fmla="*/ 2987355 w 11646040"/>
              <a:gd name="connsiteY3562" fmla="*/ 66943 h 459652"/>
              <a:gd name="connsiteX3563" fmla="*/ 3024863 w 11646040"/>
              <a:gd name="connsiteY3563" fmla="*/ 42451 h 459652"/>
              <a:gd name="connsiteX3564" fmla="*/ 2955657 w 11646040"/>
              <a:gd name="connsiteY3564" fmla="*/ 37 h 459652"/>
              <a:gd name="connsiteX3565" fmla="*/ 2983033 w 11646040"/>
              <a:gd name="connsiteY3565" fmla="*/ 37 h 459652"/>
              <a:gd name="connsiteX3566" fmla="*/ 3028023 w 11646040"/>
              <a:gd name="connsiteY3566" fmla="*/ 29018 h 459652"/>
              <a:gd name="connsiteX3567" fmla="*/ 3042012 w 11646040"/>
              <a:gd name="connsiteY3567" fmla="*/ 33800 h 459652"/>
              <a:gd name="connsiteX3568" fmla="*/ 3077938 w 11646040"/>
              <a:gd name="connsiteY3568" fmla="*/ 18652 h 459652"/>
              <a:gd name="connsiteX3569" fmla="*/ 3058558 w 11646040"/>
              <a:gd name="connsiteY3569" fmla="*/ 37 h 459652"/>
              <a:gd name="connsiteX3570" fmla="*/ 3076126 w 11646040"/>
              <a:gd name="connsiteY3570" fmla="*/ 37 h 459652"/>
              <a:gd name="connsiteX3571" fmla="*/ 3081332 w 11646040"/>
              <a:gd name="connsiteY3571" fmla="*/ 5037 h 459652"/>
              <a:gd name="connsiteX3572" fmla="*/ 3094299 w 11646040"/>
              <a:gd name="connsiteY3572" fmla="*/ 13250 h 459652"/>
              <a:gd name="connsiteX3573" fmla="*/ 3140126 w 11646040"/>
              <a:gd name="connsiteY3573" fmla="*/ 3066 h 459652"/>
              <a:gd name="connsiteX3574" fmla="*/ 3137522 w 11646040"/>
              <a:gd name="connsiteY3574" fmla="*/ 37 h 459652"/>
              <a:gd name="connsiteX3575" fmla="*/ 3163503 w 11646040"/>
              <a:gd name="connsiteY3575" fmla="*/ 37 h 459652"/>
              <a:gd name="connsiteX3576" fmla="*/ 3172613 w 11646040"/>
              <a:gd name="connsiteY3576" fmla="*/ 767 h 459652"/>
              <a:gd name="connsiteX3577" fmla="*/ 3228152 w 11646040"/>
              <a:gd name="connsiteY3577" fmla="*/ 840 h 459652"/>
              <a:gd name="connsiteX3578" fmla="*/ 3237123 w 11646040"/>
              <a:gd name="connsiteY3578" fmla="*/ 0 h 459652"/>
              <a:gd name="connsiteX3579" fmla="*/ 2626647 w 11646040"/>
              <a:gd name="connsiteY3579" fmla="*/ 0 h 459652"/>
              <a:gd name="connsiteX3580" fmla="*/ 2652443 w 11646040"/>
              <a:gd name="connsiteY3580" fmla="*/ 0 h 459652"/>
              <a:gd name="connsiteX3581" fmla="*/ 2651142 w 11646040"/>
              <a:gd name="connsiteY3581" fmla="*/ 1533 h 459652"/>
              <a:gd name="connsiteX3582" fmla="*/ 2655185 w 11646040"/>
              <a:gd name="connsiteY3582" fmla="*/ 4417 h 459652"/>
              <a:gd name="connsiteX3583" fmla="*/ 2683861 w 11646040"/>
              <a:gd name="connsiteY3583" fmla="*/ 11425 h 459652"/>
              <a:gd name="connsiteX3584" fmla="*/ 2708820 w 11646040"/>
              <a:gd name="connsiteY3584" fmla="*/ 5147 h 459652"/>
              <a:gd name="connsiteX3585" fmla="*/ 2714304 w 11646040"/>
              <a:gd name="connsiteY3585" fmla="*/ 37 h 459652"/>
              <a:gd name="connsiteX3586" fmla="*/ 2731221 w 11646040"/>
              <a:gd name="connsiteY3586" fmla="*/ 37 h 459652"/>
              <a:gd name="connsiteX3587" fmla="*/ 2712026 w 11646040"/>
              <a:gd name="connsiteY3587" fmla="*/ 18762 h 459652"/>
              <a:gd name="connsiteX3588" fmla="*/ 2754042 w 11646040"/>
              <a:gd name="connsiteY3588" fmla="*/ 36392 h 459652"/>
              <a:gd name="connsiteX3589" fmla="*/ 2806839 w 11646040"/>
              <a:gd name="connsiteY3589" fmla="*/ 37 h 459652"/>
              <a:gd name="connsiteX3590" fmla="*/ 2836026 w 11646040"/>
              <a:gd name="connsiteY3590" fmla="*/ 37 h 459652"/>
              <a:gd name="connsiteX3591" fmla="*/ 2766404 w 11646040"/>
              <a:gd name="connsiteY3591" fmla="*/ 43473 h 459652"/>
              <a:gd name="connsiteX3592" fmla="*/ 2802749 w 11646040"/>
              <a:gd name="connsiteY3592" fmla="*/ 67125 h 459652"/>
              <a:gd name="connsiteX3593" fmla="*/ 2894588 w 11646040"/>
              <a:gd name="connsiteY3593" fmla="*/ 30588 h 459652"/>
              <a:gd name="connsiteX3594" fmla="*/ 2894773 w 11646040"/>
              <a:gd name="connsiteY3594" fmla="*/ 30588 h 459652"/>
              <a:gd name="connsiteX3595" fmla="*/ 2894773 w 11646040"/>
              <a:gd name="connsiteY3595" fmla="*/ 38253 h 459652"/>
              <a:gd name="connsiteX3596" fmla="*/ 2816320 w 11646040"/>
              <a:gd name="connsiteY3596" fmla="*/ 66760 h 459652"/>
              <a:gd name="connsiteX3597" fmla="*/ 2816135 w 11646040"/>
              <a:gd name="connsiteY3597" fmla="*/ 66943 h 459652"/>
              <a:gd name="connsiteX3598" fmla="*/ 2812789 w 11646040"/>
              <a:gd name="connsiteY3598" fmla="*/ 74900 h 459652"/>
              <a:gd name="connsiteX3599" fmla="*/ 2839559 w 11646040"/>
              <a:gd name="connsiteY3599" fmla="*/ 101473 h 459652"/>
              <a:gd name="connsiteX3600" fmla="*/ 2894727 w 11646040"/>
              <a:gd name="connsiteY3600" fmla="*/ 73440 h 459652"/>
              <a:gd name="connsiteX3601" fmla="*/ 2894727 w 11646040"/>
              <a:gd name="connsiteY3601" fmla="*/ 80923 h 459652"/>
              <a:gd name="connsiteX3602" fmla="*/ 2894635 w 11646040"/>
              <a:gd name="connsiteY3602" fmla="*/ 80923 h 459652"/>
              <a:gd name="connsiteX3603" fmla="*/ 2850157 w 11646040"/>
              <a:gd name="connsiteY3603" fmla="*/ 106072 h 459652"/>
              <a:gd name="connsiteX3604" fmla="*/ 2863773 w 11646040"/>
              <a:gd name="connsiteY3604" fmla="*/ 120307 h 459652"/>
              <a:gd name="connsiteX3605" fmla="*/ 2894773 w 11646040"/>
              <a:gd name="connsiteY3605" fmla="*/ 120307 h 459652"/>
              <a:gd name="connsiteX3606" fmla="*/ 2894773 w 11646040"/>
              <a:gd name="connsiteY3606" fmla="*/ 133265 h 459652"/>
              <a:gd name="connsiteX3607" fmla="*/ 2880830 w 11646040"/>
              <a:gd name="connsiteY3607" fmla="*/ 133520 h 459652"/>
              <a:gd name="connsiteX3608" fmla="*/ 2880690 w 11646040"/>
              <a:gd name="connsiteY3608" fmla="*/ 133593 h 459652"/>
              <a:gd name="connsiteX3609" fmla="*/ 2652908 w 11646040"/>
              <a:gd name="connsiteY3609" fmla="*/ 242914 h 459652"/>
              <a:gd name="connsiteX3610" fmla="*/ 2682885 w 11646040"/>
              <a:gd name="connsiteY3610" fmla="*/ 250287 h 459652"/>
              <a:gd name="connsiteX3611" fmla="*/ 2709098 w 11646040"/>
              <a:gd name="connsiteY3611" fmla="*/ 244191 h 459652"/>
              <a:gd name="connsiteX3612" fmla="*/ 2894773 w 11646040"/>
              <a:gd name="connsiteY3612" fmla="*/ 173051 h 459652"/>
              <a:gd name="connsiteX3613" fmla="*/ 2894773 w 11646040"/>
              <a:gd name="connsiteY3613" fmla="*/ 182906 h 459652"/>
              <a:gd name="connsiteX3614" fmla="*/ 2873069 w 11646040"/>
              <a:gd name="connsiteY3614" fmla="*/ 183600 h 459652"/>
              <a:gd name="connsiteX3615" fmla="*/ 2711933 w 11646040"/>
              <a:gd name="connsiteY3615" fmla="*/ 257806 h 459652"/>
              <a:gd name="connsiteX3616" fmla="*/ 2739587 w 11646040"/>
              <a:gd name="connsiteY3616" fmla="*/ 269888 h 459652"/>
              <a:gd name="connsiteX3617" fmla="*/ 2764359 w 11646040"/>
              <a:gd name="connsiteY3617" fmla="*/ 266712 h 459652"/>
              <a:gd name="connsiteX3618" fmla="*/ 2894773 w 11646040"/>
              <a:gd name="connsiteY3618" fmla="*/ 220393 h 459652"/>
              <a:gd name="connsiteX3619" fmla="*/ 2894773 w 11646040"/>
              <a:gd name="connsiteY3619" fmla="*/ 230503 h 459652"/>
              <a:gd name="connsiteX3620" fmla="*/ 2879482 w 11646040"/>
              <a:gd name="connsiteY3620" fmla="*/ 231051 h 459652"/>
              <a:gd name="connsiteX3621" fmla="*/ 2765243 w 11646040"/>
              <a:gd name="connsiteY3621" fmla="*/ 281751 h 459652"/>
              <a:gd name="connsiteX3622" fmla="*/ 2802424 w 11646040"/>
              <a:gd name="connsiteY3622" fmla="*/ 306133 h 459652"/>
              <a:gd name="connsiteX3623" fmla="*/ 2893286 w 11646040"/>
              <a:gd name="connsiteY3623" fmla="*/ 269742 h 459652"/>
              <a:gd name="connsiteX3624" fmla="*/ 2894773 w 11646040"/>
              <a:gd name="connsiteY3624" fmla="*/ 269742 h 459652"/>
              <a:gd name="connsiteX3625" fmla="*/ 2894773 w 11646040"/>
              <a:gd name="connsiteY3625" fmla="*/ 277553 h 459652"/>
              <a:gd name="connsiteX3626" fmla="*/ 2815531 w 11646040"/>
              <a:gd name="connsiteY3626" fmla="*/ 306535 h 459652"/>
              <a:gd name="connsiteX3627" fmla="*/ 2812927 w 11646040"/>
              <a:gd name="connsiteY3627" fmla="*/ 314638 h 459652"/>
              <a:gd name="connsiteX3628" fmla="*/ 2839188 w 11646040"/>
              <a:gd name="connsiteY3628" fmla="*/ 340334 h 459652"/>
              <a:gd name="connsiteX3629" fmla="*/ 2894727 w 11646040"/>
              <a:gd name="connsiteY3629" fmla="*/ 312740 h 459652"/>
              <a:gd name="connsiteX3630" fmla="*/ 2894727 w 11646040"/>
              <a:gd name="connsiteY3630" fmla="*/ 320770 h 459652"/>
              <a:gd name="connsiteX3631" fmla="*/ 2850388 w 11646040"/>
              <a:gd name="connsiteY3631" fmla="*/ 343619 h 459652"/>
              <a:gd name="connsiteX3632" fmla="*/ 2865725 w 11646040"/>
              <a:gd name="connsiteY3632" fmla="*/ 359497 h 459652"/>
              <a:gd name="connsiteX3633" fmla="*/ 2894727 w 11646040"/>
              <a:gd name="connsiteY3633" fmla="*/ 359023 h 459652"/>
              <a:gd name="connsiteX3634" fmla="*/ 2894727 w 11646040"/>
              <a:gd name="connsiteY3634" fmla="*/ 373003 h 459652"/>
              <a:gd name="connsiteX3635" fmla="*/ 2700855 w 11646040"/>
              <a:gd name="connsiteY3635" fmla="*/ 432715 h 459652"/>
              <a:gd name="connsiteX3636" fmla="*/ 2671971 w 11646040"/>
              <a:gd name="connsiteY3636" fmla="*/ 459652 h 459652"/>
              <a:gd name="connsiteX3637" fmla="*/ 2646221 w 11646040"/>
              <a:gd name="connsiteY3637" fmla="*/ 459652 h 459652"/>
              <a:gd name="connsiteX3638" fmla="*/ 2671684 w 11646040"/>
              <a:gd name="connsiteY3638" fmla="*/ 430455 h 459652"/>
              <a:gd name="connsiteX3639" fmla="*/ 2630831 w 11646040"/>
              <a:gd name="connsiteY3639" fmla="*/ 403518 h 459652"/>
              <a:gd name="connsiteX3640" fmla="*/ 2628089 w 11646040"/>
              <a:gd name="connsiteY3640" fmla="*/ 402459 h 459652"/>
              <a:gd name="connsiteX3641" fmla="*/ 2628089 w 11646040"/>
              <a:gd name="connsiteY3641" fmla="*/ 402532 h 459652"/>
              <a:gd name="connsiteX3642" fmla="*/ 2593162 w 11646040"/>
              <a:gd name="connsiteY3642" fmla="*/ 396794 h 459652"/>
              <a:gd name="connsiteX3643" fmla="*/ 2506875 w 11646040"/>
              <a:gd name="connsiteY3643" fmla="*/ 432828 h 459652"/>
              <a:gd name="connsiteX3644" fmla="*/ 2535409 w 11646040"/>
              <a:gd name="connsiteY3644" fmla="*/ 459652 h 459652"/>
              <a:gd name="connsiteX3645" fmla="*/ 2508825 w 11646040"/>
              <a:gd name="connsiteY3645" fmla="*/ 459652 h 459652"/>
              <a:gd name="connsiteX3646" fmla="*/ 2490615 w 11646040"/>
              <a:gd name="connsiteY3646" fmla="*/ 438804 h 459652"/>
              <a:gd name="connsiteX3647" fmla="*/ 2284343 w 11646040"/>
              <a:gd name="connsiteY3647" fmla="*/ 373149 h 459652"/>
              <a:gd name="connsiteX3648" fmla="*/ 2284343 w 11646040"/>
              <a:gd name="connsiteY3648" fmla="*/ 358840 h 459652"/>
              <a:gd name="connsiteX3649" fmla="*/ 2313670 w 11646040"/>
              <a:gd name="connsiteY3649" fmla="*/ 359315 h 459652"/>
              <a:gd name="connsiteX3650" fmla="*/ 2313670 w 11646040"/>
              <a:gd name="connsiteY3650" fmla="*/ 359388 h 459652"/>
              <a:gd name="connsiteX3651" fmla="*/ 2329286 w 11646040"/>
              <a:gd name="connsiteY3651" fmla="*/ 344350 h 459652"/>
              <a:gd name="connsiteX3652" fmla="*/ 2286900 w 11646040"/>
              <a:gd name="connsiteY3652" fmla="*/ 320478 h 459652"/>
              <a:gd name="connsiteX3653" fmla="*/ 2284343 w 11646040"/>
              <a:gd name="connsiteY3653" fmla="*/ 320514 h 459652"/>
              <a:gd name="connsiteX3654" fmla="*/ 2284343 w 11646040"/>
              <a:gd name="connsiteY3654" fmla="*/ 311827 h 459652"/>
              <a:gd name="connsiteX3655" fmla="*/ 2340209 w 11646040"/>
              <a:gd name="connsiteY3655" fmla="*/ 339641 h 459652"/>
              <a:gd name="connsiteX3656" fmla="*/ 2364889 w 11646040"/>
              <a:gd name="connsiteY3656" fmla="*/ 315915 h 459652"/>
              <a:gd name="connsiteX3657" fmla="*/ 2364192 w 11646040"/>
              <a:gd name="connsiteY3657" fmla="*/ 306900 h 459652"/>
              <a:gd name="connsiteX3658" fmla="*/ 2284343 w 11646040"/>
              <a:gd name="connsiteY3658" fmla="*/ 277553 h 459652"/>
              <a:gd name="connsiteX3659" fmla="*/ 2284343 w 11646040"/>
              <a:gd name="connsiteY3659" fmla="*/ 269778 h 459652"/>
              <a:gd name="connsiteX3660" fmla="*/ 2285692 w 11646040"/>
              <a:gd name="connsiteY3660" fmla="*/ 269742 h 459652"/>
              <a:gd name="connsiteX3661" fmla="*/ 2377112 w 11646040"/>
              <a:gd name="connsiteY3661" fmla="*/ 305914 h 459652"/>
              <a:gd name="connsiteX3662" fmla="*/ 2414478 w 11646040"/>
              <a:gd name="connsiteY3662" fmla="*/ 281130 h 459652"/>
              <a:gd name="connsiteX3663" fmla="*/ 2284343 w 11646040"/>
              <a:gd name="connsiteY3663" fmla="*/ 230576 h 459652"/>
              <a:gd name="connsiteX3664" fmla="*/ 2284343 w 11646040"/>
              <a:gd name="connsiteY3664" fmla="*/ 220648 h 459652"/>
              <a:gd name="connsiteX3665" fmla="*/ 2324267 w 11646040"/>
              <a:gd name="connsiteY3665" fmla="*/ 224225 h 459652"/>
              <a:gd name="connsiteX3666" fmla="*/ 2417313 w 11646040"/>
              <a:gd name="connsiteY3666" fmla="*/ 267734 h 459652"/>
              <a:gd name="connsiteX3667" fmla="*/ 2431303 w 11646040"/>
              <a:gd name="connsiteY3667" fmla="*/ 272771 h 459652"/>
              <a:gd name="connsiteX3668" fmla="*/ 2467788 w 11646040"/>
              <a:gd name="connsiteY3668" fmla="*/ 257295 h 459652"/>
              <a:gd name="connsiteX3669" fmla="*/ 2284343 w 11646040"/>
              <a:gd name="connsiteY3669" fmla="*/ 182724 h 459652"/>
              <a:gd name="connsiteX3670" fmla="*/ 2284343 w 11646040"/>
              <a:gd name="connsiteY3670" fmla="*/ 172868 h 459652"/>
              <a:gd name="connsiteX3671" fmla="*/ 2328264 w 11646040"/>
              <a:gd name="connsiteY3671" fmla="*/ 175935 h 459652"/>
              <a:gd name="connsiteX3672" fmla="*/ 2472667 w 11646040"/>
              <a:gd name="connsiteY3672" fmla="*/ 245615 h 459652"/>
              <a:gd name="connsiteX3673" fmla="*/ 2484798 w 11646040"/>
              <a:gd name="connsiteY3673" fmla="*/ 252440 h 459652"/>
              <a:gd name="connsiteX3674" fmla="*/ 2529466 w 11646040"/>
              <a:gd name="connsiteY3674" fmla="*/ 241892 h 459652"/>
              <a:gd name="connsiteX3675" fmla="*/ 2284343 w 11646040"/>
              <a:gd name="connsiteY3675" fmla="*/ 133667 h 459652"/>
              <a:gd name="connsiteX3676" fmla="*/ 2284343 w 11646040"/>
              <a:gd name="connsiteY3676" fmla="*/ 120198 h 459652"/>
              <a:gd name="connsiteX3677" fmla="*/ 2316225 w 11646040"/>
              <a:gd name="connsiteY3677" fmla="*/ 120198 h 459652"/>
              <a:gd name="connsiteX3678" fmla="*/ 2316180 w 11646040"/>
              <a:gd name="connsiteY3678" fmla="*/ 120307 h 459652"/>
              <a:gd name="connsiteX3679" fmla="*/ 2329890 w 11646040"/>
              <a:gd name="connsiteY3679" fmla="*/ 106838 h 459652"/>
              <a:gd name="connsiteX3680" fmla="*/ 2284622 w 11646040"/>
              <a:gd name="connsiteY3680" fmla="*/ 80777 h 459652"/>
              <a:gd name="connsiteX3681" fmla="*/ 2284343 w 11646040"/>
              <a:gd name="connsiteY3681" fmla="*/ 80777 h 459652"/>
              <a:gd name="connsiteX3682" fmla="*/ 2284343 w 11646040"/>
              <a:gd name="connsiteY3682" fmla="*/ 73148 h 459652"/>
              <a:gd name="connsiteX3683" fmla="*/ 2340255 w 11646040"/>
              <a:gd name="connsiteY3683" fmla="*/ 100962 h 459652"/>
              <a:gd name="connsiteX3684" fmla="*/ 2368606 w 11646040"/>
              <a:gd name="connsiteY3684" fmla="*/ 73842 h 459652"/>
              <a:gd name="connsiteX3685" fmla="*/ 2284343 w 11646040"/>
              <a:gd name="connsiteY3685" fmla="*/ 38180 h 459652"/>
              <a:gd name="connsiteX3686" fmla="*/ 2284343 w 11646040"/>
              <a:gd name="connsiteY3686" fmla="*/ 30588 h 459652"/>
              <a:gd name="connsiteX3687" fmla="*/ 2285365 w 11646040"/>
              <a:gd name="connsiteY3687" fmla="*/ 30552 h 459652"/>
              <a:gd name="connsiteX3688" fmla="*/ 2376879 w 11646040"/>
              <a:gd name="connsiteY3688" fmla="*/ 66943 h 459652"/>
              <a:gd name="connsiteX3689" fmla="*/ 2414386 w 11646040"/>
              <a:gd name="connsiteY3689" fmla="*/ 42451 h 459652"/>
              <a:gd name="connsiteX3690" fmla="*/ 2345181 w 11646040"/>
              <a:gd name="connsiteY3690" fmla="*/ 37 h 459652"/>
              <a:gd name="connsiteX3691" fmla="*/ 2372556 w 11646040"/>
              <a:gd name="connsiteY3691" fmla="*/ 37 h 459652"/>
              <a:gd name="connsiteX3692" fmla="*/ 2417546 w 11646040"/>
              <a:gd name="connsiteY3692" fmla="*/ 29018 h 459652"/>
              <a:gd name="connsiteX3693" fmla="*/ 2431537 w 11646040"/>
              <a:gd name="connsiteY3693" fmla="*/ 33800 h 459652"/>
              <a:gd name="connsiteX3694" fmla="*/ 2467462 w 11646040"/>
              <a:gd name="connsiteY3694" fmla="*/ 18652 h 459652"/>
              <a:gd name="connsiteX3695" fmla="*/ 2448081 w 11646040"/>
              <a:gd name="connsiteY3695" fmla="*/ 37 h 459652"/>
              <a:gd name="connsiteX3696" fmla="*/ 2465650 w 11646040"/>
              <a:gd name="connsiteY3696" fmla="*/ 37 h 459652"/>
              <a:gd name="connsiteX3697" fmla="*/ 2470855 w 11646040"/>
              <a:gd name="connsiteY3697" fmla="*/ 5037 h 459652"/>
              <a:gd name="connsiteX3698" fmla="*/ 2483823 w 11646040"/>
              <a:gd name="connsiteY3698" fmla="*/ 13250 h 459652"/>
              <a:gd name="connsiteX3699" fmla="*/ 2529650 w 11646040"/>
              <a:gd name="connsiteY3699" fmla="*/ 3066 h 459652"/>
              <a:gd name="connsiteX3700" fmla="*/ 2527048 w 11646040"/>
              <a:gd name="connsiteY3700" fmla="*/ 37 h 459652"/>
              <a:gd name="connsiteX3701" fmla="*/ 2553028 w 11646040"/>
              <a:gd name="connsiteY3701" fmla="*/ 37 h 459652"/>
              <a:gd name="connsiteX3702" fmla="*/ 2562139 w 11646040"/>
              <a:gd name="connsiteY3702" fmla="*/ 767 h 459652"/>
              <a:gd name="connsiteX3703" fmla="*/ 2617678 w 11646040"/>
              <a:gd name="connsiteY3703" fmla="*/ 840 h 459652"/>
              <a:gd name="connsiteX3704" fmla="*/ 2626647 w 11646040"/>
              <a:gd name="connsiteY3704" fmla="*/ 0 h 459652"/>
              <a:gd name="connsiteX3705" fmla="*/ 2016171 w 11646040"/>
              <a:gd name="connsiteY3705" fmla="*/ 0 h 459652"/>
              <a:gd name="connsiteX3706" fmla="*/ 2041965 w 11646040"/>
              <a:gd name="connsiteY3706" fmla="*/ 0 h 459652"/>
              <a:gd name="connsiteX3707" fmla="*/ 2040665 w 11646040"/>
              <a:gd name="connsiteY3707" fmla="*/ 1533 h 459652"/>
              <a:gd name="connsiteX3708" fmla="*/ 2044709 w 11646040"/>
              <a:gd name="connsiteY3708" fmla="*/ 4417 h 459652"/>
              <a:gd name="connsiteX3709" fmla="*/ 2073385 w 11646040"/>
              <a:gd name="connsiteY3709" fmla="*/ 11425 h 459652"/>
              <a:gd name="connsiteX3710" fmla="*/ 2098341 w 11646040"/>
              <a:gd name="connsiteY3710" fmla="*/ 5147 h 459652"/>
              <a:gd name="connsiteX3711" fmla="*/ 2103827 w 11646040"/>
              <a:gd name="connsiteY3711" fmla="*/ 37 h 459652"/>
              <a:gd name="connsiteX3712" fmla="*/ 2120744 w 11646040"/>
              <a:gd name="connsiteY3712" fmla="*/ 37 h 459652"/>
              <a:gd name="connsiteX3713" fmla="*/ 2101549 w 11646040"/>
              <a:gd name="connsiteY3713" fmla="*/ 18762 h 459652"/>
              <a:gd name="connsiteX3714" fmla="*/ 2143566 w 11646040"/>
              <a:gd name="connsiteY3714" fmla="*/ 36392 h 459652"/>
              <a:gd name="connsiteX3715" fmla="*/ 2196362 w 11646040"/>
              <a:gd name="connsiteY3715" fmla="*/ 37 h 459652"/>
              <a:gd name="connsiteX3716" fmla="*/ 2225550 w 11646040"/>
              <a:gd name="connsiteY3716" fmla="*/ 37 h 459652"/>
              <a:gd name="connsiteX3717" fmla="*/ 2155928 w 11646040"/>
              <a:gd name="connsiteY3717" fmla="*/ 43473 h 459652"/>
              <a:gd name="connsiteX3718" fmla="*/ 2192272 w 11646040"/>
              <a:gd name="connsiteY3718" fmla="*/ 67125 h 459652"/>
              <a:gd name="connsiteX3719" fmla="*/ 2284110 w 11646040"/>
              <a:gd name="connsiteY3719" fmla="*/ 30588 h 459652"/>
              <a:gd name="connsiteX3720" fmla="*/ 2284297 w 11646040"/>
              <a:gd name="connsiteY3720" fmla="*/ 30588 h 459652"/>
              <a:gd name="connsiteX3721" fmla="*/ 2284297 w 11646040"/>
              <a:gd name="connsiteY3721" fmla="*/ 38253 h 459652"/>
              <a:gd name="connsiteX3722" fmla="*/ 2205844 w 11646040"/>
              <a:gd name="connsiteY3722" fmla="*/ 66760 h 459652"/>
              <a:gd name="connsiteX3723" fmla="*/ 2205658 w 11646040"/>
              <a:gd name="connsiteY3723" fmla="*/ 66943 h 459652"/>
              <a:gd name="connsiteX3724" fmla="*/ 2202311 w 11646040"/>
              <a:gd name="connsiteY3724" fmla="*/ 74900 h 459652"/>
              <a:gd name="connsiteX3725" fmla="*/ 2229082 w 11646040"/>
              <a:gd name="connsiteY3725" fmla="*/ 101473 h 459652"/>
              <a:gd name="connsiteX3726" fmla="*/ 2284249 w 11646040"/>
              <a:gd name="connsiteY3726" fmla="*/ 73440 h 459652"/>
              <a:gd name="connsiteX3727" fmla="*/ 2284249 w 11646040"/>
              <a:gd name="connsiteY3727" fmla="*/ 80923 h 459652"/>
              <a:gd name="connsiteX3728" fmla="*/ 2284158 w 11646040"/>
              <a:gd name="connsiteY3728" fmla="*/ 80923 h 459652"/>
              <a:gd name="connsiteX3729" fmla="*/ 2239678 w 11646040"/>
              <a:gd name="connsiteY3729" fmla="*/ 106072 h 459652"/>
              <a:gd name="connsiteX3730" fmla="*/ 2253297 w 11646040"/>
              <a:gd name="connsiteY3730" fmla="*/ 120307 h 459652"/>
              <a:gd name="connsiteX3731" fmla="*/ 2284297 w 11646040"/>
              <a:gd name="connsiteY3731" fmla="*/ 120307 h 459652"/>
              <a:gd name="connsiteX3732" fmla="*/ 2284297 w 11646040"/>
              <a:gd name="connsiteY3732" fmla="*/ 133265 h 459652"/>
              <a:gd name="connsiteX3733" fmla="*/ 2270354 w 11646040"/>
              <a:gd name="connsiteY3733" fmla="*/ 133520 h 459652"/>
              <a:gd name="connsiteX3734" fmla="*/ 2270214 w 11646040"/>
              <a:gd name="connsiteY3734" fmla="*/ 133593 h 459652"/>
              <a:gd name="connsiteX3735" fmla="*/ 2042431 w 11646040"/>
              <a:gd name="connsiteY3735" fmla="*/ 242914 h 459652"/>
              <a:gd name="connsiteX3736" fmla="*/ 2072409 w 11646040"/>
              <a:gd name="connsiteY3736" fmla="*/ 250287 h 459652"/>
              <a:gd name="connsiteX3737" fmla="*/ 2098621 w 11646040"/>
              <a:gd name="connsiteY3737" fmla="*/ 244191 h 459652"/>
              <a:gd name="connsiteX3738" fmla="*/ 2284297 w 11646040"/>
              <a:gd name="connsiteY3738" fmla="*/ 173051 h 459652"/>
              <a:gd name="connsiteX3739" fmla="*/ 2284297 w 11646040"/>
              <a:gd name="connsiteY3739" fmla="*/ 182906 h 459652"/>
              <a:gd name="connsiteX3740" fmla="*/ 2262593 w 11646040"/>
              <a:gd name="connsiteY3740" fmla="*/ 183600 h 459652"/>
              <a:gd name="connsiteX3741" fmla="*/ 2101456 w 11646040"/>
              <a:gd name="connsiteY3741" fmla="*/ 257806 h 459652"/>
              <a:gd name="connsiteX3742" fmla="*/ 2129110 w 11646040"/>
              <a:gd name="connsiteY3742" fmla="*/ 269888 h 459652"/>
              <a:gd name="connsiteX3743" fmla="*/ 2153883 w 11646040"/>
              <a:gd name="connsiteY3743" fmla="*/ 266712 h 459652"/>
              <a:gd name="connsiteX3744" fmla="*/ 2284297 w 11646040"/>
              <a:gd name="connsiteY3744" fmla="*/ 220393 h 459652"/>
              <a:gd name="connsiteX3745" fmla="*/ 2284297 w 11646040"/>
              <a:gd name="connsiteY3745" fmla="*/ 230503 h 459652"/>
              <a:gd name="connsiteX3746" fmla="*/ 2269006 w 11646040"/>
              <a:gd name="connsiteY3746" fmla="*/ 231051 h 459652"/>
              <a:gd name="connsiteX3747" fmla="*/ 2154765 w 11646040"/>
              <a:gd name="connsiteY3747" fmla="*/ 281751 h 459652"/>
              <a:gd name="connsiteX3748" fmla="*/ 2191947 w 11646040"/>
              <a:gd name="connsiteY3748" fmla="*/ 306133 h 459652"/>
              <a:gd name="connsiteX3749" fmla="*/ 2282810 w 11646040"/>
              <a:gd name="connsiteY3749" fmla="*/ 269742 h 459652"/>
              <a:gd name="connsiteX3750" fmla="*/ 2284297 w 11646040"/>
              <a:gd name="connsiteY3750" fmla="*/ 269742 h 459652"/>
              <a:gd name="connsiteX3751" fmla="*/ 2284297 w 11646040"/>
              <a:gd name="connsiteY3751" fmla="*/ 277553 h 459652"/>
              <a:gd name="connsiteX3752" fmla="*/ 2205054 w 11646040"/>
              <a:gd name="connsiteY3752" fmla="*/ 306535 h 459652"/>
              <a:gd name="connsiteX3753" fmla="*/ 2202451 w 11646040"/>
              <a:gd name="connsiteY3753" fmla="*/ 314638 h 459652"/>
              <a:gd name="connsiteX3754" fmla="*/ 2228711 w 11646040"/>
              <a:gd name="connsiteY3754" fmla="*/ 340334 h 459652"/>
              <a:gd name="connsiteX3755" fmla="*/ 2284249 w 11646040"/>
              <a:gd name="connsiteY3755" fmla="*/ 312740 h 459652"/>
              <a:gd name="connsiteX3756" fmla="*/ 2284249 w 11646040"/>
              <a:gd name="connsiteY3756" fmla="*/ 320770 h 459652"/>
              <a:gd name="connsiteX3757" fmla="*/ 2239912 w 11646040"/>
              <a:gd name="connsiteY3757" fmla="*/ 343619 h 459652"/>
              <a:gd name="connsiteX3758" fmla="*/ 2255249 w 11646040"/>
              <a:gd name="connsiteY3758" fmla="*/ 359497 h 459652"/>
              <a:gd name="connsiteX3759" fmla="*/ 2284249 w 11646040"/>
              <a:gd name="connsiteY3759" fmla="*/ 359023 h 459652"/>
              <a:gd name="connsiteX3760" fmla="*/ 2284249 w 11646040"/>
              <a:gd name="connsiteY3760" fmla="*/ 373003 h 459652"/>
              <a:gd name="connsiteX3761" fmla="*/ 2090378 w 11646040"/>
              <a:gd name="connsiteY3761" fmla="*/ 432715 h 459652"/>
              <a:gd name="connsiteX3762" fmla="*/ 2061493 w 11646040"/>
              <a:gd name="connsiteY3762" fmla="*/ 459652 h 459652"/>
              <a:gd name="connsiteX3763" fmla="*/ 2035745 w 11646040"/>
              <a:gd name="connsiteY3763" fmla="*/ 459652 h 459652"/>
              <a:gd name="connsiteX3764" fmla="*/ 2061207 w 11646040"/>
              <a:gd name="connsiteY3764" fmla="*/ 430455 h 459652"/>
              <a:gd name="connsiteX3765" fmla="*/ 2020354 w 11646040"/>
              <a:gd name="connsiteY3765" fmla="*/ 403518 h 459652"/>
              <a:gd name="connsiteX3766" fmla="*/ 2017613 w 11646040"/>
              <a:gd name="connsiteY3766" fmla="*/ 402459 h 459652"/>
              <a:gd name="connsiteX3767" fmla="*/ 2017613 w 11646040"/>
              <a:gd name="connsiteY3767" fmla="*/ 402532 h 459652"/>
              <a:gd name="connsiteX3768" fmla="*/ 1982686 w 11646040"/>
              <a:gd name="connsiteY3768" fmla="*/ 396794 h 459652"/>
              <a:gd name="connsiteX3769" fmla="*/ 1896400 w 11646040"/>
              <a:gd name="connsiteY3769" fmla="*/ 432828 h 459652"/>
              <a:gd name="connsiteX3770" fmla="*/ 1924933 w 11646040"/>
              <a:gd name="connsiteY3770" fmla="*/ 459652 h 459652"/>
              <a:gd name="connsiteX3771" fmla="*/ 1898348 w 11646040"/>
              <a:gd name="connsiteY3771" fmla="*/ 459652 h 459652"/>
              <a:gd name="connsiteX3772" fmla="*/ 1880139 w 11646040"/>
              <a:gd name="connsiteY3772" fmla="*/ 438804 h 459652"/>
              <a:gd name="connsiteX3773" fmla="*/ 1673869 w 11646040"/>
              <a:gd name="connsiteY3773" fmla="*/ 373149 h 459652"/>
              <a:gd name="connsiteX3774" fmla="*/ 1673869 w 11646040"/>
              <a:gd name="connsiteY3774" fmla="*/ 358840 h 459652"/>
              <a:gd name="connsiteX3775" fmla="*/ 1703195 w 11646040"/>
              <a:gd name="connsiteY3775" fmla="*/ 359315 h 459652"/>
              <a:gd name="connsiteX3776" fmla="*/ 1703195 w 11646040"/>
              <a:gd name="connsiteY3776" fmla="*/ 359388 h 459652"/>
              <a:gd name="connsiteX3777" fmla="*/ 1718812 w 11646040"/>
              <a:gd name="connsiteY3777" fmla="*/ 344350 h 459652"/>
              <a:gd name="connsiteX3778" fmla="*/ 1676424 w 11646040"/>
              <a:gd name="connsiteY3778" fmla="*/ 320478 h 459652"/>
              <a:gd name="connsiteX3779" fmla="*/ 1673869 w 11646040"/>
              <a:gd name="connsiteY3779" fmla="*/ 320514 h 459652"/>
              <a:gd name="connsiteX3780" fmla="*/ 1673869 w 11646040"/>
              <a:gd name="connsiteY3780" fmla="*/ 311827 h 459652"/>
              <a:gd name="connsiteX3781" fmla="*/ 1729734 w 11646040"/>
              <a:gd name="connsiteY3781" fmla="*/ 339641 h 459652"/>
              <a:gd name="connsiteX3782" fmla="*/ 1754413 w 11646040"/>
              <a:gd name="connsiteY3782" fmla="*/ 315915 h 459652"/>
              <a:gd name="connsiteX3783" fmla="*/ 1753716 w 11646040"/>
              <a:gd name="connsiteY3783" fmla="*/ 306900 h 459652"/>
              <a:gd name="connsiteX3784" fmla="*/ 1673869 w 11646040"/>
              <a:gd name="connsiteY3784" fmla="*/ 277553 h 459652"/>
              <a:gd name="connsiteX3785" fmla="*/ 1673869 w 11646040"/>
              <a:gd name="connsiteY3785" fmla="*/ 269778 h 459652"/>
              <a:gd name="connsiteX3786" fmla="*/ 1675216 w 11646040"/>
              <a:gd name="connsiteY3786" fmla="*/ 269742 h 459652"/>
              <a:gd name="connsiteX3787" fmla="*/ 1766636 w 11646040"/>
              <a:gd name="connsiteY3787" fmla="*/ 305914 h 459652"/>
              <a:gd name="connsiteX3788" fmla="*/ 1804003 w 11646040"/>
              <a:gd name="connsiteY3788" fmla="*/ 281130 h 459652"/>
              <a:gd name="connsiteX3789" fmla="*/ 1673869 w 11646040"/>
              <a:gd name="connsiteY3789" fmla="*/ 230576 h 459652"/>
              <a:gd name="connsiteX3790" fmla="*/ 1673869 w 11646040"/>
              <a:gd name="connsiteY3790" fmla="*/ 220648 h 459652"/>
              <a:gd name="connsiteX3791" fmla="*/ 1713792 w 11646040"/>
              <a:gd name="connsiteY3791" fmla="*/ 224225 h 459652"/>
              <a:gd name="connsiteX3792" fmla="*/ 1806839 w 11646040"/>
              <a:gd name="connsiteY3792" fmla="*/ 267734 h 459652"/>
              <a:gd name="connsiteX3793" fmla="*/ 1820829 w 11646040"/>
              <a:gd name="connsiteY3793" fmla="*/ 272771 h 459652"/>
              <a:gd name="connsiteX3794" fmla="*/ 1857313 w 11646040"/>
              <a:gd name="connsiteY3794" fmla="*/ 257295 h 459652"/>
              <a:gd name="connsiteX3795" fmla="*/ 1673869 w 11646040"/>
              <a:gd name="connsiteY3795" fmla="*/ 182724 h 459652"/>
              <a:gd name="connsiteX3796" fmla="*/ 1673869 w 11646040"/>
              <a:gd name="connsiteY3796" fmla="*/ 172868 h 459652"/>
              <a:gd name="connsiteX3797" fmla="*/ 1717789 w 11646040"/>
              <a:gd name="connsiteY3797" fmla="*/ 175935 h 459652"/>
              <a:gd name="connsiteX3798" fmla="*/ 1862193 w 11646040"/>
              <a:gd name="connsiteY3798" fmla="*/ 245615 h 459652"/>
              <a:gd name="connsiteX3799" fmla="*/ 1874323 w 11646040"/>
              <a:gd name="connsiteY3799" fmla="*/ 252440 h 459652"/>
              <a:gd name="connsiteX3800" fmla="*/ 1918987 w 11646040"/>
              <a:gd name="connsiteY3800" fmla="*/ 241892 h 459652"/>
              <a:gd name="connsiteX3801" fmla="*/ 1673869 w 11646040"/>
              <a:gd name="connsiteY3801" fmla="*/ 133667 h 459652"/>
              <a:gd name="connsiteX3802" fmla="*/ 1673869 w 11646040"/>
              <a:gd name="connsiteY3802" fmla="*/ 120198 h 459652"/>
              <a:gd name="connsiteX3803" fmla="*/ 1705752 w 11646040"/>
              <a:gd name="connsiteY3803" fmla="*/ 120198 h 459652"/>
              <a:gd name="connsiteX3804" fmla="*/ 1705705 w 11646040"/>
              <a:gd name="connsiteY3804" fmla="*/ 120307 h 459652"/>
              <a:gd name="connsiteX3805" fmla="*/ 1719416 w 11646040"/>
              <a:gd name="connsiteY3805" fmla="*/ 106838 h 459652"/>
              <a:gd name="connsiteX3806" fmla="*/ 1674147 w 11646040"/>
              <a:gd name="connsiteY3806" fmla="*/ 80777 h 459652"/>
              <a:gd name="connsiteX3807" fmla="*/ 1673869 w 11646040"/>
              <a:gd name="connsiteY3807" fmla="*/ 80777 h 459652"/>
              <a:gd name="connsiteX3808" fmla="*/ 1673869 w 11646040"/>
              <a:gd name="connsiteY3808" fmla="*/ 73148 h 459652"/>
              <a:gd name="connsiteX3809" fmla="*/ 1729779 w 11646040"/>
              <a:gd name="connsiteY3809" fmla="*/ 100962 h 459652"/>
              <a:gd name="connsiteX3810" fmla="*/ 1758131 w 11646040"/>
              <a:gd name="connsiteY3810" fmla="*/ 73842 h 459652"/>
              <a:gd name="connsiteX3811" fmla="*/ 1673869 w 11646040"/>
              <a:gd name="connsiteY3811" fmla="*/ 38180 h 459652"/>
              <a:gd name="connsiteX3812" fmla="*/ 1673869 w 11646040"/>
              <a:gd name="connsiteY3812" fmla="*/ 30588 h 459652"/>
              <a:gd name="connsiteX3813" fmla="*/ 1674891 w 11646040"/>
              <a:gd name="connsiteY3813" fmla="*/ 30552 h 459652"/>
              <a:gd name="connsiteX3814" fmla="*/ 1766404 w 11646040"/>
              <a:gd name="connsiteY3814" fmla="*/ 66943 h 459652"/>
              <a:gd name="connsiteX3815" fmla="*/ 1803910 w 11646040"/>
              <a:gd name="connsiteY3815" fmla="*/ 42451 h 459652"/>
              <a:gd name="connsiteX3816" fmla="*/ 1734706 w 11646040"/>
              <a:gd name="connsiteY3816" fmla="*/ 37 h 459652"/>
              <a:gd name="connsiteX3817" fmla="*/ 1762082 w 11646040"/>
              <a:gd name="connsiteY3817" fmla="*/ 37 h 459652"/>
              <a:gd name="connsiteX3818" fmla="*/ 1807071 w 11646040"/>
              <a:gd name="connsiteY3818" fmla="*/ 29018 h 459652"/>
              <a:gd name="connsiteX3819" fmla="*/ 1821061 w 11646040"/>
              <a:gd name="connsiteY3819" fmla="*/ 33800 h 459652"/>
              <a:gd name="connsiteX3820" fmla="*/ 1856988 w 11646040"/>
              <a:gd name="connsiteY3820" fmla="*/ 18652 h 459652"/>
              <a:gd name="connsiteX3821" fmla="*/ 1837607 w 11646040"/>
              <a:gd name="connsiteY3821" fmla="*/ 37 h 459652"/>
              <a:gd name="connsiteX3822" fmla="*/ 1855175 w 11646040"/>
              <a:gd name="connsiteY3822" fmla="*/ 37 h 459652"/>
              <a:gd name="connsiteX3823" fmla="*/ 1860381 w 11646040"/>
              <a:gd name="connsiteY3823" fmla="*/ 5037 h 459652"/>
              <a:gd name="connsiteX3824" fmla="*/ 1873347 w 11646040"/>
              <a:gd name="connsiteY3824" fmla="*/ 13250 h 459652"/>
              <a:gd name="connsiteX3825" fmla="*/ 1919173 w 11646040"/>
              <a:gd name="connsiteY3825" fmla="*/ 3066 h 459652"/>
              <a:gd name="connsiteX3826" fmla="*/ 1916571 w 11646040"/>
              <a:gd name="connsiteY3826" fmla="*/ 37 h 459652"/>
              <a:gd name="connsiteX3827" fmla="*/ 1942552 w 11646040"/>
              <a:gd name="connsiteY3827" fmla="*/ 37 h 459652"/>
              <a:gd name="connsiteX3828" fmla="*/ 1951660 w 11646040"/>
              <a:gd name="connsiteY3828" fmla="*/ 767 h 459652"/>
              <a:gd name="connsiteX3829" fmla="*/ 2007201 w 11646040"/>
              <a:gd name="connsiteY3829" fmla="*/ 840 h 459652"/>
              <a:gd name="connsiteX3830" fmla="*/ 2016171 w 11646040"/>
              <a:gd name="connsiteY3830" fmla="*/ 0 h 459652"/>
              <a:gd name="connsiteX3831" fmla="*/ 1405697 w 11646040"/>
              <a:gd name="connsiteY3831" fmla="*/ 0 h 459652"/>
              <a:gd name="connsiteX3832" fmla="*/ 1431492 w 11646040"/>
              <a:gd name="connsiteY3832" fmla="*/ 0 h 459652"/>
              <a:gd name="connsiteX3833" fmla="*/ 1430189 w 11646040"/>
              <a:gd name="connsiteY3833" fmla="*/ 1533 h 459652"/>
              <a:gd name="connsiteX3834" fmla="*/ 1434233 w 11646040"/>
              <a:gd name="connsiteY3834" fmla="*/ 4417 h 459652"/>
              <a:gd name="connsiteX3835" fmla="*/ 1462909 w 11646040"/>
              <a:gd name="connsiteY3835" fmla="*/ 11425 h 459652"/>
              <a:gd name="connsiteX3836" fmla="*/ 1487868 w 11646040"/>
              <a:gd name="connsiteY3836" fmla="*/ 5147 h 459652"/>
              <a:gd name="connsiteX3837" fmla="*/ 1493352 w 11646040"/>
              <a:gd name="connsiteY3837" fmla="*/ 37 h 459652"/>
              <a:gd name="connsiteX3838" fmla="*/ 1510269 w 11646040"/>
              <a:gd name="connsiteY3838" fmla="*/ 37 h 459652"/>
              <a:gd name="connsiteX3839" fmla="*/ 1491074 w 11646040"/>
              <a:gd name="connsiteY3839" fmla="*/ 18762 h 459652"/>
              <a:gd name="connsiteX3840" fmla="*/ 1533090 w 11646040"/>
              <a:gd name="connsiteY3840" fmla="*/ 36392 h 459652"/>
              <a:gd name="connsiteX3841" fmla="*/ 1585887 w 11646040"/>
              <a:gd name="connsiteY3841" fmla="*/ 37 h 459652"/>
              <a:gd name="connsiteX3842" fmla="*/ 1615075 w 11646040"/>
              <a:gd name="connsiteY3842" fmla="*/ 37 h 459652"/>
              <a:gd name="connsiteX3843" fmla="*/ 1545452 w 11646040"/>
              <a:gd name="connsiteY3843" fmla="*/ 43473 h 459652"/>
              <a:gd name="connsiteX3844" fmla="*/ 1581797 w 11646040"/>
              <a:gd name="connsiteY3844" fmla="*/ 67125 h 459652"/>
              <a:gd name="connsiteX3845" fmla="*/ 1673637 w 11646040"/>
              <a:gd name="connsiteY3845" fmla="*/ 30588 h 459652"/>
              <a:gd name="connsiteX3846" fmla="*/ 1673822 w 11646040"/>
              <a:gd name="connsiteY3846" fmla="*/ 30588 h 459652"/>
              <a:gd name="connsiteX3847" fmla="*/ 1673822 w 11646040"/>
              <a:gd name="connsiteY3847" fmla="*/ 38253 h 459652"/>
              <a:gd name="connsiteX3848" fmla="*/ 1595369 w 11646040"/>
              <a:gd name="connsiteY3848" fmla="*/ 66760 h 459652"/>
              <a:gd name="connsiteX3849" fmla="*/ 1595183 w 11646040"/>
              <a:gd name="connsiteY3849" fmla="*/ 66943 h 459652"/>
              <a:gd name="connsiteX3850" fmla="*/ 1591837 w 11646040"/>
              <a:gd name="connsiteY3850" fmla="*/ 74900 h 459652"/>
              <a:gd name="connsiteX3851" fmla="*/ 1618608 w 11646040"/>
              <a:gd name="connsiteY3851" fmla="*/ 101473 h 459652"/>
              <a:gd name="connsiteX3852" fmla="*/ 1673776 w 11646040"/>
              <a:gd name="connsiteY3852" fmla="*/ 73440 h 459652"/>
              <a:gd name="connsiteX3853" fmla="*/ 1673776 w 11646040"/>
              <a:gd name="connsiteY3853" fmla="*/ 80923 h 459652"/>
              <a:gd name="connsiteX3854" fmla="*/ 1673683 w 11646040"/>
              <a:gd name="connsiteY3854" fmla="*/ 80923 h 459652"/>
              <a:gd name="connsiteX3855" fmla="*/ 1629204 w 11646040"/>
              <a:gd name="connsiteY3855" fmla="*/ 106072 h 459652"/>
              <a:gd name="connsiteX3856" fmla="*/ 1642822 w 11646040"/>
              <a:gd name="connsiteY3856" fmla="*/ 120307 h 459652"/>
              <a:gd name="connsiteX3857" fmla="*/ 1673822 w 11646040"/>
              <a:gd name="connsiteY3857" fmla="*/ 120307 h 459652"/>
              <a:gd name="connsiteX3858" fmla="*/ 1673822 w 11646040"/>
              <a:gd name="connsiteY3858" fmla="*/ 133265 h 459652"/>
              <a:gd name="connsiteX3859" fmla="*/ 1659879 w 11646040"/>
              <a:gd name="connsiteY3859" fmla="*/ 133520 h 459652"/>
              <a:gd name="connsiteX3860" fmla="*/ 1659740 w 11646040"/>
              <a:gd name="connsiteY3860" fmla="*/ 133593 h 459652"/>
              <a:gd name="connsiteX3861" fmla="*/ 1431955 w 11646040"/>
              <a:gd name="connsiteY3861" fmla="*/ 242914 h 459652"/>
              <a:gd name="connsiteX3862" fmla="*/ 1461933 w 11646040"/>
              <a:gd name="connsiteY3862" fmla="*/ 250287 h 459652"/>
              <a:gd name="connsiteX3863" fmla="*/ 1488147 w 11646040"/>
              <a:gd name="connsiteY3863" fmla="*/ 244191 h 459652"/>
              <a:gd name="connsiteX3864" fmla="*/ 1673822 w 11646040"/>
              <a:gd name="connsiteY3864" fmla="*/ 173051 h 459652"/>
              <a:gd name="connsiteX3865" fmla="*/ 1673822 w 11646040"/>
              <a:gd name="connsiteY3865" fmla="*/ 182906 h 459652"/>
              <a:gd name="connsiteX3866" fmla="*/ 1652117 w 11646040"/>
              <a:gd name="connsiteY3866" fmla="*/ 183600 h 459652"/>
              <a:gd name="connsiteX3867" fmla="*/ 1490981 w 11646040"/>
              <a:gd name="connsiteY3867" fmla="*/ 257806 h 459652"/>
              <a:gd name="connsiteX3868" fmla="*/ 1518635 w 11646040"/>
              <a:gd name="connsiteY3868" fmla="*/ 269888 h 459652"/>
              <a:gd name="connsiteX3869" fmla="*/ 1543408 w 11646040"/>
              <a:gd name="connsiteY3869" fmla="*/ 266712 h 459652"/>
              <a:gd name="connsiteX3870" fmla="*/ 1673822 w 11646040"/>
              <a:gd name="connsiteY3870" fmla="*/ 220393 h 459652"/>
              <a:gd name="connsiteX3871" fmla="*/ 1673822 w 11646040"/>
              <a:gd name="connsiteY3871" fmla="*/ 230503 h 459652"/>
              <a:gd name="connsiteX3872" fmla="*/ 1658531 w 11646040"/>
              <a:gd name="connsiteY3872" fmla="*/ 231051 h 459652"/>
              <a:gd name="connsiteX3873" fmla="*/ 1544291 w 11646040"/>
              <a:gd name="connsiteY3873" fmla="*/ 281751 h 459652"/>
              <a:gd name="connsiteX3874" fmla="*/ 1581472 w 11646040"/>
              <a:gd name="connsiteY3874" fmla="*/ 306133 h 459652"/>
              <a:gd name="connsiteX3875" fmla="*/ 1672335 w 11646040"/>
              <a:gd name="connsiteY3875" fmla="*/ 269742 h 459652"/>
              <a:gd name="connsiteX3876" fmla="*/ 1673822 w 11646040"/>
              <a:gd name="connsiteY3876" fmla="*/ 269742 h 459652"/>
              <a:gd name="connsiteX3877" fmla="*/ 1673822 w 11646040"/>
              <a:gd name="connsiteY3877" fmla="*/ 277553 h 459652"/>
              <a:gd name="connsiteX3878" fmla="*/ 1594579 w 11646040"/>
              <a:gd name="connsiteY3878" fmla="*/ 306535 h 459652"/>
              <a:gd name="connsiteX3879" fmla="*/ 1591976 w 11646040"/>
              <a:gd name="connsiteY3879" fmla="*/ 314638 h 459652"/>
              <a:gd name="connsiteX3880" fmla="*/ 1618236 w 11646040"/>
              <a:gd name="connsiteY3880" fmla="*/ 340334 h 459652"/>
              <a:gd name="connsiteX3881" fmla="*/ 1673776 w 11646040"/>
              <a:gd name="connsiteY3881" fmla="*/ 312740 h 459652"/>
              <a:gd name="connsiteX3882" fmla="*/ 1673776 w 11646040"/>
              <a:gd name="connsiteY3882" fmla="*/ 320770 h 459652"/>
              <a:gd name="connsiteX3883" fmla="*/ 1629436 w 11646040"/>
              <a:gd name="connsiteY3883" fmla="*/ 343619 h 459652"/>
              <a:gd name="connsiteX3884" fmla="*/ 1644774 w 11646040"/>
              <a:gd name="connsiteY3884" fmla="*/ 359497 h 459652"/>
              <a:gd name="connsiteX3885" fmla="*/ 1673776 w 11646040"/>
              <a:gd name="connsiteY3885" fmla="*/ 359023 h 459652"/>
              <a:gd name="connsiteX3886" fmla="*/ 1673776 w 11646040"/>
              <a:gd name="connsiteY3886" fmla="*/ 373003 h 459652"/>
              <a:gd name="connsiteX3887" fmla="*/ 1479903 w 11646040"/>
              <a:gd name="connsiteY3887" fmla="*/ 432715 h 459652"/>
              <a:gd name="connsiteX3888" fmla="*/ 1451019 w 11646040"/>
              <a:gd name="connsiteY3888" fmla="*/ 459652 h 459652"/>
              <a:gd name="connsiteX3889" fmla="*/ 1425269 w 11646040"/>
              <a:gd name="connsiteY3889" fmla="*/ 459652 h 459652"/>
              <a:gd name="connsiteX3890" fmla="*/ 1450732 w 11646040"/>
              <a:gd name="connsiteY3890" fmla="*/ 430455 h 459652"/>
              <a:gd name="connsiteX3891" fmla="*/ 1409879 w 11646040"/>
              <a:gd name="connsiteY3891" fmla="*/ 403518 h 459652"/>
              <a:gd name="connsiteX3892" fmla="*/ 1407137 w 11646040"/>
              <a:gd name="connsiteY3892" fmla="*/ 402459 h 459652"/>
              <a:gd name="connsiteX3893" fmla="*/ 1407137 w 11646040"/>
              <a:gd name="connsiteY3893" fmla="*/ 402532 h 459652"/>
              <a:gd name="connsiteX3894" fmla="*/ 1372211 w 11646040"/>
              <a:gd name="connsiteY3894" fmla="*/ 396794 h 459652"/>
              <a:gd name="connsiteX3895" fmla="*/ 1285925 w 11646040"/>
              <a:gd name="connsiteY3895" fmla="*/ 432828 h 459652"/>
              <a:gd name="connsiteX3896" fmla="*/ 1314458 w 11646040"/>
              <a:gd name="connsiteY3896" fmla="*/ 459652 h 459652"/>
              <a:gd name="connsiteX3897" fmla="*/ 1287873 w 11646040"/>
              <a:gd name="connsiteY3897" fmla="*/ 459652 h 459652"/>
              <a:gd name="connsiteX3898" fmla="*/ 1269664 w 11646040"/>
              <a:gd name="connsiteY3898" fmla="*/ 438804 h 459652"/>
              <a:gd name="connsiteX3899" fmla="*/ 1063393 w 11646040"/>
              <a:gd name="connsiteY3899" fmla="*/ 373149 h 459652"/>
              <a:gd name="connsiteX3900" fmla="*/ 1063393 w 11646040"/>
              <a:gd name="connsiteY3900" fmla="*/ 358840 h 459652"/>
              <a:gd name="connsiteX3901" fmla="*/ 1092721 w 11646040"/>
              <a:gd name="connsiteY3901" fmla="*/ 359315 h 459652"/>
              <a:gd name="connsiteX3902" fmla="*/ 1092721 w 11646040"/>
              <a:gd name="connsiteY3902" fmla="*/ 359388 h 459652"/>
              <a:gd name="connsiteX3903" fmla="*/ 1108337 w 11646040"/>
              <a:gd name="connsiteY3903" fmla="*/ 344350 h 459652"/>
              <a:gd name="connsiteX3904" fmla="*/ 1065949 w 11646040"/>
              <a:gd name="connsiteY3904" fmla="*/ 320478 h 459652"/>
              <a:gd name="connsiteX3905" fmla="*/ 1063393 w 11646040"/>
              <a:gd name="connsiteY3905" fmla="*/ 320514 h 459652"/>
              <a:gd name="connsiteX3906" fmla="*/ 1063393 w 11646040"/>
              <a:gd name="connsiteY3906" fmla="*/ 311827 h 459652"/>
              <a:gd name="connsiteX3907" fmla="*/ 1119259 w 11646040"/>
              <a:gd name="connsiteY3907" fmla="*/ 339641 h 459652"/>
              <a:gd name="connsiteX3908" fmla="*/ 1143938 w 11646040"/>
              <a:gd name="connsiteY3908" fmla="*/ 315915 h 459652"/>
              <a:gd name="connsiteX3909" fmla="*/ 1143241 w 11646040"/>
              <a:gd name="connsiteY3909" fmla="*/ 306900 h 459652"/>
              <a:gd name="connsiteX3910" fmla="*/ 1063393 w 11646040"/>
              <a:gd name="connsiteY3910" fmla="*/ 277553 h 459652"/>
              <a:gd name="connsiteX3911" fmla="*/ 1063393 w 11646040"/>
              <a:gd name="connsiteY3911" fmla="*/ 269778 h 459652"/>
              <a:gd name="connsiteX3912" fmla="*/ 1064741 w 11646040"/>
              <a:gd name="connsiteY3912" fmla="*/ 269742 h 459652"/>
              <a:gd name="connsiteX3913" fmla="*/ 1156162 w 11646040"/>
              <a:gd name="connsiteY3913" fmla="*/ 305914 h 459652"/>
              <a:gd name="connsiteX3914" fmla="*/ 1193529 w 11646040"/>
              <a:gd name="connsiteY3914" fmla="*/ 281130 h 459652"/>
              <a:gd name="connsiteX3915" fmla="*/ 1063393 w 11646040"/>
              <a:gd name="connsiteY3915" fmla="*/ 230576 h 459652"/>
              <a:gd name="connsiteX3916" fmla="*/ 1063393 w 11646040"/>
              <a:gd name="connsiteY3916" fmla="*/ 220648 h 459652"/>
              <a:gd name="connsiteX3917" fmla="*/ 1103316 w 11646040"/>
              <a:gd name="connsiteY3917" fmla="*/ 224225 h 459652"/>
              <a:gd name="connsiteX3918" fmla="*/ 1196364 w 11646040"/>
              <a:gd name="connsiteY3918" fmla="*/ 267734 h 459652"/>
              <a:gd name="connsiteX3919" fmla="*/ 1210354 w 11646040"/>
              <a:gd name="connsiteY3919" fmla="*/ 272771 h 459652"/>
              <a:gd name="connsiteX3920" fmla="*/ 1246838 w 11646040"/>
              <a:gd name="connsiteY3920" fmla="*/ 257295 h 459652"/>
              <a:gd name="connsiteX3921" fmla="*/ 1063393 w 11646040"/>
              <a:gd name="connsiteY3921" fmla="*/ 182724 h 459652"/>
              <a:gd name="connsiteX3922" fmla="*/ 1063393 w 11646040"/>
              <a:gd name="connsiteY3922" fmla="*/ 172868 h 459652"/>
              <a:gd name="connsiteX3923" fmla="*/ 1107315 w 11646040"/>
              <a:gd name="connsiteY3923" fmla="*/ 175935 h 459652"/>
              <a:gd name="connsiteX3924" fmla="*/ 1251718 w 11646040"/>
              <a:gd name="connsiteY3924" fmla="*/ 245615 h 459652"/>
              <a:gd name="connsiteX3925" fmla="*/ 1263849 w 11646040"/>
              <a:gd name="connsiteY3925" fmla="*/ 252440 h 459652"/>
              <a:gd name="connsiteX3926" fmla="*/ 1308512 w 11646040"/>
              <a:gd name="connsiteY3926" fmla="*/ 241892 h 459652"/>
              <a:gd name="connsiteX3927" fmla="*/ 1063393 w 11646040"/>
              <a:gd name="connsiteY3927" fmla="*/ 133667 h 459652"/>
              <a:gd name="connsiteX3928" fmla="*/ 1063393 w 11646040"/>
              <a:gd name="connsiteY3928" fmla="*/ 120198 h 459652"/>
              <a:gd name="connsiteX3929" fmla="*/ 1095276 w 11646040"/>
              <a:gd name="connsiteY3929" fmla="*/ 120198 h 459652"/>
              <a:gd name="connsiteX3930" fmla="*/ 1095231 w 11646040"/>
              <a:gd name="connsiteY3930" fmla="*/ 120307 h 459652"/>
              <a:gd name="connsiteX3931" fmla="*/ 1108941 w 11646040"/>
              <a:gd name="connsiteY3931" fmla="*/ 106838 h 459652"/>
              <a:gd name="connsiteX3932" fmla="*/ 1063673 w 11646040"/>
              <a:gd name="connsiteY3932" fmla="*/ 80777 h 459652"/>
              <a:gd name="connsiteX3933" fmla="*/ 1063393 w 11646040"/>
              <a:gd name="connsiteY3933" fmla="*/ 80777 h 459652"/>
              <a:gd name="connsiteX3934" fmla="*/ 1063393 w 11646040"/>
              <a:gd name="connsiteY3934" fmla="*/ 73148 h 459652"/>
              <a:gd name="connsiteX3935" fmla="*/ 1119306 w 11646040"/>
              <a:gd name="connsiteY3935" fmla="*/ 100962 h 459652"/>
              <a:gd name="connsiteX3936" fmla="*/ 1147657 w 11646040"/>
              <a:gd name="connsiteY3936" fmla="*/ 73842 h 459652"/>
              <a:gd name="connsiteX3937" fmla="*/ 1063393 w 11646040"/>
              <a:gd name="connsiteY3937" fmla="*/ 38180 h 459652"/>
              <a:gd name="connsiteX3938" fmla="*/ 1063393 w 11646040"/>
              <a:gd name="connsiteY3938" fmla="*/ 30588 h 459652"/>
              <a:gd name="connsiteX3939" fmla="*/ 1064416 w 11646040"/>
              <a:gd name="connsiteY3939" fmla="*/ 30552 h 459652"/>
              <a:gd name="connsiteX3940" fmla="*/ 1155929 w 11646040"/>
              <a:gd name="connsiteY3940" fmla="*/ 66943 h 459652"/>
              <a:gd name="connsiteX3941" fmla="*/ 1193436 w 11646040"/>
              <a:gd name="connsiteY3941" fmla="*/ 42451 h 459652"/>
              <a:gd name="connsiteX3942" fmla="*/ 1124232 w 11646040"/>
              <a:gd name="connsiteY3942" fmla="*/ 37 h 459652"/>
              <a:gd name="connsiteX3943" fmla="*/ 1151607 w 11646040"/>
              <a:gd name="connsiteY3943" fmla="*/ 37 h 459652"/>
              <a:gd name="connsiteX3944" fmla="*/ 1196596 w 11646040"/>
              <a:gd name="connsiteY3944" fmla="*/ 29018 h 459652"/>
              <a:gd name="connsiteX3945" fmla="*/ 1210586 w 11646040"/>
              <a:gd name="connsiteY3945" fmla="*/ 33800 h 459652"/>
              <a:gd name="connsiteX3946" fmla="*/ 1246513 w 11646040"/>
              <a:gd name="connsiteY3946" fmla="*/ 18652 h 459652"/>
              <a:gd name="connsiteX3947" fmla="*/ 1227132 w 11646040"/>
              <a:gd name="connsiteY3947" fmla="*/ 37 h 459652"/>
              <a:gd name="connsiteX3948" fmla="*/ 1244700 w 11646040"/>
              <a:gd name="connsiteY3948" fmla="*/ 37 h 459652"/>
              <a:gd name="connsiteX3949" fmla="*/ 1249906 w 11646040"/>
              <a:gd name="connsiteY3949" fmla="*/ 5037 h 459652"/>
              <a:gd name="connsiteX3950" fmla="*/ 1262873 w 11646040"/>
              <a:gd name="connsiteY3950" fmla="*/ 13250 h 459652"/>
              <a:gd name="connsiteX3951" fmla="*/ 1308698 w 11646040"/>
              <a:gd name="connsiteY3951" fmla="*/ 3066 h 459652"/>
              <a:gd name="connsiteX3952" fmla="*/ 1306097 w 11646040"/>
              <a:gd name="connsiteY3952" fmla="*/ 37 h 459652"/>
              <a:gd name="connsiteX3953" fmla="*/ 1332076 w 11646040"/>
              <a:gd name="connsiteY3953" fmla="*/ 37 h 459652"/>
              <a:gd name="connsiteX3954" fmla="*/ 1341187 w 11646040"/>
              <a:gd name="connsiteY3954" fmla="*/ 767 h 459652"/>
              <a:gd name="connsiteX3955" fmla="*/ 1396727 w 11646040"/>
              <a:gd name="connsiteY3955" fmla="*/ 840 h 459652"/>
              <a:gd name="connsiteX3956" fmla="*/ 1405697 w 11646040"/>
              <a:gd name="connsiteY3956" fmla="*/ 0 h 459652"/>
              <a:gd name="connsiteX3957" fmla="*/ 795222 w 11646040"/>
              <a:gd name="connsiteY3957" fmla="*/ 0 h 459652"/>
              <a:gd name="connsiteX3958" fmla="*/ 821016 w 11646040"/>
              <a:gd name="connsiteY3958" fmla="*/ 0 h 459652"/>
              <a:gd name="connsiteX3959" fmla="*/ 819715 w 11646040"/>
              <a:gd name="connsiteY3959" fmla="*/ 1533 h 459652"/>
              <a:gd name="connsiteX3960" fmla="*/ 823759 w 11646040"/>
              <a:gd name="connsiteY3960" fmla="*/ 4417 h 459652"/>
              <a:gd name="connsiteX3961" fmla="*/ 852434 w 11646040"/>
              <a:gd name="connsiteY3961" fmla="*/ 11425 h 459652"/>
              <a:gd name="connsiteX3962" fmla="*/ 877392 w 11646040"/>
              <a:gd name="connsiteY3962" fmla="*/ 5147 h 459652"/>
              <a:gd name="connsiteX3963" fmla="*/ 882877 w 11646040"/>
              <a:gd name="connsiteY3963" fmla="*/ 37 h 459652"/>
              <a:gd name="connsiteX3964" fmla="*/ 899795 w 11646040"/>
              <a:gd name="connsiteY3964" fmla="*/ 37 h 459652"/>
              <a:gd name="connsiteX3965" fmla="*/ 880599 w 11646040"/>
              <a:gd name="connsiteY3965" fmla="*/ 18762 h 459652"/>
              <a:gd name="connsiteX3966" fmla="*/ 922615 w 11646040"/>
              <a:gd name="connsiteY3966" fmla="*/ 36392 h 459652"/>
              <a:gd name="connsiteX3967" fmla="*/ 975412 w 11646040"/>
              <a:gd name="connsiteY3967" fmla="*/ 37 h 459652"/>
              <a:gd name="connsiteX3968" fmla="*/ 1004601 w 11646040"/>
              <a:gd name="connsiteY3968" fmla="*/ 37 h 459652"/>
              <a:gd name="connsiteX3969" fmla="*/ 934978 w 11646040"/>
              <a:gd name="connsiteY3969" fmla="*/ 43473 h 459652"/>
              <a:gd name="connsiteX3970" fmla="*/ 971323 w 11646040"/>
              <a:gd name="connsiteY3970" fmla="*/ 67125 h 459652"/>
              <a:gd name="connsiteX3971" fmla="*/ 1063161 w 11646040"/>
              <a:gd name="connsiteY3971" fmla="*/ 30588 h 459652"/>
              <a:gd name="connsiteX3972" fmla="*/ 1063348 w 11646040"/>
              <a:gd name="connsiteY3972" fmla="*/ 30588 h 459652"/>
              <a:gd name="connsiteX3973" fmla="*/ 1063348 w 11646040"/>
              <a:gd name="connsiteY3973" fmla="*/ 38253 h 459652"/>
              <a:gd name="connsiteX3974" fmla="*/ 984894 w 11646040"/>
              <a:gd name="connsiteY3974" fmla="*/ 66760 h 459652"/>
              <a:gd name="connsiteX3975" fmla="*/ 984709 w 11646040"/>
              <a:gd name="connsiteY3975" fmla="*/ 66943 h 459652"/>
              <a:gd name="connsiteX3976" fmla="*/ 981362 w 11646040"/>
              <a:gd name="connsiteY3976" fmla="*/ 74900 h 459652"/>
              <a:gd name="connsiteX3977" fmla="*/ 1008133 w 11646040"/>
              <a:gd name="connsiteY3977" fmla="*/ 101473 h 459652"/>
              <a:gd name="connsiteX3978" fmla="*/ 1063300 w 11646040"/>
              <a:gd name="connsiteY3978" fmla="*/ 73440 h 459652"/>
              <a:gd name="connsiteX3979" fmla="*/ 1063300 w 11646040"/>
              <a:gd name="connsiteY3979" fmla="*/ 80923 h 459652"/>
              <a:gd name="connsiteX3980" fmla="*/ 1063207 w 11646040"/>
              <a:gd name="connsiteY3980" fmla="*/ 80923 h 459652"/>
              <a:gd name="connsiteX3981" fmla="*/ 1018729 w 11646040"/>
              <a:gd name="connsiteY3981" fmla="*/ 106072 h 459652"/>
              <a:gd name="connsiteX3982" fmla="*/ 1032347 w 11646040"/>
              <a:gd name="connsiteY3982" fmla="*/ 120307 h 459652"/>
              <a:gd name="connsiteX3983" fmla="*/ 1063348 w 11646040"/>
              <a:gd name="connsiteY3983" fmla="*/ 120307 h 459652"/>
              <a:gd name="connsiteX3984" fmla="*/ 1063348 w 11646040"/>
              <a:gd name="connsiteY3984" fmla="*/ 133265 h 459652"/>
              <a:gd name="connsiteX3985" fmla="*/ 1049404 w 11646040"/>
              <a:gd name="connsiteY3985" fmla="*/ 133520 h 459652"/>
              <a:gd name="connsiteX3986" fmla="*/ 1049265 w 11646040"/>
              <a:gd name="connsiteY3986" fmla="*/ 133593 h 459652"/>
              <a:gd name="connsiteX3987" fmla="*/ 821482 w 11646040"/>
              <a:gd name="connsiteY3987" fmla="*/ 242914 h 459652"/>
              <a:gd name="connsiteX3988" fmla="*/ 851459 w 11646040"/>
              <a:gd name="connsiteY3988" fmla="*/ 250287 h 459652"/>
              <a:gd name="connsiteX3989" fmla="*/ 877672 w 11646040"/>
              <a:gd name="connsiteY3989" fmla="*/ 244191 h 459652"/>
              <a:gd name="connsiteX3990" fmla="*/ 1063348 w 11646040"/>
              <a:gd name="connsiteY3990" fmla="*/ 173051 h 459652"/>
              <a:gd name="connsiteX3991" fmla="*/ 1063348 w 11646040"/>
              <a:gd name="connsiteY3991" fmla="*/ 182906 h 459652"/>
              <a:gd name="connsiteX3992" fmla="*/ 1041642 w 11646040"/>
              <a:gd name="connsiteY3992" fmla="*/ 183600 h 459652"/>
              <a:gd name="connsiteX3993" fmla="*/ 880506 w 11646040"/>
              <a:gd name="connsiteY3993" fmla="*/ 257806 h 459652"/>
              <a:gd name="connsiteX3994" fmla="*/ 908160 w 11646040"/>
              <a:gd name="connsiteY3994" fmla="*/ 269888 h 459652"/>
              <a:gd name="connsiteX3995" fmla="*/ 932932 w 11646040"/>
              <a:gd name="connsiteY3995" fmla="*/ 266712 h 459652"/>
              <a:gd name="connsiteX3996" fmla="*/ 1063348 w 11646040"/>
              <a:gd name="connsiteY3996" fmla="*/ 220393 h 459652"/>
              <a:gd name="connsiteX3997" fmla="*/ 1063348 w 11646040"/>
              <a:gd name="connsiteY3997" fmla="*/ 230503 h 459652"/>
              <a:gd name="connsiteX3998" fmla="*/ 1048057 w 11646040"/>
              <a:gd name="connsiteY3998" fmla="*/ 231051 h 459652"/>
              <a:gd name="connsiteX3999" fmla="*/ 933816 w 11646040"/>
              <a:gd name="connsiteY3999" fmla="*/ 281751 h 459652"/>
              <a:gd name="connsiteX4000" fmla="*/ 970997 w 11646040"/>
              <a:gd name="connsiteY4000" fmla="*/ 306133 h 459652"/>
              <a:gd name="connsiteX4001" fmla="*/ 1061860 w 11646040"/>
              <a:gd name="connsiteY4001" fmla="*/ 269742 h 459652"/>
              <a:gd name="connsiteX4002" fmla="*/ 1063348 w 11646040"/>
              <a:gd name="connsiteY4002" fmla="*/ 269742 h 459652"/>
              <a:gd name="connsiteX4003" fmla="*/ 1063348 w 11646040"/>
              <a:gd name="connsiteY4003" fmla="*/ 277553 h 459652"/>
              <a:gd name="connsiteX4004" fmla="*/ 984103 w 11646040"/>
              <a:gd name="connsiteY4004" fmla="*/ 306535 h 459652"/>
              <a:gd name="connsiteX4005" fmla="*/ 981501 w 11646040"/>
              <a:gd name="connsiteY4005" fmla="*/ 314638 h 459652"/>
              <a:gd name="connsiteX4006" fmla="*/ 1007760 w 11646040"/>
              <a:gd name="connsiteY4006" fmla="*/ 340334 h 459652"/>
              <a:gd name="connsiteX4007" fmla="*/ 1063300 w 11646040"/>
              <a:gd name="connsiteY4007" fmla="*/ 312740 h 459652"/>
              <a:gd name="connsiteX4008" fmla="*/ 1063300 w 11646040"/>
              <a:gd name="connsiteY4008" fmla="*/ 320770 h 459652"/>
              <a:gd name="connsiteX4009" fmla="*/ 1018961 w 11646040"/>
              <a:gd name="connsiteY4009" fmla="*/ 343619 h 459652"/>
              <a:gd name="connsiteX4010" fmla="*/ 1034299 w 11646040"/>
              <a:gd name="connsiteY4010" fmla="*/ 359497 h 459652"/>
              <a:gd name="connsiteX4011" fmla="*/ 1063300 w 11646040"/>
              <a:gd name="connsiteY4011" fmla="*/ 359023 h 459652"/>
              <a:gd name="connsiteX4012" fmla="*/ 1063300 w 11646040"/>
              <a:gd name="connsiteY4012" fmla="*/ 373003 h 459652"/>
              <a:gd name="connsiteX4013" fmla="*/ 869429 w 11646040"/>
              <a:gd name="connsiteY4013" fmla="*/ 432715 h 459652"/>
              <a:gd name="connsiteX4014" fmla="*/ 840544 w 11646040"/>
              <a:gd name="connsiteY4014" fmla="*/ 459652 h 459652"/>
              <a:gd name="connsiteX4015" fmla="*/ 814795 w 11646040"/>
              <a:gd name="connsiteY4015" fmla="*/ 459652 h 459652"/>
              <a:gd name="connsiteX4016" fmla="*/ 840258 w 11646040"/>
              <a:gd name="connsiteY4016" fmla="*/ 430455 h 459652"/>
              <a:gd name="connsiteX4017" fmla="*/ 799405 w 11646040"/>
              <a:gd name="connsiteY4017" fmla="*/ 403518 h 459652"/>
              <a:gd name="connsiteX4018" fmla="*/ 796662 w 11646040"/>
              <a:gd name="connsiteY4018" fmla="*/ 402459 h 459652"/>
              <a:gd name="connsiteX4019" fmla="*/ 796662 w 11646040"/>
              <a:gd name="connsiteY4019" fmla="*/ 402532 h 459652"/>
              <a:gd name="connsiteX4020" fmla="*/ 761737 w 11646040"/>
              <a:gd name="connsiteY4020" fmla="*/ 396794 h 459652"/>
              <a:gd name="connsiteX4021" fmla="*/ 675451 w 11646040"/>
              <a:gd name="connsiteY4021" fmla="*/ 432828 h 459652"/>
              <a:gd name="connsiteX4022" fmla="*/ 703984 w 11646040"/>
              <a:gd name="connsiteY4022" fmla="*/ 459652 h 459652"/>
              <a:gd name="connsiteX4023" fmla="*/ 677399 w 11646040"/>
              <a:gd name="connsiteY4023" fmla="*/ 459652 h 459652"/>
              <a:gd name="connsiteX4024" fmla="*/ 659189 w 11646040"/>
              <a:gd name="connsiteY4024" fmla="*/ 438804 h 459652"/>
              <a:gd name="connsiteX4025" fmla="*/ 452918 w 11646040"/>
              <a:gd name="connsiteY4025" fmla="*/ 373149 h 459652"/>
              <a:gd name="connsiteX4026" fmla="*/ 452918 w 11646040"/>
              <a:gd name="connsiteY4026" fmla="*/ 358840 h 459652"/>
              <a:gd name="connsiteX4027" fmla="*/ 482246 w 11646040"/>
              <a:gd name="connsiteY4027" fmla="*/ 359315 h 459652"/>
              <a:gd name="connsiteX4028" fmla="*/ 482246 w 11646040"/>
              <a:gd name="connsiteY4028" fmla="*/ 359388 h 459652"/>
              <a:gd name="connsiteX4029" fmla="*/ 497862 w 11646040"/>
              <a:gd name="connsiteY4029" fmla="*/ 344350 h 459652"/>
              <a:gd name="connsiteX4030" fmla="*/ 455475 w 11646040"/>
              <a:gd name="connsiteY4030" fmla="*/ 320478 h 459652"/>
              <a:gd name="connsiteX4031" fmla="*/ 452918 w 11646040"/>
              <a:gd name="connsiteY4031" fmla="*/ 320514 h 459652"/>
              <a:gd name="connsiteX4032" fmla="*/ 452918 w 11646040"/>
              <a:gd name="connsiteY4032" fmla="*/ 311827 h 459652"/>
              <a:gd name="connsiteX4033" fmla="*/ 508785 w 11646040"/>
              <a:gd name="connsiteY4033" fmla="*/ 339641 h 459652"/>
              <a:gd name="connsiteX4034" fmla="*/ 533463 w 11646040"/>
              <a:gd name="connsiteY4034" fmla="*/ 315915 h 459652"/>
              <a:gd name="connsiteX4035" fmla="*/ 532767 w 11646040"/>
              <a:gd name="connsiteY4035" fmla="*/ 306900 h 459652"/>
              <a:gd name="connsiteX4036" fmla="*/ 452918 w 11646040"/>
              <a:gd name="connsiteY4036" fmla="*/ 277553 h 459652"/>
              <a:gd name="connsiteX4037" fmla="*/ 452918 w 11646040"/>
              <a:gd name="connsiteY4037" fmla="*/ 269778 h 459652"/>
              <a:gd name="connsiteX4038" fmla="*/ 454267 w 11646040"/>
              <a:gd name="connsiteY4038" fmla="*/ 269742 h 459652"/>
              <a:gd name="connsiteX4039" fmla="*/ 545687 w 11646040"/>
              <a:gd name="connsiteY4039" fmla="*/ 305914 h 459652"/>
              <a:gd name="connsiteX4040" fmla="*/ 583054 w 11646040"/>
              <a:gd name="connsiteY4040" fmla="*/ 281130 h 459652"/>
              <a:gd name="connsiteX4041" fmla="*/ 452918 w 11646040"/>
              <a:gd name="connsiteY4041" fmla="*/ 230576 h 459652"/>
              <a:gd name="connsiteX4042" fmla="*/ 452918 w 11646040"/>
              <a:gd name="connsiteY4042" fmla="*/ 220648 h 459652"/>
              <a:gd name="connsiteX4043" fmla="*/ 492842 w 11646040"/>
              <a:gd name="connsiteY4043" fmla="*/ 224225 h 459652"/>
              <a:gd name="connsiteX4044" fmla="*/ 585889 w 11646040"/>
              <a:gd name="connsiteY4044" fmla="*/ 267734 h 459652"/>
              <a:gd name="connsiteX4045" fmla="*/ 599878 w 11646040"/>
              <a:gd name="connsiteY4045" fmla="*/ 272771 h 459652"/>
              <a:gd name="connsiteX4046" fmla="*/ 636364 w 11646040"/>
              <a:gd name="connsiteY4046" fmla="*/ 257295 h 459652"/>
              <a:gd name="connsiteX4047" fmla="*/ 452918 w 11646040"/>
              <a:gd name="connsiteY4047" fmla="*/ 182724 h 459652"/>
              <a:gd name="connsiteX4048" fmla="*/ 452918 w 11646040"/>
              <a:gd name="connsiteY4048" fmla="*/ 172868 h 459652"/>
              <a:gd name="connsiteX4049" fmla="*/ 496839 w 11646040"/>
              <a:gd name="connsiteY4049" fmla="*/ 175935 h 459652"/>
              <a:gd name="connsiteX4050" fmla="*/ 641243 w 11646040"/>
              <a:gd name="connsiteY4050" fmla="*/ 245615 h 459652"/>
              <a:gd name="connsiteX4051" fmla="*/ 653374 w 11646040"/>
              <a:gd name="connsiteY4051" fmla="*/ 252440 h 459652"/>
              <a:gd name="connsiteX4052" fmla="*/ 698038 w 11646040"/>
              <a:gd name="connsiteY4052" fmla="*/ 241892 h 459652"/>
              <a:gd name="connsiteX4053" fmla="*/ 452918 w 11646040"/>
              <a:gd name="connsiteY4053" fmla="*/ 133667 h 459652"/>
              <a:gd name="connsiteX4054" fmla="*/ 452918 w 11646040"/>
              <a:gd name="connsiteY4054" fmla="*/ 120198 h 459652"/>
              <a:gd name="connsiteX4055" fmla="*/ 484803 w 11646040"/>
              <a:gd name="connsiteY4055" fmla="*/ 120198 h 459652"/>
              <a:gd name="connsiteX4056" fmla="*/ 484755 w 11646040"/>
              <a:gd name="connsiteY4056" fmla="*/ 120307 h 459652"/>
              <a:gd name="connsiteX4057" fmla="*/ 498466 w 11646040"/>
              <a:gd name="connsiteY4057" fmla="*/ 106838 h 459652"/>
              <a:gd name="connsiteX4058" fmla="*/ 453197 w 11646040"/>
              <a:gd name="connsiteY4058" fmla="*/ 80777 h 459652"/>
              <a:gd name="connsiteX4059" fmla="*/ 452918 w 11646040"/>
              <a:gd name="connsiteY4059" fmla="*/ 80777 h 459652"/>
              <a:gd name="connsiteX4060" fmla="*/ 452918 w 11646040"/>
              <a:gd name="connsiteY4060" fmla="*/ 73148 h 459652"/>
              <a:gd name="connsiteX4061" fmla="*/ 508830 w 11646040"/>
              <a:gd name="connsiteY4061" fmla="*/ 100962 h 459652"/>
              <a:gd name="connsiteX4062" fmla="*/ 537182 w 11646040"/>
              <a:gd name="connsiteY4062" fmla="*/ 73842 h 459652"/>
              <a:gd name="connsiteX4063" fmla="*/ 452918 w 11646040"/>
              <a:gd name="connsiteY4063" fmla="*/ 38180 h 459652"/>
              <a:gd name="connsiteX4064" fmla="*/ 452918 w 11646040"/>
              <a:gd name="connsiteY4064" fmla="*/ 30588 h 459652"/>
              <a:gd name="connsiteX4065" fmla="*/ 453940 w 11646040"/>
              <a:gd name="connsiteY4065" fmla="*/ 30552 h 459652"/>
              <a:gd name="connsiteX4066" fmla="*/ 545455 w 11646040"/>
              <a:gd name="connsiteY4066" fmla="*/ 66943 h 459652"/>
              <a:gd name="connsiteX4067" fmla="*/ 582961 w 11646040"/>
              <a:gd name="connsiteY4067" fmla="*/ 42451 h 459652"/>
              <a:gd name="connsiteX4068" fmla="*/ 513757 w 11646040"/>
              <a:gd name="connsiteY4068" fmla="*/ 37 h 459652"/>
              <a:gd name="connsiteX4069" fmla="*/ 541132 w 11646040"/>
              <a:gd name="connsiteY4069" fmla="*/ 37 h 459652"/>
              <a:gd name="connsiteX4070" fmla="*/ 586122 w 11646040"/>
              <a:gd name="connsiteY4070" fmla="*/ 29018 h 459652"/>
              <a:gd name="connsiteX4071" fmla="*/ 600112 w 11646040"/>
              <a:gd name="connsiteY4071" fmla="*/ 33800 h 459652"/>
              <a:gd name="connsiteX4072" fmla="*/ 636038 w 11646040"/>
              <a:gd name="connsiteY4072" fmla="*/ 18652 h 459652"/>
              <a:gd name="connsiteX4073" fmla="*/ 616657 w 11646040"/>
              <a:gd name="connsiteY4073" fmla="*/ 37 h 459652"/>
              <a:gd name="connsiteX4074" fmla="*/ 634225 w 11646040"/>
              <a:gd name="connsiteY4074" fmla="*/ 37 h 459652"/>
              <a:gd name="connsiteX4075" fmla="*/ 639430 w 11646040"/>
              <a:gd name="connsiteY4075" fmla="*/ 5037 h 459652"/>
              <a:gd name="connsiteX4076" fmla="*/ 652398 w 11646040"/>
              <a:gd name="connsiteY4076" fmla="*/ 13250 h 459652"/>
              <a:gd name="connsiteX4077" fmla="*/ 698224 w 11646040"/>
              <a:gd name="connsiteY4077" fmla="*/ 3066 h 459652"/>
              <a:gd name="connsiteX4078" fmla="*/ 695622 w 11646040"/>
              <a:gd name="connsiteY4078" fmla="*/ 37 h 459652"/>
              <a:gd name="connsiteX4079" fmla="*/ 721602 w 11646040"/>
              <a:gd name="connsiteY4079" fmla="*/ 37 h 459652"/>
              <a:gd name="connsiteX4080" fmla="*/ 730712 w 11646040"/>
              <a:gd name="connsiteY4080" fmla="*/ 767 h 459652"/>
              <a:gd name="connsiteX4081" fmla="*/ 786252 w 11646040"/>
              <a:gd name="connsiteY4081" fmla="*/ 840 h 459652"/>
              <a:gd name="connsiteX4082" fmla="*/ 795222 w 11646040"/>
              <a:gd name="connsiteY4082" fmla="*/ 0 h 459652"/>
              <a:gd name="connsiteX4083" fmla="*/ 184747 w 11646040"/>
              <a:gd name="connsiteY4083" fmla="*/ 0 h 459652"/>
              <a:gd name="connsiteX4084" fmla="*/ 210541 w 11646040"/>
              <a:gd name="connsiteY4084" fmla="*/ 0 h 459652"/>
              <a:gd name="connsiteX4085" fmla="*/ 209240 w 11646040"/>
              <a:gd name="connsiteY4085" fmla="*/ 1533 h 459652"/>
              <a:gd name="connsiteX4086" fmla="*/ 213284 w 11646040"/>
              <a:gd name="connsiteY4086" fmla="*/ 4417 h 459652"/>
              <a:gd name="connsiteX4087" fmla="*/ 241960 w 11646040"/>
              <a:gd name="connsiteY4087" fmla="*/ 11425 h 459652"/>
              <a:gd name="connsiteX4088" fmla="*/ 266919 w 11646040"/>
              <a:gd name="connsiteY4088" fmla="*/ 5147 h 459652"/>
              <a:gd name="connsiteX4089" fmla="*/ 272403 w 11646040"/>
              <a:gd name="connsiteY4089" fmla="*/ 37 h 459652"/>
              <a:gd name="connsiteX4090" fmla="*/ 289320 w 11646040"/>
              <a:gd name="connsiteY4090" fmla="*/ 37 h 459652"/>
              <a:gd name="connsiteX4091" fmla="*/ 270125 w 11646040"/>
              <a:gd name="connsiteY4091" fmla="*/ 18762 h 459652"/>
              <a:gd name="connsiteX4092" fmla="*/ 312140 w 11646040"/>
              <a:gd name="connsiteY4092" fmla="*/ 36392 h 459652"/>
              <a:gd name="connsiteX4093" fmla="*/ 364938 w 11646040"/>
              <a:gd name="connsiteY4093" fmla="*/ 37 h 459652"/>
              <a:gd name="connsiteX4094" fmla="*/ 394126 w 11646040"/>
              <a:gd name="connsiteY4094" fmla="*/ 37 h 459652"/>
              <a:gd name="connsiteX4095" fmla="*/ 324503 w 11646040"/>
              <a:gd name="connsiteY4095" fmla="*/ 43473 h 459652"/>
              <a:gd name="connsiteX4096" fmla="*/ 360848 w 11646040"/>
              <a:gd name="connsiteY4096" fmla="*/ 67125 h 459652"/>
              <a:gd name="connsiteX4097" fmla="*/ 452686 w 11646040"/>
              <a:gd name="connsiteY4097" fmla="*/ 30588 h 459652"/>
              <a:gd name="connsiteX4098" fmla="*/ 452872 w 11646040"/>
              <a:gd name="connsiteY4098" fmla="*/ 30588 h 459652"/>
              <a:gd name="connsiteX4099" fmla="*/ 452872 w 11646040"/>
              <a:gd name="connsiteY4099" fmla="*/ 38253 h 459652"/>
              <a:gd name="connsiteX4100" fmla="*/ 374420 w 11646040"/>
              <a:gd name="connsiteY4100" fmla="*/ 66760 h 459652"/>
              <a:gd name="connsiteX4101" fmla="*/ 374234 w 11646040"/>
              <a:gd name="connsiteY4101" fmla="*/ 66943 h 459652"/>
              <a:gd name="connsiteX4102" fmla="*/ 370887 w 11646040"/>
              <a:gd name="connsiteY4102" fmla="*/ 74900 h 459652"/>
              <a:gd name="connsiteX4103" fmla="*/ 397657 w 11646040"/>
              <a:gd name="connsiteY4103" fmla="*/ 101473 h 459652"/>
              <a:gd name="connsiteX4104" fmla="*/ 452825 w 11646040"/>
              <a:gd name="connsiteY4104" fmla="*/ 73440 h 459652"/>
              <a:gd name="connsiteX4105" fmla="*/ 452825 w 11646040"/>
              <a:gd name="connsiteY4105" fmla="*/ 80923 h 459652"/>
              <a:gd name="connsiteX4106" fmla="*/ 452733 w 11646040"/>
              <a:gd name="connsiteY4106" fmla="*/ 80923 h 459652"/>
              <a:gd name="connsiteX4107" fmla="*/ 408254 w 11646040"/>
              <a:gd name="connsiteY4107" fmla="*/ 106072 h 459652"/>
              <a:gd name="connsiteX4108" fmla="*/ 421873 w 11646040"/>
              <a:gd name="connsiteY4108" fmla="*/ 120307 h 459652"/>
              <a:gd name="connsiteX4109" fmla="*/ 452872 w 11646040"/>
              <a:gd name="connsiteY4109" fmla="*/ 120307 h 459652"/>
              <a:gd name="connsiteX4110" fmla="*/ 452872 w 11646040"/>
              <a:gd name="connsiteY4110" fmla="*/ 133265 h 459652"/>
              <a:gd name="connsiteX4111" fmla="*/ 438929 w 11646040"/>
              <a:gd name="connsiteY4111" fmla="*/ 133520 h 459652"/>
              <a:gd name="connsiteX4112" fmla="*/ 438790 w 11646040"/>
              <a:gd name="connsiteY4112" fmla="*/ 133593 h 459652"/>
              <a:gd name="connsiteX4113" fmla="*/ 241572 w 11646040"/>
              <a:gd name="connsiteY4113" fmla="*/ 206918 h 459652"/>
              <a:gd name="connsiteX4114" fmla="*/ 233987 w 11646040"/>
              <a:gd name="connsiteY4114" fmla="*/ 215850 h 459652"/>
              <a:gd name="connsiteX4115" fmla="*/ 219657 w 11646040"/>
              <a:gd name="connsiteY4115" fmla="*/ 204027 h 459652"/>
              <a:gd name="connsiteX4116" fmla="*/ 226948 w 11646040"/>
              <a:gd name="connsiteY4116" fmla="*/ 197032 h 459652"/>
              <a:gd name="connsiteX4117" fmla="*/ 226204 w 11646040"/>
              <a:gd name="connsiteY4117" fmla="*/ 187104 h 459652"/>
              <a:gd name="connsiteX4118" fmla="*/ 226204 w 11646040"/>
              <a:gd name="connsiteY4118" fmla="*/ 187177 h 459652"/>
              <a:gd name="connsiteX4119" fmla="*/ 189920 w 11646040"/>
              <a:gd name="connsiteY4119" fmla="*/ 164251 h 459652"/>
              <a:gd name="connsiteX4120" fmla="*/ 152433 w 11646040"/>
              <a:gd name="connsiteY4120" fmla="*/ 158959 h 459652"/>
              <a:gd name="connsiteX4121" fmla="*/ 138683 w 11646040"/>
              <a:gd name="connsiteY4121" fmla="*/ 151496 h 459652"/>
              <a:gd name="connsiteX4122" fmla="*/ 144236 w 11646040"/>
              <a:gd name="connsiteY4122" fmla="*/ 150357 h 459652"/>
              <a:gd name="connsiteX4123" fmla="*/ 240194 w 11646040"/>
              <a:gd name="connsiteY4123" fmla="*/ 185717 h 459652"/>
              <a:gd name="connsiteX4124" fmla="*/ 265663 w 11646040"/>
              <a:gd name="connsiteY4124" fmla="*/ 169510 h 459652"/>
              <a:gd name="connsiteX4125" fmla="*/ 267894 w 11646040"/>
              <a:gd name="connsiteY4125" fmla="*/ 152939 h 459652"/>
              <a:gd name="connsiteX4126" fmla="*/ 162757 w 11646040"/>
              <a:gd name="connsiteY4126" fmla="*/ 111489 h 459652"/>
              <a:gd name="connsiteX4127" fmla="*/ 123132 w 11646040"/>
              <a:gd name="connsiteY4127" fmla="*/ 112337 h 459652"/>
              <a:gd name="connsiteX4128" fmla="*/ 72272 w 11646040"/>
              <a:gd name="connsiteY4128" fmla="*/ 125746 h 459652"/>
              <a:gd name="connsiteX4129" fmla="*/ 68045 w 11646040"/>
              <a:gd name="connsiteY4129" fmla="*/ 127999 h 459652"/>
              <a:gd name="connsiteX4130" fmla="*/ 52009 w 11646040"/>
              <a:gd name="connsiteY4130" fmla="*/ 126382 h 459652"/>
              <a:gd name="connsiteX4131" fmla="*/ 74080 w 11646040"/>
              <a:gd name="connsiteY4131" fmla="*/ 113710 h 459652"/>
              <a:gd name="connsiteX4132" fmla="*/ 138177 w 11646040"/>
              <a:gd name="connsiteY4132" fmla="*/ 101473 h 459652"/>
              <a:gd name="connsiteX4133" fmla="*/ 281326 w 11646040"/>
              <a:gd name="connsiteY4133" fmla="*/ 149763 h 459652"/>
              <a:gd name="connsiteX4134" fmla="*/ 293131 w 11646040"/>
              <a:gd name="connsiteY4134" fmla="*/ 153705 h 459652"/>
              <a:gd name="connsiteX4135" fmla="*/ 330080 w 11646040"/>
              <a:gd name="connsiteY4135" fmla="*/ 138010 h 459652"/>
              <a:gd name="connsiteX4136" fmla="*/ 146264 w 11646040"/>
              <a:gd name="connsiteY4136" fmla="*/ 63220 h 459652"/>
              <a:gd name="connsiteX4137" fmla="*/ 146264 w 11646040"/>
              <a:gd name="connsiteY4137" fmla="*/ 63183 h 459652"/>
              <a:gd name="connsiteX4138" fmla="*/ 2548 w 11646040"/>
              <a:gd name="connsiteY4138" fmla="*/ 105813 h 459652"/>
              <a:gd name="connsiteX4139" fmla="*/ 0 w 11646040"/>
              <a:gd name="connsiteY4139" fmla="*/ 108030 h 459652"/>
              <a:gd name="connsiteX4140" fmla="*/ 0 w 11646040"/>
              <a:gd name="connsiteY4140" fmla="*/ 95949 h 459652"/>
              <a:gd name="connsiteX4141" fmla="*/ 9522 w 11646040"/>
              <a:gd name="connsiteY4141" fmla="*/ 88638 h 459652"/>
              <a:gd name="connsiteX4142" fmla="*/ 185212 w 11646040"/>
              <a:gd name="connsiteY4142" fmla="*/ 55993 h 459652"/>
              <a:gd name="connsiteX4143" fmla="*/ 334636 w 11646040"/>
              <a:gd name="connsiteY4143" fmla="*/ 125709 h 459652"/>
              <a:gd name="connsiteX4144" fmla="*/ 347928 w 11646040"/>
              <a:gd name="connsiteY4144" fmla="*/ 132644 h 459652"/>
              <a:gd name="connsiteX4145" fmla="*/ 389338 w 11646040"/>
              <a:gd name="connsiteY4145" fmla="*/ 123300 h 459652"/>
              <a:gd name="connsiteX4146" fmla="*/ 144870 w 11646040"/>
              <a:gd name="connsiteY4146" fmla="*/ 13980 h 459652"/>
              <a:gd name="connsiteX4147" fmla="*/ 63966 w 11646040"/>
              <a:gd name="connsiteY4147" fmla="*/ 24406 h 459652"/>
              <a:gd name="connsiteX4148" fmla="*/ 0 w 11646040"/>
              <a:gd name="connsiteY4148" fmla="*/ 48097 h 459652"/>
              <a:gd name="connsiteX4149" fmla="*/ 0 w 11646040"/>
              <a:gd name="connsiteY4149" fmla="*/ 29431 h 459652"/>
              <a:gd name="connsiteX4150" fmla="*/ 25564 w 11646040"/>
              <a:gd name="connsiteY4150" fmla="*/ 18652 h 459652"/>
              <a:gd name="connsiteX4151" fmla="*/ 6182 w 11646040"/>
              <a:gd name="connsiteY4151" fmla="*/ 37 h 459652"/>
              <a:gd name="connsiteX4152" fmla="*/ 23751 w 11646040"/>
              <a:gd name="connsiteY4152" fmla="*/ 37 h 459652"/>
              <a:gd name="connsiteX4153" fmla="*/ 28956 w 11646040"/>
              <a:gd name="connsiteY4153" fmla="*/ 5037 h 459652"/>
              <a:gd name="connsiteX4154" fmla="*/ 41923 w 11646040"/>
              <a:gd name="connsiteY4154" fmla="*/ 13250 h 459652"/>
              <a:gd name="connsiteX4155" fmla="*/ 87749 w 11646040"/>
              <a:gd name="connsiteY4155" fmla="*/ 3066 h 459652"/>
              <a:gd name="connsiteX4156" fmla="*/ 85147 w 11646040"/>
              <a:gd name="connsiteY4156" fmla="*/ 37 h 459652"/>
              <a:gd name="connsiteX4157" fmla="*/ 111127 w 11646040"/>
              <a:gd name="connsiteY4157" fmla="*/ 37 h 459652"/>
              <a:gd name="connsiteX4158" fmla="*/ 120236 w 11646040"/>
              <a:gd name="connsiteY4158" fmla="*/ 767 h 459652"/>
              <a:gd name="connsiteX4159" fmla="*/ 175776 w 11646040"/>
              <a:gd name="connsiteY4159" fmla="*/ 840 h 459652"/>
              <a:gd name="connsiteX4160" fmla="*/ 184747 w 11646040"/>
              <a:gd name="connsiteY4160" fmla="*/ 0 h 459652"/>
            </a:gdLst>
            <a:ahLst/>
            <a:cxnLst/>
            <a:rect l="l" t="t" r="r" b="b"/>
            <a:pathLst>
              <a:path h="459652" w="11646040">
                <a:moveTo>
                  <a:pt x="11310803" y="443424"/>
                </a:moveTo>
                <a:lnTo>
                  <a:pt x="11307527" y="459652"/>
                </a:lnTo>
                <a:lnTo>
                  <a:pt x="11285438" y="459652"/>
                </a:lnTo>
                <a:lnTo>
                  <a:pt x="11299568" y="448862"/>
                </a:lnTo>
                <a:close/>
                <a:moveTo>
                  <a:pt x="11133226" y="432285"/>
                </a:moveTo>
                <a:cubicBezTo>
                  <a:pt x="11143337" y="431845"/>
                  <a:pt x="11153773" y="433719"/>
                  <a:pt x="11163830" y="438288"/>
                </a:cubicBezTo>
                <a:lnTo>
                  <a:pt x="11191134" y="459652"/>
                </a:lnTo>
                <a:lnTo>
                  <a:pt x="11175665" y="459652"/>
                </a:lnTo>
                <a:lnTo>
                  <a:pt x="11165422" y="447647"/>
                </a:lnTo>
                <a:cubicBezTo>
                  <a:pt x="11157330" y="442774"/>
                  <a:pt x="11147152" y="439562"/>
                  <a:pt x="11137368" y="439398"/>
                </a:cubicBezTo>
                <a:cubicBezTo>
                  <a:pt x="11127329" y="439216"/>
                  <a:pt x="11116848" y="442209"/>
                  <a:pt x="11108436" y="446999"/>
                </a:cubicBezTo>
                <a:lnTo>
                  <a:pt x="11097066" y="459652"/>
                </a:lnTo>
                <a:lnTo>
                  <a:pt x="11082065" y="459652"/>
                </a:lnTo>
                <a:lnTo>
                  <a:pt x="11104565" y="440169"/>
                </a:lnTo>
                <a:cubicBezTo>
                  <a:pt x="11113326" y="435480"/>
                  <a:pt x="11123114" y="432725"/>
                  <a:pt x="11133226" y="432285"/>
                </a:cubicBezTo>
                <a:close/>
                <a:moveTo>
                  <a:pt x="10522750" y="432285"/>
                </a:moveTo>
                <a:cubicBezTo>
                  <a:pt x="10532862" y="431845"/>
                  <a:pt x="10543297" y="433719"/>
                  <a:pt x="10553354" y="438288"/>
                </a:cubicBezTo>
                <a:lnTo>
                  <a:pt x="10580657" y="459652"/>
                </a:lnTo>
                <a:lnTo>
                  <a:pt x="10565190" y="459652"/>
                </a:lnTo>
                <a:lnTo>
                  <a:pt x="10554948" y="447647"/>
                </a:lnTo>
                <a:cubicBezTo>
                  <a:pt x="10546855" y="442774"/>
                  <a:pt x="10536677" y="439562"/>
                  <a:pt x="10526893" y="439398"/>
                </a:cubicBezTo>
                <a:cubicBezTo>
                  <a:pt x="10516854" y="439216"/>
                  <a:pt x="10506373" y="442209"/>
                  <a:pt x="10497961" y="446999"/>
                </a:cubicBezTo>
                <a:lnTo>
                  <a:pt x="10486591" y="459652"/>
                </a:lnTo>
                <a:lnTo>
                  <a:pt x="10471590" y="459652"/>
                </a:lnTo>
                <a:lnTo>
                  <a:pt x="10494089" y="440169"/>
                </a:lnTo>
                <a:cubicBezTo>
                  <a:pt x="10502851" y="435480"/>
                  <a:pt x="10512639" y="432725"/>
                  <a:pt x="10522750" y="432285"/>
                </a:cubicBezTo>
                <a:close/>
                <a:moveTo>
                  <a:pt x="9912275" y="432285"/>
                </a:moveTo>
                <a:cubicBezTo>
                  <a:pt x="9922387" y="431845"/>
                  <a:pt x="9932822" y="433719"/>
                  <a:pt x="9942879" y="438288"/>
                </a:cubicBezTo>
                <a:lnTo>
                  <a:pt x="9970182" y="459652"/>
                </a:lnTo>
                <a:lnTo>
                  <a:pt x="9954714" y="459652"/>
                </a:lnTo>
                <a:lnTo>
                  <a:pt x="9944471" y="447647"/>
                </a:lnTo>
                <a:cubicBezTo>
                  <a:pt x="9936379" y="442774"/>
                  <a:pt x="9926200" y="439562"/>
                  <a:pt x="9916417" y="439398"/>
                </a:cubicBezTo>
                <a:cubicBezTo>
                  <a:pt x="9906378" y="439216"/>
                  <a:pt x="9895897" y="442209"/>
                  <a:pt x="9887485" y="446999"/>
                </a:cubicBezTo>
                <a:lnTo>
                  <a:pt x="9876115" y="459652"/>
                </a:lnTo>
                <a:lnTo>
                  <a:pt x="9861114" y="459652"/>
                </a:lnTo>
                <a:lnTo>
                  <a:pt x="9883614" y="440169"/>
                </a:lnTo>
                <a:cubicBezTo>
                  <a:pt x="9892376" y="435480"/>
                  <a:pt x="9902164" y="432725"/>
                  <a:pt x="9912275" y="432285"/>
                </a:cubicBezTo>
                <a:close/>
                <a:moveTo>
                  <a:pt x="9301799" y="432285"/>
                </a:moveTo>
                <a:cubicBezTo>
                  <a:pt x="9311911" y="431845"/>
                  <a:pt x="9322347" y="433719"/>
                  <a:pt x="9332404" y="438288"/>
                </a:cubicBezTo>
                <a:lnTo>
                  <a:pt x="9359707" y="459652"/>
                </a:lnTo>
                <a:lnTo>
                  <a:pt x="9344239" y="459652"/>
                </a:lnTo>
                <a:lnTo>
                  <a:pt x="9333996" y="447647"/>
                </a:lnTo>
                <a:cubicBezTo>
                  <a:pt x="9325903" y="442774"/>
                  <a:pt x="9315725" y="439562"/>
                  <a:pt x="9305942" y="439398"/>
                </a:cubicBezTo>
                <a:cubicBezTo>
                  <a:pt x="9295903" y="439216"/>
                  <a:pt x="9285423" y="442209"/>
                  <a:pt x="9277010" y="446999"/>
                </a:cubicBezTo>
                <a:lnTo>
                  <a:pt x="9265641" y="459652"/>
                </a:lnTo>
                <a:lnTo>
                  <a:pt x="9250639" y="459652"/>
                </a:lnTo>
                <a:lnTo>
                  <a:pt x="9273138" y="440169"/>
                </a:lnTo>
                <a:cubicBezTo>
                  <a:pt x="9281900" y="435480"/>
                  <a:pt x="9291688" y="432725"/>
                  <a:pt x="9301799" y="432285"/>
                </a:cubicBezTo>
                <a:close/>
                <a:moveTo>
                  <a:pt x="8691325" y="432285"/>
                </a:moveTo>
                <a:cubicBezTo>
                  <a:pt x="8701436" y="431845"/>
                  <a:pt x="8711872" y="433719"/>
                  <a:pt x="8721929" y="438288"/>
                </a:cubicBezTo>
                <a:lnTo>
                  <a:pt x="8749232" y="459652"/>
                </a:lnTo>
                <a:lnTo>
                  <a:pt x="8733764" y="459652"/>
                </a:lnTo>
                <a:lnTo>
                  <a:pt x="8723521" y="447647"/>
                </a:lnTo>
                <a:cubicBezTo>
                  <a:pt x="8715428" y="442774"/>
                  <a:pt x="8705250" y="439562"/>
                  <a:pt x="8695467" y="439398"/>
                </a:cubicBezTo>
                <a:cubicBezTo>
                  <a:pt x="8685428" y="439216"/>
                  <a:pt x="8674947" y="442209"/>
                  <a:pt x="8666535" y="446999"/>
                </a:cubicBezTo>
                <a:lnTo>
                  <a:pt x="8655165" y="459652"/>
                </a:lnTo>
                <a:lnTo>
                  <a:pt x="8640164" y="459652"/>
                </a:lnTo>
                <a:lnTo>
                  <a:pt x="8662663" y="440169"/>
                </a:lnTo>
                <a:cubicBezTo>
                  <a:pt x="8671425" y="435480"/>
                  <a:pt x="8681213" y="432725"/>
                  <a:pt x="8691325" y="432285"/>
                </a:cubicBezTo>
                <a:close/>
                <a:moveTo>
                  <a:pt x="8080849" y="432285"/>
                </a:moveTo>
                <a:cubicBezTo>
                  <a:pt x="8090961" y="431845"/>
                  <a:pt x="8101397" y="433719"/>
                  <a:pt x="8111454" y="438288"/>
                </a:cubicBezTo>
                <a:lnTo>
                  <a:pt x="8138757" y="459652"/>
                </a:lnTo>
                <a:lnTo>
                  <a:pt x="8123288" y="459652"/>
                </a:lnTo>
                <a:lnTo>
                  <a:pt x="8113046" y="447647"/>
                </a:lnTo>
                <a:cubicBezTo>
                  <a:pt x="8104953" y="442774"/>
                  <a:pt x="8094775" y="439562"/>
                  <a:pt x="8084992" y="439398"/>
                </a:cubicBezTo>
                <a:cubicBezTo>
                  <a:pt x="8074953" y="439216"/>
                  <a:pt x="8064472" y="442209"/>
                  <a:pt x="8056060" y="446999"/>
                </a:cubicBezTo>
                <a:lnTo>
                  <a:pt x="8044690" y="459652"/>
                </a:lnTo>
                <a:lnTo>
                  <a:pt x="8029689" y="459652"/>
                </a:lnTo>
                <a:lnTo>
                  <a:pt x="8052188" y="440169"/>
                </a:lnTo>
                <a:cubicBezTo>
                  <a:pt x="8060950" y="435480"/>
                  <a:pt x="8070738" y="432725"/>
                  <a:pt x="8080849" y="432285"/>
                </a:cubicBezTo>
                <a:close/>
                <a:moveTo>
                  <a:pt x="7470375" y="432285"/>
                </a:moveTo>
                <a:cubicBezTo>
                  <a:pt x="7480487" y="431845"/>
                  <a:pt x="7490922" y="433719"/>
                  <a:pt x="7500979" y="438288"/>
                </a:cubicBezTo>
                <a:lnTo>
                  <a:pt x="7528281" y="459652"/>
                </a:lnTo>
                <a:lnTo>
                  <a:pt x="7512815" y="459652"/>
                </a:lnTo>
                <a:lnTo>
                  <a:pt x="7502572" y="447647"/>
                </a:lnTo>
                <a:cubicBezTo>
                  <a:pt x="7494479" y="442774"/>
                  <a:pt x="7484301" y="439562"/>
                  <a:pt x="7474518" y="439398"/>
                </a:cubicBezTo>
                <a:cubicBezTo>
                  <a:pt x="7464478" y="439216"/>
                  <a:pt x="7453998" y="442209"/>
                  <a:pt x="7445585" y="446999"/>
                </a:cubicBezTo>
                <a:lnTo>
                  <a:pt x="7434216" y="459652"/>
                </a:lnTo>
                <a:lnTo>
                  <a:pt x="7419215" y="459652"/>
                </a:lnTo>
                <a:lnTo>
                  <a:pt x="7441714" y="440169"/>
                </a:lnTo>
                <a:cubicBezTo>
                  <a:pt x="7450476" y="435480"/>
                  <a:pt x="7460264" y="432725"/>
                  <a:pt x="7470375" y="432285"/>
                </a:cubicBezTo>
                <a:close/>
                <a:moveTo>
                  <a:pt x="6859901" y="432285"/>
                </a:moveTo>
                <a:cubicBezTo>
                  <a:pt x="6870013" y="431845"/>
                  <a:pt x="6880449" y="433719"/>
                  <a:pt x="6890506" y="438288"/>
                </a:cubicBezTo>
                <a:lnTo>
                  <a:pt x="6917810" y="459652"/>
                </a:lnTo>
                <a:lnTo>
                  <a:pt x="6902344" y="459652"/>
                </a:lnTo>
                <a:lnTo>
                  <a:pt x="6892099" y="447647"/>
                </a:lnTo>
                <a:cubicBezTo>
                  <a:pt x="6884006" y="442774"/>
                  <a:pt x="6873827" y="439562"/>
                  <a:pt x="6864044" y="439398"/>
                </a:cubicBezTo>
                <a:cubicBezTo>
                  <a:pt x="6854005" y="439216"/>
                  <a:pt x="6843525" y="442209"/>
                  <a:pt x="6835112" y="446999"/>
                </a:cubicBezTo>
                <a:lnTo>
                  <a:pt x="6823741" y="459652"/>
                </a:lnTo>
                <a:lnTo>
                  <a:pt x="6808741" y="459652"/>
                </a:lnTo>
                <a:lnTo>
                  <a:pt x="6831240" y="440169"/>
                </a:lnTo>
                <a:cubicBezTo>
                  <a:pt x="6840002" y="435480"/>
                  <a:pt x="6849790" y="432725"/>
                  <a:pt x="6859901" y="432285"/>
                </a:cubicBezTo>
                <a:close/>
                <a:moveTo>
                  <a:pt x="6249428" y="432285"/>
                </a:moveTo>
                <a:cubicBezTo>
                  <a:pt x="6259539" y="431845"/>
                  <a:pt x="6269974" y="433719"/>
                  <a:pt x="6280031" y="438288"/>
                </a:cubicBezTo>
                <a:lnTo>
                  <a:pt x="6307333" y="459652"/>
                </a:lnTo>
                <a:lnTo>
                  <a:pt x="6291868" y="459652"/>
                </a:lnTo>
                <a:lnTo>
                  <a:pt x="6281625" y="447647"/>
                </a:lnTo>
                <a:cubicBezTo>
                  <a:pt x="6273532" y="442774"/>
                  <a:pt x="6263354" y="439562"/>
                  <a:pt x="6253570" y="439398"/>
                </a:cubicBezTo>
                <a:cubicBezTo>
                  <a:pt x="6243531" y="439216"/>
                  <a:pt x="6233050" y="442209"/>
                  <a:pt x="6224637" y="446999"/>
                </a:cubicBezTo>
                <a:lnTo>
                  <a:pt x="6213266" y="459652"/>
                </a:lnTo>
                <a:lnTo>
                  <a:pt x="6198268" y="459652"/>
                </a:lnTo>
                <a:lnTo>
                  <a:pt x="6220767" y="440169"/>
                </a:lnTo>
                <a:cubicBezTo>
                  <a:pt x="6229529" y="435480"/>
                  <a:pt x="6239316" y="432725"/>
                  <a:pt x="6249428" y="432285"/>
                </a:cubicBezTo>
                <a:close/>
                <a:moveTo>
                  <a:pt x="5638952" y="432285"/>
                </a:moveTo>
                <a:cubicBezTo>
                  <a:pt x="5649064" y="431845"/>
                  <a:pt x="5659500" y="433719"/>
                  <a:pt x="5669557" y="438288"/>
                </a:cubicBezTo>
                <a:lnTo>
                  <a:pt x="5696860" y="459652"/>
                </a:lnTo>
                <a:lnTo>
                  <a:pt x="5681392" y="459652"/>
                </a:lnTo>
                <a:lnTo>
                  <a:pt x="5671148" y="447647"/>
                </a:lnTo>
                <a:cubicBezTo>
                  <a:pt x="5663055" y="442774"/>
                  <a:pt x="5652877" y="439562"/>
                  <a:pt x="5643094" y="439398"/>
                </a:cubicBezTo>
                <a:cubicBezTo>
                  <a:pt x="5633055" y="439216"/>
                  <a:pt x="5622575" y="442209"/>
                  <a:pt x="5614162" y="446999"/>
                </a:cubicBezTo>
                <a:lnTo>
                  <a:pt x="5602792" y="459652"/>
                </a:lnTo>
                <a:lnTo>
                  <a:pt x="5587789" y="459652"/>
                </a:lnTo>
                <a:lnTo>
                  <a:pt x="5610290" y="440169"/>
                </a:lnTo>
                <a:cubicBezTo>
                  <a:pt x="5619052" y="435480"/>
                  <a:pt x="5628840" y="432725"/>
                  <a:pt x="5638952" y="432285"/>
                </a:cubicBezTo>
                <a:close/>
                <a:moveTo>
                  <a:pt x="5028478" y="432285"/>
                </a:moveTo>
                <a:cubicBezTo>
                  <a:pt x="5038590" y="431845"/>
                  <a:pt x="5049025" y="433719"/>
                  <a:pt x="5059082" y="438288"/>
                </a:cubicBezTo>
                <a:lnTo>
                  <a:pt x="5086385" y="459652"/>
                </a:lnTo>
                <a:lnTo>
                  <a:pt x="5070916" y="459652"/>
                </a:lnTo>
                <a:lnTo>
                  <a:pt x="5060674" y="447647"/>
                </a:lnTo>
                <a:cubicBezTo>
                  <a:pt x="5052582" y="442774"/>
                  <a:pt x="5042404" y="439562"/>
                  <a:pt x="5032622" y="439398"/>
                </a:cubicBezTo>
                <a:cubicBezTo>
                  <a:pt x="5022581" y="439216"/>
                  <a:pt x="5012100" y="442209"/>
                  <a:pt x="5003687" y="446999"/>
                </a:cubicBezTo>
                <a:lnTo>
                  <a:pt x="4992317" y="459652"/>
                </a:lnTo>
                <a:lnTo>
                  <a:pt x="4977317" y="459652"/>
                </a:lnTo>
                <a:lnTo>
                  <a:pt x="4999816" y="440169"/>
                </a:lnTo>
                <a:cubicBezTo>
                  <a:pt x="5008578" y="435480"/>
                  <a:pt x="5018366" y="432725"/>
                  <a:pt x="5028478" y="432285"/>
                </a:cubicBezTo>
                <a:close/>
                <a:moveTo>
                  <a:pt x="4418003" y="432285"/>
                </a:moveTo>
                <a:cubicBezTo>
                  <a:pt x="4428115" y="431845"/>
                  <a:pt x="4438550" y="433719"/>
                  <a:pt x="4448607" y="438288"/>
                </a:cubicBezTo>
                <a:lnTo>
                  <a:pt x="4475911" y="459652"/>
                </a:lnTo>
                <a:lnTo>
                  <a:pt x="4460443" y="459652"/>
                </a:lnTo>
                <a:lnTo>
                  <a:pt x="4450201" y="447647"/>
                </a:lnTo>
                <a:cubicBezTo>
                  <a:pt x="4442108" y="442774"/>
                  <a:pt x="4431929" y="439562"/>
                  <a:pt x="4422145" y="439398"/>
                </a:cubicBezTo>
                <a:cubicBezTo>
                  <a:pt x="4412106" y="439216"/>
                  <a:pt x="4401626" y="442209"/>
                  <a:pt x="4393214" y="446999"/>
                </a:cubicBezTo>
                <a:lnTo>
                  <a:pt x="4381844" y="459652"/>
                </a:lnTo>
                <a:lnTo>
                  <a:pt x="4366843" y="459652"/>
                </a:lnTo>
                <a:lnTo>
                  <a:pt x="4389343" y="440169"/>
                </a:lnTo>
                <a:cubicBezTo>
                  <a:pt x="4398104" y="435480"/>
                  <a:pt x="4407892" y="432725"/>
                  <a:pt x="4418003" y="432285"/>
                </a:cubicBezTo>
                <a:close/>
                <a:moveTo>
                  <a:pt x="3807528" y="432285"/>
                </a:moveTo>
                <a:cubicBezTo>
                  <a:pt x="3817640" y="431845"/>
                  <a:pt x="3828076" y="433719"/>
                  <a:pt x="3838133" y="438288"/>
                </a:cubicBezTo>
                <a:lnTo>
                  <a:pt x="3865437" y="459652"/>
                </a:lnTo>
                <a:lnTo>
                  <a:pt x="3849969" y="459652"/>
                </a:lnTo>
                <a:lnTo>
                  <a:pt x="3839725" y="447647"/>
                </a:lnTo>
                <a:cubicBezTo>
                  <a:pt x="3831632" y="442774"/>
                  <a:pt x="3821454" y="439562"/>
                  <a:pt x="3811669" y="439398"/>
                </a:cubicBezTo>
                <a:cubicBezTo>
                  <a:pt x="3801631" y="439216"/>
                  <a:pt x="3791151" y="442209"/>
                  <a:pt x="3782738" y="446999"/>
                </a:cubicBezTo>
                <a:lnTo>
                  <a:pt x="3771368" y="459652"/>
                </a:lnTo>
                <a:lnTo>
                  <a:pt x="3756367" y="459652"/>
                </a:lnTo>
                <a:lnTo>
                  <a:pt x="3778867" y="440169"/>
                </a:lnTo>
                <a:cubicBezTo>
                  <a:pt x="3787628" y="435480"/>
                  <a:pt x="3797416" y="432725"/>
                  <a:pt x="3807528" y="432285"/>
                </a:cubicBezTo>
                <a:close/>
                <a:moveTo>
                  <a:pt x="3197053" y="432285"/>
                </a:moveTo>
                <a:cubicBezTo>
                  <a:pt x="3207165" y="431845"/>
                  <a:pt x="3217600" y="433719"/>
                  <a:pt x="3227658" y="438288"/>
                </a:cubicBezTo>
                <a:lnTo>
                  <a:pt x="3254961" y="459652"/>
                </a:lnTo>
                <a:lnTo>
                  <a:pt x="3239493" y="459652"/>
                </a:lnTo>
                <a:lnTo>
                  <a:pt x="3229251" y="447647"/>
                </a:lnTo>
                <a:cubicBezTo>
                  <a:pt x="3221158" y="442774"/>
                  <a:pt x="3210979" y="439562"/>
                  <a:pt x="3201195" y="439398"/>
                </a:cubicBezTo>
                <a:cubicBezTo>
                  <a:pt x="3191156" y="439216"/>
                  <a:pt x="3180676" y="442209"/>
                  <a:pt x="3172264" y="446999"/>
                </a:cubicBezTo>
                <a:lnTo>
                  <a:pt x="3160894" y="459652"/>
                </a:lnTo>
                <a:lnTo>
                  <a:pt x="3145893" y="459652"/>
                </a:lnTo>
                <a:lnTo>
                  <a:pt x="3168393" y="440169"/>
                </a:lnTo>
                <a:cubicBezTo>
                  <a:pt x="3177154" y="435480"/>
                  <a:pt x="3186942" y="432725"/>
                  <a:pt x="3197053" y="432285"/>
                </a:cubicBezTo>
                <a:close/>
                <a:moveTo>
                  <a:pt x="2586579" y="432285"/>
                </a:moveTo>
                <a:cubicBezTo>
                  <a:pt x="2596691" y="431845"/>
                  <a:pt x="2607126" y="433719"/>
                  <a:pt x="2617183" y="438288"/>
                </a:cubicBezTo>
                <a:lnTo>
                  <a:pt x="2644486" y="459652"/>
                </a:lnTo>
                <a:lnTo>
                  <a:pt x="2629019" y="459652"/>
                </a:lnTo>
                <a:lnTo>
                  <a:pt x="2618776" y="447647"/>
                </a:lnTo>
                <a:cubicBezTo>
                  <a:pt x="2610683" y="442774"/>
                  <a:pt x="2600504" y="439562"/>
                  <a:pt x="2590721" y="439398"/>
                </a:cubicBezTo>
                <a:cubicBezTo>
                  <a:pt x="2580683" y="439216"/>
                  <a:pt x="2570202" y="442209"/>
                  <a:pt x="2561790" y="446999"/>
                </a:cubicBezTo>
                <a:lnTo>
                  <a:pt x="2550420" y="459652"/>
                </a:lnTo>
                <a:lnTo>
                  <a:pt x="2535418" y="459652"/>
                </a:lnTo>
                <a:lnTo>
                  <a:pt x="2557918" y="440169"/>
                </a:lnTo>
                <a:cubicBezTo>
                  <a:pt x="2566680" y="435480"/>
                  <a:pt x="2576468" y="432725"/>
                  <a:pt x="2586579" y="432285"/>
                </a:cubicBezTo>
                <a:close/>
                <a:moveTo>
                  <a:pt x="1976103" y="432285"/>
                </a:moveTo>
                <a:cubicBezTo>
                  <a:pt x="1986214" y="431845"/>
                  <a:pt x="1996650" y="433719"/>
                  <a:pt x="2006707" y="438288"/>
                </a:cubicBezTo>
                <a:lnTo>
                  <a:pt x="2034010" y="459652"/>
                </a:lnTo>
                <a:lnTo>
                  <a:pt x="2018543" y="459652"/>
                </a:lnTo>
                <a:lnTo>
                  <a:pt x="2008299" y="447647"/>
                </a:lnTo>
                <a:cubicBezTo>
                  <a:pt x="2000206" y="442774"/>
                  <a:pt x="1990028" y="439562"/>
                  <a:pt x="1980245" y="439398"/>
                </a:cubicBezTo>
                <a:cubicBezTo>
                  <a:pt x="1970206" y="439216"/>
                  <a:pt x="1959725" y="442209"/>
                  <a:pt x="1951313" y="446999"/>
                </a:cubicBezTo>
                <a:lnTo>
                  <a:pt x="1939943" y="459652"/>
                </a:lnTo>
                <a:lnTo>
                  <a:pt x="1924942" y="459652"/>
                </a:lnTo>
                <a:lnTo>
                  <a:pt x="1947441" y="440169"/>
                </a:lnTo>
                <a:cubicBezTo>
                  <a:pt x="1956203" y="435480"/>
                  <a:pt x="1965991" y="432725"/>
                  <a:pt x="1976103" y="432285"/>
                </a:cubicBezTo>
                <a:close/>
                <a:moveTo>
                  <a:pt x="1365627" y="432285"/>
                </a:moveTo>
                <a:cubicBezTo>
                  <a:pt x="1375739" y="431845"/>
                  <a:pt x="1386174" y="433719"/>
                  <a:pt x="1396232" y="438288"/>
                </a:cubicBezTo>
                <a:lnTo>
                  <a:pt x="1423534" y="459652"/>
                </a:lnTo>
                <a:lnTo>
                  <a:pt x="1408067" y="459652"/>
                </a:lnTo>
                <a:lnTo>
                  <a:pt x="1397824" y="447647"/>
                </a:lnTo>
                <a:cubicBezTo>
                  <a:pt x="1389732" y="442774"/>
                  <a:pt x="1379553" y="439562"/>
                  <a:pt x="1369770" y="439398"/>
                </a:cubicBezTo>
                <a:cubicBezTo>
                  <a:pt x="1359731" y="439216"/>
                  <a:pt x="1349250" y="442209"/>
                  <a:pt x="1340838" y="446999"/>
                </a:cubicBezTo>
                <a:lnTo>
                  <a:pt x="1329468" y="459652"/>
                </a:lnTo>
                <a:lnTo>
                  <a:pt x="1314466" y="459652"/>
                </a:lnTo>
                <a:lnTo>
                  <a:pt x="1336966" y="440169"/>
                </a:lnTo>
                <a:cubicBezTo>
                  <a:pt x="1345728" y="435480"/>
                  <a:pt x="1355516" y="432725"/>
                  <a:pt x="1365627" y="432285"/>
                </a:cubicBezTo>
                <a:close/>
                <a:moveTo>
                  <a:pt x="755153" y="432285"/>
                </a:moveTo>
                <a:cubicBezTo>
                  <a:pt x="765265" y="431845"/>
                  <a:pt x="775700" y="433719"/>
                  <a:pt x="785757" y="438288"/>
                </a:cubicBezTo>
                <a:lnTo>
                  <a:pt x="813060" y="459652"/>
                </a:lnTo>
                <a:lnTo>
                  <a:pt x="797593" y="459652"/>
                </a:lnTo>
                <a:lnTo>
                  <a:pt x="787350" y="447647"/>
                </a:lnTo>
                <a:cubicBezTo>
                  <a:pt x="779257" y="442774"/>
                  <a:pt x="769078" y="439562"/>
                  <a:pt x="759295" y="439398"/>
                </a:cubicBezTo>
                <a:cubicBezTo>
                  <a:pt x="749256" y="439216"/>
                  <a:pt x="738775" y="442209"/>
                  <a:pt x="730363" y="446999"/>
                </a:cubicBezTo>
                <a:lnTo>
                  <a:pt x="718993" y="459652"/>
                </a:lnTo>
                <a:lnTo>
                  <a:pt x="703992" y="459652"/>
                </a:lnTo>
                <a:lnTo>
                  <a:pt x="726492" y="440169"/>
                </a:lnTo>
                <a:cubicBezTo>
                  <a:pt x="735253" y="435480"/>
                  <a:pt x="745041" y="432725"/>
                  <a:pt x="755153" y="432285"/>
                </a:cubicBezTo>
                <a:close/>
                <a:moveTo>
                  <a:pt x="10830991" y="411256"/>
                </a:moveTo>
                <a:cubicBezTo>
                  <a:pt x="10877108" y="411037"/>
                  <a:pt x="10923355" y="421803"/>
                  <a:pt x="10963381" y="443968"/>
                </a:cubicBezTo>
                <a:lnTo>
                  <a:pt x="10986149" y="459652"/>
                </a:lnTo>
                <a:lnTo>
                  <a:pt x="10962893" y="459652"/>
                </a:lnTo>
                <a:lnTo>
                  <a:pt x="10922708" y="436327"/>
                </a:lnTo>
                <a:cubicBezTo>
                  <a:pt x="10895699" y="426814"/>
                  <a:pt x="10865942" y="421914"/>
                  <a:pt x="10833455" y="421768"/>
                </a:cubicBezTo>
                <a:cubicBezTo>
                  <a:pt x="10832618" y="421768"/>
                  <a:pt x="10831828" y="421768"/>
                  <a:pt x="10830991" y="421804"/>
                </a:cubicBezTo>
                <a:lnTo>
                  <a:pt x="10830991" y="421695"/>
                </a:lnTo>
                <a:cubicBezTo>
                  <a:pt x="10829504" y="421695"/>
                  <a:pt x="10828064" y="421695"/>
                  <a:pt x="10826576" y="421731"/>
                </a:cubicBezTo>
                <a:cubicBezTo>
                  <a:pt x="10794484" y="422151"/>
                  <a:pt x="10765133" y="427207"/>
                  <a:pt x="10738502" y="436738"/>
                </a:cubicBezTo>
                <a:lnTo>
                  <a:pt x="10699223" y="459652"/>
                </a:lnTo>
                <a:lnTo>
                  <a:pt x="10674963" y="459652"/>
                </a:lnTo>
                <a:lnTo>
                  <a:pt x="10689092" y="448862"/>
                </a:lnTo>
                <a:cubicBezTo>
                  <a:pt x="10730235" y="423537"/>
                  <a:pt x="10777868" y="411402"/>
                  <a:pt x="10830991" y="412059"/>
                </a:cubicBezTo>
                <a:close/>
                <a:moveTo>
                  <a:pt x="10220516" y="411256"/>
                </a:moveTo>
                <a:cubicBezTo>
                  <a:pt x="10266633" y="411037"/>
                  <a:pt x="10312880" y="421803"/>
                  <a:pt x="10352906" y="443968"/>
                </a:cubicBezTo>
                <a:lnTo>
                  <a:pt x="10375674" y="459652"/>
                </a:lnTo>
                <a:lnTo>
                  <a:pt x="10352417" y="459652"/>
                </a:lnTo>
                <a:lnTo>
                  <a:pt x="10312233" y="436327"/>
                </a:lnTo>
                <a:cubicBezTo>
                  <a:pt x="10285223" y="426814"/>
                  <a:pt x="10255466" y="421914"/>
                  <a:pt x="10222979" y="421768"/>
                </a:cubicBezTo>
                <a:cubicBezTo>
                  <a:pt x="10222143" y="421768"/>
                  <a:pt x="10221352" y="421768"/>
                  <a:pt x="10220516" y="421804"/>
                </a:cubicBezTo>
                <a:lnTo>
                  <a:pt x="10220516" y="421695"/>
                </a:lnTo>
                <a:cubicBezTo>
                  <a:pt x="10219029" y="421695"/>
                  <a:pt x="10217589" y="421695"/>
                  <a:pt x="10216101" y="421731"/>
                </a:cubicBezTo>
                <a:cubicBezTo>
                  <a:pt x="10184009" y="422151"/>
                  <a:pt x="10154658" y="427207"/>
                  <a:pt x="10128027" y="436738"/>
                </a:cubicBezTo>
                <a:lnTo>
                  <a:pt x="10088747" y="459652"/>
                </a:lnTo>
                <a:lnTo>
                  <a:pt x="10064487" y="459652"/>
                </a:lnTo>
                <a:lnTo>
                  <a:pt x="10078617" y="448862"/>
                </a:lnTo>
                <a:cubicBezTo>
                  <a:pt x="10119759" y="423537"/>
                  <a:pt x="10167393" y="411402"/>
                  <a:pt x="10220516" y="412059"/>
                </a:cubicBezTo>
                <a:close/>
                <a:moveTo>
                  <a:pt x="9610041" y="411256"/>
                </a:moveTo>
                <a:cubicBezTo>
                  <a:pt x="9656157" y="411037"/>
                  <a:pt x="9702405" y="421803"/>
                  <a:pt x="9742430" y="443968"/>
                </a:cubicBezTo>
                <a:lnTo>
                  <a:pt x="9765199" y="459652"/>
                </a:lnTo>
                <a:lnTo>
                  <a:pt x="9741942" y="459652"/>
                </a:lnTo>
                <a:lnTo>
                  <a:pt x="9701757" y="436327"/>
                </a:lnTo>
                <a:cubicBezTo>
                  <a:pt x="9674748" y="426814"/>
                  <a:pt x="9644991" y="421914"/>
                  <a:pt x="9612503" y="421768"/>
                </a:cubicBezTo>
                <a:cubicBezTo>
                  <a:pt x="9611667" y="421768"/>
                  <a:pt x="9610877" y="421768"/>
                  <a:pt x="9610041" y="421804"/>
                </a:cubicBezTo>
                <a:lnTo>
                  <a:pt x="9610041" y="421695"/>
                </a:lnTo>
                <a:cubicBezTo>
                  <a:pt x="9608554" y="421695"/>
                  <a:pt x="9607113" y="421695"/>
                  <a:pt x="9605626" y="421731"/>
                </a:cubicBezTo>
                <a:cubicBezTo>
                  <a:pt x="9573533" y="422151"/>
                  <a:pt x="9544183" y="427207"/>
                  <a:pt x="9517552" y="436738"/>
                </a:cubicBezTo>
                <a:lnTo>
                  <a:pt x="9478272" y="459652"/>
                </a:lnTo>
                <a:lnTo>
                  <a:pt x="9454012" y="459652"/>
                </a:lnTo>
                <a:lnTo>
                  <a:pt x="9468142" y="448862"/>
                </a:lnTo>
                <a:cubicBezTo>
                  <a:pt x="9509285" y="423537"/>
                  <a:pt x="9556918" y="411402"/>
                  <a:pt x="9610041" y="412059"/>
                </a:cubicBezTo>
                <a:close/>
                <a:moveTo>
                  <a:pt x="8999566" y="411256"/>
                </a:moveTo>
                <a:cubicBezTo>
                  <a:pt x="9045682" y="411037"/>
                  <a:pt x="9091930" y="421803"/>
                  <a:pt x="9131956" y="443968"/>
                </a:cubicBezTo>
                <a:lnTo>
                  <a:pt x="9154724" y="459652"/>
                </a:lnTo>
                <a:lnTo>
                  <a:pt x="9131467" y="459652"/>
                </a:lnTo>
                <a:lnTo>
                  <a:pt x="9091282" y="436327"/>
                </a:lnTo>
                <a:cubicBezTo>
                  <a:pt x="9064273" y="426814"/>
                  <a:pt x="9034516" y="421914"/>
                  <a:pt x="9002028" y="421768"/>
                </a:cubicBezTo>
                <a:cubicBezTo>
                  <a:pt x="9001192" y="421768"/>
                  <a:pt x="9000402" y="421768"/>
                  <a:pt x="8999566" y="421804"/>
                </a:cubicBezTo>
                <a:lnTo>
                  <a:pt x="8999566" y="421695"/>
                </a:lnTo>
                <a:cubicBezTo>
                  <a:pt x="8998078" y="421695"/>
                  <a:pt x="8996638" y="421695"/>
                  <a:pt x="8995151" y="421731"/>
                </a:cubicBezTo>
                <a:cubicBezTo>
                  <a:pt x="8963058" y="422151"/>
                  <a:pt x="8933707" y="427207"/>
                  <a:pt x="8907076" y="436738"/>
                </a:cubicBezTo>
                <a:lnTo>
                  <a:pt x="8867797" y="459652"/>
                </a:lnTo>
                <a:lnTo>
                  <a:pt x="8843537" y="459652"/>
                </a:lnTo>
                <a:lnTo>
                  <a:pt x="8857666" y="448862"/>
                </a:lnTo>
                <a:cubicBezTo>
                  <a:pt x="8898809" y="423537"/>
                  <a:pt x="8946443" y="411402"/>
                  <a:pt x="8999566" y="412059"/>
                </a:cubicBezTo>
                <a:close/>
                <a:moveTo>
                  <a:pt x="8389091" y="411256"/>
                </a:moveTo>
                <a:cubicBezTo>
                  <a:pt x="8435207" y="411037"/>
                  <a:pt x="8481455" y="421803"/>
                  <a:pt x="8521480" y="443968"/>
                </a:cubicBezTo>
                <a:lnTo>
                  <a:pt x="8544249" y="459652"/>
                </a:lnTo>
                <a:lnTo>
                  <a:pt x="8520992" y="459652"/>
                </a:lnTo>
                <a:lnTo>
                  <a:pt x="8480807" y="436327"/>
                </a:lnTo>
                <a:cubicBezTo>
                  <a:pt x="8453798" y="426814"/>
                  <a:pt x="8424041" y="421914"/>
                  <a:pt x="8391553" y="421768"/>
                </a:cubicBezTo>
                <a:cubicBezTo>
                  <a:pt x="8390717" y="421768"/>
                  <a:pt x="8389927" y="421768"/>
                  <a:pt x="8389091" y="421804"/>
                </a:cubicBezTo>
                <a:lnTo>
                  <a:pt x="8389091" y="421695"/>
                </a:lnTo>
                <a:cubicBezTo>
                  <a:pt x="8387603" y="421695"/>
                  <a:pt x="8386163" y="421695"/>
                  <a:pt x="8384676" y="421731"/>
                </a:cubicBezTo>
                <a:cubicBezTo>
                  <a:pt x="8352583" y="422151"/>
                  <a:pt x="8323233" y="427207"/>
                  <a:pt x="8296601" y="436738"/>
                </a:cubicBezTo>
                <a:lnTo>
                  <a:pt x="8257322" y="459652"/>
                </a:lnTo>
                <a:lnTo>
                  <a:pt x="8233062" y="459652"/>
                </a:lnTo>
                <a:lnTo>
                  <a:pt x="8247191" y="448862"/>
                </a:lnTo>
                <a:cubicBezTo>
                  <a:pt x="8288334" y="423537"/>
                  <a:pt x="8335968" y="411402"/>
                  <a:pt x="8389091" y="412059"/>
                </a:cubicBezTo>
                <a:close/>
                <a:moveTo>
                  <a:pt x="7778616" y="411256"/>
                </a:moveTo>
                <a:cubicBezTo>
                  <a:pt x="7824732" y="411037"/>
                  <a:pt x="7870980" y="421803"/>
                  <a:pt x="7911006" y="443968"/>
                </a:cubicBezTo>
                <a:lnTo>
                  <a:pt x="7933774" y="459652"/>
                </a:lnTo>
                <a:lnTo>
                  <a:pt x="7910517" y="459652"/>
                </a:lnTo>
                <a:lnTo>
                  <a:pt x="7870332" y="436327"/>
                </a:lnTo>
                <a:cubicBezTo>
                  <a:pt x="7843323" y="426814"/>
                  <a:pt x="7813566" y="421914"/>
                  <a:pt x="7781078" y="421768"/>
                </a:cubicBezTo>
                <a:cubicBezTo>
                  <a:pt x="7780242" y="421768"/>
                  <a:pt x="7779452" y="421768"/>
                  <a:pt x="7778616" y="421804"/>
                </a:cubicBezTo>
                <a:lnTo>
                  <a:pt x="7778616" y="421695"/>
                </a:lnTo>
                <a:cubicBezTo>
                  <a:pt x="7777128" y="421695"/>
                  <a:pt x="7775688" y="421695"/>
                  <a:pt x="7774200" y="421731"/>
                </a:cubicBezTo>
                <a:cubicBezTo>
                  <a:pt x="7742107" y="422151"/>
                  <a:pt x="7712757" y="427207"/>
                  <a:pt x="7686126" y="436738"/>
                </a:cubicBezTo>
                <a:lnTo>
                  <a:pt x="7646847" y="459652"/>
                </a:lnTo>
                <a:lnTo>
                  <a:pt x="7622587" y="459652"/>
                </a:lnTo>
                <a:lnTo>
                  <a:pt x="7636716" y="448862"/>
                </a:lnTo>
                <a:cubicBezTo>
                  <a:pt x="7677859" y="423537"/>
                  <a:pt x="7725494" y="411402"/>
                  <a:pt x="7778616" y="412059"/>
                </a:cubicBezTo>
                <a:close/>
                <a:moveTo>
                  <a:pt x="7168142" y="411256"/>
                </a:moveTo>
                <a:cubicBezTo>
                  <a:pt x="7214258" y="411037"/>
                  <a:pt x="7260506" y="421803"/>
                  <a:pt x="7300532" y="443968"/>
                </a:cubicBezTo>
                <a:lnTo>
                  <a:pt x="7323300" y="459652"/>
                </a:lnTo>
                <a:lnTo>
                  <a:pt x="7300043" y="459652"/>
                </a:lnTo>
                <a:lnTo>
                  <a:pt x="7259858" y="436327"/>
                </a:lnTo>
                <a:cubicBezTo>
                  <a:pt x="7232849" y="426814"/>
                  <a:pt x="7203093" y="421914"/>
                  <a:pt x="7170605" y="421768"/>
                </a:cubicBezTo>
                <a:cubicBezTo>
                  <a:pt x="7169768" y="421768"/>
                  <a:pt x="7168979" y="421768"/>
                  <a:pt x="7168142" y="421804"/>
                </a:cubicBezTo>
                <a:lnTo>
                  <a:pt x="7168142" y="421695"/>
                </a:lnTo>
                <a:cubicBezTo>
                  <a:pt x="7166654" y="421695"/>
                  <a:pt x="7165214" y="421695"/>
                  <a:pt x="7163726" y="421731"/>
                </a:cubicBezTo>
                <a:cubicBezTo>
                  <a:pt x="7131634" y="422151"/>
                  <a:pt x="7102284" y="427207"/>
                  <a:pt x="7075653" y="436738"/>
                </a:cubicBezTo>
                <a:lnTo>
                  <a:pt x="7036374" y="459652"/>
                </a:lnTo>
                <a:lnTo>
                  <a:pt x="7012113" y="459652"/>
                </a:lnTo>
                <a:lnTo>
                  <a:pt x="7026243" y="448862"/>
                </a:lnTo>
                <a:cubicBezTo>
                  <a:pt x="7067385" y="423537"/>
                  <a:pt x="7115018" y="411402"/>
                  <a:pt x="7168142" y="412059"/>
                </a:cubicBezTo>
                <a:close/>
                <a:moveTo>
                  <a:pt x="6557668" y="411256"/>
                </a:moveTo>
                <a:cubicBezTo>
                  <a:pt x="6603785" y="411037"/>
                  <a:pt x="6650032" y="421803"/>
                  <a:pt x="6690058" y="443968"/>
                </a:cubicBezTo>
                <a:lnTo>
                  <a:pt x="6712827" y="459652"/>
                </a:lnTo>
                <a:lnTo>
                  <a:pt x="6689569" y="459652"/>
                </a:lnTo>
                <a:lnTo>
                  <a:pt x="6649384" y="436327"/>
                </a:lnTo>
                <a:cubicBezTo>
                  <a:pt x="6622375" y="426814"/>
                  <a:pt x="6592619" y="421914"/>
                  <a:pt x="6560131" y="421768"/>
                </a:cubicBezTo>
                <a:cubicBezTo>
                  <a:pt x="6559295" y="421768"/>
                  <a:pt x="6558505" y="421768"/>
                  <a:pt x="6557668" y="421804"/>
                </a:cubicBezTo>
                <a:lnTo>
                  <a:pt x="6557668" y="421695"/>
                </a:lnTo>
                <a:cubicBezTo>
                  <a:pt x="6556182" y="421695"/>
                  <a:pt x="6554740" y="421695"/>
                  <a:pt x="6553252" y="421731"/>
                </a:cubicBezTo>
                <a:cubicBezTo>
                  <a:pt x="6521160" y="422151"/>
                  <a:pt x="6491810" y="427207"/>
                  <a:pt x="6465178" y="436738"/>
                </a:cubicBezTo>
                <a:lnTo>
                  <a:pt x="6425900" y="459652"/>
                </a:lnTo>
                <a:lnTo>
                  <a:pt x="6401639" y="459652"/>
                </a:lnTo>
                <a:lnTo>
                  <a:pt x="6415768" y="448862"/>
                </a:lnTo>
                <a:cubicBezTo>
                  <a:pt x="6456911" y="423537"/>
                  <a:pt x="6504544" y="411402"/>
                  <a:pt x="6557668" y="412059"/>
                </a:cubicBezTo>
                <a:close/>
                <a:moveTo>
                  <a:pt x="5947191" y="411256"/>
                </a:moveTo>
                <a:cubicBezTo>
                  <a:pt x="5993309" y="411037"/>
                  <a:pt x="6039557" y="421803"/>
                  <a:pt x="6079582" y="443968"/>
                </a:cubicBezTo>
                <a:lnTo>
                  <a:pt x="6102350" y="459652"/>
                </a:lnTo>
                <a:lnTo>
                  <a:pt x="6079093" y="459652"/>
                </a:lnTo>
                <a:lnTo>
                  <a:pt x="6038908" y="436327"/>
                </a:lnTo>
                <a:cubicBezTo>
                  <a:pt x="6011899" y="426814"/>
                  <a:pt x="5982143" y="421914"/>
                  <a:pt x="5949657" y="421768"/>
                </a:cubicBezTo>
                <a:cubicBezTo>
                  <a:pt x="5948818" y="421768"/>
                  <a:pt x="5948029" y="421768"/>
                  <a:pt x="5947191" y="421804"/>
                </a:cubicBezTo>
                <a:lnTo>
                  <a:pt x="5947191" y="421695"/>
                </a:lnTo>
                <a:cubicBezTo>
                  <a:pt x="5945704" y="421695"/>
                  <a:pt x="5944265" y="421695"/>
                  <a:pt x="5942776" y="421731"/>
                </a:cubicBezTo>
                <a:cubicBezTo>
                  <a:pt x="5910684" y="422151"/>
                  <a:pt x="5881334" y="427207"/>
                  <a:pt x="5854703" y="436738"/>
                </a:cubicBezTo>
                <a:lnTo>
                  <a:pt x="5815424" y="459652"/>
                </a:lnTo>
                <a:lnTo>
                  <a:pt x="5791163" y="459652"/>
                </a:lnTo>
                <a:lnTo>
                  <a:pt x="5805293" y="448862"/>
                </a:lnTo>
                <a:cubicBezTo>
                  <a:pt x="5846436" y="423537"/>
                  <a:pt x="5894069" y="411402"/>
                  <a:pt x="5947191" y="412059"/>
                </a:cubicBezTo>
                <a:close/>
                <a:moveTo>
                  <a:pt x="5336717" y="411256"/>
                </a:moveTo>
                <a:cubicBezTo>
                  <a:pt x="5382834" y="411037"/>
                  <a:pt x="5429082" y="421803"/>
                  <a:pt x="5469107" y="443968"/>
                </a:cubicBezTo>
                <a:lnTo>
                  <a:pt x="5491875" y="459652"/>
                </a:lnTo>
                <a:lnTo>
                  <a:pt x="5468619" y="459652"/>
                </a:lnTo>
                <a:lnTo>
                  <a:pt x="5428434" y="436327"/>
                </a:lnTo>
                <a:cubicBezTo>
                  <a:pt x="5401425" y="426814"/>
                  <a:pt x="5371667" y="421914"/>
                  <a:pt x="5339180" y="421768"/>
                </a:cubicBezTo>
                <a:cubicBezTo>
                  <a:pt x="5338344" y="421768"/>
                  <a:pt x="5337552" y="421768"/>
                  <a:pt x="5336717" y="421804"/>
                </a:cubicBezTo>
                <a:lnTo>
                  <a:pt x="5336717" y="421695"/>
                </a:lnTo>
                <a:cubicBezTo>
                  <a:pt x="5335230" y="421695"/>
                  <a:pt x="5333788" y="421695"/>
                  <a:pt x="5332302" y="421731"/>
                </a:cubicBezTo>
                <a:cubicBezTo>
                  <a:pt x="5300209" y="422151"/>
                  <a:pt x="5270859" y="427207"/>
                  <a:pt x="5244228" y="436738"/>
                </a:cubicBezTo>
                <a:lnTo>
                  <a:pt x="5204949" y="459652"/>
                </a:lnTo>
                <a:lnTo>
                  <a:pt x="5180690" y="459652"/>
                </a:lnTo>
                <a:lnTo>
                  <a:pt x="5194819" y="448862"/>
                </a:lnTo>
                <a:cubicBezTo>
                  <a:pt x="5235961" y="423537"/>
                  <a:pt x="5283592" y="411402"/>
                  <a:pt x="5336717" y="412059"/>
                </a:cubicBezTo>
                <a:close/>
                <a:moveTo>
                  <a:pt x="4726245" y="411256"/>
                </a:moveTo>
                <a:cubicBezTo>
                  <a:pt x="4772361" y="411037"/>
                  <a:pt x="4818609" y="421803"/>
                  <a:pt x="4858634" y="443968"/>
                </a:cubicBezTo>
                <a:lnTo>
                  <a:pt x="4881403" y="459652"/>
                </a:lnTo>
                <a:lnTo>
                  <a:pt x="4858146" y="459652"/>
                </a:lnTo>
                <a:lnTo>
                  <a:pt x="4817961" y="436327"/>
                </a:lnTo>
                <a:cubicBezTo>
                  <a:pt x="4790952" y="426814"/>
                  <a:pt x="4761196" y="421914"/>
                  <a:pt x="4728708" y="421768"/>
                </a:cubicBezTo>
                <a:cubicBezTo>
                  <a:pt x="4727870" y="421768"/>
                  <a:pt x="4727080" y="421768"/>
                  <a:pt x="4726245" y="421804"/>
                </a:cubicBezTo>
                <a:lnTo>
                  <a:pt x="4726245" y="421695"/>
                </a:lnTo>
                <a:lnTo>
                  <a:pt x="4721830" y="421731"/>
                </a:lnTo>
                <a:cubicBezTo>
                  <a:pt x="4689737" y="422151"/>
                  <a:pt x="4660387" y="427207"/>
                  <a:pt x="4633755" y="436738"/>
                </a:cubicBezTo>
                <a:lnTo>
                  <a:pt x="4594476" y="459652"/>
                </a:lnTo>
                <a:lnTo>
                  <a:pt x="4572950" y="459652"/>
                </a:lnTo>
                <a:lnTo>
                  <a:pt x="4605453" y="437296"/>
                </a:lnTo>
                <a:cubicBezTo>
                  <a:pt x="4627092" y="426826"/>
                  <a:pt x="4650312" y="419638"/>
                  <a:pt x="4674989" y="415680"/>
                </a:cubicBezTo>
                <a:lnTo>
                  <a:pt x="4726245" y="412059"/>
                </a:lnTo>
                <a:close/>
                <a:moveTo>
                  <a:pt x="4115769" y="411256"/>
                </a:moveTo>
                <a:cubicBezTo>
                  <a:pt x="4161886" y="411037"/>
                  <a:pt x="4208133" y="421803"/>
                  <a:pt x="4248159" y="443968"/>
                </a:cubicBezTo>
                <a:lnTo>
                  <a:pt x="4270927" y="459652"/>
                </a:lnTo>
                <a:lnTo>
                  <a:pt x="4247670" y="459652"/>
                </a:lnTo>
                <a:lnTo>
                  <a:pt x="4207486" y="436327"/>
                </a:lnTo>
                <a:cubicBezTo>
                  <a:pt x="4180477" y="426814"/>
                  <a:pt x="4150720" y="421914"/>
                  <a:pt x="4118232" y="421768"/>
                </a:cubicBezTo>
                <a:cubicBezTo>
                  <a:pt x="4117395" y="421768"/>
                  <a:pt x="4116604" y="421768"/>
                  <a:pt x="4115769" y="421804"/>
                </a:cubicBezTo>
                <a:lnTo>
                  <a:pt x="4115769" y="421695"/>
                </a:lnTo>
                <a:lnTo>
                  <a:pt x="4111354" y="421731"/>
                </a:lnTo>
                <a:cubicBezTo>
                  <a:pt x="4079261" y="422151"/>
                  <a:pt x="4049911" y="427207"/>
                  <a:pt x="4023280" y="436738"/>
                </a:cubicBezTo>
                <a:lnTo>
                  <a:pt x="3984001" y="459652"/>
                </a:lnTo>
                <a:lnTo>
                  <a:pt x="3962475" y="459652"/>
                </a:lnTo>
                <a:lnTo>
                  <a:pt x="3994978" y="437296"/>
                </a:lnTo>
                <a:cubicBezTo>
                  <a:pt x="4016617" y="426826"/>
                  <a:pt x="4039837" y="419638"/>
                  <a:pt x="4064513" y="415680"/>
                </a:cubicBezTo>
                <a:lnTo>
                  <a:pt x="4115769" y="412059"/>
                </a:lnTo>
                <a:close/>
                <a:moveTo>
                  <a:pt x="3505294" y="411256"/>
                </a:moveTo>
                <a:cubicBezTo>
                  <a:pt x="3551411" y="411037"/>
                  <a:pt x="3597658" y="421803"/>
                  <a:pt x="3637684" y="443968"/>
                </a:cubicBezTo>
                <a:lnTo>
                  <a:pt x="3660452" y="459652"/>
                </a:lnTo>
                <a:lnTo>
                  <a:pt x="3637196" y="459652"/>
                </a:lnTo>
                <a:lnTo>
                  <a:pt x="3597011" y="436327"/>
                </a:lnTo>
                <a:cubicBezTo>
                  <a:pt x="3570002" y="426814"/>
                  <a:pt x="3540245" y="421914"/>
                  <a:pt x="3507757" y="421768"/>
                </a:cubicBezTo>
                <a:cubicBezTo>
                  <a:pt x="3506920" y="421768"/>
                  <a:pt x="3506131" y="421768"/>
                  <a:pt x="3505294" y="421804"/>
                </a:cubicBezTo>
                <a:lnTo>
                  <a:pt x="3505294" y="421695"/>
                </a:lnTo>
                <a:lnTo>
                  <a:pt x="3500879" y="421731"/>
                </a:lnTo>
                <a:cubicBezTo>
                  <a:pt x="3468787" y="422151"/>
                  <a:pt x="3439436" y="427207"/>
                  <a:pt x="3412805" y="436738"/>
                </a:cubicBezTo>
                <a:lnTo>
                  <a:pt x="3373526" y="459652"/>
                </a:lnTo>
                <a:lnTo>
                  <a:pt x="3352001" y="459652"/>
                </a:lnTo>
                <a:lnTo>
                  <a:pt x="3384503" y="437296"/>
                </a:lnTo>
                <a:cubicBezTo>
                  <a:pt x="3406142" y="426826"/>
                  <a:pt x="3429362" y="419638"/>
                  <a:pt x="3454039" y="415680"/>
                </a:cubicBezTo>
                <a:lnTo>
                  <a:pt x="3505294" y="412059"/>
                </a:lnTo>
                <a:close/>
                <a:moveTo>
                  <a:pt x="2894819" y="411256"/>
                </a:moveTo>
                <a:cubicBezTo>
                  <a:pt x="2940937" y="411037"/>
                  <a:pt x="2987184" y="421803"/>
                  <a:pt x="3027209" y="443968"/>
                </a:cubicBezTo>
                <a:lnTo>
                  <a:pt x="3049978" y="459652"/>
                </a:lnTo>
                <a:lnTo>
                  <a:pt x="3026721" y="459652"/>
                </a:lnTo>
                <a:lnTo>
                  <a:pt x="2986536" y="436327"/>
                </a:lnTo>
                <a:cubicBezTo>
                  <a:pt x="2959527" y="426814"/>
                  <a:pt x="2929770" y="421914"/>
                  <a:pt x="2897283" y="421768"/>
                </a:cubicBezTo>
                <a:cubicBezTo>
                  <a:pt x="2896447" y="421768"/>
                  <a:pt x="2895657" y="421768"/>
                  <a:pt x="2894819" y="421804"/>
                </a:cubicBezTo>
                <a:lnTo>
                  <a:pt x="2894819" y="421695"/>
                </a:lnTo>
                <a:lnTo>
                  <a:pt x="2890405" y="421731"/>
                </a:lnTo>
                <a:cubicBezTo>
                  <a:pt x="2858313" y="422151"/>
                  <a:pt x="2828962" y="427207"/>
                  <a:pt x="2802331" y="436738"/>
                </a:cubicBezTo>
                <a:lnTo>
                  <a:pt x="2763052" y="459652"/>
                </a:lnTo>
                <a:lnTo>
                  <a:pt x="2741527" y="459652"/>
                </a:lnTo>
                <a:lnTo>
                  <a:pt x="2774029" y="437296"/>
                </a:lnTo>
                <a:cubicBezTo>
                  <a:pt x="2795668" y="426826"/>
                  <a:pt x="2818888" y="419638"/>
                  <a:pt x="2843565" y="415680"/>
                </a:cubicBezTo>
                <a:lnTo>
                  <a:pt x="2894819" y="412059"/>
                </a:lnTo>
                <a:close/>
                <a:moveTo>
                  <a:pt x="2284343" y="411256"/>
                </a:moveTo>
                <a:cubicBezTo>
                  <a:pt x="2330460" y="411037"/>
                  <a:pt x="2376708" y="421803"/>
                  <a:pt x="2416733" y="443968"/>
                </a:cubicBezTo>
                <a:lnTo>
                  <a:pt x="2439501" y="459652"/>
                </a:lnTo>
                <a:lnTo>
                  <a:pt x="2416245" y="459652"/>
                </a:lnTo>
                <a:lnTo>
                  <a:pt x="2376059" y="436327"/>
                </a:lnTo>
                <a:cubicBezTo>
                  <a:pt x="2349050" y="426814"/>
                  <a:pt x="2319293" y="421914"/>
                  <a:pt x="2286807" y="421768"/>
                </a:cubicBezTo>
                <a:cubicBezTo>
                  <a:pt x="2285970" y="421768"/>
                  <a:pt x="2285181" y="421768"/>
                  <a:pt x="2284343" y="421804"/>
                </a:cubicBezTo>
                <a:lnTo>
                  <a:pt x="2284343" y="421695"/>
                </a:lnTo>
                <a:lnTo>
                  <a:pt x="2279928" y="421731"/>
                </a:lnTo>
                <a:cubicBezTo>
                  <a:pt x="2247836" y="422151"/>
                  <a:pt x="2218486" y="427207"/>
                  <a:pt x="2191854" y="436738"/>
                </a:cubicBezTo>
                <a:lnTo>
                  <a:pt x="2152574" y="459652"/>
                </a:lnTo>
                <a:lnTo>
                  <a:pt x="2131050" y="459652"/>
                </a:lnTo>
                <a:lnTo>
                  <a:pt x="2163552" y="437296"/>
                </a:lnTo>
                <a:cubicBezTo>
                  <a:pt x="2185191" y="426826"/>
                  <a:pt x="2208412" y="419638"/>
                  <a:pt x="2233088" y="415680"/>
                </a:cubicBezTo>
                <a:lnTo>
                  <a:pt x="2284343" y="412059"/>
                </a:lnTo>
                <a:close/>
                <a:moveTo>
                  <a:pt x="1673869" y="411256"/>
                </a:moveTo>
                <a:cubicBezTo>
                  <a:pt x="1719985" y="411037"/>
                  <a:pt x="1766233" y="421803"/>
                  <a:pt x="1806258" y="443968"/>
                </a:cubicBezTo>
                <a:lnTo>
                  <a:pt x="1829026" y="459652"/>
                </a:lnTo>
                <a:lnTo>
                  <a:pt x="1805770" y="459652"/>
                </a:lnTo>
                <a:lnTo>
                  <a:pt x="1765585" y="436327"/>
                </a:lnTo>
                <a:cubicBezTo>
                  <a:pt x="1738576" y="426814"/>
                  <a:pt x="1708819" y="421914"/>
                  <a:pt x="1676331" y="421768"/>
                </a:cubicBezTo>
                <a:cubicBezTo>
                  <a:pt x="1675495" y="421768"/>
                  <a:pt x="1674705" y="421768"/>
                  <a:pt x="1673869" y="421804"/>
                </a:cubicBezTo>
                <a:lnTo>
                  <a:pt x="1673869" y="421695"/>
                </a:lnTo>
                <a:lnTo>
                  <a:pt x="1669454" y="421731"/>
                </a:lnTo>
                <a:cubicBezTo>
                  <a:pt x="1637361" y="422151"/>
                  <a:pt x="1608011" y="427207"/>
                  <a:pt x="1581379" y="436738"/>
                </a:cubicBezTo>
                <a:lnTo>
                  <a:pt x="1542100" y="459652"/>
                </a:lnTo>
                <a:lnTo>
                  <a:pt x="1520575" y="459652"/>
                </a:lnTo>
                <a:lnTo>
                  <a:pt x="1553077" y="437296"/>
                </a:lnTo>
                <a:cubicBezTo>
                  <a:pt x="1574716" y="426826"/>
                  <a:pt x="1597936" y="419638"/>
                  <a:pt x="1622612" y="415680"/>
                </a:cubicBezTo>
                <a:lnTo>
                  <a:pt x="1673869" y="412059"/>
                </a:lnTo>
                <a:close/>
                <a:moveTo>
                  <a:pt x="1063393" y="411256"/>
                </a:moveTo>
                <a:cubicBezTo>
                  <a:pt x="1109510" y="411037"/>
                  <a:pt x="1155757" y="421803"/>
                  <a:pt x="1195783" y="443968"/>
                </a:cubicBezTo>
                <a:lnTo>
                  <a:pt x="1218551" y="459652"/>
                </a:lnTo>
                <a:lnTo>
                  <a:pt x="1195294" y="459652"/>
                </a:lnTo>
                <a:lnTo>
                  <a:pt x="1155110" y="436327"/>
                </a:lnTo>
                <a:cubicBezTo>
                  <a:pt x="1128101" y="426814"/>
                  <a:pt x="1098344" y="421914"/>
                  <a:pt x="1065857" y="421768"/>
                </a:cubicBezTo>
                <a:cubicBezTo>
                  <a:pt x="1065020" y="421768"/>
                  <a:pt x="1064230" y="421768"/>
                  <a:pt x="1063393" y="421804"/>
                </a:cubicBezTo>
                <a:lnTo>
                  <a:pt x="1063393" y="421695"/>
                </a:lnTo>
                <a:lnTo>
                  <a:pt x="1058978" y="421731"/>
                </a:lnTo>
                <a:cubicBezTo>
                  <a:pt x="1026886" y="422151"/>
                  <a:pt x="997536" y="427207"/>
                  <a:pt x="970905" y="436738"/>
                </a:cubicBezTo>
                <a:lnTo>
                  <a:pt x="931625" y="459652"/>
                </a:lnTo>
                <a:lnTo>
                  <a:pt x="910100" y="459652"/>
                </a:lnTo>
                <a:lnTo>
                  <a:pt x="942602" y="437296"/>
                </a:lnTo>
                <a:cubicBezTo>
                  <a:pt x="964241" y="426826"/>
                  <a:pt x="987461" y="419638"/>
                  <a:pt x="1012137" y="415680"/>
                </a:cubicBezTo>
                <a:lnTo>
                  <a:pt x="1063393" y="412059"/>
                </a:lnTo>
                <a:close/>
                <a:moveTo>
                  <a:pt x="452918" y="411256"/>
                </a:moveTo>
                <a:cubicBezTo>
                  <a:pt x="499036" y="411037"/>
                  <a:pt x="545283" y="421803"/>
                  <a:pt x="585309" y="443968"/>
                </a:cubicBezTo>
                <a:lnTo>
                  <a:pt x="608076" y="459652"/>
                </a:lnTo>
                <a:lnTo>
                  <a:pt x="584820" y="459652"/>
                </a:lnTo>
                <a:lnTo>
                  <a:pt x="544635" y="436327"/>
                </a:lnTo>
                <a:cubicBezTo>
                  <a:pt x="517626" y="426814"/>
                  <a:pt x="487869" y="421914"/>
                  <a:pt x="455382" y="421768"/>
                </a:cubicBezTo>
                <a:cubicBezTo>
                  <a:pt x="454546" y="421768"/>
                  <a:pt x="453755" y="421768"/>
                  <a:pt x="452918" y="421804"/>
                </a:cubicBezTo>
                <a:lnTo>
                  <a:pt x="452918" y="421695"/>
                </a:lnTo>
                <a:lnTo>
                  <a:pt x="448503" y="421731"/>
                </a:lnTo>
                <a:cubicBezTo>
                  <a:pt x="416411" y="422151"/>
                  <a:pt x="387061" y="427207"/>
                  <a:pt x="360430" y="436738"/>
                </a:cubicBezTo>
                <a:lnTo>
                  <a:pt x="336684" y="450590"/>
                </a:lnTo>
                <a:lnTo>
                  <a:pt x="333889" y="436749"/>
                </a:lnTo>
                <a:lnTo>
                  <a:pt x="401663" y="415680"/>
                </a:lnTo>
                <a:lnTo>
                  <a:pt x="452918" y="412059"/>
                </a:lnTo>
                <a:close/>
                <a:moveTo>
                  <a:pt x="11130954" y="349861"/>
                </a:moveTo>
                <a:lnTo>
                  <a:pt x="11130954" y="349934"/>
                </a:lnTo>
                <a:cubicBezTo>
                  <a:pt x="11080527" y="351248"/>
                  <a:pt x="11038929" y="368586"/>
                  <a:pt x="11007465" y="401181"/>
                </a:cubicBezTo>
                <a:lnTo>
                  <a:pt x="11045110" y="425491"/>
                </a:lnTo>
                <a:cubicBezTo>
                  <a:pt x="11068861" y="402130"/>
                  <a:pt x="11098931" y="388808"/>
                  <a:pt x="11136392" y="388954"/>
                </a:cubicBezTo>
                <a:cubicBezTo>
                  <a:pt x="11173852" y="389100"/>
                  <a:pt x="11204016" y="401948"/>
                  <a:pt x="11227626" y="425491"/>
                </a:cubicBezTo>
                <a:lnTo>
                  <a:pt x="11265412" y="400853"/>
                </a:lnTo>
                <a:cubicBezTo>
                  <a:pt x="11230229" y="365885"/>
                  <a:pt x="11185472" y="348474"/>
                  <a:pt x="11130954" y="349861"/>
                </a:cubicBezTo>
                <a:close/>
                <a:moveTo>
                  <a:pt x="10520479" y="349861"/>
                </a:moveTo>
                <a:lnTo>
                  <a:pt x="10520479" y="349934"/>
                </a:lnTo>
                <a:cubicBezTo>
                  <a:pt x="10470051" y="351248"/>
                  <a:pt x="10428454" y="368586"/>
                  <a:pt x="10396989" y="401181"/>
                </a:cubicBezTo>
                <a:lnTo>
                  <a:pt x="10434635" y="425491"/>
                </a:lnTo>
                <a:cubicBezTo>
                  <a:pt x="10458385" y="402130"/>
                  <a:pt x="10488456" y="388808"/>
                  <a:pt x="10525916" y="388954"/>
                </a:cubicBezTo>
                <a:cubicBezTo>
                  <a:pt x="10563377" y="389100"/>
                  <a:pt x="10593540" y="401948"/>
                  <a:pt x="10617150" y="425491"/>
                </a:cubicBezTo>
                <a:lnTo>
                  <a:pt x="10654937" y="400853"/>
                </a:lnTo>
                <a:cubicBezTo>
                  <a:pt x="10619754" y="365885"/>
                  <a:pt x="10574997" y="348474"/>
                  <a:pt x="10520479" y="349861"/>
                </a:cubicBezTo>
                <a:close/>
                <a:moveTo>
                  <a:pt x="9910004" y="349861"/>
                </a:moveTo>
                <a:lnTo>
                  <a:pt x="9910004" y="349934"/>
                </a:lnTo>
                <a:cubicBezTo>
                  <a:pt x="9859576" y="351248"/>
                  <a:pt x="9817978" y="368586"/>
                  <a:pt x="9786513" y="401181"/>
                </a:cubicBezTo>
                <a:lnTo>
                  <a:pt x="9824160" y="425491"/>
                </a:lnTo>
                <a:cubicBezTo>
                  <a:pt x="9847910" y="402130"/>
                  <a:pt x="9877981" y="388808"/>
                  <a:pt x="9915441" y="388954"/>
                </a:cubicBezTo>
                <a:cubicBezTo>
                  <a:pt x="9952902" y="389100"/>
                  <a:pt x="9983065" y="401948"/>
                  <a:pt x="10006675" y="425491"/>
                </a:cubicBezTo>
                <a:lnTo>
                  <a:pt x="10044461" y="400853"/>
                </a:lnTo>
                <a:cubicBezTo>
                  <a:pt x="10009278" y="365885"/>
                  <a:pt x="9964520" y="348474"/>
                  <a:pt x="9910004" y="349861"/>
                </a:cubicBezTo>
                <a:close/>
                <a:moveTo>
                  <a:pt x="9299529" y="349861"/>
                </a:moveTo>
                <a:lnTo>
                  <a:pt x="9299529" y="349934"/>
                </a:lnTo>
                <a:cubicBezTo>
                  <a:pt x="9249101" y="351248"/>
                  <a:pt x="9207503" y="368586"/>
                  <a:pt x="9176038" y="401181"/>
                </a:cubicBezTo>
                <a:lnTo>
                  <a:pt x="9213685" y="425491"/>
                </a:lnTo>
                <a:cubicBezTo>
                  <a:pt x="9237435" y="402130"/>
                  <a:pt x="9267505" y="388808"/>
                  <a:pt x="9304966" y="388954"/>
                </a:cubicBezTo>
                <a:cubicBezTo>
                  <a:pt x="9342426" y="389100"/>
                  <a:pt x="9372590" y="401948"/>
                  <a:pt x="9396200" y="425491"/>
                </a:cubicBezTo>
                <a:lnTo>
                  <a:pt x="9433985" y="400853"/>
                </a:lnTo>
                <a:cubicBezTo>
                  <a:pt x="9398803" y="365885"/>
                  <a:pt x="9354045" y="348474"/>
                  <a:pt x="9299529" y="349861"/>
                </a:cubicBezTo>
                <a:close/>
                <a:moveTo>
                  <a:pt x="8689053" y="349861"/>
                </a:moveTo>
                <a:lnTo>
                  <a:pt x="8689053" y="349934"/>
                </a:lnTo>
                <a:cubicBezTo>
                  <a:pt x="8638626" y="351248"/>
                  <a:pt x="8597028" y="368586"/>
                  <a:pt x="8565563" y="401181"/>
                </a:cubicBezTo>
                <a:lnTo>
                  <a:pt x="8603210" y="425491"/>
                </a:lnTo>
                <a:cubicBezTo>
                  <a:pt x="8626960" y="402130"/>
                  <a:pt x="8657030" y="388808"/>
                  <a:pt x="8694491" y="388954"/>
                </a:cubicBezTo>
                <a:cubicBezTo>
                  <a:pt x="8731951" y="389100"/>
                  <a:pt x="8762115" y="401948"/>
                  <a:pt x="8785725" y="425491"/>
                </a:cubicBezTo>
                <a:lnTo>
                  <a:pt x="8823510" y="400853"/>
                </a:lnTo>
                <a:cubicBezTo>
                  <a:pt x="8788327" y="365885"/>
                  <a:pt x="8743570" y="348474"/>
                  <a:pt x="8689053" y="349861"/>
                </a:cubicBezTo>
                <a:close/>
                <a:moveTo>
                  <a:pt x="8078578" y="349861"/>
                </a:moveTo>
                <a:lnTo>
                  <a:pt x="8078578" y="349934"/>
                </a:lnTo>
                <a:cubicBezTo>
                  <a:pt x="8028150" y="351248"/>
                  <a:pt x="7986553" y="368586"/>
                  <a:pt x="7955088" y="401181"/>
                </a:cubicBezTo>
                <a:lnTo>
                  <a:pt x="7992734" y="425491"/>
                </a:lnTo>
                <a:cubicBezTo>
                  <a:pt x="8016484" y="402130"/>
                  <a:pt x="8046555" y="388808"/>
                  <a:pt x="8084016" y="388954"/>
                </a:cubicBezTo>
                <a:cubicBezTo>
                  <a:pt x="8121476" y="389100"/>
                  <a:pt x="8151640" y="401948"/>
                  <a:pt x="8175250" y="425491"/>
                </a:cubicBezTo>
                <a:lnTo>
                  <a:pt x="8213035" y="400853"/>
                </a:lnTo>
                <a:cubicBezTo>
                  <a:pt x="8177852" y="365885"/>
                  <a:pt x="8133095" y="348474"/>
                  <a:pt x="8078578" y="349861"/>
                </a:cubicBezTo>
                <a:close/>
                <a:moveTo>
                  <a:pt x="7468103" y="349861"/>
                </a:moveTo>
                <a:lnTo>
                  <a:pt x="7468103" y="349934"/>
                </a:lnTo>
                <a:cubicBezTo>
                  <a:pt x="7417675" y="351248"/>
                  <a:pt x="7376080" y="368586"/>
                  <a:pt x="7344614" y="401181"/>
                </a:cubicBezTo>
                <a:lnTo>
                  <a:pt x="7382262" y="425491"/>
                </a:lnTo>
                <a:cubicBezTo>
                  <a:pt x="7406010" y="402130"/>
                  <a:pt x="7436081" y="388808"/>
                  <a:pt x="7473540" y="388954"/>
                </a:cubicBezTo>
                <a:cubicBezTo>
                  <a:pt x="7511001" y="389100"/>
                  <a:pt x="7541164" y="401948"/>
                  <a:pt x="7564774" y="425491"/>
                </a:cubicBezTo>
                <a:lnTo>
                  <a:pt x="7602561" y="400853"/>
                </a:lnTo>
                <a:cubicBezTo>
                  <a:pt x="7567377" y="365885"/>
                  <a:pt x="7522621" y="348474"/>
                  <a:pt x="7468103" y="349861"/>
                </a:cubicBezTo>
                <a:close/>
                <a:moveTo>
                  <a:pt x="6857630" y="349861"/>
                </a:moveTo>
                <a:lnTo>
                  <a:pt x="6857630" y="349934"/>
                </a:lnTo>
                <a:cubicBezTo>
                  <a:pt x="6807202" y="351248"/>
                  <a:pt x="6765606" y="368586"/>
                  <a:pt x="6734141" y="401181"/>
                </a:cubicBezTo>
                <a:lnTo>
                  <a:pt x="6771788" y="425491"/>
                </a:lnTo>
                <a:cubicBezTo>
                  <a:pt x="6795536" y="402130"/>
                  <a:pt x="6825607" y="388808"/>
                  <a:pt x="6863069" y="388954"/>
                </a:cubicBezTo>
                <a:cubicBezTo>
                  <a:pt x="6900527" y="389100"/>
                  <a:pt x="6930690" y="401948"/>
                  <a:pt x="6954302" y="425491"/>
                </a:cubicBezTo>
                <a:lnTo>
                  <a:pt x="6992087" y="400853"/>
                </a:lnTo>
                <a:cubicBezTo>
                  <a:pt x="6956903" y="365885"/>
                  <a:pt x="6912146" y="348474"/>
                  <a:pt x="6857630" y="349861"/>
                </a:cubicBezTo>
                <a:close/>
                <a:moveTo>
                  <a:pt x="6247156" y="349861"/>
                </a:moveTo>
                <a:lnTo>
                  <a:pt x="6247156" y="349934"/>
                </a:lnTo>
                <a:cubicBezTo>
                  <a:pt x="6196730" y="351248"/>
                  <a:pt x="6155130" y="368586"/>
                  <a:pt x="6123664" y="401181"/>
                </a:cubicBezTo>
                <a:lnTo>
                  <a:pt x="6161312" y="425491"/>
                </a:lnTo>
                <a:cubicBezTo>
                  <a:pt x="6185065" y="402130"/>
                  <a:pt x="6215130" y="388808"/>
                  <a:pt x="6252594" y="388954"/>
                </a:cubicBezTo>
                <a:cubicBezTo>
                  <a:pt x="6290054" y="389100"/>
                  <a:pt x="6320216" y="401948"/>
                  <a:pt x="6343826" y="425491"/>
                </a:cubicBezTo>
                <a:lnTo>
                  <a:pt x="6381612" y="400853"/>
                </a:lnTo>
                <a:cubicBezTo>
                  <a:pt x="6346429" y="365885"/>
                  <a:pt x="6301673" y="348474"/>
                  <a:pt x="6247156" y="349861"/>
                </a:cubicBezTo>
                <a:close/>
                <a:moveTo>
                  <a:pt x="5636679" y="349861"/>
                </a:moveTo>
                <a:lnTo>
                  <a:pt x="5636679" y="349934"/>
                </a:lnTo>
                <a:cubicBezTo>
                  <a:pt x="5586254" y="351248"/>
                  <a:pt x="5544656" y="368586"/>
                  <a:pt x="5513192" y="401181"/>
                </a:cubicBezTo>
                <a:lnTo>
                  <a:pt x="5550838" y="425491"/>
                </a:lnTo>
                <a:cubicBezTo>
                  <a:pt x="5574587" y="402130"/>
                  <a:pt x="5604656" y="388808"/>
                  <a:pt x="5642117" y="388954"/>
                </a:cubicBezTo>
                <a:cubicBezTo>
                  <a:pt x="5679578" y="389100"/>
                  <a:pt x="5709742" y="401948"/>
                  <a:pt x="5733351" y="425491"/>
                </a:cubicBezTo>
                <a:lnTo>
                  <a:pt x="5771139" y="400853"/>
                </a:lnTo>
                <a:cubicBezTo>
                  <a:pt x="5735955" y="365885"/>
                  <a:pt x="5691199" y="348474"/>
                  <a:pt x="5636679" y="349861"/>
                </a:cubicBezTo>
                <a:close/>
                <a:moveTo>
                  <a:pt x="5026205" y="349861"/>
                </a:moveTo>
                <a:lnTo>
                  <a:pt x="5026205" y="349934"/>
                </a:lnTo>
                <a:cubicBezTo>
                  <a:pt x="4975780" y="351248"/>
                  <a:pt x="4934183" y="368586"/>
                  <a:pt x="4902718" y="401181"/>
                </a:cubicBezTo>
                <a:lnTo>
                  <a:pt x="4940365" y="425491"/>
                </a:lnTo>
                <a:cubicBezTo>
                  <a:pt x="4964113" y="402130"/>
                  <a:pt x="4994185" y="388808"/>
                  <a:pt x="5031643" y="388954"/>
                </a:cubicBezTo>
                <a:cubicBezTo>
                  <a:pt x="5069105" y="389100"/>
                  <a:pt x="5099267" y="401948"/>
                  <a:pt x="5122879" y="425491"/>
                </a:cubicBezTo>
                <a:lnTo>
                  <a:pt x="5160665" y="400853"/>
                </a:lnTo>
                <a:cubicBezTo>
                  <a:pt x="5125481" y="365885"/>
                  <a:pt x="5080723" y="348474"/>
                  <a:pt x="5026205" y="349861"/>
                </a:cubicBezTo>
                <a:close/>
                <a:moveTo>
                  <a:pt x="4415731" y="349861"/>
                </a:moveTo>
                <a:lnTo>
                  <a:pt x="4415731" y="349934"/>
                </a:lnTo>
                <a:cubicBezTo>
                  <a:pt x="4365305" y="351248"/>
                  <a:pt x="4323707" y="368586"/>
                  <a:pt x="4292242" y="401181"/>
                </a:cubicBezTo>
                <a:lnTo>
                  <a:pt x="4329888" y="425491"/>
                </a:lnTo>
                <a:cubicBezTo>
                  <a:pt x="4353639" y="402130"/>
                  <a:pt x="4383709" y="388808"/>
                  <a:pt x="4421170" y="388954"/>
                </a:cubicBezTo>
                <a:cubicBezTo>
                  <a:pt x="4458629" y="389100"/>
                  <a:pt x="4488794" y="401948"/>
                  <a:pt x="4512404" y="425491"/>
                </a:cubicBezTo>
                <a:lnTo>
                  <a:pt x="4550189" y="400853"/>
                </a:lnTo>
                <a:cubicBezTo>
                  <a:pt x="4515007" y="365885"/>
                  <a:pt x="4470249" y="348474"/>
                  <a:pt x="4415731" y="349861"/>
                </a:cubicBezTo>
                <a:close/>
                <a:moveTo>
                  <a:pt x="3805257" y="349861"/>
                </a:moveTo>
                <a:lnTo>
                  <a:pt x="3805257" y="349934"/>
                </a:lnTo>
                <a:cubicBezTo>
                  <a:pt x="3754829" y="351248"/>
                  <a:pt x="3713232" y="368586"/>
                  <a:pt x="3681767" y="401181"/>
                </a:cubicBezTo>
                <a:lnTo>
                  <a:pt x="3719413" y="425491"/>
                </a:lnTo>
                <a:cubicBezTo>
                  <a:pt x="3743163" y="402130"/>
                  <a:pt x="3773233" y="388808"/>
                  <a:pt x="3810694" y="388954"/>
                </a:cubicBezTo>
                <a:cubicBezTo>
                  <a:pt x="3848154" y="389100"/>
                  <a:pt x="3878317" y="401948"/>
                  <a:pt x="3901929" y="425491"/>
                </a:cubicBezTo>
                <a:lnTo>
                  <a:pt x="3939714" y="400853"/>
                </a:lnTo>
                <a:cubicBezTo>
                  <a:pt x="3904531" y="365885"/>
                  <a:pt x="3859774" y="348474"/>
                  <a:pt x="3805257" y="349861"/>
                </a:cubicBezTo>
                <a:close/>
                <a:moveTo>
                  <a:pt x="3194783" y="349861"/>
                </a:moveTo>
                <a:lnTo>
                  <a:pt x="3194783" y="349934"/>
                </a:lnTo>
                <a:cubicBezTo>
                  <a:pt x="3144354" y="351248"/>
                  <a:pt x="3102756" y="368586"/>
                  <a:pt x="3071293" y="401181"/>
                </a:cubicBezTo>
                <a:lnTo>
                  <a:pt x="3108939" y="425491"/>
                </a:lnTo>
                <a:cubicBezTo>
                  <a:pt x="3132689" y="402130"/>
                  <a:pt x="3162759" y="388808"/>
                  <a:pt x="3200220" y="388954"/>
                </a:cubicBezTo>
                <a:cubicBezTo>
                  <a:pt x="3237679" y="389100"/>
                  <a:pt x="3267843" y="401948"/>
                  <a:pt x="3291454" y="425491"/>
                </a:cubicBezTo>
                <a:lnTo>
                  <a:pt x="3329241" y="400853"/>
                </a:lnTo>
                <a:cubicBezTo>
                  <a:pt x="3294057" y="365885"/>
                  <a:pt x="3249299" y="348474"/>
                  <a:pt x="3194783" y="349861"/>
                </a:cubicBezTo>
                <a:close/>
                <a:moveTo>
                  <a:pt x="2584309" y="349861"/>
                </a:moveTo>
                <a:lnTo>
                  <a:pt x="2584309" y="349934"/>
                </a:lnTo>
                <a:cubicBezTo>
                  <a:pt x="2533881" y="351248"/>
                  <a:pt x="2492282" y="368586"/>
                  <a:pt x="2460817" y="401181"/>
                </a:cubicBezTo>
                <a:lnTo>
                  <a:pt x="2498463" y="425491"/>
                </a:lnTo>
                <a:cubicBezTo>
                  <a:pt x="2522214" y="402130"/>
                  <a:pt x="2552285" y="388808"/>
                  <a:pt x="2589746" y="388954"/>
                </a:cubicBezTo>
                <a:cubicBezTo>
                  <a:pt x="2627206" y="389100"/>
                  <a:pt x="2657370" y="401948"/>
                  <a:pt x="2680979" y="425491"/>
                </a:cubicBezTo>
                <a:lnTo>
                  <a:pt x="2718765" y="400853"/>
                </a:lnTo>
                <a:cubicBezTo>
                  <a:pt x="2683582" y="365885"/>
                  <a:pt x="2638825" y="348474"/>
                  <a:pt x="2584309" y="349861"/>
                </a:cubicBezTo>
                <a:close/>
                <a:moveTo>
                  <a:pt x="1973830" y="349861"/>
                </a:moveTo>
                <a:lnTo>
                  <a:pt x="1973830" y="349934"/>
                </a:lnTo>
                <a:cubicBezTo>
                  <a:pt x="1923402" y="351248"/>
                  <a:pt x="1881806" y="368586"/>
                  <a:pt x="1850341" y="401181"/>
                </a:cubicBezTo>
                <a:lnTo>
                  <a:pt x="1887988" y="425491"/>
                </a:lnTo>
                <a:cubicBezTo>
                  <a:pt x="1911738" y="402130"/>
                  <a:pt x="1941808" y="388808"/>
                  <a:pt x="1979269" y="388954"/>
                </a:cubicBezTo>
                <a:cubicBezTo>
                  <a:pt x="2016729" y="389100"/>
                  <a:pt x="2046893" y="401948"/>
                  <a:pt x="2070503" y="425491"/>
                </a:cubicBezTo>
                <a:lnTo>
                  <a:pt x="2108288" y="400853"/>
                </a:lnTo>
                <a:cubicBezTo>
                  <a:pt x="2073105" y="365885"/>
                  <a:pt x="2028349" y="348474"/>
                  <a:pt x="1973830" y="349861"/>
                </a:cubicBezTo>
                <a:close/>
                <a:moveTo>
                  <a:pt x="1363356" y="349861"/>
                </a:moveTo>
                <a:lnTo>
                  <a:pt x="1363356" y="349934"/>
                </a:lnTo>
                <a:cubicBezTo>
                  <a:pt x="1312929" y="351248"/>
                  <a:pt x="1271331" y="368586"/>
                  <a:pt x="1239866" y="401181"/>
                </a:cubicBezTo>
                <a:lnTo>
                  <a:pt x="1277512" y="425491"/>
                </a:lnTo>
                <a:cubicBezTo>
                  <a:pt x="1301263" y="402130"/>
                  <a:pt x="1331333" y="388808"/>
                  <a:pt x="1368794" y="388954"/>
                </a:cubicBezTo>
                <a:cubicBezTo>
                  <a:pt x="1406254" y="389100"/>
                  <a:pt x="1436418" y="401948"/>
                  <a:pt x="1460027" y="425491"/>
                </a:cubicBezTo>
                <a:lnTo>
                  <a:pt x="1497813" y="400853"/>
                </a:lnTo>
                <a:cubicBezTo>
                  <a:pt x="1462630" y="365885"/>
                  <a:pt x="1417873" y="348474"/>
                  <a:pt x="1363356" y="349861"/>
                </a:cubicBezTo>
                <a:close/>
                <a:moveTo>
                  <a:pt x="752881" y="349861"/>
                </a:moveTo>
                <a:lnTo>
                  <a:pt x="752881" y="349934"/>
                </a:lnTo>
                <a:cubicBezTo>
                  <a:pt x="702453" y="351248"/>
                  <a:pt x="660857" y="368586"/>
                  <a:pt x="629392" y="401181"/>
                </a:cubicBezTo>
                <a:lnTo>
                  <a:pt x="667039" y="425491"/>
                </a:lnTo>
                <a:cubicBezTo>
                  <a:pt x="690787" y="402130"/>
                  <a:pt x="720858" y="388808"/>
                  <a:pt x="758318" y="388954"/>
                </a:cubicBezTo>
                <a:cubicBezTo>
                  <a:pt x="795779" y="389100"/>
                  <a:pt x="825942" y="401948"/>
                  <a:pt x="849554" y="425491"/>
                </a:cubicBezTo>
                <a:lnTo>
                  <a:pt x="887339" y="400853"/>
                </a:lnTo>
                <a:cubicBezTo>
                  <a:pt x="852156" y="365885"/>
                  <a:pt x="807399" y="348474"/>
                  <a:pt x="752881" y="349861"/>
                </a:cubicBezTo>
                <a:close/>
                <a:moveTo>
                  <a:pt x="11137786" y="302228"/>
                </a:moveTo>
                <a:lnTo>
                  <a:pt x="11137786" y="302300"/>
                </a:lnTo>
                <a:cubicBezTo>
                  <a:pt x="11061471" y="301863"/>
                  <a:pt x="11000632" y="327632"/>
                  <a:pt x="10953970" y="377091"/>
                </a:cubicBezTo>
                <a:cubicBezTo>
                  <a:pt x="10964334" y="381508"/>
                  <a:pt x="10973630" y="384574"/>
                  <a:pt x="10981624" y="389027"/>
                </a:cubicBezTo>
                <a:cubicBezTo>
                  <a:pt x="10991755" y="394648"/>
                  <a:pt x="10997705" y="393735"/>
                  <a:pt x="11006489" y="386106"/>
                </a:cubicBezTo>
                <a:cubicBezTo>
                  <a:pt x="11050921" y="347489"/>
                  <a:pt x="11106739" y="333728"/>
                  <a:pt x="11171574" y="343072"/>
                </a:cubicBezTo>
                <a:cubicBezTo>
                  <a:pt x="11210057" y="348620"/>
                  <a:pt x="11241569" y="364060"/>
                  <a:pt x="11267690" y="386763"/>
                </a:cubicBezTo>
                <a:cubicBezTo>
                  <a:pt x="11271222" y="389757"/>
                  <a:pt x="11279262" y="393078"/>
                  <a:pt x="11283027" y="391910"/>
                </a:cubicBezTo>
                <a:cubicBezTo>
                  <a:pt x="11294925" y="388297"/>
                  <a:pt x="11305800" y="382566"/>
                  <a:pt x="11318628" y="376945"/>
                </a:cubicBezTo>
                <a:cubicBezTo>
                  <a:pt x="11272709" y="328472"/>
                  <a:pt x="11212847" y="302666"/>
                  <a:pt x="11137786" y="302228"/>
                </a:cubicBezTo>
                <a:close/>
                <a:moveTo>
                  <a:pt x="10527311" y="302228"/>
                </a:moveTo>
                <a:lnTo>
                  <a:pt x="10527311" y="302300"/>
                </a:lnTo>
                <a:cubicBezTo>
                  <a:pt x="10450995" y="301863"/>
                  <a:pt x="10390157" y="327632"/>
                  <a:pt x="10343494" y="377091"/>
                </a:cubicBezTo>
                <a:cubicBezTo>
                  <a:pt x="10353858" y="381508"/>
                  <a:pt x="10363154" y="384574"/>
                  <a:pt x="10371148" y="389027"/>
                </a:cubicBezTo>
                <a:cubicBezTo>
                  <a:pt x="10381280" y="394648"/>
                  <a:pt x="10387228" y="393735"/>
                  <a:pt x="10396014" y="386106"/>
                </a:cubicBezTo>
                <a:cubicBezTo>
                  <a:pt x="10440445" y="347489"/>
                  <a:pt x="10496264" y="333728"/>
                  <a:pt x="10561099" y="343072"/>
                </a:cubicBezTo>
                <a:cubicBezTo>
                  <a:pt x="10599583" y="348620"/>
                  <a:pt x="10631094" y="364060"/>
                  <a:pt x="10657215" y="386763"/>
                </a:cubicBezTo>
                <a:cubicBezTo>
                  <a:pt x="10660747" y="389757"/>
                  <a:pt x="10668786" y="393078"/>
                  <a:pt x="10672551" y="391910"/>
                </a:cubicBezTo>
                <a:cubicBezTo>
                  <a:pt x="10684449" y="388297"/>
                  <a:pt x="10695325" y="382566"/>
                  <a:pt x="10708152" y="376945"/>
                </a:cubicBezTo>
                <a:cubicBezTo>
                  <a:pt x="10662234" y="328472"/>
                  <a:pt x="10602372" y="302666"/>
                  <a:pt x="10527311" y="302228"/>
                </a:cubicBezTo>
                <a:close/>
                <a:moveTo>
                  <a:pt x="9916836" y="302228"/>
                </a:moveTo>
                <a:lnTo>
                  <a:pt x="9916836" y="302300"/>
                </a:lnTo>
                <a:cubicBezTo>
                  <a:pt x="9840520" y="301863"/>
                  <a:pt x="9779682" y="327632"/>
                  <a:pt x="9733019" y="377091"/>
                </a:cubicBezTo>
                <a:cubicBezTo>
                  <a:pt x="9743383" y="381508"/>
                  <a:pt x="9752679" y="384574"/>
                  <a:pt x="9760673" y="389027"/>
                </a:cubicBezTo>
                <a:cubicBezTo>
                  <a:pt x="9770805" y="394648"/>
                  <a:pt x="9776753" y="393735"/>
                  <a:pt x="9785538" y="386106"/>
                </a:cubicBezTo>
                <a:cubicBezTo>
                  <a:pt x="9829969" y="347489"/>
                  <a:pt x="9885789" y="333728"/>
                  <a:pt x="9950624" y="343072"/>
                </a:cubicBezTo>
                <a:cubicBezTo>
                  <a:pt x="9989107" y="348620"/>
                  <a:pt x="10020619" y="364060"/>
                  <a:pt x="10046738" y="386763"/>
                </a:cubicBezTo>
                <a:cubicBezTo>
                  <a:pt x="10050271" y="389757"/>
                  <a:pt x="10058311" y="393078"/>
                  <a:pt x="10062076" y="391910"/>
                </a:cubicBezTo>
                <a:cubicBezTo>
                  <a:pt x="10073974" y="388297"/>
                  <a:pt x="10084850" y="382566"/>
                  <a:pt x="10097677" y="376945"/>
                </a:cubicBezTo>
                <a:cubicBezTo>
                  <a:pt x="10051759" y="328472"/>
                  <a:pt x="9991895" y="302666"/>
                  <a:pt x="9916836" y="302228"/>
                </a:cubicBezTo>
                <a:close/>
                <a:moveTo>
                  <a:pt x="9306360" y="302228"/>
                </a:moveTo>
                <a:lnTo>
                  <a:pt x="9306360" y="302300"/>
                </a:lnTo>
                <a:cubicBezTo>
                  <a:pt x="9230045" y="301863"/>
                  <a:pt x="9169207" y="327632"/>
                  <a:pt x="9122544" y="377091"/>
                </a:cubicBezTo>
                <a:cubicBezTo>
                  <a:pt x="9132907" y="381508"/>
                  <a:pt x="9142204" y="384574"/>
                  <a:pt x="9150198" y="389027"/>
                </a:cubicBezTo>
                <a:cubicBezTo>
                  <a:pt x="9160329" y="394648"/>
                  <a:pt x="9166278" y="393735"/>
                  <a:pt x="9175063" y="386106"/>
                </a:cubicBezTo>
                <a:cubicBezTo>
                  <a:pt x="9219494" y="347489"/>
                  <a:pt x="9275313" y="333728"/>
                  <a:pt x="9340149" y="343072"/>
                </a:cubicBezTo>
                <a:cubicBezTo>
                  <a:pt x="9378631" y="348620"/>
                  <a:pt x="9410144" y="364060"/>
                  <a:pt x="9436263" y="386763"/>
                </a:cubicBezTo>
                <a:cubicBezTo>
                  <a:pt x="9439796" y="389757"/>
                  <a:pt x="9447836" y="393078"/>
                  <a:pt x="9451601" y="391910"/>
                </a:cubicBezTo>
                <a:cubicBezTo>
                  <a:pt x="9463499" y="388297"/>
                  <a:pt x="9474375" y="382566"/>
                  <a:pt x="9487202" y="376945"/>
                </a:cubicBezTo>
                <a:cubicBezTo>
                  <a:pt x="9441283" y="328472"/>
                  <a:pt x="9381420" y="302666"/>
                  <a:pt x="9306360" y="302228"/>
                </a:cubicBezTo>
                <a:close/>
                <a:moveTo>
                  <a:pt x="8695885" y="302228"/>
                </a:moveTo>
                <a:lnTo>
                  <a:pt x="8695885" y="302300"/>
                </a:lnTo>
                <a:cubicBezTo>
                  <a:pt x="8619570" y="301863"/>
                  <a:pt x="8558731" y="327632"/>
                  <a:pt x="8512069" y="377091"/>
                </a:cubicBezTo>
                <a:cubicBezTo>
                  <a:pt x="8522432" y="381508"/>
                  <a:pt x="8531729" y="384574"/>
                  <a:pt x="8539723" y="389027"/>
                </a:cubicBezTo>
                <a:cubicBezTo>
                  <a:pt x="8549854" y="394648"/>
                  <a:pt x="8555802" y="393735"/>
                  <a:pt x="8564588" y="386106"/>
                </a:cubicBezTo>
                <a:cubicBezTo>
                  <a:pt x="8609019" y="347489"/>
                  <a:pt x="8664838" y="333728"/>
                  <a:pt x="8729674" y="343072"/>
                </a:cubicBezTo>
                <a:cubicBezTo>
                  <a:pt x="8768156" y="348620"/>
                  <a:pt x="8799668" y="364060"/>
                  <a:pt x="8825788" y="386763"/>
                </a:cubicBezTo>
                <a:cubicBezTo>
                  <a:pt x="8829321" y="389757"/>
                  <a:pt x="8837361" y="393078"/>
                  <a:pt x="8841126" y="391910"/>
                </a:cubicBezTo>
                <a:cubicBezTo>
                  <a:pt x="8853024" y="388297"/>
                  <a:pt x="8863900" y="382566"/>
                  <a:pt x="8876727" y="376945"/>
                </a:cubicBezTo>
                <a:cubicBezTo>
                  <a:pt x="8830808" y="328472"/>
                  <a:pt x="8770945" y="302666"/>
                  <a:pt x="8695885" y="302228"/>
                </a:cubicBezTo>
                <a:close/>
                <a:moveTo>
                  <a:pt x="8085410" y="302228"/>
                </a:moveTo>
                <a:lnTo>
                  <a:pt x="8085410" y="302300"/>
                </a:lnTo>
                <a:cubicBezTo>
                  <a:pt x="8009094" y="301863"/>
                  <a:pt x="7948256" y="327632"/>
                  <a:pt x="7901594" y="377091"/>
                </a:cubicBezTo>
                <a:cubicBezTo>
                  <a:pt x="7911957" y="381508"/>
                  <a:pt x="7921254" y="384574"/>
                  <a:pt x="7929248" y="389027"/>
                </a:cubicBezTo>
                <a:cubicBezTo>
                  <a:pt x="7939379" y="394648"/>
                  <a:pt x="7945328" y="393735"/>
                  <a:pt x="7954113" y="386106"/>
                </a:cubicBezTo>
                <a:cubicBezTo>
                  <a:pt x="7998544" y="347489"/>
                  <a:pt x="8054363" y="333728"/>
                  <a:pt x="8119198" y="343072"/>
                </a:cubicBezTo>
                <a:cubicBezTo>
                  <a:pt x="8157681" y="348620"/>
                  <a:pt x="8189193" y="364060"/>
                  <a:pt x="8215312" y="386763"/>
                </a:cubicBezTo>
                <a:cubicBezTo>
                  <a:pt x="8218846" y="389757"/>
                  <a:pt x="8226886" y="393078"/>
                  <a:pt x="8230650" y="391910"/>
                </a:cubicBezTo>
                <a:cubicBezTo>
                  <a:pt x="8242549" y="388297"/>
                  <a:pt x="8253424" y="382566"/>
                  <a:pt x="8266251" y="376945"/>
                </a:cubicBezTo>
                <a:cubicBezTo>
                  <a:pt x="8220333" y="328472"/>
                  <a:pt x="8160470" y="302666"/>
                  <a:pt x="8085410" y="302228"/>
                </a:cubicBezTo>
                <a:close/>
                <a:moveTo>
                  <a:pt x="7474934" y="302228"/>
                </a:moveTo>
                <a:lnTo>
                  <a:pt x="7474934" y="302300"/>
                </a:lnTo>
                <a:cubicBezTo>
                  <a:pt x="7398620" y="301863"/>
                  <a:pt x="7337782" y="327632"/>
                  <a:pt x="7291118" y="377091"/>
                </a:cubicBezTo>
                <a:cubicBezTo>
                  <a:pt x="7301484" y="381508"/>
                  <a:pt x="7310780" y="384574"/>
                  <a:pt x="7318774" y="389027"/>
                </a:cubicBezTo>
                <a:cubicBezTo>
                  <a:pt x="7328905" y="394648"/>
                  <a:pt x="7334854" y="393735"/>
                  <a:pt x="7343639" y="386106"/>
                </a:cubicBezTo>
                <a:cubicBezTo>
                  <a:pt x="7388070" y="347489"/>
                  <a:pt x="7443888" y="333728"/>
                  <a:pt x="7508726" y="343072"/>
                </a:cubicBezTo>
                <a:cubicBezTo>
                  <a:pt x="7547208" y="348620"/>
                  <a:pt x="7578719" y="364060"/>
                  <a:pt x="7604838" y="386763"/>
                </a:cubicBezTo>
                <a:cubicBezTo>
                  <a:pt x="7608370" y="389757"/>
                  <a:pt x="7616412" y="393078"/>
                  <a:pt x="7620178" y="391910"/>
                </a:cubicBezTo>
                <a:cubicBezTo>
                  <a:pt x="7632074" y="388297"/>
                  <a:pt x="7642949" y="382566"/>
                  <a:pt x="7655778" y="376945"/>
                </a:cubicBezTo>
                <a:cubicBezTo>
                  <a:pt x="7609858" y="328472"/>
                  <a:pt x="7549996" y="302666"/>
                  <a:pt x="7474934" y="302228"/>
                </a:cubicBezTo>
                <a:close/>
                <a:moveTo>
                  <a:pt x="6864462" y="302228"/>
                </a:moveTo>
                <a:lnTo>
                  <a:pt x="6864462" y="302300"/>
                </a:lnTo>
                <a:cubicBezTo>
                  <a:pt x="6788146" y="301863"/>
                  <a:pt x="6727310" y="327632"/>
                  <a:pt x="6680646" y="377091"/>
                </a:cubicBezTo>
                <a:cubicBezTo>
                  <a:pt x="6691009" y="381508"/>
                  <a:pt x="6700306" y="384574"/>
                  <a:pt x="6708300" y="389027"/>
                </a:cubicBezTo>
                <a:cubicBezTo>
                  <a:pt x="6718431" y="394648"/>
                  <a:pt x="6724380" y="393735"/>
                  <a:pt x="6733164" y="386106"/>
                </a:cubicBezTo>
                <a:cubicBezTo>
                  <a:pt x="6777594" y="347489"/>
                  <a:pt x="6833415" y="333728"/>
                  <a:pt x="6898250" y="343072"/>
                </a:cubicBezTo>
                <a:cubicBezTo>
                  <a:pt x="6936733" y="348620"/>
                  <a:pt x="6968244" y="364060"/>
                  <a:pt x="6994364" y="386763"/>
                </a:cubicBezTo>
                <a:cubicBezTo>
                  <a:pt x="6997896" y="389757"/>
                  <a:pt x="7005936" y="393078"/>
                  <a:pt x="7009702" y="391910"/>
                </a:cubicBezTo>
                <a:cubicBezTo>
                  <a:pt x="7021600" y="388297"/>
                  <a:pt x="7032476" y="382566"/>
                  <a:pt x="7045302" y="376945"/>
                </a:cubicBezTo>
                <a:cubicBezTo>
                  <a:pt x="6999385" y="328472"/>
                  <a:pt x="6939522" y="302666"/>
                  <a:pt x="6864462" y="302228"/>
                </a:cubicBezTo>
                <a:close/>
                <a:moveTo>
                  <a:pt x="6253987" y="302228"/>
                </a:moveTo>
                <a:lnTo>
                  <a:pt x="6253987" y="302300"/>
                </a:lnTo>
                <a:cubicBezTo>
                  <a:pt x="6177670" y="301863"/>
                  <a:pt x="6116832" y="327632"/>
                  <a:pt x="6070170" y="377091"/>
                </a:cubicBezTo>
                <a:cubicBezTo>
                  <a:pt x="6080535" y="381508"/>
                  <a:pt x="6089830" y="384574"/>
                  <a:pt x="6097824" y="389027"/>
                </a:cubicBezTo>
                <a:cubicBezTo>
                  <a:pt x="6107954" y="394648"/>
                  <a:pt x="6113904" y="393735"/>
                  <a:pt x="6122688" y="386106"/>
                </a:cubicBezTo>
                <a:cubicBezTo>
                  <a:pt x="6167118" y="347489"/>
                  <a:pt x="6222938" y="333728"/>
                  <a:pt x="6287776" y="343072"/>
                </a:cubicBezTo>
                <a:cubicBezTo>
                  <a:pt x="6326258" y="348620"/>
                  <a:pt x="6357772" y="364060"/>
                  <a:pt x="6383891" y="386763"/>
                </a:cubicBezTo>
                <a:cubicBezTo>
                  <a:pt x="6387422" y="389757"/>
                  <a:pt x="6395462" y="393078"/>
                  <a:pt x="6399229" y="391910"/>
                </a:cubicBezTo>
                <a:cubicBezTo>
                  <a:pt x="6411126" y="388297"/>
                  <a:pt x="6422000" y="382566"/>
                  <a:pt x="6434828" y="376945"/>
                </a:cubicBezTo>
                <a:cubicBezTo>
                  <a:pt x="6388912" y="328472"/>
                  <a:pt x="6329048" y="302666"/>
                  <a:pt x="6253987" y="302228"/>
                </a:cubicBezTo>
                <a:close/>
                <a:moveTo>
                  <a:pt x="5643512" y="302228"/>
                </a:moveTo>
                <a:lnTo>
                  <a:pt x="5643512" y="302300"/>
                </a:lnTo>
                <a:cubicBezTo>
                  <a:pt x="5567197" y="301863"/>
                  <a:pt x="5506357" y="327632"/>
                  <a:pt x="5459694" y="377091"/>
                </a:cubicBezTo>
                <a:cubicBezTo>
                  <a:pt x="5470060" y="381508"/>
                  <a:pt x="5479356" y="384574"/>
                  <a:pt x="5487349" y="389027"/>
                </a:cubicBezTo>
                <a:cubicBezTo>
                  <a:pt x="5497481" y="394648"/>
                  <a:pt x="5503431" y="393735"/>
                  <a:pt x="5512215" y="386106"/>
                </a:cubicBezTo>
                <a:cubicBezTo>
                  <a:pt x="5556647" y="347489"/>
                  <a:pt x="5612465" y="333728"/>
                  <a:pt x="5677302" y="343072"/>
                </a:cubicBezTo>
                <a:cubicBezTo>
                  <a:pt x="5715784" y="348620"/>
                  <a:pt x="5747295" y="364060"/>
                  <a:pt x="5773416" y="386763"/>
                </a:cubicBezTo>
                <a:cubicBezTo>
                  <a:pt x="5776948" y="389757"/>
                  <a:pt x="5784988" y="393078"/>
                  <a:pt x="5788751" y="391910"/>
                </a:cubicBezTo>
                <a:cubicBezTo>
                  <a:pt x="5800652" y="388297"/>
                  <a:pt x="5811526" y="382566"/>
                  <a:pt x="5824355" y="376945"/>
                </a:cubicBezTo>
                <a:cubicBezTo>
                  <a:pt x="5778436" y="328472"/>
                  <a:pt x="5718573" y="302666"/>
                  <a:pt x="5643512" y="302228"/>
                </a:cubicBezTo>
                <a:close/>
                <a:moveTo>
                  <a:pt x="5033037" y="302228"/>
                </a:moveTo>
                <a:lnTo>
                  <a:pt x="5033037" y="302300"/>
                </a:lnTo>
                <a:cubicBezTo>
                  <a:pt x="4956723" y="301863"/>
                  <a:pt x="4895886" y="327632"/>
                  <a:pt x="4849221" y="377091"/>
                </a:cubicBezTo>
                <a:cubicBezTo>
                  <a:pt x="4859586" y="381508"/>
                  <a:pt x="4868880" y="384574"/>
                  <a:pt x="4876875" y="389027"/>
                </a:cubicBezTo>
                <a:cubicBezTo>
                  <a:pt x="4887009" y="394648"/>
                  <a:pt x="4892957" y="393735"/>
                  <a:pt x="4901740" y="386106"/>
                </a:cubicBezTo>
                <a:cubicBezTo>
                  <a:pt x="4946172" y="347489"/>
                  <a:pt x="5001991" y="333728"/>
                  <a:pt x="5066827" y="343072"/>
                </a:cubicBezTo>
                <a:cubicBezTo>
                  <a:pt x="5105309" y="348620"/>
                  <a:pt x="5136822" y="364060"/>
                  <a:pt x="5162941" y="386763"/>
                </a:cubicBezTo>
                <a:cubicBezTo>
                  <a:pt x="5166474" y="389757"/>
                  <a:pt x="5174515" y="393078"/>
                  <a:pt x="5178279" y="391910"/>
                </a:cubicBezTo>
                <a:cubicBezTo>
                  <a:pt x="5190175" y="388297"/>
                  <a:pt x="5201052" y="382566"/>
                  <a:pt x="5213876" y="376945"/>
                </a:cubicBezTo>
                <a:cubicBezTo>
                  <a:pt x="5167960" y="328472"/>
                  <a:pt x="5108100" y="302666"/>
                  <a:pt x="5033037" y="302228"/>
                </a:cubicBezTo>
                <a:close/>
                <a:moveTo>
                  <a:pt x="4422563" y="302228"/>
                </a:moveTo>
                <a:lnTo>
                  <a:pt x="4422563" y="302300"/>
                </a:lnTo>
                <a:cubicBezTo>
                  <a:pt x="4346247" y="301863"/>
                  <a:pt x="4285410" y="327632"/>
                  <a:pt x="4238747" y="377091"/>
                </a:cubicBezTo>
                <a:cubicBezTo>
                  <a:pt x="4249111" y="381508"/>
                  <a:pt x="4258406" y="384574"/>
                  <a:pt x="4266401" y="389027"/>
                </a:cubicBezTo>
                <a:cubicBezTo>
                  <a:pt x="4276533" y="394648"/>
                  <a:pt x="4282481" y="393735"/>
                  <a:pt x="4291266" y="386106"/>
                </a:cubicBezTo>
                <a:cubicBezTo>
                  <a:pt x="4335698" y="347489"/>
                  <a:pt x="4391517" y="333728"/>
                  <a:pt x="4456352" y="343072"/>
                </a:cubicBezTo>
                <a:cubicBezTo>
                  <a:pt x="4494835" y="348620"/>
                  <a:pt x="4526346" y="364060"/>
                  <a:pt x="4552467" y="386763"/>
                </a:cubicBezTo>
                <a:cubicBezTo>
                  <a:pt x="4555999" y="389757"/>
                  <a:pt x="4564040" y="393078"/>
                  <a:pt x="4567804" y="391910"/>
                </a:cubicBezTo>
                <a:cubicBezTo>
                  <a:pt x="4579703" y="388297"/>
                  <a:pt x="4590578" y="382566"/>
                  <a:pt x="4603406" y="376945"/>
                </a:cubicBezTo>
                <a:cubicBezTo>
                  <a:pt x="4557486" y="328472"/>
                  <a:pt x="4497624" y="302666"/>
                  <a:pt x="4422563" y="302228"/>
                </a:cubicBezTo>
                <a:close/>
                <a:moveTo>
                  <a:pt x="3812089" y="302228"/>
                </a:moveTo>
                <a:lnTo>
                  <a:pt x="3812089" y="302300"/>
                </a:lnTo>
                <a:cubicBezTo>
                  <a:pt x="3735773" y="301863"/>
                  <a:pt x="3674935" y="327632"/>
                  <a:pt x="3628271" y="377091"/>
                </a:cubicBezTo>
                <a:cubicBezTo>
                  <a:pt x="3638636" y="381508"/>
                  <a:pt x="3647931" y="384574"/>
                  <a:pt x="3655925" y="389027"/>
                </a:cubicBezTo>
                <a:cubicBezTo>
                  <a:pt x="3666058" y="394648"/>
                  <a:pt x="3672007" y="393735"/>
                  <a:pt x="3680790" y="386106"/>
                </a:cubicBezTo>
                <a:cubicBezTo>
                  <a:pt x="3725223" y="347489"/>
                  <a:pt x="3781042" y="333728"/>
                  <a:pt x="3845878" y="343072"/>
                </a:cubicBezTo>
                <a:cubicBezTo>
                  <a:pt x="3884360" y="348620"/>
                  <a:pt x="3915872" y="364060"/>
                  <a:pt x="3941992" y="386763"/>
                </a:cubicBezTo>
                <a:cubicBezTo>
                  <a:pt x="3945523" y="389757"/>
                  <a:pt x="3953564" y="393078"/>
                  <a:pt x="3957328" y="391910"/>
                </a:cubicBezTo>
                <a:cubicBezTo>
                  <a:pt x="3969228" y="388297"/>
                  <a:pt x="3980103" y="382566"/>
                  <a:pt x="3992930" y="376945"/>
                </a:cubicBezTo>
                <a:cubicBezTo>
                  <a:pt x="3947011" y="328472"/>
                  <a:pt x="3887150" y="302666"/>
                  <a:pt x="3812089" y="302228"/>
                </a:cubicBezTo>
                <a:close/>
                <a:moveTo>
                  <a:pt x="3201613" y="302228"/>
                </a:moveTo>
                <a:lnTo>
                  <a:pt x="3201613" y="302300"/>
                </a:lnTo>
                <a:cubicBezTo>
                  <a:pt x="3125299" y="301863"/>
                  <a:pt x="3064460" y="327632"/>
                  <a:pt x="3017797" y="377091"/>
                </a:cubicBezTo>
                <a:cubicBezTo>
                  <a:pt x="3028162" y="381508"/>
                  <a:pt x="3037457" y="384574"/>
                  <a:pt x="3045451" y="389027"/>
                </a:cubicBezTo>
                <a:cubicBezTo>
                  <a:pt x="3055583" y="394648"/>
                  <a:pt x="3061533" y="393735"/>
                  <a:pt x="3070316" y="386106"/>
                </a:cubicBezTo>
                <a:cubicBezTo>
                  <a:pt x="3114749" y="347489"/>
                  <a:pt x="3170569" y="333728"/>
                  <a:pt x="3235403" y="343072"/>
                </a:cubicBezTo>
                <a:cubicBezTo>
                  <a:pt x="3273887" y="348620"/>
                  <a:pt x="3305397" y="364060"/>
                  <a:pt x="3331516" y="386763"/>
                </a:cubicBezTo>
                <a:cubicBezTo>
                  <a:pt x="3335049" y="389757"/>
                  <a:pt x="3343090" y="393078"/>
                  <a:pt x="3346854" y="391910"/>
                </a:cubicBezTo>
                <a:cubicBezTo>
                  <a:pt x="3358752" y="388297"/>
                  <a:pt x="3369629" y="382566"/>
                  <a:pt x="3382455" y="376945"/>
                </a:cubicBezTo>
                <a:cubicBezTo>
                  <a:pt x="3336537" y="328472"/>
                  <a:pt x="3276675" y="302666"/>
                  <a:pt x="3201613" y="302228"/>
                </a:cubicBezTo>
                <a:close/>
                <a:moveTo>
                  <a:pt x="2591139" y="302228"/>
                </a:moveTo>
                <a:lnTo>
                  <a:pt x="2591139" y="302300"/>
                </a:lnTo>
                <a:cubicBezTo>
                  <a:pt x="2514822" y="301863"/>
                  <a:pt x="2453985" y="327632"/>
                  <a:pt x="2407320" y="377091"/>
                </a:cubicBezTo>
                <a:cubicBezTo>
                  <a:pt x="2417686" y="381508"/>
                  <a:pt x="2426981" y="384574"/>
                  <a:pt x="2434975" y="389027"/>
                </a:cubicBezTo>
                <a:cubicBezTo>
                  <a:pt x="2445106" y="394648"/>
                  <a:pt x="2451056" y="393735"/>
                  <a:pt x="2459840" y="386106"/>
                </a:cubicBezTo>
                <a:cubicBezTo>
                  <a:pt x="2504273" y="347489"/>
                  <a:pt x="2560093" y="333728"/>
                  <a:pt x="2624928" y="343072"/>
                </a:cubicBezTo>
                <a:cubicBezTo>
                  <a:pt x="2663411" y="348620"/>
                  <a:pt x="2694923" y="364060"/>
                  <a:pt x="2721042" y="386763"/>
                </a:cubicBezTo>
                <a:cubicBezTo>
                  <a:pt x="2724575" y="389757"/>
                  <a:pt x="2732616" y="393078"/>
                  <a:pt x="2736380" y="391910"/>
                </a:cubicBezTo>
                <a:cubicBezTo>
                  <a:pt x="2748279" y="388297"/>
                  <a:pt x="2759155" y="382566"/>
                  <a:pt x="2771982" y="376945"/>
                </a:cubicBezTo>
                <a:cubicBezTo>
                  <a:pt x="2726062" y="328472"/>
                  <a:pt x="2666201" y="302666"/>
                  <a:pt x="2591139" y="302228"/>
                </a:cubicBezTo>
                <a:close/>
                <a:moveTo>
                  <a:pt x="1980663" y="302228"/>
                </a:moveTo>
                <a:lnTo>
                  <a:pt x="1980663" y="302300"/>
                </a:lnTo>
                <a:cubicBezTo>
                  <a:pt x="1904348" y="301863"/>
                  <a:pt x="1843509" y="327632"/>
                  <a:pt x="1796845" y="377091"/>
                </a:cubicBezTo>
                <a:cubicBezTo>
                  <a:pt x="1807210" y="381508"/>
                  <a:pt x="1816505" y="384574"/>
                  <a:pt x="1824499" y="389027"/>
                </a:cubicBezTo>
                <a:cubicBezTo>
                  <a:pt x="1834632" y="394648"/>
                  <a:pt x="1840581" y="393735"/>
                  <a:pt x="1849365" y="386106"/>
                </a:cubicBezTo>
                <a:cubicBezTo>
                  <a:pt x="1893797" y="347489"/>
                  <a:pt x="1949616" y="333728"/>
                  <a:pt x="2014451" y="343072"/>
                </a:cubicBezTo>
                <a:cubicBezTo>
                  <a:pt x="2052934" y="348620"/>
                  <a:pt x="2084446" y="364060"/>
                  <a:pt x="2110566" y="386763"/>
                </a:cubicBezTo>
                <a:cubicBezTo>
                  <a:pt x="2114099" y="389757"/>
                  <a:pt x="2122139" y="393078"/>
                  <a:pt x="2125904" y="391910"/>
                </a:cubicBezTo>
                <a:cubicBezTo>
                  <a:pt x="2137802" y="388297"/>
                  <a:pt x="2148676" y="382566"/>
                  <a:pt x="2161505" y="376945"/>
                </a:cubicBezTo>
                <a:cubicBezTo>
                  <a:pt x="2115585" y="328472"/>
                  <a:pt x="2055723" y="302666"/>
                  <a:pt x="1980663" y="302228"/>
                </a:cubicBezTo>
                <a:close/>
                <a:moveTo>
                  <a:pt x="1370188" y="302228"/>
                </a:moveTo>
                <a:lnTo>
                  <a:pt x="1370188" y="302300"/>
                </a:lnTo>
                <a:cubicBezTo>
                  <a:pt x="1293873" y="301863"/>
                  <a:pt x="1233034" y="327632"/>
                  <a:pt x="1186372" y="377091"/>
                </a:cubicBezTo>
                <a:cubicBezTo>
                  <a:pt x="1196736" y="381508"/>
                  <a:pt x="1206032" y="384574"/>
                  <a:pt x="1214025" y="389027"/>
                </a:cubicBezTo>
                <a:cubicBezTo>
                  <a:pt x="1224157" y="394648"/>
                  <a:pt x="1230107" y="393735"/>
                  <a:pt x="1238891" y="386106"/>
                </a:cubicBezTo>
                <a:cubicBezTo>
                  <a:pt x="1283323" y="347489"/>
                  <a:pt x="1339141" y="333728"/>
                  <a:pt x="1403976" y="343072"/>
                </a:cubicBezTo>
                <a:cubicBezTo>
                  <a:pt x="1442459" y="348620"/>
                  <a:pt x="1473971" y="364060"/>
                  <a:pt x="1500091" y="386763"/>
                </a:cubicBezTo>
                <a:cubicBezTo>
                  <a:pt x="1503624" y="389757"/>
                  <a:pt x="1511664" y="393078"/>
                  <a:pt x="1515429" y="391910"/>
                </a:cubicBezTo>
                <a:cubicBezTo>
                  <a:pt x="1527327" y="388297"/>
                  <a:pt x="1538202" y="382566"/>
                  <a:pt x="1551030" y="376945"/>
                </a:cubicBezTo>
                <a:cubicBezTo>
                  <a:pt x="1505111" y="328472"/>
                  <a:pt x="1445248" y="302666"/>
                  <a:pt x="1370188" y="302228"/>
                </a:cubicBezTo>
                <a:close/>
                <a:moveTo>
                  <a:pt x="759713" y="302228"/>
                </a:moveTo>
                <a:lnTo>
                  <a:pt x="759713" y="302300"/>
                </a:lnTo>
                <a:cubicBezTo>
                  <a:pt x="683397" y="301863"/>
                  <a:pt x="622559" y="327632"/>
                  <a:pt x="575896" y="377091"/>
                </a:cubicBezTo>
                <a:cubicBezTo>
                  <a:pt x="586261" y="381508"/>
                  <a:pt x="595556" y="384574"/>
                  <a:pt x="603550" y="389027"/>
                </a:cubicBezTo>
                <a:cubicBezTo>
                  <a:pt x="613682" y="394648"/>
                  <a:pt x="619631" y="393735"/>
                  <a:pt x="628416" y="386106"/>
                </a:cubicBezTo>
                <a:cubicBezTo>
                  <a:pt x="672848" y="347489"/>
                  <a:pt x="728667" y="333728"/>
                  <a:pt x="793503" y="343072"/>
                </a:cubicBezTo>
                <a:cubicBezTo>
                  <a:pt x="831985" y="348620"/>
                  <a:pt x="863496" y="364060"/>
                  <a:pt x="889617" y="386763"/>
                </a:cubicBezTo>
                <a:cubicBezTo>
                  <a:pt x="893149" y="389757"/>
                  <a:pt x="901190" y="393078"/>
                  <a:pt x="904953" y="391910"/>
                </a:cubicBezTo>
                <a:cubicBezTo>
                  <a:pt x="916851" y="388297"/>
                  <a:pt x="927727" y="382566"/>
                  <a:pt x="940554" y="376945"/>
                </a:cubicBezTo>
                <a:cubicBezTo>
                  <a:pt x="894636" y="328472"/>
                  <a:pt x="834774" y="302666"/>
                  <a:pt x="759713" y="302228"/>
                </a:cubicBezTo>
                <a:close/>
                <a:moveTo>
                  <a:pt x="10498448" y="254484"/>
                </a:moveTo>
                <a:lnTo>
                  <a:pt x="10498448" y="254557"/>
                </a:lnTo>
                <a:cubicBezTo>
                  <a:pt x="10405169" y="258609"/>
                  <a:pt x="10317003" y="309455"/>
                  <a:pt x="10284143" y="362162"/>
                </a:cubicBezTo>
                <a:cubicBezTo>
                  <a:pt x="10292880" y="364206"/>
                  <a:pt x="10301944" y="365228"/>
                  <a:pt x="10309798" y="368257"/>
                </a:cubicBezTo>
                <a:cubicBezTo>
                  <a:pt x="10325183" y="374207"/>
                  <a:pt x="10333734" y="370557"/>
                  <a:pt x="10344610" y="360264"/>
                </a:cubicBezTo>
                <a:cubicBezTo>
                  <a:pt x="10402706" y="304929"/>
                  <a:pt x="10478602" y="284488"/>
                  <a:pt x="10568071" y="295621"/>
                </a:cubicBezTo>
                <a:cubicBezTo>
                  <a:pt x="10627933" y="303067"/>
                  <a:pt x="10675386" y="327742"/>
                  <a:pt x="10712847" y="364826"/>
                </a:cubicBezTo>
                <a:cubicBezTo>
                  <a:pt x="10715962" y="367929"/>
                  <a:pt x="10721678" y="372273"/>
                  <a:pt x="10725071" y="371725"/>
                </a:cubicBezTo>
                <a:cubicBezTo>
                  <a:pt x="10739478" y="369426"/>
                  <a:pt x="10753514" y="365520"/>
                  <a:pt x="10767830" y="362125"/>
                </a:cubicBezTo>
                <a:cubicBezTo>
                  <a:pt x="10730694" y="295475"/>
                  <a:pt x="10617059" y="249338"/>
                  <a:pt x="10498448" y="254484"/>
                </a:cubicBezTo>
                <a:close/>
                <a:moveTo>
                  <a:pt x="9887973" y="254484"/>
                </a:moveTo>
                <a:lnTo>
                  <a:pt x="9887973" y="254557"/>
                </a:lnTo>
                <a:cubicBezTo>
                  <a:pt x="9794694" y="258609"/>
                  <a:pt x="9706527" y="309455"/>
                  <a:pt x="9673668" y="362162"/>
                </a:cubicBezTo>
                <a:cubicBezTo>
                  <a:pt x="9682405" y="364206"/>
                  <a:pt x="9691469" y="365228"/>
                  <a:pt x="9699322" y="368257"/>
                </a:cubicBezTo>
                <a:cubicBezTo>
                  <a:pt x="9714708" y="374207"/>
                  <a:pt x="9723259" y="370557"/>
                  <a:pt x="9734134" y="360264"/>
                </a:cubicBezTo>
                <a:cubicBezTo>
                  <a:pt x="9792231" y="304929"/>
                  <a:pt x="9868127" y="284488"/>
                  <a:pt x="9957596" y="295621"/>
                </a:cubicBezTo>
                <a:cubicBezTo>
                  <a:pt x="10017458" y="303067"/>
                  <a:pt x="10064911" y="327742"/>
                  <a:pt x="10102371" y="364826"/>
                </a:cubicBezTo>
                <a:cubicBezTo>
                  <a:pt x="10105485" y="367929"/>
                  <a:pt x="10111203" y="372273"/>
                  <a:pt x="10114596" y="371725"/>
                </a:cubicBezTo>
                <a:cubicBezTo>
                  <a:pt x="10129003" y="369426"/>
                  <a:pt x="10143039" y="365520"/>
                  <a:pt x="10157353" y="362125"/>
                </a:cubicBezTo>
                <a:cubicBezTo>
                  <a:pt x="10120219" y="295475"/>
                  <a:pt x="10006582" y="249338"/>
                  <a:pt x="9887973" y="254484"/>
                </a:cubicBezTo>
                <a:close/>
                <a:moveTo>
                  <a:pt x="9277498" y="254484"/>
                </a:moveTo>
                <a:lnTo>
                  <a:pt x="9277498" y="254557"/>
                </a:lnTo>
                <a:cubicBezTo>
                  <a:pt x="9184218" y="258609"/>
                  <a:pt x="9096052" y="309455"/>
                  <a:pt x="9063193" y="362162"/>
                </a:cubicBezTo>
                <a:cubicBezTo>
                  <a:pt x="9071930" y="364206"/>
                  <a:pt x="9080993" y="365228"/>
                  <a:pt x="9088847" y="368257"/>
                </a:cubicBezTo>
                <a:cubicBezTo>
                  <a:pt x="9104232" y="374207"/>
                  <a:pt x="9112783" y="370557"/>
                  <a:pt x="9123659" y="360264"/>
                </a:cubicBezTo>
                <a:cubicBezTo>
                  <a:pt x="9181756" y="304929"/>
                  <a:pt x="9257652" y="284488"/>
                  <a:pt x="9347121" y="295621"/>
                </a:cubicBezTo>
                <a:cubicBezTo>
                  <a:pt x="9406983" y="303067"/>
                  <a:pt x="9454436" y="327742"/>
                  <a:pt x="9491896" y="364826"/>
                </a:cubicBezTo>
                <a:cubicBezTo>
                  <a:pt x="9495010" y="367929"/>
                  <a:pt x="9500727" y="372273"/>
                  <a:pt x="9504120" y="371725"/>
                </a:cubicBezTo>
                <a:cubicBezTo>
                  <a:pt x="9518528" y="369426"/>
                  <a:pt x="9532563" y="365520"/>
                  <a:pt x="9546878" y="362125"/>
                </a:cubicBezTo>
                <a:cubicBezTo>
                  <a:pt x="9509744" y="295475"/>
                  <a:pt x="9396107" y="249338"/>
                  <a:pt x="9277498" y="254484"/>
                </a:cubicBezTo>
                <a:close/>
                <a:moveTo>
                  <a:pt x="8667023" y="254484"/>
                </a:moveTo>
                <a:lnTo>
                  <a:pt x="8667023" y="254557"/>
                </a:lnTo>
                <a:cubicBezTo>
                  <a:pt x="8573743" y="258609"/>
                  <a:pt x="8485577" y="309455"/>
                  <a:pt x="8452718" y="362162"/>
                </a:cubicBezTo>
                <a:cubicBezTo>
                  <a:pt x="8461455" y="364206"/>
                  <a:pt x="8470518" y="365228"/>
                  <a:pt x="8478372" y="368257"/>
                </a:cubicBezTo>
                <a:cubicBezTo>
                  <a:pt x="8493757" y="374207"/>
                  <a:pt x="8502308" y="370557"/>
                  <a:pt x="8513184" y="360264"/>
                </a:cubicBezTo>
                <a:cubicBezTo>
                  <a:pt x="8571281" y="304929"/>
                  <a:pt x="8647177" y="284488"/>
                  <a:pt x="8736645" y="295621"/>
                </a:cubicBezTo>
                <a:cubicBezTo>
                  <a:pt x="8796507" y="303067"/>
                  <a:pt x="8843960" y="327742"/>
                  <a:pt x="8881421" y="364826"/>
                </a:cubicBezTo>
                <a:cubicBezTo>
                  <a:pt x="8884535" y="367929"/>
                  <a:pt x="8890252" y="372273"/>
                  <a:pt x="8893645" y="371725"/>
                </a:cubicBezTo>
                <a:cubicBezTo>
                  <a:pt x="8908053" y="369426"/>
                  <a:pt x="8922088" y="365520"/>
                  <a:pt x="8936403" y="362125"/>
                </a:cubicBezTo>
                <a:cubicBezTo>
                  <a:pt x="8899268" y="295475"/>
                  <a:pt x="8785632" y="249338"/>
                  <a:pt x="8667023" y="254484"/>
                </a:cubicBezTo>
                <a:close/>
                <a:moveTo>
                  <a:pt x="8056548" y="254484"/>
                </a:moveTo>
                <a:lnTo>
                  <a:pt x="8056548" y="254557"/>
                </a:lnTo>
                <a:cubicBezTo>
                  <a:pt x="7963268" y="258609"/>
                  <a:pt x="7875102" y="309455"/>
                  <a:pt x="7842242" y="362162"/>
                </a:cubicBezTo>
                <a:cubicBezTo>
                  <a:pt x="7850980" y="364206"/>
                  <a:pt x="7860043" y="365228"/>
                  <a:pt x="7867897" y="368257"/>
                </a:cubicBezTo>
                <a:cubicBezTo>
                  <a:pt x="7883282" y="374207"/>
                  <a:pt x="7891833" y="370557"/>
                  <a:pt x="7902708" y="360264"/>
                </a:cubicBezTo>
                <a:cubicBezTo>
                  <a:pt x="7960806" y="304929"/>
                  <a:pt x="8036702" y="284488"/>
                  <a:pt x="8126170" y="295621"/>
                </a:cubicBezTo>
                <a:cubicBezTo>
                  <a:pt x="8186032" y="303067"/>
                  <a:pt x="8233485" y="327742"/>
                  <a:pt x="8270946" y="364826"/>
                </a:cubicBezTo>
                <a:cubicBezTo>
                  <a:pt x="8274059" y="367929"/>
                  <a:pt x="8279777" y="372273"/>
                  <a:pt x="8283170" y="371725"/>
                </a:cubicBezTo>
                <a:cubicBezTo>
                  <a:pt x="8297578" y="369426"/>
                  <a:pt x="8311613" y="365520"/>
                  <a:pt x="8325927" y="362125"/>
                </a:cubicBezTo>
                <a:cubicBezTo>
                  <a:pt x="8288793" y="295475"/>
                  <a:pt x="8175156" y="249338"/>
                  <a:pt x="8056548" y="254484"/>
                </a:cubicBezTo>
                <a:close/>
                <a:moveTo>
                  <a:pt x="7446074" y="254484"/>
                </a:moveTo>
                <a:lnTo>
                  <a:pt x="7446074" y="254557"/>
                </a:lnTo>
                <a:cubicBezTo>
                  <a:pt x="7352792" y="258609"/>
                  <a:pt x="7264628" y="309455"/>
                  <a:pt x="7231768" y="362162"/>
                </a:cubicBezTo>
                <a:cubicBezTo>
                  <a:pt x="7240506" y="364206"/>
                  <a:pt x="7249568" y="365228"/>
                  <a:pt x="7257423" y="368257"/>
                </a:cubicBezTo>
                <a:cubicBezTo>
                  <a:pt x="7272808" y="374207"/>
                  <a:pt x="7281359" y="370557"/>
                  <a:pt x="7292235" y="360264"/>
                </a:cubicBezTo>
                <a:cubicBezTo>
                  <a:pt x="7350330" y="304929"/>
                  <a:pt x="7426228" y="284488"/>
                  <a:pt x="7515696" y="295621"/>
                </a:cubicBezTo>
                <a:cubicBezTo>
                  <a:pt x="7575560" y="303067"/>
                  <a:pt x="7623012" y="327742"/>
                  <a:pt x="7660470" y="364826"/>
                </a:cubicBezTo>
                <a:cubicBezTo>
                  <a:pt x="7663584" y="367929"/>
                  <a:pt x="7669303" y="372273"/>
                  <a:pt x="7672694" y="371725"/>
                </a:cubicBezTo>
                <a:cubicBezTo>
                  <a:pt x="7687102" y="369426"/>
                  <a:pt x="7701138" y="365520"/>
                  <a:pt x="7715454" y="362125"/>
                </a:cubicBezTo>
                <a:cubicBezTo>
                  <a:pt x="7678318" y="295475"/>
                  <a:pt x="7564682" y="249338"/>
                  <a:pt x="7446074" y="254484"/>
                </a:cubicBezTo>
                <a:close/>
                <a:moveTo>
                  <a:pt x="6835600" y="254484"/>
                </a:moveTo>
                <a:lnTo>
                  <a:pt x="6835600" y="254557"/>
                </a:lnTo>
                <a:cubicBezTo>
                  <a:pt x="6742320" y="258609"/>
                  <a:pt x="6654154" y="309455"/>
                  <a:pt x="6621294" y="362162"/>
                </a:cubicBezTo>
                <a:cubicBezTo>
                  <a:pt x="6630033" y="364206"/>
                  <a:pt x="6639095" y="365228"/>
                  <a:pt x="6646950" y="368257"/>
                </a:cubicBezTo>
                <a:cubicBezTo>
                  <a:pt x="6662333" y="374207"/>
                  <a:pt x="6670886" y="370557"/>
                  <a:pt x="6681761" y="360264"/>
                </a:cubicBezTo>
                <a:cubicBezTo>
                  <a:pt x="6739856" y="304929"/>
                  <a:pt x="6815754" y="284488"/>
                  <a:pt x="6905222" y="295621"/>
                </a:cubicBezTo>
                <a:cubicBezTo>
                  <a:pt x="6965084" y="303067"/>
                  <a:pt x="7012538" y="327742"/>
                  <a:pt x="7049998" y="364826"/>
                </a:cubicBezTo>
                <a:cubicBezTo>
                  <a:pt x="7053112" y="367929"/>
                  <a:pt x="7058828" y="372273"/>
                  <a:pt x="7062222" y="371725"/>
                </a:cubicBezTo>
                <a:cubicBezTo>
                  <a:pt x="7076628" y="369426"/>
                  <a:pt x="7090665" y="365520"/>
                  <a:pt x="7104981" y="362125"/>
                </a:cubicBezTo>
                <a:cubicBezTo>
                  <a:pt x="7067844" y="295475"/>
                  <a:pt x="6954208" y="249338"/>
                  <a:pt x="6835600" y="254484"/>
                </a:cubicBezTo>
                <a:close/>
                <a:moveTo>
                  <a:pt x="6225124" y="254484"/>
                </a:moveTo>
                <a:lnTo>
                  <a:pt x="6225124" y="254557"/>
                </a:lnTo>
                <a:cubicBezTo>
                  <a:pt x="6131846" y="258609"/>
                  <a:pt x="6043676" y="309455"/>
                  <a:pt x="6010819" y="362162"/>
                </a:cubicBezTo>
                <a:cubicBezTo>
                  <a:pt x="6019558" y="364206"/>
                  <a:pt x="6028621" y="365228"/>
                  <a:pt x="6036474" y="368257"/>
                </a:cubicBezTo>
                <a:cubicBezTo>
                  <a:pt x="6051857" y="374207"/>
                  <a:pt x="6060409" y="370557"/>
                  <a:pt x="6071286" y="360264"/>
                </a:cubicBezTo>
                <a:cubicBezTo>
                  <a:pt x="6129381" y="304929"/>
                  <a:pt x="6205280" y="284488"/>
                  <a:pt x="6294747" y="295621"/>
                </a:cubicBezTo>
                <a:cubicBezTo>
                  <a:pt x="6354612" y="303067"/>
                  <a:pt x="6402062" y="327742"/>
                  <a:pt x="6439524" y="364826"/>
                </a:cubicBezTo>
                <a:cubicBezTo>
                  <a:pt x="6442638" y="367929"/>
                  <a:pt x="6448354" y="372273"/>
                  <a:pt x="6451747" y="371725"/>
                </a:cubicBezTo>
                <a:cubicBezTo>
                  <a:pt x="6466154" y="369426"/>
                  <a:pt x="6480190" y="365520"/>
                  <a:pt x="6494507" y="362125"/>
                </a:cubicBezTo>
                <a:cubicBezTo>
                  <a:pt x="6457372" y="295475"/>
                  <a:pt x="6343734" y="249338"/>
                  <a:pt x="6225124" y="254484"/>
                </a:cubicBezTo>
                <a:close/>
                <a:moveTo>
                  <a:pt x="5614648" y="254484"/>
                </a:moveTo>
                <a:lnTo>
                  <a:pt x="5614648" y="254557"/>
                </a:lnTo>
                <a:cubicBezTo>
                  <a:pt x="5521371" y="258609"/>
                  <a:pt x="5433204" y="309455"/>
                  <a:pt x="5400343" y="362162"/>
                </a:cubicBezTo>
                <a:cubicBezTo>
                  <a:pt x="5409082" y="364206"/>
                  <a:pt x="5418144" y="365228"/>
                  <a:pt x="5425999" y="368257"/>
                </a:cubicBezTo>
                <a:cubicBezTo>
                  <a:pt x="5441384" y="374207"/>
                  <a:pt x="5449935" y="370557"/>
                  <a:pt x="5460810" y="360264"/>
                </a:cubicBezTo>
                <a:cubicBezTo>
                  <a:pt x="5518908" y="304929"/>
                  <a:pt x="5594804" y="284488"/>
                  <a:pt x="5684274" y="295621"/>
                </a:cubicBezTo>
                <a:cubicBezTo>
                  <a:pt x="5744134" y="303067"/>
                  <a:pt x="5791589" y="327742"/>
                  <a:pt x="5829048" y="364826"/>
                </a:cubicBezTo>
                <a:cubicBezTo>
                  <a:pt x="5832161" y="367929"/>
                  <a:pt x="5837880" y="372273"/>
                  <a:pt x="5841271" y="371725"/>
                </a:cubicBezTo>
                <a:cubicBezTo>
                  <a:pt x="5855679" y="369426"/>
                  <a:pt x="5869715" y="365520"/>
                  <a:pt x="5884029" y="362125"/>
                </a:cubicBezTo>
                <a:cubicBezTo>
                  <a:pt x="5846894" y="295475"/>
                  <a:pt x="5733260" y="249338"/>
                  <a:pt x="5614648" y="254484"/>
                </a:cubicBezTo>
                <a:close/>
                <a:moveTo>
                  <a:pt x="5004177" y="254484"/>
                </a:moveTo>
                <a:lnTo>
                  <a:pt x="5004177" y="254557"/>
                </a:lnTo>
                <a:cubicBezTo>
                  <a:pt x="4910897" y="258609"/>
                  <a:pt x="4822732" y="309455"/>
                  <a:pt x="4789871" y="362162"/>
                </a:cubicBezTo>
                <a:cubicBezTo>
                  <a:pt x="4798611" y="364206"/>
                  <a:pt x="4807671" y="365228"/>
                  <a:pt x="4815526" y="368257"/>
                </a:cubicBezTo>
                <a:cubicBezTo>
                  <a:pt x="4830911" y="374207"/>
                  <a:pt x="4839463" y="370557"/>
                  <a:pt x="4850337" y="360264"/>
                </a:cubicBezTo>
                <a:cubicBezTo>
                  <a:pt x="4908433" y="304929"/>
                  <a:pt x="4984333" y="284488"/>
                  <a:pt x="5073797" y="295621"/>
                </a:cubicBezTo>
                <a:cubicBezTo>
                  <a:pt x="5133660" y="303067"/>
                  <a:pt x="5181115" y="327742"/>
                  <a:pt x="5218571" y="364826"/>
                </a:cubicBezTo>
                <a:cubicBezTo>
                  <a:pt x="5221685" y="367929"/>
                  <a:pt x="5227401" y="372273"/>
                  <a:pt x="5230797" y="371725"/>
                </a:cubicBezTo>
                <a:cubicBezTo>
                  <a:pt x="5245203" y="369426"/>
                  <a:pt x="5259240" y="365520"/>
                  <a:pt x="5273555" y="362125"/>
                </a:cubicBezTo>
                <a:cubicBezTo>
                  <a:pt x="5236421" y="295475"/>
                  <a:pt x="5122784" y="249338"/>
                  <a:pt x="5004177" y="254484"/>
                </a:cubicBezTo>
                <a:close/>
                <a:moveTo>
                  <a:pt x="4393702" y="254484"/>
                </a:moveTo>
                <a:lnTo>
                  <a:pt x="4393702" y="254557"/>
                </a:lnTo>
                <a:cubicBezTo>
                  <a:pt x="4300422" y="258609"/>
                  <a:pt x="4212255" y="309455"/>
                  <a:pt x="4179396" y="362162"/>
                </a:cubicBezTo>
                <a:cubicBezTo>
                  <a:pt x="4188134" y="364206"/>
                  <a:pt x="4197198" y="365228"/>
                  <a:pt x="4205052" y="368257"/>
                </a:cubicBezTo>
                <a:cubicBezTo>
                  <a:pt x="4220436" y="374207"/>
                  <a:pt x="4228987" y="370557"/>
                  <a:pt x="4239863" y="360264"/>
                </a:cubicBezTo>
                <a:cubicBezTo>
                  <a:pt x="4297958" y="304929"/>
                  <a:pt x="4373856" y="284488"/>
                  <a:pt x="4463324" y="295621"/>
                </a:cubicBezTo>
                <a:cubicBezTo>
                  <a:pt x="4523186" y="303067"/>
                  <a:pt x="4570639" y="327742"/>
                  <a:pt x="4608100" y="364826"/>
                </a:cubicBezTo>
                <a:cubicBezTo>
                  <a:pt x="4611213" y="367929"/>
                  <a:pt x="4616930" y="372273"/>
                  <a:pt x="4620323" y="371725"/>
                </a:cubicBezTo>
                <a:cubicBezTo>
                  <a:pt x="4634732" y="369426"/>
                  <a:pt x="4648767" y="365520"/>
                  <a:pt x="4663082" y="362125"/>
                </a:cubicBezTo>
                <a:cubicBezTo>
                  <a:pt x="4625947" y="295475"/>
                  <a:pt x="4512311" y="249338"/>
                  <a:pt x="4393702" y="254484"/>
                </a:cubicBezTo>
                <a:close/>
                <a:moveTo>
                  <a:pt x="3783226" y="254484"/>
                </a:moveTo>
                <a:lnTo>
                  <a:pt x="3783226" y="254557"/>
                </a:lnTo>
                <a:cubicBezTo>
                  <a:pt x="3689947" y="258609"/>
                  <a:pt x="3601779" y="309455"/>
                  <a:pt x="3568920" y="362162"/>
                </a:cubicBezTo>
                <a:cubicBezTo>
                  <a:pt x="3577658" y="364206"/>
                  <a:pt x="3586722" y="365228"/>
                  <a:pt x="3594576" y="368257"/>
                </a:cubicBezTo>
                <a:cubicBezTo>
                  <a:pt x="3609960" y="374207"/>
                  <a:pt x="3618512" y="370557"/>
                  <a:pt x="3629387" y="360264"/>
                </a:cubicBezTo>
                <a:cubicBezTo>
                  <a:pt x="3687483" y="304929"/>
                  <a:pt x="3763380" y="284488"/>
                  <a:pt x="3852850" y="295621"/>
                </a:cubicBezTo>
                <a:cubicBezTo>
                  <a:pt x="3912712" y="303067"/>
                  <a:pt x="3960165" y="327742"/>
                  <a:pt x="3997624" y="364826"/>
                </a:cubicBezTo>
                <a:cubicBezTo>
                  <a:pt x="4000739" y="367929"/>
                  <a:pt x="4006457" y="372273"/>
                  <a:pt x="4009847" y="371725"/>
                </a:cubicBezTo>
                <a:cubicBezTo>
                  <a:pt x="4024256" y="369426"/>
                  <a:pt x="4038292" y="365520"/>
                  <a:pt x="4052607" y="362125"/>
                </a:cubicBezTo>
                <a:cubicBezTo>
                  <a:pt x="4015473" y="295475"/>
                  <a:pt x="3901836" y="249338"/>
                  <a:pt x="3783226" y="254484"/>
                </a:cubicBezTo>
                <a:close/>
                <a:moveTo>
                  <a:pt x="3172751" y="254484"/>
                </a:moveTo>
                <a:lnTo>
                  <a:pt x="3172751" y="254557"/>
                </a:lnTo>
                <a:cubicBezTo>
                  <a:pt x="3079473" y="258609"/>
                  <a:pt x="2991305" y="309455"/>
                  <a:pt x="2958446" y="362162"/>
                </a:cubicBezTo>
                <a:cubicBezTo>
                  <a:pt x="2967185" y="364206"/>
                  <a:pt x="2976248" y="365228"/>
                  <a:pt x="2984102" y="368257"/>
                </a:cubicBezTo>
                <a:cubicBezTo>
                  <a:pt x="2999486" y="374207"/>
                  <a:pt x="3008038" y="370557"/>
                  <a:pt x="3018912" y="360264"/>
                </a:cubicBezTo>
                <a:cubicBezTo>
                  <a:pt x="3077009" y="304929"/>
                  <a:pt x="3152907" y="284488"/>
                  <a:pt x="3242374" y="295621"/>
                </a:cubicBezTo>
                <a:cubicBezTo>
                  <a:pt x="3302236" y="303067"/>
                  <a:pt x="3349689" y="327742"/>
                  <a:pt x="3387150" y="364826"/>
                </a:cubicBezTo>
                <a:cubicBezTo>
                  <a:pt x="3390263" y="367929"/>
                  <a:pt x="3395981" y="372273"/>
                  <a:pt x="3399373" y="371725"/>
                </a:cubicBezTo>
                <a:cubicBezTo>
                  <a:pt x="3413782" y="369426"/>
                  <a:pt x="3427816" y="365520"/>
                  <a:pt x="3442132" y="362125"/>
                </a:cubicBezTo>
                <a:cubicBezTo>
                  <a:pt x="3404997" y="295475"/>
                  <a:pt x="3291360" y="249338"/>
                  <a:pt x="3172751" y="254484"/>
                </a:cubicBezTo>
                <a:close/>
                <a:moveTo>
                  <a:pt x="2562277" y="254484"/>
                </a:moveTo>
                <a:lnTo>
                  <a:pt x="2562277" y="254557"/>
                </a:lnTo>
                <a:cubicBezTo>
                  <a:pt x="2468996" y="258609"/>
                  <a:pt x="2380829" y="309455"/>
                  <a:pt x="2347970" y="362162"/>
                </a:cubicBezTo>
                <a:cubicBezTo>
                  <a:pt x="2356708" y="364206"/>
                  <a:pt x="2365771" y="365228"/>
                  <a:pt x="2373625" y="368257"/>
                </a:cubicBezTo>
                <a:cubicBezTo>
                  <a:pt x="2389010" y="374207"/>
                  <a:pt x="2397560" y="370557"/>
                  <a:pt x="2408437" y="360264"/>
                </a:cubicBezTo>
                <a:cubicBezTo>
                  <a:pt x="2466533" y="304929"/>
                  <a:pt x="2542431" y="284488"/>
                  <a:pt x="2631900" y="295621"/>
                </a:cubicBezTo>
                <a:cubicBezTo>
                  <a:pt x="2691762" y="303067"/>
                  <a:pt x="2739215" y="327742"/>
                  <a:pt x="2776675" y="364826"/>
                </a:cubicBezTo>
                <a:cubicBezTo>
                  <a:pt x="2779789" y="367929"/>
                  <a:pt x="2785506" y="372273"/>
                  <a:pt x="2788899" y="371725"/>
                </a:cubicBezTo>
                <a:cubicBezTo>
                  <a:pt x="2803307" y="369426"/>
                  <a:pt x="2817343" y="365520"/>
                  <a:pt x="2831657" y="362125"/>
                </a:cubicBezTo>
                <a:cubicBezTo>
                  <a:pt x="2794522" y="295475"/>
                  <a:pt x="2680886" y="249338"/>
                  <a:pt x="2562277" y="254484"/>
                </a:cubicBezTo>
                <a:close/>
                <a:moveTo>
                  <a:pt x="1951801" y="254484"/>
                </a:moveTo>
                <a:lnTo>
                  <a:pt x="1951801" y="254557"/>
                </a:lnTo>
                <a:cubicBezTo>
                  <a:pt x="1858521" y="258609"/>
                  <a:pt x="1770354" y="309455"/>
                  <a:pt x="1737494" y="362162"/>
                </a:cubicBezTo>
                <a:cubicBezTo>
                  <a:pt x="1746233" y="364206"/>
                  <a:pt x="1755296" y="365228"/>
                  <a:pt x="1763150" y="368257"/>
                </a:cubicBezTo>
                <a:cubicBezTo>
                  <a:pt x="1778534" y="374207"/>
                  <a:pt x="1787086" y="370557"/>
                  <a:pt x="1797962" y="360264"/>
                </a:cubicBezTo>
                <a:cubicBezTo>
                  <a:pt x="1856057" y="304929"/>
                  <a:pt x="1931955" y="284488"/>
                  <a:pt x="2021423" y="295621"/>
                </a:cubicBezTo>
                <a:cubicBezTo>
                  <a:pt x="2081286" y="303067"/>
                  <a:pt x="2128739" y="327742"/>
                  <a:pt x="2166200" y="364826"/>
                </a:cubicBezTo>
                <a:cubicBezTo>
                  <a:pt x="2169313" y="367929"/>
                  <a:pt x="2175030" y="372273"/>
                  <a:pt x="2178423" y="371725"/>
                </a:cubicBezTo>
                <a:cubicBezTo>
                  <a:pt x="2192831" y="369426"/>
                  <a:pt x="2206866" y="365520"/>
                  <a:pt x="2221181" y="362125"/>
                </a:cubicBezTo>
                <a:cubicBezTo>
                  <a:pt x="2184046" y="295475"/>
                  <a:pt x="2070410" y="249338"/>
                  <a:pt x="1951801" y="254484"/>
                </a:cubicBezTo>
                <a:close/>
                <a:moveTo>
                  <a:pt x="1341326" y="254484"/>
                </a:moveTo>
                <a:lnTo>
                  <a:pt x="1341326" y="254557"/>
                </a:lnTo>
                <a:cubicBezTo>
                  <a:pt x="1248046" y="258609"/>
                  <a:pt x="1159880" y="309455"/>
                  <a:pt x="1127021" y="362162"/>
                </a:cubicBezTo>
                <a:cubicBezTo>
                  <a:pt x="1135758" y="364206"/>
                  <a:pt x="1144821" y="365228"/>
                  <a:pt x="1152676" y="368257"/>
                </a:cubicBezTo>
                <a:cubicBezTo>
                  <a:pt x="1168060" y="374207"/>
                  <a:pt x="1176611" y="370557"/>
                  <a:pt x="1187487" y="360264"/>
                </a:cubicBezTo>
                <a:cubicBezTo>
                  <a:pt x="1245584" y="304929"/>
                  <a:pt x="1321481" y="284488"/>
                  <a:pt x="1410948" y="295621"/>
                </a:cubicBezTo>
                <a:cubicBezTo>
                  <a:pt x="1470810" y="303067"/>
                  <a:pt x="1518263" y="327742"/>
                  <a:pt x="1555724" y="364826"/>
                </a:cubicBezTo>
                <a:cubicBezTo>
                  <a:pt x="1558837" y="367929"/>
                  <a:pt x="1564555" y="372273"/>
                  <a:pt x="1567947" y="371725"/>
                </a:cubicBezTo>
                <a:cubicBezTo>
                  <a:pt x="1582356" y="369426"/>
                  <a:pt x="1596391" y="365520"/>
                  <a:pt x="1610707" y="362125"/>
                </a:cubicBezTo>
                <a:cubicBezTo>
                  <a:pt x="1573571" y="295475"/>
                  <a:pt x="1459935" y="249338"/>
                  <a:pt x="1341326" y="254484"/>
                </a:cubicBezTo>
                <a:close/>
                <a:moveTo>
                  <a:pt x="730850" y="254484"/>
                </a:moveTo>
                <a:lnTo>
                  <a:pt x="730850" y="254557"/>
                </a:lnTo>
                <a:cubicBezTo>
                  <a:pt x="637571" y="258609"/>
                  <a:pt x="549405" y="309455"/>
                  <a:pt x="516545" y="362162"/>
                </a:cubicBezTo>
                <a:cubicBezTo>
                  <a:pt x="525284" y="364206"/>
                  <a:pt x="534346" y="365228"/>
                  <a:pt x="542201" y="368257"/>
                </a:cubicBezTo>
                <a:cubicBezTo>
                  <a:pt x="557585" y="374207"/>
                  <a:pt x="566136" y="370557"/>
                  <a:pt x="577013" y="360264"/>
                </a:cubicBezTo>
                <a:cubicBezTo>
                  <a:pt x="635108" y="304929"/>
                  <a:pt x="711006" y="284488"/>
                  <a:pt x="800473" y="295621"/>
                </a:cubicBezTo>
                <a:cubicBezTo>
                  <a:pt x="860336" y="303067"/>
                  <a:pt x="907789" y="327742"/>
                  <a:pt x="945250" y="364826"/>
                </a:cubicBezTo>
                <a:cubicBezTo>
                  <a:pt x="948364" y="367929"/>
                  <a:pt x="954080" y="372273"/>
                  <a:pt x="957473" y="371725"/>
                </a:cubicBezTo>
                <a:cubicBezTo>
                  <a:pt x="971880" y="369426"/>
                  <a:pt x="985917" y="365520"/>
                  <a:pt x="1000232" y="362125"/>
                </a:cubicBezTo>
                <a:cubicBezTo>
                  <a:pt x="963096" y="295475"/>
                  <a:pt x="849460" y="249338"/>
                  <a:pt x="730850" y="254484"/>
                </a:cubicBezTo>
                <a:close/>
                <a:moveTo>
                  <a:pt x="452872" y="220393"/>
                </a:moveTo>
                <a:lnTo>
                  <a:pt x="452872" y="230503"/>
                </a:lnTo>
                <a:cubicBezTo>
                  <a:pt x="447899" y="230503"/>
                  <a:pt x="442741" y="230722"/>
                  <a:pt x="437582" y="231051"/>
                </a:cubicBezTo>
                <a:cubicBezTo>
                  <a:pt x="390779" y="234226"/>
                  <a:pt x="352436" y="251272"/>
                  <a:pt x="323341" y="281751"/>
                </a:cubicBezTo>
                <a:lnTo>
                  <a:pt x="360523" y="306133"/>
                </a:lnTo>
                <a:cubicBezTo>
                  <a:pt x="384272" y="283539"/>
                  <a:pt x="413461" y="269997"/>
                  <a:pt x="451385" y="269742"/>
                </a:cubicBezTo>
                <a:lnTo>
                  <a:pt x="452872" y="269742"/>
                </a:lnTo>
                <a:lnTo>
                  <a:pt x="452872" y="277553"/>
                </a:lnTo>
                <a:cubicBezTo>
                  <a:pt x="422291" y="277407"/>
                  <a:pt x="391616" y="287080"/>
                  <a:pt x="373629" y="306535"/>
                </a:cubicBezTo>
                <a:cubicBezTo>
                  <a:pt x="371631" y="308725"/>
                  <a:pt x="369771" y="313178"/>
                  <a:pt x="371027" y="314638"/>
                </a:cubicBezTo>
                <a:cubicBezTo>
                  <a:pt x="379160" y="323471"/>
                  <a:pt x="388223" y="331647"/>
                  <a:pt x="397286" y="340334"/>
                </a:cubicBezTo>
                <a:cubicBezTo>
                  <a:pt x="416341" y="320259"/>
                  <a:pt x="433585" y="311097"/>
                  <a:pt x="452825" y="312740"/>
                </a:cubicBezTo>
                <a:lnTo>
                  <a:pt x="452825" y="320770"/>
                </a:lnTo>
                <a:cubicBezTo>
                  <a:pt x="433446" y="320441"/>
                  <a:pt x="415830" y="329530"/>
                  <a:pt x="408487" y="343619"/>
                </a:cubicBezTo>
                <a:cubicBezTo>
                  <a:pt x="403282" y="354241"/>
                  <a:pt x="409509" y="359972"/>
                  <a:pt x="423824" y="359497"/>
                </a:cubicBezTo>
                <a:cubicBezTo>
                  <a:pt x="433492" y="359133"/>
                  <a:pt x="443159" y="358986"/>
                  <a:pt x="452825" y="359023"/>
                </a:cubicBezTo>
                <a:lnTo>
                  <a:pt x="452825" y="373003"/>
                </a:lnTo>
                <a:cubicBezTo>
                  <a:pt x="427252" y="372830"/>
                  <a:pt x="403066" y="375004"/>
                  <a:pt x="380225" y="379447"/>
                </a:cubicBezTo>
                <a:lnTo>
                  <a:pt x="325740" y="396383"/>
                </a:lnTo>
                <a:lnTo>
                  <a:pt x="322462" y="380148"/>
                </a:lnTo>
                <a:lnTo>
                  <a:pt x="330080" y="376945"/>
                </a:lnTo>
                <a:lnTo>
                  <a:pt x="320067" y="368286"/>
                </a:lnTo>
                <a:lnTo>
                  <a:pt x="316772" y="351964"/>
                </a:lnTo>
                <a:lnTo>
                  <a:pt x="334775" y="364826"/>
                </a:lnTo>
                <a:cubicBezTo>
                  <a:pt x="337888" y="367929"/>
                  <a:pt x="343605" y="372273"/>
                  <a:pt x="346997" y="371725"/>
                </a:cubicBezTo>
                <a:cubicBezTo>
                  <a:pt x="361406" y="369426"/>
                  <a:pt x="375442" y="365520"/>
                  <a:pt x="389756" y="362125"/>
                </a:cubicBezTo>
                <a:cubicBezTo>
                  <a:pt x="380473" y="345463"/>
                  <a:pt x="366408" y="330082"/>
                  <a:pt x="348679" y="316465"/>
                </a:cubicBezTo>
                <a:lnTo>
                  <a:pt x="287122" y="282217"/>
                </a:lnTo>
                <a:lnTo>
                  <a:pt x="280701" y="270386"/>
                </a:lnTo>
                <a:lnTo>
                  <a:pt x="270484" y="258004"/>
                </a:lnTo>
                <a:lnTo>
                  <a:pt x="297686" y="269888"/>
                </a:lnTo>
                <a:cubicBezTo>
                  <a:pt x="308051" y="275910"/>
                  <a:pt x="314138" y="274012"/>
                  <a:pt x="322459" y="266712"/>
                </a:cubicBezTo>
                <a:cubicBezTo>
                  <a:pt x="357594" y="235796"/>
                  <a:pt x="405140" y="220247"/>
                  <a:pt x="452872" y="220393"/>
                </a:cubicBezTo>
                <a:close/>
                <a:moveTo>
                  <a:pt x="11136903" y="200463"/>
                </a:moveTo>
                <a:cubicBezTo>
                  <a:pt x="11116593" y="200317"/>
                  <a:pt x="11094934" y="212727"/>
                  <a:pt x="11091820" y="226744"/>
                </a:cubicBezTo>
                <a:cubicBezTo>
                  <a:pt x="11090147" y="234372"/>
                  <a:pt x="11092193" y="240030"/>
                  <a:pt x="11104927" y="239373"/>
                </a:cubicBezTo>
                <a:lnTo>
                  <a:pt x="11104927" y="239446"/>
                </a:lnTo>
                <a:cubicBezTo>
                  <a:pt x="11115523" y="238862"/>
                  <a:pt x="11126027" y="239191"/>
                  <a:pt x="11136578" y="239409"/>
                </a:cubicBezTo>
                <a:cubicBezTo>
                  <a:pt x="11147128" y="239409"/>
                  <a:pt x="11157725" y="238898"/>
                  <a:pt x="11168229" y="239409"/>
                </a:cubicBezTo>
                <a:cubicBezTo>
                  <a:pt x="11179755" y="239957"/>
                  <a:pt x="11182404" y="234847"/>
                  <a:pt x="11181149" y="227583"/>
                </a:cubicBezTo>
                <a:cubicBezTo>
                  <a:pt x="11178732" y="213713"/>
                  <a:pt x="11157214" y="200609"/>
                  <a:pt x="11136903" y="200463"/>
                </a:cubicBezTo>
                <a:close/>
                <a:moveTo>
                  <a:pt x="10526427" y="200463"/>
                </a:moveTo>
                <a:cubicBezTo>
                  <a:pt x="10506117" y="200317"/>
                  <a:pt x="10484459" y="212727"/>
                  <a:pt x="10481345" y="226744"/>
                </a:cubicBezTo>
                <a:cubicBezTo>
                  <a:pt x="10479672" y="234372"/>
                  <a:pt x="10481717" y="240030"/>
                  <a:pt x="10494451" y="239373"/>
                </a:cubicBezTo>
                <a:lnTo>
                  <a:pt x="10494451" y="239446"/>
                </a:lnTo>
                <a:cubicBezTo>
                  <a:pt x="10505048" y="238862"/>
                  <a:pt x="10515552" y="239191"/>
                  <a:pt x="10526102" y="239409"/>
                </a:cubicBezTo>
                <a:cubicBezTo>
                  <a:pt x="10536653" y="239409"/>
                  <a:pt x="10547250" y="238898"/>
                  <a:pt x="10557753" y="239409"/>
                </a:cubicBezTo>
                <a:cubicBezTo>
                  <a:pt x="10569279" y="239957"/>
                  <a:pt x="10571929" y="234847"/>
                  <a:pt x="10570674" y="227583"/>
                </a:cubicBezTo>
                <a:cubicBezTo>
                  <a:pt x="10568257" y="213713"/>
                  <a:pt x="10546739" y="200609"/>
                  <a:pt x="10526427" y="200463"/>
                </a:cubicBezTo>
                <a:close/>
                <a:moveTo>
                  <a:pt x="9915952" y="200463"/>
                </a:moveTo>
                <a:cubicBezTo>
                  <a:pt x="9895642" y="200317"/>
                  <a:pt x="9873984" y="212727"/>
                  <a:pt x="9870870" y="226744"/>
                </a:cubicBezTo>
                <a:cubicBezTo>
                  <a:pt x="9869196" y="234372"/>
                  <a:pt x="9871242" y="240030"/>
                  <a:pt x="9883976" y="239373"/>
                </a:cubicBezTo>
                <a:lnTo>
                  <a:pt x="9883976" y="239446"/>
                </a:lnTo>
                <a:cubicBezTo>
                  <a:pt x="9894573" y="238862"/>
                  <a:pt x="9905076" y="239191"/>
                  <a:pt x="9915627" y="239409"/>
                </a:cubicBezTo>
                <a:cubicBezTo>
                  <a:pt x="9926177" y="239409"/>
                  <a:pt x="9936775" y="238898"/>
                  <a:pt x="9947278" y="239409"/>
                </a:cubicBezTo>
                <a:cubicBezTo>
                  <a:pt x="9958804" y="239957"/>
                  <a:pt x="9961454" y="234847"/>
                  <a:pt x="9960198" y="227583"/>
                </a:cubicBezTo>
                <a:cubicBezTo>
                  <a:pt x="9957782" y="213713"/>
                  <a:pt x="9936262" y="200609"/>
                  <a:pt x="9915952" y="200463"/>
                </a:cubicBezTo>
                <a:close/>
                <a:moveTo>
                  <a:pt x="9305477" y="200463"/>
                </a:moveTo>
                <a:cubicBezTo>
                  <a:pt x="9285167" y="200317"/>
                  <a:pt x="9263508" y="212727"/>
                  <a:pt x="9260395" y="226744"/>
                </a:cubicBezTo>
                <a:cubicBezTo>
                  <a:pt x="9258721" y="234372"/>
                  <a:pt x="9260767" y="240030"/>
                  <a:pt x="9273501" y="239373"/>
                </a:cubicBezTo>
                <a:lnTo>
                  <a:pt x="9273501" y="239446"/>
                </a:lnTo>
                <a:cubicBezTo>
                  <a:pt x="9284098" y="238862"/>
                  <a:pt x="9294601" y="239191"/>
                  <a:pt x="9305152" y="239409"/>
                </a:cubicBezTo>
                <a:cubicBezTo>
                  <a:pt x="9315702" y="239409"/>
                  <a:pt x="9326299" y="238898"/>
                  <a:pt x="9336803" y="239409"/>
                </a:cubicBezTo>
                <a:cubicBezTo>
                  <a:pt x="9348329" y="239957"/>
                  <a:pt x="9350979" y="234847"/>
                  <a:pt x="9349723" y="227583"/>
                </a:cubicBezTo>
                <a:cubicBezTo>
                  <a:pt x="9347307" y="213713"/>
                  <a:pt x="9325787" y="200609"/>
                  <a:pt x="9305477" y="200463"/>
                </a:cubicBezTo>
                <a:close/>
                <a:moveTo>
                  <a:pt x="8695002" y="200463"/>
                </a:moveTo>
                <a:cubicBezTo>
                  <a:pt x="8674692" y="200317"/>
                  <a:pt x="8653033" y="212727"/>
                  <a:pt x="8649920" y="226744"/>
                </a:cubicBezTo>
                <a:cubicBezTo>
                  <a:pt x="8648246" y="234372"/>
                  <a:pt x="8650292" y="240030"/>
                  <a:pt x="8663026" y="239373"/>
                </a:cubicBezTo>
                <a:lnTo>
                  <a:pt x="8663026" y="239446"/>
                </a:lnTo>
                <a:cubicBezTo>
                  <a:pt x="8673622" y="238862"/>
                  <a:pt x="8684126" y="239191"/>
                  <a:pt x="8694677" y="239409"/>
                </a:cubicBezTo>
                <a:cubicBezTo>
                  <a:pt x="8705226" y="239409"/>
                  <a:pt x="8715824" y="238898"/>
                  <a:pt x="8726328" y="239409"/>
                </a:cubicBezTo>
                <a:cubicBezTo>
                  <a:pt x="8737854" y="239957"/>
                  <a:pt x="8740503" y="234847"/>
                  <a:pt x="8739248" y="227583"/>
                </a:cubicBezTo>
                <a:cubicBezTo>
                  <a:pt x="8736831" y="213713"/>
                  <a:pt x="8715312" y="200609"/>
                  <a:pt x="8695002" y="200463"/>
                </a:cubicBezTo>
                <a:close/>
                <a:moveTo>
                  <a:pt x="8084526" y="200463"/>
                </a:moveTo>
                <a:cubicBezTo>
                  <a:pt x="8064216" y="200317"/>
                  <a:pt x="8042558" y="212727"/>
                  <a:pt x="8039444" y="226744"/>
                </a:cubicBezTo>
                <a:cubicBezTo>
                  <a:pt x="8037771" y="234372"/>
                  <a:pt x="8039816" y="240030"/>
                  <a:pt x="8052550" y="239373"/>
                </a:cubicBezTo>
                <a:lnTo>
                  <a:pt x="8052550" y="239446"/>
                </a:lnTo>
                <a:cubicBezTo>
                  <a:pt x="8063147" y="238862"/>
                  <a:pt x="8073651" y="239191"/>
                  <a:pt x="8084202" y="239409"/>
                </a:cubicBezTo>
                <a:cubicBezTo>
                  <a:pt x="8094751" y="239409"/>
                  <a:pt x="8105349" y="238898"/>
                  <a:pt x="8115852" y="239409"/>
                </a:cubicBezTo>
                <a:cubicBezTo>
                  <a:pt x="8127378" y="239957"/>
                  <a:pt x="8130028" y="234847"/>
                  <a:pt x="8128773" y="227583"/>
                </a:cubicBezTo>
                <a:cubicBezTo>
                  <a:pt x="8126356" y="213713"/>
                  <a:pt x="8104836" y="200609"/>
                  <a:pt x="8084526" y="200463"/>
                </a:cubicBezTo>
                <a:close/>
                <a:moveTo>
                  <a:pt x="7474052" y="200463"/>
                </a:moveTo>
                <a:cubicBezTo>
                  <a:pt x="7453742" y="200317"/>
                  <a:pt x="7432084" y="212727"/>
                  <a:pt x="7428970" y="226744"/>
                </a:cubicBezTo>
                <a:cubicBezTo>
                  <a:pt x="7427297" y="234372"/>
                  <a:pt x="7429342" y="240030"/>
                  <a:pt x="7442076" y="239373"/>
                </a:cubicBezTo>
                <a:lnTo>
                  <a:pt x="7442076" y="239446"/>
                </a:lnTo>
                <a:cubicBezTo>
                  <a:pt x="7452674" y="238862"/>
                  <a:pt x="7463177" y="239191"/>
                  <a:pt x="7473728" y="239409"/>
                </a:cubicBezTo>
                <a:cubicBezTo>
                  <a:pt x="7484276" y="239409"/>
                  <a:pt x="7494875" y="238898"/>
                  <a:pt x="7505378" y="239409"/>
                </a:cubicBezTo>
                <a:cubicBezTo>
                  <a:pt x="7516903" y="239957"/>
                  <a:pt x="7519553" y="234847"/>
                  <a:pt x="7518298" y="227583"/>
                </a:cubicBezTo>
                <a:cubicBezTo>
                  <a:pt x="7515881" y="213713"/>
                  <a:pt x="7494362" y="200609"/>
                  <a:pt x="7474052" y="200463"/>
                </a:cubicBezTo>
                <a:close/>
                <a:moveTo>
                  <a:pt x="6863580" y="200463"/>
                </a:moveTo>
                <a:cubicBezTo>
                  <a:pt x="6843268" y="200317"/>
                  <a:pt x="6821610" y="212727"/>
                  <a:pt x="6818496" y="226744"/>
                </a:cubicBezTo>
                <a:cubicBezTo>
                  <a:pt x="6816823" y="234372"/>
                  <a:pt x="6818870" y="240030"/>
                  <a:pt x="6831602" y="239373"/>
                </a:cubicBezTo>
                <a:lnTo>
                  <a:pt x="6831602" y="239446"/>
                </a:lnTo>
                <a:cubicBezTo>
                  <a:pt x="6842200" y="238862"/>
                  <a:pt x="6852703" y="239191"/>
                  <a:pt x="6863252" y="239409"/>
                </a:cubicBezTo>
                <a:cubicBezTo>
                  <a:pt x="6873803" y="239409"/>
                  <a:pt x="6884401" y="238898"/>
                  <a:pt x="6894905" y="239409"/>
                </a:cubicBezTo>
                <a:cubicBezTo>
                  <a:pt x="6906432" y="239957"/>
                  <a:pt x="6909080" y="234847"/>
                  <a:pt x="6907825" y="227583"/>
                </a:cubicBezTo>
                <a:cubicBezTo>
                  <a:pt x="6905407" y="213713"/>
                  <a:pt x="6883889" y="200609"/>
                  <a:pt x="6863580" y="200463"/>
                </a:cubicBezTo>
                <a:close/>
                <a:moveTo>
                  <a:pt x="6253104" y="200463"/>
                </a:moveTo>
                <a:cubicBezTo>
                  <a:pt x="6232794" y="200317"/>
                  <a:pt x="6211134" y="212727"/>
                  <a:pt x="6208020" y="226744"/>
                </a:cubicBezTo>
                <a:cubicBezTo>
                  <a:pt x="6206348" y="234372"/>
                  <a:pt x="6208394" y="240030"/>
                  <a:pt x="6221128" y="239373"/>
                </a:cubicBezTo>
                <a:lnTo>
                  <a:pt x="6221128" y="239446"/>
                </a:lnTo>
                <a:cubicBezTo>
                  <a:pt x="6231726" y="238862"/>
                  <a:pt x="6242226" y="239191"/>
                  <a:pt x="6252781" y="239409"/>
                </a:cubicBezTo>
                <a:cubicBezTo>
                  <a:pt x="6263326" y="239409"/>
                  <a:pt x="6273926" y="238898"/>
                  <a:pt x="6284431" y="239409"/>
                </a:cubicBezTo>
                <a:cubicBezTo>
                  <a:pt x="6295956" y="239957"/>
                  <a:pt x="6298606" y="234847"/>
                  <a:pt x="6297350" y="227583"/>
                </a:cubicBezTo>
                <a:cubicBezTo>
                  <a:pt x="6294934" y="213713"/>
                  <a:pt x="6273414" y="200609"/>
                  <a:pt x="6253104" y="200463"/>
                </a:cubicBezTo>
                <a:close/>
                <a:moveTo>
                  <a:pt x="5642631" y="200463"/>
                </a:moveTo>
                <a:cubicBezTo>
                  <a:pt x="5622319" y="200317"/>
                  <a:pt x="5600660" y="212727"/>
                  <a:pt x="5597546" y="226744"/>
                </a:cubicBezTo>
                <a:cubicBezTo>
                  <a:pt x="5595872" y="234372"/>
                  <a:pt x="5597917" y="240030"/>
                  <a:pt x="5610654" y="239373"/>
                </a:cubicBezTo>
                <a:lnTo>
                  <a:pt x="5610654" y="239446"/>
                </a:lnTo>
                <a:cubicBezTo>
                  <a:pt x="5621249" y="238862"/>
                  <a:pt x="5631754" y="239191"/>
                  <a:pt x="5642303" y="239409"/>
                </a:cubicBezTo>
                <a:cubicBezTo>
                  <a:pt x="5652853" y="239409"/>
                  <a:pt x="5663454" y="238898"/>
                  <a:pt x="5673955" y="239409"/>
                </a:cubicBezTo>
                <a:cubicBezTo>
                  <a:pt x="5685480" y="239957"/>
                  <a:pt x="5688131" y="234847"/>
                  <a:pt x="5686875" y="227583"/>
                </a:cubicBezTo>
                <a:cubicBezTo>
                  <a:pt x="5684457" y="213713"/>
                  <a:pt x="5662940" y="200609"/>
                  <a:pt x="5642631" y="200463"/>
                </a:cubicBezTo>
                <a:close/>
                <a:moveTo>
                  <a:pt x="5032155" y="200463"/>
                </a:moveTo>
                <a:cubicBezTo>
                  <a:pt x="5011844" y="200317"/>
                  <a:pt x="4990185" y="212727"/>
                  <a:pt x="4987072" y="226744"/>
                </a:cubicBezTo>
                <a:cubicBezTo>
                  <a:pt x="4985398" y="234372"/>
                  <a:pt x="4987446" y="240030"/>
                  <a:pt x="5000177" y="239373"/>
                </a:cubicBezTo>
                <a:lnTo>
                  <a:pt x="5000177" y="239446"/>
                </a:lnTo>
                <a:cubicBezTo>
                  <a:pt x="5010774" y="238862"/>
                  <a:pt x="5021278" y="239191"/>
                  <a:pt x="5031828" y="239409"/>
                </a:cubicBezTo>
                <a:cubicBezTo>
                  <a:pt x="5042380" y="239409"/>
                  <a:pt x="5052978" y="238898"/>
                  <a:pt x="5063481" y="239409"/>
                </a:cubicBezTo>
                <a:cubicBezTo>
                  <a:pt x="5075006" y="239957"/>
                  <a:pt x="5077655" y="234847"/>
                  <a:pt x="5076400" y="227583"/>
                </a:cubicBezTo>
                <a:cubicBezTo>
                  <a:pt x="5073984" y="213713"/>
                  <a:pt x="5052466" y="200609"/>
                  <a:pt x="5032155" y="200463"/>
                </a:cubicBezTo>
                <a:close/>
                <a:moveTo>
                  <a:pt x="4421681" y="200463"/>
                </a:moveTo>
                <a:cubicBezTo>
                  <a:pt x="4401370" y="200317"/>
                  <a:pt x="4379711" y="212727"/>
                  <a:pt x="4376598" y="226744"/>
                </a:cubicBezTo>
                <a:cubicBezTo>
                  <a:pt x="4374925" y="234372"/>
                  <a:pt x="4376969" y="240030"/>
                  <a:pt x="4389705" y="239373"/>
                </a:cubicBezTo>
                <a:lnTo>
                  <a:pt x="4389705" y="239446"/>
                </a:lnTo>
                <a:cubicBezTo>
                  <a:pt x="4400302" y="238862"/>
                  <a:pt x="4410805" y="239191"/>
                  <a:pt x="4421356" y="239409"/>
                </a:cubicBezTo>
                <a:cubicBezTo>
                  <a:pt x="4431906" y="239409"/>
                  <a:pt x="4442502" y="238898"/>
                  <a:pt x="4453005" y="239409"/>
                </a:cubicBezTo>
                <a:cubicBezTo>
                  <a:pt x="4464533" y="239957"/>
                  <a:pt x="4467181" y="234847"/>
                  <a:pt x="4465927" y="227583"/>
                </a:cubicBezTo>
                <a:cubicBezTo>
                  <a:pt x="4463510" y="213713"/>
                  <a:pt x="4441991" y="200609"/>
                  <a:pt x="4421681" y="200463"/>
                </a:cubicBezTo>
                <a:close/>
                <a:moveTo>
                  <a:pt x="3811205" y="200463"/>
                </a:moveTo>
                <a:cubicBezTo>
                  <a:pt x="3790895" y="200317"/>
                  <a:pt x="3769237" y="212727"/>
                  <a:pt x="3766123" y="226744"/>
                </a:cubicBezTo>
                <a:cubicBezTo>
                  <a:pt x="3764450" y="234372"/>
                  <a:pt x="3766495" y="240030"/>
                  <a:pt x="3779229" y="239373"/>
                </a:cubicBezTo>
                <a:lnTo>
                  <a:pt x="3779229" y="239446"/>
                </a:lnTo>
                <a:cubicBezTo>
                  <a:pt x="3789826" y="238862"/>
                  <a:pt x="3800330" y="239191"/>
                  <a:pt x="3810880" y="239409"/>
                </a:cubicBezTo>
                <a:cubicBezTo>
                  <a:pt x="3821430" y="239409"/>
                  <a:pt x="3832029" y="238898"/>
                  <a:pt x="3842531" y="239409"/>
                </a:cubicBezTo>
                <a:cubicBezTo>
                  <a:pt x="3854059" y="239957"/>
                  <a:pt x="3856706" y="234847"/>
                  <a:pt x="3855451" y="227583"/>
                </a:cubicBezTo>
                <a:cubicBezTo>
                  <a:pt x="3853035" y="213713"/>
                  <a:pt x="3831515" y="200609"/>
                  <a:pt x="3811205" y="200463"/>
                </a:cubicBezTo>
                <a:close/>
                <a:moveTo>
                  <a:pt x="3200731" y="200463"/>
                </a:moveTo>
                <a:cubicBezTo>
                  <a:pt x="3180420" y="200317"/>
                  <a:pt x="3158762" y="212727"/>
                  <a:pt x="3155648" y="226744"/>
                </a:cubicBezTo>
                <a:cubicBezTo>
                  <a:pt x="3153975" y="234372"/>
                  <a:pt x="3156020" y="240030"/>
                  <a:pt x="3168755" y="239373"/>
                </a:cubicBezTo>
                <a:lnTo>
                  <a:pt x="3168755" y="239446"/>
                </a:lnTo>
                <a:cubicBezTo>
                  <a:pt x="3179351" y="238862"/>
                  <a:pt x="3189854" y="239191"/>
                  <a:pt x="3200406" y="239409"/>
                </a:cubicBezTo>
                <a:cubicBezTo>
                  <a:pt x="3210956" y="239409"/>
                  <a:pt x="3221553" y="238898"/>
                  <a:pt x="3232057" y="239409"/>
                </a:cubicBezTo>
                <a:cubicBezTo>
                  <a:pt x="3243582" y="239957"/>
                  <a:pt x="3246233" y="234847"/>
                  <a:pt x="3244976" y="227583"/>
                </a:cubicBezTo>
                <a:cubicBezTo>
                  <a:pt x="3242560" y="213713"/>
                  <a:pt x="3221041" y="200609"/>
                  <a:pt x="3200731" y="200463"/>
                </a:cubicBezTo>
                <a:close/>
                <a:moveTo>
                  <a:pt x="2590257" y="200463"/>
                </a:moveTo>
                <a:cubicBezTo>
                  <a:pt x="2569947" y="200317"/>
                  <a:pt x="2548288" y="212727"/>
                  <a:pt x="2545175" y="226744"/>
                </a:cubicBezTo>
                <a:cubicBezTo>
                  <a:pt x="2543501" y="234372"/>
                  <a:pt x="2545546" y="240030"/>
                  <a:pt x="2558280" y="239373"/>
                </a:cubicBezTo>
                <a:lnTo>
                  <a:pt x="2558280" y="239446"/>
                </a:lnTo>
                <a:cubicBezTo>
                  <a:pt x="2568878" y="238862"/>
                  <a:pt x="2579381" y="239191"/>
                  <a:pt x="2589931" y="239409"/>
                </a:cubicBezTo>
                <a:cubicBezTo>
                  <a:pt x="2600481" y="239409"/>
                  <a:pt x="2611078" y="238898"/>
                  <a:pt x="2621582" y="239409"/>
                </a:cubicBezTo>
                <a:cubicBezTo>
                  <a:pt x="2633109" y="239957"/>
                  <a:pt x="2635758" y="234847"/>
                  <a:pt x="2634502" y="227583"/>
                </a:cubicBezTo>
                <a:cubicBezTo>
                  <a:pt x="2632087" y="213713"/>
                  <a:pt x="2610567" y="200609"/>
                  <a:pt x="2590257" y="200463"/>
                </a:cubicBezTo>
                <a:close/>
                <a:moveTo>
                  <a:pt x="1979780" y="200463"/>
                </a:moveTo>
                <a:cubicBezTo>
                  <a:pt x="1959468" y="200317"/>
                  <a:pt x="1937811" y="212727"/>
                  <a:pt x="1934698" y="226744"/>
                </a:cubicBezTo>
                <a:cubicBezTo>
                  <a:pt x="1933025" y="234372"/>
                  <a:pt x="1935069" y="240030"/>
                  <a:pt x="1947804" y="239373"/>
                </a:cubicBezTo>
                <a:lnTo>
                  <a:pt x="1947804" y="239446"/>
                </a:lnTo>
                <a:cubicBezTo>
                  <a:pt x="1958401" y="238862"/>
                  <a:pt x="1968904" y="239191"/>
                  <a:pt x="1979455" y="239409"/>
                </a:cubicBezTo>
                <a:cubicBezTo>
                  <a:pt x="1990005" y="239409"/>
                  <a:pt x="2000602" y="238898"/>
                  <a:pt x="2011104" y="239409"/>
                </a:cubicBezTo>
                <a:cubicBezTo>
                  <a:pt x="2022632" y="239957"/>
                  <a:pt x="2025280" y="234847"/>
                  <a:pt x="2024027" y="227583"/>
                </a:cubicBezTo>
                <a:cubicBezTo>
                  <a:pt x="2021608" y="213713"/>
                  <a:pt x="2000090" y="200609"/>
                  <a:pt x="1979780" y="200463"/>
                </a:cubicBezTo>
                <a:close/>
                <a:moveTo>
                  <a:pt x="1369305" y="200463"/>
                </a:moveTo>
                <a:cubicBezTo>
                  <a:pt x="1348995" y="200317"/>
                  <a:pt x="1327336" y="212727"/>
                  <a:pt x="1324222" y="226744"/>
                </a:cubicBezTo>
                <a:cubicBezTo>
                  <a:pt x="1322549" y="234372"/>
                  <a:pt x="1324595" y="240030"/>
                  <a:pt x="1337329" y="239373"/>
                </a:cubicBezTo>
                <a:lnTo>
                  <a:pt x="1337329" y="239446"/>
                </a:lnTo>
                <a:cubicBezTo>
                  <a:pt x="1347925" y="238862"/>
                  <a:pt x="1358429" y="239191"/>
                  <a:pt x="1368980" y="239409"/>
                </a:cubicBezTo>
                <a:cubicBezTo>
                  <a:pt x="1379529" y="239409"/>
                  <a:pt x="1390127" y="238898"/>
                  <a:pt x="1400631" y="239409"/>
                </a:cubicBezTo>
                <a:cubicBezTo>
                  <a:pt x="1412157" y="239957"/>
                  <a:pt x="1414806" y="234847"/>
                  <a:pt x="1413551" y="227583"/>
                </a:cubicBezTo>
                <a:cubicBezTo>
                  <a:pt x="1411134" y="213713"/>
                  <a:pt x="1389615" y="200609"/>
                  <a:pt x="1369305" y="200463"/>
                </a:cubicBezTo>
                <a:close/>
                <a:moveTo>
                  <a:pt x="758829" y="200463"/>
                </a:moveTo>
                <a:cubicBezTo>
                  <a:pt x="738519" y="200317"/>
                  <a:pt x="716861" y="212727"/>
                  <a:pt x="713747" y="226744"/>
                </a:cubicBezTo>
                <a:cubicBezTo>
                  <a:pt x="712075" y="234372"/>
                  <a:pt x="714119" y="240030"/>
                  <a:pt x="726853" y="239373"/>
                </a:cubicBezTo>
                <a:lnTo>
                  <a:pt x="726853" y="239446"/>
                </a:lnTo>
                <a:cubicBezTo>
                  <a:pt x="737450" y="238862"/>
                  <a:pt x="747955" y="239191"/>
                  <a:pt x="758504" y="239409"/>
                </a:cubicBezTo>
                <a:cubicBezTo>
                  <a:pt x="769055" y="239409"/>
                  <a:pt x="779652" y="238898"/>
                  <a:pt x="790156" y="239409"/>
                </a:cubicBezTo>
                <a:cubicBezTo>
                  <a:pt x="801681" y="239957"/>
                  <a:pt x="804331" y="234847"/>
                  <a:pt x="803076" y="227583"/>
                </a:cubicBezTo>
                <a:cubicBezTo>
                  <a:pt x="800659" y="213713"/>
                  <a:pt x="779141" y="200609"/>
                  <a:pt x="758829" y="200463"/>
                </a:cubicBezTo>
                <a:close/>
                <a:moveTo>
                  <a:pt x="452872" y="173051"/>
                </a:moveTo>
                <a:lnTo>
                  <a:pt x="452872" y="182906"/>
                </a:lnTo>
                <a:cubicBezTo>
                  <a:pt x="445621" y="182833"/>
                  <a:pt x="438372" y="183052"/>
                  <a:pt x="431168" y="183600"/>
                </a:cubicBezTo>
                <a:cubicBezTo>
                  <a:pt x="397565" y="186137"/>
                  <a:pt x="367401" y="193656"/>
                  <a:pt x="340578" y="206057"/>
                </a:cubicBezTo>
                <a:lnTo>
                  <a:pt x="270212" y="257674"/>
                </a:lnTo>
                <a:lnTo>
                  <a:pt x="261879" y="247574"/>
                </a:lnTo>
                <a:lnTo>
                  <a:pt x="267196" y="244191"/>
                </a:lnTo>
                <a:cubicBezTo>
                  <a:pt x="317578" y="196083"/>
                  <a:pt x="379578" y="171956"/>
                  <a:pt x="452872" y="173051"/>
                </a:cubicBezTo>
                <a:close/>
                <a:moveTo>
                  <a:pt x="11441467" y="172868"/>
                </a:moveTo>
                <a:lnTo>
                  <a:pt x="11464960" y="174509"/>
                </a:lnTo>
                <a:lnTo>
                  <a:pt x="11456774" y="178952"/>
                </a:lnTo>
                <a:lnTo>
                  <a:pt x="11451226" y="183529"/>
                </a:lnTo>
                <a:lnTo>
                  <a:pt x="11441467" y="182724"/>
                </a:lnTo>
                <a:close/>
                <a:moveTo>
                  <a:pt x="11132853" y="157812"/>
                </a:moveTo>
                <a:cubicBezTo>
                  <a:pt x="11101522" y="158952"/>
                  <a:pt x="11070534" y="170897"/>
                  <a:pt x="11053013" y="193272"/>
                </a:cubicBezTo>
                <a:lnTo>
                  <a:pt x="11081317" y="220320"/>
                </a:lnTo>
                <a:cubicBezTo>
                  <a:pt x="11113014" y="181811"/>
                  <a:pt x="11164975" y="186812"/>
                  <a:pt x="11190955" y="220575"/>
                </a:cubicBezTo>
                <a:cubicBezTo>
                  <a:pt x="11199833" y="212289"/>
                  <a:pt x="11208339" y="205026"/>
                  <a:pt x="11215496" y="197032"/>
                </a:cubicBezTo>
                <a:cubicBezTo>
                  <a:pt x="11217308" y="193820"/>
                  <a:pt x="11217029" y="190133"/>
                  <a:pt x="11214753" y="187104"/>
                </a:cubicBezTo>
                <a:lnTo>
                  <a:pt x="11214753" y="187177"/>
                </a:lnTo>
                <a:cubicBezTo>
                  <a:pt x="11195860" y="166335"/>
                  <a:pt x="11164185" y="156671"/>
                  <a:pt x="11132853" y="157812"/>
                </a:cubicBezTo>
                <a:close/>
                <a:moveTo>
                  <a:pt x="10522378" y="157812"/>
                </a:moveTo>
                <a:cubicBezTo>
                  <a:pt x="10491047" y="158952"/>
                  <a:pt x="10460059" y="170897"/>
                  <a:pt x="10442536" y="193272"/>
                </a:cubicBezTo>
                <a:lnTo>
                  <a:pt x="10470842" y="220320"/>
                </a:lnTo>
                <a:cubicBezTo>
                  <a:pt x="10502538" y="181811"/>
                  <a:pt x="10554500" y="186812"/>
                  <a:pt x="10580480" y="220575"/>
                </a:cubicBezTo>
                <a:cubicBezTo>
                  <a:pt x="10589357" y="212289"/>
                  <a:pt x="10597862" y="205026"/>
                  <a:pt x="10605020" y="197032"/>
                </a:cubicBezTo>
                <a:cubicBezTo>
                  <a:pt x="10606833" y="193820"/>
                  <a:pt x="10606555" y="190133"/>
                  <a:pt x="10604277" y="187104"/>
                </a:cubicBezTo>
                <a:lnTo>
                  <a:pt x="10604277" y="187177"/>
                </a:lnTo>
                <a:cubicBezTo>
                  <a:pt x="10585383" y="166335"/>
                  <a:pt x="10553709" y="156671"/>
                  <a:pt x="10522378" y="157812"/>
                </a:cubicBezTo>
                <a:close/>
                <a:moveTo>
                  <a:pt x="9911903" y="157812"/>
                </a:moveTo>
                <a:cubicBezTo>
                  <a:pt x="9880572" y="158952"/>
                  <a:pt x="9849584" y="170897"/>
                  <a:pt x="9832061" y="193272"/>
                </a:cubicBezTo>
                <a:lnTo>
                  <a:pt x="9860366" y="220320"/>
                </a:lnTo>
                <a:cubicBezTo>
                  <a:pt x="9892063" y="181811"/>
                  <a:pt x="9944024" y="186812"/>
                  <a:pt x="9970005" y="220575"/>
                </a:cubicBezTo>
                <a:cubicBezTo>
                  <a:pt x="9978882" y="212289"/>
                  <a:pt x="9987387" y="205026"/>
                  <a:pt x="9994545" y="197032"/>
                </a:cubicBezTo>
                <a:cubicBezTo>
                  <a:pt x="9996358" y="193820"/>
                  <a:pt x="9996078" y="190133"/>
                  <a:pt x="9993801" y="187104"/>
                </a:cubicBezTo>
                <a:lnTo>
                  <a:pt x="9993801" y="187177"/>
                </a:lnTo>
                <a:cubicBezTo>
                  <a:pt x="9974908" y="166335"/>
                  <a:pt x="9943234" y="156671"/>
                  <a:pt x="9911903" y="157812"/>
                </a:cubicBezTo>
                <a:close/>
                <a:moveTo>
                  <a:pt x="9301428" y="157812"/>
                </a:moveTo>
                <a:cubicBezTo>
                  <a:pt x="9270097" y="158952"/>
                  <a:pt x="9239108" y="170897"/>
                  <a:pt x="9221586" y="193272"/>
                </a:cubicBezTo>
                <a:lnTo>
                  <a:pt x="9249891" y="220320"/>
                </a:lnTo>
                <a:cubicBezTo>
                  <a:pt x="9281588" y="181811"/>
                  <a:pt x="9333549" y="186812"/>
                  <a:pt x="9359530" y="220575"/>
                </a:cubicBezTo>
                <a:cubicBezTo>
                  <a:pt x="9368407" y="212289"/>
                  <a:pt x="9376912" y="205026"/>
                  <a:pt x="9384070" y="197032"/>
                </a:cubicBezTo>
                <a:cubicBezTo>
                  <a:pt x="9385882" y="193820"/>
                  <a:pt x="9385603" y="190133"/>
                  <a:pt x="9383326" y="187104"/>
                </a:cubicBezTo>
                <a:lnTo>
                  <a:pt x="9383326" y="187177"/>
                </a:lnTo>
                <a:cubicBezTo>
                  <a:pt x="9364433" y="166335"/>
                  <a:pt x="9332759" y="156671"/>
                  <a:pt x="9301428" y="157812"/>
                </a:cubicBezTo>
                <a:close/>
                <a:moveTo>
                  <a:pt x="8690953" y="157812"/>
                </a:moveTo>
                <a:cubicBezTo>
                  <a:pt x="8659621" y="158952"/>
                  <a:pt x="8628633" y="170897"/>
                  <a:pt x="8611111" y="193272"/>
                </a:cubicBezTo>
                <a:lnTo>
                  <a:pt x="8639416" y="220320"/>
                </a:lnTo>
                <a:cubicBezTo>
                  <a:pt x="8671113" y="181811"/>
                  <a:pt x="8723074" y="186812"/>
                  <a:pt x="8749054" y="220575"/>
                </a:cubicBezTo>
                <a:cubicBezTo>
                  <a:pt x="8757932" y="212289"/>
                  <a:pt x="8766437" y="205026"/>
                  <a:pt x="8773595" y="197032"/>
                </a:cubicBezTo>
                <a:cubicBezTo>
                  <a:pt x="8775407" y="193820"/>
                  <a:pt x="8775128" y="190133"/>
                  <a:pt x="8772850" y="187104"/>
                </a:cubicBezTo>
                <a:lnTo>
                  <a:pt x="8772850" y="187177"/>
                </a:lnTo>
                <a:cubicBezTo>
                  <a:pt x="8753958" y="166335"/>
                  <a:pt x="8722284" y="156671"/>
                  <a:pt x="8690953" y="157812"/>
                </a:cubicBezTo>
                <a:close/>
                <a:moveTo>
                  <a:pt x="8080478" y="157812"/>
                </a:moveTo>
                <a:cubicBezTo>
                  <a:pt x="8049146" y="158952"/>
                  <a:pt x="8018158" y="170897"/>
                  <a:pt x="8000636" y="193272"/>
                </a:cubicBezTo>
                <a:lnTo>
                  <a:pt x="8028940" y="220320"/>
                </a:lnTo>
                <a:cubicBezTo>
                  <a:pt x="8060638" y="181811"/>
                  <a:pt x="8112598" y="186812"/>
                  <a:pt x="8138579" y="220575"/>
                </a:cubicBezTo>
                <a:cubicBezTo>
                  <a:pt x="8147456" y="212289"/>
                  <a:pt x="8155962" y="205026"/>
                  <a:pt x="8163120" y="197032"/>
                </a:cubicBezTo>
                <a:cubicBezTo>
                  <a:pt x="8164932" y="193820"/>
                  <a:pt x="8164653" y="190133"/>
                  <a:pt x="8162375" y="187104"/>
                </a:cubicBezTo>
                <a:lnTo>
                  <a:pt x="8162375" y="187177"/>
                </a:lnTo>
                <a:cubicBezTo>
                  <a:pt x="8143482" y="166335"/>
                  <a:pt x="8111808" y="156671"/>
                  <a:pt x="8080478" y="157812"/>
                </a:cubicBezTo>
                <a:close/>
                <a:moveTo>
                  <a:pt x="7470004" y="157812"/>
                </a:moveTo>
                <a:cubicBezTo>
                  <a:pt x="7438672" y="158952"/>
                  <a:pt x="7407684" y="170897"/>
                  <a:pt x="7390162" y="193272"/>
                </a:cubicBezTo>
                <a:lnTo>
                  <a:pt x="7418466" y="220320"/>
                </a:lnTo>
                <a:cubicBezTo>
                  <a:pt x="7450164" y="181811"/>
                  <a:pt x="7502125" y="186812"/>
                  <a:pt x="7528106" y="220575"/>
                </a:cubicBezTo>
                <a:cubicBezTo>
                  <a:pt x="7536982" y="212289"/>
                  <a:pt x="7545488" y="205026"/>
                  <a:pt x="7552646" y="197032"/>
                </a:cubicBezTo>
                <a:cubicBezTo>
                  <a:pt x="7554456" y="193820"/>
                  <a:pt x="7554178" y="190133"/>
                  <a:pt x="7551900" y="187104"/>
                </a:cubicBezTo>
                <a:lnTo>
                  <a:pt x="7551900" y="187177"/>
                </a:lnTo>
                <a:cubicBezTo>
                  <a:pt x="7533008" y="166335"/>
                  <a:pt x="7501334" y="156671"/>
                  <a:pt x="7470004" y="157812"/>
                </a:cubicBezTo>
                <a:close/>
                <a:moveTo>
                  <a:pt x="6859530" y="157812"/>
                </a:moveTo>
                <a:cubicBezTo>
                  <a:pt x="6828198" y="158952"/>
                  <a:pt x="6797209" y="170897"/>
                  <a:pt x="6779689" y="193272"/>
                </a:cubicBezTo>
                <a:lnTo>
                  <a:pt x="6807992" y="220320"/>
                </a:lnTo>
                <a:cubicBezTo>
                  <a:pt x="6839690" y="181811"/>
                  <a:pt x="6891651" y="186812"/>
                  <a:pt x="6917632" y="220575"/>
                </a:cubicBezTo>
                <a:cubicBezTo>
                  <a:pt x="6926508" y="212289"/>
                  <a:pt x="6935014" y="205026"/>
                  <a:pt x="6942170" y="197032"/>
                </a:cubicBezTo>
                <a:cubicBezTo>
                  <a:pt x="6943983" y="193820"/>
                  <a:pt x="6943705" y="190133"/>
                  <a:pt x="6941428" y="187104"/>
                </a:cubicBezTo>
                <a:lnTo>
                  <a:pt x="6941428" y="187177"/>
                </a:lnTo>
                <a:cubicBezTo>
                  <a:pt x="6922534" y="166335"/>
                  <a:pt x="6890860" y="156671"/>
                  <a:pt x="6859530" y="157812"/>
                </a:cubicBezTo>
                <a:close/>
                <a:moveTo>
                  <a:pt x="6249056" y="157812"/>
                </a:moveTo>
                <a:cubicBezTo>
                  <a:pt x="6217726" y="158952"/>
                  <a:pt x="6186735" y="170897"/>
                  <a:pt x="6169211" y="193272"/>
                </a:cubicBezTo>
                <a:lnTo>
                  <a:pt x="6197520" y="220320"/>
                </a:lnTo>
                <a:cubicBezTo>
                  <a:pt x="6229212" y="181811"/>
                  <a:pt x="6281176" y="186812"/>
                  <a:pt x="6307160" y="220575"/>
                </a:cubicBezTo>
                <a:cubicBezTo>
                  <a:pt x="6316034" y="212289"/>
                  <a:pt x="6324541" y="205026"/>
                  <a:pt x="6331696" y="197032"/>
                </a:cubicBezTo>
                <a:cubicBezTo>
                  <a:pt x="6333509" y="193820"/>
                  <a:pt x="6333230" y="190133"/>
                  <a:pt x="6330952" y="187104"/>
                </a:cubicBezTo>
                <a:lnTo>
                  <a:pt x="6330952" y="187177"/>
                </a:lnTo>
                <a:cubicBezTo>
                  <a:pt x="6312060" y="166335"/>
                  <a:pt x="6280384" y="156671"/>
                  <a:pt x="6249056" y="157812"/>
                </a:cubicBezTo>
                <a:close/>
                <a:moveTo>
                  <a:pt x="5638580" y="157812"/>
                </a:moveTo>
                <a:cubicBezTo>
                  <a:pt x="5607247" y="158952"/>
                  <a:pt x="5576259" y="170897"/>
                  <a:pt x="5558736" y="193272"/>
                </a:cubicBezTo>
                <a:lnTo>
                  <a:pt x="5587043" y="220320"/>
                </a:lnTo>
                <a:cubicBezTo>
                  <a:pt x="5618738" y="181811"/>
                  <a:pt x="5670701" y="186812"/>
                  <a:pt x="5696683" y="220575"/>
                </a:cubicBezTo>
                <a:cubicBezTo>
                  <a:pt x="5705560" y="212289"/>
                  <a:pt x="5714065" y="205026"/>
                  <a:pt x="5721221" y="197032"/>
                </a:cubicBezTo>
                <a:cubicBezTo>
                  <a:pt x="5723034" y="193820"/>
                  <a:pt x="5722755" y="190133"/>
                  <a:pt x="5720477" y="187104"/>
                </a:cubicBezTo>
                <a:lnTo>
                  <a:pt x="5720477" y="187177"/>
                </a:lnTo>
                <a:cubicBezTo>
                  <a:pt x="5701586" y="166335"/>
                  <a:pt x="5669912" y="156671"/>
                  <a:pt x="5638580" y="157812"/>
                </a:cubicBezTo>
                <a:close/>
                <a:moveTo>
                  <a:pt x="5028107" y="157812"/>
                </a:moveTo>
                <a:cubicBezTo>
                  <a:pt x="4996773" y="158952"/>
                  <a:pt x="4965787" y="170897"/>
                  <a:pt x="4948262" y="193272"/>
                </a:cubicBezTo>
                <a:lnTo>
                  <a:pt x="4976567" y="220320"/>
                </a:lnTo>
                <a:cubicBezTo>
                  <a:pt x="5008264" y="181811"/>
                  <a:pt x="5060226" y="186812"/>
                  <a:pt x="5086206" y="220575"/>
                </a:cubicBezTo>
                <a:cubicBezTo>
                  <a:pt x="5095086" y="212289"/>
                  <a:pt x="5103588" y="205026"/>
                  <a:pt x="5110748" y="197032"/>
                </a:cubicBezTo>
                <a:cubicBezTo>
                  <a:pt x="5112560" y="193820"/>
                  <a:pt x="5112281" y="190133"/>
                  <a:pt x="5110004" y="187104"/>
                </a:cubicBezTo>
                <a:lnTo>
                  <a:pt x="5110004" y="187177"/>
                </a:lnTo>
                <a:cubicBezTo>
                  <a:pt x="5091110" y="166335"/>
                  <a:pt x="5059437" y="156671"/>
                  <a:pt x="5028107" y="157812"/>
                </a:cubicBezTo>
                <a:close/>
                <a:moveTo>
                  <a:pt x="4417631" y="157812"/>
                </a:moveTo>
                <a:cubicBezTo>
                  <a:pt x="4386300" y="158952"/>
                  <a:pt x="4355311" y="170897"/>
                  <a:pt x="4337789" y="193272"/>
                </a:cubicBezTo>
                <a:lnTo>
                  <a:pt x="4366093" y="220320"/>
                </a:lnTo>
                <a:cubicBezTo>
                  <a:pt x="4397792" y="181811"/>
                  <a:pt x="4449753" y="186812"/>
                  <a:pt x="4475733" y="220575"/>
                </a:cubicBezTo>
                <a:cubicBezTo>
                  <a:pt x="4484611" y="212289"/>
                  <a:pt x="4493116" y="205026"/>
                  <a:pt x="4500272" y="197032"/>
                </a:cubicBezTo>
                <a:cubicBezTo>
                  <a:pt x="4502085" y="193820"/>
                  <a:pt x="4501807" y="190133"/>
                  <a:pt x="4499529" y="187104"/>
                </a:cubicBezTo>
                <a:lnTo>
                  <a:pt x="4499529" y="187177"/>
                </a:lnTo>
                <a:cubicBezTo>
                  <a:pt x="4480636" y="166335"/>
                  <a:pt x="4448961" y="156671"/>
                  <a:pt x="4417631" y="157812"/>
                </a:cubicBezTo>
                <a:close/>
                <a:moveTo>
                  <a:pt x="3807157" y="157812"/>
                </a:moveTo>
                <a:cubicBezTo>
                  <a:pt x="3775825" y="158952"/>
                  <a:pt x="3744836" y="170897"/>
                  <a:pt x="3727314" y="193272"/>
                </a:cubicBezTo>
                <a:lnTo>
                  <a:pt x="3755619" y="220320"/>
                </a:lnTo>
                <a:cubicBezTo>
                  <a:pt x="3787315" y="181811"/>
                  <a:pt x="3839278" y="186812"/>
                  <a:pt x="3865259" y="220575"/>
                </a:cubicBezTo>
                <a:cubicBezTo>
                  <a:pt x="3874135" y="212289"/>
                  <a:pt x="3882641" y="205026"/>
                  <a:pt x="3889798" y="197032"/>
                </a:cubicBezTo>
                <a:cubicBezTo>
                  <a:pt x="3891611" y="193820"/>
                  <a:pt x="3891333" y="190133"/>
                  <a:pt x="3889054" y="187104"/>
                </a:cubicBezTo>
                <a:lnTo>
                  <a:pt x="3889054" y="187177"/>
                </a:lnTo>
                <a:cubicBezTo>
                  <a:pt x="3870161" y="166335"/>
                  <a:pt x="3838487" y="156671"/>
                  <a:pt x="3807157" y="157812"/>
                </a:cubicBezTo>
                <a:close/>
                <a:moveTo>
                  <a:pt x="3196681" y="157812"/>
                </a:moveTo>
                <a:cubicBezTo>
                  <a:pt x="3165350" y="158952"/>
                  <a:pt x="3134362" y="170897"/>
                  <a:pt x="3116839" y="193272"/>
                </a:cubicBezTo>
                <a:lnTo>
                  <a:pt x="3145145" y="220320"/>
                </a:lnTo>
                <a:cubicBezTo>
                  <a:pt x="3176841" y="181811"/>
                  <a:pt x="3228802" y="186812"/>
                  <a:pt x="3254783" y="220575"/>
                </a:cubicBezTo>
                <a:cubicBezTo>
                  <a:pt x="3263660" y="212289"/>
                  <a:pt x="3272165" y="205026"/>
                  <a:pt x="3279324" y="197032"/>
                </a:cubicBezTo>
                <a:cubicBezTo>
                  <a:pt x="3281135" y="193820"/>
                  <a:pt x="3280858" y="190133"/>
                  <a:pt x="3278580" y="187104"/>
                </a:cubicBezTo>
                <a:lnTo>
                  <a:pt x="3278580" y="187177"/>
                </a:lnTo>
                <a:cubicBezTo>
                  <a:pt x="3259686" y="166335"/>
                  <a:pt x="3228013" y="156671"/>
                  <a:pt x="3196681" y="157812"/>
                </a:cubicBezTo>
                <a:close/>
                <a:moveTo>
                  <a:pt x="2586207" y="157812"/>
                </a:moveTo>
                <a:cubicBezTo>
                  <a:pt x="2554877" y="158952"/>
                  <a:pt x="2523888" y="170897"/>
                  <a:pt x="2506364" y="193272"/>
                </a:cubicBezTo>
                <a:lnTo>
                  <a:pt x="2534670" y="220320"/>
                </a:lnTo>
                <a:cubicBezTo>
                  <a:pt x="2566367" y="181811"/>
                  <a:pt x="2618328" y="186812"/>
                  <a:pt x="2644309" y="220575"/>
                </a:cubicBezTo>
                <a:cubicBezTo>
                  <a:pt x="2653186" y="212289"/>
                  <a:pt x="2661691" y="205026"/>
                  <a:pt x="2668850" y="197032"/>
                </a:cubicBezTo>
                <a:cubicBezTo>
                  <a:pt x="2670662" y="193820"/>
                  <a:pt x="2670383" y="190133"/>
                  <a:pt x="2668106" y="187104"/>
                </a:cubicBezTo>
                <a:lnTo>
                  <a:pt x="2668106" y="187177"/>
                </a:lnTo>
                <a:cubicBezTo>
                  <a:pt x="2649213" y="166335"/>
                  <a:pt x="2617538" y="156671"/>
                  <a:pt x="2586207" y="157812"/>
                </a:cubicBezTo>
                <a:close/>
                <a:moveTo>
                  <a:pt x="1975730" y="157812"/>
                </a:moveTo>
                <a:cubicBezTo>
                  <a:pt x="1944400" y="158952"/>
                  <a:pt x="1913412" y="170897"/>
                  <a:pt x="1895889" y="193272"/>
                </a:cubicBezTo>
                <a:lnTo>
                  <a:pt x="1924193" y="220320"/>
                </a:lnTo>
                <a:cubicBezTo>
                  <a:pt x="1955891" y="181811"/>
                  <a:pt x="2007852" y="186812"/>
                  <a:pt x="2033832" y="220575"/>
                </a:cubicBezTo>
                <a:cubicBezTo>
                  <a:pt x="2042710" y="212289"/>
                  <a:pt x="2051215" y="205026"/>
                  <a:pt x="2058373" y="197032"/>
                </a:cubicBezTo>
                <a:cubicBezTo>
                  <a:pt x="2060185" y="193820"/>
                  <a:pt x="2059907" y="190133"/>
                  <a:pt x="2057629" y="187104"/>
                </a:cubicBezTo>
                <a:lnTo>
                  <a:pt x="2057629" y="187177"/>
                </a:lnTo>
                <a:cubicBezTo>
                  <a:pt x="2038736" y="166335"/>
                  <a:pt x="2007062" y="156671"/>
                  <a:pt x="1975730" y="157812"/>
                </a:cubicBezTo>
                <a:close/>
                <a:moveTo>
                  <a:pt x="1365255" y="157812"/>
                </a:moveTo>
                <a:cubicBezTo>
                  <a:pt x="1333924" y="158952"/>
                  <a:pt x="1302936" y="170897"/>
                  <a:pt x="1285413" y="193272"/>
                </a:cubicBezTo>
                <a:lnTo>
                  <a:pt x="1313719" y="220320"/>
                </a:lnTo>
                <a:cubicBezTo>
                  <a:pt x="1345416" y="181811"/>
                  <a:pt x="1397377" y="186812"/>
                  <a:pt x="1423357" y="220575"/>
                </a:cubicBezTo>
                <a:cubicBezTo>
                  <a:pt x="1432235" y="212289"/>
                  <a:pt x="1440740" y="205026"/>
                  <a:pt x="1447898" y="197032"/>
                </a:cubicBezTo>
                <a:cubicBezTo>
                  <a:pt x="1449710" y="193820"/>
                  <a:pt x="1449431" y="190133"/>
                  <a:pt x="1447153" y="187104"/>
                </a:cubicBezTo>
                <a:lnTo>
                  <a:pt x="1447153" y="187177"/>
                </a:lnTo>
                <a:cubicBezTo>
                  <a:pt x="1428261" y="166335"/>
                  <a:pt x="1396587" y="156671"/>
                  <a:pt x="1365255" y="157812"/>
                </a:cubicBezTo>
                <a:close/>
                <a:moveTo>
                  <a:pt x="754780" y="157812"/>
                </a:moveTo>
                <a:cubicBezTo>
                  <a:pt x="723449" y="158952"/>
                  <a:pt x="692461" y="170897"/>
                  <a:pt x="674940" y="193272"/>
                </a:cubicBezTo>
                <a:lnTo>
                  <a:pt x="703244" y="220320"/>
                </a:lnTo>
                <a:cubicBezTo>
                  <a:pt x="734940" y="181811"/>
                  <a:pt x="786903" y="186812"/>
                  <a:pt x="812882" y="220575"/>
                </a:cubicBezTo>
                <a:cubicBezTo>
                  <a:pt x="821759" y="212289"/>
                  <a:pt x="830266" y="205026"/>
                  <a:pt x="837422" y="197032"/>
                </a:cubicBezTo>
                <a:cubicBezTo>
                  <a:pt x="839235" y="193820"/>
                  <a:pt x="838957" y="190133"/>
                  <a:pt x="836679" y="187104"/>
                </a:cubicBezTo>
                <a:lnTo>
                  <a:pt x="836679" y="187177"/>
                </a:lnTo>
                <a:cubicBezTo>
                  <a:pt x="817787" y="166335"/>
                  <a:pt x="786113" y="156671"/>
                  <a:pt x="754780" y="157812"/>
                </a:cubicBezTo>
                <a:close/>
                <a:moveTo>
                  <a:pt x="11151305" y="111489"/>
                </a:moveTo>
                <a:cubicBezTo>
                  <a:pt x="11138145" y="110497"/>
                  <a:pt x="11124825" y="110762"/>
                  <a:pt x="11111680" y="112337"/>
                </a:cubicBezTo>
                <a:cubicBezTo>
                  <a:pt x="11094153" y="114437"/>
                  <a:pt x="11076936" y="118865"/>
                  <a:pt x="11060821" y="125746"/>
                </a:cubicBezTo>
                <a:cubicBezTo>
                  <a:pt x="11039998" y="134688"/>
                  <a:pt x="11021780" y="145931"/>
                  <a:pt x="11007929" y="162247"/>
                </a:cubicBezTo>
                <a:lnTo>
                  <a:pt x="11044460" y="185899"/>
                </a:lnTo>
                <a:cubicBezTo>
                  <a:pt x="11089450" y="142135"/>
                  <a:pt x="11173573" y="134944"/>
                  <a:pt x="11228742" y="185717"/>
                </a:cubicBezTo>
                <a:cubicBezTo>
                  <a:pt x="11237200" y="180205"/>
                  <a:pt x="11245148" y="174219"/>
                  <a:pt x="11254212" y="169510"/>
                </a:cubicBezTo>
                <a:cubicBezTo>
                  <a:pt x="11264343" y="164254"/>
                  <a:pt x="11264622" y="160166"/>
                  <a:pt x="11256442" y="152939"/>
                </a:cubicBezTo>
                <a:cubicBezTo>
                  <a:pt x="11228835" y="128752"/>
                  <a:pt x="11190787" y="114464"/>
                  <a:pt x="11151305" y="111489"/>
                </a:cubicBezTo>
                <a:close/>
                <a:moveTo>
                  <a:pt x="10540830" y="111489"/>
                </a:moveTo>
                <a:cubicBezTo>
                  <a:pt x="10527669" y="110497"/>
                  <a:pt x="10514350" y="110762"/>
                  <a:pt x="10501204" y="112337"/>
                </a:cubicBezTo>
                <a:cubicBezTo>
                  <a:pt x="10483678" y="114437"/>
                  <a:pt x="10466461" y="118865"/>
                  <a:pt x="10450344" y="125746"/>
                </a:cubicBezTo>
                <a:cubicBezTo>
                  <a:pt x="10429523" y="134688"/>
                  <a:pt x="10411304" y="145931"/>
                  <a:pt x="10397454" y="162247"/>
                </a:cubicBezTo>
                <a:lnTo>
                  <a:pt x="10433985" y="185899"/>
                </a:lnTo>
                <a:cubicBezTo>
                  <a:pt x="10478974" y="142135"/>
                  <a:pt x="10563098" y="134944"/>
                  <a:pt x="10618267" y="185717"/>
                </a:cubicBezTo>
                <a:cubicBezTo>
                  <a:pt x="10626725" y="180205"/>
                  <a:pt x="10634673" y="174219"/>
                  <a:pt x="10643736" y="169510"/>
                </a:cubicBezTo>
                <a:cubicBezTo>
                  <a:pt x="10653868" y="164254"/>
                  <a:pt x="10654147" y="160166"/>
                  <a:pt x="10645967" y="152939"/>
                </a:cubicBezTo>
                <a:cubicBezTo>
                  <a:pt x="10618360" y="128752"/>
                  <a:pt x="10580312" y="114464"/>
                  <a:pt x="10540830" y="111489"/>
                </a:cubicBezTo>
                <a:close/>
                <a:moveTo>
                  <a:pt x="9930355" y="111489"/>
                </a:moveTo>
                <a:cubicBezTo>
                  <a:pt x="9917194" y="110497"/>
                  <a:pt x="9903875" y="110762"/>
                  <a:pt x="9890729" y="112337"/>
                </a:cubicBezTo>
                <a:cubicBezTo>
                  <a:pt x="9873202" y="114437"/>
                  <a:pt x="9855986" y="118865"/>
                  <a:pt x="9839869" y="125746"/>
                </a:cubicBezTo>
                <a:cubicBezTo>
                  <a:pt x="9819048" y="134688"/>
                  <a:pt x="9800829" y="145931"/>
                  <a:pt x="9786979" y="162247"/>
                </a:cubicBezTo>
                <a:lnTo>
                  <a:pt x="9823510" y="185899"/>
                </a:lnTo>
                <a:cubicBezTo>
                  <a:pt x="9868499" y="142135"/>
                  <a:pt x="9952622" y="134944"/>
                  <a:pt x="10007790" y="185717"/>
                </a:cubicBezTo>
                <a:cubicBezTo>
                  <a:pt x="10016250" y="180205"/>
                  <a:pt x="10024198" y="174219"/>
                  <a:pt x="10033260" y="169510"/>
                </a:cubicBezTo>
                <a:cubicBezTo>
                  <a:pt x="10043393" y="164254"/>
                  <a:pt x="10043672" y="160166"/>
                  <a:pt x="10035492" y="152939"/>
                </a:cubicBezTo>
                <a:cubicBezTo>
                  <a:pt x="10007883" y="128752"/>
                  <a:pt x="9969835" y="114464"/>
                  <a:pt x="9930355" y="111489"/>
                </a:cubicBezTo>
                <a:close/>
                <a:moveTo>
                  <a:pt x="9319880" y="111489"/>
                </a:moveTo>
                <a:cubicBezTo>
                  <a:pt x="9306718" y="110497"/>
                  <a:pt x="9293399" y="110762"/>
                  <a:pt x="9280254" y="112337"/>
                </a:cubicBezTo>
                <a:cubicBezTo>
                  <a:pt x="9262727" y="114437"/>
                  <a:pt x="9245510" y="118865"/>
                  <a:pt x="9229394" y="125746"/>
                </a:cubicBezTo>
                <a:cubicBezTo>
                  <a:pt x="9208573" y="134688"/>
                  <a:pt x="9190354" y="145931"/>
                  <a:pt x="9176503" y="162247"/>
                </a:cubicBezTo>
                <a:lnTo>
                  <a:pt x="9213035" y="185899"/>
                </a:lnTo>
                <a:cubicBezTo>
                  <a:pt x="9258024" y="142135"/>
                  <a:pt x="9342147" y="134944"/>
                  <a:pt x="9397315" y="185717"/>
                </a:cubicBezTo>
                <a:cubicBezTo>
                  <a:pt x="9405774" y="180205"/>
                  <a:pt x="9413723" y="174219"/>
                  <a:pt x="9422785" y="169510"/>
                </a:cubicBezTo>
                <a:cubicBezTo>
                  <a:pt x="9432917" y="164254"/>
                  <a:pt x="9433196" y="160166"/>
                  <a:pt x="9425016" y="152939"/>
                </a:cubicBezTo>
                <a:cubicBezTo>
                  <a:pt x="9397408" y="128752"/>
                  <a:pt x="9359360" y="114464"/>
                  <a:pt x="9319880" y="111489"/>
                </a:cubicBezTo>
                <a:close/>
                <a:moveTo>
                  <a:pt x="8709404" y="111489"/>
                </a:moveTo>
                <a:cubicBezTo>
                  <a:pt x="8696243" y="110497"/>
                  <a:pt x="8682924" y="110762"/>
                  <a:pt x="8669778" y="112337"/>
                </a:cubicBezTo>
                <a:cubicBezTo>
                  <a:pt x="8652252" y="114437"/>
                  <a:pt x="8635035" y="118865"/>
                  <a:pt x="8618918" y="125746"/>
                </a:cubicBezTo>
                <a:cubicBezTo>
                  <a:pt x="8598097" y="134688"/>
                  <a:pt x="8579879" y="145931"/>
                  <a:pt x="8566028" y="162247"/>
                </a:cubicBezTo>
                <a:lnTo>
                  <a:pt x="8602560" y="185899"/>
                </a:lnTo>
                <a:cubicBezTo>
                  <a:pt x="8647549" y="142135"/>
                  <a:pt x="8731672" y="134944"/>
                  <a:pt x="8786840" y="185717"/>
                </a:cubicBezTo>
                <a:cubicBezTo>
                  <a:pt x="8795299" y="180205"/>
                  <a:pt x="8803247" y="174219"/>
                  <a:pt x="8812309" y="169510"/>
                </a:cubicBezTo>
                <a:cubicBezTo>
                  <a:pt x="8822442" y="164254"/>
                  <a:pt x="8822721" y="160166"/>
                  <a:pt x="8814541" y="152939"/>
                </a:cubicBezTo>
                <a:cubicBezTo>
                  <a:pt x="8786933" y="128752"/>
                  <a:pt x="8748885" y="114464"/>
                  <a:pt x="8709404" y="111489"/>
                </a:cubicBezTo>
                <a:close/>
                <a:moveTo>
                  <a:pt x="8098929" y="111489"/>
                </a:moveTo>
                <a:cubicBezTo>
                  <a:pt x="8085768" y="110497"/>
                  <a:pt x="8072449" y="110762"/>
                  <a:pt x="8059303" y="112337"/>
                </a:cubicBezTo>
                <a:cubicBezTo>
                  <a:pt x="8041776" y="114437"/>
                  <a:pt x="8024560" y="118865"/>
                  <a:pt x="8008444" y="125746"/>
                </a:cubicBezTo>
                <a:cubicBezTo>
                  <a:pt x="7987622" y="134688"/>
                  <a:pt x="7969404" y="145931"/>
                  <a:pt x="7955553" y="162247"/>
                </a:cubicBezTo>
                <a:lnTo>
                  <a:pt x="7992084" y="185899"/>
                </a:lnTo>
                <a:cubicBezTo>
                  <a:pt x="8037074" y="142135"/>
                  <a:pt x="8121197" y="134944"/>
                  <a:pt x="8176364" y="185717"/>
                </a:cubicBezTo>
                <a:cubicBezTo>
                  <a:pt x="8184824" y="180205"/>
                  <a:pt x="8192772" y="174219"/>
                  <a:pt x="8201834" y="169510"/>
                </a:cubicBezTo>
                <a:cubicBezTo>
                  <a:pt x="8211967" y="164254"/>
                  <a:pt x="8212246" y="160166"/>
                  <a:pt x="8204066" y="152939"/>
                </a:cubicBezTo>
                <a:cubicBezTo>
                  <a:pt x="8176458" y="128752"/>
                  <a:pt x="8138410" y="114464"/>
                  <a:pt x="8098929" y="111489"/>
                </a:cubicBezTo>
                <a:close/>
                <a:moveTo>
                  <a:pt x="7488454" y="111489"/>
                </a:moveTo>
                <a:cubicBezTo>
                  <a:pt x="7475294" y="110497"/>
                  <a:pt x="7461974" y="110762"/>
                  <a:pt x="7448829" y="112337"/>
                </a:cubicBezTo>
                <a:cubicBezTo>
                  <a:pt x="7431302" y="114437"/>
                  <a:pt x="7414085" y="118865"/>
                  <a:pt x="7397968" y="125746"/>
                </a:cubicBezTo>
                <a:cubicBezTo>
                  <a:pt x="7377148" y="134688"/>
                  <a:pt x="7358928" y="145931"/>
                  <a:pt x="7345078" y="162247"/>
                </a:cubicBezTo>
                <a:lnTo>
                  <a:pt x="7381610" y="185899"/>
                </a:lnTo>
                <a:cubicBezTo>
                  <a:pt x="7426601" y="142135"/>
                  <a:pt x="7510722" y="134944"/>
                  <a:pt x="7565891" y="185717"/>
                </a:cubicBezTo>
                <a:cubicBezTo>
                  <a:pt x="7574350" y="180205"/>
                  <a:pt x="7582297" y="174219"/>
                  <a:pt x="7591359" y="169510"/>
                </a:cubicBezTo>
                <a:cubicBezTo>
                  <a:pt x="7601492" y="164254"/>
                  <a:pt x="7601771" y="160166"/>
                  <a:pt x="7593593" y="152939"/>
                </a:cubicBezTo>
                <a:cubicBezTo>
                  <a:pt x="7565984" y="128752"/>
                  <a:pt x="7527936" y="114464"/>
                  <a:pt x="7488454" y="111489"/>
                </a:cubicBezTo>
                <a:close/>
                <a:moveTo>
                  <a:pt x="6877980" y="111489"/>
                </a:moveTo>
                <a:cubicBezTo>
                  <a:pt x="6864819" y="110497"/>
                  <a:pt x="6851501" y="110762"/>
                  <a:pt x="6838356" y="112337"/>
                </a:cubicBezTo>
                <a:cubicBezTo>
                  <a:pt x="6820830" y="114437"/>
                  <a:pt x="6803611" y="118865"/>
                  <a:pt x="6787496" y="125746"/>
                </a:cubicBezTo>
                <a:cubicBezTo>
                  <a:pt x="6766674" y="134688"/>
                  <a:pt x="6748456" y="145931"/>
                  <a:pt x="6734605" y="162247"/>
                </a:cubicBezTo>
                <a:lnTo>
                  <a:pt x="6771138" y="185899"/>
                </a:lnTo>
                <a:cubicBezTo>
                  <a:pt x="6816126" y="142135"/>
                  <a:pt x="6900250" y="134944"/>
                  <a:pt x="6955417" y="185717"/>
                </a:cubicBezTo>
                <a:cubicBezTo>
                  <a:pt x="6963875" y="180205"/>
                  <a:pt x="6971823" y="174219"/>
                  <a:pt x="6980886" y="169510"/>
                </a:cubicBezTo>
                <a:cubicBezTo>
                  <a:pt x="6991019" y="164254"/>
                  <a:pt x="6991297" y="160166"/>
                  <a:pt x="6983117" y="152939"/>
                </a:cubicBezTo>
                <a:cubicBezTo>
                  <a:pt x="6955508" y="128752"/>
                  <a:pt x="6917460" y="114464"/>
                  <a:pt x="6877980" y="111489"/>
                </a:cubicBezTo>
                <a:close/>
                <a:moveTo>
                  <a:pt x="6267504" y="111489"/>
                </a:moveTo>
                <a:cubicBezTo>
                  <a:pt x="6254348" y="110497"/>
                  <a:pt x="6241027" y="110762"/>
                  <a:pt x="6227884" y="112337"/>
                </a:cubicBezTo>
                <a:cubicBezTo>
                  <a:pt x="6210355" y="114437"/>
                  <a:pt x="6193137" y="118865"/>
                  <a:pt x="6177019" y="125746"/>
                </a:cubicBezTo>
                <a:cubicBezTo>
                  <a:pt x="6156196" y="134688"/>
                  <a:pt x="6137982" y="145931"/>
                  <a:pt x="6124128" y="162247"/>
                </a:cubicBezTo>
                <a:lnTo>
                  <a:pt x="6160660" y="185899"/>
                </a:lnTo>
                <a:cubicBezTo>
                  <a:pt x="6205650" y="142135"/>
                  <a:pt x="6289774" y="134944"/>
                  <a:pt x="6344943" y="185717"/>
                </a:cubicBezTo>
                <a:cubicBezTo>
                  <a:pt x="6353401" y="180205"/>
                  <a:pt x="6361350" y="174219"/>
                  <a:pt x="6370411" y="169510"/>
                </a:cubicBezTo>
                <a:cubicBezTo>
                  <a:pt x="6380546" y="164254"/>
                  <a:pt x="6380823" y="160166"/>
                  <a:pt x="6372640" y="152939"/>
                </a:cubicBezTo>
                <a:cubicBezTo>
                  <a:pt x="6345034" y="128752"/>
                  <a:pt x="6306988" y="114464"/>
                  <a:pt x="6267504" y="111489"/>
                </a:cubicBezTo>
                <a:close/>
                <a:moveTo>
                  <a:pt x="5657031" y="111489"/>
                </a:moveTo>
                <a:cubicBezTo>
                  <a:pt x="5643870" y="110497"/>
                  <a:pt x="5630550" y="110762"/>
                  <a:pt x="5617407" y="112337"/>
                </a:cubicBezTo>
                <a:cubicBezTo>
                  <a:pt x="5599879" y="114437"/>
                  <a:pt x="5582661" y="118865"/>
                  <a:pt x="5566546" y="125746"/>
                </a:cubicBezTo>
                <a:cubicBezTo>
                  <a:pt x="5545723" y="134688"/>
                  <a:pt x="5527506" y="145931"/>
                  <a:pt x="5513654" y="162247"/>
                </a:cubicBezTo>
                <a:lnTo>
                  <a:pt x="5550186" y="185899"/>
                </a:lnTo>
                <a:cubicBezTo>
                  <a:pt x="5595177" y="142135"/>
                  <a:pt x="5679301" y="134944"/>
                  <a:pt x="5734468" y="185717"/>
                </a:cubicBezTo>
                <a:cubicBezTo>
                  <a:pt x="5742926" y="180205"/>
                  <a:pt x="5750873" y="174219"/>
                  <a:pt x="5759938" y="169510"/>
                </a:cubicBezTo>
                <a:cubicBezTo>
                  <a:pt x="5770069" y="164254"/>
                  <a:pt x="5770348" y="160166"/>
                  <a:pt x="5762167" y="152939"/>
                </a:cubicBezTo>
                <a:cubicBezTo>
                  <a:pt x="5734560" y="128752"/>
                  <a:pt x="5696512" y="114464"/>
                  <a:pt x="5657031" y="111489"/>
                </a:cubicBezTo>
                <a:close/>
                <a:moveTo>
                  <a:pt x="5046556" y="111489"/>
                </a:moveTo>
                <a:cubicBezTo>
                  <a:pt x="5033397" y="110497"/>
                  <a:pt x="5020076" y="110762"/>
                  <a:pt x="5006931" y="112337"/>
                </a:cubicBezTo>
                <a:cubicBezTo>
                  <a:pt x="4989405" y="114437"/>
                  <a:pt x="4972189" y="118865"/>
                  <a:pt x="4956072" y="125746"/>
                </a:cubicBezTo>
                <a:cubicBezTo>
                  <a:pt x="4935249" y="134688"/>
                  <a:pt x="4917032" y="145931"/>
                  <a:pt x="4903182" y="162247"/>
                </a:cubicBezTo>
                <a:lnTo>
                  <a:pt x="4939714" y="185899"/>
                </a:lnTo>
                <a:cubicBezTo>
                  <a:pt x="4984701" y="142135"/>
                  <a:pt x="5068824" y="134944"/>
                  <a:pt x="5123992" y="185717"/>
                </a:cubicBezTo>
                <a:cubicBezTo>
                  <a:pt x="5132452" y="180205"/>
                  <a:pt x="5140401" y="174219"/>
                  <a:pt x="5149462" y="169510"/>
                </a:cubicBezTo>
                <a:cubicBezTo>
                  <a:pt x="5159595" y="164254"/>
                  <a:pt x="5159873" y="160166"/>
                  <a:pt x="5151694" y="152939"/>
                </a:cubicBezTo>
                <a:cubicBezTo>
                  <a:pt x="5124088" y="128752"/>
                  <a:pt x="5086036" y="114464"/>
                  <a:pt x="5046556" y="111489"/>
                </a:cubicBezTo>
                <a:close/>
                <a:moveTo>
                  <a:pt x="4436082" y="111489"/>
                </a:moveTo>
                <a:cubicBezTo>
                  <a:pt x="4422922" y="110497"/>
                  <a:pt x="4409602" y="110762"/>
                  <a:pt x="4396457" y="112337"/>
                </a:cubicBezTo>
                <a:cubicBezTo>
                  <a:pt x="4378930" y="114437"/>
                  <a:pt x="4361713" y="118865"/>
                  <a:pt x="4345598" y="125746"/>
                </a:cubicBezTo>
                <a:cubicBezTo>
                  <a:pt x="4324777" y="134688"/>
                  <a:pt x="4306557" y="145931"/>
                  <a:pt x="4292708" y="162247"/>
                </a:cubicBezTo>
                <a:lnTo>
                  <a:pt x="4329238" y="185899"/>
                </a:lnTo>
                <a:cubicBezTo>
                  <a:pt x="4374228" y="142135"/>
                  <a:pt x="4458351" y="134944"/>
                  <a:pt x="4513519" y="185717"/>
                </a:cubicBezTo>
                <a:cubicBezTo>
                  <a:pt x="4521978" y="180205"/>
                  <a:pt x="4529925" y="174219"/>
                  <a:pt x="4538990" y="169510"/>
                </a:cubicBezTo>
                <a:cubicBezTo>
                  <a:pt x="4549120" y="164254"/>
                  <a:pt x="4549400" y="160166"/>
                  <a:pt x="4541219" y="152939"/>
                </a:cubicBezTo>
                <a:cubicBezTo>
                  <a:pt x="4513612" y="128752"/>
                  <a:pt x="4475564" y="114464"/>
                  <a:pt x="4436082" y="111489"/>
                </a:cubicBezTo>
                <a:close/>
                <a:moveTo>
                  <a:pt x="3825607" y="111489"/>
                </a:moveTo>
                <a:cubicBezTo>
                  <a:pt x="3812447" y="110497"/>
                  <a:pt x="3799126" y="110762"/>
                  <a:pt x="3785983" y="112337"/>
                </a:cubicBezTo>
                <a:cubicBezTo>
                  <a:pt x="3768455" y="114437"/>
                  <a:pt x="3751238" y="118865"/>
                  <a:pt x="3735122" y="125746"/>
                </a:cubicBezTo>
                <a:cubicBezTo>
                  <a:pt x="3714301" y="134688"/>
                  <a:pt x="3696082" y="145931"/>
                  <a:pt x="3682232" y="162247"/>
                </a:cubicBezTo>
                <a:lnTo>
                  <a:pt x="3718762" y="185899"/>
                </a:lnTo>
                <a:cubicBezTo>
                  <a:pt x="3763752" y="142135"/>
                  <a:pt x="3847877" y="134944"/>
                  <a:pt x="3903044" y="185717"/>
                </a:cubicBezTo>
                <a:cubicBezTo>
                  <a:pt x="3911503" y="180205"/>
                  <a:pt x="3919451" y="174219"/>
                  <a:pt x="3928514" y="169510"/>
                </a:cubicBezTo>
                <a:cubicBezTo>
                  <a:pt x="3938646" y="164254"/>
                  <a:pt x="3938924" y="160166"/>
                  <a:pt x="3930743" y="152939"/>
                </a:cubicBezTo>
                <a:cubicBezTo>
                  <a:pt x="3903136" y="128752"/>
                  <a:pt x="3865088" y="114464"/>
                  <a:pt x="3825607" y="111489"/>
                </a:cubicBezTo>
                <a:close/>
                <a:moveTo>
                  <a:pt x="3215133" y="111489"/>
                </a:moveTo>
                <a:cubicBezTo>
                  <a:pt x="3201972" y="110497"/>
                  <a:pt x="3188652" y="110762"/>
                  <a:pt x="3175508" y="112337"/>
                </a:cubicBezTo>
                <a:cubicBezTo>
                  <a:pt x="3157980" y="114437"/>
                  <a:pt x="3140764" y="118865"/>
                  <a:pt x="3124648" y="125746"/>
                </a:cubicBezTo>
                <a:cubicBezTo>
                  <a:pt x="3103826" y="134688"/>
                  <a:pt x="3085607" y="145931"/>
                  <a:pt x="3071757" y="162247"/>
                </a:cubicBezTo>
                <a:lnTo>
                  <a:pt x="3108289" y="185899"/>
                </a:lnTo>
                <a:cubicBezTo>
                  <a:pt x="3153277" y="142135"/>
                  <a:pt x="3237401" y="134944"/>
                  <a:pt x="3292568" y="185717"/>
                </a:cubicBezTo>
                <a:cubicBezTo>
                  <a:pt x="3301027" y="180205"/>
                  <a:pt x="3308976" y="174219"/>
                  <a:pt x="3318039" y="169510"/>
                </a:cubicBezTo>
                <a:cubicBezTo>
                  <a:pt x="3328170" y="164254"/>
                  <a:pt x="3328450" y="160166"/>
                  <a:pt x="3320269" y="152939"/>
                </a:cubicBezTo>
                <a:cubicBezTo>
                  <a:pt x="3292662" y="128752"/>
                  <a:pt x="3254614" y="114464"/>
                  <a:pt x="3215133" y="111489"/>
                </a:cubicBezTo>
                <a:close/>
                <a:moveTo>
                  <a:pt x="2604659" y="111489"/>
                </a:moveTo>
                <a:cubicBezTo>
                  <a:pt x="2591498" y="110497"/>
                  <a:pt x="2578178" y="110762"/>
                  <a:pt x="2565033" y="112337"/>
                </a:cubicBezTo>
                <a:cubicBezTo>
                  <a:pt x="2547506" y="114437"/>
                  <a:pt x="2530290" y="118865"/>
                  <a:pt x="2514172" y="125746"/>
                </a:cubicBezTo>
                <a:cubicBezTo>
                  <a:pt x="2493350" y="134688"/>
                  <a:pt x="2475131" y="145931"/>
                  <a:pt x="2461280" y="162247"/>
                </a:cubicBezTo>
                <a:lnTo>
                  <a:pt x="2497812" y="185899"/>
                </a:lnTo>
                <a:cubicBezTo>
                  <a:pt x="2542804" y="142135"/>
                  <a:pt x="2626927" y="134944"/>
                  <a:pt x="2682095" y="185717"/>
                </a:cubicBezTo>
                <a:cubicBezTo>
                  <a:pt x="2690554" y="180205"/>
                  <a:pt x="2698502" y="174219"/>
                  <a:pt x="2707564" y="169510"/>
                </a:cubicBezTo>
                <a:cubicBezTo>
                  <a:pt x="2717696" y="164254"/>
                  <a:pt x="2717976" y="160166"/>
                  <a:pt x="2709795" y="152939"/>
                </a:cubicBezTo>
                <a:cubicBezTo>
                  <a:pt x="2682188" y="128752"/>
                  <a:pt x="2644139" y="114464"/>
                  <a:pt x="2604659" y="111489"/>
                </a:cubicBezTo>
                <a:close/>
                <a:moveTo>
                  <a:pt x="1994181" y="111489"/>
                </a:moveTo>
                <a:cubicBezTo>
                  <a:pt x="1981021" y="110497"/>
                  <a:pt x="1967701" y="110762"/>
                  <a:pt x="1954557" y="112337"/>
                </a:cubicBezTo>
                <a:cubicBezTo>
                  <a:pt x="1937031" y="114437"/>
                  <a:pt x="1919812" y="118865"/>
                  <a:pt x="1903696" y="125746"/>
                </a:cubicBezTo>
                <a:cubicBezTo>
                  <a:pt x="1882875" y="134688"/>
                  <a:pt x="1864656" y="145931"/>
                  <a:pt x="1850806" y="162247"/>
                </a:cubicBezTo>
                <a:lnTo>
                  <a:pt x="1887336" y="185899"/>
                </a:lnTo>
                <a:cubicBezTo>
                  <a:pt x="1932327" y="142135"/>
                  <a:pt x="2016451" y="134944"/>
                  <a:pt x="2071618" y="185717"/>
                </a:cubicBezTo>
                <a:cubicBezTo>
                  <a:pt x="2080077" y="180205"/>
                  <a:pt x="2088025" y="174219"/>
                  <a:pt x="2097088" y="169510"/>
                </a:cubicBezTo>
                <a:cubicBezTo>
                  <a:pt x="2107219" y="164254"/>
                  <a:pt x="2107498" y="160166"/>
                  <a:pt x="2099318" y="152939"/>
                </a:cubicBezTo>
                <a:cubicBezTo>
                  <a:pt x="2071711" y="128752"/>
                  <a:pt x="2033664" y="114464"/>
                  <a:pt x="1994181" y="111489"/>
                </a:cubicBezTo>
                <a:close/>
                <a:moveTo>
                  <a:pt x="1383707" y="111489"/>
                </a:moveTo>
                <a:cubicBezTo>
                  <a:pt x="1370546" y="110497"/>
                  <a:pt x="1357227" y="110762"/>
                  <a:pt x="1344081" y="112337"/>
                </a:cubicBezTo>
                <a:cubicBezTo>
                  <a:pt x="1326555" y="114437"/>
                  <a:pt x="1309338" y="118865"/>
                  <a:pt x="1293221" y="125746"/>
                </a:cubicBezTo>
                <a:cubicBezTo>
                  <a:pt x="1272400" y="134688"/>
                  <a:pt x="1254182" y="145931"/>
                  <a:pt x="1240331" y="162247"/>
                </a:cubicBezTo>
                <a:lnTo>
                  <a:pt x="1276862" y="185899"/>
                </a:lnTo>
                <a:cubicBezTo>
                  <a:pt x="1321852" y="142135"/>
                  <a:pt x="1405975" y="134944"/>
                  <a:pt x="1461143" y="185717"/>
                </a:cubicBezTo>
                <a:cubicBezTo>
                  <a:pt x="1469602" y="180205"/>
                  <a:pt x="1477550" y="174219"/>
                  <a:pt x="1486612" y="169510"/>
                </a:cubicBezTo>
                <a:cubicBezTo>
                  <a:pt x="1496745" y="164254"/>
                  <a:pt x="1497024" y="160166"/>
                  <a:pt x="1488844" y="152939"/>
                </a:cubicBezTo>
                <a:cubicBezTo>
                  <a:pt x="1461236" y="128752"/>
                  <a:pt x="1423188" y="114464"/>
                  <a:pt x="1383707" y="111489"/>
                </a:cubicBezTo>
                <a:close/>
                <a:moveTo>
                  <a:pt x="773232" y="111489"/>
                </a:moveTo>
                <a:cubicBezTo>
                  <a:pt x="760072" y="110497"/>
                  <a:pt x="746752" y="110762"/>
                  <a:pt x="733607" y="112337"/>
                </a:cubicBezTo>
                <a:cubicBezTo>
                  <a:pt x="716080" y="114437"/>
                  <a:pt x="698863" y="118865"/>
                  <a:pt x="682747" y="125746"/>
                </a:cubicBezTo>
                <a:cubicBezTo>
                  <a:pt x="661925" y="134688"/>
                  <a:pt x="643707" y="145931"/>
                  <a:pt x="629856" y="162247"/>
                </a:cubicBezTo>
                <a:lnTo>
                  <a:pt x="666387" y="185899"/>
                </a:lnTo>
                <a:cubicBezTo>
                  <a:pt x="711377" y="142135"/>
                  <a:pt x="795500" y="134944"/>
                  <a:pt x="850669" y="185717"/>
                </a:cubicBezTo>
                <a:cubicBezTo>
                  <a:pt x="859128" y="180205"/>
                  <a:pt x="867075" y="174219"/>
                  <a:pt x="876138" y="169510"/>
                </a:cubicBezTo>
                <a:cubicBezTo>
                  <a:pt x="886270" y="164254"/>
                  <a:pt x="886549" y="160166"/>
                  <a:pt x="878369" y="152939"/>
                </a:cubicBezTo>
                <a:cubicBezTo>
                  <a:pt x="850762" y="128752"/>
                  <a:pt x="812714" y="114464"/>
                  <a:pt x="773232" y="111489"/>
                </a:cubicBezTo>
                <a:close/>
                <a:moveTo>
                  <a:pt x="11134811" y="63183"/>
                </a:moveTo>
                <a:cubicBezTo>
                  <a:pt x="11059983" y="63548"/>
                  <a:pt x="10999842" y="89245"/>
                  <a:pt x="10954063" y="138047"/>
                </a:cubicBezTo>
                <a:lnTo>
                  <a:pt x="10995752" y="155968"/>
                </a:lnTo>
                <a:cubicBezTo>
                  <a:pt x="11000632" y="151771"/>
                  <a:pt x="11004908" y="147975"/>
                  <a:pt x="11009371" y="144288"/>
                </a:cubicBezTo>
                <a:cubicBezTo>
                  <a:pt x="11041393" y="118081"/>
                  <a:pt x="11080247" y="103225"/>
                  <a:pt x="11126724" y="101473"/>
                </a:cubicBezTo>
                <a:cubicBezTo>
                  <a:pt x="11184356" y="99319"/>
                  <a:pt x="11231716" y="116073"/>
                  <a:pt x="11269873" y="149763"/>
                </a:cubicBezTo>
                <a:cubicBezTo>
                  <a:pt x="11272569" y="152136"/>
                  <a:pt x="11278937" y="154654"/>
                  <a:pt x="11281679" y="153705"/>
                </a:cubicBezTo>
                <a:cubicBezTo>
                  <a:pt x="11293902" y="149362"/>
                  <a:pt x="11305382" y="143777"/>
                  <a:pt x="11318628" y="138010"/>
                </a:cubicBezTo>
                <a:cubicBezTo>
                  <a:pt x="11272151" y="88588"/>
                  <a:pt x="11210940" y="62818"/>
                  <a:pt x="11134811" y="63220"/>
                </a:cubicBezTo>
                <a:close/>
                <a:moveTo>
                  <a:pt x="10524336" y="63183"/>
                </a:moveTo>
                <a:cubicBezTo>
                  <a:pt x="10449508" y="63548"/>
                  <a:pt x="10389367" y="89245"/>
                  <a:pt x="10343587" y="138047"/>
                </a:cubicBezTo>
                <a:lnTo>
                  <a:pt x="10385277" y="155968"/>
                </a:lnTo>
                <a:cubicBezTo>
                  <a:pt x="10390157" y="151771"/>
                  <a:pt x="10394433" y="147975"/>
                  <a:pt x="10398894" y="144288"/>
                </a:cubicBezTo>
                <a:cubicBezTo>
                  <a:pt x="10430917" y="118081"/>
                  <a:pt x="10469772" y="103225"/>
                  <a:pt x="10516249" y="101473"/>
                </a:cubicBezTo>
                <a:cubicBezTo>
                  <a:pt x="10573880" y="99319"/>
                  <a:pt x="10621240" y="116073"/>
                  <a:pt x="10659398" y="149763"/>
                </a:cubicBezTo>
                <a:cubicBezTo>
                  <a:pt x="10662094" y="152136"/>
                  <a:pt x="10668461" y="154654"/>
                  <a:pt x="10671204" y="153705"/>
                </a:cubicBezTo>
                <a:cubicBezTo>
                  <a:pt x="10683427" y="149362"/>
                  <a:pt x="10694907" y="143777"/>
                  <a:pt x="10708152" y="138010"/>
                </a:cubicBezTo>
                <a:cubicBezTo>
                  <a:pt x="10661676" y="88588"/>
                  <a:pt x="10600465" y="62818"/>
                  <a:pt x="10524336" y="63220"/>
                </a:cubicBezTo>
                <a:close/>
                <a:moveTo>
                  <a:pt x="9913861" y="63183"/>
                </a:moveTo>
                <a:cubicBezTo>
                  <a:pt x="9839033" y="63548"/>
                  <a:pt x="9778892" y="89245"/>
                  <a:pt x="9733112" y="138047"/>
                </a:cubicBezTo>
                <a:lnTo>
                  <a:pt x="9774802" y="155968"/>
                </a:lnTo>
                <a:cubicBezTo>
                  <a:pt x="9779682" y="151771"/>
                  <a:pt x="9783958" y="147975"/>
                  <a:pt x="9788419" y="144288"/>
                </a:cubicBezTo>
                <a:cubicBezTo>
                  <a:pt x="9820442" y="118081"/>
                  <a:pt x="9859297" y="103225"/>
                  <a:pt x="9905774" y="101473"/>
                </a:cubicBezTo>
                <a:cubicBezTo>
                  <a:pt x="9963405" y="99319"/>
                  <a:pt x="10010765" y="116073"/>
                  <a:pt x="10048923" y="149763"/>
                </a:cubicBezTo>
                <a:cubicBezTo>
                  <a:pt x="10051619" y="152136"/>
                  <a:pt x="10057986" y="154654"/>
                  <a:pt x="10060728" y="153705"/>
                </a:cubicBezTo>
                <a:cubicBezTo>
                  <a:pt x="10072952" y="149362"/>
                  <a:pt x="10084432" y="143777"/>
                  <a:pt x="10097677" y="138010"/>
                </a:cubicBezTo>
                <a:cubicBezTo>
                  <a:pt x="10051200" y="88588"/>
                  <a:pt x="9989990" y="62818"/>
                  <a:pt x="9913861" y="63220"/>
                </a:cubicBezTo>
                <a:close/>
                <a:moveTo>
                  <a:pt x="9303385" y="63183"/>
                </a:moveTo>
                <a:cubicBezTo>
                  <a:pt x="9228558" y="63548"/>
                  <a:pt x="9168416" y="89245"/>
                  <a:pt x="9122637" y="138047"/>
                </a:cubicBezTo>
                <a:lnTo>
                  <a:pt x="9164326" y="155968"/>
                </a:lnTo>
                <a:cubicBezTo>
                  <a:pt x="9169207" y="151771"/>
                  <a:pt x="9173483" y="147975"/>
                  <a:pt x="9177944" y="144288"/>
                </a:cubicBezTo>
                <a:cubicBezTo>
                  <a:pt x="9209967" y="118081"/>
                  <a:pt x="9248822" y="103225"/>
                  <a:pt x="9295298" y="101473"/>
                </a:cubicBezTo>
                <a:cubicBezTo>
                  <a:pt x="9352930" y="99319"/>
                  <a:pt x="9400290" y="116073"/>
                  <a:pt x="9438448" y="149763"/>
                </a:cubicBezTo>
                <a:cubicBezTo>
                  <a:pt x="9441143" y="152136"/>
                  <a:pt x="9447511" y="154654"/>
                  <a:pt x="9450253" y="153705"/>
                </a:cubicBezTo>
                <a:cubicBezTo>
                  <a:pt x="9462477" y="149362"/>
                  <a:pt x="9473957" y="143777"/>
                  <a:pt x="9487202" y="138010"/>
                </a:cubicBezTo>
                <a:cubicBezTo>
                  <a:pt x="9440725" y="88588"/>
                  <a:pt x="9379515" y="62818"/>
                  <a:pt x="9303385" y="63220"/>
                </a:cubicBezTo>
                <a:close/>
                <a:moveTo>
                  <a:pt x="8692910" y="63183"/>
                </a:moveTo>
                <a:cubicBezTo>
                  <a:pt x="8618082" y="63548"/>
                  <a:pt x="8557941" y="89245"/>
                  <a:pt x="8512162" y="138047"/>
                </a:cubicBezTo>
                <a:lnTo>
                  <a:pt x="8553851" y="155968"/>
                </a:lnTo>
                <a:cubicBezTo>
                  <a:pt x="8558731" y="151771"/>
                  <a:pt x="8563008" y="147975"/>
                  <a:pt x="8567469" y="144288"/>
                </a:cubicBezTo>
                <a:cubicBezTo>
                  <a:pt x="8599492" y="118081"/>
                  <a:pt x="8638347" y="103225"/>
                  <a:pt x="8684823" y="101473"/>
                </a:cubicBezTo>
                <a:cubicBezTo>
                  <a:pt x="8742455" y="99319"/>
                  <a:pt x="8789815" y="116073"/>
                  <a:pt x="8827972" y="149763"/>
                </a:cubicBezTo>
                <a:cubicBezTo>
                  <a:pt x="8830668" y="152136"/>
                  <a:pt x="8837036" y="154654"/>
                  <a:pt x="8839777" y="153705"/>
                </a:cubicBezTo>
                <a:cubicBezTo>
                  <a:pt x="8852002" y="149362"/>
                  <a:pt x="8863482" y="143777"/>
                  <a:pt x="8876727" y="138010"/>
                </a:cubicBezTo>
                <a:cubicBezTo>
                  <a:pt x="8830250" y="88588"/>
                  <a:pt x="8769039" y="62818"/>
                  <a:pt x="8692910" y="63220"/>
                </a:cubicBezTo>
                <a:close/>
                <a:moveTo>
                  <a:pt x="8082435" y="63183"/>
                </a:moveTo>
                <a:cubicBezTo>
                  <a:pt x="8007607" y="63548"/>
                  <a:pt x="7947466" y="89245"/>
                  <a:pt x="7901686" y="138047"/>
                </a:cubicBezTo>
                <a:lnTo>
                  <a:pt x="7943376" y="155968"/>
                </a:lnTo>
                <a:cubicBezTo>
                  <a:pt x="7948256" y="151771"/>
                  <a:pt x="7952532" y="147975"/>
                  <a:pt x="7956994" y="144288"/>
                </a:cubicBezTo>
                <a:cubicBezTo>
                  <a:pt x="7989016" y="118081"/>
                  <a:pt x="8027872" y="103225"/>
                  <a:pt x="8074348" y="101473"/>
                </a:cubicBezTo>
                <a:cubicBezTo>
                  <a:pt x="8131980" y="99319"/>
                  <a:pt x="8179340" y="116073"/>
                  <a:pt x="8217497" y="149763"/>
                </a:cubicBezTo>
                <a:cubicBezTo>
                  <a:pt x="8220193" y="152136"/>
                  <a:pt x="8226560" y="154654"/>
                  <a:pt x="8229302" y="153705"/>
                </a:cubicBezTo>
                <a:cubicBezTo>
                  <a:pt x="8241526" y="149362"/>
                  <a:pt x="8253006" y="143777"/>
                  <a:pt x="8266251" y="138010"/>
                </a:cubicBezTo>
                <a:cubicBezTo>
                  <a:pt x="8219775" y="88588"/>
                  <a:pt x="8158564" y="62818"/>
                  <a:pt x="8082435" y="63220"/>
                </a:cubicBezTo>
                <a:close/>
                <a:moveTo>
                  <a:pt x="7471961" y="63183"/>
                </a:moveTo>
                <a:cubicBezTo>
                  <a:pt x="7397133" y="63548"/>
                  <a:pt x="7336992" y="89245"/>
                  <a:pt x="7291212" y="138047"/>
                </a:cubicBezTo>
                <a:lnTo>
                  <a:pt x="7332902" y="155968"/>
                </a:lnTo>
                <a:cubicBezTo>
                  <a:pt x="7337782" y="151771"/>
                  <a:pt x="7342057" y="147975"/>
                  <a:pt x="7346520" y="144288"/>
                </a:cubicBezTo>
                <a:cubicBezTo>
                  <a:pt x="7378542" y="118081"/>
                  <a:pt x="7417398" y="103225"/>
                  <a:pt x="7463873" y="101473"/>
                </a:cubicBezTo>
                <a:cubicBezTo>
                  <a:pt x="7521506" y="99319"/>
                  <a:pt x="7568867" y="116073"/>
                  <a:pt x="7607023" y="149763"/>
                </a:cubicBezTo>
                <a:cubicBezTo>
                  <a:pt x="7609719" y="152136"/>
                  <a:pt x="7616086" y="154654"/>
                  <a:pt x="7618827" y="153705"/>
                </a:cubicBezTo>
                <a:cubicBezTo>
                  <a:pt x="7631051" y="149362"/>
                  <a:pt x="7642531" y="143777"/>
                  <a:pt x="7655778" y="138010"/>
                </a:cubicBezTo>
                <a:cubicBezTo>
                  <a:pt x="7609300" y="88588"/>
                  <a:pt x="7548090" y="62818"/>
                  <a:pt x="7471961" y="63220"/>
                </a:cubicBezTo>
                <a:close/>
                <a:moveTo>
                  <a:pt x="6861487" y="63183"/>
                </a:moveTo>
                <a:cubicBezTo>
                  <a:pt x="6786660" y="63548"/>
                  <a:pt x="6726520" y="89245"/>
                  <a:pt x="6680738" y="138047"/>
                </a:cubicBezTo>
                <a:lnTo>
                  <a:pt x="6722428" y="155968"/>
                </a:lnTo>
                <a:cubicBezTo>
                  <a:pt x="6727310" y="151771"/>
                  <a:pt x="6731584" y="147975"/>
                  <a:pt x="6736046" y="144288"/>
                </a:cubicBezTo>
                <a:cubicBezTo>
                  <a:pt x="6768070" y="118081"/>
                  <a:pt x="6806924" y="103225"/>
                  <a:pt x="6853400" y="101473"/>
                </a:cubicBezTo>
                <a:cubicBezTo>
                  <a:pt x="6911032" y="99319"/>
                  <a:pt x="6958392" y="116073"/>
                  <a:pt x="6996550" y="149763"/>
                </a:cubicBezTo>
                <a:cubicBezTo>
                  <a:pt x="6999244" y="152136"/>
                  <a:pt x="7005612" y="154654"/>
                  <a:pt x="7008354" y="153705"/>
                </a:cubicBezTo>
                <a:cubicBezTo>
                  <a:pt x="7020578" y="149362"/>
                  <a:pt x="7032057" y="143777"/>
                  <a:pt x="7045302" y="138010"/>
                </a:cubicBezTo>
                <a:cubicBezTo>
                  <a:pt x="6998826" y="88588"/>
                  <a:pt x="6937616" y="62818"/>
                  <a:pt x="6861487" y="63220"/>
                </a:cubicBezTo>
                <a:close/>
                <a:moveTo>
                  <a:pt x="6251014" y="63183"/>
                </a:moveTo>
                <a:cubicBezTo>
                  <a:pt x="6176183" y="63548"/>
                  <a:pt x="6116043" y="89245"/>
                  <a:pt x="6070262" y="138047"/>
                </a:cubicBezTo>
                <a:lnTo>
                  <a:pt x="6111954" y="155968"/>
                </a:lnTo>
                <a:cubicBezTo>
                  <a:pt x="6116832" y="151771"/>
                  <a:pt x="6121108" y="147975"/>
                  <a:pt x="6125570" y="144288"/>
                </a:cubicBezTo>
                <a:cubicBezTo>
                  <a:pt x="6157592" y="118081"/>
                  <a:pt x="6196446" y="103225"/>
                  <a:pt x="6242925" y="101473"/>
                </a:cubicBezTo>
                <a:cubicBezTo>
                  <a:pt x="6300556" y="99319"/>
                  <a:pt x="6347916" y="116073"/>
                  <a:pt x="6386076" y="149763"/>
                </a:cubicBezTo>
                <a:cubicBezTo>
                  <a:pt x="6388770" y="152136"/>
                  <a:pt x="6395138" y="154654"/>
                  <a:pt x="6397882" y="153705"/>
                </a:cubicBezTo>
                <a:cubicBezTo>
                  <a:pt x="6410104" y="149362"/>
                  <a:pt x="6421584" y="143777"/>
                  <a:pt x="6434828" y="138010"/>
                </a:cubicBezTo>
                <a:cubicBezTo>
                  <a:pt x="6388350" y="88588"/>
                  <a:pt x="6327141" y="62818"/>
                  <a:pt x="6251014" y="63220"/>
                </a:cubicBezTo>
                <a:close/>
                <a:moveTo>
                  <a:pt x="5640540" y="63183"/>
                </a:moveTo>
                <a:cubicBezTo>
                  <a:pt x="5565708" y="63548"/>
                  <a:pt x="5505568" y="89245"/>
                  <a:pt x="5459788" y="138047"/>
                </a:cubicBezTo>
                <a:lnTo>
                  <a:pt x="5501480" y="155968"/>
                </a:lnTo>
                <a:cubicBezTo>
                  <a:pt x="5506357" y="151771"/>
                  <a:pt x="5510634" y="147975"/>
                  <a:pt x="5515097" y="144288"/>
                </a:cubicBezTo>
                <a:cubicBezTo>
                  <a:pt x="5547117" y="118081"/>
                  <a:pt x="5585974" y="103225"/>
                  <a:pt x="5632450" y="101473"/>
                </a:cubicBezTo>
                <a:cubicBezTo>
                  <a:pt x="5690083" y="99319"/>
                  <a:pt x="5737443" y="116073"/>
                  <a:pt x="5775600" y="149763"/>
                </a:cubicBezTo>
                <a:cubicBezTo>
                  <a:pt x="5778296" y="152136"/>
                  <a:pt x="5784664" y="154654"/>
                  <a:pt x="5787405" y="153705"/>
                </a:cubicBezTo>
                <a:cubicBezTo>
                  <a:pt x="5799628" y="149362"/>
                  <a:pt x="5811108" y="143777"/>
                  <a:pt x="5824355" y="138010"/>
                </a:cubicBezTo>
                <a:cubicBezTo>
                  <a:pt x="5777877" y="88588"/>
                  <a:pt x="5716667" y="62818"/>
                  <a:pt x="5640540" y="63220"/>
                </a:cubicBezTo>
                <a:close/>
                <a:moveTo>
                  <a:pt x="5030066" y="63183"/>
                </a:moveTo>
                <a:cubicBezTo>
                  <a:pt x="4955237" y="63548"/>
                  <a:pt x="4895095" y="89245"/>
                  <a:pt x="4849316" y="138047"/>
                </a:cubicBezTo>
                <a:lnTo>
                  <a:pt x="4891006" y="155968"/>
                </a:lnTo>
                <a:cubicBezTo>
                  <a:pt x="4895886" y="151771"/>
                  <a:pt x="4900162" y="147975"/>
                  <a:pt x="4904623" y="144288"/>
                </a:cubicBezTo>
                <a:cubicBezTo>
                  <a:pt x="4936646" y="118081"/>
                  <a:pt x="4975498" y="103225"/>
                  <a:pt x="5021975" y="101473"/>
                </a:cubicBezTo>
                <a:cubicBezTo>
                  <a:pt x="5079609" y="99319"/>
                  <a:pt x="5126968" y="116073"/>
                  <a:pt x="5165127" y="149763"/>
                </a:cubicBezTo>
                <a:cubicBezTo>
                  <a:pt x="5167821" y="152136"/>
                  <a:pt x="5174187" y="154654"/>
                  <a:pt x="5176932" y="153705"/>
                </a:cubicBezTo>
                <a:cubicBezTo>
                  <a:pt x="5189151" y="149362"/>
                  <a:pt x="5200631" y="143777"/>
                  <a:pt x="5213876" y="138010"/>
                </a:cubicBezTo>
                <a:cubicBezTo>
                  <a:pt x="5167403" y="88588"/>
                  <a:pt x="5106194" y="62818"/>
                  <a:pt x="5030066" y="63220"/>
                </a:cubicBezTo>
                <a:close/>
                <a:moveTo>
                  <a:pt x="4419590" y="63183"/>
                </a:moveTo>
                <a:cubicBezTo>
                  <a:pt x="4344761" y="63548"/>
                  <a:pt x="4284621" y="89245"/>
                  <a:pt x="4238840" y="138047"/>
                </a:cubicBezTo>
                <a:lnTo>
                  <a:pt x="4280530" y="155968"/>
                </a:lnTo>
                <a:cubicBezTo>
                  <a:pt x="4285410" y="151771"/>
                  <a:pt x="4289686" y="147975"/>
                  <a:pt x="4294148" y="144288"/>
                </a:cubicBezTo>
                <a:cubicBezTo>
                  <a:pt x="4326171" y="118081"/>
                  <a:pt x="4365024" y="103225"/>
                  <a:pt x="4411502" y="101473"/>
                </a:cubicBezTo>
                <a:cubicBezTo>
                  <a:pt x="4469134" y="99319"/>
                  <a:pt x="4516494" y="116073"/>
                  <a:pt x="4554651" y="149763"/>
                </a:cubicBezTo>
                <a:cubicBezTo>
                  <a:pt x="4557347" y="152136"/>
                  <a:pt x="4563715" y="154654"/>
                  <a:pt x="4566456" y="153705"/>
                </a:cubicBezTo>
                <a:cubicBezTo>
                  <a:pt x="4578680" y="149362"/>
                  <a:pt x="4590159" y="143777"/>
                  <a:pt x="4603406" y="138010"/>
                </a:cubicBezTo>
                <a:cubicBezTo>
                  <a:pt x="4556929" y="88588"/>
                  <a:pt x="4495719" y="62818"/>
                  <a:pt x="4419590" y="63220"/>
                </a:cubicBezTo>
                <a:close/>
                <a:moveTo>
                  <a:pt x="3809114" y="63183"/>
                </a:moveTo>
                <a:cubicBezTo>
                  <a:pt x="3734287" y="63548"/>
                  <a:pt x="3674145" y="89245"/>
                  <a:pt x="3628364" y="138047"/>
                </a:cubicBezTo>
                <a:lnTo>
                  <a:pt x="3670055" y="155968"/>
                </a:lnTo>
                <a:cubicBezTo>
                  <a:pt x="3674935" y="151771"/>
                  <a:pt x="3679210" y="147975"/>
                  <a:pt x="3683672" y="144288"/>
                </a:cubicBezTo>
                <a:cubicBezTo>
                  <a:pt x="3715694" y="118081"/>
                  <a:pt x="3754551" y="103225"/>
                  <a:pt x="3801026" y="101473"/>
                </a:cubicBezTo>
                <a:cubicBezTo>
                  <a:pt x="3858660" y="99319"/>
                  <a:pt x="3906018" y="116073"/>
                  <a:pt x="3944177" y="149763"/>
                </a:cubicBezTo>
                <a:cubicBezTo>
                  <a:pt x="3946872" y="152136"/>
                  <a:pt x="3953240" y="154654"/>
                  <a:pt x="3955981" y="153705"/>
                </a:cubicBezTo>
                <a:cubicBezTo>
                  <a:pt x="3968205" y="149362"/>
                  <a:pt x="3979685" y="143777"/>
                  <a:pt x="3992930" y="138010"/>
                </a:cubicBezTo>
                <a:cubicBezTo>
                  <a:pt x="3946454" y="88588"/>
                  <a:pt x="3885243" y="62818"/>
                  <a:pt x="3809114" y="63220"/>
                </a:cubicBezTo>
                <a:close/>
                <a:moveTo>
                  <a:pt x="3198639" y="63183"/>
                </a:moveTo>
                <a:cubicBezTo>
                  <a:pt x="3123811" y="63548"/>
                  <a:pt x="3063670" y="89245"/>
                  <a:pt x="3017890" y="138047"/>
                </a:cubicBezTo>
                <a:lnTo>
                  <a:pt x="3059580" y="155968"/>
                </a:lnTo>
                <a:cubicBezTo>
                  <a:pt x="3064460" y="151771"/>
                  <a:pt x="3068736" y="147975"/>
                  <a:pt x="3073198" y="144288"/>
                </a:cubicBezTo>
                <a:cubicBezTo>
                  <a:pt x="3105220" y="118081"/>
                  <a:pt x="3144075" y="103225"/>
                  <a:pt x="3190552" y="101473"/>
                </a:cubicBezTo>
                <a:cubicBezTo>
                  <a:pt x="3248184" y="99319"/>
                  <a:pt x="3295544" y="116073"/>
                  <a:pt x="3333701" y="149763"/>
                </a:cubicBezTo>
                <a:cubicBezTo>
                  <a:pt x="3336396" y="152136"/>
                  <a:pt x="3342764" y="154654"/>
                  <a:pt x="3345506" y="153705"/>
                </a:cubicBezTo>
                <a:cubicBezTo>
                  <a:pt x="3357730" y="149362"/>
                  <a:pt x="3369211" y="143777"/>
                  <a:pt x="3382455" y="138010"/>
                </a:cubicBezTo>
                <a:cubicBezTo>
                  <a:pt x="3335978" y="88588"/>
                  <a:pt x="3274769" y="62818"/>
                  <a:pt x="3198639" y="63220"/>
                </a:cubicBezTo>
                <a:close/>
                <a:moveTo>
                  <a:pt x="2588165" y="63183"/>
                </a:moveTo>
                <a:cubicBezTo>
                  <a:pt x="2513335" y="63548"/>
                  <a:pt x="2453194" y="89245"/>
                  <a:pt x="2407414" y="138047"/>
                </a:cubicBezTo>
                <a:lnTo>
                  <a:pt x="2449104" y="155968"/>
                </a:lnTo>
                <a:cubicBezTo>
                  <a:pt x="2453985" y="151771"/>
                  <a:pt x="2458260" y="147975"/>
                  <a:pt x="2462722" y="144288"/>
                </a:cubicBezTo>
                <a:cubicBezTo>
                  <a:pt x="2494744" y="118081"/>
                  <a:pt x="2533601" y="103225"/>
                  <a:pt x="2580078" y="101473"/>
                </a:cubicBezTo>
                <a:cubicBezTo>
                  <a:pt x="2637710" y="99319"/>
                  <a:pt x="2685070" y="116073"/>
                  <a:pt x="2723227" y="149763"/>
                </a:cubicBezTo>
                <a:cubicBezTo>
                  <a:pt x="2725922" y="152136"/>
                  <a:pt x="2732290" y="154654"/>
                  <a:pt x="2735032" y="153705"/>
                </a:cubicBezTo>
                <a:cubicBezTo>
                  <a:pt x="2747257" y="149362"/>
                  <a:pt x="2758737" y="143777"/>
                  <a:pt x="2771982" y="138010"/>
                </a:cubicBezTo>
                <a:cubicBezTo>
                  <a:pt x="2725504" y="88588"/>
                  <a:pt x="2664295" y="62818"/>
                  <a:pt x="2588165" y="63220"/>
                </a:cubicBezTo>
                <a:close/>
                <a:moveTo>
                  <a:pt x="1977688" y="63183"/>
                </a:moveTo>
                <a:cubicBezTo>
                  <a:pt x="1902860" y="63548"/>
                  <a:pt x="1842719" y="89245"/>
                  <a:pt x="1796940" y="138047"/>
                </a:cubicBezTo>
                <a:lnTo>
                  <a:pt x="1838629" y="155968"/>
                </a:lnTo>
                <a:cubicBezTo>
                  <a:pt x="1843509" y="151771"/>
                  <a:pt x="1847784" y="147975"/>
                  <a:pt x="1852247" y="144288"/>
                </a:cubicBezTo>
                <a:cubicBezTo>
                  <a:pt x="1884270" y="118081"/>
                  <a:pt x="1923124" y="103225"/>
                  <a:pt x="1969602" y="101473"/>
                </a:cubicBezTo>
                <a:cubicBezTo>
                  <a:pt x="2027233" y="99319"/>
                  <a:pt x="2074593" y="116073"/>
                  <a:pt x="2112750" y="149763"/>
                </a:cubicBezTo>
                <a:cubicBezTo>
                  <a:pt x="2115446" y="152136"/>
                  <a:pt x="2121814" y="154654"/>
                  <a:pt x="2124555" y="153705"/>
                </a:cubicBezTo>
                <a:cubicBezTo>
                  <a:pt x="2136778" y="149362"/>
                  <a:pt x="2148258" y="143777"/>
                  <a:pt x="2161505" y="138010"/>
                </a:cubicBezTo>
                <a:cubicBezTo>
                  <a:pt x="2115027" y="88588"/>
                  <a:pt x="2053818" y="62818"/>
                  <a:pt x="1977688" y="63220"/>
                </a:cubicBezTo>
                <a:close/>
                <a:moveTo>
                  <a:pt x="1367213" y="63183"/>
                </a:moveTo>
                <a:cubicBezTo>
                  <a:pt x="1292385" y="63548"/>
                  <a:pt x="1232244" y="89245"/>
                  <a:pt x="1186465" y="138047"/>
                </a:cubicBezTo>
                <a:lnTo>
                  <a:pt x="1228154" y="155968"/>
                </a:lnTo>
                <a:cubicBezTo>
                  <a:pt x="1233034" y="151771"/>
                  <a:pt x="1237310" y="147975"/>
                  <a:pt x="1241773" y="144288"/>
                </a:cubicBezTo>
                <a:cubicBezTo>
                  <a:pt x="1273794" y="118081"/>
                  <a:pt x="1312649" y="103225"/>
                  <a:pt x="1359126" y="101473"/>
                </a:cubicBezTo>
                <a:cubicBezTo>
                  <a:pt x="1416758" y="99319"/>
                  <a:pt x="1464118" y="116073"/>
                  <a:pt x="1502275" y="149763"/>
                </a:cubicBezTo>
                <a:cubicBezTo>
                  <a:pt x="1504971" y="152136"/>
                  <a:pt x="1511339" y="154654"/>
                  <a:pt x="1514080" y="153705"/>
                </a:cubicBezTo>
                <a:cubicBezTo>
                  <a:pt x="1526304" y="149362"/>
                  <a:pt x="1537783" y="143777"/>
                  <a:pt x="1551030" y="138010"/>
                </a:cubicBezTo>
                <a:cubicBezTo>
                  <a:pt x="1504553" y="88588"/>
                  <a:pt x="1443342" y="62818"/>
                  <a:pt x="1367213" y="63220"/>
                </a:cubicBezTo>
                <a:close/>
                <a:moveTo>
                  <a:pt x="756739" y="63183"/>
                </a:moveTo>
                <a:cubicBezTo>
                  <a:pt x="681911" y="63548"/>
                  <a:pt x="621770" y="89245"/>
                  <a:pt x="575989" y="138047"/>
                </a:cubicBezTo>
                <a:lnTo>
                  <a:pt x="617680" y="155968"/>
                </a:lnTo>
                <a:cubicBezTo>
                  <a:pt x="622559" y="151771"/>
                  <a:pt x="626835" y="147975"/>
                  <a:pt x="631297" y="144288"/>
                </a:cubicBezTo>
                <a:cubicBezTo>
                  <a:pt x="663319" y="118081"/>
                  <a:pt x="702174" y="103225"/>
                  <a:pt x="748652" y="101473"/>
                </a:cubicBezTo>
                <a:cubicBezTo>
                  <a:pt x="806284" y="99319"/>
                  <a:pt x="853644" y="116073"/>
                  <a:pt x="891800" y="149763"/>
                </a:cubicBezTo>
                <a:cubicBezTo>
                  <a:pt x="894497" y="152136"/>
                  <a:pt x="900863" y="154654"/>
                  <a:pt x="903606" y="153705"/>
                </a:cubicBezTo>
                <a:cubicBezTo>
                  <a:pt x="915829" y="149362"/>
                  <a:pt x="927309" y="143777"/>
                  <a:pt x="940554" y="138010"/>
                </a:cubicBezTo>
                <a:cubicBezTo>
                  <a:pt x="894078" y="88588"/>
                  <a:pt x="832868" y="62818"/>
                  <a:pt x="756739" y="63220"/>
                </a:cubicBezTo>
                <a:close/>
                <a:moveTo>
                  <a:pt x="11133418" y="13980"/>
                </a:moveTo>
                <a:cubicBezTo>
                  <a:pt x="11020153" y="14856"/>
                  <a:pt x="10924410" y="73331"/>
                  <a:pt x="10894805" y="123446"/>
                </a:cubicBezTo>
                <a:cubicBezTo>
                  <a:pt x="10905540" y="125855"/>
                  <a:pt x="10915673" y="127096"/>
                  <a:pt x="10924596" y="130381"/>
                </a:cubicBezTo>
                <a:cubicBezTo>
                  <a:pt x="10936866" y="134834"/>
                  <a:pt x="10943373" y="132353"/>
                  <a:pt x="10951832" y="124140"/>
                </a:cubicBezTo>
                <a:cubicBezTo>
                  <a:pt x="11009185" y="68622"/>
                  <a:pt x="11083919" y="45809"/>
                  <a:pt x="11173759" y="55993"/>
                </a:cubicBezTo>
                <a:cubicBezTo>
                  <a:pt x="11235481" y="62964"/>
                  <a:pt x="11284607" y="87529"/>
                  <a:pt x="11323183" y="125709"/>
                </a:cubicBezTo>
                <a:cubicBezTo>
                  <a:pt x="11326483" y="128885"/>
                  <a:pt x="11332710" y="133228"/>
                  <a:pt x="11336475" y="132644"/>
                </a:cubicBezTo>
                <a:cubicBezTo>
                  <a:pt x="11350465" y="130527"/>
                  <a:pt x="11364036" y="126585"/>
                  <a:pt x="11377887" y="123300"/>
                </a:cubicBezTo>
                <a:cubicBezTo>
                  <a:pt x="11350930" y="76944"/>
                  <a:pt x="11256210" y="13031"/>
                  <a:pt x="11133418" y="13980"/>
                </a:cubicBezTo>
                <a:close/>
                <a:moveTo>
                  <a:pt x="10522942" y="13980"/>
                </a:moveTo>
                <a:cubicBezTo>
                  <a:pt x="10409677" y="14856"/>
                  <a:pt x="10313935" y="73331"/>
                  <a:pt x="10284329" y="123446"/>
                </a:cubicBezTo>
                <a:cubicBezTo>
                  <a:pt x="10295065" y="125855"/>
                  <a:pt x="10305196" y="127096"/>
                  <a:pt x="10314121" y="130381"/>
                </a:cubicBezTo>
                <a:cubicBezTo>
                  <a:pt x="10326391" y="134834"/>
                  <a:pt x="10332898" y="132353"/>
                  <a:pt x="10341356" y="124140"/>
                </a:cubicBezTo>
                <a:cubicBezTo>
                  <a:pt x="10398709" y="68622"/>
                  <a:pt x="10473444" y="45809"/>
                  <a:pt x="10563284" y="55993"/>
                </a:cubicBezTo>
                <a:cubicBezTo>
                  <a:pt x="10625005" y="62964"/>
                  <a:pt x="10674132" y="87529"/>
                  <a:pt x="10712708" y="125709"/>
                </a:cubicBezTo>
                <a:cubicBezTo>
                  <a:pt x="10716007" y="128885"/>
                  <a:pt x="10722235" y="133228"/>
                  <a:pt x="10726000" y="132644"/>
                </a:cubicBezTo>
                <a:cubicBezTo>
                  <a:pt x="10739989" y="130527"/>
                  <a:pt x="10753561" y="126585"/>
                  <a:pt x="10767412" y="123300"/>
                </a:cubicBezTo>
                <a:cubicBezTo>
                  <a:pt x="10740455" y="76944"/>
                  <a:pt x="10645735" y="13031"/>
                  <a:pt x="10522942" y="13980"/>
                </a:cubicBezTo>
                <a:close/>
                <a:moveTo>
                  <a:pt x="9912466" y="13980"/>
                </a:moveTo>
                <a:cubicBezTo>
                  <a:pt x="9799202" y="14856"/>
                  <a:pt x="9703460" y="73331"/>
                  <a:pt x="9673854" y="123446"/>
                </a:cubicBezTo>
                <a:cubicBezTo>
                  <a:pt x="9684590" y="125855"/>
                  <a:pt x="9694721" y="127096"/>
                  <a:pt x="9703646" y="130381"/>
                </a:cubicBezTo>
                <a:cubicBezTo>
                  <a:pt x="9715916" y="134834"/>
                  <a:pt x="9722422" y="132353"/>
                  <a:pt x="9730880" y="124140"/>
                </a:cubicBezTo>
                <a:cubicBezTo>
                  <a:pt x="9788234" y="68622"/>
                  <a:pt x="9862969" y="45809"/>
                  <a:pt x="9952809" y="55993"/>
                </a:cubicBezTo>
                <a:cubicBezTo>
                  <a:pt x="10014530" y="62964"/>
                  <a:pt x="10063657" y="87529"/>
                  <a:pt x="10102232" y="125709"/>
                </a:cubicBezTo>
                <a:cubicBezTo>
                  <a:pt x="10105532" y="128885"/>
                  <a:pt x="10111760" y="133228"/>
                  <a:pt x="10115525" y="132644"/>
                </a:cubicBezTo>
                <a:cubicBezTo>
                  <a:pt x="10129514" y="130527"/>
                  <a:pt x="10143086" y="126585"/>
                  <a:pt x="10156935" y="123300"/>
                </a:cubicBezTo>
                <a:cubicBezTo>
                  <a:pt x="10129978" y="76944"/>
                  <a:pt x="10035258" y="13031"/>
                  <a:pt x="9912466" y="13980"/>
                </a:cubicBezTo>
                <a:close/>
                <a:moveTo>
                  <a:pt x="9301991" y="13980"/>
                </a:moveTo>
                <a:cubicBezTo>
                  <a:pt x="9188726" y="14856"/>
                  <a:pt x="9092984" y="73331"/>
                  <a:pt x="9063379" y="123446"/>
                </a:cubicBezTo>
                <a:cubicBezTo>
                  <a:pt x="9074115" y="125855"/>
                  <a:pt x="9084246" y="127096"/>
                  <a:pt x="9093170" y="130381"/>
                </a:cubicBezTo>
                <a:cubicBezTo>
                  <a:pt x="9105441" y="134834"/>
                  <a:pt x="9111947" y="132353"/>
                  <a:pt x="9120405" y="124140"/>
                </a:cubicBezTo>
                <a:cubicBezTo>
                  <a:pt x="9177759" y="68622"/>
                  <a:pt x="9252494" y="45809"/>
                  <a:pt x="9342333" y="55993"/>
                </a:cubicBezTo>
                <a:cubicBezTo>
                  <a:pt x="9404055" y="62964"/>
                  <a:pt x="9453181" y="87529"/>
                  <a:pt x="9491757" y="125709"/>
                </a:cubicBezTo>
                <a:cubicBezTo>
                  <a:pt x="9495057" y="128885"/>
                  <a:pt x="9501284" y="133228"/>
                  <a:pt x="9505050" y="132644"/>
                </a:cubicBezTo>
                <a:cubicBezTo>
                  <a:pt x="9519039" y="130527"/>
                  <a:pt x="9532611" y="126585"/>
                  <a:pt x="9546460" y="123300"/>
                </a:cubicBezTo>
                <a:cubicBezTo>
                  <a:pt x="9519503" y="76944"/>
                  <a:pt x="9424783" y="13031"/>
                  <a:pt x="9301991" y="13980"/>
                </a:cubicBezTo>
                <a:close/>
                <a:moveTo>
                  <a:pt x="8691516" y="13980"/>
                </a:moveTo>
                <a:cubicBezTo>
                  <a:pt x="8578251" y="14856"/>
                  <a:pt x="8482509" y="73331"/>
                  <a:pt x="8452904" y="123446"/>
                </a:cubicBezTo>
                <a:cubicBezTo>
                  <a:pt x="8463639" y="125855"/>
                  <a:pt x="8473771" y="127096"/>
                  <a:pt x="8482695" y="130381"/>
                </a:cubicBezTo>
                <a:cubicBezTo>
                  <a:pt x="8494965" y="134834"/>
                  <a:pt x="8501472" y="132353"/>
                  <a:pt x="8509930" y="124140"/>
                </a:cubicBezTo>
                <a:cubicBezTo>
                  <a:pt x="8567284" y="68622"/>
                  <a:pt x="8642019" y="45809"/>
                  <a:pt x="8731858" y="55993"/>
                </a:cubicBezTo>
                <a:cubicBezTo>
                  <a:pt x="8793580" y="62964"/>
                  <a:pt x="8842706" y="87529"/>
                  <a:pt x="8881282" y="125709"/>
                </a:cubicBezTo>
                <a:cubicBezTo>
                  <a:pt x="8884582" y="128885"/>
                  <a:pt x="8890809" y="133228"/>
                  <a:pt x="8894574" y="132644"/>
                </a:cubicBezTo>
                <a:cubicBezTo>
                  <a:pt x="8908564" y="130527"/>
                  <a:pt x="8922135" y="126585"/>
                  <a:pt x="8935985" y="123300"/>
                </a:cubicBezTo>
                <a:cubicBezTo>
                  <a:pt x="8909028" y="76944"/>
                  <a:pt x="8814308" y="13031"/>
                  <a:pt x="8691516" y="13980"/>
                </a:cubicBezTo>
                <a:close/>
                <a:moveTo>
                  <a:pt x="8081040" y="13980"/>
                </a:moveTo>
                <a:cubicBezTo>
                  <a:pt x="7967776" y="14856"/>
                  <a:pt x="7872034" y="73331"/>
                  <a:pt x="7842428" y="123446"/>
                </a:cubicBezTo>
                <a:cubicBezTo>
                  <a:pt x="7853164" y="125855"/>
                  <a:pt x="7863296" y="127096"/>
                  <a:pt x="7872220" y="130381"/>
                </a:cubicBezTo>
                <a:cubicBezTo>
                  <a:pt x="7884490" y="134834"/>
                  <a:pt x="7890997" y="132353"/>
                  <a:pt x="7899455" y="124140"/>
                </a:cubicBezTo>
                <a:cubicBezTo>
                  <a:pt x="7956808" y="68622"/>
                  <a:pt x="8031544" y="45809"/>
                  <a:pt x="8121383" y="55993"/>
                </a:cubicBezTo>
                <a:cubicBezTo>
                  <a:pt x="8183104" y="62964"/>
                  <a:pt x="8232231" y="87529"/>
                  <a:pt x="8270807" y="125709"/>
                </a:cubicBezTo>
                <a:cubicBezTo>
                  <a:pt x="8274107" y="128885"/>
                  <a:pt x="8280334" y="133228"/>
                  <a:pt x="8284099" y="132644"/>
                </a:cubicBezTo>
                <a:cubicBezTo>
                  <a:pt x="8298089" y="130527"/>
                  <a:pt x="8311660" y="126585"/>
                  <a:pt x="8325509" y="123300"/>
                </a:cubicBezTo>
                <a:cubicBezTo>
                  <a:pt x="8298553" y="76944"/>
                  <a:pt x="8203832" y="13031"/>
                  <a:pt x="8081040" y="13980"/>
                </a:cubicBezTo>
                <a:close/>
                <a:moveTo>
                  <a:pt x="7470567" y="13980"/>
                </a:moveTo>
                <a:cubicBezTo>
                  <a:pt x="7357302" y="14856"/>
                  <a:pt x="7261560" y="73331"/>
                  <a:pt x="7231956" y="123446"/>
                </a:cubicBezTo>
                <a:cubicBezTo>
                  <a:pt x="7242690" y="125855"/>
                  <a:pt x="7252822" y="127096"/>
                  <a:pt x="7261746" y="130381"/>
                </a:cubicBezTo>
                <a:cubicBezTo>
                  <a:pt x="7274016" y="134834"/>
                  <a:pt x="7280522" y="132353"/>
                  <a:pt x="7288984" y="124140"/>
                </a:cubicBezTo>
                <a:cubicBezTo>
                  <a:pt x="7346334" y="68622"/>
                  <a:pt x="7421070" y="45809"/>
                  <a:pt x="7510909" y="55993"/>
                </a:cubicBezTo>
                <a:cubicBezTo>
                  <a:pt x="7572630" y="62964"/>
                  <a:pt x="7621756" y="87529"/>
                  <a:pt x="7660332" y="125709"/>
                </a:cubicBezTo>
                <a:cubicBezTo>
                  <a:pt x="7663632" y="128885"/>
                  <a:pt x="7669860" y="133228"/>
                  <a:pt x="7673624" y="132644"/>
                </a:cubicBezTo>
                <a:cubicBezTo>
                  <a:pt x="7687614" y="130527"/>
                  <a:pt x="7701185" y="126585"/>
                  <a:pt x="7715036" y="123300"/>
                </a:cubicBezTo>
                <a:cubicBezTo>
                  <a:pt x="7688078" y="76944"/>
                  <a:pt x="7593358" y="13031"/>
                  <a:pt x="7470567" y="13980"/>
                </a:cubicBezTo>
                <a:close/>
                <a:moveTo>
                  <a:pt x="6860093" y="13980"/>
                </a:moveTo>
                <a:cubicBezTo>
                  <a:pt x="6746828" y="14856"/>
                  <a:pt x="6651086" y="73331"/>
                  <a:pt x="6621480" y="123446"/>
                </a:cubicBezTo>
                <a:cubicBezTo>
                  <a:pt x="6632216" y="125855"/>
                  <a:pt x="6642348" y="127096"/>
                  <a:pt x="6651271" y="130381"/>
                </a:cubicBezTo>
                <a:cubicBezTo>
                  <a:pt x="6663542" y="134834"/>
                  <a:pt x="6670049" y="132353"/>
                  <a:pt x="6678507" y="124140"/>
                </a:cubicBezTo>
                <a:cubicBezTo>
                  <a:pt x="6735860" y="68622"/>
                  <a:pt x="6810594" y="45809"/>
                  <a:pt x="6900435" y="55993"/>
                </a:cubicBezTo>
                <a:cubicBezTo>
                  <a:pt x="6962158" y="62964"/>
                  <a:pt x="7011283" y="87529"/>
                  <a:pt x="7049859" y="125709"/>
                </a:cubicBezTo>
                <a:cubicBezTo>
                  <a:pt x="7053158" y="128885"/>
                  <a:pt x="7059386" y="133228"/>
                  <a:pt x="7063151" y="132644"/>
                </a:cubicBezTo>
                <a:cubicBezTo>
                  <a:pt x="7077140" y="130527"/>
                  <a:pt x="7090711" y="126585"/>
                  <a:pt x="7104560" y="123300"/>
                </a:cubicBezTo>
                <a:cubicBezTo>
                  <a:pt x="7077606" y="76944"/>
                  <a:pt x="6982885" y="13031"/>
                  <a:pt x="6860093" y="13980"/>
                </a:cubicBezTo>
                <a:close/>
                <a:moveTo>
                  <a:pt x="6249622" y="13980"/>
                </a:moveTo>
                <a:cubicBezTo>
                  <a:pt x="6136354" y="14856"/>
                  <a:pt x="6040609" y="73331"/>
                  <a:pt x="6011004" y="123446"/>
                </a:cubicBezTo>
                <a:cubicBezTo>
                  <a:pt x="6021740" y="125855"/>
                  <a:pt x="6031873" y="127096"/>
                  <a:pt x="6040795" y="130381"/>
                </a:cubicBezTo>
                <a:cubicBezTo>
                  <a:pt x="6053065" y="134834"/>
                  <a:pt x="6059574" y="132353"/>
                  <a:pt x="6068032" y="124140"/>
                </a:cubicBezTo>
                <a:cubicBezTo>
                  <a:pt x="6125386" y="68622"/>
                  <a:pt x="6200120" y="45809"/>
                  <a:pt x="6289962" y="55993"/>
                </a:cubicBezTo>
                <a:cubicBezTo>
                  <a:pt x="6351682" y="62964"/>
                  <a:pt x="6400809" y="87529"/>
                  <a:pt x="6439384" y="125709"/>
                </a:cubicBezTo>
                <a:cubicBezTo>
                  <a:pt x="6442684" y="128885"/>
                  <a:pt x="6448911" y="133228"/>
                  <a:pt x="6452678" y="132644"/>
                </a:cubicBezTo>
                <a:cubicBezTo>
                  <a:pt x="6466667" y="130527"/>
                  <a:pt x="6480236" y="126585"/>
                  <a:pt x="6494086" y="123300"/>
                </a:cubicBezTo>
                <a:cubicBezTo>
                  <a:pt x="6467132" y="76944"/>
                  <a:pt x="6372411" y="13031"/>
                  <a:pt x="6249622" y="13980"/>
                </a:cubicBezTo>
                <a:close/>
                <a:moveTo>
                  <a:pt x="5639143" y="13980"/>
                </a:moveTo>
                <a:cubicBezTo>
                  <a:pt x="5525878" y="14856"/>
                  <a:pt x="5430136" y="73331"/>
                  <a:pt x="5400530" y="123446"/>
                </a:cubicBezTo>
                <a:cubicBezTo>
                  <a:pt x="5411266" y="125855"/>
                  <a:pt x="5421398" y="127096"/>
                  <a:pt x="5430324" y="130381"/>
                </a:cubicBezTo>
                <a:cubicBezTo>
                  <a:pt x="5442591" y="134834"/>
                  <a:pt x="5449101" y="132353"/>
                  <a:pt x="5457558" y="124140"/>
                </a:cubicBezTo>
                <a:cubicBezTo>
                  <a:pt x="5514909" y="68622"/>
                  <a:pt x="5589644" y="45809"/>
                  <a:pt x="5679486" y="55993"/>
                </a:cubicBezTo>
                <a:cubicBezTo>
                  <a:pt x="5741207" y="62964"/>
                  <a:pt x="5790333" y="87529"/>
                  <a:pt x="5828907" y="125709"/>
                </a:cubicBezTo>
                <a:cubicBezTo>
                  <a:pt x="5832207" y="128885"/>
                  <a:pt x="5838438" y="133228"/>
                  <a:pt x="5842202" y="132644"/>
                </a:cubicBezTo>
                <a:cubicBezTo>
                  <a:pt x="5856190" y="130527"/>
                  <a:pt x="5869762" y="126585"/>
                  <a:pt x="5883611" y="123300"/>
                </a:cubicBezTo>
                <a:cubicBezTo>
                  <a:pt x="5856655" y="76944"/>
                  <a:pt x="5761936" y="13031"/>
                  <a:pt x="5639143" y="13980"/>
                </a:cubicBezTo>
                <a:close/>
                <a:moveTo>
                  <a:pt x="5028669" y="13980"/>
                </a:moveTo>
                <a:cubicBezTo>
                  <a:pt x="4915405" y="14856"/>
                  <a:pt x="4819663" y="73331"/>
                  <a:pt x="4790058" y="123446"/>
                </a:cubicBezTo>
                <a:cubicBezTo>
                  <a:pt x="4800792" y="125855"/>
                  <a:pt x="4810927" y="127096"/>
                  <a:pt x="4819848" y="130381"/>
                </a:cubicBezTo>
                <a:cubicBezTo>
                  <a:pt x="4832119" y="134834"/>
                  <a:pt x="4838624" y="132353"/>
                  <a:pt x="4847084" y="124140"/>
                </a:cubicBezTo>
                <a:cubicBezTo>
                  <a:pt x="4904438" y="68622"/>
                  <a:pt x="4979171" y="45809"/>
                  <a:pt x="5069011" y="55993"/>
                </a:cubicBezTo>
                <a:cubicBezTo>
                  <a:pt x="5130731" y="62964"/>
                  <a:pt x="5179860" y="87529"/>
                  <a:pt x="5218434" y="125709"/>
                </a:cubicBezTo>
                <a:cubicBezTo>
                  <a:pt x="5221731" y="128885"/>
                  <a:pt x="5227958" y="133228"/>
                  <a:pt x="5231725" y="132644"/>
                </a:cubicBezTo>
                <a:cubicBezTo>
                  <a:pt x="5245717" y="130527"/>
                  <a:pt x="5259287" y="126585"/>
                  <a:pt x="5273135" y="123300"/>
                </a:cubicBezTo>
                <a:cubicBezTo>
                  <a:pt x="5246182" y="76944"/>
                  <a:pt x="5151462" y="13031"/>
                  <a:pt x="5028669" y="13980"/>
                </a:cubicBezTo>
                <a:close/>
                <a:moveTo>
                  <a:pt x="4418195" y="13980"/>
                </a:moveTo>
                <a:cubicBezTo>
                  <a:pt x="4304931" y="14856"/>
                  <a:pt x="4209187" y="73331"/>
                  <a:pt x="4179582" y="123446"/>
                </a:cubicBezTo>
                <a:cubicBezTo>
                  <a:pt x="4190319" y="125855"/>
                  <a:pt x="4200450" y="127096"/>
                  <a:pt x="4209374" y="130381"/>
                </a:cubicBezTo>
                <a:cubicBezTo>
                  <a:pt x="4221645" y="134834"/>
                  <a:pt x="4228150" y="132353"/>
                  <a:pt x="4236609" y="124140"/>
                </a:cubicBezTo>
                <a:cubicBezTo>
                  <a:pt x="4293963" y="68622"/>
                  <a:pt x="4368697" y="45809"/>
                  <a:pt x="4458538" y="55993"/>
                </a:cubicBezTo>
                <a:cubicBezTo>
                  <a:pt x="4520259" y="62964"/>
                  <a:pt x="4569384" y="87529"/>
                  <a:pt x="4607960" y="125709"/>
                </a:cubicBezTo>
                <a:cubicBezTo>
                  <a:pt x="4611261" y="128885"/>
                  <a:pt x="4617488" y="133228"/>
                  <a:pt x="4621254" y="132644"/>
                </a:cubicBezTo>
                <a:cubicBezTo>
                  <a:pt x="4635243" y="130527"/>
                  <a:pt x="4648813" y="126585"/>
                  <a:pt x="4662664" y="123300"/>
                </a:cubicBezTo>
                <a:cubicBezTo>
                  <a:pt x="4635707" y="76944"/>
                  <a:pt x="4540987" y="13031"/>
                  <a:pt x="4418195" y="13980"/>
                </a:cubicBezTo>
                <a:close/>
                <a:moveTo>
                  <a:pt x="3807719" y="13980"/>
                </a:moveTo>
                <a:cubicBezTo>
                  <a:pt x="3694455" y="14856"/>
                  <a:pt x="3598711" y="73331"/>
                  <a:pt x="3569106" y="123446"/>
                </a:cubicBezTo>
                <a:cubicBezTo>
                  <a:pt x="3579843" y="125855"/>
                  <a:pt x="3589974" y="127096"/>
                  <a:pt x="3598900" y="130381"/>
                </a:cubicBezTo>
                <a:cubicBezTo>
                  <a:pt x="3611168" y="134834"/>
                  <a:pt x="3617676" y="132353"/>
                  <a:pt x="3626133" y="124140"/>
                </a:cubicBezTo>
                <a:cubicBezTo>
                  <a:pt x="3683487" y="68622"/>
                  <a:pt x="3758221" y="45809"/>
                  <a:pt x="3848062" y="55993"/>
                </a:cubicBezTo>
                <a:cubicBezTo>
                  <a:pt x="3909784" y="62964"/>
                  <a:pt x="3958909" y="87529"/>
                  <a:pt x="3997485" y="125709"/>
                </a:cubicBezTo>
                <a:cubicBezTo>
                  <a:pt x="4000786" y="128885"/>
                  <a:pt x="4007014" y="133228"/>
                  <a:pt x="4010778" y="132644"/>
                </a:cubicBezTo>
                <a:cubicBezTo>
                  <a:pt x="4024767" y="130527"/>
                  <a:pt x="4038338" y="126585"/>
                  <a:pt x="4052188" y="123300"/>
                </a:cubicBezTo>
                <a:cubicBezTo>
                  <a:pt x="4025231" y="76944"/>
                  <a:pt x="3930512" y="13031"/>
                  <a:pt x="3807719" y="13980"/>
                </a:cubicBezTo>
                <a:close/>
                <a:moveTo>
                  <a:pt x="3197245" y="13980"/>
                </a:moveTo>
                <a:cubicBezTo>
                  <a:pt x="3083981" y="14856"/>
                  <a:pt x="2988237" y="73331"/>
                  <a:pt x="2958632" y="123446"/>
                </a:cubicBezTo>
                <a:cubicBezTo>
                  <a:pt x="2969368" y="125855"/>
                  <a:pt x="2979500" y="127096"/>
                  <a:pt x="2988424" y="130381"/>
                </a:cubicBezTo>
                <a:cubicBezTo>
                  <a:pt x="3000694" y="134834"/>
                  <a:pt x="3007201" y="132353"/>
                  <a:pt x="3015660" y="124140"/>
                </a:cubicBezTo>
                <a:cubicBezTo>
                  <a:pt x="3073012" y="68622"/>
                  <a:pt x="3147747" y="45809"/>
                  <a:pt x="3237587" y="55993"/>
                </a:cubicBezTo>
                <a:cubicBezTo>
                  <a:pt x="3299308" y="62964"/>
                  <a:pt x="3348435" y="87529"/>
                  <a:pt x="3387010" y="125709"/>
                </a:cubicBezTo>
                <a:cubicBezTo>
                  <a:pt x="3390310" y="128885"/>
                  <a:pt x="3396538" y="133228"/>
                  <a:pt x="3400303" y="132644"/>
                </a:cubicBezTo>
                <a:cubicBezTo>
                  <a:pt x="3414293" y="130527"/>
                  <a:pt x="3427864" y="126585"/>
                  <a:pt x="3441713" y="123300"/>
                </a:cubicBezTo>
                <a:cubicBezTo>
                  <a:pt x="3414758" y="76944"/>
                  <a:pt x="3320038" y="13031"/>
                  <a:pt x="3197245" y="13980"/>
                </a:cubicBezTo>
                <a:close/>
                <a:moveTo>
                  <a:pt x="2586771" y="13980"/>
                </a:moveTo>
                <a:cubicBezTo>
                  <a:pt x="2473504" y="14856"/>
                  <a:pt x="2377761" y="73331"/>
                  <a:pt x="2348156" y="123446"/>
                </a:cubicBezTo>
                <a:cubicBezTo>
                  <a:pt x="2358892" y="125855"/>
                  <a:pt x="2369024" y="127096"/>
                  <a:pt x="2377947" y="130381"/>
                </a:cubicBezTo>
                <a:cubicBezTo>
                  <a:pt x="2390217" y="134834"/>
                  <a:pt x="2396724" y="132353"/>
                  <a:pt x="2405183" y="124140"/>
                </a:cubicBezTo>
                <a:cubicBezTo>
                  <a:pt x="2462536" y="68622"/>
                  <a:pt x="2537272" y="45809"/>
                  <a:pt x="2627113" y="55993"/>
                </a:cubicBezTo>
                <a:cubicBezTo>
                  <a:pt x="2688834" y="62964"/>
                  <a:pt x="2737961" y="87529"/>
                  <a:pt x="2776537" y="125709"/>
                </a:cubicBezTo>
                <a:cubicBezTo>
                  <a:pt x="2779836" y="128885"/>
                  <a:pt x="2786064" y="133228"/>
                  <a:pt x="2789829" y="132644"/>
                </a:cubicBezTo>
                <a:cubicBezTo>
                  <a:pt x="2803817" y="130527"/>
                  <a:pt x="2817390" y="126585"/>
                  <a:pt x="2831240" y="123300"/>
                </a:cubicBezTo>
                <a:cubicBezTo>
                  <a:pt x="2804284" y="76944"/>
                  <a:pt x="2709564" y="13031"/>
                  <a:pt x="2586771" y="13980"/>
                </a:cubicBezTo>
                <a:close/>
                <a:moveTo>
                  <a:pt x="1976294" y="13980"/>
                </a:moveTo>
                <a:cubicBezTo>
                  <a:pt x="1863029" y="14856"/>
                  <a:pt x="1767287" y="73331"/>
                  <a:pt x="1737681" y="123446"/>
                </a:cubicBezTo>
                <a:cubicBezTo>
                  <a:pt x="1748417" y="125855"/>
                  <a:pt x="1758549" y="127096"/>
                  <a:pt x="1767473" y="130381"/>
                </a:cubicBezTo>
                <a:cubicBezTo>
                  <a:pt x="1779742" y="134834"/>
                  <a:pt x="1786249" y="132353"/>
                  <a:pt x="1794708" y="124140"/>
                </a:cubicBezTo>
                <a:cubicBezTo>
                  <a:pt x="1852060" y="68622"/>
                  <a:pt x="1926795" y="45809"/>
                  <a:pt x="2016637" y="55993"/>
                </a:cubicBezTo>
                <a:cubicBezTo>
                  <a:pt x="2078358" y="62964"/>
                  <a:pt x="2127483" y="87529"/>
                  <a:pt x="2166059" y="125709"/>
                </a:cubicBezTo>
                <a:cubicBezTo>
                  <a:pt x="2169360" y="128885"/>
                  <a:pt x="2175588" y="133228"/>
                  <a:pt x="2179352" y="132644"/>
                </a:cubicBezTo>
                <a:cubicBezTo>
                  <a:pt x="2193342" y="130527"/>
                  <a:pt x="2206912" y="126585"/>
                  <a:pt x="2220763" y="123300"/>
                </a:cubicBezTo>
                <a:cubicBezTo>
                  <a:pt x="2193806" y="76944"/>
                  <a:pt x="2099086" y="13031"/>
                  <a:pt x="1976294" y="13980"/>
                </a:cubicBezTo>
                <a:close/>
                <a:moveTo>
                  <a:pt x="1365819" y="13980"/>
                </a:moveTo>
                <a:cubicBezTo>
                  <a:pt x="1252554" y="14856"/>
                  <a:pt x="1156812" y="73331"/>
                  <a:pt x="1127207" y="123446"/>
                </a:cubicBezTo>
                <a:cubicBezTo>
                  <a:pt x="1137942" y="125855"/>
                  <a:pt x="1148075" y="127096"/>
                  <a:pt x="1156998" y="130381"/>
                </a:cubicBezTo>
                <a:cubicBezTo>
                  <a:pt x="1169268" y="134834"/>
                  <a:pt x="1175775" y="132353"/>
                  <a:pt x="1184234" y="124140"/>
                </a:cubicBezTo>
                <a:cubicBezTo>
                  <a:pt x="1241587" y="68622"/>
                  <a:pt x="1316321" y="45809"/>
                  <a:pt x="1406161" y="55993"/>
                </a:cubicBezTo>
                <a:cubicBezTo>
                  <a:pt x="1467883" y="62964"/>
                  <a:pt x="1517009" y="87529"/>
                  <a:pt x="1555585" y="125709"/>
                </a:cubicBezTo>
                <a:cubicBezTo>
                  <a:pt x="1558885" y="128885"/>
                  <a:pt x="1565112" y="133228"/>
                  <a:pt x="1568877" y="132644"/>
                </a:cubicBezTo>
                <a:cubicBezTo>
                  <a:pt x="1582867" y="130527"/>
                  <a:pt x="1596438" y="126585"/>
                  <a:pt x="1610287" y="123300"/>
                </a:cubicBezTo>
                <a:cubicBezTo>
                  <a:pt x="1583331" y="76944"/>
                  <a:pt x="1488612" y="13031"/>
                  <a:pt x="1365819" y="13980"/>
                </a:cubicBezTo>
                <a:close/>
                <a:moveTo>
                  <a:pt x="755345" y="13980"/>
                </a:moveTo>
                <a:cubicBezTo>
                  <a:pt x="642080" y="14856"/>
                  <a:pt x="546337" y="73331"/>
                  <a:pt x="516731" y="123446"/>
                </a:cubicBezTo>
                <a:cubicBezTo>
                  <a:pt x="527468" y="125855"/>
                  <a:pt x="537600" y="127096"/>
                  <a:pt x="546523" y="130381"/>
                </a:cubicBezTo>
                <a:cubicBezTo>
                  <a:pt x="558793" y="134834"/>
                  <a:pt x="565300" y="132353"/>
                  <a:pt x="573759" y="124140"/>
                </a:cubicBezTo>
                <a:cubicBezTo>
                  <a:pt x="631111" y="68622"/>
                  <a:pt x="705846" y="45809"/>
                  <a:pt x="795686" y="55993"/>
                </a:cubicBezTo>
                <a:cubicBezTo>
                  <a:pt x="857407" y="62964"/>
                  <a:pt x="906534" y="87529"/>
                  <a:pt x="945110" y="125709"/>
                </a:cubicBezTo>
                <a:cubicBezTo>
                  <a:pt x="948409" y="128885"/>
                  <a:pt x="954638" y="133228"/>
                  <a:pt x="958402" y="132644"/>
                </a:cubicBezTo>
                <a:cubicBezTo>
                  <a:pt x="972391" y="130527"/>
                  <a:pt x="985963" y="126585"/>
                  <a:pt x="999814" y="123300"/>
                </a:cubicBezTo>
                <a:cubicBezTo>
                  <a:pt x="972857" y="76944"/>
                  <a:pt x="878137" y="13031"/>
                  <a:pt x="755345" y="13980"/>
                </a:cubicBezTo>
                <a:close/>
                <a:moveTo>
                  <a:pt x="11502305" y="37"/>
                </a:moveTo>
                <a:lnTo>
                  <a:pt x="11529680" y="37"/>
                </a:lnTo>
                <a:cubicBezTo>
                  <a:pt x="11546551" y="7738"/>
                  <a:pt x="11561749" y="17521"/>
                  <a:pt x="11574669" y="29018"/>
                </a:cubicBezTo>
                <a:cubicBezTo>
                  <a:pt x="11577737" y="31829"/>
                  <a:pt x="11585313" y="34895"/>
                  <a:pt x="11588659" y="33800"/>
                </a:cubicBezTo>
                <a:cubicBezTo>
                  <a:pt x="11600558" y="29967"/>
                  <a:pt x="11611526" y="24346"/>
                  <a:pt x="11624586" y="18652"/>
                </a:cubicBezTo>
                <a:lnTo>
                  <a:pt x="11607132" y="1888"/>
                </a:lnTo>
                <a:lnTo>
                  <a:pt x="11627322" y="4407"/>
                </a:lnTo>
                <a:lnTo>
                  <a:pt x="11627979" y="5037"/>
                </a:lnTo>
                <a:cubicBezTo>
                  <a:pt x="11631512" y="8468"/>
                  <a:pt x="11637367" y="13761"/>
                  <a:pt x="11640946" y="13250"/>
                </a:cubicBezTo>
                <a:lnTo>
                  <a:pt x="11646040" y="12118"/>
                </a:lnTo>
                <a:lnTo>
                  <a:pt x="11646040" y="30183"/>
                </a:lnTo>
                <a:lnTo>
                  <a:pt x="11609366" y="42681"/>
                </a:lnTo>
                <a:cubicBezTo>
                  <a:pt x="11559513" y="64422"/>
                  <a:pt x="11521933" y="95257"/>
                  <a:pt x="11505280" y="123446"/>
                </a:cubicBezTo>
                <a:cubicBezTo>
                  <a:pt x="11516015" y="125855"/>
                  <a:pt x="11526148" y="127096"/>
                  <a:pt x="11535071" y="130381"/>
                </a:cubicBezTo>
                <a:cubicBezTo>
                  <a:pt x="11547341" y="134834"/>
                  <a:pt x="11553848" y="132353"/>
                  <a:pt x="11562307" y="124140"/>
                </a:cubicBezTo>
                <a:cubicBezTo>
                  <a:pt x="11576645" y="110261"/>
                  <a:pt x="11592070" y="98425"/>
                  <a:pt x="11608545" y="88638"/>
                </a:cubicBezTo>
                <a:lnTo>
                  <a:pt x="11646040" y="72076"/>
                </a:lnTo>
                <a:lnTo>
                  <a:pt x="11646040" y="81849"/>
                </a:lnTo>
                <a:lnTo>
                  <a:pt x="11644019" y="82451"/>
                </a:lnTo>
                <a:cubicBezTo>
                  <a:pt x="11628963" y="88736"/>
                  <a:pt x="11614815" y="96535"/>
                  <a:pt x="11601570" y="105813"/>
                </a:cubicBezTo>
                <a:lnTo>
                  <a:pt x="11575088" y="128864"/>
                </a:lnTo>
                <a:lnTo>
                  <a:pt x="11525846" y="144150"/>
                </a:lnTo>
                <a:lnTo>
                  <a:pt x="11515583" y="140912"/>
                </a:lnTo>
                <a:cubicBezTo>
                  <a:pt x="11492348" y="136252"/>
                  <a:pt x="11467657" y="133822"/>
                  <a:pt x="11441467" y="133667"/>
                </a:cubicBezTo>
                <a:lnTo>
                  <a:pt x="11441467" y="120198"/>
                </a:lnTo>
                <a:lnTo>
                  <a:pt x="11473350" y="120198"/>
                </a:lnTo>
                <a:lnTo>
                  <a:pt x="11473304" y="120307"/>
                </a:lnTo>
                <a:cubicBezTo>
                  <a:pt x="11484877" y="120198"/>
                  <a:pt x="11489756" y="115343"/>
                  <a:pt x="11487014" y="106838"/>
                </a:cubicBezTo>
                <a:cubicBezTo>
                  <a:pt x="11482180" y="92274"/>
                  <a:pt x="11461684" y="80485"/>
                  <a:pt x="11441746" y="80777"/>
                </a:cubicBezTo>
                <a:lnTo>
                  <a:pt x="11441467" y="80777"/>
                </a:lnTo>
                <a:lnTo>
                  <a:pt x="11441467" y="73148"/>
                </a:lnTo>
                <a:cubicBezTo>
                  <a:pt x="11459592" y="72126"/>
                  <a:pt x="11476697" y="81361"/>
                  <a:pt x="11497379" y="100962"/>
                </a:cubicBezTo>
                <a:lnTo>
                  <a:pt x="11525730" y="73842"/>
                </a:lnTo>
                <a:cubicBezTo>
                  <a:pt x="11508253" y="50335"/>
                  <a:pt x="11474744" y="38253"/>
                  <a:pt x="11441467" y="38180"/>
                </a:cubicBezTo>
                <a:lnTo>
                  <a:pt x="11441467" y="30588"/>
                </a:lnTo>
                <a:cubicBezTo>
                  <a:pt x="11441792" y="30552"/>
                  <a:pt x="11442118" y="30552"/>
                  <a:pt x="11442489" y="30552"/>
                </a:cubicBezTo>
                <a:cubicBezTo>
                  <a:pt x="11479903" y="30369"/>
                  <a:pt x="11509974" y="43728"/>
                  <a:pt x="11534002" y="66943"/>
                </a:cubicBezTo>
                <a:lnTo>
                  <a:pt x="11571510" y="42451"/>
                </a:lnTo>
                <a:cubicBezTo>
                  <a:pt x="11551618" y="22594"/>
                  <a:pt x="11528518" y="8359"/>
                  <a:pt x="11502305" y="37"/>
                </a:cubicBezTo>
                <a:close/>
                <a:moveTo>
                  <a:pt x="11173295" y="0"/>
                </a:moveTo>
                <a:lnTo>
                  <a:pt x="11199090" y="0"/>
                </a:lnTo>
                <a:cubicBezTo>
                  <a:pt x="11198624" y="511"/>
                  <a:pt x="11198206" y="1022"/>
                  <a:pt x="11197788" y="1533"/>
                </a:cubicBezTo>
                <a:cubicBezTo>
                  <a:pt x="11200345" y="3395"/>
                  <a:pt x="11200948" y="4234"/>
                  <a:pt x="11201831" y="4417"/>
                </a:cubicBezTo>
                <a:cubicBezTo>
                  <a:pt x="11211453" y="6753"/>
                  <a:pt x="11221445" y="8286"/>
                  <a:pt x="11230507" y="11425"/>
                </a:cubicBezTo>
                <a:cubicBezTo>
                  <a:pt x="11241848" y="15404"/>
                  <a:pt x="11247890" y="12447"/>
                  <a:pt x="11255466" y="5147"/>
                </a:cubicBezTo>
                <a:cubicBezTo>
                  <a:pt x="11257278" y="3431"/>
                  <a:pt x="11259092" y="1716"/>
                  <a:pt x="11260950" y="37"/>
                </a:cubicBezTo>
                <a:lnTo>
                  <a:pt x="11277867" y="37"/>
                </a:lnTo>
                <a:cubicBezTo>
                  <a:pt x="11271036" y="5986"/>
                  <a:pt x="11264622" y="12228"/>
                  <a:pt x="11258672" y="18762"/>
                </a:cubicBezTo>
                <a:lnTo>
                  <a:pt x="11300688" y="36392"/>
                </a:lnTo>
                <a:cubicBezTo>
                  <a:pt x="11316583" y="21244"/>
                  <a:pt x="11334104" y="9016"/>
                  <a:pt x="11353485" y="37"/>
                </a:cubicBezTo>
                <a:lnTo>
                  <a:pt x="11382674" y="37"/>
                </a:lnTo>
                <a:cubicBezTo>
                  <a:pt x="11354509" y="8432"/>
                  <a:pt x="11329737" y="23178"/>
                  <a:pt x="11313051" y="43473"/>
                </a:cubicBezTo>
                <a:lnTo>
                  <a:pt x="11349395" y="67125"/>
                </a:lnTo>
                <a:cubicBezTo>
                  <a:pt x="11373425" y="43436"/>
                  <a:pt x="11403727" y="30588"/>
                  <a:pt x="11441235" y="30588"/>
                </a:cubicBezTo>
                <a:lnTo>
                  <a:pt x="11441421" y="30588"/>
                </a:lnTo>
                <a:lnTo>
                  <a:pt x="11441421" y="38253"/>
                </a:lnTo>
                <a:cubicBezTo>
                  <a:pt x="11411489" y="38071"/>
                  <a:pt x="11381557" y="47597"/>
                  <a:pt x="11362967" y="66760"/>
                </a:cubicBezTo>
                <a:lnTo>
                  <a:pt x="11362782" y="66943"/>
                </a:lnTo>
                <a:cubicBezTo>
                  <a:pt x="11360643" y="69169"/>
                  <a:pt x="11357948" y="73623"/>
                  <a:pt x="11359435" y="74900"/>
                </a:cubicBezTo>
                <a:cubicBezTo>
                  <a:pt x="11367661" y="83916"/>
                  <a:pt x="11376863" y="92384"/>
                  <a:pt x="11386206" y="101473"/>
                </a:cubicBezTo>
                <a:cubicBezTo>
                  <a:pt x="11404331" y="81397"/>
                  <a:pt x="11422133" y="72126"/>
                  <a:pt x="11441374" y="73440"/>
                </a:cubicBezTo>
                <a:lnTo>
                  <a:pt x="11441374" y="80923"/>
                </a:lnTo>
                <a:lnTo>
                  <a:pt x="11441281" y="80923"/>
                </a:lnTo>
                <a:cubicBezTo>
                  <a:pt x="11421947" y="80704"/>
                  <a:pt x="11402240" y="91800"/>
                  <a:pt x="11396802" y="106072"/>
                </a:cubicBezTo>
                <a:cubicBezTo>
                  <a:pt x="11393317" y="115197"/>
                  <a:pt x="11398057" y="120307"/>
                  <a:pt x="11410420" y="120307"/>
                </a:cubicBezTo>
                <a:lnTo>
                  <a:pt x="11441421" y="120307"/>
                </a:lnTo>
                <a:lnTo>
                  <a:pt x="11441421" y="133265"/>
                </a:lnTo>
                <a:cubicBezTo>
                  <a:pt x="11436820" y="133265"/>
                  <a:pt x="11432125" y="133338"/>
                  <a:pt x="11427477" y="133520"/>
                </a:cubicBezTo>
                <a:lnTo>
                  <a:pt x="11427338" y="133593"/>
                </a:lnTo>
                <a:cubicBezTo>
                  <a:pt x="11312818" y="137937"/>
                  <a:pt x="11225813" y="196630"/>
                  <a:pt x="11199553" y="242914"/>
                </a:cubicBezTo>
                <a:cubicBezTo>
                  <a:pt x="11209593" y="245323"/>
                  <a:pt x="11220051" y="246965"/>
                  <a:pt x="11229532" y="250287"/>
                </a:cubicBezTo>
                <a:cubicBezTo>
                  <a:pt x="11241244" y="254411"/>
                  <a:pt x="11247565" y="251929"/>
                  <a:pt x="11255745" y="244191"/>
                </a:cubicBezTo>
                <a:cubicBezTo>
                  <a:pt x="11306125" y="196083"/>
                  <a:pt x="11368126" y="171956"/>
                  <a:pt x="11441421" y="173051"/>
                </a:cubicBezTo>
                <a:lnTo>
                  <a:pt x="11441421" y="182906"/>
                </a:lnTo>
                <a:cubicBezTo>
                  <a:pt x="11434170" y="182833"/>
                  <a:pt x="11426920" y="183052"/>
                  <a:pt x="11419715" y="183600"/>
                </a:cubicBezTo>
                <a:cubicBezTo>
                  <a:pt x="11352510" y="188673"/>
                  <a:pt x="11299062" y="213676"/>
                  <a:pt x="11258579" y="257806"/>
                </a:cubicBezTo>
                <a:cubicBezTo>
                  <a:pt x="11269734" y="262587"/>
                  <a:pt x="11278657" y="265508"/>
                  <a:pt x="11286233" y="269888"/>
                </a:cubicBezTo>
                <a:cubicBezTo>
                  <a:pt x="11296598" y="275910"/>
                  <a:pt x="11302687" y="274012"/>
                  <a:pt x="11311006" y="266712"/>
                </a:cubicBezTo>
                <a:cubicBezTo>
                  <a:pt x="11328574" y="251254"/>
                  <a:pt x="11349245" y="239638"/>
                  <a:pt x="11371490" y="231905"/>
                </a:cubicBezTo>
                <a:lnTo>
                  <a:pt x="11401113" y="227028"/>
                </a:lnTo>
                <a:lnTo>
                  <a:pt x="11390906" y="239399"/>
                </a:lnTo>
                <a:lnTo>
                  <a:pt x="11362369" y="246162"/>
                </a:lnTo>
                <a:cubicBezTo>
                  <a:pt x="11343296" y="254631"/>
                  <a:pt x="11326436" y="266512"/>
                  <a:pt x="11311889" y="281751"/>
                </a:cubicBezTo>
                <a:lnTo>
                  <a:pt x="11346759" y="304618"/>
                </a:lnTo>
                <a:lnTo>
                  <a:pt x="11339162" y="318615"/>
                </a:lnTo>
                <a:lnTo>
                  <a:pt x="11337227" y="316465"/>
                </a:lnTo>
                <a:cubicBezTo>
                  <a:pt x="11284040" y="275612"/>
                  <a:pt x="11197881" y="250625"/>
                  <a:pt x="11108924" y="254484"/>
                </a:cubicBezTo>
                <a:lnTo>
                  <a:pt x="11108924" y="254557"/>
                </a:lnTo>
                <a:cubicBezTo>
                  <a:pt x="11015644" y="258609"/>
                  <a:pt x="10927478" y="309455"/>
                  <a:pt x="10894619" y="362162"/>
                </a:cubicBezTo>
                <a:cubicBezTo>
                  <a:pt x="10903357" y="364206"/>
                  <a:pt x="10912419" y="365228"/>
                  <a:pt x="10920274" y="368257"/>
                </a:cubicBezTo>
                <a:cubicBezTo>
                  <a:pt x="10935658" y="374207"/>
                  <a:pt x="10944209" y="370557"/>
                  <a:pt x="10955085" y="360264"/>
                </a:cubicBezTo>
                <a:cubicBezTo>
                  <a:pt x="11013182" y="304929"/>
                  <a:pt x="11089079" y="284488"/>
                  <a:pt x="11178546" y="295621"/>
                </a:cubicBezTo>
                <a:cubicBezTo>
                  <a:pt x="11238408" y="303067"/>
                  <a:pt x="11285861" y="327742"/>
                  <a:pt x="11323322" y="364826"/>
                </a:cubicBezTo>
                <a:lnTo>
                  <a:pt x="11326329" y="366523"/>
                </a:lnTo>
                <a:lnTo>
                  <a:pt x="11320703" y="394389"/>
                </a:lnTo>
                <a:lnTo>
                  <a:pt x="11304238" y="399507"/>
                </a:lnTo>
                <a:cubicBezTo>
                  <a:pt x="11284041" y="408411"/>
                  <a:pt x="11265144" y="419506"/>
                  <a:pt x="11247502" y="432715"/>
                </a:cubicBezTo>
                <a:lnTo>
                  <a:pt x="11218617" y="459652"/>
                </a:lnTo>
                <a:lnTo>
                  <a:pt x="11192869" y="459652"/>
                </a:lnTo>
                <a:lnTo>
                  <a:pt x="11218330" y="430455"/>
                </a:lnTo>
                <a:cubicBezTo>
                  <a:pt x="11204760" y="421476"/>
                  <a:pt x="11191141" y="412497"/>
                  <a:pt x="11177478" y="403518"/>
                </a:cubicBezTo>
                <a:cubicBezTo>
                  <a:pt x="11176595" y="403079"/>
                  <a:pt x="11175712" y="402715"/>
                  <a:pt x="11174735" y="402459"/>
                </a:cubicBezTo>
                <a:lnTo>
                  <a:pt x="11174735" y="402532"/>
                </a:lnTo>
                <a:cubicBezTo>
                  <a:pt x="11163616" y="398891"/>
                  <a:pt x="11151714" y="397041"/>
                  <a:pt x="11139810" y="396794"/>
                </a:cubicBezTo>
                <a:cubicBezTo>
                  <a:pt x="11104093" y="396055"/>
                  <a:pt x="11068338" y="409750"/>
                  <a:pt x="11053524" y="432828"/>
                </a:cubicBezTo>
                <a:lnTo>
                  <a:pt x="11082056" y="459652"/>
                </a:lnTo>
                <a:lnTo>
                  <a:pt x="11055471" y="459652"/>
                </a:lnTo>
                <a:lnTo>
                  <a:pt x="11037262" y="438804"/>
                </a:lnTo>
                <a:cubicBezTo>
                  <a:pt x="10990021" y="401736"/>
                  <a:pt x="10909316" y="374600"/>
                  <a:pt x="10830991" y="373149"/>
                </a:cubicBezTo>
                <a:lnTo>
                  <a:pt x="10830991" y="358840"/>
                </a:lnTo>
                <a:cubicBezTo>
                  <a:pt x="10840752" y="358840"/>
                  <a:pt x="10850604" y="359023"/>
                  <a:pt x="10860319" y="359315"/>
                </a:cubicBezTo>
                <a:lnTo>
                  <a:pt x="10860319" y="359388"/>
                </a:lnTo>
                <a:cubicBezTo>
                  <a:pt x="10873843" y="359826"/>
                  <a:pt x="10880118" y="354570"/>
                  <a:pt x="10875935" y="344350"/>
                </a:cubicBezTo>
                <a:cubicBezTo>
                  <a:pt x="10869521" y="330224"/>
                  <a:pt x="10852650" y="320697"/>
                  <a:pt x="10833547" y="320478"/>
                </a:cubicBezTo>
                <a:cubicBezTo>
                  <a:pt x="10832665" y="320478"/>
                  <a:pt x="10831828" y="320478"/>
                  <a:pt x="10830991" y="320514"/>
                </a:cubicBezTo>
                <a:lnTo>
                  <a:pt x="10830991" y="311827"/>
                </a:lnTo>
                <a:cubicBezTo>
                  <a:pt x="10848885" y="310769"/>
                  <a:pt x="10865802" y="320040"/>
                  <a:pt x="10886857" y="339641"/>
                </a:cubicBezTo>
                <a:cubicBezTo>
                  <a:pt x="10895177" y="331720"/>
                  <a:pt x="10904007" y="324128"/>
                  <a:pt x="10911536" y="315915"/>
                </a:cubicBezTo>
                <a:cubicBezTo>
                  <a:pt x="10913348" y="313944"/>
                  <a:pt x="10912744" y="309053"/>
                  <a:pt x="10910839" y="306900"/>
                </a:cubicBezTo>
                <a:cubicBezTo>
                  <a:pt x="10893735" y="287189"/>
                  <a:pt x="10862270" y="277407"/>
                  <a:pt x="10830991" y="277553"/>
                </a:cubicBezTo>
                <a:lnTo>
                  <a:pt x="10830991" y="269778"/>
                </a:lnTo>
                <a:cubicBezTo>
                  <a:pt x="10831457" y="269742"/>
                  <a:pt x="10831875" y="269742"/>
                  <a:pt x="10832340" y="269742"/>
                </a:cubicBezTo>
                <a:cubicBezTo>
                  <a:pt x="10870357" y="269778"/>
                  <a:pt x="10899545" y="283430"/>
                  <a:pt x="10923760" y="305914"/>
                </a:cubicBezTo>
                <a:lnTo>
                  <a:pt x="10961127" y="281130"/>
                </a:lnTo>
                <a:cubicBezTo>
                  <a:pt x="10926315" y="247732"/>
                  <a:pt x="10883650" y="230175"/>
                  <a:pt x="10830991" y="230576"/>
                </a:cubicBezTo>
                <a:lnTo>
                  <a:pt x="10830991" y="220648"/>
                </a:lnTo>
                <a:cubicBezTo>
                  <a:pt x="10844424" y="220794"/>
                  <a:pt x="10857808" y="221999"/>
                  <a:pt x="10870916" y="224225"/>
                </a:cubicBezTo>
                <a:cubicBezTo>
                  <a:pt x="10908143" y="230430"/>
                  <a:pt x="10938400" y="245761"/>
                  <a:pt x="10963962" y="267734"/>
                </a:cubicBezTo>
                <a:cubicBezTo>
                  <a:pt x="10967262" y="270618"/>
                  <a:pt x="10974652" y="273830"/>
                  <a:pt x="10977952" y="272771"/>
                </a:cubicBezTo>
                <a:cubicBezTo>
                  <a:pt x="10989897" y="268902"/>
                  <a:pt x="11000818" y="263318"/>
                  <a:pt x="11014436" y="257295"/>
                </a:cubicBezTo>
                <a:cubicBezTo>
                  <a:pt x="10965915" y="207581"/>
                  <a:pt x="10905215" y="182067"/>
                  <a:pt x="10830991" y="182724"/>
                </a:cubicBezTo>
                <a:lnTo>
                  <a:pt x="10830991" y="172868"/>
                </a:lnTo>
                <a:cubicBezTo>
                  <a:pt x="10845724" y="173014"/>
                  <a:pt x="10860412" y="174036"/>
                  <a:pt x="10874913" y="175935"/>
                </a:cubicBezTo>
                <a:cubicBezTo>
                  <a:pt x="10934309" y="183563"/>
                  <a:pt x="10982135" y="208238"/>
                  <a:pt x="11019316" y="245615"/>
                </a:cubicBezTo>
                <a:cubicBezTo>
                  <a:pt x="11022337" y="248681"/>
                  <a:pt x="11028147" y="252988"/>
                  <a:pt x="11031447" y="252440"/>
                </a:cubicBezTo>
                <a:cubicBezTo>
                  <a:pt x="11045762" y="249995"/>
                  <a:pt x="11059751" y="245943"/>
                  <a:pt x="11076111" y="241892"/>
                </a:cubicBezTo>
                <a:cubicBezTo>
                  <a:pt x="11016527" y="171299"/>
                  <a:pt x="10935751" y="134287"/>
                  <a:pt x="10830991" y="133667"/>
                </a:cubicBezTo>
                <a:lnTo>
                  <a:pt x="10830991" y="120198"/>
                </a:lnTo>
                <a:lnTo>
                  <a:pt x="10862874" y="120198"/>
                </a:lnTo>
                <a:lnTo>
                  <a:pt x="10862829" y="120307"/>
                </a:lnTo>
                <a:cubicBezTo>
                  <a:pt x="10874402" y="120198"/>
                  <a:pt x="10879281" y="115343"/>
                  <a:pt x="10876539" y="106838"/>
                </a:cubicBezTo>
                <a:cubicBezTo>
                  <a:pt x="10871705" y="92274"/>
                  <a:pt x="10851208" y="80485"/>
                  <a:pt x="10831271" y="80777"/>
                </a:cubicBezTo>
                <a:lnTo>
                  <a:pt x="10830991" y="80777"/>
                </a:lnTo>
                <a:lnTo>
                  <a:pt x="10830991" y="73148"/>
                </a:lnTo>
                <a:cubicBezTo>
                  <a:pt x="10849117" y="72126"/>
                  <a:pt x="10866221" y="81361"/>
                  <a:pt x="10886904" y="100962"/>
                </a:cubicBezTo>
                <a:lnTo>
                  <a:pt x="10915255" y="73842"/>
                </a:lnTo>
                <a:cubicBezTo>
                  <a:pt x="10897778" y="50335"/>
                  <a:pt x="10864269" y="38253"/>
                  <a:pt x="10830991" y="38180"/>
                </a:cubicBezTo>
                <a:lnTo>
                  <a:pt x="10830991" y="30588"/>
                </a:lnTo>
                <a:cubicBezTo>
                  <a:pt x="10831316" y="30552"/>
                  <a:pt x="10831643" y="30552"/>
                  <a:pt x="10832014" y="30552"/>
                </a:cubicBezTo>
                <a:cubicBezTo>
                  <a:pt x="10869428" y="30369"/>
                  <a:pt x="10899499" y="43728"/>
                  <a:pt x="10923527" y="66943"/>
                </a:cubicBezTo>
                <a:lnTo>
                  <a:pt x="10961034" y="42451"/>
                </a:lnTo>
                <a:cubicBezTo>
                  <a:pt x="10941142" y="22594"/>
                  <a:pt x="10918042" y="8359"/>
                  <a:pt x="10891830" y="37"/>
                </a:cubicBezTo>
                <a:lnTo>
                  <a:pt x="10919205" y="37"/>
                </a:lnTo>
                <a:cubicBezTo>
                  <a:pt x="10936076" y="7738"/>
                  <a:pt x="10951274" y="17521"/>
                  <a:pt x="10964194" y="29018"/>
                </a:cubicBezTo>
                <a:cubicBezTo>
                  <a:pt x="10967262" y="31829"/>
                  <a:pt x="10974838" y="34895"/>
                  <a:pt x="10978184" y="33800"/>
                </a:cubicBezTo>
                <a:cubicBezTo>
                  <a:pt x="10990083" y="29967"/>
                  <a:pt x="11001050" y="24346"/>
                  <a:pt x="11014111" y="18652"/>
                </a:cubicBezTo>
                <a:cubicBezTo>
                  <a:pt x="11008115" y="12155"/>
                  <a:pt x="11001609" y="5950"/>
                  <a:pt x="10994730" y="37"/>
                </a:cubicBezTo>
                <a:lnTo>
                  <a:pt x="11012298" y="37"/>
                </a:lnTo>
                <a:cubicBezTo>
                  <a:pt x="11014065" y="1679"/>
                  <a:pt x="11015784" y="3322"/>
                  <a:pt x="11017504" y="5037"/>
                </a:cubicBezTo>
                <a:cubicBezTo>
                  <a:pt x="11021035" y="8468"/>
                  <a:pt x="11026892" y="13761"/>
                  <a:pt x="11030471" y="13250"/>
                </a:cubicBezTo>
                <a:cubicBezTo>
                  <a:pt x="11045297" y="11060"/>
                  <a:pt x="11059658" y="6972"/>
                  <a:pt x="11076298" y="3066"/>
                </a:cubicBezTo>
                <a:cubicBezTo>
                  <a:pt x="11075460" y="2044"/>
                  <a:pt x="11074577" y="1059"/>
                  <a:pt x="11073695" y="37"/>
                </a:cubicBezTo>
                <a:lnTo>
                  <a:pt x="11099675" y="37"/>
                </a:lnTo>
                <a:cubicBezTo>
                  <a:pt x="11102185" y="657"/>
                  <a:pt x="11105252" y="876"/>
                  <a:pt x="11108785" y="767"/>
                </a:cubicBezTo>
                <a:cubicBezTo>
                  <a:pt x="11127282" y="73"/>
                  <a:pt x="11145873" y="219"/>
                  <a:pt x="11164325" y="840"/>
                </a:cubicBezTo>
                <a:cubicBezTo>
                  <a:pt x="11167345" y="986"/>
                  <a:pt x="11170413" y="730"/>
                  <a:pt x="11173295" y="0"/>
                </a:cubicBezTo>
                <a:close/>
                <a:moveTo>
                  <a:pt x="10562820" y="0"/>
                </a:moveTo>
                <a:lnTo>
                  <a:pt x="10588614" y="0"/>
                </a:lnTo>
                <a:cubicBezTo>
                  <a:pt x="10588149" y="511"/>
                  <a:pt x="10587731" y="1022"/>
                  <a:pt x="10587313" y="1533"/>
                </a:cubicBezTo>
                <a:cubicBezTo>
                  <a:pt x="10589868" y="3395"/>
                  <a:pt x="10590473" y="4234"/>
                  <a:pt x="10591356" y="4417"/>
                </a:cubicBezTo>
                <a:cubicBezTo>
                  <a:pt x="10600977" y="6753"/>
                  <a:pt x="10610970" y="8286"/>
                  <a:pt x="10620032" y="11425"/>
                </a:cubicBezTo>
                <a:cubicBezTo>
                  <a:pt x="10631373" y="15404"/>
                  <a:pt x="10637414" y="12447"/>
                  <a:pt x="10644990" y="5147"/>
                </a:cubicBezTo>
                <a:cubicBezTo>
                  <a:pt x="10646803" y="3431"/>
                  <a:pt x="10648615" y="1716"/>
                  <a:pt x="10650475" y="37"/>
                </a:cubicBezTo>
                <a:lnTo>
                  <a:pt x="10667392" y="37"/>
                </a:lnTo>
                <a:cubicBezTo>
                  <a:pt x="10660560" y="5986"/>
                  <a:pt x="10654147" y="12228"/>
                  <a:pt x="10648197" y="18762"/>
                </a:cubicBezTo>
                <a:lnTo>
                  <a:pt x="10690213" y="36392"/>
                </a:lnTo>
                <a:cubicBezTo>
                  <a:pt x="10706108" y="21244"/>
                  <a:pt x="10723629" y="9016"/>
                  <a:pt x="10743010" y="37"/>
                </a:cubicBezTo>
                <a:lnTo>
                  <a:pt x="10772199" y="37"/>
                </a:lnTo>
                <a:cubicBezTo>
                  <a:pt x="10744034" y="8432"/>
                  <a:pt x="10719261" y="23178"/>
                  <a:pt x="10702576" y="43473"/>
                </a:cubicBezTo>
                <a:lnTo>
                  <a:pt x="10738920" y="67125"/>
                </a:lnTo>
                <a:cubicBezTo>
                  <a:pt x="10762949" y="43436"/>
                  <a:pt x="10793252" y="30588"/>
                  <a:pt x="10830759" y="30588"/>
                </a:cubicBezTo>
                <a:lnTo>
                  <a:pt x="10830946" y="30588"/>
                </a:lnTo>
                <a:lnTo>
                  <a:pt x="10830946" y="38253"/>
                </a:lnTo>
                <a:cubicBezTo>
                  <a:pt x="10801014" y="38071"/>
                  <a:pt x="10771082" y="47597"/>
                  <a:pt x="10752492" y="66760"/>
                </a:cubicBezTo>
                <a:lnTo>
                  <a:pt x="10752307" y="66943"/>
                </a:lnTo>
                <a:cubicBezTo>
                  <a:pt x="10750168" y="69169"/>
                  <a:pt x="10747472" y="73623"/>
                  <a:pt x="10748960" y="74900"/>
                </a:cubicBezTo>
                <a:cubicBezTo>
                  <a:pt x="10757186" y="83916"/>
                  <a:pt x="10766388" y="92384"/>
                  <a:pt x="10775731" y="101473"/>
                </a:cubicBezTo>
                <a:cubicBezTo>
                  <a:pt x="10793856" y="81397"/>
                  <a:pt x="10811658" y="72126"/>
                  <a:pt x="10830898" y="73440"/>
                </a:cubicBezTo>
                <a:lnTo>
                  <a:pt x="10830898" y="80923"/>
                </a:lnTo>
                <a:lnTo>
                  <a:pt x="10830805" y="80923"/>
                </a:lnTo>
                <a:cubicBezTo>
                  <a:pt x="10811472" y="80704"/>
                  <a:pt x="10791764" y="91800"/>
                  <a:pt x="10786327" y="106072"/>
                </a:cubicBezTo>
                <a:cubicBezTo>
                  <a:pt x="10782841" y="115197"/>
                  <a:pt x="10787581" y="120307"/>
                  <a:pt x="10799945" y="120307"/>
                </a:cubicBezTo>
                <a:lnTo>
                  <a:pt x="10830946" y="120307"/>
                </a:lnTo>
                <a:lnTo>
                  <a:pt x="10830946" y="133265"/>
                </a:lnTo>
                <a:cubicBezTo>
                  <a:pt x="10826344" y="133265"/>
                  <a:pt x="10821650" y="133338"/>
                  <a:pt x="10817002" y="133520"/>
                </a:cubicBezTo>
                <a:lnTo>
                  <a:pt x="10816863" y="133593"/>
                </a:lnTo>
                <a:cubicBezTo>
                  <a:pt x="10702343" y="137937"/>
                  <a:pt x="10615338" y="196630"/>
                  <a:pt x="10589078" y="242914"/>
                </a:cubicBezTo>
                <a:cubicBezTo>
                  <a:pt x="10599118" y="245323"/>
                  <a:pt x="10609576" y="246965"/>
                  <a:pt x="10619057" y="250287"/>
                </a:cubicBezTo>
                <a:cubicBezTo>
                  <a:pt x="10630769" y="254411"/>
                  <a:pt x="10637089" y="251929"/>
                  <a:pt x="10645270" y="244191"/>
                </a:cubicBezTo>
                <a:cubicBezTo>
                  <a:pt x="10695650" y="196083"/>
                  <a:pt x="10757651" y="171956"/>
                  <a:pt x="10830946" y="173051"/>
                </a:cubicBezTo>
                <a:lnTo>
                  <a:pt x="10830946" y="182906"/>
                </a:lnTo>
                <a:cubicBezTo>
                  <a:pt x="10823695" y="182833"/>
                  <a:pt x="10816445" y="183052"/>
                  <a:pt x="10809240" y="183600"/>
                </a:cubicBezTo>
                <a:cubicBezTo>
                  <a:pt x="10742035" y="188673"/>
                  <a:pt x="10688587" y="213676"/>
                  <a:pt x="10648104" y="257806"/>
                </a:cubicBezTo>
                <a:cubicBezTo>
                  <a:pt x="10659259" y="262587"/>
                  <a:pt x="10668182" y="265508"/>
                  <a:pt x="10675758" y="269888"/>
                </a:cubicBezTo>
                <a:cubicBezTo>
                  <a:pt x="10686123" y="275910"/>
                  <a:pt x="10692211" y="274012"/>
                  <a:pt x="10700530" y="266712"/>
                </a:cubicBezTo>
                <a:cubicBezTo>
                  <a:pt x="10735667" y="235796"/>
                  <a:pt x="10783213" y="220247"/>
                  <a:pt x="10830946" y="220393"/>
                </a:cubicBezTo>
                <a:lnTo>
                  <a:pt x="10830946" y="230503"/>
                </a:lnTo>
                <a:cubicBezTo>
                  <a:pt x="10825972" y="230503"/>
                  <a:pt x="10820813" y="230722"/>
                  <a:pt x="10815655" y="231051"/>
                </a:cubicBezTo>
                <a:cubicBezTo>
                  <a:pt x="10768852" y="234226"/>
                  <a:pt x="10730508" y="251272"/>
                  <a:pt x="10701414" y="281751"/>
                </a:cubicBezTo>
                <a:lnTo>
                  <a:pt x="10738595" y="306133"/>
                </a:lnTo>
                <a:cubicBezTo>
                  <a:pt x="10762345" y="283539"/>
                  <a:pt x="10791532" y="269997"/>
                  <a:pt x="10829458" y="269742"/>
                </a:cubicBezTo>
                <a:lnTo>
                  <a:pt x="10830946" y="269742"/>
                </a:lnTo>
                <a:lnTo>
                  <a:pt x="10830946" y="277553"/>
                </a:lnTo>
                <a:cubicBezTo>
                  <a:pt x="10800363" y="277407"/>
                  <a:pt x="10769688" y="287080"/>
                  <a:pt x="10751701" y="306535"/>
                </a:cubicBezTo>
                <a:cubicBezTo>
                  <a:pt x="10749703" y="308725"/>
                  <a:pt x="10747845" y="313178"/>
                  <a:pt x="10749099" y="314638"/>
                </a:cubicBezTo>
                <a:cubicBezTo>
                  <a:pt x="10757233" y="323471"/>
                  <a:pt x="10766295" y="331647"/>
                  <a:pt x="10775358" y="340334"/>
                </a:cubicBezTo>
                <a:cubicBezTo>
                  <a:pt x="10794414" y="320259"/>
                  <a:pt x="10811658" y="311097"/>
                  <a:pt x="10830898" y="312740"/>
                </a:cubicBezTo>
                <a:lnTo>
                  <a:pt x="10830898" y="320770"/>
                </a:lnTo>
                <a:cubicBezTo>
                  <a:pt x="10811518" y="320441"/>
                  <a:pt x="10793903" y="329530"/>
                  <a:pt x="10786559" y="343619"/>
                </a:cubicBezTo>
                <a:cubicBezTo>
                  <a:pt x="10781354" y="354241"/>
                  <a:pt x="10787581" y="359972"/>
                  <a:pt x="10801897" y="359497"/>
                </a:cubicBezTo>
                <a:cubicBezTo>
                  <a:pt x="10811565" y="359133"/>
                  <a:pt x="10821231" y="358986"/>
                  <a:pt x="10830898" y="359023"/>
                </a:cubicBezTo>
                <a:lnTo>
                  <a:pt x="10830898" y="373003"/>
                </a:lnTo>
                <a:cubicBezTo>
                  <a:pt x="10754177" y="372483"/>
                  <a:pt x="10689952" y="393090"/>
                  <a:pt x="10637027" y="432715"/>
                </a:cubicBezTo>
                <a:lnTo>
                  <a:pt x="10608142" y="459652"/>
                </a:lnTo>
                <a:lnTo>
                  <a:pt x="10582392" y="459652"/>
                </a:lnTo>
                <a:lnTo>
                  <a:pt x="10607855" y="430455"/>
                </a:lnTo>
                <a:cubicBezTo>
                  <a:pt x="10594284" y="421476"/>
                  <a:pt x="10580666" y="412497"/>
                  <a:pt x="10567003" y="403518"/>
                </a:cubicBezTo>
                <a:cubicBezTo>
                  <a:pt x="10566120" y="403079"/>
                  <a:pt x="10565236" y="402715"/>
                  <a:pt x="10564260" y="402459"/>
                </a:cubicBezTo>
                <a:lnTo>
                  <a:pt x="10564260" y="402532"/>
                </a:lnTo>
                <a:cubicBezTo>
                  <a:pt x="10553141" y="398891"/>
                  <a:pt x="10541239" y="397041"/>
                  <a:pt x="10529333" y="396794"/>
                </a:cubicBezTo>
                <a:cubicBezTo>
                  <a:pt x="10493618" y="396055"/>
                  <a:pt x="10457863" y="409750"/>
                  <a:pt x="10443047" y="432828"/>
                </a:cubicBezTo>
                <a:lnTo>
                  <a:pt x="10471581" y="459652"/>
                </a:lnTo>
                <a:lnTo>
                  <a:pt x="10444996" y="459652"/>
                </a:lnTo>
                <a:lnTo>
                  <a:pt x="10426787" y="438804"/>
                </a:lnTo>
                <a:cubicBezTo>
                  <a:pt x="10379546" y="401736"/>
                  <a:pt x="10298842" y="374600"/>
                  <a:pt x="10220516" y="373149"/>
                </a:cubicBezTo>
                <a:lnTo>
                  <a:pt x="10220516" y="358840"/>
                </a:lnTo>
                <a:cubicBezTo>
                  <a:pt x="10230276" y="358840"/>
                  <a:pt x="10240129" y="359023"/>
                  <a:pt x="10249843" y="359315"/>
                </a:cubicBezTo>
                <a:lnTo>
                  <a:pt x="10249843" y="359388"/>
                </a:lnTo>
                <a:cubicBezTo>
                  <a:pt x="10263368" y="359826"/>
                  <a:pt x="10269643" y="354570"/>
                  <a:pt x="10265460" y="344350"/>
                </a:cubicBezTo>
                <a:cubicBezTo>
                  <a:pt x="10259045" y="330224"/>
                  <a:pt x="10242174" y="320697"/>
                  <a:pt x="10223072" y="320478"/>
                </a:cubicBezTo>
                <a:cubicBezTo>
                  <a:pt x="10222190" y="320478"/>
                  <a:pt x="10221352" y="320478"/>
                  <a:pt x="10220516" y="320514"/>
                </a:cubicBezTo>
                <a:lnTo>
                  <a:pt x="10220516" y="311827"/>
                </a:lnTo>
                <a:cubicBezTo>
                  <a:pt x="10238410" y="310769"/>
                  <a:pt x="10255327" y="320040"/>
                  <a:pt x="10276381" y="339641"/>
                </a:cubicBezTo>
                <a:cubicBezTo>
                  <a:pt x="10284700" y="331720"/>
                  <a:pt x="10293532" y="324128"/>
                  <a:pt x="10301061" y="315915"/>
                </a:cubicBezTo>
                <a:cubicBezTo>
                  <a:pt x="10302873" y="313944"/>
                  <a:pt x="10302269" y="309053"/>
                  <a:pt x="10300363" y="306900"/>
                </a:cubicBezTo>
                <a:cubicBezTo>
                  <a:pt x="10283260" y="287189"/>
                  <a:pt x="10251795" y="277407"/>
                  <a:pt x="10220516" y="277553"/>
                </a:cubicBezTo>
                <a:lnTo>
                  <a:pt x="10220516" y="269778"/>
                </a:lnTo>
                <a:cubicBezTo>
                  <a:pt x="10220980" y="269742"/>
                  <a:pt x="10221400" y="269742"/>
                  <a:pt x="10221863" y="269742"/>
                </a:cubicBezTo>
                <a:cubicBezTo>
                  <a:pt x="10259882" y="269778"/>
                  <a:pt x="10289070" y="283430"/>
                  <a:pt x="10313284" y="305914"/>
                </a:cubicBezTo>
                <a:lnTo>
                  <a:pt x="10350651" y="281130"/>
                </a:lnTo>
                <a:cubicBezTo>
                  <a:pt x="10315840" y="247732"/>
                  <a:pt x="10273175" y="230175"/>
                  <a:pt x="10220516" y="230576"/>
                </a:cubicBezTo>
                <a:lnTo>
                  <a:pt x="10220516" y="220648"/>
                </a:lnTo>
                <a:cubicBezTo>
                  <a:pt x="10233948" y="220794"/>
                  <a:pt x="10247333" y="221999"/>
                  <a:pt x="10260439" y="224225"/>
                </a:cubicBezTo>
                <a:cubicBezTo>
                  <a:pt x="10297668" y="230430"/>
                  <a:pt x="10327924" y="245761"/>
                  <a:pt x="10353487" y="267734"/>
                </a:cubicBezTo>
                <a:cubicBezTo>
                  <a:pt x="10356787" y="270618"/>
                  <a:pt x="10364177" y="273830"/>
                  <a:pt x="10367476" y="272771"/>
                </a:cubicBezTo>
                <a:cubicBezTo>
                  <a:pt x="10379420" y="268902"/>
                  <a:pt x="10390343" y="263318"/>
                  <a:pt x="10403961" y="257295"/>
                </a:cubicBezTo>
                <a:cubicBezTo>
                  <a:pt x="10355438" y="207581"/>
                  <a:pt x="10294740" y="182067"/>
                  <a:pt x="10220516" y="182724"/>
                </a:cubicBezTo>
                <a:lnTo>
                  <a:pt x="10220516" y="172868"/>
                </a:lnTo>
                <a:cubicBezTo>
                  <a:pt x="10235249" y="173014"/>
                  <a:pt x="10249936" y="174036"/>
                  <a:pt x="10264437" y="175935"/>
                </a:cubicBezTo>
                <a:cubicBezTo>
                  <a:pt x="10323834" y="183563"/>
                  <a:pt x="10371659" y="208238"/>
                  <a:pt x="10408841" y="245615"/>
                </a:cubicBezTo>
                <a:cubicBezTo>
                  <a:pt x="10411861" y="248681"/>
                  <a:pt x="10417671" y="252988"/>
                  <a:pt x="10420971" y="252440"/>
                </a:cubicBezTo>
                <a:cubicBezTo>
                  <a:pt x="10435287" y="249995"/>
                  <a:pt x="10449276" y="245943"/>
                  <a:pt x="10465635" y="241892"/>
                </a:cubicBezTo>
                <a:cubicBezTo>
                  <a:pt x="10406052" y="171299"/>
                  <a:pt x="10325275" y="134287"/>
                  <a:pt x="10220516" y="133667"/>
                </a:cubicBezTo>
                <a:lnTo>
                  <a:pt x="10220516" y="120198"/>
                </a:lnTo>
                <a:lnTo>
                  <a:pt x="10252399" y="120198"/>
                </a:lnTo>
                <a:lnTo>
                  <a:pt x="10252353" y="120307"/>
                </a:lnTo>
                <a:cubicBezTo>
                  <a:pt x="10263925" y="120198"/>
                  <a:pt x="10268805" y="115343"/>
                  <a:pt x="10266064" y="106838"/>
                </a:cubicBezTo>
                <a:cubicBezTo>
                  <a:pt x="10261229" y="92274"/>
                  <a:pt x="10240733" y="80485"/>
                  <a:pt x="10220795" y="80777"/>
                </a:cubicBezTo>
                <a:lnTo>
                  <a:pt x="10220516" y="80777"/>
                </a:lnTo>
                <a:lnTo>
                  <a:pt x="10220516" y="73148"/>
                </a:lnTo>
                <a:cubicBezTo>
                  <a:pt x="10238642" y="72126"/>
                  <a:pt x="10255746" y="81361"/>
                  <a:pt x="10276427" y="100962"/>
                </a:cubicBezTo>
                <a:lnTo>
                  <a:pt x="10304778" y="73842"/>
                </a:lnTo>
                <a:cubicBezTo>
                  <a:pt x="10287303" y="50335"/>
                  <a:pt x="10253794" y="38253"/>
                  <a:pt x="10220516" y="38180"/>
                </a:cubicBezTo>
                <a:lnTo>
                  <a:pt x="10220516" y="30588"/>
                </a:lnTo>
                <a:cubicBezTo>
                  <a:pt x="10220841" y="30552"/>
                  <a:pt x="10221166" y="30552"/>
                  <a:pt x="10221538" y="30552"/>
                </a:cubicBezTo>
                <a:cubicBezTo>
                  <a:pt x="10258953" y="30369"/>
                  <a:pt x="10289022" y="43728"/>
                  <a:pt x="10313052" y="66943"/>
                </a:cubicBezTo>
                <a:lnTo>
                  <a:pt x="10350559" y="42451"/>
                </a:lnTo>
                <a:cubicBezTo>
                  <a:pt x="10330666" y="22594"/>
                  <a:pt x="10307567" y="8359"/>
                  <a:pt x="10281355" y="37"/>
                </a:cubicBezTo>
                <a:lnTo>
                  <a:pt x="10308730" y="37"/>
                </a:lnTo>
                <a:cubicBezTo>
                  <a:pt x="10325601" y="7738"/>
                  <a:pt x="10340799" y="17521"/>
                  <a:pt x="10353719" y="29018"/>
                </a:cubicBezTo>
                <a:cubicBezTo>
                  <a:pt x="10356787" y="31829"/>
                  <a:pt x="10364363" y="34895"/>
                  <a:pt x="10367708" y="33800"/>
                </a:cubicBezTo>
                <a:cubicBezTo>
                  <a:pt x="10379606" y="29967"/>
                  <a:pt x="10390575" y="24346"/>
                  <a:pt x="10403635" y="18652"/>
                </a:cubicBezTo>
                <a:cubicBezTo>
                  <a:pt x="10397640" y="12155"/>
                  <a:pt x="10391133" y="5950"/>
                  <a:pt x="10384255" y="37"/>
                </a:cubicBezTo>
                <a:lnTo>
                  <a:pt x="10401823" y="37"/>
                </a:lnTo>
                <a:cubicBezTo>
                  <a:pt x="10403588" y="1679"/>
                  <a:pt x="10405309" y="3322"/>
                  <a:pt x="10407028" y="5037"/>
                </a:cubicBezTo>
                <a:cubicBezTo>
                  <a:pt x="10410560" y="8468"/>
                  <a:pt x="10416417" y="13761"/>
                  <a:pt x="10419996" y="13250"/>
                </a:cubicBezTo>
                <a:cubicBezTo>
                  <a:pt x="10434821" y="11060"/>
                  <a:pt x="10449183" y="6972"/>
                  <a:pt x="10465821" y="3066"/>
                </a:cubicBezTo>
                <a:cubicBezTo>
                  <a:pt x="10464985" y="2044"/>
                  <a:pt x="10464102" y="1059"/>
                  <a:pt x="10463218" y="37"/>
                </a:cubicBezTo>
                <a:lnTo>
                  <a:pt x="10489199" y="37"/>
                </a:lnTo>
                <a:cubicBezTo>
                  <a:pt x="10491710" y="657"/>
                  <a:pt x="10494776" y="876"/>
                  <a:pt x="10498309" y="767"/>
                </a:cubicBezTo>
                <a:cubicBezTo>
                  <a:pt x="10516807" y="73"/>
                  <a:pt x="10535398" y="219"/>
                  <a:pt x="10553850" y="840"/>
                </a:cubicBezTo>
                <a:cubicBezTo>
                  <a:pt x="10556870" y="986"/>
                  <a:pt x="10559938" y="730"/>
                  <a:pt x="10562820" y="0"/>
                </a:cubicBezTo>
                <a:close/>
                <a:moveTo>
                  <a:pt x="9952343" y="0"/>
                </a:moveTo>
                <a:lnTo>
                  <a:pt x="9978139" y="0"/>
                </a:lnTo>
                <a:cubicBezTo>
                  <a:pt x="9977674" y="511"/>
                  <a:pt x="9977256" y="1022"/>
                  <a:pt x="9976838" y="1533"/>
                </a:cubicBezTo>
                <a:cubicBezTo>
                  <a:pt x="9979393" y="3395"/>
                  <a:pt x="9979997" y="4234"/>
                  <a:pt x="9980881" y="4417"/>
                </a:cubicBezTo>
                <a:cubicBezTo>
                  <a:pt x="9990501" y="6753"/>
                  <a:pt x="10000494" y="8286"/>
                  <a:pt x="10009557" y="11425"/>
                </a:cubicBezTo>
                <a:cubicBezTo>
                  <a:pt x="10020898" y="15404"/>
                  <a:pt x="10026939" y="12447"/>
                  <a:pt x="10034515" y="5147"/>
                </a:cubicBezTo>
                <a:cubicBezTo>
                  <a:pt x="10036328" y="3431"/>
                  <a:pt x="10038140" y="1716"/>
                  <a:pt x="10040000" y="37"/>
                </a:cubicBezTo>
                <a:lnTo>
                  <a:pt x="10056917" y="37"/>
                </a:lnTo>
                <a:cubicBezTo>
                  <a:pt x="10050085" y="5986"/>
                  <a:pt x="10043672" y="12228"/>
                  <a:pt x="10037722" y="18762"/>
                </a:cubicBezTo>
                <a:lnTo>
                  <a:pt x="10079738" y="36392"/>
                </a:lnTo>
                <a:cubicBezTo>
                  <a:pt x="10095633" y="21244"/>
                  <a:pt x="10113154" y="9016"/>
                  <a:pt x="10132535" y="37"/>
                </a:cubicBezTo>
                <a:lnTo>
                  <a:pt x="10161722" y="37"/>
                </a:lnTo>
                <a:cubicBezTo>
                  <a:pt x="10133557" y="8432"/>
                  <a:pt x="10108786" y="23178"/>
                  <a:pt x="10092100" y="43473"/>
                </a:cubicBezTo>
                <a:lnTo>
                  <a:pt x="10128445" y="67125"/>
                </a:lnTo>
                <a:cubicBezTo>
                  <a:pt x="10152474" y="43436"/>
                  <a:pt x="10182777" y="30588"/>
                  <a:pt x="10220284" y="30588"/>
                </a:cubicBezTo>
                <a:lnTo>
                  <a:pt x="10220469" y="30588"/>
                </a:lnTo>
                <a:lnTo>
                  <a:pt x="10220469" y="38253"/>
                </a:lnTo>
                <a:cubicBezTo>
                  <a:pt x="10190539" y="38071"/>
                  <a:pt x="10160607" y="47597"/>
                  <a:pt x="10142016" y="66760"/>
                </a:cubicBezTo>
                <a:lnTo>
                  <a:pt x="10141830" y="66943"/>
                </a:lnTo>
                <a:cubicBezTo>
                  <a:pt x="10139693" y="69169"/>
                  <a:pt x="10136997" y="73623"/>
                  <a:pt x="10138485" y="74900"/>
                </a:cubicBezTo>
                <a:cubicBezTo>
                  <a:pt x="10146711" y="83916"/>
                  <a:pt x="10155913" y="92384"/>
                  <a:pt x="10165255" y="101473"/>
                </a:cubicBezTo>
                <a:cubicBezTo>
                  <a:pt x="10183381" y="81397"/>
                  <a:pt x="10201181" y="72126"/>
                  <a:pt x="10220423" y="73440"/>
                </a:cubicBezTo>
                <a:lnTo>
                  <a:pt x="10220423" y="80923"/>
                </a:lnTo>
                <a:lnTo>
                  <a:pt x="10220330" y="80923"/>
                </a:lnTo>
                <a:cubicBezTo>
                  <a:pt x="10200995" y="80704"/>
                  <a:pt x="10181289" y="91800"/>
                  <a:pt x="10175852" y="106072"/>
                </a:cubicBezTo>
                <a:cubicBezTo>
                  <a:pt x="10172366" y="115197"/>
                  <a:pt x="10177106" y="120307"/>
                  <a:pt x="10189469" y="120307"/>
                </a:cubicBezTo>
                <a:lnTo>
                  <a:pt x="10220469" y="120307"/>
                </a:lnTo>
                <a:lnTo>
                  <a:pt x="10220469" y="133265"/>
                </a:lnTo>
                <a:cubicBezTo>
                  <a:pt x="10215868" y="133265"/>
                  <a:pt x="10211174" y="133338"/>
                  <a:pt x="10206527" y="133520"/>
                </a:cubicBezTo>
                <a:lnTo>
                  <a:pt x="10206388" y="133593"/>
                </a:lnTo>
                <a:cubicBezTo>
                  <a:pt x="10091868" y="137937"/>
                  <a:pt x="10004863" y="196630"/>
                  <a:pt x="9978603" y="242914"/>
                </a:cubicBezTo>
                <a:cubicBezTo>
                  <a:pt x="9988643" y="245323"/>
                  <a:pt x="9999099" y="246965"/>
                  <a:pt x="10008581" y="250287"/>
                </a:cubicBezTo>
                <a:cubicBezTo>
                  <a:pt x="10020292" y="254411"/>
                  <a:pt x="10026614" y="251929"/>
                  <a:pt x="10034794" y="244191"/>
                </a:cubicBezTo>
                <a:cubicBezTo>
                  <a:pt x="10085175" y="196083"/>
                  <a:pt x="10147176" y="171956"/>
                  <a:pt x="10220469" y="173051"/>
                </a:cubicBezTo>
                <a:lnTo>
                  <a:pt x="10220469" y="182906"/>
                </a:lnTo>
                <a:cubicBezTo>
                  <a:pt x="10213219" y="182833"/>
                  <a:pt x="10205968" y="183052"/>
                  <a:pt x="10198765" y="183600"/>
                </a:cubicBezTo>
                <a:cubicBezTo>
                  <a:pt x="10131559" y="188673"/>
                  <a:pt x="10078110" y="213676"/>
                  <a:pt x="10037629" y="257806"/>
                </a:cubicBezTo>
                <a:cubicBezTo>
                  <a:pt x="10048784" y="262587"/>
                  <a:pt x="10057707" y="265508"/>
                  <a:pt x="10065283" y="269888"/>
                </a:cubicBezTo>
                <a:cubicBezTo>
                  <a:pt x="10075648" y="275910"/>
                  <a:pt x="10081736" y="274012"/>
                  <a:pt x="10090055" y="266712"/>
                </a:cubicBezTo>
                <a:cubicBezTo>
                  <a:pt x="10125192" y="235796"/>
                  <a:pt x="10172738" y="220247"/>
                  <a:pt x="10220469" y="220393"/>
                </a:cubicBezTo>
                <a:lnTo>
                  <a:pt x="10220469" y="230503"/>
                </a:lnTo>
                <a:cubicBezTo>
                  <a:pt x="10215497" y="230503"/>
                  <a:pt x="10210338" y="230722"/>
                  <a:pt x="10205178" y="231051"/>
                </a:cubicBezTo>
                <a:cubicBezTo>
                  <a:pt x="10158377" y="234226"/>
                  <a:pt x="10120033" y="251272"/>
                  <a:pt x="10090939" y="281751"/>
                </a:cubicBezTo>
                <a:lnTo>
                  <a:pt x="10128120" y="306133"/>
                </a:lnTo>
                <a:cubicBezTo>
                  <a:pt x="10151870" y="283539"/>
                  <a:pt x="10181057" y="269997"/>
                  <a:pt x="10218983" y="269742"/>
                </a:cubicBezTo>
                <a:lnTo>
                  <a:pt x="10220469" y="269742"/>
                </a:lnTo>
                <a:lnTo>
                  <a:pt x="10220469" y="277553"/>
                </a:lnTo>
                <a:cubicBezTo>
                  <a:pt x="10189887" y="277407"/>
                  <a:pt x="10159213" y="287080"/>
                  <a:pt x="10141226" y="306535"/>
                </a:cubicBezTo>
                <a:cubicBezTo>
                  <a:pt x="10139228" y="308725"/>
                  <a:pt x="10137369" y="313178"/>
                  <a:pt x="10138624" y="314638"/>
                </a:cubicBezTo>
                <a:cubicBezTo>
                  <a:pt x="10146758" y="323471"/>
                  <a:pt x="10155820" y="331647"/>
                  <a:pt x="10164883" y="340334"/>
                </a:cubicBezTo>
                <a:cubicBezTo>
                  <a:pt x="10183939" y="320259"/>
                  <a:pt x="10201181" y="311097"/>
                  <a:pt x="10220423" y="312740"/>
                </a:cubicBezTo>
                <a:lnTo>
                  <a:pt x="10220423" y="320770"/>
                </a:lnTo>
                <a:cubicBezTo>
                  <a:pt x="10201042" y="320441"/>
                  <a:pt x="10183428" y="329530"/>
                  <a:pt x="10176084" y="343619"/>
                </a:cubicBezTo>
                <a:cubicBezTo>
                  <a:pt x="10170879" y="354241"/>
                  <a:pt x="10177106" y="359972"/>
                  <a:pt x="10191422" y="359497"/>
                </a:cubicBezTo>
                <a:cubicBezTo>
                  <a:pt x="10201088" y="359133"/>
                  <a:pt x="10210756" y="358986"/>
                  <a:pt x="10220423" y="359023"/>
                </a:cubicBezTo>
                <a:lnTo>
                  <a:pt x="10220423" y="373003"/>
                </a:lnTo>
                <a:cubicBezTo>
                  <a:pt x="10143701" y="372483"/>
                  <a:pt x="10079476" y="393090"/>
                  <a:pt x="10026551" y="432715"/>
                </a:cubicBezTo>
                <a:lnTo>
                  <a:pt x="9997666" y="459652"/>
                </a:lnTo>
                <a:lnTo>
                  <a:pt x="9971917" y="459652"/>
                </a:lnTo>
                <a:lnTo>
                  <a:pt x="9997380" y="430455"/>
                </a:lnTo>
                <a:cubicBezTo>
                  <a:pt x="9983808" y="421476"/>
                  <a:pt x="9970191" y="412497"/>
                  <a:pt x="9956526" y="403518"/>
                </a:cubicBezTo>
                <a:cubicBezTo>
                  <a:pt x="9955643" y="403079"/>
                  <a:pt x="9954761" y="402715"/>
                  <a:pt x="9953785" y="402459"/>
                </a:cubicBezTo>
                <a:lnTo>
                  <a:pt x="9953785" y="402532"/>
                </a:lnTo>
                <a:cubicBezTo>
                  <a:pt x="9942664" y="398891"/>
                  <a:pt x="9930764" y="397041"/>
                  <a:pt x="9918858" y="396794"/>
                </a:cubicBezTo>
                <a:cubicBezTo>
                  <a:pt x="9883143" y="396055"/>
                  <a:pt x="9847388" y="409750"/>
                  <a:pt x="9832572" y="432828"/>
                </a:cubicBezTo>
                <a:lnTo>
                  <a:pt x="9861105" y="459652"/>
                </a:lnTo>
                <a:lnTo>
                  <a:pt x="9834521" y="459652"/>
                </a:lnTo>
                <a:lnTo>
                  <a:pt x="9816312" y="438804"/>
                </a:lnTo>
                <a:cubicBezTo>
                  <a:pt x="9769070" y="401736"/>
                  <a:pt x="9688366" y="374600"/>
                  <a:pt x="9610041" y="373149"/>
                </a:cubicBezTo>
                <a:lnTo>
                  <a:pt x="9610041" y="358840"/>
                </a:lnTo>
                <a:cubicBezTo>
                  <a:pt x="9619800" y="358840"/>
                  <a:pt x="9629654" y="359023"/>
                  <a:pt x="9639367" y="359315"/>
                </a:cubicBezTo>
                <a:lnTo>
                  <a:pt x="9639367" y="359388"/>
                </a:lnTo>
                <a:cubicBezTo>
                  <a:pt x="9652893" y="359826"/>
                  <a:pt x="9659168" y="354570"/>
                  <a:pt x="9654984" y="344350"/>
                </a:cubicBezTo>
                <a:cubicBezTo>
                  <a:pt x="9648570" y="330224"/>
                  <a:pt x="9631698" y="320697"/>
                  <a:pt x="9612597" y="320478"/>
                </a:cubicBezTo>
                <a:cubicBezTo>
                  <a:pt x="9611715" y="320478"/>
                  <a:pt x="9610877" y="320478"/>
                  <a:pt x="9610041" y="320514"/>
                </a:cubicBezTo>
                <a:lnTo>
                  <a:pt x="9610041" y="311827"/>
                </a:lnTo>
                <a:cubicBezTo>
                  <a:pt x="9627935" y="310769"/>
                  <a:pt x="9644852" y="320040"/>
                  <a:pt x="9665906" y="339641"/>
                </a:cubicBezTo>
                <a:cubicBezTo>
                  <a:pt x="9674225" y="331720"/>
                  <a:pt x="9683057" y="324128"/>
                  <a:pt x="9690585" y="315915"/>
                </a:cubicBezTo>
                <a:cubicBezTo>
                  <a:pt x="9692398" y="313944"/>
                  <a:pt x="9691794" y="309053"/>
                  <a:pt x="9689888" y="306900"/>
                </a:cubicBezTo>
                <a:cubicBezTo>
                  <a:pt x="9672785" y="287189"/>
                  <a:pt x="9641320" y="277407"/>
                  <a:pt x="9610041" y="277553"/>
                </a:cubicBezTo>
                <a:lnTo>
                  <a:pt x="9610041" y="269778"/>
                </a:lnTo>
                <a:cubicBezTo>
                  <a:pt x="9610505" y="269742"/>
                  <a:pt x="9610924" y="269742"/>
                  <a:pt x="9611388" y="269742"/>
                </a:cubicBezTo>
                <a:cubicBezTo>
                  <a:pt x="9649407" y="269778"/>
                  <a:pt x="9678594" y="283430"/>
                  <a:pt x="9702808" y="305914"/>
                </a:cubicBezTo>
                <a:lnTo>
                  <a:pt x="9740176" y="281130"/>
                </a:lnTo>
                <a:cubicBezTo>
                  <a:pt x="9705365" y="247732"/>
                  <a:pt x="9662699" y="230175"/>
                  <a:pt x="9610041" y="230576"/>
                </a:cubicBezTo>
                <a:lnTo>
                  <a:pt x="9610041" y="220648"/>
                </a:lnTo>
                <a:cubicBezTo>
                  <a:pt x="9623472" y="220794"/>
                  <a:pt x="9636858" y="221999"/>
                  <a:pt x="9649964" y="224225"/>
                </a:cubicBezTo>
                <a:cubicBezTo>
                  <a:pt x="9687192" y="230430"/>
                  <a:pt x="9717449" y="245761"/>
                  <a:pt x="9743012" y="267734"/>
                </a:cubicBezTo>
                <a:cubicBezTo>
                  <a:pt x="9746311" y="270618"/>
                  <a:pt x="9753701" y="273830"/>
                  <a:pt x="9757001" y="272771"/>
                </a:cubicBezTo>
                <a:cubicBezTo>
                  <a:pt x="9768945" y="268902"/>
                  <a:pt x="9779868" y="263318"/>
                  <a:pt x="9793485" y="257295"/>
                </a:cubicBezTo>
                <a:cubicBezTo>
                  <a:pt x="9744963" y="207581"/>
                  <a:pt x="9684265" y="182067"/>
                  <a:pt x="9610041" y="182724"/>
                </a:cubicBezTo>
                <a:lnTo>
                  <a:pt x="9610041" y="172868"/>
                </a:lnTo>
                <a:cubicBezTo>
                  <a:pt x="9624774" y="173014"/>
                  <a:pt x="9639460" y="174036"/>
                  <a:pt x="9653962" y="175935"/>
                </a:cubicBezTo>
                <a:cubicBezTo>
                  <a:pt x="9713359" y="183563"/>
                  <a:pt x="9761184" y="208238"/>
                  <a:pt x="9798366" y="245615"/>
                </a:cubicBezTo>
                <a:cubicBezTo>
                  <a:pt x="9801386" y="248681"/>
                  <a:pt x="9807196" y="252988"/>
                  <a:pt x="9810496" y="252440"/>
                </a:cubicBezTo>
                <a:cubicBezTo>
                  <a:pt x="9824811" y="249995"/>
                  <a:pt x="9838801" y="245943"/>
                  <a:pt x="9855160" y="241892"/>
                </a:cubicBezTo>
                <a:cubicBezTo>
                  <a:pt x="9795577" y="171299"/>
                  <a:pt x="9714799" y="134287"/>
                  <a:pt x="9610041" y="133667"/>
                </a:cubicBezTo>
                <a:lnTo>
                  <a:pt x="9610041" y="120198"/>
                </a:lnTo>
                <a:lnTo>
                  <a:pt x="9641924" y="120198"/>
                </a:lnTo>
                <a:lnTo>
                  <a:pt x="9641878" y="120307"/>
                </a:lnTo>
                <a:cubicBezTo>
                  <a:pt x="9653450" y="120198"/>
                  <a:pt x="9658330" y="115343"/>
                  <a:pt x="9655589" y="106838"/>
                </a:cubicBezTo>
                <a:cubicBezTo>
                  <a:pt x="9650754" y="92274"/>
                  <a:pt x="9630258" y="80485"/>
                  <a:pt x="9610320" y="80777"/>
                </a:cubicBezTo>
                <a:lnTo>
                  <a:pt x="9610041" y="80777"/>
                </a:lnTo>
                <a:lnTo>
                  <a:pt x="9610041" y="73148"/>
                </a:lnTo>
                <a:cubicBezTo>
                  <a:pt x="9628166" y="72126"/>
                  <a:pt x="9645271" y="81361"/>
                  <a:pt x="9665952" y="100962"/>
                </a:cubicBezTo>
                <a:lnTo>
                  <a:pt x="9694303" y="73842"/>
                </a:lnTo>
                <a:cubicBezTo>
                  <a:pt x="9676828" y="50335"/>
                  <a:pt x="9643318" y="38253"/>
                  <a:pt x="9610041" y="38180"/>
                </a:cubicBezTo>
                <a:lnTo>
                  <a:pt x="9610041" y="30588"/>
                </a:lnTo>
                <a:cubicBezTo>
                  <a:pt x="9610366" y="30552"/>
                  <a:pt x="9610691" y="30552"/>
                  <a:pt x="9611063" y="30552"/>
                </a:cubicBezTo>
                <a:cubicBezTo>
                  <a:pt x="9648478" y="30369"/>
                  <a:pt x="9678547" y="43728"/>
                  <a:pt x="9702576" y="66943"/>
                </a:cubicBezTo>
                <a:lnTo>
                  <a:pt x="9740084" y="42451"/>
                </a:lnTo>
                <a:cubicBezTo>
                  <a:pt x="9720191" y="22594"/>
                  <a:pt x="9697092" y="8359"/>
                  <a:pt x="9670879" y="37"/>
                </a:cubicBezTo>
                <a:lnTo>
                  <a:pt x="9698254" y="37"/>
                </a:lnTo>
                <a:cubicBezTo>
                  <a:pt x="9715126" y="7738"/>
                  <a:pt x="9730323" y="17521"/>
                  <a:pt x="9743244" y="29018"/>
                </a:cubicBezTo>
                <a:cubicBezTo>
                  <a:pt x="9746311" y="31829"/>
                  <a:pt x="9753887" y="34895"/>
                  <a:pt x="9757233" y="33800"/>
                </a:cubicBezTo>
                <a:cubicBezTo>
                  <a:pt x="9769131" y="29967"/>
                  <a:pt x="9780100" y="24346"/>
                  <a:pt x="9793160" y="18652"/>
                </a:cubicBezTo>
                <a:cubicBezTo>
                  <a:pt x="9787165" y="12155"/>
                  <a:pt x="9780658" y="5950"/>
                  <a:pt x="9773779" y="37"/>
                </a:cubicBezTo>
                <a:lnTo>
                  <a:pt x="9791348" y="37"/>
                </a:lnTo>
                <a:cubicBezTo>
                  <a:pt x="9793113" y="1679"/>
                  <a:pt x="9794834" y="3322"/>
                  <a:pt x="9796553" y="5037"/>
                </a:cubicBezTo>
                <a:cubicBezTo>
                  <a:pt x="9800085" y="8468"/>
                  <a:pt x="9805942" y="13761"/>
                  <a:pt x="9809520" y="13250"/>
                </a:cubicBezTo>
                <a:cubicBezTo>
                  <a:pt x="9824346" y="11060"/>
                  <a:pt x="9838708" y="6972"/>
                  <a:pt x="9855346" y="3066"/>
                </a:cubicBezTo>
                <a:cubicBezTo>
                  <a:pt x="9854510" y="2044"/>
                  <a:pt x="9853626" y="1059"/>
                  <a:pt x="9852743" y="37"/>
                </a:cubicBezTo>
                <a:lnTo>
                  <a:pt x="9878724" y="37"/>
                </a:lnTo>
                <a:cubicBezTo>
                  <a:pt x="9881235" y="657"/>
                  <a:pt x="9884301" y="876"/>
                  <a:pt x="9887834" y="767"/>
                </a:cubicBezTo>
                <a:cubicBezTo>
                  <a:pt x="9906332" y="73"/>
                  <a:pt x="9924923" y="219"/>
                  <a:pt x="9943374" y="840"/>
                </a:cubicBezTo>
                <a:cubicBezTo>
                  <a:pt x="9946395" y="986"/>
                  <a:pt x="9949462" y="730"/>
                  <a:pt x="9952343" y="0"/>
                </a:cubicBezTo>
                <a:close/>
                <a:moveTo>
                  <a:pt x="9341868" y="0"/>
                </a:moveTo>
                <a:lnTo>
                  <a:pt x="9367664" y="0"/>
                </a:lnTo>
                <a:cubicBezTo>
                  <a:pt x="9367199" y="511"/>
                  <a:pt x="9366781" y="1022"/>
                  <a:pt x="9366363" y="1533"/>
                </a:cubicBezTo>
                <a:cubicBezTo>
                  <a:pt x="9368918" y="3395"/>
                  <a:pt x="9369522" y="4234"/>
                  <a:pt x="9370405" y="4417"/>
                </a:cubicBezTo>
                <a:cubicBezTo>
                  <a:pt x="9380026" y="6753"/>
                  <a:pt x="9390018" y="8286"/>
                  <a:pt x="9399082" y="11425"/>
                </a:cubicBezTo>
                <a:cubicBezTo>
                  <a:pt x="9410423" y="15404"/>
                  <a:pt x="9416464" y="12447"/>
                  <a:pt x="9424040" y="5147"/>
                </a:cubicBezTo>
                <a:cubicBezTo>
                  <a:pt x="9425852" y="3431"/>
                  <a:pt x="9427665" y="1716"/>
                  <a:pt x="9429524" y="37"/>
                </a:cubicBezTo>
                <a:lnTo>
                  <a:pt x="9446442" y="37"/>
                </a:lnTo>
                <a:cubicBezTo>
                  <a:pt x="9439610" y="5986"/>
                  <a:pt x="9433196" y="12228"/>
                  <a:pt x="9427247" y="18762"/>
                </a:cubicBezTo>
                <a:lnTo>
                  <a:pt x="9469263" y="36392"/>
                </a:lnTo>
                <a:cubicBezTo>
                  <a:pt x="9485158" y="21244"/>
                  <a:pt x="9502679" y="9016"/>
                  <a:pt x="9522060" y="37"/>
                </a:cubicBezTo>
                <a:lnTo>
                  <a:pt x="9551247" y="37"/>
                </a:lnTo>
                <a:cubicBezTo>
                  <a:pt x="9523082" y="8432"/>
                  <a:pt x="9498311" y="23178"/>
                  <a:pt x="9481624" y="43473"/>
                </a:cubicBezTo>
                <a:lnTo>
                  <a:pt x="9517970" y="67125"/>
                </a:lnTo>
                <a:cubicBezTo>
                  <a:pt x="9541999" y="43436"/>
                  <a:pt x="9572301" y="30588"/>
                  <a:pt x="9609809" y="30588"/>
                </a:cubicBezTo>
                <a:lnTo>
                  <a:pt x="9609994" y="30588"/>
                </a:lnTo>
                <a:lnTo>
                  <a:pt x="9609994" y="38253"/>
                </a:lnTo>
                <a:cubicBezTo>
                  <a:pt x="9580063" y="38071"/>
                  <a:pt x="9550132" y="47597"/>
                  <a:pt x="9531541" y="66760"/>
                </a:cubicBezTo>
                <a:lnTo>
                  <a:pt x="9531355" y="66943"/>
                </a:lnTo>
                <a:cubicBezTo>
                  <a:pt x="9529218" y="69169"/>
                  <a:pt x="9526522" y="73623"/>
                  <a:pt x="9528009" y="74900"/>
                </a:cubicBezTo>
                <a:cubicBezTo>
                  <a:pt x="9536235" y="83916"/>
                  <a:pt x="9545438" y="92384"/>
                  <a:pt x="9554780" y="101473"/>
                </a:cubicBezTo>
                <a:cubicBezTo>
                  <a:pt x="9572906" y="81397"/>
                  <a:pt x="9590706" y="72126"/>
                  <a:pt x="9609948" y="73440"/>
                </a:cubicBezTo>
                <a:lnTo>
                  <a:pt x="9609948" y="80923"/>
                </a:lnTo>
                <a:lnTo>
                  <a:pt x="9609855" y="80923"/>
                </a:lnTo>
                <a:cubicBezTo>
                  <a:pt x="9590520" y="80704"/>
                  <a:pt x="9570814" y="91800"/>
                  <a:pt x="9565377" y="106072"/>
                </a:cubicBezTo>
                <a:cubicBezTo>
                  <a:pt x="9561891" y="115197"/>
                  <a:pt x="9566631" y="120307"/>
                  <a:pt x="9578994" y="120307"/>
                </a:cubicBezTo>
                <a:lnTo>
                  <a:pt x="9609994" y="120307"/>
                </a:lnTo>
                <a:lnTo>
                  <a:pt x="9609994" y="133265"/>
                </a:lnTo>
                <a:cubicBezTo>
                  <a:pt x="9605393" y="133265"/>
                  <a:pt x="9600699" y="133338"/>
                  <a:pt x="9596052" y="133520"/>
                </a:cubicBezTo>
                <a:lnTo>
                  <a:pt x="9595913" y="133593"/>
                </a:lnTo>
                <a:cubicBezTo>
                  <a:pt x="9481392" y="137937"/>
                  <a:pt x="9394387" y="196630"/>
                  <a:pt x="9368128" y="242914"/>
                </a:cubicBezTo>
                <a:cubicBezTo>
                  <a:pt x="9378167" y="245323"/>
                  <a:pt x="9388624" y="246965"/>
                  <a:pt x="9398105" y="250287"/>
                </a:cubicBezTo>
                <a:cubicBezTo>
                  <a:pt x="9409817" y="254411"/>
                  <a:pt x="9416139" y="251929"/>
                  <a:pt x="9424319" y="244191"/>
                </a:cubicBezTo>
                <a:cubicBezTo>
                  <a:pt x="9474700" y="196083"/>
                  <a:pt x="9536701" y="171956"/>
                  <a:pt x="9609994" y="173051"/>
                </a:cubicBezTo>
                <a:lnTo>
                  <a:pt x="9609994" y="182906"/>
                </a:lnTo>
                <a:cubicBezTo>
                  <a:pt x="9602744" y="182833"/>
                  <a:pt x="9595493" y="183052"/>
                  <a:pt x="9588289" y="183600"/>
                </a:cubicBezTo>
                <a:cubicBezTo>
                  <a:pt x="9521083" y="188673"/>
                  <a:pt x="9467635" y="213676"/>
                  <a:pt x="9427154" y="257806"/>
                </a:cubicBezTo>
                <a:cubicBezTo>
                  <a:pt x="9438309" y="262587"/>
                  <a:pt x="9447232" y="265508"/>
                  <a:pt x="9454808" y="269888"/>
                </a:cubicBezTo>
                <a:cubicBezTo>
                  <a:pt x="9465172" y="275910"/>
                  <a:pt x="9471261" y="274012"/>
                  <a:pt x="9479580" y="266712"/>
                </a:cubicBezTo>
                <a:cubicBezTo>
                  <a:pt x="9514717" y="235796"/>
                  <a:pt x="9562263" y="220247"/>
                  <a:pt x="9609994" y="220393"/>
                </a:cubicBezTo>
                <a:lnTo>
                  <a:pt x="9609994" y="230503"/>
                </a:lnTo>
                <a:cubicBezTo>
                  <a:pt x="9605022" y="230503"/>
                  <a:pt x="9599862" y="230722"/>
                  <a:pt x="9594703" y="231051"/>
                </a:cubicBezTo>
                <a:cubicBezTo>
                  <a:pt x="9547901" y="234226"/>
                  <a:pt x="9509558" y="251272"/>
                  <a:pt x="9480463" y="281751"/>
                </a:cubicBezTo>
                <a:lnTo>
                  <a:pt x="9517645" y="306133"/>
                </a:lnTo>
                <a:cubicBezTo>
                  <a:pt x="9541395" y="283539"/>
                  <a:pt x="9570582" y="269997"/>
                  <a:pt x="9608508" y="269742"/>
                </a:cubicBezTo>
                <a:lnTo>
                  <a:pt x="9609994" y="269742"/>
                </a:lnTo>
                <a:lnTo>
                  <a:pt x="9609994" y="277553"/>
                </a:lnTo>
                <a:cubicBezTo>
                  <a:pt x="9579412" y="277407"/>
                  <a:pt x="9548737" y="287080"/>
                  <a:pt x="9530751" y="306535"/>
                </a:cubicBezTo>
                <a:cubicBezTo>
                  <a:pt x="9528752" y="308725"/>
                  <a:pt x="9526894" y="313178"/>
                  <a:pt x="9528148" y="314638"/>
                </a:cubicBezTo>
                <a:cubicBezTo>
                  <a:pt x="9536283" y="323471"/>
                  <a:pt x="9545345" y="331647"/>
                  <a:pt x="9554408" y="340334"/>
                </a:cubicBezTo>
                <a:cubicBezTo>
                  <a:pt x="9573464" y="320259"/>
                  <a:pt x="9590706" y="311097"/>
                  <a:pt x="9609948" y="312740"/>
                </a:cubicBezTo>
                <a:lnTo>
                  <a:pt x="9609948" y="320770"/>
                </a:lnTo>
                <a:cubicBezTo>
                  <a:pt x="9590567" y="320441"/>
                  <a:pt x="9572953" y="329530"/>
                  <a:pt x="9565609" y="343619"/>
                </a:cubicBezTo>
                <a:cubicBezTo>
                  <a:pt x="9560403" y="354241"/>
                  <a:pt x="9566631" y="359972"/>
                  <a:pt x="9580947" y="359497"/>
                </a:cubicBezTo>
                <a:cubicBezTo>
                  <a:pt x="9590613" y="359133"/>
                  <a:pt x="9600280" y="358986"/>
                  <a:pt x="9609948" y="359023"/>
                </a:cubicBezTo>
                <a:lnTo>
                  <a:pt x="9609948" y="373003"/>
                </a:lnTo>
                <a:cubicBezTo>
                  <a:pt x="9533226" y="372483"/>
                  <a:pt x="9469000" y="393090"/>
                  <a:pt x="9416076" y="432715"/>
                </a:cubicBezTo>
                <a:lnTo>
                  <a:pt x="9387191" y="459652"/>
                </a:lnTo>
                <a:lnTo>
                  <a:pt x="9361442" y="459652"/>
                </a:lnTo>
                <a:lnTo>
                  <a:pt x="9386905" y="430455"/>
                </a:lnTo>
                <a:cubicBezTo>
                  <a:pt x="9373333" y="421476"/>
                  <a:pt x="9359716" y="412497"/>
                  <a:pt x="9346051" y="403518"/>
                </a:cubicBezTo>
                <a:cubicBezTo>
                  <a:pt x="9345168" y="403079"/>
                  <a:pt x="9344286" y="402715"/>
                  <a:pt x="9343310" y="402459"/>
                </a:cubicBezTo>
                <a:lnTo>
                  <a:pt x="9343310" y="402532"/>
                </a:lnTo>
                <a:cubicBezTo>
                  <a:pt x="9332190" y="398891"/>
                  <a:pt x="9320289" y="397041"/>
                  <a:pt x="9308383" y="396794"/>
                </a:cubicBezTo>
                <a:cubicBezTo>
                  <a:pt x="9272667" y="396055"/>
                  <a:pt x="9236912" y="409750"/>
                  <a:pt x="9222097" y="432828"/>
                </a:cubicBezTo>
                <a:lnTo>
                  <a:pt x="9250630" y="459652"/>
                </a:lnTo>
                <a:lnTo>
                  <a:pt x="9224046" y="459652"/>
                </a:lnTo>
                <a:lnTo>
                  <a:pt x="9205837" y="438804"/>
                </a:lnTo>
                <a:cubicBezTo>
                  <a:pt x="9158595" y="401736"/>
                  <a:pt x="9077891" y="374600"/>
                  <a:pt x="8999566" y="373149"/>
                </a:cubicBezTo>
                <a:lnTo>
                  <a:pt x="8999566" y="358840"/>
                </a:lnTo>
                <a:cubicBezTo>
                  <a:pt x="9009325" y="358840"/>
                  <a:pt x="9019179" y="359023"/>
                  <a:pt x="9028892" y="359315"/>
                </a:cubicBezTo>
                <a:lnTo>
                  <a:pt x="9028892" y="359388"/>
                </a:lnTo>
                <a:cubicBezTo>
                  <a:pt x="9042418" y="359826"/>
                  <a:pt x="9048692" y="354570"/>
                  <a:pt x="9044509" y="344350"/>
                </a:cubicBezTo>
                <a:cubicBezTo>
                  <a:pt x="9038094" y="330224"/>
                  <a:pt x="9021223" y="320697"/>
                  <a:pt x="9002121" y="320478"/>
                </a:cubicBezTo>
                <a:cubicBezTo>
                  <a:pt x="9001239" y="320478"/>
                  <a:pt x="9000402" y="320478"/>
                  <a:pt x="8999566" y="320514"/>
                </a:cubicBezTo>
                <a:lnTo>
                  <a:pt x="8999566" y="311827"/>
                </a:lnTo>
                <a:cubicBezTo>
                  <a:pt x="9017459" y="310769"/>
                  <a:pt x="9034376" y="320040"/>
                  <a:pt x="9055431" y="339641"/>
                </a:cubicBezTo>
                <a:cubicBezTo>
                  <a:pt x="9063750" y="331720"/>
                  <a:pt x="9072581" y="324128"/>
                  <a:pt x="9080110" y="315915"/>
                </a:cubicBezTo>
                <a:cubicBezTo>
                  <a:pt x="9081923" y="313944"/>
                  <a:pt x="9081318" y="309053"/>
                  <a:pt x="9079413" y="306900"/>
                </a:cubicBezTo>
                <a:cubicBezTo>
                  <a:pt x="9062310" y="287189"/>
                  <a:pt x="9030845" y="277407"/>
                  <a:pt x="8999566" y="277553"/>
                </a:cubicBezTo>
                <a:lnTo>
                  <a:pt x="8999566" y="269778"/>
                </a:lnTo>
                <a:cubicBezTo>
                  <a:pt x="9000030" y="269742"/>
                  <a:pt x="9000449" y="269742"/>
                  <a:pt x="9000913" y="269742"/>
                </a:cubicBezTo>
                <a:cubicBezTo>
                  <a:pt x="9038932" y="269778"/>
                  <a:pt x="9068119" y="283430"/>
                  <a:pt x="9092333" y="305914"/>
                </a:cubicBezTo>
                <a:lnTo>
                  <a:pt x="9129701" y="281130"/>
                </a:lnTo>
                <a:cubicBezTo>
                  <a:pt x="9094890" y="247732"/>
                  <a:pt x="9052224" y="230175"/>
                  <a:pt x="8999566" y="230576"/>
                </a:cubicBezTo>
                <a:lnTo>
                  <a:pt x="8999566" y="220648"/>
                </a:lnTo>
                <a:cubicBezTo>
                  <a:pt x="9012997" y="220794"/>
                  <a:pt x="9026382" y="221999"/>
                  <a:pt x="9039489" y="224225"/>
                </a:cubicBezTo>
                <a:cubicBezTo>
                  <a:pt x="9076717" y="230430"/>
                  <a:pt x="9106974" y="245761"/>
                  <a:pt x="9132536" y="267734"/>
                </a:cubicBezTo>
                <a:cubicBezTo>
                  <a:pt x="9135836" y="270618"/>
                  <a:pt x="9143226" y="273830"/>
                  <a:pt x="9146526" y="272771"/>
                </a:cubicBezTo>
                <a:cubicBezTo>
                  <a:pt x="9158470" y="268902"/>
                  <a:pt x="9169393" y="263318"/>
                  <a:pt x="9183010" y="257295"/>
                </a:cubicBezTo>
                <a:cubicBezTo>
                  <a:pt x="9134488" y="207581"/>
                  <a:pt x="9073790" y="182067"/>
                  <a:pt x="8999566" y="182724"/>
                </a:cubicBezTo>
                <a:lnTo>
                  <a:pt x="8999566" y="172868"/>
                </a:lnTo>
                <a:cubicBezTo>
                  <a:pt x="9014298" y="173014"/>
                  <a:pt x="9028985" y="174036"/>
                  <a:pt x="9043487" y="175935"/>
                </a:cubicBezTo>
                <a:cubicBezTo>
                  <a:pt x="9102884" y="183563"/>
                  <a:pt x="9150709" y="208238"/>
                  <a:pt x="9187890" y="245615"/>
                </a:cubicBezTo>
                <a:cubicBezTo>
                  <a:pt x="9190911" y="248681"/>
                  <a:pt x="9196720" y="252988"/>
                  <a:pt x="9200020" y="252440"/>
                </a:cubicBezTo>
                <a:cubicBezTo>
                  <a:pt x="9214336" y="249995"/>
                  <a:pt x="9228326" y="245943"/>
                  <a:pt x="9244685" y="241892"/>
                </a:cubicBezTo>
                <a:cubicBezTo>
                  <a:pt x="9185102" y="171299"/>
                  <a:pt x="9104324" y="134287"/>
                  <a:pt x="8999566" y="133667"/>
                </a:cubicBezTo>
                <a:lnTo>
                  <a:pt x="8999566" y="120198"/>
                </a:lnTo>
                <a:lnTo>
                  <a:pt x="9031449" y="120198"/>
                </a:lnTo>
                <a:lnTo>
                  <a:pt x="9031403" y="120307"/>
                </a:lnTo>
                <a:cubicBezTo>
                  <a:pt x="9042975" y="120198"/>
                  <a:pt x="9047855" y="115343"/>
                  <a:pt x="9045113" y="106838"/>
                </a:cubicBezTo>
                <a:cubicBezTo>
                  <a:pt x="9040279" y="92274"/>
                  <a:pt x="9019783" y="80485"/>
                  <a:pt x="8999845" y="80777"/>
                </a:cubicBezTo>
                <a:lnTo>
                  <a:pt x="8999566" y="80777"/>
                </a:lnTo>
                <a:lnTo>
                  <a:pt x="8999566" y="73148"/>
                </a:lnTo>
                <a:cubicBezTo>
                  <a:pt x="9017691" y="72126"/>
                  <a:pt x="9034796" y="81361"/>
                  <a:pt x="9055477" y="100962"/>
                </a:cubicBezTo>
                <a:lnTo>
                  <a:pt x="9083828" y="73842"/>
                </a:lnTo>
                <a:cubicBezTo>
                  <a:pt x="9066353" y="50335"/>
                  <a:pt x="9032843" y="38253"/>
                  <a:pt x="8999566" y="38180"/>
                </a:cubicBezTo>
                <a:lnTo>
                  <a:pt x="8999566" y="30588"/>
                </a:lnTo>
                <a:cubicBezTo>
                  <a:pt x="8999891" y="30552"/>
                  <a:pt x="9000216" y="30552"/>
                  <a:pt x="9000588" y="30552"/>
                </a:cubicBezTo>
                <a:cubicBezTo>
                  <a:pt x="9038003" y="30369"/>
                  <a:pt x="9068072" y="43728"/>
                  <a:pt x="9092101" y="66943"/>
                </a:cubicBezTo>
                <a:lnTo>
                  <a:pt x="9129609" y="42451"/>
                </a:lnTo>
                <a:cubicBezTo>
                  <a:pt x="9109715" y="22594"/>
                  <a:pt x="9086617" y="8359"/>
                  <a:pt x="9060404" y="37"/>
                </a:cubicBezTo>
                <a:lnTo>
                  <a:pt x="9087779" y="37"/>
                </a:lnTo>
                <a:cubicBezTo>
                  <a:pt x="9104650" y="7738"/>
                  <a:pt x="9119848" y="17521"/>
                  <a:pt x="9132768" y="29018"/>
                </a:cubicBezTo>
                <a:cubicBezTo>
                  <a:pt x="9135836" y="31829"/>
                  <a:pt x="9143412" y="34895"/>
                  <a:pt x="9146758" y="33800"/>
                </a:cubicBezTo>
                <a:cubicBezTo>
                  <a:pt x="9158656" y="29967"/>
                  <a:pt x="9169625" y="24346"/>
                  <a:pt x="9182685" y="18652"/>
                </a:cubicBezTo>
                <a:cubicBezTo>
                  <a:pt x="9176690" y="12155"/>
                  <a:pt x="9170183" y="5950"/>
                  <a:pt x="9163304" y="37"/>
                </a:cubicBezTo>
                <a:lnTo>
                  <a:pt x="9180873" y="37"/>
                </a:lnTo>
                <a:cubicBezTo>
                  <a:pt x="9182638" y="1679"/>
                  <a:pt x="9184359" y="3322"/>
                  <a:pt x="9186078" y="5037"/>
                </a:cubicBezTo>
                <a:cubicBezTo>
                  <a:pt x="9189610" y="8468"/>
                  <a:pt x="9195466" y="13761"/>
                  <a:pt x="9199045" y="13250"/>
                </a:cubicBezTo>
                <a:cubicBezTo>
                  <a:pt x="9213871" y="11060"/>
                  <a:pt x="9228233" y="6972"/>
                  <a:pt x="9244871" y="3066"/>
                </a:cubicBezTo>
                <a:cubicBezTo>
                  <a:pt x="9244035" y="2044"/>
                  <a:pt x="9243151" y="1059"/>
                  <a:pt x="9242268" y="37"/>
                </a:cubicBezTo>
                <a:lnTo>
                  <a:pt x="9268249" y="37"/>
                </a:lnTo>
                <a:cubicBezTo>
                  <a:pt x="9270759" y="657"/>
                  <a:pt x="9273826" y="876"/>
                  <a:pt x="9277359" y="767"/>
                </a:cubicBezTo>
                <a:cubicBezTo>
                  <a:pt x="9295857" y="73"/>
                  <a:pt x="9314447" y="219"/>
                  <a:pt x="9332899" y="840"/>
                </a:cubicBezTo>
                <a:cubicBezTo>
                  <a:pt x="9335920" y="986"/>
                  <a:pt x="9338986" y="730"/>
                  <a:pt x="9341868" y="0"/>
                </a:cubicBezTo>
                <a:close/>
                <a:moveTo>
                  <a:pt x="8731393" y="0"/>
                </a:moveTo>
                <a:lnTo>
                  <a:pt x="8757189" y="0"/>
                </a:lnTo>
                <a:cubicBezTo>
                  <a:pt x="8756723" y="511"/>
                  <a:pt x="8756305" y="1022"/>
                  <a:pt x="8755887" y="1533"/>
                </a:cubicBezTo>
                <a:cubicBezTo>
                  <a:pt x="8758443" y="3395"/>
                  <a:pt x="8759047" y="4234"/>
                  <a:pt x="8759930" y="4417"/>
                </a:cubicBezTo>
                <a:cubicBezTo>
                  <a:pt x="8769551" y="6753"/>
                  <a:pt x="8779543" y="8286"/>
                  <a:pt x="8788606" y="11425"/>
                </a:cubicBezTo>
                <a:cubicBezTo>
                  <a:pt x="8799947" y="15404"/>
                  <a:pt x="8805989" y="12447"/>
                  <a:pt x="8813565" y="5147"/>
                </a:cubicBezTo>
                <a:cubicBezTo>
                  <a:pt x="8815377" y="3431"/>
                  <a:pt x="8817190" y="1716"/>
                  <a:pt x="8819049" y="37"/>
                </a:cubicBezTo>
                <a:lnTo>
                  <a:pt x="8835966" y="37"/>
                </a:lnTo>
                <a:cubicBezTo>
                  <a:pt x="8829135" y="5986"/>
                  <a:pt x="8822721" y="12228"/>
                  <a:pt x="8816772" y="18762"/>
                </a:cubicBezTo>
                <a:lnTo>
                  <a:pt x="8858787" y="36392"/>
                </a:lnTo>
                <a:cubicBezTo>
                  <a:pt x="8874682" y="21244"/>
                  <a:pt x="8892204" y="9016"/>
                  <a:pt x="8911585" y="37"/>
                </a:cubicBezTo>
                <a:lnTo>
                  <a:pt x="8940772" y="37"/>
                </a:lnTo>
                <a:cubicBezTo>
                  <a:pt x="8912607" y="8432"/>
                  <a:pt x="8887836" y="23178"/>
                  <a:pt x="8871149" y="43473"/>
                </a:cubicBezTo>
                <a:lnTo>
                  <a:pt x="8907494" y="67125"/>
                </a:lnTo>
                <a:cubicBezTo>
                  <a:pt x="8931524" y="43436"/>
                  <a:pt x="8961826" y="30588"/>
                  <a:pt x="8999334" y="30588"/>
                </a:cubicBezTo>
                <a:lnTo>
                  <a:pt x="8999519" y="30588"/>
                </a:lnTo>
                <a:lnTo>
                  <a:pt x="8999519" y="38253"/>
                </a:lnTo>
                <a:cubicBezTo>
                  <a:pt x="8969588" y="38071"/>
                  <a:pt x="8939657" y="47597"/>
                  <a:pt x="8921066" y="66760"/>
                </a:cubicBezTo>
                <a:lnTo>
                  <a:pt x="8920880" y="66943"/>
                </a:lnTo>
                <a:cubicBezTo>
                  <a:pt x="8918742" y="69169"/>
                  <a:pt x="8916047" y="73623"/>
                  <a:pt x="8917534" y="74900"/>
                </a:cubicBezTo>
                <a:cubicBezTo>
                  <a:pt x="8925760" y="83916"/>
                  <a:pt x="8934962" y="92384"/>
                  <a:pt x="8944305" y="101473"/>
                </a:cubicBezTo>
                <a:cubicBezTo>
                  <a:pt x="8962430" y="81397"/>
                  <a:pt x="8980231" y="72126"/>
                  <a:pt x="8999473" y="73440"/>
                </a:cubicBezTo>
                <a:lnTo>
                  <a:pt x="8999473" y="80923"/>
                </a:lnTo>
                <a:lnTo>
                  <a:pt x="8999380" y="80923"/>
                </a:lnTo>
                <a:cubicBezTo>
                  <a:pt x="8980045" y="80704"/>
                  <a:pt x="8960339" y="91800"/>
                  <a:pt x="8954902" y="106072"/>
                </a:cubicBezTo>
                <a:cubicBezTo>
                  <a:pt x="8951416" y="115197"/>
                  <a:pt x="8956156" y="120307"/>
                  <a:pt x="8968519" y="120307"/>
                </a:cubicBezTo>
                <a:lnTo>
                  <a:pt x="8999519" y="120307"/>
                </a:lnTo>
                <a:lnTo>
                  <a:pt x="8999519" y="133265"/>
                </a:lnTo>
                <a:cubicBezTo>
                  <a:pt x="8994918" y="133265"/>
                  <a:pt x="8990223" y="133338"/>
                  <a:pt x="8985576" y="133520"/>
                </a:cubicBezTo>
                <a:lnTo>
                  <a:pt x="8985437" y="133593"/>
                </a:lnTo>
                <a:cubicBezTo>
                  <a:pt x="8870917" y="137937"/>
                  <a:pt x="8783912" y="196630"/>
                  <a:pt x="8757653" y="242914"/>
                </a:cubicBezTo>
                <a:cubicBezTo>
                  <a:pt x="8767692" y="245323"/>
                  <a:pt x="8778149" y="246965"/>
                  <a:pt x="8787630" y="250287"/>
                </a:cubicBezTo>
                <a:cubicBezTo>
                  <a:pt x="8799342" y="254411"/>
                  <a:pt x="8805664" y="251929"/>
                  <a:pt x="8813844" y="244191"/>
                </a:cubicBezTo>
                <a:cubicBezTo>
                  <a:pt x="8864225" y="196083"/>
                  <a:pt x="8926225" y="171956"/>
                  <a:pt x="8999519" y="173051"/>
                </a:cubicBezTo>
                <a:lnTo>
                  <a:pt x="8999519" y="182906"/>
                </a:lnTo>
                <a:cubicBezTo>
                  <a:pt x="8992269" y="182833"/>
                  <a:pt x="8985018" y="183052"/>
                  <a:pt x="8977814" y="183600"/>
                </a:cubicBezTo>
                <a:cubicBezTo>
                  <a:pt x="8910608" y="188673"/>
                  <a:pt x="8857160" y="213676"/>
                  <a:pt x="8816679" y="257806"/>
                </a:cubicBezTo>
                <a:cubicBezTo>
                  <a:pt x="8827833" y="262587"/>
                  <a:pt x="8836757" y="265508"/>
                  <a:pt x="8844333" y="269888"/>
                </a:cubicBezTo>
                <a:cubicBezTo>
                  <a:pt x="8854697" y="275910"/>
                  <a:pt x="8860786" y="274012"/>
                  <a:pt x="8869105" y="266712"/>
                </a:cubicBezTo>
                <a:cubicBezTo>
                  <a:pt x="8904242" y="235796"/>
                  <a:pt x="8951788" y="220247"/>
                  <a:pt x="8999519" y="220393"/>
                </a:cubicBezTo>
                <a:lnTo>
                  <a:pt x="8999519" y="230503"/>
                </a:lnTo>
                <a:cubicBezTo>
                  <a:pt x="8994547" y="230503"/>
                  <a:pt x="8989387" y="230722"/>
                  <a:pt x="8984228" y="231051"/>
                </a:cubicBezTo>
                <a:cubicBezTo>
                  <a:pt x="8937426" y="234226"/>
                  <a:pt x="8899082" y="251272"/>
                  <a:pt x="8869988" y="281751"/>
                </a:cubicBezTo>
                <a:lnTo>
                  <a:pt x="8907169" y="306133"/>
                </a:lnTo>
                <a:cubicBezTo>
                  <a:pt x="8930920" y="283539"/>
                  <a:pt x="8960107" y="269997"/>
                  <a:pt x="8998033" y="269742"/>
                </a:cubicBezTo>
                <a:lnTo>
                  <a:pt x="8999519" y="269742"/>
                </a:lnTo>
                <a:lnTo>
                  <a:pt x="8999519" y="277553"/>
                </a:lnTo>
                <a:cubicBezTo>
                  <a:pt x="8968937" y="277407"/>
                  <a:pt x="8938262" y="287080"/>
                  <a:pt x="8920276" y="306535"/>
                </a:cubicBezTo>
                <a:cubicBezTo>
                  <a:pt x="8918277" y="308725"/>
                  <a:pt x="8916419" y="313178"/>
                  <a:pt x="8917673" y="314638"/>
                </a:cubicBezTo>
                <a:cubicBezTo>
                  <a:pt x="8925807" y="323471"/>
                  <a:pt x="8934869" y="331647"/>
                  <a:pt x="8943933" y="340334"/>
                </a:cubicBezTo>
                <a:cubicBezTo>
                  <a:pt x="8962989" y="320259"/>
                  <a:pt x="8980231" y="311097"/>
                  <a:pt x="8999473" y="312740"/>
                </a:cubicBezTo>
                <a:lnTo>
                  <a:pt x="8999473" y="320770"/>
                </a:lnTo>
                <a:cubicBezTo>
                  <a:pt x="8980092" y="320441"/>
                  <a:pt x="8962478" y="329530"/>
                  <a:pt x="8955134" y="343619"/>
                </a:cubicBezTo>
                <a:cubicBezTo>
                  <a:pt x="8949928" y="354241"/>
                  <a:pt x="8956156" y="359972"/>
                  <a:pt x="8970472" y="359497"/>
                </a:cubicBezTo>
                <a:cubicBezTo>
                  <a:pt x="8980138" y="359133"/>
                  <a:pt x="8989805" y="358986"/>
                  <a:pt x="8999473" y="359023"/>
                </a:cubicBezTo>
                <a:lnTo>
                  <a:pt x="8999473" y="373003"/>
                </a:lnTo>
                <a:cubicBezTo>
                  <a:pt x="8922751" y="372483"/>
                  <a:pt x="8858526" y="393090"/>
                  <a:pt x="8805601" y="432715"/>
                </a:cubicBezTo>
                <a:lnTo>
                  <a:pt x="8776716" y="459652"/>
                </a:lnTo>
                <a:lnTo>
                  <a:pt x="8750967" y="459652"/>
                </a:lnTo>
                <a:lnTo>
                  <a:pt x="8776429" y="430455"/>
                </a:lnTo>
                <a:cubicBezTo>
                  <a:pt x="8762858" y="421476"/>
                  <a:pt x="8749241" y="412497"/>
                  <a:pt x="8735576" y="403518"/>
                </a:cubicBezTo>
                <a:cubicBezTo>
                  <a:pt x="8734693" y="403079"/>
                  <a:pt x="8733811" y="402715"/>
                  <a:pt x="8732834" y="402459"/>
                </a:cubicBezTo>
                <a:lnTo>
                  <a:pt x="8732834" y="402532"/>
                </a:lnTo>
                <a:cubicBezTo>
                  <a:pt x="8721715" y="398891"/>
                  <a:pt x="8709813" y="397041"/>
                  <a:pt x="8697908" y="396794"/>
                </a:cubicBezTo>
                <a:cubicBezTo>
                  <a:pt x="8662192" y="396055"/>
                  <a:pt x="8626437" y="409750"/>
                  <a:pt x="8611622" y="432828"/>
                </a:cubicBezTo>
                <a:lnTo>
                  <a:pt x="8640155" y="459652"/>
                </a:lnTo>
                <a:lnTo>
                  <a:pt x="8613571" y="459652"/>
                </a:lnTo>
                <a:lnTo>
                  <a:pt x="8595361" y="438804"/>
                </a:lnTo>
                <a:cubicBezTo>
                  <a:pt x="8548120" y="401736"/>
                  <a:pt x="8467416" y="374600"/>
                  <a:pt x="8389091" y="373149"/>
                </a:cubicBezTo>
                <a:lnTo>
                  <a:pt x="8389091" y="358840"/>
                </a:lnTo>
                <a:cubicBezTo>
                  <a:pt x="8398850" y="358840"/>
                  <a:pt x="8408703" y="359023"/>
                  <a:pt x="8418417" y="359315"/>
                </a:cubicBezTo>
                <a:lnTo>
                  <a:pt x="8418417" y="359388"/>
                </a:lnTo>
                <a:cubicBezTo>
                  <a:pt x="8431942" y="359826"/>
                  <a:pt x="8438217" y="354570"/>
                  <a:pt x="8434034" y="344350"/>
                </a:cubicBezTo>
                <a:cubicBezTo>
                  <a:pt x="8427619" y="330224"/>
                  <a:pt x="8410748" y="320697"/>
                  <a:pt x="8391646" y="320478"/>
                </a:cubicBezTo>
                <a:cubicBezTo>
                  <a:pt x="8390764" y="320478"/>
                  <a:pt x="8389927" y="320478"/>
                  <a:pt x="8389091" y="320514"/>
                </a:cubicBezTo>
                <a:lnTo>
                  <a:pt x="8389091" y="311827"/>
                </a:lnTo>
                <a:cubicBezTo>
                  <a:pt x="8406984" y="310769"/>
                  <a:pt x="8423901" y="320040"/>
                  <a:pt x="8444956" y="339641"/>
                </a:cubicBezTo>
                <a:cubicBezTo>
                  <a:pt x="8453275" y="331720"/>
                  <a:pt x="8462106" y="324128"/>
                  <a:pt x="8469635" y="315915"/>
                </a:cubicBezTo>
                <a:cubicBezTo>
                  <a:pt x="8471447" y="313944"/>
                  <a:pt x="8470843" y="309053"/>
                  <a:pt x="8468938" y="306900"/>
                </a:cubicBezTo>
                <a:cubicBezTo>
                  <a:pt x="8451834" y="287189"/>
                  <a:pt x="8420369" y="277407"/>
                  <a:pt x="8389091" y="277553"/>
                </a:cubicBezTo>
                <a:lnTo>
                  <a:pt x="8389091" y="269778"/>
                </a:lnTo>
                <a:cubicBezTo>
                  <a:pt x="8389555" y="269742"/>
                  <a:pt x="8389974" y="269742"/>
                  <a:pt x="8390438" y="269742"/>
                </a:cubicBezTo>
                <a:cubicBezTo>
                  <a:pt x="8428457" y="269778"/>
                  <a:pt x="8457644" y="283430"/>
                  <a:pt x="8481858" y="305914"/>
                </a:cubicBezTo>
                <a:lnTo>
                  <a:pt x="8519225" y="281130"/>
                </a:lnTo>
                <a:cubicBezTo>
                  <a:pt x="8484415" y="247732"/>
                  <a:pt x="8441749" y="230175"/>
                  <a:pt x="8389091" y="230576"/>
                </a:cubicBezTo>
                <a:lnTo>
                  <a:pt x="8389091" y="220648"/>
                </a:lnTo>
                <a:cubicBezTo>
                  <a:pt x="8402522" y="220794"/>
                  <a:pt x="8415907" y="221999"/>
                  <a:pt x="8429014" y="224225"/>
                </a:cubicBezTo>
                <a:cubicBezTo>
                  <a:pt x="8466242" y="230430"/>
                  <a:pt x="8496499" y="245761"/>
                  <a:pt x="8522061" y="267734"/>
                </a:cubicBezTo>
                <a:cubicBezTo>
                  <a:pt x="8525361" y="270618"/>
                  <a:pt x="8532751" y="273830"/>
                  <a:pt x="8536051" y="272771"/>
                </a:cubicBezTo>
                <a:cubicBezTo>
                  <a:pt x="8547995" y="268902"/>
                  <a:pt x="8558918" y="263318"/>
                  <a:pt x="8572535" y="257295"/>
                </a:cubicBezTo>
                <a:cubicBezTo>
                  <a:pt x="8524013" y="207581"/>
                  <a:pt x="8463314" y="182067"/>
                  <a:pt x="8389091" y="182724"/>
                </a:cubicBezTo>
                <a:lnTo>
                  <a:pt x="8389091" y="172868"/>
                </a:lnTo>
                <a:cubicBezTo>
                  <a:pt x="8403823" y="173014"/>
                  <a:pt x="8418510" y="174036"/>
                  <a:pt x="8433012" y="175935"/>
                </a:cubicBezTo>
                <a:cubicBezTo>
                  <a:pt x="8492409" y="183563"/>
                  <a:pt x="8540234" y="208238"/>
                  <a:pt x="8577415" y="245615"/>
                </a:cubicBezTo>
                <a:cubicBezTo>
                  <a:pt x="8580436" y="248681"/>
                  <a:pt x="8586245" y="252988"/>
                  <a:pt x="8589545" y="252440"/>
                </a:cubicBezTo>
                <a:cubicBezTo>
                  <a:pt x="8603861" y="249995"/>
                  <a:pt x="8617850" y="245943"/>
                  <a:pt x="8634209" y="241892"/>
                </a:cubicBezTo>
                <a:cubicBezTo>
                  <a:pt x="8574626" y="171299"/>
                  <a:pt x="8493849" y="134287"/>
                  <a:pt x="8389091" y="133667"/>
                </a:cubicBezTo>
                <a:lnTo>
                  <a:pt x="8389091" y="120198"/>
                </a:lnTo>
                <a:lnTo>
                  <a:pt x="8420974" y="120198"/>
                </a:lnTo>
                <a:lnTo>
                  <a:pt x="8420928" y="120307"/>
                </a:lnTo>
                <a:cubicBezTo>
                  <a:pt x="8432499" y="120198"/>
                  <a:pt x="8437380" y="115343"/>
                  <a:pt x="8434638" y="106838"/>
                </a:cubicBezTo>
                <a:cubicBezTo>
                  <a:pt x="8429804" y="92274"/>
                  <a:pt x="8409308" y="80485"/>
                  <a:pt x="8389370" y="80777"/>
                </a:cubicBezTo>
                <a:lnTo>
                  <a:pt x="8389091" y="80777"/>
                </a:lnTo>
                <a:lnTo>
                  <a:pt x="8389091" y="73148"/>
                </a:lnTo>
                <a:cubicBezTo>
                  <a:pt x="8407216" y="72126"/>
                  <a:pt x="8424321" y="81361"/>
                  <a:pt x="8445002" y="100962"/>
                </a:cubicBezTo>
                <a:lnTo>
                  <a:pt x="8473353" y="73842"/>
                </a:lnTo>
                <a:cubicBezTo>
                  <a:pt x="8455877" y="50335"/>
                  <a:pt x="8422368" y="38253"/>
                  <a:pt x="8389091" y="38180"/>
                </a:cubicBezTo>
                <a:lnTo>
                  <a:pt x="8389091" y="30588"/>
                </a:lnTo>
                <a:cubicBezTo>
                  <a:pt x="8389416" y="30552"/>
                  <a:pt x="8389741" y="30552"/>
                  <a:pt x="8390113" y="30552"/>
                </a:cubicBezTo>
                <a:cubicBezTo>
                  <a:pt x="8427527" y="30369"/>
                  <a:pt x="8457597" y="43728"/>
                  <a:pt x="8481626" y="66943"/>
                </a:cubicBezTo>
                <a:lnTo>
                  <a:pt x="8519134" y="42451"/>
                </a:lnTo>
                <a:cubicBezTo>
                  <a:pt x="8499240" y="22594"/>
                  <a:pt x="8476141" y="8359"/>
                  <a:pt x="8449929" y="37"/>
                </a:cubicBezTo>
                <a:lnTo>
                  <a:pt x="8477304" y="37"/>
                </a:lnTo>
                <a:cubicBezTo>
                  <a:pt x="8494175" y="7738"/>
                  <a:pt x="8509373" y="17521"/>
                  <a:pt x="8522293" y="29018"/>
                </a:cubicBezTo>
                <a:cubicBezTo>
                  <a:pt x="8525361" y="31829"/>
                  <a:pt x="8532937" y="34895"/>
                  <a:pt x="8536283" y="33800"/>
                </a:cubicBezTo>
                <a:cubicBezTo>
                  <a:pt x="8548181" y="29967"/>
                  <a:pt x="8559149" y="24346"/>
                  <a:pt x="8572210" y="18652"/>
                </a:cubicBezTo>
                <a:cubicBezTo>
                  <a:pt x="8566214" y="12155"/>
                  <a:pt x="8559708" y="5950"/>
                  <a:pt x="8552829" y="37"/>
                </a:cubicBezTo>
                <a:lnTo>
                  <a:pt x="8570397" y="37"/>
                </a:lnTo>
                <a:cubicBezTo>
                  <a:pt x="8572163" y="1679"/>
                  <a:pt x="8573883" y="3322"/>
                  <a:pt x="8575603" y="5037"/>
                </a:cubicBezTo>
                <a:cubicBezTo>
                  <a:pt x="8579135" y="8468"/>
                  <a:pt x="8584991" y="13761"/>
                  <a:pt x="8588570" y="13250"/>
                </a:cubicBezTo>
                <a:cubicBezTo>
                  <a:pt x="8603396" y="11060"/>
                  <a:pt x="8617757" y="6972"/>
                  <a:pt x="8634395" y="3066"/>
                </a:cubicBezTo>
                <a:cubicBezTo>
                  <a:pt x="8633559" y="2044"/>
                  <a:pt x="8632676" y="1059"/>
                  <a:pt x="8631793" y="37"/>
                </a:cubicBezTo>
                <a:lnTo>
                  <a:pt x="8657773" y="37"/>
                </a:lnTo>
                <a:cubicBezTo>
                  <a:pt x="8660284" y="657"/>
                  <a:pt x="8663351" y="876"/>
                  <a:pt x="8666884" y="767"/>
                </a:cubicBezTo>
                <a:cubicBezTo>
                  <a:pt x="8685381" y="73"/>
                  <a:pt x="8703972" y="219"/>
                  <a:pt x="8722424" y="840"/>
                </a:cubicBezTo>
                <a:cubicBezTo>
                  <a:pt x="8725445" y="986"/>
                  <a:pt x="8728511" y="730"/>
                  <a:pt x="8731393" y="0"/>
                </a:cubicBezTo>
                <a:close/>
                <a:moveTo>
                  <a:pt x="8120918" y="0"/>
                </a:moveTo>
                <a:lnTo>
                  <a:pt x="8146714" y="0"/>
                </a:lnTo>
                <a:cubicBezTo>
                  <a:pt x="8146248" y="511"/>
                  <a:pt x="8145830" y="1022"/>
                  <a:pt x="8145412" y="1533"/>
                </a:cubicBezTo>
                <a:cubicBezTo>
                  <a:pt x="8147968" y="3395"/>
                  <a:pt x="8148572" y="4234"/>
                  <a:pt x="8149455" y="4417"/>
                </a:cubicBezTo>
                <a:cubicBezTo>
                  <a:pt x="8159076" y="6753"/>
                  <a:pt x="8169068" y="8286"/>
                  <a:pt x="8178132" y="11425"/>
                </a:cubicBezTo>
                <a:cubicBezTo>
                  <a:pt x="8189472" y="15404"/>
                  <a:pt x="8195514" y="12447"/>
                  <a:pt x="8203090" y="5147"/>
                </a:cubicBezTo>
                <a:cubicBezTo>
                  <a:pt x="8204902" y="3431"/>
                  <a:pt x="8206714" y="1716"/>
                  <a:pt x="8208574" y="37"/>
                </a:cubicBezTo>
                <a:lnTo>
                  <a:pt x="8225491" y="37"/>
                </a:lnTo>
                <a:cubicBezTo>
                  <a:pt x="8218660" y="5986"/>
                  <a:pt x="8212246" y="12228"/>
                  <a:pt x="8206296" y="18762"/>
                </a:cubicBezTo>
                <a:lnTo>
                  <a:pt x="8248312" y="36392"/>
                </a:lnTo>
                <a:cubicBezTo>
                  <a:pt x="8264207" y="21244"/>
                  <a:pt x="8281728" y="9016"/>
                  <a:pt x="8301109" y="37"/>
                </a:cubicBezTo>
                <a:lnTo>
                  <a:pt x="8330297" y="37"/>
                </a:lnTo>
                <a:cubicBezTo>
                  <a:pt x="8302132" y="8432"/>
                  <a:pt x="8277361" y="23178"/>
                  <a:pt x="8260674" y="43473"/>
                </a:cubicBezTo>
                <a:lnTo>
                  <a:pt x="8297019" y="67125"/>
                </a:lnTo>
                <a:cubicBezTo>
                  <a:pt x="8321048" y="43436"/>
                  <a:pt x="8351351" y="30588"/>
                  <a:pt x="8388859" y="30588"/>
                </a:cubicBezTo>
                <a:lnTo>
                  <a:pt x="8389043" y="30588"/>
                </a:lnTo>
                <a:lnTo>
                  <a:pt x="8389043" y="38253"/>
                </a:lnTo>
                <a:cubicBezTo>
                  <a:pt x="8359113" y="38071"/>
                  <a:pt x="8329181" y="47597"/>
                  <a:pt x="8310591" y="66760"/>
                </a:cubicBezTo>
                <a:lnTo>
                  <a:pt x="8310405" y="66943"/>
                </a:lnTo>
                <a:cubicBezTo>
                  <a:pt x="8308267" y="69169"/>
                  <a:pt x="8305572" y="73623"/>
                  <a:pt x="8307059" y="74900"/>
                </a:cubicBezTo>
                <a:cubicBezTo>
                  <a:pt x="8315285" y="83916"/>
                  <a:pt x="8324487" y="92384"/>
                  <a:pt x="8333830" y="101473"/>
                </a:cubicBezTo>
                <a:cubicBezTo>
                  <a:pt x="8351955" y="81397"/>
                  <a:pt x="8369756" y="72126"/>
                  <a:pt x="8388998" y="73440"/>
                </a:cubicBezTo>
                <a:lnTo>
                  <a:pt x="8388998" y="80923"/>
                </a:lnTo>
                <a:lnTo>
                  <a:pt x="8388905" y="80923"/>
                </a:lnTo>
                <a:cubicBezTo>
                  <a:pt x="8369570" y="80704"/>
                  <a:pt x="8349864" y="91800"/>
                  <a:pt x="8344426" y="106072"/>
                </a:cubicBezTo>
                <a:cubicBezTo>
                  <a:pt x="8340940" y="115197"/>
                  <a:pt x="8345681" y="120307"/>
                  <a:pt x="8358044" y="120307"/>
                </a:cubicBezTo>
                <a:lnTo>
                  <a:pt x="8389043" y="120307"/>
                </a:lnTo>
                <a:lnTo>
                  <a:pt x="8389043" y="133265"/>
                </a:lnTo>
                <a:cubicBezTo>
                  <a:pt x="8384442" y="133265"/>
                  <a:pt x="8379748" y="133338"/>
                  <a:pt x="8375101" y="133520"/>
                </a:cubicBezTo>
                <a:lnTo>
                  <a:pt x="8374962" y="133593"/>
                </a:lnTo>
                <a:cubicBezTo>
                  <a:pt x="8260442" y="137937"/>
                  <a:pt x="8173437" y="196630"/>
                  <a:pt x="8147178" y="242914"/>
                </a:cubicBezTo>
                <a:cubicBezTo>
                  <a:pt x="8157217" y="245323"/>
                  <a:pt x="8167674" y="246965"/>
                  <a:pt x="8177155" y="250287"/>
                </a:cubicBezTo>
                <a:cubicBezTo>
                  <a:pt x="8188867" y="254411"/>
                  <a:pt x="8195188" y="251929"/>
                  <a:pt x="8203368" y="244191"/>
                </a:cubicBezTo>
                <a:cubicBezTo>
                  <a:pt x="8253749" y="196083"/>
                  <a:pt x="8315750" y="171956"/>
                  <a:pt x="8389043" y="173051"/>
                </a:cubicBezTo>
                <a:lnTo>
                  <a:pt x="8389043" y="182906"/>
                </a:lnTo>
                <a:cubicBezTo>
                  <a:pt x="8381794" y="182833"/>
                  <a:pt x="8374543" y="183052"/>
                  <a:pt x="8367339" y="183600"/>
                </a:cubicBezTo>
                <a:cubicBezTo>
                  <a:pt x="8300133" y="188673"/>
                  <a:pt x="8246685" y="213676"/>
                  <a:pt x="8206204" y="257806"/>
                </a:cubicBezTo>
                <a:cubicBezTo>
                  <a:pt x="8217358" y="262587"/>
                  <a:pt x="8226282" y="265508"/>
                  <a:pt x="8233857" y="269888"/>
                </a:cubicBezTo>
                <a:cubicBezTo>
                  <a:pt x="8244222" y="275910"/>
                  <a:pt x="8250311" y="274012"/>
                  <a:pt x="8258630" y="266712"/>
                </a:cubicBezTo>
                <a:cubicBezTo>
                  <a:pt x="8293767" y="235796"/>
                  <a:pt x="8341313" y="220247"/>
                  <a:pt x="8389043" y="220393"/>
                </a:cubicBezTo>
                <a:lnTo>
                  <a:pt x="8389043" y="230503"/>
                </a:lnTo>
                <a:cubicBezTo>
                  <a:pt x="8384071" y="230503"/>
                  <a:pt x="8378912" y="230722"/>
                  <a:pt x="8373753" y="231051"/>
                </a:cubicBezTo>
                <a:cubicBezTo>
                  <a:pt x="8326951" y="234226"/>
                  <a:pt x="8288607" y="251272"/>
                  <a:pt x="8259513" y="281751"/>
                </a:cubicBezTo>
                <a:lnTo>
                  <a:pt x="8296694" y="306133"/>
                </a:lnTo>
                <a:cubicBezTo>
                  <a:pt x="8320444" y="283539"/>
                  <a:pt x="8349632" y="269997"/>
                  <a:pt x="8387557" y="269742"/>
                </a:cubicBezTo>
                <a:lnTo>
                  <a:pt x="8389043" y="269742"/>
                </a:lnTo>
                <a:lnTo>
                  <a:pt x="8389043" y="277553"/>
                </a:lnTo>
                <a:cubicBezTo>
                  <a:pt x="8358462" y="277407"/>
                  <a:pt x="8327787" y="287080"/>
                  <a:pt x="8309801" y="306535"/>
                </a:cubicBezTo>
                <a:cubicBezTo>
                  <a:pt x="8307802" y="308725"/>
                  <a:pt x="8305944" y="313178"/>
                  <a:pt x="8307198" y="314638"/>
                </a:cubicBezTo>
                <a:cubicBezTo>
                  <a:pt x="8315332" y="323471"/>
                  <a:pt x="8324394" y="331647"/>
                  <a:pt x="8333458" y="340334"/>
                </a:cubicBezTo>
                <a:cubicBezTo>
                  <a:pt x="8352513" y="320259"/>
                  <a:pt x="8369756" y="311097"/>
                  <a:pt x="8388998" y="312740"/>
                </a:cubicBezTo>
                <a:lnTo>
                  <a:pt x="8388998" y="320770"/>
                </a:lnTo>
                <a:cubicBezTo>
                  <a:pt x="8369617" y="320441"/>
                  <a:pt x="8352002" y="329530"/>
                  <a:pt x="8344658" y="343619"/>
                </a:cubicBezTo>
                <a:cubicBezTo>
                  <a:pt x="8339453" y="354241"/>
                  <a:pt x="8345681" y="359972"/>
                  <a:pt x="8359996" y="359497"/>
                </a:cubicBezTo>
                <a:cubicBezTo>
                  <a:pt x="8369663" y="359133"/>
                  <a:pt x="8379330" y="358986"/>
                  <a:pt x="8388998" y="359023"/>
                </a:cubicBezTo>
                <a:lnTo>
                  <a:pt x="8388998" y="373003"/>
                </a:lnTo>
                <a:cubicBezTo>
                  <a:pt x="8312276" y="372483"/>
                  <a:pt x="8248050" y="393090"/>
                  <a:pt x="8195125" y="432715"/>
                </a:cubicBezTo>
                <a:lnTo>
                  <a:pt x="8166241" y="459652"/>
                </a:lnTo>
                <a:lnTo>
                  <a:pt x="8140492" y="459652"/>
                </a:lnTo>
                <a:lnTo>
                  <a:pt x="8165954" y="430455"/>
                </a:lnTo>
                <a:cubicBezTo>
                  <a:pt x="8152382" y="421476"/>
                  <a:pt x="8138766" y="412497"/>
                  <a:pt x="8125101" y="403518"/>
                </a:cubicBezTo>
                <a:cubicBezTo>
                  <a:pt x="8124218" y="403079"/>
                  <a:pt x="8123336" y="402715"/>
                  <a:pt x="8122359" y="402459"/>
                </a:cubicBezTo>
                <a:lnTo>
                  <a:pt x="8122359" y="402532"/>
                </a:lnTo>
                <a:cubicBezTo>
                  <a:pt x="8111240" y="398891"/>
                  <a:pt x="8099338" y="397041"/>
                  <a:pt x="8087432" y="396794"/>
                </a:cubicBezTo>
                <a:cubicBezTo>
                  <a:pt x="8051717" y="396055"/>
                  <a:pt x="8015962" y="409750"/>
                  <a:pt x="8001146" y="432828"/>
                </a:cubicBezTo>
                <a:lnTo>
                  <a:pt x="8029680" y="459652"/>
                </a:lnTo>
                <a:lnTo>
                  <a:pt x="8003096" y="459652"/>
                </a:lnTo>
                <a:lnTo>
                  <a:pt x="7984886" y="438804"/>
                </a:lnTo>
                <a:cubicBezTo>
                  <a:pt x="7937644" y="401736"/>
                  <a:pt x="7856940" y="374600"/>
                  <a:pt x="7778616" y="373149"/>
                </a:cubicBezTo>
                <a:lnTo>
                  <a:pt x="7778616" y="358840"/>
                </a:lnTo>
                <a:cubicBezTo>
                  <a:pt x="7788374" y="358840"/>
                  <a:pt x="7798228" y="359023"/>
                  <a:pt x="7807942" y="359315"/>
                </a:cubicBezTo>
                <a:lnTo>
                  <a:pt x="7807942" y="359388"/>
                </a:lnTo>
                <a:cubicBezTo>
                  <a:pt x="7821467" y="359826"/>
                  <a:pt x="7827742" y="354570"/>
                  <a:pt x="7823559" y="344350"/>
                </a:cubicBezTo>
                <a:cubicBezTo>
                  <a:pt x="7817144" y="330224"/>
                  <a:pt x="7800272" y="320697"/>
                  <a:pt x="7781171" y="320478"/>
                </a:cubicBezTo>
                <a:cubicBezTo>
                  <a:pt x="7780289" y="320478"/>
                  <a:pt x="7779452" y="320478"/>
                  <a:pt x="7778616" y="320514"/>
                </a:cubicBezTo>
                <a:lnTo>
                  <a:pt x="7778616" y="311827"/>
                </a:lnTo>
                <a:cubicBezTo>
                  <a:pt x="7796509" y="310769"/>
                  <a:pt x="7813426" y="320040"/>
                  <a:pt x="7834480" y="339641"/>
                </a:cubicBezTo>
                <a:cubicBezTo>
                  <a:pt x="7842800" y="331720"/>
                  <a:pt x="7851631" y="324128"/>
                  <a:pt x="7859160" y="315915"/>
                </a:cubicBezTo>
                <a:cubicBezTo>
                  <a:pt x="7860972" y="313944"/>
                  <a:pt x="7860368" y="309053"/>
                  <a:pt x="7858462" y="306900"/>
                </a:cubicBezTo>
                <a:cubicBezTo>
                  <a:pt x="7841359" y="287189"/>
                  <a:pt x="7809894" y="277407"/>
                  <a:pt x="7778616" y="277553"/>
                </a:cubicBezTo>
                <a:lnTo>
                  <a:pt x="7778616" y="269778"/>
                </a:lnTo>
                <a:cubicBezTo>
                  <a:pt x="7779080" y="269742"/>
                  <a:pt x="7779498" y="269742"/>
                  <a:pt x="7779962" y="269742"/>
                </a:cubicBezTo>
                <a:cubicBezTo>
                  <a:pt x="7817982" y="269778"/>
                  <a:pt x="7847168" y="283430"/>
                  <a:pt x="7871382" y="305914"/>
                </a:cubicBezTo>
                <a:lnTo>
                  <a:pt x="7908750" y="281130"/>
                </a:lnTo>
                <a:cubicBezTo>
                  <a:pt x="7873940" y="247732"/>
                  <a:pt x="7831274" y="230175"/>
                  <a:pt x="7778616" y="230576"/>
                </a:cubicBezTo>
                <a:lnTo>
                  <a:pt x="7778616" y="220648"/>
                </a:lnTo>
                <a:cubicBezTo>
                  <a:pt x="7792046" y="220794"/>
                  <a:pt x="7805432" y="221999"/>
                  <a:pt x="7818538" y="224225"/>
                </a:cubicBezTo>
                <a:cubicBezTo>
                  <a:pt x="7855767" y="230430"/>
                  <a:pt x="7886024" y="245761"/>
                  <a:pt x="7911586" y="267734"/>
                </a:cubicBezTo>
                <a:cubicBezTo>
                  <a:pt x="7914886" y="270618"/>
                  <a:pt x="7922276" y="273830"/>
                  <a:pt x="7925576" y="272771"/>
                </a:cubicBezTo>
                <a:cubicBezTo>
                  <a:pt x="7937520" y="268902"/>
                  <a:pt x="7948442" y="263318"/>
                  <a:pt x="7962060" y="257295"/>
                </a:cubicBezTo>
                <a:cubicBezTo>
                  <a:pt x="7913538" y="207581"/>
                  <a:pt x="7852839" y="182067"/>
                  <a:pt x="7778616" y="182724"/>
                </a:cubicBezTo>
                <a:lnTo>
                  <a:pt x="7778616" y="172868"/>
                </a:lnTo>
                <a:cubicBezTo>
                  <a:pt x="7793348" y="173014"/>
                  <a:pt x="7808034" y="174036"/>
                  <a:pt x="7822536" y="175935"/>
                </a:cubicBezTo>
                <a:cubicBezTo>
                  <a:pt x="7881934" y="183563"/>
                  <a:pt x="7929758" y="208238"/>
                  <a:pt x="7966940" y="245615"/>
                </a:cubicBezTo>
                <a:cubicBezTo>
                  <a:pt x="7969960" y="248681"/>
                  <a:pt x="7975770" y="252988"/>
                  <a:pt x="7979070" y="252440"/>
                </a:cubicBezTo>
                <a:cubicBezTo>
                  <a:pt x="7993386" y="249995"/>
                  <a:pt x="8007375" y="245943"/>
                  <a:pt x="8023734" y="241892"/>
                </a:cubicBezTo>
                <a:cubicBezTo>
                  <a:pt x="7964151" y="171299"/>
                  <a:pt x="7883374" y="134287"/>
                  <a:pt x="7778616" y="133667"/>
                </a:cubicBezTo>
                <a:lnTo>
                  <a:pt x="7778616" y="120198"/>
                </a:lnTo>
                <a:lnTo>
                  <a:pt x="7810498" y="120198"/>
                </a:lnTo>
                <a:lnTo>
                  <a:pt x="7810452" y="120307"/>
                </a:lnTo>
                <a:cubicBezTo>
                  <a:pt x="7822024" y="120198"/>
                  <a:pt x="7826904" y="115343"/>
                  <a:pt x="7824163" y="106838"/>
                </a:cubicBezTo>
                <a:cubicBezTo>
                  <a:pt x="7819328" y="92274"/>
                  <a:pt x="7798832" y="80485"/>
                  <a:pt x="7778894" y="80777"/>
                </a:cubicBezTo>
                <a:lnTo>
                  <a:pt x="7778616" y="80777"/>
                </a:lnTo>
                <a:lnTo>
                  <a:pt x="7778616" y="73148"/>
                </a:lnTo>
                <a:cubicBezTo>
                  <a:pt x="7796741" y="72126"/>
                  <a:pt x="7813846" y="81361"/>
                  <a:pt x="7834526" y="100962"/>
                </a:cubicBezTo>
                <a:lnTo>
                  <a:pt x="7862878" y="73842"/>
                </a:lnTo>
                <a:cubicBezTo>
                  <a:pt x="7845402" y="50335"/>
                  <a:pt x="7811893" y="38253"/>
                  <a:pt x="7778616" y="38180"/>
                </a:cubicBezTo>
                <a:lnTo>
                  <a:pt x="7778616" y="30588"/>
                </a:lnTo>
                <a:cubicBezTo>
                  <a:pt x="7778940" y="30552"/>
                  <a:pt x="7779266" y="30552"/>
                  <a:pt x="7779638" y="30552"/>
                </a:cubicBezTo>
                <a:cubicBezTo>
                  <a:pt x="7817052" y="30369"/>
                  <a:pt x="7847122" y="43728"/>
                  <a:pt x="7871150" y="66943"/>
                </a:cubicBezTo>
                <a:lnTo>
                  <a:pt x="7908658" y="42451"/>
                </a:lnTo>
                <a:cubicBezTo>
                  <a:pt x="7888765" y="22594"/>
                  <a:pt x="7865666" y="8359"/>
                  <a:pt x="7839454" y="37"/>
                </a:cubicBezTo>
                <a:lnTo>
                  <a:pt x="7866828" y="37"/>
                </a:lnTo>
                <a:cubicBezTo>
                  <a:pt x="7883700" y="7738"/>
                  <a:pt x="7898898" y="17521"/>
                  <a:pt x="7911818" y="29018"/>
                </a:cubicBezTo>
                <a:cubicBezTo>
                  <a:pt x="7914886" y="31829"/>
                  <a:pt x="7922462" y="34895"/>
                  <a:pt x="7925808" y="33800"/>
                </a:cubicBezTo>
                <a:cubicBezTo>
                  <a:pt x="7937706" y="29967"/>
                  <a:pt x="7948674" y="24346"/>
                  <a:pt x="7961734" y="18652"/>
                </a:cubicBezTo>
                <a:cubicBezTo>
                  <a:pt x="7955739" y="12155"/>
                  <a:pt x="7949232" y="5950"/>
                  <a:pt x="7942354" y="37"/>
                </a:cubicBezTo>
                <a:lnTo>
                  <a:pt x="7959922" y="37"/>
                </a:lnTo>
                <a:cubicBezTo>
                  <a:pt x="7961688" y="1679"/>
                  <a:pt x="7963408" y="3322"/>
                  <a:pt x="7965128" y="5037"/>
                </a:cubicBezTo>
                <a:cubicBezTo>
                  <a:pt x="7968660" y="8468"/>
                  <a:pt x="7974516" y="13761"/>
                  <a:pt x="7978095" y="13250"/>
                </a:cubicBezTo>
                <a:cubicBezTo>
                  <a:pt x="7992920" y="11060"/>
                  <a:pt x="8007282" y="6972"/>
                  <a:pt x="8023920" y="3066"/>
                </a:cubicBezTo>
                <a:cubicBezTo>
                  <a:pt x="8023084" y="2044"/>
                  <a:pt x="8022201" y="1059"/>
                  <a:pt x="8021318" y="37"/>
                </a:cubicBezTo>
                <a:lnTo>
                  <a:pt x="8047298" y="37"/>
                </a:lnTo>
                <a:cubicBezTo>
                  <a:pt x="8049809" y="657"/>
                  <a:pt x="8052876" y="876"/>
                  <a:pt x="8056408" y="767"/>
                </a:cubicBezTo>
                <a:cubicBezTo>
                  <a:pt x="8074906" y="73"/>
                  <a:pt x="8093497" y="219"/>
                  <a:pt x="8111948" y="840"/>
                </a:cubicBezTo>
                <a:cubicBezTo>
                  <a:pt x="8114970" y="986"/>
                  <a:pt x="8118036" y="730"/>
                  <a:pt x="8120918" y="0"/>
                </a:cubicBezTo>
                <a:close/>
                <a:moveTo>
                  <a:pt x="7510444" y="0"/>
                </a:moveTo>
                <a:lnTo>
                  <a:pt x="7536238" y="0"/>
                </a:lnTo>
                <a:cubicBezTo>
                  <a:pt x="7535776" y="511"/>
                  <a:pt x="7535356" y="1022"/>
                  <a:pt x="7534937" y="1533"/>
                </a:cubicBezTo>
                <a:cubicBezTo>
                  <a:pt x="7537494" y="3395"/>
                  <a:pt x="7538098" y="4234"/>
                  <a:pt x="7538981" y="4417"/>
                </a:cubicBezTo>
                <a:cubicBezTo>
                  <a:pt x="7548602" y="6753"/>
                  <a:pt x="7558592" y="8286"/>
                  <a:pt x="7567658" y="11425"/>
                </a:cubicBezTo>
                <a:cubicBezTo>
                  <a:pt x="7578998" y="15404"/>
                  <a:pt x="7585038" y="12447"/>
                  <a:pt x="7592614" y="5147"/>
                </a:cubicBezTo>
                <a:cubicBezTo>
                  <a:pt x="7594427" y="3431"/>
                  <a:pt x="7596239" y="1716"/>
                  <a:pt x="7598100" y="37"/>
                </a:cubicBezTo>
                <a:lnTo>
                  <a:pt x="7615018" y="37"/>
                </a:lnTo>
                <a:cubicBezTo>
                  <a:pt x="7608184" y="5986"/>
                  <a:pt x="7601771" y="12228"/>
                  <a:pt x="7595821" y="18762"/>
                </a:cubicBezTo>
                <a:lnTo>
                  <a:pt x="7637837" y="36392"/>
                </a:lnTo>
                <a:cubicBezTo>
                  <a:pt x="7653732" y="21244"/>
                  <a:pt x="7671254" y="9016"/>
                  <a:pt x="7690636" y="37"/>
                </a:cubicBezTo>
                <a:lnTo>
                  <a:pt x="7719822" y="37"/>
                </a:lnTo>
                <a:cubicBezTo>
                  <a:pt x="7691658" y="8432"/>
                  <a:pt x="7666886" y="23178"/>
                  <a:pt x="7650199" y="43473"/>
                </a:cubicBezTo>
                <a:lnTo>
                  <a:pt x="7686544" y="67125"/>
                </a:lnTo>
                <a:cubicBezTo>
                  <a:pt x="7710573" y="43436"/>
                  <a:pt x="7740876" y="30588"/>
                  <a:pt x="7778384" y="30588"/>
                </a:cubicBezTo>
                <a:lnTo>
                  <a:pt x="7778570" y="30588"/>
                </a:lnTo>
                <a:lnTo>
                  <a:pt x="7778570" y="38253"/>
                </a:lnTo>
                <a:cubicBezTo>
                  <a:pt x="7748638" y="38071"/>
                  <a:pt x="7718706" y="47597"/>
                  <a:pt x="7700116" y="66760"/>
                </a:cubicBezTo>
                <a:lnTo>
                  <a:pt x="7699930" y="66943"/>
                </a:lnTo>
                <a:cubicBezTo>
                  <a:pt x="7697792" y="69169"/>
                  <a:pt x="7695096" y="73623"/>
                  <a:pt x="7696584" y="74900"/>
                </a:cubicBezTo>
                <a:cubicBezTo>
                  <a:pt x="7704811" y="83916"/>
                  <a:pt x="7714014" y="92384"/>
                  <a:pt x="7723354" y="101473"/>
                </a:cubicBezTo>
                <a:cubicBezTo>
                  <a:pt x="7741480" y="81397"/>
                  <a:pt x="7759282" y="72126"/>
                  <a:pt x="7778524" y="73440"/>
                </a:cubicBezTo>
                <a:lnTo>
                  <a:pt x="7778524" y="80923"/>
                </a:lnTo>
                <a:lnTo>
                  <a:pt x="7778430" y="80923"/>
                </a:lnTo>
                <a:cubicBezTo>
                  <a:pt x="7759094" y="80704"/>
                  <a:pt x="7739390" y="91800"/>
                  <a:pt x="7733951" y="106072"/>
                </a:cubicBezTo>
                <a:cubicBezTo>
                  <a:pt x="7730465" y="115197"/>
                  <a:pt x="7735206" y="120307"/>
                  <a:pt x="7747570" y="120307"/>
                </a:cubicBezTo>
                <a:lnTo>
                  <a:pt x="7778570" y="120307"/>
                </a:lnTo>
                <a:lnTo>
                  <a:pt x="7778570" y="133265"/>
                </a:lnTo>
                <a:cubicBezTo>
                  <a:pt x="7773967" y="133265"/>
                  <a:pt x="7769274" y="133338"/>
                  <a:pt x="7764626" y="133520"/>
                </a:cubicBezTo>
                <a:lnTo>
                  <a:pt x="7764487" y="133593"/>
                </a:lnTo>
                <a:cubicBezTo>
                  <a:pt x="7649968" y="137937"/>
                  <a:pt x="7562962" y="196630"/>
                  <a:pt x="7536704" y="242914"/>
                </a:cubicBezTo>
                <a:cubicBezTo>
                  <a:pt x="7546743" y="245323"/>
                  <a:pt x="7557198" y="246965"/>
                  <a:pt x="7566681" y="250287"/>
                </a:cubicBezTo>
                <a:cubicBezTo>
                  <a:pt x="7578393" y="254411"/>
                  <a:pt x="7584714" y="251929"/>
                  <a:pt x="7592895" y="244191"/>
                </a:cubicBezTo>
                <a:cubicBezTo>
                  <a:pt x="7643276" y="196083"/>
                  <a:pt x="7705275" y="171956"/>
                  <a:pt x="7778570" y="173051"/>
                </a:cubicBezTo>
                <a:lnTo>
                  <a:pt x="7778570" y="182906"/>
                </a:lnTo>
                <a:cubicBezTo>
                  <a:pt x="7771318" y="182833"/>
                  <a:pt x="7764068" y="183052"/>
                  <a:pt x="7756865" y="183600"/>
                </a:cubicBezTo>
                <a:cubicBezTo>
                  <a:pt x="7689658" y="188673"/>
                  <a:pt x="7636210" y="213676"/>
                  <a:pt x="7595728" y="257806"/>
                </a:cubicBezTo>
                <a:cubicBezTo>
                  <a:pt x="7606884" y="262587"/>
                  <a:pt x="7615809" y="265508"/>
                  <a:pt x="7623384" y="269888"/>
                </a:cubicBezTo>
                <a:cubicBezTo>
                  <a:pt x="7633747" y="275910"/>
                  <a:pt x="7639836" y="274012"/>
                  <a:pt x="7648156" y="266712"/>
                </a:cubicBezTo>
                <a:cubicBezTo>
                  <a:pt x="7683292" y="235796"/>
                  <a:pt x="7730838" y="220247"/>
                  <a:pt x="7778570" y="220393"/>
                </a:cubicBezTo>
                <a:lnTo>
                  <a:pt x="7778570" y="230503"/>
                </a:lnTo>
                <a:cubicBezTo>
                  <a:pt x="7773598" y="230503"/>
                  <a:pt x="7768438" y="230722"/>
                  <a:pt x="7763278" y="231051"/>
                </a:cubicBezTo>
                <a:cubicBezTo>
                  <a:pt x="7716476" y="234226"/>
                  <a:pt x="7678134" y="251272"/>
                  <a:pt x="7649038" y="281751"/>
                </a:cubicBezTo>
                <a:lnTo>
                  <a:pt x="7686219" y="306133"/>
                </a:lnTo>
                <a:cubicBezTo>
                  <a:pt x="7709969" y="283539"/>
                  <a:pt x="7739156" y="269997"/>
                  <a:pt x="7777082" y="269742"/>
                </a:cubicBezTo>
                <a:lnTo>
                  <a:pt x="7778570" y="269742"/>
                </a:lnTo>
                <a:lnTo>
                  <a:pt x="7778570" y="277553"/>
                </a:lnTo>
                <a:cubicBezTo>
                  <a:pt x="7747986" y="277407"/>
                  <a:pt x="7717313" y="287080"/>
                  <a:pt x="7699326" y="306535"/>
                </a:cubicBezTo>
                <a:cubicBezTo>
                  <a:pt x="7697328" y="308725"/>
                  <a:pt x="7695468" y="313178"/>
                  <a:pt x="7696724" y="314638"/>
                </a:cubicBezTo>
                <a:cubicBezTo>
                  <a:pt x="7704857" y="323471"/>
                  <a:pt x="7713919" y="331647"/>
                  <a:pt x="7722982" y="340334"/>
                </a:cubicBezTo>
                <a:cubicBezTo>
                  <a:pt x="7742038" y="320259"/>
                  <a:pt x="7759282" y="311097"/>
                  <a:pt x="7778524" y="312740"/>
                </a:cubicBezTo>
                <a:lnTo>
                  <a:pt x="7778524" y="320770"/>
                </a:lnTo>
                <a:cubicBezTo>
                  <a:pt x="7759142" y="320441"/>
                  <a:pt x="7741527" y="329530"/>
                  <a:pt x="7734183" y="343619"/>
                </a:cubicBezTo>
                <a:cubicBezTo>
                  <a:pt x="7728979" y="354241"/>
                  <a:pt x="7735206" y="359972"/>
                  <a:pt x="7749521" y="359497"/>
                </a:cubicBezTo>
                <a:cubicBezTo>
                  <a:pt x="7759188" y="359133"/>
                  <a:pt x="7768855" y="358986"/>
                  <a:pt x="7778524" y="359023"/>
                </a:cubicBezTo>
                <a:lnTo>
                  <a:pt x="7778524" y="373003"/>
                </a:lnTo>
                <a:cubicBezTo>
                  <a:pt x="7701801" y="372483"/>
                  <a:pt x="7637575" y="393090"/>
                  <a:pt x="7584650" y="432715"/>
                </a:cubicBezTo>
                <a:lnTo>
                  <a:pt x="7555765" y="459652"/>
                </a:lnTo>
                <a:lnTo>
                  <a:pt x="7530016" y="459652"/>
                </a:lnTo>
                <a:lnTo>
                  <a:pt x="7555479" y="430455"/>
                </a:lnTo>
                <a:cubicBezTo>
                  <a:pt x="7541908" y="421476"/>
                  <a:pt x="7528290" y="412497"/>
                  <a:pt x="7514627" y="403518"/>
                </a:cubicBezTo>
                <a:cubicBezTo>
                  <a:pt x="7513744" y="403079"/>
                  <a:pt x="7512860" y="402715"/>
                  <a:pt x="7511886" y="402459"/>
                </a:cubicBezTo>
                <a:lnTo>
                  <a:pt x="7511886" y="402532"/>
                </a:lnTo>
                <a:cubicBezTo>
                  <a:pt x="7500765" y="398891"/>
                  <a:pt x="7488863" y="397041"/>
                  <a:pt x="7476958" y="396794"/>
                </a:cubicBezTo>
                <a:cubicBezTo>
                  <a:pt x="7441243" y="396055"/>
                  <a:pt x="7405488" y="409750"/>
                  <a:pt x="7390672" y="432828"/>
                </a:cubicBezTo>
                <a:lnTo>
                  <a:pt x="7419206" y="459652"/>
                </a:lnTo>
                <a:lnTo>
                  <a:pt x="7392621" y="459652"/>
                </a:lnTo>
                <a:lnTo>
                  <a:pt x="7374412" y="438804"/>
                </a:lnTo>
                <a:cubicBezTo>
                  <a:pt x="7327172" y="401736"/>
                  <a:pt x="7246468" y="374600"/>
                  <a:pt x="7168142" y="373149"/>
                </a:cubicBezTo>
                <a:lnTo>
                  <a:pt x="7168142" y="358840"/>
                </a:lnTo>
                <a:cubicBezTo>
                  <a:pt x="7177902" y="358840"/>
                  <a:pt x="7187754" y="359023"/>
                  <a:pt x="7197469" y="359315"/>
                </a:cubicBezTo>
                <a:lnTo>
                  <a:pt x="7197469" y="359388"/>
                </a:lnTo>
                <a:cubicBezTo>
                  <a:pt x="7210992" y="359826"/>
                  <a:pt x="7217268" y="354570"/>
                  <a:pt x="7213085" y="344350"/>
                </a:cubicBezTo>
                <a:cubicBezTo>
                  <a:pt x="7206672" y="330224"/>
                  <a:pt x="7189800" y="320697"/>
                  <a:pt x="7170697" y="320478"/>
                </a:cubicBezTo>
                <a:cubicBezTo>
                  <a:pt x="7169814" y="320478"/>
                  <a:pt x="7168979" y="320478"/>
                  <a:pt x="7168142" y="320514"/>
                </a:cubicBezTo>
                <a:lnTo>
                  <a:pt x="7168142" y="311827"/>
                </a:lnTo>
                <a:cubicBezTo>
                  <a:pt x="7186036" y="310769"/>
                  <a:pt x="7202952" y="320040"/>
                  <a:pt x="7224008" y="339641"/>
                </a:cubicBezTo>
                <a:cubicBezTo>
                  <a:pt x="7232327" y="331720"/>
                  <a:pt x="7241157" y="324128"/>
                  <a:pt x="7248684" y="315915"/>
                </a:cubicBezTo>
                <a:cubicBezTo>
                  <a:pt x="7250500" y="313944"/>
                  <a:pt x="7249894" y="309053"/>
                  <a:pt x="7247988" y="306900"/>
                </a:cubicBezTo>
                <a:cubicBezTo>
                  <a:pt x="7230884" y="287189"/>
                  <a:pt x="7199420" y="277407"/>
                  <a:pt x="7168142" y="277553"/>
                </a:cubicBezTo>
                <a:lnTo>
                  <a:pt x="7168142" y="269778"/>
                </a:lnTo>
                <a:cubicBezTo>
                  <a:pt x="7168606" y="269742"/>
                  <a:pt x="7169024" y="269742"/>
                  <a:pt x="7169490" y="269742"/>
                </a:cubicBezTo>
                <a:cubicBezTo>
                  <a:pt x="7207506" y="269778"/>
                  <a:pt x="7236696" y="283430"/>
                  <a:pt x="7260908" y="305914"/>
                </a:cubicBezTo>
                <a:lnTo>
                  <a:pt x="7298278" y="281130"/>
                </a:lnTo>
                <a:cubicBezTo>
                  <a:pt x="7263466" y="247732"/>
                  <a:pt x="7220798" y="230175"/>
                  <a:pt x="7168142" y="230576"/>
                </a:cubicBezTo>
                <a:lnTo>
                  <a:pt x="7168142" y="220648"/>
                </a:lnTo>
                <a:cubicBezTo>
                  <a:pt x="7181572" y="220794"/>
                  <a:pt x="7194958" y="221999"/>
                  <a:pt x="7208066" y="224225"/>
                </a:cubicBezTo>
                <a:cubicBezTo>
                  <a:pt x="7245293" y="230430"/>
                  <a:pt x="7275550" y="245761"/>
                  <a:pt x="7301112" y="267734"/>
                </a:cubicBezTo>
                <a:cubicBezTo>
                  <a:pt x="7304410" y="270618"/>
                  <a:pt x="7311802" y="273830"/>
                  <a:pt x="7315100" y="272771"/>
                </a:cubicBezTo>
                <a:cubicBezTo>
                  <a:pt x="7327046" y="268902"/>
                  <a:pt x="7337967" y="263318"/>
                  <a:pt x="7351586" y="257295"/>
                </a:cubicBezTo>
                <a:cubicBezTo>
                  <a:pt x="7303064" y="207581"/>
                  <a:pt x="7242364" y="182067"/>
                  <a:pt x="7168142" y="182724"/>
                </a:cubicBezTo>
                <a:lnTo>
                  <a:pt x="7168142" y="172868"/>
                </a:lnTo>
                <a:cubicBezTo>
                  <a:pt x="7182874" y="173014"/>
                  <a:pt x="7197561" y="174036"/>
                  <a:pt x="7212064" y="175935"/>
                </a:cubicBezTo>
                <a:cubicBezTo>
                  <a:pt x="7271460" y="183563"/>
                  <a:pt x="7319284" y="208238"/>
                  <a:pt x="7356466" y="245615"/>
                </a:cubicBezTo>
                <a:cubicBezTo>
                  <a:pt x="7359486" y="248681"/>
                  <a:pt x="7365296" y="252988"/>
                  <a:pt x="7368597" y="252440"/>
                </a:cubicBezTo>
                <a:cubicBezTo>
                  <a:pt x="7382912" y="249995"/>
                  <a:pt x="7396900" y="245943"/>
                  <a:pt x="7413262" y="241892"/>
                </a:cubicBezTo>
                <a:cubicBezTo>
                  <a:pt x="7353678" y="171299"/>
                  <a:pt x="7272900" y="134287"/>
                  <a:pt x="7168142" y="133667"/>
                </a:cubicBezTo>
                <a:lnTo>
                  <a:pt x="7168142" y="120198"/>
                </a:lnTo>
                <a:lnTo>
                  <a:pt x="7200023" y="120198"/>
                </a:lnTo>
                <a:lnTo>
                  <a:pt x="7199978" y="120307"/>
                </a:lnTo>
                <a:cubicBezTo>
                  <a:pt x="7211553" y="120198"/>
                  <a:pt x="7216433" y="115343"/>
                  <a:pt x="7213688" y="106838"/>
                </a:cubicBezTo>
                <a:cubicBezTo>
                  <a:pt x="7208856" y="92274"/>
                  <a:pt x="7188358" y="80485"/>
                  <a:pt x="7168420" y="80777"/>
                </a:cubicBezTo>
                <a:lnTo>
                  <a:pt x="7168142" y="80777"/>
                </a:lnTo>
                <a:lnTo>
                  <a:pt x="7168142" y="73148"/>
                </a:lnTo>
                <a:cubicBezTo>
                  <a:pt x="7186268" y="72126"/>
                  <a:pt x="7203370" y="81361"/>
                  <a:pt x="7224054" y="100962"/>
                </a:cubicBezTo>
                <a:lnTo>
                  <a:pt x="7252405" y="73842"/>
                </a:lnTo>
                <a:cubicBezTo>
                  <a:pt x="7234930" y="50335"/>
                  <a:pt x="7201419" y="38253"/>
                  <a:pt x="7168142" y="38180"/>
                </a:cubicBezTo>
                <a:lnTo>
                  <a:pt x="7168142" y="30588"/>
                </a:lnTo>
                <a:cubicBezTo>
                  <a:pt x="7168466" y="30552"/>
                  <a:pt x="7168793" y="30552"/>
                  <a:pt x="7169164" y="30552"/>
                </a:cubicBezTo>
                <a:cubicBezTo>
                  <a:pt x="7206577" y="30369"/>
                  <a:pt x="7236648" y="43728"/>
                  <a:pt x="7260678" y="66943"/>
                </a:cubicBezTo>
                <a:lnTo>
                  <a:pt x="7298183" y="42451"/>
                </a:lnTo>
                <a:cubicBezTo>
                  <a:pt x="7278291" y="22594"/>
                  <a:pt x="7255192" y="8359"/>
                  <a:pt x="7228980" y="37"/>
                </a:cubicBezTo>
                <a:lnTo>
                  <a:pt x="7256354" y="37"/>
                </a:lnTo>
                <a:cubicBezTo>
                  <a:pt x="7273226" y="7738"/>
                  <a:pt x="7288422" y="17521"/>
                  <a:pt x="7301346" y="29018"/>
                </a:cubicBezTo>
                <a:cubicBezTo>
                  <a:pt x="7304410" y="31829"/>
                  <a:pt x="7311986" y="34895"/>
                  <a:pt x="7315334" y="33800"/>
                </a:cubicBezTo>
                <a:cubicBezTo>
                  <a:pt x="7327232" y="29967"/>
                  <a:pt x="7338200" y="24346"/>
                  <a:pt x="7351260" y="18652"/>
                </a:cubicBezTo>
                <a:cubicBezTo>
                  <a:pt x="7345265" y="12155"/>
                  <a:pt x="7338758" y="5950"/>
                  <a:pt x="7331878" y="37"/>
                </a:cubicBezTo>
                <a:lnTo>
                  <a:pt x="7349447" y="37"/>
                </a:lnTo>
                <a:cubicBezTo>
                  <a:pt x="7351214" y="1679"/>
                  <a:pt x="7352934" y="3322"/>
                  <a:pt x="7354654" y="5037"/>
                </a:cubicBezTo>
                <a:cubicBezTo>
                  <a:pt x="7358186" y="8468"/>
                  <a:pt x="7364042" y="13761"/>
                  <a:pt x="7367620" y="13250"/>
                </a:cubicBezTo>
                <a:cubicBezTo>
                  <a:pt x="7382446" y="11060"/>
                  <a:pt x="7396807" y="6972"/>
                  <a:pt x="7413445" y="3066"/>
                </a:cubicBezTo>
                <a:cubicBezTo>
                  <a:pt x="7412610" y="2044"/>
                  <a:pt x="7411727" y="1059"/>
                  <a:pt x="7410844" y="37"/>
                </a:cubicBezTo>
                <a:lnTo>
                  <a:pt x="7436824" y="37"/>
                </a:lnTo>
                <a:cubicBezTo>
                  <a:pt x="7439335" y="657"/>
                  <a:pt x="7442403" y="876"/>
                  <a:pt x="7445934" y="767"/>
                </a:cubicBezTo>
                <a:cubicBezTo>
                  <a:pt x="7464432" y="73"/>
                  <a:pt x="7483023" y="219"/>
                  <a:pt x="7501474" y="840"/>
                </a:cubicBezTo>
                <a:cubicBezTo>
                  <a:pt x="7504494" y="986"/>
                  <a:pt x="7507562" y="730"/>
                  <a:pt x="7510444" y="0"/>
                </a:cubicBezTo>
                <a:close/>
                <a:moveTo>
                  <a:pt x="6899970" y="0"/>
                </a:moveTo>
                <a:lnTo>
                  <a:pt x="6925764" y="0"/>
                </a:lnTo>
                <a:cubicBezTo>
                  <a:pt x="6925300" y="511"/>
                  <a:pt x="6924881" y="1022"/>
                  <a:pt x="6924463" y="1533"/>
                </a:cubicBezTo>
                <a:cubicBezTo>
                  <a:pt x="6927020" y="3395"/>
                  <a:pt x="6927622" y="4234"/>
                  <a:pt x="6928506" y="4417"/>
                </a:cubicBezTo>
                <a:cubicBezTo>
                  <a:pt x="6938128" y="6753"/>
                  <a:pt x="6948120" y="8286"/>
                  <a:pt x="6957182" y="11425"/>
                </a:cubicBezTo>
                <a:cubicBezTo>
                  <a:pt x="6968523" y="15404"/>
                  <a:pt x="6974567" y="12447"/>
                  <a:pt x="6982142" y="5147"/>
                </a:cubicBezTo>
                <a:cubicBezTo>
                  <a:pt x="6983954" y="3431"/>
                  <a:pt x="6985766" y="1716"/>
                  <a:pt x="6987625" y="37"/>
                </a:cubicBezTo>
                <a:lnTo>
                  <a:pt x="7004544" y="37"/>
                </a:lnTo>
                <a:cubicBezTo>
                  <a:pt x="6997712" y="5986"/>
                  <a:pt x="6991297" y="12228"/>
                  <a:pt x="6985348" y="18762"/>
                </a:cubicBezTo>
                <a:lnTo>
                  <a:pt x="7027363" y="36392"/>
                </a:lnTo>
                <a:cubicBezTo>
                  <a:pt x="7043259" y="21244"/>
                  <a:pt x="7060780" y="9016"/>
                  <a:pt x="7080162" y="37"/>
                </a:cubicBezTo>
                <a:lnTo>
                  <a:pt x="7109349" y="37"/>
                </a:lnTo>
                <a:cubicBezTo>
                  <a:pt x="7081182" y="8432"/>
                  <a:pt x="7056412" y="23178"/>
                  <a:pt x="7039726" y="43473"/>
                </a:cubicBezTo>
                <a:lnTo>
                  <a:pt x="7076072" y="67125"/>
                </a:lnTo>
                <a:cubicBezTo>
                  <a:pt x="7100100" y="43436"/>
                  <a:pt x="7130403" y="30588"/>
                  <a:pt x="7167910" y="30588"/>
                </a:cubicBezTo>
                <a:lnTo>
                  <a:pt x="7168096" y="30588"/>
                </a:lnTo>
                <a:lnTo>
                  <a:pt x="7168096" y="38253"/>
                </a:lnTo>
                <a:cubicBezTo>
                  <a:pt x="7138164" y="38071"/>
                  <a:pt x="7108232" y="47597"/>
                  <a:pt x="7089642" y="66760"/>
                </a:cubicBezTo>
                <a:lnTo>
                  <a:pt x="7089458" y="66943"/>
                </a:lnTo>
                <a:cubicBezTo>
                  <a:pt x="7087318" y="69169"/>
                  <a:pt x="7084622" y="73623"/>
                  <a:pt x="7086110" y="74900"/>
                </a:cubicBezTo>
                <a:cubicBezTo>
                  <a:pt x="7094338" y="83916"/>
                  <a:pt x="7103540" y="92384"/>
                  <a:pt x="7112880" y="101473"/>
                </a:cubicBezTo>
                <a:cubicBezTo>
                  <a:pt x="7131008" y="81397"/>
                  <a:pt x="7148809" y="72126"/>
                  <a:pt x="7168050" y="73440"/>
                </a:cubicBezTo>
                <a:lnTo>
                  <a:pt x="7168050" y="80923"/>
                </a:lnTo>
                <a:lnTo>
                  <a:pt x="7167956" y="80923"/>
                </a:lnTo>
                <a:cubicBezTo>
                  <a:pt x="7148620" y="80704"/>
                  <a:pt x="7128914" y="91800"/>
                  <a:pt x="7123477" y="106072"/>
                </a:cubicBezTo>
                <a:cubicBezTo>
                  <a:pt x="7119992" y="115197"/>
                  <a:pt x="7124732" y="120307"/>
                  <a:pt x="7137096" y="120307"/>
                </a:cubicBezTo>
                <a:lnTo>
                  <a:pt x="7168096" y="120307"/>
                </a:lnTo>
                <a:lnTo>
                  <a:pt x="7168096" y="133265"/>
                </a:lnTo>
                <a:cubicBezTo>
                  <a:pt x="7163493" y="133265"/>
                  <a:pt x="7158800" y="133338"/>
                  <a:pt x="7154152" y="133520"/>
                </a:cubicBezTo>
                <a:lnTo>
                  <a:pt x="7154013" y="133593"/>
                </a:lnTo>
                <a:cubicBezTo>
                  <a:pt x="7039493" y="137937"/>
                  <a:pt x="6952489" y="196630"/>
                  <a:pt x="6926232" y="242914"/>
                </a:cubicBezTo>
                <a:cubicBezTo>
                  <a:pt x="6936268" y="245323"/>
                  <a:pt x="6946727" y="246965"/>
                  <a:pt x="6956207" y="250287"/>
                </a:cubicBezTo>
                <a:cubicBezTo>
                  <a:pt x="6967918" y="254411"/>
                  <a:pt x="6974241" y="251929"/>
                  <a:pt x="6982420" y="244191"/>
                </a:cubicBezTo>
                <a:cubicBezTo>
                  <a:pt x="7032800" y="196083"/>
                  <a:pt x="7094801" y="171956"/>
                  <a:pt x="7168096" y="173051"/>
                </a:cubicBezTo>
                <a:lnTo>
                  <a:pt x="7168096" y="182906"/>
                </a:lnTo>
                <a:cubicBezTo>
                  <a:pt x="7160844" y="182833"/>
                  <a:pt x="7153595" y="183052"/>
                  <a:pt x="7146391" y="183600"/>
                </a:cubicBezTo>
                <a:cubicBezTo>
                  <a:pt x="7079185" y="188673"/>
                  <a:pt x="7025736" y="213676"/>
                  <a:pt x="6985256" y="257806"/>
                </a:cubicBezTo>
                <a:cubicBezTo>
                  <a:pt x="6996409" y="262587"/>
                  <a:pt x="7005334" y="265508"/>
                  <a:pt x="7012908" y="269888"/>
                </a:cubicBezTo>
                <a:cubicBezTo>
                  <a:pt x="7023274" y="275910"/>
                  <a:pt x="7029362" y="274012"/>
                  <a:pt x="7037682" y="266712"/>
                </a:cubicBezTo>
                <a:cubicBezTo>
                  <a:pt x="7072818" y="235796"/>
                  <a:pt x="7120364" y="220247"/>
                  <a:pt x="7168096" y="220393"/>
                </a:cubicBezTo>
                <a:lnTo>
                  <a:pt x="7168096" y="230503"/>
                </a:lnTo>
                <a:cubicBezTo>
                  <a:pt x="7163124" y="230503"/>
                  <a:pt x="7157962" y="230722"/>
                  <a:pt x="7152804" y="231051"/>
                </a:cubicBezTo>
                <a:cubicBezTo>
                  <a:pt x="7106003" y="234226"/>
                  <a:pt x="7067660" y="251272"/>
                  <a:pt x="7038564" y="281751"/>
                </a:cubicBezTo>
                <a:lnTo>
                  <a:pt x="7075745" y="306133"/>
                </a:lnTo>
                <a:cubicBezTo>
                  <a:pt x="7099495" y="283539"/>
                  <a:pt x="7128681" y="269997"/>
                  <a:pt x="7166608" y="269742"/>
                </a:cubicBezTo>
                <a:lnTo>
                  <a:pt x="7168096" y="269742"/>
                </a:lnTo>
                <a:lnTo>
                  <a:pt x="7168096" y="277553"/>
                </a:lnTo>
                <a:cubicBezTo>
                  <a:pt x="7137512" y="277407"/>
                  <a:pt x="7106839" y="287080"/>
                  <a:pt x="7088852" y="306535"/>
                </a:cubicBezTo>
                <a:cubicBezTo>
                  <a:pt x="7086856" y="308725"/>
                  <a:pt x="7084994" y="313178"/>
                  <a:pt x="7086248" y="314638"/>
                </a:cubicBezTo>
                <a:cubicBezTo>
                  <a:pt x="7094384" y="323471"/>
                  <a:pt x="7103445" y="331647"/>
                  <a:pt x="7112508" y="340334"/>
                </a:cubicBezTo>
                <a:cubicBezTo>
                  <a:pt x="7131566" y="320259"/>
                  <a:pt x="7148809" y="311097"/>
                  <a:pt x="7168050" y="312740"/>
                </a:cubicBezTo>
                <a:lnTo>
                  <a:pt x="7168050" y="320770"/>
                </a:lnTo>
                <a:cubicBezTo>
                  <a:pt x="7148666" y="320441"/>
                  <a:pt x="7131054" y="329530"/>
                  <a:pt x="7123709" y="343619"/>
                </a:cubicBezTo>
                <a:cubicBezTo>
                  <a:pt x="7118505" y="354241"/>
                  <a:pt x="7124732" y="359972"/>
                  <a:pt x="7139048" y="359497"/>
                </a:cubicBezTo>
                <a:cubicBezTo>
                  <a:pt x="7148714" y="359133"/>
                  <a:pt x="7158382" y="358986"/>
                  <a:pt x="7168050" y="359023"/>
                </a:cubicBezTo>
                <a:lnTo>
                  <a:pt x="7168050" y="373003"/>
                </a:lnTo>
                <a:cubicBezTo>
                  <a:pt x="7091328" y="372483"/>
                  <a:pt x="7027103" y="393090"/>
                  <a:pt x="6974178" y="432715"/>
                </a:cubicBezTo>
                <a:lnTo>
                  <a:pt x="6945294" y="459652"/>
                </a:lnTo>
                <a:lnTo>
                  <a:pt x="6919545" y="459652"/>
                </a:lnTo>
                <a:lnTo>
                  <a:pt x="6945006" y="430455"/>
                </a:lnTo>
                <a:cubicBezTo>
                  <a:pt x="6931435" y="421476"/>
                  <a:pt x="6917816" y="412497"/>
                  <a:pt x="6904154" y="403518"/>
                </a:cubicBezTo>
                <a:cubicBezTo>
                  <a:pt x="6903268" y="403079"/>
                  <a:pt x="6902386" y="402715"/>
                  <a:pt x="6901410" y="402459"/>
                </a:cubicBezTo>
                <a:lnTo>
                  <a:pt x="6901410" y="402532"/>
                </a:lnTo>
                <a:cubicBezTo>
                  <a:pt x="6890291" y="398891"/>
                  <a:pt x="6878392" y="397041"/>
                  <a:pt x="6866484" y="396794"/>
                </a:cubicBezTo>
                <a:cubicBezTo>
                  <a:pt x="6830769" y="396055"/>
                  <a:pt x="6795012" y="409750"/>
                  <a:pt x="6780200" y="432828"/>
                </a:cubicBezTo>
                <a:lnTo>
                  <a:pt x="6808732" y="459652"/>
                </a:lnTo>
                <a:lnTo>
                  <a:pt x="6782147" y="459652"/>
                </a:lnTo>
                <a:lnTo>
                  <a:pt x="6763938" y="438804"/>
                </a:lnTo>
                <a:cubicBezTo>
                  <a:pt x="6716698" y="401736"/>
                  <a:pt x="6635994" y="374600"/>
                  <a:pt x="6557668" y="373149"/>
                </a:cubicBezTo>
                <a:lnTo>
                  <a:pt x="6557668" y="358840"/>
                </a:lnTo>
                <a:cubicBezTo>
                  <a:pt x="6567428" y="358840"/>
                  <a:pt x="6577280" y="359023"/>
                  <a:pt x="6586994" y="359315"/>
                </a:cubicBezTo>
                <a:lnTo>
                  <a:pt x="6586994" y="359388"/>
                </a:lnTo>
                <a:cubicBezTo>
                  <a:pt x="6600520" y="359826"/>
                  <a:pt x="6606794" y="354570"/>
                  <a:pt x="6602612" y="344350"/>
                </a:cubicBezTo>
                <a:cubicBezTo>
                  <a:pt x="6596196" y="330224"/>
                  <a:pt x="6579326" y="320697"/>
                  <a:pt x="6560226" y="320478"/>
                </a:cubicBezTo>
                <a:cubicBezTo>
                  <a:pt x="6559341" y="320478"/>
                  <a:pt x="6558505" y="320478"/>
                  <a:pt x="6557668" y="320514"/>
                </a:cubicBezTo>
                <a:lnTo>
                  <a:pt x="6557668" y="311827"/>
                </a:lnTo>
                <a:cubicBezTo>
                  <a:pt x="6575562" y="310769"/>
                  <a:pt x="6592480" y="320040"/>
                  <a:pt x="6613532" y="339641"/>
                </a:cubicBezTo>
                <a:cubicBezTo>
                  <a:pt x="6621853" y="331720"/>
                  <a:pt x="6630683" y="324128"/>
                  <a:pt x="6638212" y="315915"/>
                </a:cubicBezTo>
                <a:cubicBezTo>
                  <a:pt x="6640024" y="313944"/>
                  <a:pt x="6639422" y="309053"/>
                  <a:pt x="6637514" y="306900"/>
                </a:cubicBezTo>
                <a:cubicBezTo>
                  <a:pt x="6620410" y="287189"/>
                  <a:pt x="6588948" y="277407"/>
                  <a:pt x="6557668" y="277553"/>
                </a:cubicBezTo>
                <a:lnTo>
                  <a:pt x="6557668" y="269778"/>
                </a:lnTo>
                <a:cubicBezTo>
                  <a:pt x="6558132" y="269742"/>
                  <a:pt x="6558551" y="269742"/>
                  <a:pt x="6559016" y="269742"/>
                </a:cubicBezTo>
                <a:cubicBezTo>
                  <a:pt x="6597034" y="269778"/>
                  <a:pt x="6626222" y="283430"/>
                  <a:pt x="6650436" y="305914"/>
                </a:cubicBezTo>
                <a:lnTo>
                  <a:pt x="6687802" y="281130"/>
                </a:lnTo>
                <a:cubicBezTo>
                  <a:pt x="6652992" y="247732"/>
                  <a:pt x="6610326" y="230175"/>
                  <a:pt x="6557668" y="230576"/>
                </a:cubicBezTo>
                <a:lnTo>
                  <a:pt x="6557668" y="220648"/>
                </a:lnTo>
                <a:cubicBezTo>
                  <a:pt x="6571099" y="220794"/>
                  <a:pt x="6584484" y="221999"/>
                  <a:pt x="6597590" y="224225"/>
                </a:cubicBezTo>
                <a:cubicBezTo>
                  <a:pt x="6634819" y="230430"/>
                  <a:pt x="6665077" y="245761"/>
                  <a:pt x="6690640" y="267734"/>
                </a:cubicBezTo>
                <a:cubicBezTo>
                  <a:pt x="6693938" y="270618"/>
                  <a:pt x="6701328" y="273830"/>
                  <a:pt x="6704628" y="272771"/>
                </a:cubicBezTo>
                <a:cubicBezTo>
                  <a:pt x="6716573" y="268902"/>
                  <a:pt x="6727493" y="263318"/>
                  <a:pt x="6741112" y="257295"/>
                </a:cubicBezTo>
                <a:cubicBezTo>
                  <a:pt x="6692590" y="207581"/>
                  <a:pt x="6631892" y="182067"/>
                  <a:pt x="6557668" y="182724"/>
                </a:cubicBezTo>
                <a:lnTo>
                  <a:pt x="6557668" y="172868"/>
                </a:lnTo>
                <a:cubicBezTo>
                  <a:pt x="6572400" y="173014"/>
                  <a:pt x="6587087" y="174036"/>
                  <a:pt x="6601588" y="175935"/>
                </a:cubicBezTo>
                <a:cubicBezTo>
                  <a:pt x="6660986" y="183563"/>
                  <a:pt x="6708810" y="208238"/>
                  <a:pt x="6745992" y="245615"/>
                </a:cubicBezTo>
                <a:cubicBezTo>
                  <a:pt x="6749014" y="248681"/>
                  <a:pt x="6754822" y="252988"/>
                  <a:pt x="6758124" y="252440"/>
                </a:cubicBezTo>
                <a:cubicBezTo>
                  <a:pt x="6772439" y="249995"/>
                  <a:pt x="6786428" y="245943"/>
                  <a:pt x="6802788" y="241892"/>
                </a:cubicBezTo>
                <a:cubicBezTo>
                  <a:pt x="6743204" y="171299"/>
                  <a:pt x="6662426" y="134287"/>
                  <a:pt x="6557668" y="133667"/>
                </a:cubicBezTo>
                <a:lnTo>
                  <a:pt x="6557668" y="120198"/>
                </a:lnTo>
                <a:lnTo>
                  <a:pt x="6589550" y="120198"/>
                </a:lnTo>
                <a:lnTo>
                  <a:pt x="6589504" y="120307"/>
                </a:lnTo>
                <a:cubicBezTo>
                  <a:pt x="6601076" y="120198"/>
                  <a:pt x="6605956" y="115343"/>
                  <a:pt x="6603215" y="106838"/>
                </a:cubicBezTo>
                <a:cubicBezTo>
                  <a:pt x="6598382" y="92274"/>
                  <a:pt x="6577886" y="80485"/>
                  <a:pt x="6557948" y="80777"/>
                </a:cubicBezTo>
                <a:lnTo>
                  <a:pt x="6557668" y="80777"/>
                </a:lnTo>
                <a:lnTo>
                  <a:pt x="6557668" y="73148"/>
                </a:lnTo>
                <a:cubicBezTo>
                  <a:pt x="6575794" y="72126"/>
                  <a:pt x="6592898" y="81361"/>
                  <a:pt x="6613578" y="100962"/>
                </a:cubicBezTo>
                <a:lnTo>
                  <a:pt x="6641930" y="73842"/>
                </a:lnTo>
                <a:cubicBezTo>
                  <a:pt x="6624456" y="50335"/>
                  <a:pt x="6590945" y="38253"/>
                  <a:pt x="6557668" y="38180"/>
                </a:cubicBezTo>
                <a:lnTo>
                  <a:pt x="6557668" y="30588"/>
                </a:lnTo>
                <a:cubicBezTo>
                  <a:pt x="6557994" y="30552"/>
                  <a:pt x="6558319" y="30552"/>
                  <a:pt x="6558690" y="30552"/>
                </a:cubicBezTo>
                <a:cubicBezTo>
                  <a:pt x="6596104" y="30369"/>
                  <a:pt x="6626175" y="43728"/>
                  <a:pt x="6650203" y="66943"/>
                </a:cubicBezTo>
                <a:lnTo>
                  <a:pt x="6687710" y="42451"/>
                </a:lnTo>
                <a:cubicBezTo>
                  <a:pt x="6667818" y="22594"/>
                  <a:pt x="6644720" y="8359"/>
                  <a:pt x="6618506" y="37"/>
                </a:cubicBezTo>
                <a:lnTo>
                  <a:pt x="6645881" y="37"/>
                </a:lnTo>
                <a:cubicBezTo>
                  <a:pt x="6662754" y="7738"/>
                  <a:pt x="6677948" y="17521"/>
                  <a:pt x="6690870" y="29018"/>
                </a:cubicBezTo>
                <a:cubicBezTo>
                  <a:pt x="6693938" y="31829"/>
                  <a:pt x="6701514" y="34895"/>
                  <a:pt x="6704861" y="33800"/>
                </a:cubicBezTo>
                <a:cubicBezTo>
                  <a:pt x="6716759" y="29967"/>
                  <a:pt x="6727726" y="24346"/>
                  <a:pt x="6740787" y="18652"/>
                </a:cubicBezTo>
                <a:cubicBezTo>
                  <a:pt x="6734792" y="12155"/>
                  <a:pt x="6728286" y="5950"/>
                  <a:pt x="6721406" y="37"/>
                </a:cubicBezTo>
                <a:lnTo>
                  <a:pt x="6738974" y="37"/>
                </a:lnTo>
                <a:cubicBezTo>
                  <a:pt x="6740741" y="1679"/>
                  <a:pt x="6742459" y="3322"/>
                  <a:pt x="6744178" y="5037"/>
                </a:cubicBezTo>
                <a:cubicBezTo>
                  <a:pt x="6747712" y="8468"/>
                  <a:pt x="6753566" y="13761"/>
                  <a:pt x="6757146" y="13250"/>
                </a:cubicBezTo>
                <a:cubicBezTo>
                  <a:pt x="6771972" y="11060"/>
                  <a:pt x="6786333" y="6972"/>
                  <a:pt x="6802974" y="3066"/>
                </a:cubicBezTo>
                <a:cubicBezTo>
                  <a:pt x="6802138" y="2044"/>
                  <a:pt x="6801253" y="1059"/>
                  <a:pt x="6800371" y="37"/>
                </a:cubicBezTo>
                <a:lnTo>
                  <a:pt x="6826350" y="37"/>
                </a:lnTo>
                <a:cubicBezTo>
                  <a:pt x="6828860" y="657"/>
                  <a:pt x="6831928" y="876"/>
                  <a:pt x="6835460" y="767"/>
                </a:cubicBezTo>
                <a:cubicBezTo>
                  <a:pt x="6853957" y="73"/>
                  <a:pt x="6872548" y="219"/>
                  <a:pt x="6891001" y="840"/>
                </a:cubicBezTo>
                <a:cubicBezTo>
                  <a:pt x="6894023" y="986"/>
                  <a:pt x="6897087" y="730"/>
                  <a:pt x="6899970" y="0"/>
                </a:cubicBezTo>
                <a:close/>
                <a:moveTo>
                  <a:pt x="6289494" y="0"/>
                </a:moveTo>
                <a:lnTo>
                  <a:pt x="6315292" y="0"/>
                </a:lnTo>
                <a:cubicBezTo>
                  <a:pt x="6314828" y="511"/>
                  <a:pt x="6314406" y="1022"/>
                  <a:pt x="6313989" y="1533"/>
                </a:cubicBezTo>
                <a:cubicBezTo>
                  <a:pt x="6316544" y="3395"/>
                  <a:pt x="6317148" y="4234"/>
                  <a:pt x="6318033" y="4417"/>
                </a:cubicBezTo>
                <a:cubicBezTo>
                  <a:pt x="6327655" y="6753"/>
                  <a:pt x="6337645" y="8286"/>
                  <a:pt x="6346708" y="11425"/>
                </a:cubicBezTo>
                <a:cubicBezTo>
                  <a:pt x="6358049" y="15404"/>
                  <a:pt x="6364090" y="12447"/>
                  <a:pt x="6371665" y="5147"/>
                </a:cubicBezTo>
                <a:cubicBezTo>
                  <a:pt x="6373479" y="3431"/>
                  <a:pt x="6375292" y="1716"/>
                  <a:pt x="6377151" y="37"/>
                </a:cubicBezTo>
                <a:lnTo>
                  <a:pt x="6394067" y="37"/>
                </a:lnTo>
                <a:cubicBezTo>
                  <a:pt x="6387239" y="5986"/>
                  <a:pt x="6380823" y="12228"/>
                  <a:pt x="6374876" y="18762"/>
                </a:cubicBezTo>
                <a:lnTo>
                  <a:pt x="6416889" y="36392"/>
                </a:lnTo>
                <a:cubicBezTo>
                  <a:pt x="6432782" y="21244"/>
                  <a:pt x="6450306" y="9016"/>
                  <a:pt x="6469689" y="37"/>
                </a:cubicBezTo>
                <a:lnTo>
                  <a:pt x="6498875" y="37"/>
                </a:lnTo>
                <a:cubicBezTo>
                  <a:pt x="6470707" y="8432"/>
                  <a:pt x="6445938" y="23178"/>
                  <a:pt x="6429252" y="43473"/>
                </a:cubicBezTo>
                <a:lnTo>
                  <a:pt x="6465598" y="67125"/>
                </a:lnTo>
                <a:cubicBezTo>
                  <a:pt x="6489626" y="43436"/>
                  <a:pt x="6519930" y="30588"/>
                  <a:pt x="6557434" y="30588"/>
                </a:cubicBezTo>
                <a:lnTo>
                  <a:pt x="6557622" y="30588"/>
                </a:lnTo>
                <a:lnTo>
                  <a:pt x="6557622" y="38253"/>
                </a:lnTo>
                <a:cubicBezTo>
                  <a:pt x="6527690" y="38071"/>
                  <a:pt x="6497761" y="47597"/>
                  <a:pt x="6479170" y="66760"/>
                </a:cubicBezTo>
                <a:lnTo>
                  <a:pt x="6478983" y="66943"/>
                </a:lnTo>
                <a:cubicBezTo>
                  <a:pt x="6476843" y="69169"/>
                  <a:pt x="6474150" y="73623"/>
                  <a:pt x="6475636" y="74900"/>
                </a:cubicBezTo>
                <a:cubicBezTo>
                  <a:pt x="6483864" y="83916"/>
                  <a:pt x="6493066" y="92384"/>
                  <a:pt x="6502406" y="101473"/>
                </a:cubicBezTo>
                <a:cubicBezTo>
                  <a:pt x="6520534" y="81397"/>
                  <a:pt x="6538335" y="72126"/>
                  <a:pt x="6557574" y="73440"/>
                </a:cubicBezTo>
                <a:lnTo>
                  <a:pt x="6557574" y="80923"/>
                </a:lnTo>
                <a:lnTo>
                  <a:pt x="6557480" y="80923"/>
                </a:lnTo>
                <a:cubicBezTo>
                  <a:pt x="6538148" y="80704"/>
                  <a:pt x="6518440" y="91800"/>
                  <a:pt x="6513004" y="106072"/>
                </a:cubicBezTo>
                <a:cubicBezTo>
                  <a:pt x="6509518" y="115197"/>
                  <a:pt x="6514258" y="120307"/>
                  <a:pt x="6526622" y="120307"/>
                </a:cubicBezTo>
                <a:lnTo>
                  <a:pt x="6557622" y="120307"/>
                </a:lnTo>
                <a:lnTo>
                  <a:pt x="6557622" y="133265"/>
                </a:lnTo>
                <a:cubicBezTo>
                  <a:pt x="6553018" y="133265"/>
                  <a:pt x="6548325" y="133338"/>
                  <a:pt x="6543678" y="133520"/>
                </a:cubicBezTo>
                <a:lnTo>
                  <a:pt x="6543539" y="133593"/>
                </a:lnTo>
                <a:cubicBezTo>
                  <a:pt x="6429020" y="137937"/>
                  <a:pt x="6342015" y="196630"/>
                  <a:pt x="6315756" y="242914"/>
                </a:cubicBezTo>
                <a:cubicBezTo>
                  <a:pt x="6325794" y="245323"/>
                  <a:pt x="6336250" y="246965"/>
                  <a:pt x="6345732" y="250287"/>
                </a:cubicBezTo>
                <a:cubicBezTo>
                  <a:pt x="6357444" y="254411"/>
                  <a:pt x="6363764" y="251929"/>
                  <a:pt x="6371946" y="244191"/>
                </a:cubicBezTo>
                <a:cubicBezTo>
                  <a:pt x="6422326" y="196083"/>
                  <a:pt x="6484327" y="171956"/>
                  <a:pt x="6557622" y="173051"/>
                </a:cubicBezTo>
                <a:lnTo>
                  <a:pt x="6557622" y="182906"/>
                </a:lnTo>
                <a:cubicBezTo>
                  <a:pt x="6550373" y="182833"/>
                  <a:pt x="6543121" y="183052"/>
                  <a:pt x="6535917" y="183600"/>
                </a:cubicBezTo>
                <a:cubicBezTo>
                  <a:pt x="6468711" y="188673"/>
                  <a:pt x="6415262" y="213676"/>
                  <a:pt x="6374779" y="257806"/>
                </a:cubicBezTo>
                <a:cubicBezTo>
                  <a:pt x="6385938" y="262587"/>
                  <a:pt x="6394860" y="265508"/>
                  <a:pt x="6402434" y="269888"/>
                </a:cubicBezTo>
                <a:cubicBezTo>
                  <a:pt x="6412799" y="275910"/>
                  <a:pt x="6418886" y="274012"/>
                  <a:pt x="6427206" y="266712"/>
                </a:cubicBezTo>
                <a:cubicBezTo>
                  <a:pt x="6462346" y="235796"/>
                  <a:pt x="6509890" y="220247"/>
                  <a:pt x="6557622" y="220393"/>
                </a:cubicBezTo>
                <a:lnTo>
                  <a:pt x="6557622" y="230503"/>
                </a:lnTo>
                <a:cubicBezTo>
                  <a:pt x="6552651" y="230503"/>
                  <a:pt x="6547489" y="230722"/>
                  <a:pt x="6542328" y="231051"/>
                </a:cubicBezTo>
                <a:cubicBezTo>
                  <a:pt x="6495529" y="234226"/>
                  <a:pt x="6457186" y="251272"/>
                  <a:pt x="6428090" y="281751"/>
                </a:cubicBezTo>
                <a:lnTo>
                  <a:pt x="6465271" y="306133"/>
                </a:lnTo>
                <a:cubicBezTo>
                  <a:pt x="6489022" y="283539"/>
                  <a:pt x="6518210" y="269997"/>
                  <a:pt x="6556136" y="269742"/>
                </a:cubicBezTo>
                <a:lnTo>
                  <a:pt x="6557622" y="269742"/>
                </a:lnTo>
                <a:lnTo>
                  <a:pt x="6557622" y="277553"/>
                </a:lnTo>
                <a:cubicBezTo>
                  <a:pt x="6527040" y="277407"/>
                  <a:pt x="6496365" y="287080"/>
                  <a:pt x="6478380" y="306535"/>
                </a:cubicBezTo>
                <a:cubicBezTo>
                  <a:pt x="6476382" y="308725"/>
                  <a:pt x="6474520" y="313178"/>
                  <a:pt x="6475776" y="314638"/>
                </a:cubicBezTo>
                <a:cubicBezTo>
                  <a:pt x="6483910" y="323471"/>
                  <a:pt x="6492972" y="331647"/>
                  <a:pt x="6502034" y="340334"/>
                </a:cubicBezTo>
                <a:cubicBezTo>
                  <a:pt x="6521092" y="320259"/>
                  <a:pt x="6538335" y="311097"/>
                  <a:pt x="6557574" y="312740"/>
                </a:cubicBezTo>
                <a:lnTo>
                  <a:pt x="6557574" y="320770"/>
                </a:lnTo>
                <a:cubicBezTo>
                  <a:pt x="6538194" y="320441"/>
                  <a:pt x="6520579" y="329530"/>
                  <a:pt x="6513238" y="343619"/>
                </a:cubicBezTo>
                <a:cubicBezTo>
                  <a:pt x="6508032" y="354241"/>
                  <a:pt x="6514258" y="359972"/>
                  <a:pt x="6528574" y="359497"/>
                </a:cubicBezTo>
                <a:cubicBezTo>
                  <a:pt x="6538240" y="359133"/>
                  <a:pt x="6547908" y="358986"/>
                  <a:pt x="6557574" y="359023"/>
                </a:cubicBezTo>
                <a:lnTo>
                  <a:pt x="6557574" y="373003"/>
                </a:lnTo>
                <a:cubicBezTo>
                  <a:pt x="6480854" y="372483"/>
                  <a:pt x="6416627" y="393090"/>
                  <a:pt x="6363702" y="432715"/>
                </a:cubicBezTo>
                <a:lnTo>
                  <a:pt x="6334818" y="459652"/>
                </a:lnTo>
                <a:lnTo>
                  <a:pt x="6309068" y="459652"/>
                </a:lnTo>
                <a:lnTo>
                  <a:pt x="6334531" y="430455"/>
                </a:lnTo>
                <a:cubicBezTo>
                  <a:pt x="6320962" y="421476"/>
                  <a:pt x="6307344" y="412497"/>
                  <a:pt x="6293679" y="403518"/>
                </a:cubicBezTo>
                <a:cubicBezTo>
                  <a:pt x="6292793" y="403079"/>
                  <a:pt x="6291912" y="402715"/>
                  <a:pt x="6290938" y="402459"/>
                </a:cubicBezTo>
                <a:lnTo>
                  <a:pt x="6290938" y="402532"/>
                </a:lnTo>
                <a:cubicBezTo>
                  <a:pt x="6279818" y="398891"/>
                  <a:pt x="6267915" y="397041"/>
                  <a:pt x="6256011" y="396794"/>
                </a:cubicBezTo>
                <a:cubicBezTo>
                  <a:pt x="6220292" y="396055"/>
                  <a:pt x="6184539" y="409750"/>
                  <a:pt x="6169726" y="432828"/>
                </a:cubicBezTo>
                <a:lnTo>
                  <a:pt x="6198259" y="459652"/>
                </a:lnTo>
                <a:lnTo>
                  <a:pt x="6171675" y="459652"/>
                </a:lnTo>
                <a:lnTo>
                  <a:pt x="6153464" y="438804"/>
                </a:lnTo>
                <a:cubicBezTo>
                  <a:pt x="6106222" y="401736"/>
                  <a:pt x="6025517" y="374600"/>
                  <a:pt x="5947191" y="373149"/>
                </a:cubicBezTo>
                <a:lnTo>
                  <a:pt x="5947191" y="358840"/>
                </a:lnTo>
                <a:cubicBezTo>
                  <a:pt x="5956952" y="358840"/>
                  <a:pt x="5966806" y="359023"/>
                  <a:pt x="5976518" y="359315"/>
                </a:cubicBezTo>
                <a:lnTo>
                  <a:pt x="5976518" y="359388"/>
                </a:lnTo>
                <a:cubicBezTo>
                  <a:pt x="5990044" y="359826"/>
                  <a:pt x="5996318" y="354570"/>
                  <a:pt x="5992135" y="344350"/>
                </a:cubicBezTo>
                <a:cubicBezTo>
                  <a:pt x="5985720" y="330224"/>
                  <a:pt x="5968850" y="320697"/>
                  <a:pt x="5949748" y="320478"/>
                </a:cubicBezTo>
                <a:cubicBezTo>
                  <a:pt x="5948866" y="320478"/>
                  <a:pt x="5948029" y="320478"/>
                  <a:pt x="5947191" y="320514"/>
                </a:cubicBezTo>
                <a:lnTo>
                  <a:pt x="5947191" y="311827"/>
                </a:lnTo>
                <a:cubicBezTo>
                  <a:pt x="5965085" y="310769"/>
                  <a:pt x="5982003" y="320040"/>
                  <a:pt x="6003058" y="339641"/>
                </a:cubicBezTo>
                <a:cubicBezTo>
                  <a:pt x="6011377" y="331720"/>
                  <a:pt x="6020207" y="324128"/>
                  <a:pt x="6027736" y="315915"/>
                </a:cubicBezTo>
                <a:cubicBezTo>
                  <a:pt x="6029550" y="313944"/>
                  <a:pt x="6028946" y="309053"/>
                  <a:pt x="6027039" y="306900"/>
                </a:cubicBezTo>
                <a:cubicBezTo>
                  <a:pt x="6009937" y="287189"/>
                  <a:pt x="5978470" y="277407"/>
                  <a:pt x="5947191" y="277553"/>
                </a:cubicBezTo>
                <a:lnTo>
                  <a:pt x="5947191" y="269778"/>
                </a:lnTo>
                <a:cubicBezTo>
                  <a:pt x="5947657" y="269742"/>
                  <a:pt x="5948075" y="269742"/>
                  <a:pt x="5948540" y="269742"/>
                </a:cubicBezTo>
                <a:cubicBezTo>
                  <a:pt x="5986558" y="269778"/>
                  <a:pt x="6015745" y="283430"/>
                  <a:pt x="6039960" y="305914"/>
                </a:cubicBezTo>
                <a:lnTo>
                  <a:pt x="6077327" y="281130"/>
                </a:lnTo>
                <a:cubicBezTo>
                  <a:pt x="6042515" y="247732"/>
                  <a:pt x="5999851" y="230175"/>
                  <a:pt x="5947191" y="230576"/>
                </a:cubicBezTo>
                <a:lnTo>
                  <a:pt x="5947191" y="220648"/>
                </a:lnTo>
                <a:cubicBezTo>
                  <a:pt x="5960623" y="220794"/>
                  <a:pt x="5974009" y="221999"/>
                  <a:pt x="5987116" y="224225"/>
                </a:cubicBezTo>
                <a:cubicBezTo>
                  <a:pt x="6024344" y="230430"/>
                  <a:pt x="6054601" y="245761"/>
                  <a:pt x="6080162" y="267734"/>
                </a:cubicBezTo>
                <a:cubicBezTo>
                  <a:pt x="6083462" y="270618"/>
                  <a:pt x="6090850" y="273830"/>
                  <a:pt x="6094154" y="272771"/>
                </a:cubicBezTo>
                <a:cubicBezTo>
                  <a:pt x="6106096" y="268902"/>
                  <a:pt x="6117018" y="263318"/>
                  <a:pt x="6130636" y="257295"/>
                </a:cubicBezTo>
                <a:cubicBezTo>
                  <a:pt x="6082113" y="207581"/>
                  <a:pt x="6021415" y="182067"/>
                  <a:pt x="5947191" y="182724"/>
                </a:cubicBezTo>
                <a:lnTo>
                  <a:pt x="5947191" y="172868"/>
                </a:lnTo>
                <a:cubicBezTo>
                  <a:pt x="5961926" y="173014"/>
                  <a:pt x="5976611" y="174036"/>
                  <a:pt x="5991113" y="175935"/>
                </a:cubicBezTo>
                <a:cubicBezTo>
                  <a:pt x="6050512" y="183563"/>
                  <a:pt x="6098336" y="208238"/>
                  <a:pt x="6135517" y="245615"/>
                </a:cubicBezTo>
                <a:cubicBezTo>
                  <a:pt x="6138539" y="248681"/>
                  <a:pt x="6144347" y="252988"/>
                  <a:pt x="6147646" y="252440"/>
                </a:cubicBezTo>
                <a:cubicBezTo>
                  <a:pt x="6161962" y="249995"/>
                  <a:pt x="6175954" y="245943"/>
                  <a:pt x="6192312" y="241892"/>
                </a:cubicBezTo>
                <a:cubicBezTo>
                  <a:pt x="6132726" y="171299"/>
                  <a:pt x="6051951" y="134287"/>
                  <a:pt x="5947191" y="133667"/>
                </a:cubicBezTo>
                <a:lnTo>
                  <a:pt x="5947191" y="120198"/>
                </a:lnTo>
                <a:lnTo>
                  <a:pt x="5979075" y="120198"/>
                </a:lnTo>
                <a:lnTo>
                  <a:pt x="5979028" y="120307"/>
                </a:lnTo>
                <a:cubicBezTo>
                  <a:pt x="5990602" y="120198"/>
                  <a:pt x="5995481" y="115343"/>
                  <a:pt x="5992739" y="106838"/>
                </a:cubicBezTo>
                <a:cubicBezTo>
                  <a:pt x="5987904" y="92274"/>
                  <a:pt x="5967408" y="80485"/>
                  <a:pt x="5947472" y="80777"/>
                </a:cubicBezTo>
                <a:lnTo>
                  <a:pt x="5947191" y="80777"/>
                </a:lnTo>
                <a:lnTo>
                  <a:pt x="5947191" y="73148"/>
                </a:lnTo>
                <a:cubicBezTo>
                  <a:pt x="5965319" y="72126"/>
                  <a:pt x="5982423" y="81361"/>
                  <a:pt x="6003103" y="100962"/>
                </a:cubicBezTo>
                <a:lnTo>
                  <a:pt x="6031454" y="73842"/>
                </a:lnTo>
                <a:cubicBezTo>
                  <a:pt x="6013978" y="50335"/>
                  <a:pt x="5980469" y="38253"/>
                  <a:pt x="5947191" y="38180"/>
                </a:cubicBezTo>
                <a:lnTo>
                  <a:pt x="5947191" y="30588"/>
                </a:lnTo>
                <a:cubicBezTo>
                  <a:pt x="5947518" y="30552"/>
                  <a:pt x="5947844" y="30552"/>
                  <a:pt x="5948213" y="30552"/>
                </a:cubicBezTo>
                <a:cubicBezTo>
                  <a:pt x="5985628" y="30369"/>
                  <a:pt x="6015698" y="43728"/>
                  <a:pt x="6039729" y="66943"/>
                </a:cubicBezTo>
                <a:lnTo>
                  <a:pt x="6077235" y="42451"/>
                </a:lnTo>
                <a:cubicBezTo>
                  <a:pt x="6057341" y="22594"/>
                  <a:pt x="6034242" y="8359"/>
                  <a:pt x="6008031" y="37"/>
                </a:cubicBezTo>
                <a:lnTo>
                  <a:pt x="6035405" y="37"/>
                </a:lnTo>
                <a:cubicBezTo>
                  <a:pt x="6052278" y="7738"/>
                  <a:pt x="6067474" y="17521"/>
                  <a:pt x="6080395" y="29018"/>
                </a:cubicBezTo>
                <a:cubicBezTo>
                  <a:pt x="6083462" y="31829"/>
                  <a:pt x="6091040" y="34895"/>
                  <a:pt x="6094384" y="33800"/>
                </a:cubicBezTo>
                <a:cubicBezTo>
                  <a:pt x="6106281" y="29967"/>
                  <a:pt x="6117248" y="24346"/>
                  <a:pt x="6130310" y="18652"/>
                </a:cubicBezTo>
                <a:cubicBezTo>
                  <a:pt x="6124314" y="12155"/>
                  <a:pt x="6117810" y="5950"/>
                  <a:pt x="6110930" y="37"/>
                </a:cubicBezTo>
                <a:lnTo>
                  <a:pt x="6128499" y="37"/>
                </a:lnTo>
                <a:cubicBezTo>
                  <a:pt x="6130264" y="1679"/>
                  <a:pt x="6131984" y="3322"/>
                  <a:pt x="6133702" y="5037"/>
                </a:cubicBezTo>
                <a:cubicBezTo>
                  <a:pt x="6137235" y="8468"/>
                  <a:pt x="6143092" y="13761"/>
                  <a:pt x="6146669" y="13250"/>
                </a:cubicBezTo>
                <a:cubicBezTo>
                  <a:pt x="6161496" y="11060"/>
                  <a:pt x="6175862" y="6972"/>
                  <a:pt x="6192496" y="3066"/>
                </a:cubicBezTo>
                <a:cubicBezTo>
                  <a:pt x="6191660" y="2044"/>
                  <a:pt x="6190778" y="1059"/>
                  <a:pt x="6189896" y="37"/>
                </a:cubicBezTo>
                <a:lnTo>
                  <a:pt x="6215874" y="37"/>
                </a:lnTo>
                <a:cubicBezTo>
                  <a:pt x="6218387" y="657"/>
                  <a:pt x="6221450" y="876"/>
                  <a:pt x="6224986" y="767"/>
                </a:cubicBezTo>
                <a:cubicBezTo>
                  <a:pt x="6243486" y="73"/>
                  <a:pt x="6262076" y="219"/>
                  <a:pt x="6280527" y="840"/>
                </a:cubicBezTo>
                <a:cubicBezTo>
                  <a:pt x="6283545" y="986"/>
                  <a:pt x="6286612" y="730"/>
                  <a:pt x="6289494" y="0"/>
                </a:cubicBezTo>
                <a:close/>
                <a:moveTo>
                  <a:pt x="5679020" y="0"/>
                </a:moveTo>
                <a:lnTo>
                  <a:pt x="5704815" y="0"/>
                </a:lnTo>
                <a:cubicBezTo>
                  <a:pt x="5704351" y="511"/>
                  <a:pt x="5703933" y="1022"/>
                  <a:pt x="5703515" y="1533"/>
                </a:cubicBezTo>
                <a:cubicBezTo>
                  <a:pt x="5706071" y="3395"/>
                  <a:pt x="5706675" y="4234"/>
                  <a:pt x="5707559" y="4417"/>
                </a:cubicBezTo>
                <a:cubicBezTo>
                  <a:pt x="5717179" y="6753"/>
                  <a:pt x="5727170" y="8286"/>
                  <a:pt x="5736233" y="11425"/>
                </a:cubicBezTo>
                <a:cubicBezTo>
                  <a:pt x="5747576" y="15404"/>
                  <a:pt x="5753618" y="12447"/>
                  <a:pt x="5761192" y="5147"/>
                </a:cubicBezTo>
                <a:cubicBezTo>
                  <a:pt x="5763005" y="3431"/>
                  <a:pt x="5764818" y="1716"/>
                  <a:pt x="5766677" y="37"/>
                </a:cubicBezTo>
                <a:lnTo>
                  <a:pt x="5783594" y="37"/>
                </a:lnTo>
                <a:cubicBezTo>
                  <a:pt x="5776762" y="5986"/>
                  <a:pt x="5770348" y="12228"/>
                  <a:pt x="5764399" y="18762"/>
                </a:cubicBezTo>
                <a:lnTo>
                  <a:pt x="5806414" y="36392"/>
                </a:lnTo>
                <a:cubicBezTo>
                  <a:pt x="5822310" y="21244"/>
                  <a:pt x="5839833" y="9016"/>
                  <a:pt x="5859212" y="37"/>
                </a:cubicBezTo>
                <a:lnTo>
                  <a:pt x="5888397" y="37"/>
                </a:lnTo>
                <a:cubicBezTo>
                  <a:pt x="5860236" y="8432"/>
                  <a:pt x="5835464" y="23178"/>
                  <a:pt x="5818778" y="43473"/>
                </a:cubicBezTo>
                <a:lnTo>
                  <a:pt x="5855122" y="67125"/>
                </a:lnTo>
                <a:cubicBezTo>
                  <a:pt x="5879149" y="43436"/>
                  <a:pt x="5909453" y="30588"/>
                  <a:pt x="5946959" y="30588"/>
                </a:cubicBezTo>
                <a:lnTo>
                  <a:pt x="5947146" y="30588"/>
                </a:lnTo>
                <a:lnTo>
                  <a:pt x="5947146" y="38253"/>
                </a:lnTo>
                <a:cubicBezTo>
                  <a:pt x="5917214" y="38071"/>
                  <a:pt x="5887284" y="47597"/>
                  <a:pt x="5868693" y="66760"/>
                </a:cubicBezTo>
                <a:lnTo>
                  <a:pt x="5868507" y="66943"/>
                </a:lnTo>
                <a:cubicBezTo>
                  <a:pt x="5866369" y="69169"/>
                  <a:pt x="5863674" y="73623"/>
                  <a:pt x="5865163" y="74900"/>
                </a:cubicBezTo>
                <a:cubicBezTo>
                  <a:pt x="5873387" y="83916"/>
                  <a:pt x="5882589" y="92384"/>
                  <a:pt x="5891930" y="101473"/>
                </a:cubicBezTo>
                <a:cubicBezTo>
                  <a:pt x="5910056" y="81397"/>
                  <a:pt x="5927858" y="72126"/>
                  <a:pt x="5947100" y="73440"/>
                </a:cubicBezTo>
                <a:lnTo>
                  <a:pt x="5947100" y="80923"/>
                </a:lnTo>
                <a:lnTo>
                  <a:pt x="5947006" y="80923"/>
                </a:lnTo>
                <a:cubicBezTo>
                  <a:pt x="5927671" y="80704"/>
                  <a:pt x="5907966" y="91800"/>
                  <a:pt x="5902528" y="106072"/>
                </a:cubicBezTo>
                <a:cubicBezTo>
                  <a:pt x="5899042" y="115197"/>
                  <a:pt x="5903782" y="120307"/>
                  <a:pt x="5916146" y="120307"/>
                </a:cubicBezTo>
                <a:lnTo>
                  <a:pt x="5947146" y="120307"/>
                </a:lnTo>
                <a:lnTo>
                  <a:pt x="5947146" y="133265"/>
                </a:lnTo>
                <a:cubicBezTo>
                  <a:pt x="5942545" y="133265"/>
                  <a:pt x="5937850" y="133338"/>
                  <a:pt x="5933204" y="133520"/>
                </a:cubicBezTo>
                <a:lnTo>
                  <a:pt x="5933063" y="133593"/>
                </a:lnTo>
                <a:cubicBezTo>
                  <a:pt x="5818545" y="137937"/>
                  <a:pt x="5731540" y="196630"/>
                  <a:pt x="5705281" y="242914"/>
                </a:cubicBezTo>
                <a:cubicBezTo>
                  <a:pt x="5715320" y="245323"/>
                  <a:pt x="5725777" y="246965"/>
                  <a:pt x="5735259" y="250287"/>
                </a:cubicBezTo>
                <a:cubicBezTo>
                  <a:pt x="5746971" y="254411"/>
                  <a:pt x="5753291" y="251929"/>
                  <a:pt x="5761471" y="244191"/>
                </a:cubicBezTo>
                <a:cubicBezTo>
                  <a:pt x="5811850" y="196083"/>
                  <a:pt x="5873851" y="171956"/>
                  <a:pt x="5947146" y="173051"/>
                </a:cubicBezTo>
                <a:lnTo>
                  <a:pt x="5947146" y="182906"/>
                </a:lnTo>
                <a:cubicBezTo>
                  <a:pt x="5939896" y="182833"/>
                  <a:pt x="5932645" y="183052"/>
                  <a:pt x="5925441" y="183600"/>
                </a:cubicBezTo>
                <a:cubicBezTo>
                  <a:pt x="5858235" y="188673"/>
                  <a:pt x="5804787" y="213676"/>
                  <a:pt x="5764306" y="257806"/>
                </a:cubicBezTo>
                <a:cubicBezTo>
                  <a:pt x="5775460" y="262587"/>
                  <a:pt x="5784383" y="265508"/>
                  <a:pt x="5791958" y="269888"/>
                </a:cubicBezTo>
                <a:cubicBezTo>
                  <a:pt x="5802323" y="275910"/>
                  <a:pt x="5808411" y="274012"/>
                  <a:pt x="5816733" y="266712"/>
                </a:cubicBezTo>
                <a:cubicBezTo>
                  <a:pt x="5851867" y="235796"/>
                  <a:pt x="5899413" y="220247"/>
                  <a:pt x="5947146" y="220393"/>
                </a:cubicBezTo>
                <a:lnTo>
                  <a:pt x="5947146" y="230503"/>
                </a:lnTo>
                <a:cubicBezTo>
                  <a:pt x="5942174" y="230503"/>
                  <a:pt x="5937014" y="230722"/>
                  <a:pt x="5931853" y="231051"/>
                </a:cubicBezTo>
                <a:cubicBezTo>
                  <a:pt x="5885054" y="234226"/>
                  <a:pt x="5846710" y="251272"/>
                  <a:pt x="5817614" y="281751"/>
                </a:cubicBezTo>
                <a:lnTo>
                  <a:pt x="5854795" y="306133"/>
                </a:lnTo>
                <a:cubicBezTo>
                  <a:pt x="5878545" y="283539"/>
                  <a:pt x="5907732" y="269997"/>
                  <a:pt x="5945658" y="269742"/>
                </a:cubicBezTo>
                <a:lnTo>
                  <a:pt x="5947146" y="269742"/>
                </a:lnTo>
                <a:lnTo>
                  <a:pt x="5947146" y="277553"/>
                </a:lnTo>
                <a:cubicBezTo>
                  <a:pt x="5916564" y="277407"/>
                  <a:pt x="5885889" y="287080"/>
                  <a:pt x="5867902" y="306535"/>
                </a:cubicBezTo>
                <a:cubicBezTo>
                  <a:pt x="5865904" y="308725"/>
                  <a:pt x="5864045" y="313178"/>
                  <a:pt x="5865300" y="314638"/>
                </a:cubicBezTo>
                <a:cubicBezTo>
                  <a:pt x="5873433" y="323471"/>
                  <a:pt x="5882498" y="331647"/>
                  <a:pt x="5891558" y="340334"/>
                </a:cubicBezTo>
                <a:cubicBezTo>
                  <a:pt x="5910614" y="320259"/>
                  <a:pt x="5927858" y="311097"/>
                  <a:pt x="5947100" y="312740"/>
                </a:cubicBezTo>
                <a:lnTo>
                  <a:pt x="5947100" y="320770"/>
                </a:lnTo>
                <a:cubicBezTo>
                  <a:pt x="5927719" y="320441"/>
                  <a:pt x="5910103" y="329530"/>
                  <a:pt x="5902760" y="343619"/>
                </a:cubicBezTo>
                <a:cubicBezTo>
                  <a:pt x="5897555" y="354241"/>
                  <a:pt x="5903782" y="359972"/>
                  <a:pt x="5918098" y="359497"/>
                </a:cubicBezTo>
                <a:cubicBezTo>
                  <a:pt x="5927765" y="359133"/>
                  <a:pt x="5937432" y="358986"/>
                  <a:pt x="5947100" y="359023"/>
                </a:cubicBezTo>
                <a:lnTo>
                  <a:pt x="5947100" y="373003"/>
                </a:lnTo>
                <a:cubicBezTo>
                  <a:pt x="5870379" y="372483"/>
                  <a:pt x="5806153" y="393090"/>
                  <a:pt x="5753228" y="432715"/>
                </a:cubicBezTo>
                <a:lnTo>
                  <a:pt x="5724343" y="459652"/>
                </a:lnTo>
                <a:lnTo>
                  <a:pt x="5698595" y="459652"/>
                </a:lnTo>
                <a:lnTo>
                  <a:pt x="5724056" y="430455"/>
                </a:lnTo>
                <a:cubicBezTo>
                  <a:pt x="5710486" y="421476"/>
                  <a:pt x="5696867" y="412497"/>
                  <a:pt x="5683205" y="403518"/>
                </a:cubicBezTo>
                <a:cubicBezTo>
                  <a:pt x="5682321" y="403079"/>
                  <a:pt x="5681438" y="402715"/>
                  <a:pt x="5680461" y="402459"/>
                </a:cubicBezTo>
                <a:lnTo>
                  <a:pt x="5680461" y="402532"/>
                </a:lnTo>
                <a:cubicBezTo>
                  <a:pt x="5669342" y="398891"/>
                  <a:pt x="5657443" y="397041"/>
                  <a:pt x="5645535" y="396794"/>
                </a:cubicBezTo>
                <a:cubicBezTo>
                  <a:pt x="5609821" y="396055"/>
                  <a:pt x="5574067" y="409750"/>
                  <a:pt x="5559249" y="432828"/>
                </a:cubicBezTo>
                <a:lnTo>
                  <a:pt x="5587780" y="459652"/>
                </a:lnTo>
                <a:lnTo>
                  <a:pt x="5561198" y="459652"/>
                </a:lnTo>
                <a:lnTo>
                  <a:pt x="5542988" y="438804"/>
                </a:lnTo>
                <a:cubicBezTo>
                  <a:pt x="5495747" y="401736"/>
                  <a:pt x="5415043" y="374600"/>
                  <a:pt x="5336717" y="373149"/>
                </a:cubicBezTo>
                <a:lnTo>
                  <a:pt x="5336717" y="358840"/>
                </a:lnTo>
                <a:cubicBezTo>
                  <a:pt x="5346477" y="358840"/>
                  <a:pt x="5356330" y="359023"/>
                  <a:pt x="5366043" y="359315"/>
                </a:cubicBezTo>
                <a:lnTo>
                  <a:pt x="5366043" y="359388"/>
                </a:lnTo>
                <a:cubicBezTo>
                  <a:pt x="5379569" y="359826"/>
                  <a:pt x="5385843" y="354570"/>
                  <a:pt x="5381659" y="344350"/>
                </a:cubicBezTo>
                <a:cubicBezTo>
                  <a:pt x="5375245" y="330224"/>
                  <a:pt x="5358375" y="320697"/>
                  <a:pt x="5339273" y="320478"/>
                </a:cubicBezTo>
                <a:cubicBezTo>
                  <a:pt x="5338391" y="320478"/>
                  <a:pt x="5337552" y="320478"/>
                  <a:pt x="5336717" y="320514"/>
                </a:cubicBezTo>
                <a:lnTo>
                  <a:pt x="5336717" y="311827"/>
                </a:lnTo>
                <a:cubicBezTo>
                  <a:pt x="5354611" y="310769"/>
                  <a:pt x="5371528" y="320040"/>
                  <a:pt x="5392582" y="339641"/>
                </a:cubicBezTo>
                <a:cubicBezTo>
                  <a:pt x="5400903" y="331720"/>
                  <a:pt x="5409733" y="324128"/>
                  <a:pt x="5417260" y="315915"/>
                </a:cubicBezTo>
                <a:cubicBezTo>
                  <a:pt x="5419077" y="313944"/>
                  <a:pt x="5418470" y="309053"/>
                  <a:pt x="5416565" y="306900"/>
                </a:cubicBezTo>
                <a:cubicBezTo>
                  <a:pt x="5399461" y="287189"/>
                  <a:pt x="5367995" y="277407"/>
                  <a:pt x="5336717" y="277553"/>
                </a:cubicBezTo>
                <a:lnTo>
                  <a:pt x="5336717" y="269778"/>
                </a:lnTo>
                <a:cubicBezTo>
                  <a:pt x="5337181" y="269742"/>
                  <a:pt x="5337598" y="269742"/>
                  <a:pt x="5338063" y="269742"/>
                </a:cubicBezTo>
                <a:cubicBezTo>
                  <a:pt x="5376082" y="269778"/>
                  <a:pt x="5405271" y="283430"/>
                  <a:pt x="5429485" y="305914"/>
                </a:cubicBezTo>
                <a:lnTo>
                  <a:pt x="5466854" y="281130"/>
                </a:lnTo>
                <a:cubicBezTo>
                  <a:pt x="5432041" y="247732"/>
                  <a:pt x="5389375" y="230175"/>
                  <a:pt x="5336717" y="230576"/>
                </a:cubicBezTo>
                <a:lnTo>
                  <a:pt x="5336717" y="220648"/>
                </a:lnTo>
                <a:cubicBezTo>
                  <a:pt x="5350149" y="220794"/>
                  <a:pt x="5363533" y="221999"/>
                  <a:pt x="5376642" y="224225"/>
                </a:cubicBezTo>
                <a:cubicBezTo>
                  <a:pt x="5413869" y="230430"/>
                  <a:pt x="5444126" y="245761"/>
                  <a:pt x="5469687" y="267734"/>
                </a:cubicBezTo>
                <a:cubicBezTo>
                  <a:pt x="5472988" y="270618"/>
                  <a:pt x="5480376" y="273830"/>
                  <a:pt x="5483678" y="272771"/>
                </a:cubicBezTo>
                <a:cubicBezTo>
                  <a:pt x="5495623" y="268902"/>
                  <a:pt x="5506544" y="263318"/>
                  <a:pt x="5520162" y="257295"/>
                </a:cubicBezTo>
                <a:cubicBezTo>
                  <a:pt x="5471639" y="207581"/>
                  <a:pt x="5410942" y="182067"/>
                  <a:pt x="5336717" y="182724"/>
                </a:cubicBezTo>
                <a:lnTo>
                  <a:pt x="5336717" y="172868"/>
                </a:lnTo>
                <a:cubicBezTo>
                  <a:pt x="5351450" y="173014"/>
                  <a:pt x="5366137" y="174036"/>
                  <a:pt x="5380639" y="175935"/>
                </a:cubicBezTo>
                <a:cubicBezTo>
                  <a:pt x="5440037" y="183563"/>
                  <a:pt x="5487862" y="208238"/>
                  <a:pt x="5525043" y="245615"/>
                </a:cubicBezTo>
                <a:cubicBezTo>
                  <a:pt x="5528064" y="248681"/>
                  <a:pt x="5533872" y="252988"/>
                  <a:pt x="5537171" y="252440"/>
                </a:cubicBezTo>
                <a:cubicBezTo>
                  <a:pt x="5551489" y="249995"/>
                  <a:pt x="5565476" y="245943"/>
                  <a:pt x="5581837" y="241892"/>
                </a:cubicBezTo>
                <a:cubicBezTo>
                  <a:pt x="5522254" y="171299"/>
                  <a:pt x="5441476" y="134287"/>
                  <a:pt x="5336717" y="133667"/>
                </a:cubicBezTo>
                <a:lnTo>
                  <a:pt x="5336717" y="120198"/>
                </a:lnTo>
                <a:lnTo>
                  <a:pt x="5368599" y="120198"/>
                </a:lnTo>
                <a:lnTo>
                  <a:pt x="5368554" y="120307"/>
                </a:lnTo>
                <a:cubicBezTo>
                  <a:pt x="5380126" y="120198"/>
                  <a:pt x="5385007" y="115343"/>
                  <a:pt x="5382266" y="106838"/>
                </a:cubicBezTo>
                <a:cubicBezTo>
                  <a:pt x="5377431" y="92274"/>
                  <a:pt x="5356934" y="80485"/>
                  <a:pt x="5336995" y="80777"/>
                </a:cubicBezTo>
                <a:lnTo>
                  <a:pt x="5336717" y="80777"/>
                </a:lnTo>
                <a:lnTo>
                  <a:pt x="5336717" y="73148"/>
                </a:lnTo>
                <a:cubicBezTo>
                  <a:pt x="5354843" y="72126"/>
                  <a:pt x="5371947" y="81361"/>
                  <a:pt x="5392630" y="100962"/>
                </a:cubicBezTo>
                <a:lnTo>
                  <a:pt x="5420983" y="73842"/>
                </a:lnTo>
                <a:cubicBezTo>
                  <a:pt x="5403505" y="50335"/>
                  <a:pt x="5369994" y="38253"/>
                  <a:pt x="5336717" y="38180"/>
                </a:cubicBezTo>
                <a:lnTo>
                  <a:pt x="5336717" y="30588"/>
                </a:lnTo>
                <a:cubicBezTo>
                  <a:pt x="5337043" y="30552"/>
                  <a:pt x="5337368" y="30552"/>
                  <a:pt x="5337740" y="30552"/>
                </a:cubicBezTo>
                <a:cubicBezTo>
                  <a:pt x="5375153" y="30369"/>
                  <a:pt x="5405224" y="43728"/>
                  <a:pt x="5429254" y="66943"/>
                </a:cubicBezTo>
                <a:lnTo>
                  <a:pt x="5466760" y="42451"/>
                </a:lnTo>
                <a:cubicBezTo>
                  <a:pt x="5446867" y="22594"/>
                  <a:pt x="5423769" y="8359"/>
                  <a:pt x="5397556" y="37"/>
                </a:cubicBezTo>
                <a:lnTo>
                  <a:pt x="5424931" y="37"/>
                </a:lnTo>
                <a:cubicBezTo>
                  <a:pt x="5441801" y="7738"/>
                  <a:pt x="5457002" y="17521"/>
                  <a:pt x="5469922" y="29018"/>
                </a:cubicBezTo>
                <a:cubicBezTo>
                  <a:pt x="5472988" y="31829"/>
                  <a:pt x="5480564" y="34895"/>
                  <a:pt x="5483909" y="33800"/>
                </a:cubicBezTo>
                <a:cubicBezTo>
                  <a:pt x="5495809" y="29967"/>
                  <a:pt x="5506777" y="24346"/>
                  <a:pt x="5519835" y="18652"/>
                </a:cubicBezTo>
                <a:cubicBezTo>
                  <a:pt x="5513843" y="12155"/>
                  <a:pt x="5507334" y="5950"/>
                  <a:pt x="5500455" y="37"/>
                </a:cubicBezTo>
                <a:lnTo>
                  <a:pt x="5518023" y="37"/>
                </a:lnTo>
                <a:cubicBezTo>
                  <a:pt x="5519788" y="1679"/>
                  <a:pt x="5521510" y="3322"/>
                  <a:pt x="5523230" y="5037"/>
                </a:cubicBezTo>
                <a:cubicBezTo>
                  <a:pt x="5526763" y="8468"/>
                  <a:pt x="5532618" y="13761"/>
                  <a:pt x="5536198" y="13250"/>
                </a:cubicBezTo>
                <a:cubicBezTo>
                  <a:pt x="5551022" y="11060"/>
                  <a:pt x="5565384" y="6972"/>
                  <a:pt x="5582024" y="3066"/>
                </a:cubicBezTo>
                <a:cubicBezTo>
                  <a:pt x="5581185" y="2044"/>
                  <a:pt x="5580303" y="1059"/>
                  <a:pt x="5579422" y="37"/>
                </a:cubicBezTo>
                <a:lnTo>
                  <a:pt x="5605401" y="37"/>
                </a:lnTo>
                <a:cubicBezTo>
                  <a:pt x="5607912" y="657"/>
                  <a:pt x="5610979" y="876"/>
                  <a:pt x="5614510" y="767"/>
                </a:cubicBezTo>
                <a:cubicBezTo>
                  <a:pt x="5633007" y="73"/>
                  <a:pt x="5651598" y="219"/>
                  <a:pt x="5670051" y="840"/>
                </a:cubicBezTo>
                <a:cubicBezTo>
                  <a:pt x="5673071" y="986"/>
                  <a:pt x="5676139" y="730"/>
                  <a:pt x="5679020" y="0"/>
                </a:cubicBezTo>
                <a:close/>
                <a:moveTo>
                  <a:pt x="5068547" y="0"/>
                </a:moveTo>
                <a:lnTo>
                  <a:pt x="5094341" y="0"/>
                </a:lnTo>
                <a:cubicBezTo>
                  <a:pt x="5093878" y="511"/>
                  <a:pt x="5093459" y="1022"/>
                  <a:pt x="5093039" y="1533"/>
                </a:cubicBezTo>
                <a:cubicBezTo>
                  <a:pt x="5095596" y="3395"/>
                  <a:pt x="5096200" y="4234"/>
                  <a:pt x="5097085" y="4417"/>
                </a:cubicBezTo>
                <a:cubicBezTo>
                  <a:pt x="5106704" y="6753"/>
                  <a:pt x="5116698" y="8286"/>
                  <a:pt x="5125758" y="11425"/>
                </a:cubicBezTo>
                <a:cubicBezTo>
                  <a:pt x="5137099" y="15404"/>
                  <a:pt x="5143142" y="12447"/>
                  <a:pt x="5150718" y="5147"/>
                </a:cubicBezTo>
                <a:cubicBezTo>
                  <a:pt x="5152530" y="3431"/>
                  <a:pt x="5154343" y="1716"/>
                  <a:pt x="5156201" y="37"/>
                </a:cubicBezTo>
                <a:lnTo>
                  <a:pt x="5173121" y="37"/>
                </a:lnTo>
                <a:cubicBezTo>
                  <a:pt x="5166288" y="5986"/>
                  <a:pt x="5159873" y="12228"/>
                  <a:pt x="5153926" y="18762"/>
                </a:cubicBezTo>
                <a:lnTo>
                  <a:pt x="5195936" y="36392"/>
                </a:lnTo>
                <a:cubicBezTo>
                  <a:pt x="5211833" y="21244"/>
                  <a:pt x="5229353" y="9016"/>
                  <a:pt x="5248739" y="37"/>
                </a:cubicBezTo>
                <a:lnTo>
                  <a:pt x="5277923" y="37"/>
                </a:lnTo>
                <a:cubicBezTo>
                  <a:pt x="5249756" y="8432"/>
                  <a:pt x="5224985" y="23178"/>
                  <a:pt x="5208299" y="43473"/>
                </a:cubicBezTo>
                <a:lnTo>
                  <a:pt x="5244645" y="67125"/>
                </a:lnTo>
                <a:cubicBezTo>
                  <a:pt x="5268674" y="43436"/>
                  <a:pt x="5298978" y="30588"/>
                  <a:pt x="5336484" y="30588"/>
                </a:cubicBezTo>
                <a:lnTo>
                  <a:pt x="5336670" y="30588"/>
                </a:lnTo>
                <a:lnTo>
                  <a:pt x="5336670" y="38253"/>
                </a:lnTo>
                <a:cubicBezTo>
                  <a:pt x="5306740" y="38071"/>
                  <a:pt x="5276808" y="47597"/>
                  <a:pt x="5258217" y="66760"/>
                </a:cubicBezTo>
                <a:lnTo>
                  <a:pt x="5258034" y="66943"/>
                </a:lnTo>
                <a:cubicBezTo>
                  <a:pt x="5255892" y="69169"/>
                  <a:pt x="5253197" y="73623"/>
                  <a:pt x="5254684" y="74900"/>
                </a:cubicBezTo>
                <a:cubicBezTo>
                  <a:pt x="5262915" y="83916"/>
                  <a:pt x="5272114" y="92384"/>
                  <a:pt x="5281456" y="101473"/>
                </a:cubicBezTo>
                <a:cubicBezTo>
                  <a:pt x="5299582" y="81397"/>
                  <a:pt x="5317382" y="72126"/>
                  <a:pt x="5336623" y="73440"/>
                </a:cubicBezTo>
                <a:lnTo>
                  <a:pt x="5336623" y="80923"/>
                </a:lnTo>
                <a:lnTo>
                  <a:pt x="5336532" y="80923"/>
                </a:lnTo>
                <a:cubicBezTo>
                  <a:pt x="5317195" y="80704"/>
                  <a:pt x="5297491" y="91800"/>
                  <a:pt x="5292053" y="106072"/>
                </a:cubicBezTo>
                <a:cubicBezTo>
                  <a:pt x="5288566" y="115197"/>
                  <a:pt x="5293307" y="120307"/>
                  <a:pt x="5305670" y="120307"/>
                </a:cubicBezTo>
                <a:lnTo>
                  <a:pt x="5336670" y="120307"/>
                </a:lnTo>
                <a:lnTo>
                  <a:pt x="5336670" y="133265"/>
                </a:lnTo>
                <a:cubicBezTo>
                  <a:pt x="5332066" y="133265"/>
                  <a:pt x="5327375" y="133338"/>
                  <a:pt x="5322725" y="133520"/>
                </a:cubicBezTo>
                <a:lnTo>
                  <a:pt x="5322588" y="133593"/>
                </a:lnTo>
                <a:cubicBezTo>
                  <a:pt x="5208068" y="137937"/>
                  <a:pt x="5121066" y="196630"/>
                  <a:pt x="5094805" y="242914"/>
                </a:cubicBezTo>
                <a:cubicBezTo>
                  <a:pt x="5104844" y="245323"/>
                  <a:pt x="5115302" y="246965"/>
                  <a:pt x="5124784" y="250287"/>
                </a:cubicBezTo>
                <a:cubicBezTo>
                  <a:pt x="5136497" y="254411"/>
                  <a:pt x="5142818" y="251929"/>
                  <a:pt x="5150997" y="244191"/>
                </a:cubicBezTo>
                <a:cubicBezTo>
                  <a:pt x="5201374" y="196083"/>
                  <a:pt x="5263374" y="171956"/>
                  <a:pt x="5336670" y="173051"/>
                </a:cubicBezTo>
                <a:lnTo>
                  <a:pt x="5336670" y="182906"/>
                </a:lnTo>
                <a:cubicBezTo>
                  <a:pt x="5329421" y="182833"/>
                  <a:pt x="5322168" y="183052"/>
                  <a:pt x="5314966" y="183600"/>
                </a:cubicBezTo>
                <a:cubicBezTo>
                  <a:pt x="5247758" y="188673"/>
                  <a:pt x="5194311" y="213676"/>
                  <a:pt x="5153832" y="257806"/>
                </a:cubicBezTo>
                <a:cubicBezTo>
                  <a:pt x="5164986" y="262587"/>
                  <a:pt x="5173909" y="265508"/>
                  <a:pt x="5181484" y="269888"/>
                </a:cubicBezTo>
                <a:cubicBezTo>
                  <a:pt x="5191849" y="275910"/>
                  <a:pt x="5197939" y="274012"/>
                  <a:pt x="5206254" y="266712"/>
                </a:cubicBezTo>
                <a:cubicBezTo>
                  <a:pt x="5241393" y="235796"/>
                  <a:pt x="5288939" y="220247"/>
                  <a:pt x="5336670" y="220393"/>
                </a:cubicBezTo>
                <a:lnTo>
                  <a:pt x="5336670" y="230503"/>
                </a:lnTo>
                <a:cubicBezTo>
                  <a:pt x="5331698" y="230503"/>
                  <a:pt x="5326538" y="230722"/>
                  <a:pt x="5321379" y="231051"/>
                </a:cubicBezTo>
                <a:cubicBezTo>
                  <a:pt x="5274577" y="234226"/>
                  <a:pt x="5236236" y="251272"/>
                  <a:pt x="5207140" y="281751"/>
                </a:cubicBezTo>
                <a:lnTo>
                  <a:pt x="5244321" y="306133"/>
                </a:lnTo>
                <a:cubicBezTo>
                  <a:pt x="5268070" y="283539"/>
                  <a:pt x="5297258" y="269997"/>
                  <a:pt x="5335184" y="269742"/>
                </a:cubicBezTo>
                <a:lnTo>
                  <a:pt x="5336670" y="269742"/>
                </a:lnTo>
                <a:lnTo>
                  <a:pt x="5336670" y="277553"/>
                </a:lnTo>
                <a:cubicBezTo>
                  <a:pt x="5306087" y="277407"/>
                  <a:pt x="5275415" y="287080"/>
                  <a:pt x="5257429" y="306535"/>
                </a:cubicBezTo>
                <a:cubicBezTo>
                  <a:pt x="5255429" y="308725"/>
                  <a:pt x="5253571" y="313178"/>
                  <a:pt x="5254824" y="314638"/>
                </a:cubicBezTo>
                <a:cubicBezTo>
                  <a:pt x="5262961" y="323471"/>
                  <a:pt x="5272020" y="331647"/>
                  <a:pt x="5281083" y="340334"/>
                </a:cubicBezTo>
                <a:cubicBezTo>
                  <a:pt x="5300141" y="320259"/>
                  <a:pt x="5317382" y="311097"/>
                  <a:pt x="5336623" y="312740"/>
                </a:cubicBezTo>
                <a:lnTo>
                  <a:pt x="5336623" y="320770"/>
                </a:lnTo>
                <a:cubicBezTo>
                  <a:pt x="5317242" y="320441"/>
                  <a:pt x="5299628" y="329530"/>
                  <a:pt x="5292285" y="343619"/>
                </a:cubicBezTo>
                <a:cubicBezTo>
                  <a:pt x="5287080" y="354241"/>
                  <a:pt x="5293307" y="359972"/>
                  <a:pt x="5307624" y="359497"/>
                </a:cubicBezTo>
                <a:cubicBezTo>
                  <a:pt x="5317289" y="359133"/>
                  <a:pt x="5326956" y="358986"/>
                  <a:pt x="5336623" y="359023"/>
                </a:cubicBezTo>
                <a:lnTo>
                  <a:pt x="5336623" y="373003"/>
                </a:lnTo>
                <a:cubicBezTo>
                  <a:pt x="5259900" y="372483"/>
                  <a:pt x="5195677" y="393090"/>
                  <a:pt x="5142752" y="432715"/>
                </a:cubicBezTo>
                <a:lnTo>
                  <a:pt x="5113868" y="459652"/>
                </a:lnTo>
                <a:lnTo>
                  <a:pt x="5088120" y="459652"/>
                </a:lnTo>
                <a:lnTo>
                  <a:pt x="5113583" y="430455"/>
                </a:lnTo>
                <a:cubicBezTo>
                  <a:pt x="5100012" y="421476"/>
                  <a:pt x="5086393" y="412497"/>
                  <a:pt x="5072729" y="403518"/>
                </a:cubicBezTo>
                <a:cubicBezTo>
                  <a:pt x="5071846" y="403079"/>
                  <a:pt x="5070965" y="402715"/>
                  <a:pt x="5069986" y="402459"/>
                </a:cubicBezTo>
                <a:lnTo>
                  <a:pt x="5069986" y="402532"/>
                </a:lnTo>
                <a:cubicBezTo>
                  <a:pt x="5058870" y="398891"/>
                  <a:pt x="5046966" y="397041"/>
                  <a:pt x="5035062" y="396794"/>
                </a:cubicBezTo>
                <a:cubicBezTo>
                  <a:pt x="4999344" y="396055"/>
                  <a:pt x="4963591" y="409750"/>
                  <a:pt x="4948773" y="432828"/>
                </a:cubicBezTo>
                <a:lnTo>
                  <a:pt x="4977308" y="459652"/>
                </a:lnTo>
                <a:lnTo>
                  <a:pt x="4950723" y="459652"/>
                </a:lnTo>
                <a:lnTo>
                  <a:pt x="4932514" y="438804"/>
                </a:lnTo>
                <a:cubicBezTo>
                  <a:pt x="4885274" y="401736"/>
                  <a:pt x="4804570" y="374600"/>
                  <a:pt x="4726245" y="373149"/>
                </a:cubicBezTo>
                <a:lnTo>
                  <a:pt x="4726245" y="358840"/>
                </a:lnTo>
                <a:cubicBezTo>
                  <a:pt x="4736004" y="358840"/>
                  <a:pt x="4745858" y="359023"/>
                  <a:pt x="4755571" y="359315"/>
                </a:cubicBezTo>
                <a:lnTo>
                  <a:pt x="4755571" y="359388"/>
                </a:lnTo>
                <a:cubicBezTo>
                  <a:pt x="4769095" y="359826"/>
                  <a:pt x="4775370" y="354570"/>
                  <a:pt x="4771187" y="344350"/>
                </a:cubicBezTo>
                <a:cubicBezTo>
                  <a:pt x="4764773" y="330224"/>
                  <a:pt x="4747902" y="320697"/>
                  <a:pt x="4728801" y="320478"/>
                </a:cubicBezTo>
                <a:cubicBezTo>
                  <a:pt x="4727917" y="320478"/>
                  <a:pt x="4727080" y="320478"/>
                  <a:pt x="4726245" y="320514"/>
                </a:cubicBezTo>
                <a:lnTo>
                  <a:pt x="4726245" y="311827"/>
                </a:lnTo>
                <a:cubicBezTo>
                  <a:pt x="4744139" y="310769"/>
                  <a:pt x="4761056" y="320040"/>
                  <a:pt x="4782108" y="339641"/>
                </a:cubicBezTo>
                <a:cubicBezTo>
                  <a:pt x="4790429" y="331720"/>
                  <a:pt x="4799260" y="324128"/>
                  <a:pt x="4806789" y="315915"/>
                </a:cubicBezTo>
                <a:cubicBezTo>
                  <a:pt x="4808601" y="313944"/>
                  <a:pt x="4807998" y="309053"/>
                  <a:pt x="4806092" y="306900"/>
                </a:cubicBezTo>
                <a:cubicBezTo>
                  <a:pt x="4788987" y="287189"/>
                  <a:pt x="4757523" y="277407"/>
                  <a:pt x="4726245" y="277553"/>
                </a:cubicBezTo>
                <a:lnTo>
                  <a:pt x="4726245" y="269778"/>
                </a:lnTo>
                <a:cubicBezTo>
                  <a:pt x="4726709" y="269742"/>
                  <a:pt x="4727127" y="269742"/>
                  <a:pt x="4727592" y="269742"/>
                </a:cubicBezTo>
                <a:cubicBezTo>
                  <a:pt x="4765609" y="269778"/>
                  <a:pt x="4794798" y="283430"/>
                  <a:pt x="4819013" y="305914"/>
                </a:cubicBezTo>
                <a:lnTo>
                  <a:pt x="4856380" y="281130"/>
                </a:lnTo>
                <a:cubicBezTo>
                  <a:pt x="4821569" y="247732"/>
                  <a:pt x="4778903" y="230175"/>
                  <a:pt x="4726245" y="230576"/>
                </a:cubicBezTo>
                <a:lnTo>
                  <a:pt x="4726245" y="220648"/>
                </a:lnTo>
                <a:cubicBezTo>
                  <a:pt x="4739676" y="220794"/>
                  <a:pt x="4753062" y="221999"/>
                  <a:pt x="4766166" y="224225"/>
                </a:cubicBezTo>
                <a:cubicBezTo>
                  <a:pt x="4803395" y="230430"/>
                  <a:pt x="4833652" y="245761"/>
                  <a:pt x="4859215" y="267734"/>
                </a:cubicBezTo>
                <a:cubicBezTo>
                  <a:pt x="4862515" y="270618"/>
                  <a:pt x="4869905" y="273830"/>
                  <a:pt x="4873204" y="272771"/>
                </a:cubicBezTo>
                <a:cubicBezTo>
                  <a:pt x="4885150" y="268902"/>
                  <a:pt x="4896070" y="263318"/>
                  <a:pt x="4909688" y="257295"/>
                </a:cubicBezTo>
                <a:cubicBezTo>
                  <a:pt x="4861168" y="207581"/>
                  <a:pt x="4800468" y="182067"/>
                  <a:pt x="4726245" y="182724"/>
                </a:cubicBezTo>
                <a:lnTo>
                  <a:pt x="4726245" y="172868"/>
                </a:lnTo>
                <a:cubicBezTo>
                  <a:pt x="4740976" y="173014"/>
                  <a:pt x="4755663" y="174036"/>
                  <a:pt x="4770166" y="175935"/>
                </a:cubicBezTo>
                <a:cubicBezTo>
                  <a:pt x="4829563" y="183563"/>
                  <a:pt x="4877388" y="208238"/>
                  <a:pt x="4914570" y="245615"/>
                </a:cubicBezTo>
                <a:cubicBezTo>
                  <a:pt x="4917590" y="248681"/>
                  <a:pt x="4923399" y="252988"/>
                  <a:pt x="4926701" y="252440"/>
                </a:cubicBezTo>
                <a:cubicBezTo>
                  <a:pt x="4941015" y="249995"/>
                  <a:pt x="4955002" y="245943"/>
                  <a:pt x="4971365" y="241892"/>
                </a:cubicBezTo>
                <a:cubicBezTo>
                  <a:pt x="4911781" y="171299"/>
                  <a:pt x="4831003" y="134287"/>
                  <a:pt x="4726245" y="133667"/>
                </a:cubicBezTo>
                <a:lnTo>
                  <a:pt x="4726245" y="120198"/>
                </a:lnTo>
                <a:lnTo>
                  <a:pt x="4758127" y="120198"/>
                </a:lnTo>
                <a:lnTo>
                  <a:pt x="4758081" y="120307"/>
                </a:lnTo>
                <a:cubicBezTo>
                  <a:pt x="4769653" y="120198"/>
                  <a:pt x="4774534" y="115343"/>
                  <a:pt x="4771791" y="106838"/>
                </a:cubicBezTo>
                <a:cubicBezTo>
                  <a:pt x="4766958" y="92274"/>
                  <a:pt x="4746460" y="80485"/>
                  <a:pt x="4726523" y="80777"/>
                </a:cubicBezTo>
                <a:lnTo>
                  <a:pt x="4726245" y="80777"/>
                </a:lnTo>
                <a:lnTo>
                  <a:pt x="4726245" y="73148"/>
                </a:lnTo>
                <a:cubicBezTo>
                  <a:pt x="4744370" y="72126"/>
                  <a:pt x="4761475" y="81361"/>
                  <a:pt x="4782156" y="100962"/>
                </a:cubicBezTo>
                <a:lnTo>
                  <a:pt x="4810507" y="73842"/>
                </a:lnTo>
                <a:cubicBezTo>
                  <a:pt x="4793033" y="50335"/>
                  <a:pt x="4759523" y="38253"/>
                  <a:pt x="4726245" y="38180"/>
                </a:cubicBezTo>
                <a:lnTo>
                  <a:pt x="4726245" y="30588"/>
                </a:lnTo>
                <a:cubicBezTo>
                  <a:pt x="4726568" y="30552"/>
                  <a:pt x="4726895" y="30552"/>
                  <a:pt x="4727266" y="30552"/>
                </a:cubicBezTo>
                <a:cubicBezTo>
                  <a:pt x="4764680" y="30369"/>
                  <a:pt x="4794751" y="43728"/>
                  <a:pt x="4818779" y="66943"/>
                </a:cubicBezTo>
                <a:lnTo>
                  <a:pt x="4856288" y="42451"/>
                </a:lnTo>
                <a:cubicBezTo>
                  <a:pt x="4836396" y="22594"/>
                  <a:pt x="4813295" y="8359"/>
                  <a:pt x="4787082" y="37"/>
                </a:cubicBezTo>
                <a:lnTo>
                  <a:pt x="4814455" y="37"/>
                </a:lnTo>
                <a:cubicBezTo>
                  <a:pt x="4831329" y="7738"/>
                  <a:pt x="4846526" y="17521"/>
                  <a:pt x="4859447" y="29018"/>
                </a:cubicBezTo>
                <a:cubicBezTo>
                  <a:pt x="4862515" y="31829"/>
                  <a:pt x="4870090" y="34895"/>
                  <a:pt x="4873438" y="33800"/>
                </a:cubicBezTo>
                <a:cubicBezTo>
                  <a:pt x="4885336" y="29967"/>
                  <a:pt x="4896304" y="24346"/>
                  <a:pt x="4909364" y="18652"/>
                </a:cubicBezTo>
                <a:cubicBezTo>
                  <a:pt x="4903369" y="12155"/>
                  <a:pt x="4896860" y="5950"/>
                  <a:pt x="4889981" y="37"/>
                </a:cubicBezTo>
                <a:lnTo>
                  <a:pt x="4907552" y="37"/>
                </a:lnTo>
                <a:cubicBezTo>
                  <a:pt x="4909318" y="1679"/>
                  <a:pt x="4911035" y="3322"/>
                  <a:pt x="4912756" y="5037"/>
                </a:cubicBezTo>
                <a:cubicBezTo>
                  <a:pt x="4916290" y="8468"/>
                  <a:pt x="4922143" y="13761"/>
                  <a:pt x="4925723" y="13250"/>
                </a:cubicBezTo>
                <a:cubicBezTo>
                  <a:pt x="4940550" y="11060"/>
                  <a:pt x="4954909" y="6972"/>
                  <a:pt x="4971548" y="3066"/>
                </a:cubicBezTo>
                <a:cubicBezTo>
                  <a:pt x="4970713" y="2044"/>
                  <a:pt x="4969829" y="1059"/>
                  <a:pt x="4968947" y="37"/>
                </a:cubicBezTo>
                <a:lnTo>
                  <a:pt x="4994927" y="37"/>
                </a:lnTo>
                <a:cubicBezTo>
                  <a:pt x="4997437" y="657"/>
                  <a:pt x="5000505" y="876"/>
                  <a:pt x="5004038" y="767"/>
                </a:cubicBezTo>
                <a:cubicBezTo>
                  <a:pt x="5022533" y="73"/>
                  <a:pt x="5041124" y="219"/>
                  <a:pt x="5059575" y="840"/>
                </a:cubicBezTo>
                <a:cubicBezTo>
                  <a:pt x="5062596" y="986"/>
                  <a:pt x="5065664" y="730"/>
                  <a:pt x="5068547" y="0"/>
                </a:cubicBezTo>
                <a:close/>
                <a:moveTo>
                  <a:pt x="4458072" y="0"/>
                </a:moveTo>
                <a:lnTo>
                  <a:pt x="4483867" y="0"/>
                </a:lnTo>
                <a:cubicBezTo>
                  <a:pt x="4483403" y="511"/>
                  <a:pt x="4482983" y="1022"/>
                  <a:pt x="4482565" y="1533"/>
                </a:cubicBezTo>
                <a:cubicBezTo>
                  <a:pt x="4485122" y="3395"/>
                  <a:pt x="4485726" y="4234"/>
                  <a:pt x="4486608" y="4417"/>
                </a:cubicBezTo>
                <a:cubicBezTo>
                  <a:pt x="4496230" y="6753"/>
                  <a:pt x="4506222" y="8286"/>
                  <a:pt x="4515285" y="11425"/>
                </a:cubicBezTo>
                <a:cubicBezTo>
                  <a:pt x="4526626" y="15404"/>
                  <a:pt x="4532668" y="12447"/>
                  <a:pt x="4540244" y="5147"/>
                </a:cubicBezTo>
                <a:cubicBezTo>
                  <a:pt x="4542057" y="3431"/>
                  <a:pt x="4543869" y="1716"/>
                  <a:pt x="4545728" y="37"/>
                </a:cubicBezTo>
                <a:lnTo>
                  <a:pt x="4562645" y="37"/>
                </a:lnTo>
                <a:cubicBezTo>
                  <a:pt x="4555814" y="5986"/>
                  <a:pt x="4549400" y="12228"/>
                  <a:pt x="4543450" y="18762"/>
                </a:cubicBezTo>
                <a:lnTo>
                  <a:pt x="4585466" y="36392"/>
                </a:lnTo>
                <a:cubicBezTo>
                  <a:pt x="4601360" y="21244"/>
                  <a:pt x="4618883" y="9016"/>
                  <a:pt x="4638263" y="37"/>
                </a:cubicBezTo>
                <a:lnTo>
                  <a:pt x="4667451" y="37"/>
                </a:lnTo>
                <a:cubicBezTo>
                  <a:pt x="4639286" y="8432"/>
                  <a:pt x="4614513" y="23178"/>
                  <a:pt x="4597829" y="43473"/>
                </a:cubicBezTo>
                <a:lnTo>
                  <a:pt x="4634173" y="67125"/>
                </a:lnTo>
                <a:cubicBezTo>
                  <a:pt x="4658203" y="43436"/>
                  <a:pt x="4688505" y="30588"/>
                  <a:pt x="4726012" y="30588"/>
                </a:cubicBezTo>
                <a:lnTo>
                  <a:pt x="4726198" y="30588"/>
                </a:lnTo>
                <a:lnTo>
                  <a:pt x="4726198" y="38253"/>
                </a:lnTo>
                <a:cubicBezTo>
                  <a:pt x="4696266" y="38071"/>
                  <a:pt x="4666335" y="47597"/>
                  <a:pt x="4647745" y="66760"/>
                </a:cubicBezTo>
                <a:lnTo>
                  <a:pt x="4647559" y="66943"/>
                </a:lnTo>
                <a:cubicBezTo>
                  <a:pt x="4645422" y="69169"/>
                  <a:pt x="4642724" y="73623"/>
                  <a:pt x="4644212" y="74900"/>
                </a:cubicBezTo>
                <a:cubicBezTo>
                  <a:pt x="4652438" y="83916"/>
                  <a:pt x="4661642" y="92384"/>
                  <a:pt x="4670982" y="101473"/>
                </a:cubicBezTo>
                <a:cubicBezTo>
                  <a:pt x="4689109" y="81397"/>
                  <a:pt x="4706910" y="72126"/>
                  <a:pt x="4726152" y="73440"/>
                </a:cubicBezTo>
                <a:lnTo>
                  <a:pt x="4726152" y="80923"/>
                </a:lnTo>
                <a:lnTo>
                  <a:pt x="4726059" y="80923"/>
                </a:lnTo>
                <a:cubicBezTo>
                  <a:pt x="4706724" y="80704"/>
                  <a:pt x="4687018" y="91800"/>
                  <a:pt x="4681579" y="106072"/>
                </a:cubicBezTo>
                <a:cubicBezTo>
                  <a:pt x="4678095" y="115197"/>
                  <a:pt x="4682835" y="120307"/>
                  <a:pt x="4695198" y="120307"/>
                </a:cubicBezTo>
                <a:lnTo>
                  <a:pt x="4726198" y="120307"/>
                </a:lnTo>
                <a:lnTo>
                  <a:pt x="4726198" y="133265"/>
                </a:lnTo>
                <a:cubicBezTo>
                  <a:pt x="4721597" y="133265"/>
                  <a:pt x="4716903" y="133338"/>
                  <a:pt x="4712254" y="133520"/>
                </a:cubicBezTo>
                <a:lnTo>
                  <a:pt x="4712115" y="133593"/>
                </a:lnTo>
                <a:cubicBezTo>
                  <a:pt x="4597596" y="137937"/>
                  <a:pt x="4510592" y="196630"/>
                  <a:pt x="4484332" y="242914"/>
                </a:cubicBezTo>
                <a:cubicBezTo>
                  <a:pt x="4494371" y="245323"/>
                  <a:pt x="4504828" y="246965"/>
                  <a:pt x="4514310" y="250287"/>
                </a:cubicBezTo>
                <a:cubicBezTo>
                  <a:pt x="4526021" y="254411"/>
                  <a:pt x="4532343" y="251929"/>
                  <a:pt x="4540522" y="244191"/>
                </a:cubicBezTo>
                <a:cubicBezTo>
                  <a:pt x="4590903" y="196083"/>
                  <a:pt x="4652903" y="171956"/>
                  <a:pt x="4726198" y="173051"/>
                </a:cubicBezTo>
                <a:lnTo>
                  <a:pt x="4726198" y="182906"/>
                </a:lnTo>
                <a:cubicBezTo>
                  <a:pt x="4718948" y="182833"/>
                  <a:pt x="4711697" y="183052"/>
                  <a:pt x="4704493" y="183600"/>
                </a:cubicBezTo>
                <a:cubicBezTo>
                  <a:pt x="4637287" y="188673"/>
                  <a:pt x="4583839" y="213676"/>
                  <a:pt x="4543357" y="257806"/>
                </a:cubicBezTo>
                <a:cubicBezTo>
                  <a:pt x="4554513" y="262587"/>
                  <a:pt x="4563434" y="265508"/>
                  <a:pt x="4571011" y="269888"/>
                </a:cubicBezTo>
                <a:cubicBezTo>
                  <a:pt x="4581375" y="275910"/>
                  <a:pt x="4587463" y="274012"/>
                  <a:pt x="4595784" y="266712"/>
                </a:cubicBezTo>
                <a:cubicBezTo>
                  <a:pt x="4630921" y="235796"/>
                  <a:pt x="4678466" y="220247"/>
                  <a:pt x="4726198" y="220393"/>
                </a:cubicBezTo>
                <a:lnTo>
                  <a:pt x="4726198" y="230503"/>
                </a:lnTo>
                <a:cubicBezTo>
                  <a:pt x="4721225" y="230503"/>
                  <a:pt x="4716065" y="230722"/>
                  <a:pt x="4710907" y="231051"/>
                </a:cubicBezTo>
                <a:cubicBezTo>
                  <a:pt x="4664104" y="234226"/>
                  <a:pt x="4625761" y="251272"/>
                  <a:pt x="4596666" y="281751"/>
                </a:cubicBezTo>
                <a:lnTo>
                  <a:pt x="4633848" y="306133"/>
                </a:lnTo>
                <a:cubicBezTo>
                  <a:pt x="4657598" y="283539"/>
                  <a:pt x="4686786" y="269997"/>
                  <a:pt x="4724710" y="269742"/>
                </a:cubicBezTo>
                <a:lnTo>
                  <a:pt x="4726198" y="269742"/>
                </a:lnTo>
                <a:lnTo>
                  <a:pt x="4726198" y="277553"/>
                </a:lnTo>
                <a:cubicBezTo>
                  <a:pt x="4695616" y="277407"/>
                  <a:pt x="4664941" y="287080"/>
                  <a:pt x="4646955" y="306535"/>
                </a:cubicBezTo>
                <a:cubicBezTo>
                  <a:pt x="4644956" y="308725"/>
                  <a:pt x="4643096" y="313178"/>
                  <a:pt x="4644351" y="314638"/>
                </a:cubicBezTo>
                <a:cubicBezTo>
                  <a:pt x="4652485" y="323471"/>
                  <a:pt x="4661548" y="331647"/>
                  <a:pt x="4670612" y="340334"/>
                </a:cubicBezTo>
                <a:cubicBezTo>
                  <a:pt x="4689667" y="320259"/>
                  <a:pt x="4706910" y="311097"/>
                  <a:pt x="4726152" y="312740"/>
                </a:cubicBezTo>
                <a:lnTo>
                  <a:pt x="4726152" y="320770"/>
                </a:lnTo>
                <a:cubicBezTo>
                  <a:pt x="4706770" y="320441"/>
                  <a:pt x="4689156" y="329530"/>
                  <a:pt x="4681812" y="343619"/>
                </a:cubicBezTo>
                <a:cubicBezTo>
                  <a:pt x="4676607" y="354241"/>
                  <a:pt x="4682835" y="359972"/>
                  <a:pt x="4697150" y="359497"/>
                </a:cubicBezTo>
                <a:cubicBezTo>
                  <a:pt x="4706817" y="359133"/>
                  <a:pt x="4716485" y="358986"/>
                  <a:pt x="4726152" y="359023"/>
                </a:cubicBezTo>
                <a:lnTo>
                  <a:pt x="4726152" y="373003"/>
                </a:lnTo>
                <a:cubicBezTo>
                  <a:pt x="4649430" y="372483"/>
                  <a:pt x="4585204" y="393090"/>
                  <a:pt x="4532280" y="432715"/>
                </a:cubicBezTo>
                <a:lnTo>
                  <a:pt x="4503395" y="459652"/>
                </a:lnTo>
                <a:lnTo>
                  <a:pt x="4477646" y="459652"/>
                </a:lnTo>
                <a:lnTo>
                  <a:pt x="4503109" y="430455"/>
                </a:lnTo>
                <a:cubicBezTo>
                  <a:pt x="4489537" y="421476"/>
                  <a:pt x="4475920" y="412497"/>
                  <a:pt x="4462255" y="403518"/>
                </a:cubicBezTo>
                <a:cubicBezTo>
                  <a:pt x="4461372" y="403079"/>
                  <a:pt x="4460488" y="402715"/>
                  <a:pt x="4459513" y="402459"/>
                </a:cubicBezTo>
                <a:lnTo>
                  <a:pt x="4459513" y="402532"/>
                </a:lnTo>
                <a:cubicBezTo>
                  <a:pt x="4448393" y="398891"/>
                  <a:pt x="4436492" y="397041"/>
                  <a:pt x="4424587" y="396794"/>
                </a:cubicBezTo>
                <a:cubicBezTo>
                  <a:pt x="4388871" y="396055"/>
                  <a:pt x="4353115" y="409750"/>
                  <a:pt x="4338301" y="432828"/>
                </a:cubicBezTo>
                <a:lnTo>
                  <a:pt x="4366834" y="459652"/>
                </a:lnTo>
                <a:lnTo>
                  <a:pt x="4340250" y="459652"/>
                </a:lnTo>
                <a:lnTo>
                  <a:pt x="4322040" y="438804"/>
                </a:lnTo>
                <a:cubicBezTo>
                  <a:pt x="4274799" y="401736"/>
                  <a:pt x="4194095" y="374600"/>
                  <a:pt x="4115769" y="373149"/>
                </a:cubicBezTo>
                <a:lnTo>
                  <a:pt x="4115769" y="358840"/>
                </a:lnTo>
                <a:cubicBezTo>
                  <a:pt x="4125529" y="358840"/>
                  <a:pt x="4135382" y="359023"/>
                  <a:pt x="4145096" y="359315"/>
                </a:cubicBezTo>
                <a:lnTo>
                  <a:pt x="4145096" y="359388"/>
                </a:lnTo>
                <a:cubicBezTo>
                  <a:pt x="4158621" y="359826"/>
                  <a:pt x="4164896" y="354570"/>
                  <a:pt x="4160713" y="344350"/>
                </a:cubicBezTo>
                <a:cubicBezTo>
                  <a:pt x="4154299" y="330224"/>
                  <a:pt x="4137427" y="320697"/>
                  <a:pt x="4118324" y="320478"/>
                </a:cubicBezTo>
                <a:cubicBezTo>
                  <a:pt x="4117442" y="320478"/>
                  <a:pt x="4116604" y="320478"/>
                  <a:pt x="4115769" y="320514"/>
                </a:cubicBezTo>
                <a:lnTo>
                  <a:pt x="4115769" y="311827"/>
                </a:lnTo>
                <a:cubicBezTo>
                  <a:pt x="4133662" y="310769"/>
                  <a:pt x="4150580" y="320040"/>
                  <a:pt x="4171635" y="339641"/>
                </a:cubicBezTo>
                <a:cubicBezTo>
                  <a:pt x="4179954" y="331720"/>
                  <a:pt x="4188784" y="324128"/>
                  <a:pt x="4196314" y="315915"/>
                </a:cubicBezTo>
                <a:cubicBezTo>
                  <a:pt x="4198126" y="313944"/>
                  <a:pt x="4197522" y="309053"/>
                  <a:pt x="4195617" y="306900"/>
                </a:cubicBezTo>
                <a:cubicBezTo>
                  <a:pt x="4178514" y="287189"/>
                  <a:pt x="4147047" y="277407"/>
                  <a:pt x="4115769" y="277553"/>
                </a:cubicBezTo>
                <a:lnTo>
                  <a:pt x="4115769" y="269778"/>
                </a:lnTo>
                <a:cubicBezTo>
                  <a:pt x="4116234" y="269742"/>
                  <a:pt x="4116651" y="269742"/>
                  <a:pt x="4117117" y="269742"/>
                </a:cubicBezTo>
                <a:cubicBezTo>
                  <a:pt x="4155135" y="269778"/>
                  <a:pt x="4184321" y="283430"/>
                  <a:pt x="4208537" y="305914"/>
                </a:cubicBezTo>
                <a:lnTo>
                  <a:pt x="4245904" y="281130"/>
                </a:lnTo>
                <a:cubicBezTo>
                  <a:pt x="4211093" y="247732"/>
                  <a:pt x="4168428" y="230175"/>
                  <a:pt x="4115769" y="230576"/>
                </a:cubicBezTo>
                <a:lnTo>
                  <a:pt x="4115769" y="220648"/>
                </a:lnTo>
                <a:cubicBezTo>
                  <a:pt x="4129201" y="220794"/>
                  <a:pt x="4142586" y="221999"/>
                  <a:pt x="4155692" y="224225"/>
                </a:cubicBezTo>
                <a:cubicBezTo>
                  <a:pt x="4192921" y="230430"/>
                  <a:pt x="4223176" y="245761"/>
                  <a:pt x="4248739" y="267734"/>
                </a:cubicBezTo>
                <a:cubicBezTo>
                  <a:pt x="4252040" y="270618"/>
                  <a:pt x="4259430" y="273830"/>
                  <a:pt x="4262730" y="272771"/>
                </a:cubicBezTo>
                <a:cubicBezTo>
                  <a:pt x="4274673" y="268902"/>
                  <a:pt x="4285596" y="263318"/>
                  <a:pt x="4299214" y="257295"/>
                </a:cubicBezTo>
                <a:cubicBezTo>
                  <a:pt x="4250692" y="207581"/>
                  <a:pt x="4189994" y="182067"/>
                  <a:pt x="4115769" y="182724"/>
                </a:cubicBezTo>
                <a:lnTo>
                  <a:pt x="4115769" y="172868"/>
                </a:lnTo>
                <a:cubicBezTo>
                  <a:pt x="4130501" y="173014"/>
                  <a:pt x="4145187" y="174036"/>
                  <a:pt x="4159691" y="175935"/>
                </a:cubicBezTo>
                <a:cubicBezTo>
                  <a:pt x="4219088" y="183563"/>
                  <a:pt x="4266912" y="208238"/>
                  <a:pt x="4304094" y="245615"/>
                </a:cubicBezTo>
                <a:cubicBezTo>
                  <a:pt x="4307115" y="248681"/>
                  <a:pt x="4312925" y="252988"/>
                  <a:pt x="4316224" y="252440"/>
                </a:cubicBezTo>
                <a:cubicBezTo>
                  <a:pt x="4330540" y="249995"/>
                  <a:pt x="4344528" y="245943"/>
                  <a:pt x="4360889" y="241892"/>
                </a:cubicBezTo>
                <a:cubicBezTo>
                  <a:pt x="4301305" y="171299"/>
                  <a:pt x="4220530" y="134287"/>
                  <a:pt x="4115769" y="133667"/>
                </a:cubicBezTo>
                <a:lnTo>
                  <a:pt x="4115769" y="120198"/>
                </a:lnTo>
                <a:lnTo>
                  <a:pt x="4147652" y="120198"/>
                </a:lnTo>
                <a:lnTo>
                  <a:pt x="4147605" y="120307"/>
                </a:lnTo>
                <a:cubicBezTo>
                  <a:pt x="4159179" y="120198"/>
                  <a:pt x="4164059" y="115343"/>
                  <a:pt x="4161316" y="106838"/>
                </a:cubicBezTo>
                <a:cubicBezTo>
                  <a:pt x="4156483" y="92274"/>
                  <a:pt x="4135986" y="80485"/>
                  <a:pt x="4116047" y="80777"/>
                </a:cubicBezTo>
                <a:lnTo>
                  <a:pt x="4115769" y="80777"/>
                </a:lnTo>
                <a:lnTo>
                  <a:pt x="4115769" y="73148"/>
                </a:lnTo>
                <a:cubicBezTo>
                  <a:pt x="4133894" y="72126"/>
                  <a:pt x="4150998" y="81361"/>
                  <a:pt x="4171681" y="100962"/>
                </a:cubicBezTo>
                <a:lnTo>
                  <a:pt x="4200032" y="73842"/>
                </a:lnTo>
                <a:cubicBezTo>
                  <a:pt x="4182556" y="50335"/>
                  <a:pt x="4149046" y="38253"/>
                  <a:pt x="4115769" y="38180"/>
                </a:cubicBezTo>
                <a:lnTo>
                  <a:pt x="4115769" y="30588"/>
                </a:lnTo>
                <a:cubicBezTo>
                  <a:pt x="4116093" y="30552"/>
                  <a:pt x="4116420" y="30552"/>
                  <a:pt x="4116792" y="30552"/>
                </a:cubicBezTo>
                <a:cubicBezTo>
                  <a:pt x="4154205" y="30369"/>
                  <a:pt x="4184276" y="43728"/>
                  <a:pt x="4208305" y="66943"/>
                </a:cubicBezTo>
                <a:lnTo>
                  <a:pt x="4245811" y="42451"/>
                </a:lnTo>
                <a:cubicBezTo>
                  <a:pt x="4225920" y="22594"/>
                  <a:pt x="4202821" y="8359"/>
                  <a:pt x="4176608" y="37"/>
                </a:cubicBezTo>
                <a:lnTo>
                  <a:pt x="4203983" y="37"/>
                </a:lnTo>
                <a:cubicBezTo>
                  <a:pt x="4220854" y="7738"/>
                  <a:pt x="4236052" y="17521"/>
                  <a:pt x="4248972" y="29018"/>
                </a:cubicBezTo>
                <a:cubicBezTo>
                  <a:pt x="4252040" y="31829"/>
                  <a:pt x="4259616" y="34895"/>
                  <a:pt x="4262962" y="33800"/>
                </a:cubicBezTo>
                <a:cubicBezTo>
                  <a:pt x="4274860" y="29967"/>
                  <a:pt x="4285829" y="24346"/>
                  <a:pt x="4298889" y="18652"/>
                </a:cubicBezTo>
                <a:cubicBezTo>
                  <a:pt x="4292893" y="12155"/>
                  <a:pt x="4286387" y="5950"/>
                  <a:pt x="4279507" y="37"/>
                </a:cubicBezTo>
                <a:lnTo>
                  <a:pt x="4297077" y="37"/>
                </a:lnTo>
                <a:cubicBezTo>
                  <a:pt x="4298842" y="1679"/>
                  <a:pt x="4300563" y="3322"/>
                  <a:pt x="4302282" y="5037"/>
                </a:cubicBezTo>
                <a:cubicBezTo>
                  <a:pt x="4305813" y="8468"/>
                  <a:pt x="4311669" y="13761"/>
                  <a:pt x="4315248" y="13250"/>
                </a:cubicBezTo>
                <a:cubicBezTo>
                  <a:pt x="4330075" y="11060"/>
                  <a:pt x="4344436" y="6972"/>
                  <a:pt x="4361074" y="3066"/>
                </a:cubicBezTo>
                <a:cubicBezTo>
                  <a:pt x="4360239" y="2044"/>
                  <a:pt x="4359355" y="1059"/>
                  <a:pt x="4358472" y="37"/>
                </a:cubicBezTo>
                <a:lnTo>
                  <a:pt x="4384453" y="37"/>
                </a:lnTo>
                <a:cubicBezTo>
                  <a:pt x="4386962" y="657"/>
                  <a:pt x="4390030" y="876"/>
                  <a:pt x="4393562" y="767"/>
                </a:cubicBezTo>
                <a:cubicBezTo>
                  <a:pt x="4412060" y="73"/>
                  <a:pt x="4430651" y="219"/>
                  <a:pt x="4449103" y="840"/>
                </a:cubicBezTo>
                <a:cubicBezTo>
                  <a:pt x="4452123" y="986"/>
                  <a:pt x="4455191" y="730"/>
                  <a:pt x="4458072" y="0"/>
                </a:cubicBezTo>
                <a:close/>
                <a:moveTo>
                  <a:pt x="3847597" y="0"/>
                </a:moveTo>
                <a:lnTo>
                  <a:pt x="3873392" y="0"/>
                </a:lnTo>
                <a:cubicBezTo>
                  <a:pt x="3872927" y="511"/>
                  <a:pt x="3872508" y="1022"/>
                  <a:pt x="3872090" y="1533"/>
                </a:cubicBezTo>
                <a:cubicBezTo>
                  <a:pt x="3874648" y="3395"/>
                  <a:pt x="3875251" y="4234"/>
                  <a:pt x="3876135" y="4417"/>
                </a:cubicBezTo>
                <a:cubicBezTo>
                  <a:pt x="3885756" y="6753"/>
                  <a:pt x="3895747" y="8286"/>
                  <a:pt x="3904811" y="11425"/>
                </a:cubicBezTo>
                <a:cubicBezTo>
                  <a:pt x="3916152" y="15404"/>
                  <a:pt x="3922193" y="12447"/>
                  <a:pt x="3929768" y="5147"/>
                </a:cubicBezTo>
                <a:cubicBezTo>
                  <a:pt x="3931581" y="3431"/>
                  <a:pt x="3933394" y="1716"/>
                  <a:pt x="3935251" y="37"/>
                </a:cubicBezTo>
                <a:lnTo>
                  <a:pt x="3952171" y="37"/>
                </a:lnTo>
                <a:cubicBezTo>
                  <a:pt x="3945339" y="5986"/>
                  <a:pt x="3938924" y="12228"/>
                  <a:pt x="3932976" y="18762"/>
                </a:cubicBezTo>
                <a:lnTo>
                  <a:pt x="3974992" y="36392"/>
                </a:lnTo>
                <a:cubicBezTo>
                  <a:pt x="3990885" y="21244"/>
                  <a:pt x="4008407" y="9016"/>
                  <a:pt x="4027789" y="37"/>
                </a:cubicBezTo>
                <a:lnTo>
                  <a:pt x="4056976" y="37"/>
                </a:lnTo>
                <a:cubicBezTo>
                  <a:pt x="4028811" y="8432"/>
                  <a:pt x="4004039" y="23178"/>
                  <a:pt x="3987353" y="43473"/>
                </a:cubicBezTo>
                <a:lnTo>
                  <a:pt x="4023698" y="67125"/>
                </a:lnTo>
                <a:cubicBezTo>
                  <a:pt x="4047728" y="43436"/>
                  <a:pt x="4078030" y="30588"/>
                  <a:pt x="4115537" y="30588"/>
                </a:cubicBezTo>
                <a:lnTo>
                  <a:pt x="4115723" y="30588"/>
                </a:lnTo>
                <a:lnTo>
                  <a:pt x="4115723" y="38253"/>
                </a:lnTo>
                <a:cubicBezTo>
                  <a:pt x="4085792" y="38071"/>
                  <a:pt x="4055860" y="47597"/>
                  <a:pt x="4037270" y="66760"/>
                </a:cubicBezTo>
                <a:lnTo>
                  <a:pt x="4037083" y="66943"/>
                </a:lnTo>
                <a:cubicBezTo>
                  <a:pt x="4034946" y="69169"/>
                  <a:pt x="4032250" y="73623"/>
                  <a:pt x="4033738" y="74900"/>
                </a:cubicBezTo>
                <a:cubicBezTo>
                  <a:pt x="4041964" y="83916"/>
                  <a:pt x="4051166" y="92384"/>
                  <a:pt x="4060508" y="101473"/>
                </a:cubicBezTo>
                <a:cubicBezTo>
                  <a:pt x="4078635" y="81397"/>
                  <a:pt x="4096434" y="72126"/>
                  <a:pt x="4115676" y="73440"/>
                </a:cubicBezTo>
                <a:lnTo>
                  <a:pt x="4115676" y="80923"/>
                </a:lnTo>
                <a:lnTo>
                  <a:pt x="4115583" y="80923"/>
                </a:lnTo>
                <a:cubicBezTo>
                  <a:pt x="4096248" y="80704"/>
                  <a:pt x="4076542" y="91800"/>
                  <a:pt x="4071104" y="106072"/>
                </a:cubicBezTo>
                <a:cubicBezTo>
                  <a:pt x="4067619" y="115197"/>
                  <a:pt x="4072360" y="120307"/>
                  <a:pt x="4084723" y="120307"/>
                </a:cubicBezTo>
                <a:lnTo>
                  <a:pt x="4115723" y="120307"/>
                </a:lnTo>
                <a:lnTo>
                  <a:pt x="4115723" y="133265"/>
                </a:lnTo>
                <a:cubicBezTo>
                  <a:pt x="4111121" y="133265"/>
                  <a:pt x="4106427" y="133338"/>
                  <a:pt x="4101779" y="133520"/>
                </a:cubicBezTo>
                <a:lnTo>
                  <a:pt x="4101640" y="133593"/>
                </a:lnTo>
                <a:cubicBezTo>
                  <a:pt x="3987121" y="137937"/>
                  <a:pt x="3900115" y="196630"/>
                  <a:pt x="3873858" y="242914"/>
                </a:cubicBezTo>
                <a:cubicBezTo>
                  <a:pt x="3883897" y="245323"/>
                  <a:pt x="3894352" y="246965"/>
                  <a:pt x="3903836" y="250287"/>
                </a:cubicBezTo>
                <a:cubicBezTo>
                  <a:pt x="3915546" y="254411"/>
                  <a:pt x="3921867" y="251929"/>
                  <a:pt x="3930047" y="244191"/>
                </a:cubicBezTo>
                <a:cubicBezTo>
                  <a:pt x="3980429" y="196083"/>
                  <a:pt x="4042429" y="171956"/>
                  <a:pt x="4115723" y="173051"/>
                </a:cubicBezTo>
                <a:lnTo>
                  <a:pt x="4115723" y="182906"/>
                </a:lnTo>
                <a:cubicBezTo>
                  <a:pt x="4108473" y="182833"/>
                  <a:pt x="4101222" y="183052"/>
                  <a:pt x="4094018" y="183600"/>
                </a:cubicBezTo>
                <a:cubicBezTo>
                  <a:pt x="4026812" y="188673"/>
                  <a:pt x="3973363" y="213676"/>
                  <a:pt x="3932883" y="257806"/>
                </a:cubicBezTo>
                <a:cubicBezTo>
                  <a:pt x="3944037" y="262587"/>
                  <a:pt x="3952960" y="265508"/>
                  <a:pt x="3960536" y="269888"/>
                </a:cubicBezTo>
                <a:cubicBezTo>
                  <a:pt x="3970902" y="275910"/>
                  <a:pt x="3976990" y="274012"/>
                  <a:pt x="3985308" y="266712"/>
                </a:cubicBezTo>
                <a:cubicBezTo>
                  <a:pt x="4020446" y="235796"/>
                  <a:pt x="4067992" y="220247"/>
                  <a:pt x="4115723" y="220393"/>
                </a:cubicBezTo>
                <a:lnTo>
                  <a:pt x="4115723" y="230503"/>
                </a:lnTo>
                <a:cubicBezTo>
                  <a:pt x="4110749" y="230503"/>
                  <a:pt x="4105591" y="230722"/>
                  <a:pt x="4100432" y="231051"/>
                </a:cubicBezTo>
                <a:cubicBezTo>
                  <a:pt x="4053629" y="234226"/>
                  <a:pt x="4015286" y="251272"/>
                  <a:pt x="3986192" y="281751"/>
                </a:cubicBezTo>
                <a:lnTo>
                  <a:pt x="4023374" y="306133"/>
                </a:lnTo>
                <a:cubicBezTo>
                  <a:pt x="4047122" y="283539"/>
                  <a:pt x="4076309" y="269997"/>
                  <a:pt x="4114235" y="269742"/>
                </a:cubicBezTo>
                <a:lnTo>
                  <a:pt x="4115723" y="269742"/>
                </a:lnTo>
                <a:lnTo>
                  <a:pt x="4115723" y="277553"/>
                </a:lnTo>
                <a:cubicBezTo>
                  <a:pt x="4085141" y="277407"/>
                  <a:pt x="4054466" y="287080"/>
                  <a:pt x="4036479" y="306535"/>
                </a:cubicBezTo>
                <a:cubicBezTo>
                  <a:pt x="4034481" y="308725"/>
                  <a:pt x="4032621" y="313178"/>
                  <a:pt x="4033877" y="314638"/>
                </a:cubicBezTo>
                <a:cubicBezTo>
                  <a:pt x="4042010" y="323471"/>
                  <a:pt x="4051074" y="331647"/>
                  <a:pt x="4060136" y="340334"/>
                </a:cubicBezTo>
                <a:cubicBezTo>
                  <a:pt x="4079191" y="320259"/>
                  <a:pt x="4096434" y="311097"/>
                  <a:pt x="4115676" y="312740"/>
                </a:cubicBezTo>
                <a:lnTo>
                  <a:pt x="4115676" y="320770"/>
                </a:lnTo>
                <a:cubicBezTo>
                  <a:pt x="4096296" y="320441"/>
                  <a:pt x="4078682" y="329530"/>
                  <a:pt x="4071338" y="343619"/>
                </a:cubicBezTo>
                <a:cubicBezTo>
                  <a:pt x="4066131" y="354241"/>
                  <a:pt x="4072360" y="359972"/>
                  <a:pt x="4086676" y="359497"/>
                </a:cubicBezTo>
                <a:cubicBezTo>
                  <a:pt x="4096341" y="359133"/>
                  <a:pt x="4106008" y="358986"/>
                  <a:pt x="4115676" y="359023"/>
                </a:cubicBezTo>
                <a:lnTo>
                  <a:pt x="4115676" y="373003"/>
                </a:lnTo>
                <a:cubicBezTo>
                  <a:pt x="4038954" y="372483"/>
                  <a:pt x="3974729" y="393090"/>
                  <a:pt x="3921804" y="432715"/>
                </a:cubicBezTo>
                <a:lnTo>
                  <a:pt x="3892919" y="459652"/>
                </a:lnTo>
                <a:lnTo>
                  <a:pt x="3867172" y="459652"/>
                </a:lnTo>
                <a:lnTo>
                  <a:pt x="3892633" y="430455"/>
                </a:lnTo>
                <a:cubicBezTo>
                  <a:pt x="3879061" y="421476"/>
                  <a:pt x="3865446" y="412497"/>
                  <a:pt x="3851780" y="403518"/>
                </a:cubicBezTo>
                <a:cubicBezTo>
                  <a:pt x="3850896" y="403079"/>
                  <a:pt x="3850014" y="402715"/>
                  <a:pt x="3849039" y="402459"/>
                </a:cubicBezTo>
                <a:lnTo>
                  <a:pt x="3849039" y="402532"/>
                </a:lnTo>
                <a:cubicBezTo>
                  <a:pt x="3837917" y="398891"/>
                  <a:pt x="3826018" y="397041"/>
                  <a:pt x="3814111" y="396794"/>
                </a:cubicBezTo>
                <a:cubicBezTo>
                  <a:pt x="3778396" y="396055"/>
                  <a:pt x="3742641" y="409750"/>
                  <a:pt x="3727825" y="432828"/>
                </a:cubicBezTo>
                <a:lnTo>
                  <a:pt x="3756358" y="459652"/>
                </a:lnTo>
                <a:lnTo>
                  <a:pt x="3729774" y="459652"/>
                </a:lnTo>
                <a:lnTo>
                  <a:pt x="3711565" y="438804"/>
                </a:lnTo>
                <a:cubicBezTo>
                  <a:pt x="3664324" y="401736"/>
                  <a:pt x="3583619" y="374600"/>
                  <a:pt x="3505294" y="373149"/>
                </a:cubicBezTo>
                <a:lnTo>
                  <a:pt x="3505294" y="358840"/>
                </a:lnTo>
                <a:cubicBezTo>
                  <a:pt x="3515054" y="358840"/>
                  <a:pt x="3524908" y="359023"/>
                  <a:pt x="3534620" y="359315"/>
                </a:cubicBezTo>
                <a:lnTo>
                  <a:pt x="3534620" y="359388"/>
                </a:lnTo>
                <a:cubicBezTo>
                  <a:pt x="3548145" y="359826"/>
                  <a:pt x="3554421" y="354570"/>
                  <a:pt x="3550236" y="344350"/>
                </a:cubicBezTo>
                <a:cubicBezTo>
                  <a:pt x="3543823" y="330224"/>
                  <a:pt x="3526952" y="320697"/>
                  <a:pt x="3507850" y="320478"/>
                </a:cubicBezTo>
                <a:cubicBezTo>
                  <a:pt x="3506966" y="320478"/>
                  <a:pt x="3506131" y="320478"/>
                  <a:pt x="3505294" y="320514"/>
                </a:cubicBezTo>
                <a:lnTo>
                  <a:pt x="3505294" y="311827"/>
                </a:lnTo>
                <a:cubicBezTo>
                  <a:pt x="3523188" y="310769"/>
                  <a:pt x="3540106" y="320040"/>
                  <a:pt x="3561159" y="339641"/>
                </a:cubicBezTo>
                <a:cubicBezTo>
                  <a:pt x="3569479" y="331720"/>
                  <a:pt x="3578309" y="324128"/>
                  <a:pt x="3585839" y="315915"/>
                </a:cubicBezTo>
                <a:cubicBezTo>
                  <a:pt x="3587651" y="313944"/>
                  <a:pt x="3587047" y="309053"/>
                  <a:pt x="3585142" y="306900"/>
                </a:cubicBezTo>
                <a:cubicBezTo>
                  <a:pt x="3568038" y="287189"/>
                  <a:pt x="3536572" y="277407"/>
                  <a:pt x="3505294" y="277553"/>
                </a:cubicBezTo>
                <a:lnTo>
                  <a:pt x="3505294" y="269778"/>
                </a:lnTo>
                <a:cubicBezTo>
                  <a:pt x="3505758" y="269742"/>
                  <a:pt x="3506178" y="269742"/>
                  <a:pt x="3506642" y="269742"/>
                </a:cubicBezTo>
                <a:cubicBezTo>
                  <a:pt x="3544661" y="269778"/>
                  <a:pt x="3573848" y="283430"/>
                  <a:pt x="3598062" y="305914"/>
                </a:cubicBezTo>
                <a:lnTo>
                  <a:pt x="3635430" y="281130"/>
                </a:lnTo>
                <a:cubicBezTo>
                  <a:pt x="3600618" y="247732"/>
                  <a:pt x="3557952" y="230175"/>
                  <a:pt x="3505294" y="230576"/>
                </a:cubicBezTo>
                <a:lnTo>
                  <a:pt x="3505294" y="220648"/>
                </a:lnTo>
                <a:cubicBezTo>
                  <a:pt x="3518725" y="220794"/>
                  <a:pt x="3532112" y="221999"/>
                  <a:pt x="3545217" y="224225"/>
                </a:cubicBezTo>
                <a:cubicBezTo>
                  <a:pt x="3582446" y="230430"/>
                  <a:pt x="3612702" y="245761"/>
                  <a:pt x="3638263" y="267734"/>
                </a:cubicBezTo>
                <a:cubicBezTo>
                  <a:pt x="3641565" y="270618"/>
                  <a:pt x="3648955" y="273830"/>
                  <a:pt x="3652254" y="272771"/>
                </a:cubicBezTo>
                <a:cubicBezTo>
                  <a:pt x="3664199" y="268902"/>
                  <a:pt x="3675122" y="263318"/>
                  <a:pt x="3688738" y="257295"/>
                </a:cubicBezTo>
                <a:cubicBezTo>
                  <a:pt x="3640216" y="207581"/>
                  <a:pt x="3579517" y="182067"/>
                  <a:pt x="3505294" y="182724"/>
                </a:cubicBezTo>
                <a:lnTo>
                  <a:pt x="3505294" y="172868"/>
                </a:lnTo>
                <a:cubicBezTo>
                  <a:pt x="3520027" y="173014"/>
                  <a:pt x="3534713" y="174036"/>
                  <a:pt x="3549214" y="175935"/>
                </a:cubicBezTo>
                <a:cubicBezTo>
                  <a:pt x="3608612" y="183563"/>
                  <a:pt x="3656438" y="208238"/>
                  <a:pt x="3693619" y="245615"/>
                </a:cubicBezTo>
                <a:cubicBezTo>
                  <a:pt x="3696639" y="248681"/>
                  <a:pt x="3702449" y="252988"/>
                  <a:pt x="3705749" y="252440"/>
                </a:cubicBezTo>
                <a:cubicBezTo>
                  <a:pt x="3720064" y="249995"/>
                  <a:pt x="3734053" y="245943"/>
                  <a:pt x="3750413" y="241892"/>
                </a:cubicBezTo>
                <a:cubicBezTo>
                  <a:pt x="3690831" y="171299"/>
                  <a:pt x="3610053" y="134287"/>
                  <a:pt x="3505294" y="133667"/>
                </a:cubicBezTo>
                <a:lnTo>
                  <a:pt x="3505294" y="120198"/>
                </a:lnTo>
                <a:lnTo>
                  <a:pt x="3537178" y="120198"/>
                </a:lnTo>
                <a:lnTo>
                  <a:pt x="3537131" y="120307"/>
                </a:lnTo>
                <a:cubicBezTo>
                  <a:pt x="3548703" y="120198"/>
                  <a:pt x="3553584" y="115343"/>
                  <a:pt x="3550842" y="106838"/>
                </a:cubicBezTo>
                <a:cubicBezTo>
                  <a:pt x="3546007" y="92274"/>
                  <a:pt x="3525511" y="80485"/>
                  <a:pt x="3505573" y="80777"/>
                </a:cubicBezTo>
                <a:lnTo>
                  <a:pt x="3505294" y="80777"/>
                </a:lnTo>
                <a:lnTo>
                  <a:pt x="3505294" y="73148"/>
                </a:lnTo>
                <a:cubicBezTo>
                  <a:pt x="3523420" y="72126"/>
                  <a:pt x="3540524" y="81361"/>
                  <a:pt x="3561205" y="100962"/>
                </a:cubicBezTo>
                <a:lnTo>
                  <a:pt x="3589556" y="73842"/>
                </a:lnTo>
                <a:cubicBezTo>
                  <a:pt x="3572081" y="50335"/>
                  <a:pt x="3538572" y="38253"/>
                  <a:pt x="3505294" y="38180"/>
                </a:cubicBezTo>
                <a:lnTo>
                  <a:pt x="3505294" y="30588"/>
                </a:lnTo>
                <a:cubicBezTo>
                  <a:pt x="3505620" y="30552"/>
                  <a:pt x="3505944" y="30552"/>
                  <a:pt x="3506316" y="30552"/>
                </a:cubicBezTo>
                <a:cubicBezTo>
                  <a:pt x="3543730" y="30369"/>
                  <a:pt x="3573801" y="43728"/>
                  <a:pt x="3597829" y="66943"/>
                </a:cubicBezTo>
                <a:lnTo>
                  <a:pt x="3635337" y="42451"/>
                </a:lnTo>
                <a:cubicBezTo>
                  <a:pt x="3615444" y="22594"/>
                  <a:pt x="3592345" y="8359"/>
                  <a:pt x="3566133" y="37"/>
                </a:cubicBezTo>
                <a:lnTo>
                  <a:pt x="3593507" y="37"/>
                </a:lnTo>
                <a:cubicBezTo>
                  <a:pt x="3610379" y="7738"/>
                  <a:pt x="3625576" y="17521"/>
                  <a:pt x="3638497" y="29018"/>
                </a:cubicBezTo>
                <a:cubicBezTo>
                  <a:pt x="3641565" y="31829"/>
                  <a:pt x="3649141" y="34895"/>
                  <a:pt x="3652487" y="33800"/>
                </a:cubicBezTo>
                <a:cubicBezTo>
                  <a:pt x="3664384" y="29967"/>
                  <a:pt x="3675353" y="24346"/>
                  <a:pt x="3688413" y="18652"/>
                </a:cubicBezTo>
                <a:cubicBezTo>
                  <a:pt x="3682419" y="12155"/>
                  <a:pt x="3675911" y="5950"/>
                  <a:pt x="3669031" y="37"/>
                </a:cubicBezTo>
                <a:lnTo>
                  <a:pt x="3686600" y="37"/>
                </a:lnTo>
                <a:cubicBezTo>
                  <a:pt x="3688367" y="1679"/>
                  <a:pt x="3690086" y="3322"/>
                  <a:pt x="3691806" y="5037"/>
                </a:cubicBezTo>
                <a:cubicBezTo>
                  <a:pt x="3695339" y="8468"/>
                  <a:pt x="3701195" y="13761"/>
                  <a:pt x="3704773" y="13250"/>
                </a:cubicBezTo>
                <a:cubicBezTo>
                  <a:pt x="3719600" y="11060"/>
                  <a:pt x="3733960" y="6972"/>
                  <a:pt x="3750600" y="3066"/>
                </a:cubicBezTo>
                <a:cubicBezTo>
                  <a:pt x="3749763" y="2044"/>
                  <a:pt x="3748880" y="1059"/>
                  <a:pt x="3747998" y="37"/>
                </a:cubicBezTo>
                <a:lnTo>
                  <a:pt x="3773977" y="37"/>
                </a:lnTo>
                <a:cubicBezTo>
                  <a:pt x="3776487" y="657"/>
                  <a:pt x="3779554" y="876"/>
                  <a:pt x="3783086" y="767"/>
                </a:cubicBezTo>
                <a:cubicBezTo>
                  <a:pt x="3801586" y="73"/>
                  <a:pt x="3820174" y="219"/>
                  <a:pt x="3838627" y="840"/>
                </a:cubicBezTo>
                <a:cubicBezTo>
                  <a:pt x="3841649" y="986"/>
                  <a:pt x="3844716" y="730"/>
                  <a:pt x="3847597" y="0"/>
                </a:cubicBezTo>
                <a:close/>
                <a:moveTo>
                  <a:pt x="3237123" y="0"/>
                </a:moveTo>
                <a:lnTo>
                  <a:pt x="3262917" y="0"/>
                </a:lnTo>
                <a:cubicBezTo>
                  <a:pt x="3262453" y="511"/>
                  <a:pt x="3262034" y="1022"/>
                  <a:pt x="3261616" y="1533"/>
                </a:cubicBezTo>
                <a:cubicBezTo>
                  <a:pt x="3264171" y="3395"/>
                  <a:pt x="3264775" y="4234"/>
                  <a:pt x="3265659" y="4417"/>
                </a:cubicBezTo>
                <a:cubicBezTo>
                  <a:pt x="3275280" y="6753"/>
                  <a:pt x="3285273" y="8286"/>
                  <a:pt x="3294335" y="11425"/>
                </a:cubicBezTo>
                <a:cubicBezTo>
                  <a:pt x="3305676" y="15404"/>
                  <a:pt x="3311717" y="12447"/>
                  <a:pt x="3319293" y="5147"/>
                </a:cubicBezTo>
                <a:cubicBezTo>
                  <a:pt x="3321107" y="3431"/>
                  <a:pt x="3322920" y="1716"/>
                  <a:pt x="3324778" y="37"/>
                </a:cubicBezTo>
                <a:lnTo>
                  <a:pt x="3341695" y="37"/>
                </a:lnTo>
                <a:cubicBezTo>
                  <a:pt x="3334863" y="5986"/>
                  <a:pt x="3328450" y="12228"/>
                  <a:pt x="3322500" y="18762"/>
                </a:cubicBezTo>
                <a:lnTo>
                  <a:pt x="3364516" y="36392"/>
                </a:lnTo>
                <a:cubicBezTo>
                  <a:pt x="3380411" y="21244"/>
                  <a:pt x="3397933" y="9016"/>
                  <a:pt x="3417313" y="37"/>
                </a:cubicBezTo>
                <a:lnTo>
                  <a:pt x="3446500" y="37"/>
                </a:lnTo>
                <a:cubicBezTo>
                  <a:pt x="3418337" y="8432"/>
                  <a:pt x="3393565" y="23178"/>
                  <a:pt x="3376879" y="43473"/>
                </a:cubicBezTo>
                <a:lnTo>
                  <a:pt x="3413224" y="67125"/>
                </a:lnTo>
                <a:cubicBezTo>
                  <a:pt x="3437252" y="43436"/>
                  <a:pt x="3467555" y="30588"/>
                  <a:pt x="3505062" y="30588"/>
                </a:cubicBezTo>
                <a:lnTo>
                  <a:pt x="3505247" y="30588"/>
                </a:lnTo>
                <a:lnTo>
                  <a:pt x="3505247" y="38253"/>
                </a:lnTo>
                <a:cubicBezTo>
                  <a:pt x="3475317" y="38071"/>
                  <a:pt x="3445386" y="47597"/>
                  <a:pt x="3426794" y="66760"/>
                </a:cubicBezTo>
                <a:lnTo>
                  <a:pt x="3426609" y="66943"/>
                </a:lnTo>
                <a:cubicBezTo>
                  <a:pt x="3424471" y="69169"/>
                  <a:pt x="3421775" y="73623"/>
                  <a:pt x="3423263" y="74900"/>
                </a:cubicBezTo>
                <a:cubicBezTo>
                  <a:pt x="3431488" y="83916"/>
                  <a:pt x="3440691" y="92384"/>
                  <a:pt x="3450033" y="101473"/>
                </a:cubicBezTo>
                <a:cubicBezTo>
                  <a:pt x="3468159" y="81397"/>
                  <a:pt x="3485960" y="72126"/>
                  <a:pt x="3505202" y="73440"/>
                </a:cubicBezTo>
                <a:lnTo>
                  <a:pt x="3505202" y="80923"/>
                </a:lnTo>
                <a:lnTo>
                  <a:pt x="3505109" y="80923"/>
                </a:lnTo>
                <a:cubicBezTo>
                  <a:pt x="3485774" y="80704"/>
                  <a:pt x="3466068" y="91800"/>
                  <a:pt x="3460631" y="106072"/>
                </a:cubicBezTo>
                <a:cubicBezTo>
                  <a:pt x="3457145" y="115197"/>
                  <a:pt x="3461884" y="120307"/>
                  <a:pt x="3474247" y="120307"/>
                </a:cubicBezTo>
                <a:lnTo>
                  <a:pt x="3505247" y="120307"/>
                </a:lnTo>
                <a:lnTo>
                  <a:pt x="3505247" y="133265"/>
                </a:lnTo>
                <a:cubicBezTo>
                  <a:pt x="3500647" y="133265"/>
                  <a:pt x="3495953" y="133338"/>
                  <a:pt x="3491305" y="133520"/>
                </a:cubicBezTo>
                <a:lnTo>
                  <a:pt x="3491166" y="133593"/>
                </a:lnTo>
                <a:cubicBezTo>
                  <a:pt x="3376646" y="137937"/>
                  <a:pt x="3289641" y="196630"/>
                  <a:pt x="3263382" y="242914"/>
                </a:cubicBezTo>
                <a:cubicBezTo>
                  <a:pt x="3273421" y="245323"/>
                  <a:pt x="3283879" y="246965"/>
                  <a:pt x="3293360" y="250287"/>
                </a:cubicBezTo>
                <a:cubicBezTo>
                  <a:pt x="3305072" y="254411"/>
                  <a:pt x="3311392" y="251929"/>
                  <a:pt x="3319572" y="244191"/>
                </a:cubicBezTo>
                <a:cubicBezTo>
                  <a:pt x="3369953" y="196083"/>
                  <a:pt x="3431954" y="171956"/>
                  <a:pt x="3505247" y="173051"/>
                </a:cubicBezTo>
                <a:lnTo>
                  <a:pt x="3505247" y="182906"/>
                </a:lnTo>
                <a:cubicBezTo>
                  <a:pt x="3497997" y="182833"/>
                  <a:pt x="3490746" y="183052"/>
                  <a:pt x="3483543" y="183600"/>
                </a:cubicBezTo>
                <a:cubicBezTo>
                  <a:pt x="3416337" y="188673"/>
                  <a:pt x="3362889" y="213676"/>
                  <a:pt x="3322407" y="257806"/>
                </a:cubicBezTo>
                <a:cubicBezTo>
                  <a:pt x="3333563" y="262587"/>
                  <a:pt x="3342486" y="265508"/>
                  <a:pt x="3350061" y="269888"/>
                </a:cubicBezTo>
                <a:cubicBezTo>
                  <a:pt x="3360426" y="275910"/>
                  <a:pt x="3366514" y="274012"/>
                  <a:pt x="3374834" y="266712"/>
                </a:cubicBezTo>
                <a:cubicBezTo>
                  <a:pt x="3409970" y="235796"/>
                  <a:pt x="3457516" y="220247"/>
                  <a:pt x="3505247" y="220393"/>
                </a:cubicBezTo>
                <a:lnTo>
                  <a:pt x="3505247" y="230503"/>
                </a:lnTo>
                <a:cubicBezTo>
                  <a:pt x="3500276" y="230503"/>
                  <a:pt x="3495116" y="230722"/>
                  <a:pt x="3489956" y="231051"/>
                </a:cubicBezTo>
                <a:cubicBezTo>
                  <a:pt x="3443154" y="234226"/>
                  <a:pt x="3404811" y="251272"/>
                  <a:pt x="3375716" y="281751"/>
                </a:cubicBezTo>
                <a:lnTo>
                  <a:pt x="3412898" y="306133"/>
                </a:lnTo>
                <a:cubicBezTo>
                  <a:pt x="3436648" y="283539"/>
                  <a:pt x="3465835" y="269997"/>
                  <a:pt x="3503761" y="269742"/>
                </a:cubicBezTo>
                <a:lnTo>
                  <a:pt x="3505247" y="269742"/>
                </a:lnTo>
                <a:lnTo>
                  <a:pt x="3505247" y="277553"/>
                </a:lnTo>
                <a:cubicBezTo>
                  <a:pt x="3474667" y="277407"/>
                  <a:pt x="3443991" y="287080"/>
                  <a:pt x="3426005" y="306535"/>
                </a:cubicBezTo>
                <a:cubicBezTo>
                  <a:pt x="3424006" y="308725"/>
                  <a:pt x="3422148" y="313178"/>
                  <a:pt x="3423401" y="314638"/>
                </a:cubicBezTo>
                <a:cubicBezTo>
                  <a:pt x="3431536" y="323471"/>
                  <a:pt x="3440599" y="331647"/>
                  <a:pt x="3449661" y="340334"/>
                </a:cubicBezTo>
                <a:cubicBezTo>
                  <a:pt x="3468717" y="320259"/>
                  <a:pt x="3485960" y="311097"/>
                  <a:pt x="3505202" y="312740"/>
                </a:cubicBezTo>
                <a:lnTo>
                  <a:pt x="3505202" y="320770"/>
                </a:lnTo>
                <a:cubicBezTo>
                  <a:pt x="3485821" y="320441"/>
                  <a:pt x="3468206" y="329530"/>
                  <a:pt x="3460862" y="343619"/>
                </a:cubicBezTo>
                <a:cubicBezTo>
                  <a:pt x="3455657" y="354241"/>
                  <a:pt x="3461884" y="359972"/>
                  <a:pt x="3476200" y="359497"/>
                </a:cubicBezTo>
                <a:cubicBezTo>
                  <a:pt x="3485867" y="359133"/>
                  <a:pt x="3495534" y="358986"/>
                  <a:pt x="3505202" y="359023"/>
                </a:cubicBezTo>
                <a:lnTo>
                  <a:pt x="3505202" y="373003"/>
                </a:lnTo>
                <a:cubicBezTo>
                  <a:pt x="3428480" y="372483"/>
                  <a:pt x="3364254" y="393090"/>
                  <a:pt x="3311329" y="432715"/>
                </a:cubicBezTo>
                <a:lnTo>
                  <a:pt x="3282444" y="459652"/>
                </a:lnTo>
                <a:lnTo>
                  <a:pt x="3256696" y="459652"/>
                </a:lnTo>
                <a:lnTo>
                  <a:pt x="3282158" y="430455"/>
                </a:lnTo>
                <a:cubicBezTo>
                  <a:pt x="3268587" y="421476"/>
                  <a:pt x="3254970" y="412497"/>
                  <a:pt x="3241305" y="403518"/>
                </a:cubicBezTo>
                <a:cubicBezTo>
                  <a:pt x="3240421" y="403079"/>
                  <a:pt x="3239539" y="402715"/>
                  <a:pt x="3238563" y="402459"/>
                </a:cubicBezTo>
                <a:lnTo>
                  <a:pt x="3238563" y="402532"/>
                </a:lnTo>
                <a:cubicBezTo>
                  <a:pt x="3227444" y="398891"/>
                  <a:pt x="3215542" y="397041"/>
                  <a:pt x="3203637" y="396794"/>
                </a:cubicBezTo>
                <a:cubicBezTo>
                  <a:pt x="3167921" y="396055"/>
                  <a:pt x="3132166" y="409750"/>
                  <a:pt x="3117351" y="432828"/>
                </a:cubicBezTo>
                <a:lnTo>
                  <a:pt x="3145885" y="459652"/>
                </a:lnTo>
                <a:lnTo>
                  <a:pt x="3119300" y="459652"/>
                </a:lnTo>
                <a:lnTo>
                  <a:pt x="3101090" y="438804"/>
                </a:lnTo>
                <a:cubicBezTo>
                  <a:pt x="3053849" y="401736"/>
                  <a:pt x="2973145" y="374600"/>
                  <a:pt x="2894819" y="373149"/>
                </a:cubicBezTo>
                <a:lnTo>
                  <a:pt x="2894819" y="358840"/>
                </a:lnTo>
                <a:cubicBezTo>
                  <a:pt x="2904580" y="358840"/>
                  <a:pt x="2914433" y="359023"/>
                  <a:pt x="2924146" y="359315"/>
                </a:cubicBezTo>
                <a:lnTo>
                  <a:pt x="2924146" y="359388"/>
                </a:lnTo>
                <a:cubicBezTo>
                  <a:pt x="2937671" y="359826"/>
                  <a:pt x="2943946" y="354570"/>
                  <a:pt x="2939762" y="344350"/>
                </a:cubicBezTo>
                <a:cubicBezTo>
                  <a:pt x="2933349" y="330224"/>
                  <a:pt x="2916478" y="320697"/>
                  <a:pt x="2897376" y="320478"/>
                </a:cubicBezTo>
                <a:cubicBezTo>
                  <a:pt x="2896492" y="320478"/>
                  <a:pt x="2895657" y="320478"/>
                  <a:pt x="2894819" y="320514"/>
                </a:cubicBezTo>
                <a:lnTo>
                  <a:pt x="2894819" y="311827"/>
                </a:lnTo>
                <a:cubicBezTo>
                  <a:pt x="2912712" y="310769"/>
                  <a:pt x="2929632" y="320040"/>
                  <a:pt x="2950685" y="339641"/>
                </a:cubicBezTo>
                <a:cubicBezTo>
                  <a:pt x="2959004" y="331720"/>
                  <a:pt x="2967835" y="324128"/>
                  <a:pt x="2975364" y="315915"/>
                </a:cubicBezTo>
                <a:cubicBezTo>
                  <a:pt x="2977177" y="313944"/>
                  <a:pt x="2976573" y="309053"/>
                  <a:pt x="2974666" y="306900"/>
                </a:cubicBezTo>
                <a:cubicBezTo>
                  <a:pt x="2957564" y="287189"/>
                  <a:pt x="2926099" y="277407"/>
                  <a:pt x="2894819" y="277553"/>
                </a:cubicBezTo>
                <a:lnTo>
                  <a:pt x="2894819" y="269778"/>
                </a:lnTo>
                <a:cubicBezTo>
                  <a:pt x="2895284" y="269742"/>
                  <a:pt x="2895702" y="269742"/>
                  <a:pt x="2896168" y="269742"/>
                </a:cubicBezTo>
                <a:cubicBezTo>
                  <a:pt x="2934185" y="269778"/>
                  <a:pt x="2963374" y="283430"/>
                  <a:pt x="2987588" y="305914"/>
                </a:cubicBezTo>
                <a:lnTo>
                  <a:pt x="3024956" y="281130"/>
                </a:lnTo>
                <a:cubicBezTo>
                  <a:pt x="2990143" y="247732"/>
                  <a:pt x="2947479" y="230175"/>
                  <a:pt x="2894819" y="230576"/>
                </a:cubicBezTo>
                <a:lnTo>
                  <a:pt x="2894819" y="220648"/>
                </a:lnTo>
                <a:cubicBezTo>
                  <a:pt x="2908251" y="220794"/>
                  <a:pt x="2921638" y="221999"/>
                  <a:pt x="2934743" y="224225"/>
                </a:cubicBezTo>
                <a:cubicBezTo>
                  <a:pt x="2971970" y="230430"/>
                  <a:pt x="3002228" y="245761"/>
                  <a:pt x="3027789" y="267734"/>
                </a:cubicBezTo>
                <a:cubicBezTo>
                  <a:pt x="3031091" y="270618"/>
                  <a:pt x="3038479" y="273830"/>
                  <a:pt x="3041780" y="272771"/>
                </a:cubicBezTo>
                <a:cubicBezTo>
                  <a:pt x="3053725" y="268902"/>
                  <a:pt x="3064647" y="263318"/>
                  <a:pt x="3078264" y="257295"/>
                </a:cubicBezTo>
                <a:cubicBezTo>
                  <a:pt x="3029742" y="207581"/>
                  <a:pt x="2969043" y="182067"/>
                  <a:pt x="2894819" y="182724"/>
                </a:cubicBezTo>
                <a:lnTo>
                  <a:pt x="2894819" y="172868"/>
                </a:lnTo>
                <a:cubicBezTo>
                  <a:pt x="2909553" y="173014"/>
                  <a:pt x="2924240" y="174036"/>
                  <a:pt x="2938740" y="175935"/>
                </a:cubicBezTo>
                <a:cubicBezTo>
                  <a:pt x="2998138" y="183563"/>
                  <a:pt x="3045962" y="208238"/>
                  <a:pt x="3083143" y="245615"/>
                </a:cubicBezTo>
                <a:cubicBezTo>
                  <a:pt x="3086165" y="248681"/>
                  <a:pt x="3091976" y="252988"/>
                  <a:pt x="3095275" y="252440"/>
                </a:cubicBezTo>
                <a:cubicBezTo>
                  <a:pt x="3109589" y="249995"/>
                  <a:pt x="3123579" y="245943"/>
                  <a:pt x="3139940" y="241892"/>
                </a:cubicBezTo>
                <a:cubicBezTo>
                  <a:pt x="3080355" y="171299"/>
                  <a:pt x="2999578" y="134287"/>
                  <a:pt x="2894819" y="133667"/>
                </a:cubicBezTo>
                <a:lnTo>
                  <a:pt x="2894819" y="120198"/>
                </a:lnTo>
                <a:lnTo>
                  <a:pt x="2926704" y="120198"/>
                </a:lnTo>
                <a:lnTo>
                  <a:pt x="2926657" y="120307"/>
                </a:lnTo>
                <a:cubicBezTo>
                  <a:pt x="2938229" y="120198"/>
                  <a:pt x="2943110" y="115343"/>
                  <a:pt x="2940366" y="106838"/>
                </a:cubicBezTo>
                <a:cubicBezTo>
                  <a:pt x="2935534" y="92274"/>
                  <a:pt x="2915037" y="80485"/>
                  <a:pt x="2895099" y="80777"/>
                </a:cubicBezTo>
                <a:lnTo>
                  <a:pt x="2894819" y="80777"/>
                </a:lnTo>
                <a:lnTo>
                  <a:pt x="2894819" y="73148"/>
                </a:lnTo>
                <a:cubicBezTo>
                  <a:pt x="2912946" y="72126"/>
                  <a:pt x="2930050" y="81361"/>
                  <a:pt x="2950731" y="100962"/>
                </a:cubicBezTo>
                <a:lnTo>
                  <a:pt x="2979083" y="73842"/>
                </a:lnTo>
                <a:cubicBezTo>
                  <a:pt x="2961608" y="50335"/>
                  <a:pt x="2928098" y="38253"/>
                  <a:pt x="2894819" y="38180"/>
                </a:cubicBezTo>
                <a:lnTo>
                  <a:pt x="2894819" y="30588"/>
                </a:lnTo>
                <a:cubicBezTo>
                  <a:pt x="2895146" y="30552"/>
                  <a:pt x="2895470" y="30552"/>
                  <a:pt x="2895841" y="30552"/>
                </a:cubicBezTo>
                <a:cubicBezTo>
                  <a:pt x="2933256" y="30369"/>
                  <a:pt x="2963327" y="43728"/>
                  <a:pt x="2987355" y="66943"/>
                </a:cubicBezTo>
                <a:lnTo>
                  <a:pt x="3024863" y="42451"/>
                </a:lnTo>
                <a:cubicBezTo>
                  <a:pt x="3004970" y="22594"/>
                  <a:pt x="2981871" y="8359"/>
                  <a:pt x="2955657" y="37"/>
                </a:cubicBezTo>
                <a:lnTo>
                  <a:pt x="2983033" y="37"/>
                </a:lnTo>
                <a:cubicBezTo>
                  <a:pt x="2999904" y="7738"/>
                  <a:pt x="3015103" y="17521"/>
                  <a:pt x="3028023" y="29018"/>
                </a:cubicBezTo>
                <a:cubicBezTo>
                  <a:pt x="3031091" y="31829"/>
                  <a:pt x="3038665" y="34895"/>
                  <a:pt x="3042012" y="33800"/>
                </a:cubicBezTo>
                <a:cubicBezTo>
                  <a:pt x="3053910" y="29967"/>
                  <a:pt x="3064879" y="24346"/>
                  <a:pt x="3077938" y="18652"/>
                </a:cubicBezTo>
                <a:cubicBezTo>
                  <a:pt x="3071943" y="12155"/>
                  <a:pt x="3065437" y="5950"/>
                  <a:pt x="3058558" y="37"/>
                </a:cubicBezTo>
                <a:lnTo>
                  <a:pt x="3076126" y="37"/>
                </a:lnTo>
                <a:cubicBezTo>
                  <a:pt x="3077893" y="1679"/>
                  <a:pt x="3079612" y="3322"/>
                  <a:pt x="3081332" y="5037"/>
                </a:cubicBezTo>
                <a:cubicBezTo>
                  <a:pt x="3084865" y="8468"/>
                  <a:pt x="3090720" y="13761"/>
                  <a:pt x="3094299" y="13250"/>
                </a:cubicBezTo>
                <a:cubicBezTo>
                  <a:pt x="3109126" y="11060"/>
                  <a:pt x="3123486" y="6972"/>
                  <a:pt x="3140126" y="3066"/>
                </a:cubicBezTo>
                <a:cubicBezTo>
                  <a:pt x="3139288" y="2044"/>
                  <a:pt x="3138406" y="1059"/>
                  <a:pt x="3137522" y="37"/>
                </a:cubicBezTo>
                <a:lnTo>
                  <a:pt x="3163503" y="37"/>
                </a:lnTo>
                <a:cubicBezTo>
                  <a:pt x="3166013" y="657"/>
                  <a:pt x="3169080" y="876"/>
                  <a:pt x="3172613" y="767"/>
                </a:cubicBezTo>
                <a:cubicBezTo>
                  <a:pt x="3191110" y="73"/>
                  <a:pt x="3209700" y="219"/>
                  <a:pt x="3228152" y="840"/>
                </a:cubicBezTo>
                <a:cubicBezTo>
                  <a:pt x="3231173" y="986"/>
                  <a:pt x="3234241" y="730"/>
                  <a:pt x="3237123" y="0"/>
                </a:cubicBezTo>
                <a:close/>
                <a:moveTo>
                  <a:pt x="2626647" y="0"/>
                </a:moveTo>
                <a:lnTo>
                  <a:pt x="2652443" y="0"/>
                </a:lnTo>
                <a:cubicBezTo>
                  <a:pt x="2651979" y="511"/>
                  <a:pt x="2651560" y="1022"/>
                  <a:pt x="2651142" y="1533"/>
                </a:cubicBezTo>
                <a:cubicBezTo>
                  <a:pt x="2653697" y="3395"/>
                  <a:pt x="2654301" y="4234"/>
                  <a:pt x="2655185" y="4417"/>
                </a:cubicBezTo>
                <a:cubicBezTo>
                  <a:pt x="2664806" y="6753"/>
                  <a:pt x="2674798" y="8286"/>
                  <a:pt x="2683861" y="11425"/>
                </a:cubicBezTo>
                <a:cubicBezTo>
                  <a:pt x="2695201" y="15404"/>
                  <a:pt x="2701243" y="12447"/>
                  <a:pt x="2708820" y="5147"/>
                </a:cubicBezTo>
                <a:cubicBezTo>
                  <a:pt x="2710632" y="3431"/>
                  <a:pt x="2712444" y="1716"/>
                  <a:pt x="2714304" y="37"/>
                </a:cubicBezTo>
                <a:lnTo>
                  <a:pt x="2731221" y="37"/>
                </a:lnTo>
                <a:cubicBezTo>
                  <a:pt x="2724389" y="5986"/>
                  <a:pt x="2717976" y="12228"/>
                  <a:pt x="2712026" y="18762"/>
                </a:cubicBezTo>
                <a:lnTo>
                  <a:pt x="2754042" y="36392"/>
                </a:lnTo>
                <a:cubicBezTo>
                  <a:pt x="2769937" y="21244"/>
                  <a:pt x="2787458" y="9016"/>
                  <a:pt x="2806839" y="37"/>
                </a:cubicBezTo>
                <a:lnTo>
                  <a:pt x="2836026" y="37"/>
                </a:lnTo>
                <a:cubicBezTo>
                  <a:pt x="2807861" y="8432"/>
                  <a:pt x="2783089" y="23178"/>
                  <a:pt x="2766404" y="43473"/>
                </a:cubicBezTo>
                <a:lnTo>
                  <a:pt x="2802749" y="67125"/>
                </a:lnTo>
                <a:cubicBezTo>
                  <a:pt x="2826778" y="43436"/>
                  <a:pt x="2857081" y="30588"/>
                  <a:pt x="2894588" y="30588"/>
                </a:cubicBezTo>
                <a:lnTo>
                  <a:pt x="2894773" y="30588"/>
                </a:lnTo>
                <a:lnTo>
                  <a:pt x="2894773" y="38253"/>
                </a:lnTo>
                <a:cubicBezTo>
                  <a:pt x="2864841" y="38071"/>
                  <a:pt x="2834911" y="47597"/>
                  <a:pt x="2816320" y="66760"/>
                </a:cubicBezTo>
                <a:lnTo>
                  <a:pt x="2816135" y="66943"/>
                </a:lnTo>
                <a:cubicBezTo>
                  <a:pt x="2813998" y="69169"/>
                  <a:pt x="2811300" y="73623"/>
                  <a:pt x="2812789" y="74900"/>
                </a:cubicBezTo>
                <a:cubicBezTo>
                  <a:pt x="2821015" y="83916"/>
                  <a:pt x="2830218" y="92384"/>
                  <a:pt x="2839559" y="101473"/>
                </a:cubicBezTo>
                <a:cubicBezTo>
                  <a:pt x="2857685" y="81397"/>
                  <a:pt x="2875485" y="72126"/>
                  <a:pt x="2894727" y="73440"/>
                </a:cubicBezTo>
                <a:lnTo>
                  <a:pt x="2894727" y="80923"/>
                </a:lnTo>
                <a:lnTo>
                  <a:pt x="2894635" y="80923"/>
                </a:lnTo>
                <a:cubicBezTo>
                  <a:pt x="2875300" y="80704"/>
                  <a:pt x="2855594" y="91800"/>
                  <a:pt x="2850157" y="106072"/>
                </a:cubicBezTo>
                <a:cubicBezTo>
                  <a:pt x="2846671" y="115197"/>
                  <a:pt x="2851410" y="120307"/>
                  <a:pt x="2863773" y="120307"/>
                </a:cubicBezTo>
                <a:lnTo>
                  <a:pt x="2894773" y="120307"/>
                </a:lnTo>
                <a:lnTo>
                  <a:pt x="2894773" y="133265"/>
                </a:lnTo>
                <a:cubicBezTo>
                  <a:pt x="2890172" y="133265"/>
                  <a:pt x="2885478" y="133338"/>
                  <a:pt x="2880830" y="133520"/>
                </a:cubicBezTo>
                <a:lnTo>
                  <a:pt x="2880690" y="133593"/>
                </a:lnTo>
                <a:cubicBezTo>
                  <a:pt x="2766172" y="137937"/>
                  <a:pt x="2679167" y="196630"/>
                  <a:pt x="2652908" y="242914"/>
                </a:cubicBezTo>
                <a:cubicBezTo>
                  <a:pt x="2662947" y="245323"/>
                  <a:pt x="2673403" y="246965"/>
                  <a:pt x="2682885" y="250287"/>
                </a:cubicBezTo>
                <a:cubicBezTo>
                  <a:pt x="2694598" y="254411"/>
                  <a:pt x="2700919" y="251929"/>
                  <a:pt x="2709098" y="244191"/>
                </a:cubicBezTo>
                <a:cubicBezTo>
                  <a:pt x="2759479" y="196083"/>
                  <a:pt x="2821479" y="171956"/>
                  <a:pt x="2894773" y="173051"/>
                </a:cubicBezTo>
                <a:lnTo>
                  <a:pt x="2894773" y="182906"/>
                </a:lnTo>
                <a:cubicBezTo>
                  <a:pt x="2887523" y="182833"/>
                  <a:pt x="2880273" y="183052"/>
                  <a:pt x="2873069" y="183600"/>
                </a:cubicBezTo>
                <a:cubicBezTo>
                  <a:pt x="2805863" y="188673"/>
                  <a:pt x="2752414" y="213676"/>
                  <a:pt x="2711933" y="257806"/>
                </a:cubicBezTo>
                <a:cubicBezTo>
                  <a:pt x="2723089" y="262587"/>
                  <a:pt x="2732012" y="265508"/>
                  <a:pt x="2739587" y="269888"/>
                </a:cubicBezTo>
                <a:cubicBezTo>
                  <a:pt x="2749952" y="275910"/>
                  <a:pt x="2756040" y="274012"/>
                  <a:pt x="2764359" y="266712"/>
                </a:cubicBezTo>
                <a:cubicBezTo>
                  <a:pt x="2799496" y="235796"/>
                  <a:pt x="2847042" y="220247"/>
                  <a:pt x="2894773" y="220393"/>
                </a:cubicBezTo>
                <a:lnTo>
                  <a:pt x="2894773" y="230503"/>
                </a:lnTo>
                <a:cubicBezTo>
                  <a:pt x="2889801" y="230503"/>
                  <a:pt x="2884642" y="230722"/>
                  <a:pt x="2879482" y="231051"/>
                </a:cubicBezTo>
                <a:cubicBezTo>
                  <a:pt x="2832681" y="234226"/>
                  <a:pt x="2794337" y="251272"/>
                  <a:pt x="2765243" y="281751"/>
                </a:cubicBezTo>
                <a:lnTo>
                  <a:pt x="2802424" y="306133"/>
                </a:lnTo>
                <a:cubicBezTo>
                  <a:pt x="2826174" y="283539"/>
                  <a:pt x="2855361" y="269997"/>
                  <a:pt x="2893286" y="269742"/>
                </a:cubicBezTo>
                <a:lnTo>
                  <a:pt x="2894773" y="269742"/>
                </a:lnTo>
                <a:lnTo>
                  <a:pt x="2894773" y="277553"/>
                </a:lnTo>
                <a:cubicBezTo>
                  <a:pt x="2864191" y="277407"/>
                  <a:pt x="2833517" y="287080"/>
                  <a:pt x="2815531" y="306535"/>
                </a:cubicBezTo>
                <a:cubicBezTo>
                  <a:pt x="2813532" y="308725"/>
                  <a:pt x="2811672" y="313178"/>
                  <a:pt x="2812927" y="314638"/>
                </a:cubicBezTo>
                <a:cubicBezTo>
                  <a:pt x="2821061" y="323471"/>
                  <a:pt x="2830124" y="331647"/>
                  <a:pt x="2839188" y="340334"/>
                </a:cubicBezTo>
                <a:cubicBezTo>
                  <a:pt x="2858242" y="320259"/>
                  <a:pt x="2875485" y="311097"/>
                  <a:pt x="2894727" y="312740"/>
                </a:cubicBezTo>
                <a:lnTo>
                  <a:pt x="2894727" y="320770"/>
                </a:lnTo>
                <a:cubicBezTo>
                  <a:pt x="2875347" y="320441"/>
                  <a:pt x="2857731" y="329530"/>
                  <a:pt x="2850388" y="343619"/>
                </a:cubicBezTo>
                <a:cubicBezTo>
                  <a:pt x="2845183" y="354241"/>
                  <a:pt x="2851410" y="359972"/>
                  <a:pt x="2865725" y="359497"/>
                </a:cubicBezTo>
                <a:cubicBezTo>
                  <a:pt x="2875393" y="359133"/>
                  <a:pt x="2885060" y="358986"/>
                  <a:pt x="2894727" y="359023"/>
                </a:cubicBezTo>
                <a:lnTo>
                  <a:pt x="2894727" y="373003"/>
                </a:lnTo>
                <a:cubicBezTo>
                  <a:pt x="2818006" y="372483"/>
                  <a:pt x="2753780" y="393090"/>
                  <a:pt x="2700855" y="432715"/>
                </a:cubicBezTo>
                <a:lnTo>
                  <a:pt x="2671971" y="459652"/>
                </a:lnTo>
                <a:lnTo>
                  <a:pt x="2646221" y="459652"/>
                </a:lnTo>
                <a:lnTo>
                  <a:pt x="2671684" y="430455"/>
                </a:lnTo>
                <a:cubicBezTo>
                  <a:pt x="2658112" y="421476"/>
                  <a:pt x="2644496" y="412497"/>
                  <a:pt x="2630831" y="403518"/>
                </a:cubicBezTo>
                <a:cubicBezTo>
                  <a:pt x="2629947" y="403079"/>
                  <a:pt x="2629065" y="402715"/>
                  <a:pt x="2628089" y="402459"/>
                </a:cubicBezTo>
                <a:lnTo>
                  <a:pt x="2628089" y="402532"/>
                </a:lnTo>
                <a:cubicBezTo>
                  <a:pt x="2616968" y="398891"/>
                  <a:pt x="2605068" y="397041"/>
                  <a:pt x="2593162" y="396794"/>
                </a:cubicBezTo>
                <a:cubicBezTo>
                  <a:pt x="2557447" y="396055"/>
                  <a:pt x="2521691" y="409750"/>
                  <a:pt x="2506875" y="432828"/>
                </a:cubicBezTo>
                <a:lnTo>
                  <a:pt x="2535409" y="459652"/>
                </a:lnTo>
                <a:lnTo>
                  <a:pt x="2508825" y="459652"/>
                </a:lnTo>
                <a:lnTo>
                  <a:pt x="2490615" y="438804"/>
                </a:lnTo>
                <a:cubicBezTo>
                  <a:pt x="2443373" y="401736"/>
                  <a:pt x="2362669" y="374600"/>
                  <a:pt x="2284343" y="373149"/>
                </a:cubicBezTo>
                <a:lnTo>
                  <a:pt x="2284343" y="358840"/>
                </a:lnTo>
                <a:cubicBezTo>
                  <a:pt x="2294104" y="358840"/>
                  <a:pt x="2303957" y="359023"/>
                  <a:pt x="2313670" y="359315"/>
                </a:cubicBezTo>
                <a:lnTo>
                  <a:pt x="2313670" y="359388"/>
                </a:lnTo>
                <a:cubicBezTo>
                  <a:pt x="2327194" y="359826"/>
                  <a:pt x="2333469" y="354570"/>
                  <a:pt x="2329286" y="344350"/>
                </a:cubicBezTo>
                <a:cubicBezTo>
                  <a:pt x="2322873" y="330224"/>
                  <a:pt x="2306002" y="320697"/>
                  <a:pt x="2286900" y="320478"/>
                </a:cubicBezTo>
                <a:cubicBezTo>
                  <a:pt x="2286016" y="320478"/>
                  <a:pt x="2285181" y="320478"/>
                  <a:pt x="2284343" y="320514"/>
                </a:cubicBezTo>
                <a:lnTo>
                  <a:pt x="2284343" y="311827"/>
                </a:lnTo>
                <a:cubicBezTo>
                  <a:pt x="2302238" y="310769"/>
                  <a:pt x="2319154" y="320040"/>
                  <a:pt x="2340209" y="339641"/>
                </a:cubicBezTo>
                <a:cubicBezTo>
                  <a:pt x="2348529" y="331720"/>
                  <a:pt x="2357359" y="324128"/>
                  <a:pt x="2364889" y="315915"/>
                </a:cubicBezTo>
                <a:cubicBezTo>
                  <a:pt x="2366700" y="313944"/>
                  <a:pt x="2366096" y="309053"/>
                  <a:pt x="2364192" y="306900"/>
                </a:cubicBezTo>
                <a:cubicBezTo>
                  <a:pt x="2347087" y="287189"/>
                  <a:pt x="2315621" y="277407"/>
                  <a:pt x="2284343" y="277553"/>
                </a:cubicBezTo>
                <a:lnTo>
                  <a:pt x="2284343" y="269778"/>
                </a:lnTo>
                <a:cubicBezTo>
                  <a:pt x="2284808" y="269742"/>
                  <a:pt x="2285226" y="269742"/>
                  <a:pt x="2285692" y="269742"/>
                </a:cubicBezTo>
                <a:cubicBezTo>
                  <a:pt x="2323708" y="269778"/>
                  <a:pt x="2352898" y="283430"/>
                  <a:pt x="2377112" y="305914"/>
                </a:cubicBezTo>
                <a:lnTo>
                  <a:pt x="2414478" y="281130"/>
                </a:lnTo>
                <a:cubicBezTo>
                  <a:pt x="2379668" y="247732"/>
                  <a:pt x="2337002" y="230175"/>
                  <a:pt x="2284343" y="230576"/>
                </a:cubicBezTo>
                <a:lnTo>
                  <a:pt x="2284343" y="220648"/>
                </a:lnTo>
                <a:cubicBezTo>
                  <a:pt x="2297775" y="220794"/>
                  <a:pt x="2311161" y="221999"/>
                  <a:pt x="2324267" y="224225"/>
                </a:cubicBezTo>
                <a:cubicBezTo>
                  <a:pt x="2361494" y="230430"/>
                  <a:pt x="2391752" y="245761"/>
                  <a:pt x="2417313" y="267734"/>
                </a:cubicBezTo>
                <a:cubicBezTo>
                  <a:pt x="2420614" y="270618"/>
                  <a:pt x="2428003" y="273830"/>
                  <a:pt x="2431303" y="272771"/>
                </a:cubicBezTo>
                <a:cubicBezTo>
                  <a:pt x="2443248" y="268902"/>
                  <a:pt x="2454169" y="263318"/>
                  <a:pt x="2467788" y="257295"/>
                </a:cubicBezTo>
                <a:cubicBezTo>
                  <a:pt x="2419266" y="207581"/>
                  <a:pt x="2358566" y="182067"/>
                  <a:pt x="2284343" y="182724"/>
                </a:cubicBezTo>
                <a:lnTo>
                  <a:pt x="2284343" y="172868"/>
                </a:lnTo>
                <a:cubicBezTo>
                  <a:pt x="2299076" y="173014"/>
                  <a:pt x="2313763" y="174036"/>
                  <a:pt x="2328264" y="175935"/>
                </a:cubicBezTo>
                <a:cubicBezTo>
                  <a:pt x="2387662" y="183563"/>
                  <a:pt x="2435486" y="208238"/>
                  <a:pt x="2472667" y="245615"/>
                </a:cubicBezTo>
                <a:cubicBezTo>
                  <a:pt x="2475689" y="248681"/>
                  <a:pt x="2481499" y="252988"/>
                  <a:pt x="2484798" y="252440"/>
                </a:cubicBezTo>
                <a:cubicBezTo>
                  <a:pt x="2499113" y="249995"/>
                  <a:pt x="2513103" y="245943"/>
                  <a:pt x="2529466" y="241892"/>
                </a:cubicBezTo>
                <a:cubicBezTo>
                  <a:pt x="2469880" y="171299"/>
                  <a:pt x="2389103" y="134287"/>
                  <a:pt x="2284343" y="133667"/>
                </a:cubicBezTo>
                <a:lnTo>
                  <a:pt x="2284343" y="120198"/>
                </a:lnTo>
                <a:lnTo>
                  <a:pt x="2316225" y="120198"/>
                </a:lnTo>
                <a:lnTo>
                  <a:pt x="2316180" y="120307"/>
                </a:lnTo>
                <a:cubicBezTo>
                  <a:pt x="2327753" y="120198"/>
                  <a:pt x="2332634" y="115343"/>
                  <a:pt x="2329890" y="106838"/>
                </a:cubicBezTo>
                <a:cubicBezTo>
                  <a:pt x="2325057" y="92274"/>
                  <a:pt x="2304561" y="80485"/>
                  <a:pt x="2284622" y="80777"/>
                </a:cubicBezTo>
                <a:lnTo>
                  <a:pt x="2284343" y="80777"/>
                </a:lnTo>
                <a:lnTo>
                  <a:pt x="2284343" y="73148"/>
                </a:lnTo>
                <a:cubicBezTo>
                  <a:pt x="2302469" y="72126"/>
                  <a:pt x="2319573" y="81361"/>
                  <a:pt x="2340255" y="100962"/>
                </a:cubicBezTo>
                <a:lnTo>
                  <a:pt x="2368606" y="73842"/>
                </a:lnTo>
                <a:cubicBezTo>
                  <a:pt x="2351131" y="50335"/>
                  <a:pt x="2317620" y="38253"/>
                  <a:pt x="2284343" y="38180"/>
                </a:cubicBezTo>
                <a:lnTo>
                  <a:pt x="2284343" y="30588"/>
                </a:lnTo>
                <a:cubicBezTo>
                  <a:pt x="2284669" y="30552"/>
                  <a:pt x="2284994" y="30552"/>
                  <a:pt x="2285365" y="30552"/>
                </a:cubicBezTo>
                <a:cubicBezTo>
                  <a:pt x="2322779" y="30369"/>
                  <a:pt x="2352851" y="43728"/>
                  <a:pt x="2376879" y="66943"/>
                </a:cubicBezTo>
                <a:lnTo>
                  <a:pt x="2414386" y="42451"/>
                </a:lnTo>
                <a:cubicBezTo>
                  <a:pt x="2394494" y="22594"/>
                  <a:pt x="2371395" y="8359"/>
                  <a:pt x="2345181" y="37"/>
                </a:cubicBezTo>
                <a:lnTo>
                  <a:pt x="2372556" y="37"/>
                </a:lnTo>
                <a:cubicBezTo>
                  <a:pt x="2389428" y="7738"/>
                  <a:pt x="2404625" y="17521"/>
                  <a:pt x="2417546" y="29018"/>
                </a:cubicBezTo>
                <a:cubicBezTo>
                  <a:pt x="2420614" y="31829"/>
                  <a:pt x="2428189" y="34895"/>
                  <a:pt x="2431537" y="33800"/>
                </a:cubicBezTo>
                <a:cubicBezTo>
                  <a:pt x="2443434" y="29967"/>
                  <a:pt x="2454403" y="24346"/>
                  <a:pt x="2467462" y="18652"/>
                </a:cubicBezTo>
                <a:cubicBezTo>
                  <a:pt x="2461467" y="12155"/>
                  <a:pt x="2454960" y="5950"/>
                  <a:pt x="2448081" y="37"/>
                </a:cubicBezTo>
                <a:lnTo>
                  <a:pt x="2465650" y="37"/>
                </a:lnTo>
                <a:cubicBezTo>
                  <a:pt x="2467417" y="1679"/>
                  <a:pt x="2469136" y="3322"/>
                  <a:pt x="2470855" y="5037"/>
                </a:cubicBezTo>
                <a:cubicBezTo>
                  <a:pt x="2474388" y="8468"/>
                  <a:pt x="2480244" y="13761"/>
                  <a:pt x="2483823" y="13250"/>
                </a:cubicBezTo>
                <a:cubicBezTo>
                  <a:pt x="2498647" y="11060"/>
                  <a:pt x="2513010" y="6972"/>
                  <a:pt x="2529650" y="3066"/>
                </a:cubicBezTo>
                <a:cubicBezTo>
                  <a:pt x="2528814" y="2044"/>
                  <a:pt x="2527930" y="1059"/>
                  <a:pt x="2527048" y="37"/>
                </a:cubicBezTo>
                <a:lnTo>
                  <a:pt x="2553028" y="37"/>
                </a:lnTo>
                <a:cubicBezTo>
                  <a:pt x="2555539" y="657"/>
                  <a:pt x="2558606" y="876"/>
                  <a:pt x="2562139" y="767"/>
                </a:cubicBezTo>
                <a:cubicBezTo>
                  <a:pt x="2580636" y="73"/>
                  <a:pt x="2599227" y="219"/>
                  <a:pt x="2617678" y="840"/>
                </a:cubicBezTo>
                <a:cubicBezTo>
                  <a:pt x="2620699" y="986"/>
                  <a:pt x="2623768" y="730"/>
                  <a:pt x="2626647" y="0"/>
                </a:cubicBezTo>
                <a:close/>
                <a:moveTo>
                  <a:pt x="2016171" y="0"/>
                </a:moveTo>
                <a:lnTo>
                  <a:pt x="2041965" y="0"/>
                </a:lnTo>
                <a:cubicBezTo>
                  <a:pt x="2041501" y="511"/>
                  <a:pt x="2041082" y="1022"/>
                  <a:pt x="2040665" y="1533"/>
                </a:cubicBezTo>
                <a:cubicBezTo>
                  <a:pt x="2043221" y="3395"/>
                  <a:pt x="2043825" y="4234"/>
                  <a:pt x="2044709" y="4417"/>
                </a:cubicBezTo>
                <a:cubicBezTo>
                  <a:pt x="2054329" y="6753"/>
                  <a:pt x="2064321" y="8286"/>
                  <a:pt x="2073385" y="11425"/>
                </a:cubicBezTo>
                <a:cubicBezTo>
                  <a:pt x="2084725" y="15404"/>
                  <a:pt x="2090767" y="12447"/>
                  <a:pt x="2098341" y="5147"/>
                </a:cubicBezTo>
                <a:cubicBezTo>
                  <a:pt x="2100156" y="3431"/>
                  <a:pt x="2101968" y="1716"/>
                  <a:pt x="2103827" y="37"/>
                </a:cubicBezTo>
                <a:lnTo>
                  <a:pt x="2120744" y="37"/>
                </a:lnTo>
                <a:cubicBezTo>
                  <a:pt x="2113913" y="5986"/>
                  <a:pt x="2107498" y="12228"/>
                  <a:pt x="2101549" y="18762"/>
                </a:cubicBezTo>
                <a:lnTo>
                  <a:pt x="2143566" y="36392"/>
                </a:lnTo>
                <a:cubicBezTo>
                  <a:pt x="2159461" y="21244"/>
                  <a:pt x="2176982" y="9016"/>
                  <a:pt x="2196362" y="37"/>
                </a:cubicBezTo>
                <a:lnTo>
                  <a:pt x="2225550" y="37"/>
                </a:lnTo>
                <a:cubicBezTo>
                  <a:pt x="2197385" y="8432"/>
                  <a:pt x="2172612" y="23178"/>
                  <a:pt x="2155928" y="43473"/>
                </a:cubicBezTo>
                <a:lnTo>
                  <a:pt x="2192272" y="67125"/>
                </a:lnTo>
                <a:cubicBezTo>
                  <a:pt x="2216300" y="43436"/>
                  <a:pt x="2246604" y="30588"/>
                  <a:pt x="2284110" y="30588"/>
                </a:cubicBezTo>
                <a:lnTo>
                  <a:pt x="2284297" y="30588"/>
                </a:lnTo>
                <a:lnTo>
                  <a:pt x="2284297" y="38253"/>
                </a:lnTo>
                <a:cubicBezTo>
                  <a:pt x="2254365" y="38071"/>
                  <a:pt x="2224434" y="47597"/>
                  <a:pt x="2205844" y="66760"/>
                </a:cubicBezTo>
                <a:lnTo>
                  <a:pt x="2205658" y="66943"/>
                </a:lnTo>
                <a:cubicBezTo>
                  <a:pt x="2203521" y="69169"/>
                  <a:pt x="2200825" y="73623"/>
                  <a:pt x="2202311" y="74900"/>
                </a:cubicBezTo>
                <a:cubicBezTo>
                  <a:pt x="2210538" y="83916"/>
                  <a:pt x="2219741" y="92384"/>
                  <a:pt x="2229082" y="101473"/>
                </a:cubicBezTo>
                <a:cubicBezTo>
                  <a:pt x="2247208" y="81397"/>
                  <a:pt x="2265009" y="72126"/>
                  <a:pt x="2284249" y="73440"/>
                </a:cubicBezTo>
                <a:lnTo>
                  <a:pt x="2284249" y="80923"/>
                </a:lnTo>
                <a:lnTo>
                  <a:pt x="2284158" y="80923"/>
                </a:lnTo>
                <a:cubicBezTo>
                  <a:pt x="2264823" y="80704"/>
                  <a:pt x="2245117" y="91800"/>
                  <a:pt x="2239678" y="106072"/>
                </a:cubicBezTo>
                <a:cubicBezTo>
                  <a:pt x="2236194" y="115197"/>
                  <a:pt x="2240934" y="120307"/>
                  <a:pt x="2253297" y="120307"/>
                </a:cubicBezTo>
                <a:lnTo>
                  <a:pt x="2284297" y="120307"/>
                </a:lnTo>
                <a:lnTo>
                  <a:pt x="2284297" y="133265"/>
                </a:lnTo>
                <a:cubicBezTo>
                  <a:pt x="2279695" y="133265"/>
                  <a:pt x="2275002" y="133338"/>
                  <a:pt x="2270354" y="133520"/>
                </a:cubicBezTo>
                <a:lnTo>
                  <a:pt x="2270214" y="133593"/>
                </a:lnTo>
                <a:cubicBezTo>
                  <a:pt x="2155695" y="137937"/>
                  <a:pt x="2068690" y="196630"/>
                  <a:pt x="2042431" y="242914"/>
                </a:cubicBezTo>
                <a:cubicBezTo>
                  <a:pt x="2052470" y="245323"/>
                  <a:pt x="2062927" y="246965"/>
                  <a:pt x="2072409" y="250287"/>
                </a:cubicBezTo>
                <a:cubicBezTo>
                  <a:pt x="2084121" y="254411"/>
                  <a:pt x="2090442" y="251929"/>
                  <a:pt x="2098621" y="244191"/>
                </a:cubicBezTo>
                <a:cubicBezTo>
                  <a:pt x="2149002" y="196083"/>
                  <a:pt x="2211002" y="171956"/>
                  <a:pt x="2284297" y="173051"/>
                </a:cubicBezTo>
                <a:lnTo>
                  <a:pt x="2284297" y="182906"/>
                </a:lnTo>
                <a:cubicBezTo>
                  <a:pt x="2277046" y="182833"/>
                  <a:pt x="2269796" y="183052"/>
                  <a:pt x="2262593" y="183600"/>
                </a:cubicBezTo>
                <a:cubicBezTo>
                  <a:pt x="2195387" y="188673"/>
                  <a:pt x="2141938" y="213676"/>
                  <a:pt x="2101456" y="257806"/>
                </a:cubicBezTo>
                <a:cubicBezTo>
                  <a:pt x="2112610" y="262587"/>
                  <a:pt x="2121535" y="265508"/>
                  <a:pt x="2129110" y="269888"/>
                </a:cubicBezTo>
                <a:cubicBezTo>
                  <a:pt x="2139475" y="275910"/>
                  <a:pt x="2145563" y="274012"/>
                  <a:pt x="2153883" y="266712"/>
                </a:cubicBezTo>
                <a:cubicBezTo>
                  <a:pt x="2189019" y="235796"/>
                  <a:pt x="2236565" y="220247"/>
                  <a:pt x="2284297" y="220393"/>
                </a:cubicBezTo>
                <a:lnTo>
                  <a:pt x="2284297" y="230503"/>
                </a:lnTo>
                <a:cubicBezTo>
                  <a:pt x="2279324" y="230503"/>
                  <a:pt x="2274165" y="230722"/>
                  <a:pt x="2269006" y="231051"/>
                </a:cubicBezTo>
                <a:cubicBezTo>
                  <a:pt x="2222203" y="234226"/>
                  <a:pt x="2183860" y="251272"/>
                  <a:pt x="2154765" y="281751"/>
                </a:cubicBezTo>
                <a:lnTo>
                  <a:pt x="2191947" y="306133"/>
                </a:lnTo>
                <a:cubicBezTo>
                  <a:pt x="2215697" y="283539"/>
                  <a:pt x="2244885" y="269997"/>
                  <a:pt x="2282810" y="269742"/>
                </a:cubicBezTo>
                <a:lnTo>
                  <a:pt x="2284297" y="269742"/>
                </a:lnTo>
                <a:lnTo>
                  <a:pt x="2284297" y="277553"/>
                </a:lnTo>
                <a:cubicBezTo>
                  <a:pt x="2253716" y="277407"/>
                  <a:pt x="2223041" y="287080"/>
                  <a:pt x="2205054" y="306535"/>
                </a:cubicBezTo>
                <a:cubicBezTo>
                  <a:pt x="2203055" y="308725"/>
                  <a:pt x="2201196" y="313178"/>
                  <a:pt x="2202451" y="314638"/>
                </a:cubicBezTo>
                <a:cubicBezTo>
                  <a:pt x="2210585" y="323471"/>
                  <a:pt x="2219648" y="331647"/>
                  <a:pt x="2228711" y="340334"/>
                </a:cubicBezTo>
                <a:cubicBezTo>
                  <a:pt x="2247766" y="320259"/>
                  <a:pt x="2265009" y="311097"/>
                  <a:pt x="2284249" y="312740"/>
                </a:cubicBezTo>
                <a:lnTo>
                  <a:pt x="2284249" y="320770"/>
                </a:lnTo>
                <a:cubicBezTo>
                  <a:pt x="2264868" y="320441"/>
                  <a:pt x="2247255" y="329530"/>
                  <a:pt x="2239912" y="343619"/>
                </a:cubicBezTo>
                <a:cubicBezTo>
                  <a:pt x="2234705" y="354241"/>
                  <a:pt x="2240934" y="359972"/>
                  <a:pt x="2255249" y="359497"/>
                </a:cubicBezTo>
                <a:cubicBezTo>
                  <a:pt x="2264916" y="359133"/>
                  <a:pt x="2274584" y="358986"/>
                  <a:pt x="2284249" y="359023"/>
                </a:cubicBezTo>
                <a:lnTo>
                  <a:pt x="2284249" y="373003"/>
                </a:lnTo>
                <a:cubicBezTo>
                  <a:pt x="2207528" y="372483"/>
                  <a:pt x="2143303" y="393090"/>
                  <a:pt x="2090378" y="432715"/>
                </a:cubicBezTo>
                <a:lnTo>
                  <a:pt x="2061493" y="459652"/>
                </a:lnTo>
                <a:lnTo>
                  <a:pt x="2035745" y="459652"/>
                </a:lnTo>
                <a:lnTo>
                  <a:pt x="2061207" y="430455"/>
                </a:lnTo>
                <a:cubicBezTo>
                  <a:pt x="2047637" y="421476"/>
                  <a:pt x="2034019" y="412497"/>
                  <a:pt x="2020354" y="403518"/>
                </a:cubicBezTo>
                <a:cubicBezTo>
                  <a:pt x="2019471" y="403079"/>
                  <a:pt x="2018588" y="402715"/>
                  <a:pt x="2017613" y="402459"/>
                </a:cubicBezTo>
                <a:lnTo>
                  <a:pt x="2017613" y="402532"/>
                </a:lnTo>
                <a:cubicBezTo>
                  <a:pt x="2006493" y="398891"/>
                  <a:pt x="1994592" y="397041"/>
                  <a:pt x="1982686" y="396794"/>
                </a:cubicBezTo>
                <a:cubicBezTo>
                  <a:pt x="1946970" y="396055"/>
                  <a:pt x="1911214" y="409750"/>
                  <a:pt x="1896400" y="432828"/>
                </a:cubicBezTo>
                <a:lnTo>
                  <a:pt x="1924933" y="459652"/>
                </a:lnTo>
                <a:lnTo>
                  <a:pt x="1898348" y="459652"/>
                </a:lnTo>
                <a:lnTo>
                  <a:pt x="1880139" y="438804"/>
                </a:lnTo>
                <a:cubicBezTo>
                  <a:pt x="1832898" y="401736"/>
                  <a:pt x="1752194" y="374600"/>
                  <a:pt x="1673869" y="373149"/>
                </a:cubicBezTo>
                <a:lnTo>
                  <a:pt x="1673869" y="358840"/>
                </a:lnTo>
                <a:cubicBezTo>
                  <a:pt x="1683628" y="358840"/>
                  <a:pt x="1693482" y="359023"/>
                  <a:pt x="1703195" y="359315"/>
                </a:cubicBezTo>
                <a:lnTo>
                  <a:pt x="1703195" y="359388"/>
                </a:lnTo>
                <a:cubicBezTo>
                  <a:pt x="1716721" y="359826"/>
                  <a:pt x="1722995" y="354570"/>
                  <a:pt x="1718812" y="344350"/>
                </a:cubicBezTo>
                <a:cubicBezTo>
                  <a:pt x="1712397" y="330224"/>
                  <a:pt x="1695526" y="320697"/>
                  <a:pt x="1676424" y="320478"/>
                </a:cubicBezTo>
                <a:cubicBezTo>
                  <a:pt x="1675541" y="320478"/>
                  <a:pt x="1674705" y="320478"/>
                  <a:pt x="1673869" y="320514"/>
                </a:cubicBezTo>
                <a:lnTo>
                  <a:pt x="1673869" y="311827"/>
                </a:lnTo>
                <a:cubicBezTo>
                  <a:pt x="1691762" y="310769"/>
                  <a:pt x="1708679" y="320040"/>
                  <a:pt x="1729734" y="339641"/>
                </a:cubicBezTo>
                <a:cubicBezTo>
                  <a:pt x="1738053" y="331720"/>
                  <a:pt x="1746883" y="324128"/>
                  <a:pt x="1754413" y="315915"/>
                </a:cubicBezTo>
                <a:cubicBezTo>
                  <a:pt x="1756225" y="313944"/>
                  <a:pt x="1755621" y="309053"/>
                  <a:pt x="1753716" y="306900"/>
                </a:cubicBezTo>
                <a:cubicBezTo>
                  <a:pt x="1736613" y="287189"/>
                  <a:pt x="1705148" y="277407"/>
                  <a:pt x="1673869" y="277553"/>
                </a:cubicBezTo>
                <a:lnTo>
                  <a:pt x="1673869" y="269778"/>
                </a:lnTo>
                <a:cubicBezTo>
                  <a:pt x="1674333" y="269742"/>
                  <a:pt x="1674752" y="269742"/>
                  <a:pt x="1675216" y="269742"/>
                </a:cubicBezTo>
                <a:cubicBezTo>
                  <a:pt x="1713235" y="269778"/>
                  <a:pt x="1742422" y="283430"/>
                  <a:pt x="1766636" y="305914"/>
                </a:cubicBezTo>
                <a:lnTo>
                  <a:pt x="1804003" y="281130"/>
                </a:lnTo>
                <a:cubicBezTo>
                  <a:pt x="1769193" y="247732"/>
                  <a:pt x="1726527" y="230175"/>
                  <a:pt x="1673869" y="230576"/>
                </a:cubicBezTo>
                <a:lnTo>
                  <a:pt x="1673869" y="220648"/>
                </a:lnTo>
                <a:cubicBezTo>
                  <a:pt x="1687300" y="220794"/>
                  <a:pt x="1700685" y="221999"/>
                  <a:pt x="1713792" y="224225"/>
                </a:cubicBezTo>
                <a:cubicBezTo>
                  <a:pt x="1751020" y="230430"/>
                  <a:pt x="1781277" y="245761"/>
                  <a:pt x="1806839" y="267734"/>
                </a:cubicBezTo>
                <a:cubicBezTo>
                  <a:pt x="1810139" y="270618"/>
                  <a:pt x="1817529" y="273830"/>
                  <a:pt x="1820829" y="272771"/>
                </a:cubicBezTo>
                <a:cubicBezTo>
                  <a:pt x="1832773" y="268902"/>
                  <a:pt x="1843696" y="263318"/>
                  <a:pt x="1857313" y="257295"/>
                </a:cubicBezTo>
                <a:cubicBezTo>
                  <a:pt x="1808791" y="207581"/>
                  <a:pt x="1748091" y="182067"/>
                  <a:pt x="1673869" y="182724"/>
                </a:cubicBezTo>
                <a:lnTo>
                  <a:pt x="1673869" y="172868"/>
                </a:lnTo>
                <a:cubicBezTo>
                  <a:pt x="1688601" y="173014"/>
                  <a:pt x="1703288" y="174036"/>
                  <a:pt x="1717789" y="175935"/>
                </a:cubicBezTo>
                <a:cubicBezTo>
                  <a:pt x="1777187" y="183563"/>
                  <a:pt x="1825012" y="208238"/>
                  <a:pt x="1862193" y="245615"/>
                </a:cubicBezTo>
                <a:cubicBezTo>
                  <a:pt x="1865214" y="248681"/>
                  <a:pt x="1871023" y="252988"/>
                  <a:pt x="1874323" y="252440"/>
                </a:cubicBezTo>
                <a:cubicBezTo>
                  <a:pt x="1888639" y="249995"/>
                  <a:pt x="1902627" y="245943"/>
                  <a:pt x="1918987" y="241892"/>
                </a:cubicBezTo>
                <a:cubicBezTo>
                  <a:pt x="1859404" y="171299"/>
                  <a:pt x="1778627" y="134287"/>
                  <a:pt x="1673869" y="133667"/>
                </a:cubicBezTo>
                <a:lnTo>
                  <a:pt x="1673869" y="120198"/>
                </a:lnTo>
                <a:lnTo>
                  <a:pt x="1705752" y="120198"/>
                </a:lnTo>
                <a:lnTo>
                  <a:pt x="1705705" y="120307"/>
                </a:lnTo>
                <a:cubicBezTo>
                  <a:pt x="1717277" y="120198"/>
                  <a:pt x="1722158" y="115343"/>
                  <a:pt x="1719416" y="106838"/>
                </a:cubicBezTo>
                <a:cubicBezTo>
                  <a:pt x="1714582" y="92274"/>
                  <a:pt x="1694086" y="80485"/>
                  <a:pt x="1674147" y="80777"/>
                </a:cubicBezTo>
                <a:lnTo>
                  <a:pt x="1673869" y="80777"/>
                </a:lnTo>
                <a:lnTo>
                  <a:pt x="1673869" y="73148"/>
                </a:lnTo>
                <a:cubicBezTo>
                  <a:pt x="1691994" y="72126"/>
                  <a:pt x="1709097" y="81361"/>
                  <a:pt x="1729779" y="100962"/>
                </a:cubicBezTo>
                <a:lnTo>
                  <a:pt x="1758131" y="73842"/>
                </a:lnTo>
                <a:cubicBezTo>
                  <a:pt x="1740655" y="50335"/>
                  <a:pt x="1707146" y="38253"/>
                  <a:pt x="1673869" y="38180"/>
                </a:cubicBezTo>
                <a:lnTo>
                  <a:pt x="1673869" y="30588"/>
                </a:lnTo>
                <a:cubicBezTo>
                  <a:pt x="1674194" y="30552"/>
                  <a:pt x="1674519" y="30552"/>
                  <a:pt x="1674891" y="30552"/>
                </a:cubicBezTo>
                <a:cubicBezTo>
                  <a:pt x="1712304" y="30369"/>
                  <a:pt x="1742375" y="43728"/>
                  <a:pt x="1766404" y="66943"/>
                </a:cubicBezTo>
                <a:lnTo>
                  <a:pt x="1803910" y="42451"/>
                </a:lnTo>
                <a:cubicBezTo>
                  <a:pt x="1784018" y="22594"/>
                  <a:pt x="1760920" y="8359"/>
                  <a:pt x="1734706" y="37"/>
                </a:cubicBezTo>
                <a:lnTo>
                  <a:pt x="1762082" y="37"/>
                </a:lnTo>
                <a:cubicBezTo>
                  <a:pt x="1778953" y="7738"/>
                  <a:pt x="1794151" y="17521"/>
                  <a:pt x="1807071" y="29018"/>
                </a:cubicBezTo>
                <a:cubicBezTo>
                  <a:pt x="1810139" y="31829"/>
                  <a:pt x="1817715" y="34895"/>
                  <a:pt x="1821061" y="33800"/>
                </a:cubicBezTo>
                <a:cubicBezTo>
                  <a:pt x="1832959" y="29967"/>
                  <a:pt x="1843928" y="24346"/>
                  <a:pt x="1856988" y="18652"/>
                </a:cubicBezTo>
                <a:cubicBezTo>
                  <a:pt x="1850992" y="12155"/>
                  <a:pt x="1844486" y="5950"/>
                  <a:pt x="1837607" y="37"/>
                </a:cubicBezTo>
                <a:lnTo>
                  <a:pt x="1855175" y="37"/>
                </a:lnTo>
                <a:cubicBezTo>
                  <a:pt x="1856941" y="1679"/>
                  <a:pt x="1858661" y="3322"/>
                  <a:pt x="1860381" y="5037"/>
                </a:cubicBezTo>
                <a:cubicBezTo>
                  <a:pt x="1863913" y="8468"/>
                  <a:pt x="1869769" y="13761"/>
                  <a:pt x="1873347" y="13250"/>
                </a:cubicBezTo>
                <a:cubicBezTo>
                  <a:pt x="1888174" y="11060"/>
                  <a:pt x="1902536" y="6972"/>
                  <a:pt x="1919173" y="3066"/>
                </a:cubicBezTo>
                <a:cubicBezTo>
                  <a:pt x="1918338" y="2044"/>
                  <a:pt x="1917454" y="1059"/>
                  <a:pt x="1916571" y="37"/>
                </a:cubicBezTo>
                <a:lnTo>
                  <a:pt x="1942552" y="37"/>
                </a:lnTo>
                <a:cubicBezTo>
                  <a:pt x="1945061" y="657"/>
                  <a:pt x="1948129" y="876"/>
                  <a:pt x="1951660" y="767"/>
                </a:cubicBezTo>
                <a:cubicBezTo>
                  <a:pt x="1970160" y="73"/>
                  <a:pt x="1988750" y="219"/>
                  <a:pt x="2007201" y="840"/>
                </a:cubicBezTo>
                <a:cubicBezTo>
                  <a:pt x="2010222" y="986"/>
                  <a:pt x="2013289" y="730"/>
                  <a:pt x="2016171" y="0"/>
                </a:cubicBezTo>
                <a:close/>
                <a:moveTo>
                  <a:pt x="1405697" y="0"/>
                </a:moveTo>
                <a:lnTo>
                  <a:pt x="1431492" y="0"/>
                </a:lnTo>
                <a:cubicBezTo>
                  <a:pt x="1431026" y="511"/>
                  <a:pt x="1430608" y="1022"/>
                  <a:pt x="1430189" y="1533"/>
                </a:cubicBezTo>
                <a:cubicBezTo>
                  <a:pt x="1432746" y="3395"/>
                  <a:pt x="1433350" y="4234"/>
                  <a:pt x="1434233" y="4417"/>
                </a:cubicBezTo>
                <a:cubicBezTo>
                  <a:pt x="1443853" y="6753"/>
                  <a:pt x="1453846" y="8286"/>
                  <a:pt x="1462909" y="11425"/>
                </a:cubicBezTo>
                <a:cubicBezTo>
                  <a:pt x="1474250" y="15404"/>
                  <a:pt x="1480292" y="12447"/>
                  <a:pt x="1487868" y="5147"/>
                </a:cubicBezTo>
                <a:cubicBezTo>
                  <a:pt x="1489680" y="3431"/>
                  <a:pt x="1491493" y="1716"/>
                  <a:pt x="1493352" y="37"/>
                </a:cubicBezTo>
                <a:lnTo>
                  <a:pt x="1510269" y="37"/>
                </a:lnTo>
                <a:cubicBezTo>
                  <a:pt x="1503438" y="5986"/>
                  <a:pt x="1497024" y="12228"/>
                  <a:pt x="1491074" y="18762"/>
                </a:cubicBezTo>
                <a:lnTo>
                  <a:pt x="1533090" y="36392"/>
                </a:lnTo>
                <a:cubicBezTo>
                  <a:pt x="1548985" y="21244"/>
                  <a:pt x="1566506" y="9016"/>
                  <a:pt x="1585887" y="37"/>
                </a:cubicBezTo>
                <a:lnTo>
                  <a:pt x="1615075" y="37"/>
                </a:lnTo>
                <a:cubicBezTo>
                  <a:pt x="1586910" y="8432"/>
                  <a:pt x="1562139" y="23178"/>
                  <a:pt x="1545452" y="43473"/>
                </a:cubicBezTo>
                <a:lnTo>
                  <a:pt x="1581797" y="67125"/>
                </a:lnTo>
                <a:cubicBezTo>
                  <a:pt x="1605827" y="43436"/>
                  <a:pt x="1636129" y="30588"/>
                  <a:pt x="1673637" y="30588"/>
                </a:cubicBezTo>
                <a:lnTo>
                  <a:pt x="1673822" y="30588"/>
                </a:lnTo>
                <a:lnTo>
                  <a:pt x="1673822" y="38253"/>
                </a:lnTo>
                <a:cubicBezTo>
                  <a:pt x="1643891" y="38071"/>
                  <a:pt x="1613959" y="47597"/>
                  <a:pt x="1595369" y="66760"/>
                </a:cubicBezTo>
                <a:lnTo>
                  <a:pt x="1595183" y="66943"/>
                </a:lnTo>
                <a:cubicBezTo>
                  <a:pt x="1593045" y="69169"/>
                  <a:pt x="1590350" y="73623"/>
                  <a:pt x="1591837" y="74900"/>
                </a:cubicBezTo>
                <a:cubicBezTo>
                  <a:pt x="1600063" y="83916"/>
                  <a:pt x="1609265" y="92384"/>
                  <a:pt x="1618608" y="101473"/>
                </a:cubicBezTo>
                <a:cubicBezTo>
                  <a:pt x="1636733" y="81397"/>
                  <a:pt x="1654534" y="72126"/>
                  <a:pt x="1673776" y="73440"/>
                </a:cubicBezTo>
                <a:lnTo>
                  <a:pt x="1673776" y="80923"/>
                </a:lnTo>
                <a:lnTo>
                  <a:pt x="1673683" y="80923"/>
                </a:lnTo>
                <a:cubicBezTo>
                  <a:pt x="1654348" y="80704"/>
                  <a:pt x="1634642" y="91800"/>
                  <a:pt x="1629204" y="106072"/>
                </a:cubicBezTo>
                <a:cubicBezTo>
                  <a:pt x="1625719" y="115197"/>
                  <a:pt x="1630459" y="120307"/>
                  <a:pt x="1642822" y="120307"/>
                </a:cubicBezTo>
                <a:lnTo>
                  <a:pt x="1673822" y="120307"/>
                </a:lnTo>
                <a:lnTo>
                  <a:pt x="1673822" y="133265"/>
                </a:lnTo>
                <a:cubicBezTo>
                  <a:pt x="1669220" y="133265"/>
                  <a:pt x="1664526" y="133338"/>
                  <a:pt x="1659879" y="133520"/>
                </a:cubicBezTo>
                <a:lnTo>
                  <a:pt x="1659740" y="133593"/>
                </a:lnTo>
                <a:cubicBezTo>
                  <a:pt x="1545220" y="137937"/>
                  <a:pt x="1458215" y="196630"/>
                  <a:pt x="1431955" y="242914"/>
                </a:cubicBezTo>
                <a:cubicBezTo>
                  <a:pt x="1441995" y="245323"/>
                  <a:pt x="1452452" y="246965"/>
                  <a:pt x="1461933" y="250287"/>
                </a:cubicBezTo>
                <a:cubicBezTo>
                  <a:pt x="1473646" y="254411"/>
                  <a:pt x="1479967" y="251929"/>
                  <a:pt x="1488147" y="244191"/>
                </a:cubicBezTo>
                <a:cubicBezTo>
                  <a:pt x="1538527" y="196083"/>
                  <a:pt x="1600528" y="171956"/>
                  <a:pt x="1673822" y="173051"/>
                </a:cubicBezTo>
                <a:lnTo>
                  <a:pt x="1673822" y="182906"/>
                </a:lnTo>
                <a:cubicBezTo>
                  <a:pt x="1666572" y="182833"/>
                  <a:pt x="1659321" y="183052"/>
                  <a:pt x="1652117" y="183600"/>
                </a:cubicBezTo>
                <a:cubicBezTo>
                  <a:pt x="1584911" y="188673"/>
                  <a:pt x="1531463" y="213676"/>
                  <a:pt x="1490981" y="257806"/>
                </a:cubicBezTo>
                <a:cubicBezTo>
                  <a:pt x="1502136" y="262587"/>
                  <a:pt x="1511059" y="265508"/>
                  <a:pt x="1518635" y="269888"/>
                </a:cubicBezTo>
                <a:cubicBezTo>
                  <a:pt x="1529000" y="275910"/>
                  <a:pt x="1535089" y="274012"/>
                  <a:pt x="1543408" y="266712"/>
                </a:cubicBezTo>
                <a:cubicBezTo>
                  <a:pt x="1578545" y="235796"/>
                  <a:pt x="1626091" y="220247"/>
                  <a:pt x="1673822" y="220393"/>
                </a:cubicBezTo>
                <a:lnTo>
                  <a:pt x="1673822" y="230503"/>
                </a:lnTo>
                <a:cubicBezTo>
                  <a:pt x="1668849" y="230503"/>
                  <a:pt x="1663690" y="230722"/>
                  <a:pt x="1658531" y="231051"/>
                </a:cubicBezTo>
                <a:cubicBezTo>
                  <a:pt x="1611729" y="234226"/>
                  <a:pt x="1573385" y="251272"/>
                  <a:pt x="1544291" y="281751"/>
                </a:cubicBezTo>
                <a:lnTo>
                  <a:pt x="1581472" y="306133"/>
                </a:lnTo>
                <a:cubicBezTo>
                  <a:pt x="1605222" y="283539"/>
                  <a:pt x="1634410" y="269997"/>
                  <a:pt x="1672335" y="269742"/>
                </a:cubicBezTo>
                <a:lnTo>
                  <a:pt x="1673822" y="269742"/>
                </a:lnTo>
                <a:lnTo>
                  <a:pt x="1673822" y="277553"/>
                </a:lnTo>
                <a:cubicBezTo>
                  <a:pt x="1643240" y="277407"/>
                  <a:pt x="1612565" y="287080"/>
                  <a:pt x="1594579" y="306535"/>
                </a:cubicBezTo>
                <a:cubicBezTo>
                  <a:pt x="1592580" y="308725"/>
                  <a:pt x="1590720" y="313178"/>
                  <a:pt x="1591976" y="314638"/>
                </a:cubicBezTo>
                <a:cubicBezTo>
                  <a:pt x="1600110" y="323471"/>
                  <a:pt x="1609172" y="331647"/>
                  <a:pt x="1618236" y="340334"/>
                </a:cubicBezTo>
                <a:cubicBezTo>
                  <a:pt x="1637291" y="320259"/>
                  <a:pt x="1654534" y="311097"/>
                  <a:pt x="1673776" y="312740"/>
                </a:cubicBezTo>
                <a:lnTo>
                  <a:pt x="1673776" y="320770"/>
                </a:lnTo>
                <a:cubicBezTo>
                  <a:pt x="1654395" y="320441"/>
                  <a:pt x="1636780" y="329530"/>
                  <a:pt x="1629436" y="343619"/>
                </a:cubicBezTo>
                <a:cubicBezTo>
                  <a:pt x="1624231" y="354241"/>
                  <a:pt x="1630459" y="359972"/>
                  <a:pt x="1644774" y="359497"/>
                </a:cubicBezTo>
                <a:cubicBezTo>
                  <a:pt x="1654441" y="359133"/>
                  <a:pt x="1664108" y="358986"/>
                  <a:pt x="1673776" y="359023"/>
                </a:cubicBezTo>
                <a:lnTo>
                  <a:pt x="1673776" y="373003"/>
                </a:lnTo>
                <a:cubicBezTo>
                  <a:pt x="1597054" y="372483"/>
                  <a:pt x="1532828" y="393090"/>
                  <a:pt x="1479903" y="432715"/>
                </a:cubicBezTo>
                <a:lnTo>
                  <a:pt x="1451019" y="459652"/>
                </a:lnTo>
                <a:lnTo>
                  <a:pt x="1425269" y="459652"/>
                </a:lnTo>
                <a:lnTo>
                  <a:pt x="1450732" y="430455"/>
                </a:lnTo>
                <a:cubicBezTo>
                  <a:pt x="1437161" y="421476"/>
                  <a:pt x="1423543" y="412497"/>
                  <a:pt x="1409879" y="403518"/>
                </a:cubicBezTo>
                <a:cubicBezTo>
                  <a:pt x="1408996" y="403079"/>
                  <a:pt x="1408114" y="402715"/>
                  <a:pt x="1407137" y="402459"/>
                </a:cubicBezTo>
                <a:lnTo>
                  <a:pt x="1407137" y="402532"/>
                </a:lnTo>
                <a:cubicBezTo>
                  <a:pt x="1396018" y="398891"/>
                  <a:pt x="1384116" y="397041"/>
                  <a:pt x="1372211" y="396794"/>
                </a:cubicBezTo>
                <a:cubicBezTo>
                  <a:pt x="1336495" y="396055"/>
                  <a:pt x="1300740" y="409750"/>
                  <a:pt x="1285925" y="432828"/>
                </a:cubicBezTo>
                <a:lnTo>
                  <a:pt x="1314458" y="459652"/>
                </a:lnTo>
                <a:lnTo>
                  <a:pt x="1287873" y="459652"/>
                </a:lnTo>
                <a:lnTo>
                  <a:pt x="1269664" y="438804"/>
                </a:lnTo>
                <a:cubicBezTo>
                  <a:pt x="1222423" y="401736"/>
                  <a:pt x="1141718" y="374600"/>
                  <a:pt x="1063393" y="373149"/>
                </a:cubicBezTo>
                <a:lnTo>
                  <a:pt x="1063393" y="358840"/>
                </a:lnTo>
                <a:cubicBezTo>
                  <a:pt x="1073154" y="358840"/>
                  <a:pt x="1083006" y="359023"/>
                  <a:pt x="1092721" y="359315"/>
                </a:cubicBezTo>
                <a:lnTo>
                  <a:pt x="1092721" y="359388"/>
                </a:lnTo>
                <a:cubicBezTo>
                  <a:pt x="1106245" y="359826"/>
                  <a:pt x="1112520" y="354570"/>
                  <a:pt x="1108337" y="344350"/>
                </a:cubicBezTo>
                <a:cubicBezTo>
                  <a:pt x="1101923" y="330224"/>
                  <a:pt x="1085052" y="320697"/>
                  <a:pt x="1065949" y="320478"/>
                </a:cubicBezTo>
                <a:cubicBezTo>
                  <a:pt x="1065067" y="320478"/>
                  <a:pt x="1064230" y="320478"/>
                  <a:pt x="1063393" y="320514"/>
                </a:cubicBezTo>
                <a:lnTo>
                  <a:pt x="1063393" y="311827"/>
                </a:lnTo>
                <a:cubicBezTo>
                  <a:pt x="1081287" y="310769"/>
                  <a:pt x="1098204" y="320040"/>
                  <a:pt x="1119259" y="339641"/>
                </a:cubicBezTo>
                <a:cubicBezTo>
                  <a:pt x="1127578" y="331720"/>
                  <a:pt x="1136409" y="324128"/>
                  <a:pt x="1143938" y="315915"/>
                </a:cubicBezTo>
                <a:cubicBezTo>
                  <a:pt x="1145750" y="313944"/>
                  <a:pt x="1145146" y="309053"/>
                  <a:pt x="1143241" y="306900"/>
                </a:cubicBezTo>
                <a:cubicBezTo>
                  <a:pt x="1126137" y="287189"/>
                  <a:pt x="1094672" y="277407"/>
                  <a:pt x="1063393" y="277553"/>
                </a:cubicBezTo>
                <a:lnTo>
                  <a:pt x="1063393" y="269778"/>
                </a:lnTo>
                <a:cubicBezTo>
                  <a:pt x="1063857" y="269742"/>
                  <a:pt x="1064277" y="269742"/>
                  <a:pt x="1064741" y="269742"/>
                </a:cubicBezTo>
                <a:cubicBezTo>
                  <a:pt x="1102759" y="269778"/>
                  <a:pt x="1131947" y="283430"/>
                  <a:pt x="1156162" y="305914"/>
                </a:cubicBezTo>
                <a:lnTo>
                  <a:pt x="1193529" y="281130"/>
                </a:lnTo>
                <a:cubicBezTo>
                  <a:pt x="1158717" y="247732"/>
                  <a:pt x="1116052" y="230175"/>
                  <a:pt x="1063393" y="230576"/>
                </a:cubicBezTo>
                <a:lnTo>
                  <a:pt x="1063393" y="220648"/>
                </a:lnTo>
                <a:cubicBezTo>
                  <a:pt x="1076825" y="220794"/>
                  <a:pt x="1090210" y="221999"/>
                  <a:pt x="1103316" y="224225"/>
                </a:cubicBezTo>
                <a:cubicBezTo>
                  <a:pt x="1140545" y="230430"/>
                  <a:pt x="1170802" y="245761"/>
                  <a:pt x="1196364" y="267734"/>
                </a:cubicBezTo>
                <a:cubicBezTo>
                  <a:pt x="1199664" y="270618"/>
                  <a:pt x="1207054" y="273830"/>
                  <a:pt x="1210354" y="272771"/>
                </a:cubicBezTo>
                <a:cubicBezTo>
                  <a:pt x="1222299" y="268902"/>
                  <a:pt x="1233220" y="263318"/>
                  <a:pt x="1246838" y="257295"/>
                </a:cubicBezTo>
                <a:cubicBezTo>
                  <a:pt x="1198315" y="207581"/>
                  <a:pt x="1137617" y="182067"/>
                  <a:pt x="1063393" y="182724"/>
                </a:cubicBezTo>
                <a:lnTo>
                  <a:pt x="1063393" y="172868"/>
                </a:lnTo>
                <a:cubicBezTo>
                  <a:pt x="1078126" y="173014"/>
                  <a:pt x="1092813" y="174036"/>
                  <a:pt x="1107315" y="175935"/>
                </a:cubicBezTo>
                <a:cubicBezTo>
                  <a:pt x="1166711" y="183563"/>
                  <a:pt x="1214537" y="208238"/>
                  <a:pt x="1251718" y="245615"/>
                </a:cubicBezTo>
                <a:cubicBezTo>
                  <a:pt x="1254739" y="248681"/>
                  <a:pt x="1260548" y="252988"/>
                  <a:pt x="1263849" y="252440"/>
                </a:cubicBezTo>
                <a:cubicBezTo>
                  <a:pt x="1278164" y="249995"/>
                  <a:pt x="1292153" y="245943"/>
                  <a:pt x="1308512" y="241892"/>
                </a:cubicBezTo>
                <a:cubicBezTo>
                  <a:pt x="1248929" y="171299"/>
                  <a:pt x="1168153" y="134287"/>
                  <a:pt x="1063393" y="133667"/>
                </a:cubicBezTo>
                <a:lnTo>
                  <a:pt x="1063393" y="120198"/>
                </a:lnTo>
                <a:lnTo>
                  <a:pt x="1095276" y="120198"/>
                </a:lnTo>
                <a:lnTo>
                  <a:pt x="1095231" y="120307"/>
                </a:lnTo>
                <a:cubicBezTo>
                  <a:pt x="1106802" y="120198"/>
                  <a:pt x="1111683" y="115343"/>
                  <a:pt x="1108941" y="106838"/>
                </a:cubicBezTo>
                <a:cubicBezTo>
                  <a:pt x="1104107" y="92274"/>
                  <a:pt x="1083610" y="80485"/>
                  <a:pt x="1063673" y="80777"/>
                </a:cubicBezTo>
                <a:lnTo>
                  <a:pt x="1063393" y="80777"/>
                </a:lnTo>
                <a:lnTo>
                  <a:pt x="1063393" y="73148"/>
                </a:lnTo>
                <a:cubicBezTo>
                  <a:pt x="1081519" y="72126"/>
                  <a:pt x="1098623" y="81361"/>
                  <a:pt x="1119306" y="100962"/>
                </a:cubicBezTo>
                <a:lnTo>
                  <a:pt x="1147657" y="73842"/>
                </a:lnTo>
                <a:cubicBezTo>
                  <a:pt x="1130180" y="50335"/>
                  <a:pt x="1096671" y="38253"/>
                  <a:pt x="1063393" y="38180"/>
                </a:cubicBezTo>
                <a:lnTo>
                  <a:pt x="1063393" y="30588"/>
                </a:lnTo>
                <a:cubicBezTo>
                  <a:pt x="1063718" y="30552"/>
                  <a:pt x="1064045" y="30552"/>
                  <a:pt x="1064416" y="30552"/>
                </a:cubicBezTo>
                <a:cubicBezTo>
                  <a:pt x="1101830" y="30369"/>
                  <a:pt x="1131901" y="43728"/>
                  <a:pt x="1155929" y="66943"/>
                </a:cubicBezTo>
                <a:lnTo>
                  <a:pt x="1193436" y="42451"/>
                </a:lnTo>
                <a:cubicBezTo>
                  <a:pt x="1173543" y="22594"/>
                  <a:pt x="1150444" y="8359"/>
                  <a:pt x="1124232" y="37"/>
                </a:cubicBezTo>
                <a:lnTo>
                  <a:pt x="1151607" y="37"/>
                </a:lnTo>
                <a:cubicBezTo>
                  <a:pt x="1168478" y="7738"/>
                  <a:pt x="1183676" y="17521"/>
                  <a:pt x="1196596" y="29018"/>
                </a:cubicBezTo>
                <a:cubicBezTo>
                  <a:pt x="1199664" y="31829"/>
                  <a:pt x="1207240" y="34895"/>
                  <a:pt x="1210586" y="33800"/>
                </a:cubicBezTo>
                <a:cubicBezTo>
                  <a:pt x="1222485" y="29967"/>
                  <a:pt x="1233452" y="24346"/>
                  <a:pt x="1246513" y="18652"/>
                </a:cubicBezTo>
                <a:cubicBezTo>
                  <a:pt x="1240517" y="12155"/>
                  <a:pt x="1234011" y="5950"/>
                  <a:pt x="1227132" y="37"/>
                </a:cubicBezTo>
                <a:lnTo>
                  <a:pt x="1244700" y="37"/>
                </a:lnTo>
                <a:cubicBezTo>
                  <a:pt x="1246467" y="1679"/>
                  <a:pt x="1248186" y="3322"/>
                  <a:pt x="1249906" y="5037"/>
                </a:cubicBezTo>
                <a:cubicBezTo>
                  <a:pt x="1253437" y="8468"/>
                  <a:pt x="1259294" y="13761"/>
                  <a:pt x="1262873" y="13250"/>
                </a:cubicBezTo>
                <a:cubicBezTo>
                  <a:pt x="1277699" y="11060"/>
                  <a:pt x="1292060" y="6972"/>
                  <a:pt x="1308698" y="3066"/>
                </a:cubicBezTo>
                <a:cubicBezTo>
                  <a:pt x="1307862" y="2044"/>
                  <a:pt x="1306979" y="1059"/>
                  <a:pt x="1306097" y="37"/>
                </a:cubicBezTo>
                <a:lnTo>
                  <a:pt x="1332076" y="37"/>
                </a:lnTo>
                <a:cubicBezTo>
                  <a:pt x="1334587" y="657"/>
                  <a:pt x="1337654" y="876"/>
                  <a:pt x="1341187" y="767"/>
                </a:cubicBezTo>
                <a:cubicBezTo>
                  <a:pt x="1359684" y="73"/>
                  <a:pt x="1378275" y="219"/>
                  <a:pt x="1396727" y="840"/>
                </a:cubicBezTo>
                <a:cubicBezTo>
                  <a:pt x="1399747" y="986"/>
                  <a:pt x="1402814" y="730"/>
                  <a:pt x="1405697" y="0"/>
                </a:cubicBezTo>
                <a:close/>
                <a:moveTo>
                  <a:pt x="795222" y="0"/>
                </a:moveTo>
                <a:lnTo>
                  <a:pt x="821016" y="0"/>
                </a:lnTo>
                <a:cubicBezTo>
                  <a:pt x="820551" y="511"/>
                  <a:pt x="820133" y="1022"/>
                  <a:pt x="819715" y="1533"/>
                </a:cubicBezTo>
                <a:cubicBezTo>
                  <a:pt x="822272" y="3395"/>
                  <a:pt x="822875" y="4234"/>
                  <a:pt x="823759" y="4417"/>
                </a:cubicBezTo>
                <a:cubicBezTo>
                  <a:pt x="833380" y="6753"/>
                  <a:pt x="843372" y="8286"/>
                  <a:pt x="852434" y="11425"/>
                </a:cubicBezTo>
                <a:cubicBezTo>
                  <a:pt x="863775" y="15404"/>
                  <a:pt x="869818" y="12447"/>
                  <a:pt x="877392" y="5147"/>
                </a:cubicBezTo>
                <a:cubicBezTo>
                  <a:pt x="879206" y="3431"/>
                  <a:pt x="881019" y="1716"/>
                  <a:pt x="882877" y="37"/>
                </a:cubicBezTo>
                <a:lnTo>
                  <a:pt x="899795" y="37"/>
                </a:lnTo>
                <a:cubicBezTo>
                  <a:pt x="892962" y="5986"/>
                  <a:pt x="886549" y="12228"/>
                  <a:pt x="880599" y="18762"/>
                </a:cubicBezTo>
                <a:lnTo>
                  <a:pt x="922615" y="36392"/>
                </a:lnTo>
                <a:cubicBezTo>
                  <a:pt x="938510" y="21244"/>
                  <a:pt x="956031" y="9016"/>
                  <a:pt x="975412" y="37"/>
                </a:cubicBezTo>
                <a:lnTo>
                  <a:pt x="1004601" y="37"/>
                </a:lnTo>
                <a:cubicBezTo>
                  <a:pt x="976436" y="8432"/>
                  <a:pt x="951663" y="23178"/>
                  <a:pt x="934978" y="43473"/>
                </a:cubicBezTo>
                <a:lnTo>
                  <a:pt x="971323" y="67125"/>
                </a:lnTo>
                <a:cubicBezTo>
                  <a:pt x="995351" y="43436"/>
                  <a:pt x="1025654" y="30588"/>
                  <a:pt x="1063161" y="30588"/>
                </a:cubicBezTo>
                <a:lnTo>
                  <a:pt x="1063348" y="30588"/>
                </a:lnTo>
                <a:lnTo>
                  <a:pt x="1063348" y="38253"/>
                </a:lnTo>
                <a:cubicBezTo>
                  <a:pt x="1033416" y="38071"/>
                  <a:pt x="1003486" y="47597"/>
                  <a:pt x="984894" y="66760"/>
                </a:cubicBezTo>
                <a:lnTo>
                  <a:pt x="984709" y="66943"/>
                </a:lnTo>
                <a:cubicBezTo>
                  <a:pt x="982570" y="69169"/>
                  <a:pt x="979874" y="73623"/>
                  <a:pt x="981362" y="74900"/>
                </a:cubicBezTo>
                <a:cubicBezTo>
                  <a:pt x="989588" y="83916"/>
                  <a:pt x="998790" y="92384"/>
                  <a:pt x="1008133" y="101473"/>
                </a:cubicBezTo>
                <a:cubicBezTo>
                  <a:pt x="1026258" y="81397"/>
                  <a:pt x="1044060" y="72126"/>
                  <a:pt x="1063300" y="73440"/>
                </a:cubicBezTo>
                <a:lnTo>
                  <a:pt x="1063300" y="80923"/>
                </a:lnTo>
                <a:lnTo>
                  <a:pt x="1063207" y="80923"/>
                </a:lnTo>
                <a:cubicBezTo>
                  <a:pt x="1043874" y="80704"/>
                  <a:pt x="1024166" y="91800"/>
                  <a:pt x="1018729" y="106072"/>
                </a:cubicBezTo>
                <a:cubicBezTo>
                  <a:pt x="1015243" y="115197"/>
                  <a:pt x="1019985" y="120307"/>
                  <a:pt x="1032347" y="120307"/>
                </a:cubicBezTo>
                <a:lnTo>
                  <a:pt x="1063348" y="120307"/>
                </a:lnTo>
                <a:lnTo>
                  <a:pt x="1063348" y="133265"/>
                </a:lnTo>
                <a:cubicBezTo>
                  <a:pt x="1058746" y="133265"/>
                  <a:pt x="1054052" y="133338"/>
                  <a:pt x="1049404" y="133520"/>
                </a:cubicBezTo>
                <a:lnTo>
                  <a:pt x="1049265" y="133593"/>
                </a:lnTo>
                <a:cubicBezTo>
                  <a:pt x="934746" y="137937"/>
                  <a:pt x="847741" y="196630"/>
                  <a:pt x="821482" y="242914"/>
                </a:cubicBezTo>
                <a:cubicBezTo>
                  <a:pt x="831520" y="245323"/>
                  <a:pt x="841978" y="246965"/>
                  <a:pt x="851459" y="250287"/>
                </a:cubicBezTo>
                <a:cubicBezTo>
                  <a:pt x="863171" y="254411"/>
                  <a:pt x="869492" y="251929"/>
                  <a:pt x="877672" y="244191"/>
                </a:cubicBezTo>
                <a:cubicBezTo>
                  <a:pt x="928052" y="196083"/>
                  <a:pt x="990053" y="171956"/>
                  <a:pt x="1063348" y="173051"/>
                </a:cubicBezTo>
                <a:lnTo>
                  <a:pt x="1063348" y="182906"/>
                </a:lnTo>
                <a:cubicBezTo>
                  <a:pt x="1056097" y="182833"/>
                  <a:pt x="1048847" y="183052"/>
                  <a:pt x="1041642" y="183600"/>
                </a:cubicBezTo>
                <a:cubicBezTo>
                  <a:pt x="974437" y="188673"/>
                  <a:pt x="920989" y="213676"/>
                  <a:pt x="880506" y="257806"/>
                </a:cubicBezTo>
                <a:cubicBezTo>
                  <a:pt x="891661" y="262587"/>
                  <a:pt x="900584" y="265508"/>
                  <a:pt x="908160" y="269888"/>
                </a:cubicBezTo>
                <a:cubicBezTo>
                  <a:pt x="918525" y="275910"/>
                  <a:pt x="924613" y="274012"/>
                  <a:pt x="932932" y="266712"/>
                </a:cubicBezTo>
                <a:cubicBezTo>
                  <a:pt x="968069" y="235796"/>
                  <a:pt x="1015615" y="220247"/>
                  <a:pt x="1063348" y="220393"/>
                </a:cubicBezTo>
                <a:lnTo>
                  <a:pt x="1063348" y="230503"/>
                </a:lnTo>
                <a:cubicBezTo>
                  <a:pt x="1058374" y="230503"/>
                  <a:pt x="1053215" y="230722"/>
                  <a:pt x="1048057" y="231051"/>
                </a:cubicBezTo>
                <a:cubicBezTo>
                  <a:pt x="1001254" y="234226"/>
                  <a:pt x="962910" y="251272"/>
                  <a:pt x="933816" y="281751"/>
                </a:cubicBezTo>
                <a:lnTo>
                  <a:pt x="970997" y="306133"/>
                </a:lnTo>
                <a:cubicBezTo>
                  <a:pt x="994747" y="283539"/>
                  <a:pt x="1023934" y="269997"/>
                  <a:pt x="1061860" y="269742"/>
                </a:cubicBezTo>
                <a:lnTo>
                  <a:pt x="1063348" y="269742"/>
                </a:lnTo>
                <a:lnTo>
                  <a:pt x="1063348" y="277553"/>
                </a:lnTo>
                <a:cubicBezTo>
                  <a:pt x="1032766" y="277407"/>
                  <a:pt x="1002091" y="287080"/>
                  <a:pt x="984103" y="306535"/>
                </a:cubicBezTo>
                <a:cubicBezTo>
                  <a:pt x="982105" y="308725"/>
                  <a:pt x="980247" y="313178"/>
                  <a:pt x="981501" y="314638"/>
                </a:cubicBezTo>
                <a:cubicBezTo>
                  <a:pt x="989635" y="323471"/>
                  <a:pt x="998698" y="331647"/>
                  <a:pt x="1007760" y="340334"/>
                </a:cubicBezTo>
                <a:cubicBezTo>
                  <a:pt x="1026816" y="320259"/>
                  <a:pt x="1044060" y="311097"/>
                  <a:pt x="1063300" y="312740"/>
                </a:cubicBezTo>
                <a:lnTo>
                  <a:pt x="1063300" y="320770"/>
                </a:lnTo>
                <a:cubicBezTo>
                  <a:pt x="1043920" y="320441"/>
                  <a:pt x="1026305" y="329530"/>
                  <a:pt x="1018961" y="343619"/>
                </a:cubicBezTo>
                <a:cubicBezTo>
                  <a:pt x="1013756" y="354241"/>
                  <a:pt x="1019985" y="359972"/>
                  <a:pt x="1034299" y="359497"/>
                </a:cubicBezTo>
                <a:cubicBezTo>
                  <a:pt x="1043967" y="359133"/>
                  <a:pt x="1053633" y="358986"/>
                  <a:pt x="1063300" y="359023"/>
                </a:cubicBezTo>
                <a:lnTo>
                  <a:pt x="1063300" y="373003"/>
                </a:lnTo>
                <a:cubicBezTo>
                  <a:pt x="986579" y="372483"/>
                  <a:pt x="922354" y="393090"/>
                  <a:pt x="869429" y="432715"/>
                </a:cubicBezTo>
                <a:lnTo>
                  <a:pt x="840544" y="459652"/>
                </a:lnTo>
                <a:lnTo>
                  <a:pt x="814795" y="459652"/>
                </a:lnTo>
                <a:lnTo>
                  <a:pt x="840258" y="430455"/>
                </a:lnTo>
                <a:cubicBezTo>
                  <a:pt x="826687" y="421476"/>
                  <a:pt x="813068" y="412497"/>
                  <a:pt x="799405" y="403518"/>
                </a:cubicBezTo>
                <a:cubicBezTo>
                  <a:pt x="798522" y="403079"/>
                  <a:pt x="797638" y="402715"/>
                  <a:pt x="796662" y="402459"/>
                </a:cubicBezTo>
                <a:lnTo>
                  <a:pt x="796662" y="402532"/>
                </a:lnTo>
                <a:cubicBezTo>
                  <a:pt x="785543" y="398891"/>
                  <a:pt x="773642" y="397041"/>
                  <a:pt x="761737" y="396794"/>
                </a:cubicBezTo>
                <a:cubicBezTo>
                  <a:pt x="726020" y="396055"/>
                  <a:pt x="690265" y="409750"/>
                  <a:pt x="675451" y="432828"/>
                </a:cubicBezTo>
                <a:lnTo>
                  <a:pt x="703984" y="459652"/>
                </a:lnTo>
                <a:lnTo>
                  <a:pt x="677399" y="459652"/>
                </a:lnTo>
                <a:lnTo>
                  <a:pt x="659189" y="438804"/>
                </a:lnTo>
                <a:cubicBezTo>
                  <a:pt x="611948" y="401736"/>
                  <a:pt x="531244" y="374600"/>
                  <a:pt x="452918" y="373149"/>
                </a:cubicBezTo>
                <a:lnTo>
                  <a:pt x="452918" y="358840"/>
                </a:lnTo>
                <a:cubicBezTo>
                  <a:pt x="462679" y="358840"/>
                  <a:pt x="472532" y="359023"/>
                  <a:pt x="482246" y="359315"/>
                </a:cubicBezTo>
                <a:lnTo>
                  <a:pt x="482246" y="359388"/>
                </a:lnTo>
                <a:cubicBezTo>
                  <a:pt x="495770" y="359826"/>
                  <a:pt x="502045" y="354570"/>
                  <a:pt x="497862" y="344350"/>
                </a:cubicBezTo>
                <a:cubicBezTo>
                  <a:pt x="491448" y="330224"/>
                  <a:pt x="474577" y="320697"/>
                  <a:pt x="455475" y="320478"/>
                </a:cubicBezTo>
                <a:cubicBezTo>
                  <a:pt x="454592" y="320478"/>
                  <a:pt x="453755" y="320478"/>
                  <a:pt x="452918" y="320514"/>
                </a:cubicBezTo>
                <a:lnTo>
                  <a:pt x="452918" y="311827"/>
                </a:lnTo>
                <a:cubicBezTo>
                  <a:pt x="470813" y="310769"/>
                  <a:pt x="487730" y="320040"/>
                  <a:pt x="508785" y="339641"/>
                </a:cubicBezTo>
                <a:cubicBezTo>
                  <a:pt x="517104" y="331720"/>
                  <a:pt x="525934" y="324128"/>
                  <a:pt x="533463" y="315915"/>
                </a:cubicBezTo>
                <a:cubicBezTo>
                  <a:pt x="535276" y="313944"/>
                  <a:pt x="534672" y="309053"/>
                  <a:pt x="532767" y="306900"/>
                </a:cubicBezTo>
                <a:cubicBezTo>
                  <a:pt x="515662" y="287189"/>
                  <a:pt x="484197" y="277407"/>
                  <a:pt x="452918" y="277553"/>
                </a:cubicBezTo>
                <a:lnTo>
                  <a:pt x="452918" y="269778"/>
                </a:lnTo>
                <a:cubicBezTo>
                  <a:pt x="453383" y="269742"/>
                  <a:pt x="453802" y="269742"/>
                  <a:pt x="454267" y="269742"/>
                </a:cubicBezTo>
                <a:cubicBezTo>
                  <a:pt x="492284" y="269778"/>
                  <a:pt x="521473" y="283430"/>
                  <a:pt x="545687" y="305914"/>
                </a:cubicBezTo>
                <a:lnTo>
                  <a:pt x="583054" y="281130"/>
                </a:lnTo>
                <a:cubicBezTo>
                  <a:pt x="548244" y="247732"/>
                  <a:pt x="505577" y="230175"/>
                  <a:pt x="452918" y="230576"/>
                </a:cubicBezTo>
                <a:lnTo>
                  <a:pt x="452918" y="220648"/>
                </a:lnTo>
                <a:cubicBezTo>
                  <a:pt x="466351" y="220794"/>
                  <a:pt x="479736" y="221999"/>
                  <a:pt x="492842" y="224225"/>
                </a:cubicBezTo>
                <a:cubicBezTo>
                  <a:pt x="530070" y="230430"/>
                  <a:pt x="560328" y="245761"/>
                  <a:pt x="585889" y="267734"/>
                </a:cubicBezTo>
                <a:cubicBezTo>
                  <a:pt x="589189" y="270618"/>
                  <a:pt x="596579" y="273830"/>
                  <a:pt x="599878" y="272771"/>
                </a:cubicBezTo>
                <a:cubicBezTo>
                  <a:pt x="611824" y="268902"/>
                  <a:pt x="622745" y="263318"/>
                  <a:pt x="636364" y="257295"/>
                </a:cubicBezTo>
                <a:cubicBezTo>
                  <a:pt x="587841" y="207581"/>
                  <a:pt x="527142" y="182067"/>
                  <a:pt x="452918" y="182724"/>
                </a:cubicBezTo>
                <a:lnTo>
                  <a:pt x="452918" y="172868"/>
                </a:lnTo>
                <a:cubicBezTo>
                  <a:pt x="467652" y="173014"/>
                  <a:pt x="482339" y="174036"/>
                  <a:pt x="496839" y="175935"/>
                </a:cubicBezTo>
                <a:cubicBezTo>
                  <a:pt x="556238" y="183563"/>
                  <a:pt x="604061" y="208238"/>
                  <a:pt x="641243" y="245615"/>
                </a:cubicBezTo>
                <a:cubicBezTo>
                  <a:pt x="644265" y="248681"/>
                  <a:pt x="650074" y="252988"/>
                  <a:pt x="653374" y="252440"/>
                </a:cubicBezTo>
                <a:cubicBezTo>
                  <a:pt x="667689" y="249995"/>
                  <a:pt x="681678" y="245943"/>
                  <a:pt x="698038" y="241892"/>
                </a:cubicBezTo>
                <a:cubicBezTo>
                  <a:pt x="638455" y="171299"/>
                  <a:pt x="557678" y="134287"/>
                  <a:pt x="452918" y="133667"/>
                </a:cubicBezTo>
                <a:lnTo>
                  <a:pt x="452918" y="120198"/>
                </a:lnTo>
                <a:lnTo>
                  <a:pt x="484803" y="120198"/>
                </a:lnTo>
                <a:lnTo>
                  <a:pt x="484755" y="120307"/>
                </a:lnTo>
                <a:cubicBezTo>
                  <a:pt x="496328" y="120198"/>
                  <a:pt x="501209" y="115343"/>
                  <a:pt x="498466" y="106838"/>
                </a:cubicBezTo>
                <a:cubicBezTo>
                  <a:pt x="493633" y="92274"/>
                  <a:pt x="473137" y="80485"/>
                  <a:pt x="453197" y="80777"/>
                </a:cubicBezTo>
                <a:lnTo>
                  <a:pt x="452918" y="80777"/>
                </a:lnTo>
                <a:lnTo>
                  <a:pt x="452918" y="73148"/>
                </a:lnTo>
                <a:cubicBezTo>
                  <a:pt x="471045" y="72126"/>
                  <a:pt x="488148" y="81361"/>
                  <a:pt x="508830" y="100962"/>
                </a:cubicBezTo>
                <a:lnTo>
                  <a:pt x="537182" y="73842"/>
                </a:lnTo>
                <a:cubicBezTo>
                  <a:pt x="519706" y="50335"/>
                  <a:pt x="486196" y="38253"/>
                  <a:pt x="452918" y="38180"/>
                </a:cubicBezTo>
                <a:lnTo>
                  <a:pt x="452918" y="30588"/>
                </a:lnTo>
                <a:cubicBezTo>
                  <a:pt x="453245" y="30552"/>
                  <a:pt x="453570" y="30552"/>
                  <a:pt x="453940" y="30552"/>
                </a:cubicBezTo>
                <a:cubicBezTo>
                  <a:pt x="491355" y="30369"/>
                  <a:pt x="521426" y="43728"/>
                  <a:pt x="545455" y="66943"/>
                </a:cubicBezTo>
                <a:lnTo>
                  <a:pt x="582961" y="42451"/>
                </a:lnTo>
                <a:cubicBezTo>
                  <a:pt x="563069" y="22594"/>
                  <a:pt x="539970" y="8359"/>
                  <a:pt x="513757" y="37"/>
                </a:cubicBezTo>
                <a:lnTo>
                  <a:pt x="541132" y="37"/>
                </a:lnTo>
                <a:cubicBezTo>
                  <a:pt x="558003" y="7738"/>
                  <a:pt x="573201" y="17521"/>
                  <a:pt x="586122" y="29018"/>
                </a:cubicBezTo>
                <a:cubicBezTo>
                  <a:pt x="589189" y="31829"/>
                  <a:pt x="596765" y="34895"/>
                  <a:pt x="600112" y="33800"/>
                </a:cubicBezTo>
                <a:cubicBezTo>
                  <a:pt x="612010" y="29967"/>
                  <a:pt x="622978" y="24346"/>
                  <a:pt x="636038" y="18652"/>
                </a:cubicBezTo>
                <a:cubicBezTo>
                  <a:pt x="630043" y="12155"/>
                  <a:pt x="623535" y="5950"/>
                  <a:pt x="616657" y="37"/>
                </a:cubicBezTo>
                <a:lnTo>
                  <a:pt x="634225" y="37"/>
                </a:lnTo>
                <a:cubicBezTo>
                  <a:pt x="635992" y="1679"/>
                  <a:pt x="637711" y="3322"/>
                  <a:pt x="639430" y="5037"/>
                </a:cubicBezTo>
                <a:cubicBezTo>
                  <a:pt x="642963" y="8468"/>
                  <a:pt x="648819" y="13761"/>
                  <a:pt x="652398" y="13250"/>
                </a:cubicBezTo>
                <a:cubicBezTo>
                  <a:pt x="667223" y="11060"/>
                  <a:pt x="681585" y="6972"/>
                  <a:pt x="698224" y="3066"/>
                </a:cubicBezTo>
                <a:cubicBezTo>
                  <a:pt x="697388" y="2044"/>
                  <a:pt x="696505" y="1059"/>
                  <a:pt x="695622" y="37"/>
                </a:cubicBezTo>
                <a:lnTo>
                  <a:pt x="721602" y="37"/>
                </a:lnTo>
                <a:cubicBezTo>
                  <a:pt x="724112" y="657"/>
                  <a:pt x="727180" y="876"/>
                  <a:pt x="730712" y="767"/>
                </a:cubicBezTo>
                <a:cubicBezTo>
                  <a:pt x="749209" y="73"/>
                  <a:pt x="767800" y="219"/>
                  <a:pt x="786252" y="840"/>
                </a:cubicBezTo>
                <a:cubicBezTo>
                  <a:pt x="789272" y="986"/>
                  <a:pt x="792340" y="730"/>
                  <a:pt x="795222" y="0"/>
                </a:cubicBezTo>
                <a:close/>
                <a:moveTo>
                  <a:pt x="184747" y="0"/>
                </a:moveTo>
                <a:lnTo>
                  <a:pt x="210541" y="0"/>
                </a:lnTo>
                <a:cubicBezTo>
                  <a:pt x="210077" y="511"/>
                  <a:pt x="209658" y="1022"/>
                  <a:pt x="209240" y="1533"/>
                </a:cubicBezTo>
                <a:cubicBezTo>
                  <a:pt x="211797" y="3395"/>
                  <a:pt x="212401" y="4234"/>
                  <a:pt x="213284" y="4417"/>
                </a:cubicBezTo>
                <a:cubicBezTo>
                  <a:pt x="222904" y="6753"/>
                  <a:pt x="232897" y="8286"/>
                  <a:pt x="241960" y="11425"/>
                </a:cubicBezTo>
                <a:cubicBezTo>
                  <a:pt x="253300" y="15404"/>
                  <a:pt x="259343" y="12447"/>
                  <a:pt x="266919" y="5147"/>
                </a:cubicBezTo>
                <a:cubicBezTo>
                  <a:pt x="268731" y="3431"/>
                  <a:pt x="270543" y="1716"/>
                  <a:pt x="272403" y="37"/>
                </a:cubicBezTo>
                <a:lnTo>
                  <a:pt x="289320" y="37"/>
                </a:lnTo>
                <a:cubicBezTo>
                  <a:pt x="282489" y="5986"/>
                  <a:pt x="276074" y="12228"/>
                  <a:pt x="270125" y="18762"/>
                </a:cubicBezTo>
                <a:lnTo>
                  <a:pt x="312140" y="36392"/>
                </a:lnTo>
                <a:cubicBezTo>
                  <a:pt x="328036" y="21244"/>
                  <a:pt x="345557" y="9016"/>
                  <a:pt x="364938" y="37"/>
                </a:cubicBezTo>
                <a:lnTo>
                  <a:pt x="394126" y="37"/>
                </a:lnTo>
                <a:cubicBezTo>
                  <a:pt x="365960" y="8432"/>
                  <a:pt x="341188" y="23178"/>
                  <a:pt x="324503" y="43473"/>
                </a:cubicBezTo>
                <a:lnTo>
                  <a:pt x="360848" y="67125"/>
                </a:lnTo>
                <a:cubicBezTo>
                  <a:pt x="384876" y="43436"/>
                  <a:pt x="415180" y="30588"/>
                  <a:pt x="452686" y="30588"/>
                </a:cubicBezTo>
                <a:lnTo>
                  <a:pt x="452872" y="30588"/>
                </a:lnTo>
                <a:lnTo>
                  <a:pt x="452872" y="38253"/>
                </a:lnTo>
                <a:cubicBezTo>
                  <a:pt x="422941" y="38071"/>
                  <a:pt x="393010" y="47597"/>
                  <a:pt x="374420" y="66760"/>
                </a:cubicBezTo>
                <a:lnTo>
                  <a:pt x="374234" y="66943"/>
                </a:lnTo>
                <a:cubicBezTo>
                  <a:pt x="372096" y="69169"/>
                  <a:pt x="369400" y="73623"/>
                  <a:pt x="370887" y="74900"/>
                </a:cubicBezTo>
                <a:cubicBezTo>
                  <a:pt x="379114" y="83916"/>
                  <a:pt x="388316" y="92384"/>
                  <a:pt x="397657" y="101473"/>
                </a:cubicBezTo>
                <a:cubicBezTo>
                  <a:pt x="415784" y="81397"/>
                  <a:pt x="433585" y="72126"/>
                  <a:pt x="452825" y="73440"/>
                </a:cubicBezTo>
                <a:lnTo>
                  <a:pt x="452825" y="80923"/>
                </a:lnTo>
                <a:lnTo>
                  <a:pt x="452733" y="80923"/>
                </a:lnTo>
                <a:cubicBezTo>
                  <a:pt x="433398" y="80704"/>
                  <a:pt x="413692" y="91800"/>
                  <a:pt x="408254" y="106072"/>
                </a:cubicBezTo>
                <a:cubicBezTo>
                  <a:pt x="404769" y="115197"/>
                  <a:pt x="409509" y="120307"/>
                  <a:pt x="421873" y="120307"/>
                </a:cubicBezTo>
                <a:lnTo>
                  <a:pt x="452872" y="120307"/>
                </a:lnTo>
                <a:lnTo>
                  <a:pt x="452872" y="133265"/>
                </a:lnTo>
                <a:cubicBezTo>
                  <a:pt x="448271" y="133265"/>
                  <a:pt x="443577" y="133338"/>
                  <a:pt x="438929" y="133520"/>
                </a:cubicBezTo>
                <a:lnTo>
                  <a:pt x="438790" y="133593"/>
                </a:lnTo>
                <a:cubicBezTo>
                  <a:pt x="352901" y="136851"/>
                  <a:pt x="282488" y="170681"/>
                  <a:pt x="241572" y="206918"/>
                </a:cubicBezTo>
                <a:lnTo>
                  <a:pt x="233987" y="215850"/>
                </a:lnTo>
                <a:lnTo>
                  <a:pt x="219657" y="204027"/>
                </a:lnTo>
                <a:lnTo>
                  <a:pt x="226948" y="197032"/>
                </a:lnTo>
                <a:cubicBezTo>
                  <a:pt x="228761" y="193820"/>
                  <a:pt x="228482" y="190133"/>
                  <a:pt x="226204" y="187104"/>
                </a:cubicBezTo>
                <a:lnTo>
                  <a:pt x="226204" y="187177"/>
                </a:lnTo>
                <a:cubicBezTo>
                  <a:pt x="216758" y="176756"/>
                  <a:pt x="204116" y="169130"/>
                  <a:pt x="189920" y="164251"/>
                </a:cubicBezTo>
                <a:lnTo>
                  <a:pt x="152433" y="158959"/>
                </a:lnTo>
                <a:lnTo>
                  <a:pt x="138683" y="151496"/>
                </a:lnTo>
                <a:lnTo>
                  <a:pt x="144236" y="150357"/>
                </a:lnTo>
                <a:cubicBezTo>
                  <a:pt x="177787" y="149435"/>
                  <a:pt x="212610" y="160331"/>
                  <a:pt x="240194" y="185717"/>
                </a:cubicBezTo>
                <a:cubicBezTo>
                  <a:pt x="248653" y="180205"/>
                  <a:pt x="256600" y="174219"/>
                  <a:pt x="265663" y="169510"/>
                </a:cubicBezTo>
                <a:cubicBezTo>
                  <a:pt x="275796" y="164254"/>
                  <a:pt x="276074" y="160166"/>
                  <a:pt x="267894" y="152939"/>
                </a:cubicBezTo>
                <a:cubicBezTo>
                  <a:pt x="240287" y="128752"/>
                  <a:pt x="202239" y="114464"/>
                  <a:pt x="162757" y="111489"/>
                </a:cubicBezTo>
                <a:cubicBezTo>
                  <a:pt x="149597" y="110497"/>
                  <a:pt x="136278" y="110762"/>
                  <a:pt x="123132" y="112337"/>
                </a:cubicBezTo>
                <a:cubicBezTo>
                  <a:pt x="105606" y="114437"/>
                  <a:pt x="88388" y="118865"/>
                  <a:pt x="72272" y="125746"/>
                </a:cubicBezTo>
                <a:lnTo>
                  <a:pt x="68045" y="127999"/>
                </a:lnTo>
                <a:lnTo>
                  <a:pt x="52009" y="126382"/>
                </a:lnTo>
                <a:lnTo>
                  <a:pt x="74080" y="113710"/>
                </a:lnTo>
                <a:cubicBezTo>
                  <a:pt x="93606" y="106501"/>
                  <a:pt x="114939" y="102349"/>
                  <a:pt x="138177" y="101473"/>
                </a:cubicBezTo>
                <a:cubicBezTo>
                  <a:pt x="195809" y="99319"/>
                  <a:pt x="243168" y="116073"/>
                  <a:pt x="281326" y="149763"/>
                </a:cubicBezTo>
                <a:cubicBezTo>
                  <a:pt x="284022" y="152136"/>
                  <a:pt x="290390" y="154654"/>
                  <a:pt x="293131" y="153705"/>
                </a:cubicBezTo>
                <a:cubicBezTo>
                  <a:pt x="305354" y="149362"/>
                  <a:pt x="316834" y="143777"/>
                  <a:pt x="330080" y="138010"/>
                </a:cubicBezTo>
                <a:cubicBezTo>
                  <a:pt x="283602" y="88588"/>
                  <a:pt x="222393" y="62818"/>
                  <a:pt x="146264" y="63220"/>
                </a:cubicBezTo>
                <a:lnTo>
                  <a:pt x="146264" y="63183"/>
                </a:lnTo>
                <a:cubicBezTo>
                  <a:pt x="90143" y="63457"/>
                  <a:pt x="42283" y="77980"/>
                  <a:pt x="2548" y="105813"/>
                </a:cubicBezTo>
                <a:lnTo>
                  <a:pt x="0" y="108030"/>
                </a:lnTo>
                <a:lnTo>
                  <a:pt x="0" y="95949"/>
                </a:lnTo>
                <a:lnTo>
                  <a:pt x="9522" y="88638"/>
                </a:lnTo>
                <a:cubicBezTo>
                  <a:pt x="58948" y="59278"/>
                  <a:pt x="117832" y="48355"/>
                  <a:pt x="185212" y="55993"/>
                </a:cubicBezTo>
                <a:cubicBezTo>
                  <a:pt x="246934" y="62964"/>
                  <a:pt x="296059" y="87529"/>
                  <a:pt x="334636" y="125709"/>
                </a:cubicBezTo>
                <a:cubicBezTo>
                  <a:pt x="337936" y="128885"/>
                  <a:pt x="344163" y="133228"/>
                  <a:pt x="347928" y="132644"/>
                </a:cubicBezTo>
                <a:cubicBezTo>
                  <a:pt x="361918" y="130527"/>
                  <a:pt x="375488" y="126585"/>
                  <a:pt x="389338" y="123300"/>
                </a:cubicBezTo>
                <a:cubicBezTo>
                  <a:pt x="362382" y="76944"/>
                  <a:pt x="267662" y="13031"/>
                  <a:pt x="144870" y="13980"/>
                </a:cubicBezTo>
                <a:cubicBezTo>
                  <a:pt x="116554" y="14199"/>
                  <a:pt x="89333" y="18018"/>
                  <a:pt x="63966" y="24406"/>
                </a:cubicBezTo>
                <a:lnTo>
                  <a:pt x="0" y="48097"/>
                </a:lnTo>
                <a:lnTo>
                  <a:pt x="0" y="29431"/>
                </a:lnTo>
                <a:lnTo>
                  <a:pt x="25564" y="18652"/>
                </a:lnTo>
                <a:cubicBezTo>
                  <a:pt x="19568" y="12155"/>
                  <a:pt x="13061" y="5950"/>
                  <a:pt x="6182" y="37"/>
                </a:cubicBezTo>
                <a:lnTo>
                  <a:pt x="23751" y="37"/>
                </a:lnTo>
                <a:cubicBezTo>
                  <a:pt x="25516" y="1679"/>
                  <a:pt x="27237" y="3322"/>
                  <a:pt x="28956" y="5037"/>
                </a:cubicBezTo>
                <a:cubicBezTo>
                  <a:pt x="32488" y="8468"/>
                  <a:pt x="38345" y="13761"/>
                  <a:pt x="41923" y="13250"/>
                </a:cubicBezTo>
                <a:cubicBezTo>
                  <a:pt x="56749" y="11060"/>
                  <a:pt x="71111" y="6972"/>
                  <a:pt x="87749" y="3066"/>
                </a:cubicBezTo>
                <a:cubicBezTo>
                  <a:pt x="86913" y="2044"/>
                  <a:pt x="86030" y="1059"/>
                  <a:pt x="85147" y="37"/>
                </a:cubicBezTo>
                <a:lnTo>
                  <a:pt x="111127" y="37"/>
                </a:lnTo>
                <a:cubicBezTo>
                  <a:pt x="113637" y="657"/>
                  <a:pt x="116705" y="876"/>
                  <a:pt x="120236" y="767"/>
                </a:cubicBezTo>
                <a:cubicBezTo>
                  <a:pt x="138735" y="73"/>
                  <a:pt x="157326" y="219"/>
                  <a:pt x="175776" y="840"/>
                </a:cubicBezTo>
                <a:cubicBezTo>
                  <a:pt x="178798" y="986"/>
                  <a:pt x="181865" y="730"/>
                  <a:pt x="18474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73000">
                <a:schemeClr val="accent1">
                  <a:alpha val="20000"/>
                </a:schemeClr>
              </a:gs>
            </a:gsLst>
            <a:lin ang="5400000" scaled="0"/>
          </a:gradFill>
          <a:ln w="12700" cap="flat">
            <a:noFill/>
            <a:miter lim="0"/>
          </a:ln>
          <a:effectLst>
            <a:outerShdw blurRad="317500" sx="102000" sy="102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6" name="标题 1"/>
          <p:cNvSpPr/>
          <p:nvPr/>
        </p:nvSpPr>
        <p:spPr>
          <a:xfrm rot="19597351" flipH="1">
            <a:off x="7099318" y="1436315"/>
            <a:ext cx="1071128" cy="1071126"/>
          </a:xfrm>
          <a:prstGeom prst="ellipse">
            <a:avLst/>
          </a:prstGeom>
          <a:gradFill>
            <a:gsLst>
              <a:gs pos="0">
                <a:schemeClr val="accent3">
                  <a:lumMod val="90000"/>
                </a:schemeClr>
              </a:gs>
              <a:gs pos="76000">
                <a:schemeClr val="accent3">
                  <a:alpha val="0"/>
                </a:schemeClr>
              </a:gs>
            </a:gsLst>
            <a:lin ang="5400000" scaled="0"/>
          </a:gra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7" name="标题 1"/>
          <p:cNvSpPr/>
          <p:nvPr/>
        </p:nvSpPr>
        <p:spPr>
          <a:xfrm>
            <a:off x="9364131" y="275334"/>
            <a:ext cx="2152655" cy="2522027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altLang="zh-CN" dirty="0" kumimoji="1" lang="en-US" sz="6600">
                <a:ln w="12700">
                  <a:noFill/>
                </a:ln>
                <a:gradFill>
                  <a:gsLst>
                    <a:gs pos="0">
                      <a:srgbClr val="B5D5C6">
                        <a:alpha val="100000"/>
                      </a:srgbClr>
                    </a:gs>
                    <a:gs pos="72000">
                      <a:srgbClr val="186A6C">
                        <a:alpha val="100000"/>
                      </a:srgbClr>
                    </a:gs>
                  </a:gsLst>
                  <a:lin ang="5400000" scaled="0"/>
                </a:gradFill>
                <a:cs typeface="Source Han Serif SC Regular"/>
                <a:ea typeface="宋体" panose="02010600030101010101" pitchFamily="2" charset="-122"/>
                <a:latin typeface="宋体" panose="02010600030101010101" pitchFamily="2" charset="-122"/>
              </a:rPr>
              <a:t>02</a:t>
            </a:r>
            <a:endParaRPr altLang="en-US" dirty="0" kumimoji="1" lang="zh-CN">
              <a:ea typeface="宋体" panose="02010600030101010101" pitchFamily="2" charset="-122"/>
              <a:latin typeface="宋体" panose="02010600030101010101" pitchFamily="2" charset="-122"/>
            </a:endParaRPr>
          </a:p>
        </p:txBody>
      </p:sp>
      <p:sp>
        <p:nvSpPr>
          <p:cNvPr id="18" name="标题 1"/>
          <p:cNvSpPr/>
          <p:nvPr/>
        </p:nvSpPr>
        <p:spPr>
          <a:xfrm>
            <a:off x="6905846" y="1770235"/>
            <a:ext cx="3493182" cy="1027126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altLang="zh-CN" kumimoji="1" lang="en-US" sz="6600">
                <a:ln w="12700">
                  <a:noFill/>
                </a:ln>
                <a:gradFill>
                  <a:gsLst>
                    <a:gs pos="0">
                      <a:srgbClr val="B5D5C6">
                        <a:alpha val="100000"/>
                      </a:srgbClr>
                    </a:gs>
                    <a:gs pos="72000">
                      <a:srgbClr val="186A6C">
                        <a:alpha val="100000"/>
                      </a:srgbClr>
                    </a:gs>
                  </a:gsLst>
                  <a:lin ang="5400000" scaled="0"/>
                </a:gradFill>
                <a:cs typeface="Source Han Serif SC Regular"/>
                <a:ea typeface="宋体" panose="02010600030101010101" pitchFamily="2" charset="-122"/>
                <a:latin typeface="宋体" panose="02010600030101010101" pitchFamily="2" charset="-122"/>
              </a:rPr>
              <a:t>PART.</a:t>
            </a:r>
            <a:endParaRPr altLang="en-US" kumimoji="1" lang="zh-CN">
              <a:ea typeface="宋体" panose="02010600030101010101" pitchFamily="2" charset="-122"/>
              <a:latin typeface="宋体" panose="02010600030101010101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6896792" y="4711415"/>
            <a:ext cx="4467596" cy="136025"/>
            <a:chOff x="6896792" y="4711415"/>
            <a:chExt cx="4467596" cy="136025"/>
          </a:xfrm>
        </p:grpSpPr>
        <p:sp>
          <p:nvSpPr>
            <p:cNvPr id="20" name="标题 1"/>
            <p:cNvSpPr/>
            <p:nvPr/>
          </p:nvSpPr>
          <p:spPr>
            <a:xfrm>
              <a:off x="6896792" y="4711415"/>
              <a:ext cx="136025" cy="136025"/>
            </a:xfrm>
            <a:prstGeom prst="ellipse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1" name="标题 1"/>
            <p:cNvSpPr/>
            <p:nvPr/>
          </p:nvSpPr>
          <p:spPr>
            <a:xfrm>
              <a:off x="7150844" y="4711415"/>
              <a:ext cx="136025" cy="136025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2" name="标题 1"/>
            <p:cNvSpPr/>
            <p:nvPr/>
          </p:nvSpPr>
          <p:spPr>
            <a:xfrm>
              <a:off x="7404896" y="4711415"/>
              <a:ext cx="136025" cy="136025"/>
            </a:xfrm>
            <a:prstGeom prst="ellipse">
              <a:avLst/>
            </a:prstGeom>
            <a:solidFill>
              <a:schemeClr val="accent2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3" name="标题 1"/>
            <p:cNvSpPr/>
            <p:nvPr/>
          </p:nvSpPr>
          <p:spPr>
            <a:xfrm>
              <a:off x="7658949" y="4721520"/>
              <a:ext cx="3705439" cy="125920"/>
            </a:xfrm>
            <a:prstGeom prst="roundRect">
              <a:avLst>
                <a:gd name="adj" fmla="val 50000"/>
              </a:avLst>
            </a:prstGeom>
            <a:gradFill>
              <a:gsLst>
                <a:gs pos="8000">
                  <a:schemeClr val="accent2"/>
                </a:gs>
                <a:gs pos="97701">
                  <a:schemeClr val="bg1">
                    <a:alpha val="0"/>
                  </a:schemeClr>
                </a:gs>
              </a:gsLst>
              <a:lin scaled="0"/>
            </a:gra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</p:grpSp>
      <p:sp>
        <p:nvSpPr>
          <p:cNvPr id="24" name="标题 1"/>
          <p:cNvSpPr/>
          <p:nvPr/>
        </p:nvSpPr>
        <p:spPr>
          <a:xfrm flipH="1">
            <a:off x="11907014" y="173736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25" name="标题 1"/>
          <p:cNvSpPr/>
          <p:nvPr/>
        </p:nvSpPr>
        <p:spPr>
          <a:xfrm>
            <a:off x="9415725" y="669763"/>
            <a:ext cx="1960945" cy="243506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h="152590" w="1228797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99000">
                <a:schemeClr val="accent1"/>
              </a:gs>
            </a:gsLst>
            <a:lin ang="5400000" scaled="0"/>
          </a:gradFill>
          <a:ln w="9525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26" name="标题 1"/>
          <p:cNvSpPr/>
          <p:nvPr/>
        </p:nvSpPr>
        <p:spPr>
          <a:xfrm flipH="1">
            <a:off x="8736838" y="693131"/>
            <a:ext cx="196770" cy="196770"/>
          </a:xfrm>
          <a:prstGeom prst="ellipse">
            <a:avLst/>
          </a:prstGeom>
          <a:solidFill>
            <a:schemeClr val="accent1">
              <a:alpha val="47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27" name="标题 1"/>
          <p:cNvSpPr/>
          <p:nvPr/>
        </p:nvSpPr>
        <p:spPr>
          <a:xfrm flipH="1">
            <a:off x="8380222" y="693131"/>
            <a:ext cx="196770" cy="196770"/>
          </a:xfrm>
          <a:prstGeom prst="ellipse">
            <a:avLst/>
          </a:prstGeom>
          <a:solidFill>
            <a:schemeClr val="accent2">
              <a:alpha val="47000"/>
              <a:lumMod val="75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28" name="标题 1"/>
          <p:cNvSpPr/>
          <p:nvPr/>
        </p:nvSpPr>
        <p:spPr>
          <a:xfrm flipH="1">
            <a:off x="8023606" y="693131"/>
            <a:ext cx="196770" cy="196770"/>
          </a:xfrm>
          <a:prstGeom prst="ellipse">
            <a:avLst/>
          </a:prstGeom>
          <a:solidFill>
            <a:schemeClr val="accent2">
              <a:alpha val="47000"/>
              <a:lumMod val="40000"/>
              <a:lumOff val="6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pic>
        <p:nvPicPr>
          <p:cNvPr id="29" name="图片 28"/>
          <p:cNvPicPr/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 flipH="1">
            <a:off x="5140050" y="690905"/>
            <a:ext cx="1686847" cy="201223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" name="标题 1"/>
          <p:cNvSpPr/>
          <p:nvPr/>
        </p:nvSpPr>
        <p:spPr>
          <a:xfrm>
            <a:off x="4515752" y="2635153"/>
            <a:ext cx="3252071" cy="2866913"/>
          </a:xfrm>
          <a:prstGeom prst="roundRect">
            <a:avLst>
              <a:gd name="adj" fmla="val 3278"/>
            </a:avLst>
          </a:prstGeom>
          <a:solidFill>
            <a:schemeClr val="bg1"/>
          </a:solidFill>
          <a:ln w="12700" cap="sq">
            <a:solidFill>
              <a:schemeClr val="accent2"/>
            </a:solidFill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4" name="标题 1"/>
          <p:cNvSpPr/>
          <p:nvPr/>
        </p:nvSpPr>
        <p:spPr>
          <a:xfrm>
            <a:off x="8235355" y="2075567"/>
            <a:ext cx="3252071" cy="2866913"/>
          </a:xfrm>
          <a:prstGeom prst="roundRect">
            <a:avLst>
              <a:gd name="adj" fmla="val 3278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5" name="标题 1"/>
          <p:cNvSpPr/>
          <p:nvPr/>
        </p:nvSpPr>
        <p:spPr>
          <a:xfrm>
            <a:off x="796149" y="2075567"/>
            <a:ext cx="3252071" cy="2866913"/>
          </a:xfrm>
          <a:prstGeom prst="roundRect">
            <a:avLst>
              <a:gd name="adj" fmla="val 3278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6" name="标题 1"/>
          <p:cNvSpPr/>
          <p:nvPr/>
        </p:nvSpPr>
        <p:spPr>
          <a:xfrm>
            <a:off x="879946" y="1515981"/>
            <a:ext cx="955732" cy="9557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7" name="标题 1"/>
          <p:cNvSpPr/>
          <p:nvPr/>
        </p:nvSpPr>
        <p:spPr>
          <a:xfrm>
            <a:off x="4599547" y="2075567"/>
            <a:ext cx="955732" cy="95573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8" name="标题 1"/>
          <p:cNvSpPr/>
          <p:nvPr/>
        </p:nvSpPr>
        <p:spPr>
          <a:xfrm>
            <a:off x="8319150" y="1515981"/>
            <a:ext cx="955732" cy="9557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9" name="标题 1"/>
          <p:cNvSpPr/>
          <p:nvPr/>
        </p:nvSpPr>
        <p:spPr>
          <a:xfrm>
            <a:off x="4411478" y="2553432"/>
            <a:ext cx="3252071" cy="2866913"/>
          </a:xfrm>
          <a:prstGeom prst="roundRect">
            <a:avLst>
              <a:gd name="adj" fmla="val 3278"/>
            </a:avLst>
          </a:prstGeom>
          <a:solidFill>
            <a:schemeClr val="bg1"/>
          </a:solidFill>
          <a:ln w="12700" cap="sq">
            <a:solidFill>
              <a:schemeClr val="accent2"/>
            </a:solidFill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0" name="标题 1"/>
          <p:cNvSpPr/>
          <p:nvPr/>
        </p:nvSpPr>
        <p:spPr>
          <a:xfrm>
            <a:off x="8131080" y="1993846"/>
            <a:ext cx="3252071" cy="2866913"/>
          </a:xfrm>
          <a:prstGeom prst="roundRect">
            <a:avLst>
              <a:gd name="adj" fmla="val 3278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1" name="标题 1"/>
          <p:cNvSpPr/>
          <p:nvPr/>
        </p:nvSpPr>
        <p:spPr>
          <a:xfrm>
            <a:off x="691875" y="1993846"/>
            <a:ext cx="3252071" cy="2866913"/>
          </a:xfrm>
          <a:prstGeom prst="roundRect">
            <a:avLst>
              <a:gd name="adj" fmla="val 3278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2" name="标题 1"/>
          <p:cNvSpPr/>
          <p:nvPr/>
        </p:nvSpPr>
        <p:spPr>
          <a:xfrm>
            <a:off x="862328" y="3008180"/>
            <a:ext cx="2948849" cy="1459359"/>
          </a:xfrm>
          <a:prstGeom prst="rect">
            <a:avLst/>
          </a:prstGeom>
          <a:noFill/>
          <a:ln w="12700"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农业产业化经营水平不高，缺乏龙头企业带动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农业生产组织化程度低，小农户经营为主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13" name="标题 1"/>
          <p:cNvSpPr/>
          <p:nvPr/>
        </p:nvSpPr>
        <p:spPr>
          <a:xfrm>
            <a:off x="841849" y="2379767"/>
            <a:ext cx="2948848" cy="502330"/>
          </a:xfrm>
          <a:prstGeom prst="rect">
            <a:avLst/>
          </a:prstGeom>
          <a:noFill/>
          <a:ln w="12700"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29999"/>
              </a:lnSpc>
            </a:pPr>
            <a:r>
              <a:rPr altLang="zh-CN" dirty="0" err="1" kumimoji="1" lang="en-US" sz="2000">
                <a:ln w="12700">
                  <a:noFill/>
                </a:ln>
                <a:solidFill>
                  <a:srgbClr val="186A6C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产业化程度低</a:t>
            </a:r>
            <a:endParaRPr altLang="en-US" dirty="0" kumimoji="1" lang="zh-CN" sz="2400"/>
          </a:p>
        </p:txBody>
      </p:sp>
      <p:sp>
        <p:nvSpPr>
          <p:cNvPr id="14" name="标题 1"/>
          <p:cNvSpPr/>
          <p:nvPr/>
        </p:nvSpPr>
        <p:spPr>
          <a:xfrm>
            <a:off x="4556216" y="3549763"/>
            <a:ext cx="2948849" cy="1459359"/>
          </a:xfrm>
          <a:prstGeom prst="rect">
            <a:avLst/>
          </a:prstGeom>
          <a:noFill/>
          <a:ln w="12700"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农产品品牌建设滞后，市场竞争力弱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农产品附加值低，品牌知名度低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15" name="标题 1"/>
          <p:cNvSpPr/>
          <p:nvPr/>
        </p:nvSpPr>
        <p:spPr>
          <a:xfrm>
            <a:off x="4563089" y="2795517"/>
            <a:ext cx="2948848" cy="676571"/>
          </a:xfrm>
          <a:prstGeom prst="rect">
            <a:avLst/>
          </a:prstGeom>
          <a:noFill/>
          <a:ln w="12700"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29999"/>
              </a:lnSpc>
            </a:pPr>
            <a:r>
              <a:rPr altLang="zh-CN" dirty="0" err="1" kumimoji="1" lang="en-US" sz="2000">
                <a:ln w="12700">
                  <a:noFill/>
                </a:ln>
                <a:solidFill>
                  <a:srgbClr val="B5D5C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品牌效应不足</a:t>
            </a:r>
            <a:endParaRPr altLang="en-US" dirty="0" kumimoji="1" lang="zh-CN" sz="2400"/>
          </a:p>
        </p:txBody>
      </p:sp>
      <p:sp>
        <p:nvSpPr>
          <p:cNvPr id="16" name="标题 1"/>
          <p:cNvSpPr/>
          <p:nvPr/>
        </p:nvSpPr>
        <p:spPr>
          <a:xfrm>
            <a:off x="8282693" y="3008179"/>
            <a:ext cx="2948849" cy="1459359"/>
          </a:xfrm>
          <a:prstGeom prst="rect">
            <a:avLst/>
          </a:prstGeom>
          <a:noFill/>
          <a:ln w="12700"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农业生产受自然因素影响大，抗灾能力弱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农业保险覆盖范围小，保障水平低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17" name="标题 1"/>
          <p:cNvSpPr/>
          <p:nvPr/>
        </p:nvSpPr>
        <p:spPr>
          <a:xfrm>
            <a:off x="8267989" y="2201099"/>
            <a:ext cx="2948848" cy="676571"/>
          </a:xfrm>
          <a:prstGeom prst="rect">
            <a:avLst/>
          </a:prstGeom>
          <a:noFill/>
          <a:ln w="12700"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29999"/>
              </a:lnSpc>
            </a:pPr>
            <a:r>
              <a:rPr altLang="zh-CN" dirty="0" err="1" kumimoji="1" lang="en-US" sz="2000">
                <a:ln w="12700">
                  <a:noFill/>
                </a:ln>
                <a:solidFill>
                  <a:srgbClr val="186A6C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抗风险能力弱</a:t>
            </a:r>
            <a:endParaRPr altLang="en-US" dirty="0" kumimoji="1" lang="zh-CN" sz="2400"/>
          </a:p>
        </p:txBody>
      </p:sp>
      <p:sp>
        <p:nvSpPr>
          <p:cNvPr id="18" name="标题 1"/>
          <p:cNvSpPr/>
          <p:nvPr/>
        </p:nvSpPr>
        <p:spPr>
          <a:xfrm>
            <a:off x="843487" y="1577084"/>
            <a:ext cx="833523" cy="833523"/>
          </a:xfrm>
          <a:prstGeom prst="ellipse">
            <a:avLst/>
          </a:pr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9" name="标题 1"/>
          <p:cNvSpPr/>
          <p:nvPr/>
        </p:nvSpPr>
        <p:spPr>
          <a:xfrm>
            <a:off x="4563089" y="2136670"/>
            <a:ext cx="833523" cy="833523"/>
          </a:xfrm>
          <a:prstGeom prst="ellipse">
            <a:avLst/>
          </a:prstGeom>
          <a:solidFill>
            <a:schemeClr val="accent2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20" name="标题 1"/>
          <p:cNvSpPr/>
          <p:nvPr/>
        </p:nvSpPr>
        <p:spPr>
          <a:xfrm>
            <a:off x="8282693" y="1577084"/>
            <a:ext cx="833523" cy="833523"/>
          </a:xfrm>
          <a:prstGeom prst="ellipse">
            <a:avLst/>
          </a:pr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21" name="标题 1"/>
          <p:cNvSpPr/>
          <p:nvPr/>
        </p:nvSpPr>
        <p:spPr>
          <a:xfrm>
            <a:off x="1063813" y="1797409"/>
            <a:ext cx="392873" cy="392873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ahLst/>
            <a:cxnLst/>
            <a:rect l="l" t="t" r="r" b="b"/>
            <a:pathLst>
              <a:path h="720001" w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22" name="标题 1"/>
          <p:cNvSpPr/>
          <p:nvPr/>
        </p:nvSpPr>
        <p:spPr>
          <a:xfrm>
            <a:off x="4783414" y="2375339"/>
            <a:ext cx="392873" cy="356185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h="1399728" w="1543905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23" name="标题 1"/>
          <p:cNvSpPr/>
          <p:nvPr/>
        </p:nvSpPr>
        <p:spPr>
          <a:xfrm>
            <a:off x="8503017" y="1812128"/>
            <a:ext cx="392873" cy="363435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h="720001" w="778320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24" name="标题 1"/>
          <p:cNvSpPr/>
          <p:nvPr/>
        </p:nvSpPr>
        <p:spPr>
          <a:xfrm>
            <a:off x="485648" y="250490"/>
            <a:ext cx="10377569" cy="536419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9999"/>
              </a:lnSpc>
            </a:pPr>
            <a:r>
              <a:rPr altLang="zh-CN" kumimoji="1" lang="en-US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农业现存问题</a:t>
            </a:r>
            <a:endParaRPr altLang="en-US" kumimoji="1" lang="zh-CN"/>
          </a:p>
        </p:txBody>
      </p:sp>
      <p:grpSp>
        <p:nvGrpSpPr>
          <p:cNvPr id="25" name="组合 24"/>
          <p:cNvGrpSpPr/>
          <p:nvPr/>
        </p:nvGrpSpPr>
        <p:grpSpPr>
          <a:xfrm>
            <a:off x="457564" y="809420"/>
            <a:ext cx="6035641" cy="123340"/>
            <a:chOff x="457564" y="809420"/>
            <a:chExt cx="6035641" cy="123340"/>
          </a:xfrm>
        </p:grpSpPr>
        <p:sp>
          <p:nvSpPr>
            <p:cNvPr id="26" name="标题 1"/>
            <p:cNvSpPr/>
            <p:nvPr/>
          </p:nvSpPr>
          <p:spPr>
            <a:xfrm>
              <a:off x="457564" y="809420"/>
              <a:ext cx="540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7" name="标题 1"/>
            <p:cNvSpPr/>
            <p:nvPr/>
          </p:nvSpPr>
          <p:spPr>
            <a:xfrm>
              <a:off x="1201205" y="809420"/>
              <a:ext cx="5292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8" name="标题 1"/>
            <p:cNvSpPr/>
            <p:nvPr/>
          </p:nvSpPr>
          <p:spPr>
            <a:xfrm rot="3716912">
              <a:off x="958620" y="860252"/>
              <a:ext cx="126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9" name="标题 1"/>
            <p:cNvSpPr/>
            <p:nvPr/>
          </p:nvSpPr>
          <p:spPr>
            <a:xfrm rot="19590420">
              <a:off x="1026033" y="862616"/>
              <a:ext cx="1944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</p:bldLst>
  </p:timing>
</p:sld>
</file>

<file path=ppt/slides/slide8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" name="标题 1"/>
          <p:cNvSpPr/>
          <p:nvPr/>
        </p:nvSpPr>
        <p:spPr>
          <a:xfrm>
            <a:off x="5412418" y="3000085"/>
            <a:ext cx="1354464" cy="1354464"/>
          </a:xfrm>
          <a:prstGeom prst="roundRect">
            <a:avLst>
              <a:gd name="adj" fmla="val 7500"/>
            </a:avLst>
          </a:prstGeom>
          <a:gradFill>
            <a:gsLst>
              <a:gs pos="1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prstDash val="solid"/>
            <a:miter lim="0"/>
          </a:ln>
          <a:effectLst>
            <a:outerShdw blurRad="330200" dist="190500" dir="5400000" sx="90000" sy="90000" algn="t" rotWithShape="0">
              <a:schemeClr val="accent2">
                <a:alpha val="25000"/>
                <a:lumMod val="75000"/>
              </a:schemeClr>
            </a:outerShdw>
          </a:effectLst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800"/>
          </a:p>
        </p:txBody>
      </p:sp>
      <p:sp>
        <p:nvSpPr>
          <p:cNvPr id="4" name="标题 1"/>
          <p:cNvSpPr/>
          <p:nvPr/>
        </p:nvSpPr>
        <p:spPr>
          <a:xfrm>
            <a:off x="5828067" y="3393959"/>
            <a:ext cx="523166" cy="566717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ahLst/>
            <a:cxnLst/>
            <a:rect l="l" t="t" r="r" b="b"/>
            <a:pathLst>
              <a:path h="720001" w="664672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solidFill>
            <a:schemeClr val="bg1"/>
          </a:solidFill>
          <a:ln w="12700" cap="sq">
            <a:noFill/>
            <a:prstDash val="solid"/>
            <a:miter lim="0"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endParaRPr altLang="en-US" kumimoji="1" lang="zh-CN" sz="2800"/>
          </a:p>
        </p:txBody>
      </p:sp>
      <p:sp>
        <p:nvSpPr>
          <p:cNvPr id="5" name="标题 1"/>
          <p:cNvSpPr/>
          <p:nvPr/>
        </p:nvSpPr>
        <p:spPr>
          <a:xfrm>
            <a:off x="6140489" y="1543262"/>
            <a:ext cx="1354464" cy="1354464"/>
          </a:xfrm>
          <a:prstGeom prst="roundRect">
            <a:avLst>
              <a:gd name="adj" fmla="val 7500"/>
            </a:avLst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prstDash val="solid"/>
            <a:miter lim="0"/>
          </a:ln>
          <a:effectLst>
            <a:outerShdw blurRad="330200" dist="190500" dir="5400000" sx="90000" sy="90000" algn="t" rotWithShape="0">
              <a:schemeClr val="accent1">
                <a:alpha val="25000"/>
                <a:lumMod val="75000"/>
              </a:schemeClr>
            </a:outerShdw>
          </a:effectLst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800"/>
          </a:p>
        </p:txBody>
      </p:sp>
      <p:sp>
        <p:nvSpPr>
          <p:cNvPr id="6" name="标题 1"/>
          <p:cNvSpPr/>
          <p:nvPr/>
        </p:nvSpPr>
        <p:spPr>
          <a:xfrm>
            <a:off x="6579529" y="1948470"/>
            <a:ext cx="476384" cy="544048"/>
          </a:xfrm>
          <a:custGeom>
            <a:avLst/>
            <a:gdLst>
              <a:gd name="connsiteX0" fmla="*/ 361901 w 630455"/>
              <a:gd name="connsiteY0" fmla="*/ 82589 h 720001"/>
              <a:gd name="connsiteX1" fmla="*/ 361901 w 630455"/>
              <a:gd name="connsiteY1" fmla="*/ 203034 h 720001"/>
              <a:gd name="connsiteX2" fmla="*/ 427179 w 630455"/>
              <a:gd name="connsiteY2" fmla="*/ 268312 h 720001"/>
              <a:gd name="connsiteX3" fmla="*/ 547624 w 630455"/>
              <a:gd name="connsiteY3" fmla="*/ 268312 h 720001"/>
              <a:gd name="connsiteX4" fmla="*/ 113812 w 630455"/>
              <a:gd name="connsiteY4" fmla="*/ 0 h 720001"/>
              <a:gd name="connsiteX5" fmla="*/ 338847 w 630455"/>
              <a:gd name="connsiteY5" fmla="*/ 0 h 720001"/>
              <a:gd name="connsiteX6" fmla="*/ 340465 w 630455"/>
              <a:gd name="connsiteY6" fmla="*/ 162 h 720001"/>
              <a:gd name="connsiteX7" fmla="*/ 340789 w 630455"/>
              <a:gd name="connsiteY7" fmla="*/ 162 h 720001"/>
              <a:gd name="connsiteX8" fmla="*/ 344106 w 630455"/>
              <a:gd name="connsiteY8" fmla="*/ 809 h 720001"/>
              <a:gd name="connsiteX9" fmla="*/ 344186 w 630455"/>
              <a:gd name="connsiteY9" fmla="*/ 809 h 720001"/>
              <a:gd name="connsiteX10" fmla="*/ 347422 w 630455"/>
              <a:gd name="connsiteY10" fmla="*/ 1942 h 720001"/>
              <a:gd name="connsiteX11" fmla="*/ 347503 w 630455"/>
              <a:gd name="connsiteY11" fmla="*/ 1942 h 720001"/>
              <a:gd name="connsiteX12" fmla="*/ 349040 w 630455"/>
              <a:gd name="connsiteY12" fmla="*/ 2670 h 720001"/>
              <a:gd name="connsiteX13" fmla="*/ 349121 w 630455"/>
              <a:gd name="connsiteY13" fmla="*/ 2670 h 720001"/>
              <a:gd name="connsiteX14" fmla="*/ 350576 w 630455"/>
              <a:gd name="connsiteY14" fmla="*/ 3479 h 720001"/>
              <a:gd name="connsiteX15" fmla="*/ 350819 w 630455"/>
              <a:gd name="connsiteY15" fmla="*/ 3640 h 720001"/>
              <a:gd name="connsiteX16" fmla="*/ 352033 w 630455"/>
              <a:gd name="connsiteY16" fmla="*/ 4449 h 720001"/>
              <a:gd name="connsiteX17" fmla="*/ 352194 w 630455"/>
              <a:gd name="connsiteY17" fmla="*/ 4530 h 720001"/>
              <a:gd name="connsiteX18" fmla="*/ 353408 w 630455"/>
              <a:gd name="connsiteY18" fmla="*/ 5501 h 720001"/>
              <a:gd name="connsiteX19" fmla="*/ 353651 w 630455"/>
              <a:gd name="connsiteY19" fmla="*/ 5743 h 720001"/>
              <a:gd name="connsiteX20" fmla="*/ 354864 w 630455"/>
              <a:gd name="connsiteY20" fmla="*/ 6876 h 720001"/>
              <a:gd name="connsiteX21" fmla="*/ 623418 w 630455"/>
              <a:gd name="connsiteY21" fmla="*/ 275430 h 720001"/>
              <a:gd name="connsiteX22" fmla="*/ 624551 w 630455"/>
              <a:gd name="connsiteY22" fmla="*/ 276643 h 720001"/>
              <a:gd name="connsiteX23" fmla="*/ 624793 w 630455"/>
              <a:gd name="connsiteY23" fmla="*/ 276886 h 720001"/>
              <a:gd name="connsiteX24" fmla="*/ 625764 w 630455"/>
              <a:gd name="connsiteY24" fmla="*/ 278180 h 720001"/>
              <a:gd name="connsiteX25" fmla="*/ 625845 w 630455"/>
              <a:gd name="connsiteY25" fmla="*/ 278342 h 720001"/>
              <a:gd name="connsiteX26" fmla="*/ 626734 w 630455"/>
              <a:gd name="connsiteY26" fmla="*/ 279637 h 720001"/>
              <a:gd name="connsiteX27" fmla="*/ 626896 w 630455"/>
              <a:gd name="connsiteY27" fmla="*/ 279798 h 720001"/>
              <a:gd name="connsiteX28" fmla="*/ 627705 w 630455"/>
              <a:gd name="connsiteY28" fmla="*/ 281254 h 720001"/>
              <a:gd name="connsiteX29" fmla="*/ 628433 w 630455"/>
              <a:gd name="connsiteY29" fmla="*/ 282791 h 720001"/>
              <a:gd name="connsiteX30" fmla="*/ 629646 w 630455"/>
              <a:gd name="connsiteY30" fmla="*/ 286107 h 720001"/>
              <a:gd name="connsiteX31" fmla="*/ 630293 w 630455"/>
              <a:gd name="connsiteY31" fmla="*/ 289424 h 720001"/>
              <a:gd name="connsiteX32" fmla="*/ 630293 w 630455"/>
              <a:gd name="connsiteY32" fmla="*/ 289667 h 720001"/>
              <a:gd name="connsiteX33" fmla="*/ 630455 w 630455"/>
              <a:gd name="connsiteY33" fmla="*/ 291285 h 720001"/>
              <a:gd name="connsiteX34" fmla="*/ 630455 w 630455"/>
              <a:gd name="connsiteY34" fmla="*/ 292579 h 720001"/>
              <a:gd name="connsiteX35" fmla="*/ 630455 w 630455"/>
              <a:gd name="connsiteY35" fmla="*/ 606189 h 720001"/>
              <a:gd name="connsiteX36" fmla="*/ 516644 w 630455"/>
              <a:gd name="connsiteY36" fmla="*/ 720001 h 720001"/>
              <a:gd name="connsiteX37" fmla="*/ 113812 w 630455"/>
              <a:gd name="connsiteY37" fmla="*/ 720001 h 720001"/>
              <a:gd name="connsiteX38" fmla="*/ 0 w 630455"/>
              <a:gd name="connsiteY38" fmla="*/ 606189 h 720001"/>
              <a:gd name="connsiteX39" fmla="*/ 0 w 630455"/>
              <a:gd name="connsiteY39" fmla="*/ 113812 h 720001"/>
              <a:gd name="connsiteX40" fmla="*/ 113812 w 630455"/>
              <a:gd name="connsiteY40" fmla="*/ 0 h 720001"/>
            </a:gdLst>
            <a:ahLst/>
            <a:cxnLst/>
            <a:rect l="l" t="t" r="r" b="b"/>
            <a:pathLst>
              <a:path h="720001" w="630455">
                <a:moveTo>
                  <a:pt x="361901" y="82589"/>
                </a:moveTo>
                <a:lnTo>
                  <a:pt x="361901" y="203034"/>
                </a:lnTo>
                <a:cubicBezTo>
                  <a:pt x="361901" y="239030"/>
                  <a:pt x="391183" y="268312"/>
                  <a:pt x="427179" y="268312"/>
                </a:cubicBezTo>
                <a:lnTo>
                  <a:pt x="547624" y="268312"/>
                </a:lnTo>
                <a:close/>
                <a:moveTo>
                  <a:pt x="113812" y="0"/>
                </a:moveTo>
                <a:lnTo>
                  <a:pt x="338847" y="0"/>
                </a:lnTo>
                <a:cubicBezTo>
                  <a:pt x="339414" y="81"/>
                  <a:pt x="339899" y="81"/>
                  <a:pt x="340465" y="162"/>
                </a:cubicBezTo>
                <a:lnTo>
                  <a:pt x="340789" y="162"/>
                </a:lnTo>
                <a:cubicBezTo>
                  <a:pt x="341922" y="324"/>
                  <a:pt x="343054" y="485"/>
                  <a:pt x="344106" y="809"/>
                </a:cubicBezTo>
                <a:lnTo>
                  <a:pt x="344186" y="809"/>
                </a:lnTo>
                <a:cubicBezTo>
                  <a:pt x="345238" y="1052"/>
                  <a:pt x="346371" y="1456"/>
                  <a:pt x="347422" y="1942"/>
                </a:cubicBezTo>
                <a:lnTo>
                  <a:pt x="347503" y="1942"/>
                </a:lnTo>
                <a:cubicBezTo>
                  <a:pt x="348069" y="2184"/>
                  <a:pt x="348555" y="2427"/>
                  <a:pt x="349040" y="2670"/>
                </a:cubicBezTo>
                <a:lnTo>
                  <a:pt x="349121" y="2670"/>
                </a:lnTo>
                <a:cubicBezTo>
                  <a:pt x="349606" y="2912"/>
                  <a:pt x="350091" y="3155"/>
                  <a:pt x="350576" y="3479"/>
                </a:cubicBezTo>
                <a:cubicBezTo>
                  <a:pt x="350657" y="3560"/>
                  <a:pt x="350739" y="3560"/>
                  <a:pt x="350819" y="3640"/>
                </a:cubicBezTo>
                <a:cubicBezTo>
                  <a:pt x="351224" y="3883"/>
                  <a:pt x="351628" y="4126"/>
                  <a:pt x="352033" y="4449"/>
                </a:cubicBezTo>
                <a:cubicBezTo>
                  <a:pt x="352113" y="4449"/>
                  <a:pt x="352113" y="4530"/>
                  <a:pt x="352194" y="4530"/>
                </a:cubicBezTo>
                <a:lnTo>
                  <a:pt x="353408" y="5501"/>
                </a:lnTo>
                <a:lnTo>
                  <a:pt x="353651" y="5743"/>
                </a:lnTo>
                <a:cubicBezTo>
                  <a:pt x="354055" y="6148"/>
                  <a:pt x="354459" y="6472"/>
                  <a:pt x="354864" y="6876"/>
                </a:cubicBezTo>
                <a:lnTo>
                  <a:pt x="623418" y="275430"/>
                </a:lnTo>
                <a:cubicBezTo>
                  <a:pt x="623822" y="275835"/>
                  <a:pt x="624227" y="276239"/>
                  <a:pt x="624551" y="276643"/>
                </a:cubicBezTo>
                <a:lnTo>
                  <a:pt x="624793" y="276886"/>
                </a:lnTo>
                <a:cubicBezTo>
                  <a:pt x="625117" y="277291"/>
                  <a:pt x="625440" y="277776"/>
                  <a:pt x="625764" y="278180"/>
                </a:cubicBezTo>
                <a:cubicBezTo>
                  <a:pt x="625764" y="278261"/>
                  <a:pt x="625845" y="278342"/>
                  <a:pt x="625845" y="278342"/>
                </a:cubicBezTo>
                <a:cubicBezTo>
                  <a:pt x="626168" y="278747"/>
                  <a:pt x="626491" y="279232"/>
                  <a:pt x="626734" y="279637"/>
                </a:cubicBezTo>
                <a:cubicBezTo>
                  <a:pt x="626815" y="279637"/>
                  <a:pt x="626815" y="279717"/>
                  <a:pt x="626896" y="279798"/>
                </a:cubicBezTo>
                <a:cubicBezTo>
                  <a:pt x="627139" y="280284"/>
                  <a:pt x="627462" y="280769"/>
                  <a:pt x="627705" y="281254"/>
                </a:cubicBezTo>
                <a:cubicBezTo>
                  <a:pt x="627948" y="281739"/>
                  <a:pt x="628190" y="282225"/>
                  <a:pt x="628433" y="282791"/>
                </a:cubicBezTo>
                <a:cubicBezTo>
                  <a:pt x="628918" y="283843"/>
                  <a:pt x="629323" y="284975"/>
                  <a:pt x="629646" y="286107"/>
                </a:cubicBezTo>
                <a:cubicBezTo>
                  <a:pt x="629889" y="287159"/>
                  <a:pt x="630132" y="288291"/>
                  <a:pt x="630293" y="289424"/>
                </a:cubicBezTo>
                <a:lnTo>
                  <a:pt x="630293" y="289667"/>
                </a:lnTo>
                <a:cubicBezTo>
                  <a:pt x="630374" y="290152"/>
                  <a:pt x="630455" y="290718"/>
                  <a:pt x="630455" y="291285"/>
                </a:cubicBezTo>
                <a:lnTo>
                  <a:pt x="630455" y="292579"/>
                </a:lnTo>
                <a:lnTo>
                  <a:pt x="630455" y="606189"/>
                </a:lnTo>
                <a:cubicBezTo>
                  <a:pt x="630455" y="668959"/>
                  <a:pt x="579414" y="720001"/>
                  <a:pt x="516644" y="720001"/>
                </a:cubicBezTo>
                <a:lnTo>
                  <a:pt x="113812" y="720001"/>
                </a:lnTo>
                <a:cubicBezTo>
                  <a:pt x="51042" y="720001"/>
                  <a:pt x="0" y="668959"/>
                  <a:pt x="0" y="606189"/>
                </a:cubicBezTo>
                <a:lnTo>
                  <a:pt x="0" y="113812"/>
                </a:lnTo>
                <a:cubicBezTo>
                  <a:pt x="0" y="51042"/>
                  <a:pt x="51042" y="0"/>
                  <a:pt x="113812" y="0"/>
                </a:cubicBezTo>
                <a:close/>
              </a:path>
            </a:pathLst>
          </a:custGeom>
          <a:solidFill>
            <a:schemeClr val="bg1"/>
          </a:solidFill>
          <a:ln w="12700" cap="sq">
            <a:noFill/>
            <a:prstDash val="solid"/>
            <a:miter lim="0"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endParaRPr altLang="en-US" kumimoji="1" lang="zh-CN" sz="2800"/>
          </a:p>
        </p:txBody>
      </p:sp>
      <p:sp>
        <p:nvSpPr>
          <p:cNvPr id="7" name="标题 1"/>
          <p:cNvSpPr/>
          <p:nvPr/>
        </p:nvSpPr>
        <p:spPr>
          <a:xfrm>
            <a:off x="4684347" y="1543262"/>
            <a:ext cx="1354464" cy="1354464"/>
          </a:xfrm>
          <a:prstGeom prst="roundRect">
            <a:avLst>
              <a:gd name="adj" fmla="val 7500"/>
            </a:avLst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prstDash val="solid"/>
            <a:miter lim="0"/>
          </a:ln>
          <a:effectLst>
            <a:outerShdw blurRad="330200" dist="190500" dir="5400000" sx="90000" sy="90000" algn="t" rotWithShape="0">
              <a:schemeClr val="accent1">
                <a:alpha val="25000"/>
                <a:lumMod val="75000"/>
              </a:schemeClr>
            </a:outerShdw>
          </a:effectLst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800"/>
          </a:p>
        </p:txBody>
      </p:sp>
      <p:sp>
        <p:nvSpPr>
          <p:cNvPr id="8" name="标题 1"/>
          <p:cNvSpPr/>
          <p:nvPr/>
        </p:nvSpPr>
        <p:spPr>
          <a:xfrm>
            <a:off x="5067931" y="1926846"/>
            <a:ext cx="587297" cy="587297"/>
          </a:xfrm>
          <a:custGeom>
            <a:avLst/>
            <a:gdLst>
              <a:gd name="connsiteX0" fmla="*/ 438553 w 720000"/>
              <a:gd name="connsiteY0" fmla="*/ 189601 h 720000"/>
              <a:gd name="connsiteX1" fmla="*/ 503636 w 720000"/>
              <a:gd name="connsiteY1" fmla="*/ 216365 h 720000"/>
              <a:gd name="connsiteX2" fmla="*/ 503636 w 720000"/>
              <a:gd name="connsiteY2" fmla="*/ 346445 h 720000"/>
              <a:gd name="connsiteX3" fmla="*/ 362260 w 720000"/>
              <a:gd name="connsiteY3" fmla="*/ 487907 h 720000"/>
              <a:gd name="connsiteX4" fmla="*/ 191861 w 720000"/>
              <a:gd name="connsiteY4" fmla="*/ 528226 h 720000"/>
              <a:gd name="connsiteX5" fmla="*/ 232180 w 720000"/>
              <a:gd name="connsiteY5" fmla="*/ 357827 h 720000"/>
              <a:gd name="connsiteX6" fmla="*/ 373556 w 720000"/>
              <a:gd name="connsiteY6" fmla="*/ 216452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339581 w 720000"/>
              <a:gd name="connsiteY9" fmla="*/ 182476 h 720000"/>
              <a:gd name="connsiteX10" fmla="*/ 198205 w 720000"/>
              <a:gd name="connsiteY10" fmla="*/ 323852 h 720000"/>
              <a:gd name="connsiteX11" fmla="*/ 141637 w 720000"/>
              <a:gd name="connsiteY11" fmla="*/ 578364 h 720000"/>
              <a:gd name="connsiteX12" fmla="*/ 396149 w 720000"/>
              <a:gd name="connsiteY12" fmla="*/ 521796 h 720000"/>
              <a:gd name="connsiteX13" fmla="*/ 537524 w 720000"/>
              <a:gd name="connsiteY13" fmla="*/ 380420 h 720000"/>
              <a:gd name="connsiteX14" fmla="*/ 537524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0 h 720000"/>
              <a:gd name="connsiteX17" fmla="*/ 600000 w 720000"/>
              <a:gd name="connsiteY17" fmla="*/ 0 h 720000"/>
              <a:gd name="connsiteX18" fmla="*/ 720000 w 720000"/>
              <a:gd name="connsiteY18" fmla="*/ 120000 h 720000"/>
              <a:gd name="connsiteX19" fmla="*/ 720000 w 720000"/>
              <a:gd name="connsiteY19" fmla="*/ 600000 h 720000"/>
              <a:gd name="connsiteX20" fmla="*/ 600000 w 720000"/>
              <a:gd name="connsiteY20" fmla="*/ 720000 h 720000"/>
              <a:gd name="connsiteX21" fmla="*/ 120000 w 720000"/>
              <a:gd name="connsiteY21" fmla="*/ 720000 h 720000"/>
              <a:gd name="connsiteX22" fmla="*/ 0 w 720000"/>
              <a:gd name="connsiteY22" fmla="*/ 600000 h 720000"/>
              <a:gd name="connsiteX23" fmla="*/ 0 w 720000"/>
              <a:gd name="connsiteY23" fmla="*/ 120000 h 720000"/>
              <a:gd name="connsiteX24" fmla="*/ 120000 w 720000"/>
              <a:gd name="connsiteY24" fmla="*/ 0 h 720000"/>
            </a:gdLst>
            <a:ahLst/>
            <a:cxnLst/>
            <a:rect l="l" t="t" r="r" b="b"/>
            <a:pathLst>
              <a:path h="720000" w="720000">
                <a:moveTo>
                  <a:pt x="438553" y="189601"/>
                </a:moveTo>
                <a:cubicBezTo>
                  <a:pt x="463230" y="189601"/>
                  <a:pt x="486344" y="199073"/>
                  <a:pt x="503636" y="216365"/>
                </a:cubicBezTo>
                <a:cubicBezTo>
                  <a:pt x="539523" y="252252"/>
                  <a:pt x="539523" y="310557"/>
                  <a:pt x="503636" y="346445"/>
                </a:cubicBezTo>
                <a:lnTo>
                  <a:pt x="362260" y="487907"/>
                </a:lnTo>
                <a:cubicBezTo>
                  <a:pt x="342622" y="507545"/>
                  <a:pt x="266503" y="522665"/>
                  <a:pt x="191861" y="528226"/>
                </a:cubicBezTo>
                <a:cubicBezTo>
                  <a:pt x="197336" y="453584"/>
                  <a:pt x="212456" y="377465"/>
                  <a:pt x="232180" y="357827"/>
                </a:cubicBezTo>
                <a:lnTo>
                  <a:pt x="373556" y="216452"/>
                </a:lnTo>
                <a:cubicBezTo>
                  <a:pt x="390761" y="199073"/>
                  <a:pt x="413875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02666" y="141636"/>
                  <a:pt x="366778" y="155278"/>
                  <a:pt x="339581" y="182476"/>
                </a:cubicBezTo>
                <a:lnTo>
                  <a:pt x="198205" y="323852"/>
                </a:lnTo>
                <a:cubicBezTo>
                  <a:pt x="143723" y="378335"/>
                  <a:pt x="141637" y="578364"/>
                  <a:pt x="141637" y="578364"/>
                </a:cubicBezTo>
                <a:cubicBezTo>
                  <a:pt x="141637" y="578364"/>
                  <a:pt x="341753" y="576278"/>
                  <a:pt x="396149" y="521796"/>
                </a:cubicBezTo>
                <a:lnTo>
                  <a:pt x="537524" y="380420"/>
                </a:lnTo>
                <a:cubicBezTo>
                  <a:pt x="592007" y="325938"/>
                  <a:pt x="592007" y="236872"/>
                  <a:pt x="537524" y="182476"/>
                </a:cubicBezTo>
                <a:cubicBezTo>
                  <a:pt x="510327" y="155191"/>
                  <a:pt x="474440" y="141636"/>
                  <a:pt x="438553" y="141636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bg1"/>
          </a:solidFill>
          <a:ln w="12700" cap="sq">
            <a:noFill/>
            <a:prstDash val="solid"/>
            <a:miter lim="0"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endParaRPr altLang="en-US" kumimoji="1" lang="zh-CN" sz="2800"/>
          </a:p>
        </p:txBody>
      </p:sp>
      <p:sp>
        <p:nvSpPr>
          <p:cNvPr id="9" name="标题 1"/>
          <p:cNvSpPr/>
          <p:nvPr/>
        </p:nvSpPr>
        <p:spPr>
          <a:xfrm>
            <a:off x="660400" y="1130300"/>
            <a:ext cx="3676810" cy="804714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29999"/>
              </a:lnSpc>
            </a:pPr>
            <a:r>
              <a:rPr altLang="zh-CN" kumimoji="1" lang="en-US" sz="2400">
                <a:ln w="12700">
                  <a:noFill/>
                </a:ln>
                <a:solidFill>
                  <a:srgbClr val="186A6C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空心化问题突出</a:t>
            </a:r>
            <a:endParaRPr altLang="en-US" kumimoji="1" lang="zh-CN" sz="2800"/>
          </a:p>
        </p:txBody>
      </p:sp>
      <p:sp>
        <p:nvSpPr>
          <p:cNvPr id="10" name="标题 1"/>
          <p:cNvSpPr/>
          <p:nvPr/>
        </p:nvSpPr>
        <p:spPr>
          <a:xfrm>
            <a:off x="7842090" y="1130300"/>
            <a:ext cx="3676810" cy="804714"/>
          </a:xfrm>
          <a:prstGeom prst="rect">
            <a:avLst/>
          </a:prstGeom>
          <a:noFill/>
          <a:ln w="12700">
            <a:noFill/>
          </a:ln>
        </p:spPr>
        <p:txBody>
          <a:bodyPr vert="horz" wrap="none" lIns="0" tIns="0" rIns="0" bIns="0" rtlCol="0" anchor="b"/>
          <a:lstStyle/>
          <a:p>
            <a:pPr algn="l">
              <a:lnSpc>
                <a:spcPct val="129999"/>
              </a:lnSpc>
            </a:pPr>
            <a:r>
              <a:rPr altLang="zh-CN" kumimoji="1" lang="en-US" sz="2400">
                <a:ln w="12700">
                  <a:noFill/>
                </a:ln>
                <a:solidFill>
                  <a:srgbClr val="186A6C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生态环境破坏</a:t>
            </a:r>
            <a:endParaRPr altLang="en-US" kumimoji="1" lang="zh-CN" sz="2800"/>
          </a:p>
        </p:txBody>
      </p:sp>
      <p:sp>
        <p:nvSpPr>
          <p:cNvPr id="11" name="标题 1"/>
          <p:cNvSpPr/>
          <p:nvPr/>
        </p:nvSpPr>
        <p:spPr>
          <a:xfrm>
            <a:off x="2098212" y="2074266"/>
            <a:ext cx="2484457" cy="108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altLang="zh-CN" dirty="0" err="1" kumimoji="1" lang="en-US" sz="20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青壮年劳动力外流严重，农村空心化加剧</a:t>
            </a:r>
            <a:r>
              <a:rPr altLang="zh-CN" dirty="0" kumimoji="1" lang="en-US" sz="20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 sz="20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农村老龄化问题日益突出</a:t>
            </a:r>
            <a:r>
              <a:rPr altLang="zh-CN" dirty="0" kumimoji="1" lang="en-US" sz="20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800"/>
          </a:p>
        </p:txBody>
      </p:sp>
      <p:sp>
        <p:nvSpPr>
          <p:cNvPr id="12" name="标题 1"/>
          <p:cNvSpPr/>
          <p:nvPr/>
        </p:nvSpPr>
        <p:spPr>
          <a:xfrm>
            <a:off x="3489325" y="4498628"/>
            <a:ext cx="5200650" cy="536809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29999"/>
              </a:lnSpc>
            </a:pPr>
            <a:r>
              <a:rPr altLang="zh-CN" kumimoji="1" lang="en-US" sz="2400">
                <a:ln w="12700">
                  <a:noFill/>
                </a:ln>
                <a:solidFill>
                  <a:srgbClr val="B5D5C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基层治理困难</a:t>
            </a:r>
            <a:endParaRPr altLang="en-US" kumimoji="1" lang="zh-CN" sz="2800"/>
          </a:p>
        </p:txBody>
      </p:sp>
      <p:sp>
        <p:nvSpPr>
          <p:cNvPr id="13" name="标题 1"/>
          <p:cNvSpPr/>
          <p:nvPr/>
        </p:nvSpPr>
        <p:spPr>
          <a:xfrm>
            <a:off x="3489325" y="5135744"/>
            <a:ext cx="5200650" cy="108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altLang="zh-CN" dirty="0" err="1" kumimoji="1" lang="en-US" sz="20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农村基层治理面临诸多困难，村民参与度低</a:t>
            </a:r>
            <a:r>
              <a:rPr altLang="zh-CN" dirty="0" kumimoji="1" lang="en-US" sz="20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 sz="20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村规民约执行力度不够，治理效果不明显</a:t>
            </a:r>
            <a:r>
              <a:rPr altLang="zh-CN" dirty="0" kumimoji="1" lang="en-US" sz="20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800"/>
          </a:p>
        </p:txBody>
      </p:sp>
      <p:sp>
        <p:nvSpPr>
          <p:cNvPr id="14" name="标题 1"/>
          <p:cNvSpPr/>
          <p:nvPr/>
        </p:nvSpPr>
        <p:spPr>
          <a:xfrm>
            <a:off x="7842090" y="2007216"/>
            <a:ext cx="3907457" cy="108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altLang="zh-CN" dirty="0" err="1" kumimoji="1" lang="en-US" sz="20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农村垃圾处理、污水排放问题突出</a:t>
            </a:r>
            <a:r>
              <a:rPr altLang="zh-CN" dirty="0" kumimoji="1" lang="en-US" sz="20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 sz="20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农村生态环境面临严峻挑战</a:t>
            </a:r>
            <a:r>
              <a:rPr altLang="zh-CN" dirty="0" kumimoji="1" lang="en-US" sz="20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800"/>
          </a:p>
        </p:txBody>
      </p:sp>
      <p:sp>
        <p:nvSpPr>
          <p:cNvPr id="15" name="标题 1"/>
          <p:cNvSpPr/>
          <p:nvPr/>
        </p:nvSpPr>
        <p:spPr>
          <a:xfrm>
            <a:off x="485648" y="250490"/>
            <a:ext cx="10377569" cy="536419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9999"/>
              </a:lnSpc>
            </a:pPr>
            <a:r>
              <a:rPr altLang="zh-CN" kumimoji="1" lang="en-US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农村现存问题</a:t>
            </a:r>
            <a:endParaRPr altLang="en-US" kumimoji="1" lang="zh-CN"/>
          </a:p>
        </p:txBody>
      </p:sp>
      <p:grpSp>
        <p:nvGrpSpPr>
          <p:cNvPr id="16" name="组合 15"/>
          <p:cNvGrpSpPr/>
          <p:nvPr/>
        </p:nvGrpSpPr>
        <p:grpSpPr>
          <a:xfrm>
            <a:off x="457564" y="809420"/>
            <a:ext cx="6035641" cy="123340"/>
            <a:chOff x="457564" y="809420"/>
            <a:chExt cx="6035641" cy="123340"/>
          </a:xfrm>
        </p:grpSpPr>
        <p:sp>
          <p:nvSpPr>
            <p:cNvPr id="17" name="标题 1"/>
            <p:cNvSpPr/>
            <p:nvPr/>
          </p:nvSpPr>
          <p:spPr>
            <a:xfrm>
              <a:off x="457564" y="809420"/>
              <a:ext cx="540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18" name="标题 1"/>
            <p:cNvSpPr/>
            <p:nvPr/>
          </p:nvSpPr>
          <p:spPr>
            <a:xfrm>
              <a:off x="1201205" y="809420"/>
              <a:ext cx="5292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19" name="标题 1"/>
            <p:cNvSpPr/>
            <p:nvPr/>
          </p:nvSpPr>
          <p:spPr>
            <a:xfrm rot="3716912">
              <a:off x="958620" y="860252"/>
              <a:ext cx="126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0" name="标题 1"/>
            <p:cNvSpPr/>
            <p:nvPr/>
          </p:nvSpPr>
          <p:spPr>
            <a:xfrm rot="19590420">
              <a:off x="1026033" y="862616"/>
              <a:ext cx="1944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9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" name="标题 1"/>
          <p:cNvSpPr/>
          <p:nvPr/>
        </p:nvSpPr>
        <p:spPr>
          <a:xfrm>
            <a:off x="739911" y="1268809"/>
            <a:ext cx="7460674" cy="1532185"/>
          </a:xfrm>
          <a:prstGeom prst="round1Rect">
            <a:avLst>
              <a:gd name="adj" fmla="val 37643"/>
            </a:avLst>
          </a:prstGeom>
          <a:gradFill>
            <a:gsLst>
              <a:gs pos="100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8100000" scaled="0"/>
          </a:gradFill>
          <a:ln w="12700" cap="sq">
            <a:noFill/>
            <a:miter lim="0"/>
          </a:ln>
          <a:effectLst>
            <a:outerShdw blurRad="165100" dist="38100" dir="5400000" algn="t" rotWithShape="0">
              <a:schemeClr val="accent1">
                <a:alpha val="15000"/>
                <a:lumMod val="5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4" name="标题 1"/>
          <p:cNvSpPr/>
          <p:nvPr/>
        </p:nvSpPr>
        <p:spPr>
          <a:xfrm>
            <a:off x="739911" y="1268809"/>
            <a:ext cx="1806715" cy="1532185"/>
          </a:xfrm>
          <a:custGeom>
            <a:avLst/>
            <a:gdLst>
              <a:gd name="connsiteX0" fmla="*/ 0 w 2133600"/>
              <a:gd name="connsiteY0" fmla="*/ 0 h 2082800"/>
              <a:gd name="connsiteX1" fmla="*/ 2133600 w 2133600"/>
              <a:gd name="connsiteY1" fmla="*/ 0 h 2082800"/>
              <a:gd name="connsiteX2" fmla="*/ 2133600 w 2133600"/>
              <a:gd name="connsiteY2" fmla="*/ 1298772 h 2082800"/>
              <a:gd name="connsiteX3" fmla="*/ 1349572 w 2133600"/>
              <a:gd name="connsiteY3" fmla="*/ 2082800 h 2082800"/>
              <a:gd name="connsiteX4" fmla="*/ 0 w 2133600"/>
              <a:gd name="connsiteY4" fmla="*/ 2082800 h 2082800"/>
              <a:gd name="connsiteX5" fmla="*/ 0 w 2133600"/>
              <a:gd name="connsiteY5" fmla="*/ 0 h 2082800"/>
            </a:gdLst>
            <a:ahLst/>
            <a:cxnLst/>
            <a:rect l="l" t="t" r="r" b="b"/>
            <a:pathLst>
              <a:path h="2082800" w="2133600">
                <a:moveTo>
                  <a:pt x="0" y="0"/>
                </a:moveTo>
                <a:lnTo>
                  <a:pt x="2133600" y="0"/>
                </a:lnTo>
                <a:lnTo>
                  <a:pt x="2133600" y="1298772"/>
                </a:lnTo>
                <a:cubicBezTo>
                  <a:pt x="2133600" y="1731779"/>
                  <a:pt x="1782579" y="2082800"/>
                  <a:pt x="1349572" y="2082800"/>
                </a:cubicBezTo>
                <a:lnTo>
                  <a:pt x="0" y="20828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">
                <a:schemeClr val="accent1">
                  <a:lumMod val="50000"/>
                </a:schemeClr>
              </a:gs>
              <a:gs pos="82000">
                <a:schemeClr val="accent1"/>
              </a:gs>
            </a:gsLst>
            <a:lin ang="8100000" scaled="0"/>
          </a:gradFill>
          <a:ln w="12700" cap="sq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5" name="标题 1"/>
          <p:cNvSpPr/>
          <p:nvPr/>
        </p:nvSpPr>
        <p:spPr>
          <a:xfrm>
            <a:off x="2758467" y="1351541"/>
            <a:ext cx="4768148" cy="472062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29999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老龄化严重</a:t>
            </a:r>
            <a:endParaRPr altLang="en-US" kumimoji="1" lang="zh-CN" sz="2400"/>
          </a:p>
        </p:txBody>
      </p:sp>
      <p:sp>
        <p:nvSpPr>
          <p:cNvPr id="6" name="标题 1"/>
          <p:cNvSpPr/>
          <p:nvPr/>
        </p:nvSpPr>
        <p:spPr>
          <a:xfrm>
            <a:off x="2758467" y="1851536"/>
            <a:ext cx="5199948" cy="784326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农民老龄化问题严重，年轻一代从事农业意愿低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农业劳动力短缺问题日益突出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7" name="标题 1"/>
          <p:cNvSpPr/>
          <p:nvPr/>
        </p:nvSpPr>
        <p:spPr>
          <a:xfrm flipV="1" flipH="1">
            <a:off x="7883981" y="1280422"/>
            <a:ext cx="342807" cy="272079"/>
          </a:xfrm>
          <a:custGeom>
            <a:avLst/>
            <a:gdLst>
              <a:gd name="connsiteX0" fmla="*/ 4460875 w 4648200"/>
              <a:gd name="connsiteY0" fmla="*/ 1063 h 3689183"/>
              <a:gd name="connsiteX1" fmla="*/ 4648200 w 4648200"/>
              <a:gd name="connsiteY1" fmla="*/ 6183 h 3689183"/>
              <a:gd name="connsiteX2" fmla="*/ 4648200 w 4648200"/>
              <a:gd name="connsiteY2" fmla="*/ 992946 h 3689183"/>
              <a:gd name="connsiteX3" fmla="*/ 4518025 w 4648200"/>
              <a:gd name="connsiteY3" fmla="*/ 994301 h 3689183"/>
              <a:gd name="connsiteX4" fmla="*/ 4272420 w 4648200"/>
              <a:gd name="connsiteY4" fmla="*/ 1033069 h 3689183"/>
              <a:gd name="connsiteX5" fmla="*/ 3933961 w 4648200"/>
              <a:gd name="connsiteY5" fmla="*/ 1189345 h 3689183"/>
              <a:gd name="connsiteX6" fmla="*/ 3645393 w 4648200"/>
              <a:gd name="connsiteY6" fmla="*/ 1584158 h 3689183"/>
              <a:gd name="connsiteX7" fmla="*/ 3643188 w 4648200"/>
              <a:gd name="connsiteY7" fmla="*/ 1619083 h 3689183"/>
              <a:gd name="connsiteX8" fmla="*/ 4648200 w 4648200"/>
              <a:gd name="connsiteY8" fmla="*/ 1619083 h 3689183"/>
              <a:gd name="connsiteX9" fmla="*/ 4648200 w 4648200"/>
              <a:gd name="connsiteY9" fmla="*/ 3689183 h 3689183"/>
              <a:gd name="connsiteX10" fmla="*/ 2576066 w 4648200"/>
              <a:gd name="connsiteY10" fmla="*/ 3689183 h 3689183"/>
              <a:gd name="connsiteX11" fmla="*/ 2574985 w 4648200"/>
              <a:gd name="connsiteY11" fmla="*/ 2701758 h 3689183"/>
              <a:gd name="connsiteX12" fmla="*/ 2601575 w 4648200"/>
              <a:gd name="connsiteY12" fmla="*/ 1555583 h 3689183"/>
              <a:gd name="connsiteX13" fmla="*/ 2868943 w 4648200"/>
              <a:gd name="connsiteY13" fmla="*/ 806883 h 3689183"/>
              <a:gd name="connsiteX14" fmla="*/ 3025733 w 4648200"/>
              <a:gd name="connsiteY14" fmla="*/ 590276 h 3689183"/>
              <a:gd name="connsiteX15" fmla="*/ 3362139 w 4648200"/>
              <a:gd name="connsiteY15" fmla="*/ 300402 h 3689183"/>
              <a:gd name="connsiteX16" fmla="*/ 3520274 w 4648200"/>
              <a:gd name="connsiteY16" fmla="*/ 220885 h 3689183"/>
              <a:gd name="connsiteX17" fmla="*/ 4159250 w 4648200"/>
              <a:gd name="connsiteY17" fmla="*/ 13332 h 3689183"/>
              <a:gd name="connsiteX18" fmla="*/ 4460875 w 4648200"/>
              <a:gd name="connsiteY18" fmla="*/ 1063 h 3689183"/>
              <a:gd name="connsiteX19" fmla="*/ 1726629 w 4648200"/>
              <a:gd name="connsiteY19" fmla="*/ 196 h 3689183"/>
              <a:gd name="connsiteX20" fmla="*/ 1876574 w 4648200"/>
              <a:gd name="connsiteY20" fmla="*/ 1865 h 3689183"/>
              <a:gd name="connsiteX21" fmla="*/ 2070398 w 4648200"/>
              <a:gd name="connsiteY21" fmla="*/ 6183 h 3689183"/>
              <a:gd name="connsiteX22" fmla="*/ 2051050 w 4648200"/>
              <a:gd name="connsiteY22" fmla="*/ 977733 h 3689183"/>
              <a:gd name="connsiteX23" fmla="*/ 1942465 w 4648200"/>
              <a:gd name="connsiteY23" fmla="*/ 992180 h 3689183"/>
              <a:gd name="connsiteX24" fmla="*/ 1751965 w 4648200"/>
              <a:gd name="connsiteY24" fmla="*/ 1015226 h 3689183"/>
              <a:gd name="connsiteX25" fmla="*/ 1452387 w 4648200"/>
              <a:gd name="connsiteY25" fmla="*/ 1119691 h 3689183"/>
              <a:gd name="connsiteX26" fmla="*/ 1075521 w 4648200"/>
              <a:gd name="connsiteY26" fmla="*/ 1519837 h 3689183"/>
              <a:gd name="connsiteX27" fmla="*/ 1054100 w 4648200"/>
              <a:gd name="connsiteY27" fmla="*/ 1605417 h 3689183"/>
              <a:gd name="connsiteX28" fmla="*/ 1552575 w 4648200"/>
              <a:gd name="connsiteY28" fmla="*/ 1615762 h 3689183"/>
              <a:gd name="connsiteX29" fmla="*/ 2051050 w 4648200"/>
              <a:gd name="connsiteY29" fmla="*/ 1612733 h 3689183"/>
              <a:gd name="connsiteX30" fmla="*/ 2070249 w 4648200"/>
              <a:gd name="connsiteY30" fmla="*/ 3689183 h 3689183"/>
              <a:gd name="connsiteX31" fmla="*/ 0 w 4648200"/>
              <a:gd name="connsiteY31" fmla="*/ 3689183 h 3689183"/>
              <a:gd name="connsiteX32" fmla="*/ 0 w 4648200"/>
              <a:gd name="connsiteY32" fmla="*/ 2709738 h 3689183"/>
              <a:gd name="connsiteX33" fmla="*/ 46021 w 4648200"/>
              <a:gd name="connsiteY33" fmla="*/ 1365083 h 3689183"/>
              <a:gd name="connsiteX34" fmla="*/ 1435100 w 4648200"/>
              <a:gd name="connsiteY34" fmla="*/ 37821 h 3689183"/>
              <a:gd name="connsiteX35" fmla="*/ 1638300 w 4648200"/>
              <a:gd name="connsiteY35" fmla="*/ 2246 h 3689183"/>
              <a:gd name="connsiteX36" fmla="*/ 1726629 w 4648200"/>
              <a:gd name="connsiteY36" fmla="*/ 196 h 3689183"/>
            </a:gdLst>
            <a:ahLst/>
            <a:cxnLst/>
            <a:rect l="l" t="t" r="r" b="b"/>
            <a:pathLst>
              <a:path h="3689183" w="4648200">
                <a:moveTo>
                  <a:pt x="4460875" y="1063"/>
                </a:moveTo>
                <a:lnTo>
                  <a:pt x="4648200" y="6183"/>
                </a:lnTo>
                <a:lnTo>
                  <a:pt x="4648200" y="992946"/>
                </a:lnTo>
                <a:lnTo>
                  <a:pt x="4518025" y="994301"/>
                </a:lnTo>
                <a:cubicBezTo>
                  <a:pt x="4410948" y="995416"/>
                  <a:pt x="4367368" y="1002295"/>
                  <a:pt x="4272420" y="1033069"/>
                </a:cubicBezTo>
                <a:cubicBezTo>
                  <a:pt x="4059729" y="1102007"/>
                  <a:pt x="4007849" y="1125961"/>
                  <a:pt x="3933961" y="1189345"/>
                </a:cubicBezTo>
                <a:cubicBezTo>
                  <a:pt x="3806410" y="1298764"/>
                  <a:pt x="3649890" y="1512911"/>
                  <a:pt x="3645393" y="1584158"/>
                </a:cubicBezTo>
                <a:lnTo>
                  <a:pt x="3643188" y="1619083"/>
                </a:lnTo>
                <a:lnTo>
                  <a:pt x="4648200" y="1619083"/>
                </a:lnTo>
                <a:lnTo>
                  <a:pt x="4648200" y="3689183"/>
                </a:lnTo>
                <a:lnTo>
                  <a:pt x="2576066" y="3689183"/>
                </a:lnTo>
                <a:lnTo>
                  <a:pt x="2574985" y="2701758"/>
                </a:lnTo>
                <a:cubicBezTo>
                  <a:pt x="2573934" y="1741785"/>
                  <a:pt x="2574673" y="1709920"/>
                  <a:pt x="2601575" y="1555583"/>
                </a:cubicBezTo>
                <a:cubicBezTo>
                  <a:pt x="2653662" y="1256758"/>
                  <a:pt x="2689828" y="1155484"/>
                  <a:pt x="2868943" y="806883"/>
                </a:cubicBezTo>
                <a:cubicBezTo>
                  <a:pt x="2916304" y="714707"/>
                  <a:pt x="2953900" y="662768"/>
                  <a:pt x="3025733" y="590276"/>
                </a:cubicBezTo>
                <a:cubicBezTo>
                  <a:pt x="3215511" y="398756"/>
                  <a:pt x="3284551" y="339266"/>
                  <a:pt x="3362139" y="300402"/>
                </a:cubicBezTo>
                <a:cubicBezTo>
                  <a:pt x="3405693" y="278586"/>
                  <a:pt x="3476854" y="242803"/>
                  <a:pt x="3520274" y="220885"/>
                </a:cubicBezTo>
                <a:cubicBezTo>
                  <a:pt x="3682211" y="139139"/>
                  <a:pt x="3990476" y="39008"/>
                  <a:pt x="4159250" y="13332"/>
                </a:cubicBezTo>
                <a:cubicBezTo>
                  <a:pt x="4232597" y="2173"/>
                  <a:pt x="4340667" y="-2222"/>
                  <a:pt x="4460875" y="1063"/>
                </a:cubicBezTo>
                <a:close/>
                <a:moveTo>
                  <a:pt x="1726629" y="196"/>
                </a:moveTo>
                <a:cubicBezTo>
                  <a:pt x="1769816" y="127"/>
                  <a:pt x="1823273" y="678"/>
                  <a:pt x="1876574" y="1865"/>
                </a:cubicBezTo>
                <a:lnTo>
                  <a:pt x="2070398" y="6183"/>
                </a:lnTo>
                <a:lnTo>
                  <a:pt x="2051050" y="977733"/>
                </a:lnTo>
                <a:lnTo>
                  <a:pt x="1942465" y="992180"/>
                </a:lnTo>
                <a:cubicBezTo>
                  <a:pt x="1882744" y="1000126"/>
                  <a:pt x="1797019" y="1010497"/>
                  <a:pt x="1751965" y="1015226"/>
                </a:cubicBezTo>
                <a:cubicBezTo>
                  <a:pt x="1635836" y="1027415"/>
                  <a:pt x="1556549" y="1055063"/>
                  <a:pt x="1452387" y="1119691"/>
                </a:cubicBezTo>
                <a:cubicBezTo>
                  <a:pt x="1270755" y="1232387"/>
                  <a:pt x="1110238" y="1402819"/>
                  <a:pt x="1075521" y="1519837"/>
                </a:cubicBezTo>
                <a:cubicBezTo>
                  <a:pt x="1063740" y="1559550"/>
                  <a:pt x="1054100" y="1598060"/>
                  <a:pt x="1054100" y="1605417"/>
                </a:cubicBezTo>
                <a:cubicBezTo>
                  <a:pt x="1054100" y="1614607"/>
                  <a:pt x="1210038" y="1617844"/>
                  <a:pt x="1552575" y="1615762"/>
                </a:cubicBezTo>
                <a:lnTo>
                  <a:pt x="2051050" y="1612733"/>
                </a:lnTo>
                <a:lnTo>
                  <a:pt x="2070249" y="3689183"/>
                </a:lnTo>
                <a:lnTo>
                  <a:pt x="0" y="3689183"/>
                </a:lnTo>
                <a:lnTo>
                  <a:pt x="0" y="2709738"/>
                </a:lnTo>
                <a:cubicBezTo>
                  <a:pt x="0" y="1730309"/>
                  <a:pt x="6789" y="1531940"/>
                  <a:pt x="46021" y="1365083"/>
                </a:cubicBezTo>
                <a:cubicBezTo>
                  <a:pt x="218582" y="631155"/>
                  <a:pt x="687332" y="183266"/>
                  <a:pt x="1435100" y="37821"/>
                </a:cubicBezTo>
                <a:cubicBezTo>
                  <a:pt x="1522413" y="20838"/>
                  <a:pt x="1613852" y="4829"/>
                  <a:pt x="1638300" y="2246"/>
                </a:cubicBezTo>
                <a:cubicBezTo>
                  <a:pt x="1650524" y="954"/>
                  <a:pt x="1683442" y="265"/>
                  <a:pt x="1726629" y="196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altLang="en-US" kumimoji="1" lang="zh-CN" sz="2400"/>
          </a:p>
        </p:txBody>
      </p:sp>
      <p:sp>
        <p:nvSpPr>
          <p:cNvPr id="8" name="标题 1"/>
          <p:cNvSpPr/>
          <p:nvPr/>
        </p:nvSpPr>
        <p:spPr>
          <a:xfrm flipH="1">
            <a:off x="780996" y="1383792"/>
            <a:ext cx="1337416" cy="1368303"/>
          </a:xfrm>
          <a:custGeom>
            <a:avLst/>
            <a:gdLst>
              <a:gd name="connsiteX0" fmla="*/ 7850345 w 7934757"/>
              <a:gd name="connsiteY0" fmla="*/ 6689176 h 6858000"/>
              <a:gd name="connsiteX1" fmla="*/ 7934757 w 7934757"/>
              <a:gd name="connsiteY1" fmla="*/ 6773588 h 6858000"/>
              <a:gd name="connsiteX2" fmla="*/ 7850345 w 7934757"/>
              <a:gd name="connsiteY2" fmla="*/ 6858000 h 6858000"/>
              <a:gd name="connsiteX3" fmla="*/ 7765933 w 7934757"/>
              <a:gd name="connsiteY3" fmla="*/ 6773588 h 6858000"/>
              <a:gd name="connsiteX4" fmla="*/ 7850345 w 7934757"/>
              <a:gd name="connsiteY4" fmla="*/ 6689176 h 6858000"/>
              <a:gd name="connsiteX5" fmla="*/ 7512695 w 7934757"/>
              <a:gd name="connsiteY5" fmla="*/ 6689176 h 6858000"/>
              <a:gd name="connsiteX6" fmla="*/ 7597109 w 7934757"/>
              <a:gd name="connsiteY6" fmla="*/ 6773588 h 6858000"/>
              <a:gd name="connsiteX7" fmla="*/ 7512695 w 7934757"/>
              <a:gd name="connsiteY7" fmla="*/ 6858000 h 6858000"/>
              <a:gd name="connsiteX8" fmla="*/ 7428283 w 7934757"/>
              <a:gd name="connsiteY8" fmla="*/ 6773588 h 6858000"/>
              <a:gd name="connsiteX9" fmla="*/ 7512695 w 7934757"/>
              <a:gd name="connsiteY9" fmla="*/ 6689176 h 6858000"/>
              <a:gd name="connsiteX10" fmla="*/ 7175045 w 7934757"/>
              <a:gd name="connsiteY10" fmla="*/ 6689176 h 6858000"/>
              <a:gd name="connsiteX11" fmla="*/ 7259458 w 7934757"/>
              <a:gd name="connsiteY11" fmla="*/ 6773588 h 6858000"/>
              <a:gd name="connsiteX12" fmla="*/ 7175045 w 7934757"/>
              <a:gd name="connsiteY12" fmla="*/ 6858000 h 6858000"/>
              <a:gd name="connsiteX13" fmla="*/ 7090633 w 7934757"/>
              <a:gd name="connsiteY13" fmla="*/ 6773588 h 6858000"/>
              <a:gd name="connsiteX14" fmla="*/ 7175045 w 7934757"/>
              <a:gd name="connsiteY14" fmla="*/ 6689176 h 6858000"/>
              <a:gd name="connsiteX15" fmla="*/ 6837397 w 7934757"/>
              <a:gd name="connsiteY15" fmla="*/ 6689176 h 6858000"/>
              <a:gd name="connsiteX16" fmla="*/ 6921809 w 7934757"/>
              <a:gd name="connsiteY16" fmla="*/ 6773588 h 6858000"/>
              <a:gd name="connsiteX17" fmla="*/ 6837397 w 7934757"/>
              <a:gd name="connsiteY17" fmla="*/ 6858000 h 6858000"/>
              <a:gd name="connsiteX18" fmla="*/ 6752985 w 7934757"/>
              <a:gd name="connsiteY18" fmla="*/ 6773588 h 6858000"/>
              <a:gd name="connsiteX19" fmla="*/ 6837397 w 7934757"/>
              <a:gd name="connsiteY19" fmla="*/ 6689176 h 6858000"/>
              <a:gd name="connsiteX20" fmla="*/ 6499747 w 7934757"/>
              <a:gd name="connsiteY20" fmla="*/ 6689176 h 6858000"/>
              <a:gd name="connsiteX21" fmla="*/ 6584161 w 7934757"/>
              <a:gd name="connsiteY21" fmla="*/ 6773588 h 6858000"/>
              <a:gd name="connsiteX22" fmla="*/ 6499747 w 7934757"/>
              <a:gd name="connsiteY22" fmla="*/ 6858000 h 6858000"/>
              <a:gd name="connsiteX23" fmla="*/ 6415335 w 7934757"/>
              <a:gd name="connsiteY23" fmla="*/ 6773588 h 6858000"/>
              <a:gd name="connsiteX24" fmla="*/ 6499747 w 7934757"/>
              <a:gd name="connsiteY24" fmla="*/ 6689176 h 6858000"/>
              <a:gd name="connsiteX25" fmla="*/ 6162098 w 7934757"/>
              <a:gd name="connsiteY25" fmla="*/ 6689176 h 6858000"/>
              <a:gd name="connsiteX26" fmla="*/ 6246510 w 7934757"/>
              <a:gd name="connsiteY26" fmla="*/ 6773588 h 6858000"/>
              <a:gd name="connsiteX27" fmla="*/ 6162098 w 7934757"/>
              <a:gd name="connsiteY27" fmla="*/ 6858000 h 6858000"/>
              <a:gd name="connsiteX28" fmla="*/ 6077686 w 7934757"/>
              <a:gd name="connsiteY28" fmla="*/ 6773588 h 6858000"/>
              <a:gd name="connsiteX29" fmla="*/ 6162098 w 7934757"/>
              <a:gd name="connsiteY29" fmla="*/ 6689176 h 6858000"/>
              <a:gd name="connsiteX30" fmla="*/ 5824449 w 7934757"/>
              <a:gd name="connsiteY30" fmla="*/ 6689176 h 6858000"/>
              <a:gd name="connsiteX31" fmla="*/ 5908861 w 7934757"/>
              <a:gd name="connsiteY31" fmla="*/ 6773588 h 6858000"/>
              <a:gd name="connsiteX32" fmla="*/ 5824449 w 7934757"/>
              <a:gd name="connsiteY32" fmla="*/ 6858000 h 6858000"/>
              <a:gd name="connsiteX33" fmla="*/ 5740037 w 7934757"/>
              <a:gd name="connsiteY33" fmla="*/ 6773588 h 6858000"/>
              <a:gd name="connsiteX34" fmla="*/ 5824449 w 7934757"/>
              <a:gd name="connsiteY34" fmla="*/ 6689176 h 6858000"/>
              <a:gd name="connsiteX35" fmla="*/ 5486800 w 7934757"/>
              <a:gd name="connsiteY35" fmla="*/ 6689176 h 6858000"/>
              <a:gd name="connsiteX36" fmla="*/ 5571212 w 7934757"/>
              <a:gd name="connsiteY36" fmla="*/ 6773588 h 6858000"/>
              <a:gd name="connsiteX37" fmla="*/ 5486800 w 7934757"/>
              <a:gd name="connsiteY37" fmla="*/ 6858000 h 6858000"/>
              <a:gd name="connsiteX38" fmla="*/ 5402388 w 7934757"/>
              <a:gd name="connsiteY38" fmla="*/ 6773588 h 6858000"/>
              <a:gd name="connsiteX39" fmla="*/ 5486800 w 7934757"/>
              <a:gd name="connsiteY39" fmla="*/ 6689176 h 6858000"/>
              <a:gd name="connsiteX40" fmla="*/ 5149151 w 7934757"/>
              <a:gd name="connsiteY40" fmla="*/ 6689176 h 6858000"/>
              <a:gd name="connsiteX41" fmla="*/ 5233563 w 7934757"/>
              <a:gd name="connsiteY41" fmla="*/ 6773588 h 6858000"/>
              <a:gd name="connsiteX42" fmla="*/ 5149151 w 7934757"/>
              <a:gd name="connsiteY42" fmla="*/ 6858000 h 6858000"/>
              <a:gd name="connsiteX43" fmla="*/ 5064739 w 7934757"/>
              <a:gd name="connsiteY43" fmla="*/ 6773588 h 6858000"/>
              <a:gd name="connsiteX44" fmla="*/ 5149151 w 7934757"/>
              <a:gd name="connsiteY44" fmla="*/ 6689176 h 6858000"/>
              <a:gd name="connsiteX45" fmla="*/ 4811502 w 7934757"/>
              <a:gd name="connsiteY45" fmla="*/ 6689176 h 6858000"/>
              <a:gd name="connsiteX46" fmla="*/ 4895914 w 7934757"/>
              <a:gd name="connsiteY46" fmla="*/ 6773588 h 6858000"/>
              <a:gd name="connsiteX47" fmla="*/ 4811502 w 7934757"/>
              <a:gd name="connsiteY47" fmla="*/ 6858000 h 6858000"/>
              <a:gd name="connsiteX48" fmla="*/ 4727090 w 7934757"/>
              <a:gd name="connsiteY48" fmla="*/ 6773588 h 6858000"/>
              <a:gd name="connsiteX49" fmla="*/ 4811502 w 7934757"/>
              <a:gd name="connsiteY49" fmla="*/ 6689176 h 6858000"/>
              <a:gd name="connsiteX50" fmla="*/ 4473853 w 7934757"/>
              <a:gd name="connsiteY50" fmla="*/ 6689176 h 6858000"/>
              <a:gd name="connsiteX51" fmla="*/ 4558265 w 7934757"/>
              <a:gd name="connsiteY51" fmla="*/ 6773588 h 6858000"/>
              <a:gd name="connsiteX52" fmla="*/ 4473853 w 7934757"/>
              <a:gd name="connsiteY52" fmla="*/ 6858000 h 6858000"/>
              <a:gd name="connsiteX53" fmla="*/ 4389440 w 7934757"/>
              <a:gd name="connsiteY53" fmla="*/ 6773588 h 6858000"/>
              <a:gd name="connsiteX54" fmla="*/ 4473853 w 7934757"/>
              <a:gd name="connsiteY54" fmla="*/ 6689176 h 6858000"/>
              <a:gd name="connsiteX55" fmla="*/ 4136203 w 7934757"/>
              <a:gd name="connsiteY55" fmla="*/ 6689176 h 6858000"/>
              <a:gd name="connsiteX56" fmla="*/ 4220615 w 7934757"/>
              <a:gd name="connsiteY56" fmla="*/ 6773588 h 6858000"/>
              <a:gd name="connsiteX57" fmla="*/ 4136203 w 7934757"/>
              <a:gd name="connsiteY57" fmla="*/ 6858000 h 6858000"/>
              <a:gd name="connsiteX58" fmla="*/ 4051791 w 7934757"/>
              <a:gd name="connsiteY58" fmla="*/ 6773588 h 6858000"/>
              <a:gd name="connsiteX59" fmla="*/ 4136203 w 7934757"/>
              <a:gd name="connsiteY59" fmla="*/ 6689176 h 6858000"/>
              <a:gd name="connsiteX60" fmla="*/ 3798554 w 7934757"/>
              <a:gd name="connsiteY60" fmla="*/ 6689176 h 6858000"/>
              <a:gd name="connsiteX61" fmla="*/ 3882966 w 7934757"/>
              <a:gd name="connsiteY61" fmla="*/ 6773588 h 6858000"/>
              <a:gd name="connsiteX62" fmla="*/ 3798554 w 7934757"/>
              <a:gd name="connsiteY62" fmla="*/ 6858000 h 6858000"/>
              <a:gd name="connsiteX63" fmla="*/ 3714142 w 7934757"/>
              <a:gd name="connsiteY63" fmla="*/ 6773588 h 6858000"/>
              <a:gd name="connsiteX64" fmla="*/ 3798554 w 7934757"/>
              <a:gd name="connsiteY64" fmla="*/ 6689176 h 6858000"/>
              <a:gd name="connsiteX65" fmla="*/ 3460905 w 7934757"/>
              <a:gd name="connsiteY65" fmla="*/ 6689176 h 6858000"/>
              <a:gd name="connsiteX66" fmla="*/ 3545317 w 7934757"/>
              <a:gd name="connsiteY66" fmla="*/ 6773588 h 6858000"/>
              <a:gd name="connsiteX67" fmla="*/ 3460905 w 7934757"/>
              <a:gd name="connsiteY67" fmla="*/ 6858000 h 6858000"/>
              <a:gd name="connsiteX68" fmla="*/ 3376493 w 7934757"/>
              <a:gd name="connsiteY68" fmla="*/ 6773588 h 6858000"/>
              <a:gd name="connsiteX69" fmla="*/ 3460905 w 7934757"/>
              <a:gd name="connsiteY69" fmla="*/ 6689176 h 6858000"/>
              <a:gd name="connsiteX70" fmla="*/ 3123255 w 7934757"/>
              <a:gd name="connsiteY70" fmla="*/ 6689176 h 6858000"/>
              <a:gd name="connsiteX71" fmla="*/ 3207668 w 7934757"/>
              <a:gd name="connsiteY71" fmla="*/ 6773588 h 6858000"/>
              <a:gd name="connsiteX72" fmla="*/ 3123255 w 7934757"/>
              <a:gd name="connsiteY72" fmla="*/ 6858000 h 6858000"/>
              <a:gd name="connsiteX73" fmla="*/ 3038843 w 7934757"/>
              <a:gd name="connsiteY73" fmla="*/ 6773588 h 6858000"/>
              <a:gd name="connsiteX74" fmla="*/ 3123255 w 7934757"/>
              <a:gd name="connsiteY74" fmla="*/ 6689176 h 6858000"/>
              <a:gd name="connsiteX75" fmla="*/ 2785607 w 7934757"/>
              <a:gd name="connsiteY75" fmla="*/ 6689176 h 6858000"/>
              <a:gd name="connsiteX76" fmla="*/ 2870019 w 7934757"/>
              <a:gd name="connsiteY76" fmla="*/ 6773588 h 6858000"/>
              <a:gd name="connsiteX77" fmla="*/ 2785607 w 7934757"/>
              <a:gd name="connsiteY77" fmla="*/ 6858000 h 6858000"/>
              <a:gd name="connsiteX78" fmla="*/ 2701195 w 7934757"/>
              <a:gd name="connsiteY78" fmla="*/ 6773588 h 6858000"/>
              <a:gd name="connsiteX79" fmla="*/ 2785607 w 7934757"/>
              <a:gd name="connsiteY79" fmla="*/ 6689176 h 6858000"/>
              <a:gd name="connsiteX80" fmla="*/ 2447957 w 7934757"/>
              <a:gd name="connsiteY80" fmla="*/ 6689176 h 6858000"/>
              <a:gd name="connsiteX81" fmla="*/ 2532369 w 7934757"/>
              <a:gd name="connsiteY81" fmla="*/ 6773588 h 6858000"/>
              <a:gd name="connsiteX82" fmla="*/ 2447957 w 7934757"/>
              <a:gd name="connsiteY82" fmla="*/ 6858000 h 6858000"/>
              <a:gd name="connsiteX83" fmla="*/ 2363545 w 7934757"/>
              <a:gd name="connsiteY83" fmla="*/ 6773588 h 6858000"/>
              <a:gd name="connsiteX84" fmla="*/ 2447957 w 7934757"/>
              <a:gd name="connsiteY84" fmla="*/ 6689176 h 6858000"/>
              <a:gd name="connsiteX85" fmla="*/ 2110308 w 7934757"/>
              <a:gd name="connsiteY85" fmla="*/ 6689176 h 6858000"/>
              <a:gd name="connsiteX86" fmla="*/ 2194721 w 7934757"/>
              <a:gd name="connsiteY86" fmla="*/ 6773588 h 6858000"/>
              <a:gd name="connsiteX87" fmla="*/ 2110308 w 7934757"/>
              <a:gd name="connsiteY87" fmla="*/ 6858000 h 6858000"/>
              <a:gd name="connsiteX88" fmla="*/ 2025896 w 7934757"/>
              <a:gd name="connsiteY88" fmla="*/ 6773588 h 6858000"/>
              <a:gd name="connsiteX89" fmla="*/ 2110308 w 7934757"/>
              <a:gd name="connsiteY89" fmla="*/ 6689176 h 6858000"/>
              <a:gd name="connsiteX90" fmla="*/ 1772659 w 7934757"/>
              <a:gd name="connsiteY90" fmla="*/ 6689176 h 6858000"/>
              <a:gd name="connsiteX91" fmla="*/ 1857071 w 7934757"/>
              <a:gd name="connsiteY91" fmla="*/ 6773588 h 6858000"/>
              <a:gd name="connsiteX92" fmla="*/ 1772659 w 7934757"/>
              <a:gd name="connsiteY92" fmla="*/ 6858000 h 6858000"/>
              <a:gd name="connsiteX93" fmla="*/ 1688247 w 7934757"/>
              <a:gd name="connsiteY93" fmla="*/ 6773588 h 6858000"/>
              <a:gd name="connsiteX94" fmla="*/ 1772659 w 7934757"/>
              <a:gd name="connsiteY94" fmla="*/ 6689176 h 6858000"/>
              <a:gd name="connsiteX95" fmla="*/ 1435014 w 7934757"/>
              <a:gd name="connsiteY95" fmla="*/ 6689176 h 6858000"/>
              <a:gd name="connsiteX96" fmla="*/ 1519422 w 7934757"/>
              <a:gd name="connsiteY96" fmla="*/ 6773588 h 6858000"/>
              <a:gd name="connsiteX97" fmla="*/ 1435014 w 7934757"/>
              <a:gd name="connsiteY97" fmla="*/ 6858000 h 6858000"/>
              <a:gd name="connsiteX98" fmla="*/ 1350601 w 7934757"/>
              <a:gd name="connsiteY98" fmla="*/ 6773588 h 6858000"/>
              <a:gd name="connsiteX99" fmla="*/ 1435014 w 7934757"/>
              <a:gd name="connsiteY99" fmla="*/ 6689176 h 6858000"/>
              <a:gd name="connsiteX100" fmla="*/ 1097361 w 7934757"/>
              <a:gd name="connsiteY100" fmla="*/ 6689176 h 6858000"/>
              <a:gd name="connsiteX101" fmla="*/ 1181773 w 7934757"/>
              <a:gd name="connsiteY101" fmla="*/ 6773588 h 6858000"/>
              <a:gd name="connsiteX102" fmla="*/ 1097361 w 7934757"/>
              <a:gd name="connsiteY102" fmla="*/ 6858000 h 6858000"/>
              <a:gd name="connsiteX103" fmla="*/ 1012948 w 7934757"/>
              <a:gd name="connsiteY103" fmla="*/ 6773588 h 6858000"/>
              <a:gd name="connsiteX104" fmla="*/ 1097361 w 7934757"/>
              <a:gd name="connsiteY104" fmla="*/ 6689176 h 6858000"/>
              <a:gd name="connsiteX105" fmla="*/ 759711 w 7934757"/>
              <a:gd name="connsiteY105" fmla="*/ 6689176 h 6858000"/>
              <a:gd name="connsiteX106" fmla="*/ 844124 w 7934757"/>
              <a:gd name="connsiteY106" fmla="*/ 6773588 h 6858000"/>
              <a:gd name="connsiteX107" fmla="*/ 759711 w 7934757"/>
              <a:gd name="connsiteY107" fmla="*/ 6858000 h 6858000"/>
              <a:gd name="connsiteX108" fmla="*/ 675299 w 7934757"/>
              <a:gd name="connsiteY108" fmla="*/ 6773588 h 6858000"/>
              <a:gd name="connsiteX109" fmla="*/ 759711 w 7934757"/>
              <a:gd name="connsiteY109" fmla="*/ 6689176 h 6858000"/>
              <a:gd name="connsiteX110" fmla="*/ 422066 w 7934757"/>
              <a:gd name="connsiteY110" fmla="*/ 6689176 h 6858000"/>
              <a:gd name="connsiteX111" fmla="*/ 506480 w 7934757"/>
              <a:gd name="connsiteY111" fmla="*/ 6773588 h 6858000"/>
              <a:gd name="connsiteX112" fmla="*/ 422066 w 7934757"/>
              <a:gd name="connsiteY112" fmla="*/ 6858000 h 6858000"/>
              <a:gd name="connsiteX113" fmla="*/ 337653 w 7934757"/>
              <a:gd name="connsiteY113" fmla="*/ 6773588 h 6858000"/>
              <a:gd name="connsiteX114" fmla="*/ 422066 w 7934757"/>
              <a:gd name="connsiteY114" fmla="*/ 6689176 h 6858000"/>
              <a:gd name="connsiteX115" fmla="*/ 84412 w 7934757"/>
              <a:gd name="connsiteY115" fmla="*/ 6689176 h 6858000"/>
              <a:gd name="connsiteX116" fmla="*/ 168826 w 7934757"/>
              <a:gd name="connsiteY116" fmla="*/ 6773588 h 6858000"/>
              <a:gd name="connsiteX117" fmla="*/ 84412 w 7934757"/>
              <a:gd name="connsiteY117" fmla="*/ 6858000 h 6858000"/>
              <a:gd name="connsiteX118" fmla="*/ 0 w 7934757"/>
              <a:gd name="connsiteY118" fmla="*/ 6773588 h 6858000"/>
              <a:gd name="connsiteX119" fmla="*/ 84412 w 7934757"/>
              <a:gd name="connsiteY119" fmla="*/ 6689176 h 6858000"/>
              <a:gd name="connsiteX120" fmla="*/ 7850345 w 7934757"/>
              <a:gd name="connsiteY120" fmla="*/ 6351526 h 6858000"/>
              <a:gd name="connsiteX121" fmla="*/ 7934757 w 7934757"/>
              <a:gd name="connsiteY121" fmla="*/ 6435939 h 6858000"/>
              <a:gd name="connsiteX122" fmla="*/ 7850345 w 7934757"/>
              <a:gd name="connsiteY122" fmla="*/ 6520352 h 6858000"/>
              <a:gd name="connsiteX123" fmla="*/ 7765933 w 7934757"/>
              <a:gd name="connsiteY123" fmla="*/ 6435939 h 6858000"/>
              <a:gd name="connsiteX124" fmla="*/ 7850345 w 7934757"/>
              <a:gd name="connsiteY124" fmla="*/ 6351526 h 6858000"/>
              <a:gd name="connsiteX125" fmla="*/ 7512695 w 7934757"/>
              <a:gd name="connsiteY125" fmla="*/ 6351526 h 6858000"/>
              <a:gd name="connsiteX126" fmla="*/ 7597109 w 7934757"/>
              <a:gd name="connsiteY126" fmla="*/ 6435939 h 6858000"/>
              <a:gd name="connsiteX127" fmla="*/ 7512695 w 7934757"/>
              <a:gd name="connsiteY127" fmla="*/ 6520352 h 6858000"/>
              <a:gd name="connsiteX128" fmla="*/ 7428283 w 7934757"/>
              <a:gd name="connsiteY128" fmla="*/ 6435939 h 6858000"/>
              <a:gd name="connsiteX129" fmla="*/ 7512695 w 7934757"/>
              <a:gd name="connsiteY129" fmla="*/ 6351526 h 6858000"/>
              <a:gd name="connsiteX130" fmla="*/ 7175045 w 7934757"/>
              <a:gd name="connsiteY130" fmla="*/ 6351526 h 6858000"/>
              <a:gd name="connsiteX131" fmla="*/ 7259458 w 7934757"/>
              <a:gd name="connsiteY131" fmla="*/ 6435939 h 6858000"/>
              <a:gd name="connsiteX132" fmla="*/ 7175045 w 7934757"/>
              <a:gd name="connsiteY132" fmla="*/ 6520352 h 6858000"/>
              <a:gd name="connsiteX133" fmla="*/ 7090633 w 7934757"/>
              <a:gd name="connsiteY133" fmla="*/ 6435939 h 6858000"/>
              <a:gd name="connsiteX134" fmla="*/ 7175045 w 7934757"/>
              <a:gd name="connsiteY134" fmla="*/ 6351526 h 6858000"/>
              <a:gd name="connsiteX135" fmla="*/ 6837397 w 7934757"/>
              <a:gd name="connsiteY135" fmla="*/ 6351526 h 6858000"/>
              <a:gd name="connsiteX136" fmla="*/ 6921809 w 7934757"/>
              <a:gd name="connsiteY136" fmla="*/ 6435939 h 6858000"/>
              <a:gd name="connsiteX137" fmla="*/ 6837397 w 7934757"/>
              <a:gd name="connsiteY137" fmla="*/ 6520352 h 6858000"/>
              <a:gd name="connsiteX138" fmla="*/ 6752985 w 7934757"/>
              <a:gd name="connsiteY138" fmla="*/ 6435939 h 6858000"/>
              <a:gd name="connsiteX139" fmla="*/ 6837397 w 7934757"/>
              <a:gd name="connsiteY139" fmla="*/ 6351526 h 6858000"/>
              <a:gd name="connsiteX140" fmla="*/ 6499747 w 7934757"/>
              <a:gd name="connsiteY140" fmla="*/ 6351526 h 6858000"/>
              <a:gd name="connsiteX141" fmla="*/ 6584161 w 7934757"/>
              <a:gd name="connsiteY141" fmla="*/ 6435939 h 6858000"/>
              <a:gd name="connsiteX142" fmla="*/ 6499747 w 7934757"/>
              <a:gd name="connsiteY142" fmla="*/ 6520352 h 6858000"/>
              <a:gd name="connsiteX143" fmla="*/ 6415335 w 7934757"/>
              <a:gd name="connsiteY143" fmla="*/ 6435939 h 6858000"/>
              <a:gd name="connsiteX144" fmla="*/ 6499747 w 7934757"/>
              <a:gd name="connsiteY144" fmla="*/ 6351526 h 6858000"/>
              <a:gd name="connsiteX145" fmla="*/ 6162098 w 7934757"/>
              <a:gd name="connsiteY145" fmla="*/ 6351526 h 6858000"/>
              <a:gd name="connsiteX146" fmla="*/ 6246510 w 7934757"/>
              <a:gd name="connsiteY146" fmla="*/ 6435939 h 6858000"/>
              <a:gd name="connsiteX147" fmla="*/ 6162098 w 7934757"/>
              <a:gd name="connsiteY147" fmla="*/ 6520352 h 6858000"/>
              <a:gd name="connsiteX148" fmla="*/ 6077686 w 7934757"/>
              <a:gd name="connsiteY148" fmla="*/ 6435939 h 6858000"/>
              <a:gd name="connsiteX149" fmla="*/ 6162098 w 7934757"/>
              <a:gd name="connsiteY149" fmla="*/ 6351526 h 6858000"/>
              <a:gd name="connsiteX150" fmla="*/ 5824449 w 7934757"/>
              <a:gd name="connsiteY150" fmla="*/ 6351526 h 6858000"/>
              <a:gd name="connsiteX151" fmla="*/ 5908861 w 7934757"/>
              <a:gd name="connsiteY151" fmla="*/ 6435939 h 6858000"/>
              <a:gd name="connsiteX152" fmla="*/ 5824449 w 7934757"/>
              <a:gd name="connsiteY152" fmla="*/ 6520352 h 6858000"/>
              <a:gd name="connsiteX153" fmla="*/ 5740037 w 7934757"/>
              <a:gd name="connsiteY153" fmla="*/ 6435939 h 6858000"/>
              <a:gd name="connsiteX154" fmla="*/ 5824449 w 7934757"/>
              <a:gd name="connsiteY154" fmla="*/ 6351526 h 6858000"/>
              <a:gd name="connsiteX155" fmla="*/ 5486800 w 7934757"/>
              <a:gd name="connsiteY155" fmla="*/ 6351526 h 6858000"/>
              <a:gd name="connsiteX156" fmla="*/ 5571212 w 7934757"/>
              <a:gd name="connsiteY156" fmla="*/ 6435939 h 6858000"/>
              <a:gd name="connsiteX157" fmla="*/ 5486800 w 7934757"/>
              <a:gd name="connsiteY157" fmla="*/ 6520352 h 6858000"/>
              <a:gd name="connsiteX158" fmla="*/ 5402388 w 7934757"/>
              <a:gd name="connsiteY158" fmla="*/ 6435939 h 6858000"/>
              <a:gd name="connsiteX159" fmla="*/ 5486800 w 7934757"/>
              <a:gd name="connsiteY159" fmla="*/ 6351526 h 6858000"/>
              <a:gd name="connsiteX160" fmla="*/ 5149151 w 7934757"/>
              <a:gd name="connsiteY160" fmla="*/ 6351526 h 6858000"/>
              <a:gd name="connsiteX161" fmla="*/ 5233563 w 7934757"/>
              <a:gd name="connsiteY161" fmla="*/ 6435939 h 6858000"/>
              <a:gd name="connsiteX162" fmla="*/ 5149151 w 7934757"/>
              <a:gd name="connsiteY162" fmla="*/ 6520352 h 6858000"/>
              <a:gd name="connsiteX163" fmla="*/ 5064739 w 7934757"/>
              <a:gd name="connsiteY163" fmla="*/ 6435939 h 6858000"/>
              <a:gd name="connsiteX164" fmla="*/ 5149151 w 7934757"/>
              <a:gd name="connsiteY164" fmla="*/ 6351526 h 6858000"/>
              <a:gd name="connsiteX165" fmla="*/ 4811502 w 7934757"/>
              <a:gd name="connsiteY165" fmla="*/ 6351526 h 6858000"/>
              <a:gd name="connsiteX166" fmla="*/ 4895914 w 7934757"/>
              <a:gd name="connsiteY166" fmla="*/ 6435939 h 6858000"/>
              <a:gd name="connsiteX167" fmla="*/ 4811502 w 7934757"/>
              <a:gd name="connsiteY167" fmla="*/ 6520352 h 6858000"/>
              <a:gd name="connsiteX168" fmla="*/ 4727090 w 7934757"/>
              <a:gd name="connsiteY168" fmla="*/ 6435939 h 6858000"/>
              <a:gd name="connsiteX169" fmla="*/ 4811502 w 7934757"/>
              <a:gd name="connsiteY169" fmla="*/ 6351526 h 6858000"/>
              <a:gd name="connsiteX170" fmla="*/ 4473853 w 7934757"/>
              <a:gd name="connsiteY170" fmla="*/ 6351526 h 6858000"/>
              <a:gd name="connsiteX171" fmla="*/ 4558265 w 7934757"/>
              <a:gd name="connsiteY171" fmla="*/ 6435939 h 6858000"/>
              <a:gd name="connsiteX172" fmla="*/ 4473853 w 7934757"/>
              <a:gd name="connsiteY172" fmla="*/ 6520352 h 6858000"/>
              <a:gd name="connsiteX173" fmla="*/ 4389440 w 7934757"/>
              <a:gd name="connsiteY173" fmla="*/ 6435939 h 6858000"/>
              <a:gd name="connsiteX174" fmla="*/ 4473853 w 7934757"/>
              <a:gd name="connsiteY174" fmla="*/ 6351526 h 6858000"/>
              <a:gd name="connsiteX175" fmla="*/ 4136203 w 7934757"/>
              <a:gd name="connsiteY175" fmla="*/ 6351526 h 6858000"/>
              <a:gd name="connsiteX176" fmla="*/ 4220615 w 7934757"/>
              <a:gd name="connsiteY176" fmla="*/ 6435939 h 6858000"/>
              <a:gd name="connsiteX177" fmla="*/ 4136203 w 7934757"/>
              <a:gd name="connsiteY177" fmla="*/ 6520352 h 6858000"/>
              <a:gd name="connsiteX178" fmla="*/ 4051791 w 7934757"/>
              <a:gd name="connsiteY178" fmla="*/ 6435939 h 6858000"/>
              <a:gd name="connsiteX179" fmla="*/ 4136203 w 7934757"/>
              <a:gd name="connsiteY179" fmla="*/ 6351526 h 6858000"/>
              <a:gd name="connsiteX180" fmla="*/ 3798554 w 7934757"/>
              <a:gd name="connsiteY180" fmla="*/ 6351526 h 6858000"/>
              <a:gd name="connsiteX181" fmla="*/ 3882966 w 7934757"/>
              <a:gd name="connsiteY181" fmla="*/ 6435939 h 6858000"/>
              <a:gd name="connsiteX182" fmla="*/ 3798554 w 7934757"/>
              <a:gd name="connsiteY182" fmla="*/ 6520352 h 6858000"/>
              <a:gd name="connsiteX183" fmla="*/ 3714142 w 7934757"/>
              <a:gd name="connsiteY183" fmla="*/ 6435939 h 6858000"/>
              <a:gd name="connsiteX184" fmla="*/ 3798554 w 7934757"/>
              <a:gd name="connsiteY184" fmla="*/ 6351526 h 6858000"/>
              <a:gd name="connsiteX185" fmla="*/ 3460905 w 7934757"/>
              <a:gd name="connsiteY185" fmla="*/ 6351526 h 6858000"/>
              <a:gd name="connsiteX186" fmla="*/ 3545317 w 7934757"/>
              <a:gd name="connsiteY186" fmla="*/ 6435939 h 6858000"/>
              <a:gd name="connsiteX187" fmla="*/ 3460905 w 7934757"/>
              <a:gd name="connsiteY187" fmla="*/ 6520352 h 6858000"/>
              <a:gd name="connsiteX188" fmla="*/ 3376493 w 7934757"/>
              <a:gd name="connsiteY188" fmla="*/ 6435939 h 6858000"/>
              <a:gd name="connsiteX189" fmla="*/ 3460905 w 7934757"/>
              <a:gd name="connsiteY189" fmla="*/ 6351526 h 6858000"/>
              <a:gd name="connsiteX190" fmla="*/ 3123255 w 7934757"/>
              <a:gd name="connsiteY190" fmla="*/ 6351526 h 6858000"/>
              <a:gd name="connsiteX191" fmla="*/ 3207668 w 7934757"/>
              <a:gd name="connsiteY191" fmla="*/ 6435939 h 6858000"/>
              <a:gd name="connsiteX192" fmla="*/ 3123255 w 7934757"/>
              <a:gd name="connsiteY192" fmla="*/ 6520352 h 6858000"/>
              <a:gd name="connsiteX193" fmla="*/ 3038843 w 7934757"/>
              <a:gd name="connsiteY193" fmla="*/ 6435939 h 6858000"/>
              <a:gd name="connsiteX194" fmla="*/ 3123255 w 7934757"/>
              <a:gd name="connsiteY194" fmla="*/ 6351526 h 6858000"/>
              <a:gd name="connsiteX195" fmla="*/ 2785607 w 7934757"/>
              <a:gd name="connsiteY195" fmla="*/ 6351526 h 6858000"/>
              <a:gd name="connsiteX196" fmla="*/ 2870019 w 7934757"/>
              <a:gd name="connsiteY196" fmla="*/ 6435939 h 6858000"/>
              <a:gd name="connsiteX197" fmla="*/ 2785607 w 7934757"/>
              <a:gd name="connsiteY197" fmla="*/ 6520352 h 6858000"/>
              <a:gd name="connsiteX198" fmla="*/ 2701195 w 7934757"/>
              <a:gd name="connsiteY198" fmla="*/ 6435939 h 6858000"/>
              <a:gd name="connsiteX199" fmla="*/ 2785607 w 7934757"/>
              <a:gd name="connsiteY199" fmla="*/ 6351526 h 6858000"/>
              <a:gd name="connsiteX200" fmla="*/ 2447957 w 7934757"/>
              <a:gd name="connsiteY200" fmla="*/ 6351526 h 6858000"/>
              <a:gd name="connsiteX201" fmla="*/ 2532369 w 7934757"/>
              <a:gd name="connsiteY201" fmla="*/ 6435939 h 6858000"/>
              <a:gd name="connsiteX202" fmla="*/ 2447957 w 7934757"/>
              <a:gd name="connsiteY202" fmla="*/ 6520352 h 6858000"/>
              <a:gd name="connsiteX203" fmla="*/ 2363545 w 7934757"/>
              <a:gd name="connsiteY203" fmla="*/ 6435939 h 6858000"/>
              <a:gd name="connsiteX204" fmla="*/ 2447957 w 7934757"/>
              <a:gd name="connsiteY204" fmla="*/ 6351526 h 6858000"/>
              <a:gd name="connsiteX205" fmla="*/ 2110308 w 7934757"/>
              <a:gd name="connsiteY205" fmla="*/ 6351526 h 6858000"/>
              <a:gd name="connsiteX206" fmla="*/ 2194721 w 7934757"/>
              <a:gd name="connsiteY206" fmla="*/ 6435939 h 6858000"/>
              <a:gd name="connsiteX207" fmla="*/ 2110308 w 7934757"/>
              <a:gd name="connsiteY207" fmla="*/ 6520352 h 6858000"/>
              <a:gd name="connsiteX208" fmla="*/ 2025896 w 7934757"/>
              <a:gd name="connsiteY208" fmla="*/ 6435939 h 6858000"/>
              <a:gd name="connsiteX209" fmla="*/ 2110308 w 7934757"/>
              <a:gd name="connsiteY209" fmla="*/ 6351526 h 6858000"/>
              <a:gd name="connsiteX210" fmla="*/ 1772659 w 7934757"/>
              <a:gd name="connsiteY210" fmla="*/ 6351526 h 6858000"/>
              <a:gd name="connsiteX211" fmla="*/ 1857071 w 7934757"/>
              <a:gd name="connsiteY211" fmla="*/ 6435939 h 6858000"/>
              <a:gd name="connsiteX212" fmla="*/ 1772659 w 7934757"/>
              <a:gd name="connsiteY212" fmla="*/ 6520352 h 6858000"/>
              <a:gd name="connsiteX213" fmla="*/ 1688247 w 7934757"/>
              <a:gd name="connsiteY213" fmla="*/ 6435939 h 6858000"/>
              <a:gd name="connsiteX214" fmla="*/ 1772659 w 7934757"/>
              <a:gd name="connsiteY214" fmla="*/ 6351526 h 6858000"/>
              <a:gd name="connsiteX215" fmla="*/ 1435014 w 7934757"/>
              <a:gd name="connsiteY215" fmla="*/ 6351526 h 6858000"/>
              <a:gd name="connsiteX216" fmla="*/ 1519422 w 7934757"/>
              <a:gd name="connsiteY216" fmla="*/ 6435939 h 6858000"/>
              <a:gd name="connsiteX217" fmla="*/ 1435014 w 7934757"/>
              <a:gd name="connsiteY217" fmla="*/ 6520352 h 6858000"/>
              <a:gd name="connsiteX218" fmla="*/ 1350601 w 7934757"/>
              <a:gd name="connsiteY218" fmla="*/ 6435939 h 6858000"/>
              <a:gd name="connsiteX219" fmla="*/ 1435014 w 7934757"/>
              <a:gd name="connsiteY219" fmla="*/ 6351526 h 6858000"/>
              <a:gd name="connsiteX220" fmla="*/ 1097361 w 7934757"/>
              <a:gd name="connsiteY220" fmla="*/ 6351526 h 6858000"/>
              <a:gd name="connsiteX221" fmla="*/ 1181773 w 7934757"/>
              <a:gd name="connsiteY221" fmla="*/ 6435939 h 6858000"/>
              <a:gd name="connsiteX222" fmla="*/ 1097361 w 7934757"/>
              <a:gd name="connsiteY222" fmla="*/ 6520352 h 6858000"/>
              <a:gd name="connsiteX223" fmla="*/ 1012948 w 7934757"/>
              <a:gd name="connsiteY223" fmla="*/ 6435939 h 6858000"/>
              <a:gd name="connsiteX224" fmla="*/ 1097361 w 7934757"/>
              <a:gd name="connsiteY224" fmla="*/ 6351526 h 6858000"/>
              <a:gd name="connsiteX225" fmla="*/ 759711 w 7934757"/>
              <a:gd name="connsiteY225" fmla="*/ 6351526 h 6858000"/>
              <a:gd name="connsiteX226" fmla="*/ 844124 w 7934757"/>
              <a:gd name="connsiteY226" fmla="*/ 6435939 h 6858000"/>
              <a:gd name="connsiteX227" fmla="*/ 759711 w 7934757"/>
              <a:gd name="connsiteY227" fmla="*/ 6520352 h 6858000"/>
              <a:gd name="connsiteX228" fmla="*/ 675299 w 7934757"/>
              <a:gd name="connsiteY228" fmla="*/ 6435939 h 6858000"/>
              <a:gd name="connsiteX229" fmla="*/ 759711 w 7934757"/>
              <a:gd name="connsiteY229" fmla="*/ 6351526 h 6858000"/>
              <a:gd name="connsiteX230" fmla="*/ 422066 w 7934757"/>
              <a:gd name="connsiteY230" fmla="*/ 6351526 h 6858000"/>
              <a:gd name="connsiteX231" fmla="*/ 506480 w 7934757"/>
              <a:gd name="connsiteY231" fmla="*/ 6435939 h 6858000"/>
              <a:gd name="connsiteX232" fmla="*/ 422066 w 7934757"/>
              <a:gd name="connsiteY232" fmla="*/ 6520352 h 6858000"/>
              <a:gd name="connsiteX233" fmla="*/ 337653 w 7934757"/>
              <a:gd name="connsiteY233" fmla="*/ 6435939 h 6858000"/>
              <a:gd name="connsiteX234" fmla="*/ 422066 w 7934757"/>
              <a:gd name="connsiteY234" fmla="*/ 6351526 h 6858000"/>
              <a:gd name="connsiteX235" fmla="*/ 84412 w 7934757"/>
              <a:gd name="connsiteY235" fmla="*/ 6351526 h 6858000"/>
              <a:gd name="connsiteX236" fmla="*/ 168826 w 7934757"/>
              <a:gd name="connsiteY236" fmla="*/ 6435939 h 6858000"/>
              <a:gd name="connsiteX237" fmla="*/ 84412 w 7934757"/>
              <a:gd name="connsiteY237" fmla="*/ 6520352 h 6858000"/>
              <a:gd name="connsiteX238" fmla="*/ 0 w 7934757"/>
              <a:gd name="connsiteY238" fmla="*/ 6435939 h 6858000"/>
              <a:gd name="connsiteX239" fmla="*/ 84412 w 7934757"/>
              <a:gd name="connsiteY239" fmla="*/ 6351526 h 6858000"/>
              <a:gd name="connsiteX240" fmla="*/ 7850345 w 7934757"/>
              <a:gd name="connsiteY240" fmla="*/ 6013878 h 6858000"/>
              <a:gd name="connsiteX241" fmla="*/ 7934757 w 7934757"/>
              <a:gd name="connsiteY241" fmla="*/ 6098290 h 6858000"/>
              <a:gd name="connsiteX242" fmla="*/ 7850345 w 7934757"/>
              <a:gd name="connsiteY242" fmla="*/ 6182702 h 6858000"/>
              <a:gd name="connsiteX243" fmla="*/ 7765933 w 7934757"/>
              <a:gd name="connsiteY243" fmla="*/ 6098290 h 6858000"/>
              <a:gd name="connsiteX244" fmla="*/ 7850345 w 7934757"/>
              <a:gd name="connsiteY244" fmla="*/ 6013878 h 6858000"/>
              <a:gd name="connsiteX245" fmla="*/ 7512695 w 7934757"/>
              <a:gd name="connsiteY245" fmla="*/ 6013878 h 6858000"/>
              <a:gd name="connsiteX246" fmla="*/ 7597109 w 7934757"/>
              <a:gd name="connsiteY246" fmla="*/ 6098290 h 6858000"/>
              <a:gd name="connsiteX247" fmla="*/ 7512695 w 7934757"/>
              <a:gd name="connsiteY247" fmla="*/ 6182702 h 6858000"/>
              <a:gd name="connsiteX248" fmla="*/ 7428283 w 7934757"/>
              <a:gd name="connsiteY248" fmla="*/ 6098290 h 6858000"/>
              <a:gd name="connsiteX249" fmla="*/ 7512695 w 7934757"/>
              <a:gd name="connsiteY249" fmla="*/ 6013878 h 6858000"/>
              <a:gd name="connsiteX250" fmla="*/ 7175045 w 7934757"/>
              <a:gd name="connsiteY250" fmla="*/ 6013878 h 6858000"/>
              <a:gd name="connsiteX251" fmla="*/ 7259458 w 7934757"/>
              <a:gd name="connsiteY251" fmla="*/ 6098290 h 6858000"/>
              <a:gd name="connsiteX252" fmla="*/ 7175045 w 7934757"/>
              <a:gd name="connsiteY252" fmla="*/ 6182702 h 6858000"/>
              <a:gd name="connsiteX253" fmla="*/ 7090633 w 7934757"/>
              <a:gd name="connsiteY253" fmla="*/ 6098290 h 6858000"/>
              <a:gd name="connsiteX254" fmla="*/ 7175045 w 7934757"/>
              <a:gd name="connsiteY254" fmla="*/ 6013878 h 6858000"/>
              <a:gd name="connsiteX255" fmla="*/ 6837397 w 7934757"/>
              <a:gd name="connsiteY255" fmla="*/ 6013878 h 6858000"/>
              <a:gd name="connsiteX256" fmla="*/ 6921809 w 7934757"/>
              <a:gd name="connsiteY256" fmla="*/ 6098290 h 6858000"/>
              <a:gd name="connsiteX257" fmla="*/ 6837397 w 7934757"/>
              <a:gd name="connsiteY257" fmla="*/ 6182702 h 6858000"/>
              <a:gd name="connsiteX258" fmla="*/ 6752985 w 7934757"/>
              <a:gd name="connsiteY258" fmla="*/ 6098290 h 6858000"/>
              <a:gd name="connsiteX259" fmla="*/ 6837397 w 7934757"/>
              <a:gd name="connsiteY259" fmla="*/ 6013878 h 6858000"/>
              <a:gd name="connsiteX260" fmla="*/ 6499747 w 7934757"/>
              <a:gd name="connsiteY260" fmla="*/ 6013878 h 6858000"/>
              <a:gd name="connsiteX261" fmla="*/ 6584161 w 7934757"/>
              <a:gd name="connsiteY261" fmla="*/ 6098290 h 6858000"/>
              <a:gd name="connsiteX262" fmla="*/ 6499747 w 7934757"/>
              <a:gd name="connsiteY262" fmla="*/ 6182702 h 6858000"/>
              <a:gd name="connsiteX263" fmla="*/ 6415335 w 7934757"/>
              <a:gd name="connsiteY263" fmla="*/ 6098290 h 6858000"/>
              <a:gd name="connsiteX264" fmla="*/ 6499747 w 7934757"/>
              <a:gd name="connsiteY264" fmla="*/ 6013878 h 6858000"/>
              <a:gd name="connsiteX265" fmla="*/ 6162098 w 7934757"/>
              <a:gd name="connsiteY265" fmla="*/ 6013878 h 6858000"/>
              <a:gd name="connsiteX266" fmla="*/ 6246510 w 7934757"/>
              <a:gd name="connsiteY266" fmla="*/ 6098290 h 6858000"/>
              <a:gd name="connsiteX267" fmla="*/ 6162098 w 7934757"/>
              <a:gd name="connsiteY267" fmla="*/ 6182702 h 6858000"/>
              <a:gd name="connsiteX268" fmla="*/ 6077686 w 7934757"/>
              <a:gd name="connsiteY268" fmla="*/ 6098290 h 6858000"/>
              <a:gd name="connsiteX269" fmla="*/ 6162098 w 7934757"/>
              <a:gd name="connsiteY269" fmla="*/ 6013878 h 6858000"/>
              <a:gd name="connsiteX270" fmla="*/ 5824449 w 7934757"/>
              <a:gd name="connsiteY270" fmla="*/ 6013878 h 6858000"/>
              <a:gd name="connsiteX271" fmla="*/ 5908861 w 7934757"/>
              <a:gd name="connsiteY271" fmla="*/ 6098290 h 6858000"/>
              <a:gd name="connsiteX272" fmla="*/ 5824449 w 7934757"/>
              <a:gd name="connsiteY272" fmla="*/ 6182702 h 6858000"/>
              <a:gd name="connsiteX273" fmla="*/ 5740037 w 7934757"/>
              <a:gd name="connsiteY273" fmla="*/ 6098290 h 6858000"/>
              <a:gd name="connsiteX274" fmla="*/ 5824449 w 7934757"/>
              <a:gd name="connsiteY274" fmla="*/ 6013878 h 6858000"/>
              <a:gd name="connsiteX275" fmla="*/ 5486800 w 7934757"/>
              <a:gd name="connsiteY275" fmla="*/ 6013878 h 6858000"/>
              <a:gd name="connsiteX276" fmla="*/ 5571212 w 7934757"/>
              <a:gd name="connsiteY276" fmla="*/ 6098290 h 6858000"/>
              <a:gd name="connsiteX277" fmla="*/ 5486800 w 7934757"/>
              <a:gd name="connsiteY277" fmla="*/ 6182702 h 6858000"/>
              <a:gd name="connsiteX278" fmla="*/ 5402388 w 7934757"/>
              <a:gd name="connsiteY278" fmla="*/ 6098290 h 6858000"/>
              <a:gd name="connsiteX279" fmla="*/ 5486800 w 7934757"/>
              <a:gd name="connsiteY279" fmla="*/ 6013878 h 6858000"/>
              <a:gd name="connsiteX280" fmla="*/ 5149151 w 7934757"/>
              <a:gd name="connsiteY280" fmla="*/ 6013878 h 6858000"/>
              <a:gd name="connsiteX281" fmla="*/ 5233563 w 7934757"/>
              <a:gd name="connsiteY281" fmla="*/ 6098290 h 6858000"/>
              <a:gd name="connsiteX282" fmla="*/ 5149151 w 7934757"/>
              <a:gd name="connsiteY282" fmla="*/ 6182702 h 6858000"/>
              <a:gd name="connsiteX283" fmla="*/ 5064739 w 7934757"/>
              <a:gd name="connsiteY283" fmla="*/ 6098290 h 6858000"/>
              <a:gd name="connsiteX284" fmla="*/ 5149151 w 7934757"/>
              <a:gd name="connsiteY284" fmla="*/ 6013878 h 6858000"/>
              <a:gd name="connsiteX285" fmla="*/ 4811502 w 7934757"/>
              <a:gd name="connsiteY285" fmla="*/ 6013878 h 6858000"/>
              <a:gd name="connsiteX286" fmla="*/ 4895914 w 7934757"/>
              <a:gd name="connsiteY286" fmla="*/ 6098290 h 6858000"/>
              <a:gd name="connsiteX287" fmla="*/ 4811502 w 7934757"/>
              <a:gd name="connsiteY287" fmla="*/ 6182702 h 6858000"/>
              <a:gd name="connsiteX288" fmla="*/ 4727090 w 7934757"/>
              <a:gd name="connsiteY288" fmla="*/ 6098290 h 6858000"/>
              <a:gd name="connsiteX289" fmla="*/ 4811502 w 7934757"/>
              <a:gd name="connsiteY289" fmla="*/ 6013878 h 6858000"/>
              <a:gd name="connsiteX290" fmla="*/ 4473853 w 7934757"/>
              <a:gd name="connsiteY290" fmla="*/ 6013878 h 6858000"/>
              <a:gd name="connsiteX291" fmla="*/ 4558265 w 7934757"/>
              <a:gd name="connsiteY291" fmla="*/ 6098290 h 6858000"/>
              <a:gd name="connsiteX292" fmla="*/ 4473853 w 7934757"/>
              <a:gd name="connsiteY292" fmla="*/ 6182702 h 6858000"/>
              <a:gd name="connsiteX293" fmla="*/ 4389440 w 7934757"/>
              <a:gd name="connsiteY293" fmla="*/ 6098290 h 6858000"/>
              <a:gd name="connsiteX294" fmla="*/ 4473853 w 7934757"/>
              <a:gd name="connsiteY294" fmla="*/ 6013878 h 6858000"/>
              <a:gd name="connsiteX295" fmla="*/ 4136203 w 7934757"/>
              <a:gd name="connsiteY295" fmla="*/ 6013878 h 6858000"/>
              <a:gd name="connsiteX296" fmla="*/ 4220615 w 7934757"/>
              <a:gd name="connsiteY296" fmla="*/ 6098290 h 6858000"/>
              <a:gd name="connsiteX297" fmla="*/ 4136203 w 7934757"/>
              <a:gd name="connsiteY297" fmla="*/ 6182702 h 6858000"/>
              <a:gd name="connsiteX298" fmla="*/ 4051791 w 7934757"/>
              <a:gd name="connsiteY298" fmla="*/ 6098290 h 6858000"/>
              <a:gd name="connsiteX299" fmla="*/ 4136203 w 7934757"/>
              <a:gd name="connsiteY299" fmla="*/ 6013878 h 6858000"/>
              <a:gd name="connsiteX300" fmla="*/ 3798554 w 7934757"/>
              <a:gd name="connsiteY300" fmla="*/ 6013878 h 6858000"/>
              <a:gd name="connsiteX301" fmla="*/ 3882966 w 7934757"/>
              <a:gd name="connsiteY301" fmla="*/ 6098290 h 6858000"/>
              <a:gd name="connsiteX302" fmla="*/ 3798554 w 7934757"/>
              <a:gd name="connsiteY302" fmla="*/ 6182702 h 6858000"/>
              <a:gd name="connsiteX303" fmla="*/ 3714142 w 7934757"/>
              <a:gd name="connsiteY303" fmla="*/ 6098290 h 6858000"/>
              <a:gd name="connsiteX304" fmla="*/ 3798554 w 7934757"/>
              <a:gd name="connsiteY304" fmla="*/ 6013878 h 6858000"/>
              <a:gd name="connsiteX305" fmla="*/ 3460905 w 7934757"/>
              <a:gd name="connsiteY305" fmla="*/ 6013878 h 6858000"/>
              <a:gd name="connsiteX306" fmla="*/ 3545317 w 7934757"/>
              <a:gd name="connsiteY306" fmla="*/ 6098290 h 6858000"/>
              <a:gd name="connsiteX307" fmla="*/ 3460905 w 7934757"/>
              <a:gd name="connsiteY307" fmla="*/ 6182702 h 6858000"/>
              <a:gd name="connsiteX308" fmla="*/ 3376493 w 7934757"/>
              <a:gd name="connsiteY308" fmla="*/ 6098290 h 6858000"/>
              <a:gd name="connsiteX309" fmla="*/ 3460905 w 7934757"/>
              <a:gd name="connsiteY309" fmla="*/ 6013878 h 6858000"/>
              <a:gd name="connsiteX310" fmla="*/ 3123255 w 7934757"/>
              <a:gd name="connsiteY310" fmla="*/ 6013878 h 6858000"/>
              <a:gd name="connsiteX311" fmla="*/ 3207668 w 7934757"/>
              <a:gd name="connsiteY311" fmla="*/ 6098290 h 6858000"/>
              <a:gd name="connsiteX312" fmla="*/ 3123255 w 7934757"/>
              <a:gd name="connsiteY312" fmla="*/ 6182702 h 6858000"/>
              <a:gd name="connsiteX313" fmla="*/ 3038843 w 7934757"/>
              <a:gd name="connsiteY313" fmla="*/ 6098290 h 6858000"/>
              <a:gd name="connsiteX314" fmla="*/ 3123255 w 7934757"/>
              <a:gd name="connsiteY314" fmla="*/ 6013878 h 6858000"/>
              <a:gd name="connsiteX315" fmla="*/ 2785607 w 7934757"/>
              <a:gd name="connsiteY315" fmla="*/ 6013878 h 6858000"/>
              <a:gd name="connsiteX316" fmla="*/ 2870019 w 7934757"/>
              <a:gd name="connsiteY316" fmla="*/ 6098290 h 6858000"/>
              <a:gd name="connsiteX317" fmla="*/ 2785607 w 7934757"/>
              <a:gd name="connsiteY317" fmla="*/ 6182702 h 6858000"/>
              <a:gd name="connsiteX318" fmla="*/ 2701195 w 7934757"/>
              <a:gd name="connsiteY318" fmla="*/ 6098290 h 6858000"/>
              <a:gd name="connsiteX319" fmla="*/ 2785607 w 7934757"/>
              <a:gd name="connsiteY319" fmla="*/ 6013878 h 6858000"/>
              <a:gd name="connsiteX320" fmla="*/ 2447957 w 7934757"/>
              <a:gd name="connsiteY320" fmla="*/ 6013878 h 6858000"/>
              <a:gd name="connsiteX321" fmla="*/ 2532369 w 7934757"/>
              <a:gd name="connsiteY321" fmla="*/ 6098290 h 6858000"/>
              <a:gd name="connsiteX322" fmla="*/ 2447957 w 7934757"/>
              <a:gd name="connsiteY322" fmla="*/ 6182702 h 6858000"/>
              <a:gd name="connsiteX323" fmla="*/ 2363545 w 7934757"/>
              <a:gd name="connsiteY323" fmla="*/ 6098290 h 6858000"/>
              <a:gd name="connsiteX324" fmla="*/ 2447957 w 7934757"/>
              <a:gd name="connsiteY324" fmla="*/ 6013878 h 6858000"/>
              <a:gd name="connsiteX325" fmla="*/ 2110308 w 7934757"/>
              <a:gd name="connsiteY325" fmla="*/ 6013878 h 6858000"/>
              <a:gd name="connsiteX326" fmla="*/ 2194721 w 7934757"/>
              <a:gd name="connsiteY326" fmla="*/ 6098290 h 6858000"/>
              <a:gd name="connsiteX327" fmla="*/ 2110308 w 7934757"/>
              <a:gd name="connsiteY327" fmla="*/ 6182702 h 6858000"/>
              <a:gd name="connsiteX328" fmla="*/ 2025896 w 7934757"/>
              <a:gd name="connsiteY328" fmla="*/ 6098290 h 6858000"/>
              <a:gd name="connsiteX329" fmla="*/ 2110308 w 7934757"/>
              <a:gd name="connsiteY329" fmla="*/ 6013878 h 6858000"/>
              <a:gd name="connsiteX330" fmla="*/ 1772659 w 7934757"/>
              <a:gd name="connsiteY330" fmla="*/ 6013878 h 6858000"/>
              <a:gd name="connsiteX331" fmla="*/ 1857071 w 7934757"/>
              <a:gd name="connsiteY331" fmla="*/ 6098290 h 6858000"/>
              <a:gd name="connsiteX332" fmla="*/ 1772659 w 7934757"/>
              <a:gd name="connsiteY332" fmla="*/ 6182702 h 6858000"/>
              <a:gd name="connsiteX333" fmla="*/ 1688247 w 7934757"/>
              <a:gd name="connsiteY333" fmla="*/ 6098290 h 6858000"/>
              <a:gd name="connsiteX334" fmla="*/ 1772659 w 7934757"/>
              <a:gd name="connsiteY334" fmla="*/ 6013878 h 6858000"/>
              <a:gd name="connsiteX335" fmla="*/ 1435014 w 7934757"/>
              <a:gd name="connsiteY335" fmla="*/ 6013878 h 6858000"/>
              <a:gd name="connsiteX336" fmla="*/ 1519422 w 7934757"/>
              <a:gd name="connsiteY336" fmla="*/ 6098290 h 6858000"/>
              <a:gd name="connsiteX337" fmla="*/ 1435014 w 7934757"/>
              <a:gd name="connsiteY337" fmla="*/ 6182702 h 6858000"/>
              <a:gd name="connsiteX338" fmla="*/ 1350601 w 7934757"/>
              <a:gd name="connsiteY338" fmla="*/ 6098290 h 6858000"/>
              <a:gd name="connsiteX339" fmla="*/ 1435014 w 7934757"/>
              <a:gd name="connsiteY339" fmla="*/ 6013878 h 6858000"/>
              <a:gd name="connsiteX340" fmla="*/ 1097361 w 7934757"/>
              <a:gd name="connsiteY340" fmla="*/ 6013878 h 6858000"/>
              <a:gd name="connsiteX341" fmla="*/ 1181773 w 7934757"/>
              <a:gd name="connsiteY341" fmla="*/ 6098290 h 6858000"/>
              <a:gd name="connsiteX342" fmla="*/ 1097361 w 7934757"/>
              <a:gd name="connsiteY342" fmla="*/ 6182702 h 6858000"/>
              <a:gd name="connsiteX343" fmla="*/ 1012948 w 7934757"/>
              <a:gd name="connsiteY343" fmla="*/ 6098290 h 6858000"/>
              <a:gd name="connsiteX344" fmla="*/ 1097361 w 7934757"/>
              <a:gd name="connsiteY344" fmla="*/ 6013878 h 6858000"/>
              <a:gd name="connsiteX345" fmla="*/ 759711 w 7934757"/>
              <a:gd name="connsiteY345" fmla="*/ 6013878 h 6858000"/>
              <a:gd name="connsiteX346" fmla="*/ 844124 w 7934757"/>
              <a:gd name="connsiteY346" fmla="*/ 6098290 h 6858000"/>
              <a:gd name="connsiteX347" fmla="*/ 759711 w 7934757"/>
              <a:gd name="connsiteY347" fmla="*/ 6182702 h 6858000"/>
              <a:gd name="connsiteX348" fmla="*/ 675299 w 7934757"/>
              <a:gd name="connsiteY348" fmla="*/ 6098290 h 6858000"/>
              <a:gd name="connsiteX349" fmla="*/ 759711 w 7934757"/>
              <a:gd name="connsiteY349" fmla="*/ 6013878 h 6858000"/>
              <a:gd name="connsiteX350" fmla="*/ 422066 w 7934757"/>
              <a:gd name="connsiteY350" fmla="*/ 6013878 h 6858000"/>
              <a:gd name="connsiteX351" fmla="*/ 506480 w 7934757"/>
              <a:gd name="connsiteY351" fmla="*/ 6098290 h 6858000"/>
              <a:gd name="connsiteX352" fmla="*/ 422066 w 7934757"/>
              <a:gd name="connsiteY352" fmla="*/ 6182702 h 6858000"/>
              <a:gd name="connsiteX353" fmla="*/ 337653 w 7934757"/>
              <a:gd name="connsiteY353" fmla="*/ 6098290 h 6858000"/>
              <a:gd name="connsiteX354" fmla="*/ 422066 w 7934757"/>
              <a:gd name="connsiteY354" fmla="*/ 6013878 h 6858000"/>
              <a:gd name="connsiteX355" fmla="*/ 84412 w 7934757"/>
              <a:gd name="connsiteY355" fmla="*/ 6013878 h 6858000"/>
              <a:gd name="connsiteX356" fmla="*/ 168826 w 7934757"/>
              <a:gd name="connsiteY356" fmla="*/ 6098290 h 6858000"/>
              <a:gd name="connsiteX357" fmla="*/ 84412 w 7934757"/>
              <a:gd name="connsiteY357" fmla="*/ 6182702 h 6858000"/>
              <a:gd name="connsiteX358" fmla="*/ 0 w 7934757"/>
              <a:gd name="connsiteY358" fmla="*/ 6098290 h 6858000"/>
              <a:gd name="connsiteX359" fmla="*/ 84412 w 7934757"/>
              <a:gd name="connsiteY359" fmla="*/ 6013878 h 6858000"/>
              <a:gd name="connsiteX360" fmla="*/ 7850345 w 7934757"/>
              <a:gd name="connsiteY360" fmla="*/ 5676228 h 6858000"/>
              <a:gd name="connsiteX361" fmla="*/ 7934757 w 7934757"/>
              <a:gd name="connsiteY361" fmla="*/ 5760640 h 6858000"/>
              <a:gd name="connsiteX362" fmla="*/ 7850345 w 7934757"/>
              <a:gd name="connsiteY362" fmla="*/ 5845053 h 6858000"/>
              <a:gd name="connsiteX363" fmla="*/ 7765933 w 7934757"/>
              <a:gd name="connsiteY363" fmla="*/ 5760640 h 6858000"/>
              <a:gd name="connsiteX364" fmla="*/ 7850345 w 7934757"/>
              <a:gd name="connsiteY364" fmla="*/ 5676228 h 6858000"/>
              <a:gd name="connsiteX365" fmla="*/ 7512695 w 7934757"/>
              <a:gd name="connsiteY365" fmla="*/ 5676228 h 6858000"/>
              <a:gd name="connsiteX366" fmla="*/ 7597109 w 7934757"/>
              <a:gd name="connsiteY366" fmla="*/ 5760640 h 6858000"/>
              <a:gd name="connsiteX367" fmla="*/ 7512695 w 7934757"/>
              <a:gd name="connsiteY367" fmla="*/ 5845053 h 6858000"/>
              <a:gd name="connsiteX368" fmla="*/ 7428283 w 7934757"/>
              <a:gd name="connsiteY368" fmla="*/ 5760640 h 6858000"/>
              <a:gd name="connsiteX369" fmla="*/ 7512695 w 7934757"/>
              <a:gd name="connsiteY369" fmla="*/ 5676228 h 6858000"/>
              <a:gd name="connsiteX370" fmla="*/ 7175045 w 7934757"/>
              <a:gd name="connsiteY370" fmla="*/ 5676228 h 6858000"/>
              <a:gd name="connsiteX371" fmla="*/ 7259458 w 7934757"/>
              <a:gd name="connsiteY371" fmla="*/ 5760640 h 6858000"/>
              <a:gd name="connsiteX372" fmla="*/ 7175045 w 7934757"/>
              <a:gd name="connsiteY372" fmla="*/ 5845053 h 6858000"/>
              <a:gd name="connsiteX373" fmla="*/ 7090633 w 7934757"/>
              <a:gd name="connsiteY373" fmla="*/ 5760640 h 6858000"/>
              <a:gd name="connsiteX374" fmla="*/ 7175045 w 7934757"/>
              <a:gd name="connsiteY374" fmla="*/ 5676228 h 6858000"/>
              <a:gd name="connsiteX375" fmla="*/ 6837397 w 7934757"/>
              <a:gd name="connsiteY375" fmla="*/ 5676228 h 6858000"/>
              <a:gd name="connsiteX376" fmla="*/ 6921809 w 7934757"/>
              <a:gd name="connsiteY376" fmla="*/ 5760640 h 6858000"/>
              <a:gd name="connsiteX377" fmla="*/ 6837397 w 7934757"/>
              <a:gd name="connsiteY377" fmla="*/ 5845053 h 6858000"/>
              <a:gd name="connsiteX378" fmla="*/ 6752985 w 7934757"/>
              <a:gd name="connsiteY378" fmla="*/ 5760640 h 6858000"/>
              <a:gd name="connsiteX379" fmla="*/ 6837397 w 7934757"/>
              <a:gd name="connsiteY379" fmla="*/ 5676228 h 6858000"/>
              <a:gd name="connsiteX380" fmla="*/ 6499747 w 7934757"/>
              <a:gd name="connsiteY380" fmla="*/ 5676228 h 6858000"/>
              <a:gd name="connsiteX381" fmla="*/ 6584161 w 7934757"/>
              <a:gd name="connsiteY381" fmla="*/ 5760640 h 6858000"/>
              <a:gd name="connsiteX382" fmla="*/ 6499747 w 7934757"/>
              <a:gd name="connsiteY382" fmla="*/ 5845053 h 6858000"/>
              <a:gd name="connsiteX383" fmla="*/ 6415335 w 7934757"/>
              <a:gd name="connsiteY383" fmla="*/ 5760640 h 6858000"/>
              <a:gd name="connsiteX384" fmla="*/ 6499747 w 7934757"/>
              <a:gd name="connsiteY384" fmla="*/ 5676228 h 6858000"/>
              <a:gd name="connsiteX385" fmla="*/ 6162098 w 7934757"/>
              <a:gd name="connsiteY385" fmla="*/ 5676228 h 6858000"/>
              <a:gd name="connsiteX386" fmla="*/ 6246510 w 7934757"/>
              <a:gd name="connsiteY386" fmla="*/ 5760640 h 6858000"/>
              <a:gd name="connsiteX387" fmla="*/ 6162098 w 7934757"/>
              <a:gd name="connsiteY387" fmla="*/ 5845053 h 6858000"/>
              <a:gd name="connsiteX388" fmla="*/ 6077686 w 7934757"/>
              <a:gd name="connsiteY388" fmla="*/ 5760640 h 6858000"/>
              <a:gd name="connsiteX389" fmla="*/ 6162098 w 7934757"/>
              <a:gd name="connsiteY389" fmla="*/ 5676228 h 6858000"/>
              <a:gd name="connsiteX390" fmla="*/ 5824449 w 7934757"/>
              <a:gd name="connsiteY390" fmla="*/ 5676228 h 6858000"/>
              <a:gd name="connsiteX391" fmla="*/ 5908861 w 7934757"/>
              <a:gd name="connsiteY391" fmla="*/ 5760640 h 6858000"/>
              <a:gd name="connsiteX392" fmla="*/ 5824449 w 7934757"/>
              <a:gd name="connsiteY392" fmla="*/ 5845053 h 6858000"/>
              <a:gd name="connsiteX393" fmla="*/ 5740037 w 7934757"/>
              <a:gd name="connsiteY393" fmla="*/ 5760640 h 6858000"/>
              <a:gd name="connsiteX394" fmla="*/ 5824449 w 7934757"/>
              <a:gd name="connsiteY394" fmla="*/ 5676228 h 6858000"/>
              <a:gd name="connsiteX395" fmla="*/ 5486800 w 7934757"/>
              <a:gd name="connsiteY395" fmla="*/ 5676228 h 6858000"/>
              <a:gd name="connsiteX396" fmla="*/ 5571212 w 7934757"/>
              <a:gd name="connsiteY396" fmla="*/ 5760640 h 6858000"/>
              <a:gd name="connsiteX397" fmla="*/ 5486800 w 7934757"/>
              <a:gd name="connsiteY397" fmla="*/ 5845053 h 6858000"/>
              <a:gd name="connsiteX398" fmla="*/ 5402388 w 7934757"/>
              <a:gd name="connsiteY398" fmla="*/ 5760640 h 6858000"/>
              <a:gd name="connsiteX399" fmla="*/ 5486800 w 7934757"/>
              <a:gd name="connsiteY399" fmla="*/ 5676228 h 6858000"/>
              <a:gd name="connsiteX400" fmla="*/ 5149151 w 7934757"/>
              <a:gd name="connsiteY400" fmla="*/ 5676228 h 6858000"/>
              <a:gd name="connsiteX401" fmla="*/ 5233563 w 7934757"/>
              <a:gd name="connsiteY401" fmla="*/ 5760640 h 6858000"/>
              <a:gd name="connsiteX402" fmla="*/ 5149151 w 7934757"/>
              <a:gd name="connsiteY402" fmla="*/ 5845053 h 6858000"/>
              <a:gd name="connsiteX403" fmla="*/ 5064739 w 7934757"/>
              <a:gd name="connsiteY403" fmla="*/ 5760640 h 6858000"/>
              <a:gd name="connsiteX404" fmla="*/ 5149151 w 7934757"/>
              <a:gd name="connsiteY404" fmla="*/ 5676228 h 6858000"/>
              <a:gd name="connsiteX405" fmla="*/ 4811502 w 7934757"/>
              <a:gd name="connsiteY405" fmla="*/ 5676228 h 6858000"/>
              <a:gd name="connsiteX406" fmla="*/ 4895914 w 7934757"/>
              <a:gd name="connsiteY406" fmla="*/ 5760640 h 6858000"/>
              <a:gd name="connsiteX407" fmla="*/ 4811502 w 7934757"/>
              <a:gd name="connsiteY407" fmla="*/ 5845053 h 6858000"/>
              <a:gd name="connsiteX408" fmla="*/ 4727090 w 7934757"/>
              <a:gd name="connsiteY408" fmla="*/ 5760640 h 6858000"/>
              <a:gd name="connsiteX409" fmla="*/ 4811502 w 7934757"/>
              <a:gd name="connsiteY409" fmla="*/ 5676228 h 6858000"/>
              <a:gd name="connsiteX410" fmla="*/ 4473853 w 7934757"/>
              <a:gd name="connsiteY410" fmla="*/ 5676228 h 6858000"/>
              <a:gd name="connsiteX411" fmla="*/ 4558265 w 7934757"/>
              <a:gd name="connsiteY411" fmla="*/ 5760640 h 6858000"/>
              <a:gd name="connsiteX412" fmla="*/ 4473853 w 7934757"/>
              <a:gd name="connsiteY412" fmla="*/ 5845053 h 6858000"/>
              <a:gd name="connsiteX413" fmla="*/ 4389440 w 7934757"/>
              <a:gd name="connsiteY413" fmla="*/ 5760640 h 6858000"/>
              <a:gd name="connsiteX414" fmla="*/ 4473853 w 7934757"/>
              <a:gd name="connsiteY414" fmla="*/ 5676228 h 6858000"/>
              <a:gd name="connsiteX415" fmla="*/ 4136203 w 7934757"/>
              <a:gd name="connsiteY415" fmla="*/ 5676228 h 6858000"/>
              <a:gd name="connsiteX416" fmla="*/ 4220615 w 7934757"/>
              <a:gd name="connsiteY416" fmla="*/ 5760640 h 6858000"/>
              <a:gd name="connsiteX417" fmla="*/ 4136203 w 7934757"/>
              <a:gd name="connsiteY417" fmla="*/ 5845053 h 6858000"/>
              <a:gd name="connsiteX418" fmla="*/ 4051791 w 7934757"/>
              <a:gd name="connsiteY418" fmla="*/ 5760640 h 6858000"/>
              <a:gd name="connsiteX419" fmla="*/ 4136203 w 7934757"/>
              <a:gd name="connsiteY419" fmla="*/ 5676228 h 6858000"/>
              <a:gd name="connsiteX420" fmla="*/ 3798554 w 7934757"/>
              <a:gd name="connsiteY420" fmla="*/ 5676228 h 6858000"/>
              <a:gd name="connsiteX421" fmla="*/ 3882966 w 7934757"/>
              <a:gd name="connsiteY421" fmla="*/ 5760640 h 6858000"/>
              <a:gd name="connsiteX422" fmla="*/ 3798554 w 7934757"/>
              <a:gd name="connsiteY422" fmla="*/ 5845053 h 6858000"/>
              <a:gd name="connsiteX423" fmla="*/ 3714142 w 7934757"/>
              <a:gd name="connsiteY423" fmla="*/ 5760640 h 6858000"/>
              <a:gd name="connsiteX424" fmla="*/ 3798554 w 7934757"/>
              <a:gd name="connsiteY424" fmla="*/ 5676228 h 6858000"/>
              <a:gd name="connsiteX425" fmla="*/ 3460905 w 7934757"/>
              <a:gd name="connsiteY425" fmla="*/ 5676228 h 6858000"/>
              <a:gd name="connsiteX426" fmla="*/ 3545317 w 7934757"/>
              <a:gd name="connsiteY426" fmla="*/ 5760640 h 6858000"/>
              <a:gd name="connsiteX427" fmla="*/ 3460905 w 7934757"/>
              <a:gd name="connsiteY427" fmla="*/ 5845053 h 6858000"/>
              <a:gd name="connsiteX428" fmla="*/ 3376493 w 7934757"/>
              <a:gd name="connsiteY428" fmla="*/ 5760640 h 6858000"/>
              <a:gd name="connsiteX429" fmla="*/ 3460905 w 7934757"/>
              <a:gd name="connsiteY429" fmla="*/ 5676228 h 6858000"/>
              <a:gd name="connsiteX430" fmla="*/ 3123255 w 7934757"/>
              <a:gd name="connsiteY430" fmla="*/ 5676228 h 6858000"/>
              <a:gd name="connsiteX431" fmla="*/ 3207668 w 7934757"/>
              <a:gd name="connsiteY431" fmla="*/ 5760640 h 6858000"/>
              <a:gd name="connsiteX432" fmla="*/ 3123255 w 7934757"/>
              <a:gd name="connsiteY432" fmla="*/ 5845053 h 6858000"/>
              <a:gd name="connsiteX433" fmla="*/ 3038843 w 7934757"/>
              <a:gd name="connsiteY433" fmla="*/ 5760640 h 6858000"/>
              <a:gd name="connsiteX434" fmla="*/ 3123255 w 7934757"/>
              <a:gd name="connsiteY434" fmla="*/ 5676228 h 6858000"/>
              <a:gd name="connsiteX435" fmla="*/ 2785607 w 7934757"/>
              <a:gd name="connsiteY435" fmla="*/ 5676228 h 6858000"/>
              <a:gd name="connsiteX436" fmla="*/ 2870019 w 7934757"/>
              <a:gd name="connsiteY436" fmla="*/ 5760640 h 6858000"/>
              <a:gd name="connsiteX437" fmla="*/ 2785607 w 7934757"/>
              <a:gd name="connsiteY437" fmla="*/ 5845053 h 6858000"/>
              <a:gd name="connsiteX438" fmla="*/ 2701195 w 7934757"/>
              <a:gd name="connsiteY438" fmla="*/ 5760640 h 6858000"/>
              <a:gd name="connsiteX439" fmla="*/ 2785607 w 7934757"/>
              <a:gd name="connsiteY439" fmla="*/ 5676228 h 6858000"/>
              <a:gd name="connsiteX440" fmla="*/ 2447957 w 7934757"/>
              <a:gd name="connsiteY440" fmla="*/ 5676228 h 6858000"/>
              <a:gd name="connsiteX441" fmla="*/ 2532369 w 7934757"/>
              <a:gd name="connsiteY441" fmla="*/ 5760640 h 6858000"/>
              <a:gd name="connsiteX442" fmla="*/ 2447957 w 7934757"/>
              <a:gd name="connsiteY442" fmla="*/ 5845053 h 6858000"/>
              <a:gd name="connsiteX443" fmla="*/ 2363545 w 7934757"/>
              <a:gd name="connsiteY443" fmla="*/ 5760640 h 6858000"/>
              <a:gd name="connsiteX444" fmla="*/ 2447957 w 7934757"/>
              <a:gd name="connsiteY444" fmla="*/ 5676228 h 6858000"/>
              <a:gd name="connsiteX445" fmla="*/ 2110308 w 7934757"/>
              <a:gd name="connsiteY445" fmla="*/ 5676228 h 6858000"/>
              <a:gd name="connsiteX446" fmla="*/ 2194721 w 7934757"/>
              <a:gd name="connsiteY446" fmla="*/ 5760640 h 6858000"/>
              <a:gd name="connsiteX447" fmla="*/ 2110308 w 7934757"/>
              <a:gd name="connsiteY447" fmla="*/ 5845053 h 6858000"/>
              <a:gd name="connsiteX448" fmla="*/ 2025896 w 7934757"/>
              <a:gd name="connsiteY448" fmla="*/ 5760640 h 6858000"/>
              <a:gd name="connsiteX449" fmla="*/ 2110308 w 7934757"/>
              <a:gd name="connsiteY449" fmla="*/ 5676228 h 6858000"/>
              <a:gd name="connsiteX450" fmla="*/ 1772659 w 7934757"/>
              <a:gd name="connsiteY450" fmla="*/ 5676228 h 6858000"/>
              <a:gd name="connsiteX451" fmla="*/ 1857071 w 7934757"/>
              <a:gd name="connsiteY451" fmla="*/ 5760640 h 6858000"/>
              <a:gd name="connsiteX452" fmla="*/ 1772659 w 7934757"/>
              <a:gd name="connsiteY452" fmla="*/ 5845053 h 6858000"/>
              <a:gd name="connsiteX453" fmla="*/ 1688247 w 7934757"/>
              <a:gd name="connsiteY453" fmla="*/ 5760640 h 6858000"/>
              <a:gd name="connsiteX454" fmla="*/ 1772659 w 7934757"/>
              <a:gd name="connsiteY454" fmla="*/ 5676228 h 6858000"/>
              <a:gd name="connsiteX455" fmla="*/ 1435014 w 7934757"/>
              <a:gd name="connsiteY455" fmla="*/ 5676228 h 6858000"/>
              <a:gd name="connsiteX456" fmla="*/ 1519422 w 7934757"/>
              <a:gd name="connsiteY456" fmla="*/ 5760640 h 6858000"/>
              <a:gd name="connsiteX457" fmla="*/ 1435014 w 7934757"/>
              <a:gd name="connsiteY457" fmla="*/ 5845053 h 6858000"/>
              <a:gd name="connsiteX458" fmla="*/ 1350601 w 7934757"/>
              <a:gd name="connsiteY458" fmla="*/ 5760640 h 6858000"/>
              <a:gd name="connsiteX459" fmla="*/ 1435014 w 7934757"/>
              <a:gd name="connsiteY459" fmla="*/ 5676228 h 6858000"/>
              <a:gd name="connsiteX460" fmla="*/ 1097361 w 7934757"/>
              <a:gd name="connsiteY460" fmla="*/ 5676228 h 6858000"/>
              <a:gd name="connsiteX461" fmla="*/ 1181773 w 7934757"/>
              <a:gd name="connsiteY461" fmla="*/ 5760640 h 6858000"/>
              <a:gd name="connsiteX462" fmla="*/ 1097361 w 7934757"/>
              <a:gd name="connsiteY462" fmla="*/ 5845053 h 6858000"/>
              <a:gd name="connsiteX463" fmla="*/ 1012948 w 7934757"/>
              <a:gd name="connsiteY463" fmla="*/ 5760640 h 6858000"/>
              <a:gd name="connsiteX464" fmla="*/ 1097361 w 7934757"/>
              <a:gd name="connsiteY464" fmla="*/ 5676228 h 6858000"/>
              <a:gd name="connsiteX465" fmla="*/ 759711 w 7934757"/>
              <a:gd name="connsiteY465" fmla="*/ 5676228 h 6858000"/>
              <a:gd name="connsiteX466" fmla="*/ 844124 w 7934757"/>
              <a:gd name="connsiteY466" fmla="*/ 5760640 h 6858000"/>
              <a:gd name="connsiteX467" fmla="*/ 759711 w 7934757"/>
              <a:gd name="connsiteY467" fmla="*/ 5845053 h 6858000"/>
              <a:gd name="connsiteX468" fmla="*/ 675299 w 7934757"/>
              <a:gd name="connsiteY468" fmla="*/ 5760640 h 6858000"/>
              <a:gd name="connsiteX469" fmla="*/ 759711 w 7934757"/>
              <a:gd name="connsiteY469" fmla="*/ 5676228 h 6858000"/>
              <a:gd name="connsiteX470" fmla="*/ 422066 w 7934757"/>
              <a:gd name="connsiteY470" fmla="*/ 5676228 h 6858000"/>
              <a:gd name="connsiteX471" fmla="*/ 506480 w 7934757"/>
              <a:gd name="connsiteY471" fmla="*/ 5760640 h 6858000"/>
              <a:gd name="connsiteX472" fmla="*/ 422066 w 7934757"/>
              <a:gd name="connsiteY472" fmla="*/ 5845053 h 6858000"/>
              <a:gd name="connsiteX473" fmla="*/ 337653 w 7934757"/>
              <a:gd name="connsiteY473" fmla="*/ 5760640 h 6858000"/>
              <a:gd name="connsiteX474" fmla="*/ 422066 w 7934757"/>
              <a:gd name="connsiteY474" fmla="*/ 5676228 h 6858000"/>
              <a:gd name="connsiteX475" fmla="*/ 84412 w 7934757"/>
              <a:gd name="connsiteY475" fmla="*/ 5676228 h 6858000"/>
              <a:gd name="connsiteX476" fmla="*/ 168826 w 7934757"/>
              <a:gd name="connsiteY476" fmla="*/ 5760640 h 6858000"/>
              <a:gd name="connsiteX477" fmla="*/ 84412 w 7934757"/>
              <a:gd name="connsiteY477" fmla="*/ 5845053 h 6858000"/>
              <a:gd name="connsiteX478" fmla="*/ 0 w 7934757"/>
              <a:gd name="connsiteY478" fmla="*/ 5760640 h 6858000"/>
              <a:gd name="connsiteX479" fmla="*/ 84412 w 7934757"/>
              <a:gd name="connsiteY479" fmla="*/ 5676228 h 6858000"/>
              <a:gd name="connsiteX480" fmla="*/ 7850345 w 7934757"/>
              <a:gd name="connsiteY480" fmla="*/ 5338579 h 6858000"/>
              <a:gd name="connsiteX481" fmla="*/ 7934757 w 7934757"/>
              <a:gd name="connsiteY481" fmla="*/ 5422991 h 6858000"/>
              <a:gd name="connsiteX482" fmla="*/ 7850345 w 7934757"/>
              <a:gd name="connsiteY482" fmla="*/ 5507404 h 6858000"/>
              <a:gd name="connsiteX483" fmla="*/ 7765933 w 7934757"/>
              <a:gd name="connsiteY483" fmla="*/ 5422991 h 6858000"/>
              <a:gd name="connsiteX484" fmla="*/ 7850345 w 7934757"/>
              <a:gd name="connsiteY484" fmla="*/ 5338579 h 6858000"/>
              <a:gd name="connsiteX485" fmla="*/ 7512695 w 7934757"/>
              <a:gd name="connsiteY485" fmla="*/ 5338579 h 6858000"/>
              <a:gd name="connsiteX486" fmla="*/ 7597109 w 7934757"/>
              <a:gd name="connsiteY486" fmla="*/ 5422991 h 6858000"/>
              <a:gd name="connsiteX487" fmla="*/ 7512695 w 7934757"/>
              <a:gd name="connsiteY487" fmla="*/ 5507404 h 6858000"/>
              <a:gd name="connsiteX488" fmla="*/ 7428283 w 7934757"/>
              <a:gd name="connsiteY488" fmla="*/ 5422991 h 6858000"/>
              <a:gd name="connsiteX489" fmla="*/ 7512695 w 7934757"/>
              <a:gd name="connsiteY489" fmla="*/ 5338579 h 6858000"/>
              <a:gd name="connsiteX490" fmla="*/ 7175045 w 7934757"/>
              <a:gd name="connsiteY490" fmla="*/ 5338579 h 6858000"/>
              <a:gd name="connsiteX491" fmla="*/ 7259458 w 7934757"/>
              <a:gd name="connsiteY491" fmla="*/ 5422991 h 6858000"/>
              <a:gd name="connsiteX492" fmla="*/ 7175045 w 7934757"/>
              <a:gd name="connsiteY492" fmla="*/ 5507404 h 6858000"/>
              <a:gd name="connsiteX493" fmla="*/ 7090633 w 7934757"/>
              <a:gd name="connsiteY493" fmla="*/ 5422991 h 6858000"/>
              <a:gd name="connsiteX494" fmla="*/ 7175045 w 7934757"/>
              <a:gd name="connsiteY494" fmla="*/ 5338579 h 6858000"/>
              <a:gd name="connsiteX495" fmla="*/ 6837397 w 7934757"/>
              <a:gd name="connsiteY495" fmla="*/ 5338579 h 6858000"/>
              <a:gd name="connsiteX496" fmla="*/ 6921809 w 7934757"/>
              <a:gd name="connsiteY496" fmla="*/ 5422991 h 6858000"/>
              <a:gd name="connsiteX497" fmla="*/ 6837397 w 7934757"/>
              <a:gd name="connsiteY497" fmla="*/ 5507404 h 6858000"/>
              <a:gd name="connsiteX498" fmla="*/ 6752985 w 7934757"/>
              <a:gd name="connsiteY498" fmla="*/ 5422991 h 6858000"/>
              <a:gd name="connsiteX499" fmla="*/ 6837397 w 7934757"/>
              <a:gd name="connsiteY499" fmla="*/ 5338579 h 6858000"/>
              <a:gd name="connsiteX500" fmla="*/ 6499747 w 7934757"/>
              <a:gd name="connsiteY500" fmla="*/ 5338579 h 6858000"/>
              <a:gd name="connsiteX501" fmla="*/ 6584161 w 7934757"/>
              <a:gd name="connsiteY501" fmla="*/ 5422991 h 6858000"/>
              <a:gd name="connsiteX502" fmla="*/ 6499747 w 7934757"/>
              <a:gd name="connsiteY502" fmla="*/ 5507404 h 6858000"/>
              <a:gd name="connsiteX503" fmla="*/ 6415335 w 7934757"/>
              <a:gd name="connsiteY503" fmla="*/ 5422991 h 6858000"/>
              <a:gd name="connsiteX504" fmla="*/ 6499747 w 7934757"/>
              <a:gd name="connsiteY504" fmla="*/ 5338579 h 6858000"/>
              <a:gd name="connsiteX505" fmla="*/ 6162098 w 7934757"/>
              <a:gd name="connsiteY505" fmla="*/ 5338579 h 6858000"/>
              <a:gd name="connsiteX506" fmla="*/ 6246510 w 7934757"/>
              <a:gd name="connsiteY506" fmla="*/ 5422991 h 6858000"/>
              <a:gd name="connsiteX507" fmla="*/ 6162098 w 7934757"/>
              <a:gd name="connsiteY507" fmla="*/ 5507404 h 6858000"/>
              <a:gd name="connsiteX508" fmla="*/ 6077686 w 7934757"/>
              <a:gd name="connsiteY508" fmla="*/ 5422991 h 6858000"/>
              <a:gd name="connsiteX509" fmla="*/ 6162098 w 7934757"/>
              <a:gd name="connsiteY509" fmla="*/ 5338579 h 6858000"/>
              <a:gd name="connsiteX510" fmla="*/ 5824449 w 7934757"/>
              <a:gd name="connsiteY510" fmla="*/ 5338579 h 6858000"/>
              <a:gd name="connsiteX511" fmla="*/ 5908861 w 7934757"/>
              <a:gd name="connsiteY511" fmla="*/ 5422991 h 6858000"/>
              <a:gd name="connsiteX512" fmla="*/ 5824449 w 7934757"/>
              <a:gd name="connsiteY512" fmla="*/ 5507404 h 6858000"/>
              <a:gd name="connsiteX513" fmla="*/ 5740037 w 7934757"/>
              <a:gd name="connsiteY513" fmla="*/ 5422991 h 6858000"/>
              <a:gd name="connsiteX514" fmla="*/ 5824449 w 7934757"/>
              <a:gd name="connsiteY514" fmla="*/ 5338579 h 6858000"/>
              <a:gd name="connsiteX515" fmla="*/ 5486800 w 7934757"/>
              <a:gd name="connsiteY515" fmla="*/ 5338579 h 6858000"/>
              <a:gd name="connsiteX516" fmla="*/ 5571212 w 7934757"/>
              <a:gd name="connsiteY516" fmla="*/ 5422991 h 6858000"/>
              <a:gd name="connsiteX517" fmla="*/ 5486800 w 7934757"/>
              <a:gd name="connsiteY517" fmla="*/ 5507404 h 6858000"/>
              <a:gd name="connsiteX518" fmla="*/ 5402388 w 7934757"/>
              <a:gd name="connsiteY518" fmla="*/ 5422991 h 6858000"/>
              <a:gd name="connsiteX519" fmla="*/ 5486800 w 7934757"/>
              <a:gd name="connsiteY519" fmla="*/ 5338579 h 6858000"/>
              <a:gd name="connsiteX520" fmla="*/ 5149151 w 7934757"/>
              <a:gd name="connsiteY520" fmla="*/ 5338579 h 6858000"/>
              <a:gd name="connsiteX521" fmla="*/ 5233563 w 7934757"/>
              <a:gd name="connsiteY521" fmla="*/ 5422991 h 6858000"/>
              <a:gd name="connsiteX522" fmla="*/ 5149151 w 7934757"/>
              <a:gd name="connsiteY522" fmla="*/ 5507404 h 6858000"/>
              <a:gd name="connsiteX523" fmla="*/ 5064739 w 7934757"/>
              <a:gd name="connsiteY523" fmla="*/ 5422991 h 6858000"/>
              <a:gd name="connsiteX524" fmla="*/ 5149151 w 7934757"/>
              <a:gd name="connsiteY524" fmla="*/ 5338579 h 6858000"/>
              <a:gd name="connsiteX525" fmla="*/ 4811502 w 7934757"/>
              <a:gd name="connsiteY525" fmla="*/ 5338579 h 6858000"/>
              <a:gd name="connsiteX526" fmla="*/ 4895914 w 7934757"/>
              <a:gd name="connsiteY526" fmla="*/ 5422991 h 6858000"/>
              <a:gd name="connsiteX527" fmla="*/ 4811502 w 7934757"/>
              <a:gd name="connsiteY527" fmla="*/ 5507404 h 6858000"/>
              <a:gd name="connsiteX528" fmla="*/ 4727090 w 7934757"/>
              <a:gd name="connsiteY528" fmla="*/ 5422991 h 6858000"/>
              <a:gd name="connsiteX529" fmla="*/ 4811502 w 7934757"/>
              <a:gd name="connsiteY529" fmla="*/ 5338579 h 6858000"/>
              <a:gd name="connsiteX530" fmla="*/ 4473853 w 7934757"/>
              <a:gd name="connsiteY530" fmla="*/ 5338579 h 6858000"/>
              <a:gd name="connsiteX531" fmla="*/ 4558265 w 7934757"/>
              <a:gd name="connsiteY531" fmla="*/ 5422991 h 6858000"/>
              <a:gd name="connsiteX532" fmla="*/ 4473853 w 7934757"/>
              <a:gd name="connsiteY532" fmla="*/ 5507404 h 6858000"/>
              <a:gd name="connsiteX533" fmla="*/ 4389440 w 7934757"/>
              <a:gd name="connsiteY533" fmla="*/ 5422991 h 6858000"/>
              <a:gd name="connsiteX534" fmla="*/ 4473853 w 7934757"/>
              <a:gd name="connsiteY534" fmla="*/ 5338579 h 6858000"/>
              <a:gd name="connsiteX535" fmla="*/ 4136203 w 7934757"/>
              <a:gd name="connsiteY535" fmla="*/ 5338579 h 6858000"/>
              <a:gd name="connsiteX536" fmla="*/ 4220615 w 7934757"/>
              <a:gd name="connsiteY536" fmla="*/ 5422991 h 6858000"/>
              <a:gd name="connsiteX537" fmla="*/ 4136203 w 7934757"/>
              <a:gd name="connsiteY537" fmla="*/ 5507404 h 6858000"/>
              <a:gd name="connsiteX538" fmla="*/ 4051791 w 7934757"/>
              <a:gd name="connsiteY538" fmla="*/ 5422991 h 6858000"/>
              <a:gd name="connsiteX539" fmla="*/ 4136203 w 7934757"/>
              <a:gd name="connsiteY539" fmla="*/ 5338579 h 6858000"/>
              <a:gd name="connsiteX540" fmla="*/ 3798554 w 7934757"/>
              <a:gd name="connsiteY540" fmla="*/ 5338579 h 6858000"/>
              <a:gd name="connsiteX541" fmla="*/ 3882966 w 7934757"/>
              <a:gd name="connsiteY541" fmla="*/ 5422991 h 6858000"/>
              <a:gd name="connsiteX542" fmla="*/ 3798554 w 7934757"/>
              <a:gd name="connsiteY542" fmla="*/ 5507404 h 6858000"/>
              <a:gd name="connsiteX543" fmla="*/ 3714142 w 7934757"/>
              <a:gd name="connsiteY543" fmla="*/ 5422991 h 6858000"/>
              <a:gd name="connsiteX544" fmla="*/ 3798554 w 7934757"/>
              <a:gd name="connsiteY544" fmla="*/ 5338579 h 6858000"/>
              <a:gd name="connsiteX545" fmla="*/ 3460905 w 7934757"/>
              <a:gd name="connsiteY545" fmla="*/ 5338579 h 6858000"/>
              <a:gd name="connsiteX546" fmla="*/ 3545317 w 7934757"/>
              <a:gd name="connsiteY546" fmla="*/ 5422991 h 6858000"/>
              <a:gd name="connsiteX547" fmla="*/ 3460905 w 7934757"/>
              <a:gd name="connsiteY547" fmla="*/ 5507404 h 6858000"/>
              <a:gd name="connsiteX548" fmla="*/ 3376493 w 7934757"/>
              <a:gd name="connsiteY548" fmla="*/ 5422991 h 6858000"/>
              <a:gd name="connsiteX549" fmla="*/ 3460905 w 7934757"/>
              <a:gd name="connsiteY549" fmla="*/ 5338579 h 6858000"/>
              <a:gd name="connsiteX550" fmla="*/ 3123255 w 7934757"/>
              <a:gd name="connsiteY550" fmla="*/ 5338579 h 6858000"/>
              <a:gd name="connsiteX551" fmla="*/ 3207668 w 7934757"/>
              <a:gd name="connsiteY551" fmla="*/ 5422991 h 6858000"/>
              <a:gd name="connsiteX552" fmla="*/ 3123255 w 7934757"/>
              <a:gd name="connsiteY552" fmla="*/ 5507404 h 6858000"/>
              <a:gd name="connsiteX553" fmla="*/ 3038843 w 7934757"/>
              <a:gd name="connsiteY553" fmla="*/ 5422991 h 6858000"/>
              <a:gd name="connsiteX554" fmla="*/ 3123255 w 7934757"/>
              <a:gd name="connsiteY554" fmla="*/ 5338579 h 6858000"/>
              <a:gd name="connsiteX555" fmla="*/ 2785607 w 7934757"/>
              <a:gd name="connsiteY555" fmla="*/ 5338579 h 6858000"/>
              <a:gd name="connsiteX556" fmla="*/ 2870019 w 7934757"/>
              <a:gd name="connsiteY556" fmla="*/ 5422991 h 6858000"/>
              <a:gd name="connsiteX557" fmla="*/ 2785607 w 7934757"/>
              <a:gd name="connsiteY557" fmla="*/ 5507404 h 6858000"/>
              <a:gd name="connsiteX558" fmla="*/ 2701195 w 7934757"/>
              <a:gd name="connsiteY558" fmla="*/ 5422991 h 6858000"/>
              <a:gd name="connsiteX559" fmla="*/ 2785607 w 7934757"/>
              <a:gd name="connsiteY559" fmla="*/ 5338579 h 6858000"/>
              <a:gd name="connsiteX560" fmla="*/ 2447957 w 7934757"/>
              <a:gd name="connsiteY560" fmla="*/ 5338579 h 6858000"/>
              <a:gd name="connsiteX561" fmla="*/ 2532369 w 7934757"/>
              <a:gd name="connsiteY561" fmla="*/ 5422991 h 6858000"/>
              <a:gd name="connsiteX562" fmla="*/ 2447957 w 7934757"/>
              <a:gd name="connsiteY562" fmla="*/ 5507404 h 6858000"/>
              <a:gd name="connsiteX563" fmla="*/ 2363545 w 7934757"/>
              <a:gd name="connsiteY563" fmla="*/ 5422991 h 6858000"/>
              <a:gd name="connsiteX564" fmla="*/ 2447957 w 7934757"/>
              <a:gd name="connsiteY564" fmla="*/ 5338579 h 6858000"/>
              <a:gd name="connsiteX565" fmla="*/ 2110308 w 7934757"/>
              <a:gd name="connsiteY565" fmla="*/ 5338579 h 6858000"/>
              <a:gd name="connsiteX566" fmla="*/ 2194721 w 7934757"/>
              <a:gd name="connsiteY566" fmla="*/ 5422991 h 6858000"/>
              <a:gd name="connsiteX567" fmla="*/ 2110308 w 7934757"/>
              <a:gd name="connsiteY567" fmla="*/ 5507404 h 6858000"/>
              <a:gd name="connsiteX568" fmla="*/ 2025896 w 7934757"/>
              <a:gd name="connsiteY568" fmla="*/ 5422991 h 6858000"/>
              <a:gd name="connsiteX569" fmla="*/ 2110308 w 7934757"/>
              <a:gd name="connsiteY569" fmla="*/ 5338579 h 6858000"/>
              <a:gd name="connsiteX570" fmla="*/ 1772659 w 7934757"/>
              <a:gd name="connsiteY570" fmla="*/ 5338579 h 6858000"/>
              <a:gd name="connsiteX571" fmla="*/ 1857071 w 7934757"/>
              <a:gd name="connsiteY571" fmla="*/ 5422991 h 6858000"/>
              <a:gd name="connsiteX572" fmla="*/ 1772659 w 7934757"/>
              <a:gd name="connsiteY572" fmla="*/ 5507404 h 6858000"/>
              <a:gd name="connsiteX573" fmla="*/ 1688247 w 7934757"/>
              <a:gd name="connsiteY573" fmla="*/ 5422991 h 6858000"/>
              <a:gd name="connsiteX574" fmla="*/ 1772659 w 7934757"/>
              <a:gd name="connsiteY574" fmla="*/ 5338579 h 6858000"/>
              <a:gd name="connsiteX575" fmla="*/ 1435014 w 7934757"/>
              <a:gd name="connsiteY575" fmla="*/ 5338579 h 6858000"/>
              <a:gd name="connsiteX576" fmla="*/ 1519422 w 7934757"/>
              <a:gd name="connsiteY576" fmla="*/ 5422991 h 6858000"/>
              <a:gd name="connsiteX577" fmla="*/ 1435014 w 7934757"/>
              <a:gd name="connsiteY577" fmla="*/ 5507404 h 6858000"/>
              <a:gd name="connsiteX578" fmla="*/ 1350601 w 7934757"/>
              <a:gd name="connsiteY578" fmla="*/ 5422991 h 6858000"/>
              <a:gd name="connsiteX579" fmla="*/ 1435014 w 7934757"/>
              <a:gd name="connsiteY579" fmla="*/ 5338579 h 6858000"/>
              <a:gd name="connsiteX580" fmla="*/ 1097361 w 7934757"/>
              <a:gd name="connsiteY580" fmla="*/ 5338579 h 6858000"/>
              <a:gd name="connsiteX581" fmla="*/ 1181773 w 7934757"/>
              <a:gd name="connsiteY581" fmla="*/ 5422991 h 6858000"/>
              <a:gd name="connsiteX582" fmla="*/ 1097361 w 7934757"/>
              <a:gd name="connsiteY582" fmla="*/ 5507404 h 6858000"/>
              <a:gd name="connsiteX583" fmla="*/ 1012948 w 7934757"/>
              <a:gd name="connsiteY583" fmla="*/ 5422991 h 6858000"/>
              <a:gd name="connsiteX584" fmla="*/ 1097361 w 7934757"/>
              <a:gd name="connsiteY584" fmla="*/ 5338579 h 6858000"/>
              <a:gd name="connsiteX585" fmla="*/ 759711 w 7934757"/>
              <a:gd name="connsiteY585" fmla="*/ 5338579 h 6858000"/>
              <a:gd name="connsiteX586" fmla="*/ 844124 w 7934757"/>
              <a:gd name="connsiteY586" fmla="*/ 5422991 h 6858000"/>
              <a:gd name="connsiteX587" fmla="*/ 759711 w 7934757"/>
              <a:gd name="connsiteY587" fmla="*/ 5507404 h 6858000"/>
              <a:gd name="connsiteX588" fmla="*/ 675299 w 7934757"/>
              <a:gd name="connsiteY588" fmla="*/ 5422991 h 6858000"/>
              <a:gd name="connsiteX589" fmla="*/ 759711 w 7934757"/>
              <a:gd name="connsiteY589" fmla="*/ 5338579 h 6858000"/>
              <a:gd name="connsiteX590" fmla="*/ 422066 w 7934757"/>
              <a:gd name="connsiteY590" fmla="*/ 5338579 h 6858000"/>
              <a:gd name="connsiteX591" fmla="*/ 506480 w 7934757"/>
              <a:gd name="connsiteY591" fmla="*/ 5422991 h 6858000"/>
              <a:gd name="connsiteX592" fmla="*/ 422066 w 7934757"/>
              <a:gd name="connsiteY592" fmla="*/ 5507404 h 6858000"/>
              <a:gd name="connsiteX593" fmla="*/ 337653 w 7934757"/>
              <a:gd name="connsiteY593" fmla="*/ 5422991 h 6858000"/>
              <a:gd name="connsiteX594" fmla="*/ 422066 w 7934757"/>
              <a:gd name="connsiteY594" fmla="*/ 5338579 h 6858000"/>
              <a:gd name="connsiteX595" fmla="*/ 84412 w 7934757"/>
              <a:gd name="connsiteY595" fmla="*/ 5338579 h 6858000"/>
              <a:gd name="connsiteX596" fmla="*/ 168826 w 7934757"/>
              <a:gd name="connsiteY596" fmla="*/ 5422991 h 6858000"/>
              <a:gd name="connsiteX597" fmla="*/ 84412 w 7934757"/>
              <a:gd name="connsiteY597" fmla="*/ 5507404 h 6858000"/>
              <a:gd name="connsiteX598" fmla="*/ 0 w 7934757"/>
              <a:gd name="connsiteY598" fmla="*/ 5422991 h 6858000"/>
              <a:gd name="connsiteX599" fmla="*/ 84412 w 7934757"/>
              <a:gd name="connsiteY599" fmla="*/ 5338579 h 6858000"/>
              <a:gd name="connsiteX600" fmla="*/ 7850345 w 7934757"/>
              <a:gd name="connsiteY600" fmla="*/ 5000930 h 6858000"/>
              <a:gd name="connsiteX601" fmla="*/ 7934757 w 7934757"/>
              <a:gd name="connsiteY601" fmla="*/ 5085342 h 6858000"/>
              <a:gd name="connsiteX602" fmla="*/ 7850345 w 7934757"/>
              <a:gd name="connsiteY602" fmla="*/ 5169754 h 6858000"/>
              <a:gd name="connsiteX603" fmla="*/ 7765933 w 7934757"/>
              <a:gd name="connsiteY603" fmla="*/ 5085342 h 6858000"/>
              <a:gd name="connsiteX604" fmla="*/ 7850345 w 7934757"/>
              <a:gd name="connsiteY604" fmla="*/ 5000930 h 6858000"/>
              <a:gd name="connsiteX605" fmla="*/ 7512695 w 7934757"/>
              <a:gd name="connsiteY605" fmla="*/ 5000930 h 6858000"/>
              <a:gd name="connsiteX606" fmla="*/ 7597109 w 7934757"/>
              <a:gd name="connsiteY606" fmla="*/ 5085342 h 6858000"/>
              <a:gd name="connsiteX607" fmla="*/ 7512695 w 7934757"/>
              <a:gd name="connsiteY607" fmla="*/ 5169754 h 6858000"/>
              <a:gd name="connsiteX608" fmla="*/ 7428283 w 7934757"/>
              <a:gd name="connsiteY608" fmla="*/ 5085342 h 6858000"/>
              <a:gd name="connsiteX609" fmla="*/ 7512695 w 7934757"/>
              <a:gd name="connsiteY609" fmla="*/ 5000930 h 6858000"/>
              <a:gd name="connsiteX610" fmla="*/ 7175045 w 7934757"/>
              <a:gd name="connsiteY610" fmla="*/ 5000930 h 6858000"/>
              <a:gd name="connsiteX611" fmla="*/ 7259458 w 7934757"/>
              <a:gd name="connsiteY611" fmla="*/ 5085342 h 6858000"/>
              <a:gd name="connsiteX612" fmla="*/ 7175045 w 7934757"/>
              <a:gd name="connsiteY612" fmla="*/ 5169754 h 6858000"/>
              <a:gd name="connsiteX613" fmla="*/ 7090633 w 7934757"/>
              <a:gd name="connsiteY613" fmla="*/ 5085342 h 6858000"/>
              <a:gd name="connsiteX614" fmla="*/ 7175045 w 7934757"/>
              <a:gd name="connsiteY614" fmla="*/ 5000930 h 6858000"/>
              <a:gd name="connsiteX615" fmla="*/ 6837397 w 7934757"/>
              <a:gd name="connsiteY615" fmla="*/ 5000930 h 6858000"/>
              <a:gd name="connsiteX616" fmla="*/ 6921809 w 7934757"/>
              <a:gd name="connsiteY616" fmla="*/ 5085342 h 6858000"/>
              <a:gd name="connsiteX617" fmla="*/ 6837397 w 7934757"/>
              <a:gd name="connsiteY617" fmla="*/ 5169754 h 6858000"/>
              <a:gd name="connsiteX618" fmla="*/ 6752985 w 7934757"/>
              <a:gd name="connsiteY618" fmla="*/ 5085342 h 6858000"/>
              <a:gd name="connsiteX619" fmla="*/ 6837397 w 7934757"/>
              <a:gd name="connsiteY619" fmla="*/ 5000930 h 6858000"/>
              <a:gd name="connsiteX620" fmla="*/ 6499747 w 7934757"/>
              <a:gd name="connsiteY620" fmla="*/ 5000930 h 6858000"/>
              <a:gd name="connsiteX621" fmla="*/ 6584161 w 7934757"/>
              <a:gd name="connsiteY621" fmla="*/ 5085342 h 6858000"/>
              <a:gd name="connsiteX622" fmla="*/ 6499747 w 7934757"/>
              <a:gd name="connsiteY622" fmla="*/ 5169754 h 6858000"/>
              <a:gd name="connsiteX623" fmla="*/ 6415335 w 7934757"/>
              <a:gd name="connsiteY623" fmla="*/ 5085342 h 6858000"/>
              <a:gd name="connsiteX624" fmla="*/ 6499747 w 7934757"/>
              <a:gd name="connsiteY624" fmla="*/ 5000930 h 6858000"/>
              <a:gd name="connsiteX625" fmla="*/ 6162098 w 7934757"/>
              <a:gd name="connsiteY625" fmla="*/ 5000930 h 6858000"/>
              <a:gd name="connsiteX626" fmla="*/ 6246510 w 7934757"/>
              <a:gd name="connsiteY626" fmla="*/ 5085342 h 6858000"/>
              <a:gd name="connsiteX627" fmla="*/ 6162098 w 7934757"/>
              <a:gd name="connsiteY627" fmla="*/ 5169754 h 6858000"/>
              <a:gd name="connsiteX628" fmla="*/ 6077686 w 7934757"/>
              <a:gd name="connsiteY628" fmla="*/ 5085342 h 6858000"/>
              <a:gd name="connsiteX629" fmla="*/ 6162098 w 7934757"/>
              <a:gd name="connsiteY629" fmla="*/ 5000930 h 6858000"/>
              <a:gd name="connsiteX630" fmla="*/ 5824449 w 7934757"/>
              <a:gd name="connsiteY630" fmla="*/ 5000930 h 6858000"/>
              <a:gd name="connsiteX631" fmla="*/ 5908861 w 7934757"/>
              <a:gd name="connsiteY631" fmla="*/ 5085342 h 6858000"/>
              <a:gd name="connsiteX632" fmla="*/ 5824449 w 7934757"/>
              <a:gd name="connsiteY632" fmla="*/ 5169754 h 6858000"/>
              <a:gd name="connsiteX633" fmla="*/ 5740037 w 7934757"/>
              <a:gd name="connsiteY633" fmla="*/ 5085342 h 6858000"/>
              <a:gd name="connsiteX634" fmla="*/ 5824449 w 7934757"/>
              <a:gd name="connsiteY634" fmla="*/ 5000930 h 6858000"/>
              <a:gd name="connsiteX635" fmla="*/ 5486800 w 7934757"/>
              <a:gd name="connsiteY635" fmla="*/ 5000930 h 6858000"/>
              <a:gd name="connsiteX636" fmla="*/ 5571212 w 7934757"/>
              <a:gd name="connsiteY636" fmla="*/ 5085342 h 6858000"/>
              <a:gd name="connsiteX637" fmla="*/ 5486800 w 7934757"/>
              <a:gd name="connsiteY637" fmla="*/ 5169754 h 6858000"/>
              <a:gd name="connsiteX638" fmla="*/ 5402388 w 7934757"/>
              <a:gd name="connsiteY638" fmla="*/ 5085342 h 6858000"/>
              <a:gd name="connsiteX639" fmla="*/ 5486800 w 7934757"/>
              <a:gd name="connsiteY639" fmla="*/ 5000930 h 6858000"/>
              <a:gd name="connsiteX640" fmla="*/ 5149151 w 7934757"/>
              <a:gd name="connsiteY640" fmla="*/ 5000930 h 6858000"/>
              <a:gd name="connsiteX641" fmla="*/ 5233563 w 7934757"/>
              <a:gd name="connsiteY641" fmla="*/ 5085342 h 6858000"/>
              <a:gd name="connsiteX642" fmla="*/ 5149151 w 7934757"/>
              <a:gd name="connsiteY642" fmla="*/ 5169754 h 6858000"/>
              <a:gd name="connsiteX643" fmla="*/ 5064739 w 7934757"/>
              <a:gd name="connsiteY643" fmla="*/ 5085342 h 6858000"/>
              <a:gd name="connsiteX644" fmla="*/ 5149151 w 7934757"/>
              <a:gd name="connsiteY644" fmla="*/ 5000930 h 6858000"/>
              <a:gd name="connsiteX645" fmla="*/ 4811502 w 7934757"/>
              <a:gd name="connsiteY645" fmla="*/ 5000930 h 6858000"/>
              <a:gd name="connsiteX646" fmla="*/ 4895914 w 7934757"/>
              <a:gd name="connsiteY646" fmla="*/ 5085342 h 6858000"/>
              <a:gd name="connsiteX647" fmla="*/ 4811502 w 7934757"/>
              <a:gd name="connsiteY647" fmla="*/ 5169754 h 6858000"/>
              <a:gd name="connsiteX648" fmla="*/ 4727090 w 7934757"/>
              <a:gd name="connsiteY648" fmla="*/ 5085342 h 6858000"/>
              <a:gd name="connsiteX649" fmla="*/ 4811502 w 7934757"/>
              <a:gd name="connsiteY649" fmla="*/ 5000930 h 6858000"/>
              <a:gd name="connsiteX650" fmla="*/ 4473853 w 7934757"/>
              <a:gd name="connsiteY650" fmla="*/ 5000930 h 6858000"/>
              <a:gd name="connsiteX651" fmla="*/ 4558265 w 7934757"/>
              <a:gd name="connsiteY651" fmla="*/ 5085342 h 6858000"/>
              <a:gd name="connsiteX652" fmla="*/ 4473853 w 7934757"/>
              <a:gd name="connsiteY652" fmla="*/ 5169754 h 6858000"/>
              <a:gd name="connsiteX653" fmla="*/ 4389440 w 7934757"/>
              <a:gd name="connsiteY653" fmla="*/ 5085342 h 6858000"/>
              <a:gd name="connsiteX654" fmla="*/ 4473853 w 7934757"/>
              <a:gd name="connsiteY654" fmla="*/ 5000930 h 6858000"/>
              <a:gd name="connsiteX655" fmla="*/ 4136203 w 7934757"/>
              <a:gd name="connsiteY655" fmla="*/ 5000930 h 6858000"/>
              <a:gd name="connsiteX656" fmla="*/ 4220615 w 7934757"/>
              <a:gd name="connsiteY656" fmla="*/ 5085342 h 6858000"/>
              <a:gd name="connsiteX657" fmla="*/ 4136203 w 7934757"/>
              <a:gd name="connsiteY657" fmla="*/ 5169754 h 6858000"/>
              <a:gd name="connsiteX658" fmla="*/ 4051791 w 7934757"/>
              <a:gd name="connsiteY658" fmla="*/ 5085342 h 6858000"/>
              <a:gd name="connsiteX659" fmla="*/ 4136203 w 7934757"/>
              <a:gd name="connsiteY659" fmla="*/ 5000930 h 6858000"/>
              <a:gd name="connsiteX660" fmla="*/ 3798554 w 7934757"/>
              <a:gd name="connsiteY660" fmla="*/ 5000930 h 6858000"/>
              <a:gd name="connsiteX661" fmla="*/ 3882966 w 7934757"/>
              <a:gd name="connsiteY661" fmla="*/ 5085342 h 6858000"/>
              <a:gd name="connsiteX662" fmla="*/ 3798554 w 7934757"/>
              <a:gd name="connsiteY662" fmla="*/ 5169754 h 6858000"/>
              <a:gd name="connsiteX663" fmla="*/ 3714142 w 7934757"/>
              <a:gd name="connsiteY663" fmla="*/ 5085342 h 6858000"/>
              <a:gd name="connsiteX664" fmla="*/ 3798554 w 7934757"/>
              <a:gd name="connsiteY664" fmla="*/ 5000930 h 6858000"/>
              <a:gd name="connsiteX665" fmla="*/ 3460905 w 7934757"/>
              <a:gd name="connsiteY665" fmla="*/ 5000930 h 6858000"/>
              <a:gd name="connsiteX666" fmla="*/ 3545317 w 7934757"/>
              <a:gd name="connsiteY666" fmla="*/ 5085342 h 6858000"/>
              <a:gd name="connsiteX667" fmla="*/ 3460905 w 7934757"/>
              <a:gd name="connsiteY667" fmla="*/ 5169754 h 6858000"/>
              <a:gd name="connsiteX668" fmla="*/ 3376493 w 7934757"/>
              <a:gd name="connsiteY668" fmla="*/ 5085342 h 6858000"/>
              <a:gd name="connsiteX669" fmla="*/ 3460905 w 7934757"/>
              <a:gd name="connsiteY669" fmla="*/ 5000930 h 6858000"/>
              <a:gd name="connsiteX670" fmla="*/ 3123255 w 7934757"/>
              <a:gd name="connsiteY670" fmla="*/ 5000930 h 6858000"/>
              <a:gd name="connsiteX671" fmla="*/ 3207668 w 7934757"/>
              <a:gd name="connsiteY671" fmla="*/ 5085342 h 6858000"/>
              <a:gd name="connsiteX672" fmla="*/ 3123255 w 7934757"/>
              <a:gd name="connsiteY672" fmla="*/ 5169754 h 6858000"/>
              <a:gd name="connsiteX673" fmla="*/ 3038843 w 7934757"/>
              <a:gd name="connsiteY673" fmla="*/ 5085342 h 6858000"/>
              <a:gd name="connsiteX674" fmla="*/ 3123255 w 7934757"/>
              <a:gd name="connsiteY674" fmla="*/ 5000930 h 6858000"/>
              <a:gd name="connsiteX675" fmla="*/ 2785607 w 7934757"/>
              <a:gd name="connsiteY675" fmla="*/ 5000930 h 6858000"/>
              <a:gd name="connsiteX676" fmla="*/ 2870019 w 7934757"/>
              <a:gd name="connsiteY676" fmla="*/ 5085342 h 6858000"/>
              <a:gd name="connsiteX677" fmla="*/ 2785607 w 7934757"/>
              <a:gd name="connsiteY677" fmla="*/ 5169754 h 6858000"/>
              <a:gd name="connsiteX678" fmla="*/ 2701195 w 7934757"/>
              <a:gd name="connsiteY678" fmla="*/ 5085342 h 6858000"/>
              <a:gd name="connsiteX679" fmla="*/ 2785607 w 7934757"/>
              <a:gd name="connsiteY679" fmla="*/ 5000930 h 6858000"/>
              <a:gd name="connsiteX680" fmla="*/ 2447957 w 7934757"/>
              <a:gd name="connsiteY680" fmla="*/ 5000930 h 6858000"/>
              <a:gd name="connsiteX681" fmla="*/ 2532369 w 7934757"/>
              <a:gd name="connsiteY681" fmla="*/ 5085342 h 6858000"/>
              <a:gd name="connsiteX682" fmla="*/ 2447957 w 7934757"/>
              <a:gd name="connsiteY682" fmla="*/ 5169754 h 6858000"/>
              <a:gd name="connsiteX683" fmla="*/ 2363545 w 7934757"/>
              <a:gd name="connsiteY683" fmla="*/ 5085342 h 6858000"/>
              <a:gd name="connsiteX684" fmla="*/ 2447957 w 7934757"/>
              <a:gd name="connsiteY684" fmla="*/ 5000930 h 6858000"/>
              <a:gd name="connsiteX685" fmla="*/ 2110308 w 7934757"/>
              <a:gd name="connsiteY685" fmla="*/ 5000930 h 6858000"/>
              <a:gd name="connsiteX686" fmla="*/ 2194721 w 7934757"/>
              <a:gd name="connsiteY686" fmla="*/ 5085342 h 6858000"/>
              <a:gd name="connsiteX687" fmla="*/ 2110308 w 7934757"/>
              <a:gd name="connsiteY687" fmla="*/ 5169754 h 6858000"/>
              <a:gd name="connsiteX688" fmla="*/ 2025896 w 7934757"/>
              <a:gd name="connsiteY688" fmla="*/ 5085342 h 6858000"/>
              <a:gd name="connsiteX689" fmla="*/ 2110308 w 7934757"/>
              <a:gd name="connsiteY689" fmla="*/ 5000930 h 6858000"/>
              <a:gd name="connsiteX690" fmla="*/ 1772659 w 7934757"/>
              <a:gd name="connsiteY690" fmla="*/ 5000930 h 6858000"/>
              <a:gd name="connsiteX691" fmla="*/ 1857071 w 7934757"/>
              <a:gd name="connsiteY691" fmla="*/ 5085342 h 6858000"/>
              <a:gd name="connsiteX692" fmla="*/ 1772659 w 7934757"/>
              <a:gd name="connsiteY692" fmla="*/ 5169754 h 6858000"/>
              <a:gd name="connsiteX693" fmla="*/ 1688247 w 7934757"/>
              <a:gd name="connsiteY693" fmla="*/ 5085342 h 6858000"/>
              <a:gd name="connsiteX694" fmla="*/ 1772659 w 7934757"/>
              <a:gd name="connsiteY694" fmla="*/ 5000930 h 6858000"/>
              <a:gd name="connsiteX695" fmla="*/ 1435014 w 7934757"/>
              <a:gd name="connsiteY695" fmla="*/ 5000930 h 6858000"/>
              <a:gd name="connsiteX696" fmla="*/ 1519422 w 7934757"/>
              <a:gd name="connsiteY696" fmla="*/ 5085342 h 6858000"/>
              <a:gd name="connsiteX697" fmla="*/ 1435014 w 7934757"/>
              <a:gd name="connsiteY697" fmla="*/ 5169754 h 6858000"/>
              <a:gd name="connsiteX698" fmla="*/ 1350601 w 7934757"/>
              <a:gd name="connsiteY698" fmla="*/ 5085342 h 6858000"/>
              <a:gd name="connsiteX699" fmla="*/ 1435014 w 7934757"/>
              <a:gd name="connsiteY699" fmla="*/ 5000930 h 6858000"/>
              <a:gd name="connsiteX700" fmla="*/ 1097361 w 7934757"/>
              <a:gd name="connsiteY700" fmla="*/ 5000930 h 6858000"/>
              <a:gd name="connsiteX701" fmla="*/ 1181773 w 7934757"/>
              <a:gd name="connsiteY701" fmla="*/ 5085342 h 6858000"/>
              <a:gd name="connsiteX702" fmla="*/ 1097361 w 7934757"/>
              <a:gd name="connsiteY702" fmla="*/ 5169754 h 6858000"/>
              <a:gd name="connsiteX703" fmla="*/ 1012948 w 7934757"/>
              <a:gd name="connsiteY703" fmla="*/ 5085342 h 6858000"/>
              <a:gd name="connsiteX704" fmla="*/ 1097361 w 7934757"/>
              <a:gd name="connsiteY704" fmla="*/ 5000930 h 6858000"/>
              <a:gd name="connsiteX705" fmla="*/ 759711 w 7934757"/>
              <a:gd name="connsiteY705" fmla="*/ 5000930 h 6858000"/>
              <a:gd name="connsiteX706" fmla="*/ 844124 w 7934757"/>
              <a:gd name="connsiteY706" fmla="*/ 5085342 h 6858000"/>
              <a:gd name="connsiteX707" fmla="*/ 759711 w 7934757"/>
              <a:gd name="connsiteY707" fmla="*/ 5169754 h 6858000"/>
              <a:gd name="connsiteX708" fmla="*/ 675299 w 7934757"/>
              <a:gd name="connsiteY708" fmla="*/ 5085342 h 6858000"/>
              <a:gd name="connsiteX709" fmla="*/ 759711 w 7934757"/>
              <a:gd name="connsiteY709" fmla="*/ 5000930 h 6858000"/>
              <a:gd name="connsiteX710" fmla="*/ 422066 w 7934757"/>
              <a:gd name="connsiteY710" fmla="*/ 5000930 h 6858000"/>
              <a:gd name="connsiteX711" fmla="*/ 506480 w 7934757"/>
              <a:gd name="connsiteY711" fmla="*/ 5085342 h 6858000"/>
              <a:gd name="connsiteX712" fmla="*/ 422066 w 7934757"/>
              <a:gd name="connsiteY712" fmla="*/ 5169754 h 6858000"/>
              <a:gd name="connsiteX713" fmla="*/ 337653 w 7934757"/>
              <a:gd name="connsiteY713" fmla="*/ 5085342 h 6858000"/>
              <a:gd name="connsiteX714" fmla="*/ 422066 w 7934757"/>
              <a:gd name="connsiteY714" fmla="*/ 5000930 h 6858000"/>
              <a:gd name="connsiteX715" fmla="*/ 84412 w 7934757"/>
              <a:gd name="connsiteY715" fmla="*/ 5000930 h 6858000"/>
              <a:gd name="connsiteX716" fmla="*/ 168826 w 7934757"/>
              <a:gd name="connsiteY716" fmla="*/ 5085342 h 6858000"/>
              <a:gd name="connsiteX717" fmla="*/ 84412 w 7934757"/>
              <a:gd name="connsiteY717" fmla="*/ 5169754 h 6858000"/>
              <a:gd name="connsiteX718" fmla="*/ 0 w 7934757"/>
              <a:gd name="connsiteY718" fmla="*/ 5085342 h 6858000"/>
              <a:gd name="connsiteX719" fmla="*/ 84412 w 7934757"/>
              <a:gd name="connsiteY719" fmla="*/ 5000930 h 6858000"/>
              <a:gd name="connsiteX720" fmla="*/ 7850345 w 7934757"/>
              <a:gd name="connsiteY720" fmla="*/ 4663281 h 6858000"/>
              <a:gd name="connsiteX721" fmla="*/ 7934757 w 7934757"/>
              <a:gd name="connsiteY721" fmla="*/ 4747693 h 6858000"/>
              <a:gd name="connsiteX722" fmla="*/ 7850345 w 7934757"/>
              <a:gd name="connsiteY722" fmla="*/ 4832105 h 6858000"/>
              <a:gd name="connsiteX723" fmla="*/ 7765933 w 7934757"/>
              <a:gd name="connsiteY723" fmla="*/ 4747693 h 6858000"/>
              <a:gd name="connsiteX724" fmla="*/ 7850345 w 7934757"/>
              <a:gd name="connsiteY724" fmla="*/ 4663281 h 6858000"/>
              <a:gd name="connsiteX725" fmla="*/ 7512695 w 7934757"/>
              <a:gd name="connsiteY725" fmla="*/ 4663281 h 6858000"/>
              <a:gd name="connsiteX726" fmla="*/ 7597109 w 7934757"/>
              <a:gd name="connsiteY726" fmla="*/ 4747693 h 6858000"/>
              <a:gd name="connsiteX727" fmla="*/ 7512695 w 7934757"/>
              <a:gd name="connsiteY727" fmla="*/ 4832105 h 6858000"/>
              <a:gd name="connsiteX728" fmla="*/ 7428283 w 7934757"/>
              <a:gd name="connsiteY728" fmla="*/ 4747693 h 6858000"/>
              <a:gd name="connsiteX729" fmla="*/ 7512695 w 7934757"/>
              <a:gd name="connsiteY729" fmla="*/ 4663281 h 6858000"/>
              <a:gd name="connsiteX730" fmla="*/ 7175045 w 7934757"/>
              <a:gd name="connsiteY730" fmla="*/ 4663281 h 6858000"/>
              <a:gd name="connsiteX731" fmla="*/ 7259458 w 7934757"/>
              <a:gd name="connsiteY731" fmla="*/ 4747693 h 6858000"/>
              <a:gd name="connsiteX732" fmla="*/ 7175045 w 7934757"/>
              <a:gd name="connsiteY732" fmla="*/ 4832105 h 6858000"/>
              <a:gd name="connsiteX733" fmla="*/ 7090633 w 7934757"/>
              <a:gd name="connsiteY733" fmla="*/ 4747693 h 6858000"/>
              <a:gd name="connsiteX734" fmla="*/ 7175045 w 7934757"/>
              <a:gd name="connsiteY734" fmla="*/ 4663281 h 6858000"/>
              <a:gd name="connsiteX735" fmla="*/ 6837397 w 7934757"/>
              <a:gd name="connsiteY735" fmla="*/ 4663281 h 6858000"/>
              <a:gd name="connsiteX736" fmla="*/ 6921809 w 7934757"/>
              <a:gd name="connsiteY736" fmla="*/ 4747693 h 6858000"/>
              <a:gd name="connsiteX737" fmla="*/ 6837397 w 7934757"/>
              <a:gd name="connsiteY737" fmla="*/ 4832105 h 6858000"/>
              <a:gd name="connsiteX738" fmla="*/ 6752985 w 7934757"/>
              <a:gd name="connsiteY738" fmla="*/ 4747693 h 6858000"/>
              <a:gd name="connsiteX739" fmla="*/ 6837397 w 7934757"/>
              <a:gd name="connsiteY739" fmla="*/ 4663281 h 6858000"/>
              <a:gd name="connsiteX740" fmla="*/ 6499747 w 7934757"/>
              <a:gd name="connsiteY740" fmla="*/ 4663281 h 6858000"/>
              <a:gd name="connsiteX741" fmla="*/ 6584161 w 7934757"/>
              <a:gd name="connsiteY741" fmla="*/ 4747693 h 6858000"/>
              <a:gd name="connsiteX742" fmla="*/ 6499747 w 7934757"/>
              <a:gd name="connsiteY742" fmla="*/ 4832105 h 6858000"/>
              <a:gd name="connsiteX743" fmla="*/ 6415335 w 7934757"/>
              <a:gd name="connsiteY743" fmla="*/ 4747693 h 6858000"/>
              <a:gd name="connsiteX744" fmla="*/ 6499747 w 7934757"/>
              <a:gd name="connsiteY744" fmla="*/ 4663281 h 6858000"/>
              <a:gd name="connsiteX745" fmla="*/ 6162098 w 7934757"/>
              <a:gd name="connsiteY745" fmla="*/ 4663281 h 6858000"/>
              <a:gd name="connsiteX746" fmla="*/ 6246510 w 7934757"/>
              <a:gd name="connsiteY746" fmla="*/ 4747693 h 6858000"/>
              <a:gd name="connsiteX747" fmla="*/ 6162098 w 7934757"/>
              <a:gd name="connsiteY747" fmla="*/ 4832105 h 6858000"/>
              <a:gd name="connsiteX748" fmla="*/ 6077686 w 7934757"/>
              <a:gd name="connsiteY748" fmla="*/ 4747693 h 6858000"/>
              <a:gd name="connsiteX749" fmla="*/ 6162098 w 7934757"/>
              <a:gd name="connsiteY749" fmla="*/ 4663281 h 6858000"/>
              <a:gd name="connsiteX750" fmla="*/ 5824449 w 7934757"/>
              <a:gd name="connsiteY750" fmla="*/ 4663281 h 6858000"/>
              <a:gd name="connsiteX751" fmla="*/ 5908861 w 7934757"/>
              <a:gd name="connsiteY751" fmla="*/ 4747693 h 6858000"/>
              <a:gd name="connsiteX752" fmla="*/ 5824449 w 7934757"/>
              <a:gd name="connsiteY752" fmla="*/ 4832105 h 6858000"/>
              <a:gd name="connsiteX753" fmla="*/ 5740037 w 7934757"/>
              <a:gd name="connsiteY753" fmla="*/ 4747693 h 6858000"/>
              <a:gd name="connsiteX754" fmla="*/ 5824449 w 7934757"/>
              <a:gd name="connsiteY754" fmla="*/ 4663281 h 6858000"/>
              <a:gd name="connsiteX755" fmla="*/ 5486800 w 7934757"/>
              <a:gd name="connsiteY755" fmla="*/ 4663281 h 6858000"/>
              <a:gd name="connsiteX756" fmla="*/ 5571212 w 7934757"/>
              <a:gd name="connsiteY756" fmla="*/ 4747693 h 6858000"/>
              <a:gd name="connsiteX757" fmla="*/ 5486800 w 7934757"/>
              <a:gd name="connsiteY757" fmla="*/ 4832105 h 6858000"/>
              <a:gd name="connsiteX758" fmla="*/ 5402388 w 7934757"/>
              <a:gd name="connsiteY758" fmla="*/ 4747693 h 6858000"/>
              <a:gd name="connsiteX759" fmla="*/ 5486800 w 7934757"/>
              <a:gd name="connsiteY759" fmla="*/ 4663281 h 6858000"/>
              <a:gd name="connsiteX760" fmla="*/ 5149151 w 7934757"/>
              <a:gd name="connsiteY760" fmla="*/ 4663281 h 6858000"/>
              <a:gd name="connsiteX761" fmla="*/ 5233563 w 7934757"/>
              <a:gd name="connsiteY761" fmla="*/ 4747693 h 6858000"/>
              <a:gd name="connsiteX762" fmla="*/ 5149151 w 7934757"/>
              <a:gd name="connsiteY762" fmla="*/ 4832105 h 6858000"/>
              <a:gd name="connsiteX763" fmla="*/ 5064739 w 7934757"/>
              <a:gd name="connsiteY763" fmla="*/ 4747693 h 6858000"/>
              <a:gd name="connsiteX764" fmla="*/ 5149151 w 7934757"/>
              <a:gd name="connsiteY764" fmla="*/ 4663281 h 6858000"/>
              <a:gd name="connsiteX765" fmla="*/ 4811502 w 7934757"/>
              <a:gd name="connsiteY765" fmla="*/ 4663281 h 6858000"/>
              <a:gd name="connsiteX766" fmla="*/ 4895914 w 7934757"/>
              <a:gd name="connsiteY766" fmla="*/ 4747693 h 6858000"/>
              <a:gd name="connsiteX767" fmla="*/ 4811502 w 7934757"/>
              <a:gd name="connsiteY767" fmla="*/ 4832105 h 6858000"/>
              <a:gd name="connsiteX768" fmla="*/ 4727090 w 7934757"/>
              <a:gd name="connsiteY768" fmla="*/ 4747693 h 6858000"/>
              <a:gd name="connsiteX769" fmla="*/ 4811502 w 7934757"/>
              <a:gd name="connsiteY769" fmla="*/ 4663281 h 6858000"/>
              <a:gd name="connsiteX770" fmla="*/ 4473853 w 7934757"/>
              <a:gd name="connsiteY770" fmla="*/ 4663281 h 6858000"/>
              <a:gd name="connsiteX771" fmla="*/ 4558265 w 7934757"/>
              <a:gd name="connsiteY771" fmla="*/ 4747693 h 6858000"/>
              <a:gd name="connsiteX772" fmla="*/ 4473853 w 7934757"/>
              <a:gd name="connsiteY772" fmla="*/ 4832105 h 6858000"/>
              <a:gd name="connsiteX773" fmla="*/ 4389440 w 7934757"/>
              <a:gd name="connsiteY773" fmla="*/ 4747693 h 6858000"/>
              <a:gd name="connsiteX774" fmla="*/ 4473853 w 7934757"/>
              <a:gd name="connsiteY774" fmla="*/ 4663281 h 6858000"/>
              <a:gd name="connsiteX775" fmla="*/ 4136203 w 7934757"/>
              <a:gd name="connsiteY775" fmla="*/ 4663281 h 6858000"/>
              <a:gd name="connsiteX776" fmla="*/ 4220615 w 7934757"/>
              <a:gd name="connsiteY776" fmla="*/ 4747693 h 6858000"/>
              <a:gd name="connsiteX777" fmla="*/ 4136203 w 7934757"/>
              <a:gd name="connsiteY777" fmla="*/ 4832105 h 6858000"/>
              <a:gd name="connsiteX778" fmla="*/ 4051791 w 7934757"/>
              <a:gd name="connsiteY778" fmla="*/ 4747693 h 6858000"/>
              <a:gd name="connsiteX779" fmla="*/ 4136203 w 7934757"/>
              <a:gd name="connsiteY779" fmla="*/ 4663281 h 6858000"/>
              <a:gd name="connsiteX780" fmla="*/ 3798554 w 7934757"/>
              <a:gd name="connsiteY780" fmla="*/ 4663281 h 6858000"/>
              <a:gd name="connsiteX781" fmla="*/ 3882966 w 7934757"/>
              <a:gd name="connsiteY781" fmla="*/ 4747693 h 6858000"/>
              <a:gd name="connsiteX782" fmla="*/ 3798554 w 7934757"/>
              <a:gd name="connsiteY782" fmla="*/ 4832105 h 6858000"/>
              <a:gd name="connsiteX783" fmla="*/ 3714142 w 7934757"/>
              <a:gd name="connsiteY783" fmla="*/ 4747693 h 6858000"/>
              <a:gd name="connsiteX784" fmla="*/ 3798554 w 7934757"/>
              <a:gd name="connsiteY784" fmla="*/ 4663281 h 6858000"/>
              <a:gd name="connsiteX785" fmla="*/ 3460905 w 7934757"/>
              <a:gd name="connsiteY785" fmla="*/ 4663281 h 6858000"/>
              <a:gd name="connsiteX786" fmla="*/ 3545317 w 7934757"/>
              <a:gd name="connsiteY786" fmla="*/ 4747693 h 6858000"/>
              <a:gd name="connsiteX787" fmla="*/ 3460905 w 7934757"/>
              <a:gd name="connsiteY787" fmla="*/ 4832105 h 6858000"/>
              <a:gd name="connsiteX788" fmla="*/ 3376493 w 7934757"/>
              <a:gd name="connsiteY788" fmla="*/ 4747693 h 6858000"/>
              <a:gd name="connsiteX789" fmla="*/ 3460905 w 7934757"/>
              <a:gd name="connsiteY789" fmla="*/ 4663281 h 6858000"/>
              <a:gd name="connsiteX790" fmla="*/ 3123255 w 7934757"/>
              <a:gd name="connsiteY790" fmla="*/ 4663281 h 6858000"/>
              <a:gd name="connsiteX791" fmla="*/ 3207668 w 7934757"/>
              <a:gd name="connsiteY791" fmla="*/ 4747693 h 6858000"/>
              <a:gd name="connsiteX792" fmla="*/ 3123255 w 7934757"/>
              <a:gd name="connsiteY792" fmla="*/ 4832105 h 6858000"/>
              <a:gd name="connsiteX793" fmla="*/ 3038843 w 7934757"/>
              <a:gd name="connsiteY793" fmla="*/ 4747693 h 6858000"/>
              <a:gd name="connsiteX794" fmla="*/ 3123255 w 7934757"/>
              <a:gd name="connsiteY794" fmla="*/ 4663281 h 6858000"/>
              <a:gd name="connsiteX795" fmla="*/ 2785607 w 7934757"/>
              <a:gd name="connsiteY795" fmla="*/ 4663281 h 6858000"/>
              <a:gd name="connsiteX796" fmla="*/ 2870019 w 7934757"/>
              <a:gd name="connsiteY796" fmla="*/ 4747693 h 6858000"/>
              <a:gd name="connsiteX797" fmla="*/ 2785607 w 7934757"/>
              <a:gd name="connsiteY797" fmla="*/ 4832105 h 6858000"/>
              <a:gd name="connsiteX798" fmla="*/ 2701195 w 7934757"/>
              <a:gd name="connsiteY798" fmla="*/ 4747693 h 6858000"/>
              <a:gd name="connsiteX799" fmla="*/ 2785607 w 7934757"/>
              <a:gd name="connsiteY799" fmla="*/ 4663281 h 6858000"/>
              <a:gd name="connsiteX800" fmla="*/ 2447957 w 7934757"/>
              <a:gd name="connsiteY800" fmla="*/ 4663281 h 6858000"/>
              <a:gd name="connsiteX801" fmla="*/ 2532369 w 7934757"/>
              <a:gd name="connsiteY801" fmla="*/ 4747693 h 6858000"/>
              <a:gd name="connsiteX802" fmla="*/ 2447957 w 7934757"/>
              <a:gd name="connsiteY802" fmla="*/ 4832105 h 6858000"/>
              <a:gd name="connsiteX803" fmla="*/ 2363545 w 7934757"/>
              <a:gd name="connsiteY803" fmla="*/ 4747693 h 6858000"/>
              <a:gd name="connsiteX804" fmla="*/ 2447957 w 7934757"/>
              <a:gd name="connsiteY804" fmla="*/ 4663281 h 6858000"/>
              <a:gd name="connsiteX805" fmla="*/ 2110308 w 7934757"/>
              <a:gd name="connsiteY805" fmla="*/ 4663281 h 6858000"/>
              <a:gd name="connsiteX806" fmla="*/ 2194721 w 7934757"/>
              <a:gd name="connsiteY806" fmla="*/ 4747693 h 6858000"/>
              <a:gd name="connsiteX807" fmla="*/ 2110308 w 7934757"/>
              <a:gd name="connsiteY807" fmla="*/ 4832105 h 6858000"/>
              <a:gd name="connsiteX808" fmla="*/ 2025896 w 7934757"/>
              <a:gd name="connsiteY808" fmla="*/ 4747693 h 6858000"/>
              <a:gd name="connsiteX809" fmla="*/ 2110308 w 7934757"/>
              <a:gd name="connsiteY809" fmla="*/ 4663281 h 6858000"/>
              <a:gd name="connsiteX810" fmla="*/ 1772659 w 7934757"/>
              <a:gd name="connsiteY810" fmla="*/ 4663281 h 6858000"/>
              <a:gd name="connsiteX811" fmla="*/ 1857071 w 7934757"/>
              <a:gd name="connsiteY811" fmla="*/ 4747693 h 6858000"/>
              <a:gd name="connsiteX812" fmla="*/ 1772659 w 7934757"/>
              <a:gd name="connsiteY812" fmla="*/ 4832105 h 6858000"/>
              <a:gd name="connsiteX813" fmla="*/ 1688247 w 7934757"/>
              <a:gd name="connsiteY813" fmla="*/ 4747693 h 6858000"/>
              <a:gd name="connsiteX814" fmla="*/ 1772659 w 7934757"/>
              <a:gd name="connsiteY814" fmla="*/ 4663281 h 6858000"/>
              <a:gd name="connsiteX815" fmla="*/ 1435014 w 7934757"/>
              <a:gd name="connsiteY815" fmla="*/ 4663281 h 6858000"/>
              <a:gd name="connsiteX816" fmla="*/ 1519422 w 7934757"/>
              <a:gd name="connsiteY816" fmla="*/ 4747693 h 6858000"/>
              <a:gd name="connsiteX817" fmla="*/ 1435014 w 7934757"/>
              <a:gd name="connsiteY817" fmla="*/ 4832105 h 6858000"/>
              <a:gd name="connsiteX818" fmla="*/ 1350601 w 7934757"/>
              <a:gd name="connsiteY818" fmla="*/ 4747693 h 6858000"/>
              <a:gd name="connsiteX819" fmla="*/ 1435014 w 7934757"/>
              <a:gd name="connsiteY819" fmla="*/ 4663281 h 6858000"/>
              <a:gd name="connsiteX820" fmla="*/ 1097361 w 7934757"/>
              <a:gd name="connsiteY820" fmla="*/ 4663281 h 6858000"/>
              <a:gd name="connsiteX821" fmla="*/ 1181773 w 7934757"/>
              <a:gd name="connsiteY821" fmla="*/ 4747693 h 6858000"/>
              <a:gd name="connsiteX822" fmla="*/ 1097361 w 7934757"/>
              <a:gd name="connsiteY822" fmla="*/ 4832105 h 6858000"/>
              <a:gd name="connsiteX823" fmla="*/ 1012948 w 7934757"/>
              <a:gd name="connsiteY823" fmla="*/ 4747693 h 6858000"/>
              <a:gd name="connsiteX824" fmla="*/ 1097361 w 7934757"/>
              <a:gd name="connsiteY824" fmla="*/ 4663281 h 6858000"/>
              <a:gd name="connsiteX825" fmla="*/ 759711 w 7934757"/>
              <a:gd name="connsiteY825" fmla="*/ 4663281 h 6858000"/>
              <a:gd name="connsiteX826" fmla="*/ 844124 w 7934757"/>
              <a:gd name="connsiteY826" fmla="*/ 4747693 h 6858000"/>
              <a:gd name="connsiteX827" fmla="*/ 759711 w 7934757"/>
              <a:gd name="connsiteY827" fmla="*/ 4832105 h 6858000"/>
              <a:gd name="connsiteX828" fmla="*/ 675299 w 7934757"/>
              <a:gd name="connsiteY828" fmla="*/ 4747693 h 6858000"/>
              <a:gd name="connsiteX829" fmla="*/ 759711 w 7934757"/>
              <a:gd name="connsiteY829" fmla="*/ 4663281 h 6858000"/>
              <a:gd name="connsiteX830" fmla="*/ 422066 w 7934757"/>
              <a:gd name="connsiteY830" fmla="*/ 4663281 h 6858000"/>
              <a:gd name="connsiteX831" fmla="*/ 506480 w 7934757"/>
              <a:gd name="connsiteY831" fmla="*/ 4747693 h 6858000"/>
              <a:gd name="connsiteX832" fmla="*/ 422066 w 7934757"/>
              <a:gd name="connsiteY832" fmla="*/ 4832105 h 6858000"/>
              <a:gd name="connsiteX833" fmla="*/ 337653 w 7934757"/>
              <a:gd name="connsiteY833" fmla="*/ 4747693 h 6858000"/>
              <a:gd name="connsiteX834" fmla="*/ 422066 w 7934757"/>
              <a:gd name="connsiteY834" fmla="*/ 4663281 h 6858000"/>
              <a:gd name="connsiteX835" fmla="*/ 84412 w 7934757"/>
              <a:gd name="connsiteY835" fmla="*/ 4663281 h 6858000"/>
              <a:gd name="connsiteX836" fmla="*/ 168826 w 7934757"/>
              <a:gd name="connsiteY836" fmla="*/ 4747693 h 6858000"/>
              <a:gd name="connsiteX837" fmla="*/ 84412 w 7934757"/>
              <a:gd name="connsiteY837" fmla="*/ 4832105 h 6858000"/>
              <a:gd name="connsiteX838" fmla="*/ 0 w 7934757"/>
              <a:gd name="connsiteY838" fmla="*/ 4747693 h 6858000"/>
              <a:gd name="connsiteX839" fmla="*/ 84412 w 7934757"/>
              <a:gd name="connsiteY839" fmla="*/ 4663281 h 6858000"/>
              <a:gd name="connsiteX840" fmla="*/ 7850345 w 7934757"/>
              <a:gd name="connsiteY840" fmla="*/ 4325631 h 6858000"/>
              <a:gd name="connsiteX841" fmla="*/ 7934757 w 7934757"/>
              <a:gd name="connsiteY841" fmla="*/ 4410043 h 6858000"/>
              <a:gd name="connsiteX842" fmla="*/ 7850345 w 7934757"/>
              <a:gd name="connsiteY842" fmla="*/ 4494455 h 6858000"/>
              <a:gd name="connsiteX843" fmla="*/ 7765933 w 7934757"/>
              <a:gd name="connsiteY843" fmla="*/ 4410043 h 6858000"/>
              <a:gd name="connsiteX844" fmla="*/ 7850345 w 7934757"/>
              <a:gd name="connsiteY844" fmla="*/ 4325631 h 6858000"/>
              <a:gd name="connsiteX845" fmla="*/ 7512695 w 7934757"/>
              <a:gd name="connsiteY845" fmla="*/ 4325631 h 6858000"/>
              <a:gd name="connsiteX846" fmla="*/ 7597109 w 7934757"/>
              <a:gd name="connsiteY846" fmla="*/ 4410043 h 6858000"/>
              <a:gd name="connsiteX847" fmla="*/ 7512695 w 7934757"/>
              <a:gd name="connsiteY847" fmla="*/ 4494455 h 6858000"/>
              <a:gd name="connsiteX848" fmla="*/ 7428283 w 7934757"/>
              <a:gd name="connsiteY848" fmla="*/ 4410043 h 6858000"/>
              <a:gd name="connsiteX849" fmla="*/ 7512695 w 7934757"/>
              <a:gd name="connsiteY849" fmla="*/ 4325631 h 6858000"/>
              <a:gd name="connsiteX850" fmla="*/ 7175045 w 7934757"/>
              <a:gd name="connsiteY850" fmla="*/ 4325631 h 6858000"/>
              <a:gd name="connsiteX851" fmla="*/ 7259458 w 7934757"/>
              <a:gd name="connsiteY851" fmla="*/ 4410043 h 6858000"/>
              <a:gd name="connsiteX852" fmla="*/ 7175045 w 7934757"/>
              <a:gd name="connsiteY852" fmla="*/ 4494455 h 6858000"/>
              <a:gd name="connsiteX853" fmla="*/ 7090633 w 7934757"/>
              <a:gd name="connsiteY853" fmla="*/ 4410043 h 6858000"/>
              <a:gd name="connsiteX854" fmla="*/ 7175045 w 7934757"/>
              <a:gd name="connsiteY854" fmla="*/ 4325631 h 6858000"/>
              <a:gd name="connsiteX855" fmla="*/ 6837397 w 7934757"/>
              <a:gd name="connsiteY855" fmla="*/ 4325631 h 6858000"/>
              <a:gd name="connsiteX856" fmla="*/ 6921809 w 7934757"/>
              <a:gd name="connsiteY856" fmla="*/ 4410043 h 6858000"/>
              <a:gd name="connsiteX857" fmla="*/ 6837397 w 7934757"/>
              <a:gd name="connsiteY857" fmla="*/ 4494455 h 6858000"/>
              <a:gd name="connsiteX858" fmla="*/ 6752985 w 7934757"/>
              <a:gd name="connsiteY858" fmla="*/ 4410043 h 6858000"/>
              <a:gd name="connsiteX859" fmla="*/ 6837397 w 7934757"/>
              <a:gd name="connsiteY859" fmla="*/ 4325631 h 6858000"/>
              <a:gd name="connsiteX860" fmla="*/ 6499747 w 7934757"/>
              <a:gd name="connsiteY860" fmla="*/ 4325631 h 6858000"/>
              <a:gd name="connsiteX861" fmla="*/ 6584161 w 7934757"/>
              <a:gd name="connsiteY861" fmla="*/ 4410043 h 6858000"/>
              <a:gd name="connsiteX862" fmla="*/ 6499747 w 7934757"/>
              <a:gd name="connsiteY862" fmla="*/ 4494455 h 6858000"/>
              <a:gd name="connsiteX863" fmla="*/ 6415335 w 7934757"/>
              <a:gd name="connsiteY863" fmla="*/ 4410043 h 6858000"/>
              <a:gd name="connsiteX864" fmla="*/ 6499747 w 7934757"/>
              <a:gd name="connsiteY864" fmla="*/ 4325631 h 6858000"/>
              <a:gd name="connsiteX865" fmla="*/ 6162098 w 7934757"/>
              <a:gd name="connsiteY865" fmla="*/ 4325631 h 6858000"/>
              <a:gd name="connsiteX866" fmla="*/ 6246510 w 7934757"/>
              <a:gd name="connsiteY866" fmla="*/ 4410043 h 6858000"/>
              <a:gd name="connsiteX867" fmla="*/ 6162098 w 7934757"/>
              <a:gd name="connsiteY867" fmla="*/ 4494455 h 6858000"/>
              <a:gd name="connsiteX868" fmla="*/ 6077686 w 7934757"/>
              <a:gd name="connsiteY868" fmla="*/ 4410043 h 6858000"/>
              <a:gd name="connsiteX869" fmla="*/ 6162098 w 7934757"/>
              <a:gd name="connsiteY869" fmla="*/ 4325631 h 6858000"/>
              <a:gd name="connsiteX870" fmla="*/ 5824449 w 7934757"/>
              <a:gd name="connsiteY870" fmla="*/ 4325631 h 6858000"/>
              <a:gd name="connsiteX871" fmla="*/ 5908861 w 7934757"/>
              <a:gd name="connsiteY871" fmla="*/ 4410043 h 6858000"/>
              <a:gd name="connsiteX872" fmla="*/ 5824449 w 7934757"/>
              <a:gd name="connsiteY872" fmla="*/ 4494455 h 6858000"/>
              <a:gd name="connsiteX873" fmla="*/ 5740037 w 7934757"/>
              <a:gd name="connsiteY873" fmla="*/ 4410043 h 6858000"/>
              <a:gd name="connsiteX874" fmla="*/ 5824449 w 7934757"/>
              <a:gd name="connsiteY874" fmla="*/ 4325631 h 6858000"/>
              <a:gd name="connsiteX875" fmla="*/ 5486800 w 7934757"/>
              <a:gd name="connsiteY875" fmla="*/ 4325631 h 6858000"/>
              <a:gd name="connsiteX876" fmla="*/ 5571212 w 7934757"/>
              <a:gd name="connsiteY876" fmla="*/ 4410043 h 6858000"/>
              <a:gd name="connsiteX877" fmla="*/ 5486800 w 7934757"/>
              <a:gd name="connsiteY877" fmla="*/ 4494455 h 6858000"/>
              <a:gd name="connsiteX878" fmla="*/ 5402388 w 7934757"/>
              <a:gd name="connsiteY878" fmla="*/ 4410043 h 6858000"/>
              <a:gd name="connsiteX879" fmla="*/ 5486800 w 7934757"/>
              <a:gd name="connsiteY879" fmla="*/ 4325631 h 6858000"/>
              <a:gd name="connsiteX880" fmla="*/ 5149151 w 7934757"/>
              <a:gd name="connsiteY880" fmla="*/ 4325631 h 6858000"/>
              <a:gd name="connsiteX881" fmla="*/ 5233563 w 7934757"/>
              <a:gd name="connsiteY881" fmla="*/ 4410043 h 6858000"/>
              <a:gd name="connsiteX882" fmla="*/ 5149151 w 7934757"/>
              <a:gd name="connsiteY882" fmla="*/ 4494455 h 6858000"/>
              <a:gd name="connsiteX883" fmla="*/ 5064739 w 7934757"/>
              <a:gd name="connsiteY883" fmla="*/ 4410043 h 6858000"/>
              <a:gd name="connsiteX884" fmla="*/ 5149151 w 7934757"/>
              <a:gd name="connsiteY884" fmla="*/ 4325631 h 6858000"/>
              <a:gd name="connsiteX885" fmla="*/ 4811502 w 7934757"/>
              <a:gd name="connsiteY885" fmla="*/ 4325631 h 6858000"/>
              <a:gd name="connsiteX886" fmla="*/ 4895914 w 7934757"/>
              <a:gd name="connsiteY886" fmla="*/ 4410043 h 6858000"/>
              <a:gd name="connsiteX887" fmla="*/ 4811502 w 7934757"/>
              <a:gd name="connsiteY887" fmla="*/ 4494455 h 6858000"/>
              <a:gd name="connsiteX888" fmla="*/ 4727090 w 7934757"/>
              <a:gd name="connsiteY888" fmla="*/ 4410043 h 6858000"/>
              <a:gd name="connsiteX889" fmla="*/ 4811502 w 7934757"/>
              <a:gd name="connsiteY889" fmla="*/ 4325631 h 6858000"/>
              <a:gd name="connsiteX890" fmla="*/ 4473853 w 7934757"/>
              <a:gd name="connsiteY890" fmla="*/ 4325631 h 6858000"/>
              <a:gd name="connsiteX891" fmla="*/ 4558265 w 7934757"/>
              <a:gd name="connsiteY891" fmla="*/ 4410043 h 6858000"/>
              <a:gd name="connsiteX892" fmla="*/ 4473853 w 7934757"/>
              <a:gd name="connsiteY892" fmla="*/ 4494455 h 6858000"/>
              <a:gd name="connsiteX893" fmla="*/ 4389440 w 7934757"/>
              <a:gd name="connsiteY893" fmla="*/ 4410043 h 6858000"/>
              <a:gd name="connsiteX894" fmla="*/ 4473853 w 7934757"/>
              <a:gd name="connsiteY894" fmla="*/ 4325631 h 6858000"/>
              <a:gd name="connsiteX895" fmla="*/ 4136203 w 7934757"/>
              <a:gd name="connsiteY895" fmla="*/ 4325631 h 6858000"/>
              <a:gd name="connsiteX896" fmla="*/ 4220615 w 7934757"/>
              <a:gd name="connsiteY896" fmla="*/ 4410043 h 6858000"/>
              <a:gd name="connsiteX897" fmla="*/ 4136203 w 7934757"/>
              <a:gd name="connsiteY897" fmla="*/ 4494455 h 6858000"/>
              <a:gd name="connsiteX898" fmla="*/ 4051791 w 7934757"/>
              <a:gd name="connsiteY898" fmla="*/ 4410043 h 6858000"/>
              <a:gd name="connsiteX899" fmla="*/ 4136203 w 7934757"/>
              <a:gd name="connsiteY899" fmla="*/ 4325631 h 6858000"/>
              <a:gd name="connsiteX900" fmla="*/ 3798554 w 7934757"/>
              <a:gd name="connsiteY900" fmla="*/ 4325631 h 6858000"/>
              <a:gd name="connsiteX901" fmla="*/ 3882966 w 7934757"/>
              <a:gd name="connsiteY901" fmla="*/ 4410043 h 6858000"/>
              <a:gd name="connsiteX902" fmla="*/ 3798554 w 7934757"/>
              <a:gd name="connsiteY902" fmla="*/ 4494455 h 6858000"/>
              <a:gd name="connsiteX903" fmla="*/ 3714142 w 7934757"/>
              <a:gd name="connsiteY903" fmla="*/ 4410043 h 6858000"/>
              <a:gd name="connsiteX904" fmla="*/ 3798554 w 7934757"/>
              <a:gd name="connsiteY904" fmla="*/ 4325631 h 6858000"/>
              <a:gd name="connsiteX905" fmla="*/ 3460905 w 7934757"/>
              <a:gd name="connsiteY905" fmla="*/ 4325631 h 6858000"/>
              <a:gd name="connsiteX906" fmla="*/ 3545317 w 7934757"/>
              <a:gd name="connsiteY906" fmla="*/ 4410043 h 6858000"/>
              <a:gd name="connsiteX907" fmla="*/ 3460905 w 7934757"/>
              <a:gd name="connsiteY907" fmla="*/ 4494455 h 6858000"/>
              <a:gd name="connsiteX908" fmla="*/ 3376493 w 7934757"/>
              <a:gd name="connsiteY908" fmla="*/ 4410043 h 6858000"/>
              <a:gd name="connsiteX909" fmla="*/ 3460905 w 7934757"/>
              <a:gd name="connsiteY909" fmla="*/ 4325631 h 6858000"/>
              <a:gd name="connsiteX910" fmla="*/ 3123255 w 7934757"/>
              <a:gd name="connsiteY910" fmla="*/ 4325631 h 6858000"/>
              <a:gd name="connsiteX911" fmla="*/ 3207668 w 7934757"/>
              <a:gd name="connsiteY911" fmla="*/ 4410043 h 6858000"/>
              <a:gd name="connsiteX912" fmla="*/ 3123255 w 7934757"/>
              <a:gd name="connsiteY912" fmla="*/ 4494455 h 6858000"/>
              <a:gd name="connsiteX913" fmla="*/ 3038843 w 7934757"/>
              <a:gd name="connsiteY913" fmla="*/ 4410043 h 6858000"/>
              <a:gd name="connsiteX914" fmla="*/ 3123255 w 7934757"/>
              <a:gd name="connsiteY914" fmla="*/ 4325631 h 6858000"/>
              <a:gd name="connsiteX915" fmla="*/ 2785607 w 7934757"/>
              <a:gd name="connsiteY915" fmla="*/ 4325631 h 6858000"/>
              <a:gd name="connsiteX916" fmla="*/ 2870019 w 7934757"/>
              <a:gd name="connsiteY916" fmla="*/ 4410043 h 6858000"/>
              <a:gd name="connsiteX917" fmla="*/ 2785607 w 7934757"/>
              <a:gd name="connsiteY917" fmla="*/ 4494455 h 6858000"/>
              <a:gd name="connsiteX918" fmla="*/ 2701195 w 7934757"/>
              <a:gd name="connsiteY918" fmla="*/ 4410043 h 6858000"/>
              <a:gd name="connsiteX919" fmla="*/ 2785607 w 7934757"/>
              <a:gd name="connsiteY919" fmla="*/ 4325631 h 6858000"/>
              <a:gd name="connsiteX920" fmla="*/ 2447957 w 7934757"/>
              <a:gd name="connsiteY920" fmla="*/ 4325631 h 6858000"/>
              <a:gd name="connsiteX921" fmla="*/ 2532369 w 7934757"/>
              <a:gd name="connsiteY921" fmla="*/ 4410043 h 6858000"/>
              <a:gd name="connsiteX922" fmla="*/ 2447957 w 7934757"/>
              <a:gd name="connsiteY922" fmla="*/ 4494455 h 6858000"/>
              <a:gd name="connsiteX923" fmla="*/ 2363545 w 7934757"/>
              <a:gd name="connsiteY923" fmla="*/ 4410043 h 6858000"/>
              <a:gd name="connsiteX924" fmla="*/ 2447957 w 7934757"/>
              <a:gd name="connsiteY924" fmla="*/ 4325631 h 6858000"/>
              <a:gd name="connsiteX925" fmla="*/ 2110308 w 7934757"/>
              <a:gd name="connsiteY925" fmla="*/ 4325631 h 6858000"/>
              <a:gd name="connsiteX926" fmla="*/ 2194721 w 7934757"/>
              <a:gd name="connsiteY926" fmla="*/ 4410043 h 6858000"/>
              <a:gd name="connsiteX927" fmla="*/ 2110308 w 7934757"/>
              <a:gd name="connsiteY927" fmla="*/ 4494455 h 6858000"/>
              <a:gd name="connsiteX928" fmla="*/ 2025896 w 7934757"/>
              <a:gd name="connsiteY928" fmla="*/ 4410043 h 6858000"/>
              <a:gd name="connsiteX929" fmla="*/ 2110308 w 7934757"/>
              <a:gd name="connsiteY929" fmla="*/ 4325631 h 6858000"/>
              <a:gd name="connsiteX930" fmla="*/ 1772659 w 7934757"/>
              <a:gd name="connsiteY930" fmla="*/ 4325631 h 6858000"/>
              <a:gd name="connsiteX931" fmla="*/ 1857071 w 7934757"/>
              <a:gd name="connsiteY931" fmla="*/ 4410043 h 6858000"/>
              <a:gd name="connsiteX932" fmla="*/ 1772659 w 7934757"/>
              <a:gd name="connsiteY932" fmla="*/ 4494455 h 6858000"/>
              <a:gd name="connsiteX933" fmla="*/ 1688247 w 7934757"/>
              <a:gd name="connsiteY933" fmla="*/ 4410043 h 6858000"/>
              <a:gd name="connsiteX934" fmla="*/ 1772659 w 7934757"/>
              <a:gd name="connsiteY934" fmla="*/ 4325631 h 6858000"/>
              <a:gd name="connsiteX935" fmla="*/ 1435014 w 7934757"/>
              <a:gd name="connsiteY935" fmla="*/ 4325631 h 6858000"/>
              <a:gd name="connsiteX936" fmla="*/ 1519422 w 7934757"/>
              <a:gd name="connsiteY936" fmla="*/ 4410043 h 6858000"/>
              <a:gd name="connsiteX937" fmla="*/ 1435014 w 7934757"/>
              <a:gd name="connsiteY937" fmla="*/ 4494455 h 6858000"/>
              <a:gd name="connsiteX938" fmla="*/ 1350601 w 7934757"/>
              <a:gd name="connsiteY938" fmla="*/ 4410043 h 6858000"/>
              <a:gd name="connsiteX939" fmla="*/ 1435014 w 7934757"/>
              <a:gd name="connsiteY939" fmla="*/ 4325631 h 6858000"/>
              <a:gd name="connsiteX940" fmla="*/ 1097361 w 7934757"/>
              <a:gd name="connsiteY940" fmla="*/ 4325631 h 6858000"/>
              <a:gd name="connsiteX941" fmla="*/ 1181773 w 7934757"/>
              <a:gd name="connsiteY941" fmla="*/ 4410043 h 6858000"/>
              <a:gd name="connsiteX942" fmla="*/ 1097361 w 7934757"/>
              <a:gd name="connsiteY942" fmla="*/ 4494455 h 6858000"/>
              <a:gd name="connsiteX943" fmla="*/ 1012948 w 7934757"/>
              <a:gd name="connsiteY943" fmla="*/ 4410043 h 6858000"/>
              <a:gd name="connsiteX944" fmla="*/ 1097361 w 7934757"/>
              <a:gd name="connsiteY944" fmla="*/ 4325631 h 6858000"/>
              <a:gd name="connsiteX945" fmla="*/ 759711 w 7934757"/>
              <a:gd name="connsiteY945" fmla="*/ 4325631 h 6858000"/>
              <a:gd name="connsiteX946" fmla="*/ 844124 w 7934757"/>
              <a:gd name="connsiteY946" fmla="*/ 4410043 h 6858000"/>
              <a:gd name="connsiteX947" fmla="*/ 759711 w 7934757"/>
              <a:gd name="connsiteY947" fmla="*/ 4494455 h 6858000"/>
              <a:gd name="connsiteX948" fmla="*/ 675299 w 7934757"/>
              <a:gd name="connsiteY948" fmla="*/ 4410043 h 6858000"/>
              <a:gd name="connsiteX949" fmla="*/ 759711 w 7934757"/>
              <a:gd name="connsiteY949" fmla="*/ 4325631 h 6858000"/>
              <a:gd name="connsiteX950" fmla="*/ 422066 w 7934757"/>
              <a:gd name="connsiteY950" fmla="*/ 4325631 h 6858000"/>
              <a:gd name="connsiteX951" fmla="*/ 506480 w 7934757"/>
              <a:gd name="connsiteY951" fmla="*/ 4410043 h 6858000"/>
              <a:gd name="connsiteX952" fmla="*/ 422066 w 7934757"/>
              <a:gd name="connsiteY952" fmla="*/ 4494455 h 6858000"/>
              <a:gd name="connsiteX953" fmla="*/ 337653 w 7934757"/>
              <a:gd name="connsiteY953" fmla="*/ 4410043 h 6858000"/>
              <a:gd name="connsiteX954" fmla="*/ 422066 w 7934757"/>
              <a:gd name="connsiteY954" fmla="*/ 4325631 h 6858000"/>
              <a:gd name="connsiteX955" fmla="*/ 84412 w 7934757"/>
              <a:gd name="connsiteY955" fmla="*/ 4325631 h 6858000"/>
              <a:gd name="connsiteX956" fmla="*/ 168826 w 7934757"/>
              <a:gd name="connsiteY956" fmla="*/ 4410043 h 6858000"/>
              <a:gd name="connsiteX957" fmla="*/ 84412 w 7934757"/>
              <a:gd name="connsiteY957" fmla="*/ 4494455 h 6858000"/>
              <a:gd name="connsiteX958" fmla="*/ 0 w 7934757"/>
              <a:gd name="connsiteY958" fmla="*/ 4410043 h 6858000"/>
              <a:gd name="connsiteX959" fmla="*/ 84412 w 7934757"/>
              <a:gd name="connsiteY959" fmla="*/ 4325631 h 6858000"/>
              <a:gd name="connsiteX960" fmla="*/ 7850345 w 7934757"/>
              <a:gd name="connsiteY960" fmla="*/ 3987981 h 6858000"/>
              <a:gd name="connsiteX961" fmla="*/ 7934757 w 7934757"/>
              <a:gd name="connsiteY961" fmla="*/ 4072395 h 6858000"/>
              <a:gd name="connsiteX962" fmla="*/ 7850345 w 7934757"/>
              <a:gd name="connsiteY962" fmla="*/ 4156807 h 6858000"/>
              <a:gd name="connsiteX963" fmla="*/ 7765933 w 7934757"/>
              <a:gd name="connsiteY963" fmla="*/ 4072395 h 6858000"/>
              <a:gd name="connsiteX964" fmla="*/ 7850345 w 7934757"/>
              <a:gd name="connsiteY964" fmla="*/ 3987981 h 6858000"/>
              <a:gd name="connsiteX965" fmla="*/ 7512695 w 7934757"/>
              <a:gd name="connsiteY965" fmla="*/ 3987981 h 6858000"/>
              <a:gd name="connsiteX966" fmla="*/ 7597109 w 7934757"/>
              <a:gd name="connsiteY966" fmla="*/ 4072395 h 6858000"/>
              <a:gd name="connsiteX967" fmla="*/ 7512695 w 7934757"/>
              <a:gd name="connsiteY967" fmla="*/ 4156807 h 6858000"/>
              <a:gd name="connsiteX968" fmla="*/ 7428283 w 7934757"/>
              <a:gd name="connsiteY968" fmla="*/ 4072395 h 6858000"/>
              <a:gd name="connsiteX969" fmla="*/ 7512695 w 7934757"/>
              <a:gd name="connsiteY969" fmla="*/ 3987981 h 6858000"/>
              <a:gd name="connsiteX970" fmla="*/ 7175045 w 7934757"/>
              <a:gd name="connsiteY970" fmla="*/ 3987981 h 6858000"/>
              <a:gd name="connsiteX971" fmla="*/ 7259458 w 7934757"/>
              <a:gd name="connsiteY971" fmla="*/ 4072395 h 6858000"/>
              <a:gd name="connsiteX972" fmla="*/ 7175045 w 7934757"/>
              <a:gd name="connsiteY972" fmla="*/ 4156807 h 6858000"/>
              <a:gd name="connsiteX973" fmla="*/ 7090633 w 7934757"/>
              <a:gd name="connsiteY973" fmla="*/ 4072395 h 6858000"/>
              <a:gd name="connsiteX974" fmla="*/ 7175045 w 7934757"/>
              <a:gd name="connsiteY974" fmla="*/ 3987981 h 6858000"/>
              <a:gd name="connsiteX975" fmla="*/ 6837397 w 7934757"/>
              <a:gd name="connsiteY975" fmla="*/ 3987981 h 6858000"/>
              <a:gd name="connsiteX976" fmla="*/ 6921809 w 7934757"/>
              <a:gd name="connsiteY976" fmla="*/ 4072395 h 6858000"/>
              <a:gd name="connsiteX977" fmla="*/ 6837397 w 7934757"/>
              <a:gd name="connsiteY977" fmla="*/ 4156807 h 6858000"/>
              <a:gd name="connsiteX978" fmla="*/ 6752985 w 7934757"/>
              <a:gd name="connsiteY978" fmla="*/ 4072395 h 6858000"/>
              <a:gd name="connsiteX979" fmla="*/ 6837397 w 7934757"/>
              <a:gd name="connsiteY979" fmla="*/ 3987981 h 6858000"/>
              <a:gd name="connsiteX980" fmla="*/ 6499747 w 7934757"/>
              <a:gd name="connsiteY980" fmla="*/ 3987981 h 6858000"/>
              <a:gd name="connsiteX981" fmla="*/ 6584161 w 7934757"/>
              <a:gd name="connsiteY981" fmla="*/ 4072395 h 6858000"/>
              <a:gd name="connsiteX982" fmla="*/ 6499747 w 7934757"/>
              <a:gd name="connsiteY982" fmla="*/ 4156807 h 6858000"/>
              <a:gd name="connsiteX983" fmla="*/ 6415335 w 7934757"/>
              <a:gd name="connsiteY983" fmla="*/ 4072395 h 6858000"/>
              <a:gd name="connsiteX984" fmla="*/ 6499747 w 7934757"/>
              <a:gd name="connsiteY984" fmla="*/ 3987981 h 6858000"/>
              <a:gd name="connsiteX985" fmla="*/ 6162098 w 7934757"/>
              <a:gd name="connsiteY985" fmla="*/ 3987981 h 6858000"/>
              <a:gd name="connsiteX986" fmla="*/ 6246510 w 7934757"/>
              <a:gd name="connsiteY986" fmla="*/ 4072395 h 6858000"/>
              <a:gd name="connsiteX987" fmla="*/ 6162098 w 7934757"/>
              <a:gd name="connsiteY987" fmla="*/ 4156807 h 6858000"/>
              <a:gd name="connsiteX988" fmla="*/ 6077686 w 7934757"/>
              <a:gd name="connsiteY988" fmla="*/ 4072395 h 6858000"/>
              <a:gd name="connsiteX989" fmla="*/ 6162098 w 7934757"/>
              <a:gd name="connsiteY989" fmla="*/ 3987981 h 6858000"/>
              <a:gd name="connsiteX990" fmla="*/ 5824449 w 7934757"/>
              <a:gd name="connsiteY990" fmla="*/ 3987981 h 6858000"/>
              <a:gd name="connsiteX991" fmla="*/ 5908861 w 7934757"/>
              <a:gd name="connsiteY991" fmla="*/ 4072395 h 6858000"/>
              <a:gd name="connsiteX992" fmla="*/ 5824449 w 7934757"/>
              <a:gd name="connsiteY992" fmla="*/ 4156807 h 6858000"/>
              <a:gd name="connsiteX993" fmla="*/ 5740037 w 7934757"/>
              <a:gd name="connsiteY993" fmla="*/ 4072395 h 6858000"/>
              <a:gd name="connsiteX994" fmla="*/ 5824449 w 7934757"/>
              <a:gd name="connsiteY994" fmla="*/ 3987981 h 6858000"/>
              <a:gd name="connsiteX995" fmla="*/ 5486800 w 7934757"/>
              <a:gd name="connsiteY995" fmla="*/ 3987981 h 6858000"/>
              <a:gd name="connsiteX996" fmla="*/ 5571212 w 7934757"/>
              <a:gd name="connsiteY996" fmla="*/ 4072395 h 6858000"/>
              <a:gd name="connsiteX997" fmla="*/ 5486800 w 7934757"/>
              <a:gd name="connsiteY997" fmla="*/ 4156807 h 6858000"/>
              <a:gd name="connsiteX998" fmla="*/ 5402388 w 7934757"/>
              <a:gd name="connsiteY998" fmla="*/ 4072395 h 6858000"/>
              <a:gd name="connsiteX999" fmla="*/ 5486800 w 7934757"/>
              <a:gd name="connsiteY999" fmla="*/ 3987981 h 6858000"/>
              <a:gd name="connsiteX1000" fmla="*/ 5149151 w 7934757"/>
              <a:gd name="connsiteY1000" fmla="*/ 3987981 h 6858000"/>
              <a:gd name="connsiteX1001" fmla="*/ 5233563 w 7934757"/>
              <a:gd name="connsiteY1001" fmla="*/ 4072395 h 6858000"/>
              <a:gd name="connsiteX1002" fmla="*/ 5149151 w 7934757"/>
              <a:gd name="connsiteY1002" fmla="*/ 4156807 h 6858000"/>
              <a:gd name="connsiteX1003" fmla="*/ 5064739 w 7934757"/>
              <a:gd name="connsiteY1003" fmla="*/ 4072395 h 6858000"/>
              <a:gd name="connsiteX1004" fmla="*/ 5149151 w 7934757"/>
              <a:gd name="connsiteY1004" fmla="*/ 3987981 h 6858000"/>
              <a:gd name="connsiteX1005" fmla="*/ 4811502 w 7934757"/>
              <a:gd name="connsiteY1005" fmla="*/ 3987981 h 6858000"/>
              <a:gd name="connsiteX1006" fmla="*/ 4895914 w 7934757"/>
              <a:gd name="connsiteY1006" fmla="*/ 4072395 h 6858000"/>
              <a:gd name="connsiteX1007" fmla="*/ 4811502 w 7934757"/>
              <a:gd name="connsiteY1007" fmla="*/ 4156807 h 6858000"/>
              <a:gd name="connsiteX1008" fmla="*/ 4727090 w 7934757"/>
              <a:gd name="connsiteY1008" fmla="*/ 4072395 h 6858000"/>
              <a:gd name="connsiteX1009" fmla="*/ 4811502 w 7934757"/>
              <a:gd name="connsiteY1009" fmla="*/ 3987981 h 6858000"/>
              <a:gd name="connsiteX1010" fmla="*/ 4473853 w 7934757"/>
              <a:gd name="connsiteY1010" fmla="*/ 3987981 h 6858000"/>
              <a:gd name="connsiteX1011" fmla="*/ 4558265 w 7934757"/>
              <a:gd name="connsiteY1011" fmla="*/ 4072395 h 6858000"/>
              <a:gd name="connsiteX1012" fmla="*/ 4473853 w 7934757"/>
              <a:gd name="connsiteY1012" fmla="*/ 4156807 h 6858000"/>
              <a:gd name="connsiteX1013" fmla="*/ 4389440 w 7934757"/>
              <a:gd name="connsiteY1013" fmla="*/ 4072395 h 6858000"/>
              <a:gd name="connsiteX1014" fmla="*/ 4473853 w 7934757"/>
              <a:gd name="connsiteY1014" fmla="*/ 3987981 h 6858000"/>
              <a:gd name="connsiteX1015" fmla="*/ 4136203 w 7934757"/>
              <a:gd name="connsiteY1015" fmla="*/ 3987981 h 6858000"/>
              <a:gd name="connsiteX1016" fmla="*/ 4220615 w 7934757"/>
              <a:gd name="connsiteY1016" fmla="*/ 4072395 h 6858000"/>
              <a:gd name="connsiteX1017" fmla="*/ 4136203 w 7934757"/>
              <a:gd name="connsiteY1017" fmla="*/ 4156807 h 6858000"/>
              <a:gd name="connsiteX1018" fmla="*/ 4051791 w 7934757"/>
              <a:gd name="connsiteY1018" fmla="*/ 4072395 h 6858000"/>
              <a:gd name="connsiteX1019" fmla="*/ 4136203 w 7934757"/>
              <a:gd name="connsiteY1019" fmla="*/ 3987981 h 6858000"/>
              <a:gd name="connsiteX1020" fmla="*/ 3798554 w 7934757"/>
              <a:gd name="connsiteY1020" fmla="*/ 3987981 h 6858000"/>
              <a:gd name="connsiteX1021" fmla="*/ 3882966 w 7934757"/>
              <a:gd name="connsiteY1021" fmla="*/ 4072395 h 6858000"/>
              <a:gd name="connsiteX1022" fmla="*/ 3798554 w 7934757"/>
              <a:gd name="connsiteY1022" fmla="*/ 4156807 h 6858000"/>
              <a:gd name="connsiteX1023" fmla="*/ 3714142 w 7934757"/>
              <a:gd name="connsiteY1023" fmla="*/ 4072395 h 6858000"/>
              <a:gd name="connsiteX1024" fmla="*/ 3798554 w 7934757"/>
              <a:gd name="connsiteY1024" fmla="*/ 3987981 h 6858000"/>
              <a:gd name="connsiteX1025" fmla="*/ 3460905 w 7934757"/>
              <a:gd name="connsiteY1025" fmla="*/ 3987981 h 6858000"/>
              <a:gd name="connsiteX1026" fmla="*/ 3545317 w 7934757"/>
              <a:gd name="connsiteY1026" fmla="*/ 4072395 h 6858000"/>
              <a:gd name="connsiteX1027" fmla="*/ 3460905 w 7934757"/>
              <a:gd name="connsiteY1027" fmla="*/ 4156807 h 6858000"/>
              <a:gd name="connsiteX1028" fmla="*/ 3376493 w 7934757"/>
              <a:gd name="connsiteY1028" fmla="*/ 4072395 h 6858000"/>
              <a:gd name="connsiteX1029" fmla="*/ 3460905 w 7934757"/>
              <a:gd name="connsiteY1029" fmla="*/ 3987981 h 6858000"/>
              <a:gd name="connsiteX1030" fmla="*/ 3123255 w 7934757"/>
              <a:gd name="connsiteY1030" fmla="*/ 3987981 h 6858000"/>
              <a:gd name="connsiteX1031" fmla="*/ 3207668 w 7934757"/>
              <a:gd name="connsiteY1031" fmla="*/ 4072395 h 6858000"/>
              <a:gd name="connsiteX1032" fmla="*/ 3123255 w 7934757"/>
              <a:gd name="connsiteY1032" fmla="*/ 4156807 h 6858000"/>
              <a:gd name="connsiteX1033" fmla="*/ 3038843 w 7934757"/>
              <a:gd name="connsiteY1033" fmla="*/ 4072395 h 6858000"/>
              <a:gd name="connsiteX1034" fmla="*/ 3123255 w 7934757"/>
              <a:gd name="connsiteY1034" fmla="*/ 3987981 h 6858000"/>
              <a:gd name="connsiteX1035" fmla="*/ 2785607 w 7934757"/>
              <a:gd name="connsiteY1035" fmla="*/ 3987981 h 6858000"/>
              <a:gd name="connsiteX1036" fmla="*/ 2870019 w 7934757"/>
              <a:gd name="connsiteY1036" fmla="*/ 4072395 h 6858000"/>
              <a:gd name="connsiteX1037" fmla="*/ 2785607 w 7934757"/>
              <a:gd name="connsiteY1037" fmla="*/ 4156807 h 6858000"/>
              <a:gd name="connsiteX1038" fmla="*/ 2701195 w 7934757"/>
              <a:gd name="connsiteY1038" fmla="*/ 4072395 h 6858000"/>
              <a:gd name="connsiteX1039" fmla="*/ 2785607 w 7934757"/>
              <a:gd name="connsiteY1039" fmla="*/ 3987981 h 6858000"/>
              <a:gd name="connsiteX1040" fmla="*/ 2447957 w 7934757"/>
              <a:gd name="connsiteY1040" fmla="*/ 3987981 h 6858000"/>
              <a:gd name="connsiteX1041" fmla="*/ 2532369 w 7934757"/>
              <a:gd name="connsiteY1041" fmla="*/ 4072395 h 6858000"/>
              <a:gd name="connsiteX1042" fmla="*/ 2447957 w 7934757"/>
              <a:gd name="connsiteY1042" fmla="*/ 4156807 h 6858000"/>
              <a:gd name="connsiteX1043" fmla="*/ 2363545 w 7934757"/>
              <a:gd name="connsiteY1043" fmla="*/ 4072395 h 6858000"/>
              <a:gd name="connsiteX1044" fmla="*/ 2447957 w 7934757"/>
              <a:gd name="connsiteY1044" fmla="*/ 3987981 h 6858000"/>
              <a:gd name="connsiteX1045" fmla="*/ 2110308 w 7934757"/>
              <a:gd name="connsiteY1045" fmla="*/ 3987981 h 6858000"/>
              <a:gd name="connsiteX1046" fmla="*/ 2194721 w 7934757"/>
              <a:gd name="connsiteY1046" fmla="*/ 4072395 h 6858000"/>
              <a:gd name="connsiteX1047" fmla="*/ 2110308 w 7934757"/>
              <a:gd name="connsiteY1047" fmla="*/ 4156807 h 6858000"/>
              <a:gd name="connsiteX1048" fmla="*/ 2025896 w 7934757"/>
              <a:gd name="connsiteY1048" fmla="*/ 4072395 h 6858000"/>
              <a:gd name="connsiteX1049" fmla="*/ 2110308 w 7934757"/>
              <a:gd name="connsiteY1049" fmla="*/ 3987981 h 6858000"/>
              <a:gd name="connsiteX1050" fmla="*/ 1772659 w 7934757"/>
              <a:gd name="connsiteY1050" fmla="*/ 3987981 h 6858000"/>
              <a:gd name="connsiteX1051" fmla="*/ 1857071 w 7934757"/>
              <a:gd name="connsiteY1051" fmla="*/ 4072395 h 6858000"/>
              <a:gd name="connsiteX1052" fmla="*/ 1772659 w 7934757"/>
              <a:gd name="connsiteY1052" fmla="*/ 4156807 h 6858000"/>
              <a:gd name="connsiteX1053" fmla="*/ 1688247 w 7934757"/>
              <a:gd name="connsiteY1053" fmla="*/ 4072395 h 6858000"/>
              <a:gd name="connsiteX1054" fmla="*/ 1772659 w 7934757"/>
              <a:gd name="connsiteY1054" fmla="*/ 3987981 h 6858000"/>
              <a:gd name="connsiteX1055" fmla="*/ 1435014 w 7934757"/>
              <a:gd name="connsiteY1055" fmla="*/ 3987981 h 6858000"/>
              <a:gd name="connsiteX1056" fmla="*/ 1519422 w 7934757"/>
              <a:gd name="connsiteY1056" fmla="*/ 4072395 h 6858000"/>
              <a:gd name="connsiteX1057" fmla="*/ 1435014 w 7934757"/>
              <a:gd name="connsiteY1057" fmla="*/ 4156807 h 6858000"/>
              <a:gd name="connsiteX1058" fmla="*/ 1350601 w 7934757"/>
              <a:gd name="connsiteY1058" fmla="*/ 4072395 h 6858000"/>
              <a:gd name="connsiteX1059" fmla="*/ 1435014 w 7934757"/>
              <a:gd name="connsiteY1059" fmla="*/ 3987981 h 6858000"/>
              <a:gd name="connsiteX1060" fmla="*/ 1097361 w 7934757"/>
              <a:gd name="connsiteY1060" fmla="*/ 3987981 h 6858000"/>
              <a:gd name="connsiteX1061" fmla="*/ 1181773 w 7934757"/>
              <a:gd name="connsiteY1061" fmla="*/ 4072395 h 6858000"/>
              <a:gd name="connsiteX1062" fmla="*/ 1097361 w 7934757"/>
              <a:gd name="connsiteY1062" fmla="*/ 4156807 h 6858000"/>
              <a:gd name="connsiteX1063" fmla="*/ 1012948 w 7934757"/>
              <a:gd name="connsiteY1063" fmla="*/ 4072395 h 6858000"/>
              <a:gd name="connsiteX1064" fmla="*/ 1097361 w 7934757"/>
              <a:gd name="connsiteY1064" fmla="*/ 3987981 h 6858000"/>
              <a:gd name="connsiteX1065" fmla="*/ 759711 w 7934757"/>
              <a:gd name="connsiteY1065" fmla="*/ 3987981 h 6858000"/>
              <a:gd name="connsiteX1066" fmla="*/ 844124 w 7934757"/>
              <a:gd name="connsiteY1066" fmla="*/ 4072395 h 6858000"/>
              <a:gd name="connsiteX1067" fmla="*/ 759711 w 7934757"/>
              <a:gd name="connsiteY1067" fmla="*/ 4156807 h 6858000"/>
              <a:gd name="connsiteX1068" fmla="*/ 675299 w 7934757"/>
              <a:gd name="connsiteY1068" fmla="*/ 4072395 h 6858000"/>
              <a:gd name="connsiteX1069" fmla="*/ 759711 w 7934757"/>
              <a:gd name="connsiteY1069" fmla="*/ 3987981 h 6858000"/>
              <a:gd name="connsiteX1070" fmla="*/ 422066 w 7934757"/>
              <a:gd name="connsiteY1070" fmla="*/ 3987981 h 6858000"/>
              <a:gd name="connsiteX1071" fmla="*/ 506480 w 7934757"/>
              <a:gd name="connsiteY1071" fmla="*/ 4072395 h 6858000"/>
              <a:gd name="connsiteX1072" fmla="*/ 422066 w 7934757"/>
              <a:gd name="connsiteY1072" fmla="*/ 4156807 h 6858000"/>
              <a:gd name="connsiteX1073" fmla="*/ 337653 w 7934757"/>
              <a:gd name="connsiteY1073" fmla="*/ 4072395 h 6858000"/>
              <a:gd name="connsiteX1074" fmla="*/ 422066 w 7934757"/>
              <a:gd name="connsiteY1074" fmla="*/ 3987981 h 6858000"/>
              <a:gd name="connsiteX1075" fmla="*/ 84412 w 7934757"/>
              <a:gd name="connsiteY1075" fmla="*/ 3987981 h 6858000"/>
              <a:gd name="connsiteX1076" fmla="*/ 168826 w 7934757"/>
              <a:gd name="connsiteY1076" fmla="*/ 4072395 h 6858000"/>
              <a:gd name="connsiteX1077" fmla="*/ 84412 w 7934757"/>
              <a:gd name="connsiteY1077" fmla="*/ 4156807 h 6858000"/>
              <a:gd name="connsiteX1078" fmla="*/ 0 w 7934757"/>
              <a:gd name="connsiteY1078" fmla="*/ 4072395 h 6858000"/>
              <a:gd name="connsiteX1079" fmla="*/ 84412 w 7934757"/>
              <a:gd name="connsiteY1079" fmla="*/ 3987981 h 6858000"/>
              <a:gd name="connsiteX1080" fmla="*/ 7850345 w 7934757"/>
              <a:gd name="connsiteY1080" fmla="*/ 3650333 h 6858000"/>
              <a:gd name="connsiteX1081" fmla="*/ 7934757 w 7934757"/>
              <a:gd name="connsiteY1081" fmla="*/ 3734745 h 6858000"/>
              <a:gd name="connsiteX1082" fmla="*/ 7850345 w 7934757"/>
              <a:gd name="connsiteY1082" fmla="*/ 3819157 h 6858000"/>
              <a:gd name="connsiteX1083" fmla="*/ 7765933 w 7934757"/>
              <a:gd name="connsiteY1083" fmla="*/ 3734745 h 6858000"/>
              <a:gd name="connsiteX1084" fmla="*/ 7850345 w 7934757"/>
              <a:gd name="connsiteY1084" fmla="*/ 3650333 h 6858000"/>
              <a:gd name="connsiteX1085" fmla="*/ 7512695 w 7934757"/>
              <a:gd name="connsiteY1085" fmla="*/ 3650333 h 6858000"/>
              <a:gd name="connsiteX1086" fmla="*/ 7597109 w 7934757"/>
              <a:gd name="connsiteY1086" fmla="*/ 3734745 h 6858000"/>
              <a:gd name="connsiteX1087" fmla="*/ 7512695 w 7934757"/>
              <a:gd name="connsiteY1087" fmla="*/ 3819157 h 6858000"/>
              <a:gd name="connsiteX1088" fmla="*/ 7428283 w 7934757"/>
              <a:gd name="connsiteY1088" fmla="*/ 3734745 h 6858000"/>
              <a:gd name="connsiteX1089" fmla="*/ 7512695 w 7934757"/>
              <a:gd name="connsiteY1089" fmla="*/ 3650333 h 6858000"/>
              <a:gd name="connsiteX1090" fmla="*/ 7175045 w 7934757"/>
              <a:gd name="connsiteY1090" fmla="*/ 3650333 h 6858000"/>
              <a:gd name="connsiteX1091" fmla="*/ 7259458 w 7934757"/>
              <a:gd name="connsiteY1091" fmla="*/ 3734745 h 6858000"/>
              <a:gd name="connsiteX1092" fmla="*/ 7175045 w 7934757"/>
              <a:gd name="connsiteY1092" fmla="*/ 3819157 h 6858000"/>
              <a:gd name="connsiteX1093" fmla="*/ 7090633 w 7934757"/>
              <a:gd name="connsiteY1093" fmla="*/ 3734745 h 6858000"/>
              <a:gd name="connsiteX1094" fmla="*/ 7175045 w 7934757"/>
              <a:gd name="connsiteY1094" fmla="*/ 3650333 h 6858000"/>
              <a:gd name="connsiteX1095" fmla="*/ 6837397 w 7934757"/>
              <a:gd name="connsiteY1095" fmla="*/ 3650333 h 6858000"/>
              <a:gd name="connsiteX1096" fmla="*/ 6921809 w 7934757"/>
              <a:gd name="connsiteY1096" fmla="*/ 3734745 h 6858000"/>
              <a:gd name="connsiteX1097" fmla="*/ 6837397 w 7934757"/>
              <a:gd name="connsiteY1097" fmla="*/ 3819157 h 6858000"/>
              <a:gd name="connsiteX1098" fmla="*/ 6752985 w 7934757"/>
              <a:gd name="connsiteY1098" fmla="*/ 3734745 h 6858000"/>
              <a:gd name="connsiteX1099" fmla="*/ 6837397 w 7934757"/>
              <a:gd name="connsiteY1099" fmla="*/ 3650333 h 6858000"/>
              <a:gd name="connsiteX1100" fmla="*/ 6499747 w 7934757"/>
              <a:gd name="connsiteY1100" fmla="*/ 3650333 h 6858000"/>
              <a:gd name="connsiteX1101" fmla="*/ 6584161 w 7934757"/>
              <a:gd name="connsiteY1101" fmla="*/ 3734745 h 6858000"/>
              <a:gd name="connsiteX1102" fmla="*/ 6499747 w 7934757"/>
              <a:gd name="connsiteY1102" fmla="*/ 3819157 h 6858000"/>
              <a:gd name="connsiteX1103" fmla="*/ 6415335 w 7934757"/>
              <a:gd name="connsiteY1103" fmla="*/ 3734745 h 6858000"/>
              <a:gd name="connsiteX1104" fmla="*/ 6499747 w 7934757"/>
              <a:gd name="connsiteY1104" fmla="*/ 3650333 h 6858000"/>
              <a:gd name="connsiteX1105" fmla="*/ 6162098 w 7934757"/>
              <a:gd name="connsiteY1105" fmla="*/ 3650333 h 6858000"/>
              <a:gd name="connsiteX1106" fmla="*/ 6246510 w 7934757"/>
              <a:gd name="connsiteY1106" fmla="*/ 3734745 h 6858000"/>
              <a:gd name="connsiteX1107" fmla="*/ 6162098 w 7934757"/>
              <a:gd name="connsiteY1107" fmla="*/ 3819157 h 6858000"/>
              <a:gd name="connsiteX1108" fmla="*/ 6077686 w 7934757"/>
              <a:gd name="connsiteY1108" fmla="*/ 3734745 h 6858000"/>
              <a:gd name="connsiteX1109" fmla="*/ 6162098 w 7934757"/>
              <a:gd name="connsiteY1109" fmla="*/ 3650333 h 6858000"/>
              <a:gd name="connsiteX1110" fmla="*/ 5824449 w 7934757"/>
              <a:gd name="connsiteY1110" fmla="*/ 3650333 h 6858000"/>
              <a:gd name="connsiteX1111" fmla="*/ 5908861 w 7934757"/>
              <a:gd name="connsiteY1111" fmla="*/ 3734745 h 6858000"/>
              <a:gd name="connsiteX1112" fmla="*/ 5824449 w 7934757"/>
              <a:gd name="connsiteY1112" fmla="*/ 3819157 h 6858000"/>
              <a:gd name="connsiteX1113" fmla="*/ 5740037 w 7934757"/>
              <a:gd name="connsiteY1113" fmla="*/ 3734745 h 6858000"/>
              <a:gd name="connsiteX1114" fmla="*/ 5824449 w 7934757"/>
              <a:gd name="connsiteY1114" fmla="*/ 3650333 h 6858000"/>
              <a:gd name="connsiteX1115" fmla="*/ 5486800 w 7934757"/>
              <a:gd name="connsiteY1115" fmla="*/ 3650333 h 6858000"/>
              <a:gd name="connsiteX1116" fmla="*/ 5571212 w 7934757"/>
              <a:gd name="connsiteY1116" fmla="*/ 3734745 h 6858000"/>
              <a:gd name="connsiteX1117" fmla="*/ 5486800 w 7934757"/>
              <a:gd name="connsiteY1117" fmla="*/ 3819157 h 6858000"/>
              <a:gd name="connsiteX1118" fmla="*/ 5402388 w 7934757"/>
              <a:gd name="connsiteY1118" fmla="*/ 3734745 h 6858000"/>
              <a:gd name="connsiteX1119" fmla="*/ 5486800 w 7934757"/>
              <a:gd name="connsiteY1119" fmla="*/ 3650333 h 6858000"/>
              <a:gd name="connsiteX1120" fmla="*/ 5149151 w 7934757"/>
              <a:gd name="connsiteY1120" fmla="*/ 3650333 h 6858000"/>
              <a:gd name="connsiteX1121" fmla="*/ 5233563 w 7934757"/>
              <a:gd name="connsiteY1121" fmla="*/ 3734745 h 6858000"/>
              <a:gd name="connsiteX1122" fmla="*/ 5149151 w 7934757"/>
              <a:gd name="connsiteY1122" fmla="*/ 3819157 h 6858000"/>
              <a:gd name="connsiteX1123" fmla="*/ 5064739 w 7934757"/>
              <a:gd name="connsiteY1123" fmla="*/ 3734745 h 6858000"/>
              <a:gd name="connsiteX1124" fmla="*/ 5149151 w 7934757"/>
              <a:gd name="connsiteY1124" fmla="*/ 3650333 h 6858000"/>
              <a:gd name="connsiteX1125" fmla="*/ 4811502 w 7934757"/>
              <a:gd name="connsiteY1125" fmla="*/ 3650333 h 6858000"/>
              <a:gd name="connsiteX1126" fmla="*/ 4895914 w 7934757"/>
              <a:gd name="connsiteY1126" fmla="*/ 3734745 h 6858000"/>
              <a:gd name="connsiteX1127" fmla="*/ 4811502 w 7934757"/>
              <a:gd name="connsiteY1127" fmla="*/ 3819157 h 6858000"/>
              <a:gd name="connsiteX1128" fmla="*/ 4727090 w 7934757"/>
              <a:gd name="connsiteY1128" fmla="*/ 3734745 h 6858000"/>
              <a:gd name="connsiteX1129" fmla="*/ 4811502 w 7934757"/>
              <a:gd name="connsiteY1129" fmla="*/ 3650333 h 6858000"/>
              <a:gd name="connsiteX1130" fmla="*/ 4473853 w 7934757"/>
              <a:gd name="connsiteY1130" fmla="*/ 3650333 h 6858000"/>
              <a:gd name="connsiteX1131" fmla="*/ 4558265 w 7934757"/>
              <a:gd name="connsiteY1131" fmla="*/ 3734745 h 6858000"/>
              <a:gd name="connsiteX1132" fmla="*/ 4473853 w 7934757"/>
              <a:gd name="connsiteY1132" fmla="*/ 3819157 h 6858000"/>
              <a:gd name="connsiteX1133" fmla="*/ 4389440 w 7934757"/>
              <a:gd name="connsiteY1133" fmla="*/ 3734745 h 6858000"/>
              <a:gd name="connsiteX1134" fmla="*/ 4473853 w 7934757"/>
              <a:gd name="connsiteY1134" fmla="*/ 3650333 h 6858000"/>
              <a:gd name="connsiteX1135" fmla="*/ 4136203 w 7934757"/>
              <a:gd name="connsiteY1135" fmla="*/ 3650333 h 6858000"/>
              <a:gd name="connsiteX1136" fmla="*/ 4220615 w 7934757"/>
              <a:gd name="connsiteY1136" fmla="*/ 3734745 h 6858000"/>
              <a:gd name="connsiteX1137" fmla="*/ 4136203 w 7934757"/>
              <a:gd name="connsiteY1137" fmla="*/ 3819157 h 6858000"/>
              <a:gd name="connsiteX1138" fmla="*/ 4051791 w 7934757"/>
              <a:gd name="connsiteY1138" fmla="*/ 3734745 h 6858000"/>
              <a:gd name="connsiteX1139" fmla="*/ 4136203 w 7934757"/>
              <a:gd name="connsiteY1139" fmla="*/ 3650333 h 6858000"/>
              <a:gd name="connsiteX1140" fmla="*/ 3798554 w 7934757"/>
              <a:gd name="connsiteY1140" fmla="*/ 3650333 h 6858000"/>
              <a:gd name="connsiteX1141" fmla="*/ 3882966 w 7934757"/>
              <a:gd name="connsiteY1141" fmla="*/ 3734745 h 6858000"/>
              <a:gd name="connsiteX1142" fmla="*/ 3798554 w 7934757"/>
              <a:gd name="connsiteY1142" fmla="*/ 3819157 h 6858000"/>
              <a:gd name="connsiteX1143" fmla="*/ 3714142 w 7934757"/>
              <a:gd name="connsiteY1143" fmla="*/ 3734745 h 6858000"/>
              <a:gd name="connsiteX1144" fmla="*/ 3798554 w 7934757"/>
              <a:gd name="connsiteY1144" fmla="*/ 3650333 h 6858000"/>
              <a:gd name="connsiteX1145" fmla="*/ 3460905 w 7934757"/>
              <a:gd name="connsiteY1145" fmla="*/ 3650333 h 6858000"/>
              <a:gd name="connsiteX1146" fmla="*/ 3545317 w 7934757"/>
              <a:gd name="connsiteY1146" fmla="*/ 3734745 h 6858000"/>
              <a:gd name="connsiteX1147" fmla="*/ 3460905 w 7934757"/>
              <a:gd name="connsiteY1147" fmla="*/ 3819157 h 6858000"/>
              <a:gd name="connsiteX1148" fmla="*/ 3376493 w 7934757"/>
              <a:gd name="connsiteY1148" fmla="*/ 3734745 h 6858000"/>
              <a:gd name="connsiteX1149" fmla="*/ 3460905 w 7934757"/>
              <a:gd name="connsiteY1149" fmla="*/ 3650333 h 6858000"/>
              <a:gd name="connsiteX1150" fmla="*/ 3123255 w 7934757"/>
              <a:gd name="connsiteY1150" fmla="*/ 3650333 h 6858000"/>
              <a:gd name="connsiteX1151" fmla="*/ 3207668 w 7934757"/>
              <a:gd name="connsiteY1151" fmla="*/ 3734745 h 6858000"/>
              <a:gd name="connsiteX1152" fmla="*/ 3123255 w 7934757"/>
              <a:gd name="connsiteY1152" fmla="*/ 3819157 h 6858000"/>
              <a:gd name="connsiteX1153" fmla="*/ 3038843 w 7934757"/>
              <a:gd name="connsiteY1153" fmla="*/ 3734745 h 6858000"/>
              <a:gd name="connsiteX1154" fmla="*/ 3123255 w 7934757"/>
              <a:gd name="connsiteY1154" fmla="*/ 3650333 h 6858000"/>
              <a:gd name="connsiteX1155" fmla="*/ 2785607 w 7934757"/>
              <a:gd name="connsiteY1155" fmla="*/ 3650333 h 6858000"/>
              <a:gd name="connsiteX1156" fmla="*/ 2870019 w 7934757"/>
              <a:gd name="connsiteY1156" fmla="*/ 3734745 h 6858000"/>
              <a:gd name="connsiteX1157" fmla="*/ 2785607 w 7934757"/>
              <a:gd name="connsiteY1157" fmla="*/ 3819157 h 6858000"/>
              <a:gd name="connsiteX1158" fmla="*/ 2701195 w 7934757"/>
              <a:gd name="connsiteY1158" fmla="*/ 3734745 h 6858000"/>
              <a:gd name="connsiteX1159" fmla="*/ 2785607 w 7934757"/>
              <a:gd name="connsiteY1159" fmla="*/ 3650333 h 6858000"/>
              <a:gd name="connsiteX1160" fmla="*/ 2447957 w 7934757"/>
              <a:gd name="connsiteY1160" fmla="*/ 3650333 h 6858000"/>
              <a:gd name="connsiteX1161" fmla="*/ 2532369 w 7934757"/>
              <a:gd name="connsiteY1161" fmla="*/ 3734745 h 6858000"/>
              <a:gd name="connsiteX1162" fmla="*/ 2447957 w 7934757"/>
              <a:gd name="connsiteY1162" fmla="*/ 3819157 h 6858000"/>
              <a:gd name="connsiteX1163" fmla="*/ 2363545 w 7934757"/>
              <a:gd name="connsiteY1163" fmla="*/ 3734745 h 6858000"/>
              <a:gd name="connsiteX1164" fmla="*/ 2447957 w 7934757"/>
              <a:gd name="connsiteY1164" fmla="*/ 3650333 h 6858000"/>
              <a:gd name="connsiteX1165" fmla="*/ 2110308 w 7934757"/>
              <a:gd name="connsiteY1165" fmla="*/ 3650333 h 6858000"/>
              <a:gd name="connsiteX1166" fmla="*/ 2194721 w 7934757"/>
              <a:gd name="connsiteY1166" fmla="*/ 3734745 h 6858000"/>
              <a:gd name="connsiteX1167" fmla="*/ 2110308 w 7934757"/>
              <a:gd name="connsiteY1167" fmla="*/ 3819157 h 6858000"/>
              <a:gd name="connsiteX1168" fmla="*/ 2025896 w 7934757"/>
              <a:gd name="connsiteY1168" fmla="*/ 3734745 h 6858000"/>
              <a:gd name="connsiteX1169" fmla="*/ 2110308 w 7934757"/>
              <a:gd name="connsiteY1169" fmla="*/ 3650333 h 6858000"/>
              <a:gd name="connsiteX1170" fmla="*/ 1772659 w 7934757"/>
              <a:gd name="connsiteY1170" fmla="*/ 3650333 h 6858000"/>
              <a:gd name="connsiteX1171" fmla="*/ 1857071 w 7934757"/>
              <a:gd name="connsiteY1171" fmla="*/ 3734745 h 6858000"/>
              <a:gd name="connsiteX1172" fmla="*/ 1772659 w 7934757"/>
              <a:gd name="connsiteY1172" fmla="*/ 3819157 h 6858000"/>
              <a:gd name="connsiteX1173" fmla="*/ 1688247 w 7934757"/>
              <a:gd name="connsiteY1173" fmla="*/ 3734745 h 6858000"/>
              <a:gd name="connsiteX1174" fmla="*/ 1772659 w 7934757"/>
              <a:gd name="connsiteY1174" fmla="*/ 3650333 h 6858000"/>
              <a:gd name="connsiteX1175" fmla="*/ 1435014 w 7934757"/>
              <a:gd name="connsiteY1175" fmla="*/ 3650333 h 6858000"/>
              <a:gd name="connsiteX1176" fmla="*/ 1519422 w 7934757"/>
              <a:gd name="connsiteY1176" fmla="*/ 3734745 h 6858000"/>
              <a:gd name="connsiteX1177" fmla="*/ 1435014 w 7934757"/>
              <a:gd name="connsiteY1177" fmla="*/ 3819157 h 6858000"/>
              <a:gd name="connsiteX1178" fmla="*/ 1350601 w 7934757"/>
              <a:gd name="connsiteY1178" fmla="*/ 3734745 h 6858000"/>
              <a:gd name="connsiteX1179" fmla="*/ 1435014 w 7934757"/>
              <a:gd name="connsiteY1179" fmla="*/ 3650333 h 6858000"/>
              <a:gd name="connsiteX1180" fmla="*/ 1097361 w 7934757"/>
              <a:gd name="connsiteY1180" fmla="*/ 3650333 h 6858000"/>
              <a:gd name="connsiteX1181" fmla="*/ 1181773 w 7934757"/>
              <a:gd name="connsiteY1181" fmla="*/ 3734745 h 6858000"/>
              <a:gd name="connsiteX1182" fmla="*/ 1097361 w 7934757"/>
              <a:gd name="connsiteY1182" fmla="*/ 3819157 h 6858000"/>
              <a:gd name="connsiteX1183" fmla="*/ 1012948 w 7934757"/>
              <a:gd name="connsiteY1183" fmla="*/ 3734745 h 6858000"/>
              <a:gd name="connsiteX1184" fmla="*/ 1097361 w 7934757"/>
              <a:gd name="connsiteY1184" fmla="*/ 3650333 h 6858000"/>
              <a:gd name="connsiteX1185" fmla="*/ 759711 w 7934757"/>
              <a:gd name="connsiteY1185" fmla="*/ 3650333 h 6858000"/>
              <a:gd name="connsiteX1186" fmla="*/ 844124 w 7934757"/>
              <a:gd name="connsiteY1186" fmla="*/ 3734745 h 6858000"/>
              <a:gd name="connsiteX1187" fmla="*/ 759711 w 7934757"/>
              <a:gd name="connsiteY1187" fmla="*/ 3819157 h 6858000"/>
              <a:gd name="connsiteX1188" fmla="*/ 675299 w 7934757"/>
              <a:gd name="connsiteY1188" fmla="*/ 3734745 h 6858000"/>
              <a:gd name="connsiteX1189" fmla="*/ 759711 w 7934757"/>
              <a:gd name="connsiteY1189" fmla="*/ 3650333 h 6858000"/>
              <a:gd name="connsiteX1190" fmla="*/ 422066 w 7934757"/>
              <a:gd name="connsiteY1190" fmla="*/ 3650333 h 6858000"/>
              <a:gd name="connsiteX1191" fmla="*/ 506480 w 7934757"/>
              <a:gd name="connsiteY1191" fmla="*/ 3734745 h 6858000"/>
              <a:gd name="connsiteX1192" fmla="*/ 422066 w 7934757"/>
              <a:gd name="connsiteY1192" fmla="*/ 3819157 h 6858000"/>
              <a:gd name="connsiteX1193" fmla="*/ 337653 w 7934757"/>
              <a:gd name="connsiteY1193" fmla="*/ 3734745 h 6858000"/>
              <a:gd name="connsiteX1194" fmla="*/ 422066 w 7934757"/>
              <a:gd name="connsiteY1194" fmla="*/ 3650333 h 6858000"/>
              <a:gd name="connsiteX1195" fmla="*/ 84412 w 7934757"/>
              <a:gd name="connsiteY1195" fmla="*/ 3650333 h 6858000"/>
              <a:gd name="connsiteX1196" fmla="*/ 168826 w 7934757"/>
              <a:gd name="connsiteY1196" fmla="*/ 3734745 h 6858000"/>
              <a:gd name="connsiteX1197" fmla="*/ 84412 w 7934757"/>
              <a:gd name="connsiteY1197" fmla="*/ 3819157 h 6858000"/>
              <a:gd name="connsiteX1198" fmla="*/ 0 w 7934757"/>
              <a:gd name="connsiteY1198" fmla="*/ 3734745 h 6858000"/>
              <a:gd name="connsiteX1199" fmla="*/ 84412 w 7934757"/>
              <a:gd name="connsiteY1199" fmla="*/ 3650333 h 6858000"/>
              <a:gd name="connsiteX1200" fmla="*/ 7850345 w 7934757"/>
              <a:gd name="connsiteY1200" fmla="*/ 3312683 h 6858000"/>
              <a:gd name="connsiteX1201" fmla="*/ 7934757 w 7934757"/>
              <a:gd name="connsiteY1201" fmla="*/ 3397095 h 6858000"/>
              <a:gd name="connsiteX1202" fmla="*/ 7850345 w 7934757"/>
              <a:gd name="connsiteY1202" fmla="*/ 3481508 h 6858000"/>
              <a:gd name="connsiteX1203" fmla="*/ 7765933 w 7934757"/>
              <a:gd name="connsiteY1203" fmla="*/ 3397095 h 6858000"/>
              <a:gd name="connsiteX1204" fmla="*/ 7850345 w 7934757"/>
              <a:gd name="connsiteY1204" fmla="*/ 3312683 h 6858000"/>
              <a:gd name="connsiteX1205" fmla="*/ 7512695 w 7934757"/>
              <a:gd name="connsiteY1205" fmla="*/ 3312683 h 6858000"/>
              <a:gd name="connsiteX1206" fmla="*/ 7597109 w 7934757"/>
              <a:gd name="connsiteY1206" fmla="*/ 3397095 h 6858000"/>
              <a:gd name="connsiteX1207" fmla="*/ 7512695 w 7934757"/>
              <a:gd name="connsiteY1207" fmla="*/ 3481508 h 6858000"/>
              <a:gd name="connsiteX1208" fmla="*/ 7428283 w 7934757"/>
              <a:gd name="connsiteY1208" fmla="*/ 3397095 h 6858000"/>
              <a:gd name="connsiteX1209" fmla="*/ 7512695 w 7934757"/>
              <a:gd name="connsiteY1209" fmla="*/ 3312683 h 6858000"/>
              <a:gd name="connsiteX1210" fmla="*/ 7175045 w 7934757"/>
              <a:gd name="connsiteY1210" fmla="*/ 3312683 h 6858000"/>
              <a:gd name="connsiteX1211" fmla="*/ 7259458 w 7934757"/>
              <a:gd name="connsiteY1211" fmla="*/ 3397095 h 6858000"/>
              <a:gd name="connsiteX1212" fmla="*/ 7175045 w 7934757"/>
              <a:gd name="connsiteY1212" fmla="*/ 3481508 h 6858000"/>
              <a:gd name="connsiteX1213" fmla="*/ 7090633 w 7934757"/>
              <a:gd name="connsiteY1213" fmla="*/ 3397095 h 6858000"/>
              <a:gd name="connsiteX1214" fmla="*/ 7175045 w 7934757"/>
              <a:gd name="connsiteY1214" fmla="*/ 3312683 h 6858000"/>
              <a:gd name="connsiteX1215" fmla="*/ 6837397 w 7934757"/>
              <a:gd name="connsiteY1215" fmla="*/ 3312683 h 6858000"/>
              <a:gd name="connsiteX1216" fmla="*/ 6921809 w 7934757"/>
              <a:gd name="connsiteY1216" fmla="*/ 3397095 h 6858000"/>
              <a:gd name="connsiteX1217" fmla="*/ 6837397 w 7934757"/>
              <a:gd name="connsiteY1217" fmla="*/ 3481508 h 6858000"/>
              <a:gd name="connsiteX1218" fmla="*/ 6752985 w 7934757"/>
              <a:gd name="connsiteY1218" fmla="*/ 3397095 h 6858000"/>
              <a:gd name="connsiteX1219" fmla="*/ 6837397 w 7934757"/>
              <a:gd name="connsiteY1219" fmla="*/ 3312683 h 6858000"/>
              <a:gd name="connsiteX1220" fmla="*/ 6499747 w 7934757"/>
              <a:gd name="connsiteY1220" fmla="*/ 3312683 h 6858000"/>
              <a:gd name="connsiteX1221" fmla="*/ 6584161 w 7934757"/>
              <a:gd name="connsiteY1221" fmla="*/ 3397095 h 6858000"/>
              <a:gd name="connsiteX1222" fmla="*/ 6499747 w 7934757"/>
              <a:gd name="connsiteY1222" fmla="*/ 3481508 h 6858000"/>
              <a:gd name="connsiteX1223" fmla="*/ 6415335 w 7934757"/>
              <a:gd name="connsiteY1223" fmla="*/ 3397095 h 6858000"/>
              <a:gd name="connsiteX1224" fmla="*/ 6499747 w 7934757"/>
              <a:gd name="connsiteY1224" fmla="*/ 3312683 h 6858000"/>
              <a:gd name="connsiteX1225" fmla="*/ 6162098 w 7934757"/>
              <a:gd name="connsiteY1225" fmla="*/ 3312683 h 6858000"/>
              <a:gd name="connsiteX1226" fmla="*/ 6246510 w 7934757"/>
              <a:gd name="connsiteY1226" fmla="*/ 3397095 h 6858000"/>
              <a:gd name="connsiteX1227" fmla="*/ 6162098 w 7934757"/>
              <a:gd name="connsiteY1227" fmla="*/ 3481508 h 6858000"/>
              <a:gd name="connsiteX1228" fmla="*/ 6077686 w 7934757"/>
              <a:gd name="connsiteY1228" fmla="*/ 3397095 h 6858000"/>
              <a:gd name="connsiteX1229" fmla="*/ 6162098 w 7934757"/>
              <a:gd name="connsiteY1229" fmla="*/ 3312683 h 6858000"/>
              <a:gd name="connsiteX1230" fmla="*/ 5824449 w 7934757"/>
              <a:gd name="connsiteY1230" fmla="*/ 3312683 h 6858000"/>
              <a:gd name="connsiteX1231" fmla="*/ 5908861 w 7934757"/>
              <a:gd name="connsiteY1231" fmla="*/ 3397095 h 6858000"/>
              <a:gd name="connsiteX1232" fmla="*/ 5824449 w 7934757"/>
              <a:gd name="connsiteY1232" fmla="*/ 3481508 h 6858000"/>
              <a:gd name="connsiteX1233" fmla="*/ 5740037 w 7934757"/>
              <a:gd name="connsiteY1233" fmla="*/ 3397095 h 6858000"/>
              <a:gd name="connsiteX1234" fmla="*/ 5824449 w 7934757"/>
              <a:gd name="connsiteY1234" fmla="*/ 3312683 h 6858000"/>
              <a:gd name="connsiteX1235" fmla="*/ 5486800 w 7934757"/>
              <a:gd name="connsiteY1235" fmla="*/ 3312683 h 6858000"/>
              <a:gd name="connsiteX1236" fmla="*/ 5571212 w 7934757"/>
              <a:gd name="connsiteY1236" fmla="*/ 3397095 h 6858000"/>
              <a:gd name="connsiteX1237" fmla="*/ 5486800 w 7934757"/>
              <a:gd name="connsiteY1237" fmla="*/ 3481508 h 6858000"/>
              <a:gd name="connsiteX1238" fmla="*/ 5402388 w 7934757"/>
              <a:gd name="connsiteY1238" fmla="*/ 3397095 h 6858000"/>
              <a:gd name="connsiteX1239" fmla="*/ 5486800 w 7934757"/>
              <a:gd name="connsiteY1239" fmla="*/ 3312683 h 6858000"/>
              <a:gd name="connsiteX1240" fmla="*/ 5149151 w 7934757"/>
              <a:gd name="connsiteY1240" fmla="*/ 3312683 h 6858000"/>
              <a:gd name="connsiteX1241" fmla="*/ 5233563 w 7934757"/>
              <a:gd name="connsiteY1241" fmla="*/ 3397095 h 6858000"/>
              <a:gd name="connsiteX1242" fmla="*/ 5149151 w 7934757"/>
              <a:gd name="connsiteY1242" fmla="*/ 3481508 h 6858000"/>
              <a:gd name="connsiteX1243" fmla="*/ 5064739 w 7934757"/>
              <a:gd name="connsiteY1243" fmla="*/ 3397095 h 6858000"/>
              <a:gd name="connsiteX1244" fmla="*/ 5149151 w 7934757"/>
              <a:gd name="connsiteY1244" fmla="*/ 3312683 h 6858000"/>
              <a:gd name="connsiteX1245" fmla="*/ 4811502 w 7934757"/>
              <a:gd name="connsiteY1245" fmla="*/ 3312683 h 6858000"/>
              <a:gd name="connsiteX1246" fmla="*/ 4895914 w 7934757"/>
              <a:gd name="connsiteY1246" fmla="*/ 3397095 h 6858000"/>
              <a:gd name="connsiteX1247" fmla="*/ 4811502 w 7934757"/>
              <a:gd name="connsiteY1247" fmla="*/ 3481508 h 6858000"/>
              <a:gd name="connsiteX1248" fmla="*/ 4727090 w 7934757"/>
              <a:gd name="connsiteY1248" fmla="*/ 3397095 h 6858000"/>
              <a:gd name="connsiteX1249" fmla="*/ 4811502 w 7934757"/>
              <a:gd name="connsiteY1249" fmla="*/ 3312683 h 6858000"/>
              <a:gd name="connsiteX1250" fmla="*/ 4473853 w 7934757"/>
              <a:gd name="connsiteY1250" fmla="*/ 3312683 h 6858000"/>
              <a:gd name="connsiteX1251" fmla="*/ 4558265 w 7934757"/>
              <a:gd name="connsiteY1251" fmla="*/ 3397095 h 6858000"/>
              <a:gd name="connsiteX1252" fmla="*/ 4473853 w 7934757"/>
              <a:gd name="connsiteY1252" fmla="*/ 3481508 h 6858000"/>
              <a:gd name="connsiteX1253" fmla="*/ 4389440 w 7934757"/>
              <a:gd name="connsiteY1253" fmla="*/ 3397095 h 6858000"/>
              <a:gd name="connsiteX1254" fmla="*/ 4473853 w 7934757"/>
              <a:gd name="connsiteY1254" fmla="*/ 3312683 h 6858000"/>
              <a:gd name="connsiteX1255" fmla="*/ 4136203 w 7934757"/>
              <a:gd name="connsiteY1255" fmla="*/ 3312683 h 6858000"/>
              <a:gd name="connsiteX1256" fmla="*/ 4220615 w 7934757"/>
              <a:gd name="connsiteY1256" fmla="*/ 3397095 h 6858000"/>
              <a:gd name="connsiteX1257" fmla="*/ 4136203 w 7934757"/>
              <a:gd name="connsiteY1257" fmla="*/ 3481508 h 6858000"/>
              <a:gd name="connsiteX1258" fmla="*/ 4051791 w 7934757"/>
              <a:gd name="connsiteY1258" fmla="*/ 3397095 h 6858000"/>
              <a:gd name="connsiteX1259" fmla="*/ 4136203 w 7934757"/>
              <a:gd name="connsiteY1259" fmla="*/ 3312683 h 6858000"/>
              <a:gd name="connsiteX1260" fmla="*/ 3798554 w 7934757"/>
              <a:gd name="connsiteY1260" fmla="*/ 3312683 h 6858000"/>
              <a:gd name="connsiteX1261" fmla="*/ 3882966 w 7934757"/>
              <a:gd name="connsiteY1261" fmla="*/ 3397095 h 6858000"/>
              <a:gd name="connsiteX1262" fmla="*/ 3798554 w 7934757"/>
              <a:gd name="connsiteY1262" fmla="*/ 3481508 h 6858000"/>
              <a:gd name="connsiteX1263" fmla="*/ 3714142 w 7934757"/>
              <a:gd name="connsiteY1263" fmla="*/ 3397095 h 6858000"/>
              <a:gd name="connsiteX1264" fmla="*/ 3798554 w 7934757"/>
              <a:gd name="connsiteY1264" fmla="*/ 3312683 h 6858000"/>
              <a:gd name="connsiteX1265" fmla="*/ 3460905 w 7934757"/>
              <a:gd name="connsiteY1265" fmla="*/ 3312683 h 6858000"/>
              <a:gd name="connsiteX1266" fmla="*/ 3545317 w 7934757"/>
              <a:gd name="connsiteY1266" fmla="*/ 3397095 h 6858000"/>
              <a:gd name="connsiteX1267" fmla="*/ 3460905 w 7934757"/>
              <a:gd name="connsiteY1267" fmla="*/ 3481508 h 6858000"/>
              <a:gd name="connsiteX1268" fmla="*/ 3376493 w 7934757"/>
              <a:gd name="connsiteY1268" fmla="*/ 3397095 h 6858000"/>
              <a:gd name="connsiteX1269" fmla="*/ 3460905 w 7934757"/>
              <a:gd name="connsiteY1269" fmla="*/ 3312683 h 6858000"/>
              <a:gd name="connsiteX1270" fmla="*/ 3123255 w 7934757"/>
              <a:gd name="connsiteY1270" fmla="*/ 3312683 h 6858000"/>
              <a:gd name="connsiteX1271" fmla="*/ 3207668 w 7934757"/>
              <a:gd name="connsiteY1271" fmla="*/ 3397095 h 6858000"/>
              <a:gd name="connsiteX1272" fmla="*/ 3123255 w 7934757"/>
              <a:gd name="connsiteY1272" fmla="*/ 3481508 h 6858000"/>
              <a:gd name="connsiteX1273" fmla="*/ 3038843 w 7934757"/>
              <a:gd name="connsiteY1273" fmla="*/ 3397095 h 6858000"/>
              <a:gd name="connsiteX1274" fmla="*/ 3123255 w 7934757"/>
              <a:gd name="connsiteY1274" fmla="*/ 3312683 h 6858000"/>
              <a:gd name="connsiteX1275" fmla="*/ 2785607 w 7934757"/>
              <a:gd name="connsiteY1275" fmla="*/ 3312683 h 6858000"/>
              <a:gd name="connsiteX1276" fmla="*/ 2870019 w 7934757"/>
              <a:gd name="connsiteY1276" fmla="*/ 3397095 h 6858000"/>
              <a:gd name="connsiteX1277" fmla="*/ 2785607 w 7934757"/>
              <a:gd name="connsiteY1277" fmla="*/ 3481508 h 6858000"/>
              <a:gd name="connsiteX1278" fmla="*/ 2701195 w 7934757"/>
              <a:gd name="connsiteY1278" fmla="*/ 3397095 h 6858000"/>
              <a:gd name="connsiteX1279" fmla="*/ 2785607 w 7934757"/>
              <a:gd name="connsiteY1279" fmla="*/ 3312683 h 6858000"/>
              <a:gd name="connsiteX1280" fmla="*/ 2447957 w 7934757"/>
              <a:gd name="connsiteY1280" fmla="*/ 3312683 h 6858000"/>
              <a:gd name="connsiteX1281" fmla="*/ 2532369 w 7934757"/>
              <a:gd name="connsiteY1281" fmla="*/ 3397095 h 6858000"/>
              <a:gd name="connsiteX1282" fmla="*/ 2447957 w 7934757"/>
              <a:gd name="connsiteY1282" fmla="*/ 3481508 h 6858000"/>
              <a:gd name="connsiteX1283" fmla="*/ 2363545 w 7934757"/>
              <a:gd name="connsiteY1283" fmla="*/ 3397095 h 6858000"/>
              <a:gd name="connsiteX1284" fmla="*/ 2447957 w 7934757"/>
              <a:gd name="connsiteY1284" fmla="*/ 3312683 h 6858000"/>
              <a:gd name="connsiteX1285" fmla="*/ 2110308 w 7934757"/>
              <a:gd name="connsiteY1285" fmla="*/ 3312683 h 6858000"/>
              <a:gd name="connsiteX1286" fmla="*/ 2194721 w 7934757"/>
              <a:gd name="connsiteY1286" fmla="*/ 3397095 h 6858000"/>
              <a:gd name="connsiteX1287" fmla="*/ 2110308 w 7934757"/>
              <a:gd name="connsiteY1287" fmla="*/ 3481508 h 6858000"/>
              <a:gd name="connsiteX1288" fmla="*/ 2025896 w 7934757"/>
              <a:gd name="connsiteY1288" fmla="*/ 3397095 h 6858000"/>
              <a:gd name="connsiteX1289" fmla="*/ 2110308 w 7934757"/>
              <a:gd name="connsiteY1289" fmla="*/ 3312683 h 6858000"/>
              <a:gd name="connsiteX1290" fmla="*/ 1772659 w 7934757"/>
              <a:gd name="connsiteY1290" fmla="*/ 3312683 h 6858000"/>
              <a:gd name="connsiteX1291" fmla="*/ 1857071 w 7934757"/>
              <a:gd name="connsiteY1291" fmla="*/ 3397095 h 6858000"/>
              <a:gd name="connsiteX1292" fmla="*/ 1772659 w 7934757"/>
              <a:gd name="connsiteY1292" fmla="*/ 3481508 h 6858000"/>
              <a:gd name="connsiteX1293" fmla="*/ 1688247 w 7934757"/>
              <a:gd name="connsiteY1293" fmla="*/ 3397095 h 6858000"/>
              <a:gd name="connsiteX1294" fmla="*/ 1772659 w 7934757"/>
              <a:gd name="connsiteY1294" fmla="*/ 3312683 h 6858000"/>
              <a:gd name="connsiteX1295" fmla="*/ 1435014 w 7934757"/>
              <a:gd name="connsiteY1295" fmla="*/ 3312683 h 6858000"/>
              <a:gd name="connsiteX1296" fmla="*/ 1519422 w 7934757"/>
              <a:gd name="connsiteY1296" fmla="*/ 3397095 h 6858000"/>
              <a:gd name="connsiteX1297" fmla="*/ 1435014 w 7934757"/>
              <a:gd name="connsiteY1297" fmla="*/ 3481508 h 6858000"/>
              <a:gd name="connsiteX1298" fmla="*/ 1350601 w 7934757"/>
              <a:gd name="connsiteY1298" fmla="*/ 3397095 h 6858000"/>
              <a:gd name="connsiteX1299" fmla="*/ 1435014 w 7934757"/>
              <a:gd name="connsiteY1299" fmla="*/ 3312683 h 6858000"/>
              <a:gd name="connsiteX1300" fmla="*/ 1097361 w 7934757"/>
              <a:gd name="connsiteY1300" fmla="*/ 3312683 h 6858000"/>
              <a:gd name="connsiteX1301" fmla="*/ 1181773 w 7934757"/>
              <a:gd name="connsiteY1301" fmla="*/ 3397095 h 6858000"/>
              <a:gd name="connsiteX1302" fmla="*/ 1097361 w 7934757"/>
              <a:gd name="connsiteY1302" fmla="*/ 3481508 h 6858000"/>
              <a:gd name="connsiteX1303" fmla="*/ 1012948 w 7934757"/>
              <a:gd name="connsiteY1303" fmla="*/ 3397095 h 6858000"/>
              <a:gd name="connsiteX1304" fmla="*/ 1097361 w 7934757"/>
              <a:gd name="connsiteY1304" fmla="*/ 3312683 h 6858000"/>
              <a:gd name="connsiteX1305" fmla="*/ 759711 w 7934757"/>
              <a:gd name="connsiteY1305" fmla="*/ 3312683 h 6858000"/>
              <a:gd name="connsiteX1306" fmla="*/ 844124 w 7934757"/>
              <a:gd name="connsiteY1306" fmla="*/ 3397095 h 6858000"/>
              <a:gd name="connsiteX1307" fmla="*/ 759711 w 7934757"/>
              <a:gd name="connsiteY1307" fmla="*/ 3481508 h 6858000"/>
              <a:gd name="connsiteX1308" fmla="*/ 675299 w 7934757"/>
              <a:gd name="connsiteY1308" fmla="*/ 3397095 h 6858000"/>
              <a:gd name="connsiteX1309" fmla="*/ 759711 w 7934757"/>
              <a:gd name="connsiteY1309" fmla="*/ 3312683 h 6858000"/>
              <a:gd name="connsiteX1310" fmla="*/ 422066 w 7934757"/>
              <a:gd name="connsiteY1310" fmla="*/ 3312683 h 6858000"/>
              <a:gd name="connsiteX1311" fmla="*/ 506480 w 7934757"/>
              <a:gd name="connsiteY1311" fmla="*/ 3397095 h 6858000"/>
              <a:gd name="connsiteX1312" fmla="*/ 422066 w 7934757"/>
              <a:gd name="connsiteY1312" fmla="*/ 3481508 h 6858000"/>
              <a:gd name="connsiteX1313" fmla="*/ 337653 w 7934757"/>
              <a:gd name="connsiteY1313" fmla="*/ 3397095 h 6858000"/>
              <a:gd name="connsiteX1314" fmla="*/ 422066 w 7934757"/>
              <a:gd name="connsiteY1314" fmla="*/ 3312683 h 6858000"/>
              <a:gd name="connsiteX1315" fmla="*/ 84412 w 7934757"/>
              <a:gd name="connsiteY1315" fmla="*/ 3312683 h 6858000"/>
              <a:gd name="connsiteX1316" fmla="*/ 168826 w 7934757"/>
              <a:gd name="connsiteY1316" fmla="*/ 3397095 h 6858000"/>
              <a:gd name="connsiteX1317" fmla="*/ 84412 w 7934757"/>
              <a:gd name="connsiteY1317" fmla="*/ 3481508 h 6858000"/>
              <a:gd name="connsiteX1318" fmla="*/ 0 w 7934757"/>
              <a:gd name="connsiteY1318" fmla="*/ 3397095 h 6858000"/>
              <a:gd name="connsiteX1319" fmla="*/ 84412 w 7934757"/>
              <a:gd name="connsiteY1319" fmla="*/ 3312683 h 6858000"/>
              <a:gd name="connsiteX1320" fmla="*/ 7850345 w 7934757"/>
              <a:gd name="connsiteY1320" fmla="*/ 2975034 h 6858000"/>
              <a:gd name="connsiteX1321" fmla="*/ 7934757 w 7934757"/>
              <a:gd name="connsiteY1321" fmla="*/ 3059446 h 6858000"/>
              <a:gd name="connsiteX1322" fmla="*/ 7850345 w 7934757"/>
              <a:gd name="connsiteY1322" fmla="*/ 3143859 h 6858000"/>
              <a:gd name="connsiteX1323" fmla="*/ 7765933 w 7934757"/>
              <a:gd name="connsiteY1323" fmla="*/ 3059446 h 6858000"/>
              <a:gd name="connsiteX1324" fmla="*/ 7850345 w 7934757"/>
              <a:gd name="connsiteY1324" fmla="*/ 2975034 h 6858000"/>
              <a:gd name="connsiteX1325" fmla="*/ 7512695 w 7934757"/>
              <a:gd name="connsiteY1325" fmla="*/ 2975034 h 6858000"/>
              <a:gd name="connsiteX1326" fmla="*/ 7597109 w 7934757"/>
              <a:gd name="connsiteY1326" fmla="*/ 3059446 h 6858000"/>
              <a:gd name="connsiteX1327" fmla="*/ 7512695 w 7934757"/>
              <a:gd name="connsiteY1327" fmla="*/ 3143859 h 6858000"/>
              <a:gd name="connsiteX1328" fmla="*/ 7428283 w 7934757"/>
              <a:gd name="connsiteY1328" fmla="*/ 3059446 h 6858000"/>
              <a:gd name="connsiteX1329" fmla="*/ 7512695 w 7934757"/>
              <a:gd name="connsiteY1329" fmla="*/ 2975034 h 6858000"/>
              <a:gd name="connsiteX1330" fmla="*/ 7175045 w 7934757"/>
              <a:gd name="connsiteY1330" fmla="*/ 2975034 h 6858000"/>
              <a:gd name="connsiteX1331" fmla="*/ 7259458 w 7934757"/>
              <a:gd name="connsiteY1331" fmla="*/ 3059446 h 6858000"/>
              <a:gd name="connsiteX1332" fmla="*/ 7175045 w 7934757"/>
              <a:gd name="connsiteY1332" fmla="*/ 3143859 h 6858000"/>
              <a:gd name="connsiteX1333" fmla="*/ 7090633 w 7934757"/>
              <a:gd name="connsiteY1333" fmla="*/ 3059446 h 6858000"/>
              <a:gd name="connsiteX1334" fmla="*/ 7175045 w 7934757"/>
              <a:gd name="connsiteY1334" fmla="*/ 2975034 h 6858000"/>
              <a:gd name="connsiteX1335" fmla="*/ 6837397 w 7934757"/>
              <a:gd name="connsiteY1335" fmla="*/ 2975034 h 6858000"/>
              <a:gd name="connsiteX1336" fmla="*/ 6921809 w 7934757"/>
              <a:gd name="connsiteY1336" fmla="*/ 3059446 h 6858000"/>
              <a:gd name="connsiteX1337" fmla="*/ 6837397 w 7934757"/>
              <a:gd name="connsiteY1337" fmla="*/ 3143859 h 6858000"/>
              <a:gd name="connsiteX1338" fmla="*/ 6752985 w 7934757"/>
              <a:gd name="connsiteY1338" fmla="*/ 3059446 h 6858000"/>
              <a:gd name="connsiteX1339" fmla="*/ 6837397 w 7934757"/>
              <a:gd name="connsiteY1339" fmla="*/ 2975034 h 6858000"/>
              <a:gd name="connsiteX1340" fmla="*/ 6499747 w 7934757"/>
              <a:gd name="connsiteY1340" fmla="*/ 2975034 h 6858000"/>
              <a:gd name="connsiteX1341" fmla="*/ 6584161 w 7934757"/>
              <a:gd name="connsiteY1341" fmla="*/ 3059446 h 6858000"/>
              <a:gd name="connsiteX1342" fmla="*/ 6499747 w 7934757"/>
              <a:gd name="connsiteY1342" fmla="*/ 3143859 h 6858000"/>
              <a:gd name="connsiteX1343" fmla="*/ 6415335 w 7934757"/>
              <a:gd name="connsiteY1343" fmla="*/ 3059446 h 6858000"/>
              <a:gd name="connsiteX1344" fmla="*/ 6499747 w 7934757"/>
              <a:gd name="connsiteY1344" fmla="*/ 2975034 h 6858000"/>
              <a:gd name="connsiteX1345" fmla="*/ 6162098 w 7934757"/>
              <a:gd name="connsiteY1345" fmla="*/ 2975034 h 6858000"/>
              <a:gd name="connsiteX1346" fmla="*/ 6246510 w 7934757"/>
              <a:gd name="connsiteY1346" fmla="*/ 3059446 h 6858000"/>
              <a:gd name="connsiteX1347" fmla="*/ 6162098 w 7934757"/>
              <a:gd name="connsiteY1347" fmla="*/ 3143859 h 6858000"/>
              <a:gd name="connsiteX1348" fmla="*/ 6077686 w 7934757"/>
              <a:gd name="connsiteY1348" fmla="*/ 3059446 h 6858000"/>
              <a:gd name="connsiteX1349" fmla="*/ 6162098 w 7934757"/>
              <a:gd name="connsiteY1349" fmla="*/ 2975034 h 6858000"/>
              <a:gd name="connsiteX1350" fmla="*/ 5824449 w 7934757"/>
              <a:gd name="connsiteY1350" fmla="*/ 2975034 h 6858000"/>
              <a:gd name="connsiteX1351" fmla="*/ 5908861 w 7934757"/>
              <a:gd name="connsiteY1351" fmla="*/ 3059446 h 6858000"/>
              <a:gd name="connsiteX1352" fmla="*/ 5824449 w 7934757"/>
              <a:gd name="connsiteY1352" fmla="*/ 3143859 h 6858000"/>
              <a:gd name="connsiteX1353" fmla="*/ 5740037 w 7934757"/>
              <a:gd name="connsiteY1353" fmla="*/ 3059446 h 6858000"/>
              <a:gd name="connsiteX1354" fmla="*/ 5824449 w 7934757"/>
              <a:gd name="connsiteY1354" fmla="*/ 2975034 h 6858000"/>
              <a:gd name="connsiteX1355" fmla="*/ 5486800 w 7934757"/>
              <a:gd name="connsiteY1355" fmla="*/ 2975034 h 6858000"/>
              <a:gd name="connsiteX1356" fmla="*/ 5571212 w 7934757"/>
              <a:gd name="connsiteY1356" fmla="*/ 3059446 h 6858000"/>
              <a:gd name="connsiteX1357" fmla="*/ 5486800 w 7934757"/>
              <a:gd name="connsiteY1357" fmla="*/ 3143859 h 6858000"/>
              <a:gd name="connsiteX1358" fmla="*/ 5402388 w 7934757"/>
              <a:gd name="connsiteY1358" fmla="*/ 3059446 h 6858000"/>
              <a:gd name="connsiteX1359" fmla="*/ 5486800 w 7934757"/>
              <a:gd name="connsiteY1359" fmla="*/ 2975034 h 6858000"/>
              <a:gd name="connsiteX1360" fmla="*/ 5149151 w 7934757"/>
              <a:gd name="connsiteY1360" fmla="*/ 2975034 h 6858000"/>
              <a:gd name="connsiteX1361" fmla="*/ 5233563 w 7934757"/>
              <a:gd name="connsiteY1361" fmla="*/ 3059446 h 6858000"/>
              <a:gd name="connsiteX1362" fmla="*/ 5149151 w 7934757"/>
              <a:gd name="connsiteY1362" fmla="*/ 3143859 h 6858000"/>
              <a:gd name="connsiteX1363" fmla="*/ 5064739 w 7934757"/>
              <a:gd name="connsiteY1363" fmla="*/ 3059446 h 6858000"/>
              <a:gd name="connsiteX1364" fmla="*/ 5149151 w 7934757"/>
              <a:gd name="connsiteY1364" fmla="*/ 2975034 h 6858000"/>
              <a:gd name="connsiteX1365" fmla="*/ 4811502 w 7934757"/>
              <a:gd name="connsiteY1365" fmla="*/ 2975034 h 6858000"/>
              <a:gd name="connsiteX1366" fmla="*/ 4895914 w 7934757"/>
              <a:gd name="connsiteY1366" fmla="*/ 3059446 h 6858000"/>
              <a:gd name="connsiteX1367" fmla="*/ 4811502 w 7934757"/>
              <a:gd name="connsiteY1367" fmla="*/ 3143859 h 6858000"/>
              <a:gd name="connsiteX1368" fmla="*/ 4727090 w 7934757"/>
              <a:gd name="connsiteY1368" fmla="*/ 3059446 h 6858000"/>
              <a:gd name="connsiteX1369" fmla="*/ 4811502 w 7934757"/>
              <a:gd name="connsiteY1369" fmla="*/ 2975034 h 6858000"/>
              <a:gd name="connsiteX1370" fmla="*/ 4473853 w 7934757"/>
              <a:gd name="connsiteY1370" fmla="*/ 2975034 h 6858000"/>
              <a:gd name="connsiteX1371" fmla="*/ 4558265 w 7934757"/>
              <a:gd name="connsiteY1371" fmla="*/ 3059446 h 6858000"/>
              <a:gd name="connsiteX1372" fmla="*/ 4473853 w 7934757"/>
              <a:gd name="connsiteY1372" fmla="*/ 3143859 h 6858000"/>
              <a:gd name="connsiteX1373" fmla="*/ 4389440 w 7934757"/>
              <a:gd name="connsiteY1373" fmla="*/ 3059446 h 6858000"/>
              <a:gd name="connsiteX1374" fmla="*/ 4473853 w 7934757"/>
              <a:gd name="connsiteY1374" fmla="*/ 2975034 h 6858000"/>
              <a:gd name="connsiteX1375" fmla="*/ 4136203 w 7934757"/>
              <a:gd name="connsiteY1375" fmla="*/ 2975034 h 6858000"/>
              <a:gd name="connsiteX1376" fmla="*/ 4220615 w 7934757"/>
              <a:gd name="connsiteY1376" fmla="*/ 3059446 h 6858000"/>
              <a:gd name="connsiteX1377" fmla="*/ 4136203 w 7934757"/>
              <a:gd name="connsiteY1377" fmla="*/ 3143859 h 6858000"/>
              <a:gd name="connsiteX1378" fmla="*/ 4051791 w 7934757"/>
              <a:gd name="connsiteY1378" fmla="*/ 3059446 h 6858000"/>
              <a:gd name="connsiteX1379" fmla="*/ 4136203 w 7934757"/>
              <a:gd name="connsiteY1379" fmla="*/ 2975034 h 6858000"/>
              <a:gd name="connsiteX1380" fmla="*/ 3798554 w 7934757"/>
              <a:gd name="connsiteY1380" fmla="*/ 2975034 h 6858000"/>
              <a:gd name="connsiteX1381" fmla="*/ 3882966 w 7934757"/>
              <a:gd name="connsiteY1381" fmla="*/ 3059446 h 6858000"/>
              <a:gd name="connsiteX1382" fmla="*/ 3798554 w 7934757"/>
              <a:gd name="connsiteY1382" fmla="*/ 3143859 h 6858000"/>
              <a:gd name="connsiteX1383" fmla="*/ 3714142 w 7934757"/>
              <a:gd name="connsiteY1383" fmla="*/ 3059446 h 6858000"/>
              <a:gd name="connsiteX1384" fmla="*/ 3798554 w 7934757"/>
              <a:gd name="connsiteY1384" fmla="*/ 2975034 h 6858000"/>
              <a:gd name="connsiteX1385" fmla="*/ 3460905 w 7934757"/>
              <a:gd name="connsiteY1385" fmla="*/ 2975034 h 6858000"/>
              <a:gd name="connsiteX1386" fmla="*/ 3545317 w 7934757"/>
              <a:gd name="connsiteY1386" fmla="*/ 3059446 h 6858000"/>
              <a:gd name="connsiteX1387" fmla="*/ 3460905 w 7934757"/>
              <a:gd name="connsiteY1387" fmla="*/ 3143859 h 6858000"/>
              <a:gd name="connsiteX1388" fmla="*/ 3376493 w 7934757"/>
              <a:gd name="connsiteY1388" fmla="*/ 3059446 h 6858000"/>
              <a:gd name="connsiteX1389" fmla="*/ 3460905 w 7934757"/>
              <a:gd name="connsiteY1389" fmla="*/ 2975034 h 6858000"/>
              <a:gd name="connsiteX1390" fmla="*/ 3123255 w 7934757"/>
              <a:gd name="connsiteY1390" fmla="*/ 2975034 h 6858000"/>
              <a:gd name="connsiteX1391" fmla="*/ 3207668 w 7934757"/>
              <a:gd name="connsiteY1391" fmla="*/ 3059446 h 6858000"/>
              <a:gd name="connsiteX1392" fmla="*/ 3123255 w 7934757"/>
              <a:gd name="connsiteY1392" fmla="*/ 3143859 h 6858000"/>
              <a:gd name="connsiteX1393" fmla="*/ 3038843 w 7934757"/>
              <a:gd name="connsiteY1393" fmla="*/ 3059446 h 6858000"/>
              <a:gd name="connsiteX1394" fmla="*/ 3123255 w 7934757"/>
              <a:gd name="connsiteY1394" fmla="*/ 2975034 h 6858000"/>
              <a:gd name="connsiteX1395" fmla="*/ 2785607 w 7934757"/>
              <a:gd name="connsiteY1395" fmla="*/ 2975034 h 6858000"/>
              <a:gd name="connsiteX1396" fmla="*/ 2870019 w 7934757"/>
              <a:gd name="connsiteY1396" fmla="*/ 3059446 h 6858000"/>
              <a:gd name="connsiteX1397" fmla="*/ 2785607 w 7934757"/>
              <a:gd name="connsiteY1397" fmla="*/ 3143859 h 6858000"/>
              <a:gd name="connsiteX1398" fmla="*/ 2701195 w 7934757"/>
              <a:gd name="connsiteY1398" fmla="*/ 3059446 h 6858000"/>
              <a:gd name="connsiteX1399" fmla="*/ 2785607 w 7934757"/>
              <a:gd name="connsiteY1399" fmla="*/ 2975034 h 6858000"/>
              <a:gd name="connsiteX1400" fmla="*/ 2447957 w 7934757"/>
              <a:gd name="connsiteY1400" fmla="*/ 2975034 h 6858000"/>
              <a:gd name="connsiteX1401" fmla="*/ 2532369 w 7934757"/>
              <a:gd name="connsiteY1401" fmla="*/ 3059446 h 6858000"/>
              <a:gd name="connsiteX1402" fmla="*/ 2447957 w 7934757"/>
              <a:gd name="connsiteY1402" fmla="*/ 3143859 h 6858000"/>
              <a:gd name="connsiteX1403" fmla="*/ 2363545 w 7934757"/>
              <a:gd name="connsiteY1403" fmla="*/ 3059446 h 6858000"/>
              <a:gd name="connsiteX1404" fmla="*/ 2447957 w 7934757"/>
              <a:gd name="connsiteY1404" fmla="*/ 2975034 h 6858000"/>
              <a:gd name="connsiteX1405" fmla="*/ 2110308 w 7934757"/>
              <a:gd name="connsiteY1405" fmla="*/ 2975034 h 6858000"/>
              <a:gd name="connsiteX1406" fmla="*/ 2194721 w 7934757"/>
              <a:gd name="connsiteY1406" fmla="*/ 3059446 h 6858000"/>
              <a:gd name="connsiteX1407" fmla="*/ 2110308 w 7934757"/>
              <a:gd name="connsiteY1407" fmla="*/ 3143859 h 6858000"/>
              <a:gd name="connsiteX1408" fmla="*/ 2025896 w 7934757"/>
              <a:gd name="connsiteY1408" fmla="*/ 3059446 h 6858000"/>
              <a:gd name="connsiteX1409" fmla="*/ 2110308 w 7934757"/>
              <a:gd name="connsiteY1409" fmla="*/ 2975034 h 6858000"/>
              <a:gd name="connsiteX1410" fmla="*/ 1772659 w 7934757"/>
              <a:gd name="connsiteY1410" fmla="*/ 2975034 h 6858000"/>
              <a:gd name="connsiteX1411" fmla="*/ 1857071 w 7934757"/>
              <a:gd name="connsiteY1411" fmla="*/ 3059446 h 6858000"/>
              <a:gd name="connsiteX1412" fmla="*/ 1772659 w 7934757"/>
              <a:gd name="connsiteY1412" fmla="*/ 3143859 h 6858000"/>
              <a:gd name="connsiteX1413" fmla="*/ 1688247 w 7934757"/>
              <a:gd name="connsiteY1413" fmla="*/ 3059446 h 6858000"/>
              <a:gd name="connsiteX1414" fmla="*/ 1772659 w 7934757"/>
              <a:gd name="connsiteY1414" fmla="*/ 2975034 h 6858000"/>
              <a:gd name="connsiteX1415" fmla="*/ 1435014 w 7934757"/>
              <a:gd name="connsiteY1415" fmla="*/ 2975034 h 6858000"/>
              <a:gd name="connsiteX1416" fmla="*/ 1519422 w 7934757"/>
              <a:gd name="connsiteY1416" fmla="*/ 3059446 h 6858000"/>
              <a:gd name="connsiteX1417" fmla="*/ 1435014 w 7934757"/>
              <a:gd name="connsiteY1417" fmla="*/ 3143859 h 6858000"/>
              <a:gd name="connsiteX1418" fmla="*/ 1350601 w 7934757"/>
              <a:gd name="connsiteY1418" fmla="*/ 3059446 h 6858000"/>
              <a:gd name="connsiteX1419" fmla="*/ 1435014 w 7934757"/>
              <a:gd name="connsiteY1419" fmla="*/ 2975034 h 6858000"/>
              <a:gd name="connsiteX1420" fmla="*/ 1097361 w 7934757"/>
              <a:gd name="connsiteY1420" fmla="*/ 2975034 h 6858000"/>
              <a:gd name="connsiteX1421" fmla="*/ 1181773 w 7934757"/>
              <a:gd name="connsiteY1421" fmla="*/ 3059446 h 6858000"/>
              <a:gd name="connsiteX1422" fmla="*/ 1097361 w 7934757"/>
              <a:gd name="connsiteY1422" fmla="*/ 3143859 h 6858000"/>
              <a:gd name="connsiteX1423" fmla="*/ 1012948 w 7934757"/>
              <a:gd name="connsiteY1423" fmla="*/ 3059446 h 6858000"/>
              <a:gd name="connsiteX1424" fmla="*/ 1097361 w 7934757"/>
              <a:gd name="connsiteY1424" fmla="*/ 2975034 h 6858000"/>
              <a:gd name="connsiteX1425" fmla="*/ 759711 w 7934757"/>
              <a:gd name="connsiteY1425" fmla="*/ 2975034 h 6858000"/>
              <a:gd name="connsiteX1426" fmla="*/ 844124 w 7934757"/>
              <a:gd name="connsiteY1426" fmla="*/ 3059446 h 6858000"/>
              <a:gd name="connsiteX1427" fmla="*/ 759711 w 7934757"/>
              <a:gd name="connsiteY1427" fmla="*/ 3143859 h 6858000"/>
              <a:gd name="connsiteX1428" fmla="*/ 675299 w 7934757"/>
              <a:gd name="connsiteY1428" fmla="*/ 3059446 h 6858000"/>
              <a:gd name="connsiteX1429" fmla="*/ 759711 w 7934757"/>
              <a:gd name="connsiteY1429" fmla="*/ 2975034 h 6858000"/>
              <a:gd name="connsiteX1430" fmla="*/ 422066 w 7934757"/>
              <a:gd name="connsiteY1430" fmla="*/ 2975034 h 6858000"/>
              <a:gd name="connsiteX1431" fmla="*/ 506480 w 7934757"/>
              <a:gd name="connsiteY1431" fmla="*/ 3059446 h 6858000"/>
              <a:gd name="connsiteX1432" fmla="*/ 422066 w 7934757"/>
              <a:gd name="connsiteY1432" fmla="*/ 3143859 h 6858000"/>
              <a:gd name="connsiteX1433" fmla="*/ 337653 w 7934757"/>
              <a:gd name="connsiteY1433" fmla="*/ 3059446 h 6858000"/>
              <a:gd name="connsiteX1434" fmla="*/ 422066 w 7934757"/>
              <a:gd name="connsiteY1434" fmla="*/ 2975034 h 6858000"/>
              <a:gd name="connsiteX1435" fmla="*/ 84412 w 7934757"/>
              <a:gd name="connsiteY1435" fmla="*/ 2975034 h 6858000"/>
              <a:gd name="connsiteX1436" fmla="*/ 168826 w 7934757"/>
              <a:gd name="connsiteY1436" fmla="*/ 3059446 h 6858000"/>
              <a:gd name="connsiteX1437" fmla="*/ 84412 w 7934757"/>
              <a:gd name="connsiteY1437" fmla="*/ 3143859 h 6858000"/>
              <a:gd name="connsiteX1438" fmla="*/ 0 w 7934757"/>
              <a:gd name="connsiteY1438" fmla="*/ 3059446 h 6858000"/>
              <a:gd name="connsiteX1439" fmla="*/ 84412 w 7934757"/>
              <a:gd name="connsiteY1439" fmla="*/ 2975034 h 6858000"/>
              <a:gd name="connsiteX1440" fmla="*/ 7850345 w 7934757"/>
              <a:gd name="connsiteY1440" fmla="*/ 2637385 h 6858000"/>
              <a:gd name="connsiteX1441" fmla="*/ 7934757 w 7934757"/>
              <a:gd name="connsiteY1441" fmla="*/ 2721797 h 6858000"/>
              <a:gd name="connsiteX1442" fmla="*/ 7850345 w 7934757"/>
              <a:gd name="connsiteY1442" fmla="*/ 2806209 h 6858000"/>
              <a:gd name="connsiteX1443" fmla="*/ 7765933 w 7934757"/>
              <a:gd name="connsiteY1443" fmla="*/ 2721797 h 6858000"/>
              <a:gd name="connsiteX1444" fmla="*/ 7850345 w 7934757"/>
              <a:gd name="connsiteY1444" fmla="*/ 2637385 h 6858000"/>
              <a:gd name="connsiteX1445" fmla="*/ 7512695 w 7934757"/>
              <a:gd name="connsiteY1445" fmla="*/ 2637385 h 6858000"/>
              <a:gd name="connsiteX1446" fmla="*/ 7597109 w 7934757"/>
              <a:gd name="connsiteY1446" fmla="*/ 2721797 h 6858000"/>
              <a:gd name="connsiteX1447" fmla="*/ 7512695 w 7934757"/>
              <a:gd name="connsiteY1447" fmla="*/ 2806209 h 6858000"/>
              <a:gd name="connsiteX1448" fmla="*/ 7428283 w 7934757"/>
              <a:gd name="connsiteY1448" fmla="*/ 2721797 h 6858000"/>
              <a:gd name="connsiteX1449" fmla="*/ 7512695 w 7934757"/>
              <a:gd name="connsiteY1449" fmla="*/ 2637385 h 6858000"/>
              <a:gd name="connsiteX1450" fmla="*/ 7175045 w 7934757"/>
              <a:gd name="connsiteY1450" fmla="*/ 2637385 h 6858000"/>
              <a:gd name="connsiteX1451" fmla="*/ 7259458 w 7934757"/>
              <a:gd name="connsiteY1451" fmla="*/ 2721797 h 6858000"/>
              <a:gd name="connsiteX1452" fmla="*/ 7175045 w 7934757"/>
              <a:gd name="connsiteY1452" fmla="*/ 2806209 h 6858000"/>
              <a:gd name="connsiteX1453" fmla="*/ 7090633 w 7934757"/>
              <a:gd name="connsiteY1453" fmla="*/ 2721797 h 6858000"/>
              <a:gd name="connsiteX1454" fmla="*/ 7175045 w 7934757"/>
              <a:gd name="connsiteY1454" fmla="*/ 2637385 h 6858000"/>
              <a:gd name="connsiteX1455" fmla="*/ 6837397 w 7934757"/>
              <a:gd name="connsiteY1455" fmla="*/ 2637385 h 6858000"/>
              <a:gd name="connsiteX1456" fmla="*/ 6921809 w 7934757"/>
              <a:gd name="connsiteY1456" fmla="*/ 2721797 h 6858000"/>
              <a:gd name="connsiteX1457" fmla="*/ 6837397 w 7934757"/>
              <a:gd name="connsiteY1457" fmla="*/ 2806209 h 6858000"/>
              <a:gd name="connsiteX1458" fmla="*/ 6752985 w 7934757"/>
              <a:gd name="connsiteY1458" fmla="*/ 2721797 h 6858000"/>
              <a:gd name="connsiteX1459" fmla="*/ 6837397 w 7934757"/>
              <a:gd name="connsiteY1459" fmla="*/ 2637385 h 6858000"/>
              <a:gd name="connsiteX1460" fmla="*/ 6499747 w 7934757"/>
              <a:gd name="connsiteY1460" fmla="*/ 2637385 h 6858000"/>
              <a:gd name="connsiteX1461" fmla="*/ 6584161 w 7934757"/>
              <a:gd name="connsiteY1461" fmla="*/ 2721797 h 6858000"/>
              <a:gd name="connsiteX1462" fmla="*/ 6499747 w 7934757"/>
              <a:gd name="connsiteY1462" fmla="*/ 2806209 h 6858000"/>
              <a:gd name="connsiteX1463" fmla="*/ 6415335 w 7934757"/>
              <a:gd name="connsiteY1463" fmla="*/ 2721797 h 6858000"/>
              <a:gd name="connsiteX1464" fmla="*/ 6499747 w 7934757"/>
              <a:gd name="connsiteY1464" fmla="*/ 2637385 h 6858000"/>
              <a:gd name="connsiteX1465" fmla="*/ 6162098 w 7934757"/>
              <a:gd name="connsiteY1465" fmla="*/ 2637385 h 6858000"/>
              <a:gd name="connsiteX1466" fmla="*/ 6246510 w 7934757"/>
              <a:gd name="connsiteY1466" fmla="*/ 2721797 h 6858000"/>
              <a:gd name="connsiteX1467" fmla="*/ 6162098 w 7934757"/>
              <a:gd name="connsiteY1467" fmla="*/ 2806209 h 6858000"/>
              <a:gd name="connsiteX1468" fmla="*/ 6077686 w 7934757"/>
              <a:gd name="connsiteY1468" fmla="*/ 2721797 h 6858000"/>
              <a:gd name="connsiteX1469" fmla="*/ 6162098 w 7934757"/>
              <a:gd name="connsiteY1469" fmla="*/ 2637385 h 6858000"/>
              <a:gd name="connsiteX1470" fmla="*/ 5824449 w 7934757"/>
              <a:gd name="connsiteY1470" fmla="*/ 2637385 h 6858000"/>
              <a:gd name="connsiteX1471" fmla="*/ 5908861 w 7934757"/>
              <a:gd name="connsiteY1471" fmla="*/ 2721797 h 6858000"/>
              <a:gd name="connsiteX1472" fmla="*/ 5824449 w 7934757"/>
              <a:gd name="connsiteY1472" fmla="*/ 2806209 h 6858000"/>
              <a:gd name="connsiteX1473" fmla="*/ 5740037 w 7934757"/>
              <a:gd name="connsiteY1473" fmla="*/ 2721797 h 6858000"/>
              <a:gd name="connsiteX1474" fmla="*/ 5824449 w 7934757"/>
              <a:gd name="connsiteY1474" fmla="*/ 2637385 h 6858000"/>
              <a:gd name="connsiteX1475" fmla="*/ 5486800 w 7934757"/>
              <a:gd name="connsiteY1475" fmla="*/ 2637385 h 6858000"/>
              <a:gd name="connsiteX1476" fmla="*/ 5571212 w 7934757"/>
              <a:gd name="connsiteY1476" fmla="*/ 2721797 h 6858000"/>
              <a:gd name="connsiteX1477" fmla="*/ 5486800 w 7934757"/>
              <a:gd name="connsiteY1477" fmla="*/ 2806209 h 6858000"/>
              <a:gd name="connsiteX1478" fmla="*/ 5402388 w 7934757"/>
              <a:gd name="connsiteY1478" fmla="*/ 2721797 h 6858000"/>
              <a:gd name="connsiteX1479" fmla="*/ 5486800 w 7934757"/>
              <a:gd name="connsiteY1479" fmla="*/ 2637385 h 6858000"/>
              <a:gd name="connsiteX1480" fmla="*/ 5149151 w 7934757"/>
              <a:gd name="connsiteY1480" fmla="*/ 2637385 h 6858000"/>
              <a:gd name="connsiteX1481" fmla="*/ 5233563 w 7934757"/>
              <a:gd name="connsiteY1481" fmla="*/ 2721797 h 6858000"/>
              <a:gd name="connsiteX1482" fmla="*/ 5149151 w 7934757"/>
              <a:gd name="connsiteY1482" fmla="*/ 2806209 h 6858000"/>
              <a:gd name="connsiteX1483" fmla="*/ 5064739 w 7934757"/>
              <a:gd name="connsiteY1483" fmla="*/ 2721797 h 6858000"/>
              <a:gd name="connsiteX1484" fmla="*/ 5149151 w 7934757"/>
              <a:gd name="connsiteY1484" fmla="*/ 2637385 h 6858000"/>
              <a:gd name="connsiteX1485" fmla="*/ 4811502 w 7934757"/>
              <a:gd name="connsiteY1485" fmla="*/ 2637385 h 6858000"/>
              <a:gd name="connsiteX1486" fmla="*/ 4895914 w 7934757"/>
              <a:gd name="connsiteY1486" fmla="*/ 2721797 h 6858000"/>
              <a:gd name="connsiteX1487" fmla="*/ 4811502 w 7934757"/>
              <a:gd name="connsiteY1487" fmla="*/ 2806209 h 6858000"/>
              <a:gd name="connsiteX1488" fmla="*/ 4727090 w 7934757"/>
              <a:gd name="connsiteY1488" fmla="*/ 2721797 h 6858000"/>
              <a:gd name="connsiteX1489" fmla="*/ 4811502 w 7934757"/>
              <a:gd name="connsiteY1489" fmla="*/ 2637385 h 6858000"/>
              <a:gd name="connsiteX1490" fmla="*/ 4473853 w 7934757"/>
              <a:gd name="connsiteY1490" fmla="*/ 2637385 h 6858000"/>
              <a:gd name="connsiteX1491" fmla="*/ 4558265 w 7934757"/>
              <a:gd name="connsiteY1491" fmla="*/ 2721797 h 6858000"/>
              <a:gd name="connsiteX1492" fmla="*/ 4473853 w 7934757"/>
              <a:gd name="connsiteY1492" fmla="*/ 2806209 h 6858000"/>
              <a:gd name="connsiteX1493" fmla="*/ 4389440 w 7934757"/>
              <a:gd name="connsiteY1493" fmla="*/ 2721797 h 6858000"/>
              <a:gd name="connsiteX1494" fmla="*/ 4473853 w 7934757"/>
              <a:gd name="connsiteY1494" fmla="*/ 2637385 h 6858000"/>
              <a:gd name="connsiteX1495" fmla="*/ 4136203 w 7934757"/>
              <a:gd name="connsiteY1495" fmla="*/ 2637385 h 6858000"/>
              <a:gd name="connsiteX1496" fmla="*/ 4220615 w 7934757"/>
              <a:gd name="connsiteY1496" fmla="*/ 2721797 h 6858000"/>
              <a:gd name="connsiteX1497" fmla="*/ 4136203 w 7934757"/>
              <a:gd name="connsiteY1497" fmla="*/ 2806209 h 6858000"/>
              <a:gd name="connsiteX1498" fmla="*/ 4051791 w 7934757"/>
              <a:gd name="connsiteY1498" fmla="*/ 2721797 h 6858000"/>
              <a:gd name="connsiteX1499" fmla="*/ 4136203 w 7934757"/>
              <a:gd name="connsiteY1499" fmla="*/ 2637385 h 6858000"/>
              <a:gd name="connsiteX1500" fmla="*/ 3798554 w 7934757"/>
              <a:gd name="connsiteY1500" fmla="*/ 2637385 h 6858000"/>
              <a:gd name="connsiteX1501" fmla="*/ 3882966 w 7934757"/>
              <a:gd name="connsiteY1501" fmla="*/ 2721797 h 6858000"/>
              <a:gd name="connsiteX1502" fmla="*/ 3798554 w 7934757"/>
              <a:gd name="connsiteY1502" fmla="*/ 2806209 h 6858000"/>
              <a:gd name="connsiteX1503" fmla="*/ 3714142 w 7934757"/>
              <a:gd name="connsiteY1503" fmla="*/ 2721797 h 6858000"/>
              <a:gd name="connsiteX1504" fmla="*/ 3798554 w 7934757"/>
              <a:gd name="connsiteY1504" fmla="*/ 2637385 h 6858000"/>
              <a:gd name="connsiteX1505" fmla="*/ 3460905 w 7934757"/>
              <a:gd name="connsiteY1505" fmla="*/ 2637385 h 6858000"/>
              <a:gd name="connsiteX1506" fmla="*/ 3545317 w 7934757"/>
              <a:gd name="connsiteY1506" fmla="*/ 2721797 h 6858000"/>
              <a:gd name="connsiteX1507" fmla="*/ 3460905 w 7934757"/>
              <a:gd name="connsiteY1507" fmla="*/ 2806209 h 6858000"/>
              <a:gd name="connsiteX1508" fmla="*/ 3376493 w 7934757"/>
              <a:gd name="connsiteY1508" fmla="*/ 2721797 h 6858000"/>
              <a:gd name="connsiteX1509" fmla="*/ 3460905 w 7934757"/>
              <a:gd name="connsiteY1509" fmla="*/ 2637385 h 6858000"/>
              <a:gd name="connsiteX1510" fmla="*/ 3123255 w 7934757"/>
              <a:gd name="connsiteY1510" fmla="*/ 2637385 h 6858000"/>
              <a:gd name="connsiteX1511" fmla="*/ 3207668 w 7934757"/>
              <a:gd name="connsiteY1511" fmla="*/ 2721797 h 6858000"/>
              <a:gd name="connsiteX1512" fmla="*/ 3123255 w 7934757"/>
              <a:gd name="connsiteY1512" fmla="*/ 2806209 h 6858000"/>
              <a:gd name="connsiteX1513" fmla="*/ 3038843 w 7934757"/>
              <a:gd name="connsiteY1513" fmla="*/ 2721797 h 6858000"/>
              <a:gd name="connsiteX1514" fmla="*/ 3123255 w 7934757"/>
              <a:gd name="connsiteY1514" fmla="*/ 2637385 h 6858000"/>
              <a:gd name="connsiteX1515" fmla="*/ 2785607 w 7934757"/>
              <a:gd name="connsiteY1515" fmla="*/ 2637385 h 6858000"/>
              <a:gd name="connsiteX1516" fmla="*/ 2870019 w 7934757"/>
              <a:gd name="connsiteY1516" fmla="*/ 2721797 h 6858000"/>
              <a:gd name="connsiteX1517" fmla="*/ 2785607 w 7934757"/>
              <a:gd name="connsiteY1517" fmla="*/ 2806209 h 6858000"/>
              <a:gd name="connsiteX1518" fmla="*/ 2701195 w 7934757"/>
              <a:gd name="connsiteY1518" fmla="*/ 2721797 h 6858000"/>
              <a:gd name="connsiteX1519" fmla="*/ 2785607 w 7934757"/>
              <a:gd name="connsiteY1519" fmla="*/ 2637385 h 6858000"/>
              <a:gd name="connsiteX1520" fmla="*/ 2447957 w 7934757"/>
              <a:gd name="connsiteY1520" fmla="*/ 2637385 h 6858000"/>
              <a:gd name="connsiteX1521" fmla="*/ 2532369 w 7934757"/>
              <a:gd name="connsiteY1521" fmla="*/ 2721797 h 6858000"/>
              <a:gd name="connsiteX1522" fmla="*/ 2447957 w 7934757"/>
              <a:gd name="connsiteY1522" fmla="*/ 2806209 h 6858000"/>
              <a:gd name="connsiteX1523" fmla="*/ 2363545 w 7934757"/>
              <a:gd name="connsiteY1523" fmla="*/ 2721797 h 6858000"/>
              <a:gd name="connsiteX1524" fmla="*/ 2447957 w 7934757"/>
              <a:gd name="connsiteY1524" fmla="*/ 2637385 h 6858000"/>
              <a:gd name="connsiteX1525" fmla="*/ 2110308 w 7934757"/>
              <a:gd name="connsiteY1525" fmla="*/ 2637385 h 6858000"/>
              <a:gd name="connsiteX1526" fmla="*/ 2194721 w 7934757"/>
              <a:gd name="connsiteY1526" fmla="*/ 2721797 h 6858000"/>
              <a:gd name="connsiteX1527" fmla="*/ 2110308 w 7934757"/>
              <a:gd name="connsiteY1527" fmla="*/ 2806209 h 6858000"/>
              <a:gd name="connsiteX1528" fmla="*/ 2025896 w 7934757"/>
              <a:gd name="connsiteY1528" fmla="*/ 2721797 h 6858000"/>
              <a:gd name="connsiteX1529" fmla="*/ 2110308 w 7934757"/>
              <a:gd name="connsiteY1529" fmla="*/ 2637385 h 6858000"/>
              <a:gd name="connsiteX1530" fmla="*/ 1772659 w 7934757"/>
              <a:gd name="connsiteY1530" fmla="*/ 2637385 h 6858000"/>
              <a:gd name="connsiteX1531" fmla="*/ 1857071 w 7934757"/>
              <a:gd name="connsiteY1531" fmla="*/ 2721797 h 6858000"/>
              <a:gd name="connsiteX1532" fmla="*/ 1772659 w 7934757"/>
              <a:gd name="connsiteY1532" fmla="*/ 2806209 h 6858000"/>
              <a:gd name="connsiteX1533" fmla="*/ 1688247 w 7934757"/>
              <a:gd name="connsiteY1533" fmla="*/ 2721797 h 6858000"/>
              <a:gd name="connsiteX1534" fmla="*/ 1772659 w 7934757"/>
              <a:gd name="connsiteY1534" fmla="*/ 2637385 h 6858000"/>
              <a:gd name="connsiteX1535" fmla="*/ 1435014 w 7934757"/>
              <a:gd name="connsiteY1535" fmla="*/ 2637385 h 6858000"/>
              <a:gd name="connsiteX1536" fmla="*/ 1519422 w 7934757"/>
              <a:gd name="connsiteY1536" fmla="*/ 2721797 h 6858000"/>
              <a:gd name="connsiteX1537" fmla="*/ 1435014 w 7934757"/>
              <a:gd name="connsiteY1537" fmla="*/ 2806209 h 6858000"/>
              <a:gd name="connsiteX1538" fmla="*/ 1350601 w 7934757"/>
              <a:gd name="connsiteY1538" fmla="*/ 2721797 h 6858000"/>
              <a:gd name="connsiteX1539" fmla="*/ 1435014 w 7934757"/>
              <a:gd name="connsiteY1539" fmla="*/ 2637385 h 6858000"/>
              <a:gd name="connsiteX1540" fmla="*/ 1097361 w 7934757"/>
              <a:gd name="connsiteY1540" fmla="*/ 2637385 h 6858000"/>
              <a:gd name="connsiteX1541" fmla="*/ 1181773 w 7934757"/>
              <a:gd name="connsiteY1541" fmla="*/ 2721797 h 6858000"/>
              <a:gd name="connsiteX1542" fmla="*/ 1097361 w 7934757"/>
              <a:gd name="connsiteY1542" fmla="*/ 2806209 h 6858000"/>
              <a:gd name="connsiteX1543" fmla="*/ 1012948 w 7934757"/>
              <a:gd name="connsiteY1543" fmla="*/ 2721797 h 6858000"/>
              <a:gd name="connsiteX1544" fmla="*/ 1097361 w 7934757"/>
              <a:gd name="connsiteY1544" fmla="*/ 2637385 h 6858000"/>
              <a:gd name="connsiteX1545" fmla="*/ 759711 w 7934757"/>
              <a:gd name="connsiteY1545" fmla="*/ 2637385 h 6858000"/>
              <a:gd name="connsiteX1546" fmla="*/ 844124 w 7934757"/>
              <a:gd name="connsiteY1546" fmla="*/ 2721797 h 6858000"/>
              <a:gd name="connsiteX1547" fmla="*/ 759711 w 7934757"/>
              <a:gd name="connsiteY1547" fmla="*/ 2806209 h 6858000"/>
              <a:gd name="connsiteX1548" fmla="*/ 675299 w 7934757"/>
              <a:gd name="connsiteY1548" fmla="*/ 2721797 h 6858000"/>
              <a:gd name="connsiteX1549" fmla="*/ 759711 w 7934757"/>
              <a:gd name="connsiteY1549" fmla="*/ 2637385 h 6858000"/>
              <a:gd name="connsiteX1550" fmla="*/ 422066 w 7934757"/>
              <a:gd name="connsiteY1550" fmla="*/ 2637385 h 6858000"/>
              <a:gd name="connsiteX1551" fmla="*/ 506480 w 7934757"/>
              <a:gd name="connsiteY1551" fmla="*/ 2721797 h 6858000"/>
              <a:gd name="connsiteX1552" fmla="*/ 422066 w 7934757"/>
              <a:gd name="connsiteY1552" fmla="*/ 2806209 h 6858000"/>
              <a:gd name="connsiteX1553" fmla="*/ 337653 w 7934757"/>
              <a:gd name="connsiteY1553" fmla="*/ 2721797 h 6858000"/>
              <a:gd name="connsiteX1554" fmla="*/ 422066 w 7934757"/>
              <a:gd name="connsiteY1554" fmla="*/ 2637385 h 6858000"/>
              <a:gd name="connsiteX1555" fmla="*/ 84412 w 7934757"/>
              <a:gd name="connsiteY1555" fmla="*/ 2637385 h 6858000"/>
              <a:gd name="connsiteX1556" fmla="*/ 168826 w 7934757"/>
              <a:gd name="connsiteY1556" fmla="*/ 2721797 h 6858000"/>
              <a:gd name="connsiteX1557" fmla="*/ 84412 w 7934757"/>
              <a:gd name="connsiteY1557" fmla="*/ 2806209 h 6858000"/>
              <a:gd name="connsiteX1558" fmla="*/ 0 w 7934757"/>
              <a:gd name="connsiteY1558" fmla="*/ 2721797 h 6858000"/>
              <a:gd name="connsiteX1559" fmla="*/ 84412 w 7934757"/>
              <a:gd name="connsiteY1559" fmla="*/ 2637385 h 6858000"/>
              <a:gd name="connsiteX1560" fmla="*/ 7850345 w 7934757"/>
              <a:gd name="connsiteY1560" fmla="*/ 2299736 h 6858000"/>
              <a:gd name="connsiteX1561" fmla="*/ 7934757 w 7934757"/>
              <a:gd name="connsiteY1561" fmla="*/ 2384148 h 6858000"/>
              <a:gd name="connsiteX1562" fmla="*/ 7850345 w 7934757"/>
              <a:gd name="connsiteY1562" fmla="*/ 2468560 h 6858000"/>
              <a:gd name="connsiteX1563" fmla="*/ 7765933 w 7934757"/>
              <a:gd name="connsiteY1563" fmla="*/ 2384148 h 6858000"/>
              <a:gd name="connsiteX1564" fmla="*/ 7850345 w 7934757"/>
              <a:gd name="connsiteY1564" fmla="*/ 2299736 h 6858000"/>
              <a:gd name="connsiteX1565" fmla="*/ 7512695 w 7934757"/>
              <a:gd name="connsiteY1565" fmla="*/ 2299736 h 6858000"/>
              <a:gd name="connsiteX1566" fmla="*/ 7597109 w 7934757"/>
              <a:gd name="connsiteY1566" fmla="*/ 2384148 h 6858000"/>
              <a:gd name="connsiteX1567" fmla="*/ 7512695 w 7934757"/>
              <a:gd name="connsiteY1567" fmla="*/ 2468560 h 6858000"/>
              <a:gd name="connsiteX1568" fmla="*/ 7428283 w 7934757"/>
              <a:gd name="connsiteY1568" fmla="*/ 2384148 h 6858000"/>
              <a:gd name="connsiteX1569" fmla="*/ 7512695 w 7934757"/>
              <a:gd name="connsiteY1569" fmla="*/ 2299736 h 6858000"/>
              <a:gd name="connsiteX1570" fmla="*/ 7175045 w 7934757"/>
              <a:gd name="connsiteY1570" fmla="*/ 2299736 h 6858000"/>
              <a:gd name="connsiteX1571" fmla="*/ 7259458 w 7934757"/>
              <a:gd name="connsiteY1571" fmla="*/ 2384148 h 6858000"/>
              <a:gd name="connsiteX1572" fmla="*/ 7175045 w 7934757"/>
              <a:gd name="connsiteY1572" fmla="*/ 2468560 h 6858000"/>
              <a:gd name="connsiteX1573" fmla="*/ 7090633 w 7934757"/>
              <a:gd name="connsiteY1573" fmla="*/ 2384148 h 6858000"/>
              <a:gd name="connsiteX1574" fmla="*/ 7175045 w 7934757"/>
              <a:gd name="connsiteY1574" fmla="*/ 2299736 h 6858000"/>
              <a:gd name="connsiteX1575" fmla="*/ 6837397 w 7934757"/>
              <a:gd name="connsiteY1575" fmla="*/ 2299736 h 6858000"/>
              <a:gd name="connsiteX1576" fmla="*/ 6921809 w 7934757"/>
              <a:gd name="connsiteY1576" fmla="*/ 2384148 h 6858000"/>
              <a:gd name="connsiteX1577" fmla="*/ 6837397 w 7934757"/>
              <a:gd name="connsiteY1577" fmla="*/ 2468560 h 6858000"/>
              <a:gd name="connsiteX1578" fmla="*/ 6752985 w 7934757"/>
              <a:gd name="connsiteY1578" fmla="*/ 2384148 h 6858000"/>
              <a:gd name="connsiteX1579" fmla="*/ 6837397 w 7934757"/>
              <a:gd name="connsiteY1579" fmla="*/ 2299736 h 6858000"/>
              <a:gd name="connsiteX1580" fmla="*/ 6499747 w 7934757"/>
              <a:gd name="connsiteY1580" fmla="*/ 2299736 h 6858000"/>
              <a:gd name="connsiteX1581" fmla="*/ 6584161 w 7934757"/>
              <a:gd name="connsiteY1581" fmla="*/ 2384148 h 6858000"/>
              <a:gd name="connsiteX1582" fmla="*/ 6499747 w 7934757"/>
              <a:gd name="connsiteY1582" fmla="*/ 2468560 h 6858000"/>
              <a:gd name="connsiteX1583" fmla="*/ 6415335 w 7934757"/>
              <a:gd name="connsiteY1583" fmla="*/ 2384148 h 6858000"/>
              <a:gd name="connsiteX1584" fmla="*/ 6499747 w 7934757"/>
              <a:gd name="connsiteY1584" fmla="*/ 2299736 h 6858000"/>
              <a:gd name="connsiteX1585" fmla="*/ 6162098 w 7934757"/>
              <a:gd name="connsiteY1585" fmla="*/ 2299736 h 6858000"/>
              <a:gd name="connsiteX1586" fmla="*/ 6246510 w 7934757"/>
              <a:gd name="connsiteY1586" fmla="*/ 2384148 h 6858000"/>
              <a:gd name="connsiteX1587" fmla="*/ 6162098 w 7934757"/>
              <a:gd name="connsiteY1587" fmla="*/ 2468560 h 6858000"/>
              <a:gd name="connsiteX1588" fmla="*/ 6077686 w 7934757"/>
              <a:gd name="connsiteY1588" fmla="*/ 2384148 h 6858000"/>
              <a:gd name="connsiteX1589" fmla="*/ 6162098 w 7934757"/>
              <a:gd name="connsiteY1589" fmla="*/ 2299736 h 6858000"/>
              <a:gd name="connsiteX1590" fmla="*/ 5824449 w 7934757"/>
              <a:gd name="connsiteY1590" fmla="*/ 2299736 h 6858000"/>
              <a:gd name="connsiteX1591" fmla="*/ 5908861 w 7934757"/>
              <a:gd name="connsiteY1591" fmla="*/ 2384148 h 6858000"/>
              <a:gd name="connsiteX1592" fmla="*/ 5824449 w 7934757"/>
              <a:gd name="connsiteY1592" fmla="*/ 2468560 h 6858000"/>
              <a:gd name="connsiteX1593" fmla="*/ 5740037 w 7934757"/>
              <a:gd name="connsiteY1593" fmla="*/ 2384148 h 6858000"/>
              <a:gd name="connsiteX1594" fmla="*/ 5824449 w 7934757"/>
              <a:gd name="connsiteY1594" fmla="*/ 2299736 h 6858000"/>
              <a:gd name="connsiteX1595" fmla="*/ 5486800 w 7934757"/>
              <a:gd name="connsiteY1595" fmla="*/ 2299736 h 6858000"/>
              <a:gd name="connsiteX1596" fmla="*/ 5571212 w 7934757"/>
              <a:gd name="connsiteY1596" fmla="*/ 2384148 h 6858000"/>
              <a:gd name="connsiteX1597" fmla="*/ 5486800 w 7934757"/>
              <a:gd name="connsiteY1597" fmla="*/ 2468560 h 6858000"/>
              <a:gd name="connsiteX1598" fmla="*/ 5402388 w 7934757"/>
              <a:gd name="connsiteY1598" fmla="*/ 2384148 h 6858000"/>
              <a:gd name="connsiteX1599" fmla="*/ 5486800 w 7934757"/>
              <a:gd name="connsiteY1599" fmla="*/ 2299736 h 6858000"/>
              <a:gd name="connsiteX1600" fmla="*/ 5149151 w 7934757"/>
              <a:gd name="connsiteY1600" fmla="*/ 2299736 h 6858000"/>
              <a:gd name="connsiteX1601" fmla="*/ 5233563 w 7934757"/>
              <a:gd name="connsiteY1601" fmla="*/ 2384148 h 6858000"/>
              <a:gd name="connsiteX1602" fmla="*/ 5149151 w 7934757"/>
              <a:gd name="connsiteY1602" fmla="*/ 2468560 h 6858000"/>
              <a:gd name="connsiteX1603" fmla="*/ 5064739 w 7934757"/>
              <a:gd name="connsiteY1603" fmla="*/ 2384148 h 6858000"/>
              <a:gd name="connsiteX1604" fmla="*/ 5149151 w 7934757"/>
              <a:gd name="connsiteY1604" fmla="*/ 2299736 h 6858000"/>
              <a:gd name="connsiteX1605" fmla="*/ 4811502 w 7934757"/>
              <a:gd name="connsiteY1605" fmla="*/ 2299736 h 6858000"/>
              <a:gd name="connsiteX1606" fmla="*/ 4895914 w 7934757"/>
              <a:gd name="connsiteY1606" fmla="*/ 2384148 h 6858000"/>
              <a:gd name="connsiteX1607" fmla="*/ 4811502 w 7934757"/>
              <a:gd name="connsiteY1607" fmla="*/ 2468560 h 6858000"/>
              <a:gd name="connsiteX1608" fmla="*/ 4727090 w 7934757"/>
              <a:gd name="connsiteY1608" fmla="*/ 2384148 h 6858000"/>
              <a:gd name="connsiteX1609" fmla="*/ 4811502 w 7934757"/>
              <a:gd name="connsiteY1609" fmla="*/ 2299736 h 6858000"/>
              <a:gd name="connsiteX1610" fmla="*/ 4473853 w 7934757"/>
              <a:gd name="connsiteY1610" fmla="*/ 2299736 h 6858000"/>
              <a:gd name="connsiteX1611" fmla="*/ 4558265 w 7934757"/>
              <a:gd name="connsiteY1611" fmla="*/ 2384148 h 6858000"/>
              <a:gd name="connsiteX1612" fmla="*/ 4473853 w 7934757"/>
              <a:gd name="connsiteY1612" fmla="*/ 2468560 h 6858000"/>
              <a:gd name="connsiteX1613" fmla="*/ 4389440 w 7934757"/>
              <a:gd name="connsiteY1613" fmla="*/ 2384148 h 6858000"/>
              <a:gd name="connsiteX1614" fmla="*/ 4473853 w 7934757"/>
              <a:gd name="connsiteY1614" fmla="*/ 2299736 h 6858000"/>
              <a:gd name="connsiteX1615" fmla="*/ 4136203 w 7934757"/>
              <a:gd name="connsiteY1615" fmla="*/ 2299736 h 6858000"/>
              <a:gd name="connsiteX1616" fmla="*/ 4220615 w 7934757"/>
              <a:gd name="connsiteY1616" fmla="*/ 2384148 h 6858000"/>
              <a:gd name="connsiteX1617" fmla="*/ 4136203 w 7934757"/>
              <a:gd name="connsiteY1617" fmla="*/ 2468560 h 6858000"/>
              <a:gd name="connsiteX1618" fmla="*/ 4051791 w 7934757"/>
              <a:gd name="connsiteY1618" fmla="*/ 2384148 h 6858000"/>
              <a:gd name="connsiteX1619" fmla="*/ 4136203 w 7934757"/>
              <a:gd name="connsiteY1619" fmla="*/ 2299736 h 6858000"/>
              <a:gd name="connsiteX1620" fmla="*/ 3798554 w 7934757"/>
              <a:gd name="connsiteY1620" fmla="*/ 2299736 h 6858000"/>
              <a:gd name="connsiteX1621" fmla="*/ 3882966 w 7934757"/>
              <a:gd name="connsiteY1621" fmla="*/ 2384148 h 6858000"/>
              <a:gd name="connsiteX1622" fmla="*/ 3798554 w 7934757"/>
              <a:gd name="connsiteY1622" fmla="*/ 2468560 h 6858000"/>
              <a:gd name="connsiteX1623" fmla="*/ 3714142 w 7934757"/>
              <a:gd name="connsiteY1623" fmla="*/ 2384148 h 6858000"/>
              <a:gd name="connsiteX1624" fmla="*/ 3798554 w 7934757"/>
              <a:gd name="connsiteY1624" fmla="*/ 2299736 h 6858000"/>
              <a:gd name="connsiteX1625" fmla="*/ 3460905 w 7934757"/>
              <a:gd name="connsiteY1625" fmla="*/ 2299736 h 6858000"/>
              <a:gd name="connsiteX1626" fmla="*/ 3545317 w 7934757"/>
              <a:gd name="connsiteY1626" fmla="*/ 2384148 h 6858000"/>
              <a:gd name="connsiteX1627" fmla="*/ 3460905 w 7934757"/>
              <a:gd name="connsiteY1627" fmla="*/ 2468560 h 6858000"/>
              <a:gd name="connsiteX1628" fmla="*/ 3376493 w 7934757"/>
              <a:gd name="connsiteY1628" fmla="*/ 2384148 h 6858000"/>
              <a:gd name="connsiteX1629" fmla="*/ 3460905 w 7934757"/>
              <a:gd name="connsiteY1629" fmla="*/ 2299736 h 6858000"/>
              <a:gd name="connsiteX1630" fmla="*/ 3123255 w 7934757"/>
              <a:gd name="connsiteY1630" fmla="*/ 2299736 h 6858000"/>
              <a:gd name="connsiteX1631" fmla="*/ 3207668 w 7934757"/>
              <a:gd name="connsiteY1631" fmla="*/ 2384148 h 6858000"/>
              <a:gd name="connsiteX1632" fmla="*/ 3123255 w 7934757"/>
              <a:gd name="connsiteY1632" fmla="*/ 2468560 h 6858000"/>
              <a:gd name="connsiteX1633" fmla="*/ 3038843 w 7934757"/>
              <a:gd name="connsiteY1633" fmla="*/ 2384148 h 6858000"/>
              <a:gd name="connsiteX1634" fmla="*/ 3123255 w 7934757"/>
              <a:gd name="connsiteY1634" fmla="*/ 2299736 h 6858000"/>
              <a:gd name="connsiteX1635" fmla="*/ 2785607 w 7934757"/>
              <a:gd name="connsiteY1635" fmla="*/ 2299736 h 6858000"/>
              <a:gd name="connsiteX1636" fmla="*/ 2870019 w 7934757"/>
              <a:gd name="connsiteY1636" fmla="*/ 2384148 h 6858000"/>
              <a:gd name="connsiteX1637" fmla="*/ 2785607 w 7934757"/>
              <a:gd name="connsiteY1637" fmla="*/ 2468560 h 6858000"/>
              <a:gd name="connsiteX1638" fmla="*/ 2701195 w 7934757"/>
              <a:gd name="connsiteY1638" fmla="*/ 2384148 h 6858000"/>
              <a:gd name="connsiteX1639" fmla="*/ 2785607 w 7934757"/>
              <a:gd name="connsiteY1639" fmla="*/ 2299736 h 6858000"/>
              <a:gd name="connsiteX1640" fmla="*/ 2447957 w 7934757"/>
              <a:gd name="connsiteY1640" fmla="*/ 2299736 h 6858000"/>
              <a:gd name="connsiteX1641" fmla="*/ 2532369 w 7934757"/>
              <a:gd name="connsiteY1641" fmla="*/ 2384148 h 6858000"/>
              <a:gd name="connsiteX1642" fmla="*/ 2447957 w 7934757"/>
              <a:gd name="connsiteY1642" fmla="*/ 2468560 h 6858000"/>
              <a:gd name="connsiteX1643" fmla="*/ 2363545 w 7934757"/>
              <a:gd name="connsiteY1643" fmla="*/ 2384148 h 6858000"/>
              <a:gd name="connsiteX1644" fmla="*/ 2447957 w 7934757"/>
              <a:gd name="connsiteY1644" fmla="*/ 2299736 h 6858000"/>
              <a:gd name="connsiteX1645" fmla="*/ 2110308 w 7934757"/>
              <a:gd name="connsiteY1645" fmla="*/ 2299736 h 6858000"/>
              <a:gd name="connsiteX1646" fmla="*/ 2194721 w 7934757"/>
              <a:gd name="connsiteY1646" fmla="*/ 2384148 h 6858000"/>
              <a:gd name="connsiteX1647" fmla="*/ 2110308 w 7934757"/>
              <a:gd name="connsiteY1647" fmla="*/ 2468560 h 6858000"/>
              <a:gd name="connsiteX1648" fmla="*/ 2025896 w 7934757"/>
              <a:gd name="connsiteY1648" fmla="*/ 2384148 h 6858000"/>
              <a:gd name="connsiteX1649" fmla="*/ 2110308 w 7934757"/>
              <a:gd name="connsiteY1649" fmla="*/ 2299736 h 6858000"/>
              <a:gd name="connsiteX1650" fmla="*/ 1772659 w 7934757"/>
              <a:gd name="connsiteY1650" fmla="*/ 2299736 h 6858000"/>
              <a:gd name="connsiteX1651" fmla="*/ 1857071 w 7934757"/>
              <a:gd name="connsiteY1651" fmla="*/ 2384148 h 6858000"/>
              <a:gd name="connsiteX1652" fmla="*/ 1772659 w 7934757"/>
              <a:gd name="connsiteY1652" fmla="*/ 2468560 h 6858000"/>
              <a:gd name="connsiteX1653" fmla="*/ 1688247 w 7934757"/>
              <a:gd name="connsiteY1653" fmla="*/ 2384148 h 6858000"/>
              <a:gd name="connsiteX1654" fmla="*/ 1772659 w 7934757"/>
              <a:gd name="connsiteY1654" fmla="*/ 2299736 h 6858000"/>
              <a:gd name="connsiteX1655" fmla="*/ 1435014 w 7934757"/>
              <a:gd name="connsiteY1655" fmla="*/ 2299736 h 6858000"/>
              <a:gd name="connsiteX1656" fmla="*/ 1519422 w 7934757"/>
              <a:gd name="connsiteY1656" fmla="*/ 2384148 h 6858000"/>
              <a:gd name="connsiteX1657" fmla="*/ 1435014 w 7934757"/>
              <a:gd name="connsiteY1657" fmla="*/ 2468560 h 6858000"/>
              <a:gd name="connsiteX1658" fmla="*/ 1350601 w 7934757"/>
              <a:gd name="connsiteY1658" fmla="*/ 2384148 h 6858000"/>
              <a:gd name="connsiteX1659" fmla="*/ 1435014 w 7934757"/>
              <a:gd name="connsiteY1659" fmla="*/ 2299736 h 6858000"/>
              <a:gd name="connsiteX1660" fmla="*/ 1097361 w 7934757"/>
              <a:gd name="connsiteY1660" fmla="*/ 2299736 h 6858000"/>
              <a:gd name="connsiteX1661" fmla="*/ 1181773 w 7934757"/>
              <a:gd name="connsiteY1661" fmla="*/ 2384148 h 6858000"/>
              <a:gd name="connsiteX1662" fmla="*/ 1097361 w 7934757"/>
              <a:gd name="connsiteY1662" fmla="*/ 2468560 h 6858000"/>
              <a:gd name="connsiteX1663" fmla="*/ 1012948 w 7934757"/>
              <a:gd name="connsiteY1663" fmla="*/ 2384148 h 6858000"/>
              <a:gd name="connsiteX1664" fmla="*/ 1097361 w 7934757"/>
              <a:gd name="connsiteY1664" fmla="*/ 2299736 h 6858000"/>
              <a:gd name="connsiteX1665" fmla="*/ 759711 w 7934757"/>
              <a:gd name="connsiteY1665" fmla="*/ 2299736 h 6858000"/>
              <a:gd name="connsiteX1666" fmla="*/ 844124 w 7934757"/>
              <a:gd name="connsiteY1666" fmla="*/ 2384148 h 6858000"/>
              <a:gd name="connsiteX1667" fmla="*/ 759711 w 7934757"/>
              <a:gd name="connsiteY1667" fmla="*/ 2468560 h 6858000"/>
              <a:gd name="connsiteX1668" fmla="*/ 675299 w 7934757"/>
              <a:gd name="connsiteY1668" fmla="*/ 2384148 h 6858000"/>
              <a:gd name="connsiteX1669" fmla="*/ 759711 w 7934757"/>
              <a:gd name="connsiteY1669" fmla="*/ 2299736 h 6858000"/>
              <a:gd name="connsiteX1670" fmla="*/ 422066 w 7934757"/>
              <a:gd name="connsiteY1670" fmla="*/ 2299736 h 6858000"/>
              <a:gd name="connsiteX1671" fmla="*/ 506480 w 7934757"/>
              <a:gd name="connsiteY1671" fmla="*/ 2384148 h 6858000"/>
              <a:gd name="connsiteX1672" fmla="*/ 422066 w 7934757"/>
              <a:gd name="connsiteY1672" fmla="*/ 2468560 h 6858000"/>
              <a:gd name="connsiteX1673" fmla="*/ 337653 w 7934757"/>
              <a:gd name="connsiteY1673" fmla="*/ 2384148 h 6858000"/>
              <a:gd name="connsiteX1674" fmla="*/ 422066 w 7934757"/>
              <a:gd name="connsiteY1674" fmla="*/ 2299736 h 6858000"/>
              <a:gd name="connsiteX1675" fmla="*/ 84412 w 7934757"/>
              <a:gd name="connsiteY1675" fmla="*/ 2299736 h 6858000"/>
              <a:gd name="connsiteX1676" fmla="*/ 168826 w 7934757"/>
              <a:gd name="connsiteY1676" fmla="*/ 2384148 h 6858000"/>
              <a:gd name="connsiteX1677" fmla="*/ 84412 w 7934757"/>
              <a:gd name="connsiteY1677" fmla="*/ 2468560 h 6858000"/>
              <a:gd name="connsiteX1678" fmla="*/ 0 w 7934757"/>
              <a:gd name="connsiteY1678" fmla="*/ 2384148 h 6858000"/>
              <a:gd name="connsiteX1679" fmla="*/ 84412 w 7934757"/>
              <a:gd name="connsiteY1679" fmla="*/ 2299736 h 6858000"/>
              <a:gd name="connsiteX1680" fmla="*/ 7850345 w 7934757"/>
              <a:gd name="connsiteY1680" fmla="*/ 1962086 h 6858000"/>
              <a:gd name="connsiteX1681" fmla="*/ 7934757 w 7934757"/>
              <a:gd name="connsiteY1681" fmla="*/ 2046499 h 6858000"/>
              <a:gd name="connsiteX1682" fmla="*/ 7850345 w 7934757"/>
              <a:gd name="connsiteY1682" fmla="*/ 2130911 h 6858000"/>
              <a:gd name="connsiteX1683" fmla="*/ 7765933 w 7934757"/>
              <a:gd name="connsiteY1683" fmla="*/ 2046499 h 6858000"/>
              <a:gd name="connsiteX1684" fmla="*/ 7850345 w 7934757"/>
              <a:gd name="connsiteY1684" fmla="*/ 1962086 h 6858000"/>
              <a:gd name="connsiteX1685" fmla="*/ 7512695 w 7934757"/>
              <a:gd name="connsiteY1685" fmla="*/ 1962086 h 6858000"/>
              <a:gd name="connsiteX1686" fmla="*/ 7597109 w 7934757"/>
              <a:gd name="connsiteY1686" fmla="*/ 2046499 h 6858000"/>
              <a:gd name="connsiteX1687" fmla="*/ 7512695 w 7934757"/>
              <a:gd name="connsiteY1687" fmla="*/ 2130911 h 6858000"/>
              <a:gd name="connsiteX1688" fmla="*/ 7428283 w 7934757"/>
              <a:gd name="connsiteY1688" fmla="*/ 2046499 h 6858000"/>
              <a:gd name="connsiteX1689" fmla="*/ 7512695 w 7934757"/>
              <a:gd name="connsiteY1689" fmla="*/ 1962086 h 6858000"/>
              <a:gd name="connsiteX1690" fmla="*/ 7175045 w 7934757"/>
              <a:gd name="connsiteY1690" fmla="*/ 1962086 h 6858000"/>
              <a:gd name="connsiteX1691" fmla="*/ 7259458 w 7934757"/>
              <a:gd name="connsiteY1691" fmla="*/ 2046499 h 6858000"/>
              <a:gd name="connsiteX1692" fmla="*/ 7175045 w 7934757"/>
              <a:gd name="connsiteY1692" fmla="*/ 2130911 h 6858000"/>
              <a:gd name="connsiteX1693" fmla="*/ 7090633 w 7934757"/>
              <a:gd name="connsiteY1693" fmla="*/ 2046499 h 6858000"/>
              <a:gd name="connsiteX1694" fmla="*/ 7175045 w 7934757"/>
              <a:gd name="connsiteY1694" fmla="*/ 1962086 h 6858000"/>
              <a:gd name="connsiteX1695" fmla="*/ 6837397 w 7934757"/>
              <a:gd name="connsiteY1695" fmla="*/ 1962086 h 6858000"/>
              <a:gd name="connsiteX1696" fmla="*/ 6921809 w 7934757"/>
              <a:gd name="connsiteY1696" fmla="*/ 2046499 h 6858000"/>
              <a:gd name="connsiteX1697" fmla="*/ 6837397 w 7934757"/>
              <a:gd name="connsiteY1697" fmla="*/ 2130911 h 6858000"/>
              <a:gd name="connsiteX1698" fmla="*/ 6752985 w 7934757"/>
              <a:gd name="connsiteY1698" fmla="*/ 2046499 h 6858000"/>
              <a:gd name="connsiteX1699" fmla="*/ 6837397 w 7934757"/>
              <a:gd name="connsiteY1699" fmla="*/ 1962086 h 6858000"/>
              <a:gd name="connsiteX1700" fmla="*/ 6499747 w 7934757"/>
              <a:gd name="connsiteY1700" fmla="*/ 1962086 h 6858000"/>
              <a:gd name="connsiteX1701" fmla="*/ 6584161 w 7934757"/>
              <a:gd name="connsiteY1701" fmla="*/ 2046499 h 6858000"/>
              <a:gd name="connsiteX1702" fmla="*/ 6499747 w 7934757"/>
              <a:gd name="connsiteY1702" fmla="*/ 2130911 h 6858000"/>
              <a:gd name="connsiteX1703" fmla="*/ 6415335 w 7934757"/>
              <a:gd name="connsiteY1703" fmla="*/ 2046499 h 6858000"/>
              <a:gd name="connsiteX1704" fmla="*/ 6499747 w 7934757"/>
              <a:gd name="connsiteY1704" fmla="*/ 1962086 h 6858000"/>
              <a:gd name="connsiteX1705" fmla="*/ 6162098 w 7934757"/>
              <a:gd name="connsiteY1705" fmla="*/ 1962086 h 6858000"/>
              <a:gd name="connsiteX1706" fmla="*/ 6246510 w 7934757"/>
              <a:gd name="connsiteY1706" fmla="*/ 2046499 h 6858000"/>
              <a:gd name="connsiteX1707" fmla="*/ 6162098 w 7934757"/>
              <a:gd name="connsiteY1707" fmla="*/ 2130911 h 6858000"/>
              <a:gd name="connsiteX1708" fmla="*/ 6077686 w 7934757"/>
              <a:gd name="connsiteY1708" fmla="*/ 2046499 h 6858000"/>
              <a:gd name="connsiteX1709" fmla="*/ 6162098 w 7934757"/>
              <a:gd name="connsiteY1709" fmla="*/ 1962086 h 6858000"/>
              <a:gd name="connsiteX1710" fmla="*/ 5824449 w 7934757"/>
              <a:gd name="connsiteY1710" fmla="*/ 1962086 h 6858000"/>
              <a:gd name="connsiteX1711" fmla="*/ 5908861 w 7934757"/>
              <a:gd name="connsiteY1711" fmla="*/ 2046499 h 6858000"/>
              <a:gd name="connsiteX1712" fmla="*/ 5824449 w 7934757"/>
              <a:gd name="connsiteY1712" fmla="*/ 2130911 h 6858000"/>
              <a:gd name="connsiteX1713" fmla="*/ 5740037 w 7934757"/>
              <a:gd name="connsiteY1713" fmla="*/ 2046499 h 6858000"/>
              <a:gd name="connsiteX1714" fmla="*/ 5824449 w 7934757"/>
              <a:gd name="connsiteY1714" fmla="*/ 1962086 h 6858000"/>
              <a:gd name="connsiteX1715" fmla="*/ 5486800 w 7934757"/>
              <a:gd name="connsiteY1715" fmla="*/ 1962086 h 6858000"/>
              <a:gd name="connsiteX1716" fmla="*/ 5571212 w 7934757"/>
              <a:gd name="connsiteY1716" fmla="*/ 2046499 h 6858000"/>
              <a:gd name="connsiteX1717" fmla="*/ 5486800 w 7934757"/>
              <a:gd name="connsiteY1717" fmla="*/ 2130911 h 6858000"/>
              <a:gd name="connsiteX1718" fmla="*/ 5402388 w 7934757"/>
              <a:gd name="connsiteY1718" fmla="*/ 2046499 h 6858000"/>
              <a:gd name="connsiteX1719" fmla="*/ 5486800 w 7934757"/>
              <a:gd name="connsiteY1719" fmla="*/ 1962086 h 6858000"/>
              <a:gd name="connsiteX1720" fmla="*/ 5149151 w 7934757"/>
              <a:gd name="connsiteY1720" fmla="*/ 1962086 h 6858000"/>
              <a:gd name="connsiteX1721" fmla="*/ 5233563 w 7934757"/>
              <a:gd name="connsiteY1721" fmla="*/ 2046499 h 6858000"/>
              <a:gd name="connsiteX1722" fmla="*/ 5149151 w 7934757"/>
              <a:gd name="connsiteY1722" fmla="*/ 2130911 h 6858000"/>
              <a:gd name="connsiteX1723" fmla="*/ 5064739 w 7934757"/>
              <a:gd name="connsiteY1723" fmla="*/ 2046499 h 6858000"/>
              <a:gd name="connsiteX1724" fmla="*/ 5149151 w 7934757"/>
              <a:gd name="connsiteY1724" fmla="*/ 1962086 h 6858000"/>
              <a:gd name="connsiteX1725" fmla="*/ 4811502 w 7934757"/>
              <a:gd name="connsiteY1725" fmla="*/ 1962086 h 6858000"/>
              <a:gd name="connsiteX1726" fmla="*/ 4895914 w 7934757"/>
              <a:gd name="connsiteY1726" fmla="*/ 2046499 h 6858000"/>
              <a:gd name="connsiteX1727" fmla="*/ 4811502 w 7934757"/>
              <a:gd name="connsiteY1727" fmla="*/ 2130911 h 6858000"/>
              <a:gd name="connsiteX1728" fmla="*/ 4727090 w 7934757"/>
              <a:gd name="connsiteY1728" fmla="*/ 2046499 h 6858000"/>
              <a:gd name="connsiteX1729" fmla="*/ 4811502 w 7934757"/>
              <a:gd name="connsiteY1729" fmla="*/ 1962086 h 6858000"/>
              <a:gd name="connsiteX1730" fmla="*/ 4473853 w 7934757"/>
              <a:gd name="connsiteY1730" fmla="*/ 1962086 h 6858000"/>
              <a:gd name="connsiteX1731" fmla="*/ 4558265 w 7934757"/>
              <a:gd name="connsiteY1731" fmla="*/ 2046499 h 6858000"/>
              <a:gd name="connsiteX1732" fmla="*/ 4473853 w 7934757"/>
              <a:gd name="connsiteY1732" fmla="*/ 2130911 h 6858000"/>
              <a:gd name="connsiteX1733" fmla="*/ 4389440 w 7934757"/>
              <a:gd name="connsiteY1733" fmla="*/ 2046499 h 6858000"/>
              <a:gd name="connsiteX1734" fmla="*/ 4473853 w 7934757"/>
              <a:gd name="connsiteY1734" fmla="*/ 1962086 h 6858000"/>
              <a:gd name="connsiteX1735" fmla="*/ 4136203 w 7934757"/>
              <a:gd name="connsiteY1735" fmla="*/ 1962086 h 6858000"/>
              <a:gd name="connsiteX1736" fmla="*/ 4220615 w 7934757"/>
              <a:gd name="connsiteY1736" fmla="*/ 2046499 h 6858000"/>
              <a:gd name="connsiteX1737" fmla="*/ 4136203 w 7934757"/>
              <a:gd name="connsiteY1737" fmla="*/ 2130911 h 6858000"/>
              <a:gd name="connsiteX1738" fmla="*/ 4051791 w 7934757"/>
              <a:gd name="connsiteY1738" fmla="*/ 2046499 h 6858000"/>
              <a:gd name="connsiteX1739" fmla="*/ 4136203 w 7934757"/>
              <a:gd name="connsiteY1739" fmla="*/ 1962086 h 6858000"/>
              <a:gd name="connsiteX1740" fmla="*/ 3798554 w 7934757"/>
              <a:gd name="connsiteY1740" fmla="*/ 1962086 h 6858000"/>
              <a:gd name="connsiteX1741" fmla="*/ 3882966 w 7934757"/>
              <a:gd name="connsiteY1741" fmla="*/ 2046499 h 6858000"/>
              <a:gd name="connsiteX1742" fmla="*/ 3798554 w 7934757"/>
              <a:gd name="connsiteY1742" fmla="*/ 2130911 h 6858000"/>
              <a:gd name="connsiteX1743" fmla="*/ 3714142 w 7934757"/>
              <a:gd name="connsiteY1743" fmla="*/ 2046499 h 6858000"/>
              <a:gd name="connsiteX1744" fmla="*/ 3798554 w 7934757"/>
              <a:gd name="connsiteY1744" fmla="*/ 1962086 h 6858000"/>
              <a:gd name="connsiteX1745" fmla="*/ 3460905 w 7934757"/>
              <a:gd name="connsiteY1745" fmla="*/ 1962086 h 6858000"/>
              <a:gd name="connsiteX1746" fmla="*/ 3545317 w 7934757"/>
              <a:gd name="connsiteY1746" fmla="*/ 2046499 h 6858000"/>
              <a:gd name="connsiteX1747" fmla="*/ 3460905 w 7934757"/>
              <a:gd name="connsiteY1747" fmla="*/ 2130911 h 6858000"/>
              <a:gd name="connsiteX1748" fmla="*/ 3376493 w 7934757"/>
              <a:gd name="connsiteY1748" fmla="*/ 2046499 h 6858000"/>
              <a:gd name="connsiteX1749" fmla="*/ 3460905 w 7934757"/>
              <a:gd name="connsiteY1749" fmla="*/ 1962086 h 6858000"/>
              <a:gd name="connsiteX1750" fmla="*/ 3123255 w 7934757"/>
              <a:gd name="connsiteY1750" fmla="*/ 1962086 h 6858000"/>
              <a:gd name="connsiteX1751" fmla="*/ 3207668 w 7934757"/>
              <a:gd name="connsiteY1751" fmla="*/ 2046499 h 6858000"/>
              <a:gd name="connsiteX1752" fmla="*/ 3123255 w 7934757"/>
              <a:gd name="connsiteY1752" fmla="*/ 2130911 h 6858000"/>
              <a:gd name="connsiteX1753" fmla="*/ 3038843 w 7934757"/>
              <a:gd name="connsiteY1753" fmla="*/ 2046499 h 6858000"/>
              <a:gd name="connsiteX1754" fmla="*/ 3123255 w 7934757"/>
              <a:gd name="connsiteY1754" fmla="*/ 1962086 h 6858000"/>
              <a:gd name="connsiteX1755" fmla="*/ 2785607 w 7934757"/>
              <a:gd name="connsiteY1755" fmla="*/ 1962086 h 6858000"/>
              <a:gd name="connsiteX1756" fmla="*/ 2870019 w 7934757"/>
              <a:gd name="connsiteY1756" fmla="*/ 2046499 h 6858000"/>
              <a:gd name="connsiteX1757" fmla="*/ 2785607 w 7934757"/>
              <a:gd name="connsiteY1757" fmla="*/ 2130911 h 6858000"/>
              <a:gd name="connsiteX1758" fmla="*/ 2701195 w 7934757"/>
              <a:gd name="connsiteY1758" fmla="*/ 2046499 h 6858000"/>
              <a:gd name="connsiteX1759" fmla="*/ 2785607 w 7934757"/>
              <a:gd name="connsiteY1759" fmla="*/ 1962086 h 6858000"/>
              <a:gd name="connsiteX1760" fmla="*/ 2447957 w 7934757"/>
              <a:gd name="connsiteY1760" fmla="*/ 1962086 h 6858000"/>
              <a:gd name="connsiteX1761" fmla="*/ 2532369 w 7934757"/>
              <a:gd name="connsiteY1761" fmla="*/ 2046499 h 6858000"/>
              <a:gd name="connsiteX1762" fmla="*/ 2447957 w 7934757"/>
              <a:gd name="connsiteY1762" fmla="*/ 2130911 h 6858000"/>
              <a:gd name="connsiteX1763" fmla="*/ 2363545 w 7934757"/>
              <a:gd name="connsiteY1763" fmla="*/ 2046499 h 6858000"/>
              <a:gd name="connsiteX1764" fmla="*/ 2447957 w 7934757"/>
              <a:gd name="connsiteY1764" fmla="*/ 1962086 h 6858000"/>
              <a:gd name="connsiteX1765" fmla="*/ 2110308 w 7934757"/>
              <a:gd name="connsiteY1765" fmla="*/ 1962086 h 6858000"/>
              <a:gd name="connsiteX1766" fmla="*/ 2194721 w 7934757"/>
              <a:gd name="connsiteY1766" fmla="*/ 2046499 h 6858000"/>
              <a:gd name="connsiteX1767" fmla="*/ 2110308 w 7934757"/>
              <a:gd name="connsiteY1767" fmla="*/ 2130911 h 6858000"/>
              <a:gd name="connsiteX1768" fmla="*/ 2025896 w 7934757"/>
              <a:gd name="connsiteY1768" fmla="*/ 2046499 h 6858000"/>
              <a:gd name="connsiteX1769" fmla="*/ 2110308 w 7934757"/>
              <a:gd name="connsiteY1769" fmla="*/ 1962086 h 6858000"/>
              <a:gd name="connsiteX1770" fmla="*/ 1772659 w 7934757"/>
              <a:gd name="connsiteY1770" fmla="*/ 1962086 h 6858000"/>
              <a:gd name="connsiteX1771" fmla="*/ 1857071 w 7934757"/>
              <a:gd name="connsiteY1771" fmla="*/ 2046499 h 6858000"/>
              <a:gd name="connsiteX1772" fmla="*/ 1772659 w 7934757"/>
              <a:gd name="connsiteY1772" fmla="*/ 2130911 h 6858000"/>
              <a:gd name="connsiteX1773" fmla="*/ 1688247 w 7934757"/>
              <a:gd name="connsiteY1773" fmla="*/ 2046499 h 6858000"/>
              <a:gd name="connsiteX1774" fmla="*/ 1772659 w 7934757"/>
              <a:gd name="connsiteY1774" fmla="*/ 1962086 h 6858000"/>
              <a:gd name="connsiteX1775" fmla="*/ 1435014 w 7934757"/>
              <a:gd name="connsiteY1775" fmla="*/ 1962086 h 6858000"/>
              <a:gd name="connsiteX1776" fmla="*/ 1519422 w 7934757"/>
              <a:gd name="connsiteY1776" fmla="*/ 2046499 h 6858000"/>
              <a:gd name="connsiteX1777" fmla="*/ 1435014 w 7934757"/>
              <a:gd name="connsiteY1777" fmla="*/ 2130911 h 6858000"/>
              <a:gd name="connsiteX1778" fmla="*/ 1350601 w 7934757"/>
              <a:gd name="connsiteY1778" fmla="*/ 2046499 h 6858000"/>
              <a:gd name="connsiteX1779" fmla="*/ 1435014 w 7934757"/>
              <a:gd name="connsiteY1779" fmla="*/ 1962086 h 6858000"/>
              <a:gd name="connsiteX1780" fmla="*/ 1097361 w 7934757"/>
              <a:gd name="connsiteY1780" fmla="*/ 1962086 h 6858000"/>
              <a:gd name="connsiteX1781" fmla="*/ 1181773 w 7934757"/>
              <a:gd name="connsiteY1781" fmla="*/ 2046499 h 6858000"/>
              <a:gd name="connsiteX1782" fmla="*/ 1097361 w 7934757"/>
              <a:gd name="connsiteY1782" fmla="*/ 2130911 h 6858000"/>
              <a:gd name="connsiteX1783" fmla="*/ 1012948 w 7934757"/>
              <a:gd name="connsiteY1783" fmla="*/ 2046499 h 6858000"/>
              <a:gd name="connsiteX1784" fmla="*/ 1097361 w 7934757"/>
              <a:gd name="connsiteY1784" fmla="*/ 1962086 h 6858000"/>
              <a:gd name="connsiteX1785" fmla="*/ 759711 w 7934757"/>
              <a:gd name="connsiteY1785" fmla="*/ 1962086 h 6858000"/>
              <a:gd name="connsiteX1786" fmla="*/ 844124 w 7934757"/>
              <a:gd name="connsiteY1786" fmla="*/ 2046499 h 6858000"/>
              <a:gd name="connsiteX1787" fmla="*/ 759711 w 7934757"/>
              <a:gd name="connsiteY1787" fmla="*/ 2130911 h 6858000"/>
              <a:gd name="connsiteX1788" fmla="*/ 675299 w 7934757"/>
              <a:gd name="connsiteY1788" fmla="*/ 2046499 h 6858000"/>
              <a:gd name="connsiteX1789" fmla="*/ 759711 w 7934757"/>
              <a:gd name="connsiteY1789" fmla="*/ 1962086 h 6858000"/>
              <a:gd name="connsiteX1790" fmla="*/ 422066 w 7934757"/>
              <a:gd name="connsiteY1790" fmla="*/ 1962086 h 6858000"/>
              <a:gd name="connsiteX1791" fmla="*/ 506480 w 7934757"/>
              <a:gd name="connsiteY1791" fmla="*/ 2046499 h 6858000"/>
              <a:gd name="connsiteX1792" fmla="*/ 422066 w 7934757"/>
              <a:gd name="connsiteY1792" fmla="*/ 2130911 h 6858000"/>
              <a:gd name="connsiteX1793" fmla="*/ 337653 w 7934757"/>
              <a:gd name="connsiteY1793" fmla="*/ 2046499 h 6858000"/>
              <a:gd name="connsiteX1794" fmla="*/ 422066 w 7934757"/>
              <a:gd name="connsiteY1794" fmla="*/ 1962086 h 6858000"/>
              <a:gd name="connsiteX1795" fmla="*/ 84412 w 7934757"/>
              <a:gd name="connsiteY1795" fmla="*/ 1962086 h 6858000"/>
              <a:gd name="connsiteX1796" fmla="*/ 168826 w 7934757"/>
              <a:gd name="connsiteY1796" fmla="*/ 2046499 h 6858000"/>
              <a:gd name="connsiteX1797" fmla="*/ 84412 w 7934757"/>
              <a:gd name="connsiteY1797" fmla="*/ 2130911 h 6858000"/>
              <a:gd name="connsiteX1798" fmla="*/ 0 w 7934757"/>
              <a:gd name="connsiteY1798" fmla="*/ 2046499 h 6858000"/>
              <a:gd name="connsiteX1799" fmla="*/ 84412 w 7934757"/>
              <a:gd name="connsiteY1799" fmla="*/ 1962086 h 6858000"/>
              <a:gd name="connsiteX1800" fmla="*/ 7850345 w 7934757"/>
              <a:gd name="connsiteY1800" fmla="*/ 1624438 h 6858000"/>
              <a:gd name="connsiteX1801" fmla="*/ 7934757 w 7934757"/>
              <a:gd name="connsiteY1801" fmla="*/ 1708850 h 6858000"/>
              <a:gd name="connsiteX1802" fmla="*/ 7850345 w 7934757"/>
              <a:gd name="connsiteY1802" fmla="*/ 1793262 h 6858000"/>
              <a:gd name="connsiteX1803" fmla="*/ 7765933 w 7934757"/>
              <a:gd name="connsiteY1803" fmla="*/ 1708850 h 6858000"/>
              <a:gd name="connsiteX1804" fmla="*/ 7850345 w 7934757"/>
              <a:gd name="connsiteY1804" fmla="*/ 1624438 h 6858000"/>
              <a:gd name="connsiteX1805" fmla="*/ 7512695 w 7934757"/>
              <a:gd name="connsiteY1805" fmla="*/ 1624438 h 6858000"/>
              <a:gd name="connsiteX1806" fmla="*/ 7597109 w 7934757"/>
              <a:gd name="connsiteY1806" fmla="*/ 1708850 h 6858000"/>
              <a:gd name="connsiteX1807" fmla="*/ 7512695 w 7934757"/>
              <a:gd name="connsiteY1807" fmla="*/ 1793262 h 6858000"/>
              <a:gd name="connsiteX1808" fmla="*/ 7428283 w 7934757"/>
              <a:gd name="connsiteY1808" fmla="*/ 1708850 h 6858000"/>
              <a:gd name="connsiteX1809" fmla="*/ 7512695 w 7934757"/>
              <a:gd name="connsiteY1809" fmla="*/ 1624438 h 6858000"/>
              <a:gd name="connsiteX1810" fmla="*/ 7175045 w 7934757"/>
              <a:gd name="connsiteY1810" fmla="*/ 1624438 h 6858000"/>
              <a:gd name="connsiteX1811" fmla="*/ 7259458 w 7934757"/>
              <a:gd name="connsiteY1811" fmla="*/ 1708850 h 6858000"/>
              <a:gd name="connsiteX1812" fmla="*/ 7175045 w 7934757"/>
              <a:gd name="connsiteY1812" fmla="*/ 1793262 h 6858000"/>
              <a:gd name="connsiteX1813" fmla="*/ 7090633 w 7934757"/>
              <a:gd name="connsiteY1813" fmla="*/ 1708850 h 6858000"/>
              <a:gd name="connsiteX1814" fmla="*/ 7175045 w 7934757"/>
              <a:gd name="connsiteY1814" fmla="*/ 1624438 h 6858000"/>
              <a:gd name="connsiteX1815" fmla="*/ 6837397 w 7934757"/>
              <a:gd name="connsiteY1815" fmla="*/ 1624438 h 6858000"/>
              <a:gd name="connsiteX1816" fmla="*/ 6921809 w 7934757"/>
              <a:gd name="connsiteY1816" fmla="*/ 1708850 h 6858000"/>
              <a:gd name="connsiteX1817" fmla="*/ 6837397 w 7934757"/>
              <a:gd name="connsiteY1817" fmla="*/ 1793262 h 6858000"/>
              <a:gd name="connsiteX1818" fmla="*/ 6752985 w 7934757"/>
              <a:gd name="connsiteY1818" fmla="*/ 1708850 h 6858000"/>
              <a:gd name="connsiteX1819" fmla="*/ 6837397 w 7934757"/>
              <a:gd name="connsiteY1819" fmla="*/ 1624438 h 6858000"/>
              <a:gd name="connsiteX1820" fmla="*/ 6499747 w 7934757"/>
              <a:gd name="connsiteY1820" fmla="*/ 1624438 h 6858000"/>
              <a:gd name="connsiteX1821" fmla="*/ 6584161 w 7934757"/>
              <a:gd name="connsiteY1821" fmla="*/ 1708850 h 6858000"/>
              <a:gd name="connsiteX1822" fmla="*/ 6499747 w 7934757"/>
              <a:gd name="connsiteY1822" fmla="*/ 1793262 h 6858000"/>
              <a:gd name="connsiteX1823" fmla="*/ 6415335 w 7934757"/>
              <a:gd name="connsiteY1823" fmla="*/ 1708850 h 6858000"/>
              <a:gd name="connsiteX1824" fmla="*/ 6499747 w 7934757"/>
              <a:gd name="connsiteY1824" fmla="*/ 1624438 h 6858000"/>
              <a:gd name="connsiteX1825" fmla="*/ 6162098 w 7934757"/>
              <a:gd name="connsiteY1825" fmla="*/ 1624438 h 6858000"/>
              <a:gd name="connsiteX1826" fmla="*/ 6246510 w 7934757"/>
              <a:gd name="connsiteY1826" fmla="*/ 1708850 h 6858000"/>
              <a:gd name="connsiteX1827" fmla="*/ 6162098 w 7934757"/>
              <a:gd name="connsiteY1827" fmla="*/ 1793262 h 6858000"/>
              <a:gd name="connsiteX1828" fmla="*/ 6077686 w 7934757"/>
              <a:gd name="connsiteY1828" fmla="*/ 1708850 h 6858000"/>
              <a:gd name="connsiteX1829" fmla="*/ 6162098 w 7934757"/>
              <a:gd name="connsiteY1829" fmla="*/ 1624438 h 6858000"/>
              <a:gd name="connsiteX1830" fmla="*/ 5824449 w 7934757"/>
              <a:gd name="connsiteY1830" fmla="*/ 1624438 h 6858000"/>
              <a:gd name="connsiteX1831" fmla="*/ 5908861 w 7934757"/>
              <a:gd name="connsiteY1831" fmla="*/ 1708850 h 6858000"/>
              <a:gd name="connsiteX1832" fmla="*/ 5824449 w 7934757"/>
              <a:gd name="connsiteY1832" fmla="*/ 1793262 h 6858000"/>
              <a:gd name="connsiteX1833" fmla="*/ 5740037 w 7934757"/>
              <a:gd name="connsiteY1833" fmla="*/ 1708850 h 6858000"/>
              <a:gd name="connsiteX1834" fmla="*/ 5824449 w 7934757"/>
              <a:gd name="connsiteY1834" fmla="*/ 1624438 h 6858000"/>
              <a:gd name="connsiteX1835" fmla="*/ 5486800 w 7934757"/>
              <a:gd name="connsiteY1835" fmla="*/ 1624438 h 6858000"/>
              <a:gd name="connsiteX1836" fmla="*/ 5571212 w 7934757"/>
              <a:gd name="connsiteY1836" fmla="*/ 1708850 h 6858000"/>
              <a:gd name="connsiteX1837" fmla="*/ 5486800 w 7934757"/>
              <a:gd name="connsiteY1837" fmla="*/ 1793262 h 6858000"/>
              <a:gd name="connsiteX1838" fmla="*/ 5402388 w 7934757"/>
              <a:gd name="connsiteY1838" fmla="*/ 1708850 h 6858000"/>
              <a:gd name="connsiteX1839" fmla="*/ 5486800 w 7934757"/>
              <a:gd name="connsiteY1839" fmla="*/ 1624438 h 6858000"/>
              <a:gd name="connsiteX1840" fmla="*/ 5149151 w 7934757"/>
              <a:gd name="connsiteY1840" fmla="*/ 1624438 h 6858000"/>
              <a:gd name="connsiteX1841" fmla="*/ 5233563 w 7934757"/>
              <a:gd name="connsiteY1841" fmla="*/ 1708850 h 6858000"/>
              <a:gd name="connsiteX1842" fmla="*/ 5149151 w 7934757"/>
              <a:gd name="connsiteY1842" fmla="*/ 1793262 h 6858000"/>
              <a:gd name="connsiteX1843" fmla="*/ 5064739 w 7934757"/>
              <a:gd name="connsiteY1843" fmla="*/ 1708850 h 6858000"/>
              <a:gd name="connsiteX1844" fmla="*/ 5149151 w 7934757"/>
              <a:gd name="connsiteY1844" fmla="*/ 1624438 h 6858000"/>
              <a:gd name="connsiteX1845" fmla="*/ 4811502 w 7934757"/>
              <a:gd name="connsiteY1845" fmla="*/ 1624438 h 6858000"/>
              <a:gd name="connsiteX1846" fmla="*/ 4895914 w 7934757"/>
              <a:gd name="connsiteY1846" fmla="*/ 1708850 h 6858000"/>
              <a:gd name="connsiteX1847" fmla="*/ 4811502 w 7934757"/>
              <a:gd name="connsiteY1847" fmla="*/ 1793262 h 6858000"/>
              <a:gd name="connsiteX1848" fmla="*/ 4727090 w 7934757"/>
              <a:gd name="connsiteY1848" fmla="*/ 1708850 h 6858000"/>
              <a:gd name="connsiteX1849" fmla="*/ 4811502 w 7934757"/>
              <a:gd name="connsiteY1849" fmla="*/ 1624438 h 6858000"/>
              <a:gd name="connsiteX1850" fmla="*/ 4473853 w 7934757"/>
              <a:gd name="connsiteY1850" fmla="*/ 1624438 h 6858000"/>
              <a:gd name="connsiteX1851" fmla="*/ 4558265 w 7934757"/>
              <a:gd name="connsiteY1851" fmla="*/ 1708850 h 6858000"/>
              <a:gd name="connsiteX1852" fmla="*/ 4473853 w 7934757"/>
              <a:gd name="connsiteY1852" fmla="*/ 1793262 h 6858000"/>
              <a:gd name="connsiteX1853" fmla="*/ 4389440 w 7934757"/>
              <a:gd name="connsiteY1853" fmla="*/ 1708850 h 6858000"/>
              <a:gd name="connsiteX1854" fmla="*/ 4473853 w 7934757"/>
              <a:gd name="connsiteY1854" fmla="*/ 1624438 h 6858000"/>
              <a:gd name="connsiteX1855" fmla="*/ 4136203 w 7934757"/>
              <a:gd name="connsiteY1855" fmla="*/ 1624438 h 6858000"/>
              <a:gd name="connsiteX1856" fmla="*/ 4220615 w 7934757"/>
              <a:gd name="connsiteY1856" fmla="*/ 1708850 h 6858000"/>
              <a:gd name="connsiteX1857" fmla="*/ 4136203 w 7934757"/>
              <a:gd name="connsiteY1857" fmla="*/ 1793262 h 6858000"/>
              <a:gd name="connsiteX1858" fmla="*/ 4051791 w 7934757"/>
              <a:gd name="connsiteY1858" fmla="*/ 1708850 h 6858000"/>
              <a:gd name="connsiteX1859" fmla="*/ 4136203 w 7934757"/>
              <a:gd name="connsiteY1859" fmla="*/ 1624438 h 6858000"/>
              <a:gd name="connsiteX1860" fmla="*/ 3798554 w 7934757"/>
              <a:gd name="connsiteY1860" fmla="*/ 1624438 h 6858000"/>
              <a:gd name="connsiteX1861" fmla="*/ 3882966 w 7934757"/>
              <a:gd name="connsiteY1861" fmla="*/ 1708850 h 6858000"/>
              <a:gd name="connsiteX1862" fmla="*/ 3798554 w 7934757"/>
              <a:gd name="connsiteY1862" fmla="*/ 1793262 h 6858000"/>
              <a:gd name="connsiteX1863" fmla="*/ 3714142 w 7934757"/>
              <a:gd name="connsiteY1863" fmla="*/ 1708850 h 6858000"/>
              <a:gd name="connsiteX1864" fmla="*/ 3798554 w 7934757"/>
              <a:gd name="connsiteY1864" fmla="*/ 1624438 h 6858000"/>
              <a:gd name="connsiteX1865" fmla="*/ 3460905 w 7934757"/>
              <a:gd name="connsiteY1865" fmla="*/ 1624438 h 6858000"/>
              <a:gd name="connsiteX1866" fmla="*/ 3545317 w 7934757"/>
              <a:gd name="connsiteY1866" fmla="*/ 1708850 h 6858000"/>
              <a:gd name="connsiteX1867" fmla="*/ 3460905 w 7934757"/>
              <a:gd name="connsiteY1867" fmla="*/ 1793262 h 6858000"/>
              <a:gd name="connsiteX1868" fmla="*/ 3376493 w 7934757"/>
              <a:gd name="connsiteY1868" fmla="*/ 1708850 h 6858000"/>
              <a:gd name="connsiteX1869" fmla="*/ 3460905 w 7934757"/>
              <a:gd name="connsiteY1869" fmla="*/ 1624438 h 6858000"/>
              <a:gd name="connsiteX1870" fmla="*/ 3123255 w 7934757"/>
              <a:gd name="connsiteY1870" fmla="*/ 1624438 h 6858000"/>
              <a:gd name="connsiteX1871" fmla="*/ 3207668 w 7934757"/>
              <a:gd name="connsiteY1871" fmla="*/ 1708850 h 6858000"/>
              <a:gd name="connsiteX1872" fmla="*/ 3123255 w 7934757"/>
              <a:gd name="connsiteY1872" fmla="*/ 1793262 h 6858000"/>
              <a:gd name="connsiteX1873" fmla="*/ 3038843 w 7934757"/>
              <a:gd name="connsiteY1873" fmla="*/ 1708850 h 6858000"/>
              <a:gd name="connsiteX1874" fmla="*/ 3123255 w 7934757"/>
              <a:gd name="connsiteY1874" fmla="*/ 1624438 h 6858000"/>
              <a:gd name="connsiteX1875" fmla="*/ 2785607 w 7934757"/>
              <a:gd name="connsiteY1875" fmla="*/ 1624438 h 6858000"/>
              <a:gd name="connsiteX1876" fmla="*/ 2870019 w 7934757"/>
              <a:gd name="connsiteY1876" fmla="*/ 1708850 h 6858000"/>
              <a:gd name="connsiteX1877" fmla="*/ 2785607 w 7934757"/>
              <a:gd name="connsiteY1877" fmla="*/ 1793262 h 6858000"/>
              <a:gd name="connsiteX1878" fmla="*/ 2701195 w 7934757"/>
              <a:gd name="connsiteY1878" fmla="*/ 1708850 h 6858000"/>
              <a:gd name="connsiteX1879" fmla="*/ 2785607 w 7934757"/>
              <a:gd name="connsiteY1879" fmla="*/ 1624438 h 6858000"/>
              <a:gd name="connsiteX1880" fmla="*/ 2447957 w 7934757"/>
              <a:gd name="connsiteY1880" fmla="*/ 1624438 h 6858000"/>
              <a:gd name="connsiteX1881" fmla="*/ 2532369 w 7934757"/>
              <a:gd name="connsiteY1881" fmla="*/ 1708850 h 6858000"/>
              <a:gd name="connsiteX1882" fmla="*/ 2447957 w 7934757"/>
              <a:gd name="connsiteY1882" fmla="*/ 1793262 h 6858000"/>
              <a:gd name="connsiteX1883" fmla="*/ 2363545 w 7934757"/>
              <a:gd name="connsiteY1883" fmla="*/ 1708850 h 6858000"/>
              <a:gd name="connsiteX1884" fmla="*/ 2447957 w 7934757"/>
              <a:gd name="connsiteY1884" fmla="*/ 1624438 h 6858000"/>
              <a:gd name="connsiteX1885" fmla="*/ 2110308 w 7934757"/>
              <a:gd name="connsiteY1885" fmla="*/ 1624438 h 6858000"/>
              <a:gd name="connsiteX1886" fmla="*/ 2194721 w 7934757"/>
              <a:gd name="connsiteY1886" fmla="*/ 1708850 h 6858000"/>
              <a:gd name="connsiteX1887" fmla="*/ 2110308 w 7934757"/>
              <a:gd name="connsiteY1887" fmla="*/ 1793262 h 6858000"/>
              <a:gd name="connsiteX1888" fmla="*/ 2025896 w 7934757"/>
              <a:gd name="connsiteY1888" fmla="*/ 1708850 h 6858000"/>
              <a:gd name="connsiteX1889" fmla="*/ 2110308 w 7934757"/>
              <a:gd name="connsiteY1889" fmla="*/ 1624438 h 6858000"/>
              <a:gd name="connsiteX1890" fmla="*/ 1772659 w 7934757"/>
              <a:gd name="connsiteY1890" fmla="*/ 1624438 h 6858000"/>
              <a:gd name="connsiteX1891" fmla="*/ 1857071 w 7934757"/>
              <a:gd name="connsiteY1891" fmla="*/ 1708850 h 6858000"/>
              <a:gd name="connsiteX1892" fmla="*/ 1772659 w 7934757"/>
              <a:gd name="connsiteY1892" fmla="*/ 1793262 h 6858000"/>
              <a:gd name="connsiteX1893" fmla="*/ 1688247 w 7934757"/>
              <a:gd name="connsiteY1893" fmla="*/ 1708850 h 6858000"/>
              <a:gd name="connsiteX1894" fmla="*/ 1772659 w 7934757"/>
              <a:gd name="connsiteY1894" fmla="*/ 1624438 h 6858000"/>
              <a:gd name="connsiteX1895" fmla="*/ 1435014 w 7934757"/>
              <a:gd name="connsiteY1895" fmla="*/ 1624438 h 6858000"/>
              <a:gd name="connsiteX1896" fmla="*/ 1519422 w 7934757"/>
              <a:gd name="connsiteY1896" fmla="*/ 1708850 h 6858000"/>
              <a:gd name="connsiteX1897" fmla="*/ 1435014 w 7934757"/>
              <a:gd name="connsiteY1897" fmla="*/ 1793262 h 6858000"/>
              <a:gd name="connsiteX1898" fmla="*/ 1350601 w 7934757"/>
              <a:gd name="connsiteY1898" fmla="*/ 1708850 h 6858000"/>
              <a:gd name="connsiteX1899" fmla="*/ 1435014 w 7934757"/>
              <a:gd name="connsiteY1899" fmla="*/ 1624438 h 6858000"/>
              <a:gd name="connsiteX1900" fmla="*/ 1097361 w 7934757"/>
              <a:gd name="connsiteY1900" fmla="*/ 1624438 h 6858000"/>
              <a:gd name="connsiteX1901" fmla="*/ 1181773 w 7934757"/>
              <a:gd name="connsiteY1901" fmla="*/ 1708850 h 6858000"/>
              <a:gd name="connsiteX1902" fmla="*/ 1097361 w 7934757"/>
              <a:gd name="connsiteY1902" fmla="*/ 1793262 h 6858000"/>
              <a:gd name="connsiteX1903" fmla="*/ 1012948 w 7934757"/>
              <a:gd name="connsiteY1903" fmla="*/ 1708850 h 6858000"/>
              <a:gd name="connsiteX1904" fmla="*/ 1097361 w 7934757"/>
              <a:gd name="connsiteY1904" fmla="*/ 1624438 h 6858000"/>
              <a:gd name="connsiteX1905" fmla="*/ 759711 w 7934757"/>
              <a:gd name="connsiteY1905" fmla="*/ 1624438 h 6858000"/>
              <a:gd name="connsiteX1906" fmla="*/ 844124 w 7934757"/>
              <a:gd name="connsiteY1906" fmla="*/ 1708850 h 6858000"/>
              <a:gd name="connsiteX1907" fmla="*/ 759711 w 7934757"/>
              <a:gd name="connsiteY1907" fmla="*/ 1793262 h 6858000"/>
              <a:gd name="connsiteX1908" fmla="*/ 675299 w 7934757"/>
              <a:gd name="connsiteY1908" fmla="*/ 1708850 h 6858000"/>
              <a:gd name="connsiteX1909" fmla="*/ 759711 w 7934757"/>
              <a:gd name="connsiteY1909" fmla="*/ 1624438 h 6858000"/>
              <a:gd name="connsiteX1910" fmla="*/ 422066 w 7934757"/>
              <a:gd name="connsiteY1910" fmla="*/ 1624438 h 6858000"/>
              <a:gd name="connsiteX1911" fmla="*/ 506480 w 7934757"/>
              <a:gd name="connsiteY1911" fmla="*/ 1708850 h 6858000"/>
              <a:gd name="connsiteX1912" fmla="*/ 422066 w 7934757"/>
              <a:gd name="connsiteY1912" fmla="*/ 1793262 h 6858000"/>
              <a:gd name="connsiteX1913" fmla="*/ 337653 w 7934757"/>
              <a:gd name="connsiteY1913" fmla="*/ 1708850 h 6858000"/>
              <a:gd name="connsiteX1914" fmla="*/ 422066 w 7934757"/>
              <a:gd name="connsiteY1914" fmla="*/ 1624438 h 6858000"/>
              <a:gd name="connsiteX1915" fmla="*/ 84412 w 7934757"/>
              <a:gd name="connsiteY1915" fmla="*/ 1624438 h 6858000"/>
              <a:gd name="connsiteX1916" fmla="*/ 168826 w 7934757"/>
              <a:gd name="connsiteY1916" fmla="*/ 1708850 h 6858000"/>
              <a:gd name="connsiteX1917" fmla="*/ 84412 w 7934757"/>
              <a:gd name="connsiteY1917" fmla="*/ 1793262 h 6858000"/>
              <a:gd name="connsiteX1918" fmla="*/ 0 w 7934757"/>
              <a:gd name="connsiteY1918" fmla="*/ 1708850 h 6858000"/>
              <a:gd name="connsiteX1919" fmla="*/ 84412 w 7934757"/>
              <a:gd name="connsiteY1919" fmla="*/ 1624438 h 6858000"/>
              <a:gd name="connsiteX1920" fmla="*/ 7850345 w 7934757"/>
              <a:gd name="connsiteY1920" fmla="*/ 1286788 h 6858000"/>
              <a:gd name="connsiteX1921" fmla="*/ 7934757 w 7934757"/>
              <a:gd name="connsiteY1921" fmla="*/ 1371200 h 6858000"/>
              <a:gd name="connsiteX1922" fmla="*/ 7850345 w 7934757"/>
              <a:gd name="connsiteY1922" fmla="*/ 1455612 h 6858000"/>
              <a:gd name="connsiteX1923" fmla="*/ 7765933 w 7934757"/>
              <a:gd name="connsiteY1923" fmla="*/ 1371200 h 6858000"/>
              <a:gd name="connsiteX1924" fmla="*/ 7850345 w 7934757"/>
              <a:gd name="connsiteY1924" fmla="*/ 1286788 h 6858000"/>
              <a:gd name="connsiteX1925" fmla="*/ 7512695 w 7934757"/>
              <a:gd name="connsiteY1925" fmla="*/ 1286788 h 6858000"/>
              <a:gd name="connsiteX1926" fmla="*/ 7597109 w 7934757"/>
              <a:gd name="connsiteY1926" fmla="*/ 1371200 h 6858000"/>
              <a:gd name="connsiteX1927" fmla="*/ 7512695 w 7934757"/>
              <a:gd name="connsiteY1927" fmla="*/ 1455612 h 6858000"/>
              <a:gd name="connsiteX1928" fmla="*/ 7428283 w 7934757"/>
              <a:gd name="connsiteY1928" fmla="*/ 1371200 h 6858000"/>
              <a:gd name="connsiteX1929" fmla="*/ 7512695 w 7934757"/>
              <a:gd name="connsiteY1929" fmla="*/ 1286788 h 6858000"/>
              <a:gd name="connsiteX1930" fmla="*/ 7175045 w 7934757"/>
              <a:gd name="connsiteY1930" fmla="*/ 1286788 h 6858000"/>
              <a:gd name="connsiteX1931" fmla="*/ 7259458 w 7934757"/>
              <a:gd name="connsiteY1931" fmla="*/ 1371200 h 6858000"/>
              <a:gd name="connsiteX1932" fmla="*/ 7175045 w 7934757"/>
              <a:gd name="connsiteY1932" fmla="*/ 1455612 h 6858000"/>
              <a:gd name="connsiteX1933" fmla="*/ 7090633 w 7934757"/>
              <a:gd name="connsiteY1933" fmla="*/ 1371200 h 6858000"/>
              <a:gd name="connsiteX1934" fmla="*/ 7175045 w 7934757"/>
              <a:gd name="connsiteY1934" fmla="*/ 1286788 h 6858000"/>
              <a:gd name="connsiteX1935" fmla="*/ 6837397 w 7934757"/>
              <a:gd name="connsiteY1935" fmla="*/ 1286788 h 6858000"/>
              <a:gd name="connsiteX1936" fmla="*/ 6921809 w 7934757"/>
              <a:gd name="connsiteY1936" fmla="*/ 1371200 h 6858000"/>
              <a:gd name="connsiteX1937" fmla="*/ 6837397 w 7934757"/>
              <a:gd name="connsiteY1937" fmla="*/ 1455612 h 6858000"/>
              <a:gd name="connsiteX1938" fmla="*/ 6752985 w 7934757"/>
              <a:gd name="connsiteY1938" fmla="*/ 1371200 h 6858000"/>
              <a:gd name="connsiteX1939" fmla="*/ 6837397 w 7934757"/>
              <a:gd name="connsiteY1939" fmla="*/ 1286788 h 6858000"/>
              <a:gd name="connsiteX1940" fmla="*/ 6499747 w 7934757"/>
              <a:gd name="connsiteY1940" fmla="*/ 1286788 h 6858000"/>
              <a:gd name="connsiteX1941" fmla="*/ 6584161 w 7934757"/>
              <a:gd name="connsiteY1941" fmla="*/ 1371200 h 6858000"/>
              <a:gd name="connsiteX1942" fmla="*/ 6499747 w 7934757"/>
              <a:gd name="connsiteY1942" fmla="*/ 1455612 h 6858000"/>
              <a:gd name="connsiteX1943" fmla="*/ 6415335 w 7934757"/>
              <a:gd name="connsiteY1943" fmla="*/ 1371200 h 6858000"/>
              <a:gd name="connsiteX1944" fmla="*/ 6499747 w 7934757"/>
              <a:gd name="connsiteY1944" fmla="*/ 1286788 h 6858000"/>
              <a:gd name="connsiteX1945" fmla="*/ 6162098 w 7934757"/>
              <a:gd name="connsiteY1945" fmla="*/ 1286788 h 6858000"/>
              <a:gd name="connsiteX1946" fmla="*/ 6246510 w 7934757"/>
              <a:gd name="connsiteY1946" fmla="*/ 1371200 h 6858000"/>
              <a:gd name="connsiteX1947" fmla="*/ 6162098 w 7934757"/>
              <a:gd name="connsiteY1947" fmla="*/ 1455612 h 6858000"/>
              <a:gd name="connsiteX1948" fmla="*/ 6077686 w 7934757"/>
              <a:gd name="connsiteY1948" fmla="*/ 1371200 h 6858000"/>
              <a:gd name="connsiteX1949" fmla="*/ 6162098 w 7934757"/>
              <a:gd name="connsiteY1949" fmla="*/ 1286788 h 6858000"/>
              <a:gd name="connsiteX1950" fmla="*/ 5824449 w 7934757"/>
              <a:gd name="connsiteY1950" fmla="*/ 1286788 h 6858000"/>
              <a:gd name="connsiteX1951" fmla="*/ 5908861 w 7934757"/>
              <a:gd name="connsiteY1951" fmla="*/ 1371200 h 6858000"/>
              <a:gd name="connsiteX1952" fmla="*/ 5824449 w 7934757"/>
              <a:gd name="connsiteY1952" fmla="*/ 1455612 h 6858000"/>
              <a:gd name="connsiteX1953" fmla="*/ 5740037 w 7934757"/>
              <a:gd name="connsiteY1953" fmla="*/ 1371200 h 6858000"/>
              <a:gd name="connsiteX1954" fmla="*/ 5824449 w 7934757"/>
              <a:gd name="connsiteY1954" fmla="*/ 1286788 h 6858000"/>
              <a:gd name="connsiteX1955" fmla="*/ 5486800 w 7934757"/>
              <a:gd name="connsiteY1955" fmla="*/ 1286788 h 6858000"/>
              <a:gd name="connsiteX1956" fmla="*/ 5571212 w 7934757"/>
              <a:gd name="connsiteY1956" fmla="*/ 1371200 h 6858000"/>
              <a:gd name="connsiteX1957" fmla="*/ 5486800 w 7934757"/>
              <a:gd name="connsiteY1957" fmla="*/ 1455612 h 6858000"/>
              <a:gd name="connsiteX1958" fmla="*/ 5402388 w 7934757"/>
              <a:gd name="connsiteY1958" fmla="*/ 1371200 h 6858000"/>
              <a:gd name="connsiteX1959" fmla="*/ 5486800 w 7934757"/>
              <a:gd name="connsiteY1959" fmla="*/ 1286788 h 6858000"/>
              <a:gd name="connsiteX1960" fmla="*/ 5149151 w 7934757"/>
              <a:gd name="connsiteY1960" fmla="*/ 1286788 h 6858000"/>
              <a:gd name="connsiteX1961" fmla="*/ 5233563 w 7934757"/>
              <a:gd name="connsiteY1961" fmla="*/ 1371200 h 6858000"/>
              <a:gd name="connsiteX1962" fmla="*/ 5149151 w 7934757"/>
              <a:gd name="connsiteY1962" fmla="*/ 1455612 h 6858000"/>
              <a:gd name="connsiteX1963" fmla="*/ 5064739 w 7934757"/>
              <a:gd name="connsiteY1963" fmla="*/ 1371200 h 6858000"/>
              <a:gd name="connsiteX1964" fmla="*/ 5149151 w 7934757"/>
              <a:gd name="connsiteY1964" fmla="*/ 1286788 h 6858000"/>
              <a:gd name="connsiteX1965" fmla="*/ 4811502 w 7934757"/>
              <a:gd name="connsiteY1965" fmla="*/ 1286788 h 6858000"/>
              <a:gd name="connsiteX1966" fmla="*/ 4895914 w 7934757"/>
              <a:gd name="connsiteY1966" fmla="*/ 1371200 h 6858000"/>
              <a:gd name="connsiteX1967" fmla="*/ 4811502 w 7934757"/>
              <a:gd name="connsiteY1967" fmla="*/ 1455612 h 6858000"/>
              <a:gd name="connsiteX1968" fmla="*/ 4727090 w 7934757"/>
              <a:gd name="connsiteY1968" fmla="*/ 1371200 h 6858000"/>
              <a:gd name="connsiteX1969" fmla="*/ 4811502 w 7934757"/>
              <a:gd name="connsiteY1969" fmla="*/ 1286788 h 6858000"/>
              <a:gd name="connsiteX1970" fmla="*/ 4473853 w 7934757"/>
              <a:gd name="connsiteY1970" fmla="*/ 1286788 h 6858000"/>
              <a:gd name="connsiteX1971" fmla="*/ 4558265 w 7934757"/>
              <a:gd name="connsiteY1971" fmla="*/ 1371200 h 6858000"/>
              <a:gd name="connsiteX1972" fmla="*/ 4473853 w 7934757"/>
              <a:gd name="connsiteY1972" fmla="*/ 1455612 h 6858000"/>
              <a:gd name="connsiteX1973" fmla="*/ 4389440 w 7934757"/>
              <a:gd name="connsiteY1973" fmla="*/ 1371200 h 6858000"/>
              <a:gd name="connsiteX1974" fmla="*/ 4473853 w 7934757"/>
              <a:gd name="connsiteY1974" fmla="*/ 1286788 h 6858000"/>
              <a:gd name="connsiteX1975" fmla="*/ 4136203 w 7934757"/>
              <a:gd name="connsiteY1975" fmla="*/ 1286788 h 6858000"/>
              <a:gd name="connsiteX1976" fmla="*/ 4220615 w 7934757"/>
              <a:gd name="connsiteY1976" fmla="*/ 1371200 h 6858000"/>
              <a:gd name="connsiteX1977" fmla="*/ 4136203 w 7934757"/>
              <a:gd name="connsiteY1977" fmla="*/ 1455612 h 6858000"/>
              <a:gd name="connsiteX1978" fmla="*/ 4051791 w 7934757"/>
              <a:gd name="connsiteY1978" fmla="*/ 1371200 h 6858000"/>
              <a:gd name="connsiteX1979" fmla="*/ 4136203 w 7934757"/>
              <a:gd name="connsiteY1979" fmla="*/ 1286788 h 6858000"/>
              <a:gd name="connsiteX1980" fmla="*/ 3798554 w 7934757"/>
              <a:gd name="connsiteY1980" fmla="*/ 1286788 h 6858000"/>
              <a:gd name="connsiteX1981" fmla="*/ 3882966 w 7934757"/>
              <a:gd name="connsiteY1981" fmla="*/ 1371200 h 6858000"/>
              <a:gd name="connsiteX1982" fmla="*/ 3798554 w 7934757"/>
              <a:gd name="connsiteY1982" fmla="*/ 1455612 h 6858000"/>
              <a:gd name="connsiteX1983" fmla="*/ 3714142 w 7934757"/>
              <a:gd name="connsiteY1983" fmla="*/ 1371200 h 6858000"/>
              <a:gd name="connsiteX1984" fmla="*/ 3798554 w 7934757"/>
              <a:gd name="connsiteY1984" fmla="*/ 1286788 h 6858000"/>
              <a:gd name="connsiteX1985" fmla="*/ 3460905 w 7934757"/>
              <a:gd name="connsiteY1985" fmla="*/ 1286788 h 6858000"/>
              <a:gd name="connsiteX1986" fmla="*/ 3545317 w 7934757"/>
              <a:gd name="connsiteY1986" fmla="*/ 1371200 h 6858000"/>
              <a:gd name="connsiteX1987" fmla="*/ 3460905 w 7934757"/>
              <a:gd name="connsiteY1987" fmla="*/ 1455612 h 6858000"/>
              <a:gd name="connsiteX1988" fmla="*/ 3376493 w 7934757"/>
              <a:gd name="connsiteY1988" fmla="*/ 1371200 h 6858000"/>
              <a:gd name="connsiteX1989" fmla="*/ 3460905 w 7934757"/>
              <a:gd name="connsiteY1989" fmla="*/ 1286788 h 6858000"/>
              <a:gd name="connsiteX1990" fmla="*/ 3123255 w 7934757"/>
              <a:gd name="connsiteY1990" fmla="*/ 1286788 h 6858000"/>
              <a:gd name="connsiteX1991" fmla="*/ 3207668 w 7934757"/>
              <a:gd name="connsiteY1991" fmla="*/ 1371200 h 6858000"/>
              <a:gd name="connsiteX1992" fmla="*/ 3123255 w 7934757"/>
              <a:gd name="connsiteY1992" fmla="*/ 1455612 h 6858000"/>
              <a:gd name="connsiteX1993" fmla="*/ 3038843 w 7934757"/>
              <a:gd name="connsiteY1993" fmla="*/ 1371200 h 6858000"/>
              <a:gd name="connsiteX1994" fmla="*/ 3123255 w 7934757"/>
              <a:gd name="connsiteY1994" fmla="*/ 1286788 h 6858000"/>
              <a:gd name="connsiteX1995" fmla="*/ 2785607 w 7934757"/>
              <a:gd name="connsiteY1995" fmla="*/ 1286788 h 6858000"/>
              <a:gd name="connsiteX1996" fmla="*/ 2870019 w 7934757"/>
              <a:gd name="connsiteY1996" fmla="*/ 1371200 h 6858000"/>
              <a:gd name="connsiteX1997" fmla="*/ 2785607 w 7934757"/>
              <a:gd name="connsiteY1997" fmla="*/ 1455612 h 6858000"/>
              <a:gd name="connsiteX1998" fmla="*/ 2701195 w 7934757"/>
              <a:gd name="connsiteY1998" fmla="*/ 1371200 h 6858000"/>
              <a:gd name="connsiteX1999" fmla="*/ 2785607 w 7934757"/>
              <a:gd name="connsiteY1999" fmla="*/ 1286788 h 6858000"/>
              <a:gd name="connsiteX2000" fmla="*/ 2447957 w 7934757"/>
              <a:gd name="connsiteY2000" fmla="*/ 1286788 h 6858000"/>
              <a:gd name="connsiteX2001" fmla="*/ 2532369 w 7934757"/>
              <a:gd name="connsiteY2001" fmla="*/ 1371200 h 6858000"/>
              <a:gd name="connsiteX2002" fmla="*/ 2447957 w 7934757"/>
              <a:gd name="connsiteY2002" fmla="*/ 1455612 h 6858000"/>
              <a:gd name="connsiteX2003" fmla="*/ 2363545 w 7934757"/>
              <a:gd name="connsiteY2003" fmla="*/ 1371200 h 6858000"/>
              <a:gd name="connsiteX2004" fmla="*/ 2447957 w 7934757"/>
              <a:gd name="connsiteY2004" fmla="*/ 1286788 h 6858000"/>
              <a:gd name="connsiteX2005" fmla="*/ 2110308 w 7934757"/>
              <a:gd name="connsiteY2005" fmla="*/ 1286788 h 6858000"/>
              <a:gd name="connsiteX2006" fmla="*/ 2194721 w 7934757"/>
              <a:gd name="connsiteY2006" fmla="*/ 1371200 h 6858000"/>
              <a:gd name="connsiteX2007" fmla="*/ 2110308 w 7934757"/>
              <a:gd name="connsiteY2007" fmla="*/ 1455612 h 6858000"/>
              <a:gd name="connsiteX2008" fmla="*/ 2025896 w 7934757"/>
              <a:gd name="connsiteY2008" fmla="*/ 1371200 h 6858000"/>
              <a:gd name="connsiteX2009" fmla="*/ 2110308 w 7934757"/>
              <a:gd name="connsiteY2009" fmla="*/ 1286788 h 6858000"/>
              <a:gd name="connsiteX2010" fmla="*/ 1772659 w 7934757"/>
              <a:gd name="connsiteY2010" fmla="*/ 1286788 h 6858000"/>
              <a:gd name="connsiteX2011" fmla="*/ 1857071 w 7934757"/>
              <a:gd name="connsiteY2011" fmla="*/ 1371200 h 6858000"/>
              <a:gd name="connsiteX2012" fmla="*/ 1772659 w 7934757"/>
              <a:gd name="connsiteY2012" fmla="*/ 1455612 h 6858000"/>
              <a:gd name="connsiteX2013" fmla="*/ 1688247 w 7934757"/>
              <a:gd name="connsiteY2013" fmla="*/ 1371200 h 6858000"/>
              <a:gd name="connsiteX2014" fmla="*/ 1772659 w 7934757"/>
              <a:gd name="connsiteY2014" fmla="*/ 1286788 h 6858000"/>
              <a:gd name="connsiteX2015" fmla="*/ 1435014 w 7934757"/>
              <a:gd name="connsiteY2015" fmla="*/ 1286788 h 6858000"/>
              <a:gd name="connsiteX2016" fmla="*/ 1519422 w 7934757"/>
              <a:gd name="connsiteY2016" fmla="*/ 1371200 h 6858000"/>
              <a:gd name="connsiteX2017" fmla="*/ 1435014 w 7934757"/>
              <a:gd name="connsiteY2017" fmla="*/ 1455612 h 6858000"/>
              <a:gd name="connsiteX2018" fmla="*/ 1350601 w 7934757"/>
              <a:gd name="connsiteY2018" fmla="*/ 1371200 h 6858000"/>
              <a:gd name="connsiteX2019" fmla="*/ 1435014 w 7934757"/>
              <a:gd name="connsiteY2019" fmla="*/ 1286788 h 6858000"/>
              <a:gd name="connsiteX2020" fmla="*/ 1097361 w 7934757"/>
              <a:gd name="connsiteY2020" fmla="*/ 1286788 h 6858000"/>
              <a:gd name="connsiteX2021" fmla="*/ 1181773 w 7934757"/>
              <a:gd name="connsiteY2021" fmla="*/ 1371200 h 6858000"/>
              <a:gd name="connsiteX2022" fmla="*/ 1097361 w 7934757"/>
              <a:gd name="connsiteY2022" fmla="*/ 1455612 h 6858000"/>
              <a:gd name="connsiteX2023" fmla="*/ 1012948 w 7934757"/>
              <a:gd name="connsiteY2023" fmla="*/ 1371200 h 6858000"/>
              <a:gd name="connsiteX2024" fmla="*/ 1097361 w 7934757"/>
              <a:gd name="connsiteY2024" fmla="*/ 1286788 h 6858000"/>
              <a:gd name="connsiteX2025" fmla="*/ 759711 w 7934757"/>
              <a:gd name="connsiteY2025" fmla="*/ 1286788 h 6858000"/>
              <a:gd name="connsiteX2026" fmla="*/ 844124 w 7934757"/>
              <a:gd name="connsiteY2026" fmla="*/ 1371200 h 6858000"/>
              <a:gd name="connsiteX2027" fmla="*/ 759711 w 7934757"/>
              <a:gd name="connsiteY2027" fmla="*/ 1455612 h 6858000"/>
              <a:gd name="connsiteX2028" fmla="*/ 675299 w 7934757"/>
              <a:gd name="connsiteY2028" fmla="*/ 1371200 h 6858000"/>
              <a:gd name="connsiteX2029" fmla="*/ 759711 w 7934757"/>
              <a:gd name="connsiteY2029" fmla="*/ 1286788 h 6858000"/>
              <a:gd name="connsiteX2030" fmla="*/ 422066 w 7934757"/>
              <a:gd name="connsiteY2030" fmla="*/ 1286788 h 6858000"/>
              <a:gd name="connsiteX2031" fmla="*/ 506480 w 7934757"/>
              <a:gd name="connsiteY2031" fmla="*/ 1371200 h 6858000"/>
              <a:gd name="connsiteX2032" fmla="*/ 422066 w 7934757"/>
              <a:gd name="connsiteY2032" fmla="*/ 1455612 h 6858000"/>
              <a:gd name="connsiteX2033" fmla="*/ 337653 w 7934757"/>
              <a:gd name="connsiteY2033" fmla="*/ 1371200 h 6858000"/>
              <a:gd name="connsiteX2034" fmla="*/ 422066 w 7934757"/>
              <a:gd name="connsiteY2034" fmla="*/ 1286788 h 6858000"/>
              <a:gd name="connsiteX2035" fmla="*/ 84412 w 7934757"/>
              <a:gd name="connsiteY2035" fmla="*/ 1286788 h 6858000"/>
              <a:gd name="connsiteX2036" fmla="*/ 168826 w 7934757"/>
              <a:gd name="connsiteY2036" fmla="*/ 1371200 h 6858000"/>
              <a:gd name="connsiteX2037" fmla="*/ 84412 w 7934757"/>
              <a:gd name="connsiteY2037" fmla="*/ 1455612 h 6858000"/>
              <a:gd name="connsiteX2038" fmla="*/ 0 w 7934757"/>
              <a:gd name="connsiteY2038" fmla="*/ 1371200 h 6858000"/>
              <a:gd name="connsiteX2039" fmla="*/ 84412 w 7934757"/>
              <a:gd name="connsiteY2039" fmla="*/ 1286788 h 6858000"/>
              <a:gd name="connsiteX2040" fmla="*/ 7850345 w 7934757"/>
              <a:gd name="connsiteY2040" fmla="*/ 949138 h 6858000"/>
              <a:gd name="connsiteX2041" fmla="*/ 7934757 w 7934757"/>
              <a:gd name="connsiteY2041" fmla="*/ 1033550 h 6858000"/>
              <a:gd name="connsiteX2042" fmla="*/ 7850345 w 7934757"/>
              <a:gd name="connsiteY2042" fmla="*/ 1117964 h 6858000"/>
              <a:gd name="connsiteX2043" fmla="*/ 7765933 w 7934757"/>
              <a:gd name="connsiteY2043" fmla="*/ 1033550 h 6858000"/>
              <a:gd name="connsiteX2044" fmla="*/ 7850345 w 7934757"/>
              <a:gd name="connsiteY2044" fmla="*/ 949138 h 6858000"/>
              <a:gd name="connsiteX2045" fmla="*/ 7512695 w 7934757"/>
              <a:gd name="connsiteY2045" fmla="*/ 949138 h 6858000"/>
              <a:gd name="connsiteX2046" fmla="*/ 7597109 w 7934757"/>
              <a:gd name="connsiteY2046" fmla="*/ 1033550 h 6858000"/>
              <a:gd name="connsiteX2047" fmla="*/ 7512695 w 7934757"/>
              <a:gd name="connsiteY2047" fmla="*/ 1117964 h 6858000"/>
              <a:gd name="connsiteX2048" fmla="*/ 7428283 w 7934757"/>
              <a:gd name="connsiteY2048" fmla="*/ 1033550 h 6858000"/>
              <a:gd name="connsiteX2049" fmla="*/ 7512695 w 7934757"/>
              <a:gd name="connsiteY2049" fmla="*/ 949138 h 6858000"/>
              <a:gd name="connsiteX2050" fmla="*/ 7175045 w 7934757"/>
              <a:gd name="connsiteY2050" fmla="*/ 949138 h 6858000"/>
              <a:gd name="connsiteX2051" fmla="*/ 7259458 w 7934757"/>
              <a:gd name="connsiteY2051" fmla="*/ 1033550 h 6858000"/>
              <a:gd name="connsiteX2052" fmla="*/ 7175045 w 7934757"/>
              <a:gd name="connsiteY2052" fmla="*/ 1117964 h 6858000"/>
              <a:gd name="connsiteX2053" fmla="*/ 7090633 w 7934757"/>
              <a:gd name="connsiteY2053" fmla="*/ 1033550 h 6858000"/>
              <a:gd name="connsiteX2054" fmla="*/ 7175045 w 7934757"/>
              <a:gd name="connsiteY2054" fmla="*/ 949138 h 6858000"/>
              <a:gd name="connsiteX2055" fmla="*/ 6837397 w 7934757"/>
              <a:gd name="connsiteY2055" fmla="*/ 949138 h 6858000"/>
              <a:gd name="connsiteX2056" fmla="*/ 6921809 w 7934757"/>
              <a:gd name="connsiteY2056" fmla="*/ 1033550 h 6858000"/>
              <a:gd name="connsiteX2057" fmla="*/ 6837397 w 7934757"/>
              <a:gd name="connsiteY2057" fmla="*/ 1117964 h 6858000"/>
              <a:gd name="connsiteX2058" fmla="*/ 6752985 w 7934757"/>
              <a:gd name="connsiteY2058" fmla="*/ 1033550 h 6858000"/>
              <a:gd name="connsiteX2059" fmla="*/ 6837397 w 7934757"/>
              <a:gd name="connsiteY2059" fmla="*/ 949138 h 6858000"/>
              <a:gd name="connsiteX2060" fmla="*/ 6499747 w 7934757"/>
              <a:gd name="connsiteY2060" fmla="*/ 949138 h 6858000"/>
              <a:gd name="connsiteX2061" fmla="*/ 6584161 w 7934757"/>
              <a:gd name="connsiteY2061" fmla="*/ 1033550 h 6858000"/>
              <a:gd name="connsiteX2062" fmla="*/ 6499747 w 7934757"/>
              <a:gd name="connsiteY2062" fmla="*/ 1117964 h 6858000"/>
              <a:gd name="connsiteX2063" fmla="*/ 6415335 w 7934757"/>
              <a:gd name="connsiteY2063" fmla="*/ 1033550 h 6858000"/>
              <a:gd name="connsiteX2064" fmla="*/ 6499747 w 7934757"/>
              <a:gd name="connsiteY2064" fmla="*/ 949138 h 6858000"/>
              <a:gd name="connsiteX2065" fmla="*/ 6162098 w 7934757"/>
              <a:gd name="connsiteY2065" fmla="*/ 949138 h 6858000"/>
              <a:gd name="connsiteX2066" fmla="*/ 6246510 w 7934757"/>
              <a:gd name="connsiteY2066" fmla="*/ 1033550 h 6858000"/>
              <a:gd name="connsiteX2067" fmla="*/ 6162098 w 7934757"/>
              <a:gd name="connsiteY2067" fmla="*/ 1117964 h 6858000"/>
              <a:gd name="connsiteX2068" fmla="*/ 6077686 w 7934757"/>
              <a:gd name="connsiteY2068" fmla="*/ 1033550 h 6858000"/>
              <a:gd name="connsiteX2069" fmla="*/ 6162098 w 7934757"/>
              <a:gd name="connsiteY2069" fmla="*/ 949138 h 6858000"/>
              <a:gd name="connsiteX2070" fmla="*/ 5824449 w 7934757"/>
              <a:gd name="connsiteY2070" fmla="*/ 949138 h 6858000"/>
              <a:gd name="connsiteX2071" fmla="*/ 5908861 w 7934757"/>
              <a:gd name="connsiteY2071" fmla="*/ 1033550 h 6858000"/>
              <a:gd name="connsiteX2072" fmla="*/ 5824449 w 7934757"/>
              <a:gd name="connsiteY2072" fmla="*/ 1117964 h 6858000"/>
              <a:gd name="connsiteX2073" fmla="*/ 5740037 w 7934757"/>
              <a:gd name="connsiteY2073" fmla="*/ 1033550 h 6858000"/>
              <a:gd name="connsiteX2074" fmla="*/ 5824449 w 7934757"/>
              <a:gd name="connsiteY2074" fmla="*/ 949138 h 6858000"/>
              <a:gd name="connsiteX2075" fmla="*/ 5486800 w 7934757"/>
              <a:gd name="connsiteY2075" fmla="*/ 949138 h 6858000"/>
              <a:gd name="connsiteX2076" fmla="*/ 5571212 w 7934757"/>
              <a:gd name="connsiteY2076" fmla="*/ 1033550 h 6858000"/>
              <a:gd name="connsiteX2077" fmla="*/ 5486800 w 7934757"/>
              <a:gd name="connsiteY2077" fmla="*/ 1117964 h 6858000"/>
              <a:gd name="connsiteX2078" fmla="*/ 5402388 w 7934757"/>
              <a:gd name="connsiteY2078" fmla="*/ 1033550 h 6858000"/>
              <a:gd name="connsiteX2079" fmla="*/ 5486800 w 7934757"/>
              <a:gd name="connsiteY2079" fmla="*/ 949138 h 6858000"/>
              <a:gd name="connsiteX2080" fmla="*/ 5149151 w 7934757"/>
              <a:gd name="connsiteY2080" fmla="*/ 949138 h 6858000"/>
              <a:gd name="connsiteX2081" fmla="*/ 5233563 w 7934757"/>
              <a:gd name="connsiteY2081" fmla="*/ 1033550 h 6858000"/>
              <a:gd name="connsiteX2082" fmla="*/ 5149151 w 7934757"/>
              <a:gd name="connsiteY2082" fmla="*/ 1117964 h 6858000"/>
              <a:gd name="connsiteX2083" fmla="*/ 5064739 w 7934757"/>
              <a:gd name="connsiteY2083" fmla="*/ 1033550 h 6858000"/>
              <a:gd name="connsiteX2084" fmla="*/ 5149151 w 7934757"/>
              <a:gd name="connsiteY2084" fmla="*/ 949138 h 6858000"/>
              <a:gd name="connsiteX2085" fmla="*/ 4811502 w 7934757"/>
              <a:gd name="connsiteY2085" fmla="*/ 949138 h 6858000"/>
              <a:gd name="connsiteX2086" fmla="*/ 4895914 w 7934757"/>
              <a:gd name="connsiteY2086" fmla="*/ 1033550 h 6858000"/>
              <a:gd name="connsiteX2087" fmla="*/ 4811502 w 7934757"/>
              <a:gd name="connsiteY2087" fmla="*/ 1117964 h 6858000"/>
              <a:gd name="connsiteX2088" fmla="*/ 4727090 w 7934757"/>
              <a:gd name="connsiteY2088" fmla="*/ 1033550 h 6858000"/>
              <a:gd name="connsiteX2089" fmla="*/ 4811502 w 7934757"/>
              <a:gd name="connsiteY2089" fmla="*/ 949138 h 6858000"/>
              <a:gd name="connsiteX2090" fmla="*/ 4473853 w 7934757"/>
              <a:gd name="connsiteY2090" fmla="*/ 949138 h 6858000"/>
              <a:gd name="connsiteX2091" fmla="*/ 4558265 w 7934757"/>
              <a:gd name="connsiteY2091" fmla="*/ 1033550 h 6858000"/>
              <a:gd name="connsiteX2092" fmla="*/ 4473853 w 7934757"/>
              <a:gd name="connsiteY2092" fmla="*/ 1117964 h 6858000"/>
              <a:gd name="connsiteX2093" fmla="*/ 4389440 w 7934757"/>
              <a:gd name="connsiteY2093" fmla="*/ 1033550 h 6858000"/>
              <a:gd name="connsiteX2094" fmla="*/ 4473853 w 7934757"/>
              <a:gd name="connsiteY2094" fmla="*/ 949138 h 6858000"/>
              <a:gd name="connsiteX2095" fmla="*/ 4136203 w 7934757"/>
              <a:gd name="connsiteY2095" fmla="*/ 949138 h 6858000"/>
              <a:gd name="connsiteX2096" fmla="*/ 4220615 w 7934757"/>
              <a:gd name="connsiteY2096" fmla="*/ 1033550 h 6858000"/>
              <a:gd name="connsiteX2097" fmla="*/ 4136203 w 7934757"/>
              <a:gd name="connsiteY2097" fmla="*/ 1117964 h 6858000"/>
              <a:gd name="connsiteX2098" fmla="*/ 4051791 w 7934757"/>
              <a:gd name="connsiteY2098" fmla="*/ 1033550 h 6858000"/>
              <a:gd name="connsiteX2099" fmla="*/ 4136203 w 7934757"/>
              <a:gd name="connsiteY2099" fmla="*/ 949138 h 6858000"/>
              <a:gd name="connsiteX2100" fmla="*/ 3798554 w 7934757"/>
              <a:gd name="connsiteY2100" fmla="*/ 949138 h 6858000"/>
              <a:gd name="connsiteX2101" fmla="*/ 3882966 w 7934757"/>
              <a:gd name="connsiteY2101" fmla="*/ 1033550 h 6858000"/>
              <a:gd name="connsiteX2102" fmla="*/ 3798554 w 7934757"/>
              <a:gd name="connsiteY2102" fmla="*/ 1117964 h 6858000"/>
              <a:gd name="connsiteX2103" fmla="*/ 3714142 w 7934757"/>
              <a:gd name="connsiteY2103" fmla="*/ 1033550 h 6858000"/>
              <a:gd name="connsiteX2104" fmla="*/ 3798554 w 7934757"/>
              <a:gd name="connsiteY2104" fmla="*/ 949138 h 6858000"/>
              <a:gd name="connsiteX2105" fmla="*/ 3460905 w 7934757"/>
              <a:gd name="connsiteY2105" fmla="*/ 949138 h 6858000"/>
              <a:gd name="connsiteX2106" fmla="*/ 3545317 w 7934757"/>
              <a:gd name="connsiteY2106" fmla="*/ 1033550 h 6858000"/>
              <a:gd name="connsiteX2107" fmla="*/ 3460905 w 7934757"/>
              <a:gd name="connsiteY2107" fmla="*/ 1117964 h 6858000"/>
              <a:gd name="connsiteX2108" fmla="*/ 3376493 w 7934757"/>
              <a:gd name="connsiteY2108" fmla="*/ 1033550 h 6858000"/>
              <a:gd name="connsiteX2109" fmla="*/ 3460905 w 7934757"/>
              <a:gd name="connsiteY2109" fmla="*/ 949138 h 6858000"/>
              <a:gd name="connsiteX2110" fmla="*/ 3123255 w 7934757"/>
              <a:gd name="connsiteY2110" fmla="*/ 949138 h 6858000"/>
              <a:gd name="connsiteX2111" fmla="*/ 3207668 w 7934757"/>
              <a:gd name="connsiteY2111" fmla="*/ 1033550 h 6858000"/>
              <a:gd name="connsiteX2112" fmla="*/ 3123255 w 7934757"/>
              <a:gd name="connsiteY2112" fmla="*/ 1117964 h 6858000"/>
              <a:gd name="connsiteX2113" fmla="*/ 3038843 w 7934757"/>
              <a:gd name="connsiteY2113" fmla="*/ 1033550 h 6858000"/>
              <a:gd name="connsiteX2114" fmla="*/ 3123255 w 7934757"/>
              <a:gd name="connsiteY2114" fmla="*/ 949138 h 6858000"/>
              <a:gd name="connsiteX2115" fmla="*/ 2785607 w 7934757"/>
              <a:gd name="connsiteY2115" fmla="*/ 949138 h 6858000"/>
              <a:gd name="connsiteX2116" fmla="*/ 2870019 w 7934757"/>
              <a:gd name="connsiteY2116" fmla="*/ 1033550 h 6858000"/>
              <a:gd name="connsiteX2117" fmla="*/ 2785607 w 7934757"/>
              <a:gd name="connsiteY2117" fmla="*/ 1117964 h 6858000"/>
              <a:gd name="connsiteX2118" fmla="*/ 2701195 w 7934757"/>
              <a:gd name="connsiteY2118" fmla="*/ 1033550 h 6858000"/>
              <a:gd name="connsiteX2119" fmla="*/ 2785607 w 7934757"/>
              <a:gd name="connsiteY2119" fmla="*/ 949138 h 6858000"/>
              <a:gd name="connsiteX2120" fmla="*/ 2447957 w 7934757"/>
              <a:gd name="connsiteY2120" fmla="*/ 949138 h 6858000"/>
              <a:gd name="connsiteX2121" fmla="*/ 2532369 w 7934757"/>
              <a:gd name="connsiteY2121" fmla="*/ 1033550 h 6858000"/>
              <a:gd name="connsiteX2122" fmla="*/ 2447957 w 7934757"/>
              <a:gd name="connsiteY2122" fmla="*/ 1117964 h 6858000"/>
              <a:gd name="connsiteX2123" fmla="*/ 2363545 w 7934757"/>
              <a:gd name="connsiteY2123" fmla="*/ 1033550 h 6858000"/>
              <a:gd name="connsiteX2124" fmla="*/ 2447957 w 7934757"/>
              <a:gd name="connsiteY2124" fmla="*/ 949138 h 6858000"/>
              <a:gd name="connsiteX2125" fmla="*/ 2110308 w 7934757"/>
              <a:gd name="connsiteY2125" fmla="*/ 949138 h 6858000"/>
              <a:gd name="connsiteX2126" fmla="*/ 2194721 w 7934757"/>
              <a:gd name="connsiteY2126" fmla="*/ 1033550 h 6858000"/>
              <a:gd name="connsiteX2127" fmla="*/ 2110308 w 7934757"/>
              <a:gd name="connsiteY2127" fmla="*/ 1117964 h 6858000"/>
              <a:gd name="connsiteX2128" fmla="*/ 2025896 w 7934757"/>
              <a:gd name="connsiteY2128" fmla="*/ 1033550 h 6858000"/>
              <a:gd name="connsiteX2129" fmla="*/ 2110308 w 7934757"/>
              <a:gd name="connsiteY2129" fmla="*/ 949138 h 6858000"/>
              <a:gd name="connsiteX2130" fmla="*/ 1772659 w 7934757"/>
              <a:gd name="connsiteY2130" fmla="*/ 949138 h 6858000"/>
              <a:gd name="connsiteX2131" fmla="*/ 1857071 w 7934757"/>
              <a:gd name="connsiteY2131" fmla="*/ 1033550 h 6858000"/>
              <a:gd name="connsiteX2132" fmla="*/ 1772659 w 7934757"/>
              <a:gd name="connsiteY2132" fmla="*/ 1117964 h 6858000"/>
              <a:gd name="connsiteX2133" fmla="*/ 1688247 w 7934757"/>
              <a:gd name="connsiteY2133" fmla="*/ 1033550 h 6858000"/>
              <a:gd name="connsiteX2134" fmla="*/ 1772659 w 7934757"/>
              <a:gd name="connsiteY2134" fmla="*/ 949138 h 6858000"/>
              <a:gd name="connsiteX2135" fmla="*/ 1435014 w 7934757"/>
              <a:gd name="connsiteY2135" fmla="*/ 949138 h 6858000"/>
              <a:gd name="connsiteX2136" fmla="*/ 1519422 w 7934757"/>
              <a:gd name="connsiteY2136" fmla="*/ 1033550 h 6858000"/>
              <a:gd name="connsiteX2137" fmla="*/ 1435014 w 7934757"/>
              <a:gd name="connsiteY2137" fmla="*/ 1117964 h 6858000"/>
              <a:gd name="connsiteX2138" fmla="*/ 1350601 w 7934757"/>
              <a:gd name="connsiteY2138" fmla="*/ 1033550 h 6858000"/>
              <a:gd name="connsiteX2139" fmla="*/ 1435014 w 7934757"/>
              <a:gd name="connsiteY2139" fmla="*/ 949138 h 6858000"/>
              <a:gd name="connsiteX2140" fmla="*/ 1097361 w 7934757"/>
              <a:gd name="connsiteY2140" fmla="*/ 949138 h 6858000"/>
              <a:gd name="connsiteX2141" fmla="*/ 1181773 w 7934757"/>
              <a:gd name="connsiteY2141" fmla="*/ 1033550 h 6858000"/>
              <a:gd name="connsiteX2142" fmla="*/ 1097361 w 7934757"/>
              <a:gd name="connsiteY2142" fmla="*/ 1117964 h 6858000"/>
              <a:gd name="connsiteX2143" fmla="*/ 1012948 w 7934757"/>
              <a:gd name="connsiteY2143" fmla="*/ 1033550 h 6858000"/>
              <a:gd name="connsiteX2144" fmla="*/ 1097361 w 7934757"/>
              <a:gd name="connsiteY2144" fmla="*/ 949138 h 6858000"/>
              <a:gd name="connsiteX2145" fmla="*/ 759711 w 7934757"/>
              <a:gd name="connsiteY2145" fmla="*/ 949138 h 6858000"/>
              <a:gd name="connsiteX2146" fmla="*/ 844124 w 7934757"/>
              <a:gd name="connsiteY2146" fmla="*/ 1033550 h 6858000"/>
              <a:gd name="connsiteX2147" fmla="*/ 759711 w 7934757"/>
              <a:gd name="connsiteY2147" fmla="*/ 1117964 h 6858000"/>
              <a:gd name="connsiteX2148" fmla="*/ 675299 w 7934757"/>
              <a:gd name="connsiteY2148" fmla="*/ 1033550 h 6858000"/>
              <a:gd name="connsiteX2149" fmla="*/ 759711 w 7934757"/>
              <a:gd name="connsiteY2149" fmla="*/ 949138 h 6858000"/>
              <a:gd name="connsiteX2150" fmla="*/ 422066 w 7934757"/>
              <a:gd name="connsiteY2150" fmla="*/ 949138 h 6858000"/>
              <a:gd name="connsiteX2151" fmla="*/ 506479 w 7934757"/>
              <a:gd name="connsiteY2151" fmla="*/ 1033550 h 6858000"/>
              <a:gd name="connsiteX2152" fmla="*/ 422066 w 7934757"/>
              <a:gd name="connsiteY2152" fmla="*/ 1117964 h 6858000"/>
              <a:gd name="connsiteX2153" fmla="*/ 337653 w 7934757"/>
              <a:gd name="connsiteY2153" fmla="*/ 1033550 h 6858000"/>
              <a:gd name="connsiteX2154" fmla="*/ 422066 w 7934757"/>
              <a:gd name="connsiteY2154" fmla="*/ 949138 h 6858000"/>
              <a:gd name="connsiteX2155" fmla="*/ 84412 w 7934757"/>
              <a:gd name="connsiteY2155" fmla="*/ 949138 h 6858000"/>
              <a:gd name="connsiteX2156" fmla="*/ 168826 w 7934757"/>
              <a:gd name="connsiteY2156" fmla="*/ 1033550 h 6858000"/>
              <a:gd name="connsiteX2157" fmla="*/ 84412 w 7934757"/>
              <a:gd name="connsiteY2157" fmla="*/ 1117964 h 6858000"/>
              <a:gd name="connsiteX2158" fmla="*/ 0 w 7934757"/>
              <a:gd name="connsiteY2158" fmla="*/ 1033550 h 6858000"/>
              <a:gd name="connsiteX2159" fmla="*/ 84412 w 7934757"/>
              <a:gd name="connsiteY2159" fmla="*/ 949138 h 6858000"/>
              <a:gd name="connsiteX2160" fmla="*/ 7850345 w 7934757"/>
              <a:gd name="connsiteY2160" fmla="*/ 611489 h 6858000"/>
              <a:gd name="connsiteX2161" fmla="*/ 7934757 w 7934757"/>
              <a:gd name="connsiteY2161" fmla="*/ 695902 h 6858000"/>
              <a:gd name="connsiteX2162" fmla="*/ 7850345 w 7934757"/>
              <a:gd name="connsiteY2162" fmla="*/ 780314 h 6858000"/>
              <a:gd name="connsiteX2163" fmla="*/ 7765933 w 7934757"/>
              <a:gd name="connsiteY2163" fmla="*/ 695902 h 6858000"/>
              <a:gd name="connsiteX2164" fmla="*/ 7850345 w 7934757"/>
              <a:gd name="connsiteY2164" fmla="*/ 611489 h 6858000"/>
              <a:gd name="connsiteX2165" fmla="*/ 7512695 w 7934757"/>
              <a:gd name="connsiteY2165" fmla="*/ 611489 h 6858000"/>
              <a:gd name="connsiteX2166" fmla="*/ 7597109 w 7934757"/>
              <a:gd name="connsiteY2166" fmla="*/ 695902 h 6858000"/>
              <a:gd name="connsiteX2167" fmla="*/ 7512695 w 7934757"/>
              <a:gd name="connsiteY2167" fmla="*/ 780314 h 6858000"/>
              <a:gd name="connsiteX2168" fmla="*/ 7428283 w 7934757"/>
              <a:gd name="connsiteY2168" fmla="*/ 695902 h 6858000"/>
              <a:gd name="connsiteX2169" fmla="*/ 7512695 w 7934757"/>
              <a:gd name="connsiteY2169" fmla="*/ 611489 h 6858000"/>
              <a:gd name="connsiteX2170" fmla="*/ 7175045 w 7934757"/>
              <a:gd name="connsiteY2170" fmla="*/ 611489 h 6858000"/>
              <a:gd name="connsiteX2171" fmla="*/ 7259458 w 7934757"/>
              <a:gd name="connsiteY2171" fmla="*/ 695902 h 6858000"/>
              <a:gd name="connsiteX2172" fmla="*/ 7175045 w 7934757"/>
              <a:gd name="connsiteY2172" fmla="*/ 780314 h 6858000"/>
              <a:gd name="connsiteX2173" fmla="*/ 7090633 w 7934757"/>
              <a:gd name="connsiteY2173" fmla="*/ 695902 h 6858000"/>
              <a:gd name="connsiteX2174" fmla="*/ 7175045 w 7934757"/>
              <a:gd name="connsiteY2174" fmla="*/ 611489 h 6858000"/>
              <a:gd name="connsiteX2175" fmla="*/ 6837397 w 7934757"/>
              <a:gd name="connsiteY2175" fmla="*/ 611489 h 6858000"/>
              <a:gd name="connsiteX2176" fmla="*/ 6921809 w 7934757"/>
              <a:gd name="connsiteY2176" fmla="*/ 695902 h 6858000"/>
              <a:gd name="connsiteX2177" fmla="*/ 6837397 w 7934757"/>
              <a:gd name="connsiteY2177" fmla="*/ 780314 h 6858000"/>
              <a:gd name="connsiteX2178" fmla="*/ 6752985 w 7934757"/>
              <a:gd name="connsiteY2178" fmla="*/ 695902 h 6858000"/>
              <a:gd name="connsiteX2179" fmla="*/ 6837397 w 7934757"/>
              <a:gd name="connsiteY2179" fmla="*/ 611489 h 6858000"/>
              <a:gd name="connsiteX2180" fmla="*/ 6499747 w 7934757"/>
              <a:gd name="connsiteY2180" fmla="*/ 611489 h 6858000"/>
              <a:gd name="connsiteX2181" fmla="*/ 6584161 w 7934757"/>
              <a:gd name="connsiteY2181" fmla="*/ 695902 h 6858000"/>
              <a:gd name="connsiteX2182" fmla="*/ 6499747 w 7934757"/>
              <a:gd name="connsiteY2182" fmla="*/ 780314 h 6858000"/>
              <a:gd name="connsiteX2183" fmla="*/ 6415335 w 7934757"/>
              <a:gd name="connsiteY2183" fmla="*/ 695902 h 6858000"/>
              <a:gd name="connsiteX2184" fmla="*/ 6499747 w 7934757"/>
              <a:gd name="connsiteY2184" fmla="*/ 611489 h 6858000"/>
              <a:gd name="connsiteX2185" fmla="*/ 6162098 w 7934757"/>
              <a:gd name="connsiteY2185" fmla="*/ 611489 h 6858000"/>
              <a:gd name="connsiteX2186" fmla="*/ 6246510 w 7934757"/>
              <a:gd name="connsiteY2186" fmla="*/ 695902 h 6858000"/>
              <a:gd name="connsiteX2187" fmla="*/ 6162098 w 7934757"/>
              <a:gd name="connsiteY2187" fmla="*/ 780314 h 6858000"/>
              <a:gd name="connsiteX2188" fmla="*/ 6077686 w 7934757"/>
              <a:gd name="connsiteY2188" fmla="*/ 695902 h 6858000"/>
              <a:gd name="connsiteX2189" fmla="*/ 6162098 w 7934757"/>
              <a:gd name="connsiteY2189" fmla="*/ 611489 h 6858000"/>
              <a:gd name="connsiteX2190" fmla="*/ 5824449 w 7934757"/>
              <a:gd name="connsiteY2190" fmla="*/ 611489 h 6858000"/>
              <a:gd name="connsiteX2191" fmla="*/ 5908861 w 7934757"/>
              <a:gd name="connsiteY2191" fmla="*/ 695902 h 6858000"/>
              <a:gd name="connsiteX2192" fmla="*/ 5824449 w 7934757"/>
              <a:gd name="connsiteY2192" fmla="*/ 780314 h 6858000"/>
              <a:gd name="connsiteX2193" fmla="*/ 5740037 w 7934757"/>
              <a:gd name="connsiteY2193" fmla="*/ 695902 h 6858000"/>
              <a:gd name="connsiteX2194" fmla="*/ 5824449 w 7934757"/>
              <a:gd name="connsiteY2194" fmla="*/ 611489 h 6858000"/>
              <a:gd name="connsiteX2195" fmla="*/ 5486800 w 7934757"/>
              <a:gd name="connsiteY2195" fmla="*/ 611489 h 6858000"/>
              <a:gd name="connsiteX2196" fmla="*/ 5571212 w 7934757"/>
              <a:gd name="connsiteY2196" fmla="*/ 695902 h 6858000"/>
              <a:gd name="connsiteX2197" fmla="*/ 5486800 w 7934757"/>
              <a:gd name="connsiteY2197" fmla="*/ 780314 h 6858000"/>
              <a:gd name="connsiteX2198" fmla="*/ 5402388 w 7934757"/>
              <a:gd name="connsiteY2198" fmla="*/ 695902 h 6858000"/>
              <a:gd name="connsiteX2199" fmla="*/ 5486800 w 7934757"/>
              <a:gd name="connsiteY2199" fmla="*/ 611489 h 6858000"/>
              <a:gd name="connsiteX2200" fmla="*/ 5149151 w 7934757"/>
              <a:gd name="connsiteY2200" fmla="*/ 611489 h 6858000"/>
              <a:gd name="connsiteX2201" fmla="*/ 5233563 w 7934757"/>
              <a:gd name="connsiteY2201" fmla="*/ 695902 h 6858000"/>
              <a:gd name="connsiteX2202" fmla="*/ 5149151 w 7934757"/>
              <a:gd name="connsiteY2202" fmla="*/ 780314 h 6858000"/>
              <a:gd name="connsiteX2203" fmla="*/ 5064739 w 7934757"/>
              <a:gd name="connsiteY2203" fmla="*/ 695902 h 6858000"/>
              <a:gd name="connsiteX2204" fmla="*/ 5149151 w 7934757"/>
              <a:gd name="connsiteY2204" fmla="*/ 611489 h 6858000"/>
              <a:gd name="connsiteX2205" fmla="*/ 4811502 w 7934757"/>
              <a:gd name="connsiteY2205" fmla="*/ 611489 h 6858000"/>
              <a:gd name="connsiteX2206" fmla="*/ 4895914 w 7934757"/>
              <a:gd name="connsiteY2206" fmla="*/ 695902 h 6858000"/>
              <a:gd name="connsiteX2207" fmla="*/ 4811502 w 7934757"/>
              <a:gd name="connsiteY2207" fmla="*/ 780314 h 6858000"/>
              <a:gd name="connsiteX2208" fmla="*/ 4727090 w 7934757"/>
              <a:gd name="connsiteY2208" fmla="*/ 695902 h 6858000"/>
              <a:gd name="connsiteX2209" fmla="*/ 4811502 w 7934757"/>
              <a:gd name="connsiteY2209" fmla="*/ 611489 h 6858000"/>
              <a:gd name="connsiteX2210" fmla="*/ 4473853 w 7934757"/>
              <a:gd name="connsiteY2210" fmla="*/ 611489 h 6858000"/>
              <a:gd name="connsiteX2211" fmla="*/ 4558265 w 7934757"/>
              <a:gd name="connsiteY2211" fmla="*/ 695902 h 6858000"/>
              <a:gd name="connsiteX2212" fmla="*/ 4473853 w 7934757"/>
              <a:gd name="connsiteY2212" fmla="*/ 780314 h 6858000"/>
              <a:gd name="connsiteX2213" fmla="*/ 4389440 w 7934757"/>
              <a:gd name="connsiteY2213" fmla="*/ 695902 h 6858000"/>
              <a:gd name="connsiteX2214" fmla="*/ 4473853 w 7934757"/>
              <a:gd name="connsiteY2214" fmla="*/ 611489 h 6858000"/>
              <a:gd name="connsiteX2215" fmla="*/ 4136203 w 7934757"/>
              <a:gd name="connsiteY2215" fmla="*/ 611489 h 6858000"/>
              <a:gd name="connsiteX2216" fmla="*/ 4220615 w 7934757"/>
              <a:gd name="connsiteY2216" fmla="*/ 695902 h 6858000"/>
              <a:gd name="connsiteX2217" fmla="*/ 4136203 w 7934757"/>
              <a:gd name="connsiteY2217" fmla="*/ 780314 h 6858000"/>
              <a:gd name="connsiteX2218" fmla="*/ 4051791 w 7934757"/>
              <a:gd name="connsiteY2218" fmla="*/ 695902 h 6858000"/>
              <a:gd name="connsiteX2219" fmla="*/ 4136203 w 7934757"/>
              <a:gd name="connsiteY2219" fmla="*/ 611489 h 6858000"/>
              <a:gd name="connsiteX2220" fmla="*/ 3798554 w 7934757"/>
              <a:gd name="connsiteY2220" fmla="*/ 611489 h 6858000"/>
              <a:gd name="connsiteX2221" fmla="*/ 3882966 w 7934757"/>
              <a:gd name="connsiteY2221" fmla="*/ 695902 h 6858000"/>
              <a:gd name="connsiteX2222" fmla="*/ 3798554 w 7934757"/>
              <a:gd name="connsiteY2222" fmla="*/ 780314 h 6858000"/>
              <a:gd name="connsiteX2223" fmla="*/ 3714142 w 7934757"/>
              <a:gd name="connsiteY2223" fmla="*/ 695902 h 6858000"/>
              <a:gd name="connsiteX2224" fmla="*/ 3798554 w 7934757"/>
              <a:gd name="connsiteY2224" fmla="*/ 611489 h 6858000"/>
              <a:gd name="connsiteX2225" fmla="*/ 3460905 w 7934757"/>
              <a:gd name="connsiteY2225" fmla="*/ 611489 h 6858000"/>
              <a:gd name="connsiteX2226" fmla="*/ 3545317 w 7934757"/>
              <a:gd name="connsiteY2226" fmla="*/ 695902 h 6858000"/>
              <a:gd name="connsiteX2227" fmla="*/ 3460905 w 7934757"/>
              <a:gd name="connsiteY2227" fmla="*/ 780314 h 6858000"/>
              <a:gd name="connsiteX2228" fmla="*/ 3376493 w 7934757"/>
              <a:gd name="connsiteY2228" fmla="*/ 695902 h 6858000"/>
              <a:gd name="connsiteX2229" fmla="*/ 3460905 w 7934757"/>
              <a:gd name="connsiteY2229" fmla="*/ 611489 h 6858000"/>
              <a:gd name="connsiteX2230" fmla="*/ 3123255 w 7934757"/>
              <a:gd name="connsiteY2230" fmla="*/ 611489 h 6858000"/>
              <a:gd name="connsiteX2231" fmla="*/ 3207668 w 7934757"/>
              <a:gd name="connsiteY2231" fmla="*/ 695902 h 6858000"/>
              <a:gd name="connsiteX2232" fmla="*/ 3123255 w 7934757"/>
              <a:gd name="connsiteY2232" fmla="*/ 780314 h 6858000"/>
              <a:gd name="connsiteX2233" fmla="*/ 3038843 w 7934757"/>
              <a:gd name="connsiteY2233" fmla="*/ 695902 h 6858000"/>
              <a:gd name="connsiteX2234" fmla="*/ 3123255 w 7934757"/>
              <a:gd name="connsiteY2234" fmla="*/ 611489 h 6858000"/>
              <a:gd name="connsiteX2235" fmla="*/ 2785607 w 7934757"/>
              <a:gd name="connsiteY2235" fmla="*/ 611489 h 6858000"/>
              <a:gd name="connsiteX2236" fmla="*/ 2870019 w 7934757"/>
              <a:gd name="connsiteY2236" fmla="*/ 695902 h 6858000"/>
              <a:gd name="connsiteX2237" fmla="*/ 2785607 w 7934757"/>
              <a:gd name="connsiteY2237" fmla="*/ 780314 h 6858000"/>
              <a:gd name="connsiteX2238" fmla="*/ 2701195 w 7934757"/>
              <a:gd name="connsiteY2238" fmla="*/ 695902 h 6858000"/>
              <a:gd name="connsiteX2239" fmla="*/ 2785607 w 7934757"/>
              <a:gd name="connsiteY2239" fmla="*/ 611489 h 6858000"/>
              <a:gd name="connsiteX2240" fmla="*/ 2447957 w 7934757"/>
              <a:gd name="connsiteY2240" fmla="*/ 611489 h 6858000"/>
              <a:gd name="connsiteX2241" fmla="*/ 2532369 w 7934757"/>
              <a:gd name="connsiteY2241" fmla="*/ 695902 h 6858000"/>
              <a:gd name="connsiteX2242" fmla="*/ 2447957 w 7934757"/>
              <a:gd name="connsiteY2242" fmla="*/ 780314 h 6858000"/>
              <a:gd name="connsiteX2243" fmla="*/ 2363545 w 7934757"/>
              <a:gd name="connsiteY2243" fmla="*/ 695902 h 6858000"/>
              <a:gd name="connsiteX2244" fmla="*/ 2447957 w 7934757"/>
              <a:gd name="connsiteY2244" fmla="*/ 611489 h 6858000"/>
              <a:gd name="connsiteX2245" fmla="*/ 2110308 w 7934757"/>
              <a:gd name="connsiteY2245" fmla="*/ 611489 h 6858000"/>
              <a:gd name="connsiteX2246" fmla="*/ 2194721 w 7934757"/>
              <a:gd name="connsiteY2246" fmla="*/ 695902 h 6858000"/>
              <a:gd name="connsiteX2247" fmla="*/ 2110308 w 7934757"/>
              <a:gd name="connsiteY2247" fmla="*/ 780314 h 6858000"/>
              <a:gd name="connsiteX2248" fmla="*/ 2025896 w 7934757"/>
              <a:gd name="connsiteY2248" fmla="*/ 695902 h 6858000"/>
              <a:gd name="connsiteX2249" fmla="*/ 2110308 w 7934757"/>
              <a:gd name="connsiteY2249" fmla="*/ 611489 h 6858000"/>
              <a:gd name="connsiteX2250" fmla="*/ 1772659 w 7934757"/>
              <a:gd name="connsiteY2250" fmla="*/ 611489 h 6858000"/>
              <a:gd name="connsiteX2251" fmla="*/ 1857071 w 7934757"/>
              <a:gd name="connsiteY2251" fmla="*/ 695902 h 6858000"/>
              <a:gd name="connsiteX2252" fmla="*/ 1772659 w 7934757"/>
              <a:gd name="connsiteY2252" fmla="*/ 780314 h 6858000"/>
              <a:gd name="connsiteX2253" fmla="*/ 1688247 w 7934757"/>
              <a:gd name="connsiteY2253" fmla="*/ 695902 h 6858000"/>
              <a:gd name="connsiteX2254" fmla="*/ 1772659 w 7934757"/>
              <a:gd name="connsiteY2254" fmla="*/ 611489 h 6858000"/>
              <a:gd name="connsiteX2255" fmla="*/ 1435014 w 7934757"/>
              <a:gd name="connsiteY2255" fmla="*/ 611489 h 6858000"/>
              <a:gd name="connsiteX2256" fmla="*/ 1519422 w 7934757"/>
              <a:gd name="connsiteY2256" fmla="*/ 695902 h 6858000"/>
              <a:gd name="connsiteX2257" fmla="*/ 1435014 w 7934757"/>
              <a:gd name="connsiteY2257" fmla="*/ 780314 h 6858000"/>
              <a:gd name="connsiteX2258" fmla="*/ 1350601 w 7934757"/>
              <a:gd name="connsiteY2258" fmla="*/ 695902 h 6858000"/>
              <a:gd name="connsiteX2259" fmla="*/ 1435014 w 7934757"/>
              <a:gd name="connsiteY2259" fmla="*/ 611489 h 6858000"/>
              <a:gd name="connsiteX2260" fmla="*/ 1097361 w 7934757"/>
              <a:gd name="connsiteY2260" fmla="*/ 611489 h 6858000"/>
              <a:gd name="connsiteX2261" fmla="*/ 1181773 w 7934757"/>
              <a:gd name="connsiteY2261" fmla="*/ 695902 h 6858000"/>
              <a:gd name="connsiteX2262" fmla="*/ 1097361 w 7934757"/>
              <a:gd name="connsiteY2262" fmla="*/ 780314 h 6858000"/>
              <a:gd name="connsiteX2263" fmla="*/ 1012948 w 7934757"/>
              <a:gd name="connsiteY2263" fmla="*/ 695902 h 6858000"/>
              <a:gd name="connsiteX2264" fmla="*/ 1097361 w 7934757"/>
              <a:gd name="connsiteY2264" fmla="*/ 611489 h 6858000"/>
              <a:gd name="connsiteX2265" fmla="*/ 759711 w 7934757"/>
              <a:gd name="connsiteY2265" fmla="*/ 611489 h 6858000"/>
              <a:gd name="connsiteX2266" fmla="*/ 844124 w 7934757"/>
              <a:gd name="connsiteY2266" fmla="*/ 695902 h 6858000"/>
              <a:gd name="connsiteX2267" fmla="*/ 759711 w 7934757"/>
              <a:gd name="connsiteY2267" fmla="*/ 780314 h 6858000"/>
              <a:gd name="connsiteX2268" fmla="*/ 675299 w 7934757"/>
              <a:gd name="connsiteY2268" fmla="*/ 695902 h 6858000"/>
              <a:gd name="connsiteX2269" fmla="*/ 759711 w 7934757"/>
              <a:gd name="connsiteY2269" fmla="*/ 611489 h 6858000"/>
              <a:gd name="connsiteX2270" fmla="*/ 422066 w 7934757"/>
              <a:gd name="connsiteY2270" fmla="*/ 611489 h 6858000"/>
              <a:gd name="connsiteX2271" fmla="*/ 506480 w 7934757"/>
              <a:gd name="connsiteY2271" fmla="*/ 695902 h 6858000"/>
              <a:gd name="connsiteX2272" fmla="*/ 422066 w 7934757"/>
              <a:gd name="connsiteY2272" fmla="*/ 780314 h 6858000"/>
              <a:gd name="connsiteX2273" fmla="*/ 337653 w 7934757"/>
              <a:gd name="connsiteY2273" fmla="*/ 695902 h 6858000"/>
              <a:gd name="connsiteX2274" fmla="*/ 422066 w 7934757"/>
              <a:gd name="connsiteY2274" fmla="*/ 611489 h 6858000"/>
              <a:gd name="connsiteX2275" fmla="*/ 84412 w 7934757"/>
              <a:gd name="connsiteY2275" fmla="*/ 611489 h 6858000"/>
              <a:gd name="connsiteX2276" fmla="*/ 168826 w 7934757"/>
              <a:gd name="connsiteY2276" fmla="*/ 695902 h 6858000"/>
              <a:gd name="connsiteX2277" fmla="*/ 84412 w 7934757"/>
              <a:gd name="connsiteY2277" fmla="*/ 780314 h 6858000"/>
              <a:gd name="connsiteX2278" fmla="*/ 0 w 7934757"/>
              <a:gd name="connsiteY2278" fmla="*/ 695902 h 6858000"/>
              <a:gd name="connsiteX2279" fmla="*/ 84412 w 7934757"/>
              <a:gd name="connsiteY2279" fmla="*/ 611489 h 6858000"/>
              <a:gd name="connsiteX2280" fmla="*/ 7850345 w 7934757"/>
              <a:gd name="connsiteY2280" fmla="*/ 273840 h 6858000"/>
              <a:gd name="connsiteX2281" fmla="*/ 7934757 w 7934757"/>
              <a:gd name="connsiteY2281" fmla="*/ 358252 h 6858000"/>
              <a:gd name="connsiteX2282" fmla="*/ 7850345 w 7934757"/>
              <a:gd name="connsiteY2282" fmla="*/ 442665 h 6858000"/>
              <a:gd name="connsiteX2283" fmla="*/ 7765933 w 7934757"/>
              <a:gd name="connsiteY2283" fmla="*/ 358252 h 6858000"/>
              <a:gd name="connsiteX2284" fmla="*/ 7850345 w 7934757"/>
              <a:gd name="connsiteY2284" fmla="*/ 273840 h 6858000"/>
              <a:gd name="connsiteX2285" fmla="*/ 7512695 w 7934757"/>
              <a:gd name="connsiteY2285" fmla="*/ 273840 h 6858000"/>
              <a:gd name="connsiteX2286" fmla="*/ 7597109 w 7934757"/>
              <a:gd name="connsiteY2286" fmla="*/ 358252 h 6858000"/>
              <a:gd name="connsiteX2287" fmla="*/ 7512695 w 7934757"/>
              <a:gd name="connsiteY2287" fmla="*/ 442665 h 6858000"/>
              <a:gd name="connsiteX2288" fmla="*/ 7428283 w 7934757"/>
              <a:gd name="connsiteY2288" fmla="*/ 358252 h 6858000"/>
              <a:gd name="connsiteX2289" fmla="*/ 7512695 w 7934757"/>
              <a:gd name="connsiteY2289" fmla="*/ 273840 h 6858000"/>
              <a:gd name="connsiteX2290" fmla="*/ 7175045 w 7934757"/>
              <a:gd name="connsiteY2290" fmla="*/ 273840 h 6858000"/>
              <a:gd name="connsiteX2291" fmla="*/ 7259458 w 7934757"/>
              <a:gd name="connsiteY2291" fmla="*/ 358252 h 6858000"/>
              <a:gd name="connsiteX2292" fmla="*/ 7175045 w 7934757"/>
              <a:gd name="connsiteY2292" fmla="*/ 442665 h 6858000"/>
              <a:gd name="connsiteX2293" fmla="*/ 7090633 w 7934757"/>
              <a:gd name="connsiteY2293" fmla="*/ 358252 h 6858000"/>
              <a:gd name="connsiteX2294" fmla="*/ 7175045 w 7934757"/>
              <a:gd name="connsiteY2294" fmla="*/ 273840 h 6858000"/>
              <a:gd name="connsiteX2295" fmla="*/ 6837397 w 7934757"/>
              <a:gd name="connsiteY2295" fmla="*/ 273840 h 6858000"/>
              <a:gd name="connsiteX2296" fmla="*/ 6921809 w 7934757"/>
              <a:gd name="connsiteY2296" fmla="*/ 358252 h 6858000"/>
              <a:gd name="connsiteX2297" fmla="*/ 6837397 w 7934757"/>
              <a:gd name="connsiteY2297" fmla="*/ 442665 h 6858000"/>
              <a:gd name="connsiteX2298" fmla="*/ 6752985 w 7934757"/>
              <a:gd name="connsiteY2298" fmla="*/ 358252 h 6858000"/>
              <a:gd name="connsiteX2299" fmla="*/ 6837397 w 7934757"/>
              <a:gd name="connsiteY2299" fmla="*/ 273840 h 6858000"/>
              <a:gd name="connsiteX2300" fmla="*/ 6499747 w 7934757"/>
              <a:gd name="connsiteY2300" fmla="*/ 273840 h 6858000"/>
              <a:gd name="connsiteX2301" fmla="*/ 6584161 w 7934757"/>
              <a:gd name="connsiteY2301" fmla="*/ 358252 h 6858000"/>
              <a:gd name="connsiteX2302" fmla="*/ 6499747 w 7934757"/>
              <a:gd name="connsiteY2302" fmla="*/ 442665 h 6858000"/>
              <a:gd name="connsiteX2303" fmla="*/ 6415335 w 7934757"/>
              <a:gd name="connsiteY2303" fmla="*/ 358252 h 6858000"/>
              <a:gd name="connsiteX2304" fmla="*/ 6499747 w 7934757"/>
              <a:gd name="connsiteY2304" fmla="*/ 273840 h 6858000"/>
              <a:gd name="connsiteX2305" fmla="*/ 6162098 w 7934757"/>
              <a:gd name="connsiteY2305" fmla="*/ 273840 h 6858000"/>
              <a:gd name="connsiteX2306" fmla="*/ 6246510 w 7934757"/>
              <a:gd name="connsiteY2306" fmla="*/ 358252 h 6858000"/>
              <a:gd name="connsiteX2307" fmla="*/ 6162098 w 7934757"/>
              <a:gd name="connsiteY2307" fmla="*/ 442665 h 6858000"/>
              <a:gd name="connsiteX2308" fmla="*/ 6077686 w 7934757"/>
              <a:gd name="connsiteY2308" fmla="*/ 358252 h 6858000"/>
              <a:gd name="connsiteX2309" fmla="*/ 6162098 w 7934757"/>
              <a:gd name="connsiteY2309" fmla="*/ 273840 h 6858000"/>
              <a:gd name="connsiteX2310" fmla="*/ 5824449 w 7934757"/>
              <a:gd name="connsiteY2310" fmla="*/ 273840 h 6858000"/>
              <a:gd name="connsiteX2311" fmla="*/ 5908861 w 7934757"/>
              <a:gd name="connsiteY2311" fmla="*/ 358252 h 6858000"/>
              <a:gd name="connsiteX2312" fmla="*/ 5824449 w 7934757"/>
              <a:gd name="connsiteY2312" fmla="*/ 442665 h 6858000"/>
              <a:gd name="connsiteX2313" fmla="*/ 5740037 w 7934757"/>
              <a:gd name="connsiteY2313" fmla="*/ 358252 h 6858000"/>
              <a:gd name="connsiteX2314" fmla="*/ 5824449 w 7934757"/>
              <a:gd name="connsiteY2314" fmla="*/ 273840 h 6858000"/>
              <a:gd name="connsiteX2315" fmla="*/ 5486800 w 7934757"/>
              <a:gd name="connsiteY2315" fmla="*/ 273840 h 6858000"/>
              <a:gd name="connsiteX2316" fmla="*/ 5571212 w 7934757"/>
              <a:gd name="connsiteY2316" fmla="*/ 358252 h 6858000"/>
              <a:gd name="connsiteX2317" fmla="*/ 5486800 w 7934757"/>
              <a:gd name="connsiteY2317" fmla="*/ 442665 h 6858000"/>
              <a:gd name="connsiteX2318" fmla="*/ 5402388 w 7934757"/>
              <a:gd name="connsiteY2318" fmla="*/ 358252 h 6858000"/>
              <a:gd name="connsiteX2319" fmla="*/ 5486800 w 7934757"/>
              <a:gd name="connsiteY2319" fmla="*/ 273840 h 6858000"/>
              <a:gd name="connsiteX2320" fmla="*/ 5149151 w 7934757"/>
              <a:gd name="connsiteY2320" fmla="*/ 273840 h 6858000"/>
              <a:gd name="connsiteX2321" fmla="*/ 5233563 w 7934757"/>
              <a:gd name="connsiteY2321" fmla="*/ 358252 h 6858000"/>
              <a:gd name="connsiteX2322" fmla="*/ 5149151 w 7934757"/>
              <a:gd name="connsiteY2322" fmla="*/ 442665 h 6858000"/>
              <a:gd name="connsiteX2323" fmla="*/ 5064739 w 7934757"/>
              <a:gd name="connsiteY2323" fmla="*/ 358252 h 6858000"/>
              <a:gd name="connsiteX2324" fmla="*/ 5149151 w 7934757"/>
              <a:gd name="connsiteY2324" fmla="*/ 273840 h 6858000"/>
              <a:gd name="connsiteX2325" fmla="*/ 4811502 w 7934757"/>
              <a:gd name="connsiteY2325" fmla="*/ 273840 h 6858000"/>
              <a:gd name="connsiteX2326" fmla="*/ 4895914 w 7934757"/>
              <a:gd name="connsiteY2326" fmla="*/ 358252 h 6858000"/>
              <a:gd name="connsiteX2327" fmla="*/ 4811502 w 7934757"/>
              <a:gd name="connsiteY2327" fmla="*/ 442665 h 6858000"/>
              <a:gd name="connsiteX2328" fmla="*/ 4727090 w 7934757"/>
              <a:gd name="connsiteY2328" fmla="*/ 358252 h 6858000"/>
              <a:gd name="connsiteX2329" fmla="*/ 4811502 w 7934757"/>
              <a:gd name="connsiteY2329" fmla="*/ 273840 h 6858000"/>
              <a:gd name="connsiteX2330" fmla="*/ 4473853 w 7934757"/>
              <a:gd name="connsiteY2330" fmla="*/ 273840 h 6858000"/>
              <a:gd name="connsiteX2331" fmla="*/ 4558265 w 7934757"/>
              <a:gd name="connsiteY2331" fmla="*/ 358252 h 6858000"/>
              <a:gd name="connsiteX2332" fmla="*/ 4473853 w 7934757"/>
              <a:gd name="connsiteY2332" fmla="*/ 442665 h 6858000"/>
              <a:gd name="connsiteX2333" fmla="*/ 4389440 w 7934757"/>
              <a:gd name="connsiteY2333" fmla="*/ 358252 h 6858000"/>
              <a:gd name="connsiteX2334" fmla="*/ 4473853 w 7934757"/>
              <a:gd name="connsiteY2334" fmla="*/ 273840 h 6858000"/>
              <a:gd name="connsiteX2335" fmla="*/ 4136203 w 7934757"/>
              <a:gd name="connsiteY2335" fmla="*/ 273840 h 6858000"/>
              <a:gd name="connsiteX2336" fmla="*/ 4220615 w 7934757"/>
              <a:gd name="connsiteY2336" fmla="*/ 358252 h 6858000"/>
              <a:gd name="connsiteX2337" fmla="*/ 4136203 w 7934757"/>
              <a:gd name="connsiteY2337" fmla="*/ 442665 h 6858000"/>
              <a:gd name="connsiteX2338" fmla="*/ 4051791 w 7934757"/>
              <a:gd name="connsiteY2338" fmla="*/ 358252 h 6858000"/>
              <a:gd name="connsiteX2339" fmla="*/ 4136203 w 7934757"/>
              <a:gd name="connsiteY2339" fmla="*/ 273840 h 6858000"/>
              <a:gd name="connsiteX2340" fmla="*/ 3798554 w 7934757"/>
              <a:gd name="connsiteY2340" fmla="*/ 273840 h 6858000"/>
              <a:gd name="connsiteX2341" fmla="*/ 3882966 w 7934757"/>
              <a:gd name="connsiteY2341" fmla="*/ 358252 h 6858000"/>
              <a:gd name="connsiteX2342" fmla="*/ 3798554 w 7934757"/>
              <a:gd name="connsiteY2342" fmla="*/ 442665 h 6858000"/>
              <a:gd name="connsiteX2343" fmla="*/ 3714142 w 7934757"/>
              <a:gd name="connsiteY2343" fmla="*/ 358252 h 6858000"/>
              <a:gd name="connsiteX2344" fmla="*/ 3798554 w 7934757"/>
              <a:gd name="connsiteY2344" fmla="*/ 273840 h 6858000"/>
              <a:gd name="connsiteX2345" fmla="*/ 3460905 w 7934757"/>
              <a:gd name="connsiteY2345" fmla="*/ 273840 h 6858000"/>
              <a:gd name="connsiteX2346" fmla="*/ 3545317 w 7934757"/>
              <a:gd name="connsiteY2346" fmla="*/ 358252 h 6858000"/>
              <a:gd name="connsiteX2347" fmla="*/ 3460905 w 7934757"/>
              <a:gd name="connsiteY2347" fmla="*/ 442665 h 6858000"/>
              <a:gd name="connsiteX2348" fmla="*/ 3376493 w 7934757"/>
              <a:gd name="connsiteY2348" fmla="*/ 358252 h 6858000"/>
              <a:gd name="connsiteX2349" fmla="*/ 3460905 w 7934757"/>
              <a:gd name="connsiteY2349" fmla="*/ 273840 h 6858000"/>
              <a:gd name="connsiteX2350" fmla="*/ 3123255 w 7934757"/>
              <a:gd name="connsiteY2350" fmla="*/ 273840 h 6858000"/>
              <a:gd name="connsiteX2351" fmla="*/ 3207668 w 7934757"/>
              <a:gd name="connsiteY2351" fmla="*/ 358252 h 6858000"/>
              <a:gd name="connsiteX2352" fmla="*/ 3123255 w 7934757"/>
              <a:gd name="connsiteY2352" fmla="*/ 442665 h 6858000"/>
              <a:gd name="connsiteX2353" fmla="*/ 3038843 w 7934757"/>
              <a:gd name="connsiteY2353" fmla="*/ 358252 h 6858000"/>
              <a:gd name="connsiteX2354" fmla="*/ 3123255 w 7934757"/>
              <a:gd name="connsiteY2354" fmla="*/ 273840 h 6858000"/>
              <a:gd name="connsiteX2355" fmla="*/ 2785607 w 7934757"/>
              <a:gd name="connsiteY2355" fmla="*/ 273840 h 6858000"/>
              <a:gd name="connsiteX2356" fmla="*/ 2870019 w 7934757"/>
              <a:gd name="connsiteY2356" fmla="*/ 358252 h 6858000"/>
              <a:gd name="connsiteX2357" fmla="*/ 2785607 w 7934757"/>
              <a:gd name="connsiteY2357" fmla="*/ 442665 h 6858000"/>
              <a:gd name="connsiteX2358" fmla="*/ 2701195 w 7934757"/>
              <a:gd name="connsiteY2358" fmla="*/ 358252 h 6858000"/>
              <a:gd name="connsiteX2359" fmla="*/ 2785607 w 7934757"/>
              <a:gd name="connsiteY2359" fmla="*/ 273840 h 6858000"/>
              <a:gd name="connsiteX2360" fmla="*/ 2447957 w 7934757"/>
              <a:gd name="connsiteY2360" fmla="*/ 273840 h 6858000"/>
              <a:gd name="connsiteX2361" fmla="*/ 2532369 w 7934757"/>
              <a:gd name="connsiteY2361" fmla="*/ 358252 h 6858000"/>
              <a:gd name="connsiteX2362" fmla="*/ 2447957 w 7934757"/>
              <a:gd name="connsiteY2362" fmla="*/ 442665 h 6858000"/>
              <a:gd name="connsiteX2363" fmla="*/ 2363545 w 7934757"/>
              <a:gd name="connsiteY2363" fmla="*/ 358252 h 6858000"/>
              <a:gd name="connsiteX2364" fmla="*/ 2447957 w 7934757"/>
              <a:gd name="connsiteY2364" fmla="*/ 273840 h 6858000"/>
              <a:gd name="connsiteX2365" fmla="*/ 2110308 w 7934757"/>
              <a:gd name="connsiteY2365" fmla="*/ 273840 h 6858000"/>
              <a:gd name="connsiteX2366" fmla="*/ 2194721 w 7934757"/>
              <a:gd name="connsiteY2366" fmla="*/ 358252 h 6858000"/>
              <a:gd name="connsiteX2367" fmla="*/ 2110308 w 7934757"/>
              <a:gd name="connsiteY2367" fmla="*/ 442665 h 6858000"/>
              <a:gd name="connsiteX2368" fmla="*/ 2025896 w 7934757"/>
              <a:gd name="connsiteY2368" fmla="*/ 358252 h 6858000"/>
              <a:gd name="connsiteX2369" fmla="*/ 2110308 w 7934757"/>
              <a:gd name="connsiteY2369" fmla="*/ 273840 h 6858000"/>
              <a:gd name="connsiteX2370" fmla="*/ 1772659 w 7934757"/>
              <a:gd name="connsiteY2370" fmla="*/ 273840 h 6858000"/>
              <a:gd name="connsiteX2371" fmla="*/ 1857071 w 7934757"/>
              <a:gd name="connsiteY2371" fmla="*/ 358252 h 6858000"/>
              <a:gd name="connsiteX2372" fmla="*/ 1772659 w 7934757"/>
              <a:gd name="connsiteY2372" fmla="*/ 442665 h 6858000"/>
              <a:gd name="connsiteX2373" fmla="*/ 1688247 w 7934757"/>
              <a:gd name="connsiteY2373" fmla="*/ 358252 h 6858000"/>
              <a:gd name="connsiteX2374" fmla="*/ 1772659 w 7934757"/>
              <a:gd name="connsiteY2374" fmla="*/ 273840 h 6858000"/>
              <a:gd name="connsiteX2375" fmla="*/ 1435014 w 7934757"/>
              <a:gd name="connsiteY2375" fmla="*/ 273840 h 6858000"/>
              <a:gd name="connsiteX2376" fmla="*/ 1519422 w 7934757"/>
              <a:gd name="connsiteY2376" fmla="*/ 358252 h 6858000"/>
              <a:gd name="connsiteX2377" fmla="*/ 1435014 w 7934757"/>
              <a:gd name="connsiteY2377" fmla="*/ 442665 h 6858000"/>
              <a:gd name="connsiteX2378" fmla="*/ 1350601 w 7934757"/>
              <a:gd name="connsiteY2378" fmla="*/ 358252 h 6858000"/>
              <a:gd name="connsiteX2379" fmla="*/ 1435014 w 7934757"/>
              <a:gd name="connsiteY2379" fmla="*/ 273840 h 6858000"/>
              <a:gd name="connsiteX2380" fmla="*/ 1097361 w 7934757"/>
              <a:gd name="connsiteY2380" fmla="*/ 273840 h 6858000"/>
              <a:gd name="connsiteX2381" fmla="*/ 1181773 w 7934757"/>
              <a:gd name="connsiteY2381" fmla="*/ 358252 h 6858000"/>
              <a:gd name="connsiteX2382" fmla="*/ 1097361 w 7934757"/>
              <a:gd name="connsiteY2382" fmla="*/ 442665 h 6858000"/>
              <a:gd name="connsiteX2383" fmla="*/ 1012948 w 7934757"/>
              <a:gd name="connsiteY2383" fmla="*/ 358252 h 6858000"/>
              <a:gd name="connsiteX2384" fmla="*/ 1097361 w 7934757"/>
              <a:gd name="connsiteY2384" fmla="*/ 273840 h 6858000"/>
              <a:gd name="connsiteX2385" fmla="*/ 759711 w 7934757"/>
              <a:gd name="connsiteY2385" fmla="*/ 273840 h 6858000"/>
              <a:gd name="connsiteX2386" fmla="*/ 844124 w 7934757"/>
              <a:gd name="connsiteY2386" fmla="*/ 358252 h 6858000"/>
              <a:gd name="connsiteX2387" fmla="*/ 759711 w 7934757"/>
              <a:gd name="connsiteY2387" fmla="*/ 442665 h 6858000"/>
              <a:gd name="connsiteX2388" fmla="*/ 675299 w 7934757"/>
              <a:gd name="connsiteY2388" fmla="*/ 358252 h 6858000"/>
              <a:gd name="connsiteX2389" fmla="*/ 759711 w 7934757"/>
              <a:gd name="connsiteY2389" fmla="*/ 273840 h 6858000"/>
              <a:gd name="connsiteX2390" fmla="*/ 422066 w 7934757"/>
              <a:gd name="connsiteY2390" fmla="*/ 273840 h 6858000"/>
              <a:gd name="connsiteX2391" fmla="*/ 506480 w 7934757"/>
              <a:gd name="connsiteY2391" fmla="*/ 358252 h 6858000"/>
              <a:gd name="connsiteX2392" fmla="*/ 422066 w 7934757"/>
              <a:gd name="connsiteY2392" fmla="*/ 442665 h 6858000"/>
              <a:gd name="connsiteX2393" fmla="*/ 337653 w 7934757"/>
              <a:gd name="connsiteY2393" fmla="*/ 358252 h 6858000"/>
              <a:gd name="connsiteX2394" fmla="*/ 422066 w 7934757"/>
              <a:gd name="connsiteY2394" fmla="*/ 273840 h 6858000"/>
              <a:gd name="connsiteX2395" fmla="*/ 84412 w 7934757"/>
              <a:gd name="connsiteY2395" fmla="*/ 273840 h 6858000"/>
              <a:gd name="connsiteX2396" fmla="*/ 168826 w 7934757"/>
              <a:gd name="connsiteY2396" fmla="*/ 358252 h 6858000"/>
              <a:gd name="connsiteX2397" fmla="*/ 84412 w 7934757"/>
              <a:gd name="connsiteY2397" fmla="*/ 442665 h 6858000"/>
              <a:gd name="connsiteX2398" fmla="*/ 0 w 7934757"/>
              <a:gd name="connsiteY2398" fmla="*/ 358252 h 6858000"/>
              <a:gd name="connsiteX2399" fmla="*/ 84412 w 7934757"/>
              <a:gd name="connsiteY2399" fmla="*/ 273840 h 6858000"/>
              <a:gd name="connsiteX2400" fmla="*/ 7770092 w 7934757"/>
              <a:gd name="connsiteY2400" fmla="*/ 0 h 6858000"/>
              <a:gd name="connsiteX2401" fmla="*/ 7930598 w 7934757"/>
              <a:gd name="connsiteY2401" fmla="*/ 0 h 6858000"/>
              <a:gd name="connsiteX2402" fmla="*/ 7934757 w 7934757"/>
              <a:gd name="connsiteY2402" fmla="*/ 20603 h 6858000"/>
              <a:gd name="connsiteX2403" fmla="*/ 7850345 w 7934757"/>
              <a:gd name="connsiteY2403" fmla="*/ 105016 h 6858000"/>
              <a:gd name="connsiteX2404" fmla="*/ 7765933 w 7934757"/>
              <a:gd name="connsiteY2404" fmla="*/ 20603 h 6858000"/>
              <a:gd name="connsiteX2405" fmla="*/ 7432442 w 7934757"/>
              <a:gd name="connsiteY2405" fmla="*/ 0 h 6858000"/>
              <a:gd name="connsiteX2406" fmla="*/ 7592949 w 7934757"/>
              <a:gd name="connsiteY2406" fmla="*/ 0 h 6858000"/>
              <a:gd name="connsiteX2407" fmla="*/ 7597109 w 7934757"/>
              <a:gd name="connsiteY2407" fmla="*/ 20603 h 6858000"/>
              <a:gd name="connsiteX2408" fmla="*/ 7512695 w 7934757"/>
              <a:gd name="connsiteY2408" fmla="*/ 105016 h 6858000"/>
              <a:gd name="connsiteX2409" fmla="*/ 7428283 w 7934757"/>
              <a:gd name="connsiteY2409" fmla="*/ 20603 h 6858000"/>
              <a:gd name="connsiteX2410" fmla="*/ 7094793 w 7934757"/>
              <a:gd name="connsiteY2410" fmla="*/ 0 h 6858000"/>
              <a:gd name="connsiteX2411" fmla="*/ 7255298 w 7934757"/>
              <a:gd name="connsiteY2411" fmla="*/ 0 h 6858000"/>
              <a:gd name="connsiteX2412" fmla="*/ 7259458 w 7934757"/>
              <a:gd name="connsiteY2412" fmla="*/ 20603 h 6858000"/>
              <a:gd name="connsiteX2413" fmla="*/ 7175045 w 7934757"/>
              <a:gd name="connsiteY2413" fmla="*/ 105016 h 6858000"/>
              <a:gd name="connsiteX2414" fmla="*/ 7090633 w 7934757"/>
              <a:gd name="connsiteY2414" fmla="*/ 20603 h 6858000"/>
              <a:gd name="connsiteX2415" fmla="*/ 6757144 w 7934757"/>
              <a:gd name="connsiteY2415" fmla="*/ 0 h 6858000"/>
              <a:gd name="connsiteX2416" fmla="*/ 6917650 w 7934757"/>
              <a:gd name="connsiteY2416" fmla="*/ 0 h 6858000"/>
              <a:gd name="connsiteX2417" fmla="*/ 6921809 w 7934757"/>
              <a:gd name="connsiteY2417" fmla="*/ 20603 h 6858000"/>
              <a:gd name="connsiteX2418" fmla="*/ 6837397 w 7934757"/>
              <a:gd name="connsiteY2418" fmla="*/ 105016 h 6858000"/>
              <a:gd name="connsiteX2419" fmla="*/ 6752985 w 7934757"/>
              <a:gd name="connsiteY2419" fmla="*/ 20603 h 6858000"/>
              <a:gd name="connsiteX2420" fmla="*/ 6419495 w 7934757"/>
              <a:gd name="connsiteY2420" fmla="*/ 0 h 6858000"/>
              <a:gd name="connsiteX2421" fmla="*/ 6580001 w 7934757"/>
              <a:gd name="connsiteY2421" fmla="*/ 0 h 6858000"/>
              <a:gd name="connsiteX2422" fmla="*/ 6584161 w 7934757"/>
              <a:gd name="connsiteY2422" fmla="*/ 20603 h 6858000"/>
              <a:gd name="connsiteX2423" fmla="*/ 6499747 w 7934757"/>
              <a:gd name="connsiteY2423" fmla="*/ 105016 h 6858000"/>
              <a:gd name="connsiteX2424" fmla="*/ 6415335 w 7934757"/>
              <a:gd name="connsiteY2424" fmla="*/ 20603 h 6858000"/>
              <a:gd name="connsiteX2425" fmla="*/ 6081846 w 7934757"/>
              <a:gd name="connsiteY2425" fmla="*/ 0 h 6858000"/>
              <a:gd name="connsiteX2426" fmla="*/ 6242351 w 7934757"/>
              <a:gd name="connsiteY2426" fmla="*/ 0 h 6858000"/>
              <a:gd name="connsiteX2427" fmla="*/ 6246510 w 7934757"/>
              <a:gd name="connsiteY2427" fmla="*/ 20603 h 6858000"/>
              <a:gd name="connsiteX2428" fmla="*/ 6162098 w 7934757"/>
              <a:gd name="connsiteY2428" fmla="*/ 105016 h 6858000"/>
              <a:gd name="connsiteX2429" fmla="*/ 6077686 w 7934757"/>
              <a:gd name="connsiteY2429" fmla="*/ 20603 h 6858000"/>
              <a:gd name="connsiteX2430" fmla="*/ 5744197 w 7934757"/>
              <a:gd name="connsiteY2430" fmla="*/ 0 h 6858000"/>
              <a:gd name="connsiteX2431" fmla="*/ 5904702 w 7934757"/>
              <a:gd name="connsiteY2431" fmla="*/ 0 h 6858000"/>
              <a:gd name="connsiteX2432" fmla="*/ 5908861 w 7934757"/>
              <a:gd name="connsiteY2432" fmla="*/ 20603 h 6858000"/>
              <a:gd name="connsiteX2433" fmla="*/ 5824449 w 7934757"/>
              <a:gd name="connsiteY2433" fmla="*/ 105016 h 6858000"/>
              <a:gd name="connsiteX2434" fmla="*/ 5740037 w 7934757"/>
              <a:gd name="connsiteY2434" fmla="*/ 20603 h 6858000"/>
              <a:gd name="connsiteX2435" fmla="*/ 5406547 w 7934757"/>
              <a:gd name="connsiteY2435" fmla="*/ 0 h 6858000"/>
              <a:gd name="connsiteX2436" fmla="*/ 5567053 w 7934757"/>
              <a:gd name="connsiteY2436" fmla="*/ 0 h 6858000"/>
              <a:gd name="connsiteX2437" fmla="*/ 5571212 w 7934757"/>
              <a:gd name="connsiteY2437" fmla="*/ 20603 h 6858000"/>
              <a:gd name="connsiteX2438" fmla="*/ 5486800 w 7934757"/>
              <a:gd name="connsiteY2438" fmla="*/ 105016 h 6858000"/>
              <a:gd name="connsiteX2439" fmla="*/ 5402388 w 7934757"/>
              <a:gd name="connsiteY2439" fmla="*/ 20603 h 6858000"/>
              <a:gd name="connsiteX2440" fmla="*/ 5068899 w 7934757"/>
              <a:gd name="connsiteY2440" fmla="*/ 0 h 6858000"/>
              <a:gd name="connsiteX2441" fmla="*/ 5229404 w 7934757"/>
              <a:gd name="connsiteY2441" fmla="*/ 0 h 6858000"/>
              <a:gd name="connsiteX2442" fmla="*/ 5233563 w 7934757"/>
              <a:gd name="connsiteY2442" fmla="*/ 20603 h 6858000"/>
              <a:gd name="connsiteX2443" fmla="*/ 5149151 w 7934757"/>
              <a:gd name="connsiteY2443" fmla="*/ 105016 h 6858000"/>
              <a:gd name="connsiteX2444" fmla="*/ 5064739 w 7934757"/>
              <a:gd name="connsiteY2444" fmla="*/ 20603 h 6858000"/>
              <a:gd name="connsiteX2445" fmla="*/ 4731249 w 7934757"/>
              <a:gd name="connsiteY2445" fmla="*/ 0 h 6858000"/>
              <a:gd name="connsiteX2446" fmla="*/ 4891754 w 7934757"/>
              <a:gd name="connsiteY2446" fmla="*/ 0 h 6858000"/>
              <a:gd name="connsiteX2447" fmla="*/ 4895914 w 7934757"/>
              <a:gd name="connsiteY2447" fmla="*/ 20603 h 6858000"/>
              <a:gd name="connsiteX2448" fmla="*/ 4811502 w 7934757"/>
              <a:gd name="connsiteY2448" fmla="*/ 105016 h 6858000"/>
              <a:gd name="connsiteX2449" fmla="*/ 4727090 w 7934757"/>
              <a:gd name="connsiteY2449" fmla="*/ 20603 h 6858000"/>
              <a:gd name="connsiteX2450" fmla="*/ 4393599 w 7934757"/>
              <a:gd name="connsiteY2450" fmla="*/ 0 h 6858000"/>
              <a:gd name="connsiteX2451" fmla="*/ 4554106 w 7934757"/>
              <a:gd name="connsiteY2451" fmla="*/ 0 h 6858000"/>
              <a:gd name="connsiteX2452" fmla="*/ 4558265 w 7934757"/>
              <a:gd name="connsiteY2452" fmla="*/ 20603 h 6858000"/>
              <a:gd name="connsiteX2453" fmla="*/ 4473853 w 7934757"/>
              <a:gd name="connsiteY2453" fmla="*/ 105016 h 6858000"/>
              <a:gd name="connsiteX2454" fmla="*/ 4389440 w 7934757"/>
              <a:gd name="connsiteY2454" fmla="*/ 20603 h 6858000"/>
              <a:gd name="connsiteX2455" fmla="*/ 4055951 w 7934757"/>
              <a:gd name="connsiteY2455" fmla="*/ 0 h 6858000"/>
              <a:gd name="connsiteX2456" fmla="*/ 4216456 w 7934757"/>
              <a:gd name="connsiteY2456" fmla="*/ 0 h 6858000"/>
              <a:gd name="connsiteX2457" fmla="*/ 4220615 w 7934757"/>
              <a:gd name="connsiteY2457" fmla="*/ 20603 h 6858000"/>
              <a:gd name="connsiteX2458" fmla="*/ 4136203 w 7934757"/>
              <a:gd name="connsiteY2458" fmla="*/ 105016 h 6858000"/>
              <a:gd name="connsiteX2459" fmla="*/ 4051791 w 7934757"/>
              <a:gd name="connsiteY2459" fmla="*/ 20603 h 6858000"/>
              <a:gd name="connsiteX2460" fmla="*/ 3718302 w 7934757"/>
              <a:gd name="connsiteY2460" fmla="*/ 0 h 6858000"/>
              <a:gd name="connsiteX2461" fmla="*/ 3878807 w 7934757"/>
              <a:gd name="connsiteY2461" fmla="*/ 0 h 6858000"/>
              <a:gd name="connsiteX2462" fmla="*/ 3882966 w 7934757"/>
              <a:gd name="connsiteY2462" fmla="*/ 20603 h 6858000"/>
              <a:gd name="connsiteX2463" fmla="*/ 3798554 w 7934757"/>
              <a:gd name="connsiteY2463" fmla="*/ 105016 h 6858000"/>
              <a:gd name="connsiteX2464" fmla="*/ 3714142 w 7934757"/>
              <a:gd name="connsiteY2464" fmla="*/ 20603 h 6858000"/>
              <a:gd name="connsiteX2465" fmla="*/ 3380652 w 7934757"/>
              <a:gd name="connsiteY2465" fmla="*/ 0 h 6858000"/>
              <a:gd name="connsiteX2466" fmla="*/ 3541158 w 7934757"/>
              <a:gd name="connsiteY2466" fmla="*/ 0 h 6858000"/>
              <a:gd name="connsiteX2467" fmla="*/ 3545317 w 7934757"/>
              <a:gd name="connsiteY2467" fmla="*/ 20603 h 6858000"/>
              <a:gd name="connsiteX2468" fmla="*/ 3460905 w 7934757"/>
              <a:gd name="connsiteY2468" fmla="*/ 105016 h 6858000"/>
              <a:gd name="connsiteX2469" fmla="*/ 3376493 w 7934757"/>
              <a:gd name="connsiteY2469" fmla="*/ 20603 h 6858000"/>
              <a:gd name="connsiteX2470" fmla="*/ 3043003 w 7934757"/>
              <a:gd name="connsiteY2470" fmla="*/ 0 h 6858000"/>
              <a:gd name="connsiteX2471" fmla="*/ 3203509 w 7934757"/>
              <a:gd name="connsiteY2471" fmla="*/ 0 h 6858000"/>
              <a:gd name="connsiteX2472" fmla="*/ 3207668 w 7934757"/>
              <a:gd name="connsiteY2472" fmla="*/ 20603 h 6858000"/>
              <a:gd name="connsiteX2473" fmla="*/ 3123255 w 7934757"/>
              <a:gd name="connsiteY2473" fmla="*/ 105016 h 6858000"/>
              <a:gd name="connsiteX2474" fmla="*/ 3038843 w 7934757"/>
              <a:gd name="connsiteY2474" fmla="*/ 20603 h 6858000"/>
              <a:gd name="connsiteX2475" fmla="*/ 2705354 w 7934757"/>
              <a:gd name="connsiteY2475" fmla="*/ 0 h 6858000"/>
              <a:gd name="connsiteX2476" fmla="*/ 2865860 w 7934757"/>
              <a:gd name="connsiteY2476" fmla="*/ 0 h 6858000"/>
              <a:gd name="connsiteX2477" fmla="*/ 2870019 w 7934757"/>
              <a:gd name="connsiteY2477" fmla="*/ 20603 h 6858000"/>
              <a:gd name="connsiteX2478" fmla="*/ 2785607 w 7934757"/>
              <a:gd name="connsiteY2478" fmla="*/ 105016 h 6858000"/>
              <a:gd name="connsiteX2479" fmla="*/ 2701195 w 7934757"/>
              <a:gd name="connsiteY2479" fmla="*/ 20603 h 6858000"/>
              <a:gd name="connsiteX2480" fmla="*/ 2367705 w 7934757"/>
              <a:gd name="connsiteY2480" fmla="*/ 0 h 6858000"/>
              <a:gd name="connsiteX2481" fmla="*/ 2528210 w 7934757"/>
              <a:gd name="connsiteY2481" fmla="*/ 0 h 6858000"/>
              <a:gd name="connsiteX2482" fmla="*/ 2532369 w 7934757"/>
              <a:gd name="connsiteY2482" fmla="*/ 20603 h 6858000"/>
              <a:gd name="connsiteX2483" fmla="*/ 2447957 w 7934757"/>
              <a:gd name="connsiteY2483" fmla="*/ 105016 h 6858000"/>
              <a:gd name="connsiteX2484" fmla="*/ 2363545 w 7934757"/>
              <a:gd name="connsiteY2484" fmla="*/ 20603 h 6858000"/>
              <a:gd name="connsiteX2485" fmla="*/ 2030055 w 7934757"/>
              <a:gd name="connsiteY2485" fmla="*/ 0 h 6858000"/>
              <a:gd name="connsiteX2486" fmla="*/ 2190562 w 7934757"/>
              <a:gd name="connsiteY2486" fmla="*/ 0 h 6858000"/>
              <a:gd name="connsiteX2487" fmla="*/ 2194721 w 7934757"/>
              <a:gd name="connsiteY2487" fmla="*/ 20603 h 6858000"/>
              <a:gd name="connsiteX2488" fmla="*/ 2110308 w 7934757"/>
              <a:gd name="connsiteY2488" fmla="*/ 105016 h 6858000"/>
              <a:gd name="connsiteX2489" fmla="*/ 2025896 w 7934757"/>
              <a:gd name="connsiteY2489" fmla="*/ 20603 h 6858000"/>
              <a:gd name="connsiteX2490" fmla="*/ 1692407 w 7934757"/>
              <a:gd name="connsiteY2490" fmla="*/ 0 h 6858000"/>
              <a:gd name="connsiteX2491" fmla="*/ 1852912 w 7934757"/>
              <a:gd name="connsiteY2491" fmla="*/ 0 h 6858000"/>
              <a:gd name="connsiteX2492" fmla="*/ 1857071 w 7934757"/>
              <a:gd name="connsiteY2492" fmla="*/ 20603 h 6858000"/>
              <a:gd name="connsiteX2493" fmla="*/ 1772659 w 7934757"/>
              <a:gd name="connsiteY2493" fmla="*/ 105016 h 6858000"/>
              <a:gd name="connsiteX2494" fmla="*/ 1688247 w 7934757"/>
              <a:gd name="connsiteY2494" fmla="*/ 20603 h 6858000"/>
              <a:gd name="connsiteX2495" fmla="*/ 1354760 w 7934757"/>
              <a:gd name="connsiteY2495" fmla="*/ 0 h 6858000"/>
              <a:gd name="connsiteX2496" fmla="*/ 1515263 w 7934757"/>
              <a:gd name="connsiteY2496" fmla="*/ 0 h 6858000"/>
              <a:gd name="connsiteX2497" fmla="*/ 1519422 w 7934757"/>
              <a:gd name="connsiteY2497" fmla="*/ 20603 h 6858000"/>
              <a:gd name="connsiteX2498" fmla="*/ 1435014 w 7934757"/>
              <a:gd name="connsiteY2498" fmla="*/ 105016 h 6858000"/>
              <a:gd name="connsiteX2499" fmla="*/ 1350601 w 7934757"/>
              <a:gd name="connsiteY2499" fmla="*/ 20603 h 6858000"/>
              <a:gd name="connsiteX2500" fmla="*/ 1017108 w 7934757"/>
              <a:gd name="connsiteY2500" fmla="*/ 0 h 6858000"/>
              <a:gd name="connsiteX2501" fmla="*/ 1177614 w 7934757"/>
              <a:gd name="connsiteY2501" fmla="*/ 0 h 6858000"/>
              <a:gd name="connsiteX2502" fmla="*/ 1181773 w 7934757"/>
              <a:gd name="connsiteY2502" fmla="*/ 20603 h 6858000"/>
              <a:gd name="connsiteX2503" fmla="*/ 1097361 w 7934757"/>
              <a:gd name="connsiteY2503" fmla="*/ 105016 h 6858000"/>
              <a:gd name="connsiteX2504" fmla="*/ 1012948 w 7934757"/>
              <a:gd name="connsiteY2504" fmla="*/ 20603 h 6858000"/>
              <a:gd name="connsiteX2505" fmla="*/ 679459 w 7934757"/>
              <a:gd name="connsiteY2505" fmla="*/ 0 h 6858000"/>
              <a:gd name="connsiteX2506" fmla="*/ 839964 w 7934757"/>
              <a:gd name="connsiteY2506" fmla="*/ 0 h 6858000"/>
              <a:gd name="connsiteX2507" fmla="*/ 844124 w 7934757"/>
              <a:gd name="connsiteY2507" fmla="*/ 20603 h 6858000"/>
              <a:gd name="connsiteX2508" fmla="*/ 759711 w 7934757"/>
              <a:gd name="connsiteY2508" fmla="*/ 105016 h 6858000"/>
              <a:gd name="connsiteX2509" fmla="*/ 675299 w 7934757"/>
              <a:gd name="connsiteY2509" fmla="*/ 20603 h 6858000"/>
              <a:gd name="connsiteX2510" fmla="*/ 341813 w 7934757"/>
              <a:gd name="connsiteY2510" fmla="*/ 0 h 6858000"/>
              <a:gd name="connsiteX2511" fmla="*/ 502321 w 7934757"/>
              <a:gd name="connsiteY2511" fmla="*/ 0 h 6858000"/>
              <a:gd name="connsiteX2512" fmla="*/ 506480 w 7934757"/>
              <a:gd name="connsiteY2512" fmla="*/ 20603 h 6858000"/>
              <a:gd name="connsiteX2513" fmla="*/ 422066 w 7934757"/>
              <a:gd name="connsiteY2513" fmla="*/ 105016 h 6858000"/>
              <a:gd name="connsiteX2514" fmla="*/ 337653 w 7934757"/>
              <a:gd name="connsiteY2514" fmla="*/ 20603 h 6858000"/>
              <a:gd name="connsiteX2515" fmla="*/ 4160 w 7934757"/>
              <a:gd name="connsiteY2515" fmla="*/ 0 h 6858000"/>
              <a:gd name="connsiteX2516" fmla="*/ 164667 w 7934757"/>
              <a:gd name="connsiteY2516" fmla="*/ 0 h 6858000"/>
              <a:gd name="connsiteX2517" fmla="*/ 168826 w 7934757"/>
              <a:gd name="connsiteY2517" fmla="*/ 20603 h 6858000"/>
              <a:gd name="connsiteX2518" fmla="*/ 84412 w 7934757"/>
              <a:gd name="connsiteY2518" fmla="*/ 105016 h 6858000"/>
              <a:gd name="connsiteX2519" fmla="*/ 0 w 7934757"/>
              <a:gd name="connsiteY2519" fmla="*/ 20603 h 6858000"/>
            </a:gdLst>
            <a:ahLst/>
            <a:cxnLst/>
            <a:rect l="l" t="t" r="r" b="b"/>
            <a:pathLst>
              <a:path h="6858000" w="7934757">
                <a:moveTo>
                  <a:pt x="7850345" y="6689176"/>
                </a:moveTo>
                <a:cubicBezTo>
                  <a:pt x="7896964" y="6689176"/>
                  <a:pt x="7934757" y="6726968"/>
                  <a:pt x="7934757" y="6773588"/>
                </a:cubicBezTo>
                <a:cubicBezTo>
                  <a:pt x="7934757" y="6820209"/>
                  <a:pt x="7896964" y="6858000"/>
                  <a:pt x="7850345" y="6858000"/>
                </a:cubicBezTo>
                <a:cubicBezTo>
                  <a:pt x="7803725" y="6858000"/>
                  <a:pt x="7765933" y="6820209"/>
                  <a:pt x="7765933" y="6773588"/>
                </a:cubicBezTo>
                <a:cubicBezTo>
                  <a:pt x="7765933" y="6726968"/>
                  <a:pt x="7803725" y="6689176"/>
                  <a:pt x="7850345" y="6689176"/>
                </a:cubicBezTo>
                <a:close/>
                <a:moveTo>
                  <a:pt x="7512695" y="6689176"/>
                </a:moveTo>
                <a:cubicBezTo>
                  <a:pt x="7559315" y="6689176"/>
                  <a:pt x="7597109" y="6726968"/>
                  <a:pt x="7597109" y="6773588"/>
                </a:cubicBezTo>
                <a:cubicBezTo>
                  <a:pt x="7597109" y="6820209"/>
                  <a:pt x="7559315" y="6858000"/>
                  <a:pt x="7512695" y="6858000"/>
                </a:cubicBezTo>
                <a:cubicBezTo>
                  <a:pt x="7466075" y="6858000"/>
                  <a:pt x="7428283" y="6820209"/>
                  <a:pt x="7428283" y="6773588"/>
                </a:cubicBezTo>
                <a:cubicBezTo>
                  <a:pt x="7428283" y="6726968"/>
                  <a:pt x="7466075" y="6689176"/>
                  <a:pt x="7512695" y="6689176"/>
                </a:cubicBezTo>
                <a:close/>
                <a:moveTo>
                  <a:pt x="7175045" y="6689176"/>
                </a:moveTo>
                <a:cubicBezTo>
                  <a:pt x="7221666" y="6689176"/>
                  <a:pt x="7259458" y="6726968"/>
                  <a:pt x="7259458" y="6773588"/>
                </a:cubicBezTo>
                <a:cubicBezTo>
                  <a:pt x="7259458" y="6820209"/>
                  <a:pt x="7221666" y="6858000"/>
                  <a:pt x="7175045" y="6858000"/>
                </a:cubicBezTo>
                <a:cubicBezTo>
                  <a:pt x="7128427" y="6858000"/>
                  <a:pt x="7090633" y="6820209"/>
                  <a:pt x="7090633" y="6773588"/>
                </a:cubicBezTo>
                <a:cubicBezTo>
                  <a:pt x="7090633" y="6726968"/>
                  <a:pt x="7128427" y="6689176"/>
                  <a:pt x="7175045" y="6689176"/>
                </a:cubicBezTo>
                <a:close/>
                <a:moveTo>
                  <a:pt x="6837397" y="6689176"/>
                </a:moveTo>
                <a:cubicBezTo>
                  <a:pt x="6884017" y="6689176"/>
                  <a:pt x="6921809" y="6726968"/>
                  <a:pt x="6921809" y="6773588"/>
                </a:cubicBezTo>
                <a:cubicBezTo>
                  <a:pt x="6921809" y="6820209"/>
                  <a:pt x="6884017" y="6858000"/>
                  <a:pt x="6837397" y="6858000"/>
                </a:cubicBezTo>
                <a:cubicBezTo>
                  <a:pt x="6790777" y="6858000"/>
                  <a:pt x="6752985" y="6820209"/>
                  <a:pt x="6752985" y="6773588"/>
                </a:cubicBezTo>
                <a:cubicBezTo>
                  <a:pt x="6752985" y="6726968"/>
                  <a:pt x="6790777" y="6689176"/>
                  <a:pt x="6837397" y="6689176"/>
                </a:cubicBezTo>
                <a:close/>
                <a:moveTo>
                  <a:pt x="6499747" y="6689176"/>
                </a:moveTo>
                <a:cubicBezTo>
                  <a:pt x="6546368" y="6689176"/>
                  <a:pt x="6584161" y="6726968"/>
                  <a:pt x="6584161" y="6773588"/>
                </a:cubicBezTo>
                <a:cubicBezTo>
                  <a:pt x="6584161" y="6820209"/>
                  <a:pt x="6546368" y="6858000"/>
                  <a:pt x="6499747" y="6858000"/>
                </a:cubicBezTo>
                <a:cubicBezTo>
                  <a:pt x="6453127" y="6858000"/>
                  <a:pt x="6415335" y="6820209"/>
                  <a:pt x="6415335" y="6773588"/>
                </a:cubicBezTo>
                <a:cubicBezTo>
                  <a:pt x="6415335" y="6726968"/>
                  <a:pt x="6453127" y="6689176"/>
                  <a:pt x="6499747" y="6689176"/>
                </a:cubicBezTo>
                <a:close/>
                <a:moveTo>
                  <a:pt x="6162098" y="6689176"/>
                </a:moveTo>
                <a:cubicBezTo>
                  <a:pt x="6208719" y="6689176"/>
                  <a:pt x="6246510" y="6726968"/>
                  <a:pt x="6246510" y="6773588"/>
                </a:cubicBezTo>
                <a:cubicBezTo>
                  <a:pt x="6246510" y="6820209"/>
                  <a:pt x="6208719" y="6858000"/>
                  <a:pt x="6162098" y="6858000"/>
                </a:cubicBezTo>
                <a:cubicBezTo>
                  <a:pt x="6115479" y="6858000"/>
                  <a:pt x="6077686" y="6820209"/>
                  <a:pt x="6077686" y="6773588"/>
                </a:cubicBezTo>
                <a:cubicBezTo>
                  <a:pt x="6077686" y="6726968"/>
                  <a:pt x="6115479" y="6689176"/>
                  <a:pt x="6162098" y="6689176"/>
                </a:cubicBezTo>
                <a:close/>
                <a:moveTo>
                  <a:pt x="5824449" y="6689176"/>
                </a:moveTo>
                <a:cubicBezTo>
                  <a:pt x="5871069" y="6689176"/>
                  <a:pt x="5908861" y="6726968"/>
                  <a:pt x="5908861" y="6773588"/>
                </a:cubicBezTo>
                <a:cubicBezTo>
                  <a:pt x="5908861" y="6820209"/>
                  <a:pt x="5871069" y="6858000"/>
                  <a:pt x="5824449" y="6858000"/>
                </a:cubicBezTo>
                <a:cubicBezTo>
                  <a:pt x="5777829" y="6858000"/>
                  <a:pt x="5740037" y="6820209"/>
                  <a:pt x="5740037" y="6773588"/>
                </a:cubicBezTo>
                <a:cubicBezTo>
                  <a:pt x="5740037" y="6726968"/>
                  <a:pt x="5777829" y="6689176"/>
                  <a:pt x="5824449" y="6689176"/>
                </a:cubicBezTo>
                <a:close/>
                <a:moveTo>
                  <a:pt x="5486800" y="6689176"/>
                </a:moveTo>
                <a:cubicBezTo>
                  <a:pt x="5533421" y="6689176"/>
                  <a:pt x="5571212" y="6726968"/>
                  <a:pt x="5571212" y="6773588"/>
                </a:cubicBezTo>
                <a:cubicBezTo>
                  <a:pt x="5571212" y="6820209"/>
                  <a:pt x="5533421" y="6858000"/>
                  <a:pt x="5486800" y="6858000"/>
                </a:cubicBezTo>
                <a:cubicBezTo>
                  <a:pt x="5440179" y="6858000"/>
                  <a:pt x="5402388" y="6820209"/>
                  <a:pt x="5402388" y="6773588"/>
                </a:cubicBezTo>
                <a:cubicBezTo>
                  <a:pt x="5402388" y="6726968"/>
                  <a:pt x="5440179" y="6689176"/>
                  <a:pt x="5486800" y="6689176"/>
                </a:cubicBezTo>
                <a:close/>
                <a:moveTo>
                  <a:pt x="5149151" y="6689176"/>
                </a:moveTo>
                <a:cubicBezTo>
                  <a:pt x="5195771" y="6689176"/>
                  <a:pt x="5233563" y="6726968"/>
                  <a:pt x="5233563" y="6773588"/>
                </a:cubicBezTo>
                <a:cubicBezTo>
                  <a:pt x="5233563" y="6820209"/>
                  <a:pt x="5195771" y="6858000"/>
                  <a:pt x="5149151" y="6858000"/>
                </a:cubicBezTo>
                <a:cubicBezTo>
                  <a:pt x="5102531" y="6858000"/>
                  <a:pt x="5064739" y="6820209"/>
                  <a:pt x="5064739" y="6773588"/>
                </a:cubicBezTo>
                <a:cubicBezTo>
                  <a:pt x="5064739" y="6726968"/>
                  <a:pt x="5102531" y="6689176"/>
                  <a:pt x="5149151" y="6689176"/>
                </a:cubicBezTo>
                <a:close/>
                <a:moveTo>
                  <a:pt x="4811502" y="6689176"/>
                </a:moveTo>
                <a:cubicBezTo>
                  <a:pt x="4858121" y="6689176"/>
                  <a:pt x="4895914" y="6726968"/>
                  <a:pt x="4895914" y="6773588"/>
                </a:cubicBezTo>
                <a:cubicBezTo>
                  <a:pt x="4895914" y="6820209"/>
                  <a:pt x="4858121" y="6858000"/>
                  <a:pt x="4811502" y="6858000"/>
                </a:cubicBezTo>
                <a:cubicBezTo>
                  <a:pt x="4764881" y="6858000"/>
                  <a:pt x="4727090" y="6820209"/>
                  <a:pt x="4727090" y="6773588"/>
                </a:cubicBezTo>
                <a:cubicBezTo>
                  <a:pt x="4727090" y="6726968"/>
                  <a:pt x="4764881" y="6689176"/>
                  <a:pt x="4811502" y="6689176"/>
                </a:cubicBezTo>
                <a:close/>
                <a:moveTo>
                  <a:pt x="4473853" y="6689176"/>
                </a:moveTo>
                <a:cubicBezTo>
                  <a:pt x="4520473" y="6689176"/>
                  <a:pt x="4558265" y="6726968"/>
                  <a:pt x="4558265" y="6773588"/>
                </a:cubicBezTo>
                <a:cubicBezTo>
                  <a:pt x="4558265" y="6820209"/>
                  <a:pt x="4520473" y="6858000"/>
                  <a:pt x="4473853" y="6858000"/>
                </a:cubicBezTo>
                <a:cubicBezTo>
                  <a:pt x="4427232" y="6858000"/>
                  <a:pt x="4389440" y="6820209"/>
                  <a:pt x="4389440" y="6773588"/>
                </a:cubicBezTo>
                <a:cubicBezTo>
                  <a:pt x="4389440" y="6726968"/>
                  <a:pt x="4427232" y="6689176"/>
                  <a:pt x="4473853" y="6689176"/>
                </a:cubicBezTo>
                <a:close/>
                <a:moveTo>
                  <a:pt x="4136203" y="6689176"/>
                </a:moveTo>
                <a:cubicBezTo>
                  <a:pt x="4182823" y="6689176"/>
                  <a:pt x="4220615" y="6726968"/>
                  <a:pt x="4220615" y="6773588"/>
                </a:cubicBezTo>
                <a:cubicBezTo>
                  <a:pt x="4220615" y="6820209"/>
                  <a:pt x="4182823" y="6858000"/>
                  <a:pt x="4136203" y="6858000"/>
                </a:cubicBezTo>
                <a:cubicBezTo>
                  <a:pt x="4089584" y="6858000"/>
                  <a:pt x="4051791" y="6820209"/>
                  <a:pt x="4051791" y="6773588"/>
                </a:cubicBezTo>
                <a:cubicBezTo>
                  <a:pt x="4051791" y="6726968"/>
                  <a:pt x="4089584" y="6689176"/>
                  <a:pt x="4136203" y="6689176"/>
                </a:cubicBezTo>
                <a:close/>
                <a:moveTo>
                  <a:pt x="3798554" y="6689176"/>
                </a:moveTo>
                <a:cubicBezTo>
                  <a:pt x="3845174" y="6689176"/>
                  <a:pt x="3882966" y="6726968"/>
                  <a:pt x="3882966" y="6773588"/>
                </a:cubicBezTo>
                <a:cubicBezTo>
                  <a:pt x="3882966" y="6820209"/>
                  <a:pt x="3845174" y="6858000"/>
                  <a:pt x="3798554" y="6858000"/>
                </a:cubicBezTo>
                <a:cubicBezTo>
                  <a:pt x="3751934" y="6858000"/>
                  <a:pt x="3714142" y="6820209"/>
                  <a:pt x="3714142" y="6773588"/>
                </a:cubicBezTo>
                <a:cubicBezTo>
                  <a:pt x="3714142" y="6726968"/>
                  <a:pt x="3751934" y="6689176"/>
                  <a:pt x="3798554" y="6689176"/>
                </a:cubicBezTo>
                <a:close/>
                <a:moveTo>
                  <a:pt x="3460905" y="6689176"/>
                </a:moveTo>
                <a:cubicBezTo>
                  <a:pt x="3507525" y="6689176"/>
                  <a:pt x="3545317" y="6726968"/>
                  <a:pt x="3545317" y="6773588"/>
                </a:cubicBezTo>
                <a:cubicBezTo>
                  <a:pt x="3545317" y="6820209"/>
                  <a:pt x="3507525" y="6858000"/>
                  <a:pt x="3460905" y="6858000"/>
                </a:cubicBezTo>
                <a:cubicBezTo>
                  <a:pt x="3414284" y="6858000"/>
                  <a:pt x="3376493" y="6820209"/>
                  <a:pt x="3376493" y="6773588"/>
                </a:cubicBezTo>
                <a:cubicBezTo>
                  <a:pt x="3376493" y="6726968"/>
                  <a:pt x="3414284" y="6689176"/>
                  <a:pt x="3460905" y="6689176"/>
                </a:cubicBezTo>
                <a:close/>
                <a:moveTo>
                  <a:pt x="3123255" y="6689176"/>
                </a:moveTo>
                <a:cubicBezTo>
                  <a:pt x="3169876" y="6689176"/>
                  <a:pt x="3207668" y="6726968"/>
                  <a:pt x="3207668" y="6773588"/>
                </a:cubicBezTo>
                <a:cubicBezTo>
                  <a:pt x="3207668" y="6820209"/>
                  <a:pt x="3169876" y="6858000"/>
                  <a:pt x="3123255" y="6858000"/>
                </a:cubicBezTo>
                <a:cubicBezTo>
                  <a:pt x="3076636" y="6858000"/>
                  <a:pt x="3038843" y="6820209"/>
                  <a:pt x="3038843" y="6773588"/>
                </a:cubicBezTo>
                <a:cubicBezTo>
                  <a:pt x="3038843" y="6726968"/>
                  <a:pt x="3076636" y="6689176"/>
                  <a:pt x="3123255" y="6689176"/>
                </a:cubicBezTo>
                <a:close/>
                <a:moveTo>
                  <a:pt x="2785607" y="6689176"/>
                </a:moveTo>
                <a:cubicBezTo>
                  <a:pt x="2832226" y="6689176"/>
                  <a:pt x="2870019" y="6726968"/>
                  <a:pt x="2870019" y="6773588"/>
                </a:cubicBezTo>
                <a:cubicBezTo>
                  <a:pt x="2870019" y="6820209"/>
                  <a:pt x="2832226" y="6858000"/>
                  <a:pt x="2785607" y="6858000"/>
                </a:cubicBezTo>
                <a:cubicBezTo>
                  <a:pt x="2738986" y="6858000"/>
                  <a:pt x="2701195" y="6820209"/>
                  <a:pt x="2701195" y="6773588"/>
                </a:cubicBezTo>
                <a:cubicBezTo>
                  <a:pt x="2701195" y="6726968"/>
                  <a:pt x="2738986" y="6689176"/>
                  <a:pt x="2785607" y="6689176"/>
                </a:cubicBezTo>
                <a:close/>
                <a:moveTo>
                  <a:pt x="2447957" y="6689176"/>
                </a:moveTo>
                <a:cubicBezTo>
                  <a:pt x="2494578" y="6689176"/>
                  <a:pt x="2532369" y="6726968"/>
                  <a:pt x="2532369" y="6773588"/>
                </a:cubicBezTo>
                <a:cubicBezTo>
                  <a:pt x="2532369" y="6820209"/>
                  <a:pt x="2494578" y="6858000"/>
                  <a:pt x="2447957" y="6858000"/>
                </a:cubicBezTo>
                <a:cubicBezTo>
                  <a:pt x="2401337" y="6858000"/>
                  <a:pt x="2363545" y="6820209"/>
                  <a:pt x="2363545" y="6773588"/>
                </a:cubicBezTo>
                <a:cubicBezTo>
                  <a:pt x="2363545" y="6726968"/>
                  <a:pt x="2401337" y="6689176"/>
                  <a:pt x="2447957" y="6689176"/>
                </a:cubicBezTo>
                <a:close/>
                <a:moveTo>
                  <a:pt x="2110308" y="6689176"/>
                </a:moveTo>
                <a:cubicBezTo>
                  <a:pt x="2156928" y="6689176"/>
                  <a:pt x="2194721" y="6726968"/>
                  <a:pt x="2194721" y="6773588"/>
                </a:cubicBezTo>
                <a:cubicBezTo>
                  <a:pt x="2194721" y="6820209"/>
                  <a:pt x="2156928" y="6858000"/>
                  <a:pt x="2110308" y="6858000"/>
                </a:cubicBezTo>
                <a:cubicBezTo>
                  <a:pt x="2063688" y="6858000"/>
                  <a:pt x="2025896" y="6820209"/>
                  <a:pt x="2025896" y="6773588"/>
                </a:cubicBezTo>
                <a:cubicBezTo>
                  <a:pt x="2025896" y="6726968"/>
                  <a:pt x="2063688" y="6689176"/>
                  <a:pt x="2110308" y="6689176"/>
                </a:cubicBezTo>
                <a:close/>
                <a:moveTo>
                  <a:pt x="1772659" y="6689176"/>
                </a:moveTo>
                <a:cubicBezTo>
                  <a:pt x="1819278" y="6689176"/>
                  <a:pt x="1857071" y="6726968"/>
                  <a:pt x="1857071" y="6773588"/>
                </a:cubicBezTo>
                <a:cubicBezTo>
                  <a:pt x="1857071" y="6820209"/>
                  <a:pt x="1819278" y="6858000"/>
                  <a:pt x="1772659" y="6858000"/>
                </a:cubicBezTo>
                <a:cubicBezTo>
                  <a:pt x="1726039" y="6858000"/>
                  <a:pt x="1688247" y="6820209"/>
                  <a:pt x="1688247" y="6773588"/>
                </a:cubicBezTo>
                <a:cubicBezTo>
                  <a:pt x="1688247" y="6726968"/>
                  <a:pt x="1726039" y="6689176"/>
                  <a:pt x="1772659" y="6689176"/>
                </a:cubicBezTo>
                <a:close/>
                <a:moveTo>
                  <a:pt x="1435014" y="6689176"/>
                </a:moveTo>
                <a:cubicBezTo>
                  <a:pt x="1481630" y="6689176"/>
                  <a:pt x="1519422" y="6726968"/>
                  <a:pt x="1519422" y="6773588"/>
                </a:cubicBezTo>
                <a:cubicBezTo>
                  <a:pt x="1519422" y="6820209"/>
                  <a:pt x="1481630" y="6858000"/>
                  <a:pt x="1435014" y="6858000"/>
                </a:cubicBezTo>
                <a:cubicBezTo>
                  <a:pt x="1388389" y="6858000"/>
                  <a:pt x="1350601" y="6820209"/>
                  <a:pt x="1350601" y="6773588"/>
                </a:cubicBezTo>
                <a:cubicBezTo>
                  <a:pt x="1350601" y="6726968"/>
                  <a:pt x="1388389" y="6689176"/>
                  <a:pt x="1435014" y="6689176"/>
                </a:cubicBezTo>
                <a:close/>
                <a:moveTo>
                  <a:pt x="1097361" y="6689176"/>
                </a:moveTo>
                <a:cubicBezTo>
                  <a:pt x="1143985" y="6689176"/>
                  <a:pt x="1181773" y="6726968"/>
                  <a:pt x="1181773" y="6773588"/>
                </a:cubicBezTo>
                <a:cubicBezTo>
                  <a:pt x="1181773" y="6820209"/>
                  <a:pt x="1143985" y="6858000"/>
                  <a:pt x="1097361" y="6858000"/>
                </a:cubicBezTo>
                <a:cubicBezTo>
                  <a:pt x="1050741" y="6858000"/>
                  <a:pt x="1012948" y="6820209"/>
                  <a:pt x="1012948" y="6773588"/>
                </a:cubicBezTo>
                <a:cubicBezTo>
                  <a:pt x="1012948" y="6726968"/>
                  <a:pt x="1050741" y="6689176"/>
                  <a:pt x="1097361" y="6689176"/>
                </a:cubicBezTo>
                <a:close/>
                <a:moveTo>
                  <a:pt x="759711" y="6689176"/>
                </a:moveTo>
                <a:cubicBezTo>
                  <a:pt x="806331" y="6689176"/>
                  <a:pt x="844124" y="6726968"/>
                  <a:pt x="844124" y="6773588"/>
                </a:cubicBezTo>
                <a:cubicBezTo>
                  <a:pt x="844124" y="6820209"/>
                  <a:pt x="806331" y="6858000"/>
                  <a:pt x="759711" y="6858000"/>
                </a:cubicBezTo>
                <a:cubicBezTo>
                  <a:pt x="713096" y="6858000"/>
                  <a:pt x="675299" y="6820209"/>
                  <a:pt x="675299" y="6773588"/>
                </a:cubicBezTo>
                <a:cubicBezTo>
                  <a:pt x="675299" y="6726968"/>
                  <a:pt x="713096" y="6689176"/>
                  <a:pt x="759711" y="6689176"/>
                </a:cubicBezTo>
                <a:close/>
                <a:moveTo>
                  <a:pt x="422066" y="6689176"/>
                </a:moveTo>
                <a:cubicBezTo>
                  <a:pt x="468682" y="6689176"/>
                  <a:pt x="506480" y="6726968"/>
                  <a:pt x="506480" y="6773588"/>
                </a:cubicBezTo>
                <a:cubicBezTo>
                  <a:pt x="506480" y="6820209"/>
                  <a:pt x="468682" y="6858000"/>
                  <a:pt x="422066" y="6858000"/>
                </a:cubicBezTo>
                <a:cubicBezTo>
                  <a:pt x="375442" y="6858000"/>
                  <a:pt x="337653" y="6820209"/>
                  <a:pt x="337653" y="6773588"/>
                </a:cubicBezTo>
                <a:cubicBezTo>
                  <a:pt x="337653" y="6726968"/>
                  <a:pt x="375442" y="6689176"/>
                  <a:pt x="422066" y="6689176"/>
                </a:cubicBezTo>
                <a:close/>
                <a:moveTo>
                  <a:pt x="84412" y="6689176"/>
                </a:moveTo>
                <a:cubicBezTo>
                  <a:pt x="131037" y="6689176"/>
                  <a:pt x="168826" y="6726968"/>
                  <a:pt x="168826" y="6773588"/>
                </a:cubicBezTo>
                <a:cubicBezTo>
                  <a:pt x="168826" y="6820209"/>
                  <a:pt x="131037" y="6858000"/>
                  <a:pt x="84412" y="6858000"/>
                </a:cubicBezTo>
                <a:cubicBezTo>
                  <a:pt x="37793" y="6858000"/>
                  <a:pt x="0" y="6820209"/>
                  <a:pt x="0" y="6773588"/>
                </a:cubicBezTo>
                <a:cubicBezTo>
                  <a:pt x="0" y="6726968"/>
                  <a:pt x="37793" y="6689176"/>
                  <a:pt x="84412" y="6689176"/>
                </a:cubicBezTo>
                <a:close/>
                <a:moveTo>
                  <a:pt x="7850345" y="6351526"/>
                </a:moveTo>
                <a:cubicBezTo>
                  <a:pt x="7896964" y="6351526"/>
                  <a:pt x="7934757" y="6389319"/>
                  <a:pt x="7934757" y="6435939"/>
                </a:cubicBezTo>
                <a:cubicBezTo>
                  <a:pt x="7934757" y="6482559"/>
                  <a:pt x="7896964" y="6520352"/>
                  <a:pt x="7850345" y="6520352"/>
                </a:cubicBezTo>
                <a:cubicBezTo>
                  <a:pt x="7803725" y="6520352"/>
                  <a:pt x="7765933" y="6482559"/>
                  <a:pt x="7765933" y="6435939"/>
                </a:cubicBezTo>
                <a:cubicBezTo>
                  <a:pt x="7765933" y="6389319"/>
                  <a:pt x="7803725" y="6351526"/>
                  <a:pt x="7850345" y="6351526"/>
                </a:cubicBezTo>
                <a:close/>
                <a:moveTo>
                  <a:pt x="7512695" y="6351526"/>
                </a:moveTo>
                <a:cubicBezTo>
                  <a:pt x="7559315" y="6351526"/>
                  <a:pt x="7597109" y="6389319"/>
                  <a:pt x="7597109" y="6435939"/>
                </a:cubicBezTo>
                <a:cubicBezTo>
                  <a:pt x="7597109" y="6482559"/>
                  <a:pt x="7559315" y="6520352"/>
                  <a:pt x="7512695" y="6520352"/>
                </a:cubicBezTo>
                <a:cubicBezTo>
                  <a:pt x="7466075" y="6520352"/>
                  <a:pt x="7428283" y="6482559"/>
                  <a:pt x="7428283" y="6435939"/>
                </a:cubicBezTo>
                <a:cubicBezTo>
                  <a:pt x="7428283" y="6389319"/>
                  <a:pt x="7466075" y="6351526"/>
                  <a:pt x="7512695" y="6351526"/>
                </a:cubicBezTo>
                <a:close/>
                <a:moveTo>
                  <a:pt x="7175045" y="6351526"/>
                </a:moveTo>
                <a:cubicBezTo>
                  <a:pt x="7221666" y="6351526"/>
                  <a:pt x="7259458" y="6389319"/>
                  <a:pt x="7259458" y="6435939"/>
                </a:cubicBezTo>
                <a:cubicBezTo>
                  <a:pt x="7259458" y="6482559"/>
                  <a:pt x="7221666" y="6520352"/>
                  <a:pt x="7175045" y="6520352"/>
                </a:cubicBezTo>
                <a:cubicBezTo>
                  <a:pt x="7128427" y="6520352"/>
                  <a:pt x="7090633" y="6482559"/>
                  <a:pt x="7090633" y="6435939"/>
                </a:cubicBezTo>
                <a:cubicBezTo>
                  <a:pt x="7090633" y="6389319"/>
                  <a:pt x="7128427" y="6351526"/>
                  <a:pt x="7175045" y="6351526"/>
                </a:cubicBezTo>
                <a:close/>
                <a:moveTo>
                  <a:pt x="6837397" y="6351526"/>
                </a:moveTo>
                <a:cubicBezTo>
                  <a:pt x="6884017" y="6351526"/>
                  <a:pt x="6921809" y="6389319"/>
                  <a:pt x="6921809" y="6435939"/>
                </a:cubicBezTo>
                <a:cubicBezTo>
                  <a:pt x="6921809" y="6482559"/>
                  <a:pt x="6884017" y="6520352"/>
                  <a:pt x="6837397" y="6520352"/>
                </a:cubicBezTo>
                <a:cubicBezTo>
                  <a:pt x="6790777" y="6520352"/>
                  <a:pt x="6752985" y="6482559"/>
                  <a:pt x="6752985" y="6435939"/>
                </a:cubicBezTo>
                <a:cubicBezTo>
                  <a:pt x="6752985" y="6389319"/>
                  <a:pt x="6790777" y="6351526"/>
                  <a:pt x="6837397" y="6351526"/>
                </a:cubicBezTo>
                <a:close/>
                <a:moveTo>
                  <a:pt x="6499747" y="6351526"/>
                </a:moveTo>
                <a:cubicBezTo>
                  <a:pt x="6546368" y="6351526"/>
                  <a:pt x="6584161" y="6389319"/>
                  <a:pt x="6584161" y="6435939"/>
                </a:cubicBezTo>
                <a:cubicBezTo>
                  <a:pt x="6584161" y="6482559"/>
                  <a:pt x="6546368" y="6520352"/>
                  <a:pt x="6499747" y="6520352"/>
                </a:cubicBezTo>
                <a:cubicBezTo>
                  <a:pt x="6453127" y="6520352"/>
                  <a:pt x="6415335" y="6482559"/>
                  <a:pt x="6415335" y="6435939"/>
                </a:cubicBezTo>
                <a:cubicBezTo>
                  <a:pt x="6415335" y="6389319"/>
                  <a:pt x="6453127" y="6351526"/>
                  <a:pt x="6499747" y="6351526"/>
                </a:cubicBezTo>
                <a:close/>
                <a:moveTo>
                  <a:pt x="6162098" y="6351526"/>
                </a:moveTo>
                <a:cubicBezTo>
                  <a:pt x="6208719" y="6351526"/>
                  <a:pt x="6246510" y="6389319"/>
                  <a:pt x="6246510" y="6435939"/>
                </a:cubicBezTo>
                <a:cubicBezTo>
                  <a:pt x="6246510" y="6482559"/>
                  <a:pt x="6208719" y="6520352"/>
                  <a:pt x="6162098" y="6520352"/>
                </a:cubicBezTo>
                <a:cubicBezTo>
                  <a:pt x="6115479" y="6520352"/>
                  <a:pt x="6077686" y="6482559"/>
                  <a:pt x="6077686" y="6435939"/>
                </a:cubicBezTo>
                <a:cubicBezTo>
                  <a:pt x="6077686" y="6389319"/>
                  <a:pt x="6115479" y="6351526"/>
                  <a:pt x="6162098" y="6351526"/>
                </a:cubicBezTo>
                <a:close/>
                <a:moveTo>
                  <a:pt x="5824449" y="6351526"/>
                </a:moveTo>
                <a:cubicBezTo>
                  <a:pt x="5871069" y="6351526"/>
                  <a:pt x="5908861" y="6389319"/>
                  <a:pt x="5908861" y="6435939"/>
                </a:cubicBezTo>
                <a:cubicBezTo>
                  <a:pt x="5908861" y="6482559"/>
                  <a:pt x="5871069" y="6520352"/>
                  <a:pt x="5824449" y="6520352"/>
                </a:cubicBezTo>
                <a:cubicBezTo>
                  <a:pt x="5777829" y="6520352"/>
                  <a:pt x="5740037" y="6482559"/>
                  <a:pt x="5740037" y="6435939"/>
                </a:cubicBezTo>
                <a:cubicBezTo>
                  <a:pt x="5740037" y="6389319"/>
                  <a:pt x="5777829" y="6351526"/>
                  <a:pt x="5824449" y="6351526"/>
                </a:cubicBezTo>
                <a:close/>
                <a:moveTo>
                  <a:pt x="5486800" y="6351526"/>
                </a:moveTo>
                <a:cubicBezTo>
                  <a:pt x="5533421" y="6351526"/>
                  <a:pt x="5571212" y="6389319"/>
                  <a:pt x="5571212" y="6435939"/>
                </a:cubicBezTo>
                <a:cubicBezTo>
                  <a:pt x="5571212" y="6482559"/>
                  <a:pt x="5533421" y="6520352"/>
                  <a:pt x="5486800" y="6520352"/>
                </a:cubicBezTo>
                <a:cubicBezTo>
                  <a:pt x="5440179" y="6520352"/>
                  <a:pt x="5402388" y="6482559"/>
                  <a:pt x="5402388" y="6435939"/>
                </a:cubicBezTo>
                <a:cubicBezTo>
                  <a:pt x="5402388" y="6389319"/>
                  <a:pt x="5440179" y="6351526"/>
                  <a:pt x="5486800" y="6351526"/>
                </a:cubicBezTo>
                <a:close/>
                <a:moveTo>
                  <a:pt x="5149151" y="6351526"/>
                </a:moveTo>
                <a:cubicBezTo>
                  <a:pt x="5195771" y="6351526"/>
                  <a:pt x="5233563" y="6389319"/>
                  <a:pt x="5233563" y="6435939"/>
                </a:cubicBezTo>
                <a:cubicBezTo>
                  <a:pt x="5233563" y="6482559"/>
                  <a:pt x="5195771" y="6520352"/>
                  <a:pt x="5149151" y="6520352"/>
                </a:cubicBezTo>
                <a:cubicBezTo>
                  <a:pt x="5102531" y="6520352"/>
                  <a:pt x="5064739" y="6482559"/>
                  <a:pt x="5064739" y="6435939"/>
                </a:cubicBezTo>
                <a:cubicBezTo>
                  <a:pt x="5064739" y="6389319"/>
                  <a:pt x="5102531" y="6351526"/>
                  <a:pt x="5149151" y="6351526"/>
                </a:cubicBezTo>
                <a:close/>
                <a:moveTo>
                  <a:pt x="4811502" y="6351526"/>
                </a:moveTo>
                <a:cubicBezTo>
                  <a:pt x="4858121" y="6351526"/>
                  <a:pt x="4895914" y="6389319"/>
                  <a:pt x="4895914" y="6435939"/>
                </a:cubicBezTo>
                <a:cubicBezTo>
                  <a:pt x="4895914" y="6482559"/>
                  <a:pt x="4858121" y="6520352"/>
                  <a:pt x="4811502" y="6520352"/>
                </a:cubicBezTo>
                <a:cubicBezTo>
                  <a:pt x="4764881" y="6520352"/>
                  <a:pt x="4727090" y="6482559"/>
                  <a:pt x="4727090" y="6435939"/>
                </a:cubicBezTo>
                <a:cubicBezTo>
                  <a:pt x="4727090" y="6389319"/>
                  <a:pt x="4764881" y="6351526"/>
                  <a:pt x="4811502" y="6351526"/>
                </a:cubicBezTo>
                <a:close/>
                <a:moveTo>
                  <a:pt x="4473853" y="6351526"/>
                </a:moveTo>
                <a:cubicBezTo>
                  <a:pt x="4520473" y="6351526"/>
                  <a:pt x="4558265" y="6389319"/>
                  <a:pt x="4558265" y="6435939"/>
                </a:cubicBezTo>
                <a:cubicBezTo>
                  <a:pt x="4558265" y="6482559"/>
                  <a:pt x="4520473" y="6520352"/>
                  <a:pt x="4473853" y="6520352"/>
                </a:cubicBezTo>
                <a:cubicBezTo>
                  <a:pt x="4427232" y="6520352"/>
                  <a:pt x="4389440" y="6482559"/>
                  <a:pt x="4389440" y="6435939"/>
                </a:cubicBezTo>
                <a:cubicBezTo>
                  <a:pt x="4389440" y="6389319"/>
                  <a:pt x="4427232" y="6351526"/>
                  <a:pt x="4473853" y="6351526"/>
                </a:cubicBezTo>
                <a:close/>
                <a:moveTo>
                  <a:pt x="4136203" y="6351526"/>
                </a:moveTo>
                <a:cubicBezTo>
                  <a:pt x="4182823" y="6351526"/>
                  <a:pt x="4220615" y="6389319"/>
                  <a:pt x="4220615" y="6435939"/>
                </a:cubicBezTo>
                <a:cubicBezTo>
                  <a:pt x="4220615" y="6482559"/>
                  <a:pt x="4182823" y="6520352"/>
                  <a:pt x="4136203" y="6520352"/>
                </a:cubicBezTo>
                <a:cubicBezTo>
                  <a:pt x="4089584" y="6520352"/>
                  <a:pt x="4051791" y="6482559"/>
                  <a:pt x="4051791" y="6435939"/>
                </a:cubicBezTo>
                <a:cubicBezTo>
                  <a:pt x="4051791" y="6389319"/>
                  <a:pt x="4089584" y="6351526"/>
                  <a:pt x="4136203" y="6351526"/>
                </a:cubicBezTo>
                <a:close/>
                <a:moveTo>
                  <a:pt x="3798554" y="6351526"/>
                </a:moveTo>
                <a:cubicBezTo>
                  <a:pt x="3845174" y="6351526"/>
                  <a:pt x="3882966" y="6389319"/>
                  <a:pt x="3882966" y="6435939"/>
                </a:cubicBezTo>
                <a:cubicBezTo>
                  <a:pt x="3882966" y="6482559"/>
                  <a:pt x="3845174" y="6520352"/>
                  <a:pt x="3798554" y="6520352"/>
                </a:cubicBezTo>
                <a:cubicBezTo>
                  <a:pt x="3751934" y="6520352"/>
                  <a:pt x="3714142" y="6482559"/>
                  <a:pt x="3714142" y="6435939"/>
                </a:cubicBezTo>
                <a:cubicBezTo>
                  <a:pt x="3714142" y="6389319"/>
                  <a:pt x="3751934" y="6351526"/>
                  <a:pt x="3798554" y="6351526"/>
                </a:cubicBezTo>
                <a:close/>
                <a:moveTo>
                  <a:pt x="3460905" y="6351526"/>
                </a:moveTo>
                <a:cubicBezTo>
                  <a:pt x="3507525" y="6351526"/>
                  <a:pt x="3545317" y="6389319"/>
                  <a:pt x="3545317" y="6435939"/>
                </a:cubicBezTo>
                <a:cubicBezTo>
                  <a:pt x="3545317" y="6482559"/>
                  <a:pt x="3507525" y="6520352"/>
                  <a:pt x="3460905" y="6520352"/>
                </a:cubicBezTo>
                <a:cubicBezTo>
                  <a:pt x="3414284" y="6520352"/>
                  <a:pt x="3376493" y="6482559"/>
                  <a:pt x="3376493" y="6435939"/>
                </a:cubicBezTo>
                <a:cubicBezTo>
                  <a:pt x="3376493" y="6389319"/>
                  <a:pt x="3414284" y="6351526"/>
                  <a:pt x="3460905" y="6351526"/>
                </a:cubicBezTo>
                <a:close/>
                <a:moveTo>
                  <a:pt x="3123255" y="6351526"/>
                </a:moveTo>
                <a:cubicBezTo>
                  <a:pt x="3169876" y="6351526"/>
                  <a:pt x="3207668" y="6389319"/>
                  <a:pt x="3207668" y="6435939"/>
                </a:cubicBezTo>
                <a:cubicBezTo>
                  <a:pt x="3207668" y="6482559"/>
                  <a:pt x="3169876" y="6520352"/>
                  <a:pt x="3123255" y="6520352"/>
                </a:cubicBezTo>
                <a:cubicBezTo>
                  <a:pt x="3076636" y="6520352"/>
                  <a:pt x="3038843" y="6482559"/>
                  <a:pt x="3038843" y="6435939"/>
                </a:cubicBezTo>
                <a:cubicBezTo>
                  <a:pt x="3038843" y="6389319"/>
                  <a:pt x="3076636" y="6351526"/>
                  <a:pt x="3123255" y="6351526"/>
                </a:cubicBezTo>
                <a:close/>
                <a:moveTo>
                  <a:pt x="2785607" y="6351526"/>
                </a:moveTo>
                <a:cubicBezTo>
                  <a:pt x="2832226" y="6351526"/>
                  <a:pt x="2870019" y="6389319"/>
                  <a:pt x="2870019" y="6435939"/>
                </a:cubicBezTo>
                <a:cubicBezTo>
                  <a:pt x="2870019" y="6482559"/>
                  <a:pt x="2832226" y="6520352"/>
                  <a:pt x="2785607" y="6520352"/>
                </a:cubicBezTo>
                <a:cubicBezTo>
                  <a:pt x="2738986" y="6520352"/>
                  <a:pt x="2701195" y="6482559"/>
                  <a:pt x="2701195" y="6435939"/>
                </a:cubicBezTo>
                <a:cubicBezTo>
                  <a:pt x="2701195" y="6389319"/>
                  <a:pt x="2738986" y="6351526"/>
                  <a:pt x="2785607" y="6351526"/>
                </a:cubicBezTo>
                <a:close/>
                <a:moveTo>
                  <a:pt x="2447957" y="6351526"/>
                </a:moveTo>
                <a:cubicBezTo>
                  <a:pt x="2494578" y="6351526"/>
                  <a:pt x="2532369" y="6389319"/>
                  <a:pt x="2532369" y="6435939"/>
                </a:cubicBezTo>
                <a:cubicBezTo>
                  <a:pt x="2532369" y="6482559"/>
                  <a:pt x="2494578" y="6520352"/>
                  <a:pt x="2447957" y="6520352"/>
                </a:cubicBezTo>
                <a:cubicBezTo>
                  <a:pt x="2401337" y="6520352"/>
                  <a:pt x="2363545" y="6482559"/>
                  <a:pt x="2363545" y="6435939"/>
                </a:cubicBezTo>
                <a:cubicBezTo>
                  <a:pt x="2363545" y="6389319"/>
                  <a:pt x="2401337" y="6351526"/>
                  <a:pt x="2447957" y="6351526"/>
                </a:cubicBezTo>
                <a:close/>
                <a:moveTo>
                  <a:pt x="2110308" y="6351526"/>
                </a:moveTo>
                <a:cubicBezTo>
                  <a:pt x="2156928" y="6351526"/>
                  <a:pt x="2194721" y="6389319"/>
                  <a:pt x="2194721" y="6435939"/>
                </a:cubicBezTo>
                <a:cubicBezTo>
                  <a:pt x="2194721" y="6482559"/>
                  <a:pt x="2156928" y="6520352"/>
                  <a:pt x="2110308" y="6520352"/>
                </a:cubicBezTo>
                <a:cubicBezTo>
                  <a:pt x="2063688" y="6520352"/>
                  <a:pt x="2025896" y="6482559"/>
                  <a:pt x="2025896" y="6435939"/>
                </a:cubicBezTo>
                <a:cubicBezTo>
                  <a:pt x="2025896" y="6389319"/>
                  <a:pt x="2063688" y="6351526"/>
                  <a:pt x="2110308" y="6351526"/>
                </a:cubicBezTo>
                <a:close/>
                <a:moveTo>
                  <a:pt x="1772659" y="6351526"/>
                </a:moveTo>
                <a:cubicBezTo>
                  <a:pt x="1819278" y="6351526"/>
                  <a:pt x="1857071" y="6389319"/>
                  <a:pt x="1857071" y="6435939"/>
                </a:cubicBezTo>
                <a:cubicBezTo>
                  <a:pt x="1857071" y="6482559"/>
                  <a:pt x="1819278" y="6520352"/>
                  <a:pt x="1772659" y="6520352"/>
                </a:cubicBezTo>
                <a:cubicBezTo>
                  <a:pt x="1726039" y="6520352"/>
                  <a:pt x="1688247" y="6482559"/>
                  <a:pt x="1688247" y="6435939"/>
                </a:cubicBezTo>
                <a:cubicBezTo>
                  <a:pt x="1688247" y="6389319"/>
                  <a:pt x="1726039" y="6351526"/>
                  <a:pt x="1772659" y="6351526"/>
                </a:cubicBezTo>
                <a:close/>
                <a:moveTo>
                  <a:pt x="1435014" y="6351526"/>
                </a:moveTo>
                <a:cubicBezTo>
                  <a:pt x="1481630" y="6351526"/>
                  <a:pt x="1519422" y="6389319"/>
                  <a:pt x="1519422" y="6435939"/>
                </a:cubicBezTo>
                <a:cubicBezTo>
                  <a:pt x="1519422" y="6482559"/>
                  <a:pt x="1481630" y="6520352"/>
                  <a:pt x="1435014" y="6520352"/>
                </a:cubicBezTo>
                <a:cubicBezTo>
                  <a:pt x="1388389" y="6520352"/>
                  <a:pt x="1350601" y="6482559"/>
                  <a:pt x="1350601" y="6435939"/>
                </a:cubicBezTo>
                <a:cubicBezTo>
                  <a:pt x="1350601" y="6389319"/>
                  <a:pt x="1388389" y="6351526"/>
                  <a:pt x="1435014" y="6351526"/>
                </a:cubicBezTo>
                <a:close/>
                <a:moveTo>
                  <a:pt x="1097361" y="6351526"/>
                </a:moveTo>
                <a:cubicBezTo>
                  <a:pt x="1143985" y="6351526"/>
                  <a:pt x="1181773" y="6389319"/>
                  <a:pt x="1181773" y="6435939"/>
                </a:cubicBezTo>
                <a:cubicBezTo>
                  <a:pt x="1181773" y="6482559"/>
                  <a:pt x="1143985" y="6520352"/>
                  <a:pt x="1097361" y="6520352"/>
                </a:cubicBezTo>
                <a:cubicBezTo>
                  <a:pt x="1050741" y="6520352"/>
                  <a:pt x="1012948" y="6482559"/>
                  <a:pt x="1012948" y="6435939"/>
                </a:cubicBezTo>
                <a:cubicBezTo>
                  <a:pt x="1012948" y="6389319"/>
                  <a:pt x="1050741" y="6351526"/>
                  <a:pt x="1097361" y="6351526"/>
                </a:cubicBezTo>
                <a:close/>
                <a:moveTo>
                  <a:pt x="759711" y="6351526"/>
                </a:moveTo>
                <a:cubicBezTo>
                  <a:pt x="806331" y="6351526"/>
                  <a:pt x="844124" y="6389319"/>
                  <a:pt x="844124" y="6435939"/>
                </a:cubicBezTo>
                <a:cubicBezTo>
                  <a:pt x="844124" y="6482559"/>
                  <a:pt x="806331" y="6520352"/>
                  <a:pt x="759711" y="6520352"/>
                </a:cubicBezTo>
                <a:cubicBezTo>
                  <a:pt x="713096" y="6520352"/>
                  <a:pt x="675299" y="6482559"/>
                  <a:pt x="675299" y="6435939"/>
                </a:cubicBezTo>
                <a:cubicBezTo>
                  <a:pt x="675299" y="6389319"/>
                  <a:pt x="713096" y="6351526"/>
                  <a:pt x="759711" y="6351526"/>
                </a:cubicBezTo>
                <a:close/>
                <a:moveTo>
                  <a:pt x="422066" y="6351526"/>
                </a:moveTo>
                <a:cubicBezTo>
                  <a:pt x="468682" y="6351526"/>
                  <a:pt x="506480" y="6389319"/>
                  <a:pt x="506480" y="6435939"/>
                </a:cubicBezTo>
                <a:cubicBezTo>
                  <a:pt x="506480" y="6482559"/>
                  <a:pt x="468682" y="6520352"/>
                  <a:pt x="422066" y="6520352"/>
                </a:cubicBezTo>
                <a:cubicBezTo>
                  <a:pt x="375442" y="6520352"/>
                  <a:pt x="337653" y="6482559"/>
                  <a:pt x="337653" y="6435939"/>
                </a:cubicBezTo>
                <a:cubicBezTo>
                  <a:pt x="337653" y="6389319"/>
                  <a:pt x="375442" y="6351526"/>
                  <a:pt x="422066" y="6351526"/>
                </a:cubicBezTo>
                <a:close/>
                <a:moveTo>
                  <a:pt x="84412" y="6351526"/>
                </a:moveTo>
                <a:cubicBezTo>
                  <a:pt x="131037" y="6351526"/>
                  <a:pt x="168826" y="6389319"/>
                  <a:pt x="168826" y="6435939"/>
                </a:cubicBezTo>
                <a:cubicBezTo>
                  <a:pt x="168826" y="6482559"/>
                  <a:pt x="131037" y="6520352"/>
                  <a:pt x="84412" y="6520352"/>
                </a:cubicBezTo>
                <a:cubicBezTo>
                  <a:pt x="37793" y="6520352"/>
                  <a:pt x="0" y="6482559"/>
                  <a:pt x="0" y="6435939"/>
                </a:cubicBezTo>
                <a:cubicBezTo>
                  <a:pt x="0" y="6389319"/>
                  <a:pt x="37793" y="6351526"/>
                  <a:pt x="84412" y="6351526"/>
                </a:cubicBezTo>
                <a:close/>
                <a:moveTo>
                  <a:pt x="7850345" y="6013878"/>
                </a:moveTo>
                <a:cubicBezTo>
                  <a:pt x="7896964" y="6013878"/>
                  <a:pt x="7934757" y="6051670"/>
                  <a:pt x="7934757" y="6098290"/>
                </a:cubicBezTo>
                <a:cubicBezTo>
                  <a:pt x="7934757" y="6144909"/>
                  <a:pt x="7896964" y="6182702"/>
                  <a:pt x="7850345" y="6182702"/>
                </a:cubicBezTo>
                <a:cubicBezTo>
                  <a:pt x="7803725" y="6182702"/>
                  <a:pt x="7765933" y="6144909"/>
                  <a:pt x="7765933" y="6098290"/>
                </a:cubicBezTo>
                <a:cubicBezTo>
                  <a:pt x="7765933" y="6051670"/>
                  <a:pt x="7803725" y="6013878"/>
                  <a:pt x="7850345" y="6013878"/>
                </a:cubicBezTo>
                <a:close/>
                <a:moveTo>
                  <a:pt x="7512695" y="6013878"/>
                </a:moveTo>
                <a:cubicBezTo>
                  <a:pt x="7559315" y="6013878"/>
                  <a:pt x="7597109" y="6051670"/>
                  <a:pt x="7597109" y="6098290"/>
                </a:cubicBezTo>
                <a:cubicBezTo>
                  <a:pt x="7597109" y="6144909"/>
                  <a:pt x="7559315" y="6182702"/>
                  <a:pt x="7512695" y="6182702"/>
                </a:cubicBezTo>
                <a:cubicBezTo>
                  <a:pt x="7466075" y="6182702"/>
                  <a:pt x="7428283" y="6144909"/>
                  <a:pt x="7428283" y="6098290"/>
                </a:cubicBezTo>
                <a:cubicBezTo>
                  <a:pt x="7428283" y="6051670"/>
                  <a:pt x="7466075" y="6013878"/>
                  <a:pt x="7512695" y="6013878"/>
                </a:cubicBezTo>
                <a:close/>
                <a:moveTo>
                  <a:pt x="7175045" y="6013878"/>
                </a:moveTo>
                <a:cubicBezTo>
                  <a:pt x="7221666" y="6013878"/>
                  <a:pt x="7259458" y="6051670"/>
                  <a:pt x="7259458" y="6098290"/>
                </a:cubicBezTo>
                <a:cubicBezTo>
                  <a:pt x="7259458" y="6144909"/>
                  <a:pt x="7221666" y="6182702"/>
                  <a:pt x="7175045" y="6182702"/>
                </a:cubicBezTo>
                <a:cubicBezTo>
                  <a:pt x="7128427" y="6182702"/>
                  <a:pt x="7090633" y="6144909"/>
                  <a:pt x="7090633" y="6098290"/>
                </a:cubicBezTo>
                <a:cubicBezTo>
                  <a:pt x="7090633" y="6051670"/>
                  <a:pt x="7128427" y="6013878"/>
                  <a:pt x="7175045" y="6013878"/>
                </a:cubicBezTo>
                <a:close/>
                <a:moveTo>
                  <a:pt x="6837397" y="6013878"/>
                </a:moveTo>
                <a:cubicBezTo>
                  <a:pt x="6884017" y="6013878"/>
                  <a:pt x="6921809" y="6051670"/>
                  <a:pt x="6921809" y="6098290"/>
                </a:cubicBezTo>
                <a:cubicBezTo>
                  <a:pt x="6921809" y="6144909"/>
                  <a:pt x="6884017" y="6182702"/>
                  <a:pt x="6837397" y="6182702"/>
                </a:cubicBezTo>
                <a:cubicBezTo>
                  <a:pt x="6790777" y="6182702"/>
                  <a:pt x="6752985" y="6144909"/>
                  <a:pt x="6752985" y="6098290"/>
                </a:cubicBezTo>
                <a:cubicBezTo>
                  <a:pt x="6752985" y="6051670"/>
                  <a:pt x="6790777" y="6013878"/>
                  <a:pt x="6837397" y="6013878"/>
                </a:cubicBezTo>
                <a:close/>
                <a:moveTo>
                  <a:pt x="6499747" y="6013878"/>
                </a:moveTo>
                <a:cubicBezTo>
                  <a:pt x="6546368" y="6013878"/>
                  <a:pt x="6584161" y="6051670"/>
                  <a:pt x="6584161" y="6098290"/>
                </a:cubicBezTo>
                <a:cubicBezTo>
                  <a:pt x="6584161" y="6144909"/>
                  <a:pt x="6546368" y="6182702"/>
                  <a:pt x="6499747" y="6182702"/>
                </a:cubicBezTo>
                <a:cubicBezTo>
                  <a:pt x="6453127" y="6182702"/>
                  <a:pt x="6415335" y="6144909"/>
                  <a:pt x="6415335" y="6098290"/>
                </a:cubicBezTo>
                <a:cubicBezTo>
                  <a:pt x="6415335" y="6051670"/>
                  <a:pt x="6453127" y="6013878"/>
                  <a:pt x="6499747" y="6013878"/>
                </a:cubicBezTo>
                <a:close/>
                <a:moveTo>
                  <a:pt x="6162098" y="6013878"/>
                </a:moveTo>
                <a:cubicBezTo>
                  <a:pt x="6208719" y="6013878"/>
                  <a:pt x="6246510" y="6051670"/>
                  <a:pt x="6246510" y="6098290"/>
                </a:cubicBezTo>
                <a:cubicBezTo>
                  <a:pt x="6246510" y="6144909"/>
                  <a:pt x="6208719" y="6182702"/>
                  <a:pt x="6162098" y="6182702"/>
                </a:cubicBezTo>
                <a:cubicBezTo>
                  <a:pt x="6115479" y="6182702"/>
                  <a:pt x="6077686" y="6144909"/>
                  <a:pt x="6077686" y="6098290"/>
                </a:cubicBezTo>
                <a:cubicBezTo>
                  <a:pt x="6077686" y="6051670"/>
                  <a:pt x="6115479" y="6013878"/>
                  <a:pt x="6162098" y="6013878"/>
                </a:cubicBezTo>
                <a:close/>
                <a:moveTo>
                  <a:pt x="5824449" y="6013878"/>
                </a:moveTo>
                <a:cubicBezTo>
                  <a:pt x="5871069" y="6013878"/>
                  <a:pt x="5908861" y="6051670"/>
                  <a:pt x="5908861" y="6098290"/>
                </a:cubicBezTo>
                <a:cubicBezTo>
                  <a:pt x="5908861" y="6144909"/>
                  <a:pt x="5871069" y="6182702"/>
                  <a:pt x="5824449" y="6182702"/>
                </a:cubicBezTo>
                <a:cubicBezTo>
                  <a:pt x="5777829" y="6182702"/>
                  <a:pt x="5740037" y="6144909"/>
                  <a:pt x="5740037" y="6098290"/>
                </a:cubicBezTo>
                <a:cubicBezTo>
                  <a:pt x="5740037" y="6051670"/>
                  <a:pt x="5777829" y="6013878"/>
                  <a:pt x="5824449" y="6013878"/>
                </a:cubicBezTo>
                <a:close/>
                <a:moveTo>
                  <a:pt x="5486800" y="6013878"/>
                </a:moveTo>
                <a:cubicBezTo>
                  <a:pt x="5533421" y="6013878"/>
                  <a:pt x="5571212" y="6051670"/>
                  <a:pt x="5571212" y="6098290"/>
                </a:cubicBezTo>
                <a:cubicBezTo>
                  <a:pt x="5571212" y="6144909"/>
                  <a:pt x="5533421" y="6182702"/>
                  <a:pt x="5486800" y="6182702"/>
                </a:cubicBezTo>
                <a:cubicBezTo>
                  <a:pt x="5440179" y="6182702"/>
                  <a:pt x="5402388" y="6144909"/>
                  <a:pt x="5402388" y="6098290"/>
                </a:cubicBezTo>
                <a:cubicBezTo>
                  <a:pt x="5402388" y="6051670"/>
                  <a:pt x="5440179" y="6013878"/>
                  <a:pt x="5486800" y="6013878"/>
                </a:cubicBezTo>
                <a:close/>
                <a:moveTo>
                  <a:pt x="5149151" y="6013878"/>
                </a:moveTo>
                <a:cubicBezTo>
                  <a:pt x="5195771" y="6013878"/>
                  <a:pt x="5233563" y="6051670"/>
                  <a:pt x="5233563" y="6098290"/>
                </a:cubicBezTo>
                <a:cubicBezTo>
                  <a:pt x="5233563" y="6144909"/>
                  <a:pt x="5195771" y="6182702"/>
                  <a:pt x="5149151" y="6182702"/>
                </a:cubicBezTo>
                <a:cubicBezTo>
                  <a:pt x="5102531" y="6182702"/>
                  <a:pt x="5064739" y="6144909"/>
                  <a:pt x="5064739" y="6098290"/>
                </a:cubicBezTo>
                <a:cubicBezTo>
                  <a:pt x="5064739" y="6051670"/>
                  <a:pt x="5102531" y="6013878"/>
                  <a:pt x="5149151" y="6013878"/>
                </a:cubicBezTo>
                <a:close/>
                <a:moveTo>
                  <a:pt x="4811502" y="6013878"/>
                </a:moveTo>
                <a:cubicBezTo>
                  <a:pt x="4858121" y="6013878"/>
                  <a:pt x="4895914" y="6051670"/>
                  <a:pt x="4895914" y="6098290"/>
                </a:cubicBezTo>
                <a:cubicBezTo>
                  <a:pt x="4895914" y="6144909"/>
                  <a:pt x="4858121" y="6182702"/>
                  <a:pt x="4811502" y="6182702"/>
                </a:cubicBezTo>
                <a:cubicBezTo>
                  <a:pt x="4764881" y="6182702"/>
                  <a:pt x="4727090" y="6144909"/>
                  <a:pt x="4727090" y="6098290"/>
                </a:cubicBezTo>
                <a:cubicBezTo>
                  <a:pt x="4727090" y="6051670"/>
                  <a:pt x="4764881" y="6013878"/>
                  <a:pt x="4811502" y="6013878"/>
                </a:cubicBezTo>
                <a:close/>
                <a:moveTo>
                  <a:pt x="4473853" y="6013878"/>
                </a:moveTo>
                <a:cubicBezTo>
                  <a:pt x="4520473" y="6013878"/>
                  <a:pt x="4558265" y="6051670"/>
                  <a:pt x="4558265" y="6098290"/>
                </a:cubicBezTo>
                <a:cubicBezTo>
                  <a:pt x="4558265" y="6144909"/>
                  <a:pt x="4520473" y="6182702"/>
                  <a:pt x="4473853" y="6182702"/>
                </a:cubicBezTo>
                <a:cubicBezTo>
                  <a:pt x="4427232" y="6182702"/>
                  <a:pt x="4389440" y="6144909"/>
                  <a:pt x="4389440" y="6098290"/>
                </a:cubicBezTo>
                <a:cubicBezTo>
                  <a:pt x="4389440" y="6051670"/>
                  <a:pt x="4427232" y="6013878"/>
                  <a:pt x="4473853" y="6013878"/>
                </a:cubicBezTo>
                <a:close/>
                <a:moveTo>
                  <a:pt x="4136203" y="6013878"/>
                </a:moveTo>
                <a:cubicBezTo>
                  <a:pt x="4182823" y="6013878"/>
                  <a:pt x="4220615" y="6051670"/>
                  <a:pt x="4220615" y="6098290"/>
                </a:cubicBezTo>
                <a:cubicBezTo>
                  <a:pt x="4220615" y="6144909"/>
                  <a:pt x="4182823" y="6182702"/>
                  <a:pt x="4136203" y="6182702"/>
                </a:cubicBezTo>
                <a:cubicBezTo>
                  <a:pt x="4089584" y="6182702"/>
                  <a:pt x="4051791" y="6144909"/>
                  <a:pt x="4051791" y="6098290"/>
                </a:cubicBezTo>
                <a:cubicBezTo>
                  <a:pt x="4051791" y="6051670"/>
                  <a:pt x="4089584" y="6013878"/>
                  <a:pt x="4136203" y="6013878"/>
                </a:cubicBezTo>
                <a:close/>
                <a:moveTo>
                  <a:pt x="3798554" y="6013878"/>
                </a:moveTo>
                <a:cubicBezTo>
                  <a:pt x="3845174" y="6013878"/>
                  <a:pt x="3882966" y="6051670"/>
                  <a:pt x="3882966" y="6098290"/>
                </a:cubicBezTo>
                <a:cubicBezTo>
                  <a:pt x="3882966" y="6144909"/>
                  <a:pt x="3845174" y="6182702"/>
                  <a:pt x="3798554" y="6182702"/>
                </a:cubicBezTo>
                <a:cubicBezTo>
                  <a:pt x="3751934" y="6182702"/>
                  <a:pt x="3714142" y="6144909"/>
                  <a:pt x="3714142" y="6098290"/>
                </a:cubicBezTo>
                <a:cubicBezTo>
                  <a:pt x="3714142" y="6051670"/>
                  <a:pt x="3751934" y="6013878"/>
                  <a:pt x="3798554" y="6013878"/>
                </a:cubicBezTo>
                <a:close/>
                <a:moveTo>
                  <a:pt x="3460905" y="6013878"/>
                </a:moveTo>
                <a:cubicBezTo>
                  <a:pt x="3507525" y="6013878"/>
                  <a:pt x="3545317" y="6051670"/>
                  <a:pt x="3545317" y="6098290"/>
                </a:cubicBezTo>
                <a:cubicBezTo>
                  <a:pt x="3545317" y="6144909"/>
                  <a:pt x="3507525" y="6182702"/>
                  <a:pt x="3460905" y="6182702"/>
                </a:cubicBezTo>
                <a:cubicBezTo>
                  <a:pt x="3414284" y="6182702"/>
                  <a:pt x="3376493" y="6144909"/>
                  <a:pt x="3376493" y="6098290"/>
                </a:cubicBezTo>
                <a:cubicBezTo>
                  <a:pt x="3376493" y="6051670"/>
                  <a:pt x="3414284" y="6013878"/>
                  <a:pt x="3460905" y="6013878"/>
                </a:cubicBezTo>
                <a:close/>
                <a:moveTo>
                  <a:pt x="3123255" y="6013878"/>
                </a:moveTo>
                <a:cubicBezTo>
                  <a:pt x="3169876" y="6013878"/>
                  <a:pt x="3207668" y="6051670"/>
                  <a:pt x="3207668" y="6098290"/>
                </a:cubicBezTo>
                <a:cubicBezTo>
                  <a:pt x="3207668" y="6144909"/>
                  <a:pt x="3169876" y="6182702"/>
                  <a:pt x="3123255" y="6182702"/>
                </a:cubicBezTo>
                <a:cubicBezTo>
                  <a:pt x="3076636" y="6182702"/>
                  <a:pt x="3038843" y="6144909"/>
                  <a:pt x="3038843" y="6098290"/>
                </a:cubicBezTo>
                <a:cubicBezTo>
                  <a:pt x="3038843" y="6051670"/>
                  <a:pt x="3076636" y="6013878"/>
                  <a:pt x="3123255" y="6013878"/>
                </a:cubicBezTo>
                <a:close/>
                <a:moveTo>
                  <a:pt x="2785607" y="6013878"/>
                </a:moveTo>
                <a:cubicBezTo>
                  <a:pt x="2832226" y="6013878"/>
                  <a:pt x="2870019" y="6051670"/>
                  <a:pt x="2870019" y="6098290"/>
                </a:cubicBezTo>
                <a:cubicBezTo>
                  <a:pt x="2870019" y="6144909"/>
                  <a:pt x="2832226" y="6182702"/>
                  <a:pt x="2785607" y="6182702"/>
                </a:cubicBezTo>
                <a:cubicBezTo>
                  <a:pt x="2738986" y="6182702"/>
                  <a:pt x="2701195" y="6144909"/>
                  <a:pt x="2701195" y="6098290"/>
                </a:cubicBezTo>
                <a:cubicBezTo>
                  <a:pt x="2701195" y="6051670"/>
                  <a:pt x="2738986" y="6013878"/>
                  <a:pt x="2785607" y="6013878"/>
                </a:cubicBezTo>
                <a:close/>
                <a:moveTo>
                  <a:pt x="2447957" y="6013878"/>
                </a:moveTo>
                <a:cubicBezTo>
                  <a:pt x="2494578" y="6013878"/>
                  <a:pt x="2532369" y="6051670"/>
                  <a:pt x="2532369" y="6098290"/>
                </a:cubicBezTo>
                <a:cubicBezTo>
                  <a:pt x="2532369" y="6144909"/>
                  <a:pt x="2494578" y="6182702"/>
                  <a:pt x="2447957" y="6182702"/>
                </a:cubicBezTo>
                <a:cubicBezTo>
                  <a:pt x="2401337" y="6182702"/>
                  <a:pt x="2363545" y="6144909"/>
                  <a:pt x="2363545" y="6098290"/>
                </a:cubicBezTo>
                <a:cubicBezTo>
                  <a:pt x="2363545" y="6051670"/>
                  <a:pt x="2401337" y="6013878"/>
                  <a:pt x="2447957" y="6013878"/>
                </a:cubicBezTo>
                <a:close/>
                <a:moveTo>
                  <a:pt x="2110308" y="6013878"/>
                </a:moveTo>
                <a:cubicBezTo>
                  <a:pt x="2156928" y="6013878"/>
                  <a:pt x="2194721" y="6051670"/>
                  <a:pt x="2194721" y="6098290"/>
                </a:cubicBezTo>
                <a:cubicBezTo>
                  <a:pt x="2194721" y="6144909"/>
                  <a:pt x="2156928" y="6182702"/>
                  <a:pt x="2110308" y="6182702"/>
                </a:cubicBezTo>
                <a:cubicBezTo>
                  <a:pt x="2063688" y="6182702"/>
                  <a:pt x="2025896" y="6144909"/>
                  <a:pt x="2025896" y="6098290"/>
                </a:cubicBezTo>
                <a:cubicBezTo>
                  <a:pt x="2025896" y="6051670"/>
                  <a:pt x="2063688" y="6013878"/>
                  <a:pt x="2110308" y="6013878"/>
                </a:cubicBezTo>
                <a:close/>
                <a:moveTo>
                  <a:pt x="1772659" y="6013878"/>
                </a:moveTo>
                <a:cubicBezTo>
                  <a:pt x="1819278" y="6013878"/>
                  <a:pt x="1857071" y="6051670"/>
                  <a:pt x="1857071" y="6098290"/>
                </a:cubicBezTo>
                <a:cubicBezTo>
                  <a:pt x="1857071" y="6144909"/>
                  <a:pt x="1819278" y="6182702"/>
                  <a:pt x="1772659" y="6182702"/>
                </a:cubicBezTo>
                <a:cubicBezTo>
                  <a:pt x="1726039" y="6182702"/>
                  <a:pt x="1688247" y="6144909"/>
                  <a:pt x="1688247" y="6098290"/>
                </a:cubicBezTo>
                <a:cubicBezTo>
                  <a:pt x="1688247" y="6051670"/>
                  <a:pt x="1726039" y="6013878"/>
                  <a:pt x="1772659" y="6013878"/>
                </a:cubicBezTo>
                <a:close/>
                <a:moveTo>
                  <a:pt x="1435014" y="6013878"/>
                </a:moveTo>
                <a:cubicBezTo>
                  <a:pt x="1481630" y="6013878"/>
                  <a:pt x="1519422" y="6051670"/>
                  <a:pt x="1519422" y="6098290"/>
                </a:cubicBezTo>
                <a:cubicBezTo>
                  <a:pt x="1519422" y="6144909"/>
                  <a:pt x="1481630" y="6182702"/>
                  <a:pt x="1435014" y="6182702"/>
                </a:cubicBezTo>
                <a:cubicBezTo>
                  <a:pt x="1388389" y="6182702"/>
                  <a:pt x="1350601" y="6144909"/>
                  <a:pt x="1350601" y="6098290"/>
                </a:cubicBezTo>
                <a:cubicBezTo>
                  <a:pt x="1350601" y="6051670"/>
                  <a:pt x="1388389" y="6013878"/>
                  <a:pt x="1435014" y="6013878"/>
                </a:cubicBezTo>
                <a:close/>
                <a:moveTo>
                  <a:pt x="1097361" y="6013878"/>
                </a:moveTo>
                <a:cubicBezTo>
                  <a:pt x="1143985" y="6013878"/>
                  <a:pt x="1181773" y="6051670"/>
                  <a:pt x="1181773" y="6098290"/>
                </a:cubicBezTo>
                <a:cubicBezTo>
                  <a:pt x="1181773" y="6144909"/>
                  <a:pt x="1143985" y="6182702"/>
                  <a:pt x="1097361" y="6182702"/>
                </a:cubicBezTo>
                <a:cubicBezTo>
                  <a:pt x="1050741" y="6182702"/>
                  <a:pt x="1012948" y="6144909"/>
                  <a:pt x="1012948" y="6098290"/>
                </a:cubicBezTo>
                <a:cubicBezTo>
                  <a:pt x="1012948" y="6051670"/>
                  <a:pt x="1050741" y="6013878"/>
                  <a:pt x="1097361" y="6013878"/>
                </a:cubicBezTo>
                <a:close/>
                <a:moveTo>
                  <a:pt x="759711" y="6013878"/>
                </a:moveTo>
                <a:cubicBezTo>
                  <a:pt x="806331" y="6013878"/>
                  <a:pt x="844124" y="6051670"/>
                  <a:pt x="844124" y="6098290"/>
                </a:cubicBezTo>
                <a:cubicBezTo>
                  <a:pt x="844124" y="6144909"/>
                  <a:pt x="806331" y="6182702"/>
                  <a:pt x="759711" y="6182702"/>
                </a:cubicBezTo>
                <a:cubicBezTo>
                  <a:pt x="713096" y="6182702"/>
                  <a:pt x="675299" y="6144909"/>
                  <a:pt x="675299" y="6098290"/>
                </a:cubicBezTo>
                <a:cubicBezTo>
                  <a:pt x="675299" y="6051670"/>
                  <a:pt x="713096" y="6013878"/>
                  <a:pt x="759711" y="6013878"/>
                </a:cubicBezTo>
                <a:close/>
                <a:moveTo>
                  <a:pt x="422066" y="6013878"/>
                </a:moveTo>
                <a:cubicBezTo>
                  <a:pt x="468682" y="6013878"/>
                  <a:pt x="506480" y="6051670"/>
                  <a:pt x="506480" y="6098290"/>
                </a:cubicBezTo>
                <a:cubicBezTo>
                  <a:pt x="506480" y="6144909"/>
                  <a:pt x="468682" y="6182702"/>
                  <a:pt x="422066" y="6182702"/>
                </a:cubicBezTo>
                <a:cubicBezTo>
                  <a:pt x="375442" y="6182702"/>
                  <a:pt x="337653" y="6144909"/>
                  <a:pt x="337653" y="6098290"/>
                </a:cubicBezTo>
                <a:cubicBezTo>
                  <a:pt x="337653" y="6051670"/>
                  <a:pt x="375442" y="6013878"/>
                  <a:pt x="422066" y="6013878"/>
                </a:cubicBezTo>
                <a:close/>
                <a:moveTo>
                  <a:pt x="84412" y="6013878"/>
                </a:moveTo>
                <a:cubicBezTo>
                  <a:pt x="131037" y="6013878"/>
                  <a:pt x="168826" y="6051670"/>
                  <a:pt x="168826" y="6098290"/>
                </a:cubicBezTo>
                <a:cubicBezTo>
                  <a:pt x="168826" y="6144909"/>
                  <a:pt x="131037" y="6182702"/>
                  <a:pt x="84412" y="6182702"/>
                </a:cubicBezTo>
                <a:cubicBezTo>
                  <a:pt x="37793" y="6182702"/>
                  <a:pt x="0" y="6144909"/>
                  <a:pt x="0" y="6098290"/>
                </a:cubicBezTo>
                <a:cubicBezTo>
                  <a:pt x="0" y="6051670"/>
                  <a:pt x="37793" y="6013878"/>
                  <a:pt x="84412" y="6013878"/>
                </a:cubicBezTo>
                <a:close/>
                <a:moveTo>
                  <a:pt x="7850345" y="5676228"/>
                </a:moveTo>
                <a:cubicBezTo>
                  <a:pt x="7896964" y="5676228"/>
                  <a:pt x="7934757" y="5714020"/>
                  <a:pt x="7934757" y="5760640"/>
                </a:cubicBezTo>
                <a:cubicBezTo>
                  <a:pt x="7934757" y="5807261"/>
                  <a:pt x="7896964" y="5845053"/>
                  <a:pt x="7850345" y="5845053"/>
                </a:cubicBezTo>
                <a:cubicBezTo>
                  <a:pt x="7803725" y="5845053"/>
                  <a:pt x="7765933" y="5807261"/>
                  <a:pt x="7765933" y="5760640"/>
                </a:cubicBezTo>
                <a:cubicBezTo>
                  <a:pt x="7765933" y="5714020"/>
                  <a:pt x="7803725" y="5676228"/>
                  <a:pt x="7850345" y="5676228"/>
                </a:cubicBezTo>
                <a:close/>
                <a:moveTo>
                  <a:pt x="7512695" y="5676228"/>
                </a:moveTo>
                <a:cubicBezTo>
                  <a:pt x="7559315" y="5676228"/>
                  <a:pt x="7597109" y="5714020"/>
                  <a:pt x="7597109" y="5760640"/>
                </a:cubicBezTo>
                <a:cubicBezTo>
                  <a:pt x="7597109" y="5807261"/>
                  <a:pt x="7559315" y="5845053"/>
                  <a:pt x="7512695" y="5845053"/>
                </a:cubicBezTo>
                <a:cubicBezTo>
                  <a:pt x="7466075" y="5845053"/>
                  <a:pt x="7428283" y="5807261"/>
                  <a:pt x="7428283" y="5760640"/>
                </a:cubicBezTo>
                <a:cubicBezTo>
                  <a:pt x="7428283" y="5714020"/>
                  <a:pt x="7466075" y="5676228"/>
                  <a:pt x="7512695" y="5676228"/>
                </a:cubicBezTo>
                <a:close/>
                <a:moveTo>
                  <a:pt x="7175045" y="5676228"/>
                </a:moveTo>
                <a:cubicBezTo>
                  <a:pt x="7221666" y="5676228"/>
                  <a:pt x="7259458" y="5714020"/>
                  <a:pt x="7259458" y="5760640"/>
                </a:cubicBezTo>
                <a:cubicBezTo>
                  <a:pt x="7259458" y="5807261"/>
                  <a:pt x="7221666" y="5845053"/>
                  <a:pt x="7175045" y="5845053"/>
                </a:cubicBezTo>
                <a:cubicBezTo>
                  <a:pt x="7128427" y="5845053"/>
                  <a:pt x="7090633" y="5807261"/>
                  <a:pt x="7090633" y="5760640"/>
                </a:cubicBezTo>
                <a:cubicBezTo>
                  <a:pt x="7090633" y="5714020"/>
                  <a:pt x="7128427" y="5676228"/>
                  <a:pt x="7175045" y="5676228"/>
                </a:cubicBezTo>
                <a:close/>
                <a:moveTo>
                  <a:pt x="6837397" y="5676228"/>
                </a:moveTo>
                <a:cubicBezTo>
                  <a:pt x="6884017" y="5676228"/>
                  <a:pt x="6921809" y="5714020"/>
                  <a:pt x="6921809" y="5760640"/>
                </a:cubicBezTo>
                <a:cubicBezTo>
                  <a:pt x="6921809" y="5807261"/>
                  <a:pt x="6884017" y="5845053"/>
                  <a:pt x="6837397" y="5845053"/>
                </a:cubicBezTo>
                <a:cubicBezTo>
                  <a:pt x="6790777" y="5845053"/>
                  <a:pt x="6752985" y="5807261"/>
                  <a:pt x="6752985" y="5760640"/>
                </a:cubicBezTo>
                <a:cubicBezTo>
                  <a:pt x="6752985" y="5714020"/>
                  <a:pt x="6790777" y="5676228"/>
                  <a:pt x="6837397" y="5676228"/>
                </a:cubicBezTo>
                <a:close/>
                <a:moveTo>
                  <a:pt x="6499747" y="5676228"/>
                </a:moveTo>
                <a:cubicBezTo>
                  <a:pt x="6546368" y="5676228"/>
                  <a:pt x="6584161" y="5714020"/>
                  <a:pt x="6584161" y="5760640"/>
                </a:cubicBezTo>
                <a:cubicBezTo>
                  <a:pt x="6584161" y="5807261"/>
                  <a:pt x="6546368" y="5845053"/>
                  <a:pt x="6499747" y="5845053"/>
                </a:cubicBezTo>
                <a:cubicBezTo>
                  <a:pt x="6453127" y="5845053"/>
                  <a:pt x="6415335" y="5807261"/>
                  <a:pt x="6415335" y="5760640"/>
                </a:cubicBezTo>
                <a:cubicBezTo>
                  <a:pt x="6415335" y="5714020"/>
                  <a:pt x="6453127" y="5676228"/>
                  <a:pt x="6499747" y="5676228"/>
                </a:cubicBezTo>
                <a:close/>
                <a:moveTo>
                  <a:pt x="6162098" y="5676228"/>
                </a:moveTo>
                <a:cubicBezTo>
                  <a:pt x="6208719" y="5676228"/>
                  <a:pt x="6246510" y="5714020"/>
                  <a:pt x="6246510" y="5760640"/>
                </a:cubicBezTo>
                <a:cubicBezTo>
                  <a:pt x="6246510" y="5807261"/>
                  <a:pt x="6208719" y="5845053"/>
                  <a:pt x="6162098" y="5845053"/>
                </a:cubicBezTo>
                <a:cubicBezTo>
                  <a:pt x="6115479" y="5845053"/>
                  <a:pt x="6077686" y="5807261"/>
                  <a:pt x="6077686" y="5760640"/>
                </a:cubicBezTo>
                <a:cubicBezTo>
                  <a:pt x="6077686" y="5714020"/>
                  <a:pt x="6115479" y="5676228"/>
                  <a:pt x="6162098" y="5676228"/>
                </a:cubicBezTo>
                <a:close/>
                <a:moveTo>
                  <a:pt x="5824449" y="5676228"/>
                </a:moveTo>
                <a:cubicBezTo>
                  <a:pt x="5871069" y="5676228"/>
                  <a:pt x="5908861" y="5714020"/>
                  <a:pt x="5908861" y="5760640"/>
                </a:cubicBezTo>
                <a:cubicBezTo>
                  <a:pt x="5908861" y="5807261"/>
                  <a:pt x="5871069" y="5845053"/>
                  <a:pt x="5824449" y="5845053"/>
                </a:cubicBezTo>
                <a:cubicBezTo>
                  <a:pt x="5777829" y="5845053"/>
                  <a:pt x="5740037" y="5807261"/>
                  <a:pt x="5740037" y="5760640"/>
                </a:cubicBezTo>
                <a:cubicBezTo>
                  <a:pt x="5740037" y="5714020"/>
                  <a:pt x="5777829" y="5676228"/>
                  <a:pt x="5824449" y="5676228"/>
                </a:cubicBezTo>
                <a:close/>
                <a:moveTo>
                  <a:pt x="5486800" y="5676228"/>
                </a:moveTo>
                <a:cubicBezTo>
                  <a:pt x="5533421" y="5676228"/>
                  <a:pt x="5571212" y="5714020"/>
                  <a:pt x="5571212" y="5760640"/>
                </a:cubicBezTo>
                <a:cubicBezTo>
                  <a:pt x="5571212" y="5807261"/>
                  <a:pt x="5533421" y="5845053"/>
                  <a:pt x="5486800" y="5845053"/>
                </a:cubicBezTo>
                <a:cubicBezTo>
                  <a:pt x="5440179" y="5845053"/>
                  <a:pt x="5402388" y="5807261"/>
                  <a:pt x="5402388" y="5760640"/>
                </a:cubicBezTo>
                <a:cubicBezTo>
                  <a:pt x="5402388" y="5714020"/>
                  <a:pt x="5440179" y="5676228"/>
                  <a:pt x="5486800" y="5676228"/>
                </a:cubicBezTo>
                <a:close/>
                <a:moveTo>
                  <a:pt x="5149151" y="5676228"/>
                </a:moveTo>
                <a:cubicBezTo>
                  <a:pt x="5195771" y="5676228"/>
                  <a:pt x="5233563" y="5714020"/>
                  <a:pt x="5233563" y="5760640"/>
                </a:cubicBezTo>
                <a:cubicBezTo>
                  <a:pt x="5233563" y="5807261"/>
                  <a:pt x="5195771" y="5845053"/>
                  <a:pt x="5149151" y="5845053"/>
                </a:cubicBezTo>
                <a:cubicBezTo>
                  <a:pt x="5102531" y="5845053"/>
                  <a:pt x="5064739" y="5807261"/>
                  <a:pt x="5064739" y="5760640"/>
                </a:cubicBezTo>
                <a:cubicBezTo>
                  <a:pt x="5064739" y="5714020"/>
                  <a:pt x="5102531" y="5676228"/>
                  <a:pt x="5149151" y="5676228"/>
                </a:cubicBezTo>
                <a:close/>
                <a:moveTo>
                  <a:pt x="4811502" y="5676228"/>
                </a:moveTo>
                <a:cubicBezTo>
                  <a:pt x="4858121" y="5676228"/>
                  <a:pt x="4895914" y="5714020"/>
                  <a:pt x="4895914" y="5760640"/>
                </a:cubicBezTo>
                <a:cubicBezTo>
                  <a:pt x="4895914" y="5807261"/>
                  <a:pt x="4858121" y="5845053"/>
                  <a:pt x="4811502" y="5845053"/>
                </a:cubicBezTo>
                <a:cubicBezTo>
                  <a:pt x="4764881" y="5845053"/>
                  <a:pt x="4727090" y="5807261"/>
                  <a:pt x="4727090" y="5760640"/>
                </a:cubicBezTo>
                <a:cubicBezTo>
                  <a:pt x="4727090" y="5714020"/>
                  <a:pt x="4764881" y="5676228"/>
                  <a:pt x="4811502" y="5676228"/>
                </a:cubicBezTo>
                <a:close/>
                <a:moveTo>
                  <a:pt x="4473853" y="5676228"/>
                </a:moveTo>
                <a:cubicBezTo>
                  <a:pt x="4520473" y="5676228"/>
                  <a:pt x="4558265" y="5714020"/>
                  <a:pt x="4558265" y="5760640"/>
                </a:cubicBezTo>
                <a:cubicBezTo>
                  <a:pt x="4558265" y="5807261"/>
                  <a:pt x="4520473" y="5845053"/>
                  <a:pt x="4473853" y="5845053"/>
                </a:cubicBezTo>
                <a:cubicBezTo>
                  <a:pt x="4427232" y="5845053"/>
                  <a:pt x="4389440" y="5807261"/>
                  <a:pt x="4389440" y="5760640"/>
                </a:cubicBezTo>
                <a:cubicBezTo>
                  <a:pt x="4389440" y="5714020"/>
                  <a:pt x="4427232" y="5676228"/>
                  <a:pt x="4473853" y="5676228"/>
                </a:cubicBezTo>
                <a:close/>
                <a:moveTo>
                  <a:pt x="4136203" y="5676228"/>
                </a:moveTo>
                <a:cubicBezTo>
                  <a:pt x="4182823" y="5676228"/>
                  <a:pt x="4220615" y="5714020"/>
                  <a:pt x="4220615" y="5760640"/>
                </a:cubicBezTo>
                <a:cubicBezTo>
                  <a:pt x="4220615" y="5807261"/>
                  <a:pt x="4182823" y="5845053"/>
                  <a:pt x="4136203" y="5845053"/>
                </a:cubicBezTo>
                <a:cubicBezTo>
                  <a:pt x="4089584" y="5845053"/>
                  <a:pt x="4051791" y="5807261"/>
                  <a:pt x="4051791" y="5760640"/>
                </a:cubicBezTo>
                <a:cubicBezTo>
                  <a:pt x="4051791" y="5714020"/>
                  <a:pt x="4089584" y="5676228"/>
                  <a:pt x="4136203" y="5676228"/>
                </a:cubicBezTo>
                <a:close/>
                <a:moveTo>
                  <a:pt x="3798554" y="5676228"/>
                </a:moveTo>
                <a:cubicBezTo>
                  <a:pt x="3845174" y="5676228"/>
                  <a:pt x="3882966" y="5714020"/>
                  <a:pt x="3882966" y="5760640"/>
                </a:cubicBezTo>
                <a:cubicBezTo>
                  <a:pt x="3882966" y="5807261"/>
                  <a:pt x="3845174" y="5845053"/>
                  <a:pt x="3798554" y="5845053"/>
                </a:cubicBezTo>
                <a:cubicBezTo>
                  <a:pt x="3751934" y="5845053"/>
                  <a:pt x="3714142" y="5807261"/>
                  <a:pt x="3714142" y="5760640"/>
                </a:cubicBezTo>
                <a:cubicBezTo>
                  <a:pt x="3714142" y="5714020"/>
                  <a:pt x="3751934" y="5676228"/>
                  <a:pt x="3798554" y="5676228"/>
                </a:cubicBezTo>
                <a:close/>
                <a:moveTo>
                  <a:pt x="3460905" y="5676228"/>
                </a:moveTo>
                <a:cubicBezTo>
                  <a:pt x="3507525" y="5676228"/>
                  <a:pt x="3545317" y="5714020"/>
                  <a:pt x="3545317" y="5760640"/>
                </a:cubicBezTo>
                <a:cubicBezTo>
                  <a:pt x="3545317" y="5807261"/>
                  <a:pt x="3507525" y="5845053"/>
                  <a:pt x="3460905" y="5845053"/>
                </a:cubicBezTo>
                <a:cubicBezTo>
                  <a:pt x="3414284" y="5845053"/>
                  <a:pt x="3376493" y="5807261"/>
                  <a:pt x="3376493" y="5760640"/>
                </a:cubicBezTo>
                <a:cubicBezTo>
                  <a:pt x="3376493" y="5714020"/>
                  <a:pt x="3414284" y="5676228"/>
                  <a:pt x="3460905" y="5676228"/>
                </a:cubicBezTo>
                <a:close/>
                <a:moveTo>
                  <a:pt x="3123255" y="5676228"/>
                </a:moveTo>
                <a:cubicBezTo>
                  <a:pt x="3169876" y="5676228"/>
                  <a:pt x="3207668" y="5714020"/>
                  <a:pt x="3207668" y="5760640"/>
                </a:cubicBezTo>
                <a:cubicBezTo>
                  <a:pt x="3207668" y="5807261"/>
                  <a:pt x="3169876" y="5845053"/>
                  <a:pt x="3123255" y="5845053"/>
                </a:cubicBezTo>
                <a:cubicBezTo>
                  <a:pt x="3076636" y="5845053"/>
                  <a:pt x="3038843" y="5807261"/>
                  <a:pt x="3038843" y="5760640"/>
                </a:cubicBezTo>
                <a:cubicBezTo>
                  <a:pt x="3038843" y="5714020"/>
                  <a:pt x="3076636" y="5676228"/>
                  <a:pt x="3123255" y="5676228"/>
                </a:cubicBezTo>
                <a:close/>
                <a:moveTo>
                  <a:pt x="2785607" y="5676228"/>
                </a:moveTo>
                <a:cubicBezTo>
                  <a:pt x="2832226" y="5676228"/>
                  <a:pt x="2870019" y="5714020"/>
                  <a:pt x="2870019" y="5760640"/>
                </a:cubicBezTo>
                <a:cubicBezTo>
                  <a:pt x="2870019" y="5807261"/>
                  <a:pt x="2832226" y="5845053"/>
                  <a:pt x="2785607" y="5845053"/>
                </a:cubicBezTo>
                <a:cubicBezTo>
                  <a:pt x="2738986" y="5845053"/>
                  <a:pt x="2701195" y="5807261"/>
                  <a:pt x="2701195" y="5760640"/>
                </a:cubicBezTo>
                <a:cubicBezTo>
                  <a:pt x="2701195" y="5714020"/>
                  <a:pt x="2738986" y="5676228"/>
                  <a:pt x="2785607" y="5676228"/>
                </a:cubicBezTo>
                <a:close/>
                <a:moveTo>
                  <a:pt x="2447957" y="5676228"/>
                </a:moveTo>
                <a:cubicBezTo>
                  <a:pt x="2494578" y="5676228"/>
                  <a:pt x="2532369" y="5714020"/>
                  <a:pt x="2532369" y="5760640"/>
                </a:cubicBezTo>
                <a:cubicBezTo>
                  <a:pt x="2532369" y="5807261"/>
                  <a:pt x="2494578" y="5845053"/>
                  <a:pt x="2447957" y="5845053"/>
                </a:cubicBezTo>
                <a:cubicBezTo>
                  <a:pt x="2401337" y="5845053"/>
                  <a:pt x="2363545" y="5807261"/>
                  <a:pt x="2363545" y="5760640"/>
                </a:cubicBezTo>
                <a:cubicBezTo>
                  <a:pt x="2363545" y="5714020"/>
                  <a:pt x="2401337" y="5676228"/>
                  <a:pt x="2447957" y="5676228"/>
                </a:cubicBezTo>
                <a:close/>
                <a:moveTo>
                  <a:pt x="2110308" y="5676228"/>
                </a:moveTo>
                <a:cubicBezTo>
                  <a:pt x="2156928" y="5676228"/>
                  <a:pt x="2194721" y="5714020"/>
                  <a:pt x="2194721" y="5760640"/>
                </a:cubicBezTo>
                <a:cubicBezTo>
                  <a:pt x="2194721" y="5807261"/>
                  <a:pt x="2156928" y="5845053"/>
                  <a:pt x="2110308" y="5845053"/>
                </a:cubicBezTo>
                <a:cubicBezTo>
                  <a:pt x="2063688" y="5845053"/>
                  <a:pt x="2025896" y="5807261"/>
                  <a:pt x="2025896" y="5760640"/>
                </a:cubicBezTo>
                <a:cubicBezTo>
                  <a:pt x="2025896" y="5714020"/>
                  <a:pt x="2063688" y="5676228"/>
                  <a:pt x="2110308" y="5676228"/>
                </a:cubicBezTo>
                <a:close/>
                <a:moveTo>
                  <a:pt x="1772659" y="5676228"/>
                </a:moveTo>
                <a:cubicBezTo>
                  <a:pt x="1819278" y="5676228"/>
                  <a:pt x="1857071" y="5714020"/>
                  <a:pt x="1857071" y="5760640"/>
                </a:cubicBezTo>
                <a:cubicBezTo>
                  <a:pt x="1857071" y="5807261"/>
                  <a:pt x="1819278" y="5845053"/>
                  <a:pt x="1772659" y="5845053"/>
                </a:cubicBezTo>
                <a:cubicBezTo>
                  <a:pt x="1726039" y="5845053"/>
                  <a:pt x="1688247" y="5807261"/>
                  <a:pt x="1688247" y="5760640"/>
                </a:cubicBezTo>
                <a:cubicBezTo>
                  <a:pt x="1688247" y="5714020"/>
                  <a:pt x="1726039" y="5676228"/>
                  <a:pt x="1772659" y="5676228"/>
                </a:cubicBezTo>
                <a:close/>
                <a:moveTo>
                  <a:pt x="1435014" y="5676228"/>
                </a:moveTo>
                <a:cubicBezTo>
                  <a:pt x="1481630" y="5676228"/>
                  <a:pt x="1519422" y="5714020"/>
                  <a:pt x="1519422" y="5760640"/>
                </a:cubicBezTo>
                <a:cubicBezTo>
                  <a:pt x="1519422" y="5807261"/>
                  <a:pt x="1481630" y="5845053"/>
                  <a:pt x="1435014" y="5845053"/>
                </a:cubicBezTo>
                <a:cubicBezTo>
                  <a:pt x="1388389" y="5845053"/>
                  <a:pt x="1350601" y="5807261"/>
                  <a:pt x="1350601" y="5760640"/>
                </a:cubicBezTo>
                <a:cubicBezTo>
                  <a:pt x="1350601" y="5714020"/>
                  <a:pt x="1388389" y="5676228"/>
                  <a:pt x="1435014" y="5676228"/>
                </a:cubicBezTo>
                <a:close/>
                <a:moveTo>
                  <a:pt x="1097361" y="5676228"/>
                </a:moveTo>
                <a:cubicBezTo>
                  <a:pt x="1143985" y="5676228"/>
                  <a:pt x="1181773" y="5714020"/>
                  <a:pt x="1181773" y="5760640"/>
                </a:cubicBezTo>
                <a:cubicBezTo>
                  <a:pt x="1181773" y="5807261"/>
                  <a:pt x="1143985" y="5845053"/>
                  <a:pt x="1097361" y="5845053"/>
                </a:cubicBezTo>
                <a:cubicBezTo>
                  <a:pt x="1050741" y="5845053"/>
                  <a:pt x="1012948" y="5807261"/>
                  <a:pt x="1012948" y="5760640"/>
                </a:cubicBezTo>
                <a:cubicBezTo>
                  <a:pt x="1012948" y="5714020"/>
                  <a:pt x="1050741" y="5676228"/>
                  <a:pt x="1097361" y="5676228"/>
                </a:cubicBezTo>
                <a:close/>
                <a:moveTo>
                  <a:pt x="759711" y="5676228"/>
                </a:moveTo>
                <a:cubicBezTo>
                  <a:pt x="806331" y="5676228"/>
                  <a:pt x="844124" y="5714020"/>
                  <a:pt x="844124" y="5760640"/>
                </a:cubicBezTo>
                <a:cubicBezTo>
                  <a:pt x="844124" y="5807261"/>
                  <a:pt x="806331" y="5845053"/>
                  <a:pt x="759711" y="5845053"/>
                </a:cubicBezTo>
                <a:cubicBezTo>
                  <a:pt x="713096" y="5845053"/>
                  <a:pt x="675299" y="5807261"/>
                  <a:pt x="675299" y="5760640"/>
                </a:cubicBezTo>
                <a:cubicBezTo>
                  <a:pt x="675299" y="5714020"/>
                  <a:pt x="713096" y="5676228"/>
                  <a:pt x="759711" y="5676228"/>
                </a:cubicBezTo>
                <a:close/>
                <a:moveTo>
                  <a:pt x="422066" y="5676228"/>
                </a:moveTo>
                <a:cubicBezTo>
                  <a:pt x="468682" y="5676228"/>
                  <a:pt x="506480" y="5714020"/>
                  <a:pt x="506480" y="5760640"/>
                </a:cubicBezTo>
                <a:cubicBezTo>
                  <a:pt x="506480" y="5807261"/>
                  <a:pt x="468682" y="5845053"/>
                  <a:pt x="422066" y="5845053"/>
                </a:cubicBezTo>
                <a:cubicBezTo>
                  <a:pt x="375442" y="5845053"/>
                  <a:pt x="337653" y="5807261"/>
                  <a:pt x="337653" y="5760640"/>
                </a:cubicBezTo>
                <a:cubicBezTo>
                  <a:pt x="337653" y="5714020"/>
                  <a:pt x="375442" y="5676228"/>
                  <a:pt x="422066" y="5676228"/>
                </a:cubicBezTo>
                <a:close/>
                <a:moveTo>
                  <a:pt x="84412" y="5676228"/>
                </a:moveTo>
                <a:cubicBezTo>
                  <a:pt x="131037" y="5676228"/>
                  <a:pt x="168826" y="5714020"/>
                  <a:pt x="168826" y="5760640"/>
                </a:cubicBezTo>
                <a:cubicBezTo>
                  <a:pt x="168826" y="5807261"/>
                  <a:pt x="131037" y="5845053"/>
                  <a:pt x="84412" y="5845053"/>
                </a:cubicBezTo>
                <a:cubicBezTo>
                  <a:pt x="37793" y="5845053"/>
                  <a:pt x="0" y="5807261"/>
                  <a:pt x="0" y="5760640"/>
                </a:cubicBezTo>
                <a:cubicBezTo>
                  <a:pt x="0" y="5714020"/>
                  <a:pt x="37793" y="5676228"/>
                  <a:pt x="84412" y="5676228"/>
                </a:cubicBezTo>
                <a:close/>
                <a:moveTo>
                  <a:pt x="7850345" y="5338579"/>
                </a:moveTo>
                <a:cubicBezTo>
                  <a:pt x="7896964" y="5338579"/>
                  <a:pt x="7934757" y="5376372"/>
                  <a:pt x="7934757" y="5422991"/>
                </a:cubicBezTo>
                <a:cubicBezTo>
                  <a:pt x="7934757" y="5469611"/>
                  <a:pt x="7896964" y="5507404"/>
                  <a:pt x="7850345" y="5507404"/>
                </a:cubicBezTo>
                <a:cubicBezTo>
                  <a:pt x="7803725" y="5507404"/>
                  <a:pt x="7765933" y="5469611"/>
                  <a:pt x="7765933" y="5422991"/>
                </a:cubicBezTo>
                <a:cubicBezTo>
                  <a:pt x="7765933" y="5376372"/>
                  <a:pt x="7803725" y="5338579"/>
                  <a:pt x="7850345" y="5338579"/>
                </a:cubicBezTo>
                <a:close/>
                <a:moveTo>
                  <a:pt x="7512695" y="5338579"/>
                </a:moveTo>
                <a:cubicBezTo>
                  <a:pt x="7559315" y="5338579"/>
                  <a:pt x="7597109" y="5376372"/>
                  <a:pt x="7597109" y="5422991"/>
                </a:cubicBezTo>
                <a:cubicBezTo>
                  <a:pt x="7597109" y="5469611"/>
                  <a:pt x="7559315" y="5507404"/>
                  <a:pt x="7512695" y="5507404"/>
                </a:cubicBezTo>
                <a:cubicBezTo>
                  <a:pt x="7466075" y="5507404"/>
                  <a:pt x="7428283" y="5469611"/>
                  <a:pt x="7428283" y="5422991"/>
                </a:cubicBezTo>
                <a:cubicBezTo>
                  <a:pt x="7428283" y="5376372"/>
                  <a:pt x="7466075" y="5338579"/>
                  <a:pt x="7512695" y="5338579"/>
                </a:cubicBezTo>
                <a:close/>
                <a:moveTo>
                  <a:pt x="7175045" y="5338579"/>
                </a:moveTo>
                <a:cubicBezTo>
                  <a:pt x="7221666" y="5338579"/>
                  <a:pt x="7259458" y="5376372"/>
                  <a:pt x="7259458" y="5422991"/>
                </a:cubicBezTo>
                <a:cubicBezTo>
                  <a:pt x="7259458" y="5469611"/>
                  <a:pt x="7221666" y="5507404"/>
                  <a:pt x="7175045" y="5507404"/>
                </a:cubicBezTo>
                <a:cubicBezTo>
                  <a:pt x="7128427" y="5507404"/>
                  <a:pt x="7090633" y="5469611"/>
                  <a:pt x="7090633" y="5422991"/>
                </a:cubicBezTo>
                <a:cubicBezTo>
                  <a:pt x="7090633" y="5376372"/>
                  <a:pt x="7128427" y="5338579"/>
                  <a:pt x="7175045" y="5338579"/>
                </a:cubicBezTo>
                <a:close/>
                <a:moveTo>
                  <a:pt x="6837397" y="5338579"/>
                </a:moveTo>
                <a:cubicBezTo>
                  <a:pt x="6884017" y="5338579"/>
                  <a:pt x="6921809" y="5376372"/>
                  <a:pt x="6921809" y="5422991"/>
                </a:cubicBezTo>
                <a:cubicBezTo>
                  <a:pt x="6921809" y="5469611"/>
                  <a:pt x="6884017" y="5507404"/>
                  <a:pt x="6837397" y="5507404"/>
                </a:cubicBezTo>
                <a:cubicBezTo>
                  <a:pt x="6790777" y="5507404"/>
                  <a:pt x="6752985" y="5469611"/>
                  <a:pt x="6752985" y="5422991"/>
                </a:cubicBezTo>
                <a:cubicBezTo>
                  <a:pt x="6752985" y="5376372"/>
                  <a:pt x="6790777" y="5338579"/>
                  <a:pt x="6837397" y="5338579"/>
                </a:cubicBezTo>
                <a:close/>
                <a:moveTo>
                  <a:pt x="6499747" y="5338579"/>
                </a:moveTo>
                <a:cubicBezTo>
                  <a:pt x="6546368" y="5338579"/>
                  <a:pt x="6584161" y="5376372"/>
                  <a:pt x="6584161" y="5422991"/>
                </a:cubicBezTo>
                <a:cubicBezTo>
                  <a:pt x="6584161" y="5469611"/>
                  <a:pt x="6546368" y="5507404"/>
                  <a:pt x="6499747" y="5507404"/>
                </a:cubicBezTo>
                <a:cubicBezTo>
                  <a:pt x="6453127" y="5507404"/>
                  <a:pt x="6415335" y="5469611"/>
                  <a:pt x="6415335" y="5422991"/>
                </a:cubicBezTo>
                <a:cubicBezTo>
                  <a:pt x="6415335" y="5376372"/>
                  <a:pt x="6453127" y="5338579"/>
                  <a:pt x="6499747" y="5338579"/>
                </a:cubicBezTo>
                <a:close/>
                <a:moveTo>
                  <a:pt x="6162098" y="5338579"/>
                </a:moveTo>
                <a:cubicBezTo>
                  <a:pt x="6208719" y="5338579"/>
                  <a:pt x="6246510" y="5376372"/>
                  <a:pt x="6246510" y="5422991"/>
                </a:cubicBezTo>
                <a:cubicBezTo>
                  <a:pt x="6246510" y="5469611"/>
                  <a:pt x="6208719" y="5507404"/>
                  <a:pt x="6162098" y="5507404"/>
                </a:cubicBezTo>
                <a:cubicBezTo>
                  <a:pt x="6115479" y="5507404"/>
                  <a:pt x="6077686" y="5469611"/>
                  <a:pt x="6077686" y="5422991"/>
                </a:cubicBezTo>
                <a:cubicBezTo>
                  <a:pt x="6077686" y="5376372"/>
                  <a:pt x="6115479" y="5338579"/>
                  <a:pt x="6162098" y="5338579"/>
                </a:cubicBezTo>
                <a:close/>
                <a:moveTo>
                  <a:pt x="5824449" y="5338579"/>
                </a:moveTo>
                <a:cubicBezTo>
                  <a:pt x="5871069" y="5338579"/>
                  <a:pt x="5908861" y="5376372"/>
                  <a:pt x="5908861" y="5422991"/>
                </a:cubicBezTo>
                <a:cubicBezTo>
                  <a:pt x="5908861" y="5469611"/>
                  <a:pt x="5871069" y="5507404"/>
                  <a:pt x="5824449" y="5507404"/>
                </a:cubicBezTo>
                <a:cubicBezTo>
                  <a:pt x="5777829" y="5507404"/>
                  <a:pt x="5740037" y="5469611"/>
                  <a:pt x="5740037" y="5422991"/>
                </a:cubicBezTo>
                <a:cubicBezTo>
                  <a:pt x="5740037" y="5376372"/>
                  <a:pt x="5777829" y="5338579"/>
                  <a:pt x="5824449" y="5338579"/>
                </a:cubicBezTo>
                <a:close/>
                <a:moveTo>
                  <a:pt x="5486800" y="5338579"/>
                </a:moveTo>
                <a:cubicBezTo>
                  <a:pt x="5533421" y="5338579"/>
                  <a:pt x="5571212" y="5376372"/>
                  <a:pt x="5571212" y="5422991"/>
                </a:cubicBezTo>
                <a:cubicBezTo>
                  <a:pt x="5571212" y="5469611"/>
                  <a:pt x="5533421" y="5507404"/>
                  <a:pt x="5486800" y="5507404"/>
                </a:cubicBezTo>
                <a:cubicBezTo>
                  <a:pt x="5440179" y="5507404"/>
                  <a:pt x="5402388" y="5469611"/>
                  <a:pt x="5402388" y="5422991"/>
                </a:cubicBezTo>
                <a:cubicBezTo>
                  <a:pt x="5402388" y="5376372"/>
                  <a:pt x="5440179" y="5338579"/>
                  <a:pt x="5486800" y="5338579"/>
                </a:cubicBezTo>
                <a:close/>
                <a:moveTo>
                  <a:pt x="5149151" y="5338579"/>
                </a:moveTo>
                <a:cubicBezTo>
                  <a:pt x="5195771" y="5338579"/>
                  <a:pt x="5233563" y="5376372"/>
                  <a:pt x="5233563" y="5422991"/>
                </a:cubicBezTo>
                <a:cubicBezTo>
                  <a:pt x="5233563" y="5469611"/>
                  <a:pt x="5195771" y="5507404"/>
                  <a:pt x="5149151" y="5507404"/>
                </a:cubicBezTo>
                <a:cubicBezTo>
                  <a:pt x="5102531" y="5507404"/>
                  <a:pt x="5064739" y="5469611"/>
                  <a:pt x="5064739" y="5422991"/>
                </a:cubicBezTo>
                <a:cubicBezTo>
                  <a:pt x="5064739" y="5376372"/>
                  <a:pt x="5102531" y="5338579"/>
                  <a:pt x="5149151" y="5338579"/>
                </a:cubicBezTo>
                <a:close/>
                <a:moveTo>
                  <a:pt x="4811502" y="5338579"/>
                </a:moveTo>
                <a:cubicBezTo>
                  <a:pt x="4858121" y="5338579"/>
                  <a:pt x="4895914" y="5376372"/>
                  <a:pt x="4895914" y="5422991"/>
                </a:cubicBezTo>
                <a:cubicBezTo>
                  <a:pt x="4895914" y="5469611"/>
                  <a:pt x="4858121" y="5507404"/>
                  <a:pt x="4811502" y="5507404"/>
                </a:cubicBezTo>
                <a:cubicBezTo>
                  <a:pt x="4764881" y="5507404"/>
                  <a:pt x="4727090" y="5469611"/>
                  <a:pt x="4727090" y="5422991"/>
                </a:cubicBezTo>
                <a:cubicBezTo>
                  <a:pt x="4727090" y="5376372"/>
                  <a:pt x="4764881" y="5338579"/>
                  <a:pt x="4811502" y="5338579"/>
                </a:cubicBezTo>
                <a:close/>
                <a:moveTo>
                  <a:pt x="4473853" y="5338579"/>
                </a:moveTo>
                <a:cubicBezTo>
                  <a:pt x="4520473" y="5338579"/>
                  <a:pt x="4558265" y="5376372"/>
                  <a:pt x="4558265" y="5422991"/>
                </a:cubicBezTo>
                <a:cubicBezTo>
                  <a:pt x="4558265" y="5469611"/>
                  <a:pt x="4520473" y="5507404"/>
                  <a:pt x="4473853" y="5507404"/>
                </a:cubicBezTo>
                <a:cubicBezTo>
                  <a:pt x="4427232" y="5507404"/>
                  <a:pt x="4389440" y="5469611"/>
                  <a:pt x="4389440" y="5422991"/>
                </a:cubicBezTo>
                <a:cubicBezTo>
                  <a:pt x="4389440" y="5376372"/>
                  <a:pt x="4427232" y="5338579"/>
                  <a:pt x="4473853" y="5338579"/>
                </a:cubicBezTo>
                <a:close/>
                <a:moveTo>
                  <a:pt x="4136203" y="5338579"/>
                </a:moveTo>
                <a:cubicBezTo>
                  <a:pt x="4182823" y="5338579"/>
                  <a:pt x="4220615" y="5376372"/>
                  <a:pt x="4220615" y="5422991"/>
                </a:cubicBezTo>
                <a:cubicBezTo>
                  <a:pt x="4220615" y="5469611"/>
                  <a:pt x="4182823" y="5507404"/>
                  <a:pt x="4136203" y="5507404"/>
                </a:cubicBezTo>
                <a:cubicBezTo>
                  <a:pt x="4089584" y="5507404"/>
                  <a:pt x="4051791" y="5469611"/>
                  <a:pt x="4051791" y="5422991"/>
                </a:cubicBezTo>
                <a:cubicBezTo>
                  <a:pt x="4051791" y="5376372"/>
                  <a:pt x="4089584" y="5338579"/>
                  <a:pt x="4136203" y="5338579"/>
                </a:cubicBezTo>
                <a:close/>
                <a:moveTo>
                  <a:pt x="3798554" y="5338579"/>
                </a:moveTo>
                <a:cubicBezTo>
                  <a:pt x="3845174" y="5338579"/>
                  <a:pt x="3882966" y="5376372"/>
                  <a:pt x="3882966" y="5422991"/>
                </a:cubicBezTo>
                <a:cubicBezTo>
                  <a:pt x="3882966" y="5469611"/>
                  <a:pt x="3845174" y="5507404"/>
                  <a:pt x="3798554" y="5507404"/>
                </a:cubicBezTo>
                <a:cubicBezTo>
                  <a:pt x="3751934" y="5507404"/>
                  <a:pt x="3714142" y="5469611"/>
                  <a:pt x="3714142" y="5422991"/>
                </a:cubicBezTo>
                <a:cubicBezTo>
                  <a:pt x="3714142" y="5376372"/>
                  <a:pt x="3751934" y="5338579"/>
                  <a:pt x="3798554" y="5338579"/>
                </a:cubicBezTo>
                <a:close/>
                <a:moveTo>
                  <a:pt x="3460905" y="5338579"/>
                </a:moveTo>
                <a:cubicBezTo>
                  <a:pt x="3507525" y="5338579"/>
                  <a:pt x="3545317" y="5376372"/>
                  <a:pt x="3545317" y="5422991"/>
                </a:cubicBezTo>
                <a:cubicBezTo>
                  <a:pt x="3545317" y="5469611"/>
                  <a:pt x="3507525" y="5507404"/>
                  <a:pt x="3460905" y="5507404"/>
                </a:cubicBezTo>
                <a:cubicBezTo>
                  <a:pt x="3414284" y="5507404"/>
                  <a:pt x="3376493" y="5469611"/>
                  <a:pt x="3376493" y="5422991"/>
                </a:cubicBezTo>
                <a:cubicBezTo>
                  <a:pt x="3376493" y="5376372"/>
                  <a:pt x="3414284" y="5338579"/>
                  <a:pt x="3460905" y="5338579"/>
                </a:cubicBezTo>
                <a:close/>
                <a:moveTo>
                  <a:pt x="3123255" y="5338579"/>
                </a:moveTo>
                <a:cubicBezTo>
                  <a:pt x="3169876" y="5338579"/>
                  <a:pt x="3207668" y="5376372"/>
                  <a:pt x="3207668" y="5422991"/>
                </a:cubicBezTo>
                <a:cubicBezTo>
                  <a:pt x="3207668" y="5469611"/>
                  <a:pt x="3169876" y="5507404"/>
                  <a:pt x="3123255" y="5507404"/>
                </a:cubicBezTo>
                <a:cubicBezTo>
                  <a:pt x="3076636" y="5507404"/>
                  <a:pt x="3038843" y="5469611"/>
                  <a:pt x="3038843" y="5422991"/>
                </a:cubicBezTo>
                <a:cubicBezTo>
                  <a:pt x="3038843" y="5376372"/>
                  <a:pt x="3076636" y="5338579"/>
                  <a:pt x="3123255" y="5338579"/>
                </a:cubicBezTo>
                <a:close/>
                <a:moveTo>
                  <a:pt x="2785607" y="5338579"/>
                </a:moveTo>
                <a:cubicBezTo>
                  <a:pt x="2832226" y="5338579"/>
                  <a:pt x="2870019" y="5376372"/>
                  <a:pt x="2870019" y="5422991"/>
                </a:cubicBezTo>
                <a:cubicBezTo>
                  <a:pt x="2870019" y="5469611"/>
                  <a:pt x="2832226" y="5507404"/>
                  <a:pt x="2785607" y="5507404"/>
                </a:cubicBezTo>
                <a:cubicBezTo>
                  <a:pt x="2738986" y="5507404"/>
                  <a:pt x="2701195" y="5469611"/>
                  <a:pt x="2701195" y="5422991"/>
                </a:cubicBezTo>
                <a:cubicBezTo>
                  <a:pt x="2701195" y="5376372"/>
                  <a:pt x="2738986" y="5338579"/>
                  <a:pt x="2785607" y="5338579"/>
                </a:cubicBezTo>
                <a:close/>
                <a:moveTo>
                  <a:pt x="2447957" y="5338579"/>
                </a:moveTo>
                <a:cubicBezTo>
                  <a:pt x="2494578" y="5338579"/>
                  <a:pt x="2532369" y="5376372"/>
                  <a:pt x="2532369" y="5422991"/>
                </a:cubicBezTo>
                <a:cubicBezTo>
                  <a:pt x="2532369" y="5469611"/>
                  <a:pt x="2494578" y="5507404"/>
                  <a:pt x="2447957" y="5507404"/>
                </a:cubicBezTo>
                <a:cubicBezTo>
                  <a:pt x="2401337" y="5507404"/>
                  <a:pt x="2363545" y="5469611"/>
                  <a:pt x="2363545" y="5422991"/>
                </a:cubicBezTo>
                <a:cubicBezTo>
                  <a:pt x="2363545" y="5376372"/>
                  <a:pt x="2401337" y="5338579"/>
                  <a:pt x="2447957" y="5338579"/>
                </a:cubicBezTo>
                <a:close/>
                <a:moveTo>
                  <a:pt x="2110308" y="5338579"/>
                </a:moveTo>
                <a:cubicBezTo>
                  <a:pt x="2156928" y="5338579"/>
                  <a:pt x="2194721" y="5376372"/>
                  <a:pt x="2194721" y="5422991"/>
                </a:cubicBezTo>
                <a:cubicBezTo>
                  <a:pt x="2194721" y="5469611"/>
                  <a:pt x="2156928" y="5507404"/>
                  <a:pt x="2110308" y="5507404"/>
                </a:cubicBezTo>
                <a:cubicBezTo>
                  <a:pt x="2063688" y="5507404"/>
                  <a:pt x="2025896" y="5469611"/>
                  <a:pt x="2025896" y="5422991"/>
                </a:cubicBezTo>
                <a:cubicBezTo>
                  <a:pt x="2025896" y="5376372"/>
                  <a:pt x="2063688" y="5338579"/>
                  <a:pt x="2110308" y="5338579"/>
                </a:cubicBezTo>
                <a:close/>
                <a:moveTo>
                  <a:pt x="1772659" y="5338579"/>
                </a:moveTo>
                <a:cubicBezTo>
                  <a:pt x="1819278" y="5338579"/>
                  <a:pt x="1857071" y="5376372"/>
                  <a:pt x="1857071" y="5422991"/>
                </a:cubicBezTo>
                <a:cubicBezTo>
                  <a:pt x="1857071" y="5469611"/>
                  <a:pt x="1819278" y="5507404"/>
                  <a:pt x="1772659" y="5507404"/>
                </a:cubicBezTo>
                <a:cubicBezTo>
                  <a:pt x="1726039" y="5507404"/>
                  <a:pt x="1688247" y="5469611"/>
                  <a:pt x="1688247" y="5422991"/>
                </a:cubicBezTo>
                <a:cubicBezTo>
                  <a:pt x="1688247" y="5376372"/>
                  <a:pt x="1726039" y="5338579"/>
                  <a:pt x="1772659" y="5338579"/>
                </a:cubicBezTo>
                <a:close/>
                <a:moveTo>
                  <a:pt x="1435014" y="5338579"/>
                </a:moveTo>
                <a:cubicBezTo>
                  <a:pt x="1481630" y="5338579"/>
                  <a:pt x="1519422" y="5376372"/>
                  <a:pt x="1519422" y="5422991"/>
                </a:cubicBezTo>
                <a:cubicBezTo>
                  <a:pt x="1519422" y="5469611"/>
                  <a:pt x="1481630" y="5507404"/>
                  <a:pt x="1435014" y="5507404"/>
                </a:cubicBezTo>
                <a:cubicBezTo>
                  <a:pt x="1388389" y="5507404"/>
                  <a:pt x="1350601" y="5469611"/>
                  <a:pt x="1350601" y="5422991"/>
                </a:cubicBezTo>
                <a:cubicBezTo>
                  <a:pt x="1350601" y="5376372"/>
                  <a:pt x="1388389" y="5338579"/>
                  <a:pt x="1435014" y="5338579"/>
                </a:cubicBezTo>
                <a:close/>
                <a:moveTo>
                  <a:pt x="1097361" y="5338579"/>
                </a:moveTo>
                <a:cubicBezTo>
                  <a:pt x="1143985" y="5338579"/>
                  <a:pt x="1181773" y="5376372"/>
                  <a:pt x="1181773" y="5422991"/>
                </a:cubicBezTo>
                <a:cubicBezTo>
                  <a:pt x="1181773" y="5469611"/>
                  <a:pt x="1143985" y="5507404"/>
                  <a:pt x="1097361" y="5507404"/>
                </a:cubicBezTo>
                <a:cubicBezTo>
                  <a:pt x="1050741" y="5507404"/>
                  <a:pt x="1012948" y="5469611"/>
                  <a:pt x="1012948" y="5422991"/>
                </a:cubicBezTo>
                <a:cubicBezTo>
                  <a:pt x="1012948" y="5376372"/>
                  <a:pt x="1050741" y="5338579"/>
                  <a:pt x="1097361" y="5338579"/>
                </a:cubicBezTo>
                <a:close/>
                <a:moveTo>
                  <a:pt x="759711" y="5338579"/>
                </a:moveTo>
                <a:cubicBezTo>
                  <a:pt x="806331" y="5338579"/>
                  <a:pt x="844124" y="5376372"/>
                  <a:pt x="844124" y="5422991"/>
                </a:cubicBezTo>
                <a:cubicBezTo>
                  <a:pt x="844124" y="5469611"/>
                  <a:pt x="806331" y="5507404"/>
                  <a:pt x="759711" y="5507404"/>
                </a:cubicBezTo>
                <a:cubicBezTo>
                  <a:pt x="713096" y="5507404"/>
                  <a:pt x="675299" y="5469611"/>
                  <a:pt x="675299" y="5422991"/>
                </a:cubicBezTo>
                <a:cubicBezTo>
                  <a:pt x="675299" y="5376372"/>
                  <a:pt x="713096" y="5338579"/>
                  <a:pt x="759711" y="5338579"/>
                </a:cubicBezTo>
                <a:close/>
                <a:moveTo>
                  <a:pt x="422066" y="5338579"/>
                </a:moveTo>
                <a:cubicBezTo>
                  <a:pt x="468682" y="5338579"/>
                  <a:pt x="506480" y="5376372"/>
                  <a:pt x="506480" y="5422991"/>
                </a:cubicBezTo>
                <a:cubicBezTo>
                  <a:pt x="506480" y="5469611"/>
                  <a:pt x="468682" y="5507404"/>
                  <a:pt x="422066" y="5507404"/>
                </a:cubicBezTo>
                <a:cubicBezTo>
                  <a:pt x="375442" y="5507404"/>
                  <a:pt x="337653" y="5469611"/>
                  <a:pt x="337653" y="5422991"/>
                </a:cubicBezTo>
                <a:cubicBezTo>
                  <a:pt x="337653" y="5376372"/>
                  <a:pt x="375442" y="5338579"/>
                  <a:pt x="422066" y="5338579"/>
                </a:cubicBezTo>
                <a:close/>
                <a:moveTo>
                  <a:pt x="84412" y="5338579"/>
                </a:moveTo>
                <a:cubicBezTo>
                  <a:pt x="131037" y="5338579"/>
                  <a:pt x="168826" y="5376372"/>
                  <a:pt x="168826" y="5422991"/>
                </a:cubicBezTo>
                <a:cubicBezTo>
                  <a:pt x="168826" y="5469611"/>
                  <a:pt x="131037" y="5507404"/>
                  <a:pt x="84412" y="5507404"/>
                </a:cubicBezTo>
                <a:cubicBezTo>
                  <a:pt x="37793" y="5507404"/>
                  <a:pt x="0" y="5469611"/>
                  <a:pt x="0" y="5422991"/>
                </a:cubicBezTo>
                <a:cubicBezTo>
                  <a:pt x="0" y="5376372"/>
                  <a:pt x="37793" y="5338579"/>
                  <a:pt x="84412" y="5338579"/>
                </a:cubicBezTo>
                <a:close/>
                <a:moveTo>
                  <a:pt x="7850345" y="5000930"/>
                </a:moveTo>
                <a:cubicBezTo>
                  <a:pt x="7896964" y="5000930"/>
                  <a:pt x="7934757" y="5038722"/>
                  <a:pt x="7934757" y="5085342"/>
                </a:cubicBezTo>
                <a:cubicBezTo>
                  <a:pt x="7934757" y="5131962"/>
                  <a:pt x="7896964" y="5169754"/>
                  <a:pt x="7850345" y="5169754"/>
                </a:cubicBezTo>
                <a:cubicBezTo>
                  <a:pt x="7803725" y="5169754"/>
                  <a:pt x="7765933" y="5131962"/>
                  <a:pt x="7765933" y="5085342"/>
                </a:cubicBezTo>
                <a:cubicBezTo>
                  <a:pt x="7765933" y="5038722"/>
                  <a:pt x="7803725" y="5000930"/>
                  <a:pt x="7850345" y="5000930"/>
                </a:cubicBezTo>
                <a:close/>
                <a:moveTo>
                  <a:pt x="7512695" y="5000930"/>
                </a:moveTo>
                <a:cubicBezTo>
                  <a:pt x="7559315" y="5000930"/>
                  <a:pt x="7597109" y="5038722"/>
                  <a:pt x="7597109" y="5085342"/>
                </a:cubicBezTo>
                <a:cubicBezTo>
                  <a:pt x="7597109" y="5131962"/>
                  <a:pt x="7559315" y="5169754"/>
                  <a:pt x="7512695" y="5169754"/>
                </a:cubicBezTo>
                <a:cubicBezTo>
                  <a:pt x="7466075" y="5169754"/>
                  <a:pt x="7428283" y="5131962"/>
                  <a:pt x="7428283" y="5085342"/>
                </a:cubicBezTo>
                <a:cubicBezTo>
                  <a:pt x="7428283" y="5038722"/>
                  <a:pt x="7466075" y="5000930"/>
                  <a:pt x="7512695" y="5000930"/>
                </a:cubicBezTo>
                <a:close/>
                <a:moveTo>
                  <a:pt x="7175045" y="5000930"/>
                </a:moveTo>
                <a:cubicBezTo>
                  <a:pt x="7221666" y="5000930"/>
                  <a:pt x="7259458" y="5038722"/>
                  <a:pt x="7259458" y="5085342"/>
                </a:cubicBezTo>
                <a:cubicBezTo>
                  <a:pt x="7259458" y="5131962"/>
                  <a:pt x="7221666" y="5169754"/>
                  <a:pt x="7175045" y="5169754"/>
                </a:cubicBezTo>
                <a:cubicBezTo>
                  <a:pt x="7128427" y="5169754"/>
                  <a:pt x="7090633" y="5131962"/>
                  <a:pt x="7090633" y="5085342"/>
                </a:cubicBezTo>
                <a:cubicBezTo>
                  <a:pt x="7090633" y="5038722"/>
                  <a:pt x="7128427" y="5000930"/>
                  <a:pt x="7175045" y="5000930"/>
                </a:cubicBezTo>
                <a:close/>
                <a:moveTo>
                  <a:pt x="6837397" y="5000930"/>
                </a:moveTo>
                <a:cubicBezTo>
                  <a:pt x="6884017" y="5000930"/>
                  <a:pt x="6921809" y="5038722"/>
                  <a:pt x="6921809" y="5085342"/>
                </a:cubicBezTo>
                <a:cubicBezTo>
                  <a:pt x="6921809" y="5131962"/>
                  <a:pt x="6884017" y="5169754"/>
                  <a:pt x="6837397" y="5169754"/>
                </a:cubicBezTo>
                <a:cubicBezTo>
                  <a:pt x="6790777" y="5169754"/>
                  <a:pt x="6752985" y="5131962"/>
                  <a:pt x="6752985" y="5085342"/>
                </a:cubicBezTo>
                <a:cubicBezTo>
                  <a:pt x="6752985" y="5038722"/>
                  <a:pt x="6790777" y="5000930"/>
                  <a:pt x="6837397" y="5000930"/>
                </a:cubicBezTo>
                <a:close/>
                <a:moveTo>
                  <a:pt x="6499747" y="5000930"/>
                </a:moveTo>
                <a:cubicBezTo>
                  <a:pt x="6546368" y="5000930"/>
                  <a:pt x="6584161" y="5038722"/>
                  <a:pt x="6584161" y="5085342"/>
                </a:cubicBezTo>
                <a:cubicBezTo>
                  <a:pt x="6584161" y="5131962"/>
                  <a:pt x="6546368" y="5169754"/>
                  <a:pt x="6499747" y="5169754"/>
                </a:cubicBezTo>
                <a:cubicBezTo>
                  <a:pt x="6453127" y="5169754"/>
                  <a:pt x="6415335" y="5131962"/>
                  <a:pt x="6415335" y="5085342"/>
                </a:cubicBezTo>
                <a:cubicBezTo>
                  <a:pt x="6415335" y="5038722"/>
                  <a:pt x="6453127" y="5000930"/>
                  <a:pt x="6499747" y="5000930"/>
                </a:cubicBezTo>
                <a:close/>
                <a:moveTo>
                  <a:pt x="6162098" y="5000930"/>
                </a:moveTo>
                <a:cubicBezTo>
                  <a:pt x="6208719" y="5000930"/>
                  <a:pt x="6246510" y="5038722"/>
                  <a:pt x="6246510" y="5085342"/>
                </a:cubicBezTo>
                <a:cubicBezTo>
                  <a:pt x="6246510" y="5131962"/>
                  <a:pt x="6208719" y="5169754"/>
                  <a:pt x="6162098" y="5169754"/>
                </a:cubicBezTo>
                <a:cubicBezTo>
                  <a:pt x="6115479" y="5169754"/>
                  <a:pt x="6077686" y="5131962"/>
                  <a:pt x="6077686" y="5085342"/>
                </a:cubicBezTo>
                <a:cubicBezTo>
                  <a:pt x="6077686" y="5038722"/>
                  <a:pt x="6115479" y="5000930"/>
                  <a:pt x="6162098" y="5000930"/>
                </a:cubicBezTo>
                <a:close/>
                <a:moveTo>
                  <a:pt x="5824449" y="5000930"/>
                </a:moveTo>
                <a:cubicBezTo>
                  <a:pt x="5871069" y="5000930"/>
                  <a:pt x="5908861" y="5038722"/>
                  <a:pt x="5908861" y="5085342"/>
                </a:cubicBezTo>
                <a:cubicBezTo>
                  <a:pt x="5908861" y="5131962"/>
                  <a:pt x="5871069" y="5169754"/>
                  <a:pt x="5824449" y="5169754"/>
                </a:cubicBezTo>
                <a:cubicBezTo>
                  <a:pt x="5777829" y="5169754"/>
                  <a:pt x="5740037" y="5131962"/>
                  <a:pt x="5740037" y="5085342"/>
                </a:cubicBezTo>
                <a:cubicBezTo>
                  <a:pt x="5740037" y="5038722"/>
                  <a:pt x="5777829" y="5000930"/>
                  <a:pt x="5824449" y="5000930"/>
                </a:cubicBezTo>
                <a:close/>
                <a:moveTo>
                  <a:pt x="5486800" y="5000930"/>
                </a:moveTo>
                <a:cubicBezTo>
                  <a:pt x="5533421" y="5000930"/>
                  <a:pt x="5571212" y="5038722"/>
                  <a:pt x="5571212" y="5085342"/>
                </a:cubicBezTo>
                <a:cubicBezTo>
                  <a:pt x="5571212" y="5131962"/>
                  <a:pt x="5533421" y="5169754"/>
                  <a:pt x="5486800" y="5169754"/>
                </a:cubicBezTo>
                <a:cubicBezTo>
                  <a:pt x="5440179" y="5169754"/>
                  <a:pt x="5402388" y="5131962"/>
                  <a:pt x="5402388" y="5085342"/>
                </a:cubicBezTo>
                <a:cubicBezTo>
                  <a:pt x="5402388" y="5038722"/>
                  <a:pt x="5440179" y="5000930"/>
                  <a:pt x="5486800" y="5000930"/>
                </a:cubicBezTo>
                <a:close/>
                <a:moveTo>
                  <a:pt x="5149151" y="5000930"/>
                </a:moveTo>
                <a:cubicBezTo>
                  <a:pt x="5195771" y="5000930"/>
                  <a:pt x="5233563" y="5038722"/>
                  <a:pt x="5233563" y="5085342"/>
                </a:cubicBezTo>
                <a:cubicBezTo>
                  <a:pt x="5233563" y="5131962"/>
                  <a:pt x="5195771" y="5169754"/>
                  <a:pt x="5149151" y="5169754"/>
                </a:cubicBezTo>
                <a:cubicBezTo>
                  <a:pt x="5102531" y="5169754"/>
                  <a:pt x="5064739" y="5131962"/>
                  <a:pt x="5064739" y="5085342"/>
                </a:cubicBezTo>
                <a:cubicBezTo>
                  <a:pt x="5064739" y="5038722"/>
                  <a:pt x="5102531" y="5000930"/>
                  <a:pt x="5149151" y="5000930"/>
                </a:cubicBezTo>
                <a:close/>
                <a:moveTo>
                  <a:pt x="4811502" y="5000930"/>
                </a:moveTo>
                <a:cubicBezTo>
                  <a:pt x="4858121" y="5000930"/>
                  <a:pt x="4895914" y="5038722"/>
                  <a:pt x="4895914" y="5085342"/>
                </a:cubicBezTo>
                <a:cubicBezTo>
                  <a:pt x="4895914" y="5131962"/>
                  <a:pt x="4858121" y="5169754"/>
                  <a:pt x="4811502" y="5169754"/>
                </a:cubicBezTo>
                <a:cubicBezTo>
                  <a:pt x="4764881" y="5169754"/>
                  <a:pt x="4727090" y="5131962"/>
                  <a:pt x="4727090" y="5085342"/>
                </a:cubicBezTo>
                <a:cubicBezTo>
                  <a:pt x="4727090" y="5038722"/>
                  <a:pt x="4764881" y="5000930"/>
                  <a:pt x="4811502" y="5000930"/>
                </a:cubicBezTo>
                <a:close/>
                <a:moveTo>
                  <a:pt x="4473853" y="5000930"/>
                </a:moveTo>
                <a:cubicBezTo>
                  <a:pt x="4520473" y="5000930"/>
                  <a:pt x="4558265" y="5038722"/>
                  <a:pt x="4558265" y="5085342"/>
                </a:cubicBezTo>
                <a:cubicBezTo>
                  <a:pt x="4558265" y="5131962"/>
                  <a:pt x="4520473" y="5169754"/>
                  <a:pt x="4473853" y="5169754"/>
                </a:cubicBezTo>
                <a:cubicBezTo>
                  <a:pt x="4427232" y="5169754"/>
                  <a:pt x="4389440" y="5131962"/>
                  <a:pt x="4389440" y="5085342"/>
                </a:cubicBezTo>
                <a:cubicBezTo>
                  <a:pt x="4389440" y="5038722"/>
                  <a:pt x="4427232" y="5000930"/>
                  <a:pt x="4473853" y="5000930"/>
                </a:cubicBezTo>
                <a:close/>
                <a:moveTo>
                  <a:pt x="4136203" y="5000930"/>
                </a:moveTo>
                <a:cubicBezTo>
                  <a:pt x="4182823" y="5000930"/>
                  <a:pt x="4220615" y="5038722"/>
                  <a:pt x="4220615" y="5085342"/>
                </a:cubicBezTo>
                <a:cubicBezTo>
                  <a:pt x="4220615" y="5131962"/>
                  <a:pt x="4182823" y="5169754"/>
                  <a:pt x="4136203" y="5169754"/>
                </a:cubicBezTo>
                <a:cubicBezTo>
                  <a:pt x="4089584" y="5169754"/>
                  <a:pt x="4051791" y="5131962"/>
                  <a:pt x="4051791" y="5085342"/>
                </a:cubicBezTo>
                <a:cubicBezTo>
                  <a:pt x="4051791" y="5038722"/>
                  <a:pt x="4089584" y="5000930"/>
                  <a:pt x="4136203" y="5000930"/>
                </a:cubicBezTo>
                <a:close/>
                <a:moveTo>
                  <a:pt x="3798554" y="5000930"/>
                </a:moveTo>
                <a:cubicBezTo>
                  <a:pt x="3845174" y="5000930"/>
                  <a:pt x="3882966" y="5038722"/>
                  <a:pt x="3882966" y="5085342"/>
                </a:cubicBezTo>
                <a:cubicBezTo>
                  <a:pt x="3882966" y="5131962"/>
                  <a:pt x="3845174" y="5169754"/>
                  <a:pt x="3798554" y="5169754"/>
                </a:cubicBezTo>
                <a:cubicBezTo>
                  <a:pt x="3751934" y="5169754"/>
                  <a:pt x="3714142" y="5131962"/>
                  <a:pt x="3714142" y="5085342"/>
                </a:cubicBezTo>
                <a:cubicBezTo>
                  <a:pt x="3714142" y="5038722"/>
                  <a:pt x="3751934" y="5000930"/>
                  <a:pt x="3798554" y="5000930"/>
                </a:cubicBezTo>
                <a:close/>
                <a:moveTo>
                  <a:pt x="3460905" y="5000930"/>
                </a:moveTo>
                <a:cubicBezTo>
                  <a:pt x="3507525" y="5000930"/>
                  <a:pt x="3545317" y="5038722"/>
                  <a:pt x="3545317" y="5085342"/>
                </a:cubicBezTo>
                <a:cubicBezTo>
                  <a:pt x="3545317" y="5131962"/>
                  <a:pt x="3507525" y="5169754"/>
                  <a:pt x="3460905" y="5169754"/>
                </a:cubicBezTo>
                <a:cubicBezTo>
                  <a:pt x="3414284" y="5169754"/>
                  <a:pt x="3376493" y="5131962"/>
                  <a:pt x="3376493" y="5085342"/>
                </a:cubicBezTo>
                <a:cubicBezTo>
                  <a:pt x="3376493" y="5038722"/>
                  <a:pt x="3414284" y="5000930"/>
                  <a:pt x="3460905" y="5000930"/>
                </a:cubicBezTo>
                <a:close/>
                <a:moveTo>
                  <a:pt x="3123255" y="5000930"/>
                </a:moveTo>
                <a:cubicBezTo>
                  <a:pt x="3169876" y="5000930"/>
                  <a:pt x="3207668" y="5038722"/>
                  <a:pt x="3207668" y="5085342"/>
                </a:cubicBezTo>
                <a:cubicBezTo>
                  <a:pt x="3207668" y="5131962"/>
                  <a:pt x="3169876" y="5169754"/>
                  <a:pt x="3123255" y="5169754"/>
                </a:cubicBezTo>
                <a:cubicBezTo>
                  <a:pt x="3076636" y="5169754"/>
                  <a:pt x="3038843" y="5131962"/>
                  <a:pt x="3038843" y="5085342"/>
                </a:cubicBezTo>
                <a:cubicBezTo>
                  <a:pt x="3038843" y="5038722"/>
                  <a:pt x="3076636" y="5000930"/>
                  <a:pt x="3123255" y="5000930"/>
                </a:cubicBezTo>
                <a:close/>
                <a:moveTo>
                  <a:pt x="2785607" y="5000930"/>
                </a:moveTo>
                <a:cubicBezTo>
                  <a:pt x="2832226" y="5000930"/>
                  <a:pt x="2870019" y="5038722"/>
                  <a:pt x="2870019" y="5085342"/>
                </a:cubicBezTo>
                <a:cubicBezTo>
                  <a:pt x="2870019" y="5131962"/>
                  <a:pt x="2832226" y="5169754"/>
                  <a:pt x="2785607" y="5169754"/>
                </a:cubicBezTo>
                <a:cubicBezTo>
                  <a:pt x="2738986" y="5169754"/>
                  <a:pt x="2701195" y="5131962"/>
                  <a:pt x="2701195" y="5085342"/>
                </a:cubicBezTo>
                <a:cubicBezTo>
                  <a:pt x="2701195" y="5038722"/>
                  <a:pt x="2738986" y="5000930"/>
                  <a:pt x="2785607" y="5000930"/>
                </a:cubicBezTo>
                <a:close/>
                <a:moveTo>
                  <a:pt x="2447957" y="5000930"/>
                </a:moveTo>
                <a:cubicBezTo>
                  <a:pt x="2494578" y="5000930"/>
                  <a:pt x="2532369" y="5038722"/>
                  <a:pt x="2532369" y="5085342"/>
                </a:cubicBezTo>
                <a:cubicBezTo>
                  <a:pt x="2532369" y="5131962"/>
                  <a:pt x="2494578" y="5169754"/>
                  <a:pt x="2447957" y="5169754"/>
                </a:cubicBezTo>
                <a:cubicBezTo>
                  <a:pt x="2401337" y="5169754"/>
                  <a:pt x="2363545" y="5131962"/>
                  <a:pt x="2363545" y="5085342"/>
                </a:cubicBezTo>
                <a:cubicBezTo>
                  <a:pt x="2363545" y="5038722"/>
                  <a:pt x="2401337" y="5000930"/>
                  <a:pt x="2447957" y="5000930"/>
                </a:cubicBezTo>
                <a:close/>
                <a:moveTo>
                  <a:pt x="2110308" y="5000930"/>
                </a:moveTo>
                <a:cubicBezTo>
                  <a:pt x="2156928" y="5000930"/>
                  <a:pt x="2194721" y="5038722"/>
                  <a:pt x="2194721" y="5085342"/>
                </a:cubicBezTo>
                <a:cubicBezTo>
                  <a:pt x="2194721" y="5131962"/>
                  <a:pt x="2156928" y="5169754"/>
                  <a:pt x="2110308" y="5169754"/>
                </a:cubicBezTo>
                <a:cubicBezTo>
                  <a:pt x="2063688" y="5169754"/>
                  <a:pt x="2025896" y="5131962"/>
                  <a:pt x="2025896" y="5085342"/>
                </a:cubicBezTo>
                <a:cubicBezTo>
                  <a:pt x="2025896" y="5038722"/>
                  <a:pt x="2063688" y="5000930"/>
                  <a:pt x="2110308" y="5000930"/>
                </a:cubicBezTo>
                <a:close/>
                <a:moveTo>
                  <a:pt x="1772659" y="5000930"/>
                </a:moveTo>
                <a:cubicBezTo>
                  <a:pt x="1819278" y="5000930"/>
                  <a:pt x="1857071" y="5038722"/>
                  <a:pt x="1857071" y="5085342"/>
                </a:cubicBezTo>
                <a:cubicBezTo>
                  <a:pt x="1857071" y="5131962"/>
                  <a:pt x="1819278" y="5169754"/>
                  <a:pt x="1772659" y="5169754"/>
                </a:cubicBezTo>
                <a:cubicBezTo>
                  <a:pt x="1726039" y="5169754"/>
                  <a:pt x="1688247" y="5131962"/>
                  <a:pt x="1688247" y="5085342"/>
                </a:cubicBezTo>
                <a:cubicBezTo>
                  <a:pt x="1688247" y="5038722"/>
                  <a:pt x="1726039" y="5000930"/>
                  <a:pt x="1772659" y="5000930"/>
                </a:cubicBezTo>
                <a:close/>
                <a:moveTo>
                  <a:pt x="1435014" y="5000930"/>
                </a:moveTo>
                <a:cubicBezTo>
                  <a:pt x="1481630" y="5000930"/>
                  <a:pt x="1519422" y="5038722"/>
                  <a:pt x="1519422" y="5085342"/>
                </a:cubicBezTo>
                <a:cubicBezTo>
                  <a:pt x="1519422" y="5131962"/>
                  <a:pt x="1481630" y="5169754"/>
                  <a:pt x="1435014" y="5169754"/>
                </a:cubicBezTo>
                <a:cubicBezTo>
                  <a:pt x="1388389" y="5169754"/>
                  <a:pt x="1350601" y="5131962"/>
                  <a:pt x="1350601" y="5085342"/>
                </a:cubicBezTo>
                <a:cubicBezTo>
                  <a:pt x="1350601" y="5038722"/>
                  <a:pt x="1388389" y="5000930"/>
                  <a:pt x="1435014" y="5000930"/>
                </a:cubicBezTo>
                <a:close/>
                <a:moveTo>
                  <a:pt x="1097361" y="5000930"/>
                </a:moveTo>
                <a:cubicBezTo>
                  <a:pt x="1143985" y="5000930"/>
                  <a:pt x="1181773" y="5038722"/>
                  <a:pt x="1181773" y="5085342"/>
                </a:cubicBezTo>
                <a:cubicBezTo>
                  <a:pt x="1181773" y="5131962"/>
                  <a:pt x="1143985" y="5169754"/>
                  <a:pt x="1097361" y="5169754"/>
                </a:cubicBezTo>
                <a:cubicBezTo>
                  <a:pt x="1050741" y="5169754"/>
                  <a:pt x="1012948" y="5131962"/>
                  <a:pt x="1012948" y="5085342"/>
                </a:cubicBezTo>
                <a:cubicBezTo>
                  <a:pt x="1012948" y="5038722"/>
                  <a:pt x="1050741" y="5000930"/>
                  <a:pt x="1097361" y="5000930"/>
                </a:cubicBezTo>
                <a:close/>
                <a:moveTo>
                  <a:pt x="759711" y="5000930"/>
                </a:moveTo>
                <a:cubicBezTo>
                  <a:pt x="806331" y="5000930"/>
                  <a:pt x="844124" y="5038722"/>
                  <a:pt x="844124" y="5085342"/>
                </a:cubicBezTo>
                <a:cubicBezTo>
                  <a:pt x="844124" y="5131962"/>
                  <a:pt x="806331" y="5169754"/>
                  <a:pt x="759711" y="5169754"/>
                </a:cubicBezTo>
                <a:cubicBezTo>
                  <a:pt x="713096" y="5169754"/>
                  <a:pt x="675299" y="5131962"/>
                  <a:pt x="675299" y="5085342"/>
                </a:cubicBezTo>
                <a:cubicBezTo>
                  <a:pt x="675299" y="5038722"/>
                  <a:pt x="713096" y="5000930"/>
                  <a:pt x="759711" y="5000930"/>
                </a:cubicBezTo>
                <a:close/>
                <a:moveTo>
                  <a:pt x="422066" y="5000930"/>
                </a:moveTo>
                <a:cubicBezTo>
                  <a:pt x="468682" y="5000930"/>
                  <a:pt x="506480" y="5038722"/>
                  <a:pt x="506480" y="5085342"/>
                </a:cubicBezTo>
                <a:cubicBezTo>
                  <a:pt x="506480" y="5131962"/>
                  <a:pt x="468682" y="5169754"/>
                  <a:pt x="422066" y="5169754"/>
                </a:cubicBezTo>
                <a:cubicBezTo>
                  <a:pt x="375442" y="5169754"/>
                  <a:pt x="337653" y="5131962"/>
                  <a:pt x="337653" y="5085342"/>
                </a:cubicBezTo>
                <a:cubicBezTo>
                  <a:pt x="337653" y="5038722"/>
                  <a:pt x="375442" y="5000930"/>
                  <a:pt x="422066" y="5000930"/>
                </a:cubicBezTo>
                <a:close/>
                <a:moveTo>
                  <a:pt x="84412" y="5000930"/>
                </a:moveTo>
                <a:cubicBezTo>
                  <a:pt x="131037" y="5000930"/>
                  <a:pt x="168826" y="5038722"/>
                  <a:pt x="168826" y="5085342"/>
                </a:cubicBezTo>
                <a:cubicBezTo>
                  <a:pt x="168826" y="5131962"/>
                  <a:pt x="131037" y="5169754"/>
                  <a:pt x="84412" y="5169754"/>
                </a:cubicBezTo>
                <a:cubicBezTo>
                  <a:pt x="37793" y="5169754"/>
                  <a:pt x="0" y="5131962"/>
                  <a:pt x="0" y="5085342"/>
                </a:cubicBezTo>
                <a:cubicBezTo>
                  <a:pt x="0" y="5038722"/>
                  <a:pt x="37793" y="5000930"/>
                  <a:pt x="84412" y="5000930"/>
                </a:cubicBezTo>
                <a:close/>
                <a:moveTo>
                  <a:pt x="7850345" y="4663281"/>
                </a:moveTo>
                <a:cubicBezTo>
                  <a:pt x="7896964" y="4663281"/>
                  <a:pt x="7934757" y="4701072"/>
                  <a:pt x="7934757" y="4747693"/>
                </a:cubicBezTo>
                <a:cubicBezTo>
                  <a:pt x="7934757" y="4794313"/>
                  <a:pt x="7896964" y="4832105"/>
                  <a:pt x="7850345" y="4832105"/>
                </a:cubicBezTo>
                <a:cubicBezTo>
                  <a:pt x="7803725" y="4832105"/>
                  <a:pt x="7765933" y="4794313"/>
                  <a:pt x="7765933" y="4747693"/>
                </a:cubicBezTo>
                <a:cubicBezTo>
                  <a:pt x="7765933" y="4701072"/>
                  <a:pt x="7803725" y="4663281"/>
                  <a:pt x="7850345" y="4663281"/>
                </a:cubicBezTo>
                <a:close/>
                <a:moveTo>
                  <a:pt x="7512695" y="4663281"/>
                </a:moveTo>
                <a:cubicBezTo>
                  <a:pt x="7559315" y="4663281"/>
                  <a:pt x="7597109" y="4701072"/>
                  <a:pt x="7597109" y="4747693"/>
                </a:cubicBezTo>
                <a:cubicBezTo>
                  <a:pt x="7597109" y="4794313"/>
                  <a:pt x="7559315" y="4832105"/>
                  <a:pt x="7512695" y="4832105"/>
                </a:cubicBezTo>
                <a:cubicBezTo>
                  <a:pt x="7466075" y="4832105"/>
                  <a:pt x="7428283" y="4794313"/>
                  <a:pt x="7428283" y="4747693"/>
                </a:cubicBezTo>
                <a:cubicBezTo>
                  <a:pt x="7428283" y="4701072"/>
                  <a:pt x="7466075" y="4663281"/>
                  <a:pt x="7512695" y="4663281"/>
                </a:cubicBezTo>
                <a:close/>
                <a:moveTo>
                  <a:pt x="7175045" y="4663281"/>
                </a:moveTo>
                <a:cubicBezTo>
                  <a:pt x="7221666" y="4663281"/>
                  <a:pt x="7259458" y="4701072"/>
                  <a:pt x="7259458" y="4747693"/>
                </a:cubicBezTo>
                <a:cubicBezTo>
                  <a:pt x="7259458" y="4794313"/>
                  <a:pt x="7221666" y="4832105"/>
                  <a:pt x="7175045" y="4832105"/>
                </a:cubicBezTo>
                <a:cubicBezTo>
                  <a:pt x="7128427" y="4832105"/>
                  <a:pt x="7090633" y="4794313"/>
                  <a:pt x="7090633" y="4747693"/>
                </a:cubicBezTo>
                <a:cubicBezTo>
                  <a:pt x="7090633" y="4701072"/>
                  <a:pt x="7128427" y="4663281"/>
                  <a:pt x="7175045" y="4663281"/>
                </a:cubicBezTo>
                <a:close/>
                <a:moveTo>
                  <a:pt x="6837397" y="4663281"/>
                </a:moveTo>
                <a:cubicBezTo>
                  <a:pt x="6884017" y="4663281"/>
                  <a:pt x="6921809" y="4701072"/>
                  <a:pt x="6921809" y="4747693"/>
                </a:cubicBezTo>
                <a:cubicBezTo>
                  <a:pt x="6921809" y="4794313"/>
                  <a:pt x="6884017" y="4832105"/>
                  <a:pt x="6837397" y="4832105"/>
                </a:cubicBezTo>
                <a:cubicBezTo>
                  <a:pt x="6790777" y="4832105"/>
                  <a:pt x="6752985" y="4794313"/>
                  <a:pt x="6752985" y="4747693"/>
                </a:cubicBezTo>
                <a:cubicBezTo>
                  <a:pt x="6752985" y="4701072"/>
                  <a:pt x="6790777" y="4663281"/>
                  <a:pt x="6837397" y="4663281"/>
                </a:cubicBezTo>
                <a:close/>
                <a:moveTo>
                  <a:pt x="6499747" y="4663281"/>
                </a:moveTo>
                <a:cubicBezTo>
                  <a:pt x="6546368" y="4663281"/>
                  <a:pt x="6584161" y="4701072"/>
                  <a:pt x="6584161" y="4747693"/>
                </a:cubicBezTo>
                <a:cubicBezTo>
                  <a:pt x="6584161" y="4794313"/>
                  <a:pt x="6546368" y="4832105"/>
                  <a:pt x="6499747" y="4832105"/>
                </a:cubicBezTo>
                <a:cubicBezTo>
                  <a:pt x="6453127" y="4832105"/>
                  <a:pt x="6415335" y="4794313"/>
                  <a:pt x="6415335" y="4747693"/>
                </a:cubicBezTo>
                <a:cubicBezTo>
                  <a:pt x="6415335" y="4701072"/>
                  <a:pt x="6453127" y="4663281"/>
                  <a:pt x="6499747" y="4663281"/>
                </a:cubicBezTo>
                <a:close/>
                <a:moveTo>
                  <a:pt x="6162098" y="4663281"/>
                </a:moveTo>
                <a:cubicBezTo>
                  <a:pt x="6208719" y="4663281"/>
                  <a:pt x="6246510" y="4701072"/>
                  <a:pt x="6246510" y="4747693"/>
                </a:cubicBezTo>
                <a:cubicBezTo>
                  <a:pt x="6246510" y="4794313"/>
                  <a:pt x="6208719" y="4832105"/>
                  <a:pt x="6162098" y="4832105"/>
                </a:cubicBezTo>
                <a:cubicBezTo>
                  <a:pt x="6115479" y="4832105"/>
                  <a:pt x="6077686" y="4794313"/>
                  <a:pt x="6077686" y="4747693"/>
                </a:cubicBezTo>
                <a:cubicBezTo>
                  <a:pt x="6077686" y="4701072"/>
                  <a:pt x="6115479" y="4663281"/>
                  <a:pt x="6162098" y="4663281"/>
                </a:cubicBezTo>
                <a:close/>
                <a:moveTo>
                  <a:pt x="5824449" y="4663281"/>
                </a:moveTo>
                <a:cubicBezTo>
                  <a:pt x="5871069" y="4663281"/>
                  <a:pt x="5908861" y="4701072"/>
                  <a:pt x="5908861" y="4747693"/>
                </a:cubicBezTo>
                <a:cubicBezTo>
                  <a:pt x="5908861" y="4794313"/>
                  <a:pt x="5871069" y="4832105"/>
                  <a:pt x="5824449" y="4832105"/>
                </a:cubicBezTo>
                <a:cubicBezTo>
                  <a:pt x="5777829" y="4832105"/>
                  <a:pt x="5740037" y="4794313"/>
                  <a:pt x="5740037" y="4747693"/>
                </a:cubicBezTo>
                <a:cubicBezTo>
                  <a:pt x="5740037" y="4701072"/>
                  <a:pt x="5777829" y="4663281"/>
                  <a:pt x="5824449" y="4663281"/>
                </a:cubicBezTo>
                <a:close/>
                <a:moveTo>
                  <a:pt x="5486800" y="4663281"/>
                </a:moveTo>
                <a:cubicBezTo>
                  <a:pt x="5533421" y="4663281"/>
                  <a:pt x="5571212" y="4701072"/>
                  <a:pt x="5571212" y="4747693"/>
                </a:cubicBezTo>
                <a:cubicBezTo>
                  <a:pt x="5571212" y="4794313"/>
                  <a:pt x="5533421" y="4832105"/>
                  <a:pt x="5486800" y="4832105"/>
                </a:cubicBezTo>
                <a:cubicBezTo>
                  <a:pt x="5440179" y="4832105"/>
                  <a:pt x="5402388" y="4794313"/>
                  <a:pt x="5402388" y="4747693"/>
                </a:cubicBezTo>
                <a:cubicBezTo>
                  <a:pt x="5402388" y="4701072"/>
                  <a:pt x="5440179" y="4663281"/>
                  <a:pt x="5486800" y="4663281"/>
                </a:cubicBezTo>
                <a:close/>
                <a:moveTo>
                  <a:pt x="5149151" y="4663281"/>
                </a:moveTo>
                <a:cubicBezTo>
                  <a:pt x="5195771" y="4663281"/>
                  <a:pt x="5233563" y="4701072"/>
                  <a:pt x="5233563" y="4747693"/>
                </a:cubicBezTo>
                <a:cubicBezTo>
                  <a:pt x="5233563" y="4794313"/>
                  <a:pt x="5195771" y="4832105"/>
                  <a:pt x="5149151" y="4832105"/>
                </a:cubicBezTo>
                <a:cubicBezTo>
                  <a:pt x="5102531" y="4832105"/>
                  <a:pt x="5064739" y="4794313"/>
                  <a:pt x="5064739" y="4747693"/>
                </a:cubicBezTo>
                <a:cubicBezTo>
                  <a:pt x="5064739" y="4701072"/>
                  <a:pt x="5102531" y="4663281"/>
                  <a:pt x="5149151" y="4663281"/>
                </a:cubicBezTo>
                <a:close/>
                <a:moveTo>
                  <a:pt x="4811502" y="4663281"/>
                </a:moveTo>
                <a:cubicBezTo>
                  <a:pt x="4858121" y="4663281"/>
                  <a:pt x="4895914" y="4701072"/>
                  <a:pt x="4895914" y="4747693"/>
                </a:cubicBezTo>
                <a:cubicBezTo>
                  <a:pt x="4895914" y="4794313"/>
                  <a:pt x="4858121" y="4832105"/>
                  <a:pt x="4811502" y="4832105"/>
                </a:cubicBezTo>
                <a:cubicBezTo>
                  <a:pt x="4764881" y="4832105"/>
                  <a:pt x="4727090" y="4794313"/>
                  <a:pt x="4727090" y="4747693"/>
                </a:cubicBezTo>
                <a:cubicBezTo>
                  <a:pt x="4727090" y="4701072"/>
                  <a:pt x="4764881" y="4663281"/>
                  <a:pt x="4811502" y="4663281"/>
                </a:cubicBezTo>
                <a:close/>
                <a:moveTo>
                  <a:pt x="4473853" y="4663281"/>
                </a:moveTo>
                <a:cubicBezTo>
                  <a:pt x="4520473" y="4663281"/>
                  <a:pt x="4558265" y="4701072"/>
                  <a:pt x="4558265" y="4747693"/>
                </a:cubicBezTo>
                <a:cubicBezTo>
                  <a:pt x="4558265" y="4794313"/>
                  <a:pt x="4520473" y="4832105"/>
                  <a:pt x="4473853" y="4832105"/>
                </a:cubicBezTo>
                <a:cubicBezTo>
                  <a:pt x="4427232" y="4832105"/>
                  <a:pt x="4389440" y="4794313"/>
                  <a:pt x="4389440" y="4747693"/>
                </a:cubicBezTo>
                <a:cubicBezTo>
                  <a:pt x="4389440" y="4701072"/>
                  <a:pt x="4427232" y="4663281"/>
                  <a:pt x="4473853" y="4663281"/>
                </a:cubicBezTo>
                <a:close/>
                <a:moveTo>
                  <a:pt x="4136203" y="4663281"/>
                </a:moveTo>
                <a:cubicBezTo>
                  <a:pt x="4182823" y="4663281"/>
                  <a:pt x="4220615" y="4701072"/>
                  <a:pt x="4220615" y="4747693"/>
                </a:cubicBezTo>
                <a:cubicBezTo>
                  <a:pt x="4220615" y="4794313"/>
                  <a:pt x="4182823" y="4832105"/>
                  <a:pt x="4136203" y="4832105"/>
                </a:cubicBezTo>
                <a:cubicBezTo>
                  <a:pt x="4089584" y="4832105"/>
                  <a:pt x="4051791" y="4794313"/>
                  <a:pt x="4051791" y="4747693"/>
                </a:cubicBezTo>
                <a:cubicBezTo>
                  <a:pt x="4051791" y="4701072"/>
                  <a:pt x="4089584" y="4663281"/>
                  <a:pt x="4136203" y="4663281"/>
                </a:cubicBezTo>
                <a:close/>
                <a:moveTo>
                  <a:pt x="3798554" y="4663281"/>
                </a:moveTo>
                <a:cubicBezTo>
                  <a:pt x="3845174" y="4663281"/>
                  <a:pt x="3882966" y="4701072"/>
                  <a:pt x="3882966" y="4747693"/>
                </a:cubicBezTo>
                <a:cubicBezTo>
                  <a:pt x="3882966" y="4794313"/>
                  <a:pt x="3845174" y="4832105"/>
                  <a:pt x="3798554" y="4832105"/>
                </a:cubicBezTo>
                <a:cubicBezTo>
                  <a:pt x="3751934" y="4832105"/>
                  <a:pt x="3714142" y="4794313"/>
                  <a:pt x="3714142" y="4747693"/>
                </a:cubicBezTo>
                <a:cubicBezTo>
                  <a:pt x="3714142" y="4701072"/>
                  <a:pt x="3751934" y="4663281"/>
                  <a:pt x="3798554" y="4663281"/>
                </a:cubicBezTo>
                <a:close/>
                <a:moveTo>
                  <a:pt x="3460905" y="4663281"/>
                </a:moveTo>
                <a:cubicBezTo>
                  <a:pt x="3507525" y="4663281"/>
                  <a:pt x="3545317" y="4701072"/>
                  <a:pt x="3545317" y="4747693"/>
                </a:cubicBezTo>
                <a:cubicBezTo>
                  <a:pt x="3545317" y="4794313"/>
                  <a:pt x="3507525" y="4832105"/>
                  <a:pt x="3460905" y="4832105"/>
                </a:cubicBezTo>
                <a:cubicBezTo>
                  <a:pt x="3414284" y="4832105"/>
                  <a:pt x="3376493" y="4794313"/>
                  <a:pt x="3376493" y="4747693"/>
                </a:cubicBezTo>
                <a:cubicBezTo>
                  <a:pt x="3376493" y="4701072"/>
                  <a:pt x="3414284" y="4663281"/>
                  <a:pt x="3460905" y="4663281"/>
                </a:cubicBezTo>
                <a:close/>
                <a:moveTo>
                  <a:pt x="3123255" y="4663281"/>
                </a:moveTo>
                <a:cubicBezTo>
                  <a:pt x="3169876" y="4663281"/>
                  <a:pt x="3207668" y="4701072"/>
                  <a:pt x="3207668" y="4747693"/>
                </a:cubicBezTo>
                <a:cubicBezTo>
                  <a:pt x="3207668" y="4794313"/>
                  <a:pt x="3169876" y="4832105"/>
                  <a:pt x="3123255" y="4832105"/>
                </a:cubicBezTo>
                <a:cubicBezTo>
                  <a:pt x="3076636" y="4832105"/>
                  <a:pt x="3038843" y="4794313"/>
                  <a:pt x="3038843" y="4747693"/>
                </a:cubicBezTo>
                <a:cubicBezTo>
                  <a:pt x="3038843" y="4701072"/>
                  <a:pt x="3076636" y="4663281"/>
                  <a:pt x="3123255" y="4663281"/>
                </a:cubicBezTo>
                <a:close/>
                <a:moveTo>
                  <a:pt x="2785607" y="4663281"/>
                </a:moveTo>
                <a:cubicBezTo>
                  <a:pt x="2832226" y="4663281"/>
                  <a:pt x="2870019" y="4701072"/>
                  <a:pt x="2870019" y="4747693"/>
                </a:cubicBezTo>
                <a:cubicBezTo>
                  <a:pt x="2870019" y="4794313"/>
                  <a:pt x="2832226" y="4832105"/>
                  <a:pt x="2785607" y="4832105"/>
                </a:cubicBezTo>
                <a:cubicBezTo>
                  <a:pt x="2738986" y="4832105"/>
                  <a:pt x="2701195" y="4794313"/>
                  <a:pt x="2701195" y="4747693"/>
                </a:cubicBezTo>
                <a:cubicBezTo>
                  <a:pt x="2701195" y="4701072"/>
                  <a:pt x="2738986" y="4663281"/>
                  <a:pt x="2785607" y="4663281"/>
                </a:cubicBezTo>
                <a:close/>
                <a:moveTo>
                  <a:pt x="2447957" y="4663281"/>
                </a:moveTo>
                <a:cubicBezTo>
                  <a:pt x="2494578" y="4663281"/>
                  <a:pt x="2532369" y="4701072"/>
                  <a:pt x="2532369" y="4747693"/>
                </a:cubicBezTo>
                <a:cubicBezTo>
                  <a:pt x="2532369" y="4794313"/>
                  <a:pt x="2494578" y="4832105"/>
                  <a:pt x="2447957" y="4832105"/>
                </a:cubicBezTo>
                <a:cubicBezTo>
                  <a:pt x="2401337" y="4832105"/>
                  <a:pt x="2363545" y="4794313"/>
                  <a:pt x="2363545" y="4747693"/>
                </a:cubicBezTo>
                <a:cubicBezTo>
                  <a:pt x="2363545" y="4701072"/>
                  <a:pt x="2401337" y="4663281"/>
                  <a:pt x="2447957" y="4663281"/>
                </a:cubicBezTo>
                <a:close/>
                <a:moveTo>
                  <a:pt x="2110308" y="4663281"/>
                </a:moveTo>
                <a:cubicBezTo>
                  <a:pt x="2156928" y="4663281"/>
                  <a:pt x="2194721" y="4701072"/>
                  <a:pt x="2194721" y="4747693"/>
                </a:cubicBezTo>
                <a:cubicBezTo>
                  <a:pt x="2194721" y="4794313"/>
                  <a:pt x="2156928" y="4832105"/>
                  <a:pt x="2110308" y="4832105"/>
                </a:cubicBezTo>
                <a:cubicBezTo>
                  <a:pt x="2063688" y="4832105"/>
                  <a:pt x="2025896" y="4794313"/>
                  <a:pt x="2025896" y="4747693"/>
                </a:cubicBezTo>
                <a:cubicBezTo>
                  <a:pt x="2025896" y="4701072"/>
                  <a:pt x="2063688" y="4663281"/>
                  <a:pt x="2110308" y="4663281"/>
                </a:cubicBezTo>
                <a:close/>
                <a:moveTo>
                  <a:pt x="1772659" y="4663281"/>
                </a:moveTo>
                <a:cubicBezTo>
                  <a:pt x="1819278" y="4663281"/>
                  <a:pt x="1857071" y="4701072"/>
                  <a:pt x="1857071" y="4747693"/>
                </a:cubicBezTo>
                <a:cubicBezTo>
                  <a:pt x="1857071" y="4794313"/>
                  <a:pt x="1819278" y="4832105"/>
                  <a:pt x="1772659" y="4832105"/>
                </a:cubicBezTo>
                <a:cubicBezTo>
                  <a:pt x="1726039" y="4832105"/>
                  <a:pt x="1688247" y="4794313"/>
                  <a:pt x="1688247" y="4747693"/>
                </a:cubicBezTo>
                <a:cubicBezTo>
                  <a:pt x="1688247" y="4701072"/>
                  <a:pt x="1726039" y="4663281"/>
                  <a:pt x="1772659" y="4663281"/>
                </a:cubicBezTo>
                <a:close/>
                <a:moveTo>
                  <a:pt x="1435014" y="4663281"/>
                </a:moveTo>
                <a:cubicBezTo>
                  <a:pt x="1481630" y="4663281"/>
                  <a:pt x="1519422" y="4701072"/>
                  <a:pt x="1519422" y="4747693"/>
                </a:cubicBezTo>
                <a:cubicBezTo>
                  <a:pt x="1519422" y="4794313"/>
                  <a:pt x="1481630" y="4832105"/>
                  <a:pt x="1435014" y="4832105"/>
                </a:cubicBezTo>
                <a:cubicBezTo>
                  <a:pt x="1388389" y="4832105"/>
                  <a:pt x="1350601" y="4794313"/>
                  <a:pt x="1350601" y="4747693"/>
                </a:cubicBezTo>
                <a:cubicBezTo>
                  <a:pt x="1350601" y="4701072"/>
                  <a:pt x="1388389" y="4663281"/>
                  <a:pt x="1435014" y="4663281"/>
                </a:cubicBezTo>
                <a:close/>
                <a:moveTo>
                  <a:pt x="1097361" y="4663281"/>
                </a:moveTo>
                <a:cubicBezTo>
                  <a:pt x="1143985" y="4663281"/>
                  <a:pt x="1181773" y="4701072"/>
                  <a:pt x="1181773" y="4747693"/>
                </a:cubicBezTo>
                <a:cubicBezTo>
                  <a:pt x="1181773" y="4794313"/>
                  <a:pt x="1143985" y="4832105"/>
                  <a:pt x="1097361" y="4832105"/>
                </a:cubicBezTo>
                <a:cubicBezTo>
                  <a:pt x="1050741" y="4832105"/>
                  <a:pt x="1012948" y="4794313"/>
                  <a:pt x="1012948" y="4747693"/>
                </a:cubicBezTo>
                <a:cubicBezTo>
                  <a:pt x="1012948" y="4701072"/>
                  <a:pt x="1050741" y="4663281"/>
                  <a:pt x="1097361" y="4663281"/>
                </a:cubicBezTo>
                <a:close/>
                <a:moveTo>
                  <a:pt x="759711" y="4663281"/>
                </a:moveTo>
                <a:cubicBezTo>
                  <a:pt x="806331" y="4663281"/>
                  <a:pt x="844124" y="4701072"/>
                  <a:pt x="844124" y="4747693"/>
                </a:cubicBezTo>
                <a:cubicBezTo>
                  <a:pt x="844124" y="4794313"/>
                  <a:pt x="806331" y="4832105"/>
                  <a:pt x="759711" y="4832105"/>
                </a:cubicBezTo>
                <a:cubicBezTo>
                  <a:pt x="713096" y="4832105"/>
                  <a:pt x="675299" y="4794313"/>
                  <a:pt x="675299" y="4747693"/>
                </a:cubicBezTo>
                <a:cubicBezTo>
                  <a:pt x="675299" y="4701072"/>
                  <a:pt x="713096" y="4663281"/>
                  <a:pt x="759711" y="4663281"/>
                </a:cubicBezTo>
                <a:close/>
                <a:moveTo>
                  <a:pt x="422066" y="4663281"/>
                </a:moveTo>
                <a:cubicBezTo>
                  <a:pt x="468682" y="4663281"/>
                  <a:pt x="506480" y="4701072"/>
                  <a:pt x="506480" y="4747693"/>
                </a:cubicBezTo>
                <a:cubicBezTo>
                  <a:pt x="506480" y="4794313"/>
                  <a:pt x="468682" y="4832105"/>
                  <a:pt x="422066" y="4832105"/>
                </a:cubicBezTo>
                <a:cubicBezTo>
                  <a:pt x="375442" y="4832105"/>
                  <a:pt x="337653" y="4794313"/>
                  <a:pt x="337653" y="4747693"/>
                </a:cubicBezTo>
                <a:cubicBezTo>
                  <a:pt x="337653" y="4701072"/>
                  <a:pt x="375442" y="4663281"/>
                  <a:pt x="422066" y="4663281"/>
                </a:cubicBezTo>
                <a:close/>
                <a:moveTo>
                  <a:pt x="84412" y="4663281"/>
                </a:moveTo>
                <a:cubicBezTo>
                  <a:pt x="131037" y="4663281"/>
                  <a:pt x="168826" y="4701072"/>
                  <a:pt x="168826" y="4747693"/>
                </a:cubicBezTo>
                <a:cubicBezTo>
                  <a:pt x="168826" y="4794313"/>
                  <a:pt x="131037" y="4832105"/>
                  <a:pt x="84412" y="4832105"/>
                </a:cubicBezTo>
                <a:cubicBezTo>
                  <a:pt x="37793" y="4832105"/>
                  <a:pt x="0" y="4794313"/>
                  <a:pt x="0" y="4747693"/>
                </a:cubicBezTo>
                <a:cubicBezTo>
                  <a:pt x="0" y="4701072"/>
                  <a:pt x="37793" y="4663281"/>
                  <a:pt x="84412" y="4663281"/>
                </a:cubicBezTo>
                <a:close/>
                <a:moveTo>
                  <a:pt x="7850345" y="4325631"/>
                </a:moveTo>
                <a:cubicBezTo>
                  <a:pt x="7896964" y="4325631"/>
                  <a:pt x="7934757" y="4363424"/>
                  <a:pt x="7934757" y="4410043"/>
                </a:cubicBezTo>
                <a:cubicBezTo>
                  <a:pt x="7934757" y="4456664"/>
                  <a:pt x="7896964" y="4494455"/>
                  <a:pt x="7850345" y="4494455"/>
                </a:cubicBezTo>
                <a:cubicBezTo>
                  <a:pt x="7803725" y="4494455"/>
                  <a:pt x="7765933" y="4456664"/>
                  <a:pt x="7765933" y="4410043"/>
                </a:cubicBezTo>
                <a:cubicBezTo>
                  <a:pt x="7765933" y="4363424"/>
                  <a:pt x="7803725" y="4325631"/>
                  <a:pt x="7850345" y="4325631"/>
                </a:cubicBezTo>
                <a:close/>
                <a:moveTo>
                  <a:pt x="7512695" y="4325631"/>
                </a:moveTo>
                <a:cubicBezTo>
                  <a:pt x="7559315" y="4325631"/>
                  <a:pt x="7597109" y="4363424"/>
                  <a:pt x="7597109" y="4410043"/>
                </a:cubicBezTo>
                <a:cubicBezTo>
                  <a:pt x="7597109" y="4456664"/>
                  <a:pt x="7559315" y="4494455"/>
                  <a:pt x="7512695" y="4494455"/>
                </a:cubicBezTo>
                <a:cubicBezTo>
                  <a:pt x="7466075" y="4494455"/>
                  <a:pt x="7428283" y="4456664"/>
                  <a:pt x="7428283" y="4410043"/>
                </a:cubicBezTo>
                <a:cubicBezTo>
                  <a:pt x="7428283" y="4363424"/>
                  <a:pt x="7466075" y="4325631"/>
                  <a:pt x="7512695" y="4325631"/>
                </a:cubicBezTo>
                <a:close/>
                <a:moveTo>
                  <a:pt x="7175045" y="4325631"/>
                </a:moveTo>
                <a:cubicBezTo>
                  <a:pt x="7221666" y="4325631"/>
                  <a:pt x="7259458" y="4363424"/>
                  <a:pt x="7259458" y="4410043"/>
                </a:cubicBezTo>
                <a:cubicBezTo>
                  <a:pt x="7259458" y="4456664"/>
                  <a:pt x="7221666" y="4494455"/>
                  <a:pt x="7175045" y="4494455"/>
                </a:cubicBezTo>
                <a:cubicBezTo>
                  <a:pt x="7128427" y="4494455"/>
                  <a:pt x="7090633" y="4456664"/>
                  <a:pt x="7090633" y="4410043"/>
                </a:cubicBezTo>
                <a:cubicBezTo>
                  <a:pt x="7090633" y="4363424"/>
                  <a:pt x="7128427" y="4325631"/>
                  <a:pt x="7175045" y="4325631"/>
                </a:cubicBezTo>
                <a:close/>
                <a:moveTo>
                  <a:pt x="6837397" y="4325631"/>
                </a:moveTo>
                <a:cubicBezTo>
                  <a:pt x="6884017" y="4325631"/>
                  <a:pt x="6921809" y="4363424"/>
                  <a:pt x="6921809" y="4410043"/>
                </a:cubicBezTo>
                <a:cubicBezTo>
                  <a:pt x="6921809" y="4456664"/>
                  <a:pt x="6884017" y="4494455"/>
                  <a:pt x="6837397" y="4494455"/>
                </a:cubicBezTo>
                <a:cubicBezTo>
                  <a:pt x="6790777" y="4494455"/>
                  <a:pt x="6752985" y="4456664"/>
                  <a:pt x="6752985" y="4410043"/>
                </a:cubicBezTo>
                <a:cubicBezTo>
                  <a:pt x="6752985" y="4363424"/>
                  <a:pt x="6790777" y="4325631"/>
                  <a:pt x="6837397" y="4325631"/>
                </a:cubicBezTo>
                <a:close/>
                <a:moveTo>
                  <a:pt x="6499747" y="4325631"/>
                </a:moveTo>
                <a:cubicBezTo>
                  <a:pt x="6546368" y="4325631"/>
                  <a:pt x="6584161" y="4363424"/>
                  <a:pt x="6584161" y="4410043"/>
                </a:cubicBezTo>
                <a:cubicBezTo>
                  <a:pt x="6584161" y="4456664"/>
                  <a:pt x="6546368" y="4494455"/>
                  <a:pt x="6499747" y="4494455"/>
                </a:cubicBezTo>
                <a:cubicBezTo>
                  <a:pt x="6453127" y="4494455"/>
                  <a:pt x="6415335" y="4456664"/>
                  <a:pt x="6415335" y="4410043"/>
                </a:cubicBezTo>
                <a:cubicBezTo>
                  <a:pt x="6415335" y="4363424"/>
                  <a:pt x="6453127" y="4325631"/>
                  <a:pt x="6499747" y="4325631"/>
                </a:cubicBezTo>
                <a:close/>
                <a:moveTo>
                  <a:pt x="6162098" y="4325631"/>
                </a:moveTo>
                <a:cubicBezTo>
                  <a:pt x="6208719" y="4325631"/>
                  <a:pt x="6246510" y="4363424"/>
                  <a:pt x="6246510" y="4410043"/>
                </a:cubicBezTo>
                <a:cubicBezTo>
                  <a:pt x="6246510" y="4456664"/>
                  <a:pt x="6208719" y="4494455"/>
                  <a:pt x="6162098" y="4494455"/>
                </a:cubicBezTo>
                <a:cubicBezTo>
                  <a:pt x="6115479" y="4494455"/>
                  <a:pt x="6077686" y="4456664"/>
                  <a:pt x="6077686" y="4410043"/>
                </a:cubicBezTo>
                <a:cubicBezTo>
                  <a:pt x="6077686" y="4363424"/>
                  <a:pt x="6115479" y="4325631"/>
                  <a:pt x="6162098" y="4325631"/>
                </a:cubicBezTo>
                <a:close/>
                <a:moveTo>
                  <a:pt x="5824449" y="4325631"/>
                </a:moveTo>
                <a:cubicBezTo>
                  <a:pt x="5871069" y="4325631"/>
                  <a:pt x="5908861" y="4363424"/>
                  <a:pt x="5908861" y="4410043"/>
                </a:cubicBezTo>
                <a:cubicBezTo>
                  <a:pt x="5908861" y="4456664"/>
                  <a:pt x="5871069" y="4494455"/>
                  <a:pt x="5824449" y="4494455"/>
                </a:cubicBezTo>
                <a:cubicBezTo>
                  <a:pt x="5777829" y="4494455"/>
                  <a:pt x="5740037" y="4456664"/>
                  <a:pt x="5740037" y="4410043"/>
                </a:cubicBezTo>
                <a:cubicBezTo>
                  <a:pt x="5740037" y="4363424"/>
                  <a:pt x="5777829" y="4325631"/>
                  <a:pt x="5824449" y="4325631"/>
                </a:cubicBezTo>
                <a:close/>
                <a:moveTo>
                  <a:pt x="5486800" y="4325631"/>
                </a:moveTo>
                <a:cubicBezTo>
                  <a:pt x="5533421" y="4325631"/>
                  <a:pt x="5571212" y="4363424"/>
                  <a:pt x="5571212" y="4410043"/>
                </a:cubicBezTo>
                <a:cubicBezTo>
                  <a:pt x="5571212" y="4456664"/>
                  <a:pt x="5533421" y="4494455"/>
                  <a:pt x="5486800" y="4494455"/>
                </a:cubicBezTo>
                <a:cubicBezTo>
                  <a:pt x="5440179" y="4494455"/>
                  <a:pt x="5402388" y="4456664"/>
                  <a:pt x="5402388" y="4410043"/>
                </a:cubicBezTo>
                <a:cubicBezTo>
                  <a:pt x="5402388" y="4363424"/>
                  <a:pt x="5440179" y="4325631"/>
                  <a:pt x="5486800" y="4325631"/>
                </a:cubicBezTo>
                <a:close/>
                <a:moveTo>
                  <a:pt x="5149151" y="4325631"/>
                </a:moveTo>
                <a:cubicBezTo>
                  <a:pt x="5195771" y="4325631"/>
                  <a:pt x="5233563" y="4363424"/>
                  <a:pt x="5233563" y="4410043"/>
                </a:cubicBezTo>
                <a:cubicBezTo>
                  <a:pt x="5233563" y="4456664"/>
                  <a:pt x="5195771" y="4494455"/>
                  <a:pt x="5149151" y="4494455"/>
                </a:cubicBezTo>
                <a:cubicBezTo>
                  <a:pt x="5102531" y="4494455"/>
                  <a:pt x="5064739" y="4456664"/>
                  <a:pt x="5064739" y="4410043"/>
                </a:cubicBezTo>
                <a:cubicBezTo>
                  <a:pt x="5064739" y="4363424"/>
                  <a:pt x="5102531" y="4325631"/>
                  <a:pt x="5149151" y="4325631"/>
                </a:cubicBezTo>
                <a:close/>
                <a:moveTo>
                  <a:pt x="4811502" y="4325631"/>
                </a:moveTo>
                <a:cubicBezTo>
                  <a:pt x="4858121" y="4325631"/>
                  <a:pt x="4895914" y="4363424"/>
                  <a:pt x="4895914" y="4410043"/>
                </a:cubicBezTo>
                <a:cubicBezTo>
                  <a:pt x="4895914" y="4456664"/>
                  <a:pt x="4858121" y="4494455"/>
                  <a:pt x="4811502" y="4494455"/>
                </a:cubicBezTo>
                <a:cubicBezTo>
                  <a:pt x="4764881" y="4494455"/>
                  <a:pt x="4727090" y="4456664"/>
                  <a:pt x="4727090" y="4410043"/>
                </a:cubicBezTo>
                <a:cubicBezTo>
                  <a:pt x="4727090" y="4363424"/>
                  <a:pt x="4764881" y="4325631"/>
                  <a:pt x="4811502" y="4325631"/>
                </a:cubicBezTo>
                <a:close/>
                <a:moveTo>
                  <a:pt x="4473853" y="4325631"/>
                </a:moveTo>
                <a:cubicBezTo>
                  <a:pt x="4520473" y="4325631"/>
                  <a:pt x="4558265" y="4363424"/>
                  <a:pt x="4558265" y="4410043"/>
                </a:cubicBezTo>
                <a:cubicBezTo>
                  <a:pt x="4558265" y="4456664"/>
                  <a:pt x="4520473" y="4494455"/>
                  <a:pt x="4473853" y="4494455"/>
                </a:cubicBezTo>
                <a:cubicBezTo>
                  <a:pt x="4427232" y="4494455"/>
                  <a:pt x="4389440" y="4456664"/>
                  <a:pt x="4389440" y="4410043"/>
                </a:cubicBezTo>
                <a:cubicBezTo>
                  <a:pt x="4389440" y="4363424"/>
                  <a:pt x="4427232" y="4325631"/>
                  <a:pt x="4473853" y="4325631"/>
                </a:cubicBezTo>
                <a:close/>
                <a:moveTo>
                  <a:pt x="4136203" y="4325631"/>
                </a:moveTo>
                <a:cubicBezTo>
                  <a:pt x="4182823" y="4325631"/>
                  <a:pt x="4220615" y="4363424"/>
                  <a:pt x="4220615" y="4410043"/>
                </a:cubicBezTo>
                <a:cubicBezTo>
                  <a:pt x="4220615" y="4456664"/>
                  <a:pt x="4182823" y="4494455"/>
                  <a:pt x="4136203" y="4494455"/>
                </a:cubicBezTo>
                <a:cubicBezTo>
                  <a:pt x="4089584" y="4494455"/>
                  <a:pt x="4051791" y="4456664"/>
                  <a:pt x="4051791" y="4410043"/>
                </a:cubicBezTo>
                <a:cubicBezTo>
                  <a:pt x="4051791" y="4363424"/>
                  <a:pt x="4089584" y="4325631"/>
                  <a:pt x="4136203" y="4325631"/>
                </a:cubicBezTo>
                <a:close/>
                <a:moveTo>
                  <a:pt x="3798554" y="4325631"/>
                </a:moveTo>
                <a:cubicBezTo>
                  <a:pt x="3845174" y="4325631"/>
                  <a:pt x="3882966" y="4363424"/>
                  <a:pt x="3882966" y="4410043"/>
                </a:cubicBezTo>
                <a:cubicBezTo>
                  <a:pt x="3882966" y="4456664"/>
                  <a:pt x="3845174" y="4494455"/>
                  <a:pt x="3798554" y="4494455"/>
                </a:cubicBezTo>
                <a:cubicBezTo>
                  <a:pt x="3751934" y="4494455"/>
                  <a:pt x="3714142" y="4456664"/>
                  <a:pt x="3714142" y="4410043"/>
                </a:cubicBezTo>
                <a:cubicBezTo>
                  <a:pt x="3714142" y="4363424"/>
                  <a:pt x="3751934" y="4325631"/>
                  <a:pt x="3798554" y="4325631"/>
                </a:cubicBezTo>
                <a:close/>
                <a:moveTo>
                  <a:pt x="3460905" y="4325631"/>
                </a:moveTo>
                <a:cubicBezTo>
                  <a:pt x="3507525" y="4325631"/>
                  <a:pt x="3545317" y="4363424"/>
                  <a:pt x="3545317" y="4410043"/>
                </a:cubicBezTo>
                <a:cubicBezTo>
                  <a:pt x="3545317" y="4456664"/>
                  <a:pt x="3507525" y="4494455"/>
                  <a:pt x="3460905" y="4494455"/>
                </a:cubicBezTo>
                <a:cubicBezTo>
                  <a:pt x="3414284" y="4494455"/>
                  <a:pt x="3376493" y="4456664"/>
                  <a:pt x="3376493" y="4410043"/>
                </a:cubicBezTo>
                <a:cubicBezTo>
                  <a:pt x="3376493" y="4363424"/>
                  <a:pt x="3414284" y="4325631"/>
                  <a:pt x="3460905" y="4325631"/>
                </a:cubicBezTo>
                <a:close/>
                <a:moveTo>
                  <a:pt x="3123255" y="4325631"/>
                </a:moveTo>
                <a:cubicBezTo>
                  <a:pt x="3169876" y="4325631"/>
                  <a:pt x="3207668" y="4363424"/>
                  <a:pt x="3207668" y="4410043"/>
                </a:cubicBezTo>
                <a:cubicBezTo>
                  <a:pt x="3207668" y="4456664"/>
                  <a:pt x="3169876" y="4494455"/>
                  <a:pt x="3123255" y="4494455"/>
                </a:cubicBezTo>
                <a:cubicBezTo>
                  <a:pt x="3076636" y="4494455"/>
                  <a:pt x="3038843" y="4456664"/>
                  <a:pt x="3038843" y="4410043"/>
                </a:cubicBezTo>
                <a:cubicBezTo>
                  <a:pt x="3038843" y="4363424"/>
                  <a:pt x="3076636" y="4325631"/>
                  <a:pt x="3123255" y="4325631"/>
                </a:cubicBezTo>
                <a:close/>
                <a:moveTo>
                  <a:pt x="2785607" y="4325631"/>
                </a:moveTo>
                <a:cubicBezTo>
                  <a:pt x="2832226" y="4325631"/>
                  <a:pt x="2870019" y="4363424"/>
                  <a:pt x="2870019" y="4410043"/>
                </a:cubicBezTo>
                <a:cubicBezTo>
                  <a:pt x="2870019" y="4456664"/>
                  <a:pt x="2832226" y="4494455"/>
                  <a:pt x="2785607" y="4494455"/>
                </a:cubicBezTo>
                <a:cubicBezTo>
                  <a:pt x="2738986" y="4494455"/>
                  <a:pt x="2701195" y="4456664"/>
                  <a:pt x="2701195" y="4410043"/>
                </a:cubicBezTo>
                <a:cubicBezTo>
                  <a:pt x="2701195" y="4363424"/>
                  <a:pt x="2738986" y="4325631"/>
                  <a:pt x="2785607" y="4325631"/>
                </a:cubicBezTo>
                <a:close/>
                <a:moveTo>
                  <a:pt x="2447957" y="4325631"/>
                </a:moveTo>
                <a:cubicBezTo>
                  <a:pt x="2494578" y="4325631"/>
                  <a:pt x="2532369" y="4363424"/>
                  <a:pt x="2532369" y="4410043"/>
                </a:cubicBezTo>
                <a:cubicBezTo>
                  <a:pt x="2532369" y="4456664"/>
                  <a:pt x="2494578" y="4494455"/>
                  <a:pt x="2447957" y="4494455"/>
                </a:cubicBezTo>
                <a:cubicBezTo>
                  <a:pt x="2401337" y="4494455"/>
                  <a:pt x="2363545" y="4456664"/>
                  <a:pt x="2363545" y="4410043"/>
                </a:cubicBezTo>
                <a:cubicBezTo>
                  <a:pt x="2363545" y="4363424"/>
                  <a:pt x="2401337" y="4325631"/>
                  <a:pt x="2447957" y="4325631"/>
                </a:cubicBezTo>
                <a:close/>
                <a:moveTo>
                  <a:pt x="2110308" y="4325631"/>
                </a:moveTo>
                <a:cubicBezTo>
                  <a:pt x="2156928" y="4325631"/>
                  <a:pt x="2194721" y="4363424"/>
                  <a:pt x="2194721" y="4410043"/>
                </a:cubicBezTo>
                <a:cubicBezTo>
                  <a:pt x="2194721" y="4456664"/>
                  <a:pt x="2156928" y="4494455"/>
                  <a:pt x="2110308" y="4494455"/>
                </a:cubicBezTo>
                <a:cubicBezTo>
                  <a:pt x="2063688" y="4494455"/>
                  <a:pt x="2025896" y="4456664"/>
                  <a:pt x="2025896" y="4410043"/>
                </a:cubicBezTo>
                <a:cubicBezTo>
                  <a:pt x="2025896" y="4363424"/>
                  <a:pt x="2063688" y="4325631"/>
                  <a:pt x="2110308" y="4325631"/>
                </a:cubicBezTo>
                <a:close/>
                <a:moveTo>
                  <a:pt x="1772659" y="4325631"/>
                </a:moveTo>
                <a:cubicBezTo>
                  <a:pt x="1819278" y="4325631"/>
                  <a:pt x="1857071" y="4363424"/>
                  <a:pt x="1857071" y="4410043"/>
                </a:cubicBezTo>
                <a:cubicBezTo>
                  <a:pt x="1857071" y="4456664"/>
                  <a:pt x="1819278" y="4494455"/>
                  <a:pt x="1772659" y="4494455"/>
                </a:cubicBezTo>
                <a:cubicBezTo>
                  <a:pt x="1726039" y="4494455"/>
                  <a:pt x="1688247" y="4456664"/>
                  <a:pt x="1688247" y="4410043"/>
                </a:cubicBezTo>
                <a:cubicBezTo>
                  <a:pt x="1688247" y="4363424"/>
                  <a:pt x="1726039" y="4325631"/>
                  <a:pt x="1772659" y="4325631"/>
                </a:cubicBezTo>
                <a:close/>
                <a:moveTo>
                  <a:pt x="1435014" y="4325631"/>
                </a:moveTo>
                <a:cubicBezTo>
                  <a:pt x="1481630" y="4325631"/>
                  <a:pt x="1519422" y="4363424"/>
                  <a:pt x="1519422" y="4410043"/>
                </a:cubicBezTo>
                <a:cubicBezTo>
                  <a:pt x="1519422" y="4456664"/>
                  <a:pt x="1481630" y="4494455"/>
                  <a:pt x="1435014" y="4494455"/>
                </a:cubicBezTo>
                <a:cubicBezTo>
                  <a:pt x="1388389" y="4494455"/>
                  <a:pt x="1350601" y="4456664"/>
                  <a:pt x="1350601" y="4410043"/>
                </a:cubicBezTo>
                <a:cubicBezTo>
                  <a:pt x="1350601" y="4363424"/>
                  <a:pt x="1388389" y="4325631"/>
                  <a:pt x="1435014" y="4325631"/>
                </a:cubicBezTo>
                <a:close/>
                <a:moveTo>
                  <a:pt x="1097361" y="4325631"/>
                </a:moveTo>
                <a:cubicBezTo>
                  <a:pt x="1143985" y="4325631"/>
                  <a:pt x="1181773" y="4363424"/>
                  <a:pt x="1181773" y="4410043"/>
                </a:cubicBezTo>
                <a:cubicBezTo>
                  <a:pt x="1181773" y="4456664"/>
                  <a:pt x="1143985" y="4494455"/>
                  <a:pt x="1097361" y="4494455"/>
                </a:cubicBezTo>
                <a:cubicBezTo>
                  <a:pt x="1050741" y="4494455"/>
                  <a:pt x="1012948" y="4456664"/>
                  <a:pt x="1012948" y="4410043"/>
                </a:cubicBezTo>
                <a:cubicBezTo>
                  <a:pt x="1012948" y="4363424"/>
                  <a:pt x="1050741" y="4325631"/>
                  <a:pt x="1097361" y="4325631"/>
                </a:cubicBezTo>
                <a:close/>
                <a:moveTo>
                  <a:pt x="759711" y="4325631"/>
                </a:moveTo>
                <a:cubicBezTo>
                  <a:pt x="806331" y="4325631"/>
                  <a:pt x="844124" y="4363424"/>
                  <a:pt x="844124" y="4410043"/>
                </a:cubicBezTo>
                <a:cubicBezTo>
                  <a:pt x="844124" y="4456664"/>
                  <a:pt x="806331" y="4494455"/>
                  <a:pt x="759711" y="4494455"/>
                </a:cubicBezTo>
                <a:cubicBezTo>
                  <a:pt x="713096" y="4494455"/>
                  <a:pt x="675299" y="4456664"/>
                  <a:pt x="675299" y="4410043"/>
                </a:cubicBezTo>
                <a:cubicBezTo>
                  <a:pt x="675299" y="4363424"/>
                  <a:pt x="713096" y="4325631"/>
                  <a:pt x="759711" y="4325631"/>
                </a:cubicBezTo>
                <a:close/>
                <a:moveTo>
                  <a:pt x="422066" y="4325631"/>
                </a:moveTo>
                <a:cubicBezTo>
                  <a:pt x="468682" y="4325631"/>
                  <a:pt x="506480" y="4363424"/>
                  <a:pt x="506480" y="4410043"/>
                </a:cubicBezTo>
                <a:cubicBezTo>
                  <a:pt x="506480" y="4456664"/>
                  <a:pt x="468682" y="4494455"/>
                  <a:pt x="422066" y="4494455"/>
                </a:cubicBezTo>
                <a:cubicBezTo>
                  <a:pt x="375442" y="4494455"/>
                  <a:pt x="337653" y="4456664"/>
                  <a:pt x="337653" y="4410043"/>
                </a:cubicBezTo>
                <a:cubicBezTo>
                  <a:pt x="337653" y="4363424"/>
                  <a:pt x="375442" y="4325631"/>
                  <a:pt x="422066" y="4325631"/>
                </a:cubicBezTo>
                <a:close/>
                <a:moveTo>
                  <a:pt x="84412" y="4325631"/>
                </a:moveTo>
                <a:cubicBezTo>
                  <a:pt x="131037" y="4325631"/>
                  <a:pt x="168826" y="4363424"/>
                  <a:pt x="168826" y="4410043"/>
                </a:cubicBezTo>
                <a:cubicBezTo>
                  <a:pt x="168826" y="4456664"/>
                  <a:pt x="131037" y="4494455"/>
                  <a:pt x="84412" y="4494455"/>
                </a:cubicBezTo>
                <a:cubicBezTo>
                  <a:pt x="37793" y="4494455"/>
                  <a:pt x="0" y="4456664"/>
                  <a:pt x="0" y="4410043"/>
                </a:cubicBezTo>
                <a:cubicBezTo>
                  <a:pt x="0" y="4363424"/>
                  <a:pt x="37793" y="4325631"/>
                  <a:pt x="84412" y="4325631"/>
                </a:cubicBezTo>
                <a:close/>
                <a:moveTo>
                  <a:pt x="7850345" y="3987981"/>
                </a:moveTo>
                <a:cubicBezTo>
                  <a:pt x="7896964" y="3987981"/>
                  <a:pt x="7934757" y="4025774"/>
                  <a:pt x="7934757" y="4072395"/>
                </a:cubicBezTo>
                <a:cubicBezTo>
                  <a:pt x="7934757" y="4119014"/>
                  <a:pt x="7896964" y="4156807"/>
                  <a:pt x="7850345" y="4156807"/>
                </a:cubicBezTo>
                <a:cubicBezTo>
                  <a:pt x="7803725" y="4156807"/>
                  <a:pt x="7765933" y="4119014"/>
                  <a:pt x="7765933" y="4072395"/>
                </a:cubicBezTo>
                <a:cubicBezTo>
                  <a:pt x="7765933" y="4025774"/>
                  <a:pt x="7803725" y="3987981"/>
                  <a:pt x="7850345" y="3987981"/>
                </a:cubicBezTo>
                <a:close/>
                <a:moveTo>
                  <a:pt x="7512695" y="3987981"/>
                </a:moveTo>
                <a:cubicBezTo>
                  <a:pt x="7559315" y="3987981"/>
                  <a:pt x="7597109" y="4025774"/>
                  <a:pt x="7597109" y="4072395"/>
                </a:cubicBezTo>
                <a:cubicBezTo>
                  <a:pt x="7597109" y="4119014"/>
                  <a:pt x="7559315" y="4156807"/>
                  <a:pt x="7512695" y="4156807"/>
                </a:cubicBezTo>
                <a:cubicBezTo>
                  <a:pt x="7466075" y="4156807"/>
                  <a:pt x="7428283" y="4119014"/>
                  <a:pt x="7428283" y="4072395"/>
                </a:cubicBezTo>
                <a:cubicBezTo>
                  <a:pt x="7428283" y="4025774"/>
                  <a:pt x="7466075" y="3987981"/>
                  <a:pt x="7512695" y="3987981"/>
                </a:cubicBezTo>
                <a:close/>
                <a:moveTo>
                  <a:pt x="7175045" y="3987981"/>
                </a:moveTo>
                <a:cubicBezTo>
                  <a:pt x="7221666" y="3987981"/>
                  <a:pt x="7259458" y="4025774"/>
                  <a:pt x="7259458" y="4072395"/>
                </a:cubicBezTo>
                <a:cubicBezTo>
                  <a:pt x="7259458" y="4119014"/>
                  <a:pt x="7221666" y="4156807"/>
                  <a:pt x="7175045" y="4156807"/>
                </a:cubicBezTo>
                <a:cubicBezTo>
                  <a:pt x="7128427" y="4156807"/>
                  <a:pt x="7090633" y="4119014"/>
                  <a:pt x="7090633" y="4072395"/>
                </a:cubicBezTo>
                <a:cubicBezTo>
                  <a:pt x="7090633" y="4025774"/>
                  <a:pt x="7128427" y="3987981"/>
                  <a:pt x="7175045" y="3987981"/>
                </a:cubicBezTo>
                <a:close/>
                <a:moveTo>
                  <a:pt x="6837397" y="3987981"/>
                </a:moveTo>
                <a:cubicBezTo>
                  <a:pt x="6884017" y="3987981"/>
                  <a:pt x="6921809" y="4025774"/>
                  <a:pt x="6921809" y="4072395"/>
                </a:cubicBezTo>
                <a:cubicBezTo>
                  <a:pt x="6921809" y="4119014"/>
                  <a:pt x="6884017" y="4156807"/>
                  <a:pt x="6837397" y="4156807"/>
                </a:cubicBezTo>
                <a:cubicBezTo>
                  <a:pt x="6790777" y="4156807"/>
                  <a:pt x="6752985" y="4119014"/>
                  <a:pt x="6752985" y="4072395"/>
                </a:cubicBezTo>
                <a:cubicBezTo>
                  <a:pt x="6752985" y="4025774"/>
                  <a:pt x="6790777" y="3987981"/>
                  <a:pt x="6837397" y="3987981"/>
                </a:cubicBezTo>
                <a:close/>
                <a:moveTo>
                  <a:pt x="6499747" y="3987981"/>
                </a:moveTo>
                <a:cubicBezTo>
                  <a:pt x="6546368" y="3987981"/>
                  <a:pt x="6584161" y="4025774"/>
                  <a:pt x="6584161" y="4072395"/>
                </a:cubicBezTo>
                <a:cubicBezTo>
                  <a:pt x="6584161" y="4119014"/>
                  <a:pt x="6546368" y="4156807"/>
                  <a:pt x="6499747" y="4156807"/>
                </a:cubicBezTo>
                <a:cubicBezTo>
                  <a:pt x="6453127" y="4156807"/>
                  <a:pt x="6415335" y="4119014"/>
                  <a:pt x="6415335" y="4072395"/>
                </a:cubicBezTo>
                <a:cubicBezTo>
                  <a:pt x="6415335" y="4025774"/>
                  <a:pt x="6453127" y="3987981"/>
                  <a:pt x="6499747" y="3987981"/>
                </a:cubicBezTo>
                <a:close/>
                <a:moveTo>
                  <a:pt x="6162098" y="3987981"/>
                </a:moveTo>
                <a:cubicBezTo>
                  <a:pt x="6208719" y="3987981"/>
                  <a:pt x="6246510" y="4025774"/>
                  <a:pt x="6246510" y="4072395"/>
                </a:cubicBezTo>
                <a:cubicBezTo>
                  <a:pt x="6246510" y="4119014"/>
                  <a:pt x="6208719" y="4156807"/>
                  <a:pt x="6162098" y="4156807"/>
                </a:cubicBezTo>
                <a:cubicBezTo>
                  <a:pt x="6115479" y="4156807"/>
                  <a:pt x="6077686" y="4119014"/>
                  <a:pt x="6077686" y="4072395"/>
                </a:cubicBezTo>
                <a:cubicBezTo>
                  <a:pt x="6077686" y="4025774"/>
                  <a:pt x="6115479" y="3987981"/>
                  <a:pt x="6162098" y="3987981"/>
                </a:cubicBezTo>
                <a:close/>
                <a:moveTo>
                  <a:pt x="5824449" y="3987981"/>
                </a:moveTo>
                <a:cubicBezTo>
                  <a:pt x="5871069" y="3987981"/>
                  <a:pt x="5908861" y="4025774"/>
                  <a:pt x="5908861" y="4072395"/>
                </a:cubicBezTo>
                <a:cubicBezTo>
                  <a:pt x="5908861" y="4119014"/>
                  <a:pt x="5871069" y="4156807"/>
                  <a:pt x="5824449" y="4156807"/>
                </a:cubicBezTo>
                <a:cubicBezTo>
                  <a:pt x="5777829" y="4156807"/>
                  <a:pt x="5740037" y="4119014"/>
                  <a:pt x="5740037" y="4072395"/>
                </a:cubicBezTo>
                <a:cubicBezTo>
                  <a:pt x="5740037" y="4025774"/>
                  <a:pt x="5777829" y="3987981"/>
                  <a:pt x="5824449" y="3987981"/>
                </a:cubicBezTo>
                <a:close/>
                <a:moveTo>
                  <a:pt x="5486800" y="3987981"/>
                </a:moveTo>
                <a:cubicBezTo>
                  <a:pt x="5533421" y="3987981"/>
                  <a:pt x="5571212" y="4025774"/>
                  <a:pt x="5571212" y="4072395"/>
                </a:cubicBezTo>
                <a:cubicBezTo>
                  <a:pt x="5571212" y="4119014"/>
                  <a:pt x="5533421" y="4156807"/>
                  <a:pt x="5486800" y="4156807"/>
                </a:cubicBezTo>
                <a:cubicBezTo>
                  <a:pt x="5440179" y="4156807"/>
                  <a:pt x="5402388" y="4119014"/>
                  <a:pt x="5402388" y="4072395"/>
                </a:cubicBezTo>
                <a:cubicBezTo>
                  <a:pt x="5402388" y="4025774"/>
                  <a:pt x="5440179" y="3987981"/>
                  <a:pt x="5486800" y="3987981"/>
                </a:cubicBezTo>
                <a:close/>
                <a:moveTo>
                  <a:pt x="5149151" y="3987981"/>
                </a:moveTo>
                <a:cubicBezTo>
                  <a:pt x="5195771" y="3987981"/>
                  <a:pt x="5233563" y="4025774"/>
                  <a:pt x="5233563" y="4072395"/>
                </a:cubicBezTo>
                <a:cubicBezTo>
                  <a:pt x="5233563" y="4119014"/>
                  <a:pt x="5195771" y="4156807"/>
                  <a:pt x="5149151" y="4156807"/>
                </a:cubicBezTo>
                <a:cubicBezTo>
                  <a:pt x="5102531" y="4156807"/>
                  <a:pt x="5064739" y="4119014"/>
                  <a:pt x="5064739" y="4072395"/>
                </a:cubicBezTo>
                <a:cubicBezTo>
                  <a:pt x="5064739" y="4025774"/>
                  <a:pt x="5102531" y="3987981"/>
                  <a:pt x="5149151" y="3987981"/>
                </a:cubicBezTo>
                <a:close/>
                <a:moveTo>
                  <a:pt x="4811502" y="3987981"/>
                </a:moveTo>
                <a:cubicBezTo>
                  <a:pt x="4858121" y="3987981"/>
                  <a:pt x="4895914" y="4025774"/>
                  <a:pt x="4895914" y="4072395"/>
                </a:cubicBezTo>
                <a:cubicBezTo>
                  <a:pt x="4895914" y="4119014"/>
                  <a:pt x="4858121" y="4156807"/>
                  <a:pt x="4811502" y="4156807"/>
                </a:cubicBezTo>
                <a:cubicBezTo>
                  <a:pt x="4764881" y="4156807"/>
                  <a:pt x="4727090" y="4119014"/>
                  <a:pt x="4727090" y="4072395"/>
                </a:cubicBezTo>
                <a:cubicBezTo>
                  <a:pt x="4727090" y="4025774"/>
                  <a:pt x="4764881" y="3987981"/>
                  <a:pt x="4811502" y="3987981"/>
                </a:cubicBezTo>
                <a:close/>
                <a:moveTo>
                  <a:pt x="4473853" y="3987981"/>
                </a:moveTo>
                <a:cubicBezTo>
                  <a:pt x="4520473" y="3987981"/>
                  <a:pt x="4558265" y="4025774"/>
                  <a:pt x="4558265" y="4072395"/>
                </a:cubicBezTo>
                <a:cubicBezTo>
                  <a:pt x="4558265" y="4119014"/>
                  <a:pt x="4520473" y="4156807"/>
                  <a:pt x="4473853" y="4156807"/>
                </a:cubicBezTo>
                <a:cubicBezTo>
                  <a:pt x="4427232" y="4156807"/>
                  <a:pt x="4389440" y="4119014"/>
                  <a:pt x="4389440" y="4072395"/>
                </a:cubicBezTo>
                <a:cubicBezTo>
                  <a:pt x="4389440" y="4025774"/>
                  <a:pt x="4427232" y="3987981"/>
                  <a:pt x="4473853" y="3987981"/>
                </a:cubicBezTo>
                <a:close/>
                <a:moveTo>
                  <a:pt x="4136203" y="3987981"/>
                </a:moveTo>
                <a:cubicBezTo>
                  <a:pt x="4182823" y="3987981"/>
                  <a:pt x="4220615" y="4025774"/>
                  <a:pt x="4220615" y="4072395"/>
                </a:cubicBezTo>
                <a:cubicBezTo>
                  <a:pt x="4220615" y="4119014"/>
                  <a:pt x="4182823" y="4156807"/>
                  <a:pt x="4136203" y="4156807"/>
                </a:cubicBezTo>
                <a:cubicBezTo>
                  <a:pt x="4089584" y="4156807"/>
                  <a:pt x="4051791" y="4119014"/>
                  <a:pt x="4051791" y="4072395"/>
                </a:cubicBezTo>
                <a:cubicBezTo>
                  <a:pt x="4051791" y="4025774"/>
                  <a:pt x="4089584" y="3987981"/>
                  <a:pt x="4136203" y="3987981"/>
                </a:cubicBezTo>
                <a:close/>
                <a:moveTo>
                  <a:pt x="3798554" y="3987981"/>
                </a:moveTo>
                <a:cubicBezTo>
                  <a:pt x="3845174" y="3987981"/>
                  <a:pt x="3882966" y="4025774"/>
                  <a:pt x="3882966" y="4072395"/>
                </a:cubicBezTo>
                <a:cubicBezTo>
                  <a:pt x="3882966" y="4119014"/>
                  <a:pt x="3845174" y="4156807"/>
                  <a:pt x="3798554" y="4156807"/>
                </a:cubicBezTo>
                <a:cubicBezTo>
                  <a:pt x="3751934" y="4156807"/>
                  <a:pt x="3714142" y="4119014"/>
                  <a:pt x="3714142" y="4072395"/>
                </a:cubicBezTo>
                <a:cubicBezTo>
                  <a:pt x="3714142" y="4025774"/>
                  <a:pt x="3751934" y="3987981"/>
                  <a:pt x="3798554" y="3987981"/>
                </a:cubicBezTo>
                <a:close/>
                <a:moveTo>
                  <a:pt x="3460905" y="3987981"/>
                </a:moveTo>
                <a:cubicBezTo>
                  <a:pt x="3507525" y="3987981"/>
                  <a:pt x="3545317" y="4025774"/>
                  <a:pt x="3545317" y="4072395"/>
                </a:cubicBezTo>
                <a:cubicBezTo>
                  <a:pt x="3545317" y="4119014"/>
                  <a:pt x="3507525" y="4156807"/>
                  <a:pt x="3460905" y="4156807"/>
                </a:cubicBezTo>
                <a:cubicBezTo>
                  <a:pt x="3414284" y="4156807"/>
                  <a:pt x="3376493" y="4119014"/>
                  <a:pt x="3376493" y="4072395"/>
                </a:cubicBezTo>
                <a:cubicBezTo>
                  <a:pt x="3376493" y="4025774"/>
                  <a:pt x="3414284" y="3987981"/>
                  <a:pt x="3460905" y="3987981"/>
                </a:cubicBezTo>
                <a:close/>
                <a:moveTo>
                  <a:pt x="3123255" y="3987981"/>
                </a:moveTo>
                <a:cubicBezTo>
                  <a:pt x="3169876" y="3987981"/>
                  <a:pt x="3207668" y="4025774"/>
                  <a:pt x="3207668" y="4072395"/>
                </a:cubicBezTo>
                <a:cubicBezTo>
                  <a:pt x="3207668" y="4119014"/>
                  <a:pt x="3169876" y="4156807"/>
                  <a:pt x="3123255" y="4156807"/>
                </a:cubicBezTo>
                <a:cubicBezTo>
                  <a:pt x="3076636" y="4156807"/>
                  <a:pt x="3038843" y="4119014"/>
                  <a:pt x="3038843" y="4072395"/>
                </a:cubicBezTo>
                <a:cubicBezTo>
                  <a:pt x="3038843" y="4025774"/>
                  <a:pt x="3076636" y="3987981"/>
                  <a:pt x="3123255" y="3987981"/>
                </a:cubicBezTo>
                <a:close/>
                <a:moveTo>
                  <a:pt x="2785607" y="3987981"/>
                </a:moveTo>
                <a:cubicBezTo>
                  <a:pt x="2832226" y="3987981"/>
                  <a:pt x="2870019" y="4025774"/>
                  <a:pt x="2870019" y="4072395"/>
                </a:cubicBezTo>
                <a:cubicBezTo>
                  <a:pt x="2870019" y="4119014"/>
                  <a:pt x="2832226" y="4156807"/>
                  <a:pt x="2785607" y="4156807"/>
                </a:cubicBezTo>
                <a:cubicBezTo>
                  <a:pt x="2738986" y="4156807"/>
                  <a:pt x="2701195" y="4119014"/>
                  <a:pt x="2701195" y="4072395"/>
                </a:cubicBezTo>
                <a:cubicBezTo>
                  <a:pt x="2701195" y="4025774"/>
                  <a:pt x="2738986" y="3987981"/>
                  <a:pt x="2785607" y="3987981"/>
                </a:cubicBezTo>
                <a:close/>
                <a:moveTo>
                  <a:pt x="2447957" y="3987981"/>
                </a:moveTo>
                <a:cubicBezTo>
                  <a:pt x="2494578" y="3987981"/>
                  <a:pt x="2532369" y="4025774"/>
                  <a:pt x="2532369" y="4072395"/>
                </a:cubicBezTo>
                <a:cubicBezTo>
                  <a:pt x="2532369" y="4119014"/>
                  <a:pt x="2494578" y="4156807"/>
                  <a:pt x="2447957" y="4156807"/>
                </a:cubicBezTo>
                <a:cubicBezTo>
                  <a:pt x="2401337" y="4156807"/>
                  <a:pt x="2363545" y="4119014"/>
                  <a:pt x="2363545" y="4072395"/>
                </a:cubicBezTo>
                <a:cubicBezTo>
                  <a:pt x="2363545" y="4025774"/>
                  <a:pt x="2401337" y="3987981"/>
                  <a:pt x="2447957" y="3987981"/>
                </a:cubicBezTo>
                <a:close/>
                <a:moveTo>
                  <a:pt x="2110308" y="3987981"/>
                </a:moveTo>
                <a:cubicBezTo>
                  <a:pt x="2156928" y="3987981"/>
                  <a:pt x="2194721" y="4025774"/>
                  <a:pt x="2194721" y="4072395"/>
                </a:cubicBezTo>
                <a:cubicBezTo>
                  <a:pt x="2194721" y="4119014"/>
                  <a:pt x="2156928" y="4156807"/>
                  <a:pt x="2110308" y="4156807"/>
                </a:cubicBezTo>
                <a:cubicBezTo>
                  <a:pt x="2063688" y="4156807"/>
                  <a:pt x="2025896" y="4119014"/>
                  <a:pt x="2025896" y="4072395"/>
                </a:cubicBezTo>
                <a:cubicBezTo>
                  <a:pt x="2025896" y="4025774"/>
                  <a:pt x="2063688" y="3987981"/>
                  <a:pt x="2110308" y="3987981"/>
                </a:cubicBezTo>
                <a:close/>
                <a:moveTo>
                  <a:pt x="1772659" y="3987981"/>
                </a:moveTo>
                <a:cubicBezTo>
                  <a:pt x="1819278" y="3987981"/>
                  <a:pt x="1857071" y="4025774"/>
                  <a:pt x="1857071" y="4072395"/>
                </a:cubicBezTo>
                <a:cubicBezTo>
                  <a:pt x="1857071" y="4119014"/>
                  <a:pt x="1819278" y="4156807"/>
                  <a:pt x="1772659" y="4156807"/>
                </a:cubicBezTo>
                <a:cubicBezTo>
                  <a:pt x="1726039" y="4156807"/>
                  <a:pt x="1688247" y="4119014"/>
                  <a:pt x="1688247" y="4072395"/>
                </a:cubicBezTo>
                <a:cubicBezTo>
                  <a:pt x="1688247" y="4025774"/>
                  <a:pt x="1726039" y="3987981"/>
                  <a:pt x="1772659" y="3987981"/>
                </a:cubicBezTo>
                <a:close/>
                <a:moveTo>
                  <a:pt x="1435014" y="3987981"/>
                </a:moveTo>
                <a:cubicBezTo>
                  <a:pt x="1481630" y="3987981"/>
                  <a:pt x="1519422" y="4025774"/>
                  <a:pt x="1519422" y="4072395"/>
                </a:cubicBezTo>
                <a:cubicBezTo>
                  <a:pt x="1519422" y="4119014"/>
                  <a:pt x="1481630" y="4156807"/>
                  <a:pt x="1435014" y="4156807"/>
                </a:cubicBezTo>
                <a:cubicBezTo>
                  <a:pt x="1388389" y="4156807"/>
                  <a:pt x="1350601" y="4119014"/>
                  <a:pt x="1350601" y="4072395"/>
                </a:cubicBezTo>
                <a:cubicBezTo>
                  <a:pt x="1350601" y="4025774"/>
                  <a:pt x="1388389" y="3987981"/>
                  <a:pt x="1435014" y="3987981"/>
                </a:cubicBezTo>
                <a:close/>
                <a:moveTo>
                  <a:pt x="1097361" y="3987981"/>
                </a:moveTo>
                <a:cubicBezTo>
                  <a:pt x="1143985" y="3987981"/>
                  <a:pt x="1181773" y="4025774"/>
                  <a:pt x="1181773" y="4072395"/>
                </a:cubicBezTo>
                <a:cubicBezTo>
                  <a:pt x="1181773" y="4119014"/>
                  <a:pt x="1143985" y="4156807"/>
                  <a:pt x="1097361" y="4156807"/>
                </a:cubicBezTo>
                <a:cubicBezTo>
                  <a:pt x="1050741" y="4156807"/>
                  <a:pt x="1012948" y="4119014"/>
                  <a:pt x="1012948" y="4072395"/>
                </a:cubicBezTo>
                <a:cubicBezTo>
                  <a:pt x="1012948" y="4025774"/>
                  <a:pt x="1050741" y="3987981"/>
                  <a:pt x="1097361" y="3987981"/>
                </a:cubicBezTo>
                <a:close/>
                <a:moveTo>
                  <a:pt x="759711" y="3987981"/>
                </a:moveTo>
                <a:cubicBezTo>
                  <a:pt x="806331" y="3987981"/>
                  <a:pt x="844124" y="4025774"/>
                  <a:pt x="844124" y="4072395"/>
                </a:cubicBezTo>
                <a:cubicBezTo>
                  <a:pt x="844124" y="4119014"/>
                  <a:pt x="806331" y="4156807"/>
                  <a:pt x="759711" y="4156807"/>
                </a:cubicBezTo>
                <a:cubicBezTo>
                  <a:pt x="713096" y="4156807"/>
                  <a:pt x="675299" y="4119014"/>
                  <a:pt x="675299" y="4072395"/>
                </a:cubicBezTo>
                <a:cubicBezTo>
                  <a:pt x="675299" y="4025774"/>
                  <a:pt x="713096" y="3987981"/>
                  <a:pt x="759711" y="3987981"/>
                </a:cubicBezTo>
                <a:close/>
                <a:moveTo>
                  <a:pt x="422066" y="3987981"/>
                </a:moveTo>
                <a:cubicBezTo>
                  <a:pt x="468682" y="3987981"/>
                  <a:pt x="506480" y="4025774"/>
                  <a:pt x="506480" y="4072395"/>
                </a:cubicBezTo>
                <a:cubicBezTo>
                  <a:pt x="506480" y="4119014"/>
                  <a:pt x="468682" y="4156807"/>
                  <a:pt x="422066" y="4156807"/>
                </a:cubicBezTo>
                <a:cubicBezTo>
                  <a:pt x="375442" y="4156807"/>
                  <a:pt x="337653" y="4119014"/>
                  <a:pt x="337653" y="4072395"/>
                </a:cubicBezTo>
                <a:cubicBezTo>
                  <a:pt x="337653" y="4025774"/>
                  <a:pt x="375442" y="3987981"/>
                  <a:pt x="422066" y="3987981"/>
                </a:cubicBezTo>
                <a:close/>
                <a:moveTo>
                  <a:pt x="84412" y="3987981"/>
                </a:moveTo>
                <a:cubicBezTo>
                  <a:pt x="131037" y="3987981"/>
                  <a:pt x="168826" y="4025774"/>
                  <a:pt x="168826" y="4072395"/>
                </a:cubicBezTo>
                <a:cubicBezTo>
                  <a:pt x="168826" y="4119014"/>
                  <a:pt x="131037" y="4156807"/>
                  <a:pt x="84412" y="4156807"/>
                </a:cubicBezTo>
                <a:cubicBezTo>
                  <a:pt x="37793" y="4156807"/>
                  <a:pt x="0" y="4119014"/>
                  <a:pt x="0" y="4072395"/>
                </a:cubicBezTo>
                <a:cubicBezTo>
                  <a:pt x="0" y="4025774"/>
                  <a:pt x="37793" y="3987981"/>
                  <a:pt x="84412" y="3987981"/>
                </a:cubicBezTo>
                <a:close/>
                <a:moveTo>
                  <a:pt x="7850345" y="3650333"/>
                </a:moveTo>
                <a:cubicBezTo>
                  <a:pt x="7896964" y="3650333"/>
                  <a:pt x="7934757" y="3688125"/>
                  <a:pt x="7934757" y="3734745"/>
                </a:cubicBezTo>
                <a:cubicBezTo>
                  <a:pt x="7934757" y="3781365"/>
                  <a:pt x="7896964" y="3819157"/>
                  <a:pt x="7850345" y="3819157"/>
                </a:cubicBezTo>
                <a:cubicBezTo>
                  <a:pt x="7803725" y="3819157"/>
                  <a:pt x="7765933" y="3781365"/>
                  <a:pt x="7765933" y="3734745"/>
                </a:cubicBezTo>
                <a:cubicBezTo>
                  <a:pt x="7765933" y="3688125"/>
                  <a:pt x="7803725" y="3650333"/>
                  <a:pt x="7850345" y="3650333"/>
                </a:cubicBezTo>
                <a:close/>
                <a:moveTo>
                  <a:pt x="7512695" y="3650333"/>
                </a:moveTo>
                <a:cubicBezTo>
                  <a:pt x="7559315" y="3650333"/>
                  <a:pt x="7597109" y="3688125"/>
                  <a:pt x="7597109" y="3734745"/>
                </a:cubicBezTo>
                <a:cubicBezTo>
                  <a:pt x="7597109" y="3781365"/>
                  <a:pt x="7559315" y="3819157"/>
                  <a:pt x="7512695" y="3819157"/>
                </a:cubicBezTo>
                <a:cubicBezTo>
                  <a:pt x="7466075" y="3819157"/>
                  <a:pt x="7428283" y="3781365"/>
                  <a:pt x="7428283" y="3734745"/>
                </a:cubicBezTo>
                <a:cubicBezTo>
                  <a:pt x="7428283" y="3688125"/>
                  <a:pt x="7466075" y="3650333"/>
                  <a:pt x="7512695" y="3650333"/>
                </a:cubicBezTo>
                <a:close/>
                <a:moveTo>
                  <a:pt x="7175045" y="3650333"/>
                </a:moveTo>
                <a:cubicBezTo>
                  <a:pt x="7221666" y="3650333"/>
                  <a:pt x="7259458" y="3688125"/>
                  <a:pt x="7259458" y="3734745"/>
                </a:cubicBezTo>
                <a:cubicBezTo>
                  <a:pt x="7259458" y="3781365"/>
                  <a:pt x="7221666" y="3819157"/>
                  <a:pt x="7175045" y="3819157"/>
                </a:cubicBezTo>
                <a:cubicBezTo>
                  <a:pt x="7128427" y="3819157"/>
                  <a:pt x="7090633" y="3781365"/>
                  <a:pt x="7090633" y="3734745"/>
                </a:cubicBezTo>
                <a:cubicBezTo>
                  <a:pt x="7090633" y="3688125"/>
                  <a:pt x="7128427" y="3650333"/>
                  <a:pt x="7175045" y="3650333"/>
                </a:cubicBezTo>
                <a:close/>
                <a:moveTo>
                  <a:pt x="6837397" y="3650333"/>
                </a:moveTo>
                <a:cubicBezTo>
                  <a:pt x="6884017" y="3650333"/>
                  <a:pt x="6921809" y="3688125"/>
                  <a:pt x="6921809" y="3734745"/>
                </a:cubicBezTo>
                <a:cubicBezTo>
                  <a:pt x="6921809" y="3781365"/>
                  <a:pt x="6884017" y="3819157"/>
                  <a:pt x="6837397" y="3819157"/>
                </a:cubicBezTo>
                <a:cubicBezTo>
                  <a:pt x="6790777" y="3819157"/>
                  <a:pt x="6752985" y="3781365"/>
                  <a:pt x="6752985" y="3734745"/>
                </a:cubicBezTo>
                <a:cubicBezTo>
                  <a:pt x="6752985" y="3688125"/>
                  <a:pt x="6790777" y="3650333"/>
                  <a:pt x="6837397" y="3650333"/>
                </a:cubicBezTo>
                <a:close/>
                <a:moveTo>
                  <a:pt x="6499747" y="3650333"/>
                </a:moveTo>
                <a:cubicBezTo>
                  <a:pt x="6546368" y="3650333"/>
                  <a:pt x="6584161" y="3688125"/>
                  <a:pt x="6584161" y="3734745"/>
                </a:cubicBezTo>
                <a:cubicBezTo>
                  <a:pt x="6584161" y="3781365"/>
                  <a:pt x="6546368" y="3819157"/>
                  <a:pt x="6499747" y="3819157"/>
                </a:cubicBezTo>
                <a:cubicBezTo>
                  <a:pt x="6453127" y="3819157"/>
                  <a:pt x="6415335" y="3781365"/>
                  <a:pt x="6415335" y="3734745"/>
                </a:cubicBezTo>
                <a:cubicBezTo>
                  <a:pt x="6415335" y="3688125"/>
                  <a:pt x="6453127" y="3650333"/>
                  <a:pt x="6499747" y="3650333"/>
                </a:cubicBezTo>
                <a:close/>
                <a:moveTo>
                  <a:pt x="6162098" y="3650333"/>
                </a:moveTo>
                <a:cubicBezTo>
                  <a:pt x="6208719" y="3650333"/>
                  <a:pt x="6246510" y="3688125"/>
                  <a:pt x="6246510" y="3734745"/>
                </a:cubicBezTo>
                <a:cubicBezTo>
                  <a:pt x="6246510" y="3781365"/>
                  <a:pt x="6208719" y="3819157"/>
                  <a:pt x="6162098" y="3819157"/>
                </a:cubicBezTo>
                <a:cubicBezTo>
                  <a:pt x="6115479" y="3819157"/>
                  <a:pt x="6077686" y="3781365"/>
                  <a:pt x="6077686" y="3734745"/>
                </a:cubicBezTo>
                <a:cubicBezTo>
                  <a:pt x="6077686" y="3688125"/>
                  <a:pt x="6115479" y="3650333"/>
                  <a:pt x="6162098" y="3650333"/>
                </a:cubicBezTo>
                <a:close/>
                <a:moveTo>
                  <a:pt x="5824449" y="3650333"/>
                </a:moveTo>
                <a:cubicBezTo>
                  <a:pt x="5871069" y="3650333"/>
                  <a:pt x="5908861" y="3688125"/>
                  <a:pt x="5908861" y="3734745"/>
                </a:cubicBezTo>
                <a:cubicBezTo>
                  <a:pt x="5908861" y="3781365"/>
                  <a:pt x="5871069" y="3819157"/>
                  <a:pt x="5824449" y="3819157"/>
                </a:cubicBezTo>
                <a:cubicBezTo>
                  <a:pt x="5777829" y="3819157"/>
                  <a:pt x="5740037" y="3781365"/>
                  <a:pt x="5740037" y="3734745"/>
                </a:cubicBezTo>
                <a:cubicBezTo>
                  <a:pt x="5740037" y="3688125"/>
                  <a:pt x="5777829" y="3650333"/>
                  <a:pt x="5824449" y="3650333"/>
                </a:cubicBezTo>
                <a:close/>
                <a:moveTo>
                  <a:pt x="5486800" y="3650333"/>
                </a:moveTo>
                <a:cubicBezTo>
                  <a:pt x="5533421" y="3650333"/>
                  <a:pt x="5571212" y="3688125"/>
                  <a:pt x="5571212" y="3734745"/>
                </a:cubicBezTo>
                <a:cubicBezTo>
                  <a:pt x="5571212" y="3781365"/>
                  <a:pt x="5533421" y="3819157"/>
                  <a:pt x="5486800" y="3819157"/>
                </a:cubicBezTo>
                <a:cubicBezTo>
                  <a:pt x="5440179" y="3819157"/>
                  <a:pt x="5402388" y="3781365"/>
                  <a:pt x="5402388" y="3734745"/>
                </a:cubicBezTo>
                <a:cubicBezTo>
                  <a:pt x="5402388" y="3688125"/>
                  <a:pt x="5440179" y="3650333"/>
                  <a:pt x="5486800" y="3650333"/>
                </a:cubicBezTo>
                <a:close/>
                <a:moveTo>
                  <a:pt x="5149151" y="3650333"/>
                </a:moveTo>
                <a:cubicBezTo>
                  <a:pt x="5195771" y="3650333"/>
                  <a:pt x="5233563" y="3688125"/>
                  <a:pt x="5233563" y="3734745"/>
                </a:cubicBezTo>
                <a:cubicBezTo>
                  <a:pt x="5233563" y="3781365"/>
                  <a:pt x="5195771" y="3819157"/>
                  <a:pt x="5149151" y="3819157"/>
                </a:cubicBezTo>
                <a:cubicBezTo>
                  <a:pt x="5102531" y="3819157"/>
                  <a:pt x="5064739" y="3781365"/>
                  <a:pt x="5064739" y="3734745"/>
                </a:cubicBezTo>
                <a:cubicBezTo>
                  <a:pt x="5064739" y="3688125"/>
                  <a:pt x="5102531" y="3650333"/>
                  <a:pt x="5149151" y="3650333"/>
                </a:cubicBezTo>
                <a:close/>
                <a:moveTo>
                  <a:pt x="4811502" y="3650333"/>
                </a:moveTo>
                <a:cubicBezTo>
                  <a:pt x="4858121" y="3650333"/>
                  <a:pt x="4895914" y="3688125"/>
                  <a:pt x="4895914" y="3734745"/>
                </a:cubicBezTo>
                <a:cubicBezTo>
                  <a:pt x="4895914" y="3781365"/>
                  <a:pt x="4858121" y="3819157"/>
                  <a:pt x="4811502" y="3819157"/>
                </a:cubicBezTo>
                <a:cubicBezTo>
                  <a:pt x="4764881" y="3819157"/>
                  <a:pt x="4727090" y="3781365"/>
                  <a:pt x="4727090" y="3734745"/>
                </a:cubicBezTo>
                <a:cubicBezTo>
                  <a:pt x="4727090" y="3688125"/>
                  <a:pt x="4764881" y="3650333"/>
                  <a:pt x="4811502" y="3650333"/>
                </a:cubicBezTo>
                <a:close/>
                <a:moveTo>
                  <a:pt x="4473853" y="3650333"/>
                </a:moveTo>
                <a:cubicBezTo>
                  <a:pt x="4520473" y="3650333"/>
                  <a:pt x="4558265" y="3688125"/>
                  <a:pt x="4558265" y="3734745"/>
                </a:cubicBezTo>
                <a:cubicBezTo>
                  <a:pt x="4558265" y="3781365"/>
                  <a:pt x="4520473" y="3819157"/>
                  <a:pt x="4473853" y="3819157"/>
                </a:cubicBezTo>
                <a:cubicBezTo>
                  <a:pt x="4427232" y="3819157"/>
                  <a:pt x="4389440" y="3781365"/>
                  <a:pt x="4389440" y="3734745"/>
                </a:cubicBezTo>
                <a:cubicBezTo>
                  <a:pt x="4389440" y="3688125"/>
                  <a:pt x="4427232" y="3650333"/>
                  <a:pt x="4473853" y="3650333"/>
                </a:cubicBezTo>
                <a:close/>
                <a:moveTo>
                  <a:pt x="4136203" y="3650333"/>
                </a:moveTo>
                <a:cubicBezTo>
                  <a:pt x="4182823" y="3650333"/>
                  <a:pt x="4220615" y="3688125"/>
                  <a:pt x="4220615" y="3734745"/>
                </a:cubicBezTo>
                <a:cubicBezTo>
                  <a:pt x="4220615" y="3781365"/>
                  <a:pt x="4182823" y="3819157"/>
                  <a:pt x="4136203" y="3819157"/>
                </a:cubicBezTo>
                <a:cubicBezTo>
                  <a:pt x="4089584" y="3819157"/>
                  <a:pt x="4051791" y="3781365"/>
                  <a:pt x="4051791" y="3734745"/>
                </a:cubicBezTo>
                <a:cubicBezTo>
                  <a:pt x="4051791" y="3688125"/>
                  <a:pt x="4089584" y="3650333"/>
                  <a:pt x="4136203" y="3650333"/>
                </a:cubicBezTo>
                <a:close/>
                <a:moveTo>
                  <a:pt x="3798554" y="3650333"/>
                </a:moveTo>
                <a:cubicBezTo>
                  <a:pt x="3845174" y="3650333"/>
                  <a:pt x="3882966" y="3688125"/>
                  <a:pt x="3882966" y="3734745"/>
                </a:cubicBezTo>
                <a:cubicBezTo>
                  <a:pt x="3882966" y="3781365"/>
                  <a:pt x="3845174" y="3819157"/>
                  <a:pt x="3798554" y="3819157"/>
                </a:cubicBezTo>
                <a:cubicBezTo>
                  <a:pt x="3751934" y="3819157"/>
                  <a:pt x="3714142" y="3781365"/>
                  <a:pt x="3714142" y="3734745"/>
                </a:cubicBezTo>
                <a:cubicBezTo>
                  <a:pt x="3714142" y="3688125"/>
                  <a:pt x="3751934" y="3650333"/>
                  <a:pt x="3798554" y="3650333"/>
                </a:cubicBezTo>
                <a:close/>
                <a:moveTo>
                  <a:pt x="3460905" y="3650333"/>
                </a:moveTo>
                <a:cubicBezTo>
                  <a:pt x="3507525" y="3650333"/>
                  <a:pt x="3545317" y="3688125"/>
                  <a:pt x="3545317" y="3734745"/>
                </a:cubicBezTo>
                <a:cubicBezTo>
                  <a:pt x="3545317" y="3781365"/>
                  <a:pt x="3507525" y="3819157"/>
                  <a:pt x="3460905" y="3819157"/>
                </a:cubicBezTo>
                <a:cubicBezTo>
                  <a:pt x="3414284" y="3819157"/>
                  <a:pt x="3376493" y="3781365"/>
                  <a:pt x="3376493" y="3734745"/>
                </a:cubicBezTo>
                <a:cubicBezTo>
                  <a:pt x="3376493" y="3688125"/>
                  <a:pt x="3414284" y="3650333"/>
                  <a:pt x="3460905" y="3650333"/>
                </a:cubicBezTo>
                <a:close/>
                <a:moveTo>
                  <a:pt x="3123255" y="3650333"/>
                </a:moveTo>
                <a:cubicBezTo>
                  <a:pt x="3169876" y="3650333"/>
                  <a:pt x="3207668" y="3688125"/>
                  <a:pt x="3207668" y="3734745"/>
                </a:cubicBezTo>
                <a:cubicBezTo>
                  <a:pt x="3207668" y="3781365"/>
                  <a:pt x="3169876" y="3819157"/>
                  <a:pt x="3123255" y="3819157"/>
                </a:cubicBezTo>
                <a:cubicBezTo>
                  <a:pt x="3076636" y="3819157"/>
                  <a:pt x="3038843" y="3781365"/>
                  <a:pt x="3038843" y="3734745"/>
                </a:cubicBezTo>
                <a:cubicBezTo>
                  <a:pt x="3038843" y="3688125"/>
                  <a:pt x="3076636" y="3650333"/>
                  <a:pt x="3123255" y="3650333"/>
                </a:cubicBezTo>
                <a:close/>
                <a:moveTo>
                  <a:pt x="2785607" y="3650333"/>
                </a:moveTo>
                <a:cubicBezTo>
                  <a:pt x="2832226" y="3650333"/>
                  <a:pt x="2870019" y="3688125"/>
                  <a:pt x="2870019" y="3734745"/>
                </a:cubicBezTo>
                <a:cubicBezTo>
                  <a:pt x="2870019" y="3781365"/>
                  <a:pt x="2832226" y="3819157"/>
                  <a:pt x="2785607" y="3819157"/>
                </a:cubicBezTo>
                <a:cubicBezTo>
                  <a:pt x="2738986" y="3819157"/>
                  <a:pt x="2701195" y="3781365"/>
                  <a:pt x="2701195" y="3734745"/>
                </a:cubicBezTo>
                <a:cubicBezTo>
                  <a:pt x="2701195" y="3688125"/>
                  <a:pt x="2738986" y="3650333"/>
                  <a:pt x="2785607" y="3650333"/>
                </a:cubicBezTo>
                <a:close/>
                <a:moveTo>
                  <a:pt x="2447957" y="3650333"/>
                </a:moveTo>
                <a:cubicBezTo>
                  <a:pt x="2494578" y="3650333"/>
                  <a:pt x="2532369" y="3688125"/>
                  <a:pt x="2532369" y="3734745"/>
                </a:cubicBezTo>
                <a:cubicBezTo>
                  <a:pt x="2532369" y="3781365"/>
                  <a:pt x="2494578" y="3819157"/>
                  <a:pt x="2447957" y="3819157"/>
                </a:cubicBezTo>
                <a:cubicBezTo>
                  <a:pt x="2401337" y="3819157"/>
                  <a:pt x="2363545" y="3781365"/>
                  <a:pt x="2363545" y="3734745"/>
                </a:cubicBezTo>
                <a:cubicBezTo>
                  <a:pt x="2363545" y="3688125"/>
                  <a:pt x="2401337" y="3650333"/>
                  <a:pt x="2447957" y="3650333"/>
                </a:cubicBezTo>
                <a:close/>
                <a:moveTo>
                  <a:pt x="2110308" y="3650333"/>
                </a:moveTo>
                <a:cubicBezTo>
                  <a:pt x="2156928" y="3650333"/>
                  <a:pt x="2194721" y="3688125"/>
                  <a:pt x="2194721" y="3734745"/>
                </a:cubicBezTo>
                <a:cubicBezTo>
                  <a:pt x="2194721" y="3781365"/>
                  <a:pt x="2156928" y="3819157"/>
                  <a:pt x="2110308" y="3819157"/>
                </a:cubicBezTo>
                <a:cubicBezTo>
                  <a:pt x="2063688" y="3819157"/>
                  <a:pt x="2025896" y="3781365"/>
                  <a:pt x="2025896" y="3734745"/>
                </a:cubicBezTo>
                <a:cubicBezTo>
                  <a:pt x="2025896" y="3688125"/>
                  <a:pt x="2063688" y="3650333"/>
                  <a:pt x="2110308" y="3650333"/>
                </a:cubicBezTo>
                <a:close/>
                <a:moveTo>
                  <a:pt x="1772659" y="3650333"/>
                </a:moveTo>
                <a:cubicBezTo>
                  <a:pt x="1819278" y="3650333"/>
                  <a:pt x="1857071" y="3688125"/>
                  <a:pt x="1857071" y="3734745"/>
                </a:cubicBezTo>
                <a:cubicBezTo>
                  <a:pt x="1857071" y="3781365"/>
                  <a:pt x="1819278" y="3819157"/>
                  <a:pt x="1772659" y="3819157"/>
                </a:cubicBezTo>
                <a:cubicBezTo>
                  <a:pt x="1726039" y="3819157"/>
                  <a:pt x="1688247" y="3781365"/>
                  <a:pt x="1688247" y="3734745"/>
                </a:cubicBezTo>
                <a:cubicBezTo>
                  <a:pt x="1688247" y="3688125"/>
                  <a:pt x="1726039" y="3650333"/>
                  <a:pt x="1772659" y="3650333"/>
                </a:cubicBezTo>
                <a:close/>
                <a:moveTo>
                  <a:pt x="1435014" y="3650333"/>
                </a:moveTo>
                <a:cubicBezTo>
                  <a:pt x="1481630" y="3650333"/>
                  <a:pt x="1519422" y="3688125"/>
                  <a:pt x="1519422" y="3734745"/>
                </a:cubicBezTo>
                <a:cubicBezTo>
                  <a:pt x="1519422" y="3781365"/>
                  <a:pt x="1481630" y="3819157"/>
                  <a:pt x="1435014" y="3819157"/>
                </a:cubicBezTo>
                <a:cubicBezTo>
                  <a:pt x="1388389" y="3819157"/>
                  <a:pt x="1350601" y="3781365"/>
                  <a:pt x="1350601" y="3734745"/>
                </a:cubicBezTo>
                <a:cubicBezTo>
                  <a:pt x="1350601" y="3688125"/>
                  <a:pt x="1388389" y="3650333"/>
                  <a:pt x="1435014" y="3650333"/>
                </a:cubicBezTo>
                <a:close/>
                <a:moveTo>
                  <a:pt x="1097361" y="3650333"/>
                </a:moveTo>
                <a:cubicBezTo>
                  <a:pt x="1143985" y="3650333"/>
                  <a:pt x="1181773" y="3688125"/>
                  <a:pt x="1181773" y="3734745"/>
                </a:cubicBezTo>
                <a:cubicBezTo>
                  <a:pt x="1181773" y="3781365"/>
                  <a:pt x="1143985" y="3819157"/>
                  <a:pt x="1097361" y="3819157"/>
                </a:cubicBezTo>
                <a:cubicBezTo>
                  <a:pt x="1050741" y="3819157"/>
                  <a:pt x="1012948" y="3781365"/>
                  <a:pt x="1012948" y="3734745"/>
                </a:cubicBezTo>
                <a:cubicBezTo>
                  <a:pt x="1012948" y="3688125"/>
                  <a:pt x="1050741" y="3650333"/>
                  <a:pt x="1097361" y="3650333"/>
                </a:cubicBezTo>
                <a:close/>
                <a:moveTo>
                  <a:pt x="759711" y="3650333"/>
                </a:moveTo>
                <a:cubicBezTo>
                  <a:pt x="806331" y="3650333"/>
                  <a:pt x="844124" y="3688125"/>
                  <a:pt x="844124" y="3734745"/>
                </a:cubicBezTo>
                <a:cubicBezTo>
                  <a:pt x="844124" y="3781365"/>
                  <a:pt x="806331" y="3819157"/>
                  <a:pt x="759711" y="3819157"/>
                </a:cubicBezTo>
                <a:cubicBezTo>
                  <a:pt x="713096" y="3819157"/>
                  <a:pt x="675299" y="3781365"/>
                  <a:pt x="675299" y="3734745"/>
                </a:cubicBezTo>
                <a:cubicBezTo>
                  <a:pt x="675299" y="3688125"/>
                  <a:pt x="713096" y="3650333"/>
                  <a:pt x="759711" y="3650333"/>
                </a:cubicBezTo>
                <a:close/>
                <a:moveTo>
                  <a:pt x="422066" y="3650333"/>
                </a:moveTo>
                <a:cubicBezTo>
                  <a:pt x="468682" y="3650333"/>
                  <a:pt x="506480" y="3688125"/>
                  <a:pt x="506480" y="3734745"/>
                </a:cubicBezTo>
                <a:cubicBezTo>
                  <a:pt x="506480" y="3781365"/>
                  <a:pt x="468682" y="3819157"/>
                  <a:pt x="422066" y="3819157"/>
                </a:cubicBezTo>
                <a:cubicBezTo>
                  <a:pt x="375442" y="3819157"/>
                  <a:pt x="337653" y="3781365"/>
                  <a:pt x="337653" y="3734745"/>
                </a:cubicBezTo>
                <a:cubicBezTo>
                  <a:pt x="337653" y="3688125"/>
                  <a:pt x="375442" y="3650333"/>
                  <a:pt x="422066" y="3650333"/>
                </a:cubicBezTo>
                <a:close/>
                <a:moveTo>
                  <a:pt x="84412" y="3650333"/>
                </a:moveTo>
                <a:cubicBezTo>
                  <a:pt x="131037" y="3650333"/>
                  <a:pt x="168826" y="3688125"/>
                  <a:pt x="168826" y="3734745"/>
                </a:cubicBezTo>
                <a:cubicBezTo>
                  <a:pt x="168826" y="3781365"/>
                  <a:pt x="131037" y="3819157"/>
                  <a:pt x="84412" y="3819157"/>
                </a:cubicBezTo>
                <a:cubicBezTo>
                  <a:pt x="37793" y="3819157"/>
                  <a:pt x="0" y="3781365"/>
                  <a:pt x="0" y="3734745"/>
                </a:cubicBezTo>
                <a:cubicBezTo>
                  <a:pt x="0" y="3688125"/>
                  <a:pt x="37793" y="3650333"/>
                  <a:pt x="84412" y="3650333"/>
                </a:cubicBezTo>
                <a:close/>
                <a:moveTo>
                  <a:pt x="7850345" y="3312683"/>
                </a:moveTo>
                <a:cubicBezTo>
                  <a:pt x="7896964" y="3312683"/>
                  <a:pt x="7934757" y="3350476"/>
                  <a:pt x="7934757" y="3397095"/>
                </a:cubicBezTo>
                <a:cubicBezTo>
                  <a:pt x="7934757" y="3443716"/>
                  <a:pt x="7896964" y="3481508"/>
                  <a:pt x="7850345" y="3481508"/>
                </a:cubicBezTo>
                <a:cubicBezTo>
                  <a:pt x="7803725" y="3481508"/>
                  <a:pt x="7765933" y="3443716"/>
                  <a:pt x="7765933" y="3397095"/>
                </a:cubicBezTo>
                <a:cubicBezTo>
                  <a:pt x="7765933" y="3350476"/>
                  <a:pt x="7803725" y="3312683"/>
                  <a:pt x="7850345" y="3312683"/>
                </a:cubicBezTo>
                <a:close/>
                <a:moveTo>
                  <a:pt x="7512695" y="3312683"/>
                </a:moveTo>
                <a:cubicBezTo>
                  <a:pt x="7559315" y="3312683"/>
                  <a:pt x="7597109" y="3350476"/>
                  <a:pt x="7597109" y="3397095"/>
                </a:cubicBezTo>
                <a:cubicBezTo>
                  <a:pt x="7597109" y="3443716"/>
                  <a:pt x="7559315" y="3481508"/>
                  <a:pt x="7512695" y="3481508"/>
                </a:cubicBezTo>
                <a:cubicBezTo>
                  <a:pt x="7466075" y="3481508"/>
                  <a:pt x="7428283" y="3443716"/>
                  <a:pt x="7428283" y="3397095"/>
                </a:cubicBezTo>
                <a:cubicBezTo>
                  <a:pt x="7428283" y="3350476"/>
                  <a:pt x="7466075" y="3312683"/>
                  <a:pt x="7512695" y="3312683"/>
                </a:cubicBezTo>
                <a:close/>
                <a:moveTo>
                  <a:pt x="7175045" y="3312683"/>
                </a:moveTo>
                <a:cubicBezTo>
                  <a:pt x="7221666" y="3312683"/>
                  <a:pt x="7259458" y="3350476"/>
                  <a:pt x="7259458" y="3397095"/>
                </a:cubicBezTo>
                <a:cubicBezTo>
                  <a:pt x="7259458" y="3443716"/>
                  <a:pt x="7221666" y="3481508"/>
                  <a:pt x="7175045" y="3481508"/>
                </a:cubicBezTo>
                <a:cubicBezTo>
                  <a:pt x="7128427" y="3481508"/>
                  <a:pt x="7090633" y="3443716"/>
                  <a:pt x="7090633" y="3397095"/>
                </a:cubicBezTo>
                <a:cubicBezTo>
                  <a:pt x="7090633" y="3350476"/>
                  <a:pt x="7128427" y="3312683"/>
                  <a:pt x="7175045" y="3312683"/>
                </a:cubicBezTo>
                <a:close/>
                <a:moveTo>
                  <a:pt x="6837397" y="3312683"/>
                </a:moveTo>
                <a:cubicBezTo>
                  <a:pt x="6884017" y="3312683"/>
                  <a:pt x="6921809" y="3350476"/>
                  <a:pt x="6921809" y="3397095"/>
                </a:cubicBezTo>
                <a:cubicBezTo>
                  <a:pt x="6921809" y="3443716"/>
                  <a:pt x="6884017" y="3481508"/>
                  <a:pt x="6837397" y="3481508"/>
                </a:cubicBezTo>
                <a:cubicBezTo>
                  <a:pt x="6790777" y="3481508"/>
                  <a:pt x="6752985" y="3443716"/>
                  <a:pt x="6752985" y="3397095"/>
                </a:cubicBezTo>
                <a:cubicBezTo>
                  <a:pt x="6752985" y="3350476"/>
                  <a:pt x="6790777" y="3312683"/>
                  <a:pt x="6837397" y="3312683"/>
                </a:cubicBezTo>
                <a:close/>
                <a:moveTo>
                  <a:pt x="6499747" y="3312683"/>
                </a:moveTo>
                <a:cubicBezTo>
                  <a:pt x="6546368" y="3312683"/>
                  <a:pt x="6584161" y="3350476"/>
                  <a:pt x="6584161" y="3397095"/>
                </a:cubicBezTo>
                <a:cubicBezTo>
                  <a:pt x="6584161" y="3443716"/>
                  <a:pt x="6546368" y="3481508"/>
                  <a:pt x="6499747" y="3481508"/>
                </a:cubicBezTo>
                <a:cubicBezTo>
                  <a:pt x="6453127" y="3481508"/>
                  <a:pt x="6415335" y="3443716"/>
                  <a:pt x="6415335" y="3397095"/>
                </a:cubicBezTo>
                <a:cubicBezTo>
                  <a:pt x="6415335" y="3350476"/>
                  <a:pt x="6453127" y="3312683"/>
                  <a:pt x="6499747" y="3312683"/>
                </a:cubicBezTo>
                <a:close/>
                <a:moveTo>
                  <a:pt x="6162098" y="3312683"/>
                </a:moveTo>
                <a:cubicBezTo>
                  <a:pt x="6208719" y="3312683"/>
                  <a:pt x="6246510" y="3350476"/>
                  <a:pt x="6246510" y="3397095"/>
                </a:cubicBezTo>
                <a:cubicBezTo>
                  <a:pt x="6246510" y="3443716"/>
                  <a:pt x="6208719" y="3481508"/>
                  <a:pt x="6162098" y="3481508"/>
                </a:cubicBezTo>
                <a:cubicBezTo>
                  <a:pt x="6115479" y="3481508"/>
                  <a:pt x="6077686" y="3443716"/>
                  <a:pt x="6077686" y="3397095"/>
                </a:cubicBezTo>
                <a:cubicBezTo>
                  <a:pt x="6077686" y="3350476"/>
                  <a:pt x="6115479" y="3312683"/>
                  <a:pt x="6162098" y="3312683"/>
                </a:cubicBezTo>
                <a:close/>
                <a:moveTo>
                  <a:pt x="5824449" y="3312683"/>
                </a:moveTo>
                <a:cubicBezTo>
                  <a:pt x="5871069" y="3312683"/>
                  <a:pt x="5908861" y="3350476"/>
                  <a:pt x="5908861" y="3397095"/>
                </a:cubicBezTo>
                <a:cubicBezTo>
                  <a:pt x="5908861" y="3443716"/>
                  <a:pt x="5871069" y="3481508"/>
                  <a:pt x="5824449" y="3481508"/>
                </a:cubicBezTo>
                <a:cubicBezTo>
                  <a:pt x="5777829" y="3481508"/>
                  <a:pt x="5740037" y="3443716"/>
                  <a:pt x="5740037" y="3397095"/>
                </a:cubicBezTo>
                <a:cubicBezTo>
                  <a:pt x="5740037" y="3350476"/>
                  <a:pt x="5777829" y="3312683"/>
                  <a:pt x="5824449" y="3312683"/>
                </a:cubicBezTo>
                <a:close/>
                <a:moveTo>
                  <a:pt x="5486800" y="3312683"/>
                </a:moveTo>
                <a:cubicBezTo>
                  <a:pt x="5533421" y="3312683"/>
                  <a:pt x="5571212" y="3350476"/>
                  <a:pt x="5571212" y="3397095"/>
                </a:cubicBezTo>
                <a:cubicBezTo>
                  <a:pt x="5571212" y="3443716"/>
                  <a:pt x="5533421" y="3481508"/>
                  <a:pt x="5486800" y="3481508"/>
                </a:cubicBezTo>
                <a:cubicBezTo>
                  <a:pt x="5440179" y="3481508"/>
                  <a:pt x="5402388" y="3443716"/>
                  <a:pt x="5402388" y="3397095"/>
                </a:cubicBezTo>
                <a:cubicBezTo>
                  <a:pt x="5402388" y="3350476"/>
                  <a:pt x="5440179" y="3312683"/>
                  <a:pt x="5486800" y="3312683"/>
                </a:cubicBezTo>
                <a:close/>
                <a:moveTo>
                  <a:pt x="5149151" y="3312683"/>
                </a:moveTo>
                <a:cubicBezTo>
                  <a:pt x="5195771" y="3312683"/>
                  <a:pt x="5233563" y="3350476"/>
                  <a:pt x="5233563" y="3397095"/>
                </a:cubicBezTo>
                <a:cubicBezTo>
                  <a:pt x="5233563" y="3443716"/>
                  <a:pt x="5195771" y="3481508"/>
                  <a:pt x="5149151" y="3481508"/>
                </a:cubicBezTo>
                <a:cubicBezTo>
                  <a:pt x="5102531" y="3481508"/>
                  <a:pt x="5064739" y="3443716"/>
                  <a:pt x="5064739" y="3397095"/>
                </a:cubicBezTo>
                <a:cubicBezTo>
                  <a:pt x="5064739" y="3350476"/>
                  <a:pt x="5102531" y="3312683"/>
                  <a:pt x="5149151" y="3312683"/>
                </a:cubicBezTo>
                <a:close/>
                <a:moveTo>
                  <a:pt x="4811502" y="3312683"/>
                </a:moveTo>
                <a:cubicBezTo>
                  <a:pt x="4858121" y="3312683"/>
                  <a:pt x="4895914" y="3350476"/>
                  <a:pt x="4895914" y="3397095"/>
                </a:cubicBezTo>
                <a:cubicBezTo>
                  <a:pt x="4895914" y="3443716"/>
                  <a:pt x="4858121" y="3481508"/>
                  <a:pt x="4811502" y="3481508"/>
                </a:cubicBezTo>
                <a:cubicBezTo>
                  <a:pt x="4764881" y="3481508"/>
                  <a:pt x="4727090" y="3443716"/>
                  <a:pt x="4727090" y="3397095"/>
                </a:cubicBezTo>
                <a:cubicBezTo>
                  <a:pt x="4727090" y="3350476"/>
                  <a:pt x="4764881" y="3312683"/>
                  <a:pt x="4811502" y="3312683"/>
                </a:cubicBezTo>
                <a:close/>
                <a:moveTo>
                  <a:pt x="4473853" y="3312683"/>
                </a:moveTo>
                <a:cubicBezTo>
                  <a:pt x="4520473" y="3312683"/>
                  <a:pt x="4558265" y="3350476"/>
                  <a:pt x="4558265" y="3397095"/>
                </a:cubicBezTo>
                <a:cubicBezTo>
                  <a:pt x="4558265" y="3443716"/>
                  <a:pt x="4520473" y="3481508"/>
                  <a:pt x="4473853" y="3481508"/>
                </a:cubicBezTo>
                <a:cubicBezTo>
                  <a:pt x="4427232" y="3481508"/>
                  <a:pt x="4389440" y="3443716"/>
                  <a:pt x="4389440" y="3397095"/>
                </a:cubicBezTo>
                <a:cubicBezTo>
                  <a:pt x="4389440" y="3350476"/>
                  <a:pt x="4427232" y="3312683"/>
                  <a:pt x="4473853" y="3312683"/>
                </a:cubicBezTo>
                <a:close/>
                <a:moveTo>
                  <a:pt x="4136203" y="3312683"/>
                </a:moveTo>
                <a:cubicBezTo>
                  <a:pt x="4182823" y="3312683"/>
                  <a:pt x="4220615" y="3350476"/>
                  <a:pt x="4220615" y="3397095"/>
                </a:cubicBezTo>
                <a:cubicBezTo>
                  <a:pt x="4220615" y="3443716"/>
                  <a:pt x="4182823" y="3481508"/>
                  <a:pt x="4136203" y="3481508"/>
                </a:cubicBezTo>
                <a:cubicBezTo>
                  <a:pt x="4089584" y="3481508"/>
                  <a:pt x="4051791" y="3443716"/>
                  <a:pt x="4051791" y="3397095"/>
                </a:cubicBezTo>
                <a:cubicBezTo>
                  <a:pt x="4051791" y="3350476"/>
                  <a:pt x="4089584" y="3312683"/>
                  <a:pt x="4136203" y="3312683"/>
                </a:cubicBezTo>
                <a:close/>
                <a:moveTo>
                  <a:pt x="3798554" y="3312683"/>
                </a:moveTo>
                <a:cubicBezTo>
                  <a:pt x="3845174" y="3312683"/>
                  <a:pt x="3882966" y="3350476"/>
                  <a:pt x="3882966" y="3397095"/>
                </a:cubicBezTo>
                <a:cubicBezTo>
                  <a:pt x="3882966" y="3443716"/>
                  <a:pt x="3845174" y="3481508"/>
                  <a:pt x="3798554" y="3481508"/>
                </a:cubicBezTo>
                <a:cubicBezTo>
                  <a:pt x="3751934" y="3481508"/>
                  <a:pt x="3714142" y="3443716"/>
                  <a:pt x="3714142" y="3397095"/>
                </a:cubicBezTo>
                <a:cubicBezTo>
                  <a:pt x="3714142" y="3350476"/>
                  <a:pt x="3751934" y="3312683"/>
                  <a:pt x="3798554" y="3312683"/>
                </a:cubicBezTo>
                <a:close/>
                <a:moveTo>
                  <a:pt x="3460905" y="3312683"/>
                </a:moveTo>
                <a:cubicBezTo>
                  <a:pt x="3507525" y="3312683"/>
                  <a:pt x="3545317" y="3350476"/>
                  <a:pt x="3545317" y="3397095"/>
                </a:cubicBezTo>
                <a:cubicBezTo>
                  <a:pt x="3545317" y="3443716"/>
                  <a:pt x="3507525" y="3481508"/>
                  <a:pt x="3460905" y="3481508"/>
                </a:cubicBezTo>
                <a:cubicBezTo>
                  <a:pt x="3414284" y="3481508"/>
                  <a:pt x="3376493" y="3443716"/>
                  <a:pt x="3376493" y="3397095"/>
                </a:cubicBezTo>
                <a:cubicBezTo>
                  <a:pt x="3376493" y="3350476"/>
                  <a:pt x="3414284" y="3312683"/>
                  <a:pt x="3460905" y="3312683"/>
                </a:cubicBezTo>
                <a:close/>
                <a:moveTo>
                  <a:pt x="3123255" y="3312683"/>
                </a:moveTo>
                <a:cubicBezTo>
                  <a:pt x="3169876" y="3312683"/>
                  <a:pt x="3207668" y="3350476"/>
                  <a:pt x="3207668" y="3397095"/>
                </a:cubicBezTo>
                <a:cubicBezTo>
                  <a:pt x="3207668" y="3443716"/>
                  <a:pt x="3169876" y="3481508"/>
                  <a:pt x="3123255" y="3481508"/>
                </a:cubicBezTo>
                <a:cubicBezTo>
                  <a:pt x="3076636" y="3481508"/>
                  <a:pt x="3038843" y="3443716"/>
                  <a:pt x="3038843" y="3397095"/>
                </a:cubicBezTo>
                <a:cubicBezTo>
                  <a:pt x="3038843" y="3350476"/>
                  <a:pt x="3076636" y="3312683"/>
                  <a:pt x="3123255" y="3312683"/>
                </a:cubicBezTo>
                <a:close/>
                <a:moveTo>
                  <a:pt x="2785607" y="3312683"/>
                </a:moveTo>
                <a:cubicBezTo>
                  <a:pt x="2832226" y="3312683"/>
                  <a:pt x="2870019" y="3350476"/>
                  <a:pt x="2870019" y="3397095"/>
                </a:cubicBezTo>
                <a:cubicBezTo>
                  <a:pt x="2870019" y="3443716"/>
                  <a:pt x="2832226" y="3481508"/>
                  <a:pt x="2785607" y="3481508"/>
                </a:cubicBezTo>
                <a:cubicBezTo>
                  <a:pt x="2738986" y="3481508"/>
                  <a:pt x="2701195" y="3443716"/>
                  <a:pt x="2701195" y="3397095"/>
                </a:cubicBezTo>
                <a:cubicBezTo>
                  <a:pt x="2701195" y="3350476"/>
                  <a:pt x="2738986" y="3312683"/>
                  <a:pt x="2785607" y="3312683"/>
                </a:cubicBezTo>
                <a:close/>
                <a:moveTo>
                  <a:pt x="2447957" y="3312683"/>
                </a:moveTo>
                <a:cubicBezTo>
                  <a:pt x="2494578" y="3312683"/>
                  <a:pt x="2532369" y="3350476"/>
                  <a:pt x="2532369" y="3397095"/>
                </a:cubicBezTo>
                <a:cubicBezTo>
                  <a:pt x="2532369" y="3443716"/>
                  <a:pt x="2494578" y="3481508"/>
                  <a:pt x="2447957" y="3481508"/>
                </a:cubicBezTo>
                <a:cubicBezTo>
                  <a:pt x="2401337" y="3481508"/>
                  <a:pt x="2363545" y="3443716"/>
                  <a:pt x="2363545" y="3397095"/>
                </a:cubicBezTo>
                <a:cubicBezTo>
                  <a:pt x="2363545" y="3350476"/>
                  <a:pt x="2401337" y="3312683"/>
                  <a:pt x="2447957" y="3312683"/>
                </a:cubicBezTo>
                <a:close/>
                <a:moveTo>
                  <a:pt x="2110308" y="3312683"/>
                </a:moveTo>
                <a:cubicBezTo>
                  <a:pt x="2156928" y="3312683"/>
                  <a:pt x="2194721" y="3350476"/>
                  <a:pt x="2194721" y="3397095"/>
                </a:cubicBezTo>
                <a:cubicBezTo>
                  <a:pt x="2194721" y="3443716"/>
                  <a:pt x="2156928" y="3481508"/>
                  <a:pt x="2110308" y="3481508"/>
                </a:cubicBezTo>
                <a:cubicBezTo>
                  <a:pt x="2063688" y="3481508"/>
                  <a:pt x="2025896" y="3443716"/>
                  <a:pt x="2025896" y="3397095"/>
                </a:cubicBezTo>
                <a:cubicBezTo>
                  <a:pt x="2025896" y="3350476"/>
                  <a:pt x="2063688" y="3312683"/>
                  <a:pt x="2110308" y="3312683"/>
                </a:cubicBezTo>
                <a:close/>
                <a:moveTo>
                  <a:pt x="1772659" y="3312683"/>
                </a:moveTo>
                <a:cubicBezTo>
                  <a:pt x="1819278" y="3312683"/>
                  <a:pt x="1857071" y="3350476"/>
                  <a:pt x="1857071" y="3397095"/>
                </a:cubicBezTo>
                <a:cubicBezTo>
                  <a:pt x="1857071" y="3443716"/>
                  <a:pt x="1819278" y="3481508"/>
                  <a:pt x="1772659" y="3481508"/>
                </a:cubicBezTo>
                <a:cubicBezTo>
                  <a:pt x="1726039" y="3481508"/>
                  <a:pt x="1688247" y="3443716"/>
                  <a:pt x="1688247" y="3397095"/>
                </a:cubicBezTo>
                <a:cubicBezTo>
                  <a:pt x="1688247" y="3350476"/>
                  <a:pt x="1726039" y="3312683"/>
                  <a:pt x="1772659" y="3312683"/>
                </a:cubicBezTo>
                <a:close/>
                <a:moveTo>
                  <a:pt x="1435014" y="3312683"/>
                </a:moveTo>
                <a:cubicBezTo>
                  <a:pt x="1481630" y="3312683"/>
                  <a:pt x="1519422" y="3350476"/>
                  <a:pt x="1519422" y="3397095"/>
                </a:cubicBezTo>
                <a:cubicBezTo>
                  <a:pt x="1519422" y="3443716"/>
                  <a:pt x="1481630" y="3481508"/>
                  <a:pt x="1435014" y="3481508"/>
                </a:cubicBezTo>
                <a:cubicBezTo>
                  <a:pt x="1388389" y="3481508"/>
                  <a:pt x="1350601" y="3443716"/>
                  <a:pt x="1350601" y="3397095"/>
                </a:cubicBezTo>
                <a:cubicBezTo>
                  <a:pt x="1350601" y="3350476"/>
                  <a:pt x="1388389" y="3312683"/>
                  <a:pt x="1435014" y="3312683"/>
                </a:cubicBezTo>
                <a:close/>
                <a:moveTo>
                  <a:pt x="1097361" y="3312683"/>
                </a:moveTo>
                <a:cubicBezTo>
                  <a:pt x="1143985" y="3312683"/>
                  <a:pt x="1181773" y="3350476"/>
                  <a:pt x="1181773" y="3397095"/>
                </a:cubicBezTo>
                <a:cubicBezTo>
                  <a:pt x="1181773" y="3443716"/>
                  <a:pt x="1143985" y="3481508"/>
                  <a:pt x="1097361" y="3481508"/>
                </a:cubicBezTo>
                <a:cubicBezTo>
                  <a:pt x="1050741" y="3481508"/>
                  <a:pt x="1012948" y="3443716"/>
                  <a:pt x="1012948" y="3397095"/>
                </a:cubicBezTo>
                <a:cubicBezTo>
                  <a:pt x="1012948" y="3350476"/>
                  <a:pt x="1050741" y="3312683"/>
                  <a:pt x="1097361" y="3312683"/>
                </a:cubicBezTo>
                <a:close/>
                <a:moveTo>
                  <a:pt x="759711" y="3312683"/>
                </a:moveTo>
                <a:cubicBezTo>
                  <a:pt x="806331" y="3312683"/>
                  <a:pt x="844124" y="3350476"/>
                  <a:pt x="844124" y="3397095"/>
                </a:cubicBezTo>
                <a:cubicBezTo>
                  <a:pt x="844124" y="3443716"/>
                  <a:pt x="806331" y="3481508"/>
                  <a:pt x="759711" y="3481508"/>
                </a:cubicBezTo>
                <a:cubicBezTo>
                  <a:pt x="713096" y="3481508"/>
                  <a:pt x="675299" y="3443716"/>
                  <a:pt x="675299" y="3397095"/>
                </a:cubicBezTo>
                <a:cubicBezTo>
                  <a:pt x="675299" y="3350476"/>
                  <a:pt x="713096" y="3312683"/>
                  <a:pt x="759711" y="3312683"/>
                </a:cubicBezTo>
                <a:close/>
                <a:moveTo>
                  <a:pt x="422066" y="3312683"/>
                </a:moveTo>
                <a:cubicBezTo>
                  <a:pt x="468682" y="3312683"/>
                  <a:pt x="506480" y="3350476"/>
                  <a:pt x="506480" y="3397095"/>
                </a:cubicBezTo>
                <a:cubicBezTo>
                  <a:pt x="506480" y="3443716"/>
                  <a:pt x="468682" y="3481508"/>
                  <a:pt x="422066" y="3481508"/>
                </a:cubicBezTo>
                <a:cubicBezTo>
                  <a:pt x="375442" y="3481508"/>
                  <a:pt x="337653" y="3443716"/>
                  <a:pt x="337653" y="3397095"/>
                </a:cubicBezTo>
                <a:cubicBezTo>
                  <a:pt x="337653" y="3350476"/>
                  <a:pt x="375442" y="3312683"/>
                  <a:pt x="422066" y="3312683"/>
                </a:cubicBezTo>
                <a:close/>
                <a:moveTo>
                  <a:pt x="84412" y="3312683"/>
                </a:moveTo>
                <a:cubicBezTo>
                  <a:pt x="131037" y="3312683"/>
                  <a:pt x="168826" y="3350476"/>
                  <a:pt x="168826" y="3397095"/>
                </a:cubicBezTo>
                <a:cubicBezTo>
                  <a:pt x="168826" y="3443716"/>
                  <a:pt x="131037" y="3481508"/>
                  <a:pt x="84412" y="3481508"/>
                </a:cubicBezTo>
                <a:cubicBezTo>
                  <a:pt x="37793" y="3481508"/>
                  <a:pt x="0" y="3443716"/>
                  <a:pt x="0" y="3397095"/>
                </a:cubicBezTo>
                <a:cubicBezTo>
                  <a:pt x="0" y="3350476"/>
                  <a:pt x="37793" y="3312683"/>
                  <a:pt x="84412" y="3312683"/>
                </a:cubicBezTo>
                <a:close/>
                <a:moveTo>
                  <a:pt x="7850345" y="2975034"/>
                </a:moveTo>
                <a:cubicBezTo>
                  <a:pt x="7896964" y="2975034"/>
                  <a:pt x="7934757" y="3012826"/>
                  <a:pt x="7934757" y="3059446"/>
                </a:cubicBezTo>
                <a:cubicBezTo>
                  <a:pt x="7934757" y="3106066"/>
                  <a:pt x="7896964" y="3143859"/>
                  <a:pt x="7850345" y="3143859"/>
                </a:cubicBezTo>
                <a:cubicBezTo>
                  <a:pt x="7803725" y="3143859"/>
                  <a:pt x="7765933" y="3106066"/>
                  <a:pt x="7765933" y="3059446"/>
                </a:cubicBezTo>
                <a:cubicBezTo>
                  <a:pt x="7765933" y="3012826"/>
                  <a:pt x="7803725" y="2975034"/>
                  <a:pt x="7850345" y="2975034"/>
                </a:cubicBezTo>
                <a:close/>
                <a:moveTo>
                  <a:pt x="7512695" y="2975034"/>
                </a:moveTo>
                <a:cubicBezTo>
                  <a:pt x="7559315" y="2975034"/>
                  <a:pt x="7597109" y="3012826"/>
                  <a:pt x="7597109" y="3059446"/>
                </a:cubicBezTo>
                <a:cubicBezTo>
                  <a:pt x="7597109" y="3106066"/>
                  <a:pt x="7559315" y="3143859"/>
                  <a:pt x="7512695" y="3143859"/>
                </a:cubicBezTo>
                <a:cubicBezTo>
                  <a:pt x="7466075" y="3143859"/>
                  <a:pt x="7428283" y="3106066"/>
                  <a:pt x="7428283" y="3059446"/>
                </a:cubicBezTo>
                <a:cubicBezTo>
                  <a:pt x="7428283" y="3012826"/>
                  <a:pt x="7466075" y="2975034"/>
                  <a:pt x="7512695" y="2975034"/>
                </a:cubicBezTo>
                <a:close/>
                <a:moveTo>
                  <a:pt x="7175045" y="2975034"/>
                </a:moveTo>
                <a:cubicBezTo>
                  <a:pt x="7221666" y="2975034"/>
                  <a:pt x="7259458" y="3012826"/>
                  <a:pt x="7259458" y="3059446"/>
                </a:cubicBezTo>
                <a:cubicBezTo>
                  <a:pt x="7259458" y="3106066"/>
                  <a:pt x="7221666" y="3143859"/>
                  <a:pt x="7175045" y="3143859"/>
                </a:cubicBezTo>
                <a:cubicBezTo>
                  <a:pt x="7128427" y="3143859"/>
                  <a:pt x="7090633" y="3106066"/>
                  <a:pt x="7090633" y="3059446"/>
                </a:cubicBezTo>
                <a:cubicBezTo>
                  <a:pt x="7090633" y="3012826"/>
                  <a:pt x="7128427" y="2975034"/>
                  <a:pt x="7175045" y="2975034"/>
                </a:cubicBezTo>
                <a:close/>
                <a:moveTo>
                  <a:pt x="6837397" y="2975034"/>
                </a:moveTo>
                <a:cubicBezTo>
                  <a:pt x="6884017" y="2975034"/>
                  <a:pt x="6921809" y="3012826"/>
                  <a:pt x="6921809" y="3059446"/>
                </a:cubicBezTo>
                <a:cubicBezTo>
                  <a:pt x="6921809" y="3106066"/>
                  <a:pt x="6884017" y="3143859"/>
                  <a:pt x="6837397" y="3143859"/>
                </a:cubicBezTo>
                <a:cubicBezTo>
                  <a:pt x="6790777" y="3143859"/>
                  <a:pt x="6752985" y="3106066"/>
                  <a:pt x="6752985" y="3059446"/>
                </a:cubicBezTo>
                <a:cubicBezTo>
                  <a:pt x="6752985" y="3012826"/>
                  <a:pt x="6790777" y="2975034"/>
                  <a:pt x="6837397" y="2975034"/>
                </a:cubicBezTo>
                <a:close/>
                <a:moveTo>
                  <a:pt x="6499747" y="2975034"/>
                </a:moveTo>
                <a:cubicBezTo>
                  <a:pt x="6546368" y="2975034"/>
                  <a:pt x="6584161" y="3012826"/>
                  <a:pt x="6584161" y="3059446"/>
                </a:cubicBezTo>
                <a:cubicBezTo>
                  <a:pt x="6584161" y="3106066"/>
                  <a:pt x="6546368" y="3143859"/>
                  <a:pt x="6499747" y="3143859"/>
                </a:cubicBezTo>
                <a:cubicBezTo>
                  <a:pt x="6453127" y="3143859"/>
                  <a:pt x="6415335" y="3106066"/>
                  <a:pt x="6415335" y="3059446"/>
                </a:cubicBezTo>
                <a:cubicBezTo>
                  <a:pt x="6415335" y="3012826"/>
                  <a:pt x="6453127" y="2975034"/>
                  <a:pt x="6499747" y="2975034"/>
                </a:cubicBezTo>
                <a:close/>
                <a:moveTo>
                  <a:pt x="6162098" y="2975034"/>
                </a:moveTo>
                <a:cubicBezTo>
                  <a:pt x="6208719" y="2975034"/>
                  <a:pt x="6246510" y="3012826"/>
                  <a:pt x="6246510" y="3059446"/>
                </a:cubicBezTo>
                <a:cubicBezTo>
                  <a:pt x="6246510" y="3106066"/>
                  <a:pt x="6208719" y="3143859"/>
                  <a:pt x="6162098" y="3143859"/>
                </a:cubicBezTo>
                <a:cubicBezTo>
                  <a:pt x="6115479" y="3143859"/>
                  <a:pt x="6077686" y="3106066"/>
                  <a:pt x="6077686" y="3059446"/>
                </a:cubicBezTo>
                <a:cubicBezTo>
                  <a:pt x="6077686" y="3012826"/>
                  <a:pt x="6115479" y="2975034"/>
                  <a:pt x="6162098" y="2975034"/>
                </a:cubicBezTo>
                <a:close/>
                <a:moveTo>
                  <a:pt x="5824449" y="2975034"/>
                </a:moveTo>
                <a:cubicBezTo>
                  <a:pt x="5871069" y="2975034"/>
                  <a:pt x="5908861" y="3012826"/>
                  <a:pt x="5908861" y="3059446"/>
                </a:cubicBezTo>
                <a:cubicBezTo>
                  <a:pt x="5908861" y="3106066"/>
                  <a:pt x="5871069" y="3143859"/>
                  <a:pt x="5824449" y="3143859"/>
                </a:cubicBezTo>
                <a:cubicBezTo>
                  <a:pt x="5777829" y="3143859"/>
                  <a:pt x="5740037" y="3106066"/>
                  <a:pt x="5740037" y="3059446"/>
                </a:cubicBezTo>
                <a:cubicBezTo>
                  <a:pt x="5740037" y="3012826"/>
                  <a:pt x="5777829" y="2975034"/>
                  <a:pt x="5824449" y="2975034"/>
                </a:cubicBezTo>
                <a:close/>
                <a:moveTo>
                  <a:pt x="5486800" y="2975034"/>
                </a:moveTo>
                <a:cubicBezTo>
                  <a:pt x="5533421" y="2975034"/>
                  <a:pt x="5571212" y="3012826"/>
                  <a:pt x="5571212" y="3059446"/>
                </a:cubicBezTo>
                <a:cubicBezTo>
                  <a:pt x="5571212" y="3106066"/>
                  <a:pt x="5533421" y="3143859"/>
                  <a:pt x="5486800" y="3143859"/>
                </a:cubicBezTo>
                <a:cubicBezTo>
                  <a:pt x="5440179" y="3143859"/>
                  <a:pt x="5402388" y="3106066"/>
                  <a:pt x="5402388" y="3059446"/>
                </a:cubicBezTo>
                <a:cubicBezTo>
                  <a:pt x="5402388" y="3012826"/>
                  <a:pt x="5440179" y="2975034"/>
                  <a:pt x="5486800" y="2975034"/>
                </a:cubicBezTo>
                <a:close/>
                <a:moveTo>
                  <a:pt x="5149151" y="2975034"/>
                </a:moveTo>
                <a:cubicBezTo>
                  <a:pt x="5195771" y="2975034"/>
                  <a:pt x="5233563" y="3012826"/>
                  <a:pt x="5233563" y="3059446"/>
                </a:cubicBezTo>
                <a:cubicBezTo>
                  <a:pt x="5233563" y="3106066"/>
                  <a:pt x="5195771" y="3143859"/>
                  <a:pt x="5149151" y="3143859"/>
                </a:cubicBezTo>
                <a:cubicBezTo>
                  <a:pt x="5102531" y="3143859"/>
                  <a:pt x="5064739" y="3106066"/>
                  <a:pt x="5064739" y="3059446"/>
                </a:cubicBezTo>
                <a:cubicBezTo>
                  <a:pt x="5064739" y="3012826"/>
                  <a:pt x="5102531" y="2975034"/>
                  <a:pt x="5149151" y="2975034"/>
                </a:cubicBezTo>
                <a:close/>
                <a:moveTo>
                  <a:pt x="4811502" y="2975034"/>
                </a:moveTo>
                <a:cubicBezTo>
                  <a:pt x="4858121" y="2975034"/>
                  <a:pt x="4895914" y="3012826"/>
                  <a:pt x="4895914" y="3059446"/>
                </a:cubicBezTo>
                <a:cubicBezTo>
                  <a:pt x="4895914" y="3106066"/>
                  <a:pt x="4858121" y="3143859"/>
                  <a:pt x="4811502" y="3143859"/>
                </a:cubicBezTo>
                <a:cubicBezTo>
                  <a:pt x="4764881" y="3143859"/>
                  <a:pt x="4727090" y="3106066"/>
                  <a:pt x="4727090" y="3059446"/>
                </a:cubicBezTo>
                <a:cubicBezTo>
                  <a:pt x="4727090" y="3012826"/>
                  <a:pt x="4764881" y="2975034"/>
                  <a:pt x="4811502" y="2975034"/>
                </a:cubicBezTo>
                <a:close/>
                <a:moveTo>
                  <a:pt x="4473853" y="2975034"/>
                </a:moveTo>
                <a:cubicBezTo>
                  <a:pt x="4520473" y="2975034"/>
                  <a:pt x="4558265" y="3012826"/>
                  <a:pt x="4558265" y="3059446"/>
                </a:cubicBezTo>
                <a:cubicBezTo>
                  <a:pt x="4558265" y="3106066"/>
                  <a:pt x="4520473" y="3143859"/>
                  <a:pt x="4473853" y="3143859"/>
                </a:cubicBezTo>
                <a:cubicBezTo>
                  <a:pt x="4427232" y="3143859"/>
                  <a:pt x="4389440" y="3106066"/>
                  <a:pt x="4389440" y="3059446"/>
                </a:cubicBezTo>
                <a:cubicBezTo>
                  <a:pt x="4389440" y="3012826"/>
                  <a:pt x="4427232" y="2975034"/>
                  <a:pt x="4473853" y="2975034"/>
                </a:cubicBezTo>
                <a:close/>
                <a:moveTo>
                  <a:pt x="4136203" y="2975034"/>
                </a:moveTo>
                <a:cubicBezTo>
                  <a:pt x="4182823" y="2975034"/>
                  <a:pt x="4220615" y="3012826"/>
                  <a:pt x="4220615" y="3059446"/>
                </a:cubicBezTo>
                <a:cubicBezTo>
                  <a:pt x="4220615" y="3106066"/>
                  <a:pt x="4182823" y="3143859"/>
                  <a:pt x="4136203" y="3143859"/>
                </a:cubicBezTo>
                <a:cubicBezTo>
                  <a:pt x="4089584" y="3143859"/>
                  <a:pt x="4051791" y="3106066"/>
                  <a:pt x="4051791" y="3059446"/>
                </a:cubicBezTo>
                <a:cubicBezTo>
                  <a:pt x="4051791" y="3012826"/>
                  <a:pt x="4089584" y="2975034"/>
                  <a:pt x="4136203" y="2975034"/>
                </a:cubicBezTo>
                <a:close/>
                <a:moveTo>
                  <a:pt x="3798554" y="2975034"/>
                </a:moveTo>
                <a:cubicBezTo>
                  <a:pt x="3845174" y="2975034"/>
                  <a:pt x="3882966" y="3012826"/>
                  <a:pt x="3882966" y="3059446"/>
                </a:cubicBezTo>
                <a:cubicBezTo>
                  <a:pt x="3882966" y="3106066"/>
                  <a:pt x="3845174" y="3143859"/>
                  <a:pt x="3798554" y="3143859"/>
                </a:cubicBezTo>
                <a:cubicBezTo>
                  <a:pt x="3751934" y="3143859"/>
                  <a:pt x="3714142" y="3106066"/>
                  <a:pt x="3714142" y="3059446"/>
                </a:cubicBezTo>
                <a:cubicBezTo>
                  <a:pt x="3714142" y="3012826"/>
                  <a:pt x="3751934" y="2975034"/>
                  <a:pt x="3798554" y="2975034"/>
                </a:cubicBezTo>
                <a:close/>
                <a:moveTo>
                  <a:pt x="3460905" y="2975034"/>
                </a:moveTo>
                <a:cubicBezTo>
                  <a:pt x="3507525" y="2975034"/>
                  <a:pt x="3545317" y="3012826"/>
                  <a:pt x="3545317" y="3059446"/>
                </a:cubicBezTo>
                <a:cubicBezTo>
                  <a:pt x="3545317" y="3106066"/>
                  <a:pt x="3507525" y="3143859"/>
                  <a:pt x="3460905" y="3143859"/>
                </a:cubicBezTo>
                <a:cubicBezTo>
                  <a:pt x="3414284" y="3143859"/>
                  <a:pt x="3376493" y="3106066"/>
                  <a:pt x="3376493" y="3059446"/>
                </a:cubicBezTo>
                <a:cubicBezTo>
                  <a:pt x="3376493" y="3012826"/>
                  <a:pt x="3414284" y="2975034"/>
                  <a:pt x="3460905" y="2975034"/>
                </a:cubicBezTo>
                <a:close/>
                <a:moveTo>
                  <a:pt x="3123255" y="2975034"/>
                </a:moveTo>
                <a:cubicBezTo>
                  <a:pt x="3169876" y="2975034"/>
                  <a:pt x="3207668" y="3012826"/>
                  <a:pt x="3207668" y="3059446"/>
                </a:cubicBezTo>
                <a:cubicBezTo>
                  <a:pt x="3207668" y="3106066"/>
                  <a:pt x="3169876" y="3143859"/>
                  <a:pt x="3123255" y="3143859"/>
                </a:cubicBezTo>
                <a:cubicBezTo>
                  <a:pt x="3076636" y="3143859"/>
                  <a:pt x="3038843" y="3106066"/>
                  <a:pt x="3038843" y="3059446"/>
                </a:cubicBezTo>
                <a:cubicBezTo>
                  <a:pt x="3038843" y="3012826"/>
                  <a:pt x="3076636" y="2975034"/>
                  <a:pt x="3123255" y="2975034"/>
                </a:cubicBezTo>
                <a:close/>
                <a:moveTo>
                  <a:pt x="2785607" y="2975034"/>
                </a:moveTo>
                <a:cubicBezTo>
                  <a:pt x="2832226" y="2975034"/>
                  <a:pt x="2870019" y="3012826"/>
                  <a:pt x="2870019" y="3059446"/>
                </a:cubicBezTo>
                <a:cubicBezTo>
                  <a:pt x="2870019" y="3106066"/>
                  <a:pt x="2832226" y="3143859"/>
                  <a:pt x="2785607" y="3143859"/>
                </a:cubicBezTo>
                <a:cubicBezTo>
                  <a:pt x="2738986" y="3143859"/>
                  <a:pt x="2701195" y="3106066"/>
                  <a:pt x="2701195" y="3059446"/>
                </a:cubicBezTo>
                <a:cubicBezTo>
                  <a:pt x="2701195" y="3012826"/>
                  <a:pt x="2738986" y="2975034"/>
                  <a:pt x="2785607" y="2975034"/>
                </a:cubicBezTo>
                <a:close/>
                <a:moveTo>
                  <a:pt x="2447957" y="2975034"/>
                </a:moveTo>
                <a:cubicBezTo>
                  <a:pt x="2494578" y="2975034"/>
                  <a:pt x="2532369" y="3012826"/>
                  <a:pt x="2532369" y="3059446"/>
                </a:cubicBezTo>
                <a:cubicBezTo>
                  <a:pt x="2532369" y="3106066"/>
                  <a:pt x="2494578" y="3143859"/>
                  <a:pt x="2447957" y="3143859"/>
                </a:cubicBezTo>
                <a:cubicBezTo>
                  <a:pt x="2401337" y="3143859"/>
                  <a:pt x="2363545" y="3106066"/>
                  <a:pt x="2363545" y="3059446"/>
                </a:cubicBezTo>
                <a:cubicBezTo>
                  <a:pt x="2363545" y="3012826"/>
                  <a:pt x="2401337" y="2975034"/>
                  <a:pt x="2447957" y="2975034"/>
                </a:cubicBezTo>
                <a:close/>
                <a:moveTo>
                  <a:pt x="2110308" y="2975034"/>
                </a:moveTo>
                <a:cubicBezTo>
                  <a:pt x="2156928" y="2975034"/>
                  <a:pt x="2194721" y="3012826"/>
                  <a:pt x="2194721" y="3059446"/>
                </a:cubicBezTo>
                <a:cubicBezTo>
                  <a:pt x="2194721" y="3106066"/>
                  <a:pt x="2156928" y="3143859"/>
                  <a:pt x="2110308" y="3143859"/>
                </a:cubicBezTo>
                <a:cubicBezTo>
                  <a:pt x="2063688" y="3143859"/>
                  <a:pt x="2025896" y="3106066"/>
                  <a:pt x="2025896" y="3059446"/>
                </a:cubicBezTo>
                <a:cubicBezTo>
                  <a:pt x="2025896" y="3012826"/>
                  <a:pt x="2063688" y="2975034"/>
                  <a:pt x="2110308" y="2975034"/>
                </a:cubicBezTo>
                <a:close/>
                <a:moveTo>
                  <a:pt x="1772659" y="2975034"/>
                </a:moveTo>
                <a:cubicBezTo>
                  <a:pt x="1819278" y="2975034"/>
                  <a:pt x="1857071" y="3012826"/>
                  <a:pt x="1857071" y="3059446"/>
                </a:cubicBezTo>
                <a:cubicBezTo>
                  <a:pt x="1857071" y="3106066"/>
                  <a:pt x="1819278" y="3143859"/>
                  <a:pt x="1772659" y="3143859"/>
                </a:cubicBezTo>
                <a:cubicBezTo>
                  <a:pt x="1726039" y="3143859"/>
                  <a:pt x="1688247" y="3106066"/>
                  <a:pt x="1688247" y="3059446"/>
                </a:cubicBezTo>
                <a:cubicBezTo>
                  <a:pt x="1688247" y="3012826"/>
                  <a:pt x="1726039" y="2975034"/>
                  <a:pt x="1772659" y="2975034"/>
                </a:cubicBezTo>
                <a:close/>
                <a:moveTo>
                  <a:pt x="1435014" y="2975034"/>
                </a:moveTo>
                <a:cubicBezTo>
                  <a:pt x="1481630" y="2975034"/>
                  <a:pt x="1519422" y="3012826"/>
                  <a:pt x="1519422" y="3059446"/>
                </a:cubicBezTo>
                <a:cubicBezTo>
                  <a:pt x="1519422" y="3106066"/>
                  <a:pt x="1481630" y="3143859"/>
                  <a:pt x="1435014" y="3143859"/>
                </a:cubicBezTo>
                <a:cubicBezTo>
                  <a:pt x="1388389" y="3143859"/>
                  <a:pt x="1350601" y="3106066"/>
                  <a:pt x="1350601" y="3059446"/>
                </a:cubicBezTo>
                <a:cubicBezTo>
                  <a:pt x="1350601" y="3012826"/>
                  <a:pt x="1388389" y="2975034"/>
                  <a:pt x="1435014" y="2975034"/>
                </a:cubicBezTo>
                <a:close/>
                <a:moveTo>
                  <a:pt x="1097361" y="2975034"/>
                </a:moveTo>
                <a:cubicBezTo>
                  <a:pt x="1143985" y="2975034"/>
                  <a:pt x="1181773" y="3012826"/>
                  <a:pt x="1181773" y="3059446"/>
                </a:cubicBezTo>
                <a:cubicBezTo>
                  <a:pt x="1181773" y="3106066"/>
                  <a:pt x="1143985" y="3143859"/>
                  <a:pt x="1097361" y="3143859"/>
                </a:cubicBezTo>
                <a:cubicBezTo>
                  <a:pt x="1050741" y="3143859"/>
                  <a:pt x="1012948" y="3106066"/>
                  <a:pt x="1012948" y="3059446"/>
                </a:cubicBezTo>
                <a:cubicBezTo>
                  <a:pt x="1012948" y="3012826"/>
                  <a:pt x="1050741" y="2975034"/>
                  <a:pt x="1097361" y="2975034"/>
                </a:cubicBezTo>
                <a:close/>
                <a:moveTo>
                  <a:pt x="759711" y="2975034"/>
                </a:moveTo>
                <a:cubicBezTo>
                  <a:pt x="806331" y="2975034"/>
                  <a:pt x="844124" y="3012826"/>
                  <a:pt x="844124" y="3059446"/>
                </a:cubicBezTo>
                <a:cubicBezTo>
                  <a:pt x="844124" y="3106066"/>
                  <a:pt x="806331" y="3143859"/>
                  <a:pt x="759711" y="3143859"/>
                </a:cubicBezTo>
                <a:cubicBezTo>
                  <a:pt x="713096" y="3143859"/>
                  <a:pt x="675299" y="3106066"/>
                  <a:pt x="675299" y="3059446"/>
                </a:cubicBezTo>
                <a:cubicBezTo>
                  <a:pt x="675299" y="3012826"/>
                  <a:pt x="713096" y="2975034"/>
                  <a:pt x="759711" y="2975034"/>
                </a:cubicBezTo>
                <a:close/>
                <a:moveTo>
                  <a:pt x="422066" y="2975034"/>
                </a:moveTo>
                <a:cubicBezTo>
                  <a:pt x="468682" y="2975034"/>
                  <a:pt x="506480" y="3012826"/>
                  <a:pt x="506480" y="3059446"/>
                </a:cubicBezTo>
                <a:cubicBezTo>
                  <a:pt x="506480" y="3106066"/>
                  <a:pt x="468682" y="3143859"/>
                  <a:pt x="422066" y="3143859"/>
                </a:cubicBezTo>
                <a:cubicBezTo>
                  <a:pt x="375442" y="3143859"/>
                  <a:pt x="337653" y="3106066"/>
                  <a:pt x="337653" y="3059446"/>
                </a:cubicBezTo>
                <a:cubicBezTo>
                  <a:pt x="337653" y="3012826"/>
                  <a:pt x="375442" y="2975034"/>
                  <a:pt x="422066" y="2975034"/>
                </a:cubicBezTo>
                <a:close/>
                <a:moveTo>
                  <a:pt x="84412" y="2975034"/>
                </a:moveTo>
                <a:cubicBezTo>
                  <a:pt x="131037" y="2975034"/>
                  <a:pt x="168826" y="3012826"/>
                  <a:pt x="168826" y="3059446"/>
                </a:cubicBezTo>
                <a:cubicBezTo>
                  <a:pt x="168826" y="3106066"/>
                  <a:pt x="131037" y="3143859"/>
                  <a:pt x="84412" y="3143859"/>
                </a:cubicBezTo>
                <a:cubicBezTo>
                  <a:pt x="37793" y="3143859"/>
                  <a:pt x="0" y="3106066"/>
                  <a:pt x="0" y="3059446"/>
                </a:cubicBezTo>
                <a:cubicBezTo>
                  <a:pt x="0" y="3012826"/>
                  <a:pt x="37793" y="2975034"/>
                  <a:pt x="84412" y="2975034"/>
                </a:cubicBezTo>
                <a:close/>
                <a:moveTo>
                  <a:pt x="7850345" y="2637385"/>
                </a:moveTo>
                <a:cubicBezTo>
                  <a:pt x="7896964" y="2637385"/>
                  <a:pt x="7934757" y="2675177"/>
                  <a:pt x="7934757" y="2721797"/>
                </a:cubicBezTo>
                <a:cubicBezTo>
                  <a:pt x="7934757" y="2768417"/>
                  <a:pt x="7896964" y="2806209"/>
                  <a:pt x="7850345" y="2806209"/>
                </a:cubicBezTo>
                <a:cubicBezTo>
                  <a:pt x="7803725" y="2806209"/>
                  <a:pt x="7765933" y="2768417"/>
                  <a:pt x="7765933" y="2721797"/>
                </a:cubicBezTo>
                <a:cubicBezTo>
                  <a:pt x="7765933" y="2675177"/>
                  <a:pt x="7803725" y="2637385"/>
                  <a:pt x="7850345" y="2637385"/>
                </a:cubicBezTo>
                <a:close/>
                <a:moveTo>
                  <a:pt x="7512695" y="2637385"/>
                </a:moveTo>
                <a:cubicBezTo>
                  <a:pt x="7559315" y="2637385"/>
                  <a:pt x="7597109" y="2675177"/>
                  <a:pt x="7597109" y="2721797"/>
                </a:cubicBezTo>
                <a:cubicBezTo>
                  <a:pt x="7597109" y="2768417"/>
                  <a:pt x="7559315" y="2806209"/>
                  <a:pt x="7512695" y="2806209"/>
                </a:cubicBezTo>
                <a:cubicBezTo>
                  <a:pt x="7466075" y="2806209"/>
                  <a:pt x="7428283" y="2768417"/>
                  <a:pt x="7428283" y="2721797"/>
                </a:cubicBezTo>
                <a:cubicBezTo>
                  <a:pt x="7428283" y="2675177"/>
                  <a:pt x="7466075" y="2637385"/>
                  <a:pt x="7512695" y="2637385"/>
                </a:cubicBezTo>
                <a:close/>
                <a:moveTo>
                  <a:pt x="7175045" y="2637385"/>
                </a:moveTo>
                <a:cubicBezTo>
                  <a:pt x="7221666" y="2637385"/>
                  <a:pt x="7259458" y="2675177"/>
                  <a:pt x="7259458" y="2721797"/>
                </a:cubicBezTo>
                <a:cubicBezTo>
                  <a:pt x="7259458" y="2768417"/>
                  <a:pt x="7221666" y="2806209"/>
                  <a:pt x="7175045" y="2806209"/>
                </a:cubicBezTo>
                <a:cubicBezTo>
                  <a:pt x="7128427" y="2806209"/>
                  <a:pt x="7090633" y="2768417"/>
                  <a:pt x="7090633" y="2721797"/>
                </a:cubicBezTo>
                <a:cubicBezTo>
                  <a:pt x="7090633" y="2675177"/>
                  <a:pt x="7128427" y="2637385"/>
                  <a:pt x="7175045" y="2637385"/>
                </a:cubicBezTo>
                <a:close/>
                <a:moveTo>
                  <a:pt x="6837397" y="2637385"/>
                </a:moveTo>
                <a:cubicBezTo>
                  <a:pt x="6884017" y="2637385"/>
                  <a:pt x="6921809" y="2675177"/>
                  <a:pt x="6921809" y="2721797"/>
                </a:cubicBezTo>
                <a:cubicBezTo>
                  <a:pt x="6921809" y="2768417"/>
                  <a:pt x="6884017" y="2806209"/>
                  <a:pt x="6837397" y="2806209"/>
                </a:cubicBezTo>
                <a:cubicBezTo>
                  <a:pt x="6790777" y="2806209"/>
                  <a:pt x="6752985" y="2768417"/>
                  <a:pt x="6752985" y="2721797"/>
                </a:cubicBezTo>
                <a:cubicBezTo>
                  <a:pt x="6752985" y="2675177"/>
                  <a:pt x="6790777" y="2637385"/>
                  <a:pt x="6837397" y="2637385"/>
                </a:cubicBezTo>
                <a:close/>
                <a:moveTo>
                  <a:pt x="6499747" y="2637385"/>
                </a:moveTo>
                <a:cubicBezTo>
                  <a:pt x="6546368" y="2637385"/>
                  <a:pt x="6584161" y="2675177"/>
                  <a:pt x="6584161" y="2721797"/>
                </a:cubicBezTo>
                <a:cubicBezTo>
                  <a:pt x="6584161" y="2768417"/>
                  <a:pt x="6546368" y="2806209"/>
                  <a:pt x="6499747" y="2806209"/>
                </a:cubicBezTo>
                <a:cubicBezTo>
                  <a:pt x="6453127" y="2806209"/>
                  <a:pt x="6415335" y="2768417"/>
                  <a:pt x="6415335" y="2721797"/>
                </a:cubicBezTo>
                <a:cubicBezTo>
                  <a:pt x="6415335" y="2675177"/>
                  <a:pt x="6453127" y="2637385"/>
                  <a:pt x="6499747" y="2637385"/>
                </a:cubicBezTo>
                <a:close/>
                <a:moveTo>
                  <a:pt x="6162098" y="2637385"/>
                </a:moveTo>
                <a:cubicBezTo>
                  <a:pt x="6208719" y="2637385"/>
                  <a:pt x="6246510" y="2675177"/>
                  <a:pt x="6246510" y="2721797"/>
                </a:cubicBezTo>
                <a:cubicBezTo>
                  <a:pt x="6246510" y="2768417"/>
                  <a:pt x="6208719" y="2806209"/>
                  <a:pt x="6162098" y="2806209"/>
                </a:cubicBezTo>
                <a:cubicBezTo>
                  <a:pt x="6115479" y="2806209"/>
                  <a:pt x="6077686" y="2768417"/>
                  <a:pt x="6077686" y="2721797"/>
                </a:cubicBezTo>
                <a:cubicBezTo>
                  <a:pt x="6077686" y="2675177"/>
                  <a:pt x="6115479" y="2637385"/>
                  <a:pt x="6162098" y="2637385"/>
                </a:cubicBezTo>
                <a:close/>
                <a:moveTo>
                  <a:pt x="5824449" y="2637385"/>
                </a:moveTo>
                <a:cubicBezTo>
                  <a:pt x="5871069" y="2637385"/>
                  <a:pt x="5908861" y="2675177"/>
                  <a:pt x="5908861" y="2721797"/>
                </a:cubicBezTo>
                <a:cubicBezTo>
                  <a:pt x="5908861" y="2768417"/>
                  <a:pt x="5871069" y="2806209"/>
                  <a:pt x="5824449" y="2806209"/>
                </a:cubicBezTo>
                <a:cubicBezTo>
                  <a:pt x="5777829" y="2806209"/>
                  <a:pt x="5740037" y="2768417"/>
                  <a:pt x="5740037" y="2721797"/>
                </a:cubicBezTo>
                <a:cubicBezTo>
                  <a:pt x="5740037" y="2675177"/>
                  <a:pt x="5777829" y="2637385"/>
                  <a:pt x="5824449" y="2637385"/>
                </a:cubicBezTo>
                <a:close/>
                <a:moveTo>
                  <a:pt x="5486800" y="2637385"/>
                </a:moveTo>
                <a:cubicBezTo>
                  <a:pt x="5533421" y="2637385"/>
                  <a:pt x="5571212" y="2675177"/>
                  <a:pt x="5571212" y="2721797"/>
                </a:cubicBezTo>
                <a:cubicBezTo>
                  <a:pt x="5571212" y="2768417"/>
                  <a:pt x="5533421" y="2806209"/>
                  <a:pt x="5486800" y="2806209"/>
                </a:cubicBezTo>
                <a:cubicBezTo>
                  <a:pt x="5440179" y="2806209"/>
                  <a:pt x="5402388" y="2768417"/>
                  <a:pt x="5402388" y="2721797"/>
                </a:cubicBezTo>
                <a:cubicBezTo>
                  <a:pt x="5402388" y="2675177"/>
                  <a:pt x="5440179" y="2637385"/>
                  <a:pt x="5486800" y="2637385"/>
                </a:cubicBezTo>
                <a:close/>
                <a:moveTo>
                  <a:pt x="5149151" y="2637385"/>
                </a:moveTo>
                <a:cubicBezTo>
                  <a:pt x="5195771" y="2637385"/>
                  <a:pt x="5233563" y="2675177"/>
                  <a:pt x="5233563" y="2721797"/>
                </a:cubicBezTo>
                <a:cubicBezTo>
                  <a:pt x="5233563" y="2768417"/>
                  <a:pt x="5195771" y="2806209"/>
                  <a:pt x="5149151" y="2806209"/>
                </a:cubicBezTo>
                <a:cubicBezTo>
                  <a:pt x="5102531" y="2806209"/>
                  <a:pt x="5064739" y="2768417"/>
                  <a:pt x="5064739" y="2721797"/>
                </a:cubicBezTo>
                <a:cubicBezTo>
                  <a:pt x="5064739" y="2675177"/>
                  <a:pt x="5102531" y="2637385"/>
                  <a:pt x="5149151" y="2637385"/>
                </a:cubicBezTo>
                <a:close/>
                <a:moveTo>
                  <a:pt x="4811502" y="2637385"/>
                </a:moveTo>
                <a:cubicBezTo>
                  <a:pt x="4858121" y="2637385"/>
                  <a:pt x="4895914" y="2675177"/>
                  <a:pt x="4895914" y="2721797"/>
                </a:cubicBezTo>
                <a:cubicBezTo>
                  <a:pt x="4895914" y="2768417"/>
                  <a:pt x="4858121" y="2806209"/>
                  <a:pt x="4811502" y="2806209"/>
                </a:cubicBezTo>
                <a:cubicBezTo>
                  <a:pt x="4764881" y="2806209"/>
                  <a:pt x="4727090" y="2768417"/>
                  <a:pt x="4727090" y="2721797"/>
                </a:cubicBezTo>
                <a:cubicBezTo>
                  <a:pt x="4727090" y="2675177"/>
                  <a:pt x="4764881" y="2637385"/>
                  <a:pt x="4811502" y="2637385"/>
                </a:cubicBezTo>
                <a:close/>
                <a:moveTo>
                  <a:pt x="4473853" y="2637385"/>
                </a:moveTo>
                <a:cubicBezTo>
                  <a:pt x="4520473" y="2637385"/>
                  <a:pt x="4558265" y="2675177"/>
                  <a:pt x="4558265" y="2721797"/>
                </a:cubicBezTo>
                <a:cubicBezTo>
                  <a:pt x="4558265" y="2768417"/>
                  <a:pt x="4520473" y="2806209"/>
                  <a:pt x="4473853" y="2806209"/>
                </a:cubicBezTo>
                <a:cubicBezTo>
                  <a:pt x="4427232" y="2806209"/>
                  <a:pt x="4389440" y="2768417"/>
                  <a:pt x="4389440" y="2721797"/>
                </a:cubicBezTo>
                <a:cubicBezTo>
                  <a:pt x="4389440" y="2675177"/>
                  <a:pt x="4427232" y="2637385"/>
                  <a:pt x="4473853" y="2637385"/>
                </a:cubicBezTo>
                <a:close/>
                <a:moveTo>
                  <a:pt x="4136203" y="2637385"/>
                </a:moveTo>
                <a:cubicBezTo>
                  <a:pt x="4182823" y="2637385"/>
                  <a:pt x="4220615" y="2675177"/>
                  <a:pt x="4220615" y="2721797"/>
                </a:cubicBezTo>
                <a:cubicBezTo>
                  <a:pt x="4220615" y="2768417"/>
                  <a:pt x="4182823" y="2806209"/>
                  <a:pt x="4136203" y="2806209"/>
                </a:cubicBezTo>
                <a:cubicBezTo>
                  <a:pt x="4089584" y="2806209"/>
                  <a:pt x="4051791" y="2768417"/>
                  <a:pt x="4051791" y="2721797"/>
                </a:cubicBezTo>
                <a:cubicBezTo>
                  <a:pt x="4051791" y="2675177"/>
                  <a:pt x="4089584" y="2637385"/>
                  <a:pt x="4136203" y="2637385"/>
                </a:cubicBezTo>
                <a:close/>
                <a:moveTo>
                  <a:pt x="3798554" y="2637385"/>
                </a:moveTo>
                <a:cubicBezTo>
                  <a:pt x="3845174" y="2637385"/>
                  <a:pt x="3882966" y="2675177"/>
                  <a:pt x="3882966" y="2721797"/>
                </a:cubicBezTo>
                <a:cubicBezTo>
                  <a:pt x="3882966" y="2768417"/>
                  <a:pt x="3845174" y="2806209"/>
                  <a:pt x="3798554" y="2806209"/>
                </a:cubicBezTo>
                <a:cubicBezTo>
                  <a:pt x="3751934" y="2806209"/>
                  <a:pt x="3714142" y="2768417"/>
                  <a:pt x="3714142" y="2721797"/>
                </a:cubicBezTo>
                <a:cubicBezTo>
                  <a:pt x="3714142" y="2675177"/>
                  <a:pt x="3751934" y="2637385"/>
                  <a:pt x="3798554" y="2637385"/>
                </a:cubicBezTo>
                <a:close/>
                <a:moveTo>
                  <a:pt x="3460905" y="2637385"/>
                </a:moveTo>
                <a:cubicBezTo>
                  <a:pt x="3507525" y="2637385"/>
                  <a:pt x="3545317" y="2675177"/>
                  <a:pt x="3545317" y="2721797"/>
                </a:cubicBezTo>
                <a:cubicBezTo>
                  <a:pt x="3545317" y="2768417"/>
                  <a:pt x="3507525" y="2806209"/>
                  <a:pt x="3460905" y="2806209"/>
                </a:cubicBezTo>
                <a:cubicBezTo>
                  <a:pt x="3414284" y="2806209"/>
                  <a:pt x="3376493" y="2768417"/>
                  <a:pt x="3376493" y="2721797"/>
                </a:cubicBezTo>
                <a:cubicBezTo>
                  <a:pt x="3376493" y="2675177"/>
                  <a:pt x="3414284" y="2637385"/>
                  <a:pt x="3460905" y="2637385"/>
                </a:cubicBezTo>
                <a:close/>
                <a:moveTo>
                  <a:pt x="3123255" y="2637385"/>
                </a:moveTo>
                <a:cubicBezTo>
                  <a:pt x="3169876" y="2637385"/>
                  <a:pt x="3207668" y="2675177"/>
                  <a:pt x="3207668" y="2721797"/>
                </a:cubicBezTo>
                <a:cubicBezTo>
                  <a:pt x="3207668" y="2768417"/>
                  <a:pt x="3169876" y="2806209"/>
                  <a:pt x="3123255" y="2806209"/>
                </a:cubicBezTo>
                <a:cubicBezTo>
                  <a:pt x="3076636" y="2806209"/>
                  <a:pt x="3038843" y="2768417"/>
                  <a:pt x="3038843" y="2721797"/>
                </a:cubicBezTo>
                <a:cubicBezTo>
                  <a:pt x="3038843" y="2675177"/>
                  <a:pt x="3076636" y="2637385"/>
                  <a:pt x="3123255" y="2637385"/>
                </a:cubicBezTo>
                <a:close/>
                <a:moveTo>
                  <a:pt x="2785607" y="2637385"/>
                </a:moveTo>
                <a:cubicBezTo>
                  <a:pt x="2832226" y="2637385"/>
                  <a:pt x="2870019" y="2675177"/>
                  <a:pt x="2870019" y="2721797"/>
                </a:cubicBezTo>
                <a:cubicBezTo>
                  <a:pt x="2870019" y="2768417"/>
                  <a:pt x="2832226" y="2806209"/>
                  <a:pt x="2785607" y="2806209"/>
                </a:cubicBezTo>
                <a:cubicBezTo>
                  <a:pt x="2738986" y="2806209"/>
                  <a:pt x="2701195" y="2768417"/>
                  <a:pt x="2701195" y="2721797"/>
                </a:cubicBezTo>
                <a:cubicBezTo>
                  <a:pt x="2701195" y="2675177"/>
                  <a:pt x="2738986" y="2637385"/>
                  <a:pt x="2785607" y="2637385"/>
                </a:cubicBezTo>
                <a:close/>
                <a:moveTo>
                  <a:pt x="2447957" y="2637385"/>
                </a:moveTo>
                <a:cubicBezTo>
                  <a:pt x="2494578" y="2637385"/>
                  <a:pt x="2532369" y="2675177"/>
                  <a:pt x="2532369" y="2721797"/>
                </a:cubicBezTo>
                <a:cubicBezTo>
                  <a:pt x="2532369" y="2768417"/>
                  <a:pt x="2494578" y="2806209"/>
                  <a:pt x="2447957" y="2806209"/>
                </a:cubicBezTo>
                <a:cubicBezTo>
                  <a:pt x="2401337" y="2806209"/>
                  <a:pt x="2363545" y="2768417"/>
                  <a:pt x="2363545" y="2721797"/>
                </a:cubicBezTo>
                <a:cubicBezTo>
                  <a:pt x="2363545" y="2675177"/>
                  <a:pt x="2401337" y="2637385"/>
                  <a:pt x="2447957" y="2637385"/>
                </a:cubicBezTo>
                <a:close/>
                <a:moveTo>
                  <a:pt x="2110308" y="2637385"/>
                </a:moveTo>
                <a:cubicBezTo>
                  <a:pt x="2156928" y="2637385"/>
                  <a:pt x="2194721" y="2675177"/>
                  <a:pt x="2194721" y="2721797"/>
                </a:cubicBezTo>
                <a:cubicBezTo>
                  <a:pt x="2194721" y="2768417"/>
                  <a:pt x="2156928" y="2806209"/>
                  <a:pt x="2110308" y="2806209"/>
                </a:cubicBezTo>
                <a:cubicBezTo>
                  <a:pt x="2063688" y="2806209"/>
                  <a:pt x="2025896" y="2768417"/>
                  <a:pt x="2025896" y="2721797"/>
                </a:cubicBezTo>
                <a:cubicBezTo>
                  <a:pt x="2025896" y="2675177"/>
                  <a:pt x="2063688" y="2637385"/>
                  <a:pt x="2110308" y="2637385"/>
                </a:cubicBezTo>
                <a:close/>
                <a:moveTo>
                  <a:pt x="1772659" y="2637385"/>
                </a:moveTo>
                <a:cubicBezTo>
                  <a:pt x="1819278" y="2637385"/>
                  <a:pt x="1857071" y="2675177"/>
                  <a:pt x="1857071" y="2721797"/>
                </a:cubicBezTo>
                <a:cubicBezTo>
                  <a:pt x="1857071" y="2768417"/>
                  <a:pt x="1819278" y="2806209"/>
                  <a:pt x="1772659" y="2806209"/>
                </a:cubicBezTo>
                <a:cubicBezTo>
                  <a:pt x="1726039" y="2806209"/>
                  <a:pt x="1688247" y="2768417"/>
                  <a:pt x="1688247" y="2721797"/>
                </a:cubicBezTo>
                <a:cubicBezTo>
                  <a:pt x="1688247" y="2675177"/>
                  <a:pt x="1726039" y="2637385"/>
                  <a:pt x="1772659" y="2637385"/>
                </a:cubicBezTo>
                <a:close/>
                <a:moveTo>
                  <a:pt x="1435014" y="2637385"/>
                </a:moveTo>
                <a:cubicBezTo>
                  <a:pt x="1481630" y="2637385"/>
                  <a:pt x="1519422" y="2675177"/>
                  <a:pt x="1519422" y="2721797"/>
                </a:cubicBezTo>
                <a:cubicBezTo>
                  <a:pt x="1519422" y="2768417"/>
                  <a:pt x="1481630" y="2806209"/>
                  <a:pt x="1435014" y="2806209"/>
                </a:cubicBezTo>
                <a:cubicBezTo>
                  <a:pt x="1388389" y="2806209"/>
                  <a:pt x="1350601" y="2768417"/>
                  <a:pt x="1350601" y="2721797"/>
                </a:cubicBezTo>
                <a:cubicBezTo>
                  <a:pt x="1350601" y="2675177"/>
                  <a:pt x="1388389" y="2637385"/>
                  <a:pt x="1435014" y="2637385"/>
                </a:cubicBezTo>
                <a:close/>
                <a:moveTo>
                  <a:pt x="1097361" y="2637385"/>
                </a:moveTo>
                <a:cubicBezTo>
                  <a:pt x="1143985" y="2637385"/>
                  <a:pt x="1181773" y="2675177"/>
                  <a:pt x="1181773" y="2721797"/>
                </a:cubicBezTo>
                <a:cubicBezTo>
                  <a:pt x="1181773" y="2768417"/>
                  <a:pt x="1143985" y="2806209"/>
                  <a:pt x="1097361" y="2806209"/>
                </a:cubicBezTo>
                <a:cubicBezTo>
                  <a:pt x="1050741" y="2806209"/>
                  <a:pt x="1012948" y="2768417"/>
                  <a:pt x="1012948" y="2721797"/>
                </a:cubicBezTo>
                <a:cubicBezTo>
                  <a:pt x="1012948" y="2675177"/>
                  <a:pt x="1050741" y="2637385"/>
                  <a:pt x="1097361" y="2637385"/>
                </a:cubicBezTo>
                <a:close/>
                <a:moveTo>
                  <a:pt x="759711" y="2637385"/>
                </a:moveTo>
                <a:cubicBezTo>
                  <a:pt x="806331" y="2637385"/>
                  <a:pt x="844124" y="2675177"/>
                  <a:pt x="844124" y="2721797"/>
                </a:cubicBezTo>
                <a:cubicBezTo>
                  <a:pt x="844124" y="2768417"/>
                  <a:pt x="806331" y="2806209"/>
                  <a:pt x="759711" y="2806209"/>
                </a:cubicBezTo>
                <a:cubicBezTo>
                  <a:pt x="713096" y="2806209"/>
                  <a:pt x="675299" y="2768417"/>
                  <a:pt x="675299" y="2721797"/>
                </a:cubicBezTo>
                <a:cubicBezTo>
                  <a:pt x="675299" y="2675177"/>
                  <a:pt x="713096" y="2637385"/>
                  <a:pt x="759711" y="2637385"/>
                </a:cubicBezTo>
                <a:close/>
                <a:moveTo>
                  <a:pt x="422066" y="2637385"/>
                </a:moveTo>
                <a:cubicBezTo>
                  <a:pt x="468682" y="2637385"/>
                  <a:pt x="506480" y="2675177"/>
                  <a:pt x="506480" y="2721797"/>
                </a:cubicBezTo>
                <a:cubicBezTo>
                  <a:pt x="506480" y="2768417"/>
                  <a:pt x="468682" y="2806209"/>
                  <a:pt x="422066" y="2806209"/>
                </a:cubicBezTo>
                <a:cubicBezTo>
                  <a:pt x="375442" y="2806209"/>
                  <a:pt x="337653" y="2768417"/>
                  <a:pt x="337653" y="2721797"/>
                </a:cubicBezTo>
                <a:cubicBezTo>
                  <a:pt x="337653" y="2675177"/>
                  <a:pt x="375442" y="2637385"/>
                  <a:pt x="422066" y="2637385"/>
                </a:cubicBezTo>
                <a:close/>
                <a:moveTo>
                  <a:pt x="84412" y="2637385"/>
                </a:moveTo>
                <a:cubicBezTo>
                  <a:pt x="131037" y="2637385"/>
                  <a:pt x="168826" y="2675177"/>
                  <a:pt x="168826" y="2721797"/>
                </a:cubicBezTo>
                <a:cubicBezTo>
                  <a:pt x="168826" y="2768417"/>
                  <a:pt x="131037" y="2806209"/>
                  <a:pt x="84412" y="2806209"/>
                </a:cubicBezTo>
                <a:cubicBezTo>
                  <a:pt x="37793" y="2806209"/>
                  <a:pt x="0" y="2768417"/>
                  <a:pt x="0" y="2721797"/>
                </a:cubicBezTo>
                <a:cubicBezTo>
                  <a:pt x="0" y="2675177"/>
                  <a:pt x="37793" y="2637385"/>
                  <a:pt x="84412" y="2637385"/>
                </a:cubicBezTo>
                <a:close/>
                <a:moveTo>
                  <a:pt x="7850345" y="2299736"/>
                </a:moveTo>
                <a:cubicBezTo>
                  <a:pt x="7896964" y="2299736"/>
                  <a:pt x="7934757" y="2337528"/>
                  <a:pt x="7934757" y="2384148"/>
                </a:cubicBezTo>
                <a:cubicBezTo>
                  <a:pt x="7934757" y="2430768"/>
                  <a:pt x="7896964" y="2468560"/>
                  <a:pt x="7850345" y="2468560"/>
                </a:cubicBezTo>
                <a:cubicBezTo>
                  <a:pt x="7803725" y="2468560"/>
                  <a:pt x="7765933" y="2430768"/>
                  <a:pt x="7765933" y="2384148"/>
                </a:cubicBezTo>
                <a:cubicBezTo>
                  <a:pt x="7765933" y="2337528"/>
                  <a:pt x="7803725" y="2299736"/>
                  <a:pt x="7850345" y="2299736"/>
                </a:cubicBezTo>
                <a:close/>
                <a:moveTo>
                  <a:pt x="7512695" y="2299736"/>
                </a:moveTo>
                <a:cubicBezTo>
                  <a:pt x="7559315" y="2299736"/>
                  <a:pt x="7597109" y="2337528"/>
                  <a:pt x="7597109" y="2384148"/>
                </a:cubicBezTo>
                <a:cubicBezTo>
                  <a:pt x="7597109" y="2430768"/>
                  <a:pt x="7559315" y="2468560"/>
                  <a:pt x="7512695" y="2468560"/>
                </a:cubicBezTo>
                <a:cubicBezTo>
                  <a:pt x="7466075" y="2468560"/>
                  <a:pt x="7428283" y="2430768"/>
                  <a:pt x="7428283" y="2384148"/>
                </a:cubicBezTo>
                <a:cubicBezTo>
                  <a:pt x="7428283" y="2337528"/>
                  <a:pt x="7466075" y="2299736"/>
                  <a:pt x="7512695" y="2299736"/>
                </a:cubicBezTo>
                <a:close/>
                <a:moveTo>
                  <a:pt x="7175045" y="2299736"/>
                </a:moveTo>
                <a:cubicBezTo>
                  <a:pt x="7221666" y="2299736"/>
                  <a:pt x="7259458" y="2337528"/>
                  <a:pt x="7259458" y="2384148"/>
                </a:cubicBezTo>
                <a:cubicBezTo>
                  <a:pt x="7259458" y="2430768"/>
                  <a:pt x="7221666" y="2468560"/>
                  <a:pt x="7175045" y="2468560"/>
                </a:cubicBezTo>
                <a:cubicBezTo>
                  <a:pt x="7128427" y="2468560"/>
                  <a:pt x="7090633" y="2430768"/>
                  <a:pt x="7090633" y="2384148"/>
                </a:cubicBezTo>
                <a:cubicBezTo>
                  <a:pt x="7090633" y="2337528"/>
                  <a:pt x="7128427" y="2299736"/>
                  <a:pt x="7175045" y="2299736"/>
                </a:cubicBezTo>
                <a:close/>
                <a:moveTo>
                  <a:pt x="6837397" y="2299736"/>
                </a:moveTo>
                <a:cubicBezTo>
                  <a:pt x="6884017" y="2299736"/>
                  <a:pt x="6921809" y="2337528"/>
                  <a:pt x="6921809" y="2384148"/>
                </a:cubicBezTo>
                <a:cubicBezTo>
                  <a:pt x="6921809" y="2430768"/>
                  <a:pt x="6884017" y="2468560"/>
                  <a:pt x="6837397" y="2468560"/>
                </a:cubicBezTo>
                <a:cubicBezTo>
                  <a:pt x="6790777" y="2468560"/>
                  <a:pt x="6752985" y="2430768"/>
                  <a:pt x="6752985" y="2384148"/>
                </a:cubicBezTo>
                <a:cubicBezTo>
                  <a:pt x="6752985" y="2337528"/>
                  <a:pt x="6790777" y="2299736"/>
                  <a:pt x="6837397" y="2299736"/>
                </a:cubicBezTo>
                <a:close/>
                <a:moveTo>
                  <a:pt x="6499747" y="2299736"/>
                </a:moveTo>
                <a:cubicBezTo>
                  <a:pt x="6546368" y="2299736"/>
                  <a:pt x="6584161" y="2337528"/>
                  <a:pt x="6584161" y="2384148"/>
                </a:cubicBezTo>
                <a:cubicBezTo>
                  <a:pt x="6584161" y="2430768"/>
                  <a:pt x="6546368" y="2468560"/>
                  <a:pt x="6499747" y="2468560"/>
                </a:cubicBezTo>
                <a:cubicBezTo>
                  <a:pt x="6453127" y="2468560"/>
                  <a:pt x="6415335" y="2430768"/>
                  <a:pt x="6415335" y="2384148"/>
                </a:cubicBezTo>
                <a:cubicBezTo>
                  <a:pt x="6415335" y="2337528"/>
                  <a:pt x="6453127" y="2299736"/>
                  <a:pt x="6499747" y="2299736"/>
                </a:cubicBezTo>
                <a:close/>
                <a:moveTo>
                  <a:pt x="6162098" y="2299736"/>
                </a:moveTo>
                <a:cubicBezTo>
                  <a:pt x="6208719" y="2299736"/>
                  <a:pt x="6246510" y="2337528"/>
                  <a:pt x="6246510" y="2384148"/>
                </a:cubicBezTo>
                <a:cubicBezTo>
                  <a:pt x="6246510" y="2430768"/>
                  <a:pt x="6208719" y="2468560"/>
                  <a:pt x="6162098" y="2468560"/>
                </a:cubicBezTo>
                <a:cubicBezTo>
                  <a:pt x="6115479" y="2468560"/>
                  <a:pt x="6077686" y="2430768"/>
                  <a:pt x="6077686" y="2384148"/>
                </a:cubicBezTo>
                <a:cubicBezTo>
                  <a:pt x="6077686" y="2337528"/>
                  <a:pt x="6115479" y="2299736"/>
                  <a:pt x="6162098" y="2299736"/>
                </a:cubicBezTo>
                <a:close/>
                <a:moveTo>
                  <a:pt x="5824449" y="2299736"/>
                </a:moveTo>
                <a:cubicBezTo>
                  <a:pt x="5871069" y="2299736"/>
                  <a:pt x="5908861" y="2337528"/>
                  <a:pt x="5908861" y="2384148"/>
                </a:cubicBezTo>
                <a:cubicBezTo>
                  <a:pt x="5908861" y="2430768"/>
                  <a:pt x="5871069" y="2468560"/>
                  <a:pt x="5824449" y="2468560"/>
                </a:cubicBezTo>
                <a:cubicBezTo>
                  <a:pt x="5777829" y="2468560"/>
                  <a:pt x="5740037" y="2430768"/>
                  <a:pt x="5740037" y="2384148"/>
                </a:cubicBezTo>
                <a:cubicBezTo>
                  <a:pt x="5740037" y="2337528"/>
                  <a:pt x="5777829" y="2299736"/>
                  <a:pt x="5824449" y="2299736"/>
                </a:cubicBezTo>
                <a:close/>
                <a:moveTo>
                  <a:pt x="5486800" y="2299736"/>
                </a:moveTo>
                <a:cubicBezTo>
                  <a:pt x="5533421" y="2299736"/>
                  <a:pt x="5571212" y="2337528"/>
                  <a:pt x="5571212" y="2384148"/>
                </a:cubicBezTo>
                <a:cubicBezTo>
                  <a:pt x="5571212" y="2430768"/>
                  <a:pt x="5533421" y="2468560"/>
                  <a:pt x="5486800" y="2468560"/>
                </a:cubicBezTo>
                <a:cubicBezTo>
                  <a:pt x="5440179" y="2468560"/>
                  <a:pt x="5402388" y="2430768"/>
                  <a:pt x="5402388" y="2384148"/>
                </a:cubicBezTo>
                <a:cubicBezTo>
                  <a:pt x="5402388" y="2337528"/>
                  <a:pt x="5440179" y="2299736"/>
                  <a:pt x="5486800" y="2299736"/>
                </a:cubicBezTo>
                <a:close/>
                <a:moveTo>
                  <a:pt x="5149151" y="2299736"/>
                </a:moveTo>
                <a:cubicBezTo>
                  <a:pt x="5195771" y="2299736"/>
                  <a:pt x="5233563" y="2337528"/>
                  <a:pt x="5233563" y="2384148"/>
                </a:cubicBezTo>
                <a:cubicBezTo>
                  <a:pt x="5233563" y="2430768"/>
                  <a:pt x="5195771" y="2468560"/>
                  <a:pt x="5149151" y="2468560"/>
                </a:cubicBezTo>
                <a:cubicBezTo>
                  <a:pt x="5102531" y="2468560"/>
                  <a:pt x="5064739" y="2430768"/>
                  <a:pt x="5064739" y="2384148"/>
                </a:cubicBezTo>
                <a:cubicBezTo>
                  <a:pt x="5064739" y="2337528"/>
                  <a:pt x="5102531" y="2299736"/>
                  <a:pt x="5149151" y="2299736"/>
                </a:cubicBezTo>
                <a:close/>
                <a:moveTo>
                  <a:pt x="4811502" y="2299736"/>
                </a:moveTo>
                <a:cubicBezTo>
                  <a:pt x="4858121" y="2299736"/>
                  <a:pt x="4895914" y="2337528"/>
                  <a:pt x="4895914" y="2384148"/>
                </a:cubicBezTo>
                <a:cubicBezTo>
                  <a:pt x="4895914" y="2430768"/>
                  <a:pt x="4858121" y="2468560"/>
                  <a:pt x="4811502" y="2468560"/>
                </a:cubicBezTo>
                <a:cubicBezTo>
                  <a:pt x="4764881" y="2468560"/>
                  <a:pt x="4727090" y="2430768"/>
                  <a:pt x="4727090" y="2384148"/>
                </a:cubicBezTo>
                <a:cubicBezTo>
                  <a:pt x="4727090" y="2337528"/>
                  <a:pt x="4764881" y="2299736"/>
                  <a:pt x="4811502" y="2299736"/>
                </a:cubicBezTo>
                <a:close/>
                <a:moveTo>
                  <a:pt x="4473853" y="2299736"/>
                </a:moveTo>
                <a:cubicBezTo>
                  <a:pt x="4520473" y="2299736"/>
                  <a:pt x="4558265" y="2337528"/>
                  <a:pt x="4558265" y="2384148"/>
                </a:cubicBezTo>
                <a:cubicBezTo>
                  <a:pt x="4558265" y="2430768"/>
                  <a:pt x="4520473" y="2468560"/>
                  <a:pt x="4473853" y="2468560"/>
                </a:cubicBezTo>
                <a:cubicBezTo>
                  <a:pt x="4427232" y="2468560"/>
                  <a:pt x="4389440" y="2430768"/>
                  <a:pt x="4389440" y="2384148"/>
                </a:cubicBezTo>
                <a:cubicBezTo>
                  <a:pt x="4389440" y="2337528"/>
                  <a:pt x="4427232" y="2299736"/>
                  <a:pt x="4473853" y="2299736"/>
                </a:cubicBezTo>
                <a:close/>
                <a:moveTo>
                  <a:pt x="4136203" y="2299736"/>
                </a:moveTo>
                <a:cubicBezTo>
                  <a:pt x="4182823" y="2299736"/>
                  <a:pt x="4220615" y="2337528"/>
                  <a:pt x="4220615" y="2384148"/>
                </a:cubicBezTo>
                <a:cubicBezTo>
                  <a:pt x="4220615" y="2430768"/>
                  <a:pt x="4182823" y="2468560"/>
                  <a:pt x="4136203" y="2468560"/>
                </a:cubicBezTo>
                <a:cubicBezTo>
                  <a:pt x="4089584" y="2468560"/>
                  <a:pt x="4051791" y="2430768"/>
                  <a:pt x="4051791" y="2384148"/>
                </a:cubicBezTo>
                <a:cubicBezTo>
                  <a:pt x="4051791" y="2337528"/>
                  <a:pt x="4089584" y="2299736"/>
                  <a:pt x="4136203" y="2299736"/>
                </a:cubicBezTo>
                <a:close/>
                <a:moveTo>
                  <a:pt x="3798554" y="2299736"/>
                </a:moveTo>
                <a:cubicBezTo>
                  <a:pt x="3845174" y="2299736"/>
                  <a:pt x="3882966" y="2337528"/>
                  <a:pt x="3882966" y="2384148"/>
                </a:cubicBezTo>
                <a:cubicBezTo>
                  <a:pt x="3882966" y="2430768"/>
                  <a:pt x="3845174" y="2468560"/>
                  <a:pt x="3798554" y="2468560"/>
                </a:cubicBezTo>
                <a:cubicBezTo>
                  <a:pt x="3751934" y="2468560"/>
                  <a:pt x="3714142" y="2430768"/>
                  <a:pt x="3714142" y="2384148"/>
                </a:cubicBezTo>
                <a:cubicBezTo>
                  <a:pt x="3714142" y="2337528"/>
                  <a:pt x="3751934" y="2299736"/>
                  <a:pt x="3798554" y="2299736"/>
                </a:cubicBezTo>
                <a:close/>
                <a:moveTo>
                  <a:pt x="3460905" y="2299736"/>
                </a:moveTo>
                <a:cubicBezTo>
                  <a:pt x="3507525" y="2299736"/>
                  <a:pt x="3545317" y="2337528"/>
                  <a:pt x="3545317" y="2384148"/>
                </a:cubicBezTo>
                <a:cubicBezTo>
                  <a:pt x="3545317" y="2430768"/>
                  <a:pt x="3507525" y="2468560"/>
                  <a:pt x="3460905" y="2468560"/>
                </a:cubicBezTo>
                <a:cubicBezTo>
                  <a:pt x="3414284" y="2468560"/>
                  <a:pt x="3376493" y="2430768"/>
                  <a:pt x="3376493" y="2384148"/>
                </a:cubicBezTo>
                <a:cubicBezTo>
                  <a:pt x="3376493" y="2337528"/>
                  <a:pt x="3414284" y="2299736"/>
                  <a:pt x="3460905" y="2299736"/>
                </a:cubicBezTo>
                <a:close/>
                <a:moveTo>
                  <a:pt x="3123255" y="2299736"/>
                </a:moveTo>
                <a:cubicBezTo>
                  <a:pt x="3169876" y="2299736"/>
                  <a:pt x="3207668" y="2337528"/>
                  <a:pt x="3207668" y="2384148"/>
                </a:cubicBezTo>
                <a:cubicBezTo>
                  <a:pt x="3207668" y="2430768"/>
                  <a:pt x="3169876" y="2468560"/>
                  <a:pt x="3123255" y="2468560"/>
                </a:cubicBezTo>
                <a:cubicBezTo>
                  <a:pt x="3076636" y="2468560"/>
                  <a:pt x="3038843" y="2430768"/>
                  <a:pt x="3038843" y="2384148"/>
                </a:cubicBezTo>
                <a:cubicBezTo>
                  <a:pt x="3038843" y="2337528"/>
                  <a:pt x="3076636" y="2299736"/>
                  <a:pt x="3123255" y="2299736"/>
                </a:cubicBezTo>
                <a:close/>
                <a:moveTo>
                  <a:pt x="2785607" y="2299736"/>
                </a:moveTo>
                <a:cubicBezTo>
                  <a:pt x="2832226" y="2299736"/>
                  <a:pt x="2870019" y="2337528"/>
                  <a:pt x="2870019" y="2384148"/>
                </a:cubicBezTo>
                <a:cubicBezTo>
                  <a:pt x="2870019" y="2430768"/>
                  <a:pt x="2832226" y="2468560"/>
                  <a:pt x="2785607" y="2468560"/>
                </a:cubicBezTo>
                <a:cubicBezTo>
                  <a:pt x="2738986" y="2468560"/>
                  <a:pt x="2701195" y="2430768"/>
                  <a:pt x="2701195" y="2384148"/>
                </a:cubicBezTo>
                <a:cubicBezTo>
                  <a:pt x="2701195" y="2337528"/>
                  <a:pt x="2738986" y="2299736"/>
                  <a:pt x="2785607" y="2299736"/>
                </a:cubicBezTo>
                <a:close/>
                <a:moveTo>
                  <a:pt x="2447957" y="2299736"/>
                </a:moveTo>
                <a:cubicBezTo>
                  <a:pt x="2494578" y="2299736"/>
                  <a:pt x="2532369" y="2337528"/>
                  <a:pt x="2532369" y="2384148"/>
                </a:cubicBezTo>
                <a:cubicBezTo>
                  <a:pt x="2532369" y="2430768"/>
                  <a:pt x="2494578" y="2468560"/>
                  <a:pt x="2447957" y="2468560"/>
                </a:cubicBezTo>
                <a:cubicBezTo>
                  <a:pt x="2401337" y="2468560"/>
                  <a:pt x="2363545" y="2430768"/>
                  <a:pt x="2363545" y="2384148"/>
                </a:cubicBezTo>
                <a:cubicBezTo>
                  <a:pt x="2363545" y="2337528"/>
                  <a:pt x="2401337" y="2299736"/>
                  <a:pt x="2447957" y="2299736"/>
                </a:cubicBezTo>
                <a:close/>
                <a:moveTo>
                  <a:pt x="2110308" y="2299736"/>
                </a:moveTo>
                <a:cubicBezTo>
                  <a:pt x="2156928" y="2299736"/>
                  <a:pt x="2194721" y="2337528"/>
                  <a:pt x="2194721" y="2384148"/>
                </a:cubicBezTo>
                <a:cubicBezTo>
                  <a:pt x="2194721" y="2430768"/>
                  <a:pt x="2156928" y="2468560"/>
                  <a:pt x="2110308" y="2468560"/>
                </a:cubicBezTo>
                <a:cubicBezTo>
                  <a:pt x="2063688" y="2468560"/>
                  <a:pt x="2025896" y="2430768"/>
                  <a:pt x="2025896" y="2384148"/>
                </a:cubicBezTo>
                <a:cubicBezTo>
                  <a:pt x="2025896" y="2337528"/>
                  <a:pt x="2063688" y="2299736"/>
                  <a:pt x="2110308" y="2299736"/>
                </a:cubicBezTo>
                <a:close/>
                <a:moveTo>
                  <a:pt x="1772659" y="2299736"/>
                </a:moveTo>
                <a:cubicBezTo>
                  <a:pt x="1819278" y="2299736"/>
                  <a:pt x="1857071" y="2337528"/>
                  <a:pt x="1857071" y="2384148"/>
                </a:cubicBezTo>
                <a:cubicBezTo>
                  <a:pt x="1857071" y="2430768"/>
                  <a:pt x="1819278" y="2468560"/>
                  <a:pt x="1772659" y="2468560"/>
                </a:cubicBezTo>
                <a:cubicBezTo>
                  <a:pt x="1726039" y="2468560"/>
                  <a:pt x="1688247" y="2430768"/>
                  <a:pt x="1688247" y="2384148"/>
                </a:cubicBezTo>
                <a:cubicBezTo>
                  <a:pt x="1688247" y="2337528"/>
                  <a:pt x="1726039" y="2299736"/>
                  <a:pt x="1772659" y="2299736"/>
                </a:cubicBezTo>
                <a:close/>
                <a:moveTo>
                  <a:pt x="1435014" y="2299736"/>
                </a:moveTo>
                <a:cubicBezTo>
                  <a:pt x="1481630" y="2299736"/>
                  <a:pt x="1519422" y="2337528"/>
                  <a:pt x="1519422" y="2384148"/>
                </a:cubicBezTo>
                <a:cubicBezTo>
                  <a:pt x="1519422" y="2430768"/>
                  <a:pt x="1481630" y="2468560"/>
                  <a:pt x="1435014" y="2468560"/>
                </a:cubicBezTo>
                <a:cubicBezTo>
                  <a:pt x="1388389" y="2468560"/>
                  <a:pt x="1350601" y="2430768"/>
                  <a:pt x="1350601" y="2384148"/>
                </a:cubicBezTo>
                <a:cubicBezTo>
                  <a:pt x="1350601" y="2337528"/>
                  <a:pt x="1388389" y="2299736"/>
                  <a:pt x="1435014" y="2299736"/>
                </a:cubicBezTo>
                <a:close/>
                <a:moveTo>
                  <a:pt x="1097361" y="2299736"/>
                </a:moveTo>
                <a:cubicBezTo>
                  <a:pt x="1143985" y="2299736"/>
                  <a:pt x="1181773" y="2337528"/>
                  <a:pt x="1181773" y="2384148"/>
                </a:cubicBezTo>
                <a:cubicBezTo>
                  <a:pt x="1181773" y="2430768"/>
                  <a:pt x="1143985" y="2468560"/>
                  <a:pt x="1097361" y="2468560"/>
                </a:cubicBezTo>
                <a:cubicBezTo>
                  <a:pt x="1050741" y="2468560"/>
                  <a:pt x="1012948" y="2430768"/>
                  <a:pt x="1012948" y="2384148"/>
                </a:cubicBezTo>
                <a:cubicBezTo>
                  <a:pt x="1012948" y="2337528"/>
                  <a:pt x="1050741" y="2299736"/>
                  <a:pt x="1097361" y="2299736"/>
                </a:cubicBezTo>
                <a:close/>
                <a:moveTo>
                  <a:pt x="759711" y="2299736"/>
                </a:moveTo>
                <a:cubicBezTo>
                  <a:pt x="806331" y="2299736"/>
                  <a:pt x="844124" y="2337528"/>
                  <a:pt x="844124" y="2384148"/>
                </a:cubicBezTo>
                <a:cubicBezTo>
                  <a:pt x="844124" y="2430768"/>
                  <a:pt x="806331" y="2468560"/>
                  <a:pt x="759711" y="2468560"/>
                </a:cubicBezTo>
                <a:cubicBezTo>
                  <a:pt x="713096" y="2468560"/>
                  <a:pt x="675299" y="2430768"/>
                  <a:pt x="675299" y="2384148"/>
                </a:cubicBezTo>
                <a:cubicBezTo>
                  <a:pt x="675299" y="2337528"/>
                  <a:pt x="713096" y="2299736"/>
                  <a:pt x="759711" y="2299736"/>
                </a:cubicBezTo>
                <a:close/>
                <a:moveTo>
                  <a:pt x="422066" y="2299736"/>
                </a:moveTo>
                <a:cubicBezTo>
                  <a:pt x="468682" y="2299736"/>
                  <a:pt x="506480" y="2337528"/>
                  <a:pt x="506480" y="2384148"/>
                </a:cubicBezTo>
                <a:cubicBezTo>
                  <a:pt x="506480" y="2430768"/>
                  <a:pt x="468682" y="2468560"/>
                  <a:pt x="422066" y="2468560"/>
                </a:cubicBezTo>
                <a:cubicBezTo>
                  <a:pt x="375442" y="2468560"/>
                  <a:pt x="337653" y="2430768"/>
                  <a:pt x="337653" y="2384148"/>
                </a:cubicBezTo>
                <a:cubicBezTo>
                  <a:pt x="337653" y="2337528"/>
                  <a:pt x="375442" y="2299736"/>
                  <a:pt x="422066" y="2299736"/>
                </a:cubicBezTo>
                <a:close/>
                <a:moveTo>
                  <a:pt x="84412" y="2299736"/>
                </a:moveTo>
                <a:cubicBezTo>
                  <a:pt x="131037" y="2299736"/>
                  <a:pt x="168826" y="2337528"/>
                  <a:pt x="168826" y="2384148"/>
                </a:cubicBezTo>
                <a:cubicBezTo>
                  <a:pt x="168826" y="2430768"/>
                  <a:pt x="131037" y="2468560"/>
                  <a:pt x="84412" y="2468560"/>
                </a:cubicBezTo>
                <a:cubicBezTo>
                  <a:pt x="37793" y="2468560"/>
                  <a:pt x="0" y="2430768"/>
                  <a:pt x="0" y="2384148"/>
                </a:cubicBezTo>
                <a:cubicBezTo>
                  <a:pt x="0" y="2337528"/>
                  <a:pt x="37793" y="2299736"/>
                  <a:pt x="84412" y="2299736"/>
                </a:cubicBezTo>
                <a:close/>
                <a:moveTo>
                  <a:pt x="7850345" y="1962086"/>
                </a:moveTo>
                <a:cubicBezTo>
                  <a:pt x="7896964" y="1962086"/>
                  <a:pt x="7934757" y="1999879"/>
                  <a:pt x="7934757" y="2046499"/>
                </a:cubicBezTo>
                <a:cubicBezTo>
                  <a:pt x="7934757" y="2093119"/>
                  <a:pt x="7896964" y="2130911"/>
                  <a:pt x="7850345" y="2130911"/>
                </a:cubicBezTo>
                <a:cubicBezTo>
                  <a:pt x="7803725" y="2130911"/>
                  <a:pt x="7765933" y="2093119"/>
                  <a:pt x="7765933" y="2046499"/>
                </a:cubicBezTo>
                <a:cubicBezTo>
                  <a:pt x="7765933" y="1999879"/>
                  <a:pt x="7803725" y="1962086"/>
                  <a:pt x="7850345" y="1962086"/>
                </a:cubicBezTo>
                <a:close/>
                <a:moveTo>
                  <a:pt x="7512695" y="1962086"/>
                </a:moveTo>
                <a:cubicBezTo>
                  <a:pt x="7559315" y="1962086"/>
                  <a:pt x="7597109" y="1999879"/>
                  <a:pt x="7597109" y="2046499"/>
                </a:cubicBezTo>
                <a:cubicBezTo>
                  <a:pt x="7597109" y="2093119"/>
                  <a:pt x="7559315" y="2130911"/>
                  <a:pt x="7512695" y="2130911"/>
                </a:cubicBezTo>
                <a:cubicBezTo>
                  <a:pt x="7466075" y="2130911"/>
                  <a:pt x="7428283" y="2093119"/>
                  <a:pt x="7428283" y="2046499"/>
                </a:cubicBezTo>
                <a:cubicBezTo>
                  <a:pt x="7428283" y="1999879"/>
                  <a:pt x="7466075" y="1962086"/>
                  <a:pt x="7512695" y="1962086"/>
                </a:cubicBezTo>
                <a:close/>
                <a:moveTo>
                  <a:pt x="7175045" y="1962086"/>
                </a:moveTo>
                <a:cubicBezTo>
                  <a:pt x="7221666" y="1962086"/>
                  <a:pt x="7259458" y="1999879"/>
                  <a:pt x="7259458" y="2046499"/>
                </a:cubicBezTo>
                <a:cubicBezTo>
                  <a:pt x="7259458" y="2093119"/>
                  <a:pt x="7221666" y="2130911"/>
                  <a:pt x="7175045" y="2130911"/>
                </a:cubicBezTo>
                <a:cubicBezTo>
                  <a:pt x="7128427" y="2130911"/>
                  <a:pt x="7090633" y="2093119"/>
                  <a:pt x="7090633" y="2046499"/>
                </a:cubicBezTo>
                <a:cubicBezTo>
                  <a:pt x="7090633" y="1999879"/>
                  <a:pt x="7128427" y="1962086"/>
                  <a:pt x="7175045" y="1962086"/>
                </a:cubicBezTo>
                <a:close/>
                <a:moveTo>
                  <a:pt x="6837397" y="1962086"/>
                </a:moveTo>
                <a:cubicBezTo>
                  <a:pt x="6884017" y="1962086"/>
                  <a:pt x="6921809" y="1999879"/>
                  <a:pt x="6921809" y="2046499"/>
                </a:cubicBezTo>
                <a:cubicBezTo>
                  <a:pt x="6921809" y="2093119"/>
                  <a:pt x="6884017" y="2130911"/>
                  <a:pt x="6837397" y="2130911"/>
                </a:cubicBezTo>
                <a:cubicBezTo>
                  <a:pt x="6790777" y="2130911"/>
                  <a:pt x="6752985" y="2093119"/>
                  <a:pt x="6752985" y="2046499"/>
                </a:cubicBezTo>
                <a:cubicBezTo>
                  <a:pt x="6752985" y="1999879"/>
                  <a:pt x="6790777" y="1962086"/>
                  <a:pt x="6837397" y="1962086"/>
                </a:cubicBezTo>
                <a:close/>
                <a:moveTo>
                  <a:pt x="6499747" y="1962086"/>
                </a:moveTo>
                <a:cubicBezTo>
                  <a:pt x="6546368" y="1962086"/>
                  <a:pt x="6584161" y="1999879"/>
                  <a:pt x="6584161" y="2046499"/>
                </a:cubicBezTo>
                <a:cubicBezTo>
                  <a:pt x="6584161" y="2093119"/>
                  <a:pt x="6546368" y="2130911"/>
                  <a:pt x="6499747" y="2130911"/>
                </a:cubicBezTo>
                <a:cubicBezTo>
                  <a:pt x="6453127" y="2130911"/>
                  <a:pt x="6415335" y="2093119"/>
                  <a:pt x="6415335" y="2046499"/>
                </a:cubicBezTo>
                <a:cubicBezTo>
                  <a:pt x="6415335" y="1999879"/>
                  <a:pt x="6453127" y="1962086"/>
                  <a:pt x="6499747" y="1962086"/>
                </a:cubicBezTo>
                <a:close/>
                <a:moveTo>
                  <a:pt x="6162098" y="1962086"/>
                </a:moveTo>
                <a:cubicBezTo>
                  <a:pt x="6208719" y="1962086"/>
                  <a:pt x="6246510" y="1999879"/>
                  <a:pt x="6246510" y="2046499"/>
                </a:cubicBezTo>
                <a:cubicBezTo>
                  <a:pt x="6246510" y="2093119"/>
                  <a:pt x="6208719" y="2130911"/>
                  <a:pt x="6162098" y="2130911"/>
                </a:cubicBezTo>
                <a:cubicBezTo>
                  <a:pt x="6115479" y="2130911"/>
                  <a:pt x="6077686" y="2093119"/>
                  <a:pt x="6077686" y="2046499"/>
                </a:cubicBezTo>
                <a:cubicBezTo>
                  <a:pt x="6077686" y="1999879"/>
                  <a:pt x="6115479" y="1962086"/>
                  <a:pt x="6162098" y="1962086"/>
                </a:cubicBezTo>
                <a:close/>
                <a:moveTo>
                  <a:pt x="5824449" y="1962086"/>
                </a:moveTo>
                <a:cubicBezTo>
                  <a:pt x="5871069" y="1962086"/>
                  <a:pt x="5908861" y="1999879"/>
                  <a:pt x="5908861" y="2046499"/>
                </a:cubicBezTo>
                <a:cubicBezTo>
                  <a:pt x="5908861" y="2093119"/>
                  <a:pt x="5871069" y="2130911"/>
                  <a:pt x="5824449" y="2130911"/>
                </a:cubicBezTo>
                <a:cubicBezTo>
                  <a:pt x="5777829" y="2130911"/>
                  <a:pt x="5740037" y="2093119"/>
                  <a:pt x="5740037" y="2046499"/>
                </a:cubicBezTo>
                <a:cubicBezTo>
                  <a:pt x="5740037" y="1999879"/>
                  <a:pt x="5777829" y="1962086"/>
                  <a:pt x="5824449" y="1962086"/>
                </a:cubicBezTo>
                <a:close/>
                <a:moveTo>
                  <a:pt x="5486800" y="1962086"/>
                </a:moveTo>
                <a:cubicBezTo>
                  <a:pt x="5533421" y="1962086"/>
                  <a:pt x="5571212" y="1999879"/>
                  <a:pt x="5571212" y="2046499"/>
                </a:cubicBezTo>
                <a:cubicBezTo>
                  <a:pt x="5571212" y="2093119"/>
                  <a:pt x="5533421" y="2130911"/>
                  <a:pt x="5486800" y="2130911"/>
                </a:cubicBezTo>
                <a:cubicBezTo>
                  <a:pt x="5440179" y="2130911"/>
                  <a:pt x="5402388" y="2093119"/>
                  <a:pt x="5402388" y="2046499"/>
                </a:cubicBezTo>
                <a:cubicBezTo>
                  <a:pt x="5402388" y="1999879"/>
                  <a:pt x="5440179" y="1962086"/>
                  <a:pt x="5486800" y="1962086"/>
                </a:cubicBezTo>
                <a:close/>
                <a:moveTo>
                  <a:pt x="5149151" y="1962086"/>
                </a:moveTo>
                <a:cubicBezTo>
                  <a:pt x="5195771" y="1962086"/>
                  <a:pt x="5233563" y="1999879"/>
                  <a:pt x="5233563" y="2046499"/>
                </a:cubicBezTo>
                <a:cubicBezTo>
                  <a:pt x="5233563" y="2093119"/>
                  <a:pt x="5195771" y="2130911"/>
                  <a:pt x="5149151" y="2130911"/>
                </a:cubicBezTo>
                <a:cubicBezTo>
                  <a:pt x="5102531" y="2130911"/>
                  <a:pt x="5064739" y="2093119"/>
                  <a:pt x="5064739" y="2046499"/>
                </a:cubicBezTo>
                <a:cubicBezTo>
                  <a:pt x="5064739" y="1999879"/>
                  <a:pt x="5102531" y="1962086"/>
                  <a:pt x="5149151" y="1962086"/>
                </a:cubicBezTo>
                <a:close/>
                <a:moveTo>
                  <a:pt x="4811502" y="1962086"/>
                </a:moveTo>
                <a:cubicBezTo>
                  <a:pt x="4858121" y="1962086"/>
                  <a:pt x="4895914" y="1999879"/>
                  <a:pt x="4895914" y="2046499"/>
                </a:cubicBezTo>
                <a:cubicBezTo>
                  <a:pt x="4895914" y="2093119"/>
                  <a:pt x="4858121" y="2130911"/>
                  <a:pt x="4811502" y="2130911"/>
                </a:cubicBezTo>
                <a:cubicBezTo>
                  <a:pt x="4764881" y="2130911"/>
                  <a:pt x="4727090" y="2093119"/>
                  <a:pt x="4727090" y="2046499"/>
                </a:cubicBezTo>
                <a:cubicBezTo>
                  <a:pt x="4727090" y="1999879"/>
                  <a:pt x="4764881" y="1962086"/>
                  <a:pt x="4811502" y="1962086"/>
                </a:cubicBezTo>
                <a:close/>
                <a:moveTo>
                  <a:pt x="4473853" y="1962086"/>
                </a:moveTo>
                <a:cubicBezTo>
                  <a:pt x="4520473" y="1962086"/>
                  <a:pt x="4558265" y="1999879"/>
                  <a:pt x="4558265" y="2046499"/>
                </a:cubicBezTo>
                <a:cubicBezTo>
                  <a:pt x="4558265" y="2093119"/>
                  <a:pt x="4520473" y="2130911"/>
                  <a:pt x="4473853" y="2130911"/>
                </a:cubicBezTo>
                <a:cubicBezTo>
                  <a:pt x="4427232" y="2130911"/>
                  <a:pt x="4389440" y="2093119"/>
                  <a:pt x="4389440" y="2046499"/>
                </a:cubicBezTo>
                <a:cubicBezTo>
                  <a:pt x="4389440" y="1999879"/>
                  <a:pt x="4427232" y="1962086"/>
                  <a:pt x="4473853" y="1962086"/>
                </a:cubicBezTo>
                <a:close/>
                <a:moveTo>
                  <a:pt x="4136203" y="1962086"/>
                </a:moveTo>
                <a:cubicBezTo>
                  <a:pt x="4182823" y="1962086"/>
                  <a:pt x="4220615" y="1999879"/>
                  <a:pt x="4220615" y="2046499"/>
                </a:cubicBezTo>
                <a:cubicBezTo>
                  <a:pt x="4220615" y="2093119"/>
                  <a:pt x="4182823" y="2130911"/>
                  <a:pt x="4136203" y="2130911"/>
                </a:cubicBezTo>
                <a:cubicBezTo>
                  <a:pt x="4089584" y="2130911"/>
                  <a:pt x="4051791" y="2093119"/>
                  <a:pt x="4051791" y="2046499"/>
                </a:cubicBezTo>
                <a:cubicBezTo>
                  <a:pt x="4051791" y="1999879"/>
                  <a:pt x="4089584" y="1962086"/>
                  <a:pt x="4136203" y="1962086"/>
                </a:cubicBezTo>
                <a:close/>
                <a:moveTo>
                  <a:pt x="3798554" y="1962086"/>
                </a:moveTo>
                <a:cubicBezTo>
                  <a:pt x="3845174" y="1962086"/>
                  <a:pt x="3882966" y="1999879"/>
                  <a:pt x="3882966" y="2046499"/>
                </a:cubicBezTo>
                <a:cubicBezTo>
                  <a:pt x="3882966" y="2093119"/>
                  <a:pt x="3845174" y="2130911"/>
                  <a:pt x="3798554" y="2130911"/>
                </a:cubicBezTo>
                <a:cubicBezTo>
                  <a:pt x="3751934" y="2130911"/>
                  <a:pt x="3714142" y="2093119"/>
                  <a:pt x="3714142" y="2046499"/>
                </a:cubicBezTo>
                <a:cubicBezTo>
                  <a:pt x="3714142" y="1999879"/>
                  <a:pt x="3751934" y="1962086"/>
                  <a:pt x="3798554" y="1962086"/>
                </a:cubicBezTo>
                <a:close/>
                <a:moveTo>
                  <a:pt x="3460905" y="1962086"/>
                </a:moveTo>
                <a:cubicBezTo>
                  <a:pt x="3507525" y="1962086"/>
                  <a:pt x="3545317" y="1999879"/>
                  <a:pt x="3545317" y="2046499"/>
                </a:cubicBezTo>
                <a:cubicBezTo>
                  <a:pt x="3545317" y="2093119"/>
                  <a:pt x="3507525" y="2130911"/>
                  <a:pt x="3460905" y="2130911"/>
                </a:cubicBezTo>
                <a:cubicBezTo>
                  <a:pt x="3414284" y="2130911"/>
                  <a:pt x="3376493" y="2093119"/>
                  <a:pt x="3376493" y="2046499"/>
                </a:cubicBezTo>
                <a:cubicBezTo>
                  <a:pt x="3376493" y="1999879"/>
                  <a:pt x="3414284" y="1962086"/>
                  <a:pt x="3460905" y="1962086"/>
                </a:cubicBezTo>
                <a:close/>
                <a:moveTo>
                  <a:pt x="3123255" y="1962086"/>
                </a:moveTo>
                <a:cubicBezTo>
                  <a:pt x="3169876" y="1962086"/>
                  <a:pt x="3207668" y="1999879"/>
                  <a:pt x="3207668" y="2046499"/>
                </a:cubicBezTo>
                <a:cubicBezTo>
                  <a:pt x="3207668" y="2093119"/>
                  <a:pt x="3169876" y="2130911"/>
                  <a:pt x="3123255" y="2130911"/>
                </a:cubicBezTo>
                <a:cubicBezTo>
                  <a:pt x="3076636" y="2130911"/>
                  <a:pt x="3038843" y="2093119"/>
                  <a:pt x="3038843" y="2046499"/>
                </a:cubicBezTo>
                <a:cubicBezTo>
                  <a:pt x="3038843" y="1999879"/>
                  <a:pt x="3076636" y="1962086"/>
                  <a:pt x="3123255" y="1962086"/>
                </a:cubicBezTo>
                <a:close/>
                <a:moveTo>
                  <a:pt x="2785607" y="1962086"/>
                </a:moveTo>
                <a:cubicBezTo>
                  <a:pt x="2832226" y="1962086"/>
                  <a:pt x="2870019" y="1999879"/>
                  <a:pt x="2870019" y="2046499"/>
                </a:cubicBezTo>
                <a:cubicBezTo>
                  <a:pt x="2870019" y="2093119"/>
                  <a:pt x="2832226" y="2130911"/>
                  <a:pt x="2785607" y="2130911"/>
                </a:cubicBezTo>
                <a:cubicBezTo>
                  <a:pt x="2738986" y="2130911"/>
                  <a:pt x="2701195" y="2093119"/>
                  <a:pt x="2701195" y="2046499"/>
                </a:cubicBezTo>
                <a:cubicBezTo>
                  <a:pt x="2701195" y="1999879"/>
                  <a:pt x="2738986" y="1962086"/>
                  <a:pt x="2785607" y="1962086"/>
                </a:cubicBezTo>
                <a:close/>
                <a:moveTo>
                  <a:pt x="2447957" y="1962086"/>
                </a:moveTo>
                <a:cubicBezTo>
                  <a:pt x="2494578" y="1962086"/>
                  <a:pt x="2532369" y="1999879"/>
                  <a:pt x="2532369" y="2046499"/>
                </a:cubicBezTo>
                <a:cubicBezTo>
                  <a:pt x="2532369" y="2093119"/>
                  <a:pt x="2494578" y="2130911"/>
                  <a:pt x="2447957" y="2130911"/>
                </a:cubicBezTo>
                <a:cubicBezTo>
                  <a:pt x="2401337" y="2130911"/>
                  <a:pt x="2363545" y="2093119"/>
                  <a:pt x="2363545" y="2046499"/>
                </a:cubicBezTo>
                <a:cubicBezTo>
                  <a:pt x="2363545" y="1999879"/>
                  <a:pt x="2401337" y="1962086"/>
                  <a:pt x="2447957" y="1962086"/>
                </a:cubicBezTo>
                <a:close/>
                <a:moveTo>
                  <a:pt x="2110308" y="1962086"/>
                </a:moveTo>
                <a:cubicBezTo>
                  <a:pt x="2156928" y="1962086"/>
                  <a:pt x="2194721" y="1999879"/>
                  <a:pt x="2194721" y="2046499"/>
                </a:cubicBezTo>
                <a:cubicBezTo>
                  <a:pt x="2194721" y="2093119"/>
                  <a:pt x="2156928" y="2130911"/>
                  <a:pt x="2110308" y="2130911"/>
                </a:cubicBezTo>
                <a:cubicBezTo>
                  <a:pt x="2063688" y="2130911"/>
                  <a:pt x="2025896" y="2093119"/>
                  <a:pt x="2025896" y="2046499"/>
                </a:cubicBezTo>
                <a:cubicBezTo>
                  <a:pt x="2025896" y="1999879"/>
                  <a:pt x="2063688" y="1962086"/>
                  <a:pt x="2110308" y="1962086"/>
                </a:cubicBezTo>
                <a:close/>
                <a:moveTo>
                  <a:pt x="1772659" y="1962086"/>
                </a:moveTo>
                <a:cubicBezTo>
                  <a:pt x="1819278" y="1962086"/>
                  <a:pt x="1857071" y="1999879"/>
                  <a:pt x="1857071" y="2046499"/>
                </a:cubicBezTo>
                <a:cubicBezTo>
                  <a:pt x="1857071" y="2093119"/>
                  <a:pt x="1819278" y="2130911"/>
                  <a:pt x="1772659" y="2130911"/>
                </a:cubicBezTo>
                <a:cubicBezTo>
                  <a:pt x="1726039" y="2130911"/>
                  <a:pt x="1688247" y="2093119"/>
                  <a:pt x="1688247" y="2046499"/>
                </a:cubicBezTo>
                <a:cubicBezTo>
                  <a:pt x="1688247" y="1999879"/>
                  <a:pt x="1726039" y="1962086"/>
                  <a:pt x="1772659" y="1962086"/>
                </a:cubicBezTo>
                <a:close/>
                <a:moveTo>
                  <a:pt x="1435014" y="1962086"/>
                </a:moveTo>
                <a:cubicBezTo>
                  <a:pt x="1481630" y="1962086"/>
                  <a:pt x="1519422" y="1999879"/>
                  <a:pt x="1519422" y="2046499"/>
                </a:cubicBezTo>
                <a:cubicBezTo>
                  <a:pt x="1519422" y="2093119"/>
                  <a:pt x="1481630" y="2130911"/>
                  <a:pt x="1435014" y="2130911"/>
                </a:cubicBezTo>
                <a:cubicBezTo>
                  <a:pt x="1388389" y="2130911"/>
                  <a:pt x="1350601" y="2093119"/>
                  <a:pt x="1350601" y="2046499"/>
                </a:cubicBezTo>
                <a:cubicBezTo>
                  <a:pt x="1350601" y="1999879"/>
                  <a:pt x="1388389" y="1962086"/>
                  <a:pt x="1435014" y="1962086"/>
                </a:cubicBezTo>
                <a:close/>
                <a:moveTo>
                  <a:pt x="1097361" y="1962086"/>
                </a:moveTo>
                <a:cubicBezTo>
                  <a:pt x="1143985" y="1962086"/>
                  <a:pt x="1181773" y="1999879"/>
                  <a:pt x="1181773" y="2046499"/>
                </a:cubicBezTo>
                <a:cubicBezTo>
                  <a:pt x="1181773" y="2093119"/>
                  <a:pt x="1143985" y="2130911"/>
                  <a:pt x="1097361" y="2130911"/>
                </a:cubicBezTo>
                <a:cubicBezTo>
                  <a:pt x="1050741" y="2130911"/>
                  <a:pt x="1012948" y="2093119"/>
                  <a:pt x="1012948" y="2046499"/>
                </a:cubicBezTo>
                <a:cubicBezTo>
                  <a:pt x="1012948" y="1999879"/>
                  <a:pt x="1050741" y="1962086"/>
                  <a:pt x="1097361" y="1962086"/>
                </a:cubicBezTo>
                <a:close/>
                <a:moveTo>
                  <a:pt x="759711" y="1962086"/>
                </a:moveTo>
                <a:cubicBezTo>
                  <a:pt x="806331" y="1962086"/>
                  <a:pt x="844124" y="1999879"/>
                  <a:pt x="844124" y="2046499"/>
                </a:cubicBezTo>
                <a:cubicBezTo>
                  <a:pt x="844124" y="2093119"/>
                  <a:pt x="806331" y="2130911"/>
                  <a:pt x="759711" y="2130911"/>
                </a:cubicBezTo>
                <a:cubicBezTo>
                  <a:pt x="713096" y="2130911"/>
                  <a:pt x="675299" y="2093119"/>
                  <a:pt x="675299" y="2046499"/>
                </a:cubicBezTo>
                <a:cubicBezTo>
                  <a:pt x="675299" y="1999879"/>
                  <a:pt x="713096" y="1962086"/>
                  <a:pt x="759711" y="1962086"/>
                </a:cubicBezTo>
                <a:close/>
                <a:moveTo>
                  <a:pt x="422066" y="1962086"/>
                </a:moveTo>
                <a:cubicBezTo>
                  <a:pt x="468682" y="1962086"/>
                  <a:pt x="506480" y="1999879"/>
                  <a:pt x="506480" y="2046499"/>
                </a:cubicBezTo>
                <a:cubicBezTo>
                  <a:pt x="506480" y="2093119"/>
                  <a:pt x="468682" y="2130911"/>
                  <a:pt x="422066" y="2130911"/>
                </a:cubicBezTo>
                <a:cubicBezTo>
                  <a:pt x="375442" y="2130911"/>
                  <a:pt x="337653" y="2093119"/>
                  <a:pt x="337653" y="2046499"/>
                </a:cubicBezTo>
                <a:cubicBezTo>
                  <a:pt x="337653" y="1999879"/>
                  <a:pt x="375442" y="1962086"/>
                  <a:pt x="422066" y="1962086"/>
                </a:cubicBezTo>
                <a:close/>
                <a:moveTo>
                  <a:pt x="84412" y="1962086"/>
                </a:moveTo>
                <a:cubicBezTo>
                  <a:pt x="131037" y="1962086"/>
                  <a:pt x="168826" y="1999879"/>
                  <a:pt x="168826" y="2046499"/>
                </a:cubicBezTo>
                <a:cubicBezTo>
                  <a:pt x="168826" y="2093119"/>
                  <a:pt x="131037" y="2130911"/>
                  <a:pt x="84412" y="2130911"/>
                </a:cubicBezTo>
                <a:cubicBezTo>
                  <a:pt x="37793" y="2130911"/>
                  <a:pt x="0" y="2093119"/>
                  <a:pt x="0" y="2046499"/>
                </a:cubicBezTo>
                <a:cubicBezTo>
                  <a:pt x="0" y="1999879"/>
                  <a:pt x="37793" y="1962086"/>
                  <a:pt x="84412" y="1962086"/>
                </a:cubicBezTo>
                <a:close/>
                <a:moveTo>
                  <a:pt x="7850345" y="1624438"/>
                </a:moveTo>
                <a:cubicBezTo>
                  <a:pt x="7896964" y="1624438"/>
                  <a:pt x="7934757" y="1662229"/>
                  <a:pt x="7934757" y="1708850"/>
                </a:cubicBezTo>
                <a:cubicBezTo>
                  <a:pt x="7934757" y="1755469"/>
                  <a:pt x="7896964" y="1793262"/>
                  <a:pt x="7850345" y="1793262"/>
                </a:cubicBezTo>
                <a:cubicBezTo>
                  <a:pt x="7803725" y="1793262"/>
                  <a:pt x="7765933" y="1755469"/>
                  <a:pt x="7765933" y="1708850"/>
                </a:cubicBezTo>
                <a:cubicBezTo>
                  <a:pt x="7765933" y="1662229"/>
                  <a:pt x="7803725" y="1624438"/>
                  <a:pt x="7850345" y="1624438"/>
                </a:cubicBezTo>
                <a:close/>
                <a:moveTo>
                  <a:pt x="7512695" y="1624438"/>
                </a:moveTo>
                <a:cubicBezTo>
                  <a:pt x="7559315" y="1624438"/>
                  <a:pt x="7597109" y="1662229"/>
                  <a:pt x="7597109" y="1708850"/>
                </a:cubicBezTo>
                <a:cubicBezTo>
                  <a:pt x="7597109" y="1755469"/>
                  <a:pt x="7559315" y="1793262"/>
                  <a:pt x="7512695" y="1793262"/>
                </a:cubicBezTo>
                <a:cubicBezTo>
                  <a:pt x="7466075" y="1793262"/>
                  <a:pt x="7428283" y="1755469"/>
                  <a:pt x="7428283" y="1708850"/>
                </a:cubicBezTo>
                <a:cubicBezTo>
                  <a:pt x="7428283" y="1662229"/>
                  <a:pt x="7466075" y="1624438"/>
                  <a:pt x="7512695" y="1624438"/>
                </a:cubicBezTo>
                <a:close/>
                <a:moveTo>
                  <a:pt x="7175045" y="1624438"/>
                </a:moveTo>
                <a:cubicBezTo>
                  <a:pt x="7221666" y="1624438"/>
                  <a:pt x="7259458" y="1662229"/>
                  <a:pt x="7259458" y="1708850"/>
                </a:cubicBezTo>
                <a:cubicBezTo>
                  <a:pt x="7259458" y="1755469"/>
                  <a:pt x="7221666" y="1793262"/>
                  <a:pt x="7175045" y="1793262"/>
                </a:cubicBezTo>
                <a:cubicBezTo>
                  <a:pt x="7128427" y="1793262"/>
                  <a:pt x="7090633" y="1755469"/>
                  <a:pt x="7090633" y="1708850"/>
                </a:cubicBezTo>
                <a:cubicBezTo>
                  <a:pt x="7090633" y="1662229"/>
                  <a:pt x="7128427" y="1624438"/>
                  <a:pt x="7175045" y="1624438"/>
                </a:cubicBezTo>
                <a:close/>
                <a:moveTo>
                  <a:pt x="6837397" y="1624438"/>
                </a:moveTo>
                <a:cubicBezTo>
                  <a:pt x="6884017" y="1624438"/>
                  <a:pt x="6921809" y="1662229"/>
                  <a:pt x="6921809" y="1708850"/>
                </a:cubicBezTo>
                <a:cubicBezTo>
                  <a:pt x="6921809" y="1755469"/>
                  <a:pt x="6884017" y="1793262"/>
                  <a:pt x="6837397" y="1793262"/>
                </a:cubicBezTo>
                <a:cubicBezTo>
                  <a:pt x="6790777" y="1793262"/>
                  <a:pt x="6752985" y="1755469"/>
                  <a:pt x="6752985" y="1708850"/>
                </a:cubicBezTo>
                <a:cubicBezTo>
                  <a:pt x="6752985" y="1662229"/>
                  <a:pt x="6790777" y="1624438"/>
                  <a:pt x="6837397" y="1624438"/>
                </a:cubicBezTo>
                <a:close/>
                <a:moveTo>
                  <a:pt x="6499747" y="1624438"/>
                </a:moveTo>
                <a:cubicBezTo>
                  <a:pt x="6546368" y="1624438"/>
                  <a:pt x="6584161" y="1662229"/>
                  <a:pt x="6584161" y="1708850"/>
                </a:cubicBezTo>
                <a:cubicBezTo>
                  <a:pt x="6584161" y="1755469"/>
                  <a:pt x="6546368" y="1793262"/>
                  <a:pt x="6499747" y="1793262"/>
                </a:cubicBezTo>
                <a:cubicBezTo>
                  <a:pt x="6453127" y="1793262"/>
                  <a:pt x="6415335" y="1755469"/>
                  <a:pt x="6415335" y="1708850"/>
                </a:cubicBezTo>
                <a:cubicBezTo>
                  <a:pt x="6415335" y="1662229"/>
                  <a:pt x="6453127" y="1624438"/>
                  <a:pt x="6499747" y="1624438"/>
                </a:cubicBezTo>
                <a:close/>
                <a:moveTo>
                  <a:pt x="6162098" y="1624438"/>
                </a:moveTo>
                <a:cubicBezTo>
                  <a:pt x="6208719" y="1624438"/>
                  <a:pt x="6246510" y="1662229"/>
                  <a:pt x="6246510" y="1708850"/>
                </a:cubicBezTo>
                <a:cubicBezTo>
                  <a:pt x="6246510" y="1755469"/>
                  <a:pt x="6208719" y="1793262"/>
                  <a:pt x="6162098" y="1793262"/>
                </a:cubicBezTo>
                <a:cubicBezTo>
                  <a:pt x="6115479" y="1793262"/>
                  <a:pt x="6077686" y="1755469"/>
                  <a:pt x="6077686" y="1708850"/>
                </a:cubicBezTo>
                <a:cubicBezTo>
                  <a:pt x="6077686" y="1662229"/>
                  <a:pt x="6115479" y="1624438"/>
                  <a:pt x="6162098" y="1624438"/>
                </a:cubicBezTo>
                <a:close/>
                <a:moveTo>
                  <a:pt x="5824449" y="1624438"/>
                </a:moveTo>
                <a:cubicBezTo>
                  <a:pt x="5871069" y="1624438"/>
                  <a:pt x="5908861" y="1662229"/>
                  <a:pt x="5908861" y="1708850"/>
                </a:cubicBezTo>
                <a:cubicBezTo>
                  <a:pt x="5908861" y="1755469"/>
                  <a:pt x="5871069" y="1793262"/>
                  <a:pt x="5824449" y="1793262"/>
                </a:cubicBezTo>
                <a:cubicBezTo>
                  <a:pt x="5777829" y="1793262"/>
                  <a:pt x="5740037" y="1755469"/>
                  <a:pt x="5740037" y="1708850"/>
                </a:cubicBezTo>
                <a:cubicBezTo>
                  <a:pt x="5740037" y="1662229"/>
                  <a:pt x="5777829" y="1624438"/>
                  <a:pt x="5824449" y="1624438"/>
                </a:cubicBezTo>
                <a:close/>
                <a:moveTo>
                  <a:pt x="5486800" y="1624438"/>
                </a:moveTo>
                <a:cubicBezTo>
                  <a:pt x="5533421" y="1624438"/>
                  <a:pt x="5571212" y="1662229"/>
                  <a:pt x="5571212" y="1708850"/>
                </a:cubicBezTo>
                <a:cubicBezTo>
                  <a:pt x="5571212" y="1755469"/>
                  <a:pt x="5533421" y="1793262"/>
                  <a:pt x="5486800" y="1793262"/>
                </a:cubicBezTo>
                <a:cubicBezTo>
                  <a:pt x="5440179" y="1793262"/>
                  <a:pt x="5402388" y="1755469"/>
                  <a:pt x="5402388" y="1708850"/>
                </a:cubicBezTo>
                <a:cubicBezTo>
                  <a:pt x="5402388" y="1662229"/>
                  <a:pt x="5440179" y="1624438"/>
                  <a:pt x="5486800" y="1624438"/>
                </a:cubicBezTo>
                <a:close/>
                <a:moveTo>
                  <a:pt x="5149151" y="1624438"/>
                </a:moveTo>
                <a:cubicBezTo>
                  <a:pt x="5195771" y="1624438"/>
                  <a:pt x="5233563" y="1662229"/>
                  <a:pt x="5233563" y="1708850"/>
                </a:cubicBezTo>
                <a:cubicBezTo>
                  <a:pt x="5233563" y="1755469"/>
                  <a:pt x="5195771" y="1793262"/>
                  <a:pt x="5149151" y="1793262"/>
                </a:cubicBezTo>
                <a:cubicBezTo>
                  <a:pt x="5102531" y="1793262"/>
                  <a:pt x="5064739" y="1755469"/>
                  <a:pt x="5064739" y="1708850"/>
                </a:cubicBezTo>
                <a:cubicBezTo>
                  <a:pt x="5064739" y="1662229"/>
                  <a:pt x="5102531" y="1624438"/>
                  <a:pt x="5149151" y="1624438"/>
                </a:cubicBezTo>
                <a:close/>
                <a:moveTo>
                  <a:pt x="4811502" y="1624438"/>
                </a:moveTo>
                <a:cubicBezTo>
                  <a:pt x="4858121" y="1624438"/>
                  <a:pt x="4895914" y="1662229"/>
                  <a:pt x="4895914" y="1708850"/>
                </a:cubicBezTo>
                <a:cubicBezTo>
                  <a:pt x="4895914" y="1755469"/>
                  <a:pt x="4858121" y="1793262"/>
                  <a:pt x="4811502" y="1793262"/>
                </a:cubicBezTo>
                <a:cubicBezTo>
                  <a:pt x="4764881" y="1793262"/>
                  <a:pt x="4727090" y="1755469"/>
                  <a:pt x="4727090" y="1708850"/>
                </a:cubicBezTo>
                <a:cubicBezTo>
                  <a:pt x="4727090" y="1662229"/>
                  <a:pt x="4764881" y="1624438"/>
                  <a:pt x="4811502" y="1624438"/>
                </a:cubicBezTo>
                <a:close/>
                <a:moveTo>
                  <a:pt x="4473853" y="1624438"/>
                </a:moveTo>
                <a:cubicBezTo>
                  <a:pt x="4520473" y="1624438"/>
                  <a:pt x="4558265" y="1662229"/>
                  <a:pt x="4558265" y="1708850"/>
                </a:cubicBezTo>
                <a:cubicBezTo>
                  <a:pt x="4558265" y="1755469"/>
                  <a:pt x="4520473" y="1793262"/>
                  <a:pt x="4473853" y="1793262"/>
                </a:cubicBezTo>
                <a:cubicBezTo>
                  <a:pt x="4427232" y="1793262"/>
                  <a:pt x="4389440" y="1755469"/>
                  <a:pt x="4389440" y="1708850"/>
                </a:cubicBezTo>
                <a:cubicBezTo>
                  <a:pt x="4389440" y="1662229"/>
                  <a:pt x="4427232" y="1624438"/>
                  <a:pt x="4473853" y="1624438"/>
                </a:cubicBezTo>
                <a:close/>
                <a:moveTo>
                  <a:pt x="4136203" y="1624438"/>
                </a:moveTo>
                <a:cubicBezTo>
                  <a:pt x="4182823" y="1624438"/>
                  <a:pt x="4220615" y="1662229"/>
                  <a:pt x="4220615" y="1708850"/>
                </a:cubicBezTo>
                <a:cubicBezTo>
                  <a:pt x="4220615" y="1755469"/>
                  <a:pt x="4182823" y="1793262"/>
                  <a:pt x="4136203" y="1793262"/>
                </a:cubicBezTo>
                <a:cubicBezTo>
                  <a:pt x="4089584" y="1793262"/>
                  <a:pt x="4051791" y="1755469"/>
                  <a:pt x="4051791" y="1708850"/>
                </a:cubicBezTo>
                <a:cubicBezTo>
                  <a:pt x="4051791" y="1662229"/>
                  <a:pt x="4089584" y="1624438"/>
                  <a:pt x="4136203" y="1624438"/>
                </a:cubicBezTo>
                <a:close/>
                <a:moveTo>
                  <a:pt x="3798554" y="1624438"/>
                </a:moveTo>
                <a:cubicBezTo>
                  <a:pt x="3845174" y="1624438"/>
                  <a:pt x="3882966" y="1662229"/>
                  <a:pt x="3882966" y="1708850"/>
                </a:cubicBezTo>
                <a:cubicBezTo>
                  <a:pt x="3882966" y="1755469"/>
                  <a:pt x="3845174" y="1793262"/>
                  <a:pt x="3798554" y="1793262"/>
                </a:cubicBezTo>
                <a:cubicBezTo>
                  <a:pt x="3751934" y="1793262"/>
                  <a:pt x="3714142" y="1755469"/>
                  <a:pt x="3714142" y="1708850"/>
                </a:cubicBezTo>
                <a:cubicBezTo>
                  <a:pt x="3714142" y="1662229"/>
                  <a:pt x="3751934" y="1624438"/>
                  <a:pt x="3798554" y="1624438"/>
                </a:cubicBezTo>
                <a:close/>
                <a:moveTo>
                  <a:pt x="3460905" y="1624438"/>
                </a:moveTo>
                <a:cubicBezTo>
                  <a:pt x="3507525" y="1624438"/>
                  <a:pt x="3545317" y="1662229"/>
                  <a:pt x="3545317" y="1708850"/>
                </a:cubicBezTo>
                <a:cubicBezTo>
                  <a:pt x="3545317" y="1755469"/>
                  <a:pt x="3507525" y="1793262"/>
                  <a:pt x="3460905" y="1793262"/>
                </a:cubicBezTo>
                <a:cubicBezTo>
                  <a:pt x="3414284" y="1793262"/>
                  <a:pt x="3376493" y="1755469"/>
                  <a:pt x="3376493" y="1708850"/>
                </a:cubicBezTo>
                <a:cubicBezTo>
                  <a:pt x="3376493" y="1662229"/>
                  <a:pt x="3414284" y="1624438"/>
                  <a:pt x="3460905" y="1624438"/>
                </a:cubicBezTo>
                <a:close/>
                <a:moveTo>
                  <a:pt x="3123255" y="1624438"/>
                </a:moveTo>
                <a:cubicBezTo>
                  <a:pt x="3169876" y="1624438"/>
                  <a:pt x="3207668" y="1662229"/>
                  <a:pt x="3207668" y="1708850"/>
                </a:cubicBezTo>
                <a:cubicBezTo>
                  <a:pt x="3207668" y="1755469"/>
                  <a:pt x="3169876" y="1793262"/>
                  <a:pt x="3123255" y="1793262"/>
                </a:cubicBezTo>
                <a:cubicBezTo>
                  <a:pt x="3076636" y="1793262"/>
                  <a:pt x="3038843" y="1755469"/>
                  <a:pt x="3038843" y="1708850"/>
                </a:cubicBezTo>
                <a:cubicBezTo>
                  <a:pt x="3038843" y="1662229"/>
                  <a:pt x="3076636" y="1624438"/>
                  <a:pt x="3123255" y="1624438"/>
                </a:cubicBezTo>
                <a:close/>
                <a:moveTo>
                  <a:pt x="2785607" y="1624438"/>
                </a:moveTo>
                <a:cubicBezTo>
                  <a:pt x="2832226" y="1624438"/>
                  <a:pt x="2870019" y="1662229"/>
                  <a:pt x="2870019" y="1708850"/>
                </a:cubicBezTo>
                <a:cubicBezTo>
                  <a:pt x="2870019" y="1755469"/>
                  <a:pt x="2832226" y="1793262"/>
                  <a:pt x="2785607" y="1793262"/>
                </a:cubicBezTo>
                <a:cubicBezTo>
                  <a:pt x="2738986" y="1793262"/>
                  <a:pt x="2701195" y="1755469"/>
                  <a:pt x="2701195" y="1708850"/>
                </a:cubicBezTo>
                <a:cubicBezTo>
                  <a:pt x="2701195" y="1662229"/>
                  <a:pt x="2738986" y="1624438"/>
                  <a:pt x="2785607" y="1624438"/>
                </a:cubicBezTo>
                <a:close/>
                <a:moveTo>
                  <a:pt x="2447957" y="1624438"/>
                </a:moveTo>
                <a:cubicBezTo>
                  <a:pt x="2494578" y="1624438"/>
                  <a:pt x="2532369" y="1662229"/>
                  <a:pt x="2532369" y="1708850"/>
                </a:cubicBezTo>
                <a:cubicBezTo>
                  <a:pt x="2532369" y="1755469"/>
                  <a:pt x="2494578" y="1793262"/>
                  <a:pt x="2447957" y="1793262"/>
                </a:cubicBezTo>
                <a:cubicBezTo>
                  <a:pt x="2401337" y="1793262"/>
                  <a:pt x="2363545" y="1755469"/>
                  <a:pt x="2363545" y="1708850"/>
                </a:cubicBezTo>
                <a:cubicBezTo>
                  <a:pt x="2363545" y="1662229"/>
                  <a:pt x="2401337" y="1624438"/>
                  <a:pt x="2447957" y="1624438"/>
                </a:cubicBezTo>
                <a:close/>
                <a:moveTo>
                  <a:pt x="2110308" y="1624438"/>
                </a:moveTo>
                <a:cubicBezTo>
                  <a:pt x="2156928" y="1624438"/>
                  <a:pt x="2194721" y="1662229"/>
                  <a:pt x="2194721" y="1708850"/>
                </a:cubicBezTo>
                <a:cubicBezTo>
                  <a:pt x="2194721" y="1755469"/>
                  <a:pt x="2156928" y="1793262"/>
                  <a:pt x="2110308" y="1793262"/>
                </a:cubicBezTo>
                <a:cubicBezTo>
                  <a:pt x="2063688" y="1793262"/>
                  <a:pt x="2025896" y="1755469"/>
                  <a:pt x="2025896" y="1708850"/>
                </a:cubicBezTo>
                <a:cubicBezTo>
                  <a:pt x="2025896" y="1662229"/>
                  <a:pt x="2063688" y="1624438"/>
                  <a:pt x="2110308" y="1624438"/>
                </a:cubicBezTo>
                <a:close/>
                <a:moveTo>
                  <a:pt x="1772659" y="1624438"/>
                </a:moveTo>
                <a:cubicBezTo>
                  <a:pt x="1819278" y="1624438"/>
                  <a:pt x="1857071" y="1662229"/>
                  <a:pt x="1857071" y="1708850"/>
                </a:cubicBezTo>
                <a:cubicBezTo>
                  <a:pt x="1857071" y="1755469"/>
                  <a:pt x="1819278" y="1793262"/>
                  <a:pt x="1772659" y="1793262"/>
                </a:cubicBezTo>
                <a:cubicBezTo>
                  <a:pt x="1726039" y="1793262"/>
                  <a:pt x="1688247" y="1755469"/>
                  <a:pt x="1688247" y="1708850"/>
                </a:cubicBezTo>
                <a:cubicBezTo>
                  <a:pt x="1688247" y="1662229"/>
                  <a:pt x="1726039" y="1624438"/>
                  <a:pt x="1772659" y="1624438"/>
                </a:cubicBezTo>
                <a:close/>
                <a:moveTo>
                  <a:pt x="1435014" y="1624438"/>
                </a:moveTo>
                <a:cubicBezTo>
                  <a:pt x="1481630" y="1624438"/>
                  <a:pt x="1519422" y="1662229"/>
                  <a:pt x="1519422" y="1708850"/>
                </a:cubicBezTo>
                <a:cubicBezTo>
                  <a:pt x="1519422" y="1755469"/>
                  <a:pt x="1481630" y="1793262"/>
                  <a:pt x="1435014" y="1793262"/>
                </a:cubicBezTo>
                <a:cubicBezTo>
                  <a:pt x="1388389" y="1793262"/>
                  <a:pt x="1350601" y="1755469"/>
                  <a:pt x="1350601" y="1708850"/>
                </a:cubicBezTo>
                <a:cubicBezTo>
                  <a:pt x="1350601" y="1662229"/>
                  <a:pt x="1388389" y="1624438"/>
                  <a:pt x="1435014" y="1624438"/>
                </a:cubicBezTo>
                <a:close/>
                <a:moveTo>
                  <a:pt x="1097361" y="1624438"/>
                </a:moveTo>
                <a:cubicBezTo>
                  <a:pt x="1143985" y="1624438"/>
                  <a:pt x="1181773" y="1662229"/>
                  <a:pt x="1181773" y="1708850"/>
                </a:cubicBezTo>
                <a:cubicBezTo>
                  <a:pt x="1181773" y="1755469"/>
                  <a:pt x="1143985" y="1793262"/>
                  <a:pt x="1097361" y="1793262"/>
                </a:cubicBezTo>
                <a:cubicBezTo>
                  <a:pt x="1050741" y="1793262"/>
                  <a:pt x="1012948" y="1755469"/>
                  <a:pt x="1012948" y="1708850"/>
                </a:cubicBezTo>
                <a:cubicBezTo>
                  <a:pt x="1012948" y="1662229"/>
                  <a:pt x="1050741" y="1624438"/>
                  <a:pt x="1097361" y="1624438"/>
                </a:cubicBezTo>
                <a:close/>
                <a:moveTo>
                  <a:pt x="759711" y="1624438"/>
                </a:moveTo>
                <a:cubicBezTo>
                  <a:pt x="806331" y="1624438"/>
                  <a:pt x="844124" y="1662229"/>
                  <a:pt x="844124" y="1708850"/>
                </a:cubicBezTo>
                <a:cubicBezTo>
                  <a:pt x="844124" y="1755469"/>
                  <a:pt x="806331" y="1793262"/>
                  <a:pt x="759711" y="1793262"/>
                </a:cubicBezTo>
                <a:cubicBezTo>
                  <a:pt x="713096" y="1793262"/>
                  <a:pt x="675299" y="1755469"/>
                  <a:pt x="675299" y="1708850"/>
                </a:cubicBezTo>
                <a:cubicBezTo>
                  <a:pt x="675299" y="1662229"/>
                  <a:pt x="713096" y="1624438"/>
                  <a:pt x="759711" y="1624438"/>
                </a:cubicBezTo>
                <a:close/>
                <a:moveTo>
                  <a:pt x="422066" y="1624438"/>
                </a:moveTo>
                <a:cubicBezTo>
                  <a:pt x="468682" y="1624438"/>
                  <a:pt x="506480" y="1662229"/>
                  <a:pt x="506480" y="1708850"/>
                </a:cubicBezTo>
                <a:cubicBezTo>
                  <a:pt x="506480" y="1755469"/>
                  <a:pt x="468682" y="1793262"/>
                  <a:pt x="422066" y="1793262"/>
                </a:cubicBezTo>
                <a:cubicBezTo>
                  <a:pt x="375442" y="1793262"/>
                  <a:pt x="337653" y="1755469"/>
                  <a:pt x="337653" y="1708850"/>
                </a:cubicBezTo>
                <a:cubicBezTo>
                  <a:pt x="337653" y="1662229"/>
                  <a:pt x="375442" y="1624438"/>
                  <a:pt x="422066" y="1624438"/>
                </a:cubicBezTo>
                <a:close/>
                <a:moveTo>
                  <a:pt x="84412" y="1624438"/>
                </a:moveTo>
                <a:cubicBezTo>
                  <a:pt x="131037" y="1624438"/>
                  <a:pt x="168826" y="1662229"/>
                  <a:pt x="168826" y="1708850"/>
                </a:cubicBezTo>
                <a:cubicBezTo>
                  <a:pt x="168826" y="1755469"/>
                  <a:pt x="131037" y="1793262"/>
                  <a:pt x="84412" y="1793262"/>
                </a:cubicBezTo>
                <a:cubicBezTo>
                  <a:pt x="37793" y="1793262"/>
                  <a:pt x="0" y="1755469"/>
                  <a:pt x="0" y="1708850"/>
                </a:cubicBezTo>
                <a:cubicBezTo>
                  <a:pt x="0" y="1662229"/>
                  <a:pt x="37793" y="1624438"/>
                  <a:pt x="84412" y="1624438"/>
                </a:cubicBezTo>
                <a:close/>
                <a:moveTo>
                  <a:pt x="7850345" y="1286788"/>
                </a:moveTo>
                <a:cubicBezTo>
                  <a:pt x="7896964" y="1286788"/>
                  <a:pt x="7934757" y="1324580"/>
                  <a:pt x="7934757" y="1371200"/>
                </a:cubicBezTo>
                <a:cubicBezTo>
                  <a:pt x="7934757" y="1417820"/>
                  <a:pt x="7896964" y="1455612"/>
                  <a:pt x="7850345" y="1455612"/>
                </a:cubicBezTo>
                <a:cubicBezTo>
                  <a:pt x="7803725" y="1455612"/>
                  <a:pt x="7765933" y="1417820"/>
                  <a:pt x="7765933" y="1371200"/>
                </a:cubicBezTo>
                <a:cubicBezTo>
                  <a:pt x="7765933" y="1324580"/>
                  <a:pt x="7803725" y="1286788"/>
                  <a:pt x="7850345" y="1286788"/>
                </a:cubicBezTo>
                <a:close/>
                <a:moveTo>
                  <a:pt x="7512695" y="1286788"/>
                </a:moveTo>
                <a:cubicBezTo>
                  <a:pt x="7559315" y="1286788"/>
                  <a:pt x="7597109" y="1324580"/>
                  <a:pt x="7597109" y="1371200"/>
                </a:cubicBezTo>
                <a:cubicBezTo>
                  <a:pt x="7597109" y="1417820"/>
                  <a:pt x="7559315" y="1455612"/>
                  <a:pt x="7512695" y="1455612"/>
                </a:cubicBezTo>
                <a:cubicBezTo>
                  <a:pt x="7466075" y="1455612"/>
                  <a:pt x="7428283" y="1417820"/>
                  <a:pt x="7428283" y="1371200"/>
                </a:cubicBezTo>
                <a:cubicBezTo>
                  <a:pt x="7428283" y="1324580"/>
                  <a:pt x="7466075" y="1286788"/>
                  <a:pt x="7512695" y="1286788"/>
                </a:cubicBezTo>
                <a:close/>
                <a:moveTo>
                  <a:pt x="7175045" y="1286788"/>
                </a:moveTo>
                <a:cubicBezTo>
                  <a:pt x="7221666" y="1286788"/>
                  <a:pt x="7259458" y="1324580"/>
                  <a:pt x="7259458" y="1371200"/>
                </a:cubicBezTo>
                <a:cubicBezTo>
                  <a:pt x="7259458" y="1417820"/>
                  <a:pt x="7221666" y="1455612"/>
                  <a:pt x="7175045" y="1455612"/>
                </a:cubicBezTo>
                <a:cubicBezTo>
                  <a:pt x="7128427" y="1455612"/>
                  <a:pt x="7090633" y="1417820"/>
                  <a:pt x="7090633" y="1371200"/>
                </a:cubicBezTo>
                <a:cubicBezTo>
                  <a:pt x="7090633" y="1324580"/>
                  <a:pt x="7128427" y="1286788"/>
                  <a:pt x="7175045" y="1286788"/>
                </a:cubicBezTo>
                <a:close/>
                <a:moveTo>
                  <a:pt x="6837397" y="1286788"/>
                </a:moveTo>
                <a:cubicBezTo>
                  <a:pt x="6884017" y="1286788"/>
                  <a:pt x="6921809" y="1324580"/>
                  <a:pt x="6921809" y="1371200"/>
                </a:cubicBezTo>
                <a:cubicBezTo>
                  <a:pt x="6921809" y="1417820"/>
                  <a:pt x="6884017" y="1455612"/>
                  <a:pt x="6837397" y="1455612"/>
                </a:cubicBezTo>
                <a:cubicBezTo>
                  <a:pt x="6790777" y="1455612"/>
                  <a:pt x="6752985" y="1417820"/>
                  <a:pt x="6752985" y="1371200"/>
                </a:cubicBezTo>
                <a:cubicBezTo>
                  <a:pt x="6752985" y="1324580"/>
                  <a:pt x="6790777" y="1286788"/>
                  <a:pt x="6837397" y="1286788"/>
                </a:cubicBezTo>
                <a:close/>
                <a:moveTo>
                  <a:pt x="6499747" y="1286788"/>
                </a:moveTo>
                <a:cubicBezTo>
                  <a:pt x="6546368" y="1286788"/>
                  <a:pt x="6584161" y="1324580"/>
                  <a:pt x="6584161" y="1371200"/>
                </a:cubicBezTo>
                <a:cubicBezTo>
                  <a:pt x="6584161" y="1417820"/>
                  <a:pt x="6546368" y="1455612"/>
                  <a:pt x="6499747" y="1455612"/>
                </a:cubicBezTo>
                <a:cubicBezTo>
                  <a:pt x="6453127" y="1455612"/>
                  <a:pt x="6415335" y="1417820"/>
                  <a:pt x="6415335" y="1371200"/>
                </a:cubicBezTo>
                <a:cubicBezTo>
                  <a:pt x="6415335" y="1324580"/>
                  <a:pt x="6453127" y="1286788"/>
                  <a:pt x="6499747" y="1286788"/>
                </a:cubicBezTo>
                <a:close/>
                <a:moveTo>
                  <a:pt x="6162098" y="1286788"/>
                </a:moveTo>
                <a:cubicBezTo>
                  <a:pt x="6208719" y="1286788"/>
                  <a:pt x="6246510" y="1324580"/>
                  <a:pt x="6246510" y="1371200"/>
                </a:cubicBezTo>
                <a:cubicBezTo>
                  <a:pt x="6246510" y="1417820"/>
                  <a:pt x="6208719" y="1455612"/>
                  <a:pt x="6162098" y="1455612"/>
                </a:cubicBezTo>
                <a:cubicBezTo>
                  <a:pt x="6115479" y="1455612"/>
                  <a:pt x="6077686" y="1417820"/>
                  <a:pt x="6077686" y="1371200"/>
                </a:cubicBezTo>
                <a:cubicBezTo>
                  <a:pt x="6077686" y="1324580"/>
                  <a:pt x="6115479" y="1286788"/>
                  <a:pt x="6162098" y="1286788"/>
                </a:cubicBezTo>
                <a:close/>
                <a:moveTo>
                  <a:pt x="5824449" y="1286788"/>
                </a:moveTo>
                <a:cubicBezTo>
                  <a:pt x="5871069" y="1286788"/>
                  <a:pt x="5908861" y="1324580"/>
                  <a:pt x="5908861" y="1371200"/>
                </a:cubicBezTo>
                <a:cubicBezTo>
                  <a:pt x="5908861" y="1417820"/>
                  <a:pt x="5871069" y="1455612"/>
                  <a:pt x="5824449" y="1455612"/>
                </a:cubicBezTo>
                <a:cubicBezTo>
                  <a:pt x="5777829" y="1455612"/>
                  <a:pt x="5740037" y="1417820"/>
                  <a:pt x="5740037" y="1371200"/>
                </a:cubicBezTo>
                <a:cubicBezTo>
                  <a:pt x="5740037" y="1324580"/>
                  <a:pt x="5777829" y="1286788"/>
                  <a:pt x="5824449" y="1286788"/>
                </a:cubicBezTo>
                <a:close/>
                <a:moveTo>
                  <a:pt x="5486800" y="1286788"/>
                </a:moveTo>
                <a:cubicBezTo>
                  <a:pt x="5533421" y="1286788"/>
                  <a:pt x="5571212" y="1324580"/>
                  <a:pt x="5571212" y="1371200"/>
                </a:cubicBezTo>
                <a:cubicBezTo>
                  <a:pt x="5571212" y="1417820"/>
                  <a:pt x="5533421" y="1455612"/>
                  <a:pt x="5486800" y="1455612"/>
                </a:cubicBezTo>
                <a:cubicBezTo>
                  <a:pt x="5440179" y="1455612"/>
                  <a:pt x="5402388" y="1417820"/>
                  <a:pt x="5402388" y="1371200"/>
                </a:cubicBezTo>
                <a:cubicBezTo>
                  <a:pt x="5402388" y="1324580"/>
                  <a:pt x="5440179" y="1286788"/>
                  <a:pt x="5486800" y="1286788"/>
                </a:cubicBezTo>
                <a:close/>
                <a:moveTo>
                  <a:pt x="5149151" y="1286788"/>
                </a:moveTo>
                <a:cubicBezTo>
                  <a:pt x="5195771" y="1286788"/>
                  <a:pt x="5233563" y="1324580"/>
                  <a:pt x="5233563" y="1371200"/>
                </a:cubicBezTo>
                <a:cubicBezTo>
                  <a:pt x="5233563" y="1417820"/>
                  <a:pt x="5195771" y="1455612"/>
                  <a:pt x="5149151" y="1455612"/>
                </a:cubicBezTo>
                <a:cubicBezTo>
                  <a:pt x="5102531" y="1455612"/>
                  <a:pt x="5064739" y="1417820"/>
                  <a:pt x="5064739" y="1371200"/>
                </a:cubicBezTo>
                <a:cubicBezTo>
                  <a:pt x="5064739" y="1324580"/>
                  <a:pt x="5102531" y="1286788"/>
                  <a:pt x="5149151" y="1286788"/>
                </a:cubicBezTo>
                <a:close/>
                <a:moveTo>
                  <a:pt x="4811502" y="1286788"/>
                </a:moveTo>
                <a:cubicBezTo>
                  <a:pt x="4858121" y="1286788"/>
                  <a:pt x="4895914" y="1324580"/>
                  <a:pt x="4895914" y="1371200"/>
                </a:cubicBezTo>
                <a:cubicBezTo>
                  <a:pt x="4895914" y="1417820"/>
                  <a:pt x="4858121" y="1455612"/>
                  <a:pt x="4811502" y="1455612"/>
                </a:cubicBezTo>
                <a:cubicBezTo>
                  <a:pt x="4764881" y="1455612"/>
                  <a:pt x="4727090" y="1417820"/>
                  <a:pt x="4727090" y="1371200"/>
                </a:cubicBezTo>
                <a:cubicBezTo>
                  <a:pt x="4727090" y="1324580"/>
                  <a:pt x="4764881" y="1286788"/>
                  <a:pt x="4811502" y="1286788"/>
                </a:cubicBezTo>
                <a:close/>
                <a:moveTo>
                  <a:pt x="4473853" y="1286788"/>
                </a:moveTo>
                <a:cubicBezTo>
                  <a:pt x="4520473" y="1286788"/>
                  <a:pt x="4558265" y="1324580"/>
                  <a:pt x="4558265" y="1371200"/>
                </a:cubicBezTo>
                <a:cubicBezTo>
                  <a:pt x="4558265" y="1417820"/>
                  <a:pt x="4520473" y="1455612"/>
                  <a:pt x="4473853" y="1455612"/>
                </a:cubicBezTo>
                <a:cubicBezTo>
                  <a:pt x="4427232" y="1455612"/>
                  <a:pt x="4389440" y="1417820"/>
                  <a:pt x="4389440" y="1371200"/>
                </a:cubicBezTo>
                <a:cubicBezTo>
                  <a:pt x="4389440" y="1324580"/>
                  <a:pt x="4427232" y="1286788"/>
                  <a:pt x="4473853" y="1286788"/>
                </a:cubicBezTo>
                <a:close/>
                <a:moveTo>
                  <a:pt x="4136203" y="1286788"/>
                </a:moveTo>
                <a:cubicBezTo>
                  <a:pt x="4182823" y="1286788"/>
                  <a:pt x="4220615" y="1324580"/>
                  <a:pt x="4220615" y="1371200"/>
                </a:cubicBezTo>
                <a:cubicBezTo>
                  <a:pt x="4220615" y="1417820"/>
                  <a:pt x="4182823" y="1455612"/>
                  <a:pt x="4136203" y="1455612"/>
                </a:cubicBezTo>
                <a:cubicBezTo>
                  <a:pt x="4089584" y="1455612"/>
                  <a:pt x="4051791" y="1417820"/>
                  <a:pt x="4051791" y="1371200"/>
                </a:cubicBezTo>
                <a:cubicBezTo>
                  <a:pt x="4051791" y="1324580"/>
                  <a:pt x="4089584" y="1286788"/>
                  <a:pt x="4136203" y="1286788"/>
                </a:cubicBezTo>
                <a:close/>
                <a:moveTo>
                  <a:pt x="3798554" y="1286788"/>
                </a:moveTo>
                <a:cubicBezTo>
                  <a:pt x="3845174" y="1286788"/>
                  <a:pt x="3882966" y="1324580"/>
                  <a:pt x="3882966" y="1371200"/>
                </a:cubicBezTo>
                <a:cubicBezTo>
                  <a:pt x="3882966" y="1417820"/>
                  <a:pt x="3845174" y="1455612"/>
                  <a:pt x="3798554" y="1455612"/>
                </a:cubicBezTo>
                <a:cubicBezTo>
                  <a:pt x="3751934" y="1455612"/>
                  <a:pt x="3714142" y="1417820"/>
                  <a:pt x="3714142" y="1371200"/>
                </a:cubicBezTo>
                <a:cubicBezTo>
                  <a:pt x="3714142" y="1324580"/>
                  <a:pt x="3751934" y="1286788"/>
                  <a:pt x="3798554" y="1286788"/>
                </a:cubicBezTo>
                <a:close/>
                <a:moveTo>
                  <a:pt x="3460905" y="1286788"/>
                </a:moveTo>
                <a:cubicBezTo>
                  <a:pt x="3507525" y="1286788"/>
                  <a:pt x="3545317" y="1324580"/>
                  <a:pt x="3545317" y="1371200"/>
                </a:cubicBezTo>
                <a:cubicBezTo>
                  <a:pt x="3545317" y="1417820"/>
                  <a:pt x="3507525" y="1455612"/>
                  <a:pt x="3460905" y="1455612"/>
                </a:cubicBezTo>
                <a:cubicBezTo>
                  <a:pt x="3414284" y="1455612"/>
                  <a:pt x="3376493" y="1417820"/>
                  <a:pt x="3376493" y="1371200"/>
                </a:cubicBezTo>
                <a:cubicBezTo>
                  <a:pt x="3376493" y="1324580"/>
                  <a:pt x="3414284" y="1286788"/>
                  <a:pt x="3460905" y="1286788"/>
                </a:cubicBezTo>
                <a:close/>
                <a:moveTo>
                  <a:pt x="3123255" y="1286788"/>
                </a:moveTo>
                <a:cubicBezTo>
                  <a:pt x="3169876" y="1286788"/>
                  <a:pt x="3207668" y="1324580"/>
                  <a:pt x="3207668" y="1371200"/>
                </a:cubicBezTo>
                <a:cubicBezTo>
                  <a:pt x="3207668" y="1417820"/>
                  <a:pt x="3169876" y="1455612"/>
                  <a:pt x="3123255" y="1455612"/>
                </a:cubicBezTo>
                <a:cubicBezTo>
                  <a:pt x="3076636" y="1455612"/>
                  <a:pt x="3038843" y="1417820"/>
                  <a:pt x="3038843" y="1371200"/>
                </a:cubicBezTo>
                <a:cubicBezTo>
                  <a:pt x="3038843" y="1324580"/>
                  <a:pt x="3076636" y="1286788"/>
                  <a:pt x="3123255" y="1286788"/>
                </a:cubicBezTo>
                <a:close/>
                <a:moveTo>
                  <a:pt x="2785607" y="1286788"/>
                </a:moveTo>
                <a:cubicBezTo>
                  <a:pt x="2832226" y="1286788"/>
                  <a:pt x="2870019" y="1324580"/>
                  <a:pt x="2870019" y="1371200"/>
                </a:cubicBezTo>
                <a:cubicBezTo>
                  <a:pt x="2870019" y="1417820"/>
                  <a:pt x="2832226" y="1455612"/>
                  <a:pt x="2785607" y="1455612"/>
                </a:cubicBezTo>
                <a:cubicBezTo>
                  <a:pt x="2738986" y="1455612"/>
                  <a:pt x="2701195" y="1417820"/>
                  <a:pt x="2701195" y="1371200"/>
                </a:cubicBezTo>
                <a:cubicBezTo>
                  <a:pt x="2701195" y="1324580"/>
                  <a:pt x="2738986" y="1286788"/>
                  <a:pt x="2785607" y="1286788"/>
                </a:cubicBezTo>
                <a:close/>
                <a:moveTo>
                  <a:pt x="2447957" y="1286788"/>
                </a:moveTo>
                <a:cubicBezTo>
                  <a:pt x="2494578" y="1286788"/>
                  <a:pt x="2532369" y="1324580"/>
                  <a:pt x="2532369" y="1371200"/>
                </a:cubicBezTo>
                <a:cubicBezTo>
                  <a:pt x="2532369" y="1417820"/>
                  <a:pt x="2494578" y="1455612"/>
                  <a:pt x="2447957" y="1455612"/>
                </a:cubicBezTo>
                <a:cubicBezTo>
                  <a:pt x="2401337" y="1455612"/>
                  <a:pt x="2363545" y="1417820"/>
                  <a:pt x="2363545" y="1371200"/>
                </a:cubicBezTo>
                <a:cubicBezTo>
                  <a:pt x="2363545" y="1324580"/>
                  <a:pt x="2401337" y="1286788"/>
                  <a:pt x="2447957" y="1286788"/>
                </a:cubicBezTo>
                <a:close/>
                <a:moveTo>
                  <a:pt x="2110308" y="1286788"/>
                </a:moveTo>
                <a:cubicBezTo>
                  <a:pt x="2156928" y="1286788"/>
                  <a:pt x="2194721" y="1324580"/>
                  <a:pt x="2194721" y="1371200"/>
                </a:cubicBezTo>
                <a:cubicBezTo>
                  <a:pt x="2194721" y="1417820"/>
                  <a:pt x="2156928" y="1455612"/>
                  <a:pt x="2110308" y="1455612"/>
                </a:cubicBezTo>
                <a:cubicBezTo>
                  <a:pt x="2063688" y="1455612"/>
                  <a:pt x="2025896" y="1417820"/>
                  <a:pt x="2025896" y="1371200"/>
                </a:cubicBezTo>
                <a:cubicBezTo>
                  <a:pt x="2025896" y="1324580"/>
                  <a:pt x="2063688" y="1286788"/>
                  <a:pt x="2110308" y="1286788"/>
                </a:cubicBezTo>
                <a:close/>
                <a:moveTo>
                  <a:pt x="1772659" y="1286788"/>
                </a:moveTo>
                <a:cubicBezTo>
                  <a:pt x="1819278" y="1286788"/>
                  <a:pt x="1857071" y="1324580"/>
                  <a:pt x="1857071" y="1371200"/>
                </a:cubicBezTo>
                <a:cubicBezTo>
                  <a:pt x="1857071" y="1417820"/>
                  <a:pt x="1819278" y="1455612"/>
                  <a:pt x="1772659" y="1455612"/>
                </a:cubicBezTo>
                <a:cubicBezTo>
                  <a:pt x="1726039" y="1455612"/>
                  <a:pt x="1688247" y="1417820"/>
                  <a:pt x="1688247" y="1371200"/>
                </a:cubicBezTo>
                <a:cubicBezTo>
                  <a:pt x="1688247" y="1324580"/>
                  <a:pt x="1726039" y="1286788"/>
                  <a:pt x="1772659" y="1286788"/>
                </a:cubicBezTo>
                <a:close/>
                <a:moveTo>
                  <a:pt x="1435014" y="1286788"/>
                </a:moveTo>
                <a:cubicBezTo>
                  <a:pt x="1481630" y="1286788"/>
                  <a:pt x="1519422" y="1324580"/>
                  <a:pt x="1519422" y="1371200"/>
                </a:cubicBezTo>
                <a:cubicBezTo>
                  <a:pt x="1519422" y="1417820"/>
                  <a:pt x="1481630" y="1455612"/>
                  <a:pt x="1435014" y="1455612"/>
                </a:cubicBezTo>
                <a:cubicBezTo>
                  <a:pt x="1388389" y="1455612"/>
                  <a:pt x="1350601" y="1417820"/>
                  <a:pt x="1350601" y="1371200"/>
                </a:cubicBezTo>
                <a:cubicBezTo>
                  <a:pt x="1350601" y="1324580"/>
                  <a:pt x="1388389" y="1286788"/>
                  <a:pt x="1435014" y="1286788"/>
                </a:cubicBezTo>
                <a:close/>
                <a:moveTo>
                  <a:pt x="1097361" y="1286788"/>
                </a:moveTo>
                <a:cubicBezTo>
                  <a:pt x="1143985" y="1286788"/>
                  <a:pt x="1181773" y="1324580"/>
                  <a:pt x="1181773" y="1371200"/>
                </a:cubicBezTo>
                <a:cubicBezTo>
                  <a:pt x="1181773" y="1417820"/>
                  <a:pt x="1143985" y="1455612"/>
                  <a:pt x="1097361" y="1455612"/>
                </a:cubicBezTo>
                <a:cubicBezTo>
                  <a:pt x="1050741" y="1455612"/>
                  <a:pt x="1012948" y="1417820"/>
                  <a:pt x="1012948" y="1371200"/>
                </a:cubicBezTo>
                <a:cubicBezTo>
                  <a:pt x="1012948" y="1324580"/>
                  <a:pt x="1050741" y="1286788"/>
                  <a:pt x="1097361" y="1286788"/>
                </a:cubicBezTo>
                <a:close/>
                <a:moveTo>
                  <a:pt x="759711" y="1286788"/>
                </a:moveTo>
                <a:cubicBezTo>
                  <a:pt x="806331" y="1286788"/>
                  <a:pt x="844124" y="1324580"/>
                  <a:pt x="844124" y="1371200"/>
                </a:cubicBezTo>
                <a:cubicBezTo>
                  <a:pt x="844124" y="1417820"/>
                  <a:pt x="806331" y="1455612"/>
                  <a:pt x="759711" y="1455612"/>
                </a:cubicBezTo>
                <a:cubicBezTo>
                  <a:pt x="713096" y="1455612"/>
                  <a:pt x="675299" y="1417820"/>
                  <a:pt x="675299" y="1371200"/>
                </a:cubicBezTo>
                <a:cubicBezTo>
                  <a:pt x="675299" y="1324580"/>
                  <a:pt x="713096" y="1286788"/>
                  <a:pt x="759711" y="1286788"/>
                </a:cubicBezTo>
                <a:close/>
                <a:moveTo>
                  <a:pt x="422066" y="1286788"/>
                </a:moveTo>
                <a:cubicBezTo>
                  <a:pt x="468682" y="1286788"/>
                  <a:pt x="506480" y="1324580"/>
                  <a:pt x="506480" y="1371200"/>
                </a:cubicBezTo>
                <a:cubicBezTo>
                  <a:pt x="506480" y="1417820"/>
                  <a:pt x="468682" y="1455612"/>
                  <a:pt x="422066" y="1455612"/>
                </a:cubicBezTo>
                <a:cubicBezTo>
                  <a:pt x="375442" y="1455612"/>
                  <a:pt x="337653" y="1417820"/>
                  <a:pt x="337653" y="1371200"/>
                </a:cubicBezTo>
                <a:cubicBezTo>
                  <a:pt x="337653" y="1324580"/>
                  <a:pt x="375442" y="1286788"/>
                  <a:pt x="422066" y="1286788"/>
                </a:cubicBezTo>
                <a:close/>
                <a:moveTo>
                  <a:pt x="84412" y="1286788"/>
                </a:moveTo>
                <a:cubicBezTo>
                  <a:pt x="131037" y="1286788"/>
                  <a:pt x="168826" y="1324580"/>
                  <a:pt x="168826" y="1371200"/>
                </a:cubicBezTo>
                <a:cubicBezTo>
                  <a:pt x="168826" y="1417820"/>
                  <a:pt x="131037" y="1455612"/>
                  <a:pt x="84412" y="1455612"/>
                </a:cubicBezTo>
                <a:cubicBezTo>
                  <a:pt x="37793" y="1455612"/>
                  <a:pt x="0" y="1417820"/>
                  <a:pt x="0" y="1371200"/>
                </a:cubicBezTo>
                <a:cubicBezTo>
                  <a:pt x="0" y="1324580"/>
                  <a:pt x="37793" y="1286788"/>
                  <a:pt x="84412" y="1286788"/>
                </a:cubicBezTo>
                <a:close/>
                <a:moveTo>
                  <a:pt x="7850345" y="949138"/>
                </a:moveTo>
                <a:cubicBezTo>
                  <a:pt x="7896964" y="949138"/>
                  <a:pt x="7934757" y="986931"/>
                  <a:pt x="7934757" y="1033550"/>
                </a:cubicBezTo>
                <a:cubicBezTo>
                  <a:pt x="7934757" y="1080171"/>
                  <a:pt x="7896964" y="1117964"/>
                  <a:pt x="7850345" y="1117964"/>
                </a:cubicBezTo>
                <a:cubicBezTo>
                  <a:pt x="7803725" y="1117964"/>
                  <a:pt x="7765933" y="1080171"/>
                  <a:pt x="7765933" y="1033550"/>
                </a:cubicBezTo>
                <a:cubicBezTo>
                  <a:pt x="7765933" y="986931"/>
                  <a:pt x="7803725" y="949138"/>
                  <a:pt x="7850345" y="949138"/>
                </a:cubicBezTo>
                <a:close/>
                <a:moveTo>
                  <a:pt x="7512695" y="949138"/>
                </a:moveTo>
                <a:cubicBezTo>
                  <a:pt x="7559315" y="949138"/>
                  <a:pt x="7597109" y="986931"/>
                  <a:pt x="7597109" y="1033550"/>
                </a:cubicBezTo>
                <a:cubicBezTo>
                  <a:pt x="7597109" y="1080171"/>
                  <a:pt x="7559315" y="1117964"/>
                  <a:pt x="7512695" y="1117964"/>
                </a:cubicBezTo>
                <a:cubicBezTo>
                  <a:pt x="7466075" y="1117964"/>
                  <a:pt x="7428283" y="1080171"/>
                  <a:pt x="7428283" y="1033550"/>
                </a:cubicBezTo>
                <a:cubicBezTo>
                  <a:pt x="7428283" y="986931"/>
                  <a:pt x="7466075" y="949138"/>
                  <a:pt x="7512695" y="949138"/>
                </a:cubicBezTo>
                <a:close/>
                <a:moveTo>
                  <a:pt x="7175045" y="949138"/>
                </a:moveTo>
                <a:cubicBezTo>
                  <a:pt x="7221666" y="949138"/>
                  <a:pt x="7259458" y="986931"/>
                  <a:pt x="7259458" y="1033550"/>
                </a:cubicBezTo>
                <a:cubicBezTo>
                  <a:pt x="7259458" y="1080171"/>
                  <a:pt x="7221666" y="1117964"/>
                  <a:pt x="7175045" y="1117964"/>
                </a:cubicBezTo>
                <a:cubicBezTo>
                  <a:pt x="7128427" y="1117964"/>
                  <a:pt x="7090633" y="1080171"/>
                  <a:pt x="7090633" y="1033550"/>
                </a:cubicBezTo>
                <a:cubicBezTo>
                  <a:pt x="7090633" y="986931"/>
                  <a:pt x="7128427" y="949138"/>
                  <a:pt x="7175045" y="949138"/>
                </a:cubicBezTo>
                <a:close/>
                <a:moveTo>
                  <a:pt x="6837397" y="949138"/>
                </a:moveTo>
                <a:cubicBezTo>
                  <a:pt x="6884017" y="949138"/>
                  <a:pt x="6921809" y="986931"/>
                  <a:pt x="6921809" y="1033550"/>
                </a:cubicBezTo>
                <a:cubicBezTo>
                  <a:pt x="6921809" y="1080171"/>
                  <a:pt x="6884017" y="1117964"/>
                  <a:pt x="6837397" y="1117964"/>
                </a:cubicBezTo>
                <a:cubicBezTo>
                  <a:pt x="6790777" y="1117964"/>
                  <a:pt x="6752985" y="1080171"/>
                  <a:pt x="6752985" y="1033550"/>
                </a:cubicBezTo>
                <a:cubicBezTo>
                  <a:pt x="6752985" y="986931"/>
                  <a:pt x="6790777" y="949138"/>
                  <a:pt x="6837397" y="949138"/>
                </a:cubicBezTo>
                <a:close/>
                <a:moveTo>
                  <a:pt x="6499747" y="949138"/>
                </a:moveTo>
                <a:cubicBezTo>
                  <a:pt x="6546368" y="949138"/>
                  <a:pt x="6584161" y="986931"/>
                  <a:pt x="6584161" y="1033550"/>
                </a:cubicBezTo>
                <a:cubicBezTo>
                  <a:pt x="6584161" y="1080171"/>
                  <a:pt x="6546368" y="1117964"/>
                  <a:pt x="6499747" y="1117964"/>
                </a:cubicBezTo>
                <a:cubicBezTo>
                  <a:pt x="6453127" y="1117964"/>
                  <a:pt x="6415335" y="1080171"/>
                  <a:pt x="6415335" y="1033550"/>
                </a:cubicBezTo>
                <a:cubicBezTo>
                  <a:pt x="6415335" y="986931"/>
                  <a:pt x="6453127" y="949138"/>
                  <a:pt x="6499747" y="949138"/>
                </a:cubicBezTo>
                <a:close/>
                <a:moveTo>
                  <a:pt x="6162098" y="949138"/>
                </a:moveTo>
                <a:cubicBezTo>
                  <a:pt x="6208719" y="949138"/>
                  <a:pt x="6246510" y="986931"/>
                  <a:pt x="6246510" y="1033550"/>
                </a:cubicBezTo>
                <a:cubicBezTo>
                  <a:pt x="6246510" y="1080171"/>
                  <a:pt x="6208719" y="1117964"/>
                  <a:pt x="6162098" y="1117964"/>
                </a:cubicBezTo>
                <a:cubicBezTo>
                  <a:pt x="6115479" y="1117964"/>
                  <a:pt x="6077686" y="1080171"/>
                  <a:pt x="6077686" y="1033550"/>
                </a:cubicBezTo>
                <a:cubicBezTo>
                  <a:pt x="6077686" y="986931"/>
                  <a:pt x="6115479" y="949138"/>
                  <a:pt x="6162098" y="949138"/>
                </a:cubicBezTo>
                <a:close/>
                <a:moveTo>
                  <a:pt x="5824449" y="949138"/>
                </a:moveTo>
                <a:cubicBezTo>
                  <a:pt x="5871069" y="949138"/>
                  <a:pt x="5908861" y="986931"/>
                  <a:pt x="5908861" y="1033550"/>
                </a:cubicBezTo>
                <a:cubicBezTo>
                  <a:pt x="5908861" y="1080171"/>
                  <a:pt x="5871069" y="1117964"/>
                  <a:pt x="5824449" y="1117964"/>
                </a:cubicBezTo>
                <a:cubicBezTo>
                  <a:pt x="5777829" y="1117964"/>
                  <a:pt x="5740037" y="1080171"/>
                  <a:pt x="5740037" y="1033550"/>
                </a:cubicBezTo>
                <a:cubicBezTo>
                  <a:pt x="5740037" y="986931"/>
                  <a:pt x="5777829" y="949138"/>
                  <a:pt x="5824449" y="949138"/>
                </a:cubicBezTo>
                <a:close/>
                <a:moveTo>
                  <a:pt x="5486800" y="949138"/>
                </a:moveTo>
                <a:cubicBezTo>
                  <a:pt x="5533421" y="949138"/>
                  <a:pt x="5571212" y="986931"/>
                  <a:pt x="5571212" y="1033550"/>
                </a:cubicBezTo>
                <a:cubicBezTo>
                  <a:pt x="5571212" y="1080171"/>
                  <a:pt x="5533421" y="1117964"/>
                  <a:pt x="5486800" y="1117964"/>
                </a:cubicBezTo>
                <a:cubicBezTo>
                  <a:pt x="5440179" y="1117964"/>
                  <a:pt x="5402388" y="1080171"/>
                  <a:pt x="5402388" y="1033550"/>
                </a:cubicBezTo>
                <a:cubicBezTo>
                  <a:pt x="5402388" y="986931"/>
                  <a:pt x="5440179" y="949138"/>
                  <a:pt x="5486800" y="949138"/>
                </a:cubicBezTo>
                <a:close/>
                <a:moveTo>
                  <a:pt x="5149151" y="949138"/>
                </a:moveTo>
                <a:cubicBezTo>
                  <a:pt x="5195771" y="949138"/>
                  <a:pt x="5233563" y="986931"/>
                  <a:pt x="5233563" y="1033550"/>
                </a:cubicBezTo>
                <a:cubicBezTo>
                  <a:pt x="5233563" y="1080171"/>
                  <a:pt x="5195771" y="1117964"/>
                  <a:pt x="5149151" y="1117964"/>
                </a:cubicBezTo>
                <a:cubicBezTo>
                  <a:pt x="5102531" y="1117964"/>
                  <a:pt x="5064739" y="1080171"/>
                  <a:pt x="5064739" y="1033550"/>
                </a:cubicBezTo>
                <a:cubicBezTo>
                  <a:pt x="5064739" y="986931"/>
                  <a:pt x="5102531" y="949138"/>
                  <a:pt x="5149151" y="949138"/>
                </a:cubicBezTo>
                <a:close/>
                <a:moveTo>
                  <a:pt x="4811502" y="949138"/>
                </a:moveTo>
                <a:cubicBezTo>
                  <a:pt x="4858121" y="949138"/>
                  <a:pt x="4895914" y="986931"/>
                  <a:pt x="4895914" y="1033550"/>
                </a:cubicBezTo>
                <a:cubicBezTo>
                  <a:pt x="4895914" y="1080171"/>
                  <a:pt x="4858121" y="1117964"/>
                  <a:pt x="4811502" y="1117964"/>
                </a:cubicBezTo>
                <a:cubicBezTo>
                  <a:pt x="4764881" y="1117964"/>
                  <a:pt x="4727090" y="1080171"/>
                  <a:pt x="4727090" y="1033550"/>
                </a:cubicBezTo>
                <a:cubicBezTo>
                  <a:pt x="4727090" y="986931"/>
                  <a:pt x="4764881" y="949138"/>
                  <a:pt x="4811502" y="949138"/>
                </a:cubicBezTo>
                <a:close/>
                <a:moveTo>
                  <a:pt x="4473853" y="949138"/>
                </a:moveTo>
                <a:cubicBezTo>
                  <a:pt x="4520473" y="949138"/>
                  <a:pt x="4558265" y="986931"/>
                  <a:pt x="4558265" y="1033550"/>
                </a:cubicBezTo>
                <a:cubicBezTo>
                  <a:pt x="4558265" y="1080171"/>
                  <a:pt x="4520473" y="1117964"/>
                  <a:pt x="4473853" y="1117964"/>
                </a:cubicBezTo>
                <a:cubicBezTo>
                  <a:pt x="4427232" y="1117964"/>
                  <a:pt x="4389440" y="1080171"/>
                  <a:pt x="4389440" y="1033550"/>
                </a:cubicBezTo>
                <a:cubicBezTo>
                  <a:pt x="4389440" y="986931"/>
                  <a:pt x="4427232" y="949138"/>
                  <a:pt x="4473853" y="949138"/>
                </a:cubicBezTo>
                <a:close/>
                <a:moveTo>
                  <a:pt x="4136203" y="949138"/>
                </a:moveTo>
                <a:cubicBezTo>
                  <a:pt x="4182823" y="949138"/>
                  <a:pt x="4220615" y="986931"/>
                  <a:pt x="4220615" y="1033550"/>
                </a:cubicBezTo>
                <a:cubicBezTo>
                  <a:pt x="4220615" y="1080171"/>
                  <a:pt x="4182823" y="1117964"/>
                  <a:pt x="4136203" y="1117964"/>
                </a:cubicBezTo>
                <a:cubicBezTo>
                  <a:pt x="4089584" y="1117964"/>
                  <a:pt x="4051791" y="1080171"/>
                  <a:pt x="4051791" y="1033550"/>
                </a:cubicBezTo>
                <a:cubicBezTo>
                  <a:pt x="4051791" y="986931"/>
                  <a:pt x="4089584" y="949138"/>
                  <a:pt x="4136203" y="949138"/>
                </a:cubicBezTo>
                <a:close/>
                <a:moveTo>
                  <a:pt x="3798554" y="949138"/>
                </a:moveTo>
                <a:cubicBezTo>
                  <a:pt x="3845174" y="949138"/>
                  <a:pt x="3882966" y="986931"/>
                  <a:pt x="3882966" y="1033550"/>
                </a:cubicBezTo>
                <a:cubicBezTo>
                  <a:pt x="3882966" y="1080171"/>
                  <a:pt x="3845174" y="1117964"/>
                  <a:pt x="3798554" y="1117964"/>
                </a:cubicBezTo>
                <a:cubicBezTo>
                  <a:pt x="3751934" y="1117964"/>
                  <a:pt x="3714142" y="1080171"/>
                  <a:pt x="3714142" y="1033550"/>
                </a:cubicBezTo>
                <a:cubicBezTo>
                  <a:pt x="3714142" y="986931"/>
                  <a:pt x="3751934" y="949138"/>
                  <a:pt x="3798554" y="949138"/>
                </a:cubicBezTo>
                <a:close/>
                <a:moveTo>
                  <a:pt x="3460905" y="949138"/>
                </a:moveTo>
                <a:cubicBezTo>
                  <a:pt x="3507525" y="949138"/>
                  <a:pt x="3545317" y="986931"/>
                  <a:pt x="3545317" y="1033550"/>
                </a:cubicBezTo>
                <a:cubicBezTo>
                  <a:pt x="3545317" y="1080171"/>
                  <a:pt x="3507525" y="1117964"/>
                  <a:pt x="3460905" y="1117964"/>
                </a:cubicBezTo>
                <a:cubicBezTo>
                  <a:pt x="3414284" y="1117964"/>
                  <a:pt x="3376493" y="1080171"/>
                  <a:pt x="3376493" y="1033550"/>
                </a:cubicBezTo>
                <a:cubicBezTo>
                  <a:pt x="3376493" y="986931"/>
                  <a:pt x="3414284" y="949138"/>
                  <a:pt x="3460905" y="949138"/>
                </a:cubicBezTo>
                <a:close/>
                <a:moveTo>
                  <a:pt x="3123255" y="949138"/>
                </a:moveTo>
                <a:cubicBezTo>
                  <a:pt x="3169876" y="949138"/>
                  <a:pt x="3207668" y="986931"/>
                  <a:pt x="3207668" y="1033550"/>
                </a:cubicBezTo>
                <a:cubicBezTo>
                  <a:pt x="3207668" y="1080171"/>
                  <a:pt x="3169876" y="1117964"/>
                  <a:pt x="3123255" y="1117964"/>
                </a:cubicBezTo>
                <a:cubicBezTo>
                  <a:pt x="3076636" y="1117964"/>
                  <a:pt x="3038843" y="1080171"/>
                  <a:pt x="3038843" y="1033550"/>
                </a:cubicBezTo>
                <a:cubicBezTo>
                  <a:pt x="3038843" y="986931"/>
                  <a:pt x="3076636" y="949138"/>
                  <a:pt x="3123255" y="949138"/>
                </a:cubicBezTo>
                <a:close/>
                <a:moveTo>
                  <a:pt x="2785607" y="949138"/>
                </a:moveTo>
                <a:cubicBezTo>
                  <a:pt x="2832226" y="949138"/>
                  <a:pt x="2870019" y="986931"/>
                  <a:pt x="2870019" y="1033550"/>
                </a:cubicBezTo>
                <a:cubicBezTo>
                  <a:pt x="2870019" y="1080171"/>
                  <a:pt x="2832226" y="1117964"/>
                  <a:pt x="2785607" y="1117964"/>
                </a:cubicBezTo>
                <a:cubicBezTo>
                  <a:pt x="2738986" y="1117964"/>
                  <a:pt x="2701195" y="1080171"/>
                  <a:pt x="2701195" y="1033550"/>
                </a:cubicBezTo>
                <a:cubicBezTo>
                  <a:pt x="2701195" y="986931"/>
                  <a:pt x="2738986" y="949138"/>
                  <a:pt x="2785607" y="949138"/>
                </a:cubicBezTo>
                <a:close/>
                <a:moveTo>
                  <a:pt x="2447957" y="949138"/>
                </a:moveTo>
                <a:cubicBezTo>
                  <a:pt x="2494578" y="949138"/>
                  <a:pt x="2532369" y="986931"/>
                  <a:pt x="2532369" y="1033550"/>
                </a:cubicBezTo>
                <a:cubicBezTo>
                  <a:pt x="2532369" y="1080171"/>
                  <a:pt x="2494578" y="1117964"/>
                  <a:pt x="2447957" y="1117964"/>
                </a:cubicBezTo>
                <a:cubicBezTo>
                  <a:pt x="2401337" y="1117964"/>
                  <a:pt x="2363545" y="1080171"/>
                  <a:pt x="2363545" y="1033550"/>
                </a:cubicBezTo>
                <a:cubicBezTo>
                  <a:pt x="2363545" y="986931"/>
                  <a:pt x="2401337" y="949138"/>
                  <a:pt x="2447957" y="949138"/>
                </a:cubicBezTo>
                <a:close/>
                <a:moveTo>
                  <a:pt x="2110308" y="949138"/>
                </a:moveTo>
                <a:cubicBezTo>
                  <a:pt x="2156928" y="949138"/>
                  <a:pt x="2194721" y="986931"/>
                  <a:pt x="2194721" y="1033550"/>
                </a:cubicBezTo>
                <a:cubicBezTo>
                  <a:pt x="2194721" y="1080171"/>
                  <a:pt x="2156928" y="1117964"/>
                  <a:pt x="2110308" y="1117964"/>
                </a:cubicBezTo>
                <a:cubicBezTo>
                  <a:pt x="2063688" y="1117964"/>
                  <a:pt x="2025896" y="1080171"/>
                  <a:pt x="2025896" y="1033550"/>
                </a:cubicBezTo>
                <a:cubicBezTo>
                  <a:pt x="2025896" y="986931"/>
                  <a:pt x="2063688" y="949138"/>
                  <a:pt x="2110308" y="949138"/>
                </a:cubicBezTo>
                <a:close/>
                <a:moveTo>
                  <a:pt x="1772659" y="949138"/>
                </a:moveTo>
                <a:cubicBezTo>
                  <a:pt x="1819278" y="949138"/>
                  <a:pt x="1857071" y="986931"/>
                  <a:pt x="1857071" y="1033550"/>
                </a:cubicBezTo>
                <a:cubicBezTo>
                  <a:pt x="1857071" y="1080171"/>
                  <a:pt x="1819278" y="1117964"/>
                  <a:pt x="1772659" y="1117964"/>
                </a:cubicBezTo>
                <a:cubicBezTo>
                  <a:pt x="1726039" y="1117964"/>
                  <a:pt x="1688247" y="1080171"/>
                  <a:pt x="1688247" y="1033550"/>
                </a:cubicBezTo>
                <a:cubicBezTo>
                  <a:pt x="1688247" y="986931"/>
                  <a:pt x="1726039" y="949138"/>
                  <a:pt x="1772659" y="949138"/>
                </a:cubicBezTo>
                <a:close/>
                <a:moveTo>
                  <a:pt x="1435014" y="949138"/>
                </a:moveTo>
                <a:cubicBezTo>
                  <a:pt x="1481630" y="949138"/>
                  <a:pt x="1519422" y="986931"/>
                  <a:pt x="1519422" y="1033550"/>
                </a:cubicBezTo>
                <a:cubicBezTo>
                  <a:pt x="1519422" y="1080171"/>
                  <a:pt x="1481630" y="1117964"/>
                  <a:pt x="1435014" y="1117964"/>
                </a:cubicBezTo>
                <a:cubicBezTo>
                  <a:pt x="1388389" y="1117964"/>
                  <a:pt x="1350601" y="1080171"/>
                  <a:pt x="1350601" y="1033550"/>
                </a:cubicBezTo>
                <a:cubicBezTo>
                  <a:pt x="1350601" y="986931"/>
                  <a:pt x="1388389" y="949138"/>
                  <a:pt x="1435014" y="949138"/>
                </a:cubicBezTo>
                <a:close/>
                <a:moveTo>
                  <a:pt x="1097361" y="949138"/>
                </a:moveTo>
                <a:cubicBezTo>
                  <a:pt x="1143985" y="949138"/>
                  <a:pt x="1181773" y="986931"/>
                  <a:pt x="1181773" y="1033550"/>
                </a:cubicBezTo>
                <a:cubicBezTo>
                  <a:pt x="1181773" y="1080171"/>
                  <a:pt x="1143985" y="1117964"/>
                  <a:pt x="1097361" y="1117964"/>
                </a:cubicBezTo>
                <a:cubicBezTo>
                  <a:pt x="1050741" y="1117964"/>
                  <a:pt x="1012948" y="1080171"/>
                  <a:pt x="1012948" y="1033550"/>
                </a:cubicBezTo>
                <a:cubicBezTo>
                  <a:pt x="1012948" y="986931"/>
                  <a:pt x="1050741" y="949138"/>
                  <a:pt x="1097361" y="949138"/>
                </a:cubicBezTo>
                <a:close/>
                <a:moveTo>
                  <a:pt x="759711" y="949138"/>
                </a:moveTo>
                <a:cubicBezTo>
                  <a:pt x="806331" y="949138"/>
                  <a:pt x="844124" y="986931"/>
                  <a:pt x="844124" y="1033550"/>
                </a:cubicBezTo>
                <a:cubicBezTo>
                  <a:pt x="844124" y="1080171"/>
                  <a:pt x="806331" y="1117964"/>
                  <a:pt x="759711" y="1117964"/>
                </a:cubicBezTo>
                <a:cubicBezTo>
                  <a:pt x="713096" y="1117964"/>
                  <a:pt x="675299" y="1080171"/>
                  <a:pt x="675299" y="1033550"/>
                </a:cubicBezTo>
                <a:cubicBezTo>
                  <a:pt x="675299" y="986931"/>
                  <a:pt x="713096" y="949138"/>
                  <a:pt x="759711" y="949138"/>
                </a:cubicBezTo>
                <a:close/>
                <a:moveTo>
                  <a:pt x="422066" y="949138"/>
                </a:moveTo>
                <a:cubicBezTo>
                  <a:pt x="468682" y="949138"/>
                  <a:pt x="506479" y="986931"/>
                  <a:pt x="506479" y="1033550"/>
                </a:cubicBezTo>
                <a:cubicBezTo>
                  <a:pt x="506479" y="1080171"/>
                  <a:pt x="468682" y="1117964"/>
                  <a:pt x="422066" y="1117964"/>
                </a:cubicBezTo>
                <a:cubicBezTo>
                  <a:pt x="375442" y="1117964"/>
                  <a:pt x="337653" y="1080171"/>
                  <a:pt x="337653" y="1033550"/>
                </a:cubicBezTo>
                <a:cubicBezTo>
                  <a:pt x="337653" y="986931"/>
                  <a:pt x="375442" y="949138"/>
                  <a:pt x="422066" y="949138"/>
                </a:cubicBezTo>
                <a:close/>
                <a:moveTo>
                  <a:pt x="84412" y="949138"/>
                </a:moveTo>
                <a:cubicBezTo>
                  <a:pt x="131037" y="949138"/>
                  <a:pt x="168826" y="986931"/>
                  <a:pt x="168826" y="1033550"/>
                </a:cubicBezTo>
                <a:cubicBezTo>
                  <a:pt x="168826" y="1080171"/>
                  <a:pt x="131037" y="1117964"/>
                  <a:pt x="84412" y="1117964"/>
                </a:cubicBezTo>
                <a:cubicBezTo>
                  <a:pt x="37793" y="1117964"/>
                  <a:pt x="0" y="1080171"/>
                  <a:pt x="0" y="1033550"/>
                </a:cubicBezTo>
                <a:cubicBezTo>
                  <a:pt x="0" y="986931"/>
                  <a:pt x="37793" y="949138"/>
                  <a:pt x="84412" y="949138"/>
                </a:cubicBezTo>
                <a:close/>
                <a:moveTo>
                  <a:pt x="7850345" y="611489"/>
                </a:moveTo>
                <a:cubicBezTo>
                  <a:pt x="7896964" y="611489"/>
                  <a:pt x="7934757" y="649282"/>
                  <a:pt x="7934757" y="695902"/>
                </a:cubicBezTo>
                <a:cubicBezTo>
                  <a:pt x="7934757" y="742521"/>
                  <a:pt x="7896964" y="780314"/>
                  <a:pt x="7850345" y="780314"/>
                </a:cubicBezTo>
                <a:cubicBezTo>
                  <a:pt x="7803725" y="780314"/>
                  <a:pt x="7765933" y="742521"/>
                  <a:pt x="7765933" y="695902"/>
                </a:cubicBezTo>
                <a:cubicBezTo>
                  <a:pt x="7765933" y="649282"/>
                  <a:pt x="7803725" y="611489"/>
                  <a:pt x="7850345" y="611489"/>
                </a:cubicBezTo>
                <a:close/>
                <a:moveTo>
                  <a:pt x="7512695" y="611489"/>
                </a:moveTo>
                <a:cubicBezTo>
                  <a:pt x="7559315" y="611489"/>
                  <a:pt x="7597109" y="649282"/>
                  <a:pt x="7597109" y="695902"/>
                </a:cubicBezTo>
                <a:cubicBezTo>
                  <a:pt x="7597109" y="742521"/>
                  <a:pt x="7559315" y="780314"/>
                  <a:pt x="7512695" y="780314"/>
                </a:cubicBezTo>
                <a:cubicBezTo>
                  <a:pt x="7466075" y="780314"/>
                  <a:pt x="7428283" y="742521"/>
                  <a:pt x="7428283" y="695902"/>
                </a:cubicBezTo>
                <a:cubicBezTo>
                  <a:pt x="7428283" y="649282"/>
                  <a:pt x="7466075" y="611489"/>
                  <a:pt x="7512695" y="611489"/>
                </a:cubicBezTo>
                <a:close/>
                <a:moveTo>
                  <a:pt x="7175045" y="611489"/>
                </a:moveTo>
                <a:cubicBezTo>
                  <a:pt x="7221666" y="611489"/>
                  <a:pt x="7259458" y="649282"/>
                  <a:pt x="7259458" y="695902"/>
                </a:cubicBezTo>
                <a:cubicBezTo>
                  <a:pt x="7259458" y="742521"/>
                  <a:pt x="7221666" y="780314"/>
                  <a:pt x="7175045" y="780314"/>
                </a:cubicBezTo>
                <a:cubicBezTo>
                  <a:pt x="7128427" y="780314"/>
                  <a:pt x="7090633" y="742521"/>
                  <a:pt x="7090633" y="695902"/>
                </a:cubicBezTo>
                <a:cubicBezTo>
                  <a:pt x="7090633" y="649282"/>
                  <a:pt x="7128427" y="611489"/>
                  <a:pt x="7175045" y="611489"/>
                </a:cubicBezTo>
                <a:close/>
                <a:moveTo>
                  <a:pt x="6837397" y="611489"/>
                </a:moveTo>
                <a:cubicBezTo>
                  <a:pt x="6884017" y="611489"/>
                  <a:pt x="6921809" y="649282"/>
                  <a:pt x="6921809" y="695902"/>
                </a:cubicBezTo>
                <a:cubicBezTo>
                  <a:pt x="6921809" y="742521"/>
                  <a:pt x="6884017" y="780314"/>
                  <a:pt x="6837397" y="780314"/>
                </a:cubicBezTo>
                <a:cubicBezTo>
                  <a:pt x="6790777" y="780314"/>
                  <a:pt x="6752985" y="742521"/>
                  <a:pt x="6752985" y="695902"/>
                </a:cubicBezTo>
                <a:cubicBezTo>
                  <a:pt x="6752985" y="649282"/>
                  <a:pt x="6790777" y="611489"/>
                  <a:pt x="6837397" y="611489"/>
                </a:cubicBezTo>
                <a:close/>
                <a:moveTo>
                  <a:pt x="6499747" y="611489"/>
                </a:moveTo>
                <a:cubicBezTo>
                  <a:pt x="6546368" y="611489"/>
                  <a:pt x="6584161" y="649282"/>
                  <a:pt x="6584161" y="695902"/>
                </a:cubicBezTo>
                <a:cubicBezTo>
                  <a:pt x="6584161" y="742521"/>
                  <a:pt x="6546368" y="780314"/>
                  <a:pt x="6499747" y="780314"/>
                </a:cubicBezTo>
                <a:cubicBezTo>
                  <a:pt x="6453127" y="780314"/>
                  <a:pt x="6415335" y="742521"/>
                  <a:pt x="6415335" y="695902"/>
                </a:cubicBezTo>
                <a:cubicBezTo>
                  <a:pt x="6415335" y="649282"/>
                  <a:pt x="6453127" y="611489"/>
                  <a:pt x="6499747" y="611489"/>
                </a:cubicBezTo>
                <a:close/>
                <a:moveTo>
                  <a:pt x="6162098" y="611489"/>
                </a:moveTo>
                <a:cubicBezTo>
                  <a:pt x="6208719" y="611489"/>
                  <a:pt x="6246510" y="649282"/>
                  <a:pt x="6246510" y="695902"/>
                </a:cubicBezTo>
                <a:cubicBezTo>
                  <a:pt x="6246510" y="742521"/>
                  <a:pt x="6208719" y="780314"/>
                  <a:pt x="6162098" y="780314"/>
                </a:cubicBezTo>
                <a:cubicBezTo>
                  <a:pt x="6115479" y="780314"/>
                  <a:pt x="6077686" y="742521"/>
                  <a:pt x="6077686" y="695902"/>
                </a:cubicBezTo>
                <a:cubicBezTo>
                  <a:pt x="6077686" y="649282"/>
                  <a:pt x="6115479" y="611489"/>
                  <a:pt x="6162098" y="611489"/>
                </a:cubicBezTo>
                <a:close/>
                <a:moveTo>
                  <a:pt x="5824449" y="611489"/>
                </a:moveTo>
                <a:cubicBezTo>
                  <a:pt x="5871069" y="611489"/>
                  <a:pt x="5908861" y="649282"/>
                  <a:pt x="5908861" y="695902"/>
                </a:cubicBezTo>
                <a:cubicBezTo>
                  <a:pt x="5908861" y="742521"/>
                  <a:pt x="5871069" y="780314"/>
                  <a:pt x="5824449" y="780314"/>
                </a:cubicBezTo>
                <a:cubicBezTo>
                  <a:pt x="5777829" y="780314"/>
                  <a:pt x="5740037" y="742521"/>
                  <a:pt x="5740037" y="695902"/>
                </a:cubicBezTo>
                <a:cubicBezTo>
                  <a:pt x="5740037" y="649282"/>
                  <a:pt x="5777829" y="611489"/>
                  <a:pt x="5824449" y="611489"/>
                </a:cubicBezTo>
                <a:close/>
                <a:moveTo>
                  <a:pt x="5486800" y="611489"/>
                </a:moveTo>
                <a:cubicBezTo>
                  <a:pt x="5533421" y="611489"/>
                  <a:pt x="5571212" y="649282"/>
                  <a:pt x="5571212" y="695902"/>
                </a:cubicBezTo>
                <a:cubicBezTo>
                  <a:pt x="5571212" y="742521"/>
                  <a:pt x="5533421" y="780314"/>
                  <a:pt x="5486800" y="780314"/>
                </a:cubicBezTo>
                <a:cubicBezTo>
                  <a:pt x="5440179" y="780314"/>
                  <a:pt x="5402388" y="742521"/>
                  <a:pt x="5402388" y="695902"/>
                </a:cubicBezTo>
                <a:cubicBezTo>
                  <a:pt x="5402388" y="649282"/>
                  <a:pt x="5440179" y="611489"/>
                  <a:pt x="5486800" y="611489"/>
                </a:cubicBezTo>
                <a:close/>
                <a:moveTo>
                  <a:pt x="5149151" y="611489"/>
                </a:moveTo>
                <a:cubicBezTo>
                  <a:pt x="5195771" y="611489"/>
                  <a:pt x="5233563" y="649282"/>
                  <a:pt x="5233563" y="695902"/>
                </a:cubicBezTo>
                <a:cubicBezTo>
                  <a:pt x="5233563" y="742521"/>
                  <a:pt x="5195771" y="780314"/>
                  <a:pt x="5149151" y="780314"/>
                </a:cubicBezTo>
                <a:cubicBezTo>
                  <a:pt x="5102531" y="780314"/>
                  <a:pt x="5064739" y="742521"/>
                  <a:pt x="5064739" y="695902"/>
                </a:cubicBezTo>
                <a:cubicBezTo>
                  <a:pt x="5064739" y="649282"/>
                  <a:pt x="5102531" y="611489"/>
                  <a:pt x="5149151" y="611489"/>
                </a:cubicBezTo>
                <a:close/>
                <a:moveTo>
                  <a:pt x="4811502" y="611489"/>
                </a:moveTo>
                <a:cubicBezTo>
                  <a:pt x="4858121" y="611489"/>
                  <a:pt x="4895914" y="649282"/>
                  <a:pt x="4895914" y="695902"/>
                </a:cubicBezTo>
                <a:cubicBezTo>
                  <a:pt x="4895914" y="742521"/>
                  <a:pt x="4858121" y="780314"/>
                  <a:pt x="4811502" y="780314"/>
                </a:cubicBezTo>
                <a:cubicBezTo>
                  <a:pt x="4764881" y="780314"/>
                  <a:pt x="4727090" y="742521"/>
                  <a:pt x="4727090" y="695902"/>
                </a:cubicBezTo>
                <a:cubicBezTo>
                  <a:pt x="4727090" y="649282"/>
                  <a:pt x="4764881" y="611489"/>
                  <a:pt x="4811502" y="611489"/>
                </a:cubicBezTo>
                <a:close/>
                <a:moveTo>
                  <a:pt x="4473853" y="611489"/>
                </a:moveTo>
                <a:cubicBezTo>
                  <a:pt x="4520473" y="611489"/>
                  <a:pt x="4558265" y="649282"/>
                  <a:pt x="4558265" y="695902"/>
                </a:cubicBezTo>
                <a:cubicBezTo>
                  <a:pt x="4558265" y="742521"/>
                  <a:pt x="4520473" y="780314"/>
                  <a:pt x="4473853" y="780314"/>
                </a:cubicBezTo>
                <a:cubicBezTo>
                  <a:pt x="4427232" y="780314"/>
                  <a:pt x="4389440" y="742521"/>
                  <a:pt x="4389440" y="695902"/>
                </a:cubicBezTo>
                <a:cubicBezTo>
                  <a:pt x="4389440" y="649282"/>
                  <a:pt x="4427232" y="611489"/>
                  <a:pt x="4473853" y="611489"/>
                </a:cubicBezTo>
                <a:close/>
                <a:moveTo>
                  <a:pt x="4136203" y="611489"/>
                </a:moveTo>
                <a:cubicBezTo>
                  <a:pt x="4182823" y="611489"/>
                  <a:pt x="4220615" y="649282"/>
                  <a:pt x="4220615" y="695902"/>
                </a:cubicBezTo>
                <a:cubicBezTo>
                  <a:pt x="4220615" y="742521"/>
                  <a:pt x="4182823" y="780314"/>
                  <a:pt x="4136203" y="780314"/>
                </a:cubicBezTo>
                <a:cubicBezTo>
                  <a:pt x="4089584" y="780314"/>
                  <a:pt x="4051791" y="742521"/>
                  <a:pt x="4051791" y="695902"/>
                </a:cubicBezTo>
                <a:cubicBezTo>
                  <a:pt x="4051791" y="649282"/>
                  <a:pt x="4089584" y="611489"/>
                  <a:pt x="4136203" y="611489"/>
                </a:cubicBezTo>
                <a:close/>
                <a:moveTo>
                  <a:pt x="3798554" y="611489"/>
                </a:moveTo>
                <a:cubicBezTo>
                  <a:pt x="3845174" y="611489"/>
                  <a:pt x="3882966" y="649282"/>
                  <a:pt x="3882966" y="695902"/>
                </a:cubicBezTo>
                <a:cubicBezTo>
                  <a:pt x="3882966" y="742521"/>
                  <a:pt x="3845174" y="780314"/>
                  <a:pt x="3798554" y="780314"/>
                </a:cubicBezTo>
                <a:cubicBezTo>
                  <a:pt x="3751934" y="780314"/>
                  <a:pt x="3714142" y="742521"/>
                  <a:pt x="3714142" y="695902"/>
                </a:cubicBezTo>
                <a:cubicBezTo>
                  <a:pt x="3714142" y="649282"/>
                  <a:pt x="3751934" y="611489"/>
                  <a:pt x="3798554" y="611489"/>
                </a:cubicBezTo>
                <a:close/>
                <a:moveTo>
                  <a:pt x="3460905" y="611489"/>
                </a:moveTo>
                <a:cubicBezTo>
                  <a:pt x="3507525" y="611489"/>
                  <a:pt x="3545317" y="649282"/>
                  <a:pt x="3545317" y="695902"/>
                </a:cubicBezTo>
                <a:cubicBezTo>
                  <a:pt x="3545317" y="742521"/>
                  <a:pt x="3507525" y="780314"/>
                  <a:pt x="3460905" y="780314"/>
                </a:cubicBezTo>
                <a:cubicBezTo>
                  <a:pt x="3414284" y="780314"/>
                  <a:pt x="3376493" y="742521"/>
                  <a:pt x="3376493" y="695902"/>
                </a:cubicBezTo>
                <a:cubicBezTo>
                  <a:pt x="3376493" y="649282"/>
                  <a:pt x="3414284" y="611489"/>
                  <a:pt x="3460905" y="611489"/>
                </a:cubicBezTo>
                <a:close/>
                <a:moveTo>
                  <a:pt x="3123255" y="611489"/>
                </a:moveTo>
                <a:cubicBezTo>
                  <a:pt x="3169876" y="611489"/>
                  <a:pt x="3207668" y="649282"/>
                  <a:pt x="3207668" y="695902"/>
                </a:cubicBezTo>
                <a:cubicBezTo>
                  <a:pt x="3207668" y="742521"/>
                  <a:pt x="3169876" y="780314"/>
                  <a:pt x="3123255" y="780314"/>
                </a:cubicBezTo>
                <a:cubicBezTo>
                  <a:pt x="3076636" y="780314"/>
                  <a:pt x="3038843" y="742521"/>
                  <a:pt x="3038843" y="695902"/>
                </a:cubicBezTo>
                <a:cubicBezTo>
                  <a:pt x="3038843" y="649282"/>
                  <a:pt x="3076636" y="611489"/>
                  <a:pt x="3123255" y="611489"/>
                </a:cubicBezTo>
                <a:close/>
                <a:moveTo>
                  <a:pt x="2785607" y="611489"/>
                </a:moveTo>
                <a:cubicBezTo>
                  <a:pt x="2832226" y="611489"/>
                  <a:pt x="2870019" y="649282"/>
                  <a:pt x="2870019" y="695902"/>
                </a:cubicBezTo>
                <a:cubicBezTo>
                  <a:pt x="2870019" y="742521"/>
                  <a:pt x="2832226" y="780314"/>
                  <a:pt x="2785607" y="780314"/>
                </a:cubicBezTo>
                <a:cubicBezTo>
                  <a:pt x="2738986" y="780314"/>
                  <a:pt x="2701195" y="742521"/>
                  <a:pt x="2701195" y="695902"/>
                </a:cubicBezTo>
                <a:cubicBezTo>
                  <a:pt x="2701195" y="649282"/>
                  <a:pt x="2738986" y="611489"/>
                  <a:pt x="2785607" y="611489"/>
                </a:cubicBezTo>
                <a:close/>
                <a:moveTo>
                  <a:pt x="2447957" y="611489"/>
                </a:moveTo>
                <a:cubicBezTo>
                  <a:pt x="2494578" y="611489"/>
                  <a:pt x="2532369" y="649282"/>
                  <a:pt x="2532369" y="695902"/>
                </a:cubicBezTo>
                <a:cubicBezTo>
                  <a:pt x="2532369" y="742521"/>
                  <a:pt x="2494578" y="780314"/>
                  <a:pt x="2447957" y="780314"/>
                </a:cubicBezTo>
                <a:cubicBezTo>
                  <a:pt x="2401337" y="780314"/>
                  <a:pt x="2363545" y="742521"/>
                  <a:pt x="2363545" y="695902"/>
                </a:cubicBezTo>
                <a:cubicBezTo>
                  <a:pt x="2363545" y="649282"/>
                  <a:pt x="2401337" y="611489"/>
                  <a:pt x="2447957" y="611489"/>
                </a:cubicBezTo>
                <a:close/>
                <a:moveTo>
                  <a:pt x="2110308" y="611489"/>
                </a:moveTo>
                <a:cubicBezTo>
                  <a:pt x="2156928" y="611489"/>
                  <a:pt x="2194721" y="649282"/>
                  <a:pt x="2194721" y="695902"/>
                </a:cubicBezTo>
                <a:cubicBezTo>
                  <a:pt x="2194721" y="742521"/>
                  <a:pt x="2156928" y="780314"/>
                  <a:pt x="2110308" y="780314"/>
                </a:cubicBezTo>
                <a:cubicBezTo>
                  <a:pt x="2063688" y="780314"/>
                  <a:pt x="2025896" y="742521"/>
                  <a:pt x="2025896" y="695902"/>
                </a:cubicBezTo>
                <a:cubicBezTo>
                  <a:pt x="2025896" y="649282"/>
                  <a:pt x="2063688" y="611489"/>
                  <a:pt x="2110308" y="611489"/>
                </a:cubicBezTo>
                <a:close/>
                <a:moveTo>
                  <a:pt x="1772659" y="611489"/>
                </a:moveTo>
                <a:cubicBezTo>
                  <a:pt x="1819278" y="611489"/>
                  <a:pt x="1857071" y="649282"/>
                  <a:pt x="1857071" y="695902"/>
                </a:cubicBezTo>
                <a:cubicBezTo>
                  <a:pt x="1857071" y="742521"/>
                  <a:pt x="1819278" y="780314"/>
                  <a:pt x="1772659" y="780314"/>
                </a:cubicBezTo>
                <a:cubicBezTo>
                  <a:pt x="1726039" y="780314"/>
                  <a:pt x="1688247" y="742521"/>
                  <a:pt x="1688247" y="695902"/>
                </a:cubicBezTo>
                <a:cubicBezTo>
                  <a:pt x="1688247" y="649282"/>
                  <a:pt x="1726039" y="611489"/>
                  <a:pt x="1772659" y="611489"/>
                </a:cubicBezTo>
                <a:close/>
                <a:moveTo>
                  <a:pt x="1435014" y="611489"/>
                </a:moveTo>
                <a:cubicBezTo>
                  <a:pt x="1481630" y="611489"/>
                  <a:pt x="1519422" y="649282"/>
                  <a:pt x="1519422" y="695902"/>
                </a:cubicBezTo>
                <a:cubicBezTo>
                  <a:pt x="1519422" y="742521"/>
                  <a:pt x="1481630" y="780314"/>
                  <a:pt x="1435014" y="780314"/>
                </a:cubicBezTo>
                <a:cubicBezTo>
                  <a:pt x="1388389" y="780314"/>
                  <a:pt x="1350601" y="742521"/>
                  <a:pt x="1350601" y="695902"/>
                </a:cubicBezTo>
                <a:cubicBezTo>
                  <a:pt x="1350601" y="649282"/>
                  <a:pt x="1388389" y="611489"/>
                  <a:pt x="1435014" y="611489"/>
                </a:cubicBezTo>
                <a:close/>
                <a:moveTo>
                  <a:pt x="1097361" y="611489"/>
                </a:moveTo>
                <a:cubicBezTo>
                  <a:pt x="1143985" y="611489"/>
                  <a:pt x="1181773" y="649282"/>
                  <a:pt x="1181773" y="695902"/>
                </a:cubicBezTo>
                <a:cubicBezTo>
                  <a:pt x="1181773" y="742521"/>
                  <a:pt x="1143985" y="780314"/>
                  <a:pt x="1097361" y="780314"/>
                </a:cubicBezTo>
                <a:cubicBezTo>
                  <a:pt x="1050741" y="780314"/>
                  <a:pt x="1012948" y="742521"/>
                  <a:pt x="1012948" y="695902"/>
                </a:cubicBezTo>
                <a:cubicBezTo>
                  <a:pt x="1012948" y="649282"/>
                  <a:pt x="1050741" y="611489"/>
                  <a:pt x="1097361" y="611489"/>
                </a:cubicBezTo>
                <a:close/>
                <a:moveTo>
                  <a:pt x="759711" y="611489"/>
                </a:moveTo>
                <a:cubicBezTo>
                  <a:pt x="806331" y="611489"/>
                  <a:pt x="844124" y="649282"/>
                  <a:pt x="844124" y="695902"/>
                </a:cubicBezTo>
                <a:cubicBezTo>
                  <a:pt x="844124" y="742521"/>
                  <a:pt x="806331" y="780314"/>
                  <a:pt x="759711" y="780314"/>
                </a:cubicBezTo>
                <a:cubicBezTo>
                  <a:pt x="713096" y="780314"/>
                  <a:pt x="675299" y="742521"/>
                  <a:pt x="675299" y="695902"/>
                </a:cubicBezTo>
                <a:cubicBezTo>
                  <a:pt x="675299" y="649282"/>
                  <a:pt x="713096" y="611489"/>
                  <a:pt x="759711" y="611489"/>
                </a:cubicBezTo>
                <a:close/>
                <a:moveTo>
                  <a:pt x="422066" y="611489"/>
                </a:moveTo>
                <a:cubicBezTo>
                  <a:pt x="468682" y="611489"/>
                  <a:pt x="506480" y="649282"/>
                  <a:pt x="506480" y="695902"/>
                </a:cubicBezTo>
                <a:cubicBezTo>
                  <a:pt x="506480" y="742521"/>
                  <a:pt x="468682" y="780314"/>
                  <a:pt x="422066" y="780314"/>
                </a:cubicBezTo>
                <a:cubicBezTo>
                  <a:pt x="375442" y="780314"/>
                  <a:pt x="337653" y="742521"/>
                  <a:pt x="337653" y="695902"/>
                </a:cubicBezTo>
                <a:cubicBezTo>
                  <a:pt x="337653" y="649282"/>
                  <a:pt x="375442" y="611489"/>
                  <a:pt x="422066" y="611489"/>
                </a:cubicBezTo>
                <a:close/>
                <a:moveTo>
                  <a:pt x="84412" y="611489"/>
                </a:moveTo>
                <a:cubicBezTo>
                  <a:pt x="131037" y="611489"/>
                  <a:pt x="168826" y="649282"/>
                  <a:pt x="168826" y="695902"/>
                </a:cubicBezTo>
                <a:cubicBezTo>
                  <a:pt x="168826" y="742521"/>
                  <a:pt x="131037" y="780314"/>
                  <a:pt x="84412" y="780314"/>
                </a:cubicBezTo>
                <a:cubicBezTo>
                  <a:pt x="37793" y="780314"/>
                  <a:pt x="0" y="742521"/>
                  <a:pt x="0" y="695902"/>
                </a:cubicBezTo>
                <a:cubicBezTo>
                  <a:pt x="0" y="649282"/>
                  <a:pt x="37793" y="611489"/>
                  <a:pt x="84412" y="611489"/>
                </a:cubicBezTo>
                <a:close/>
                <a:moveTo>
                  <a:pt x="7850345" y="273840"/>
                </a:moveTo>
                <a:cubicBezTo>
                  <a:pt x="7896964" y="273840"/>
                  <a:pt x="7934757" y="311632"/>
                  <a:pt x="7934757" y="358252"/>
                </a:cubicBezTo>
                <a:cubicBezTo>
                  <a:pt x="7934757" y="404873"/>
                  <a:pt x="7896964" y="442665"/>
                  <a:pt x="7850345" y="442665"/>
                </a:cubicBezTo>
                <a:cubicBezTo>
                  <a:pt x="7803725" y="442665"/>
                  <a:pt x="7765933" y="404873"/>
                  <a:pt x="7765933" y="358252"/>
                </a:cubicBezTo>
                <a:cubicBezTo>
                  <a:pt x="7765933" y="311632"/>
                  <a:pt x="7803725" y="273840"/>
                  <a:pt x="7850345" y="273840"/>
                </a:cubicBezTo>
                <a:close/>
                <a:moveTo>
                  <a:pt x="7512695" y="273840"/>
                </a:moveTo>
                <a:cubicBezTo>
                  <a:pt x="7559315" y="273840"/>
                  <a:pt x="7597109" y="311632"/>
                  <a:pt x="7597109" y="358252"/>
                </a:cubicBezTo>
                <a:cubicBezTo>
                  <a:pt x="7597109" y="404873"/>
                  <a:pt x="7559315" y="442665"/>
                  <a:pt x="7512695" y="442665"/>
                </a:cubicBezTo>
                <a:cubicBezTo>
                  <a:pt x="7466075" y="442665"/>
                  <a:pt x="7428283" y="404873"/>
                  <a:pt x="7428283" y="358252"/>
                </a:cubicBezTo>
                <a:cubicBezTo>
                  <a:pt x="7428283" y="311632"/>
                  <a:pt x="7466075" y="273840"/>
                  <a:pt x="7512695" y="273840"/>
                </a:cubicBezTo>
                <a:close/>
                <a:moveTo>
                  <a:pt x="7175045" y="273840"/>
                </a:moveTo>
                <a:cubicBezTo>
                  <a:pt x="7221666" y="273840"/>
                  <a:pt x="7259458" y="311632"/>
                  <a:pt x="7259458" y="358252"/>
                </a:cubicBezTo>
                <a:cubicBezTo>
                  <a:pt x="7259458" y="404873"/>
                  <a:pt x="7221666" y="442665"/>
                  <a:pt x="7175045" y="442665"/>
                </a:cubicBezTo>
                <a:cubicBezTo>
                  <a:pt x="7128427" y="442665"/>
                  <a:pt x="7090633" y="404873"/>
                  <a:pt x="7090633" y="358252"/>
                </a:cubicBezTo>
                <a:cubicBezTo>
                  <a:pt x="7090633" y="311632"/>
                  <a:pt x="7128427" y="273840"/>
                  <a:pt x="7175045" y="273840"/>
                </a:cubicBezTo>
                <a:close/>
                <a:moveTo>
                  <a:pt x="6837397" y="273840"/>
                </a:moveTo>
                <a:cubicBezTo>
                  <a:pt x="6884017" y="273840"/>
                  <a:pt x="6921809" y="311632"/>
                  <a:pt x="6921809" y="358252"/>
                </a:cubicBezTo>
                <a:cubicBezTo>
                  <a:pt x="6921809" y="404873"/>
                  <a:pt x="6884017" y="442665"/>
                  <a:pt x="6837397" y="442665"/>
                </a:cubicBezTo>
                <a:cubicBezTo>
                  <a:pt x="6790777" y="442665"/>
                  <a:pt x="6752985" y="404873"/>
                  <a:pt x="6752985" y="358252"/>
                </a:cubicBezTo>
                <a:cubicBezTo>
                  <a:pt x="6752985" y="311632"/>
                  <a:pt x="6790777" y="273840"/>
                  <a:pt x="6837397" y="273840"/>
                </a:cubicBezTo>
                <a:close/>
                <a:moveTo>
                  <a:pt x="6499747" y="273840"/>
                </a:moveTo>
                <a:cubicBezTo>
                  <a:pt x="6546368" y="273840"/>
                  <a:pt x="6584161" y="311632"/>
                  <a:pt x="6584161" y="358252"/>
                </a:cubicBezTo>
                <a:cubicBezTo>
                  <a:pt x="6584161" y="404873"/>
                  <a:pt x="6546368" y="442665"/>
                  <a:pt x="6499747" y="442665"/>
                </a:cubicBezTo>
                <a:cubicBezTo>
                  <a:pt x="6453127" y="442665"/>
                  <a:pt x="6415335" y="404873"/>
                  <a:pt x="6415335" y="358252"/>
                </a:cubicBezTo>
                <a:cubicBezTo>
                  <a:pt x="6415335" y="311632"/>
                  <a:pt x="6453127" y="273840"/>
                  <a:pt x="6499747" y="273840"/>
                </a:cubicBezTo>
                <a:close/>
                <a:moveTo>
                  <a:pt x="6162098" y="273840"/>
                </a:moveTo>
                <a:cubicBezTo>
                  <a:pt x="6208719" y="273840"/>
                  <a:pt x="6246510" y="311632"/>
                  <a:pt x="6246510" y="358252"/>
                </a:cubicBezTo>
                <a:cubicBezTo>
                  <a:pt x="6246510" y="404873"/>
                  <a:pt x="6208719" y="442665"/>
                  <a:pt x="6162098" y="442665"/>
                </a:cubicBezTo>
                <a:cubicBezTo>
                  <a:pt x="6115479" y="442665"/>
                  <a:pt x="6077686" y="404873"/>
                  <a:pt x="6077686" y="358252"/>
                </a:cubicBezTo>
                <a:cubicBezTo>
                  <a:pt x="6077686" y="311632"/>
                  <a:pt x="6115479" y="273840"/>
                  <a:pt x="6162098" y="273840"/>
                </a:cubicBezTo>
                <a:close/>
                <a:moveTo>
                  <a:pt x="5824449" y="273840"/>
                </a:moveTo>
                <a:cubicBezTo>
                  <a:pt x="5871069" y="273840"/>
                  <a:pt x="5908861" y="311632"/>
                  <a:pt x="5908861" y="358252"/>
                </a:cubicBezTo>
                <a:cubicBezTo>
                  <a:pt x="5908861" y="404873"/>
                  <a:pt x="5871069" y="442665"/>
                  <a:pt x="5824449" y="442665"/>
                </a:cubicBezTo>
                <a:cubicBezTo>
                  <a:pt x="5777829" y="442665"/>
                  <a:pt x="5740037" y="404873"/>
                  <a:pt x="5740037" y="358252"/>
                </a:cubicBezTo>
                <a:cubicBezTo>
                  <a:pt x="5740037" y="311632"/>
                  <a:pt x="5777829" y="273840"/>
                  <a:pt x="5824449" y="273840"/>
                </a:cubicBezTo>
                <a:close/>
                <a:moveTo>
                  <a:pt x="5486800" y="273840"/>
                </a:moveTo>
                <a:cubicBezTo>
                  <a:pt x="5533421" y="273840"/>
                  <a:pt x="5571212" y="311632"/>
                  <a:pt x="5571212" y="358252"/>
                </a:cubicBezTo>
                <a:cubicBezTo>
                  <a:pt x="5571212" y="404873"/>
                  <a:pt x="5533421" y="442665"/>
                  <a:pt x="5486800" y="442665"/>
                </a:cubicBezTo>
                <a:cubicBezTo>
                  <a:pt x="5440179" y="442665"/>
                  <a:pt x="5402388" y="404873"/>
                  <a:pt x="5402388" y="358252"/>
                </a:cubicBezTo>
                <a:cubicBezTo>
                  <a:pt x="5402388" y="311632"/>
                  <a:pt x="5440179" y="273840"/>
                  <a:pt x="5486800" y="273840"/>
                </a:cubicBezTo>
                <a:close/>
                <a:moveTo>
                  <a:pt x="5149151" y="273840"/>
                </a:moveTo>
                <a:cubicBezTo>
                  <a:pt x="5195771" y="273840"/>
                  <a:pt x="5233563" y="311632"/>
                  <a:pt x="5233563" y="358252"/>
                </a:cubicBezTo>
                <a:cubicBezTo>
                  <a:pt x="5233563" y="404873"/>
                  <a:pt x="5195771" y="442665"/>
                  <a:pt x="5149151" y="442665"/>
                </a:cubicBezTo>
                <a:cubicBezTo>
                  <a:pt x="5102531" y="442665"/>
                  <a:pt x="5064739" y="404873"/>
                  <a:pt x="5064739" y="358252"/>
                </a:cubicBezTo>
                <a:cubicBezTo>
                  <a:pt x="5064739" y="311632"/>
                  <a:pt x="5102531" y="273840"/>
                  <a:pt x="5149151" y="273840"/>
                </a:cubicBezTo>
                <a:close/>
                <a:moveTo>
                  <a:pt x="4811502" y="273840"/>
                </a:moveTo>
                <a:cubicBezTo>
                  <a:pt x="4858121" y="273840"/>
                  <a:pt x="4895914" y="311632"/>
                  <a:pt x="4895914" y="358252"/>
                </a:cubicBezTo>
                <a:cubicBezTo>
                  <a:pt x="4895914" y="404873"/>
                  <a:pt x="4858121" y="442665"/>
                  <a:pt x="4811502" y="442665"/>
                </a:cubicBezTo>
                <a:cubicBezTo>
                  <a:pt x="4764881" y="442665"/>
                  <a:pt x="4727090" y="404873"/>
                  <a:pt x="4727090" y="358252"/>
                </a:cubicBezTo>
                <a:cubicBezTo>
                  <a:pt x="4727090" y="311632"/>
                  <a:pt x="4764881" y="273840"/>
                  <a:pt x="4811502" y="273840"/>
                </a:cubicBezTo>
                <a:close/>
                <a:moveTo>
                  <a:pt x="4473853" y="273840"/>
                </a:moveTo>
                <a:cubicBezTo>
                  <a:pt x="4520473" y="273840"/>
                  <a:pt x="4558265" y="311632"/>
                  <a:pt x="4558265" y="358252"/>
                </a:cubicBezTo>
                <a:cubicBezTo>
                  <a:pt x="4558265" y="404873"/>
                  <a:pt x="4520473" y="442665"/>
                  <a:pt x="4473853" y="442665"/>
                </a:cubicBezTo>
                <a:cubicBezTo>
                  <a:pt x="4427232" y="442665"/>
                  <a:pt x="4389440" y="404873"/>
                  <a:pt x="4389440" y="358252"/>
                </a:cubicBezTo>
                <a:cubicBezTo>
                  <a:pt x="4389440" y="311632"/>
                  <a:pt x="4427232" y="273840"/>
                  <a:pt x="4473853" y="273840"/>
                </a:cubicBezTo>
                <a:close/>
                <a:moveTo>
                  <a:pt x="4136203" y="273840"/>
                </a:moveTo>
                <a:cubicBezTo>
                  <a:pt x="4182823" y="273840"/>
                  <a:pt x="4220615" y="311632"/>
                  <a:pt x="4220615" y="358252"/>
                </a:cubicBezTo>
                <a:cubicBezTo>
                  <a:pt x="4220615" y="404873"/>
                  <a:pt x="4182823" y="442665"/>
                  <a:pt x="4136203" y="442665"/>
                </a:cubicBezTo>
                <a:cubicBezTo>
                  <a:pt x="4089584" y="442665"/>
                  <a:pt x="4051791" y="404873"/>
                  <a:pt x="4051791" y="358252"/>
                </a:cubicBezTo>
                <a:cubicBezTo>
                  <a:pt x="4051791" y="311632"/>
                  <a:pt x="4089584" y="273840"/>
                  <a:pt x="4136203" y="273840"/>
                </a:cubicBezTo>
                <a:close/>
                <a:moveTo>
                  <a:pt x="3798554" y="273840"/>
                </a:moveTo>
                <a:cubicBezTo>
                  <a:pt x="3845174" y="273840"/>
                  <a:pt x="3882966" y="311632"/>
                  <a:pt x="3882966" y="358252"/>
                </a:cubicBezTo>
                <a:cubicBezTo>
                  <a:pt x="3882966" y="404873"/>
                  <a:pt x="3845174" y="442665"/>
                  <a:pt x="3798554" y="442665"/>
                </a:cubicBezTo>
                <a:cubicBezTo>
                  <a:pt x="3751934" y="442665"/>
                  <a:pt x="3714142" y="404873"/>
                  <a:pt x="3714142" y="358252"/>
                </a:cubicBezTo>
                <a:cubicBezTo>
                  <a:pt x="3714142" y="311632"/>
                  <a:pt x="3751934" y="273840"/>
                  <a:pt x="3798554" y="273840"/>
                </a:cubicBezTo>
                <a:close/>
                <a:moveTo>
                  <a:pt x="3460905" y="273840"/>
                </a:moveTo>
                <a:cubicBezTo>
                  <a:pt x="3507525" y="273840"/>
                  <a:pt x="3545317" y="311632"/>
                  <a:pt x="3545317" y="358252"/>
                </a:cubicBezTo>
                <a:cubicBezTo>
                  <a:pt x="3545317" y="404873"/>
                  <a:pt x="3507525" y="442665"/>
                  <a:pt x="3460905" y="442665"/>
                </a:cubicBezTo>
                <a:cubicBezTo>
                  <a:pt x="3414284" y="442665"/>
                  <a:pt x="3376493" y="404873"/>
                  <a:pt x="3376493" y="358252"/>
                </a:cubicBezTo>
                <a:cubicBezTo>
                  <a:pt x="3376493" y="311632"/>
                  <a:pt x="3414284" y="273840"/>
                  <a:pt x="3460905" y="273840"/>
                </a:cubicBezTo>
                <a:close/>
                <a:moveTo>
                  <a:pt x="3123255" y="273840"/>
                </a:moveTo>
                <a:cubicBezTo>
                  <a:pt x="3169876" y="273840"/>
                  <a:pt x="3207668" y="311632"/>
                  <a:pt x="3207668" y="358252"/>
                </a:cubicBezTo>
                <a:cubicBezTo>
                  <a:pt x="3207668" y="404873"/>
                  <a:pt x="3169876" y="442665"/>
                  <a:pt x="3123255" y="442665"/>
                </a:cubicBezTo>
                <a:cubicBezTo>
                  <a:pt x="3076636" y="442665"/>
                  <a:pt x="3038843" y="404873"/>
                  <a:pt x="3038843" y="358252"/>
                </a:cubicBezTo>
                <a:cubicBezTo>
                  <a:pt x="3038843" y="311632"/>
                  <a:pt x="3076636" y="273840"/>
                  <a:pt x="3123255" y="273840"/>
                </a:cubicBezTo>
                <a:close/>
                <a:moveTo>
                  <a:pt x="2785607" y="273840"/>
                </a:moveTo>
                <a:cubicBezTo>
                  <a:pt x="2832226" y="273840"/>
                  <a:pt x="2870019" y="311632"/>
                  <a:pt x="2870019" y="358252"/>
                </a:cubicBezTo>
                <a:cubicBezTo>
                  <a:pt x="2870019" y="404873"/>
                  <a:pt x="2832226" y="442665"/>
                  <a:pt x="2785607" y="442665"/>
                </a:cubicBezTo>
                <a:cubicBezTo>
                  <a:pt x="2738986" y="442665"/>
                  <a:pt x="2701195" y="404873"/>
                  <a:pt x="2701195" y="358252"/>
                </a:cubicBezTo>
                <a:cubicBezTo>
                  <a:pt x="2701195" y="311632"/>
                  <a:pt x="2738986" y="273840"/>
                  <a:pt x="2785607" y="273840"/>
                </a:cubicBezTo>
                <a:close/>
                <a:moveTo>
                  <a:pt x="2447957" y="273840"/>
                </a:moveTo>
                <a:cubicBezTo>
                  <a:pt x="2494578" y="273840"/>
                  <a:pt x="2532369" y="311632"/>
                  <a:pt x="2532369" y="358252"/>
                </a:cubicBezTo>
                <a:cubicBezTo>
                  <a:pt x="2532369" y="404873"/>
                  <a:pt x="2494578" y="442665"/>
                  <a:pt x="2447957" y="442665"/>
                </a:cubicBezTo>
                <a:cubicBezTo>
                  <a:pt x="2401337" y="442665"/>
                  <a:pt x="2363545" y="404873"/>
                  <a:pt x="2363545" y="358252"/>
                </a:cubicBezTo>
                <a:cubicBezTo>
                  <a:pt x="2363545" y="311632"/>
                  <a:pt x="2401337" y="273840"/>
                  <a:pt x="2447957" y="273840"/>
                </a:cubicBezTo>
                <a:close/>
                <a:moveTo>
                  <a:pt x="2110308" y="273840"/>
                </a:moveTo>
                <a:cubicBezTo>
                  <a:pt x="2156928" y="273840"/>
                  <a:pt x="2194721" y="311632"/>
                  <a:pt x="2194721" y="358252"/>
                </a:cubicBezTo>
                <a:cubicBezTo>
                  <a:pt x="2194721" y="404873"/>
                  <a:pt x="2156928" y="442665"/>
                  <a:pt x="2110308" y="442665"/>
                </a:cubicBezTo>
                <a:cubicBezTo>
                  <a:pt x="2063688" y="442665"/>
                  <a:pt x="2025896" y="404873"/>
                  <a:pt x="2025896" y="358252"/>
                </a:cubicBezTo>
                <a:cubicBezTo>
                  <a:pt x="2025896" y="311632"/>
                  <a:pt x="2063688" y="273840"/>
                  <a:pt x="2110308" y="273840"/>
                </a:cubicBezTo>
                <a:close/>
                <a:moveTo>
                  <a:pt x="1772659" y="273840"/>
                </a:moveTo>
                <a:cubicBezTo>
                  <a:pt x="1819278" y="273840"/>
                  <a:pt x="1857071" y="311632"/>
                  <a:pt x="1857071" y="358252"/>
                </a:cubicBezTo>
                <a:cubicBezTo>
                  <a:pt x="1857071" y="404873"/>
                  <a:pt x="1819278" y="442665"/>
                  <a:pt x="1772659" y="442665"/>
                </a:cubicBezTo>
                <a:cubicBezTo>
                  <a:pt x="1726039" y="442665"/>
                  <a:pt x="1688247" y="404873"/>
                  <a:pt x="1688247" y="358252"/>
                </a:cubicBezTo>
                <a:cubicBezTo>
                  <a:pt x="1688247" y="311632"/>
                  <a:pt x="1726039" y="273840"/>
                  <a:pt x="1772659" y="273840"/>
                </a:cubicBezTo>
                <a:close/>
                <a:moveTo>
                  <a:pt x="1435014" y="273840"/>
                </a:moveTo>
                <a:cubicBezTo>
                  <a:pt x="1481630" y="273840"/>
                  <a:pt x="1519422" y="311632"/>
                  <a:pt x="1519422" y="358252"/>
                </a:cubicBezTo>
                <a:cubicBezTo>
                  <a:pt x="1519422" y="404873"/>
                  <a:pt x="1481630" y="442665"/>
                  <a:pt x="1435014" y="442665"/>
                </a:cubicBezTo>
                <a:cubicBezTo>
                  <a:pt x="1388389" y="442665"/>
                  <a:pt x="1350601" y="404873"/>
                  <a:pt x="1350601" y="358252"/>
                </a:cubicBezTo>
                <a:cubicBezTo>
                  <a:pt x="1350601" y="311632"/>
                  <a:pt x="1388389" y="273840"/>
                  <a:pt x="1435014" y="273840"/>
                </a:cubicBezTo>
                <a:close/>
                <a:moveTo>
                  <a:pt x="1097361" y="273840"/>
                </a:moveTo>
                <a:cubicBezTo>
                  <a:pt x="1143985" y="273840"/>
                  <a:pt x="1181773" y="311632"/>
                  <a:pt x="1181773" y="358252"/>
                </a:cubicBezTo>
                <a:cubicBezTo>
                  <a:pt x="1181773" y="404873"/>
                  <a:pt x="1143985" y="442665"/>
                  <a:pt x="1097361" y="442665"/>
                </a:cubicBezTo>
                <a:cubicBezTo>
                  <a:pt x="1050741" y="442665"/>
                  <a:pt x="1012948" y="404873"/>
                  <a:pt x="1012948" y="358252"/>
                </a:cubicBezTo>
                <a:cubicBezTo>
                  <a:pt x="1012948" y="311632"/>
                  <a:pt x="1050741" y="273840"/>
                  <a:pt x="1097361" y="273840"/>
                </a:cubicBezTo>
                <a:close/>
                <a:moveTo>
                  <a:pt x="759711" y="273840"/>
                </a:moveTo>
                <a:cubicBezTo>
                  <a:pt x="806331" y="273840"/>
                  <a:pt x="844124" y="311632"/>
                  <a:pt x="844124" y="358252"/>
                </a:cubicBezTo>
                <a:cubicBezTo>
                  <a:pt x="844124" y="404873"/>
                  <a:pt x="806331" y="442665"/>
                  <a:pt x="759711" y="442665"/>
                </a:cubicBezTo>
                <a:cubicBezTo>
                  <a:pt x="713096" y="442665"/>
                  <a:pt x="675299" y="404873"/>
                  <a:pt x="675299" y="358252"/>
                </a:cubicBezTo>
                <a:cubicBezTo>
                  <a:pt x="675299" y="311632"/>
                  <a:pt x="713096" y="273840"/>
                  <a:pt x="759711" y="273840"/>
                </a:cubicBezTo>
                <a:close/>
                <a:moveTo>
                  <a:pt x="422066" y="273840"/>
                </a:moveTo>
                <a:cubicBezTo>
                  <a:pt x="468682" y="273840"/>
                  <a:pt x="506480" y="311632"/>
                  <a:pt x="506480" y="358252"/>
                </a:cubicBezTo>
                <a:cubicBezTo>
                  <a:pt x="506480" y="404873"/>
                  <a:pt x="468682" y="442665"/>
                  <a:pt x="422066" y="442665"/>
                </a:cubicBezTo>
                <a:cubicBezTo>
                  <a:pt x="375442" y="442665"/>
                  <a:pt x="337653" y="404873"/>
                  <a:pt x="337653" y="358252"/>
                </a:cubicBezTo>
                <a:cubicBezTo>
                  <a:pt x="337653" y="311632"/>
                  <a:pt x="375442" y="273840"/>
                  <a:pt x="422066" y="273840"/>
                </a:cubicBezTo>
                <a:close/>
                <a:moveTo>
                  <a:pt x="84412" y="273840"/>
                </a:moveTo>
                <a:cubicBezTo>
                  <a:pt x="131037" y="273840"/>
                  <a:pt x="168826" y="311632"/>
                  <a:pt x="168826" y="358252"/>
                </a:cubicBezTo>
                <a:cubicBezTo>
                  <a:pt x="168826" y="404873"/>
                  <a:pt x="131037" y="442665"/>
                  <a:pt x="84412" y="442665"/>
                </a:cubicBezTo>
                <a:cubicBezTo>
                  <a:pt x="37793" y="442665"/>
                  <a:pt x="0" y="404873"/>
                  <a:pt x="0" y="358252"/>
                </a:cubicBezTo>
                <a:cubicBezTo>
                  <a:pt x="0" y="311632"/>
                  <a:pt x="37793" y="273840"/>
                  <a:pt x="84412" y="273840"/>
                </a:cubicBezTo>
                <a:close/>
                <a:moveTo>
                  <a:pt x="7770092" y="0"/>
                </a:moveTo>
                <a:lnTo>
                  <a:pt x="7930598" y="0"/>
                </a:lnTo>
                <a:lnTo>
                  <a:pt x="7934757" y="20603"/>
                </a:lnTo>
                <a:cubicBezTo>
                  <a:pt x="7934757" y="67223"/>
                  <a:pt x="7896964" y="105016"/>
                  <a:pt x="7850345" y="105016"/>
                </a:cubicBezTo>
                <a:cubicBezTo>
                  <a:pt x="7803725" y="105016"/>
                  <a:pt x="7765933" y="67223"/>
                  <a:pt x="7765933" y="20603"/>
                </a:cubicBezTo>
                <a:close/>
                <a:moveTo>
                  <a:pt x="7432442" y="0"/>
                </a:moveTo>
                <a:lnTo>
                  <a:pt x="7592949" y="0"/>
                </a:lnTo>
                <a:lnTo>
                  <a:pt x="7597109" y="20603"/>
                </a:lnTo>
                <a:cubicBezTo>
                  <a:pt x="7597109" y="67223"/>
                  <a:pt x="7559315" y="105016"/>
                  <a:pt x="7512695" y="105016"/>
                </a:cubicBezTo>
                <a:cubicBezTo>
                  <a:pt x="7466075" y="105016"/>
                  <a:pt x="7428283" y="67223"/>
                  <a:pt x="7428283" y="20603"/>
                </a:cubicBezTo>
                <a:close/>
                <a:moveTo>
                  <a:pt x="7094793" y="0"/>
                </a:moveTo>
                <a:lnTo>
                  <a:pt x="7255298" y="0"/>
                </a:lnTo>
                <a:lnTo>
                  <a:pt x="7259458" y="20603"/>
                </a:lnTo>
                <a:cubicBezTo>
                  <a:pt x="7259458" y="67223"/>
                  <a:pt x="7221666" y="105016"/>
                  <a:pt x="7175045" y="105016"/>
                </a:cubicBezTo>
                <a:cubicBezTo>
                  <a:pt x="7128427" y="105016"/>
                  <a:pt x="7090633" y="67223"/>
                  <a:pt x="7090633" y="20603"/>
                </a:cubicBezTo>
                <a:close/>
                <a:moveTo>
                  <a:pt x="6757144" y="0"/>
                </a:moveTo>
                <a:lnTo>
                  <a:pt x="6917650" y="0"/>
                </a:lnTo>
                <a:lnTo>
                  <a:pt x="6921809" y="20603"/>
                </a:lnTo>
                <a:cubicBezTo>
                  <a:pt x="6921809" y="67223"/>
                  <a:pt x="6884017" y="105016"/>
                  <a:pt x="6837397" y="105016"/>
                </a:cubicBezTo>
                <a:cubicBezTo>
                  <a:pt x="6790777" y="105016"/>
                  <a:pt x="6752985" y="67223"/>
                  <a:pt x="6752985" y="20603"/>
                </a:cubicBezTo>
                <a:close/>
                <a:moveTo>
                  <a:pt x="6419495" y="0"/>
                </a:moveTo>
                <a:lnTo>
                  <a:pt x="6580001" y="0"/>
                </a:lnTo>
                <a:lnTo>
                  <a:pt x="6584161" y="20603"/>
                </a:lnTo>
                <a:cubicBezTo>
                  <a:pt x="6584161" y="67223"/>
                  <a:pt x="6546368" y="105016"/>
                  <a:pt x="6499747" y="105016"/>
                </a:cubicBezTo>
                <a:cubicBezTo>
                  <a:pt x="6453127" y="105016"/>
                  <a:pt x="6415335" y="67223"/>
                  <a:pt x="6415335" y="20603"/>
                </a:cubicBezTo>
                <a:close/>
                <a:moveTo>
                  <a:pt x="6081846" y="0"/>
                </a:moveTo>
                <a:lnTo>
                  <a:pt x="6242351" y="0"/>
                </a:lnTo>
                <a:lnTo>
                  <a:pt x="6246510" y="20603"/>
                </a:lnTo>
                <a:cubicBezTo>
                  <a:pt x="6246510" y="67223"/>
                  <a:pt x="6208719" y="105016"/>
                  <a:pt x="6162098" y="105016"/>
                </a:cubicBezTo>
                <a:cubicBezTo>
                  <a:pt x="6115479" y="105016"/>
                  <a:pt x="6077686" y="67223"/>
                  <a:pt x="6077686" y="20603"/>
                </a:cubicBezTo>
                <a:close/>
                <a:moveTo>
                  <a:pt x="5744197" y="0"/>
                </a:moveTo>
                <a:lnTo>
                  <a:pt x="5904702" y="0"/>
                </a:lnTo>
                <a:lnTo>
                  <a:pt x="5908861" y="20603"/>
                </a:lnTo>
                <a:cubicBezTo>
                  <a:pt x="5908861" y="67223"/>
                  <a:pt x="5871069" y="105016"/>
                  <a:pt x="5824449" y="105016"/>
                </a:cubicBezTo>
                <a:cubicBezTo>
                  <a:pt x="5777829" y="105016"/>
                  <a:pt x="5740037" y="67223"/>
                  <a:pt x="5740037" y="20603"/>
                </a:cubicBezTo>
                <a:close/>
                <a:moveTo>
                  <a:pt x="5406547" y="0"/>
                </a:moveTo>
                <a:lnTo>
                  <a:pt x="5567053" y="0"/>
                </a:lnTo>
                <a:lnTo>
                  <a:pt x="5571212" y="20603"/>
                </a:lnTo>
                <a:cubicBezTo>
                  <a:pt x="5571212" y="67223"/>
                  <a:pt x="5533421" y="105016"/>
                  <a:pt x="5486800" y="105016"/>
                </a:cubicBezTo>
                <a:cubicBezTo>
                  <a:pt x="5440179" y="105016"/>
                  <a:pt x="5402388" y="67223"/>
                  <a:pt x="5402388" y="20603"/>
                </a:cubicBezTo>
                <a:close/>
                <a:moveTo>
                  <a:pt x="5068899" y="0"/>
                </a:moveTo>
                <a:lnTo>
                  <a:pt x="5229404" y="0"/>
                </a:lnTo>
                <a:lnTo>
                  <a:pt x="5233563" y="20603"/>
                </a:lnTo>
                <a:cubicBezTo>
                  <a:pt x="5233563" y="67223"/>
                  <a:pt x="5195771" y="105016"/>
                  <a:pt x="5149151" y="105016"/>
                </a:cubicBezTo>
                <a:cubicBezTo>
                  <a:pt x="5102531" y="105016"/>
                  <a:pt x="5064739" y="67223"/>
                  <a:pt x="5064739" y="20603"/>
                </a:cubicBezTo>
                <a:close/>
                <a:moveTo>
                  <a:pt x="4731249" y="0"/>
                </a:moveTo>
                <a:lnTo>
                  <a:pt x="4891754" y="0"/>
                </a:lnTo>
                <a:lnTo>
                  <a:pt x="4895914" y="20603"/>
                </a:lnTo>
                <a:cubicBezTo>
                  <a:pt x="4895914" y="67223"/>
                  <a:pt x="4858121" y="105016"/>
                  <a:pt x="4811502" y="105016"/>
                </a:cubicBezTo>
                <a:cubicBezTo>
                  <a:pt x="4764881" y="105016"/>
                  <a:pt x="4727090" y="67223"/>
                  <a:pt x="4727090" y="20603"/>
                </a:cubicBezTo>
                <a:close/>
                <a:moveTo>
                  <a:pt x="4393599" y="0"/>
                </a:moveTo>
                <a:lnTo>
                  <a:pt x="4554106" y="0"/>
                </a:lnTo>
                <a:lnTo>
                  <a:pt x="4558265" y="20603"/>
                </a:lnTo>
                <a:cubicBezTo>
                  <a:pt x="4558265" y="67223"/>
                  <a:pt x="4520473" y="105016"/>
                  <a:pt x="4473853" y="105016"/>
                </a:cubicBezTo>
                <a:cubicBezTo>
                  <a:pt x="4427232" y="105016"/>
                  <a:pt x="4389440" y="67223"/>
                  <a:pt x="4389440" y="20603"/>
                </a:cubicBezTo>
                <a:close/>
                <a:moveTo>
                  <a:pt x="4055951" y="0"/>
                </a:moveTo>
                <a:lnTo>
                  <a:pt x="4216456" y="0"/>
                </a:lnTo>
                <a:lnTo>
                  <a:pt x="4220615" y="20603"/>
                </a:lnTo>
                <a:cubicBezTo>
                  <a:pt x="4220615" y="67223"/>
                  <a:pt x="4182823" y="105016"/>
                  <a:pt x="4136203" y="105016"/>
                </a:cubicBezTo>
                <a:cubicBezTo>
                  <a:pt x="4089584" y="105016"/>
                  <a:pt x="4051791" y="67223"/>
                  <a:pt x="4051791" y="20603"/>
                </a:cubicBezTo>
                <a:close/>
                <a:moveTo>
                  <a:pt x="3718302" y="0"/>
                </a:moveTo>
                <a:lnTo>
                  <a:pt x="3878807" y="0"/>
                </a:lnTo>
                <a:lnTo>
                  <a:pt x="3882966" y="20603"/>
                </a:lnTo>
                <a:cubicBezTo>
                  <a:pt x="3882966" y="67223"/>
                  <a:pt x="3845174" y="105016"/>
                  <a:pt x="3798554" y="105016"/>
                </a:cubicBezTo>
                <a:cubicBezTo>
                  <a:pt x="3751934" y="105016"/>
                  <a:pt x="3714142" y="67223"/>
                  <a:pt x="3714142" y="20603"/>
                </a:cubicBezTo>
                <a:close/>
                <a:moveTo>
                  <a:pt x="3380652" y="0"/>
                </a:moveTo>
                <a:lnTo>
                  <a:pt x="3541158" y="0"/>
                </a:lnTo>
                <a:lnTo>
                  <a:pt x="3545317" y="20603"/>
                </a:lnTo>
                <a:cubicBezTo>
                  <a:pt x="3545317" y="67223"/>
                  <a:pt x="3507525" y="105016"/>
                  <a:pt x="3460905" y="105016"/>
                </a:cubicBezTo>
                <a:cubicBezTo>
                  <a:pt x="3414284" y="105016"/>
                  <a:pt x="3376493" y="67223"/>
                  <a:pt x="3376493" y="20603"/>
                </a:cubicBezTo>
                <a:close/>
                <a:moveTo>
                  <a:pt x="3043003" y="0"/>
                </a:moveTo>
                <a:lnTo>
                  <a:pt x="3203509" y="0"/>
                </a:lnTo>
                <a:lnTo>
                  <a:pt x="3207668" y="20603"/>
                </a:lnTo>
                <a:cubicBezTo>
                  <a:pt x="3207668" y="67223"/>
                  <a:pt x="3169876" y="105016"/>
                  <a:pt x="3123255" y="105016"/>
                </a:cubicBezTo>
                <a:cubicBezTo>
                  <a:pt x="3076636" y="105016"/>
                  <a:pt x="3038843" y="67223"/>
                  <a:pt x="3038843" y="20603"/>
                </a:cubicBezTo>
                <a:close/>
                <a:moveTo>
                  <a:pt x="2705354" y="0"/>
                </a:moveTo>
                <a:lnTo>
                  <a:pt x="2865860" y="0"/>
                </a:lnTo>
                <a:lnTo>
                  <a:pt x="2870019" y="20603"/>
                </a:lnTo>
                <a:cubicBezTo>
                  <a:pt x="2870019" y="67223"/>
                  <a:pt x="2832226" y="105016"/>
                  <a:pt x="2785607" y="105016"/>
                </a:cubicBezTo>
                <a:cubicBezTo>
                  <a:pt x="2738986" y="105016"/>
                  <a:pt x="2701195" y="67223"/>
                  <a:pt x="2701195" y="20603"/>
                </a:cubicBezTo>
                <a:close/>
                <a:moveTo>
                  <a:pt x="2367705" y="0"/>
                </a:moveTo>
                <a:lnTo>
                  <a:pt x="2528210" y="0"/>
                </a:lnTo>
                <a:lnTo>
                  <a:pt x="2532369" y="20603"/>
                </a:lnTo>
                <a:cubicBezTo>
                  <a:pt x="2532369" y="67223"/>
                  <a:pt x="2494578" y="105016"/>
                  <a:pt x="2447957" y="105016"/>
                </a:cubicBezTo>
                <a:cubicBezTo>
                  <a:pt x="2401337" y="105016"/>
                  <a:pt x="2363545" y="67223"/>
                  <a:pt x="2363545" y="20603"/>
                </a:cubicBezTo>
                <a:close/>
                <a:moveTo>
                  <a:pt x="2030055" y="0"/>
                </a:moveTo>
                <a:lnTo>
                  <a:pt x="2190562" y="0"/>
                </a:lnTo>
                <a:lnTo>
                  <a:pt x="2194721" y="20603"/>
                </a:lnTo>
                <a:cubicBezTo>
                  <a:pt x="2194721" y="67223"/>
                  <a:pt x="2156928" y="105016"/>
                  <a:pt x="2110308" y="105016"/>
                </a:cubicBezTo>
                <a:cubicBezTo>
                  <a:pt x="2063688" y="105016"/>
                  <a:pt x="2025896" y="67223"/>
                  <a:pt x="2025896" y="20603"/>
                </a:cubicBezTo>
                <a:close/>
                <a:moveTo>
                  <a:pt x="1692407" y="0"/>
                </a:moveTo>
                <a:lnTo>
                  <a:pt x="1852912" y="0"/>
                </a:lnTo>
                <a:lnTo>
                  <a:pt x="1857071" y="20603"/>
                </a:lnTo>
                <a:cubicBezTo>
                  <a:pt x="1857071" y="67223"/>
                  <a:pt x="1819278" y="105016"/>
                  <a:pt x="1772659" y="105016"/>
                </a:cubicBezTo>
                <a:cubicBezTo>
                  <a:pt x="1726039" y="105016"/>
                  <a:pt x="1688247" y="67223"/>
                  <a:pt x="1688247" y="20603"/>
                </a:cubicBezTo>
                <a:close/>
                <a:moveTo>
                  <a:pt x="1354760" y="0"/>
                </a:moveTo>
                <a:lnTo>
                  <a:pt x="1515263" y="0"/>
                </a:lnTo>
                <a:lnTo>
                  <a:pt x="1519422" y="20603"/>
                </a:lnTo>
                <a:cubicBezTo>
                  <a:pt x="1519422" y="67223"/>
                  <a:pt x="1481630" y="105016"/>
                  <a:pt x="1435014" y="105016"/>
                </a:cubicBezTo>
                <a:cubicBezTo>
                  <a:pt x="1388389" y="105016"/>
                  <a:pt x="1350601" y="67223"/>
                  <a:pt x="1350601" y="20603"/>
                </a:cubicBezTo>
                <a:close/>
                <a:moveTo>
                  <a:pt x="1017108" y="0"/>
                </a:moveTo>
                <a:lnTo>
                  <a:pt x="1177614" y="0"/>
                </a:lnTo>
                <a:lnTo>
                  <a:pt x="1181773" y="20603"/>
                </a:lnTo>
                <a:cubicBezTo>
                  <a:pt x="1181773" y="67223"/>
                  <a:pt x="1143985" y="105016"/>
                  <a:pt x="1097361" y="105016"/>
                </a:cubicBezTo>
                <a:cubicBezTo>
                  <a:pt x="1050741" y="105016"/>
                  <a:pt x="1012948" y="67223"/>
                  <a:pt x="1012948" y="20603"/>
                </a:cubicBezTo>
                <a:close/>
                <a:moveTo>
                  <a:pt x="679459" y="0"/>
                </a:moveTo>
                <a:lnTo>
                  <a:pt x="839964" y="0"/>
                </a:lnTo>
                <a:lnTo>
                  <a:pt x="844124" y="20603"/>
                </a:lnTo>
                <a:cubicBezTo>
                  <a:pt x="844124" y="67223"/>
                  <a:pt x="806331" y="105016"/>
                  <a:pt x="759711" y="105016"/>
                </a:cubicBezTo>
                <a:cubicBezTo>
                  <a:pt x="713096" y="105016"/>
                  <a:pt x="675299" y="67223"/>
                  <a:pt x="675299" y="20603"/>
                </a:cubicBezTo>
                <a:close/>
                <a:moveTo>
                  <a:pt x="341813" y="0"/>
                </a:moveTo>
                <a:lnTo>
                  <a:pt x="502321" y="0"/>
                </a:lnTo>
                <a:lnTo>
                  <a:pt x="506480" y="20603"/>
                </a:lnTo>
                <a:cubicBezTo>
                  <a:pt x="506480" y="67223"/>
                  <a:pt x="468682" y="105016"/>
                  <a:pt x="422066" y="105016"/>
                </a:cubicBezTo>
                <a:cubicBezTo>
                  <a:pt x="375442" y="105016"/>
                  <a:pt x="337653" y="67223"/>
                  <a:pt x="337653" y="20603"/>
                </a:cubicBezTo>
                <a:close/>
                <a:moveTo>
                  <a:pt x="4160" y="0"/>
                </a:moveTo>
                <a:lnTo>
                  <a:pt x="164667" y="0"/>
                </a:lnTo>
                <a:lnTo>
                  <a:pt x="168826" y="20603"/>
                </a:lnTo>
                <a:cubicBezTo>
                  <a:pt x="168826" y="67223"/>
                  <a:pt x="131037" y="105016"/>
                  <a:pt x="84412" y="105016"/>
                </a:cubicBezTo>
                <a:cubicBezTo>
                  <a:pt x="37793" y="105016"/>
                  <a:pt x="0" y="67223"/>
                  <a:pt x="0" y="20603"/>
                </a:cubicBezTo>
                <a:close/>
              </a:path>
            </a:pathLst>
          </a:custGeom>
          <a:gradFill>
            <a:gsLst>
              <a:gs pos="10000">
                <a:schemeClr val="accent1">
                  <a:alpha val="36000"/>
                  <a:lumMod val="60000"/>
                  <a:lumOff val="40000"/>
                </a:schemeClr>
              </a:gs>
              <a:gs pos="54000">
                <a:schemeClr val="accent1">
                  <a:alpha val="0"/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9" name="标题 1"/>
          <p:cNvSpPr/>
          <p:nvPr/>
        </p:nvSpPr>
        <p:spPr>
          <a:xfrm>
            <a:off x="660400" y="1130300"/>
            <a:ext cx="1129109" cy="1109364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altLang="zh-CN" kumimoji="1" lang="en-US" sz="4400">
                <a:ln w="12700">
                  <a:noFill/>
                </a:ln>
                <a:solidFill>
                  <a:srgbClr val="FFFFFF">
                    <a:alpha val="32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01</a:t>
            </a:r>
            <a:endParaRPr altLang="en-US" kumimoji="1" lang="zh-CN"/>
          </a:p>
        </p:txBody>
      </p:sp>
      <p:sp>
        <p:nvSpPr>
          <p:cNvPr id="10" name="标题 1"/>
          <p:cNvSpPr/>
          <p:nvPr/>
        </p:nvSpPr>
        <p:spPr>
          <a:xfrm>
            <a:off x="1717902" y="1925461"/>
            <a:ext cx="633366" cy="633365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8100000" scaled="0"/>
          </a:gra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1" name="标题 1"/>
          <p:cNvSpPr/>
          <p:nvPr/>
        </p:nvSpPr>
        <p:spPr>
          <a:xfrm rot="5400000">
            <a:off x="1969385" y="2158316"/>
            <a:ext cx="195598" cy="168619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2" name="标题 1"/>
          <p:cNvSpPr/>
          <p:nvPr/>
        </p:nvSpPr>
        <p:spPr>
          <a:xfrm flipH="1">
            <a:off x="2284756" y="2990144"/>
            <a:ext cx="7460674" cy="1532185"/>
          </a:xfrm>
          <a:prstGeom prst="round1Rect">
            <a:avLst>
              <a:gd name="adj" fmla="val 37643"/>
            </a:avLst>
          </a:prstGeom>
          <a:gradFill>
            <a:gsLst>
              <a:gs pos="100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8100000" scaled="0"/>
          </a:gradFill>
          <a:ln w="12700" cap="sq">
            <a:noFill/>
            <a:miter lim="0"/>
          </a:ln>
          <a:effectLst>
            <a:outerShdw blurRad="165100" dist="38100" dir="5400000" algn="t" rotWithShape="0">
              <a:schemeClr val="accent1">
                <a:alpha val="15000"/>
                <a:lumMod val="5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3" name="标题 1"/>
          <p:cNvSpPr/>
          <p:nvPr/>
        </p:nvSpPr>
        <p:spPr>
          <a:xfrm flipH="1">
            <a:off x="7977929" y="2990144"/>
            <a:ext cx="1767500" cy="1532185"/>
          </a:xfrm>
          <a:custGeom>
            <a:avLst/>
            <a:gdLst>
              <a:gd name="connsiteX0" fmla="*/ 0 w 2133600"/>
              <a:gd name="connsiteY0" fmla="*/ 0 h 2082800"/>
              <a:gd name="connsiteX1" fmla="*/ 2133600 w 2133600"/>
              <a:gd name="connsiteY1" fmla="*/ 0 h 2082800"/>
              <a:gd name="connsiteX2" fmla="*/ 2133600 w 2133600"/>
              <a:gd name="connsiteY2" fmla="*/ 1298772 h 2082800"/>
              <a:gd name="connsiteX3" fmla="*/ 1349572 w 2133600"/>
              <a:gd name="connsiteY3" fmla="*/ 2082800 h 2082800"/>
              <a:gd name="connsiteX4" fmla="*/ 0 w 2133600"/>
              <a:gd name="connsiteY4" fmla="*/ 2082800 h 2082800"/>
              <a:gd name="connsiteX5" fmla="*/ 0 w 2133600"/>
              <a:gd name="connsiteY5" fmla="*/ 0 h 2082800"/>
            </a:gdLst>
            <a:ahLst/>
            <a:cxnLst/>
            <a:rect l="l" t="t" r="r" b="b"/>
            <a:pathLst>
              <a:path h="2082800" w="2133600">
                <a:moveTo>
                  <a:pt x="0" y="0"/>
                </a:moveTo>
                <a:lnTo>
                  <a:pt x="2133600" y="0"/>
                </a:lnTo>
                <a:lnTo>
                  <a:pt x="2133600" y="1298772"/>
                </a:lnTo>
                <a:cubicBezTo>
                  <a:pt x="2133600" y="1731779"/>
                  <a:pt x="1782579" y="2082800"/>
                  <a:pt x="1349572" y="2082800"/>
                </a:cubicBezTo>
                <a:lnTo>
                  <a:pt x="0" y="20828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">
                <a:schemeClr val="accent1">
                  <a:lumMod val="50000"/>
                </a:schemeClr>
              </a:gs>
              <a:gs pos="82000">
                <a:schemeClr val="accent1"/>
              </a:gs>
            </a:gsLst>
            <a:lin ang="8100000" scaled="0"/>
          </a:gradFill>
          <a:ln w="12700" cap="sq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4" name="标题 1"/>
          <p:cNvSpPr/>
          <p:nvPr/>
        </p:nvSpPr>
        <p:spPr>
          <a:xfrm>
            <a:off x="2977268" y="3050045"/>
            <a:ext cx="4806248" cy="472062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29999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技能水平不足</a:t>
            </a:r>
            <a:endParaRPr altLang="en-US" kumimoji="1" lang="zh-CN" sz="2400"/>
          </a:p>
        </p:txBody>
      </p:sp>
      <p:sp>
        <p:nvSpPr>
          <p:cNvPr id="15" name="标题 1"/>
          <p:cNvSpPr/>
          <p:nvPr/>
        </p:nvSpPr>
        <p:spPr>
          <a:xfrm>
            <a:off x="2583568" y="3550040"/>
            <a:ext cx="5199948" cy="784326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t"/>
          <a:lstStyle/>
          <a:p>
            <a:pPr algn="r">
              <a:lnSpc>
                <a:spcPct val="150000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农民文化素质和技能水平有待提高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农民接受教育和培训的机会有限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16" name="标题 1"/>
          <p:cNvSpPr/>
          <p:nvPr/>
        </p:nvSpPr>
        <p:spPr>
          <a:xfrm flipV="1">
            <a:off x="2340129" y="3001757"/>
            <a:ext cx="342807" cy="272079"/>
          </a:xfrm>
          <a:custGeom>
            <a:avLst/>
            <a:gdLst>
              <a:gd name="connsiteX0" fmla="*/ 4460875 w 4648200"/>
              <a:gd name="connsiteY0" fmla="*/ 1063 h 3689183"/>
              <a:gd name="connsiteX1" fmla="*/ 4648200 w 4648200"/>
              <a:gd name="connsiteY1" fmla="*/ 6183 h 3689183"/>
              <a:gd name="connsiteX2" fmla="*/ 4648200 w 4648200"/>
              <a:gd name="connsiteY2" fmla="*/ 992946 h 3689183"/>
              <a:gd name="connsiteX3" fmla="*/ 4518025 w 4648200"/>
              <a:gd name="connsiteY3" fmla="*/ 994301 h 3689183"/>
              <a:gd name="connsiteX4" fmla="*/ 4272420 w 4648200"/>
              <a:gd name="connsiteY4" fmla="*/ 1033069 h 3689183"/>
              <a:gd name="connsiteX5" fmla="*/ 3933961 w 4648200"/>
              <a:gd name="connsiteY5" fmla="*/ 1189345 h 3689183"/>
              <a:gd name="connsiteX6" fmla="*/ 3645393 w 4648200"/>
              <a:gd name="connsiteY6" fmla="*/ 1584158 h 3689183"/>
              <a:gd name="connsiteX7" fmla="*/ 3643188 w 4648200"/>
              <a:gd name="connsiteY7" fmla="*/ 1619083 h 3689183"/>
              <a:gd name="connsiteX8" fmla="*/ 4648200 w 4648200"/>
              <a:gd name="connsiteY8" fmla="*/ 1619083 h 3689183"/>
              <a:gd name="connsiteX9" fmla="*/ 4648200 w 4648200"/>
              <a:gd name="connsiteY9" fmla="*/ 3689183 h 3689183"/>
              <a:gd name="connsiteX10" fmla="*/ 2576066 w 4648200"/>
              <a:gd name="connsiteY10" fmla="*/ 3689183 h 3689183"/>
              <a:gd name="connsiteX11" fmla="*/ 2574985 w 4648200"/>
              <a:gd name="connsiteY11" fmla="*/ 2701758 h 3689183"/>
              <a:gd name="connsiteX12" fmla="*/ 2601575 w 4648200"/>
              <a:gd name="connsiteY12" fmla="*/ 1555583 h 3689183"/>
              <a:gd name="connsiteX13" fmla="*/ 2868943 w 4648200"/>
              <a:gd name="connsiteY13" fmla="*/ 806883 h 3689183"/>
              <a:gd name="connsiteX14" fmla="*/ 3025733 w 4648200"/>
              <a:gd name="connsiteY14" fmla="*/ 590276 h 3689183"/>
              <a:gd name="connsiteX15" fmla="*/ 3362139 w 4648200"/>
              <a:gd name="connsiteY15" fmla="*/ 300402 h 3689183"/>
              <a:gd name="connsiteX16" fmla="*/ 3520274 w 4648200"/>
              <a:gd name="connsiteY16" fmla="*/ 220885 h 3689183"/>
              <a:gd name="connsiteX17" fmla="*/ 4159250 w 4648200"/>
              <a:gd name="connsiteY17" fmla="*/ 13332 h 3689183"/>
              <a:gd name="connsiteX18" fmla="*/ 4460875 w 4648200"/>
              <a:gd name="connsiteY18" fmla="*/ 1063 h 3689183"/>
              <a:gd name="connsiteX19" fmla="*/ 1726629 w 4648200"/>
              <a:gd name="connsiteY19" fmla="*/ 196 h 3689183"/>
              <a:gd name="connsiteX20" fmla="*/ 1876574 w 4648200"/>
              <a:gd name="connsiteY20" fmla="*/ 1865 h 3689183"/>
              <a:gd name="connsiteX21" fmla="*/ 2070398 w 4648200"/>
              <a:gd name="connsiteY21" fmla="*/ 6183 h 3689183"/>
              <a:gd name="connsiteX22" fmla="*/ 2051050 w 4648200"/>
              <a:gd name="connsiteY22" fmla="*/ 977733 h 3689183"/>
              <a:gd name="connsiteX23" fmla="*/ 1942465 w 4648200"/>
              <a:gd name="connsiteY23" fmla="*/ 992180 h 3689183"/>
              <a:gd name="connsiteX24" fmla="*/ 1751965 w 4648200"/>
              <a:gd name="connsiteY24" fmla="*/ 1015226 h 3689183"/>
              <a:gd name="connsiteX25" fmla="*/ 1452387 w 4648200"/>
              <a:gd name="connsiteY25" fmla="*/ 1119691 h 3689183"/>
              <a:gd name="connsiteX26" fmla="*/ 1075521 w 4648200"/>
              <a:gd name="connsiteY26" fmla="*/ 1519837 h 3689183"/>
              <a:gd name="connsiteX27" fmla="*/ 1054100 w 4648200"/>
              <a:gd name="connsiteY27" fmla="*/ 1605417 h 3689183"/>
              <a:gd name="connsiteX28" fmla="*/ 1552575 w 4648200"/>
              <a:gd name="connsiteY28" fmla="*/ 1615762 h 3689183"/>
              <a:gd name="connsiteX29" fmla="*/ 2051050 w 4648200"/>
              <a:gd name="connsiteY29" fmla="*/ 1612733 h 3689183"/>
              <a:gd name="connsiteX30" fmla="*/ 2070249 w 4648200"/>
              <a:gd name="connsiteY30" fmla="*/ 3689183 h 3689183"/>
              <a:gd name="connsiteX31" fmla="*/ 0 w 4648200"/>
              <a:gd name="connsiteY31" fmla="*/ 3689183 h 3689183"/>
              <a:gd name="connsiteX32" fmla="*/ 0 w 4648200"/>
              <a:gd name="connsiteY32" fmla="*/ 2709738 h 3689183"/>
              <a:gd name="connsiteX33" fmla="*/ 46021 w 4648200"/>
              <a:gd name="connsiteY33" fmla="*/ 1365083 h 3689183"/>
              <a:gd name="connsiteX34" fmla="*/ 1435100 w 4648200"/>
              <a:gd name="connsiteY34" fmla="*/ 37821 h 3689183"/>
              <a:gd name="connsiteX35" fmla="*/ 1638300 w 4648200"/>
              <a:gd name="connsiteY35" fmla="*/ 2246 h 3689183"/>
              <a:gd name="connsiteX36" fmla="*/ 1726629 w 4648200"/>
              <a:gd name="connsiteY36" fmla="*/ 196 h 3689183"/>
            </a:gdLst>
            <a:ahLst/>
            <a:cxnLst/>
            <a:rect l="l" t="t" r="r" b="b"/>
            <a:pathLst>
              <a:path h="3689183" w="4648200">
                <a:moveTo>
                  <a:pt x="4460875" y="1063"/>
                </a:moveTo>
                <a:lnTo>
                  <a:pt x="4648200" y="6183"/>
                </a:lnTo>
                <a:lnTo>
                  <a:pt x="4648200" y="992946"/>
                </a:lnTo>
                <a:lnTo>
                  <a:pt x="4518025" y="994301"/>
                </a:lnTo>
                <a:cubicBezTo>
                  <a:pt x="4410948" y="995416"/>
                  <a:pt x="4367368" y="1002295"/>
                  <a:pt x="4272420" y="1033069"/>
                </a:cubicBezTo>
                <a:cubicBezTo>
                  <a:pt x="4059729" y="1102007"/>
                  <a:pt x="4007849" y="1125961"/>
                  <a:pt x="3933961" y="1189345"/>
                </a:cubicBezTo>
                <a:cubicBezTo>
                  <a:pt x="3806410" y="1298764"/>
                  <a:pt x="3649890" y="1512911"/>
                  <a:pt x="3645393" y="1584158"/>
                </a:cubicBezTo>
                <a:lnTo>
                  <a:pt x="3643188" y="1619083"/>
                </a:lnTo>
                <a:lnTo>
                  <a:pt x="4648200" y="1619083"/>
                </a:lnTo>
                <a:lnTo>
                  <a:pt x="4648200" y="3689183"/>
                </a:lnTo>
                <a:lnTo>
                  <a:pt x="2576066" y="3689183"/>
                </a:lnTo>
                <a:lnTo>
                  <a:pt x="2574985" y="2701758"/>
                </a:lnTo>
                <a:cubicBezTo>
                  <a:pt x="2573934" y="1741785"/>
                  <a:pt x="2574673" y="1709920"/>
                  <a:pt x="2601575" y="1555583"/>
                </a:cubicBezTo>
                <a:cubicBezTo>
                  <a:pt x="2653662" y="1256758"/>
                  <a:pt x="2689828" y="1155484"/>
                  <a:pt x="2868943" y="806883"/>
                </a:cubicBezTo>
                <a:cubicBezTo>
                  <a:pt x="2916304" y="714707"/>
                  <a:pt x="2953900" y="662768"/>
                  <a:pt x="3025733" y="590276"/>
                </a:cubicBezTo>
                <a:cubicBezTo>
                  <a:pt x="3215511" y="398756"/>
                  <a:pt x="3284551" y="339266"/>
                  <a:pt x="3362139" y="300402"/>
                </a:cubicBezTo>
                <a:cubicBezTo>
                  <a:pt x="3405693" y="278586"/>
                  <a:pt x="3476854" y="242803"/>
                  <a:pt x="3520274" y="220885"/>
                </a:cubicBezTo>
                <a:cubicBezTo>
                  <a:pt x="3682211" y="139139"/>
                  <a:pt x="3990476" y="39008"/>
                  <a:pt x="4159250" y="13332"/>
                </a:cubicBezTo>
                <a:cubicBezTo>
                  <a:pt x="4232597" y="2173"/>
                  <a:pt x="4340667" y="-2222"/>
                  <a:pt x="4460875" y="1063"/>
                </a:cubicBezTo>
                <a:close/>
                <a:moveTo>
                  <a:pt x="1726629" y="196"/>
                </a:moveTo>
                <a:cubicBezTo>
                  <a:pt x="1769816" y="127"/>
                  <a:pt x="1823273" y="678"/>
                  <a:pt x="1876574" y="1865"/>
                </a:cubicBezTo>
                <a:lnTo>
                  <a:pt x="2070398" y="6183"/>
                </a:lnTo>
                <a:lnTo>
                  <a:pt x="2051050" y="977733"/>
                </a:lnTo>
                <a:lnTo>
                  <a:pt x="1942465" y="992180"/>
                </a:lnTo>
                <a:cubicBezTo>
                  <a:pt x="1882744" y="1000126"/>
                  <a:pt x="1797019" y="1010497"/>
                  <a:pt x="1751965" y="1015226"/>
                </a:cubicBezTo>
                <a:cubicBezTo>
                  <a:pt x="1635836" y="1027415"/>
                  <a:pt x="1556549" y="1055063"/>
                  <a:pt x="1452387" y="1119691"/>
                </a:cubicBezTo>
                <a:cubicBezTo>
                  <a:pt x="1270755" y="1232387"/>
                  <a:pt x="1110238" y="1402819"/>
                  <a:pt x="1075521" y="1519837"/>
                </a:cubicBezTo>
                <a:cubicBezTo>
                  <a:pt x="1063740" y="1559550"/>
                  <a:pt x="1054100" y="1598060"/>
                  <a:pt x="1054100" y="1605417"/>
                </a:cubicBezTo>
                <a:cubicBezTo>
                  <a:pt x="1054100" y="1614607"/>
                  <a:pt x="1210038" y="1617844"/>
                  <a:pt x="1552575" y="1615762"/>
                </a:cubicBezTo>
                <a:lnTo>
                  <a:pt x="2051050" y="1612733"/>
                </a:lnTo>
                <a:lnTo>
                  <a:pt x="2070249" y="3689183"/>
                </a:lnTo>
                <a:lnTo>
                  <a:pt x="0" y="3689183"/>
                </a:lnTo>
                <a:lnTo>
                  <a:pt x="0" y="2709738"/>
                </a:lnTo>
                <a:cubicBezTo>
                  <a:pt x="0" y="1730309"/>
                  <a:pt x="6789" y="1531940"/>
                  <a:pt x="46021" y="1365083"/>
                </a:cubicBezTo>
                <a:cubicBezTo>
                  <a:pt x="218582" y="631155"/>
                  <a:pt x="687332" y="183266"/>
                  <a:pt x="1435100" y="37821"/>
                </a:cubicBezTo>
                <a:cubicBezTo>
                  <a:pt x="1522413" y="20838"/>
                  <a:pt x="1613852" y="4829"/>
                  <a:pt x="1638300" y="2246"/>
                </a:cubicBezTo>
                <a:cubicBezTo>
                  <a:pt x="1650524" y="954"/>
                  <a:pt x="1683442" y="265"/>
                  <a:pt x="1726629" y="196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altLang="en-US" kumimoji="1" lang="zh-CN" sz="2400"/>
          </a:p>
        </p:txBody>
      </p:sp>
      <p:sp>
        <p:nvSpPr>
          <p:cNvPr id="17" name="标题 1"/>
          <p:cNvSpPr/>
          <p:nvPr/>
        </p:nvSpPr>
        <p:spPr>
          <a:xfrm>
            <a:off x="8357526" y="3105127"/>
            <a:ext cx="1337416" cy="1368303"/>
          </a:xfrm>
          <a:custGeom>
            <a:avLst/>
            <a:gdLst>
              <a:gd name="connsiteX0" fmla="*/ 7850345 w 7934757"/>
              <a:gd name="connsiteY0" fmla="*/ 6689176 h 6858000"/>
              <a:gd name="connsiteX1" fmla="*/ 7934757 w 7934757"/>
              <a:gd name="connsiteY1" fmla="*/ 6773588 h 6858000"/>
              <a:gd name="connsiteX2" fmla="*/ 7850345 w 7934757"/>
              <a:gd name="connsiteY2" fmla="*/ 6858000 h 6858000"/>
              <a:gd name="connsiteX3" fmla="*/ 7765933 w 7934757"/>
              <a:gd name="connsiteY3" fmla="*/ 6773588 h 6858000"/>
              <a:gd name="connsiteX4" fmla="*/ 7850345 w 7934757"/>
              <a:gd name="connsiteY4" fmla="*/ 6689176 h 6858000"/>
              <a:gd name="connsiteX5" fmla="*/ 7512695 w 7934757"/>
              <a:gd name="connsiteY5" fmla="*/ 6689176 h 6858000"/>
              <a:gd name="connsiteX6" fmla="*/ 7597109 w 7934757"/>
              <a:gd name="connsiteY6" fmla="*/ 6773588 h 6858000"/>
              <a:gd name="connsiteX7" fmla="*/ 7512695 w 7934757"/>
              <a:gd name="connsiteY7" fmla="*/ 6858000 h 6858000"/>
              <a:gd name="connsiteX8" fmla="*/ 7428283 w 7934757"/>
              <a:gd name="connsiteY8" fmla="*/ 6773588 h 6858000"/>
              <a:gd name="connsiteX9" fmla="*/ 7512695 w 7934757"/>
              <a:gd name="connsiteY9" fmla="*/ 6689176 h 6858000"/>
              <a:gd name="connsiteX10" fmla="*/ 7175045 w 7934757"/>
              <a:gd name="connsiteY10" fmla="*/ 6689176 h 6858000"/>
              <a:gd name="connsiteX11" fmla="*/ 7259458 w 7934757"/>
              <a:gd name="connsiteY11" fmla="*/ 6773588 h 6858000"/>
              <a:gd name="connsiteX12" fmla="*/ 7175045 w 7934757"/>
              <a:gd name="connsiteY12" fmla="*/ 6858000 h 6858000"/>
              <a:gd name="connsiteX13" fmla="*/ 7090633 w 7934757"/>
              <a:gd name="connsiteY13" fmla="*/ 6773588 h 6858000"/>
              <a:gd name="connsiteX14" fmla="*/ 7175045 w 7934757"/>
              <a:gd name="connsiteY14" fmla="*/ 6689176 h 6858000"/>
              <a:gd name="connsiteX15" fmla="*/ 6837397 w 7934757"/>
              <a:gd name="connsiteY15" fmla="*/ 6689176 h 6858000"/>
              <a:gd name="connsiteX16" fmla="*/ 6921809 w 7934757"/>
              <a:gd name="connsiteY16" fmla="*/ 6773588 h 6858000"/>
              <a:gd name="connsiteX17" fmla="*/ 6837397 w 7934757"/>
              <a:gd name="connsiteY17" fmla="*/ 6858000 h 6858000"/>
              <a:gd name="connsiteX18" fmla="*/ 6752985 w 7934757"/>
              <a:gd name="connsiteY18" fmla="*/ 6773588 h 6858000"/>
              <a:gd name="connsiteX19" fmla="*/ 6837397 w 7934757"/>
              <a:gd name="connsiteY19" fmla="*/ 6689176 h 6858000"/>
              <a:gd name="connsiteX20" fmla="*/ 6499747 w 7934757"/>
              <a:gd name="connsiteY20" fmla="*/ 6689176 h 6858000"/>
              <a:gd name="connsiteX21" fmla="*/ 6584161 w 7934757"/>
              <a:gd name="connsiteY21" fmla="*/ 6773588 h 6858000"/>
              <a:gd name="connsiteX22" fmla="*/ 6499747 w 7934757"/>
              <a:gd name="connsiteY22" fmla="*/ 6858000 h 6858000"/>
              <a:gd name="connsiteX23" fmla="*/ 6415335 w 7934757"/>
              <a:gd name="connsiteY23" fmla="*/ 6773588 h 6858000"/>
              <a:gd name="connsiteX24" fmla="*/ 6499747 w 7934757"/>
              <a:gd name="connsiteY24" fmla="*/ 6689176 h 6858000"/>
              <a:gd name="connsiteX25" fmla="*/ 6162098 w 7934757"/>
              <a:gd name="connsiteY25" fmla="*/ 6689176 h 6858000"/>
              <a:gd name="connsiteX26" fmla="*/ 6246510 w 7934757"/>
              <a:gd name="connsiteY26" fmla="*/ 6773588 h 6858000"/>
              <a:gd name="connsiteX27" fmla="*/ 6162098 w 7934757"/>
              <a:gd name="connsiteY27" fmla="*/ 6858000 h 6858000"/>
              <a:gd name="connsiteX28" fmla="*/ 6077686 w 7934757"/>
              <a:gd name="connsiteY28" fmla="*/ 6773588 h 6858000"/>
              <a:gd name="connsiteX29" fmla="*/ 6162098 w 7934757"/>
              <a:gd name="connsiteY29" fmla="*/ 6689176 h 6858000"/>
              <a:gd name="connsiteX30" fmla="*/ 5824449 w 7934757"/>
              <a:gd name="connsiteY30" fmla="*/ 6689176 h 6858000"/>
              <a:gd name="connsiteX31" fmla="*/ 5908861 w 7934757"/>
              <a:gd name="connsiteY31" fmla="*/ 6773588 h 6858000"/>
              <a:gd name="connsiteX32" fmla="*/ 5824449 w 7934757"/>
              <a:gd name="connsiteY32" fmla="*/ 6858000 h 6858000"/>
              <a:gd name="connsiteX33" fmla="*/ 5740037 w 7934757"/>
              <a:gd name="connsiteY33" fmla="*/ 6773588 h 6858000"/>
              <a:gd name="connsiteX34" fmla="*/ 5824449 w 7934757"/>
              <a:gd name="connsiteY34" fmla="*/ 6689176 h 6858000"/>
              <a:gd name="connsiteX35" fmla="*/ 5486800 w 7934757"/>
              <a:gd name="connsiteY35" fmla="*/ 6689176 h 6858000"/>
              <a:gd name="connsiteX36" fmla="*/ 5571212 w 7934757"/>
              <a:gd name="connsiteY36" fmla="*/ 6773588 h 6858000"/>
              <a:gd name="connsiteX37" fmla="*/ 5486800 w 7934757"/>
              <a:gd name="connsiteY37" fmla="*/ 6858000 h 6858000"/>
              <a:gd name="connsiteX38" fmla="*/ 5402388 w 7934757"/>
              <a:gd name="connsiteY38" fmla="*/ 6773588 h 6858000"/>
              <a:gd name="connsiteX39" fmla="*/ 5486800 w 7934757"/>
              <a:gd name="connsiteY39" fmla="*/ 6689176 h 6858000"/>
              <a:gd name="connsiteX40" fmla="*/ 5149151 w 7934757"/>
              <a:gd name="connsiteY40" fmla="*/ 6689176 h 6858000"/>
              <a:gd name="connsiteX41" fmla="*/ 5233563 w 7934757"/>
              <a:gd name="connsiteY41" fmla="*/ 6773588 h 6858000"/>
              <a:gd name="connsiteX42" fmla="*/ 5149151 w 7934757"/>
              <a:gd name="connsiteY42" fmla="*/ 6858000 h 6858000"/>
              <a:gd name="connsiteX43" fmla="*/ 5064739 w 7934757"/>
              <a:gd name="connsiteY43" fmla="*/ 6773588 h 6858000"/>
              <a:gd name="connsiteX44" fmla="*/ 5149151 w 7934757"/>
              <a:gd name="connsiteY44" fmla="*/ 6689176 h 6858000"/>
              <a:gd name="connsiteX45" fmla="*/ 4811502 w 7934757"/>
              <a:gd name="connsiteY45" fmla="*/ 6689176 h 6858000"/>
              <a:gd name="connsiteX46" fmla="*/ 4895914 w 7934757"/>
              <a:gd name="connsiteY46" fmla="*/ 6773588 h 6858000"/>
              <a:gd name="connsiteX47" fmla="*/ 4811502 w 7934757"/>
              <a:gd name="connsiteY47" fmla="*/ 6858000 h 6858000"/>
              <a:gd name="connsiteX48" fmla="*/ 4727090 w 7934757"/>
              <a:gd name="connsiteY48" fmla="*/ 6773588 h 6858000"/>
              <a:gd name="connsiteX49" fmla="*/ 4811502 w 7934757"/>
              <a:gd name="connsiteY49" fmla="*/ 6689176 h 6858000"/>
              <a:gd name="connsiteX50" fmla="*/ 4473853 w 7934757"/>
              <a:gd name="connsiteY50" fmla="*/ 6689176 h 6858000"/>
              <a:gd name="connsiteX51" fmla="*/ 4558265 w 7934757"/>
              <a:gd name="connsiteY51" fmla="*/ 6773588 h 6858000"/>
              <a:gd name="connsiteX52" fmla="*/ 4473853 w 7934757"/>
              <a:gd name="connsiteY52" fmla="*/ 6858000 h 6858000"/>
              <a:gd name="connsiteX53" fmla="*/ 4389440 w 7934757"/>
              <a:gd name="connsiteY53" fmla="*/ 6773588 h 6858000"/>
              <a:gd name="connsiteX54" fmla="*/ 4473853 w 7934757"/>
              <a:gd name="connsiteY54" fmla="*/ 6689176 h 6858000"/>
              <a:gd name="connsiteX55" fmla="*/ 4136203 w 7934757"/>
              <a:gd name="connsiteY55" fmla="*/ 6689176 h 6858000"/>
              <a:gd name="connsiteX56" fmla="*/ 4220615 w 7934757"/>
              <a:gd name="connsiteY56" fmla="*/ 6773588 h 6858000"/>
              <a:gd name="connsiteX57" fmla="*/ 4136203 w 7934757"/>
              <a:gd name="connsiteY57" fmla="*/ 6858000 h 6858000"/>
              <a:gd name="connsiteX58" fmla="*/ 4051791 w 7934757"/>
              <a:gd name="connsiteY58" fmla="*/ 6773588 h 6858000"/>
              <a:gd name="connsiteX59" fmla="*/ 4136203 w 7934757"/>
              <a:gd name="connsiteY59" fmla="*/ 6689176 h 6858000"/>
              <a:gd name="connsiteX60" fmla="*/ 3798554 w 7934757"/>
              <a:gd name="connsiteY60" fmla="*/ 6689176 h 6858000"/>
              <a:gd name="connsiteX61" fmla="*/ 3882966 w 7934757"/>
              <a:gd name="connsiteY61" fmla="*/ 6773588 h 6858000"/>
              <a:gd name="connsiteX62" fmla="*/ 3798554 w 7934757"/>
              <a:gd name="connsiteY62" fmla="*/ 6858000 h 6858000"/>
              <a:gd name="connsiteX63" fmla="*/ 3714142 w 7934757"/>
              <a:gd name="connsiteY63" fmla="*/ 6773588 h 6858000"/>
              <a:gd name="connsiteX64" fmla="*/ 3798554 w 7934757"/>
              <a:gd name="connsiteY64" fmla="*/ 6689176 h 6858000"/>
              <a:gd name="connsiteX65" fmla="*/ 3460905 w 7934757"/>
              <a:gd name="connsiteY65" fmla="*/ 6689176 h 6858000"/>
              <a:gd name="connsiteX66" fmla="*/ 3545317 w 7934757"/>
              <a:gd name="connsiteY66" fmla="*/ 6773588 h 6858000"/>
              <a:gd name="connsiteX67" fmla="*/ 3460905 w 7934757"/>
              <a:gd name="connsiteY67" fmla="*/ 6858000 h 6858000"/>
              <a:gd name="connsiteX68" fmla="*/ 3376493 w 7934757"/>
              <a:gd name="connsiteY68" fmla="*/ 6773588 h 6858000"/>
              <a:gd name="connsiteX69" fmla="*/ 3460905 w 7934757"/>
              <a:gd name="connsiteY69" fmla="*/ 6689176 h 6858000"/>
              <a:gd name="connsiteX70" fmla="*/ 3123255 w 7934757"/>
              <a:gd name="connsiteY70" fmla="*/ 6689176 h 6858000"/>
              <a:gd name="connsiteX71" fmla="*/ 3207668 w 7934757"/>
              <a:gd name="connsiteY71" fmla="*/ 6773588 h 6858000"/>
              <a:gd name="connsiteX72" fmla="*/ 3123255 w 7934757"/>
              <a:gd name="connsiteY72" fmla="*/ 6858000 h 6858000"/>
              <a:gd name="connsiteX73" fmla="*/ 3038843 w 7934757"/>
              <a:gd name="connsiteY73" fmla="*/ 6773588 h 6858000"/>
              <a:gd name="connsiteX74" fmla="*/ 3123255 w 7934757"/>
              <a:gd name="connsiteY74" fmla="*/ 6689176 h 6858000"/>
              <a:gd name="connsiteX75" fmla="*/ 2785607 w 7934757"/>
              <a:gd name="connsiteY75" fmla="*/ 6689176 h 6858000"/>
              <a:gd name="connsiteX76" fmla="*/ 2870019 w 7934757"/>
              <a:gd name="connsiteY76" fmla="*/ 6773588 h 6858000"/>
              <a:gd name="connsiteX77" fmla="*/ 2785607 w 7934757"/>
              <a:gd name="connsiteY77" fmla="*/ 6858000 h 6858000"/>
              <a:gd name="connsiteX78" fmla="*/ 2701195 w 7934757"/>
              <a:gd name="connsiteY78" fmla="*/ 6773588 h 6858000"/>
              <a:gd name="connsiteX79" fmla="*/ 2785607 w 7934757"/>
              <a:gd name="connsiteY79" fmla="*/ 6689176 h 6858000"/>
              <a:gd name="connsiteX80" fmla="*/ 2447957 w 7934757"/>
              <a:gd name="connsiteY80" fmla="*/ 6689176 h 6858000"/>
              <a:gd name="connsiteX81" fmla="*/ 2532369 w 7934757"/>
              <a:gd name="connsiteY81" fmla="*/ 6773588 h 6858000"/>
              <a:gd name="connsiteX82" fmla="*/ 2447957 w 7934757"/>
              <a:gd name="connsiteY82" fmla="*/ 6858000 h 6858000"/>
              <a:gd name="connsiteX83" fmla="*/ 2363545 w 7934757"/>
              <a:gd name="connsiteY83" fmla="*/ 6773588 h 6858000"/>
              <a:gd name="connsiteX84" fmla="*/ 2447957 w 7934757"/>
              <a:gd name="connsiteY84" fmla="*/ 6689176 h 6858000"/>
              <a:gd name="connsiteX85" fmla="*/ 2110308 w 7934757"/>
              <a:gd name="connsiteY85" fmla="*/ 6689176 h 6858000"/>
              <a:gd name="connsiteX86" fmla="*/ 2194721 w 7934757"/>
              <a:gd name="connsiteY86" fmla="*/ 6773588 h 6858000"/>
              <a:gd name="connsiteX87" fmla="*/ 2110308 w 7934757"/>
              <a:gd name="connsiteY87" fmla="*/ 6858000 h 6858000"/>
              <a:gd name="connsiteX88" fmla="*/ 2025896 w 7934757"/>
              <a:gd name="connsiteY88" fmla="*/ 6773588 h 6858000"/>
              <a:gd name="connsiteX89" fmla="*/ 2110308 w 7934757"/>
              <a:gd name="connsiteY89" fmla="*/ 6689176 h 6858000"/>
              <a:gd name="connsiteX90" fmla="*/ 1772659 w 7934757"/>
              <a:gd name="connsiteY90" fmla="*/ 6689176 h 6858000"/>
              <a:gd name="connsiteX91" fmla="*/ 1857071 w 7934757"/>
              <a:gd name="connsiteY91" fmla="*/ 6773588 h 6858000"/>
              <a:gd name="connsiteX92" fmla="*/ 1772659 w 7934757"/>
              <a:gd name="connsiteY92" fmla="*/ 6858000 h 6858000"/>
              <a:gd name="connsiteX93" fmla="*/ 1688247 w 7934757"/>
              <a:gd name="connsiteY93" fmla="*/ 6773588 h 6858000"/>
              <a:gd name="connsiteX94" fmla="*/ 1772659 w 7934757"/>
              <a:gd name="connsiteY94" fmla="*/ 6689176 h 6858000"/>
              <a:gd name="connsiteX95" fmla="*/ 1435014 w 7934757"/>
              <a:gd name="connsiteY95" fmla="*/ 6689176 h 6858000"/>
              <a:gd name="connsiteX96" fmla="*/ 1519422 w 7934757"/>
              <a:gd name="connsiteY96" fmla="*/ 6773588 h 6858000"/>
              <a:gd name="connsiteX97" fmla="*/ 1435014 w 7934757"/>
              <a:gd name="connsiteY97" fmla="*/ 6858000 h 6858000"/>
              <a:gd name="connsiteX98" fmla="*/ 1350601 w 7934757"/>
              <a:gd name="connsiteY98" fmla="*/ 6773588 h 6858000"/>
              <a:gd name="connsiteX99" fmla="*/ 1435014 w 7934757"/>
              <a:gd name="connsiteY99" fmla="*/ 6689176 h 6858000"/>
              <a:gd name="connsiteX100" fmla="*/ 1097361 w 7934757"/>
              <a:gd name="connsiteY100" fmla="*/ 6689176 h 6858000"/>
              <a:gd name="connsiteX101" fmla="*/ 1181773 w 7934757"/>
              <a:gd name="connsiteY101" fmla="*/ 6773588 h 6858000"/>
              <a:gd name="connsiteX102" fmla="*/ 1097361 w 7934757"/>
              <a:gd name="connsiteY102" fmla="*/ 6858000 h 6858000"/>
              <a:gd name="connsiteX103" fmla="*/ 1012948 w 7934757"/>
              <a:gd name="connsiteY103" fmla="*/ 6773588 h 6858000"/>
              <a:gd name="connsiteX104" fmla="*/ 1097361 w 7934757"/>
              <a:gd name="connsiteY104" fmla="*/ 6689176 h 6858000"/>
              <a:gd name="connsiteX105" fmla="*/ 759711 w 7934757"/>
              <a:gd name="connsiteY105" fmla="*/ 6689176 h 6858000"/>
              <a:gd name="connsiteX106" fmla="*/ 844124 w 7934757"/>
              <a:gd name="connsiteY106" fmla="*/ 6773588 h 6858000"/>
              <a:gd name="connsiteX107" fmla="*/ 759711 w 7934757"/>
              <a:gd name="connsiteY107" fmla="*/ 6858000 h 6858000"/>
              <a:gd name="connsiteX108" fmla="*/ 675299 w 7934757"/>
              <a:gd name="connsiteY108" fmla="*/ 6773588 h 6858000"/>
              <a:gd name="connsiteX109" fmla="*/ 759711 w 7934757"/>
              <a:gd name="connsiteY109" fmla="*/ 6689176 h 6858000"/>
              <a:gd name="connsiteX110" fmla="*/ 422066 w 7934757"/>
              <a:gd name="connsiteY110" fmla="*/ 6689176 h 6858000"/>
              <a:gd name="connsiteX111" fmla="*/ 506480 w 7934757"/>
              <a:gd name="connsiteY111" fmla="*/ 6773588 h 6858000"/>
              <a:gd name="connsiteX112" fmla="*/ 422066 w 7934757"/>
              <a:gd name="connsiteY112" fmla="*/ 6858000 h 6858000"/>
              <a:gd name="connsiteX113" fmla="*/ 337653 w 7934757"/>
              <a:gd name="connsiteY113" fmla="*/ 6773588 h 6858000"/>
              <a:gd name="connsiteX114" fmla="*/ 422066 w 7934757"/>
              <a:gd name="connsiteY114" fmla="*/ 6689176 h 6858000"/>
              <a:gd name="connsiteX115" fmla="*/ 84412 w 7934757"/>
              <a:gd name="connsiteY115" fmla="*/ 6689176 h 6858000"/>
              <a:gd name="connsiteX116" fmla="*/ 168826 w 7934757"/>
              <a:gd name="connsiteY116" fmla="*/ 6773588 h 6858000"/>
              <a:gd name="connsiteX117" fmla="*/ 84412 w 7934757"/>
              <a:gd name="connsiteY117" fmla="*/ 6858000 h 6858000"/>
              <a:gd name="connsiteX118" fmla="*/ 0 w 7934757"/>
              <a:gd name="connsiteY118" fmla="*/ 6773588 h 6858000"/>
              <a:gd name="connsiteX119" fmla="*/ 84412 w 7934757"/>
              <a:gd name="connsiteY119" fmla="*/ 6689176 h 6858000"/>
              <a:gd name="connsiteX120" fmla="*/ 7850345 w 7934757"/>
              <a:gd name="connsiteY120" fmla="*/ 6351526 h 6858000"/>
              <a:gd name="connsiteX121" fmla="*/ 7934757 w 7934757"/>
              <a:gd name="connsiteY121" fmla="*/ 6435939 h 6858000"/>
              <a:gd name="connsiteX122" fmla="*/ 7850345 w 7934757"/>
              <a:gd name="connsiteY122" fmla="*/ 6520352 h 6858000"/>
              <a:gd name="connsiteX123" fmla="*/ 7765933 w 7934757"/>
              <a:gd name="connsiteY123" fmla="*/ 6435939 h 6858000"/>
              <a:gd name="connsiteX124" fmla="*/ 7850345 w 7934757"/>
              <a:gd name="connsiteY124" fmla="*/ 6351526 h 6858000"/>
              <a:gd name="connsiteX125" fmla="*/ 7512695 w 7934757"/>
              <a:gd name="connsiteY125" fmla="*/ 6351526 h 6858000"/>
              <a:gd name="connsiteX126" fmla="*/ 7597109 w 7934757"/>
              <a:gd name="connsiteY126" fmla="*/ 6435939 h 6858000"/>
              <a:gd name="connsiteX127" fmla="*/ 7512695 w 7934757"/>
              <a:gd name="connsiteY127" fmla="*/ 6520352 h 6858000"/>
              <a:gd name="connsiteX128" fmla="*/ 7428283 w 7934757"/>
              <a:gd name="connsiteY128" fmla="*/ 6435939 h 6858000"/>
              <a:gd name="connsiteX129" fmla="*/ 7512695 w 7934757"/>
              <a:gd name="connsiteY129" fmla="*/ 6351526 h 6858000"/>
              <a:gd name="connsiteX130" fmla="*/ 7175045 w 7934757"/>
              <a:gd name="connsiteY130" fmla="*/ 6351526 h 6858000"/>
              <a:gd name="connsiteX131" fmla="*/ 7259458 w 7934757"/>
              <a:gd name="connsiteY131" fmla="*/ 6435939 h 6858000"/>
              <a:gd name="connsiteX132" fmla="*/ 7175045 w 7934757"/>
              <a:gd name="connsiteY132" fmla="*/ 6520352 h 6858000"/>
              <a:gd name="connsiteX133" fmla="*/ 7090633 w 7934757"/>
              <a:gd name="connsiteY133" fmla="*/ 6435939 h 6858000"/>
              <a:gd name="connsiteX134" fmla="*/ 7175045 w 7934757"/>
              <a:gd name="connsiteY134" fmla="*/ 6351526 h 6858000"/>
              <a:gd name="connsiteX135" fmla="*/ 6837397 w 7934757"/>
              <a:gd name="connsiteY135" fmla="*/ 6351526 h 6858000"/>
              <a:gd name="connsiteX136" fmla="*/ 6921809 w 7934757"/>
              <a:gd name="connsiteY136" fmla="*/ 6435939 h 6858000"/>
              <a:gd name="connsiteX137" fmla="*/ 6837397 w 7934757"/>
              <a:gd name="connsiteY137" fmla="*/ 6520352 h 6858000"/>
              <a:gd name="connsiteX138" fmla="*/ 6752985 w 7934757"/>
              <a:gd name="connsiteY138" fmla="*/ 6435939 h 6858000"/>
              <a:gd name="connsiteX139" fmla="*/ 6837397 w 7934757"/>
              <a:gd name="connsiteY139" fmla="*/ 6351526 h 6858000"/>
              <a:gd name="connsiteX140" fmla="*/ 6499747 w 7934757"/>
              <a:gd name="connsiteY140" fmla="*/ 6351526 h 6858000"/>
              <a:gd name="connsiteX141" fmla="*/ 6584161 w 7934757"/>
              <a:gd name="connsiteY141" fmla="*/ 6435939 h 6858000"/>
              <a:gd name="connsiteX142" fmla="*/ 6499747 w 7934757"/>
              <a:gd name="connsiteY142" fmla="*/ 6520352 h 6858000"/>
              <a:gd name="connsiteX143" fmla="*/ 6415335 w 7934757"/>
              <a:gd name="connsiteY143" fmla="*/ 6435939 h 6858000"/>
              <a:gd name="connsiteX144" fmla="*/ 6499747 w 7934757"/>
              <a:gd name="connsiteY144" fmla="*/ 6351526 h 6858000"/>
              <a:gd name="connsiteX145" fmla="*/ 6162098 w 7934757"/>
              <a:gd name="connsiteY145" fmla="*/ 6351526 h 6858000"/>
              <a:gd name="connsiteX146" fmla="*/ 6246510 w 7934757"/>
              <a:gd name="connsiteY146" fmla="*/ 6435939 h 6858000"/>
              <a:gd name="connsiteX147" fmla="*/ 6162098 w 7934757"/>
              <a:gd name="connsiteY147" fmla="*/ 6520352 h 6858000"/>
              <a:gd name="connsiteX148" fmla="*/ 6077686 w 7934757"/>
              <a:gd name="connsiteY148" fmla="*/ 6435939 h 6858000"/>
              <a:gd name="connsiteX149" fmla="*/ 6162098 w 7934757"/>
              <a:gd name="connsiteY149" fmla="*/ 6351526 h 6858000"/>
              <a:gd name="connsiteX150" fmla="*/ 5824449 w 7934757"/>
              <a:gd name="connsiteY150" fmla="*/ 6351526 h 6858000"/>
              <a:gd name="connsiteX151" fmla="*/ 5908861 w 7934757"/>
              <a:gd name="connsiteY151" fmla="*/ 6435939 h 6858000"/>
              <a:gd name="connsiteX152" fmla="*/ 5824449 w 7934757"/>
              <a:gd name="connsiteY152" fmla="*/ 6520352 h 6858000"/>
              <a:gd name="connsiteX153" fmla="*/ 5740037 w 7934757"/>
              <a:gd name="connsiteY153" fmla="*/ 6435939 h 6858000"/>
              <a:gd name="connsiteX154" fmla="*/ 5824449 w 7934757"/>
              <a:gd name="connsiteY154" fmla="*/ 6351526 h 6858000"/>
              <a:gd name="connsiteX155" fmla="*/ 5486800 w 7934757"/>
              <a:gd name="connsiteY155" fmla="*/ 6351526 h 6858000"/>
              <a:gd name="connsiteX156" fmla="*/ 5571212 w 7934757"/>
              <a:gd name="connsiteY156" fmla="*/ 6435939 h 6858000"/>
              <a:gd name="connsiteX157" fmla="*/ 5486800 w 7934757"/>
              <a:gd name="connsiteY157" fmla="*/ 6520352 h 6858000"/>
              <a:gd name="connsiteX158" fmla="*/ 5402388 w 7934757"/>
              <a:gd name="connsiteY158" fmla="*/ 6435939 h 6858000"/>
              <a:gd name="connsiteX159" fmla="*/ 5486800 w 7934757"/>
              <a:gd name="connsiteY159" fmla="*/ 6351526 h 6858000"/>
              <a:gd name="connsiteX160" fmla="*/ 5149151 w 7934757"/>
              <a:gd name="connsiteY160" fmla="*/ 6351526 h 6858000"/>
              <a:gd name="connsiteX161" fmla="*/ 5233563 w 7934757"/>
              <a:gd name="connsiteY161" fmla="*/ 6435939 h 6858000"/>
              <a:gd name="connsiteX162" fmla="*/ 5149151 w 7934757"/>
              <a:gd name="connsiteY162" fmla="*/ 6520352 h 6858000"/>
              <a:gd name="connsiteX163" fmla="*/ 5064739 w 7934757"/>
              <a:gd name="connsiteY163" fmla="*/ 6435939 h 6858000"/>
              <a:gd name="connsiteX164" fmla="*/ 5149151 w 7934757"/>
              <a:gd name="connsiteY164" fmla="*/ 6351526 h 6858000"/>
              <a:gd name="connsiteX165" fmla="*/ 4811502 w 7934757"/>
              <a:gd name="connsiteY165" fmla="*/ 6351526 h 6858000"/>
              <a:gd name="connsiteX166" fmla="*/ 4895914 w 7934757"/>
              <a:gd name="connsiteY166" fmla="*/ 6435939 h 6858000"/>
              <a:gd name="connsiteX167" fmla="*/ 4811502 w 7934757"/>
              <a:gd name="connsiteY167" fmla="*/ 6520352 h 6858000"/>
              <a:gd name="connsiteX168" fmla="*/ 4727090 w 7934757"/>
              <a:gd name="connsiteY168" fmla="*/ 6435939 h 6858000"/>
              <a:gd name="connsiteX169" fmla="*/ 4811502 w 7934757"/>
              <a:gd name="connsiteY169" fmla="*/ 6351526 h 6858000"/>
              <a:gd name="connsiteX170" fmla="*/ 4473853 w 7934757"/>
              <a:gd name="connsiteY170" fmla="*/ 6351526 h 6858000"/>
              <a:gd name="connsiteX171" fmla="*/ 4558265 w 7934757"/>
              <a:gd name="connsiteY171" fmla="*/ 6435939 h 6858000"/>
              <a:gd name="connsiteX172" fmla="*/ 4473853 w 7934757"/>
              <a:gd name="connsiteY172" fmla="*/ 6520352 h 6858000"/>
              <a:gd name="connsiteX173" fmla="*/ 4389440 w 7934757"/>
              <a:gd name="connsiteY173" fmla="*/ 6435939 h 6858000"/>
              <a:gd name="connsiteX174" fmla="*/ 4473853 w 7934757"/>
              <a:gd name="connsiteY174" fmla="*/ 6351526 h 6858000"/>
              <a:gd name="connsiteX175" fmla="*/ 4136203 w 7934757"/>
              <a:gd name="connsiteY175" fmla="*/ 6351526 h 6858000"/>
              <a:gd name="connsiteX176" fmla="*/ 4220615 w 7934757"/>
              <a:gd name="connsiteY176" fmla="*/ 6435939 h 6858000"/>
              <a:gd name="connsiteX177" fmla="*/ 4136203 w 7934757"/>
              <a:gd name="connsiteY177" fmla="*/ 6520352 h 6858000"/>
              <a:gd name="connsiteX178" fmla="*/ 4051791 w 7934757"/>
              <a:gd name="connsiteY178" fmla="*/ 6435939 h 6858000"/>
              <a:gd name="connsiteX179" fmla="*/ 4136203 w 7934757"/>
              <a:gd name="connsiteY179" fmla="*/ 6351526 h 6858000"/>
              <a:gd name="connsiteX180" fmla="*/ 3798554 w 7934757"/>
              <a:gd name="connsiteY180" fmla="*/ 6351526 h 6858000"/>
              <a:gd name="connsiteX181" fmla="*/ 3882966 w 7934757"/>
              <a:gd name="connsiteY181" fmla="*/ 6435939 h 6858000"/>
              <a:gd name="connsiteX182" fmla="*/ 3798554 w 7934757"/>
              <a:gd name="connsiteY182" fmla="*/ 6520352 h 6858000"/>
              <a:gd name="connsiteX183" fmla="*/ 3714142 w 7934757"/>
              <a:gd name="connsiteY183" fmla="*/ 6435939 h 6858000"/>
              <a:gd name="connsiteX184" fmla="*/ 3798554 w 7934757"/>
              <a:gd name="connsiteY184" fmla="*/ 6351526 h 6858000"/>
              <a:gd name="connsiteX185" fmla="*/ 3460905 w 7934757"/>
              <a:gd name="connsiteY185" fmla="*/ 6351526 h 6858000"/>
              <a:gd name="connsiteX186" fmla="*/ 3545317 w 7934757"/>
              <a:gd name="connsiteY186" fmla="*/ 6435939 h 6858000"/>
              <a:gd name="connsiteX187" fmla="*/ 3460905 w 7934757"/>
              <a:gd name="connsiteY187" fmla="*/ 6520352 h 6858000"/>
              <a:gd name="connsiteX188" fmla="*/ 3376493 w 7934757"/>
              <a:gd name="connsiteY188" fmla="*/ 6435939 h 6858000"/>
              <a:gd name="connsiteX189" fmla="*/ 3460905 w 7934757"/>
              <a:gd name="connsiteY189" fmla="*/ 6351526 h 6858000"/>
              <a:gd name="connsiteX190" fmla="*/ 3123255 w 7934757"/>
              <a:gd name="connsiteY190" fmla="*/ 6351526 h 6858000"/>
              <a:gd name="connsiteX191" fmla="*/ 3207668 w 7934757"/>
              <a:gd name="connsiteY191" fmla="*/ 6435939 h 6858000"/>
              <a:gd name="connsiteX192" fmla="*/ 3123255 w 7934757"/>
              <a:gd name="connsiteY192" fmla="*/ 6520352 h 6858000"/>
              <a:gd name="connsiteX193" fmla="*/ 3038843 w 7934757"/>
              <a:gd name="connsiteY193" fmla="*/ 6435939 h 6858000"/>
              <a:gd name="connsiteX194" fmla="*/ 3123255 w 7934757"/>
              <a:gd name="connsiteY194" fmla="*/ 6351526 h 6858000"/>
              <a:gd name="connsiteX195" fmla="*/ 2785607 w 7934757"/>
              <a:gd name="connsiteY195" fmla="*/ 6351526 h 6858000"/>
              <a:gd name="connsiteX196" fmla="*/ 2870019 w 7934757"/>
              <a:gd name="connsiteY196" fmla="*/ 6435939 h 6858000"/>
              <a:gd name="connsiteX197" fmla="*/ 2785607 w 7934757"/>
              <a:gd name="connsiteY197" fmla="*/ 6520352 h 6858000"/>
              <a:gd name="connsiteX198" fmla="*/ 2701195 w 7934757"/>
              <a:gd name="connsiteY198" fmla="*/ 6435939 h 6858000"/>
              <a:gd name="connsiteX199" fmla="*/ 2785607 w 7934757"/>
              <a:gd name="connsiteY199" fmla="*/ 6351526 h 6858000"/>
              <a:gd name="connsiteX200" fmla="*/ 2447957 w 7934757"/>
              <a:gd name="connsiteY200" fmla="*/ 6351526 h 6858000"/>
              <a:gd name="connsiteX201" fmla="*/ 2532369 w 7934757"/>
              <a:gd name="connsiteY201" fmla="*/ 6435939 h 6858000"/>
              <a:gd name="connsiteX202" fmla="*/ 2447957 w 7934757"/>
              <a:gd name="connsiteY202" fmla="*/ 6520352 h 6858000"/>
              <a:gd name="connsiteX203" fmla="*/ 2363545 w 7934757"/>
              <a:gd name="connsiteY203" fmla="*/ 6435939 h 6858000"/>
              <a:gd name="connsiteX204" fmla="*/ 2447957 w 7934757"/>
              <a:gd name="connsiteY204" fmla="*/ 6351526 h 6858000"/>
              <a:gd name="connsiteX205" fmla="*/ 2110308 w 7934757"/>
              <a:gd name="connsiteY205" fmla="*/ 6351526 h 6858000"/>
              <a:gd name="connsiteX206" fmla="*/ 2194721 w 7934757"/>
              <a:gd name="connsiteY206" fmla="*/ 6435939 h 6858000"/>
              <a:gd name="connsiteX207" fmla="*/ 2110308 w 7934757"/>
              <a:gd name="connsiteY207" fmla="*/ 6520352 h 6858000"/>
              <a:gd name="connsiteX208" fmla="*/ 2025896 w 7934757"/>
              <a:gd name="connsiteY208" fmla="*/ 6435939 h 6858000"/>
              <a:gd name="connsiteX209" fmla="*/ 2110308 w 7934757"/>
              <a:gd name="connsiteY209" fmla="*/ 6351526 h 6858000"/>
              <a:gd name="connsiteX210" fmla="*/ 1772659 w 7934757"/>
              <a:gd name="connsiteY210" fmla="*/ 6351526 h 6858000"/>
              <a:gd name="connsiteX211" fmla="*/ 1857071 w 7934757"/>
              <a:gd name="connsiteY211" fmla="*/ 6435939 h 6858000"/>
              <a:gd name="connsiteX212" fmla="*/ 1772659 w 7934757"/>
              <a:gd name="connsiteY212" fmla="*/ 6520352 h 6858000"/>
              <a:gd name="connsiteX213" fmla="*/ 1688247 w 7934757"/>
              <a:gd name="connsiteY213" fmla="*/ 6435939 h 6858000"/>
              <a:gd name="connsiteX214" fmla="*/ 1772659 w 7934757"/>
              <a:gd name="connsiteY214" fmla="*/ 6351526 h 6858000"/>
              <a:gd name="connsiteX215" fmla="*/ 1435014 w 7934757"/>
              <a:gd name="connsiteY215" fmla="*/ 6351526 h 6858000"/>
              <a:gd name="connsiteX216" fmla="*/ 1519422 w 7934757"/>
              <a:gd name="connsiteY216" fmla="*/ 6435939 h 6858000"/>
              <a:gd name="connsiteX217" fmla="*/ 1435014 w 7934757"/>
              <a:gd name="connsiteY217" fmla="*/ 6520352 h 6858000"/>
              <a:gd name="connsiteX218" fmla="*/ 1350601 w 7934757"/>
              <a:gd name="connsiteY218" fmla="*/ 6435939 h 6858000"/>
              <a:gd name="connsiteX219" fmla="*/ 1435014 w 7934757"/>
              <a:gd name="connsiteY219" fmla="*/ 6351526 h 6858000"/>
              <a:gd name="connsiteX220" fmla="*/ 1097361 w 7934757"/>
              <a:gd name="connsiteY220" fmla="*/ 6351526 h 6858000"/>
              <a:gd name="connsiteX221" fmla="*/ 1181773 w 7934757"/>
              <a:gd name="connsiteY221" fmla="*/ 6435939 h 6858000"/>
              <a:gd name="connsiteX222" fmla="*/ 1097361 w 7934757"/>
              <a:gd name="connsiteY222" fmla="*/ 6520352 h 6858000"/>
              <a:gd name="connsiteX223" fmla="*/ 1012948 w 7934757"/>
              <a:gd name="connsiteY223" fmla="*/ 6435939 h 6858000"/>
              <a:gd name="connsiteX224" fmla="*/ 1097361 w 7934757"/>
              <a:gd name="connsiteY224" fmla="*/ 6351526 h 6858000"/>
              <a:gd name="connsiteX225" fmla="*/ 759711 w 7934757"/>
              <a:gd name="connsiteY225" fmla="*/ 6351526 h 6858000"/>
              <a:gd name="connsiteX226" fmla="*/ 844124 w 7934757"/>
              <a:gd name="connsiteY226" fmla="*/ 6435939 h 6858000"/>
              <a:gd name="connsiteX227" fmla="*/ 759711 w 7934757"/>
              <a:gd name="connsiteY227" fmla="*/ 6520352 h 6858000"/>
              <a:gd name="connsiteX228" fmla="*/ 675299 w 7934757"/>
              <a:gd name="connsiteY228" fmla="*/ 6435939 h 6858000"/>
              <a:gd name="connsiteX229" fmla="*/ 759711 w 7934757"/>
              <a:gd name="connsiteY229" fmla="*/ 6351526 h 6858000"/>
              <a:gd name="connsiteX230" fmla="*/ 422066 w 7934757"/>
              <a:gd name="connsiteY230" fmla="*/ 6351526 h 6858000"/>
              <a:gd name="connsiteX231" fmla="*/ 506480 w 7934757"/>
              <a:gd name="connsiteY231" fmla="*/ 6435939 h 6858000"/>
              <a:gd name="connsiteX232" fmla="*/ 422066 w 7934757"/>
              <a:gd name="connsiteY232" fmla="*/ 6520352 h 6858000"/>
              <a:gd name="connsiteX233" fmla="*/ 337653 w 7934757"/>
              <a:gd name="connsiteY233" fmla="*/ 6435939 h 6858000"/>
              <a:gd name="connsiteX234" fmla="*/ 422066 w 7934757"/>
              <a:gd name="connsiteY234" fmla="*/ 6351526 h 6858000"/>
              <a:gd name="connsiteX235" fmla="*/ 84412 w 7934757"/>
              <a:gd name="connsiteY235" fmla="*/ 6351526 h 6858000"/>
              <a:gd name="connsiteX236" fmla="*/ 168826 w 7934757"/>
              <a:gd name="connsiteY236" fmla="*/ 6435939 h 6858000"/>
              <a:gd name="connsiteX237" fmla="*/ 84412 w 7934757"/>
              <a:gd name="connsiteY237" fmla="*/ 6520352 h 6858000"/>
              <a:gd name="connsiteX238" fmla="*/ 0 w 7934757"/>
              <a:gd name="connsiteY238" fmla="*/ 6435939 h 6858000"/>
              <a:gd name="connsiteX239" fmla="*/ 84412 w 7934757"/>
              <a:gd name="connsiteY239" fmla="*/ 6351526 h 6858000"/>
              <a:gd name="connsiteX240" fmla="*/ 7850345 w 7934757"/>
              <a:gd name="connsiteY240" fmla="*/ 6013878 h 6858000"/>
              <a:gd name="connsiteX241" fmla="*/ 7934757 w 7934757"/>
              <a:gd name="connsiteY241" fmla="*/ 6098290 h 6858000"/>
              <a:gd name="connsiteX242" fmla="*/ 7850345 w 7934757"/>
              <a:gd name="connsiteY242" fmla="*/ 6182702 h 6858000"/>
              <a:gd name="connsiteX243" fmla="*/ 7765933 w 7934757"/>
              <a:gd name="connsiteY243" fmla="*/ 6098290 h 6858000"/>
              <a:gd name="connsiteX244" fmla="*/ 7850345 w 7934757"/>
              <a:gd name="connsiteY244" fmla="*/ 6013878 h 6858000"/>
              <a:gd name="connsiteX245" fmla="*/ 7512695 w 7934757"/>
              <a:gd name="connsiteY245" fmla="*/ 6013878 h 6858000"/>
              <a:gd name="connsiteX246" fmla="*/ 7597109 w 7934757"/>
              <a:gd name="connsiteY246" fmla="*/ 6098290 h 6858000"/>
              <a:gd name="connsiteX247" fmla="*/ 7512695 w 7934757"/>
              <a:gd name="connsiteY247" fmla="*/ 6182702 h 6858000"/>
              <a:gd name="connsiteX248" fmla="*/ 7428283 w 7934757"/>
              <a:gd name="connsiteY248" fmla="*/ 6098290 h 6858000"/>
              <a:gd name="connsiteX249" fmla="*/ 7512695 w 7934757"/>
              <a:gd name="connsiteY249" fmla="*/ 6013878 h 6858000"/>
              <a:gd name="connsiteX250" fmla="*/ 7175045 w 7934757"/>
              <a:gd name="connsiteY250" fmla="*/ 6013878 h 6858000"/>
              <a:gd name="connsiteX251" fmla="*/ 7259458 w 7934757"/>
              <a:gd name="connsiteY251" fmla="*/ 6098290 h 6858000"/>
              <a:gd name="connsiteX252" fmla="*/ 7175045 w 7934757"/>
              <a:gd name="connsiteY252" fmla="*/ 6182702 h 6858000"/>
              <a:gd name="connsiteX253" fmla="*/ 7090633 w 7934757"/>
              <a:gd name="connsiteY253" fmla="*/ 6098290 h 6858000"/>
              <a:gd name="connsiteX254" fmla="*/ 7175045 w 7934757"/>
              <a:gd name="connsiteY254" fmla="*/ 6013878 h 6858000"/>
              <a:gd name="connsiteX255" fmla="*/ 6837397 w 7934757"/>
              <a:gd name="connsiteY255" fmla="*/ 6013878 h 6858000"/>
              <a:gd name="connsiteX256" fmla="*/ 6921809 w 7934757"/>
              <a:gd name="connsiteY256" fmla="*/ 6098290 h 6858000"/>
              <a:gd name="connsiteX257" fmla="*/ 6837397 w 7934757"/>
              <a:gd name="connsiteY257" fmla="*/ 6182702 h 6858000"/>
              <a:gd name="connsiteX258" fmla="*/ 6752985 w 7934757"/>
              <a:gd name="connsiteY258" fmla="*/ 6098290 h 6858000"/>
              <a:gd name="connsiteX259" fmla="*/ 6837397 w 7934757"/>
              <a:gd name="connsiteY259" fmla="*/ 6013878 h 6858000"/>
              <a:gd name="connsiteX260" fmla="*/ 6499747 w 7934757"/>
              <a:gd name="connsiteY260" fmla="*/ 6013878 h 6858000"/>
              <a:gd name="connsiteX261" fmla="*/ 6584161 w 7934757"/>
              <a:gd name="connsiteY261" fmla="*/ 6098290 h 6858000"/>
              <a:gd name="connsiteX262" fmla="*/ 6499747 w 7934757"/>
              <a:gd name="connsiteY262" fmla="*/ 6182702 h 6858000"/>
              <a:gd name="connsiteX263" fmla="*/ 6415335 w 7934757"/>
              <a:gd name="connsiteY263" fmla="*/ 6098290 h 6858000"/>
              <a:gd name="connsiteX264" fmla="*/ 6499747 w 7934757"/>
              <a:gd name="connsiteY264" fmla="*/ 6013878 h 6858000"/>
              <a:gd name="connsiteX265" fmla="*/ 6162098 w 7934757"/>
              <a:gd name="connsiteY265" fmla="*/ 6013878 h 6858000"/>
              <a:gd name="connsiteX266" fmla="*/ 6246510 w 7934757"/>
              <a:gd name="connsiteY266" fmla="*/ 6098290 h 6858000"/>
              <a:gd name="connsiteX267" fmla="*/ 6162098 w 7934757"/>
              <a:gd name="connsiteY267" fmla="*/ 6182702 h 6858000"/>
              <a:gd name="connsiteX268" fmla="*/ 6077686 w 7934757"/>
              <a:gd name="connsiteY268" fmla="*/ 6098290 h 6858000"/>
              <a:gd name="connsiteX269" fmla="*/ 6162098 w 7934757"/>
              <a:gd name="connsiteY269" fmla="*/ 6013878 h 6858000"/>
              <a:gd name="connsiteX270" fmla="*/ 5824449 w 7934757"/>
              <a:gd name="connsiteY270" fmla="*/ 6013878 h 6858000"/>
              <a:gd name="connsiteX271" fmla="*/ 5908861 w 7934757"/>
              <a:gd name="connsiteY271" fmla="*/ 6098290 h 6858000"/>
              <a:gd name="connsiteX272" fmla="*/ 5824449 w 7934757"/>
              <a:gd name="connsiteY272" fmla="*/ 6182702 h 6858000"/>
              <a:gd name="connsiteX273" fmla="*/ 5740037 w 7934757"/>
              <a:gd name="connsiteY273" fmla="*/ 6098290 h 6858000"/>
              <a:gd name="connsiteX274" fmla="*/ 5824449 w 7934757"/>
              <a:gd name="connsiteY274" fmla="*/ 6013878 h 6858000"/>
              <a:gd name="connsiteX275" fmla="*/ 5486800 w 7934757"/>
              <a:gd name="connsiteY275" fmla="*/ 6013878 h 6858000"/>
              <a:gd name="connsiteX276" fmla="*/ 5571212 w 7934757"/>
              <a:gd name="connsiteY276" fmla="*/ 6098290 h 6858000"/>
              <a:gd name="connsiteX277" fmla="*/ 5486800 w 7934757"/>
              <a:gd name="connsiteY277" fmla="*/ 6182702 h 6858000"/>
              <a:gd name="connsiteX278" fmla="*/ 5402388 w 7934757"/>
              <a:gd name="connsiteY278" fmla="*/ 6098290 h 6858000"/>
              <a:gd name="connsiteX279" fmla="*/ 5486800 w 7934757"/>
              <a:gd name="connsiteY279" fmla="*/ 6013878 h 6858000"/>
              <a:gd name="connsiteX280" fmla="*/ 5149151 w 7934757"/>
              <a:gd name="connsiteY280" fmla="*/ 6013878 h 6858000"/>
              <a:gd name="connsiteX281" fmla="*/ 5233563 w 7934757"/>
              <a:gd name="connsiteY281" fmla="*/ 6098290 h 6858000"/>
              <a:gd name="connsiteX282" fmla="*/ 5149151 w 7934757"/>
              <a:gd name="connsiteY282" fmla="*/ 6182702 h 6858000"/>
              <a:gd name="connsiteX283" fmla="*/ 5064739 w 7934757"/>
              <a:gd name="connsiteY283" fmla="*/ 6098290 h 6858000"/>
              <a:gd name="connsiteX284" fmla="*/ 5149151 w 7934757"/>
              <a:gd name="connsiteY284" fmla="*/ 6013878 h 6858000"/>
              <a:gd name="connsiteX285" fmla="*/ 4811502 w 7934757"/>
              <a:gd name="connsiteY285" fmla="*/ 6013878 h 6858000"/>
              <a:gd name="connsiteX286" fmla="*/ 4895914 w 7934757"/>
              <a:gd name="connsiteY286" fmla="*/ 6098290 h 6858000"/>
              <a:gd name="connsiteX287" fmla="*/ 4811502 w 7934757"/>
              <a:gd name="connsiteY287" fmla="*/ 6182702 h 6858000"/>
              <a:gd name="connsiteX288" fmla="*/ 4727090 w 7934757"/>
              <a:gd name="connsiteY288" fmla="*/ 6098290 h 6858000"/>
              <a:gd name="connsiteX289" fmla="*/ 4811502 w 7934757"/>
              <a:gd name="connsiteY289" fmla="*/ 6013878 h 6858000"/>
              <a:gd name="connsiteX290" fmla="*/ 4473853 w 7934757"/>
              <a:gd name="connsiteY290" fmla="*/ 6013878 h 6858000"/>
              <a:gd name="connsiteX291" fmla="*/ 4558265 w 7934757"/>
              <a:gd name="connsiteY291" fmla="*/ 6098290 h 6858000"/>
              <a:gd name="connsiteX292" fmla="*/ 4473853 w 7934757"/>
              <a:gd name="connsiteY292" fmla="*/ 6182702 h 6858000"/>
              <a:gd name="connsiteX293" fmla="*/ 4389440 w 7934757"/>
              <a:gd name="connsiteY293" fmla="*/ 6098290 h 6858000"/>
              <a:gd name="connsiteX294" fmla="*/ 4473853 w 7934757"/>
              <a:gd name="connsiteY294" fmla="*/ 6013878 h 6858000"/>
              <a:gd name="connsiteX295" fmla="*/ 4136203 w 7934757"/>
              <a:gd name="connsiteY295" fmla="*/ 6013878 h 6858000"/>
              <a:gd name="connsiteX296" fmla="*/ 4220615 w 7934757"/>
              <a:gd name="connsiteY296" fmla="*/ 6098290 h 6858000"/>
              <a:gd name="connsiteX297" fmla="*/ 4136203 w 7934757"/>
              <a:gd name="connsiteY297" fmla="*/ 6182702 h 6858000"/>
              <a:gd name="connsiteX298" fmla="*/ 4051791 w 7934757"/>
              <a:gd name="connsiteY298" fmla="*/ 6098290 h 6858000"/>
              <a:gd name="connsiteX299" fmla="*/ 4136203 w 7934757"/>
              <a:gd name="connsiteY299" fmla="*/ 6013878 h 6858000"/>
              <a:gd name="connsiteX300" fmla="*/ 3798554 w 7934757"/>
              <a:gd name="connsiteY300" fmla="*/ 6013878 h 6858000"/>
              <a:gd name="connsiteX301" fmla="*/ 3882966 w 7934757"/>
              <a:gd name="connsiteY301" fmla="*/ 6098290 h 6858000"/>
              <a:gd name="connsiteX302" fmla="*/ 3798554 w 7934757"/>
              <a:gd name="connsiteY302" fmla="*/ 6182702 h 6858000"/>
              <a:gd name="connsiteX303" fmla="*/ 3714142 w 7934757"/>
              <a:gd name="connsiteY303" fmla="*/ 6098290 h 6858000"/>
              <a:gd name="connsiteX304" fmla="*/ 3798554 w 7934757"/>
              <a:gd name="connsiteY304" fmla="*/ 6013878 h 6858000"/>
              <a:gd name="connsiteX305" fmla="*/ 3460905 w 7934757"/>
              <a:gd name="connsiteY305" fmla="*/ 6013878 h 6858000"/>
              <a:gd name="connsiteX306" fmla="*/ 3545317 w 7934757"/>
              <a:gd name="connsiteY306" fmla="*/ 6098290 h 6858000"/>
              <a:gd name="connsiteX307" fmla="*/ 3460905 w 7934757"/>
              <a:gd name="connsiteY307" fmla="*/ 6182702 h 6858000"/>
              <a:gd name="connsiteX308" fmla="*/ 3376493 w 7934757"/>
              <a:gd name="connsiteY308" fmla="*/ 6098290 h 6858000"/>
              <a:gd name="connsiteX309" fmla="*/ 3460905 w 7934757"/>
              <a:gd name="connsiteY309" fmla="*/ 6013878 h 6858000"/>
              <a:gd name="connsiteX310" fmla="*/ 3123255 w 7934757"/>
              <a:gd name="connsiteY310" fmla="*/ 6013878 h 6858000"/>
              <a:gd name="connsiteX311" fmla="*/ 3207668 w 7934757"/>
              <a:gd name="connsiteY311" fmla="*/ 6098290 h 6858000"/>
              <a:gd name="connsiteX312" fmla="*/ 3123255 w 7934757"/>
              <a:gd name="connsiteY312" fmla="*/ 6182702 h 6858000"/>
              <a:gd name="connsiteX313" fmla="*/ 3038843 w 7934757"/>
              <a:gd name="connsiteY313" fmla="*/ 6098290 h 6858000"/>
              <a:gd name="connsiteX314" fmla="*/ 3123255 w 7934757"/>
              <a:gd name="connsiteY314" fmla="*/ 6013878 h 6858000"/>
              <a:gd name="connsiteX315" fmla="*/ 2785607 w 7934757"/>
              <a:gd name="connsiteY315" fmla="*/ 6013878 h 6858000"/>
              <a:gd name="connsiteX316" fmla="*/ 2870019 w 7934757"/>
              <a:gd name="connsiteY316" fmla="*/ 6098290 h 6858000"/>
              <a:gd name="connsiteX317" fmla="*/ 2785607 w 7934757"/>
              <a:gd name="connsiteY317" fmla="*/ 6182702 h 6858000"/>
              <a:gd name="connsiteX318" fmla="*/ 2701195 w 7934757"/>
              <a:gd name="connsiteY318" fmla="*/ 6098290 h 6858000"/>
              <a:gd name="connsiteX319" fmla="*/ 2785607 w 7934757"/>
              <a:gd name="connsiteY319" fmla="*/ 6013878 h 6858000"/>
              <a:gd name="connsiteX320" fmla="*/ 2447957 w 7934757"/>
              <a:gd name="connsiteY320" fmla="*/ 6013878 h 6858000"/>
              <a:gd name="connsiteX321" fmla="*/ 2532369 w 7934757"/>
              <a:gd name="connsiteY321" fmla="*/ 6098290 h 6858000"/>
              <a:gd name="connsiteX322" fmla="*/ 2447957 w 7934757"/>
              <a:gd name="connsiteY322" fmla="*/ 6182702 h 6858000"/>
              <a:gd name="connsiteX323" fmla="*/ 2363545 w 7934757"/>
              <a:gd name="connsiteY323" fmla="*/ 6098290 h 6858000"/>
              <a:gd name="connsiteX324" fmla="*/ 2447957 w 7934757"/>
              <a:gd name="connsiteY324" fmla="*/ 6013878 h 6858000"/>
              <a:gd name="connsiteX325" fmla="*/ 2110308 w 7934757"/>
              <a:gd name="connsiteY325" fmla="*/ 6013878 h 6858000"/>
              <a:gd name="connsiteX326" fmla="*/ 2194721 w 7934757"/>
              <a:gd name="connsiteY326" fmla="*/ 6098290 h 6858000"/>
              <a:gd name="connsiteX327" fmla="*/ 2110308 w 7934757"/>
              <a:gd name="connsiteY327" fmla="*/ 6182702 h 6858000"/>
              <a:gd name="connsiteX328" fmla="*/ 2025896 w 7934757"/>
              <a:gd name="connsiteY328" fmla="*/ 6098290 h 6858000"/>
              <a:gd name="connsiteX329" fmla="*/ 2110308 w 7934757"/>
              <a:gd name="connsiteY329" fmla="*/ 6013878 h 6858000"/>
              <a:gd name="connsiteX330" fmla="*/ 1772659 w 7934757"/>
              <a:gd name="connsiteY330" fmla="*/ 6013878 h 6858000"/>
              <a:gd name="connsiteX331" fmla="*/ 1857071 w 7934757"/>
              <a:gd name="connsiteY331" fmla="*/ 6098290 h 6858000"/>
              <a:gd name="connsiteX332" fmla="*/ 1772659 w 7934757"/>
              <a:gd name="connsiteY332" fmla="*/ 6182702 h 6858000"/>
              <a:gd name="connsiteX333" fmla="*/ 1688247 w 7934757"/>
              <a:gd name="connsiteY333" fmla="*/ 6098290 h 6858000"/>
              <a:gd name="connsiteX334" fmla="*/ 1772659 w 7934757"/>
              <a:gd name="connsiteY334" fmla="*/ 6013878 h 6858000"/>
              <a:gd name="connsiteX335" fmla="*/ 1435014 w 7934757"/>
              <a:gd name="connsiteY335" fmla="*/ 6013878 h 6858000"/>
              <a:gd name="connsiteX336" fmla="*/ 1519422 w 7934757"/>
              <a:gd name="connsiteY336" fmla="*/ 6098290 h 6858000"/>
              <a:gd name="connsiteX337" fmla="*/ 1435014 w 7934757"/>
              <a:gd name="connsiteY337" fmla="*/ 6182702 h 6858000"/>
              <a:gd name="connsiteX338" fmla="*/ 1350601 w 7934757"/>
              <a:gd name="connsiteY338" fmla="*/ 6098290 h 6858000"/>
              <a:gd name="connsiteX339" fmla="*/ 1435014 w 7934757"/>
              <a:gd name="connsiteY339" fmla="*/ 6013878 h 6858000"/>
              <a:gd name="connsiteX340" fmla="*/ 1097361 w 7934757"/>
              <a:gd name="connsiteY340" fmla="*/ 6013878 h 6858000"/>
              <a:gd name="connsiteX341" fmla="*/ 1181773 w 7934757"/>
              <a:gd name="connsiteY341" fmla="*/ 6098290 h 6858000"/>
              <a:gd name="connsiteX342" fmla="*/ 1097361 w 7934757"/>
              <a:gd name="connsiteY342" fmla="*/ 6182702 h 6858000"/>
              <a:gd name="connsiteX343" fmla="*/ 1012948 w 7934757"/>
              <a:gd name="connsiteY343" fmla="*/ 6098290 h 6858000"/>
              <a:gd name="connsiteX344" fmla="*/ 1097361 w 7934757"/>
              <a:gd name="connsiteY344" fmla="*/ 6013878 h 6858000"/>
              <a:gd name="connsiteX345" fmla="*/ 759711 w 7934757"/>
              <a:gd name="connsiteY345" fmla="*/ 6013878 h 6858000"/>
              <a:gd name="connsiteX346" fmla="*/ 844124 w 7934757"/>
              <a:gd name="connsiteY346" fmla="*/ 6098290 h 6858000"/>
              <a:gd name="connsiteX347" fmla="*/ 759711 w 7934757"/>
              <a:gd name="connsiteY347" fmla="*/ 6182702 h 6858000"/>
              <a:gd name="connsiteX348" fmla="*/ 675299 w 7934757"/>
              <a:gd name="connsiteY348" fmla="*/ 6098290 h 6858000"/>
              <a:gd name="connsiteX349" fmla="*/ 759711 w 7934757"/>
              <a:gd name="connsiteY349" fmla="*/ 6013878 h 6858000"/>
              <a:gd name="connsiteX350" fmla="*/ 422066 w 7934757"/>
              <a:gd name="connsiteY350" fmla="*/ 6013878 h 6858000"/>
              <a:gd name="connsiteX351" fmla="*/ 506480 w 7934757"/>
              <a:gd name="connsiteY351" fmla="*/ 6098290 h 6858000"/>
              <a:gd name="connsiteX352" fmla="*/ 422066 w 7934757"/>
              <a:gd name="connsiteY352" fmla="*/ 6182702 h 6858000"/>
              <a:gd name="connsiteX353" fmla="*/ 337653 w 7934757"/>
              <a:gd name="connsiteY353" fmla="*/ 6098290 h 6858000"/>
              <a:gd name="connsiteX354" fmla="*/ 422066 w 7934757"/>
              <a:gd name="connsiteY354" fmla="*/ 6013878 h 6858000"/>
              <a:gd name="connsiteX355" fmla="*/ 84412 w 7934757"/>
              <a:gd name="connsiteY355" fmla="*/ 6013878 h 6858000"/>
              <a:gd name="connsiteX356" fmla="*/ 168826 w 7934757"/>
              <a:gd name="connsiteY356" fmla="*/ 6098290 h 6858000"/>
              <a:gd name="connsiteX357" fmla="*/ 84412 w 7934757"/>
              <a:gd name="connsiteY357" fmla="*/ 6182702 h 6858000"/>
              <a:gd name="connsiteX358" fmla="*/ 0 w 7934757"/>
              <a:gd name="connsiteY358" fmla="*/ 6098290 h 6858000"/>
              <a:gd name="connsiteX359" fmla="*/ 84412 w 7934757"/>
              <a:gd name="connsiteY359" fmla="*/ 6013878 h 6858000"/>
              <a:gd name="connsiteX360" fmla="*/ 7850345 w 7934757"/>
              <a:gd name="connsiteY360" fmla="*/ 5676228 h 6858000"/>
              <a:gd name="connsiteX361" fmla="*/ 7934757 w 7934757"/>
              <a:gd name="connsiteY361" fmla="*/ 5760640 h 6858000"/>
              <a:gd name="connsiteX362" fmla="*/ 7850345 w 7934757"/>
              <a:gd name="connsiteY362" fmla="*/ 5845053 h 6858000"/>
              <a:gd name="connsiteX363" fmla="*/ 7765933 w 7934757"/>
              <a:gd name="connsiteY363" fmla="*/ 5760640 h 6858000"/>
              <a:gd name="connsiteX364" fmla="*/ 7850345 w 7934757"/>
              <a:gd name="connsiteY364" fmla="*/ 5676228 h 6858000"/>
              <a:gd name="connsiteX365" fmla="*/ 7512695 w 7934757"/>
              <a:gd name="connsiteY365" fmla="*/ 5676228 h 6858000"/>
              <a:gd name="connsiteX366" fmla="*/ 7597109 w 7934757"/>
              <a:gd name="connsiteY366" fmla="*/ 5760640 h 6858000"/>
              <a:gd name="connsiteX367" fmla="*/ 7512695 w 7934757"/>
              <a:gd name="connsiteY367" fmla="*/ 5845053 h 6858000"/>
              <a:gd name="connsiteX368" fmla="*/ 7428283 w 7934757"/>
              <a:gd name="connsiteY368" fmla="*/ 5760640 h 6858000"/>
              <a:gd name="connsiteX369" fmla="*/ 7512695 w 7934757"/>
              <a:gd name="connsiteY369" fmla="*/ 5676228 h 6858000"/>
              <a:gd name="connsiteX370" fmla="*/ 7175045 w 7934757"/>
              <a:gd name="connsiteY370" fmla="*/ 5676228 h 6858000"/>
              <a:gd name="connsiteX371" fmla="*/ 7259458 w 7934757"/>
              <a:gd name="connsiteY371" fmla="*/ 5760640 h 6858000"/>
              <a:gd name="connsiteX372" fmla="*/ 7175045 w 7934757"/>
              <a:gd name="connsiteY372" fmla="*/ 5845053 h 6858000"/>
              <a:gd name="connsiteX373" fmla="*/ 7090633 w 7934757"/>
              <a:gd name="connsiteY373" fmla="*/ 5760640 h 6858000"/>
              <a:gd name="connsiteX374" fmla="*/ 7175045 w 7934757"/>
              <a:gd name="connsiteY374" fmla="*/ 5676228 h 6858000"/>
              <a:gd name="connsiteX375" fmla="*/ 6837397 w 7934757"/>
              <a:gd name="connsiteY375" fmla="*/ 5676228 h 6858000"/>
              <a:gd name="connsiteX376" fmla="*/ 6921809 w 7934757"/>
              <a:gd name="connsiteY376" fmla="*/ 5760640 h 6858000"/>
              <a:gd name="connsiteX377" fmla="*/ 6837397 w 7934757"/>
              <a:gd name="connsiteY377" fmla="*/ 5845053 h 6858000"/>
              <a:gd name="connsiteX378" fmla="*/ 6752985 w 7934757"/>
              <a:gd name="connsiteY378" fmla="*/ 5760640 h 6858000"/>
              <a:gd name="connsiteX379" fmla="*/ 6837397 w 7934757"/>
              <a:gd name="connsiteY379" fmla="*/ 5676228 h 6858000"/>
              <a:gd name="connsiteX380" fmla="*/ 6499747 w 7934757"/>
              <a:gd name="connsiteY380" fmla="*/ 5676228 h 6858000"/>
              <a:gd name="connsiteX381" fmla="*/ 6584161 w 7934757"/>
              <a:gd name="connsiteY381" fmla="*/ 5760640 h 6858000"/>
              <a:gd name="connsiteX382" fmla="*/ 6499747 w 7934757"/>
              <a:gd name="connsiteY382" fmla="*/ 5845053 h 6858000"/>
              <a:gd name="connsiteX383" fmla="*/ 6415335 w 7934757"/>
              <a:gd name="connsiteY383" fmla="*/ 5760640 h 6858000"/>
              <a:gd name="connsiteX384" fmla="*/ 6499747 w 7934757"/>
              <a:gd name="connsiteY384" fmla="*/ 5676228 h 6858000"/>
              <a:gd name="connsiteX385" fmla="*/ 6162098 w 7934757"/>
              <a:gd name="connsiteY385" fmla="*/ 5676228 h 6858000"/>
              <a:gd name="connsiteX386" fmla="*/ 6246510 w 7934757"/>
              <a:gd name="connsiteY386" fmla="*/ 5760640 h 6858000"/>
              <a:gd name="connsiteX387" fmla="*/ 6162098 w 7934757"/>
              <a:gd name="connsiteY387" fmla="*/ 5845053 h 6858000"/>
              <a:gd name="connsiteX388" fmla="*/ 6077686 w 7934757"/>
              <a:gd name="connsiteY388" fmla="*/ 5760640 h 6858000"/>
              <a:gd name="connsiteX389" fmla="*/ 6162098 w 7934757"/>
              <a:gd name="connsiteY389" fmla="*/ 5676228 h 6858000"/>
              <a:gd name="connsiteX390" fmla="*/ 5824449 w 7934757"/>
              <a:gd name="connsiteY390" fmla="*/ 5676228 h 6858000"/>
              <a:gd name="connsiteX391" fmla="*/ 5908861 w 7934757"/>
              <a:gd name="connsiteY391" fmla="*/ 5760640 h 6858000"/>
              <a:gd name="connsiteX392" fmla="*/ 5824449 w 7934757"/>
              <a:gd name="connsiteY392" fmla="*/ 5845053 h 6858000"/>
              <a:gd name="connsiteX393" fmla="*/ 5740037 w 7934757"/>
              <a:gd name="connsiteY393" fmla="*/ 5760640 h 6858000"/>
              <a:gd name="connsiteX394" fmla="*/ 5824449 w 7934757"/>
              <a:gd name="connsiteY394" fmla="*/ 5676228 h 6858000"/>
              <a:gd name="connsiteX395" fmla="*/ 5486800 w 7934757"/>
              <a:gd name="connsiteY395" fmla="*/ 5676228 h 6858000"/>
              <a:gd name="connsiteX396" fmla="*/ 5571212 w 7934757"/>
              <a:gd name="connsiteY396" fmla="*/ 5760640 h 6858000"/>
              <a:gd name="connsiteX397" fmla="*/ 5486800 w 7934757"/>
              <a:gd name="connsiteY397" fmla="*/ 5845053 h 6858000"/>
              <a:gd name="connsiteX398" fmla="*/ 5402388 w 7934757"/>
              <a:gd name="connsiteY398" fmla="*/ 5760640 h 6858000"/>
              <a:gd name="connsiteX399" fmla="*/ 5486800 w 7934757"/>
              <a:gd name="connsiteY399" fmla="*/ 5676228 h 6858000"/>
              <a:gd name="connsiteX400" fmla="*/ 5149151 w 7934757"/>
              <a:gd name="connsiteY400" fmla="*/ 5676228 h 6858000"/>
              <a:gd name="connsiteX401" fmla="*/ 5233563 w 7934757"/>
              <a:gd name="connsiteY401" fmla="*/ 5760640 h 6858000"/>
              <a:gd name="connsiteX402" fmla="*/ 5149151 w 7934757"/>
              <a:gd name="connsiteY402" fmla="*/ 5845053 h 6858000"/>
              <a:gd name="connsiteX403" fmla="*/ 5064739 w 7934757"/>
              <a:gd name="connsiteY403" fmla="*/ 5760640 h 6858000"/>
              <a:gd name="connsiteX404" fmla="*/ 5149151 w 7934757"/>
              <a:gd name="connsiteY404" fmla="*/ 5676228 h 6858000"/>
              <a:gd name="connsiteX405" fmla="*/ 4811502 w 7934757"/>
              <a:gd name="connsiteY405" fmla="*/ 5676228 h 6858000"/>
              <a:gd name="connsiteX406" fmla="*/ 4895914 w 7934757"/>
              <a:gd name="connsiteY406" fmla="*/ 5760640 h 6858000"/>
              <a:gd name="connsiteX407" fmla="*/ 4811502 w 7934757"/>
              <a:gd name="connsiteY407" fmla="*/ 5845053 h 6858000"/>
              <a:gd name="connsiteX408" fmla="*/ 4727090 w 7934757"/>
              <a:gd name="connsiteY408" fmla="*/ 5760640 h 6858000"/>
              <a:gd name="connsiteX409" fmla="*/ 4811502 w 7934757"/>
              <a:gd name="connsiteY409" fmla="*/ 5676228 h 6858000"/>
              <a:gd name="connsiteX410" fmla="*/ 4473853 w 7934757"/>
              <a:gd name="connsiteY410" fmla="*/ 5676228 h 6858000"/>
              <a:gd name="connsiteX411" fmla="*/ 4558265 w 7934757"/>
              <a:gd name="connsiteY411" fmla="*/ 5760640 h 6858000"/>
              <a:gd name="connsiteX412" fmla="*/ 4473853 w 7934757"/>
              <a:gd name="connsiteY412" fmla="*/ 5845053 h 6858000"/>
              <a:gd name="connsiteX413" fmla="*/ 4389440 w 7934757"/>
              <a:gd name="connsiteY413" fmla="*/ 5760640 h 6858000"/>
              <a:gd name="connsiteX414" fmla="*/ 4473853 w 7934757"/>
              <a:gd name="connsiteY414" fmla="*/ 5676228 h 6858000"/>
              <a:gd name="connsiteX415" fmla="*/ 4136203 w 7934757"/>
              <a:gd name="connsiteY415" fmla="*/ 5676228 h 6858000"/>
              <a:gd name="connsiteX416" fmla="*/ 4220615 w 7934757"/>
              <a:gd name="connsiteY416" fmla="*/ 5760640 h 6858000"/>
              <a:gd name="connsiteX417" fmla="*/ 4136203 w 7934757"/>
              <a:gd name="connsiteY417" fmla="*/ 5845053 h 6858000"/>
              <a:gd name="connsiteX418" fmla="*/ 4051791 w 7934757"/>
              <a:gd name="connsiteY418" fmla="*/ 5760640 h 6858000"/>
              <a:gd name="connsiteX419" fmla="*/ 4136203 w 7934757"/>
              <a:gd name="connsiteY419" fmla="*/ 5676228 h 6858000"/>
              <a:gd name="connsiteX420" fmla="*/ 3798554 w 7934757"/>
              <a:gd name="connsiteY420" fmla="*/ 5676228 h 6858000"/>
              <a:gd name="connsiteX421" fmla="*/ 3882966 w 7934757"/>
              <a:gd name="connsiteY421" fmla="*/ 5760640 h 6858000"/>
              <a:gd name="connsiteX422" fmla="*/ 3798554 w 7934757"/>
              <a:gd name="connsiteY422" fmla="*/ 5845053 h 6858000"/>
              <a:gd name="connsiteX423" fmla="*/ 3714142 w 7934757"/>
              <a:gd name="connsiteY423" fmla="*/ 5760640 h 6858000"/>
              <a:gd name="connsiteX424" fmla="*/ 3798554 w 7934757"/>
              <a:gd name="connsiteY424" fmla="*/ 5676228 h 6858000"/>
              <a:gd name="connsiteX425" fmla="*/ 3460905 w 7934757"/>
              <a:gd name="connsiteY425" fmla="*/ 5676228 h 6858000"/>
              <a:gd name="connsiteX426" fmla="*/ 3545317 w 7934757"/>
              <a:gd name="connsiteY426" fmla="*/ 5760640 h 6858000"/>
              <a:gd name="connsiteX427" fmla="*/ 3460905 w 7934757"/>
              <a:gd name="connsiteY427" fmla="*/ 5845053 h 6858000"/>
              <a:gd name="connsiteX428" fmla="*/ 3376493 w 7934757"/>
              <a:gd name="connsiteY428" fmla="*/ 5760640 h 6858000"/>
              <a:gd name="connsiteX429" fmla="*/ 3460905 w 7934757"/>
              <a:gd name="connsiteY429" fmla="*/ 5676228 h 6858000"/>
              <a:gd name="connsiteX430" fmla="*/ 3123255 w 7934757"/>
              <a:gd name="connsiteY430" fmla="*/ 5676228 h 6858000"/>
              <a:gd name="connsiteX431" fmla="*/ 3207668 w 7934757"/>
              <a:gd name="connsiteY431" fmla="*/ 5760640 h 6858000"/>
              <a:gd name="connsiteX432" fmla="*/ 3123255 w 7934757"/>
              <a:gd name="connsiteY432" fmla="*/ 5845053 h 6858000"/>
              <a:gd name="connsiteX433" fmla="*/ 3038843 w 7934757"/>
              <a:gd name="connsiteY433" fmla="*/ 5760640 h 6858000"/>
              <a:gd name="connsiteX434" fmla="*/ 3123255 w 7934757"/>
              <a:gd name="connsiteY434" fmla="*/ 5676228 h 6858000"/>
              <a:gd name="connsiteX435" fmla="*/ 2785607 w 7934757"/>
              <a:gd name="connsiteY435" fmla="*/ 5676228 h 6858000"/>
              <a:gd name="connsiteX436" fmla="*/ 2870019 w 7934757"/>
              <a:gd name="connsiteY436" fmla="*/ 5760640 h 6858000"/>
              <a:gd name="connsiteX437" fmla="*/ 2785607 w 7934757"/>
              <a:gd name="connsiteY437" fmla="*/ 5845053 h 6858000"/>
              <a:gd name="connsiteX438" fmla="*/ 2701195 w 7934757"/>
              <a:gd name="connsiteY438" fmla="*/ 5760640 h 6858000"/>
              <a:gd name="connsiteX439" fmla="*/ 2785607 w 7934757"/>
              <a:gd name="connsiteY439" fmla="*/ 5676228 h 6858000"/>
              <a:gd name="connsiteX440" fmla="*/ 2447957 w 7934757"/>
              <a:gd name="connsiteY440" fmla="*/ 5676228 h 6858000"/>
              <a:gd name="connsiteX441" fmla="*/ 2532369 w 7934757"/>
              <a:gd name="connsiteY441" fmla="*/ 5760640 h 6858000"/>
              <a:gd name="connsiteX442" fmla="*/ 2447957 w 7934757"/>
              <a:gd name="connsiteY442" fmla="*/ 5845053 h 6858000"/>
              <a:gd name="connsiteX443" fmla="*/ 2363545 w 7934757"/>
              <a:gd name="connsiteY443" fmla="*/ 5760640 h 6858000"/>
              <a:gd name="connsiteX444" fmla="*/ 2447957 w 7934757"/>
              <a:gd name="connsiteY444" fmla="*/ 5676228 h 6858000"/>
              <a:gd name="connsiteX445" fmla="*/ 2110308 w 7934757"/>
              <a:gd name="connsiteY445" fmla="*/ 5676228 h 6858000"/>
              <a:gd name="connsiteX446" fmla="*/ 2194721 w 7934757"/>
              <a:gd name="connsiteY446" fmla="*/ 5760640 h 6858000"/>
              <a:gd name="connsiteX447" fmla="*/ 2110308 w 7934757"/>
              <a:gd name="connsiteY447" fmla="*/ 5845053 h 6858000"/>
              <a:gd name="connsiteX448" fmla="*/ 2025896 w 7934757"/>
              <a:gd name="connsiteY448" fmla="*/ 5760640 h 6858000"/>
              <a:gd name="connsiteX449" fmla="*/ 2110308 w 7934757"/>
              <a:gd name="connsiteY449" fmla="*/ 5676228 h 6858000"/>
              <a:gd name="connsiteX450" fmla="*/ 1772659 w 7934757"/>
              <a:gd name="connsiteY450" fmla="*/ 5676228 h 6858000"/>
              <a:gd name="connsiteX451" fmla="*/ 1857071 w 7934757"/>
              <a:gd name="connsiteY451" fmla="*/ 5760640 h 6858000"/>
              <a:gd name="connsiteX452" fmla="*/ 1772659 w 7934757"/>
              <a:gd name="connsiteY452" fmla="*/ 5845053 h 6858000"/>
              <a:gd name="connsiteX453" fmla="*/ 1688247 w 7934757"/>
              <a:gd name="connsiteY453" fmla="*/ 5760640 h 6858000"/>
              <a:gd name="connsiteX454" fmla="*/ 1772659 w 7934757"/>
              <a:gd name="connsiteY454" fmla="*/ 5676228 h 6858000"/>
              <a:gd name="connsiteX455" fmla="*/ 1435014 w 7934757"/>
              <a:gd name="connsiteY455" fmla="*/ 5676228 h 6858000"/>
              <a:gd name="connsiteX456" fmla="*/ 1519422 w 7934757"/>
              <a:gd name="connsiteY456" fmla="*/ 5760640 h 6858000"/>
              <a:gd name="connsiteX457" fmla="*/ 1435014 w 7934757"/>
              <a:gd name="connsiteY457" fmla="*/ 5845053 h 6858000"/>
              <a:gd name="connsiteX458" fmla="*/ 1350601 w 7934757"/>
              <a:gd name="connsiteY458" fmla="*/ 5760640 h 6858000"/>
              <a:gd name="connsiteX459" fmla="*/ 1435014 w 7934757"/>
              <a:gd name="connsiteY459" fmla="*/ 5676228 h 6858000"/>
              <a:gd name="connsiteX460" fmla="*/ 1097361 w 7934757"/>
              <a:gd name="connsiteY460" fmla="*/ 5676228 h 6858000"/>
              <a:gd name="connsiteX461" fmla="*/ 1181773 w 7934757"/>
              <a:gd name="connsiteY461" fmla="*/ 5760640 h 6858000"/>
              <a:gd name="connsiteX462" fmla="*/ 1097361 w 7934757"/>
              <a:gd name="connsiteY462" fmla="*/ 5845053 h 6858000"/>
              <a:gd name="connsiteX463" fmla="*/ 1012948 w 7934757"/>
              <a:gd name="connsiteY463" fmla="*/ 5760640 h 6858000"/>
              <a:gd name="connsiteX464" fmla="*/ 1097361 w 7934757"/>
              <a:gd name="connsiteY464" fmla="*/ 5676228 h 6858000"/>
              <a:gd name="connsiteX465" fmla="*/ 759711 w 7934757"/>
              <a:gd name="connsiteY465" fmla="*/ 5676228 h 6858000"/>
              <a:gd name="connsiteX466" fmla="*/ 844124 w 7934757"/>
              <a:gd name="connsiteY466" fmla="*/ 5760640 h 6858000"/>
              <a:gd name="connsiteX467" fmla="*/ 759711 w 7934757"/>
              <a:gd name="connsiteY467" fmla="*/ 5845053 h 6858000"/>
              <a:gd name="connsiteX468" fmla="*/ 675299 w 7934757"/>
              <a:gd name="connsiteY468" fmla="*/ 5760640 h 6858000"/>
              <a:gd name="connsiteX469" fmla="*/ 759711 w 7934757"/>
              <a:gd name="connsiteY469" fmla="*/ 5676228 h 6858000"/>
              <a:gd name="connsiteX470" fmla="*/ 422066 w 7934757"/>
              <a:gd name="connsiteY470" fmla="*/ 5676228 h 6858000"/>
              <a:gd name="connsiteX471" fmla="*/ 506480 w 7934757"/>
              <a:gd name="connsiteY471" fmla="*/ 5760640 h 6858000"/>
              <a:gd name="connsiteX472" fmla="*/ 422066 w 7934757"/>
              <a:gd name="connsiteY472" fmla="*/ 5845053 h 6858000"/>
              <a:gd name="connsiteX473" fmla="*/ 337653 w 7934757"/>
              <a:gd name="connsiteY473" fmla="*/ 5760640 h 6858000"/>
              <a:gd name="connsiteX474" fmla="*/ 422066 w 7934757"/>
              <a:gd name="connsiteY474" fmla="*/ 5676228 h 6858000"/>
              <a:gd name="connsiteX475" fmla="*/ 84412 w 7934757"/>
              <a:gd name="connsiteY475" fmla="*/ 5676228 h 6858000"/>
              <a:gd name="connsiteX476" fmla="*/ 168826 w 7934757"/>
              <a:gd name="connsiteY476" fmla="*/ 5760640 h 6858000"/>
              <a:gd name="connsiteX477" fmla="*/ 84412 w 7934757"/>
              <a:gd name="connsiteY477" fmla="*/ 5845053 h 6858000"/>
              <a:gd name="connsiteX478" fmla="*/ 0 w 7934757"/>
              <a:gd name="connsiteY478" fmla="*/ 5760640 h 6858000"/>
              <a:gd name="connsiteX479" fmla="*/ 84412 w 7934757"/>
              <a:gd name="connsiteY479" fmla="*/ 5676228 h 6858000"/>
              <a:gd name="connsiteX480" fmla="*/ 7850345 w 7934757"/>
              <a:gd name="connsiteY480" fmla="*/ 5338579 h 6858000"/>
              <a:gd name="connsiteX481" fmla="*/ 7934757 w 7934757"/>
              <a:gd name="connsiteY481" fmla="*/ 5422991 h 6858000"/>
              <a:gd name="connsiteX482" fmla="*/ 7850345 w 7934757"/>
              <a:gd name="connsiteY482" fmla="*/ 5507404 h 6858000"/>
              <a:gd name="connsiteX483" fmla="*/ 7765933 w 7934757"/>
              <a:gd name="connsiteY483" fmla="*/ 5422991 h 6858000"/>
              <a:gd name="connsiteX484" fmla="*/ 7850345 w 7934757"/>
              <a:gd name="connsiteY484" fmla="*/ 5338579 h 6858000"/>
              <a:gd name="connsiteX485" fmla="*/ 7512695 w 7934757"/>
              <a:gd name="connsiteY485" fmla="*/ 5338579 h 6858000"/>
              <a:gd name="connsiteX486" fmla="*/ 7597109 w 7934757"/>
              <a:gd name="connsiteY486" fmla="*/ 5422991 h 6858000"/>
              <a:gd name="connsiteX487" fmla="*/ 7512695 w 7934757"/>
              <a:gd name="connsiteY487" fmla="*/ 5507404 h 6858000"/>
              <a:gd name="connsiteX488" fmla="*/ 7428283 w 7934757"/>
              <a:gd name="connsiteY488" fmla="*/ 5422991 h 6858000"/>
              <a:gd name="connsiteX489" fmla="*/ 7512695 w 7934757"/>
              <a:gd name="connsiteY489" fmla="*/ 5338579 h 6858000"/>
              <a:gd name="connsiteX490" fmla="*/ 7175045 w 7934757"/>
              <a:gd name="connsiteY490" fmla="*/ 5338579 h 6858000"/>
              <a:gd name="connsiteX491" fmla="*/ 7259458 w 7934757"/>
              <a:gd name="connsiteY491" fmla="*/ 5422991 h 6858000"/>
              <a:gd name="connsiteX492" fmla="*/ 7175045 w 7934757"/>
              <a:gd name="connsiteY492" fmla="*/ 5507404 h 6858000"/>
              <a:gd name="connsiteX493" fmla="*/ 7090633 w 7934757"/>
              <a:gd name="connsiteY493" fmla="*/ 5422991 h 6858000"/>
              <a:gd name="connsiteX494" fmla="*/ 7175045 w 7934757"/>
              <a:gd name="connsiteY494" fmla="*/ 5338579 h 6858000"/>
              <a:gd name="connsiteX495" fmla="*/ 6837397 w 7934757"/>
              <a:gd name="connsiteY495" fmla="*/ 5338579 h 6858000"/>
              <a:gd name="connsiteX496" fmla="*/ 6921809 w 7934757"/>
              <a:gd name="connsiteY496" fmla="*/ 5422991 h 6858000"/>
              <a:gd name="connsiteX497" fmla="*/ 6837397 w 7934757"/>
              <a:gd name="connsiteY497" fmla="*/ 5507404 h 6858000"/>
              <a:gd name="connsiteX498" fmla="*/ 6752985 w 7934757"/>
              <a:gd name="connsiteY498" fmla="*/ 5422991 h 6858000"/>
              <a:gd name="connsiteX499" fmla="*/ 6837397 w 7934757"/>
              <a:gd name="connsiteY499" fmla="*/ 5338579 h 6858000"/>
              <a:gd name="connsiteX500" fmla="*/ 6499747 w 7934757"/>
              <a:gd name="connsiteY500" fmla="*/ 5338579 h 6858000"/>
              <a:gd name="connsiteX501" fmla="*/ 6584161 w 7934757"/>
              <a:gd name="connsiteY501" fmla="*/ 5422991 h 6858000"/>
              <a:gd name="connsiteX502" fmla="*/ 6499747 w 7934757"/>
              <a:gd name="connsiteY502" fmla="*/ 5507404 h 6858000"/>
              <a:gd name="connsiteX503" fmla="*/ 6415335 w 7934757"/>
              <a:gd name="connsiteY503" fmla="*/ 5422991 h 6858000"/>
              <a:gd name="connsiteX504" fmla="*/ 6499747 w 7934757"/>
              <a:gd name="connsiteY504" fmla="*/ 5338579 h 6858000"/>
              <a:gd name="connsiteX505" fmla="*/ 6162098 w 7934757"/>
              <a:gd name="connsiteY505" fmla="*/ 5338579 h 6858000"/>
              <a:gd name="connsiteX506" fmla="*/ 6246510 w 7934757"/>
              <a:gd name="connsiteY506" fmla="*/ 5422991 h 6858000"/>
              <a:gd name="connsiteX507" fmla="*/ 6162098 w 7934757"/>
              <a:gd name="connsiteY507" fmla="*/ 5507404 h 6858000"/>
              <a:gd name="connsiteX508" fmla="*/ 6077686 w 7934757"/>
              <a:gd name="connsiteY508" fmla="*/ 5422991 h 6858000"/>
              <a:gd name="connsiteX509" fmla="*/ 6162098 w 7934757"/>
              <a:gd name="connsiteY509" fmla="*/ 5338579 h 6858000"/>
              <a:gd name="connsiteX510" fmla="*/ 5824449 w 7934757"/>
              <a:gd name="connsiteY510" fmla="*/ 5338579 h 6858000"/>
              <a:gd name="connsiteX511" fmla="*/ 5908861 w 7934757"/>
              <a:gd name="connsiteY511" fmla="*/ 5422991 h 6858000"/>
              <a:gd name="connsiteX512" fmla="*/ 5824449 w 7934757"/>
              <a:gd name="connsiteY512" fmla="*/ 5507404 h 6858000"/>
              <a:gd name="connsiteX513" fmla="*/ 5740037 w 7934757"/>
              <a:gd name="connsiteY513" fmla="*/ 5422991 h 6858000"/>
              <a:gd name="connsiteX514" fmla="*/ 5824449 w 7934757"/>
              <a:gd name="connsiteY514" fmla="*/ 5338579 h 6858000"/>
              <a:gd name="connsiteX515" fmla="*/ 5486800 w 7934757"/>
              <a:gd name="connsiteY515" fmla="*/ 5338579 h 6858000"/>
              <a:gd name="connsiteX516" fmla="*/ 5571212 w 7934757"/>
              <a:gd name="connsiteY516" fmla="*/ 5422991 h 6858000"/>
              <a:gd name="connsiteX517" fmla="*/ 5486800 w 7934757"/>
              <a:gd name="connsiteY517" fmla="*/ 5507404 h 6858000"/>
              <a:gd name="connsiteX518" fmla="*/ 5402388 w 7934757"/>
              <a:gd name="connsiteY518" fmla="*/ 5422991 h 6858000"/>
              <a:gd name="connsiteX519" fmla="*/ 5486800 w 7934757"/>
              <a:gd name="connsiteY519" fmla="*/ 5338579 h 6858000"/>
              <a:gd name="connsiteX520" fmla="*/ 5149151 w 7934757"/>
              <a:gd name="connsiteY520" fmla="*/ 5338579 h 6858000"/>
              <a:gd name="connsiteX521" fmla="*/ 5233563 w 7934757"/>
              <a:gd name="connsiteY521" fmla="*/ 5422991 h 6858000"/>
              <a:gd name="connsiteX522" fmla="*/ 5149151 w 7934757"/>
              <a:gd name="connsiteY522" fmla="*/ 5507404 h 6858000"/>
              <a:gd name="connsiteX523" fmla="*/ 5064739 w 7934757"/>
              <a:gd name="connsiteY523" fmla="*/ 5422991 h 6858000"/>
              <a:gd name="connsiteX524" fmla="*/ 5149151 w 7934757"/>
              <a:gd name="connsiteY524" fmla="*/ 5338579 h 6858000"/>
              <a:gd name="connsiteX525" fmla="*/ 4811502 w 7934757"/>
              <a:gd name="connsiteY525" fmla="*/ 5338579 h 6858000"/>
              <a:gd name="connsiteX526" fmla="*/ 4895914 w 7934757"/>
              <a:gd name="connsiteY526" fmla="*/ 5422991 h 6858000"/>
              <a:gd name="connsiteX527" fmla="*/ 4811502 w 7934757"/>
              <a:gd name="connsiteY527" fmla="*/ 5507404 h 6858000"/>
              <a:gd name="connsiteX528" fmla="*/ 4727090 w 7934757"/>
              <a:gd name="connsiteY528" fmla="*/ 5422991 h 6858000"/>
              <a:gd name="connsiteX529" fmla="*/ 4811502 w 7934757"/>
              <a:gd name="connsiteY529" fmla="*/ 5338579 h 6858000"/>
              <a:gd name="connsiteX530" fmla="*/ 4473853 w 7934757"/>
              <a:gd name="connsiteY530" fmla="*/ 5338579 h 6858000"/>
              <a:gd name="connsiteX531" fmla="*/ 4558265 w 7934757"/>
              <a:gd name="connsiteY531" fmla="*/ 5422991 h 6858000"/>
              <a:gd name="connsiteX532" fmla="*/ 4473853 w 7934757"/>
              <a:gd name="connsiteY532" fmla="*/ 5507404 h 6858000"/>
              <a:gd name="connsiteX533" fmla="*/ 4389440 w 7934757"/>
              <a:gd name="connsiteY533" fmla="*/ 5422991 h 6858000"/>
              <a:gd name="connsiteX534" fmla="*/ 4473853 w 7934757"/>
              <a:gd name="connsiteY534" fmla="*/ 5338579 h 6858000"/>
              <a:gd name="connsiteX535" fmla="*/ 4136203 w 7934757"/>
              <a:gd name="connsiteY535" fmla="*/ 5338579 h 6858000"/>
              <a:gd name="connsiteX536" fmla="*/ 4220615 w 7934757"/>
              <a:gd name="connsiteY536" fmla="*/ 5422991 h 6858000"/>
              <a:gd name="connsiteX537" fmla="*/ 4136203 w 7934757"/>
              <a:gd name="connsiteY537" fmla="*/ 5507404 h 6858000"/>
              <a:gd name="connsiteX538" fmla="*/ 4051791 w 7934757"/>
              <a:gd name="connsiteY538" fmla="*/ 5422991 h 6858000"/>
              <a:gd name="connsiteX539" fmla="*/ 4136203 w 7934757"/>
              <a:gd name="connsiteY539" fmla="*/ 5338579 h 6858000"/>
              <a:gd name="connsiteX540" fmla="*/ 3798554 w 7934757"/>
              <a:gd name="connsiteY540" fmla="*/ 5338579 h 6858000"/>
              <a:gd name="connsiteX541" fmla="*/ 3882966 w 7934757"/>
              <a:gd name="connsiteY541" fmla="*/ 5422991 h 6858000"/>
              <a:gd name="connsiteX542" fmla="*/ 3798554 w 7934757"/>
              <a:gd name="connsiteY542" fmla="*/ 5507404 h 6858000"/>
              <a:gd name="connsiteX543" fmla="*/ 3714142 w 7934757"/>
              <a:gd name="connsiteY543" fmla="*/ 5422991 h 6858000"/>
              <a:gd name="connsiteX544" fmla="*/ 3798554 w 7934757"/>
              <a:gd name="connsiteY544" fmla="*/ 5338579 h 6858000"/>
              <a:gd name="connsiteX545" fmla="*/ 3460905 w 7934757"/>
              <a:gd name="connsiteY545" fmla="*/ 5338579 h 6858000"/>
              <a:gd name="connsiteX546" fmla="*/ 3545317 w 7934757"/>
              <a:gd name="connsiteY546" fmla="*/ 5422991 h 6858000"/>
              <a:gd name="connsiteX547" fmla="*/ 3460905 w 7934757"/>
              <a:gd name="connsiteY547" fmla="*/ 5507404 h 6858000"/>
              <a:gd name="connsiteX548" fmla="*/ 3376493 w 7934757"/>
              <a:gd name="connsiteY548" fmla="*/ 5422991 h 6858000"/>
              <a:gd name="connsiteX549" fmla="*/ 3460905 w 7934757"/>
              <a:gd name="connsiteY549" fmla="*/ 5338579 h 6858000"/>
              <a:gd name="connsiteX550" fmla="*/ 3123255 w 7934757"/>
              <a:gd name="connsiteY550" fmla="*/ 5338579 h 6858000"/>
              <a:gd name="connsiteX551" fmla="*/ 3207668 w 7934757"/>
              <a:gd name="connsiteY551" fmla="*/ 5422991 h 6858000"/>
              <a:gd name="connsiteX552" fmla="*/ 3123255 w 7934757"/>
              <a:gd name="connsiteY552" fmla="*/ 5507404 h 6858000"/>
              <a:gd name="connsiteX553" fmla="*/ 3038843 w 7934757"/>
              <a:gd name="connsiteY553" fmla="*/ 5422991 h 6858000"/>
              <a:gd name="connsiteX554" fmla="*/ 3123255 w 7934757"/>
              <a:gd name="connsiteY554" fmla="*/ 5338579 h 6858000"/>
              <a:gd name="connsiteX555" fmla="*/ 2785607 w 7934757"/>
              <a:gd name="connsiteY555" fmla="*/ 5338579 h 6858000"/>
              <a:gd name="connsiteX556" fmla="*/ 2870019 w 7934757"/>
              <a:gd name="connsiteY556" fmla="*/ 5422991 h 6858000"/>
              <a:gd name="connsiteX557" fmla="*/ 2785607 w 7934757"/>
              <a:gd name="connsiteY557" fmla="*/ 5507404 h 6858000"/>
              <a:gd name="connsiteX558" fmla="*/ 2701195 w 7934757"/>
              <a:gd name="connsiteY558" fmla="*/ 5422991 h 6858000"/>
              <a:gd name="connsiteX559" fmla="*/ 2785607 w 7934757"/>
              <a:gd name="connsiteY559" fmla="*/ 5338579 h 6858000"/>
              <a:gd name="connsiteX560" fmla="*/ 2447957 w 7934757"/>
              <a:gd name="connsiteY560" fmla="*/ 5338579 h 6858000"/>
              <a:gd name="connsiteX561" fmla="*/ 2532369 w 7934757"/>
              <a:gd name="connsiteY561" fmla="*/ 5422991 h 6858000"/>
              <a:gd name="connsiteX562" fmla="*/ 2447957 w 7934757"/>
              <a:gd name="connsiteY562" fmla="*/ 5507404 h 6858000"/>
              <a:gd name="connsiteX563" fmla="*/ 2363545 w 7934757"/>
              <a:gd name="connsiteY563" fmla="*/ 5422991 h 6858000"/>
              <a:gd name="connsiteX564" fmla="*/ 2447957 w 7934757"/>
              <a:gd name="connsiteY564" fmla="*/ 5338579 h 6858000"/>
              <a:gd name="connsiteX565" fmla="*/ 2110308 w 7934757"/>
              <a:gd name="connsiteY565" fmla="*/ 5338579 h 6858000"/>
              <a:gd name="connsiteX566" fmla="*/ 2194721 w 7934757"/>
              <a:gd name="connsiteY566" fmla="*/ 5422991 h 6858000"/>
              <a:gd name="connsiteX567" fmla="*/ 2110308 w 7934757"/>
              <a:gd name="connsiteY567" fmla="*/ 5507404 h 6858000"/>
              <a:gd name="connsiteX568" fmla="*/ 2025896 w 7934757"/>
              <a:gd name="connsiteY568" fmla="*/ 5422991 h 6858000"/>
              <a:gd name="connsiteX569" fmla="*/ 2110308 w 7934757"/>
              <a:gd name="connsiteY569" fmla="*/ 5338579 h 6858000"/>
              <a:gd name="connsiteX570" fmla="*/ 1772659 w 7934757"/>
              <a:gd name="connsiteY570" fmla="*/ 5338579 h 6858000"/>
              <a:gd name="connsiteX571" fmla="*/ 1857071 w 7934757"/>
              <a:gd name="connsiteY571" fmla="*/ 5422991 h 6858000"/>
              <a:gd name="connsiteX572" fmla="*/ 1772659 w 7934757"/>
              <a:gd name="connsiteY572" fmla="*/ 5507404 h 6858000"/>
              <a:gd name="connsiteX573" fmla="*/ 1688247 w 7934757"/>
              <a:gd name="connsiteY573" fmla="*/ 5422991 h 6858000"/>
              <a:gd name="connsiteX574" fmla="*/ 1772659 w 7934757"/>
              <a:gd name="connsiteY574" fmla="*/ 5338579 h 6858000"/>
              <a:gd name="connsiteX575" fmla="*/ 1435014 w 7934757"/>
              <a:gd name="connsiteY575" fmla="*/ 5338579 h 6858000"/>
              <a:gd name="connsiteX576" fmla="*/ 1519422 w 7934757"/>
              <a:gd name="connsiteY576" fmla="*/ 5422991 h 6858000"/>
              <a:gd name="connsiteX577" fmla="*/ 1435014 w 7934757"/>
              <a:gd name="connsiteY577" fmla="*/ 5507404 h 6858000"/>
              <a:gd name="connsiteX578" fmla="*/ 1350601 w 7934757"/>
              <a:gd name="connsiteY578" fmla="*/ 5422991 h 6858000"/>
              <a:gd name="connsiteX579" fmla="*/ 1435014 w 7934757"/>
              <a:gd name="connsiteY579" fmla="*/ 5338579 h 6858000"/>
              <a:gd name="connsiteX580" fmla="*/ 1097361 w 7934757"/>
              <a:gd name="connsiteY580" fmla="*/ 5338579 h 6858000"/>
              <a:gd name="connsiteX581" fmla="*/ 1181773 w 7934757"/>
              <a:gd name="connsiteY581" fmla="*/ 5422991 h 6858000"/>
              <a:gd name="connsiteX582" fmla="*/ 1097361 w 7934757"/>
              <a:gd name="connsiteY582" fmla="*/ 5507404 h 6858000"/>
              <a:gd name="connsiteX583" fmla="*/ 1012948 w 7934757"/>
              <a:gd name="connsiteY583" fmla="*/ 5422991 h 6858000"/>
              <a:gd name="connsiteX584" fmla="*/ 1097361 w 7934757"/>
              <a:gd name="connsiteY584" fmla="*/ 5338579 h 6858000"/>
              <a:gd name="connsiteX585" fmla="*/ 759711 w 7934757"/>
              <a:gd name="connsiteY585" fmla="*/ 5338579 h 6858000"/>
              <a:gd name="connsiteX586" fmla="*/ 844124 w 7934757"/>
              <a:gd name="connsiteY586" fmla="*/ 5422991 h 6858000"/>
              <a:gd name="connsiteX587" fmla="*/ 759711 w 7934757"/>
              <a:gd name="connsiteY587" fmla="*/ 5507404 h 6858000"/>
              <a:gd name="connsiteX588" fmla="*/ 675299 w 7934757"/>
              <a:gd name="connsiteY588" fmla="*/ 5422991 h 6858000"/>
              <a:gd name="connsiteX589" fmla="*/ 759711 w 7934757"/>
              <a:gd name="connsiteY589" fmla="*/ 5338579 h 6858000"/>
              <a:gd name="connsiteX590" fmla="*/ 422066 w 7934757"/>
              <a:gd name="connsiteY590" fmla="*/ 5338579 h 6858000"/>
              <a:gd name="connsiteX591" fmla="*/ 506480 w 7934757"/>
              <a:gd name="connsiteY591" fmla="*/ 5422991 h 6858000"/>
              <a:gd name="connsiteX592" fmla="*/ 422066 w 7934757"/>
              <a:gd name="connsiteY592" fmla="*/ 5507404 h 6858000"/>
              <a:gd name="connsiteX593" fmla="*/ 337653 w 7934757"/>
              <a:gd name="connsiteY593" fmla="*/ 5422991 h 6858000"/>
              <a:gd name="connsiteX594" fmla="*/ 422066 w 7934757"/>
              <a:gd name="connsiteY594" fmla="*/ 5338579 h 6858000"/>
              <a:gd name="connsiteX595" fmla="*/ 84412 w 7934757"/>
              <a:gd name="connsiteY595" fmla="*/ 5338579 h 6858000"/>
              <a:gd name="connsiteX596" fmla="*/ 168826 w 7934757"/>
              <a:gd name="connsiteY596" fmla="*/ 5422991 h 6858000"/>
              <a:gd name="connsiteX597" fmla="*/ 84412 w 7934757"/>
              <a:gd name="connsiteY597" fmla="*/ 5507404 h 6858000"/>
              <a:gd name="connsiteX598" fmla="*/ 0 w 7934757"/>
              <a:gd name="connsiteY598" fmla="*/ 5422991 h 6858000"/>
              <a:gd name="connsiteX599" fmla="*/ 84412 w 7934757"/>
              <a:gd name="connsiteY599" fmla="*/ 5338579 h 6858000"/>
              <a:gd name="connsiteX600" fmla="*/ 7850345 w 7934757"/>
              <a:gd name="connsiteY600" fmla="*/ 5000930 h 6858000"/>
              <a:gd name="connsiteX601" fmla="*/ 7934757 w 7934757"/>
              <a:gd name="connsiteY601" fmla="*/ 5085342 h 6858000"/>
              <a:gd name="connsiteX602" fmla="*/ 7850345 w 7934757"/>
              <a:gd name="connsiteY602" fmla="*/ 5169754 h 6858000"/>
              <a:gd name="connsiteX603" fmla="*/ 7765933 w 7934757"/>
              <a:gd name="connsiteY603" fmla="*/ 5085342 h 6858000"/>
              <a:gd name="connsiteX604" fmla="*/ 7850345 w 7934757"/>
              <a:gd name="connsiteY604" fmla="*/ 5000930 h 6858000"/>
              <a:gd name="connsiteX605" fmla="*/ 7512695 w 7934757"/>
              <a:gd name="connsiteY605" fmla="*/ 5000930 h 6858000"/>
              <a:gd name="connsiteX606" fmla="*/ 7597109 w 7934757"/>
              <a:gd name="connsiteY606" fmla="*/ 5085342 h 6858000"/>
              <a:gd name="connsiteX607" fmla="*/ 7512695 w 7934757"/>
              <a:gd name="connsiteY607" fmla="*/ 5169754 h 6858000"/>
              <a:gd name="connsiteX608" fmla="*/ 7428283 w 7934757"/>
              <a:gd name="connsiteY608" fmla="*/ 5085342 h 6858000"/>
              <a:gd name="connsiteX609" fmla="*/ 7512695 w 7934757"/>
              <a:gd name="connsiteY609" fmla="*/ 5000930 h 6858000"/>
              <a:gd name="connsiteX610" fmla="*/ 7175045 w 7934757"/>
              <a:gd name="connsiteY610" fmla="*/ 5000930 h 6858000"/>
              <a:gd name="connsiteX611" fmla="*/ 7259458 w 7934757"/>
              <a:gd name="connsiteY611" fmla="*/ 5085342 h 6858000"/>
              <a:gd name="connsiteX612" fmla="*/ 7175045 w 7934757"/>
              <a:gd name="connsiteY612" fmla="*/ 5169754 h 6858000"/>
              <a:gd name="connsiteX613" fmla="*/ 7090633 w 7934757"/>
              <a:gd name="connsiteY613" fmla="*/ 5085342 h 6858000"/>
              <a:gd name="connsiteX614" fmla="*/ 7175045 w 7934757"/>
              <a:gd name="connsiteY614" fmla="*/ 5000930 h 6858000"/>
              <a:gd name="connsiteX615" fmla="*/ 6837397 w 7934757"/>
              <a:gd name="connsiteY615" fmla="*/ 5000930 h 6858000"/>
              <a:gd name="connsiteX616" fmla="*/ 6921809 w 7934757"/>
              <a:gd name="connsiteY616" fmla="*/ 5085342 h 6858000"/>
              <a:gd name="connsiteX617" fmla="*/ 6837397 w 7934757"/>
              <a:gd name="connsiteY617" fmla="*/ 5169754 h 6858000"/>
              <a:gd name="connsiteX618" fmla="*/ 6752985 w 7934757"/>
              <a:gd name="connsiteY618" fmla="*/ 5085342 h 6858000"/>
              <a:gd name="connsiteX619" fmla="*/ 6837397 w 7934757"/>
              <a:gd name="connsiteY619" fmla="*/ 5000930 h 6858000"/>
              <a:gd name="connsiteX620" fmla="*/ 6499747 w 7934757"/>
              <a:gd name="connsiteY620" fmla="*/ 5000930 h 6858000"/>
              <a:gd name="connsiteX621" fmla="*/ 6584161 w 7934757"/>
              <a:gd name="connsiteY621" fmla="*/ 5085342 h 6858000"/>
              <a:gd name="connsiteX622" fmla="*/ 6499747 w 7934757"/>
              <a:gd name="connsiteY622" fmla="*/ 5169754 h 6858000"/>
              <a:gd name="connsiteX623" fmla="*/ 6415335 w 7934757"/>
              <a:gd name="connsiteY623" fmla="*/ 5085342 h 6858000"/>
              <a:gd name="connsiteX624" fmla="*/ 6499747 w 7934757"/>
              <a:gd name="connsiteY624" fmla="*/ 5000930 h 6858000"/>
              <a:gd name="connsiteX625" fmla="*/ 6162098 w 7934757"/>
              <a:gd name="connsiteY625" fmla="*/ 5000930 h 6858000"/>
              <a:gd name="connsiteX626" fmla="*/ 6246510 w 7934757"/>
              <a:gd name="connsiteY626" fmla="*/ 5085342 h 6858000"/>
              <a:gd name="connsiteX627" fmla="*/ 6162098 w 7934757"/>
              <a:gd name="connsiteY627" fmla="*/ 5169754 h 6858000"/>
              <a:gd name="connsiteX628" fmla="*/ 6077686 w 7934757"/>
              <a:gd name="connsiteY628" fmla="*/ 5085342 h 6858000"/>
              <a:gd name="connsiteX629" fmla="*/ 6162098 w 7934757"/>
              <a:gd name="connsiteY629" fmla="*/ 5000930 h 6858000"/>
              <a:gd name="connsiteX630" fmla="*/ 5824449 w 7934757"/>
              <a:gd name="connsiteY630" fmla="*/ 5000930 h 6858000"/>
              <a:gd name="connsiteX631" fmla="*/ 5908861 w 7934757"/>
              <a:gd name="connsiteY631" fmla="*/ 5085342 h 6858000"/>
              <a:gd name="connsiteX632" fmla="*/ 5824449 w 7934757"/>
              <a:gd name="connsiteY632" fmla="*/ 5169754 h 6858000"/>
              <a:gd name="connsiteX633" fmla="*/ 5740037 w 7934757"/>
              <a:gd name="connsiteY633" fmla="*/ 5085342 h 6858000"/>
              <a:gd name="connsiteX634" fmla="*/ 5824449 w 7934757"/>
              <a:gd name="connsiteY634" fmla="*/ 5000930 h 6858000"/>
              <a:gd name="connsiteX635" fmla="*/ 5486800 w 7934757"/>
              <a:gd name="connsiteY635" fmla="*/ 5000930 h 6858000"/>
              <a:gd name="connsiteX636" fmla="*/ 5571212 w 7934757"/>
              <a:gd name="connsiteY636" fmla="*/ 5085342 h 6858000"/>
              <a:gd name="connsiteX637" fmla="*/ 5486800 w 7934757"/>
              <a:gd name="connsiteY637" fmla="*/ 5169754 h 6858000"/>
              <a:gd name="connsiteX638" fmla="*/ 5402388 w 7934757"/>
              <a:gd name="connsiteY638" fmla="*/ 5085342 h 6858000"/>
              <a:gd name="connsiteX639" fmla="*/ 5486800 w 7934757"/>
              <a:gd name="connsiteY639" fmla="*/ 5000930 h 6858000"/>
              <a:gd name="connsiteX640" fmla="*/ 5149151 w 7934757"/>
              <a:gd name="connsiteY640" fmla="*/ 5000930 h 6858000"/>
              <a:gd name="connsiteX641" fmla="*/ 5233563 w 7934757"/>
              <a:gd name="connsiteY641" fmla="*/ 5085342 h 6858000"/>
              <a:gd name="connsiteX642" fmla="*/ 5149151 w 7934757"/>
              <a:gd name="connsiteY642" fmla="*/ 5169754 h 6858000"/>
              <a:gd name="connsiteX643" fmla="*/ 5064739 w 7934757"/>
              <a:gd name="connsiteY643" fmla="*/ 5085342 h 6858000"/>
              <a:gd name="connsiteX644" fmla="*/ 5149151 w 7934757"/>
              <a:gd name="connsiteY644" fmla="*/ 5000930 h 6858000"/>
              <a:gd name="connsiteX645" fmla="*/ 4811502 w 7934757"/>
              <a:gd name="connsiteY645" fmla="*/ 5000930 h 6858000"/>
              <a:gd name="connsiteX646" fmla="*/ 4895914 w 7934757"/>
              <a:gd name="connsiteY646" fmla="*/ 5085342 h 6858000"/>
              <a:gd name="connsiteX647" fmla="*/ 4811502 w 7934757"/>
              <a:gd name="connsiteY647" fmla="*/ 5169754 h 6858000"/>
              <a:gd name="connsiteX648" fmla="*/ 4727090 w 7934757"/>
              <a:gd name="connsiteY648" fmla="*/ 5085342 h 6858000"/>
              <a:gd name="connsiteX649" fmla="*/ 4811502 w 7934757"/>
              <a:gd name="connsiteY649" fmla="*/ 5000930 h 6858000"/>
              <a:gd name="connsiteX650" fmla="*/ 4473853 w 7934757"/>
              <a:gd name="connsiteY650" fmla="*/ 5000930 h 6858000"/>
              <a:gd name="connsiteX651" fmla="*/ 4558265 w 7934757"/>
              <a:gd name="connsiteY651" fmla="*/ 5085342 h 6858000"/>
              <a:gd name="connsiteX652" fmla="*/ 4473853 w 7934757"/>
              <a:gd name="connsiteY652" fmla="*/ 5169754 h 6858000"/>
              <a:gd name="connsiteX653" fmla="*/ 4389440 w 7934757"/>
              <a:gd name="connsiteY653" fmla="*/ 5085342 h 6858000"/>
              <a:gd name="connsiteX654" fmla="*/ 4473853 w 7934757"/>
              <a:gd name="connsiteY654" fmla="*/ 5000930 h 6858000"/>
              <a:gd name="connsiteX655" fmla="*/ 4136203 w 7934757"/>
              <a:gd name="connsiteY655" fmla="*/ 5000930 h 6858000"/>
              <a:gd name="connsiteX656" fmla="*/ 4220615 w 7934757"/>
              <a:gd name="connsiteY656" fmla="*/ 5085342 h 6858000"/>
              <a:gd name="connsiteX657" fmla="*/ 4136203 w 7934757"/>
              <a:gd name="connsiteY657" fmla="*/ 5169754 h 6858000"/>
              <a:gd name="connsiteX658" fmla="*/ 4051791 w 7934757"/>
              <a:gd name="connsiteY658" fmla="*/ 5085342 h 6858000"/>
              <a:gd name="connsiteX659" fmla="*/ 4136203 w 7934757"/>
              <a:gd name="connsiteY659" fmla="*/ 5000930 h 6858000"/>
              <a:gd name="connsiteX660" fmla="*/ 3798554 w 7934757"/>
              <a:gd name="connsiteY660" fmla="*/ 5000930 h 6858000"/>
              <a:gd name="connsiteX661" fmla="*/ 3882966 w 7934757"/>
              <a:gd name="connsiteY661" fmla="*/ 5085342 h 6858000"/>
              <a:gd name="connsiteX662" fmla="*/ 3798554 w 7934757"/>
              <a:gd name="connsiteY662" fmla="*/ 5169754 h 6858000"/>
              <a:gd name="connsiteX663" fmla="*/ 3714142 w 7934757"/>
              <a:gd name="connsiteY663" fmla="*/ 5085342 h 6858000"/>
              <a:gd name="connsiteX664" fmla="*/ 3798554 w 7934757"/>
              <a:gd name="connsiteY664" fmla="*/ 5000930 h 6858000"/>
              <a:gd name="connsiteX665" fmla="*/ 3460905 w 7934757"/>
              <a:gd name="connsiteY665" fmla="*/ 5000930 h 6858000"/>
              <a:gd name="connsiteX666" fmla="*/ 3545317 w 7934757"/>
              <a:gd name="connsiteY666" fmla="*/ 5085342 h 6858000"/>
              <a:gd name="connsiteX667" fmla="*/ 3460905 w 7934757"/>
              <a:gd name="connsiteY667" fmla="*/ 5169754 h 6858000"/>
              <a:gd name="connsiteX668" fmla="*/ 3376493 w 7934757"/>
              <a:gd name="connsiteY668" fmla="*/ 5085342 h 6858000"/>
              <a:gd name="connsiteX669" fmla="*/ 3460905 w 7934757"/>
              <a:gd name="connsiteY669" fmla="*/ 5000930 h 6858000"/>
              <a:gd name="connsiteX670" fmla="*/ 3123255 w 7934757"/>
              <a:gd name="connsiteY670" fmla="*/ 5000930 h 6858000"/>
              <a:gd name="connsiteX671" fmla="*/ 3207668 w 7934757"/>
              <a:gd name="connsiteY671" fmla="*/ 5085342 h 6858000"/>
              <a:gd name="connsiteX672" fmla="*/ 3123255 w 7934757"/>
              <a:gd name="connsiteY672" fmla="*/ 5169754 h 6858000"/>
              <a:gd name="connsiteX673" fmla="*/ 3038843 w 7934757"/>
              <a:gd name="connsiteY673" fmla="*/ 5085342 h 6858000"/>
              <a:gd name="connsiteX674" fmla="*/ 3123255 w 7934757"/>
              <a:gd name="connsiteY674" fmla="*/ 5000930 h 6858000"/>
              <a:gd name="connsiteX675" fmla="*/ 2785607 w 7934757"/>
              <a:gd name="connsiteY675" fmla="*/ 5000930 h 6858000"/>
              <a:gd name="connsiteX676" fmla="*/ 2870019 w 7934757"/>
              <a:gd name="connsiteY676" fmla="*/ 5085342 h 6858000"/>
              <a:gd name="connsiteX677" fmla="*/ 2785607 w 7934757"/>
              <a:gd name="connsiteY677" fmla="*/ 5169754 h 6858000"/>
              <a:gd name="connsiteX678" fmla="*/ 2701195 w 7934757"/>
              <a:gd name="connsiteY678" fmla="*/ 5085342 h 6858000"/>
              <a:gd name="connsiteX679" fmla="*/ 2785607 w 7934757"/>
              <a:gd name="connsiteY679" fmla="*/ 5000930 h 6858000"/>
              <a:gd name="connsiteX680" fmla="*/ 2447957 w 7934757"/>
              <a:gd name="connsiteY680" fmla="*/ 5000930 h 6858000"/>
              <a:gd name="connsiteX681" fmla="*/ 2532369 w 7934757"/>
              <a:gd name="connsiteY681" fmla="*/ 5085342 h 6858000"/>
              <a:gd name="connsiteX682" fmla="*/ 2447957 w 7934757"/>
              <a:gd name="connsiteY682" fmla="*/ 5169754 h 6858000"/>
              <a:gd name="connsiteX683" fmla="*/ 2363545 w 7934757"/>
              <a:gd name="connsiteY683" fmla="*/ 5085342 h 6858000"/>
              <a:gd name="connsiteX684" fmla="*/ 2447957 w 7934757"/>
              <a:gd name="connsiteY684" fmla="*/ 5000930 h 6858000"/>
              <a:gd name="connsiteX685" fmla="*/ 2110308 w 7934757"/>
              <a:gd name="connsiteY685" fmla="*/ 5000930 h 6858000"/>
              <a:gd name="connsiteX686" fmla="*/ 2194721 w 7934757"/>
              <a:gd name="connsiteY686" fmla="*/ 5085342 h 6858000"/>
              <a:gd name="connsiteX687" fmla="*/ 2110308 w 7934757"/>
              <a:gd name="connsiteY687" fmla="*/ 5169754 h 6858000"/>
              <a:gd name="connsiteX688" fmla="*/ 2025896 w 7934757"/>
              <a:gd name="connsiteY688" fmla="*/ 5085342 h 6858000"/>
              <a:gd name="connsiteX689" fmla="*/ 2110308 w 7934757"/>
              <a:gd name="connsiteY689" fmla="*/ 5000930 h 6858000"/>
              <a:gd name="connsiteX690" fmla="*/ 1772659 w 7934757"/>
              <a:gd name="connsiteY690" fmla="*/ 5000930 h 6858000"/>
              <a:gd name="connsiteX691" fmla="*/ 1857071 w 7934757"/>
              <a:gd name="connsiteY691" fmla="*/ 5085342 h 6858000"/>
              <a:gd name="connsiteX692" fmla="*/ 1772659 w 7934757"/>
              <a:gd name="connsiteY692" fmla="*/ 5169754 h 6858000"/>
              <a:gd name="connsiteX693" fmla="*/ 1688247 w 7934757"/>
              <a:gd name="connsiteY693" fmla="*/ 5085342 h 6858000"/>
              <a:gd name="connsiteX694" fmla="*/ 1772659 w 7934757"/>
              <a:gd name="connsiteY694" fmla="*/ 5000930 h 6858000"/>
              <a:gd name="connsiteX695" fmla="*/ 1435014 w 7934757"/>
              <a:gd name="connsiteY695" fmla="*/ 5000930 h 6858000"/>
              <a:gd name="connsiteX696" fmla="*/ 1519422 w 7934757"/>
              <a:gd name="connsiteY696" fmla="*/ 5085342 h 6858000"/>
              <a:gd name="connsiteX697" fmla="*/ 1435014 w 7934757"/>
              <a:gd name="connsiteY697" fmla="*/ 5169754 h 6858000"/>
              <a:gd name="connsiteX698" fmla="*/ 1350601 w 7934757"/>
              <a:gd name="connsiteY698" fmla="*/ 5085342 h 6858000"/>
              <a:gd name="connsiteX699" fmla="*/ 1435014 w 7934757"/>
              <a:gd name="connsiteY699" fmla="*/ 5000930 h 6858000"/>
              <a:gd name="connsiteX700" fmla="*/ 1097361 w 7934757"/>
              <a:gd name="connsiteY700" fmla="*/ 5000930 h 6858000"/>
              <a:gd name="connsiteX701" fmla="*/ 1181773 w 7934757"/>
              <a:gd name="connsiteY701" fmla="*/ 5085342 h 6858000"/>
              <a:gd name="connsiteX702" fmla="*/ 1097361 w 7934757"/>
              <a:gd name="connsiteY702" fmla="*/ 5169754 h 6858000"/>
              <a:gd name="connsiteX703" fmla="*/ 1012948 w 7934757"/>
              <a:gd name="connsiteY703" fmla="*/ 5085342 h 6858000"/>
              <a:gd name="connsiteX704" fmla="*/ 1097361 w 7934757"/>
              <a:gd name="connsiteY704" fmla="*/ 5000930 h 6858000"/>
              <a:gd name="connsiteX705" fmla="*/ 759711 w 7934757"/>
              <a:gd name="connsiteY705" fmla="*/ 5000930 h 6858000"/>
              <a:gd name="connsiteX706" fmla="*/ 844124 w 7934757"/>
              <a:gd name="connsiteY706" fmla="*/ 5085342 h 6858000"/>
              <a:gd name="connsiteX707" fmla="*/ 759711 w 7934757"/>
              <a:gd name="connsiteY707" fmla="*/ 5169754 h 6858000"/>
              <a:gd name="connsiteX708" fmla="*/ 675299 w 7934757"/>
              <a:gd name="connsiteY708" fmla="*/ 5085342 h 6858000"/>
              <a:gd name="connsiteX709" fmla="*/ 759711 w 7934757"/>
              <a:gd name="connsiteY709" fmla="*/ 5000930 h 6858000"/>
              <a:gd name="connsiteX710" fmla="*/ 422066 w 7934757"/>
              <a:gd name="connsiteY710" fmla="*/ 5000930 h 6858000"/>
              <a:gd name="connsiteX711" fmla="*/ 506480 w 7934757"/>
              <a:gd name="connsiteY711" fmla="*/ 5085342 h 6858000"/>
              <a:gd name="connsiteX712" fmla="*/ 422066 w 7934757"/>
              <a:gd name="connsiteY712" fmla="*/ 5169754 h 6858000"/>
              <a:gd name="connsiteX713" fmla="*/ 337653 w 7934757"/>
              <a:gd name="connsiteY713" fmla="*/ 5085342 h 6858000"/>
              <a:gd name="connsiteX714" fmla="*/ 422066 w 7934757"/>
              <a:gd name="connsiteY714" fmla="*/ 5000930 h 6858000"/>
              <a:gd name="connsiteX715" fmla="*/ 84412 w 7934757"/>
              <a:gd name="connsiteY715" fmla="*/ 5000930 h 6858000"/>
              <a:gd name="connsiteX716" fmla="*/ 168826 w 7934757"/>
              <a:gd name="connsiteY716" fmla="*/ 5085342 h 6858000"/>
              <a:gd name="connsiteX717" fmla="*/ 84412 w 7934757"/>
              <a:gd name="connsiteY717" fmla="*/ 5169754 h 6858000"/>
              <a:gd name="connsiteX718" fmla="*/ 0 w 7934757"/>
              <a:gd name="connsiteY718" fmla="*/ 5085342 h 6858000"/>
              <a:gd name="connsiteX719" fmla="*/ 84412 w 7934757"/>
              <a:gd name="connsiteY719" fmla="*/ 5000930 h 6858000"/>
              <a:gd name="connsiteX720" fmla="*/ 7850345 w 7934757"/>
              <a:gd name="connsiteY720" fmla="*/ 4663281 h 6858000"/>
              <a:gd name="connsiteX721" fmla="*/ 7934757 w 7934757"/>
              <a:gd name="connsiteY721" fmla="*/ 4747693 h 6858000"/>
              <a:gd name="connsiteX722" fmla="*/ 7850345 w 7934757"/>
              <a:gd name="connsiteY722" fmla="*/ 4832105 h 6858000"/>
              <a:gd name="connsiteX723" fmla="*/ 7765933 w 7934757"/>
              <a:gd name="connsiteY723" fmla="*/ 4747693 h 6858000"/>
              <a:gd name="connsiteX724" fmla="*/ 7850345 w 7934757"/>
              <a:gd name="connsiteY724" fmla="*/ 4663281 h 6858000"/>
              <a:gd name="connsiteX725" fmla="*/ 7512695 w 7934757"/>
              <a:gd name="connsiteY725" fmla="*/ 4663281 h 6858000"/>
              <a:gd name="connsiteX726" fmla="*/ 7597109 w 7934757"/>
              <a:gd name="connsiteY726" fmla="*/ 4747693 h 6858000"/>
              <a:gd name="connsiteX727" fmla="*/ 7512695 w 7934757"/>
              <a:gd name="connsiteY727" fmla="*/ 4832105 h 6858000"/>
              <a:gd name="connsiteX728" fmla="*/ 7428283 w 7934757"/>
              <a:gd name="connsiteY728" fmla="*/ 4747693 h 6858000"/>
              <a:gd name="connsiteX729" fmla="*/ 7512695 w 7934757"/>
              <a:gd name="connsiteY729" fmla="*/ 4663281 h 6858000"/>
              <a:gd name="connsiteX730" fmla="*/ 7175045 w 7934757"/>
              <a:gd name="connsiteY730" fmla="*/ 4663281 h 6858000"/>
              <a:gd name="connsiteX731" fmla="*/ 7259458 w 7934757"/>
              <a:gd name="connsiteY731" fmla="*/ 4747693 h 6858000"/>
              <a:gd name="connsiteX732" fmla="*/ 7175045 w 7934757"/>
              <a:gd name="connsiteY732" fmla="*/ 4832105 h 6858000"/>
              <a:gd name="connsiteX733" fmla="*/ 7090633 w 7934757"/>
              <a:gd name="connsiteY733" fmla="*/ 4747693 h 6858000"/>
              <a:gd name="connsiteX734" fmla="*/ 7175045 w 7934757"/>
              <a:gd name="connsiteY734" fmla="*/ 4663281 h 6858000"/>
              <a:gd name="connsiteX735" fmla="*/ 6837397 w 7934757"/>
              <a:gd name="connsiteY735" fmla="*/ 4663281 h 6858000"/>
              <a:gd name="connsiteX736" fmla="*/ 6921809 w 7934757"/>
              <a:gd name="connsiteY736" fmla="*/ 4747693 h 6858000"/>
              <a:gd name="connsiteX737" fmla="*/ 6837397 w 7934757"/>
              <a:gd name="connsiteY737" fmla="*/ 4832105 h 6858000"/>
              <a:gd name="connsiteX738" fmla="*/ 6752985 w 7934757"/>
              <a:gd name="connsiteY738" fmla="*/ 4747693 h 6858000"/>
              <a:gd name="connsiteX739" fmla="*/ 6837397 w 7934757"/>
              <a:gd name="connsiteY739" fmla="*/ 4663281 h 6858000"/>
              <a:gd name="connsiteX740" fmla="*/ 6499747 w 7934757"/>
              <a:gd name="connsiteY740" fmla="*/ 4663281 h 6858000"/>
              <a:gd name="connsiteX741" fmla="*/ 6584161 w 7934757"/>
              <a:gd name="connsiteY741" fmla="*/ 4747693 h 6858000"/>
              <a:gd name="connsiteX742" fmla="*/ 6499747 w 7934757"/>
              <a:gd name="connsiteY742" fmla="*/ 4832105 h 6858000"/>
              <a:gd name="connsiteX743" fmla="*/ 6415335 w 7934757"/>
              <a:gd name="connsiteY743" fmla="*/ 4747693 h 6858000"/>
              <a:gd name="connsiteX744" fmla="*/ 6499747 w 7934757"/>
              <a:gd name="connsiteY744" fmla="*/ 4663281 h 6858000"/>
              <a:gd name="connsiteX745" fmla="*/ 6162098 w 7934757"/>
              <a:gd name="connsiteY745" fmla="*/ 4663281 h 6858000"/>
              <a:gd name="connsiteX746" fmla="*/ 6246510 w 7934757"/>
              <a:gd name="connsiteY746" fmla="*/ 4747693 h 6858000"/>
              <a:gd name="connsiteX747" fmla="*/ 6162098 w 7934757"/>
              <a:gd name="connsiteY747" fmla="*/ 4832105 h 6858000"/>
              <a:gd name="connsiteX748" fmla="*/ 6077686 w 7934757"/>
              <a:gd name="connsiteY748" fmla="*/ 4747693 h 6858000"/>
              <a:gd name="connsiteX749" fmla="*/ 6162098 w 7934757"/>
              <a:gd name="connsiteY749" fmla="*/ 4663281 h 6858000"/>
              <a:gd name="connsiteX750" fmla="*/ 5824449 w 7934757"/>
              <a:gd name="connsiteY750" fmla="*/ 4663281 h 6858000"/>
              <a:gd name="connsiteX751" fmla="*/ 5908861 w 7934757"/>
              <a:gd name="connsiteY751" fmla="*/ 4747693 h 6858000"/>
              <a:gd name="connsiteX752" fmla="*/ 5824449 w 7934757"/>
              <a:gd name="connsiteY752" fmla="*/ 4832105 h 6858000"/>
              <a:gd name="connsiteX753" fmla="*/ 5740037 w 7934757"/>
              <a:gd name="connsiteY753" fmla="*/ 4747693 h 6858000"/>
              <a:gd name="connsiteX754" fmla="*/ 5824449 w 7934757"/>
              <a:gd name="connsiteY754" fmla="*/ 4663281 h 6858000"/>
              <a:gd name="connsiteX755" fmla="*/ 5486800 w 7934757"/>
              <a:gd name="connsiteY755" fmla="*/ 4663281 h 6858000"/>
              <a:gd name="connsiteX756" fmla="*/ 5571212 w 7934757"/>
              <a:gd name="connsiteY756" fmla="*/ 4747693 h 6858000"/>
              <a:gd name="connsiteX757" fmla="*/ 5486800 w 7934757"/>
              <a:gd name="connsiteY757" fmla="*/ 4832105 h 6858000"/>
              <a:gd name="connsiteX758" fmla="*/ 5402388 w 7934757"/>
              <a:gd name="connsiteY758" fmla="*/ 4747693 h 6858000"/>
              <a:gd name="connsiteX759" fmla="*/ 5486800 w 7934757"/>
              <a:gd name="connsiteY759" fmla="*/ 4663281 h 6858000"/>
              <a:gd name="connsiteX760" fmla="*/ 5149151 w 7934757"/>
              <a:gd name="connsiteY760" fmla="*/ 4663281 h 6858000"/>
              <a:gd name="connsiteX761" fmla="*/ 5233563 w 7934757"/>
              <a:gd name="connsiteY761" fmla="*/ 4747693 h 6858000"/>
              <a:gd name="connsiteX762" fmla="*/ 5149151 w 7934757"/>
              <a:gd name="connsiteY762" fmla="*/ 4832105 h 6858000"/>
              <a:gd name="connsiteX763" fmla="*/ 5064739 w 7934757"/>
              <a:gd name="connsiteY763" fmla="*/ 4747693 h 6858000"/>
              <a:gd name="connsiteX764" fmla="*/ 5149151 w 7934757"/>
              <a:gd name="connsiteY764" fmla="*/ 4663281 h 6858000"/>
              <a:gd name="connsiteX765" fmla="*/ 4811502 w 7934757"/>
              <a:gd name="connsiteY765" fmla="*/ 4663281 h 6858000"/>
              <a:gd name="connsiteX766" fmla="*/ 4895914 w 7934757"/>
              <a:gd name="connsiteY766" fmla="*/ 4747693 h 6858000"/>
              <a:gd name="connsiteX767" fmla="*/ 4811502 w 7934757"/>
              <a:gd name="connsiteY767" fmla="*/ 4832105 h 6858000"/>
              <a:gd name="connsiteX768" fmla="*/ 4727090 w 7934757"/>
              <a:gd name="connsiteY768" fmla="*/ 4747693 h 6858000"/>
              <a:gd name="connsiteX769" fmla="*/ 4811502 w 7934757"/>
              <a:gd name="connsiteY769" fmla="*/ 4663281 h 6858000"/>
              <a:gd name="connsiteX770" fmla="*/ 4473853 w 7934757"/>
              <a:gd name="connsiteY770" fmla="*/ 4663281 h 6858000"/>
              <a:gd name="connsiteX771" fmla="*/ 4558265 w 7934757"/>
              <a:gd name="connsiteY771" fmla="*/ 4747693 h 6858000"/>
              <a:gd name="connsiteX772" fmla="*/ 4473853 w 7934757"/>
              <a:gd name="connsiteY772" fmla="*/ 4832105 h 6858000"/>
              <a:gd name="connsiteX773" fmla="*/ 4389440 w 7934757"/>
              <a:gd name="connsiteY773" fmla="*/ 4747693 h 6858000"/>
              <a:gd name="connsiteX774" fmla="*/ 4473853 w 7934757"/>
              <a:gd name="connsiteY774" fmla="*/ 4663281 h 6858000"/>
              <a:gd name="connsiteX775" fmla="*/ 4136203 w 7934757"/>
              <a:gd name="connsiteY775" fmla="*/ 4663281 h 6858000"/>
              <a:gd name="connsiteX776" fmla="*/ 4220615 w 7934757"/>
              <a:gd name="connsiteY776" fmla="*/ 4747693 h 6858000"/>
              <a:gd name="connsiteX777" fmla="*/ 4136203 w 7934757"/>
              <a:gd name="connsiteY777" fmla="*/ 4832105 h 6858000"/>
              <a:gd name="connsiteX778" fmla="*/ 4051791 w 7934757"/>
              <a:gd name="connsiteY778" fmla="*/ 4747693 h 6858000"/>
              <a:gd name="connsiteX779" fmla="*/ 4136203 w 7934757"/>
              <a:gd name="connsiteY779" fmla="*/ 4663281 h 6858000"/>
              <a:gd name="connsiteX780" fmla="*/ 3798554 w 7934757"/>
              <a:gd name="connsiteY780" fmla="*/ 4663281 h 6858000"/>
              <a:gd name="connsiteX781" fmla="*/ 3882966 w 7934757"/>
              <a:gd name="connsiteY781" fmla="*/ 4747693 h 6858000"/>
              <a:gd name="connsiteX782" fmla="*/ 3798554 w 7934757"/>
              <a:gd name="connsiteY782" fmla="*/ 4832105 h 6858000"/>
              <a:gd name="connsiteX783" fmla="*/ 3714142 w 7934757"/>
              <a:gd name="connsiteY783" fmla="*/ 4747693 h 6858000"/>
              <a:gd name="connsiteX784" fmla="*/ 3798554 w 7934757"/>
              <a:gd name="connsiteY784" fmla="*/ 4663281 h 6858000"/>
              <a:gd name="connsiteX785" fmla="*/ 3460905 w 7934757"/>
              <a:gd name="connsiteY785" fmla="*/ 4663281 h 6858000"/>
              <a:gd name="connsiteX786" fmla="*/ 3545317 w 7934757"/>
              <a:gd name="connsiteY786" fmla="*/ 4747693 h 6858000"/>
              <a:gd name="connsiteX787" fmla="*/ 3460905 w 7934757"/>
              <a:gd name="connsiteY787" fmla="*/ 4832105 h 6858000"/>
              <a:gd name="connsiteX788" fmla="*/ 3376493 w 7934757"/>
              <a:gd name="connsiteY788" fmla="*/ 4747693 h 6858000"/>
              <a:gd name="connsiteX789" fmla="*/ 3460905 w 7934757"/>
              <a:gd name="connsiteY789" fmla="*/ 4663281 h 6858000"/>
              <a:gd name="connsiteX790" fmla="*/ 3123255 w 7934757"/>
              <a:gd name="connsiteY790" fmla="*/ 4663281 h 6858000"/>
              <a:gd name="connsiteX791" fmla="*/ 3207668 w 7934757"/>
              <a:gd name="connsiteY791" fmla="*/ 4747693 h 6858000"/>
              <a:gd name="connsiteX792" fmla="*/ 3123255 w 7934757"/>
              <a:gd name="connsiteY792" fmla="*/ 4832105 h 6858000"/>
              <a:gd name="connsiteX793" fmla="*/ 3038843 w 7934757"/>
              <a:gd name="connsiteY793" fmla="*/ 4747693 h 6858000"/>
              <a:gd name="connsiteX794" fmla="*/ 3123255 w 7934757"/>
              <a:gd name="connsiteY794" fmla="*/ 4663281 h 6858000"/>
              <a:gd name="connsiteX795" fmla="*/ 2785607 w 7934757"/>
              <a:gd name="connsiteY795" fmla="*/ 4663281 h 6858000"/>
              <a:gd name="connsiteX796" fmla="*/ 2870019 w 7934757"/>
              <a:gd name="connsiteY796" fmla="*/ 4747693 h 6858000"/>
              <a:gd name="connsiteX797" fmla="*/ 2785607 w 7934757"/>
              <a:gd name="connsiteY797" fmla="*/ 4832105 h 6858000"/>
              <a:gd name="connsiteX798" fmla="*/ 2701195 w 7934757"/>
              <a:gd name="connsiteY798" fmla="*/ 4747693 h 6858000"/>
              <a:gd name="connsiteX799" fmla="*/ 2785607 w 7934757"/>
              <a:gd name="connsiteY799" fmla="*/ 4663281 h 6858000"/>
              <a:gd name="connsiteX800" fmla="*/ 2447957 w 7934757"/>
              <a:gd name="connsiteY800" fmla="*/ 4663281 h 6858000"/>
              <a:gd name="connsiteX801" fmla="*/ 2532369 w 7934757"/>
              <a:gd name="connsiteY801" fmla="*/ 4747693 h 6858000"/>
              <a:gd name="connsiteX802" fmla="*/ 2447957 w 7934757"/>
              <a:gd name="connsiteY802" fmla="*/ 4832105 h 6858000"/>
              <a:gd name="connsiteX803" fmla="*/ 2363545 w 7934757"/>
              <a:gd name="connsiteY803" fmla="*/ 4747693 h 6858000"/>
              <a:gd name="connsiteX804" fmla="*/ 2447957 w 7934757"/>
              <a:gd name="connsiteY804" fmla="*/ 4663281 h 6858000"/>
              <a:gd name="connsiteX805" fmla="*/ 2110308 w 7934757"/>
              <a:gd name="connsiteY805" fmla="*/ 4663281 h 6858000"/>
              <a:gd name="connsiteX806" fmla="*/ 2194721 w 7934757"/>
              <a:gd name="connsiteY806" fmla="*/ 4747693 h 6858000"/>
              <a:gd name="connsiteX807" fmla="*/ 2110308 w 7934757"/>
              <a:gd name="connsiteY807" fmla="*/ 4832105 h 6858000"/>
              <a:gd name="connsiteX808" fmla="*/ 2025896 w 7934757"/>
              <a:gd name="connsiteY808" fmla="*/ 4747693 h 6858000"/>
              <a:gd name="connsiteX809" fmla="*/ 2110308 w 7934757"/>
              <a:gd name="connsiteY809" fmla="*/ 4663281 h 6858000"/>
              <a:gd name="connsiteX810" fmla="*/ 1772659 w 7934757"/>
              <a:gd name="connsiteY810" fmla="*/ 4663281 h 6858000"/>
              <a:gd name="connsiteX811" fmla="*/ 1857071 w 7934757"/>
              <a:gd name="connsiteY811" fmla="*/ 4747693 h 6858000"/>
              <a:gd name="connsiteX812" fmla="*/ 1772659 w 7934757"/>
              <a:gd name="connsiteY812" fmla="*/ 4832105 h 6858000"/>
              <a:gd name="connsiteX813" fmla="*/ 1688247 w 7934757"/>
              <a:gd name="connsiteY813" fmla="*/ 4747693 h 6858000"/>
              <a:gd name="connsiteX814" fmla="*/ 1772659 w 7934757"/>
              <a:gd name="connsiteY814" fmla="*/ 4663281 h 6858000"/>
              <a:gd name="connsiteX815" fmla="*/ 1435014 w 7934757"/>
              <a:gd name="connsiteY815" fmla="*/ 4663281 h 6858000"/>
              <a:gd name="connsiteX816" fmla="*/ 1519422 w 7934757"/>
              <a:gd name="connsiteY816" fmla="*/ 4747693 h 6858000"/>
              <a:gd name="connsiteX817" fmla="*/ 1435014 w 7934757"/>
              <a:gd name="connsiteY817" fmla="*/ 4832105 h 6858000"/>
              <a:gd name="connsiteX818" fmla="*/ 1350601 w 7934757"/>
              <a:gd name="connsiteY818" fmla="*/ 4747693 h 6858000"/>
              <a:gd name="connsiteX819" fmla="*/ 1435014 w 7934757"/>
              <a:gd name="connsiteY819" fmla="*/ 4663281 h 6858000"/>
              <a:gd name="connsiteX820" fmla="*/ 1097361 w 7934757"/>
              <a:gd name="connsiteY820" fmla="*/ 4663281 h 6858000"/>
              <a:gd name="connsiteX821" fmla="*/ 1181773 w 7934757"/>
              <a:gd name="connsiteY821" fmla="*/ 4747693 h 6858000"/>
              <a:gd name="connsiteX822" fmla="*/ 1097361 w 7934757"/>
              <a:gd name="connsiteY822" fmla="*/ 4832105 h 6858000"/>
              <a:gd name="connsiteX823" fmla="*/ 1012948 w 7934757"/>
              <a:gd name="connsiteY823" fmla="*/ 4747693 h 6858000"/>
              <a:gd name="connsiteX824" fmla="*/ 1097361 w 7934757"/>
              <a:gd name="connsiteY824" fmla="*/ 4663281 h 6858000"/>
              <a:gd name="connsiteX825" fmla="*/ 759711 w 7934757"/>
              <a:gd name="connsiteY825" fmla="*/ 4663281 h 6858000"/>
              <a:gd name="connsiteX826" fmla="*/ 844124 w 7934757"/>
              <a:gd name="connsiteY826" fmla="*/ 4747693 h 6858000"/>
              <a:gd name="connsiteX827" fmla="*/ 759711 w 7934757"/>
              <a:gd name="connsiteY827" fmla="*/ 4832105 h 6858000"/>
              <a:gd name="connsiteX828" fmla="*/ 675299 w 7934757"/>
              <a:gd name="connsiteY828" fmla="*/ 4747693 h 6858000"/>
              <a:gd name="connsiteX829" fmla="*/ 759711 w 7934757"/>
              <a:gd name="connsiteY829" fmla="*/ 4663281 h 6858000"/>
              <a:gd name="connsiteX830" fmla="*/ 422066 w 7934757"/>
              <a:gd name="connsiteY830" fmla="*/ 4663281 h 6858000"/>
              <a:gd name="connsiteX831" fmla="*/ 506480 w 7934757"/>
              <a:gd name="connsiteY831" fmla="*/ 4747693 h 6858000"/>
              <a:gd name="connsiteX832" fmla="*/ 422066 w 7934757"/>
              <a:gd name="connsiteY832" fmla="*/ 4832105 h 6858000"/>
              <a:gd name="connsiteX833" fmla="*/ 337653 w 7934757"/>
              <a:gd name="connsiteY833" fmla="*/ 4747693 h 6858000"/>
              <a:gd name="connsiteX834" fmla="*/ 422066 w 7934757"/>
              <a:gd name="connsiteY834" fmla="*/ 4663281 h 6858000"/>
              <a:gd name="connsiteX835" fmla="*/ 84412 w 7934757"/>
              <a:gd name="connsiteY835" fmla="*/ 4663281 h 6858000"/>
              <a:gd name="connsiteX836" fmla="*/ 168826 w 7934757"/>
              <a:gd name="connsiteY836" fmla="*/ 4747693 h 6858000"/>
              <a:gd name="connsiteX837" fmla="*/ 84412 w 7934757"/>
              <a:gd name="connsiteY837" fmla="*/ 4832105 h 6858000"/>
              <a:gd name="connsiteX838" fmla="*/ 0 w 7934757"/>
              <a:gd name="connsiteY838" fmla="*/ 4747693 h 6858000"/>
              <a:gd name="connsiteX839" fmla="*/ 84412 w 7934757"/>
              <a:gd name="connsiteY839" fmla="*/ 4663281 h 6858000"/>
              <a:gd name="connsiteX840" fmla="*/ 7850345 w 7934757"/>
              <a:gd name="connsiteY840" fmla="*/ 4325631 h 6858000"/>
              <a:gd name="connsiteX841" fmla="*/ 7934757 w 7934757"/>
              <a:gd name="connsiteY841" fmla="*/ 4410043 h 6858000"/>
              <a:gd name="connsiteX842" fmla="*/ 7850345 w 7934757"/>
              <a:gd name="connsiteY842" fmla="*/ 4494455 h 6858000"/>
              <a:gd name="connsiteX843" fmla="*/ 7765933 w 7934757"/>
              <a:gd name="connsiteY843" fmla="*/ 4410043 h 6858000"/>
              <a:gd name="connsiteX844" fmla="*/ 7850345 w 7934757"/>
              <a:gd name="connsiteY844" fmla="*/ 4325631 h 6858000"/>
              <a:gd name="connsiteX845" fmla="*/ 7512695 w 7934757"/>
              <a:gd name="connsiteY845" fmla="*/ 4325631 h 6858000"/>
              <a:gd name="connsiteX846" fmla="*/ 7597109 w 7934757"/>
              <a:gd name="connsiteY846" fmla="*/ 4410043 h 6858000"/>
              <a:gd name="connsiteX847" fmla="*/ 7512695 w 7934757"/>
              <a:gd name="connsiteY847" fmla="*/ 4494455 h 6858000"/>
              <a:gd name="connsiteX848" fmla="*/ 7428283 w 7934757"/>
              <a:gd name="connsiteY848" fmla="*/ 4410043 h 6858000"/>
              <a:gd name="connsiteX849" fmla="*/ 7512695 w 7934757"/>
              <a:gd name="connsiteY849" fmla="*/ 4325631 h 6858000"/>
              <a:gd name="connsiteX850" fmla="*/ 7175045 w 7934757"/>
              <a:gd name="connsiteY850" fmla="*/ 4325631 h 6858000"/>
              <a:gd name="connsiteX851" fmla="*/ 7259458 w 7934757"/>
              <a:gd name="connsiteY851" fmla="*/ 4410043 h 6858000"/>
              <a:gd name="connsiteX852" fmla="*/ 7175045 w 7934757"/>
              <a:gd name="connsiteY852" fmla="*/ 4494455 h 6858000"/>
              <a:gd name="connsiteX853" fmla="*/ 7090633 w 7934757"/>
              <a:gd name="connsiteY853" fmla="*/ 4410043 h 6858000"/>
              <a:gd name="connsiteX854" fmla="*/ 7175045 w 7934757"/>
              <a:gd name="connsiteY854" fmla="*/ 4325631 h 6858000"/>
              <a:gd name="connsiteX855" fmla="*/ 6837397 w 7934757"/>
              <a:gd name="connsiteY855" fmla="*/ 4325631 h 6858000"/>
              <a:gd name="connsiteX856" fmla="*/ 6921809 w 7934757"/>
              <a:gd name="connsiteY856" fmla="*/ 4410043 h 6858000"/>
              <a:gd name="connsiteX857" fmla="*/ 6837397 w 7934757"/>
              <a:gd name="connsiteY857" fmla="*/ 4494455 h 6858000"/>
              <a:gd name="connsiteX858" fmla="*/ 6752985 w 7934757"/>
              <a:gd name="connsiteY858" fmla="*/ 4410043 h 6858000"/>
              <a:gd name="connsiteX859" fmla="*/ 6837397 w 7934757"/>
              <a:gd name="connsiteY859" fmla="*/ 4325631 h 6858000"/>
              <a:gd name="connsiteX860" fmla="*/ 6499747 w 7934757"/>
              <a:gd name="connsiteY860" fmla="*/ 4325631 h 6858000"/>
              <a:gd name="connsiteX861" fmla="*/ 6584161 w 7934757"/>
              <a:gd name="connsiteY861" fmla="*/ 4410043 h 6858000"/>
              <a:gd name="connsiteX862" fmla="*/ 6499747 w 7934757"/>
              <a:gd name="connsiteY862" fmla="*/ 4494455 h 6858000"/>
              <a:gd name="connsiteX863" fmla="*/ 6415335 w 7934757"/>
              <a:gd name="connsiteY863" fmla="*/ 4410043 h 6858000"/>
              <a:gd name="connsiteX864" fmla="*/ 6499747 w 7934757"/>
              <a:gd name="connsiteY864" fmla="*/ 4325631 h 6858000"/>
              <a:gd name="connsiteX865" fmla="*/ 6162098 w 7934757"/>
              <a:gd name="connsiteY865" fmla="*/ 4325631 h 6858000"/>
              <a:gd name="connsiteX866" fmla="*/ 6246510 w 7934757"/>
              <a:gd name="connsiteY866" fmla="*/ 4410043 h 6858000"/>
              <a:gd name="connsiteX867" fmla="*/ 6162098 w 7934757"/>
              <a:gd name="connsiteY867" fmla="*/ 4494455 h 6858000"/>
              <a:gd name="connsiteX868" fmla="*/ 6077686 w 7934757"/>
              <a:gd name="connsiteY868" fmla="*/ 4410043 h 6858000"/>
              <a:gd name="connsiteX869" fmla="*/ 6162098 w 7934757"/>
              <a:gd name="connsiteY869" fmla="*/ 4325631 h 6858000"/>
              <a:gd name="connsiteX870" fmla="*/ 5824449 w 7934757"/>
              <a:gd name="connsiteY870" fmla="*/ 4325631 h 6858000"/>
              <a:gd name="connsiteX871" fmla="*/ 5908861 w 7934757"/>
              <a:gd name="connsiteY871" fmla="*/ 4410043 h 6858000"/>
              <a:gd name="connsiteX872" fmla="*/ 5824449 w 7934757"/>
              <a:gd name="connsiteY872" fmla="*/ 4494455 h 6858000"/>
              <a:gd name="connsiteX873" fmla="*/ 5740037 w 7934757"/>
              <a:gd name="connsiteY873" fmla="*/ 4410043 h 6858000"/>
              <a:gd name="connsiteX874" fmla="*/ 5824449 w 7934757"/>
              <a:gd name="connsiteY874" fmla="*/ 4325631 h 6858000"/>
              <a:gd name="connsiteX875" fmla="*/ 5486800 w 7934757"/>
              <a:gd name="connsiteY875" fmla="*/ 4325631 h 6858000"/>
              <a:gd name="connsiteX876" fmla="*/ 5571212 w 7934757"/>
              <a:gd name="connsiteY876" fmla="*/ 4410043 h 6858000"/>
              <a:gd name="connsiteX877" fmla="*/ 5486800 w 7934757"/>
              <a:gd name="connsiteY877" fmla="*/ 4494455 h 6858000"/>
              <a:gd name="connsiteX878" fmla="*/ 5402388 w 7934757"/>
              <a:gd name="connsiteY878" fmla="*/ 4410043 h 6858000"/>
              <a:gd name="connsiteX879" fmla="*/ 5486800 w 7934757"/>
              <a:gd name="connsiteY879" fmla="*/ 4325631 h 6858000"/>
              <a:gd name="connsiteX880" fmla="*/ 5149151 w 7934757"/>
              <a:gd name="connsiteY880" fmla="*/ 4325631 h 6858000"/>
              <a:gd name="connsiteX881" fmla="*/ 5233563 w 7934757"/>
              <a:gd name="connsiteY881" fmla="*/ 4410043 h 6858000"/>
              <a:gd name="connsiteX882" fmla="*/ 5149151 w 7934757"/>
              <a:gd name="connsiteY882" fmla="*/ 4494455 h 6858000"/>
              <a:gd name="connsiteX883" fmla="*/ 5064739 w 7934757"/>
              <a:gd name="connsiteY883" fmla="*/ 4410043 h 6858000"/>
              <a:gd name="connsiteX884" fmla="*/ 5149151 w 7934757"/>
              <a:gd name="connsiteY884" fmla="*/ 4325631 h 6858000"/>
              <a:gd name="connsiteX885" fmla="*/ 4811502 w 7934757"/>
              <a:gd name="connsiteY885" fmla="*/ 4325631 h 6858000"/>
              <a:gd name="connsiteX886" fmla="*/ 4895914 w 7934757"/>
              <a:gd name="connsiteY886" fmla="*/ 4410043 h 6858000"/>
              <a:gd name="connsiteX887" fmla="*/ 4811502 w 7934757"/>
              <a:gd name="connsiteY887" fmla="*/ 4494455 h 6858000"/>
              <a:gd name="connsiteX888" fmla="*/ 4727090 w 7934757"/>
              <a:gd name="connsiteY888" fmla="*/ 4410043 h 6858000"/>
              <a:gd name="connsiteX889" fmla="*/ 4811502 w 7934757"/>
              <a:gd name="connsiteY889" fmla="*/ 4325631 h 6858000"/>
              <a:gd name="connsiteX890" fmla="*/ 4473853 w 7934757"/>
              <a:gd name="connsiteY890" fmla="*/ 4325631 h 6858000"/>
              <a:gd name="connsiteX891" fmla="*/ 4558265 w 7934757"/>
              <a:gd name="connsiteY891" fmla="*/ 4410043 h 6858000"/>
              <a:gd name="connsiteX892" fmla="*/ 4473853 w 7934757"/>
              <a:gd name="connsiteY892" fmla="*/ 4494455 h 6858000"/>
              <a:gd name="connsiteX893" fmla="*/ 4389440 w 7934757"/>
              <a:gd name="connsiteY893" fmla="*/ 4410043 h 6858000"/>
              <a:gd name="connsiteX894" fmla="*/ 4473853 w 7934757"/>
              <a:gd name="connsiteY894" fmla="*/ 4325631 h 6858000"/>
              <a:gd name="connsiteX895" fmla="*/ 4136203 w 7934757"/>
              <a:gd name="connsiteY895" fmla="*/ 4325631 h 6858000"/>
              <a:gd name="connsiteX896" fmla="*/ 4220615 w 7934757"/>
              <a:gd name="connsiteY896" fmla="*/ 4410043 h 6858000"/>
              <a:gd name="connsiteX897" fmla="*/ 4136203 w 7934757"/>
              <a:gd name="connsiteY897" fmla="*/ 4494455 h 6858000"/>
              <a:gd name="connsiteX898" fmla="*/ 4051791 w 7934757"/>
              <a:gd name="connsiteY898" fmla="*/ 4410043 h 6858000"/>
              <a:gd name="connsiteX899" fmla="*/ 4136203 w 7934757"/>
              <a:gd name="connsiteY899" fmla="*/ 4325631 h 6858000"/>
              <a:gd name="connsiteX900" fmla="*/ 3798554 w 7934757"/>
              <a:gd name="connsiteY900" fmla="*/ 4325631 h 6858000"/>
              <a:gd name="connsiteX901" fmla="*/ 3882966 w 7934757"/>
              <a:gd name="connsiteY901" fmla="*/ 4410043 h 6858000"/>
              <a:gd name="connsiteX902" fmla="*/ 3798554 w 7934757"/>
              <a:gd name="connsiteY902" fmla="*/ 4494455 h 6858000"/>
              <a:gd name="connsiteX903" fmla="*/ 3714142 w 7934757"/>
              <a:gd name="connsiteY903" fmla="*/ 4410043 h 6858000"/>
              <a:gd name="connsiteX904" fmla="*/ 3798554 w 7934757"/>
              <a:gd name="connsiteY904" fmla="*/ 4325631 h 6858000"/>
              <a:gd name="connsiteX905" fmla="*/ 3460905 w 7934757"/>
              <a:gd name="connsiteY905" fmla="*/ 4325631 h 6858000"/>
              <a:gd name="connsiteX906" fmla="*/ 3545317 w 7934757"/>
              <a:gd name="connsiteY906" fmla="*/ 4410043 h 6858000"/>
              <a:gd name="connsiteX907" fmla="*/ 3460905 w 7934757"/>
              <a:gd name="connsiteY907" fmla="*/ 4494455 h 6858000"/>
              <a:gd name="connsiteX908" fmla="*/ 3376493 w 7934757"/>
              <a:gd name="connsiteY908" fmla="*/ 4410043 h 6858000"/>
              <a:gd name="connsiteX909" fmla="*/ 3460905 w 7934757"/>
              <a:gd name="connsiteY909" fmla="*/ 4325631 h 6858000"/>
              <a:gd name="connsiteX910" fmla="*/ 3123255 w 7934757"/>
              <a:gd name="connsiteY910" fmla="*/ 4325631 h 6858000"/>
              <a:gd name="connsiteX911" fmla="*/ 3207668 w 7934757"/>
              <a:gd name="connsiteY911" fmla="*/ 4410043 h 6858000"/>
              <a:gd name="connsiteX912" fmla="*/ 3123255 w 7934757"/>
              <a:gd name="connsiteY912" fmla="*/ 4494455 h 6858000"/>
              <a:gd name="connsiteX913" fmla="*/ 3038843 w 7934757"/>
              <a:gd name="connsiteY913" fmla="*/ 4410043 h 6858000"/>
              <a:gd name="connsiteX914" fmla="*/ 3123255 w 7934757"/>
              <a:gd name="connsiteY914" fmla="*/ 4325631 h 6858000"/>
              <a:gd name="connsiteX915" fmla="*/ 2785607 w 7934757"/>
              <a:gd name="connsiteY915" fmla="*/ 4325631 h 6858000"/>
              <a:gd name="connsiteX916" fmla="*/ 2870019 w 7934757"/>
              <a:gd name="connsiteY916" fmla="*/ 4410043 h 6858000"/>
              <a:gd name="connsiteX917" fmla="*/ 2785607 w 7934757"/>
              <a:gd name="connsiteY917" fmla="*/ 4494455 h 6858000"/>
              <a:gd name="connsiteX918" fmla="*/ 2701195 w 7934757"/>
              <a:gd name="connsiteY918" fmla="*/ 4410043 h 6858000"/>
              <a:gd name="connsiteX919" fmla="*/ 2785607 w 7934757"/>
              <a:gd name="connsiteY919" fmla="*/ 4325631 h 6858000"/>
              <a:gd name="connsiteX920" fmla="*/ 2447957 w 7934757"/>
              <a:gd name="connsiteY920" fmla="*/ 4325631 h 6858000"/>
              <a:gd name="connsiteX921" fmla="*/ 2532369 w 7934757"/>
              <a:gd name="connsiteY921" fmla="*/ 4410043 h 6858000"/>
              <a:gd name="connsiteX922" fmla="*/ 2447957 w 7934757"/>
              <a:gd name="connsiteY922" fmla="*/ 4494455 h 6858000"/>
              <a:gd name="connsiteX923" fmla="*/ 2363545 w 7934757"/>
              <a:gd name="connsiteY923" fmla="*/ 4410043 h 6858000"/>
              <a:gd name="connsiteX924" fmla="*/ 2447957 w 7934757"/>
              <a:gd name="connsiteY924" fmla="*/ 4325631 h 6858000"/>
              <a:gd name="connsiteX925" fmla="*/ 2110308 w 7934757"/>
              <a:gd name="connsiteY925" fmla="*/ 4325631 h 6858000"/>
              <a:gd name="connsiteX926" fmla="*/ 2194721 w 7934757"/>
              <a:gd name="connsiteY926" fmla="*/ 4410043 h 6858000"/>
              <a:gd name="connsiteX927" fmla="*/ 2110308 w 7934757"/>
              <a:gd name="connsiteY927" fmla="*/ 4494455 h 6858000"/>
              <a:gd name="connsiteX928" fmla="*/ 2025896 w 7934757"/>
              <a:gd name="connsiteY928" fmla="*/ 4410043 h 6858000"/>
              <a:gd name="connsiteX929" fmla="*/ 2110308 w 7934757"/>
              <a:gd name="connsiteY929" fmla="*/ 4325631 h 6858000"/>
              <a:gd name="connsiteX930" fmla="*/ 1772659 w 7934757"/>
              <a:gd name="connsiteY930" fmla="*/ 4325631 h 6858000"/>
              <a:gd name="connsiteX931" fmla="*/ 1857071 w 7934757"/>
              <a:gd name="connsiteY931" fmla="*/ 4410043 h 6858000"/>
              <a:gd name="connsiteX932" fmla="*/ 1772659 w 7934757"/>
              <a:gd name="connsiteY932" fmla="*/ 4494455 h 6858000"/>
              <a:gd name="connsiteX933" fmla="*/ 1688247 w 7934757"/>
              <a:gd name="connsiteY933" fmla="*/ 4410043 h 6858000"/>
              <a:gd name="connsiteX934" fmla="*/ 1772659 w 7934757"/>
              <a:gd name="connsiteY934" fmla="*/ 4325631 h 6858000"/>
              <a:gd name="connsiteX935" fmla="*/ 1435014 w 7934757"/>
              <a:gd name="connsiteY935" fmla="*/ 4325631 h 6858000"/>
              <a:gd name="connsiteX936" fmla="*/ 1519422 w 7934757"/>
              <a:gd name="connsiteY936" fmla="*/ 4410043 h 6858000"/>
              <a:gd name="connsiteX937" fmla="*/ 1435014 w 7934757"/>
              <a:gd name="connsiteY937" fmla="*/ 4494455 h 6858000"/>
              <a:gd name="connsiteX938" fmla="*/ 1350601 w 7934757"/>
              <a:gd name="connsiteY938" fmla="*/ 4410043 h 6858000"/>
              <a:gd name="connsiteX939" fmla="*/ 1435014 w 7934757"/>
              <a:gd name="connsiteY939" fmla="*/ 4325631 h 6858000"/>
              <a:gd name="connsiteX940" fmla="*/ 1097361 w 7934757"/>
              <a:gd name="connsiteY940" fmla="*/ 4325631 h 6858000"/>
              <a:gd name="connsiteX941" fmla="*/ 1181773 w 7934757"/>
              <a:gd name="connsiteY941" fmla="*/ 4410043 h 6858000"/>
              <a:gd name="connsiteX942" fmla="*/ 1097361 w 7934757"/>
              <a:gd name="connsiteY942" fmla="*/ 4494455 h 6858000"/>
              <a:gd name="connsiteX943" fmla="*/ 1012948 w 7934757"/>
              <a:gd name="connsiteY943" fmla="*/ 4410043 h 6858000"/>
              <a:gd name="connsiteX944" fmla="*/ 1097361 w 7934757"/>
              <a:gd name="connsiteY944" fmla="*/ 4325631 h 6858000"/>
              <a:gd name="connsiteX945" fmla="*/ 759711 w 7934757"/>
              <a:gd name="connsiteY945" fmla="*/ 4325631 h 6858000"/>
              <a:gd name="connsiteX946" fmla="*/ 844124 w 7934757"/>
              <a:gd name="connsiteY946" fmla="*/ 4410043 h 6858000"/>
              <a:gd name="connsiteX947" fmla="*/ 759711 w 7934757"/>
              <a:gd name="connsiteY947" fmla="*/ 4494455 h 6858000"/>
              <a:gd name="connsiteX948" fmla="*/ 675299 w 7934757"/>
              <a:gd name="connsiteY948" fmla="*/ 4410043 h 6858000"/>
              <a:gd name="connsiteX949" fmla="*/ 759711 w 7934757"/>
              <a:gd name="connsiteY949" fmla="*/ 4325631 h 6858000"/>
              <a:gd name="connsiteX950" fmla="*/ 422066 w 7934757"/>
              <a:gd name="connsiteY950" fmla="*/ 4325631 h 6858000"/>
              <a:gd name="connsiteX951" fmla="*/ 506480 w 7934757"/>
              <a:gd name="connsiteY951" fmla="*/ 4410043 h 6858000"/>
              <a:gd name="connsiteX952" fmla="*/ 422066 w 7934757"/>
              <a:gd name="connsiteY952" fmla="*/ 4494455 h 6858000"/>
              <a:gd name="connsiteX953" fmla="*/ 337653 w 7934757"/>
              <a:gd name="connsiteY953" fmla="*/ 4410043 h 6858000"/>
              <a:gd name="connsiteX954" fmla="*/ 422066 w 7934757"/>
              <a:gd name="connsiteY954" fmla="*/ 4325631 h 6858000"/>
              <a:gd name="connsiteX955" fmla="*/ 84412 w 7934757"/>
              <a:gd name="connsiteY955" fmla="*/ 4325631 h 6858000"/>
              <a:gd name="connsiteX956" fmla="*/ 168826 w 7934757"/>
              <a:gd name="connsiteY956" fmla="*/ 4410043 h 6858000"/>
              <a:gd name="connsiteX957" fmla="*/ 84412 w 7934757"/>
              <a:gd name="connsiteY957" fmla="*/ 4494455 h 6858000"/>
              <a:gd name="connsiteX958" fmla="*/ 0 w 7934757"/>
              <a:gd name="connsiteY958" fmla="*/ 4410043 h 6858000"/>
              <a:gd name="connsiteX959" fmla="*/ 84412 w 7934757"/>
              <a:gd name="connsiteY959" fmla="*/ 4325631 h 6858000"/>
              <a:gd name="connsiteX960" fmla="*/ 7850345 w 7934757"/>
              <a:gd name="connsiteY960" fmla="*/ 3987981 h 6858000"/>
              <a:gd name="connsiteX961" fmla="*/ 7934757 w 7934757"/>
              <a:gd name="connsiteY961" fmla="*/ 4072395 h 6858000"/>
              <a:gd name="connsiteX962" fmla="*/ 7850345 w 7934757"/>
              <a:gd name="connsiteY962" fmla="*/ 4156807 h 6858000"/>
              <a:gd name="connsiteX963" fmla="*/ 7765933 w 7934757"/>
              <a:gd name="connsiteY963" fmla="*/ 4072395 h 6858000"/>
              <a:gd name="connsiteX964" fmla="*/ 7850345 w 7934757"/>
              <a:gd name="connsiteY964" fmla="*/ 3987981 h 6858000"/>
              <a:gd name="connsiteX965" fmla="*/ 7512695 w 7934757"/>
              <a:gd name="connsiteY965" fmla="*/ 3987981 h 6858000"/>
              <a:gd name="connsiteX966" fmla="*/ 7597109 w 7934757"/>
              <a:gd name="connsiteY966" fmla="*/ 4072395 h 6858000"/>
              <a:gd name="connsiteX967" fmla="*/ 7512695 w 7934757"/>
              <a:gd name="connsiteY967" fmla="*/ 4156807 h 6858000"/>
              <a:gd name="connsiteX968" fmla="*/ 7428283 w 7934757"/>
              <a:gd name="connsiteY968" fmla="*/ 4072395 h 6858000"/>
              <a:gd name="connsiteX969" fmla="*/ 7512695 w 7934757"/>
              <a:gd name="connsiteY969" fmla="*/ 3987981 h 6858000"/>
              <a:gd name="connsiteX970" fmla="*/ 7175045 w 7934757"/>
              <a:gd name="connsiteY970" fmla="*/ 3987981 h 6858000"/>
              <a:gd name="connsiteX971" fmla="*/ 7259458 w 7934757"/>
              <a:gd name="connsiteY971" fmla="*/ 4072395 h 6858000"/>
              <a:gd name="connsiteX972" fmla="*/ 7175045 w 7934757"/>
              <a:gd name="connsiteY972" fmla="*/ 4156807 h 6858000"/>
              <a:gd name="connsiteX973" fmla="*/ 7090633 w 7934757"/>
              <a:gd name="connsiteY973" fmla="*/ 4072395 h 6858000"/>
              <a:gd name="connsiteX974" fmla="*/ 7175045 w 7934757"/>
              <a:gd name="connsiteY974" fmla="*/ 3987981 h 6858000"/>
              <a:gd name="connsiteX975" fmla="*/ 6837397 w 7934757"/>
              <a:gd name="connsiteY975" fmla="*/ 3987981 h 6858000"/>
              <a:gd name="connsiteX976" fmla="*/ 6921809 w 7934757"/>
              <a:gd name="connsiteY976" fmla="*/ 4072395 h 6858000"/>
              <a:gd name="connsiteX977" fmla="*/ 6837397 w 7934757"/>
              <a:gd name="connsiteY977" fmla="*/ 4156807 h 6858000"/>
              <a:gd name="connsiteX978" fmla="*/ 6752985 w 7934757"/>
              <a:gd name="connsiteY978" fmla="*/ 4072395 h 6858000"/>
              <a:gd name="connsiteX979" fmla="*/ 6837397 w 7934757"/>
              <a:gd name="connsiteY979" fmla="*/ 3987981 h 6858000"/>
              <a:gd name="connsiteX980" fmla="*/ 6499747 w 7934757"/>
              <a:gd name="connsiteY980" fmla="*/ 3987981 h 6858000"/>
              <a:gd name="connsiteX981" fmla="*/ 6584161 w 7934757"/>
              <a:gd name="connsiteY981" fmla="*/ 4072395 h 6858000"/>
              <a:gd name="connsiteX982" fmla="*/ 6499747 w 7934757"/>
              <a:gd name="connsiteY982" fmla="*/ 4156807 h 6858000"/>
              <a:gd name="connsiteX983" fmla="*/ 6415335 w 7934757"/>
              <a:gd name="connsiteY983" fmla="*/ 4072395 h 6858000"/>
              <a:gd name="connsiteX984" fmla="*/ 6499747 w 7934757"/>
              <a:gd name="connsiteY984" fmla="*/ 3987981 h 6858000"/>
              <a:gd name="connsiteX985" fmla="*/ 6162098 w 7934757"/>
              <a:gd name="connsiteY985" fmla="*/ 3987981 h 6858000"/>
              <a:gd name="connsiteX986" fmla="*/ 6246510 w 7934757"/>
              <a:gd name="connsiteY986" fmla="*/ 4072395 h 6858000"/>
              <a:gd name="connsiteX987" fmla="*/ 6162098 w 7934757"/>
              <a:gd name="connsiteY987" fmla="*/ 4156807 h 6858000"/>
              <a:gd name="connsiteX988" fmla="*/ 6077686 w 7934757"/>
              <a:gd name="connsiteY988" fmla="*/ 4072395 h 6858000"/>
              <a:gd name="connsiteX989" fmla="*/ 6162098 w 7934757"/>
              <a:gd name="connsiteY989" fmla="*/ 3987981 h 6858000"/>
              <a:gd name="connsiteX990" fmla="*/ 5824449 w 7934757"/>
              <a:gd name="connsiteY990" fmla="*/ 3987981 h 6858000"/>
              <a:gd name="connsiteX991" fmla="*/ 5908861 w 7934757"/>
              <a:gd name="connsiteY991" fmla="*/ 4072395 h 6858000"/>
              <a:gd name="connsiteX992" fmla="*/ 5824449 w 7934757"/>
              <a:gd name="connsiteY992" fmla="*/ 4156807 h 6858000"/>
              <a:gd name="connsiteX993" fmla="*/ 5740037 w 7934757"/>
              <a:gd name="connsiteY993" fmla="*/ 4072395 h 6858000"/>
              <a:gd name="connsiteX994" fmla="*/ 5824449 w 7934757"/>
              <a:gd name="connsiteY994" fmla="*/ 3987981 h 6858000"/>
              <a:gd name="connsiteX995" fmla="*/ 5486800 w 7934757"/>
              <a:gd name="connsiteY995" fmla="*/ 3987981 h 6858000"/>
              <a:gd name="connsiteX996" fmla="*/ 5571212 w 7934757"/>
              <a:gd name="connsiteY996" fmla="*/ 4072395 h 6858000"/>
              <a:gd name="connsiteX997" fmla="*/ 5486800 w 7934757"/>
              <a:gd name="connsiteY997" fmla="*/ 4156807 h 6858000"/>
              <a:gd name="connsiteX998" fmla="*/ 5402388 w 7934757"/>
              <a:gd name="connsiteY998" fmla="*/ 4072395 h 6858000"/>
              <a:gd name="connsiteX999" fmla="*/ 5486800 w 7934757"/>
              <a:gd name="connsiteY999" fmla="*/ 3987981 h 6858000"/>
              <a:gd name="connsiteX1000" fmla="*/ 5149151 w 7934757"/>
              <a:gd name="connsiteY1000" fmla="*/ 3987981 h 6858000"/>
              <a:gd name="connsiteX1001" fmla="*/ 5233563 w 7934757"/>
              <a:gd name="connsiteY1001" fmla="*/ 4072395 h 6858000"/>
              <a:gd name="connsiteX1002" fmla="*/ 5149151 w 7934757"/>
              <a:gd name="connsiteY1002" fmla="*/ 4156807 h 6858000"/>
              <a:gd name="connsiteX1003" fmla="*/ 5064739 w 7934757"/>
              <a:gd name="connsiteY1003" fmla="*/ 4072395 h 6858000"/>
              <a:gd name="connsiteX1004" fmla="*/ 5149151 w 7934757"/>
              <a:gd name="connsiteY1004" fmla="*/ 3987981 h 6858000"/>
              <a:gd name="connsiteX1005" fmla="*/ 4811502 w 7934757"/>
              <a:gd name="connsiteY1005" fmla="*/ 3987981 h 6858000"/>
              <a:gd name="connsiteX1006" fmla="*/ 4895914 w 7934757"/>
              <a:gd name="connsiteY1006" fmla="*/ 4072395 h 6858000"/>
              <a:gd name="connsiteX1007" fmla="*/ 4811502 w 7934757"/>
              <a:gd name="connsiteY1007" fmla="*/ 4156807 h 6858000"/>
              <a:gd name="connsiteX1008" fmla="*/ 4727090 w 7934757"/>
              <a:gd name="connsiteY1008" fmla="*/ 4072395 h 6858000"/>
              <a:gd name="connsiteX1009" fmla="*/ 4811502 w 7934757"/>
              <a:gd name="connsiteY1009" fmla="*/ 3987981 h 6858000"/>
              <a:gd name="connsiteX1010" fmla="*/ 4473853 w 7934757"/>
              <a:gd name="connsiteY1010" fmla="*/ 3987981 h 6858000"/>
              <a:gd name="connsiteX1011" fmla="*/ 4558265 w 7934757"/>
              <a:gd name="connsiteY1011" fmla="*/ 4072395 h 6858000"/>
              <a:gd name="connsiteX1012" fmla="*/ 4473853 w 7934757"/>
              <a:gd name="connsiteY1012" fmla="*/ 4156807 h 6858000"/>
              <a:gd name="connsiteX1013" fmla="*/ 4389440 w 7934757"/>
              <a:gd name="connsiteY1013" fmla="*/ 4072395 h 6858000"/>
              <a:gd name="connsiteX1014" fmla="*/ 4473853 w 7934757"/>
              <a:gd name="connsiteY1014" fmla="*/ 3987981 h 6858000"/>
              <a:gd name="connsiteX1015" fmla="*/ 4136203 w 7934757"/>
              <a:gd name="connsiteY1015" fmla="*/ 3987981 h 6858000"/>
              <a:gd name="connsiteX1016" fmla="*/ 4220615 w 7934757"/>
              <a:gd name="connsiteY1016" fmla="*/ 4072395 h 6858000"/>
              <a:gd name="connsiteX1017" fmla="*/ 4136203 w 7934757"/>
              <a:gd name="connsiteY1017" fmla="*/ 4156807 h 6858000"/>
              <a:gd name="connsiteX1018" fmla="*/ 4051791 w 7934757"/>
              <a:gd name="connsiteY1018" fmla="*/ 4072395 h 6858000"/>
              <a:gd name="connsiteX1019" fmla="*/ 4136203 w 7934757"/>
              <a:gd name="connsiteY1019" fmla="*/ 3987981 h 6858000"/>
              <a:gd name="connsiteX1020" fmla="*/ 3798554 w 7934757"/>
              <a:gd name="connsiteY1020" fmla="*/ 3987981 h 6858000"/>
              <a:gd name="connsiteX1021" fmla="*/ 3882966 w 7934757"/>
              <a:gd name="connsiteY1021" fmla="*/ 4072395 h 6858000"/>
              <a:gd name="connsiteX1022" fmla="*/ 3798554 w 7934757"/>
              <a:gd name="connsiteY1022" fmla="*/ 4156807 h 6858000"/>
              <a:gd name="connsiteX1023" fmla="*/ 3714142 w 7934757"/>
              <a:gd name="connsiteY1023" fmla="*/ 4072395 h 6858000"/>
              <a:gd name="connsiteX1024" fmla="*/ 3798554 w 7934757"/>
              <a:gd name="connsiteY1024" fmla="*/ 3987981 h 6858000"/>
              <a:gd name="connsiteX1025" fmla="*/ 3460905 w 7934757"/>
              <a:gd name="connsiteY1025" fmla="*/ 3987981 h 6858000"/>
              <a:gd name="connsiteX1026" fmla="*/ 3545317 w 7934757"/>
              <a:gd name="connsiteY1026" fmla="*/ 4072395 h 6858000"/>
              <a:gd name="connsiteX1027" fmla="*/ 3460905 w 7934757"/>
              <a:gd name="connsiteY1027" fmla="*/ 4156807 h 6858000"/>
              <a:gd name="connsiteX1028" fmla="*/ 3376493 w 7934757"/>
              <a:gd name="connsiteY1028" fmla="*/ 4072395 h 6858000"/>
              <a:gd name="connsiteX1029" fmla="*/ 3460905 w 7934757"/>
              <a:gd name="connsiteY1029" fmla="*/ 3987981 h 6858000"/>
              <a:gd name="connsiteX1030" fmla="*/ 3123255 w 7934757"/>
              <a:gd name="connsiteY1030" fmla="*/ 3987981 h 6858000"/>
              <a:gd name="connsiteX1031" fmla="*/ 3207668 w 7934757"/>
              <a:gd name="connsiteY1031" fmla="*/ 4072395 h 6858000"/>
              <a:gd name="connsiteX1032" fmla="*/ 3123255 w 7934757"/>
              <a:gd name="connsiteY1032" fmla="*/ 4156807 h 6858000"/>
              <a:gd name="connsiteX1033" fmla="*/ 3038843 w 7934757"/>
              <a:gd name="connsiteY1033" fmla="*/ 4072395 h 6858000"/>
              <a:gd name="connsiteX1034" fmla="*/ 3123255 w 7934757"/>
              <a:gd name="connsiteY1034" fmla="*/ 3987981 h 6858000"/>
              <a:gd name="connsiteX1035" fmla="*/ 2785607 w 7934757"/>
              <a:gd name="connsiteY1035" fmla="*/ 3987981 h 6858000"/>
              <a:gd name="connsiteX1036" fmla="*/ 2870019 w 7934757"/>
              <a:gd name="connsiteY1036" fmla="*/ 4072395 h 6858000"/>
              <a:gd name="connsiteX1037" fmla="*/ 2785607 w 7934757"/>
              <a:gd name="connsiteY1037" fmla="*/ 4156807 h 6858000"/>
              <a:gd name="connsiteX1038" fmla="*/ 2701195 w 7934757"/>
              <a:gd name="connsiteY1038" fmla="*/ 4072395 h 6858000"/>
              <a:gd name="connsiteX1039" fmla="*/ 2785607 w 7934757"/>
              <a:gd name="connsiteY1039" fmla="*/ 3987981 h 6858000"/>
              <a:gd name="connsiteX1040" fmla="*/ 2447957 w 7934757"/>
              <a:gd name="connsiteY1040" fmla="*/ 3987981 h 6858000"/>
              <a:gd name="connsiteX1041" fmla="*/ 2532369 w 7934757"/>
              <a:gd name="connsiteY1041" fmla="*/ 4072395 h 6858000"/>
              <a:gd name="connsiteX1042" fmla="*/ 2447957 w 7934757"/>
              <a:gd name="connsiteY1042" fmla="*/ 4156807 h 6858000"/>
              <a:gd name="connsiteX1043" fmla="*/ 2363545 w 7934757"/>
              <a:gd name="connsiteY1043" fmla="*/ 4072395 h 6858000"/>
              <a:gd name="connsiteX1044" fmla="*/ 2447957 w 7934757"/>
              <a:gd name="connsiteY1044" fmla="*/ 3987981 h 6858000"/>
              <a:gd name="connsiteX1045" fmla="*/ 2110308 w 7934757"/>
              <a:gd name="connsiteY1045" fmla="*/ 3987981 h 6858000"/>
              <a:gd name="connsiteX1046" fmla="*/ 2194721 w 7934757"/>
              <a:gd name="connsiteY1046" fmla="*/ 4072395 h 6858000"/>
              <a:gd name="connsiteX1047" fmla="*/ 2110308 w 7934757"/>
              <a:gd name="connsiteY1047" fmla="*/ 4156807 h 6858000"/>
              <a:gd name="connsiteX1048" fmla="*/ 2025896 w 7934757"/>
              <a:gd name="connsiteY1048" fmla="*/ 4072395 h 6858000"/>
              <a:gd name="connsiteX1049" fmla="*/ 2110308 w 7934757"/>
              <a:gd name="connsiteY1049" fmla="*/ 3987981 h 6858000"/>
              <a:gd name="connsiteX1050" fmla="*/ 1772659 w 7934757"/>
              <a:gd name="connsiteY1050" fmla="*/ 3987981 h 6858000"/>
              <a:gd name="connsiteX1051" fmla="*/ 1857071 w 7934757"/>
              <a:gd name="connsiteY1051" fmla="*/ 4072395 h 6858000"/>
              <a:gd name="connsiteX1052" fmla="*/ 1772659 w 7934757"/>
              <a:gd name="connsiteY1052" fmla="*/ 4156807 h 6858000"/>
              <a:gd name="connsiteX1053" fmla="*/ 1688247 w 7934757"/>
              <a:gd name="connsiteY1053" fmla="*/ 4072395 h 6858000"/>
              <a:gd name="connsiteX1054" fmla="*/ 1772659 w 7934757"/>
              <a:gd name="connsiteY1054" fmla="*/ 3987981 h 6858000"/>
              <a:gd name="connsiteX1055" fmla="*/ 1435014 w 7934757"/>
              <a:gd name="connsiteY1055" fmla="*/ 3987981 h 6858000"/>
              <a:gd name="connsiteX1056" fmla="*/ 1519422 w 7934757"/>
              <a:gd name="connsiteY1056" fmla="*/ 4072395 h 6858000"/>
              <a:gd name="connsiteX1057" fmla="*/ 1435014 w 7934757"/>
              <a:gd name="connsiteY1057" fmla="*/ 4156807 h 6858000"/>
              <a:gd name="connsiteX1058" fmla="*/ 1350601 w 7934757"/>
              <a:gd name="connsiteY1058" fmla="*/ 4072395 h 6858000"/>
              <a:gd name="connsiteX1059" fmla="*/ 1435014 w 7934757"/>
              <a:gd name="connsiteY1059" fmla="*/ 3987981 h 6858000"/>
              <a:gd name="connsiteX1060" fmla="*/ 1097361 w 7934757"/>
              <a:gd name="connsiteY1060" fmla="*/ 3987981 h 6858000"/>
              <a:gd name="connsiteX1061" fmla="*/ 1181773 w 7934757"/>
              <a:gd name="connsiteY1061" fmla="*/ 4072395 h 6858000"/>
              <a:gd name="connsiteX1062" fmla="*/ 1097361 w 7934757"/>
              <a:gd name="connsiteY1062" fmla="*/ 4156807 h 6858000"/>
              <a:gd name="connsiteX1063" fmla="*/ 1012948 w 7934757"/>
              <a:gd name="connsiteY1063" fmla="*/ 4072395 h 6858000"/>
              <a:gd name="connsiteX1064" fmla="*/ 1097361 w 7934757"/>
              <a:gd name="connsiteY1064" fmla="*/ 3987981 h 6858000"/>
              <a:gd name="connsiteX1065" fmla="*/ 759711 w 7934757"/>
              <a:gd name="connsiteY1065" fmla="*/ 3987981 h 6858000"/>
              <a:gd name="connsiteX1066" fmla="*/ 844124 w 7934757"/>
              <a:gd name="connsiteY1066" fmla="*/ 4072395 h 6858000"/>
              <a:gd name="connsiteX1067" fmla="*/ 759711 w 7934757"/>
              <a:gd name="connsiteY1067" fmla="*/ 4156807 h 6858000"/>
              <a:gd name="connsiteX1068" fmla="*/ 675299 w 7934757"/>
              <a:gd name="connsiteY1068" fmla="*/ 4072395 h 6858000"/>
              <a:gd name="connsiteX1069" fmla="*/ 759711 w 7934757"/>
              <a:gd name="connsiteY1069" fmla="*/ 3987981 h 6858000"/>
              <a:gd name="connsiteX1070" fmla="*/ 422066 w 7934757"/>
              <a:gd name="connsiteY1070" fmla="*/ 3987981 h 6858000"/>
              <a:gd name="connsiteX1071" fmla="*/ 506480 w 7934757"/>
              <a:gd name="connsiteY1071" fmla="*/ 4072395 h 6858000"/>
              <a:gd name="connsiteX1072" fmla="*/ 422066 w 7934757"/>
              <a:gd name="connsiteY1072" fmla="*/ 4156807 h 6858000"/>
              <a:gd name="connsiteX1073" fmla="*/ 337653 w 7934757"/>
              <a:gd name="connsiteY1073" fmla="*/ 4072395 h 6858000"/>
              <a:gd name="connsiteX1074" fmla="*/ 422066 w 7934757"/>
              <a:gd name="connsiteY1074" fmla="*/ 3987981 h 6858000"/>
              <a:gd name="connsiteX1075" fmla="*/ 84412 w 7934757"/>
              <a:gd name="connsiteY1075" fmla="*/ 3987981 h 6858000"/>
              <a:gd name="connsiteX1076" fmla="*/ 168826 w 7934757"/>
              <a:gd name="connsiteY1076" fmla="*/ 4072395 h 6858000"/>
              <a:gd name="connsiteX1077" fmla="*/ 84412 w 7934757"/>
              <a:gd name="connsiteY1077" fmla="*/ 4156807 h 6858000"/>
              <a:gd name="connsiteX1078" fmla="*/ 0 w 7934757"/>
              <a:gd name="connsiteY1078" fmla="*/ 4072395 h 6858000"/>
              <a:gd name="connsiteX1079" fmla="*/ 84412 w 7934757"/>
              <a:gd name="connsiteY1079" fmla="*/ 3987981 h 6858000"/>
              <a:gd name="connsiteX1080" fmla="*/ 7850345 w 7934757"/>
              <a:gd name="connsiteY1080" fmla="*/ 3650333 h 6858000"/>
              <a:gd name="connsiteX1081" fmla="*/ 7934757 w 7934757"/>
              <a:gd name="connsiteY1081" fmla="*/ 3734745 h 6858000"/>
              <a:gd name="connsiteX1082" fmla="*/ 7850345 w 7934757"/>
              <a:gd name="connsiteY1082" fmla="*/ 3819157 h 6858000"/>
              <a:gd name="connsiteX1083" fmla="*/ 7765933 w 7934757"/>
              <a:gd name="connsiteY1083" fmla="*/ 3734745 h 6858000"/>
              <a:gd name="connsiteX1084" fmla="*/ 7850345 w 7934757"/>
              <a:gd name="connsiteY1084" fmla="*/ 3650333 h 6858000"/>
              <a:gd name="connsiteX1085" fmla="*/ 7512695 w 7934757"/>
              <a:gd name="connsiteY1085" fmla="*/ 3650333 h 6858000"/>
              <a:gd name="connsiteX1086" fmla="*/ 7597109 w 7934757"/>
              <a:gd name="connsiteY1086" fmla="*/ 3734745 h 6858000"/>
              <a:gd name="connsiteX1087" fmla="*/ 7512695 w 7934757"/>
              <a:gd name="connsiteY1087" fmla="*/ 3819157 h 6858000"/>
              <a:gd name="connsiteX1088" fmla="*/ 7428283 w 7934757"/>
              <a:gd name="connsiteY1088" fmla="*/ 3734745 h 6858000"/>
              <a:gd name="connsiteX1089" fmla="*/ 7512695 w 7934757"/>
              <a:gd name="connsiteY1089" fmla="*/ 3650333 h 6858000"/>
              <a:gd name="connsiteX1090" fmla="*/ 7175045 w 7934757"/>
              <a:gd name="connsiteY1090" fmla="*/ 3650333 h 6858000"/>
              <a:gd name="connsiteX1091" fmla="*/ 7259458 w 7934757"/>
              <a:gd name="connsiteY1091" fmla="*/ 3734745 h 6858000"/>
              <a:gd name="connsiteX1092" fmla="*/ 7175045 w 7934757"/>
              <a:gd name="connsiteY1092" fmla="*/ 3819157 h 6858000"/>
              <a:gd name="connsiteX1093" fmla="*/ 7090633 w 7934757"/>
              <a:gd name="connsiteY1093" fmla="*/ 3734745 h 6858000"/>
              <a:gd name="connsiteX1094" fmla="*/ 7175045 w 7934757"/>
              <a:gd name="connsiteY1094" fmla="*/ 3650333 h 6858000"/>
              <a:gd name="connsiteX1095" fmla="*/ 6837397 w 7934757"/>
              <a:gd name="connsiteY1095" fmla="*/ 3650333 h 6858000"/>
              <a:gd name="connsiteX1096" fmla="*/ 6921809 w 7934757"/>
              <a:gd name="connsiteY1096" fmla="*/ 3734745 h 6858000"/>
              <a:gd name="connsiteX1097" fmla="*/ 6837397 w 7934757"/>
              <a:gd name="connsiteY1097" fmla="*/ 3819157 h 6858000"/>
              <a:gd name="connsiteX1098" fmla="*/ 6752985 w 7934757"/>
              <a:gd name="connsiteY1098" fmla="*/ 3734745 h 6858000"/>
              <a:gd name="connsiteX1099" fmla="*/ 6837397 w 7934757"/>
              <a:gd name="connsiteY1099" fmla="*/ 3650333 h 6858000"/>
              <a:gd name="connsiteX1100" fmla="*/ 6499747 w 7934757"/>
              <a:gd name="connsiteY1100" fmla="*/ 3650333 h 6858000"/>
              <a:gd name="connsiteX1101" fmla="*/ 6584161 w 7934757"/>
              <a:gd name="connsiteY1101" fmla="*/ 3734745 h 6858000"/>
              <a:gd name="connsiteX1102" fmla="*/ 6499747 w 7934757"/>
              <a:gd name="connsiteY1102" fmla="*/ 3819157 h 6858000"/>
              <a:gd name="connsiteX1103" fmla="*/ 6415335 w 7934757"/>
              <a:gd name="connsiteY1103" fmla="*/ 3734745 h 6858000"/>
              <a:gd name="connsiteX1104" fmla="*/ 6499747 w 7934757"/>
              <a:gd name="connsiteY1104" fmla="*/ 3650333 h 6858000"/>
              <a:gd name="connsiteX1105" fmla="*/ 6162098 w 7934757"/>
              <a:gd name="connsiteY1105" fmla="*/ 3650333 h 6858000"/>
              <a:gd name="connsiteX1106" fmla="*/ 6246510 w 7934757"/>
              <a:gd name="connsiteY1106" fmla="*/ 3734745 h 6858000"/>
              <a:gd name="connsiteX1107" fmla="*/ 6162098 w 7934757"/>
              <a:gd name="connsiteY1107" fmla="*/ 3819157 h 6858000"/>
              <a:gd name="connsiteX1108" fmla="*/ 6077686 w 7934757"/>
              <a:gd name="connsiteY1108" fmla="*/ 3734745 h 6858000"/>
              <a:gd name="connsiteX1109" fmla="*/ 6162098 w 7934757"/>
              <a:gd name="connsiteY1109" fmla="*/ 3650333 h 6858000"/>
              <a:gd name="connsiteX1110" fmla="*/ 5824449 w 7934757"/>
              <a:gd name="connsiteY1110" fmla="*/ 3650333 h 6858000"/>
              <a:gd name="connsiteX1111" fmla="*/ 5908861 w 7934757"/>
              <a:gd name="connsiteY1111" fmla="*/ 3734745 h 6858000"/>
              <a:gd name="connsiteX1112" fmla="*/ 5824449 w 7934757"/>
              <a:gd name="connsiteY1112" fmla="*/ 3819157 h 6858000"/>
              <a:gd name="connsiteX1113" fmla="*/ 5740037 w 7934757"/>
              <a:gd name="connsiteY1113" fmla="*/ 3734745 h 6858000"/>
              <a:gd name="connsiteX1114" fmla="*/ 5824449 w 7934757"/>
              <a:gd name="connsiteY1114" fmla="*/ 3650333 h 6858000"/>
              <a:gd name="connsiteX1115" fmla="*/ 5486800 w 7934757"/>
              <a:gd name="connsiteY1115" fmla="*/ 3650333 h 6858000"/>
              <a:gd name="connsiteX1116" fmla="*/ 5571212 w 7934757"/>
              <a:gd name="connsiteY1116" fmla="*/ 3734745 h 6858000"/>
              <a:gd name="connsiteX1117" fmla="*/ 5486800 w 7934757"/>
              <a:gd name="connsiteY1117" fmla="*/ 3819157 h 6858000"/>
              <a:gd name="connsiteX1118" fmla="*/ 5402388 w 7934757"/>
              <a:gd name="connsiteY1118" fmla="*/ 3734745 h 6858000"/>
              <a:gd name="connsiteX1119" fmla="*/ 5486800 w 7934757"/>
              <a:gd name="connsiteY1119" fmla="*/ 3650333 h 6858000"/>
              <a:gd name="connsiteX1120" fmla="*/ 5149151 w 7934757"/>
              <a:gd name="connsiteY1120" fmla="*/ 3650333 h 6858000"/>
              <a:gd name="connsiteX1121" fmla="*/ 5233563 w 7934757"/>
              <a:gd name="connsiteY1121" fmla="*/ 3734745 h 6858000"/>
              <a:gd name="connsiteX1122" fmla="*/ 5149151 w 7934757"/>
              <a:gd name="connsiteY1122" fmla="*/ 3819157 h 6858000"/>
              <a:gd name="connsiteX1123" fmla="*/ 5064739 w 7934757"/>
              <a:gd name="connsiteY1123" fmla="*/ 3734745 h 6858000"/>
              <a:gd name="connsiteX1124" fmla="*/ 5149151 w 7934757"/>
              <a:gd name="connsiteY1124" fmla="*/ 3650333 h 6858000"/>
              <a:gd name="connsiteX1125" fmla="*/ 4811502 w 7934757"/>
              <a:gd name="connsiteY1125" fmla="*/ 3650333 h 6858000"/>
              <a:gd name="connsiteX1126" fmla="*/ 4895914 w 7934757"/>
              <a:gd name="connsiteY1126" fmla="*/ 3734745 h 6858000"/>
              <a:gd name="connsiteX1127" fmla="*/ 4811502 w 7934757"/>
              <a:gd name="connsiteY1127" fmla="*/ 3819157 h 6858000"/>
              <a:gd name="connsiteX1128" fmla="*/ 4727090 w 7934757"/>
              <a:gd name="connsiteY1128" fmla="*/ 3734745 h 6858000"/>
              <a:gd name="connsiteX1129" fmla="*/ 4811502 w 7934757"/>
              <a:gd name="connsiteY1129" fmla="*/ 3650333 h 6858000"/>
              <a:gd name="connsiteX1130" fmla="*/ 4473853 w 7934757"/>
              <a:gd name="connsiteY1130" fmla="*/ 3650333 h 6858000"/>
              <a:gd name="connsiteX1131" fmla="*/ 4558265 w 7934757"/>
              <a:gd name="connsiteY1131" fmla="*/ 3734745 h 6858000"/>
              <a:gd name="connsiteX1132" fmla="*/ 4473853 w 7934757"/>
              <a:gd name="connsiteY1132" fmla="*/ 3819157 h 6858000"/>
              <a:gd name="connsiteX1133" fmla="*/ 4389440 w 7934757"/>
              <a:gd name="connsiteY1133" fmla="*/ 3734745 h 6858000"/>
              <a:gd name="connsiteX1134" fmla="*/ 4473853 w 7934757"/>
              <a:gd name="connsiteY1134" fmla="*/ 3650333 h 6858000"/>
              <a:gd name="connsiteX1135" fmla="*/ 4136203 w 7934757"/>
              <a:gd name="connsiteY1135" fmla="*/ 3650333 h 6858000"/>
              <a:gd name="connsiteX1136" fmla="*/ 4220615 w 7934757"/>
              <a:gd name="connsiteY1136" fmla="*/ 3734745 h 6858000"/>
              <a:gd name="connsiteX1137" fmla="*/ 4136203 w 7934757"/>
              <a:gd name="connsiteY1137" fmla="*/ 3819157 h 6858000"/>
              <a:gd name="connsiteX1138" fmla="*/ 4051791 w 7934757"/>
              <a:gd name="connsiteY1138" fmla="*/ 3734745 h 6858000"/>
              <a:gd name="connsiteX1139" fmla="*/ 4136203 w 7934757"/>
              <a:gd name="connsiteY1139" fmla="*/ 3650333 h 6858000"/>
              <a:gd name="connsiteX1140" fmla="*/ 3798554 w 7934757"/>
              <a:gd name="connsiteY1140" fmla="*/ 3650333 h 6858000"/>
              <a:gd name="connsiteX1141" fmla="*/ 3882966 w 7934757"/>
              <a:gd name="connsiteY1141" fmla="*/ 3734745 h 6858000"/>
              <a:gd name="connsiteX1142" fmla="*/ 3798554 w 7934757"/>
              <a:gd name="connsiteY1142" fmla="*/ 3819157 h 6858000"/>
              <a:gd name="connsiteX1143" fmla="*/ 3714142 w 7934757"/>
              <a:gd name="connsiteY1143" fmla="*/ 3734745 h 6858000"/>
              <a:gd name="connsiteX1144" fmla="*/ 3798554 w 7934757"/>
              <a:gd name="connsiteY1144" fmla="*/ 3650333 h 6858000"/>
              <a:gd name="connsiteX1145" fmla="*/ 3460905 w 7934757"/>
              <a:gd name="connsiteY1145" fmla="*/ 3650333 h 6858000"/>
              <a:gd name="connsiteX1146" fmla="*/ 3545317 w 7934757"/>
              <a:gd name="connsiteY1146" fmla="*/ 3734745 h 6858000"/>
              <a:gd name="connsiteX1147" fmla="*/ 3460905 w 7934757"/>
              <a:gd name="connsiteY1147" fmla="*/ 3819157 h 6858000"/>
              <a:gd name="connsiteX1148" fmla="*/ 3376493 w 7934757"/>
              <a:gd name="connsiteY1148" fmla="*/ 3734745 h 6858000"/>
              <a:gd name="connsiteX1149" fmla="*/ 3460905 w 7934757"/>
              <a:gd name="connsiteY1149" fmla="*/ 3650333 h 6858000"/>
              <a:gd name="connsiteX1150" fmla="*/ 3123255 w 7934757"/>
              <a:gd name="connsiteY1150" fmla="*/ 3650333 h 6858000"/>
              <a:gd name="connsiteX1151" fmla="*/ 3207668 w 7934757"/>
              <a:gd name="connsiteY1151" fmla="*/ 3734745 h 6858000"/>
              <a:gd name="connsiteX1152" fmla="*/ 3123255 w 7934757"/>
              <a:gd name="connsiteY1152" fmla="*/ 3819157 h 6858000"/>
              <a:gd name="connsiteX1153" fmla="*/ 3038843 w 7934757"/>
              <a:gd name="connsiteY1153" fmla="*/ 3734745 h 6858000"/>
              <a:gd name="connsiteX1154" fmla="*/ 3123255 w 7934757"/>
              <a:gd name="connsiteY1154" fmla="*/ 3650333 h 6858000"/>
              <a:gd name="connsiteX1155" fmla="*/ 2785607 w 7934757"/>
              <a:gd name="connsiteY1155" fmla="*/ 3650333 h 6858000"/>
              <a:gd name="connsiteX1156" fmla="*/ 2870019 w 7934757"/>
              <a:gd name="connsiteY1156" fmla="*/ 3734745 h 6858000"/>
              <a:gd name="connsiteX1157" fmla="*/ 2785607 w 7934757"/>
              <a:gd name="connsiteY1157" fmla="*/ 3819157 h 6858000"/>
              <a:gd name="connsiteX1158" fmla="*/ 2701195 w 7934757"/>
              <a:gd name="connsiteY1158" fmla="*/ 3734745 h 6858000"/>
              <a:gd name="connsiteX1159" fmla="*/ 2785607 w 7934757"/>
              <a:gd name="connsiteY1159" fmla="*/ 3650333 h 6858000"/>
              <a:gd name="connsiteX1160" fmla="*/ 2447957 w 7934757"/>
              <a:gd name="connsiteY1160" fmla="*/ 3650333 h 6858000"/>
              <a:gd name="connsiteX1161" fmla="*/ 2532369 w 7934757"/>
              <a:gd name="connsiteY1161" fmla="*/ 3734745 h 6858000"/>
              <a:gd name="connsiteX1162" fmla="*/ 2447957 w 7934757"/>
              <a:gd name="connsiteY1162" fmla="*/ 3819157 h 6858000"/>
              <a:gd name="connsiteX1163" fmla="*/ 2363545 w 7934757"/>
              <a:gd name="connsiteY1163" fmla="*/ 3734745 h 6858000"/>
              <a:gd name="connsiteX1164" fmla="*/ 2447957 w 7934757"/>
              <a:gd name="connsiteY1164" fmla="*/ 3650333 h 6858000"/>
              <a:gd name="connsiteX1165" fmla="*/ 2110308 w 7934757"/>
              <a:gd name="connsiteY1165" fmla="*/ 3650333 h 6858000"/>
              <a:gd name="connsiteX1166" fmla="*/ 2194721 w 7934757"/>
              <a:gd name="connsiteY1166" fmla="*/ 3734745 h 6858000"/>
              <a:gd name="connsiteX1167" fmla="*/ 2110308 w 7934757"/>
              <a:gd name="connsiteY1167" fmla="*/ 3819157 h 6858000"/>
              <a:gd name="connsiteX1168" fmla="*/ 2025896 w 7934757"/>
              <a:gd name="connsiteY1168" fmla="*/ 3734745 h 6858000"/>
              <a:gd name="connsiteX1169" fmla="*/ 2110308 w 7934757"/>
              <a:gd name="connsiteY1169" fmla="*/ 3650333 h 6858000"/>
              <a:gd name="connsiteX1170" fmla="*/ 1772659 w 7934757"/>
              <a:gd name="connsiteY1170" fmla="*/ 3650333 h 6858000"/>
              <a:gd name="connsiteX1171" fmla="*/ 1857071 w 7934757"/>
              <a:gd name="connsiteY1171" fmla="*/ 3734745 h 6858000"/>
              <a:gd name="connsiteX1172" fmla="*/ 1772659 w 7934757"/>
              <a:gd name="connsiteY1172" fmla="*/ 3819157 h 6858000"/>
              <a:gd name="connsiteX1173" fmla="*/ 1688247 w 7934757"/>
              <a:gd name="connsiteY1173" fmla="*/ 3734745 h 6858000"/>
              <a:gd name="connsiteX1174" fmla="*/ 1772659 w 7934757"/>
              <a:gd name="connsiteY1174" fmla="*/ 3650333 h 6858000"/>
              <a:gd name="connsiteX1175" fmla="*/ 1435014 w 7934757"/>
              <a:gd name="connsiteY1175" fmla="*/ 3650333 h 6858000"/>
              <a:gd name="connsiteX1176" fmla="*/ 1519422 w 7934757"/>
              <a:gd name="connsiteY1176" fmla="*/ 3734745 h 6858000"/>
              <a:gd name="connsiteX1177" fmla="*/ 1435014 w 7934757"/>
              <a:gd name="connsiteY1177" fmla="*/ 3819157 h 6858000"/>
              <a:gd name="connsiteX1178" fmla="*/ 1350601 w 7934757"/>
              <a:gd name="connsiteY1178" fmla="*/ 3734745 h 6858000"/>
              <a:gd name="connsiteX1179" fmla="*/ 1435014 w 7934757"/>
              <a:gd name="connsiteY1179" fmla="*/ 3650333 h 6858000"/>
              <a:gd name="connsiteX1180" fmla="*/ 1097361 w 7934757"/>
              <a:gd name="connsiteY1180" fmla="*/ 3650333 h 6858000"/>
              <a:gd name="connsiteX1181" fmla="*/ 1181773 w 7934757"/>
              <a:gd name="connsiteY1181" fmla="*/ 3734745 h 6858000"/>
              <a:gd name="connsiteX1182" fmla="*/ 1097361 w 7934757"/>
              <a:gd name="connsiteY1182" fmla="*/ 3819157 h 6858000"/>
              <a:gd name="connsiteX1183" fmla="*/ 1012948 w 7934757"/>
              <a:gd name="connsiteY1183" fmla="*/ 3734745 h 6858000"/>
              <a:gd name="connsiteX1184" fmla="*/ 1097361 w 7934757"/>
              <a:gd name="connsiteY1184" fmla="*/ 3650333 h 6858000"/>
              <a:gd name="connsiteX1185" fmla="*/ 759711 w 7934757"/>
              <a:gd name="connsiteY1185" fmla="*/ 3650333 h 6858000"/>
              <a:gd name="connsiteX1186" fmla="*/ 844124 w 7934757"/>
              <a:gd name="connsiteY1186" fmla="*/ 3734745 h 6858000"/>
              <a:gd name="connsiteX1187" fmla="*/ 759711 w 7934757"/>
              <a:gd name="connsiteY1187" fmla="*/ 3819157 h 6858000"/>
              <a:gd name="connsiteX1188" fmla="*/ 675299 w 7934757"/>
              <a:gd name="connsiteY1188" fmla="*/ 3734745 h 6858000"/>
              <a:gd name="connsiteX1189" fmla="*/ 759711 w 7934757"/>
              <a:gd name="connsiteY1189" fmla="*/ 3650333 h 6858000"/>
              <a:gd name="connsiteX1190" fmla="*/ 422066 w 7934757"/>
              <a:gd name="connsiteY1190" fmla="*/ 3650333 h 6858000"/>
              <a:gd name="connsiteX1191" fmla="*/ 506480 w 7934757"/>
              <a:gd name="connsiteY1191" fmla="*/ 3734745 h 6858000"/>
              <a:gd name="connsiteX1192" fmla="*/ 422066 w 7934757"/>
              <a:gd name="connsiteY1192" fmla="*/ 3819157 h 6858000"/>
              <a:gd name="connsiteX1193" fmla="*/ 337653 w 7934757"/>
              <a:gd name="connsiteY1193" fmla="*/ 3734745 h 6858000"/>
              <a:gd name="connsiteX1194" fmla="*/ 422066 w 7934757"/>
              <a:gd name="connsiteY1194" fmla="*/ 3650333 h 6858000"/>
              <a:gd name="connsiteX1195" fmla="*/ 84412 w 7934757"/>
              <a:gd name="connsiteY1195" fmla="*/ 3650333 h 6858000"/>
              <a:gd name="connsiteX1196" fmla="*/ 168826 w 7934757"/>
              <a:gd name="connsiteY1196" fmla="*/ 3734745 h 6858000"/>
              <a:gd name="connsiteX1197" fmla="*/ 84412 w 7934757"/>
              <a:gd name="connsiteY1197" fmla="*/ 3819157 h 6858000"/>
              <a:gd name="connsiteX1198" fmla="*/ 0 w 7934757"/>
              <a:gd name="connsiteY1198" fmla="*/ 3734745 h 6858000"/>
              <a:gd name="connsiteX1199" fmla="*/ 84412 w 7934757"/>
              <a:gd name="connsiteY1199" fmla="*/ 3650333 h 6858000"/>
              <a:gd name="connsiteX1200" fmla="*/ 7850345 w 7934757"/>
              <a:gd name="connsiteY1200" fmla="*/ 3312683 h 6858000"/>
              <a:gd name="connsiteX1201" fmla="*/ 7934757 w 7934757"/>
              <a:gd name="connsiteY1201" fmla="*/ 3397095 h 6858000"/>
              <a:gd name="connsiteX1202" fmla="*/ 7850345 w 7934757"/>
              <a:gd name="connsiteY1202" fmla="*/ 3481508 h 6858000"/>
              <a:gd name="connsiteX1203" fmla="*/ 7765933 w 7934757"/>
              <a:gd name="connsiteY1203" fmla="*/ 3397095 h 6858000"/>
              <a:gd name="connsiteX1204" fmla="*/ 7850345 w 7934757"/>
              <a:gd name="connsiteY1204" fmla="*/ 3312683 h 6858000"/>
              <a:gd name="connsiteX1205" fmla="*/ 7512695 w 7934757"/>
              <a:gd name="connsiteY1205" fmla="*/ 3312683 h 6858000"/>
              <a:gd name="connsiteX1206" fmla="*/ 7597109 w 7934757"/>
              <a:gd name="connsiteY1206" fmla="*/ 3397095 h 6858000"/>
              <a:gd name="connsiteX1207" fmla="*/ 7512695 w 7934757"/>
              <a:gd name="connsiteY1207" fmla="*/ 3481508 h 6858000"/>
              <a:gd name="connsiteX1208" fmla="*/ 7428283 w 7934757"/>
              <a:gd name="connsiteY1208" fmla="*/ 3397095 h 6858000"/>
              <a:gd name="connsiteX1209" fmla="*/ 7512695 w 7934757"/>
              <a:gd name="connsiteY1209" fmla="*/ 3312683 h 6858000"/>
              <a:gd name="connsiteX1210" fmla="*/ 7175045 w 7934757"/>
              <a:gd name="connsiteY1210" fmla="*/ 3312683 h 6858000"/>
              <a:gd name="connsiteX1211" fmla="*/ 7259458 w 7934757"/>
              <a:gd name="connsiteY1211" fmla="*/ 3397095 h 6858000"/>
              <a:gd name="connsiteX1212" fmla="*/ 7175045 w 7934757"/>
              <a:gd name="connsiteY1212" fmla="*/ 3481508 h 6858000"/>
              <a:gd name="connsiteX1213" fmla="*/ 7090633 w 7934757"/>
              <a:gd name="connsiteY1213" fmla="*/ 3397095 h 6858000"/>
              <a:gd name="connsiteX1214" fmla="*/ 7175045 w 7934757"/>
              <a:gd name="connsiteY1214" fmla="*/ 3312683 h 6858000"/>
              <a:gd name="connsiteX1215" fmla="*/ 6837397 w 7934757"/>
              <a:gd name="connsiteY1215" fmla="*/ 3312683 h 6858000"/>
              <a:gd name="connsiteX1216" fmla="*/ 6921809 w 7934757"/>
              <a:gd name="connsiteY1216" fmla="*/ 3397095 h 6858000"/>
              <a:gd name="connsiteX1217" fmla="*/ 6837397 w 7934757"/>
              <a:gd name="connsiteY1217" fmla="*/ 3481508 h 6858000"/>
              <a:gd name="connsiteX1218" fmla="*/ 6752985 w 7934757"/>
              <a:gd name="connsiteY1218" fmla="*/ 3397095 h 6858000"/>
              <a:gd name="connsiteX1219" fmla="*/ 6837397 w 7934757"/>
              <a:gd name="connsiteY1219" fmla="*/ 3312683 h 6858000"/>
              <a:gd name="connsiteX1220" fmla="*/ 6499747 w 7934757"/>
              <a:gd name="connsiteY1220" fmla="*/ 3312683 h 6858000"/>
              <a:gd name="connsiteX1221" fmla="*/ 6584161 w 7934757"/>
              <a:gd name="connsiteY1221" fmla="*/ 3397095 h 6858000"/>
              <a:gd name="connsiteX1222" fmla="*/ 6499747 w 7934757"/>
              <a:gd name="connsiteY1222" fmla="*/ 3481508 h 6858000"/>
              <a:gd name="connsiteX1223" fmla="*/ 6415335 w 7934757"/>
              <a:gd name="connsiteY1223" fmla="*/ 3397095 h 6858000"/>
              <a:gd name="connsiteX1224" fmla="*/ 6499747 w 7934757"/>
              <a:gd name="connsiteY1224" fmla="*/ 3312683 h 6858000"/>
              <a:gd name="connsiteX1225" fmla="*/ 6162098 w 7934757"/>
              <a:gd name="connsiteY1225" fmla="*/ 3312683 h 6858000"/>
              <a:gd name="connsiteX1226" fmla="*/ 6246510 w 7934757"/>
              <a:gd name="connsiteY1226" fmla="*/ 3397095 h 6858000"/>
              <a:gd name="connsiteX1227" fmla="*/ 6162098 w 7934757"/>
              <a:gd name="connsiteY1227" fmla="*/ 3481508 h 6858000"/>
              <a:gd name="connsiteX1228" fmla="*/ 6077686 w 7934757"/>
              <a:gd name="connsiteY1228" fmla="*/ 3397095 h 6858000"/>
              <a:gd name="connsiteX1229" fmla="*/ 6162098 w 7934757"/>
              <a:gd name="connsiteY1229" fmla="*/ 3312683 h 6858000"/>
              <a:gd name="connsiteX1230" fmla="*/ 5824449 w 7934757"/>
              <a:gd name="connsiteY1230" fmla="*/ 3312683 h 6858000"/>
              <a:gd name="connsiteX1231" fmla="*/ 5908861 w 7934757"/>
              <a:gd name="connsiteY1231" fmla="*/ 3397095 h 6858000"/>
              <a:gd name="connsiteX1232" fmla="*/ 5824449 w 7934757"/>
              <a:gd name="connsiteY1232" fmla="*/ 3481508 h 6858000"/>
              <a:gd name="connsiteX1233" fmla="*/ 5740037 w 7934757"/>
              <a:gd name="connsiteY1233" fmla="*/ 3397095 h 6858000"/>
              <a:gd name="connsiteX1234" fmla="*/ 5824449 w 7934757"/>
              <a:gd name="connsiteY1234" fmla="*/ 3312683 h 6858000"/>
              <a:gd name="connsiteX1235" fmla="*/ 5486800 w 7934757"/>
              <a:gd name="connsiteY1235" fmla="*/ 3312683 h 6858000"/>
              <a:gd name="connsiteX1236" fmla="*/ 5571212 w 7934757"/>
              <a:gd name="connsiteY1236" fmla="*/ 3397095 h 6858000"/>
              <a:gd name="connsiteX1237" fmla="*/ 5486800 w 7934757"/>
              <a:gd name="connsiteY1237" fmla="*/ 3481508 h 6858000"/>
              <a:gd name="connsiteX1238" fmla="*/ 5402388 w 7934757"/>
              <a:gd name="connsiteY1238" fmla="*/ 3397095 h 6858000"/>
              <a:gd name="connsiteX1239" fmla="*/ 5486800 w 7934757"/>
              <a:gd name="connsiteY1239" fmla="*/ 3312683 h 6858000"/>
              <a:gd name="connsiteX1240" fmla="*/ 5149151 w 7934757"/>
              <a:gd name="connsiteY1240" fmla="*/ 3312683 h 6858000"/>
              <a:gd name="connsiteX1241" fmla="*/ 5233563 w 7934757"/>
              <a:gd name="connsiteY1241" fmla="*/ 3397095 h 6858000"/>
              <a:gd name="connsiteX1242" fmla="*/ 5149151 w 7934757"/>
              <a:gd name="connsiteY1242" fmla="*/ 3481508 h 6858000"/>
              <a:gd name="connsiteX1243" fmla="*/ 5064739 w 7934757"/>
              <a:gd name="connsiteY1243" fmla="*/ 3397095 h 6858000"/>
              <a:gd name="connsiteX1244" fmla="*/ 5149151 w 7934757"/>
              <a:gd name="connsiteY1244" fmla="*/ 3312683 h 6858000"/>
              <a:gd name="connsiteX1245" fmla="*/ 4811502 w 7934757"/>
              <a:gd name="connsiteY1245" fmla="*/ 3312683 h 6858000"/>
              <a:gd name="connsiteX1246" fmla="*/ 4895914 w 7934757"/>
              <a:gd name="connsiteY1246" fmla="*/ 3397095 h 6858000"/>
              <a:gd name="connsiteX1247" fmla="*/ 4811502 w 7934757"/>
              <a:gd name="connsiteY1247" fmla="*/ 3481508 h 6858000"/>
              <a:gd name="connsiteX1248" fmla="*/ 4727090 w 7934757"/>
              <a:gd name="connsiteY1248" fmla="*/ 3397095 h 6858000"/>
              <a:gd name="connsiteX1249" fmla="*/ 4811502 w 7934757"/>
              <a:gd name="connsiteY1249" fmla="*/ 3312683 h 6858000"/>
              <a:gd name="connsiteX1250" fmla="*/ 4473853 w 7934757"/>
              <a:gd name="connsiteY1250" fmla="*/ 3312683 h 6858000"/>
              <a:gd name="connsiteX1251" fmla="*/ 4558265 w 7934757"/>
              <a:gd name="connsiteY1251" fmla="*/ 3397095 h 6858000"/>
              <a:gd name="connsiteX1252" fmla="*/ 4473853 w 7934757"/>
              <a:gd name="connsiteY1252" fmla="*/ 3481508 h 6858000"/>
              <a:gd name="connsiteX1253" fmla="*/ 4389440 w 7934757"/>
              <a:gd name="connsiteY1253" fmla="*/ 3397095 h 6858000"/>
              <a:gd name="connsiteX1254" fmla="*/ 4473853 w 7934757"/>
              <a:gd name="connsiteY1254" fmla="*/ 3312683 h 6858000"/>
              <a:gd name="connsiteX1255" fmla="*/ 4136203 w 7934757"/>
              <a:gd name="connsiteY1255" fmla="*/ 3312683 h 6858000"/>
              <a:gd name="connsiteX1256" fmla="*/ 4220615 w 7934757"/>
              <a:gd name="connsiteY1256" fmla="*/ 3397095 h 6858000"/>
              <a:gd name="connsiteX1257" fmla="*/ 4136203 w 7934757"/>
              <a:gd name="connsiteY1257" fmla="*/ 3481508 h 6858000"/>
              <a:gd name="connsiteX1258" fmla="*/ 4051791 w 7934757"/>
              <a:gd name="connsiteY1258" fmla="*/ 3397095 h 6858000"/>
              <a:gd name="connsiteX1259" fmla="*/ 4136203 w 7934757"/>
              <a:gd name="connsiteY1259" fmla="*/ 3312683 h 6858000"/>
              <a:gd name="connsiteX1260" fmla="*/ 3798554 w 7934757"/>
              <a:gd name="connsiteY1260" fmla="*/ 3312683 h 6858000"/>
              <a:gd name="connsiteX1261" fmla="*/ 3882966 w 7934757"/>
              <a:gd name="connsiteY1261" fmla="*/ 3397095 h 6858000"/>
              <a:gd name="connsiteX1262" fmla="*/ 3798554 w 7934757"/>
              <a:gd name="connsiteY1262" fmla="*/ 3481508 h 6858000"/>
              <a:gd name="connsiteX1263" fmla="*/ 3714142 w 7934757"/>
              <a:gd name="connsiteY1263" fmla="*/ 3397095 h 6858000"/>
              <a:gd name="connsiteX1264" fmla="*/ 3798554 w 7934757"/>
              <a:gd name="connsiteY1264" fmla="*/ 3312683 h 6858000"/>
              <a:gd name="connsiteX1265" fmla="*/ 3460905 w 7934757"/>
              <a:gd name="connsiteY1265" fmla="*/ 3312683 h 6858000"/>
              <a:gd name="connsiteX1266" fmla="*/ 3545317 w 7934757"/>
              <a:gd name="connsiteY1266" fmla="*/ 3397095 h 6858000"/>
              <a:gd name="connsiteX1267" fmla="*/ 3460905 w 7934757"/>
              <a:gd name="connsiteY1267" fmla="*/ 3481508 h 6858000"/>
              <a:gd name="connsiteX1268" fmla="*/ 3376493 w 7934757"/>
              <a:gd name="connsiteY1268" fmla="*/ 3397095 h 6858000"/>
              <a:gd name="connsiteX1269" fmla="*/ 3460905 w 7934757"/>
              <a:gd name="connsiteY1269" fmla="*/ 3312683 h 6858000"/>
              <a:gd name="connsiteX1270" fmla="*/ 3123255 w 7934757"/>
              <a:gd name="connsiteY1270" fmla="*/ 3312683 h 6858000"/>
              <a:gd name="connsiteX1271" fmla="*/ 3207668 w 7934757"/>
              <a:gd name="connsiteY1271" fmla="*/ 3397095 h 6858000"/>
              <a:gd name="connsiteX1272" fmla="*/ 3123255 w 7934757"/>
              <a:gd name="connsiteY1272" fmla="*/ 3481508 h 6858000"/>
              <a:gd name="connsiteX1273" fmla="*/ 3038843 w 7934757"/>
              <a:gd name="connsiteY1273" fmla="*/ 3397095 h 6858000"/>
              <a:gd name="connsiteX1274" fmla="*/ 3123255 w 7934757"/>
              <a:gd name="connsiteY1274" fmla="*/ 3312683 h 6858000"/>
              <a:gd name="connsiteX1275" fmla="*/ 2785607 w 7934757"/>
              <a:gd name="connsiteY1275" fmla="*/ 3312683 h 6858000"/>
              <a:gd name="connsiteX1276" fmla="*/ 2870019 w 7934757"/>
              <a:gd name="connsiteY1276" fmla="*/ 3397095 h 6858000"/>
              <a:gd name="connsiteX1277" fmla="*/ 2785607 w 7934757"/>
              <a:gd name="connsiteY1277" fmla="*/ 3481508 h 6858000"/>
              <a:gd name="connsiteX1278" fmla="*/ 2701195 w 7934757"/>
              <a:gd name="connsiteY1278" fmla="*/ 3397095 h 6858000"/>
              <a:gd name="connsiteX1279" fmla="*/ 2785607 w 7934757"/>
              <a:gd name="connsiteY1279" fmla="*/ 3312683 h 6858000"/>
              <a:gd name="connsiteX1280" fmla="*/ 2447957 w 7934757"/>
              <a:gd name="connsiteY1280" fmla="*/ 3312683 h 6858000"/>
              <a:gd name="connsiteX1281" fmla="*/ 2532369 w 7934757"/>
              <a:gd name="connsiteY1281" fmla="*/ 3397095 h 6858000"/>
              <a:gd name="connsiteX1282" fmla="*/ 2447957 w 7934757"/>
              <a:gd name="connsiteY1282" fmla="*/ 3481508 h 6858000"/>
              <a:gd name="connsiteX1283" fmla="*/ 2363545 w 7934757"/>
              <a:gd name="connsiteY1283" fmla="*/ 3397095 h 6858000"/>
              <a:gd name="connsiteX1284" fmla="*/ 2447957 w 7934757"/>
              <a:gd name="connsiteY1284" fmla="*/ 3312683 h 6858000"/>
              <a:gd name="connsiteX1285" fmla="*/ 2110308 w 7934757"/>
              <a:gd name="connsiteY1285" fmla="*/ 3312683 h 6858000"/>
              <a:gd name="connsiteX1286" fmla="*/ 2194721 w 7934757"/>
              <a:gd name="connsiteY1286" fmla="*/ 3397095 h 6858000"/>
              <a:gd name="connsiteX1287" fmla="*/ 2110308 w 7934757"/>
              <a:gd name="connsiteY1287" fmla="*/ 3481508 h 6858000"/>
              <a:gd name="connsiteX1288" fmla="*/ 2025896 w 7934757"/>
              <a:gd name="connsiteY1288" fmla="*/ 3397095 h 6858000"/>
              <a:gd name="connsiteX1289" fmla="*/ 2110308 w 7934757"/>
              <a:gd name="connsiteY1289" fmla="*/ 3312683 h 6858000"/>
              <a:gd name="connsiteX1290" fmla="*/ 1772659 w 7934757"/>
              <a:gd name="connsiteY1290" fmla="*/ 3312683 h 6858000"/>
              <a:gd name="connsiteX1291" fmla="*/ 1857071 w 7934757"/>
              <a:gd name="connsiteY1291" fmla="*/ 3397095 h 6858000"/>
              <a:gd name="connsiteX1292" fmla="*/ 1772659 w 7934757"/>
              <a:gd name="connsiteY1292" fmla="*/ 3481508 h 6858000"/>
              <a:gd name="connsiteX1293" fmla="*/ 1688247 w 7934757"/>
              <a:gd name="connsiteY1293" fmla="*/ 3397095 h 6858000"/>
              <a:gd name="connsiteX1294" fmla="*/ 1772659 w 7934757"/>
              <a:gd name="connsiteY1294" fmla="*/ 3312683 h 6858000"/>
              <a:gd name="connsiteX1295" fmla="*/ 1435014 w 7934757"/>
              <a:gd name="connsiteY1295" fmla="*/ 3312683 h 6858000"/>
              <a:gd name="connsiteX1296" fmla="*/ 1519422 w 7934757"/>
              <a:gd name="connsiteY1296" fmla="*/ 3397095 h 6858000"/>
              <a:gd name="connsiteX1297" fmla="*/ 1435014 w 7934757"/>
              <a:gd name="connsiteY1297" fmla="*/ 3481508 h 6858000"/>
              <a:gd name="connsiteX1298" fmla="*/ 1350601 w 7934757"/>
              <a:gd name="connsiteY1298" fmla="*/ 3397095 h 6858000"/>
              <a:gd name="connsiteX1299" fmla="*/ 1435014 w 7934757"/>
              <a:gd name="connsiteY1299" fmla="*/ 3312683 h 6858000"/>
              <a:gd name="connsiteX1300" fmla="*/ 1097361 w 7934757"/>
              <a:gd name="connsiteY1300" fmla="*/ 3312683 h 6858000"/>
              <a:gd name="connsiteX1301" fmla="*/ 1181773 w 7934757"/>
              <a:gd name="connsiteY1301" fmla="*/ 3397095 h 6858000"/>
              <a:gd name="connsiteX1302" fmla="*/ 1097361 w 7934757"/>
              <a:gd name="connsiteY1302" fmla="*/ 3481508 h 6858000"/>
              <a:gd name="connsiteX1303" fmla="*/ 1012948 w 7934757"/>
              <a:gd name="connsiteY1303" fmla="*/ 3397095 h 6858000"/>
              <a:gd name="connsiteX1304" fmla="*/ 1097361 w 7934757"/>
              <a:gd name="connsiteY1304" fmla="*/ 3312683 h 6858000"/>
              <a:gd name="connsiteX1305" fmla="*/ 759711 w 7934757"/>
              <a:gd name="connsiteY1305" fmla="*/ 3312683 h 6858000"/>
              <a:gd name="connsiteX1306" fmla="*/ 844124 w 7934757"/>
              <a:gd name="connsiteY1306" fmla="*/ 3397095 h 6858000"/>
              <a:gd name="connsiteX1307" fmla="*/ 759711 w 7934757"/>
              <a:gd name="connsiteY1307" fmla="*/ 3481508 h 6858000"/>
              <a:gd name="connsiteX1308" fmla="*/ 675299 w 7934757"/>
              <a:gd name="connsiteY1308" fmla="*/ 3397095 h 6858000"/>
              <a:gd name="connsiteX1309" fmla="*/ 759711 w 7934757"/>
              <a:gd name="connsiteY1309" fmla="*/ 3312683 h 6858000"/>
              <a:gd name="connsiteX1310" fmla="*/ 422066 w 7934757"/>
              <a:gd name="connsiteY1310" fmla="*/ 3312683 h 6858000"/>
              <a:gd name="connsiteX1311" fmla="*/ 506480 w 7934757"/>
              <a:gd name="connsiteY1311" fmla="*/ 3397095 h 6858000"/>
              <a:gd name="connsiteX1312" fmla="*/ 422066 w 7934757"/>
              <a:gd name="connsiteY1312" fmla="*/ 3481508 h 6858000"/>
              <a:gd name="connsiteX1313" fmla="*/ 337653 w 7934757"/>
              <a:gd name="connsiteY1313" fmla="*/ 3397095 h 6858000"/>
              <a:gd name="connsiteX1314" fmla="*/ 422066 w 7934757"/>
              <a:gd name="connsiteY1314" fmla="*/ 3312683 h 6858000"/>
              <a:gd name="connsiteX1315" fmla="*/ 84412 w 7934757"/>
              <a:gd name="connsiteY1315" fmla="*/ 3312683 h 6858000"/>
              <a:gd name="connsiteX1316" fmla="*/ 168826 w 7934757"/>
              <a:gd name="connsiteY1316" fmla="*/ 3397095 h 6858000"/>
              <a:gd name="connsiteX1317" fmla="*/ 84412 w 7934757"/>
              <a:gd name="connsiteY1317" fmla="*/ 3481508 h 6858000"/>
              <a:gd name="connsiteX1318" fmla="*/ 0 w 7934757"/>
              <a:gd name="connsiteY1318" fmla="*/ 3397095 h 6858000"/>
              <a:gd name="connsiteX1319" fmla="*/ 84412 w 7934757"/>
              <a:gd name="connsiteY1319" fmla="*/ 3312683 h 6858000"/>
              <a:gd name="connsiteX1320" fmla="*/ 7850345 w 7934757"/>
              <a:gd name="connsiteY1320" fmla="*/ 2975034 h 6858000"/>
              <a:gd name="connsiteX1321" fmla="*/ 7934757 w 7934757"/>
              <a:gd name="connsiteY1321" fmla="*/ 3059446 h 6858000"/>
              <a:gd name="connsiteX1322" fmla="*/ 7850345 w 7934757"/>
              <a:gd name="connsiteY1322" fmla="*/ 3143859 h 6858000"/>
              <a:gd name="connsiteX1323" fmla="*/ 7765933 w 7934757"/>
              <a:gd name="connsiteY1323" fmla="*/ 3059446 h 6858000"/>
              <a:gd name="connsiteX1324" fmla="*/ 7850345 w 7934757"/>
              <a:gd name="connsiteY1324" fmla="*/ 2975034 h 6858000"/>
              <a:gd name="connsiteX1325" fmla="*/ 7512695 w 7934757"/>
              <a:gd name="connsiteY1325" fmla="*/ 2975034 h 6858000"/>
              <a:gd name="connsiteX1326" fmla="*/ 7597109 w 7934757"/>
              <a:gd name="connsiteY1326" fmla="*/ 3059446 h 6858000"/>
              <a:gd name="connsiteX1327" fmla="*/ 7512695 w 7934757"/>
              <a:gd name="connsiteY1327" fmla="*/ 3143859 h 6858000"/>
              <a:gd name="connsiteX1328" fmla="*/ 7428283 w 7934757"/>
              <a:gd name="connsiteY1328" fmla="*/ 3059446 h 6858000"/>
              <a:gd name="connsiteX1329" fmla="*/ 7512695 w 7934757"/>
              <a:gd name="connsiteY1329" fmla="*/ 2975034 h 6858000"/>
              <a:gd name="connsiteX1330" fmla="*/ 7175045 w 7934757"/>
              <a:gd name="connsiteY1330" fmla="*/ 2975034 h 6858000"/>
              <a:gd name="connsiteX1331" fmla="*/ 7259458 w 7934757"/>
              <a:gd name="connsiteY1331" fmla="*/ 3059446 h 6858000"/>
              <a:gd name="connsiteX1332" fmla="*/ 7175045 w 7934757"/>
              <a:gd name="connsiteY1332" fmla="*/ 3143859 h 6858000"/>
              <a:gd name="connsiteX1333" fmla="*/ 7090633 w 7934757"/>
              <a:gd name="connsiteY1333" fmla="*/ 3059446 h 6858000"/>
              <a:gd name="connsiteX1334" fmla="*/ 7175045 w 7934757"/>
              <a:gd name="connsiteY1334" fmla="*/ 2975034 h 6858000"/>
              <a:gd name="connsiteX1335" fmla="*/ 6837397 w 7934757"/>
              <a:gd name="connsiteY1335" fmla="*/ 2975034 h 6858000"/>
              <a:gd name="connsiteX1336" fmla="*/ 6921809 w 7934757"/>
              <a:gd name="connsiteY1336" fmla="*/ 3059446 h 6858000"/>
              <a:gd name="connsiteX1337" fmla="*/ 6837397 w 7934757"/>
              <a:gd name="connsiteY1337" fmla="*/ 3143859 h 6858000"/>
              <a:gd name="connsiteX1338" fmla="*/ 6752985 w 7934757"/>
              <a:gd name="connsiteY1338" fmla="*/ 3059446 h 6858000"/>
              <a:gd name="connsiteX1339" fmla="*/ 6837397 w 7934757"/>
              <a:gd name="connsiteY1339" fmla="*/ 2975034 h 6858000"/>
              <a:gd name="connsiteX1340" fmla="*/ 6499747 w 7934757"/>
              <a:gd name="connsiteY1340" fmla="*/ 2975034 h 6858000"/>
              <a:gd name="connsiteX1341" fmla="*/ 6584161 w 7934757"/>
              <a:gd name="connsiteY1341" fmla="*/ 3059446 h 6858000"/>
              <a:gd name="connsiteX1342" fmla="*/ 6499747 w 7934757"/>
              <a:gd name="connsiteY1342" fmla="*/ 3143859 h 6858000"/>
              <a:gd name="connsiteX1343" fmla="*/ 6415335 w 7934757"/>
              <a:gd name="connsiteY1343" fmla="*/ 3059446 h 6858000"/>
              <a:gd name="connsiteX1344" fmla="*/ 6499747 w 7934757"/>
              <a:gd name="connsiteY1344" fmla="*/ 2975034 h 6858000"/>
              <a:gd name="connsiteX1345" fmla="*/ 6162098 w 7934757"/>
              <a:gd name="connsiteY1345" fmla="*/ 2975034 h 6858000"/>
              <a:gd name="connsiteX1346" fmla="*/ 6246510 w 7934757"/>
              <a:gd name="connsiteY1346" fmla="*/ 3059446 h 6858000"/>
              <a:gd name="connsiteX1347" fmla="*/ 6162098 w 7934757"/>
              <a:gd name="connsiteY1347" fmla="*/ 3143859 h 6858000"/>
              <a:gd name="connsiteX1348" fmla="*/ 6077686 w 7934757"/>
              <a:gd name="connsiteY1348" fmla="*/ 3059446 h 6858000"/>
              <a:gd name="connsiteX1349" fmla="*/ 6162098 w 7934757"/>
              <a:gd name="connsiteY1349" fmla="*/ 2975034 h 6858000"/>
              <a:gd name="connsiteX1350" fmla="*/ 5824449 w 7934757"/>
              <a:gd name="connsiteY1350" fmla="*/ 2975034 h 6858000"/>
              <a:gd name="connsiteX1351" fmla="*/ 5908861 w 7934757"/>
              <a:gd name="connsiteY1351" fmla="*/ 3059446 h 6858000"/>
              <a:gd name="connsiteX1352" fmla="*/ 5824449 w 7934757"/>
              <a:gd name="connsiteY1352" fmla="*/ 3143859 h 6858000"/>
              <a:gd name="connsiteX1353" fmla="*/ 5740037 w 7934757"/>
              <a:gd name="connsiteY1353" fmla="*/ 3059446 h 6858000"/>
              <a:gd name="connsiteX1354" fmla="*/ 5824449 w 7934757"/>
              <a:gd name="connsiteY1354" fmla="*/ 2975034 h 6858000"/>
              <a:gd name="connsiteX1355" fmla="*/ 5486800 w 7934757"/>
              <a:gd name="connsiteY1355" fmla="*/ 2975034 h 6858000"/>
              <a:gd name="connsiteX1356" fmla="*/ 5571212 w 7934757"/>
              <a:gd name="connsiteY1356" fmla="*/ 3059446 h 6858000"/>
              <a:gd name="connsiteX1357" fmla="*/ 5486800 w 7934757"/>
              <a:gd name="connsiteY1357" fmla="*/ 3143859 h 6858000"/>
              <a:gd name="connsiteX1358" fmla="*/ 5402388 w 7934757"/>
              <a:gd name="connsiteY1358" fmla="*/ 3059446 h 6858000"/>
              <a:gd name="connsiteX1359" fmla="*/ 5486800 w 7934757"/>
              <a:gd name="connsiteY1359" fmla="*/ 2975034 h 6858000"/>
              <a:gd name="connsiteX1360" fmla="*/ 5149151 w 7934757"/>
              <a:gd name="connsiteY1360" fmla="*/ 2975034 h 6858000"/>
              <a:gd name="connsiteX1361" fmla="*/ 5233563 w 7934757"/>
              <a:gd name="connsiteY1361" fmla="*/ 3059446 h 6858000"/>
              <a:gd name="connsiteX1362" fmla="*/ 5149151 w 7934757"/>
              <a:gd name="connsiteY1362" fmla="*/ 3143859 h 6858000"/>
              <a:gd name="connsiteX1363" fmla="*/ 5064739 w 7934757"/>
              <a:gd name="connsiteY1363" fmla="*/ 3059446 h 6858000"/>
              <a:gd name="connsiteX1364" fmla="*/ 5149151 w 7934757"/>
              <a:gd name="connsiteY1364" fmla="*/ 2975034 h 6858000"/>
              <a:gd name="connsiteX1365" fmla="*/ 4811502 w 7934757"/>
              <a:gd name="connsiteY1365" fmla="*/ 2975034 h 6858000"/>
              <a:gd name="connsiteX1366" fmla="*/ 4895914 w 7934757"/>
              <a:gd name="connsiteY1366" fmla="*/ 3059446 h 6858000"/>
              <a:gd name="connsiteX1367" fmla="*/ 4811502 w 7934757"/>
              <a:gd name="connsiteY1367" fmla="*/ 3143859 h 6858000"/>
              <a:gd name="connsiteX1368" fmla="*/ 4727090 w 7934757"/>
              <a:gd name="connsiteY1368" fmla="*/ 3059446 h 6858000"/>
              <a:gd name="connsiteX1369" fmla="*/ 4811502 w 7934757"/>
              <a:gd name="connsiteY1369" fmla="*/ 2975034 h 6858000"/>
              <a:gd name="connsiteX1370" fmla="*/ 4473853 w 7934757"/>
              <a:gd name="connsiteY1370" fmla="*/ 2975034 h 6858000"/>
              <a:gd name="connsiteX1371" fmla="*/ 4558265 w 7934757"/>
              <a:gd name="connsiteY1371" fmla="*/ 3059446 h 6858000"/>
              <a:gd name="connsiteX1372" fmla="*/ 4473853 w 7934757"/>
              <a:gd name="connsiteY1372" fmla="*/ 3143859 h 6858000"/>
              <a:gd name="connsiteX1373" fmla="*/ 4389440 w 7934757"/>
              <a:gd name="connsiteY1373" fmla="*/ 3059446 h 6858000"/>
              <a:gd name="connsiteX1374" fmla="*/ 4473853 w 7934757"/>
              <a:gd name="connsiteY1374" fmla="*/ 2975034 h 6858000"/>
              <a:gd name="connsiteX1375" fmla="*/ 4136203 w 7934757"/>
              <a:gd name="connsiteY1375" fmla="*/ 2975034 h 6858000"/>
              <a:gd name="connsiteX1376" fmla="*/ 4220615 w 7934757"/>
              <a:gd name="connsiteY1376" fmla="*/ 3059446 h 6858000"/>
              <a:gd name="connsiteX1377" fmla="*/ 4136203 w 7934757"/>
              <a:gd name="connsiteY1377" fmla="*/ 3143859 h 6858000"/>
              <a:gd name="connsiteX1378" fmla="*/ 4051791 w 7934757"/>
              <a:gd name="connsiteY1378" fmla="*/ 3059446 h 6858000"/>
              <a:gd name="connsiteX1379" fmla="*/ 4136203 w 7934757"/>
              <a:gd name="connsiteY1379" fmla="*/ 2975034 h 6858000"/>
              <a:gd name="connsiteX1380" fmla="*/ 3798554 w 7934757"/>
              <a:gd name="connsiteY1380" fmla="*/ 2975034 h 6858000"/>
              <a:gd name="connsiteX1381" fmla="*/ 3882966 w 7934757"/>
              <a:gd name="connsiteY1381" fmla="*/ 3059446 h 6858000"/>
              <a:gd name="connsiteX1382" fmla="*/ 3798554 w 7934757"/>
              <a:gd name="connsiteY1382" fmla="*/ 3143859 h 6858000"/>
              <a:gd name="connsiteX1383" fmla="*/ 3714142 w 7934757"/>
              <a:gd name="connsiteY1383" fmla="*/ 3059446 h 6858000"/>
              <a:gd name="connsiteX1384" fmla="*/ 3798554 w 7934757"/>
              <a:gd name="connsiteY1384" fmla="*/ 2975034 h 6858000"/>
              <a:gd name="connsiteX1385" fmla="*/ 3460905 w 7934757"/>
              <a:gd name="connsiteY1385" fmla="*/ 2975034 h 6858000"/>
              <a:gd name="connsiteX1386" fmla="*/ 3545317 w 7934757"/>
              <a:gd name="connsiteY1386" fmla="*/ 3059446 h 6858000"/>
              <a:gd name="connsiteX1387" fmla="*/ 3460905 w 7934757"/>
              <a:gd name="connsiteY1387" fmla="*/ 3143859 h 6858000"/>
              <a:gd name="connsiteX1388" fmla="*/ 3376493 w 7934757"/>
              <a:gd name="connsiteY1388" fmla="*/ 3059446 h 6858000"/>
              <a:gd name="connsiteX1389" fmla="*/ 3460905 w 7934757"/>
              <a:gd name="connsiteY1389" fmla="*/ 2975034 h 6858000"/>
              <a:gd name="connsiteX1390" fmla="*/ 3123255 w 7934757"/>
              <a:gd name="connsiteY1390" fmla="*/ 2975034 h 6858000"/>
              <a:gd name="connsiteX1391" fmla="*/ 3207668 w 7934757"/>
              <a:gd name="connsiteY1391" fmla="*/ 3059446 h 6858000"/>
              <a:gd name="connsiteX1392" fmla="*/ 3123255 w 7934757"/>
              <a:gd name="connsiteY1392" fmla="*/ 3143859 h 6858000"/>
              <a:gd name="connsiteX1393" fmla="*/ 3038843 w 7934757"/>
              <a:gd name="connsiteY1393" fmla="*/ 3059446 h 6858000"/>
              <a:gd name="connsiteX1394" fmla="*/ 3123255 w 7934757"/>
              <a:gd name="connsiteY1394" fmla="*/ 2975034 h 6858000"/>
              <a:gd name="connsiteX1395" fmla="*/ 2785607 w 7934757"/>
              <a:gd name="connsiteY1395" fmla="*/ 2975034 h 6858000"/>
              <a:gd name="connsiteX1396" fmla="*/ 2870019 w 7934757"/>
              <a:gd name="connsiteY1396" fmla="*/ 3059446 h 6858000"/>
              <a:gd name="connsiteX1397" fmla="*/ 2785607 w 7934757"/>
              <a:gd name="connsiteY1397" fmla="*/ 3143859 h 6858000"/>
              <a:gd name="connsiteX1398" fmla="*/ 2701195 w 7934757"/>
              <a:gd name="connsiteY1398" fmla="*/ 3059446 h 6858000"/>
              <a:gd name="connsiteX1399" fmla="*/ 2785607 w 7934757"/>
              <a:gd name="connsiteY1399" fmla="*/ 2975034 h 6858000"/>
              <a:gd name="connsiteX1400" fmla="*/ 2447957 w 7934757"/>
              <a:gd name="connsiteY1400" fmla="*/ 2975034 h 6858000"/>
              <a:gd name="connsiteX1401" fmla="*/ 2532369 w 7934757"/>
              <a:gd name="connsiteY1401" fmla="*/ 3059446 h 6858000"/>
              <a:gd name="connsiteX1402" fmla="*/ 2447957 w 7934757"/>
              <a:gd name="connsiteY1402" fmla="*/ 3143859 h 6858000"/>
              <a:gd name="connsiteX1403" fmla="*/ 2363545 w 7934757"/>
              <a:gd name="connsiteY1403" fmla="*/ 3059446 h 6858000"/>
              <a:gd name="connsiteX1404" fmla="*/ 2447957 w 7934757"/>
              <a:gd name="connsiteY1404" fmla="*/ 2975034 h 6858000"/>
              <a:gd name="connsiteX1405" fmla="*/ 2110308 w 7934757"/>
              <a:gd name="connsiteY1405" fmla="*/ 2975034 h 6858000"/>
              <a:gd name="connsiteX1406" fmla="*/ 2194721 w 7934757"/>
              <a:gd name="connsiteY1406" fmla="*/ 3059446 h 6858000"/>
              <a:gd name="connsiteX1407" fmla="*/ 2110308 w 7934757"/>
              <a:gd name="connsiteY1407" fmla="*/ 3143859 h 6858000"/>
              <a:gd name="connsiteX1408" fmla="*/ 2025896 w 7934757"/>
              <a:gd name="connsiteY1408" fmla="*/ 3059446 h 6858000"/>
              <a:gd name="connsiteX1409" fmla="*/ 2110308 w 7934757"/>
              <a:gd name="connsiteY1409" fmla="*/ 2975034 h 6858000"/>
              <a:gd name="connsiteX1410" fmla="*/ 1772659 w 7934757"/>
              <a:gd name="connsiteY1410" fmla="*/ 2975034 h 6858000"/>
              <a:gd name="connsiteX1411" fmla="*/ 1857071 w 7934757"/>
              <a:gd name="connsiteY1411" fmla="*/ 3059446 h 6858000"/>
              <a:gd name="connsiteX1412" fmla="*/ 1772659 w 7934757"/>
              <a:gd name="connsiteY1412" fmla="*/ 3143859 h 6858000"/>
              <a:gd name="connsiteX1413" fmla="*/ 1688247 w 7934757"/>
              <a:gd name="connsiteY1413" fmla="*/ 3059446 h 6858000"/>
              <a:gd name="connsiteX1414" fmla="*/ 1772659 w 7934757"/>
              <a:gd name="connsiteY1414" fmla="*/ 2975034 h 6858000"/>
              <a:gd name="connsiteX1415" fmla="*/ 1435014 w 7934757"/>
              <a:gd name="connsiteY1415" fmla="*/ 2975034 h 6858000"/>
              <a:gd name="connsiteX1416" fmla="*/ 1519422 w 7934757"/>
              <a:gd name="connsiteY1416" fmla="*/ 3059446 h 6858000"/>
              <a:gd name="connsiteX1417" fmla="*/ 1435014 w 7934757"/>
              <a:gd name="connsiteY1417" fmla="*/ 3143859 h 6858000"/>
              <a:gd name="connsiteX1418" fmla="*/ 1350601 w 7934757"/>
              <a:gd name="connsiteY1418" fmla="*/ 3059446 h 6858000"/>
              <a:gd name="connsiteX1419" fmla="*/ 1435014 w 7934757"/>
              <a:gd name="connsiteY1419" fmla="*/ 2975034 h 6858000"/>
              <a:gd name="connsiteX1420" fmla="*/ 1097361 w 7934757"/>
              <a:gd name="connsiteY1420" fmla="*/ 2975034 h 6858000"/>
              <a:gd name="connsiteX1421" fmla="*/ 1181773 w 7934757"/>
              <a:gd name="connsiteY1421" fmla="*/ 3059446 h 6858000"/>
              <a:gd name="connsiteX1422" fmla="*/ 1097361 w 7934757"/>
              <a:gd name="connsiteY1422" fmla="*/ 3143859 h 6858000"/>
              <a:gd name="connsiteX1423" fmla="*/ 1012948 w 7934757"/>
              <a:gd name="connsiteY1423" fmla="*/ 3059446 h 6858000"/>
              <a:gd name="connsiteX1424" fmla="*/ 1097361 w 7934757"/>
              <a:gd name="connsiteY1424" fmla="*/ 2975034 h 6858000"/>
              <a:gd name="connsiteX1425" fmla="*/ 759711 w 7934757"/>
              <a:gd name="connsiteY1425" fmla="*/ 2975034 h 6858000"/>
              <a:gd name="connsiteX1426" fmla="*/ 844124 w 7934757"/>
              <a:gd name="connsiteY1426" fmla="*/ 3059446 h 6858000"/>
              <a:gd name="connsiteX1427" fmla="*/ 759711 w 7934757"/>
              <a:gd name="connsiteY1427" fmla="*/ 3143859 h 6858000"/>
              <a:gd name="connsiteX1428" fmla="*/ 675299 w 7934757"/>
              <a:gd name="connsiteY1428" fmla="*/ 3059446 h 6858000"/>
              <a:gd name="connsiteX1429" fmla="*/ 759711 w 7934757"/>
              <a:gd name="connsiteY1429" fmla="*/ 2975034 h 6858000"/>
              <a:gd name="connsiteX1430" fmla="*/ 422066 w 7934757"/>
              <a:gd name="connsiteY1430" fmla="*/ 2975034 h 6858000"/>
              <a:gd name="connsiteX1431" fmla="*/ 506480 w 7934757"/>
              <a:gd name="connsiteY1431" fmla="*/ 3059446 h 6858000"/>
              <a:gd name="connsiteX1432" fmla="*/ 422066 w 7934757"/>
              <a:gd name="connsiteY1432" fmla="*/ 3143859 h 6858000"/>
              <a:gd name="connsiteX1433" fmla="*/ 337653 w 7934757"/>
              <a:gd name="connsiteY1433" fmla="*/ 3059446 h 6858000"/>
              <a:gd name="connsiteX1434" fmla="*/ 422066 w 7934757"/>
              <a:gd name="connsiteY1434" fmla="*/ 2975034 h 6858000"/>
              <a:gd name="connsiteX1435" fmla="*/ 84412 w 7934757"/>
              <a:gd name="connsiteY1435" fmla="*/ 2975034 h 6858000"/>
              <a:gd name="connsiteX1436" fmla="*/ 168826 w 7934757"/>
              <a:gd name="connsiteY1436" fmla="*/ 3059446 h 6858000"/>
              <a:gd name="connsiteX1437" fmla="*/ 84412 w 7934757"/>
              <a:gd name="connsiteY1437" fmla="*/ 3143859 h 6858000"/>
              <a:gd name="connsiteX1438" fmla="*/ 0 w 7934757"/>
              <a:gd name="connsiteY1438" fmla="*/ 3059446 h 6858000"/>
              <a:gd name="connsiteX1439" fmla="*/ 84412 w 7934757"/>
              <a:gd name="connsiteY1439" fmla="*/ 2975034 h 6858000"/>
              <a:gd name="connsiteX1440" fmla="*/ 7850345 w 7934757"/>
              <a:gd name="connsiteY1440" fmla="*/ 2637385 h 6858000"/>
              <a:gd name="connsiteX1441" fmla="*/ 7934757 w 7934757"/>
              <a:gd name="connsiteY1441" fmla="*/ 2721797 h 6858000"/>
              <a:gd name="connsiteX1442" fmla="*/ 7850345 w 7934757"/>
              <a:gd name="connsiteY1442" fmla="*/ 2806209 h 6858000"/>
              <a:gd name="connsiteX1443" fmla="*/ 7765933 w 7934757"/>
              <a:gd name="connsiteY1443" fmla="*/ 2721797 h 6858000"/>
              <a:gd name="connsiteX1444" fmla="*/ 7850345 w 7934757"/>
              <a:gd name="connsiteY1444" fmla="*/ 2637385 h 6858000"/>
              <a:gd name="connsiteX1445" fmla="*/ 7512695 w 7934757"/>
              <a:gd name="connsiteY1445" fmla="*/ 2637385 h 6858000"/>
              <a:gd name="connsiteX1446" fmla="*/ 7597109 w 7934757"/>
              <a:gd name="connsiteY1446" fmla="*/ 2721797 h 6858000"/>
              <a:gd name="connsiteX1447" fmla="*/ 7512695 w 7934757"/>
              <a:gd name="connsiteY1447" fmla="*/ 2806209 h 6858000"/>
              <a:gd name="connsiteX1448" fmla="*/ 7428283 w 7934757"/>
              <a:gd name="connsiteY1448" fmla="*/ 2721797 h 6858000"/>
              <a:gd name="connsiteX1449" fmla="*/ 7512695 w 7934757"/>
              <a:gd name="connsiteY1449" fmla="*/ 2637385 h 6858000"/>
              <a:gd name="connsiteX1450" fmla="*/ 7175045 w 7934757"/>
              <a:gd name="connsiteY1450" fmla="*/ 2637385 h 6858000"/>
              <a:gd name="connsiteX1451" fmla="*/ 7259458 w 7934757"/>
              <a:gd name="connsiteY1451" fmla="*/ 2721797 h 6858000"/>
              <a:gd name="connsiteX1452" fmla="*/ 7175045 w 7934757"/>
              <a:gd name="connsiteY1452" fmla="*/ 2806209 h 6858000"/>
              <a:gd name="connsiteX1453" fmla="*/ 7090633 w 7934757"/>
              <a:gd name="connsiteY1453" fmla="*/ 2721797 h 6858000"/>
              <a:gd name="connsiteX1454" fmla="*/ 7175045 w 7934757"/>
              <a:gd name="connsiteY1454" fmla="*/ 2637385 h 6858000"/>
              <a:gd name="connsiteX1455" fmla="*/ 6837397 w 7934757"/>
              <a:gd name="connsiteY1455" fmla="*/ 2637385 h 6858000"/>
              <a:gd name="connsiteX1456" fmla="*/ 6921809 w 7934757"/>
              <a:gd name="connsiteY1456" fmla="*/ 2721797 h 6858000"/>
              <a:gd name="connsiteX1457" fmla="*/ 6837397 w 7934757"/>
              <a:gd name="connsiteY1457" fmla="*/ 2806209 h 6858000"/>
              <a:gd name="connsiteX1458" fmla="*/ 6752985 w 7934757"/>
              <a:gd name="connsiteY1458" fmla="*/ 2721797 h 6858000"/>
              <a:gd name="connsiteX1459" fmla="*/ 6837397 w 7934757"/>
              <a:gd name="connsiteY1459" fmla="*/ 2637385 h 6858000"/>
              <a:gd name="connsiteX1460" fmla="*/ 6499747 w 7934757"/>
              <a:gd name="connsiteY1460" fmla="*/ 2637385 h 6858000"/>
              <a:gd name="connsiteX1461" fmla="*/ 6584161 w 7934757"/>
              <a:gd name="connsiteY1461" fmla="*/ 2721797 h 6858000"/>
              <a:gd name="connsiteX1462" fmla="*/ 6499747 w 7934757"/>
              <a:gd name="connsiteY1462" fmla="*/ 2806209 h 6858000"/>
              <a:gd name="connsiteX1463" fmla="*/ 6415335 w 7934757"/>
              <a:gd name="connsiteY1463" fmla="*/ 2721797 h 6858000"/>
              <a:gd name="connsiteX1464" fmla="*/ 6499747 w 7934757"/>
              <a:gd name="connsiteY1464" fmla="*/ 2637385 h 6858000"/>
              <a:gd name="connsiteX1465" fmla="*/ 6162098 w 7934757"/>
              <a:gd name="connsiteY1465" fmla="*/ 2637385 h 6858000"/>
              <a:gd name="connsiteX1466" fmla="*/ 6246510 w 7934757"/>
              <a:gd name="connsiteY1466" fmla="*/ 2721797 h 6858000"/>
              <a:gd name="connsiteX1467" fmla="*/ 6162098 w 7934757"/>
              <a:gd name="connsiteY1467" fmla="*/ 2806209 h 6858000"/>
              <a:gd name="connsiteX1468" fmla="*/ 6077686 w 7934757"/>
              <a:gd name="connsiteY1468" fmla="*/ 2721797 h 6858000"/>
              <a:gd name="connsiteX1469" fmla="*/ 6162098 w 7934757"/>
              <a:gd name="connsiteY1469" fmla="*/ 2637385 h 6858000"/>
              <a:gd name="connsiteX1470" fmla="*/ 5824449 w 7934757"/>
              <a:gd name="connsiteY1470" fmla="*/ 2637385 h 6858000"/>
              <a:gd name="connsiteX1471" fmla="*/ 5908861 w 7934757"/>
              <a:gd name="connsiteY1471" fmla="*/ 2721797 h 6858000"/>
              <a:gd name="connsiteX1472" fmla="*/ 5824449 w 7934757"/>
              <a:gd name="connsiteY1472" fmla="*/ 2806209 h 6858000"/>
              <a:gd name="connsiteX1473" fmla="*/ 5740037 w 7934757"/>
              <a:gd name="connsiteY1473" fmla="*/ 2721797 h 6858000"/>
              <a:gd name="connsiteX1474" fmla="*/ 5824449 w 7934757"/>
              <a:gd name="connsiteY1474" fmla="*/ 2637385 h 6858000"/>
              <a:gd name="connsiteX1475" fmla="*/ 5486800 w 7934757"/>
              <a:gd name="connsiteY1475" fmla="*/ 2637385 h 6858000"/>
              <a:gd name="connsiteX1476" fmla="*/ 5571212 w 7934757"/>
              <a:gd name="connsiteY1476" fmla="*/ 2721797 h 6858000"/>
              <a:gd name="connsiteX1477" fmla="*/ 5486800 w 7934757"/>
              <a:gd name="connsiteY1477" fmla="*/ 2806209 h 6858000"/>
              <a:gd name="connsiteX1478" fmla="*/ 5402388 w 7934757"/>
              <a:gd name="connsiteY1478" fmla="*/ 2721797 h 6858000"/>
              <a:gd name="connsiteX1479" fmla="*/ 5486800 w 7934757"/>
              <a:gd name="connsiteY1479" fmla="*/ 2637385 h 6858000"/>
              <a:gd name="connsiteX1480" fmla="*/ 5149151 w 7934757"/>
              <a:gd name="connsiteY1480" fmla="*/ 2637385 h 6858000"/>
              <a:gd name="connsiteX1481" fmla="*/ 5233563 w 7934757"/>
              <a:gd name="connsiteY1481" fmla="*/ 2721797 h 6858000"/>
              <a:gd name="connsiteX1482" fmla="*/ 5149151 w 7934757"/>
              <a:gd name="connsiteY1482" fmla="*/ 2806209 h 6858000"/>
              <a:gd name="connsiteX1483" fmla="*/ 5064739 w 7934757"/>
              <a:gd name="connsiteY1483" fmla="*/ 2721797 h 6858000"/>
              <a:gd name="connsiteX1484" fmla="*/ 5149151 w 7934757"/>
              <a:gd name="connsiteY1484" fmla="*/ 2637385 h 6858000"/>
              <a:gd name="connsiteX1485" fmla="*/ 4811502 w 7934757"/>
              <a:gd name="connsiteY1485" fmla="*/ 2637385 h 6858000"/>
              <a:gd name="connsiteX1486" fmla="*/ 4895914 w 7934757"/>
              <a:gd name="connsiteY1486" fmla="*/ 2721797 h 6858000"/>
              <a:gd name="connsiteX1487" fmla="*/ 4811502 w 7934757"/>
              <a:gd name="connsiteY1487" fmla="*/ 2806209 h 6858000"/>
              <a:gd name="connsiteX1488" fmla="*/ 4727090 w 7934757"/>
              <a:gd name="connsiteY1488" fmla="*/ 2721797 h 6858000"/>
              <a:gd name="connsiteX1489" fmla="*/ 4811502 w 7934757"/>
              <a:gd name="connsiteY1489" fmla="*/ 2637385 h 6858000"/>
              <a:gd name="connsiteX1490" fmla="*/ 4473853 w 7934757"/>
              <a:gd name="connsiteY1490" fmla="*/ 2637385 h 6858000"/>
              <a:gd name="connsiteX1491" fmla="*/ 4558265 w 7934757"/>
              <a:gd name="connsiteY1491" fmla="*/ 2721797 h 6858000"/>
              <a:gd name="connsiteX1492" fmla="*/ 4473853 w 7934757"/>
              <a:gd name="connsiteY1492" fmla="*/ 2806209 h 6858000"/>
              <a:gd name="connsiteX1493" fmla="*/ 4389440 w 7934757"/>
              <a:gd name="connsiteY1493" fmla="*/ 2721797 h 6858000"/>
              <a:gd name="connsiteX1494" fmla="*/ 4473853 w 7934757"/>
              <a:gd name="connsiteY1494" fmla="*/ 2637385 h 6858000"/>
              <a:gd name="connsiteX1495" fmla="*/ 4136203 w 7934757"/>
              <a:gd name="connsiteY1495" fmla="*/ 2637385 h 6858000"/>
              <a:gd name="connsiteX1496" fmla="*/ 4220615 w 7934757"/>
              <a:gd name="connsiteY1496" fmla="*/ 2721797 h 6858000"/>
              <a:gd name="connsiteX1497" fmla="*/ 4136203 w 7934757"/>
              <a:gd name="connsiteY1497" fmla="*/ 2806209 h 6858000"/>
              <a:gd name="connsiteX1498" fmla="*/ 4051791 w 7934757"/>
              <a:gd name="connsiteY1498" fmla="*/ 2721797 h 6858000"/>
              <a:gd name="connsiteX1499" fmla="*/ 4136203 w 7934757"/>
              <a:gd name="connsiteY1499" fmla="*/ 2637385 h 6858000"/>
              <a:gd name="connsiteX1500" fmla="*/ 3798554 w 7934757"/>
              <a:gd name="connsiteY1500" fmla="*/ 2637385 h 6858000"/>
              <a:gd name="connsiteX1501" fmla="*/ 3882966 w 7934757"/>
              <a:gd name="connsiteY1501" fmla="*/ 2721797 h 6858000"/>
              <a:gd name="connsiteX1502" fmla="*/ 3798554 w 7934757"/>
              <a:gd name="connsiteY1502" fmla="*/ 2806209 h 6858000"/>
              <a:gd name="connsiteX1503" fmla="*/ 3714142 w 7934757"/>
              <a:gd name="connsiteY1503" fmla="*/ 2721797 h 6858000"/>
              <a:gd name="connsiteX1504" fmla="*/ 3798554 w 7934757"/>
              <a:gd name="connsiteY1504" fmla="*/ 2637385 h 6858000"/>
              <a:gd name="connsiteX1505" fmla="*/ 3460905 w 7934757"/>
              <a:gd name="connsiteY1505" fmla="*/ 2637385 h 6858000"/>
              <a:gd name="connsiteX1506" fmla="*/ 3545317 w 7934757"/>
              <a:gd name="connsiteY1506" fmla="*/ 2721797 h 6858000"/>
              <a:gd name="connsiteX1507" fmla="*/ 3460905 w 7934757"/>
              <a:gd name="connsiteY1507" fmla="*/ 2806209 h 6858000"/>
              <a:gd name="connsiteX1508" fmla="*/ 3376493 w 7934757"/>
              <a:gd name="connsiteY1508" fmla="*/ 2721797 h 6858000"/>
              <a:gd name="connsiteX1509" fmla="*/ 3460905 w 7934757"/>
              <a:gd name="connsiteY1509" fmla="*/ 2637385 h 6858000"/>
              <a:gd name="connsiteX1510" fmla="*/ 3123255 w 7934757"/>
              <a:gd name="connsiteY1510" fmla="*/ 2637385 h 6858000"/>
              <a:gd name="connsiteX1511" fmla="*/ 3207668 w 7934757"/>
              <a:gd name="connsiteY1511" fmla="*/ 2721797 h 6858000"/>
              <a:gd name="connsiteX1512" fmla="*/ 3123255 w 7934757"/>
              <a:gd name="connsiteY1512" fmla="*/ 2806209 h 6858000"/>
              <a:gd name="connsiteX1513" fmla="*/ 3038843 w 7934757"/>
              <a:gd name="connsiteY1513" fmla="*/ 2721797 h 6858000"/>
              <a:gd name="connsiteX1514" fmla="*/ 3123255 w 7934757"/>
              <a:gd name="connsiteY1514" fmla="*/ 2637385 h 6858000"/>
              <a:gd name="connsiteX1515" fmla="*/ 2785607 w 7934757"/>
              <a:gd name="connsiteY1515" fmla="*/ 2637385 h 6858000"/>
              <a:gd name="connsiteX1516" fmla="*/ 2870019 w 7934757"/>
              <a:gd name="connsiteY1516" fmla="*/ 2721797 h 6858000"/>
              <a:gd name="connsiteX1517" fmla="*/ 2785607 w 7934757"/>
              <a:gd name="connsiteY1517" fmla="*/ 2806209 h 6858000"/>
              <a:gd name="connsiteX1518" fmla="*/ 2701195 w 7934757"/>
              <a:gd name="connsiteY1518" fmla="*/ 2721797 h 6858000"/>
              <a:gd name="connsiteX1519" fmla="*/ 2785607 w 7934757"/>
              <a:gd name="connsiteY1519" fmla="*/ 2637385 h 6858000"/>
              <a:gd name="connsiteX1520" fmla="*/ 2447957 w 7934757"/>
              <a:gd name="connsiteY1520" fmla="*/ 2637385 h 6858000"/>
              <a:gd name="connsiteX1521" fmla="*/ 2532369 w 7934757"/>
              <a:gd name="connsiteY1521" fmla="*/ 2721797 h 6858000"/>
              <a:gd name="connsiteX1522" fmla="*/ 2447957 w 7934757"/>
              <a:gd name="connsiteY1522" fmla="*/ 2806209 h 6858000"/>
              <a:gd name="connsiteX1523" fmla="*/ 2363545 w 7934757"/>
              <a:gd name="connsiteY1523" fmla="*/ 2721797 h 6858000"/>
              <a:gd name="connsiteX1524" fmla="*/ 2447957 w 7934757"/>
              <a:gd name="connsiteY1524" fmla="*/ 2637385 h 6858000"/>
              <a:gd name="connsiteX1525" fmla="*/ 2110308 w 7934757"/>
              <a:gd name="connsiteY1525" fmla="*/ 2637385 h 6858000"/>
              <a:gd name="connsiteX1526" fmla="*/ 2194721 w 7934757"/>
              <a:gd name="connsiteY1526" fmla="*/ 2721797 h 6858000"/>
              <a:gd name="connsiteX1527" fmla="*/ 2110308 w 7934757"/>
              <a:gd name="connsiteY1527" fmla="*/ 2806209 h 6858000"/>
              <a:gd name="connsiteX1528" fmla="*/ 2025896 w 7934757"/>
              <a:gd name="connsiteY1528" fmla="*/ 2721797 h 6858000"/>
              <a:gd name="connsiteX1529" fmla="*/ 2110308 w 7934757"/>
              <a:gd name="connsiteY1529" fmla="*/ 2637385 h 6858000"/>
              <a:gd name="connsiteX1530" fmla="*/ 1772659 w 7934757"/>
              <a:gd name="connsiteY1530" fmla="*/ 2637385 h 6858000"/>
              <a:gd name="connsiteX1531" fmla="*/ 1857071 w 7934757"/>
              <a:gd name="connsiteY1531" fmla="*/ 2721797 h 6858000"/>
              <a:gd name="connsiteX1532" fmla="*/ 1772659 w 7934757"/>
              <a:gd name="connsiteY1532" fmla="*/ 2806209 h 6858000"/>
              <a:gd name="connsiteX1533" fmla="*/ 1688247 w 7934757"/>
              <a:gd name="connsiteY1533" fmla="*/ 2721797 h 6858000"/>
              <a:gd name="connsiteX1534" fmla="*/ 1772659 w 7934757"/>
              <a:gd name="connsiteY1534" fmla="*/ 2637385 h 6858000"/>
              <a:gd name="connsiteX1535" fmla="*/ 1435014 w 7934757"/>
              <a:gd name="connsiteY1535" fmla="*/ 2637385 h 6858000"/>
              <a:gd name="connsiteX1536" fmla="*/ 1519422 w 7934757"/>
              <a:gd name="connsiteY1536" fmla="*/ 2721797 h 6858000"/>
              <a:gd name="connsiteX1537" fmla="*/ 1435014 w 7934757"/>
              <a:gd name="connsiteY1537" fmla="*/ 2806209 h 6858000"/>
              <a:gd name="connsiteX1538" fmla="*/ 1350601 w 7934757"/>
              <a:gd name="connsiteY1538" fmla="*/ 2721797 h 6858000"/>
              <a:gd name="connsiteX1539" fmla="*/ 1435014 w 7934757"/>
              <a:gd name="connsiteY1539" fmla="*/ 2637385 h 6858000"/>
              <a:gd name="connsiteX1540" fmla="*/ 1097361 w 7934757"/>
              <a:gd name="connsiteY1540" fmla="*/ 2637385 h 6858000"/>
              <a:gd name="connsiteX1541" fmla="*/ 1181773 w 7934757"/>
              <a:gd name="connsiteY1541" fmla="*/ 2721797 h 6858000"/>
              <a:gd name="connsiteX1542" fmla="*/ 1097361 w 7934757"/>
              <a:gd name="connsiteY1542" fmla="*/ 2806209 h 6858000"/>
              <a:gd name="connsiteX1543" fmla="*/ 1012948 w 7934757"/>
              <a:gd name="connsiteY1543" fmla="*/ 2721797 h 6858000"/>
              <a:gd name="connsiteX1544" fmla="*/ 1097361 w 7934757"/>
              <a:gd name="connsiteY1544" fmla="*/ 2637385 h 6858000"/>
              <a:gd name="connsiteX1545" fmla="*/ 759711 w 7934757"/>
              <a:gd name="connsiteY1545" fmla="*/ 2637385 h 6858000"/>
              <a:gd name="connsiteX1546" fmla="*/ 844124 w 7934757"/>
              <a:gd name="connsiteY1546" fmla="*/ 2721797 h 6858000"/>
              <a:gd name="connsiteX1547" fmla="*/ 759711 w 7934757"/>
              <a:gd name="connsiteY1547" fmla="*/ 2806209 h 6858000"/>
              <a:gd name="connsiteX1548" fmla="*/ 675299 w 7934757"/>
              <a:gd name="connsiteY1548" fmla="*/ 2721797 h 6858000"/>
              <a:gd name="connsiteX1549" fmla="*/ 759711 w 7934757"/>
              <a:gd name="connsiteY1549" fmla="*/ 2637385 h 6858000"/>
              <a:gd name="connsiteX1550" fmla="*/ 422066 w 7934757"/>
              <a:gd name="connsiteY1550" fmla="*/ 2637385 h 6858000"/>
              <a:gd name="connsiteX1551" fmla="*/ 506480 w 7934757"/>
              <a:gd name="connsiteY1551" fmla="*/ 2721797 h 6858000"/>
              <a:gd name="connsiteX1552" fmla="*/ 422066 w 7934757"/>
              <a:gd name="connsiteY1552" fmla="*/ 2806209 h 6858000"/>
              <a:gd name="connsiteX1553" fmla="*/ 337653 w 7934757"/>
              <a:gd name="connsiteY1553" fmla="*/ 2721797 h 6858000"/>
              <a:gd name="connsiteX1554" fmla="*/ 422066 w 7934757"/>
              <a:gd name="connsiteY1554" fmla="*/ 2637385 h 6858000"/>
              <a:gd name="connsiteX1555" fmla="*/ 84412 w 7934757"/>
              <a:gd name="connsiteY1555" fmla="*/ 2637385 h 6858000"/>
              <a:gd name="connsiteX1556" fmla="*/ 168826 w 7934757"/>
              <a:gd name="connsiteY1556" fmla="*/ 2721797 h 6858000"/>
              <a:gd name="connsiteX1557" fmla="*/ 84412 w 7934757"/>
              <a:gd name="connsiteY1557" fmla="*/ 2806209 h 6858000"/>
              <a:gd name="connsiteX1558" fmla="*/ 0 w 7934757"/>
              <a:gd name="connsiteY1558" fmla="*/ 2721797 h 6858000"/>
              <a:gd name="connsiteX1559" fmla="*/ 84412 w 7934757"/>
              <a:gd name="connsiteY1559" fmla="*/ 2637385 h 6858000"/>
              <a:gd name="connsiteX1560" fmla="*/ 7850345 w 7934757"/>
              <a:gd name="connsiteY1560" fmla="*/ 2299736 h 6858000"/>
              <a:gd name="connsiteX1561" fmla="*/ 7934757 w 7934757"/>
              <a:gd name="connsiteY1561" fmla="*/ 2384148 h 6858000"/>
              <a:gd name="connsiteX1562" fmla="*/ 7850345 w 7934757"/>
              <a:gd name="connsiteY1562" fmla="*/ 2468560 h 6858000"/>
              <a:gd name="connsiteX1563" fmla="*/ 7765933 w 7934757"/>
              <a:gd name="connsiteY1563" fmla="*/ 2384148 h 6858000"/>
              <a:gd name="connsiteX1564" fmla="*/ 7850345 w 7934757"/>
              <a:gd name="connsiteY1564" fmla="*/ 2299736 h 6858000"/>
              <a:gd name="connsiteX1565" fmla="*/ 7512695 w 7934757"/>
              <a:gd name="connsiteY1565" fmla="*/ 2299736 h 6858000"/>
              <a:gd name="connsiteX1566" fmla="*/ 7597109 w 7934757"/>
              <a:gd name="connsiteY1566" fmla="*/ 2384148 h 6858000"/>
              <a:gd name="connsiteX1567" fmla="*/ 7512695 w 7934757"/>
              <a:gd name="connsiteY1567" fmla="*/ 2468560 h 6858000"/>
              <a:gd name="connsiteX1568" fmla="*/ 7428283 w 7934757"/>
              <a:gd name="connsiteY1568" fmla="*/ 2384148 h 6858000"/>
              <a:gd name="connsiteX1569" fmla="*/ 7512695 w 7934757"/>
              <a:gd name="connsiteY1569" fmla="*/ 2299736 h 6858000"/>
              <a:gd name="connsiteX1570" fmla="*/ 7175045 w 7934757"/>
              <a:gd name="connsiteY1570" fmla="*/ 2299736 h 6858000"/>
              <a:gd name="connsiteX1571" fmla="*/ 7259458 w 7934757"/>
              <a:gd name="connsiteY1571" fmla="*/ 2384148 h 6858000"/>
              <a:gd name="connsiteX1572" fmla="*/ 7175045 w 7934757"/>
              <a:gd name="connsiteY1572" fmla="*/ 2468560 h 6858000"/>
              <a:gd name="connsiteX1573" fmla="*/ 7090633 w 7934757"/>
              <a:gd name="connsiteY1573" fmla="*/ 2384148 h 6858000"/>
              <a:gd name="connsiteX1574" fmla="*/ 7175045 w 7934757"/>
              <a:gd name="connsiteY1574" fmla="*/ 2299736 h 6858000"/>
              <a:gd name="connsiteX1575" fmla="*/ 6837397 w 7934757"/>
              <a:gd name="connsiteY1575" fmla="*/ 2299736 h 6858000"/>
              <a:gd name="connsiteX1576" fmla="*/ 6921809 w 7934757"/>
              <a:gd name="connsiteY1576" fmla="*/ 2384148 h 6858000"/>
              <a:gd name="connsiteX1577" fmla="*/ 6837397 w 7934757"/>
              <a:gd name="connsiteY1577" fmla="*/ 2468560 h 6858000"/>
              <a:gd name="connsiteX1578" fmla="*/ 6752985 w 7934757"/>
              <a:gd name="connsiteY1578" fmla="*/ 2384148 h 6858000"/>
              <a:gd name="connsiteX1579" fmla="*/ 6837397 w 7934757"/>
              <a:gd name="connsiteY1579" fmla="*/ 2299736 h 6858000"/>
              <a:gd name="connsiteX1580" fmla="*/ 6499747 w 7934757"/>
              <a:gd name="connsiteY1580" fmla="*/ 2299736 h 6858000"/>
              <a:gd name="connsiteX1581" fmla="*/ 6584161 w 7934757"/>
              <a:gd name="connsiteY1581" fmla="*/ 2384148 h 6858000"/>
              <a:gd name="connsiteX1582" fmla="*/ 6499747 w 7934757"/>
              <a:gd name="connsiteY1582" fmla="*/ 2468560 h 6858000"/>
              <a:gd name="connsiteX1583" fmla="*/ 6415335 w 7934757"/>
              <a:gd name="connsiteY1583" fmla="*/ 2384148 h 6858000"/>
              <a:gd name="connsiteX1584" fmla="*/ 6499747 w 7934757"/>
              <a:gd name="connsiteY1584" fmla="*/ 2299736 h 6858000"/>
              <a:gd name="connsiteX1585" fmla="*/ 6162098 w 7934757"/>
              <a:gd name="connsiteY1585" fmla="*/ 2299736 h 6858000"/>
              <a:gd name="connsiteX1586" fmla="*/ 6246510 w 7934757"/>
              <a:gd name="connsiteY1586" fmla="*/ 2384148 h 6858000"/>
              <a:gd name="connsiteX1587" fmla="*/ 6162098 w 7934757"/>
              <a:gd name="connsiteY1587" fmla="*/ 2468560 h 6858000"/>
              <a:gd name="connsiteX1588" fmla="*/ 6077686 w 7934757"/>
              <a:gd name="connsiteY1588" fmla="*/ 2384148 h 6858000"/>
              <a:gd name="connsiteX1589" fmla="*/ 6162098 w 7934757"/>
              <a:gd name="connsiteY1589" fmla="*/ 2299736 h 6858000"/>
              <a:gd name="connsiteX1590" fmla="*/ 5824449 w 7934757"/>
              <a:gd name="connsiteY1590" fmla="*/ 2299736 h 6858000"/>
              <a:gd name="connsiteX1591" fmla="*/ 5908861 w 7934757"/>
              <a:gd name="connsiteY1591" fmla="*/ 2384148 h 6858000"/>
              <a:gd name="connsiteX1592" fmla="*/ 5824449 w 7934757"/>
              <a:gd name="connsiteY1592" fmla="*/ 2468560 h 6858000"/>
              <a:gd name="connsiteX1593" fmla="*/ 5740037 w 7934757"/>
              <a:gd name="connsiteY1593" fmla="*/ 2384148 h 6858000"/>
              <a:gd name="connsiteX1594" fmla="*/ 5824449 w 7934757"/>
              <a:gd name="connsiteY1594" fmla="*/ 2299736 h 6858000"/>
              <a:gd name="connsiteX1595" fmla="*/ 5486800 w 7934757"/>
              <a:gd name="connsiteY1595" fmla="*/ 2299736 h 6858000"/>
              <a:gd name="connsiteX1596" fmla="*/ 5571212 w 7934757"/>
              <a:gd name="connsiteY1596" fmla="*/ 2384148 h 6858000"/>
              <a:gd name="connsiteX1597" fmla="*/ 5486800 w 7934757"/>
              <a:gd name="connsiteY1597" fmla="*/ 2468560 h 6858000"/>
              <a:gd name="connsiteX1598" fmla="*/ 5402388 w 7934757"/>
              <a:gd name="connsiteY1598" fmla="*/ 2384148 h 6858000"/>
              <a:gd name="connsiteX1599" fmla="*/ 5486800 w 7934757"/>
              <a:gd name="connsiteY1599" fmla="*/ 2299736 h 6858000"/>
              <a:gd name="connsiteX1600" fmla="*/ 5149151 w 7934757"/>
              <a:gd name="connsiteY1600" fmla="*/ 2299736 h 6858000"/>
              <a:gd name="connsiteX1601" fmla="*/ 5233563 w 7934757"/>
              <a:gd name="connsiteY1601" fmla="*/ 2384148 h 6858000"/>
              <a:gd name="connsiteX1602" fmla="*/ 5149151 w 7934757"/>
              <a:gd name="connsiteY1602" fmla="*/ 2468560 h 6858000"/>
              <a:gd name="connsiteX1603" fmla="*/ 5064739 w 7934757"/>
              <a:gd name="connsiteY1603" fmla="*/ 2384148 h 6858000"/>
              <a:gd name="connsiteX1604" fmla="*/ 5149151 w 7934757"/>
              <a:gd name="connsiteY1604" fmla="*/ 2299736 h 6858000"/>
              <a:gd name="connsiteX1605" fmla="*/ 4811502 w 7934757"/>
              <a:gd name="connsiteY1605" fmla="*/ 2299736 h 6858000"/>
              <a:gd name="connsiteX1606" fmla="*/ 4895914 w 7934757"/>
              <a:gd name="connsiteY1606" fmla="*/ 2384148 h 6858000"/>
              <a:gd name="connsiteX1607" fmla="*/ 4811502 w 7934757"/>
              <a:gd name="connsiteY1607" fmla="*/ 2468560 h 6858000"/>
              <a:gd name="connsiteX1608" fmla="*/ 4727090 w 7934757"/>
              <a:gd name="connsiteY1608" fmla="*/ 2384148 h 6858000"/>
              <a:gd name="connsiteX1609" fmla="*/ 4811502 w 7934757"/>
              <a:gd name="connsiteY1609" fmla="*/ 2299736 h 6858000"/>
              <a:gd name="connsiteX1610" fmla="*/ 4473853 w 7934757"/>
              <a:gd name="connsiteY1610" fmla="*/ 2299736 h 6858000"/>
              <a:gd name="connsiteX1611" fmla="*/ 4558265 w 7934757"/>
              <a:gd name="connsiteY1611" fmla="*/ 2384148 h 6858000"/>
              <a:gd name="connsiteX1612" fmla="*/ 4473853 w 7934757"/>
              <a:gd name="connsiteY1612" fmla="*/ 2468560 h 6858000"/>
              <a:gd name="connsiteX1613" fmla="*/ 4389440 w 7934757"/>
              <a:gd name="connsiteY1613" fmla="*/ 2384148 h 6858000"/>
              <a:gd name="connsiteX1614" fmla="*/ 4473853 w 7934757"/>
              <a:gd name="connsiteY1614" fmla="*/ 2299736 h 6858000"/>
              <a:gd name="connsiteX1615" fmla="*/ 4136203 w 7934757"/>
              <a:gd name="connsiteY1615" fmla="*/ 2299736 h 6858000"/>
              <a:gd name="connsiteX1616" fmla="*/ 4220615 w 7934757"/>
              <a:gd name="connsiteY1616" fmla="*/ 2384148 h 6858000"/>
              <a:gd name="connsiteX1617" fmla="*/ 4136203 w 7934757"/>
              <a:gd name="connsiteY1617" fmla="*/ 2468560 h 6858000"/>
              <a:gd name="connsiteX1618" fmla="*/ 4051791 w 7934757"/>
              <a:gd name="connsiteY1618" fmla="*/ 2384148 h 6858000"/>
              <a:gd name="connsiteX1619" fmla="*/ 4136203 w 7934757"/>
              <a:gd name="connsiteY1619" fmla="*/ 2299736 h 6858000"/>
              <a:gd name="connsiteX1620" fmla="*/ 3798554 w 7934757"/>
              <a:gd name="connsiteY1620" fmla="*/ 2299736 h 6858000"/>
              <a:gd name="connsiteX1621" fmla="*/ 3882966 w 7934757"/>
              <a:gd name="connsiteY1621" fmla="*/ 2384148 h 6858000"/>
              <a:gd name="connsiteX1622" fmla="*/ 3798554 w 7934757"/>
              <a:gd name="connsiteY1622" fmla="*/ 2468560 h 6858000"/>
              <a:gd name="connsiteX1623" fmla="*/ 3714142 w 7934757"/>
              <a:gd name="connsiteY1623" fmla="*/ 2384148 h 6858000"/>
              <a:gd name="connsiteX1624" fmla="*/ 3798554 w 7934757"/>
              <a:gd name="connsiteY1624" fmla="*/ 2299736 h 6858000"/>
              <a:gd name="connsiteX1625" fmla="*/ 3460905 w 7934757"/>
              <a:gd name="connsiteY1625" fmla="*/ 2299736 h 6858000"/>
              <a:gd name="connsiteX1626" fmla="*/ 3545317 w 7934757"/>
              <a:gd name="connsiteY1626" fmla="*/ 2384148 h 6858000"/>
              <a:gd name="connsiteX1627" fmla="*/ 3460905 w 7934757"/>
              <a:gd name="connsiteY1627" fmla="*/ 2468560 h 6858000"/>
              <a:gd name="connsiteX1628" fmla="*/ 3376493 w 7934757"/>
              <a:gd name="connsiteY1628" fmla="*/ 2384148 h 6858000"/>
              <a:gd name="connsiteX1629" fmla="*/ 3460905 w 7934757"/>
              <a:gd name="connsiteY1629" fmla="*/ 2299736 h 6858000"/>
              <a:gd name="connsiteX1630" fmla="*/ 3123255 w 7934757"/>
              <a:gd name="connsiteY1630" fmla="*/ 2299736 h 6858000"/>
              <a:gd name="connsiteX1631" fmla="*/ 3207668 w 7934757"/>
              <a:gd name="connsiteY1631" fmla="*/ 2384148 h 6858000"/>
              <a:gd name="connsiteX1632" fmla="*/ 3123255 w 7934757"/>
              <a:gd name="connsiteY1632" fmla="*/ 2468560 h 6858000"/>
              <a:gd name="connsiteX1633" fmla="*/ 3038843 w 7934757"/>
              <a:gd name="connsiteY1633" fmla="*/ 2384148 h 6858000"/>
              <a:gd name="connsiteX1634" fmla="*/ 3123255 w 7934757"/>
              <a:gd name="connsiteY1634" fmla="*/ 2299736 h 6858000"/>
              <a:gd name="connsiteX1635" fmla="*/ 2785607 w 7934757"/>
              <a:gd name="connsiteY1635" fmla="*/ 2299736 h 6858000"/>
              <a:gd name="connsiteX1636" fmla="*/ 2870019 w 7934757"/>
              <a:gd name="connsiteY1636" fmla="*/ 2384148 h 6858000"/>
              <a:gd name="connsiteX1637" fmla="*/ 2785607 w 7934757"/>
              <a:gd name="connsiteY1637" fmla="*/ 2468560 h 6858000"/>
              <a:gd name="connsiteX1638" fmla="*/ 2701195 w 7934757"/>
              <a:gd name="connsiteY1638" fmla="*/ 2384148 h 6858000"/>
              <a:gd name="connsiteX1639" fmla="*/ 2785607 w 7934757"/>
              <a:gd name="connsiteY1639" fmla="*/ 2299736 h 6858000"/>
              <a:gd name="connsiteX1640" fmla="*/ 2447957 w 7934757"/>
              <a:gd name="connsiteY1640" fmla="*/ 2299736 h 6858000"/>
              <a:gd name="connsiteX1641" fmla="*/ 2532369 w 7934757"/>
              <a:gd name="connsiteY1641" fmla="*/ 2384148 h 6858000"/>
              <a:gd name="connsiteX1642" fmla="*/ 2447957 w 7934757"/>
              <a:gd name="connsiteY1642" fmla="*/ 2468560 h 6858000"/>
              <a:gd name="connsiteX1643" fmla="*/ 2363545 w 7934757"/>
              <a:gd name="connsiteY1643" fmla="*/ 2384148 h 6858000"/>
              <a:gd name="connsiteX1644" fmla="*/ 2447957 w 7934757"/>
              <a:gd name="connsiteY1644" fmla="*/ 2299736 h 6858000"/>
              <a:gd name="connsiteX1645" fmla="*/ 2110308 w 7934757"/>
              <a:gd name="connsiteY1645" fmla="*/ 2299736 h 6858000"/>
              <a:gd name="connsiteX1646" fmla="*/ 2194721 w 7934757"/>
              <a:gd name="connsiteY1646" fmla="*/ 2384148 h 6858000"/>
              <a:gd name="connsiteX1647" fmla="*/ 2110308 w 7934757"/>
              <a:gd name="connsiteY1647" fmla="*/ 2468560 h 6858000"/>
              <a:gd name="connsiteX1648" fmla="*/ 2025896 w 7934757"/>
              <a:gd name="connsiteY1648" fmla="*/ 2384148 h 6858000"/>
              <a:gd name="connsiteX1649" fmla="*/ 2110308 w 7934757"/>
              <a:gd name="connsiteY1649" fmla="*/ 2299736 h 6858000"/>
              <a:gd name="connsiteX1650" fmla="*/ 1772659 w 7934757"/>
              <a:gd name="connsiteY1650" fmla="*/ 2299736 h 6858000"/>
              <a:gd name="connsiteX1651" fmla="*/ 1857071 w 7934757"/>
              <a:gd name="connsiteY1651" fmla="*/ 2384148 h 6858000"/>
              <a:gd name="connsiteX1652" fmla="*/ 1772659 w 7934757"/>
              <a:gd name="connsiteY1652" fmla="*/ 2468560 h 6858000"/>
              <a:gd name="connsiteX1653" fmla="*/ 1688247 w 7934757"/>
              <a:gd name="connsiteY1653" fmla="*/ 2384148 h 6858000"/>
              <a:gd name="connsiteX1654" fmla="*/ 1772659 w 7934757"/>
              <a:gd name="connsiteY1654" fmla="*/ 2299736 h 6858000"/>
              <a:gd name="connsiteX1655" fmla="*/ 1435014 w 7934757"/>
              <a:gd name="connsiteY1655" fmla="*/ 2299736 h 6858000"/>
              <a:gd name="connsiteX1656" fmla="*/ 1519422 w 7934757"/>
              <a:gd name="connsiteY1656" fmla="*/ 2384148 h 6858000"/>
              <a:gd name="connsiteX1657" fmla="*/ 1435014 w 7934757"/>
              <a:gd name="connsiteY1657" fmla="*/ 2468560 h 6858000"/>
              <a:gd name="connsiteX1658" fmla="*/ 1350601 w 7934757"/>
              <a:gd name="connsiteY1658" fmla="*/ 2384148 h 6858000"/>
              <a:gd name="connsiteX1659" fmla="*/ 1435014 w 7934757"/>
              <a:gd name="connsiteY1659" fmla="*/ 2299736 h 6858000"/>
              <a:gd name="connsiteX1660" fmla="*/ 1097361 w 7934757"/>
              <a:gd name="connsiteY1660" fmla="*/ 2299736 h 6858000"/>
              <a:gd name="connsiteX1661" fmla="*/ 1181773 w 7934757"/>
              <a:gd name="connsiteY1661" fmla="*/ 2384148 h 6858000"/>
              <a:gd name="connsiteX1662" fmla="*/ 1097361 w 7934757"/>
              <a:gd name="connsiteY1662" fmla="*/ 2468560 h 6858000"/>
              <a:gd name="connsiteX1663" fmla="*/ 1012948 w 7934757"/>
              <a:gd name="connsiteY1663" fmla="*/ 2384148 h 6858000"/>
              <a:gd name="connsiteX1664" fmla="*/ 1097361 w 7934757"/>
              <a:gd name="connsiteY1664" fmla="*/ 2299736 h 6858000"/>
              <a:gd name="connsiteX1665" fmla="*/ 759711 w 7934757"/>
              <a:gd name="connsiteY1665" fmla="*/ 2299736 h 6858000"/>
              <a:gd name="connsiteX1666" fmla="*/ 844124 w 7934757"/>
              <a:gd name="connsiteY1666" fmla="*/ 2384148 h 6858000"/>
              <a:gd name="connsiteX1667" fmla="*/ 759711 w 7934757"/>
              <a:gd name="connsiteY1667" fmla="*/ 2468560 h 6858000"/>
              <a:gd name="connsiteX1668" fmla="*/ 675299 w 7934757"/>
              <a:gd name="connsiteY1668" fmla="*/ 2384148 h 6858000"/>
              <a:gd name="connsiteX1669" fmla="*/ 759711 w 7934757"/>
              <a:gd name="connsiteY1669" fmla="*/ 2299736 h 6858000"/>
              <a:gd name="connsiteX1670" fmla="*/ 422066 w 7934757"/>
              <a:gd name="connsiteY1670" fmla="*/ 2299736 h 6858000"/>
              <a:gd name="connsiteX1671" fmla="*/ 506480 w 7934757"/>
              <a:gd name="connsiteY1671" fmla="*/ 2384148 h 6858000"/>
              <a:gd name="connsiteX1672" fmla="*/ 422066 w 7934757"/>
              <a:gd name="connsiteY1672" fmla="*/ 2468560 h 6858000"/>
              <a:gd name="connsiteX1673" fmla="*/ 337653 w 7934757"/>
              <a:gd name="connsiteY1673" fmla="*/ 2384148 h 6858000"/>
              <a:gd name="connsiteX1674" fmla="*/ 422066 w 7934757"/>
              <a:gd name="connsiteY1674" fmla="*/ 2299736 h 6858000"/>
              <a:gd name="connsiteX1675" fmla="*/ 84412 w 7934757"/>
              <a:gd name="connsiteY1675" fmla="*/ 2299736 h 6858000"/>
              <a:gd name="connsiteX1676" fmla="*/ 168826 w 7934757"/>
              <a:gd name="connsiteY1676" fmla="*/ 2384148 h 6858000"/>
              <a:gd name="connsiteX1677" fmla="*/ 84412 w 7934757"/>
              <a:gd name="connsiteY1677" fmla="*/ 2468560 h 6858000"/>
              <a:gd name="connsiteX1678" fmla="*/ 0 w 7934757"/>
              <a:gd name="connsiteY1678" fmla="*/ 2384148 h 6858000"/>
              <a:gd name="connsiteX1679" fmla="*/ 84412 w 7934757"/>
              <a:gd name="connsiteY1679" fmla="*/ 2299736 h 6858000"/>
              <a:gd name="connsiteX1680" fmla="*/ 7850345 w 7934757"/>
              <a:gd name="connsiteY1680" fmla="*/ 1962086 h 6858000"/>
              <a:gd name="connsiteX1681" fmla="*/ 7934757 w 7934757"/>
              <a:gd name="connsiteY1681" fmla="*/ 2046499 h 6858000"/>
              <a:gd name="connsiteX1682" fmla="*/ 7850345 w 7934757"/>
              <a:gd name="connsiteY1682" fmla="*/ 2130911 h 6858000"/>
              <a:gd name="connsiteX1683" fmla="*/ 7765933 w 7934757"/>
              <a:gd name="connsiteY1683" fmla="*/ 2046499 h 6858000"/>
              <a:gd name="connsiteX1684" fmla="*/ 7850345 w 7934757"/>
              <a:gd name="connsiteY1684" fmla="*/ 1962086 h 6858000"/>
              <a:gd name="connsiteX1685" fmla="*/ 7512695 w 7934757"/>
              <a:gd name="connsiteY1685" fmla="*/ 1962086 h 6858000"/>
              <a:gd name="connsiteX1686" fmla="*/ 7597109 w 7934757"/>
              <a:gd name="connsiteY1686" fmla="*/ 2046499 h 6858000"/>
              <a:gd name="connsiteX1687" fmla="*/ 7512695 w 7934757"/>
              <a:gd name="connsiteY1687" fmla="*/ 2130911 h 6858000"/>
              <a:gd name="connsiteX1688" fmla="*/ 7428283 w 7934757"/>
              <a:gd name="connsiteY1688" fmla="*/ 2046499 h 6858000"/>
              <a:gd name="connsiteX1689" fmla="*/ 7512695 w 7934757"/>
              <a:gd name="connsiteY1689" fmla="*/ 1962086 h 6858000"/>
              <a:gd name="connsiteX1690" fmla="*/ 7175045 w 7934757"/>
              <a:gd name="connsiteY1690" fmla="*/ 1962086 h 6858000"/>
              <a:gd name="connsiteX1691" fmla="*/ 7259458 w 7934757"/>
              <a:gd name="connsiteY1691" fmla="*/ 2046499 h 6858000"/>
              <a:gd name="connsiteX1692" fmla="*/ 7175045 w 7934757"/>
              <a:gd name="connsiteY1692" fmla="*/ 2130911 h 6858000"/>
              <a:gd name="connsiteX1693" fmla="*/ 7090633 w 7934757"/>
              <a:gd name="connsiteY1693" fmla="*/ 2046499 h 6858000"/>
              <a:gd name="connsiteX1694" fmla="*/ 7175045 w 7934757"/>
              <a:gd name="connsiteY1694" fmla="*/ 1962086 h 6858000"/>
              <a:gd name="connsiteX1695" fmla="*/ 6837397 w 7934757"/>
              <a:gd name="connsiteY1695" fmla="*/ 1962086 h 6858000"/>
              <a:gd name="connsiteX1696" fmla="*/ 6921809 w 7934757"/>
              <a:gd name="connsiteY1696" fmla="*/ 2046499 h 6858000"/>
              <a:gd name="connsiteX1697" fmla="*/ 6837397 w 7934757"/>
              <a:gd name="connsiteY1697" fmla="*/ 2130911 h 6858000"/>
              <a:gd name="connsiteX1698" fmla="*/ 6752985 w 7934757"/>
              <a:gd name="connsiteY1698" fmla="*/ 2046499 h 6858000"/>
              <a:gd name="connsiteX1699" fmla="*/ 6837397 w 7934757"/>
              <a:gd name="connsiteY1699" fmla="*/ 1962086 h 6858000"/>
              <a:gd name="connsiteX1700" fmla="*/ 6499747 w 7934757"/>
              <a:gd name="connsiteY1700" fmla="*/ 1962086 h 6858000"/>
              <a:gd name="connsiteX1701" fmla="*/ 6584161 w 7934757"/>
              <a:gd name="connsiteY1701" fmla="*/ 2046499 h 6858000"/>
              <a:gd name="connsiteX1702" fmla="*/ 6499747 w 7934757"/>
              <a:gd name="connsiteY1702" fmla="*/ 2130911 h 6858000"/>
              <a:gd name="connsiteX1703" fmla="*/ 6415335 w 7934757"/>
              <a:gd name="connsiteY1703" fmla="*/ 2046499 h 6858000"/>
              <a:gd name="connsiteX1704" fmla="*/ 6499747 w 7934757"/>
              <a:gd name="connsiteY1704" fmla="*/ 1962086 h 6858000"/>
              <a:gd name="connsiteX1705" fmla="*/ 6162098 w 7934757"/>
              <a:gd name="connsiteY1705" fmla="*/ 1962086 h 6858000"/>
              <a:gd name="connsiteX1706" fmla="*/ 6246510 w 7934757"/>
              <a:gd name="connsiteY1706" fmla="*/ 2046499 h 6858000"/>
              <a:gd name="connsiteX1707" fmla="*/ 6162098 w 7934757"/>
              <a:gd name="connsiteY1707" fmla="*/ 2130911 h 6858000"/>
              <a:gd name="connsiteX1708" fmla="*/ 6077686 w 7934757"/>
              <a:gd name="connsiteY1708" fmla="*/ 2046499 h 6858000"/>
              <a:gd name="connsiteX1709" fmla="*/ 6162098 w 7934757"/>
              <a:gd name="connsiteY1709" fmla="*/ 1962086 h 6858000"/>
              <a:gd name="connsiteX1710" fmla="*/ 5824449 w 7934757"/>
              <a:gd name="connsiteY1710" fmla="*/ 1962086 h 6858000"/>
              <a:gd name="connsiteX1711" fmla="*/ 5908861 w 7934757"/>
              <a:gd name="connsiteY1711" fmla="*/ 2046499 h 6858000"/>
              <a:gd name="connsiteX1712" fmla="*/ 5824449 w 7934757"/>
              <a:gd name="connsiteY1712" fmla="*/ 2130911 h 6858000"/>
              <a:gd name="connsiteX1713" fmla="*/ 5740037 w 7934757"/>
              <a:gd name="connsiteY1713" fmla="*/ 2046499 h 6858000"/>
              <a:gd name="connsiteX1714" fmla="*/ 5824449 w 7934757"/>
              <a:gd name="connsiteY1714" fmla="*/ 1962086 h 6858000"/>
              <a:gd name="connsiteX1715" fmla="*/ 5486800 w 7934757"/>
              <a:gd name="connsiteY1715" fmla="*/ 1962086 h 6858000"/>
              <a:gd name="connsiteX1716" fmla="*/ 5571212 w 7934757"/>
              <a:gd name="connsiteY1716" fmla="*/ 2046499 h 6858000"/>
              <a:gd name="connsiteX1717" fmla="*/ 5486800 w 7934757"/>
              <a:gd name="connsiteY1717" fmla="*/ 2130911 h 6858000"/>
              <a:gd name="connsiteX1718" fmla="*/ 5402388 w 7934757"/>
              <a:gd name="connsiteY1718" fmla="*/ 2046499 h 6858000"/>
              <a:gd name="connsiteX1719" fmla="*/ 5486800 w 7934757"/>
              <a:gd name="connsiteY1719" fmla="*/ 1962086 h 6858000"/>
              <a:gd name="connsiteX1720" fmla="*/ 5149151 w 7934757"/>
              <a:gd name="connsiteY1720" fmla="*/ 1962086 h 6858000"/>
              <a:gd name="connsiteX1721" fmla="*/ 5233563 w 7934757"/>
              <a:gd name="connsiteY1721" fmla="*/ 2046499 h 6858000"/>
              <a:gd name="connsiteX1722" fmla="*/ 5149151 w 7934757"/>
              <a:gd name="connsiteY1722" fmla="*/ 2130911 h 6858000"/>
              <a:gd name="connsiteX1723" fmla="*/ 5064739 w 7934757"/>
              <a:gd name="connsiteY1723" fmla="*/ 2046499 h 6858000"/>
              <a:gd name="connsiteX1724" fmla="*/ 5149151 w 7934757"/>
              <a:gd name="connsiteY1724" fmla="*/ 1962086 h 6858000"/>
              <a:gd name="connsiteX1725" fmla="*/ 4811502 w 7934757"/>
              <a:gd name="connsiteY1725" fmla="*/ 1962086 h 6858000"/>
              <a:gd name="connsiteX1726" fmla="*/ 4895914 w 7934757"/>
              <a:gd name="connsiteY1726" fmla="*/ 2046499 h 6858000"/>
              <a:gd name="connsiteX1727" fmla="*/ 4811502 w 7934757"/>
              <a:gd name="connsiteY1727" fmla="*/ 2130911 h 6858000"/>
              <a:gd name="connsiteX1728" fmla="*/ 4727090 w 7934757"/>
              <a:gd name="connsiteY1728" fmla="*/ 2046499 h 6858000"/>
              <a:gd name="connsiteX1729" fmla="*/ 4811502 w 7934757"/>
              <a:gd name="connsiteY1729" fmla="*/ 1962086 h 6858000"/>
              <a:gd name="connsiteX1730" fmla="*/ 4473853 w 7934757"/>
              <a:gd name="connsiteY1730" fmla="*/ 1962086 h 6858000"/>
              <a:gd name="connsiteX1731" fmla="*/ 4558265 w 7934757"/>
              <a:gd name="connsiteY1731" fmla="*/ 2046499 h 6858000"/>
              <a:gd name="connsiteX1732" fmla="*/ 4473853 w 7934757"/>
              <a:gd name="connsiteY1732" fmla="*/ 2130911 h 6858000"/>
              <a:gd name="connsiteX1733" fmla="*/ 4389440 w 7934757"/>
              <a:gd name="connsiteY1733" fmla="*/ 2046499 h 6858000"/>
              <a:gd name="connsiteX1734" fmla="*/ 4473853 w 7934757"/>
              <a:gd name="connsiteY1734" fmla="*/ 1962086 h 6858000"/>
              <a:gd name="connsiteX1735" fmla="*/ 4136203 w 7934757"/>
              <a:gd name="connsiteY1735" fmla="*/ 1962086 h 6858000"/>
              <a:gd name="connsiteX1736" fmla="*/ 4220615 w 7934757"/>
              <a:gd name="connsiteY1736" fmla="*/ 2046499 h 6858000"/>
              <a:gd name="connsiteX1737" fmla="*/ 4136203 w 7934757"/>
              <a:gd name="connsiteY1737" fmla="*/ 2130911 h 6858000"/>
              <a:gd name="connsiteX1738" fmla="*/ 4051791 w 7934757"/>
              <a:gd name="connsiteY1738" fmla="*/ 2046499 h 6858000"/>
              <a:gd name="connsiteX1739" fmla="*/ 4136203 w 7934757"/>
              <a:gd name="connsiteY1739" fmla="*/ 1962086 h 6858000"/>
              <a:gd name="connsiteX1740" fmla="*/ 3798554 w 7934757"/>
              <a:gd name="connsiteY1740" fmla="*/ 1962086 h 6858000"/>
              <a:gd name="connsiteX1741" fmla="*/ 3882966 w 7934757"/>
              <a:gd name="connsiteY1741" fmla="*/ 2046499 h 6858000"/>
              <a:gd name="connsiteX1742" fmla="*/ 3798554 w 7934757"/>
              <a:gd name="connsiteY1742" fmla="*/ 2130911 h 6858000"/>
              <a:gd name="connsiteX1743" fmla="*/ 3714142 w 7934757"/>
              <a:gd name="connsiteY1743" fmla="*/ 2046499 h 6858000"/>
              <a:gd name="connsiteX1744" fmla="*/ 3798554 w 7934757"/>
              <a:gd name="connsiteY1744" fmla="*/ 1962086 h 6858000"/>
              <a:gd name="connsiteX1745" fmla="*/ 3460905 w 7934757"/>
              <a:gd name="connsiteY1745" fmla="*/ 1962086 h 6858000"/>
              <a:gd name="connsiteX1746" fmla="*/ 3545317 w 7934757"/>
              <a:gd name="connsiteY1746" fmla="*/ 2046499 h 6858000"/>
              <a:gd name="connsiteX1747" fmla="*/ 3460905 w 7934757"/>
              <a:gd name="connsiteY1747" fmla="*/ 2130911 h 6858000"/>
              <a:gd name="connsiteX1748" fmla="*/ 3376493 w 7934757"/>
              <a:gd name="connsiteY1748" fmla="*/ 2046499 h 6858000"/>
              <a:gd name="connsiteX1749" fmla="*/ 3460905 w 7934757"/>
              <a:gd name="connsiteY1749" fmla="*/ 1962086 h 6858000"/>
              <a:gd name="connsiteX1750" fmla="*/ 3123255 w 7934757"/>
              <a:gd name="connsiteY1750" fmla="*/ 1962086 h 6858000"/>
              <a:gd name="connsiteX1751" fmla="*/ 3207668 w 7934757"/>
              <a:gd name="connsiteY1751" fmla="*/ 2046499 h 6858000"/>
              <a:gd name="connsiteX1752" fmla="*/ 3123255 w 7934757"/>
              <a:gd name="connsiteY1752" fmla="*/ 2130911 h 6858000"/>
              <a:gd name="connsiteX1753" fmla="*/ 3038843 w 7934757"/>
              <a:gd name="connsiteY1753" fmla="*/ 2046499 h 6858000"/>
              <a:gd name="connsiteX1754" fmla="*/ 3123255 w 7934757"/>
              <a:gd name="connsiteY1754" fmla="*/ 1962086 h 6858000"/>
              <a:gd name="connsiteX1755" fmla="*/ 2785607 w 7934757"/>
              <a:gd name="connsiteY1755" fmla="*/ 1962086 h 6858000"/>
              <a:gd name="connsiteX1756" fmla="*/ 2870019 w 7934757"/>
              <a:gd name="connsiteY1756" fmla="*/ 2046499 h 6858000"/>
              <a:gd name="connsiteX1757" fmla="*/ 2785607 w 7934757"/>
              <a:gd name="connsiteY1757" fmla="*/ 2130911 h 6858000"/>
              <a:gd name="connsiteX1758" fmla="*/ 2701195 w 7934757"/>
              <a:gd name="connsiteY1758" fmla="*/ 2046499 h 6858000"/>
              <a:gd name="connsiteX1759" fmla="*/ 2785607 w 7934757"/>
              <a:gd name="connsiteY1759" fmla="*/ 1962086 h 6858000"/>
              <a:gd name="connsiteX1760" fmla="*/ 2447957 w 7934757"/>
              <a:gd name="connsiteY1760" fmla="*/ 1962086 h 6858000"/>
              <a:gd name="connsiteX1761" fmla="*/ 2532369 w 7934757"/>
              <a:gd name="connsiteY1761" fmla="*/ 2046499 h 6858000"/>
              <a:gd name="connsiteX1762" fmla="*/ 2447957 w 7934757"/>
              <a:gd name="connsiteY1762" fmla="*/ 2130911 h 6858000"/>
              <a:gd name="connsiteX1763" fmla="*/ 2363545 w 7934757"/>
              <a:gd name="connsiteY1763" fmla="*/ 2046499 h 6858000"/>
              <a:gd name="connsiteX1764" fmla="*/ 2447957 w 7934757"/>
              <a:gd name="connsiteY1764" fmla="*/ 1962086 h 6858000"/>
              <a:gd name="connsiteX1765" fmla="*/ 2110308 w 7934757"/>
              <a:gd name="connsiteY1765" fmla="*/ 1962086 h 6858000"/>
              <a:gd name="connsiteX1766" fmla="*/ 2194721 w 7934757"/>
              <a:gd name="connsiteY1766" fmla="*/ 2046499 h 6858000"/>
              <a:gd name="connsiteX1767" fmla="*/ 2110308 w 7934757"/>
              <a:gd name="connsiteY1767" fmla="*/ 2130911 h 6858000"/>
              <a:gd name="connsiteX1768" fmla="*/ 2025896 w 7934757"/>
              <a:gd name="connsiteY1768" fmla="*/ 2046499 h 6858000"/>
              <a:gd name="connsiteX1769" fmla="*/ 2110308 w 7934757"/>
              <a:gd name="connsiteY1769" fmla="*/ 1962086 h 6858000"/>
              <a:gd name="connsiteX1770" fmla="*/ 1772659 w 7934757"/>
              <a:gd name="connsiteY1770" fmla="*/ 1962086 h 6858000"/>
              <a:gd name="connsiteX1771" fmla="*/ 1857071 w 7934757"/>
              <a:gd name="connsiteY1771" fmla="*/ 2046499 h 6858000"/>
              <a:gd name="connsiteX1772" fmla="*/ 1772659 w 7934757"/>
              <a:gd name="connsiteY1772" fmla="*/ 2130911 h 6858000"/>
              <a:gd name="connsiteX1773" fmla="*/ 1688247 w 7934757"/>
              <a:gd name="connsiteY1773" fmla="*/ 2046499 h 6858000"/>
              <a:gd name="connsiteX1774" fmla="*/ 1772659 w 7934757"/>
              <a:gd name="connsiteY1774" fmla="*/ 1962086 h 6858000"/>
              <a:gd name="connsiteX1775" fmla="*/ 1435014 w 7934757"/>
              <a:gd name="connsiteY1775" fmla="*/ 1962086 h 6858000"/>
              <a:gd name="connsiteX1776" fmla="*/ 1519422 w 7934757"/>
              <a:gd name="connsiteY1776" fmla="*/ 2046499 h 6858000"/>
              <a:gd name="connsiteX1777" fmla="*/ 1435014 w 7934757"/>
              <a:gd name="connsiteY1777" fmla="*/ 2130911 h 6858000"/>
              <a:gd name="connsiteX1778" fmla="*/ 1350601 w 7934757"/>
              <a:gd name="connsiteY1778" fmla="*/ 2046499 h 6858000"/>
              <a:gd name="connsiteX1779" fmla="*/ 1435014 w 7934757"/>
              <a:gd name="connsiteY1779" fmla="*/ 1962086 h 6858000"/>
              <a:gd name="connsiteX1780" fmla="*/ 1097361 w 7934757"/>
              <a:gd name="connsiteY1780" fmla="*/ 1962086 h 6858000"/>
              <a:gd name="connsiteX1781" fmla="*/ 1181773 w 7934757"/>
              <a:gd name="connsiteY1781" fmla="*/ 2046499 h 6858000"/>
              <a:gd name="connsiteX1782" fmla="*/ 1097361 w 7934757"/>
              <a:gd name="connsiteY1782" fmla="*/ 2130911 h 6858000"/>
              <a:gd name="connsiteX1783" fmla="*/ 1012948 w 7934757"/>
              <a:gd name="connsiteY1783" fmla="*/ 2046499 h 6858000"/>
              <a:gd name="connsiteX1784" fmla="*/ 1097361 w 7934757"/>
              <a:gd name="connsiteY1784" fmla="*/ 1962086 h 6858000"/>
              <a:gd name="connsiteX1785" fmla="*/ 759711 w 7934757"/>
              <a:gd name="connsiteY1785" fmla="*/ 1962086 h 6858000"/>
              <a:gd name="connsiteX1786" fmla="*/ 844124 w 7934757"/>
              <a:gd name="connsiteY1786" fmla="*/ 2046499 h 6858000"/>
              <a:gd name="connsiteX1787" fmla="*/ 759711 w 7934757"/>
              <a:gd name="connsiteY1787" fmla="*/ 2130911 h 6858000"/>
              <a:gd name="connsiteX1788" fmla="*/ 675299 w 7934757"/>
              <a:gd name="connsiteY1788" fmla="*/ 2046499 h 6858000"/>
              <a:gd name="connsiteX1789" fmla="*/ 759711 w 7934757"/>
              <a:gd name="connsiteY1789" fmla="*/ 1962086 h 6858000"/>
              <a:gd name="connsiteX1790" fmla="*/ 422066 w 7934757"/>
              <a:gd name="connsiteY1790" fmla="*/ 1962086 h 6858000"/>
              <a:gd name="connsiteX1791" fmla="*/ 506480 w 7934757"/>
              <a:gd name="connsiteY1791" fmla="*/ 2046499 h 6858000"/>
              <a:gd name="connsiteX1792" fmla="*/ 422066 w 7934757"/>
              <a:gd name="connsiteY1792" fmla="*/ 2130911 h 6858000"/>
              <a:gd name="connsiteX1793" fmla="*/ 337653 w 7934757"/>
              <a:gd name="connsiteY1793" fmla="*/ 2046499 h 6858000"/>
              <a:gd name="connsiteX1794" fmla="*/ 422066 w 7934757"/>
              <a:gd name="connsiteY1794" fmla="*/ 1962086 h 6858000"/>
              <a:gd name="connsiteX1795" fmla="*/ 84412 w 7934757"/>
              <a:gd name="connsiteY1795" fmla="*/ 1962086 h 6858000"/>
              <a:gd name="connsiteX1796" fmla="*/ 168826 w 7934757"/>
              <a:gd name="connsiteY1796" fmla="*/ 2046499 h 6858000"/>
              <a:gd name="connsiteX1797" fmla="*/ 84412 w 7934757"/>
              <a:gd name="connsiteY1797" fmla="*/ 2130911 h 6858000"/>
              <a:gd name="connsiteX1798" fmla="*/ 0 w 7934757"/>
              <a:gd name="connsiteY1798" fmla="*/ 2046499 h 6858000"/>
              <a:gd name="connsiteX1799" fmla="*/ 84412 w 7934757"/>
              <a:gd name="connsiteY1799" fmla="*/ 1962086 h 6858000"/>
              <a:gd name="connsiteX1800" fmla="*/ 7850345 w 7934757"/>
              <a:gd name="connsiteY1800" fmla="*/ 1624438 h 6858000"/>
              <a:gd name="connsiteX1801" fmla="*/ 7934757 w 7934757"/>
              <a:gd name="connsiteY1801" fmla="*/ 1708850 h 6858000"/>
              <a:gd name="connsiteX1802" fmla="*/ 7850345 w 7934757"/>
              <a:gd name="connsiteY1802" fmla="*/ 1793262 h 6858000"/>
              <a:gd name="connsiteX1803" fmla="*/ 7765933 w 7934757"/>
              <a:gd name="connsiteY1803" fmla="*/ 1708850 h 6858000"/>
              <a:gd name="connsiteX1804" fmla="*/ 7850345 w 7934757"/>
              <a:gd name="connsiteY1804" fmla="*/ 1624438 h 6858000"/>
              <a:gd name="connsiteX1805" fmla="*/ 7512695 w 7934757"/>
              <a:gd name="connsiteY1805" fmla="*/ 1624438 h 6858000"/>
              <a:gd name="connsiteX1806" fmla="*/ 7597109 w 7934757"/>
              <a:gd name="connsiteY1806" fmla="*/ 1708850 h 6858000"/>
              <a:gd name="connsiteX1807" fmla="*/ 7512695 w 7934757"/>
              <a:gd name="connsiteY1807" fmla="*/ 1793262 h 6858000"/>
              <a:gd name="connsiteX1808" fmla="*/ 7428283 w 7934757"/>
              <a:gd name="connsiteY1808" fmla="*/ 1708850 h 6858000"/>
              <a:gd name="connsiteX1809" fmla="*/ 7512695 w 7934757"/>
              <a:gd name="connsiteY1809" fmla="*/ 1624438 h 6858000"/>
              <a:gd name="connsiteX1810" fmla="*/ 7175045 w 7934757"/>
              <a:gd name="connsiteY1810" fmla="*/ 1624438 h 6858000"/>
              <a:gd name="connsiteX1811" fmla="*/ 7259458 w 7934757"/>
              <a:gd name="connsiteY1811" fmla="*/ 1708850 h 6858000"/>
              <a:gd name="connsiteX1812" fmla="*/ 7175045 w 7934757"/>
              <a:gd name="connsiteY1812" fmla="*/ 1793262 h 6858000"/>
              <a:gd name="connsiteX1813" fmla="*/ 7090633 w 7934757"/>
              <a:gd name="connsiteY1813" fmla="*/ 1708850 h 6858000"/>
              <a:gd name="connsiteX1814" fmla="*/ 7175045 w 7934757"/>
              <a:gd name="connsiteY1814" fmla="*/ 1624438 h 6858000"/>
              <a:gd name="connsiteX1815" fmla="*/ 6837397 w 7934757"/>
              <a:gd name="connsiteY1815" fmla="*/ 1624438 h 6858000"/>
              <a:gd name="connsiteX1816" fmla="*/ 6921809 w 7934757"/>
              <a:gd name="connsiteY1816" fmla="*/ 1708850 h 6858000"/>
              <a:gd name="connsiteX1817" fmla="*/ 6837397 w 7934757"/>
              <a:gd name="connsiteY1817" fmla="*/ 1793262 h 6858000"/>
              <a:gd name="connsiteX1818" fmla="*/ 6752985 w 7934757"/>
              <a:gd name="connsiteY1818" fmla="*/ 1708850 h 6858000"/>
              <a:gd name="connsiteX1819" fmla="*/ 6837397 w 7934757"/>
              <a:gd name="connsiteY1819" fmla="*/ 1624438 h 6858000"/>
              <a:gd name="connsiteX1820" fmla="*/ 6499747 w 7934757"/>
              <a:gd name="connsiteY1820" fmla="*/ 1624438 h 6858000"/>
              <a:gd name="connsiteX1821" fmla="*/ 6584161 w 7934757"/>
              <a:gd name="connsiteY1821" fmla="*/ 1708850 h 6858000"/>
              <a:gd name="connsiteX1822" fmla="*/ 6499747 w 7934757"/>
              <a:gd name="connsiteY1822" fmla="*/ 1793262 h 6858000"/>
              <a:gd name="connsiteX1823" fmla="*/ 6415335 w 7934757"/>
              <a:gd name="connsiteY1823" fmla="*/ 1708850 h 6858000"/>
              <a:gd name="connsiteX1824" fmla="*/ 6499747 w 7934757"/>
              <a:gd name="connsiteY1824" fmla="*/ 1624438 h 6858000"/>
              <a:gd name="connsiteX1825" fmla="*/ 6162098 w 7934757"/>
              <a:gd name="connsiteY1825" fmla="*/ 1624438 h 6858000"/>
              <a:gd name="connsiteX1826" fmla="*/ 6246510 w 7934757"/>
              <a:gd name="connsiteY1826" fmla="*/ 1708850 h 6858000"/>
              <a:gd name="connsiteX1827" fmla="*/ 6162098 w 7934757"/>
              <a:gd name="connsiteY1827" fmla="*/ 1793262 h 6858000"/>
              <a:gd name="connsiteX1828" fmla="*/ 6077686 w 7934757"/>
              <a:gd name="connsiteY1828" fmla="*/ 1708850 h 6858000"/>
              <a:gd name="connsiteX1829" fmla="*/ 6162098 w 7934757"/>
              <a:gd name="connsiteY1829" fmla="*/ 1624438 h 6858000"/>
              <a:gd name="connsiteX1830" fmla="*/ 5824449 w 7934757"/>
              <a:gd name="connsiteY1830" fmla="*/ 1624438 h 6858000"/>
              <a:gd name="connsiteX1831" fmla="*/ 5908861 w 7934757"/>
              <a:gd name="connsiteY1831" fmla="*/ 1708850 h 6858000"/>
              <a:gd name="connsiteX1832" fmla="*/ 5824449 w 7934757"/>
              <a:gd name="connsiteY1832" fmla="*/ 1793262 h 6858000"/>
              <a:gd name="connsiteX1833" fmla="*/ 5740037 w 7934757"/>
              <a:gd name="connsiteY1833" fmla="*/ 1708850 h 6858000"/>
              <a:gd name="connsiteX1834" fmla="*/ 5824449 w 7934757"/>
              <a:gd name="connsiteY1834" fmla="*/ 1624438 h 6858000"/>
              <a:gd name="connsiteX1835" fmla="*/ 5486800 w 7934757"/>
              <a:gd name="connsiteY1835" fmla="*/ 1624438 h 6858000"/>
              <a:gd name="connsiteX1836" fmla="*/ 5571212 w 7934757"/>
              <a:gd name="connsiteY1836" fmla="*/ 1708850 h 6858000"/>
              <a:gd name="connsiteX1837" fmla="*/ 5486800 w 7934757"/>
              <a:gd name="connsiteY1837" fmla="*/ 1793262 h 6858000"/>
              <a:gd name="connsiteX1838" fmla="*/ 5402388 w 7934757"/>
              <a:gd name="connsiteY1838" fmla="*/ 1708850 h 6858000"/>
              <a:gd name="connsiteX1839" fmla="*/ 5486800 w 7934757"/>
              <a:gd name="connsiteY1839" fmla="*/ 1624438 h 6858000"/>
              <a:gd name="connsiteX1840" fmla="*/ 5149151 w 7934757"/>
              <a:gd name="connsiteY1840" fmla="*/ 1624438 h 6858000"/>
              <a:gd name="connsiteX1841" fmla="*/ 5233563 w 7934757"/>
              <a:gd name="connsiteY1841" fmla="*/ 1708850 h 6858000"/>
              <a:gd name="connsiteX1842" fmla="*/ 5149151 w 7934757"/>
              <a:gd name="connsiteY1842" fmla="*/ 1793262 h 6858000"/>
              <a:gd name="connsiteX1843" fmla="*/ 5064739 w 7934757"/>
              <a:gd name="connsiteY1843" fmla="*/ 1708850 h 6858000"/>
              <a:gd name="connsiteX1844" fmla="*/ 5149151 w 7934757"/>
              <a:gd name="connsiteY1844" fmla="*/ 1624438 h 6858000"/>
              <a:gd name="connsiteX1845" fmla="*/ 4811502 w 7934757"/>
              <a:gd name="connsiteY1845" fmla="*/ 1624438 h 6858000"/>
              <a:gd name="connsiteX1846" fmla="*/ 4895914 w 7934757"/>
              <a:gd name="connsiteY1846" fmla="*/ 1708850 h 6858000"/>
              <a:gd name="connsiteX1847" fmla="*/ 4811502 w 7934757"/>
              <a:gd name="connsiteY1847" fmla="*/ 1793262 h 6858000"/>
              <a:gd name="connsiteX1848" fmla="*/ 4727090 w 7934757"/>
              <a:gd name="connsiteY1848" fmla="*/ 1708850 h 6858000"/>
              <a:gd name="connsiteX1849" fmla="*/ 4811502 w 7934757"/>
              <a:gd name="connsiteY1849" fmla="*/ 1624438 h 6858000"/>
              <a:gd name="connsiteX1850" fmla="*/ 4473853 w 7934757"/>
              <a:gd name="connsiteY1850" fmla="*/ 1624438 h 6858000"/>
              <a:gd name="connsiteX1851" fmla="*/ 4558265 w 7934757"/>
              <a:gd name="connsiteY1851" fmla="*/ 1708850 h 6858000"/>
              <a:gd name="connsiteX1852" fmla="*/ 4473853 w 7934757"/>
              <a:gd name="connsiteY1852" fmla="*/ 1793262 h 6858000"/>
              <a:gd name="connsiteX1853" fmla="*/ 4389440 w 7934757"/>
              <a:gd name="connsiteY1853" fmla="*/ 1708850 h 6858000"/>
              <a:gd name="connsiteX1854" fmla="*/ 4473853 w 7934757"/>
              <a:gd name="connsiteY1854" fmla="*/ 1624438 h 6858000"/>
              <a:gd name="connsiteX1855" fmla="*/ 4136203 w 7934757"/>
              <a:gd name="connsiteY1855" fmla="*/ 1624438 h 6858000"/>
              <a:gd name="connsiteX1856" fmla="*/ 4220615 w 7934757"/>
              <a:gd name="connsiteY1856" fmla="*/ 1708850 h 6858000"/>
              <a:gd name="connsiteX1857" fmla="*/ 4136203 w 7934757"/>
              <a:gd name="connsiteY1857" fmla="*/ 1793262 h 6858000"/>
              <a:gd name="connsiteX1858" fmla="*/ 4051791 w 7934757"/>
              <a:gd name="connsiteY1858" fmla="*/ 1708850 h 6858000"/>
              <a:gd name="connsiteX1859" fmla="*/ 4136203 w 7934757"/>
              <a:gd name="connsiteY1859" fmla="*/ 1624438 h 6858000"/>
              <a:gd name="connsiteX1860" fmla="*/ 3798554 w 7934757"/>
              <a:gd name="connsiteY1860" fmla="*/ 1624438 h 6858000"/>
              <a:gd name="connsiteX1861" fmla="*/ 3882966 w 7934757"/>
              <a:gd name="connsiteY1861" fmla="*/ 1708850 h 6858000"/>
              <a:gd name="connsiteX1862" fmla="*/ 3798554 w 7934757"/>
              <a:gd name="connsiteY1862" fmla="*/ 1793262 h 6858000"/>
              <a:gd name="connsiteX1863" fmla="*/ 3714142 w 7934757"/>
              <a:gd name="connsiteY1863" fmla="*/ 1708850 h 6858000"/>
              <a:gd name="connsiteX1864" fmla="*/ 3798554 w 7934757"/>
              <a:gd name="connsiteY1864" fmla="*/ 1624438 h 6858000"/>
              <a:gd name="connsiteX1865" fmla="*/ 3460905 w 7934757"/>
              <a:gd name="connsiteY1865" fmla="*/ 1624438 h 6858000"/>
              <a:gd name="connsiteX1866" fmla="*/ 3545317 w 7934757"/>
              <a:gd name="connsiteY1866" fmla="*/ 1708850 h 6858000"/>
              <a:gd name="connsiteX1867" fmla="*/ 3460905 w 7934757"/>
              <a:gd name="connsiteY1867" fmla="*/ 1793262 h 6858000"/>
              <a:gd name="connsiteX1868" fmla="*/ 3376493 w 7934757"/>
              <a:gd name="connsiteY1868" fmla="*/ 1708850 h 6858000"/>
              <a:gd name="connsiteX1869" fmla="*/ 3460905 w 7934757"/>
              <a:gd name="connsiteY1869" fmla="*/ 1624438 h 6858000"/>
              <a:gd name="connsiteX1870" fmla="*/ 3123255 w 7934757"/>
              <a:gd name="connsiteY1870" fmla="*/ 1624438 h 6858000"/>
              <a:gd name="connsiteX1871" fmla="*/ 3207668 w 7934757"/>
              <a:gd name="connsiteY1871" fmla="*/ 1708850 h 6858000"/>
              <a:gd name="connsiteX1872" fmla="*/ 3123255 w 7934757"/>
              <a:gd name="connsiteY1872" fmla="*/ 1793262 h 6858000"/>
              <a:gd name="connsiteX1873" fmla="*/ 3038843 w 7934757"/>
              <a:gd name="connsiteY1873" fmla="*/ 1708850 h 6858000"/>
              <a:gd name="connsiteX1874" fmla="*/ 3123255 w 7934757"/>
              <a:gd name="connsiteY1874" fmla="*/ 1624438 h 6858000"/>
              <a:gd name="connsiteX1875" fmla="*/ 2785607 w 7934757"/>
              <a:gd name="connsiteY1875" fmla="*/ 1624438 h 6858000"/>
              <a:gd name="connsiteX1876" fmla="*/ 2870019 w 7934757"/>
              <a:gd name="connsiteY1876" fmla="*/ 1708850 h 6858000"/>
              <a:gd name="connsiteX1877" fmla="*/ 2785607 w 7934757"/>
              <a:gd name="connsiteY1877" fmla="*/ 1793262 h 6858000"/>
              <a:gd name="connsiteX1878" fmla="*/ 2701195 w 7934757"/>
              <a:gd name="connsiteY1878" fmla="*/ 1708850 h 6858000"/>
              <a:gd name="connsiteX1879" fmla="*/ 2785607 w 7934757"/>
              <a:gd name="connsiteY1879" fmla="*/ 1624438 h 6858000"/>
              <a:gd name="connsiteX1880" fmla="*/ 2447957 w 7934757"/>
              <a:gd name="connsiteY1880" fmla="*/ 1624438 h 6858000"/>
              <a:gd name="connsiteX1881" fmla="*/ 2532369 w 7934757"/>
              <a:gd name="connsiteY1881" fmla="*/ 1708850 h 6858000"/>
              <a:gd name="connsiteX1882" fmla="*/ 2447957 w 7934757"/>
              <a:gd name="connsiteY1882" fmla="*/ 1793262 h 6858000"/>
              <a:gd name="connsiteX1883" fmla="*/ 2363545 w 7934757"/>
              <a:gd name="connsiteY1883" fmla="*/ 1708850 h 6858000"/>
              <a:gd name="connsiteX1884" fmla="*/ 2447957 w 7934757"/>
              <a:gd name="connsiteY1884" fmla="*/ 1624438 h 6858000"/>
              <a:gd name="connsiteX1885" fmla="*/ 2110308 w 7934757"/>
              <a:gd name="connsiteY1885" fmla="*/ 1624438 h 6858000"/>
              <a:gd name="connsiteX1886" fmla="*/ 2194721 w 7934757"/>
              <a:gd name="connsiteY1886" fmla="*/ 1708850 h 6858000"/>
              <a:gd name="connsiteX1887" fmla="*/ 2110308 w 7934757"/>
              <a:gd name="connsiteY1887" fmla="*/ 1793262 h 6858000"/>
              <a:gd name="connsiteX1888" fmla="*/ 2025896 w 7934757"/>
              <a:gd name="connsiteY1888" fmla="*/ 1708850 h 6858000"/>
              <a:gd name="connsiteX1889" fmla="*/ 2110308 w 7934757"/>
              <a:gd name="connsiteY1889" fmla="*/ 1624438 h 6858000"/>
              <a:gd name="connsiteX1890" fmla="*/ 1772659 w 7934757"/>
              <a:gd name="connsiteY1890" fmla="*/ 1624438 h 6858000"/>
              <a:gd name="connsiteX1891" fmla="*/ 1857071 w 7934757"/>
              <a:gd name="connsiteY1891" fmla="*/ 1708850 h 6858000"/>
              <a:gd name="connsiteX1892" fmla="*/ 1772659 w 7934757"/>
              <a:gd name="connsiteY1892" fmla="*/ 1793262 h 6858000"/>
              <a:gd name="connsiteX1893" fmla="*/ 1688247 w 7934757"/>
              <a:gd name="connsiteY1893" fmla="*/ 1708850 h 6858000"/>
              <a:gd name="connsiteX1894" fmla="*/ 1772659 w 7934757"/>
              <a:gd name="connsiteY1894" fmla="*/ 1624438 h 6858000"/>
              <a:gd name="connsiteX1895" fmla="*/ 1435014 w 7934757"/>
              <a:gd name="connsiteY1895" fmla="*/ 1624438 h 6858000"/>
              <a:gd name="connsiteX1896" fmla="*/ 1519422 w 7934757"/>
              <a:gd name="connsiteY1896" fmla="*/ 1708850 h 6858000"/>
              <a:gd name="connsiteX1897" fmla="*/ 1435014 w 7934757"/>
              <a:gd name="connsiteY1897" fmla="*/ 1793262 h 6858000"/>
              <a:gd name="connsiteX1898" fmla="*/ 1350601 w 7934757"/>
              <a:gd name="connsiteY1898" fmla="*/ 1708850 h 6858000"/>
              <a:gd name="connsiteX1899" fmla="*/ 1435014 w 7934757"/>
              <a:gd name="connsiteY1899" fmla="*/ 1624438 h 6858000"/>
              <a:gd name="connsiteX1900" fmla="*/ 1097361 w 7934757"/>
              <a:gd name="connsiteY1900" fmla="*/ 1624438 h 6858000"/>
              <a:gd name="connsiteX1901" fmla="*/ 1181773 w 7934757"/>
              <a:gd name="connsiteY1901" fmla="*/ 1708850 h 6858000"/>
              <a:gd name="connsiteX1902" fmla="*/ 1097361 w 7934757"/>
              <a:gd name="connsiteY1902" fmla="*/ 1793262 h 6858000"/>
              <a:gd name="connsiteX1903" fmla="*/ 1012948 w 7934757"/>
              <a:gd name="connsiteY1903" fmla="*/ 1708850 h 6858000"/>
              <a:gd name="connsiteX1904" fmla="*/ 1097361 w 7934757"/>
              <a:gd name="connsiteY1904" fmla="*/ 1624438 h 6858000"/>
              <a:gd name="connsiteX1905" fmla="*/ 759711 w 7934757"/>
              <a:gd name="connsiteY1905" fmla="*/ 1624438 h 6858000"/>
              <a:gd name="connsiteX1906" fmla="*/ 844124 w 7934757"/>
              <a:gd name="connsiteY1906" fmla="*/ 1708850 h 6858000"/>
              <a:gd name="connsiteX1907" fmla="*/ 759711 w 7934757"/>
              <a:gd name="connsiteY1907" fmla="*/ 1793262 h 6858000"/>
              <a:gd name="connsiteX1908" fmla="*/ 675299 w 7934757"/>
              <a:gd name="connsiteY1908" fmla="*/ 1708850 h 6858000"/>
              <a:gd name="connsiteX1909" fmla="*/ 759711 w 7934757"/>
              <a:gd name="connsiteY1909" fmla="*/ 1624438 h 6858000"/>
              <a:gd name="connsiteX1910" fmla="*/ 422066 w 7934757"/>
              <a:gd name="connsiteY1910" fmla="*/ 1624438 h 6858000"/>
              <a:gd name="connsiteX1911" fmla="*/ 506480 w 7934757"/>
              <a:gd name="connsiteY1911" fmla="*/ 1708850 h 6858000"/>
              <a:gd name="connsiteX1912" fmla="*/ 422066 w 7934757"/>
              <a:gd name="connsiteY1912" fmla="*/ 1793262 h 6858000"/>
              <a:gd name="connsiteX1913" fmla="*/ 337653 w 7934757"/>
              <a:gd name="connsiteY1913" fmla="*/ 1708850 h 6858000"/>
              <a:gd name="connsiteX1914" fmla="*/ 422066 w 7934757"/>
              <a:gd name="connsiteY1914" fmla="*/ 1624438 h 6858000"/>
              <a:gd name="connsiteX1915" fmla="*/ 84412 w 7934757"/>
              <a:gd name="connsiteY1915" fmla="*/ 1624438 h 6858000"/>
              <a:gd name="connsiteX1916" fmla="*/ 168826 w 7934757"/>
              <a:gd name="connsiteY1916" fmla="*/ 1708850 h 6858000"/>
              <a:gd name="connsiteX1917" fmla="*/ 84412 w 7934757"/>
              <a:gd name="connsiteY1917" fmla="*/ 1793262 h 6858000"/>
              <a:gd name="connsiteX1918" fmla="*/ 0 w 7934757"/>
              <a:gd name="connsiteY1918" fmla="*/ 1708850 h 6858000"/>
              <a:gd name="connsiteX1919" fmla="*/ 84412 w 7934757"/>
              <a:gd name="connsiteY1919" fmla="*/ 1624438 h 6858000"/>
              <a:gd name="connsiteX1920" fmla="*/ 7850345 w 7934757"/>
              <a:gd name="connsiteY1920" fmla="*/ 1286788 h 6858000"/>
              <a:gd name="connsiteX1921" fmla="*/ 7934757 w 7934757"/>
              <a:gd name="connsiteY1921" fmla="*/ 1371200 h 6858000"/>
              <a:gd name="connsiteX1922" fmla="*/ 7850345 w 7934757"/>
              <a:gd name="connsiteY1922" fmla="*/ 1455612 h 6858000"/>
              <a:gd name="connsiteX1923" fmla="*/ 7765933 w 7934757"/>
              <a:gd name="connsiteY1923" fmla="*/ 1371200 h 6858000"/>
              <a:gd name="connsiteX1924" fmla="*/ 7850345 w 7934757"/>
              <a:gd name="connsiteY1924" fmla="*/ 1286788 h 6858000"/>
              <a:gd name="connsiteX1925" fmla="*/ 7512695 w 7934757"/>
              <a:gd name="connsiteY1925" fmla="*/ 1286788 h 6858000"/>
              <a:gd name="connsiteX1926" fmla="*/ 7597109 w 7934757"/>
              <a:gd name="connsiteY1926" fmla="*/ 1371200 h 6858000"/>
              <a:gd name="connsiteX1927" fmla="*/ 7512695 w 7934757"/>
              <a:gd name="connsiteY1927" fmla="*/ 1455612 h 6858000"/>
              <a:gd name="connsiteX1928" fmla="*/ 7428283 w 7934757"/>
              <a:gd name="connsiteY1928" fmla="*/ 1371200 h 6858000"/>
              <a:gd name="connsiteX1929" fmla="*/ 7512695 w 7934757"/>
              <a:gd name="connsiteY1929" fmla="*/ 1286788 h 6858000"/>
              <a:gd name="connsiteX1930" fmla="*/ 7175045 w 7934757"/>
              <a:gd name="connsiteY1930" fmla="*/ 1286788 h 6858000"/>
              <a:gd name="connsiteX1931" fmla="*/ 7259458 w 7934757"/>
              <a:gd name="connsiteY1931" fmla="*/ 1371200 h 6858000"/>
              <a:gd name="connsiteX1932" fmla="*/ 7175045 w 7934757"/>
              <a:gd name="connsiteY1932" fmla="*/ 1455612 h 6858000"/>
              <a:gd name="connsiteX1933" fmla="*/ 7090633 w 7934757"/>
              <a:gd name="connsiteY1933" fmla="*/ 1371200 h 6858000"/>
              <a:gd name="connsiteX1934" fmla="*/ 7175045 w 7934757"/>
              <a:gd name="connsiteY1934" fmla="*/ 1286788 h 6858000"/>
              <a:gd name="connsiteX1935" fmla="*/ 6837397 w 7934757"/>
              <a:gd name="connsiteY1935" fmla="*/ 1286788 h 6858000"/>
              <a:gd name="connsiteX1936" fmla="*/ 6921809 w 7934757"/>
              <a:gd name="connsiteY1936" fmla="*/ 1371200 h 6858000"/>
              <a:gd name="connsiteX1937" fmla="*/ 6837397 w 7934757"/>
              <a:gd name="connsiteY1937" fmla="*/ 1455612 h 6858000"/>
              <a:gd name="connsiteX1938" fmla="*/ 6752985 w 7934757"/>
              <a:gd name="connsiteY1938" fmla="*/ 1371200 h 6858000"/>
              <a:gd name="connsiteX1939" fmla="*/ 6837397 w 7934757"/>
              <a:gd name="connsiteY1939" fmla="*/ 1286788 h 6858000"/>
              <a:gd name="connsiteX1940" fmla="*/ 6499747 w 7934757"/>
              <a:gd name="connsiteY1940" fmla="*/ 1286788 h 6858000"/>
              <a:gd name="connsiteX1941" fmla="*/ 6584161 w 7934757"/>
              <a:gd name="connsiteY1941" fmla="*/ 1371200 h 6858000"/>
              <a:gd name="connsiteX1942" fmla="*/ 6499747 w 7934757"/>
              <a:gd name="connsiteY1942" fmla="*/ 1455612 h 6858000"/>
              <a:gd name="connsiteX1943" fmla="*/ 6415335 w 7934757"/>
              <a:gd name="connsiteY1943" fmla="*/ 1371200 h 6858000"/>
              <a:gd name="connsiteX1944" fmla="*/ 6499747 w 7934757"/>
              <a:gd name="connsiteY1944" fmla="*/ 1286788 h 6858000"/>
              <a:gd name="connsiteX1945" fmla="*/ 6162098 w 7934757"/>
              <a:gd name="connsiteY1945" fmla="*/ 1286788 h 6858000"/>
              <a:gd name="connsiteX1946" fmla="*/ 6246510 w 7934757"/>
              <a:gd name="connsiteY1946" fmla="*/ 1371200 h 6858000"/>
              <a:gd name="connsiteX1947" fmla="*/ 6162098 w 7934757"/>
              <a:gd name="connsiteY1947" fmla="*/ 1455612 h 6858000"/>
              <a:gd name="connsiteX1948" fmla="*/ 6077686 w 7934757"/>
              <a:gd name="connsiteY1948" fmla="*/ 1371200 h 6858000"/>
              <a:gd name="connsiteX1949" fmla="*/ 6162098 w 7934757"/>
              <a:gd name="connsiteY1949" fmla="*/ 1286788 h 6858000"/>
              <a:gd name="connsiteX1950" fmla="*/ 5824449 w 7934757"/>
              <a:gd name="connsiteY1950" fmla="*/ 1286788 h 6858000"/>
              <a:gd name="connsiteX1951" fmla="*/ 5908861 w 7934757"/>
              <a:gd name="connsiteY1951" fmla="*/ 1371200 h 6858000"/>
              <a:gd name="connsiteX1952" fmla="*/ 5824449 w 7934757"/>
              <a:gd name="connsiteY1952" fmla="*/ 1455612 h 6858000"/>
              <a:gd name="connsiteX1953" fmla="*/ 5740037 w 7934757"/>
              <a:gd name="connsiteY1953" fmla="*/ 1371200 h 6858000"/>
              <a:gd name="connsiteX1954" fmla="*/ 5824449 w 7934757"/>
              <a:gd name="connsiteY1954" fmla="*/ 1286788 h 6858000"/>
              <a:gd name="connsiteX1955" fmla="*/ 5486800 w 7934757"/>
              <a:gd name="connsiteY1955" fmla="*/ 1286788 h 6858000"/>
              <a:gd name="connsiteX1956" fmla="*/ 5571212 w 7934757"/>
              <a:gd name="connsiteY1956" fmla="*/ 1371200 h 6858000"/>
              <a:gd name="connsiteX1957" fmla="*/ 5486800 w 7934757"/>
              <a:gd name="connsiteY1957" fmla="*/ 1455612 h 6858000"/>
              <a:gd name="connsiteX1958" fmla="*/ 5402388 w 7934757"/>
              <a:gd name="connsiteY1958" fmla="*/ 1371200 h 6858000"/>
              <a:gd name="connsiteX1959" fmla="*/ 5486800 w 7934757"/>
              <a:gd name="connsiteY1959" fmla="*/ 1286788 h 6858000"/>
              <a:gd name="connsiteX1960" fmla="*/ 5149151 w 7934757"/>
              <a:gd name="connsiteY1960" fmla="*/ 1286788 h 6858000"/>
              <a:gd name="connsiteX1961" fmla="*/ 5233563 w 7934757"/>
              <a:gd name="connsiteY1961" fmla="*/ 1371200 h 6858000"/>
              <a:gd name="connsiteX1962" fmla="*/ 5149151 w 7934757"/>
              <a:gd name="connsiteY1962" fmla="*/ 1455612 h 6858000"/>
              <a:gd name="connsiteX1963" fmla="*/ 5064739 w 7934757"/>
              <a:gd name="connsiteY1963" fmla="*/ 1371200 h 6858000"/>
              <a:gd name="connsiteX1964" fmla="*/ 5149151 w 7934757"/>
              <a:gd name="connsiteY1964" fmla="*/ 1286788 h 6858000"/>
              <a:gd name="connsiteX1965" fmla="*/ 4811502 w 7934757"/>
              <a:gd name="connsiteY1965" fmla="*/ 1286788 h 6858000"/>
              <a:gd name="connsiteX1966" fmla="*/ 4895914 w 7934757"/>
              <a:gd name="connsiteY1966" fmla="*/ 1371200 h 6858000"/>
              <a:gd name="connsiteX1967" fmla="*/ 4811502 w 7934757"/>
              <a:gd name="connsiteY1967" fmla="*/ 1455612 h 6858000"/>
              <a:gd name="connsiteX1968" fmla="*/ 4727090 w 7934757"/>
              <a:gd name="connsiteY1968" fmla="*/ 1371200 h 6858000"/>
              <a:gd name="connsiteX1969" fmla="*/ 4811502 w 7934757"/>
              <a:gd name="connsiteY1969" fmla="*/ 1286788 h 6858000"/>
              <a:gd name="connsiteX1970" fmla="*/ 4473853 w 7934757"/>
              <a:gd name="connsiteY1970" fmla="*/ 1286788 h 6858000"/>
              <a:gd name="connsiteX1971" fmla="*/ 4558265 w 7934757"/>
              <a:gd name="connsiteY1971" fmla="*/ 1371200 h 6858000"/>
              <a:gd name="connsiteX1972" fmla="*/ 4473853 w 7934757"/>
              <a:gd name="connsiteY1972" fmla="*/ 1455612 h 6858000"/>
              <a:gd name="connsiteX1973" fmla="*/ 4389440 w 7934757"/>
              <a:gd name="connsiteY1973" fmla="*/ 1371200 h 6858000"/>
              <a:gd name="connsiteX1974" fmla="*/ 4473853 w 7934757"/>
              <a:gd name="connsiteY1974" fmla="*/ 1286788 h 6858000"/>
              <a:gd name="connsiteX1975" fmla="*/ 4136203 w 7934757"/>
              <a:gd name="connsiteY1975" fmla="*/ 1286788 h 6858000"/>
              <a:gd name="connsiteX1976" fmla="*/ 4220615 w 7934757"/>
              <a:gd name="connsiteY1976" fmla="*/ 1371200 h 6858000"/>
              <a:gd name="connsiteX1977" fmla="*/ 4136203 w 7934757"/>
              <a:gd name="connsiteY1977" fmla="*/ 1455612 h 6858000"/>
              <a:gd name="connsiteX1978" fmla="*/ 4051791 w 7934757"/>
              <a:gd name="connsiteY1978" fmla="*/ 1371200 h 6858000"/>
              <a:gd name="connsiteX1979" fmla="*/ 4136203 w 7934757"/>
              <a:gd name="connsiteY1979" fmla="*/ 1286788 h 6858000"/>
              <a:gd name="connsiteX1980" fmla="*/ 3798554 w 7934757"/>
              <a:gd name="connsiteY1980" fmla="*/ 1286788 h 6858000"/>
              <a:gd name="connsiteX1981" fmla="*/ 3882966 w 7934757"/>
              <a:gd name="connsiteY1981" fmla="*/ 1371200 h 6858000"/>
              <a:gd name="connsiteX1982" fmla="*/ 3798554 w 7934757"/>
              <a:gd name="connsiteY1982" fmla="*/ 1455612 h 6858000"/>
              <a:gd name="connsiteX1983" fmla="*/ 3714142 w 7934757"/>
              <a:gd name="connsiteY1983" fmla="*/ 1371200 h 6858000"/>
              <a:gd name="connsiteX1984" fmla="*/ 3798554 w 7934757"/>
              <a:gd name="connsiteY1984" fmla="*/ 1286788 h 6858000"/>
              <a:gd name="connsiteX1985" fmla="*/ 3460905 w 7934757"/>
              <a:gd name="connsiteY1985" fmla="*/ 1286788 h 6858000"/>
              <a:gd name="connsiteX1986" fmla="*/ 3545317 w 7934757"/>
              <a:gd name="connsiteY1986" fmla="*/ 1371200 h 6858000"/>
              <a:gd name="connsiteX1987" fmla="*/ 3460905 w 7934757"/>
              <a:gd name="connsiteY1987" fmla="*/ 1455612 h 6858000"/>
              <a:gd name="connsiteX1988" fmla="*/ 3376493 w 7934757"/>
              <a:gd name="connsiteY1988" fmla="*/ 1371200 h 6858000"/>
              <a:gd name="connsiteX1989" fmla="*/ 3460905 w 7934757"/>
              <a:gd name="connsiteY1989" fmla="*/ 1286788 h 6858000"/>
              <a:gd name="connsiteX1990" fmla="*/ 3123255 w 7934757"/>
              <a:gd name="connsiteY1990" fmla="*/ 1286788 h 6858000"/>
              <a:gd name="connsiteX1991" fmla="*/ 3207668 w 7934757"/>
              <a:gd name="connsiteY1991" fmla="*/ 1371200 h 6858000"/>
              <a:gd name="connsiteX1992" fmla="*/ 3123255 w 7934757"/>
              <a:gd name="connsiteY1992" fmla="*/ 1455612 h 6858000"/>
              <a:gd name="connsiteX1993" fmla="*/ 3038843 w 7934757"/>
              <a:gd name="connsiteY1993" fmla="*/ 1371200 h 6858000"/>
              <a:gd name="connsiteX1994" fmla="*/ 3123255 w 7934757"/>
              <a:gd name="connsiteY1994" fmla="*/ 1286788 h 6858000"/>
              <a:gd name="connsiteX1995" fmla="*/ 2785607 w 7934757"/>
              <a:gd name="connsiteY1995" fmla="*/ 1286788 h 6858000"/>
              <a:gd name="connsiteX1996" fmla="*/ 2870019 w 7934757"/>
              <a:gd name="connsiteY1996" fmla="*/ 1371200 h 6858000"/>
              <a:gd name="connsiteX1997" fmla="*/ 2785607 w 7934757"/>
              <a:gd name="connsiteY1997" fmla="*/ 1455612 h 6858000"/>
              <a:gd name="connsiteX1998" fmla="*/ 2701195 w 7934757"/>
              <a:gd name="connsiteY1998" fmla="*/ 1371200 h 6858000"/>
              <a:gd name="connsiteX1999" fmla="*/ 2785607 w 7934757"/>
              <a:gd name="connsiteY1999" fmla="*/ 1286788 h 6858000"/>
              <a:gd name="connsiteX2000" fmla="*/ 2447957 w 7934757"/>
              <a:gd name="connsiteY2000" fmla="*/ 1286788 h 6858000"/>
              <a:gd name="connsiteX2001" fmla="*/ 2532369 w 7934757"/>
              <a:gd name="connsiteY2001" fmla="*/ 1371200 h 6858000"/>
              <a:gd name="connsiteX2002" fmla="*/ 2447957 w 7934757"/>
              <a:gd name="connsiteY2002" fmla="*/ 1455612 h 6858000"/>
              <a:gd name="connsiteX2003" fmla="*/ 2363545 w 7934757"/>
              <a:gd name="connsiteY2003" fmla="*/ 1371200 h 6858000"/>
              <a:gd name="connsiteX2004" fmla="*/ 2447957 w 7934757"/>
              <a:gd name="connsiteY2004" fmla="*/ 1286788 h 6858000"/>
              <a:gd name="connsiteX2005" fmla="*/ 2110308 w 7934757"/>
              <a:gd name="connsiteY2005" fmla="*/ 1286788 h 6858000"/>
              <a:gd name="connsiteX2006" fmla="*/ 2194721 w 7934757"/>
              <a:gd name="connsiteY2006" fmla="*/ 1371200 h 6858000"/>
              <a:gd name="connsiteX2007" fmla="*/ 2110308 w 7934757"/>
              <a:gd name="connsiteY2007" fmla="*/ 1455612 h 6858000"/>
              <a:gd name="connsiteX2008" fmla="*/ 2025896 w 7934757"/>
              <a:gd name="connsiteY2008" fmla="*/ 1371200 h 6858000"/>
              <a:gd name="connsiteX2009" fmla="*/ 2110308 w 7934757"/>
              <a:gd name="connsiteY2009" fmla="*/ 1286788 h 6858000"/>
              <a:gd name="connsiteX2010" fmla="*/ 1772659 w 7934757"/>
              <a:gd name="connsiteY2010" fmla="*/ 1286788 h 6858000"/>
              <a:gd name="connsiteX2011" fmla="*/ 1857071 w 7934757"/>
              <a:gd name="connsiteY2011" fmla="*/ 1371200 h 6858000"/>
              <a:gd name="connsiteX2012" fmla="*/ 1772659 w 7934757"/>
              <a:gd name="connsiteY2012" fmla="*/ 1455612 h 6858000"/>
              <a:gd name="connsiteX2013" fmla="*/ 1688247 w 7934757"/>
              <a:gd name="connsiteY2013" fmla="*/ 1371200 h 6858000"/>
              <a:gd name="connsiteX2014" fmla="*/ 1772659 w 7934757"/>
              <a:gd name="connsiteY2014" fmla="*/ 1286788 h 6858000"/>
              <a:gd name="connsiteX2015" fmla="*/ 1435014 w 7934757"/>
              <a:gd name="connsiteY2015" fmla="*/ 1286788 h 6858000"/>
              <a:gd name="connsiteX2016" fmla="*/ 1519422 w 7934757"/>
              <a:gd name="connsiteY2016" fmla="*/ 1371200 h 6858000"/>
              <a:gd name="connsiteX2017" fmla="*/ 1435014 w 7934757"/>
              <a:gd name="connsiteY2017" fmla="*/ 1455612 h 6858000"/>
              <a:gd name="connsiteX2018" fmla="*/ 1350601 w 7934757"/>
              <a:gd name="connsiteY2018" fmla="*/ 1371200 h 6858000"/>
              <a:gd name="connsiteX2019" fmla="*/ 1435014 w 7934757"/>
              <a:gd name="connsiteY2019" fmla="*/ 1286788 h 6858000"/>
              <a:gd name="connsiteX2020" fmla="*/ 1097361 w 7934757"/>
              <a:gd name="connsiteY2020" fmla="*/ 1286788 h 6858000"/>
              <a:gd name="connsiteX2021" fmla="*/ 1181773 w 7934757"/>
              <a:gd name="connsiteY2021" fmla="*/ 1371200 h 6858000"/>
              <a:gd name="connsiteX2022" fmla="*/ 1097361 w 7934757"/>
              <a:gd name="connsiteY2022" fmla="*/ 1455612 h 6858000"/>
              <a:gd name="connsiteX2023" fmla="*/ 1012948 w 7934757"/>
              <a:gd name="connsiteY2023" fmla="*/ 1371200 h 6858000"/>
              <a:gd name="connsiteX2024" fmla="*/ 1097361 w 7934757"/>
              <a:gd name="connsiteY2024" fmla="*/ 1286788 h 6858000"/>
              <a:gd name="connsiteX2025" fmla="*/ 759711 w 7934757"/>
              <a:gd name="connsiteY2025" fmla="*/ 1286788 h 6858000"/>
              <a:gd name="connsiteX2026" fmla="*/ 844124 w 7934757"/>
              <a:gd name="connsiteY2026" fmla="*/ 1371200 h 6858000"/>
              <a:gd name="connsiteX2027" fmla="*/ 759711 w 7934757"/>
              <a:gd name="connsiteY2027" fmla="*/ 1455612 h 6858000"/>
              <a:gd name="connsiteX2028" fmla="*/ 675299 w 7934757"/>
              <a:gd name="connsiteY2028" fmla="*/ 1371200 h 6858000"/>
              <a:gd name="connsiteX2029" fmla="*/ 759711 w 7934757"/>
              <a:gd name="connsiteY2029" fmla="*/ 1286788 h 6858000"/>
              <a:gd name="connsiteX2030" fmla="*/ 422066 w 7934757"/>
              <a:gd name="connsiteY2030" fmla="*/ 1286788 h 6858000"/>
              <a:gd name="connsiteX2031" fmla="*/ 506480 w 7934757"/>
              <a:gd name="connsiteY2031" fmla="*/ 1371200 h 6858000"/>
              <a:gd name="connsiteX2032" fmla="*/ 422066 w 7934757"/>
              <a:gd name="connsiteY2032" fmla="*/ 1455612 h 6858000"/>
              <a:gd name="connsiteX2033" fmla="*/ 337653 w 7934757"/>
              <a:gd name="connsiteY2033" fmla="*/ 1371200 h 6858000"/>
              <a:gd name="connsiteX2034" fmla="*/ 422066 w 7934757"/>
              <a:gd name="connsiteY2034" fmla="*/ 1286788 h 6858000"/>
              <a:gd name="connsiteX2035" fmla="*/ 84412 w 7934757"/>
              <a:gd name="connsiteY2035" fmla="*/ 1286788 h 6858000"/>
              <a:gd name="connsiteX2036" fmla="*/ 168826 w 7934757"/>
              <a:gd name="connsiteY2036" fmla="*/ 1371200 h 6858000"/>
              <a:gd name="connsiteX2037" fmla="*/ 84412 w 7934757"/>
              <a:gd name="connsiteY2037" fmla="*/ 1455612 h 6858000"/>
              <a:gd name="connsiteX2038" fmla="*/ 0 w 7934757"/>
              <a:gd name="connsiteY2038" fmla="*/ 1371200 h 6858000"/>
              <a:gd name="connsiteX2039" fmla="*/ 84412 w 7934757"/>
              <a:gd name="connsiteY2039" fmla="*/ 1286788 h 6858000"/>
              <a:gd name="connsiteX2040" fmla="*/ 7850345 w 7934757"/>
              <a:gd name="connsiteY2040" fmla="*/ 949138 h 6858000"/>
              <a:gd name="connsiteX2041" fmla="*/ 7934757 w 7934757"/>
              <a:gd name="connsiteY2041" fmla="*/ 1033550 h 6858000"/>
              <a:gd name="connsiteX2042" fmla="*/ 7850345 w 7934757"/>
              <a:gd name="connsiteY2042" fmla="*/ 1117964 h 6858000"/>
              <a:gd name="connsiteX2043" fmla="*/ 7765933 w 7934757"/>
              <a:gd name="connsiteY2043" fmla="*/ 1033550 h 6858000"/>
              <a:gd name="connsiteX2044" fmla="*/ 7850345 w 7934757"/>
              <a:gd name="connsiteY2044" fmla="*/ 949138 h 6858000"/>
              <a:gd name="connsiteX2045" fmla="*/ 7512695 w 7934757"/>
              <a:gd name="connsiteY2045" fmla="*/ 949138 h 6858000"/>
              <a:gd name="connsiteX2046" fmla="*/ 7597109 w 7934757"/>
              <a:gd name="connsiteY2046" fmla="*/ 1033550 h 6858000"/>
              <a:gd name="connsiteX2047" fmla="*/ 7512695 w 7934757"/>
              <a:gd name="connsiteY2047" fmla="*/ 1117964 h 6858000"/>
              <a:gd name="connsiteX2048" fmla="*/ 7428283 w 7934757"/>
              <a:gd name="connsiteY2048" fmla="*/ 1033550 h 6858000"/>
              <a:gd name="connsiteX2049" fmla="*/ 7512695 w 7934757"/>
              <a:gd name="connsiteY2049" fmla="*/ 949138 h 6858000"/>
              <a:gd name="connsiteX2050" fmla="*/ 7175045 w 7934757"/>
              <a:gd name="connsiteY2050" fmla="*/ 949138 h 6858000"/>
              <a:gd name="connsiteX2051" fmla="*/ 7259458 w 7934757"/>
              <a:gd name="connsiteY2051" fmla="*/ 1033550 h 6858000"/>
              <a:gd name="connsiteX2052" fmla="*/ 7175045 w 7934757"/>
              <a:gd name="connsiteY2052" fmla="*/ 1117964 h 6858000"/>
              <a:gd name="connsiteX2053" fmla="*/ 7090633 w 7934757"/>
              <a:gd name="connsiteY2053" fmla="*/ 1033550 h 6858000"/>
              <a:gd name="connsiteX2054" fmla="*/ 7175045 w 7934757"/>
              <a:gd name="connsiteY2054" fmla="*/ 949138 h 6858000"/>
              <a:gd name="connsiteX2055" fmla="*/ 6837397 w 7934757"/>
              <a:gd name="connsiteY2055" fmla="*/ 949138 h 6858000"/>
              <a:gd name="connsiteX2056" fmla="*/ 6921809 w 7934757"/>
              <a:gd name="connsiteY2056" fmla="*/ 1033550 h 6858000"/>
              <a:gd name="connsiteX2057" fmla="*/ 6837397 w 7934757"/>
              <a:gd name="connsiteY2057" fmla="*/ 1117964 h 6858000"/>
              <a:gd name="connsiteX2058" fmla="*/ 6752985 w 7934757"/>
              <a:gd name="connsiteY2058" fmla="*/ 1033550 h 6858000"/>
              <a:gd name="connsiteX2059" fmla="*/ 6837397 w 7934757"/>
              <a:gd name="connsiteY2059" fmla="*/ 949138 h 6858000"/>
              <a:gd name="connsiteX2060" fmla="*/ 6499747 w 7934757"/>
              <a:gd name="connsiteY2060" fmla="*/ 949138 h 6858000"/>
              <a:gd name="connsiteX2061" fmla="*/ 6584161 w 7934757"/>
              <a:gd name="connsiteY2061" fmla="*/ 1033550 h 6858000"/>
              <a:gd name="connsiteX2062" fmla="*/ 6499747 w 7934757"/>
              <a:gd name="connsiteY2062" fmla="*/ 1117964 h 6858000"/>
              <a:gd name="connsiteX2063" fmla="*/ 6415335 w 7934757"/>
              <a:gd name="connsiteY2063" fmla="*/ 1033550 h 6858000"/>
              <a:gd name="connsiteX2064" fmla="*/ 6499747 w 7934757"/>
              <a:gd name="connsiteY2064" fmla="*/ 949138 h 6858000"/>
              <a:gd name="connsiteX2065" fmla="*/ 6162098 w 7934757"/>
              <a:gd name="connsiteY2065" fmla="*/ 949138 h 6858000"/>
              <a:gd name="connsiteX2066" fmla="*/ 6246510 w 7934757"/>
              <a:gd name="connsiteY2066" fmla="*/ 1033550 h 6858000"/>
              <a:gd name="connsiteX2067" fmla="*/ 6162098 w 7934757"/>
              <a:gd name="connsiteY2067" fmla="*/ 1117964 h 6858000"/>
              <a:gd name="connsiteX2068" fmla="*/ 6077686 w 7934757"/>
              <a:gd name="connsiteY2068" fmla="*/ 1033550 h 6858000"/>
              <a:gd name="connsiteX2069" fmla="*/ 6162098 w 7934757"/>
              <a:gd name="connsiteY2069" fmla="*/ 949138 h 6858000"/>
              <a:gd name="connsiteX2070" fmla="*/ 5824449 w 7934757"/>
              <a:gd name="connsiteY2070" fmla="*/ 949138 h 6858000"/>
              <a:gd name="connsiteX2071" fmla="*/ 5908861 w 7934757"/>
              <a:gd name="connsiteY2071" fmla="*/ 1033550 h 6858000"/>
              <a:gd name="connsiteX2072" fmla="*/ 5824449 w 7934757"/>
              <a:gd name="connsiteY2072" fmla="*/ 1117964 h 6858000"/>
              <a:gd name="connsiteX2073" fmla="*/ 5740037 w 7934757"/>
              <a:gd name="connsiteY2073" fmla="*/ 1033550 h 6858000"/>
              <a:gd name="connsiteX2074" fmla="*/ 5824449 w 7934757"/>
              <a:gd name="connsiteY2074" fmla="*/ 949138 h 6858000"/>
              <a:gd name="connsiteX2075" fmla="*/ 5486800 w 7934757"/>
              <a:gd name="connsiteY2075" fmla="*/ 949138 h 6858000"/>
              <a:gd name="connsiteX2076" fmla="*/ 5571212 w 7934757"/>
              <a:gd name="connsiteY2076" fmla="*/ 1033550 h 6858000"/>
              <a:gd name="connsiteX2077" fmla="*/ 5486800 w 7934757"/>
              <a:gd name="connsiteY2077" fmla="*/ 1117964 h 6858000"/>
              <a:gd name="connsiteX2078" fmla="*/ 5402388 w 7934757"/>
              <a:gd name="connsiteY2078" fmla="*/ 1033550 h 6858000"/>
              <a:gd name="connsiteX2079" fmla="*/ 5486800 w 7934757"/>
              <a:gd name="connsiteY2079" fmla="*/ 949138 h 6858000"/>
              <a:gd name="connsiteX2080" fmla="*/ 5149151 w 7934757"/>
              <a:gd name="connsiteY2080" fmla="*/ 949138 h 6858000"/>
              <a:gd name="connsiteX2081" fmla="*/ 5233563 w 7934757"/>
              <a:gd name="connsiteY2081" fmla="*/ 1033550 h 6858000"/>
              <a:gd name="connsiteX2082" fmla="*/ 5149151 w 7934757"/>
              <a:gd name="connsiteY2082" fmla="*/ 1117964 h 6858000"/>
              <a:gd name="connsiteX2083" fmla="*/ 5064739 w 7934757"/>
              <a:gd name="connsiteY2083" fmla="*/ 1033550 h 6858000"/>
              <a:gd name="connsiteX2084" fmla="*/ 5149151 w 7934757"/>
              <a:gd name="connsiteY2084" fmla="*/ 949138 h 6858000"/>
              <a:gd name="connsiteX2085" fmla="*/ 4811502 w 7934757"/>
              <a:gd name="connsiteY2085" fmla="*/ 949138 h 6858000"/>
              <a:gd name="connsiteX2086" fmla="*/ 4895914 w 7934757"/>
              <a:gd name="connsiteY2086" fmla="*/ 1033550 h 6858000"/>
              <a:gd name="connsiteX2087" fmla="*/ 4811502 w 7934757"/>
              <a:gd name="connsiteY2087" fmla="*/ 1117964 h 6858000"/>
              <a:gd name="connsiteX2088" fmla="*/ 4727090 w 7934757"/>
              <a:gd name="connsiteY2088" fmla="*/ 1033550 h 6858000"/>
              <a:gd name="connsiteX2089" fmla="*/ 4811502 w 7934757"/>
              <a:gd name="connsiteY2089" fmla="*/ 949138 h 6858000"/>
              <a:gd name="connsiteX2090" fmla="*/ 4473853 w 7934757"/>
              <a:gd name="connsiteY2090" fmla="*/ 949138 h 6858000"/>
              <a:gd name="connsiteX2091" fmla="*/ 4558265 w 7934757"/>
              <a:gd name="connsiteY2091" fmla="*/ 1033550 h 6858000"/>
              <a:gd name="connsiteX2092" fmla="*/ 4473853 w 7934757"/>
              <a:gd name="connsiteY2092" fmla="*/ 1117964 h 6858000"/>
              <a:gd name="connsiteX2093" fmla="*/ 4389440 w 7934757"/>
              <a:gd name="connsiteY2093" fmla="*/ 1033550 h 6858000"/>
              <a:gd name="connsiteX2094" fmla="*/ 4473853 w 7934757"/>
              <a:gd name="connsiteY2094" fmla="*/ 949138 h 6858000"/>
              <a:gd name="connsiteX2095" fmla="*/ 4136203 w 7934757"/>
              <a:gd name="connsiteY2095" fmla="*/ 949138 h 6858000"/>
              <a:gd name="connsiteX2096" fmla="*/ 4220615 w 7934757"/>
              <a:gd name="connsiteY2096" fmla="*/ 1033550 h 6858000"/>
              <a:gd name="connsiteX2097" fmla="*/ 4136203 w 7934757"/>
              <a:gd name="connsiteY2097" fmla="*/ 1117964 h 6858000"/>
              <a:gd name="connsiteX2098" fmla="*/ 4051791 w 7934757"/>
              <a:gd name="connsiteY2098" fmla="*/ 1033550 h 6858000"/>
              <a:gd name="connsiteX2099" fmla="*/ 4136203 w 7934757"/>
              <a:gd name="connsiteY2099" fmla="*/ 949138 h 6858000"/>
              <a:gd name="connsiteX2100" fmla="*/ 3798554 w 7934757"/>
              <a:gd name="connsiteY2100" fmla="*/ 949138 h 6858000"/>
              <a:gd name="connsiteX2101" fmla="*/ 3882966 w 7934757"/>
              <a:gd name="connsiteY2101" fmla="*/ 1033550 h 6858000"/>
              <a:gd name="connsiteX2102" fmla="*/ 3798554 w 7934757"/>
              <a:gd name="connsiteY2102" fmla="*/ 1117964 h 6858000"/>
              <a:gd name="connsiteX2103" fmla="*/ 3714142 w 7934757"/>
              <a:gd name="connsiteY2103" fmla="*/ 1033550 h 6858000"/>
              <a:gd name="connsiteX2104" fmla="*/ 3798554 w 7934757"/>
              <a:gd name="connsiteY2104" fmla="*/ 949138 h 6858000"/>
              <a:gd name="connsiteX2105" fmla="*/ 3460905 w 7934757"/>
              <a:gd name="connsiteY2105" fmla="*/ 949138 h 6858000"/>
              <a:gd name="connsiteX2106" fmla="*/ 3545317 w 7934757"/>
              <a:gd name="connsiteY2106" fmla="*/ 1033550 h 6858000"/>
              <a:gd name="connsiteX2107" fmla="*/ 3460905 w 7934757"/>
              <a:gd name="connsiteY2107" fmla="*/ 1117964 h 6858000"/>
              <a:gd name="connsiteX2108" fmla="*/ 3376493 w 7934757"/>
              <a:gd name="connsiteY2108" fmla="*/ 1033550 h 6858000"/>
              <a:gd name="connsiteX2109" fmla="*/ 3460905 w 7934757"/>
              <a:gd name="connsiteY2109" fmla="*/ 949138 h 6858000"/>
              <a:gd name="connsiteX2110" fmla="*/ 3123255 w 7934757"/>
              <a:gd name="connsiteY2110" fmla="*/ 949138 h 6858000"/>
              <a:gd name="connsiteX2111" fmla="*/ 3207668 w 7934757"/>
              <a:gd name="connsiteY2111" fmla="*/ 1033550 h 6858000"/>
              <a:gd name="connsiteX2112" fmla="*/ 3123255 w 7934757"/>
              <a:gd name="connsiteY2112" fmla="*/ 1117964 h 6858000"/>
              <a:gd name="connsiteX2113" fmla="*/ 3038843 w 7934757"/>
              <a:gd name="connsiteY2113" fmla="*/ 1033550 h 6858000"/>
              <a:gd name="connsiteX2114" fmla="*/ 3123255 w 7934757"/>
              <a:gd name="connsiteY2114" fmla="*/ 949138 h 6858000"/>
              <a:gd name="connsiteX2115" fmla="*/ 2785607 w 7934757"/>
              <a:gd name="connsiteY2115" fmla="*/ 949138 h 6858000"/>
              <a:gd name="connsiteX2116" fmla="*/ 2870019 w 7934757"/>
              <a:gd name="connsiteY2116" fmla="*/ 1033550 h 6858000"/>
              <a:gd name="connsiteX2117" fmla="*/ 2785607 w 7934757"/>
              <a:gd name="connsiteY2117" fmla="*/ 1117964 h 6858000"/>
              <a:gd name="connsiteX2118" fmla="*/ 2701195 w 7934757"/>
              <a:gd name="connsiteY2118" fmla="*/ 1033550 h 6858000"/>
              <a:gd name="connsiteX2119" fmla="*/ 2785607 w 7934757"/>
              <a:gd name="connsiteY2119" fmla="*/ 949138 h 6858000"/>
              <a:gd name="connsiteX2120" fmla="*/ 2447957 w 7934757"/>
              <a:gd name="connsiteY2120" fmla="*/ 949138 h 6858000"/>
              <a:gd name="connsiteX2121" fmla="*/ 2532369 w 7934757"/>
              <a:gd name="connsiteY2121" fmla="*/ 1033550 h 6858000"/>
              <a:gd name="connsiteX2122" fmla="*/ 2447957 w 7934757"/>
              <a:gd name="connsiteY2122" fmla="*/ 1117964 h 6858000"/>
              <a:gd name="connsiteX2123" fmla="*/ 2363545 w 7934757"/>
              <a:gd name="connsiteY2123" fmla="*/ 1033550 h 6858000"/>
              <a:gd name="connsiteX2124" fmla="*/ 2447957 w 7934757"/>
              <a:gd name="connsiteY2124" fmla="*/ 949138 h 6858000"/>
              <a:gd name="connsiteX2125" fmla="*/ 2110308 w 7934757"/>
              <a:gd name="connsiteY2125" fmla="*/ 949138 h 6858000"/>
              <a:gd name="connsiteX2126" fmla="*/ 2194721 w 7934757"/>
              <a:gd name="connsiteY2126" fmla="*/ 1033550 h 6858000"/>
              <a:gd name="connsiteX2127" fmla="*/ 2110308 w 7934757"/>
              <a:gd name="connsiteY2127" fmla="*/ 1117964 h 6858000"/>
              <a:gd name="connsiteX2128" fmla="*/ 2025896 w 7934757"/>
              <a:gd name="connsiteY2128" fmla="*/ 1033550 h 6858000"/>
              <a:gd name="connsiteX2129" fmla="*/ 2110308 w 7934757"/>
              <a:gd name="connsiteY2129" fmla="*/ 949138 h 6858000"/>
              <a:gd name="connsiteX2130" fmla="*/ 1772659 w 7934757"/>
              <a:gd name="connsiteY2130" fmla="*/ 949138 h 6858000"/>
              <a:gd name="connsiteX2131" fmla="*/ 1857071 w 7934757"/>
              <a:gd name="connsiteY2131" fmla="*/ 1033550 h 6858000"/>
              <a:gd name="connsiteX2132" fmla="*/ 1772659 w 7934757"/>
              <a:gd name="connsiteY2132" fmla="*/ 1117964 h 6858000"/>
              <a:gd name="connsiteX2133" fmla="*/ 1688247 w 7934757"/>
              <a:gd name="connsiteY2133" fmla="*/ 1033550 h 6858000"/>
              <a:gd name="connsiteX2134" fmla="*/ 1772659 w 7934757"/>
              <a:gd name="connsiteY2134" fmla="*/ 949138 h 6858000"/>
              <a:gd name="connsiteX2135" fmla="*/ 1435014 w 7934757"/>
              <a:gd name="connsiteY2135" fmla="*/ 949138 h 6858000"/>
              <a:gd name="connsiteX2136" fmla="*/ 1519422 w 7934757"/>
              <a:gd name="connsiteY2136" fmla="*/ 1033550 h 6858000"/>
              <a:gd name="connsiteX2137" fmla="*/ 1435014 w 7934757"/>
              <a:gd name="connsiteY2137" fmla="*/ 1117964 h 6858000"/>
              <a:gd name="connsiteX2138" fmla="*/ 1350601 w 7934757"/>
              <a:gd name="connsiteY2138" fmla="*/ 1033550 h 6858000"/>
              <a:gd name="connsiteX2139" fmla="*/ 1435014 w 7934757"/>
              <a:gd name="connsiteY2139" fmla="*/ 949138 h 6858000"/>
              <a:gd name="connsiteX2140" fmla="*/ 1097361 w 7934757"/>
              <a:gd name="connsiteY2140" fmla="*/ 949138 h 6858000"/>
              <a:gd name="connsiteX2141" fmla="*/ 1181773 w 7934757"/>
              <a:gd name="connsiteY2141" fmla="*/ 1033550 h 6858000"/>
              <a:gd name="connsiteX2142" fmla="*/ 1097361 w 7934757"/>
              <a:gd name="connsiteY2142" fmla="*/ 1117964 h 6858000"/>
              <a:gd name="connsiteX2143" fmla="*/ 1012948 w 7934757"/>
              <a:gd name="connsiteY2143" fmla="*/ 1033550 h 6858000"/>
              <a:gd name="connsiteX2144" fmla="*/ 1097361 w 7934757"/>
              <a:gd name="connsiteY2144" fmla="*/ 949138 h 6858000"/>
              <a:gd name="connsiteX2145" fmla="*/ 759711 w 7934757"/>
              <a:gd name="connsiteY2145" fmla="*/ 949138 h 6858000"/>
              <a:gd name="connsiteX2146" fmla="*/ 844124 w 7934757"/>
              <a:gd name="connsiteY2146" fmla="*/ 1033550 h 6858000"/>
              <a:gd name="connsiteX2147" fmla="*/ 759711 w 7934757"/>
              <a:gd name="connsiteY2147" fmla="*/ 1117964 h 6858000"/>
              <a:gd name="connsiteX2148" fmla="*/ 675299 w 7934757"/>
              <a:gd name="connsiteY2148" fmla="*/ 1033550 h 6858000"/>
              <a:gd name="connsiteX2149" fmla="*/ 759711 w 7934757"/>
              <a:gd name="connsiteY2149" fmla="*/ 949138 h 6858000"/>
              <a:gd name="connsiteX2150" fmla="*/ 422066 w 7934757"/>
              <a:gd name="connsiteY2150" fmla="*/ 949138 h 6858000"/>
              <a:gd name="connsiteX2151" fmla="*/ 506479 w 7934757"/>
              <a:gd name="connsiteY2151" fmla="*/ 1033550 h 6858000"/>
              <a:gd name="connsiteX2152" fmla="*/ 422066 w 7934757"/>
              <a:gd name="connsiteY2152" fmla="*/ 1117964 h 6858000"/>
              <a:gd name="connsiteX2153" fmla="*/ 337653 w 7934757"/>
              <a:gd name="connsiteY2153" fmla="*/ 1033550 h 6858000"/>
              <a:gd name="connsiteX2154" fmla="*/ 422066 w 7934757"/>
              <a:gd name="connsiteY2154" fmla="*/ 949138 h 6858000"/>
              <a:gd name="connsiteX2155" fmla="*/ 84412 w 7934757"/>
              <a:gd name="connsiteY2155" fmla="*/ 949138 h 6858000"/>
              <a:gd name="connsiteX2156" fmla="*/ 168826 w 7934757"/>
              <a:gd name="connsiteY2156" fmla="*/ 1033550 h 6858000"/>
              <a:gd name="connsiteX2157" fmla="*/ 84412 w 7934757"/>
              <a:gd name="connsiteY2157" fmla="*/ 1117964 h 6858000"/>
              <a:gd name="connsiteX2158" fmla="*/ 0 w 7934757"/>
              <a:gd name="connsiteY2158" fmla="*/ 1033550 h 6858000"/>
              <a:gd name="connsiteX2159" fmla="*/ 84412 w 7934757"/>
              <a:gd name="connsiteY2159" fmla="*/ 949138 h 6858000"/>
              <a:gd name="connsiteX2160" fmla="*/ 7850345 w 7934757"/>
              <a:gd name="connsiteY2160" fmla="*/ 611489 h 6858000"/>
              <a:gd name="connsiteX2161" fmla="*/ 7934757 w 7934757"/>
              <a:gd name="connsiteY2161" fmla="*/ 695902 h 6858000"/>
              <a:gd name="connsiteX2162" fmla="*/ 7850345 w 7934757"/>
              <a:gd name="connsiteY2162" fmla="*/ 780314 h 6858000"/>
              <a:gd name="connsiteX2163" fmla="*/ 7765933 w 7934757"/>
              <a:gd name="connsiteY2163" fmla="*/ 695902 h 6858000"/>
              <a:gd name="connsiteX2164" fmla="*/ 7850345 w 7934757"/>
              <a:gd name="connsiteY2164" fmla="*/ 611489 h 6858000"/>
              <a:gd name="connsiteX2165" fmla="*/ 7512695 w 7934757"/>
              <a:gd name="connsiteY2165" fmla="*/ 611489 h 6858000"/>
              <a:gd name="connsiteX2166" fmla="*/ 7597109 w 7934757"/>
              <a:gd name="connsiteY2166" fmla="*/ 695902 h 6858000"/>
              <a:gd name="connsiteX2167" fmla="*/ 7512695 w 7934757"/>
              <a:gd name="connsiteY2167" fmla="*/ 780314 h 6858000"/>
              <a:gd name="connsiteX2168" fmla="*/ 7428283 w 7934757"/>
              <a:gd name="connsiteY2168" fmla="*/ 695902 h 6858000"/>
              <a:gd name="connsiteX2169" fmla="*/ 7512695 w 7934757"/>
              <a:gd name="connsiteY2169" fmla="*/ 611489 h 6858000"/>
              <a:gd name="connsiteX2170" fmla="*/ 7175045 w 7934757"/>
              <a:gd name="connsiteY2170" fmla="*/ 611489 h 6858000"/>
              <a:gd name="connsiteX2171" fmla="*/ 7259458 w 7934757"/>
              <a:gd name="connsiteY2171" fmla="*/ 695902 h 6858000"/>
              <a:gd name="connsiteX2172" fmla="*/ 7175045 w 7934757"/>
              <a:gd name="connsiteY2172" fmla="*/ 780314 h 6858000"/>
              <a:gd name="connsiteX2173" fmla="*/ 7090633 w 7934757"/>
              <a:gd name="connsiteY2173" fmla="*/ 695902 h 6858000"/>
              <a:gd name="connsiteX2174" fmla="*/ 7175045 w 7934757"/>
              <a:gd name="connsiteY2174" fmla="*/ 611489 h 6858000"/>
              <a:gd name="connsiteX2175" fmla="*/ 6837397 w 7934757"/>
              <a:gd name="connsiteY2175" fmla="*/ 611489 h 6858000"/>
              <a:gd name="connsiteX2176" fmla="*/ 6921809 w 7934757"/>
              <a:gd name="connsiteY2176" fmla="*/ 695902 h 6858000"/>
              <a:gd name="connsiteX2177" fmla="*/ 6837397 w 7934757"/>
              <a:gd name="connsiteY2177" fmla="*/ 780314 h 6858000"/>
              <a:gd name="connsiteX2178" fmla="*/ 6752985 w 7934757"/>
              <a:gd name="connsiteY2178" fmla="*/ 695902 h 6858000"/>
              <a:gd name="connsiteX2179" fmla="*/ 6837397 w 7934757"/>
              <a:gd name="connsiteY2179" fmla="*/ 611489 h 6858000"/>
              <a:gd name="connsiteX2180" fmla="*/ 6499747 w 7934757"/>
              <a:gd name="connsiteY2180" fmla="*/ 611489 h 6858000"/>
              <a:gd name="connsiteX2181" fmla="*/ 6584161 w 7934757"/>
              <a:gd name="connsiteY2181" fmla="*/ 695902 h 6858000"/>
              <a:gd name="connsiteX2182" fmla="*/ 6499747 w 7934757"/>
              <a:gd name="connsiteY2182" fmla="*/ 780314 h 6858000"/>
              <a:gd name="connsiteX2183" fmla="*/ 6415335 w 7934757"/>
              <a:gd name="connsiteY2183" fmla="*/ 695902 h 6858000"/>
              <a:gd name="connsiteX2184" fmla="*/ 6499747 w 7934757"/>
              <a:gd name="connsiteY2184" fmla="*/ 611489 h 6858000"/>
              <a:gd name="connsiteX2185" fmla="*/ 6162098 w 7934757"/>
              <a:gd name="connsiteY2185" fmla="*/ 611489 h 6858000"/>
              <a:gd name="connsiteX2186" fmla="*/ 6246510 w 7934757"/>
              <a:gd name="connsiteY2186" fmla="*/ 695902 h 6858000"/>
              <a:gd name="connsiteX2187" fmla="*/ 6162098 w 7934757"/>
              <a:gd name="connsiteY2187" fmla="*/ 780314 h 6858000"/>
              <a:gd name="connsiteX2188" fmla="*/ 6077686 w 7934757"/>
              <a:gd name="connsiteY2188" fmla="*/ 695902 h 6858000"/>
              <a:gd name="connsiteX2189" fmla="*/ 6162098 w 7934757"/>
              <a:gd name="connsiteY2189" fmla="*/ 611489 h 6858000"/>
              <a:gd name="connsiteX2190" fmla="*/ 5824449 w 7934757"/>
              <a:gd name="connsiteY2190" fmla="*/ 611489 h 6858000"/>
              <a:gd name="connsiteX2191" fmla="*/ 5908861 w 7934757"/>
              <a:gd name="connsiteY2191" fmla="*/ 695902 h 6858000"/>
              <a:gd name="connsiteX2192" fmla="*/ 5824449 w 7934757"/>
              <a:gd name="connsiteY2192" fmla="*/ 780314 h 6858000"/>
              <a:gd name="connsiteX2193" fmla="*/ 5740037 w 7934757"/>
              <a:gd name="connsiteY2193" fmla="*/ 695902 h 6858000"/>
              <a:gd name="connsiteX2194" fmla="*/ 5824449 w 7934757"/>
              <a:gd name="connsiteY2194" fmla="*/ 611489 h 6858000"/>
              <a:gd name="connsiteX2195" fmla="*/ 5486800 w 7934757"/>
              <a:gd name="connsiteY2195" fmla="*/ 611489 h 6858000"/>
              <a:gd name="connsiteX2196" fmla="*/ 5571212 w 7934757"/>
              <a:gd name="connsiteY2196" fmla="*/ 695902 h 6858000"/>
              <a:gd name="connsiteX2197" fmla="*/ 5486800 w 7934757"/>
              <a:gd name="connsiteY2197" fmla="*/ 780314 h 6858000"/>
              <a:gd name="connsiteX2198" fmla="*/ 5402388 w 7934757"/>
              <a:gd name="connsiteY2198" fmla="*/ 695902 h 6858000"/>
              <a:gd name="connsiteX2199" fmla="*/ 5486800 w 7934757"/>
              <a:gd name="connsiteY2199" fmla="*/ 611489 h 6858000"/>
              <a:gd name="connsiteX2200" fmla="*/ 5149151 w 7934757"/>
              <a:gd name="connsiteY2200" fmla="*/ 611489 h 6858000"/>
              <a:gd name="connsiteX2201" fmla="*/ 5233563 w 7934757"/>
              <a:gd name="connsiteY2201" fmla="*/ 695902 h 6858000"/>
              <a:gd name="connsiteX2202" fmla="*/ 5149151 w 7934757"/>
              <a:gd name="connsiteY2202" fmla="*/ 780314 h 6858000"/>
              <a:gd name="connsiteX2203" fmla="*/ 5064739 w 7934757"/>
              <a:gd name="connsiteY2203" fmla="*/ 695902 h 6858000"/>
              <a:gd name="connsiteX2204" fmla="*/ 5149151 w 7934757"/>
              <a:gd name="connsiteY2204" fmla="*/ 611489 h 6858000"/>
              <a:gd name="connsiteX2205" fmla="*/ 4811502 w 7934757"/>
              <a:gd name="connsiteY2205" fmla="*/ 611489 h 6858000"/>
              <a:gd name="connsiteX2206" fmla="*/ 4895914 w 7934757"/>
              <a:gd name="connsiteY2206" fmla="*/ 695902 h 6858000"/>
              <a:gd name="connsiteX2207" fmla="*/ 4811502 w 7934757"/>
              <a:gd name="connsiteY2207" fmla="*/ 780314 h 6858000"/>
              <a:gd name="connsiteX2208" fmla="*/ 4727090 w 7934757"/>
              <a:gd name="connsiteY2208" fmla="*/ 695902 h 6858000"/>
              <a:gd name="connsiteX2209" fmla="*/ 4811502 w 7934757"/>
              <a:gd name="connsiteY2209" fmla="*/ 611489 h 6858000"/>
              <a:gd name="connsiteX2210" fmla="*/ 4473853 w 7934757"/>
              <a:gd name="connsiteY2210" fmla="*/ 611489 h 6858000"/>
              <a:gd name="connsiteX2211" fmla="*/ 4558265 w 7934757"/>
              <a:gd name="connsiteY2211" fmla="*/ 695902 h 6858000"/>
              <a:gd name="connsiteX2212" fmla="*/ 4473853 w 7934757"/>
              <a:gd name="connsiteY2212" fmla="*/ 780314 h 6858000"/>
              <a:gd name="connsiteX2213" fmla="*/ 4389440 w 7934757"/>
              <a:gd name="connsiteY2213" fmla="*/ 695902 h 6858000"/>
              <a:gd name="connsiteX2214" fmla="*/ 4473853 w 7934757"/>
              <a:gd name="connsiteY2214" fmla="*/ 611489 h 6858000"/>
              <a:gd name="connsiteX2215" fmla="*/ 4136203 w 7934757"/>
              <a:gd name="connsiteY2215" fmla="*/ 611489 h 6858000"/>
              <a:gd name="connsiteX2216" fmla="*/ 4220615 w 7934757"/>
              <a:gd name="connsiteY2216" fmla="*/ 695902 h 6858000"/>
              <a:gd name="connsiteX2217" fmla="*/ 4136203 w 7934757"/>
              <a:gd name="connsiteY2217" fmla="*/ 780314 h 6858000"/>
              <a:gd name="connsiteX2218" fmla="*/ 4051791 w 7934757"/>
              <a:gd name="connsiteY2218" fmla="*/ 695902 h 6858000"/>
              <a:gd name="connsiteX2219" fmla="*/ 4136203 w 7934757"/>
              <a:gd name="connsiteY2219" fmla="*/ 611489 h 6858000"/>
              <a:gd name="connsiteX2220" fmla="*/ 3798554 w 7934757"/>
              <a:gd name="connsiteY2220" fmla="*/ 611489 h 6858000"/>
              <a:gd name="connsiteX2221" fmla="*/ 3882966 w 7934757"/>
              <a:gd name="connsiteY2221" fmla="*/ 695902 h 6858000"/>
              <a:gd name="connsiteX2222" fmla="*/ 3798554 w 7934757"/>
              <a:gd name="connsiteY2222" fmla="*/ 780314 h 6858000"/>
              <a:gd name="connsiteX2223" fmla="*/ 3714142 w 7934757"/>
              <a:gd name="connsiteY2223" fmla="*/ 695902 h 6858000"/>
              <a:gd name="connsiteX2224" fmla="*/ 3798554 w 7934757"/>
              <a:gd name="connsiteY2224" fmla="*/ 611489 h 6858000"/>
              <a:gd name="connsiteX2225" fmla="*/ 3460905 w 7934757"/>
              <a:gd name="connsiteY2225" fmla="*/ 611489 h 6858000"/>
              <a:gd name="connsiteX2226" fmla="*/ 3545317 w 7934757"/>
              <a:gd name="connsiteY2226" fmla="*/ 695902 h 6858000"/>
              <a:gd name="connsiteX2227" fmla="*/ 3460905 w 7934757"/>
              <a:gd name="connsiteY2227" fmla="*/ 780314 h 6858000"/>
              <a:gd name="connsiteX2228" fmla="*/ 3376493 w 7934757"/>
              <a:gd name="connsiteY2228" fmla="*/ 695902 h 6858000"/>
              <a:gd name="connsiteX2229" fmla="*/ 3460905 w 7934757"/>
              <a:gd name="connsiteY2229" fmla="*/ 611489 h 6858000"/>
              <a:gd name="connsiteX2230" fmla="*/ 3123255 w 7934757"/>
              <a:gd name="connsiteY2230" fmla="*/ 611489 h 6858000"/>
              <a:gd name="connsiteX2231" fmla="*/ 3207668 w 7934757"/>
              <a:gd name="connsiteY2231" fmla="*/ 695902 h 6858000"/>
              <a:gd name="connsiteX2232" fmla="*/ 3123255 w 7934757"/>
              <a:gd name="connsiteY2232" fmla="*/ 780314 h 6858000"/>
              <a:gd name="connsiteX2233" fmla="*/ 3038843 w 7934757"/>
              <a:gd name="connsiteY2233" fmla="*/ 695902 h 6858000"/>
              <a:gd name="connsiteX2234" fmla="*/ 3123255 w 7934757"/>
              <a:gd name="connsiteY2234" fmla="*/ 611489 h 6858000"/>
              <a:gd name="connsiteX2235" fmla="*/ 2785607 w 7934757"/>
              <a:gd name="connsiteY2235" fmla="*/ 611489 h 6858000"/>
              <a:gd name="connsiteX2236" fmla="*/ 2870019 w 7934757"/>
              <a:gd name="connsiteY2236" fmla="*/ 695902 h 6858000"/>
              <a:gd name="connsiteX2237" fmla="*/ 2785607 w 7934757"/>
              <a:gd name="connsiteY2237" fmla="*/ 780314 h 6858000"/>
              <a:gd name="connsiteX2238" fmla="*/ 2701195 w 7934757"/>
              <a:gd name="connsiteY2238" fmla="*/ 695902 h 6858000"/>
              <a:gd name="connsiteX2239" fmla="*/ 2785607 w 7934757"/>
              <a:gd name="connsiteY2239" fmla="*/ 611489 h 6858000"/>
              <a:gd name="connsiteX2240" fmla="*/ 2447957 w 7934757"/>
              <a:gd name="connsiteY2240" fmla="*/ 611489 h 6858000"/>
              <a:gd name="connsiteX2241" fmla="*/ 2532369 w 7934757"/>
              <a:gd name="connsiteY2241" fmla="*/ 695902 h 6858000"/>
              <a:gd name="connsiteX2242" fmla="*/ 2447957 w 7934757"/>
              <a:gd name="connsiteY2242" fmla="*/ 780314 h 6858000"/>
              <a:gd name="connsiteX2243" fmla="*/ 2363545 w 7934757"/>
              <a:gd name="connsiteY2243" fmla="*/ 695902 h 6858000"/>
              <a:gd name="connsiteX2244" fmla="*/ 2447957 w 7934757"/>
              <a:gd name="connsiteY2244" fmla="*/ 611489 h 6858000"/>
              <a:gd name="connsiteX2245" fmla="*/ 2110308 w 7934757"/>
              <a:gd name="connsiteY2245" fmla="*/ 611489 h 6858000"/>
              <a:gd name="connsiteX2246" fmla="*/ 2194721 w 7934757"/>
              <a:gd name="connsiteY2246" fmla="*/ 695902 h 6858000"/>
              <a:gd name="connsiteX2247" fmla="*/ 2110308 w 7934757"/>
              <a:gd name="connsiteY2247" fmla="*/ 780314 h 6858000"/>
              <a:gd name="connsiteX2248" fmla="*/ 2025896 w 7934757"/>
              <a:gd name="connsiteY2248" fmla="*/ 695902 h 6858000"/>
              <a:gd name="connsiteX2249" fmla="*/ 2110308 w 7934757"/>
              <a:gd name="connsiteY2249" fmla="*/ 611489 h 6858000"/>
              <a:gd name="connsiteX2250" fmla="*/ 1772659 w 7934757"/>
              <a:gd name="connsiteY2250" fmla="*/ 611489 h 6858000"/>
              <a:gd name="connsiteX2251" fmla="*/ 1857071 w 7934757"/>
              <a:gd name="connsiteY2251" fmla="*/ 695902 h 6858000"/>
              <a:gd name="connsiteX2252" fmla="*/ 1772659 w 7934757"/>
              <a:gd name="connsiteY2252" fmla="*/ 780314 h 6858000"/>
              <a:gd name="connsiteX2253" fmla="*/ 1688247 w 7934757"/>
              <a:gd name="connsiteY2253" fmla="*/ 695902 h 6858000"/>
              <a:gd name="connsiteX2254" fmla="*/ 1772659 w 7934757"/>
              <a:gd name="connsiteY2254" fmla="*/ 611489 h 6858000"/>
              <a:gd name="connsiteX2255" fmla="*/ 1435014 w 7934757"/>
              <a:gd name="connsiteY2255" fmla="*/ 611489 h 6858000"/>
              <a:gd name="connsiteX2256" fmla="*/ 1519422 w 7934757"/>
              <a:gd name="connsiteY2256" fmla="*/ 695902 h 6858000"/>
              <a:gd name="connsiteX2257" fmla="*/ 1435014 w 7934757"/>
              <a:gd name="connsiteY2257" fmla="*/ 780314 h 6858000"/>
              <a:gd name="connsiteX2258" fmla="*/ 1350601 w 7934757"/>
              <a:gd name="connsiteY2258" fmla="*/ 695902 h 6858000"/>
              <a:gd name="connsiteX2259" fmla="*/ 1435014 w 7934757"/>
              <a:gd name="connsiteY2259" fmla="*/ 611489 h 6858000"/>
              <a:gd name="connsiteX2260" fmla="*/ 1097361 w 7934757"/>
              <a:gd name="connsiteY2260" fmla="*/ 611489 h 6858000"/>
              <a:gd name="connsiteX2261" fmla="*/ 1181773 w 7934757"/>
              <a:gd name="connsiteY2261" fmla="*/ 695902 h 6858000"/>
              <a:gd name="connsiteX2262" fmla="*/ 1097361 w 7934757"/>
              <a:gd name="connsiteY2262" fmla="*/ 780314 h 6858000"/>
              <a:gd name="connsiteX2263" fmla="*/ 1012948 w 7934757"/>
              <a:gd name="connsiteY2263" fmla="*/ 695902 h 6858000"/>
              <a:gd name="connsiteX2264" fmla="*/ 1097361 w 7934757"/>
              <a:gd name="connsiteY2264" fmla="*/ 611489 h 6858000"/>
              <a:gd name="connsiteX2265" fmla="*/ 759711 w 7934757"/>
              <a:gd name="connsiteY2265" fmla="*/ 611489 h 6858000"/>
              <a:gd name="connsiteX2266" fmla="*/ 844124 w 7934757"/>
              <a:gd name="connsiteY2266" fmla="*/ 695902 h 6858000"/>
              <a:gd name="connsiteX2267" fmla="*/ 759711 w 7934757"/>
              <a:gd name="connsiteY2267" fmla="*/ 780314 h 6858000"/>
              <a:gd name="connsiteX2268" fmla="*/ 675299 w 7934757"/>
              <a:gd name="connsiteY2268" fmla="*/ 695902 h 6858000"/>
              <a:gd name="connsiteX2269" fmla="*/ 759711 w 7934757"/>
              <a:gd name="connsiteY2269" fmla="*/ 611489 h 6858000"/>
              <a:gd name="connsiteX2270" fmla="*/ 422066 w 7934757"/>
              <a:gd name="connsiteY2270" fmla="*/ 611489 h 6858000"/>
              <a:gd name="connsiteX2271" fmla="*/ 506480 w 7934757"/>
              <a:gd name="connsiteY2271" fmla="*/ 695902 h 6858000"/>
              <a:gd name="connsiteX2272" fmla="*/ 422066 w 7934757"/>
              <a:gd name="connsiteY2272" fmla="*/ 780314 h 6858000"/>
              <a:gd name="connsiteX2273" fmla="*/ 337653 w 7934757"/>
              <a:gd name="connsiteY2273" fmla="*/ 695902 h 6858000"/>
              <a:gd name="connsiteX2274" fmla="*/ 422066 w 7934757"/>
              <a:gd name="connsiteY2274" fmla="*/ 611489 h 6858000"/>
              <a:gd name="connsiteX2275" fmla="*/ 84412 w 7934757"/>
              <a:gd name="connsiteY2275" fmla="*/ 611489 h 6858000"/>
              <a:gd name="connsiteX2276" fmla="*/ 168826 w 7934757"/>
              <a:gd name="connsiteY2276" fmla="*/ 695902 h 6858000"/>
              <a:gd name="connsiteX2277" fmla="*/ 84412 w 7934757"/>
              <a:gd name="connsiteY2277" fmla="*/ 780314 h 6858000"/>
              <a:gd name="connsiteX2278" fmla="*/ 0 w 7934757"/>
              <a:gd name="connsiteY2278" fmla="*/ 695902 h 6858000"/>
              <a:gd name="connsiteX2279" fmla="*/ 84412 w 7934757"/>
              <a:gd name="connsiteY2279" fmla="*/ 611489 h 6858000"/>
              <a:gd name="connsiteX2280" fmla="*/ 7850345 w 7934757"/>
              <a:gd name="connsiteY2280" fmla="*/ 273840 h 6858000"/>
              <a:gd name="connsiteX2281" fmla="*/ 7934757 w 7934757"/>
              <a:gd name="connsiteY2281" fmla="*/ 358252 h 6858000"/>
              <a:gd name="connsiteX2282" fmla="*/ 7850345 w 7934757"/>
              <a:gd name="connsiteY2282" fmla="*/ 442665 h 6858000"/>
              <a:gd name="connsiteX2283" fmla="*/ 7765933 w 7934757"/>
              <a:gd name="connsiteY2283" fmla="*/ 358252 h 6858000"/>
              <a:gd name="connsiteX2284" fmla="*/ 7850345 w 7934757"/>
              <a:gd name="connsiteY2284" fmla="*/ 273840 h 6858000"/>
              <a:gd name="connsiteX2285" fmla="*/ 7512695 w 7934757"/>
              <a:gd name="connsiteY2285" fmla="*/ 273840 h 6858000"/>
              <a:gd name="connsiteX2286" fmla="*/ 7597109 w 7934757"/>
              <a:gd name="connsiteY2286" fmla="*/ 358252 h 6858000"/>
              <a:gd name="connsiteX2287" fmla="*/ 7512695 w 7934757"/>
              <a:gd name="connsiteY2287" fmla="*/ 442665 h 6858000"/>
              <a:gd name="connsiteX2288" fmla="*/ 7428283 w 7934757"/>
              <a:gd name="connsiteY2288" fmla="*/ 358252 h 6858000"/>
              <a:gd name="connsiteX2289" fmla="*/ 7512695 w 7934757"/>
              <a:gd name="connsiteY2289" fmla="*/ 273840 h 6858000"/>
              <a:gd name="connsiteX2290" fmla="*/ 7175045 w 7934757"/>
              <a:gd name="connsiteY2290" fmla="*/ 273840 h 6858000"/>
              <a:gd name="connsiteX2291" fmla="*/ 7259458 w 7934757"/>
              <a:gd name="connsiteY2291" fmla="*/ 358252 h 6858000"/>
              <a:gd name="connsiteX2292" fmla="*/ 7175045 w 7934757"/>
              <a:gd name="connsiteY2292" fmla="*/ 442665 h 6858000"/>
              <a:gd name="connsiteX2293" fmla="*/ 7090633 w 7934757"/>
              <a:gd name="connsiteY2293" fmla="*/ 358252 h 6858000"/>
              <a:gd name="connsiteX2294" fmla="*/ 7175045 w 7934757"/>
              <a:gd name="connsiteY2294" fmla="*/ 273840 h 6858000"/>
              <a:gd name="connsiteX2295" fmla="*/ 6837397 w 7934757"/>
              <a:gd name="connsiteY2295" fmla="*/ 273840 h 6858000"/>
              <a:gd name="connsiteX2296" fmla="*/ 6921809 w 7934757"/>
              <a:gd name="connsiteY2296" fmla="*/ 358252 h 6858000"/>
              <a:gd name="connsiteX2297" fmla="*/ 6837397 w 7934757"/>
              <a:gd name="connsiteY2297" fmla="*/ 442665 h 6858000"/>
              <a:gd name="connsiteX2298" fmla="*/ 6752985 w 7934757"/>
              <a:gd name="connsiteY2298" fmla="*/ 358252 h 6858000"/>
              <a:gd name="connsiteX2299" fmla="*/ 6837397 w 7934757"/>
              <a:gd name="connsiteY2299" fmla="*/ 273840 h 6858000"/>
              <a:gd name="connsiteX2300" fmla="*/ 6499747 w 7934757"/>
              <a:gd name="connsiteY2300" fmla="*/ 273840 h 6858000"/>
              <a:gd name="connsiteX2301" fmla="*/ 6584161 w 7934757"/>
              <a:gd name="connsiteY2301" fmla="*/ 358252 h 6858000"/>
              <a:gd name="connsiteX2302" fmla="*/ 6499747 w 7934757"/>
              <a:gd name="connsiteY2302" fmla="*/ 442665 h 6858000"/>
              <a:gd name="connsiteX2303" fmla="*/ 6415335 w 7934757"/>
              <a:gd name="connsiteY2303" fmla="*/ 358252 h 6858000"/>
              <a:gd name="connsiteX2304" fmla="*/ 6499747 w 7934757"/>
              <a:gd name="connsiteY2304" fmla="*/ 273840 h 6858000"/>
              <a:gd name="connsiteX2305" fmla="*/ 6162098 w 7934757"/>
              <a:gd name="connsiteY2305" fmla="*/ 273840 h 6858000"/>
              <a:gd name="connsiteX2306" fmla="*/ 6246510 w 7934757"/>
              <a:gd name="connsiteY2306" fmla="*/ 358252 h 6858000"/>
              <a:gd name="connsiteX2307" fmla="*/ 6162098 w 7934757"/>
              <a:gd name="connsiteY2307" fmla="*/ 442665 h 6858000"/>
              <a:gd name="connsiteX2308" fmla="*/ 6077686 w 7934757"/>
              <a:gd name="connsiteY2308" fmla="*/ 358252 h 6858000"/>
              <a:gd name="connsiteX2309" fmla="*/ 6162098 w 7934757"/>
              <a:gd name="connsiteY2309" fmla="*/ 273840 h 6858000"/>
              <a:gd name="connsiteX2310" fmla="*/ 5824449 w 7934757"/>
              <a:gd name="connsiteY2310" fmla="*/ 273840 h 6858000"/>
              <a:gd name="connsiteX2311" fmla="*/ 5908861 w 7934757"/>
              <a:gd name="connsiteY2311" fmla="*/ 358252 h 6858000"/>
              <a:gd name="connsiteX2312" fmla="*/ 5824449 w 7934757"/>
              <a:gd name="connsiteY2312" fmla="*/ 442665 h 6858000"/>
              <a:gd name="connsiteX2313" fmla="*/ 5740037 w 7934757"/>
              <a:gd name="connsiteY2313" fmla="*/ 358252 h 6858000"/>
              <a:gd name="connsiteX2314" fmla="*/ 5824449 w 7934757"/>
              <a:gd name="connsiteY2314" fmla="*/ 273840 h 6858000"/>
              <a:gd name="connsiteX2315" fmla="*/ 5486800 w 7934757"/>
              <a:gd name="connsiteY2315" fmla="*/ 273840 h 6858000"/>
              <a:gd name="connsiteX2316" fmla="*/ 5571212 w 7934757"/>
              <a:gd name="connsiteY2316" fmla="*/ 358252 h 6858000"/>
              <a:gd name="connsiteX2317" fmla="*/ 5486800 w 7934757"/>
              <a:gd name="connsiteY2317" fmla="*/ 442665 h 6858000"/>
              <a:gd name="connsiteX2318" fmla="*/ 5402388 w 7934757"/>
              <a:gd name="connsiteY2318" fmla="*/ 358252 h 6858000"/>
              <a:gd name="connsiteX2319" fmla="*/ 5486800 w 7934757"/>
              <a:gd name="connsiteY2319" fmla="*/ 273840 h 6858000"/>
              <a:gd name="connsiteX2320" fmla="*/ 5149151 w 7934757"/>
              <a:gd name="connsiteY2320" fmla="*/ 273840 h 6858000"/>
              <a:gd name="connsiteX2321" fmla="*/ 5233563 w 7934757"/>
              <a:gd name="connsiteY2321" fmla="*/ 358252 h 6858000"/>
              <a:gd name="connsiteX2322" fmla="*/ 5149151 w 7934757"/>
              <a:gd name="connsiteY2322" fmla="*/ 442665 h 6858000"/>
              <a:gd name="connsiteX2323" fmla="*/ 5064739 w 7934757"/>
              <a:gd name="connsiteY2323" fmla="*/ 358252 h 6858000"/>
              <a:gd name="connsiteX2324" fmla="*/ 5149151 w 7934757"/>
              <a:gd name="connsiteY2324" fmla="*/ 273840 h 6858000"/>
              <a:gd name="connsiteX2325" fmla="*/ 4811502 w 7934757"/>
              <a:gd name="connsiteY2325" fmla="*/ 273840 h 6858000"/>
              <a:gd name="connsiteX2326" fmla="*/ 4895914 w 7934757"/>
              <a:gd name="connsiteY2326" fmla="*/ 358252 h 6858000"/>
              <a:gd name="connsiteX2327" fmla="*/ 4811502 w 7934757"/>
              <a:gd name="connsiteY2327" fmla="*/ 442665 h 6858000"/>
              <a:gd name="connsiteX2328" fmla="*/ 4727090 w 7934757"/>
              <a:gd name="connsiteY2328" fmla="*/ 358252 h 6858000"/>
              <a:gd name="connsiteX2329" fmla="*/ 4811502 w 7934757"/>
              <a:gd name="connsiteY2329" fmla="*/ 273840 h 6858000"/>
              <a:gd name="connsiteX2330" fmla="*/ 4473853 w 7934757"/>
              <a:gd name="connsiteY2330" fmla="*/ 273840 h 6858000"/>
              <a:gd name="connsiteX2331" fmla="*/ 4558265 w 7934757"/>
              <a:gd name="connsiteY2331" fmla="*/ 358252 h 6858000"/>
              <a:gd name="connsiteX2332" fmla="*/ 4473853 w 7934757"/>
              <a:gd name="connsiteY2332" fmla="*/ 442665 h 6858000"/>
              <a:gd name="connsiteX2333" fmla="*/ 4389440 w 7934757"/>
              <a:gd name="connsiteY2333" fmla="*/ 358252 h 6858000"/>
              <a:gd name="connsiteX2334" fmla="*/ 4473853 w 7934757"/>
              <a:gd name="connsiteY2334" fmla="*/ 273840 h 6858000"/>
              <a:gd name="connsiteX2335" fmla="*/ 4136203 w 7934757"/>
              <a:gd name="connsiteY2335" fmla="*/ 273840 h 6858000"/>
              <a:gd name="connsiteX2336" fmla="*/ 4220615 w 7934757"/>
              <a:gd name="connsiteY2336" fmla="*/ 358252 h 6858000"/>
              <a:gd name="connsiteX2337" fmla="*/ 4136203 w 7934757"/>
              <a:gd name="connsiteY2337" fmla="*/ 442665 h 6858000"/>
              <a:gd name="connsiteX2338" fmla="*/ 4051791 w 7934757"/>
              <a:gd name="connsiteY2338" fmla="*/ 358252 h 6858000"/>
              <a:gd name="connsiteX2339" fmla="*/ 4136203 w 7934757"/>
              <a:gd name="connsiteY2339" fmla="*/ 273840 h 6858000"/>
              <a:gd name="connsiteX2340" fmla="*/ 3798554 w 7934757"/>
              <a:gd name="connsiteY2340" fmla="*/ 273840 h 6858000"/>
              <a:gd name="connsiteX2341" fmla="*/ 3882966 w 7934757"/>
              <a:gd name="connsiteY2341" fmla="*/ 358252 h 6858000"/>
              <a:gd name="connsiteX2342" fmla="*/ 3798554 w 7934757"/>
              <a:gd name="connsiteY2342" fmla="*/ 442665 h 6858000"/>
              <a:gd name="connsiteX2343" fmla="*/ 3714142 w 7934757"/>
              <a:gd name="connsiteY2343" fmla="*/ 358252 h 6858000"/>
              <a:gd name="connsiteX2344" fmla="*/ 3798554 w 7934757"/>
              <a:gd name="connsiteY2344" fmla="*/ 273840 h 6858000"/>
              <a:gd name="connsiteX2345" fmla="*/ 3460905 w 7934757"/>
              <a:gd name="connsiteY2345" fmla="*/ 273840 h 6858000"/>
              <a:gd name="connsiteX2346" fmla="*/ 3545317 w 7934757"/>
              <a:gd name="connsiteY2346" fmla="*/ 358252 h 6858000"/>
              <a:gd name="connsiteX2347" fmla="*/ 3460905 w 7934757"/>
              <a:gd name="connsiteY2347" fmla="*/ 442665 h 6858000"/>
              <a:gd name="connsiteX2348" fmla="*/ 3376493 w 7934757"/>
              <a:gd name="connsiteY2348" fmla="*/ 358252 h 6858000"/>
              <a:gd name="connsiteX2349" fmla="*/ 3460905 w 7934757"/>
              <a:gd name="connsiteY2349" fmla="*/ 273840 h 6858000"/>
              <a:gd name="connsiteX2350" fmla="*/ 3123255 w 7934757"/>
              <a:gd name="connsiteY2350" fmla="*/ 273840 h 6858000"/>
              <a:gd name="connsiteX2351" fmla="*/ 3207668 w 7934757"/>
              <a:gd name="connsiteY2351" fmla="*/ 358252 h 6858000"/>
              <a:gd name="connsiteX2352" fmla="*/ 3123255 w 7934757"/>
              <a:gd name="connsiteY2352" fmla="*/ 442665 h 6858000"/>
              <a:gd name="connsiteX2353" fmla="*/ 3038843 w 7934757"/>
              <a:gd name="connsiteY2353" fmla="*/ 358252 h 6858000"/>
              <a:gd name="connsiteX2354" fmla="*/ 3123255 w 7934757"/>
              <a:gd name="connsiteY2354" fmla="*/ 273840 h 6858000"/>
              <a:gd name="connsiteX2355" fmla="*/ 2785607 w 7934757"/>
              <a:gd name="connsiteY2355" fmla="*/ 273840 h 6858000"/>
              <a:gd name="connsiteX2356" fmla="*/ 2870019 w 7934757"/>
              <a:gd name="connsiteY2356" fmla="*/ 358252 h 6858000"/>
              <a:gd name="connsiteX2357" fmla="*/ 2785607 w 7934757"/>
              <a:gd name="connsiteY2357" fmla="*/ 442665 h 6858000"/>
              <a:gd name="connsiteX2358" fmla="*/ 2701195 w 7934757"/>
              <a:gd name="connsiteY2358" fmla="*/ 358252 h 6858000"/>
              <a:gd name="connsiteX2359" fmla="*/ 2785607 w 7934757"/>
              <a:gd name="connsiteY2359" fmla="*/ 273840 h 6858000"/>
              <a:gd name="connsiteX2360" fmla="*/ 2447957 w 7934757"/>
              <a:gd name="connsiteY2360" fmla="*/ 273840 h 6858000"/>
              <a:gd name="connsiteX2361" fmla="*/ 2532369 w 7934757"/>
              <a:gd name="connsiteY2361" fmla="*/ 358252 h 6858000"/>
              <a:gd name="connsiteX2362" fmla="*/ 2447957 w 7934757"/>
              <a:gd name="connsiteY2362" fmla="*/ 442665 h 6858000"/>
              <a:gd name="connsiteX2363" fmla="*/ 2363545 w 7934757"/>
              <a:gd name="connsiteY2363" fmla="*/ 358252 h 6858000"/>
              <a:gd name="connsiteX2364" fmla="*/ 2447957 w 7934757"/>
              <a:gd name="connsiteY2364" fmla="*/ 273840 h 6858000"/>
              <a:gd name="connsiteX2365" fmla="*/ 2110308 w 7934757"/>
              <a:gd name="connsiteY2365" fmla="*/ 273840 h 6858000"/>
              <a:gd name="connsiteX2366" fmla="*/ 2194721 w 7934757"/>
              <a:gd name="connsiteY2366" fmla="*/ 358252 h 6858000"/>
              <a:gd name="connsiteX2367" fmla="*/ 2110308 w 7934757"/>
              <a:gd name="connsiteY2367" fmla="*/ 442665 h 6858000"/>
              <a:gd name="connsiteX2368" fmla="*/ 2025896 w 7934757"/>
              <a:gd name="connsiteY2368" fmla="*/ 358252 h 6858000"/>
              <a:gd name="connsiteX2369" fmla="*/ 2110308 w 7934757"/>
              <a:gd name="connsiteY2369" fmla="*/ 273840 h 6858000"/>
              <a:gd name="connsiteX2370" fmla="*/ 1772659 w 7934757"/>
              <a:gd name="connsiteY2370" fmla="*/ 273840 h 6858000"/>
              <a:gd name="connsiteX2371" fmla="*/ 1857071 w 7934757"/>
              <a:gd name="connsiteY2371" fmla="*/ 358252 h 6858000"/>
              <a:gd name="connsiteX2372" fmla="*/ 1772659 w 7934757"/>
              <a:gd name="connsiteY2372" fmla="*/ 442665 h 6858000"/>
              <a:gd name="connsiteX2373" fmla="*/ 1688247 w 7934757"/>
              <a:gd name="connsiteY2373" fmla="*/ 358252 h 6858000"/>
              <a:gd name="connsiteX2374" fmla="*/ 1772659 w 7934757"/>
              <a:gd name="connsiteY2374" fmla="*/ 273840 h 6858000"/>
              <a:gd name="connsiteX2375" fmla="*/ 1435014 w 7934757"/>
              <a:gd name="connsiteY2375" fmla="*/ 273840 h 6858000"/>
              <a:gd name="connsiteX2376" fmla="*/ 1519422 w 7934757"/>
              <a:gd name="connsiteY2376" fmla="*/ 358252 h 6858000"/>
              <a:gd name="connsiteX2377" fmla="*/ 1435014 w 7934757"/>
              <a:gd name="connsiteY2377" fmla="*/ 442665 h 6858000"/>
              <a:gd name="connsiteX2378" fmla="*/ 1350601 w 7934757"/>
              <a:gd name="connsiteY2378" fmla="*/ 358252 h 6858000"/>
              <a:gd name="connsiteX2379" fmla="*/ 1435014 w 7934757"/>
              <a:gd name="connsiteY2379" fmla="*/ 273840 h 6858000"/>
              <a:gd name="connsiteX2380" fmla="*/ 1097361 w 7934757"/>
              <a:gd name="connsiteY2380" fmla="*/ 273840 h 6858000"/>
              <a:gd name="connsiteX2381" fmla="*/ 1181773 w 7934757"/>
              <a:gd name="connsiteY2381" fmla="*/ 358252 h 6858000"/>
              <a:gd name="connsiteX2382" fmla="*/ 1097361 w 7934757"/>
              <a:gd name="connsiteY2382" fmla="*/ 442665 h 6858000"/>
              <a:gd name="connsiteX2383" fmla="*/ 1012948 w 7934757"/>
              <a:gd name="connsiteY2383" fmla="*/ 358252 h 6858000"/>
              <a:gd name="connsiteX2384" fmla="*/ 1097361 w 7934757"/>
              <a:gd name="connsiteY2384" fmla="*/ 273840 h 6858000"/>
              <a:gd name="connsiteX2385" fmla="*/ 759711 w 7934757"/>
              <a:gd name="connsiteY2385" fmla="*/ 273840 h 6858000"/>
              <a:gd name="connsiteX2386" fmla="*/ 844124 w 7934757"/>
              <a:gd name="connsiteY2386" fmla="*/ 358252 h 6858000"/>
              <a:gd name="connsiteX2387" fmla="*/ 759711 w 7934757"/>
              <a:gd name="connsiteY2387" fmla="*/ 442665 h 6858000"/>
              <a:gd name="connsiteX2388" fmla="*/ 675299 w 7934757"/>
              <a:gd name="connsiteY2388" fmla="*/ 358252 h 6858000"/>
              <a:gd name="connsiteX2389" fmla="*/ 759711 w 7934757"/>
              <a:gd name="connsiteY2389" fmla="*/ 273840 h 6858000"/>
              <a:gd name="connsiteX2390" fmla="*/ 422066 w 7934757"/>
              <a:gd name="connsiteY2390" fmla="*/ 273840 h 6858000"/>
              <a:gd name="connsiteX2391" fmla="*/ 506480 w 7934757"/>
              <a:gd name="connsiteY2391" fmla="*/ 358252 h 6858000"/>
              <a:gd name="connsiteX2392" fmla="*/ 422066 w 7934757"/>
              <a:gd name="connsiteY2392" fmla="*/ 442665 h 6858000"/>
              <a:gd name="connsiteX2393" fmla="*/ 337653 w 7934757"/>
              <a:gd name="connsiteY2393" fmla="*/ 358252 h 6858000"/>
              <a:gd name="connsiteX2394" fmla="*/ 422066 w 7934757"/>
              <a:gd name="connsiteY2394" fmla="*/ 273840 h 6858000"/>
              <a:gd name="connsiteX2395" fmla="*/ 84412 w 7934757"/>
              <a:gd name="connsiteY2395" fmla="*/ 273840 h 6858000"/>
              <a:gd name="connsiteX2396" fmla="*/ 168826 w 7934757"/>
              <a:gd name="connsiteY2396" fmla="*/ 358252 h 6858000"/>
              <a:gd name="connsiteX2397" fmla="*/ 84412 w 7934757"/>
              <a:gd name="connsiteY2397" fmla="*/ 442665 h 6858000"/>
              <a:gd name="connsiteX2398" fmla="*/ 0 w 7934757"/>
              <a:gd name="connsiteY2398" fmla="*/ 358252 h 6858000"/>
              <a:gd name="connsiteX2399" fmla="*/ 84412 w 7934757"/>
              <a:gd name="connsiteY2399" fmla="*/ 273840 h 6858000"/>
              <a:gd name="connsiteX2400" fmla="*/ 7770092 w 7934757"/>
              <a:gd name="connsiteY2400" fmla="*/ 0 h 6858000"/>
              <a:gd name="connsiteX2401" fmla="*/ 7930598 w 7934757"/>
              <a:gd name="connsiteY2401" fmla="*/ 0 h 6858000"/>
              <a:gd name="connsiteX2402" fmla="*/ 7934757 w 7934757"/>
              <a:gd name="connsiteY2402" fmla="*/ 20603 h 6858000"/>
              <a:gd name="connsiteX2403" fmla="*/ 7850345 w 7934757"/>
              <a:gd name="connsiteY2403" fmla="*/ 105016 h 6858000"/>
              <a:gd name="connsiteX2404" fmla="*/ 7765933 w 7934757"/>
              <a:gd name="connsiteY2404" fmla="*/ 20603 h 6858000"/>
              <a:gd name="connsiteX2405" fmla="*/ 7432442 w 7934757"/>
              <a:gd name="connsiteY2405" fmla="*/ 0 h 6858000"/>
              <a:gd name="connsiteX2406" fmla="*/ 7592949 w 7934757"/>
              <a:gd name="connsiteY2406" fmla="*/ 0 h 6858000"/>
              <a:gd name="connsiteX2407" fmla="*/ 7597109 w 7934757"/>
              <a:gd name="connsiteY2407" fmla="*/ 20603 h 6858000"/>
              <a:gd name="connsiteX2408" fmla="*/ 7512695 w 7934757"/>
              <a:gd name="connsiteY2408" fmla="*/ 105016 h 6858000"/>
              <a:gd name="connsiteX2409" fmla="*/ 7428283 w 7934757"/>
              <a:gd name="connsiteY2409" fmla="*/ 20603 h 6858000"/>
              <a:gd name="connsiteX2410" fmla="*/ 7094793 w 7934757"/>
              <a:gd name="connsiteY2410" fmla="*/ 0 h 6858000"/>
              <a:gd name="connsiteX2411" fmla="*/ 7255298 w 7934757"/>
              <a:gd name="connsiteY2411" fmla="*/ 0 h 6858000"/>
              <a:gd name="connsiteX2412" fmla="*/ 7259458 w 7934757"/>
              <a:gd name="connsiteY2412" fmla="*/ 20603 h 6858000"/>
              <a:gd name="connsiteX2413" fmla="*/ 7175045 w 7934757"/>
              <a:gd name="connsiteY2413" fmla="*/ 105016 h 6858000"/>
              <a:gd name="connsiteX2414" fmla="*/ 7090633 w 7934757"/>
              <a:gd name="connsiteY2414" fmla="*/ 20603 h 6858000"/>
              <a:gd name="connsiteX2415" fmla="*/ 6757144 w 7934757"/>
              <a:gd name="connsiteY2415" fmla="*/ 0 h 6858000"/>
              <a:gd name="connsiteX2416" fmla="*/ 6917650 w 7934757"/>
              <a:gd name="connsiteY2416" fmla="*/ 0 h 6858000"/>
              <a:gd name="connsiteX2417" fmla="*/ 6921809 w 7934757"/>
              <a:gd name="connsiteY2417" fmla="*/ 20603 h 6858000"/>
              <a:gd name="connsiteX2418" fmla="*/ 6837397 w 7934757"/>
              <a:gd name="connsiteY2418" fmla="*/ 105016 h 6858000"/>
              <a:gd name="connsiteX2419" fmla="*/ 6752985 w 7934757"/>
              <a:gd name="connsiteY2419" fmla="*/ 20603 h 6858000"/>
              <a:gd name="connsiteX2420" fmla="*/ 6419495 w 7934757"/>
              <a:gd name="connsiteY2420" fmla="*/ 0 h 6858000"/>
              <a:gd name="connsiteX2421" fmla="*/ 6580001 w 7934757"/>
              <a:gd name="connsiteY2421" fmla="*/ 0 h 6858000"/>
              <a:gd name="connsiteX2422" fmla="*/ 6584161 w 7934757"/>
              <a:gd name="connsiteY2422" fmla="*/ 20603 h 6858000"/>
              <a:gd name="connsiteX2423" fmla="*/ 6499747 w 7934757"/>
              <a:gd name="connsiteY2423" fmla="*/ 105016 h 6858000"/>
              <a:gd name="connsiteX2424" fmla="*/ 6415335 w 7934757"/>
              <a:gd name="connsiteY2424" fmla="*/ 20603 h 6858000"/>
              <a:gd name="connsiteX2425" fmla="*/ 6081846 w 7934757"/>
              <a:gd name="connsiteY2425" fmla="*/ 0 h 6858000"/>
              <a:gd name="connsiteX2426" fmla="*/ 6242351 w 7934757"/>
              <a:gd name="connsiteY2426" fmla="*/ 0 h 6858000"/>
              <a:gd name="connsiteX2427" fmla="*/ 6246510 w 7934757"/>
              <a:gd name="connsiteY2427" fmla="*/ 20603 h 6858000"/>
              <a:gd name="connsiteX2428" fmla="*/ 6162098 w 7934757"/>
              <a:gd name="connsiteY2428" fmla="*/ 105016 h 6858000"/>
              <a:gd name="connsiteX2429" fmla="*/ 6077686 w 7934757"/>
              <a:gd name="connsiteY2429" fmla="*/ 20603 h 6858000"/>
              <a:gd name="connsiteX2430" fmla="*/ 5744197 w 7934757"/>
              <a:gd name="connsiteY2430" fmla="*/ 0 h 6858000"/>
              <a:gd name="connsiteX2431" fmla="*/ 5904702 w 7934757"/>
              <a:gd name="connsiteY2431" fmla="*/ 0 h 6858000"/>
              <a:gd name="connsiteX2432" fmla="*/ 5908861 w 7934757"/>
              <a:gd name="connsiteY2432" fmla="*/ 20603 h 6858000"/>
              <a:gd name="connsiteX2433" fmla="*/ 5824449 w 7934757"/>
              <a:gd name="connsiteY2433" fmla="*/ 105016 h 6858000"/>
              <a:gd name="connsiteX2434" fmla="*/ 5740037 w 7934757"/>
              <a:gd name="connsiteY2434" fmla="*/ 20603 h 6858000"/>
              <a:gd name="connsiteX2435" fmla="*/ 5406547 w 7934757"/>
              <a:gd name="connsiteY2435" fmla="*/ 0 h 6858000"/>
              <a:gd name="connsiteX2436" fmla="*/ 5567053 w 7934757"/>
              <a:gd name="connsiteY2436" fmla="*/ 0 h 6858000"/>
              <a:gd name="connsiteX2437" fmla="*/ 5571212 w 7934757"/>
              <a:gd name="connsiteY2437" fmla="*/ 20603 h 6858000"/>
              <a:gd name="connsiteX2438" fmla="*/ 5486800 w 7934757"/>
              <a:gd name="connsiteY2438" fmla="*/ 105016 h 6858000"/>
              <a:gd name="connsiteX2439" fmla="*/ 5402388 w 7934757"/>
              <a:gd name="connsiteY2439" fmla="*/ 20603 h 6858000"/>
              <a:gd name="connsiteX2440" fmla="*/ 5068899 w 7934757"/>
              <a:gd name="connsiteY2440" fmla="*/ 0 h 6858000"/>
              <a:gd name="connsiteX2441" fmla="*/ 5229404 w 7934757"/>
              <a:gd name="connsiteY2441" fmla="*/ 0 h 6858000"/>
              <a:gd name="connsiteX2442" fmla="*/ 5233563 w 7934757"/>
              <a:gd name="connsiteY2442" fmla="*/ 20603 h 6858000"/>
              <a:gd name="connsiteX2443" fmla="*/ 5149151 w 7934757"/>
              <a:gd name="connsiteY2443" fmla="*/ 105016 h 6858000"/>
              <a:gd name="connsiteX2444" fmla="*/ 5064739 w 7934757"/>
              <a:gd name="connsiteY2444" fmla="*/ 20603 h 6858000"/>
              <a:gd name="connsiteX2445" fmla="*/ 4731249 w 7934757"/>
              <a:gd name="connsiteY2445" fmla="*/ 0 h 6858000"/>
              <a:gd name="connsiteX2446" fmla="*/ 4891754 w 7934757"/>
              <a:gd name="connsiteY2446" fmla="*/ 0 h 6858000"/>
              <a:gd name="connsiteX2447" fmla="*/ 4895914 w 7934757"/>
              <a:gd name="connsiteY2447" fmla="*/ 20603 h 6858000"/>
              <a:gd name="connsiteX2448" fmla="*/ 4811502 w 7934757"/>
              <a:gd name="connsiteY2448" fmla="*/ 105016 h 6858000"/>
              <a:gd name="connsiteX2449" fmla="*/ 4727090 w 7934757"/>
              <a:gd name="connsiteY2449" fmla="*/ 20603 h 6858000"/>
              <a:gd name="connsiteX2450" fmla="*/ 4393599 w 7934757"/>
              <a:gd name="connsiteY2450" fmla="*/ 0 h 6858000"/>
              <a:gd name="connsiteX2451" fmla="*/ 4554106 w 7934757"/>
              <a:gd name="connsiteY2451" fmla="*/ 0 h 6858000"/>
              <a:gd name="connsiteX2452" fmla="*/ 4558265 w 7934757"/>
              <a:gd name="connsiteY2452" fmla="*/ 20603 h 6858000"/>
              <a:gd name="connsiteX2453" fmla="*/ 4473853 w 7934757"/>
              <a:gd name="connsiteY2453" fmla="*/ 105016 h 6858000"/>
              <a:gd name="connsiteX2454" fmla="*/ 4389440 w 7934757"/>
              <a:gd name="connsiteY2454" fmla="*/ 20603 h 6858000"/>
              <a:gd name="connsiteX2455" fmla="*/ 4055951 w 7934757"/>
              <a:gd name="connsiteY2455" fmla="*/ 0 h 6858000"/>
              <a:gd name="connsiteX2456" fmla="*/ 4216456 w 7934757"/>
              <a:gd name="connsiteY2456" fmla="*/ 0 h 6858000"/>
              <a:gd name="connsiteX2457" fmla="*/ 4220615 w 7934757"/>
              <a:gd name="connsiteY2457" fmla="*/ 20603 h 6858000"/>
              <a:gd name="connsiteX2458" fmla="*/ 4136203 w 7934757"/>
              <a:gd name="connsiteY2458" fmla="*/ 105016 h 6858000"/>
              <a:gd name="connsiteX2459" fmla="*/ 4051791 w 7934757"/>
              <a:gd name="connsiteY2459" fmla="*/ 20603 h 6858000"/>
              <a:gd name="connsiteX2460" fmla="*/ 3718302 w 7934757"/>
              <a:gd name="connsiteY2460" fmla="*/ 0 h 6858000"/>
              <a:gd name="connsiteX2461" fmla="*/ 3878807 w 7934757"/>
              <a:gd name="connsiteY2461" fmla="*/ 0 h 6858000"/>
              <a:gd name="connsiteX2462" fmla="*/ 3882966 w 7934757"/>
              <a:gd name="connsiteY2462" fmla="*/ 20603 h 6858000"/>
              <a:gd name="connsiteX2463" fmla="*/ 3798554 w 7934757"/>
              <a:gd name="connsiteY2463" fmla="*/ 105016 h 6858000"/>
              <a:gd name="connsiteX2464" fmla="*/ 3714142 w 7934757"/>
              <a:gd name="connsiteY2464" fmla="*/ 20603 h 6858000"/>
              <a:gd name="connsiteX2465" fmla="*/ 3380652 w 7934757"/>
              <a:gd name="connsiteY2465" fmla="*/ 0 h 6858000"/>
              <a:gd name="connsiteX2466" fmla="*/ 3541158 w 7934757"/>
              <a:gd name="connsiteY2466" fmla="*/ 0 h 6858000"/>
              <a:gd name="connsiteX2467" fmla="*/ 3545317 w 7934757"/>
              <a:gd name="connsiteY2467" fmla="*/ 20603 h 6858000"/>
              <a:gd name="connsiteX2468" fmla="*/ 3460905 w 7934757"/>
              <a:gd name="connsiteY2468" fmla="*/ 105016 h 6858000"/>
              <a:gd name="connsiteX2469" fmla="*/ 3376493 w 7934757"/>
              <a:gd name="connsiteY2469" fmla="*/ 20603 h 6858000"/>
              <a:gd name="connsiteX2470" fmla="*/ 3043003 w 7934757"/>
              <a:gd name="connsiteY2470" fmla="*/ 0 h 6858000"/>
              <a:gd name="connsiteX2471" fmla="*/ 3203509 w 7934757"/>
              <a:gd name="connsiteY2471" fmla="*/ 0 h 6858000"/>
              <a:gd name="connsiteX2472" fmla="*/ 3207668 w 7934757"/>
              <a:gd name="connsiteY2472" fmla="*/ 20603 h 6858000"/>
              <a:gd name="connsiteX2473" fmla="*/ 3123255 w 7934757"/>
              <a:gd name="connsiteY2473" fmla="*/ 105016 h 6858000"/>
              <a:gd name="connsiteX2474" fmla="*/ 3038843 w 7934757"/>
              <a:gd name="connsiteY2474" fmla="*/ 20603 h 6858000"/>
              <a:gd name="connsiteX2475" fmla="*/ 2705354 w 7934757"/>
              <a:gd name="connsiteY2475" fmla="*/ 0 h 6858000"/>
              <a:gd name="connsiteX2476" fmla="*/ 2865860 w 7934757"/>
              <a:gd name="connsiteY2476" fmla="*/ 0 h 6858000"/>
              <a:gd name="connsiteX2477" fmla="*/ 2870019 w 7934757"/>
              <a:gd name="connsiteY2477" fmla="*/ 20603 h 6858000"/>
              <a:gd name="connsiteX2478" fmla="*/ 2785607 w 7934757"/>
              <a:gd name="connsiteY2478" fmla="*/ 105016 h 6858000"/>
              <a:gd name="connsiteX2479" fmla="*/ 2701195 w 7934757"/>
              <a:gd name="connsiteY2479" fmla="*/ 20603 h 6858000"/>
              <a:gd name="connsiteX2480" fmla="*/ 2367705 w 7934757"/>
              <a:gd name="connsiteY2480" fmla="*/ 0 h 6858000"/>
              <a:gd name="connsiteX2481" fmla="*/ 2528210 w 7934757"/>
              <a:gd name="connsiteY2481" fmla="*/ 0 h 6858000"/>
              <a:gd name="connsiteX2482" fmla="*/ 2532369 w 7934757"/>
              <a:gd name="connsiteY2482" fmla="*/ 20603 h 6858000"/>
              <a:gd name="connsiteX2483" fmla="*/ 2447957 w 7934757"/>
              <a:gd name="connsiteY2483" fmla="*/ 105016 h 6858000"/>
              <a:gd name="connsiteX2484" fmla="*/ 2363545 w 7934757"/>
              <a:gd name="connsiteY2484" fmla="*/ 20603 h 6858000"/>
              <a:gd name="connsiteX2485" fmla="*/ 2030055 w 7934757"/>
              <a:gd name="connsiteY2485" fmla="*/ 0 h 6858000"/>
              <a:gd name="connsiteX2486" fmla="*/ 2190562 w 7934757"/>
              <a:gd name="connsiteY2486" fmla="*/ 0 h 6858000"/>
              <a:gd name="connsiteX2487" fmla="*/ 2194721 w 7934757"/>
              <a:gd name="connsiteY2487" fmla="*/ 20603 h 6858000"/>
              <a:gd name="connsiteX2488" fmla="*/ 2110308 w 7934757"/>
              <a:gd name="connsiteY2488" fmla="*/ 105016 h 6858000"/>
              <a:gd name="connsiteX2489" fmla="*/ 2025896 w 7934757"/>
              <a:gd name="connsiteY2489" fmla="*/ 20603 h 6858000"/>
              <a:gd name="connsiteX2490" fmla="*/ 1692407 w 7934757"/>
              <a:gd name="connsiteY2490" fmla="*/ 0 h 6858000"/>
              <a:gd name="connsiteX2491" fmla="*/ 1852912 w 7934757"/>
              <a:gd name="connsiteY2491" fmla="*/ 0 h 6858000"/>
              <a:gd name="connsiteX2492" fmla="*/ 1857071 w 7934757"/>
              <a:gd name="connsiteY2492" fmla="*/ 20603 h 6858000"/>
              <a:gd name="connsiteX2493" fmla="*/ 1772659 w 7934757"/>
              <a:gd name="connsiteY2493" fmla="*/ 105016 h 6858000"/>
              <a:gd name="connsiteX2494" fmla="*/ 1688247 w 7934757"/>
              <a:gd name="connsiteY2494" fmla="*/ 20603 h 6858000"/>
              <a:gd name="connsiteX2495" fmla="*/ 1354760 w 7934757"/>
              <a:gd name="connsiteY2495" fmla="*/ 0 h 6858000"/>
              <a:gd name="connsiteX2496" fmla="*/ 1515263 w 7934757"/>
              <a:gd name="connsiteY2496" fmla="*/ 0 h 6858000"/>
              <a:gd name="connsiteX2497" fmla="*/ 1519422 w 7934757"/>
              <a:gd name="connsiteY2497" fmla="*/ 20603 h 6858000"/>
              <a:gd name="connsiteX2498" fmla="*/ 1435014 w 7934757"/>
              <a:gd name="connsiteY2498" fmla="*/ 105016 h 6858000"/>
              <a:gd name="connsiteX2499" fmla="*/ 1350601 w 7934757"/>
              <a:gd name="connsiteY2499" fmla="*/ 20603 h 6858000"/>
              <a:gd name="connsiteX2500" fmla="*/ 1017108 w 7934757"/>
              <a:gd name="connsiteY2500" fmla="*/ 0 h 6858000"/>
              <a:gd name="connsiteX2501" fmla="*/ 1177614 w 7934757"/>
              <a:gd name="connsiteY2501" fmla="*/ 0 h 6858000"/>
              <a:gd name="connsiteX2502" fmla="*/ 1181773 w 7934757"/>
              <a:gd name="connsiteY2502" fmla="*/ 20603 h 6858000"/>
              <a:gd name="connsiteX2503" fmla="*/ 1097361 w 7934757"/>
              <a:gd name="connsiteY2503" fmla="*/ 105016 h 6858000"/>
              <a:gd name="connsiteX2504" fmla="*/ 1012948 w 7934757"/>
              <a:gd name="connsiteY2504" fmla="*/ 20603 h 6858000"/>
              <a:gd name="connsiteX2505" fmla="*/ 679459 w 7934757"/>
              <a:gd name="connsiteY2505" fmla="*/ 0 h 6858000"/>
              <a:gd name="connsiteX2506" fmla="*/ 839964 w 7934757"/>
              <a:gd name="connsiteY2506" fmla="*/ 0 h 6858000"/>
              <a:gd name="connsiteX2507" fmla="*/ 844124 w 7934757"/>
              <a:gd name="connsiteY2507" fmla="*/ 20603 h 6858000"/>
              <a:gd name="connsiteX2508" fmla="*/ 759711 w 7934757"/>
              <a:gd name="connsiteY2508" fmla="*/ 105016 h 6858000"/>
              <a:gd name="connsiteX2509" fmla="*/ 675299 w 7934757"/>
              <a:gd name="connsiteY2509" fmla="*/ 20603 h 6858000"/>
              <a:gd name="connsiteX2510" fmla="*/ 341813 w 7934757"/>
              <a:gd name="connsiteY2510" fmla="*/ 0 h 6858000"/>
              <a:gd name="connsiteX2511" fmla="*/ 502321 w 7934757"/>
              <a:gd name="connsiteY2511" fmla="*/ 0 h 6858000"/>
              <a:gd name="connsiteX2512" fmla="*/ 506480 w 7934757"/>
              <a:gd name="connsiteY2512" fmla="*/ 20603 h 6858000"/>
              <a:gd name="connsiteX2513" fmla="*/ 422066 w 7934757"/>
              <a:gd name="connsiteY2513" fmla="*/ 105016 h 6858000"/>
              <a:gd name="connsiteX2514" fmla="*/ 337653 w 7934757"/>
              <a:gd name="connsiteY2514" fmla="*/ 20603 h 6858000"/>
              <a:gd name="connsiteX2515" fmla="*/ 4160 w 7934757"/>
              <a:gd name="connsiteY2515" fmla="*/ 0 h 6858000"/>
              <a:gd name="connsiteX2516" fmla="*/ 164667 w 7934757"/>
              <a:gd name="connsiteY2516" fmla="*/ 0 h 6858000"/>
              <a:gd name="connsiteX2517" fmla="*/ 168826 w 7934757"/>
              <a:gd name="connsiteY2517" fmla="*/ 20603 h 6858000"/>
              <a:gd name="connsiteX2518" fmla="*/ 84412 w 7934757"/>
              <a:gd name="connsiteY2518" fmla="*/ 105016 h 6858000"/>
              <a:gd name="connsiteX2519" fmla="*/ 0 w 7934757"/>
              <a:gd name="connsiteY2519" fmla="*/ 20603 h 6858000"/>
            </a:gdLst>
            <a:ahLst/>
            <a:cxnLst/>
            <a:rect l="l" t="t" r="r" b="b"/>
            <a:pathLst>
              <a:path h="6858000" w="7934757">
                <a:moveTo>
                  <a:pt x="7850345" y="6689176"/>
                </a:moveTo>
                <a:cubicBezTo>
                  <a:pt x="7896964" y="6689176"/>
                  <a:pt x="7934757" y="6726968"/>
                  <a:pt x="7934757" y="6773588"/>
                </a:cubicBezTo>
                <a:cubicBezTo>
                  <a:pt x="7934757" y="6820209"/>
                  <a:pt x="7896964" y="6858000"/>
                  <a:pt x="7850345" y="6858000"/>
                </a:cubicBezTo>
                <a:cubicBezTo>
                  <a:pt x="7803725" y="6858000"/>
                  <a:pt x="7765933" y="6820209"/>
                  <a:pt x="7765933" y="6773588"/>
                </a:cubicBezTo>
                <a:cubicBezTo>
                  <a:pt x="7765933" y="6726968"/>
                  <a:pt x="7803725" y="6689176"/>
                  <a:pt x="7850345" y="6689176"/>
                </a:cubicBezTo>
                <a:close/>
                <a:moveTo>
                  <a:pt x="7512695" y="6689176"/>
                </a:moveTo>
                <a:cubicBezTo>
                  <a:pt x="7559315" y="6689176"/>
                  <a:pt x="7597109" y="6726968"/>
                  <a:pt x="7597109" y="6773588"/>
                </a:cubicBezTo>
                <a:cubicBezTo>
                  <a:pt x="7597109" y="6820209"/>
                  <a:pt x="7559315" y="6858000"/>
                  <a:pt x="7512695" y="6858000"/>
                </a:cubicBezTo>
                <a:cubicBezTo>
                  <a:pt x="7466075" y="6858000"/>
                  <a:pt x="7428283" y="6820209"/>
                  <a:pt x="7428283" y="6773588"/>
                </a:cubicBezTo>
                <a:cubicBezTo>
                  <a:pt x="7428283" y="6726968"/>
                  <a:pt x="7466075" y="6689176"/>
                  <a:pt x="7512695" y="6689176"/>
                </a:cubicBezTo>
                <a:close/>
                <a:moveTo>
                  <a:pt x="7175045" y="6689176"/>
                </a:moveTo>
                <a:cubicBezTo>
                  <a:pt x="7221666" y="6689176"/>
                  <a:pt x="7259458" y="6726968"/>
                  <a:pt x="7259458" y="6773588"/>
                </a:cubicBezTo>
                <a:cubicBezTo>
                  <a:pt x="7259458" y="6820209"/>
                  <a:pt x="7221666" y="6858000"/>
                  <a:pt x="7175045" y="6858000"/>
                </a:cubicBezTo>
                <a:cubicBezTo>
                  <a:pt x="7128427" y="6858000"/>
                  <a:pt x="7090633" y="6820209"/>
                  <a:pt x="7090633" y="6773588"/>
                </a:cubicBezTo>
                <a:cubicBezTo>
                  <a:pt x="7090633" y="6726968"/>
                  <a:pt x="7128427" y="6689176"/>
                  <a:pt x="7175045" y="6689176"/>
                </a:cubicBezTo>
                <a:close/>
                <a:moveTo>
                  <a:pt x="6837397" y="6689176"/>
                </a:moveTo>
                <a:cubicBezTo>
                  <a:pt x="6884017" y="6689176"/>
                  <a:pt x="6921809" y="6726968"/>
                  <a:pt x="6921809" y="6773588"/>
                </a:cubicBezTo>
                <a:cubicBezTo>
                  <a:pt x="6921809" y="6820209"/>
                  <a:pt x="6884017" y="6858000"/>
                  <a:pt x="6837397" y="6858000"/>
                </a:cubicBezTo>
                <a:cubicBezTo>
                  <a:pt x="6790777" y="6858000"/>
                  <a:pt x="6752985" y="6820209"/>
                  <a:pt x="6752985" y="6773588"/>
                </a:cubicBezTo>
                <a:cubicBezTo>
                  <a:pt x="6752985" y="6726968"/>
                  <a:pt x="6790777" y="6689176"/>
                  <a:pt x="6837397" y="6689176"/>
                </a:cubicBezTo>
                <a:close/>
                <a:moveTo>
                  <a:pt x="6499747" y="6689176"/>
                </a:moveTo>
                <a:cubicBezTo>
                  <a:pt x="6546368" y="6689176"/>
                  <a:pt x="6584161" y="6726968"/>
                  <a:pt x="6584161" y="6773588"/>
                </a:cubicBezTo>
                <a:cubicBezTo>
                  <a:pt x="6584161" y="6820209"/>
                  <a:pt x="6546368" y="6858000"/>
                  <a:pt x="6499747" y="6858000"/>
                </a:cubicBezTo>
                <a:cubicBezTo>
                  <a:pt x="6453127" y="6858000"/>
                  <a:pt x="6415335" y="6820209"/>
                  <a:pt x="6415335" y="6773588"/>
                </a:cubicBezTo>
                <a:cubicBezTo>
                  <a:pt x="6415335" y="6726968"/>
                  <a:pt x="6453127" y="6689176"/>
                  <a:pt x="6499747" y="6689176"/>
                </a:cubicBezTo>
                <a:close/>
                <a:moveTo>
                  <a:pt x="6162098" y="6689176"/>
                </a:moveTo>
                <a:cubicBezTo>
                  <a:pt x="6208719" y="6689176"/>
                  <a:pt x="6246510" y="6726968"/>
                  <a:pt x="6246510" y="6773588"/>
                </a:cubicBezTo>
                <a:cubicBezTo>
                  <a:pt x="6246510" y="6820209"/>
                  <a:pt x="6208719" y="6858000"/>
                  <a:pt x="6162098" y="6858000"/>
                </a:cubicBezTo>
                <a:cubicBezTo>
                  <a:pt x="6115479" y="6858000"/>
                  <a:pt x="6077686" y="6820209"/>
                  <a:pt x="6077686" y="6773588"/>
                </a:cubicBezTo>
                <a:cubicBezTo>
                  <a:pt x="6077686" y="6726968"/>
                  <a:pt x="6115479" y="6689176"/>
                  <a:pt x="6162098" y="6689176"/>
                </a:cubicBezTo>
                <a:close/>
                <a:moveTo>
                  <a:pt x="5824449" y="6689176"/>
                </a:moveTo>
                <a:cubicBezTo>
                  <a:pt x="5871069" y="6689176"/>
                  <a:pt x="5908861" y="6726968"/>
                  <a:pt x="5908861" y="6773588"/>
                </a:cubicBezTo>
                <a:cubicBezTo>
                  <a:pt x="5908861" y="6820209"/>
                  <a:pt x="5871069" y="6858000"/>
                  <a:pt x="5824449" y="6858000"/>
                </a:cubicBezTo>
                <a:cubicBezTo>
                  <a:pt x="5777829" y="6858000"/>
                  <a:pt x="5740037" y="6820209"/>
                  <a:pt x="5740037" y="6773588"/>
                </a:cubicBezTo>
                <a:cubicBezTo>
                  <a:pt x="5740037" y="6726968"/>
                  <a:pt x="5777829" y="6689176"/>
                  <a:pt x="5824449" y="6689176"/>
                </a:cubicBezTo>
                <a:close/>
                <a:moveTo>
                  <a:pt x="5486800" y="6689176"/>
                </a:moveTo>
                <a:cubicBezTo>
                  <a:pt x="5533421" y="6689176"/>
                  <a:pt x="5571212" y="6726968"/>
                  <a:pt x="5571212" y="6773588"/>
                </a:cubicBezTo>
                <a:cubicBezTo>
                  <a:pt x="5571212" y="6820209"/>
                  <a:pt x="5533421" y="6858000"/>
                  <a:pt x="5486800" y="6858000"/>
                </a:cubicBezTo>
                <a:cubicBezTo>
                  <a:pt x="5440179" y="6858000"/>
                  <a:pt x="5402388" y="6820209"/>
                  <a:pt x="5402388" y="6773588"/>
                </a:cubicBezTo>
                <a:cubicBezTo>
                  <a:pt x="5402388" y="6726968"/>
                  <a:pt x="5440179" y="6689176"/>
                  <a:pt x="5486800" y="6689176"/>
                </a:cubicBezTo>
                <a:close/>
                <a:moveTo>
                  <a:pt x="5149151" y="6689176"/>
                </a:moveTo>
                <a:cubicBezTo>
                  <a:pt x="5195771" y="6689176"/>
                  <a:pt x="5233563" y="6726968"/>
                  <a:pt x="5233563" y="6773588"/>
                </a:cubicBezTo>
                <a:cubicBezTo>
                  <a:pt x="5233563" y="6820209"/>
                  <a:pt x="5195771" y="6858000"/>
                  <a:pt x="5149151" y="6858000"/>
                </a:cubicBezTo>
                <a:cubicBezTo>
                  <a:pt x="5102531" y="6858000"/>
                  <a:pt x="5064739" y="6820209"/>
                  <a:pt x="5064739" y="6773588"/>
                </a:cubicBezTo>
                <a:cubicBezTo>
                  <a:pt x="5064739" y="6726968"/>
                  <a:pt x="5102531" y="6689176"/>
                  <a:pt x="5149151" y="6689176"/>
                </a:cubicBezTo>
                <a:close/>
                <a:moveTo>
                  <a:pt x="4811502" y="6689176"/>
                </a:moveTo>
                <a:cubicBezTo>
                  <a:pt x="4858121" y="6689176"/>
                  <a:pt x="4895914" y="6726968"/>
                  <a:pt x="4895914" y="6773588"/>
                </a:cubicBezTo>
                <a:cubicBezTo>
                  <a:pt x="4895914" y="6820209"/>
                  <a:pt x="4858121" y="6858000"/>
                  <a:pt x="4811502" y="6858000"/>
                </a:cubicBezTo>
                <a:cubicBezTo>
                  <a:pt x="4764881" y="6858000"/>
                  <a:pt x="4727090" y="6820209"/>
                  <a:pt x="4727090" y="6773588"/>
                </a:cubicBezTo>
                <a:cubicBezTo>
                  <a:pt x="4727090" y="6726968"/>
                  <a:pt x="4764881" y="6689176"/>
                  <a:pt x="4811502" y="6689176"/>
                </a:cubicBezTo>
                <a:close/>
                <a:moveTo>
                  <a:pt x="4473853" y="6689176"/>
                </a:moveTo>
                <a:cubicBezTo>
                  <a:pt x="4520473" y="6689176"/>
                  <a:pt x="4558265" y="6726968"/>
                  <a:pt x="4558265" y="6773588"/>
                </a:cubicBezTo>
                <a:cubicBezTo>
                  <a:pt x="4558265" y="6820209"/>
                  <a:pt x="4520473" y="6858000"/>
                  <a:pt x="4473853" y="6858000"/>
                </a:cubicBezTo>
                <a:cubicBezTo>
                  <a:pt x="4427232" y="6858000"/>
                  <a:pt x="4389440" y="6820209"/>
                  <a:pt x="4389440" y="6773588"/>
                </a:cubicBezTo>
                <a:cubicBezTo>
                  <a:pt x="4389440" y="6726968"/>
                  <a:pt x="4427232" y="6689176"/>
                  <a:pt x="4473853" y="6689176"/>
                </a:cubicBezTo>
                <a:close/>
                <a:moveTo>
                  <a:pt x="4136203" y="6689176"/>
                </a:moveTo>
                <a:cubicBezTo>
                  <a:pt x="4182823" y="6689176"/>
                  <a:pt x="4220615" y="6726968"/>
                  <a:pt x="4220615" y="6773588"/>
                </a:cubicBezTo>
                <a:cubicBezTo>
                  <a:pt x="4220615" y="6820209"/>
                  <a:pt x="4182823" y="6858000"/>
                  <a:pt x="4136203" y="6858000"/>
                </a:cubicBezTo>
                <a:cubicBezTo>
                  <a:pt x="4089584" y="6858000"/>
                  <a:pt x="4051791" y="6820209"/>
                  <a:pt x="4051791" y="6773588"/>
                </a:cubicBezTo>
                <a:cubicBezTo>
                  <a:pt x="4051791" y="6726968"/>
                  <a:pt x="4089584" y="6689176"/>
                  <a:pt x="4136203" y="6689176"/>
                </a:cubicBezTo>
                <a:close/>
                <a:moveTo>
                  <a:pt x="3798554" y="6689176"/>
                </a:moveTo>
                <a:cubicBezTo>
                  <a:pt x="3845174" y="6689176"/>
                  <a:pt x="3882966" y="6726968"/>
                  <a:pt x="3882966" y="6773588"/>
                </a:cubicBezTo>
                <a:cubicBezTo>
                  <a:pt x="3882966" y="6820209"/>
                  <a:pt x="3845174" y="6858000"/>
                  <a:pt x="3798554" y="6858000"/>
                </a:cubicBezTo>
                <a:cubicBezTo>
                  <a:pt x="3751934" y="6858000"/>
                  <a:pt x="3714142" y="6820209"/>
                  <a:pt x="3714142" y="6773588"/>
                </a:cubicBezTo>
                <a:cubicBezTo>
                  <a:pt x="3714142" y="6726968"/>
                  <a:pt x="3751934" y="6689176"/>
                  <a:pt x="3798554" y="6689176"/>
                </a:cubicBezTo>
                <a:close/>
                <a:moveTo>
                  <a:pt x="3460905" y="6689176"/>
                </a:moveTo>
                <a:cubicBezTo>
                  <a:pt x="3507525" y="6689176"/>
                  <a:pt x="3545317" y="6726968"/>
                  <a:pt x="3545317" y="6773588"/>
                </a:cubicBezTo>
                <a:cubicBezTo>
                  <a:pt x="3545317" y="6820209"/>
                  <a:pt x="3507525" y="6858000"/>
                  <a:pt x="3460905" y="6858000"/>
                </a:cubicBezTo>
                <a:cubicBezTo>
                  <a:pt x="3414284" y="6858000"/>
                  <a:pt x="3376493" y="6820209"/>
                  <a:pt x="3376493" y="6773588"/>
                </a:cubicBezTo>
                <a:cubicBezTo>
                  <a:pt x="3376493" y="6726968"/>
                  <a:pt x="3414284" y="6689176"/>
                  <a:pt x="3460905" y="6689176"/>
                </a:cubicBezTo>
                <a:close/>
                <a:moveTo>
                  <a:pt x="3123255" y="6689176"/>
                </a:moveTo>
                <a:cubicBezTo>
                  <a:pt x="3169876" y="6689176"/>
                  <a:pt x="3207668" y="6726968"/>
                  <a:pt x="3207668" y="6773588"/>
                </a:cubicBezTo>
                <a:cubicBezTo>
                  <a:pt x="3207668" y="6820209"/>
                  <a:pt x="3169876" y="6858000"/>
                  <a:pt x="3123255" y="6858000"/>
                </a:cubicBezTo>
                <a:cubicBezTo>
                  <a:pt x="3076636" y="6858000"/>
                  <a:pt x="3038843" y="6820209"/>
                  <a:pt x="3038843" y="6773588"/>
                </a:cubicBezTo>
                <a:cubicBezTo>
                  <a:pt x="3038843" y="6726968"/>
                  <a:pt x="3076636" y="6689176"/>
                  <a:pt x="3123255" y="6689176"/>
                </a:cubicBezTo>
                <a:close/>
                <a:moveTo>
                  <a:pt x="2785607" y="6689176"/>
                </a:moveTo>
                <a:cubicBezTo>
                  <a:pt x="2832226" y="6689176"/>
                  <a:pt x="2870019" y="6726968"/>
                  <a:pt x="2870019" y="6773588"/>
                </a:cubicBezTo>
                <a:cubicBezTo>
                  <a:pt x="2870019" y="6820209"/>
                  <a:pt x="2832226" y="6858000"/>
                  <a:pt x="2785607" y="6858000"/>
                </a:cubicBezTo>
                <a:cubicBezTo>
                  <a:pt x="2738986" y="6858000"/>
                  <a:pt x="2701195" y="6820209"/>
                  <a:pt x="2701195" y="6773588"/>
                </a:cubicBezTo>
                <a:cubicBezTo>
                  <a:pt x="2701195" y="6726968"/>
                  <a:pt x="2738986" y="6689176"/>
                  <a:pt x="2785607" y="6689176"/>
                </a:cubicBezTo>
                <a:close/>
                <a:moveTo>
                  <a:pt x="2447957" y="6689176"/>
                </a:moveTo>
                <a:cubicBezTo>
                  <a:pt x="2494578" y="6689176"/>
                  <a:pt x="2532369" y="6726968"/>
                  <a:pt x="2532369" y="6773588"/>
                </a:cubicBezTo>
                <a:cubicBezTo>
                  <a:pt x="2532369" y="6820209"/>
                  <a:pt x="2494578" y="6858000"/>
                  <a:pt x="2447957" y="6858000"/>
                </a:cubicBezTo>
                <a:cubicBezTo>
                  <a:pt x="2401337" y="6858000"/>
                  <a:pt x="2363545" y="6820209"/>
                  <a:pt x="2363545" y="6773588"/>
                </a:cubicBezTo>
                <a:cubicBezTo>
                  <a:pt x="2363545" y="6726968"/>
                  <a:pt x="2401337" y="6689176"/>
                  <a:pt x="2447957" y="6689176"/>
                </a:cubicBezTo>
                <a:close/>
                <a:moveTo>
                  <a:pt x="2110308" y="6689176"/>
                </a:moveTo>
                <a:cubicBezTo>
                  <a:pt x="2156928" y="6689176"/>
                  <a:pt x="2194721" y="6726968"/>
                  <a:pt x="2194721" y="6773588"/>
                </a:cubicBezTo>
                <a:cubicBezTo>
                  <a:pt x="2194721" y="6820209"/>
                  <a:pt x="2156928" y="6858000"/>
                  <a:pt x="2110308" y="6858000"/>
                </a:cubicBezTo>
                <a:cubicBezTo>
                  <a:pt x="2063688" y="6858000"/>
                  <a:pt x="2025896" y="6820209"/>
                  <a:pt x="2025896" y="6773588"/>
                </a:cubicBezTo>
                <a:cubicBezTo>
                  <a:pt x="2025896" y="6726968"/>
                  <a:pt x="2063688" y="6689176"/>
                  <a:pt x="2110308" y="6689176"/>
                </a:cubicBezTo>
                <a:close/>
                <a:moveTo>
                  <a:pt x="1772659" y="6689176"/>
                </a:moveTo>
                <a:cubicBezTo>
                  <a:pt x="1819278" y="6689176"/>
                  <a:pt x="1857071" y="6726968"/>
                  <a:pt x="1857071" y="6773588"/>
                </a:cubicBezTo>
                <a:cubicBezTo>
                  <a:pt x="1857071" y="6820209"/>
                  <a:pt x="1819278" y="6858000"/>
                  <a:pt x="1772659" y="6858000"/>
                </a:cubicBezTo>
                <a:cubicBezTo>
                  <a:pt x="1726039" y="6858000"/>
                  <a:pt x="1688247" y="6820209"/>
                  <a:pt x="1688247" y="6773588"/>
                </a:cubicBezTo>
                <a:cubicBezTo>
                  <a:pt x="1688247" y="6726968"/>
                  <a:pt x="1726039" y="6689176"/>
                  <a:pt x="1772659" y="6689176"/>
                </a:cubicBezTo>
                <a:close/>
                <a:moveTo>
                  <a:pt x="1435014" y="6689176"/>
                </a:moveTo>
                <a:cubicBezTo>
                  <a:pt x="1481630" y="6689176"/>
                  <a:pt x="1519422" y="6726968"/>
                  <a:pt x="1519422" y="6773588"/>
                </a:cubicBezTo>
                <a:cubicBezTo>
                  <a:pt x="1519422" y="6820209"/>
                  <a:pt x="1481630" y="6858000"/>
                  <a:pt x="1435014" y="6858000"/>
                </a:cubicBezTo>
                <a:cubicBezTo>
                  <a:pt x="1388389" y="6858000"/>
                  <a:pt x="1350601" y="6820209"/>
                  <a:pt x="1350601" y="6773588"/>
                </a:cubicBezTo>
                <a:cubicBezTo>
                  <a:pt x="1350601" y="6726968"/>
                  <a:pt x="1388389" y="6689176"/>
                  <a:pt x="1435014" y="6689176"/>
                </a:cubicBezTo>
                <a:close/>
                <a:moveTo>
                  <a:pt x="1097361" y="6689176"/>
                </a:moveTo>
                <a:cubicBezTo>
                  <a:pt x="1143985" y="6689176"/>
                  <a:pt x="1181773" y="6726968"/>
                  <a:pt x="1181773" y="6773588"/>
                </a:cubicBezTo>
                <a:cubicBezTo>
                  <a:pt x="1181773" y="6820209"/>
                  <a:pt x="1143985" y="6858000"/>
                  <a:pt x="1097361" y="6858000"/>
                </a:cubicBezTo>
                <a:cubicBezTo>
                  <a:pt x="1050741" y="6858000"/>
                  <a:pt x="1012948" y="6820209"/>
                  <a:pt x="1012948" y="6773588"/>
                </a:cubicBezTo>
                <a:cubicBezTo>
                  <a:pt x="1012948" y="6726968"/>
                  <a:pt x="1050741" y="6689176"/>
                  <a:pt x="1097361" y="6689176"/>
                </a:cubicBezTo>
                <a:close/>
                <a:moveTo>
                  <a:pt x="759711" y="6689176"/>
                </a:moveTo>
                <a:cubicBezTo>
                  <a:pt x="806331" y="6689176"/>
                  <a:pt x="844124" y="6726968"/>
                  <a:pt x="844124" y="6773588"/>
                </a:cubicBezTo>
                <a:cubicBezTo>
                  <a:pt x="844124" y="6820209"/>
                  <a:pt x="806331" y="6858000"/>
                  <a:pt x="759711" y="6858000"/>
                </a:cubicBezTo>
                <a:cubicBezTo>
                  <a:pt x="713096" y="6858000"/>
                  <a:pt x="675299" y="6820209"/>
                  <a:pt x="675299" y="6773588"/>
                </a:cubicBezTo>
                <a:cubicBezTo>
                  <a:pt x="675299" y="6726968"/>
                  <a:pt x="713096" y="6689176"/>
                  <a:pt x="759711" y="6689176"/>
                </a:cubicBezTo>
                <a:close/>
                <a:moveTo>
                  <a:pt x="422066" y="6689176"/>
                </a:moveTo>
                <a:cubicBezTo>
                  <a:pt x="468682" y="6689176"/>
                  <a:pt x="506480" y="6726968"/>
                  <a:pt x="506480" y="6773588"/>
                </a:cubicBezTo>
                <a:cubicBezTo>
                  <a:pt x="506480" y="6820209"/>
                  <a:pt x="468682" y="6858000"/>
                  <a:pt x="422066" y="6858000"/>
                </a:cubicBezTo>
                <a:cubicBezTo>
                  <a:pt x="375442" y="6858000"/>
                  <a:pt x="337653" y="6820209"/>
                  <a:pt x="337653" y="6773588"/>
                </a:cubicBezTo>
                <a:cubicBezTo>
                  <a:pt x="337653" y="6726968"/>
                  <a:pt x="375442" y="6689176"/>
                  <a:pt x="422066" y="6689176"/>
                </a:cubicBezTo>
                <a:close/>
                <a:moveTo>
                  <a:pt x="84412" y="6689176"/>
                </a:moveTo>
                <a:cubicBezTo>
                  <a:pt x="131037" y="6689176"/>
                  <a:pt x="168826" y="6726968"/>
                  <a:pt x="168826" y="6773588"/>
                </a:cubicBezTo>
                <a:cubicBezTo>
                  <a:pt x="168826" y="6820209"/>
                  <a:pt x="131037" y="6858000"/>
                  <a:pt x="84412" y="6858000"/>
                </a:cubicBezTo>
                <a:cubicBezTo>
                  <a:pt x="37793" y="6858000"/>
                  <a:pt x="0" y="6820209"/>
                  <a:pt x="0" y="6773588"/>
                </a:cubicBezTo>
                <a:cubicBezTo>
                  <a:pt x="0" y="6726968"/>
                  <a:pt x="37793" y="6689176"/>
                  <a:pt x="84412" y="6689176"/>
                </a:cubicBezTo>
                <a:close/>
                <a:moveTo>
                  <a:pt x="7850345" y="6351526"/>
                </a:moveTo>
                <a:cubicBezTo>
                  <a:pt x="7896964" y="6351526"/>
                  <a:pt x="7934757" y="6389319"/>
                  <a:pt x="7934757" y="6435939"/>
                </a:cubicBezTo>
                <a:cubicBezTo>
                  <a:pt x="7934757" y="6482559"/>
                  <a:pt x="7896964" y="6520352"/>
                  <a:pt x="7850345" y="6520352"/>
                </a:cubicBezTo>
                <a:cubicBezTo>
                  <a:pt x="7803725" y="6520352"/>
                  <a:pt x="7765933" y="6482559"/>
                  <a:pt x="7765933" y="6435939"/>
                </a:cubicBezTo>
                <a:cubicBezTo>
                  <a:pt x="7765933" y="6389319"/>
                  <a:pt x="7803725" y="6351526"/>
                  <a:pt x="7850345" y="6351526"/>
                </a:cubicBezTo>
                <a:close/>
                <a:moveTo>
                  <a:pt x="7512695" y="6351526"/>
                </a:moveTo>
                <a:cubicBezTo>
                  <a:pt x="7559315" y="6351526"/>
                  <a:pt x="7597109" y="6389319"/>
                  <a:pt x="7597109" y="6435939"/>
                </a:cubicBezTo>
                <a:cubicBezTo>
                  <a:pt x="7597109" y="6482559"/>
                  <a:pt x="7559315" y="6520352"/>
                  <a:pt x="7512695" y="6520352"/>
                </a:cubicBezTo>
                <a:cubicBezTo>
                  <a:pt x="7466075" y="6520352"/>
                  <a:pt x="7428283" y="6482559"/>
                  <a:pt x="7428283" y="6435939"/>
                </a:cubicBezTo>
                <a:cubicBezTo>
                  <a:pt x="7428283" y="6389319"/>
                  <a:pt x="7466075" y="6351526"/>
                  <a:pt x="7512695" y="6351526"/>
                </a:cubicBezTo>
                <a:close/>
                <a:moveTo>
                  <a:pt x="7175045" y="6351526"/>
                </a:moveTo>
                <a:cubicBezTo>
                  <a:pt x="7221666" y="6351526"/>
                  <a:pt x="7259458" y="6389319"/>
                  <a:pt x="7259458" y="6435939"/>
                </a:cubicBezTo>
                <a:cubicBezTo>
                  <a:pt x="7259458" y="6482559"/>
                  <a:pt x="7221666" y="6520352"/>
                  <a:pt x="7175045" y="6520352"/>
                </a:cubicBezTo>
                <a:cubicBezTo>
                  <a:pt x="7128427" y="6520352"/>
                  <a:pt x="7090633" y="6482559"/>
                  <a:pt x="7090633" y="6435939"/>
                </a:cubicBezTo>
                <a:cubicBezTo>
                  <a:pt x="7090633" y="6389319"/>
                  <a:pt x="7128427" y="6351526"/>
                  <a:pt x="7175045" y="6351526"/>
                </a:cubicBezTo>
                <a:close/>
                <a:moveTo>
                  <a:pt x="6837397" y="6351526"/>
                </a:moveTo>
                <a:cubicBezTo>
                  <a:pt x="6884017" y="6351526"/>
                  <a:pt x="6921809" y="6389319"/>
                  <a:pt x="6921809" y="6435939"/>
                </a:cubicBezTo>
                <a:cubicBezTo>
                  <a:pt x="6921809" y="6482559"/>
                  <a:pt x="6884017" y="6520352"/>
                  <a:pt x="6837397" y="6520352"/>
                </a:cubicBezTo>
                <a:cubicBezTo>
                  <a:pt x="6790777" y="6520352"/>
                  <a:pt x="6752985" y="6482559"/>
                  <a:pt x="6752985" y="6435939"/>
                </a:cubicBezTo>
                <a:cubicBezTo>
                  <a:pt x="6752985" y="6389319"/>
                  <a:pt x="6790777" y="6351526"/>
                  <a:pt x="6837397" y="6351526"/>
                </a:cubicBezTo>
                <a:close/>
                <a:moveTo>
                  <a:pt x="6499747" y="6351526"/>
                </a:moveTo>
                <a:cubicBezTo>
                  <a:pt x="6546368" y="6351526"/>
                  <a:pt x="6584161" y="6389319"/>
                  <a:pt x="6584161" y="6435939"/>
                </a:cubicBezTo>
                <a:cubicBezTo>
                  <a:pt x="6584161" y="6482559"/>
                  <a:pt x="6546368" y="6520352"/>
                  <a:pt x="6499747" y="6520352"/>
                </a:cubicBezTo>
                <a:cubicBezTo>
                  <a:pt x="6453127" y="6520352"/>
                  <a:pt x="6415335" y="6482559"/>
                  <a:pt x="6415335" y="6435939"/>
                </a:cubicBezTo>
                <a:cubicBezTo>
                  <a:pt x="6415335" y="6389319"/>
                  <a:pt x="6453127" y="6351526"/>
                  <a:pt x="6499747" y="6351526"/>
                </a:cubicBezTo>
                <a:close/>
                <a:moveTo>
                  <a:pt x="6162098" y="6351526"/>
                </a:moveTo>
                <a:cubicBezTo>
                  <a:pt x="6208719" y="6351526"/>
                  <a:pt x="6246510" y="6389319"/>
                  <a:pt x="6246510" y="6435939"/>
                </a:cubicBezTo>
                <a:cubicBezTo>
                  <a:pt x="6246510" y="6482559"/>
                  <a:pt x="6208719" y="6520352"/>
                  <a:pt x="6162098" y="6520352"/>
                </a:cubicBezTo>
                <a:cubicBezTo>
                  <a:pt x="6115479" y="6520352"/>
                  <a:pt x="6077686" y="6482559"/>
                  <a:pt x="6077686" y="6435939"/>
                </a:cubicBezTo>
                <a:cubicBezTo>
                  <a:pt x="6077686" y="6389319"/>
                  <a:pt x="6115479" y="6351526"/>
                  <a:pt x="6162098" y="6351526"/>
                </a:cubicBezTo>
                <a:close/>
                <a:moveTo>
                  <a:pt x="5824449" y="6351526"/>
                </a:moveTo>
                <a:cubicBezTo>
                  <a:pt x="5871069" y="6351526"/>
                  <a:pt x="5908861" y="6389319"/>
                  <a:pt x="5908861" y="6435939"/>
                </a:cubicBezTo>
                <a:cubicBezTo>
                  <a:pt x="5908861" y="6482559"/>
                  <a:pt x="5871069" y="6520352"/>
                  <a:pt x="5824449" y="6520352"/>
                </a:cubicBezTo>
                <a:cubicBezTo>
                  <a:pt x="5777829" y="6520352"/>
                  <a:pt x="5740037" y="6482559"/>
                  <a:pt x="5740037" y="6435939"/>
                </a:cubicBezTo>
                <a:cubicBezTo>
                  <a:pt x="5740037" y="6389319"/>
                  <a:pt x="5777829" y="6351526"/>
                  <a:pt x="5824449" y="6351526"/>
                </a:cubicBezTo>
                <a:close/>
                <a:moveTo>
                  <a:pt x="5486800" y="6351526"/>
                </a:moveTo>
                <a:cubicBezTo>
                  <a:pt x="5533421" y="6351526"/>
                  <a:pt x="5571212" y="6389319"/>
                  <a:pt x="5571212" y="6435939"/>
                </a:cubicBezTo>
                <a:cubicBezTo>
                  <a:pt x="5571212" y="6482559"/>
                  <a:pt x="5533421" y="6520352"/>
                  <a:pt x="5486800" y="6520352"/>
                </a:cubicBezTo>
                <a:cubicBezTo>
                  <a:pt x="5440179" y="6520352"/>
                  <a:pt x="5402388" y="6482559"/>
                  <a:pt x="5402388" y="6435939"/>
                </a:cubicBezTo>
                <a:cubicBezTo>
                  <a:pt x="5402388" y="6389319"/>
                  <a:pt x="5440179" y="6351526"/>
                  <a:pt x="5486800" y="6351526"/>
                </a:cubicBezTo>
                <a:close/>
                <a:moveTo>
                  <a:pt x="5149151" y="6351526"/>
                </a:moveTo>
                <a:cubicBezTo>
                  <a:pt x="5195771" y="6351526"/>
                  <a:pt x="5233563" y="6389319"/>
                  <a:pt x="5233563" y="6435939"/>
                </a:cubicBezTo>
                <a:cubicBezTo>
                  <a:pt x="5233563" y="6482559"/>
                  <a:pt x="5195771" y="6520352"/>
                  <a:pt x="5149151" y="6520352"/>
                </a:cubicBezTo>
                <a:cubicBezTo>
                  <a:pt x="5102531" y="6520352"/>
                  <a:pt x="5064739" y="6482559"/>
                  <a:pt x="5064739" y="6435939"/>
                </a:cubicBezTo>
                <a:cubicBezTo>
                  <a:pt x="5064739" y="6389319"/>
                  <a:pt x="5102531" y="6351526"/>
                  <a:pt x="5149151" y="6351526"/>
                </a:cubicBezTo>
                <a:close/>
                <a:moveTo>
                  <a:pt x="4811502" y="6351526"/>
                </a:moveTo>
                <a:cubicBezTo>
                  <a:pt x="4858121" y="6351526"/>
                  <a:pt x="4895914" y="6389319"/>
                  <a:pt x="4895914" y="6435939"/>
                </a:cubicBezTo>
                <a:cubicBezTo>
                  <a:pt x="4895914" y="6482559"/>
                  <a:pt x="4858121" y="6520352"/>
                  <a:pt x="4811502" y="6520352"/>
                </a:cubicBezTo>
                <a:cubicBezTo>
                  <a:pt x="4764881" y="6520352"/>
                  <a:pt x="4727090" y="6482559"/>
                  <a:pt x="4727090" y="6435939"/>
                </a:cubicBezTo>
                <a:cubicBezTo>
                  <a:pt x="4727090" y="6389319"/>
                  <a:pt x="4764881" y="6351526"/>
                  <a:pt x="4811502" y="6351526"/>
                </a:cubicBezTo>
                <a:close/>
                <a:moveTo>
                  <a:pt x="4473853" y="6351526"/>
                </a:moveTo>
                <a:cubicBezTo>
                  <a:pt x="4520473" y="6351526"/>
                  <a:pt x="4558265" y="6389319"/>
                  <a:pt x="4558265" y="6435939"/>
                </a:cubicBezTo>
                <a:cubicBezTo>
                  <a:pt x="4558265" y="6482559"/>
                  <a:pt x="4520473" y="6520352"/>
                  <a:pt x="4473853" y="6520352"/>
                </a:cubicBezTo>
                <a:cubicBezTo>
                  <a:pt x="4427232" y="6520352"/>
                  <a:pt x="4389440" y="6482559"/>
                  <a:pt x="4389440" y="6435939"/>
                </a:cubicBezTo>
                <a:cubicBezTo>
                  <a:pt x="4389440" y="6389319"/>
                  <a:pt x="4427232" y="6351526"/>
                  <a:pt x="4473853" y="6351526"/>
                </a:cubicBezTo>
                <a:close/>
                <a:moveTo>
                  <a:pt x="4136203" y="6351526"/>
                </a:moveTo>
                <a:cubicBezTo>
                  <a:pt x="4182823" y="6351526"/>
                  <a:pt x="4220615" y="6389319"/>
                  <a:pt x="4220615" y="6435939"/>
                </a:cubicBezTo>
                <a:cubicBezTo>
                  <a:pt x="4220615" y="6482559"/>
                  <a:pt x="4182823" y="6520352"/>
                  <a:pt x="4136203" y="6520352"/>
                </a:cubicBezTo>
                <a:cubicBezTo>
                  <a:pt x="4089584" y="6520352"/>
                  <a:pt x="4051791" y="6482559"/>
                  <a:pt x="4051791" y="6435939"/>
                </a:cubicBezTo>
                <a:cubicBezTo>
                  <a:pt x="4051791" y="6389319"/>
                  <a:pt x="4089584" y="6351526"/>
                  <a:pt x="4136203" y="6351526"/>
                </a:cubicBezTo>
                <a:close/>
                <a:moveTo>
                  <a:pt x="3798554" y="6351526"/>
                </a:moveTo>
                <a:cubicBezTo>
                  <a:pt x="3845174" y="6351526"/>
                  <a:pt x="3882966" y="6389319"/>
                  <a:pt x="3882966" y="6435939"/>
                </a:cubicBezTo>
                <a:cubicBezTo>
                  <a:pt x="3882966" y="6482559"/>
                  <a:pt x="3845174" y="6520352"/>
                  <a:pt x="3798554" y="6520352"/>
                </a:cubicBezTo>
                <a:cubicBezTo>
                  <a:pt x="3751934" y="6520352"/>
                  <a:pt x="3714142" y="6482559"/>
                  <a:pt x="3714142" y="6435939"/>
                </a:cubicBezTo>
                <a:cubicBezTo>
                  <a:pt x="3714142" y="6389319"/>
                  <a:pt x="3751934" y="6351526"/>
                  <a:pt x="3798554" y="6351526"/>
                </a:cubicBezTo>
                <a:close/>
                <a:moveTo>
                  <a:pt x="3460905" y="6351526"/>
                </a:moveTo>
                <a:cubicBezTo>
                  <a:pt x="3507525" y="6351526"/>
                  <a:pt x="3545317" y="6389319"/>
                  <a:pt x="3545317" y="6435939"/>
                </a:cubicBezTo>
                <a:cubicBezTo>
                  <a:pt x="3545317" y="6482559"/>
                  <a:pt x="3507525" y="6520352"/>
                  <a:pt x="3460905" y="6520352"/>
                </a:cubicBezTo>
                <a:cubicBezTo>
                  <a:pt x="3414284" y="6520352"/>
                  <a:pt x="3376493" y="6482559"/>
                  <a:pt x="3376493" y="6435939"/>
                </a:cubicBezTo>
                <a:cubicBezTo>
                  <a:pt x="3376493" y="6389319"/>
                  <a:pt x="3414284" y="6351526"/>
                  <a:pt x="3460905" y="6351526"/>
                </a:cubicBezTo>
                <a:close/>
                <a:moveTo>
                  <a:pt x="3123255" y="6351526"/>
                </a:moveTo>
                <a:cubicBezTo>
                  <a:pt x="3169876" y="6351526"/>
                  <a:pt x="3207668" y="6389319"/>
                  <a:pt x="3207668" y="6435939"/>
                </a:cubicBezTo>
                <a:cubicBezTo>
                  <a:pt x="3207668" y="6482559"/>
                  <a:pt x="3169876" y="6520352"/>
                  <a:pt x="3123255" y="6520352"/>
                </a:cubicBezTo>
                <a:cubicBezTo>
                  <a:pt x="3076636" y="6520352"/>
                  <a:pt x="3038843" y="6482559"/>
                  <a:pt x="3038843" y="6435939"/>
                </a:cubicBezTo>
                <a:cubicBezTo>
                  <a:pt x="3038843" y="6389319"/>
                  <a:pt x="3076636" y="6351526"/>
                  <a:pt x="3123255" y="6351526"/>
                </a:cubicBezTo>
                <a:close/>
                <a:moveTo>
                  <a:pt x="2785607" y="6351526"/>
                </a:moveTo>
                <a:cubicBezTo>
                  <a:pt x="2832226" y="6351526"/>
                  <a:pt x="2870019" y="6389319"/>
                  <a:pt x="2870019" y="6435939"/>
                </a:cubicBezTo>
                <a:cubicBezTo>
                  <a:pt x="2870019" y="6482559"/>
                  <a:pt x="2832226" y="6520352"/>
                  <a:pt x="2785607" y="6520352"/>
                </a:cubicBezTo>
                <a:cubicBezTo>
                  <a:pt x="2738986" y="6520352"/>
                  <a:pt x="2701195" y="6482559"/>
                  <a:pt x="2701195" y="6435939"/>
                </a:cubicBezTo>
                <a:cubicBezTo>
                  <a:pt x="2701195" y="6389319"/>
                  <a:pt x="2738986" y="6351526"/>
                  <a:pt x="2785607" y="6351526"/>
                </a:cubicBezTo>
                <a:close/>
                <a:moveTo>
                  <a:pt x="2447957" y="6351526"/>
                </a:moveTo>
                <a:cubicBezTo>
                  <a:pt x="2494578" y="6351526"/>
                  <a:pt x="2532369" y="6389319"/>
                  <a:pt x="2532369" y="6435939"/>
                </a:cubicBezTo>
                <a:cubicBezTo>
                  <a:pt x="2532369" y="6482559"/>
                  <a:pt x="2494578" y="6520352"/>
                  <a:pt x="2447957" y="6520352"/>
                </a:cubicBezTo>
                <a:cubicBezTo>
                  <a:pt x="2401337" y="6520352"/>
                  <a:pt x="2363545" y="6482559"/>
                  <a:pt x="2363545" y="6435939"/>
                </a:cubicBezTo>
                <a:cubicBezTo>
                  <a:pt x="2363545" y="6389319"/>
                  <a:pt x="2401337" y="6351526"/>
                  <a:pt x="2447957" y="6351526"/>
                </a:cubicBezTo>
                <a:close/>
                <a:moveTo>
                  <a:pt x="2110308" y="6351526"/>
                </a:moveTo>
                <a:cubicBezTo>
                  <a:pt x="2156928" y="6351526"/>
                  <a:pt x="2194721" y="6389319"/>
                  <a:pt x="2194721" y="6435939"/>
                </a:cubicBezTo>
                <a:cubicBezTo>
                  <a:pt x="2194721" y="6482559"/>
                  <a:pt x="2156928" y="6520352"/>
                  <a:pt x="2110308" y="6520352"/>
                </a:cubicBezTo>
                <a:cubicBezTo>
                  <a:pt x="2063688" y="6520352"/>
                  <a:pt x="2025896" y="6482559"/>
                  <a:pt x="2025896" y="6435939"/>
                </a:cubicBezTo>
                <a:cubicBezTo>
                  <a:pt x="2025896" y="6389319"/>
                  <a:pt x="2063688" y="6351526"/>
                  <a:pt x="2110308" y="6351526"/>
                </a:cubicBezTo>
                <a:close/>
                <a:moveTo>
                  <a:pt x="1772659" y="6351526"/>
                </a:moveTo>
                <a:cubicBezTo>
                  <a:pt x="1819278" y="6351526"/>
                  <a:pt x="1857071" y="6389319"/>
                  <a:pt x="1857071" y="6435939"/>
                </a:cubicBezTo>
                <a:cubicBezTo>
                  <a:pt x="1857071" y="6482559"/>
                  <a:pt x="1819278" y="6520352"/>
                  <a:pt x="1772659" y="6520352"/>
                </a:cubicBezTo>
                <a:cubicBezTo>
                  <a:pt x="1726039" y="6520352"/>
                  <a:pt x="1688247" y="6482559"/>
                  <a:pt x="1688247" y="6435939"/>
                </a:cubicBezTo>
                <a:cubicBezTo>
                  <a:pt x="1688247" y="6389319"/>
                  <a:pt x="1726039" y="6351526"/>
                  <a:pt x="1772659" y="6351526"/>
                </a:cubicBezTo>
                <a:close/>
                <a:moveTo>
                  <a:pt x="1435014" y="6351526"/>
                </a:moveTo>
                <a:cubicBezTo>
                  <a:pt x="1481630" y="6351526"/>
                  <a:pt x="1519422" y="6389319"/>
                  <a:pt x="1519422" y="6435939"/>
                </a:cubicBezTo>
                <a:cubicBezTo>
                  <a:pt x="1519422" y="6482559"/>
                  <a:pt x="1481630" y="6520352"/>
                  <a:pt x="1435014" y="6520352"/>
                </a:cubicBezTo>
                <a:cubicBezTo>
                  <a:pt x="1388389" y="6520352"/>
                  <a:pt x="1350601" y="6482559"/>
                  <a:pt x="1350601" y="6435939"/>
                </a:cubicBezTo>
                <a:cubicBezTo>
                  <a:pt x="1350601" y="6389319"/>
                  <a:pt x="1388389" y="6351526"/>
                  <a:pt x="1435014" y="6351526"/>
                </a:cubicBezTo>
                <a:close/>
                <a:moveTo>
                  <a:pt x="1097361" y="6351526"/>
                </a:moveTo>
                <a:cubicBezTo>
                  <a:pt x="1143985" y="6351526"/>
                  <a:pt x="1181773" y="6389319"/>
                  <a:pt x="1181773" y="6435939"/>
                </a:cubicBezTo>
                <a:cubicBezTo>
                  <a:pt x="1181773" y="6482559"/>
                  <a:pt x="1143985" y="6520352"/>
                  <a:pt x="1097361" y="6520352"/>
                </a:cubicBezTo>
                <a:cubicBezTo>
                  <a:pt x="1050741" y="6520352"/>
                  <a:pt x="1012948" y="6482559"/>
                  <a:pt x="1012948" y="6435939"/>
                </a:cubicBezTo>
                <a:cubicBezTo>
                  <a:pt x="1012948" y="6389319"/>
                  <a:pt x="1050741" y="6351526"/>
                  <a:pt x="1097361" y="6351526"/>
                </a:cubicBezTo>
                <a:close/>
                <a:moveTo>
                  <a:pt x="759711" y="6351526"/>
                </a:moveTo>
                <a:cubicBezTo>
                  <a:pt x="806331" y="6351526"/>
                  <a:pt x="844124" y="6389319"/>
                  <a:pt x="844124" y="6435939"/>
                </a:cubicBezTo>
                <a:cubicBezTo>
                  <a:pt x="844124" y="6482559"/>
                  <a:pt x="806331" y="6520352"/>
                  <a:pt x="759711" y="6520352"/>
                </a:cubicBezTo>
                <a:cubicBezTo>
                  <a:pt x="713096" y="6520352"/>
                  <a:pt x="675299" y="6482559"/>
                  <a:pt x="675299" y="6435939"/>
                </a:cubicBezTo>
                <a:cubicBezTo>
                  <a:pt x="675299" y="6389319"/>
                  <a:pt x="713096" y="6351526"/>
                  <a:pt x="759711" y="6351526"/>
                </a:cubicBezTo>
                <a:close/>
                <a:moveTo>
                  <a:pt x="422066" y="6351526"/>
                </a:moveTo>
                <a:cubicBezTo>
                  <a:pt x="468682" y="6351526"/>
                  <a:pt x="506480" y="6389319"/>
                  <a:pt x="506480" y="6435939"/>
                </a:cubicBezTo>
                <a:cubicBezTo>
                  <a:pt x="506480" y="6482559"/>
                  <a:pt x="468682" y="6520352"/>
                  <a:pt x="422066" y="6520352"/>
                </a:cubicBezTo>
                <a:cubicBezTo>
                  <a:pt x="375442" y="6520352"/>
                  <a:pt x="337653" y="6482559"/>
                  <a:pt x="337653" y="6435939"/>
                </a:cubicBezTo>
                <a:cubicBezTo>
                  <a:pt x="337653" y="6389319"/>
                  <a:pt x="375442" y="6351526"/>
                  <a:pt x="422066" y="6351526"/>
                </a:cubicBezTo>
                <a:close/>
                <a:moveTo>
                  <a:pt x="84412" y="6351526"/>
                </a:moveTo>
                <a:cubicBezTo>
                  <a:pt x="131037" y="6351526"/>
                  <a:pt x="168826" y="6389319"/>
                  <a:pt x="168826" y="6435939"/>
                </a:cubicBezTo>
                <a:cubicBezTo>
                  <a:pt x="168826" y="6482559"/>
                  <a:pt x="131037" y="6520352"/>
                  <a:pt x="84412" y="6520352"/>
                </a:cubicBezTo>
                <a:cubicBezTo>
                  <a:pt x="37793" y="6520352"/>
                  <a:pt x="0" y="6482559"/>
                  <a:pt x="0" y="6435939"/>
                </a:cubicBezTo>
                <a:cubicBezTo>
                  <a:pt x="0" y="6389319"/>
                  <a:pt x="37793" y="6351526"/>
                  <a:pt x="84412" y="6351526"/>
                </a:cubicBezTo>
                <a:close/>
                <a:moveTo>
                  <a:pt x="7850345" y="6013878"/>
                </a:moveTo>
                <a:cubicBezTo>
                  <a:pt x="7896964" y="6013878"/>
                  <a:pt x="7934757" y="6051670"/>
                  <a:pt x="7934757" y="6098290"/>
                </a:cubicBezTo>
                <a:cubicBezTo>
                  <a:pt x="7934757" y="6144909"/>
                  <a:pt x="7896964" y="6182702"/>
                  <a:pt x="7850345" y="6182702"/>
                </a:cubicBezTo>
                <a:cubicBezTo>
                  <a:pt x="7803725" y="6182702"/>
                  <a:pt x="7765933" y="6144909"/>
                  <a:pt x="7765933" y="6098290"/>
                </a:cubicBezTo>
                <a:cubicBezTo>
                  <a:pt x="7765933" y="6051670"/>
                  <a:pt x="7803725" y="6013878"/>
                  <a:pt x="7850345" y="6013878"/>
                </a:cubicBezTo>
                <a:close/>
                <a:moveTo>
                  <a:pt x="7512695" y="6013878"/>
                </a:moveTo>
                <a:cubicBezTo>
                  <a:pt x="7559315" y="6013878"/>
                  <a:pt x="7597109" y="6051670"/>
                  <a:pt x="7597109" y="6098290"/>
                </a:cubicBezTo>
                <a:cubicBezTo>
                  <a:pt x="7597109" y="6144909"/>
                  <a:pt x="7559315" y="6182702"/>
                  <a:pt x="7512695" y="6182702"/>
                </a:cubicBezTo>
                <a:cubicBezTo>
                  <a:pt x="7466075" y="6182702"/>
                  <a:pt x="7428283" y="6144909"/>
                  <a:pt x="7428283" y="6098290"/>
                </a:cubicBezTo>
                <a:cubicBezTo>
                  <a:pt x="7428283" y="6051670"/>
                  <a:pt x="7466075" y="6013878"/>
                  <a:pt x="7512695" y="6013878"/>
                </a:cubicBezTo>
                <a:close/>
                <a:moveTo>
                  <a:pt x="7175045" y="6013878"/>
                </a:moveTo>
                <a:cubicBezTo>
                  <a:pt x="7221666" y="6013878"/>
                  <a:pt x="7259458" y="6051670"/>
                  <a:pt x="7259458" y="6098290"/>
                </a:cubicBezTo>
                <a:cubicBezTo>
                  <a:pt x="7259458" y="6144909"/>
                  <a:pt x="7221666" y="6182702"/>
                  <a:pt x="7175045" y="6182702"/>
                </a:cubicBezTo>
                <a:cubicBezTo>
                  <a:pt x="7128427" y="6182702"/>
                  <a:pt x="7090633" y="6144909"/>
                  <a:pt x="7090633" y="6098290"/>
                </a:cubicBezTo>
                <a:cubicBezTo>
                  <a:pt x="7090633" y="6051670"/>
                  <a:pt x="7128427" y="6013878"/>
                  <a:pt x="7175045" y="6013878"/>
                </a:cubicBezTo>
                <a:close/>
                <a:moveTo>
                  <a:pt x="6837397" y="6013878"/>
                </a:moveTo>
                <a:cubicBezTo>
                  <a:pt x="6884017" y="6013878"/>
                  <a:pt x="6921809" y="6051670"/>
                  <a:pt x="6921809" y="6098290"/>
                </a:cubicBezTo>
                <a:cubicBezTo>
                  <a:pt x="6921809" y="6144909"/>
                  <a:pt x="6884017" y="6182702"/>
                  <a:pt x="6837397" y="6182702"/>
                </a:cubicBezTo>
                <a:cubicBezTo>
                  <a:pt x="6790777" y="6182702"/>
                  <a:pt x="6752985" y="6144909"/>
                  <a:pt x="6752985" y="6098290"/>
                </a:cubicBezTo>
                <a:cubicBezTo>
                  <a:pt x="6752985" y="6051670"/>
                  <a:pt x="6790777" y="6013878"/>
                  <a:pt x="6837397" y="6013878"/>
                </a:cubicBezTo>
                <a:close/>
                <a:moveTo>
                  <a:pt x="6499747" y="6013878"/>
                </a:moveTo>
                <a:cubicBezTo>
                  <a:pt x="6546368" y="6013878"/>
                  <a:pt x="6584161" y="6051670"/>
                  <a:pt x="6584161" y="6098290"/>
                </a:cubicBezTo>
                <a:cubicBezTo>
                  <a:pt x="6584161" y="6144909"/>
                  <a:pt x="6546368" y="6182702"/>
                  <a:pt x="6499747" y="6182702"/>
                </a:cubicBezTo>
                <a:cubicBezTo>
                  <a:pt x="6453127" y="6182702"/>
                  <a:pt x="6415335" y="6144909"/>
                  <a:pt x="6415335" y="6098290"/>
                </a:cubicBezTo>
                <a:cubicBezTo>
                  <a:pt x="6415335" y="6051670"/>
                  <a:pt x="6453127" y="6013878"/>
                  <a:pt x="6499747" y="6013878"/>
                </a:cubicBezTo>
                <a:close/>
                <a:moveTo>
                  <a:pt x="6162098" y="6013878"/>
                </a:moveTo>
                <a:cubicBezTo>
                  <a:pt x="6208719" y="6013878"/>
                  <a:pt x="6246510" y="6051670"/>
                  <a:pt x="6246510" y="6098290"/>
                </a:cubicBezTo>
                <a:cubicBezTo>
                  <a:pt x="6246510" y="6144909"/>
                  <a:pt x="6208719" y="6182702"/>
                  <a:pt x="6162098" y="6182702"/>
                </a:cubicBezTo>
                <a:cubicBezTo>
                  <a:pt x="6115479" y="6182702"/>
                  <a:pt x="6077686" y="6144909"/>
                  <a:pt x="6077686" y="6098290"/>
                </a:cubicBezTo>
                <a:cubicBezTo>
                  <a:pt x="6077686" y="6051670"/>
                  <a:pt x="6115479" y="6013878"/>
                  <a:pt x="6162098" y="6013878"/>
                </a:cubicBezTo>
                <a:close/>
                <a:moveTo>
                  <a:pt x="5824449" y="6013878"/>
                </a:moveTo>
                <a:cubicBezTo>
                  <a:pt x="5871069" y="6013878"/>
                  <a:pt x="5908861" y="6051670"/>
                  <a:pt x="5908861" y="6098290"/>
                </a:cubicBezTo>
                <a:cubicBezTo>
                  <a:pt x="5908861" y="6144909"/>
                  <a:pt x="5871069" y="6182702"/>
                  <a:pt x="5824449" y="6182702"/>
                </a:cubicBezTo>
                <a:cubicBezTo>
                  <a:pt x="5777829" y="6182702"/>
                  <a:pt x="5740037" y="6144909"/>
                  <a:pt x="5740037" y="6098290"/>
                </a:cubicBezTo>
                <a:cubicBezTo>
                  <a:pt x="5740037" y="6051670"/>
                  <a:pt x="5777829" y="6013878"/>
                  <a:pt x="5824449" y="6013878"/>
                </a:cubicBezTo>
                <a:close/>
                <a:moveTo>
                  <a:pt x="5486800" y="6013878"/>
                </a:moveTo>
                <a:cubicBezTo>
                  <a:pt x="5533421" y="6013878"/>
                  <a:pt x="5571212" y="6051670"/>
                  <a:pt x="5571212" y="6098290"/>
                </a:cubicBezTo>
                <a:cubicBezTo>
                  <a:pt x="5571212" y="6144909"/>
                  <a:pt x="5533421" y="6182702"/>
                  <a:pt x="5486800" y="6182702"/>
                </a:cubicBezTo>
                <a:cubicBezTo>
                  <a:pt x="5440179" y="6182702"/>
                  <a:pt x="5402388" y="6144909"/>
                  <a:pt x="5402388" y="6098290"/>
                </a:cubicBezTo>
                <a:cubicBezTo>
                  <a:pt x="5402388" y="6051670"/>
                  <a:pt x="5440179" y="6013878"/>
                  <a:pt x="5486800" y="6013878"/>
                </a:cubicBezTo>
                <a:close/>
                <a:moveTo>
                  <a:pt x="5149151" y="6013878"/>
                </a:moveTo>
                <a:cubicBezTo>
                  <a:pt x="5195771" y="6013878"/>
                  <a:pt x="5233563" y="6051670"/>
                  <a:pt x="5233563" y="6098290"/>
                </a:cubicBezTo>
                <a:cubicBezTo>
                  <a:pt x="5233563" y="6144909"/>
                  <a:pt x="5195771" y="6182702"/>
                  <a:pt x="5149151" y="6182702"/>
                </a:cubicBezTo>
                <a:cubicBezTo>
                  <a:pt x="5102531" y="6182702"/>
                  <a:pt x="5064739" y="6144909"/>
                  <a:pt x="5064739" y="6098290"/>
                </a:cubicBezTo>
                <a:cubicBezTo>
                  <a:pt x="5064739" y="6051670"/>
                  <a:pt x="5102531" y="6013878"/>
                  <a:pt x="5149151" y="6013878"/>
                </a:cubicBezTo>
                <a:close/>
                <a:moveTo>
                  <a:pt x="4811502" y="6013878"/>
                </a:moveTo>
                <a:cubicBezTo>
                  <a:pt x="4858121" y="6013878"/>
                  <a:pt x="4895914" y="6051670"/>
                  <a:pt x="4895914" y="6098290"/>
                </a:cubicBezTo>
                <a:cubicBezTo>
                  <a:pt x="4895914" y="6144909"/>
                  <a:pt x="4858121" y="6182702"/>
                  <a:pt x="4811502" y="6182702"/>
                </a:cubicBezTo>
                <a:cubicBezTo>
                  <a:pt x="4764881" y="6182702"/>
                  <a:pt x="4727090" y="6144909"/>
                  <a:pt x="4727090" y="6098290"/>
                </a:cubicBezTo>
                <a:cubicBezTo>
                  <a:pt x="4727090" y="6051670"/>
                  <a:pt x="4764881" y="6013878"/>
                  <a:pt x="4811502" y="6013878"/>
                </a:cubicBezTo>
                <a:close/>
                <a:moveTo>
                  <a:pt x="4473853" y="6013878"/>
                </a:moveTo>
                <a:cubicBezTo>
                  <a:pt x="4520473" y="6013878"/>
                  <a:pt x="4558265" y="6051670"/>
                  <a:pt x="4558265" y="6098290"/>
                </a:cubicBezTo>
                <a:cubicBezTo>
                  <a:pt x="4558265" y="6144909"/>
                  <a:pt x="4520473" y="6182702"/>
                  <a:pt x="4473853" y="6182702"/>
                </a:cubicBezTo>
                <a:cubicBezTo>
                  <a:pt x="4427232" y="6182702"/>
                  <a:pt x="4389440" y="6144909"/>
                  <a:pt x="4389440" y="6098290"/>
                </a:cubicBezTo>
                <a:cubicBezTo>
                  <a:pt x="4389440" y="6051670"/>
                  <a:pt x="4427232" y="6013878"/>
                  <a:pt x="4473853" y="6013878"/>
                </a:cubicBezTo>
                <a:close/>
                <a:moveTo>
                  <a:pt x="4136203" y="6013878"/>
                </a:moveTo>
                <a:cubicBezTo>
                  <a:pt x="4182823" y="6013878"/>
                  <a:pt x="4220615" y="6051670"/>
                  <a:pt x="4220615" y="6098290"/>
                </a:cubicBezTo>
                <a:cubicBezTo>
                  <a:pt x="4220615" y="6144909"/>
                  <a:pt x="4182823" y="6182702"/>
                  <a:pt x="4136203" y="6182702"/>
                </a:cubicBezTo>
                <a:cubicBezTo>
                  <a:pt x="4089584" y="6182702"/>
                  <a:pt x="4051791" y="6144909"/>
                  <a:pt x="4051791" y="6098290"/>
                </a:cubicBezTo>
                <a:cubicBezTo>
                  <a:pt x="4051791" y="6051670"/>
                  <a:pt x="4089584" y="6013878"/>
                  <a:pt x="4136203" y="6013878"/>
                </a:cubicBezTo>
                <a:close/>
                <a:moveTo>
                  <a:pt x="3798554" y="6013878"/>
                </a:moveTo>
                <a:cubicBezTo>
                  <a:pt x="3845174" y="6013878"/>
                  <a:pt x="3882966" y="6051670"/>
                  <a:pt x="3882966" y="6098290"/>
                </a:cubicBezTo>
                <a:cubicBezTo>
                  <a:pt x="3882966" y="6144909"/>
                  <a:pt x="3845174" y="6182702"/>
                  <a:pt x="3798554" y="6182702"/>
                </a:cubicBezTo>
                <a:cubicBezTo>
                  <a:pt x="3751934" y="6182702"/>
                  <a:pt x="3714142" y="6144909"/>
                  <a:pt x="3714142" y="6098290"/>
                </a:cubicBezTo>
                <a:cubicBezTo>
                  <a:pt x="3714142" y="6051670"/>
                  <a:pt x="3751934" y="6013878"/>
                  <a:pt x="3798554" y="6013878"/>
                </a:cubicBezTo>
                <a:close/>
                <a:moveTo>
                  <a:pt x="3460905" y="6013878"/>
                </a:moveTo>
                <a:cubicBezTo>
                  <a:pt x="3507525" y="6013878"/>
                  <a:pt x="3545317" y="6051670"/>
                  <a:pt x="3545317" y="6098290"/>
                </a:cubicBezTo>
                <a:cubicBezTo>
                  <a:pt x="3545317" y="6144909"/>
                  <a:pt x="3507525" y="6182702"/>
                  <a:pt x="3460905" y="6182702"/>
                </a:cubicBezTo>
                <a:cubicBezTo>
                  <a:pt x="3414284" y="6182702"/>
                  <a:pt x="3376493" y="6144909"/>
                  <a:pt x="3376493" y="6098290"/>
                </a:cubicBezTo>
                <a:cubicBezTo>
                  <a:pt x="3376493" y="6051670"/>
                  <a:pt x="3414284" y="6013878"/>
                  <a:pt x="3460905" y="6013878"/>
                </a:cubicBezTo>
                <a:close/>
                <a:moveTo>
                  <a:pt x="3123255" y="6013878"/>
                </a:moveTo>
                <a:cubicBezTo>
                  <a:pt x="3169876" y="6013878"/>
                  <a:pt x="3207668" y="6051670"/>
                  <a:pt x="3207668" y="6098290"/>
                </a:cubicBezTo>
                <a:cubicBezTo>
                  <a:pt x="3207668" y="6144909"/>
                  <a:pt x="3169876" y="6182702"/>
                  <a:pt x="3123255" y="6182702"/>
                </a:cubicBezTo>
                <a:cubicBezTo>
                  <a:pt x="3076636" y="6182702"/>
                  <a:pt x="3038843" y="6144909"/>
                  <a:pt x="3038843" y="6098290"/>
                </a:cubicBezTo>
                <a:cubicBezTo>
                  <a:pt x="3038843" y="6051670"/>
                  <a:pt x="3076636" y="6013878"/>
                  <a:pt x="3123255" y="6013878"/>
                </a:cubicBezTo>
                <a:close/>
                <a:moveTo>
                  <a:pt x="2785607" y="6013878"/>
                </a:moveTo>
                <a:cubicBezTo>
                  <a:pt x="2832226" y="6013878"/>
                  <a:pt x="2870019" y="6051670"/>
                  <a:pt x="2870019" y="6098290"/>
                </a:cubicBezTo>
                <a:cubicBezTo>
                  <a:pt x="2870019" y="6144909"/>
                  <a:pt x="2832226" y="6182702"/>
                  <a:pt x="2785607" y="6182702"/>
                </a:cubicBezTo>
                <a:cubicBezTo>
                  <a:pt x="2738986" y="6182702"/>
                  <a:pt x="2701195" y="6144909"/>
                  <a:pt x="2701195" y="6098290"/>
                </a:cubicBezTo>
                <a:cubicBezTo>
                  <a:pt x="2701195" y="6051670"/>
                  <a:pt x="2738986" y="6013878"/>
                  <a:pt x="2785607" y="6013878"/>
                </a:cubicBezTo>
                <a:close/>
                <a:moveTo>
                  <a:pt x="2447957" y="6013878"/>
                </a:moveTo>
                <a:cubicBezTo>
                  <a:pt x="2494578" y="6013878"/>
                  <a:pt x="2532369" y="6051670"/>
                  <a:pt x="2532369" y="6098290"/>
                </a:cubicBezTo>
                <a:cubicBezTo>
                  <a:pt x="2532369" y="6144909"/>
                  <a:pt x="2494578" y="6182702"/>
                  <a:pt x="2447957" y="6182702"/>
                </a:cubicBezTo>
                <a:cubicBezTo>
                  <a:pt x="2401337" y="6182702"/>
                  <a:pt x="2363545" y="6144909"/>
                  <a:pt x="2363545" y="6098290"/>
                </a:cubicBezTo>
                <a:cubicBezTo>
                  <a:pt x="2363545" y="6051670"/>
                  <a:pt x="2401337" y="6013878"/>
                  <a:pt x="2447957" y="6013878"/>
                </a:cubicBezTo>
                <a:close/>
                <a:moveTo>
                  <a:pt x="2110308" y="6013878"/>
                </a:moveTo>
                <a:cubicBezTo>
                  <a:pt x="2156928" y="6013878"/>
                  <a:pt x="2194721" y="6051670"/>
                  <a:pt x="2194721" y="6098290"/>
                </a:cubicBezTo>
                <a:cubicBezTo>
                  <a:pt x="2194721" y="6144909"/>
                  <a:pt x="2156928" y="6182702"/>
                  <a:pt x="2110308" y="6182702"/>
                </a:cubicBezTo>
                <a:cubicBezTo>
                  <a:pt x="2063688" y="6182702"/>
                  <a:pt x="2025896" y="6144909"/>
                  <a:pt x="2025896" y="6098290"/>
                </a:cubicBezTo>
                <a:cubicBezTo>
                  <a:pt x="2025896" y="6051670"/>
                  <a:pt x="2063688" y="6013878"/>
                  <a:pt x="2110308" y="6013878"/>
                </a:cubicBezTo>
                <a:close/>
                <a:moveTo>
                  <a:pt x="1772659" y="6013878"/>
                </a:moveTo>
                <a:cubicBezTo>
                  <a:pt x="1819278" y="6013878"/>
                  <a:pt x="1857071" y="6051670"/>
                  <a:pt x="1857071" y="6098290"/>
                </a:cubicBezTo>
                <a:cubicBezTo>
                  <a:pt x="1857071" y="6144909"/>
                  <a:pt x="1819278" y="6182702"/>
                  <a:pt x="1772659" y="6182702"/>
                </a:cubicBezTo>
                <a:cubicBezTo>
                  <a:pt x="1726039" y="6182702"/>
                  <a:pt x="1688247" y="6144909"/>
                  <a:pt x="1688247" y="6098290"/>
                </a:cubicBezTo>
                <a:cubicBezTo>
                  <a:pt x="1688247" y="6051670"/>
                  <a:pt x="1726039" y="6013878"/>
                  <a:pt x="1772659" y="6013878"/>
                </a:cubicBezTo>
                <a:close/>
                <a:moveTo>
                  <a:pt x="1435014" y="6013878"/>
                </a:moveTo>
                <a:cubicBezTo>
                  <a:pt x="1481630" y="6013878"/>
                  <a:pt x="1519422" y="6051670"/>
                  <a:pt x="1519422" y="6098290"/>
                </a:cubicBezTo>
                <a:cubicBezTo>
                  <a:pt x="1519422" y="6144909"/>
                  <a:pt x="1481630" y="6182702"/>
                  <a:pt x="1435014" y="6182702"/>
                </a:cubicBezTo>
                <a:cubicBezTo>
                  <a:pt x="1388389" y="6182702"/>
                  <a:pt x="1350601" y="6144909"/>
                  <a:pt x="1350601" y="6098290"/>
                </a:cubicBezTo>
                <a:cubicBezTo>
                  <a:pt x="1350601" y="6051670"/>
                  <a:pt x="1388389" y="6013878"/>
                  <a:pt x="1435014" y="6013878"/>
                </a:cubicBezTo>
                <a:close/>
                <a:moveTo>
                  <a:pt x="1097361" y="6013878"/>
                </a:moveTo>
                <a:cubicBezTo>
                  <a:pt x="1143985" y="6013878"/>
                  <a:pt x="1181773" y="6051670"/>
                  <a:pt x="1181773" y="6098290"/>
                </a:cubicBezTo>
                <a:cubicBezTo>
                  <a:pt x="1181773" y="6144909"/>
                  <a:pt x="1143985" y="6182702"/>
                  <a:pt x="1097361" y="6182702"/>
                </a:cubicBezTo>
                <a:cubicBezTo>
                  <a:pt x="1050741" y="6182702"/>
                  <a:pt x="1012948" y="6144909"/>
                  <a:pt x="1012948" y="6098290"/>
                </a:cubicBezTo>
                <a:cubicBezTo>
                  <a:pt x="1012948" y="6051670"/>
                  <a:pt x="1050741" y="6013878"/>
                  <a:pt x="1097361" y="6013878"/>
                </a:cubicBezTo>
                <a:close/>
                <a:moveTo>
                  <a:pt x="759711" y="6013878"/>
                </a:moveTo>
                <a:cubicBezTo>
                  <a:pt x="806331" y="6013878"/>
                  <a:pt x="844124" y="6051670"/>
                  <a:pt x="844124" y="6098290"/>
                </a:cubicBezTo>
                <a:cubicBezTo>
                  <a:pt x="844124" y="6144909"/>
                  <a:pt x="806331" y="6182702"/>
                  <a:pt x="759711" y="6182702"/>
                </a:cubicBezTo>
                <a:cubicBezTo>
                  <a:pt x="713096" y="6182702"/>
                  <a:pt x="675299" y="6144909"/>
                  <a:pt x="675299" y="6098290"/>
                </a:cubicBezTo>
                <a:cubicBezTo>
                  <a:pt x="675299" y="6051670"/>
                  <a:pt x="713096" y="6013878"/>
                  <a:pt x="759711" y="6013878"/>
                </a:cubicBezTo>
                <a:close/>
                <a:moveTo>
                  <a:pt x="422066" y="6013878"/>
                </a:moveTo>
                <a:cubicBezTo>
                  <a:pt x="468682" y="6013878"/>
                  <a:pt x="506480" y="6051670"/>
                  <a:pt x="506480" y="6098290"/>
                </a:cubicBezTo>
                <a:cubicBezTo>
                  <a:pt x="506480" y="6144909"/>
                  <a:pt x="468682" y="6182702"/>
                  <a:pt x="422066" y="6182702"/>
                </a:cubicBezTo>
                <a:cubicBezTo>
                  <a:pt x="375442" y="6182702"/>
                  <a:pt x="337653" y="6144909"/>
                  <a:pt x="337653" y="6098290"/>
                </a:cubicBezTo>
                <a:cubicBezTo>
                  <a:pt x="337653" y="6051670"/>
                  <a:pt x="375442" y="6013878"/>
                  <a:pt x="422066" y="6013878"/>
                </a:cubicBezTo>
                <a:close/>
                <a:moveTo>
                  <a:pt x="84412" y="6013878"/>
                </a:moveTo>
                <a:cubicBezTo>
                  <a:pt x="131037" y="6013878"/>
                  <a:pt x="168826" y="6051670"/>
                  <a:pt x="168826" y="6098290"/>
                </a:cubicBezTo>
                <a:cubicBezTo>
                  <a:pt x="168826" y="6144909"/>
                  <a:pt x="131037" y="6182702"/>
                  <a:pt x="84412" y="6182702"/>
                </a:cubicBezTo>
                <a:cubicBezTo>
                  <a:pt x="37793" y="6182702"/>
                  <a:pt x="0" y="6144909"/>
                  <a:pt x="0" y="6098290"/>
                </a:cubicBezTo>
                <a:cubicBezTo>
                  <a:pt x="0" y="6051670"/>
                  <a:pt x="37793" y="6013878"/>
                  <a:pt x="84412" y="6013878"/>
                </a:cubicBezTo>
                <a:close/>
                <a:moveTo>
                  <a:pt x="7850345" y="5676228"/>
                </a:moveTo>
                <a:cubicBezTo>
                  <a:pt x="7896964" y="5676228"/>
                  <a:pt x="7934757" y="5714020"/>
                  <a:pt x="7934757" y="5760640"/>
                </a:cubicBezTo>
                <a:cubicBezTo>
                  <a:pt x="7934757" y="5807261"/>
                  <a:pt x="7896964" y="5845053"/>
                  <a:pt x="7850345" y="5845053"/>
                </a:cubicBezTo>
                <a:cubicBezTo>
                  <a:pt x="7803725" y="5845053"/>
                  <a:pt x="7765933" y="5807261"/>
                  <a:pt x="7765933" y="5760640"/>
                </a:cubicBezTo>
                <a:cubicBezTo>
                  <a:pt x="7765933" y="5714020"/>
                  <a:pt x="7803725" y="5676228"/>
                  <a:pt x="7850345" y="5676228"/>
                </a:cubicBezTo>
                <a:close/>
                <a:moveTo>
                  <a:pt x="7512695" y="5676228"/>
                </a:moveTo>
                <a:cubicBezTo>
                  <a:pt x="7559315" y="5676228"/>
                  <a:pt x="7597109" y="5714020"/>
                  <a:pt x="7597109" y="5760640"/>
                </a:cubicBezTo>
                <a:cubicBezTo>
                  <a:pt x="7597109" y="5807261"/>
                  <a:pt x="7559315" y="5845053"/>
                  <a:pt x="7512695" y="5845053"/>
                </a:cubicBezTo>
                <a:cubicBezTo>
                  <a:pt x="7466075" y="5845053"/>
                  <a:pt x="7428283" y="5807261"/>
                  <a:pt x="7428283" y="5760640"/>
                </a:cubicBezTo>
                <a:cubicBezTo>
                  <a:pt x="7428283" y="5714020"/>
                  <a:pt x="7466075" y="5676228"/>
                  <a:pt x="7512695" y="5676228"/>
                </a:cubicBezTo>
                <a:close/>
                <a:moveTo>
                  <a:pt x="7175045" y="5676228"/>
                </a:moveTo>
                <a:cubicBezTo>
                  <a:pt x="7221666" y="5676228"/>
                  <a:pt x="7259458" y="5714020"/>
                  <a:pt x="7259458" y="5760640"/>
                </a:cubicBezTo>
                <a:cubicBezTo>
                  <a:pt x="7259458" y="5807261"/>
                  <a:pt x="7221666" y="5845053"/>
                  <a:pt x="7175045" y="5845053"/>
                </a:cubicBezTo>
                <a:cubicBezTo>
                  <a:pt x="7128427" y="5845053"/>
                  <a:pt x="7090633" y="5807261"/>
                  <a:pt x="7090633" y="5760640"/>
                </a:cubicBezTo>
                <a:cubicBezTo>
                  <a:pt x="7090633" y="5714020"/>
                  <a:pt x="7128427" y="5676228"/>
                  <a:pt x="7175045" y="5676228"/>
                </a:cubicBezTo>
                <a:close/>
                <a:moveTo>
                  <a:pt x="6837397" y="5676228"/>
                </a:moveTo>
                <a:cubicBezTo>
                  <a:pt x="6884017" y="5676228"/>
                  <a:pt x="6921809" y="5714020"/>
                  <a:pt x="6921809" y="5760640"/>
                </a:cubicBezTo>
                <a:cubicBezTo>
                  <a:pt x="6921809" y="5807261"/>
                  <a:pt x="6884017" y="5845053"/>
                  <a:pt x="6837397" y="5845053"/>
                </a:cubicBezTo>
                <a:cubicBezTo>
                  <a:pt x="6790777" y="5845053"/>
                  <a:pt x="6752985" y="5807261"/>
                  <a:pt x="6752985" y="5760640"/>
                </a:cubicBezTo>
                <a:cubicBezTo>
                  <a:pt x="6752985" y="5714020"/>
                  <a:pt x="6790777" y="5676228"/>
                  <a:pt x="6837397" y="5676228"/>
                </a:cubicBezTo>
                <a:close/>
                <a:moveTo>
                  <a:pt x="6499747" y="5676228"/>
                </a:moveTo>
                <a:cubicBezTo>
                  <a:pt x="6546368" y="5676228"/>
                  <a:pt x="6584161" y="5714020"/>
                  <a:pt x="6584161" y="5760640"/>
                </a:cubicBezTo>
                <a:cubicBezTo>
                  <a:pt x="6584161" y="5807261"/>
                  <a:pt x="6546368" y="5845053"/>
                  <a:pt x="6499747" y="5845053"/>
                </a:cubicBezTo>
                <a:cubicBezTo>
                  <a:pt x="6453127" y="5845053"/>
                  <a:pt x="6415335" y="5807261"/>
                  <a:pt x="6415335" y="5760640"/>
                </a:cubicBezTo>
                <a:cubicBezTo>
                  <a:pt x="6415335" y="5714020"/>
                  <a:pt x="6453127" y="5676228"/>
                  <a:pt x="6499747" y="5676228"/>
                </a:cubicBezTo>
                <a:close/>
                <a:moveTo>
                  <a:pt x="6162098" y="5676228"/>
                </a:moveTo>
                <a:cubicBezTo>
                  <a:pt x="6208719" y="5676228"/>
                  <a:pt x="6246510" y="5714020"/>
                  <a:pt x="6246510" y="5760640"/>
                </a:cubicBezTo>
                <a:cubicBezTo>
                  <a:pt x="6246510" y="5807261"/>
                  <a:pt x="6208719" y="5845053"/>
                  <a:pt x="6162098" y="5845053"/>
                </a:cubicBezTo>
                <a:cubicBezTo>
                  <a:pt x="6115479" y="5845053"/>
                  <a:pt x="6077686" y="5807261"/>
                  <a:pt x="6077686" y="5760640"/>
                </a:cubicBezTo>
                <a:cubicBezTo>
                  <a:pt x="6077686" y="5714020"/>
                  <a:pt x="6115479" y="5676228"/>
                  <a:pt x="6162098" y="5676228"/>
                </a:cubicBezTo>
                <a:close/>
                <a:moveTo>
                  <a:pt x="5824449" y="5676228"/>
                </a:moveTo>
                <a:cubicBezTo>
                  <a:pt x="5871069" y="5676228"/>
                  <a:pt x="5908861" y="5714020"/>
                  <a:pt x="5908861" y="5760640"/>
                </a:cubicBezTo>
                <a:cubicBezTo>
                  <a:pt x="5908861" y="5807261"/>
                  <a:pt x="5871069" y="5845053"/>
                  <a:pt x="5824449" y="5845053"/>
                </a:cubicBezTo>
                <a:cubicBezTo>
                  <a:pt x="5777829" y="5845053"/>
                  <a:pt x="5740037" y="5807261"/>
                  <a:pt x="5740037" y="5760640"/>
                </a:cubicBezTo>
                <a:cubicBezTo>
                  <a:pt x="5740037" y="5714020"/>
                  <a:pt x="5777829" y="5676228"/>
                  <a:pt x="5824449" y="5676228"/>
                </a:cubicBezTo>
                <a:close/>
                <a:moveTo>
                  <a:pt x="5486800" y="5676228"/>
                </a:moveTo>
                <a:cubicBezTo>
                  <a:pt x="5533421" y="5676228"/>
                  <a:pt x="5571212" y="5714020"/>
                  <a:pt x="5571212" y="5760640"/>
                </a:cubicBezTo>
                <a:cubicBezTo>
                  <a:pt x="5571212" y="5807261"/>
                  <a:pt x="5533421" y="5845053"/>
                  <a:pt x="5486800" y="5845053"/>
                </a:cubicBezTo>
                <a:cubicBezTo>
                  <a:pt x="5440179" y="5845053"/>
                  <a:pt x="5402388" y="5807261"/>
                  <a:pt x="5402388" y="5760640"/>
                </a:cubicBezTo>
                <a:cubicBezTo>
                  <a:pt x="5402388" y="5714020"/>
                  <a:pt x="5440179" y="5676228"/>
                  <a:pt x="5486800" y="5676228"/>
                </a:cubicBezTo>
                <a:close/>
                <a:moveTo>
                  <a:pt x="5149151" y="5676228"/>
                </a:moveTo>
                <a:cubicBezTo>
                  <a:pt x="5195771" y="5676228"/>
                  <a:pt x="5233563" y="5714020"/>
                  <a:pt x="5233563" y="5760640"/>
                </a:cubicBezTo>
                <a:cubicBezTo>
                  <a:pt x="5233563" y="5807261"/>
                  <a:pt x="5195771" y="5845053"/>
                  <a:pt x="5149151" y="5845053"/>
                </a:cubicBezTo>
                <a:cubicBezTo>
                  <a:pt x="5102531" y="5845053"/>
                  <a:pt x="5064739" y="5807261"/>
                  <a:pt x="5064739" y="5760640"/>
                </a:cubicBezTo>
                <a:cubicBezTo>
                  <a:pt x="5064739" y="5714020"/>
                  <a:pt x="5102531" y="5676228"/>
                  <a:pt x="5149151" y="5676228"/>
                </a:cubicBezTo>
                <a:close/>
                <a:moveTo>
                  <a:pt x="4811502" y="5676228"/>
                </a:moveTo>
                <a:cubicBezTo>
                  <a:pt x="4858121" y="5676228"/>
                  <a:pt x="4895914" y="5714020"/>
                  <a:pt x="4895914" y="5760640"/>
                </a:cubicBezTo>
                <a:cubicBezTo>
                  <a:pt x="4895914" y="5807261"/>
                  <a:pt x="4858121" y="5845053"/>
                  <a:pt x="4811502" y="5845053"/>
                </a:cubicBezTo>
                <a:cubicBezTo>
                  <a:pt x="4764881" y="5845053"/>
                  <a:pt x="4727090" y="5807261"/>
                  <a:pt x="4727090" y="5760640"/>
                </a:cubicBezTo>
                <a:cubicBezTo>
                  <a:pt x="4727090" y="5714020"/>
                  <a:pt x="4764881" y="5676228"/>
                  <a:pt x="4811502" y="5676228"/>
                </a:cubicBezTo>
                <a:close/>
                <a:moveTo>
                  <a:pt x="4473853" y="5676228"/>
                </a:moveTo>
                <a:cubicBezTo>
                  <a:pt x="4520473" y="5676228"/>
                  <a:pt x="4558265" y="5714020"/>
                  <a:pt x="4558265" y="5760640"/>
                </a:cubicBezTo>
                <a:cubicBezTo>
                  <a:pt x="4558265" y="5807261"/>
                  <a:pt x="4520473" y="5845053"/>
                  <a:pt x="4473853" y="5845053"/>
                </a:cubicBezTo>
                <a:cubicBezTo>
                  <a:pt x="4427232" y="5845053"/>
                  <a:pt x="4389440" y="5807261"/>
                  <a:pt x="4389440" y="5760640"/>
                </a:cubicBezTo>
                <a:cubicBezTo>
                  <a:pt x="4389440" y="5714020"/>
                  <a:pt x="4427232" y="5676228"/>
                  <a:pt x="4473853" y="5676228"/>
                </a:cubicBezTo>
                <a:close/>
                <a:moveTo>
                  <a:pt x="4136203" y="5676228"/>
                </a:moveTo>
                <a:cubicBezTo>
                  <a:pt x="4182823" y="5676228"/>
                  <a:pt x="4220615" y="5714020"/>
                  <a:pt x="4220615" y="5760640"/>
                </a:cubicBezTo>
                <a:cubicBezTo>
                  <a:pt x="4220615" y="5807261"/>
                  <a:pt x="4182823" y="5845053"/>
                  <a:pt x="4136203" y="5845053"/>
                </a:cubicBezTo>
                <a:cubicBezTo>
                  <a:pt x="4089584" y="5845053"/>
                  <a:pt x="4051791" y="5807261"/>
                  <a:pt x="4051791" y="5760640"/>
                </a:cubicBezTo>
                <a:cubicBezTo>
                  <a:pt x="4051791" y="5714020"/>
                  <a:pt x="4089584" y="5676228"/>
                  <a:pt x="4136203" y="5676228"/>
                </a:cubicBezTo>
                <a:close/>
                <a:moveTo>
                  <a:pt x="3798554" y="5676228"/>
                </a:moveTo>
                <a:cubicBezTo>
                  <a:pt x="3845174" y="5676228"/>
                  <a:pt x="3882966" y="5714020"/>
                  <a:pt x="3882966" y="5760640"/>
                </a:cubicBezTo>
                <a:cubicBezTo>
                  <a:pt x="3882966" y="5807261"/>
                  <a:pt x="3845174" y="5845053"/>
                  <a:pt x="3798554" y="5845053"/>
                </a:cubicBezTo>
                <a:cubicBezTo>
                  <a:pt x="3751934" y="5845053"/>
                  <a:pt x="3714142" y="5807261"/>
                  <a:pt x="3714142" y="5760640"/>
                </a:cubicBezTo>
                <a:cubicBezTo>
                  <a:pt x="3714142" y="5714020"/>
                  <a:pt x="3751934" y="5676228"/>
                  <a:pt x="3798554" y="5676228"/>
                </a:cubicBezTo>
                <a:close/>
                <a:moveTo>
                  <a:pt x="3460905" y="5676228"/>
                </a:moveTo>
                <a:cubicBezTo>
                  <a:pt x="3507525" y="5676228"/>
                  <a:pt x="3545317" y="5714020"/>
                  <a:pt x="3545317" y="5760640"/>
                </a:cubicBezTo>
                <a:cubicBezTo>
                  <a:pt x="3545317" y="5807261"/>
                  <a:pt x="3507525" y="5845053"/>
                  <a:pt x="3460905" y="5845053"/>
                </a:cubicBezTo>
                <a:cubicBezTo>
                  <a:pt x="3414284" y="5845053"/>
                  <a:pt x="3376493" y="5807261"/>
                  <a:pt x="3376493" y="5760640"/>
                </a:cubicBezTo>
                <a:cubicBezTo>
                  <a:pt x="3376493" y="5714020"/>
                  <a:pt x="3414284" y="5676228"/>
                  <a:pt x="3460905" y="5676228"/>
                </a:cubicBezTo>
                <a:close/>
                <a:moveTo>
                  <a:pt x="3123255" y="5676228"/>
                </a:moveTo>
                <a:cubicBezTo>
                  <a:pt x="3169876" y="5676228"/>
                  <a:pt x="3207668" y="5714020"/>
                  <a:pt x="3207668" y="5760640"/>
                </a:cubicBezTo>
                <a:cubicBezTo>
                  <a:pt x="3207668" y="5807261"/>
                  <a:pt x="3169876" y="5845053"/>
                  <a:pt x="3123255" y="5845053"/>
                </a:cubicBezTo>
                <a:cubicBezTo>
                  <a:pt x="3076636" y="5845053"/>
                  <a:pt x="3038843" y="5807261"/>
                  <a:pt x="3038843" y="5760640"/>
                </a:cubicBezTo>
                <a:cubicBezTo>
                  <a:pt x="3038843" y="5714020"/>
                  <a:pt x="3076636" y="5676228"/>
                  <a:pt x="3123255" y="5676228"/>
                </a:cubicBezTo>
                <a:close/>
                <a:moveTo>
                  <a:pt x="2785607" y="5676228"/>
                </a:moveTo>
                <a:cubicBezTo>
                  <a:pt x="2832226" y="5676228"/>
                  <a:pt x="2870019" y="5714020"/>
                  <a:pt x="2870019" y="5760640"/>
                </a:cubicBezTo>
                <a:cubicBezTo>
                  <a:pt x="2870019" y="5807261"/>
                  <a:pt x="2832226" y="5845053"/>
                  <a:pt x="2785607" y="5845053"/>
                </a:cubicBezTo>
                <a:cubicBezTo>
                  <a:pt x="2738986" y="5845053"/>
                  <a:pt x="2701195" y="5807261"/>
                  <a:pt x="2701195" y="5760640"/>
                </a:cubicBezTo>
                <a:cubicBezTo>
                  <a:pt x="2701195" y="5714020"/>
                  <a:pt x="2738986" y="5676228"/>
                  <a:pt x="2785607" y="5676228"/>
                </a:cubicBezTo>
                <a:close/>
                <a:moveTo>
                  <a:pt x="2447957" y="5676228"/>
                </a:moveTo>
                <a:cubicBezTo>
                  <a:pt x="2494578" y="5676228"/>
                  <a:pt x="2532369" y="5714020"/>
                  <a:pt x="2532369" y="5760640"/>
                </a:cubicBezTo>
                <a:cubicBezTo>
                  <a:pt x="2532369" y="5807261"/>
                  <a:pt x="2494578" y="5845053"/>
                  <a:pt x="2447957" y="5845053"/>
                </a:cubicBezTo>
                <a:cubicBezTo>
                  <a:pt x="2401337" y="5845053"/>
                  <a:pt x="2363545" y="5807261"/>
                  <a:pt x="2363545" y="5760640"/>
                </a:cubicBezTo>
                <a:cubicBezTo>
                  <a:pt x="2363545" y="5714020"/>
                  <a:pt x="2401337" y="5676228"/>
                  <a:pt x="2447957" y="5676228"/>
                </a:cubicBezTo>
                <a:close/>
                <a:moveTo>
                  <a:pt x="2110308" y="5676228"/>
                </a:moveTo>
                <a:cubicBezTo>
                  <a:pt x="2156928" y="5676228"/>
                  <a:pt x="2194721" y="5714020"/>
                  <a:pt x="2194721" y="5760640"/>
                </a:cubicBezTo>
                <a:cubicBezTo>
                  <a:pt x="2194721" y="5807261"/>
                  <a:pt x="2156928" y="5845053"/>
                  <a:pt x="2110308" y="5845053"/>
                </a:cubicBezTo>
                <a:cubicBezTo>
                  <a:pt x="2063688" y="5845053"/>
                  <a:pt x="2025896" y="5807261"/>
                  <a:pt x="2025896" y="5760640"/>
                </a:cubicBezTo>
                <a:cubicBezTo>
                  <a:pt x="2025896" y="5714020"/>
                  <a:pt x="2063688" y="5676228"/>
                  <a:pt x="2110308" y="5676228"/>
                </a:cubicBezTo>
                <a:close/>
                <a:moveTo>
                  <a:pt x="1772659" y="5676228"/>
                </a:moveTo>
                <a:cubicBezTo>
                  <a:pt x="1819278" y="5676228"/>
                  <a:pt x="1857071" y="5714020"/>
                  <a:pt x="1857071" y="5760640"/>
                </a:cubicBezTo>
                <a:cubicBezTo>
                  <a:pt x="1857071" y="5807261"/>
                  <a:pt x="1819278" y="5845053"/>
                  <a:pt x="1772659" y="5845053"/>
                </a:cubicBezTo>
                <a:cubicBezTo>
                  <a:pt x="1726039" y="5845053"/>
                  <a:pt x="1688247" y="5807261"/>
                  <a:pt x="1688247" y="5760640"/>
                </a:cubicBezTo>
                <a:cubicBezTo>
                  <a:pt x="1688247" y="5714020"/>
                  <a:pt x="1726039" y="5676228"/>
                  <a:pt x="1772659" y="5676228"/>
                </a:cubicBezTo>
                <a:close/>
                <a:moveTo>
                  <a:pt x="1435014" y="5676228"/>
                </a:moveTo>
                <a:cubicBezTo>
                  <a:pt x="1481630" y="5676228"/>
                  <a:pt x="1519422" y="5714020"/>
                  <a:pt x="1519422" y="5760640"/>
                </a:cubicBezTo>
                <a:cubicBezTo>
                  <a:pt x="1519422" y="5807261"/>
                  <a:pt x="1481630" y="5845053"/>
                  <a:pt x="1435014" y="5845053"/>
                </a:cubicBezTo>
                <a:cubicBezTo>
                  <a:pt x="1388389" y="5845053"/>
                  <a:pt x="1350601" y="5807261"/>
                  <a:pt x="1350601" y="5760640"/>
                </a:cubicBezTo>
                <a:cubicBezTo>
                  <a:pt x="1350601" y="5714020"/>
                  <a:pt x="1388389" y="5676228"/>
                  <a:pt x="1435014" y="5676228"/>
                </a:cubicBezTo>
                <a:close/>
                <a:moveTo>
                  <a:pt x="1097361" y="5676228"/>
                </a:moveTo>
                <a:cubicBezTo>
                  <a:pt x="1143985" y="5676228"/>
                  <a:pt x="1181773" y="5714020"/>
                  <a:pt x="1181773" y="5760640"/>
                </a:cubicBezTo>
                <a:cubicBezTo>
                  <a:pt x="1181773" y="5807261"/>
                  <a:pt x="1143985" y="5845053"/>
                  <a:pt x="1097361" y="5845053"/>
                </a:cubicBezTo>
                <a:cubicBezTo>
                  <a:pt x="1050741" y="5845053"/>
                  <a:pt x="1012948" y="5807261"/>
                  <a:pt x="1012948" y="5760640"/>
                </a:cubicBezTo>
                <a:cubicBezTo>
                  <a:pt x="1012948" y="5714020"/>
                  <a:pt x="1050741" y="5676228"/>
                  <a:pt x="1097361" y="5676228"/>
                </a:cubicBezTo>
                <a:close/>
                <a:moveTo>
                  <a:pt x="759711" y="5676228"/>
                </a:moveTo>
                <a:cubicBezTo>
                  <a:pt x="806331" y="5676228"/>
                  <a:pt x="844124" y="5714020"/>
                  <a:pt x="844124" y="5760640"/>
                </a:cubicBezTo>
                <a:cubicBezTo>
                  <a:pt x="844124" y="5807261"/>
                  <a:pt x="806331" y="5845053"/>
                  <a:pt x="759711" y="5845053"/>
                </a:cubicBezTo>
                <a:cubicBezTo>
                  <a:pt x="713096" y="5845053"/>
                  <a:pt x="675299" y="5807261"/>
                  <a:pt x="675299" y="5760640"/>
                </a:cubicBezTo>
                <a:cubicBezTo>
                  <a:pt x="675299" y="5714020"/>
                  <a:pt x="713096" y="5676228"/>
                  <a:pt x="759711" y="5676228"/>
                </a:cubicBezTo>
                <a:close/>
                <a:moveTo>
                  <a:pt x="422066" y="5676228"/>
                </a:moveTo>
                <a:cubicBezTo>
                  <a:pt x="468682" y="5676228"/>
                  <a:pt x="506480" y="5714020"/>
                  <a:pt x="506480" y="5760640"/>
                </a:cubicBezTo>
                <a:cubicBezTo>
                  <a:pt x="506480" y="5807261"/>
                  <a:pt x="468682" y="5845053"/>
                  <a:pt x="422066" y="5845053"/>
                </a:cubicBezTo>
                <a:cubicBezTo>
                  <a:pt x="375442" y="5845053"/>
                  <a:pt x="337653" y="5807261"/>
                  <a:pt x="337653" y="5760640"/>
                </a:cubicBezTo>
                <a:cubicBezTo>
                  <a:pt x="337653" y="5714020"/>
                  <a:pt x="375442" y="5676228"/>
                  <a:pt x="422066" y="5676228"/>
                </a:cubicBezTo>
                <a:close/>
                <a:moveTo>
                  <a:pt x="84412" y="5676228"/>
                </a:moveTo>
                <a:cubicBezTo>
                  <a:pt x="131037" y="5676228"/>
                  <a:pt x="168826" y="5714020"/>
                  <a:pt x="168826" y="5760640"/>
                </a:cubicBezTo>
                <a:cubicBezTo>
                  <a:pt x="168826" y="5807261"/>
                  <a:pt x="131037" y="5845053"/>
                  <a:pt x="84412" y="5845053"/>
                </a:cubicBezTo>
                <a:cubicBezTo>
                  <a:pt x="37793" y="5845053"/>
                  <a:pt x="0" y="5807261"/>
                  <a:pt x="0" y="5760640"/>
                </a:cubicBezTo>
                <a:cubicBezTo>
                  <a:pt x="0" y="5714020"/>
                  <a:pt x="37793" y="5676228"/>
                  <a:pt x="84412" y="5676228"/>
                </a:cubicBezTo>
                <a:close/>
                <a:moveTo>
                  <a:pt x="7850345" y="5338579"/>
                </a:moveTo>
                <a:cubicBezTo>
                  <a:pt x="7896964" y="5338579"/>
                  <a:pt x="7934757" y="5376372"/>
                  <a:pt x="7934757" y="5422991"/>
                </a:cubicBezTo>
                <a:cubicBezTo>
                  <a:pt x="7934757" y="5469611"/>
                  <a:pt x="7896964" y="5507404"/>
                  <a:pt x="7850345" y="5507404"/>
                </a:cubicBezTo>
                <a:cubicBezTo>
                  <a:pt x="7803725" y="5507404"/>
                  <a:pt x="7765933" y="5469611"/>
                  <a:pt x="7765933" y="5422991"/>
                </a:cubicBezTo>
                <a:cubicBezTo>
                  <a:pt x="7765933" y="5376372"/>
                  <a:pt x="7803725" y="5338579"/>
                  <a:pt x="7850345" y="5338579"/>
                </a:cubicBezTo>
                <a:close/>
                <a:moveTo>
                  <a:pt x="7512695" y="5338579"/>
                </a:moveTo>
                <a:cubicBezTo>
                  <a:pt x="7559315" y="5338579"/>
                  <a:pt x="7597109" y="5376372"/>
                  <a:pt x="7597109" y="5422991"/>
                </a:cubicBezTo>
                <a:cubicBezTo>
                  <a:pt x="7597109" y="5469611"/>
                  <a:pt x="7559315" y="5507404"/>
                  <a:pt x="7512695" y="5507404"/>
                </a:cubicBezTo>
                <a:cubicBezTo>
                  <a:pt x="7466075" y="5507404"/>
                  <a:pt x="7428283" y="5469611"/>
                  <a:pt x="7428283" y="5422991"/>
                </a:cubicBezTo>
                <a:cubicBezTo>
                  <a:pt x="7428283" y="5376372"/>
                  <a:pt x="7466075" y="5338579"/>
                  <a:pt x="7512695" y="5338579"/>
                </a:cubicBezTo>
                <a:close/>
                <a:moveTo>
                  <a:pt x="7175045" y="5338579"/>
                </a:moveTo>
                <a:cubicBezTo>
                  <a:pt x="7221666" y="5338579"/>
                  <a:pt x="7259458" y="5376372"/>
                  <a:pt x="7259458" y="5422991"/>
                </a:cubicBezTo>
                <a:cubicBezTo>
                  <a:pt x="7259458" y="5469611"/>
                  <a:pt x="7221666" y="5507404"/>
                  <a:pt x="7175045" y="5507404"/>
                </a:cubicBezTo>
                <a:cubicBezTo>
                  <a:pt x="7128427" y="5507404"/>
                  <a:pt x="7090633" y="5469611"/>
                  <a:pt x="7090633" y="5422991"/>
                </a:cubicBezTo>
                <a:cubicBezTo>
                  <a:pt x="7090633" y="5376372"/>
                  <a:pt x="7128427" y="5338579"/>
                  <a:pt x="7175045" y="5338579"/>
                </a:cubicBezTo>
                <a:close/>
                <a:moveTo>
                  <a:pt x="6837397" y="5338579"/>
                </a:moveTo>
                <a:cubicBezTo>
                  <a:pt x="6884017" y="5338579"/>
                  <a:pt x="6921809" y="5376372"/>
                  <a:pt x="6921809" y="5422991"/>
                </a:cubicBezTo>
                <a:cubicBezTo>
                  <a:pt x="6921809" y="5469611"/>
                  <a:pt x="6884017" y="5507404"/>
                  <a:pt x="6837397" y="5507404"/>
                </a:cubicBezTo>
                <a:cubicBezTo>
                  <a:pt x="6790777" y="5507404"/>
                  <a:pt x="6752985" y="5469611"/>
                  <a:pt x="6752985" y="5422991"/>
                </a:cubicBezTo>
                <a:cubicBezTo>
                  <a:pt x="6752985" y="5376372"/>
                  <a:pt x="6790777" y="5338579"/>
                  <a:pt x="6837397" y="5338579"/>
                </a:cubicBezTo>
                <a:close/>
                <a:moveTo>
                  <a:pt x="6499747" y="5338579"/>
                </a:moveTo>
                <a:cubicBezTo>
                  <a:pt x="6546368" y="5338579"/>
                  <a:pt x="6584161" y="5376372"/>
                  <a:pt x="6584161" y="5422991"/>
                </a:cubicBezTo>
                <a:cubicBezTo>
                  <a:pt x="6584161" y="5469611"/>
                  <a:pt x="6546368" y="5507404"/>
                  <a:pt x="6499747" y="5507404"/>
                </a:cubicBezTo>
                <a:cubicBezTo>
                  <a:pt x="6453127" y="5507404"/>
                  <a:pt x="6415335" y="5469611"/>
                  <a:pt x="6415335" y="5422991"/>
                </a:cubicBezTo>
                <a:cubicBezTo>
                  <a:pt x="6415335" y="5376372"/>
                  <a:pt x="6453127" y="5338579"/>
                  <a:pt x="6499747" y="5338579"/>
                </a:cubicBezTo>
                <a:close/>
                <a:moveTo>
                  <a:pt x="6162098" y="5338579"/>
                </a:moveTo>
                <a:cubicBezTo>
                  <a:pt x="6208719" y="5338579"/>
                  <a:pt x="6246510" y="5376372"/>
                  <a:pt x="6246510" y="5422991"/>
                </a:cubicBezTo>
                <a:cubicBezTo>
                  <a:pt x="6246510" y="5469611"/>
                  <a:pt x="6208719" y="5507404"/>
                  <a:pt x="6162098" y="5507404"/>
                </a:cubicBezTo>
                <a:cubicBezTo>
                  <a:pt x="6115479" y="5507404"/>
                  <a:pt x="6077686" y="5469611"/>
                  <a:pt x="6077686" y="5422991"/>
                </a:cubicBezTo>
                <a:cubicBezTo>
                  <a:pt x="6077686" y="5376372"/>
                  <a:pt x="6115479" y="5338579"/>
                  <a:pt x="6162098" y="5338579"/>
                </a:cubicBezTo>
                <a:close/>
                <a:moveTo>
                  <a:pt x="5824449" y="5338579"/>
                </a:moveTo>
                <a:cubicBezTo>
                  <a:pt x="5871069" y="5338579"/>
                  <a:pt x="5908861" y="5376372"/>
                  <a:pt x="5908861" y="5422991"/>
                </a:cubicBezTo>
                <a:cubicBezTo>
                  <a:pt x="5908861" y="5469611"/>
                  <a:pt x="5871069" y="5507404"/>
                  <a:pt x="5824449" y="5507404"/>
                </a:cubicBezTo>
                <a:cubicBezTo>
                  <a:pt x="5777829" y="5507404"/>
                  <a:pt x="5740037" y="5469611"/>
                  <a:pt x="5740037" y="5422991"/>
                </a:cubicBezTo>
                <a:cubicBezTo>
                  <a:pt x="5740037" y="5376372"/>
                  <a:pt x="5777829" y="5338579"/>
                  <a:pt x="5824449" y="5338579"/>
                </a:cubicBezTo>
                <a:close/>
                <a:moveTo>
                  <a:pt x="5486800" y="5338579"/>
                </a:moveTo>
                <a:cubicBezTo>
                  <a:pt x="5533421" y="5338579"/>
                  <a:pt x="5571212" y="5376372"/>
                  <a:pt x="5571212" y="5422991"/>
                </a:cubicBezTo>
                <a:cubicBezTo>
                  <a:pt x="5571212" y="5469611"/>
                  <a:pt x="5533421" y="5507404"/>
                  <a:pt x="5486800" y="5507404"/>
                </a:cubicBezTo>
                <a:cubicBezTo>
                  <a:pt x="5440179" y="5507404"/>
                  <a:pt x="5402388" y="5469611"/>
                  <a:pt x="5402388" y="5422991"/>
                </a:cubicBezTo>
                <a:cubicBezTo>
                  <a:pt x="5402388" y="5376372"/>
                  <a:pt x="5440179" y="5338579"/>
                  <a:pt x="5486800" y="5338579"/>
                </a:cubicBezTo>
                <a:close/>
                <a:moveTo>
                  <a:pt x="5149151" y="5338579"/>
                </a:moveTo>
                <a:cubicBezTo>
                  <a:pt x="5195771" y="5338579"/>
                  <a:pt x="5233563" y="5376372"/>
                  <a:pt x="5233563" y="5422991"/>
                </a:cubicBezTo>
                <a:cubicBezTo>
                  <a:pt x="5233563" y="5469611"/>
                  <a:pt x="5195771" y="5507404"/>
                  <a:pt x="5149151" y="5507404"/>
                </a:cubicBezTo>
                <a:cubicBezTo>
                  <a:pt x="5102531" y="5507404"/>
                  <a:pt x="5064739" y="5469611"/>
                  <a:pt x="5064739" y="5422991"/>
                </a:cubicBezTo>
                <a:cubicBezTo>
                  <a:pt x="5064739" y="5376372"/>
                  <a:pt x="5102531" y="5338579"/>
                  <a:pt x="5149151" y="5338579"/>
                </a:cubicBezTo>
                <a:close/>
                <a:moveTo>
                  <a:pt x="4811502" y="5338579"/>
                </a:moveTo>
                <a:cubicBezTo>
                  <a:pt x="4858121" y="5338579"/>
                  <a:pt x="4895914" y="5376372"/>
                  <a:pt x="4895914" y="5422991"/>
                </a:cubicBezTo>
                <a:cubicBezTo>
                  <a:pt x="4895914" y="5469611"/>
                  <a:pt x="4858121" y="5507404"/>
                  <a:pt x="4811502" y="5507404"/>
                </a:cubicBezTo>
                <a:cubicBezTo>
                  <a:pt x="4764881" y="5507404"/>
                  <a:pt x="4727090" y="5469611"/>
                  <a:pt x="4727090" y="5422991"/>
                </a:cubicBezTo>
                <a:cubicBezTo>
                  <a:pt x="4727090" y="5376372"/>
                  <a:pt x="4764881" y="5338579"/>
                  <a:pt x="4811502" y="5338579"/>
                </a:cubicBezTo>
                <a:close/>
                <a:moveTo>
                  <a:pt x="4473853" y="5338579"/>
                </a:moveTo>
                <a:cubicBezTo>
                  <a:pt x="4520473" y="5338579"/>
                  <a:pt x="4558265" y="5376372"/>
                  <a:pt x="4558265" y="5422991"/>
                </a:cubicBezTo>
                <a:cubicBezTo>
                  <a:pt x="4558265" y="5469611"/>
                  <a:pt x="4520473" y="5507404"/>
                  <a:pt x="4473853" y="5507404"/>
                </a:cubicBezTo>
                <a:cubicBezTo>
                  <a:pt x="4427232" y="5507404"/>
                  <a:pt x="4389440" y="5469611"/>
                  <a:pt x="4389440" y="5422991"/>
                </a:cubicBezTo>
                <a:cubicBezTo>
                  <a:pt x="4389440" y="5376372"/>
                  <a:pt x="4427232" y="5338579"/>
                  <a:pt x="4473853" y="5338579"/>
                </a:cubicBezTo>
                <a:close/>
                <a:moveTo>
                  <a:pt x="4136203" y="5338579"/>
                </a:moveTo>
                <a:cubicBezTo>
                  <a:pt x="4182823" y="5338579"/>
                  <a:pt x="4220615" y="5376372"/>
                  <a:pt x="4220615" y="5422991"/>
                </a:cubicBezTo>
                <a:cubicBezTo>
                  <a:pt x="4220615" y="5469611"/>
                  <a:pt x="4182823" y="5507404"/>
                  <a:pt x="4136203" y="5507404"/>
                </a:cubicBezTo>
                <a:cubicBezTo>
                  <a:pt x="4089584" y="5507404"/>
                  <a:pt x="4051791" y="5469611"/>
                  <a:pt x="4051791" y="5422991"/>
                </a:cubicBezTo>
                <a:cubicBezTo>
                  <a:pt x="4051791" y="5376372"/>
                  <a:pt x="4089584" y="5338579"/>
                  <a:pt x="4136203" y="5338579"/>
                </a:cubicBezTo>
                <a:close/>
                <a:moveTo>
                  <a:pt x="3798554" y="5338579"/>
                </a:moveTo>
                <a:cubicBezTo>
                  <a:pt x="3845174" y="5338579"/>
                  <a:pt x="3882966" y="5376372"/>
                  <a:pt x="3882966" y="5422991"/>
                </a:cubicBezTo>
                <a:cubicBezTo>
                  <a:pt x="3882966" y="5469611"/>
                  <a:pt x="3845174" y="5507404"/>
                  <a:pt x="3798554" y="5507404"/>
                </a:cubicBezTo>
                <a:cubicBezTo>
                  <a:pt x="3751934" y="5507404"/>
                  <a:pt x="3714142" y="5469611"/>
                  <a:pt x="3714142" y="5422991"/>
                </a:cubicBezTo>
                <a:cubicBezTo>
                  <a:pt x="3714142" y="5376372"/>
                  <a:pt x="3751934" y="5338579"/>
                  <a:pt x="3798554" y="5338579"/>
                </a:cubicBezTo>
                <a:close/>
                <a:moveTo>
                  <a:pt x="3460905" y="5338579"/>
                </a:moveTo>
                <a:cubicBezTo>
                  <a:pt x="3507525" y="5338579"/>
                  <a:pt x="3545317" y="5376372"/>
                  <a:pt x="3545317" y="5422991"/>
                </a:cubicBezTo>
                <a:cubicBezTo>
                  <a:pt x="3545317" y="5469611"/>
                  <a:pt x="3507525" y="5507404"/>
                  <a:pt x="3460905" y="5507404"/>
                </a:cubicBezTo>
                <a:cubicBezTo>
                  <a:pt x="3414284" y="5507404"/>
                  <a:pt x="3376493" y="5469611"/>
                  <a:pt x="3376493" y="5422991"/>
                </a:cubicBezTo>
                <a:cubicBezTo>
                  <a:pt x="3376493" y="5376372"/>
                  <a:pt x="3414284" y="5338579"/>
                  <a:pt x="3460905" y="5338579"/>
                </a:cubicBezTo>
                <a:close/>
                <a:moveTo>
                  <a:pt x="3123255" y="5338579"/>
                </a:moveTo>
                <a:cubicBezTo>
                  <a:pt x="3169876" y="5338579"/>
                  <a:pt x="3207668" y="5376372"/>
                  <a:pt x="3207668" y="5422991"/>
                </a:cubicBezTo>
                <a:cubicBezTo>
                  <a:pt x="3207668" y="5469611"/>
                  <a:pt x="3169876" y="5507404"/>
                  <a:pt x="3123255" y="5507404"/>
                </a:cubicBezTo>
                <a:cubicBezTo>
                  <a:pt x="3076636" y="5507404"/>
                  <a:pt x="3038843" y="5469611"/>
                  <a:pt x="3038843" y="5422991"/>
                </a:cubicBezTo>
                <a:cubicBezTo>
                  <a:pt x="3038843" y="5376372"/>
                  <a:pt x="3076636" y="5338579"/>
                  <a:pt x="3123255" y="5338579"/>
                </a:cubicBezTo>
                <a:close/>
                <a:moveTo>
                  <a:pt x="2785607" y="5338579"/>
                </a:moveTo>
                <a:cubicBezTo>
                  <a:pt x="2832226" y="5338579"/>
                  <a:pt x="2870019" y="5376372"/>
                  <a:pt x="2870019" y="5422991"/>
                </a:cubicBezTo>
                <a:cubicBezTo>
                  <a:pt x="2870019" y="5469611"/>
                  <a:pt x="2832226" y="5507404"/>
                  <a:pt x="2785607" y="5507404"/>
                </a:cubicBezTo>
                <a:cubicBezTo>
                  <a:pt x="2738986" y="5507404"/>
                  <a:pt x="2701195" y="5469611"/>
                  <a:pt x="2701195" y="5422991"/>
                </a:cubicBezTo>
                <a:cubicBezTo>
                  <a:pt x="2701195" y="5376372"/>
                  <a:pt x="2738986" y="5338579"/>
                  <a:pt x="2785607" y="5338579"/>
                </a:cubicBezTo>
                <a:close/>
                <a:moveTo>
                  <a:pt x="2447957" y="5338579"/>
                </a:moveTo>
                <a:cubicBezTo>
                  <a:pt x="2494578" y="5338579"/>
                  <a:pt x="2532369" y="5376372"/>
                  <a:pt x="2532369" y="5422991"/>
                </a:cubicBezTo>
                <a:cubicBezTo>
                  <a:pt x="2532369" y="5469611"/>
                  <a:pt x="2494578" y="5507404"/>
                  <a:pt x="2447957" y="5507404"/>
                </a:cubicBezTo>
                <a:cubicBezTo>
                  <a:pt x="2401337" y="5507404"/>
                  <a:pt x="2363545" y="5469611"/>
                  <a:pt x="2363545" y="5422991"/>
                </a:cubicBezTo>
                <a:cubicBezTo>
                  <a:pt x="2363545" y="5376372"/>
                  <a:pt x="2401337" y="5338579"/>
                  <a:pt x="2447957" y="5338579"/>
                </a:cubicBezTo>
                <a:close/>
                <a:moveTo>
                  <a:pt x="2110308" y="5338579"/>
                </a:moveTo>
                <a:cubicBezTo>
                  <a:pt x="2156928" y="5338579"/>
                  <a:pt x="2194721" y="5376372"/>
                  <a:pt x="2194721" y="5422991"/>
                </a:cubicBezTo>
                <a:cubicBezTo>
                  <a:pt x="2194721" y="5469611"/>
                  <a:pt x="2156928" y="5507404"/>
                  <a:pt x="2110308" y="5507404"/>
                </a:cubicBezTo>
                <a:cubicBezTo>
                  <a:pt x="2063688" y="5507404"/>
                  <a:pt x="2025896" y="5469611"/>
                  <a:pt x="2025896" y="5422991"/>
                </a:cubicBezTo>
                <a:cubicBezTo>
                  <a:pt x="2025896" y="5376372"/>
                  <a:pt x="2063688" y="5338579"/>
                  <a:pt x="2110308" y="5338579"/>
                </a:cubicBezTo>
                <a:close/>
                <a:moveTo>
                  <a:pt x="1772659" y="5338579"/>
                </a:moveTo>
                <a:cubicBezTo>
                  <a:pt x="1819278" y="5338579"/>
                  <a:pt x="1857071" y="5376372"/>
                  <a:pt x="1857071" y="5422991"/>
                </a:cubicBezTo>
                <a:cubicBezTo>
                  <a:pt x="1857071" y="5469611"/>
                  <a:pt x="1819278" y="5507404"/>
                  <a:pt x="1772659" y="5507404"/>
                </a:cubicBezTo>
                <a:cubicBezTo>
                  <a:pt x="1726039" y="5507404"/>
                  <a:pt x="1688247" y="5469611"/>
                  <a:pt x="1688247" y="5422991"/>
                </a:cubicBezTo>
                <a:cubicBezTo>
                  <a:pt x="1688247" y="5376372"/>
                  <a:pt x="1726039" y="5338579"/>
                  <a:pt x="1772659" y="5338579"/>
                </a:cubicBezTo>
                <a:close/>
                <a:moveTo>
                  <a:pt x="1435014" y="5338579"/>
                </a:moveTo>
                <a:cubicBezTo>
                  <a:pt x="1481630" y="5338579"/>
                  <a:pt x="1519422" y="5376372"/>
                  <a:pt x="1519422" y="5422991"/>
                </a:cubicBezTo>
                <a:cubicBezTo>
                  <a:pt x="1519422" y="5469611"/>
                  <a:pt x="1481630" y="5507404"/>
                  <a:pt x="1435014" y="5507404"/>
                </a:cubicBezTo>
                <a:cubicBezTo>
                  <a:pt x="1388389" y="5507404"/>
                  <a:pt x="1350601" y="5469611"/>
                  <a:pt x="1350601" y="5422991"/>
                </a:cubicBezTo>
                <a:cubicBezTo>
                  <a:pt x="1350601" y="5376372"/>
                  <a:pt x="1388389" y="5338579"/>
                  <a:pt x="1435014" y="5338579"/>
                </a:cubicBezTo>
                <a:close/>
                <a:moveTo>
                  <a:pt x="1097361" y="5338579"/>
                </a:moveTo>
                <a:cubicBezTo>
                  <a:pt x="1143985" y="5338579"/>
                  <a:pt x="1181773" y="5376372"/>
                  <a:pt x="1181773" y="5422991"/>
                </a:cubicBezTo>
                <a:cubicBezTo>
                  <a:pt x="1181773" y="5469611"/>
                  <a:pt x="1143985" y="5507404"/>
                  <a:pt x="1097361" y="5507404"/>
                </a:cubicBezTo>
                <a:cubicBezTo>
                  <a:pt x="1050741" y="5507404"/>
                  <a:pt x="1012948" y="5469611"/>
                  <a:pt x="1012948" y="5422991"/>
                </a:cubicBezTo>
                <a:cubicBezTo>
                  <a:pt x="1012948" y="5376372"/>
                  <a:pt x="1050741" y="5338579"/>
                  <a:pt x="1097361" y="5338579"/>
                </a:cubicBezTo>
                <a:close/>
                <a:moveTo>
                  <a:pt x="759711" y="5338579"/>
                </a:moveTo>
                <a:cubicBezTo>
                  <a:pt x="806331" y="5338579"/>
                  <a:pt x="844124" y="5376372"/>
                  <a:pt x="844124" y="5422991"/>
                </a:cubicBezTo>
                <a:cubicBezTo>
                  <a:pt x="844124" y="5469611"/>
                  <a:pt x="806331" y="5507404"/>
                  <a:pt x="759711" y="5507404"/>
                </a:cubicBezTo>
                <a:cubicBezTo>
                  <a:pt x="713096" y="5507404"/>
                  <a:pt x="675299" y="5469611"/>
                  <a:pt x="675299" y="5422991"/>
                </a:cubicBezTo>
                <a:cubicBezTo>
                  <a:pt x="675299" y="5376372"/>
                  <a:pt x="713096" y="5338579"/>
                  <a:pt x="759711" y="5338579"/>
                </a:cubicBezTo>
                <a:close/>
                <a:moveTo>
                  <a:pt x="422066" y="5338579"/>
                </a:moveTo>
                <a:cubicBezTo>
                  <a:pt x="468682" y="5338579"/>
                  <a:pt x="506480" y="5376372"/>
                  <a:pt x="506480" y="5422991"/>
                </a:cubicBezTo>
                <a:cubicBezTo>
                  <a:pt x="506480" y="5469611"/>
                  <a:pt x="468682" y="5507404"/>
                  <a:pt x="422066" y="5507404"/>
                </a:cubicBezTo>
                <a:cubicBezTo>
                  <a:pt x="375442" y="5507404"/>
                  <a:pt x="337653" y="5469611"/>
                  <a:pt x="337653" y="5422991"/>
                </a:cubicBezTo>
                <a:cubicBezTo>
                  <a:pt x="337653" y="5376372"/>
                  <a:pt x="375442" y="5338579"/>
                  <a:pt x="422066" y="5338579"/>
                </a:cubicBezTo>
                <a:close/>
                <a:moveTo>
                  <a:pt x="84412" y="5338579"/>
                </a:moveTo>
                <a:cubicBezTo>
                  <a:pt x="131037" y="5338579"/>
                  <a:pt x="168826" y="5376372"/>
                  <a:pt x="168826" y="5422991"/>
                </a:cubicBezTo>
                <a:cubicBezTo>
                  <a:pt x="168826" y="5469611"/>
                  <a:pt x="131037" y="5507404"/>
                  <a:pt x="84412" y="5507404"/>
                </a:cubicBezTo>
                <a:cubicBezTo>
                  <a:pt x="37793" y="5507404"/>
                  <a:pt x="0" y="5469611"/>
                  <a:pt x="0" y="5422991"/>
                </a:cubicBezTo>
                <a:cubicBezTo>
                  <a:pt x="0" y="5376372"/>
                  <a:pt x="37793" y="5338579"/>
                  <a:pt x="84412" y="5338579"/>
                </a:cubicBezTo>
                <a:close/>
                <a:moveTo>
                  <a:pt x="7850345" y="5000930"/>
                </a:moveTo>
                <a:cubicBezTo>
                  <a:pt x="7896964" y="5000930"/>
                  <a:pt x="7934757" y="5038722"/>
                  <a:pt x="7934757" y="5085342"/>
                </a:cubicBezTo>
                <a:cubicBezTo>
                  <a:pt x="7934757" y="5131962"/>
                  <a:pt x="7896964" y="5169754"/>
                  <a:pt x="7850345" y="5169754"/>
                </a:cubicBezTo>
                <a:cubicBezTo>
                  <a:pt x="7803725" y="5169754"/>
                  <a:pt x="7765933" y="5131962"/>
                  <a:pt x="7765933" y="5085342"/>
                </a:cubicBezTo>
                <a:cubicBezTo>
                  <a:pt x="7765933" y="5038722"/>
                  <a:pt x="7803725" y="5000930"/>
                  <a:pt x="7850345" y="5000930"/>
                </a:cubicBezTo>
                <a:close/>
                <a:moveTo>
                  <a:pt x="7512695" y="5000930"/>
                </a:moveTo>
                <a:cubicBezTo>
                  <a:pt x="7559315" y="5000930"/>
                  <a:pt x="7597109" y="5038722"/>
                  <a:pt x="7597109" y="5085342"/>
                </a:cubicBezTo>
                <a:cubicBezTo>
                  <a:pt x="7597109" y="5131962"/>
                  <a:pt x="7559315" y="5169754"/>
                  <a:pt x="7512695" y="5169754"/>
                </a:cubicBezTo>
                <a:cubicBezTo>
                  <a:pt x="7466075" y="5169754"/>
                  <a:pt x="7428283" y="5131962"/>
                  <a:pt x="7428283" y="5085342"/>
                </a:cubicBezTo>
                <a:cubicBezTo>
                  <a:pt x="7428283" y="5038722"/>
                  <a:pt x="7466075" y="5000930"/>
                  <a:pt x="7512695" y="5000930"/>
                </a:cubicBezTo>
                <a:close/>
                <a:moveTo>
                  <a:pt x="7175045" y="5000930"/>
                </a:moveTo>
                <a:cubicBezTo>
                  <a:pt x="7221666" y="5000930"/>
                  <a:pt x="7259458" y="5038722"/>
                  <a:pt x="7259458" y="5085342"/>
                </a:cubicBezTo>
                <a:cubicBezTo>
                  <a:pt x="7259458" y="5131962"/>
                  <a:pt x="7221666" y="5169754"/>
                  <a:pt x="7175045" y="5169754"/>
                </a:cubicBezTo>
                <a:cubicBezTo>
                  <a:pt x="7128427" y="5169754"/>
                  <a:pt x="7090633" y="5131962"/>
                  <a:pt x="7090633" y="5085342"/>
                </a:cubicBezTo>
                <a:cubicBezTo>
                  <a:pt x="7090633" y="5038722"/>
                  <a:pt x="7128427" y="5000930"/>
                  <a:pt x="7175045" y="5000930"/>
                </a:cubicBezTo>
                <a:close/>
                <a:moveTo>
                  <a:pt x="6837397" y="5000930"/>
                </a:moveTo>
                <a:cubicBezTo>
                  <a:pt x="6884017" y="5000930"/>
                  <a:pt x="6921809" y="5038722"/>
                  <a:pt x="6921809" y="5085342"/>
                </a:cubicBezTo>
                <a:cubicBezTo>
                  <a:pt x="6921809" y="5131962"/>
                  <a:pt x="6884017" y="5169754"/>
                  <a:pt x="6837397" y="5169754"/>
                </a:cubicBezTo>
                <a:cubicBezTo>
                  <a:pt x="6790777" y="5169754"/>
                  <a:pt x="6752985" y="5131962"/>
                  <a:pt x="6752985" y="5085342"/>
                </a:cubicBezTo>
                <a:cubicBezTo>
                  <a:pt x="6752985" y="5038722"/>
                  <a:pt x="6790777" y="5000930"/>
                  <a:pt x="6837397" y="5000930"/>
                </a:cubicBezTo>
                <a:close/>
                <a:moveTo>
                  <a:pt x="6499747" y="5000930"/>
                </a:moveTo>
                <a:cubicBezTo>
                  <a:pt x="6546368" y="5000930"/>
                  <a:pt x="6584161" y="5038722"/>
                  <a:pt x="6584161" y="5085342"/>
                </a:cubicBezTo>
                <a:cubicBezTo>
                  <a:pt x="6584161" y="5131962"/>
                  <a:pt x="6546368" y="5169754"/>
                  <a:pt x="6499747" y="5169754"/>
                </a:cubicBezTo>
                <a:cubicBezTo>
                  <a:pt x="6453127" y="5169754"/>
                  <a:pt x="6415335" y="5131962"/>
                  <a:pt x="6415335" y="5085342"/>
                </a:cubicBezTo>
                <a:cubicBezTo>
                  <a:pt x="6415335" y="5038722"/>
                  <a:pt x="6453127" y="5000930"/>
                  <a:pt x="6499747" y="5000930"/>
                </a:cubicBezTo>
                <a:close/>
                <a:moveTo>
                  <a:pt x="6162098" y="5000930"/>
                </a:moveTo>
                <a:cubicBezTo>
                  <a:pt x="6208719" y="5000930"/>
                  <a:pt x="6246510" y="5038722"/>
                  <a:pt x="6246510" y="5085342"/>
                </a:cubicBezTo>
                <a:cubicBezTo>
                  <a:pt x="6246510" y="5131962"/>
                  <a:pt x="6208719" y="5169754"/>
                  <a:pt x="6162098" y="5169754"/>
                </a:cubicBezTo>
                <a:cubicBezTo>
                  <a:pt x="6115479" y="5169754"/>
                  <a:pt x="6077686" y="5131962"/>
                  <a:pt x="6077686" y="5085342"/>
                </a:cubicBezTo>
                <a:cubicBezTo>
                  <a:pt x="6077686" y="5038722"/>
                  <a:pt x="6115479" y="5000930"/>
                  <a:pt x="6162098" y="5000930"/>
                </a:cubicBezTo>
                <a:close/>
                <a:moveTo>
                  <a:pt x="5824449" y="5000930"/>
                </a:moveTo>
                <a:cubicBezTo>
                  <a:pt x="5871069" y="5000930"/>
                  <a:pt x="5908861" y="5038722"/>
                  <a:pt x="5908861" y="5085342"/>
                </a:cubicBezTo>
                <a:cubicBezTo>
                  <a:pt x="5908861" y="5131962"/>
                  <a:pt x="5871069" y="5169754"/>
                  <a:pt x="5824449" y="5169754"/>
                </a:cubicBezTo>
                <a:cubicBezTo>
                  <a:pt x="5777829" y="5169754"/>
                  <a:pt x="5740037" y="5131962"/>
                  <a:pt x="5740037" y="5085342"/>
                </a:cubicBezTo>
                <a:cubicBezTo>
                  <a:pt x="5740037" y="5038722"/>
                  <a:pt x="5777829" y="5000930"/>
                  <a:pt x="5824449" y="5000930"/>
                </a:cubicBezTo>
                <a:close/>
                <a:moveTo>
                  <a:pt x="5486800" y="5000930"/>
                </a:moveTo>
                <a:cubicBezTo>
                  <a:pt x="5533421" y="5000930"/>
                  <a:pt x="5571212" y="5038722"/>
                  <a:pt x="5571212" y="5085342"/>
                </a:cubicBezTo>
                <a:cubicBezTo>
                  <a:pt x="5571212" y="5131962"/>
                  <a:pt x="5533421" y="5169754"/>
                  <a:pt x="5486800" y="5169754"/>
                </a:cubicBezTo>
                <a:cubicBezTo>
                  <a:pt x="5440179" y="5169754"/>
                  <a:pt x="5402388" y="5131962"/>
                  <a:pt x="5402388" y="5085342"/>
                </a:cubicBezTo>
                <a:cubicBezTo>
                  <a:pt x="5402388" y="5038722"/>
                  <a:pt x="5440179" y="5000930"/>
                  <a:pt x="5486800" y="5000930"/>
                </a:cubicBezTo>
                <a:close/>
                <a:moveTo>
                  <a:pt x="5149151" y="5000930"/>
                </a:moveTo>
                <a:cubicBezTo>
                  <a:pt x="5195771" y="5000930"/>
                  <a:pt x="5233563" y="5038722"/>
                  <a:pt x="5233563" y="5085342"/>
                </a:cubicBezTo>
                <a:cubicBezTo>
                  <a:pt x="5233563" y="5131962"/>
                  <a:pt x="5195771" y="5169754"/>
                  <a:pt x="5149151" y="5169754"/>
                </a:cubicBezTo>
                <a:cubicBezTo>
                  <a:pt x="5102531" y="5169754"/>
                  <a:pt x="5064739" y="5131962"/>
                  <a:pt x="5064739" y="5085342"/>
                </a:cubicBezTo>
                <a:cubicBezTo>
                  <a:pt x="5064739" y="5038722"/>
                  <a:pt x="5102531" y="5000930"/>
                  <a:pt x="5149151" y="5000930"/>
                </a:cubicBezTo>
                <a:close/>
                <a:moveTo>
                  <a:pt x="4811502" y="5000930"/>
                </a:moveTo>
                <a:cubicBezTo>
                  <a:pt x="4858121" y="5000930"/>
                  <a:pt x="4895914" y="5038722"/>
                  <a:pt x="4895914" y="5085342"/>
                </a:cubicBezTo>
                <a:cubicBezTo>
                  <a:pt x="4895914" y="5131962"/>
                  <a:pt x="4858121" y="5169754"/>
                  <a:pt x="4811502" y="5169754"/>
                </a:cubicBezTo>
                <a:cubicBezTo>
                  <a:pt x="4764881" y="5169754"/>
                  <a:pt x="4727090" y="5131962"/>
                  <a:pt x="4727090" y="5085342"/>
                </a:cubicBezTo>
                <a:cubicBezTo>
                  <a:pt x="4727090" y="5038722"/>
                  <a:pt x="4764881" y="5000930"/>
                  <a:pt x="4811502" y="5000930"/>
                </a:cubicBezTo>
                <a:close/>
                <a:moveTo>
                  <a:pt x="4473853" y="5000930"/>
                </a:moveTo>
                <a:cubicBezTo>
                  <a:pt x="4520473" y="5000930"/>
                  <a:pt x="4558265" y="5038722"/>
                  <a:pt x="4558265" y="5085342"/>
                </a:cubicBezTo>
                <a:cubicBezTo>
                  <a:pt x="4558265" y="5131962"/>
                  <a:pt x="4520473" y="5169754"/>
                  <a:pt x="4473853" y="5169754"/>
                </a:cubicBezTo>
                <a:cubicBezTo>
                  <a:pt x="4427232" y="5169754"/>
                  <a:pt x="4389440" y="5131962"/>
                  <a:pt x="4389440" y="5085342"/>
                </a:cubicBezTo>
                <a:cubicBezTo>
                  <a:pt x="4389440" y="5038722"/>
                  <a:pt x="4427232" y="5000930"/>
                  <a:pt x="4473853" y="5000930"/>
                </a:cubicBezTo>
                <a:close/>
                <a:moveTo>
                  <a:pt x="4136203" y="5000930"/>
                </a:moveTo>
                <a:cubicBezTo>
                  <a:pt x="4182823" y="5000930"/>
                  <a:pt x="4220615" y="5038722"/>
                  <a:pt x="4220615" y="5085342"/>
                </a:cubicBezTo>
                <a:cubicBezTo>
                  <a:pt x="4220615" y="5131962"/>
                  <a:pt x="4182823" y="5169754"/>
                  <a:pt x="4136203" y="5169754"/>
                </a:cubicBezTo>
                <a:cubicBezTo>
                  <a:pt x="4089584" y="5169754"/>
                  <a:pt x="4051791" y="5131962"/>
                  <a:pt x="4051791" y="5085342"/>
                </a:cubicBezTo>
                <a:cubicBezTo>
                  <a:pt x="4051791" y="5038722"/>
                  <a:pt x="4089584" y="5000930"/>
                  <a:pt x="4136203" y="5000930"/>
                </a:cubicBezTo>
                <a:close/>
                <a:moveTo>
                  <a:pt x="3798554" y="5000930"/>
                </a:moveTo>
                <a:cubicBezTo>
                  <a:pt x="3845174" y="5000930"/>
                  <a:pt x="3882966" y="5038722"/>
                  <a:pt x="3882966" y="5085342"/>
                </a:cubicBezTo>
                <a:cubicBezTo>
                  <a:pt x="3882966" y="5131962"/>
                  <a:pt x="3845174" y="5169754"/>
                  <a:pt x="3798554" y="5169754"/>
                </a:cubicBezTo>
                <a:cubicBezTo>
                  <a:pt x="3751934" y="5169754"/>
                  <a:pt x="3714142" y="5131962"/>
                  <a:pt x="3714142" y="5085342"/>
                </a:cubicBezTo>
                <a:cubicBezTo>
                  <a:pt x="3714142" y="5038722"/>
                  <a:pt x="3751934" y="5000930"/>
                  <a:pt x="3798554" y="5000930"/>
                </a:cubicBezTo>
                <a:close/>
                <a:moveTo>
                  <a:pt x="3460905" y="5000930"/>
                </a:moveTo>
                <a:cubicBezTo>
                  <a:pt x="3507525" y="5000930"/>
                  <a:pt x="3545317" y="5038722"/>
                  <a:pt x="3545317" y="5085342"/>
                </a:cubicBezTo>
                <a:cubicBezTo>
                  <a:pt x="3545317" y="5131962"/>
                  <a:pt x="3507525" y="5169754"/>
                  <a:pt x="3460905" y="5169754"/>
                </a:cubicBezTo>
                <a:cubicBezTo>
                  <a:pt x="3414284" y="5169754"/>
                  <a:pt x="3376493" y="5131962"/>
                  <a:pt x="3376493" y="5085342"/>
                </a:cubicBezTo>
                <a:cubicBezTo>
                  <a:pt x="3376493" y="5038722"/>
                  <a:pt x="3414284" y="5000930"/>
                  <a:pt x="3460905" y="5000930"/>
                </a:cubicBezTo>
                <a:close/>
                <a:moveTo>
                  <a:pt x="3123255" y="5000930"/>
                </a:moveTo>
                <a:cubicBezTo>
                  <a:pt x="3169876" y="5000930"/>
                  <a:pt x="3207668" y="5038722"/>
                  <a:pt x="3207668" y="5085342"/>
                </a:cubicBezTo>
                <a:cubicBezTo>
                  <a:pt x="3207668" y="5131962"/>
                  <a:pt x="3169876" y="5169754"/>
                  <a:pt x="3123255" y="5169754"/>
                </a:cubicBezTo>
                <a:cubicBezTo>
                  <a:pt x="3076636" y="5169754"/>
                  <a:pt x="3038843" y="5131962"/>
                  <a:pt x="3038843" y="5085342"/>
                </a:cubicBezTo>
                <a:cubicBezTo>
                  <a:pt x="3038843" y="5038722"/>
                  <a:pt x="3076636" y="5000930"/>
                  <a:pt x="3123255" y="5000930"/>
                </a:cubicBezTo>
                <a:close/>
                <a:moveTo>
                  <a:pt x="2785607" y="5000930"/>
                </a:moveTo>
                <a:cubicBezTo>
                  <a:pt x="2832226" y="5000930"/>
                  <a:pt x="2870019" y="5038722"/>
                  <a:pt x="2870019" y="5085342"/>
                </a:cubicBezTo>
                <a:cubicBezTo>
                  <a:pt x="2870019" y="5131962"/>
                  <a:pt x="2832226" y="5169754"/>
                  <a:pt x="2785607" y="5169754"/>
                </a:cubicBezTo>
                <a:cubicBezTo>
                  <a:pt x="2738986" y="5169754"/>
                  <a:pt x="2701195" y="5131962"/>
                  <a:pt x="2701195" y="5085342"/>
                </a:cubicBezTo>
                <a:cubicBezTo>
                  <a:pt x="2701195" y="5038722"/>
                  <a:pt x="2738986" y="5000930"/>
                  <a:pt x="2785607" y="5000930"/>
                </a:cubicBezTo>
                <a:close/>
                <a:moveTo>
                  <a:pt x="2447957" y="5000930"/>
                </a:moveTo>
                <a:cubicBezTo>
                  <a:pt x="2494578" y="5000930"/>
                  <a:pt x="2532369" y="5038722"/>
                  <a:pt x="2532369" y="5085342"/>
                </a:cubicBezTo>
                <a:cubicBezTo>
                  <a:pt x="2532369" y="5131962"/>
                  <a:pt x="2494578" y="5169754"/>
                  <a:pt x="2447957" y="5169754"/>
                </a:cubicBezTo>
                <a:cubicBezTo>
                  <a:pt x="2401337" y="5169754"/>
                  <a:pt x="2363545" y="5131962"/>
                  <a:pt x="2363545" y="5085342"/>
                </a:cubicBezTo>
                <a:cubicBezTo>
                  <a:pt x="2363545" y="5038722"/>
                  <a:pt x="2401337" y="5000930"/>
                  <a:pt x="2447957" y="5000930"/>
                </a:cubicBezTo>
                <a:close/>
                <a:moveTo>
                  <a:pt x="2110308" y="5000930"/>
                </a:moveTo>
                <a:cubicBezTo>
                  <a:pt x="2156928" y="5000930"/>
                  <a:pt x="2194721" y="5038722"/>
                  <a:pt x="2194721" y="5085342"/>
                </a:cubicBezTo>
                <a:cubicBezTo>
                  <a:pt x="2194721" y="5131962"/>
                  <a:pt x="2156928" y="5169754"/>
                  <a:pt x="2110308" y="5169754"/>
                </a:cubicBezTo>
                <a:cubicBezTo>
                  <a:pt x="2063688" y="5169754"/>
                  <a:pt x="2025896" y="5131962"/>
                  <a:pt x="2025896" y="5085342"/>
                </a:cubicBezTo>
                <a:cubicBezTo>
                  <a:pt x="2025896" y="5038722"/>
                  <a:pt x="2063688" y="5000930"/>
                  <a:pt x="2110308" y="5000930"/>
                </a:cubicBezTo>
                <a:close/>
                <a:moveTo>
                  <a:pt x="1772659" y="5000930"/>
                </a:moveTo>
                <a:cubicBezTo>
                  <a:pt x="1819278" y="5000930"/>
                  <a:pt x="1857071" y="5038722"/>
                  <a:pt x="1857071" y="5085342"/>
                </a:cubicBezTo>
                <a:cubicBezTo>
                  <a:pt x="1857071" y="5131962"/>
                  <a:pt x="1819278" y="5169754"/>
                  <a:pt x="1772659" y="5169754"/>
                </a:cubicBezTo>
                <a:cubicBezTo>
                  <a:pt x="1726039" y="5169754"/>
                  <a:pt x="1688247" y="5131962"/>
                  <a:pt x="1688247" y="5085342"/>
                </a:cubicBezTo>
                <a:cubicBezTo>
                  <a:pt x="1688247" y="5038722"/>
                  <a:pt x="1726039" y="5000930"/>
                  <a:pt x="1772659" y="5000930"/>
                </a:cubicBezTo>
                <a:close/>
                <a:moveTo>
                  <a:pt x="1435014" y="5000930"/>
                </a:moveTo>
                <a:cubicBezTo>
                  <a:pt x="1481630" y="5000930"/>
                  <a:pt x="1519422" y="5038722"/>
                  <a:pt x="1519422" y="5085342"/>
                </a:cubicBezTo>
                <a:cubicBezTo>
                  <a:pt x="1519422" y="5131962"/>
                  <a:pt x="1481630" y="5169754"/>
                  <a:pt x="1435014" y="5169754"/>
                </a:cubicBezTo>
                <a:cubicBezTo>
                  <a:pt x="1388389" y="5169754"/>
                  <a:pt x="1350601" y="5131962"/>
                  <a:pt x="1350601" y="5085342"/>
                </a:cubicBezTo>
                <a:cubicBezTo>
                  <a:pt x="1350601" y="5038722"/>
                  <a:pt x="1388389" y="5000930"/>
                  <a:pt x="1435014" y="5000930"/>
                </a:cubicBezTo>
                <a:close/>
                <a:moveTo>
                  <a:pt x="1097361" y="5000930"/>
                </a:moveTo>
                <a:cubicBezTo>
                  <a:pt x="1143985" y="5000930"/>
                  <a:pt x="1181773" y="5038722"/>
                  <a:pt x="1181773" y="5085342"/>
                </a:cubicBezTo>
                <a:cubicBezTo>
                  <a:pt x="1181773" y="5131962"/>
                  <a:pt x="1143985" y="5169754"/>
                  <a:pt x="1097361" y="5169754"/>
                </a:cubicBezTo>
                <a:cubicBezTo>
                  <a:pt x="1050741" y="5169754"/>
                  <a:pt x="1012948" y="5131962"/>
                  <a:pt x="1012948" y="5085342"/>
                </a:cubicBezTo>
                <a:cubicBezTo>
                  <a:pt x="1012948" y="5038722"/>
                  <a:pt x="1050741" y="5000930"/>
                  <a:pt x="1097361" y="5000930"/>
                </a:cubicBezTo>
                <a:close/>
                <a:moveTo>
                  <a:pt x="759711" y="5000930"/>
                </a:moveTo>
                <a:cubicBezTo>
                  <a:pt x="806331" y="5000930"/>
                  <a:pt x="844124" y="5038722"/>
                  <a:pt x="844124" y="5085342"/>
                </a:cubicBezTo>
                <a:cubicBezTo>
                  <a:pt x="844124" y="5131962"/>
                  <a:pt x="806331" y="5169754"/>
                  <a:pt x="759711" y="5169754"/>
                </a:cubicBezTo>
                <a:cubicBezTo>
                  <a:pt x="713096" y="5169754"/>
                  <a:pt x="675299" y="5131962"/>
                  <a:pt x="675299" y="5085342"/>
                </a:cubicBezTo>
                <a:cubicBezTo>
                  <a:pt x="675299" y="5038722"/>
                  <a:pt x="713096" y="5000930"/>
                  <a:pt x="759711" y="5000930"/>
                </a:cubicBezTo>
                <a:close/>
                <a:moveTo>
                  <a:pt x="422066" y="5000930"/>
                </a:moveTo>
                <a:cubicBezTo>
                  <a:pt x="468682" y="5000930"/>
                  <a:pt x="506480" y="5038722"/>
                  <a:pt x="506480" y="5085342"/>
                </a:cubicBezTo>
                <a:cubicBezTo>
                  <a:pt x="506480" y="5131962"/>
                  <a:pt x="468682" y="5169754"/>
                  <a:pt x="422066" y="5169754"/>
                </a:cubicBezTo>
                <a:cubicBezTo>
                  <a:pt x="375442" y="5169754"/>
                  <a:pt x="337653" y="5131962"/>
                  <a:pt x="337653" y="5085342"/>
                </a:cubicBezTo>
                <a:cubicBezTo>
                  <a:pt x="337653" y="5038722"/>
                  <a:pt x="375442" y="5000930"/>
                  <a:pt x="422066" y="5000930"/>
                </a:cubicBezTo>
                <a:close/>
                <a:moveTo>
                  <a:pt x="84412" y="5000930"/>
                </a:moveTo>
                <a:cubicBezTo>
                  <a:pt x="131037" y="5000930"/>
                  <a:pt x="168826" y="5038722"/>
                  <a:pt x="168826" y="5085342"/>
                </a:cubicBezTo>
                <a:cubicBezTo>
                  <a:pt x="168826" y="5131962"/>
                  <a:pt x="131037" y="5169754"/>
                  <a:pt x="84412" y="5169754"/>
                </a:cubicBezTo>
                <a:cubicBezTo>
                  <a:pt x="37793" y="5169754"/>
                  <a:pt x="0" y="5131962"/>
                  <a:pt x="0" y="5085342"/>
                </a:cubicBezTo>
                <a:cubicBezTo>
                  <a:pt x="0" y="5038722"/>
                  <a:pt x="37793" y="5000930"/>
                  <a:pt x="84412" y="5000930"/>
                </a:cubicBezTo>
                <a:close/>
                <a:moveTo>
                  <a:pt x="7850345" y="4663281"/>
                </a:moveTo>
                <a:cubicBezTo>
                  <a:pt x="7896964" y="4663281"/>
                  <a:pt x="7934757" y="4701072"/>
                  <a:pt x="7934757" y="4747693"/>
                </a:cubicBezTo>
                <a:cubicBezTo>
                  <a:pt x="7934757" y="4794313"/>
                  <a:pt x="7896964" y="4832105"/>
                  <a:pt x="7850345" y="4832105"/>
                </a:cubicBezTo>
                <a:cubicBezTo>
                  <a:pt x="7803725" y="4832105"/>
                  <a:pt x="7765933" y="4794313"/>
                  <a:pt x="7765933" y="4747693"/>
                </a:cubicBezTo>
                <a:cubicBezTo>
                  <a:pt x="7765933" y="4701072"/>
                  <a:pt x="7803725" y="4663281"/>
                  <a:pt x="7850345" y="4663281"/>
                </a:cubicBezTo>
                <a:close/>
                <a:moveTo>
                  <a:pt x="7512695" y="4663281"/>
                </a:moveTo>
                <a:cubicBezTo>
                  <a:pt x="7559315" y="4663281"/>
                  <a:pt x="7597109" y="4701072"/>
                  <a:pt x="7597109" y="4747693"/>
                </a:cubicBezTo>
                <a:cubicBezTo>
                  <a:pt x="7597109" y="4794313"/>
                  <a:pt x="7559315" y="4832105"/>
                  <a:pt x="7512695" y="4832105"/>
                </a:cubicBezTo>
                <a:cubicBezTo>
                  <a:pt x="7466075" y="4832105"/>
                  <a:pt x="7428283" y="4794313"/>
                  <a:pt x="7428283" y="4747693"/>
                </a:cubicBezTo>
                <a:cubicBezTo>
                  <a:pt x="7428283" y="4701072"/>
                  <a:pt x="7466075" y="4663281"/>
                  <a:pt x="7512695" y="4663281"/>
                </a:cubicBezTo>
                <a:close/>
                <a:moveTo>
                  <a:pt x="7175045" y="4663281"/>
                </a:moveTo>
                <a:cubicBezTo>
                  <a:pt x="7221666" y="4663281"/>
                  <a:pt x="7259458" y="4701072"/>
                  <a:pt x="7259458" y="4747693"/>
                </a:cubicBezTo>
                <a:cubicBezTo>
                  <a:pt x="7259458" y="4794313"/>
                  <a:pt x="7221666" y="4832105"/>
                  <a:pt x="7175045" y="4832105"/>
                </a:cubicBezTo>
                <a:cubicBezTo>
                  <a:pt x="7128427" y="4832105"/>
                  <a:pt x="7090633" y="4794313"/>
                  <a:pt x="7090633" y="4747693"/>
                </a:cubicBezTo>
                <a:cubicBezTo>
                  <a:pt x="7090633" y="4701072"/>
                  <a:pt x="7128427" y="4663281"/>
                  <a:pt x="7175045" y="4663281"/>
                </a:cubicBezTo>
                <a:close/>
                <a:moveTo>
                  <a:pt x="6837397" y="4663281"/>
                </a:moveTo>
                <a:cubicBezTo>
                  <a:pt x="6884017" y="4663281"/>
                  <a:pt x="6921809" y="4701072"/>
                  <a:pt x="6921809" y="4747693"/>
                </a:cubicBezTo>
                <a:cubicBezTo>
                  <a:pt x="6921809" y="4794313"/>
                  <a:pt x="6884017" y="4832105"/>
                  <a:pt x="6837397" y="4832105"/>
                </a:cubicBezTo>
                <a:cubicBezTo>
                  <a:pt x="6790777" y="4832105"/>
                  <a:pt x="6752985" y="4794313"/>
                  <a:pt x="6752985" y="4747693"/>
                </a:cubicBezTo>
                <a:cubicBezTo>
                  <a:pt x="6752985" y="4701072"/>
                  <a:pt x="6790777" y="4663281"/>
                  <a:pt x="6837397" y="4663281"/>
                </a:cubicBezTo>
                <a:close/>
                <a:moveTo>
                  <a:pt x="6499747" y="4663281"/>
                </a:moveTo>
                <a:cubicBezTo>
                  <a:pt x="6546368" y="4663281"/>
                  <a:pt x="6584161" y="4701072"/>
                  <a:pt x="6584161" y="4747693"/>
                </a:cubicBezTo>
                <a:cubicBezTo>
                  <a:pt x="6584161" y="4794313"/>
                  <a:pt x="6546368" y="4832105"/>
                  <a:pt x="6499747" y="4832105"/>
                </a:cubicBezTo>
                <a:cubicBezTo>
                  <a:pt x="6453127" y="4832105"/>
                  <a:pt x="6415335" y="4794313"/>
                  <a:pt x="6415335" y="4747693"/>
                </a:cubicBezTo>
                <a:cubicBezTo>
                  <a:pt x="6415335" y="4701072"/>
                  <a:pt x="6453127" y="4663281"/>
                  <a:pt x="6499747" y="4663281"/>
                </a:cubicBezTo>
                <a:close/>
                <a:moveTo>
                  <a:pt x="6162098" y="4663281"/>
                </a:moveTo>
                <a:cubicBezTo>
                  <a:pt x="6208719" y="4663281"/>
                  <a:pt x="6246510" y="4701072"/>
                  <a:pt x="6246510" y="4747693"/>
                </a:cubicBezTo>
                <a:cubicBezTo>
                  <a:pt x="6246510" y="4794313"/>
                  <a:pt x="6208719" y="4832105"/>
                  <a:pt x="6162098" y="4832105"/>
                </a:cubicBezTo>
                <a:cubicBezTo>
                  <a:pt x="6115479" y="4832105"/>
                  <a:pt x="6077686" y="4794313"/>
                  <a:pt x="6077686" y="4747693"/>
                </a:cubicBezTo>
                <a:cubicBezTo>
                  <a:pt x="6077686" y="4701072"/>
                  <a:pt x="6115479" y="4663281"/>
                  <a:pt x="6162098" y="4663281"/>
                </a:cubicBezTo>
                <a:close/>
                <a:moveTo>
                  <a:pt x="5824449" y="4663281"/>
                </a:moveTo>
                <a:cubicBezTo>
                  <a:pt x="5871069" y="4663281"/>
                  <a:pt x="5908861" y="4701072"/>
                  <a:pt x="5908861" y="4747693"/>
                </a:cubicBezTo>
                <a:cubicBezTo>
                  <a:pt x="5908861" y="4794313"/>
                  <a:pt x="5871069" y="4832105"/>
                  <a:pt x="5824449" y="4832105"/>
                </a:cubicBezTo>
                <a:cubicBezTo>
                  <a:pt x="5777829" y="4832105"/>
                  <a:pt x="5740037" y="4794313"/>
                  <a:pt x="5740037" y="4747693"/>
                </a:cubicBezTo>
                <a:cubicBezTo>
                  <a:pt x="5740037" y="4701072"/>
                  <a:pt x="5777829" y="4663281"/>
                  <a:pt x="5824449" y="4663281"/>
                </a:cubicBezTo>
                <a:close/>
                <a:moveTo>
                  <a:pt x="5486800" y="4663281"/>
                </a:moveTo>
                <a:cubicBezTo>
                  <a:pt x="5533421" y="4663281"/>
                  <a:pt x="5571212" y="4701072"/>
                  <a:pt x="5571212" y="4747693"/>
                </a:cubicBezTo>
                <a:cubicBezTo>
                  <a:pt x="5571212" y="4794313"/>
                  <a:pt x="5533421" y="4832105"/>
                  <a:pt x="5486800" y="4832105"/>
                </a:cubicBezTo>
                <a:cubicBezTo>
                  <a:pt x="5440179" y="4832105"/>
                  <a:pt x="5402388" y="4794313"/>
                  <a:pt x="5402388" y="4747693"/>
                </a:cubicBezTo>
                <a:cubicBezTo>
                  <a:pt x="5402388" y="4701072"/>
                  <a:pt x="5440179" y="4663281"/>
                  <a:pt x="5486800" y="4663281"/>
                </a:cubicBezTo>
                <a:close/>
                <a:moveTo>
                  <a:pt x="5149151" y="4663281"/>
                </a:moveTo>
                <a:cubicBezTo>
                  <a:pt x="5195771" y="4663281"/>
                  <a:pt x="5233563" y="4701072"/>
                  <a:pt x="5233563" y="4747693"/>
                </a:cubicBezTo>
                <a:cubicBezTo>
                  <a:pt x="5233563" y="4794313"/>
                  <a:pt x="5195771" y="4832105"/>
                  <a:pt x="5149151" y="4832105"/>
                </a:cubicBezTo>
                <a:cubicBezTo>
                  <a:pt x="5102531" y="4832105"/>
                  <a:pt x="5064739" y="4794313"/>
                  <a:pt x="5064739" y="4747693"/>
                </a:cubicBezTo>
                <a:cubicBezTo>
                  <a:pt x="5064739" y="4701072"/>
                  <a:pt x="5102531" y="4663281"/>
                  <a:pt x="5149151" y="4663281"/>
                </a:cubicBezTo>
                <a:close/>
                <a:moveTo>
                  <a:pt x="4811502" y="4663281"/>
                </a:moveTo>
                <a:cubicBezTo>
                  <a:pt x="4858121" y="4663281"/>
                  <a:pt x="4895914" y="4701072"/>
                  <a:pt x="4895914" y="4747693"/>
                </a:cubicBezTo>
                <a:cubicBezTo>
                  <a:pt x="4895914" y="4794313"/>
                  <a:pt x="4858121" y="4832105"/>
                  <a:pt x="4811502" y="4832105"/>
                </a:cubicBezTo>
                <a:cubicBezTo>
                  <a:pt x="4764881" y="4832105"/>
                  <a:pt x="4727090" y="4794313"/>
                  <a:pt x="4727090" y="4747693"/>
                </a:cubicBezTo>
                <a:cubicBezTo>
                  <a:pt x="4727090" y="4701072"/>
                  <a:pt x="4764881" y="4663281"/>
                  <a:pt x="4811502" y="4663281"/>
                </a:cubicBezTo>
                <a:close/>
                <a:moveTo>
                  <a:pt x="4473853" y="4663281"/>
                </a:moveTo>
                <a:cubicBezTo>
                  <a:pt x="4520473" y="4663281"/>
                  <a:pt x="4558265" y="4701072"/>
                  <a:pt x="4558265" y="4747693"/>
                </a:cubicBezTo>
                <a:cubicBezTo>
                  <a:pt x="4558265" y="4794313"/>
                  <a:pt x="4520473" y="4832105"/>
                  <a:pt x="4473853" y="4832105"/>
                </a:cubicBezTo>
                <a:cubicBezTo>
                  <a:pt x="4427232" y="4832105"/>
                  <a:pt x="4389440" y="4794313"/>
                  <a:pt x="4389440" y="4747693"/>
                </a:cubicBezTo>
                <a:cubicBezTo>
                  <a:pt x="4389440" y="4701072"/>
                  <a:pt x="4427232" y="4663281"/>
                  <a:pt x="4473853" y="4663281"/>
                </a:cubicBezTo>
                <a:close/>
                <a:moveTo>
                  <a:pt x="4136203" y="4663281"/>
                </a:moveTo>
                <a:cubicBezTo>
                  <a:pt x="4182823" y="4663281"/>
                  <a:pt x="4220615" y="4701072"/>
                  <a:pt x="4220615" y="4747693"/>
                </a:cubicBezTo>
                <a:cubicBezTo>
                  <a:pt x="4220615" y="4794313"/>
                  <a:pt x="4182823" y="4832105"/>
                  <a:pt x="4136203" y="4832105"/>
                </a:cubicBezTo>
                <a:cubicBezTo>
                  <a:pt x="4089584" y="4832105"/>
                  <a:pt x="4051791" y="4794313"/>
                  <a:pt x="4051791" y="4747693"/>
                </a:cubicBezTo>
                <a:cubicBezTo>
                  <a:pt x="4051791" y="4701072"/>
                  <a:pt x="4089584" y="4663281"/>
                  <a:pt x="4136203" y="4663281"/>
                </a:cubicBezTo>
                <a:close/>
                <a:moveTo>
                  <a:pt x="3798554" y="4663281"/>
                </a:moveTo>
                <a:cubicBezTo>
                  <a:pt x="3845174" y="4663281"/>
                  <a:pt x="3882966" y="4701072"/>
                  <a:pt x="3882966" y="4747693"/>
                </a:cubicBezTo>
                <a:cubicBezTo>
                  <a:pt x="3882966" y="4794313"/>
                  <a:pt x="3845174" y="4832105"/>
                  <a:pt x="3798554" y="4832105"/>
                </a:cubicBezTo>
                <a:cubicBezTo>
                  <a:pt x="3751934" y="4832105"/>
                  <a:pt x="3714142" y="4794313"/>
                  <a:pt x="3714142" y="4747693"/>
                </a:cubicBezTo>
                <a:cubicBezTo>
                  <a:pt x="3714142" y="4701072"/>
                  <a:pt x="3751934" y="4663281"/>
                  <a:pt x="3798554" y="4663281"/>
                </a:cubicBezTo>
                <a:close/>
                <a:moveTo>
                  <a:pt x="3460905" y="4663281"/>
                </a:moveTo>
                <a:cubicBezTo>
                  <a:pt x="3507525" y="4663281"/>
                  <a:pt x="3545317" y="4701072"/>
                  <a:pt x="3545317" y="4747693"/>
                </a:cubicBezTo>
                <a:cubicBezTo>
                  <a:pt x="3545317" y="4794313"/>
                  <a:pt x="3507525" y="4832105"/>
                  <a:pt x="3460905" y="4832105"/>
                </a:cubicBezTo>
                <a:cubicBezTo>
                  <a:pt x="3414284" y="4832105"/>
                  <a:pt x="3376493" y="4794313"/>
                  <a:pt x="3376493" y="4747693"/>
                </a:cubicBezTo>
                <a:cubicBezTo>
                  <a:pt x="3376493" y="4701072"/>
                  <a:pt x="3414284" y="4663281"/>
                  <a:pt x="3460905" y="4663281"/>
                </a:cubicBezTo>
                <a:close/>
                <a:moveTo>
                  <a:pt x="3123255" y="4663281"/>
                </a:moveTo>
                <a:cubicBezTo>
                  <a:pt x="3169876" y="4663281"/>
                  <a:pt x="3207668" y="4701072"/>
                  <a:pt x="3207668" y="4747693"/>
                </a:cubicBezTo>
                <a:cubicBezTo>
                  <a:pt x="3207668" y="4794313"/>
                  <a:pt x="3169876" y="4832105"/>
                  <a:pt x="3123255" y="4832105"/>
                </a:cubicBezTo>
                <a:cubicBezTo>
                  <a:pt x="3076636" y="4832105"/>
                  <a:pt x="3038843" y="4794313"/>
                  <a:pt x="3038843" y="4747693"/>
                </a:cubicBezTo>
                <a:cubicBezTo>
                  <a:pt x="3038843" y="4701072"/>
                  <a:pt x="3076636" y="4663281"/>
                  <a:pt x="3123255" y="4663281"/>
                </a:cubicBezTo>
                <a:close/>
                <a:moveTo>
                  <a:pt x="2785607" y="4663281"/>
                </a:moveTo>
                <a:cubicBezTo>
                  <a:pt x="2832226" y="4663281"/>
                  <a:pt x="2870019" y="4701072"/>
                  <a:pt x="2870019" y="4747693"/>
                </a:cubicBezTo>
                <a:cubicBezTo>
                  <a:pt x="2870019" y="4794313"/>
                  <a:pt x="2832226" y="4832105"/>
                  <a:pt x="2785607" y="4832105"/>
                </a:cubicBezTo>
                <a:cubicBezTo>
                  <a:pt x="2738986" y="4832105"/>
                  <a:pt x="2701195" y="4794313"/>
                  <a:pt x="2701195" y="4747693"/>
                </a:cubicBezTo>
                <a:cubicBezTo>
                  <a:pt x="2701195" y="4701072"/>
                  <a:pt x="2738986" y="4663281"/>
                  <a:pt x="2785607" y="4663281"/>
                </a:cubicBezTo>
                <a:close/>
                <a:moveTo>
                  <a:pt x="2447957" y="4663281"/>
                </a:moveTo>
                <a:cubicBezTo>
                  <a:pt x="2494578" y="4663281"/>
                  <a:pt x="2532369" y="4701072"/>
                  <a:pt x="2532369" y="4747693"/>
                </a:cubicBezTo>
                <a:cubicBezTo>
                  <a:pt x="2532369" y="4794313"/>
                  <a:pt x="2494578" y="4832105"/>
                  <a:pt x="2447957" y="4832105"/>
                </a:cubicBezTo>
                <a:cubicBezTo>
                  <a:pt x="2401337" y="4832105"/>
                  <a:pt x="2363545" y="4794313"/>
                  <a:pt x="2363545" y="4747693"/>
                </a:cubicBezTo>
                <a:cubicBezTo>
                  <a:pt x="2363545" y="4701072"/>
                  <a:pt x="2401337" y="4663281"/>
                  <a:pt x="2447957" y="4663281"/>
                </a:cubicBezTo>
                <a:close/>
                <a:moveTo>
                  <a:pt x="2110308" y="4663281"/>
                </a:moveTo>
                <a:cubicBezTo>
                  <a:pt x="2156928" y="4663281"/>
                  <a:pt x="2194721" y="4701072"/>
                  <a:pt x="2194721" y="4747693"/>
                </a:cubicBezTo>
                <a:cubicBezTo>
                  <a:pt x="2194721" y="4794313"/>
                  <a:pt x="2156928" y="4832105"/>
                  <a:pt x="2110308" y="4832105"/>
                </a:cubicBezTo>
                <a:cubicBezTo>
                  <a:pt x="2063688" y="4832105"/>
                  <a:pt x="2025896" y="4794313"/>
                  <a:pt x="2025896" y="4747693"/>
                </a:cubicBezTo>
                <a:cubicBezTo>
                  <a:pt x="2025896" y="4701072"/>
                  <a:pt x="2063688" y="4663281"/>
                  <a:pt x="2110308" y="4663281"/>
                </a:cubicBezTo>
                <a:close/>
                <a:moveTo>
                  <a:pt x="1772659" y="4663281"/>
                </a:moveTo>
                <a:cubicBezTo>
                  <a:pt x="1819278" y="4663281"/>
                  <a:pt x="1857071" y="4701072"/>
                  <a:pt x="1857071" y="4747693"/>
                </a:cubicBezTo>
                <a:cubicBezTo>
                  <a:pt x="1857071" y="4794313"/>
                  <a:pt x="1819278" y="4832105"/>
                  <a:pt x="1772659" y="4832105"/>
                </a:cubicBezTo>
                <a:cubicBezTo>
                  <a:pt x="1726039" y="4832105"/>
                  <a:pt x="1688247" y="4794313"/>
                  <a:pt x="1688247" y="4747693"/>
                </a:cubicBezTo>
                <a:cubicBezTo>
                  <a:pt x="1688247" y="4701072"/>
                  <a:pt x="1726039" y="4663281"/>
                  <a:pt x="1772659" y="4663281"/>
                </a:cubicBezTo>
                <a:close/>
                <a:moveTo>
                  <a:pt x="1435014" y="4663281"/>
                </a:moveTo>
                <a:cubicBezTo>
                  <a:pt x="1481630" y="4663281"/>
                  <a:pt x="1519422" y="4701072"/>
                  <a:pt x="1519422" y="4747693"/>
                </a:cubicBezTo>
                <a:cubicBezTo>
                  <a:pt x="1519422" y="4794313"/>
                  <a:pt x="1481630" y="4832105"/>
                  <a:pt x="1435014" y="4832105"/>
                </a:cubicBezTo>
                <a:cubicBezTo>
                  <a:pt x="1388389" y="4832105"/>
                  <a:pt x="1350601" y="4794313"/>
                  <a:pt x="1350601" y="4747693"/>
                </a:cubicBezTo>
                <a:cubicBezTo>
                  <a:pt x="1350601" y="4701072"/>
                  <a:pt x="1388389" y="4663281"/>
                  <a:pt x="1435014" y="4663281"/>
                </a:cubicBezTo>
                <a:close/>
                <a:moveTo>
                  <a:pt x="1097361" y="4663281"/>
                </a:moveTo>
                <a:cubicBezTo>
                  <a:pt x="1143985" y="4663281"/>
                  <a:pt x="1181773" y="4701072"/>
                  <a:pt x="1181773" y="4747693"/>
                </a:cubicBezTo>
                <a:cubicBezTo>
                  <a:pt x="1181773" y="4794313"/>
                  <a:pt x="1143985" y="4832105"/>
                  <a:pt x="1097361" y="4832105"/>
                </a:cubicBezTo>
                <a:cubicBezTo>
                  <a:pt x="1050741" y="4832105"/>
                  <a:pt x="1012948" y="4794313"/>
                  <a:pt x="1012948" y="4747693"/>
                </a:cubicBezTo>
                <a:cubicBezTo>
                  <a:pt x="1012948" y="4701072"/>
                  <a:pt x="1050741" y="4663281"/>
                  <a:pt x="1097361" y="4663281"/>
                </a:cubicBezTo>
                <a:close/>
                <a:moveTo>
                  <a:pt x="759711" y="4663281"/>
                </a:moveTo>
                <a:cubicBezTo>
                  <a:pt x="806331" y="4663281"/>
                  <a:pt x="844124" y="4701072"/>
                  <a:pt x="844124" y="4747693"/>
                </a:cubicBezTo>
                <a:cubicBezTo>
                  <a:pt x="844124" y="4794313"/>
                  <a:pt x="806331" y="4832105"/>
                  <a:pt x="759711" y="4832105"/>
                </a:cubicBezTo>
                <a:cubicBezTo>
                  <a:pt x="713096" y="4832105"/>
                  <a:pt x="675299" y="4794313"/>
                  <a:pt x="675299" y="4747693"/>
                </a:cubicBezTo>
                <a:cubicBezTo>
                  <a:pt x="675299" y="4701072"/>
                  <a:pt x="713096" y="4663281"/>
                  <a:pt x="759711" y="4663281"/>
                </a:cubicBezTo>
                <a:close/>
                <a:moveTo>
                  <a:pt x="422066" y="4663281"/>
                </a:moveTo>
                <a:cubicBezTo>
                  <a:pt x="468682" y="4663281"/>
                  <a:pt x="506480" y="4701072"/>
                  <a:pt x="506480" y="4747693"/>
                </a:cubicBezTo>
                <a:cubicBezTo>
                  <a:pt x="506480" y="4794313"/>
                  <a:pt x="468682" y="4832105"/>
                  <a:pt x="422066" y="4832105"/>
                </a:cubicBezTo>
                <a:cubicBezTo>
                  <a:pt x="375442" y="4832105"/>
                  <a:pt x="337653" y="4794313"/>
                  <a:pt x="337653" y="4747693"/>
                </a:cubicBezTo>
                <a:cubicBezTo>
                  <a:pt x="337653" y="4701072"/>
                  <a:pt x="375442" y="4663281"/>
                  <a:pt x="422066" y="4663281"/>
                </a:cubicBezTo>
                <a:close/>
                <a:moveTo>
                  <a:pt x="84412" y="4663281"/>
                </a:moveTo>
                <a:cubicBezTo>
                  <a:pt x="131037" y="4663281"/>
                  <a:pt x="168826" y="4701072"/>
                  <a:pt x="168826" y="4747693"/>
                </a:cubicBezTo>
                <a:cubicBezTo>
                  <a:pt x="168826" y="4794313"/>
                  <a:pt x="131037" y="4832105"/>
                  <a:pt x="84412" y="4832105"/>
                </a:cubicBezTo>
                <a:cubicBezTo>
                  <a:pt x="37793" y="4832105"/>
                  <a:pt x="0" y="4794313"/>
                  <a:pt x="0" y="4747693"/>
                </a:cubicBezTo>
                <a:cubicBezTo>
                  <a:pt x="0" y="4701072"/>
                  <a:pt x="37793" y="4663281"/>
                  <a:pt x="84412" y="4663281"/>
                </a:cubicBezTo>
                <a:close/>
                <a:moveTo>
                  <a:pt x="7850345" y="4325631"/>
                </a:moveTo>
                <a:cubicBezTo>
                  <a:pt x="7896964" y="4325631"/>
                  <a:pt x="7934757" y="4363424"/>
                  <a:pt x="7934757" y="4410043"/>
                </a:cubicBezTo>
                <a:cubicBezTo>
                  <a:pt x="7934757" y="4456664"/>
                  <a:pt x="7896964" y="4494455"/>
                  <a:pt x="7850345" y="4494455"/>
                </a:cubicBezTo>
                <a:cubicBezTo>
                  <a:pt x="7803725" y="4494455"/>
                  <a:pt x="7765933" y="4456664"/>
                  <a:pt x="7765933" y="4410043"/>
                </a:cubicBezTo>
                <a:cubicBezTo>
                  <a:pt x="7765933" y="4363424"/>
                  <a:pt x="7803725" y="4325631"/>
                  <a:pt x="7850345" y="4325631"/>
                </a:cubicBezTo>
                <a:close/>
                <a:moveTo>
                  <a:pt x="7512695" y="4325631"/>
                </a:moveTo>
                <a:cubicBezTo>
                  <a:pt x="7559315" y="4325631"/>
                  <a:pt x="7597109" y="4363424"/>
                  <a:pt x="7597109" y="4410043"/>
                </a:cubicBezTo>
                <a:cubicBezTo>
                  <a:pt x="7597109" y="4456664"/>
                  <a:pt x="7559315" y="4494455"/>
                  <a:pt x="7512695" y="4494455"/>
                </a:cubicBezTo>
                <a:cubicBezTo>
                  <a:pt x="7466075" y="4494455"/>
                  <a:pt x="7428283" y="4456664"/>
                  <a:pt x="7428283" y="4410043"/>
                </a:cubicBezTo>
                <a:cubicBezTo>
                  <a:pt x="7428283" y="4363424"/>
                  <a:pt x="7466075" y="4325631"/>
                  <a:pt x="7512695" y="4325631"/>
                </a:cubicBezTo>
                <a:close/>
                <a:moveTo>
                  <a:pt x="7175045" y="4325631"/>
                </a:moveTo>
                <a:cubicBezTo>
                  <a:pt x="7221666" y="4325631"/>
                  <a:pt x="7259458" y="4363424"/>
                  <a:pt x="7259458" y="4410043"/>
                </a:cubicBezTo>
                <a:cubicBezTo>
                  <a:pt x="7259458" y="4456664"/>
                  <a:pt x="7221666" y="4494455"/>
                  <a:pt x="7175045" y="4494455"/>
                </a:cubicBezTo>
                <a:cubicBezTo>
                  <a:pt x="7128427" y="4494455"/>
                  <a:pt x="7090633" y="4456664"/>
                  <a:pt x="7090633" y="4410043"/>
                </a:cubicBezTo>
                <a:cubicBezTo>
                  <a:pt x="7090633" y="4363424"/>
                  <a:pt x="7128427" y="4325631"/>
                  <a:pt x="7175045" y="4325631"/>
                </a:cubicBezTo>
                <a:close/>
                <a:moveTo>
                  <a:pt x="6837397" y="4325631"/>
                </a:moveTo>
                <a:cubicBezTo>
                  <a:pt x="6884017" y="4325631"/>
                  <a:pt x="6921809" y="4363424"/>
                  <a:pt x="6921809" y="4410043"/>
                </a:cubicBezTo>
                <a:cubicBezTo>
                  <a:pt x="6921809" y="4456664"/>
                  <a:pt x="6884017" y="4494455"/>
                  <a:pt x="6837397" y="4494455"/>
                </a:cubicBezTo>
                <a:cubicBezTo>
                  <a:pt x="6790777" y="4494455"/>
                  <a:pt x="6752985" y="4456664"/>
                  <a:pt x="6752985" y="4410043"/>
                </a:cubicBezTo>
                <a:cubicBezTo>
                  <a:pt x="6752985" y="4363424"/>
                  <a:pt x="6790777" y="4325631"/>
                  <a:pt x="6837397" y="4325631"/>
                </a:cubicBezTo>
                <a:close/>
                <a:moveTo>
                  <a:pt x="6499747" y="4325631"/>
                </a:moveTo>
                <a:cubicBezTo>
                  <a:pt x="6546368" y="4325631"/>
                  <a:pt x="6584161" y="4363424"/>
                  <a:pt x="6584161" y="4410043"/>
                </a:cubicBezTo>
                <a:cubicBezTo>
                  <a:pt x="6584161" y="4456664"/>
                  <a:pt x="6546368" y="4494455"/>
                  <a:pt x="6499747" y="4494455"/>
                </a:cubicBezTo>
                <a:cubicBezTo>
                  <a:pt x="6453127" y="4494455"/>
                  <a:pt x="6415335" y="4456664"/>
                  <a:pt x="6415335" y="4410043"/>
                </a:cubicBezTo>
                <a:cubicBezTo>
                  <a:pt x="6415335" y="4363424"/>
                  <a:pt x="6453127" y="4325631"/>
                  <a:pt x="6499747" y="4325631"/>
                </a:cubicBezTo>
                <a:close/>
                <a:moveTo>
                  <a:pt x="6162098" y="4325631"/>
                </a:moveTo>
                <a:cubicBezTo>
                  <a:pt x="6208719" y="4325631"/>
                  <a:pt x="6246510" y="4363424"/>
                  <a:pt x="6246510" y="4410043"/>
                </a:cubicBezTo>
                <a:cubicBezTo>
                  <a:pt x="6246510" y="4456664"/>
                  <a:pt x="6208719" y="4494455"/>
                  <a:pt x="6162098" y="4494455"/>
                </a:cubicBezTo>
                <a:cubicBezTo>
                  <a:pt x="6115479" y="4494455"/>
                  <a:pt x="6077686" y="4456664"/>
                  <a:pt x="6077686" y="4410043"/>
                </a:cubicBezTo>
                <a:cubicBezTo>
                  <a:pt x="6077686" y="4363424"/>
                  <a:pt x="6115479" y="4325631"/>
                  <a:pt x="6162098" y="4325631"/>
                </a:cubicBezTo>
                <a:close/>
                <a:moveTo>
                  <a:pt x="5824449" y="4325631"/>
                </a:moveTo>
                <a:cubicBezTo>
                  <a:pt x="5871069" y="4325631"/>
                  <a:pt x="5908861" y="4363424"/>
                  <a:pt x="5908861" y="4410043"/>
                </a:cubicBezTo>
                <a:cubicBezTo>
                  <a:pt x="5908861" y="4456664"/>
                  <a:pt x="5871069" y="4494455"/>
                  <a:pt x="5824449" y="4494455"/>
                </a:cubicBezTo>
                <a:cubicBezTo>
                  <a:pt x="5777829" y="4494455"/>
                  <a:pt x="5740037" y="4456664"/>
                  <a:pt x="5740037" y="4410043"/>
                </a:cubicBezTo>
                <a:cubicBezTo>
                  <a:pt x="5740037" y="4363424"/>
                  <a:pt x="5777829" y="4325631"/>
                  <a:pt x="5824449" y="4325631"/>
                </a:cubicBezTo>
                <a:close/>
                <a:moveTo>
                  <a:pt x="5486800" y="4325631"/>
                </a:moveTo>
                <a:cubicBezTo>
                  <a:pt x="5533421" y="4325631"/>
                  <a:pt x="5571212" y="4363424"/>
                  <a:pt x="5571212" y="4410043"/>
                </a:cubicBezTo>
                <a:cubicBezTo>
                  <a:pt x="5571212" y="4456664"/>
                  <a:pt x="5533421" y="4494455"/>
                  <a:pt x="5486800" y="4494455"/>
                </a:cubicBezTo>
                <a:cubicBezTo>
                  <a:pt x="5440179" y="4494455"/>
                  <a:pt x="5402388" y="4456664"/>
                  <a:pt x="5402388" y="4410043"/>
                </a:cubicBezTo>
                <a:cubicBezTo>
                  <a:pt x="5402388" y="4363424"/>
                  <a:pt x="5440179" y="4325631"/>
                  <a:pt x="5486800" y="4325631"/>
                </a:cubicBezTo>
                <a:close/>
                <a:moveTo>
                  <a:pt x="5149151" y="4325631"/>
                </a:moveTo>
                <a:cubicBezTo>
                  <a:pt x="5195771" y="4325631"/>
                  <a:pt x="5233563" y="4363424"/>
                  <a:pt x="5233563" y="4410043"/>
                </a:cubicBezTo>
                <a:cubicBezTo>
                  <a:pt x="5233563" y="4456664"/>
                  <a:pt x="5195771" y="4494455"/>
                  <a:pt x="5149151" y="4494455"/>
                </a:cubicBezTo>
                <a:cubicBezTo>
                  <a:pt x="5102531" y="4494455"/>
                  <a:pt x="5064739" y="4456664"/>
                  <a:pt x="5064739" y="4410043"/>
                </a:cubicBezTo>
                <a:cubicBezTo>
                  <a:pt x="5064739" y="4363424"/>
                  <a:pt x="5102531" y="4325631"/>
                  <a:pt x="5149151" y="4325631"/>
                </a:cubicBezTo>
                <a:close/>
                <a:moveTo>
                  <a:pt x="4811502" y="4325631"/>
                </a:moveTo>
                <a:cubicBezTo>
                  <a:pt x="4858121" y="4325631"/>
                  <a:pt x="4895914" y="4363424"/>
                  <a:pt x="4895914" y="4410043"/>
                </a:cubicBezTo>
                <a:cubicBezTo>
                  <a:pt x="4895914" y="4456664"/>
                  <a:pt x="4858121" y="4494455"/>
                  <a:pt x="4811502" y="4494455"/>
                </a:cubicBezTo>
                <a:cubicBezTo>
                  <a:pt x="4764881" y="4494455"/>
                  <a:pt x="4727090" y="4456664"/>
                  <a:pt x="4727090" y="4410043"/>
                </a:cubicBezTo>
                <a:cubicBezTo>
                  <a:pt x="4727090" y="4363424"/>
                  <a:pt x="4764881" y="4325631"/>
                  <a:pt x="4811502" y="4325631"/>
                </a:cubicBezTo>
                <a:close/>
                <a:moveTo>
                  <a:pt x="4473853" y="4325631"/>
                </a:moveTo>
                <a:cubicBezTo>
                  <a:pt x="4520473" y="4325631"/>
                  <a:pt x="4558265" y="4363424"/>
                  <a:pt x="4558265" y="4410043"/>
                </a:cubicBezTo>
                <a:cubicBezTo>
                  <a:pt x="4558265" y="4456664"/>
                  <a:pt x="4520473" y="4494455"/>
                  <a:pt x="4473853" y="4494455"/>
                </a:cubicBezTo>
                <a:cubicBezTo>
                  <a:pt x="4427232" y="4494455"/>
                  <a:pt x="4389440" y="4456664"/>
                  <a:pt x="4389440" y="4410043"/>
                </a:cubicBezTo>
                <a:cubicBezTo>
                  <a:pt x="4389440" y="4363424"/>
                  <a:pt x="4427232" y="4325631"/>
                  <a:pt x="4473853" y="4325631"/>
                </a:cubicBezTo>
                <a:close/>
                <a:moveTo>
                  <a:pt x="4136203" y="4325631"/>
                </a:moveTo>
                <a:cubicBezTo>
                  <a:pt x="4182823" y="4325631"/>
                  <a:pt x="4220615" y="4363424"/>
                  <a:pt x="4220615" y="4410043"/>
                </a:cubicBezTo>
                <a:cubicBezTo>
                  <a:pt x="4220615" y="4456664"/>
                  <a:pt x="4182823" y="4494455"/>
                  <a:pt x="4136203" y="4494455"/>
                </a:cubicBezTo>
                <a:cubicBezTo>
                  <a:pt x="4089584" y="4494455"/>
                  <a:pt x="4051791" y="4456664"/>
                  <a:pt x="4051791" y="4410043"/>
                </a:cubicBezTo>
                <a:cubicBezTo>
                  <a:pt x="4051791" y="4363424"/>
                  <a:pt x="4089584" y="4325631"/>
                  <a:pt x="4136203" y="4325631"/>
                </a:cubicBezTo>
                <a:close/>
                <a:moveTo>
                  <a:pt x="3798554" y="4325631"/>
                </a:moveTo>
                <a:cubicBezTo>
                  <a:pt x="3845174" y="4325631"/>
                  <a:pt x="3882966" y="4363424"/>
                  <a:pt x="3882966" y="4410043"/>
                </a:cubicBezTo>
                <a:cubicBezTo>
                  <a:pt x="3882966" y="4456664"/>
                  <a:pt x="3845174" y="4494455"/>
                  <a:pt x="3798554" y="4494455"/>
                </a:cubicBezTo>
                <a:cubicBezTo>
                  <a:pt x="3751934" y="4494455"/>
                  <a:pt x="3714142" y="4456664"/>
                  <a:pt x="3714142" y="4410043"/>
                </a:cubicBezTo>
                <a:cubicBezTo>
                  <a:pt x="3714142" y="4363424"/>
                  <a:pt x="3751934" y="4325631"/>
                  <a:pt x="3798554" y="4325631"/>
                </a:cubicBezTo>
                <a:close/>
                <a:moveTo>
                  <a:pt x="3460905" y="4325631"/>
                </a:moveTo>
                <a:cubicBezTo>
                  <a:pt x="3507525" y="4325631"/>
                  <a:pt x="3545317" y="4363424"/>
                  <a:pt x="3545317" y="4410043"/>
                </a:cubicBezTo>
                <a:cubicBezTo>
                  <a:pt x="3545317" y="4456664"/>
                  <a:pt x="3507525" y="4494455"/>
                  <a:pt x="3460905" y="4494455"/>
                </a:cubicBezTo>
                <a:cubicBezTo>
                  <a:pt x="3414284" y="4494455"/>
                  <a:pt x="3376493" y="4456664"/>
                  <a:pt x="3376493" y="4410043"/>
                </a:cubicBezTo>
                <a:cubicBezTo>
                  <a:pt x="3376493" y="4363424"/>
                  <a:pt x="3414284" y="4325631"/>
                  <a:pt x="3460905" y="4325631"/>
                </a:cubicBezTo>
                <a:close/>
                <a:moveTo>
                  <a:pt x="3123255" y="4325631"/>
                </a:moveTo>
                <a:cubicBezTo>
                  <a:pt x="3169876" y="4325631"/>
                  <a:pt x="3207668" y="4363424"/>
                  <a:pt x="3207668" y="4410043"/>
                </a:cubicBezTo>
                <a:cubicBezTo>
                  <a:pt x="3207668" y="4456664"/>
                  <a:pt x="3169876" y="4494455"/>
                  <a:pt x="3123255" y="4494455"/>
                </a:cubicBezTo>
                <a:cubicBezTo>
                  <a:pt x="3076636" y="4494455"/>
                  <a:pt x="3038843" y="4456664"/>
                  <a:pt x="3038843" y="4410043"/>
                </a:cubicBezTo>
                <a:cubicBezTo>
                  <a:pt x="3038843" y="4363424"/>
                  <a:pt x="3076636" y="4325631"/>
                  <a:pt x="3123255" y="4325631"/>
                </a:cubicBezTo>
                <a:close/>
                <a:moveTo>
                  <a:pt x="2785607" y="4325631"/>
                </a:moveTo>
                <a:cubicBezTo>
                  <a:pt x="2832226" y="4325631"/>
                  <a:pt x="2870019" y="4363424"/>
                  <a:pt x="2870019" y="4410043"/>
                </a:cubicBezTo>
                <a:cubicBezTo>
                  <a:pt x="2870019" y="4456664"/>
                  <a:pt x="2832226" y="4494455"/>
                  <a:pt x="2785607" y="4494455"/>
                </a:cubicBezTo>
                <a:cubicBezTo>
                  <a:pt x="2738986" y="4494455"/>
                  <a:pt x="2701195" y="4456664"/>
                  <a:pt x="2701195" y="4410043"/>
                </a:cubicBezTo>
                <a:cubicBezTo>
                  <a:pt x="2701195" y="4363424"/>
                  <a:pt x="2738986" y="4325631"/>
                  <a:pt x="2785607" y="4325631"/>
                </a:cubicBezTo>
                <a:close/>
                <a:moveTo>
                  <a:pt x="2447957" y="4325631"/>
                </a:moveTo>
                <a:cubicBezTo>
                  <a:pt x="2494578" y="4325631"/>
                  <a:pt x="2532369" y="4363424"/>
                  <a:pt x="2532369" y="4410043"/>
                </a:cubicBezTo>
                <a:cubicBezTo>
                  <a:pt x="2532369" y="4456664"/>
                  <a:pt x="2494578" y="4494455"/>
                  <a:pt x="2447957" y="4494455"/>
                </a:cubicBezTo>
                <a:cubicBezTo>
                  <a:pt x="2401337" y="4494455"/>
                  <a:pt x="2363545" y="4456664"/>
                  <a:pt x="2363545" y="4410043"/>
                </a:cubicBezTo>
                <a:cubicBezTo>
                  <a:pt x="2363545" y="4363424"/>
                  <a:pt x="2401337" y="4325631"/>
                  <a:pt x="2447957" y="4325631"/>
                </a:cubicBezTo>
                <a:close/>
                <a:moveTo>
                  <a:pt x="2110308" y="4325631"/>
                </a:moveTo>
                <a:cubicBezTo>
                  <a:pt x="2156928" y="4325631"/>
                  <a:pt x="2194721" y="4363424"/>
                  <a:pt x="2194721" y="4410043"/>
                </a:cubicBezTo>
                <a:cubicBezTo>
                  <a:pt x="2194721" y="4456664"/>
                  <a:pt x="2156928" y="4494455"/>
                  <a:pt x="2110308" y="4494455"/>
                </a:cubicBezTo>
                <a:cubicBezTo>
                  <a:pt x="2063688" y="4494455"/>
                  <a:pt x="2025896" y="4456664"/>
                  <a:pt x="2025896" y="4410043"/>
                </a:cubicBezTo>
                <a:cubicBezTo>
                  <a:pt x="2025896" y="4363424"/>
                  <a:pt x="2063688" y="4325631"/>
                  <a:pt x="2110308" y="4325631"/>
                </a:cubicBezTo>
                <a:close/>
                <a:moveTo>
                  <a:pt x="1772659" y="4325631"/>
                </a:moveTo>
                <a:cubicBezTo>
                  <a:pt x="1819278" y="4325631"/>
                  <a:pt x="1857071" y="4363424"/>
                  <a:pt x="1857071" y="4410043"/>
                </a:cubicBezTo>
                <a:cubicBezTo>
                  <a:pt x="1857071" y="4456664"/>
                  <a:pt x="1819278" y="4494455"/>
                  <a:pt x="1772659" y="4494455"/>
                </a:cubicBezTo>
                <a:cubicBezTo>
                  <a:pt x="1726039" y="4494455"/>
                  <a:pt x="1688247" y="4456664"/>
                  <a:pt x="1688247" y="4410043"/>
                </a:cubicBezTo>
                <a:cubicBezTo>
                  <a:pt x="1688247" y="4363424"/>
                  <a:pt x="1726039" y="4325631"/>
                  <a:pt x="1772659" y="4325631"/>
                </a:cubicBezTo>
                <a:close/>
                <a:moveTo>
                  <a:pt x="1435014" y="4325631"/>
                </a:moveTo>
                <a:cubicBezTo>
                  <a:pt x="1481630" y="4325631"/>
                  <a:pt x="1519422" y="4363424"/>
                  <a:pt x="1519422" y="4410043"/>
                </a:cubicBezTo>
                <a:cubicBezTo>
                  <a:pt x="1519422" y="4456664"/>
                  <a:pt x="1481630" y="4494455"/>
                  <a:pt x="1435014" y="4494455"/>
                </a:cubicBezTo>
                <a:cubicBezTo>
                  <a:pt x="1388389" y="4494455"/>
                  <a:pt x="1350601" y="4456664"/>
                  <a:pt x="1350601" y="4410043"/>
                </a:cubicBezTo>
                <a:cubicBezTo>
                  <a:pt x="1350601" y="4363424"/>
                  <a:pt x="1388389" y="4325631"/>
                  <a:pt x="1435014" y="4325631"/>
                </a:cubicBezTo>
                <a:close/>
                <a:moveTo>
                  <a:pt x="1097361" y="4325631"/>
                </a:moveTo>
                <a:cubicBezTo>
                  <a:pt x="1143985" y="4325631"/>
                  <a:pt x="1181773" y="4363424"/>
                  <a:pt x="1181773" y="4410043"/>
                </a:cubicBezTo>
                <a:cubicBezTo>
                  <a:pt x="1181773" y="4456664"/>
                  <a:pt x="1143985" y="4494455"/>
                  <a:pt x="1097361" y="4494455"/>
                </a:cubicBezTo>
                <a:cubicBezTo>
                  <a:pt x="1050741" y="4494455"/>
                  <a:pt x="1012948" y="4456664"/>
                  <a:pt x="1012948" y="4410043"/>
                </a:cubicBezTo>
                <a:cubicBezTo>
                  <a:pt x="1012948" y="4363424"/>
                  <a:pt x="1050741" y="4325631"/>
                  <a:pt x="1097361" y="4325631"/>
                </a:cubicBezTo>
                <a:close/>
                <a:moveTo>
                  <a:pt x="759711" y="4325631"/>
                </a:moveTo>
                <a:cubicBezTo>
                  <a:pt x="806331" y="4325631"/>
                  <a:pt x="844124" y="4363424"/>
                  <a:pt x="844124" y="4410043"/>
                </a:cubicBezTo>
                <a:cubicBezTo>
                  <a:pt x="844124" y="4456664"/>
                  <a:pt x="806331" y="4494455"/>
                  <a:pt x="759711" y="4494455"/>
                </a:cubicBezTo>
                <a:cubicBezTo>
                  <a:pt x="713096" y="4494455"/>
                  <a:pt x="675299" y="4456664"/>
                  <a:pt x="675299" y="4410043"/>
                </a:cubicBezTo>
                <a:cubicBezTo>
                  <a:pt x="675299" y="4363424"/>
                  <a:pt x="713096" y="4325631"/>
                  <a:pt x="759711" y="4325631"/>
                </a:cubicBezTo>
                <a:close/>
                <a:moveTo>
                  <a:pt x="422066" y="4325631"/>
                </a:moveTo>
                <a:cubicBezTo>
                  <a:pt x="468682" y="4325631"/>
                  <a:pt x="506480" y="4363424"/>
                  <a:pt x="506480" y="4410043"/>
                </a:cubicBezTo>
                <a:cubicBezTo>
                  <a:pt x="506480" y="4456664"/>
                  <a:pt x="468682" y="4494455"/>
                  <a:pt x="422066" y="4494455"/>
                </a:cubicBezTo>
                <a:cubicBezTo>
                  <a:pt x="375442" y="4494455"/>
                  <a:pt x="337653" y="4456664"/>
                  <a:pt x="337653" y="4410043"/>
                </a:cubicBezTo>
                <a:cubicBezTo>
                  <a:pt x="337653" y="4363424"/>
                  <a:pt x="375442" y="4325631"/>
                  <a:pt x="422066" y="4325631"/>
                </a:cubicBezTo>
                <a:close/>
                <a:moveTo>
                  <a:pt x="84412" y="4325631"/>
                </a:moveTo>
                <a:cubicBezTo>
                  <a:pt x="131037" y="4325631"/>
                  <a:pt x="168826" y="4363424"/>
                  <a:pt x="168826" y="4410043"/>
                </a:cubicBezTo>
                <a:cubicBezTo>
                  <a:pt x="168826" y="4456664"/>
                  <a:pt x="131037" y="4494455"/>
                  <a:pt x="84412" y="4494455"/>
                </a:cubicBezTo>
                <a:cubicBezTo>
                  <a:pt x="37793" y="4494455"/>
                  <a:pt x="0" y="4456664"/>
                  <a:pt x="0" y="4410043"/>
                </a:cubicBezTo>
                <a:cubicBezTo>
                  <a:pt x="0" y="4363424"/>
                  <a:pt x="37793" y="4325631"/>
                  <a:pt x="84412" y="4325631"/>
                </a:cubicBezTo>
                <a:close/>
                <a:moveTo>
                  <a:pt x="7850345" y="3987981"/>
                </a:moveTo>
                <a:cubicBezTo>
                  <a:pt x="7896964" y="3987981"/>
                  <a:pt x="7934757" y="4025774"/>
                  <a:pt x="7934757" y="4072395"/>
                </a:cubicBezTo>
                <a:cubicBezTo>
                  <a:pt x="7934757" y="4119014"/>
                  <a:pt x="7896964" y="4156807"/>
                  <a:pt x="7850345" y="4156807"/>
                </a:cubicBezTo>
                <a:cubicBezTo>
                  <a:pt x="7803725" y="4156807"/>
                  <a:pt x="7765933" y="4119014"/>
                  <a:pt x="7765933" y="4072395"/>
                </a:cubicBezTo>
                <a:cubicBezTo>
                  <a:pt x="7765933" y="4025774"/>
                  <a:pt x="7803725" y="3987981"/>
                  <a:pt x="7850345" y="3987981"/>
                </a:cubicBezTo>
                <a:close/>
                <a:moveTo>
                  <a:pt x="7512695" y="3987981"/>
                </a:moveTo>
                <a:cubicBezTo>
                  <a:pt x="7559315" y="3987981"/>
                  <a:pt x="7597109" y="4025774"/>
                  <a:pt x="7597109" y="4072395"/>
                </a:cubicBezTo>
                <a:cubicBezTo>
                  <a:pt x="7597109" y="4119014"/>
                  <a:pt x="7559315" y="4156807"/>
                  <a:pt x="7512695" y="4156807"/>
                </a:cubicBezTo>
                <a:cubicBezTo>
                  <a:pt x="7466075" y="4156807"/>
                  <a:pt x="7428283" y="4119014"/>
                  <a:pt x="7428283" y="4072395"/>
                </a:cubicBezTo>
                <a:cubicBezTo>
                  <a:pt x="7428283" y="4025774"/>
                  <a:pt x="7466075" y="3987981"/>
                  <a:pt x="7512695" y="3987981"/>
                </a:cubicBezTo>
                <a:close/>
                <a:moveTo>
                  <a:pt x="7175045" y="3987981"/>
                </a:moveTo>
                <a:cubicBezTo>
                  <a:pt x="7221666" y="3987981"/>
                  <a:pt x="7259458" y="4025774"/>
                  <a:pt x="7259458" y="4072395"/>
                </a:cubicBezTo>
                <a:cubicBezTo>
                  <a:pt x="7259458" y="4119014"/>
                  <a:pt x="7221666" y="4156807"/>
                  <a:pt x="7175045" y="4156807"/>
                </a:cubicBezTo>
                <a:cubicBezTo>
                  <a:pt x="7128427" y="4156807"/>
                  <a:pt x="7090633" y="4119014"/>
                  <a:pt x="7090633" y="4072395"/>
                </a:cubicBezTo>
                <a:cubicBezTo>
                  <a:pt x="7090633" y="4025774"/>
                  <a:pt x="7128427" y="3987981"/>
                  <a:pt x="7175045" y="3987981"/>
                </a:cubicBezTo>
                <a:close/>
                <a:moveTo>
                  <a:pt x="6837397" y="3987981"/>
                </a:moveTo>
                <a:cubicBezTo>
                  <a:pt x="6884017" y="3987981"/>
                  <a:pt x="6921809" y="4025774"/>
                  <a:pt x="6921809" y="4072395"/>
                </a:cubicBezTo>
                <a:cubicBezTo>
                  <a:pt x="6921809" y="4119014"/>
                  <a:pt x="6884017" y="4156807"/>
                  <a:pt x="6837397" y="4156807"/>
                </a:cubicBezTo>
                <a:cubicBezTo>
                  <a:pt x="6790777" y="4156807"/>
                  <a:pt x="6752985" y="4119014"/>
                  <a:pt x="6752985" y="4072395"/>
                </a:cubicBezTo>
                <a:cubicBezTo>
                  <a:pt x="6752985" y="4025774"/>
                  <a:pt x="6790777" y="3987981"/>
                  <a:pt x="6837397" y="3987981"/>
                </a:cubicBezTo>
                <a:close/>
                <a:moveTo>
                  <a:pt x="6499747" y="3987981"/>
                </a:moveTo>
                <a:cubicBezTo>
                  <a:pt x="6546368" y="3987981"/>
                  <a:pt x="6584161" y="4025774"/>
                  <a:pt x="6584161" y="4072395"/>
                </a:cubicBezTo>
                <a:cubicBezTo>
                  <a:pt x="6584161" y="4119014"/>
                  <a:pt x="6546368" y="4156807"/>
                  <a:pt x="6499747" y="4156807"/>
                </a:cubicBezTo>
                <a:cubicBezTo>
                  <a:pt x="6453127" y="4156807"/>
                  <a:pt x="6415335" y="4119014"/>
                  <a:pt x="6415335" y="4072395"/>
                </a:cubicBezTo>
                <a:cubicBezTo>
                  <a:pt x="6415335" y="4025774"/>
                  <a:pt x="6453127" y="3987981"/>
                  <a:pt x="6499747" y="3987981"/>
                </a:cubicBezTo>
                <a:close/>
                <a:moveTo>
                  <a:pt x="6162098" y="3987981"/>
                </a:moveTo>
                <a:cubicBezTo>
                  <a:pt x="6208719" y="3987981"/>
                  <a:pt x="6246510" y="4025774"/>
                  <a:pt x="6246510" y="4072395"/>
                </a:cubicBezTo>
                <a:cubicBezTo>
                  <a:pt x="6246510" y="4119014"/>
                  <a:pt x="6208719" y="4156807"/>
                  <a:pt x="6162098" y="4156807"/>
                </a:cubicBezTo>
                <a:cubicBezTo>
                  <a:pt x="6115479" y="4156807"/>
                  <a:pt x="6077686" y="4119014"/>
                  <a:pt x="6077686" y="4072395"/>
                </a:cubicBezTo>
                <a:cubicBezTo>
                  <a:pt x="6077686" y="4025774"/>
                  <a:pt x="6115479" y="3987981"/>
                  <a:pt x="6162098" y="3987981"/>
                </a:cubicBezTo>
                <a:close/>
                <a:moveTo>
                  <a:pt x="5824449" y="3987981"/>
                </a:moveTo>
                <a:cubicBezTo>
                  <a:pt x="5871069" y="3987981"/>
                  <a:pt x="5908861" y="4025774"/>
                  <a:pt x="5908861" y="4072395"/>
                </a:cubicBezTo>
                <a:cubicBezTo>
                  <a:pt x="5908861" y="4119014"/>
                  <a:pt x="5871069" y="4156807"/>
                  <a:pt x="5824449" y="4156807"/>
                </a:cubicBezTo>
                <a:cubicBezTo>
                  <a:pt x="5777829" y="4156807"/>
                  <a:pt x="5740037" y="4119014"/>
                  <a:pt x="5740037" y="4072395"/>
                </a:cubicBezTo>
                <a:cubicBezTo>
                  <a:pt x="5740037" y="4025774"/>
                  <a:pt x="5777829" y="3987981"/>
                  <a:pt x="5824449" y="3987981"/>
                </a:cubicBezTo>
                <a:close/>
                <a:moveTo>
                  <a:pt x="5486800" y="3987981"/>
                </a:moveTo>
                <a:cubicBezTo>
                  <a:pt x="5533421" y="3987981"/>
                  <a:pt x="5571212" y="4025774"/>
                  <a:pt x="5571212" y="4072395"/>
                </a:cubicBezTo>
                <a:cubicBezTo>
                  <a:pt x="5571212" y="4119014"/>
                  <a:pt x="5533421" y="4156807"/>
                  <a:pt x="5486800" y="4156807"/>
                </a:cubicBezTo>
                <a:cubicBezTo>
                  <a:pt x="5440179" y="4156807"/>
                  <a:pt x="5402388" y="4119014"/>
                  <a:pt x="5402388" y="4072395"/>
                </a:cubicBezTo>
                <a:cubicBezTo>
                  <a:pt x="5402388" y="4025774"/>
                  <a:pt x="5440179" y="3987981"/>
                  <a:pt x="5486800" y="3987981"/>
                </a:cubicBezTo>
                <a:close/>
                <a:moveTo>
                  <a:pt x="5149151" y="3987981"/>
                </a:moveTo>
                <a:cubicBezTo>
                  <a:pt x="5195771" y="3987981"/>
                  <a:pt x="5233563" y="4025774"/>
                  <a:pt x="5233563" y="4072395"/>
                </a:cubicBezTo>
                <a:cubicBezTo>
                  <a:pt x="5233563" y="4119014"/>
                  <a:pt x="5195771" y="4156807"/>
                  <a:pt x="5149151" y="4156807"/>
                </a:cubicBezTo>
                <a:cubicBezTo>
                  <a:pt x="5102531" y="4156807"/>
                  <a:pt x="5064739" y="4119014"/>
                  <a:pt x="5064739" y="4072395"/>
                </a:cubicBezTo>
                <a:cubicBezTo>
                  <a:pt x="5064739" y="4025774"/>
                  <a:pt x="5102531" y="3987981"/>
                  <a:pt x="5149151" y="3987981"/>
                </a:cubicBezTo>
                <a:close/>
                <a:moveTo>
                  <a:pt x="4811502" y="3987981"/>
                </a:moveTo>
                <a:cubicBezTo>
                  <a:pt x="4858121" y="3987981"/>
                  <a:pt x="4895914" y="4025774"/>
                  <a:pt x="4895914" y="4072395"/>
                </a:cubicBezTo>
                <a:cubicBezTo>
                  <a:pt x="4895914" y="4119014"/>
                  <a:pt x="4858121" y="4156807"/>
                  <a:pt x="4811502" y="4156807"/>
                </a:cubicBezTo>
                <a:cubicBezTo>
                  <a:pt x="4764881" y="4156807"/>
                  <a:pt x="4727090" y="4119014"/>
                  <a:pt x="4727090" y="4072395"/>
                </a:cubicBezTo>
                <a:cubicBezTo>
                  <a:pt x="4727090" y="4025774"/>
                  <a:pt x="4764881" y="3987981"/>
                  <a:pt x="4811502" y="3987981"/>
                </a:cubicBezTo>
                <a:close/>
                <a:moveTo>
                  <a:pt x="4473853" y="3987981"/>
                </a:moveTo>
                <a:cubicBezTo>
                  <a:pt x="4520473" y="3987981"/>
                  <a:pt x="4558265" y="4025774"/>
                  <a:pt x="4558265" y="4072395"/>
                </a:cubicBezTo>
                <a:cubicBezTo>
                  <a:pt x="4558265" y="4119014"/>
                  <a:pt x="4520473" y="4156807"/>
                  <a:pt x="4473853" y="4156807"/>
                </a:cubicBezTo>
                <a:cubicBezTo>
                  <a:pt x="4427232" y="4156807"/>
                  <a:pt x="4389440" y="4119014"/>
                  <a:pt x="4389440" y="4072395"/>
                </a:cubicBezTo>
                <a:cubicBezTo>
                  <a:pt x="4389440" y="4025774"/>
                  <a:pt x="4427232" y="3987981"/>
                  <a:pt x="4473853" y="3987981"/>
                </a:cubicBezTo>
                <a:close/>
                <a:moveTo>
                  <a:pt x="4136203" y="3987981"/>
                </a:moveTo>
                <a:cubicBezTo>
                  <a:pt x="4182823" y="3987981"/>
                  <a:pt x="4220615" y="4025774"/>
                  <a:pt x="4220615" y="4072395"/>
                </a:cubicBezTo>
                <a:cubicBezTo>
                  <a:pt x="4220615" y="4119014"/>
                  <a:pt x="4182823" y="4156807"/>
                  <a:pt x="4136203" y="4156807"/>
                </a:cubicBezTo>
                <a:cubicBezTo>
                  <a:pt x="4089584" y="4156807"/>
                  <a:pt x="4051791" y="4119014"/>
                  <a:pt x="4051791" y="4072395"/>
                </a:cubicBezTo>
                <a:cubicBezTo>
                  <a:pt x="4051791" y="4025774"/>
                  <a:pt x="4089584" y="3987981"/>
                  <a:pt x="4136203" y="3987981"/>
                </a:cubicBezTo>
                <a:close/>
                <a:moveTo>
                  <a:pt x="3798554" y="3987981"/>
                </a:moveTo>
                <a:cubicBezTo>
                  <a:pt x="3845174" y="3987981"/>
                  <a:pt x="3882966" y="4025774"/>
                  <a:pt x="3882966" y="4072395"/>
                </a:cubicBezTo>
                <a:cubicBezTo>
                  <a:pt x="3882966" y="4119014"/>
                  <a:pt x="3845174" y="4156807"/>
                  <a:pt x="3798554" y="4156807"/>
                </a:cubicBezTo>
                <a:cubicBezTo>
                  <a:pt x="3751934" y="4156807"/>
                  <a:pt x="3714142" y="4119014"/>
                  <a:pt x="3714142" y="4072395"/>
                </a:cubicBezTo>
                <a:cubicBezTo>
                  <a:pt x="3714142" y="4025774"/>
                  <a:pt x="3751934" y="3987981"/>
                  <a:pt x="3798554" y="3987981"/>
                </a:cubicBezTo>
                <a:close/>
                <a:moveTo>
                  <a:pt x="3460905" y="3987981"/>
                </a:moveTo>
                <a:cubicBezTo>
                  <a:pt x="3507525" y="3987981"/>
                  <a:pt x="3545317" y="4025774"/>
                  <a:pt x="3545317" y="4072395"/>
                </a:cubicBezTo>
                <a:cubicBezTo>
                  <a:pt x="3545317" y="4119014"/>
                  <a:pt x="3507525" y="4156807"/>
                  <a:pt x="3460905" y="4156807"/>
                </a:cubicBezTo>
                <a:cubicBezTo>
                  <a:pt x="3414284" y="4156807"/>
                  <a:pt x="3376493" y="4119014"/>
                  <a:pt x="3376493" y="4072395"/>
                </a:cubicBezTo>
                <a:cubicBezTo>
                  <a:pt x="3376493" y="4025774"/>
                  <a:pt x="3414284" y="3987981"/>
                  <a:pt x="3460905" y="3987981"/>
                </a:cubicBezTo>
                <a:close/>
                <a:moveTo>
                  <a:pt x="3123255" y="3987981"/>
                </a:moveTo>
                <a:cubicBezTo>
                  <a:pt x="3169876" y="3987981"/>
                  <a:pt x="3207668" y="4025774"/>
                  <a:pt x="3207668" y="4072395"/>
                </a:cubicBezTo>
                <a:cubicBezTo>
                  <a:pt x="3207668" y="4119014"/>
                  <a:pt x="3169876" y="4156807"/>
                  <a:pt x="3123255" y="4156807"/>
                </a:cubicBezTo>
                <a:cubicBezTo>
                  <a:pt x="3076636" y="4156807"/>
                  <a:pt x="3038843" y="4119014"/>
                  <a:pt x="3038843" y="4072395"/>
                </a:cubicBezTo>
                <a:cubicBezTo>
                  <a:pt x="3038843" y="4025774"/>
                  <a:pt x="3076636" y="3987981"/>
                  <a:pt x="3123255" y="3987981"/>
                </a:cubicBezTo>
                <a:close/>
                <a:moveTo>
                  <a:pt x="2785607" y="3987981"/>
                </a:moveTo>
                <a:cubicBezTo>
                  <a:pt x="2832226" y="3987981"/>
                  <a:pt x="2870019" y="4025774"/>
                  <a:pt x="2870019" y="4072395"/>
                </a:cubicBezTo>
                <a:cubicBezTo>
                  <a:pt x="2870019" y="4119014"/>
                  <a:pt x="2832226" y="4156807"/>
                  <a:pt x="2785607" y="4156807"/>
                </a:cubicBezTo>
                <a:cubicBezTo>
                  <a:pt x="2738986" y="4156807"/>
                  <a:pt x="2701195" y="4119014"/>
                  <a:pt x="2701195" y="4072395"/>
                </a:cubicBezTo>
                <a:cubicBezTo>
                  <a:pt x="2701195" y="4025774"/>
                  <a:pt x="2738986" y="3987981"/>
                  <a:pt x="2785607" y="3987981"/>
                </a:cubicBezTo>
                <a:close/>
                <a:moveTo>
                  <a:pt x="2447957" y="3987981"/>
                </a:moveTo>
                <a:cubicBezTo>
                  <a:pt x="2494578" y="3987981"/>
                  <a:pt x="2532369" y="4025774"/>
                  <a:pt x="2532369" y="4072395"/>
                </a:cubicBezTo>
                <a:cubicBezTo>
                  <a:pt x="2532369" y="4119014"/>
                  <a:pt x="2494578" y="4156807"/>
                  <a:pt x="2447957" y="4156807"/>
                </a:cubicBezTo>
                <a:cubicBezTo>
                  <a:pt x="2401337" y="4156807"/>
                  <a:pt x="2363545" y="4119014"/>
                  <a:pt x="2363545" y="4072395"/>
                </a:cubicBezTo>
                <a:cubicBezTo>
                  <a:pt x="2363545" y="4025774"/>
                  <a:pt x="2401337" y="3987981"/>
                  <a:pt x="2447957" y="3987981"/>
                </a:cubicBezTo>
                <a:close/>
                <a:moveTo>
                  <a:pt x="2110308" y="3987981"/>
                </a:moveTo>
                <a:cubicBezTo>
                  <a:pt x="2156928" y="3987981"/>
                  <a:pt x="2194721" y="4025774"/>
                  <a:pt x="2194721" y="4072395"/>
                </a:cubicBezTo>
                <a:cubicBezTo>
                  <a:pt x="2194721" y="4119014"/>
                  <a:pt x="2156928" y="4156807"/>
                  <a:pt x="2110308" y="4156807"/>
                </a:cubicBezTo>
                <a:cubicBezTo>
                  <a:pt x="2063688" y="4156807"/>
                  <a:pt x="2025896" y="4119014"/>
                  <a:pt x="2025896" y="4072395"/>
                </a:cubicBezTo>
                <a:cubicBezTo>
                  <a:pt x="2025896" y="4025774"/>
                  <a:pt x="2063688" y="3987981"/>
                  <a:pt x="2110308" y="3987981"/>
                </a:cubicBezTo>
                <a:close/>
                <a:moveTo>
                  <a:pt x="1772659" y="3987981"/>
                </a:moveTo>
                <a:cubicBezTo>
                  <a:pt x="1819278" y="3987981"/>
                  <a:pt x="1857071" y="4025774"/>
                  <a:pt x="1857071" y="4072395"/>
                </a:cubicBezTo>
                <a:cubicBezTo>
                  <a:pt x="1857071" y="4119014"/>
                  <a:pt x="1819278" y="4156807"/>
                  <a:pt x="1772659" y="4156807"/>
                </a:cubicBezTo>
                <a:cubicBezTo>
                  <a:pt x="1726039" y="4156807"/>
                  <a:pt x="1688247" y="4119014"/>
                  <a:pt x="1688247" y="4072395"/>
                </a:cubicBezTo>
                <a:cubicBezTo>
                  <a:pt x="1688247" y="4025774"/>
                  <a:pt x="1726039" y="3987981"/>
                  <a:pt x="1772659" y="3987981"/>
                </a:cubicBezTo>
                <a:close/>
                <a:moveTo>
                  <a:pt x="1435014" y="3987981"/>
                </a:moveTo>
                <a:cubicBezTo>
                  <a:pt x="1481630" y="3987981"/>
                  <a:pt x="1519422" y="4025774"/>
                  <a:pt x="1519422" y="4072395"/>
                </a:cubicBezTo>
                <a:cubicBezTo>
                  <a:pt x="1519422" y="4119014"/>
                  <a:pt x="1481630" y="4156807"/>
                  <a:pt x="1435014" y="4156807"/>
                </a:cubicBezTo>
                <a:cubicBezTo>
                  <a:pt x="1388389" y="4156807"/>
                  <a:pt x="1350601" y="4119014"/>
                  <a:pt x="1350601" y="4072395"/>
                </a:cubicBezTo>
                <a:cubicBezTo>
                  <a:pt x="1350601" y="4025774"/>
                  <a:pt x="1388389" y="3987981"/>
                  <a:pt x="1435014" y="3987981"/>
                </a:cubicBezTo>
                <a:close/>
                <a:moveTo>
                  <a:pt x="1097361" y="3987981"/>
                </a:moveTo>
                <a:cubicBezTo>
                  <a:pt x="1143985" y="3987981"/>
                  <a:pt x="1181773" y="4025774"/>
                  <a:pt x="1181773" y="4072395"/>
                </a:cubicBezTo>
                <a:cubicBezTo>
                  <a:pt x="1181773" y="4119014"/>
                  <a:pt x="1143985" y="4156807"/>
                  <a:pt x="1097361" y="4156807"/>
                </a:cubicBezTo>
                <a:cubicBezTo>
                  <a:pt x="1050741" y="4156807"/>
                  <a:pt x="1012948" y="4119014"/>
                  <a:pt x="1012948" y="4072395"/>
                </a:cubicBezTo>
                <a:cubicBezTo>
                  <a:pt x="1012948" y="4025774"/>
                  <a:pt x="1050741" y="3987981"/>
                  <a:pt x="1097361" y="3987981"/>
                </a:cubicBezTo>
                <a:close/>
                <a:moveTo>
                  <a:pt x="759711" y="3987981"/>
                </a:moveTo>
                <a:cubicBezTo>
                  <a:pt x="806331" y="3987981"/>
                  <a:pt x="844124" y="4025774"/>
                  <a:pt x="844124" y="4072395"/>
                </a:cubicBezTo>
                <a:cubicBezTo>
                  <a:pt x="844124" y="4119014"/>
                  <a:pt x="806331" y="4156807"/>
                  <a:pt x="759711" y="4156807"/>
                </a:cubicBezTo>
                <a:cubicBezTo>
                  <a:pt x="713096" y="4156807"/>
                  <a:pt x="675299" y="4119014"/>
                  <a:pt x="675299" y="4072395"/>
                </a:cubicBezTo>
                <a:cubicBezTo>
                  <a:pt x="675299" y="4025774"/>
                  <a:pt x="713096" y="3987981"/>
                  <a:pt x="759711" y="3987981"/>
                </a:cubicBezTo>
                <a:close/>
                <a:moveTo>
                  <a:pt x="422066" y="3987981"/>
                </a:moveTo>
                <a:cubicBezTo>
                  <a:pt x="468682" y="3987981"/>
                  <a:pt x="506480" y="4025774"/>
                  <a:pt x="506480" y="4072395"/>
                </a:cubicBezTo>
                <a:cubicBezTo>
                  <a:pt x="506480" y="4119014"/>
                  <a:pt x="468682" y="4156807"/>
                  <a:pt x="422066" y="4156807"/>
                </a:cubicBezTo>
                <a:cubicBezTo>
                  <a:pt x="375442" y="4156807"/>
                  <a:pt x="337653" y="4119014"/>
                  <a:pt x="337653" y="4072395"/>
                </a:cubicBezTo>
                <a:cubicBezTo>
                  <a:pt x="337653" y="4025774"/>
                  <a:pt x="375442" y="3987981"/>
                  <a:pt x="422066" y="3987981"/>
                </a:cubicBezTo>
                <a:close/>
                <a:moveTo>
                  <a:pt x="84412" y="3987981"/>
                </a:moveTo>
                <a:cubicBezTo>
                  <a:pt x="131037" y="3987981"/>
                  <a:pt x="168826" y="4025774"/>
                  <a:pt x="168826" y="4072395"/>
                </a:cubicBezTo>
                <a:cubicBezTo>
                  <a:pt x="168826" y="4119014"/>
                  <a:pt x="131037" y="4156807"/>
                  <a:pt x="84412" y="4156807"/>
                </a:cubicBezTo>
                <a:cubicBezTo>
                  <a:pt x="37793" y="4156807"/>
                  <a:pt x="0" y="4119014"/>
                  <a:pt x="0" y="4072395"/>
                </a:cubicBezTo>
                <a:cubicBezTo>
                  <a:pt x="0" y="4025774"/>
                  <a:pt x="37793" y="3987981"/>
                  <a:pt x="84412" y="3987981"/>
                </a:cubicBezTo>
                <a:close/>
                <a:moveTo>
                  <a:pt x="7850345" y="3650333"/>
                </a:moveTo>
                <a:cubicBezTo>
                  <a:pt x="7896964" y="3650333"/>
                  <a:pt x="7934757" y="3688125"/>
                  <a:pt x="7934757" y="3734745"/>
                </a:cubicBezTo>
                <a:cubicBezTo>
                  <a:pt x="7934757" y="3781365"/>
                  <a:pt x="7896964" y="3819157"/>
                  <a:pt x="7850345" y="3819157"/>
                </a:cubicBezTo>
                <a:cubicBezTo>
                  <a:pt x="7803725" y="3819157"/>
                  <a:pt x="7765933" y="3781365"/>
                  <a:pt x="7765933" y="3734745"/>
                </a:cubicBezTo>
                <a:cubicBezTo>
                  <a:pt x="7765933" y="3688125"/>
                  <a:pt x="7803725" y="3650333"/>
                  <a:pt x="7850345" y="3650333"/>
                </a:cubicBezTo>
                <a:close/>
                <a:moveTo>
                  <a:pt x="7512695" y="3650333"/>
                </a:moveTo>
                <a:cubicBezTo>
                  <a:pt x="7559315" y="3650333"/>
                  <a:pt x="7597109" y="3688125"/>
                  <a:pt x="7597109" y="3734745"/>
                </a:cubicBezTo>
                <a:cubicBezTo>
                  <a:pt x="7597109" y="3781365"/>
                  <a:pt x="7559315" y="3819157"/>
                  <a:pt x="7512695" y="3819157"/>
                </a:cubicBezTo>
                <a:cubicBezTo>
                  <a:pt x="7466075" y="3819157"/>
                  <a:pt x="7428283" y="3781365"/>
                  <a:pt x="7428283" y="3734745"/>
                </a:cubicBezTo>
                <a:cubicBezTo>
                  <a:pt x="7428283" y="3688125"/>
                  <a:pt x="7466075" y="3650333"/>
                  <a:pt x="7512695" y="3650333"/>
                </a:cubicBezTo>
                <a:close/>
                <a:moveTo>
                  <a:pt x="7175045" y="3650333"/>
                </a:moveTo>
                <a:cubicBezTo>
                  <a:pt x="7221666" y="3650333"/>
                  <a:pt x="7259458" y="3688125"/>
                  <a:pt x="7259458" y="3734745"/>
                </a:cubicBezTo>
                <a:cubicBezTo>
                  <a:pt x="7259458" y="3781365"/>
                  <a:pt x="7221666" y="3819157"/>
                  <a:pt x="7175045" y="3819157"/>
                </a:cubicBezTo>
                <a:cubicBezTo>
                  <a:pt x="7128427" y="3819157"/>
                  <a:pt x="7090633" y="3781365"/>
                  <a:pt x="7090633" y="3734745"/>
                </a:cubicBezTo>
                <a:cubicBezTo>
                  <a:pt x="7090633" y="3688125"/>
                  <a:pt x="7128427" y="3650333"/>
                  <a:pt x="7175045" y="3650333"/>
                </a:cubicBezTo>
                <a:close/>
                <a:moveTo>
                  <a:pt x="6837397" y="3650333"/>
                </a:moveTo>
                <a:cubicBezTo>
                  <a:pt x="6884017" y="3650333"/>
                  <a:pt x="6921809" y="3688125"/>
                  <a:pt x="6921809" y="3734745"/>
                </a:cubicBezTo>
                <a:cubicBezTo>
                  <a:pt x="6921809" y="3781365"/>
                  <a:pt x="6884017" y="3819157"/>
                  <a:pt x="6837397" y="3819157"/>
                </a:cubicBezTo>
                <a:cubicBezTo>
                  <a:pt x="6790777" y="3819157"/>
                  <a:pt x="6752985" y="3781365"/>
                  <a:pt x="6752985" y="3734745"/>
                </a:cubicBezTo>
                <a:cubicBezTo>
                  <a:pt x="6752985" y="3688125"/>
                  <a:pt x="6790777" y="3650333"/>
                  <a:pt x="6837397" y="3650333"/>
                </a:cubicBezTo>
                <a:close/>
                <a:moveTo>
                  <a:pt x="6499747" y="3650333"/>
                </a:moveTo>
                <a:cubicBezTo>
                  <a:pt x="6546368" y="3650333"/>
                  <a:pt x="6584161" y="3688125"/>
                  <a:pt x="6584161" y="3734745"/>
                </a:cubicBezTo>
                <a:cubicBezTo>
                  <a:pt x="6584161" y="3781365"/>
                  <a:pt x="6546368" y="3819157"/>
                  <a:pt x="6499747" y="3819157"/>
                </a:cubicBezTo>
                <a:cubicBezTo>
                  <a:pt x="6453127" y="3819157"/>
                  <a:pt x="6415335" y="3781365"/>
                  <a:pt x="6415335" y="3734745"/>
                </a:cubicBezTo>
                <a:cubicBezTo>
                  <a:pt x="6415335" y="3688125"/>
                  <a:pt x="6453127" y="3650333"/>
                  <a:pt x="6499747" y="3650333"/>
                </a:cubicBezTo>
                <a:close/>
                <a:moveTo>
                  <a:pt x="6162098" y="3650333"/>
                </a:moveTo>
                <a:cubicBezTo>
                  <a:pt x="6208719" y="3650333"/>
                  <a:pt x="6246510" y="3688125"/>
                  <a:pt x="6246510" y="3734745"/>
                </a:cubicBezTo>
                <a:cubicBezTo>
                  <a:pt x="6246510" y="3781365"/>
                  <a:pt x="6208719" y="3819157"/>
                  <a:pt x="6162098" y="3819157"/>
                </a:cubicBezTo>
                <a:cubicBezTo>
                  <a:pt x="6115479" y="3819157"/>
                  <a:pt x="6077686" y="3781365"/>
                  <a:pt x="6077686" y="3734745"/>
                </a:cubicBezTo>
                <a:cubicBezTo>
                  <a:pt x="6077686" y="3688125"/>
                  <a:pt x="6115479" y="3650333"/>
                  <a:pt x="6162098" y="3650333"/>
                </a:cubicBezTo>
                <a:close/>
                <a:moveTo>
                  <a:pt x="5824449" y="3650333"/>
                </a:moveTo>
                <a:cubicBezTo>
                  <a:pt x="5871069" y="3650333"/>
                  <a:pt x="5908861" y="3688125"/>
                  <a:pt x="5908861" y="3734745"/>
                </a:cubicBezTo>
                <a:cubicBezTo>
                  <a:pt x="5908861" y="3781365"/>
                  <a:pt x="5871069" y="3819157"/>
                  <a:pt x="5824449" y="3819157"/>
                </a:cubicBezTo>
                <a:cubicBezTo>
                  <a:pt x="5777829" y="3819157"/>
                  <a:pt x="5740037" y="3781365"/>
                  <a:pt x="5740037" y="3734745"/>
                </a:cubicBezTo>
                <a:cubicBezTo>
                  <a:pt x="5740037" y="3688125"/>
                  <a:pt x="5777829" y="3650333"/>
                  <a:pt x="5824449" y="3650333"/>
                </a:cubicBezTo>
                <a:close/>
                <a:moveTo>
                  <a:pt x="5486800" y="3650333"/>
                </a:moveTo>
                <a:cubicBezTo>
                  <a:pt x="5533421" y="3650333"/>
                  <a:pt x="5571212" y="3688125"/>
                  <a:pt x="5571212" y="3734745"/>
                </a:cubicBezTo>
                <a:cubicBezTo>
                  <a:pt x="5571212" y="3781365"/>
                  <a:pt x="5533421" y="3819157"/>
                  <a:pt x="5486800" y="3819157"/>
                </a:cubicBezTo>
                <a:cubicBezTo>
                  <a:pt x="5440179" y="3819157"/>
                  <a:pt x="5402388" y="3781365"/>
                  <a:pt x="5402388" y="3734745"/>
                </a:cubicBezTo>
                <a:cubicBezTo>
                  <a:pt x="5402388" y="3688125"/>
                  <a:pt x="5440179" y="3650333"/>
                  <a:pt x="5486800" y="3650333"/>
                </a:cubicBezTo>
                <a:close/>
                <a:moveTo>
                  <a:pt x="5149151" y="3650333"/>
                </a:moveTo>
                <a:cubicBezTo>
                  <a:pt x="5195771" y="3650333"/>
                  <a:pt x="5233563" y="3688125"/>
                  <a:pt x="5233563" y="3734745"/>
                </a:cubicBezTo>
                <a:cubicBezTo>
                  <a:pt x="5233563" y="3781365"/>
                  <a:pt x="5195771" y="3819157"/>
                  <a:pt x="5149151" y="3819157"/>
                </a:cubicBezTo>
                <a:cubicBezTo>
                  <a:pt x="5102531" y="3819157"/>
                  <a:pt x="5064739" y="3781365"/>
                  <a:pt x="5064739" y="3734745"/>
                </a:cubicBezTo>
                <a:cubicBezTo>
                  <a:pt x="5064739" y="3688125"/>
                  <a:pt x="5102531" y="3650333"/>
                  <a:pt x="5149151" y="3650333"/>
                </a:cubicBezTo>
                <a:close/>
                <a:moveTo>
                  <a:pt x="4811502" y="3650333"/>
                </a:moveTo>
                <a:cubicBezTo>
                  <a:pt x="4858121" y="3650333"/>
                  <a:pt x="4895914" y="3688125"/>
                  <a:pt x="4895914" y="3734745"/>
                </a:cubicBezTo>
                <a:cubicBezTo>
                  <a:pt x="4895914" y="3781365"/>
                  <a:pt x="4858121" y="3819157"/>
                  <a:pt x="4811502" y="3819157"/>
                </a:cubicBezTo>
                <a:cubicBezTo>
                  <a:pt x="4764881" y="3819157"/>
                  <a:pt x="4727090" y="3781365"/>
                  <a:pt x="4727090" y="3734745"/>
                </a:cubicBezTo>
                <a:cubicBezTo>
                  <a:pt x="4727090" y="3688125"/>
                  <a:pt x="4764881" y="3650333"/>
                  <a:pt x="4811502" y="3650333"/>
                </a:cubicBezTo>
                <a:close/>
                <a:moveTo>
                  <a:pt x="4473853" y="3650333"/>
                </a:moveTo>
                <a:cubicBezTo>
                  <a:pt x="4520473" y="3650333"/>
                  <a:pt x="4558265" y="3688125"/>
                  <a:pt x="4558265" y="3734745"/>
                </a:cubicBezTo>
                <a:cubicBezTo>
                  <a:pt x="4558265" y="3781365"/>
                  <a:pt x="4520473" y="3819157"/>
                  <a:pt x="4473853" y="3819157"/>
                </a:cubicBezTo>
                <a:cubicBezTo>
                  <a:pt x="4427232" y="3819157"/>
                  <a:pt x="4389440" y="3781365"/>
                  <a:pt x="4389440" y="3734745"/>
                </a:cubicBezTo>
                <a:cubicBezTo>
                  <a:pt x="4389440" y="3688125"/>
                  <a:pt x="4427232" y="3650333"/>
                  <a:pt x="4473853" y="3650333"/>
                </a:cubicBezTo>
                <a:close/>
                <a:moveTo>
                  <a:pt x="4136203" y="3650333"/>
                </a:moveTo>
                <a:cubicBezTo>
                  <a:pt x="4182823" y="3650333"/>
                  <a:pt x="4220615" y="3688125"/>
                  <a:pt x="4220615" y="3734745"/>
                </a:cubicBezTo>
                <a:cubicBezTo>
                  <a:pt x="4220615" y="3781365"/>
                  <a:pt x="4182823" y="3819157"/>
                  <a:pt x="4136203" y="3819157"/>
                </a:cubicBezTo>
                <a:cubicBezTo>
                  <a:pt x="4089584" y="3819157"/>
                  <a:pt x="4051791" y="3781365"/>
                  <a:pt x="4051791" y="3734745"/>
                </a:cubicBezTo>
                <a:cubicBezTo>
                  <a:pt x="4051791" y="3688125"/>
                  <a:pt x="4089584" y="3650333"/>
                  <a:pt x="4136203" y="3650333"/>
                </a:cubicBezTo>
                <a:close/>
                <a:moveTo>
                  <a:pt x="3798554" y="3650333"/>
                </a:moveTo>
                <a:cubicBezTo>
                  <a:pt x="3845174" y="3650333"/>
                  <a:pt x="3882966" y="3688125"/>
                  <a:pt x="3882966" y="3734745"/>
                </a:cubicBezTo>
                <a:cubicBezTo>
                  <a:pt x="3882966" y="3781365"/>
                  <a:pt x="3845174" y="3819157"/>
                  <a:pt x="3798554" y="3819157"/>
                </a:cubicBezTo>
                <a:cubicBezTo>
                  <a:pt x="3751934" y="3819157"/>
                  <a:pt x="3714142" y="3781365"/>
                  <a:pt x="3714142" y="3734745"/>
                </a:cubicBezTo>
                <a:cubicBezTo>
                  <a:pt x="3714142" y="3688125"/>
                  <a:pt x="3751934" y="3650333"/>
                  <a:pt x="3798554" y="3650333"/>
                </a:cubicBezTo>
                <a:close/>
                <a:moveTo>
                  <a:pt x="3460905" y="3650333"/>
                </a:moveTo>
                <a:cubicBezTo>
                  <a:pt x="3507525" y="3650333"/>
                  <a:pt x="3545317" y="3688125"/>
                  <a:pt x="3545317" y="3734745"/>
                </a:cubicBezTo>
                <a:cubicBezTo>
                  <a:pt x="3545317" y="3781365"/>
                  <a:pt x="3507525" y="3819157"/>
                  <a:pt x="3460905" y="3819157"/>
                </a:cubicBezTo>
                <a:cubicBezTo>
                  <a:pt x="3414284" y="3819157"/>
                  <a:pt x="3376493" y="3781365"/>
                  <a:pt x="3376493" y="3734745"/>
                </a:cubicBezTo>
                <a:cubicBezTo>
                  <a:pt x="3376493" y="3688125"/>
                  <a:pt x="3414284" y="3650333"/>
                  <a:pt x="3460905" y="3650333"/>
                </a:cubicBezTo>
                <a:close/>
                <a:moveTo>
                  <a:pt x="3123255" y="3650333"/>
                </a:moveTo>
                <a:cubicBezTo>
                  <a:pt x="3169876" y="3650333"/>
                  <a:pt x="3207668" y="3688125"/>
                  <a:pt x="3207668" y="3734745"/>
                </a:cubicBezTo>
                <a:cubicBezTo>
                  <a:pt x="3207668" y="3781365"/>
                  <a:pt x="3169876" y="3819157"/>
                  <a:pt x="3123255" y="3819157"/>
                </a:cubicBezTo>
                <a:cubicBezTo>
                  <a:pt x="3076636" y="3819157"/>
                  <a:pt x="3038843" y="3781365"/>
                  <a:pt x="3038843" y="3734745"/>
                </a:cubicBezTo>
                <a:cubicBezTo>
                  <a:pt x="3038843" y="3688125"/>
                  <a:pt x="3076636" y="3650333"/>
                  <a:pt x="3123255" y="3650333"/>
                </a:cubicBezTo>
                <a:close/>
                <a:moveTo>
                  <a:pt x="2785607" y="3650333"/>
                </a:moveTo>
                <a:cubicBezTo>
                  <a:pt x="2832226" y="3650333"/>
                  <a:pt x="2870019" y="3688125"/>
                  <a:pt x="2870019" y="3734745"/>
                </a:cubicBezTo>
                <a:cubicBezTo>
                  <a:pt x="2870019" y="3781365"/>
                  <a:pt x="2832226" y="3819157"/>
                  <a:pt x="2785607" y="3819157"/>
                </a:cubicBezTo>
                <a:cubicBezTo>
                  <a:pt x="2738986" y="3819157"/>
                  <a:pt x="2701195" y="3781365"/>
                  <a:pt x="2701195" y="3734745"/>
                </a:cubicBezTo>
                <a:cubicBezTo>
                  <a:pt x="2701195" y="3688125"/>
                  <a:pt x="2738986" y="3650333"/>
                  <a:pt x="2785607" y="3650333"/>
                </a:cubicBezTo>
                <a:close/>
                <a:moveTo>
                  <a:pt x="2447957" y="3650333"/>
                </a:moveTo>
                <a:cubicBezTo>
                  <a:pt x="2494578" y="3650333"/>
                  <a:pt x="2532369" y="3688125"/>
                  <a:pt x="2532369" y="3734745"/>
                </a:cubicBezTo>
                <a:cubicBezTo>
                  <a:pt x="2532369" y="3781365"/>
                  <a:pt x="2494578" y="3819157"/>
                  <a:pt x="2447957" y="3819157"/>
                </a:cubicBezTo>
                <a:cubicBezTo>
                  <a:pt x="2401337" y="3819157"/>
                  <a:pt x="2363545" y="3781365"/>
                  <a:pt x="2363545" y="3734745"/>
                </a:cubicBezTo>
                <a:cubicBezTo>
                  <a:pt x="2363545" y="3688125"/>
                  <a:pt x="2401337" y="3650333"/>
                  <a:pt x="2447957" y="3650333"/>
                </a:cubicBezTo>
                <a:close/>
                <a:moveTo>
                  <a:pt x="2110308" y="3650333"/>
                </a:moveTo>
                <a:cubicBezTo>
                  <a:pt x="2156928" y="3650333"/>
                  <a:pt x="2194721" y="3688125"/>
                  <a:pt x="2194721" y="3734745"/>
                </a:cubicBezTo>
                <a:cubicBezTo>
                  <a:pt x="2194721" y="3781365"/>
                  <a:pt x="2156928" y="3819157"/>
                  <a:pt x="2110308" y="3819157"/>
                </a:cubicBezTo>
                <a:cubicBezTo>
                  <a:pt x="2063688" y="3819157"/>
                  <a:pt x="2025896" y="3781365"/>
                  <a:pt x="2025896" y="3734745"/>
                </a:cubicBezTo>
                <a:cubicBezTo>
                  <a:pt x="2025896" y="3688125"/>
                  <a:pt x="2063688" y="3650333"/>
                  <a:pt x="2110308" y="3650333"/>
                </a:cubicBezTo>
                <a:close/>
                <a:moveTo>
                  <a:pt x="1772659" y="3650333"/>
                </a:moveTo>
                <a:cubicBezTo>
                  <a:pt x="1819278" y="3650333"/>
                  <a:pt x="1857071" y="3688125"/>
                  <a:pt x="1857071" y="3734745"/>
                </a:cubicBezTo>
                <a:cubicBezTo>
                  <a:pt x="1857071" y="3781365"/>
                  <a:pt x="1819278" y="3819157"/>
                  <a:pt x="1772659" y="3819157"/>
                </a:cubicBezTo>
                <a:cubicBezTo>
                  <a:pt x="1726039" y="3819157"/>
                  <a:pt x="1688247" y="3781365"/>
                  <a:pt x="1688247" y="3734745"/>
                </a:cubicBezTo>
                <a:cubicBezTo>
                  <a:pt x="1688247" y="3688125"/>
                  <a:pt x="1726039" y="3650333"/>
                  <a:pt x="1772659" y="3650333"/>
                </a:cubicBezTo>
                <a:close/>
                <a:moveTo>
                  <a:pt x="1435014" y="3650333"/>
                </a:moveTo>
                <a:cubicBezTo>
                  <a:pt x="1481630" y="3650333"/>
                  <a:pt x="1519422" y="3688125"/>
                  <a:pt x="1519422" y="3734745"/>
                </a:cubicBezTo>
                <a:cubicBezTo>
                  <a:pt x="1519422" y="3781365"/>
                  <a:pt x="1481630" y="3819157"/>
                  <a:pt x="1435014" y="3819157"/>
                </a:cubicBezTo>
                <a:cubicBezTo>
                  <a:pt x="1388389" y="3819157"/>
                  <a:pt x="1350601" y="3781365"/>
                  <a:pt x="1350601" y="3734745"/>
                </a:cubicBezTo>
                <a:cubicBezTo>
                  <a:pt x="1350601" y="3688125"/>
                  <a:pt x="1388389" y="3650333"/>
                  <a:pt x="1435014" y="3650333"/>
                </a:cubicBezTo>
                <a:close/>
                <a:moveTo>
                  <a:pt x="1097361" y="3650333"/>
                </a:moveTo>
                <a:cubicBezTo>
                  <a:pt x="1143985" y="3650333"/>
                  <a:pt x="1181773" y="3688125"/>
                  <a:pt x="1181773" y="3734745"/>
                </a:cubicBezTo>
                <a:cubicBezTo>
                  <a:pt x="1181773" y="3781365"/>
                  <a:pt x="1143985" y="3819157"/>
                  <a:pt x="1097361" y="3819157"/>
                </a:cubicBezTo>
                <a:cubicBezTo>
                  <a:pt x="1050741" y="3819157"/>
                  <a:pt x="1012948" y="3781365"/>
                  <a:pt x="1012948" y="3734745"/>
                </a:cubicBezTo>
                <a:cubicBezTo>
                  <a:pt x="1012948" y="3688125"/>
                  <a:pt x="1050741" y="3650333"/>
                  <a:pt x="1097361" y="3650333"/>
                </a:cubicBezTo>
                <a:close/>
                <a:moveTo>
                  <a:pt x="759711" y="3650333"/>
                </a:moveTo>
                <a:cubicBezTo>
                  <a:pt x="806331" y="3650333"/>
                  <a:pt x="844124" y="3688125"/>
                  <a:pt x="844124" y="3734745"/>
                </a:cubicBezTo>
                <a:cubicBezTo>
                  <a:pt x="844124" y="3781365"/>
                  <a:pt x="806331" y="3819157"/>
                  <a:pt x="759711" y="3819157"/>
                </a:cubicBezTo>
                <a:cubicBezTo>
                  <a:pt x="713096" y="3819157"/>
                  <a:pt x="675299" y="3781365"/>
                  <a:pt x="675299" y="3734745"/>
                </a:cubicBezTo>
                <a:cubicBezTo>
                  <a:pt x="675299" y="3688125"/>
                  <a:pt x="713096" y="3650333"/>
                  <a:pt x="759711" y="3650333"/>
                </a:cubicBezTo>
                <a:close/>
                <a:moveTo>
                  <a:pt x="422066" y="3650333"/>
                </a:moveTo>
                <a:cubicBezTo>
                  <a:pt x="468682" y="3650333"/>
                  <a:pt x="506480" y="3688125"/>
                  <a:pt x="506480" y="3734745"/>
                </a:cubicBezTo>
                <a:cubicBezTo>
                  <a:pt x="506480" y="3781365"/>
                  <a:pt x="468682" y="3819157"/>
                  <a:pt x="422066" y="3819157"/>
                </a:cubicBezTo>
                <a:cubicBezTo>
                  <a:pt x="375442" y="3819157"/>
                  <a:pt x="337653" y="3781365"/>
                  <a:pt x="337653" y="3734745"/>
                </a:cubicBezTo>
                <a:cubicBezTo>
                  <a:pt x="337653" y="3688125"/>
                  <a:pt x="375442" y="3650333"/>
                  <a:pt x="422066" y="3650333"/>
                </a:cubicBezTo>
                <a:close/>
                <a:moveTo>
                  <a:pt x="84412" y="3650333"/>
                </a:moveTo>
                <a:cubicBezTo>
                  <a:pt x="131037" y="3650333"/>
                  <a:pt x="168826" y="3688125"/>
                  <a:pt x="168826" y="3734745"/>
                </a:cubicBezTo>
                <a:cubicBezTo>
                  <a:pt x="168826" y="3781365"/>
                  <a:pt x="131037" y="3819157"/>
                  <a:pt x="84412" y="3819157"/>
                </a:cubicBezTo>
                <a:cubicBezTo>
                  <a:pt x="37793" y="3819157"/>
                  <a:pt x="0" y="3781365"/>
                  <a:pt x="0" y="3734745"/>
                </a:cubicBezTo>
                <a:cubicBezTo>
                  <a:pt x="0" y="3688125"/>
                  <a:pt x="37793" y="3650333"/>
                  <a:pt x="84412" y="3650333"/>
                </a:cubicBezTo>
                <a:close/>
                <a:moveTo>
                  <a:pt x="7850345" y="3312683"/>
                </a:moveTo>
                <a:cubicBezTo>
                  <a:pt x="7896964" y="3312683"/>
                  <a:pt x="7934757" y="3350476"/>
                  <a:pt x="7934757" y="3397095"/>
                </a:cubicBezTo>
                <a:cubicBezTo>
                  <a:pt x="7934757" y="3443716"/>
                  <a:pt x="7896964" y="3481508"/>
                  <a:pt x="7850345" y="3481508"/>
                </a:cubicBezTo>
                <a:cubicBezTo>
                  <a:pt x="7803725" y="3481508"/>
                  <a:pt x="7765933" y="3443716"/>
                  <a:pt x="7765933" y="3397095"/>
                </a:cubicBezTo>
                <a:cubicBezTo>
                  <a:pt x="7765933" y="3350476"/>
                  <a:pt x="7803725" y="3312683"/>
                  <a:pt x="7850345" y="3312683"/>
                </a:cubicBezTo>
                <a:close/>
                <a:moveTo>
                  <a:pt x="7512695" y="3312683"/>
                </a:moveTo>
                <a:cubicBezTo>
                  <a:pt x="7559315" y="3312683"/>
                  <a:pt x="7597109" y="3350476"/>
                  <a:pt x="7597109" y="3397095"/>
                </a:cubicBezTo>
                <a:cubicBezTo>
                  <a:pt x="7597109" y="3443716"/>
                  <a:pt x="7559315" y="3481508"/>
                  <a:pt x="7512695" y="3481508"/>
                </a:cubicBezTo>
                <a:cubicBezTo>
                  <a:pt x="7466075" y="3481508"/>
                  <a:pt x="7428283" y="3443716"/>
                  <a:pt x="7428283" y="3397095"/>
                </a:cubicBezTo>
                <a:cubicBezTo>
                  <a:pt x="7428283" y="3350476"/>
                  <a:pt x="7466075" y="3312683"/>
                  <a:pt x="7512695" y="3312683"/>
                </a:cubicBezTo>
                <a:close/>
                <a:moveTo>
                  <a:pt x="7175045" y="3312683"/>
                </a:moveTo>
                <a:cubicBezTo>
                  <a:pt x="7221666" y="3312683"/>
                  <a:pt x="7259458" y="3350476"/>
                  <a:pt x="7259458" y="3397095"/>
                </a:cubicBezTo>
                <a:cubicBezTo>
                  <a:pt x="7259458" y="3443716"/>
                  <a:pt x="7221666" y="3481508"/>
                  <a:pt x="7175045" y="3481508"/>
                </a:cubicBezTo>
                <a:cubicBezTo>
                  <a:pt x="7128427" y="3481508"/>
                  <a:pt x="7090633" y="3443716"/>
                  <a:pt x="7090633" y="3397095"/>
                </a:cubicBezTo>
                <a:cubicBezTo>
                  <a:pt x="7090633" y="3350476"/>
                  <a:pt x="7128427" y="3312683"/>
                  <a:pt x="7175045" y="3312683"/>
                </a:cubicBezTo>
                <a:close/>
                <a:moveTo>
                  <a:pt x="6837397" y="3312683"/>
                </a:moveTo>
                <a:cubicBezTo>
                  <a:pt x="6884017" y="3312683"/>
                  <a:pt x="6921809" y="3350476"/>
                  <a:pt x="6921809" y="3397095"/>
                </a:cubicBezTo>
                <a:cubicBezTo>
                  <a:pt x="6921809" y="3443716"/>
                  <a:pt x="6884017" y="3481508"/>
                  <a:pt x="6837397" y="3481508"/>
                </a:cubicBezTo>
                <a:cubicBezTo>
                  <a:pt x="6790777" y="3481508"/>
                  <a:pt x="6752985" y="3443716"/>
                  <a:pt x="6752985" y="3397095"/>
                </a:cubicBezTo>
                <a:cubicBezTo>
                  <a:pt x="6752985" y="3350476"/>
                  <a:pt x="6790777" y="3312683"/>
                  <a:pt x="6837397" y="3312683"/>
                </a:cubicBezTo>
                <a:close/>
                <a:moveTo>
                  <a:pt x="6499747" y="3312683"/>
                </a:moveTo>
                <a:cubicBezTo>
                  <a:pt x="6546368" y="3312683"/>
                  <a:pt x="6584161" y="3350476"/>
                  <a:pt x="6584161" y="3397095"/>
                </a:cubicBezTo>
                <a:cubicBezTo>
                  <a:pt x="6584161" y="3443716"/>
                  <a:pt x="6546368" y="3481508"/>
                  <a:pt x="6499747" y="3481508"/>
                </a:cubicBezTo>
                <a:cubicBezTo>
                  <a:pt x="6453127" y="3481508"/>
                  <a:pt x="6415335" y="3443716"/>
                  <a:pt x="6415335" y="3397095"/>
                </a:cubicBezTo>
                <a:cubicBezTo>
                  <a:pt x="6415335" y="3350476"/>
                  <a:pt x="6453127" y="3312683"/>
                  <a:pt x="6499747" y="3312683"/>
                </a:cubicBezTo>
                <a:close/>
                <a:moveTo>
                  <a:pt x="6162098" y="3312683"/>
                </a:moveTo>
                <a:cubicBezTo>
                  <a:pt x="6208719" y="3312683"/>
                  <a:pt x="6246510" y="3350476"/>
                  <a:pt x="6246510" y="3397095"/>
                </a:cubicBezTo>
                <a:cubicBezTo>
                  <a:pt x="6246510" y="3443716"/>
                  <a:pt x="6208719" y="3481508"/>
                  <a:pt x="6162098" y="3481508"/>
                </a:cubicBezTo>
                <a:cubicBezTo>
                  <a:pt x="6115479" y="3481508"/>
                  <a:pt x="6077686" y="3443716"/>
                  <a:pt x="6077686" y="3397095"/>
                </a:cubicBezTo>
                <a:cubicBezTo>
                  <a:pt x="6077686" y="3350476"/>
                  <a:pt x="6115479" y="3312683"/>
                  <a:pt x="6162098" y="3312683"/>
                </a:cubicBezTo>
                <a:close/>
                <a:moveTo>
                  <a:pt x="5824449" y="3312683"/>
                </a:moveTo>
                <a:cubicBezTo>
                  <a:pt x="5871069" y="3312683"/>
                  <a:pt x="5908861" y="3350476"/>
                  <a:pt x="5908861" y="3397095"/>
                </a:cubicBezTo>
                <a:cubicBezTo>
                  <a:pt x="5908861" y="3443716"/>
                  <a:pt x="5871069" y="3481508"/>
                  <a:pt x="5824449" y="3481508"/>
                </a:cubicBezTo>
                <a:cubicBezTo>
                  <a:pt x="5777829" y="3481508"/>
                  <a:pt x="5740037" y="3443716"/>
                  <a:pt x="5740037" y="3397095"/>
                </a:cubicBezTo>
                <a:cubicBezTo>
                  <a:pt x="5740037" y="3350476"/>
                  <a:pt x="5777829" y="3312683"/>
                  <a:pt x="5824449" y="3312683"/>
                </a:cubicBezTo>
                <a:close/>
                <a:moveTo>
                  <a:pt x="5486800" y="3312683"/>
                </a:moveTo>
                <a:cubicBezTo>
                  <a:pt x="5533421" y="3312683"/>
                  <a:pt x="5571212" y="3350476"/>
                  <a:pt x="5571212" y="3397095"/>
                </a:cubicBezTo>
                <a:cubicBezTo>
                  <a:pt x="5571212" y="3443716"/>
                  <a:pt x="5533421" y="3481508"/>
                  <a:pt x="5486800" y="3481508"/>
                </a:cubicBezTo>
                <a:cubicBezTo>
                  <a:pt x="5440179" y="3481508"/>
                  <a:pt x="5402388" y="3443716"/>
                  <a:pt x="5402388" y="3397095"/>
                </a:cubicBezTo>
                <a:cubicBezTo>
                  <a:pt x="5402388" y="3350476"/>
                  <a:pt x="5440179" y="3312683"/>
                  <a:pt x="5486800" y="3312683"/>
                </a:cubicBezTo>
                <a:close/>
                <a:moveTo>
                  <a:pt x="5149151" y="3312683"/>
                </a:moveTo>
                <a:cubicBezTo>
                  <a:pt x="5195771" y="3312683"/>
                  <a:pt x="5233563" y="3350476"/>
                  <a:pt x="5233563" y="3397095"/>
                </a:cubicBezTo>
                <a:cubicBezTo>
                  <a:pt x="5233563" y="3443716"/>
                  <a:pt x="5195771" y="3481508"/>
                  <a:pt x="5149151" y="3481508"/>
                </a:cubicBezTo>
                <a:cubicBezTo>
                  <a:pt x="5102531" y="3481508"/>
                  <a:pt x="5064739" y="3443716"/>
                  <a:pt x="5064739" y="3397095"/>
                </a:cubicBezTo>
                <a:cubicBezTo>
                  <a:pt x="5064739" y="3350476"/>
                  <a:pt x="5102531" y="3312683"/>
                  <a:pt x="5149151" y="3312683"/>
                </a:cubicBezTo>
                <a:close/>
                <a:moveTo>
                  <a:pt x="4811502" y="3312683"/>
                </a:moveTo>
                <a:cubicBezTo>
                  <a:pt x="4858121" y="3312683"/>
                  <a:pt x="4895914" y="3350476"/>
                  <a:pt x="4895914" y="3397095"/>
                </a:cubicBezTo>
                <a:cubicBezTo>
                  <a:pt x="4895914" y="3443716"/>
                  <a:pt x="4858121" y="3481508"/>
                  <a:pt x="4811502" y="3481508"/>
                </a:cubicBezTo>
                <a:cubicBezTo>
                  <a:pt x="4764881" y="3481508"/>
                  <a:pt x="4727090" y="3443716"/>
                  <a:pt x="4727090" y="3397095"/>
                </a:cubicBezTo>
                <a:cubicBezTo>
                  <a:pt x="4727090" y="3350476"/>
                  <a:pt x="4764881" y="3312683"/>
                  <a:pt x="4811502" y="3312683"/>
                </a:cubicBezTo>
                <a:close/>
                <a:moveTo>
                  <a:pt x="4473853" y="3312683"/>
                </a:moveTo>
                <a:cubicBezTo>
                  <a:pt x="4520473" y="3312683"/>
                  <a:pt x="4558265" y="3350476"/>
                  <a:pt x="4558265" y="3397095"/>
                </a:cubicBezTo>
                <a:cubicBezTo>
                  <a:pt x="4558265" y="3443716"/>
                  <a:pt x="4520473" y="3481508"/>
                  <a:pt x="4473853" y="3481508"/>
                </a:cubicBezTo>
                <a:cubicBezTo>
                  <a:pt x="4427232" y="3481508"/>
                  <a:pt x="4389440" y="3443716"/>
                  <a:pt x="4389440" y="3397095"/>
                </a:cubicBezTo>
                <a:cubicBezTo>
                  <a:pt x="4389440" y="3350476"/>
                  <a:pt x="4427232" y="3312683"/>
                  <a:pt x="4473853" y="3312683"/>
                </a:cubicBezTo>
                <a:close/>
                <a:moveTo>
                  <a:pt x="4136203" y="3312683"/>
                </a:moveTo>
                <a:cubicBezTo>
                  <a:pt x="4182823" y="3312683"/>
                  <a:pt x="4220615" y="3350476"/>
                  <a:pt x="4220615" y="3397095"/>
                </a:cubicBezTo>
                <a:cubicBezTo>
                  <a:pt x="4220615" y="3443716"/>
                  <a:pt x="4182823" y="3481508"/>
                  <a:pt x="4136203" y="3481508"/>
                </a:cubicBezTo>
                <a:cubicBezTo>
                  <a:pt x="4089584" y="3481508"/>
                  <a:pt x="4051791" y="3443716"/>
                  <a:pt x="4051791" y="3397095"/>
                </a:cubicBezTo>
                <a:cubicBezTo>
                  <a:pt x="4051791" y="3350476"/>
                  <a:pt x="4089584" y="3312683"/>
                  <a:pt x="4136203" y="3312683"/>
                </a:cubicBezTo>
                <a:close/>
                <a:moveTo>
                  <a:pt x="3798554" y="3312683"/>
                </a:moveTo>
                <a:cubicBezTo>
                  <a:pt x="3845174" y="3312683"/>
                  <a:pt x="3882966" y="3350476"/>
                  <a:pt x="3882966" y="3397095"/>
                </a:cubicBezTo>
                <a:cubicBezTo>
                  <a:pt x="3882966" y="3443716"/>
                  <a:pt x="3845174" y="3481508"/>
                  <a:pt x="3798554" y="3481508"/>
                </a:cubicBezTo>
                <a:cubicBezTo>
                  <a:pt x="3751934" y="3481508"/>
                  <a:pt x="3714142" y="3443716"/>
                  <a:pt x="3714142" y="3397095"/>
                </a:cubicBezTo>
                <a:cubicBezTo>
                  <a:pt x="3714142" y="3350476"/>
                  <a:pt x="3751934" y="3312683"/>
                  <a:pt x="3798554" y="3312683"/>
                </a:cubicBezTo>
                <a:close/>
                <a:moveTo>
                  <a:pt x="3460905" y="3312683"/>
                </a:moveTo>
                <a:cubicBezTo>
                  <a:pt x="3507525" y="3312683"/>
                  <a:pt x="3545317" y="3350476"/>
                  <a:pt x="3545317" y="3397095"/>
                </a:cubicBezTo>
                <a:cubicBezTo>
                  <a:pt x="3545317" y="3443716"/>
                  <a:pt x="3507525" y="3481508"/>
                  <a:pt x="3460905" y="3481508"/>
                </a:cubicBezTo>
                <a:cubicBezTo>
                  <a:pt x="3414284" y="3481508"/>
                  <a:pt x="3376493" y="3443716"/>
                  <a:pt x="3376493" y="3397095"/>
                </a:cubicBezTo>
                <a:cubicBezTo>
                  <a:pt x="3376493" y="3350476"/>
                  <a:pt x="3414284" y="3312683"/>
                  <a:pt x="3460905" y="3312683"/>
                </a:cubicBezTo>
                <a:close/>
                <a:moveTo>
                  <a:pt x="3123255" y="3312683"/>
                </a:moveTo>
                <a:cubicBezTo>
                  <a:pt x="3169876" y="3312683"/>
                  <a:pt x="3207668" y="3350476"/>
                  <a:pt x="3207668" y="3397095"/>
                </a:cubicBezTo>
                <a:cubicBezTo>
                  <a:pt x="3207668" y="3443716"/>
                  <a:pt x="3169876" y="3481508"/>
                  <a:pt x="3123255" y="3481508"/>
                </a:cubicBezTo>
                <a:cubicBezTo>
                  <a:pt x="3076636" y="3481508"/>
                  <a:pt x="3038843" y="3443716"/>
                  <a:pt x="3038843" y="3397095"/>
                </a:cubicBezTo>
                <a:cubicBezTo>
                  <a:pt x="3038843" y="3350476"/>
                  <a:pt x="3076636" y="3312683"/>
                  <a:pt x="3123255" y="3312683"/>
                </a:cubicBezTo>
                <a:close/>
                <a:moveTo>
                  <a:pt x="2785607" y="3312683"/>
                </a:moveTo>
                <a:cubicBezTo>
                  <a:pt x="2832226" y="3312683"/>
                  <a:pt x="2870019" y="3350476"/>
                  <a:pt x="2870019" y="3397095"/>
                </a:cubicBezTo>
                <a:cubicBezTo>
                  <a:pt x="2870019" y="3443716"/>
                  <a:pt x="2832226" y="3481508"/>
                  <a:pt x="2785607" y="3481508"/>
                </a:cubicBezTo>
                <a:cubicBezTo>
                  <a:pt x="2738986" y="3481508"/>
                  <a:pt x="2701195" y="3443716"/>
                  <a:pt x="2701195" y="3397095"/>
                </a:cubicBezTo>
                <a:cubicBezTo>
                  <a:pt x="2701195" y="3350476"/>
                  <a:pt x="2738986" y="3312683"/>
                  <a:pt x="2785607" y="3312683"/>
                </a:cubicBezTo>
                <a:close/>
                <a:moveTo>
                  <a:pt x="2447957" y="3312683"/>
                </a:moveTo>
                <a:cubicBezTo>
                  <a:pt x="2494578" y="3312683"/>
                  <a:pt x="2532369" y="3350476"/>
                  <a:pt x="2532369" y="3397095"/>
                </a:cubicBezTo>
                <a:cubicBezTo>
                  <a:pt x="2532369" y="3443716"/>
                  <a:pt x="2494578" y="3481508"/>
                  <a:pt x="2447957" y="3481508"/>
                </a:cubicBezTo>
                <a:cubicBezTo>
                  <a:pt x="2401337" y="3481508"/>
                  <a:pt x="2363545" y="3443716"/>
                  <a:pt x="2363545" y="3397095"/>
                </a:cubicBezTo>
                <a:cubicBezTo>
                  <a:pt x="2363545" y="3350476"/>
                  <a:pt x="2401337" y="3312683"/>
                  <a:pt x="2447957" y="3312683"/>
                </a:cubicBezTo>
                <a:close/>
                <a:moveTo>
                  <a:pt x="2110308" y="3312683"/>
                </a:moveTo>
                <a:cubicBezTo>
                  <a:pt x="2156928" y="3312683"/>
                  <a:pt x="2194721" y="3350476"/>
                  <a:pt x="2194721" y="3397095"/>
                </a:cubicBezTo>
                <a:cubicBezTo>
                  <a:pt x="2194721" y="3443716"/>
                  <a:pt x="2156928" y="3481508"/>
                  <a:pt x="2110308" y="3481508"/>
                </a:cubicBezTo>
                <a:cubicBezTo>
                  <a:pt x="2063688" y="3481508"/>
                  <a:pt x="2025896" y="3443716"/>
                  <a:pt x="2025896" y="3397095"/>
                </a:cubicBezTo>
                <a:cubicBezTo>
                  <a:pt x="2025896" y="3350476"/>
                  <a:pt x="2063688" y="3312683"/>
                  <a:pt x="2110308" y="3312683"/>
                </a:cubicBezTo>
                <a:close/>
                <a:moveTo>
                  <a:pt x="1772659" y="3312683"/>
                </a:moveTo>
                <a:cubicBezTo>
                  <a:pt x="1819278" y="3312683"/>
                  <a:pt x="1857071" y="3350476"/>
                  <a:pt x="1857071" y="3397095"/>
                </a:cubicBezTo>
                <a:cubicBezTo>
                  <a:pt x="1857071" y="3443716"/>
                  <a:pt x="1819278" y="3481508"/>
                  <a:pt x="1772659" y="3481508"/>
                </a:cubicBezTo>
                <a:cubicBezTo>
                  <a:pt x="1726039" y="3481508"/>
                  <a:pt x="1688247" y="3443716"/>
                  <a:pt x="1688247" y="3397095"/>
                </a:cubicBezTo>
                <a:cubicBezTo>
                  <a:pt x="1688247" y="3350476"/>
                  <a:pt x="1726039" y="3312683"/>
                  <a:pt x="1772659" y="3312683"/>
                </a:cubicBezTo>
                <a:close/>
                <a:moveTo>
                  <a:pt x="1435014" y="3312683"/>
                </a:moveTo>
                <a:cubicBezTo>
                  <a:pt x="1481630" y="3312683"/>
                  <a:pt x="1519422" y="3350476"/>
                  <a:pt x="1519422" y="3397095"/>
                </a:cubicBezTo>
                <a:cubicBezTo>
                  <a:pt x="1519422" y="3443716"/>
                  <a:pt x="1481630" y="3481508"/>
                  <a:pt x="1435014" y="3481508"/>
                </a:cubicBezTo>
                <a:cubicBezTo>
                  <a:pt x="1388389" y="3481508"/>
                  <a:pt x="1350601" y="3443716"/>
                  <a:pt x="1350601" y="3397095"/>
                </a:cubicBezTo>
                <a:cubicBezTo>
                  <a:pt x="1350601" y="3350476"/>
                  <a:pt x="1388389" y="3312683"/>
                  <a:pt x="1435014" y="3312683"/>
                </a:cubicBezTo>
                <a:close/>
                <a:moveTo>
                  <a:pt x="1097361" y="3312683"/>
                </a:moveTo>
                <a:cubicBezTo>
                  <a:pt x="1143985" y="3312683"/>
                  <a:pt x="1181773" y="3350476"/>
                  <a:pt x="1181773" y="3397095"/>
                </a:cubicBezTo>
                <a:cubicBezTo>
                  <a:pt x="1181773" y="3443716"/>
                  <a:pt x="1143985" y="3481508"/>
                  <a:pt x="1097361" y="3481508"/>
                </a:cubicBezTo>
                <a:cubicBezTo>
                  <a:pt x="1050741" y="3481508"/>
                  <a:pt x="1012948" y="3443716"/>
                  <a:pt x="1012948" y="3397095"/>
                </a:cubicBezTo>
                <a:cubicBezTo>
                  <a:pt x="1012948" y="3350476"/>
                  <a:pt x="1050741" y="3312683"/>
                  <a:pt x="1097361" y="3312683"/>
                </a:cubicBezTo>
                <a:close/>
                <a:moveTo>
                  <a:pt x="759711" y="3312683"/>
                </a:moveTo>
                <a:cubicBezTo>
                  <a:pt x="806331" y="3312683"/>
                  <a:pt x="844124" y="3350476"/>
                  <a:pt x="844124" y="3397095"/>
                </a:cubicBezTo>
                <a:cubicBezTo>
                  <a:pt x="844124" y="3443716"/>
                  <a:pt x="806331" y="3481508"/>
                  <a:pt x="759711" y="3481508"/>
                </a:cubicBezTo>
                <a:cubicBezTo>
                  <a:pt x="713096" y="3481508"/>
                  <a:pt x="675299" y="3443716"/>
                  <a:pt x="675299" y="3397095"/>
                </a:cubicBezTo>
                <a:cubicBezTo>
                  <a:pt x="675299" y="3350476"/>
                  <a:pt x="713096" y="3312683"/>
                  <a:pt x="759711" y="3312683"/>
                </a:cubicBezTo>
                <a:close/>
                <a:moveTo>
                  <a:pt x="422066" y="3312683"/>
                </a:moveTo>
                <a:cubicBezTo>
                  <a:pt x="468682" y="3312683"/>
                  <a:pt x="506480" y="3350476"/>
                  <a:pt x="506480" y="3397095"/>
                </a:cubicBezTo>
                <a:cubicBezTo>
                  <a:pt x="506480" y="3443716"/>
                  <a:pt x="468682" y="3481508"/>
                  <a:pt x="422066" y="3481508"/>
                </a:cubicBezTo>
                <a:cubicBezTo>
                  <a:pt x="375442" y="3481508"/>
                  <a:pt x="337653" y="3443716"/>
                  <a:pt x="337653" y="3397095"/>
                </a:cubicBezTo>
                <a:cubicBezTo>
                  <a:pt x="337653" y="3350476"/>
                  <a:pt x="375442" y="3312683"/>
                  <a:pt x="422066" y="3312683"/>
                </a:cubicBezTo>
                <a:close/>
                <a:moveTo>
                  <a:pt x="84412" y="3312683"/>
                </a:moveTo>
                <a:cubicBezTo>
                  <a:pt x="131037" y="3312683"/>
                  <a:pt x="168826" y="3350476"/>
                  <a:pt x="168826" y="3397095"/>
                </a:cubicBezTo>
                <a:cubicBezTo>
                  <a:pt x="168826" y="3443716"/>
                  <a:pt x="131037" y="3481508"/>
                  <a:pt x="84412" y="3481508"/>
                </a:cubicBezTo>
                <a:cubicBezTo>
                  <a:pt x="37793" y="3481508"/>
                  <a:pt x="0" y="3443716"/>
                  <a:pt x="0" y="3397095"/>
                </a:cubicBezTo>
                <a:cubicBezTo>
                  <a:pt x="0" y="3350476"/>
                  <a:pt x="37793" y="3312683"/>
                  <a:pt x="84412" y="3312683"/>
                </a:cubicBezTo>
                <a:close/>
                <a:moveTo>
                  <a:pt x="7850345" y="2975034"/>
                </a:moveTo>
                <a:cubicBezTo>
                  <a:pt x="7896964" y="2975034"/>
                  <a:pt x="7934757" y="3012826"/>
                  <a:pt x="7934757" y="3059446"/>
                </a:cubicBezTo>
                <a:cubicBezTo>
                  <a:pt x="7934757" y="3106066"/>
                  <a:pt x="7896964" y="3143859"/>
                  <a:pt x="7850345" y="3143859"/>
                </a:cubicBezTo>
                <a:cubicBezTo>
                  <a:pt x="7803725" y="3143859"/>
                  <a:pt x="7765933" y="3106066"/>
                  <a:pt x="7765933" y="3059446"/>
                </a:cubicBezTo>
                <a:cubicBezTo>
                  <a:pt x="7765933" y="3012826"/>
                  <a:pt x="7803725" y="2975034"/>
                  <a:pt x="7850345" y="2975034"/>
                </a:cubicBezTo>
                <a:close/>
                <a:moveTo>
                  <a:pt x="7512695" y="2975034"/>
                </a:moveTo>
                <a:cubicBezTo>
                  <a:pt x="7559315" y="2975034"/>
                  <a:pt x="7597109" y="3012826"/>
                  <a:pt x="7597109" y="3059446"/>
                </a:cubicBezTo>
                <a:cubicBezTo>
                  <a:pt x="7597109" y="3106066"/>
                  <a:pt x="7559315" y="3143859"/>
                  <a:pt x="7512695" y="3143859"/>
                </a:cubicBezTo>
                <a:cubicBezTo>
                  <a:pt x="7466075" y="3143859"/>
                  <a:pt x="7428283" y="3106066"/>
                  <a:pt x="7428283" y="3059446"/>
                </a:cubicBezTo>
                <a:cubicBezTo>
                  <a:pt x="7428283" y="3012826"/>
                  <a:pt x="7466075" y="2975034"/>
                  <a:pt x="7512695" y="2975034"/>
                </a:cubicBezTo>
                <a:close/>
                <a:moveTo>
                  <a:pt x="7175045" y="2975034"/>
                </a:moveTo>
                <a:cubicBezTo>
                  <a:pt x="7221666" y="2975034"/>
                  <a:pt x="7259458" y="3012826"/>
                  <a:pt x="7259458" y="3059446"/>
                </a:cubicBezTo>
                <a:cubicBezTo>
                  <a:pt x="7259458" y="3106066"/>
                  <a:pt x="7221666" y="3143859"/>
                  <a:pt x="7175045" y="3143859"/>
                </a:cubicBezTo>
                <a:cubicBezTo>
                  <a:pt x="7128427" y="3143859"/>
                  <a:pt x="7090633" y="3106066"/>
                  <a:pt x="7090633" y="3059446"/>
                </a:cubicBezTo>
                <a:cubicBezTo>
                  <a:pt x="7090633" y="3012826"/>
                  <a:pt x="7128427" y="2975034"/>
                  <a:pt x="7175045" y="2975034"/>
                </a:cubicBezTo>
                <a:close/>
                <a:moveTo>
                  <a:pt x="6837397" y="2975034"/>
                </a:moveTo>
                <a:cubicBezTo>
                  <a:pt x="6884017" y="2975034"/>
                  <a:pt x="6921809" y="3012826"/>
                  <a:pt x="6921809" y="3059446"/>
                </a:cubicBezTo>
                <a:cubicBezTo>
                  <a:pt x="6921809" y="3106066"/>
                  <a:pt x="6884017" y="3143859"/>
                  <a:pt x="6837397" y="3143859"/>
                </a:cubicBezTo>
                <a:cubicBezTo>
                  <a:pt x="6790777" y="3143859"/>
                  <a:pt x="6752985" y="3106066"/>
                  <a:pt x="6752985" y="3059446"/>
                </a:cubicBezTo>
                <a:cubicBezTo>
                  <a:pt x="6752985" y="3012826"/>
                  <a:pt x="6790777" y="2975034"/>
                  <a:pt x="6837397" y="2975034"/>
                </a:cubicBezTo>
                <a:close/>
                <a:moveTo>
                  <a:pt x="6499747" y="2975034"/>
                </a:moveTo>
                <a:cubicBezTo>
                  <a:pt x="6546368" y="2975034"/>
                  <a:pt x="6584161" y="3012826"/>
                  <a:pt x="6584161" y="3059446"/>
                </a:cubicBezTo>
                <a:cubicBezTo>
                  <a:pt x="6584161" y="3106066"/>
                  <a:pt x="6546368" y="3143859"/>
                  <a:pt x="6499747" y="3143859"/>
                </a:cubicBezTo>
                <a:cubicBezTo>
                  <a:pt x="6453127" y="3143859"/>
                  <a:pt x="6415335" y="3106066"/>
                  <a:pt x="6415335" y="3059446"/>
                </a:cubicBezTo>
                <a:cubicBezTo>
                  <a:pt x="6415335" y="3012826"/>
                  <a:pt x="6453127" y="2975034"/>
                  <a:pt x="6499747" y="2975034"/>
                </a:cubicBezTo>
                <a:close/>
                <a:moveTo>
                  <a:pt x="6162098" y="2975034"/>
                </a:moveTo>
                <a:cubicBezTo>
                  <a:pt x="6208719" y="2975034"/>
                  <a:pt x="6246510" y="3012826"/>
                  <a:pt x="6246510" y="3059446"/>
                </a:cubicBezTo>
                <a:cubicBezTo>
                  <a:pt x="6246510" y="3106066"/>
                  <a:pt x="6208719" y="3143859"/>
                  <a:pt x="6162098" y="3143859"/>
                </a:cubicBezTo>
                <a:cubicBezTo>
                  <a:pt x="6115479" y="3143859"/>
                  <a:pt x="6077686" y="3106066"/>
                  <a:pt x="6077686" y="3059446"/>
                </a:cubicBezTo>
                <a:cubicBezTo>
                  <a:pt x="6077686" y="3012826"/>
                  <a:pt x="6115479" y="2975034"/>
                  <a:pt x="6162098" y="2975034"/>
                </a:cubicBezTo>
                <a:close/>
                <a:moveTo>
                  <a:pt x="5824449" y="2975034"/>
                </a:moveTo>
                <a:cubicBezTo>
                  <a:pt x="5871069" y="2975034"/>
                  <a:pt x="5908861" y="3012826"/>
                  <a:pt x="5908861" y="3059446"/>
                </a:cubicBezTo>
                <a:cubicBezTo>
                  <a:pt x="5908861" y="3106066"/>
                  <a:pt x="5871069" y="3143859"/>
                  <a:pt x="5824449" y="3143859"/>
                </a:cubicBezTo>
                <a:cubicBezTo>
                  <a:pt x="5777829" y="3143859"/>
                  <a:pt x="5740037" y="3106066"/>
                  <a:pt x="5740037" y="3059446"/>
                </a:cubicBezTo>
                <a:cubicBezTo>
                  <a:pt x="5740037" y="3012826"/>
                  <a:pt x="5777829" y="2975034"/>
                  <a:pt x="5824449" y="2975034"/>
                </a:cubicBezTo>
                <a:close/>
                <a:moveTo>
                  <a:pt x="5486800" y="2975034"/>
                </a:moveTo>
                <a:cubicBezTo>
                  <a:pt x="5533421" y="2975034"/>
                  <a:pt x="5571212" y="3012826"/>
                  <a:pt x="5571212" y="3059446"/>
                </a:cubicBezTo>
                <a:cubicBezTo>
                  <a:pt x="5571212" y="3106066"/>
                  <a:pt x="5533421" y="3143859"/>
                  <a:pt x="5486800" y="3143859"/>
                </a:cubicBezTo>
                <a:cubicBezTo>
                  <a:pt x="5440179" y="3143859"/>
                  <a:pt x="5402388" y="3106066"/>
                  <a:pt x="5402388" y="3059446"/>
                </a:cubicBezTo>
                <a:cubicBezTo>
                  <a:pt x="5402388" y="3012826"/>
                  <a:pt x="5440179" y="2975034"/>
                  <a:pt x="5486800" y="2975034"/>
                </a:cubicBezTo>
                <a:close/>
                <a:moveTo>
                  <a:pt x="5149151" y="2975034"/>
                </a:moveTo>
                <a:cubicBezTo>
                  <a:pt x="5195771" y="2975034"/>
                  <a:pt x="5233563" y="3012826"/>
                  <a:pt x="5233563" y="3059446"/>
                </a:cubicBezTo>
                <a:cubicBezTo>
                  <a:pt x="5233563" y="3106066"/>
                  <a:pt x="5195771" y="3143859"/>
                  <a:pt x="5149151" y="3143859"/>
                </a:cubicBezTo>
                <a:cubicBezTo>
                  <a:pt x="5102531" y="3143859"/>
                  <a:pt x="5064739" y="3106066"/>
                  <a:pt x="5064739" y="3059446"/>
                </a:cubicBezTo>
                <a:cubicBezTo>
                  <a:pt x="5064739" y="3012826"/>
                  <a:pt x="5102531" y="2975034"/>
                  <a:pt x="5149151" y="2975034"/>
                </a:cubicBezTo>
                <a:close/>
                <a:moveTo>
                  <a:pt x="4811502" y="2975034"/>
                </a:moveTo>
                <a:cubicBezTo>
                  <a:pt x="4858121" y="2975034"/>
                  <a:pt x="4895914" y="3012826"/>
                  <a:pt x="4895914" y="3059446"/>
                </a:cubicBezTo>
                <a:cubicBezTo>
                  <a:pt x="4895914" y="3106066"/>
                  <a:pt x="4858121" y="3143859"/>
                  <a:pt x="4811502" y="3143859"/>
                </a:cubicBezTo>
                <a:cubicBezTo>
                  <a:pt x="4764881" y="3143859"/>
                  <a:pt x="4727090" y="3106066"/>
                  <a:pt x="4727090" y="3059446"/>
                </a:cubicBezTo>
                <a:cubicBezTo>
                  <a:pt x="4727090" y="3012826"/>
                  <a:pt x="4764881" y="2975034"/>
                  <a:pt x="4811502" y="2975034"/>
                </a:cubicBezTo>
                <a:close/>
                <a:moveTo>
                  <a:pt x="4473853" y="2975034"/>
                </a:moveTo>
                <a:cubicBezTo>
                  <a:pt x="4520473" y="2975034"/>
                  <a:pt x="4558265" y="3012826"/>
                  <a:pt x="4558265" y="3059446"/>
                </a:cubicBezTo>
                <a:cubicBezTo>
                  <a:pt x="4558265" y="3106066"/>
                  <a:pt x="4520473" y="3143859"/>
                  <a:pt x="4473853" y="3143859"/>
                </a:cubicBezTo>
                <a:cubicBezTo>
                  <a:pt x="4427232" y="3143859"/>
                  <a:pt x="4389440" y="3106066"/>
                  <a:pt x="4389440" y="3059446"/>
                </a:cubicBezTo>
                <a:cubicBezTo>
                  <a:pt x="4389440" y="3012826"/>
                  <a:pt x="4427232" y="2975034"/>
                  <a:pt x="4473853" y="2975034"/>
                </a:cubicBezTo>
                <a:close/>
                <a:moveTo>
                  <a:pt x="4136203" y="2975034"/>
                </a:moveTo>
                <a:cubicBezTo>
                  <a:pt x="4182823" y="2975034"/>
                  <a:pt x="4220615" y="3012826"/>
                  <a:pt x="4220615" y="3059446"/>
                </a:cubicBezTo>
                <a:cubicBezTo>
                  <a:pt x="4220615" y="3106066"/>
                  <a:pt x="4182823" y="3143859"/>
                  <a:pt x="4136203" y="3143859"/>
                </a:cubicBezTo>
                <a:cubicBezTo>
                  <a:pt x="4089584" y="3143859"/>
                  <a:pt x="4051791" y="3106066"/>
                  <a:pt x="4051791" y="3059446"/>
                </a:cubicBezTo>
                <a:cubicBezTo>
                  <a:pt x="4051791" y="3012826"/>
                  <a:pt x="4089584" y="2975034"/>
                  <a:pt x="4136203" y="2975034"/>
                </a:cubicBezTo>
                <a:close/>
                <a:moveTo>
                  <a:pt x="3798554" y="2975034"/>
                </a:moveTo>
                <a:cubicBezTo>
                  <a:pt x="3845174" y="2975034"/>
                  <a:pt x="3882966" y="3012826"/>
                  <a:pt x="3882966" y="3059446"/>
                </a:cubicBezTo>
                <a:cubicBezTo>
                  <a:pt x="3882966" y="3106066"/>
                  <a:pt x="3845174" y="3143859"/>
                  <a:pt x="3798554" y="3143859"/>
                </a:cubicBezTo>
                <a:cubicBezTo>
                  <a:pt x="3751934" y="3143859"/>
                  <a:pt x="3714142" y="3106066"/>
                  <a:pt x="3714142" y="3059446"/>
                </a:cubicBezTo>
                <a:cubicBezTo>
                  <a:pt x="3714142" y="3012826"/>
                  <a:pt x="3751934" y="2975034"/>
                  <a:pt x="3798554" y="2975034"/>
                </a:cubicBezTo>
                <a:close/>
                <a:moveTo>
                  <a:pt x="3460905" y="2975034"/>
                </a:moveTo>
                <a:cubicBezTo>
                  <a:pt x="3507525" y="2975034"/>
                  <a:pt x="3545317" y="3012826"/>
                  <a:pt x="3545317" y="3059446"/>
                </a:cubicBezTo>
                <a:cubicBezTo>
                  <a:pt x="3545317" y="3106066"/>
                  <a:pt x="3507525" y="3143859"/>
                  <a:pt x="3460905" y="3143859"/>
                </a:cubicBezTo>
                <a:cubicBezTo>
                  <a:pt x="3414284" y="3143859"/>
                  <a:pt x="3376493" y="3106066"/>
                  <a:pt x="3376493" y="3059446"/>
                </a:cubicBezTo>
                <a:cubicBezTo>
                  <a:pt x="3376493" y="3012826"/>
                  <a:pt x="3414284" y="2975034"/>
                  <a:pt x="3460905" y="2975034"/>
                </a:cubicBezTo>
                <a:close/>
                <a:moveTo>
                  <a:pt x="3123255" y="2975034"/>
                </a:moveTo>
                <a:cubicBezTo>
                  <a:pt x="3169876" y="2975034"/>
                  <a:pt x="3207668" y="3012826"/>
                  <a:pt x="3207668" y="3059446"/>
                </a:cubicBezTo>
                <a:cubicBezTo>
                  <a:pt x="3207668" y="3106066"/>
                  <a:pt x="3169876" y="3143859"/>
                  <a:pt x="3123255" y="3143859"/>
                </a:cubicBezTo>
                <a:cubicBezTo>
                  <a:pt x="3076636" y="3143859"/>
                  <a:pt x="3038843" y="3106066"/>
                  <a:pt x="3038843" y="3059446"/>
                </a:cubicBezTo>
                <a:cubicBezTo>
                  <a:pt x="3038843" y="3012826"/>
                  <a:pt x="3076636" y="2975034"/>
                  <a:pt x="3123255" y="2975034"/>
                </a:cubicBezTo>
                <a:close/>
                <a:moveTo>
                  <a:pt x="2785607" y="2975034"/>
                </a:moveTo>
                <a:cubicBezTo>
                  <a:pt x="2832226" y="2975034"/>
                  <a:pt x="2870019" y="3012826"/>
                  <a:pt x="2870019" y="3059446"/>
                </a:cubicBezTo>
                <a:cubicBezTo>
                  <a:pt x="2870019" y="3106066"/>
                  <a:pt x="2832226" y="3143859"/>
                  <a:pt x="2785607" y="3143859"/>
                </a:cubicBezTo>
                <a:cubicBezTo>
                  <a:pt x="2738986" y="3143859"/>
                  <a:pt x="2701195" y="3106066"/>
                  <a:pt x="2701195" y="3059446"/>
                </a:cubicBezTo>
                <a:cubicBezTo>
                  <a:pt x="2701195" y="3012826"/>
                  <a:pt x="2738986" y="2975034"/>
                  <a:pt x="2785607" y="2975034"/>
                </a:cubicBezTo>
                <a:close/>
                <a:moveTo>
                  <a:pt x="2447957" y="2975034"/>
                </a:moveTo>
                <a:cubicBezTo>
                  <a:pt x="2494578" y="2975034"/>
                  <a:pt x="2532369" y="3012826"/>
                  <a:pt x="2532369" y="3059446"/>
                </a:cubicBezTo>
                <a:cubicBezTo>
                  <a:pt x="2532369" y="3106066"/>
                  <a:pt x="2494578" y="3143859"/>
                  <a:pt x="2447957" y="3143859"/>
                </a:cubicBezTo>
                <a:cubicBezTo>
                  <a:pt x="2401337" y="3143859"/>
                  <a:pt x="2363545" y="3106066"/>
                  <a:pt x="2363545" y="3059446"/>
                </a:cubicBezTo>
                <a:cubicBezTo>
                  <a:pt x="2363545" y="3012826"/>
                  <a:pt x="2401337" y="2975034"/>
                  <a:pt x="2447957" y="2975034"/>
                </a:cubicBezTo>
                <a:close/>
                <a:moveTo>
                  <a:pt x="2110308" y="2975034"/>
                </a:moveTo>
                <a:cubicBezTo>
                  <a:pt x="2156928" y="2975034"/>
                  <a:pt x="2194721" y="3012826"/>
                  <a:pt x="2194721" y="3059446"/>
                </a:cubicBezTo>
                <a:cubicBezTo>
                  <a:pt x="2194721" y="3106066"/>
                  <a:pt x="2156928" y="3143859"/>
                  <a:pt x="2110308" y="3143859"/>
                </a:cubicBezTo>
                <a:cubicBezTo>
                  <a:pt x="2063688" y="3143859"/>
                  <a:pt x="2025896" y="3106066"/>
                  <a:pt x="2025896" y="3059446"/>
                </a:cubicBezTo>
                <a:cubicBezTo>
                  <a:pt x="2025896" y="3012826"/>
                  <a:pt x="2063688" y="2975034"/>
                  <a:pt x="2110308" y="2975034"/>
                </a:cubicBezTo>
                <a:close/>
                <a:moveTo>
                  <a:pt x="1772659" y="2975034"/>
                </a:moveTo>
                <a:cubicBezTo>
                  <a:pt x="1819278" y="2975034"/>
                  <a:pt x="1857071" y="3012826"/>
                  <a:pt x="1857071" y="3059446"/>
                </a:cubicBezTo>
                <a:cubicBezTo>
                  <a:pt x="1857071" y="3106066"/>
                  <a:pt x="1819278" y="3143859"/>
                  <a:pt x="1772659" y="3143859"/>
                </a:cubicBezTo>
                <a:cubicBezTo>
                  <a:pt x="1726039" y="3143859"/>
                  <a:pt x="1688247" y="3106066"/>
                  <a:pt x="1688247" y="3059446"/>
                </a:cubicBezTo>
                <a:cubicBezTo>
                  <a:pt x="1688247" y="3012826"/>
                  <a:pt x="1726039" y="2975034"/>
                  <a:pt x="1772659" y="2975034"/>
                </a:cubicBezTo>
                <a:close/>
                <a:moveTo>
                  <a:pt x="1435014" y="2975034"/>
                </a:moveTo>
                <a:cubicBezTo>
                  <a:pt x="1481630" y="2975034"/>
                  <a:pt x="1519422" y="3012826"/>
                  <a:pt x="1519422" y="3059446"/>
                </a:cubicBezTo>
                <a:cubicBezTo>
                  <a:pt x="1519422" y="3106066"/>
                  <a:pt x="1481630" y="3143859"/>
                  <a:pt x="1435014" y="3143859"/>
                </a:cubicBezTo>
                <a:cubicBezTo>
                  <a:pt x="1388389" y="3143859"/>
                  <a:pt x="1350601" y="3106066"/>
                  <a:pt x="1350601" y="3059446"/>
                </a:cubicBezTo>
                <a:cubicBezTo>
                  <a:pt x="1350601" y="3012826"/>
                  <a:pt x="1388389" y="2975034"/>
                  <a:pt x="1435014" y="2975034"/>
                </a:cubicBezTo>
                <a:close/>
                <a:moveTo>
                  <a:pt x="1097361" y="2975034"/>
                </a:moveTo>
                <a:cubicBezTo>
                  <a:pt x="1143985" y="2975034"/>
                  <a:pt x="1181773" y="3012826"/>
                  <a:pt x="1181773" y="3059446"/>
                </a:cubicBezTo>
                <a:cubicBezTo>
                  <a:pt x="1181773" y="3106066"/>
                  <a:pt x="1143985" y="3143859"/>
                  <a:pt x="1097361" y="3143859"/>
                </a:cubicBezTo>
                <a:cubicBezTo>
                  <a:pt x="1050741" y="3143859"/>
                  <a:pt x="1012948" y="3106066"/>
                  <a:pt x="1012948" y="3059446"/>
                </a:cubicBezTo>
                <a:cubicBezTo>
                  <a:pt x="1012948" y="3012826"/>
                  <a:pt x="1050741" y="2975034"/>
                  <a:pt x="1097361" y="2975034"/>
                </a:cubicBezTo>
                <a:close/>
                <a:moveTo>
                  <a:pt x="759711" y="2975034"/>
                </a:moveTo>
                <a:cubicBezTo>
                  <a:pt x="806331" y="2975034"/>
                  <a:pt x="844124" y="3012826"/>
                  <a:pt x="844124" y="3059446"/>
                </a:cubicBezTo>
                <a:cubicBezTo>
                  <a:pt x="844124" y="3106066"/>
                  <a:pt x="806331" y="3143859"/>
                  <a:pt x="759711" y="3143859"/>
                </a:cubicBezTo>
                <a:cubicBezTo>
                  <a:pt x="713096" y="3143859"/>
                  <a:pt x="675299" y="3106066"/>
                  <a:pt x="675299" y="3059446"/>
                </a:cubicBezTo>
                <a:cubicBezTo>
                  <a:pt x="675299" y="3012826"/>
                  <a:pt x="713096" y="2975034"/>
                  <a:pt x="759711" y="2975034"/>
                </a:cubicBezTo>
                <a:close/>
                <a:moveTo>
                  <a:pt x="422066" y="2975034"/>
                </a:moveTo>
                <a:cubicBezTo>
                  <a:pt x="468682" y="2975034"/>
                  <a:pt x="506480" y="3012826"/>
                  <a:pt x="506480" y="3059446"/>
                </a:cubicBezTo>
                <a:cubicBezTo>
                  <a:pt x="506480" y="3106066"/>
                  <a:pt x="468682" y="3143859"/>
                  <a:pt x="422066" y="3143859"/>
                </a:cubicBezTo>
                <a:cubicBezTo>
                  <a:pt x="375442" y="3143859"/>
                  <a:pt x="337653" y="3106066"/>
                  <a:pt x="337653" y="3059446"/>
                </a:cubicBezTo>
                <a:cubicBezTo>
                  <a:pt x="337653" y="3012826"/>
                  <a:pt x="375442" y="2975034"/>
                  <a:pt x="422066" y="2975034"/>
                </a:cubicBezTo>
                <a:close/>
                <a:moveTo>
                  <a:pt x="84412" y="2975034"/>
                </a:moveTo>
                <a:cubicBezTo>
                  <a:pt x="131037" y="2975034"/>
                  <a:pt x="168826" y="3012826"/>
                  <a:pt x="168826" y="3059446"/>
                </a:cubicBezTo>
                <a:cubicBezTo>
                  <a:pt x="168826" y="3106066"/>
                  <a:pt x="131037" y="3143859"/>
                  <a:pt x="84412" y="3143859"/>
                </a:cubicBezTo>
                <a:cubicBezTo>
                  <a:pt x="37793" y="3143859"/>
                  <a:pt x="0" y="3106066"/>
                  <a:pt x="0" y="3059446"/>
                </a:cubicBezTo>
                <a:cubicBezTo>
                  <a:pt x="0" y="3012826"/>
                  <a:pt x="37793" y="2975034"/>
                  <a:pt x="84412" y="2975034"/>
                </a:cubicBezTo>
                <a:close/>
                <a:moveTo>
                  <a:pt x="7850345" y="2637385"/>
                </a:moveTo>
                <a:cubicBezTo>
                  <a:pt x="7896964" y="2637385"/>
                  <a:pt x="7934757" y="2675177"/>
                  <a:pt x="7934757" y="2721797"/>
                </a:cubicBezTo>
                <a:cubicBezTo>
                  <a:pt x="7934757" y="2768417"/>
                  <a:pt x="7896964" y="2806209"/>
                  <a:pt x="7850345" y="2806209"/>
                </a:cubicBezTo>
                <a:cubicBezTo>
                  <a:pt x="7803725" y="2806209"/>
                  <a:pt x="7765933" y="2768417"/>
                  <a:pt x="7765933" y="2721797"/>
                </a:cubicBezTo>
                <a:cubicBezTo>
                  <a:pt x="7765933" y="2675177"/>
                  <a:pt x="7803725" y="2637385"/>
                  <a:pt x="7850345" y="2637385"/>
                </a:cubicBezTo>
                <a:close/>
                <a:moveTo>
                  <a:pt x="7512695" y="2637385"/>
                </a:moveTo>
                <a:cubicBezTo>
                  <a:pt x="7559315" y="2637385"/>
                  <a:pt x="7597109" y="2675177"/>
                  <a:pt x="7597109" y="2721797"/>
                </a:cubicBezTo>
                <a:cubicBezTo>
                  <a:pt x="7597109" y="2768417"/>
                  <a:pt x="7559315" y="2806209"/>
                  <a:pt x="7512695" y="2806209"/>
                </a:cubicBezTo>
                <a:cubicBezTo>
                  <a:pt x="7466075" y="2806209"/>
                  <a:pt x="7428283" y="2768417"/>
                  <a:pt x="7428283" y="2721797"/>
                </a:cubicBezTo>
                <a:cubicBezTo>
                  <a:pt x="7428283" y="2675177"/>
                  <a:pt x="7466075" y="2637385"/>
                  <a:pt x="7512695" y="2637385"/>
                </a:cubicBezTo>
                <a:close/>
                <a:moveTo>
                  <a:pt x="7175045" y="2637385"/>
                </a:moveTo>
                <a:cubicBezTo>
                  <a:pt x="7221666" y="2637385"/>
                  <a:pt x="7259458" y="2675177"/>
                  <a:pt x="7259458" y="2721797"/>
                </a:cubicBezTo>
                <a:cubicBezTo>
                  <a:pt x="7259458" y="2768417"/>
                  <a:pt x="7221666" y="2806209"/>
                  <a:pt x="7175045" y="2806209"/>
                </a:cubicBezTo>
                <a:cubicBezTo>
                  <a:pt x="7128427" y="2806209"/>
                  <a:pt x="7090633" y="2768417"/>
                  <a:pt x="7090633" y="2721797"/>
                </a:cubicBezTo>
                <a:cubicBezTo>
                  <a:pt x="7090633" y="2675177"/>
                  <a:pt x="7128427" y="2637385"/>
                  <a:pt x="7175045" y="2637385"/>
                </a:cubicBezTo>
                <a:close/>
                <a:moveTo>
                  <a:pt x="6837397" y="2637385"/>
                </a:moveTo>
                <a:cubicBezTo>
                  <a:pt x="6884017" y="2637385"/>
                  <a:pt x="6921809" y="2675177"/>
                  <a:pt x="6921809" y="2721797"/>
                </a:cubicBezTo>
                <a:cubicBezTo>
                  <a:pt x="6921809" y="2768417"/>
                  <a:pt x="6884017" y="2806209"/>
                  <a:pt x="6837397" y="2806209"/>
                </a:cubicBezTo>
                <a:cubicBezTo>
                  <a:pt x="6790777" y="2806209"/>
                  <a:pt x="6752985" y="2768417"/>
                  <a:pt x="6752985" y="2721797"/>
                </a:cubicBezTo>
                <a:cubicBezTo>
                  <a:pt x="6752985" y="2675177"/>
                  <a:pt x="6790777" y="2637385"/>
                  <a:pt x="6837397" y="2637385"/>
                </a:cubicBezTo>
                <a:close/>
                <a:moveTo>
                  <a:pt x="6499747" y="2637385"/>
                </a:moveTo>
                <a:cubicBezTo>
                  <a:pt x="6546368" y="2637385"/>
                  <a:pt x="6584161" y="2675177"/>
                  <a:pt x="6584161" y="2721797"/>
                </a:cubicBezTo>
                <a:cubicBezTo>
                  <a:pt x="6584161" y="2768417"/>
                  <a:pt x="6546368" y="2806209"/>
                  <a:pt x="6499747" y="2806209"/>
                </a:cubicBezTo>
                <a:cubicBezTo>
                  <a:pt x="6453127" y="2806209"/>
                  <a:pt x="6415335" y="2768417"/>
                  <a:pt x="6415335" y="2721797"/>
                </a:cubicBezTo>
                <a:cubicBezTo>
                  <a:pt x="6415335" y="2675177"/>
                  <a:pt x="6453127" y="2637385"/>
                  <a:pt x="6499747" y="2637385"/>
                </a:cubicBezTo>
                <a:close/>
                <a:moveTo>
                  <a:pt x="6162098" y="2637385"/>
                </a:moveTo>
                <a:cubicBezTo>
                  <a:pt x="6208719" y="2637385"/>
                  <a:pt x="6246510" y="2675177"/>
                  <a:pt x="6246510" y="2721797"/>
                </a:cubicBezTo>
                <a:cubicBezTo>
                  <a:pt x="6246510" y="2768417"/>
                  <a:pt x="6208719" y="2806209"/>
                  <a:pt x="6162098" y="2806209"/>
                </a:cubicBezTo>
                <a:cubicBezTo>
                  <a:pt x="6115479" y="2806209"/>
                  <a:pt x="6077686" y="2768417"/>
                  <a:pt x="6077686" y="2721797"/>
                </a:cubicBezTo>
                <a:cubicBezTo>
                  <a:pt x="6077686" y="2675177"/>
                  <a:pt x="6115479" y="2637385"/>
                  <a:pt x="6162098" y="2637385"/>
                </a:cubicBezTo>
                <a:close/>
                <a:moveTo>
                  <a:pt x="5824449" y="2637385"/>
                </a:moveTo>
                <a:cubicBezTo>
                  <a:pt x="5871069" y="2637385"/>
                  <a:pt x="5908861" y="2675177"/>
                  <a:pt x="5908861" y="2721797"/>
                </a:cubicBezTo>
                <a:cubicBezTo>
                  <a:pt x="5908861" y="2768417"/>
                  <a:pt x="5871069" y="2806209"/>
                  <a:pt x="5824449" y="2806209"/>
                </a:cubicBezTo>
                <a:cubicBezTo>
                  <a:pt x="5777829" y="2806209"/>
                  <a:pt x="5740037" y="2768417"/>
                  <a:pt x="5740037" y="2721797"/>
                </a:cubicBezTo>
                <a:cubicBezTo>
                  <a:pt x="5740037" y="2675177"/>
                  <a:pt x="5777829" y="2637385"/>
                  <a:pt x="5824449" y="2637385"/>
                </a:cubicBezTo>
                <a:close/>
                <a:moveTo>
                  <a:pt x="5486800" y="2637385"/>
                </a:moveTo>
                <a:cubicBezTo>
                  <a:pt x="5533421" y="2637385"/>
                  <a:pt x="5571212" y="2675177"/>
                  <a:pt x="5571212" y="2721797"/>
                </a:cubicBezTo>
                <a:cubicBezTo>
                  <a:pt x="5571212" y="2768417"/>
                  <a:pt x="5533421" y="2806209"/>
                  <a:pt x="5486800" y="2806209"/>
                </a:cubicBezTo>
                <a:cubicBezTo>
                  <a:pt x="5440179" y="2806209"/>
                  <a:pt x="5402388" y="2768417"/>
                  <a:pt x="5402388" y="2721797"/>
                </a:cubicBezTo>
                <a:cubicBezTo>
                  <a:pt x="5402388" y="2675177"/>
                  <a:pt x="5440179" y="2637385"/>
                  <a:pt x="5486800" y="2637385"/>
                </a:cubicBezTo>
                <a:close/>
                <a:moveTo>
                  <a:pt x="5149151" y="2637385"/>
                </a:moveTo>
                <a:cubicBezTo>
                  <a:pt x="5195771" y="2637385"/>
                  <a:pt x="5233563" y="2675177"/>
                  <a:pt x="5233563" y="2721797"/>
                </a:cubicBezTo>
                <a:cubicBezTo>
                  <a:pt x="5233563" y="2768417"/>
                  <a:pt x="5195771" y="2806209"/>
                  <a:pt x="5149151" y="2806209"/>
                </a:cubicBezTo>
                <a:cubicBezTo>
                  <a:pt x="5102531" y="2806209"/>
                  <a:pt x="5064739" y="2768417"/>
                  <a:pt x="5064739" y="2721797"/>
                </a:cubicBezTo>
                <a:cubicBezTo>
                  <a:pt x="5064739" y="2675177"/>
                  <a:pt x="5102531" y="2637385"/>
                  <a:pt x="5149151" y="2637385"/>
                </a:cubicBezTo>
                <a:close/>
                <a:moveTo>
                  <a:pt x="4811502" y="2637385"/>
                </a:moveTo>
                <a:cubicBezTo>
                  <a:pt x="4858121" y="2637385"/>
                  <a:pt x="4895914" y="2675177"/>
                  <a:pt x="4895914" y="2721797"/>
                </a:cubicBezTo>
                <a:cubicBezTo>
                  <a:pt x="4895914" y="2768417"/>
                  <a:pt x="4858121" y="2806209"/>
                  <a:pt x="4811502" y="2806209"/>
                </a:cubicBezTo>
                <a:cubicBezTo>
                  <a:pt x="4764881" y="2806209"/>
                  <a:pt x="4727090" y="2768417"/>
                  <a:pt x="4727090" y="2721797"/>
                </a:cubicBezTo>
                <a:cubicBezTo>
                  <a:pt x="4727090" y="2675177"/>
                  <a:pt x="4764881" y="2637385"/>
                  <a:pt x="4811502" y="2637385"/>
                </a:cubicBezTo>
                <a:close/>
                <a:moveTo>
                  <a:pt x="4473853" y="2637385"/>
                </a:moveTo>
                <a:cubicBezTo>
                  <a:pt x="4520473" y="2637385"/>
                  <a:pt x="4558265" y="2675177"/>
                  <a:pt x="4558265" y="2721797"/>
                </a:cubicBezTo>
                <a:cubicBezTo>
                  <a:pt x="4558265" y="2768417"/>
                  <a:pt x="4520473" y="2806209"/>
                  <a:pt x="4473853" y="2806209"/>
                </a:cubicBezTo>
                <a:cubicBezTo>
                  <a:pt x="4427232" y="2806209"/>
                  <a:pt x="4389440" y="2768417"/>
                  <a:pt x="4389440" y="2721797"/>
                </a:cubicBezTo>
                <a:cubicBezTo>
                  <a:pt x="4389440" y="2675177"/>
                  <a:pt x="4427232" y="2637385"/>
                  <a:pt x="4473853" y="2637385"/>
                </a:cubicBezTo>
                <a:close/>
                <a:moveTo>
                  <a:pt x="4136203" y="2637385"/>
                </a:moveTo>
                <a:cubicBezTo>
                  <a:pt x="4182823" y="2637385"/>
                  <a:pt x="4220615" y="2675177"/>
                  <a:pt x="4220615" y="2721797"/>
                </a:cubicBezTo>
                <a:cubicBezTo>
                  <a:pt x="4220615" y="2768417"/>
                  <a:pt x="4182823" y="2806209"/>
                  <a:pt x="4136203" y="2806209"/>
                </a:cubicBezTo>
                <a:cubicBezTo>
                  <a:pt x="4089584" y="2806209"/>
                  <a:pt x="4051791" y="2768417"/>
                  <a:pt x="4051791" y="2721797"/>
                </a:cubicBezTo>
                <a:cubicBezTo>
                  <a:pt x="4051791" y="2675177"/>
                  <a:pt x="4089584" y="2637385"/>
                  <a:pt x="4136203" y="2637385"/>
                </a:cubicBezTo>
                <a:close/>
                <a:moveTo>
                  <a:pt x="3798554" y="2637385"/>
                </a:moveTo>
                <a:cubicBezTo>
                  <a:pt x="3845174" y="2637385"/>
                  <a:pt x="3882966" y="2675177"/>
                  <a:pt x="3882966" y="2721797"/>
                </a:cubicBezTo>
                <a:cubicBezTo>
                  <a:pt x="3882966" y="2768417"/>
                  <a:pt x="3845174" y="2806209"/>
                  <a:pt x="3798554" y="2806209"/>
                </a:cubicBezTo>
                <a:cubicBezTo>
                  <a:pt x="3751934" y="2806209"/>
                  <a:pt x="3714142" y="2768417"/>
                  <a:pt x="3714142" y="2721797"/>
                </a:cubicBezTo>
                <a:cubicBezTo>
                  <a:pt x="3714142" y="2675177"/>
                  <a:pt x="3751934" y="2637385"/>
                  <a:pt x="3798554" y="2637385"/>
                </a:cubicBezTo>
                <a:close/>
                <a:moveTo>
                  <a:pt x="3460905" y="2637385"/>
                </a:moveTo>
                <a:cubicBezTo>
                  <a:pt x="3507525" y="2637385"/>
                  <a:pt x="3545317" y="2675177"/>
                  <a:pt x="3545317" y="2721797"/>
                </a:cubicBezTo>
                <a:cubicBezTo>
                  <a:pt x="3545317" y="2768417"/>
                  <a:pt x="3507525" y="2806209"/>
                  <a:pt x="3460905" y="2806209"/>
                </a:cubicBezTo>
                <a:cubicBezTo>
                  <a:pt x="3414284" y="2806209"/>
                  <a:pt x="3376493" y="2768417"/>
                  <a:pt x="3376493" y="2721797"/>
                </a:cubicBezTo>
                <a:cubicBezTo>
                  <a:pt x="3376493" y="2675177"/>
                  <a:pt x="3414284" y="2637385"/>
                  <a:pt x="3460905" y="2637385"/>
                </a:cubicBezTo>
                <a:close/>
                <a:moveTo>
                  <a:pt x="3123255" y="2637385"/>
                </a:moveTo>
                <a:cubicBezTo>
                  <a:pt x="3169876" y="2637385"/>
                  <a:pt x="3207668" y="2675177"/>
                  <a:pt x="3207668" y="2721797"/>
                </a:cubicBezTo>
                <a:cubicBezTo>
                  <a:pt x="3207668" y="2768417"/>
                  <a:pt x="3169876" y="2806209"/>
                  <a:pt x="3123255" y="2806209"/>
                </a:cubicBezTo>
                <a:cubicBezTo>
                  <a:pt x="3076636" y="2806209"/>
                  <a:pt x="3038843" y="2768417"/>
                  <a:pt x="3038843" y="2721797"/>
                </a:cubicBezTo>
                <a:cubicBezTo>
                  <a:pt x="3038843" y="2675177"/>
                  <a:pt x="3076636" y="2637385"/>
                  <a:pt x="3123255" y="2637385"/>
                </a:cubicBezTo>
                <a:close/>
                <a:moveTo>
                  <a:pt x="2785607" y="2637385"/>
                </a:moveTo>
                <a:cubicBezTo>
                  <a:pt x="2832226" y="2637385"/>
                  <a:pt x="2870019" y="2675177"/>
                  <a:pt x="2870019" y="2721797"/>
                </a:cubicBezTo>
                <a:cubicBezTo>
                  <a:pt x="2870019" y="2768417"/>
                  <a:pt x="2832226" y="2806209"/>
                  <a:pt x="2785607" y="2806209"/>
                </a:cubicBezTo>
                <a:cubicBezTo>
                  <a:pt x="2738986" y="2806209"/>
                  <a:pt x="2701195" y="2768417"/>
                  <a:pt x="2701195" y="2721797"/>
                </a:cubicBezTo>
                <a:cubicBezTo>
                  <a:pt x="2701195" y="2675177"/>
                  <a:pt x="2738986" y="2637385"/>
                  <a:pt x="2785607" y="2637385"/>
                </a:cubicBezTo>
                <a:close/>
                <a:moveTo>
                  <a:pt x="2447957" y="2637385"/>
                </a:moveTo>
                <a:cubicBezTo>
                  <a:pt x="2494578" y="2637385"/>
                  <a:pt x="2532369" y="2675177"/>
                  <a:pt x="2532369" y="2721797"/>
                </a:cubicBezTo>
                <a:cubicBezTo>
                  <a:pt x="2532369" y="2768417"/>
                  <a:pt x="2494578" y="2806209"/>
                  <a:pt x="2447957" y="2806209"/>
                </a:cubicBezTo>
                <a:cubicBezTo>
                  <a:pt x="2401337" y="2806209"/>
                  <a:pt x="2363545" y="2768417"/>
                  <a:pt x="2363545" y="2721797"/>
                </a:cubicBezTo>
                <a:cubicBezTo>
                  <a:pt x="2363545" y="2675177"/>
                  <a:pt x="2401337" y="2637385"/>
                  <a:pt x="2447957" y="2637385"/>
                </a:cubicBezTo>
                <a:close/>
                <a:moveTo>
                  <a:pt x="2110308" y="2637385"/>
                </a:moveTo>
                <a:cubicBezTo>
                  <a:pt x="2156928" y="2637385"/>
                  <a:pt x="2194721" y="2675177"/>
                  <a:pt x="2194721" y="2721797"/>
                </a:cubicBezTo>
                <a:cubicBezTo>
                  <a:pt x="2194721" y="2768417"/>
                  <a:pt x="2156928" y="2806209"/>
                  <a:pt x="2110308" y="2806209"/>
                </a:cubicBezTo>
                <a:cubicBezTo>
                  <a:pt x="2063688" y="2806209"/>
                  <a:pt x="2025896" y="2768417"/>
                  <a:pt x="2025896" y="2721797"/>
                </a:cubicBezTo>
                <a:cubicBezTo>
                  <a:pt x="2025896" y="2675177"/>
                  <a:pt x="2063688" y="2637385"/>
                  <a:pt x="2110308" y="2637385"/>
                </a:cubicBezTo>
                <a:close/>
                <a:moveTo>
                  <a:pt x="1772659" y="2637385"/>
                </a:moveTo>
                <a:cubicBezTo>
                  <a:pt x="1819278" y="2637385"/>
                  <a:pt x="1857071" y="2675177"/>
                  <a:pt x="1857071" y="2721797"/>
                </a:cubicBezTo>
                <a:cubicBezTo>
                  <a:pt x="1857071" y="2768417"/>
                  <a:pt x="1819278" y="2806209"/>
                  <a:pt x="1772659" y="2806209"/>
                </a:cubicBezTo>
                <a:cubicBezTo>
                  <a:pt x="1726039" y="2806209"/>
                  <a:pt x="1688247" y="2768417"/>
                  <a:pt x="1688247" y="2721797"/>
                </a:cubicBezTo>
                <a:cubicBezTo>
                  <a:pt x="1688247" y="2675177"/>
                  <a:pt x="1726039" y="2637385"/>
                  <a:pt x="1772659" y="2637385"/>
                </a:cubicBezTo>
                <a:close/>
                <a:moveTo>
                  <a:pt x="1435014" y="2637385"/>
                </a:moveTo>
                <a:cubicBezTo>
                  <a:pt x="1481630" y="2637385"/>
                  <a:pt x="1519422" y="2675177"/>
                  <a:pt x="1519422" y="2721797"/>
                </a:cubicBezTo>
                <a:cubicBezTo>
                  <a:pt x="1519422" y="2768417"/>
                  <a:pt x="1481630" y="2806209"/>
                  <a:pt x="1435014" y="2806209"/>
                </a:cubicBezTo>
                <a:cubicBezTo>
                  <a:pt x="1388389" y="2806209"/>
                  <a:pt x="1350601" y="2768417"/>
                  <a:pt x="1350601" y="2721797"/>
                </a:cubicBezTo>
                <a:cubicBezTo>
                  <a:pt x="1350601" y="2675177"/>
                  <a:pt x="1388389" y="2637385"/>
                  <a:pt x="1435014" y="2637385"/>
                </a:cubicBezTo>
                <a:close/>
                <a:moveTo>
                  <a:pt x="1097361" y="2637385"/>
                </a:moveTo>
                <a:cubicBezTo>
                  <a:pt x="1143985" y="2637385"/>
                  <a:pt x="1181773" y="2675177"/>
                  <a:pt x="1181773" y="2721797"/>
                </a:cubicBezTo>
                <a:cubicBezTo>
                  <a:pt x="1181773" y="2768417"/>
                  <a:pt x="1143985" y="2806209"/>
                  <a:pt x="1097361" y="2806209"/>
                </a:cubicBezTo>
                <a:cubicBezTo>
                  <a:pt x="1050741" y="2806209"/>
                  <a:pt x="1012948" y="2768417"/>
                  <a:pt x="1012948" y="2721797"/>
                </a:cubicBezTo>
                <a:cubicBezTo>
                  <a:pt x="1012948" y="2675177"/>
                  <a:pt x="1050741" y="2637385"/>
                  <a:pt x="1097361" y="2637385"/>
                </a:cubicBezTo>
                <a:close/>
                <a:moveTo>
                  <a:pt x="759711" y="2637385"/>
                </a:moveTo>
                <a:cubicBezTo>
                  <a:pt x="806331" y="2637385"/>
                  <a:pt x="844124" y="2675177"/>
                  <a:pt x="844124" y="2721797"/>
                </a:cubicBezTo>
                <a:cubicBezTo>
                  <a:pt x="844124" y="2768417"/>
                  <a:pt x="806331" y="2806209"/>
                  <a:pt x="759711" y="2806209"/>
                </a:cubicBezTo>
                <a:cubicBezTo>
                  <a:pt x="713096" y="2806209"/>
                  <a:pt x="675299" y="2768417"/>
                  <a:pt x="675299" y="2721797"/>
                </a:cubicBezTo>
                <a:cubicBezTo>
                  <a:pt x="675299" y="2675177"/>
                  <a:pt x="713096" y="2637385"/>
                  <a:pt x="759711" y="2637385"/>
                </a:cubicBezTo>
                <a:close/>
                <a:moveTo>
                  <a:pt x="422066" y="2637385"/>
                </a:moveTo>
                <a:cubicBezTo>
                  <a:pt x="468682" y="2637385"/>
                  <a:pt x="506480" y="2675177"/>
                  <a:pt x="506480" y="2721797"/>
                </a:cubicBezTo>
                <a:cubicBezTo>
                  <a:pt x="506480" y="2768417"/>
                  <a:pt x="468682" y="2806209"/>
                  <a:pt x="422066" y="2806209"/>
                </a:cubicBezTo>
                <a:cubicBezTo>
                  <a:pt x="375442" y="2806209"/>
                  <a:pt x="337653" y="2768417"/>
                  <a:pt x="337653" y="2721797"/>
                </a:cubicBezTo>
                <a:cubicBezTo>
                  <a:pt x="337653" y="2675177"/>
                  <a:pt x="375442" y="2637385"/>
                  <a:pt x="422066" y="2637385"/>
                </a:cubicBezTo>
                <a:close/>
                <a:moveTo>
                  <a:pt x="84412" y="2637385"/>
                </a:moveTo>
                <a:cubicBezTo>
                  <a:pt x="131037" y="2637385"/>
                  <a:pt x="168826" y="2675177"/>
                  <a:pt x="168826" y="2721797"/>
                </a:cubicBezTo>
                <a:cubicBezTo>
                  <a:pt x="168826" y="2768417"/>
                  <a:pt x="131037" y="2806209"/>
                  <a:pt x="84412" y="2806209"/>
                </a:cubicBezTo>
                <a:cubicBezTo>
                  <a:pt x="37793" y="2806209"/>
                  <a:pt x="0" y="2768417"/>
                  <a:pt x="0" y="2721797"/>
                </a:cubicBezTo>
                <a:cubicBezTo>
                  <a:pt x="0" y="2675177"/>
                  <a:pt x="37793" y="2637385"/>
                  <a:pt x="84412" y="2637385"/>
                </a:cubicBezTo>
                <a:close/>
                <a:moveTo>
                  <a:pt x="7850345" y="2299736"/>
                </a:moveTo>
                <a:cubicBezTo>
                  <a:pt x="7896964" y="2299736"/>
                  <a:pt x="7934757" y="2337528"/>
                  <a:pt x="7934757" y="2384148"/>
                </a:cubicBezTo>
                <a:cubicBezTo>
                  <a:pt x="7934757" y="2430768"/>
                  <a:pt x="7896964" y="2468560"/>
                  <a:pt x="7850345" y="2468560"/>
                </a:cubicBezTo>
                <a:cubicBezTo>
                  <a:pt x="7803725" y="2468560"/>
                  <a:pt x="7765933" y="2430768"/>
                  <a:pt x="7765933" y="2384148"/>
                </a:cubicBezTo>
                <a:cubicBezTo>
                  <a:pt x="7765933" y="2337528"/>
                  <a:pt x="7803725" y="2299736"/>
                  <a:pt x="7850345" y="2299736"/>
                </a:cubicBezTo>
                <a:close/>
                <a:moveTo>
                  <a:pt x="7512695" y="2299736"/>
                </a:moveTo>
                <a:cubicBezTo>
                  <a:pt x="7559315" y="2299736"/>
                  <a:pt x="7597109" y="2337528"/>
                  <a:pt x="7597109" y="2384148"/>
                </a:cubicBezTo>
                <a:cubicBezTo>
                  <a:pt x="7597109" y="2430768"/>
                  <a:pt x="7559315" y="2468560"/>
                  <a:pt x="7512695" y="2468560"/>
                </a:cubicBezTo>
                <a:cubicBezTo>
                  <a:pt x="7466075" y="2468560"/>
                  <a:pt x="7428283" y="2430768"/>
                  <a:pt x="7428283" y="2384148"/>
                </a:cubicBezTo>
                <a:cubicBezTo>
                  <a:pt x="7428283" y="2337528"/>
                  <a:pt x="7466075" y="2299736"/>
                  <a:pt x="7512695" y="2299736"/>
                </a:cubicBezTo>
                <a:close/>
                <a:moveTo>
                  <a:pt x="7175045" y="2299736"/>
                </a:moveTo>
                <a:cubicBezTo>
                  <a:pt x="7221666" y="2299736"/>
                  <a:pt x="7259458" y="2337528"/>
                  <a:pt x="7259458" y="2384148"/>
                </a:cubicBezTo>
                <a:cubicBezTo>
                  <a:pt x="7259458" y="2430768"/>
                  <a:pt x="7221666" y="2468560"/>
                  <a:pt x="7175045" y="2468560"/>
                </a:cubicBezTo>
                <a:cubicBezTo>
                  <a:pt x="7128427" y="2468560"/>
                  <a:pt x="7090633" y="2430768"/>
                  <a:pt x="7090633" y="2384148"/>
                </a:cubicBezTo>
                <a:cubicBezTo>
                  <a:pt x="7090633" y="2337528"/>
                  <a:pt x="7128427" y="2299736"/>
                  <a:pt x="7175045" y="2299736"/>
                </a:cubicBezTo>
                <a:close/>
                <a:moveTo>
                  <a:pt x="6837397" y="2299736"/>
                </a:moveTo>
                <a:cubicBezTo>
                  <a:pt x="6884017" y="2299736"/>
                  <a:pt x="6921809" y="2337528"/>
                  <a:pt x="6921809" y="2384148"/>
                </a:cubicBezTo>
                <a:cubicBezTo>
                  <a:pt x="6921809" y="2430768"/>
                  <a:pt x="6884017" y="2468560"/>
                  <a:pt x="6837397" y="2468560"/>
                </a:cubicBezTo>
                <a:cubicBezTo>
                  <a:pt x="6790777" y="2468560"/>
                  <a:pt x="6752985" y="2430768"/>
                  <a:pt x="6752985" y="2384148"/>
                </a:cubicBezTo>
                <a:cubicBezTo>
                  <a:pt x="6752985" y="2337528"/>
                  <a:pt x="6790777" y="2299736"/>
                  <a:pt x="6837397" y="2299736"/>
                </a:cubicBezTo>
                <a:close/>
                <a:moveTo>
                  <a:pt x="6499747" y="2299736"/>
                </a:moveTo>
                <a:cubicBezTo>
                  <a:pt x="6546368" y="2299736"/>
                  <a:pt x="6584161" y="2337528"/>
                  <a:pt x="6584161" y="2384148"/>
                </a:cubicBezTo>
                <a:cubicBezTo>
                  <a:pt x="6584161" y="2430768"/>
                  <a:pt x="6546368" y="2468560"/>
                  <a:pt x="6499747" y="2468560"/>
                </a:cubicBezTo>
                <a:cubicBezTo>
                  <a:pt x="6453127" y="2468560"/>
                  <a:pt x="6415335" y="2430768"/>
                  <a:pt x="6415335" y="2384148"/>
                </a:cubicBezTo>
                <a:cubicBezTo>
                  <a:pt x="6415335" y="2337528"/>
                  <a:pt x="6453127" y="2299736"/>
                  <a:pt x="6499747" y="2299736"/>
                </a:cubicBezTo>
                <a:close/>
                <a:moveTo>
                  <a:pt x="6162098" y="2299736"/>
                </a:moveTo>
                <a:cubicBezTo>
                  <a:pt x="6208719" y="2299736"/>
                  <a:pt x="6246510" y="2337528"/>
                  <a:pt x="6246510" y="2384148"/>
                </a:cubicBezTo>
                <a:cubicBezTo>
                  <a:pt x="6246510" y="2430768"/>
                  <a:pt x="6208719" y="2468560"/>
                  <a:pt x="6162098" y="2468560"/>
                </a:cubicBezTo>
                <a:cubicBezTo>
                  <a:pt x="6115479" y="2468560"/>
                  <a:pt x="6077686" y="2430768"/>
                  <a:pt x="6077686" y="2384148"/>
                </a:cubicBezTo>
                <a:cubicBezTo>
                  <a:pt x="6077686" y="2337528"/>
                  <a:pt x="6115479" y="2299736"/>
                  <a:pt x="6162098" y="2299736"/>
                </a:cubicBezTo>
                <a:close/>
                <a:moveTo>
                  <a:pt x="5824449" y="2299736"/>
                </a:moveTo>
                <a:cubicBezTo>
                  <a:pt x="5871069" y="2299736"/>
                  <a:pt x="5908861" y="2337528"/>
                  <a:pt x="5908861" y="2384148"/>
                </a:cubicBezTo>
                <a:cubicBezTo>
                  <a:pt x="5908861" y="2430768"/>
                  <a:pt x="5871069" y="2468560"/>
                  <a:pt x="5824449" y="2468560"/>
                </a:cubicBezTo>
                <a:cubicBezTo>
                  <a:pt x="5777829" y="2468560"/>
                  <a:pt x="5740037" y="2430768"/>
                  <a:pt x="5740037" y="2384148"/>
                </a:cubicBezTo>
                <a:cubicBezTo>
                  <a:pt x="5740037" y="2337528"/>
                  <a:pt x="5777829" y="2299736"/>
                  <a:pt x="5824449" y="2299736"/>
                </a:cubicBezTo>
                <a:close/>
                <a:moveTo>
                  <a:pt x="5486800" y="2299736"/>
                </a:moveTo>
                <a:cubicBezTo>
                  <a:pt x="5533421" y="2299736"/>
                  <a:pt x="5571212" y="2337528"/>
                  <a:pt x="5571212" y="2384148"/>
                </a:cubicBezTo>
                <a:cubicBezTo>
                  <a:pt x="5571212" y="2430768"/>
                  <a:pt x="5533421" y="2468560"/>
                  <a:pt x="5486800" y="2468560"/>
                </a:cubicBezTo>
                <a:cubicBezTo>
                  <a:pt x="5440179" y="2468560"/>
                  <a:pt x="5402388" y="2430768"/>
                  <a:pt x="5402388" y="2384148"/>
                </a:cubicBezTo>
                <a:cubicBezTo>
                  <a:pt x="5402388" y="2337528"/>
                  <a:pt x="5440179" y="2299736"/>
                  <a:pt x="5486800" y="2299736"/>
                </a:cubicBezTo>
                <a:close/>
                <a:moveTo>
                  <a:pt x="5149151" y="2299736"/>
                </a:moveTo>
                <a:cubicBezTo>
                  <a:pt x="5195771" y="2299736"/>
                  <a:pt x="5233563" y="2337528"/>
                  <a:pt x="5233563" y="2384148"/>
                </a:cubicBezTo>
                <a:cubicBezTo>
                  <a:pt x="5233563" y="2430768"/>
                  <a:pt x="5195771" y="2468560"/>
                  <a:pt x="5149151" y="2468560"/>
                </a:cubicBezTo>
                <a:cubicBezTo>
                  <a:pt x="5102531" y="2468560"/>
                  <a:pt x="5064739" y="2430768"/>
                  <a:pt x="5064739" y="2384148"/>
                </a:cubicBezTo>
                <a:cubicBezTo>
                  <a:pt x="5064739" y="2337528"/>
                  <a:pt x="5102531" y="2299736"/>
                  <a:pt x="5149151" y="2299736"/>
                </a:cubicBezTo>
                <a:close/>
                <a:moveTo>
                  <a:pt x="4811502" y="2299736"/>
                </a:moveTo>
                <a:cubicBezTo>
                  <a:pt x="4858121" y="2299736"/>
                  <a:pt x="4895914" y="2337528"/>
                  <a:pt x="4895914" y="2384148"/>
                </a:cubicBezTo>
                <a:cubicBezTo>
                  <a:pt x="4895914" y="2430768"/>
                  <a:pt x="4858121" y="2468560"/>
                  <a:pt x="4811502" y="2468560"/>
                </a:cubicBezTo>
                <a:cubicBezTo>
                  <a:pt x="4764881" y="2468560"/>
                  <a:pt x="4727090" y="2430768"/>
                  <a:pt x="4727090" y="2384148"/>
                </a:cubicBezTo>
                <a:cubicBezTo>
                  <a:pt x="4727090" y="2337528"/>
                  <a:pt x="4764881" y="2299736"/>
                  <a:pt x="4811502" y="2299736"/>
                </a:cubicBezTo>
                <a:close/>
                <a:moveTo>
                  <a:pt x="4473853" y="2299736"/>
                </a:moveTo>
                <a:cubicBezTo>
                  <a:pt x="4520473" y="2299736"/>
                  <a:pt x="4558265" y="2337528"/>
                  <a:pt x="4558265" y="2384148"/>
                </a:cubicBezTo>
                <a:cubicBezTo>
                  <a:pt x="4558265" y="2430768"/>
                  <a:pt x="4520473" y="2468560"/>
                  <a:pt x="4473853" y="2468560"/>
                </a:cubicBezTo>
                <a:cubicBezTo>
                  <a:pt x="4427232" y="2468560"/>
                  <a:pt x="4389440" y="2430768"/>
                  <a:pt x="4389440" y="2384148"/>
                </a:cubicBezTo>
                <a:cubicBezTo>
                  <a:pt x="4389440" y="2337528"/>
                  <a:pt x="4427232" y="2299736"/>
                  <a:pt x="4473853" y="2299736"/>
                </a:cubicBezTo>
                <a:close/>
                <a:moveTo>
                  <a:pt x="4136203" y="2299736"/>
                </a:moveTo>
                <a:cubicBezTo>
                  <a:pt x="4182823" y="2299736"/>
                  <a:pt x="4220615" y="2337528"/>
                  <a:pt x="4220615" y="2384148"/>
                </a:cubicBezTo>
                <a:cubicBezTo>
                  <a:pt x="4220615" y="2430768"/>
                  <a:pt x="4182823" y="2468560"/>
                  <a:pt x="4136203" y="2468560"/>
                </a:cubicBezTo>
                <a:cubicBezTo>
                  <a:pt x="4089584" y="2468560"/>
                  <a:pt x="4051791" y="2430768"/>
                  <a:pt x="4051791" y="2384148"/>
                </a:cubicBezTo>
                <a:cubicBezTo>
                  <a:pt x="4051791" y="2337528"/>
                  <a:pt x="4089584" y="2299736"/>
                  <a:pt x="4136203" y="2299736"/>
                </a:cubicBezTo>
                <a:close/>
                <a:moveTo>
                  <a:pt x="3798554" y="2299736"/>
                </a:moveTo>
                <a:cubicBezTo>
                  <a:pt x="3845174" y="2299736"/>
                  <a:pt x="3882966" y="2337528"/>
                  <a:pt x="3882966" y="2384148"/>
                </a:cubicBezTo>
                <a:cubicBezTo>
                  <a:pt x="3882966" y="2430768"/>
                  <a:pt x="3845174" y="2468560"/>
                  <a:pt x="3798554" y="2468560"/>
                </a:cubicBezTo>
                <a:cubicBezTo>
                  <a:pt x="3751934" y="2468560"/>
                  <a:pt x="3714142" y="2430768"/>
                  <a:pt x="3714142" y="2384148"/>
                </a:cubicBezTo>
                <a:cubicBezTo>
                  <a:pt x="3714142" y="2337528"/>
                  <a:pt x="3751934" y="2299736"/>
                  <a:pt x="3798554" y="2299736"/>
                </a:cubicBezTo>
                <a:close/>
                <a:moveTo>
                  <a:pt x="3460905" y="2299736"/>
                </a:moveTo>
                <a:cubicBezTo>
                  <a:pt x="3507525" y="2299736"/>
                  <a:pt x="3545317" y="2337528"/>
                  <a:pt x="3545317" y="2384148"/>
                </a:cubicBezTo>
                <a:cubicBezTo>
                  <a:pt x="3545317" y="2430768"/>
                  <a:pt x="3507525" y="2468560"/>
                  <a:pt x="3460905" y="2468560"/>
                </a:cubicBezTo>
                <a:cubicBezTo>
                  <a:pt x="3414284" y="2468560"/>
                  <a:pt x="3376493" y="2430768"/>
                  <a:pt x="3376493" y="2384148"/>
                </a:cubicBezTo>
                <a:cubicBezTo>
                  <a:pt x="3376493" y="2337528"/>
                  <a:pt x="3414284" y="2299736"/>
                  <a:pt x="3460905" y="2299736"/>
                </a:cubicBezTo>
                <a:close/>
                <a:moveTo>
                  <a:pt x="3123255" y="2299736"/>
                </a:moveTo>
                <a:cubicBezTo>
                  <a:pt x="3169876" y="2299736"/>
                  <a:pt x="3207668" y="2337528"/>
                  <a:pt x="3207668" y="2384148"/>
                </a:cubicBezTo>
                <a:cubicBezTo>
                  <a:pt x="3207668" y="2430768"/>
                  <a:pt x="3169876" y="2468560"/>
                  <a:pt x="3123255" y="2468560"/>
                </a:cubicBezTo>
                <a:cubicBezTo>
                  <a:pt x="3076636" y="2468560"/>
                  <a:pt x="3038843" y="2430768"/>
                  <a:pt x="3038843" y="2384148"/>
                </a:cubicBezTo>
                <a:cubicBezTo>
                  <a:pt x="3038843" y="2337528"/>
                  <a:pt x="3076636" y="2299736"/>
                  <a:pt x="3123255" y="2299736"/>
                </a:cubicBezTo>
                <a:close/>
                <a:moveTo>
                  <a:pt x="2785607" y="2299736"/>
                </a:moveTo>
                <a:cubicBezTo>
                  <a:pt x="2832226" y="2299736"/>
                  <a:pt x="2870019" y="2337528"/>
                  <a:pt x="2870019" y="2384148"/>
                </a:cubicBezTo>
                <a:cubicBezTo>
                  <a:pt x="2870019" y="2430768"/>
                  <a:pt x="2832226" y="2468560"/>
                  <a:pt x="2785607" y="2468560"/>
                </a:cubicBezTo>
                <a:cubicBezTo>
                  <a:pt x="2738986" y="2468560"/>
                  <a:pt x="2701195" y="2430768"/>
                  <a:pt x="2701195" y="2384148"/>
                </a:cubicBezTo>
                <a:cubicBezTo>
                  <a:pt x="2701195" y="2337528"/>
                  <a:pt x="2738986" y="2299736"/>
                  <a:pt x="2785607" y="2299736"/>
                </a:cubicBezTo>
                <a:close/>
                <a:moveTo>
                  <a:pt x="2447957" y="2299736"/>
                </a:moveTo>
                <a:cubicBezTo>
                  <a:pt x="2494578" y="2299736"/>
                  <a:pt x="2532369" y="2337528"/>
                  <a:pt x="2532369" y="2384148"/>
                </a:cubicBezTo>
                <a:cubicBezTo>
                  <a:pt x="2532369" y="2430768"/>
                  <a:pt x="2494578" y="2468560"/>
                  <a:pt x="2447957" y="2468560"/>
                </a:cubicBezTo>
                <a:cubicBezTo>
                  <a:pt x="2401337" y="2468560"/>
                  <a:pt x="2363545" y="2430768"/>
                  <a:pt x="2363545" y="2384148"/>
                </a:cubicBezTo>
                <a:cubicBezTo>
                  <a:pt x="2363545" y="2337528"/>
                  <a:pt x="2401337" y="2299736"/>
                  <a:pt x="2447957" y="2299736"/>
                </a:cubicBezTo>
                <a:close/>
                <a:moveTo>
                  <a:pt x="2110308" y="2299736"/>
                </a:moveTo>
                <a:cubicBezTo>
                  <a:pt x="2156928" y="2299736"/>
                  <a:pt x="2194721" y="2337528"/>
                  <a:pt x="2194721" y="2384148"/>
                </a:cubicBezTo>
                <a:cubicBezTo>
                  <a:pt x="2194721" y="2430768"/>
                  <a:pt x="2156928" y="2468560"/>
                  <a:pt x="2110308" y="2468560"/>
                </a:cubicBezTo>
                <a:cubicBezTo>
                  <a:pt x="2063688" y="2468560"/>
                  <a:pt x="2025896" y="2430768"/>
                  <a:pt x="2025896" y="2384148"/>
                </a:cubicBezTo>
                <a:cubicBezTo>
                  <a:pt x="2025896" y="2337528"/>
                  <a:pt x="2063688" y="2299736"/>
                  <a:pt x="2110308" y="2299736"/>
                </a:cubicBezTo>
                <a:close/>
                <a:moveTo>
                  <a:pt x="1772659" y="2299736"/>
                </a:moveTo>
                <a:cubicBezTo>
                  <a:pt x="1819278" y="2299736"/>
                  <a:pt x="1857071" y="2337528"/>
                  <a:pt x="1857071" y="2384148"/>
                </a:cubicBezTo>
                <a:cubicBezTo>
                  <a:pt x="1857071" y="2430768"/>
                  <a:pt x="1819278" y="2468560"/>
                  <a:pt x="1772659" y="2468560"/>
                </a:cubicBezTo>
                <a:cubicBezTo>
                  <a:pt x="1726039" y="2468560"/>
                  <a:pt x="1688247" y="2430768"/>
                  <a:pt x="1688247" y="2384148"/>
                </a:cubicBezTo>
                <a:cubicBezTo>
                  <a:pt x="1688247" y="2337528"/>
                  <a:pt x="1726039" y="2299736"/>
                  <a:pt x="1772659" y="2299736"/>
                </a:cubicBezTo>
                <a:close/>
                <a:moveTo>
                  <a:pt x="1435014" y="2299736"/>
                </a:moveTo>
                <a:cubicBezTo>
                  <a:pt x="1481630" y="2299736"/>
                  <a:pt x="1519422" y="2337528"/>
                  <a:pt x="1519422" y="2384148"/>
                </a:cubicBezTo>
                <a:cubicBezTo>
                  <a:pt x="1519422" y="2430768"/>
                  <a:pt x="1481630" y="2468560"/>
                  <a:pt x="1435014" y="2468560"/>
                </a:cubicBezTo>
                <a:cubicBezTo>
                  <a:pt x="1388389" y="2468560"/>
                  <a:pt x="1350601" y="2430768"/>
                  <a:pt x="1350601" y="2384148"/>
                </a:cubicBezTo>
                <a:cubicBezTo>
                  <a:pt x="1350601" y="2337528"/>
                  <a:pt x="1388389" y="2299736"/>
                  <a:pt x="1435014" y="2299736"/>
                </a:cubicBezTo>
                <a:close/>
                <a:moveTo>
                  <a:pt x="1097361" y="2299736"/>
                </a:moveTo>
                <a:cubicBezTo>
                  <a:pt x="1143985" y="2299736"/>
                  <a:pt x="1181773" y="2337528"/>
                  <a:pt x="1181773" y="2384148"/>
                </a:cubicBezTo>
                <a:cubicBezTo>
                  <a:pt x="1181773" y="2430768"/>
                  <a:pt x="1143985" y="2468560"/>
                  <a:pt x="1097361" y="2468560"/>
                </a:cubicBezTo>
                <a:cubicBezTo>
                  <a:pt x="1050741" y="2468560"/>
                  <a:pt x="1012948" y="2430768"/>
                  <a:pt x="1012948" y="2384148"/>
                </a:cubicBezTo>
                <a:cubicBezTo>
                  <a:pt x="1012948" y="2337528"/>
                  <a:pt x="1050741" y="2299736"/>
                  <a:pt x="1097361" y="2299736"/>
                </a:cubicBezTo>
                <a:close/>
                <a:moveTo>
                  <a:pt x="759711" y="2299736"/>
                </a:moveTo>
                <a:cubicBezTo>
                  <a:pt x="806331" y="2299736"/>
                  <a:pt x="844124" y="2337528"/>
                  <a:pt x="844124" y="2384148"/>
                </a:cubicBezTo>
                <a:cubicBezTo>
                  <a:pt x="844124" y="2430768"/>
                  <a:pt x="806331" y="2468560"/>
                  <a:pt x="759711" y="2468560"/>
                </a:cubicBezTo>
                <a:cubicBezTo>
                  <a:pt x="713096" y="2468560"/>
                  <a:pt x="675299" y="2430768"/>
                  <a:pt x="675299" y="2384148"/>
                </a:cubicBezTo>
                <a:cubicBezTo>
                  <a:pt x="675299" y="2337528"/>
                  <a:pt x="713096" y="2299736"/>
                  <a:pt x="759711" y="2299736"/>
                </a:cubicBezTo>
                <a:close/>
                <a:moveTo>
                  <a:pt x="422066" y="2299736"/>
                </a:moveTo>
                <a:cubicBezTo>
                  <a:pt x="468682" y="2299736"/>
                  <a:pt x="506480" y="2337528"/>
                  <a:pt x="506480" y="2384148"/>
                </a:cubicBezTo>
                <a:cubicBezTo>
                  <a:pt x="506480" y="2430768"/>
                  <a:pt x="468682" y="2468560"/>
                  <a:pt x="422066" y="2468560"/>
                </a:cubicBezTo>
                <a:cubicBezTo>
                  <a:pt x="375442" y="2468560"/>
                  <a:pt x="337653" y="2430768"/>
                  <a:pt x="337653" y="2384148"/>
                </a:cubicBezTo>
                <a:cubicBezTo>
                  <a:pt x="337653" y="2337528"/>
                  <a:pt x="375442" y="2299736"/>
                  <a:pt x="422066" y="2299736"/>
                </a:cubicBezTo>
                <a:close/>
                <a:moveTo>
                  <a:pt x="84412" y="2299736"/>
                </a:moveTo>
                <a:cubicBezTo>
                  <a:pt x="131037" y="2299736"/>
                  <a:pt x="168826" y="2337528"/>
                  <a:pt x="168826" y="2384148"/>
                </a:cubicBezTo>
                <a:cubicBezTo>
                  <a:pt x="168826" y="2430768"/>
                  <a:pt x="131037" y="2468560"/>
                  <a:pt x="84412" y="2468560"/>
                </a:cubicBezTo>
                <a:cubicBezTo>
                  <a:pt x="37793" y="2468560"/>
                  <a:pt x="0" y="2430768"/>
                  <a:pt x="0" y="2384148"/>
                </a:cubicBezTo>
                <a:cubicBezTo>
                  <a:pt x="0" y="2337528"/>
                  <a:pt x="37793" y="2299736"/>
                  <a:pt x="84412" y="2299736"/>
                </a:cubicBezTo>
                <a:close/>
                <a:moveTo>
                  <a:pt x="7850345" y="1962086"/>
                </a:moveTo>
                <a:cubicBezTo>
                  <a:pt x="7896964" y="1962086"/>
                  <a:pt x="7934757" y="1999879"/>
                  <a:pt x="7934757" y="2046499"/>
                </a:cubicBezTo>
                <a:cubicBezTo>
                  <a:pt x="7934757" y="2093119"/>
                  <a:pt x="7896964" y="2130911"/>
                  <a:pt x="7850345" y="2130911"/>
                </a:cubicBezTo>
                <a:cubicBezTo>
                  <a:pt x="7803725" y="2130911"/>
                  <a:pt x="7765933" y="2093119"/>
                  <a:pt x="7765933" y="2046499"/>
                </a:cubicBezTo>
                <a:cubicBezTo>
                  <a:pt x="7765933" y="1999879"/>
                  <a:pt x="7803725" y="1962086"/>
                  <a:pt x="7850345" y="1962086"/>
                </a:cubicBezTo>
                <a:close/>
                <a:moveTo>
                  <a:pt x="7512695" y="1962086"/>
                </a:moveTo>
                <a:cubicBezTo>
                  <a:pt x="7559315" y="1962086"/>
                  <a:pt x="7597109" y="1999879"/>
                  <a:pt x="7597109" y="2046499"/>
                </a:cubicBezTo>
                <a:cubicBezTo>
                  <a:pt x="7597109" y="2093119"/>
                  <a:pt x="7559315" y="2130911"/>
                  <a:pt x="7512695" y="2130911"/>
                </a:cubicBezTo>
                <a:cubicBezTo>
                  <a:pt x="7466075" y="2130911"/>
                  <a:pt x="7428283" y="2093119"/>
                  <a:pt x="7428283" y="2046499"/>
                </a:cubicBezTo>
                <a:cubicBezTo>
                  <a:pt x="7428283" y="1999879"/>
                  <a:pt x="7466075" y="1962086"/>
                  <a:pt x="7512695" y="1962086"/>
                </a:cubicBezTo>
                <a:close/>
                <a:moveTo>
                  <a:pt x="7175045" y="1962086"/>
                </a:moveTo>
                <a:cubicBezTo>
                  <a:pt x="7221666" y="1962086"/>
                  <a:pt x="7259458" y="1999879"/>
                  <a:pt x="7259458" y="2046499"/>
                </a:cubicBezTo>
                <a:cubicBezTo>
                  <a:pt x="7259458" y="2093119"/>
                  <a:pt x="7221666" y="2130911"/>
                  <a:pt x="7175045" y="2130911"/>
                </a:cubicBezTo>
                <a:cubicBezTo>
                  <a:pt x="7128427" y="2130911"/>
                  <a:pt x="7090633" y="2093119"/>
                  <a:pt x="7090633" y="2046499"/>
                </a:cubicBezTo>
                <a:cubicBezTo>
                  <a:pt x="7090633" y="1999879"/>
                  <a:pt x="7128427" y="1962086"/>
                  <a:pt x="7175045" y="1962086"/>
                </a:cubicBezTo>
                <a:close/>
                <a:moveTo>
                  <a:pt x="6837397" y="1962086"/>
                </a:moveTo>
                <a:cubicBezTo>
                  <a:pt x="6884017" y="1962086"/>
                  <a:pt x="6921809" y="1999879"/>
                  <a:pt x="6921809" y="2046499"/>
                </a:cubicBezTo>
                <a:cubicBezTo>
                  <a:pt x="6921809" y="2093119"/>
                  <a:pt x="6884017" y="2130911"/>
                  <a:pt x="6837397" y="2130911"/>
                </a:cubicBezTo>
                <a:cubicBezTo>
                  <a:pt x="6790777" y="2130911"/>
                  <a:pt x="6752985" y="2093119"/>
                  <a:pt x="6752985" y="2046499"/>
                </a:cubicBezTo>
                <a:cubicBezTo>
                  <a:pt x="6752985" y="1999879"/>
                  <a:pt x="6790777" y="1962086"/>
                  <a:pt x="6837397" y="1962086"/>
                </a:cubicBezTo>
                <a:close/>
                <a:moveTo>
                  <a:pt x="6499747" y="1962086"/>
                </a:moveTo>
                <a:cubicBezTo>
                  <a:pt x="6546368" y="1962086"/>
                  <a:pt x="6584161" y="1999879"/>
                  <a:pt x="6584161" y="2046499"/>
                </a:cubicBezTo>
                <a:cubicBezTo>
                  <a:pt x="6584161" y="2093119"/>
                  <a:pt x="6546368" y="2130911"/>
                  <a:pt x="6499747" y="2130911"/>
                </a:cubicBezTo>
                <a:cubicBezTo>
                  <a:pt x="6453127" y="2130911"/>
                  <a:pt x="6415335" y="2093119"/>
                  <a:pt x="6415335" y="2046499"/>
                </a:cubicBezTo>
                <a:cubicBezTo>
                  <a:pt x="6415335" y="1999879"/>
                  <a:pt x="6453127" y="1962086"/>
                  <a:pt x="6499747" y="1962086"/>
                </a:cubicBezTo>
                <a:close/>
                <a:moveTo>
                  <a:pt x="6162098" y="1962086"/>
                </a:moveTo>
                <a:cubicBezTo>
                  <a:pt x="6208719" y="1962086"/>
                  <a:pt x="6246510" y="1999879"/>
                  <a:pt x="6246510" y="2046499"/>
                </a:cubicBezTo>
                <a:cubicBezTo>
                  <a:pt x="6246510" y="2093119"/>
                  <a:pt x="6208719" y="2130911"/>
                  <a:pt x="6162098" y="2130911"/>
                </a:cubicBezTo>
                <a:cubicBezTo>
                  <a:pt x="6115479" y="2130911"/>
                  <a:pt x="6077686" y="2093119"/>
                  <a:pt x="6077686" y="2046499"/>
                </a:cubicBezTo>
                <a:cubicBezTo>
                  <a:pt x="6077686" y="1999879"/>
                  <a:pt x="6115479" y="1962086"/>
                  <a:pt x="6162098" y="1962086"/>
                </a:cubicBezTo>
                <a:close/>
                <a:moveTo>
                  <a:pt x="5824449" y="1962086"/>
                </a:moveTo>
                <a:cubicBezTo>
                  <a:pt x="5871069" y="1962086"/>
                  <a:pt x="5908861" y="1999879"/>
                  <a:pt x="5908861" y="2046499"/>
                </a:cubicBezTo>
                <a:cubicBezTo>
                  <a:pt x="5908861" y="2093119"/>
                  <a:pt x="5871069" y="2130911"/>
                  <a:pt x="5824449" y="2130911"/>
                </a:cubicBezTo>
                <a:cubicBezTo>
                  <a:pt x="5777829" y="2130911"/>
                  <a:pt x="5740037" y="2093119"/>
                  <a:pt x="5740037" y="2046499"/>
                </a:cubicBezTo>
                <a:cubicBezTo>
                  <a:pt x="5740037" y="1999879"/>
                  <a:pt x="5777829" y="1962086"/>
                  <a:pt x="5824449" y="1962086"/>
                </a:cubicBezTo>
                <a:close/>
                <a:moveTo>
                  <a:pt x="5486800" y="1962086"/>
                </a:moveTo>
                <a:cubicBezTo>
                  <a:pt x="5533421" y="1962086"/>
                  <a:pt x="5571212" y="1999879"/>
                  <a:pt x="5571212" y="2046499"/>
                </a:cubicBezTo>
                <a:cubicBezTo>
                  <a:pt x="5571212" y="2093119"/>
                  <a:pt x="5533421" y="2130911"/>
                  <a:pt x="5486800" y="2130911"/>
                </a:cubicBezTo>
                <a:cubicBezTo>
                  <a:pt x="5440179" y="2130911"/>
                  <a:pt x="5402388" y="2093119"/>
                  <a:pt x="5402388" y="2046499"/>
                </a:cubicBezTo>
                <a:cubicBezTo>
                  <a:pt x="5402388" y="1999879"/>
                  <a:pt x="5440179" y="1962086"/>
                  <a:pt x="5486800" y="1962086"/>
                </a:cubicBezTo>
                <a:close/>
                <a:moveTo>
                  <a:pt x="5149151" y="1962086"/>
                </a:moveTo>
                <a:cubicBezTo>
                  <a:pt x="5195771" y="1962086"/>
                  <a:pt x="5233563" y="1999879"/>
                  <a:pt x="5233563" y="2046499"/>
                </a:cubicBezTo>
                <a:cubicBezTo>
                  <a:pt x="5233563" y="2093119"/>
                  <a:pt x="5195771" y="2130911"/>
                  <a:pt x="5149151" y="2130911"/>
                </a:cubicBezTo>
                <a:cubicBezTo>
                  <a:pt x="5102531" y="2130911"/>
                  <a:pt x="5064739" y="2093119"/>
                  <a:pt x="5064739" y="2046499"/>
                </a:cubicBezTo>
                <a:cubicBezTo>
                  <a:pt x="5064739" y="1999879"/>
                  <a:pt x="5102531" y="1962086"/>
                  <a:pt x="5149151" y="1962086"/>
                </a:cubicBezTo>
                <a:close/>
                <a:moveTo>
                  <a:pt x="4811502" y="1962086"/>
                </a:moveTo>
                <a:cubicBezTo>
                  <a:pt x="4858121" y="1962086"/>
                  <a:pt x="4895914" y="1999879"/>
                  <a:pt x="4895914" y="2046499"/>
                </a:cubicBezTo>
                <a:cubicBezTo>
                  <a:pt x="4895914" y="2093119"/>
                  <a:pt x="4858121" y="2130911"/>
                  <a:pt x="4811502" y="2130911"/>
                </a:cubicBezTo>
                <a:cubicBezTo>
                  <a:pt x="4764881" y="2130911"/>
                  <a:pt x="4727090" y="2093119"/>
                  <a:pt x="4727090" y="2046499"/>
                </a:cubicBezTo>
                <a:cubicBezTo>
                  <a:pt x="4727090" y="1999879"/>
                  <a:pt x="4764881" y="1962086"/>
                  <a:pt x="4811502" y="1962086"/>
                </a:cubicBezTo>
                <a:close/>
                <a:moveTo>
                  <a:pt x="4473853" y="1962086"/>
                </a:moveTo>
                <a:cubicBezTo>
                  <a:pt x="4520473" y="1962086"/>
                  <a:pt x="4558265" y="1999879"/>
                  <a:pt x="4558265" y="2046499"/>
                </a:cubicBezTo>
                <a:cubicBezTo>
                  <a:pt x="4558265" y="2093119"/>
                  <a:pt x="4520473" y="2130911"/>
                  <a:pt x="4473853" y="2130911"/>
                </a:cubicBezTo>
                <a:cubicBezTo>
                  <a:pt x="4427232" y="2130911"/>
                  <a:pt x="4389440" y="2093119"/>
                  <a:pt x="4389440" y="2046499"/>
                </a:cubicBezTo>
                <a:cubicBezTo>
                  <a:pt x="4389440" y="1999879"/>
                  <a:pt x="4427232" y="1962086"/>
                  <a:pt x="4473853" y="1962086"/>
                </a:cubicBezTo>
                <a:close/>
                <a:moveTo>
                  <a:pt x="4136203" y="1962086"/>
                </a:moveTo>
                <a:cubicBezTo>
                  <a:pt x="4182823" y="1962086"/>
                  <a:pt x="4220615" y="1999879"/>
                  <a:pt x="4220615" y="2046499"/>
                </a:cubicBezTo>
                <a:cubicBezTo>
                  <a:pt x="4220615" y="2093119"/>
                  <a:pt x="4182823" y="2130911"/>
                  <a:pt x="4136203" y="2130911"/>
                </a:cubicBezTo>
                <a:cubicBezTo>
                  <a:pt x="4089584" y="2130911"/>
                  <a:pt x="4051791" y="2093119"/>
                  <a:pt x="4051791" y="2046499"/>
                </a:cubicBezTo>
                <a:cubicBezTo>
                  <a:pt x="4051791" y="1999879"/>
                  <a:pt x="4089584" y="1962086"/>
                  <a:pt x="4136203" y="1962086"/>
                </a:cubicBezTo>
                <a:close/>
                <a:moveTo>
                  <a:pt x="3798554" y="1962086"/>
                </a:moveTo>
                <a:cubicBezTo>
                  <a:pt x="3845174" y="1962086"/>
                  <a:pt x="3882966" y="1999879"/>
                  <a:pt x="3882966" y="2046499"/>
                </a:cubicBezTo>
                <a:cubicBezTo>
                  <a:pt x="3882966" y="2093119"/>
                  <a:pt x="3845174" y="2130911"/>
                  <a:pt x="3798554" y="2130911"/>
                </a:cubicBezTo>
                <a:cubicBezTo>
                  <a:pt x="3751934" y="2130911"/>
                  <a:pt x="3714142" y="2093119"/>
                  <a:pt x="3714142" y="2046499"/>
                </a:cubicBezTo>
                <a:cubicBezTo>
                  <a:pt x="3714142" y="1999879"/>
                  <a:pt x="3751934" y="1962086"/>
                  <a:pt x="3798554" y="1962086"/>
                </a:cubicBezTo>
                <a:close/>
                <a:moveTo>
                  <a:pt x="3460905" y="1962086"/>
                </a:moveTo>
                <a:cubicBezTo>
                  <a:pt x="3507525" y="1962086"/>
                  <a:pt x="3545317" y="1999879"/>
                  <a:pt x="3545317" y="2046499"/>
                </a:cubicBezTo>
                <a:cubicBezTo>
                  <a:pt x="3545317" y="2093119"/>
                  <a:pt x="3507525" y="2130911"/>
                  <a:pt x="3460905" y="2130911"/>
                </a:cubicBezTo>
                <a:cubicBezTo>
                  <a:pt x="3414284" y="2130911"/>
                  <a:pt x="3376493" y="2093119"/>
                  <a:pt x="3376493" y="2046499"/>
                </a:cubicBezTo>
                <a:cubicBezTo>
                  <a:pt x="3376493" y="1999879"/>
                  <a:pt x="3414284" y="1962086"/>
                  <a:pt x="3460905" y="1962086"/>
                </a:cubicBezTo>
                <a:close/>
                <a:moveTo>
                  <a:pt x="3123255" y="1962086"/>
                </a:moveTo>
                <a:cubicBezTo>
                  <a:pt x="3169876" y="1962086"/>
                  <a:pt x="3207668" y="1999879"/>
                  <a:pt x="3207668" y="2046499"/>
                </a:cubicBezTo>
                <a:cubicBezTo>
                  <a:pt x="3207668" y="2093119"/>
                  <a:pt x="3169876" y="2130911"/>
                  <a:pt x="3123255" y="2130911"/>
                </a:cubicBezTo>
                <a:cubicBezTo>
                  <a:pt x="3076636" y="2130911"/>
                  <a:pt x="3038843" y="2093119"/>
                  <a:pt x="3038843" y="2046499"/>
                </a:cubicBezTo>
                <a:cubicBezTo>
                  <a:pt x="3038843" y="1999879"/>
                  <a:pt x="3076636" y="1962086"/>
                  <a:pt x="3123255" y="1962086"/>
                </a:cubicBezTo>
                <a:close/>
                <a:moveTo>
                  <a:pt x="2785607" y="1962086"/>
                </a:moveTo>
                <a:cubicBezTo>
                  <a:pt x="2832226" y="1962086"/>
                  <a:pt x="2870019" y="1999879"/>
                  <a:pt x="2870019" y="2046499"/>
                </a:cubicBezTo>
                <a:cubicBezTo>
                  <a:pt x="2870019" y="2093119"/>
                  <a:pt x="2832226" y="2130911"/>
                  <a:pt x="2785607" y="2130911"/>
                </a:cubicBezTo>
                <a:cubicBezTo>
                  <a:pt x="2738986" y="2130911"/>
                  <a:pt x="2701195" y="2093119"/>
                  <a:pt x="2701195" y="2046499"/>
                </a:cubicBezTo>
                <a:cubicBezTo>
                  <a:pt x="2701195" y="1999879"/>
                  <a:pt x="2738986" y="1962086"/>
                  <a:pt x="2785607" y="1962086"/>
                </a:cubicBezTo>
                <a:close/>
                <a:moveTo>
                  <a:pt x="2447957" y="1962086"/>
                </a:moveTo>
                <a:cubicBezTo>
                  <a:pt x="2494578" y="1962086"/>
                  <a:pt x="2532369" y="1999879"/>
                  <a:pt x="2532369" y="2046499"/>
                </a:cubicBezTo>
                <a:cubicBezTo>
                  <a:pt x="2532369" y="2093119"/>
                  <a:pt x="2494578" y="2130911"/>
                  <a:pt x="2447957" y="2130911"/>
                </a:cubicBezTo>
                <a:cubicBezTo>
                  <a:pt x="2401337" y="2130911"/>
                  <a:pt x="2363545" y="2093119"/>
                  <a:pt x="2363545" y="2046499"/>
                </a:cubicBezTo>
                <a:cubicBezTo>
                  <a:pt x="2363545" y="1999879"/>
                  <a:pt x="2401337" y="1962086"/>
                  <a:pt x="2447957" y="1962086"/>
                </a:cubicBezTo>
                <a:close/>
                <a:moveTo>
                  <a:pt x="2110308" y="1962086"/>
                </a:moveTo>
                <a:cubicBezTo>
                  <a:pt x="2156928" y="1962086"/>
                  <a:pt x="2194721" y="1999879"/>
                  <a:pt x="2194721" y="2046499"/>
                </a:cubicBezTo>
                <a:cubicBezTo>
                  <a:pt x="2194721" y="2093119"/>
                  <a:pt x="2156928" y="2130911"/>
                  <a:pt x="2110308" y="2130911"/>
                </a:cubicBezTo>
                <a:cubicBezTo>
                  <a:pt x="2063688" y="2130911"/>
                  <a:pt x="2025896" y="2093119"/>
                  <a:pt x="2025896" y="2046499"/>
                </a:cubicBezTo>
                <a:cubicBezTo>
                  <a:pt x="2025896" y="1999879"/>
                  <a:pt x="2063688" y="1962086"/>
                  <a:pt x="2110308" y="1962086"/>
                </a:cubicBezTo>
                <a:close/>
                <a:moveTo>
                  <a:pt x="1772659" y="1962086"/>
                </a:moveTo>
                <a:cubicBezTo>
                  <a:pt x="1819278" y="1962086"/>
                  <a:pt x="1857071" y="1999879"/>
                  <a:pt x="1857071" y="2046499"/>
                </a:cubicBezTo>
                <a:cubicBezTo>
                  <a:pt x="1857071" y="2093119"/>
                  <a:pt x="1819278" y="2130911"/>
                  <a:pt x="1772659" y="2130911"/>
                </a:cubicBezTo>
                <a:cubicBezTo>
                  <a:pt x="1726039" y="2130911"/>
                  <a:pt x="1688247" y="2093119"/>
                  <a:pt x="1688247" y="2046499"/>
                </a:cubicBezTo>
                <a:cubicBezTo>
                  <a:pt x="1688247" y="1999879"/>
                  <a:pt x="1726039" y="1962086"/>
                  <a:pt x="1772659" y="1962086"/>
                </a:cubicBezTo>
                <a:close/>
                <a:moveTo>
                  <a:pt x="1435014" y="1962086"/>
                </a:moveTo>
                <a:cubicBezTo>
                  <a:pt x="1481630" y="1962086"/>
                  <a:pt x="1519422" y="1999879"/>
                  <a:pt x="1519422" y="2046499"/>
                </a:cubicBezTo>
                <a:cubicBezTo>
                  <a:pt x="1519422" y="2093119"/>
                  <a:pt x="1481630" y="2130911"/>
                  <a:pt x="1435014" y="2130911"/>
                </a:cubicBezTo>
                <a:cubicBezTo>
                  <a:pt x="1388389" y="2130911"/>
                  <a:pt x="1350601" y="2093119"/>
                  <a:pt x="1350601" y="2046499"/>
                </a:cubicBezTo>
                <a:cubicBezTo>
                  <a:pt x="1350601" y="1999879"/>
                  <a:pt x="1388389" y="1962086"/>
                  <a:pt x="1435014" y="1962086"/>
                </a:cubicBezTo>
                <a:close/>
                <a:moveTo>
                  <a:pt x="1097361" y="1962086"/>
                </a:moveTo>
                <a:cubicBezTo>
                  <a:pt x="1143985" y="1962086"/>
                  <a:pt x="1181773" y="1999879"/>
                  <a:pt x="1181773" y="2046499"/>
                </a:cubicBezTo>
                <a:cubicBezTo>
                  <a:pt x="1181773" y="2093119"/>
                  <a:pt x="1143985" y="2130911"/>
                  <a:pt x="1097361" y="2130911"/>
                </a:cubicBezTo>
                <a:cubicBezTo>
                  <a:pt x="1050741" y="2130911"/>
                  <a:pt x="1012948" y="2093119"/>
                  <a:pt x="1012948" y="2046499"/>
                </a:cubicBezTo>
                <a:cubicBezTo>
                  <a:pt x="1012948" y="1999879"/>
                  <a:pt x="1050741" y="1962086"/>
                  <a:pt x="1097361" y="1962086"/>
                </a:cubicBezTo>
                <a:close/>
                <a:moveTo>
                  <a:pt x="759711" y="1962086"/>
                </a:moveTo>
                <a:cubicBezTo>
                  <a:pt x="806331" y="1962086"/>
                  <a:pt x="844124" y="1999879"/>
                  <a:pt x="844124" y="2046499"/>
                </a:cubicBezTo>
                <a:cubicBezTo>
                  <a:pt x="844124" y="2093119"/>
                  <a:pt x="806331" y="2130911"/>
                  <a:pt x="759711" y="2130911"/>
                </a:cubicBezTo>
                <a:cubicBezTo>
                  <a:pt x="713096" y="2130911"/>
                  <a:pt x="675299" y="2093119"/>
                  <a:pt x="675299" y="2046499"/>
                </a:cubicBezTo>
                <a:cubicBezTo>
                  <a:pt x="675299" y="1999879"/>
                  <a:pt x="713096" y="1962086"/>
                  <a:pt x="759711" y="1962086"/>
                </a:cubicBezTo>
                <a:close/>
                <a:moveTo>
                  <a:pt x="422066" y="1962086"/>
                </a:moveTo>
                <a:cubicBezTo>
                  <a:pt x="468682" y="1962086"/>
                  <a:pt x="506480" y="1999879"/>
                  <a:pt x="506480" y="2046499"/>
                </a:cubicBezTo>
                <a:cubicBezTo>
                  <a:pt x="506480" y="2093119"/>
                  <a:pt x="468682" y="2130911"/>
                  <a:pt x="422066" y="2130911"/>
                </a:cubicBezTo>
                <a:cubicBezTo>
                  <a:pt x="375442" y="2130911"/>
                  <a:pt x="337653" y="2093119"/>
                  <a:pt x="337653" y="2046499"/>
                </a:cubicBezTo>
                <a:cubicBezTo>
                  <a:pt x="337653" y="1999879"/>
                  <a:pt x="375442" y="1962086"/>
                  <a:pt x="422066" y="1962086"/>
                </a:cubicBezTo>
                <a:close/>
                <a:moveTo>
                  <a:pt x="84412" y="1962086"/>
                </a:moveTo>
                <a:cubicBezTo>
                  <a:pt x="131037" y="1962086"/>
                  <a:pt x="168826" y="1999879"/>
                  <a:pt x="168826" y="2046499"/>
                </a:cubicBezTo>
                <a:cubicBezTo>
                  <a:pt x="168826" y="2093119"/>
                  <a:pt x="131037" y="2130911"/>
                  <a:pt x="84412" y="2130911"/>
                </a:cubicBezTo>
                <a:cubicBezTo>
                  <a:pt x="37793" y="2130911"/>
                  <a:pt x="0" y="2093119"/>
                  <a:pt x="0" y="2046499"/>
                </a:cubicBezTo>
                <a:cubicBezTo>
                  <a:pt x="0" y="1999879"/>
                  <a:pt x="37793" y="1962086"/>
                  <a:pt x="84412" y="1962086"/>
                </a:cubicBezTo>
                <a:close/>
                <a:moveTo>
                  <a:pt x="7850345" y="1624438"/>
                </a:moveTo>
                <a:cubicBezTo>
                  <a:pt x="7896964" y="1624438"/>
                  <a:pt x="7934757" y="1662229"/>
                  <a:pt x="7934757" y="1708850"/>
                </a:cubicBezTo>
                <a:cubicBezTo>
                  <a:pt x="7934757" y="1755469"/>
                  <a:pt x="7896964" y="1793262"/>
                  <a:pt x="7850345" y="1793262"/>
                </a:cubicBezTo>
                <a:cubicBezTo>
                  <a:pt x="7803725" y="1793262"/>
                  <a:pt x="7765933" y="1755469"/>
                  <a:pt x="7765933" y="1708850"/>
                </a:cubicBezTo>
                <a:cubicBezTo>
                  <a:pt x="7765933" y="1662229"/>
                  <a:pt x="7803725" y="1624438"/>
                  <a:pt x="7850345" y="1624438"/>
                </a:cubicBezTo>
                <a:close/>
                <a:moveTo>
                  <a:pt x="7512695" y="1624438"/>
                </a:moveTo>
                <a:cubicBezTo>
                  <a:pt x="7559315" y="1624438"/>
                  <a:pt x="7597109" y="1662229"/>
                  <a:pt x="7597109" y="1708850"/>
                </a:cubicBezTo>
                <a:cubicBezTo>
                  <a:pt x="7597109" y="1755469"/>
                  <a:pt x="7559315" y="1793262"/>
                  <a:pt x="7512695" y="1793262"/>
                </a:cubicBezTo>
                <a:cubicBezTo>
                  <a:pt x="7466075" y="1793262"/>
                  <a:pt x="7428283" y="1755469"/>
                  <a:pt x="7428283" y="1708850"/>
                </a:cubicBezTo>
                <a:cubicBezTo>
                  <a:pt x="7428283" y="1662229"/>
                  <a:pt x="7466075" y="1624438"/>
                  <a:pt x="7512695" y="1624438"/>
                </a:cubicBezTo>
                <a:close/>
                <a:moveTo>
                  <a:pt x="7175045" y="1624438"/>
                </a:moveTo>
                <a:cubicBezTo>
                  <a:pt x="7221666" y="1624438"/>
                  <a:pt x="7259458" y="1662229"/>
                  <a:pt x="7259458" y="1708850"/>
                </a:cubicBezTo>
                <a:cubicBezTo>
                  <a:pt x="7259458" y="1755469"/>
                  <a:pt x="7221666" y="1793262"/>
                  <a:pt x="7175045" y="1793262"/>
                </a:cubicBezTo>
                <a:cubicBezTo>
                  <a:pt x="7128427" y="1793262"/>
                  <a:pt x="7090633" y="1755469"/>
                  <a:pt x="7090633" y="1708850"/>
                </a:cubicBezTo>
                <a:cubicBezTo>
                  <a:pt x="7090633" y="1662229"/>
                  <a:pt x="7128427" y="1624438"/>
                  <a:pt x="7175045" y="1624438"/>
                </a:cubicBezTo>
                <a:close/>
                <a:moveTo>
                  <a:pt x="6837397" y="1624438"/>
                </a:moveTo>
                <a:cubicBezTo>
                  <a:pt x="6884017" y="1624438"/>
                  <a:pt x="6921809" y="1662229"/>
                  <a:pt x="6921809" y="1708850"/>
                </a:cubicBezTo>
                <a:cubicBezTo>
                  <a:pt x="6921809" y="1755469"/>
                  <a:pt x="6884017" y="1793262"/>
                  <a:pt x="6837397" y="1793262"/>
                </a:cubicBezTo>
                <a:cubicBezTo>
                  <a:pt x="6790777" y="1793262"/>
                  <a:pt x="6752985" y="1755469"/>
                  <a:pt x="6752985" y="1708850"/>
                </a:cubicBezTo>
                <a:cubicBezTo>
                  <a:pt x="6752985" y="1662229"/>
                  <a:pt x="6790777" y="1624438"/>
                  <a:pt x="6837397" y="1624438"/>
                </a:cubicBezTo>
                <a:close/>
                <a:moveTo>
                  <a:pt x="6499747" y="1624438"/>
                </a:moveTo>
                <a:cubicBezTo>
                  <a:pt x="6546368" y="1624438"/>
                  <a:pt x="6584161" y="1662229"/>
                  <a:pt x="6584161" y="1708850"/>
                </a:cubicBezTo>
                <a:cubicBezTo>
                  <a:pt x="6584161" y="1755469"/>
                  <a:pt x="6546368" y="1793262"/>
                  <a:pt x="6499747" y="1793262"/>
                </a:cubicBezTo>
                <a:cubicBezTo>
                  <a:pt x="6453127" y="1793262"/>
                  <a:pt x="6415335" y="1755469"/>
                  <a:pt x="6415335" y="1708850"/>
                </a:cubicBezTo>
                <a:cubicBezTo>
                  <a:pt x="6415335" y="1662229"/>
                  <a:pt x="6453127" y="1624438"/>
                  <a:pt x="6499747" y="1624438"/>
                </a:cubicBezTo>
                <a:close/>
                <a:moveTo>
                  <a:pt x="6162098" y="1624438"/>
                </a:moveTo>
                <a:cubicBezTo>
                  <a:pt x="6208719" y="1624438"/>
                  <a:pt x="6246510" y="1662229"/>
                  <a:pt x="6246510" y="1708850"/>
                </a:cubicBezTo>
                <a:cubicBezTo>
                  <a:pt x="6246510" y="1755469"/>
                  <a:pt x="6208719" y="1793262"/>
                  <a:pt x="6162098" y="1793262"/>
                </a:cubicBezTo>
                <a:cubicBezTo>
                  <a:pt x="6115479" y="1793262"/>
                  <a:pt x="6077686" y="1755469"/>
                  <a:pt x="6077686" y="1708850"/>
                </a:cubicBezTo>
                <a:cubicBezTo>
                  <a:pt x="6077686" y="1662229"/>
                  <a:pt x="6115479" y="1624438"/>
                  <a:pt x="6162098" y="1624438"/>
                </a:cubicBezTo>
                <a:close/>
                <a:moveTo>
                  <a:pt x="5824449" y="1624438"/>
                </a:moveTo>
                <a:cubicBezTo>
                  <a:pt x="5871069" y="1624438"/>
                  <a:pt x="5908861" y="1662229"/>
                  <a:pt x="5908861" y="1708850"/>
                </a:cubicBezTo>
                <a:cubicBezTo>
                  <a:pt x="5908861" y="1755469"/>
                  <a:pt x="5871069" y="1793262"/>
                  <a:pt x="5824449" y="1793262"/>
                </a:cubicBezTo>
                <a:cubicBezTo>
                  <a:pt x="5777829" y="1793262"/>
                  <a:pt x="5740037" y="1755469"/>
                  <a:pt x="5740037" y="1708850"/>
                </a:cubicBezTo>
                <a:cubicBezTo>
                  <a:pt x="5740037" y="1662229"/>
                  <a:pt x="5777829" y="1624438"/>
                  <a:pt x="5824449" y="1624438"/>
                </a:cubicBezTo>
                <a:close/>
                <a:moveTo>
                  <a:pt x="5486800" y="1624438"/>
                </a:moveTo>
                <a:cubicBezTo>
                  <a:pt x="5533421" y="1624438"/>
                  <a:pt x="5571212" y="1662229"/>
                  <a:pt x="5571212" y="1708850"/>
                </a:cubicBezTo>
                <a:cubicBezTo>
                  <a:pt x="5571212" y="1755469"/>
                  <a:pt x="5533421" y="1793262"/>
                  <a:pt x="5486800" y="1793262"/>
                </a:cubicBezTo>
                <a:cubicBezTo>
                  <a:pt x="5440179" y="1793262"/>
                  <a:pt x="5402388" y="1755469"/>
                  <a:pt x="5402388" y="1708850"/>
                </a:cubicBezTo>
                <a:cubicBezTo>
                  <a:pt x="5402388" y="1662229"/>
                  <a:pt x="5440179" y="1624438"/>
                  <a:pt x="5486800" y="1624438"/>
                </a:cubicBezTo>
                <a:close/>
                <a:moveTo>
                  <a:pt x="5149151" y="1624438"/>
                </a:moveTo>
                <a:cubicBezTo>
                  <a:pt x="5195771" y="1624438"/>
                  <a:pt x="5233563" y="1662229"/>
                  <a:pt x="5233563" y="1708850"/>
                </a:cubicBezTo>
                <a:cubicBezTo>
                  <a:pt x="5233563" y="1755469"/>
                  <a:pt x="5195771" y="1793262"/>
                  <a:pt x="5149151" y="1793262"/>
                </a:cubicBezTo>
                <a:cubicBezTo>
                  <a:pt x="5102531" y="1793262"/>
                  <a:pt x="5064739" y="1755469"/>
                  <a:pt x="5064739" y="1708850"/>
                </a:cubicBezTo>
                <a:cubicBezTo>
                  <a:pt x="5064739" y="1662229"/>
                  <a:pt x="5102531" y="1624438"/>
                  <a:pt x="5149151" y="1624438"/>
                </a:cubicBezTo>
                <a:close/>
                <a:moveTo>
                  <a:pt x="4811502" y="1624438"/>
                </a:moveTo>
                <a:cubicBezTo>
                  <a:pt x="4858121" y="1624438"/>
                  <a:pt x="4895914" y="1662229"/>
                  <a:pt x="4895914" y="1708850"/>
                </a:cubicBezTo>
                <a:cubicBezTo>
                  <a:pt x="4895914" y="1755469"/>
                  <a:pt x="4858121" y="1793262"/>
                  <a:pt x="4811502" y="1793262"/>
                </a:cubicBezTo>
                <a:cubicBezTo>
                  <a:pt x="4764881" y="1793262"/>
                  <a:pt x="4727090" y="1755469"/>
                  <a:pt x="4727090" y="1708850"/>
                </a:cubicBezTo>
                <a:cubicBezTo>
                  <a:pt x="4727090" y="1662229"/>
                  <a:pt x="4764881" y="1624438"/>
                  <a:pt x="4811502" y="1624438"/>
                </a:cubicBezTo>
                <a:close/>
                <a:moveTo>
                  <a:pt x="4473853" y="1624438"/>
                </a:moveTo>
                <a:cubicBezTo>
                  <a:pt x="4520473" y="1624438"/>
                  <a:pt x="4558265" y="1662229"/>
                  <a:pt x="4558265" y="1708850"/>
                </a:cubicBezTo>
                <a:cubicBezTo>
                  <a:pt x="4558265" y="1755469"/>
                  <a:pt x="4520473" y="1793262"/>
                  <a:pt x="4473853" y="1793262"/>
                </a:cubicBezTo>
                <a:cubicBezTo>
                  <a:pt x="4427232" y="1793262"/>
                  <a:pt x="4389440" y="1755469"/>
                  <a:pt x="4389440" y="1708850"/>
                </a:cubicBezTo>
                <a:cubicBezTo>
                  <a:pt x="4389440" y="1662229"/>
                  <a:pt x="4427232" y="1624438"/>
                  <a:pt x="4473853" y="1624438"/>
                </a:cubicBezTo>
                <a:close/>
                <a:moveTo>
                  <a:pt x="4136203" y="1624438"/>
                </a:moveTo>
                <a:cubicBezTo>
                  <a:pt x="4182823" y="1624438"/>
                  <a:pt x="4220615" y="1662229"/>
                  <a:pt x="4220615" y="1708850"/>
                </a:cubicBezTo>
                <a:cubicBezTo>
                  <a:pt x="4220615" y="1755469"/>
                  <a:pt x="4182823" y="1793262"/>
                  <a:pt x="4136203" y="1793262"/>
                </a:cubicBezTo>
                <a:cubicBezTo>
                  <a:pt x="4089584" y="1793262"/>
                  <a:pt x="4051791" y="1755469"/>
                  <a:pt x="4051791" y="1708850"/>
                </a:cubicBezTo>
                <a:cubicBezTo>
                  <a:pt x="4051791" y="1662229"/>
                  <a:pt x="4089584" y="1624438"/>
                  <a:pt x="4136203" y="1624438"/>
                </a:cubicBezTo>
                <a:close/>
                <a:moveTo>
                  <a:pt x="3798554" y="1624438"/>
                </a:moveTo>
                <a:cubicBezTo>
                  <a:pt x="3845174" y="1624438"/>
                  <a:pt x="3882966" y="1662229"/>
                  <a:pt x="3882966" y="1708850"/>
                </a:cubicBezTo>
                <a:cubicBezTo>
                  <a:pt x="3882966" y="1755469"/>
                  <a:pt x="3845174" y="1793262"/>
                  <a:pt x="3798554" y="1793262"/>
                </a:cubicBezTo>
                <a:cubicBezTo>
                  <a:pt x="3751934" y="1793262"/>
                  <a:pt x="3714142" y="1755469"/>
                  <a:pt x="3714142" y="1708850"/>
                </a:cubicBezTo>
                <a:cubicBezTo>
                  <a:pt x="3714142" y="1662229"/>
                  <a:pt x="3751934" y="1624438"/>
                  <a:pt x="3798554" y="1624438"/>
                </a:cubicBezTo>
                <a:close/>
                <a:moveTo>
                  <a:pt x="3460905" y="1624438"/>
                </a:moveTo>
                <a:cubicBezTo>
                  <a:pt x="3507525" y="1624438"/>
                  <a:pt x="3545317" y="1662229"/>
                  <a:pt x="3545317" y="1708850"/>
                </a:cubicBezTo>
                <a:cubicBezTo>
                  <a:pt x="3545317" y="1755469"/>
                  <a:pt x="3507525" y="1793262"/>
                  <a:pt x="3460905" y="1793262"/>
                </a:cubicBezTo>
                <a:cubicBezTo>
                  <a:pt x="3414284" y="1793262"/>
                  <a:pt x="3376493" y="1755469"/>
                  <a:pt x="3376493" y="1708850"/>
                </a:cubicBezTo>
                <a:cubicBezTo>
                  <a:pt x="3376493" y="1662229"/>
                  <a:pt x="3414284" y="1624438"/>
                  <a:pt x="3460905" y="1624438"/>
                </a:cubicBezTo>
                <a:close/>
                <a:moveTo>
                  <a:pt x="3123255" y="1624438"/>
                </a:moveTo>
                <a:cubicBezTo>
                  <a:pt x="3169876" y="1624438"/>
                  <a:pt x="3207668" y="1662229"/>
                  <a:pt x="3207668" y="1708850"/>
                </a:cubicBezTo>
                <a:cubicBezTo>
                  <a:pt x="3207668" y="1755469"/>
                  <a:pt x="3169876" y="1793262"/>
                  <a:pt x="3123255" y="1793262"/>
                </a:cubicBezTo>
                <a:cubicBezTo>
                  <a:pt x="3076636" y="1793262"/>
                  <a:pt x="3038843" y="1755469"/>
                  <a:pt x="3038843" y="1708850"/>
                </a:cubicBezTo>
                <a:cubicBezTo>
                  <a:pt x="3038843" y="1662229"/>
                  <a:pt x="3076636" y="1624438"/>
                  <a:pt x="3123255" y="1624438"/>
                </a:cubicBezTo>
                <a:close/>
                <a:moveTo>
                  <a:pt x="2785607" y="1624438"/>
                </a:moveTo>
                <a:cubicBezTo>
                  <a:pt x="2832226" y="1624438"/>
                  <a:pt x="2870019" y="1662229"/>
                  <a:pt x="2870019" y="1708850"/>
                </a:cubicBezTo>
                <a:cubicBezTo>
                  <a:pt x="2870019" y="1755469"/>
                  <a:pt x="2832226" y="1793262"/>
                  <a:pt x="2785607" y="1793262"/>
                </a:cubicBezTo>
                <a:cubicBezTo>
                  <a:pt x="2738986" y="1793262"/>
                  <a:pt x="2701195" y="1755469"/>
                  <a:pt x="2701195" y="1708850"/>
                </a:cubicBezTo>
                <a:cubicBezTo>
                  <a:pt x="2701195" y="1662229"/>
                  <a:pt x="2738986" y="1624438"/>
                  <a:pt x="2785607" y="1624438"/>
                </a:cubicBezTo>
                <a:close/>
                <a:moveTo>
                  <a:pt x="2447957" y="1624438"/>
                </a:moveTo>
                <a:cubicBezTo>
                  <a:pt x="2494578" y="1624438"/>
                  <a:pt x="2532369" y="1662229"/>
                  <a:pt x="2532369" y="1708850"/>
                </a:cubicBezTo>
                <a:cubicBezTo>
                  <a:pt x="2532369" y="1755469"/>
                  <a:pt x="2494578" y="1793262"/>
                  <a:pt x="2447957" y="1793262"/>
                </a:cubicBezTo>
                <a:cubicBezTo>
                  <a:pt x="2401337" y="1793262"/>
                  <a:pt x="2363545" y="1755469"/>
                  <a:pt x="2363545" y="1708850"/>
                </a:cubicBezTo>
                <a:cubicBezTo>
                  <a:pt x="2363545" y="1662229"/>
                  <a:pt x="2401337" y="1624438"/>
                  <a:pt x="2447957" y="1624438"/>
                </a:cubicBezTo>
                <a:close/>
                <a:moveTo>
                  <a:pt x="2110308" y="1624438"/>
                </a:moveTo>
                <a:cubicBezTo>
                  <a:pt x="2156928" y="1624438"/>
                  <a:pt x="2194721" y="1662229"/>
                  <a:pt x="2194721" y="1708850"/>
                </a:cubicBezTo>
                <a:cubicBezTo>
                  <a:pt x="2194721" y="1755469"/>
                  <a:pt x="2156928" y="1793262"/>
                  <a:pt x="2110308" y="1793262"/>
                </a:cubicBezTo>
                <a:cubicBezTo>
                  <a:pt x="2063688" y="1793262"/>
                  <a:pt x="2025896" y="1755469"/>
                  <a:pt x="2025896" y="1708850"/>
                </a:cubicBezTo>
                <a:cubicBezTo>
                  <a:pt x="2025896" y="1662229"/>
                  <a:pt x="2063688" y="1624438"/>
                  <a:pt x="2110308" y="1624438"/>
                </a:cubicBezTo>
                <a:close/>
                <a:moveTo>
                  <a:pt x="1772659" y="1624438"/>
                </a:moveTo>
                <a:cubicBezTo>
                  <a:pt x="1819278" y="1624438"/>
                  <a:pt x="1857071" y="1662229"/>
                  <a:pt x="1857071" y="1708850"/>
                </a:cubicBezTo>
                <a:cubicBezTo>
                  <a:pt x="1857071" y="1755469"/>
                  <a:pt x="1819278" y="1793262"/>
                  <a:pt x="1772659" y="1793262"/>
                </a:cubicBezTo>
                <a:cubicBezTo>
                  <a:pt x="1726039" y="1793262"/>
                  <a:pt x="1688247" y="1755469"/>
                  <a:pt x="1688247" y="1708850"/>
                </a:cubicBezTo>
                <a:cubicBezTo>
                  <a:pt x="1688247" y="1662229"/>
                  <a:pt x="1726039" y="1624438"/>
                  <a:pt x="1772659" y="1624438"/>
                </a:cubicBezTo>
                <a:close/>
                <a:moveTo>
                  <a:pt x="1435014" y="1624438"/>
                </a:moveTo>
                <a:cubicBezTo>
                  <a:pt x="1481630" y="1624438"/>
                  <a:pt x="1519422" y="1662229"/>
                  <a:pt x="1519422" y="1708850"/>
                </a:cubicBezTo>
                <a:cubicBezTo>
                  <a:pt x="1519422" y="1755469"/>
                  <a:pt x="1481630" y="1793262"/>
                  <a:pt x="1435014" y="1793262"/>
                </a:cubicBezTo>
                <a:cubicBezTo>
                  <a:pt x="1388389" y="1793262"/>
                  <a:pt x="1350601" y="1755469"/>
                  <a:pt x="1350601" y="1708850"/>
                </a:cubicBezTo>
                <a:cubicBezTo>
                  <a:pt x="1350601" y="1662229"/>
                  <a:pt x="1388389" y="1624438"/>
                  <a:pt x="1435014" y="1624438"/>
                </a:cubicBezTo>
                <a:close/>
                <a:moveTo>
                  <a:pt x="1097361" y="1624438"/>
                </a:moveTo>
                <a:cubicBezTo>
                  <a:pt x="1143985" y="1624438"/>
                  <a:pt x="1181773" y="1662229"/>
                  <a:pt x="1181773" y="1708850"/>
                </a:cubicBezTo>
                <a:cubicBezTo>
                  <a:pt x="1181773" y="1755469"/>
                  <a:pt x="1143985" y="1793262"/>
                  <a:pt x="1097361" y="1793262"/>
                </a:cubicBezTo>
                <a:cubicBezTo>
                  <a:pt x="1050741" y="1793262"/>
                  <a:pt x="1012948" y="1755469"/>
                  <a:pt x="1012948" y="1708850"/>
                </a:cubicBezTo>
                <a:cubicBezTo>
                  <a:pt x="1012948" y="1662229"/>
                  <a:pt x="1050741" y="1624438"/>
                  <a:pt x="1097361" y="1624438"/>
                </a:cubicBezTo>
                <a:close/>
                <a:moveTo>
                  <a:pt x="759711" y="1624438"/>
                </a:moveTo>
                <a:cubicBezTo>
                  <a:pt x="806331" y="1624438"/>
                  <a:pt x="844124" y="1662229"/>
                  <a:pt x="844124" y="1708850"/>
                </a:cubicBezTo>
                <a:cubicBezTo>
                  <a:pt x="844124" y="1755469"/>
                  <a:pt x="806331" y="1793262"/>
                  <a:pt x="759711" y="1793262"/>
                </a:cubicBezTo>
                <a:cubicBezTo>
                  <a:pt x="713096" y="1793262"/>
                  <a:pt x="675299" y="1755469"/>
                  <a:pt x="675299" y="1708850"/>
                </a:cubicBezTo>
                <a:cubicBezTo>
                  <a:pt x="675299" y="1662229"/>
                  <a:pt x="713096" y="1624438"/>
                  <a:pt x="759711" y="1624438"/>
                </a:cubicBezTo>
                <a:close/>
                <a:moveTo>
                  <a:pt x="422066" y="1624438"/>
                </a:moveTo>
                <a:cubicBezTo>
                  <a:pt x="468682" y="1624438"/>
                  <a:pt x="506480" y="1662229"/>
                  <a:pt x="506480" y="1708850"/>
                </a:cubicBezTo>
                <a:cubicBezTo>
                  <a:pt x="506480" y="1755469"/>
                  <a:pt x="468682" y="1793262"/>
                  <a:pt x="422066" y="1793262"/>
                </a:cubicBezTo>
                <a:cubicBezTo>
                  <a:pt x="375442" y="1793262"/>
                  <a:pt x="337653" y="1755469"/>
                  <a:pt x="337653" y="1708850"/>
                </a:cubicBezTo>
                <a:cubicBezTo>
                  <a:pt x="337653" y="1662229"/>
                  <a:pt x="375442" y="1624438"/>
                  <a:pt x="422066" y="1624438"/>
                </a:cubicBezTo>
                <a:close/>
                <a:moveTo>
                  <a:pt x="84412" y="1624438"/>
                </a:moveTo>
                <a:cubicBezTo>
                  <a:pt x="131037" y="1624438"/>
                  <a:pt x="168826" y="1662229"/>
                  <a:pt x="168826" y="1708850"/>
                </a:cubicBezTo>
                <a:cubicBezTo>
                  <a:pt x="168826" y="1755469"/>
                  <a:pt x="131037" y="1793262"/>
                  <a:pt x="84412" y="1793262"/>
                </a:cubicBezTo>
                <a:cubicBezTo>
                  <a:pt x="37793" y="1793262"/>
                  <a:pt x="0" y="1755469"/>
                  <a:pt x="0" y="1708850"/>
                </a:cubicBezTo>
                <a:cubicBezTo>
                  <a:pt x="0" y="1662229"/>
                  <a:pt x="37793" y="1624438"/>
                  <a:pt x="84412" y="1624438"/>
                </a:cubicBezTo>
                <a:close/>
                <a:moveTo>
                  <a:pt x="7850345" y="1286788"/>
                </a:moveTo>
                <a:cubicBezTo>
                  <a:pt x="7896964" y="1286788"/>
                  <a:pt x="7934757" y="1324580"/>
                  <a:pt x="7934757" y="1371200"/>
                </a:cubicBezTo>
                <a:cubicBezTo>
                  <a:pt x="7934757" y="1417820"/>
                  <a:pt x="7896964" y="1455612"/>
                  <a:pt x="7850345" y="1455612"/>
                </a:cubicBezTo>
                <a:cubicBezTo>
                  <a:pt x="7803725" y="1455612"/>
                  <a:pt x="7765933" y="1417820"/>
                  <a:pt x="7765933" y="1371200"/>
                </a:cubicBezTo>
                <a:cubicBezTo>
                  <a:pt x="7765933" y="1324580"/>
                  <a:pt x="7803725" y="1286788"/>
                  <a:pt x="7850345" y="1286788"/>
                </a:cubicBezTo>
                <a:close/>
                <a:moveTo>
                  <a:pt x="7512695" y="1286788"/>
                </a:moveTo>
                <a:cubicBezTo>
                  <a:pt x="7559315" y="1286788"/>
                  <a:pt x="7597109" y="1324580"/>
                  <a:pt x="7597109" y="1371200"/>
                </a:cubicBezTo>
                <a:cubicBezTo>
                  <a:pt x="7597109" y="1417820"/>
                  <a:pt x="7559315" y="1455612"/>
                  <a:pt x="7512695" y="1455612"/>
                </a:cubicBezTo>
                <a:cubicBezTo>
                  <a:pt x="7466075" y="1455612"/>
                  <a:pt x="7428283" y="1417820"/>
                  <a:pt x="7428283" y="1371200"/>
                </a:cubicBezTo>
                <a:cubicBezTo>
                  <a:pt x="7428283" y="1324580"/>
                  <a:pt x="7466075" y="1286788"/>
                  <a:pt x="7512695" y="1286788"/>
                </a:cubicBezTo>
                <a:close/>
                <a:moveTo>
                  <a:pt x="7175045" y="1286788"/>
                </a:moveTo>
                <a:cubicBezTo>
                  <a:pt x="7221666" y="1286788"/>
                  <a:pt x="7259458" y="1324580"/>
                  <a:pt x="7259458" y="1371200"/>
                </a:cubicBezTo>
                <a:cubicBezTo>
                  <a:pt x="7259458" y="1417820"/>
                  <a:pt x="7221666" y="1455612"/>
                  <a:pt x="7175045" y="1455612"/>
                </a:cubicBezTo>
                <a:cubicBezTo>
                  <a:pt x="7128427" y="1455612"/>
                  <a:pt x="7090633" y="1417820"/>
                  <a:pt x="7090633" y="1371200"/>
                </a:cubicBezTo>
                <a:cubicBezTo>
                  <a:pt x="7090633" y="1324580"/>
                  <a:pt x="7128427" y="1286788"/>
                  <a:pt x="7175045" y="1286788"/>
                </a:cubicBezTo>
                <a:close/>
                <a:moveTo>
                  <a:pt x="6837397" y="1286788"/>
                </a:moveTo>
                <a:cubicBezTo>
                  <a:pt x="6884017" y="1286788"/>
                  <a:pt x="6921809" y="1324580"/>
                  <a:pt x="6921809" y="1371200"/>
                </a:cubicBezTo>
                <a:cubicBezTo>
                  <a:pt x="6921809" y="1417820"/>
                  <a:pt x="6884017" y="1455612"/>
                  <a:pt x="6837397" y="1455612"/>
                </a:cubicBezTo>
                <a:cubicBezTo>
                  <a:pt x="6790777" y="1455612"/>
                  <a:pt x="6752985" y="1417820"/>
                  <a:pt x="6752985" y="1371200"/>
                </a:cubicBezTo>
                <a:cubicBezTo>
                  <a:pt x="6752985" y="1324580"/>
                  <a:pt x="6790777" y="1286788"/>
                  <a:pt x="6837397" y="1286788"/>
                </a:cubicBezTo>
                <a:close/>
                <a:moveTo>
                  <a:pt x="6499747" y="1286788"/>
                </a:moveTo>
                <a:cubicBezTo>
                  <a:pt x="6546368" y="1286788"/>
                  <a:pt x="6584161" y="1324580"/>
                  <a:pt x="6584161" y="1371200"/>
                </a:cubicBezTo>
                <a:cubicBezTo>
                  <a:pt x="6584161" y="1417820"/>
                  <a:pt x="6546368" y="1455612"/>
                  <a:pt x="6499747" y="1455612"/>
                </a:cubicBezTo>
                <a:cubicBezTo>
                  <a:pt x="6453127" y="1455612"/>
                  <a:pt x="6415335" y="1417820"/>
                  <a:pt x="6415335" y="1371200"/>
                </a:cubicBezTo>
                <a:cubicBezTo>
                  <a:pt x="6415335" y="1324580"/>
                  <a:pt x="6453127" y="1286788"/>
                  <a:pt x="6499747" y="1286788"/>
                </a:cubicBezTo>
                <a:close/>
                <a:moveTo>
                  <a:pt x="6162098" y="1286788"/>
                </a:moveTo>
                <a:cubicBezTo>
                  <a:pt x="6208719" y="1286788"/>
                  <a:pt x="6246510" y="1324580"/>
                  <a:pt x="6246510" y="1371200"/>
                </a:cubicBezTo>
                <a:cubicBezTo>
                  <a:pt x="6246510" y="1417820"/>
                  <a:pt x="6208719" y="1455612"/>
                  <a:pt x="6162098" y="1455612"/>
                </a:cubicBezTo>
                <a:cubicBezTo>
                  <a:pt x="6115479" y="1455612"/>
                  <a:pt x="6077686" y="1417820"/>
                  <a:pt x="6077686" y="1371200"/>
                </a:cubicBezTo>
                <a:cubicBezTo>
                  <a:pt x="6077686" y="1324580"/>
                  <a:pt x="6115479" y="1286788"/>
                  <a:pt x="6162098" y="1286788"/>
                </a:cubicBezTo>
                <a:close/>
                <a:moveTo>
                  <a:pt x="5824449" y="1286788"/>
                </a:moveTo>
                <a:cubicBezTo>
                  <a:pt x="5871069" y="1286788"/>
                  <a:pt x="5908861" y="1324580"/>
                  <a:pt x="5908861" y="1371200"/>
                </a:cubicBezTo>
                <a:cubicBezTo>
                  <a:pt x="5908861" y="1417820"/>
                  <a:pt x="5871069" y="1455612"/>
                  <a:pt x="5824449" y="1455612"/>
                </a:cubicBezTo>
                <a:cubicBezTo>
                  <a:pt x="5777829" y="1455612"/>
                  <a:pt x="5740037" y="1417820"/>
                  <a:pt x="5740037" y="1371200"/>
                </a:cubicBezTo>
                <a:cubicBezTo>
                  <a:pt x="5740037" y="1324580"/>
                  <a:pt x="5777829" y="1286788"/>
                  <a:pt x="5824449" y="1286788"/>
                </a:cubicBezTo>
                <a:close/>
                <a:moveTo>
                  <a:pt x="5486800" y="1286788"/>
                </a:moveTo>
                <a:cubicBezTo>
                  <a:pt x="5533421" y="1286788"/>
                  <a:pt x="5571212" y="1324580"/>
                  <a:pt x="5571212" y="1371200"/>
                </a:cubicBezTo>
                <a:cubicBezTo>
                  <a:pt x="5571212" y="1417820"/>
                  <a:pt x="5533421" y="1455612"/>
                  <a:pt x="5486800" y="1455612"/>
                </a:cubicBezTo>
                <a:cubicBezTo>
                  <a:pt x="5440179" y="1455612"/>
                  <a:pt x="5402388" y="1417820"/>
                  <a:pt x="5402388" y="1371200"/>
                </a:cubicBezTo>
                <a:cubicBezTo>
                  <a:pt x="5402388" y="1324580"/>
                  <a:pt x="5440179" y="1286788"/>
                  <a:pt x="5486800" y="1286788"/>
                </a:cubicBezTo>
                <a:close/>
                <a:moveTo>
                  <a:pt x="5149151" y="1286788"/>
                </a:moveTo>
                <a:cubicBezTo>
                  <a:pt x="5195771" y="1286788"/>
                  <a:pt x="5233563" y="1324580"/>
                  <a:pt x="5233563" y="1371200"/>
                </a:cubicBezTo>
                <a:cubicBezTo>
                  <a:pt x="5233563" y="1417820"/>
                  <a:pt x="5195771" y="1455612"/>
                  <a:pt x="5149151" y="1455612"/>
                </a:cubicBezTo>
                <a:cubicBezTo>
                  <a:pt x="5102531" y="1455612"/>
                  <a:pt x="5064739" y="1417820"/>
                  <a:pt x="5064739" y="1371200"/>
                </a:cubicBezTo>
                <a:cubicBezTo>
                  <a:pt x="5064739" y="1324580"/>
                  <a:pt x="5102531" y="1286788"/>
                  <a:pt x="5149151" y="1286788"/>
                </a:cubicBezTo>
                <a:close/>
                <a:moveTo>
                  <a:pt x="4811502" y="1286788"/>
                </a:moveTo>
                <a:cubicBezTo>
                  <a:pt x="4858121" y="1286788"/>
                  <a:pt x="4895914" y="1324580"/>
                  <a:pt x="4895914" y="1371200"/>
                </a:cubicBezTo>
                <a:cubicBezTo>
                  <a:pt x="4895914" y="1417820"/>
                  <a:pt x="4858121" y="1455612"/>
                  <a:pt x="4811502" y="1455612"/>
                </a:cubicBezTo>
                <a:cubicBezTo>
                  <a:pt x="4764881" y="1455612"/>
                  <a:pt x="4727090" y="1417820"/>
                  <a:pt x="4727090" y="1371200"/>
                </a:cubicBezTo>
                <a:cubicBezTo>
                  <a:pt x="4727090" y="1324580"/>
                  <a:pt x="4764881" y="1286788"/>
                  <a:pt x="4811502" y="1286788"/>
                </a:cubicBezTo>
                <a:close/>
                <a:moveTo>
                  <a:pt x="4473853" y="1286788"/>
                </a:moveTo>
                <a:cubicBezTo>
                  <a:pt x="4520473" y="1286788"/>
                  <a:pt x="4558265" y="1324580"/>
                  <a:pt x="4558265" y="1371200"/>
                </a:cubicBezTo>
                <a:cubicBezTo>
                  <a:pt x="4558265" y="1417820"/>
                  <a:pt x="4520473" y="1455612"/>
                  <a:pt x="4473853" y="1455612"/>
                </a:cubicBezTo>
                <a:cubicBezTo>
                  <a:pt x="4427232" y="1455612"/>
                  <a:pt x="4389440" y="1417820"/>
                  <a:pt x="4389440" y="1371200"/>
                </a:cubicBezTo>
                <a:cubicBezTo>
                  <a:pt x="4389440" y="1324580"/>
                  <a:pt x="4427232" y="1286788"/>
                  <a:pt x="4473853" y="1286788"/>
                </a:cubicBezTo>
                <a:close/>
                <a:moveTo>
                  <a:pt x="4136203" y="1286788"/>
                </a:moveTo>
                <a:cubicBezTo>
                  <a:pt x="4182823" y="1286788"/>
                  <a:pt x="4220615" y="1324580"/>
                  <a:pt x="4220615" y="1371200"/>
                </a:cubicBezTo>
                <a:cubicBezTo>
                  <a:pt x="4220615" y="1417820"/>
                  <a:pt x="4182823" y="1455612"/>
                  <a:pt x="4136203" y="1455612"/>
                </a:cubicBezTo>
                <a:cubicBezTo>
                  <a:pt x="4089584" y="1455612"/>
                  <a:pt x="4051791" y="1417820"/>
                  <a:pt x="4051791" y="1371200"/>
                </a:cubicBezTo>
                <a:cubicBezTo>
                  <a:pt x="4051791" y="1324580"/>
                  <a:pt x="4089584" y="1286788"/>
                  <a:pt x="4136203" y="1286788"/>
                </a:cubicBezTo>
                <a:close/>
                <a:moveTo>
                  <a:pt x="3798554" y="1286788"/>
                </a:moveTo>
                <a:cubicBezTo>
                  <a:pt x="3845174" y="1286788"/>
                  <a:pt x="3882966" y="1324580"/>
                  <a:pt x="3882966" y="1371200"/>
                </a:cubicBezTo>
                <a:cubicBezTo>
                  <a:pt x="3882966" y="1417820"/>
                  <a:pt x="3845174" y="1455612"/>
                  <a:pt x="3798554" y="1455612"/>
                </a:cubicBezTo>
                <a:cubicBezTo>
                  <a:pt x="3751934" y="1455612"/>
                  <a:pt x="3714142" y="1417820"/>
                  <a:pt x="3714142" y="1371200"/>
                </a:cubicBezTo>
                <a:cubicBezTo>
                  <a:pt x="3714142" y="1324580"/>
                  <a:pt x="3751934" y="1286788"/>
                  <a:pt x="3798554" y="1286788"/>
                </a:cubicBezTo>
                <a:close/>
                <a:moveTo>
                  <a:pt x="3460905" y="1286788"/>
                </a:moveTo>
                <a:cubicBezTo>
                  <a:pt x="3507525" y="1286788"/>
                  <a:pt x="3545317" y="1324580"/>
                  <a:pt x="3545317" y="1371200"/>
                </a:cubicBezTo>
                <a:cubicBezTo>
                  <a:pt x="3545317" y="1417820"/>
                  <a:pt x="3507525" y="1455612"/>
                  <a:pt x="3460905" y="1455612"/>
                </a:cubicBezTo>
                <a:cubicBezTo>
                  <a:pt x="3414284" y="1455612"/>
                  <a:pt x="3376493" y="1417820"/>
                  <a:pt x="3376493" y="1371200"/>
                </a:cubicBezTo>
                <a:cubicBezTo>
                  <a:pt x="3376493" y="1324580"/>
                  <a:pt x="3414284" y="1286788"/>
                  <a:pt x="3460905" y="1286788"/>
                </a:cubicBezTo>
                <a:close/>
                <a:moveTo>
                  <a:pt x="3123255" y="1286788"/>
                </a:moveTo>
                <a:cubicBezTo>
                  <a:pt x="3169876" y="1286788"/>
                  <a:pt x="3207668" y="1324580"/>
                  <a:pt x="3207668" y="1371200"/>
                </a:cubicBezTo>
                <a:cubicBezTo>
                  <a:pt x="3207668" y="1417820"/>
                  <a:pt x="3169876" y="1455612"/>
                  <a:pt x="3123255" y="1455612"/>
                </a:cubicBezTo>
                <a:cubicBezTo>
                  <a:pt x="3076636" y="1455612"/>
                  <a:pt x="3038843" y="1417820"/>
                  <a:pt x="3038843" y="1371200"/>
                </a:cubicBezTo>
                <a:cubicBezTo>
                  <a:pt x="3038843" y="1324580"/>
                  <a:pt x="3076636" y="1286788"/>
                  <a:pt x="3123255" y="1286788"/>
                </a:cubicBezTo>
                <a:close/>
                <a:moveTo>
                  <a:pt x="2785607" y="1286788"/>
                </a:moveTo>
                <a:cubicBezTo>
                  <a:pt x="2832226" y="1286788"/>
                  <a:pt x="2870019" y="1324580"/>
                  <a:pt x="2870019" y="1371200"/>
                </a:cubicBezTo>
                <a:cubicBezTo>
                  <a:pt x="2870019" y="1417820"/>
                  <a:pt x="2832226" y="1455612"/>
                  <a:pt x="2785607" y="1455612"/>
                </a:cubicBezTo>
                <a:cubicBezTo>
                  <a:pt x="2738986" y="1455612"/>
                  <a:pt x="2701195" y="1417820"/>
                  <a:pt x="2701195" y="1371200"/>
                </a:cubicBezTo>
                <a:cubicBezTo>
                  <a:pt x="2701195" y="1324580"/>
                  <a:pt x="2738986" y="1286788"/>
                  <a:pt x="2785607" y="1286788"/>
                </a:cubicBezTo>
                <a:close/>
                <a:moveTo>
                  <a:pt x="2447957" y="1286788"/>
                </a:moveTo>
                <a:cubicBezTo>
                  <a:pt x="2494578" y="1286788"/>
                  <a:pt x="2532369" y="1324580"/>
                  <a:pt x="2532369" y="1371200"/>
                </a:cubicBezTo>
                <a:cubicBezTo>
                  <a:pt x="2532369" y="1417820"/>
                  <a:pt x="2494578" y="1455612"/>
                  <a:pt x="2447957" y="1455612"/>
                </a:cubicBezTo>
                <a:cubicBezTo>
                  <a:pt x="2401337" y="1455612"/>
                  <a:pt x="2363545" y="1417820"/>
                  <a:pt x="2363545" y="1371200"/>
                </a:cubicBezTo>
                <a:cubicBezTo>
                  <a:pt x="2363545" y="1324580"/>
                  <a:pt x="2401337" y="1286788"/>
                  <a:pt x="2447957" y="1286788"/>
                </a:cubicBezTo>
                <a:close/>
                <a:moveTo>
                  <a:pt x="2110308" y="1286788"/>
                </a:moveTo>
                <a:cubicBezTo>
                  <a:pt x="2156928" y="1286788"/>
                  <a:pt x="2194721" y="1324580"/>
                  <a:pt x="2194721" y="1371200"/>
                </a:cubicBezTo>
                <a:cubicBezTo>
                  <a:pt x="2194721" y="1417820"/>
                  <a:pt x="2156928" y="1455612"/>
                  <a:pt x="2110308" y="1455612"/>
                </a:cubicBezTo>
                <a:cubicBezTo>
                  <a:pt x="2063688" y="1455612"/>
                  <a:pt x="2025896" y="1417820"/>
                  <a:pt x="2025896" y="1371200"/>
                </a:cubicBezTo>
                <a:cubicBezTo>
                  <a:pt x="2025896" y="1324580"/>
                  <a:pt x="2063688" y="1286788"/>
                  <a:pt x="2110308" y="1286788"/>
                </a:cubicBezTo>
                <a:close/>
                <a:moveTo>
                  <a:pt x="1772659" y="1286788"/>
                </a:moveTo>
                <a:cubicBezTo>
                  <a:pt x="1819278" y="1286788"/>
                  <a:pt x="1857071" y="1324580"/>
                  <a:pt x="1857071" y="1371200"/>
                </a:cubicBezTo>
                <a:cubicBezTo>
                  <a:pt x="1857071" y="1417820"/>
                  <a:pt x="1819278" y="1455612"/>
                  <a:pt x="1772659" y="1455612"/>
                </a:cubicBezTo>
                <a:cubicBezTo>
                  <a:pt x="1726039" y="1455612"/>
                  <a:pt x="1688247" y="1417820"/>
                  <a:pt x="1688247" y="1371200"/>
                </a:cubicBezTo>
                <a:cubicBezTo>
                  <a:pt x="1688247" y="1324580"/>
                  <a:pt x="1726039" y="1286788"/>
                  <a:pt x="1772659" y="1286788"/>
                </a:cubicBezTo>
                <a:close/>
                <a:moveTo>
                  <a:pt x="1435014" y="1286788"/>
                </a:moveTo>
                <a:cubicBezTo>
                  <a:pt x="1481630" y="1286788"/>
                  <a:pt x="1519422" y="1324580"/>
                  <a:pt x="1519422" y="1371200"/>
                </a:cubicBezTo>
                <a:cubicBezTo>
                  <a:pt x="1519422" y="1417820"/>
                  <a:pt x="1481630" y="1455612"/>
                  <a:pt x="1435014" y="1455612"/>
                </a:cubicBezTo>
                <a:cubicBezTo>
                  <a:pt x="1388389" y="1455612"/>
                  <a:pt x="1350601" y="1417820"/>
                  <a:pt x="1350601" y="1371200"/>
                </a:cubicBezTo>
                <a:cubicBezTo>
                  <a:pt x="1350601" y="1324580"/>
                  <a:pt x="1388389" y="1286788"/>
                  <a:pt x="1435014" y="1286788"/>
                </a:cubicBezTo>
                <a:close/>
                <a:moveTo>
                  <a:pt x="1097361" y="1286788"/>
                </a:moveTo>
                <a:cubicBezTo>
                  <a:pt x="1143985" y="1286788"/>
                  <a:pt x="1181773" y="1324580"/>
                  <a:pt x="1181773" y="1371200"/>
                </a:cubicBezTo>
                <a:cubicBezTo>
                  <a:pt x="1181773" y="1417820"/>
                  <a:pt x="1143985" y="1455612"/>
                  <a:pt x="1097361" y="1455612"/>
                </a:cubicBezTo>
                <a:cubicBezTo>
                  <a:pt x="1050741" y="1455612"/>
                  <a:pt x="1012948" y="1417820"/>
                  <a:pt x="1012948" y="1371200"/>
                </a:cubicBezTo>
                <a:cubicBezTo>
                  <a:pt x="1012948" y="1324580"/>
                  <a:pt x="1050741" y="1286788"/>
                  <a:pt x="1097361" y="1286788"/>
                </a:cubicBezTo>
                <a:close/>
                <a:moveTo>
                  <a:pt x="759711" y="1286788"/>
                </a:moveTo>
                <a:cubicBezTo>
                  <a:pt x="806331" y="1286788"/>
                  <a:pt x="844124" y="1324580"/>
                  <a:pt x="844124" y="1371200"/>
                </a:cubicBezTo>
                <a:cubicBezTo>
                  <a:pt x="844124" y="1417820"/>
                  <a:pt x="806331" y="1455612"/>
                  <a:pt x="759711" y="1455612"/>
                </a:cubicBezTo>
                <a:cubicBezTo>
                  <a:pt x="713096" y="1455612"/>
                  <a:pt x="675299" y="1417820"/>
                  <a:pt x="675299" y="1371200"/>
                </a:cubicBezTo>
                <a:cubicBezTo>
                  <a:pt x="675299" y="1324580"/>
                  <a:pt x="713096" y="1286788"/>
                  <a:pt x="759711" y="1286788"/>
                </a:cubicBezTo>
                <a:close/>
                <a:moveTo>
                  <a:pt x="422066" y="1286788"/>
                </a:moveTo>
                <a:cubicBezTo>
                  <a:pt x="468682" y="1286788"/>
                  <a:pt x="506480" y="1324580"/>
                  <a:pt x="506480" y="1371200"/>
                </a:cubicBezTo>
                <a:cubicBezTo>
                  <a:pt x="506480" y="1417820"/>
                  <a:pt x="468682" y="1455612"/>
                  <a:pt x="422066" y="1455612"/>
                </a:cubicBezTo>
                <a:cubicBezTo>
                  <a:pt x="375442" y="1455612"/>
                  <a:pt x="337653" y="1417820"/>
                  <a:pt x="337653" y="1371200"/>
                </a:cubicBezTo>
                <a:cubicBezTo>
                  <a:pt x="337653" y="1324580"/>
                  <a:pt x="375442" y="1286788"/>
                  <a:pt x="422066" y="1286788"/>
                </a:cubicBezTo>
                <a:close/>
                <a:moveTo>
                  <a:pt x="84412" y="1286788"/>
                </a:moveTo>
                <a:cubicBezTo>
                  <a:pt x="131037" y="1286788"/>
                  <a:pt x="168826" y="1324580"/>
                  <a:pt x="168826" y="1371200"/>
                </a:cubicBezTo>
                <a:cubicBezTo>
                  <a:pt x="168826" y="1417820"/>
                  <a:pt x="131037" y="1455612"/>
                  <a:pt x="84412" y="1455612"/>
                </a:cubicBezTo>
                <a:cubicBezTo>
                  <a:pt x="37793" y="1455612"/>
                  <a:pt x="0" y="1417820"/>
                  <a:pt x="0" y="1371200"/>
                </a:cubicBezTo>
                <a:cubicBezTo>
                  <a:pt x="0" y="1324580"/>
                  <a:pt x="37793" y="1286788"/>
                  <a:pt x="84412" y="1286788"/>
                </a:cubicBezTo>
                <a:close/>
                <a:moveTo>
                  <a:pt x="7850345" y="949138"/>
                </a:moveTo>
                <a:cubicBezTo>
                  <a:pt x="7896964" y="949138"/>
                  <a:pt x="7934757" y="986931"/>
                  <a:pt x="7934757" y="1033550"/>
                </a:cubicBezTo>
                <a:cubicBezTo>
                  <a:pt x="7934757" y="1080171"/>
                  <a:pt x="7896964" y="1117964"/>
                  <a:pt x="7850345" y="1117964"/>
                </a:cubicBezTo>
                <a:cubicBezTo>
                  <a:pt x="7803725" y="1117964"/>
                  <a:pt x="7765933" y="1080171"/>
                  <a:pt x="7765933" y="1033550"/>
                </a:cubicBezTo>
                <a:cubicBezTo>
                  <a:pt x="7765933" y="986931"/>
                  <a:pt x="7803725" y="949138"/>
                  <a:pt x="7850345" y="949138"/>
                </a:cubicBezTo>
                <a:close/>
                <a:moveTo>
                  <a:pt x="7512695" y="949138"/>
                </a:moveTo>
                <a:cubicBezTo>
                  <a:pt x="7559315" y="949138"/>
                  <a:pt x="7597109" y="986931"/>
                  <a:pt x="7597109" y="1033550"/>
                </a:cubicBezTo>
                <a:cubicBezTo>
                  <a:pt x="7597109" y="1080171"/>
                  <a:pt x="7559315" y="1117964"/>
                  <a:pt x="7512695" y="1117964"/>
                </a:cubicBezTo>
                <a:cubicBezTo>
                  <a:pt x="7466075" y="1117964"/>
                  <a:pt x="7428283" y="1080171"/>
                  <a:pt x="7428283" y="1033550"/>
                </a:cubicBezTo>
                <a:cubicBezTo>
                  <a:pt x="7428283" y="986931"/>
                  <a:pt x="7466075" y="949138"/>
                  <a:pt x="7512695" y="949138"/>
                </a:cubicBezTo>
                <a:close/>
                <a:moveTo>
                  <a:pt x="7175045" y="949138"/>
                </a:moveTo>
                <a:cubicBezTo>
                  <a:pt x="7221666" y="949138"/>
                  <a:pt x="7259458" y="986931"/>
                  <a:pt x="7259458" y="1033550"/>
                </a:cubicBezTo>
                <a:cubicBezTo>
                  <a:pt x="7259458" y="1080171"/>
                  <a:pt x="7221666" y="1117964"/>
                  <a:pt x="7175045" y="1117964"/>
                </a:cubicBezTo>
                <a:cubicBezTo>
                  <a:pt x="7128427" y="1117964"/>
                  <a:pt x="7090633" y="1080171"/>
                  <a:pt x="7090633" y="1033550"/>
                </a:cubicBezTo>
                <a:cubicBezTo>
                  <a:pt x="7090633" y="986931"/>
                  <a:pt x="7128427" y="949138"/>
                  <a:pt x="7175045" y="949138"/>
                </a:cubicBezTo>
                <a:close/>
                <a:moveTo>
                  <a:pt x="6837397" y="949138"/>
                </a:moveTo>
                <a:cubicBezTo>
                  <a:pt x="6884017" y="949138"/>
                  <a:pt x="6921809" y="986931"/>
                  <a:pt x="6921809" y="1033550"/>
                </a:cubicBezTo>
                <a:cubicBezTo>
                  <a:pt x="6921809" y="1080171"/>
                  <a:pt x="6884017" y="1117964"/>
                  <a:pt x="6837397" y="1117964"/>
                </a:cubicBezTo>
                <a:cubicBezTo>
                  <a:pt x="6790777" y="1117964"/>
                  <a:pt x="6752985" y="1080171"/>
                  <a:pt x="6752985" y="1033550"/>
                </a:cubicBezTo>
                <a:cubicBezTo>
                  <a:pt x="6752985" y="986931"/>
                  <a:pt x="6790777" y="949138"/>
                  <a:pt x="6837397" y="949138"/>
                </a:cubicBezTo>
                <a:close/>
                <a:moveTo>
                  <a:pt x="6499747" y="949138"/>
                </a:moveTo>
                <a:cubicBezTo>
                  <a:pt x="6546368" y="949138"/>
                  <a:pt x="6584161" y="986931"/>
                  <a:pt x="6584161" y="1033550"/>
                </a:cubicBezTo>
                <a:cubicBezTo>
                  <a:pt x="6584161" y="1080171"/>
                  <a:pt x="6546368" y="1117964"/>
                  <a:pt x="6499747" y="1117964"/>
                </a:cubicBezTo>
                <a:cubicBezTo>
                  <a:pt x="6453127" y="1117964"/>
                  <a:pt x="6415335" y="1080171"/>
                  <a:pt x="6415335" y="1033550"/>
                </a:cubicBezTo>
                <a:cubicBezTo>
                  <a:pt x="6415335" y="986931"/>
                  <a:pt x="6453127" y="949138"/>
                  <a:pt x="6499747" y="949138"/>
                </a:cubicBezTo>
                <a:close/>
                <a:moveTo>
                  <a:pt x="6162098" y="949138"/>
                </a:moveTo>
                <a:cubicBezTo>
                  <a:pt x="6208719" y="949138"/>
                  <a:pt x="6246510" y="986931"/>
                  <a:pt x="6246510" y="1033550"/>
                </a:cubicBezTo>
                <a:cubicBezTo>
                  <a:pt x="6246510" y="1080171"/>
                  <a:pt x="6208719" y="1117964"/>
                  <a:pt x="6162098" y="1117964"/>
                </a:cubicBezTo>
                <a:cubicBezTo>
                  <a:pt x="6115479" y="1117964"/>
                  <a:pt x="6077686" y="1080171"/>
                  <a:pt x="6077686" y="1033550"/>
                </a:cubicBezTo>
                <a:cubicBezTo>
                  <a:pt x="6077686" y="986931"/>
                  <a:pt x="6115479" y="949138"/>
                  <a:pt x="6162098" y="949138"/>
                </a:cubicBezTo>
                <a:close/>
                <a:moveTo>
                  <a:pt x="5824449" y="949138"/>
                </a:moveTo>
                <a:cubicBezTo>
                  <a:pt x="5871069" y="949138"/>
                  <a:pt x="5908861" y="986931"/>
                  <a:pt x="5908861" y="1033550"/>
                </a:cubicBezTo>
                <a:cubicBezTo>
                  <a:pt x="5908861" y="1080171"/>
                  <a:pt x="5871069" y="1117964"/>
                  <a:pt x="5824449" y="1117964"/>
                </a:cubicBezTo>
                <a:cubicBezTo>
                  <a:pt x="5777829" y="1117964"/>
                  <a:pt x="5740037" y="1080171"/>
                  <a:pt x="5740037" y="1033550"/>
                </a:cubicBezTo>
                <a:cubicBezTo>
                  <a:pt x="5740037" y="986931"/>
                  <a:pt x="5777829" y="949138"/>
                  <a:pt x="5824449" y="949138"/>
                </a:cubicBezTo>
                <a:close/>
                <a:moveTo>
                  <a:pt x="5486800" y="949138"/>
                </a:moveTo>
                <a:cubicBezTo>
                  <a:pt x="5533421" y="949138"/>
                  <a:pt x="5571212" y="986931"/>
                  <a:pt x="5571212" y="1033550"/>
                </a:cubicBezTo>
                <a:cubicBezTo>
                  <a:pt x="5571212" y="1080171"/>
                  <a:pt x="5533421" y="1117964"/>
                  <a:pt x="5486800" y="1117964"/>
                </a:cubicBezTo>
                <a:cubicBezTo>
                  <a:pt x="5440179" y="1117964"/>
                  <a:pt x="5402388" y="1080171"/>
                  <a:pt x="5402388" y="1033550"/>
                </a:cubicBezTo>
                <a:cubicBezTo>
                  <a:pt x="5402388" y="986931"/>
                  <a:pt x="5440179" y="949138"/>
                  <a:pt x="5486800" y="949138"/>
                </a:cubicBezTo>
                <a:close/>
                <a:moveTo>
                  <a:pt x="5149151" y="949138"/>
                </a:moveTo>
                <a:cubicBezTo>
                  <a:pt x="5195771" y="949138"/>
                  <a:pt x="5233563" y="986931"/>
                  <a:pt x="5233563" y="1033550"/>
                </a:cubicBezTo>
                <a:cubicBezTo>
                  <a:pt x="5233563" y="1080171"/>
                  <a:pt x="5195771" y="1117964"/>
                  <a:pt x="5149151" y="1117964"/>
                </a:cubicBezTo>
                <a:cubicBezTo>
                  <a:pt x="5102531" y="1117964"/>
                  <a:pt x="5064739" y="1080171"/>
                  <a:pt x="5064739" y="1033550"/>
                </a:cubicBezTo>
                <a:cubicBezTo>
                  <a:pt x="5064739" y="986931"/>
                  <a:pt x="5102531" y="949138"/>
                  <a:pt x="5149151" y="949138"/>
                </a:cubicBezTo>
                <a:close/>
                <a:moveTo>
                  <a:pt x="4811502" y="949138"/>
                </a:moveTo>
                <a:cubicBezTo>
                  <a:pt x="4858121" y="949138"/>
                  <a:pt x="4895914" y="986931"/>
                  <a:pt x="4895914" y="1033550"/>
                </a:cubicBezTo>
                <a:cubicBezTo>
                  <a:pt x="4895914" y="1080171"/>
                  <a:pt x="4858121" y="1117964"/>
                  <a:pt x="4811502" y="1117964"/>
                </a:cubicBezTo>
                <a:cubicBezTo>
                  <a:pt x="4764881" y="1117964"/>
                  <a:pt x="4727090" y="1080171"/>
                  <a:pt x="4727090" y="1033550"/>
                </a:cubicBezTo>
                <a:cubicBezTo>
                  <a:pt x="4727090" y="986931"/>
                  <a:pt x="4764881" y="949138"/>
                  <a:pt x="4811502" y="949138"/>
                </a:cubicBezTo>
                <a:close/>
                <a:moveTo>
                  <a:pt x="4473853" y="949138"/>
                </a:moveTo>
                <a:cubicBezTo>
                  <a:pt x="4520473" y="949138"/>
                  <a:pt x="4558265" y="986931"/>
                  <a:pt x="4558265" y="1033550"/>
                </a:cubicBezTo>
                <a:cubicBezTo>
                  <a:pt x="4558265" y="1080171"/>
                  <a:pt x="4520473" y="1117964"/>
                  <a:pt x="4473853" y="1117964"/>
                </a:cubicBezTo>
                <a:cubicBezTo>
                  <a:pt x="4427232" y="1117964"/>
                  <a:pt x="4389440" y="1080171"/>
                  <a:pt x="4389440" y="1033550"/>
                </a:cubicBezTo>
                <a:cubicBezTo>
                  <a:pt x="4389440" y="986931"/>
                  <a:pt x="4427232" y="949138"/>
                  <a:pt x="4473853" y="949138"/>
                </a:cubicBezTo>
                <a:close/>
                <a:moveTo>
                  <a:pt x="4136203" y="949138"/>
                </a:moveTo>
                <a:cubicBezTo>
                  <a:pt x="4182823" y="949138"/>
                  <a:pt x="4220615" y="986931"/>
                  <a:pt x="4220615" y="1033550"/>
                </a:cubicBezTo>
                <a:cubicBezTo>
                  <a:pt x="4220615" y="1080171"/>
                  <a:pt x="4182823" y="1117964"/>
                  <a:pt x="4136203" y="1117964"/>
                </a:cubicBezTo>
                <a:cubicBezTo>
                  <a:pt x="4089584" y="1117964"/>
                  <a:pt x="4051791" y="1080171"/>
                  <a:pt x="4051791" y="1033550"/>
                </a:cubicBezTo>
                <a:cubicBezTo>
                  <a:pt x="4051791" y="986931"/>
                  <a:pt x="4089584" y="949138"/>
                  <a:pt x="4136203" y="949138"/>
                </a:cubicBezTo>
                <a:close/>
                <a:moveTo>
                  <a:pt x="3798554" y="949138"/>
                </a:moveTo>
                <a:cubicBezTo>
                  <a:pt x="3845174" y="949138"/>
                  <a:pt x="3882966" y="986931"/>
                  <a:pt x="3882966" y="1033550"/>
                </a:cubicBezTo>
                <a:cubicBezTo>
                  <a:pt x="3882966" y="1080171"/>
                  <a:pt x="3845174" y="1117964"/>
                  <a:pt x="3798554" y="1117964"/>
                </a:cubicBezTo>
                <a:cubicBezTo>
                  <a:pt x="3751934" y="1117964"/>
                  <a:pt x="3714142" y="1080171"/>
                  <a:pt x="3714142" y="1033550"/>
                </a:cubicBezTo>
                <a:cubicBezTo>
                  <a:pt x="3714142" y="986931"/>
                  <a:pt x="3751934" y="949138"/>
                  <a:pt x="3798554" y="949138"/>
                </a:cubicBezTo>
                <a:close/>
                <a:moveTo>
                  <a:pt x="3460905" y="949138"/>
                </a:moveTo>
                <a:cubicBezTo>
                  <a:pt x="3507525" y="949138"/>
                  <a:pt x="3545317" y="986931"/>
                  <a:pt x="3545317" y="1033550"/>
                </a:cubicBezTo>
                <a:cubicBezTo>
                  <a:pt x="3545317" y="1080171"/>
                  <a:pt x="3507525" y="1117964"/>
                  <a:pt x="3460905" y="1117964"/>
                </a:cubicBezTo>
                <a:cubicBezTo>
                  <a:pt x="3414284" y="1117964"/>
                  <a:pt x="3376493" y="1080171"/>
                  <a:pt x="3376493" y="1033550"/>
                </a:cubicBezTo>
                <a:cubicBezTo>
                  <a:pt x="3376493" y="986931"/>
                  <a:pt x="3414284" y="949138"/>
                  <a:pt x="3460905" y="949138"/>
                </a:cubicBezTo>
                <a:close/>
                <a:moveTo>
                  <a:pt x="3123255" y="949138"/>
                </a:moveTo>
                <a:cubicBezTo>
                  <a:pt x="3169876" y="949138"/>
                  <a:pt x="3207668" y="986931"/>
                  <a:pt x="3207668" y="1033550"/>
                </a:cubicBezTo>
                <a:cubicBezTo>
                  <a:pt x="3207668" y="1080171"/>
                  <a:pt x="3169876" y="1117964"/>
                  <a:pt x="3123255" y="1117964"/>
                </a:cubicBezTo>
                <a:cubicBezTo>
                  <a:pt x="3076636" y="1117964"/>
                  <a:pt x="3038843" y="1080171"/>
                  <a:pt x="3038843" y="1033550"/>
                </a:cubicBezTo>
                <a:cubicBezTo>
                  <a:pt x="3038843" y="986931"/>
                  <a:pt x="3076636" y="949138"/>
                  <a:pt x="3123255" y="949138"/>
                </a:cubicBezTo>
                <a:close/>
                <a:moveTo>
                  <a:pt x="2785607" y="949138"/>
                </a:moveTo>
                <a:cubicBezTo>
                  <a:pt x="2832226" y="949138"/>
                  <a:pt x="2870019" y="986931"/>
                  <a:pt x="2870019" y="1033550"/>
                </a:cubicBezTo>
                <a:cubicBezTo>
                  <a:pt x="2870019" y="1080171"/>
                  <a:pt x="2832226" y="1117964"/>
                  <a:pt x="2785607" y="1117964"/>
                </a:cubicBezTo>
                <a:cubicBezTo>
                  <a:pt x="2738986" y="1117964"/>
                  <a:pt x="2701195" y="1080171"/>
                  <a:pt x="2701195" y="1033550"/>
                </a:cubicBezTo>
                <a:cubicBezTo>
                  <a:pt x="2701195" y="986931"/>
                  <a:pt x="2738986" y="949138"/>
                  <a:pt x="2785607" y="949138"/>
                </a:cubicBezTo>
                <a:close/>
                <a:moveTo>
                  <a:pt x="2447957" y="949138"/>
                </a:moveTo>
                <a:cubicBezTo>
                  <a:pt x="2494578" y="949138"/>
                  <a:pt x="2532369" y="986931"/>
                  <a:pt x="2532369" y="1033550"/>
                </a:cubicBezTo>
                <a:cubicBezTo>
                  <a:pt x="2532369" y="1080171"/>
                  <a:pt x="2494578" y="1117964"/>
                  <a:pt x="2447957" y="1117964"/>
                </a:cubicBezTo>
                <a:cubicBezTo>
                  <a:pt x="2401337" y="1117964"/>
                  <a:pt x="2363545" y="1080171"/>
                  <a:pt x="2363545" y="1033550"/>
                </a:cubicBezTo>
                <a:cubicBezTo>
                  <a:pt x="2363545" y="986931"/>
                  <a:pt x="2401337" y="949138"/>
                  <a:pt x="2447957" y="949138"/>
                </a:cubicBezTo>
                <a:close/>
                <a:moveTo>
                  <a:pt x="2110308" y="949138"/>
                </a:moveTo>
                <a:cubicBezTo>
                  <a:pt x="2156928" y="949138"/>
                  <a:pt x="2194721" y="986931"/>
                  <a:pt x="2194721" y="1033550"/>
                </a:cubicBezTo>
                <a:cubicBezTo>
                  <a:pt x="2194721" y="1080171"/>
                  <a:pt x="2156928" y="1117964"/>
                  <a:pt x="2110308" y="1117964"/>
                </a:cubicBezTo>
                <a:cubicBezTo>
                  <a:pt x="2063688" y="1117964"/>
                  <a:pt x="2025896" y="1080171"/>
                  <a:pt x="2025896" y="1033550"/>
                </a:cubicBezTo>
                <a:cubicBezTo>
                  <a:pt x="2025896" y="986931"/>
                  <a:pt x="2063688" y="949138"/>
                  <a:pt x="2110308" y="949138"/>
                </a:cubicBezTo>
                <a:close/>
                <a:moveTo>
                  <a:pt x="1772659" y="949138"/>
                </a:moveTo>
                <a:cubicBezTo>
                  <a:pt x="1819278" y="949138"/>
                  <a:pt x="1857071" y="986931"/>
                  <a:pt x="1857071" y="1033550"/>
                </a:cubicBezTo>
                <a:cubicBezTo>
                  <a:pt x="1857071" y="1080171"/>
                  <a:pt x="1819278" y="1117964"/>
                  <a:pt x="1772659" y="1117964"/>
                </a:cubicBezTo>
                <a:cubicBezTo>
                  <a:pt x="1726039" y="1117964"/>
                  <a:pt x="1688247" y="1080171"/>
                  <a:pt x="1688247" y="1033550"/>
                </a:cubicBezTo>
                <a:cubicBezTo>
                  <a:pt x="1688247" y="986931"/>
                  <a:pt x="1726039" y="949138"/>
                  <a:pt x="1772659" y="949138"/>
                </a:cubicBezTo>
                <a:close/>
                <a:moveTo>
                  <a:pt x="1435014" y="949138"/>
                </a:moveTo>
                <a:cubicBezTo>
                  <a:pt x="1481630" y="949138"/>
                  <a:pt x="1519422" y="986931"/>
                  <a:pt x="1519422" y="1033550"/>
                </a:cubicBezTo>
                <a:cubicBezTo>
                  <a:pt x="1519422" y="1080171"/>
                  <a:pt x="1481630" y="1117964"/>
                  <a:pt x="1435014" y="1117964"/>
                </a:cubicBezTo>
                <a:cubicBezTo>
                  <a:pt x="1388389" y="1117964"/>
                  <a:pt x="1350601" y="1080171"/>
                  <a:pt x="1350601" y="1033550"/>
                </a:cubicBezTo>
                <a:cubicBezTo>
                  <a:pt x="1350601" y="986931"/>
                  <a:pt x="1388389" y="949138"/>
                  <a:pt x="1435014" y="949138"/>
                </a:cubicBezTo>
                <a:close/>
                <a:moveTo>
                  <a:pt x="1097361" y="949138"/>
                </a:moveTo>
                <a:cubicBezTo>
                  <a:pt x="1143985" y="949138"/>
                  <a:pt x="1181773" y="986931"/>
                  <a:pt x="1181773" y="1033550"/>
                </a:cubicBezTo>
                <a:cubicBezTo>
                  <a:pt x="1181773" y="1080171"/>
                  <a:pt x="1143985" y="1117964"/>
                  <a:pt x="1097361" y="1117964"/>
                </a:cubicBezTo>
                <a:cubicBezTo>
                  <a:pt x="1050741" y="1117964"/>
                  <a:pt x="1012948" y="1080171"/>
                  <a:pt x="1012948" y="1033550"/>
                </a:cubicBezTo>
                <a:cubicBezTo>
                  <a:pt x="1012948" y="986931"/>
                  <a:pt x="1050741" y="949138"/>
                  <a:pt x="1097361" y="949138"/>
                </a:cubicBezTo>
                <a:close/>
                <a:moveTo>
                  <a:pt x="759711" y="949138"/>
                </a:moveTo>
                <a:cubicBezTo>
                  <a:pt x="806331" y="949138"/>
                  <a:pt x="844124" y="986931"/>
                  <a:pt x="844124" y="1033550"/>
                </a:cubicBezTo>
                <a:cubicBezTo>
                  <a:pt x="844124" y="1080171"/>
                  <a:pt x="806331" y="1117964"/>
                  <a:pt x="759711" y="1117964"/>
                </a:cubicBezTo>
                <a:cubicBezTo>
                  <a:pt x="713096" y="1117964"/>
                  <a:pt x="675299" y="1080171"/>
                  <a:pt x="675299" y="1033550"/>
                </a:cubicBezTo>
                <a:cubicBezTo>
                  <a:pt x="675299" y="986931"/>
                  <a:pt x="713096" y="949138"/>
                  <a:pt x="759711" y="949138"/>
                </a:cubicBezTo>
                <a:close/>
                <a:moveTo>
                  <a:pt x="422066" y="949138"/>
                </a:moveTo>
                <a:cubicBezTo>
                  <a:pt x="468682" y="949138"/>
                  <a:pt x="506479" y="986931"/>
                  <a:pt x="506479" y="1033550"/>
                </a:cubicBezTo>
                <a:cubicBezTo>
                  <a:pt x="506479" y="1080171"/>
                  <a:pt x="468682" y="1117964"/>
                  <a:pt x="422066" y="1117964"/>
                </a:cubicBezTo>
                <a:cubicBezTo>
                  <a:pt x="375442" y="1117964"/>
                  <a:pt x="337653" y="1080171"/>
                  <a:pt x="337653" y="1033550"/>
                </a:cubicBezTo>
                <a:cubicBezTo>
                  <a:pt x="337653" y="986931"/>
                  <a:pt x="375442" y="949138"/>
                  <a:pt x="422066" y="949138"/>
                </a:cubicBezTo>
                <a:close/>
                <a:moveTo>
                  <a:pt x="84412" y="949138"/>
                </a:moveTo>
                <a:cubicBezTo>
                  <a:pt x="131037" y="949138"/>
                  <a:pt x="168826" y="986931"/>
                  <a:pt x="168826" y="1033550"/>
                </a:cubicBezTo>
                <a:cubicBezTo>
                  <a:pt x="168826" y="1080171"/>
                  <a:pt x="131037" y="1117964"/>
                  <a:pt x="84412" y="1117964"/>
                </a:cubicBezTo>
                <a:cubicBezTo>
                  <a:pt x="37793" y="1117964"/>
                  <a:pt x="0" y="1080171"/>
                  <a:pt x="0" y="1033550"/>
                </a:cubicBezTo>
                <a:cubicBezTo>
                  <a:pt x="0" y="986931"/>
                  <a:pt x="37793" y="949138"/>
                  <a:pt x="84412" y="949138"/>
                </a:cubicBezTo>
                <a:close/>
                <a:moveTo>
                  <a:pt x="7850345" y="611489"/>
                </a:moveTo>
                <a:cubicBezTo>
                  <a:pt x="7896964" y="611489"/>
                  <a:pt x="7934757" y="649282"/>
                  <a:pt x="7934757" y="695902"/>
                </a:cubicBezTo>
                <a:cubicBezTo>
                  <a:pt x="7934757" y="742521"/>
                  <a:pt x="7896964" y="780314"/>
                  <a:pt x="7850345" y="780314"/>
                </a:cubicBezTo>
                <a:cubicBezTo>
                  <a:pt x="7803725" y="780314"/>
                  <a:pt x="7765933" y="742521"/>
                  <a:pt x="7765933" y="695902"/>
                </a:cubicBezTo>
                <a:cubicBezTo>
                  <a:pt x="7765933" y="649282"/>
                  <a:pt x="7803725" y="611489"/>
                  <a:pt x="7850345" y="611489"/>
                </a:cubicBezTo>
                <a:close/>
                <a:moveTo>
                  <a:pt x="7512695" y="611489"/>
                </a:moveTo>
                <a:cubicBezTo>
                  <a:pt x="7559315" y="611489"/>
                  <a:pt x="7597109" y="649282"/>
                  <a:pt x="7597109" y="695902"/>
                </a:cubicBezTo>
                <a:cubicBezTo>
                  <a:pt x="7597109" y="742521"/>
                  <a:pt x="7559315" y="780314"/>
                  <a:pt x="7512695" y="780314"/>
                </a:cubicBezTo>
                <a:cubicBezTo>
                  <a:pt x="7466075" y="780314"/>
                  <a:pt x="7428283" y="742521"/>
                  <a:pt x="7428283" y="695902"/>
                </a:cubicBezTo>
                <a:cubicBezTo>
                  <a:pt x="7428283" y="649282"/>
                  <a:pt x="7466075" y="611489"/>
                  <a:pt x="7512695" y="611489"/>
                </a:cubicBezTo>
                <a:close/>
                <a:moveTo>
                  <a:pt x="7175045" y="611489"/>
                </a:moveTo>
                <a:cubicBezTo>
                  <a:pt x="7221666" y="611489"/>
                  <a:pt x="7259458" y="649282"/>
                  <a:pt x="7259458" y="695902"/>
                </a:cubicBezTo>
                <a:cubicBezTo>
                  <a:pt x="7259458" y="742521"/>
                  <a:pt x="7221666" y="780314"/>
                  <a:pt x="7175045" y="780314"/>
                </a:cubicBezTo>
                <a:cubicBezTo>
                  <a:pt x="7128427" y="780314"/>
                  <a:pt x="7090633" y="742521"/>
                  <a:pt x="7090633" y="695902"/>
                </a:cubicBezTo>
                <a:cubicBezTo>
                  <a:pt x="7090633" y="649282"/>
                  <a:pt x="7128427" y="611489"/>
                  <a:pt x="7175045" y="611489"/>
                </a:cubicBezTo>
                <a:close/>
                <a:moveTo>
                  <a:pt x="6837397" y="611489"/>
                </a:moveTo>
                <a:cubicBezTo>
                  <a:pt x="6884017" y="611489"/>
                  <a:pt x="6921809" y="649282"/>
                  <a:pt x="6921809" y="695902"/>
                </a:cubicBezTo>
                <a:cubicBezTo>
                  <a:pt x="6921809" y="742521"/>
                  <a:pt x="6884017" y="780314"/>
                  <a:pt x="6837397" y="780314"/>
                </a:cubicBezTo>
                <a:cubicBezTo>
                  <a:pt x="6790777" y="780314"/>
                  <a:pt x="6752985" y="742521"/>
                  <a:pt x="6752985" y="695902"/>
                </a:cubicBezTo>
                <a:cubicBezTo>
                  <a:pt x="6752985" y="649282"/>
                  <a:pt x="6790777" y="611489"/>
                  <a:pt x="6837397" y="611489"/>
                </a:cubicBezTo>
                <a:close/>
                <a:moveTo>
                  <a:pt x="6499747" y="611489"/>
                </a:moveTo>
                <a:cubicBezTo>
                  <a:pt x="6546368" y="611489"/>
                  <a:pt x="6584161" y="649282"/>
                  <a:pt x="6584161" y="695902"/>
                </a:cubicBezTo>
                <a:cubicBezTo>
                  <a:pt x="6584161" y="742521"/>
                  <a:pt x="6546368" y="780314"/>
                  <a:pt x="6499747" y="780314"/>
                </a:cubicBezTo>
                <a:cubicBezTo>
                  <a:pt x="6453127" y="780314"/>
                  <a:pt x="6415335" y="742521"/>
                  <a:pt x="6415335" y="695902"/>
                </a:cubicBezTo>
                <a:cubicBezTo>
                  <a:pt x="6415335" y="649282"/>
                  <a:pt x="6453127" y="611489"/>
                  <a:pt x="6499747" y="611489"/>
                </a:cubicBezTo>
                <a:close/>
                <a:moveTo>
                  <a:pt x="6162098" y="611489"/>
                </a:moveTo>
                <a:cubicBezTo>
                  <a:pt x="6208719" y="611489"/>
                  <a:pt x="6246510" y="649282"/>
                  <a:pt x="6246510" y="695902"/>
                </a:cubicBezTo>
                <a:cubicBezTo>
                  <a:pt x="6246510" y="742521"/>
                  <a:pt x="6208719" y="780314"/>
                  <a:pt x="6162098" y="780314"/>
                </a:cubicBezTo>
                <a:cubicBezTo>
                  <a:pt x="6115479" y="780314"/>
                  <a:pt x="6077686" y="742521"/>
                  <a:pt x="6077686" y="695902"/>
                </a:cubicBezTo>
                <a:cubicBezTo>
                  <a:pt x="6077686" y="649282"/>
                  <a:pt x="6115479" y="611489"/>
                  <a:pt x="6162098" y="611489"/>
                </a:cubicBezTo>
                <a:close/>
                <a:moveTo>
                  <a:pt x="5824449" y="611489"/>
                </a:moveTo>
                <a:cubicBezTo>
                  <a:pt x="5871069" y="611489"/>
                  <a:pt x="5908861" y="649282"/>
                  <a:pt x="5908861" y="695902"/>
                </a:cubicBezTo>
                <a:cubicBezTo>
                  <a:pt x="5908861" y="742521"/>
                  <a:pt x="5871069" y="780314"/>
                  <a:pt x="5824449" y="780314"/>
                </a:cubicBezTo>
                <a:cubicBezTo>
                  <a:pt x="5777829" y="780314"/>
                  <a:pt x="5740037" y="742521"/>
                  <a:pt x="5740037" y="695902"/>
                </a:cubicBezTo>
                <a:cubicBezTo>
                  <a:pt x="5740037" y="649282"/>
                  <a:pt x="5777829" y="611489"/>
                  <a:pt x="5824449" y="611489"/>
                </a:cubicBezTo>
                <a:close/>
                <a:moveTo>
                  <a:pt x="5486800" y="611489"/>
                </a:moveTo>
                <a:cubicBezTo>
                  <a:pt x="5533421" y="611489"/>
                  <a:pt x="5571212" y="649282"/>
                  <a:pt x="5571212" y="695902"/>
                </a:cubicBezTo>
                <a:cubicBezTo>
                  <a:pt x="5571212" y="742521"/>
                  <a:pt x="5533421" y="780314"/>
                  <a:pt x="5486800" y="780314"/>
                </a:cubicBezTo>
                <a:cubicBezTo>
                  <a:pt x="5440179" y="780314"/>
                  <a:pt x="5402388" y="742521"/>
                  <a:pt x="5402388" y="695902"/>
                </a:cubicBezTo>
                <a:cubicBezTo>
                  <a:pt x="5402388" y="649282"/>
                  <a:pt x="5440179" y="611489"/>
                  <a:pt x="5486800" y="611489"/>
                </a:cubicBezTo>
                <a:close/>
                <a:moveTo>
                  <a:pt x="5149151" y="611489"/>
                </a:moveTo>
                <a:cubicBezTo>
                  <a:pt x="5195771" y="611489"/>
                  <a:pt x="5233563" y="649282"/>
                  <a:pt x="5233563" y="695902"/>
                </a:cubicBezTo>
                <a:cubicBezTo>
                  <a:pt x="5233563" y="742521"/>
                  <a:pt x="5195771" y="780314"/>
                  <a:pt x="5149151" y="780314"/>
                </a:cubicBezTo>
                <a:cubicBezTo>
                  <a:pt x="5102531" y="780314"/>
                  <a:pt x="5064739" y="742521"/>
                  <a:pt x="5064739" y="695902"/>
                </a:cubicBezTo>
                <a:cubicBezTo>
                  <a:pt x="5064739" y="649282"/>
                  <a:pt x="5102531" y="611489"/>
                  <a:pt x="5149151" y="611489"/>
                </a:cubicBezTo>
                <a:close/>
                <a:moveTo>
                  <a:pt x="4811502" y="611489"/>
                </a:moveTo>
                <a:cubicBezTo>
                  <a:pt x="4858121" y="611489"/>
                  <a:pt x="4895914" y="649282"/>
                  <a:pt x="4895914" y="695902"/>
                </a:cubicBezTo>
                <a:cubicBezTo>
                  <a:pt x="4895914" y="742521"/>
                  <a:pt x="4858121" y="780314"/>
                  <a:pt x="4811502" y="780314"/>
                </a:cubicBezTo>
                <a:cubicBezTo>
                  <a:pt x="4764881" y="780314"/>
                  <a:pt x="4727090" y="742521"/>
                  <a:pt x="4727090" y="695902"/>
                </a:cubicBezTo>
                <a:cubicBezTo>
                  <a:pt x="4727090" y="649282"/>
                  <a:pt x="4764881" y="611489"/>
                  <a:pt x="4811502" y="611489"/>
                </a:cubicBezTo>
                <a:close/>
                <a:moveTo>
                  <a:pt x="4473853" y="611489"/>
                </a:moveTo>
                <a:cubicBezTo>
                  <a:pt x="4520473" y="611489"/>
                  <a:pt x="4558265" y="649282"/>
                  <a:pt x="4558265" y="695902"/>
                </a:cubicBezTo>
                <a:cubicBezTo>
                  <a:pt x="4558265" y="742521"/>
                  <a:pt x="4520473" y="780314"/>
                  <a:pt x="4473853" y="780314"/>
                </a:cubicBezTo>
                <a:cubicBezTo>
                  <a:pt x="4427232" y="780314"/>
                  <a:pt x="4389440" y="742521"/>
                  <a:pt x="4389440" y="695902"/>
                </a:cubicBezTo>
                <a:cubicBezTo>
                  <a:pt x="4389440" y="649282"/>
                  <a:pt x="4427232" y="611489"/>
                  <a:pt x="4473853" y="611489"/>
                </a:cubicBezTo>
                <a:close/>
                <a:moveTo>
                  <a:pt x="4136203" y="611489"/>
                </a:moveTo>
                <a:cubicBezTo>
                  <a:pt x="4182823" y="611489"/>
                  <a:pt x="4220615" y="649282"/>
                  <a:pt x="4220615" y="695902"/>
                </a:cubicBezTo>
                <a:cubicBezTo>
                  <a:pt x="4220615" y="742521"/>
                  <a:pt x="4182823" y="780314"/>
                  <a:pt x="4136203" y="780314"/>
                </a:cubicBezTo>
                <a:cubicBezTo>
                  <a:pt x="4089584" y="780314"/>
                  <a:pt x="4051791" y="742521"/>
                  <a:pt x="4051791" y="695902"/>
                </a:cubicBezTo>
                <a:cubicBezTo>
                  <a:pt x="4051791" y="649282"/>
                  <a:pt x="4089584" y="611489"/>
                  <a:pt x="4136203" y="611489"/>
                </a:cubicBezTo>
                <a:close/>
                <a:moveTo>
                  <a:pt x="3798554" y="611489"/>
                </a:moveTo>
                <a:cubicBezTo>
                  <a:pt x="3845174" y="611489"/>
                  <a:pt x="3882966" y="649282"/>
                  <a:pt x="3882966" y="695902"/>
                </a:cubicBezTo>
                <a:cubicBezTo>
                  <a:pt x="3882966" y="742521"/>
                  <a:pt x="3845174" y="780314"/>
                  <a:pt x="3798554" y="780314"/>
                </a:cubicBezTo>
                <a:cubicBezTo>
                  <a:pt x="3751934" y="780314"/>
                  <a:pt x="3714142" y="742521"/>
                  <a:pt x="3714142" y="695902"/>
                </a:cubicBezTo>
                <a:cubicBezTo>
                  <a:pt x="3714142" y="649282"/>
                  <a:pt x="3751934" y="611489"/>
                  <a:pt x="3798554" y="611489"/>
                </a:cubicBezTo>
                <a:close/>
                <a:moveTo>
                  <a:pt x="3460905" y="611489"/>
                </a:moveTo>
                <a:cubicBezTo>
                  <a:pt x="3507525" y="611489"/>
                  <a:pt x="3545317" y="649282"/>
                  <a:pt x="3545317" y="695902"/>
                </a:cubicBezTo>
                <a:cubicBezTo>
                  <a:pt x="3545317" y="742521"/>
                  <a:pt x="3507525" y="780314"/>
                  <a:pt x="3460905" y="780314"/>
                </a:cubicBezTo>
                <a:cubicBezTo>
                  <a:pt x="3414284" y="780314"/>
                  <a:pt x="3376493" y="742521"/>
                  <a:pt x="3376493" y="695902"/>
                </a:cubicBezTo>
                <a:cubicBezTo>
                  <a:pt x="3376493" y="649282"/>
                  <a:pt x="3414284" y="611489"/>
                  <a:pt x="3460905" y="611489"/>
                </a:cubicBezTo>
                <a:close/>
                <a:moveTo>
                  <a:pt x="3123255" y="611489"/>
                </a:moveTo>
                <a:cubicBezTo>
                  <a:pt x="3169876" y="611489"/>
                  <a:pt x="3207668" y="649282"/>
                  <a:pt x="3207668" y="695902"/>
                </a:cubicBezTo>
                <a:cubicBezTo>
                  <a:pt x="3207668" y="742521"/>
                  <a:pt x="3169876" y="780314"/>
                  <a:pt x="3123255" y="780314"/>
                </a:cubicBezTo>
                <a:cubicBezTo>
                  <a:pt x="3076636" y="780314"/>
                  <a:pt x="3038843" y="742521"/>
                  <a:pt x="3038843" y="695902"/>
                </a:cubicBezTo>
                <a:cubicBezTo>
                  <a:pt x="3038843" y="649282"/>
                  <a:pt x="3076636" y="611489"/>
                  <a:pt x="3123255" y="611489"/>
                </a:cubicBezTo>
                <a:close/>
                <a:moveTo>
                  <a:pt x="2785607" y="611489"/>
                </a:moveTo>
                <a:cubicBezTo>
                  <a:pt x="2832226" y="611489"/>
                  <a:pt x="2870019" y="649282"/>
                  <a:pt x="2870019" y="695902"/>
                </a:cubicBezTo>
                <a:cubicBezTo>
                  <a:pt x="2870019" y="742521"/>
                  <a:pt x="2832226" y="780314"/>
                  <a:pt x="2785607" y="780314"/>
                </a:cubicBezTo>
                <a:cubicBezTo>
                  <a:pt x="2738986" y="780314"/>
                  <a:pt x="2701195" y="742521"/>
                  <a:pt x="2701195" y="695902"/>
                </a:cubicBezTo>
                <a:cubicBezTo>
                  <a:pt x="2701195" y="649282"/>
                  <a:pt x="2738986" y="611489"/>
                  <a:pt x="2785607" y="611489"/>
                </a:cubicBezTo>
                <a:close/>
                <a:moveTo>
                  <a:pt x="2447957" y="611489"/>
                </a:moveTo>
                <a:cubicBezTo>
                  <a:pt x="2494578" y="611489"/>
                  <a:pt x="2532369" y="649282"/>
                  <a:pt x="2532369" y="695902"/>
                </a:cubicBezTo>
                <a:cubicBezTo>
                  <a:pt x="2532369" y="742521"/>
                  <a:pt x="2494578" y="780314"/>
                  <a:pt x="2447957" y="780314"/>
                </a:cubicBezTo>
                <a:cubicBezTo>
                  <a:pt x="2401337" y="780314"/>
                  <a:pt x="2363545" y="742521"/>
                  <a:pt x="2363545" y="695902"/>
                </a:cubicBezTo>
                <a:cubicBezTo>
                  <a:pt x="2363545" y="649282"/>
                  <a:pt x="2401337" y="611489"/>
                  <a:pt x="2447957" y="611489"/>
                </a:cubicBezTo>
                <a:close/>
                <a:moveTo>
                  <a:pt x="2110308" y="611489"/>
                </a:moveTo>
                <a:cubicBezTo>
                  <a:pt x="2156928" y="611489"/>
                  <a:pt x="2194721" y="649282"/>
                  <a:pt x="2194721" y="695902"/>
                </a:cubicBezTo>
                <a:cubicBezTo>
                  <a:pt x="2194721" y="742521"/>
                  <a:pt x="2156928" y="780314"/>
                  <a:pt x="2110308" y="780314"/>
                </a:cubicBezTo>
                <a:cubicBezTo>
                  <a:pt x="2063688" y="780314"/>
                  <a:pt x="2025896" y="742521"/>
                  <a:pt x="2025896" y="695902"/>
                </a:cubicBezTo>
                <a:cubicBezTo>
                  <a:pt x="2025896" y="649282"/>
                  <a:pt x="2063688" y="611489"/>
                  <a:pt x="2110308" y="611489"/>
                </a:cubicBezTo>
                <a:close/>
                <a:moveTo>
                  <a:pt x="1772659" y="611489"/>
                </a:moveTo>
                <a:cubicBezTo>
                  <a:pt x="1819278" y="611489"/>
                  <a:pt x="1857071" y="649282"/>
                  <a:pt x="1857071" y="695902"/>
                </a:cubicBezTo>
                <a:cubicBezTo>
                  <a:pt x="1857071" y="742521"/>
                  <a:pt x="1819278" y="780314"/>
                  <a:pt x="1772659" y="780314"/>
                </a:cubicBezTo>
                <a:cubicBezTo>
                  <a:pt x="1726039" y="780314"/>
                  <a:pt x="1688247" y="742521"/>
                  <a:pt x="1688247" y="695902"/>
                </a:cubicBezTo>
                <a:cubicBezTo>
                  <a:pt x="1688247" y="649282"/>
                  <a:pt x="1726039" y="611489"/>
                  <a:pt x="1772659" y="611489"/>
                </a:cubicBezTo>
                <a:close/>
                <a:moveTo>
                  <a:pt x="1435014" y="611489"/>
                </a:moveTo>
                <a:cubicBezTo>
                  <a:pt x="1481630" y="611489"/>
                  <a:pt x="1519422" y="649282"/>
                  <a:pt x="1519422" y="695902"/>
                </a:cubicBezTo>
                <a:cubicBezTo>
                  <a:pt x="1519422" y="742521"/>
                  <a:pt x="1481630" y="780314"/>
                  <a:pt x="1435014" y="780314"/>
                </a:cubicBezTo>
                <a:cubicBezTo>
                  <a:pt x="1388389" y="780314"/>
                  <a:pt x="1350601" y="742521"/>
                  <a:pt x="1350601" y="695902"/>
                </a:cubicBezTo>
                <a:cubicBezTo>
                  <a:pt x="1350601" y="649282"/>
                  <a:pt x="1388389" y="611489"/>
                  <a:pt x="1435014" y="611489"/>
                </a:cubicBezTo>
                <a:close/>
                <a:moveTo>
                  <a:pt x="1097361" y="611489"/>
                </a:moveTo>
                <a:cubicBezTo>
                  <a:pt x="1143985" y="611489"/>
                  <a:pt x="1181773" y="649282"/>
                  <a:pt x="1181773" y="695902"/>
                </a:cubicBezTo>
                <a:cubicBezTo>
                  <a:pt x="1181773" y="742521"/>
                  <a:pt x="1143985" y="780314"/>
                  <a:pt x="1097361" y="780314"/>
                </a:cubicBezTo>
                <a:cubicBezTo>
                  <a:pt x="1050741" y="780314"/>
                  <a:pt x="1012948" y="742521"/>
                  <a:pt x="1012948" y="695902"/>
                </a:cubicBezTo>
                <a:cubicBezTo>
                  <a:pt x="1012948" y="649282"/>
                  <a:pt x="1050741" y="611489"/>
                  <a:pt x="1097361" y="611489"/>
                </a:cubicBezTo>
                <a:close/>
                <a:moveTo>
                  <a:pt x="759711" y="611489"/>
                </a:moveTo>
                <a:cubicBezTo>
                  <a:pt x="806331" y="611489"/>
                  <a:pt x="844124" y="649282"/>
                  <a:pt x="844124" y="695902"/>
                </a:cubicBezTo>
                <a:cubicBezTo>
                  <a:pt x="844124" y="742521"/>
                  <a:pt x="806331" y="780314"/>
                  <a:pt x="759711" y="780314"/>
                </a:cubicBezTo>
                <a:cubicBezTo>
                  <a:pt x="713096" y="780314"/>
                  <a:pt x="675299" y="742521"/>
                  <a:pt x="675299" y="695902"/>
                </a:cubicBezTo>
                <a:cubicBezTo>
                  <a:pt x="675299" y="649282"/>
                  <a:pt x="713096" y="611489"/>
                  <a:pt x="759711" y="611489"/>
                </a:cubicBezTo>
                <a:close/>
                <a:moveTo>
                  <a:pt x="422066" y="611489"/>
                </a:moveTo>
                <a:cubicBezTo>
                  <a:pt x="468682" y="611489"/>
                  <a:pt x="506480" y="649282"/>
                  <a:pt x="506480" y="695902"/>
                </a:cubicBezTo>
                <a:cubicBezTo>
                  <a:pt x="506480" y="742521"/>
                  <a:pt x="468682" y="780314"/>
                  <a:pt x="422066" y="780314"/>
                </a:cubicBezTo>
                <a:cubicBezTo>
                  <a:pt x="375442" y="780314"/>
                  <a:pt x="337653" y="742521"/>
                  <a:pt x="337653" y="695902"/>
                </a:cubicBezTo>
                <a:cubicBezTo>
                  <a:pt x="337653" y="649282"/>
                  <a:pt x="375442" y="611489"/>
                  <a:pt x="422066" y="611489"/>
                </a:cubicBezTo>
                <a:close/>
                <a:moveTo>
                  <a:pt x="84412" y="611489"/>
                </a:moveTo>
                <a:cubicBezTo>
                  <a:pt x="131037" y="611489"/>
                  <a:pt x="168826" y="649282"/>
                  <a:pt x="168826" y="695902"/>
                </a:cubicBezTo>
                <a:cubicBezTo>
                  <a:pt x="168826" y="742521"/>
                  <a:pt x="131037" y="780314"/>
                  <a:pt x="84412" y="780314"/>
                </a:cubicBezTo>
                <a:cubicBezTo>
                  <a:pt x="37793" y="780314"/>
                  <a:pt x="0" y="742521"/>
                  <a:pt x="0" y="695902"/>
                </a:cubicBezTo>
                <a:cubicBezTo>
                  <a:pt x="0" y="649282"/>
                  <a:pt x="37793" y="611489"/>
                  <a:pt x="84412" y="611489"/>
                </a:cubicBezTo>
                <a:close/>
                <a:moveTo>
                  <a:pt x="7850345" y="273840"/>
                </a:moveTo>
                <a:cubicBezTo>
                  <a:pt x="7896964" y="273840"/>
                  <a:pt x="7934757" y="311632"/>
                  <a:pt x="7934757" y="358252"/>
                </a:cubicBezTo>
                <a:cubicBezTo>
                  <a:pt x="7934757" y="404873"/>
                  <a:pt x="7896964" y="442665"/>
                  <a:pt x="7850345" y="442665"/>
                </a:cubicBezTo>
                <a:cubicBezTo>
                  <a:pt x="7803725" y="442665"/>
                  <a:pt x="7765933" y="404873"/>
                  <a:pt x="7765933" y="358252"/>
                </a:cubicBezTo>
                <a:cubicBezTo>
                  <a:pt x="7765933" y="311632"/>
                  <a:pt x="7803725" y="273840"/>
                  <a:pt x="7850345" y="273840"/>
                </a:cubicBezTo>
                <a:close/>
                <a:moveTo>
                  <a:pt x="7512695" y="273840"/>
                </a:moveTo>
                <a:cubicBezTo>
                  <a:pt x="7559315" y="273840"/>
                  <a:pt x="7597109" y="311632"/>
                  <a:pt x="7597109" y="358252"/>
                </a:cubicBezTo>
                <a:cubicBezTo>
                  <a:pt x="7597109" y="404873"/>
                  <a:pt x="7559315" y="442665"/>
                  <a:pt x="7512695" y="442665"/>
                </a:cubicBezTo>
                <a:cubicBezTo>
                  <a:pt x="7466075" y="442665"/>
                  <a:pt x="7428283" y="404873"/>
                  <a:pt x="7428283" y="358252"/>
                </a:cubicBezTo>
                <a:cubicBezTo>
                  <a:pt x="7428283" y="311632"/>
                  <a:pt x="7466075" y="273840"/>
                  <a:pt x="7512695" y="273840"/>
                </a:cubicBezTo>
                <a:close/>
                <a:moveTo>
                  <a:pt x="7175045" y="273840"/>
                </a:moveTo>
                <a:cubicBezTo>
                  <a:pt x="7221666" y="273840"/>
                  <a:pt x="7259458" y="311632"/>
                  <a:pt x="7259458" y="358252"/>
                </a:cubicBezTo>
                <a:cubicBezTo>
                  <a:pt x="7259458" y="404873"/>
                  <a:pt x="7221666" y="442665"/>
                  <a:pt x="7175045" y="442665"/>
                </a:cubicBezTo>
                <a:cubicBezTo>
                  <a:pt x="7128427" y="442665"/>
                  <a:pt x="7090633" y="404873"/>
                  <a:pt x="7090633" y="358252"/>
                </a:cubicBezTo>
                <a:cubicBezTo>
                  <a:pt x="7090633" y="311632"/>
                  <a:pt x="7128427" y="273840"/>
                  <a:pt x="7175045" y="273840"/>
                </a:cubicBezTo>
                <a:close/>
                <a:moveTo>
                  <a:pt x="6837397" y="273840"/>
                </a:moveTo>
                <a:cubicBezTo>
                  <a:pt x="6884017" y="273840"/>
                  <a:pt x="6921809" y="311632"/>
                  <a:pt x="6921809" y="358252"/>
                </a:cubicBezTo>
                <a:cubicBezTo>
                  <a:pt x="6921809" y="404873"/>
                  <a:pt x="6884017" y="442665"/>
                  <a:pt x="6837397" y="442665"/>
                </a:cubicBezTo>
                <a:cubicBezTo>
                  <a:pt x="6790777" y="442665"/>
                  <a:pt x="6752985" y="404873"/>
                  <a:pt x="6752985" y="358252"/>
                </a:cubicBezTo>
                <a:cubicBezTo>
                  <a:pt x="6752985" y="311632"/>
                  <a:pt x="6790777" y="273840"/>
                  <a:pt x="6837397" y="273840"/>
                </a:cubicBezTo>
                <a:close/>
                <a:moveTo>
                  <a:pt x="6499747" y="273840"/>
                </a:moveTo>
                <a:cubicBezTo>
                  <a:pt x="6546368" y="273840"/>
                  <a:pt x="6584161" y="311632"/>
                  <a:pt x="6584161" y="358252"/>
                </a:cubicBezTo>
                <a:cubicBezTo>
                  <a:pt x="6584161" y="404873"/>
                  <a:pt x="6546368" y="442665"/>
                  <a:pt x="6499747" y="442665"/>
                </a:cubicBezTo>
                <a:cubicBezTo>
                  <a:pt x="6453127" y="442665"/>
                  <a:pt x="6415335" y="404873"/>
                  <a:pt x="6415335" y="358252"/>
                </a:cubicBezTo>
                <a:cubicBezTo>
                  <a:pt x="6415335" y="311632"/>
                  <a:pt x="6453127" y="273840"/>
                  <a:pt x="6499747" y="273840"/>
                </a:cubicBezTo>
                <a:close/>
                <a:moveTo>
                  <a:pt x="6162098" y="273840"/>
                </a:moveTo>
                <a:cubicBezTo>
                  <a:pt x="6208719" y="273840"/>
                  <a:pt x="6246510" y="311632"/>
                  <a:pt x="6246510" y="358252"/>
                </a:cubicBezTo>
                <a:cubicBezTo>
                  <a:pt x="6246510" y="404873"/>
                  <a:pt x="6208719" y="442665"/>
                  <a:pt x="6162098" y="442665"/>
                </a:cubicBezTo>
                <a:cubicBezTo>
                  <a:pt x="6115479" y="442665"/>
                  <a:pt x="6077686" y="404873"/>
                  <a:pt x="6077686" y="358252"/>
                </a:cubicBezTo>
                <a:cubicBezTo>
                  <a:pt x="6077686" y="311632"/>
                  <a:pt x="6115479" y="273840"/>
                  <a:pt x="6162098" y="273840"/>
                </a:cubicBezTo>
                <a:close/>
                <a:moveTo>
                  <a:pt x="5824449" y="273840"/>
                </a:moveTo>
                <a:cubicBezTo>
                  <a:pt x="5871069" y="273840"/>
                  <a:pt x="5908861" y="311632"/>
                  <a:pt x="5908861" y="358252"/>
                </a:cubicBezTo>
                <a:cubicBezTo>
                  <a:pt x="5908861" y="404873"/>
                  <a:pt x="5871069" y="442665"/>
                  <a:pt x="5824449" y="442665"/>
                </a:cubicBezTo>
                <a:cubicBezTo>
                  <a:pt x="5777829" y="442665"/>
                  <a:pt x="5740037" y="404873"/>
                  <a:pt x="5740037" y="358252"/>
                </a:cubicBezTo>
                <a:cubicBezTo>
                  <a:pt x="5740037" y="311632"/>
                  <a:pt x="5777829" y="273840"/>
                  <a:pt x="5824449" y="273840"/>
                </a:cubicBezTo>
                <a:close/>
                <a:moveTo>
                  <a:pt x="5486800" y="273840"/>
                </a:moveTo>
                <a:cubicBezTo>
                  <a:pt x="5533421" y="273840"/>
                  <a:pt x="5571212" y="311632"/>
                  <a:pt x="5571212" y="358252"/>
                </a:cubicBezTo>
                <a:cubicBezTo>
                  <a:pt x="5571212" y="404873"/>
                  <a:pt x="5533421" y="442665"/>
                  <a:pt x="5486800" y="442665"/>
                </a:cubicBezTo>
                <a:cubicBezTo>
                  <a:pt x="5440179" y="442665"/>
                  <a:pt x="5402388" y="404873"/>
                  <a:pt x="5402388" y="358252"/>
                </a:cubicBezTo>
                <a:cubicBezTo>
                  <a:pt x="5402388" y="311632"/>
                  <a:pt x="5440179" y="273840"/>
                  <a:pt x="5486800" y="273840"/>
                </a:cubicBezTo>
                <a:close/>
                <a:moveTo>
                  <a:pt x="5149151" y="273840"/>
                </a:moveTo>
                <a:cubicBezTo>
                  <a:pt x="5195771" y="273840"/>
                  <a:pt x="5233563" y="311632"/>
                  <a:pt x="5233563" y="358252"/>
                </a:cubicBezTo>
                <a:cubicBezTo>
                  <a:pt x="5233563" y="404873"/>
                  <a:pt x="5195771" y="442665"/>
                  <a:pt x="5149151" y="442665"/>
                </a:cubicBezTo>
                <a:cubicBezTo>
                  <a:pt x="5102531" y="442665"/>
                  <a:pt x="5064739" y="404873"/>
                  <a:pt x="5064739" y="358252"/>
                </a:cubicBezTo>
                <a:cubicBezTo>
                  <a:pt x="5064739" y="311632"/>
                  <a:pt x="5102531" y="273840"/>
                  <a:pt x="5149151" y="273840"/>
                </a:cubicBezTo>
                <a:close/>
                <a:moveTo>
                  <a:pt x="4811502" y="273840"/>
                </a:moveTo>
                <a:cubicBezTo>
                  <a:pt x="4858121" y="273840"/>
                  <a:pt x="4895914" y="311632"/>
                  <a:pt x="4895914" y="358252"/>
                </a:cubicBezTo>
                <a:cubicBezTo>
                  <a:pt x="4895914" y="404873"/>
                  <a:pt x="4858121" y="442665"/>
                  <a:pt x="4811502" y="442665"/>
                </a:cubicBezTo>
                <a:cubicBezTo>
                  <a:pt x="4764881" y="442665"/>
                  <a:pt x="4727090" y="404873"/>
                  <a:pt x="4727090" y="358252"/>
                </a:cubicBezTo>
                <a:cubicBezTo>
                  <a:pt x="4727090" y="311632"/>
                  <a:pt x="4764881" y="273840"/>
                  <a:pt x="4811502" y="273840"/>
                </a:cubicBezTo>
                <a:close/>
                <a:moveTo>
                  <a:pt x="4473853" y="273840"/>
                </a:moveTo>
                <a:cubicBezTo>
                  <a:pt x="4520473" y="273840"/>
                  <a:pt x="4558265" y="311632"/>
                  <a:pt x="4558265" y="358252"/>
                </a:cubicBezTo>
                <a:cubicBezTo>
                  <a:pt x="4558265" y="404873"/>
                  <a:pt x="4520473" y="442665"/>
                  <a:pt x="4473853" y="442665"/>
                </a:cubicBezTo>
                <a:cubicBezTo>
                  <a:pt x="4427232" y="442665"/>
                  <a:pt x="4389440" y="404873"/>
                  <a:pt x="4389440" y="358252"/>
                </a:cubicBezTo>
                <a:cubicBezTo>
                  <a:pt x="4389440" y="311632"/>
                  <a:pt x="4427232" y="273840"/>
                  <a:pt x="4473853" y="273840"/>
                </a:cubicBezTo>
                <a:close/>
                <a:moveTo>
                  <a:pt x="4136203" y="273840"/>
                </a:moveTo>
                <a:cubicBezTo>
                  <a:pt x="4182823" y="273840"/>
                  <a:pt x="4220615" y="311632"/>
                  <a:pt x="4220615" y="358252"/>
                </a:cubicBezTo>
                <a:cubicBezTo>
                  <a:pt x="4220615" y="404873"/>
                  <a:pt x="4182823" y="442665"/>
                  <a:pt x="4136203" y="442665"/>
                </a:cubicBezTo>
                <a:cubicBezTo>
                  <a:pt x="4089584" y="442665"/>
                  <a:pt x="4051791" y="404873"/>
                  <a:pt x="4051791" y="358252"/>
                </a:cubicBezTo>
                <a:cubicBezTo>
                  <a:pt x="4051791" y="311632"/>
                  <a:pt x="4089584" y="273840"/>
                  <a:pt x="4136203" y="273840"/>
                </a:cubicBezTo>
                <a:close/>
                <a:moveTo>
                  <a:pt x="3798554" y="273840"/>
                </a:moveTo>
                <a:cubicBezTo>
                  <a:pt x="3845174" y="273840"/>
                  <a:pt x="3882966" y="311632"/>
                  <a:pt x="3882966" y="358252"/>
                </a:cubicBezTo>
                <a:cubicBezTo>
                  <a:pt x="3882966" y="404873"/>
                  <a:pt x="3845174" y="442665"/>
                  <a:pt x="3798554" y="442665"/>
                </a:cubicBezTo>
                <a:cubicBezTo>
                  <a:pt x="3751934" y="442665"/>
                  <a:pt x="3714142" y="404873"/>
                  <a:pt x="3714142" y="358252"/>
                </a:cubicBezTo>
                <a:cubicBezTo>
                  <a:pt x="3714142" y="311632"/>
                  <a:pt x="3751934" y="273840"/>
                  <a:pt x="3798554" y="273840"/>
                </a:cubicBezTo>
                <a:close/>
                <a:moveTo>
                  <a:pt x="3460905" y="273840"/>
                </a:moveTo>
                <a:cubicBezTo>
                  <a:pt x="3507525" y="273840"/>
                  <a:pt x="3545317" y="311632"/>
                  <a:pt x="3545317" y="358252"/>
                </a:cubicBezTo>
                <a:cubicBezTo>
                  <a:pt x="3545317" y="404873"/>
                  <a:pt x="3507525" y="442665"/>
                  <a:pt x="3460905" y="442665"/>
                </a:cubicBezTo>
                <a:cubicBezTo>
                  <a:pt x="3414284" y="442665"/>
                  <a:pt x="3376493" y="404873"/>
                  <a:pt x="3376493" y="358252"/>
                </a:cubicBezTo>
                <a:cubicBezTo>
                  <a:pt x="3376493" y="311632"/>
                  <a:pt x="3414284" y="273840"/>
                  <a:pt x="3460905" y="273840"/>
                </a:cubicBezTo>
                <a:close/>
                <a:moveTo>
                  <a:pt x="3123255" y="273840"/>
                </a:moveTo>
                <a:cubicBezTo>
                  <a:pt x="3169876" y="273840"/>
                  <a:pt x="3207668" y="311632"/>
                  <a:pt x="3207668" y="358252"/>
                </a:cubicBezTo>
                <a:cubicBezTo>
                  <a:pt x="3207668" y="404873"/>
                  <a:pt x="3169876" y="442665"/>
                  <a:pt x="3123255" y="442665"/>
                </a:cubicBezTo>
                <a:cubicBezTo>
                  <a:pt x="3076636" y="442665"/>
                  <a:pt x="3038843" y="404873"/>
                  <a:pt x="3038843" y="358252"/>
                </a:cubicBezTo>
                <a:cubicBezTo>
                  <a:pt x="3038843" y="311632"/>
                  <a:pt x="3076636" y="273840"/>
                  <a:pt x="3123255" y="273840"/>
                </a:cubicBezTo>
                <a:close/>
                <a:moveTo>
                  <a:pt x="2785607" y="273840"/>
                </a:moveTo>
                <a:cubicBezTo>
                  <a:pt x="2832226" y="273840"/>
                  <a:pt x="2870019" y="311632"/>
                  <a:pt x="2870019" y="358252"/>
                </a:cubicBezTo>
                <a:cubicBezTo>
                  <a:pt x="2870019" y="404873"/>
                  <a:pt x="2832226" y="442665"/>
                  <a:pt x="2785607" y="442665"/>
                </a:cubicBezTo>
                <a:cubicBezTo>
                  <a:pt x="2738986" y="442665"/>
                  <a:pt x="2701195" y="404873"/>
                  <a:pt x="2701195" y="358252"/>
                </a:cubicBezTo>
                <a:cubicBezTo>
                  <a:pt x="2701195" y="311632"/>
                  <a:pt x="2738986" y="273840"/>
                  <a:pt x="2785607" y="273840"/>
                </a:cubicBezTo>
                <a:close/>
                <a:moveTo>
                  <a:pt x="2447957" y="273840"/>
                </a:moveTo>
                <a:cubicBezTo>
                  <a:pt x="2494578" y="273840"/>
                  <a:pt x="2532369" y="311632"/>
                  <a:pt x="2532369" y="358252"/>
                </a:cubicBezTo>
                <a:cubicBezTo>
                  <a:pt x="2532369" y="404873"/>
                  <a:pt x="2494578" y="442665"/>
                  <a:pt x="2447957" y="442665"/>
                </a:cubicBezTo>
                <a:cubicBezTo>
                  <a:pt x="2401337" y="442665"/>
                  <a:pt x="2363545" y="404873"/>
                  <a:pt x="2363545" y="358252"/>
                </a:cubicBezTo>
                <a:cubicBezTo>
                  <a:pt x="2363545" y="311632"/>
                  <a:pt x="2401337" y="273840"/>
                  <a:pt x="2447957" y="273840"/>
                </a:cubicBezTo>
                <a:close/>
                <a:moveTo>
                  <a:pt x="2110308" y="273840"/>
                </a:moveTo>
                <a:cubicBezTo>
                  <a:pt x="2156928" y="273840"/>
                  <a:pt x="2194721" y="311632"/>
                  <a:pt x="2194721" y="358252"/>
                </a:cubicBezTo>
                <a:cubicBezTo>
                  <a:pt x="2194721" y="404873"/>
                  <a:pt x="2156928" y="442665"/>
                  <a:pt x="2110308" y="442665"/>
                </a:cubicBezTo>
                <a:cubicBezTo>
                  <a:pt x="2063688" y="442665"/>
                  <a:pt x="2025896" y="404873"/>
                  <a:pt x="2025896" y="358252"/>
                </a:cubicBezTo>
                <a:cubicBezTo>
                  <a:pt x="2025896" y="311632"/>
                  <a:pt x="2063688" y="273840"/>
                  <a:pt x="2110308" y="273840"/>
                </a:cubicBezTo>
                <a:close/>
                <a:moveTo>
                  <a:pt x="1772659" y="273840"/>
                </a:moveTo>
                <a:cubicBezTo>
                  <a:pt x="1819278" y="273840"/>
                  <a:pt x="1857071" y="311632"/>
                  <a:pt x="1857071" y="358252"/>
                </a:cubicBezTo>
                <a:cubicBezTo>
                  <a:pt x="1857071" y="404873"/>
                  <a:pt x="1819278" y="442665"/>
                  <a:pt x="1772659" y="442665"/>
                </a:cubicBezTo>
                <a:cubicBezTo>
                  <a:pt x="1726039" y="442665"/>
                  <a:pt x="1688247" y="404873"/>
                  <a:pt x="1688247" y="358252"/>
                </a:cubicBezTo>
                <a:cubicBezTo>
                  <a:pt x="1688247" y="311632"/>
                  <a:pt x="1726039" y="273840"/>
                  <a:pt x="1772659" y="273840"/>
                </a:cubicBezTo>
                <a:close/>
                <a:moveTo>
                  <a:pt x="1435014" y="273840"/>
                </a:moveTo>
                <a:cubicBezTo>
                  <a:pt x="1481630" y="273840"/>
                  <a:pt x="1519422" y="311632"/>
                  <a:pt x="1519422" y="358252"/>
                </a:cubicBezTo>
                <a:cubicBezTo>
                  <a:pt x="1519422" y="404873"/>
                  <a:pt x="1481630" y="442665"/>
                  <a:pt x="1435014" y="442665"/>
                </a:cubicBezTo>
                <a:cubicBezTo>
                  <a:pt x="1388389" y="442665"/>
                  <a:pt x="1350601" y="404873"/>
                  <a:pt x="1350601" y="358252"/>
                </a:cubicBezTo>
                <a:cubicBezTo>
                  <a:pt x="1350601" y="311632"/>
                  <a:pt x="1388389" y="273840"/>
                  <a:pt x="1435014" y="273840"/>
                </a:cubicBezTo>
                <a:close/>
                <a:moveTo>
                  <a:pt x="1097361" y="273840"/>
                </a:moveTo>
                <a:cubicBezTo>
                  <a:pt x="1143985" y="273840"/>
                  <a:pt x="1181773" y="311632"/>
                  <a:pt x="1181773" y="358252"/>
                </a:cubicBezTo>
                <a:cubicBezTo>
                  <a:pt x="1181773" y="404873"/>
                  <a:pt x="1143985" y="442665"/>
                  <a:pt x="1097361" y="442665"/>
                </a:cubicBezTo>
                <a:cubicBezTo>
                  <a:pt x="1050741" y="442665"/>
                  <a:pt x="1012948" y="404873"/>
                  <a:pt x="1012948" y="358252"/>
                </a:cubicBezTo>
                <a:cubicBezTo>
                  <a:pt x="1012948" y="311632"/>
                  <a:pt x="1050741" y="273840"/>
                  <a:pt x="1097361" y="273840"/>
                </a:cubicBezTo>
                <a:close/>
                <a:moveTo>
                  <a:pt x="759711" y="273840"/>
                </a:moveTo>
                <a:cubicBezTo>
                  <a:pt x="806331" y="273840"/>
                  <a:pt x="844124" y="311632"/>
                  <a:pt x="844124" y="358252"/>
                </a:cubicBezTo>
                <a:cubicBezTo>
                  <a:pt x="844124" y="404873"/>
                  <a:pt x="806331" y="442665"/>
                  <a:pt x="759711" y="442665"/>
                </a:cubicBezTo>
                <a:cubicBezTo>
                  <a:pt x="713096" y="442665"/>
                  <a:pt x="675299" y="404873"/>
                  <a:pt x="675299" y="358252"/>
                </a:cubicBezTo>
                <a:cubicBezTo>
                  <a:pt x="675299" y="311632"/>
                  <a:pt x="713096" y="273840"/>
                  <a:pt x="759711" y="273840"/>
                </a:cubicBezTo>
                <a:close/>
                <a:moveTo>
                  <a:pt x="422066" y="273840"/>
                </a:moveTo>
                <a:cubicBezTo>
                  <a:pt x="468682" y="273840"/>
                  <a:pt x="506480" y="311632"/>
                  <a:pt x="506480" y="358252"/>
                </a:cubicBezTo>
                <a:cubicBezTo>
                  <a:pt x="506480" y="404873"/>
                  <a:pt x="468682" y="442665"/>
                  <a:pt x="422066" y="442665"/>
                </a:cubicBezTo>
                <a:cubicBezTo>
                  <a:pt x="375442" y="442665"/>
                  <a:pt x="337653" y="404873"/>
                  <a:pt x="337653" y="358252"/>
                </a:cubicBezTo>
                <a:cubicBezTo>
                  <a:pt x="337653" y="311632"/>
                  <a:pt x="375442" y="273840"/>
                  <a:pt x="422066" y="273840"/>
                </a:cubicBezTo>
                <a:close/>
                <a:moveTo>
                  <a:pt x="84412" y="273840"/>
                </a:moveTo>
                <a:cubicBezTo>
                  <a:pt x="131037" y="273840"/>
                  <a:pt x="168826" y="311632"/>
                  <a:pt x="168826" y="358252"/>
                </a:cubicBezTo>
                <a:cubicBezTo>
                  <a:pt x="168826" y="404873"/>
                  <a:pt x="131037" y="442665"/>
                  <a:pt x="84412" y="442665"/>
                </a:cubicBezTo>
                <a:cubicBezTo>
                  <a:pt x="37793" y="442665"/>
                  <a:pt x="0" y="404873"/>
                  <a:pt x="0" y="358252"/>
                </a:cubicBezTo>
                <a:cubicBezTo>
                  <a:pt x="0" y="311632"/>
                  <a:pt x="37793" y="273840"/>
                  <a:pt x="84412" y="273840"/>
                </a:cubicBezTo>
                <a:close/>
                <a:moveTo>
                  <a:pt x="7770092" y="0"/>
                </a:moveTo>
                <a:lnTo>
                  <a:pt x="7930598" y="0"/>
                </a:lnTo>
                <a:lnTo>
                  <a:pt x="7934757" y="20603"/>
                </a:lnTo>
                <a:cubicBezTo>
                  <a:pt x="7934757" y="67223"/>
                  <a:pt x="7896964" y="105016"/>
                  <a:pt x="7850345" y="105016"/>
                </a:cubicBezTo>
                <a:cubicBezTo>
                  <a:pt x="7803725" y="105016"/>
                  <a:pt x="7765933" y="67223"/>
                  <a:pt x="7765933" y="20603"/>
                </a:cubicBezTo>
                <a:close/>
                <a:moveTo>
                  <a:pt x="7432442" y="0"/>
                </a:moveTo>
                <a:lnTo>
                  <a:pt x="7592949" y="0"/>
                </a:lnTo>
                <a:lnTo>
                  <a:pt x="7597109" y="20603"/>
                </a:lnTo>
                <a:cubicBezTo>
                  <a:pt x="7597109" y="67223"/>
                  <a:pt x="7559315" y="105016"/>
                  <a:pt x="7512695" y="105016"/>
                </a:cubicBezTo>
                <a:cubicBezTo>
                  <a:pt x="7466075" y="105016"/>
                  <a:pt x="7428283" y="67223"/>
                  <a:pt x="7428283" y="20603"/>
                </a:cubicBezTo>
                <a:close/>
                <a:moveTo>
                  <a:pt x="7094793" y="0"/>
                </a:moveTo>
                <a:lnTo>
                  <a:pt x="7255298" y="0"/>
                </a:lnTo>
                <a:lnTo>
                  <a:pt x="7259458" y="20603"/>
                </a:lnTo>
                <a:cubicBezTo>
                  <a:pt x="7259458" y="67223"/>
                  <a:pt x="7221666" y="105016"/>
                  <a:pt x="7175045" y="105016"/>
                </a:cubicBezTo>
                <a:cubicBezTo>
                  <a:pt x="7128427" y="105016"/>
                  <a:pt x="7090633" y="67223"/>
                  <a:pt x="7090633" y="20603"/>
                </a:cubicBezTo>
                <a:close/>
                <a:moveTo>
                  <a:pt x="6757144" y="0"/>
                </a:moveTo>
                <a:lnTo>
                  <a:pt x="6917650" y="0"/>
                </a:lnTo>
                <a:lnTo>
                  <a:pt x="6921809" y="20603"/>
                </a:lnTo>
                <a:cubicBezTo>
                  <a:pt x="6921809" y="67223"/>
                  <a:pt x="6884017" y="105016"/>
                  <a:pt x="6837397" y="105016"/>
                </a:cubicBezTo>
                <a:cubicBezTo>
                  <a:pt x="6790777" y="105016"/>
                  <a:pt x="6752985" y="67223"/>
                  <a:pt x="6752985" y="20603"/>
                </a:cubicBezTo>
                <a:close/>
                <a:moveTo>
                  <a:pt x="6419495" y="0"/>
                </a:moveTo>
                <a:lnTo>
                  <a:pt x="6580001" y="0"/>
                </a:lnTo>
                <a:lnTo>
                  <a:pt x="6584161" y="20603"/>
                </a:lnTo>
                <a:cubicBezTo>
                  <a:pt x="6584161" y="67223"/>
                  <a:pt x="6546368" y="105016"/>
                  <a:pt x="6499747" y="105016"/>
                </a:cubicBezTo>
                <a:cubicBezTo>
                  <a:pt x="6453127" y="105016"/>
                  <a:pt x="6415335" y="67223"/>
                  <a:pt x="6415335" y="20603"/>
                </a:cubicBezTo>
                <a:close/>
                <a:moveTo>
                  <a:pt x="6081846" y="0"/>
                </a:moveTo>
                <a:lnTo>
                  <a:pt x="6242351" y="0"/>
                </a:lnTo>
                <a:lnTo>
                  <a:pt x="6246510" y="20603"/>
                </a:lnTo>
                <a:cubicBezTo>
                  <a:pt x="6246510" y="67223"/>
                  <a:pt x="6208719" y="105016"/>
                  <a:pt x="6162098" y="105016"/>
                </a:cubicBezTo>
                <a:cubicBezTo>
                  <a:pt x="6115479" y="105016"/>
                  <a:pt x="6077686" y="67223"/>
                  <a:pt x="6077686" y="20603"/>
                </a:cubicBezTo>
                <a:close/>
                <a:moveTo>
                  <a:pt x="5744197" y="0"/>
                </a:moveTo>
                <a:lnTo>
                  <a:pt x="5904702" y="0"/>
                </a:lnTo>
                <a:lnTo>
                  <a:pt x="5908861" y="20603"/>
                </a:lnTo>
                <a:cubicBezTo>
                  <a:pt x="5908861" y="67223"/>
                  <a:pt x="5871069" y="105016"/>
                  <a:pt x="5824449" y="105016"/>
                </a:cubicBezTo>
                <a:cubicBezTo>
                  <a:pt x="5777829" y="105016"/>
                  <a:pt x="5740037" y="67223"/>
                  <a:pt x="5740037" y="20603"/>
                </a:cubicBezTo>
                <a:close/>
                <a:moveTo>
                  <a:pt x="5406547" y="0"/>
                </a:moveTo>
                <a:lnTo>
                  <a:pt x="5567053" y="0"/>
                </a:lnTo>
                <a:lnTo>
                  <a:pt x="5571212" y="20603"/>
                </a:lnTo>
                <a:cubicBezTo>
                  <a:pt x="5571212" y="67223"/>
                  <a:pt x="5533421" y="105016"/>
                  <a:pt x="5486800" y="105016"/>
                </a:cubicBezTo>
                <a:cubicBezTo>
                  <a:pt x="5440179" y="105016"/>
                  <a:pt x="5402388" y="67223"/>
                  <a:pt x="5402388" y="20603"/>
                </a:cubicBezTo>
                <a:close/>
                <a:moveTo>
                  <a:pt x="5068899" y="0"/>
                </a:moveTo>
                <a:lnTo>
                  <a:pt x="5229404" y="0"/>
                </a:lnTo>
                <a:lnTo>
                  <a:pt x="5233563" y="20603"/>
                </a:lnTo>
                <a:cubicBezTo>
                  <a:pt x="5233563" y="67223"/>
                  <a:pt x="5195771" y="105016"/>
                  <a:pt x="5149151" y="105016"/>
                </a:cubicBezTo>
                <a:cubicBezTo>
                  <a:pt x="5102531" y="105016"/>
                  <a:pt x="5064739" y="67223"/>
                  <a:pt x="5064739" y="20603"/>
                </a:cubicBezTo>
                <a:close/>
                <a:moveTo>
                  <a:pt x="4731249" y="0"/>
                </a:moveTo>
                <a:lnTo>
                  <a:pt x="4891754" y="0"/>
                </a:lnTo>
                <a:lnTo>
                  <a:pt x="4895914" y="20603"/>
                </a:lnTo>
                <a:cubicBezTo>
                  <a:pt x="4895914" y="67223"/>
                  <a:pt x="4858121" y="105016"/>
                  <a:pt x="4811502" y="105016"/>
                </a:cubicBezTo>
                <a:cubicBezTo>
                  <a:pt x="4764881" y="105016"/>
                  <a:pt x="4727090" y="67223"/>
                  <a:pt x="4727090" y="20603"/>
                </a:cubicBezTo>
                <a:close/>
                <a:moveTo>
                  <a:pt x="4393599" y="0"/>
                </a:moveTo>
                <a:lnTo>
                  <a:pt x="4554106" y="0"/>
                </a:lnTo>
                <a:lnTo>
                  <a:pt x="4558265" y="20603"/>
                </a:lnTo>
                <a:cubicBezTo>
                  <a:pt x="4558265" y="67223"/>
                  <a:pt x="4520473" y="105016"/>
                  <a:pt x="4473853" y="105016"/>
                </a:cubicBezTo>
                <a:cubicBezTo>
                  <a:pt x="4427232" y="105016"/>
                  <a:pt x="4389440" y="67223"/>
                  <a:pt x="4389440" y="20603"/>
                </a:cubicBezTo>
                <a:close/>
                <a:moveTo>
                  <a:pt x="4055951" y="0"/>
                </a:moveTo>
                <a:lnTo>
                  <a:pt x="4216456" y="0"/>
                </a:lnTo>
                <a:lnTo>
                  <a:pt x="4220615" y="20603"/>
                </a:lnTo>
                <a:cubicBezTo>
                  <a:pt x="4220615" y="67223"/>
                  <a:pt x="4182823" y="105016"/>
                  <a:pt x="4136203" y="105016"/>
                </a:cubicBezTo>
                <a:cubicBezTo>
                  <a:pt x="4089584" y="105016"/>
                  <a:pt x="4051791" y="67223"/>
                  <a:pt x="4051791" y="20603"/>
                </a:cubicBezTo>
                <a:close/>
                <a:moveTo>
                  <a:pt x="3718302" y="0"/>
                </a:moveTo>
                <a:lnTo>
                  <a:pt x="3878807" y="0"/>
                </a:lnTo>
                <a:lnTo>
                  <a:pt x="3882966" y="20603"/>
                </a:lnTo>
                <a:cubicBezTo>
                  <a:pt x="3882966" y="67223"/>
                  <a:pt x="3845174" y="105016"/>
                  <a:pt x="3798554" y="105016"/>
                </a:cubicBezTo>
                <a:cubicBezTo>
                  <a:pt x="3751934" y="105016"/>
                  <a:pt x="3714142" y="67223"/>
                  <a:pt x="3714142" y="20603"/>
                </a:cubicBezTo>
                <a:close/>
                <a:moveTo>
                  <a:pt x="3380652" y="0"/>
                </a:moveTo>
                <a:lnTo>
                  <a:pt x="3541158" y="0"/>
                </a:lnTo>
                <a:lnTo>
                  <a:pt x="3545317" y="20603"/>
                </a:lnTo>
                <a:cubicBezTo>
                  <a:pt x="3545317" y="67223"/>
                  <a:pt x="3507525" y="105016"/>
                  <a:pt x="3460905" y="105016"/>
                </a:cubicBezTo>
                <a:cubicBezTo>
                  <a:pt x="3414284" y="105016"/>
                  <a:pt x="3376493" y="67223"/>
                  <a:pt x="3376493" y="20603"/>
                </a:cubicBezTo>
                <a:close/>
                <a:moveTo>
                  <a:pt x="3043003" y="0"/>
                </a:moveTo>
                <a:lnTo>
                  <a:pt x="3203509" y="0"/>
                </a:lnTo>
                <a:lnTo>
                  <a:pt x="3207668" y="20603"/>
                </a:lnTo>
                <a:cubicBezTo>
                  <a:pt x="3207668" y="67223"/>
                  <a:pt x="3169876" y="105016"/>
                  <a:pt x="3123255" y="105016"/>
                </a:cubicBezTo>
                <a:cubicBezTo>
                  <a:pt x="3076636" y="105016"/>
                  <a:pt x="3038843" y="67223"/>
                  <a:pt x="3038843" y="20603"/>
                </a:cubicBezTo>
                <a:close/>
                <a:moveTo>
                  <a:pt x="2705354" y="0"/>
                </a:moveTo>
                <a:lnTo>
                  <a:pt x="2865860" y="0"/>
                </a:lnTo>
                <a:lnTo>
                  <a:pt x="2870019" y="20603"/>
                </a:lnTo>
                <a:cubicBezTo>
                  <a:pt x="2870019" y="67223"/>
                  <a:pt x="2832226" y="105016"/>
                  <a:pt x="2785607" y="105016"/>
                </a:cubicBezTo>
                <a:cubicBezTo>
                  <a:pt x="2738986" y="105016"/>
                  <a:pt x="2701195" y="67223"/>
                  <a:pt x="2701195" y="20603"/>
                </a:cubicBezTo>
                <a:close/>
                <a:moveTo>
                  <a:pt x="2367705" y="0"/>
                </a:moveTo>
                <a:lnTo>
                  <a:pt x="2528210" y="0"/>
                </a:lnTo>
                <a:lnTo>
                  <a:pt x="2532369" y="20603"/>
                </a:lnTo>
                <a:cubicBezTo>
                  <a:pt x="2532369" y="67223"/>
                  <a:pt x="2494578" y="105016"/>
                  <a:pt x="2447957" y="105016"/>
                </a:cubicBezTo>
                <a:cubicBezTo>
                  <a:pt x="2401337" y="105016"/>
                  <a:pt x="2363545" y="67223"/>
                  <a:pt x="2363545" y="20603"/>
                </a:cubicBezTo>
                <a:close/>
                <a:moveTo>
                  <a:pt x="2030055" y="0"/>
                </a:moveTo>
                <a:lnTo>
                  <a:pt x="2190562" y="0"/>
                </a:lnTo>
                <a:lnTo>
                  <a:pt x="2194721" y="20603"/>
                </a:lnTo>
                <a:cubicBezTo>
                  <a:pt x="2194721" y="67223"/>
                  <a:pt x="2156928" y="105016"/>
                  <a:pt x="2110308" y="105016"/>
                </a:cubicBezTo>
                <a:cubicBezTo>
                  <a:pt x="2063688" y="105016"/>
                  <a:pt x="2025896" y="67223"/>
                  <a:pt x="2025896" y="20603"/>
                </a:cubicBezTo>
                <a:close/>
                <a:moveTo>
                  <a:pt x="1692407" y="0"/>
                </a:moveTo>
                <a:lnTo>
                  <a:pt x="1852912" y="0"/>
                </a:lnTo>
                <a:lnTo>
                  <a:pt x="1857071" y="20603"/>
                </a:lnTo>
                <a:cubicBezTo>
                  <a:pt x="1857071" y="67223"/>
                  <a:pt x="1819278" y="105016"/>
                  <a:pt x="1772659" y="105016"/>
                </a:cubicBezTo>
                <a:cubicBezTo>
                  <a:pt x="1726039" y="105016"/>
                  <a:pt x="1688247" y="67223"/>
                  <a:pt x="1688247" y="20603"/>
                </a:cubicBezTo>
                <a:close/>
                <a:moveTo>
                  <a:pt x="1354760" y="0"/>
                </a:moveTo>
                <a:lnTo>
                  <a:pt x="1515263" y="0"/>
                </a:lnTo>
                <a:lnTo>
                  <a:pt x="1519422" y="20603"/>
                </a:lnTo>
                <a:cubicBezTo>
                  <a:pt x="1519422" y="67223"/>
                  <a:pt x="1481630" y="105016"/>
                  <a:pt x="1435014" y="105016"/>
                </a:cubicBezTo>
                <a:cubicBezTo>
                  <a:pt x="1388389" y="105016"/>
                  <a:pt x="1350601" y="67223"/>
                  <a:pt x="1350601" y="20603"/>
                </a:cubicBezTo>
                <a:close/>
                <a:moveTo>
                  <a:pt x="1017108" y="0"/>
                </a:moveTo>
                <a:lnTo>
                  <a:pt x="1177614" y="0"/>
                </a:lnTo>
                <a:lnTo>
                  <a:pt x="1181773" y="20603"/>
                </a:lnTo>
                <a:cubicBezTo>
                  <a:pt x="1181773" y="67223"/>
                  <a:pt x="1143985" y="105016"/>
                  <a:pt x="1097361" y="105016"/>
                </a:cubicBezTo>
                <a:cubicBezTo>
                  <a:pt x="1050741" y="105016"/>
                  <a:pt x="1012948" y="67223"/>
                  <a:pt x="1012948" y="20603"/>
                </a:cubicBezTo>
                <a:close/>
                <a:moveTo>
                  <a:pt x="679459" y="0"/>
                </a:moveTo>
                <a:lnTo>
                  <a:pt x="839964" y="0"/>
                </a:lnTo>
                <a:lnTo>
                  <a:pt x="844124" y="20603"/>
                </a:lnTo>
                <a:cubicBezTo>
                  <a:pt x="844124" y="67223"/>
                  <a:pt x="806331" y="105016"/>
                  <a:pt x="759711" y="105016"/>
                </a:cubicBezTo>
                <a:cubicBezTo>
                  <a:pt x="713096" y="105016"/>
                  <a:pt x="675299" y="67223"/>
                  <a:pt x="675299" y="20603"/>
                </a:cubicBezTo>
                <a:close/>
                <a:moveTo>
                  <a:pt x="341813" y="0"/>
                </a:moveTo>
                <a:lnTo>
                  <a:pt x="502321" y="0"/>
                </a:lnTo>
                <a:lnTo>
                  <a:pt x="506480" y="20603"/>
                </a:lnTo>
                <a:cubicBezTo>
                  <a:pt x="506480" y="67223"/>
                  <a:pt x="468682" y="105016"/>
                  <a:pt x="422066" y="105016"/>
                </a:cubicBezTo>
                <a:cubicBezTo>
                  <a:pt x="375442" y="105016"/>
                  <a:pt x="337653" y="67223"/>
                  <a:pt x="337653" y="20603"/>
                </a:cubicBezTo>
                <a:close/>
                <a:moveTo>
                  <a:pt x="4160" y="0"/>
                </a:moveTo>
                <a:lnTo>
                  <a:pt x="164667" y="0"/>
                </a:lnTo>
                <a:lnTo>
                  <a:pt x="168826" y="20603"/>
                </a:lnTo>
                <a:cubicBezTo>
                  <a:pt x="168826" y="67223"/>
                  <a:pt x="131037" y="105016"/>
                  <a:pt x="84412" y="105016"/>
                </a:cubicBezTo>
                <a:cubicBezTo>
                  <a:pt x="37793" y="105016"/>
                  <a:pt x="0" y="67223"/>
                  <a:pt x="0" y="20603"/>
                </a:cubicBezTo>
                <a:close/>
              </a:path>
            </a:pathLst>
          </a:custGeom>
          <a:gradFill>
            <a:gsLst>
              <a:gs pos="10000">
                <a:schemeClr val="accent1">
                  <a:alpha val="36000"/>
                  <a:lumMod val="60000"/>
                  <a:lumOff val="40000"/>
                </a:schemeClr>
              </a:gs>
              <a:gs pos="54000">
                <a:schemeClr val="accent1">
                  <a:alpha val="0"/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8" name="标题 1"/>
          <p:cNvSpPr/>
          <p:nvPr/>
        </p:nvSpPr>
        <p:spPr>
          <a:xfrm>
            <a:off x="8765436" y="2851635"/>
            <a:ext cx="1129109" cy="1109364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altLang="zh-CN" kumimoji="1" lang="en-US" sz="5400">
                <a:ln w="12700">
                  <a:noFill/>
                </a:ln>
                <a:solidFill>
                  <a:srgbClr val="FFFFFF">
                    <a:alpha val="32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02</a:t>
            </a:r>
            <a:endParaRPr altLang="en-US" kumimoji="1" lang="zh-CN" sz="2400"/>
          </a:p>
        </p:txBody>
      </p:sp>
      <p:sp>
        <p:nvSpPr>
          <p:cNvPr id="19" name="标题 1"/>
          <p:cNvSpPr/>
          <p:nvPr/>
        </p:nvSpPr>
        <p:spPr>
          <a:xfrm>
            <a:off x="8212252" y="3646796"/>
            <a:ext cx="633366" cy="633365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8100000" scaled="0"/>
          </a:gra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20" name="标题 1"/>
          <p:cNvSpPr/>
          <p:nvPr/>
        </p:nvSpPr>
        <p:spPr>
          <a:xfrm rot="16200000" flipH="1">
            <a:off x="8398966" y="3879652"/>
            <a:ext cx="195598" cy="168619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21" name="标题 1"/>
          <p:cNvSpPr/>
          <p:nvPr/>
        </p:nvSpPr>
        <p:spPr>
          <a:xfrm>
            <a:off x="4032023" y="4711479"/>
            <a:ext cx="7460674" cy="1532185"/>
          </a:xfrm>
          <a:prstGeom prst="round1Rect">
            <a:avLst>
              <a:gd name="adj" fmla="val 37643"/>
            </a:avLst>
          </a:prstGeom>
          <a:gradFill>
            <a:gsLst>
              <a:gs pos="100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8100000" scaled="0"/>
          </a:gradFill>
          <a:ln w="12700" cap="sq">
            <a:noFill/>
            <a:miter lim="0"/>
          </a:ln>
          <a:effectLst>
            <a:outerShdw blurRad="165100" dist="38100" dir="5400000" algn="t" rotWithShape="0">
              <a:schemeClr val="accent1">
                <a:alpha val="15000"/>
                <a:lumMod val="5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22" name="标题 1"/>
          <p:cNvSpPr/>
          <p:nvPr/>
        </p:nvSpPr>
        <p:spPr>
          <a:xfrm>
            <a:off x="4032023" y="4711479"/>
            <a:ext cx="1806715" cy="1532185"/>
          </a:xfrm>
          <a:custGeom>
            <a:avLst/>
            <a:gdLst>
              <a:gd name="connsiteX0" fmla="*/ 0 w 2133600"/>
              <a:gd name="connsiteY0" fmla="*/ 0 h 2082800"/>
              <a:gd name="connsiteX1" fmla="*/ 2133600 w 2133600"/>
              <a:gd name="connsiteY1" fmla="*/ 0 h 2082800"/>
              <a:gd name="connsiteX2" fmla="*/ 2133600 w 2133600"/>
              <a:gd name="connsiteY2" fmla="*/ 1298772 h 2082800"/>
              <a:gd name="connsiteX3" fmla="*/ 1349572 w 2133600"/>
              <a:gd name="connsiteY3" fmla="*/ 2082800 h 2082800"/>
              <a:gd name="connsiteX4" fmla="*/ 0 w 2133600"/>
              <a:gd name="connsiteY4" fmla="*/ 2082800 h 2082800"/>
              <a:gd name="connsiteX5" fmla="*/ 0 w 2133600"/>
              <a:gd name="connsiteY5" fmla="*/ 0 h 2082800"/>
            </a:gdLst>
            <a:ahLst/>
            <a:cxnLst/>
            <a:rect l="l" t="t" r="r" b="b"/>
            <a:pathLst>
              <a:path h="2082800" w="2133600">
                <a:moveTo>
                  <a:pt x="0" y="0"/>
                </a:moveTo>
                <a:lnTo>
                  <a:pt x="2133600" y="0"/>
                </a:lnTo>
                <a:lnTo>
                  <a:pt x="2133600" y="1298772"/>
                </a:lnTo>
                <a:cubicBezTo>
                  <a:pt x="2133600" y="1731779"/>
                  <a:pt x="1782579" y="2082800"/>
                  <a:pt x="1349572" y="2082800"/>
                </a:cubicBezTo>
                <a:lnTo>
                  <a:pt x="0" y="20828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">
                <a:schemeClr val="accent1">
                  <a:lumMod val="50000"/>
                </a:schemeClr>
              </a:gs>
              <a:gs pos="82000">
                <a:schemeClr val="accent1"/>
              </a:gs>
            </a:gsLst>
            <a:lin ang="8100000" scaled="0"/>
          </a:gradFill>
          <a:ln w="12700" cap="sq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23" name="标题 1"/>
          <p:cNvSpPr/>
          <p:nvPr/>
        </p:nvSpPr>
        <p:spPr>
          <a:xfrm>
            <a:off x="6050579" y="4782636"/>
            <a:ext cx="4806248" cy="472062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29999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社保体系不完善</a:t>
            </a:r>
            <a:endParaRPr altLang="en-US" kumimoji="1" lang="zh-CN" sz="2400"/>
          </a:p>
        </p:txBody>
      </p:sp>
      <p:sp>
        <p:nvSpPr>
          <p:cNvPr id="24" name="标题 1"/>
          <p:cNvSpPr/>
          <p:nvPr/>
        </p:nvSpPr>
        <p:spPr>
          <a:xfrm>
            <a:off x="6050579" y="5282631"/>
            <a:ext cx="5199948" cy="784326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农民社会保障体系不够完善，保障水平低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农民养老、医疗等保障面临诸多问题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25" name="标题 1"/>
          <p:cNvSpPr/>
          <p:nvPr/>
        </p:nvSpPr>
        <p:spPr>
          <a:xfrm flipV="1" flipH="1">
            <a:off x="11176093" y="4723092"/>
            <a:ext cx="342807" cy="272079"/>
          </a:xfrm>
          <a:custGeom>
            <a:avLst/>
            <a:gdLst>
              <a:gd name="connsiteX0" fmla="*/ 4460875 w 4648200"/>
              <a:gd name="connsiteY0" fmla="*/ 1063 h 3689183"/>
              <a:gd name="connsiteX1" fmla="*/ 4648200 w 4648200"/>
              <a:gd name="connsiteY1" fmla="*/ 6183 h 3689183"/>
              <a:gd name="connsiteX2" fmla="*/ 4648200 w 4648200"/>
              <a:gd name="connsiteY2" fmla="*/ 992946 h 3689183"/>
              <a:gd name="connsiteX3" fmla="*/ 4518025 w 4648200"/>
              <a:gd name="connsiteY3" fmla="*/ 994301 h 3689183"/>
              <a:gd name="connsiteX4" fmla="*/ 4272420 w 4648200"/>
              <a:gd name="connsiteY4" fmla="*/ 1033069 h 3689183"/>
              <a:gd name="connsiteX5" fmla="*/ 3933961 w 4648200"/>
              <a:gd name="connsiteY5" fmla="*/ 1189345 h 3689183"/>
              <a:gd name="connsiteX6" fmla="*/ 3645393 w 4648200"/>
              <a:gd name="connsiteY6" fmla="*/ 1584158 h 3689183"/>
              <a:gd name="connsiteX7" fmla="*/ 3643188 w 4648200"/>
              <a:gd name="connsiteY7" fmla="*/ 1619083 h 3689183"/>
              <a:gd name="connsiteX8" fmla="*/ 4648200 w 4648200"/>
              <a:gd name="connsiteY8" fmla="*/ 1619083 h 3689183"/>
              <a:gd name="connsiteX9" fmla="*/ 4648200 w 4648200"/>
              <a:gd name="connsiteY9" fmla="*/ 3689183 h 3689183"/>
              <a:gd name="connsiteX10" fmla="*/ 2576066 w 4648200"/>
              <a:gd name="connsiteY10" fmla="*/ 3689183 h 3689183"/>
              <a:gd name="connsiteX11" fmla="*/ 2574985 w 4648200"/>
              <a:gd name="connsiteY11" fmla="*/ 2701758 h 3689183"/>
              <a:gd name="connsiteX12" fmla="*/ 2601575 w 4648200"/>
              <a:gd name="connsiteY12" fmla="*/ 1555583 h 3689183"/>
              <a:gd name="connsiteX13" fmla="*/ 2868943 w 4648200"/>
              <a:gd name="connsiteY13" fmla="*/ 806883 h 3689183"/>
              <a:gd name="connsiteX14" fmla="*/ 3025733 w 4648200"/>
              <a:gd name="connsiteY14" fmla="*/ 590276 h 3689183"/>
              <a:gd name="connsiteX15" fmla="*/ 3362139 w 4648200"/>
              <a:gd name="connsiteY15" fmla="*/ 300402 h 3689183"/>
              <a:gd name="connsiteX16" fmla="*/ 3520274 w 4648200"/>
              <a:gd name="connsiteY16" fmla="*/ 220885 h 3689183"/>
              <a:gd name="connsiteX17" fmla="*/ 4159250 w 4648200"/>
              <a:gd name="connsiteY17" fmla="*/ 13332 h 3689183"/>
              <a:gd name="connsiteX18" fmla="*/ 4460875 w 4648200"/>
              <a:gd name="connsiteY18" fmla="*/ 1063 h 3689183"/>
              <a:gd name="connsiteX19" fmla="*/ 1726629 w 4648200"/>
              <a:gd name="connsiteY19" fmla="*/ 196 h 3689183"/>
              <a:gd name="connsiteX20" fmla="*/ 1876574 w 4648200"/>
              <a:gd name="connsiteY20" fmla="*/ 1865 h 3689183"/>
              <a:gd name="connsiteX21" fmla="*/ 2070398 w 4648200"/>
              <a:gd name="connsiteY21" fmla="*/ 6183 h 3689183"/>
              <a:gd name="connsiteX22" fmla="*/ 2051050 w 4648200"/>
              <a:gd name="connsiteY22" fmla="*/ 977733 h 3689183"/>
              <a:gd name="connsiteX23" fmla="*/ 1942465 w 4648200"/>
              <a:gd name="connsiteY23" fmla="*/ 992180 h 3689183"/>
              <a:gd name="connsiteX24" fmla="*/ 1751965 w 4648200"/>
              <a:gd name="connsiteY24" fmla="*/ 1015226 h 3689183"/>
              <a:gd name="connsiteX25" fmla="*/ 1452387 w 4648200"/>
              <a:gd name="connsiteY25" fmla="*/ 1119691 h 3689183"/>
              <a:gd name="connsiteX26" fmla="*/ 1075521 w 4648200"/>
              <a:gd name="connsiteY26" fmla="*/ 1519837 h 3689183"/>
              <a:gd name="connsiteX27" fmla="*/ 1054100 w 4648200"/>
              <a:gd name="connsiteY27" fmla="*/ 1605417 h 3689183"/>
              <a:gd name="connsiteX28" fmla="*/ 1552575 w 4648200"/>
              <a:gd name="connsiteY28" fmla="*/ 1615762 h 3689183"/>
              <a:gd name="connsiteX29" fmla="*/ 2051050 w 4648200"/>
              <a:gd name="connsiteY29" fmla="*/ 1612733 h 3689183"/>
              <a:gd name="connsiteX30" fmla="*/ 2070249 w 4648200"/>
              <a:gd name="connsiteY30" fmla="*/ 3689183 h 3689183"/>
              <a:gd name="connsiteX31" fmla="*/ 0 w 4648200"/>
              <a:gd name="connsiteY31" fmla="*/ 3689183 h 3689183"/>
              <a:gd name="connsiteX32" fmla="*/ 0 w 4648200"/>
              <a:gd name="connsiteY32" fmla="*/ 2709738 h 3689183"/>
              <a:gd name="connsiteX33" fmla="*/ 46021 w 4648200"/>
              <a:gd name="connsiteY33" fmla="*/ 1365083 h 3689183"/>
              <a:gd name="connsiteX34" fmla="*/ 1435100 w 4648200"/>
              <a:gd name="connsiteY34" fmla="*/ 37821 h 3689183"/>
              <a:gd name="connsiteX35" fmla="*/ 1638300 w 4648200"/>
              <a:gd name="connsiteY35" fmla="*/ 2246 h 3689183"/>
              <a:gd name="connsiteX36" fmla="*/ 1726629 w 4648200"/>
              <a:gd name="connsiteY36" fmla="*/ 196 h 3689183"/>
            </a:gdLst>
            <a:ahLst/>
            <a:cxnLst/>
            <a:rect l="l" t="t" r="r" b="b"/>
            <a:pathLst>
              <a:path h="3689183" w="4648200">
                <a:moveTo>
                  <a:pt x="4460875" y="1063"/>
                </a:moveTo>
                <a:lnTo>
                  <a:pt x="4648200" y="6183"/>
                </a:lnTo>
                <a:lnTo>
                  <a:pt x="4648200" y="992946"/>
                </a:lnTo>
                <a:lnTo>
                  <a:pt x="4518025" y="994301"/>
                </a:lnTo>
                <a:cubicBezTo>
                  <a:pt x="4410948" y="995416"/>
                  <a:pt x="4367368" y="1002295"/>
                  <a:pt x="4272420" y="1033069"/>
                </a:cubicBezTo>
                <a:cubicBezTo>
                  <a:pt x="4059729" y="1102007"/>
                  <a:pt x="4007849" y="1125961"/>
                  <a:pt x="3933961" y="1189345"/>
                </a:cubicBezTo>
                <a:cubicBezTo>
                  <a:pt x="3806410" y="1298764"/>
                  <a:pt x="3649890" y="1512911"/>
                  <a:pt x="3645393" y="1584158"/>
                </a:cubicBezTo>
                <a:lnTo>
                  <a:pt x="3643188" y="1619083"/>
                </a:lnTo>
                <a:lnTo>
                  <a:pt x="4648200" y="1619083"/>
                </a:lnTo>
                <a:lnTo>
                  <a:pt x="4648200" y="3689183"/>
                </a:lnTo>
                <a:lnTo>
                  <a:pt x="2576066" y="3689183"/>
                </a:lnTo>
                <a:lnTo>
                  <a:pt x="2574985" y="2701758"/>
                </a:lnTo>
                <a:cubicBezTo>
                  <a:pt x="2573934" y="1741785"/>
                  <a:pt x="2574673" y="1709920"/>
                  <a:pt x="2601575" y="1555583"/>
                </a:cubicBezTo>
                <a:cubicBezTo>
                  <a:pt x="2653662" y="1256758"/>
                  <a:pt x="2689828" y="1155484"/>
                  <a:pt x="2868943" y="806883"/>
                </a:cubicBezTo>
                <a:cubicBezTo>
                  <a:pt x="2916304" y="714707"/>
                  <a:pt x="2953900" y="662768"/>
                  <a:pt x="3025733" y="590276"/>
                </a:cubicBezTo>
                <a:cubicBezTo>
                  <a:pt x="3215511" y="398756"/>
                  <a:pt x="3284551" y="339266"/>
                  <a:pt x="3362139" y="300402"/>
                </a:cubicBezTo>
                <a:cubicBezTo>
                  <a:pt x="3405693" y="278586"/>
                  <a:pt x="3476854" y="242803"/>
                  <a:pt x="3520274" y="220885"/>
                </a:cubicBezTo>
                <a:cubicBezTo>
                  <a:pt x="3682211" y="139139"/>
                  <a:pt x="3990476" y="39008"/>
                  <a:pt x="4159250" y="13332"/>
                </a:cubicBezTo>
                <a:cubicBezTo>
                  <a:pt x="4232597" y="2173"/>
                  <a:pt x="4340667" y="-2222"/>
                  <a:pt x="4460875" y="1063"/>
                </a:cubicBezTo>
                <a:close/>
                <a:moveTo>
                  <a:pt x="1726629" y="196"/>
                </a:moveTo>
                <a:cubicBezTo>
                  <a:pt x="1769816" y="127"/>
                  <a:pt x="1823273" y="678"/>
                  <a:pt x="1876574" y="1865"/>
                </a:cubicBezTo>
                <a:lnTo>
                  <a:pt x="2070398" y="6183"/>
                </a:lnTo>
                <a:lnTo>
                  <a:pt x="2051050" y="977733"/>
                </a:lnTo>
                <a:lnTo>
                  <a:pt x="1942465" y="992180"/>
                </a:lnTo>
                <a:cubicBezTo>
                  <a:pt x="1882744" y="1000126"/>
                  <a:pt x="1797019" y="1010497"/>
                  <a:pt x="1751965" y="1015226"/>
                </a:cubicBezTo>
                <a:cubicBezTo>
                  <a:pt x="1635836" y="1027415"/>
                  <a:pt x="1556549" y="1055063"/>
                  <a:pt x="1452387" y="1119691"/>
                </a:cubicBezTo>
                <a:cubicBezTo>
                  <a:pt x="1270755" y="1232387"/>
                  <a:pt x="1110238" y="1402819"/>
                  <a:pt x="1075521" y="1519837"/>
                </a:cubicBezTo>
                <a:cubicBezTo>
                  <a:pt x="1063740" y="1559550"/>
                  <a:pt x="1054100" y="1598060"/>
                  <a:pt x="1054100" y="1605417"/>
                </a:cubicBezTo>
                <a:cubicBezTo>
                  <a:pt x="1054100" y="1614607"/>
                  <a:pt x="1210038" y="1617844"/>
                  <a:pt x="1552575" y="1615762"/>
                </a:cubicBezTo>
                <a:lnTo>
                  <a:pt x="2051050" y="1612733"/>
                </a:lnTo>
                <a:lnTo>
                  <a:pt x="2070249" y="3689183"/>
                </a:lnTo>
                <a:lnTo>
                  <a:pt x="0" y="3689183"/>
                </a:lnTo>
                <a:lnTo>
                  <a:pt x="0" y="2709738"/>
                </a:lnTo>
                <a:cubicBezTo>
                  <a:pt x="0" y="1730309"/>
                  <a:pt x="6789" y="1531940"/>
                  <a:pt x="46021" y="1365083"/>
                </a:cubicBezTo>
                <a:cubicBezTo>
                  <a:pt x="218582" y="631155"/>
                  <a:pt x="687332" y="183266"/>
                  <a:pt x="1435100" y="37821"/>
                </a:cubicBezTo>
                <a:cubicBezTo>
                  <a:pt x="1522413" y="20838"/>
                  <a:pt x="1613852" y="4829"/>
                  <a:pt x="1638300" y="2246"/>
                </a:cubicBezTo>
                <a:cubicBezTo>
                  <a:pt x="1650524" y="954"/>
                  <a:pt x="1683442" y="265"/>
                  <a:pt x="1726629" y="196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altLang="en-US" kumimoji="1" lang="zh-CN" sz="2400"/>
          </a:p>
        </p:txBody>
      </p:sp>
      <p:sp>
        <p:nvSpPr>
          <p:cNvPr id="26" name="标题 1"/>
          <p:cNvSpPr/>
          <p:nvPr/>
        </p:nvSpPr>
        <p:spPr>
          <a:xfrm flipH="1">
            <a:off x="4073108" y="4826462"/>
            <a:ext cx="1337416" cy="1368303"/>
          </a:xfrm>
          <a:custGeom>
            <a:avLst/>
            <a:gdLst>
              <a:gd name="connsiteX0" fmla="*/ 7850345 w 7934757"/>
              <a:gd name="connsiteY0" fmla="*/ 6689176 h 6858000"/>
              <a:gd name="connsiteX1" fmla="*/ 7934757 w 7934757"/>
              <a:gd name="connsiteY1" fmla="*/ 6773588 h 6858000"/>
              <a:gd name="connsiteX2" fmla="*/ 7850345 w 7934757"/>
              <a:gd name="connsiteY2" fmla="*/ 6858000 h 6858000"/>
              <a:gd name="connsiteX3" fmla="*/ 7765933 w 7934757"/>
              <a:gd name="connsiteY3" fmla="*/ 6773588 h 6858000"/>
              <a:gd name="connsiteX4" fmla="*/ 7850345 w 7934757"/>
              <a:gd name="connsiteY4" fmla="*/ 6689176 h 6858000"/>
              <a:gd name="connsiteX5" fmla="*/ 7512695 w 7934757"/>
              <a:gd name="connsiteY5" fmla="*/ 6689176 h 6858000"/>
              <a:gd name="connsiteX6" fmla="*/ 7597109 w 7934757"/>
              <a:gd name="connsiteY6" fmla="*/ 6773588 h 6858000"/>
              <a:gd name="connsiteX7" fmla="*/ 7512695 w 7934757"/>
              <a:gd name="connsiteY7" fmla="*/ 6858000 h 6858000"/>
              <a:gd name="connsiteX8" fmla="*/ 7428283 w 7934757"/>
              <a:gd name="connsiteY8" fmla="*/ 6773588 h 6858000"/>
              <a:gd name="connsiteX9" fmla="*/ 7512695 w 7934757"/>
              <a:gd name="connsiteY9" fmla="*/ 6689176 h 6858000"/>
              <a:gd name="connsiteX10" fmla="*/ 7175045 w 7934757"/>
              <a:gd name="connsiteY10" fmla="*/ 6689176 h 6858000"/>
              <a:gd name="connsiteX11" fmla="*/ 7259458 w 7934757"/>
              <a:gd name="connsiteY11" fmla="*/ 6773588 h 6858000"/>
              <a:gd name="connsiteX12" fmla="*/ 7175045 w 7934757"/>
              <a:gd name="connsiteY12" fmla="*/ 6858000 h 6858000"/>
              <a:gd name="connsiteX13" fmla="*/ 7090633 w 7934757"/>
              <a:gd name="connsiteY13" fmla="*/ 6773588 h 6858000"/>
              <a:gd name="connsiteX14" fmla="*/ 7175045 w 7934757"/>
              <a:gd name="connsiteY14" fmla="*/ 6689176 h 6858000"/>
              <a:gd name="connsiteX15" fmla="*/ 6837397 w 7934757"/>
              <a:gd name="connsiteY15" fmla="*/ 6689176 h 6858000"/>
              <a:gd name="connsiteX16" fmla="*/ 6921809 w 7934757"/>
              <a:gd name="connsiteY16" fmla="*/ 6773588 h 6858000"/>
              <a:gd name="connsiteX17" fmla="*/ 6837397 w 7934757"/>
              <a:gd name="connsiteY17" fmla="*/ 6858000 h 6858000"/>
              <a:gd name="connsiteX18" fmla="*/ 6752985 w 7934757"/>
              <a:gd name="connsiteY18" fmla="*/ 6773588 h 6858000"/>
              <a:gd name="connsiteX19" fmla="*/ 6837397 w 7934757"/>
              <a:gd name="connsiteY19" fmla="*/ 6689176 h 6858000"/>
              <a:gd name="connsiteX20" fmla="*/ 6499747 w 7934757"/>
              <a:gd name="connsiteY20" fmla="*/ 6689176 h 6858000"/>
              <a:gd name="connsiteX21" fmla="*/ 6584161 w 7934757"/>
              <a:gd name="connsiteY21" fmla="*/ 6773588 h 6858000"/>
              <a:gd name="connsiteX22" fmla="*/ 6499747 w 7934757"/>
              <a:gd name="connsiteY22" fmla="*/ 6858000 h 6858000"/>
              <a:gd name="connsiteX23" fmla="*/ 6415335 w 7934757"/>
              <a:gd name="connsiteY23" fmla="*/ 6773588 h 6858000"/>
              <a:gd name="connsiteX24" fmla="*/ 6499747 w 7934757"/>
              <a:gd name="connsiteY24" fmla="*/ 6689176 h 6858000"/>
              <a:gd name="connsiteX25" fmla="*/ 6162098 w 7934757"/>
              <a:gd name="connsiteY25" fmla="*/ 6689176 h 6858000"/>
              <a:gd name="connsiteX26" fmla="*/ 6246510 w 7934757"/>
              <a:gd name="connsiteY26" fmla="*/ 6773588 h 6858000"/>
              <a:gd name="connsiteX27" fmla="*/ 6162098 w 7934757"/>
              <a:gd name="connsiteY27" fmla="*/ 6858000 h 6858000"/>
              <a:gd name="connsiteX28" fmla="*/ 6077686 w 7934757"/>
              <a:gd name="connsiteY28" fmla="*/ 6773588 h 6858000"/>
              <a:gd name="connsiteX29" fmla="*/ 6162098 w 7934757"/>
              <a:gd name="connsiteY29" fmla="*/ 6689176 h 6858000"/>
              <a:gd name="connsiteX30" fmla="*/ 5824449 w 7934757"/>
              <a:gd name="connsiteY30" fmla="*/ 6689176 h 6858000"/>
              <a:gd name="connsiteX31" fmla="*/ 5908861 w 7934757"/>
              <a:gd name="connsiteY31" fmla="*/ 6773588 h 6858000"/>
              <a:gd name="connsiteX32" fmla="*/ 5824449 w 7934757"/>
              <a:gd name="connsiteY32" fmla="*/ 6858000 h 6858000"/>
              <a:gd name="connsiteX33" fmla="*/ 5740037 w 7934757"/>
              <a:gd name="connsiteY33" fmla="*/ 6773588 h 6858000"/>
              <a:gd name="connsiteX34" fmla="*/ 5824449 w 7934757"/>
              <a:gd name="connsiteY34" fmla="*/ 6689176 h 6858000"/>
              <a:gd name="connsiteX35" fmla="*/ 5486800 w 7934757"/>
              <a:gd name="connsiteY35" fmla="*/ 6689176 h 6858000"/>
              <a:gd name="connsiteX36" fmla="*/ 5571212 w 7934757"/>
              <a:gd name="connsiteY36" fmla="*/ 6773588 h 6858000"/>
              <a:gd name="connsiteX37" fmla="*/ 5486800 w 7934757"/>
              <a:gd name="connsiteY37" fmla="*/ 6858000 h 6858000"/>
              <a:gd name="connsiteX38" fmla="*/ 5402388 w 7934757"/>
              <a:gd name="connsiteY38" fmla="*/ 6773588 h 6858000"/>
              <a:gd name="connsiteX39" fmla="*/ 5486800 w 7934757"/>
              <a:gd name="connsiteY39" fmla="*/ 6689176 h 6858000"/>
              <a:gd name="connsiteX40" fmla="*/ 5149151 w 7934757"/>
              <a:gd name="connsiteY40" fmla="*/ 6689176 h 6858000"/>
              <a:gd name="connsiteX41" fmla="*/ 5233563 w 7934757"/>
              <a:gd name="connsiteY41" fmla="*/ 6773588 h 6858000"/>
              <a:gd name="connsiteX42" fmla="*/ 5149151 w 7934757"/>
              <a:gd name="connsiteY42" fmla="*/ 6858000 h 6858000"/>
              <a:gd name="connsiteX43" fmla="*/ 5064739 w 7934757"/>
              <a:gd name="connsiteY43" fmla="*/ 6773588 h 6858000"/>
              <a:gd name="connsiteX44" fmla="*/ 5149151 w 7934757"/>
              <a:gd name="connsiteY44" fmla="*/ 6689176 h 6858000"/>
              <a:gd name="connsiteX45" fmla="*/ 4811502 w 7934757"/>
              <a:gd name="connsiteY45" fmla="*/ 6689176 h 6858000"/>
              <a:gd name="connsiteX46" fmla="*/ 4895914 w 7934757"/>
              <a:gd name="connsiteY46" fmla="*/ 6773588 h 6858000"/>
              <a:gd name="connsiteX47" fmla="*/ 4811502 w 7934757"/>
              <a:gd name="connsiteY47" fmla="*/ 6858000 h 6858000"/>
              <a:gd name="connsiteX48" fmla="*/ 4727090 w 7934757"/>
              <a:gd name="connsiteY48" fmla="*/ 6773588 h 6858000"/>
              <a:gd name="connsiteX49" fmla="*/ 4811502 w 7934757"/>
              <a:gd name="connsiteY49" fmla="*/ 6689176 h 6858000"/>
              <a:gd name="connsiteX50" fmla="*/ 4473853 w 7934757"/>
              <a:gd name="connsiteY50" fmla="*/ 6689176 h 6858000"/>
              <a:gd name="connsiteX51" fmla="*/ 4558265 w 7934757"/>
              <a:gd name="connsiteY51" fmla="*/ 6773588 h 6858000"/>
              <a:gd name="connsiteX52" fmla="*/ 4473853 w 7934757"/>
              <a:gd name="connsiteY52" fmla="*/ 6858000 h 6858000"/>
              <a:gd name="connsiteX53" fmla="*/ 4389440 w 7934757"/>
              <a:gd name="connsiteY53" fmla="*/ 6773588 h 6858000"/>
              <a:gd name="connsiteX54" fmla="*/ 4473853 w 7934757"/>
              <a:gd name="connsiteY54" fmla="*/ 6689176 h 6858000"/>
              <a:gd name="connsiteX55" fmla="*/ 4136203 w 7934757"/>
              <a:gd name="connsiteY55" fmla="*/ 6689176 h 6858000"/>
              <a:gd name="connsiteX56" fmla="*/ 4220615 w 7934757"/>
              <a:gd name="connsiteY56" fmla="*/ 6773588 h 6858000"/>
              <a:gd name="connsiteX57" fmla="*/ 4136203 w 7934757"/>
              <a:gd name="connsiteY57" fmla="*/ 6858000 h 6858000"/>
              <a:gd name="connsiteX58" fmla="*/ 4051791 w 7934757"/>
              <a:gd name="connsiteY58" fmla="*/ 6773588 h 6858000"/>
              <a:gd name="connsiteX59" fmla="*/ 4136203 w 7934757"/>
              <a:gd name="connsiteY59" fmla="*/ 6689176 h 6858000"/>
              <a:gd name="connsiteX60" fmla="*/ 3798554 w 7934757"/>
              <a:gd name="connsiteY60" fmla="*/ 6689176 h 6858000"/>
              <a:gd name="connsiteX61" fmla="*/ 3882966 w 7934757"/>
              <a:gd name="connsiteY61" fmla="*/ 6773588 h 6858000"/>
              <a:gd name="connsiteX62" fmla="*/ 3798554 w 7934757"/>
              <a:gd name="connsiteY62" fmla="*/ 6858000 h 6858000"/>
              <a:gd name="connsiteX63" fmla="*/ 3714142 w 7934757"/>
              <a:gd name="connsiteY63" fmla="*/ 6773588 h 6858000"/>
              <a:gd name="connsiteX64" fmla="*/ 3798554 w 7934757"/>
              <a:gd name="connsiteY64" fmla="*/ 6689176 h 6858000"/>
              <a:gd name="connsiteX65" fmla="*/ 3460905 w 7934757"/>
              <a:gd name="connsiteY65" fmla="*/ 6689176 h 6858000"/>
              <a:gd name="connsiteX66" fmla="*/ 3545317 w 7934757"/>
              <a:gd name="connsiteY66" fmla="*/ 6773588 h 6858000"/>
              <a:gd name="connsiteX67" fmla="*/ 3460905 w 7934757"/>
              <a:gd name="connsiteY67" fmla="*/ 6858000 h 6858000"/>
              <a:gd name="connsiteX68" fmla="*/ 3376493 w 7934757"/>
              <a:gd name="connsiteY68" fmla="*/ 6773588 h 6858000"/>
              <a:gd name="connsiteX69" fmla="*/ 3460905 w 7934757"/>
              <a:gd name="connsiteY69" fmla="*/ 6689176 h 6858000"/>
              <a:gd name="connsiteX70" fmla="*/ 3123255 w 7934757"/>
              <a:gd name="connsiteY70" fmla="*/ 6689176 h 6858000"/>
              <a:gd name="connsiteX71" fmla="*/ 3207668 w 7934757"/>
              <a:gd name="connsiteY71" fmla="*/ 6773588 h 6858000"/>
              <a:gd name="connsiteX72" fmla="*/ 3123255 w 7934757"/>
              <a:gd name="connsiteY72" fmla="*/ 6858000 h 6858000"/>
              <a:gd name="connsiteX73" fmla="*/ 3038843 w 7934757"/>
              <a:gd name="connsiteY73" fmla="*/ 6773588 h 6858000"/>
              <a:gd name="connsiteX74" fmla="*/ 3123255 w 7934757"/>
              <a:gd name="connsiteY74" fmla="*/ 6689176 h 6858000"/>
              <a:gd name="connsiteX75" fmla="*/ 2785607 w 7934757"/>
              <a:gd name="connsiteY75" fmla="*/ 6689176 h 6858000"/>
              <a:gd name="connsiteX76" fmla="*/ 2870019 w 7934757"/>
              <a:gd name="connsiteY76" fmla="*/ 6773588 h 6858000"/>
              <a:gd name="connsiteX77" fmla="*/ 2785607 w 7934757"/>
              <a:gd name="connsiteY77" fmla="*/ 6858000 h 6858000"/>
              <a:gd name="connsiteX78" fmla="*/ 2701195 w 7934757"/>
              <a:gd name="connsiteY78" fmla="*/ 6773588 h 6858000"/>
              <a:gd name="connsiteX79" fmla="*/ 2785607 w 7934757"/>
              <a:gd name="connsiteY79" fmla="*/ 6689176 h 6858000"/>
              <a:gd name="connsiteX80" fmla="*/ 2447957 w 7934757"/>
              <a:gd name="connsiteY80" fmla="*/ 6689176 h 6858000"/>
              <a:gd name="connsiteX81" fmla="*/ 2532369 w 7934757"/>
              <a:gd name="connsiteY81" fmla="*/ 6773588 h 6858000"/>
              <a:gd name="connsiteX82" fmla="*/ 2447957 w 7934757"/>
              <a:gd name="connsiteY82" fmla="*/ 6858000 h 6858000"/>
              <a:gd name="connsiteX83" fmla="*/ 2363545 w 7934757"/>
              <a:gd name="connsiteY83" fmla="*/ 6773588 h 6858000"/>
              <a:gd name="connsiteX84" fmla="*/ 2447957 w 7934757"/>
              <a:gd name="connsiteY84" fmla="*/ 6689176 h 6858000"/>
              <a:gd name="connsiteX85" fmla="*/ 2110308 w 7934757"/>
              <a:gd name="connsiteY85" fmla="*/ 6689176 h 6858000"/>
              <a:gd name="connsiteX86" fmla="*/ 2194721 w 7934757"/>
              <a:gd name="connsiteY86" fmla="*/ 6773588 h 6858000"/>
              <a:gd name="connsiteX87" fmla="*/ 2110308 w 7934757"/>
              <a:gd name="connsiteY87" fmla="*/ 6858000 h 6858000"/>
              <a:gd name="connsiteX88" fmla="*/ 2025896 w 7934757"/>
              <a:gd name="connsiteY88" fmla="*/ 6773588 h 6858000"/>
              <a:gd name="connsiteX89" fmla="*/ 2110308 w 7934757"/>
              <a:gd name="connsiteY89" fmla="*/ 6689176 h 6858000"/>
              <a:gd name="connsiteX90" fmla="*/ 1772659 w 7934757"/>
              <a:gd name="connsiteY90" fmla="*/ 6689176 h 6858000"/>
              <a:gd name="connsiteX91" fmla="*/ 1857071 w 7934757"/>
              <a:gd name="connsiteY91" fmla="*/ 6773588 h 6858000"/>
              <a:gd name="connsiteX92" fmla="*/ 1772659 w 7934757"/>
              <a:gd name="connsiteY92" fmla="*/ 6858000 h 6858000"/>
              <a:gd name="connsiteX93" fmla="*/ 1688247 w 7934757"/>
              <a:gd name="connsiteY93" fmla="*/ 6773588 h 6858000"/>
              <a:gd name="connsiteX94" fmla="*/ 1772659 w 7934757"/>
              <a:gd name="connsiteY94" fmla="*/ 6689176 h 6858000"/>
              <a:gd name="connsiteX95" fmla="*/ 1435014 w 7934757"/>
              <a:gd name="connsiteY95" fmla="*/ 6689176 h 6858000"/>
              <a:gd name="connsiteX96" fmla="*/ 1519422 w 7934757"/>
              <a:gd name="connsiteY96" fmla="*/ 6773588 h 6858000"/>
              <a:gd name="connsiteX97" fmla="*/ 1435014 w 7934757"/>
              <a:gd name="connsiteY97" fmla="*/ 6858000 h 6858000"/>
              <a:gd name="connsiteX98" fmla="*/ 1350601 w 7934757"/>
              <a:gd name="connsiteY98" fmla="*/ 6773588 h 6858000"/>
              <a:gd name="connsiteX99" fmla="*/ 1435014 w 7934757"/>
              <a:gd name="connsiteY99" fmla="*/ 6689176 h 6858000"/>
              <a:gd name="connsiteX100" fmla="*/ 1097361 w 7934757"/>
              <a:gd name="connsiteY100" fmla="*/ 6689176 h 6858000"/>
              <a:gd name="connsiteX101" fmla="*/ 1181773 w 7934757"/>
              <a:gd name="connsiteY101" fmla="*/ 6773588 h 6858000"/>
              <a:gd name="connsiteX102" fmla="*/ 1097361 w 7934757"/>
              <a:gd name="connsiteY102" fmla="*/ 6858000 h 6858000"/>
              <a:gd name="connsiteX103" fmla="*/ 1012948 w 7934757"/>
              <a:gd name="connsiteY103" fmla="*/ 6773588 h 6858000"/>
              <a:gd name="connsiteX104" fmla="*/ 1097361 w 7934757"/>
              <a:gd name="connsiteY104" fmla="*/ 6689176 h 6858000"/>
              <a:gd name="connsiteX105" fmla="*/ 759711 w 7934757"/>
              <a:gd name="connsiteY105" fmla="*/ 6689176 h 6858000"/>
              <a:gd name="connsiteX106" fmla="*/ 844124 w 7934757"/>
              <a:gd name="connsiteY106" fmla="*/ 6773588 h 6858000"/>
              <a:gd name="connsiteX107" fmla="*/ 759711 w 7934757"/>
              <a:gd name="connsiteY107" fmla="*/ 6858000 h 6858000"/>
              <a:gd name="connsiteX108" fmla="*/ 675299 w 7934757"/>
              <a:gd name="connsiteY108" fmla="*/ 6773588 h 6858000"/>
              <a:gd name="connsiteX109" fmla="*/ 759711 w 7934757"/>
              <a:gd name="connsiteY109" fmla="*/ 6689176 h 6858000"/>
              <a:gd name="connsiteX110" fmla="*/ 422066 w 7934757"/>
              <a:gd name="connsiteY110" fmla="*/ 6689176 h 6858000"/>
              <a:gd name="connsiteX111" fmla="*/ 506480 w 7934757"/>
              <a:gd name="connsiteY111" fmla="*/ 6773588 h 6858000"/>
              <a:gd name="connsiteX112" fmla="*/ 422066 w 7934757"/>
              <a:gd name="connsiteY112" fmla="*/ 6858000 h 6858000"/>
              <a:gd name="connsiteX113" fmla="*/ 337653 w 7934757"/>
              <a:gd name="connsiteY113" fmla="*/ 6773588 h 6858000"/>
              <a:gd name="connsiteX114" fmla="*/ 422066 w 7934757"/>
              <a:gd name="connsiteY114" fmla="*/ 6689176 h 6858000"/>
              <a:gd name="connsiteX115" fmla="*/ 84412 w 7934757"/>
              <a:gd name="connsiteY115" fmla="*/ 6689176 h 6858000"/>
              <a:gd name="connsiteX116" fmla="*/ 168826 w 7934757"/>
              <a:gd name="connsiteY116" fmla="*/ 6773588 h 6858000"/>
              <a:gd name="connsiteX117" fmla="*/ 84412 w 7934757"/>
              <a:gd name="connsiteY117" fmla="*/ 6858000 h 6858000"/>
              <a:gd name="connsiteX118" fmla="*/ 0 w 7934757"/>
              <a:gd name="connsiteY118" fmla="*/ 6773588 h 6858000"/>
              <a:gd name="connsiteX119" fmla="*/ 84412 w 7934757"/>
              <a:gd name="connsiteY119" fmla="*/ 6689176 h 6858000"/>
              <a:gd name="connsiteX120" fmla="*/ 7850345 w 7934757"/>
              <a:gd name="connsiteY120" fmla="*/ 6351526 h 6858000"/>
              <a:gd name="connsiteX121" fmla="*/ 7934757 w 7934757"/>
              <a:gd name="connsiteY121" fmla="*/ 6435939 h 6858000"/>
              <a:gd name="connsiteX122" fmla="*/ 7850345 w 7934757"/>
              <a:gd name="connsiteY122" fmla="*/ 6520352 h 6858000"/>
              <a:gd name="connsiteX123" fmla="*/ 7765933 w 7934757"/>
              <a:gd name="connsiteY123" fmla="*/ 6435939 h 6858000"/>
              <a:gd name="connsiteX124" fmla="*/ 7850345 w 7934757"/>
              <a:gd name="connsiteY124" fmla="*/ 6351526 h 6858000"/>
              <a:gd name="connsiteX125" fmla="*/ 7512695 w 7934757"/>
              <a:gd name="connsiteY125" fmla="*/ 6351526 h 6858000"/>
              <a:gd name="connsiteX126" fmla="*/ 7597109 w 7934757"/>
              <a:gd name="connsiteY126" fmla="*/ 6435939 h 6858000"/>
              <a:gd name="connsiteX127" fmla="*/ 7512695 w 7934757"/>
              <a:gd name="connsiteY127" fmla="*/ 6520352 h 6858000"/>
              <a:gd name="connsiteX128" fmla="*/ 7428283 w 7934757"/>
              <a:gd name="connsiteY128" fmla="*/ 6435939 h 6858000"/>
              <a:gd name="connsiteX129" fmla="*/ 7512695 w 7934757"/>
              <a:gd name="connsiteY129" fmla="*/ 6351526 h 6858000"/>
              <a:gd name="connsiteX130" fmla="*/ 7175045 w 7934757"/>
              <a:gd name="connsiteY130" fmla="*/ 6351526 h 6858000"/>
              <a:gd name="connsiteX131" fmla="*/ 7259458 w 7934757"/>
              <a:gd name="connsiteY131" fmla="*/ 6435939 h 6858000"/>
              <a:gd name="connsiteX132" fmla="*/ 7175045 w 7934757"/>
              <a:gd name="connsiteY132" fmla="*/ 6520352 h 6858000"/>
              <a:gd name="connsiteX133" fmla="*/ 7090633 w 7934757"/>
              <a:gd name="connsiteY133" fmla="*/ 6435939 h 6858000"/>
              <a:gd name="connsiteX134" fmla="*/ 7175045 w 7934757"/>
              <a:gd name="connsiteY134" fmla="*/ 6351526 h 6858000"/>
              <a:gd name="connsiteX135" fmla="*/ 6837397 w 7934757"/>
              <a:gd name="connsiteY135" fmla="*/ 6351526 h 6858000"/>
              <a:gd name="connsiteX136" fmla="*/ 6921809 w 7934757"/>
              <a:gd name="connsiteY136" fmla="*/ 6435939 h 6858000"/>
              <a:gd name="connsiteX137" fmla="*/ 6837397 w 7934757"/>
              <a:gd name="connsiteY137" fmla="*/ 6520352 h 6858000"/>
              <a:gd name="connsiteX138" fmla="*/ 6752985 w 7934757"/>
              <a:gd name="connsiteY138" fmla="*/ 6435939 h 6858000"/>
              <a:gd name="connsiteX139" fmla="*/ 6837397 w 7934757"/>
              <a:gd name="connsiteY139" fmla="*/ 6351526 h 6858000"/>
              <a:gd name="connsiteX140" fmla="*/ 6499747 w 7934757"/>
              <a:gd name="connsiteY140" fmla="*/ 6351526 h 6858000"/>
              <a:gd name="connsiteX141" fmla="*/ 6584161 w 7934757"/>
              <a:gd name="connsiteY141" fmla="*/ 6435939 h 6858000"/>
              <a:gd name="connsiteX142" fmla="*/ 6499747 w 7934757"/>
              <a:gd name="connsiteY142" fmla="*/ 6520352 h 6858000"/>
              <a:gd name="connsiteX143" fmla="*/ 6415335 w 7934757"/>
              <a:gd name="connsiteY143" fmla="*/ 6435939 h 6858000"/>
              <a:gd name="connsiteX144" fmla="*/ 6499747 w 7934757"/>
              <a:gd name="connsiteY144" fmla="*/ 6351526 h 6858000"/>
              <a:gd name="connsiteX145" fmla="*/ 6162098 w 7934757"/>
              <a:gd name="connsiteY145" fmla="*/ 6351526 h 6858000"/>
              <a:gd name="connsiteX146" fmla="*/ 6246510 w 7934757"/>
              <a:gd name="connsiteY146" fmla="*/ 6435939 h 6858000"/>
              <a:gd name="connsiteX147" fmla="*/ 6162098 w 7934757"/>
              <a:gd name="connsiteY147" fmla="*/ 6520352 h 6858000"/>
              <a:gd name="connsiteX148" fmla="*/ 6077686 w 7934757"/>
              <a:gd name="connsiteY148" fmla="*/ 6435939 h 6858000"/>
              <a:gd name="connsiteX149" fmla="*/ 6162098 w 7934757"/>
              <a:gd name="connsiteY149" fmla="*/ 6351526 h 6858000"/>
              <a:gd name="connsiteX150" fmla="*/ 5824449 w 7934757"/>
              <a:gd name="connsiteY150" fmla="*/ 6351526 h 6858000"/>
              <a:gd name="connsiteX151" fmla="*/ 5908861 w 7934757"/>
              <a:gd name="connsiteY151" fmla="*/ 6435939 h 6858000"/>
              <a:gd name="connsiteX152" fmla="*/ 5824449 w 7934757"/>
              <a:gd name="connsiteY152" fmla="*/ 6520352 h 6858000"/>
              <a:gd name="connsiteX153" fmla="*/ 5740037 w 7934757"/>
              <a:gd name="connsiteY153" fmla="*/ 6435939 h 6858000"/>
              <a:gd name="connsiteX154" fmla="*/ 5824449 w 7934757"/>
              <a:gd name="connsiteY154" fmla="*/ 6351526 h 6858000"/>
              <a:gd name="connsiteX155" fmla="*/ 5486800 w 7934757"/>
              <a:gd name="connsiteY155" fmla="*/ 6351526 h 6858000"/>
              <a:gd name="connsiteX156" fmla="*/ 5571212 w 7934757"/>
              <a:gd name="connsiteY156" fmla="*/ 6435939 h 6858000"/>
              <a:gd name="connsiteX157" fmla="*/ 5486800 w 7934757"/>
              <a:gd name="connsiteY157" fmla="*/ 6520352 h 6858000"/>
              <a:gd name="connsiteX158" fmla="*/ 5402388 w 7934757"/>
              <a:gd name="connsiteY158" fmla="*/ 6435939 h 6858000"/>
              <a:gd name="connsiteX159" fmla="*/ 5486800 w 7934757"/>
              <a:gd name="connsiteY159" fmla="*/ 6351526 h 6858000"/>
              <a:gd name="connsiteX160" fmla="*/ 5149151 w 7934757"/>
              <a:gd name="connsiteY160" fmla="*/ 6351526 h 6858000"/>
              <a:gd name="connsiteX161" fmla="*/ 5233563 w 7934757"/>
              <a:gd name="connsiteY161" fmla="*/ 6435939 h 6858000"/>
              <a:gd name="connsiteX162" fmla="*/ 5149151 w 7934757"/>
              <a:gd name="connsiteY162" fmla="*/ 6520352 h 6858000"/>
              <a:gd name="connsiteX163" fmla="*/ 5064739 w 7934757"/>
              <a:gd name="connsiteY163" fmla="*/ 6435939 h 6858000"/>
              <a:gd name="connsiteX164" fmla="*/ 5149151 w 7934757"/>
              <a:gd name="connsiteY164" fmla="*/ 6351526 h 6858000"/>
              <a:gd name="connsiteX165" fmla="*/ 4811502 w 7934757"/>
              <a:gd name="connsiteY165" fmla="*/ 6351526 h 6858000"/>
              <a:gd name="connsiteX166" fmla="*/ 4895914 w 7934757"/>
              <a:gd name="connsiteY166" fmla="*/ 6435939 h 6858000"/>
              <a:gd name="connsiteX167" fmla="*/ 4811502 w 7934757"/>
              <a:gd name="connsiteY167" fmla="*/ 6520352 h 6858000"/>
              <a:gd name="connsiteX168" fmla="*/ 4727090 w 7934757"/>
              <a:gd name="connsiteY168" fmla="*/ 6435939 h 6858000"/>
              <a:gd name="connsiteX169" fmla="*/ 4811502 w 7934757"/>
              <a:gd name="connsiteY169" fmla="*/ 6351526 h 6858000"/>
              <a:gd name="connsiteX170" fmla="*/ 4473853 w 7934757"/>
              <a:gd name="connsiteY170" fmla="*/ 6351526 h 6858000"/>
              <a:gd name="connsiteX171" fmla="*/ 4558265 w 7934757"/>
              <a:gd name="connsiteY171" fmla="*/ 6435939 h 6858000"/>
              <a:gd name="connsiteX172" fmla="*/ 4473853 w 7934757"/>
              <a:gd name="connsiteY172" fmla="*/ 6520352 h 6858000"/>
              <a:gd name="connsiteX173" fmla="*/ 4389440 w 7934757"/>
              <a:gd name="connsiteY173" fmla="*/ 6435939 h 6858000"/>
              <a:gd name="connsiteX174" fmla="*/ 4473853 w 7934757"/>
              <a:gd name="connsiteY174" fmla="*/ 6351526 h 6858000"/>
              <a:gd name="connsiteX175" fmla="*/ 4136203 w 7934757"/>
              <a:gd name="connsiteY175" fmla="*/ 6351526 h 6858000"/>
              <a:gd name="connsiteX176" fmla="*/ 4220615 w 7934757"/>
              <a:gd name="connsiteY176" fmla="*/ 6435939 h 6858000"/>
              <a:gd name="connsiteX177" fmla="*/ 4136203 w 7934757"/>
              <a:gd name="connsiteY177" fmla="*/ 6520352 h 6858000"/>
              <a:gd name="connsiteX178" fmla="*/ 4051791 w 7934757"/>
              <a:gd name="connsiteY178" fmla="*/ 6435939 h 6858000"/>
              <a:gd name="connsiteX179" fmla="*/ 4136203 w 7934757"/>
              <a:gd name="connsiteY179" fmla="*/ 6351526 h 6858000"/>
              <a:gd name="connsiteX180" fmla="*/ 3798554 w 7934757"/>
              <a:gd name="connsiteY180" fmla="*/ 6351526 h 6858000"/>
              <a:gd name="connsiteX181" fmla="*/ 3882966 w 7934757"/>
              <a:gd name="connsiteY181" fmla="*/ 6435939 h 6858000"/>
              <a:gd name="connsiteX182" fmla="*/ 3798554 w 7934757"/>
              <a:gd name="connsiteY182" fmla="*/ 6520352 h 6858000"/>
              <a:gd name="connsiteX183" fmla="*/ 3714142 w 7934757"/>
              <a:gd name="connsiteY183" fmla="*/ 6435939 h 6858000"/>
              <a:gd name="connsiteX184" fmla="*/ 3798554 w 7934757"/>
              <a:gd name="connsiteY184" fmla="*/ 6351526 h 6858000"/>
              <a:gd name="connsiteX185" fmla="*/ 3460905 w 7934757"/>
              <a:gd name="connsiteY185" fmla="*/ 6351526 h 6858000"/>
              <a:gd name="connsiteX186" fmla="*/ 3545317 w 7934757"/>
              <a:gd name="connsiteY186" fmla="*/ 6435939 h 6858000"/>
              <a:gd name="connsiteX187" fmla="*/ 3460905 w 7934757"/>
              <a:gd name="connsiteY187" fmla="*/ 6520352 h 6858000"/>
              <a:gd name="connsiteX188" fmla="*/ 3376493 w 7934757"/>
              <a:gd name="connsiteY188" fmla="*/ 6435939 h 6858000"/>
              <a:gd name="connsiteX189" fmla="*/ 3460905 w 7934757"/>
              <a:gd name="connsiteY189" fmla="*/ 6351526 h 6858000"/>
              <a:gd name="connsiteX190" fmla="*/ 3123255 w 7934757"/>
              <a:gd name="connsiteY190" fmla="*/ 6351526 h 6858000"/>
              <a:gd name="connsiteX191" fmla="*/ 3207668 w 7934757"/>
              <a:gd name="connsiteY191" fmla="*/ 6435939 h 6858000"/>
              <a:gd name="connsiteX192" fmla="*/ 3123255 w 7934757"/>
              <a:gd name="connsiteY192" fmla="*/ 6520352 h 6858000"/>
              <a:gd name="connsiteX193" fmla="*/ 3038843 w 7934757"/>
              <a:gd name="connsiteY193" fmla="*/ 6435939 h 6858000"/>
              <a:gd name="connsiteX194" fmla="*/ 3123255 w 7934757"/>
              <a:gd name="connsiteY194" fmla="*/ 6351526 h 6858000"/>
              <a:gd name="connsiteX195" fmla="*/ 2785607 w 7934757"/>
              <a:gd name="connsiteY195" fmla="*/ 6351526 h 6858000"/>
              <a:gd name="connsiteX196" fmla="*/ 2870019 w 7934757"/>
              <a:gd name="connsiteY196" fmla="*/ 6435939 h 6858000"/>
              <a:gd name="connsiteX197" fmla="*/ 2785607 w 7934757"/>
              <a:gd name="connsiteY197" fmla="*/ 6520352 h 6858000"/>
              <a:gd name="connsiteX198" fmla="*/ 2701195 w 7934757"/>
              <a:gd name="connsiteY198" fmla="*/ 6435939 h 6858000"/>
              <a:gd name="connsiteX199" fmla="*/ 2785607 w 7934757"/>
              <a:gd name="connsiteY199" fmla="*/ 6351526 h 6858000"/>
              <a:gd name="connsiteX200" fmla="*/ 2447957 w 7934757"/>
              <a:gd name="connsiteY200" fmla="*/ 6351526 h 6858000"/>
              <a:gd name="connsiteX201" fmla="*/ 2532369 w 7934757"/>
              <a:gd name="connsiteY201" fmla="*/ 6435939 h 6858000"/>
              <a:gd name="connsiteX202" fmla="*/ 2447957 w 7934757"/>
              <a:gd name="connsiteY202" fmla="*/ 6520352 h 6858000"/>
              <a:gd name="connsiteX203" fmla="*/ 2363545 w 7934757"/>
              <a:gd name="connsiteY203" fmla="*/ 6435939 h 6858000"/>
              <a:gd name="connsiteX204" fmla="*/ 2447957 w 7934757"/>
              <a:gd name="connsiteY204" fmla="*/ 6351526 h 6858000"/>
              <a:gd name="connsiteX205" fmla="*/ 2110308 w 7934757"/>
              <a:gd name="connsiteY205" fmla="*/ 6351526 h 6858000"/>
              <a:gd name="connsiteX206" fmla="*/ 2194721 w 7934757"/>
              <a:gd name="connsiteY206" fmla="*/ 6435939 h 6858000"/>
              <a:gd name="connsiteX207" fmla="*/ 2110308 w 7934757"/>
              <a:gd name="connsiteY207" fmla="*/ 6520352 h 6858000"/>
              <a:gd name="connsiteX208" fmla="*/ 2025896 w 7934757"/>
              <a:gd name="connsiteY208" fmla="*/ 6435939 h 6858000"/>
              <a:gd name="connsiteX209" fmla="*/ 2110308 w 7934757"/>
              <a:gd name="connsiteY209" fmla="*/ 6351526 h 6858000"/>
              <a:gd name="connsiteX210" fmla="*/ 1772659 w 7934757"/>
              <a:gd name="connsiteY210" fmla="*/ 6351526 h 6858000"/>
              <a:gd name="connsiteX211" fmla="*/ 1857071 w 7934757"/>
              <a:gd name="connsiteY211" fmla="*/ 6435939 h 6858000"/>
              <a:gd name="connsiteX212" fmla="*/ 1772659 w 7934757"/>
              <a:gd name="connsiteY212" fmla="*/ 6520352 h 6858000"/>
              <a:gd name="connsiteX213" fmla="*/ 1688247 w 7934757"/>
              <a:gd name="connsiteY213" fmla="*/ 6435939 h 6858000"/>
              <a:gd name="connsiteX214" fmla="*/ 1772659 w 7934757"/>
              <a:gd name="connsiteY214" fmla="*/ 6351526 h 6858000"/>
              <a:gd name="connsiteX215" fmla="*/ 1435014 w 7934757"/>
              <a:gd name="connsiteY215" fmla="*/ 6351526 h 6858000"/>
              <a:gd name="connsiteX216" fmla="*/ 1519422 w 7934757"/>
              <a:gd name="connsiteY216" fmla="*/ 6435939 h 6858000"/>
              <a:gd name="connsiteX217" fmla="*/ 1435014 w 7934757"/>
              <a:gd name="connsiteY217" fmla="*/ 6520352 h 6858000"/>
              <a:gd name="connsiteX218" fmla="*/ 1350601 w 7934757"/>
              <a:gd name="connsiteY218" fmla="*/ 6435939 h 6858000"/>
              <a:gd name="connsiteX219" fmla="*/ 1435014 w 7934757"/>
              <a:gd name="connsiteY219" fmla="*/ 6351526 h 6858000"/>
              <a:gd name="connsiteX220" fmla="*/ 1097361 w 7934757"/>
              <a:gd name="connsiteY220" fmla="*/ 6351526 h 6858000"/>
              <a:gd name="connsiteX221" fmla="*/ 1181773 w 7934757"/>
              <a:gd name="connsiteY221" fmla="*/ 6435939 h 6858000"/>
              <a:gd name="connsiteX222" fmla="*/ 1097361 w 7934757"/>
              <a:gd name="connsiteY222" fmla="*/ 6520352 h 6858000"/>
              <a:gd name="connsiteX223" fmla="*/ 1012948 w 7934757"/>
              <a:gd name="connsiteY223" fmla="*/ 6435939 h 6858000"/>
              <a:gd name="connsiteX224" fmla="*/ 1097361 w 7934757"/>
              <a:gd name="connsiteY224" fmla="*/ 6351526 h 6858000"/>
              <a:gd name="connsiteX225" fmla="*/ 759711 w 7934757"/>
              <a:gd name="connsiteY225" fmla="*/ 6351526 h 6858000"/>
              <a:gd name="connsiteX226" fmla="*/ 844124 w 7934757"/>
              <a:gd name="connsiteY226" fmla="*/ 6435939 h 6858000"/>
              <a:gd name="connsiteX227" fmla="*/ 759711 w 7934757"/>
              <a:gd name="connsiteY227" fmla="*/ 6520352 h 6858000"/>
              <a:gd name="connsiteX228" fmla="*/ 675299 w 7934757"/>
              <a:gd name="connsiteY228" fmla="*/ 6435939 h 6858000"/>
              <a:gd name="connsiteX229" fmla="*/ 759711 w 7934757"/>
              <a:gd name="connsiteY229" fmla="*/ 6351526 h 6858000"/>
              <a:gd name="connsiteX230" fmla="*/ 422066 w 7934757"/>
              <a:gd name="connsiteY230" fmla="*/ 6351526 h 6858000"/>
              <a:gd name="connsiteX231" fmla="*/ 506480 w 7934757"/>
              <a:gd name="connsiteY231" fmla="*/ 6435939 h 6858000"/>
              <a:gd name="connsiteX232" fmla="*/ 422066 w 7934757"/>
              <a:gd name="connsiteY232" fmla="*/ 6520352 h 6858000"/>
              <a:gd name="connsiteX233" fmla="*/ 337653 w 7934757"/>
              <a:gd name="connsiteY233" fmla="*/ 6435939 h 6858000"/>
              <a:gd name="connsiteX234" fmla="*/ 422066 w 7934757"/>
              <a:gd name="connsiteY234" fmla="*/ 6351526 h 6858000"/>
              <a:gd name="connsiteX235" fmla="*/ 84412 w 7934757"/>
              <a:gd name="connsiteY235" fmla="*/ 6351526 h 6858000"/>
              <a:gd name="connsiteX236" fmla="*/ 168826 w 7934757"/>
              <a:gd name="connsiteY236" fmla="*/ 6435939 h 6858000"/>
              <a:gd name="connsiteX237" fmla="*/ 84412 w 7934757"/>
              <a:gd name="connsiteY237" fmla="*/ 6520352 h 6858000"/>
              <a:gd name="connsiteX238" fmla="*/ 0 w 7934757"/>
              <a:gd name="connsiteY238" fmla="*/ 6435939 h 6858000"/>
              <a:gd name="connsiteX239" fmla="*/ 84412 w 7934757"/>
              <a:gd name="connsiteY239" fmla="*/ 6351526 h 6858000"/>
              <a:gd name="connsiteX240" fmla="*/ 7850345 w 7934757"/>
              <a:gd name="connsiteY240" fmla="*/ 6013878 h 6858000"/>
              <a:gd name="connsiteX241" fmla="*/ 7934757 w 7934757"/>
              <a:gd name="connsiteY241" fmla="*/ 6098290 h 6858000"/>
              <a:gd name="connsiteX242" fmla="*/ 7850345 w 7934757"/>
              <a:gd name="connsiteY242" fmla="*/ 6182702 h 6858000"/>
              <a:gd name="connsiteX243" fmla="*/ 7765933 w 7934757"/>
              <a:gd name="connsiteY243" fmla="*/ 6098290 h 6858000"/>
              <a:gd name="connsiteX244" fmla="*/ 7850345 w 7934757"/>
              <a:gd name="connsiteY244" fmla="*/ 6013878 h 6858000"/>
              <a:gd name="connsiteX245" fmla="*/ 7512695 w 7934757"/>
              <a:gd name="connsiteY245" fmla="*/ 6013878 h 6858000"/>
              <a:gd name="connsiteX246" fmla="*/ 7597109 w 7934757"/>
              <a:gd name="connsiteY246" fmla="*/ 6098290 h 6858000"/>
              <a:gd name="connsiteX247" fmla="*/ 7512695 w 7934757"/>
              <a:gd name="connsiteY247" fmla="*/ 6182702 h 6858000"/>
              <a:gd name="connsiteX248" fmla="*/ 7428283 w 7934757"/>
              <a:gd name="connsiteY248" fmla="*/ 6098290 h 6858000"/>
              <a:gd name="connsiteX249" fmla="*/ 7512695 w 7934757"/>
              <a:gd name="connsiteY249" fmla="*/ 6013878 h 6858000"/>
              <a:gd name="connsiteX250" fmla="*/ 7175045 w 7934757"/>
              <a:gd name="connsiteY250" fmla="*/ 6013878 h 6858000"/>
              <a:gd name="connsiteX251" fmla="*/ 7259458 w 7934757"/>
              <a:gd name="connsiteY251" fmla="*/ 6098290 h 6858000"/>
              <a:gd name="connsiteX252" fmla="*/ 7175045 w 7934757"/>
              <a:gd name="connsiteY252" fmla="*/ 6182702 h 6858000"/>
              <a:gd name="connsiteX253" fmla="*/ 7090633 w 7934757"/>
              <a:gd name="connsiteY253" fmla="*/ 6098290 h 6858000"/>
              <a:gd name="connsiteX254" fmla="*/ 7175045 w 7934757"/>
              <a:gd name="connsiteY254" fmla="*/ 6013878 h 6858000"/>
              <a:gd name="connsiteX255" fmla="*/ 6837397 w 7934757"/>
              <a:gd name="connsiteY255" fmla="*/ 6013878 h 6858000"/>
              <a:gd name="connsiteX256" fmla="*/ 6921809 w 7934757"/>
              <a:gd name="connsiteY256" fmla="*/ 6098290 h 6858000"/>
              <a:gd name="connsiteX257" fmla="*/ 6837397 w 7934757"/>
              <a:gd name="connsiteY257" fmla="*/ 6182702 h 6858000"/>
              <a:gd name="connsiteX258" fmla="*/ 6752985 w 7934757"/>
              <a:gd name="connsiteY258" fmla="*/ 6098290 h 6858000"/>
              <a:gd name="connsiteX259" fmla="*/ 6837397 w 7934757"/>
              <a:gd name="connsiteY259" fmla="*/ 6013878 h 6858000"/>
              <a:gd name="connsiteX260" fmla="*/ 6499747 w 7934757"/>
              <a:gd name="connsiteY260" fmla="*/ 6013878 h 6858000"/>
              <a:gd name="connsiteX261" fmla="*/ 6584161 w 7934757"/>
              <a:gd name="connsiteY261" fmla="*/ 6098290 h 6858000"/>
              <a:gd name="connsiteX262" fmla="*/ 6499747 w 7934757"/>
              <a:gd name="connsiteY262" fmla="*/ 6182702 h 6858000"/>
              <a:gd name="connsiteX263" fmla="*/ 6415335 w 7934757"/>
              <a:gd name="connsiteY263" fmla="*/ 6098290 h 6858000"/>
              <a:gd name="connsiteX264" fmla="*/ 6499747 w 7934757"/>
              <a:gd name="connsiteY264" fmla="*/ 6013878 h 6858000"/>
              <a:gd name="connsiteX265" fmla="*/ 6162098 w 7934757"/>
              <a:gd name="connsiteY265" fmla="*/ 6013878 h 6858000"/>
              <a:gd name="connsiteX266" fmla="*/ 6246510 w 7934757"/>
              <a:gd name="connsiteY266" fmla="*/ 6098290 h 6858000"/>
              <a:gd name="connsiteX267" fmla="*/ 6162098 w 7934757"/>
              <a:gd name="connsiteY267" fmla="*/ 6182702 h 6858000"/>
              <a:gd name="connsiteX268" fmla="*/ 6077686 w 7934757"/>
              <a:gd name="connsiteY268" fmla="*/ 6098290 h 6858000"/>
              <a:gd name="connsiteX269" fmla="*/ 6162098 w 7934757"/>
              <a:gd name="connsiteY269" fmla="*/ 6013878 h 6858000"/>
              <a:gd name="connsiteX270" fmla="*/ 5824449 w 7934757"/>
              <a:gd name="connsiteY270" fmla="*/ 6013878 h 6858000"/>
              <a:gd name="connsiteX271" fmla="*/ 5908861 w 7934757"/>
              <a:gd name="connsiteY271" fmla="*/ 6098290 h 6858000"/>
              <a:gd name="connsiteX272" fmla="*/ 5824449 w 7934757"/>
              <a:gd name="connsiteY272" fmla="*/ 6182702 h 6858000"/>
              <a:gd name="connsiteX273" fmla="*/ 5740037 w 7934757"/>
              <a:gd name="connsiteY273" fmla="*/ 6098290 h 6858000"/>
              <a:gd name="connsiteX274" fmla="*/ 5824449 w 7934757"/>
              <a:gd name="connsiteY274" fmla="*/ 6013878 h 6858000"/>
              <a:gd name="connsiteX275" fmla="*/ 5486800 w 7934757"/>
              <a:gd name="connsiteY275" fmla="*/ 6013878 h 6858000"/>
              <a:gd name="connsiteX276" fmla="*/ 5571212 w 7934757"/>
              <a:gd name="connsiteY276" fmla="*/ 6098290 h 6858000"/>
              <a:gd name="connsiteX277" fmla="*/ 5486800 w 7934757"/>
              <a:gd name="connsiteY277" fmla="*/ 6182702 h 6858000"/>
              <a:gd name="connsiteX278" fmla="*/ 5402388 w 7934757"/>
              <a:gd name="connsiteY278" fmla="*/ 6098290 h 6858000"/>
              <a:gd name="connsiteX279" fmla="*/ 5486800 w 7934757"/>
              <a:gd name="connsiteY279" fmla="*/ 6013878 h 6858000"/>
              <a:gd name="connsiteX280" fmla="*/ 5149151 w 7934757"/>
              <a:gd name="connsiteY280" fmla="*/ 6013878 h 6858000"/>
              <a:gd name="connsiteX281" fmla="*/ 5233563 w 7934757"/>
              <a:gd name="connsiteY281" fmla="*/ 6098290 h 6858000"/>
              <a:gd name="connsiteX282" fmla="*/ 5149151 w 7934757"/>
              <a:gd name="connsiteY282" fmla="*/ 6182702 h 6858000"/>
              <a:gd name="connsiteX283" fmla="*/ 5064739 w 7934757"/>
              <a:gd name="connsiteY283" fmla="*/ 6098290 h 6858000"/>
              <a:gd name="connsiteX284" fmla="*/ 5149151 w 7934757"/>
              <a:gd name="connsiteY284" fmla="*/ 6013878 h 6858000"/>
              <a:gd name="connsiteX285" fmla="*/ 4811502 w 7934757"/>
              <a:gd name="connsiteY285" fmla="*/ 6013878 h 6858000"/>
              <a:gd name="connsiteX286" fmla="*/ 4895914 w 7934757"/>
              <a:gd name="connsiteY286" fmla="*/ 6098290 h 6858000"/>
              <a:gd name="connsiteX287" fmla="*/ 4811502 w 7934757"/>
              <a:gd name="connsiteY287" fmla="*/ 6182702 h 6858000"/>
              <a:gd name="connsiteX288" fmla="*/ 4727090 w 7934757"/>
              <a:gd name="connsiteY288" fmla="*/ 6098290 h 6858000"/>
              <a:gd name="connsiteX289" fmla="*/ 4811502 w 7934757"/>
              <a:gd name="connsiteY289" fmla="*/ 6013878 h 6858000"/>
              <a:gd name="connsiteX290" fmla="*/ 4473853 w 7934757"/>
              <a:gd name="connsiteY290" fmla="*/ 6013878 h 6858000"/>
              <a:gd name="connsiteX291" fmla="*/ 4558265 w 7934757"/>
              <a:gd name="connsiteY291" fmla="*/ 6098290 h 6858000"/>
              <a:gd name="connsiteX292" fmla="*/ 4473853 w 7934757"/>
              <a:gd name="connsiteY292" fmla="*/ 6182702 h 6858000"/>
              <a:gd name="connsiteX293" fmla="*/ 4389440 w 7934757"/>
              <a:gd name="connsiteY293" fmla="*/ 6098290 h 6858000"/>
              <a:gd name="connsiteX294" fmla="*/ 4473853 w 7934757"/>
              <a:gd name="connsiteY294" fmla="*/ 6013878 h 6858000"/>
              <a:gd name="connsiteX295" fmla="*/ 4136203 w 7934757"/>
              <a:gd name="connsiteY295" fmla="*/ 6013878 h 6858000"/>
              <a:gd name="connsiteX296" fmla="*/ 4220615 w 7934757"/>
              <a:gd name="connsiteY296" fmla="*/ 6098290 h 6858000"/>
              <a:gd name="connsiteX297" fmla="*/ 4136203 w 7934757"/>
              <a:gd name="connsiteY297" fmla="*/ 6182702 h 6858000"/>
              <a:gd name="connsiteX298" fmla="*/ 4051791 w 7934757"/>
              <a:gd name="connsiteY298" fmla="*/ 6098290 h 6858000"/>
              <a:gd name="connsiteX299" fmla="*/ 4136203 w 7934757"/>
              <a:gd name="connsiteY299" fmla="*/ 6013878 h 6858000"/>
              <a:gd name="connsiteX300" fmla="*/ 3798554 w 7934757"/>
              <a:gd name="connsiteY300" fmla="*/ 6013878 h 6858000"/>
              <a:gd name="connsiteX301" fmla="*/ 3882966 w 7934757"/>
              <a:gd name="connsiteY301" fmla="*/ 6098290 h 6858000"/>
              <a:gd name="connsiteX302" fmla="*/ 3798554 w 7934757"/>
              <a:gd name="connsiteY302" fmla="*/ 6182702 h 6858000"/>
              <a:gd name="connsiteX303" fmla="*/ 3714142 w 7934757"/>
              <a:gd name="connsiteY303" fmla="*/ 6098290 h 6858000"/>
              <a:gd name="connsiteX304" fmla="*/ 3798554 w 7934757"/>
              <a:gd name="connsiteY304" fmla="*/ 6013878 h 6858000"/>
              <a:gd name="connsiteX305" fmla="*/ 3460905 w 7934757"/>
              <a:gd name="connsiteY305" fmla="*/ 6013878 h 6858000"/>
              <a:gd name="connsiteX306" fmla="*/ 3545317 w 7934757"/>
              <a:gd name="connsiteY306" fmla="*/ 6098290 h 6858000"/>
              <a:gd name="connsiteX307" fmla="*/ 3460905 w 7934757"/>
              <a:gd name="connsiteY307" fmla="*/ 6182702 h 6858000"/>
              <a:gd name="connsiteX308" fmla="*/ 3376493 w 7934757"/>
              <a:gd name="connsiteY308" fmla="*/ 6098290 h 6858000"/>
              <a:gd name="connsiteX309" fmla="*/ 3460905 w 7934757"/>
              <a:gd name="connsiteY309" fmla="*/ 6013878 h 6858000"/>
              <a:gd name="connsiteX310" fmla="*/ 3123255 w 7934757"/>
              <a:gd name="connsiteY310" fmla="*/ 6013878 h 6858000"/>
              <a:gd name="connsiteX311" fmla="*/ 3207668 w 7934757"/>
              <a:gd name="connsiteY311" fmla="*/ 6098290 h 6858000"/>
              <a:gd name="connsiteX312" fmla="*/ 3123255 w 7934757"/>
              <a:gd name="connsiteY312" fmla="*/ 6182702 h 6858000"/>
              <a:gd name="connsiteX313" fmla="*/ 3038843 w 7934757"/>
              <a:gd name="connsiteY313" fmla="*/ 6098290 h 6858000"/>
              <a:gd name="connsiteX314" fmla="*/ 3123255 w 7934757"/>
              <a:gd name="connsiteY314" fmla="*/ 6013878 h 6858000"/>
              <a:gd name="connsiteX315" fmla="*/ 2785607 w 7934757"/>
              <a:gd name="connsiteY315" fmla="*/ 6013878 h 6858000"/>
              <a:gd name="connsiteX316" fmla="*/ 2870019 w 7934757"/>
              <a:gd name="connsiteY316" fmla="*/ 6098290 h 6858000"/>
              <a:gd name="connsiteX317" fmla="*/ 2785607 w 7934757"/>
              <a:gd name="connsiteY317" fmla="*/ 6182702 h 6858000"/>
              <a:gd name="connsiteX318" fmla="*/ 2701195 w 7934757"/>
              <a:gd name="connsiteY318" fmla="*/ 6098290 h 6858000"/>
              <a:gd name="connsiteX319" fmla="*/ 2785607 w 7934757"/>
              <a:gd name="connsiteY319" fmla="*/ 6013878 h 6858000"/>
              <a:gd name="connsiteX320" fmla="*/ 2447957 w 7934757"/>
              <a:gd name="connsiteY320" fmla="*/ 6013878 h 6858000"/>
              <a:gd name="connsiteX321" fmla="*/ 2532369 w 7934757"/>
              <a:gd name="connsiteY321" fmla="*/ 6098290 h 6858000"/>
              <a:gd name="connsiteX322" fmla="*/ 2447957 w 7934757"/>
              <a:gd name="connsiteY322" fmla="*/ 6182702 h 6858000"/>
              <a:gd name="connsiteX323" fmla="*/ 2363545 w 7934757"/>
              <a:gd name="connsiteY323" fmla="*/ 6098290 h 6858000"/>
              <a:gd name="connsiteX324" fmla="*/ 2447957 w 7934757"/>
              <a:gd name="connsiteY324" fmla="*/ 6013878 h 6858000"/>
              <a:gd name="connsiteX325" fmla="*/ 2110308 w 7934757"/>
              <a:gd name="connsiteY325" fmla="*/ 6013878 h 6858000"/>
              <a:gd name="connsiteX326" fmla="*/ 2194721 w 7934757"/>
              <a:gd name="connsiteY326" fmla="*/ 6098290 h 6858000"/>
              <a:gd name="connsiteX327" fmla="*/ 2110308 w 7934757"/>
              <a:gd name="connsiteY327" fmla="*/ 6182702 h 6858000"/>
              <a:gd name="connsiteX328" fmla="*/ 2025896 w 7934757"/>
              <a:gd name="connsiteY328" fmla="*/ 6098290 h 6858000"/>
              <a:gd name="connsiteX329" fmla="*/ 2110308 w 7934757"/>
              <a:gd name="connsiteY329" fmla="*/ 6013878 h 6858000"/>
              <a:gd name="connsiteX330" fmla="*/ 1772659 w 7934757"/>
              <a:gd name="connsiteY330" fmla="*/ 6013878 h 6858000"/>
              <a:gd name="connsiteX331" fmla="*/ 1857071 w 7934757"/>
              <a:gd name="connsiteY331" fmla="*/ 6098290 h 6858000"/>
              <a:gd name="connsiteX332" fmla="*/ 1772659 w 7934757"/>
              <a:gd name="connsiteY332" fmla="*/ 6182702 h 6858000"/>
              <a:gd name="connsiteX333" fmla="*/ 1688247 w 7934757"/>
              <a:gd name="connsiteY333" fmla="*/ 6098290 h 6858000"/>
              <a:gd name="connsiteX334" fmla="*/ 1772659 w 7934757"/>
              <a:gd name="connsiteY334" fmla="*/ 6013878 h 6858000"/>
              <a:gd name="connsiteX335" fmla="*/ 1435014 w 7934757"/>
              <a:gd name="connsiteY335" fmla="*/ 6013878 h 6858000"/>
              <a:gd name="connsiteX336" fmla="*/ 1519422 w 7934757"/>
              <a:gd name="connsiteY336" fmla="*/ 6098290 h 6858000"/>
              <a:gd name="connsiteX337" fmla="*/ 1435014 w 7934757"/>
              <a:gd name="connsiteY337" fmla="*/ 6182702 h 6858000"/>
              <a:gd name="connsiteX338" fmla="*/ 1350601 w 7934757"/>
              <a:gd name="connsiteY338" fmla="*/ 6098290 h 6858000"/>
              <a:gd name="connsiteX339" fmla="*/ 1435014 w 7934757"/>
              <a:gd name="connsiteY339" fmla="*/ 6013878 h 6858000"/>
              <a:gd name="connsiteX340" fmla="*/ 1097361 w 7934757"/>
              <a:gd name="connsiteY340" fmla="*/ 6013878 h 6858000"/>
              <a:gd name="connsiteX341" fmla="*/ 1181773 w 7934757"/>
              <a:gd name="connsiteY341" fmla="*/ 6098290 h 6858000"/>
              <a:gd name="connsiteX342" fmla="*/ 1097361 w 7934757"/>
              <a:gd name="connsiteY342" fmla="*/ 6182702 h 6858000"/>
              <a:gd name="connsiteX343" fmla="*/ 1012948 w 7934757"/>
              <a:gd name="connsiteY343" fmla="*/ 6098290 h 6858000"/>
              <a:gd name="connsiteX344" fmla="*/ 1097361 w 7934757"/>
              <a:gd name="connsiteY344" fmla="*/ 6013878 h 6858000"/>
              <a:gd name="connsiteX345" fmla="*/ 759711 w 7934757"/>
              <a:gd name="connsiteY345" fmla="*/ 6013878 h 6858000"/>
              <a:gd name="connsiteX346" fmla="*/ 844124 w 7934757"/>
              <a:gd name="connsiteY346" fmla="*/ 6098290 h 6858000"/>
              <a:gd name="connsiteX347" fmla="*/ 759711 w 7934757"/>
              <a:gd name="connsiteY347" fmla="*/ 6182702 h 6858000"/>
              <a:gd name="connsiteX348" fmla="*/ 675299 w 7934757"/>
              <a:gd name="connsiteY348" fmla="*/ 6098290 h 6858000"/>
              <a:gd name="connsiteX349" fmla="*/ 759711 w 7934757"/>
              <a:gd name="connsiteY349" fmla="*/ 6013878 h 6858000"/>
              <a:gd name="connsiteX350" fmla="*/ 422066 w 7934757"/>
              <a:gd name="connsiteY350" fmla="*/ 6013878 h 6858000"/>
              <a:gd name="connsiteX351" fmla="*/ 506480 w 7934757"/>
              <a:gd name="connsiteY351" fmla="*/ 6098290 h 6858000"/>
              <a:gd name="connsiteX352" fmla="*/ 422066 w 7934757"/>
              <a:gd name="connsiteY352" fmla="*/ 6182702 h 6858000"/>
              <a:gd name="connsiteX353" fmla="*/ 337653 w 7934757"/>
              <a:gd name="connsiteY353" fmla="*/ 6098290 h 6858000"/>
              <a:gd name="connsiteX354" fmla="*/ 422066 w 7934757"/>
              <a:gd name="connsiteY354" fmla="*/ 6013878 h 6858000"/>
              <a:gd name="connsiteX355" fmla="*/ 84412 w 7934757"/>
              <a:gd name="connsiteY355" fmla="*/ 6013878 h 6858000"/>
              <a:gd name="connsiteX356" fmla="*/ 168826 w 7934757"/>
              <a:gd name="connsiteY356" fmla="*/ 6098290 h 6858000"/>
              <a:gd name="connsiteX357" fmla="*/ 84412 w 7934757"/>
              <a:gd name="connsiteY357" fmla="*/ 6182702 h 6858000"/>
              <a:gd name="connsiteX358" fmla="*/ 0 w 7934757"/>
              <a:gd name="connsiteY358" fmla="*/ 6098290 h 6858000"/>
              <a:gd name="connsiteX359" fmla="*/ 84412 w 7934757"/>
              <a:gd name="connsiteY359" fmla="*/ 6013878 h 6858000"/>
              <a:gd name="connsiteX360" fmla="*/ 7850345 w 7934757"/>
              <a:gd name="connsiteY360" fmla="*/ 5676228 h 6858000"/>
              <a:gd name="connsiteX361" fmla="*/ 7934757 w 7934757"/>
              <a:gd name="connsiteY361" fmla="*/ 5760640 h 6858000"/>
              <a:gd name="connsiteX362" fmla="*/ 7850345 w 7934757"/>
              <a:gd name="connsiteY362" fmla="*/ 5845053 h 6858000"/>
              <a:gd name="connsiteX363" fmla="*/ 7765933 w 7934757"/>
              <a:gd name="connsiteY363" fmla="*/ 5760640 h 6858000"/>
              <a:gd name="connsiteX364" fmla="*/ 7850345 w 7934757"/>
              <a:gd name="connsiteY364" fmla="*/ 5676228 h 6858000"/>
              <a:gd name="connsiteX365" fmla="*/ 7512695 w 7934757"/>
              <a:gd name="connsiteY365" fmla="*/ 5676228 h 6858000"/>
              <a:gd name="connsiteX366" fmla="*/ 7597109 w 7934757"/>
              <a:gd name="connsiteY366" fmla="*/ 5760640 h 6858000"/>
              <a:gd name="connsiteX367" fmla="*/ 7512695 w 7934757"/>
              <a:gd name="connsiteY367" fmla="*/ 5845053 h 6858000"/>
              <a:gd name="connsiteX368" fmla="*/ 7428283 w 7934757"/>
              <a:gd name="connsiteY368" fmla="*/ 5760640 h 6858000"/>
              <a:gd name="connsiteX369" fmla="*/ 7512695 w 7934757"/>
              <a:gd name="connsiteY369" fmla="*/ 5676228 h 6858000"/>
              <a:gd name="connsiteX370" fmla="*/ 7175045 w 7934757"/>
              <a:gd name="connsiteY370" fmla="*/ 5676228 h 6858000"/>
              <a:gd name="connsiteX371" fmla="*/ 7259458 w 7934757"/>
              <a:gd name="connsiteY371" fmla="*/ 5760640 h 6858000"/>
              <a:gd name="connsiteX372" fmla="*/ 7175045 w 7934757"/>
              <a:gd name="connsiteY372" fmla="*/ 5845053 h 6858000"/>
              <a:gd name="connsiteX373" fmla="*/ 7090633 w 7934757"/>
              <a:gd name="connsiteY373" fmla="*/ 5760640 h 6858000"/>
              <a:gd name="connsiteX374" fmla="*/ 7175045 w 7934757"/>
              <a:gd name="connsiteY374" fmla="*/ 5676228 h 6858000"/>
              <a:gd name="connsiteX375" fmla="*/ 6837397 w 7934757"/>
              <a:gd name="connsiteY375" fmla="*/ 5676228 h 6858000"/>
              <a:gd name="connsiteX376" fmla="*/ 6921809 w 7934757"/>
              <a:gd name="connsiteY376" fmla="*/ 5760640 h 6858000"/>
              <a:gd name="connsiteX377" fmla="*/ 6837397 w 7934757"/>
              <a:gd name="connsiteY377" fmla="*/ 5845053 h 6858000"/>
              <a:gd name="connsiteX378" fmla="*/ 6752985 w 7934757"/>
              <a:gd name="connsiteY378" fmla="*/ 5760640 h 6858000"/>
              <a:gd name="connsiteX379" fmla="*/ 6837397 w 7934757"/>
              <a:gd name="connsiteY379" fmla="*/ 5676228 h 6858000"/>
              <a:gd name="connsiteX380" fmla="*/ 6499747 w 7934757"/>
              <a:gd name="connsiteY380" fmla="*/ 5676228 h 6858000"/>
              <a:gd name="connsiteX381" fmla="*/ 6584161 w 7934757"/>
              <a:gd name="connsiteY381" fmla="*/ 5760640 h 6858000"/>
              <a:gd name="connsiteX382" fmla="*/ 6499747 w 7934757"/>
              <a:gd name="connsiteY382" fmla="*/ 5845053 h 6858000"/>
              <a:gd name="connsiteX383" fmla="*/ 6415335 w 7934757"/>
              <a:gd name="connsiteY383" fmla="*/ 5760640 h 6858000"/>
              <a:gd name="connsiteX384" fmla="*/ 6499747 w 7934757"/>
              <a:gd name="connsiteY384" fmla="*/ 5676228 h 6858000"/>
              <a:gd name="connsiteX385" fmla="*/ 6162098 w 7934757"/>
              <a:gd name="connsiteY385" fmla="*/ 5676228 h 6858000"/>
              <a:gd name="connsiteX386" fmla="*/ 6246510 w 7934757"/>
              <a:gd name="connsiteY386" fmla="*/ 5760640 h 6858000"/>
              <a:gd name="connsiteX387" fmla="*/ 6162098 w 7934757"/>
              <a:gd name="connsiteY387" fmla="*/ 5845053 h 6858000"/>
              <a:gd name="connsiteX388" fmla="*/ 6077686 w 7934757"/>
              <a:gd name="connsiteY388" fmla="*/ 5760640 h 6858000"/>
              <a:gd name="connsiteX389" fmla="*/ 6162098 w 7934757"/>
              <a:gd name="connsiteY389" fmla="*/ 5676228 h 6858000"/>
              <a:gd name="connsiteX390" fmla="*/ 5824449 w 7934757"/>
              <a:gd name="connsiteY390" fmla="*/ 5676228 h 6858000"/>
              <a:gd name="connsiteX391" fmla="*/ 5908861 w 7934757"/>
              <a:gd name="connsiteY391" fmla="*/ 5760640 h 6858000"/>
              <a:gd name="connsiteX392" fmla="*/ 5824449 w 7934757"/>
              <a:gd name="connsiteY392" fmla="*/ 5845053 h 6858000"/>
              <a:gd name="connsiteX393" fmla="*/ 5740037 w 7934757"/>
              <a:gd name="connsiteY393" fmla="*/ 5760640 h 6858000"/>
              <a:gd name="connsiteX394" fmla="*/ 5824449 w 7934757"/>
              <a:gd name="connsiteY394" fmla="*/ 5676228 h 6858000"/>
              <a:gd name="connsiteX395" fmla="*/ 5486800 w 7934757"/>
              <a:gd name="connsiteY395" fmla="*/ 5676228 h 6858000"/>
              <a:gd name="connsiteX396" fmla="*/ 5571212 w 7934757"/>
              <a:gd name="connsiteY396" fmla="*/ 5760640 h 6858000"/>
              <a:gd name="connsiteX397" fmla="*/ 5486800 w 7934757"/>
              <a:gd name="connsiteY397" fmla="*/ 5845053 h 6858000"/>
              <a:gd name="connsiteX398" fmla="*/ 5402388 w 7934757"/>
              <a:gd name="connsiteY398" fmla="*/ 5760640 h 6858000"/>
              <a:gd name="connsiteX399" fmla="*/ 5486800 w 7934757"/>
              <a:gd name="connsiteY399" fmla="*/ 5676228 h 6858000"/>
              <a:gd name="connsiteX400" fmla="*/ 5149151 w 7934757"/>
              <a:gd name="connsiteY400" fmla="*/ 5676228 h 6858000"/>
              <a:gd name="connsiteX401" fmla="*/ 5233563 w 7934757"/>
              <a:gd name="connsiteY401" fmla="*/ 5760640 h 6858000"/>
              <a:gd name="connsiteX402" fmla="*/ 5149151 w 7934757"/>
              <a:gd name="connsiteY402" fmla="*/ 5845053 h 6858000"/>
              <a:gd name="connsiteX403" fmla="*/ 5064739 w 7934757"/>
              <a:gd name="connsiteY403" fmla="*/ 5760640 h 6858000"/>
              <a:gd name="connsiteX404" fmla="*/ 5149151 w 7934757"/>
              <a:gd name="connsiteY404" fmla="*/ 5676228 h 6858000"/>
              <a:gd name="connsiteX405" fmla="*/ 4811502 w 7934757"/>
              <a:gd name="connsiteY405" fmla="*/ 5676228 h 6858000"/>
              <a:gd name="connsiteX406" fmla="*/ 4895914 w 7934757"/>
              <a:gd name="connsiteY406" fmla="*/ 5760640 h 6858000"/>
              <a:gd name="connsiteX407" fmla="*/ 4811502 w 7934757"/>
              <a:gd name="connsiteY407" fmla="*/ 5845053 h 6858000"/>
              <a:gd name="connsiteX408" fmla="*/ 4727090 w 7934757"/>
              <a:gd name="connsiteY408" fmla="*/ 5760640 h 6858000"/>
              <a:gd name="connsiteX409" fmla="*/ 4811502 w 7934757"/>
              <a:gd name="connsiteY409" fmla="*/ 5676228 h 6858000"/>
              <a:gd name="connsiteX410" fmla="*/ 4473853 w 7934757"/>
              <a:gd name="connsiteY410" fmla="*/ 5676228 h 6858000"/>
              <a:gd name="connsiteX411" fmla="*/ 4558265 w 7934757"/>
              <a:gd name="connsiteY411" fmla="*/ 5760640 h 6858000"/>
              <a:gd name="connsiteX412" fmla="*/ 4473853 w 7934757"/>
              <a:gd name="connsiteY412" fmla="*/ 5845053 h 6858000"/>
              <a:gd name="connsiteX413" fmla="*/ 4389440 w 7934757"/>
              <a:gd name="connsiteY413" fmla="*/ 5760640 h 6858000"/>
              <a:gd name="connsiteX414" fmla="*/ 4473853 w 7934757"/>
              <a:gd name="connsiteY414" fmla="*/ 5676228 h 6858000"/>
              <a:gd name="connsiteX415" fmla="*/ 4136203 w 7934757"/>
              <a:gd name="connsiteY415" fmla="*/ 5676228 h 6858000"/>
              <a:gd name="connsiteX416" fmla="*/ 4220615 w 7934757"/>
              <a:gd name="connsiteY416" fmla="*/ 5760640 h 6858000"/>
              <a:gd name="connsiteX417" fmla="*/ 4136203 w 7934757"/>
              <a:gd name="connsiteY417" fmla="*/ 5845053 h 6858000"/>
              <a:gd name="connsiteX418" fmla="*/ 4051791 w 7934757"/>
              <a:gd name="connsiteY418" fmla="*/ 5760640 h 6858000"/>
              <a:gd name="connsiteX419" fmla="*/ 4136203 w 7934757"/>
              <a:gd name="connsiteY419" fmla="*/ 5676228 h 6858000"/>
              <a:gd name="connsiteX420" fmla="*/ 3798554 w 7934757"/>
              <a:gd name="connsiteY420" fmla="*/ 5676228 h 6858000"/>
              <a:gd name="connsiteX421" fmla="*/ 3882966 w 7934757"/>
              <a:gd name="connsiteY421" fmla="*/ 5760640 h 6858000"/>
              <a:gd name="connsiteX422" fmla="*/ 3798554 w 7934757"/>
              <a:gd name="connsiteY422" fmla="*/ 5845053 h 6858000"/>
              <a:gd name="connsiteX423" fmla="*/ 3714142 w 7934757"/>
              <a:gd name="connsiteY423" fmla="*/ 5760640 h 6858000"/>
              <a:gd name="connsiteX424" fmla="*/ 3798554 w 7934757"/>
              <a:gd name="connsiteY424" fmla="*/ 5676228 h 6858000"/>
              <a:gd name="connsiteX425" fmla="*/ 3460905 w 7934757"/>
              <a:gd name="connsiteY425" fmla="*/ 5676228 h 6858000"/>
              <a:gd name="connsiteX426" fmla="*/ 3545317 w 7934757"/>
              <a:gd name="connsiteY426" fmla="*/ 5760640 h 6858000"/>
              <a:gd name="connsiteX427" fmla="*/ 3460905 w 7934757"/>
              <a:gd name="connsiteY427" fmla="*/ 5845053 h 6858000"/>
              <a:gd name="connsiteX428" fmla="*/ 3376493 w 7934757"/>
              <a:gd name="connsiteY428" fmla="*/ 5760640 h 6858000"/>
              <a:gd name="connsiteX429" fmla="*/ 3460905 w 7934757"/>
              <a:gd name="connsiteY429" fmla="*/ 5676228 h 6858000"/>
              <a:gd name="connsiteX430" fmla="*/ 3123255 w 7934757"/>
              <a:gd name="connsiteY430" fmla="*/ 5676228 h 6858000"/>
              <a:gd name="connsiteX431" fmla="*/ 3207668 w 7934757"/>
              <a:gd name="connsiteY431" fmla="*/ 5760640 h 6858000"/>
              <a:gd name="connsiteX432" fmla="*/ 3123255 w 7934757"/>
              <a:gd name="connsiteY432" fmla="*/ 5845053 h 6858000"/>
              <a:gd name="connsiteX433" fmla="*/ 3038843 w 7934757"/>
              <a:gd name="connsiteY433" fmla="*/ 5760640 h 6858000"/>
              <a:gd name="connsiteX434" fmla="*/ 3123255 w 7934757"/>
              <a:gd name="connsiteY434" fmla="*/ 5676228 h 6858000"/>
              <a:gd name="connsiteX435" fmla="*/ 2785607 w 7934757"/>
              <a:gd name="connsiteY435" fmla="*/ 5676228 h 6858000"/>
              <a:gd name="connsiteX436" fmla="*/ 2870019 w 7934757"/>
              <a:gd name="connsiteY436" fmla="*/ 5760640 h 6858000"/>
              <a:gd name="connsiteX437" fmla="*/ 2785607 w 7934757"/>
              <a:gd name="connsiteY437" fmla="*/ 5845053 h 6858000"/>
              <a:gd name="connsiteX438" fmla="*/ 2701195 w 7934757"/>
              <a:gd name="connsiteY438" fmla="*/ 5760640 h 6858000"/>
              <a:gd name="connsiteX439" fmla="*/ 2785607 w 7934757"/>
              <a:gd name="connsiteY439" fmla="*/ 5676228 h 6858000"/>
              <a:gd name="connsiteX440" fmla="*/ 2447957 w 7934757"/>
              <a:gd name="connsiteY440" fmla="*/ 5676228 h 6858000"/>
              <a:gd name="connsiteX441" fmla="*/ 2532369 w 7934757"/>
              <a:gd name="connsiteY441" fmla="*/ 5760640 h 6858000"/>
              <a:gd name="connsiteX442" fmla="*/ 2447957 w 7934757"/>
              <a:gd name="connsiteY442" fmla="*/ 5845053 h 6858000"/>
              <a:gd name="connsiteX443" fmla="*/ 2363545 w 7934757"/>
              <a:gd name="connsiteY443" fmla="*/ 5760640 h 6858000"/>
              <a:gd name="connsiteX444" fmla="*/ 2447957 w 7934757"/>
              <a:gd name="connsiteY444" fmla="*/ 5676228 h 6858000"/>
              <a:gd name="connsiteX445" fmla="*/ 2110308 w 7934757"/>
              <a:gd name="connsiteY445" fmla="*/ 5676228 h 6858000"/>
              <a:gd name="connsiteX446" fmla="*/ 2194721 w 7934757"/>
              <a:gd name="connsiteY446" fmla="*/ 5760640 h 6858000"/>
              <a:gd name="connsiteX447" fmla="*/ 2110308 w 7934757"/>
              <a:gd name="connsiteY447" fmla="*/ 5845053 h 6858000"/>
              <a:gd name="connsiteX448" fmla="*/ 2025896 w 7934757"/>
              <a:gd name="connsiteY448" fmla="*/ 5760640 h 6858000"/>
              <a:gd name="connsiteX449" fmla="*/ 2110308 w 7934757"/>
              <a:gd name="connsiteY449" fmla="*/ 5676228 h 6858000"/>
              <a:gd name="connsiteX450" fmla="*/ 1772659 w 7934757"/>
              <a:gd name="connsiteY450" fmla="*/ 5676228 h 6858000"/>
              <a:gd name="connsiteX451" fmla="*/ 1857071 w 7934757"/>
              <a:gd name="connsiteY451" fmla="*/ 5760640 h 6858000"/>
              <a:gd name="connsiteX452" fmla="*/ 1772659 w 7934757"/>
              <a:gd name="connsiteY452" fmla="*/ 5845053 h 6858000"/>
              <a:gd name="connsiteX453" fmla="*/ 1688247 w 7934757"/>
              <a:gd name="connsiteY453" fmla="*/ 5760640 h 6858000"/>
              <a:gd name="connsiteX454" fmla="*/ 1772659 w 7934757"/>
              <a:gd name="connsiteY454" fmla="*/ 5676228 h 6858000"/>
              <a:gd name="connsiteX455" fmla="*/ 1435014 w 7934757"/>
              <a:gd name="connsiteY455" fmla="*/ 5676228 h 6858000"/>
              <a:gd name="connsiteX456" fmla="*/ 1519422 w 7934757"/>
              <a:gd name="connsiteY456" fmla="*/ 5760640 h 6858000"/>
              <a:gd name="connsiteX457" fmla="*/ 1435014 w 7934757"/>
              <a:gd name="connsiteY457" fmla="*/ 5845053 h 6858000"/>
              <a:gd name="connsiteX458" fmla="*/ 1350601 w 7934757"/>
              <a:gd name="connsiteY458" fmla="*/ 5760640 h 6858000"/>
              <a:gd name="connsiteX459" fmla="*/ 1435014 w 7934757"/>
              <a:gd name="connsiteY459" fmla="*/ 5676228 h 6858000"/>
              <a:gd name="connsiteX460" fmla="*/ 1097361 w 7934757"/>
              <a:gd name="connsiteY460" fmla="*/ 5676228 h 6858000"/>
              <a:gd name="connsiteX461" fmla="*/ 1181773 w 7934757"/>
              <a:gd name="connsiteY461" fmla="*/ 5760640 h 6858000"/>
              <a:gd name="connsiteX462" fmla="*/ 1097361 w 7934757"/>
              <a:gd name="connsiteY462" fmla="*/ 5845053 h 6858000"/>
              <a:gd name="connsiteX463" fmla="*/ 1012948 w 7934757"/>
              <a:gd name="connsiteY463" fmla="*/ 5760640 h 6858000"/>
              <a:gd name="connsiteX464" fmla="*/ 1097361 w 7934757"/>
              <a:gd name="connsiteY464" fmla="*/ 5676228 h 6858000"/>
              <a:gd name="connsiteX465" fmla="*/ 759711 w 7934757"/>
              <a:gd name="connsiteY465" fmla="*/ 5676228 h 6858000"/>
              <a:gd name="connsiteX466" fmla="*/ 844124 w 7934757"/>
              <a:gd name="connsiteY466" fmla="*/ 5760640 h 6858000"/>
              <a:gd name="connsiteX467" fmla="*/ 759711 w 7934757"/>
              <a:gd name="connsiteY467" fmla="*/ 5845053 h 6858000"/>
              <a:gd name="connsiteX468" fmla="*/ 675299 w 7934757"/>
              <a:gd name="connsiteY468" fmla="*/ 5760640 h 6858000"/>
              <a:gd name="connsiteX469" fmla="*/ 759711 w 7934757"/>
              <a:gd name="connsiteY469" fmla="*/ 5676228 h 6858000"/>
              <a:gd name="connsiteX470" fmla="*/ 422066 w 7934757"/>
              <a:gd name="connsiteY470" fmla="*/ 5676228 h 6858000"/>
              <a:gd name="connsiteX471" fmla="*/ 506480 w 7934757"/>
              <a:gd name="connsiteY471" fmla="*/ 5760640 h 6858000"/>
              <a:gd name="connsiteX472" fmla="*/ 422066 w 7934757"/>
              <a:gd name="connsiteY472" fmla="*/ 5845053 h 6858000"/>
              <a:gd name="connsiteX473" fmla="*/ 337653 w 7934757"/>
              <a:gd name="connsiteY473" fmla="*/ 5760640 h 6858000"/>
              <a:gd name="connsiteX474" fmla="*/ 422066 w 7934757"/>
              <a:gd name="connsiteY474" fmla="*/ 5676228 h 6858000"/>
              <a:gd name="connsiteX475" fmla="*/ 84412 w 7934757"/>
              <a:gd name="connsiteY475" fmla="*/ 5676228 h 6858000"/>
              <a:gd name="connsiteX476" fmla="*/ 168826 w 7934757"/>
              <a:gd name="connsiteY476" fmla="*/ 5760640 h 6858000"/>
              <a:gd name="connsiteX477" fmla="*/ 84412 w 7934757"/>
              <a:gd name="connsiteY477" fmla="*/ 5845053 h 6858000"/>
              <a:gd name="connsiteX478" fmla="*/ 0 w 7934757"/>
              <a:gd name="connsiteY478" fmla="*/ 5760640 h 6858000"/>
              <a:gd name="connsiteX479" fmla="*/ 84412 w 7934757"/>
              <a:gd name="connsiteY479" fmla="*/ 5676228 h 6858000"/>
              <a:gd name="connsiteX480" fmla="*/ 7850345 w 7934757"/>
              <a:gd name="connsiteY480" fmla="*/ 5338579 h 6858000"/>
              <a:gd name="connsiteX481" fmla="*/ 7934757 w 7934757"/>
              <a:gd name="connsiteY481" fmla="*/ 5422991 h 6858000"/>
              <a:gd name="connsiteX482" fmla="*/ 7850345 w 7934757"/>
              <a:gd name="connsiteY482" fmla="*/ 5507404 h 6858000"/>
              <a:gd name="connsiteX483" fmla="*/ 7765933 w 7934757"/>
              <a:gd name="connsiteY483" fmla="*/ 5422991 h 6858000"/>
              <a:gd name="connsiteX484" fmla="*/ 7850345 w 7934757"/>
              <a:gd name="connsiteY484" fmla="*/ 5338579 h 6858000"/>
              <a:gd name="connsiteX485" fmla="*/ 7512695 w 7934757"/>
              <a:gd name="connsiteY485" fmla="*/ 5338579 h 6858000"/>
              <a:gd name="connsiteX486" fmla="*/ 7597109 w 7934757"/>
              <a:gd name="connsiteY486" fmla="*/ 5422991 h 6858000"/>
              <a:gd name="connsiteX487" fmla="*/ 7512695 w 7934757"/>
              <a:gd name="connsiteY487" fmla="*/ 5507404 h 6858000"/>
              <a:gd name="connsiteX488" fmla="*/ 7428283 w 7934757"/>
              <a:gd name="connsiteY488" fmla="*/ 5422991 h 6858000"/>
              <a:gd name="connsiteX489" fmla="*/ 7512695 w 7934757"/>
              <a:gd name="connsiteY489" fmla="*/ 5338579 h 6858000"/>
              <a:gd name="connsiteX490" fmla="*/ 7175045 w 7934757"/>
              <a:gd name="connsiteY490" fmla="*/ 5338579 h 6858000"/>
              <a:gd name="connsiteX491" fmla="*/ 7259458 w 7934757"/>
              <a:gd name="connsiteY491" fmla="*/ 5422991 h 6858000"/>
              <a:gd name="connsiteX492" fmla="*/ 7175045 w 7934757"/>
              <a:gd name="connsiteY492" fmla="*/ 5507404 h 6858000"/>
              <a:gd name="connsiteX493" fmla="*/ 7090633 w 7934757"/>
              <a:gd name="connsiteY493" fmla="*/ 5422991 h 6858000"/>
              <a:gd name="connsiteX494" fmla="*/ 7175045 w 7934757"/>
              <a:gd name="connsiteY494" fmla="*/ 5338579 h 6858000"/>
              <a:gd name="connsiteX495" fmla="*/ 6837397 w 7934757"/>
              <a:gd name="connsiteY495" fmla="*/ 5338579 h 6858000"/>
              <a:gd name="connsiteX496" fmla="*/ 6921809 w 7934757"/>
              <a:gd name="connsiteY496" fmla="*/ 5422991 h 6858000"/>
              <a:gd name="connsiteX497" fmla="*/ 6837397 w 7934757"/>
              <a:gd name="connsiteY497" fmla="*/ 5507404 h 6858000"/>
              <a:gd name="connsiteX498" fmla="*/ 6752985 w 7934757"/>
              <a:gd name="connsiteY498" fmla="*/ 5422991 h 6858000"/>
              <a:gd name="connsiteX499" fmla="*/ 6837397 w 7934757"/>
              <a:gd name="connsiteY499" fmla="*/ 5338579 h 6858000"/>
              <a:gd name="connsiteX500" fmla="*/ 6499747 w 7934757"/>
              <a:gd name="connsiteY500" fmla="*/ 5338579 h 6858000"/>
              <a:gd name="connsiteX501" fmla="*/ 6584161 w 7934757"/>
              <a:gd name="connsiteY501" fmla="*/ 5422991 h 6858000"/>
              <a:gd name="connsiteX502" fmla="*/ 6499747 w 7934757"/>
              <a:gd name="connsiteY502" fmla="*/ 5507404 h 6858000"/>
              <a:gd name="connsiteX503" fmla="*/ 6415335 w 7934757"/>
              <a:gd name="connsiteY503" fmla="*/ 5422991 h 6858000"/>
              <a:gd name="connsiteX504" fmla="*/ 6499747 w 7934757"/>
              <a:gd name="connsiteY504" fmla="*/ 5338579 h 6858000"/>
              <a:gd name="connsiteX505" fmla="*/ 6162098 w 7934757"/>
              <a:gd name="connsiteY505" fmla="*/ 5338579 h 6858000"/>
              <a:gd name="connsiteX506" fmla="*/ 6246510 w 7934757"/>
              <a:gd name="connsiteY506" fmla="*/ 5422991 h 6858000"/>
              <a:gd name="connsiteX507" fmla="*/ 6162098 w 7934757"/>
              <a:gd name="connsiteY507" fmla="*/ 5507404 h 6858000"/>
              <a:gd name="connsiteX508" fmla="*/ 6077686 w 7934757"/>
              <a:gd name="connsiteY508" fmla="*/ 5422991 h 6858000"/>
              <a:gd name="connsiteX509" fmla="*/ 6162098 w 7934757"/>
              <a:gd name="connsiteY509" fmla="*/ 5338579 h 6858000"/>
              <a:gd name="connsiteX510" fmla="*/ 5824449 w 7934757"/>
              <a:gd name="connsiteY510" fmla="*/ 5338579 h 6858000"/>
              <a:gd name="connsiteX511" fmla="*/ 5908861 w 7934757"/>
              <a:gd name="connsiteY511" fmla="*/ 5422991 h 6858000"/>
              <a:gd name="connsiteX512" fmla="*/ 5824449 w 7934757"/>
              <a:gd name="connsiteY512" fmla="*/ 5507404 h 6858000"/>
              <a:gd name="connsiteX513" fmla="*/ 5740037 w 7934757"/>
              <a:gd name="connsiteY513" fmla="*/ 5422991 h 6858000"/>
              <a:gd name="connsiteX514" fmla="*/ 5824449 w 7934757"/>
              <a:gd name="connsiteY514" fmla="*/ 5338579 h 6858000"/>
              <a:gd name="connsiteX515" fmla="*/ 5486800 w 7934757"/>
              <a:gd name="connsiteY515" fmla="*/ 5338579 h 6858000"/>
              <a:gd name="connsiteX516" fmla="*/ 5571212 w 7934757"/>
              <a:gd name="connsiteY516" fmla="*/ 5422991 h 6858000"/>
              <a:gd name="connsiteX517" fmla="*/ 5486800 w 7934757"/>
              <a:gd name="connsiteY517" fmla="*/ 5507404 h 6858000"/>
              <a:gd name="connsiteX518" fmla="*/ 5402388 w 7934757"/>
              <a:gd name="connsiteY518" fmla="*/ 5422991 h 6858000"/>
              <a:gd name="connsiteX519" fmla="*/ 5486800 w 7934757"/>
              <a:gd name="connsiteY519" fmla="*/ 5338579 h 6858000"/>
              <a:gd name="connsiteX520" fmla="*/ 5149151 w 7934757"/>
              <a:gd name="connsiteY520" fmla="*/ 5338579 h 6858000"/>
              <a:gd name="connsiteX521" fmla="*/ 5233563 w 7934757"/>
              <a:gd name="connsiteY521" fmla="*/ 5422991 h 6858000"/>
              <a:gd name="connsiteX522" fmla="*/ 5149151 w 7934757"/>
              <a:gd name="connsiteY522" fmla="*/ 5507404 h 6858000"/>
              <a:gd name="connsiteX523" fmla="*/ 5064739 w 7934757"/>
              <a:gd name="connsiteY523" fmla="*/ 5422991 h 6858000"/>
              <a:gd name="connsiteX524" fmla="*/ 5149151 w 7934757"/>
              <a:gd name="connsiteY524" fmla="*/ 5338579 h 6858000"/>
              <a:gd name="connsiteX525" fmla="*/ 4811502 w 7934757"/>
              <a:gd name="connsiteY525" fmla="*/ 5338579 h 6858000"/>
              <a:gd name="connsiteX526" fmla="*/ 4895914 w 7934757"/>
              <a:gd name="connsiteY526" fmla="*/ 5422991 h 6858000"/>
              <a:gd name="connsiteX527" fmla="*/ 4811502 w 7934757"/>
              <a:gd name="connsiteY527" fmla="*/ 5507404 h 6858000"/>
              <a:gd name="connsiteX528" fmla="*/ 4727090 w 7934757"/>
              <a:gd name="connsiteY528" fmla="*/ 5422991 h 6858000"/>
              <a:gd name="connsiteX529" fmla="*/ 4811502 w 7934757"/>
              <a:gd name="connsiteY529" fmla="*/ 5338579 h 6858000"/>
              <a:gd name="connsiteX530" fmla="*/ 4473853 w 7934757"/>
              <a:gd name="connsiteY530" fmla="*/ 5338579 h 6858000"/>
              <a:gd name="connsiteX531" fmla="*/ 4558265 w 7934757"/>
              <a:gd name="connsiteY531" fmla="*/ 5422991 h 6858000"/>
              <a:gd name="connsiteX532" fmla="*/ 4473853 w 7934757"/>
              <a:gd name="connsiteY532" fmla="*/ 5507404 h 6858000"/>
              <a:gd name="connsiteX533" fmla="*/ 4389440 w 7934757"/>
              <a:gd name="connsiteY533" fmla="*/ 5422991 h 6858000"/>
              <a:gd name="connsiteX534" fmla="*/ 4473853 w 7934757"/>
              <a:gd name="connsiteY534" fmla="*/ 5338579 h 6858000"/>
              <a:gd name="connsiteX535" fmla="*/ 4136203 w 7934757"/>
              <a:gd name="connsiteY535" fmla="*/ 5338579 h 6858000"/>
              <a:gd name="connsiteX536" fmla="*/ 4220615 w 7934757"/>
              <a:gd name="connsiteY536" fmla="*/ 5422991 h 6858000"/>
              <a:gd name="connsiteX537" fmla="*/ 4136203 w 7934757"/>
              <a:gd name="connsiteY537" fmla="*/ 5507404 h 6858000"/>
              <a:gd name="connsiteX538" fmla="*/ 4051791 w 7934757"/>
              <a:gd name="connsiteY538" fmla="*/ 5422991 h 6858000"/>
              <a:gd name="connsiteX539" fmla="*/ 4136203 w 7934757"/>
              <a:gd name="connsiteY539" fmla="*/ 5338579 h 6858000"/>
              <a:gd name="connsiteX540" fmla="*/ 3798554 w 7934757"/>
              <a:gd name="connsiteY540" fmla="*/ 5338579 h 6858000"/>
              <a:gd name="connsiteX541" fmla="*/ 3882966 w 7934757"/>
              <a:gd name="connsiteY541" fmla="*/ 5422991 h 6858000"/>
              <a:gd name="connsiteX542" fmla="*/ 3798554 w 7934757"/>
              <a:gd name="connsiteY542" fmla="*/ 5507404 h 6858000"/>
              <a:gd name="connsiteX543" fmla="*/ 3714142 w 7934757"/>
              <a:gd name="connsiteY543" fmla="*/ 5422991 h 6858000"/>
              <a:gd name="connsiteX544" fmla="*/ 3798554 w 7934757"/>
              <a:gd name="connsiteY544" fmla="*/ 5338579 h 6858000"/>
              <a:gd name="connsiteX545" fmla="*/ 3460905 w 7934757"/>
              <a:gd name="connsiteY545" fmla="*/ 5338579 h 6858000"/>
              <a:gd name="connsiteX546" fmla="*/ 3545317 w 7934757"/>
              <a:gd name="connsiteY546" fmla="*/ 5422991 h 6858000"/>
              <a:gd name="connsiteX547" fmla="*/ 3460905 w 7934757"/>
              <a:gd name="connsiteY547" fmla="*/ 5507404 h 6858000"/>
              <a:gd name="connsiteX548" fmla="*/ 3376493 w 7934757"/>
              <a:gd name="connsiteY548" fmla="*/ 5422991 h 6858000"/>
              <a:gd name="connsiteX549" fmla="*/ 3460905 w 7934757"/>
              <a:gd name="connsiteY549" fmla="*/ 5338579 h 6858000"/>
              <a:gd name="connsiteX550" fmla="*/ 3123255 w 7934757"/>
              <a:gd name="connsiteY550" fmla="*/ 5338579 h 6858000"/>
              <a:gd name="connsiteX551" fmla="*/ 3207668 w 7934757"/>
              <a:gd name="connsiteY551" fmla="*/ 5422991 h 6858000"/>
              <a:gd name="connsiteX552" fmla="*/ 3123255 w 7934757"/>
              <a:gd name="connsiteY552" fmla="*/ 5507404 h 6858000"/>
              <a:gd name="connsiteX553" fmla="*/ 3038843 w 7934757"/>
              <a:gd name="connsiteY553" fmla="*/ 5422991 h 6858000"/>
              <a:gd name="connsiteX554" fmla="*/ 3123255 w 7934757"/>
              <a:gd name="connsiteY554" fmla="*/ 5338579 h 6858000"/>
              <a:gd name="connsiteX555" fmla="*/ 2785607 w 7934757"/>
              <a:gd name="connsiteY555" fmla="*/ 5338579 h 6858000"/>
              <a:gd name="connsiteX556" fmla="*/ 2870019 w 7934757"/>
              <a:gd name="connsiteY556" fmla="*/ 5422991 h 6858000"/>
              <a:gd name="connsiteX557" fmla="*/ 2785607 w 7934757"/>
              <a:gd name="connsiteY557" fmla="*/ 5507404 h 6858000"/>
              <a:gd name="connsiteX558" fmla="*/ 2701195 w 7934757"/>
              <a:gd name="connsiteY558" fmla="*/ 5422991 h 6858000"/>
              <a:gd name="connsiteX559" fmla="*/ 2785607 w 7934757"/>
              <a:gd name="connsiteY559" fmla="*/ 5338579 h 6858000"/>
              <a:gd name="connsiteX560" fmla="*/ 2447957 w 7934757"/>
              <a:gd name="connsiteY560" fmla="*/ 5338579 h 6858000"/>
              <a:gd name="connsiteX561" fmla="*/ 2532369 w 7934757"/>
              <a:gd name="connsiteY561" fmla="*/ 5422991 h 6858000"/>
              <a:gd name="connsiteX562" fmla="*/ 2447957 w 7934757"/>
              <a:gd name="connsiteY562" fmla="*/ 5507404 h 6858000"/>
              <a:gd name="connsiteX563" fmla="*/ 2363545 w 7934757"/>
              <a:gd name="connsiteY563" fmla="*/ 5422991 h 6858000"/>
              <a:gd name="connsiteX564" fmla="*/ 2447957 w 7934757"/>
              <a:gd name="connsiteY564" fmla="*/ 5338579 h 6858000"/>
              <a:gd name="connsiteX565" fmla="*/ 2110308 w 7934757"/>
              <a:gd name="connsiteY565" fmla="*/ 5338579 h 6858000"/>
              <a:gd name="connsiteX566" fmla="*/ 2194721 w 7934757"/>
              <a:gd name="connsiteY566" fmla="*/ 5422991 h 6858000"/>
              <a:gd name="connsiteX567" fmla="*/ 2110308 w 7934757"/>
              <a:gd name="connsiteY567" fmla="*/ 5507404 h 6858000"/>
              <a:gd name="connsiteX568" fmla="*/ 2025896 w 7934757"/>
              <a:gd name="connsiteY568" fmla="*/ 5422991 h 6858000"/>
              <a:gd name="connsiteX569" fmla="*/ 2110308 w 7934757"/>
              <a:gd name="connsiteY569" fmla="*/ 5338579 h 6858000"/>
              <a:gd name="connsiteX570" fmla="*/ 1772659 w 7934757"/>
              <a:gd name="connsiteY570" fmla="*/ 5338579 h 6858000"/>
              <a:gd name="connsiteX571" fmla="*/ 1857071 w 7934757"/>
              <a:gd name="connsiteY571" fmla="*/ 5422991 h 6858000"/>
              <a:gd name="connsiteX572" fmla="*/ 1772659 w 7934757"/>
              <a:gd name="connsiteY572" fmla="*/ 5507404 h 6858000"/>
              <a:gd name="connsiteX573" fmla="*/ 1688247 w 7934757"/>
              <a:gd name="connsiteY573" fmla="*/ 5422991 h 6858000"/>
              <a:gd name="connsiteX574" fmla="*/ 1772659 w 7934757"/>
              <a:gd name="connsiteY574" fmla="*/ 5338579 h 6858000"/>
              <a:gd name="connsiteX575" fmla="*/ 1435014 w 7934757"/>
              <a:gd name="connsiteY575" fmla="*/ 5338579 h 6858000"/>
              <a:gd name="connsiteX576" fmla="*/ 1519422 w 7934757"/>
              <a:gd name="connsiteY576" fmla="*/ 5422991 h 6858000"/>
              <a:gd name="connsiteX577" fmla="*/ 1435014 w 7934757"/>
              <a:gd name="connsiteY577" fmla="*/ 5507404 h 6858000"/>
              <a:gd name="connsiteX578" fmla="*/ 1350601 w 7934757"/>
              <a:gd name="connsiteY578" fmla="*/ 5422991 h 6858000"/>
              <a:gd name="connsiteX579" fmla="*/ 1435014 w 7934757"/>
              <a:gd name="connsiteY579" fmla="*/ 5338579 h 6858000"/>
              <a:gd name="connsiteX580" fmla="*/ 1097361 w 7934757"/>
              <a:gd name="connsiteY580" fmla="*/ 5338579 h 6858000"/>
              <a:gd name="connsiteX581" fmla="*/ 1181773 w 7934757"/>
              <a:gd name="connsiteY581" fmla="*/ 5422991 h 6858000"/>
              <a:gd name="connsiteX582" fmla="*/ 1097361 w 7934757"/>
              <a:gd name="connsiteY582" fmla="*/ 5507404 h 6858000"/>
              <a:gd name="connsiteX583" fmla="*/ 1012948 w 7934757"/>
              <a:gd name="connsiteY583" fmla="*/ 5422991 h 6858000"/>
              <a:gd name="connsiteX584" fmla="*/ 1097361 w 7934757"/>
              <a:gd name="connsiteY584" fmla="*/ 5338579 h 6858000"/>
              <a:gd name="connsiteX585" fmla="*/ 759711 w 7934757"/>
              <a:gd name="connsiteY585" fmla="*/ 5338579 h 6858000"/>
              <a:gd name="connsiteX586" fmla="*/ 844124 w 7934757"/>
              <a:gd name="connsiteY586" fmla="*/ 5422991 h 6858000"/>
              <a:gd name="connsiteX587" fmla="*/ 759711 w 7934757"/>
              <a:gd name="connsiteY587" fmla="*/ 5507404 h 6858000"/>
              <a:gd name="connsiteX588" fmla="*/ 675299 w 7934757"/>
              <a:gd name="connsiteY588" fmla="*/ 5422991 h 6858000"/>
              <a:gd name="connsiteX589" fmla="*/ 759711 w 7934757"/>
              <a:gd name="connsiteY589" fmla="*/ 5338579 h 6858000"/>
              <a:gd name="connsiteX590" fmla="*/ 422066 w 7934757"/>
              <a:gd name="connsiteY590" fmla="*/ 5338579 h 6858000"/>
              <a:gd name="connsiteX591" fmla="*/ 506480 w 7934757"/>
              <a:gd name="connsiteY591" fmla="*/ 5422991 h 6858000"/>
              <a:gd name="connsiteX592" fmla="*/ 422066 w 7934757"/>
              <a:gd name="connsiteY592" fmla="*/ 5507404 h 6858000"/>
              <a:gd name="connsiteX593" fmla="*/ 337653 w 7934757"/>
              <a:gd name="connsiteY593" fmla="*/ 5422991 h 6858000"/>
              <a:gd name="connsiteX594" fmla="*/ 422066 w 7934757"/>
              <a:gd name="connsiteY594" fmla="*/ 5338579 h 6858000"/>
              <a:gd name="connsiteX595" fmla="*/ 84412 w 7934757"/>
              <a:gd name="connsiteY595" fmla="*/ 5338579 h 6858000"/>
              <a:gd name="connsiteX596" fmla="*/ 168826 w 7934757"/>
              <a:gd name="connsiteY596" fmla="*/ 5422991 h 6858000"/>
              <a:gd name="connsiteX597" fmla="*/ 84412 w 7934757"/>
              <a:gd name="connsiteY597" fmla="*/ 5507404 h 6858000"/>
              <a:gd name="connsiteX598" fmla="*/ 0 w 7934757"/>
              <a:gd name="connsiteY598" fmla="*/ 5422991 h 6858000"/>
              <a:gd name="connsiteX599" fmla="*/ 84412 w 7934757"/>
              <a:gd name="connsiteY599" fmla="*/ 5338579 h 6858000"/>
              <a:gd name="connsiteX600" fmla="*/ 7850345 w 7934757"/>
              <a:gd name="connsiteY600" fmla="*/ 5000930 h 6858000"/>
              <a:gd name="connsiteX601" fmla="*/ 7934757 w 7934757"/>
              <a:gd name="connsiteY601" fmla="*/ 5085342 h 6858000"/>
              <a:gd name="connsiteX602" fmla="*/ 7850345 w 7934757"/>
              <a:gd name="connsiteY602" fmla="*/ 5169754 h 6858000"/>
              <a:gd name="connsiteX603" fmla="*/ 7765933 w 7934757"/>
              <a:gd name="connsiteY603" fmla="*/ 5085342 h 6858000"/>
              <a:gd name="connsiteX604" fmla="*/ 7850345 w 7934757"/>
              <a:gd name="connsiteY604" fmla="*/ 5000930 h 6858000"/>
              <a:gd name="connsiteX605" fmla="*/ 7512695 w 7934757"/>
              <a:gd name="connsiteY605" fmla="*/ 5000930 h 6858000"/>
              <a:gd name="connsiteX606" fmla="*/ 7597109 w 7934757"/>
              <a:gd name="connsiteY606" fmla="*/ 5085342 h 6858000"/>
              <a:gd name="connsiteX607" fmla="*/ 7512695 w 7934757"/>
              <a:gd name="connsiteY607" fmla="*/ 5169754 h 6858000"/>
              <a:gd name="connsiteX608" fmla="*/ 7428283 w 7934757"/>
              <a:gd name="connsiteY608" fmla="*/ 5085342 h 6858000"/>
              <a:gd name="connsiteX609" fmla="*/ 7512695 w 7934757"/>
              <a:gd name="connsiteY609" fmla="*/ 5000930 h 6858000"/>
              <a:gd name="connsiteX610" fmla="*/ 7175045 w 7934757"/>
              <a:gd name="connsiteY610" fmla="*/ 5000930 h 6858000"/>
              <a:gd name="connsiteX611" fmla="*/ 7259458 w 7934757"/>
              <a:gd name="connsiteY611" fmla="*/ 5085342 h 6858000"/>
              <a:gd name="connsiteX612" fmla="*/ 7175045 w 7934757"/>
              <a:gd name="connsiteY612" fmla="*/ 5169754 h 6858000"/>
              <a:gd name="connsiteX613" fmla="*/ 7090633 w 7934757"/>
              <a:gd name="connsiteY613" fmla="*/ 5085342 h 6858000"/>
              <a:gd name="connsiteX614" fmla="*/ 7175045 w 7934757"/>
              <a:gd name="connsiteY614" fmla="*/ 5000930 h 6858000"/>
              <a:gd name="connsiteX615" fmla="*/ 6837397 w 7934757"/>
              <a:gd name="connsiteY615" fmla="*/ 5000930 h 6858000"/>
              <a:gd name="connsiteX616" fmla="*/ 6921809 w 7934757"/>
              <a:gd name="connsiteY616" fmla="*/ 5085342 h 6858000"/>
              <a:gd name="connsiteX617" fmla="*/ 6837397 w 7934757"/>
              <a:gd name="connsiteY617" fmla="*/ 5169754 h 6858000"/>
              <a:gd name="connsiteX618" fmla="*/ 6752985 w 7934757"/>
              <a:gd name="connsiteY618" fmla="*/ 5085342 h 6858000"/>
              <a:gd name="connsiteX619" fmla="*/ 6837397 w 7934757"/>
              <a:gd name="connsiteY619" fmla="*/ 5000930 h 6858000"/>
              <a:gd name="connsiteX620" fmla="*/ 6499747 w 7934757"/>
              <a:gd name="connsiteY620" fmla="*/ 5000930 h 6858000"/>
              <a:gd name="connsiteX621" fmla="*/ 6584161 w 7934757"/>
              <a:gd name="connsiteY621" fmla="*/ 5085342 h 6858000"/>
              <a:gd name="connsiteX622" fmla="*/ 6499747 w 7934757"/>
              <a:gd name="connsiteY622" fmla="*/ 5169754 h 6858000"/>
              <a:gd name="connsiteX623" fmla="*/ 6415335 w 7934757"/>
              <a:gd name="connsiteY623" fmla="*/ 5085342 h 6858000"/>
              <a:gd name="connsiteX624" fmla="*/ 6499747 w 7934757"/>
              <a:gd name="connsiteY624" fmla="*/ 5000930 h 6858000"/>
              <a:gd name="connsiteX625" fmla="*/ 6162098 w 7934757"/>
              <a:gd name="connsiteY625" fmla="*/ 5000930 h 6858000"/>
              <a:gd name="connsiteX626" fmla="*/ 6246510 w 7934757"/>
              <a:gd name="connsiteY626" fmla="*/ 5085342 h 6858000"/>
              <a:gd name="connsiteX627" fmla="*/ 6162098 w 7934757"/>
              <a:gd name="connsiteY627" fmla="*/ 5169754 h 6858000"/>
              <a:gd name="connsiteX628" fmla="*/ 6077686 w 7934757"/>
              <a:gd name="connsiteY628" fmla="*/ 5085342 h 6858000"/>
              <a:gd name="connsiteX629" fmla="*/ 6162098 w 7934757"/>
              <a:gd name="connsiteY629" fmla="*/ 5000930 h 6858000"/>
              <a:gd name="connsiteX630" fmla="*/ 5824449 w 7934757"/>
              <a:gd name="connsiteY630" fmla="*/ 5000930 h 6858000"/>
              <a:gd name="connsiteX631" fmla="*/ 5908861 w 7934757"/>
              <a:gd name="connsiteY631" fmla="*/ 5085342 h 6858000"/>
              <a:gd name="connsiteX632" fmla="*/ 5824449 w 7934757"/>
              <a:gd name="connsiteY632" fmla="*/ 5169754 h 6858000"/>
              <a:gd name="connsiteX633" fmla="*/ 5740037 w 7934757"/>
              <a:gd name="connsiteY633" fmla="*/ 5085342 h 6858000"/>
              <a:gd name="connsiteX634" fmla="*/ 5824449 w 7934757"/>
              <a:gd name="connsiteY634" fmla="*/ 5000930 h 6858000"/>
              <a:gd name="connsiteX635" fmla="*/ 5486800 w 7934757"/>
              <a:gd name="connsiteY635" fmla="*/ 5000930 h 6858000"/>
              <a:gd name="connsiteX636" fmla="*/ 5571212 w 7934757"/>
              <a:gd name="connsiteY636" fmla="*/ 5085342 h 6858000"/>
              <a:gd name="connsiteX637" fmla="*/ 5486800 w 7934757"/>
              <a:gd name="connsiteY637" fmla="*/ 5169754 h 6858000"/>
              <a:gd name="connsiteX638" fmla="*/ 5402388 w 7934757"/>
              <a:gd name="connsiteY638" fmla="*/ 5085342 h 6858000"/>
              <a:gd name="connsiteX639" fmla="*/ 5486800 w 7934757"/>
              <a:gd name="connsiteY639" fmla="*/ 5000930 h 6858000"/>
              <a:gd name="connsiteX640" fmla="*/ 5149151 w 7934757"/>
              <a:gd name="connsiteY640" fmla="*/ 5000930 h 6858000"/>
              <a:gd name="connsiteX641" fmla="*/ 5233563 w 7934757"/>
              <a:gd name="connsiteY641" fmla="*/ 5085342 h 6858000"/>
              <a:gd name="connsiteX642" fmla="*/ 5149151 w 7934757"/>
              <a:gd name="connsiteY642" fmla="*/ 5169754 h 6858000"/>
              <a:gd name="connsiteX643" fmla="*/ 5064739 w 7934757"/>
              <a:gd name="connsiteY643" fmla="*/ 5085342 h 6858000"/>
              <a:gd name="connsiteX644" fmla="*/ 5149151 w 7934757"/>
              <a:gd name="connsiteY644" fmla="*/ 5000930 h 6858000"/>
              <a:gd name="connsiteX645" fmla="*/ 4811502 w 7934757"/>
              <a:gd name="connsiteY645" fmla="*/ 5000930 h 6858000"/>
              <a:gd name="connsiteX646" fmla="*/ 4895914 w 7934757"/>
              <a:gd name="connsiteY646" fmla="*/ 5085342 h 6858000"/>
              <a:gd name="connsiteX647" fmla="*/ 4811502 w 7934757"/>
              <a:gd name="connsiteY647" fmla="*/ 5169754 h 6858000"/>
              <a:gd name="connsiteX648" fmla="*/ 4727090 w 7934757"/>
              <a:gd name="connsiteY648" fmla="*/ 5085342 h 6858000"/>
              <a:gd name="connsiteX649" fmla="*/ 4811502 w 7934757"/>
              <a:gd name="connsiteY649" fmla="*/ 5000930 h 6858000"/>
              <a:gd name="connsiteX650" fmla="*/ 4473853 w 7934757"/>
              <a:gd name="connsiteY650" fmla="*/ 5000930 h 6858000"/>
              <a:gd name="connsiteX651" fmla="*/ 4558265 w 7934757"/>
              <a:gd name="connsiteY651" fmla="*/ 5085342 h 6858000"/>
              <a:gd name="connsiteX652" fmla="*/ 4473853 w 7934757"/>
              <a:gd name="connsiteY652" fmla="*/ 5169754 h 6858000"/>
              <a:gd name="connsiteX653" fmla="*/ 4389440 w 7934757"/>
              <a:gd name="connsiteY653" fmla="*/ 5085342 h 6858000"/>
              <a:gd name="connsiteX654" fmla="*/ 4473853 w 7934757"/>
              <a:gd name="connsiteY654" fmla="*/ 5000930 h 6858000"/>
              <a:gd name="connsiteX655" fmla="*/ 4136203 w 7934757"/>
              <a:gd name="connsiteY655" fmla="*/ 5000930 h 6858000"/>
              <a:gd name="connsiteX656" fmla="*/ 4220615 w 7934757"/>
              <a:gd name="connsiteY656" fmla="*/ 5085342 h 6858000"/>
              <a:gd name="connsiteX657" fmla="*/ 4136203 w 7934757"/>
              <a:gd name="connsiteY657" fmla="*/ 5169754 h 6858000"/>
              <a:gd name="connsiteX658" fmla="*/ 4051791 w 7934757"/>
              <a:gd name="connsiteY658" fmla="*/ 5085342 h 6858000"/>
              <a:gd name="connsiteX659" fmla="*/ 4136203 w 7934757"/>
              <a:gd name="connsiteY659" fmla="*/ 5000930 h 6858000"/>
              <a:gd name="connsiteX660" fmla="*/ 3798554 w 7934757"/>
              <a:gd name="connsiteY660" fmla="*/ 5000930 h 6858000"/>
              <a:gd name="connsiteX661" fmla="*/ 3882966 w 7934757"/>
              <a:gd name="connsiteY661" fmla="*/ 5085342 h 6858000"/>
              <a:gd name="connsiteX662" fmla="*/ 3798554 w 7934757"/>
              <a:gd name="connsiteY662" fmla="*/ 5169754 h 6858000"/>
              <a:gd name="connsiteX663" fmla="*/ 3714142 w 7934757"/>
              <a:gd name="connsiteY663" fmla="*/ 5085342 h 6858000"/>
              <a:gd name="connsiteX664" fmla="*/ 3798554 w 7934757"/>
              <a:gd name="connsiteY664" fmla="*/ 5000930 h 6858000"/>
              <a:gd name="connsiteX665" fmla="*/ 3460905 w 7934757"/>
              <a:gd name="connsiteY665" fmla="*/ 5000930 h 6858000"/>
              <a:gd name="connsiteX666" fmla="*/ 3545317 w 7934757"/>
              <a:gd name="connsiteY666" fmla="*/ 5085342 h 6858000"/>
              <a:gd name="connsiteX667" fmla="*/ 3460905 w 7934757"/>
              <a:gd name="connsiteY667" fmla="*/ 5169754 h 6858000"/>
              <a:gd name="connsiteX668" fmla="*/ 3376493 w 7934757"/>
              <a:gd name="connsiteY668" fmla="*/ 5085342 h 6858000"/>
              <a:gd name="connsiteX669" fmla="*/ 3460905 w 7934757"/>
              <a:gd name="connsiteY669" fmla="*/ 5000930 h 6858000"/>
              <a:gd name="connsiteX670" fmla="*/ 3123255 w 7934757"/>
              <a:gd name="connsiteY670" fmla="*/ 5000930 h 6858000"/>
              <a:gd name="connsiteX671" fmla="*/ 3207668 w 7934757"/>
              <a:gd name="connsiteY671" fmla="*/ 5085342 h 6858000"/>
              <a:gd name="connsiteX672" fmla="*/ 3123255 w 7934757"/>
              <a:gd name="connsiteY672" fmla="*/ 5169754 h 6858000"/>
              <a:gd name="connsiteX673" fmla="*/ 3038843 w 7934757"/>
              <a:gd name="connsiteY673" fmla="*/ 5085342 h 6858000"/>
              <a:gd name="connsiteX674" fmla="*/ 3123255 w 7934757"/>
              <a:gd name="connsiteY674" fmla="*/ 5000930 h 6858000"/>
              <a:gd name="connsiteX675" fmla="*/ 2785607 w 7934757"/>
              <a:gd name="connsiteY675" fmla="*/ 5000930 h 6858000"/>
              <a:gd name="connsiteX676" fmla="*/ 2870019 w 7934757"/>
              <a:gd name="connsiteY676" fmla="*/ 5085342 h 6858000"/>
              <a:gd name="connsiteX677" fmla="*/ 2785607 w 7934757"/>
              <a:gd name="connsiteY677" fmla="*/ 5169754 h 6858000"/>
              <a:gd name="connsiteX678" fmla="*/ 2701195 w 7934757"/>
              <a:gd name="connsiteY678" fmla="*/ 5085342 h 6858000"/>
              <a:gd name="connsiteX679" fmla="*/ 2785607 w 7934757"/>
              <a:gd name="connsiteY679" fmla="*/ 5000930 h 6858000"/>
              <a:gd name="connsiteX680" fmla="*/ 2447957 w 7934757"/>
              <a:gd name="connsiteY680" fmla="*/ 5000930 h 6858000"/>
              <a:gd name="connsiteX681" fmla="*/ 2532369 w 7934757"/>
              <a:gd name="connsiteY681" fmla="*/ 5085342 h 6858000"/>
              <a:gd name="connsiteX682" fmla="*/ 2447957 w 7934757"/>
              <a:gd name="connsiteY682" fmla="*/ 5169754 h 6858000"/>
              <a:gd name="connsiteX683" fmla="*/ 2363545 w 7934757"/>
              <a:gd name="connsiteY683" fmla="*/ 5085342 h 6858000"/>
              <a:gd name="connsiteX684" fmla="*/ 2447957 w 7934757"/>
              <a:gd name="connsiteY684" fmla="*/ 5000930 h 6858000"/>
              <a:gd name="connsiteX685" fmla="*/ 2110308 w 7934757"/>
              <a:gd name="connsiteY685" fmla="*/ 5000930 h 6858000"/>
              <a:gd name="connsiteX686" fmla="*/ 2194721 w 7934757"/>
              <a:gd name="connsiteY686" fmla="*/ 5085342 h 6858000"/>
              <a:gd name="connsiteX687" fmla="*/ 2110308 w 7934757"/>
              <a:gd name="connsiteY687" fmla="*/ 5169754 h 6858000"/>
              <a:gd name="connsiteX688" fmla="*/ 2025896 w 7934757"/>
              <a:gd name="connsiteY688" fmla="*/ 5085342 h 6858000"/>
              <a:gd name="connsiteX689" fmla="*/ 2110308 w 7934757"/>
              <a:gd name="connsiteY689" fmla="*/ 5000930 h 6858000"/>
              <a:gd name="connsiteX690" fmla="*/ 1772659 w 7934757"/>
              <a:gd name="connsiteY690" fmla="*/ 5000930 h 6858000"/>
              <a:gd name="connsiteX691" fmla="*/ 1857071 w 7934757"/>
              <a:gd name="connsiteY691" fmla="*/ 5085342 h 6858000"/>
              <a:gd name="connsiteX692" fmla="*/ 1772659 w 7934757"/>
              <a:gd name="connsiteY692" fmla="*/ 5169754 h 6858000"/>
              <a:gd name="connsiteX693" fmla="*/ 1688247 w 7934757"/>
              <a:gd name="connsiteY693" fmla="*/ 5085342 h 6858000"/>
              <a:gd name="connsiteX694" fmla="*/ 1772659 w 7934757"/>
              <a:gd name="connsiteY694" fmla="*/ 5000930 h 6858000"/>
              <a:gd name="connsiteX695" fmla="*/ 1435014 w 7934757"/>
              <a:gd name="connsiteY695" fmla="*/ 5000930 h 6858000"/>
              <a:gd name="connsiteX696" fmla="*/ 1519422 w 7934757"/>
              <a:gd name="connsiteY696" fmla="*/ 5085342 h 6858000"/>
              <a:gd name="connsiteX697" fmla="*/ 1435014 w 7934757"/>
              <a:gd name="connsiteY697" fmla="*/ 5169754 h 6858000"/>
              <a:gd name="connsiteX698" fmla="*/ 1350601 w 7934757"/>
              <a:gd name="connsiteY698" fmla="*/ 5085342 h 6858000"/>
              <a:gd name="connsiteX699" fmla="*/ 1435014 w 7934757"/>
              <a:gd name="connsiteY699" fmla="*/ 5000930 h 6858000"/>
              <a:gd name="connsiteX700" fmla="*/ 1097361 w 7934757"/>
              <a:gd name="connsiteY700" fmla="*/ 5000930 h 6858000"/>
              <a:gd name="connsiteX701" fmla="*/ 1181773 w 7934757"/>
              <a:gd name="connsiteY701" fmla="*/ 5085342 h 6858000"/>
              <a:gd name="connsiteX702" fmla="*/ 1097361 w 7934757"/>
              <a:gd name="connsiteY702" fmla="*/ 5169754 h 6858000"/>
              <a:gd name="connsiteX703" fmla="*/ 1012948 w 7934757"/>
              <a:gd name="connsiteY703" fmla="*/ 5085342 h 6858000"/>
              <a:gd name="connsiteX704" fmla="*/ 1097361 w 7934757"/>
              <a:gd name="connsiteY704" fmla="*/ 5000930 h 6858000"/>
              <a:gd name="connsiteX705" fmla="*/ 759711 w 7934757"/>
              <a:gd name="connsiteY705" fmla="*/ 5000930 h 6858000"/>
              <a:gd name="connsiteX706" fmla="*/ 844124 w 7934757"/>
              <a:gd name="connsiteY706" fmla="*/ 5085342 h 6858000"/>
              <a:gd name="connsiteX707" fmla="*/ 759711 w 7934757"/>
              <a:gd name="connsiteY707" fmla="*/ 5169754 h 6858000"/>
              <a:gd name="connsiteX708" fmla="*/ 675299 w 7934757"/>
              <a:gd name="connsiteY708" fmla="*/ 5085342 h 6858000"/>
              <a:gd name="connsiteX709" fmla="*/ 759711 w 7934757"/>
              <a:gd name="connsiteY709" fmla="*/ 5000930 h 6858000"/>
              <a:gd name="connsiteX710" fmla="*/ 422066 w 7934757"/>
              <a:gd name="connsiteY710" fmla="*/ 5000930 h 6858000"/>
              <a:gd name="connsiteX711" fmla="*/ 506480 w 7934757"/>
              <a:gd name="connsiteY711" fmla="*/ 5085342 h 6858000"/>
              <a:gd name="connsiteX712" fmla="*/ 422066 w 7934757"/>
              <a:gd name="connsiteY712" fmla="*/ 5169754 h 6858000"/>
              <a:gd name="connsiteX713" fmla="*/ 337653 w 7934757"/>
              <a:gd name="connsiteY713" fmla="*/ 5085342 h 6858000"/>
              <a:gd name="connsiteX714" fmla="*/ 422066 w 7934757"/>
              <a:gd name="connsiteY714" fmla="*/ 5000930 h 6858000"/>
              <a:gd name="connsiteX715" fmla="*/ 84412 w 7934757"/>
              <a:gd name="connsiteY715" fmla="*/ 5000930 h 6858000"/>
              <a:gd name="connsiteX716" fmla="*/ 168826 w 7934757"/>
              <a:gd name="connsiteY716" fmla="*/ 5085342 h 6858000"/>
              <a:gd name="connsiteX717" fmla="*/ 84412 w 7934757"/>
              <a:gd name="connsiteY717" fmla="*/ 5169754 h 6858000"/>
              <a:gd name="connsiteX718" fmla="*/ 0 w 7934757"/>
              <a:gd name="connsiteY718" fmla="*/ 5085342 h 6858000"/>
              <a:gd name="connsiteX719" fmla="*/ 84412 w 7934757"/>
              <a:gd name="connsiteY719" fmla="*/ 5000930 h 6858000"/>
              <a:gd name="connsiteX720" fmla="*/ 7850345 w 7934757"/>
              <a:gd name="connsiteY720" fmla="*/ 4663281 h 6858000"/>
              <a:gd name="connsiteX721" fmla="*/ 7934757 w 7934757"/>
              <a:gd name="connsiteY721" fmla="*/ 4747693 h 6858000"/>
              <a:gd name="connsiteX722" fmla="*/ 7850345 w 7934757"/>
              <a:gd name="connsiteY722" fmla="*/ 4832105 h 6858000"/>
              <a:gd name="connsiteX723" fmla="*/ 7765933 w 7934757"/>
              <a:gd name="connsiteY723" fmla="*/ 4747693 h 6858000"/>
              <a:gd name="connsiteX724" fmla="*/ 7850345 w 7934757"/>
              <a:gd name="connsiteY724" fmla="*/ 4663281 h 6858000"/>
              <a:gd name="connsiteX725" fmla="*/ 7512695 w 7934757"/>
              <a:gd name="connsiteY725" fmla="*/ 4663281 h 6858000"/>
              <a:gd name="connsiteX726" fmla="*/ 7597109 w 7934757"/>
              <a:gd name="connsiteY726" fmla="*/ 4747693 h 6858000"/>
              <a:gd name="connsiteX727" fmla="*/ 7512695 w 7934757"/>
              <a:gd name="connsiteY727" fmla="*/ 4832105 h 6858000"/>
              <a:gd name="connsiteX728" fmla="*/ 7428283 w 7934757"/>
              <a:gd name="connsiteY728" fmla="*/ 4747693 h 6858000"/>
              <a:gd name="connsiteX729" fmla="*/ 7512695 w 7934757"/>
              <a:gd name="connsiteY729" fmla="*/ 4663281 h 6858000"/>
              <a:gd name="connsiteX730" fmla="*/ 7175045 w 7934757"/>
              <a:gd name="connsiteY730" fmla="*/ 4663281 h 6858000"/>
              <a:gd name="connsiteX731" fmla="*/ 7259458 w 7934757"/>
              <a:gd name="connsiteY731" fmla="*/ 4747693 h 6858000"/>
              <a:gd name="connsiteX732" fmla="*/ 7175045 w 7934757"/>
              <a:gd name="connsiteY732" fmla="*/ 4832105 h 6858000"/>
              <a:gd name="connsiteX733" fmla="*/ 7090633 w 7934757"/>
              <a:gd name="connsiteY733" fmla="*/ 4747693 h 6858000"/>
              <a:gd name="connsiteX734" fmla="*/ 7175045 w 7934757"/>
              <a:gd name="connsiteY734" fmla="*/ 4663281 h 6858000"/>
              <a:gd name="connsiteX735" fmla="*/ 6837397 w 7934757"/>
              <a:gd name="connsiteY735" fmla="*/ 4663281 h 6858000"/>
              <a:gd name="connsiteX736" fmla="*/ 6921809 w 7934757"/>
              <a:gd name="connsiteY736" fmla="*/ 4747693 h 6858000"/>
              <a:gd name="connsiteX737" fmla="*/ 6837397 w 7934757"/>
              <a:gd name="connsiteY737" fmla="*/ 4832105 h 6858000"/>
              <a:gd name="connsiteX738" fmla="*/ 6752985 w 7934757"/>
              <a:gd name="connsiteY738" fmla="*/ 4747693 h 6858000"/>
              <a:gd name="connsiteX739" fmla="*/ 6837397 w 7934757"/>
              <a:gd name="connsiteY739" fmla="*/ 4663281 h 6858000"/>
              <a:gd name="connsiteX740" fmla="*/ 6499747 w 7934757"/>
              <a:gd name="connsiteY740" fmla="*/ 4663281 h 6858000"/>
              <a:gd name="connsiteX741" fmla="*/ 6584161 w 7934757"/>
              <a:gd name="connsiteY741" fmla="*/ 4747693 h 6858000"/>
              <a:gd name="connsiteX742" fmla="*/ 6499747 w 7934757"/>
              <a:gd name="connsiteY742" fmla="*/ 4832105 h 6858000"/>
              <a:gd name="connsiteX743" fmla="*/ 6415335 w 7934757"/>
              <a:gd name="connsiteY743" fmla="*/ 4747693 h 6858000"/>
              <a:gd name="connsiteX744" fmla="*/ 6499747 w 7934757"/>
              <a:gd name="connsiteY744" fmla="*/ 4663281 h 6858000"/>
              <a:gd name="connsiteX745" fmla="*/ 6162098 w 7934757"/>
              <a:gd name="connsiteY745" fmla="*/ 4663281 h 6858000"/>
              <a:gd name="connsiteX746" fmla="*/ 6246510 w 7934757"/>
              <a:gd name="connsiteY746" fmla="*/ 4747693 h 6858000"/>
              <a:gd name="connsiteX747" fmla="*/ 6162098 w 7934757"/>
              <a:gd name="connsiteY747" fmla="*/ 4832105 h 6858000"/>
              <a:gd name="connsiteX748" fmla="*/ 6077686 w 7934757"/>
              <a:gd name="connsiteY748" fmla="*/ 4747693 h 6858000"/>
              <a:gd name="connsiteX749" fmla="*/ 6162098 w 7934757"/>
              <a:gd name="connsiteY749" fmla="*/ 4663281 h 6858000"/>
              <a:gd name="connsiteX750" fmla="*/ 5824449 w 7934757"/>
              <a:gd name="connsiteY750" fmla="*/ 4663281 h 6858000"/>
              <a:gd name="connsiteX751" fmla="*/ 5908861 w 7934757"/>
              <a:gd name="connsiteY751" fmla="*/ 4747693 h 6858000"/>
              <a:gd name="connsiteX752" fmla="*/ 5824449 w 7934757"/>
              <a:gd name="connsiteY752" fmla="*/ 4832105 h 6858000"/>
              <a:gd name="connsiteX753" fmla="*/ 5740037 w 7934757"/>
              <a:gd name="connsiteY753" fmla="*/ 4747693 h 6858000"/>
              <a:gd name="connsiteX754" fmla="*/ 5824449 w 7934757"/>
              <a:gd name="connsiteY754" fmla="*/ 4663281 h 6858000"/>
              <a:gd name="connsiteX755" fmla="*/ 5486800 w 7934757"/>
              <a:gd name="connsiteY755" fmla="*/ 4663281 h 6858000"/>
              <a:gd name="connsiteX756" fmla="*/ 5571212 w 7934757"/>
              <a:gd name="connsiteY756" fmla="*/ 4747693 h 6858000"/>
              <a:gd name="connsiteX757" fmla="*/ 5486800 w 7934757"/>
              <a:gd name="connsiteY757" fmla="*/ 4832105 h 6858000"/>
              <a:gd name="connsiteX758" fmla="*/ 5402388 w 7934757"/>
              <a:gd name="connsiteY758" fmla="*/ 4747693 h 6858000"/>
              <a:gd name="connsiteX759" fmla="*/ 5486800 w 7934757"/>
              <a:gd name="connsiteY759" fmla="*/ 4663281 h 6858000"/>
              <a:gd name="connsiteX760" fmla="*/ 5149151 w 7934757"/>
              <a:gd name="connsiteY760" fmla="*/ 4663281 h 6858000"/>
              <a:gd name="connsiteX761" fmla="*/ 5233563 w 7934757"/>
              <a:gd name="connsiteY761" fmla="*/ 4747693 h 6858000"/>
              <a:gd name="connsiteX762" fmla="*/ 5149151 w 7934757"/>
              <a:gd name="connsiteY762" fmla="*/ 4832105 h 6858000"/>
              <a:gd name="connsiteX763" fmla="*/ 5064739 w 7934757"/>
              <a:gd name="connsiteY763" fmla="*/ 4747693 h 6858000"/>
              <a:gd name="connsiteX764" fmla="*/ 5149151 w 7934757"/>
              <a:gd name="connsiteY764" fmla="*/ 4663281 h 6858000"/>
              <a:gd name="connsiteX765" fmla="*/ 4811502 w 7934757"/>
              <a:gd name="connsiteY765" fmla="*/ 4663281 h 6858000"/>
              <a:gd name="connsiteX766" fmla="*/ 4895914 w 7934757"/>
              <a:gd name="connsiteY766" fmla="*/ 4747693 h 6858000"/>
              <a:gd name="connsiteX767" fmla="*/ 4811502 w 7934757"/>
              <a:gd name="connsiteY767" fmla="*/ 4832105 h 6858000"/>
              <a:gd name="connsiteX768" fmla="*/ 4727090 w 7934757"/>
              <a:gd name="connsiteY768" fmla="*/ 4747693 h 6858000"/>
              <a:gd name="connsiteX769" fmla="*/ 4811502 w 7934757"/>
              <a:gd name="connsiteY769" fmla="*/ 4663281 h 6858000"/>
              <a:gd name="connsiteX770" fmla="*/ 4473853 w 7934757"/>
              <a:gd name="connsiteY770" fmla="*/ 4663281 h 6858000"/>
              <a:gd name="connsiteX771" fmla="*/ 4558265 w 7934757"/>
              <a:gd name="connsiteY771" fmla="*/ 4747693 h 6858000"/>
              <a:gd name="connsiteX772" fmla="*/ 4473853 w 7934757"/>
              <a:gd name="connsiteY772" fmla="*/ 4832105 h 6858000"/>
              <a:gd name="connsiteX773" fmla="*/ 4389440 w 7934757"/>
              <a:gd name="connsiteY773" fmla="*/ 4747693 h 6858000"/>
              <a:gd name="connsiteX774" fmla="*/ 4473853 w 7934757"/>
              <a:gd name="connsiteY774" fmla="*/ 4663281 h 6858000"/>
              <a:gd name="connsiteX775" fmla="*/ 4136203 w 7934757"/>
              <a:gd name="connsiteY775" fmla="*/ 4663281 h 6858000"/>
              <a:gd name="connsiteX776" fmla="*/ 4220615 w 7934757"/>
              <a:gd name="connsiteY776" fmla="*/ 4747693 h 6858000"/>
              <a:gd name="connsiteX777" fmla="*/ 4136203 w 7934757"/>
              <a:gd name="connsiteY777" fmla="*/ 4832105 h 6858000"/>
              <a:gd name="connsiteX778" fmla="*/ 4051791 w 7934757"/>
              <a:gd name="connsiteY778" fmla="*/ 4747693 h 6858000"/>
              <a:gd name="connsiteX779" fmla="*/ 4136203 w 7934757"/>
              <a:gd name="connsiteY779" fmla="*/ 4663281 h 6858000"/>
              <a:gd name="connsiteX780" fmla="*/ 3798554 w 7934757"/>
              <a:gd name="connsiteY780" fmla="*/ 4663281 h 6858000"/>
              <a:gd name="connsiteX781" fmla="*/ 3882966 w 7934757"/>
              <a:gd name="connsiteY781" fmla="*/ 4747693 h 6858000"/>
              <a:gd name="connsiteX782" fmla="*/ 3798554 w 7934757"/>
              <a:gd name="connsiteY782" fmla="*/ 4832105 h 6858000"/>
              <a:gd name="connsiteX783" fmla="*/ 3714142 w 7934757"/>
              <a:gd name="connsiteY783" fmla="*/ 4747693 h 6858000"/>
              <a:gd name="connsiteX784" fmla="*/ 3798554 w 7934757"/>
              <a:gd name="connsiteY784" fmla="*/ 4663281 h 6858000"/>
              <a:gd name="connsiteX785" fmla="*/ 3460905 w 7934757"/>
              <a:gd name="connsiteY785" fmla="*/ 4663281 h 6858000"/>
              <a:gd name="connsiteX786" fmla="*/ 3545317 w 7934757"/>
              <a:gd name="connsiteY786" fmla="*/ 4747693 h 6858000"/>
              <a:gd name="connsiteX787" fmla="*/ 3460905 w 7934757"/>
              <a:gd name="connsiteY787" fmla="*/ 4832105 h 6858000"/>
              <a:gd name="connsiteX788" fmla="*/ 3376493 w 7934757"/>
              <a:gd name="connsiteY788" fmla="*/ 4747693 h 6858000"/>
              <a:gd name="connsiteX789" fmla="*/ 3460905 w 7934757"/>
              <a:gd name="connsiteY789" fmla="*/ 4663281 h 6858000"/>
              <a:gd name="connsiteX790" fmla="*/ 3123255 w 7934757"/>
              <a:gd name="connsiteY790" fmla="*/ 4663281 h 6858000"/>
              <a:gd name="connsiteX791" fmla="*/ 3207668 w 7934757"/>
              <a:gd name="connsiteY791" fmla="*/ 4747693 h 6858000"/>
              <a:gd name="connsiteX792" fmla="*/ 3123255 w 7934757"/>
              <a:gd name="connsiteY792" fmla="*/ 4832105 h 6858000"/>
              <a:gd name="connsiteX793" fmla="*/ 3038843 w 7934757"/>
              <a:gd name="connsiteY793" fmla="*/ 4747693 h 6858000"/>
              <a:gd name="connsiteX794" fmla="*/ 3123255 w 7934757"/>
              <a:gd name="connsiteY794" fmla="*/ 4663281 h 6858000"/>
              <a:gd name="connsiteX795" fmla="*/ 2785607 w 7934757"/>
              <a:gd name="connsiteY795" fmla="*/ 4663281 h 6858000"/>
              <a:gd name="connsiteX796" fmla="*/ 2870019 w 7934757"/>
              <a:gd name="connsiteY796" fmla="*/ 4747693 h 6858000"/>
              <a:gd name="connsiteX797" fmla="*/ 2785607 w 7934757"/>
              <a:gd name="connsiteY797" fmla="*/ 4832105 h 6858000"/>
              <a:gd name="connsiteX798" fmla="*/ 2701195 w 7934757"/>
              <a:gd name="connsiteY798" fmla="*/ 4747693 h 6858000"/>
              <a:gd name="connsiteX799" fmla="*/ 2785607 w 7934757"/>
              <a:gd name="connsiteY799" fmla="*/ 4663281 h 6858000"/>
              <a:gd name="connsiteX800" fmla="*/ 2447957 w 7934757"/>
              <a:gd name="connsiteY800" fmla="*/ 4663281 h 6858000"/>
              <a:gd name="connsiteX801" fmla="*/ 2532369 w 7934757"/>
              <a:gd name="connsiteY801" fmla="*/ 4747693 h 6858000"/>
              <a:gd name="connsiteX802" fmla="*/ 2447957 w 7934757"/>
              <a:gd name="connsiteY802" fmla="*/ 4832105 h 6858000"/>
              <a:gd name="connsiteX803" fmla="*/ 2363545 w 7934757"/>
              <a:gd name="connsiteY803" fmla="*/ 4747693 h 6858000"/>
              <a:gd name="connsiteX804" fmla="*/ 2447957 w 7934757"/>
              <a:gd name="connsiteY804" fmla="*/ 4663281 h 6858000"/>
              <a:gd name="connsiteX805" fmla="*/ 2110308 w 7934757"/>
              <a:gd name="connsiteY805" fmla="*/ 4663281 h 6858000"/>
              <a:gd name="connsiteX806" fmla="*/ 2194721 w 7934757"/>
              <a:gd name="connsiteY806" fmla="*/ 4747693 h 6858000"/>
              <a:gd name="connsiteX807" fmla="*/ 2110308 w 7934757"/>
              <a:gd name="connsiteY807" fmla="*/ 4832105 h 6858000"/>
              <a:gd name="connsiteX808" fmla="*/ 2025896 w 7934757"/>
              <a:gd name="connsiteY808" fmla="*/ 4747693 h 6858000"/>
              <a:gd name="connsiteX809" fmla="*/ 2110308 w 7934757"/>
              <a:gd name="connsiteY809" fmla="*/ 4663281 h 6858000"/>
              <a:gd name="connsiteX810" fmla="*/ 1772659 w 7934757"/>
              <a:gd name="connsiteY810" fmla="*/ 4663281 h 6858000"/>
              <a:gd name="connsiteX811" fmla="*/ 1857071 w 7934757"/>
              <a:gd name="connsiteY811" fmla="*/ 4747693 h 6858000"/>
              <a:gd name="connsiteX812" fmla="*/ 1772659 w 7934757"/>
              <a:gd name="connsiteY812" fmla="*/ 4832105 h 6858000"/>
              <a:gd name="connsiteX813" fmla="*/ 1688247 w 7934757"/>
              <a:gd name="connsiteY813" fmla="*/ 4747693 h 6858000"/>
              <a:gd name="connsiteX814" fmla="*/ 1772659 w 7934757"/>
              <a:gd name="connsiteY814" fmla="*/ 4663281 h 6858000"/>
              <a:gd name="connsiteX815" fmla="*/ 1435014 w 7934757"/>
              <a:gd name="connsiteY815" fmla="*/ 4663281 h 6858000"/>
              <a:gd name="connsiteX816" fmla="*/ 1519422 w 7934757"/>
              <a:gd name="connsiteY816" fmla="*/ 4747693 h 6858000"/>
              <a:gd name="connsiteX817" fmla="*/ 1435014 w 7934757"/>
              <a:gd name="connsiteY817" fmla="*/ 4832105 h 6858000"/>
              <a:gd name="connsiteX818" fmla="*/ 1350601 w 7934757"/>
              <a:gd name="connsiteY818" fmla="*/ 4747693 h 6858000"/>
              <a:gd name="connsiteX819" fmla="*/ 1435014 w 7934757"/>
              <a:gd name="connsiteY819" fmla="*/ 4663281 h 6858000"/>
              <a:gd name="connsiteX820" fmla="*/ 1097361 w 7934757"/>
              <a:gd name="connsiteY820" fmla="*/ 4663281 h 6858000"/>
              <a:gd name="connsiteX821" fmla="*/ 1181773 w 7934757"/>
              <a:gd name="connsiteY821" fmla="*/ 4747693 h 6858000"/>
              <a:gd name="connsiteX822" fmla="*/ 1097361 w 7934757"/>
              <a:gd name="connsiteY822" fmla="*/ 4832105 h 6858000"/>
              <a:gd name="connsiteX823" fmla="*/ 1012948 w 7934757"/>
              <a:gd name="connsiteY823" fmla="*/ 4747693 h 6858000"/>
              <a:gd name="connsiteX824" fmla="*/ 1097361 w 7934757"/>
              <a:gd name="connsiteY824" fmla="*/ 4663281 h 6858000"/>
              <a:gd name="connsiteX825" fmla="*/ 759711 w 7934757"/>
              <a:gd name="connsiteY825" fmla="*/ 4663281 h 6858000"/>
              <a:gd name="connsiteX826" fmla="*/ 844124 w 7934757"/>
              <a:gd name="connsiteY826" fmla="*/ 4747693 h 6858000"/>
              <a:gd name="connsiteX827" fmla="*/ 759711 w 7934757"/>
              <a:gd name="connsiteY827" fmla="*/ 4832105 h 6858000"/>
              <a:gd name="connsiteX828" fmla="*/ 675299 w 7934757"/>
              <a:gd name="connsiteY828" fmla="*/ 4747693 h 6858000"/>
              <a:gd name="connsiteX829" fmla="*/ 759711 w 7934757"/>
              <a:gd name="connsiteY829" fmla="*/ 4663281 h 6858000"/>
              <a:gd name="connsiteX830" fmla="*/ 422066 w 7934757"/>
              <a:gd name="connsiteY830" fmla="*/ 4663281 h 6858000"/>
              <a:gd name="connsiteX831" fmla="*/ 506480 w 7934757"/>
              <a:gd name="connsiteY831" fmla="*/ 4747693 h 6858000"/>
              <a:gd name="connsiteX832" fmla="*/ 422066 w 7934757"/>
              <a:gd name="connsiteY832" fmla="*/ 4832105 h 6858000"/>
              <a:gd name="connsiteX833" fmla="*/ 337653 w 7934757"/>
              <a:gd name="connsiteY833" fmla="*/ 4747693 h 6858000"/>
              <a:gd name="connsiteX834" fmla="*/ 422066 w 7934757"/>
              <a:gd name="connsiteY834" fmla="*/ 4663281 h 6858000"/>
              <a:gd name="connsiteX835" fmla="*/ 84412 w 7934757"/>
              <a:gd name="connsiteY835" fmla="*/ 4663281 h 6858000"/>
              <a:gd name="connsiteX836" fmla="*/ 168826 w 7934757"/>
              <a:gd name="connsiteY836" fmla="*/ 4747693 h 6858000"/>
              <a:gd name="connsiteX837" fmla="*/ 84412 w 7934757"/>
              <a:gd name="connsiteY837" fmla="*/ 4832105 h 6858000"/>
              <a:gd name="connsiteX838" fmla="*/ 0 w 7934757"/>
              <a:gd name="connsiteY838" fmla="*/ 4747693 h 6858000"/>
              <a:gd name="connsiteX839" fmla="*/ 84412 w 7934757"/>
              <a:gd name="connsiteY839" fmla="*/ 4663281 h 6858000"/>
              <a:gd name="connsiteX840" fmla="*/ 7850345 w 7934757"/>
              <a:gd name="connsiteY840" fmla="*/ 4325631 h 6858000"/>
              <a:gd name="connsiteX841" fmla="*/ 7934757 w 7934757"/>
              <a:gd name="connsiteY841" fmla="*/ 4410043 h 6858000"/>
              <a:gd name="connsiteX842" fmla="*/ 7850345 w 7934757"/>
              <a:gd name="connsiteY842" fmla="*/ 4494455 h 6858000"/>
              <a:gd name="connsiteX843" fmla="*/ 7765933 w 7934757"/>
              <a:gd name="connsiteY843" fmla="*/ 4410043 h 6858000"/>
              <a:gd name="connsiteX844" fmla="*/ 7850345 w 7934757"/>
              <a:gd name="connsiteY844" fmla="*/ 4325631 h 6858000"/>
              <a:gd name="connsiteX845" fmla="*/ 7512695 w 7934757"/>
              <a:gd name="connsiteY845" fmla="*/ 4325631 h 6858000"/>
              <a:gd name="connsiteX846" fmla="*/ 7597109 w 7934757"/>
              <a:gd name="connsiteY846" fmla="*/ 4410043 h 6858000"/>
              <a:gd name="connsiteX847" fmla="*/ 7512695 w 7934757"/>
              <a:gd name="connsiteY847" fmla="*/ 4494455 h 6858000"/>
              <a:gd name="connsiteX848" fmla="*/ 7428283 w 7934757"/>
              <a:gd name="connsiteY848" fmla="*/ 4410043 h 6858000"/>
              <a:gd name="connsiteX849" fmla="*/ 7512695 w 7934757"/>
              <a:gd name="connsiteY849" fmla="*/ 4325631 h 6858000"/>
              <a:gd name="connsiteX850" fmla="*/ 7175045 w 7934757"/>
              <a:gd name="connsiteY850" fmla="*/ 4325631 h 6858000"/>
              <a:gd name="connsiteX851" fmla="*/ 7259458 w 7934757"/>
              <a:gd name="connsiteY851" fmla="*/ 4410043 h 6858000"/>
              <a:gd name="connsiteX852" fmla="*/ 7175045 w 7934757"/>
              <a:gd name="connsiteY852" fmla="*/ 4494455 h 6858000"/>
              <a:gd name="connsiteX853" fmla="*/ 7090633 w 7934757"/>
              <a:gd name="connsiteY853" fmla="*/ 4410043 h 6858000"/>
              <a:gd name="connsiteX854" fmla="*/ 7175045 w 7934757"/>
              <a:gd name="connsiteY854" fmla="*/ 4325631 h 6858000"/>
              <a:gd name="connsiteX855" fmla="*/ 6837397 w 7934757"/>
              <a:gd name="connsiteY855" fmla="*/ 4325631 h 6858000"/>
              <a:gd name="connsiteX856" fmla="*/ 6921809 w 7934757"/>
              <a:gd name="connsiteY856" fmla="*/ 4410043 h 6858000"/>
              <a:gd name="connsiteX857" fmla="*/ 6837397 w 7934757"/>
              <a:gd name="connsiteY857" fmla="*/ 4494455 h 6858000"/>
              <a:gd name="connsiteX858" fmla="*/ 6752985 w 7934757"/>
              <a:gd name="connsiteY858" fmla="*/ 4410043 h 6858000"/>
              <a:gd name="connsiteX859" fmla="*/ 6837397 w 7934757"/>
              <a:gd name="connsiteY859" fmla="*/ 4325631 h 6858000"/>
              <a:gd name="connsiteX860" fmla="*/ 6499747 w 7934757"/>
              <a:gd name="connsiteY860" fmla="*/ 4325631 h 6858000"/>
              <a:gd name="connsiteX861" fmla="*/ 6584161 w 7934757"/>
              <a:gd name="connsiteY861" fmla="*/ 4410043 h 6858000"/>
              <a:gd name="connsiteX862" fmla="*/ 6499747 w 7934757"/>
              <a:gd name="connsiteY862" fmla="*/ 4494455 h 6858000"/>
              <a:gd name="connsiteX863" fmla="*/ 6415335 w 7934757"/>
              <a:gd name="connsiteY863" fmla="*/ 4410043 h 6858000"/>
              <a:gd name="connsiteX864" fmla="*/ 6499747 w 7934757"/>
              <a:gd name="connsiteY864" fmla="*/ 4325631 h 6858000"/>
              <a:gd name="connsiteX865" fmla="*/ 6162098 w 7934757"/>
              <a:gd name="connsiteY865" fmla="*/ 4325631 h 6858000"/>
              <a:gd name="connsiteX866" fmla="*/ 6246510 w 7934757"/>
              <a:gd name="connsiteY866" fmla="*/ 4410043 h 6858000"/>
              <a:gd name="connsiteX867" fmla="*/ 6162098 w 7934757"/>
              <a:gd name="connsiteY867" fmla="*/ 4494455 h 6858000"/>
              <a:gd name="connsiteX868" fmla="*/ 6077686 w 7934757"/>
              <a:gd name="connsiteY868" fmla="*/ 4410043 h 6858000"/>
              <a:gd name="connsiteX869" fmla="*/ 6162098 w 7934757"/>
              <a:gd name="connsiteY869" fmla="*/ 4325631 h 6858000"/>
              <a:gd name="connsiteX870" fmla="*/ 5824449 w 7934757"/>
              <a:gd name="connsiteY870" fmla="*/ 4325631 h 6858000"/>
              <a:gd name="connsiteX871" fmla="*/ 5908861 w 7934757"/>
              <a:gd name="connsiteY871" fmla="*/ 4410043 h 6858000"/>
              <a:gd name="connsiteX872" fmla="*/ 5824449 w 7934757"/>
              <a:gd name="connsiteY872" fmla="*/ 4494455 h 6858000"/>
              <a:gd name="connsiteX873" fmla="*/ 5740037 w 7934757"/>
              <a:gd name="connsiteY873" fmla="*/ 4410043 h 6858000"/>
              <a:gd name="connsiteX874" fmla="*/ 5824449 w 7934757"/>
              <a:gd name="connsiteY874" fmla="*/ 4325631 h 6858000"/>
              <a:gd name="connsiteX875" fmla="*/ 5486800 w 7934757"/>
              <a:gd name="connsiteY875" fmla="*/ 4325631 h 6858000"/>
              <a:gd name="connsiteX876" fmla="*/ 5571212 w 7934757"/>
              <a:gd name="connsiteY876" fmla="*/ 4410043 h 6858000"/>
              <a:gd name="connsiteX877" fmla="*/ 5486800 w 7934757"/>
              <a:gd name="connsiteY877" fmla="*/ 4494455 h 6858000"/>
              <a:gd name="connsiteX878" fmla="*/ 5402388 w 7934757"/>
              <a:gd name="connsiteY878" fmla="*/ 4410043 h 6858000"/>
              <a:gd name="connsiteX879" fmla="*/ 5486800 w 7934757"/>
              <a:gd name="connsiteY879" fmla="*/ 4325631 h 6858000"/>
              <a:gd name="connsiteX880" fmla="*/ 5149151 w 7934757"/>
              <a:gd name="connsiteY880" fmla="*/ 4325631 h 6858000"/>
              <a:gd name="connsiteX881" fmla="*/ 5233563 w 7934757"/>
              <a:gd name="connsiteY881" fmla="*/ 4410043 h 6858000"/>
              <a:gd name="connsiteX882" fmla="*/ 5149151 w 7934757"/>
              <a:gd name="connsiteY882" fmla="*/ 4494455 h 6858000"/>
              <a:gd name="connsiteX883" fmla="*/ 5064739 w 7934757"/>
              <a:gd name="connsiteY883" fmla="*/ 4410043 h 6858000"/>
              <a:gd name="connsiteX884" fmla="*/ 5149151 w 7934757"/>
              <a:gd name="connsiteY884" fmla="*/ 4325631 h 6858000"/>
              <a:gd name="connsiteX885" fmla="*/ 4811502 w 7934757"/>
              <a:gd name="connsiteY885" fmla="*/ 4325631 h 6858000"/>
              <a:gd name="connsiteX886" fmla="*/ 4895914 w 7934757"/>
              <a:gd name="connsiteY886" fmla="*/ 4410043 h 6858000"/>
              <a:gd name="connsiteX887" fmla="*/ 4811502 w 7934757"/>
              <a:gd name="connsiteY887" fmla="*/ 4494455 h 6858000"/>
              <a:gd name="connsiteX888" fmla="*/ 4727090 w 7934757"/>
              <a:gd name="connsiteY888" fmla="*/ 4410043 h 6858000"/>
              <a:gd name="connsiteX889" fmla="*/ 4811502 w 7934757"/>
              <a:gd name="connsiteY889" fmla="*/ 4325631 h 6858000"/>
              <a:gd name="connsiteX890" fmla="*/ 4473853 w 7934757"/>
              <a:gd name="connsiteY890" fmla="*/ 4325631 h 6858000"/>
              <a:gd name="connsiteX891" fmla="*/ 4558265 w 7934757"/>
              <a:gd name="connsiteY891" fmla="*/ 4410043 h 6858000"/>
              <a:gd name="connsiteX892" fmla="*/ 4473853 w 7934757"/>
              <a:gd name="connsiteY892" fmla="*/ 4494455 h 6858000"/>
              <a:gd name="connsiteX893" fmla="*/ 4389440 w 7934757"/>
              <a:gd name="connsiteY893" fmla="*/ 4410043 h 6858000"/>
              <a:gd name="connsiteX894" fmla="*/ 4473853 w 7934757"/>
              <a:gd name="connsiteY894" fmla="*/ 4325631 h 6858000"/>
              <a:gd name="connsiteX895" fmla="*/ 4136203 w 7934757"/>
              <a:gd name="connsiteY895" fmla="*/ 4325631 h 6858000"/>
              <a:gd name="connsiteX896" fmla="*/ 4220615 w 7934757"/>
              <a:gd name="connsiteY896" fmla="*/ 4410043 h 6858000"/>
              <a:gd name="connsiteX897" fmla="*/ 4136203 w 7934757"/>
              <a:gd name="connsiteY897" fmla="*/ 4494455 h 6858000"/>
              <a:gd name="connsiteX898" fmla="*/ 4051791 w 7934757"/>
              <a:gd name="connsiteY898" fmla="*/ 4410043 h 6858000"/>
              <a:gd name="connsiteX899" fmla="*/ 4136203 w 7934757"/>
              <a:gd name="connsiteY899" fmla="*/ 4325631 h 6858000"/>
              <a:gd name="connsiteX900" fmla="*/ 3798554 w 7934757"/>
              <a:gd name="connsiteY900" fmla="*/ 4325631 h 6858000"/>
              <a:gd name="connsiteX901" fmla="*/ 3882966 w 7934757"/>
              <a:gd name="connsiteY901" fmla="*/ 4410043 h 6858000"/>
              <a:gd name="connsiteX902" fmla="*/ 3798554 w 7934757"/>
              <a:gd name="connsiteY902" fmla="*/ 4494455 h 6858000"/>
              <a:gd name="connsiteX903" fmla="*/ 3714142 w 7934757"/>
              <a:gd name="connsiteY903" fmla="*/ 4410043 h 6858000"/>
              <a:gd name="connsiteX904" fmla="*/ 3798554 w 7934757"/>
              <a:gd name="connsiteY904" fmla="*/ 4325631 h 6858000"/>
              <a:gd name="connsiteX905" fmla="*/ 3460905 w 7934757"/>
              <a:gd name="connsiteY905" fmla="*/ 4325631 h 6858000"/>
              <a:gd name="connsiteX906" fmla="*/ 3545317 w 7934757"/>
              <a:gd name="connsiteY906" fmla="*/ 4410043 h 6858000"/>
              <a:gd name="connsiteX907" fmla="*/ 3460905 w 7934757"/>
              <a:gd name="connsiteY907" fmla="*/ 4494455 h 6858000"/>
              <a:gd name="connsiteX908" fmla="*/ 3376493 w 7934757"/>
              <a:gd name="connsiteY908" fmla="*/ 4410043 h 6858000"/>
              <a:gd name="connsiteX909" fmla="*/ 3460905 w 7934757"/>
              <a:gd name="connsiteY909" fmla="*/ 4325631 h 6858000"/>
              <a:gd name="connsiteX910" fmla="*/ 3123255 w 7934757"/>
              <a:gd name="connsiteY910" fmla="*/ 4325631 h 6858000"/>
              <a:gd name="connsiteX911" fmla="*/ 3207668 w 7934757"/>
              <a:gd name="connsiteY911" fmla="*/ 4410043 h 6858000"/>
              <a:gd name="connsiteX912" fmla="*/ 3123255 w 7934757"/>
              <a:gd name="connsiteY912" fmla="*/ 4494455 h 6858000"/>
              <a:gd name="connsiteX913" fmla="*/ 3038843 w 7934757"/>
              <a:gd name="connsiteY913" fmla="*/ 4410043 h 6858000"/>
              <a:gd name="connsiteX914" fmla="*/ 3123255 w 7934757"/>
              <a:gd name="connsiteY914" fmla="*/ 4325631 h 6858000"/>
              <a:gd name="connsiteX915" fmla="*/ 2785607 w 7934757"/>
              <a:gd name="connsiteY915" fmla="*/ 4325631 h 6858000"/>
              <a:gd name="connsiteX916" fmla="*/ 2870019 w 7934757"/>
              <a:gd name="connsiteY916" fmla="*/ 4410043 h 6858000"/>
              <a:gd name="connsiteX917" fmla="*/ 2785607 w 7934757"/>
              <a:gd name="connsiteY917" fmla="*/ 4494455 h 6858000"/>
              <a:gd name="connsiteX918" fmla="*/ 2701195 w 7934757"/>
              <a:gd name="connsiteY918" fmla="*/ 4410043 h 6858000"/>
              <a:gd name="connsiteX919" fmla="*/ 2785607 w 7934757"/>
              <a:gd name="connsiteY919" fmla="*/ 4325631 h 6858000"/>
              <a:gd name="connsiteX920" fmla="*/ 2447957 w 7934757"/>
              <a:gd name="connsiteY920" fmla="*/ 4325631 h 6858000"/>
              <a:gd name="connsiteX921" fmla="*/ 2532369 w 7934757"/>
              <a:gd name="connsiteY921" fmla="*/ 4410043 h 6858000"/>
              <a:gd name="connsiteX922" fmla="*/ 2447957 w 7934757"/>
              <a:gd name="connsiteY922" fmla="*/ 4494455 h 6858000"/>
              <a:gd name="connsiteX923" fmla="*/ 2363545 w 7934757"/>
              <a:gd name="connsiteY923" fmla="*/ 4410043 h 6858000"/>
              <a:gd name="connsiteX924" fmla="*/ 2447957 w 7934757"/>
              <a:gd name="connsiteY924" fmla="*/ 4325631 h 6858000"/>
              <a:gd name="connsiteX925" fmla="*/ 2110308 w 7934757"/>
              <a:gd name="connsiteY925" fmla="*/ 4325631 h 6858000"/>
              <a:gd name="connsiteX926" fmla="*/ 2194721 w 7934757"/>
              <a:gd name="connsiteY926" fmla="*/ 4410043 h 6858000"/>
              <a:gd name="connsiteX927" fmla="*/ 2110308 w 7934757"/>
              <a:gd name="connsiteY927" fmla="*/ 4494455 h 6858000"/>
              <a:gd name="connsiteX928" fmla="*/ 2025896 w 7934757"/>
              <a:gd name="connsiteY928" fmla="*/ 4410043 h 6858000"/>
              <a:gd name="connsiteX929" fmla="*/ 2110308 w 7934757"/>
              <a:gd name="connsiteY929" fmla="*/ 4325631 h 6858000"/>
              <a:gd name="connsiteX930" fmla="*/ 1772659 w 7934757"/>
              <a:gd name="connsiteY930" fmla="*/ 4325631 h 6858000"/>
              <a:gd name="connsiteX931" fmla="*/ 1857071 w 7934757"/>
              <a:gd name="connsiteY931" fmla="*/ 4410043 h 6858000"/>
              <a:gd name="connsiteX932" fmla="*/ 1772659 w 7934757"/>
              <a:gd name="connsiteY932" fmla="*/ 4494455 h 6858000"/>
              <a:gd name="connsiteX933" fmla="*/ 1688247 w 7934757"/>
              <a:gd name="connsiteY933" fmla="*/ 4410043 h 6858000"/>
              <a:gd name="connsiteX934" fmla="*/ 1772659 w 7934757"/>
              <a:gd name="connsiteY934" fmla="*/ 4325631 h 6858000"/>
              <a:gd name="connsiteX935" fmla="*/ 1435014 w 7934757"/>
              <a:gd name="connsiteY935" fmla="*/ 4325631 h 6858000"/>
              <a:gd name="connsiteX936" fmla="*/ 1519422 w 7934757"/>
              <a:gd name="connsiteY936" fmla="*/ 4410043 h 6858000"/>
              <a:gd name="connsiteX937" fmla="*/ 1435014 w 7934757"/>
              <a:gd name="connsiteY937" fmla="*/ 4494455 h 6858000"/>
              <a:gd name="connsiteX938" fmla="*/ 1350601 w 7934757"/>
              <a:gd name="connsiteY938" fmla="*/ 4410043 h 6858000"/>
              <a:gd name="connsiteX939" fmla="*/ 1435014 w 7934757"/>
              <a:gd name="connsiteY939" fmla="*/ 4325631 h 6858000"/>
              <a:gd name="connsiteX940" fmla="*/ 1097361 w 7934757"/>
              <a:gd name="connsiteY940" fmla="*/ 4325631 h 6858000"/>
              <a:gd name="connsiteX941" fmla="*/ 1181773 w 7934757"/>
              <a:gd name="connsiteY941" fmla="*/ 4410043 h 6858000"/>
              <a:gd name="connsiteX942" fmla="*/ 1097361 w 7934757"/>
              <a:gd name="connsiteY942" fmla="*/ 4494455 h 6858000"/>
              <a:gd name="connsiteX943" fmla="*/ 1012948 w 7934757"/>
              <a:gd name="connsiteY943" fmla="*/ 4410043 h 6858000"/>
              <a:gd name="connsiteX944" fmla="*/ 1097361 w 7934757"/>
              <a:gd name="connsiteY944" fmla="*/ 4325631 h 6858000"/>
              <a:gd name="connsiteX945" fmla="*/ 759711 w 7934757"/>
              <a:gd name="connsiteY945" fmla="*/ 4325631 h 6858000"/>
              <a:gd name="connsiteX946" fmla="*/ 844124 w 7934757"/>
              <a:gd name="connsiteY946" fmla="*/ 4410043 h 6858000"/>
              <a:gd name="connsiteX947" fmla="*/ 759711 w 7934757"/>
              <a:gd name="connsiteY947" fmla="*/ 4494455 h 6858000"/>
              <a:gd name="connsiteX948" fmla="*/ 675299 w 7934757"/>
              <a:gd name="connsiteY948" fmla="*/ 4410043 h 6858000"/>
              <a:gd name="connsiteX949" fmla="*/ 759711 w 7934757"/>
              <a:gd name="connsiteY949" fmla="*/ 4325631 h 6858000"/>
              <a:gd name="connsiteX950" fmla="*/ 422066 w 7934757"/>
              <a:gd name="connsiteY950" fmla="*/ 4325631 h 6858000"/>
              <a:gd name="connsiteX951" fmla="*/ 506480 w 7934757"/>
              <a:gd name="connsiteY951" fmla="*/ 4410043 h 6858000"/>
              <a:gd name="connsiteX952" fmla="*/ 422066 w 7934757"/>
              <a:gd name="connsiteY952" fmla="*/ 4494455 h 6858000"/>
              <a:gd name="connsiteX953" fmla="*/ 337653 w 7934757"/>
              <a:gd name="connsiteY953" fmla="*/ 4410043 h 6858000"/>
              <a:gd name="connsiteX954" fmla="*/ 422066 w 7934757"/>
              <a:gd name="connsiteY954" fmla="*/ 4325631 h 6858000"/>
              <a:gd name="connsiteX955" fmla="*/ 84412 w 7934757"/>
              <a:gd name="connsiteY955" fmla="*/ 4325631 h 6858000"/>
              <a:gd name="connsiteX956" fmla="*/ 168826 w 7934757"/>
              <a:gd name="connsiteY956" fmla="*/ 4410043 h 6858000"/>
              <a:gd name="connsiteX957" fmla="*/ 84412 w 7934757"/>
              <a:gd name="connsiteY957" fmla="*/ 4494455 h 6858000"/>
              <a:gd name="connsiteX958" fmla="*/ 0 w 7934757"/>
              <a:gd name="connsiteY958" fmla="*/ 4410043 h 6858000"/>
              <a:gd name="connsiteX959" fmla="*/ 84412 w 7934757"/>
              <a:gd name="connsiteY959" fmla="*/ 4325631 h 6858000"/>
              <a:gd name="connsiteX960" fmla="*/ 7850345 w 7934757"/>
              <a:gd name="connsiteY960" fmla="*/ 3987981 h 6858000"/>
              <a:gd name="connsiteX961" fmla="*/ 7934757 w 7934757"/>
              <a:gd name="connsiteY961" fmla="*/ 4072395 h 6858000"/>
              <a:gd name="connsiteX962" fmla="*/ 7850345 w 7934757"/>
              <a:gd name="connsiteY962" fmla="*/ 4156807 h 6858000"/>
              <a:gd name="connsiteX963" fmla="*/ 7765933 w 7934757"/>
              <a:gd name="connsiteY963" fmla="*/ 4072395 h 6858000"/>
              <a:gd name="connsiteX964" fmla="*/ 7850345 w 7934757"/>
              <a:gd name="connsiteY964" fmla="*/ 3987981 h 6858000"/>
              <a:gd name="connsiteX965" fmla="*/ 7512695 w 7934757"/>
              <a:gd name="connsiteY965" fmla="*/ 3987981 h 6858000"/>
              <a:gd name="connsiteX966" fmla="*/ 7597109 w 7934757"/>
              <a:gd name="connsiteY966" fmla="*/ 4072395 h 6858000"/>
              <a:gd name="connsiteX967" fmla="*/ 7512695 w 7934757"/>
              <a:gd name="connsiteY967" fmla="*/ 4156807 h 6858000"/>
              <a:gd name="connsiteX968" fmla="*/ 7428283 w 7934757"/>
              <a:gd name="connsiteY968" fmla="*/ 4072395 h 6858000"/>
              <a:gd name="connsiteX969" fmla="*/ 7512695 w 7934757"/>
              <a:gd name="connsiteY969" fmla="*/ 3987981 h 6858000"/>
              <a:gd name="connsiteX970" fmla="*/ 7175045 w 7934757"/>
              <a:gd name="connsiteY970" fmla="*/ 3987981 h 6858000"/>
              <a:gd name="connsiteX971" fmla="*/ 7259458 w 7934757"/>
              <a:gd name="connsiteY971" fmla="*/ 4072395 h 6858000"/>
              <a:gd name="connsiteX972" fmla="*/ 7175045 w 7934757"/>
              <a:gd name="connsiteY972" fmla="*/ 4156807 h 6858000"/>
              <a:gd name="connsiteX973" fmla="*/ 7090633 w 7934757"/>
              <a:gd name="connsiteY973" fmla="*/ 4072395 h 6858000"/>
              <a:gd name="connsiteX974" fmla="*/ 7175045 w 7934757"/>
              <a:gd name="connsiteY974" fmla="*/ 3987981 h 6858000"/>
              <a:gd name="connsiteX975" fmla="*/ 6837397 w 7934757"/>
              <a:gd name="connsiteY975" fmla="*/ 3987981 h 6858000"/>
              <a:gd name="connsiteX976" fmla="*/ 6921809 w 7934757"/>
              <a:gd name="connsiteY976" fmla="*/ 4072395 h 6858000"/>
              <a:gd name="connsiteX977" fmla="*/ 6837397 w 7934757"/>
              <a:gd name="connsiteY977" fmla="*/ 4156807 h 6858000"/>
              <a:gd name="connsiteX978" fmla="*/ 6752985 w 7934757"/>
              <a:gd name="connsiteY978" fmla="*/ 4072395 h 6858000"/>
              <a:gd name="connsiteX979" fmla="*/ 6837397 w 7934757"/>
              <a:gd name="connsiteY979" fmla="*/ 3987981 h 6858000"/>
              <a:gd name="connsiteX980" fmla="*/ 6499747 w 7934757"/>
              <a:gd name="connsiteY980" fmla="*/ 3987981 h 6858000"/>
              <a:gd name="connsiteX981" fmla="*/ 6584161 w 7934757"/>
              <a:gd name="connsiteY981" fmla="*/ 4072395 h 6858000"/>
              <a:gd name="connsiteX982" fmla="*/ 6499747 w 7934757"/>
              <a:gd name="connsiteY982" fmla="*/ 4156807 h 6858000"/>
              <a:gd name="connsiteX983" fmla="*/ 6415335 w 7934757"/>
              <a:gd name="connsiteY983" fmla="*/ 4072395 h 6858000"/>
              <a:gd name="connsiteX984" fmla="*/ 6499747 w 7934757"/>
              <a:gd name="connsiteY984" fmla="*/ 3987981 h 6858000"/>
              <a:gd name="connsiteX985" fmla="*/ 6162098 w 7934757"/>
              <a:gd name="connsiteY985" fmla="*/ 3987981 h 6858000"/>
              <a:gd name="connsiteX986" fmla="*/ 6246510 w 7934757"/>
              <a:gd name="connsiteY986" fmla="*/ 4072395 h 6858000"/>
              <a:gd name="connsiteX987" fmla="*/ 6162098 w 7934757"/>
              <a:gd name="connsiteY987" fmla="*/ 4156807 h 6858000"/>
              <a:gd name="connsiteX988" fmla="*/ 6077686 w 7934757"/>
              <a:gd name="connsiteY988" fmla="*/ 4072395 h 6858000"/>
              <a:gd name="connsiteX989" fmla="*/ 6162098 w 7934757"/>
              <a:gd name="connsiteY989" fmla="*/ 3987981 h 6858000"/>
              <a:gd name="connsiteX990" fmla="*/ 5824449 w 7934757"/>
              <a:gd name="connsiteY990" fmla="*/ 3987981 h 6858000"/>
              <a:gd name="connsiteX991" fmla="*/ 5908861 w 7934757"/>
              <a:gd name="connsiteY991" fmla="*/ 4072395 h 6858000"/>
              <a:gd name="connsiteX992" fmla="*/ 5824449 w 7934757"/>
              <a:gd name="connsiteY992" fmla="*/ 4156807 h 6858000"/>
              <a:gd name="connsiteX993" fmla="*/ 5740037 w 7934757"/>
              <a:gd name="connsiteY993" fmla="*/ 4072395 h 6858000"/>
              <a:gd name="connsiteX994" fmla="*/ 5824449 w 7934757"/>
              <a:gd name="connsiteY994" fmla="*/ 3987981 h 6858000"/>
              <a:gd name="connsiteX995" fmla="*/ 5486800 w 7934757"/>
              <a:gd name="connsiteY995" fmla="*/ 3987981 h 6858000"/>
              <a:gd name="connsiteX996" fmla="*/ 5571212 w 7934757"/>
              <a:gd name="connsiteY996" fmla="*/ 4072395 h 6858000"/>
              <a:gd name="connsiteX997" fmla="*/ 5486800 w 7934757"/>
              <a:gd name="connsiteY997" fmla="*/ 4156807 h 6858000"/>
              <a:gd name="connsiteX998" fmla="*/ 5402388 w 7934757"/>
              <a:gd name="connsiteY998" fmla="*/ 4072395 h 6858000"/>
              <a:gd name="connsiteX999" fmla="*/ 5486800 w 7934757"/>
              <a:gd name="connsiteY999" fmla="*/ 3987981 h 6858000"/>
              <a:gd name="connsiteX1000" fmla="*/ 5149151 w 7934757"/>
              <a:gd name="connsiteY1000" fmla="*/ 3987981 h 6858000"/>
              <a:gd name="connsiteX1001" fmla="*/ 5233563 w 7934757"/>
              <a:gd name="connsiteY1001" fmla="*/ 4072395 h 6858000"/>
              <a:gd name="connsiteX1002" fmla="*/ 5149151 w 7934757"/>
              <a:gd name="connsiteY1002" fmla="*/ 4156807 h 6858000"/>
              <a:gd name="connsiteX1003" fmla="*/ 5064739 w 7934757"/>
              <a:gd name="connsiteY1003" fmla="*/ 4072395 h 6858000"/>
              <a:gd name="connsiteX1004" fmla="*/ 5149151 w 7934757"/>
              <a:gd name="connsiteY1004" fmla="*/ 3987981 h 6858000"/>
              <a:gd name="connsiteX1005" fmla="*/ 4811502 w 7934757"/>
              <a:gd name="connsiteY1005" fmla="*/ 3987981 h 6858000"/>
              <a:gd name="connsiteX1006" fmla="*/ 4895914 w 7934757"/>
              <a:gd name="connsiteY1006" fmla="*/ 4072395 h 6858000"/>
              <a:gd name="connsiteX1007" fmla="*/ 4811502 w 7934757"/>
              <a:gd name="connsiteY1007" fmla="*/ 4156807 h 6858000"/>
              <a:gd name="connsiteX1008" fmla="*/ 4727090 w 7934757"/>
              <a:gd name="connsiteY1008" fmla="*/ 4072395 h 6858000"/>
              <a:gd name="connsiteX1009" fmla="*/ 4811502 w 7934757"/>
              <a:gd name="connsiteY1009" fmla="*/ 3987981 h 6858000"/>
              <a:gd name="connsiteX1010" fmla="*/ 4473853 w 7934757"/>
              <a:gd name="connsiteY1010" fmla="*/ 3987981 h 6858000"/>
              <a:gd name="connsiteX1011" fmla="*/ 4558265 w 7934757"/>
              <a:gd name="connsiteY1011" fmla="*/ 4072395 h 6858000"/>
              <a:gd name="connsiteX1012" fmla="*/ 4473853 w 7934757"/>
              <a:gd name="connsiteY1012" fmla="*/ 4156807 h 6858000"/>
              <a:gd name="connsiteX1013" fmla="*/ 4389440 w 7934757"/>
              <a:gd name="connsiteY1013" fmla="*/ 4072395 h 6858000"/>
              <a:gd name="connsiteX1014" fmla="*/ 4473853 w 7934757"/>
              <a:gd name="connsiteY1014" fmla="*/ 3987981 h 6858000"/>
              <a:gd name="connsiteX1015" fmla="*/ 4136203 w 7934757"/>
              <a:gd name="connsiteY1015" fmla="*/ 3987981 h 6858000"/>
              <a:gd name="connsiteX1016" fmla="*/ 4220615 w 7934757"/>
              <a:gd name="connsiteY1016" fmla="*/ 4072395 h 6858000"/>
              <a:gd name="connsiteX1017" fmla="*/ 4136203 w 7934757"/>
              <a:gd name="connsiteY1017" fmla="*/ 4156807 h 6858000"/>
              <a:gd name="connsiteX1018" fmla="*/ 4051791 w 7934757"/>
              <a:gd name="connsiteY1018" fmla="*/ 4072395 h 6858000"/>
              <a:gd name="connsiteX1019" fmla="*/ 4136203 w 7934757"/>
              <a:gd name="connsiteY1019" fmla="*/ 3987981 h 6858000"/>
              <a:gd name="connsiteX1020" fmla="*/ 3798554 w 7934757"/>
              <a:gd name="connsiteY1020" fmla="*/ 3987981 h 6858000"/>
              <a:gd name="connsiteX1021" fmla="*/ 3882966 w 7934757"/>
              <a:gd name="connsiteY1021" fmla="*/ 4072395 h 6858000"/>
              <a:gd name="connsiteX1022" fmla="*/ 3798554 w 7934757"/>
              <a:gd name="connsiteY1022" fmla="*/ 4156807 h 6858000"/>
              <a:gd name="connsiteX1023" fmla="*/ 3714142 w 7934757"/>
              <a:gd name="connsiteY1023" fmla="*/ 4072395 h 6858000"/>
              <a:gd name="connsiteX1024" fmla="*/ 3798554 w 7934757"/>
              <a:gd name="connsiteY1024" fmla="*/ 3987981 h 6858000"/>
              <a:gd name="connsiteX1025" fmla="*/ 3460905 w 7934757"/>
              <a:gd name="connsiteY1025" fmla="*/ 3987981 h 6858000"/>
              <a:gd name="connsiteX1026" fmla="*/ 3545317 w 7934757"/>
              <a:gd name="connsiteY1026" fmla="*/ 4072395 h 6858000"/>
              <a:gd name="connsiteX1027" fmla="*/ 3460905 w 7934757"/>
              <a:gd name="connsiteY1027" fmla="*/ 4156807 h 6858000"/>
              <a:gd name="connsiteX1028" fmla="*/ 3376493 w 7934757"/>
              <a:gd name="connsiteY1028" fmla="*/ 4072395 h 6858000"/>
              <a:gd name="connsiteX1029" fmla="*/ 3460905 w 7934757"/>
              <a:gd name="connsiteY1029" fmla="*/ 3987981 h 6858000"/>
              <a:gd name="connsiteX1030" fmla="*/ 3123255 w 7934757"/>
              <a:gd name="connsiteY1030" fmla="*/ 3987981 h 6858000"/>
              <a:gd name="connsiteX1031" fmla="*/ 3207668 w 7934757"/>
              <a:gd name="connsiteY1031" fmla="*/ 4072395 h 6858000"/>
              <a:gd name="connsiteX1032" fmla="*/ 3123255 w 7934757"/>
              <a:gd name="connsiteY1032" fmla="*/ 4156807 h 6858000"/>
              <a:gd name="connsiteX1033" fmla="*/ 3038843 w 7934757"/>
              <a:gd name="connsiteY1033" fmla="*/ 4072395 h 6858000"/>
              <a:gd name="connsiteX1034" fmla="*/ 3123255 w 7934757"/>
              <a:gd name="connsiteY1034" fmla="*/ 3987981 h 6858000"/>
              <a:gd name="connsiteX1035" fmla="*/ 2785607 w 7934757"/>
              <a:gd name="connsiteY1035" fmla="*/ 3987981 h 6858000"/>
              <a:gd name="connsiteX1036" fmla="*/ 2870019 w 7934757"/>
              <a:gd name="connsiteY1036" fmla="*/ 4072395 h 6858000"/>
              <a:gd name="connsiteX1037" fmla="*/ 2785607 w 7934757"/>
              <a:gd name="connsiteY1037" fmla="*/ 4156807 h 6858000"/>
              <a:gd name="connsiteX1038" fmla="*/ 2701195 w 7934757"/>
              <a:gd name="connsiteY1038" fmla="*/ 4072395 h 6858000"/>
              <a:gd name="connsiteX1039" fmla="*/ 2785607 w 7934757"/>
              <a:gd name="connsiteY1039" fmla="*/ 3987981 h 6858000"/>
              <a:gd name="connsiteX1040" fmla="*/ 2447957 w 7934757"/>
              <a:gd name="connsiteY1040" fmla="*/ 3987981 h 6858000"/>
              <a:gd name="connsiteX1041" fmla="*/ 2532369 w 7934757"/>
              <a:gd name="connsiteY1041" fmla="*/ 4072395 h 6858000"/>
              <a:gd name="connsiteX1042" fmla="*/ 2447957 w 7934757"/>
              <a:gd name="connsiteY1042" fmla="*/ 4156807 h 6858000"/>
              <a:gd name="connsiteX1043" fmla="*/ 2363545 w 7934757"/>
              <a:gd name="connsiteY1043" fmla="*/ 4072395 h 6858000"/>
              <a:gd name="connsiteX1044" fmla="*/ 2447957 w 7934757"/>
              <a:gd name="connsiteY1044" fmla="*/ 3987981 h 6858000"/>
              <a:gd name="connsiteX1045" fmla="*/ 2110308 w 7934757"/>
              <a:gd name="connsiteY1045" fmla="*/ 3987981 h 6858000"/>
              <a:gd name="connsiteX1046" fmla="*/ 2194721 w 7934757"/>
              <a:gd name="connsiteY1046" fmla="*/ 4072395 h 6858000"/>
              <a:gd name="connsiteX1047" fmla="*/ 2110308 w 7934757"/>
              <a:gd name="connsiteY1047" fmla="*/ 4156807 h 6858000"/>
              <a:gd name="connsiteX1048" fmla="*/ 2025896 w 7934757"/>
              <a:gd name="connsiteY1048" fmla="*/ 4072395 h 6858000"/>
              <a:gd name="connsiteX1049" fmla="*/ 2110308 w 7934757"/>
              <a:gd name="connsiteY1049" fmla="*/ 3987981 h 6858000"/>
              <a:gd name="connsiteX1050" fmla="*/ 1772659 w 7934757"/>
              <a:gd name="connsiteY1050" fmla="*/ 3987981 h 6858000"/>
              <a:gd name="connsiteX1051" fmla="*/ 1857071 w 7934757"/>
              <a:gd name="connsiteY1051" fmla="*/ 4072395 h 6858000"/>
              <a:gd name="connsiteX1052" fmla="*/ 1772659 w 7934757"/>
              <a:gd name="connsiteY1052" fmla="*/ 4156807 h 6858000"/>
              <a:gd name="connsiteX1053" fmla="*/ 1688247 w 7934757"/>
              <a:gd name="connsiteY1053" fmla="*/ 4072395 h 6858000"/>
              <a:gd name="connsiteX1054" fmla="*/ 1772659 w 7934757"/>
              <a:gd name="connsiteY1054" fmla="*/ 3987981 h 6858000"/>
              <a:gd name="connsiteX1055" fmla="*/ 1435014 w 7934757"/>
              <a:gd name="connsiteY1055" fmla="*/ 3987981 h 6858000"/>
              <a:gd name="connsiteX1056" fmla="*/ 1519422 w 7934757"/>
              <a:gd name="connsiteY1056" fmla="*/ 4072395 h 6858000"/>
              <a:gd name="connsiteX1057" fmla="*/ 1435014 w 7934757"/>
              <a:gd name="connsiteY1057" fmla="*/ 4156807 h 6858000"/>
              <a:gd name="connsiteX1058" fmla="*/ 1350601 w 7934757"/>
              <a:gd name="connsiteY1058" fmla="*/ 4072395 h 6858000"/>
              <a:gd name="connsiteX1059" fmla="*/ 1435014 w 7934757"/>
              <a:gd name="connsiteY1059" fmla="*/ 3987981 h 6858000"/>
              <a:gd name="connsiteX1060" fmla="*/ 1097361 w 7934757"/>
              <a:gd name="connsiteY1060" fmla="*/ 3987981 h 6858000"/>
              <a:gd name="connsiteX1061" fmla="*/ 1181773 w 7934757"/>
              <a:gd name="connsiteY1061" fmla="*/ 4072395 h 6858000"/>
              <a:gd name="connsiteX1062" fmla="*/ 1097361 w 7934757"/>
              <a:gd name="connsiteY1062" fmla="*/ 4156807 h 6858000"/>
              <a:gd name="connsiteX1063" fmla="*/ 1012948 w 7934757"/>
              <a:gd name="connsiteY1063" fmla="*/ 4072395 h 6858000"/>
              <a:gd name="connsiteX1064" fmla="*/ 1097361 w 7934757"/>
              <a:gd name="connsiteY1064" fmla="*/ 3987981 h 6858000"/>
              <a:gd name="connsiteX1065" fmla="*/ 759711 w 7934757"/>
              <a:gd name="connsiteY1065" fmla="*/ 3987981 h 6858000"/>
              <a:gd name="connsiteX1066" fmla="*/ 844124 w 7934757"/>
              <a:gd name="connsiteY1066" fmla="*/ 4072395 h 6858000"/>
              <a:gd name="connsiteX1067" fmla="*/ 759711 w 7934757"/>
              <a:gd name="connsiteY1067" fmla="*/ 4156807 h 6858000"/>
              <a:gd name="connsiteX1068" fmla="*/ 675299 w 7934757"/>
              <a:gd name="connsiteY1068" fmla="*/ 4072395 h 6858000"/>
              <a:gd name="connsiteX1069" fmla="*/ 759711 w 7934757"/>
              <a:gd name="connsiteY1069" fmla="*/ 3987981 h 6858000"/>
              <a:gd name="connsiteX1070" fmla="*/ 422066 w 7934757"/>
              <a:gd name="connsiteY1070" fmla="*/ 3987981 h 6858000"/>
              <a:gd name="connsiteX1071" fmla="*/ 506480 w 7934757"/>
              <a:gd name="connsiteY1071" fmla="*/ 4072395 h 6858000"/>
              <a:gd name="connsiteX1072" fmla="*/ 422066 w 7934757"/>
              <a:gd name="connsiteY1072" fmla="*/ 4156807 h 6858000"/>
              <a:gd name="connsiteX1073" fmla="*/ 337653 w 7934757"/>
              <a:gd name="connsiteY1073" fmla="*/ 4072395 h 6858000"/>
              <a:gd name="connsiteX1074" fmla="*/ 422066 w 7934757"/>
              <a:gd name="connsiteY1074" fmla="*/ 3987981 h 6858000"/>
              <a:gd name="connsiteX1075" fmla="*/ 84412 w 7934757"/>
              <a:gd name="connsiteY1075" fmla="*/ 3987981 h 6858000"/>
              <a:gd name="connsiteX1076" fmla="*/ 168826 w 7934757"/>
              <a:gd name="connsiteY1076" fmla="*/ 4072395 h 6858000"/>
              <a:gd name="connsiteX1077" fmla="*/ 84412 w 7934757"/>
              <a:gd name="connsiteY1077" fmla="*/ 4156807 h 6858000"/>
              <a:gd name="connsiteX1078" fmla="*/ 0 w 7934757"/>
              <a:gd name="connsiteY1078" fmla="*/ 4072395 h 6858000"/>
              <a:gd name="connsiteX1079" fmla="*/ 84412 w 7934757"/>
              <a:gd name="connsiteY1079" fmla="*/ 3987981 h 6858000"/>
              <a:gd name="connsiteX1080" fmla="*/ 7850345 w 7934757"/>
              <a:gd name="connsiteY1080" fmla="*/ 3650333 h 6858000"/>
              <a:gd name="connsiteX1081" fmla="*/ 7934757 w 7934757"/>
              <a:gd name="connsiteY1081" fmla="*/ 3734745 h 6858000"/>
              <a:gd name="connsiteX1082" fmla="*/ 7850345 w 7934757"/>
              <a:gd name="connsiteY1082" fmla="*/ 3819157 h 6858000"/>
              <a:gd name="connsiteX1083" fmla="*/ 7765933 w 7934757"/>
              <a:gd name="connsiteY1083" fmla="*/ 3734745 h 6858000"/>
              <a:gd name="connsiteX1084" fmla="*/ 7850345 w 7934757"/>
              <a:gd name="connsiteY1084" fmla="*/ 3650333 h 6858000"/>
              <a:gd name="connsiteX1085" fmla="*/ 7512695 w 7934757"/>
              <a:gd name="connsiteY1085" fmla="*/ 3650333 h 6858000"/>
              <a:gd name="connsiteX1086" fmla="*/ 7597109 w 7934757"/>
              <a:gd name="connsiteY1086" fmla="*/ 3734745 h 6858000"/>
              <a:gd name="connsiteX1087" fmla="*/ 7512695 w 7934757"/>
              <a:gd name="connsiteY1087" fmla="*/ 3819157 h 6858000"/>
              <a:gd name="connsiteX1088" fmla="*/ 7428283 w 7934757"/>
              <a:gd name="connsiteY1088" fmla="*/ 3734745 h 6858000"/>
              <a:gd name="connsiteX1089" fmla="*/ 7512695 w 7934757"/>
              <a:gd name="connsiteY1089" fmla="*/ 3650333 h 6858000"/>
              <a:gd name="connsiteX1090" fmla="*/ 7175045 w 7934757"/>
              <a:gd name="connsiteY1090" fmla="*/ 3650333 h 6858000"/>
              <a:gd name="connsiteX1091" fmla="*/ 7259458 w 7934757"/>
              <a:gd name="connsiteY1091" fmla="*/ 3734745 h 6858000"/>
              <a:gd name="connsiteX1092" fmla="*/ 7175045 w 7934757"/>
              <a:gd name="connsiteY1092" fmla="*/ 3819157 h 6858000"/>
              <a:gd name="connsiteX1093" fmla="*/ 7090633 w 7934757"/>
              <a:gd name="connsiteY1093" fmla="*/ 3734745 h 6858000"/>
              <a:gd name="connsiteX1094" fmla="*/ 7175045 w 7934757"/>
              <a:gd name="connsiteY1094" fmla="*/ 3650333 h 6858000"/>
              <a:gd name="connsiteX1095" fmla="*/ 6837397 w 7934757"/>
              <a:gd name="connsiteY1095" fmla="*/ 3650333 h 6858000"/>
              <a:gd name="connsiteX1096" fmla="*/ 6921809 w 7934757"/>
              <a:gd name="connsiteY1096" fmla="*/ 3734745 h 6858000"/>
              <a:gd name="connsiteX1097" fmla="*/ 6837397 w 7934757"/>
              <a:gd name="connsiteY1097" fmla="*/ 3819157 h 6858000"/>
              <a:gd name="connsiteX1098" fmla="*/ 6752985 w 7934757"/>
              <a:gd name="connsiteY1098" fmla="*/ 3734745 h 6858000"/>
              <a:gd name="connsiteX1099" fmla="*/ 6837397 w 7934757"/>
              <a:gd name="connsiteY1099" fmla="*/ 3650333 h 6858000"/>
              <a:gd name="connsiteX1100" fmla="*/ 6499747 w 7934757"/>
              <a:gd name="connsiteY1100" fmla="*/ 3650333 h 6858000"/>
              <a:gd name="connsiteX1101" fmla="*/ 6584161 w 7934757"/>
              <a:gd name="connsiteY1101" fmla="*/ 3734745 h 6858000"/>
              <a:gd name="connsiteX1102" fmla="*/ 6499747 w 7934757"/>
              <a:gd name="connsiteY1102" fmla="*/ 3819157 h 6858000"/>
              <a:gd name="connsiteX1103" fmla="*/ 6415335 w 7934757"/>
              <a:gd name="connsiteY1103" fmla="*/ 3734745 h 6858000"/>
              <a:gd name="connsiteX1104" fmla="*/ 6499747 w 7934757"/>
              <a:gd name="connsiteY1104" fmla="*/ 3650333 h 6858000"/>
              <a:gd name="connsiteX1105" fmla="*/ 6162098 w 7934757"/>
              <a:gd name="connsiteY1105" fmla="*/ 3650333 h 6858000"/>
              <a:gd name="connsiteX1106" fmla="*/ 6246510 w 7934757"/>
              <a:gd name="connsiteY1106" fmla="*/ 3734745 h 6858000"/>
              <a:gd name="connsiteX1107" fmla="*/ 6162098 w 7934757"/>
              <a:gd name="connsiteY1107" fmla="*/ 3819157 h 6858000"/>
              <a:gd name="connsiteX1108" fmla="*/ 6077686 w 7934757"/>
              <a:gd name="connsiteY1108" fmla="*/ 3734745 h 6858000"/>
              <a:gd name="connsiteX1109" fmla="*/ 6162098 w 7934757"/>
              <a:gd name="connsiteY1109" fmla="*/ 3650333 h 6858000"/>
              <a:gd name="connsiteX1110" fmla="*/ 5824449 w 7934757"/>
              <a:gd name="connsiteY1110" fmla="*/ 3650333 h 6858000"/>
              <a:gd name="connsiteX1111" fmla="*/ 5908861 w 7934757"/>
              <a:gd name="connsiteY1111" fmla="*/ 3734745 h 6858000"/>
              <a:gd name="connsiteX1112" fmla="*/ 5824449 w 7934757"/>
              <a:gd name="connsiteY1112" fmla="*/ 3819157 h 6858000"/>
              <a:gd name="connsiteX1113" fmla="*/ 5740037 w 7934757"/>
              <a:gd name="connsiteY1113" fmla="*/ 3734745 h 6858000"/>
              <a:gd name="connsiteX1114" fmla="*/ 5824449 w 7934757"/>
              <a:gd name="connsiteY1114" fmla="*/ 3650333 h 6858000"/>
              <a:gd name="connsiteX1115" fmla="*/ 5486800 w 7934757"/>
              <a:gd name="connsiteY1115" fmla="*/ 3650333 h 6858000"/>
              <a:gd name="connsiteX1116" fmla="*/ 5571212 w 7934757"/>
              <a:gd name="connsiteY1116" fmla="*/ 3734745 h 6858000"/>
              <a:gd name="connsiteX1117" fmla="*/ 5486800 w 7934757"/>
              <a:gd name="connsiteY1117" fmla="*/ 3819157 h 6858000"/>
              <a:gd name="connsiteX1118" fmla="*/ 5402388 w 7934757"/>
              <a:gd name="connsiteY1118" fmla="*/ 3734745 h 6858000"/>
              <a:gd name="connsiteX1119" fmla="*/ 5486800 w 7934757"/>
              <a:gd name="connsiteY1119" fmla="*/ 3650333 h 6858000"/>
              <a:gd name="connsiteX1120" fmla="*/ 5149151 w 7934757"/>
              <a:gd name="connsiteY1120" fmla="*/ 3650333 h 6858000"/>
              <a:gd name="connsiteX1121" fmla="*/ 5233563 w 7934757"/>
              <a:gd name="connsiteY1121" fmla="*/ 3734745 h 6858000"/>
              <a:gd name="connsiteX1122" fmla="*/ 5149151 w 7934757"/>
              <a:gd name="connsiteY1122" fmla="*/ 3819157 h 6858000"/>
              <a:gd name="connsiteX1123" fmla="*/ 5064739 w 7934757"/>
              <a:gd name="connsiteY1123" fmla="*/ 3734745 h 6858000"/>
              <a:gd name="connsiteX1124" fmla="*/ 5149151 w 7934757"/>
              <a:gd name="connsiteY1124" fmla="*/ 3650333 h 6858000"/>
              <a:gd name="connsiteX1125" fmla="*/ 4811502 w 7934757"/>
              <a:gd name="connsiteY1125" fmla="*/ 3650333 h 6858000"/>
              <a:gd name="connsiteX1126" fmla="*/ 4895914 w 7934757"/>
              <a:gd name="connsiteY1126" fmla="*/ 3734745 h 6858000"/>
              <a:gd name="connsiteX1127" fmla="*/ 4811502 w 7934757"/>
              <a:gd name="connsiteY1127" fmla="*/ 3819157 h 6858000"/>
              <a:gd name="connsiteX1128" fmla="*/ 4727090 w 7934757"/>
              <a:gd name="connsiteY1128" fmla="*/ 3734745 h 6858000"/>
              <a:gd name="connsiteX1129" fmla="*/ 4811502 w 7934757"/>
              <a:gd name="connsiteY1129" fmla="*/ 3650333 h 6858000"/>
              <a:gd name="connsiteX1130" fmla="*/ 4473853 w 7934757"/>
              <a:gd name="connsiteY1130" fmla="*/ 3650333 h 6858000"/>
              <a:gd name="connsiteX1131" fmla="*/ 4558265 w 7934757"/>
              <a:gd name="connsiteY1131" fmla="*/ 3734745 h 6858000"/>
              <a:gd name="connsiteX1132" fmla="*/ 4473853 w 7934757"/>
              <a:gd name="connsiteY1132" fmla="*/ 3819157 h 6858000"/>
              <a:gd name="connsiteX1133" fmla="*/ 4389440 w 7934757"/>
              <a:gd name="connsiteY1133" fmla="*/ 3734745 h 6858000"/>
              <a:gd name="connsiteX1134" fmla="*/ 4473853 w 7934757"/>
              <a:gd name="connsiteY1134" fmla="*/ 3650333 h 6858000"/>
              <a:gd name="connsiteX1135" fmla="*/ 4136203 w 7934757"/>
              <a:gd name="connsiteY1135" fmla="*/ 3650333 h 6858000"/>
              <a:gd name="connsiteX1136" fmla="*/ 4220615 w 7934757"/>
              <a:gd name="connsiteY1136" fmla="*/ 3734745 h 6858000"/>
              <a:gd name="connsiteX1137" fmla="*/ 4136203 w 7934757"/>
              <a:gd name="connsiteY1137" fmla="*/ 3819157 h 6858000"/>
              <a:gd name="connsiteX1138" fmla="*/ 4051791 w 7934757"/>
              <a:gd name="connsiteY1138" fmla="*/ 3734745 h 6858000"/>
              <a:gd name="connsiteX1139" fmla="*/ 4136203 w 7934757"/>
              <a:gd name="connsiteY1139" fmla="*/ 3650333 h 6858000"/>
              <a:gd name="connsiteX1140" fmla="*/ 3798554 w 7934757"/>
              <a:gd name="connsiteY1140" fmla="*/ 3650333 h 6858000"/>
              <a:gd name="connsiteX1141" fmla="*/ 3882966 w 7934757"/>
              <a:gd name="connsiteY1141" fmla="*/ 3734745 h 6858000"/>
              <a:gd name="connsiteX1142" fmla="*/ 3798554 w 7934757"/>
              <a:gd name="connsiteY1142" fmla="*/ 3819157 h 6858000"/>
              <a:gd name="connsiteX1143" fmla="*/ 3714142 w 7934757"/>
              <a:gd name="connsiteY1143" fmla="*/ 3734745 h 6858000"/>
              <a:gd name="connsiteX1144" fmla="*/ 3798554 w 7934757"/>
              <a:gd name="connsiteY1144" fmla="*/ 3650333 h 6858000"/>
              <a:gd name="connsiteX1145" fmla="*/ 3460905 w 7934757"/>
              <a:gd name="connsiteY1145" fmla="*/ 3650333 h 6858000"/>
              <a:gd name="connsiteX1146" fmla="*/ 3545317 w 7934757"/>
              <a:gd name="connsiteY1146" fmla="*/ 3734745 h 6858000"/>
              <a:gd name="connsiteX1147" fmla="*/ 3460905 w 7934757"/>
              <a:gd name="connsiteY1147" fmla="*/ 3819157 h 6858000"/>
              <a:gd name="connsiteX1148" fmla="*/ 3376493 w 7934757"/>
              <a:gd name="connsiteY1148" fmla="*/ 3734745 h 6858000"/>
              <a:gd name="connsiteX1149" fmla="*/ 3460905 w 7934757"/>
              <a:gd name="connsiteY1149" fmla="*/ 3650333 h 6858000"/>
              <a:gd name="connsiteX1150" fmla="*/ 3123255 w 7934757"/>
              <a:gd name="connsiteY1150" fmla="*/ 3650333 h 6858000"/>
              <a:gd name="connsiteX1151" fmla="*/ 3207668 w 7934757"/>
              <a:gd name="connsiteY1151" fmla="*/ 3734745 h 6858000"/>
              <a:gd name="connsiteX1152" fmla="*/ 3123255 w 7934757"/>
              <a:gd name="connsiteY1152" fmla="*/ 3819157 h 6858000"/>
              <a:gd name="connsiteX1153" fmla="*/ 3038843 w 7934757"/>
              <a:gd name="connsiteY1153" fmla="*/ 3734745 h 6858000"/>
              <a:gd name="connsiteX1154" fmla="*/ 3123255 w 7934757"/>
              <a:gd name="connsiteY1154" fmla="*/ 3650333 h 6858000"/>
              <a:gd name="connsiteX1155" fmla="*/ 2785607 w 7934757"/>
              <a:gd name="connsiteY1155" fmla="*/ 3650333 h 6858000"/>
              <a:gd name="connsiteX1156" fmla="*/ 2870019 w 7934757"/>
              <a:gd name="connsiteY1156" fmla="*/ 3734745 h 6858000"/>
              <a:gd name="connsiteX1157" fmla="*/ 2785607 w 7934757"/>
              <a:gd name="connsiteY1157" fmla="*/ 3819157 h 6858000"/>
              <a:gd name="connsiteX1158" fmla="*/ 2701195 w 7934757"/>
              <a:gd name="connsiteY1158" fmla="*/ 3734745 h 6858000"/>
              <a:gd name="connsiteX1159" fmla="*/ 2785607 w 7934757"/>
              <a:gd name="connsiteY1159" fmla="*/ 3650333 h 6858000"/>
              <a:gd name="connsiteX1160" fmla="*/ 2447957 w 7934757"/>
              <a:gd name="connsiteY1160" fmla="*/ 3650333 h 6858000"/>
              <a:gd name="connsiteX1161" fmla="*/ 2532369 w 7934757"/>
              <a:gd name="connsiteY1161" fmla="*/ 3734745 h 6858000"/>
              <a:gd name="connsiteX1162" fmla="*/ 2447957 w 7934757"/>
              <a:gd name="connsiteY1162" fmla="*/ 3819157 h 6858000"/>
              <a:gd name="connsiteX1163" fmla="*/ 2363545 w 7934757"/>
              <a:gd name="connsiteY1163" fmla="*/ 3734745 h 6858000"/>
              <a:gd name="connsiteX1164" fmla="*/ 2447957 w 7934757"/>
              <a:gd name="connsiteY1164" fmla="*/ 3650333 h 6858000"/>
              <a:gd name="connsiteX1165" fmla="*/ 2110308 w 7934757"/>
              <a:gd name="connsiteY1165" fmla="*/ 3650333 h 6858000"/>
              <a:gd name="connsiteX1166" fmla="*/ 2194721 w 7934757"/>
              <a:gd name="connsiteY1166" fmla="*/ 3734745 h 6858000"/>
              <a:gd name="connsiteX1167" fmla="*/ 2110308 w 7934757"/>
              <a:gd name="connsiteY1167" fmla="*/ 3819157 h 6858000"/>
              <a:gd name="connsiteX1168" fmla="*/ 2025896 w 7934757"/>
              <a:gd name="connsiteY1168" fmla="*/ 3734745 h 6858000"/>
              <a:gd name="connsiteX1169" fmla="*/ 2110308 w 7934757"/>
              <a:gd name="connsiteY1169" fmla="*/ 3650333 h 6858000"/>
              <a:gd name="connsiteX1170" fmla="*/ 1772659 w 7934757"/>
              <a:gd name="connsiteY1170" fmla="*/ 3650333 h 6858000"/>
              <a:gd name="connsiteX1171" fmla="*/ 1857071 w 7934757"/>
              <a:gd name="connsiteY1171" fmla="*/ 3734745 h 6858000"/>
              <a:gd name="connsiteX1172" fmla="*/ 1772659 w 7934757"/>
              <a:gd name="connsiteY1172" fmla="*/ 3819157 h 6858000"/>
              <a:gd name="connsiteX1173" fmla="*/ 1688247 w 7934757"/>
              <a:gd name="connsiteY1173" fmla="*/ 3734745 h 6858000"/>
              <a:gd name="connsiteX1174" fmla="*/ 1772659 w 7934757"/>
              <a:gd name="connsiteY1174" fmla="*/ 3650333 h 6858000"/>
              <a:gd name="connsiteX1175" fmla="*/ 1435014 w 7934757"/>
              <a:gd name="connsiteY1175" fmla="*/ 3650333 h 6858000"/>
              <a:gd name="connsiteX1176" fmla="*/ 1519422 w 7934757"/>
              <a:gd name="connsiteY1176" fmla="*/ 3734745 h 6858000"/>
              <a:gd name="connsiteX1177" fmla="*/ 1435014 w 7934757"/>
              <a:gd name="connsiteY1177" fmla="*/ 3819157 h 6858000"/>
              <a:gd name="connsiteX1178" fmla="*/ 1350601 w 7934757"/>
              <a:gd name="connsiteY1178" fmla="*/ 3734745 h 6858000"/>
              <a:gd name="connsiteX1179" fmla="*/ 1435014 w 7934757"/>
              <a:gd name="connsiteY1179" fmla="*/ 3650333 h 6858000"/>
              <a:gd name="connsiteX1180" fmla="*/ 1097361 w 7934757"/>
              <a:gd name="connsiteY1180" fmla="*/ 3650333 h 6858000"/>
              <a:gd name="connsiteX1181" fmla="*/ 1181773 w 7934757"/>
              <a:gd name="connsiteY1181" fmla="*/ 3734745 h 6858000"/>
              <a:gd name="connsiteX1182" fmla="*/ 1097361 w 7934757"/>
              <a:gd name="connsiteY1182" fmla="*/ 3819157 h 6858000"/>
              <a:gd name="connsiteX1183" fmla="*/ 1012948 w 7934757"/>
              <a:gd name="connsiteY1183" fmla="*/ 3734745 h 6858000"/>
              <a:gd name="connsiteX1184" fmla="*/ 1097361 w 7934757"/>
              <a:gd name="connsiteY1184" fmla="*/ 3650333 h 6858000"/>
              <a:gd name="connsiteX1185" fmla="*/ 759711 w 7934757"/>
              <a:gd name="connsiteY1185" fmla="*/ 3650333 h 6858000"/>
              <a:gd name="connsiteX1186" fmla="*/ 844124 w 7934757"/>
              <a:gd name="connsiteY1186" fmla="*/ 3734745 h 6858000"/>
              <a:gd name="connsiteX1187" fmla="*/ 759711 w 7934757"/>
              <a:gd name="connsiteY1187" fmla="*/ 3819157 h 6858000"/>
              <a:gd name="connsiteX1188" fmla="*/ 675299 w 7934757"/>
              <a:gd name="connsiteY1188" fmla="*/ 3734745 h 6858000"/>
              <a:gd name="connsiteX1189" fmla="*/ 759711 w 7934757"/>
              <a:gd name="connsiteY1189" fmla="*/ 3650333 h 6858000"/>
              <a:gd name="connsiteX1190" fmla="*/ 422066 w 7934757"/>
              <a:gd name="connsiteY1190" fmla="*/ 3650333 h 6858000"/>
              <a:gd name="connsiteX1191" fmla="*/ 506480 w 7934757"/>
              <a:gd name="connsiteY1191" fmla="*/ 3734745 h 6858000"/>
              <a:gd name="connsiteX1192" fmla="*/ 422066 w 7934757"/>
              <a:gd name="connsiteY1192" fmla="*/ 3819157 h 6858000"/>
              <a:gd name="connsiteX1193" fmla="*/ 337653 w 7934757"/>
              <a:gd name="connsiteY1193" fmla="*/ 3734745 h 6858000"/>
              <a:gd name="connsiteX1194" fmla="*/ 422066 w 7934757"/>
              <a:gd name="connsiteY1194" fmla="*/ 3650333 h 6858000"/>
              <a:gd name="connsiteX1195" fmla="*/ 84412 w 7934757"/>
              <a:gd name="connsiteY1195" fmla="*/ 3650333 h 6858000"/>
              <a:gd name="connsiteX1196" fmla="*/ 168826 w 7934757"/>
              <a:gd name="connsiteY1196" fmla="*/ 3734745 h 6858000"/>
              <a:gd name="connsiteX1197" fmla="*/ 84412 w 7934757"/>
              <a:gd name="connsiteY1197" fmla="*/ 3819157 h 6858000"/>
              <a:gd name="connsiteX1198" fmla="*/ 0 w 7934757"/>
              <a:gd name="connsiteY1198" fmla="*/ 3734745 h 6858000"/>
              <a:gd name="connsiteX1199" fmla="*/ 84412 w 7934757"/>
              <a:gd name="connsiteY1199" fmla="*/ 3650333 h 6858000"/>
              <a:gd name="connsiteX1200" fmla="*/ 7850345 w 7934757"/>
              <a:gd name="connsiteY1200" fmla="*/ 3312683 h 6858000"/>
              <a:gd name="connsiteX1201" fmla="*/ 7934757 w 7934757"/>
              <a:gd name="connsiteY1201" fmla="*/ 3397095 h 6858000"/>
              <a:gd name="connsiteX1202" fmla="*/ 7850345 w 7934757"/>
              <a:gd name="connsiteY1202" fmla="*/ 3481508 h 6858000"/>
              <a:gd name="connsiteX1203" fmla="*/ 7765933 w 7934757"/>
              <a:gd name="connsiteY1203" fmla="*/ 3397095 h 6858000"/>
              <a:gd name="connsiteX1204" fmla="*/ 7850345 w 7934757"/>
              <a:gd name="connsiteY1204" fmla="*/ 3312683 h 6858000"/>
              <a:gd name="connsiteX1205" fmla="*/ 7512695 w 7934757"/>
              <a:gd name="connsiteY1205" fmla="*/ 3312683 h 6858000"/>
              <a:gd name="connsiteX1206" fmla="*/ 7597109 w 7934757"/>
              <a:gd name="connsiteY1206" fmla="*/ 3397095 h 6858000"/>
              <a:gd name="connsiteX1207" fmla="*/ 7512695 w 7934757"/>
              <a:gd name="connsiteY1207" fmla="*/ 3481508 h 6858000"/>
              <a:gd name="connsiteX1208" fmla="*/ 7428283 w 7934757"/>
              <a:gd name="connsiteY1208" fmla="*/ 3397095 h 6858000"/>
              <a:gd name="connsiteX1209" fmla="*/ 7512695 w 7934757"/>
              <a:gd name="connsiteY1209" fmla="*/ 3312683 h 6858000"/>
              <a:gd name="connsiteX1210" fmla="*/ 7175045 w 7934757"/>
              <a:gd name="connsiteY1210" fmla="*/ 3312683 h 6858000"/>
              <a:gd name="connsiteX1211" fmla="*/ 7259458 w 7934757"/>
              <a:gd name="connsiteY1211" fmla="*/ 3397095 h 6858000"/>
              <a:gd name="connsiteX1212" fmla="*/ 7175045 w 7934757"/>
              <a:gd name="connsiteY1212" fmla="*/ 3481508 h 6858000"/>
              <a:gd name="connsiteX1213" fmla="*/ 7090633 w 7934757"/>
              <a:gd name="connsiteY1213" fmla="*/ 3397095 h 6858000"/>
              <a:gd name="connsiteX1214" fmla="*/ 7175045 w 7934757"/>
              <a:gd name="connsiteY1214" fmla="*/ 3312683 h 6858000"/>
              <a:gd name="connsiteX1215" fmla="*/ 6837397 w 7934757"/>
              <a:gd name="connsiteY1215" fmla="*/ 3312683 h 6858000"/>
              <a:gd name="connsiteX1216" fmla="*/ 6921809 w 7934757"/>
              <a:gd name="connsiteY1216" fmla="*/ 3397095 h 6858000"/>
              <a:gd name="connsiteX1217" fmla="*/ 6837397 w 7934757"/>
              <a:gd name="connsiteY1217" fmla="*/ 3481508 h 6858000"/>
              <a:gd name="connsiteX1218" fmla="*/ 6752985 w 7934757"/>
              <a:gd name="connsiteY1218" fmla="*/ 3397095 h 6858000"/>
              <a:gd name="connsiteX1219" fmla="*/ 6837397 w 7934757"/>
              <a:gd name="connsiteY1219" fmla="*/ 3312683 h 6858000"/>
              <a:gd name="connsiteX1220" fmla="*/ 6499747 w 7934757"/>
              <a:gd name="connsiteY1220" fmla="*/ 3312683 h 6858000"/>
              <a:gd name="connsiteX1221" fmla="*/ 6584161 w 7934757"/>
              <a:gd name="connsiteY1221" fmla="*/ 3397095 h 6858000"/>
              <a:gd name="connsiteX1222" fmla="*/ 6499747 w 7934757"/>
              <a:gd name="connsiteY1222" fmla="*/ 3481508 h 6858000"/>
              <a:gd name="connsiteX1223" fmla="*/ 6415335 w 7934757"/>
              <a:gd name="connsiteY1223" fmla="*/ 3397095 h 6858000"/>
              <a:gd name="connsiteX1224" fmla="*/ 6499747 w 7934757"/>
              <a:gd name="connsiteY1224" fmla="*/ 3312683 h 6858000"/>
              <a:gd name="connsiteX1225" fmla="*/ 6162098 w 7934757"/>
              <a:gd name="connsiteY1225" fmla="*/ 3312683 h 6858000"/>
              <a:gd name="connsiteX1226" fmla="*/ 6246510 w 7934757"/>
              <a:gd name="connsiteY1226" fmla="*/ 3397095 h 6858000"/>
              <a:gd name="connsiteX1227" fmla="*/ 6162098 w 7934757"/>
              <a:gd name="connsiteY1227" fmla="*/ 3481508 h 6858000"/>
              <a:gd name="connsiteX1228" fmla="*/ 6077686 w 7934757"/>
              <a:gd name="connsiteY1228" fmla="*/ 3397095 h 6858000"/>
              <a:gd name="connsiteX1229" fmla="*/ 6162098 w 7934757"/>
              <a:gd name="connsiteY1229" fmla="*/ 3312683 h 6858000"/>
              <a:gd name="connsiteX1230" fmla="*/ 5824449 w 7934757"/>
              <a:gd name="connsiteY1230" fmla="*/ 3312683 h 6858000"/>
              <a:gd name="connsiteX1231" fmla="*/ 5908861 w 7934757"/>
              <a:gd name="connsiteY1231" fmla="*/ 3397095 h 6858000"/>
              <a:gd name="connsiteX1232" fmla="*/ 5824449 w 7934757"/>
              <a:gd name="connsiteY1232" fmla="*/ 3481508 h 6858000"/>
              <a:gd name="connsiteX1233" fmla="*/ 5740037 w 7934757"/>
              <a:gd name="connsiteY1233" fmla="*/ 3397095 h 6858000"/>
              <a:gd name="connsiteX1234" fmla="*/ 5824449 w 7934757"/>
              <a:gd name="connsiteY1234" fmla="*/ 3312683 h 6858000"/>
              <a:gd name="connsiteX1235" fmla="*/ 5486800 w 7934757"/>
              <a:gd name="connsiteY1235" fmla="*/ 3312683 h 6858000"/>
              <a:gd name="connsiteX1236" fmla="*/ 5571212 w 7934757"/>
              <a:gd name="connsiteY1236" fmla="*/ 3397095 h 6858000"/>
              <a:gd name="connsiteX1237" fmla="*/ 5486800 w 7934757"/>
              <a:gd name="connsiteY1237" fmla="*/ 3481508 h 6858000"/>
              <a:gd name="connsiteX1238" fmla="*/ 5402388 w 7934757"/>
              <a:gd name="connsiteY1238" fmla="*/ 3397095 h 6858000"/>
              <a:gd name="connsiteX1239" fmla="*/ 5486800 w 7934757"/>
              <a:gd name="connsiteY1239" fmla="*/ 3312683 h 6858000"/>
              <a:gd name="connsiteX1240" fmla="*/ 5149151 w 7934757"/>
              <a:gd name="connsiteY1240" fmla="*/ 3312683 h 6858000"/>
              <a:gd name="connsiteX1241" fmla="*/ 5233563 w 7934757"/>
              <a:gd name="connsiteY1241" fmla="*/ 3397095 h 6858000"/>
              <a:gd name="connsiteX1242" fmla="*/ 5149151 w 7934757"/>
              <a:gd name="connsiteY1242" fmla="*/ 3481508 h 6858000"/>
              <a:gd name="connsiteX1243" fmla="*/ 5064739 w 7934757"/>
              <a:gd name="connsiteY1243" fmla="*/ 3397095 h 6858000"/>
              <a:gd name="connsiteX1244" fmla="*/ 5149151 w 7934757"/>
              <a:gd name="connsiteY1244" fmla="*/ 3312683 h 6858000"/>
              <a:gd name="connsiteX1245" fmla="*/ 4811502 w 7934757"/>
              <a:gd name="connsiteY1245" fmla="*/ 3312683 h 6858000"/>
              <a:gd name="connsiteX1246" fmla="*/ 4895914 w 7934757"/>
              <a:gd name="connsiteY1246" fmla="*/ 3397095 h 6858000"/>
              <a:gd name="connsiteX1247" fmla="*/ 4811502 w 7934757"/>
              <a:gd name="connsiteY1247" fmla="*/ 3481508 h 6858000"/>
              <a:gd name="connsiteX1248" fmla="*/ 4727090 w 7934757"/>
              <a:gd name="connsiteY1248" fmla="*/ 3397095 h 6858000"/>
              <a:gd name="connsiteX1249" fmla="*/ 4811502 w 7934757"/>
              <a:gd name="connsiteY1249" fmla="*/ 3312683 h 6858000"/>
              <a:gd name="connsiteX1250" fmla="*/ 4473853 w 7934757"/>
              <a:gd name="connsiteY1250" fmla="*/ 3312683 h 6858000"/>
              <a:gd name="connsiteX1251" fmla="*/ 4558265 w 7934757"/>
              <a:gd name="connsiteY1251" fmla="*/ 3397095 h 6858000"/>
              <a:gd name="connsiteX1252" fmla="*/ 4473853 w 7934757"/>
              <a:gd name="connsiteY1252" fmla="*/ 3481508 h 6858000"/>
              <a:gd name="connsiteX1253" fmla="*/ 4389440 w 7934757"/>
              <a:gd name="connsiteY1253" fmla="*/ 3397095 h 6858000"/>
              <a:gd name="connsiteX1254" fmla="*/ 4473853 w 7934757"/>
              <a:gd name="connsiteY1254" fmla="*/ 3312683 h 6858000"/>
              <a:gd name="connsiteX1255" fmla="*/ 4136203 w 7934757"/>
              <a:gd name="connsiteY1255" fmla="*/ 3312683 h 6858000"/>
              <a:gd name="connsiteX1256" fmla="*/ 4220615 w 7934757"/>
              <a:gd name="connsiteY1256" fmla="*/ 3397095 h 6858000"/>
              <a:gd name="connsiteX1257" fmla="*/ 4136203 w 7934757"/>
              <a:gd name="connsiteY1257" fmla="*/ 3481508 h 6858000"/>
              <a:gd name="connsiteX1258" fmla="*/ 4051791 w 7934757"/>
              <a:gd name="connsiteY1258" fmla="*/ 3397095 h 6858000"/>
              <a:gd name="connsiteX1259" fmla="*/ 4136203 w 7934757"/>
              <a:gd name="connsiteY1259" fmla="*/ 3312683 h 6858000"/>
              <a:gd name="connsiteX1260" fmla="*/ 3798554 w 7934757"/>
              <a:gd name="connsiteY1260" fmla="*/ 3312683 h 6858000"/>
              <a:gd name="connsiteX1261" fmla="*/ 3882966 w 7934757"/>
              <a:gd name="connsiteY1261" fmla="*/ 3397095 h 6858000"/>
              <a:gd name="connsiteX1262" fmla="*/ 3798554 w 7934757"/>
              <a:gd name="connsiteY1262" fmla="*/ 3481508 h 6858000"/>
              <a:gd name="connsiteX1263" fmla="*/ 3714142 w 7934757"/>
              <a:gd name="connsiteY1263" fmla="*/ 3397095 h 6858000"/>
              <a:gd name="connsiteX1264" fmla="*/ 3798554 w 7934757"/>
              <a:gd name="connsiteY1264" fmla="*/ 3312683 h 6858000"/>
              <a:gd name="connsiteX1265" fmla="*/ 3460905 w 7934757"/>
              <a:gd name="connsiteY1265" fmla="*/ 3312683 h 6858000"/>
              <a:gd name="connsiteX1266" fmla="*/ 3545317 w 7934757"/>
              <a:gd name="connsiteY1266" fmla="*/ 3397095 h 6858000"/>
              <a:gd name="connsiteX1267" fmla="*/ 3460905 w 7934757"/>
              <a:gd name="connsiteY1267" fmla="*/ 3481508 h 6858000"/>
              <a:gd name="connsiteX1268" fmla="*/ 3376493 w 7934757"/>
              <a:gd name="connsiteY1268" fmla="*/ 3397095 h 6858000"/>
              <a:gd name="connsiteX1269" fmla="*/ 3460905 w 7934757"/>
              <a:gd name="connsiteY1269" fmla="*/ 3312683 h 6858000"/>
              <a:gd name="connsiteX1270" fmla="*/ 3123255 w 7934757"/>
              <a:gd name="connsiteY1270" fmla="*/ 3312683 h 6858000"/>
              <a:gd name="connsiteX1271" fmla="*/ 3207668 w 7934757"/>
              <a:gd name="connsiteY1271" fmla="*/ 3397095 h 6858000"/>
              <a:gd name="connsiteX1272" fmla="*/ 3123255 w 7934757"/>
              <a:gd name="connsiteY1272" fmla="*/ 3481508 h 6858000"/>
              <a:gd name="connsiteX1273" fmla="*/ 3038843 w 7934757"/>
              <a:gd name="connsiteY1273" fmla="*/ 3397095 h 6858000"/>
              <a:gd name="connsiteX1274" fmla="*/ 3123255 w 7934757"/>
              <a:gd name="connsiteY1274" fmla="*/ 3312683 h 6858000"/>
              <a:gd name="connsiteX1275" fmla="*/ 2785607 w 7934757"/>
              <a:gd name="connsiteY1275" fmla="*/ 3312683 h 6858000"/>
              <a:gd name="connsiteX1276" fmla="*/ 2870019 w 7934757"/>
              <a:gd name="connsiteY1276" fmla="*/ 3397095 h 6858000"/>
              <a:gd name="connsiteX1277" fmla="*/ 2785607 w 7934757"/>
              <a:gd name="connsiteY1277" fmla="*/ 3481508 h 6858000"/>
              <a:gd name="connsiteX1278" fmla="*/ 2701195 w 7934757"/>
              <a:gd name="connsiteY1278" fmla="*/ 3397095 h 6858000"/>
              <a:gd name="connsiteX1279" fmla="*/ 2785607 w 7934757"/>
              <a:gd name="connsiteY1279" fmla="*/ 3312683 h 6858000"/>
              <a:gd name="connsiteX1280" fmla="*/ 2447957 w 7934757"/>
              <a:gd name="connsiteY1280" fmla="*/ 3312683 h 6858000"/>
              <a:gd name="connsiteX1281" fmla="*/ 2532369 w 7934757"/>
              <a:gd name="connsiteY1281" fmla="*/ 3397095 h 6858000"/>
              <a:gd name="connsiteX1282" fmla="*/ 2447957 w 7934757"/>
              <a:gd name="connsiteY1282" fmla="*/ 3481508 h 6858000"/>
              <a:gd name="connsiteX1283" fmla="*/ 2363545 w 7934757"/>
              <a:gd name="connsiteY1283" fmla="*/ 3397095 h 6858000"/>
              <a:gd name="connsiteX1284" fmla="*/ 2447957 w 7934757"/>
              <a:gd name="connsiteY1284" fmla="*/ 3312683 h 6858000"/>
              <a:gd name="connsiteX1285" fmla="*/ 2110308 w 7934757"/>
              <a:gd name="connsiteY1285" fmla="*/ 3312683 h 6858000"/>
              <a:gd name="connsiteX1286" fmla="*/ 2194721 w 7934757"/>
              <a:gd name="connsiteY1286" fmla="*/ 3397095 h 6858000"/>
              <a:gd name="connsiteX1287" fmla="*/ 2110308 w 7934757"/>
              <a:gd name="connsiteY1287" fmla="*/ 3481508 h 6858000"/>
              <a:gd name="connsiteX1288" fmla="*/ 2025896 w 7934757"/>
              <a:gd name="connsiteY1288" fmla="*/ 3397095 h 6858000"/>
              <a:gd name="connsiteX1289" fmla="*/ 2110308 w 7934757"/>
              <a:gd name="connsiteY1289" fmla="*/ 3312683 h 6858000"/>
              <a:gd name="connsiteX1290" fmla="*/ 1772659 w 7934757"/>
              <a:gd name="connsiteY1290" fmla="*/ 3312683 h 6858000"/>
              <a:gd name="connsiteX1291" fmla="*/ 1857071 w 7934757"/>
              <a:gd name="connsiteY1291" fmla="*/ 3397095 h 6858000"/>
              <a:gd name="connsiteX1292" fmla="*/ 1772659 w 7934757"/>
              <a:gd name="connsiteY1292" fmla="*/ 3481508 h 6858000"/>
              <a:gd name="connsiteX1293" fmla="*/ 1688247 w 7934757"/>
              <a:gd name="connsiteY1293" fmla="*/ 3397095 h 6858000"/>
              <a:gd name="connsiteX1294" fmla="*/ 1772659 w 7934757"/>
              <a:gd name="connsiteY1294" fmla="*/ 3312683 h 6858000"/>
              <a:gd name="connsiteX1295" fmla="*/ 1435014 w 7934757"/>
              <a:gd name="connsiteY1295" fmla="*/ 3312683 h 6858000"/>
              <a:gd name="connsiteX1296" fmla="*/ 1519422 w 7934757"/>
              <a:gd name="connsiteY1296" fmla="*/ 3397095 h 6858000"/>
              <a:gd name="connsiteX1297" fmla="*/ 1435014 w 7934757"/>
              <a:gd name="connsiteY1297" fmla="*/ 3481508 h 6858000"/>
              <a:gd name="connsiteX1298" fmla="*/ 1350601 w 7934757"/>
              <a:gd name="connsiteY1298" fmla="*/ 3397095 h 6858000"/>
              <a:gd name="connsiteX1299" fmla="*/ 1435014 w 7934757"/>
              <a:gd name="connsiteY1299" fmla="*/ 3312683 h 6858000"/>
              <a:gd name="connsiteX1300" fmla="*/ 1097361 w 7934757"/>
              <a:gd name="connsiteY1300" fmla="*/ 3312683 h 6858000"/>
              <a:gd name="connsiteX1301" fmla="*/ 1181773 w 7934757"/>
              <a:gd name="connsiteY1301" fmla="*/ 3397095 h 6858000"/>
              <a:gd name="connsiteX1302" fmla="*/ 1097361 w 7934757"/>
              <a:gd name="connsiteY1302" fmla="*/ 3481508 h 6858000"/>
              <a:gd name="connsiteX1303" fmla="*/ 1012948 w 7934757"/>
              <a:gd name="connsiteY1303" fmla="*/ 3397095 h 6858000"/>
              <a:gd name="connsiteX1304" fmla="*/ 1097361 w 7934757"/>
              <a:gd name="connsiteY1304" fmla="*/ 3312683 h 6858000"/>
              <a:gd name="connsiteX1305" fmla="*/ 759711 w 7934757"/>
              <a:gd name="connsiteY1305" fmla="*/ 3312683 h 6858000"/>
              <a:gd name="connsiteX1306" fmla="*/ 844124 w 7934757"/>
              <a:gd name="connsiteY1306" fmla="*/ 3397095 h 6858000"/>
              <a:gd name="connsiteX1307" fmla="*/ 759711 w 7934757"/>
              <a:gd name="connsiteY1307" fmla="*/ 3481508 h 6858000"/>
              <a:gd name="connsiteX1308" fmla="*/ 675299 w 7934757"/>
              <a:gd name="connsiteY1308" fmla="*/ 3397095 h 6858000"/>
              <a:gd name="connsiteX1309" fmla="*/ 759711 w 7934757"/>
              <a:gd name="connsiteY1309" fmla="*/ 3312683 h 6858000"/>
              <a:gd name="connsiteX1310" fmla="*/ 422066 w 7934757"/>
              <a:gd name="connsiteY1310" fmla="*/ 3312683 h 6858000"/>
              <a:gd name="connsiteX1311" fmla="*/ 506480 w 7934757"/>
              <a:gd name="connsiteY1311" fmla="*/ 3397095 h 6858000"/>
              <a:gd name="connsiteX1312" fmla="*/ 422066 w 7934757"/>
              <a:gd name="connsiteY1312" fmla="*/ 3481508 h 6858000"/>
              <a:gd name="connsiteX1313" fmla="*/ 337653 w 7934757"/>
              <a:gd name="connsiteY1313" fmla="*/ 3397095 h 6858000"/>
              <a:gd name="connsiteX1314" fmla="*/ 422066 w 7934757"/>
              <a:gd name="connsiteY1314" fmla="*/ 3312683 h 6858000"/>
              <a:gd name="connsiteX1315" fmla="*/ 84412 w 7934757"/>
              <a:gd name="connsiteY1315" fmla="*/ 3312683 h 6858000"/>
              <a:gd name="connsiteX1316" fmla="*/ 168826 w 7934757"/>
              <a:gd name="connsiteY1316" fmla="*/ 3397095 h 6858000"/>
              <a:gd name="connsiteX1317" fmla="*/ 84412 w 7934757"/>
              <a:gd name="connsiteY1317" fmla="*/ 3481508 h 6858000"/>
              <a:gd name="connsiteX1318" fmla="*/ 0 w 7934757"/>
              <a:gd name="connsiteY1318" fmla="*/ 3397095 h 6858000"/>
              <a:gd name="connsiteX1319" fmla="*/ 84412 w 7934757"/>
              <a:gd name="connsiteY1319" fmla="*/ 3312683 h 6858000"/>
              <a:gd name="connsiteX1320" fmla="*/ 7850345 w 7934757"/>
              <a:gd name="connsiteY1320" fmla="*/ 2975034 h 6858000"/>
              <a:gd name="connsiteX1321" fmla="*/ 7934757 w 7934757"/>
              <a:gd name="connsiteY1321" fmla="*/ 3059446 h 6858000"/>
              <a:gd name="connsiteX1322" fmla="*/ 7850345 w 7934757"/>
              <a:gd name="connsiteY1322" fmla="*/ 3143859 h 6858000"/>
              <a:gd name="connsiteX1323" fmla="*/ 7765933 w 7934757"/>
              <a:gd name="connsiteY1323" fmla="*/ 3059446 h 6858000"/>
              <a:gd name="connsiteX1324" fmla="*/ 7850345 w 7934757"/>
              <a:gd name="connsiteY1324" fmla="*/ 2975034 h 6858000"/>
              <a:gd name="connsiteX1325" fmla="*/ 7512695 w 7934757"/>
              <a:gd name="connsiteY1325" fmla="*/ 2975034 h 6858000"/>
              <a:gd name="connsiteX1326" fmla="*/ 7597109 w 7934757"/>
              <a:gd name="connsiteY1326" fmla="*/ 3059446 h 6858000"/>
              <a:gd name="connsiteX1327" fmla="*/ 7512695 w 7934757"/>
              <a:gd name="connsiteY1327" fmla="*/ 3143859 h 6858000"/>
              <a:gd name="connsiteX1328" fmla="*/ 7428283 w 7934757"/>
              <a:gd name="connsiteY1328" fmla="*/ 3059446 h 6858000"/>
              <a:gd name="connsiteX1329" fmla="*/ 7512695 w 7934757"/>
              <a:gd name="connsiteY1329" fmla="*/ 2975034 h 6858000"/>
              <a:gd name="connsiteX1330" fmla="*/ 7175045 w 7934757"/>
              <a:gd name="connsiteY1330" fmla="*/ 2975034 h 6858000"/>
              <a:gd name="connsiteX1331" fmla="*/ 7259458 w 7934757"/>
              <a:gd name="connsiteY1331" fmla="*/ 3059446 h 6858000"/>
              <a:gd name="connsiteX1332" fmla="*/ 7175045 w 7934757"/>
              <a:gd name="connsiteY1332" fmla="*/ 3143859 h 6858000"/>
              <a:gd name="connsiteX1333" fmla="*/ 7090633 w 7934757"/>
              <a:gd name="connsiteY1333" fmla="*/ 3059446 h 6858000"/>
              <a:gd name="connsiteX1334" fmla="*/ 7175045 w 7934757"/>
              <a:gd name="connsiteY1334" fmla="*/ 2975034 h 6858000"/>
              <a:gd name="connsiteX1335" fmla="*/ 6837397 w 7934757"/>
              <a:gd name="connsiteY1335" fmla="*/ 2975034 h 6858000"/>
              <a:gd name="connsiteX1336" fmla="*/ 6921809 w 7934757"/>
              <a:gd name="connsiteY1336" fmla="*/ 3059446 h 6858000"/>
              <a:gd name="connsiteX1337" fmla="*/ 6837397 w 7934757"/>
              <a:gd name="connsiteY1337" fmla="*/ 3143859 h 6858000"/>
              <a:gd name="connsiteX1338" fmla="*/ 6752985 w 7934757"/>
              <a:gd name="connsiteY1338" fmla="*/ 3059446 h 6858000"/>
              <a:gd name="connsiteX1339" fmla="*/ 6837397 w 7934757"/>
              <a:gd name="connsiteY1339" fmla="*/ 2975034 h 6858000"/>
              <a:gd name="connsiteX1340" fmla="*/ 6499747 w 7934757"/>
              <a:gd name="connsiteY1340" fmla="*/ 2975034 h 6858000"/>
              <a:gd name="connsiteX1341" fmla="*/ 6584161 w 7934757"/>
              <a:gd name="connsiteY1341" fmla="*/ 3059446 h 6858000"/>
              <a:gd name="connsiteX1342" fmla="*/ 6499747 w 7934757"/>
              <a:gd name="connsiteY1342" fmla="*/ 3143859 h 6858000"/>
              <a:gd name="connsiteX1343" fmla="*/ 6415335 w 7934757"/>
              <a:gd name="connsiteY1343" fmla="*/ 3059446 h 6858000"/>
              <a:gd name="connsiteX1344" fmla="*/ 6499747 w 7934757"/>
              <a:gd name="connsiteY1344" fmla="*/ 2975034 h 6858000"/>
              <a:gd name="connsiteX1345" fmla="*/ 6162098 w 7934757"/>
              <a:gd name="connsiteY1345" fmla="*/ 2975034 h 6858000"/>
              <a:gd name="connsiteX1346" fmla="*/ 6246510 w 7934757"/>
              <a:gd name="connsiteY1346" fmla="*/ 3059446 h 6858000"/>
              <a:gd name="connsiteX1347" fmla="*/ 6162098 w 7934757"/>
              <a:gd name="connsiteY1347" fmla="*/ 3143859 h 6858000"/>
              <a:gd name="connsiteX1348" fmla="*/ 6077686 w 7934757"/>
              <a:gd name="connsiteY1348" fmla="*/ 3059446 h 6858000"/>
              <a:gd name="connsiteX1349" fmla="*/ 6162098 w 7934757"/>
              <a:gd name="connsiteY1349" fmla="*/ 2975034 h 6858000"/>
              <a:gd name="connsiteX1350" fmla="*/ 5824449 w 7934757"/>
              <a:gd name="connsiteY1350" fmla="*/ 2975034 h 6858000"/>
              <a:gd name="connsiteX1351" fmla="*/ 5908861 w 7934757"/>
              <a:gd name="connsiteY1351" fmla="*/ 3059446 h 6858000"/>
              <a:gd name="connsiteX1352" fmla="*/ 5824449 w 7934757"/>
              <a:gd name="connsiteY1352" fmla="*/ 3143859 h 6858000"/>
              <a:gd name="connsiteX1353" fmla="*/ 5740037 w 7934757"/>
              <a:gd name="connsiteY1353" fmla="*/ 3059446 h 6858000"/>
              <a:gd name="connsiteX1354" fmla="*/ 5824449 w 7934757"/>
              <a:gd name="connsiteY1354" fmla="*/ 2975034 h 6858000"/>
              <a:gd name="connsiteX1355" fmla="*/ 5486800 w 7934757"/>
              <a:gd name="connsiteY1355" fmla="*/ 2975034 h 6858000"/>
              <a:gd name="connsiteX1356" fmla="*/ 5571212 w 7934757"/>
              <a:gd name="connsiteY1356" fmla="*/ 3059446 h 6858000"/>
              <a:gd name="connsiteX1357" fmla="*/ 5486800 w 7934757"/>
              <a:gd name="connsiteY1357" fmla="*/ 3143859 h 6858000"/>
              <a:gd name="connsiteX1358" fmla="*/ 5402388 w 7934757"/>
              <a:gd name="connsiteY1358" fmla="*/ 3059446 h 6858000"/>
              <a:gd name="connsiteX1359" fmla="*/ 5486800 w 7934757"/>
              <a:gd name="connsiteY1359" fmla="*/ 2975034 h 6858000"/>
              <a:gd name="connsiteX1360" fmla="*/ 5149151 w 7934757"/>
              <a:gd name="connsiteY1360" fmla="*/ 2975034 h 6858000"/>
              <a:gd name="connsiteX1361" fmla="*/ 5233563 w 7934757"/>
              <a:gd name="connsiteY1361" fmla="*/ 3059446 h 6858000"/>
              <a:gd name="connsiteX1362" fmla="*/ 5149151 w 7934757"/>
              <a:gd name="connsiteY1362" fmla="*/ 3143859 h 6858000"/>
              <a:gd name="connsiteX1363" fmla="*/ 5064739 w 7934757"/>
              <a:gd name="connsiteY1363" fmla="*/ 3059446 h 6858000"/>
              <a:gd name="connsiteX1364" fmla="*/ 5149151 w 7934757"/>
              <a:gd name="connsiteY1364" fmla="*/ 2975034 h 6858000"/>
              <a:gd name="connsiteX1365" fmla="*/ 4811502 w 7934757"/>
              <a:gd name="connsiteY1365" fmla="*/ 2975034 h 6858000"/>
              <a:gd name="connsiteX1366" fmla="*/ 4895914 w 7934757"/>
              <a:gd name="connsiteY1366" fmla="*/ 3059446 h 6858000"/>
              <a:gd name="connsiteX1367" fmla="*/ 4811502 w 7934757"/>
              <a:gd name="connsiteY1367" fmla="*/ 3143859 h 6858000"/>
              <a:gd name="connsiteX1368" fmla="*/ 4727090 w 7934757"/>
              <a:gd name="connsiteY1368" fmla="*/ 3059446 h 6858000"/>
              <a:gd name="connsiteX1369" fmla="*/ 4811502 w 7934757"/>
              <a:gd name="connsiteY1369" fmla="*/ 2975034 h 6858000"/>
              <a:gd name="connsiteX1370" fmla="*/ 4473853 w 7934757"/>
              <a:gd name="connsiteY1370" fmla="*/ 2975034 h 6858000"/>
              <a:gd name="connsiteX1371" fmla="*/ 4558265 w 7934757"/>
              <a:gd name="connsiteY1371" fmla="*/ 3059446 h 6858000"/>
              <a:gd name="connsiteX1372" fmla="*/ 4473853 w 7934757"/>
              <a:gd name="connsiteY1372" fmla="*/ 3143859 h 6858000"/>
              <a:gd name="connsiteX1373" fmla="*/ 4389440 w 7934757"/>
              <a:gd name="connsiteY1373" fmla="*/ 3059446 h 6858000"/>
              <a:gd name="connsiteX1374" fmla="*/ 4473853 w 7934757"/>
              <a:gd name="connsiteY1374" fmla="*/ 2975034 h 6858000"/>
              <a:gd name="connsiteX1375" fmla="*/ 4136203 w 7934757"/>
              <a:gd name="connsiteY1375" fmla="*/ 2975034 h 6858000"/>
              <a:gd name="connsiteX1376" fmla="*/ 4220615 w 7934757"/>
              <a:gd name="connsiteY1376" fmla="*/ 3059446 h 6858000"/>
              <a:gd name="connsiteX1377" fmla="*/ 4136203 w 7934757"/>
              <a:gd name="connsiteY1377" fmla="*/ 3143859 h 6858000"/>
              <a:gd name="connsiteX1378" fmla="*/ 4051791 w 7934757"/>
              <a:gd name="connsiteY1378" fmla="*/ 3059446 h 6858000"/>
              <a:gd name="connsiteX1379" fmla="*/ 4136203 w 7934757"/>
              <a:gd name="connsiteY1379" fmla="*/ 2975034 h 6858000"/>
              <a:gd name="connsiteX1380" fmla="*/ 3798554 w 7934757"/>
              <a:gd name="connsiteY1380" fmla="*/ 2975034 h 6858000"/>
              <a:gd name="connsiteX1381" fmla="*/ 3882966 w 7934757"/>
              <a:gd name="connsiteY1381" fmla="*/ 3059446 h 6858000"/>
              <a:gd name="connsiteX1382" fmla="*/ 3798554 w 7934757"/>
              <a:gd name="connsiteY1382" fmla="*/ 3143859 h 6858000"/>
              <a:gd name="connsiteX1383" fmla="*/ 3714142 w 7934757"/>
              <a:gd name="connsiteY1383" fmla="*/ 3059446 h 6858000"/>
              <a:gd name="connsiteX1384" fmla="*/ 3798554 w 7934757"/>
              <a:gd name="connsiteY1384" fmla="*/ 2975034 h 6858000"/>
              <a:gd name="connsiteX1385" fmla="*/ 3460905 w 7934757"/>
              <a:gd name="connsiteY1385" fmla="*/ 2975034 h 6858000"/>
              <a:gd name="connsiteX1386" fmla="*/ 3545317 w 7934757"/>
              <a:gd name="connsiteY1386" fmla="*/ 3059446 h 6858000"/>
              <a:gd name="connsiteX1387" fmla="*/ 3460905 w 7934757"/>
              <a:gd name="connsiteY1387" fmla="*/ 3143859 h 6858000"/>
              <a:gd name="connsiteX1388" fmla="*/ 3376493 w 7934757"/>
              <a:gd name="connsiteY1388" fmla="*/ 3059446 h 6858000"/>
              <a:gd name="connsiteX1389" fmla="*/ 3460905 w 7934757"/>
              <a:gd name="connsiteY1389" fmla="*/ 2975034 h 6858000"/>
              <a:gd name="connsiteX1390" fmla="*/ 3123255 w 7934757"/>
              <a:gd name="connsiteY1390" fmla="*/ 2975034 h 6858000"/>
              <a:gd name="connsiteX1391" fmla="*/ 3207668 w 7934757"/>
              <a:gd name="connsiteY1391" fmla="*/ 3059446 h 6858000"/>
              <a:gd name="connsiteX1392" fmla="*/ 3123255 w 7934757"/>
              <a:gd name="connsiteY1392" fmla="*/ 3143859 h 6858000"/>
              <a:gd name="connsiteX1393" fmla="*/ 3038843 w 7934757"/>
              <a:gd name="connsiteY1393" fmla="*/ 3059446 h 6858000"/>
              <a:gd name="connsiteX1394" fmla="*/ 3123255 w 7934757"/>
              <a:gd name="connsiteY1394" fmla="*/ 2975034 h 6858000"/>
              <a:gd name="connsiteX1395" fmla="*/ 2785607 w 7934757"/>
              <a:gd name="connsiteY1395" fmla="*/ 2975034 h 6858000"/>
              <a:gd name="connsiteX1396" fmla="*/ 2870019 w 7934757"/>
              <a:gd name="connsiteY1396" fmla="*/ 3059446 h 6858000"/>
              <a:gd name="connsiteX1397" fmla="*/ 2785607 w 7934757"/>
              <a:gd name="connsiteY1397" fmla="*/ 3143859 h 6858000"/>
              <a:gd name="connsiteX1398" fmla="*/ 2701195 w 7934757"/>
              <a:gd name="connsiteY1398" fmla="*/ 3059446 h 6858000"/>
              <a:gd name="connsiteX1399" fmla="*/ 2785607 w 7934757"/>
              <a:gd name="connsiteY1399" fmla="*/ 2975034 h 6858000"/>
              <a:gd name="connsiteX1400" fmla="*/ 2447957 w 7934757"/>
              <a:gd name="connsiteY1400" fmla="*/ 2975034 h 6858000"/>
              <a:gd name="connsiteX1401" fmla="*/ 2532369 w 7934757"/>
              <a:gd name="connsiteY1401" fmla="*/ 3059446 h 6858000"/>
              <a:gd name="connsiteX1402" fmla="*/ 2447957 w 7934757"/>
              <a:gd name="connsiteY1402" fmla="*/ 3143859 h 6858000"/>
              <a:gd name="connsiteX1403" fmla="*/ 2363545 w 7934757"/>
              <a:gd name="connsiteY1403" fmla="*/ 3059446 h 6858000"/>
              <a:gd name="connsiteX1404" fmla="*/ 2447957 w 7934757"/>
              <a:gd name="connsiteY1404" fmla="*/ 2975034 h 6858000"/>
              <a:gd name="connsiteX1405" fmla="*/ 2110308 w 7934757"/>
              <a:gd name="connsiteY1405" fmla="*/ 2975034 h 6858000"/>
              <a:gd name="connsiteX1406" fmla="*/ 2194721 w 7934757"/>
              <a:gd name="connsiteY1406" fmla="*/ 3059446 h 6858000"/>
              <a:gd name="connsiteX1407" fmla="*/ 2110308 w 7934757"/>
              <a:gd name="connsiteY1407" fmla="*/ 3143859 h 6858000"/>
              <a:gd name="connsiteX1408" fmla="*/ 2025896 w 7934757"/>
              <a:gd name="connsiteY1408" fmla="*/ 3059446 h 6858000"/>
              <a:gd name="connsiteX1409" fmla="*/ 2110308 w 7934757"/>
              <a:gd name="connsiteY1409" fmla="*/ 2975034 h 6858000"/>
              <a:gd name="connsiteX1410" fmla="*/ 1772659 w 7934757"/>
              <a:gd name="connsiteY1410" fmla="*/ 2975034 h 6858000"/>
              <a:gd name="connsiteX1411" fmla="*/ 1857071 w 7934757"/>
              <a:gd name="connsiteY1411" fmla="*/ 3059446 h 6858000"/>
              <a:gd name="connsiteX1412" fmla="*/ 1772659 w 7934757"/>
              <a:gd name="connsiteY1412" fmla="*/ 3143859 h 6858000"/>
              <a:gd name="connsiteX1413" fmla="*/ 1688247 w 7934757"/>
              <a:gd name="connsiteY1413" fmla="*/ 3059446 h 6858000"/>
              <a:gd name="connsiteX1414" fmla="*/ 1772659 w 7934757"/>
              <a:gd name="connsiteY1414" fmla="*/ 2975034 h 6858000"/>
              <a:gd name="connsiteX1415" fmla="*/ 1435014 w 7934757"/>
              <a:gd name="connsiteY1415" fmla="*/ 2975034 h 6858000"/>
              <a:gd name="connsiteX1416" fmla="*/ 1519422 w 7934757"/>
              <a:gd name="connsiteY1416" fmla="*/ 3059446 h 6858000"/>
              <a:gd name="connsiteX1417" fmla="*/ 1435014 w 7934757"/>
              <a:gd name="connsiteY1417" fmla="*/ 3143859 h 6858000"/>
              <a:gd name="connsiteX1418" fmla="*/ 1350601 w 7934757"/>
              <a:gd name="connsiteY1418" fmla="*/ 3059446 h 6858000"/>
              <a:gd name="connsiteX1419" fmla="*/ 1435014 w 7934757"/>
              <a:gd name="connsiteY1419" fmla="*/ 2975034 h 6858000"/>
              <a:gd name="connsiteX1420" fmla="*/ 1097361 w 7934757"/>
              <a:gd name="connsiteY1420" fmla="*/ 2975034 h 6858000"/>
              <a:gd name="connsiteX1421" fmla="*/ 1181773 w 7934757"/>
              <a:gd name="connsiteY1421" fmla="*/ 3059446 h 6858000"/>
              <a:gd name="connsiteX1422" fmla="*/ 1097361 w 7934757"/>
              <a:gd name="connsiteY1422" fmla="*/ 3143859 h 6858000"/>
              <a:gd name="connsiteX1423" fmla="*/ 1012948 w 7934757"/>
              <a:gd name="connsiteY1423" fmla="*/ 3059446 h 6858000"/>
              <a:gd name="connsiteX1424" fmla="*/ 1097361 w 7934757"/>
              <a:gd name="connsiteY1424" fmla="*/ 2975034 h 6858000"/>
              <a:gd name="connsiteX1425" fmla="*/ 759711 w 7934757"/>
              <a:gd name="connsiteY1425" fmla="*/ 2975034 h 6858000"/>
              <a:gd name="connsiteX1426" fmla="*/ 844124 w 7934757"/>
              <a:gd name="connsiteY1426" fmla="*/ 3059446 h 6858000"/>
              <a:gd name="connsiteX1427" fmla="*/ 759711 w 7934757"/>
              <a:gd name="connsiteY1427" fmla="*/ 3143859 h 6858000"/>
              <a:gd name="connsiteX1428" fmla="*/ 675299 w 7934757"/>
              <a:gd name="connsiteY1428" fmla="*/ 3059446 h 6858000"/>
              <a:gd name="connsiteX1429" fmla="*/ 759711 w 7934757"/>
              <a:gd name="connsiteY1429" fmla="*/ 2975034 h 6858000"/>
              <a:gd name="connsiteX1430" fmla="*/ 422066 w 7934757"/>
              <a:gd name="connsiteY1430" fmla="*/ 2975034 h 6858000"/>
              <a:gd name="connsiteX1431" fmla="*/ 506480 w 7934757"/>
              <a:gd name="connsiteY1431" fmla="*/ 3059446 h 6858000"/>
              <a:gd name="connsiteX1432" fmla="*/ 422066 w 7934757"/>
              <a:gd name="connsiteY1432" fmla="*/ 3143859 h 6858000"/>
              <a:gd name="connsiteX1433" fmla="*/ 337653 w 7934757"/>
              <a:gd name="connsiteY1433" fmla="*/ 3059446 h 6858000"/>
              <a:gd name="connsiteX1434" fmla="*/ 422066 w 7934757"/>
              <a:gd name="connsiteY1434" fmla="*/ 2975034 h 6858000"/>
              <a:gd name="connsiteX1435" fmla="*/ 84412 w 7934757"/>
              <a:gd name="connsiteY1435" fmla="*/ 2975034 h 6858000"/>
              <a:gd name="connsiteX1436" fmla="*/ 168826 w 7934757"/>
              <a:gd name="connsiteY1436" fmla="*/ 3059446 h 6858000"/>
              <a:gd name="connsiteX1437" fmla="*/ 84412 w 7934757"/>
              <a:gd name="connsiteY1437" fmla="*/ 3143859 h 6858000"/>
              <a:gd name="connsiteX1438" fmla="*/ 0 w 7934757"/>
              <a:gd name="connsiteY1438" fmla="*/ 3059446 h 6858000"/>
              <a:gd name="connsiteX1439" fmla="*/ 84412 w 7934757"/>
              <a:gd name="connsiteY1439" fmla="*/ 2975034 h 6858000"/>
              <a:gd name="connsiteX1440" fmla="*/ 7850345 w 7934757"/>
              <a:gd name="connsiteY1440" fmla="*/ 2637385 h 6858000"/>
              <a:gd name="connsiteX1441" fmla="*/ 7934757 w 7934757"/>
              <a:gd name="connsiteY1441" fmla="*/ 2721797 h 6858000"/>
              <a:gd name="connsiteX1442" fmla="*/ 7850345 w 7934757"/>
              <a:gd name="connsiteY1442" fmla="*/ 2806209 h 6858000"/>
              <a:gd name="connsiteX1443" fmla="*/ 7765933 w 7934757"/>
              <a:gd name="connsiteY1443" fmla="*/ 2721797 h 6858000"/>
              <a:gd name="connsiteX1444" fmla="*/ 7850345 w 7934757"/>
              <a:gd name="connsiteY1444" fmla="*/ 2637385 h 6858000"/>
              <a:gd name="connsiteX1445" fmla="*/ 7512695 w 7934757"/>
              <a:gd name="connsiteY1445" fmla="*/ 2637385 h 6858000"/>
              <a:gd name="connsiteX1446" fmla="*/ 7597109 w 7934757"/>
              <a:gd name="connsiteY1446" fmla="*/ 2721797 h 6858000"/>
              <a:gd name="connsiteX1447" fmla="*/ 7512695 w 7934757"/>
              <a:gd name="connsiteY1447" fmla="*/ 2806209 h 6858000"/>
              <a:gd name="connsiteX1448" fmla="*/ 7428283 w 7934757"/>
              <a:gd name="connsiteY1448" fmla="*/ 2721797 h 6858000"/>
              <a:gd name="connsiteX1449" fmla="*/ 7512695 w 7934757"/>
              <a:gd name="connsiteY1449" fmla="*/ 2637385 h 6858000"/>
              <a:gd name="connsiteX1450" fmla="*/ 7175045 w 7934757"/>
              <a:gd name="connsiteY1450" fmla="*/ 2637385 h 6858000"/>
              <a:gd name="connsiteX1451" fmla="*/ 7259458 w 7934757"/>
              <a:gd name="connsiteY1451" fmla="*/ 2721797 h 6858000"/>
              <a:gd name="connsiteX1452" fmla="*/ 7175045 w 7934757"/>
              <a:gd name="connsiteY1452" fmla="*/ 2806209 h 6858000"/>
              <a:gd name="connsiteX1453" fmla="*/ 7090633 w 7934757"/>
              <a:gd name="connsiteY1453" fmla="*/ 2721797 h 6858000"/>
              <a:gd name="connsiteX1454" fmla="*/ 7175045 w 7934757"/>
              <a:gd name="connsiteY1454" fmla="*/ 2637385 h 6858000"/>
              <a:gd name="connsiteX1455" fmla="*/ 6837397 w 7934757"/>
              <a:gd name="connsiteY1455" fmla="*/ 2637385 h 6858000"/>
              <a:gd name="connsiteX1456" fmla="*/ 6921809 w 7934757"/>
              <a:gd name="connsiteY1456" fmla="*/ 2721797 h 6858000"/>
              <a:gd name="connsiteX1457" fmla="*/ 6837397 w 7934757"/>
              <a:gd name="connsiteY1457" fmla="*/ 2806209 h 6858000"/>
              <a:gd name="connsiteX1458" fmla="*/ 6752985 w 7934757"/>
              <a:gd name="connsiteY1458" fmla="*/ 2721797 h 6858000"/>
              <a:gd name="connsiteX1459" fmla="*/ 6837397 w 7934757"/>
              <a:gd name="connsiteY1459" fmla="*/ 2637385 h 6858000"/>
              <a:gd name="connsiteX1460" fmla="*/ 6499747 w 7934757"/>
              <a:gd name="connsiteY1460" fmla="*/ 2637385 h 6858000"/>
              <a:gd name="connsiteX1461" fmla="*/ 6584161 w 7934757"/>
              <a:gd name="connsiteY1461" fmla="*/ 2721797 h 6858000"/>
              <a:gd name="connsiteX1462" fmla="*/ 6499747 w 7934757"/>
              <a:gd name="connsiteY1462" fmla="*/ 2806209 h 6858000"/>
              <a:gd name="connsiteX1463" fmla="*/ 6415335 w 7934757"/>
              <a:gd name="connsiteY1463" fmla="*/ 2721797 h 6858000"/>
              <a:gd name="connsiteX1464" fmla="*/ 6499747 w 7934757"/>
              <a:gd name="connsiteY1464" fmla="*/ 2637385 h 6858000"/>
              <a:gd name="connsiteX1465" fmla="*/ 6162098 w 7934757"/>
              <a:gd name="connsiteY1465" fmla="*/ 2637385 h 6858000"/>
              <a:gd name="connsiteX1466" fmla="*/ 6246510 w 7934757"/>
              <a:gd name="connsiteY1466" fmla="*/ 2721797 h 6858000"/>
              <a:gd name="connsiteX1467" fmla="*/ 6162098 w 7934757"/>
              <a:gd name="connsiteY1467" fmla="*/ 2806209 h 6858000"/>
              <a:gd name="connsiteX1468" fmla="*/ 6077686 w 7934757"/>
              <a:gd name="connsiteY1468" fmla="*/ 2721797 h 6858000"/>
              <a:gd name="connsiteX1469" fmla="*/ 6162098 w 7934757"/>
              <a:gd name="connsiteY1469" fmla="*/ 2637385 h 6858000"/>
              <a:gd name="connsiteX1470" fmla="*/ 5824449 w 7934757"/>
              <a:gd name="connsiteY1470" fmla="*/ 2637385 h 6858000"/>
              <a:gd name="connsiteX1471" fmla="*/ 5908861 w 7934757"/>
              <a:gd name="connsiteY1471" fmla="*/ 2721797 h 6858000"/>
              <a:gd name="connsiteX1472" fmla="*/ 5824449 w 7934757"/>
              <a:gd name="connsiteY1472" fmla="*/ 2806209 h 6858000"/>
              <a:gd name="connsiteX1473" fmla="*/ 5740037 w 7934757"/>
              <a:gd name="connsiteY1473" fmla="*/ 2721797 h 6858000"/>
              <a:gd name="connsiteX1474" fmla="*/ 5824449 w 7934757"/>
              <a:gd name="connsiteY1474" fmla="*/ 2637385 h 6858000"/>
              <a:gd name="connsiteX1475" fmla="*/ 5486800 w 7934757"/>
              <a:gd name="connsiteY1475" fmla="*/ 2637385 h 6858000"/>
              <a:gd name="connsiteX1476" fmla="*/ 5571212 w 7934757"/>
              <a:gd name="connsiteY1476" fmla="*/ 2721797 h 6858000"/>
              <a:gd name="connsiteX1477" fmla="*/ 5486800 w 7934757"/>
              <a:gd name="connsiteY1477" fmla="*/ 2806209 h 6858000"/>
              <a:gd name="connsiteX1478" fmla="*/ 5402388 w 7934757"/>
              <a:gd name="connsiteY1478" fmla="*/ 2721797 h 6858000"/>
              <a:gd name="connsiteX1479" fmla="*/ 5486800 w 7934757"/>
              <a:gd name="connsiteY1479" fmla="*/ 2637385 h 6858000"/>
              <a:gd name="connsiteX1480" fmla="*/ 5149151 w 7934757"/>
              <a:gd name="connsiteY1480" fmla="*/ 2637385 h 6858000"/>
              <a:gd name="connsiteX1481" fmla="*/ 5233563 w 7934757"/>
              <a:gd name="connsiteY1481" fmla="*/ 2721797 h 6858000"/>
              <a:gd name="connsiteX1482" fmla="*/ 5149151 w 7934757"/>
              <a:gd name="connsiteY1482" fmla="*/ 2806209 h 6858000"/>
              <a:gd name="connsiteX1483" fmla="*/ 5064739 w 7934757"/>
              <a:gd name="connsiteY1483" fmla="*/ 2721797 h 6858000"/>
              <a:gd name="connsiteX1484" fmla="*/ 5149151 w 7934757"/>
              <a:gd name="connsiteY1484" fmla="*/ 2637385 h 6858000"/>
              <a:gd name="connsiteX1485" fmla="*/ 4811502 w 7934757"/>
              <a:gd name="connsiteY1485" fmla="*/ 2637385 h 6858000"/>
              <a:gd name="connsiteX1486" fmla="*/ 4895914 w 7934757"/>
              <a:gd name="connsiteY1486" fmla="*/ 2721797 h 6858000"/>
              <a:gd name="connsiteX1487" fmla="*/ 4811502 w 7934757"/>
              <a:gd name="connsiteY1487" fmla="*/ 2806209 h 6858000"/>
              <a:gd name="connsiteX1488" fmla="*/ 4727090 w 7934757"/>
              <a:gd name="connsiteY1488" fmla="*/ 2721797 h 6858000"/>
              <a:gd name="connsiteX1489" fmla="*/ 4811502 w 7934757"/>
              <a:gd name="connsiteY1489" fmla="*/ 2637385 h 6858000"/>
              <a:gd name="connsiteX1490" fmla="*/ 4473853 w 7934757"/>
              <a:gd name="connsiteY1490" fmla="*/ 2637385 h 6858000"/>
              <a:gd name="connsiteX1491" fmla="*/ 4558265 w 7934757"/>
              <a:gd name="connsiteY1491" fmla="*/ 2721797 h 6858000"/>
              <a:gd name="connsiteX1492" fmla="*/ 4473853 w 7934757"/>
              <a:gd name="connsiteY1492" fmla="*/ 2806209 h 6858000"/>
              <a:gd name="connsiteX1493" fmla="*/ 4389440 w 7934757"/>
              <a:gd name="connsiteY1493" fmla="*/ 2721797 h 6858000"/>
              <a:gd name="connsiteX1494" fmla="*/ 4473853 w 7934757"/>
              <a:gd name="connsiteY1494" fmla="*/ 2637385 h 6858000"/>
              <a:gd name="connsiteX1495" fmla="*/ 4136203 w 7934757"/>
              <a:gd name="connsiteY1495" fmla="*/ 2637385 h 6858000"/>
              <a:gd name="connsiteX1496" fmla="*/ 4220615 w 7934757"/>
              <a:gd name="connsiteY1496" fmla="*/ 2721797 h 6858000"/>
              <a:gd name="connsiteX1497" fmla="*/ 4136203 w 7934757"/>
              <a:gd name="connsiteY1497" fmla="*/ 2806209 h 6858000"/>
              <a:gd name="connsiteX1498" fmla="*/ 4051791 w 7934757"/>
              <a:gd name="connsiteY1498" fmla="*/ 2721797 h 6858000"/>
              <a:gd name="connsiteX1499" fmla="*/ 4136203 w 7934757"/>
              <a:gd name="connsiteY1499" fmla="*/ 2637385 h 6858000"/>
              <a:gd name="connsiteX1500" fmla="*/ 3798554 w 7934757"/>
              <a:gd name="connsiteY1500" fmla="*/ 2637385 h 6858000"/>
              <a:gd name="connsiteX1501" fmla="*/ 3882966 w 7934757"/>
              <a:gd name="connsiteY1501" fmla="*/ 2721797 h 6858000"/>
              <a:gd name="connsiteX1502" fmla="*/ 3798554 w 7934757"/>
              <a:gd name="connsiteY1502" fmla="*/ 2806209 h 6858000"/>
              <a:gd name="connsiteX1503" fmla="*/ 3714142 w 7934757"/>
              <a:gd name="connsiteY1503" fmla="*/ 2721797 h 6858000"/>
              <a:gd name="connsiteX1504" fmla="*/ 3798554 w 7934757"/>
              <a:gd name="connsiteY1504" fmla="*/ 2637385 h 6858000"/>
              <a:gd name="connsiteX1505" fmla="*/ 3460905 w 7934757"/>
              <a:gd name="connsiteY1505" fmla="*/ 2637385 h 6858000"/>
              <a:gd name="connsiteX1506" fmla="*/ 3545317 w 7934757"/>
              <a:gd name="connsiteY1506" fmla="*/ 2721797 h 6858000"/>
              <a:gd name="connsiteX1507" fmla="*/ 3460905 w 7934757"/>
              <a:gd name="connsiteY1507" fmla="*/ 2806209 h 6858000"/>
              <a:gd name="connsiteX1508" fmla="*/ 3376493 w 7934757"/>
              <a:gd name="connsiteY1508" fmla="*/ 2721797 h 6858000"/>
              <a:gd name="connsiteX1509" fmla="*/ 3460905 w 7934757"/>
              <a:gd name="connsiteY1509" fmla="*/ 2637385 h 6858000"/>
              <a:gd name="connsiteX1510" fmla="*/ 3123255 w 7934757"/>
              <a:gd name="connsiteY1510" fmla="*/ 2637385 h 6858000"/>
              <a:gd name="connsiteX1511" fmla="*/ 3207668 w 7934757"/>
              <a:gd name="connsiteY1511" fmla="*/ 2721797 h 6858000"/>
              <a:gd name="connsiteX1512" fmla="*/ 3123255 w 7934757"/>
              <a:gd name="connsiteY1512" fmla="*/ 2806209 h 6858000"/>
              <a:gd name="connsiteX1513" fmla="*/ 3038843 w 7934757"/>
              <a:gd name="connsiteY1513" fmla="*/ 2721797 h 6858000"/>
              <a:gd name="connsiteX1514" fmla="*/ 3123255 w 7934757"/>
              <a:gd name="connsiteY1514" fmla="*/ 2637385 h 6858000"/>
              <a:gd name="connsiteX1515" fmla="*/ 2785607 w 7934757"/>
              <a:gd name="connsiteY1515" fmla="*/ 2637385 h 6858000"/>
              <a:gd name="connsiteX1516" fmla="*/ 2870019 w 7934757"/>
              <a:gd name="connsiteY1516" fmla="*/ 2721797 h 6858000"/>
              <a:gd name="connsiteX1517" fmla="*/ 2785607 w 7934757"/>
              <a:gd name="connsiteY1517" fmla="*/ 2806209 h 6858000"/>
              <a:gd name="connsiteX1518" fmla="*/ 2701195 w 7934757"/>
              <a:gd name="connsiteY1518" fmla="*/ 2721797 h 6858000"/>
              <a:gd name="connsiteX1519" fmla="*/ 2785607 w 7934757"/>
              <a:gd name="connsiteY1519" fmla="*/ 2637385 h 6858000"/>
              <a:gd name="connsiteX1520" fmla="*/ 2447957 w 7934757"/>
              <a:gd name="connsiteY1520" fmla="*/ 2637385 h 6858000"/>
              <a:gd name="connsiteX1521" fmla="*/ 2532369 w 7934757"/>
              <a:gd name="connsiteY1521" fmla="*/ 2721797 h 6858000"/>
              <a:gd name="connsiteX1522" fmla="*/ 2447957 w 7934757"/>
              <a:gd name="connsiteY1522" fmla="*/ 2806209 h 6858000"/>
              <a:gd name="connsiteX1523" fmla="*/ 2363545 w 7934757"/>
              <a:gd name="connsiteY1523" fmla="*/ 2721797 h 6858000"/>
              <a:gd name="connsiteX1524" fmla="*/ 2447957 w 7934757"/>
              <a:gd name="connsiteY1524" fmla="*/ 2637385 h 6858000"/>
              <a:gd name="connsiteX1525" fmla="*/ 2110308 w 7934757"/>
              <a:gd name="connsiteY1525" fmla="*/ 2637385 h 6858000"/>
              <a:gd name="connsiteX1526" fmla="*/ 2194721 w 7934757"/>
              <a:gd name="connsiteY1526" fmla="*/ 2721797 h 6858000"/>
              <a:gd name="connsiteX1527" fmla="*/ 2110308 w 7934757"/>
              <a:gd name="connsiteY1527" fmla="*/ 2806209 h 6858000"/>
              <a:gd name="connsiteX1528" fmla="*/ 2025896 w 7934757"/>
              <a:gd name="connsiteY1528" fmla="*/ 2721797 h 6858000"/>
              <a:gd name="connsiteX1529" fmla="*/ 2110308 w 7934757"/>
              <a:gd name="connsiteY1529" fmla="*/ 2637385 h 6858000"/>
              <a:gd name="connsiteX1530" fmla="*/ 1772659 w 7934757"/>
              <a:gd name="connsiteY1530" fmla="*/ 2637385 h 6858000"/>
              <a:gd name="connsiteX1531" fmla="*/ 1857071 w 7934757"/>
              <a:gd name="connsiteY1531" fmla="*/ 2721797 h 6858000"/>
              <a:gd name="connsiteX1532" fmla="*/ 1772659 w 7934757"/>
              <a:gd name="connsiteY1532" fmla="*/ 2806209 h 6858000"/>
              <a:gd name="connsiteX1533" fmla="*/ 1688247 w 7934757"/>
              <a:gd name="connsiteY1533" fmla="*/ 2721797 h 6858000"/>
              <a:gd name="connsiteX1534" fmla="*/ 1772659 w 7934757"/>
              <a:gd name="connsiteY1534" fmla="*/ 2637385 h 6858000"/>
              <a:gd name="connsiteX1535" fmla="*/ 1435014 w 7934757"/>
              <a:gd name="connsiteY1535" fmla="*/ 2637385 h 6858000"/>
              <a:gd name="connsiteX1536" fmla="*/ 1519422 w 7934757"/>
              <a:gd name="connsiteY1536" fmla="*/ 2721797 h 6858000"/>
              <a:gd name="connsiteX1537" fmla="*/ 1435014 w 7934757"/>
              <a:gd name="connsiteY1537" fmla="*/ 2806209 h 6858000"/>
              <a:gd name="connsiteX1538" fmla="*/ 1350601 w 7934757"/>
              <a:gd name="connsiteY1538" fmla="*/ 2721797 h 6858000"/>
              <a:gd name="connsiteX1539" fmla="*/ 1435014 w 7934757"/>
              <a:gd name="connsiteY1539" fmla="*/ 2637385 h 6858000"/>
              <a:gd name="connsiteX1540" fmla="*/ 1097361 w 7934757"/>
              <a:gd name="connsiteY1540" fmla="*/ 2637385 h 6858000"/>
              <a:gd name="connsiteX1541" fmla="*/ 1181773 w 7934757"/>
              <a:gd name="connsiteY1541" fmla="*/ 2721797 h 6858000"/>
              <a:gd name="connsiteX1542" fmla="*/ 1097361 w 7934757"/>
              <a:gd name="connsiteY1542" fmla="*/ 2806209 h 6858000"/>
              <a:gd name="connsiteX1543" fmla="*/ 1012948 w 7934757"/>
              <a:gd name="connsiteY1543" fmla="*/ 2721797 h 6858000"/>
              <a:gd name="connsiteX1544" fmla="*/ 1097361 w 7934757"/>
              <a:gd name="connsiteY1544" fmla="*/ 2637385 h 6858000"/>
              <a:gd name="connsiteX1545" fmla="*/ 759711 w 7934757"/>
              <a:gd name="connsiteY1545" fmla="*/ 2637385 h 6858000"/>
              <a:gd name="connsiteX1546" fmla="*/ 844124 w 7934757"/>
              <a:gd name="connsiteY1546" fmla="*/ 2721797 h 6858000"/>
              <a:gd name="connsiteX1547" fmla="*/ 759711 w 7934757"/>
              <a:gd name="connsiteY1547" fmla="*/ 2806209 h 6858000"/>
              <a:gd name="connsiteX1548" fmla="*/ 675299 w 7934757"/>
              <a:gd name="connsiteY1548" fmla="*/ 2721797 h 6858000"/>
              <a:gd name="connsiteX1549" fmla="*/ 759711 w 7934757"/>
              <a:gd name="connsiteY1549" fmla="*/ 2637385 h 6858000"/>
              <a:gd name="connsiteX1550" fmla="*/ 422066 w 7934757"/>
              <a:gd name="connsiteY1550" fmla="*/ 2637385 h 6858000"/>
              <a:gd name="connsiteX1551" fmla="*/ 506480 w 7934757"/>
              <a:gd name="connsiteY1551" fmla="*/ 2721797 h 6858000"/>
              <a:gd name="connsiteX1552" fmla="*/ 422066 w 7934757"/>
              <a:gd name="connsiteY1552" fmla="*/ 2806209 h 6858000"/>
              <a:gd name="connsiteX1553" fmla="*/ 337653 w 7934757"/>
              <a:gd name="connsiteY1553" fmla="*/ 2721797 h 6858000"/>
              <a:gd name="connsiteX1554" fmla="*/ 422066 w 7934757"/>
              <a:gd name="connsiteY1554" fmla="*/ 2637385 h 6858000"/>
              <a:gd name="connsiteX1555" fmla="*/ 84412 w 7934757"/>
              <a:gd name="connsiteY1555" fmla="*/ 2637385 h 6858000"/>
              <a:gd name="connsiteX1556" fmla="*/ 168826 w 7934757"/>
              <a:gd name="connsiteY1556" fmla="*/ 2721797 h 6858000"/>
              <a:gd name="connsiteX1557" fmla="*/ 84412 w 7934757"/>
              <a:gd name="connsiteY1557" fmla="*/ 2806209 h 6858000"/>
              <a:gd name="connsiteX1558" fmla="*/ 0 w 7934757"/>
              <a:gd name="connsiteY1558" fmla="*/ 2721797 h 6858000"/>
              <a:gd name="connsiteX1559" fmla="*/ 84412 w 7934757"/>
              <a:gd name="connsiteY1559" fmla="*/ 2637385 h 6858000"/>
              <a:gd name="connsiteX1560" fmla="*/ 7850345 w 7934757"/>
              <a:gd name="connsiteY1560" fmla="*/ 2299736 h 6858000"/>
              <a:gd name="connsiteX1561" fmla="*/ 7934757 w 7934757"/>
              <a:gd name="connsiteY1561" fmla="*/ 2384148 h 6858000"/>
              <a:gd name="connsiteX1562" fmla="*/ 7850345 w 7934757"/>
              <a:gd name="connsiteY1562" fmla="*/ 2468560 h 6858000"/>
              <a:gd name="connsiteX1563" fmla="*/ 7765933 w 7934757"/>
              <a:gd name="connsiteY1563" fmla="*/ 2384148 h 6858000"/>
              <a:gd name="connsiteX1564" fmla="*/ 7850345 w 7934757"/>
              <a:gd name="connsiteY1564" fmla="*/ 2299736 h 6858000"/>
              <a:gd name="connsiteX1565" fmla="*/ 7512695 w 7934757"/>
              <a:gd name="connsiteY1565" fmla="*/ 2299736 h 6858000"/>
              <a:gd name="connsiteX1566" fmla="*/ 7597109 w 7934757"/>
              <a:gd name="connsiteY1566" fmla="*/ 2384148 h 6858000"/>
              <a:gd name="connsiteX1567" fmla="*/ 7512695 w 7934757"/>
              <a:gd name="connsiteY1567" fmla="*/ 2468560 h 6858000"/>
              <a:gd name="connsiteX1568" fmla="*/ 7428283 w 7934757"/>
              <a:gd name="connsiteY1568" fmla="*/ 2384148 h 6858000"/>
              <a:gd name="connsiteX1569" fmla="*/ 7512695 w 7934757"/>
              <a:gd name="connsiteY1569" fmla="*/ 2299736 h 6858000"/>
              <a:gd name="connsiteX1570" fmla="*/ 7175045 w 7934757"/>
              <a:gd name="connsiteY1570" fmla="*/ 2299736 h 6858000"/>
              <a:gd name="connsiteX1571" fmla="*/ 7259458 w 7934757"/>
              <a:gd name="connsiteY1571" fmla="*/ 2384148 h 6858000"/>
              <a:gd name="connsiteX1572" fmla="*/ 7175045 w 7934757"/>
              <a:gd name="connsiteY1572" fmla="*/ 2468560 h 6858000"/>
              <a:gd name="connsiteX1573" fmla="*/ 7090633 w 7934757"/>
              <a:gd name="connsiteY1573" fmla="*/ 2384148 h 6858000"/>
              <a:gd name="connsiteX1574" fmla="*/ 7175045 w 7934757"/>
              <a:gd name="connsiteY1574" fmla="*/ 2299736 h 6858000"/>
              <a:gd name="connsiteX1575" fmla="*/ 6837397 w 7934757"/>
              <a:gd name="connsiteY1575" fmla="*/ 2299736 h 6858000"/>
              <a:gd name="connsiteX1576" fmla="*/ 6921809 w 7934757"/>
              <a:gd name="connsiteY1576" fmla="*/ 2384148 h 6858000"/>
              <a:gd name="connsiteX1577" fmla="*/ 6837397 w 7934757"/>
              <a:gd name="connsiteY1577" fmla="*/ 2468560 h 6858000"/>
              <a:gd name="connsiteX1578" fmla="*/ 6752985 w 7934757"/>
              <a:gd name="connsiteY1578" fmla="*/ 2384148 h 6858000"/>
              <a:gd name="connsiteX1579" fmla="*/ 6837397 w 7934757"/>
              <a:gd name="connsiteY1579" fmla="*/ 2299736 h 6858000"/>
              <a:gd name="connsiteX1580" fmla="*/ 6499747 w 7934757"/>
              <a:gd name="connsiteY1580" fmla="*/ 2299736 h 6858000"/>
              <a:gd name="connsiteX1581" fmla="*/ 6584161 w 7934757"/>
              <a:gd name="connsiteY1581" fmla="*/ 2384148 h 6858000"/>
              <a:gd name="connsiteX1582" fmla="*/ 6499747 w 7934757"/>
              <a:gd name="connsiteY1582" fmla="*/ 2468560 h 6858000"/>
              <a:gd name="connsiteX1583" fmla="*/ 6415335 w 7934757"/>
              <a:gd name="connsiteY1583" fmla="*/ 2384148 h 6858000"/>
              <a:gd name="connsiteX1584" fmla="*/ 6499747 w 7934757"/>
              <a:gd name="connsiteY1584" fmla="*/ 2299736 h 6858000"/>
              <a:gd name="connsiteX1585" fmla="*/ 6162098 w 7934757"/>
              <a:gd name="connsiteY1585" fmla="*/ 2299736 h 6858000"/>
              <a:gd name="connsiteX1586" fmla="*/ 6246510 w 7934757"/>
              <a:gd name="connsiteY1586" fmla="*/ 2384148 h 6858000"/>
              <a:gd name="connsiteX1587" fmla="*/ 6162098 w 7934757"/>
              <a:gd name="connsiteY1587" fmla="*/ 2468560 h 6858000"/>
              <a:gd name="connsiteX1588" fmla="*/ 6077686 w 7934757"/>
              <a:gd name="connsiteY1588" fmla="*/ 2384148 h 6858000"/>
              <a:gd name="connsiteX1589" fmla="*/ 6162098 w 7934757"/>
              <a:gd name="connsiteY1589" fmla="*/ 2299736 h 6858000"/>
              <a:gd name="connsiteX1590" fmla="*/ 5824449 w 7934757"/>
              <a:gd name="connsiteY1590" fmla="*/ 2299736 h 6858000"/>
              <a:gd name="connsiteX1591" fmla="*/ 5908861 w 7934757"/>
              <a:gd name="connsiteY1591" fmla="*/ 2384148 h 6858000"/>
              <a:gd name="connsiteX1592" fmla="*/ 5824449 w 7934757"/>
              <a:gd name="connsiteY1592" fmla="*/ 2468560 h 6858000"/>
              <a:gd name="connsiteX1593" fmla="*/ 5740037 w 7934757"/>
              <a:gd name="connsiteY1593" fmla="*/ 2384148 h 6858000"/>
              <a:gd name="connsiteX1594" fmla="*/ 5824449 w 7934757"/>
              <a:gd name="connsiteY1594" fmla="*/ 2299736 h 6858000"/>
              <a:gd name="connsiteX1595" fmla="*/ 5486800 w 7934757"/>
              <a:gd name="connsiteY1595" fmla="*/ 2299736 h 6858000"/>
              <a:gd name="connsiteX1596" fmla="*/ 5571212 w 7934757"/>
              <a:gd name="connsiteY1596" fmla="*/ 2384148 h 6858000"/>
              <a:gd name="connsiteX1597" fmla="*/ 5486800 w 7934757"/>
              <a:gd name="connsiteY1597" fmla="*/ 2468560 h 6858000"/>
              <a:gd name="connsiteX1598" fmla="*/ 5402388 w 7934757"/>
              <a:gd name="connsiteY1598" fmla="*/ 2384148 h 6858000"/>
              <a:gd name="connsiteX1599" fmla="*/ 5486800 w 7934757"/>
              <a:gd name="connsiteY1599" fmla="*/ 2299736 h 6858000"/>
              <a:gd name="connsiteX1600" fmla="*/ 5149151 w 7934757"/>
              <a:gd name="connsiteY1600" fmla="*/ 2299736 h 6858000"/>
              <a:gd name="connsiteX1601" fmla="*/ 5233563 w 7934757"/>
              <a:gd name="connsiteY1601" fmla="*/ 2384148 h 6858000"/>
              <a:gd name="connsiteX1602" fmla="*/ 5149151 w 7934757"/>
              <a:gd name="connsiteY1602" fmla="*/ 2468560 h 6858000"/>
              <a:gd name="connsiteX1603" fmla="*/ 5064739 w 7934757"/>
              <a:gd name="connsiteY1603" fmla="*/ 2384148 h 6858000"/>
              <a:gd name="connsiteX1604" fmla="*/ 5149151 w 7934757"/>
              <a:gd name="connsiteY1604" fmla="*/ 2299736 h 6858000"/>
              <a:gd name="connsiteX1605" fmla="*/ 4811502 w 7934757"/>
              <a:gd name="connsiteY1605" fmla="*/ 2299736 h 6858000"/>
              <a:gd name="connsiteX1606" fmla="*/ 4895914 w 7934757"/>
              <a:gd name="connsiteY1606" fmla="*/ 2384148 h 6858000"/>
              <a:gd name="connsiteX1607" fmla="*/ 4811502 w 7934757"/>
              <a:gd name="connsiteY1607" fmla="*/ 2468560 h 6858000"/>
              <a:gd name="connsiteX1608" fmla="*/ 4727090 w 7934757"/>
              <a:gd name="connsiteY1608" fmla="*/ 2384148 h 6858000"/>
              <a:gd name="connsiteX1609" fmla="*/ 4811502 w 7934757"/>
              <a:gd name="connsiteY1609" fmla="*/ 2299736 h 6858000"/>
              <a:gd name="connsiteX1610" fmla="*/ 4473853 w 7934757"/>
              <a:gd name="connsiteY1610" fmla="*/ 2299736 h 6858000"/>
              <a:gd name="connsiteX1611" fmla="*/ 4558265 w 7934757"/>
              <a:gd name="connsiteY1611" fmla="*/ 2384148 h 6858000"/>
              <a:gd name="connsiteX1612" fmla="*/ 4473853 w 7934757"/>
              <a:gd name="connsiteY1612" fmla="*/ 2468560 h 6858000"/>
              <a:gd name="connsiteX1613" fmla="*/ 4389440 w 7934757"/>
              <a:gd name="connsiteY1613" fmla="*/ 2384148 h 6858000"/>
              <a:gd name="connsiteX1614" fmla="*/ 4473853 w 7934757"/>
              <a:gd name="connsiteY1614" fmla="*/ 2299736 h 6858000"/>
              <a:gd name="connsiteX1615" fmla="*/ 4136203 w 7934757"/>
              <a:gd name="connsiteY1615" fmla="*/ 2299736 h 6858000"/>
              <a:gd name="connsiteX1616" fmla="*/ 4220615 w 7934757"/>
              <a:gd name="connsiteY1616" fmla="*/ 2384148 h 6858000"/>
              <a:gd name="connsiteX1617" fmla="*/ 4136203 w 7934757"/>
              <a:gd name="connsiteY1617" fmla="*/ 2468560 h 6858000"/>
              <a:gd name="connsiteX1618" fmla="*/ 4051791 w 7934757"/>
              <a:gd name="connsiteY1618" fmla="*/ 2384148 h 6858000"/>
              <a:gd name="connsiteX1619" fmla="*/ 4136203 w 7934757"/>
              <a:gd name="connsiteY1619" fmla="*/ 2299736 h 6858000"/>
              <a:gd name="connsiteX1620" fmla="*/ 3798554 w 7934757"/>
              <a:gd name="connsiteY1620" fmla="*/ 2299736 h 6858000"/>
              <a:gd name="connsiteX1621" fmla="*/ 3882966 w 7934757"/>
              <a:gd name="connsiteY1621" fmla="*/ 2384148 h 6858000"/>
              <a:gd name="connsiteX1622" fmla="*/ 3798554 w 7934757"/>
              <a:gd name="connsiteY1622" fmla="*/ 2468560 h 6858000"/>
              <a:gd name="connsiteX1623" fmla="*/ 3714142 w 7934757"/>
              <a:gd name="connsiteY1623" fmla="*/ 2384148 h 6858000"/>
              <a:gd name="connsiteX1624" fmla="*/ 3798554 w 7934757"/>
              <a:gd name="connsiteY1624" fmla="*/ 2299736 h 6858000"/>
              <a:gd name="connsiteX1625" fmla="*/ 3460905 w 7934757"/>
              <a:gd name="connsiteY1625" fmla="*/ 2299736 h 6858000"/>
              <a:gd name="connsiteX1626" fmla="*/ 3545317 w 7934757"/>
              <a:gd name="connsiteY1626" fmla="*/ 2384148 h 6858000"/>
              <a:gd name="connsiteX1627" fmla="*/ 3460905 w 7934757"/>
              <a:gd name="connsiteY1627" fmla="*/ 2468560 h 6858000"/>
              <a:gd name="connsiteX1628" fmla="*/ 3376493 w 7934757"/>
              <a:gd name="connsiteY1628" fmla="*/ 2384148 h 6858000"/>
              <a:gd name="connsiteX1629" fmla="*/ 3460905 w 7934757"/>
              <a:gd name="connsiteY1629" fmla="*/ 2299736 h 6858000"/>
              <a:gd name="connsiteX1630" fmla="*/ 3123255 w 7934757"/>
              <a:gd name="connsiteY1630" fmla="*/ 2299736 h 6858000"/>
              <a:gd name="connsiteX1631" fmla="*/ 3207668 w 7934757"/>
              <a:gd name="connsiteY1631" fmla="*/ 2384148 h 6858000"/>
              <a:gd name="connsiteX1632" fmla="*/ 3123255 w 7934757"/>
              <a:gd name="connsiteY1632" fmla="*/ 2468560 h 6858000"/>
              <a:gd name="connsiteX1633" fmla="*/ 3038843 w 7934757"/>
              <a:gd name="connsiteY1633" fmla="*/ 2384148 h 6858000"/>
              <a:gd name="connsiteX1634" fmla="*/ 3123255 w 7934757"/>
              <a:gd name="connsiteY1634" fmla="*/ 2299736 h 6858000"/>
              <a:gd name="connsiteX1635" fmla="*/ 2785607 w 7934757"/>
              <a:gd name="connsiteY1635" fmla="*/ 2299736 h 6858000"/>
              <a:gd name="connsiteX1636" fmla="*/ 2870019 w 7934757"/>
              <a:gd name="connsiteY1636" fmla="*/ 2384148 h 6858000"/>
              <a:gd name="connsiteX1637" fmla="*/ 2785607 w 7934757"/>
              <a:gd name="connsiteY1637" fmla="*/ 2468560 h 6858000"/>
              <a:gd name="connsiteX1638" fmla="*/ 2701195 w 7934757"/>
              <a:gd name="connsiteY1638" fmla="*/ 2384148 h 6858000"/>
              <a:gd name="connsiteX1639" fmla="*/ 2785607 w 7934757"/>
              <a:gd name="connsiteY1639" fmla="*/ 2299736 h 6858000"/>
              <a:gd name="connsiteX1640" fmla="*/ 2447957 w 7934757"/>
              <a:gd name="connsiteY1640" fmla="*/ 2299736 h 6858000"/>
              <a:gd name="connsiteX1641" fmla="*/ 2532369 w 7934757"/>
              <a:gd name="connsiteY1641" fmla="*/ 2384148 h 6858000"/>
              <a:gd name="connsiteX1642" fmla="*/ 2447957 w 7934757"/>
              <a:gd name="connsiteY1642" fmla="*/ 2468560 h 6858000"/>
              <a:gd name="connsiteX1643" fmla="*/ 2363545 w 7934757"/>
              <a:gd name="connsiteY1643" fmla="*/ 2384148 h 6858000"/>
              <a:gd name="connsiteX1644" fmla="*/ 2447957 w 7934757"/>
              <a:gd name="connsiteY1644" fmla="*/ 2299736 h 6858000"/>
              <a:gd name="connsiteX1645" fmla="*/ 2110308 w 7934757"/>
              <a:gd name="connsiteY1645" fmla="*/ 2299736 h 6858000"/>
              <a:gd name="connsiteX1646" fmla="*/ 2194721 w 7934757"/>
              <a:gd name="connsiteY1646" fmla="*/ 2384148 h 6858000"/>
              <a:gd name="connsiteX1647" fmla="*/ 2110308 w 7934757"/>
              <a:gd name="connsiteY1647" fmla="*/ 2468560 h 6858000"/>
              <a:gd name="connsiteX1648" fmla="*/ 2025896 w 7934757"/>
              <a:gd name="connsiteY1648" fmla="*/ 2384148 h 6858000"/>
              <a:gd name="connsiteX1649" fmla="*/ 2110308 w 7934757"/>
              <a:gd name="connsiteY1649" fmla="*/ 2299736 h 6858000"/>
              <a:gd name="connsiteX1650" fmla="*/ 1772659 w 7934757"/>
              <a:gd name="connsiteY1650" fmla="*/ 2299736 h 6858000"/>
              <a:gd name="connsiteX1651" fmla="*/ 1857071 w 7934757"/>
              <a:gd name="connsiteY1651" fmla="*/ 2384148 h 6858000"/>
              <a:gd name="connsiteX1652" fmla="*/ 1772659 w 7934757"/>
              <a:gd name="connsiteY1652" fmla="*/ 2468560 h 6858000"/>
              <a:gd name="connsiteX1653" fmla="*/ 1688247 w 7934757"/>
              <a:gd name="connsiteY1653" fmla="*/ 2384148 h 6858000"/>
              <a:gd name="connsiteX1654" fmla="*/ 1772659 w 7934757"/>
              <a:gd name="connsiteY1654" fmla="*/ 2299736 h 6858000"/>
              <a:gd name="connsiteX1655" fmla="*/ 1435014 w 7934757"/>
              <a:gd name="connsiteY1655" fmla="*/ 2299736 h 6858000"/>
              <a:gd name="connsiteX1656" fmla="*/ 1519422 w 7934757"/>
              <a:gd name="connsiteY1656" fmla="*/ 2384148 h 6858000"/>
              <a:gd name="connsiteX1657" fmla="*/ 1435014 w 7934757"/>
              <a:gd name="connsiteY1657" fmla="*/ 2468560 h 6858000"/>
              <a:gd name="connsiteX1658" fmla="*/ 1350601 w 7934757"/>
              <a:gd name="connsiteY1658" fmla="*/ 2384148 h 6858000"/>
              <a:gd name="connsiteX1659" fmla="*/ 1435014 w 7934757"/>
              <a:gd name="connsiteY1659" fmla="*/ 2299736 h 6858000"/>
              <a:gd name="connsiteX1660" fmla="*/ 1097361 w 7934757"/>
              <a:gd name="connsiteY1660" fmla="*/ 2299736 h 6858000"/>
              <a:gd name="connsiteX1661" fmla="*/ 1181773 w 7934757"/>
              <a:gd name="connsiteY1661" fmla="*/ 2384148 h 6858000"/>
              <a:gd name="connsiteX1662" fmla="*/ 1097361 w 7934757"/>
              <a:gd name="connsiteY1662" fmla="*/ 2468560 h 6858000"/>
              <a:gd name="connsiteX1663" fmla="*/ 1012948 w 7934757"/>
              <a:gd name="connsiteY1663" fmla="*/ 2384148 h 6858000"/>
              <a:gd name="connsiteX1664" fmla="*/ 1097361 w 7934757"/>
              <a:gd name="connsiteY1664" fmla="*/ 2299736 h 6858000"/>
              <a:gd name="connsiteX1665" fmla="*/ 759711 w 7934757"/>
              <a:gd name="connsiteY1665" fmla="*/ 2299736 h 6858000"/>
              <a:gd name="connsiteX1666" fmla="*/ 844124 w 7934757"/>
              <a:gd name="connsiteY1666" fmla="*/ 2384148 h 6858000"/>
              <a:gd name="connsiteX1667" fmla="*/ 759711 w 7934757"/>
              <a:gd name="connsiteY1667" fmla="*/ 2468560 h 6858000"/>
              <a:gd name="connsiteX1668" fmla="*/ 675299 w 7934757"/>
              <a:gd name="connsiteY1668" fmla="*/ 2384148 h 6858000"/>
              <a:gd name="connsiteX1669" fmla="*/ 759711 w 7934757"/>
              <a:gd name="connsiteY1669" fmla="*/ 2299736 h 6858000"/>
              <a:gd name="connsiteX1670" fmla="*/ 422066 w 7934757"/>
              <a:gd name="connsiteY1670" fmla="*/ 2299736 h 6858000"/>
              <a:gd name="connsiteX1671" fmla="*/ 506480 w 7934757"/>
              <a:gd name="connsiteY1671" fmla="*/ 2384148 h 6858000"/>
              <a:gd name="connsiteX1672" fmla="*/ 422066 w 7934757"/>
              <a:gd name="connsiteY1672" fmla="*/ 2468560 h 6858000"/>
              <a:gd name="connsiteX1673" fmla="*/ 337653 w 7934757"/>
              <a:gd name="connsiteY1673" fmla="*/ 2384148 h 6858000"/>
              <a:gd name="connsiteX1674" fmla="*/ 422066 w 7934757"/>
              <a:gd name="connsiteY1674" fmla="*/ 2299736 h 6858000"/>
              <a:gd name="connsiteX1675" fmla="*/ 84412 w 7934757"/>
              <a:gd name="connsiteY1675" fmla="*/ 2299736 h 6858000"/>
              <a:gd name="connsiteX1676" fmla="*/ 168826 w 7934757"/>
              <a:gd name="connsiteY1676" fmla="*/ 2384148 h 6858000"/>
              <a:gd name="connsiteX1677" fmla="*/ 84412 w 7934757"/>
              <a:gd name="connsiteY1677" fmla="*/ 2468560 h 6858000"/>
              <a:gd name="connsiteX1678" fmla="*/ 0 w 7934757"/>
              <a:gd name="connsiteY1678" fmla="*/ 2384148 h 6858000"/>
              <a:gd name="connsiteX1679" fmla="*/ 84412 w 7934757"/>
              <a:gd name="connsiteY1679" fmla="*/ 2299736 h 6858000"/>
              <a:gd name="connsiteX1680" fmla="*/ 7850345 w 7934757"/>
              <a:gd name="connsiteY1680" fmla="*/ 1962086 h 6858000"/>
              <a:gd name="connsiteX1681" fmla="*/ 7934757 w 7934757"/>
              <a:gd name="connsiteY1681" fmla="*/ 2046499 h 6858000"/>
              <a:gd name="connsiteX1682" fmla="*/ 7850345 w 7934757"/>
              <a:gd name="connsiteY1682" fmla="*/ 2130911 h 6858000"/>
              <a:gd name="connsiteX1683" fmla="*/ 7765933 w 7934757"/>
              <a:gd name="connsiteY1683" fmla="*/ 2046499 h 6858000"/>
              <a:gd name="connsiteX1684" fmla="*/ 7850345 w 7934757"/>
              <a:gd name="connsiteY1684" fmla="*/ 1962086 h 6858000"/>
              <a:gd name="connsiteX1685" fmla="*/ 7512695 w 7934757"/>
              <a:gd name="connsiteY1685" fmla="*/ 1962086 h 6858000"/>
              <a:gd name="connsiteX1686" fmla="*/ 7597109 w 7934757"/>
              <a:gd name="connsiteY1686" fmla="*/ 2046499 h 6858000"/>
              <a:gd name="connsiteX1687" fmla="*/ 7512695 w 7934757"/>
              <a:gd name="connsiteY1687" fmla="*/ 2130911 h 6858000"/>
              <a:gd name="connsiteX1688" fmla="*/ 7428283 w 7934757"/>
              <a:gd name="connsiteY1688" fmla="*/ 2046499 h 6858000"/>
              <a:gd name="connsiteX1689" fmla="*/ 7512695 w 7934757"/>
              <a:gd name="connsiteY1689" fmla="*/ 1962086 h 6858000"/>
              <a:gd name="connsiteX1690" fmla="*/ 7175045 w 7934757"/>
              <a:gd name="connsiteY1690" fmla="*/ 1962086 h 6858000"/>
              <a:gd name="connsiteX1691" fmla="*/ 7259458 w 7934757"/>
              <a:gd name="connsiteY1691" fmla="*/ 2046499 h 6858000"/>
              <a:gd name="connsiteX1692" fmla="*/ 7175045 w 7934757"/>
              <a:gd name="connsiteY1692" fmla="*/ 2130911 h 6858000"/>
              <a:gd name="connsiteX1693" fmla="*/ 7090633 w 7934757"/>
              <a:gd name="connsiteY1693" fmla="*/ 2046499 h 6858000"/>
              <a:gd name="connsiteX1694" fmla="*/ 7175045 w 7934757"/>
              <a:gd name="connsiteY1694" fmla="*/ 1962086 h 6858000"/>
              <a:gd name="connsiteX1695" fmla="*/ 6837397 w 7934757"/>
              <a:gd name="connsiteY1695" fmla="*/ 1962086 h 6858000"/>
              <a:gd name="connsiteX1696" fmla="*/ 6921809 w 7934757"/>
              <a:gd name="connsiteY1696" fmla="*/ 2046499 h 6858000"/>
              <a:gd name="connsiteX1697" fmla="*/ 6837397 w 7934757"/>
              <a:gd name="connsiteY1697" fmla="*/ 2130911 h 6858000"/>
              <a:gd name="connsiteX1698" fmla="*/ 6752985 w 7934757"/>
              <a:gd name="connsiteY1698" fmla="*/ 2046499 h 6858000"/>
              <a:gd name="connsiteX1699" fmla="*/ 6837397 w 7934757"/>
              <a:gd name="connsiteY1699" fmla="*/ 1962086 h 6858000"/>
              <a:gd name="connsiteX1700" fmla="*/ 6499747 w 7934757"/>
              <a:gd name="connsiteY1700" fmla="*/ 1962086 h 6858000"/>
              <a:gd name="connsiteX1701" fmla="*/ 6584161 w 7934757"/>
              <a:gd name="connsiteY1701" fmla="*/ 2046499 h 6858000"/>
              <a:gd name="connsiteX1702" fmla="*/ 6499747 w 7934757"/>
              <a:gd name="connsiteY1702" fmla="*/ 2130911 h 6858000"/>
              <a:gd name="connsiteX1703" fmla="*/ 6415335 w 7934757"/>
              <a:gd name="connsiteY1703" fmla="*/ 2046499 h 6858000"/>
              <a:gd name="connsiteX1704" fmla="*/ 6499747 w 7934757"/>
              <a:gd name="connsiteY1704" fmla="*/ 1962086 h 6858000"/>
              <a:gd name="connsiteX1705" fmla="*/ 6162098 w 7934757"/>
              <a:gd name="connsiteY1705" fmla="*/ 1962086 h 6858000"/>
              <a:gd name="connsiteX1706" fmla="*/ 6246510 w 7934757"/>
              <a:gd name="connsiteY1706" fmla="*/ 2046499 h 6858000"/>
              <a:gd name="connsiteX1707" fmla="*/ 6162098 w 7934757"/>
              <a:gd name="connsiteY1707" fmla="*/ 2130911 h 6858000"/>
              <a:gd name="connsiteX1708" fmla="*/ 6077686 w 7934757"/>
              <a:gd name="connsiteY1708" fmla="*/ 2046499 h 6858000"/>
              <a:gd name="connsiteX1709" fmla="*/ 6162098 w 7934757"/>
              <a:gd name="connsiteY1709" fmla="*/ 1962086 h 6858000"/>
              <a:gd name="connsiteX1710" fmla="*/ 5824449 w 7934757"/>
              <a:gd name="connsiteY1710" fmla="*/ 1962086 h 6858000"/>
              <a:gd name="connsiteX1711" fmla="*/ 5908861 w 7934757"/>
              <a:gd name="connsiteY1711" fmla="*/ 2046499 h 6858000"/>
              <a:gd name="connsiteX1712" fmla="*/ 5824449 w 7934757"/>
              <a:gd name="connsiteY1712" fmla="*/ 2130911 h 6858000"/>
              <a:gd name="connsiteX1713" fmla="*/ 5740037 w 7934757"/>
              <a:gd name="connsiteY1713" fmla="*/ 2046499 h 6858000"/>
              <a:gd name="connsiteX1714" fmla="*/ 5824449 w 7934757"/>
              <a:gd name="connsiteY1714" fmla="*/ 1962086 h 6858000"/>
              <a:gd name="connsiteX1715" fmla="*/ 5486800 w 7934757"/>
              <a:gd name="connsiteY1715" fmla="*/ 1962086 h 6858000"/>
              <a:gd name="connsiteX1716" fmla="*/ 5571212 w 7934757"/>
              <a:gd name="connsiteY1716" fmla="*/ 2046499 h 6858000"/>
              <a:gd name="connsiteX1717" fmla="*/ 5486800 w 7934757"/>
              <a:gd name="connsiteY1717" fmla="*/ 2130911 h 6858000"/>
              <a:gd name="connsiteX1718" fmla="*/ 5402388 w 7934757"/>
              <a:gd name="connsiteY1718" fmla="*/ 2046499 h 6858000"/>
              <a:gd name="connsiteX1719" fmla="*/ 5486800 w 7934757"/>
              <a:gd name="connsiteY1719" fmla="*/ 1962086 h 6858000"/>
              <a:gd name="connsiteX1720" fmla="*/ 5149151 w 7934757"/>
              <a:gd name="connsiteY1720" fmla="*/ 1962086 h 6858000"/>
              <a:gd name="connsiteX1721" fmla="*/ 5233563 w 7934757"/>
              <a:gd name="connsiteY1721" fmla="*/ 2046499 h 6858000"/>
              <a:gd name="connsiteX1722" fmla="*/ 5149151 w 7934757"/>
              <a:gd name="connsiteY1722" fmla="*/ 2130911 h 6858000"/>
              <a:gd name="connsiteX1723" fmla="*/ 5064739 w 7934757"/>
              <a:gd name="connsiteY1723" fmla="*/ 2046499 h 6858000"/>
              <a:gd name="connsiteX1724" fmla="*/ 5149151 w 7934757"/>
              <a:gd name="connsiteY1724" fmla="*/ 1962086 h 6858000"/>
              <a:gd name="connsiteX1725" fmla="*/ 4811502 w 7934757"/>
              <a:gd name="connsiteY1725" fmla="*/ 1962086 h 6858000"/>
              <a:gd name="connsiteX1726" fmla="*/ 4895914 w 7934757"/>
              <a:gd name="connsiteY1726" fmla="*/ 2046499 h 6858000"/>
              <a:gd name="connsiteX1727" fmla="*/ 4811502 w 7934757"/>
              <a:gd name="connsiteY1727" fmla="*/ 2130911 h 6858000"/>
              <a:gd name="connsiteX1728" fmla="*/ 4727090 w 7934757"/>
              <a:gd name="connsiteY1728" fmla="*/ 2046499 h 6858000"/>
              <a:gd name="connsiteX1729" fmla="*/ 4811502 w 7934757"/>
              <a:gd name="connsiteY1729" fmla="*/ 1962086 h 6858000"/>
              <a:gd name="connsiteX1730" fmla="*/ 4473853 w 7934757"/>
              <a:gd name="connsiteY1730" fmla="*/ 1962086 h 6858000"/>
              <a:gd name="connsiteX1731" fmla="*/ 4558265 w 7934757"/>
              <a:gd name="connsiteY1731" fmla="*/ 2046499 h 6858000"/>
              <a:gd name="connsiteX1732" fmla="*/ 4473853 w 7934757"/>
              <a:gd name="connsiteY1732" fmla="*/ 2130911 h 6858000"/>
              <a:gd name="connsiteX1733" fmla="*/ 4389440 w 7934757"/>
              <a:gd name="connsiteY1733" fmla="*/ 2046499 h 6858000"/>
              <a:gd name="connsiteX1734" fmla="*/ 4473853 w 7934757"/>
              <a:gd name="connsiteY1734" fmla="*/ 1962086 h 6858000"/>
              <a:gd name="connsiteX1735" fmla="*/ 4136203 w 7934757"/>
              <a:gd name="connsiteY1735" fmla="*/ 1962086 h 6858000"/>
              <a:gd name="connsiteX1736" fmla="*/ 4220615 w 7934757"/>
              <a:gd name="connsiteY1736" fmla="*/ 2046499 h 6858000"/>
              <a:gd name="connsiteX1737" fmla="*/ 4136203 w 7934757"/>
              <a:gd name="connsiteY1737" fmla="*/ 2130911 h 6858000"/>
              <a:gd name="connsiteX1738" fmla="*/ 4051791 w 7934757"/>
              <a:gd name="connsiteY1738" fmla="*/ 2046499 h 6858000"/>
              <a:gd name="connsiteX1739" fmla="*/ 4136203 w 7934757"/>
              <a:gd name="connsiteY1739" fmla="*/ 1962086 h 6858000"/>
              <a:gd name="connsiteX1740" fmla="*/ 3798554 w 7934757"/>
              <a:gd name="connsiteY1740" fmla="*/ 1962086 h 6858000"/>
              <a:gd name="connsiteX1741" fmla="*/ 3882966 w 7934757"/>
              <a:gd name="connsiteY1741" fmla="*/ 2046499 h 6858000"/>
              <a:gd name="connsiteX1742" fmla="*/ 3798554 w 7934757"/>
              <a:gd name="connsiteY1742" fmla="*/ 2130911 h 6858000"/>
              <a:gd name="connsiteX1743" fmla="*/ 3714142 w 7934757"/>
              <a:gd name="connsiteY1743" fmla="*/ 2046499 h 6858000"/>
              <a:gd name="connsiteX1744" fmla="*/ 3798554 w 7934757"/>
              <a:gd name="connsiteY1744" fmla="*/ 1962086 h 6858000"/>
              <a:gd name="connsiteX1745" fmla="*/ 3460905 w 7934757"/>
              <a:gd name="connsiteY1745" fmla="*/ 1962086 h 6858000"/>
              <a:gd name="connsiteX1746" fmla="*/ 3545317 w 7934757"/>
              <a:gd name="connsiteY1746" fmla="*/ 2046499 h 6858000"/>
              <a:gd name="connsiteX1747" fmla="*/ 3460905 w 7934757"/>
              <a:gd name="connsiteY1747" fmla="*/ 2130911 h 6858000"/>
              <a:gd name="connsiteX1748" fmla="*/ 3376493 w 7934757"/>
              <a:gd name="connsiteY1748" fmla="*/ 2046499 h 6858000"/>
              <a:gd name="connsiteX1749" fmla="*/ 3460905 w 7934757"/>
              <a:gd name="connsiteY1749" fmla="*/ 1962086 h 6858000"/>
              <a:gd name="connsiteX1750" fmla="*/ 3123255 w 7934757"/>
              <a:gd name="connsiteY1750" fmla="*/ 1962086 h 6858000"/>
              <a:gd name="connsiteX1751" fmla="*/ 3207668 w 7934757"/>
              <a:gd name="connsiteY1751" fmla="*/ 2046499 h 6858000"/>
              <a:gd name="connsiteX1752" fmla="*/ 3123255 w 7934757"/>
              <a:gd name="connsiteY1752" fmla="*/ 2130911 h 6858000"/>
              <a:gd name="connsiteX1753" fmla="*/ 3038843 w 7934757"/>
              <a:gd name="connsiteY1753" fmla="*/ 2046499 h 6858000"/>
              <a:gd name="connsiteX1754" fmla="*/ 3123255 w 7934757"/>
              <a:gd name="connsiteY1754" fmla="*/ 1962086 h 6858000"/>
              <a:gd name="connsiteX1755" fmla="*/ 2785607 w 7934757"/>
              <a:gd name="connsiteY1755" fmla="*/ 1962086 h 6858000"/>
              <a:gd name="connsiteX1756" fmla="*/ 2870019 w 7934757"/>
              <a:gd name="connsiteY1756" fmla="*/ 2046499 h 6858000"/>
              <a:gd name="connsiteX1757" fmla="*/ 2785607 w 7934757"/>
              <a:gd name="connsiteY1757" fmla="*/ 2130911 h 6858000"/>
              <a:gd name="connsiteX1758" fmla="*/ 2701195 w 7934757"/>
              <a:gd name="connsiteY1758" fmla="*/ 2046499 h 6858000"/>
              <a:gd name="connsiteX1759" fmla="*/ 2785607 w 7934757"/>
              <a:gd name="connsiteY1759" fmla="*/ 1962086 h 6858000"/>
              <a:gd name="connsiteX1760" fmla="*/ 2447957 w 7934757"/>
              <a:gd name="connsiteY1760" fmla="*/ 1962086 h 6858000"/>
              <a:gd name="connsiteX1761" fmla="*/ 2532369 w 7934757"/>
              <a:gd name="connsiteY1761" fmla="*/ 2046499 h 6858000"/>
              <a:gd name="connsiteX1762" fmla="*/ 2447957 w 7934757"/>
              <a:gd name="connsiteY1762" fmla="*/ 2130911 h 6858000"/>
              <a:gd name="connsiteX1763" fmla="*/ 2363545 w 7934757"/>
              <a:gd name="connsiteY1763" fmla="*/ 2046499 h 6858000"/>
              <a:gd name="connsiteX1764" fmla="*/ 2447957 w 7934757"/>
              <a:gd name="connsiteY1764" fmla="*/ 1962086 h 6858000"/>
              <a:gd name="connsiteX1765" fmla="*/ 2110308 w 7934757"/>
              <a:gd name="connsiteY1765" fmla="*/ 1962086 h 6858000"/>
              <a:gd name="connsiteX1766" fmla="*/ 2194721 w 7934757"/>
              <a:gd name="connsiteY1766" fmla="*/ 2046499 h 6858000"/>
              <a:gd name="connsiteX1767" fmla="*/ 2110308 w 7934757"/>
              <a:gd name="connsiteY1767" fmla="*/ 2130911 h 6858000"/>
              <a:gd name="connsiteX1768" fmla="*/ 2025896 w 7934757"/>
              <a:gd name="connsiteY1768" fmla="*/ 2046499 h 6858000"/>
              <a:gd name="connsiteX1769" fmla="*/ 2110308 w 7934757"/>
              <a:gd name="connsiteY1769" fmla="*/ 1962086 h 6858000"/>
              <a:gd name="connsiteX1770" fmla="*/ 1772659 w 7934757"/>
              <a:gd name="connsiteY1770" fmla="*/ 1962086 h 6858000"/>
              <a:gd name="connsiteX1771" fmla="*/ 1857071 w 7934757"/>
              <a:gd name="connsiteY1771" fmla="*/ 2046499 h 6858000"/>
              <a:gd name="connsiteX1772" fmla="*/ 1772659 w 7934757"/>
              <a:gd name="connsiteY1772" fmla="*/ 2130911 h 6858000"/>
              <a:gd name="connsiteX1773" fmla="*/ 1688247 w 7934757"/>
              <a:gd name="connsiteY1773" fmla="*/ 2046499 h 6858000"/>
              <a:gd name="connsiteX1774" fmla="*/ 1772659 w 7934757"/>
              <a:gd name="connsiteY1774" fmla="*/ 1962086 h 6858000"/>
              <a:gd name="connsiteX1775" fmla="*/ 1435014 w 7934757"/>
              <a:gd name="connsiteY1775" fmla="*/ 1962086 h 6858000"/>
              <a:gd name="connsiteX1776" fmla="*/ 1519422 w 7934757"/>
              <a:gd name="connsiteY1776" fmla="*/ 2046499 h 6858000"/>
              <a:gd name="connsiteX1777" fmla="*/ 1435014 w 7934757"/>
              <a:gd name="connsiteY1777" fmla="*/ 2130911 h 6858000"/>
              <a:gd name="connsiteX1778" fmla="*/ 1350601 w 7934757"/>
              <a:gd name="connsiteY1778" fmla="*/ 2046499 h 6858000"/>
              <a:gd name="connsiteX1779" fmla="*/ 1435014 w 7934757"/>
              <a:gd name="connsiteY1779" fmla="*/ 1962086 h 6858000"/>
              <a:gd name="connsiteX1780" fmla="*/ 1097361 w 7934757"/>
              <a:gd name="connsiteY1780" fmla="*/ 1962086 h 6858000"/>
              <a:gd name="connsiteX1781" fmla="*/ 1181773 w 7934757"/>
              <a:gd name="connsiteY1781" fmla="*/ 2046499 h 6858000"/>
              <a:gd name="connsiteX1782" fmla="*/ 1097361 w 7934757"/>
              <a:gd name="connsiteY1782" fmla="*/ 2130911 h 6858000"/>
              <a:gd name="connsiteX1783" fmla="*/ 1012948 w 7934757"/>
              <a:gd name="connsiteY1783" fmla="*/ 2046499 h 6858000"/>
              <a:gd name="connsiteX1784" fmla="*/ 1097361 w 7934757"/>
              <a:gd name="connsiteY1784" fmla="*/ 1962086 h 6858000"/>
              <a:gd name="connsiteX1785" fmla="*/ 759711 w 7934757"/>
              <a:gd name="connsiteY1785" fmla="*/ 1962086 h 6858000"/>
              <a:gd name="connsiteX1786" fmla="*/ 844124 w 7934757"/>
              <a:gd name="connsiteY1786" fmla="*/ 2046499 h 6858000"/>
              <a:gd name="connsiteX1787" fmla="*/ 759711 w 7934757"/>
              <a:gd name="connsiteY1787" fmla="*/ 2130911 h 6858000"/>
              <a:gd name="connsiteX1788" fmla="*/ 675299 w 7934757"/>
              <a:gd name="connsiteY1788" fmla="*/ 2046499 h 6858000"/>
              <a:gd name="connsiteX1789" fmla="*/ 759711 w 7934757"/>
              <a:gd name="connsiteY1789" fmla="*/ 1962086 h 6858000"/>
              <a:gd name="connsiteX1790" fmla="*/ 422066 w 7934757"/>
              <a:gd name="connsiteY1790" fmla="*/ 1962086 h 6858000"/>
              <a:gd name="connsiteX1791" fmla="*/ 506480 w 7934757"/>
              <a:gd name="connsiteY1791" fmla="*/ 2046499 h 6858000"/>
              <a:gd name="connsiteX1792" fmla="*/ 422066 w 7934757"/>
              <a:gd name="connsiteY1792" fmla="*/ 2130911 h 6858000"/>
              <a:gd name="connsiteX1793" fmla="*/ 337653 w 7934757"/>
              <a:gd name="connsiteY1793" fmla="*/ 2046499 h 6858000"/>
              <a:gd name="connsiteX1794" fmla="*/ 422066 w 7934757"/>
              <a:gd name="connsiteY1794" fmla="*/ 1962086 h 6858000"/>
              <a:gd name="connsiteX1795" fmla="*/ 84412 w 7934757"/>
              <a:gd name="connsiteY1795" fmla="*/ 1962086 h 6858000"/>
              <a:gd name="connsiteX1796" fmla="*/ 168826 w 7934757"/>
              <a:gd name="connsiteY1796" fmla="*/ 2046499 h 6858000"/>
              <a:gd name="connsiteX1797" fmla="*/ 84412 w 7934757"/>
              <a:gd name="connsiteY1797" fmla="*/ 2130911 h 6858000"/>
              <a:gd name="connsiteX1798" fmla="*/ 0 w 7934757"/>
              <a:gd name="connsiteY1798" fmla="*/ 2046499 h 6858000"/>
              <a:gd name="connsiteX1799" fmla="*/ 84412 w 7934757"/>
              <a:gd name="connsiteY1799" fmla="*/ 1962086 h 6858000"/>
              <a:gd name="connsiteX1800" fmla="*/ 7850345 w 7934757"/>
              <a:gd name="connsiteY1800" fmla="*/ 1624438 h 6858000"/>
              <a:gd name="connsiteX1801" fmla="*/ 7934757 w 7934757"/>
              <a:gd name="connsiteY1801" fmla="*/ 1708850 h 6858000"/>
              <a:gd name="connsiteX1802" fmla="*/ 7850345 w 7934757"/>
              <a:gd name="connsiteY1802" fmla="*/ 1793262 h 6858000"/>
              <a:gd name="connsiteX1803" fmla="*/ 7765933 w 7934757"/>
              <a:gd name="connsiteY1803" fmla="*/ 1708850 h 6858000"/>
              <a:gd name="connsiteX1804" fmla="*/ 7850345 w 7934757"/>
              <a:gd name="connsiteY1804" fmla="*/ 1624438 h 6858000"/>
              <a:gd name="connsiteX1805" fmla="*/ 7512695 w 7934757"/>
              <a:gd name="connsiteY1805" fmla="*/ 1624438 h 6858000"/>
              <a:gd name="connsiteX1806" fmla="*/ 7597109 w 7934757"/>
              <a:gd name="connsiteY1806" fmla="*/ 1708850 h 6858000"/>
              <a:gd name="connsiteX1807" fmla="*/ 7512695 w 7934757"/>
              <a:gd name="connsiteY1807" fmla="*/ 1793262 h 6858000"/>
              <a:gd name="connsiteX1808" fmla="*/ 7428283 w 7934757"/>
              <a:gd name="connsiteY1808" fmla="*/ 1708850 h 6858000"/>
              <a:gd name="connsiteX1809" fmla="*/ 7512695 w 7934757"/>
              <a:gd name="connsiteY1809" fmla="*/ 1624438 h 6858000"/>
              <a:gd name="connsiteX1810" fmla="*/ 7175045 w 7934757"/>
              <a:gd name="connsiteY1810" fmla="*/ 1624438 h 6858000"/>
              <a:gd name="connsiteX1811" fmla="*/ 7259458 w 7934757"/>
              <a:gd name="connsiteY1811" fmla="*/ 1708850 h 6858000"/>
              <a:gd name="connsiteX1812" fmla="*/ 7175045 w 7934757"/>
              <a:gd name="connsiteY1812" fmla="*/ 1793262 h 6858000"/>
              <a:gd name="connsiteX1813" fmla="*/ 7090633 w 7934757"/>
              <a:gd name="connsiteY1813" fmla="*/ 1708850 h 6858000"/>
              <a:gd name="connsiteX1814" fmla="*/ 7175045 w 7934757"/>
              <a:gd name="connsiteY1814" fmla="*/ 1624438 h 6858000"/>
              <a:gd name="connsiteX1815" fmla="*/ 6837397 w 7934757"/>
              <a:gd name="connsiteY1815" fmla="*/ 1624438 h 6858000"/>
              <a:gd name="connsiteX1816" fmla="*/ 6921809 w 7934757"/>
              <a:gd name="connsiteY1816" fmla="*/ 1708850 h 6858000"/>
              <a:gd name="connsiteX1817" fmla="*/ 6837397 w 7934757"/>
              <a:gd name="connsiteY1817" fmla="*/ 1793262 h 6858000"/>
              <a:gd name="connsiteX1818" fmla="*/ 6752985 w 7934757"/>
              <a:gd name="connsiteY1818" fmla="*/ 1708850 h 6858000"/>
              <a:gd name="connsiteX1819" fmla="*/ 6837397 w 7934757"/>
              <a:gd name="connsiteY1819" fmla="*/ 1624438 h 6858000"/>
              <a:gd name="connsiteX1820" fmla="*/ 6499747 w 7934757"/>
              <a:gd name="connsiteY1820" fmla="*/ 1624438 h 6858000"/>
              <a:gd name="connsiteX1821" fmla="*/ 6584161 w 7934757"/>
              <a:gd name="connsiteY1821" fmla="*/ 1708850 h 6858000"/>
              <a:gd name="connsiteX1822" fmla="*/ 6499747 w 7934757"/>
              <a:gd name="connsiteY1822" fmla="*/ 1793262 h 6858000"/>
              <a:gd name="connsiteX1823" fmla="*/ 6415335 w 7934757"/>
              <a:gd name="connsiteY1823" fmla="*/ 1708850 h 6858000"/>
              <a:gd name="connsiteX1824" fmla="*/ 6499747 w 7934757"/>
              <a:gd name="connsiteY1824" fmla="*/ 1624438 h 6858000"/>
              <a:gd name="connsiteX1825" fmla="*/ 6162098 w 7934757"/>
              <a:gd name="connsiteY1825" fmla="*/ 1624438 h 6858000"/>
              <a:gd name="connsiteX1826" fmla="*/ 6246510 w 7934757"/>
              <a:gd name="connsiteY1826" fmla="*/ 1708850 h 6858000"/>
              <a:gd name="connsiteX1827" fmla="*/ 6162098 w 7934757"/>
              <a:gd name="connsiteY1827" fmla="*/ 1793262 h 6858000"/>
              <a:gd name="connsiteX1828" fmla="*/ 6077686 w 7934757"/>
              <a:gd name="connsiteY1828" fmla="*/ 1708850 h 6858000"/>
              <a:gd name="connsiteX1829" fmla="*/ 6162098 w 7934757"/>
              <a:gd name="connsiteY1829" fmla="*/ 1624438 h 6858000"/>
              <a:gd name="connsiteX1830" fmla="*/ 5824449 w 7934757"/>
              <a:gd name="connsiteY1830" fmla="*/ 1624438 h 6858000"/>
              <a:gd name="connsiteX1831" fmla="*/ 5908861 w 7934757"/>
              <a:gd name="connsiteY1831" fmla="*/ 1708850 h 6858000"/>
              <a:gd name="connsiteX1832" fmla="*/ 5824449 w 7934757"/>
              <a:gd name="connsiteY1832" fmla="*/ 1793262 h 6858000"/>
              <a:gd name="connsiteX1833" fmla="*/ 5740037 w 7934757"/>
              <a:gd name="connsiteY1833" fmla="*/ 1708850 h 6858000"/>
              <a:gd name="connsiteX1834" fmla="*/ 5824449 w 7934757"/>
              <a:gd name="connsiteY1834" fmla="*/ 1624438 h 6858000"/>
              <a:gd name="connsiteX1835" fmla="*/ 5486800 w 7934757"/>
              <a:gd name="connsiteY1835" fmla="*/ 1624438 h 6858000"/>
              <a:gd name="connsiteX1836" fmla="*/ 5571212 w 7934757"/>
              <a:gd name="connsiteY1836" fmla="*/ 1708850 h 6858000"/>
              <a:gd name="connsiteX1837" fmla="*/ 5486800 w 7934757"/>
              <a:gd name="connsiteY1837" fmla="*/ 1793262 h 6858000"/>
              <a:gd name="connsiteX1838" fmla="*/ 5402388 w 7934757"/>
              <a:gd name="connsiteY1838" fmla="*/ 1708850 h 6858000"/>
              <a:gd name="connsiteX1839" fmla="*/ 5486800 w 7934757"/>
              <a:gd name="connsiteY1839" fmla="*/ 1624438 h 6858000"/>
              <a:gd name="connsiteX1840" fmla="*/ 5149151 w 7934757"/>
              <a:gd name="connsiteY1840" fmla="*/ 1624438 h 6858000"/>
              <a:gd name="connsiteX1841" fmla="*/ 5233563 w 7934757"/>
              <a:gd name="connsiteY1841" fmla="*/ 1708850 h 6858000"/>
              <a:gd name="connsiteX1842" fmla="*/ 5149151 w 7934757"/>
              <a:gd name="connsiteY1842" fmla="*/ 1793262 h 6858000"/>
              <a:gd name="connsiteX1843" fmla="*/ 5064739 w 7934757"/>
              <a:gd name="connsiteY1843" fmla="*/ 1708850 h 6858000"/>
              <a:gd name="connsiteX1844" fmla="*/ 5149151 w 7934757"/>
              <a:gd name="connsiteY1844" fmla="*/ 1624438 h 6858000"/>
              <a:gd name="connsiteX1845" fmla="*/ 4811502 w 7934757"/>
              <a:gd name="connsiteY1845" fmla="*/ 1624438 h 6858000"/>
              <a:gd name="connsiteX1846" fmla="*/ 4895914 w 7934757"/>
              <a:gd name="connsiteY1846" fmla="*/ 1708850 h 6858000"/>
              <a:gd name="connsiteX1847" fmla="*/ 4811502 w 7934757"/>
              <a:gd name="connsiteY1847" fmla="*/ 1793262 h 6858000"/>
              <a:gd name="connsiteX1848" fmla="*/ 4727090 w 7934757"/>
              <a:gd name="connsiteY1848" fmla="*/ 1708850 h 6858000"/>
              <a:gd name="connsiteX1849" fmla="*/ 4811502 w 7934757"/>
              <a:gd name="connsiteY1849" fmla="*/ 1624438 h 6858000"/>
              <a:gd name="connsiteX1850" fmla="*/ 4473853 w 7934757"/>
              <a:gd name="connsiteY1850" fmla="*/ 1624438 h 6858000"/>
              <a:gd name="connsiteX1851" fmla="*/ 4558265 w 7934757"/>
              <a:gd name="connsiteY1851" fmla="*/ 1708850 h 6858000"/>
              <a:gd name="connsiteX1852" fmla="*/ 4473853 w 7934757"/>
              <a:gd name="connsiteY1852" fmla="*/ 1793262 h 6858000"/>
              <a:gd name="connsiteX1853" fmla="*/ 4389440 w 7934757"/>
              <a:gd name="connsiteY1853" fmla="*/ 1708850 h 6858000"/>
              <a:gd name="connsiteX1854" fmla="*/ 4473853 w 7934757"/>
              <a:gd name="connsiteY1854" fmla="*/ 1624438 h 6858000"/>
              <a:gd name="connsiteX1855" fmla="*/ 4136203 w 7934757"/>
              <a:gd name="connsiteY1855" fmla="*/ 1624438 h 6858000"/>
              <a:gd name="connsiteX1856" fmla="*/ 4220615 w 7934757"/>
              <a:gd name="connsiteY1856" fmla="*/ 1708850 h 6858000"/>
              <a:gd name="connsiteX1857" fmla="*/ 4136203 w 7934757"/>
              <a:gd name="connsiteY1857" fmla="*/ 1793262 h 6858000"/>
              <a:gd name="connsiteX1858" fmla="*/ 4051791 w 7934757"/>
              <a:gd name="connsiteY1858" fmla="*/ 1708850 h 6858000"/>
              <a:gd name="connsiteX1859" fmla="*/ 4136203 w 7934757"/>
              <a:gd name="connsiteY1859" fmla="*/ 1624438 h 6858000"/>
              <a:gd name="connsiteX1860" fmla="*/ 3798554 w 7934757"/>
              <a:gd name="connsiteY1860" fmla="*/ 1624438 h 6858000"/>
              <a:gd name="connsiteX1861" fmla="*/ 3882966 w 7934757"/>
              <a:gd name="connsiteY1861" fmla="*/ 1708850 h 6858000"/>
              <a:gd name="connsiteX1862" fmla="*/ 3798554 w 7934757"/>
              <a:gd name="connsiteY1862" fmla="*/ 1793262 h 6858000"/>
              <a:gd name="connsiteX1863" fmla="*/ 3714142 w 7934757"/>
              <a:gd name="connsiteY1863" fmla="*/ 1708850 h 6858000"/>
              <a:gd name="connsiteX1864" fmla="*/ 3798554 w 7934757"/>
              <a:gd name="connsiteY1864" fmla="*/ 1624438 h 6858000"/>
              <a:gd name="connsiteX1865" fmla="*/ 3460905 w 7934757"/>
              <a:gd name="connsiteY1865" fmla="*/ 1624438 h 6858000"/>
              <a:gd name="connsiteX1866" fmla="*/ 3545317 w 7934757"/>
              <a:gd name="connsiteY1866" fmla="*/ 1708850 h 6858000"/>
              <a:gd name="connsiteX1867" fmla="*/ 3460905 w 7934757"/>
              <a:gd name="connsiteY1867" fmla="*/ 1793262 h 6858000"/>
              <a:gd name="connsiteX1868" fmla="*/ 3376493 w 7934757"/>
              <a:gd name="connsiteY1868" fmla="*/ 1708850 h 6858000"/>
              <a:gd name="connsiteX1869" fmla="*/ 3460905 w 7934757"/>
              <a:gd name="connsiteY1869" fmla="*/ 1624438 h 6858000"/>
              <a:gd name="connsiteX1870" fmla="*/ 3123255 w 7934757"/>
              <a:gd name="connsiteY1870" fmla="*/ 1624438 h 6858000"/>
              <a:gd name="connsiteX1871" fmla="*/ 3207668 w 7934757"/>
              <a:gd name="connsiteY1871" fmla="*/ 1708850 h 6858000"/>
              <a:gd name="connsiteX1872" fmla="*/ 3123255 w 7934757"/>
              <a:gd name="connsiteY1872" fmla="*/ 1793262 h 6858000"/>
              <a:gd name="connsiteX1873" fmla="*/ 3038843 w 7934757"/>
              <a:gd name="connsiteY1873" fmla="*/ 1708850 h 6858000"/>
              <a:gd name="connsiteX1874" fmla="*/ 3123255 w 7934757"/>
              <a:gd name="connsiteY1874" fmla="*/ 1624438 h 6858000"/>
              <a:gd name="connsiteX1875" fmla="*/ 2785607 w 7934757"/>
              <a:gd name="connsiteY1875" fmla="*/ 1624438 h 6858000"/>
              <a:gd name="connsiteX1876" fmla="*/ 2870019 w 7934757"/>
              <a:gd name="connsiteY1876" fmla="*/ 1708850 h 6858000"/>
              <a:gd name="connsiteX1877" fmla="*/ 2785607 w 7934757"/>
              <a:gd name="connsiteY1877" fmla="*/ 1793262 h 6858000"/>
              <a:gd name="connsiteX1878" fmla="*/ 2701195 w 7934757"/>
              <a:gd name="connsiteY1878" fmla="*/ 1708850 h 6858000"/>
              <a:gd name="connsiteX1879" fmla="*/ 2785607 w 7934757"/>
              <a:gd name="connsiteY1879" fmla="*/ 1624438 h 6858000"/>
              <a:gd name="connsiteX1880" fmla="*/ 2447957 w 7934757"/>
              <a:gd name="connsiteY1880" fmla="*/ 1624438 h 6858000"/>
              <a:gd name="connsiteX1881" fmla="*/ 2532369 w 7934757"/>
              <a:gd name="connsiteY1881" fmla="*/ 1708850 h 6858000"/>
              <a:gd name="connsiteX1882" fmla="*/ 2447957 w 7934757"/>
              <a:gd name="connsiteY1882" fmla="*/ 1793262 h 6858000"/>
              <a:gd name="connsiteX1883" fmla="*/ 2363545 w 7934757"/>
              <a:gd name="connsiteY1883" fmla="*/ 1708850 h 6858000"/>
              <a:gd name="connsiteX1884" fmla="*/ 2447957 w 7934757"/>
              <a:gd name="connsiteY1884" fmla="*/ 1624438 h 6858000"/>
              <a:gd name="connsiteX1885" fmla="*/ 2110308 w 7934757"/>
              <a:gd name="connsiteY1885" fmla="*/ 1624438 h 6858000"/>
              <a:gd name="connsiteX1886" fmla="*/ 2194721 w 7934757"/>
              <a:gd name="connsiteY1886" fmla="*/ 1708850 h 6858000"/>
              <a:gd name="connsiteX1887" fmla="*/ 2110308 w 7934757"/>
              <a:gd name="connsiteY1887" fmla="*/ 1793262 h 6858000"/>
              <a:gd name="connsiteX1888" fmla="*/ 2025896 w 7934757"/>
              <a:gd name="connsiteY1888" fmla="*/ 1708850 h 6858000"/>
              <a:gd name="connsiteX1889" fmla="*/ 2110308 w 7934757"/>
              <a:gd name="connsiteY1889" fmla="*/ 1624438 h 6858000"/>
              <a:gd name="connsiteX1890" fmla="*/ 1772659 w 7934757"/>
              <a:gd name="connsiteY1890" fmla="*/ 1624438 h 6858000"/>
              <a:gd name="connsiteX1891" fmla="*/ 1857071 w 7934757"/>
              <a:gd name="connsiteY1891" fmla="*/ 1708850 h 6858000"/>
              <a:gd name="connsiteX1892" fmla="*/ 1772659 w 7934757"/>
              <a:gd name="connsiteY1892" fmla="*/ 1793262 h 6858000"/>
              <a:gd name="connsiteX1893" fmla="*/ 1688247 w 7934757"/>
              <a:gd name="connsiteY1893" fmla="*/ 1708850 h 6858000"/>
              <a:gd name="connsiteX1894" fmla="*/ 1772659 w 7934757"/>
              <a:gd name="connsiteY1894" fmla="*/ 1624438 h 6858000"/>
              <a:gd name="connsiteX1895" fmla="*/ 1435014 w 7934757"/>
              <a:gd name="connsiteY1895" fmla="*/ 1624438 h 6858000"/>
              <a:gd name="connsiteX1896" fmla="*/ 1519422 w 7934757"/>
              <a:gd name="connsiteY1896" fmla="*/ 1708850 h 6858000"/>
              <a:gd name="connsiteX1897" fmla="*/ 1435014 w 7934757"/>
              <a:gd name="connsiteY1897" fmla="*/ 1793262 h 6858000"/>
              <a:gd name="connsiteX1898" fmla="*/ 1350601 w 7934757"/>
              <a:gd name="connsiteY1898" fmla="*/ 1708850 h 6858000"/>
              <a:gd name="connsiteX1899" fmla="*/ 1435014 w 7934757"/>
              <a:gd name="connsiteY1899" fmla="*/ 1624438 h 6858000"/>
              <a:gd name="connsiteX1900" fmla="*/ 1097361 w 7934757"/>
              <a:gd name="connsiteY1900" fmla="*/ 1624438 h 6858000"/>
              <a:gd name="connsiteX1901" fmla="*/ 1181773 w 7934757"/>
              <a:gd name="connsiteY1901" fmla="*/ 1708850 h 6858000"/>
              <a:gd name="connsiteX1902" fmla="*/ 1097361 w 7934757"/>
              <a:gd name="connsiteY1902" fmla="*/ 1793262 h 6858000"/>
              <a:gd name="connsiteX1903" fmla="*/ 1012948 w 7934757"/>
              <a:gd name="connsiteY1903" fmla="*/ 1708850 h 6858000"/>
              <a:gd name="connsiteX1904" fmla="*/ 1097361 w 7934757"/>
              <a:gd name="connsiteY1904" fmla="*/ 1624438 h 6858000"/>
              <a:gd name="connsiteX1905" fmla="*/ 759711 w 7934757"/>
              <a:gd name="connsiteY1905" fmla="*/ 1624438 h 6858000"/>
              <a:gd name="connsiteX1906" fmla="*/ 844124 w 7934757"/>
              <a:gd name="connsiteY1906" fmla="*/ 1708850 h 6858000"/>
              <a:gd name="connsiteX1907" fmla="*/ 759711 w 7934757"/>
              <a:gd name="connsiteY1907" fmla="*/ 1793262 h 6858000"/>
              <a:gd name="connsiteX1908" fmla="*/ 675299 w 7934757"/>
              <a:gd name="connsiteY1908" fmla="*/ 1708850 h 6858000"/>
              <a:gd name="connsiteX1909" fmla="*/ 759711 w 7934757"/>
              <a:gd name="connsiteY1909" fmla="*/ 1624438 h 6858000"/>
              <a:gd name="connsiteX1910" fmla="*/ 422066 w 7934757"/>
              <a:gd name="connsiteY1910" fmla="*/ 1624438 h 6858000"/>
              <a:gd name="connsiteX1911" fmla="*/ 506480 w 7934757"/>
              <a:gd name="connsiteY1911" fmla="*/ 1708850 h 6858000"/>
              <a:gd name="connsiteX1912" fmla="*/ 422066 w 7934757"/>
              <a:gd name="connsiteY1912" fmla="*/ 1793262 h 6858000"/>
              <a:gd name="connsiteX1913" fmla="*/ 337653 w 7934757"/>
              <a:gd name="connsiteY1913" fmla="*/ 1708850 h 6858000"/>
              <a:gd name="connsiteX1914" fmla="*/ 422066 w 7934757"/>
              <a:gd name="connsiteY1914" fmla="*/ 1624438 h 6858000"/>
              <a:gd name="connsiteX1915" fmla="*/ 84412 w 7934757"/>
              <a:gd name="connsiteY1915" fmla="*/ 1624438 h 6858000"/>
              <a:gd name="connsiteX1916" fmla="*/ 168826 w 7934757"/>
              <a:gd name="connsiteY1916" fmla="*/ 1708850 h 6858000"/>
              <a:gd name="connsiteX1917" fmla="*/ 84412 w 7934757"/>
              <a:gd name="connsiteY1917" fmla="*/ 1793262 h 6858000"/>
              <a:gd name="connsiteX1918" fmla="*/ 0 w 7934757"/>
              <a:gd name="connsiteY1918" fmla="*/ 1708850 h 6858000"/>
              <a:gd name="connsiteX1919" fmla="*/ 84412 w 7934757"/>
              <a:gd name="connsiteY1919" fmla="*/ 1624438 h 6858000"/>
              <a:gd name="connsiteX1920" fmla="*/ 7850345 w 7934757"/>
              <a:gd name="connsiteY1920" fmla="*/ 1286788 h 6858000"/>
              <a:gd name="connsiteX1921" fmla="*/ 7934757 w 7934757"/>
              <a:gd name="connsiteY1921" fmla="*/ 1371200 h 6858000"/>
              <a:gd name="connsiteX1922" fmla="*/ 7850345 w 7934757"/>
              <a:gd name="connsiteY1922" fmla="*/ 1455612 h 6858000"/>
              <a:gd name="connsiteX1923" fmla="*/ 7765933 w 7934757"/>
              <a:gd name="connsiteY1923" fmla="*/ 1371200 h 6858000"/>
              <a:gd name="connsiteX1924" fmla="*/ 7850345 w 7934757"/>
              <a:gd name="connsiteY1924" fmla="*/ 1286788 h 6858000"/>
              <a:gd name="connsiteX1925" fmla="*/ 7512695 w 7934757"/>
              <a:gd name="connsiteY1925" fmla="*/ 1286788 h 6858000"/>
              <a:gd name="connsiteX1926" fmla="*/ 7597109 w 7934757"/>
              <a:gd name="connsiteY1926" fmla="*/ 1371200 h 6858000"/>
              <a:gd name="connsiteX1927" fmla="*/ 7512695 w 7934757"/>
              <a:gd name="connsiteY1927" fmla="*/ 1455612 h 6858000"/>
              <a:gd name="connsiteX1928" fmla="*/ 7428283 w 7934757"/>
              <a:gd name="connsiteY1928" fmla="*/ 1371200 h 6858000"/>
              <a:gd name="connsiteX1929" fmla="*/ 7512695 w 7934757"/>
              <a:gd name="connsiteY1929" fmla="*/ 1286788 h 6858000"/>
              <a:gd name="connsiteX1930" fmla="*/ 7175045 w 7934757"/>
              <a:gd name="connsiteY1930" fmla="*/ 1286788 h 6858000"/>
              <a:gd name="connsiteX1931" fmla="*/ 7259458 w 7934757"/>
              <a:gd name="connsiteY1931" fmla="*/ 1371200 h 6858000"/>
              <a:gd name="connsiteX1932" fmla="*/ 7175045 w 7934757"/>
              <a:gd name="connsiteY1932" fmla="*/ 1455612 h 6858000"/>
              <a:gd name="connsiteX1933" fmla="*/ 7090633 w 7934757"/>
              <a:gd name="connsiteY1933" fmla="*/ 1371200 h 6858000"/>
              <a:gd name="connsiteX1934" fmla="*/ 7175045 w 7934757"/>
              <a:gd name="connsiteY1934" fmla="*/ 1286788 h 6858000"/>
              <a:gd name="connsiteX1935" fmla="*/ 6837397 w 7934757"/>
              <a:gd name="connsiteY1935" fmla="*/ 1286788 h 6858000"/>
              <a:gd name="connsiteX1936" fmla="*/ 6921809 w 7934757"/>
              <a:gd name="connsiteY1936" fmla="*/ 1371200 h 6858000"/>
              <a:gd name="connsiteX1937" fmla="*/ 6837397 w 7934757"/>
              <a:gd name="connsiteY1937" fmla="*/ 1455612 h 6858000"/>
              <a:gd name="connsiteX1938" fmla="*/ 6752985 w 7934757"/>
              <a:gd name="connsiteY1938" fmla="*/ 1371200 h 6858000"/>
              <a:gd name="connsiteX1939" fmla="*/ 6837397 w 7934757"/>
              <a:gd name="connsiteY1939" fmla="*/ 1286788 h 6858000"/>
              <a:gd name="connsiteX1940" fmla="*/ 6499747 w 7934757"/>
              <a:gd name="connsiteY1940" fmla="*/ 1286788 h 6858000"/>
              <a:gd name="connsiteX1941" fmla="*/ 6584161 w 7934757"/>
              <a:gd name="connsiteY1941" fmla="*/ 1371200 h 6858000"/>
              <a:gd name="connsiteX1942" fmla="*/ 6499747 w 7934757"/>
              <a:gd name="connsiteY1942" fmla="*/ 1455612 h 6858000"/>
              <a:gd name="connsiteX1943" fmla="*/ 6415335 w 7934757"/>
              <a:gd name="connsiteY1943" fmla="*/ 1371200 h 6858000"/>
              <a:gd name="connsiteX1944" fmla="*/ 6499747 w 7934757"/>
              <a:gd name="connsiteY1944" fmla="*/ 1286788 h 6858000"/>
              <a:gd name="connsiteX1945" fmla="*/ 6162098 w 7934757"/>
              <a:gd name="connsiteY1945" fmla="*/ 1286788 h 6858000"/>
              <a:gd name="connsiteX1946" fmla="*/ 6246510 w 7934757"/>
              <a:gd name="connsiteY1946" fmla="*/ 1371200 h 6858000"/>
              <a:gd name="connsiteX1947" fmla="*/ 6162098 w 7934757"/>
              <a:gd name="connsiteY1947" fmla="*/ 1455612 h 6858000"/>
              <a:gd name="connsiteX1948" fmla="*/ 6077686 w 7934757"/>
              <a:gd name="connsiteY1948" fmla="*/ 1371200 h 6858000"/>
              <a:gd name="connsiteX1949" fmla="*/ 6162098 w 7934757"/>
              <a:gd name="connsiteY1949" fmla="*/ 1286788 h 6858000"/>
              <a:gd name="connsiteX1950" fmla="*/ 5824449 w 7934757"/>
              <a:gd name="connsiteY1950" fmla="*/ 1286788 h 6858000"/>
              <a:gd name="connsiteX1951" fmla="*/ 5908861 w 7934757"/>
              <a:gd name="connsiteY1951" fmla="*/ 1371200 h 6858000"/>
              <a:gd name="connsiteX1952" fmla="*/ 5824449 w 7934757"/>
              <a:gd name="connsiteY1952" fmla="*/ 1455612 h 6858000"/>
              <a:gd name="connsiteX1953" fmla="*/ 5740037 w 7934757"/>
              <a:gd name="connsiteY1953" fmla="*/ 1371200 h 6858000"/>
              <a:gd name="connsiteX1954" fmla="*/ 5824449 w 7934757"/>
              <a:gd name="connsiteY1954" fmla="*/ 1286788 h 6858000"/>
              <a:gd name="connsiteX1955" fmla="*/ 5486800 w 7934757"/>
              <a:gd name="connsiteY1955" fmla="*/ 1286788 h 6858000"/>
              <a:gd name="connsiteX1956" fmla="*/ 5571212 w 7934757"/>
              <a:gd name="connsiteY1956" fmla="*/ 1371200 h 6858000"/>
              <a:gd name="connsiteX1957" fmla="*/ 5486800 w 7934757"/>
              <a:gd name="connsiteY1957" fmla="*/ 1455612 h 6858000"/>
              <a:gd name="connsiteX1958" fmla="*/ 5402388 w 7934757"/>
              <a:gd name="connsiteY1958" fmla="*/ 1371200 h 6858000"/>
              <a:gd name="connsiteX1959" fmla="*/ 5486800 w 7934757"/>
              <a:gd name="connsiteY1959" fmla="*/ 1286788 h 6858000"/>
              <a:gd name="connsiteX1960" fmla="*/ 5149151 w 7934757"/>
              <a:gd name="connsiteY1960" fmla="*/ 1286788 h 6858000"/>
              <a:gd name="connsiteX1961" fmla="*/ 5233563 w 7934757"/>
              <a:gd name="connsiteY1961" fmla="*/ 1371200 h 6858000"/>
              <a:gd name="connsiteX1962" fmla="*/ 5149151 w 7934757"/>
              <a:gd name="connsiteY1962" fmla="*/ 1455612 h 6858000"/>
              <a:gd name="connsiteX1963" fmla="*/ 5064739 w 7934757"/>
              <a:gd name="connsiteY1963" fmla="*/ 1371200 h 6858000"/>
              <a:gd name="connsiteX1964" fmla="*/ 5149151 w 7934757"/>
              <a:gd name="connsiteY1964" fmla="*/ 1286788 h 6858000"/>
              <a:gd name="connsiteX1965" fmla="*/ 4811502 w 7934757"/>
              <a:gd name="connsiteY1965" fmla="*/ 1286788 h 6858000"/>
              <a:gd name="connsiteX1966" fmla="*/ 4895914 w 7934757"/>
              <a:gd name="connsiteY1966" fmla="*/ 1371200 h 6858000"/>
              <a:gd name="connsiteX1967" fmla="*/ 4811502 w 7934757"/>
              <a:gd name="connsiteY1967" fmla="*/ 1455612 h 6858000"/>
              <a:gd name="connsiteX1968" fmla="*/ 4727090 w 7934757"/>
              <a:gd name="connsiteY1968" fmla="*/ 1371200 h 6858000"/>
              <a:gd name="connsiteX1969" fmla="*/ 4811502 w 7934757"/>
              <a:gd name="connsiteY1969" fmla="*/ 1286788 h 6858000"/>
              <a:gd name="connsiteX1970" fmla="*/ 4473853 w 7934757"/>
              <a:gd name="connsiteY1970" fmla="*/ 1286788 h 6858000"/>
              <a:gd name="connsiteX1971" fmla="*/ 4558265 w 7934757"/>
              <a:gd name="connsiteY1971" fmla="*/ 1371200 h 6858000"/>
              <a:gd name="connsiteX1972" fmla="*/ 4473853 w 7934757"/>
              <a:gd name="connsiteY1972" fmla="*/ 1455612 h 6858000"/>
              <a:gd name="connsiteX1973" fmla="*/ 4389440 w 7934757"/>
              <a:gd name="connsiteY1973" fmla="*/ 1371200 h 6858000"/>
              <a:gd name="connsiteX1974" fmla="*/ 4473853 w 7934757"/>
              <a:gd name="connsiteY1974" fmla="*/ 1286788 h 6858000"/>
              <a:gd name="connsiteX1975" fmla="*/ 4136203 w 7934757"/>
              <a:gd name="connsiteY1975" fmla="*/ 1286788 h 6858000"/>
              <a:gd name="connsiteX1976" fmla="*/ 4220615 w 7934757"/>
              <a:gd name="connsiteY1976" fmla="*/ 1371200 h 6858000"/>
              <a:gd name="connsiteX1977" fmla="*/ 4136203 w 7934757"/>
              <a:gd name="connsiteY1977" fmla="*/ 1455612 h 6858000"/>
              <a:gd name="connsiteX1978" fmla="*/ 4051791 w 7934757"/>
              <a:gd name="connsiteY1978" fmla="*/ 1371200 h 6858000"/>
              <a:gd name="connsiteX1979" fmla="*/ 4136203 w 7934757"/>
              <a:gd name="connsiteY1979" fmla="*/ 1286788 h 6858000"/>
              <a:gd name="connsiteX1980" fmla="*/ 3798554 w 7934757"/>
              <a:gd name="connsiteY1980" fmla="*/ 1286788 h 6858000"/>
              <a:gd name="connsiteX1981" fmla="*/ 3882966 w 7934757"/>
              <a:gd name="connsiteY1981" fmla="*/ 1371200 h 6858000"/>
              <a:gd name="connsiteX1982" fmla="*/ 3798554 w 7934757"/>
              <a:gd name="connsiteY1982" fmla="*/ 1455612 h 6858000"/>
              <a:gd name="connsiteX1983" fmla="*/ 3714142 w 7934757"/>
              <a:gd name="connsiteY1983" fmla="*/ 1371200 h 6858000"/>
              <a:gd name="connsiteX1984" fmla="*/ 3798554 w 7934757"/>
              <a:gd name="connsiteY1984" fmla="*/ 1286788 h 6858000"/>
              <a:gd name="connsiteX1985" fmla="*/ 3460905 w 7934757"/>
              <a:gd name="connsiteY1985" fmla="*/ 1286788 h 6858000"/>
              <a:gd name="connsiteX1986" fmla="*/ 3545317 w 7934757"/>
              <a:gd name="connsiteY1986" fmla="*/ 1371200 h 6858000"/>
              <a:gd name="connsiteX1987" fmla="*/ 3460905 w 7934757"/>
              <a:gd name="connsiteY1987" fmla="*/ 1455612 h 6858000"/>
              <a:gd name="connsiteX1988" fmla="*/ 3376493 w 7934757"/>
              <a:gd name="connsiteY1988" fmla="*/ 1371200 h 6858000"/>
              <a:gd name="connsiteX1989" fmla="*/ 3460905 w 7934757"/>
              <a:gd name="connsiteY1989" fmla="*/ 1286788 h 6858000"/>
              <a:gd name="connsiteX1990" fmla="*/ 3123255 w 7934757"/>
              <a:gd name="connsiteY1990" fmla="*/ 1286788 h 6858000"/>
              <a:gd name="connsiteX1991" fmla="*/ 3207668 w 7934757"/>
              <a:gd name="connsiteY1991" fmla="*/ 1371200 h 6858000"/>
              <a:gd name="connsiteX1992" fmla="*/ 3123255 w 7934757"/>
              <a:gd name="connsiteY1992" fmla="*/ 1455612 h 6858000"/>
              <a:gd name="connsiteX1993" fmla="*/ 3038843 w 7934757"/>
              <a:gd name="connsiteY1993" fmla="*/ 1371200 h 6858000"/>
              <a:gd name="connsiteX1994" fmla="*/ 3123255 w 7934757"/>
              <a:gd name="connsiteY1994" fmla="*/ 1286788 h 6858000"/>
              <a:gd name="connsiteX1995" fmla="*/ 2785607 w 7934757"/>
              <a:gd name="connsiteY1995" fmla="*/ 1286788 h 6858000"/>
              <a:gd name="connsiteX1996" fmla="*/ 2870019 w 7934757"/>
              <a:gd name="connsiteY1996" fmla="*/ 1371200 h 6858000"/>
              <a:gd name="connsiteX1997" fmla="*/ 2785607 w 7934757"/>
              <a:gd name="connsiteY1997" fmla="*/ 1455612 h 6858000"/>
              <a:gd name="connsiteX1998" fmla="*/ 2701195 w 7934757"/>
              <a:gd name="connsiteY1998" fmla="*/ 1371200 h 6858000"/>
              <a:gd name="connsiteX1999" fmla="*/ 2785607 w 7934757"/>
              <a:gd name="connsiteY1999" fmla="*/ 1286788 h 6858000"/>
              <a:gd name="connsiteX2000" fmla="*/ 2447957 w 7934757"/>
              <a:gd name="connsiteY2000" fmla="*/ 1286788 h 6858000"/>
              <a:gd name="connsiteX2001" fmla="*/ 2532369 w 7934757"/>
              <a:gd name="connsiteY2001" fmla="*/ 1371200 h 6858000"/>
              <a:gd name="connsiteX2002" fmla="*/ 2447957 w 7934757"/>
              <a:gd name="connsiteY2002" fmla="*/ 1455612 h 6858000"/>
              <a:gd name="connsiteX2003" fmla="*/ 2363545 w 7934757"/>
              <a:gd name="connsiteY2003" fmla="*/ 1371200 h 6858000"/>
              <a:gd name="connsiteX2004" fmla="*/ 2447957 w 7934757"/>
              <a:gd name="connsiteY2004" fmla="*/ 1286788 h 6858000"/>
              <a:gd name="connsiteX2005" fmla="*/ 2110308 w 7934757"/>
              <a:gd name="connsiteY2005" fmla="*/ 1286788 h 6858000"/>
              <a:gd name="connsiteX2006" fmla="*/ 2194721 w 7934757"/>
              <a:gd name="connsiteY2006" fmla="*/ 1371200 h 6858000"/>
              <a:gd name="connsiteX2007" fmla="*/ 2110308 w 7934757"/>
              <a:gd name="connsiteY2007" fmla="*/ 1455612 h 6858000"/>
              <a:gd name="connsiteX2008" fmla="*/ 2025896 w 7934757"/>
              <a:gd name="connsiteY2008" fmla="*/ 1371200 h 6858000"/>
              <a:gd name="connsiteX2009" fmla="*/ 2110308 w 7934757"/>
              <a:gd name="connsiteY2009" fmla="*/ 1286788 h 6858000"/>
              <a:gd name="connsiteX2010" fmla="*/ 1772659 w 7934757"/>
              <a:gd name="connsiteY2010" fmla="*/ 1286788 h 6858000"/>
              <a:gd name="connsiteX2011" fmla="*/ 1857071 w 7934757"/>
              <a:gd name="connsiteY2011" fmla="*/ 1371200 h 6858000"/>
              <a:gd name="connsiteX2012" fmla="*/ 1772659 w 7934757"/>
              <a:gd name="connsiteY2012" fmla="*/ 1455612 h 6858000"/>
              <a:gd name="connsiteX2013" fmla="*/ 1688247 w 7934757"/>
              <a:gd name="connsiteY2013" fmla="*/ 1371200 h 6858000"/>
              <a:gd name="connsiteX2014" fmla="*/ 1772659 w 7934757"/>
              <a:gd name="connsiteY2014" fmla="*/ 1286788 h 6858000"/>
              <a:gd name="connsiteX2015" fmla="*/ 1435014 w 7934757"/>
              <a:gd name="connsiteY2015" fmla="*/ 1286788 h 6858000"/>
              <a:gd name="connsiteX2016" fmla="*/ 1519422 w 7934757"/>
              <a:gd name="connsiteY2016" fmla="*/ 1371200 h 6858000"/>
              <a:gd name="connsiteX2017" fmla="*/ 1435014 w 7934757"/>
              <a:gd name="connsiteY2017" fmla="*/ 1455612 h 6858000"/>
              <a:gd name="connsiteX2018" fmla="*/ 1350601 w 7934757"/>
              <a:gd name="connsiteY2018" fmla="*/ 1371200 h 6858000"/>
              <a:gd name="connsiteX2019" fmla="*/ 1435014 w 7934757"/>
              <a:gd name="connsiteY2019" fmla="*/ 1286788 h 6858000"/>
              <a:gd name="connsiteX2020" fmla="*/ 1097361 w 7934757"/>
              <a:gd name="connsiteY2020" fmla="*/ 1286788 h 6858000"/>
              <a:gd name="connsiteX2021" fmla="*/ 1181773 w 7934757"/>
              <a:gd name="connsiteY2021" fmla="*/ 1371200 h 6858000"/>
              <a:gd name="connsiteX2022" fmla="*/ 1097361 w 7934757"/>
              <a:gd name="connsiteY2022" fmla="*/ 1455612 h 6858000"/>
              <a:gd name="connsiteX2023" fmla="*/ 1012948 w 7934757"/>
              <a:gd name="connsiteY2023" fmla="*/ 1371200 h 6858000"/>
              <a:gd name="connsiteX2024" fmla="*/ 1097361 w 7934757"/>
              <a:gd name="connsiteY2024" fmla="*/ 1286788 h 6858000"/>
              <a:gd name="connsiteX2025" fmla="*/ 759711 w 7934757"/>
              <a:gd name="connsiteY2025" fmla="*/ 1286788 h 6858000"/>
              <a:gd name="connsiteX2026" fmla="*/ 844124 w 7934757"/>
              <a:gd name="connsiteY2026" fmla="*/ 1371200 h 6858000"/>
              <a:gd name="connsiteX2027" fmla="*/ 759711 w 7934757"/>
              <a:gd name="connsiteY2027" fmla="*/ 1455612 h 6858000"/>
              <a:gd name="connsiteX2028" fmla="*/ 675299 w 7934757"/>
              <a:gd name="connsiteY2028" fmla="*/ 1371200 h 6858000"/>
              <a:gd name="connsiteX2029" fmla="*/ 759711 w 7934757"/>
              <a:gd name="connsiteY2029" fmla="*/ 1286788 h 6858000"/>
              <a:gd name="connsiteX2030" fmla="*/ 422066 w 7934757"/>
              <a:gd name="connsiteY2030" fmla="*/ 1286788 h 6858000"/>
              <a:gd name="connsiteX2031" fmla="*/ 506480 w 7934757"/>
              <a:gd name="connsiteY2031" fmla="*/ 1371200 h 6858000"/>
              <a:gd name="connsiteX2032" fmla="*/ 422066 w 7934757"/>
              <a:gd name="connsiteY2032" fmla="*/ 1455612 h 6858000"/>
              <a:gd name="connsiteX2033" fmla="*/ 337653 w 7934757"/>
              <a:gd name="connsiteY2033" fmla="*/ 1371200 h 6858000"/>
              <a:gd name="connsiteX2034" fmla="*/ 422066 w 7934757"/>
              <a:gd name="connsiteY2034" fmla="*/ 1286788 h 6858000"/>
              <a:gd name="connsiteX2035" fmla="*/ 84412 w 7934757"/>
              <a:gd name="connsiteY2035" fmla="*/ 1286788 h 6858000"/>
              <a:gd name="connsiteX2036" fmla="*/ 168826 w 7934757"/>
              <a:gd name="connsiteY2036" fmla="*/ 1371200 h 6858000"/>
              <a:gd name="connsiteX2037" fmla="*/ 84412 w 7934757"/>
              <a:gd name="connsiteY2037" fmla="*/ 1455612 h 6858000"/>
              <a:gd name="connsiteX2038" fmla="*/ 0 w 7934757"/>
              <a:gd name="connsiteY2038" fmla="*/ 1371200 h 6858000"/>
              <a:gd name="connsiteX2039" fmla="*/ 84412 w 7934757"/>
              <a:gd name="connsiteY2039" fmla="*/ 1286788 h 6858000"/>
              <a:gd name="connsiteX2040" fmla="*/ 7850345 w 7934757"/>
              <a:gd name="connsiteY2040" fmla="*/ 949138 h 6858000"/>
              <a:gd name="connsiteX2041" fmla="*/ 7934757 w 7934757"/>
              <a:gd name="connsiteY2041" fmla="*/ 1033550 h 6858000"/>
              <a:gd name="connsiteX2042" fmla="*/ 7850345 w 7934757"/>
              <a:gd name="connsiteY2042" fmla="*/ 1117964 h 6858000"/>
              <a:gd name="connsiteX2043" fmla="*/ 7765933 w 7934757"/>
              <a:gd name="connsiteY2043" fmla="*/ 1033550 h 6858000"/>
              <a:gd name="connsiteX2044" fmla="*/ 7850345 w 7934757"/>
              <a:gd name="connsiteY2044" fmla="*/ 949138 h 6858000"/>
              <a:gd name="connsiteX2045" fmla="*/ 7512695 w 7934757"/>
              <a:gd name="connsiteY2045" fmla="*/ 949138 h 6858000"/>
              <a:gd name="connsiteX2046" fmla="*/ 7597109 w 7934757"/>
              <a:gd name="connsiteY2046" fmla="*/ 1033550 h 6858000"/>
              <a:gd name="connsiteX2047" fmla="*/ 7512695 w 7934757"/>
              <a:gd name="connsiteY2047" fmla="*/ 1117964 h 6858000"/>
              <a:gd name="connsiteX2048" fmla="*/ 7428283 w 7934757"/>
              <a:gd name="connsiteY2048" fmla="*/ 1033550 h 6858000"/>
              <a:gd name="connsiteX2049" fmla="*/ 7512695 w 7934757"/>
              <a:gd name="connsiteY2049" fmla="*/ 949138 h 6858000"/>
              <a:gd name="connsiteX2050" fmla="*/ 7175045 w 7934757"/>
              <a:gd name="connsiteY2050" fmla="*/ 949138 h 6858000"/>
              <a:gd name="connsiteX2051" fmla="*/ 7259458 w 7934757"/>
              <a:gd name="connsiteY2051" fmla="*/ 1033550 h 6858000"/>
              <a:gd name="connsiteX2052" fmla="*/ 7175045 w 7934757"/>
              <a:gd name="connsiteY2052" fmla="*/ 1117964 h 6858000"/>
              <a:gd name="connsiteX2053" fmla="*/ 7090633 w 7934757"/>
              <a:gd name="connsiteY2053" fmla="*/ 1033550 h 6858000"/>
              <a:gd name="connsiteX2054" fmla="*/ 7175045 w 7934757"/>
              <a:gd name="connsiteY2054" fmla="*/ 949138 h 6858000"/>
              <a:gd name="connsiteX2055" fmla="*/ 6837397 w 7934757"/>
              <a:gd name="connsiteY2055" fmla="*/ 949138 h 6858000"/>
              <a:gd name="connsiteX2056" fmla="*/ 6921809 w 7934757"/>
              <a:gd name="connsiteY2056" fmla="*/ 1033550 h 6858000"/>
              <a:gd name="connsiteX2057" fmla="*/ 6837397 w 7934757"/>
              <a:gd name="connsiteY2057" fmla="*/ 1117964 h 6858000"/>
              <a:gd name="connsiteX2058" fmla="*/ 6752985 w 7934757"/>
              <a:gd name="connsiteY2058" fmla="*/ 1033550 h 6858000"/>
              <a:gd name="connsiteX2059" fmla="*/ 6837397 w 7934757"/>
              <a:gd name="connsiteY2059" fmla="*/ 949138 h 6858000"/>
              <a:gd name="connsiteX2060" fmla="*/ 6499747 w 7934757"/>
              <a:gd name="connsiteY2060" fmla="*/ 949138 h 6858000"/>
              <a:gd name="connsiteX2061" fmla="*/ 6584161 w 7934757"/>
              <a:gd name="connsiteY2061" fmla="*/ 1033550 h 6858000"/>
              <a:gd name="connsiteX2062" fmla="*/ 6499747 w 7934757"/>
              <a:gd name="connsiteY2062" fmla="*/ 1117964 h 6858000"/>
              <a:gd name="connsiteX2063" fmla="*/ 6415335 w 7934757"/>
              <a:gd name="connsiteY2063" fmla="*/ 1033550 h 6858000"/>
              <a:gd name="connsiteX2064" fmla="*/ 6499747 w 7934757"/>
              <a:gd name="connsiteY2064" fmla="*/ 949138 h 6858000"/>
              <a:gd name="connsiteX2065" fmla="*/ 6162098 w 7934757"/>
              <a:gd name="connsiteY2065" fmla="*/ 949138 h 6858000"/>
              <a:gd name="connsiteX2066" fmla="*/ 6246510 w 7934757"/>
              <a:gd name="connsiteY2066" fmla="*/ 1033550 h 6858000"/>
              <a:gd name="connsiteX2067" fmla="*/ 6162098 w 7934757"/>
              <a:gd name="connsiteY2067" fmla="*/ 1117964 h 6858000"/>
              <a:gd name="connsiteX2068" fmla="*/ 6077686 w 7934757"/>
              <a:gd name="connsiteY2068" fmla="*/ 1033550 h 6858000"/>
              <a:gd name="connsiteX2069" fmla="*/ 6162098 w 7934757"/>
              <a:gd name="connsiteY2069" fmla="*/ 949138 h 6858000"/>
              <a:gd name="connsiteX2070" fmla="*/ 5824449 w 7934757"/>
              <a:gd name="connsiteY2070" fmla="*/ 949138 h 6858000"/>
              <a:gd name="connsiteX2071" fmla="*/ 5908861 w 7934757"/>
              <a:gd name="connsiteY2071" fmla="*/ 1033550 h 6858000"/>
              <a:gd name="connsiteX2072" fmla="*/ 5824449 w 7934757"/>
              <a:gd name="connsiteY2072" fmla="*/ 1117964 h 6858000"/>
              <a:gd name="connsiteX2073" fmla="*/ 5740037 w 7934757"/>
              <a:gd name="connsiteY2073" fmla="*/ 1033550 h 6858000"/>
              <a:gd name="connsiteX2074" fmla="*/ 5824449 w 7934757"/>
              <a:gd name="connsiteY2074" fmla="*/ 949138 h 6858000"/>
              <a:gd name="connsiteX2075" fmla="*/ 5486800 w 7934757"/>
              <a:gd name="connsiteY2075" fmla="*/ 949138 h 6858000"/>
              <a:gd name="connsiteX2076" fmla="*/ 5571212 w 7934757"/>
              <a:gd name="connsiteY2076" fmla="*/ 1033550 h 6858000"/>
              <a:gd name="connsiteX2077" fmla="*/ 5486800 w 7934757"/>
              <a:gd name="connsiteY2077" fmla="*/ 1117964 h 6858000"/>
              <a:gd name="connsiteX2078" fmla="*/ 5402388 w 7934757"/>
              <a:gd name="connsiteY2078" fmla="*/ 1033550 h 6858000"/>
              <a:gd name="connsiteX2079" fmla="*/ 5486800 w 7934757"/>
              <a:gd name="connsiteY2079" fmla="*/ 949138 h 6858000"/>
              <a:gd name="connsiteX2080" fmla="*/ 5149151 w 7934757"/>
              <a:gd name="connsiteY2080" fmla="*/ 949138 h 6858000"/>
              <a:gd name="connsiteX2081" fmla="*/ 5233563 w 7934757"/>
              <a:gd name="connsiteY2081" fmla="*/ 1033550 h 6858000"/>
              <a:gd name="connsiteX2082" fmla="*/ 5149151 w 7934757"/>
              <a:gd name="connsiteY2082" fmla="*/ 1117964 h 6858000"/>
              <a:gd name="connsiteX2083" fmla="*/ 5064739 w 7934757"/>
              <a:gd name="connsiteY2083" fmla="*/ 1033550 h 6858000"/>
              <a:gd name="connsiteX2084" fmla="*/ 5149151 w 7934757"/>
              <a:gd name="connsiteY2084" fmla="*/ 949138 h 6858000"/>
              <a:gd name="connsiteX2085" fmla="*/ 4811502 w 7934757"/>
              <a:gd name="connsiteY2085" fmla="*/ 949138 h 6858000"/>
              <a:gd name="connsiteX2086" fmla="*/ 4895914 w 7934757"/>
              <a:gd name="connsiteY2086" fmla="*/ 1033550 h 6858000"/>
              <a:gd name="connsiteX2087" fmla="*/ 4811502 w 7934757"/>
              <a:gd name="connsiteY2087" fmla="*/ 1117964 h 6858000"/>
              <a:gd name="connsiteX2088" fmla="*/ 4727090 w 7934757"/>
              <a:gd name="connsiteY2088" fmla="*/ 1033550 h 6858000"/>
              <a:gd name="connsiteX2089" fmla="*/ 4811502 w 7934757"/>
              <a:gd name="connsiteY2089" fmla="*/ 949138 h 6858000"/>
              <a:gd name="connsiteX2090" fmla="*/ 4473853 w 7934757"/>
              <a:gd name="connsiteY2090" fmla="*/ 949138 h 6858000"/>
              <a:gd name="connsiteX2091" fmla="*/ 4558265 w 7934757"/>
              <a:gd name="connsiteY2091" fmla="*/ 1033550 h 6858000"/>
              <a:gd name="connsiteX2092" fmla="*/ 4473853 w 7934757"/>
              <a:gd name="connsiteY2092" fmla="*/ 1117964 h 6858000"/>
              <a:gd name="connsiteX2093" fmla="*/ 4389440 w 7934757"/>
              <a:gd name="connsiteY2093" fmla="*/ 1033550 h 6858000"/>
              <a:gd name="connsiteX2094" fmla="*/ 4473853 w 7934757"/>
              <a:gd name="connsiteY2094" fmla="*/ 949138 h 6858000"/>
              <a:gd name="connsiteX2095" fmla="*/ 4136203 w 7934757"/>
              <a:gd name="connsiteY2095" fmla="*/ 949138 h 6858000"/>
              <a:gd name="connsiteX2096" fmla="*/ 4220615 w 7934757"/>
              <a:gd name="connsiteY2096" fmla="*/ 1033550 h 6858000"/>
              <a:gd name="connsiteX2097" fmla="*/ 4136203 w 7934757"/>
              <a:gd name="connsiteY2097" fmla="*/ 1117964 h 6858000"/>
              <a:gd name="connsiteX2098" fmla="*/ 4051791 w 7934757"/>
              <a:gd name="connsiteY2098" fmla="*/ 1033550 h 6858000"/>
              <a:gd name="connsiteX2099" fmla="*/ 4136203 w 7934757"/>
              <a:gd name="connsiteY2099" fmla="*/ 949138 h 6858000"/>
              <a:gd name="connsiteX2100" fmla="*/ 3798554 w 7934757"/>
              <a:gd name="connsiteY2100" fmla="*/ 949138 h 6858000"/>
              <a:gd name="connsiteX2101" fmla="*/ 3882966 w 7934757"/>
              <a:gd name="connsiteY2101" fmla="*/ 1033550 h 6858000"/>
              <a:gd name="connsiteX2102" fmla="*/ 3798554 w 7934757"/>
              <a:gd name="connsiteY2102" fmla="*/ 1117964 h 6858000"/>
              <a:gd name="connsiteX2103" fmla="*/ 3714142 w 7934757"/>
              <a:gd name="connsiteY2103" fmla="*/ 1033550 h 6858000"/>
              <a:gd name="connsiteX2104" fmla="*/ 3798554 w 7934757"/>
              <a:gd name="connsiteY2104" fmla="*/ 949138 h 6858000"/>
              <a:gd name="connsiteX2105" fmla="*/ 3460905 w 7934757"/>
              <a:gd name="connsiteY2105" fmla="*/ 949138 h 6858000"/>
              <a:gd name="connsiteX2106" fmla="*/ 3545317 w 7934757"/>
              <a:gd name="connsiteY2106" fmla="*/ 1033550 h 6858000"/>
              <a:gd name="connsiteX2107" fmla="*/ 3460905 w 7934757"/>
              <a:gd name="connsiteY2107" fmla="*/ 1117964 h 6858000"/>
              <a:gd name="connsiteX2108" fmla="*/ 3376493 w 7934757"/>
              <a:gd name="connsiteY2108" fmla="*/ 1033550 h 6858000"/>
              <a:gd name="connsiteX2109" fmla="*/ 3460905 w 7934757"/>
              <a:gd name="connsiteY2109" fmla="*/ 949138 h 6858000"/>
              <a:gd name="connsiteX2110" fmla="*/ 3123255 w 7934757"/>
              <a:gd name="connsiteY2110" fmla="*/ 949138 h 6858000"/>
              <a:gd name="connsiteX2111" fmla="*/ 3207668 w 7934757"/>
              <a:gd name="connsiteY2111" fmla="*/ 1033550 h 6858000"/>
              <a:gd name="connsiteX2112" fmla="*/ 3123255 w 7934757"/>
              <a:gd name="connsiteY2112" fmla="*/ 1117964 h 6858000"/>
              <a:gd name="connsiteX2113" fmla="*/ 3038843 w 7934757"/>
              <a:gd name="connsiteY2113" fmla="*/ 1033550 h 6858000"/>
              <a:gd name="connsiteX2114" fmla="*/ 3123255 w 7934757"/>
              <a:gd name="connsiteY2114" fmla="*/ 949138 h 6858000"/>
              <a:gd name="connsiteX2115" fmla="*/ 2785607 w 7934757"/>
              <a:gd name="connsiteY2115" fmla="*/ 949138 h 6858000"/>
              <a:gd name="connsiteX2116" fmla="*/ 2870019 w 7934757"/>
              <a:gd name="connsiteY2116" fmla="*/ 1033550 h 6858000"/>
              <a:gd name="connsiteX2117" fmla="*/ 2785607 w 7934757"/>
              <a:gd name="connsiteY2117" fmla="*/ 1117964 h 6858000"/>
              <a:gd name="connsiteX2118" fmla="*/ 2701195 w 7934757"/>
              <a:gd name="connsiteY2118" fmla="*/ 1033550 h 6858000"/>
              <a:gd name="connsiteX2119" fmla="*/ 2785607 w 7934757"/>
              <a:gd name="connsiteY2119" fmla="*/ 949138 h 6858000"/>
              <a:gd name="connsiteX2120" fmla="*/ 2447957 w 7934757"/>
              <a:gd name="connsiteY2120" fmla="*/ 949138 h 6858000"/>
              <a:gd name="connsiteX2121" fmla="*/ 2532369 w 7934757"/>
              <a:gd name="connsiteY2121" fmla="*/ 1033550 h 6858000"/>
              <a:gd name="connsiteX2122" fmla="*/ 2447957 w 7934757"/>
              <a:gd name="connsiteY2122" fmla="*/ 1117964 h 6858000"/>
              <a:gd name="connsiteX2123" fmla="*/ 2363545 w 7934757"/>
              <a:gd name="connsiteY2123" fmla="*/ 1033550 h 6858000"/>
              <a:gd name="connsiteX2124" fmla="*/ 2447957 w 7934757"/>
              <a:gd name="connsiteY2124" fmla="*/ 949138 h 6858000"/>
              <a:gd name="connsiteX2125" fmla="*/ 2110308 w 7934757"/>
              <a:gd name="connsiteY2125" fmla="*/ 949138 h 6858000"/>
              <a:gd name="connsiteX2126" fmla="*/ 2194721 w 7934757"/>
              <a:gd name="connsiteY2126" fmla="*/ 1033550 h 6858000"/>
              <a:gd name="connsiteX2127" fmla="*/ 2110308 w 7934757"/>
              <a:gd name="connsiteY2127" fmla="*/ 1117964 h 6858000"/>
              <a:gd name="connsiteX2128" fmla="*/ 2025896 w 7934757"/>
              <a:gd name="connsiteY2128" fmla="*/ 1033550 h 6858000"/>
              <a:gd name="connsiteX2129" fmla="*/ 2110308 w 7934757"/>
              <a:gd name="connsiteY2129" fmla="*/ 949138 h 6858000"/>
              <a:gd name="connsiteX2130" fmla="*/ 1772659 w 7934757"/>
              <a:gd name="connsiteY2130" fmla="*/ 949138 h 6858000"/>
              <a:gd name="connsiteX2131" fmla="*/ 1857071 w 7934757"/>
              <a:gd name="connsiteY2131" fmla="*/ 1033550 h 6858000"/>
              <a:gd name="connsiteX2132" fmla="*/ 1772659 w 7934757"/>
              <a:gd name="connsiteY2132" fmla="*/ 1117964 h 6858000"/>
              <a:gd name="connsiteX2133" fmla="*/ 1688247 w 7934757"/>
              <a:gd name="connsiteY2133" fmla="*/ 1033550 h 6858000"/>
              <a:gd name="connsiteX2134" fmla="*/ 1772659 w 7934757"/>
              <a:gd name="connsiteY2134" fmla="*/ 949138 h 6858000"/>
              <a:gd name="connsiteX2135" fmla="*/ 1435014 w 7934757"/>
              <a:gd name="connsiteY2135" fmla="*/ 949138 h 6858000"/>
              <a:gd name="connsiteX2136" fmla="*/ 1519422 w 7934757"/>
              <a:gd name="connsiteY2136" fmla="*/ 1033550 h 6858000"/>
              <a:gd name="connsiteX2137" fmla="*/ 1435014 w 7934757"/>
              <a:gd name="connsiteY2137" fmla="*/ 1117964 h 6858000"/>
              <a:gd name="connsiteX2138" fmla="*/ 1350601 w 7934757"/>
              <a:gd name="connsiteY2138" fmla="*/ 1033550 h 6858000"/>
              <a:gd name="connsiteX2139" fmla="*/ 1435014 w 7934757"/>
              <a:gd name="connsiteY2139" fmla="*/ 949138 h 6858000"/>
              <a:gd name="connsiteX2140" fmla="*/ 1097361 w 7934757"/>
              <a:gd name="connsiteY2140" fmla="*/ 949138 h 6858000"/>
              <a:gd name="connsiteX2141" fmla="*/ 1181773 w 7934757"/>
              <a:gd name="connsiteY2141" fmla="*/ 1033550 h 6858000"/>
              <a:gd name="connsiteX2142" fmla="*/ 1097361 w 7934757"/>
              <a:gd name="connsiteY2142" fmla="*/ 1117964 h 6858000"/>
              <a:gd name="connsiteX2143" fmla="*/ 1012948 w 7934757"/>
              <a:gd name="connsiteY2143" fmla="*/ 1033550 h 6858000"/>
              <a:gd name="connsiteX2144" fmla="*/ 1097361 w 7934757"/>
              <a:gd name="connsiteY2144" fmla="*/ 949138 h 6858000"/>
              <a:gd name="connsiteX2145" fmla="*/ 759711 w 7934757"/>
              <a:gd name="connsiteY2145" fmla="*/ 949138 h 6858000"/>
              <a:gd name="connsiteX2146" fmla="*/ 844124 w 7934757"/>
              <a:gd name="connsiteY2146" fmla="*/ 1033550 h 6858000"/>
              <a:gd name="connsiteX2147" fmla="*/ 759711 w 7934757"/>
              <a:gd name="connsiteY2147" fmla="*/ 1117964 h 6858000"/>
              <a:gd name="connsiteX2148" fmla="*/ 675299 w 7934757"/>
              <a:gd name="connsiteY2148" fmla="*/ 1033550 h 6858000"/>
              <a:gd name="connsiteX2149" fmla="*/ 759711 w 7934757"/>
              <a:gd name="connsiteY2149" fmla="*/ 949138 h 6858000"/>
              <a:gd name="connsiteX2150" fmla="*/ 422066 w 7934757"/>
              <a:gd name="connsiteY2150" fmla="*/ 949138 h 6858000"/>
              <a:gd name="connsiteX2151" fmla="*/ 506479 w 7934757"/>
              <a:gd name="connsiteY2151" fmla="*/ 1033550 h 6858000"/>
              <a:gd name="connsiteX2152" fmla="*/ 422066 w 7934757"/>
              <a:gd name="connsiteY2152" fmla="*/ 1117964 h 6858000"/>
              <a:gd name="connsiteX2153" fmla="*/ 337653 w 7934757"/>
              <a:gd name="connsiteY2153" fmla="*/ 1033550 h 6858000"/>
              <a:gd name="connsiteX2154" fmla="*/ 422066 w 7934757"/>
              <a:gd name="connsiteY2154" fmla="*/ 949138 h 6858000"/>
              <a:gd name="connsiteX2155" fmla="*/ 84412 w 7934757"/>
              <a:gd name="connsiteY2155" fmla="*/ 949138 h 6858000"/>
              <a:gd name="connsiteX2156" fmla="*/ 168826 w 7934757"/>
              <a:gd name="connsiteY2156" fmla="*/ 1033550 h 6858000"/>
              <a:gd name="connsiteX2157" fmla="*/ 84412 w 7934757"/>
              <a:gd name="connsiteY2157" fmla="*/ 1117964 h 6858000"/>
              <a:gd name="connsiteX2158" fmla="*/ 0 w 7934757"/>
              <a:gd name="connsiteY2158" fmla="*/ 1033550 h 6858000"/>
              <a:gd name="connsiteX2159" fmla="*/ 84412 w 7934757"/>
              <a:gd name="connsiteY2159" fmla="*/ 949138 h 6858000"/>
              <a:gd name="connsiteX2160" fmla="*/ 7850345 w 7934757"/>
              <a:gd name="connsiteY2160" fmla="*/ 611489 h 6858000"/>
              <a:gd name="connsiteX2161" fmla="*/ 7934757 w 7934757"/>
              <a:gd name="connsiteY2161" fmla="*/ 695902 h 6858000"/>
              <a:gd name="connsiteX2162" fmla="*/ 7850345 w 7934757"/>
              <a:gd name="connsiteY2162" fmla="*/ 780314 h 6858000"/>
              <a:gd name="connsiteX2163" fmla="*/ 7765933 w 7934757"/>
              <a:gd name="connsiteY2163" fmla="*/ 695902 h 6858000"/>
              <a:gd name="connsiteX2164" fmla="*/ 7850345 w 7934757"/>
              <a:gd name="connsiteY2164" fmla="*/ 611489 h 6858000"/>
              <a:gd name="connsiteX2165" fmla="*/ 7512695 w 7934757"/>
              <a:gd name="connsiteY2165" fmla="*/ 611489 h 6858000"/>
              <a:gd name="connsiteX2166" fmla="*/ 7597109 w 7934757"/>
              <a:gd name="connsiteY2166" fmla="*/ 695902 h 6858000"/>
              <a:gd name="connsiteX2167" fmla="*/ 7512695 w 7934757"/>
              <a:gd name="connsiteY2167" fmla="*/ 780314 h 6858000"/>
              <a:gd name="connsiteX2168" fmla="*/ 7428283 w 7934757"/>
              <a:gd name="connsiteY2168" fmla="*/ 695902 h 6858000"/>
              <a:gd name="connsiteX2169" fmla="*/ 7512695 w 7934757"/>
              <a:gd name="connsiteY2169" fmla="*/ 611489 h 6858000"/>
              <a:gd name="connsiteX2170" fmla="*/ 7175045 w 7934757"/>
              <a:gd name="connsiteY2170" fmla="*/ 611489 h 6858000"/>
              <a:gd name="connsiteX2171" fmla="*/ 7259458 w 7934757"/>
              <a:gd name="connsiteY2171" fmla="*/ 695902 h 6858000"/>
              <a:gd name="connsiteX2172" fmla="*/ 7175045 w 7934757"/>
              <a:gd name="connsiteY2172" fmla="*/ 780314 h 6858000"/>
              <a:gd name="connsiteX2173" fmla="*/ 7090633 w 7934757"/>
              <a:gd name="connsiteY2173" fmla="*/ 695902 h 6858000"/>
              <a:gd name="connsiteX2174" fmla="*/ 7175045 w 7934757"/>
              <a:gd name="connsiteY2174" fmla="*/ 611489 h 6858000"/>
              <a:gd name="connsiteX2175" fmla="*/ 6837397 w 7934757"/>
              <a:gd name="connsiteY2175" fmla="*/ 611489 h 6858000"/>
              <a:gd name="connsiteX2176" fmla="*/ 6921809 w 7934757"/>
              <a:gd name="connsiteY2176" fmla="*/ 695902 h 6858000"/>
              <a:gd name="connsiteX2177" fmla="*/ 6837397 w 7934757"/>
              <a:gd name="connsiteY2177" fmla="*/ 780314 h 6858000"/>
              <a:gd name="connsiteX2178" fmla="*/ 6752985 w 7934757"/>
              <a:gd name="connsiteY2178" fmla="*/ 695902 h 6858000"/>
              <a:gd name="connsiteX2179" fmla="*/ 6837397 w 7934757"/>
              <a:gd name="connsiteY2179" fmla="*/ 611489 h 6858000"/>
              <a:gd name="connsiteX2180" fmla="*/ 6499747 w 7934757"/>
              <a:gd name="connsiteY2180" fmla="*/ 611489 h 6858000"/>
              <a:gd name="connsiteX2181" fmla="*/ 6584161 w 7934757"/>
              <a:gd name="connsiteY2181" fmla="*/ 695902 h 6858000"/>
              <a:gd name="connsiteX2182" fmla="*/ 6499747 w 7934757"/>
              <a:gd name="connsiteY2182" fmla="*/ 780314 h 6858000"/>
              <a:gd name="connsiteX2183" fmla="*/ 6415335 w 7934757"/>
              <a:gd name="connsiteY2183" fmla="*/ 695902 h 6858000"/>
              <a:gd name="connsiteX2184" fmla="*/ 6499747 w 7934757"/>
              <a:gd name="connsiteY2184" fmla="*/ 611489 h 6858000"/>
              <a:gd name="connsiteX2185" fmla="*/ 6162098 w 7934757"/>
              <a:gd name="connsiteY2185" fmla="*/ 611489 h 6858000"/>
              <a:gd name="connsiteX2186" fmla="*/ 6246510 w 7934757"/>
              <a:gd name="connsiteY2186" fmla="*/ 695902 h 6858000"/>
              <a:gd name="connsiteX2187" fmla="*/ 6162098 w 7934757"/>
              <a:gd name="connsiteY2187" fmla="*/ 780314 h 6858000"/>
              <a:gd name="connsiteX2188" fmla="*/ 6077686 w 7934757"/>
              <a:gd name="connsiteY2188" fmla="*/ 695902 h 6858000"/>
              <a:gd name="connsiteX2189" fmla="*/ 6162098 w 7934757"/>
              <a:gd name="connsiteY2189" fmla="*/ 611489 h 6858000"/>
              <a:gd name="connsiteX2190" fmla="*/ 5824449 w 7934757"/>
              <a:gd name="connsiteY2190" fmla="*/ 611489 h 6858000"/>
              <a:gd name="connsiteX2191" fmla="*/ 5908861 w 7934757"/>
              <a:gd name="connsiteY2191" fmla="*/ 695902 h 6858000"/>
              <a:gd name="connsiteX2192" fmla="*/ 5824449 w 7934757"/>
              <a:gd name="connsiteY2192" fmla="*/ 780314 h 6858000"/>
              <a:gd name="connsiteX2193" fmla="*/ 5740037 w 7934757"/>
              <a:gd name="connsiteY2193" fmla="*/ 695902 h 6858000"/>
              <a:gd name="connsiteX2194" fmla="*/ 5824449 w 7934757"/>
              <a:gd name="connsiteY2194" fmla="*/ 611489 h 6858000"/>
              <a:gd name="connsiteX2195" fmla="*/ 5486800 w 7934757"/>
              <a:gd name="connsiteY2195" fmla="*/ 611489 h 6858000"/>
              <a:gd name="connsiteX2196" fmla="*/ 5571212 w 7934757"/>
              <a:gd name="connsiteY2196" fmla="*/ 695902 h 6858000"/>
              <a:gd name="connsiteX2197" fmla="*/ 5486800 w 7934757"/>
              <a:gd name="connsiteY2197" fmla="*/ 780314 h 6858000"/>
              <a:gd name="connsiteX2198" fmla="*/ 5402388 w 7934757"/>
              <a:gd name="connsiteY2198" fmla="*/ 695902 h 6858000"/>
              <a:gd name="connsiteX2199" fmla="*/ 5486800 w 7934757"/>
              <a:gd name="connsiteY2199" fmla="*/ 611489 h 6858000"/>
              <a:gd name="connsiteX2200" fmla="*/ 5149151 w 7934757"/>
              <a:gd name="connsiteY2200" fmla="*/ 611489 h 6858000"/>
              <a:gd name="connsiteX2201" fmla="*/ 5233563 w 7934757"/>
              <a:gd name="connsiteY2201" fmla="*/ 695902 h 6858000"/>
              <a:gd name="connsiteX2202" fmla="*/ 5149151 w 7934757"/>
              <a:gd name="connsiteY2202" fmla="*/ 780314 h 6858000"/>
              <a:gd name="connsiteX2203" fmla="*/ 5064739 w 7934757"/>
              <a:gd name="connsiteY2203" fmla="*/ 695902 h 6858000"/>
              <a:gd name="connsiteX2204" fmla="*/ 5149151 w 7934757"/>
              <a:gd name="connsiteY2204" fmla="*/ 611489 h 6858000"/>
              <a:gd name="connsiteX2205" fmla="*/ 4811502 w 7934757"/>
              <a:gd name="connsiteY2205" fmla="*/ 611489 h 6858000"/>
              <a:gd name="connsiteX2206" fmla="*/ 4895914 w 7934757"/>
              <a:gd name="connsiteY2206" fmla="*/ 695902 h 6858000"/>
              <a:gd name="connsiteX2207" fmla="*/ 4811502 w 7934757"/>
              <a:gd name="connsiteY2207" fmla="*/ 780314 h 6858000"/>
              <a:gd name="connsiteX2208" fmla="*/ 4727090 w 7934757"/>
              <a:gd name="connsiteY2208" fmla="*/ 695902 h 6858000"/>
              <a:gd name="connsiteX2209" fmla="*/ 4811502 w 7934757"/>
              <a:gd name="connsiteY2209" fmla="*/ 611489 h 6858000"/>
              <a:gd name="connsiteX2210" fmla="*/ 4473853 w 7934757"/>
              <a:gd name="connsiteY2210" fmla="*/ 611489 h 6858000"/>
              <a:gd name="connsiteX2211" fmla="*/ 4558265 w 7934757"/>
              <a:gd name="connsiteY2211" fmla="*/ 695902 h 6858000"/>
              <a:gd name="connsiteX2212" fmla="*/ 4473853 w 7934757"/>
              <a:gd name="connsiteY2212" fmla="*/ 780314 h 6858000"/>
              <a:gd name="connsiteX2213" fmla="*/ 4389440 w 7934757"/>
              <a:gd name="connsiteY2213" fmla="*/ 695902 h 6858000"/>
              <a:gd name="connsiteX2214" fmla="*/ 4473853 w 7934757"/>
              <a:gd name="connsiteY2214" fmla="*/ 611489 h 6858000"/>
              <a:gd name="connsiteX2215" fmla="*/ 4136203 w 7934757"/>
              <a:gd name="connsiteY2215" fmla="*/ 611489 h 6858000"/>
              <a:gd name="connsiteX2216" fmla="*/ 4220615 w 7934757"/>
              <a:gd name="connsiteY2216" fmla="*/ 695902 h 6858000"/>
              <a:gd name="connsiteX2217" fmla="*/ 4136203 w 7934757"/>
              <a:gd name="connsiteY2217" fmla="*/ 780314 h 6858000"/>
              <a:gd name="connsiteX2218" fmla="*/ 4051791 w 7934757"/>
              <a:gd name="connsiteY2218" fmla="*/ 695902 h 6858000"/>
              <a:gd name="connsiteX2219" fmla="*/ 4136203 w 7934757"/>
              <a:gd name="connsiteY2219" fmla="*/ 611489 h 6858000"/>
              <a:gd name="connsiteX2220" fmla="*/ 3798554 w 7934757"/>
              <a:gd name="connsiteY2220" fmla="*/ 611489 h 6858000"/>
              <a:gd name="connsiteX2221" fmla="*/ 3882966 w 7934757"/>
              <a:gd name="connsiteY2221" fmla="*/ 695902 h 6858000"/>
              <a:gd name="connsiteX2222" fmla="*/ 3798554 w 7934757"/>
              <a:gd name="connsiteY2222" fmla="*/ 780314 h 6858000"/>
              <a:gd name="connsiteX2223" fmla="*/ 3714142 w 7934757"/>
              <a:gd name="connsiteY2223" fmla="*/ 695902 h 6858000"/>
              <a:gd name="connsiteX2224" fmla="*/ 3798554 w 7934757"/>
              <a:gd name="connsiteY2224" fmla="*/ 611489 h 6858000"/>
              <a:gd name="connsiteX2225" fmla="*/ 3460905 w 7934757"/>
              <a:gd name="connsiteY2225" fmla="*/ 611489 h 6858000"/>
              <a:gd name="connsiteX2226" fmla="*/ 3545317 w 7934757"/>
              <a:gd name="connsiteY2226" fmla="*/ 695902 h 6858000"/>
              <a:gd name="connsiteX2227" fmla="*/ 3460905 w 7934757"/>
              <a:gd name="connsiteY2227" fmla="*/ 780314 h 6858000"/>
              <a:gd name="connsiteX2228" fmla="*/ 3376493 w 7934757"/>
              <a:gd name="connsiteY2228" fmla="*/ 695902 h 6858000"/>
              <a:gd name="connsiteX2229" fmla="*/ 3460905 w 7934757"/>
              <a:gd name="connsiteY2229" fmla="*/ 611489 h 6858000"/>
              <a:gd name="connsiteX2230" fmla="*/ 3123255 w 7934757"/>
              <a:gd name="connsiteY2230" fmla="*/ 611489 h 6858000"/>
              <a:gd name="connsiteX2231" fmla="*/ 3207668 w 7934757"/>
              <a:gd name="connsiteY2231" fmla="*/ 695902 h 6858000"/>
              <a:gd name="connsiteX2232" fmla="*/ 3123255 w 7934757"/>
              <a:gd name="connsiteY2232" fmla="*/ 780314 h 6858000"/>
              <a:gd name="connsiteX2233" fmla="*/ 3038843 w 7934757"/>
              <a:gd name="connsiteY2233" fmla="*/ 695902 h 6858000"/>
              <a:gd name="connsiteX2234" fmla="*/ 3123255 w 7934757"/>
              <a:gd name="connsiteY2234" fmla="*/ 611489 h 6858000"/>
              <a:gd name="connsiteX2235" fmla="*/ 2785607 w 7934757"/>
              <a:gd name="connsiteY2235" fmla="*/ 611489 h 6858000"/>
              <a:gd name="connsiteX2236" fmla="*/ 2870019 w 7934757"/>
              <a:gd name="connsiteY2236" fmla="*/ 695902 h 6858000"/>
              <a:gd name="connsiteX2237" fmla="*/ 2785607 w 7934757"/>
              <a:gd name="connsiteY2237" fmla="*/ 780314 h 6858000"/>
              <a:gd name="connsiteX2238" fmla="*/ 2701195 w 7934757"/>
              <a:gd name="connsiteY2238" fmla="*/ 695902 h 6858000"/>
              <a:gd name="connsiteX2239" fmla="*/ 2785607 w 7934757"/>
              <a:gd name="connsiteY2239" fmla="*/ 611489 h 6858000"/>
              <a:gd name="connsiteX2240" fmla="*/ 2447957 w 7934757"/>
              <a:gd name="connsiteY2240" fmla="*/ 611489 h 6858000"/>
              <a:gd name="connsiteX2241" fmla="*/ 2532369 w 7934757"/>
              <a:gd name="connsiteY2241" fmla="*/ 695902 h 6858000"/>
              <a:gd name="connsiteX2242" fmla="*/ 2447957 w 7934757"/>
              <a:gd name="connsiteY2242" fmla="*/ 780314 h 6858000"/>
              <a:gd name="connsiteX2243" fmla="*/ 2363545 w 7934757"/>
              <a:gd name="connsiteY2243" fmla="*/ 695902 h 6858000"/>
              <a:gd name="connsiteX2244" fmla="*/ 2447957 w 7934757"/>
              <a:gd name="connsiteY2244" fmla="*/ 611489 h 6858000"/>
              <a:gd name="connsiteX2245" fmla="*/ 2110308 w 7934757"/>
              <a:gd name="connsiteY2245" fmla="*/ 611489 h 6858000"/>
              <a:gd name="connsiteX2246" fmla="*/ 2194721 w 7934757"/>
              <a:gd name="connsiteY2246" fmla="*/ 695902 h 6858000"/>
              <a:gd name="connsiteX2247" fmla="*/ 2110308 w 7934757"/>
              <a:gd name="connsiteY2247" fmla="*/ 780314 h 6858000"/>
              <a:gd name="connsiteX2248" fmla="*/ 2025896 w 7934757"/>
              <a:gd name="connsiteY2248" fmla="*/ 695902 h 6858000"/>
              <a:gd name="connsiteX2249" fmla="*/ 2110308 w 7934757"/>
              <a:gd name="connsiteY2249" fmla="*/ 611489 h 6858000"/>
              <a:gd name="connsiteX2250" fmla="*/ 1772659 w 7934757"/>
              <a:gd name="connsiteY2250" fmla="*/ 611489 h 6858000"/>
              <a:gd name="connsiteX2251" fmla="*/ 1857071 w 7934757"/>
              <a:gd name="connsiteY2251" fmla="*/ 695902 h 6858000"/>
              <a:gd name="connsiteX2252" fmla="*/ 1772659 w 7934757"/>
              <a:gd name="connsiteY2252" fmla="*/ 780314 h 6858000"/>
              <a:gd name="connsiteX2253" fmla="*/ 1688247 w 7934757"/>
              <a:gd name="connsiteY2253" fmla="*/ 695902 h 6858000"/>
              <a:gd name="connsiteX2254" fmla="*/ 1772659 w 7934757"/>
              <a:gd name="connsiteY2254" fmla="*/ 611489 h 6858000"/>
              <a:gd name="connsiteX2255" fmla="*/ 1435014 w 7934757"/>
              <a:gd name="connsiteY2255" fmla="*/ 611489 h 6858000"/>
              <a:gd name="connsiteX2256" fmla="*/ 1519422 w 7934757"/>
              <a:gd name="connsiteY2256" fmla="*/ 695902 h 6858000"/>
              <a:gd name="connsiteX2257" fmla="*/ 1435014 w 7934757"/>
              <a:gd name="connsiteY2257" fmla="*/ 780314 h 6858000"/>
              <a:gd name="connsiteX2258" fmla="*/ 1350601 w 7934757"/>
              <a:gd name="connsiteY2258" fmla="*/ 695902 h 6858000"/>
              <a:gd name="connsiteX2259" fmla="*/ 1435014 w 7934757"/>
              <a:gd name="connsiteY2259" fmla="*/ 611489 h 6858000"/>
              <a:gd name="connsiteX2260" fmla="*/ 1097361 w 7934757"/>
              <a:gd name="connsiteY2260" fmla="*/ 611489 h 6858000"/>
              <a:gd name="connsiteX2261" fmla="*/ 1181773 w 7934757"/>
              <a:gd name="connsiteY2261" fmla="*/ 695902 h 6858000"/>
              <a:gd name="connsiteX2262" fmla="*/ 1097361 w 7934757"/>
              <a:gd name="connsiteY2262" fmla="*/ 780314 h 6858000"/>
              <a:gd name="connsiteX2263" fmla="*/ 1012948 w 7934757"/>
              <a:gd name="connsiteY2263" fmla="*/ 695902 h 6858000"/>
              <a:gd name="connsiteX2264" fmla="*/ 1097361 w 7934757"/>
              <a:gd name="connsiteY2264" fmla="*/ 611489 h 6858000"/>
              <a:gd name="connsiteX2265" fmla="*/ 759711 w 7934757"/>
              <a:gd name="connsiteY2265" fmla="*/ 611489 h 6858000"/>
              <a:gd name="connsiteX2266" fmla="*/ 844124 w 7934757"/>
              <a:gd name="connsiteY2266" fmla="*/ 695902 h 6858000"/>
              <a:gd name="connsiteX2267" fmla="*/ 759711 w 7934757"/>
              <a:gd name="connsiteY2267" fmla="*/ 780314 h 6858000"/>
              <a:gd name="connsiteX2268" fmla="*/ 675299 w 7934757"/>
              <a:gd name="connsiteY2268" fmla="*/ 695902 h 6858000"/>
              <a:gd name="connsiteX2269" fmla="*/ 759711 w 7934757"/>
              <a:gd name="connsiteY2269" fmla="*/ 611489 h 6858000"/>
              <a:gd name="connsiteX2270" fmla="*/ 422066 w 7934757"/>
              <a:gd name="connsiteY2270" fmla="*/ 611489 h 6858000"/>
              <a:gd name="connsiteX2271" fmla="*/ 506480 w 7934757"/>
              <a:gd name="connsiteY2271" fmla="*/ 695902 h 6858000"/>
              <a:gd name="connsiteX2272" fmla="*/ 422066 w 7934757"/>
              <a:gd name="connsiteY2272" fmla="*/ 780314 h 6858000"/>
              <a:gd name="connsiteX2273" fmla="*/ 337653 w 7934757"/>
              <a:gd name="connsiteY2273" fmla="*/ 695902 h 6858000"/>
              <a:gd name="connsiteX2274" fmla="*/ 422066 w 7934757"/>
              <a:gd name="connsiteY2274" fmla="*/ 611489 h 6858000"/>
              <a:gd name="connsiteX2275" fmla="*/ 84412 w 7934757"/>
              <a:gd name="connsiteY2275" fmla="*/ 611489 h 6858000"/>
              <a:gd name="connsiteX2276" fmla="*/ 168826 w 7934757"/>
              <a:gd name="connsiteY2276" fmla="*/ 695902 h 6858000"/>
              <a:gd name="connsiteX2277" fmla="*/ 84412 w 7934757"/>
              <a:gd name="connsiteY2277" fmla="*/ 780314 h 6858000"/>
              <a:gd name="connsiteX2278" fmla="*/ 0 w 7934757"/>
              <a:gd name="connsiteY2278" fmla="*/ 695902 h 6858000"/>
              <a:gd name="connsiteX2279" fmla="*/ 84412 w 7934757"/>
              <a:gd name="connsiteY2279" fmla="*/ 611489 h 6858000"/>
              <a:gd name="connsiteX2280" fmla="*/ 7850345 w 7934757"/>
              <a:gd name="connsiteY2280" fmla="*/ 273840 h 6858000"/>
              <a:gd name="connsiteX2281" fmla="*/ 7934757 w 7934757"/>
              <a:gd name="connsiteY2281" fmla="*/ 358252 h 6858000"/>
              <a:gd name="connsiteX2282" fmla="*/ 7850345 w 7934757"/>
              <a:gd name="connsiteY2282" fmla="*/ 442665 h 6858000"/>
              <a:gd name="connsiteX2283" fmla="*/ 7765933 w 7934757"/>
              <a:gd name="connsiteY2283" fmla="*/ 358252 h 6858000"/>
              <a:gd name="connsiteX2284" fmla="*/ 7850345 w 7934757"/>
              <a:gd name="connsiteY2284" fmla="*/ 273840 h 6858000"/>
              <a:gd name="connsiteX2285" fmla="*/ 7512695 w 7934757"/>
              <a:gd name="connsiteY2285" fmla="*/ 273840 h 6858000"/>
              <a:gd name="connsiteX2286" fmla="*/ 7597109 w 7934757"/>
              <a:gd name="connsiteY2286" fmla="*/ 358252 h 6858000"/>
              <a:gd name="connsiteX2287" fmla="*/ 7512695 w 7934757"/>
              <a:gd name="connsiteY2287" fmla="*/ 442665 h 6858000"/>
              <a:gd name="connsiteX2288" fmla="*/ 7428283 w 7934757"/>
              <a:gd name="connsiteY2288" fmla="*/ 358252 h 6858000"/>
              <a:gd name="connsiteX2289" fmla="*/ 7512695 w 7934757"/>
              <a:gd name="connsiteY2289" fmla="*/ 273840 h 6858000"/>
              <a:gd name="connsiteX2290" fmla="*/ 7175045 w 7934757"/>
              <a:gd name="connsiteY2290" fmla="*/ 273840 h 6858000"/>
              <a:gd name="connsiteX2291" fmla="*/ 7259458 w 7934757"/>
              <a:gd name="connsiteY2291" fmla="*/ 358252 h 6858000"/>
              <a:gd name="connsiteX2292" fmla="*/ 7175045 w 7934757"/>
              <a:gd name="connsiteY2292" fmla="*/ 442665 h 6858000"/>
              <a:gd name="connsiteX2293" fmla="*/ 7090633 w 7934757"/>
              <a:gd name="connsiteY2293" fmla="*/ 358252 h 6858000"/>
              <a:gd name="connsiteX2294" fmla="*/ 7175045 w 7934757"/>
              <a:gd name="connsiteY2294" fmla="*/ 273840 h 6858000"/>
              <a:gd name="connsiteX2295" fmla="*/ 6837397 w 7934757"/>
              <a:gd name="connsiteY2295" fmla="*/ 273840 h 6858000"/>
              <a:gd name="connsiteX2296" fmla="*/ 6921809 w 7934757"/>
              <a:gd name="connsiteY2296" fmla="*/ 358252 h 6858000"/>
              <a:gd name="connsiteX2297" fmla="*/ 6837397 w 7934757"/>
              <a:gd name="connsiteY2297" fmla="*/ 442665 h 6858000"/>
              <a:gd name="connsiteX2298" fmla="*/ 6752985 w 7934757"/>
              <a:gd name="connsiteY2298" fmla="*/ 358252 h 6858000"/>
              <a:gd name="connsiteX2299" fmla="*/ 6837397 w 7934757"/>
              <a:gd name="connsiteY2299" fmla="*/ 273840 h 6858000"/>
              <a:gd name="connsiteX2300" fmla="*/ 6499747 w 7934757"/>
              <a:gd name="connsiteY2300" fmla="*/ 273840 h 6858000"/>
              <a:gd name="connsiteX2301" fmla="*/ 6584161 w 7934757"/>
              <a:gd name="connsiteY2301" fmla="*/ 358252 h 6858000"/>
              <a:gd name="connsiteX2302" fmla="*/ 6499747 w 7934757"/>
              <a:gd name="connsiteY2302" fmla="*/ 442665 h 6858000"/>
              <a:gd name="connsiteX2303" fmla="*/ 6415335 w 7934757"/>
              <a:gd name="connsiteY2303" fmla="*/ 358252 h 6858000"/>
              <a:gd name="connsiteX2304" fmla="*/ 6499747 w 7934757"/>
              <a:gd name="connsiteY2304" fmla="*/ 273840 h 6858000"/>
              <a:gd name="connsiteX2305" fmla="*/ 6162098 w 7934757"/>
              <a:gd name="connsiteY2305" fmla="*/ 273840 h 6858000"/>
              <a:gd name="connsiteX2306" fmla="*/ 6246510 w 7934757"/>
              <a:gd name="connsiteY2306" fmla="*/ 358252 h 6858000"/>
              <a:gd name="connsiteX2307" fmla="*/ 6162098 w 7934757"/>
              <a:gd name="connsiteY2307" fmla="*/ 442665 h 6858000"/>
              <a:gd name="connsiteX2308" fmla="*/ 6077686 w 7934757"/>
              <a:gd name="connsiteY2308" fmla="*/ 358252 h 6858000"/>
              <a:gd name="connsiteX2309" fmla="*/ 6162098 w 7934757"/>
              <a:gd name="connsiteY2309" fmla="*/ 273840 h 6858000"/>
              <a:gd name="connsiteX2310" fmla="*/ 5824449 w 7934757"/>
              <a:gd name="connsiteY2310" fmla="*/ 273840 h 6858000"/>
              <a:gd name="connsiteX2311" fmla="*/ 5908861 w 7934757"/>
              <a:gd name="connsiteY2311" fmla="*/ 358252 h 6858000"/>
              <a:gd name="connsiteX2312" fmla="*/ 5824449 w 7934757"/>
              <a:gd name="connsiteY2312" fmla="*/ 442665 h 6858000"/>
              <a:gd name="connsiteX2313" fmla="*/ 5740037 w 7934757"/>
              <a:gd name="connsiteY2313" fmla="*/ 358252 h 6858000"/>
              <a:gd name="connsiteX2314" fmla="*/ 5824449 w 7934757"/>
              <a:gd name="connsiteY2314" fmla="*/ 273840 h 6858000"/>
              <a:gd name="connsiteX2315" fmla="*/ 5486800 w 7934757"/>
              <a:gd name="connsiteY2315" fmla="*/ 273840 h 6858000"/>
              <a:gd name="connsiteX2316" fmla="*/ 5571212 w 7934757"/>
              <a:gd name="connsiteY2316" fmla="*/ 358252 h 6858000"/>
              <a:gd name="connsiteX2317" fmla="*/ 5486800 w 7934757"/>
              <a:gd name="connsiteY2317" fmla="*/ 442665 h 6858000"/>
              <a:gd name="connsiteX2318" fmla="*/ 5402388 w 7934757"/>
              <a:gd name="connsiteY2318" fmla="*/ 358252 h 6858000"/>
              <a:gd name="connsiteX2319" fmla="*/ 5486800 w 7934757"/>
              <a:gd name="connsiteY2319" fmla="*/ 273840 h 6858000"/>
              <a:gd name="connsiteX2320" fmla="*/ 5149151 w 7934757"/>
              <a:gd name="connsiteY2320" fmla="*/ 273840 h 6858000"/>
              <a:gd name="connsiteX2321" fmla="*/ 5233563 w 7934757"/>
              <a:gd name="connsiteY2321" fmla="*/ 358252 h 6858000"/>
              <a:gd name="connsiteX2322" fmla="*/ 5149151 w 7934757"/>
              <a:gd name="connsiteY2322" fmla="*/ 442665 h 6858000"/>
              <a:gd name="connsiteX2323" fmla="*/ 5064739 w 7934757"/>
              <a:gd name="connsiteY2323" fmla="*/ 358252 h 6858000"/>
              <a:gd name="connsiteX2324" fmla="*/ 5149151 w 7934757"/>
              <a:gd name="connsiteY2324" fmla="*/ 273840 h 6858000"/>
              <a:gd name="connsiteX2325" fmla="*/ 4811502 w 7934757"/>
              <a:gd name="connsiteY2325" fmla="*/ 273840 h 6858000"/>
              <a:gd name="connsiteX2326" fmla="*/ 4895914 w 7934757"/>
              <a:gd name="connsiteY2326" fmla="*/ 358252 h 6858000"/>
              <a:gd name="connsiteX2327" fmla="*/ 4811502 w 7934757"/>
              <a:gd name="connsiteY2327" fmla="*/ 442665 h 6858000"/>
              <a:gd name="connsiteX2328" fmla="*/ 4727090 w 7934757"/>
              <a:gd name="connsiteY2328" fmla="*/ 358252 h 6858000"/>
              <a:gd name="connsiteX2329" fmla="*/ 4811502 w 7934757"/>
              <a:gd name="connsiteY2329" fmla="*/ 273840 h 6858000"/>
              <a:gd name="connsiteX2330" fmla="*/ 4473853 w 7934757"/>
              <a:gd name="connsiteY2330" fmla="*/ 273840 h 6858000"/>
              <a:gd name="connsiteX2331" fmla="*/ 4558265 w 7934757"/>
              <a:gd name="connsiteY2331" fmla="*/ 358252 h 6858000"/>
              <a:gd name="connsiteX2332" fmla="*/ 4473853 w 7934757"/>
              <a:gd name="connsiteY2332" fmla="*/ 442665 h 6858000"/>
              <a:gd name="connsiteX2333" fmla="*/ 4389440 w 7934757"/>
              <a:gd name="connsiteY2333" fmla="*/ 358252 h 6858000"/>
              <a:gd name="connsiteX2334" fmla="*/ 4473853 w 7934757"/>
              <a:gd name="connsiteY2334" fmla="*/ 273840 h 6858000"/>
              <a:gd name="connsiteX2335" fmla="*/ 4136203 w 7934757"/>
              <a:gd name="connsiteY2335" fmla="*/ 273840 h 6858000"/>
              <a:gd name="connsiteX2336" fmla="*/ 4220615 w 7934757"/>
              <a:gd name="connsiteY2336" fmla="*/ 358252 h 6858000"/>
              <a:gd name="connsiteX2337" fmla="*/ 4136203 w 7934757"/>
              <a:gd name="connsiteY2337" fmla="*/ 442665 h 6858000"/>
              <a:gd name="connsiteX2338" fmla="*/ 4051791 w 7934757"/>
              <a:gd name="connsiteY2338" fmla="*/ 358252 h 6858000"/>
              <a:gd name="connsiteX2339" fmla="*/ 4136203 w 7934757"/>
              <a:gd name="connsiteY2339" fmla="*/ 273840 h 6858000"/>
              <a:gd name="connsiteX2340" fmla="*/ 3798554 w 7934757"/>
              <a:gd name="connsiteY2340" fmla="*/ 273840 h 6858000"/>
              <a:gd name="connsiteX2341" fmla="*/ 3882966 w 7934757"/>
              <a:gd name="connsiteY2341" fmla="*/ 358252 h 6858000"/>
              <a:gd name="connsiteX2342" fmla="*/ 3798554 w 7934757"/>
              <a:gd name="connsiteY2342" fmla="*/ 442665 h 6858000"/>
              <a:gd name="connsiteX2343" fmla="*/ 3714142 w 7934757"/>
              <a:gd name="connsiteY2343" fmla="*/ 358252 h 6858000"/>
              <a:gd name="connsiteX2344" fmla="*/ 3798554 w 7934757"/>
              <a:gd name="connsiteY2344" fmla="*/ 273840 h 6858000"/>
              <a:gd name="connsiteX2345" fmla="*/ 3460905 w 7934757"/>
              <a:gd name="connsiteY2345" fmla="*/ 273840 h 6858000"/>
              <a:gd name="connsiteX2346" fmla="*/ 3545317 w 7934757"/>
              <a:gd name="connsiteY2346" fmla="*/ 358252 h 6858000"/>
              <a:gd name="connsiteX2347" fmla="*/ 3460905 w 7934757"/>
              <a:gd name="connsiteY2347" fmla="*/ 442665 h 6858000"/>
              <a:gd name="connsiteX2348" fmla="*/ 3376493 w 7934757"/>
              <a:gd name="connsiteY2348" fmla="*/ 358252 h 6858000"/>
              <a:gd name="connsiteX2349" fmla="*/ 3460905 w 7934757"/>
              <a:gd name="connsiteY2349" fmla="*/ 273840 h 6858000"/>
              <a:gd name="connsiteX2350" fmla="*/ 3123255 w 7934757"/>
              <a:gd name="connsiteY2350" fmla="*/ 273840 h 6858000"/>
              <a:gd name="connsiteX2351" fmla="*/ 3207668 w 7934757"/>
              <a:gd name="connsiteY2351" fmla="*/ 358252 h 6858000"/>
              <a:gd name="connsiteX2352" fmla="*/ 3123255 w 7934757"/>
              <a:gd name="connsiteY2352" fmla="*/ 442665 h 6858000"/>
              <a:gd name="connsiteX2353" fmla="*/ 3038843 w 7934757"/>
              <a:gd name="connsiteY2353" fmla="*/ 358252 h 6858000"/>
              <a:gd name="connsiteX2354" fmla="*/ 3123255 w 7934757"/>
              <a:gd name="connsiteY2354" fmla="*/ 273840 h 6858000"/>
              <a:gd name="connsiteX2355" fmla="*/ 2785607 w 7934757"/>
              <a:gd name="connsiteY2355" fmla="*/ 273840 h 6858000"/>
              <a:gd name="connsiteX2356" fmla="*/ 2870019 w 7934757"/>
              <a:gd name="connsiteY2356" fmla="*/ 358252 h 6858000"/>
              <a:gd name="connsiteX2357" fmla="*/ 2785607 w 7934757"/>
              <a:gd name="connsiteY2357" fmla="*/ 442665 h 6858000"/>
              <a:gd name="connsiteX2358" fmla="*/ 2701195 w 7934757"/>
              <a:gd name="connsiteY2358" fmla="*/ 358252 h 6858000"/>
              <a:gd name="connsiteX2359" fmla="*/ 2785607 w 7934757"/>
              <a:gd name="connsiteY2359" fmla="*/ 273840 h 6858000"/>
              <a:gd name="connsiteX2360" fmla="*/ 2447957 w 7934757"/>
              <a:gd name="connsiteY2360" fmla="*/ 273840 h 6858000"/>
              <a:gd name="connsiteX2361" fmla="*/ 2532369 w 7934757"/>
              <a:gd name="connsiteY2361" fmla="*/ 358252 h 6858000"/>
              <a:gd name="connsiteX2362" fmla="*/ 2447957 w 7934757"/>
              <a:gd name="connsiteY2362" fmla="*/ 442665 h 6858000"/>
              <a:gd name="connsiteX2363" fmla="*/ 2363545 w 7934757"/>
              <a:gd name="connsiteY2363" fmla="*/ 358252 h 6858000"/>
              <a:gd name="connsiteX2364" fmla="*/ 2447957 w 7934757"/>
              <a:gd name="connsiteY2364" fmla="*/ 273840 h 6858000"/>
              <a:gd name="connsiteX2365" fmla="*/ 2110308 w 7934757"/>
              <a:gd name="connsiteY2365" fmla="*/ 273840 h 6858000"/>
              <a:gd name="connsiteX2366" fmla="*/ 2194721 w 7934757"/>
              <a:gd name="connsiteY2366" fmla="*/ 358252 h 6858000"/>
              <a:gd name="connsiteX2367" fmla="*/ 2110308 w 7934757"/>
              <a:gd name="connsiteY2367" fmla="*/ 442665 h 6858000"/>
              <a:gd name="connsiteX2368" fmla="*/ 2025896 w 7934757"/>
              <a:gd name="connsiteY2368" fmla="*/ 358252 h 6858000"/>
              <a:gd name="connsiteX2369" fmla="*/ 2110308 w 7934757"/>
              <a:gd name="connsiteY2369" fmla="*/ 273840 h 6858000"/>
              <a:gd name="connsiteX2370" fmla="*/ 1772659 w 7934757"/>
              <a:gd name="connsiteY2370" fmla="*/ 273840 h 6858000"/>
              <a:gd name="connsiteX2371" fmla="*/ 1857071 w 7934757"/>
              <a:gd name="connsiteY2371" fmla="*/ 358252 h 6858000"/>
              <a:gd name="connsiteX2372" fmla="*/ 1772659 w 7934757"/>
              <a:gd name="connsiteY2372" fmla="*/ 442665 h 6858000"/>
              <a:gd name="connsiteX2373" fmla="*/ 1688247 w 7934757"/>
              <a:gd name="connsiteY2373" fmla="*/ 358252 h 6858000"/>
              <a:gd name="connsiteX2374" fmla="*/ 1772659 w 7934757"/>
              <a:gd name="connsiteY2374" fmla="*/ 273840 h 6858000"/>
              <a:gd name="connsiteX2375" fmla="*/ 1435014 w 7934757"/>
              <a:gd name="connsiteY2375" fmla="*/ 273840 h 6858000"/>
              <a:gd name="connsiteX2376" fmla="*/ 1519422 w 7934757"/>
              <a:gd name="connsiteY2376" fmla="*/ 358252 h 6858000"/>
              <a:gd name="connsiteX2377" fmla="*/ 1435014 w 7934757"/>
              <a:gd name="connsiteY2377" fmla="*/ 442665 h 6858000"/>
              <a:gd name="connsiteX2378" fmla="*/ 1350601 w 7934757"/>
              <a:gd name="connsiteY2378" fmla="*/ 358252 h 6858000"/>
              <a:gd name="connsiteX2379" fmla="*/ 1435014 w 7934757"/>
              <a:gd name="connsiteY2379" fmla="*/ 273840 h 6858000"/>
              <a:gd name="connsiteX2380" fmla="*/ 1097361 w 7934757"/>
              <a:gd name="connsiteY2380" fmla="*/ 273840 h 6858000"/>
              <a:gd name="connsiteX2381" fmla="*/ 1181773 w 7934757"/>
              <a:gd name="connsiteY2381" fmla="*/ 358252 h 6858000"/>
              <a:gd name="connsiteX2382" fmla="*/ 1097361 w 7934757"/>
              <a:gd name="connsiteY2382" fmla="*/ 442665 h 6858000"/>
              <a:gd name="connsiteX2383" fmla="*/ 1012948 w 7934757"/>
              <a:gd name="connsiteY2383" fmla="*/ 358252 h 6858000"/>
              <a:gd name="connsiteX2384" fmla="*/ 1097361 w 7934757"/>
              <a:gd name="connsiteY2384" fmla="*/ 273840 h 6858000"/>
              <a:gd name="connsiteX2385" fmla="*/ 759711 w 7934757"/>
              <a:gd name="connsiteY2385" fmla="*/ 273840 h 6858000"/>
              <a:gd name="connsiteX2386" fmla="*/ 844124 w 7934757"/>
              <a:gd name="connsiteY2386" fmla="*/ 358252 h 6858000"/>
              <a:gd name="connsiteX2387" fmla="*/ 759711 w 7934757"/>
              <a:gd name="connsiteY2387" fmla="*/ 442665 h 6858000"/>
              <a:gd name="connsiteX2388" fmla="*/ 675299 w 7934757"/>
              <a:gd name="connsiteY2388" fmla="*/ 358252 h 6858000"/>
              <a:gd name="connsiteX2389" fmla="*/ 759711 w 7934757"/>
              <a:gd name="connsiteY2389" fmla="*/ 273840 h 6858000"/>
              <a:gd name="connsiteX2390" fmla="*/ 422066 w 7934757"/>
              <a:gd name="connsiteY2390" fmla="*/ 273840 h 6858000"/>
              <a:gd name="connsiteX2391" fmla="*/ 506480 w 7934757"/>
              <a:gd name="connsiteY2391" fmla="*/ 358252 h 6858000"/>
              <a:gd name="connsiteX2392" fmla="*/ 422066 w 7934757"/>
              <a:gd name="connsiteY2392" fmla="*/ 442665 h 6858000"/>
              <a:gd name="connsiteX2393" fmla="*/ 337653 w 7934757"/>
              <a:gd name="connsiteY2393" fmla="*/ 358252 h 6858000"/>
              <a:gd name="connsiteX2394" fmla="*/ 422066 w 7934757"/>
              <a:gd name="connsiteY2394" fmla="*/ 273840 h 6858000"/>
              <a:gd name="connsiteX2395" fmla="*/ 84412 w 7934757"/>
              <a:gd name="connsiteY2395" fmla="*/ 273840 h 6858000"/>
              <a:gd name="connsiteX2396" fmla="*/ 168826 w 7934757"/>
              <a:gd name="connsiteY2396" fmla="*/ 358252 h 6858000"/>
              <a:gd name="connsiteX2397" fmla="*/ 84412 w 7934757"/>
              <a:gd name="connsiteY2397" fmla="*/ 442665 h 6858000"/>
              <a:gd name="connsiteX2398" fmla="*/ 0 w 7934757"/>
              <a:gd name="connsiteY2398" fmla="*/ 358252 h 6858000"/>
              <a:gd name="connsiteX2399" fmla="*/ 84412 w 7934757"/>
              <a:gd name="connsiteY2399" fmla="*/ 273840 h 6858000"/>
              <a:gd name="connsiteX2400" fmla="*/ 7770092 w 7934757"/>
              <a:gd name="connsiteY2400" fmla="*/ 0 h 6858000"/>
              <a:gd name="connsiteX2401" fmla="*/ 7930598 w 7934757"/>
              <a:gd name="connsiteY2401" fmla="*/ 0 h 6858000"/>
              <a:gd name="connsiteX2402" fmla="*/ 7934757 w 7934757"/>
              <a:gd name="connsiteY2402" fmla="*/ 20603 h 6858000"/>
              <a:gd name="connsiteX2403" fmla="*/ 7850345 w 7934757"/>
              <a:gd name="connsiteY2403" fmla="*/ 105016 h 6858000"/>
              <a:gd name="connsiteX2404" fmla="*/ 7765933 w 7934757"/>
              <a:gd name="connsiteY2404" fmla="*/ 20603 h 6858000"/>
              <a:gd name="connsiteX2405" fmla="*/ 7432442 w 7934757"/>
              <a:gd name="connsiteY2405" fmla="*/ 0 h 6858000"/>
              <a:gd name="connsiteX2406" fmla="*/ 7592949 w 7934757"/>
              <a:gd name="connsiteY2406" fmla="*/ 0 h 6858000"/>
              <a:gd name="connsiteX2407" fmla="*/ 7597109 w 7934757"/>
              <a:gd name="connsiteY2407" fmla="*/ 20603 h 6858000"/>
              <a:gd name="connsiteX2408" fmla="*/ 7512695 w 7934757"/>
              <a:gd name="connsiteY2408" fmla="*/ 105016 h 6858000"/>
              <a:gd name="connsiteX2409" fmla="*/ 7428283 w 7934757"/>
              <a:gd name="connsiteY2409" fmla="*/ 20603 h 6858000"/>
              <a:gd name="connsiteX2410" fmla="*/ 7094793 w 7934757"/>
              <a:gd name="connsiteY2410" fmla="*/ 0 h 6858000"/>
              <a:gd name="connsiteX2411" fmla="*/ 7255298 w 7934757"/>
              <a:gd name="connsiteY2411" fmla="*/ 0 h 6858000"/>
              <a:gd name="connsiteX2412" fmla="*/ 7259458 w 7934757"/>
              <a:gd name="connsiteY2412" fmla="*/ 20603 h 6858000"/>
              <a:gd name="connsiteX2413" fmla="*/ 7175045 w 7934757"/>
              <a:gd name="connsiteY2413" fmla="*/ 105016 h 6858000"/>
              <a:gd name="connsiteX2414" fmla="*/ 7090633 w 7934757"/>
              <a:gd name="connsiteY2414" fmla="*/ 20603 h 6858000"/>
              <a:gd name="connsiteX2415" fmla="*/ 6757144 w 7934757"/>
              <a:gd name="connsiteY2415" fmla="*/ 0 h 6858000"/>
              <a:gd name="connsiteX2416" fmla="*/ 6917650 w 7934757"/>
              <a:gd name="connsiteY2416" fmla="*/ 0 h 6858000"/>
              <a:gd name="connsiteX2417" fmla="*/ 6921809 w 7934757"/>
              <a:gd name="connsiteY2417" fmla="*/ 20603 h 6858000"/>
              <a:gd name="connsiteX2418" fmla="*/ 6837397 w 7934757"/>
              <a:gd name="connsiteY2418" fmla="*/ 105016 h 6858000"/>
              <a:gd name="connsiteX2419" fmla="*/ 6752985 w 7934757"/>
              <a:gd name="connsiteY2419" fmla="*/ 20603 h 6858000"/>
              <a:gd name="connsiteX2420" fmla="*/ 6419495 w 7934757"/>
              <a:gd name="connsiteY2420" fmla="*/ 0 h 6858000"/>
              <a:gd name="connsiteX2421" fmla="*/ 6580001 w 7934757"/>
              <a:gd name="connsiteY2421" fmla="*/ 0 h 6858000"/>
              <a:gd name="connsiteX2422" fmla="*/ 6584161 w 7934757"/>
              <a:gd name="connsiteY2422" fmla="*/ 20603 h 6858000"/>
              <a:gd name="connsiteX2423" fmla="*/ 6499747 w 7934757"/>
              <a:gd name="connsiteY2423" fmla="*/ 105016 h 6858000"/>
              <a:gd name="connsiteX2424" fmla="*/ 6415335 w 7934757"/>
              <a:gd name="connsiteY2424" fmla="*/ 20603 h 6858000"/>
              <a:gd name="connsiteX2425" fmla="*/ 6081846 w 7934757"/>
              <a:gd name="connsiteY2425" fmla="*/ 0 h 6858000"/>
              <a:gd name="connsiteX2426" fmla="*/ 6242351 w 7934757"/>
              <a:gd name="connsiteY2426" fmla="*/ 0 h 6858000"/>
              <a:gd name="connsiteX2427" fmla="*/ 6246510 w 7934757"/>
              <a:gd name="connsiteY2427" fmla="*/ 20603 h 6858000"/>
              <a:gd name="connsiteX2428" fmla="*/ 6162098 w 7934757"/>
              <a:gd name="connsiteY2428" fmla="*/ 105016 h 6858000"/>
              <a:gd name="connsiteX2429" fmla="*/ 6077686 w 7934757"/>
              <a:gd name="connsiteY2429" fmla="*/ 20603 h 6858000"/>
              <a:gd name="connsiteX2430" fmla="*/ 5744197 w 7934757"/>
              <a:gd name="connsiteY2430" fmla="*/ 0 h 6858000"/>
              <a:gd name="connsiteX2431" fmla="*/ 5904702 w 7934757"/>
              <a:gd name="connsiteY2431" fmla="*/ 0 h 6858000"/>
              <a:gd name="connsiteX2432" fmla="*/ 5908861 w 7934757"/>
              <a:gd name="connsiteY2432" fmla="*/ 20603 h 6858000"/>
              <a:gd name="connsiteX2433" fmla="*/ 5824449 w 7934757"/>
              <a:gd name="connsiteY2433" fmla="*/ 105016 h 6858000"/>
              <a:gd name="connsiteX2434" fmla="*/ 5740037 w 7934757"/>
              <a:gd name="connsiteY2434" fmla="*/ 20603 h 6858000"/>
              <a:gd name="connsiteX2435" fmla="*/ 5406547 w 7934757"/>
              <a:gd name="connsiteY2435" fmla="*/ 0 h 6858000"/>
              <a:gd name="connsiteX2436" fmla="*/ 5567053 w 7934757"/>
              <a:gd name="connsiteY2436" fmla="*/ 0 h 6858000"/>
              <a:gd name="connsiteX2437" fmla="*/ 5571212 w 7934757"/>
              <a:gd name="connsiteY2437" fmla="*/ 20603 h 6858000"/>
              <a:gd name="connsiteX2438" fmla="*/ 5486800 w 7934757"/>
              <a:gd name="connsiteY2438" fmla="*/ 105016 h 6858000"/>
              <a:gd name="connsiteX2439" fmla="*/ 5402388 w 7934757"/>
              <a:gd name="connsiteY2439" fmla="*/ 20603 h 6858000"/>
              <a:gd name="connsiteX2440" fmla="*/ 5068899 w 7934757"/>
              <a:gd name="connsiteY2440" fmla="*/ 0 h 6858000"/>
              <a:gd name="connsiteX2441" fmla="*/ 5229404 w 7934757"/>
              <a:gd name="connsiteY2441" fmla="*/ 0 h 6858000"/>
              <a:gd name="connsiteX2442" fmla="*/ 5233563 w 7934757"/>
              <a:gd name="connsiteY2442" fmla="*/ 20603 h 6858000"/>
              <a:gd name="connsiteX2443" fmla="*/ 5149151 w 7934757"/>
              <a:gd name="connsiteY2443" fmla="*/ 105016 h 6858000"/>
              <a:gd name="connsiteX2444" fmla="*/ 5064739 w 7934757"/>
              <a:gd name="connsiteY2444" fmla="*/ 20603 h 6858000"/>
              <a:gd name="connsiteX2445" fmla="*/ 4731249 w 7934757"/>
              <a:gd name="connsiteY2445" fmla="*/ 0 h 6858000"/>
              <a:gd name="connsiteX2446" fmla="*/ 4891754 w 7934757"/>
              <a:gd name="connsiteY2446" fmla="*/ 0 h 6858000"/>
              <a:gd name="connsiteX2447" fmla="*/ 4895914 w 7934757"/>
              <a:gd name="connsiteY2447" fmla="*/ 20603 h 6858000"/>
              <a:gd name="connsiteX2448" fmla="*/ 4811502 w 7934757"/>
              <a:gd name="connsiteY2448" fmla="*/ 105016 h 6858000"/>
              <a:gd name="connsiteX2449" fmla="*/ 4727090 w 7934757"/>
              <a:gd name="connsiteY2449" fmla="*/ 20603 h 6858000"/>
              <a:gd name="connsiteX2450" fmla="*/ 4393599 w 7934757"/>
              <a:gd name="connsiteY2450" fmla="*/ 0 h 6858000"/>
              <a:gd name="connsiteX2451" fmla="*/ 4554106 w 7934757"/>
              <a:gd name="connsiteY2451" fmla="*/ 0 h 6858000"/>
              <a:gd name="connsiteX2452" fmla="*/ 4558265 w 7934757"/>
              <a:gd name="connsiteY2452" fmla="*/ 20603 h 6858000"/>
              <a:gd name="connsiteX2453" fmla="*/ 4473853 w 7934757"/>
              <a:gd name="connsiteY2453" fmla="*/ 105016 h 6858000"/>
              <a:gd name="connsiteX2454" fmla="*/ 4389440 w 7934757"/>
              <a:gd name="connsiteY2454" fmla="*/ 20603 h 6858000"/>
              <a:gd name="connsiteX2455" fmla="*/ 4055951 w 7934757"/>
              <a:gd name="connsiteY2455" fmla="*/ 0 h 6858000"/>
              <a:gd name="connsiteX2456" fmla="*/ 4216456 w 7934757"/>
              <a:gd name="connsiteY2456" fmla="*/ 0 h 6858000"/>
              <a:gd name="connsiteX2457" fmla="*/ 4220615 w 7934757"/>
              <a:gd name="connsiteY2457" fmla="*/ 20603 h 6858000"/>
              <a:gd name="connsiteX2458" fmla="*/ 4136203 w 7934757"/>
              <a:gd name="connsiteY2458" fmla="*/ 105016 h 6858000"/>
              <a:gd name="connsiteX2459" fmla="*/ 4051791 w 7934757"/>
              <a:gd name="connsiteY2459" fmla="*/ 20603 h 6858000"/>
              <a:gd name="connsiteX2460" fmla="*/ 3718302 w 7934757"/>
              <a:gd name="connsiteY2460" fmla="*/ 0 h 6858000"/>
              <a:gd name="connsiteX2461" fmla="*/ 3878807 w 7934757"/>
              <a:gd name="connsiteY2461" fmla="*/ 0 h 6858000"/>
              <a:gd name="connsiteX2462" fmla="*/ 3882966 w 7934757"/>
              <a:gd name="connsiteY2462" fmla="*/ 20603 h 6858000"/>
              <a:gd name="connsiteX2463" fmla="*/ 3798554 w 7934757"/>
              <a:gd name="connsiteY2463" fmla="*/ 105016 h 6858000"/>
              <a:gd name="connsiteX2464" fmla="*/ 3714142 w 7934757"/>
              <a:gd name="connsiteY2464" fmla="*/ 20603 h 6858000"/>
              <a:gd name="connsiteX2465" fmla="*/ 3380652 w 7934757"/>
              <a:gd name="connsiteY2465" fmla="*/ 0 h 6858000"/>
              <a:gd name="connsiteX2466" fmla="*/ 3541158 w 7934757"/>
              <a:gd name="connsiteY2466" fmla="*/ 0 h 6858000"/>
              <a:gd name="connsiteX2467" fmla="*/ 3545317 w 7934757"/>
              <a:gd name="connsiteY2467" fmla="*/ 20603 h 6858000"/>
              <a:gd name="connsiteX2468" fmla="*/ 3460905 w 7934757"/>
              <a:gd name="connsiteY2468" fmla="*/ 105016 h 6858000"/>
              <a:gd name="connsiteX2469" fmla="*/ 3376493 w 7934757"/>
              <a:gd name="connsiteY2469" fmla="*/ 20603 h 6858000"/>
              <a:gd name="connsiteX2470" fmla="*/ 3043003 w 7934757"/>
              <a:gd name="connsiteY2470" fmla="*/ 0 h 6858000"/>
              <a:gd name="connsiteX2471" fmla="*/ 3203509 w 7934757"/>
              <a:gd name="connsiteY2471" fmla="*/ 0 h 6858000"/>
              <a:gd name="connsiteX2472" fmla="*/ 3207668 w 7934757"/>
              <a:gd name="connsiteY2472" fmla="*/ 20603 h 6858000"/>
              <a:gd name="connsiteX2473" fmla="*/ 3123255 w 7934757"/>
              <a:gd name="connsiteY2473" fmla="*/ 105016 h 6858000"/>
              <a:gd name="connsiteX2474" fmla="*/ 3038843 w 7934757"/>
              <a:gd name="connsiteY2474" fmla="*/ 20603 h 6858000"/>
              <a:gd name="connsiteX2475" fmla="*/ 2705354 w 7934757"/>
              <a:gd name="connsiteY2475" fmla="*/ 0 h 6858000"/>
              <a:gd name="connsiteX2476" fmla="*/ 2865860 w 7934757"/>
              <a:gd name="connsiteY2476" fmla="*/ 0 h 6858000"/>
              <a:gd name="connsiteX2477" fmla="*/ 2870019 w 7934757"/>
              <a:gd name="connsiteY2477" fmla="*/ 20603 h 6858000"/>
              <a:gd name="connsiteX2478" fmla="*/ 2785607 w 7934757"/>
              <a:gd name="connsiteY2478" fmla="*/ 105016 h 6858000"/>
              <a:gd name="connsiteX2479" fmla="*/ 2701195 w 7934757"/>
              <a:gd name="connsiteY2479" fmla="*/ 20603 h 6858000"/>
              <a:gd name="connsiteX2480" fmla="*/ 2367705 w 7934757"/>
              <a:gd name="connsiteY2480" fmla="*/ 0 h 6858000"/>
              <a:gd name="connsiteX2481" fmla="*/ 2528210 w 7934757"/>
              <a:gd name="connsiteY2481" fmla="*/ 0 h 6858000"/>
              <a:gd name="connsiteX2482" fmla="*/ 2532369 w 7934757"/>
              <a:gd name="connsiteY2482" fmla="*/ 20603 h 6858000"/>
              <a:gd name="connsiteX2483" fmla="*/ 2447957 w 7934757"/>
              <a:gd name="connsiteY2483" fmla="*/ 105016 h 6858000"/>
              <a:gd name="connsiteX2484" fmla="*/ 2363545 w 7934757"/>
              <a:gd name="connsiteY2484" fmla="*/ 20603 h 6858000"/>
              <a:gd name="connsiteX2485" fmla="*/ 2030055 w 7934757"/>
              <a:gd name="connsiteY2485" fmla="*/ 0 h 6858000"/>
              <a:gd name="connsiteX2486" fmla="*/ 2190562 w 7934757"/>
              <a:gd name="connsiteY2486" fmla="*/ 0 h 6858000"/>
              <a:gd name="connsiteX2487" fmla="*/ 2194721 w 7934757"/>
              <a:gd name="connsiteY2487" fmla="*/ 20603 h 6858000"/>
              <a:gd name="connsiteX2488" fmla="*/ 2110308 w 7934757"/>
              <a:gd name="connsiteY2488" fmla="*/ 105016 h 6858000"/>
              <a:gd name="connsiteX2489" fmla="*/ 2025896 w 7934757"/>
              <a:gd name="connsiteY2489" fmla="*/ 20603 h 6858000"/>
              <a:gd name="connsiteX2490" fmla="*/ 1692407 w 7934757"/>
              <a:gd name="connsiteY2490" fmla="*/ 0 h 6858000"/>
              <a:gd name="connsiteX2491" fmla="*/ 1852912 w 7934757"/>
              <a:gd name="connsiteY2491" fmla="*/ 0 h 6858000"/>
              <a:gd name="connsiteX2492" fmla="*/ 1857071 w 7934757"/>
              <a:gd name="connsiteY2492" fmla="*/ 20603 h 6858000"/>
              <a:gd name="connsiteX2493" fmla="*/ 1772659 w 7934757"/>
              <a:gd name="connsiteY2493" fmla="*/ 105016 h 6858000"/>
              <a:gd name="connsiteX2494" fmla="*/ 1688247 w 7934757"/>
              <a:gd name="connsiteY2494" fmla="*/ 20603 h 6858000"/>
              <a:gd name="connsiteX2495" fmla="*/ 1354760 w 7934757"/>
              <a:gd name="connsiteY2495" fmla="*/ 0 h 6858000"/>
              <a:gd name="connsiteX2496" fmla="*/ 1515263 w 7934757"/>
              <a:gd name="connsiteY2496" fmla="*/ 0 h 6858000"/>
              <a:gd name="connsiteX2497" fmla="*/ 1519422 w 7934757"/>
              <a:gd name="connsiteY2497" fmla="*/ 20603 h 6858000"/>
              <a:gd name="connsiteX2498" fmla="*/ 1435014 w 7934757"/>
              <a:gd name="connsiteY2498" fmla="*/ 105016 h 6858000"/>
              <a:gd name="connsiteX2499" fmla="*/ 1350601 w 7934757"/>
              <a:gd name="connsiteY2499" fmla="*/ 20603 h 6858000"/>
              <a:gd name="connsiteX2500" fmla="*/ 1017108 w 7934757"/>
              <a:gd name="connsiteY2500" fmla="*/ 0 h 6858000"/>
              <a:gd name="connsiteX2501" fmla="*/ 1177614 w 7934757"/>
              <a:gd name="connsiteY2501" fmla="*/ 0 h 6858000"/>
              <a:gd name="connsiteX2502" fmla="*/ 1181773 w 7934757"/>
              <a:gd name="connsiteY2502" fmla="*/ 20603 h 6858000"/>
              <a:gd name="connsiteX2503" fmla="*/ 1097361 w 7934757"/>
              <a:gd name="connsiteY2503" fmla="*/ 105016 h 6858000"/>
              <a:gd name="connsiteX2504" fmla="*/ 1012948 w 7934757"/>
              <a:gd name="connsiteY2504" fmla="*/ 20603 h 6858000"/>
              <a:gd name="connsiteX2505" fmla="*/ 679459 w 7934757"/>
              <a:gd name="connsiteY2505" fmla="*/ 0 h 6858000"/>
              <a:gd name="connsiteX2506" fmla="*/ 839964 w 7934757"/>
              <a:gd name="connsiteY2506" fmla="*/ 0 h 6858000"/>
              <a:gd name="connsiteX2507" fmla="*/ 844124 w 7934757"/>
              <a:gd name="connsiteY2507" fmla="*/ 20603 h 6858000"/>
              <a:gd name="connsiteX2508" fmla="*/ 759711 w 7934757"/>
              <a:gd name="connsiteY2508" fmla="*/ 105016 h 6858000"/>
              <a:gd name="connsiteX2509" fmla="*/ 675299 w 7934757"/>
              <a:gd name="connsiteY2509" fmla="*/ 20603 h 6858000"/>
              <a:gd name="connsiteX2510" fmla="*/ 341813 w 7934757"/>
              <a:gd name="connsiteY2510" fmla="*/ 0 h 6858000"/>
              <a:gd name="connsiteX2511" fmla="*/ 502321 w 7934757"/>
              <a:gd name="connsiteY2511" fmla="*/ 0 h 6858000"/>
              <a:gd name="connsiteX2512" fmla="*/ 506480 w 7934757"/>
              <a:gd name="connsiteY2512" fmla="*/ 20603 h 6858000"/>
              <a:gd name="connsiteX2513" fmla="*/ 422066 w 7934757"/>
              <a:gd name="connsiteY2513" fmla="*/ 105016 h 6858000"/>
              <a:gd name="connsiteX2514" fmla="*/ 337653 w 7934757"/>
              <a:gd name="connsiteY2514" fmla="*/ 20603 h 6858000"/>
              <a:gd name="connsiteX2515" fmla="*/ 4160 w 7934757"/>
              <a:gd name="connsiteY2515" fmla="*/ 0 h 6858000"/>
              <a:gd name="connsiteX2516" fmla="*/ 164667 w 7934757"/>
              <a:gd name="connsiteY2516" fmla="*/ 0 h 6858000"/>
              <a:gd name="connsiteX2517" fmla="*/ 168826 w 7934757"/>
              <a:gd name="connsiteY2517" fmla="*/ 20603 h 6858000"/>
              <a:gd name="connsiteX2518" fmla="*/ 84412 w 7934757"/>
              <a:gd name="connsiteY2518" fmla="*/ 105016 h 6858000"/>
              <a:gd name="connsiteX2519" fmla="*/ 0 w 7934757"/>
              <a:gd name="connsiteY2519" fmla="*/ 20603 h 6858000"/>
            </a:gdLst>
            <a:ahLst/>
            <a:cxnLst/>
            <a:rect l="l" t="t" r="r" b="b"/>
            <a:pathLst>
              <a:path h="6858000" w="7934757">
                <a:moveTo>
                  <a:pt x="7850345" y="6689176"/>
                </a:moveTo>
                <a:cubicBezTo>
                  <a:pt x="7896964" y="6689176"/>
                  <a:pt x="7934757" y="6726968"/>
                  <a:pt x="7934757" y="6773588"/>
                </a:cubicBezTo>
                <a:cubicBezTo>
                  <a:pt x="7934757" y="6820209"/>
                  <a:pt x="7896964" y="6858000"/>
                  <a:pt x="7850345" y="6858000"/>
                </a:cubicBezTo>
                <a:cubicBezTo>
                  <a:pt x="7803725" y="6858000"/>
                  <a:pt x="7765933" y="6820209"/>
                  <a:pt x="7765933" y="6773588"/>
                </a:cubicBezTo>
                <a:cubicBezTo>
                  <a:pt x="7765933" y="6726968"/>
                  <a:pt x="7803725" y="6689176"/>
                  <a:pt x="7850345" y="6689176"/>
                </a:cubicBezTo>
                <a:close/>
                <a:moveTo>
                  <a:pt x="7512695" y="6689176"/>
                </a:moveTo>
                <a:cubicBezTo>
                  <a:pt x="7559315" y="6689176"/>
                  <a:pt x="7597109" y="6726968"/>
                  <a:pt x="7597109" y="6773588"/>
                </a:cubicBezTo>
                <a:cubicBezTo>
                  <a:pt x="7597109" y="6820209"/>
                  <a:pt x="7559315" y="6858000"/>
                  <a:pt x="7512695" y="6858000"/>
                </a:cubicBezTo>
                <a:cubicBezTo>
                  <a:pt x="7466075" y="6858000"/>
                  <a:pt x="7428283" y="6820209"/>
                  <a:pt x="7428283" y="6773588"/>
                </a:cubicBezTo>
                <a:cubicBezTo>
                  <a:pt x="7428283" y="6726968"/>
                  <a:pt x="7466075" y="6689176"/>
                  <a:pt x="7512695" y="6689176"/>
                </a:cubicBezTo>
                <a:close/>
                <a:moveTo>
                  <a:pt x="7175045" y="6689176"/>
                </a:moveTo>
                <a:cubicBezTo>
                  <a:pt x="7221666" y="6689176"/>
                  <a:pt x="7259458" y="6726968"/>
                  <a:pt x="7259458" y="6773588"/>
                </a:cubicBezTo>
                <a:cubicBezTo>
                  <a:pt x="7259458" y="6820209"/>
                  <a:pt x="7221666" y="6858000"/>
                  <a:pt x="7175045" y="6858000"/>
                </a:cubicBezTo>
                <a:cubicBezTo>
                  <a:pt x="7128427" y="6858000"/>
                  <a:pt x="7090633" y="6820209"/>
                  <a:pt x="7090633" y="6773588"/>
                </a:cubicBezTo>
                <a:cubicBezTo>
                  <a:pt x="7090633" y="6726968"/>
                  <a:pt x="7128427" y="6689176"/>
                  <a:pt x="7175045" y="6689176"/>
                </a:cubicBezTo>
                <a:close/>
                <a:moveTo>
                  <a:pt x="6837397" y="6689176"/>
                </a:moveTo>
                <a:cubicBezTo>
                  <a:pt x="6884017" y="6689176"/>
                  <a:pt x="6921809" y="6726968"/>
                  <a:pt x="6921809" y="6773588"/>
                </a:cubicBezTo>
                <a:cubicBezTo>
                  <a:pt x="6921809" y="6820209"/>
                  <a:pt x="6884017" y="6858000"/>
                  <a:pt x="6837397" y="6858000"/>
                </a:cubicBezTo>
                <a:cubicBezTo>
                  <a:pt x="6790777" y="6858000"/>
                  <a:pt x="6752985" y="6820209"/>
                  <a:pt x="6752985" y="6773588"/>
                </a:cubicBezTo>
                <a:cubicBezTo>
                  <a:pt x="6752985" y="6726968"/>
                  <a:pt x="6790777" y="6689176"/>
                  <a:pt x="6837397" y="6689176"/>
                </a:cubicBezTo>
                <a:close/>
                <a:moveTo>
                  <a:pt x="6499747" y="6689176"/>
                </a:moveTo>
                <a:cubicBezTo>
                  <a:pt x="6546368" y="6689176"/>
                  <a:pt x="6584161" y="6726968"/>
                  <a:pt x="6584161" y="6773588"/>
                </a:cubicBezTo>
                <a:cubicBezTo>
                  <a:pt x="6584161" y="6820209"/>
                  <a:pt x="6546368" y="6858000"/>
                  <a:pt x="6499747" y="6858000"/>
                </a:cubicBezTo>
                <a:cubicBezTo>
                  <a:pt x="6453127" y="6858000"/>
                  <a:pt x="6415335" y="6820209"/>
                  <a:pt x="6415335" y="6773588"/>
                </a:cubicBezTo>
                <a:cubicBezTo>
                  <a:pt x="6415335" y="6726968"/>
                  <a:pt x="6453127" y="6689176"/>
                  <a:pt x="6499747" y="6689176"/>
                </a:cubicBezTo>
                <a:close/>
                <a:moveTo>
                  <a:pt x="6162098" y="6689176"/>
                </a:moveTo>
                <a:cubicBezTo>
                  <a:pt x="6208719" y="6689176"/>
                  <a:pt x="6246510" y="6726968"/>
                  <a:pt x="6246510" y="6773588"/>
                </a:cubicBezTo>
                <a:cubicBezTo>
                  <a:pt x="6246510" y="6820209"/>
                  <a:pt x="6208719" y="6858000"/>
                  <a:pt x="6162098" y="6858000"/>
                </a:cubicBezTo>
                <a:cubicBezTo>
                  <a:pt x="6115479" y="6858000"/>
                  <a:pt x="6077686" y="6820209"/>
                  <a:pt x="6077686" y="6773588"/>
                </a:cubicBezTo>
                <a:cubicBezTo>
                  <a:pt x="6077686" y="6726968"/>
                  <a:pt x="6115479" y="6689176"/>
                  <a:pt x="6162098" y="6689176"/>
                </a:cubicBezTo>
                <a:close/>
                <a:moveTo>
                  <a:pt x="5824449" y="6689176"/>
                </a:moveTo>
                <a:cubicBezTo>
                  <a:pt x="5871069" y="6689176"/>
                  <a:pt x="5908861" y="6726968"/>
                  <a:pt x="5908861" y="6773588"/>
                </a:cubicBezTo>
                <a:cubicBezTo>
                  <a:pt x="5908861" y="6820209"/>
                  <a:pt x="5871069" y="6858000"/>
                  <a:pt x="5824449" y="6858000"/>
                </a:cubicBezTo>
                <a:cubicBezTo>
                  <a:pt x="5777829" y="6858000"/>
                  <a:pt x="5740037" y="6820209"/>
                  <a:pt x="5740037" y="6773588"/>
                </a:cubicBezTo>
                <a:cubicBezTo>
                  <a:pt x="5740037" y="6726968"/>
                  <a:pt x="5777829" y="6689176"/>
                  <a:pt x="5824449" y="6689176"/>
                </a:cubicBezTo>
                <a:close/>
                <a:moveTo>
                  <a:pt x="5486800" y="6689176"/>
                </a:moveTo>
                <a:cubicBezTo>
                  <a:pt x="5533421" y="6689176"/>
                  <a:pt x="5571212" y="6726968"/>
                  <a:pt x="5571212" y="6773588"/>
                </a:cubicBezTo>
                <a:cubicBezTo>
                  <a:pt x="5571212" y="6820209"/>
                  <a:pt x="5533421" y="6858000"/>
                  <a:pt x="5486800" y="6858000"/>
                </a:cubicBezTo>
                <a:cubicBezTo>
                  <a:pt x="5440179" y="6858000"/>
                  <a:pt x="5402388" y="6820209"/>
                  <a:pt x="5402388" y="6773588"/>
                </a:cubicBezTo>
                <a:cubicBezTo>
                  <a:pt x="5402388" y="6726968"/>
                  <a:pt x="5440179" y="6689176"/>
                  <a:pt x="5486800" y="6689176"/>
                </a:cubicBezTo>
                <a:close/>
                <a:moveTo>
                  <a:pt x="5149151" y="6689176"/>
                </a:moveTo>
                <a:cubicBezTo>
                  <a:pt x="5195771" y="6689176"/>
                  <a:pt x="5233563" y="6726968"/>
                  <a:pt x="5233563" y="6773588"/>
                </a:cubicBezTo>
                <a:cubicBezTo>
                  <a:pt x="5233563" y="6820209"/>
                  <a:pt x="5195771" y="6858000"/>
                  <a:pt x="5149151" y="6858000"/>
                </a:cubicBezTo>
                <a:cubicBezTo>
                  <a:pt x="5102531" y="6858000"/>
                  <a:pt x="5064739" y="6820209"/>
                  <a:pt x="5064739" y="6773588"/>
                </a:cubicBezTo>
                <a:cubicBezTo>
                  <a:pt x="5064739" y="6726968"/>
                  <a:pt x="5102531" y="6689176"/>
                  <a:pt x="5149151" y="6689176"/>
                </a:cubicBezTo>
                <a:close/>
                <a:moveTo>
                  <a:pt x="4811502" y="6689176"/>
                </a:moveTo>
                <a:cubicBezTo>
                  <a:pt x="4858121" y="6689176"/>
                  <a:pt x="4895914" y="6726968"/>
                  <a:pt x="4895914" y="6773588"/>
                </a:cubicBezTo>
                <a:cubicBezTo>
                  <a:pt x="4895914" y="6820209"/>
                  <a:pt x="4858121" y="6858000"/>
                  <a:pt x="4811502" y="6858000"/>
                </a:cubicBezTo>
                <a:cubicBezTo>
                  <a:pt x="4764881" y="6858000"/>
                  <a:pt x="4727090" y="6820209"/>
                  <a:pt x="4727090" y="6773588"/>
                </a:cubicBezTo>
                <a:cubicBezTo>
                  <a:pt x="4727090" y="6726968"/>
                  <a:pt x="4764881" y="6689176"/>
                  <a:pt x="4811502" y="6689176"/>
                </a:cubicBezTo>
                <a:close/>
                <a:moveTo>
                  <a:pt x="4473853" y="6689176"/>
                </a:moveTo>
                <a:cubicBezTo>
                  <a:pt x="4520473" y="6689176"/>
                  <a:pt x="4558265" y="6726968"/>
                  <a:pt x="4558265" y="6773588"/>
                </a:cubicBezTo>
                <a:cubicBezTo>
                  <a:pt x="4558265" y="6820209"/>
                  <a:pt x="4520473" y="6858000"/>
                  <a:pt x="4473853" y="6858000"/>
                </a:cubicBezTo>
                <a:cubicBezTo>
                  <a:pt x="4427232" y="6858000"/>
                  <a:pt x="4389440" y="6820209"/>
                  <a:pt x="4389440" y="6773588"/>
                </a:cubicBezTo>
                <a:cubicBezTo>
                  <a:pt x="4389440" y="6726968"/>
                  <a:pt x="4427232" y="6689176"/>
                  <a:pt x="4473853" y="6689176"/>
                </a:cubicBezTo>
                <a:close/>
                <a:moveTo>
                  <a:pt x="4136203" y="6689176"/>
                </a:moveTo>
                <a:cubicBezTo>
                  <a:pt x="4182823" y="6689176"/>
                  <a:pt x="4220615" y="6726968"/>
                  <a:pt x="4220615" y="6773588"/>
                </a:cubicBezTo>
                <a:cubicBezTo>
                  <a:pt x="4220615" y="6820209"/>
                  <a:pt x="4182823" y="6858000"/>
                  <a:pt x="4136203" y="6858000"/>
                </a:cubicBezTo>
                <a:cubicBezTo>
                  <a:pt x="4089584" y="6858000"/>
                  <a:pt x="4051791" y="6820209"/>
                  <a:pt x="4051791" y="6773588"/>
                </a:cubicBezTo>
                <a:cubicBezTo>
                  <a:pt x="4051791" y="6726968"/>
                  <a:pt x="4089584" y="6689176"/>
                  <a:pt x="4136203" y="6689176"/>
                </a:cubicBezTo>
                <a:close/>
                <a:moveTo>
                  <a:pt x="3798554" y="6689176"/>
                </a:moveTo>
                <a:cubicBezTo>
                  <a:pt x="3845174" y="6689176"/>
                  <a:pt x="3882966" y="6726968"/>
                  <a:pt x="3882966" y="6773588"/>
                </a:cubicBezTo>
                <a:cubicBezTo>
                  <a:pt x="3882966" y="6820209"/>
                  <a:pt x="3845174" y="6858000"/>
                  <a:pt x="3798554" y="6858000"/>
                </a:cubicBezTo>
                <a:cubicBezTo>
                  <a:pt x="3751934" y="6858000"/>
                  <a:pt x="3714142" y="6820209"/>
                  <a:pt x="3714142" y="6773588"/>
                </a:cubicBezTo>
                <a:cubicBezTo>
                  <a:pt x="3714142" y="6726968"/>
                  <a:pt x="3751934" y="6689176"/>
                  <a:pt x="3798554" y="6689176"/>
                </a:cubicBezTo>
                <a:close/>
                <a:moveTo>
                  <a:pt x="3460905" y="6689176"/>
                </a:moveTo>
                <a:cubicBezTo>
                  <a:pt x="3507525" y="6689176"/>
                  <a:pt x="3545317" y="6726968"/>
                  <a:pt x="3545317" y="6773588"/>
                </a:cubicBezTo>
                <a:cubicBezTo>
                  <a:pt x="3545317" y="6820209"/>
                  <a:pt x="3507525" y="6858000"/>
                  <a:pt x="3460905" y="6858000"/>
                </a:cubicBezTo>
                <a:cubicBezTo>
                  <a:pt x="3414284" y="6858000"/>
                  <a:pt x="3376493" y="6820209"/>
                  <a:pt x="3376493" y="6773588"/>
                </a:cubicBezTo>
                <a:cubicBezTo>
                  <a:pt x="3376493" y="6726968"/>
                  <a:pt x="3414284" y="6689176"/>
                  <a:pt x="3460905" y="6689176"/>
                </a:cubicBezTo>
                <a:close/>
                <a:moveTo>
                  <a:pt x="3123255" y="6689176"/>
                </a:moveTo>
                <a:cubicBezTo>
                  <a:pt x="3169876" y="6689176"/>
                  <a:pt x="3207668" y="6726968"/>
                  <a:pt x="3207668" y="6773588"/>
                </a:cubicBezTo>
                <a:cubicBezTo>
                  <a:pt x="3207668" y="6820209"/>
                  <a:pt x="3169876" y="6858000"/>
                  <a:pt x="3123255" y="6858000"/>
                </a:cubicBezTo>
                <a:cubicBezTo>
                  <a:pt x="3076636" y="6858000"/>
                  <a:pt x="3038843" y="6820209"/>
                  <a:pt x="3038843" y="6773588"/>
                </a:cubicBezTo>
                <a:cubicBezTo>
                  <a:pt x="3038843" y="6726968"/>
                  <a:pt x="3076636" y="6689176"/>
                  <a:pt x="3123255" y="6689176"/>
                </a:cubicBezTo>
                <a:close/>
                <a:moveTo>
                  <a:pt x="2785607" y="6689176"/>
                </a:moveTo>
                <a:cubicBezTo>
                  <a:pt x="2832226" y="6689176"/>
                  <a:pt x="2870019" y="6726968"/>
                  <a:pt x="2870019" y="6773588"/>
                </a:cubicBezTo>
                <a:cubicBezTo>
                  <a:pt x="2870019" y="6820209"/>
                  <a:pt x="2832226" y="6858000"/>
                  <a:pt x="2785607" y="6858000"/>
                </a:cubicBezTo>
                <a:cubicBezTo>
                  <a:pt x="2738986" y="6858000"/>
                  <a:pt x="2701195" y="6820209"/>
                  <a:pt x="2701195" y="6773588"/>
                </a:cubicBezTo>
                <a:cubicBezTo>
                  <a:pt x="2701195" y="6726968"/>
                  <a:pt x="2738986" y="6689176"/>
                  <a:pt x="2785607" y="6689176"/>
                </a:cubicBezTo>
                <a:close/>
                <a:moveTo>
                  <a:pt x="2447957" y="6689176"/>
                </a:moveTo>
                <a:cubicBezTo>
                  <a:pt x="2494578" y="6689176"/>
                  <a:pt x="2532369" y="6726968"/>
                  <a:pt x="2532369" y="6773588"/>
                </a:cubicBezTo>
                <a:cubicBezTo>
                  <a:pt x="2532369" y="6820209"/>
                  <a:pt x="2494578" y="6858000"/>
                  <a:pt x="2447957" y="6858000"/>
                </a:cubicBezTo>
                <a:cubicBezTo>
                  <a:pt x="2401337" y="6858000"/>
                  <a:pt x="2363545" y="6820209"/>
                  <a:pt x="2363545" y="6773588"/>
                </a:cubicBezTo>
                <a:cubicBezTo>
                  <a:pt x="2363545" y="6726968"/>
                  <a:pt x="2401337" y="6689176"/>
                  <a:pt x="2447957" y="6689176"/>
                </a:cubicBezTo>
                <a:close/>
                <a:moveTo>
                  <a:pt x="2110308" y="6689176"/>
                </a:moveTo>
                <a:cubicBezTo>
                  <a:pt x="2156928" y="6689176"/>
                  <a:pt x="2194721" y="6726968"/>
                  <a:pt x="2194721" y="6773588"/>
                </a:cubicBezTo>
                <a:cubicBezTo>
                  <a:pt x="2194721" y="6820209"/>
                  <a:pt x="2156928" y="6858000"/>
                  <a:pt x="2110308" y="6858000"/>
                </a:cubicBezTo>
                <a:cubicBezTo>
                  <a:pt x="2063688" y="6858000"/>
                  <a:pt x="2025896" y="6820209"/>
                  <a:pt x="2025896" y="6773588"/>
                </a:cubicBezTo>
                <a:cubicBezTo>
                  <a:pt x="2025896" y="6726968"/>
                  <a:pt x="2063688" y="6689176"/>
                  <a:pt x="2110308" y="6689176"/>
                </a:cubicBezTo>
                <a:close/>
                <a:moveTo>
                  <a:pt x="1772659" y="6689176"/>
                </a:moveTo>
                <a:cubicBezTo>
                  <a:pt x="1819278" y="6689176"/>
                  <a:pt x="1857071" y="6726968"/>
                  <a:pt x="1857071" y="6773588"/>
                </a:cubicBezTo>
                <a:cubicBezTo>
                  <a:pt x="1857071" y="6820209"/>
                  <a:pt x="1819278" y="6858000"/>
                  <a:pt x="1772659" y="6858000"/>
                </a:cubicBezTo>
                <a:cubicBezTo>
                  <a:pt x="1726039" y="6858000"/>
                  <a:pt x="1688247" y="6820209"/>
                  <a:pt x="1688247" y="6773588"/>
                </a:cubicBezTo>
                <a:cubicBezTo>
                  <a:pt x="1688247" y="6726968"/>
                  <a:pt x="1726039" y="6689176"/>
                  <a:pt x="1772659" y="6689176"/>
                </a:cubicBezTo>
                <a:close/>
                <a:moveTo>
                  <a:pt x="1435014" y="6689176"/>
                </a:moveTo>
                <a:cubicBezTo>
                  <a:pt x="1481630" y="6689176"/>
                  <a:pt x="1519422" y="6726968"/>
                  <a:pt x="1519422" y="6773588"/>
                </a:cubicBezTo>
                <a:cubicBezTo>
                  <a:pt x="1519422" y="6820209"/>
                  <a:pt x="1481630" y="6858000"/>
                  <a:pt x="1435014" y="6858000"/>
                </a:cubicBezTo>
                <a:cubicBezTo>
                  <a:pt x="1388389" y="6858000"/>
                  <a:pt x="1350601" y="6820209"/>
                  <a:pt x="1350601" y="6773588"/>
                </a:cubicBezTo>
                <a:cubicBezTo>
                  <a:pt x="1350601" y="6726968"/>
                  <a:pt x="1388389" y="6689176"/>
                  <a:pt x="1435014" y="6689176"/>
                </a:cubicBezTo>
                <a:close/>
                <a:moveTo>
                  <a:pt x="1097361" y="6689176"/>
                </a:moveTo>
                <a:cubicBezTo>
                  <a:pt x="1143985" y="6689176"/>
                  <a:pt x="1181773" y="6726968"/>
                  <a:pt x="1181773" y="6773588"/>
                </a:cubicBezTo>
                <a:cubicBezTo>
                  <a:pt x="1181773" y="6820209"/>
                  <a:pt x="1143985" y="6858000"/>
                  <a:pt x="1097361" y="6858000"/>
                </a:cubicBezTo>
                <a:cubicBezTo>
                  <a:pt x="1050741" y="6858000"/>
                  <a:pt x="1012948" y="6820209"/>
                  <a:pt x="1012948" y="6773588"/>
                </a:cubicBezTo>
                <a:cubicBezTo>
                  <a:pt x="1012948" y="6726968"/>
                  <a:pt x="1050741" y="6689176"/>
                  <a:pt x="1097361" y="6689176"/>
                </a:cubicBezTo>
                <a:close/>
                <a:moveTo>
                  <a:pt x="759711" y="6689176"/>
                </a:moveTo>
                <a:cubicBezTo>
                  <a:pt x="806331" y="6689176"/>
                  <a:pt x="844124" y="6726968"/>
                  <a:pt x="844124" y="6773588"/>
                </a:cubicBezTo>
                <a:cubicBezTo>
                  <a:pt x="844124" y="6820209"/>
                  <a:pt x="806331" y="6858000"/>
                  <a:pt x="759711" y="6858000"/>
                </a:cubicBezTo>
                <a:cubicBezTo>
                  <a:pt x="713096" y="6858000"/>
                  <a:pt x="675299" y="6820209"/>
                  <a:pt x="675299" y="6773588"/>
                </a:cubicBezTo>
                <a:cubicBezTo>
                  <a:pt x="675299" y="6726968"/>
                  <a:pt x="713096" y="6689176"/>
                  <a:pt x="759711" y="6689176"/>
                </a:cubicBezTo>
                <a:close/>
                <a:moveTo>
                  <a:pt x="422066" y="6689176"/>
                </a:moveTo>
                <a:cubicBezTo>
                  <a:pt x="468682" y="6689176"/>
                  <a:pt x="506480" y="6726968"/>
                  <a:pt x="506480" y="6773588"/>
                </a:cubicBezTo>
                <a:cubicBezTo>
                  <a:pt x="506480" y="6820209"/>
                  <a:pt x="468682" y="6858000"/>
                  <a:pt x="422066" y="6858000"/>
                </a:cubicBezTo>
                <a:cubicBezTo>
                  <a:pt x="375442" y="6858000"/>
                  <a:pt x="337653" y="6820209"/>
                  <a:pt x="337653" y="6773588"/>
                </a:cubicBezTo>
                <a:cubicBezTo>
                  <a:pt x="337653" y="6726968"/>
                  <a:pt x="375442" y="6689176"/>
                  <a:pt x="422066" y="6689176"/>
                </a:cubicBezTo>
                <a:close/>
                <a:moveTo>
                  <a:pt x="84412" y="6689176"/>
                </a:moveTo>
                <a:cubicBezTo>
                  <a:pt x="131037" y="6689176"/>
                  <a:pt x="168826" y="6726968"/>
                  <a:pt x="168826" y="6773588"/>
                </a:cubicBezTo>
                <a:cubicBezTo>
                  <a:pt x="168826" y="6820209"/>
                  <a:pt x="131037" y="6858000"/>
                  <a:pt x="84412" y="6858000"/>
                </a:cubicBezTo>
                <a:cubicBezTo>
                  <a:pt x="37793" y="6858000"/>
                  <a:pt x="0" y="6820209"/>
                  <a:pt x="0" y="6773588"/>
                </a:cubicBezTo>
                <a:cubicBezTo>
                  <a:pt x="0" y="6726968"/>
                  <a:pt x="37793" y="6689176"/>
                  <a:pt x="84412" y="6689176"/>
                </a:cubicBezTo>
                <a:close/>
                <a:moveTo>
                  <a:pt x="7850345" y="6351526"/>
                </a:moveTo>
                <a:cubicBezTo>
                  <a:pt x="7896964" y="6351526"/>
                  <a:pt x="7934757" y="6389319"/>
                  <a:pt x="7934757" y="6435939"/>
                </a:cubicBezTo>
                <a:cubicBezTo>
                  <a:pt x="7934757" y="6482559"/>
                  <a:pt x="7896964" y="6520352"/>
                  <a:pt x="7850345" y="6520352"/>
                </a:cubicBezTo>
                <a:cubicBezTo>
                  <a:pt x="7803725" y="6520352"/>
                  <a:pt x="7765933" y="6482559"/>
                  <a:pt x="7765933" y="6435939"/>
                </a:cubicBezTo>
                <a:cubicBezTo>
                  <a:pt x="7765933" y="6389319"/>
                  <a:pt x="7803725" y="6351526"/>
                  <a:pt x="7850345" y="6351526"/>
                </a:cubicBezTo>
                <a:close/>
                <a:moveTo>
                  <a:pt x="7512695" y="6351526"/>
                </a:moveTo>
                <a:cubicBezTo>
                  <a:pt x="7559315" y="6351526"/>
                  <a:pt x="7597109" y="6389319"/>
                  <a:pt x="7597109" y="6435939"/>
                </a:cubicBezTo>
                <a:cubicBezTo>
                  <a:pt x="7597109" y="6482559"/>
                  <a:pt x="7559315" y="6520352"/>
                  <a:pt x="7512695" y="6520352"/>
                </a:cubicBezTo>
                <a:cubicBezTo>
                  <a:pt x="7466075" y="6520352"/>
                  <a:pt x="7428283" y="6482559"/>
                  <a:pt x="7428283" y="6435939"/>
                </a:cubicBezTo>
                <a:cubicBezTo>
                  <a:pt x="7428283" y="6389319"/>
                  <a:pt x="7466075" y="6351526"/>
                  <a:pt x="7512695" y="6351526"/>
                </a:cubicBezTo>
                <a:close/>
                <a:moveTo>
                  <a:pt x="7175045" y="6351526"/>
                </a:moveTo>
                <a:cubicBezTo>
                  <a:pt x="7221666" y="6351526"/>
                  <a:pt x="7259458" y="6389319"/>
                  <a:pt x="7259458" y="6435939"/>
                </a:cubicBezTo>
                <a:cubicBezTo>
                  <a:pt x="7259458" y="6482559"/>
                  <a:pt x="7221666" y="6520352"/>
                  <a:pt x="7175045" y="6520352"/>
                </a:cubicBezTo>
                <a:cubicBezTo>
                  <a:pt x="7128427" y="6520352"/>
                  <a:pt x="7090633" y="6482559"/>
                  <a:pt x="7090633" y="6435939"/>
                </a:cubicBezTo>
                <a:cubicBezTo>
                  <a:pt x="7090633" y="6389319"/>
                  <a:pt x="7128427" y="6351526"/>
                  <a:pt x="7175045" y="6351526"/>
                </a:cubicBezTo>
                <a:close/>
                <a:moveTo>
                  <a:pt x="6837397" y="6351526"/>
                </a:moveTo>
                <a:cubicBezTo>
                  <a:pt x="6884017" y="6351526"/>
                  <a:pt x="6921809" y="6389319"/>
                  <a:pt x="6921809" y="6435939"/>
                </a:cubicBezTo>
                <a:cubicBezTo>
                  <a:pt x="6921809" y="6482559"/>
                  <a:pt x="6884017" y="6520352"/>
                  <a:pt x="6837397" y="6520352"/>
                </a:cubicBezTo>
                <a:cubicBezTo>
                  <a:pt x="6790777" y="6520352"/>
                  <a:pt x="6752985" y="6482559"/>
                  <a:pt x="6752985" y="6435939"/>
                </a:cubicBezTo>
                <a:cubicBezTo>
                  <a:pt x="6752985" y="6389319"/>
                  <a:pt x="6790777" y="6351526"/>
                  <a:pt x="6837397" y="6351526"/>
                </a:cubicBezTo>
                <a:close/>
                <a:moveTo>
                  <a:pt x="6499747" y="6351526"/>
                </a:moveTo>
                <a:cubicBezTo>
                  <a:pt x="6546368" y="6351526"/>
                  <a:pt x="6584161" y="6389319"/>
                  <a:pt x="6584161" y="6435939"/>
                </a:cubicBezTo>
                <a:cubicBezTo>
                  <a:pt x="6584161" y="6482559"/>
                  <a:pt x="6546368" y="6520352"/>
                  <a:pt x="6499747" y="6520352"/>
                </a:cubicBezTo>
                <a:cubicBezTo>
                  <a:pt x="6453127" y="6520352"/>
                  <a:pt x="6415335" y="6482559"/>
                  <a:pt x="6415335" y="6435939"/>
                </a:cubicBezTo>
                <a:cubicBezTo>
                  <a:pt x="6415335" y="6389319"/>
                  <a:pt x="6453127" y="6351526"/>
                  <a:pt x="6499747" y="6351526"/>
                </a:cubicBezTo>
                <a:close/>
                <a:moveTo>
                  <a:pt x="6162098" y="6351526"/>
                </a:moveTo>
                <a:cubicBezTo>
                  <a:pt x="6208719" y="6351526"/>
                  <a:pt x="6246510" y="6389319"/>
                  <a:pt x="6246510" y="6435939"/>
                </a:cubicBezTo>
                <a:cubicBezTo>
                  <a:pt x="6246510" y="6482559"/>
                  <a:pt x="6208719" y="6520352"/>
                  <a:pt x="6162098" y="6520352"/>
                </a:cubicBezTo>
                <a:cubicBezTo>
                  <a:pt x="6115479" y="6520352"/>
                  <a:pt x="6077686" y="6482559"/>
                  <a:pt x="6077686" y="6435939"/>
                </a:cubicBezTo>
                <a:cubicBezTo>
                  <a:pt x="6077686" y="6389319"/>
                  <a:pt x="6115479" y="6351526"/>
                  <a:pt x="6162098" y="6351526"/>
                </a:cubicBezTo>
                <a:close/>
                <a:moveTo>
                  <a:pt x="5824449" y="6351526"/>
                </a:moveTo>
                <a:cubicBezTo>
                  <a:pt x="5871069" y="6351526"/>
                  <a:pt x="5908861" y="6389319"/>
                  <a:pt x="5908861" y="6435939"/>
                </a:cubicBezTo>
                <a:cubicBezTo>
                  <a:pt x="5908861" y="6482559"/>
                  <a:pt x="5871069" y="6520352"/>
                  <a:pt x="5824449" y="6520352"/>
                </a:cubicBezTo>
                <a:cubicBezTo>
                  <a:pt x="5777829" y="6520352"/>
                  <a:pt x="5740037" y="6482559"/>
                  <a:pt x="5740037" y="6435939"/>
                </a:cubicBezTo>
                <a:cubicBezTo>
                  <a:pt x="5740037" y="6389319"/>
                  <a:pt x="5777829" y="6351526"/>
                  <a:pt x="5824449" y="6351526"/>
                </a:cubicBezTo>
                <a:close/>
                <a:moveTo>
                  <a:pt x="5486800" y="6351526"/>
                </a:moveTo>
                <a:cubicBezTo>
                  <a:pt x="5533421" y="6351526"/>
                  <a:pt x="5571212" y="6389319"/>
                  <a:pt x="5571212" y="6435939"/>
                </a:cubicBezTo>
                <a:cubicBezTo>
                  <a:pt x="5571212" y="6482559"/>
                  <a:pt x="5533421" y="6520352"/>
                  <a:pt x="5486800" y="6520352"/>
                </a:cubicBezTo>
                <a:cubicBezTo>
                  <a:pt x="5440179" y="6520352"/>
                  <a:pt x="5402388" y="6482559"/>
                  <a:pt x="5402388" y="6435939"/>
                </a:cubicBezTo>
                <a:cubicBezTo>
                  <a:pt x="5402388" y="6389319"/>
                  <a:pt x="5440179" y="6351526"/>
                  <a:pt x="5486800" y="6351526"/>
                </a:cubicBezTo>
                <a:close/>
                <a:moveTo>
                  <a:pt x="5149151" y="6351526"/>
                </a:moveTo>
                <a:cubicBezTo>
                  <a:pt x="5195771" y="6351526"/>
                  <a:pt x="5233563" y="6389319"/>
                  <a:pt x="5233563" y="6435939"/>
                </a:cubicBezTo>
                <a:cubicBezTo>
                  <a:pt x="5233563" y="6482559"/>
                  <a:pt x="5195771" y="6520352"/>
                  <a:pt x="5149151" y="6520352"/>
                </a:cubicBezTo>
                <a:cubicBezTo>
                  <a:pt x="5102531" y="6520352"/>
                  <a:pt x="5064739" y="6482559"/>
                  <a:pt x="5064739" y="6435939"/>
                </a:cubicBezTo>
                <a:cubicBezTo>
                  <a:pt x="5064739" y="6389319"/>
                  <a:pt x="5102531" y="6351526"/>
                  <a:pt x="5149151" y="6351526"/>
                </a:cubicBezTo>
                <a:close/>
                <a:moveTo>
                  <a:pt x="4811502" y="6351526"/>
                </a:moveTo>
                <a:cubicBezTo>
                  <a:pt x="4858121" y="6351526"/>
                  <a:pt x="4895914" y="6389319"/>
                  <a:pt x="4895914" y="6435939"/>
                </a:cubicBezTo>
                <a:cubicBezTo>
                  <a:pt x="4895914" y="6482559"/>
                  <a:pt x="4858121" y="6520352"/>
                  <a:pt x="4811502" y="6520352"/>
                </a:cubicBezTo>
                <a:cubicBezTo>
                  <a:pt x="4764881" y="6520352"/>
                  <a:pt x="4727090" y="6482559"/>
                  <a:pt x="4727090" y="6435939"/>
                </a:cubicBezTo>
                <a:cubicBezTo>
                  <a:pt x="4727090" y="6389319"/>
                  <a:pt x="4764881" y="6351526"/>
                  <a:pt x="4811502" y="6351526"/>
                </a:cubicBezTo>
                <a:close/>
                <a:moveTo>
                  <a:pt x="4473853" y="6351526"/>
                </a:moveTo>
                <a:cubicBezTo>
                  <a:pt x="4520473" y="6351526"/>
                  <a:pt x="4558265" y="6389319"/>
                  <a:pt x="4558265" y="6435939"/>
                </a:cubicBezTo>
                <a:cubicBezTo>
                  <a:pt x="4558265" y="6482559"/>
                  <a:pt x="4520473" y="6520352"/>
                  <a:pt x="4473853" y="6520352"/>
                </a:cubicBezTo>
                <a:cubicBezTo>
                  <a:pt x="4427232" y="6520352"/>
                  <a:pt x="4389440" y="6482559"/>
                  <a:pt x="4389440" y="6435939"/>
                </a:cubicBezTo>
                <a:cubicBezTo>
                  <a:pt x="4389440" y="6389319"/>
                  <a:pt x="4427232" y="6351526"/>
                  <a:pt x="4473853" y="6351526"/>
                </a:cubicBezTo>
                <a:close/>
                <a:moveTo>
                  <a:pt x="4136203" y="6351526"/>
                </a:moveTo>
                <a:cubicBezTo>
                  <a:pt x="4182823" y="6351526"/>
                  <a:pt x="4220615" y="6389319"/>
                  <a:pt x="4220615" y="6435939"/>
                </a:cubicBezTo>
                <a:cubicBezTo>
                  <a:pt x="4220615" y="6482559"/>
                  <a:pt x="4182823" y="6520352"/>
                  <a:pt x="4136203" y="6520352"/>
                </a:cubicBezTo>
                <a:cubicBezTo>
                  <a:pt x="4089584" y="6520352"/>
                  <a:pt x="4051791" y="6482559"/>
                  <a:pt x="4051791" y="6435939"/>
                </a:cubicBezTo>
                <a:cubicBezTo>
                  <a:pt x="4051791" y="6389319"/>
                  <a:pt x="4089584" y="6351526"/>
                  <a:pt x="4136203" y="6351526"/>
                </a:cubicBezTo>
                <a:close/>
                <a:moveTo>
                  <a:pt x="3798554" y="6351526"/>
                </a:moveTo>
                <a:cubicBezTo>
                  <a:pt x="3845174" y="6351526"/>
                  <a:pt x="3882966" y="6389319"/>
                  <a:pt x="3882966" y="6435939"/>
                </a:cubicBezTo>
                <a:cubicBezTo>
                  <a:pt x="3882966" y="6482559"/>
                  <a:pt x="3845174" y="6520352"/>
                  <a:pt x="3798554" y="6520352"/>
                </a:cubicBezTo>
                <a:cubicBezTo>
                  <a:pt x="3751934" y="6520352"/>
                  <a:pt x="3714142" y="6482559"/>
                  <a:pt x="3714142" y="6435939"/>
                </a:cubicBezTo>
                <a:cubicBezTo>
                  <a:pt x="3714142" y="6389319"/>
                  <a:pt x="3751934" y="6351526"/>
                  <a:pt x="3798554" y="6351526"/>
                </a:cubicBezTo>
                <a:close/>
                <a:moveTo>
                  <a:pt x="3460905" y="6351526"/>
                </a:moveTo>
                <a:cubicBezTo>
                  <a:pt x="3507525" y="6351526"/>
                  <a:pt x="3545317" y="6389319"/>
                  <a:pt x="3545317" y="6435939"/>
                </a:cubicBezTo>
                <a:cubicBezTo>
                  <a:pt x="3545317" y="6482559"/>
                  <a:pt x="3507525" y="6520352"/>
                  <a:pt x="3460905" y="6520352"/>
                </a:cubicBezTo>
                <a:cubicBezTo>
                  <a:pt x="3414284" y="6520352"/>
                  <a:pt x="3376493" y="6482559"/>
                  <a:pt x="3376493" y="6435939"/>
                </a:cubicBezTo>
                <a:cubicBezTo>
                  <a:pt x="3376493" y="6389319"/>
                  <a:pt x="3414284" y="6351526"/>
                  <a:pt x="3460905" y="6351526"/>
                </a:cubicBezTo>
                <a:close/>
                <a:moveTo>
                  <a:pt x="3123255" y="6351526"/>
                </a:moveTo>
                <a:cubicBezTo>
                  <a:pt x="3169876" y="6351526"/>
                  <a:pt x="3207668" y="6389319"/>
                  <a:pt x="3207668" y="6435939"/>
                </a:cubicBezTo>
                <a:cubicBezTo>
                  <a:pt x="3207668" y="6482559"/>
                  <a:pt x="3169876" y="6520352"/>
                  <a:pt x="3123255" y="6520352"/>
                </a:cubicBezTo>
                <a:cubicBezTo>
                  <a:pt x="3076636" y="6520352"/>
                  <a:pt x="3038843" y="6482559"/>
                  <a:pt x="3038843" y="6435939"/>
                </a:cubicBezTo>
                <a:cubicBezTo>
                  <a:pt x="3038843" y="6389319"/>
                  <a:pt x="3076636" y="6351526"/>
                  <a:pt x="3123255" y="6351526"/>
                </a:cubicBezTo>
                <a:close/>
                <a:moveTo>
                  <a:pt x="2785607" y="6351526"/>
                </a:moveTo>
                <a:cubicBezTo>
                  <a:pt x="2832226" y="6351526"/>
                  <a:pt x="2870019" y="6389319"/>
                  <a:pt x="2870019" y="6435939"/>
                </a:cubicBezTo>
                <a:cubicBezTo>
                  <a:pt x="2870019" y="6482559"/>
                  <a:pt x="2832226" y="6520352"/>
                  <a:pt x="2785607" y="6520352"/>
                </a:cubicBezTo>
                <a:cubicBezTo>
                  <a:pt x="2738986" y="6520352"/>
                  <a:pt x="2701195" y="6482559"/>
                  <a:pt x="2701195" y="6435939"/>
                </a:cubicBezTo>
                <a:cubicBezTo>
                  <a:pt x="2701195" y="6389319"/>
                  <a:pt x="2738986" y="6351526"/>
                  <a:pt x="2785607" y="6351526"/>
                </a:cubicBezTo>
                <a:close/>
                <a:moveTo>
                  <a:pt x="2447957" y="6351526"/>
                </a:moveTo>
                <a:cubicBezTo>
                  <a:pt x="2494578" y="6351526"/>
                  <a:pt x="2532369" y="6389319"/>
                  <a:pt x="2532369" y="6435939"/>
                </a:cubicBezTo>
                <a:cubicBezTo>
                  <a:pt x="2532369" y="6482559"/>
                  <a:pt x="2494578" y="6520352"/>
                  <a:pt x="2447957" y="6520352"/>
                </a:cubicBezTo>
                <a:cubicBezTo>
                  <a:pt x="2401337" y="6520352"/>
                  <a:pt x="2363545" y="6482559"/>
                  <a:pt x="2363545" y="6435939"/>
                </a:cubicBezTo>
                <a:cubicBezTo>
                  <a:pt x="2363545" y="6389319"/>
                  <a:pt x="2401337" y="6351526"/>
                  <a:pt x="2447957" y="6351526"/>
                </a:cubicBezTo>
                <a:close/>
                <a:moveTo>
                  <a:pt x="2110308" y="6351526"/>
                </a:moveTo>
                <a:cubicBezTo>
                  <a:pt x="2156928" y="6351526"/>
                  <a:pt x="2194721" y="6389319"/>
                  <a:pt x="2194721" y="6435939"/>
                </a:cubicBezTo>
                <a:cubicBezTo>
                  <a:pt x="2194721" y="6482559"/>
                  <a:pt x="2156928" y="6520352"/>
                  <a:pt x="2110308" y="6520352"/>
                </a:cubicBezTo>
                <a:cubicBezTo>
                  <a:pt x="2063688" y="6520352"/>
                  <a:pt x="2025896" y="6482559"/>
                  <a:pt x="2025896" y="6435939"/>
                </a:cubicBezTo>
                <a:cubicBezTo>
                  <a:pt x="2025896" y="6389319"/>
                  <a:pt x="2063688" y="6351526"/>
                  <a:pt x="2110308" y="6351526"/>
                </a:cubicBezTo>
                <a:close/>
                <a:moveTo>
                  <a:pt x="1772659" y="6351526"/>
                </a:moveTo>
                <a:cubicBezTo>
                  <a:pt x="1819278" y="6351526"/>
                  <a:pt x="1857071" y="6389319"/>
                  <a:pt x="1857071" y="6435939"/>
                </a:cubicBezTo>
                <a:cubicBezTo>
                  <a:pt x="1857071" y="6482559"/>
                  <a:pt x="1819278" y="6520352"/>
                  <a:pt x="1772659" y="6520352"/>
                </a:cubicBezTo>
                <a:cubicBezTo>
                  <a:pt x="1726039" y="6520352"/>
                  <a:pt x="1688247" y="6482559"/>
                  <a:pt x="1688247" y="6435939"/>
                </a:cubicBezTo>
                <a:cubicBezTo>
                  <a:pt x="1688247" y="6389319"/>
                  <a:pt x="1726039" y="6351526"/>
                  <a:pt x="1772659" y="6351526"/>
                </a:cubicBezTo>
                <a:close/>
                <a:moveTo>
                  <a:pt x="1435014" y="6351526"/>
                </a:moveTo>
                <a:cubicBezTo>
                  <a:pt x="1481630" y="6351526"/>
                  <a:pt x="1519422" y="6389319"/>
                  <a:pt x="1519422" y="6435939"/>
                </a:cubicBezTo>
                <a:cubicBezTo>
                  <a:pt x="1519422" y="6482559"/>
                  <a:pt x="1481630" y="6520352"/>
                  <a:pt x="1435014" y="6520352"/>
                </a:cubicBezTo>
                <a:cubicBezTo>
                  <a:pt x="1388389" y="6520352"/>
                  <a:pt x="1350601" y="6482559"/>
                  <a:pt x="1350601" y="6435939"/>
                </a:cubicBezTo>
                <a:cubicBezTo>
                  <a:pt x="1350601" y="6389319"/>
                  <a:pt x="1388389" y="6351526"/>
                  <a:pt x="1435014" y="6351526"/>
                </a:cubicBezTo>
                <a:close/>
                <a:moveTo>
                  <a:pt x="1097361" y="6351526"/>
                </a:moveTo>
                <a:cubicBezTo>
                  <a:pt x="1143985" y="6351526"/>
                  <a:pt x="1181773" y="6389319"/>
                  <a:pt x="1181773" y="6435939"/>
                </a:cubicBezTo>
                <a:cubicBezTo>
                  <a:pt x="1181773" y="6482559"/>
                  <a:pt x="1143985" y="6520352"/>
                  <a:pt x="1097361" y="6520352"/>
                </a:cubicBezTo>
                <a:cubicBezTo>
                  <a:pt x="1050741" y="6520352"/>
                  <a:pt x="1012948" y="6482559"/>
                  <a:pt x="1012948" y="6435939"/>
                </a:cubicBezTo>
                <a:cubicBezTo>
                  <a:pt x="1012948" y="6389319"/>
                  <a:pt x="1050741" y="6351526"/>
                  <a:pt x="1097361" y="6351526"/>
                </a:cubicBezTo>
                <a:close/>
                <a:moveTo>
                  <a:pt x="759711" y="6351526"/>
                </a:moveTo>
                <a:cubicBezTo>
                  <a:pt x="806331" y="6351526"/>
                  <a:pt x="844124" y="6389319"/>
                  <a:pt x="844124" y="6435939"/>
                </a:cubicBezTo>
                <a:cubicBezTo>
                  <a:pt x="844124" y="6482559"/>
                  <a:pt x="806331" y="6520352"/>
                  <a:pt x="759711" y="6520352"/>
                </a:cubicBezTo>
                <a:cubicBezTo>
                  <a:pt x="713096" y="6520352"/>
                  <a:pt x="675299" y="6482559"/>
                  <a:pt x="675299" y="6435939"/>
                </a:cubicBezTo>
                <a:cubicBezTo>
                  <a:pt x="675299" y="6389319"/>
                  <a:pt x="713096" y="6351526"/>
                  <a:pt x="759711" y="6351526"/>
                </a:cubicBezTo>
                <a:close/>
                <a:moveTo>
                  <a:pt x="422066" y="6351526"/>
                </a:moveTo>
                <a:cubicBezTo>
                  <a:pt x="468682" y="6351526"/>
                  <a:pt x="506480" y="6389319"/>
                  <a:pt x="506480" y="6435939"/>
                </a:cubicBezTo>
                <a:cubicBezTo>
                  <a:pt x="506480" y="6482559"/>
                  <a:pt x="468682" y="6520352"/>
                  <a:pt x="422066" y="6520352"/>
                </a:cubicBezTo>
                <a:cubicBezTo>
                  <a:pt x="375442" y="6520352"/>
                  <a:pt x="337653" y="6482559"/>
                  <a:pt x="337653" y="6435939"/>
                </a:cubicBezTo>
                <a:cubicBezTo>
                  <a:pt x="337653" y="6389319"/>
                  <a:pt x="375442" y="6351526"/>
                  <a:pt x="422066" y="6351526"/>
                </a:cubicBezTo>
                <a:close/>
                <a:moveTo>
                  <a:pt x="84412" y="6351526"/>
                </a:moveTo>
                <a:cubicBezTo>
                  <a:pt x="131037" y="6351526"/>
                  <a:pt x="168826" y="6389319"/>
                  <a:pt x="168826" y="6435939"/>
                </a:cubicBezTo>
                <a:cubicBezTo>
                  <a:pt x="168826" y="6482559"/>
                  <a:pt x="131037" y="6520352"/>
                  <a:pt x="84412" y="6520352"/>
                </a:cubicBezTo>
                <a:cubicBezTo>
                  <a:pt x="37793" y="6520352"/>
                  <a:pt x="0" y="6482559"/>
                  <a:pt x="0" y="6435939"/>
                </a:cubicBezTo>
                <a:cubicBezTo>
                  <a:pt x="0" y="6389319"/>
                  <a:pt x="37793" y="6351526"/>
                  <a:pt x="84412" y="6351526"/>
                </a:cubicBezTo>
                <a:close/>
                <a:moveTo>
                  <a:pt x="7850345" y="6013878"/>
                </a:moveTo>
                <a:cubicBezTo>
                  <a:pt x="7896964" y="6013878"/>
                  <a:pt x="7934757" y="6051670"/>
                  <a:pt x="7934757" y="6098290"/>
                </a:cubicBezTo>
                <a:cubicBezTo>
                  <a:pt x="7934757" y="6144909"/>
                  <a:pt x="7896964" y="6182702"/>
                  <a:pt x="7850345" y="6182702"/>
                </a:cubicBezTo>
                <a:cubicBezTo>
                  <a:pt x="7803725" y="6182702"/>
                  <a:pt x="7765933" y="6144909"/>
                  <a:pt x="7765933" y="6098290"/>
                </a:cubicBezTo>
                <a:cubicBezTo>
                  <a:pt x="7765933" y="6051670"/>
                  <a:pt x="7803725" y="6013878"/>
                  <a:pt x="7850345" y="6013878"/>
                </a:cubicBezTo>
                <a:close/>
                <a:moveTo>
                  <a:pt x="7512695" y="6013878"/>
                </a:moveTo>
                <a:cubicBezTo>
                  <a:pt x="7559315" y="6013878"/>
                  <a:pt x="7597109" y="6051670"/>
                  <a:pt x="7597109" y="6098290"/>
                </a:cubicBezTo>
                <a:cubicBezTo>
                  <a:pt x="7597109" y="6144909"/>
                  <a:pt x="7559315" y="6182702"/>
                  <a:pt x="7512695" y="6182702"/>
                </a:cubicBezTo>
                <a:cubicBezTo>
                  <a:pt x="7466075" y="6182702"/>
                  <a:pt x="7428283" y="6144909"/>
                  <a:pt x="7428283" y="6098290"/>
                </a:cubicBezTo>
                <a:cubicBezTo>
                  <a:pt x="7428283" y="6051670"/>
                  <a:pt x="7466075" y="6013878"/>
                  <a:pt x="7512695" y="6013878"/>
                </a:cubicBezTo>
                <a:close/>
                <a:moveTo>
                  <a:pt x="7175045" y="6013878"/>
                </a:moveTo>
                <a:cubicBezTo>
                  <a:pt x="7221666" y="6013878"/>
                  <a:pt x="7259458" y="6051670"/>
                  <a:pt x="7259458" y="6098290"/>
                </a:cubicBezTo>
                <a:cubicBezTo>
                  <a:pt x="7259458" y="6144909"/>
                  <a:pt x="7221666" y="6182702"/>
                  <a:pt x="7175045" y="6182702"/>
                </a:cubicBezTo>
                <a:cubicBezTo>
                  <a:pt x="7128427" y="6182702"/>
                  <a:pt x="7090633" y="6144909"/>
                  <a:pt x="7090633" y="6098290"/>
                </a:cubicBezTo>
                <a:cubicBezTo>
                  <a:pt x="7090633" y="6051670"/>
                  <a:pt x="7128427" y="6013878"/>
                  <a:pt x="7175045" y="6013878"/>
                </a:cubicBezTo>
                <a:close/>
                <a:moveTo>
                  <a:pt x="6837397" y="6013878"/>
                </a:moveTo>
                <a:cubicBezTo>
                  <a:pt x="6884017" y="6013878"/>
                  <a:pt x="6921809" y="6051670"/>
                  <a:pt x="6921809" y="6098290"/>
                </a:cubicBezTo>
                <a:cubicBezTo>
                  <a:pt x="6921809" y="6144909"/>
                  <a:pt x="6884017" y="6182702"/>
                  <a:pt x="6837397" y="6182702"/>
                </a:cubicBezTo>
                <a:cubicBezTo>
                  <a:pt x="6790777" y="6182702"/>
                  <a:pt x="6752985" y="6144909"/>
                  <a:pt x="6752985" y="6098290"/>
                </a:cubicBezTo>
                <a:cubicBezTo>
                  <a:pt x="6752985" y="6051670"/>
                  <a:pt x="6790777" y="6013878"/>
                  <a:pt x="6837397" y="6013878"/>
                </a:cubicBezTo>
                <a:close/>
                <a:moveTo>
                  <a:pt x="6499747" y="6013878"/>
                </a:moveTo>
                <a:cubicBezTo>
                  <a:pt x="6546368" y="6013878"/>
                  <a:pt x="6584161" y="6051670"/>
                  <a:pt x="6584161" y="6098290"/>
                </a:cubicBezTo>
                <a:cubicBezTo>
                  <a:pt x="6584161" y="6144909"/>
                  <a:pt x="6546368" y="6182702"/>
                  <a:pt x="6499747" y="6182702"/>
                </a:cubicBezTo>
                <a:cubicBezTo>
                  <a:pt x="6453127" y="6182702"/>
                  <a:pt x="6415335" y="6144909"/>
                  <a:pt x="6415335" y="6098290"/>
                </a:cubicBezTo>
                <a:cubicBezTo>
                  <a:pt x="6415335" y="6051670"/>
                  <a:pt x="6453127" y="6013878"/>
                  <a:pt x="6499747" y="6013878"/>
                </a:cubicBezTo>
                <a:close/>
                <a:moveTo>
                  <a:pt x="6162098" y="6013878"/>
                </a:moveTo>
                <a:cubicBezTo>
                  <a:pt x="6208719" y="6013878"/>
                  <a:pt x="6246510" y="6051670"/>
                  <a:pt x="6246510" y="6098290"/>
                </a:cubicBezTo>
                <a:cubicBezTo>
                  <a:pt x="6246510" y="6144909"/>
                  <a:pt x="6208719" y="6182702"/>
                  <a:pt x="6162098" y="6182702"/>
                </a:cubicBezTo>
                <a:cubicBezTo>
                  <a:pt x="6115479" y="6182702"/>
                  <a:pt x="6077686" y="6144909"/>
                  <a:pt x="6077686" y="6098290"/>
                </a:cubicBezTo>
                <a:cubicBezTo>
                  <a:pt x="6077686" y="6051670"/>
                  <a:pt x="6115479" y="6013878"/>
                  <a:pt x="6162098" y="6013878"/>
                </a:cubicBezTo>
                <a:close/>
                <a:moveTo>
                  <a:pt x="5824449" y="6013878"/>
                </a:moveTo>
                <a:cubicBezTo>
                  <a:pt x="5871069" y="6013878"/>
                  <a:pt x="5908861" y="6051670"/>
                  <a:pt x="5908861" y="6098290"/>
                </a:cubicBezTo>
                <a:cubicBezTo>
                  <a:pt x="5908861" y="6144909"/>
                  <a:pt x="5871069" y="6182702"/>
                  <a:pt x="5824449" y="6182702"/>
                </a:cubicBezTo>
                <a:cubicBezTo>
                  <a:pt x="5777829" y="6182702"/>
                  <a:pt x="5740037" y="6144909"/>
                  <a:pt x="5740037" y="6098290"/>
                </a:cubicBezTo>
                <a:cubicBezTo>
                  <a:pt x="5740037" y="6051670"/>
                  <a:pt x="5777829" y="6013878"/>
                  <a:pt x="5824449" y="6013878"/>
                </a:cubicBezTo>
                <a:close/>
                <a:moveTo>
                  <a:pt x="5486800" y="6013878"/>
                </a:moveTo>
                <a:cubicBezTo>
                  <a:pt x="5533421" y="6013878"/>
                  <a:pt x="5571212" y="6051670"/>
                  <a:pt x="5571212" y="6098290"/>
                </a:cubicBezTo>
                <a:cubicBezTo>
                  <a:pt x="5571212" y="6144909"/>
                  <a:pt x="5533421" y="6182702"/>
                  <a:pt x="5486800" y="6182702"/>
                </a:cubicBezTo>
                <a:cubicBezTo>
                  <a:pt x="5440179" y="6182702"/>
                  <a:pt x="5402388" y="6144909"/>
                  <a:pt x="5402388" y="6098290"/>
                </a:cubicBezTo>
                <a:cubicBezTo>
                  <a:pt x="5402388" y="6051670"/>
                  <a:pt x="5440179" y="6013878"/>
                  <a:pt x="5486800" y="6013878"/>
                </a:cubicBezTo>
                <a:close/>
                <a:moveTo>
                  <a:pt x="5149151" y="6013878"/>
                </a:moveTo>
                <a:cubicBezTo>
                  <a:pt x="5195771" y="6013878"/>
                  <a:pt x="5233563" y="6051670"/>
                  <a:pt x="5233563" y="6098290"/>
                </a:cubicBezTo>
                <a:cubicBezTo>
                  <a:pt x="5233563" y="6144909"/>
                  <a:pt x="5195771" y="6182702"/>
                  <a:pt x="5149151" y="6182702"/>
                </a:cubicBezTo>
                <a:cubicBezTo>
                  <a:pt x="5102531" y="6182702"/>
                  <a:pt x="5064739" y="6144909"/>
                  <a:pt x="5064739" y="6098290"/>
                </a:cubicBezTo>
                <a:cubicBezTo>
                  <a:pt x="5064739" y="6051670"/>
                  <a:pt x="5102531" y="6013878"/>
                  <a:pt x="5149151" y="6013878"/>
                </a:cubicBezTo>
                <a:close/>
                <a:moveTo>
                  <a:pt x="4811502" y="6013878"/>
                </a:moveTo>
                <a:cubicBezTo>
                  <a:pt x="4858121" y="6013878"/>
                  <a:pt x="4895914" y="6051670"/>
                  <a:pt x="4895914" y="6098290"/>
                </a:cubicBezTo>
                <a:cubicBezTo>
                  <a:pt x="4895914" y="6144909"/>
                  <a:pt x="4858121" y="6182702"/>
                  <a:pt x="4811502" y="6182702"/>
                </a:cubicBezTo>
                <a:cubicBezTo>
                  <a:pt x="4764881" y="6182702"/>
                  <a:pt x="4727090" y="6144909"/>
                  <a:pt x="4727090" y="6098290"/>
                </a:cubicBezTo>
                <a:cubicBezTo>
                  <a:pt x="4727090" y="6051670"/>
                  <a:pt x="4764881" y="6013878"/>
                  <a:pt x="4811502" y="6013878"/>
                </a:cubicBezTo>
                <a:close/>
                <a:moveTo>
                  <a:pt x="4473853" y="6013878"/>
                </a:moveTo>
                <a:cubicBezTo>
                  <a:pt x="4520473" y="6013878"/>
                  <a:pt x="4558265" y="6051670"/>
                  <a:pt x="4558265" y="6098290"/>
                </a:cubicBezTo>
                <a:cubicBezTo>
                  <a:pt x="4558265" y="6144909"/>
                  <a:pt x="4520473" y="6182702"/>
                  <a:pt x="4473853" y="6182702"/>
                </a:cubicBezTo>
                <a:cubicBezTo>
                  <a:pt x="4427232" y="6182702"/>
                  <a:pt x="4389440" y="6144909"/>
                  <a:pt x="4389440" y="6098290"/>
                </a:cubicBezTo>
                <a:cubicBezTo>
                  <a:pt x="4389440" y="6051670"/>
                  <a:pt x="4427232" y="6013878"/>
                  <a:pt x="4473853" y="6013878"/>
                </a:cubicBezTo>
                <a:close/>
                <a:moveTo>
                  <a:pt x="4136203" y="6013878"/>
                </a:moveTo>
                <a:cubicBezTo>
                  <a:pt x="4182823" y="6013878"/>
                  <a:pt x="4220615" y="6051670"/>
                  <a:pt x="4220615" y="6098290"/>
                </a:cubicBezTo>
                <a:cubicBezTo>
                  <a:pt x="4220615" y="6144909"/>
                  <a:pt x="4182823" y="6182702"/>
                  <a:pt x="4136203" y="6182702"/>
                </a:cubicBezTo>
                <a:cubicBezTo>
                  <a:pt x="4089584" y="6182702"/>
                  <a:pt x="4051791" y="6144909"/>
                  <a:pt x="4051791" y="6098290"/>
                </a:cubicBezTo>
                <a:cubicBezTo>
                  <a:pt x="4051791" y="6051670"/>
                  <a:pt x="4089584" y="6013878"/>
                  <a:pt x="4136203" y="6013878"/>
                </a:cubicBezTo>
                <a:close/>
                <a:moveTo>
                  <a:pt x="3798554" y="6013878"/>
                </a:moveTo>
                <a:cubicBezTo>
                  <a:pt x="3845174" y="6013878"/>
                  <a:pt x="3882966" y="6051670"/>
                  <a:pt x="3882966" y="6098290"/>
                </a:cubicBezTo>
                <a:cubicBezTo>
                  <a:pt x="3882966" y="6144909"/>
                  <a:pt x="3845174" y="6182702"/>
                  <a:pt x="3798554" y="6182702"/>
                </a:cubicBezTo>
                <a:cubicBezTo>
                  <a:pt x="3751934" y="6182702"/>
                  <a:pt x="3714142" y="6144909"/>
                  <a:pt x="3714142" y="6098290"/>
                </a:cubicBezTo>
                <a:cubicBezTo>
                  <a:pt x="3714142" y="6051670"/>
                  <a:pt x="3751934" y="6013878"/>
                  <a:pt x="3798554" y="6013878"/>
                </a:cubicBezTo>
                <a:close/>
                <a:moveTo>
                  <a:pt x="3460905" y="6013878"/>
                </a:moveTo>
                <a:cubicBezTo>
                  <a:pt x="3507525" y="6013878"/>
                  <a:pt x="3545317" y="6051670"/>
                  <a:pt x="3545317" y="6098290"/>
                </a:cubicBezTo>
                <a:cubicBezTo>
                  <a:pt x="3545317" y="6144909"/>
                  <a:pt x="3507525" y="6182702"/>
                  <a:pt x="3460905" y="6182702"/>
                </a:cubicBezTo>
                <a:cubicBezTo>
                  <a:pt x="3414284" y="6182702"/>
                  <a:pt x="3376493" y="6144909"/>
                  <a:pt x="3376493" y="6098290"/>
                </a:cubicBezTo>
                <a:cubicBezTo>
                  <a:pt x="3376493" y="6051670"/>
                  <a:pt x="3414284" y="6013878"/>
                  <a:pt x="3460905" y="6013878"/>
                </a:cubicBezTo>
                <a:close/>
                <a:moveTo>
                  <a:pt x="3123255" y="6013878"/>
                </a:moveTo>
                <a:cubicBezTo>
                  <a:pt x="3169876" y="6013878"/>
                  <a:pt x="3207668" y="6051670"/>
                  <a:pt x="3207668" y="6098290"/>
                </a:cubicBezTo>
                <a:cubicBezTo>
                  <a:pt x="3207668" y="6144909"/>
                  <a:pt x="3169876" y="6182702"/>
                  <a:pt x="3123255" y="6182702"/>
                </a:cubicBezTo>
                <a:cubicBezTo>
                  <a:pt x="3076636" y="6182702"/>
                  <a:pt x="3038843" y="6144909"/>
                  <a:pt x="3038843" y="6098290"/>
                </a:cubicBezTo>
                <a:cubicBezTo>
                  <a:pt x="3038843" y="6051670"/>
                  <a:pt x="3076636" y="6013878"/>
                  <a:pt x="3123255" y="6013878"/>
                </a:cubicBezTo>
                <a:close/>
                <a:moveTo>
                  <a:pt x="2785607" y="6013878"/>
                </a:moveTo>
                <a:cubicBezTo>
                  <a:pt x="2832226" y="6013878"/>
                  <a:pt x="2870019" y="6051670"/>
                  <a:pt x="2870019" y="6098290"/>
                </a:cubicBezTo>
                <a:cubicBezTo>
                  <a:pt x="2870019" y="6144909"/>
                  <a:pt x="2832226" y="6182702"/>
                  <a:pt x="2785607" y="6182702"/>
                </a:cubicBezTo>
                <a:cubicBezTo>
                  <a:pt x="2738986" y="6182702"/>
                  <a:pt x="2701195" y="6144909"/>
                  <a:pt x="2701195" y="6098290"/>
                </a:cubicBezTo>
                <a:cubicBezTo>
                  <a:pt x="2701195" y="6051670"/>
                  <a:pt x="2738986" y="6013878"/>
                  <a:pt x="2785607" y="6013878"/>
                </a:cubicBezTo>
                <a:close/>
                <a:moveTo>
                  <a:pt x="2447957" y="6013878"/>
                </a:moveTo>
                <a:cubicBezTo>
                  <a:pt x="2494578" y="6013878"/>
                  <a:pt x="2532369" y="6051670"/>
                  <a:pt x="2532369" y="6098290"/>
                </a:cubicBezTo>
                <a:cubicBezTo>
                  <a:pt x="2532369" y="6144909"/>
                  <a:pt x="2494578" y="6182702"/>
                  <a:pt x="2447957" y="6182702"/>
                </a:cubicBezTo>
                <a:cubicBezTo>
                  <a:pt x="2401337" y="6182702"/>
                  <a:pt x="2363545" y="6144909"/>
                  <a:pt x="2363545" y="6098290"/>
                </a:cubicBezTo>
                <a:cubicBezTo>
                  <a:pt x="2363545" y="6051670"/>
                  <a:pt x="2401337" y="6013878"/>
                  <a:pt x="2447957" y="6013878"/>
                </a:cubicBezTo>
                <a:close/>
                <a:moveTo>
                  <a:pt x="2110308" y="6013878"/>
                </a:moveTo>
                <a:cubicBezTo>
                  <a:pt x="2156928" y="6013878"/>
                  <a:pt x="2194721" y="6051670"/>
                  <a:pt x="2194721" y="6098290"/>
                </a:cubicBezTo>
                <a:cubicBezTo>
                  <a:pt x="2194721" y="6144909"/>
                  <a:pt x="2156928" y="6182702"/>
                  <a:pt x="2110308" y="6182702"/>
                </a:cubicBezTo>
                <a:cubicBezTo>
                  <a:pt x="2063688" y="6182702"/>
                  <a:pt x="2025896" y="6144909"/>
                  <a:pt x="2025896" y="6098290"/>
                </a:cubicBezTo>
                <a:cubicBezTo>
                  <a:pt x="2025896" y="6051670"/>
                  <a:pt x="2063688" y="6013878"/>
                  <a:pt x="2110308" y="6013878"/>
                </a:cubicBezTo>
                <a:close/>
                <a:moveTo>
                  <a:pt x="1772659" y="6013878"/>
                </a:moveTo>
                <a:cubicBezTo>
                  <a:pt x="1819278" y="6013878"/>
                  <a:pt x="1857071" y="6051670"/>
                  <a:pt x="1857071" y="6098290"/>
                </a:cubicBezTo>
                <a:cubicBezTo>
                  <a:pt x="1857071" y="6144909"/>
                  <a:pt x="1819278" y="6182702"/>
                  <a:pt x="1772659" y="6182702"/>
                </a:cubicBezTo>
                <a:cubicBezTo>
                  <a:pt x="1726039" y="6182702"/>
                  <a:pt x="1688247" y="6144909"/>
                  <a:pt x="1688247" y="6098290"/>
                </a:cubicBezTo>
                <a:cubicBezTo>
                  <a:pt x="1688247" y="6051670"/>
                  <a:pt x="1726039" y="6013878"/>
                  <a:pt x="1772659" y="6013878"/>
                </a:cubicBezTo>
                <a:close/>
                <a:moveTo>
                  <a:pt x="1435014" y="6013878"/>
                </a:moveTo>
                <a:cubicBezTo>
                  <a:pt x="1481630" y="6013878"/>
                  <a:pt x="1519422" y="6051670"/>
                  <a:pt x="1519422" y="6098290"/>
                </a:cubicBezTo>
                <a:cubicBezTo>
                  <a:pt x="1519422" y="6144909"/>
                  <a:pt x="1481630" y="6182702"/>
                  <a:pt x="1435014" y="6182702"/>
                </a:cubicBezTo>
                <a:cubicBezTo>
                  <a:pt x="1388389" y="6182702"/>
                  <a:pt x="1350601" y="6144909"/>
                  <a:pt x="1350601" y="6098290"/>
                </a:cubicBezTo>
                <a:cubicBezTo>
                  <a:pt x="1350601" y="6051670"/>
                  <a:pt x="1388389" y="6013878"/>
                  <a:pt x="1435014" y="6013878"/>
                </a:cubicBezTo>
                <a:close/>
                <a:moveTo>
                  <a:pt x="1097361" y="6013878"/>
                </a:moveTo>
                <a:cubicBezTo>
                  <a:pt x="1143985" y="6013878"/>
                  <a:pt x="1181773" y="6051670"/>
                  <a:pt x="1181773" y="6098290"/>
                </a:cubicBezTo>
                <a:cubicBezTo>
                  <a:pt x="1181773" y="6144909"/>
                  <a:pt x="1143985" y="6182702"/>
                  <a:pt x="1097361" y="6182702"/>
                </a:cubicBezTo>
                <a:cubicBezTo>
                  <a:pt x="1050741" y="6182702"/>
                  <a:pt x="1012948" y="6144909"/>
                  <a:pt x="1012948" y="6098290"/>
                </a:cubicBezTo>
                <a:cubicBezTo>
                  <a:pt x="1012948" y="6051670"/>
                  <a:pt x="1050741" y="6013878"/>
                  <a:pt x="1097361" y="6013878"/>
                </a:cubicBezTo>
                <a:close/>
                <a:moveTo>
                  <a:pt x="759711" y="6013878"/>
                </a:moveTo>
                <a:cubicBezTo>
                  <a:pt x="806331" y="6013878"/>
                  <a:pt x="844124" y="6051670"/>
                  <a:pt x="844124" y="6098290"/>
                </a:cubicBezTo>
                <a:cubicBezTo>
                  <a:pt x="844124" y="6144909"/>
                  <a:pt x="806331" y="6182702"/>
                  <a:pt x="759711" y="6182702"/>
                </a:cubicBezTo>
                <a:cubicBezTo>
                  <a:pt x="713096" y="6182702"/>
                  <a:pt x="675299" y="6144909"/>
                  <a:pt x="675299" y="6098290"/>
                </a:cubicBezTo>
                <a:cubicBezTo>
                  <a:pt x="675299" y="6051670"/>
                  <a:pt x="713096" y="6013878"/>
                  <a:pt x="759711" y="6013878"/>
                </a:cubicBezTo>
                <a:close/>
                <a:moveTo>
                  <a:pt x="422066" y="6013878"/>
                </a:moveTo>
                <a:cubicBezTo>
                  <a:pt x="468682" y="6013878"/>
                  <a:pt x="506480" y="6051670"/>
                  <a:pt x="506480" y="6098290"/>
                </a:cubicBezTo>
                <a:cubicBezTo>
                  <a:pt x="506480" y="6144909"/>
                  <a:pt x="468682" y="6182702"/>
                  <a:pt x="422066" y="6182702"/>
                </a:cubicBezTo>
                <a:cubicBezTo>
                  <a:pt x="375442" y="6182702"/>
                  <a:pt x="337653" y="6144909"/>
                  <a:pt x="337653" y="6098290"/>
                </a:cubicBezTo>
                <a:cubicBezTo>
                  <a:pt x="337653" y="6051670"/>
                  <a:pt x="375442" y="6013878"/>
                  <a:pt x="422066" y="6013878"/>
                </a:cubicBezTo>
                <a:close/>
                <a:moveTo>
                  <a:pt x="84412" y="6013878"/>
                </a:moveTo>
                <a:cubicBezTo>
                  <a:pt x="131037" y="6013878"/>
                  <a:pt x="168826" y="6051670"/>
                  <a:pt x="168826" y="6098290"/>
                </a:cubicBezTo>
                <a:cubicBezTo>
                  <a:pt x="168826" y="6144909"/>
                  <a:pt x="131037" y="6182702"/>
                  <a:pt x="84412" y="6182702"/>
                </a:cubicBezTo>
                <a:cubicBezTo>
                  <a:pt x="37793" y="6182702"/>
                  <a:pt x="0" y="6144909"/>
                  <a:pt x="0" y="6098290"/>
                </a:cubicBezTo>
                <a:cubicBezTo>
                  <a:pt x="0" y="6051670"/>
                  <a:pt x="37793" y="6013878"/>
                  <a:pt x="84412" y="6013878"/>
                </a:cubicBezTo>
                <a:close/>
                <a:moveTo>
                  <a:pt x="7850345" y="5676228"/>
                </a:moveTo>
                <a:cubicBezTo>
                  <a:pt x="7896964" y="5676228"/>
                  <a:pt x="7934757" y="5714020"/>
                  <a:pt x="7934757" y="5760640"/>
                </a:cubicBezTo>
                <a:cubicBezTo>
                  <a:pt x="7934757" y="5807261"/>
                  <a:pt x="7896964" y="5845053"/>
                  <a:pt x="7850345" y="5845053"/>
                </a:cubicBezTo>
                <a:cubicBezTo>
                  <a:pt x="7803725" y="5845053"/>
                  <a:pt x="7765933" y="5807261"/>
                  <a:pt x="7765933" y="5760640"/>
                </a:cubicBezTo>
                <a:cubicBezTo>
                  <a:pt x="7765933" y="5714020"/>
                  <a:pt x="7803725" y="5676228"/>
                  <a:pt x="7850345" y="5676228"/>
                </a:cubicBezTo>
                <a:close/>
                <a:moveTo>
                  <a:pt x="7512695" y="5676228"/>
                </a:moveTo>
                <a:cubicBezTo>
                  <a:pt x="7559315" y="5676228"/>
                  <a:pt x="7597109" y="5714020"/>
                  <a:pt x="7597109" y="5760640"/>
                </a:cubicBezTo>
                <a:cubicBezTo>
                  <a:pt x="7597109" y="5807261"/>
                  <a:pt x="7559315" y="5845053"/>
                  <a:pt x="7512695" y="5845053"/>
                </a:cubicBezTo>
                <a:cubicBezTo>
                  <a:pt x="7466075" y="5845053"/>
                  <a:pt x="7428283" y="5807261"/>
                  <a:pt x="7428283" y="5760640"/>
                </a:cubicBezTo>
                <a:cubicBezTo>
                  <a:pt x="7428283" y="5714020"/>
                  <a:pt x="7466075" y="5676228"/>
                  <a:pt x="7512695" y="5676228"/>
                </a:cubicBezTo>
                <a:close/>
                <a:moveTo>
                  <a:pt x="7175045" y="5676228"/>
                </a:moveTo>
                <a:cubicBezTo>
                  <a:pt x="7221666" y="5676228"/>
                  <a:pt x="7259458" y="5714020"/>
                  <a:pt x="7259458" y="5760640"/>
                </a:cubicBezTo>
                <a:cubicBezTo>
                  <a:pt x="7259458" y="5807261"/>
                  <a:pt x="7221666" y="5845053"/>
                  <a:pt x="7175045" y="5845053"/>
                </a:cubicBezTo>
                <a:cubicBezTo>
                  <a:pt x="7128427" y="5845053"/>
                  <a:pt x="7090633" y="5807261"/>
                  <a:pt x="7090633" y="5760640"/>
                </a:cubicBezTo>
                <a:cubicBezTo>
                  <a:pt x="7090633" y="5714020"/>
                  <a:pt x="7128427" y="5676228"/>
                  <a:pt x="7175045" y="5676228"/>
                </a:cubicBezTo>
                <a:close/>
                <a:moveTo>
                  <a:pt x="6837397" y="5676228"/>
                </a:moveTo>
                <a:cubicBezTo>
                  <a:pt x="6884017" y="5676228"/>
                  <a:pt x="6921809" y="5714020"/>
                  <a:pt x="6921809" y="5760640"/>
                </a:cubicBezTo>
                <a:cubicBezTo>
                  <a:pt x="6921809" y="5807261"/>
                  <a:pt x="6884017" y="5845053"/>
                  <a:pt x="6837397" y="5845053"/>
                </a:cubicBezTo>
                <a:cubicBezTo>
                  <a:pt x="6790777" y="5845053"/>
                  <a:pt x="6752985" y="5807261"/>
                  <a:pt x="6752985" y="5760640"/>
                </a:cubicBezTo>
                <a:cubicBezTo>
                  <a:pt x="6752985" y="5714020"/>
                  <a:pt x="6790777" y="5676228"/>
                  <a:pt x="6837397" y="5676228"/>
                </a:cubicBezTo>
                <a:close/>
                <a:moveTo>
                  <a:pt x="6499747" y="5676228"/>
                </a:moveTo>
                <a:cubicBezTo>
                  <a:pt x="6546368" y="5676228"/>
                  <a:pt x="6584161" y="5714020"/>
                  <a:pt x="6584161" y="5760640"/>
                </a:cubicBezTo>
                <a:cubicBezTo>
                  <a:pt x="6584161" y="5807261"/>
                  <a:pt x="6546368" y="5845053"/>
                  <a:pt x="6499747" y="5845053"/>
                </a:cubicBezTo>
                <a:cubicBezTo>
                  <a:pt x="6453127" y="5845053"/>
                  <a:pt x="6415335" y="5807261"/>
                  <a:pt x="6415335" y="5760640"/>
                </a:cubicBezTo>
                <a:cubicBezTo>
                  <a:pt x="6415335" y="5714020"/>
                  <a:pt x="6453127" y="5676228"/>
                  <a:pt x="6499747" y="5676228"/>
                </a:cubicBezTo>
                <a:close/>
                <a:moveTo>
                  <a:pt x="6162098" y="5676228"/>
                </a:moveTo>
                <a:cubicBezTo>
                  <a:pt x="6208719" y="5676228"/>
                  <a:pt x="6246510" y="5714020"/>
                  <a:pt x="6246510" y="5760640"/>
                </a:cubicBezTo>
                <a:cubicBezTo>
                  <a:pt x="6246510" y="5807261"/>
                  <a:pt x="6208719" y="5845053"/>
                  <a:pt x="6162098" y="5845053"/>
                </a:cubicBezTo>
                <a:cubicBezTo>
                  <a:pt x="6115479" y="5845053"/>
                  <a:pt x="6077686" y="5807261"/>
                  <a:pt x="6077686" y="5760640"/>
                </a:cubicBezTo>
                <a:cubicBezTo>
                  <a:pt x="6077686" y="5714020"/>
                  <a:pt x="6115479" y="5676228"/>
                  <a:pt x="6162098" y="5676228"/>
                </a:cubicBezTo>
                <a:close/>
                <a:moveTo>
                  <a:pt x="5824449" y="5676228"/>
                </a:moveTo>
                <a:cubicBezTo>
                  <a:pt x="5871069" y="5676228"/>
                  <a:pt x="5908861" y="5714020"/>
                  <a:pt x="5908861" y="5760640"/>
                </a:cubicBezTo>
                <a:cubicBezTo>
                  <a:pt x="5908861" y="5807261"/>
                  <a:pt x="5871069" y="5845053"/>
                  <a:pt x="5824449" y="5845053"/>
                </a:cubicBezTo>
                <a:cubicBezTo>
                  <a:pt x="5777829" y="5845053"/>
                  <a:pt x="5740037" y="5807261"/>
                  <a:pt x="5740037" y="5760640"/>
                </a:cubicBezTo>
                <a:cubicBezTo>
                  <a:pt x="5740037" y="5714020"/>
                  <a:pt x="5777829" y="5676228"/>
                  <a:pt x="5824449" y="5676228"/>
                </a:cubicBezTo>
                <a:close/>
                <a:moveTo>
                  <a:pt x="5486800" y="5676228"/>
                </a:moveTo>
                <a:cubicBezTo>
                  <a:pt x="5533421" y="5676228"/>
                  <a:pt x="5571212" y="5714020"/>
                  <a:pt x="5571212" y="5760640"/>
                </a:cubicBezTo>
                <a:cubicBezTo>
                  <a:pt x="5571212" y="5807261"/>
                  <a:pt x="5533421" y="5845053"/>
                  <a:pt x="5486800" y="5845053"/>
                </a:cubicBezTo>
                <a:cubicBezTo>
                  <a:pt x="5440179" y="5845053"/>
                  <a:pt x="5402388" y="5807261"/>
                  <a:pt x="5402388" y="5760640"/>
                </a:cubicBezTo>
                <a:cubicBezTo>
                  <a:pt x="5402388" y="5714020"/>
                  <a:pt x="5440179" y="5676228"/>
                  <a:pt x="5486800" y="5676228"/>
                </a:cubicBezTo>
                <a:close/>
                <a:moveTo>
                  <a:pt x="5149151" y="5676228"/>
                </a:moveTo>
                <a:cubicBezTo>
                  <a:pt x="5195771" y="5676228"/>
                  <a:pt x="5233563" y="5714020"/>
                  <a:pt x="5233563" y="5760640"/>
                </a:cubicBezTo>
                <a:cubicBezTo>
                  <a:pt x="5233563" y="5807261"/>
                  <a:pt x="5195771" y="5845053"/>
                  <a:pt x="5149151" y="5845053"/>
                </a:cubicBezTo>
                <a:cubicBezTo>
                  <a:pt x="5102531" y="5845053"/>
                  <a:pt x="5064739" y="5807261"/>
                  <a:pt x="5064739" y="5760640"/>
                </a:cubicBezTo>
                <a:cubicBezTo>
                  <a:pt x="5064739" y="5714020"/>
                  <a:pt x="5102531" y="5676228"/>
                  <a:pt x="5149151" y="5676228"/>
                </a:cubicBezTo>
                <a:close/>
                <a:moveTo>
                  <a:pt x="4811502" y="5676228"/>
                </a:moveTo>
                <a:cubicBezTo>
                  <a:pt x="4858121" y="5676228"/>
                  <a:pt x="4895914" y="5714020"/>
                  <a:pt x="4895914" y="5760640"/>
                </a:cubicBezTo>
                <a:cubicBezTo>
                  <a:pt x="4895914" y="5807261"/>
                  <a:pt x="4858121" y="5845053"/>
                  <a:pt x="4811502" y="5845053"/>
                </a:cubicBezTo>
                <a:cubicBezTo>
                  <a:pt x="4764881" y="5845053"/>
                  <a:pt x="4727090" y="5807261"/>
                  <a:pt x="4727090" y="5760640"/>
                </a:cubicBezTo>
                <a:cubicBezTo>
                  <a:pt x="4727090" y="5714020"/>
                  <a:pt x="4764881" y="5676228"/>
                  <a:pt x="4811502" y="5676228"/>
                </a:cubicBezTo>
                <a:close/>
                <a:moveTo>
                  <a:pt x="4473853" y="5676228"/>
                </a:moveTo>
                <a:cubicBezTo>
                  <a:pt x="4520473" y="5676228"/>
                  <a:pt x="4558265" y="5714020"/>
                  <a:pt x="4558265" y="5760640"/>
                </a:cubicBezTo>
                <a:cubicBezTo>
                  <a:pt x="4558265" y="5807261"/>
                  <a:pt x="4520473" y="5845053"/>
                  <a:pt x="4473853" y="5845053"/>
                </a:cubicBezTo>
                <a:cubicBezTo>
                  <a:pt x="4427232" y="5845053"/>
                  <a:pt x="4389440" y="5807261"/>
                  <a:pt x="4389440" y="5760640"/>
                </a:cubicBezTo>
                <a:cubicBezTo>
                  <a:pt x="4389440" y="5714020"/>
                  <a:pt x="4427232" y="5676228"/>
                  <a:pt x="4473853" y="5676228"/>
                </a:cubicBezTo>
                <a:close/>
                <a:moveTo>
                  <a:pt x="4136203" y="5676228"/>
                </a:moveTo>
                <a:cubicBezTo>
                  <a:pt x="4182823" y="5676228"/>
                  <a:pt x="4220615" y="5714020"/>
                  <a:pt x="4220615" y="5760640"/>
                </a:cubicBezTo>
                <a:cubicBezTo>
                  <a:pt x="4220615" y="5807261"/>
                  <a:pt x="4182823" y="5845053"/>
                  <a:pt x="4136203" y="5845053"/>
                </a:cubicBezTo>
                <a:cubicBezTo>
                  <a:pt x="4089584" y="5845053"/>
                  <a:pt x="4051791" y="5807261"/>
                  <a:pt x="4051791" y="5760640"/>
                </a:cubicBezTo>
                <a:cubicBezTo>
                  <a:pt x="4051791" y="5714020"/>
                  <a:pt x="4089584" y="5676228"/>
                  <a:pt x="4136203" y="5676228"/>
                </a:cubicBezTo>
                <a:close/>
                <a:moveTo>
                  <a:pt x="3798554" y="5676228"/>
                </a:moveTo>
                <a:cubicBezTo>
                  <a:pt x="3845174" y="5676228"/>
                  <a:pt x="3882966" y="5714020"/>
                  <a:pt x="3882966" y="5760640"/>
                </a:cubicBezTo>
                <a:cubicBezTo>
                  <a:pt x="3882966" y="5807261"/>
                  <a:pt x="3845174" y="5845053"/>
                  <a:pt x="3798554" y="5845053"/>
                </a:cubicBezTo>
                <a:cubicBezTo>
                  <a:pt x="3751934" y="5845053"/>
                  <a:pt x="3714142" y="5807261"/>
                  <a:pt x="3714142" y="5760640"/>
                </a:cubicBezTo>
                <a:cubicBezTo>
                  <a:pt x="3714142" y="5714020"/>
                  <a:pt x="3751934" y="5676228"/>
                  <a:pt x="3798554" y="5676228"/>
                </a:cubicBezTo>
                <a:close/>
                <a:moveTo>
                  <a:pt x="3460905" y="5676228"/>
                </a:moveTo>
                <a:cubicBezTo>
                  <a:pt x="3507525" y="5676228"/>
                  <a:pt x="3545317" y="5714020"/>
                  <a:pt x="3545317" y="5760640"/>
                </a:cubicBezTo>
                <a:cubicBezTo>
                  <a:pt x="3545317" y="5807261"/>
                  <a:pt x="3507525" y="5845053"/>
                  <a:pt x="3460905" y="5845053"/>
                </a:cubicBezTo>
                <a:cubicBezTo>
                  <a:pt x="3414284" y="5845053"/>
                  <a:pt x="3376493" y="5807261"/>
                  <a:pt x="3376493" y="5760640"/>
                </a:cubicBezTo>
                <a:cubicBezTo>
                  <a:pt x="3376493" y="5714020"/>
                  <a:pt x="3414284" y="5676228"/>
                  <a:pt x="3460905" y="5676228"/>
                </a:cubicBezTo>
                <a:close/>
                <a:moveTo>
                  <a:pt x="3123255" y="5676228"/>
                </a:moveTo>
                <a:cubicBezTo>
                  <a:pt x="3169876" y="5676228"/>
                  <a:pt x="3207668" y="5714020"/>
                  <a:pt x="3207668" y="5760640"/>
                </a:cubicBezTo>
                <a:cubicBezTo>
                  <a:pt x="3207668" y="5807261"/>
                  <a:pt x="3169876" y="5845053"/>
                  <a:pt x="3123255" y="5845053"/>
                </a:cubicBezTo>
                <a:cubicBezTo>
                  <a:pt x="3076636" y="5845053"/>
                  <a:pt x="3038843" y="5807261"/>
                  <a:pt x="3038843" y="5760640"/>
                </a:cubicBezTo>
                <a:cubicBezTo>
                  <a:pt x="3038843" y="5714020"/>
                  <a:pt x="3076636" y="5676228"/>
                  <a:pt x="3123255" y="5676228"/>
                </a:cubicBezTo>
                <a:close/>
                <a:moveTo>
                  <a:pt x="2785607" y="5676228"/>
                </a:moveTo>
                <a:cubicBezTo>
                  <a:pt x="2832226" y="5676228"/>
                  <a:pt x="2870019" y="5714020"/>
                  <a:pt x="2870019" y="5760640"/>
                </a:cubicBezTo>
                <a:cubicBezTo>
                  <a:pt x="2870019" y="5807261"/>
                  <a:pt x="2832226" y="5845053"/>
                  <a:pt x="2785607" y="5845053"/>
                </a:cubicBezTo>
                <a:cubicBezTo>
                  <a:pt x="2738986" y="5845053"/>
                  <a:pt x="2701195" y="5807261"/>
                  <a:pt x="2701195" y="5760640"/>
                </a:cubicBezTo>
                <a:cubicBezTo>
                  <a:pt x="2701195" y="5714020"/>
                  <a:pt x="2738986" y="5676228"/>
                  <a:pt x="2785607" y="5676228"/>
                </a:cubicBezTo>
                <a:close/>
                <a:moveTo>
                  <a:pt x="2447957" y="5676228"/>
                </a:moveTo>
                <a:cubicBezTo>
                  <a:pt x="2494578" y="5676228"/>
                  <a:pt x="2532369" y="5714020"/>
                  <a:pt x="2532369" y="5760640"/>
                </a:cubicBezTo>
                <a:cubicBezTo>
                  <a:pt x="2532369" y="5807261"/>
                  <a:pt x="2494578" y="5845053"/>
                  <a:pt x="2447957" y="5845053"/>
                </a:cubicBezTo>
                <a:cubicBezTo>
                  <a:pt x="2401337" y="5845053"/>
                  <a:pt x="2363545" y="5807261"/>
                  <a:pt x="2363545" y="5760640"/>
                </a:cubicBezTo>
                <a:cubicBezTo>
                  <a:pt x="2363545" y="5714020"/>
                  <a:pt x="2401337" y="5676228"/>
                  <a:pt x="2447957" y="5676228"/>
                </a:cubicBezTo>
                <a:close/>
                <a:moveTo>
                  <a:pt x="2110308" y="5676228"/>
                </a:moveTo>
                <a:cubicBezTo>
                  <a:pt x="2156928" y="5676228"/>
                  <a:pt x="2194721" y="5714020"/>
                  <a:pt x="2194721" y="5760640"/>
                </a:cubicBezTo>
                <a:cubicBezTo>
                  <a:pt x="2194721" y="5807261"/>
                  <a:pt x="2156928" y="5845053"/>
                  <a:pt x="2110308" y="5845053"/>
                </a:cubicBezTo>
                <a:cubicBezTo>
                  <a:pt x="2063688" y="5845053"/>
                  <a:pt x="2025896" y="5807261"/>
                  <a:pt x="2025896" y="5760640"/>
                </a:cubicBezTo>
                <a:cubicBezTo>
                  <a:pt x="2025896" y="5714020"/>
                  <a:pt x="2063688" y="5676228"/>
                  <a:pt x="2110308" y="5676228"/>
                </a:cubicBezTo>
                <a:close/>
                <a:moveTo>
                  <a:pt x="1772659" y="5676228"/>
                </a:moveTo>
                <a:cubicBezTo>
                  <a:pt x="1819278" y="5676228"/>
                  <a:pt x="1857071" y="5714020"/>
                  <a:pt x="1857071" y="5760640"/>
                </a:cubicBezTo>
                <a:cubicBezTo>
                  <a:pt x="1857071" y="5807261"/>
                  <a:pt x="1819278" y="5845053"/>
                  <a:pt x="1772659" y="5845053"/>
                </a:cubicBezTo>
                <a:cubicBezTo>
                  <a:pt x="1726039" y="5845053"/>
                  <a:pt x="1688247" y="5807261"/>
                  <a:pt x="1688247" y="5760640"/>
                </a:cubicBezTo>
                <a:cubicBezTo>
                  <a:pt x="1688247" y="5714020"/>
                  <a:pt x="1726039" y="5676228"/>
                  <a:pt x="1772659" y="5676228"/>
                </a:cubicBezTo>
                <a:close/>
                <a:moveTo>
                  <a:pt x="1435014" y="5676228"/>
                </a:moveTo>
                <a:cubicBezTo>
                  <a:pt x="1481630" y="5676228"/>
                  <a:pt x="1519422" y="5714020"/>
                  <a:pt x="1519422" y="5760640"/>
                </a:cubicBezTo>
                <a:cubicBezTo>
                  <a:pt x="1519422" y="5807261"/>
                  <a:pt x="1481630" y="5845053"/>
                  <a:pt x="1435014" y="5845053"/>
                </a:cubicBezTo>
                <a:cubicBezTo>
                  <a:pt x="1388389" y="5845053"/>
                  <a:pt x="1350601" y="5807261"/>
                  <a:pt x="1350601" y="5760640"/>
                </a:cubicBezTo>
                <a:cubicBezTo>
                  <a:pt x="1350601" y="5714020"/>
                  <a:pt x="1388389" y="5676228"/>
                  <a:pt x="1435014" y="5676228"/>
                </a:cubicBezTo>
                <a:close/>
                <a:moveTo>
                  <a:pt x="1097361" y="5676228"/>
                </a:moveTo>
                <a:cubicBezTo>
                  <a:pt x="1143985" y="5676228"/>
                  <a:pt x="1181773" y="5714020"/>
                  <a:pt x="1181773" y="5760640"/>
                </a:cubicBezTo>
                <a:cubicBezTo>
                  <a:pt x="1181773" y="5807261"/>
                  <a:pt x="1143985" y="5845053"/>
                  <a:pt x="1097361" y="5845053"/>
                </a:cubicBezTo>
                <a:cubicBezTo>
                  <a:pt x="1050741" y="5845053"/>
                  <a:pt x="1012948" y="5807261"/>
                  <a:pt x="1012948" y="5760640"/>
                </a:cubicBezTo>
                <a:cubicBezTo>
                  <a:pt x="1012948" y="5714020"/>
                  <a:pt x="1050741" y="5676228"/>
                  <a:pt x="1097361" y="5676228"/>
                </a:cubicBezTo>
                <a:close/>
                <a:moveTo>
                  <a:pt x="759711" y="5676228"/>
                </a:moveTo>
                <a:cubicBezTo>
                  <a:pt x="806331" y="5676228"/>
                  <a:pt x="844124" y="5714020"/>
                  <a:pt x="844124" y="5760640"/>
                </a:cubicBezTo>
                <a:cubicBezTo>
                  <a:pt x="844124" y="5807261"/>
                  <a:pt x="806331" y="5845053"/>
                  <a:pt x="759711" y="5845053"/>
                </a:cubicBezTo>
                <a:cubicBezTo>
                  <a:pt x="713096" y="5845053"/>
                  <a:pt x="675299" y="5807261"/>
                  <a:pt x="675299" y="5760640"/>
                </a:cubicBezTo>
                <a:cubicBezTo>
                  <a:pt x="675299" y="5714020"/>
                  <a:pt x="713096" y="5676228"/>
                  <a:pt x="759711" y="5676228"/>
                </a:cubicBezTo>
                <a:close/>
                <a:moveTo>
                  <a:pt x="422066" y="5676228"/>
                </a:moveTo>
                <a:cubicBezTo>
                  <a:pt x="468682" y="5676228"/>
                  <a:pt x="506480" y="5714020"/>
                  <a:pt x="506480" y="5760640"/>
                </a:cubicBezTo>
                <a:cubicBezTo>
                  <a:pt x="506480" y="5807261"/>
                  <a:pt x="468682" y="5845053"/>
                  <a:pt x="422066" y="5845053"/>
                </a:cubicBezTo>
                <a:cubicBezTo>
                  <a:pt x="375442" y="5845053"/>
                  <a:pt x="337653" y="5807261"/>
                  <a:pt x="337653" y="5760640"/>
                </a:cubicBezTo>
                <a:cubicBezTo>
                  <a:pt x="337653" y="5714020"/>
                  <a:pt x="375442" y="5676228"/>
                  <a:pt x="422066" y="5676228"/>
                </a:cubicBezTo>
                <a:close/>
                <a:moveTo>
                  <a:pt x="84412" y="5676228"/>
                </a:moveTo>
                <a:cubicBezTo>
                  <a:pt x="131037" y="5676228"/>
                  <a:pt x="168826" y="5714020"/>
                  <a:pt x="168826" y="5760640"/>
                </a:cubicBezTo>
                <a:cubicBezTo>
                  <a:pt x="168826" y="5807261"/>
                  <a:pt x="131037" y="5845053"/>
                  <a:pt x="84412" y="5845053"/>
                </a:cubicBezTo>
                <a:cubicBezTo>
                  <a:pt x="37793" y="5845053"/>
                  <a:pt x="0" y="5807261"/>
                  <a:pt x="0" y="5760640"/>
                </a:cubicBezTo>
                <a:cubicBezTo>
                  <a:pt x="0" y="5714020"/>
                  <a:pt x="37793" y="5676228"/>
                  <a:pt x="84412" y="5676228"/>
                </a:cubicBezTo>
                <a:close/>
                <a:moveTo>
                  <a:pt x="7850345" y="5338579"/>
                </a:moveTo>
                <a:cubicBezTo>
                  <a:pt x="7896964" y="5338579"/>
                  <a:pt x="7934757" y="5376372"/>
                  <a:pt x="7934757" y="5422991"/>
                </a:cubicBezTo>
                <a:cubicBezTo>
                  <a:pt x="7934757" y="5469611"/>
                  <a:pt x="7896964" y="5507404"/>
                  <a:pt x="7850345" y="5507404"/>
                </a:cubicBezTo>
                <a:cubicBezTo>
                  <a:pt x="7803725" y="5507404"/>
                  <a:pt x="7765933" y="5469611"/>
                  <a:pt x="7765933" y="5422991"/>
                </a:cubicBezTo>
                <a:cubicBezTo>
                  <a:pt x="7765933" y="5376372"/>
                  <a:pt x="7803725" y="5338579"/>
                  <a:pt x="7850345" y="5338579"/>
                </a:cubicBezTo>
                <a:close/>
                <a:moveTo>
                  <a:pt x="7512695" y="5338579"/>
                </a:moveTo>
                <a:cubicBezTo>
                  <a:pt x="7559315" y="5338579"/>
                  <a:pt x="7597109" y="5376372"/>
                  <a:pt x="7597109" y="5422991"/>
                </a:cubicBezTo>
                <a:cubicBezTo>
                  <a:pt x="7597109" y="5469611"/>
                  <a:pt x="7559315" y="5507404"/>
                  <a:pt x="7512695" y="5507404"/>
                </a:cubicBezTo>
                <a:cubicBezTo>
                  <a:pt x="7466075" y="5507404"/>
                  <a:pt x="7428283" y="5469611"/>
                  <a:pt x="7428283" y="5422991"/>
                </a:cubicBezTo>
                <a:cubicBezTo>
                  <a:pt x="7428283" y="5376372"/>
                  <a:pt x="7466075" y="5338579"/>
                  <a:pt x="7512695" y="5338579"/>
                </a:cubicBezTo>
                <a:close/>
                <a:moveTo>
                  <a:pt x="7175045" y="5338579"/>
                </a:moveTo>
                <a:cubicBezTo>
                  <a:pt x="7221666" y="5338579"/>
                  <a:pt x="7259458" y="5376372"/>
                  <a:pt x="7259458" y="5422991"/>
                </a:cubicBezTo>
                <a:cubicBezTo>
                  <a:pt x="7259458" y="5469611"/>
                  <a:pt x="7221666" y="5507404"/>
                  <a:pt x="7175045" y="5507404"/>
                </a:cubicBezTo>
                <a:cubicBezTo>
                  <a:pt x="7128427" y="5507404"/>
                  <a:pt x="7090633" y="5469611"/>
                  <a:pt x="7090633" y="5422991"/>
                </a:cubicBezTo>
                <a:cubicBezTo>
                  <a:pt x="7090633" y="5376372"/>
                  <a:pt x="7128427" y="5338579"/>
                  <a:pt x="7175045" y="5338579"/>
                </a:cubicBezTo>
                <a:close/>
                <a:moveTo>
                  <a:pt x="6837397" y="5338579"/>
                </a:moveTo>
                <a:cubicBezTo>
                  <a:pt x="6884017" y="5338579"/>
                  <a:pt x="6921809" y="5376372"/>
                  <a:pt x="6921809" y="5422991"/>
                </a:cubicBezTo>
                <a:cubicBezTo>
                  <a:pt x="6921809" y="5469611"/>
                  <a:pt x="6884017" y="5507404"/>
                  <a:pt x="6837397" y="5507404"/>
                </a:cubicBezTo>
                <a:cubicBezTo>
                  <a:pt x="6790777" y="5507404"/>
                  <a:pt x="6752985" y="5469611"/>
                  <a:pt x="6752985" y="5422991"/>
                </a:cubicBezTo>
                <a:cubicBezTo>
                  <a:pt x="6752985" y="5376372"/>
                  <a:pt x="6790777" y="5338579"/>
                  <a:pt x="6837397" y="5338579"/>
                </a:cubicBezTo>
                <a:close/>
                <a:moveTo>
                  <a:pt x="6499747" y="5338579"/>
                </a:moveTo>
                <a:cubicBezTo>
                  <a:pt x="6546368" y="5338579"/>
                  <a:pt x="6584161" y="5376372"/>
                  <a:pt x="6584161" y="5422991"/>
                </a:cubicBezTo>
                <a:cubicBezTo>
                  <a:pt x="6584161" y="5469611"/>
                  <a:pt x="6546368" y="5507404"/>
                  <a:pt x="6499747" y="5507404"/>
                </a:cubicBezTo>
                <a:cubicBezTo>
                  <a:pt x="6453127" y="5507404"/>
                  <a:pt x="6415335" y="5469611"/>
                  <a:pt x="6415335" y="5422991"/>
                </a:cubicBezTo>
                <a:cubicBezTo>
                  <a:pt x="6415335" y="5376372"/>
                  <a:pt x="6453127" y="5338579"/>
                  <a:pt x="6499747" y="5338579"/>
                </a:cubicBezTo>
                <a:close/>
                <a:moveTo>
                  <a:pt x="6162098" y="5338579"/>
                </a:moveTo>
                <a:cubicBezTo>
                  <a:pt x="6208719" y="5338579"/>
                  <a:pt x="6246510" y="5376372"/>
                  <a:pt x="6246510" y="5422991"/>
                </a:cubicBezTo>
                <a:cubicBezTo>
                  <a:pt x="6246510" y="5469611"/>
                  <a:pt x="6208719" y="5507404"/>
                  <a:pt x="6162098" y="5507404"/>
                </a:cubicBezTo>
                <a:cubicBezTo>
                  <a:pt x="6115479" y="5507404"/>
                  <a:pt x="6077686" y="5469611"/>
                  <a:pt x="6077686" y="5422991"/>
                </a:cubicBezTo>
                <a:cubicBezTo>
                  <a:pt x="6077686" y="5376372"/>
                  <a:pt x="6115479" y="5338579"/>
                  <a:pt x="6162098" y="5338579"/>
                </a:cubicBezTo>
                <a:close/>
                <a:moveTo>
                  <a:pt x="5824449" y="5338579"/>
                </a:moveTo>
                <a:cubicBezTo>
                  <a:pt x="5871069" y="5338579"/>
                  <a:pt x="5908861" y="5376372"/>
                  <a:pt x="5908861" y="5422991"/>
                </a:cubicBezTo>
                <a:cubicBezTo>
                  <a:pt x="5908861" y="5469611"/>
                  <a:pt x="5871069" y="5507404"/>
                  <a:pt x="5824449" y="5507404"/>
                </a:cubicBezTo>
                <a:cubicBezTo>
                  <a:pt x="5777829" y="5507404"/>
                  <a:pt x="5740037" y="5469611"/>
                  <a:pt x="5740037" y="5422991"/>
                </a:cubicBezTo>
                <a:cubicBezTo>
                  <a:pt x="5740037" y="5376372"/>
                  <a:pt x="5777829" y="5338579"/>
                  <a:pt x="5824449" y="5338579"/>
                </a:cubicBezTo>
                <a:close/>
                <a:moveTo>
                  <a:pt x="5486800" y="5338579"/>
                </a:moveTo>
                <a:cubicBezTo>
                  <a:pt x="5533421" y="5338579"/>
                  <a:pt x="5571212" y="5376372"/>
                  <a:pt x="5571212" y="5422991"/>
                </a:cubicBezTo>
                <a:cubicBezTo>
                  <a:pt x="5571212" y="5469611"/>
                  <a:pt x="5533421" y="5507404"/>
                  <a:pt x="5486800" y="5507404"/>
                </a:cubicBezTo>
                <a:cubicBezTo>
                  <a:pt x="5440179" y="5507404"/>
                  <a:pt x="5402388" y="5469611"/>
                  <a:pt x="5402388" y="5422991"/>
                </a:cubicBezTo>
                <a:cubicBezTo>
                  <a:pt x="5402388" y="5376372"/>
                  <a:pt x="5440179" y="5338579"/>
                  <a:pt x="5486800" y="5338579"/>
                </a:cubicBezTo>
                <a:close/>
                <a:moveTo>
                  <a:pt x="5149151" y="5338579"/>
                </a:moveTo>
                <a:cubicBezTo>
                  <a:pt x="5195771" y="5338579"/>
                  <a:pt x="5233563" y="5376372"/>
                  <a:pt x="5233563" y="5422991"/>
                </a:cubicBezTo>
                <a:cubicBezTo>
                  <a:pt x="5233563" y="5469611"/>
                  <a:pt x="5195771" y="5507404"/>
                  <a:pt x="5149151" y="5507404"/>
                </a:cubicBezTo>
                <a:cubicBezTo>
                  <a:pt x="5102531" y="5507404"/>
                  <a:pt x="5064739" y="5469611"/>
                  <a:pt x="5064739" y="5422991"/>
                </a:cubicBezTo>
                <a:cubicBezTo>
                  <a:pt x="5064739" y="5376372"/>
                  <a:pt x="5102531" y="5338579"/>
                  <a:pt x="5149151" y="5338579"/>
                </a:cubicBezTo>
                <a:close/>
                <a:moveTo>
                  <a:pt x="4811502" y="5338579"/>
                </a:moveTo>
                <a:cubicBezTo>
                  <a:pt x="4858121" y="5338579"/>
                  <a:pt x="4895914" y="5376372"/>
                  <a:pt x="4895914" y="5422991"/>
                </a:cubicBezTo>
                <a:cubicBezTo>
                  <a:pt x="4895914" y="5469611"/>
                  <a:pt x="4858121" y="5507404"/>
                  <a:pt x="4811502" y="5507404"/>
                </a:cubicBezTo>
                <a:cubicBezTo>
                  <a:pt x="4764881" y="5507404"/>
                  <a:pt x="4727090" y="5469611"/>
                  <a:pt x="4727090" y="5422991"/>
                </a:cubicBezTo>
                <a:cubicBezTo>
                  <a:pt x="4727090" y="5376372"/>
                  <a:pt x="4764881" y="5338579"/>
                  <a:pt x="4811502" y="5338579"/>
                </a:cubicBezTo>
                <a:close/>
                <a:moveTo>
                  <a:pt x="4473853" y="5338579"/>
                </a:moveTo>
                <a:cubicBezTo>
                  <a:pt x="4520473" y="5338579"/>
                  <a:pt x="4558265" y="5376372"/>
                  <a:pt x="4558265" y="5422991"/>
                </a:cubicBezTo>
                <a:cubicBezTo>
                  <a:pt x="4558265" y="5469611"/>
                  <a:pt x="4520473" y="5507404"/>
                  <a:pt x="4473853" y="5507404"/>
                </a:cubicBezTo>
                <a:cubicBezTo>
                  <a:pt x="4427232" y="5507404"/>
                  <a:pt x="4389440" y="5469611"/>
                  <a:pt x="4389440" y="5422991"/>
                </a:cubicBezTo>
                <a:cubicBezTo>
                  <a:pt x="4389440" y="5376372"/>
                  <a:pt x="4427232" y="5338579"/>
                  <a:pt x="4473853" y="5338579"/>
                </a:cubicBezTo>
                <a:close/>
                <a:moveTo>
                  <a:pt x="4136203" y="5338579"/>
                </a:moveTo>
                <a:cubicBezTo>
                  <a:pt x="4182823" y="5338579"/>
                  <a:pt x="4220615" y="5376372"/>
                  <a:pt x="4220615" y="5422991"/>
                </a:cubicBezTo>
                <a:cubicBezTo>
                  <a:pt x="4220615" y="5469611"/>
                  <a:pt x="4182823" y="5507404"/>
                  <a:pt x="4136203" y="5507404"/>
                </a:cubicBezTo>
                <a:cubicBezTo>
                  <a:pt x="4089584" y="5507404"/>
                  <a:pt x="4051791" y="5469611"/>
                  <a:pt x="4051791" y="5422991"/>
                </a:cubicBezTo>
                <a:cubicBezTo>
                  <a:pt x="4051791" y="5376372"/>
                  <a:pt x="4089584" y="5338579"/>
                  <a:pt x="4136203" y="5338579"/>
                </a:cubicBezTo>
                <a:close/>
                <a:moveTo>
                  <a:pt x="3798554" y="5338579"/>
                </a:moveTo>
                <a:cubicBezTo>
                  <a:pt x="3845174" y="5338579"/>
                  <a:pt x="3882966" y="5376372"/>
                  <a:pt x="3882966" y="5422991"/>
                </a:cubicBezTo>
                <a:cubicBezTo>
                  <a:pt x="3882966" y="5469611"/>
                  <a:pt x="3845174" y="5507404"/>
                  <a:pt x="3798554" y="5507404"/>
                </a:cubicBezTo>
                <a:cubicBezTo>
                  <a:pt x="3751934" y="5507404"/>
                  <a:pt x="3714142" y="5469611"/>
                  <a:pt x="3714142" y="5422991"/>
                </a:cubicBezTo>
                <a:cubicBezTo>
                  <a:pt x="3714142" y="5376372"/>
                  <a:pt x="3751934" y="5338579"/>
                  <a:pt x="3798554" y="5338579"/>
                </a:cubicBezTo>
                <a:close/>
                <a:moveTo>
                  <a:pt x="3460905" y="5338579"/>
                </a:moveTo>
                <a:cubicBezTo>
                  <a:pt x="3507525" y="5338579"/>
                  <a:pt x="3545317" y="5376372"/>
                  <a:pt x="3545317" y="5422991"/>
                </a:cubicBezTo>
                <a:cubicBezTo>
                  <a:pt x="3545317" y="5469611"/>
                  <a:pt x="3507525" y="5507404"/>
                  <a:pt x="3460905" y="5507404"/>
                </a:cubicBezTo>
                <a:cubicBezTo>
                  <a:pt x="3414284" y="5507404"/>
                  <a:pt x="3376493" y="5469611"/>
                  <a:pt x="3376493" y="5422991"/>
                </a:cubicBezTo>
                <a:cubicBezTo>
                  <a:pt x="3376493" y="5376372"/>
                  <a:pt x="3414284" y="5338579"/>
                  <a:pt x="3460905" y="5338579"/>
                </a:cubicBezTo>
                <a:close/>
                <a:moveTo>
                  <a:pt x="3123255" y="5338579"/>
                </a:moveTo>
                <a:cubicBezTo>
                  <a:pt x="3169876" y="5338579"/>
                  <a:pt x="3207668" y="5376372"/>
                  <a:pt x="3207668" y="5422991"/>
                </a:cubicBezTo>
                <a:cubicBezTo>
                  <a:pt x="3207668" y="5469611"/>
                  <a:pt x="3169876" y="5507404"/>
                  <a:pt x="3123255" y="5507404"/>
                </a:cubicBezTo>
                <a:cubicBezTo>
                  <a:pt x="3076636" y="5507404"/>
                  <a:pt x="3038843" y="5469611"/>
                  <a:pt x="3038843" y="5422991"/>
                </a:cubicBezTo>
                <a:cubicBezTo>
                  <a:pt x="3038843" y="5376372"/>
                  <a:pt x="3076636" y="5338579"/>
                  <a:pt x="3123255" y="5338579"/>
                </a:cubicBezTo>
                <a:close/>
                <a:moveTo>
                  <a:pt x="2785607" y="5338579"/>
                </a:moveTo>
                <a:cubicBezTo>
                  <a:pt x="2832226" y="5338579"/>
                  <a:pt x="2870019" y="5376372"/>
                  <a:pt x="2870019" y="5422991"/>
                </a:cubicBezTo>
                <a:cubicBezTo>
                  <a:pt x="2870019" y="5469611"/>
                  <a:pt x="2832226" y="5507404"/>
                  <a:pt x="2785607" y="5507404"/>
                </a:cubicBezTo>
                <a:cubicBezTo>
                  <a:pt x="2738986" y="5507404"/>
                  <a:pt x="2701195" y="5469611"/>
                  <a:pt x="2701195" y="5422991"/>
                </a:cubicBezTo>
                <a:cubicBezTo>
                  <a:pt x="2701195" y="5376372"/>
                  <a:pt x="2738986" y="5338579"/>
                  <a:pt x="2785607" y="5338579"/>
                </a:cubicBezTo>
                <a:close/>
                <a:moveTo>
                  <a:pt x="2447957" y="5338579"/>
                </a:moveTo>
                <a:cubicBezTo>
                  <a:pt x="2494578" y="5338579"/>
                  <a:pt x="2532369" y="5376372"/>
                  <a:pt x="2532369" y="5422991"/>
                </a:cubicBezTo>
                <a:cubicBezTo>
                  <a:pt x="2532369" y="5469611"/>
                  <a:pt x="2494578" y="5507404"/>
                  <a:pt x="2447957" y="5507404"/>
                </a:cubicBezTo>
                <a:cubicBezTo>
                  <a:pt x="2401337" y="5507404"/>
                  <a:pt x="2363545" y="5469611"/>
                  <a:pt x="2363545" y="5422991"/>
                </a:cubicBezTo>
                <a:cubicBezTo>
                  <a:pt x="2363545" y="5376372"/>
                  <a:pt x="2401337" y="5338579"/>
                  <a:pt x="2447957" y="5338579"/>
                </a:cubicBezTo>
                <a:close/>
                <a:moveTo>
                  <a:pt x="2110308" y="5338579"/>
                </a:moveTo>
                <a:cubicBezTo>
                  <a:pt x="2156928" y="5338579"/>
                  <a:pt x="2194721" y="5376372"/>
                  <a:pt x="2194721" y="5422991"/>
                </a:cubicBezTo>
                <a:cubicBezTo>
                  <a:pt x="2194721" y="5469611"/>
                  <a:pt x="2156928" y="5507404"/>
                  <a:pt x="2110308" y="5507404"/>
                </a:cubicBezTo>
                <a:cubicBezTo>
                  <a:pt x="2063688" y="5507404"/>
                  <a:pt x="2025896" y="5469611"/>
                  <a:pt x="2025896" y="5422991"/>
                </a:cubicBezTo>
                <a:cubicBezTo>
                  <a:pt x="2025896" y="5376372"/>
                  <a:pt x="2063688" y="5338579"/>
                  <a:pt x="2110308" y="5338579"/>
                </a:cubicBezTo>
                <a:close/>
                <a:moveTo>
                  <a:pt x="1772659" y="5338579"/>
                </a:moveTo>
                <a:cubicBezTo>
                  <a:pt x="1819278" y="5338579"/>
                  <a:pt x="1857071" y="5376372"/>
                  <a:pt x="1857071" y="5422991"/>
                </a:cubicBezTo>
                <a:cubicBezTo>
                  <a:pt x="1857071" y="5469611"/>
                  <a:pt x="1819278" y="5507404"/>
                  <a:pt x="1772659" y="5507404"/>
                </a:cubicBezTo>
                <a:cubicBezTo>
                  <a:pt x="1726039" y="5507404"/>
                  <a:pt x="1688247" y="5469611"/>
                  <a:pt x="1688247" y="5422991"/>
                </a:cubicBezTo>
                <a:cubicBezTo>
                  <a:pt x="1688247" y="5376372"/>
                  <a:pt x="1726039" y="5338579"/>
                  <a:pt x="1772659" y="5338579"/>
                </a:cubicBezTo>
                <a:close/>
                <a:moveTo>
                  <a:pt x="1435014" y="5338579"/>
                </a:moveTo>
                <a:cubicBezTo>
                  <a:pt x="1481630" y="5338579"/>
                  <a:pt x="1519422" y="5376372"/>
                  <a:pt x="1519422" y="5422991"/>
                </a:cubicBezTo>
                <a:cubicBezTo>
                  <a:pt x="1519422" y="5469611"/>
                  <a:pt x="1481630" y="5507404"/>
                  <a:pt x="1435014" y="5507404"/>
                </a:cubicBezTo>
                <a:cubicBezTo>
                  <a:pt x="1388389" y="5507404"/>
                  <a:pt x="1350601" y="5469611"/>
                  <a:pt x="1350601" y="5422991"/>
                </a:cubicBezTo>
                <a:cubicBezTo>
                  <a:pt x="1350601" y="5376372"/>
                  <a:pt x="1388389" y="5338579"/>
                  <a:pt x="1435014" y="5338579"/>
                </a:cubicBezTo>
                <a:close/>
                <a:moveTo>
                  <a:pt x="1097361" y="5338579"/>
                </a:moveTo>
                <a:cubicBezTo>
                  <a:pt x="1143985" y="5338579"/>
                  <a:pt x="1181773" y="5376372"/>
                  <a:pt x="1181773" y="5422991"/>
                </a:cubicBezTo>
                <a:cubicBezTo>
                  <a:pt x="1181773" y="5469611"/>
                  <a:pt x="1143985" y="5507404"/>
                  <a:pt x="1097361" y="5507404"/>
                </a:cubicBezTo>
                <a:cubicBezTo>
                  <a:pt x="1050741" y="5507404"/>
                  <a:pt x="1012948" y="5469611"/>
                  <a:pt x="1012948" y="5422991"/>
                </a:cubicBezTo>
                <a:cubicBezTo>
                  <a:pt x="1012948" y="5376372"/>
                  <a:pt x="1050741" y="5338579"/>
                  <a:pt x="1097361" y="5338579"/>
                </a:cubicBezTo>
                <a:close/>
                <a:moveTo>
                  <a:pt x="759711" y="5338579"/>
                </a:moveTo>
                <a:cubicBezTo>
                  <a:pt x="806331" y="5338579"/>
                  <a:pt x="844124" y="5376372"/>
                  <a:pt x="844124" y="5422991"/>
                </a:cubicBezTo>
                <a:cubicBezTo>
                  <a:pt x="844124" y="5469611"/>
                  <a:pt x="806331" y="5507404"/>
                  <a:pt x="759711" y="5507404"/>
                </a:cubicBezTo>
                <a:cubicBezTo>
                  <a:pt x="713096" y="5507404"/>
                  <a:pt x="675299" y="5469611"/>
                  <a:pt x="675299" y="5422991"/>
                </a:cubicBezTo>
                <a:cubicBezTo>
                  <a:pt x="675299" y="5376372"/>
                  <a:pt x="713096" y="5338579"/>
                  <a:pt x="759711" y="5338579"/>
                </a:cubicBezTo>
                <a:close/>
                <a:moveTo>
                  <a:pt x="422066" y="5338579"/>
                </a:moveTo>
                <a:cubicBezTo>
                  <a:pt x="468682" y="5338579"/>
                  <a:pt x="506480" y="5376372"/>
                  <a:pt x="506480" y="5422991"/>
                </a:cubicBezTo>
                <a:cubicBezTo>
                  <a:pt x="506480" y="5469611"/>
                  <a:pt x="468682" y="5507404"/>
                  <a:pt x="422066" y="5507404"/>
                </a:cubicBezTo>
                <a:cubicBezTo>
                  <a:pt x="375442" y="5507404"/>
                  <a:pt x="337653" y="5469611"/>
                  <a:pt x="337653" y="5422991"/>
                </a:cubicBezTo>
                <a:cubicBezTo>
                  <a:pt x="337653" y="5376372"/>
                  <a:pt x="375442" y="5338579"/>
                  <a:pt x="422066" y="5338579"/>
                </a:cubicBezTo>
                <a:close/>
                <a:moveTo>
                  <a:pt x="84412" y="5338579"/>
                </a:moveTo>
                <a:cubicBezTo>
                  <a:pt x="131037" y="5338579"/>
                  <a:pt x="168826" y="5376372"/>
                  <a:pt x="168826" y="5422991"/>
                </a:cubicBezTo>
                <a:cubicBezTo>
                  <a:pt x="168826" y="5469611"/>
                  <a:pt x="131037" y="5507404"/>
                  <a:pt x="84412" y="5507404"/>
                </a:cubicBezTo>
                <a:cubicBezTo>
                  <a:pt x="37793" y="5507404"/>
                  <a:pt x="0" y="5469611"/>
                  <a:pt x="0" y="5422991"/>
                </a:cubicBezTo>
                <a:cubicBezTo>
                  <a:pt x="0" y="5376372"/>
                  <a:pt x="37793" y="5338579"/>
                  <a:pt x="84412" y="5338579"/>
                </a:cubicBezTo>
                <a:close/>
                <a:moveTo>
                  <a:pt x="7850345" y="5000930"/>
                </a:moveTo>
                <a:cubicBezTo>
                  <a:pt x="7896964" y="5000930"/>
                  <a:pt x="7934757" y="5038722"/>
                  <a:pt x="7934757" y="5085342"/>
                </a:cubicBezTo>
                <a:cubicBezTo>
                  <a:pt x="7934757" y="5131962"/>
                  <a:pt x="7896964" y="5169754"/>
                  <a:pt x="7850345" y="5169754"/>
                </a:cubicBezTo>
                <a:cubicBezTo>
                  <a:pt x="7803725" y="5169754"/>
                  <a:pt x="7765933" y="5131962"/>
                  <a:pt x="7765933" y="5085342"/>
                </a:cubicBezTo>
                <a:cubicBezTo>
                  <a:pt x="7765933" y="5038722"/>
                  <a:pt x="7803725" y="5000930"/>
                  <a:pt x="7850345" y="5000930"/>
                </a:cubicBezTo>
                <a:close/>
                <a:moveTo>
                  <a:pt x="7512695" y="5000930"/>
                </a:moveTo>
                <a:cubicBezTo>
                  <a:pt x="7559315" y="5000930"/>
                  <a:pt x="7597109" y="5038722"/>
                  <a:pt x="7597109" y="5085342"/>
                </a:cubicBezTo>
                <a:cubicBezTo>
                  <a:pt x="7597109" y="5131962"/>
                  <a:pt x="7559315" y="5169754"/>
                  <a:pt x="7512695" y="5169754"/>
                </a:cubicBezTo>
                <a:cubicBezTo>
                  <a:pt x="7466075" y="5169754"/>
                  <a:pt x="7428283" y="5131962"/>
                  <a:pt x="7428283" y="5085342"/>
                </a:cubicBezTo>
                <a:cubicBezTo>
                  <a:pt x="7428283" y="5038722"/>
                  <a:pt x="7466075" y="5000930"/>
                  <a:pt x="7512695" y="5000930"/>
                </a:cubicBezTo>
                <a:close/>
                <a:moveTo>
                  <a:pt x="7175045" y="5000930"/>
                </a:moveTo>
                <a:cubicBezTo>
                  <a:pt x="7221666" y="5000930"/>
                  <a:pt x="7259458" y="5038722"/>
                  <a:pt x="7259458" y="5085342"/>
                </a:cubicBezTo>
                <a:cubicBezTo>
                  <a:pt x="7259458" y="5131962"/>
                  <a:pt x="7221666" y="5169754"/>
                  <a:pt x="7175045" y="5169754"/>
                </a:cubicBezTo>
                <a:cubicBezTo>
                  <a:pt x="7128427" y="5169754"/>
                  <a:pt x="7090633" y="5131962"/>
                  <a:pt x="7090633" y="5085342"/>
                </a:cubicBezTo>
                <a:cubicBezTo>
                  <a:pt x="7090633" y="5038722"/>
                  <a:pt x="7128427" y="5000930"/>
                  <a:pt x="7175045" y="5000930"/>
                </a:cubicBezTo>
                <a:close/>
                <a:moveTo>
                  <a:pt x="6837397" y="5000930"/>
                </a:moveTo>
                <a:cubicBezTo>
                  <a:pt x="6884017" y="5000930"/>
                  <a:pt x="6921809" y="5038722"/>
                  <a:pt x="6921809" y="5085342"/>
                </a:cubicBezTo>
                <a:cubicBezTo>
                  <a:pt x="6921809" y="5131962"/>
                  <a:pt x="6884017" y="5169754"/>
                  <a:pt x="6837397" y="5169754"/>
                </a:cubicBezTo>
                <a:cubicBezTo>
                  <a:pt x="6790777" y="5169754"/>
                  <a:pt x="6752985" y="5131962"/>
                  <a:pt x="6752985" y="5085342"/>
                </a:cubicBezTo>
                <a:cubicBezTo>
                  <a:pt x="6752985" y="5038722"/>
                  <a:pt x="6790777" y="5000930"/>
                  <a:pt x="6837397" y="5000930"/>
                </a:cubicBezTo>
                <a:close/>
                <a:moveTo>
                  <a:pt x="6499747" y="5000930"/>
                </a:moveTo>
                <a:cubicBezTo>
                  <a:pt x="6546368" y="5000930"/>
                  <a:pt x="6584161" y="5038722"/>
                  <a:pt x="6584161" y="5085342"/>
                </a:cubicBezTo>
                <a:cubicBezTo>
                  <a:pt x="6584161" y="5131962"/>
                  <a:pt x="6546368" y="5169754"/>
                  <a:pt x="6499747" y="5169754"/>
                </a:cubicBezTo>
                <a:cubicBezTo>
                  <a:pt x="6453127" y="5169754"/>
                  <a:pt x="6415335" y="5131962"/>
                  <a:pt x="6415335" y="5085342"/>
                </a:cubicBezTo>
                <a:cubicBezTo>
                  <a:pt x="6415335" y="5038722"/>
                  <a:pt x="6453127" y="5000930"/>
                  <a:pt x="6499747" y="5000930"/>
                </a:cubicBezTo>
                <a:close/>
                <a:moveTo>
                  <a:pt x="6162098" y="5000930"/>
                </a:moveTo>
                <a:cubicBezTo>
                  <a:pt x="6208719" y="5000930"/>
                  <a:pt x="6246510" y="5038722"/>
                  <a:pt x="6246510" y="5085342"/>
                </a:cubicBezTo>
                <a:cubicBezTo>
                  <a:pt x="6246510" y="5131962"/>
                  <a:pt x="6208719" y="5169754"/>
                  <a:pt x="6162098" y="5169754"/>
                </a:cubicBezTo>
                <a:cubicBezTo>
                  <a:pt x="6115479" y="5169754"/>
                  <a:pt x="6077686" y="5131962"/>
                  <a:pt x="6077686" y="5085342"/>
                </a:cubicBezTo>
                <a:cubicBezTo>
                  <a:pt x="6077686" y="5038722"/>
                  <a:pt x="6115479" y="5000930"/>
                  <a:pt x="6162098" y="5000930"/>
                </a:cubicBezTo>
                <a:close/>
                <a:moveTo>
                  <a:pt x="5824449" y="5000930"/>
                </a:moveTo>
                <a:cubicBezTo>
                  <a:pt x="5871069" y="5000930"/>
                  <a:pt x="5908861" y="5038722"/>
                  <a:pt x="5908861" y="5085342"/>
                </a:cubicBezTo>
                <a:cubicBezTo>
                  <a:pt x="5908861" y="5131962"/>
                  <a:pt x="5871069" y="5169754"/>
                  <a:pt x="5824449" y="5169754"/>
                </a:cubicBezTo>
                <a:cubicBezTo>
                  <a:pt x="5777829" y="5169754"/>
                  <a:pt x="5740037" y="5131962"/>
                  <a:pt x="5740037" y="5085342"/>
                </a:cubicBezTo>
                <a:cubicBezTo>
                  <a:pt x="5740037" y="5038722"/>
                  <a:pt x="5777829" y="5000930"/>
                  <a:pt x="5824449" y="5000930"/>
                </a:cubicBezTo>
                <a:close/>
                <a:moveTo>
                  <a:pt x="5486800" y="5000930"/>
                </a:moveTo>
                <a:cubicBezTo>
                  <a:pt x="5533421" y="5000930"/>
                  <a:pt x="5571212" y="5038722"/>
                  <a:pt x="5571212" y="5085342"/>
                </a:cubicBezTo>
                <a:cubicBezTo>
                  <a:pt x="5571212" y="5131962"/>
                  <a:pt x="5533421" y="5169754"/>
                  <a:pt x="5486800" y="5169754"/>
                </a:cubicBezTo>
                <a:cubicBezTo>
                  <a:pt x="5440179" y="5169754"/>
                  <a:pt x="5402388" y="5131962"/>
                  <a:pt x="5402388" y="5085342"/>
                </a:cubicBezTo>
                <a:cubicBezTo>
                  <a:pt x="5402388" y="5038722"/>
                  <a:pt x="5440179" y="5000930"/>
                  <a:pt x="5486800" y="5000930"/>
                </a:cubicBezTo>
                <a:close/>
                <a:moveTo>
                  <a:pt x="5149151" y="5000930"/>
                </a:moveTo>
                <a:cubicBezTo>
                  <a:pt x="5195771" y="5000930"/>
                  <a:pt x="5233563" y="5038722"/>
                  <a:pt x="5233563" y="5085342"/>
                </a:cubicBezTo>
                <a:cubicBezTo>
                  <a:pt x="5233563" y="5131962"/>
                  <a:pt x="5195771" y="5169754"/>
                  <a:pt x="5149151" y="5169754"/>
                </a:cubicBezTo>
                <a:cubicBezTo>
                  <a:pt x="5102531" y="5169754"/>
                  <a:pt x="5064739" y="5131962"/>
                  <a:pt x="5064739" y="5085342"/>
                </a:cubicBezTo>
                <a:cubicBezTo>
                  <a:pt x="5064739" y="5038722"/>
                  <a:pt x="5102531" y="5000930"/>
                  <a:pt x="5149151" y="5000930"/>
                </a:cubicBezTo>
                <a:close/>
                <a:moveTo>
                  <a:pt x="4811502" y="5000930"/>
                </a:moveTo>
                <a:cubicBezTo>
                  <a:pt x="4858121" y="5000930"/>
                  <a:pt x="4895914" y="5038722"/>
                  <a:pt x="4895914" y="5085342"/>
                </a:cubicBezTo>
                <a:cubicBezTo>
                  <a:pt x="4895914" y="5131962"/>
                  <a:pt x="4858121" y="5169754"/>
                  <a:pt x="4811502" y="5169754"/>
                </a:cubicBezTo>
                <a:cubicBezTo>
                  <a:pt x="4764881" y="5169754"/>
                  <a:pt x="4727090" y="5131962"/>
                  <a:pt x="4727090" y="5085342"/>
                </a:cubicBezTo>
                <a:cubicBezTo>
                  <a:pt x="4727090" y="5038722"/>
                  <a:pt x="4764881" y="5000930"/>
                  <a:pt x="4811502" y="5000930"/>
                </a:cubicBezTo>
                <a:close/>
                <a:moveTo>
                  <a:pt x="4473853" y="5000930"/>
                </a:moveTo>
                <a:cubicBezTo>
                  <a:pt x="4520473" y="5000930"/>
                  <a:pt x="4558265" y="5038722"/>
                  <a:pt x="4558265" y="5085342"/>
                </a:cubicBezTo>
                <a:cubicBezTo>
                  <a:pt x="4558265" y="5131962"/>
                  <a:pt x="4520473" y="5169754"/>
                  <a:pt x="4473853" y="5169754"/>
                </a:cubicBezTo>
                <a:cubicBezTo>
                  <a:pt x="4427232" y="5169754"/>
                  <a:pt x="4389440" y="5131962"/>
                  <a:pt x="4389440" y="5085342"/>
                </a:cubicBezTo>
                <a:cubicBezTo>
                  <a:pt x="4389440" y="5038722"/>
                  <a:pt x="4427232" y="5000930"/>
                  <a:pt x="4473853" y="5000930"/>
                </a:cubicBezTo>
                <a:close/>
                <a:moveTo>
                  <a:pt x="4136203" y="5000930"/>
                </a:moveTo>
                <a:cubicBezTo>
                  <a:pt x="4182823" y="5000930"/>
                  <a:pt x="4220615" y="5038722"/>
                  <a:pt x="4220615" y="5085342"/>
                </a:cubicBezTo>
                <a:cubicBezTo>
                  <a:pt x="4220615" y="5131962"/>
                  <a:pt x="4182823" y="5169754"/>
                  <a:pt x="4136203" y="5169754"/>
                </a:cubicBezTo>
                <a:cubicBezTo>
                  <a:pt x="4089584" y="5169754"/>
                  <a:pt x="4051791" y="5131962"/>
                  <a:pt x="4051791" y="5085342"/>
                </a:cubicBezTo>
                <a:cubicBezTo>
                  <a:pt x="4051791" y="5038722"/>
                  <a:pt x="4089584" y="5000930"/>
                  <a:pt x="4136203" y="5000930"/>
                </a:cubicBezTo>
                <a:close/>
                <a:moveTo>
                  <a:pt x="3798554" y="5000930"/>
                </a:moveTo>
                <a:cubicBezTo>
                  <a:pt x="3845174" y="5000930"/>
                  <a:pt x="3882966" y="5038722"/>
                  <a:pt x="3882966" y="5085342"/>
                </a:cubicBezTo>
                <a:cubicBezTo>
                  <a:pt x="3882966" y="5131962"/>
                  <a:pt x="3845174" y="5169754"/>
                  <a:pt x="3798554" y="5169754"/>
                </a:cubicBezTo>
                <a:cubicBezTo>
                  <a:pt x="3751934" y="5169754"/>
                  <a:pt x="3714142" y="5131962"/>
                  <a:pt x="3714142" y="5085342"/>
                </a:cubicBezTo>
                <a:cubicBezTo>
                  <a:pt x="3714142" y="5038722"/>
                  <a:pt x="3751934" y="5000930"/>
                  <a:pt x="3798554" y="5000930"/>
                </a:cubicBezTo>
                <a:close/>
                <a:moveTo>
                  <a:pt x="3460905" y="5000930"/>
                </a:moveTo>
                <a:cubicBezTo>
                  <a:pt x="3507525" y="5000930"/>
                  <a:pt x="3545317" y="5038722"/>
                  <a:pt x="3545317" y="5085342"/>
                </a:cubicBezTo>
                <a:cubicBezTo>
                  <a:pt x="3545317" y="5131962"/>
                  <a:pt x="3507525" y="5169754"/>
                  <a:pt x="3460905" y="5169754"/>
                </a:cubicBezTo>
                <a:cubicBezTo>
                  <a:pt x="3414284" y="5169754"/>
                  <a:pt x="3376493" y="5131962"/>
                  <a:pt x="3376493" y="5085342"/>
                </a:cubicBezTo>
                <a:cubicBezTo>
                  <a:pt x="3376493" y="5038722"/>
                  <a:pt x="3414284" y="5000930"/>
                  <a:pt x="3460905" y="5000930"/>
                </a:cubicBezTo>
                <a:close/>
                <a:moveTo>
                  <a:pt x="3123255" y="5000930"/>
                </a:moveTo>
                <a:cubicBezTo>
                  <a:pt x="3169876" y="5000930"/>
                  <a:pt x="3207668" y="5038722"/>
                  <a:pt x="3207668" y="5085342"/>
                </a:cubicBezTo>
                <a:cubicBezTo>
                  <a:pt x="3207668" y="5131962"/>
                  <a:pt x="3169876" y="5169754"/>
                  <a:pt x="3123255" y="5169754"/>
                </a:cubicBezTo>
                <a:cubicBezTo>
                  <a:pt x="3076636" y="5169754"/>
                  <a:pt x="3038843" y="5131962"/>
                  <a:pt x="3038843" y="5085342"/>
                </a:cubicBezTo>
                <a:cubicBezTo>
                  <a:pt x="3038843" y="5038722"/>
                  <a:pt x="3076636" y="5000930"/>
                  <a:pt x="3123255" y="5000930"/>
                </a:cubicBezTo>
                <a:close/>
                <a:moveTo>
                  <a:pt x="2785607" y="5000930"/>
                </a:moveTo>
                <a:cubicBezTo>
                  <a:pt x="2832226" y="5000930"/>
                  <a:pt x="2870019" y="5038722"/>
                  <a:pt x="2870019" y="5085342"/>
                </a:cubicBezTo>
                <a:cubicBezTo>
                  <a:pt x="2870019" y="5131962"/>
                  <a:pt x="2832226" y="5169754"/>
                  <a:pt x="2785607" y="5169754"/>
                </a:cubicBezTo>
                <a:cubicBezTo>
                  <a:pt x="2738986" y="5169754"/>
                  <a:pt x="2701195" y="5131962"/>
                  <a:pt x="2701195" y="5085342"/>
                </a:cubicBezTo>
                <a:cubicBezTo>
                  <a:pt x="2701195" y="5038722"/>
                  <a:pt x="2738986" y="5000930"/>
                  <a:pt x="2785607" y="5000930"/>
                </a:cubicBezTo>
                <a:close/>
                <a:moveTo>
                  <a:pt x="2447957" y="5000930"/>
                </a:moveTo>
                <a:cubicBezTo>
                  <a:pt x="2494578" y="5000930"/>
                  <a:pt x="2532369" y="5038722"/>
                  <a:pt x="2532369" y="5085342"/>
                </a:cubicBezTo>
                <a:cubicBezTo>
                  <a:pt x="2532369" y="5131962"/>
                  <a:pt x="2494578" y="5169754"/>
                  <a:pt x="2447957" y="5169754"/>
                </a:cubicBezTo>
                <a:cubicBezTo>
                  <a:pt x="2401337" y="5169754"/>
                  <a:pt x="2363545" y="5131962"/>
                  <a:pt x="2363545" y="5085342"/>
                </a:cubicBezTo>
                <a:cubicBezTo>
                  <a:pt x="2363545" y="5038722"/>
                  <a:pt x="2401337" y="5000930"/>
                  <a:pt x="2447957" y="5000930"/>
                </a:cubicBezTo>
                <a:close/>
                <a:moveTo>
                  <a:pt x="2110308" y="5000930"/>
                </a:moveTo>
                <a:cubicBezTo>
                  <a:pt x="2156928" y="5000930"/>
                  <a:pt x="2194721" y="5038722"/>
                  <a:pt x="2194721" y="5085342"/>
                </a:cubicBezTo>
                <a:cubicBezTo>
                  <a:pt x="2194721" y="5131962"/>
                  <a:pt x="2156928" y="5169754"/>
                  <a:pt x="2110308" y="5169754"/>
                </a:cubicBezTo>
                <a:cubicBezTo>
                  <a:pt x="2063688" y="5169754"/>
                  <a:pt x="2025896" y="5131962"/>
                  <a:pt x="2025896" y="5085342"/>
                </a:cubicBezTo>
                <a:cubicBezTo>
                  <a:pt x="2025896" y="5038722"/>
                  <a:pt x="2063688" y="5000930"/>
                  <a:pt x="2110308" y="5000930"/>
                </a:cubicBezTo>
                <a:close/>
                <a:moveTo>
                  <a:pt x="1772659" y="5000930"/>
                </a:moveTo>
                <a:cubicBezTo>
                  <a:pt x="1819278" y="5000930"/>
                  <a:pt x="1857071" y="5038722"/>
                  <a:pt x="1857071" y="5085342"/>
                </a:cubicBezTo>
                <a:cubicBezTo>
                  <a:pt x="1857071" y="5131962"/>
                  <a:pt x="1819278" y="5169754"/>
                  <a:pt x="1772659" y="5169754"/>
                </a:cubicBezTo>
                <a:cubicBezTo>
                  <a:pt x="1726039" y="5169754"/>
                  <a:pt x="1688247" y="5131962"/>
                  <a:pt x="1688247" y="5085342"/>
                </a:cubicBezTo>
                <a:cubicBezTo>
                  <a:pt x="1688247" y="5038722"/>
                  <a:pt x="1726039" y="5000930"/>
                  <a:pt x="1772659" y="5000930"/>
                </a:cubicBezTo>
                <a:close/>
                <a:moveTo>
                  <a:pt x="1435014" y="5000930"/>
                </a:moveTo>
                <a:cubicBezTo>
                  <a:pt x="1481630" y="5000930"/>
                  <a:pt x="1519422" y="5038722"/>
                  <a:pt x="1519422" y="5085342"/>
                </a:cubicBezTo>
                <a:cubicBezTo>
                  <a:pt x="1519422" y="5131962"/>
                  <a:pt x="1481630" y="5169754"/>
                  <a:pt x="1435014" y="5169754"/>
                </a:cubicBezTo>
                <a:cubicBezTo>
                  <a:pt x="1388389" y="5169754"/>
                  <a:pt x="1350601" y="5131962"/>
                  <a:pt x="1350601" y="5085342"/>
                </a:cubicBezTo>
                <a:cubicBezTo>
                  <a:pt x="1350601" y="5038722"/>
                  <a:pt x="1388389" y="5000930"/>
                  <a:pt x="1435014" y="5000930"/>
                </a:cubicBezTo>
                <a:close/>
                <a:moveTo>
                  <a:pt x="1097361" y="5000930"/>
                </a:moveTo>
                <a:cubicBezTo>
                  <a:pt x="1143985" y="5000930"/>
                  <a:pt x="1181773" y="5038722"/>
                  <a:pt x="1181773" y="5085342"/>
                </a:cubicBezTo>
                <a:cubicBezTo>
                  <a:pt x="1181773" y="5131962"/>
                  <a:pt x="1143985" y="5169754"/>
                  <a:pt x="1097361" y="5169754"/>
                </a:cubicBezTo>
                <a:cubicBezTo>
                  <a:pt x="1050741" y="5169754"/>
                  <a:pt x="1012948" y="5131962"/>
                  <a:pt x="1012948" y="5085342"/>
                </a:cubicBezTo>
                <a:cubicBezTo>
                  <a:pt x="1012948" y="5038722"/>
                  <a:pt x="1050741" y="5000930"/>
                  <a:pt x="1097361" y="5000930"/>
                </a:cubicBezTo>
                <a:close/>
                <a:moveTo>
                  <a:pt x="759711" y="5000930"/>
                </a:moveTo>
                <a:cubicBezTo>
                  <a:pt x="806331" y="5000930"/>
                  <a:pt x="844124" y="5038722"/>
                  <a:pt x="844124" y="5085342"/>
                </a:cubicBezTo>
                <a:cubicBezTo>
                  <a:pt x="844124" y="5131962"/>
                  <a:pt x="806331" y="5169754"/>
                  <a:pt x="759711" y="5169754"/>
                </a:cubicBezTo>
                <a:cubicBezTo>
                  <a:pt x="713096" y="5169754"/>
                  <a:pt x="675299" y="5131962"/>
                  <a:pt x="675299" y="5085342"/>
                </a:cubicBezTo>
                <a:cubicBezTo>
                  <a:pt x="675299" y="5038722"/>
                  <a:pt x="713096" y="5000930"/>
                  <a:pt x="759711" y="5000930"/>
                </a:cubicBezTo>
                <a:close/>
                <a:moveTo>
                  <a:pt x="422066" y="5000930"/>
                </a:moveTo>
                <a:cubicBezTo>
                  <a:pt x="468682" y="5000930"/>
                  <a:pt x="506480" y="5038722"/>
                  <a:pt x="506480" y="5085342"/>
                </a:cubicBezTo>
                <a:cubicBezTo>
                  <a:pt x="506480" y="5131962"/>
                  <a:pt x="468682" y="5169754"/>
                  <a:pt x="422066" y="5169754"/>
                </a:cubicBezTo>
                <a:cubicBezTo>
                  <a:pt x="375442" y="5169754"/>
                  <a:pt x="337653" y="5131962"/>
                  <a:pt x="337653" y="5085342"/>
                </a:cubicBezTo>
                <a:cubicBezTo>
                  <a:pt x="337653" y="5038722"/>
                  <a:pt x="375442" y="5000930"/>
                  <a:pt x="422066" y="5000930"/>
                </a:cubicBezTo>
                <a:close/>
                <a:moveTo>
                  <a:pt x="84412" y="5000930"/>
                </a:moveTo>
                <a:cubicBezTo>
                  <a:pt x="131037" y="5000930"/>
                  <a:pt x="168826" y="5038722"/>
                  <a:pt x="168826" y="5085342"/>
                </a:cubicBezTo>
                <a:cubicBezTo>
                  <a:pt x="168826" y="5131962"/>
                  <a:pt x="131037" y="5169754"/>
                  <a:pt x="84412" y="5169754"/>
                </a:cubicBezTo>
                <a:cubicBezTo>
                  <a:pt x="37793" y="5169754"/>
                  <a:pt x="0" y="5131962"/>
                  <a:pt x="0" y="5085342"/>
                </a:cubicBezTo>
                <a:cubicBezTo>
                  <a:pt x="0" y="5038722"/>
                  <a:pt x="37793" y="5000930"/>
                  <a:pt x="84412" y="5000930"/>
                </a:cubicBezTo>
                <a:close/>
                <a:moveTo>
                  <a:pt x="7850345" y="4663281"/>
                </a:moveTo>
                <a:cubicBezTo>
                  <a:pt x="7896964" y="4663281"/>
                  <a:pt x="7934757" y="4701072"/>
                  <a:pt x="7934757" y="4747693"/>
                </a:cubicBezTo>
                <a:cubicBezTo>
                  <a:pt x="7934757" y="4794313"/>
                  <a:pt x="7896964" y="4832105"/>
                  <a:pt x="7850345" y="4832105"/>
                </a:cubicBezTo>
                <a:cubicBezTo>
                  <a:pt x="7803725" y="4832105"/>
                  <a:pt x="7765933" y="4794313"/>
                  <a:pt x="7765933" y="4747693"/>
                </a:cubicBezTo>
                <a:cubicBezTo>
                  <a:pt x="7765933" y="4701072"/>
                  <a:pt x="7803725" y="4663281"/>
                  <a:pt x="7850345" y="4663281"/>
                </a:cubicBezTo>
                <a:close/>
                <a:moveTo>
                  <a:pt x="7512695" y="4663281"/>
                </a:moveTo>
                <a:cubicBezTo>
                  <a:pt x="7559315" y="4663281"/>
                  <a:pt x="7597109" y="4701072"/>
                  <a:pt x="7597109" y="4747693"/>
                </a:cubicBezTo>
                <a:cubicBezTo>
                  <a:pt x="7597109" y="4794313"/>
                  <a:pt x="7559315" y="4832105"/>
                  <a:pt x="7512695" y="4832105"/>
                </a:cubicBezTo>
                <a:cubicBezTo>
                  <a:pt x="7466075" y="4832105"/>
                  <a:pt x="7428283" y="4794313"/>
                  <a:pt x="7428283" y="4747693"/>
                </a:cubicBezTo>
                <a:cubicBezTo>
                  <a:pt x="7428283" y="4701072"/>
                  <a:pt x="7466075" y="4663281"/>
                  <a:pt x="7512695" y="4663281"/>
                </a:cubicBezTo>
                <a:close/>
                <a:moveTo>
                  <a:pt x="7175045" y="4663281"/>
                </a:moveTo>
                <a:cubicBezTo>
                  <a:pt x="7221666" y="4663281"/>
                  <a:pt x="7259458" y="4701072"/>
                  <a:pt x="7259458" y="4747693"/>
                </a:cubicBezTo>
                <a:cubicBezTo>
                  <a:pt x="7259458" y="4794313"/>
                  <a:pt x="7221666" y="4832105"/>
                  <a:pt x="7175045" y="4832105"/>
                </a:cubicBezTo>
                <a:cubicBezTo>
                  <a:pt x="7128427" y="4832105"/>
                  <a:pt x="7090633" y="4794313"/>
                  <a:pt x="7090633" y="4747693"/>
                </a:cubicBezTo>
                <a:cubicBezTo>
                  <a:pt x="7090633" y="4701072"/>
                  <a:pt x="7128427" y="4663281"/>
                  <a:pt x="7175045" y="4663281"/>
                </a:cubicBezTo>
                <a:close/>
                <a:moveTo>
                  <a:pt x="6837397" y="4663281"/>
                </a:moveTo>
                <a:cubicBezTo>
                  <a:pt x="6884017" y="4663281"/>
                  <a:pt x="6921809" y="4701072"/>
                  <a:pt x="6921809" y="4747693"/>
                </a:cubicBezTo>
                <a:cubicBezTo>
                  <a:pt x="6921809" y="4794313"/>
                  <a:pt x="6884017" y="4832105"/>
                  <a:pt x="6837397" y="4832105"/>
                </a:cubicBezTo>
                <a:cubicBezTo>
                  <a:pt x="6790777" y="4832105"/>
                  <a:pt x="6752985" y="4794313"/>
                  <a:pt x="6752985" y="4747693"/>
                </a:cubicBezTo>
                <a:cubicBezTo>
                  <a:pt x="6752985" y="4701072"/>
                  <a:pt x="6790777" y="4663281"/>
                  <a:pt x="6837397" y="4663281"/>
                </a:cubicBezTo>
                <a:close/>
                <a:moveTo>
                  <a:pt x="6499747" y="4663281"/>
                </a:moveTo>
                <a:cubicBezTo>
                  <a:pt x="6546368" y="4663281"/>
                  <a:pt x="6584161" y="4701072"/>
                  <a:pt x="6584161" y="4747693"/>
                </a:cubicBezTo>
                <a:cubicBezTo>
                  <a:pt x="6584161" y="4794313"/>
                  <a:pt x="6546368" y="4832105"/>
                  <a:pt x="6499747" y="4832105"/>
                </a:cubicBezTo>
                <a:cubicBezTo>
                  <a:pt x="6453127" y="4832105"/>
                  <a:pt x="6415335" y="4794313"/>
                  <a:pt x="6415335" y="4747693"/>
                </a:cubicBezTo>
                <a:cubicBezTo>
                  <a:pt x="6415335" y="4701072"/>
                  <a:pt x="6453127" y="4663281"/>
                  <a:pt x="6499747" y="4663281"/>
                </a:cubicBezTo>
                <a:close/>
                <a:moveTo>
                  <a:pt x="6162098" y="4663281"/>
                </a:moveTo>
                <a:cubicBezTo>
                  <a:pt x="6208719" y="4663281"/>
                  <a:pt x="6246510" y="4701072"/>
                  <a:pt x="6246510" y="4747693"/>
                </a:cubicBezTo>
                <a:cubicBezTo>
                  <a:pt x="6246510" y="4794313"/>
                  <a:pt x="6208719" y="4832105"/>
                  <a:pt x="6162098" y="4832105"/>
                </a:cubicBezTo>
                <a:cubicBezTo>
                  <a:pt x="6115479" y="4832105"/>
                  <a:pt x="6077686" y="4794313"/>
                  <a:pt x="6077686" y="4747693"/>
                </a:cubicBezTo>
                <a:cubicBezTo>
                  <a:pt x="6077686" y="4701072"/>
                  <a:pt x="6115479" y="4663281"/>
                  <a:pt x="6162098" y="4663281"/>
                </a:cubicBezTo>
                <a:close/>
                <a:moveTo>
                  <a:pt x="5824449" y="4663281"/>
                </a:moveTo>
                <a:cubicBezTo>
                  <a:pt x="5871069" y="4663281"/>
                  <a:pt x="5908861" y="4701072"/>
                  <a:pt x="5908861" y="4747693"/>
                </a:cubicBezTo>
                <a:cubicBezTo>
                  <a:pt x="5908861" y="4794313"/>
                  <a:pt x="5871069" y="4832105"/>
                  <a:pt x="5824449" y="4832105"/>
                </a:cubicBezTo>
                <a:cubicBezTo>
                  <a:pt x="5777829" y="4832105"/>
                  <a:pt x="5740037" y="4794313"/>
                  <a:pt x="5740037" y="4747693"/>
                </a:cubicBezTo>
                <a:cubicBezTo>
                  <a:pt x="5740037" y="4701072"/>
                  <a:pt x="5777829" y="4663281"/>
                  <a:pt x="5824449" y="4663281"/>
                </a:cubicBezTo>
                <a:close/>
                <a:moveTo>
                  <a:pt x="5486800" y="4663281"/>
                </a:moveTo>
                <a:cubicBezTo>
                  <a:pt x="5533421" y="4663281"/>
                  <a:pt x="5571212" y="4701072"/>
                  <a:pt x="5571212" y="4747693"/>
                </a:cubicBezTo>
                <a:cubicBezTo>
                  <a:pt x="5571212" y="4794313"/>
                  <a:pt x="5533421" y="4832105"/>
                  <a:pt x="5486800" y="4832105"/>
                </a:cubicBezTo>
                <a:cubicBezTo>
                  <a:pt x="5440179" y="4832105"/>
                  <a:pt x="5402388" y="4794313"/>
                  <a:pt x="5402388" y="4747693"/>
                </a:cubicBezTo>
                <a:cubicBezTo>
                  <a:pt x="5402388" y="4701072"/>
                  <a:pt x="5440179" y="4663281"/>
                  <a:pt x="5486800" y="4663281"/>
                </a:cubicBezTo>
                <a:close/>
                <a:moveTo>
                  <a:pt x="5149151" y="4663281"/>
                </a:moveTo>
                <a:cubicBezTo>
                  <a:pt x="5195771" y="4663281"/>
                  <a:pt x="5233563" y="4701072"/>
                  <a:pt x="5233563" y="4747693"/>
                </a:cubicBezTo>
                <a:cubicBezTo>
                  <a:pt x="5233563" y="4794313"/>
                  <a:pt x="5195771" y="4832105"/>
                  <a:pt x="5149151" y="4832105"/>
                </a:cubicBezTo>
                <a:cubicBezTo>
                  <a:pt x="5102531" y="4832105"/>
                  <a:pt x="5064739" y="4794313"/>
                  <a:pt x="5064739" y="4747693"/>
                </a:cubicBezTo>
                <a:cubicBezTo>
                  <a:pt x="5064739" y="4701072"/>
                  <a:pt x="5102531" y="4663281"/>
                  <a:pt x="5149151" y="4663281"/>
                </a:cubicBezTo>
                <a:close/>
                <a:moveTo>
                  <a:pt x="4811502" y="4663281"/>
                </a:moveTo>
                <a:cubicBezTo>
                  <a:pt x="4858121" y="4663281"/>
                  <a:pt x="4895914" y="4701072"/>
                  <a:pt x="4895914" y="4747693"/>
                </a:cubicBezTo>
                <a:cubicBezTo>
                  <a:pt x="4895914" y="4794313"/>
                  <a:pt x="4858121" y="4832105"/>
                  <a:pt x="4811502" y="4832105"/>
                </a:cubicBezTo>
                <a:cubicBezTo>
                  <a:pt x="4764881" y="4832105"/>
                  <a:pt x="4727090" y="4794313"/>
                  <a:pt x="4727090" y="4747693"/>
                </a:cubicBezTo>
                <a:cubicBezTo>
                  <a:pt x="4727090" y="4701072"/>
                  <a:pt x="4764881" y="4663281"/>
                  <a:pt x="4811502" y="4663281"/>
                </a:cubicBezTo>
                <a:close/>
                <a:moveTo>
                  <a:pt x="4473853" y="4663281"/>
                </a:moveTo>
                <a:cubicBezTo>
                  <a:pt x="4520473" y="4663281"/>
                  <a:pt x="4558265" y="4701072"/>
                  <a:pt x="4558265" y="4747693"/>
                </a:cubicBezTo>
                <a:cubicBezTo>
                  <a:pt x="4558265" y="4794313"/>
                  <a:pt x="4520473" y="4832105"/>
                  <a:pt x="4473853" y="4832105"/>
                </a:cubicBezTo>
                <a:cubicBezTo>
                  <a:pt x="4427232" y="4832105"/>
                  <a:pt x="4389440" y="4794313"/>
                  <a:pt x="4389440" y="4747693"/>
                </a:cubicBezTo>
                <a:cubicBezTo>
                  <a:pt x="4389440" y="4701072"/>
                  <a:pt x="4427232" y="4663281"/>
                  <a:pt x="4473853" y="4663281"/>
                </a:cubicBezTo>
                <a:close/>
                <a:moveTo>
                  <a:pt x="4136203" y="4663281"/>
                </a:moveTo>
                <a:cubicBezTo>
                  <a:pt x="4182823" y="4663281"/>
                  <a:pt x="4220615" y="4701072"/>
                  <a:pt x="4220615" y="4747693"/>
                </a:cubicBezTo>
                <a:cubicBezTo>
                  <a:pt x="4220615" y="4794313"/>
                  <a:pt x="4182823" y="4832105"/>
                  <a:pt x="4136203" y="4832105"/>
                </a:cubicBezTo>
                <a:cubicBezTo>
                  <a:pt x="4089584" y="4832105"/>
                  <a:pt x="4051791" y="4794313"/>
                  <a:pt x="4051791" y="4747693"/>
                </a:cubicBezTo>
                <a:cubicBezTo>
                  <a:pt x="4051791" y="4701072"/>
                  <a:pt x="4089584" y="4663281"/>
                  <a:pt x="4136203" y="4663281"/>
                </a:cubicBezTo>
                <a:close/>
                <a:moveTo>
                  <a:pt x="3798554" y="4663281"/>
                </a:moveTo>
                <a:cubicBezTo>
                  <a:pt x="3845174" y="4663281"/>
                  <a:pt x="3882966" y="4701072"/>
                  <a:pt x="3882966" y="4747693"/>
                </a:cubicBezTo>
                <a:cubicBezTo>
                  <a:pt x="3882966" y="4794313"/>
                  <a:pt x="3845174" y="4832105"/>
                  <a:pt x="3798554" y="4832105"/>
                </a:cubicBezTo>
                <a:cubicBezTo>
                  <a:pt x="3751934" y="4832105"/>
                  <a:pt x="3714142" y="4794313"/>
                  <a:pt x="3714142" y="4747693"/>
                </a:cubicBezTo>
                <a:cubicBezTo>
                  <a:pt x="3714142" y="4701072"/>
                  <a:pt x="3751934" y="4663281"/>
                  <a:pt x="3798554" y="4663281"/>
                </a:cubicBezTo>
                <a:close/>
                <a:moveTo>
                  <a:pt x="3460905" y="4663281"/>
                </a:moveTo>
                <a:cubicBezTo>
                  <a:pt x="3507525" y="4663281"/>
                  <a:pt x="3545317" y="4701072"/>
                  <a:pt x="3545317" y="4747693"/>
                </a:cubicBezTo>
                <a:cubicBezTo>
                  <a:pt x="3545317" y="4794313"/>
                  <a:pt x="3507525" y="4832105"/>
                  <a:pt x="3460905" y="4832105"/>
                </a:cubicBezTo>
                <a:cubicBezTo>
                  <a:pt x="3414284" y="4832105"/>
                  <a:pt x="3376493" y="4794313"/>
                  <a:pt x="3376493" y="4747693"/>
                </a:cubicBezTo>
                <a:cubicBezTo>
                  <a:pt x="3376493" y="4701072"/>
                  <a:pt x="3414284" y="4663281"/>
                  <a:pt x="3460905" y="4663281"/>
                </a:cubicBezTo>
                <a:close/>
                <a:moveTo>
                  <a:pt x="3123255" y="4663281"/>
                </a:moveTo>
                <a:cubicBezTo>
                  <a:pt x="3169876" y="4663281"/>
                  <a:pt x="3207668" y="4701072"/>
                  <a:pt x="3207668" y="4747693"/>
                </a:cubicBezTo>
                <a:cubicBezTo>
                  <a:pt x="3207668" y="4794313"/>
                  <a:pt x="3169876" y="4832105"/>
                  <a:pt x="3123255" y="4832105"/>
                </a:cubicBezTo>
                <a:cubicBezTo>
                  <a:pt x="3076636" y="4832105"/>
                  <a:pt x="3038843" y="4794313"/>
                  <a:pt x="3038843" y="4747693"/>
                </a:cubicBezTo>
                <a:cubicBezTo>
                  <a:pt x="3038843" y="4701072"/>
                  <a:pt x="3076636" y="4663281"/>
                  <a:pt x="3123255" y="4663281"/>
                </a:cubicBezTo>
                <a:close/>
                <a:moveTo>
                  <a:pt x="2785607" y="4663281"/>
                </a:moveTo>
                <a:cubicBezTo>
                  <a:pt x="2832226" y="4663281"/>
                  <a:pt x="2870019" y="4701072"/>
                  <a:pt x="2870019" y="4747693"/>
                </a:cubicBezTo>
                <a:cubicBezTo>
                  <a:pt x="2870019" y="4794313"/>
                  <a:pt x="2832226" y="4832105"/>
                  <a:pt x="2785607" y="4832105"/>
                </a:cubicBezTo>
                <a:cubicBezTo>
                  <a:pt x="2738986" y="4832105"/>
                  <a:pt x="2701195" y="4794313"/>
                  <a:pt x="2701195" y="4747693"/>
                </a:cubicBezTo>
                <a:cubicBezTo>
                  <a:pt x="2701195" y="4701072"/>
                  <a:pt x="2738986" y="4663281"/>
                  <a:pt x="2785607" y="4663281"/>
                </a:cubicBezTo>
                <a:close/>
                <a:moveTo>
                  <a:pt x="2447957" y="4663281"/>
                </a:moveTo>
                <a:cubicBezTo>
                  <a:pt x="2494578" y="4663281"/>
                  <a:pt x="2532369" y="4701072"/>
                  <a:pt x="2532369" y="4747693"/>
                </a:cubicBezTo>
                <a:cubicBezTo>
                  <a:pt x="2532369" y="4794313"/>
                  <a:pt x="2494578" y="4832105"/>
                  <a:pt x="2447957" y="4832105"/>
                </a:cubicBezTo>
                <a:cubicBezTo>
                  <a:pt x="2401337" y="4832105"/>
                  <a:pt x="2363545" y="4794313"/>
                  <a:pt x="2363545" y="4747693"/>
                </a:cubicBezTo>
                <a:cubicBezTo>
                  <a:pt x="2363545" y="4701072"/>
                  <a:pt x="2401337" y="4663281"/>
                  <a:pt x="2447957" y="4663281"/>
                </a:cubicBezTo>
                <a:close/>
                <a:moveTo>
                  <a:pt x="2110308" y="4663281"/>
                </a:moveTo>
                <a:cubicBezTo>
                  <a:pt x="2156928" y="4663281"/>
                  <a:pt x="2194721" y="4701072"/>
                  <a:pt x="2194721" y="4747693"/>
                </a:cubicBezTo>
                <a:cubicBezTo>
                  <a:pt x="2194721" y="4794313"/>
                  <a:pt x="2156928" y="4832105"/>
                  <a:pt x="2110308" y="4832105"/>
                </a:cubicBezTo>
                <a:cubicBezTo>
                  <a:pt x="2063688" y="4832105"/>
                  <a:pt x="2025896" y="4794313"/>
                  <a:pt x="2025896" y="4747693"/>
                </a:cubicBezTo>
                <a:cubicBezTo>
                  <a:pt x="2025896" y="4701072"/>
                  <a:pt x="2063688" y="4663281"/>
                  <a:pt x="2110308" y="4663281"/>
                </a:cubicBezTo>
                <a:close/>
                <a:moveTo>
                  <a:pt x="1772659" y="4663281"/>
                </a:moveTo>
                <a:cubicBezTo>
                  <a:pt x="1819278" y="4663281"/>
                  <a:pt x="1857071" y="4701072"/>
                  <a:pt x="1857071" y="4747693"/>
                </a:cubicBezTo>
                <a:cubicBezTo>
                  <a:pt x="1857071" y="4794313"/>
                  <a:pt x="1819278" y="4832105"/>
                  <a:pt x="1772659" y="4832105"/>
                </a:cubicBezTo>
                <a:cubicBezTo>
                  <a:pt x="1726039" y="4832105"/>
                  <a:pt x="1688247" y="4794313"/>
                  <a:pt x="1688247" y="4747693"/>
                </a:cubicBezTo>
                <a:cubicBezTo>
                  <a:pt x="1688247" y="4701072"/>
                  <a:pt x="1726039" y="4663281"/>
                  <a:pt x="1772659" y="4663281"/>
                </a:cubicBezTo>
                <a:close/>
                <a:moveTo>
                  <a:pt x="1435014" y="4663281"/>
                </a:moveTo>
                <a:cubicBezTo>
                  <a:pt x="1481630" y="4663281"/>
                  <a:pt x="1519422" y="4701072"/>
                  <a:pt x="1519422" y="4747693"/>
                </a:cubicBezTo>
                <a:cubicBezTo>
                  <a:pt x="1519422" y="4794313"/>
                  <a:pt x="1481630" y="4832105"/>
                  <a:pt x="1435014" y="4832105"/>
                </a:cubicBezTo>
                <a:cubicBezTo>
                  <a:pt x="1388389" y="4832105"/>
                  <a:pt x="1350601" y="4794313"/>
                  <a:pt x="1350601" y="4747693"/>
                </a:cubicBezTo>
                <a:cubicBezTo>
                  <a:pt x="1350601" y="4701072"/>
                  <a:pt x="1388389" y="4663281"/>
                  <a:pt x="1435014" y="4663281"/>
                </a:cubicBezTo>
                <a:close/>
                <a:moveTo>
                  <a:pt x="1097361" y="4663281"/>
                </a:moveTo>
                <a:cubicBezTo>
                  <a:pt x="1143985" y="4663281"/>
                  <a:pt x="1181773" y="4701072"/>
                  <a:pt x="1181773" y="4747693"/>
                </a:cubicBezTo>
                <a:cubicBezTo>
                  <a:pt x="1181773" y="4794313"/>
                  <a:pt x="1143985" y="4832105"/>
                  <a:pt x="1097361" y="4832105"/>
                </a:cubicBezTo>
                <a:cubicBezTo>
                  <a:pt x="1050741" y="4832105"/>
                  <a:pt x="1012948" y="4794313"/>
                  <a:pt x="1012948" y="4747693"/>
                </a:cubicBezTo>
                <a:cubicBezTo>
                  <a:pt x="1012948" y="4701072"/>
                  <a:pt x="1050741" y="4663281"/>
                  <a:pt x="1097361" y="4663281"/>
                </a:cubicBezTo>
                <a:close/>
                <a:moveTo>
                  <a:pt x="759711" y="4663281"/>
                </a:moveTo>
                <a:cubicBezTo>
                  <a:pt x="806331" y="4663281"/>
                  <a:pt x="844124" y="4701072"/>
                  <a:pt x="844124" y="4747693"/>
                </a:cubicBezTo>
                <a:cubicBezTo>
                  <a:pt x="844124" y="4794313"/>
                  <a:pt x="806331" y="4832105"/>
                  <a:pt x="759711" y="4832105"/>
                </a:cubicBezTo>
                <a:cubicBezTo>
                  <a:pt x="713096" y="4832105"/>
                  <a:pt x="675299" y="4794313"/>
                  <a:pt x="675299" y="4747693"/>
                </a:cubicBezTo>
                <a:cubicBezTo>
                  <a:pt x="675299" y="4701072"/>
                  <a:pt x="713096" y="4663281"/>
                  <a:pt x="759711" y="4663281"/>
                </a:cubicBezTo>
                <a:close/>
                <a:moveTo>
                  <a:pt x="422066" y="4663281"/>
                </a:moveTo>
                <a:cubicBezTo>
                  <a:pt x="468682" y="4663281"/>
                  <a:pt x="506480" y="4701072"/>
                  <a:pt x="506480" y="4747693"/>
                </a:cubicBezTo>
                <a:cubicBezTo>
                  <a:pt x="506480" y="4794313"/>
                  <a:pt x="468682" y="4832105"/>
                  <a:pt x="422066" y="4832105"/>
                </a:cubicBezTo>
                <a:cubicBezTo>
                  <a:pt x="375442" y="4832105"/>
                  <a:pt x="337653" y="4794313"/>
                  <a:pt x="337653" y="4747693"/>
                </a:cubicBezTo>
                <a:cubicBezTo>
                  <a:pt x="337653" y="4701072"/>
                  <a:pt x="375442" y="4663281"/>
                  <a:pt x="422066" y="4663281"/>
                </a:cubicBezTo>
                <a:close/>
                <a:moveTo>
                  <a:pt x="84412" y="4663281"/>
                </a:moveTo>
                <a:cubicBezTo>
                  <a:pt x="131037" y="4663281"/>
                  <a:pt x="168826" y="4701072"/>
                  <a:pt x="168826" y="4747693"/>
                </a:cubicBezTo>
                <a:cubicBezTo>
                  <a:pt x="168826" y="4794313"/>
                  <a:pt x="131037" y="4832105"/>
                  <a:pt x="84412" y="4832105"/>
                </a:cubicBezTo>
                <a:cubicBezTo>
                  <a:pt x="37793" y="4832105"/>
                  <a:pt x="0" y="4794313"/>
                  <a:pt x="0" y="4747693"/>
                </a:cubicBezTo>
                <a:cubicBezTo>
                  <a:pt x="0" y="4701072"/>
                  <a:pt x="37793" y="4663281"/>
                  <a:pt x="84412" y="4663281"/>
                </a:cubicBezTo>
                <a:close/>
                <a:moveTo>
                  <a:pt x="7850345" y="4325631"/>
                </a:moveTo>
                <a:cubicBezTo>
                  <a:pt x="7896964" y="4325631"/>
                  <a:pt x="7934757" y="4363424"/>
                  <a:pt x="7934757" y="4410043"/>
                </a:cubicBezTo>
                <a:cubicBezTo>
                  <a:pt x="7934757" y="4456664"/>
                  <a:pt x="7896964" y="4494455"/>
                  <a:pt x="7850345" y="4494455"/>
                </a:cubicBezTo>
                <a:cubicBezTo>
                  <a:pt x="7803725" y="4494455"/>
                  <a:pt x="7765933" y="4456664"/>
                  <a:pt x="7765933" y="4410043"/>
                </a:cubicBezTo>
                <a:cubicBezTo>
                  <a:pt x="7765933" y="4363424"/>
                  <a:pt x="7803725" y="4325631"/>
                  <a:pt x="7850345" y="4325631"/>
                </a:cubicBezTo>
                <a:close/>
                <a:moveTo>
                  <a:pt x="7512695" y="4325631"/>
                </a:moveTo>
                <a:cubicBezTo>
                  <a:pt x="7559315" y="4325631"/>
                  <a:pt x="7597109" y="4363424"/>
                  <a:pt x="7597109" y="4410043"/>
                </a:cubicBezTo>
                <a:cubicBezTo>
                  <a:pt x="7597109" y="4456664"/>
                  <a:pt x="7559315" y="4494455"/>
                  <a:pt x="7512695" y="4494455"/>
                </a:cubicBezTo>
                <a:cubicBezTo>
                  <a:pt x="7466075" y="4494455"/>
                  <a:pt x="7428283" y="4456664"/>
                  <a:pt x="7428283" y="4410043"/>
                </a:cubicBezTo>
                <a:cubicBezTo>
                  <a:pt x="7428283" y="4363424"/>
                  <a:pt x="7466075" y="4325631"/>
                  <a:pt x="7512695" y="4325631"/>
                </a:cubicBezTo>
                <a:close/>
                <a:moveTo>
                  <a:pt x="7175045" y="4325631"/>
                </a:moveTo>
                <a:cubicBezTo>
                  <a:pt x="7221666" y="4325631"/>
                  <a:pt x="7259458" y="4363424"/>
                  <a:pt x="7259458" y="4410043"/>
                </a:cubicBezTo>
                <a:cubicBezTo>
                  <a:pt x="7259458" y="4456664"/>
                  <a:pt x="7221666" y="4494455"/>
                  <a:pt x="7175045" y="4494455"/>
                </a:cubicBezTo>
                <a:cubicBezTo>
                  <a:pt x="7128427" y="4494455"/>
                  <a:pt x="7090633" y="4456664"/>
                  <a:pt x="7090633" y="4410043"/>
                </a:cubicBezTo>
                <a:cubicBezTo>
                  <a:pt x="7090633" y="4363424"/>
                  <a:pt x="7128427" y="4325631"/>
                  <a:pt x="7175045" y="4325631"/>
                </a:cubicBezTo>
                <a:close/>
                <a:moveTo>
                  <a:pt x="6837397" y="4325631"/>
                </a:moveTo>
                <a:cubicBezTo>
                  <a:pt x="6884017" y="4325631"/>
                  <a:pt x="6921809" y="4363424"/>
                  <a:pt x="6921809" y="4410043"/>
                </a:cubicBezTo>
                <a:cubicBezTo>
                  <a:pt x="6921809" y="4456664"/>
                  <a:pt x="6884017" y="4494455"/>
                  <a:pt x="6837397" y="4494455"/>
                </a:cubicBezTo>
                <a:cubicBezTo>
                  <a:pt x="6790777" y="4494455"/>
                  <a:pt x="6752985" y="4456664"/>
                  <a:pt x="6752985" y="4410043"/>
                </a:cubicBezTo>
                <a:cubicBezTo>
                  <a:pt x="6752985" y="4363424"/>
                  <a:pt x="6790777" y="4325631"/>
                  <a:pt x="6837397" y="4325631"/>
                </a:cubicBezTo>
                <a:close/>
                <a:moveTo>
                  <a:pt x="6499747" y="4325631"/>
                </a:moveTo>
                <a:cubicBezTo>
                  <a:pt x="6546368" y="4325631"/>
                  <a:pt x="6584161" y="4363424"/>
                  <a:pt x="6584161" y="4410043"/>
                </a:cubicBezTo>
                <a:cubicBezTo>
                  <a:pt x="6584161" y="4456664"/>
                  <a:pt x="6546368" y="4494455"/>
                  <a:pt x="6499747" y="4494455"/>
                </a:cubicBezTo>
                <a:cubicBezTo>
                  <a:pt x="6453127" y="4494455"/>
                  <a:pt x="6415335" y="4456664"/>
                  <a:pt x="6415335" y="4410043"/>
                </a:cubicBezTo>
                <a:cubicBezTo>
                  <a:pt x="6415335" y="4363424"/>
                  <a:pt x="6453127" y="4325631"/>
                  <a:pt x="6499747" y="4325631"/>
                </a:cubicBezTo>
                <a:close/>
                <a:moveTo>
                  <a:pt x="6162098" y="4325631"/>
                </a:moveTo>
                <a:cubicBezTo>
                  <a:pt x="6208719" y="4325631"/>
                  <a:pt x="6246510" y="4363424"/>
                  <a:pt x="6246510" y="4410043"/>
                </a:cubicBezTo>
                <a:cubicBezTo>
                  <a:pt x="6246510" y="4456664"/>
                  <a:pt x="6208719" y="4494455"/>
                  <a:pt x="6162098" y="4494455"/>
                </a:cubicBezTo>
                <a:cubicBezTo>
                  <a:pt x="6115479" y="4494455"/>
                  <a:pt x="6077686" y="4456664"/>
                  <a:pt x="6077686" y="4410043"/>
                </a:cubicBezTo>
                <a:cubicBezTo>
                  <a:pt x="6077686" y="4363424"/>
                  <a:pt x="6115479" y="4325631"/>
                  <a:pt x="6162098" y="4325631"/>
                </a:cubicBezTo>
                <a:close/>
                <a:moveTo>
                  <a:pt x="5824449" y="4325631"/>
                </a:moveTo>
                <a:cubicBezTo>
                  <a:pt x="5871069" y="4325631"/>
                  <a:pt x="5908861" y="4363424"/>
                  <a:pt x="5908861" y="4410043"/>
                </a:cubicBezTo>
                <a:cubicBezTo>
                  <a:pt x="5908861" y="4456664"/>
                  <a:pt x="5871069" y="4494455"/>
                  <a:pt x="5824449" y="4494455"/>
                </a:cubicBezTo>
                <a:cubicBezTo>
                  <a:pt x="5777829" y="4494455"/>
                  <a:pt x="5740037" y="4456664"/>
                  <a:pt x="5740037" y="4410043"/>
                </a:cubicBezTo>
                <a:cubicBezTo>
                  <a:pt x="5740037" y="4363424"/>
                  <a:pt x="5777829" y="4325631"/>
                  <a:pt x="5824449" y="4325631"/>
                </a:cubicBezTo>
                <a:close/>
                <a:moveTo>
                  <a:pt x="5486800" y="4325631"/>
                </a:moveTo>
                <a:cubicBezTo>
                  <a:pt x="5533421" y="4325631"/>
                  <a:pt x="5571212" y="4363424"/>
                  <a:pt x="5571212" y="4410043"/>
                </a:cubicBezTo>
                <a:cubicBezTo>
                  <a:pt x="5571212" y="4456664"/>
                  <a:pt x="5533421" y="4494455"/>
                  <a:pt x="5486800" y="4494455"/>
                </a:cubicBezTo>
                <a:cubicBezTo>
                  <a:pt x="5440179" y="4494455"/>
                  <a:pt x="5402388" y="4456664"/>
                  <a:pt x="5402388" y="4410043"/>
                </a:cubicBezTo>
                <a:cubicBezTo>
                  <a:pt x="5402388" y="4363424"/>
                  <a:pt x="5440179" y="4325631"/>
                  <a:pt x="5486800" y="4325631"/>
                </a:cubicBezTo>
                <a:close/>
                <a:moveTo>
                  <a:pt x="5149151" y="4325631"/>
                </a:moveTo>
                <a:cubicBezTo>
                  <a:pt x="5195771" y="4325631"/>
                  <a:pt x="5233563" y="4363424"/>
                  <a:pt x="5233563" y="4410043"/>
                </a:cubicBezTo>
                <a:cubicBezTo>
                  <a:pt x="5233563" y="4456664"/>
                  <a:pt x="5195771" y="4494455"/>
                  <a:pt x="5149151" y="4494455"/>
                </a:cubicBezTo>
                <a:cubicBezTo>
                  <a:pt x="5102531" y="4494455"/>
                  <a:pt x="5064739" y="4456664"/>
                  <a:pt x="5064739" y="4410043"/>
                </a:cubicBezTo>
                <a:cubicBezTo>
                  <a:pt x="5064739" y="4363424"/>
                  <a:pt x="5102531" y="4325631"/>
                  <a:pt x="5149151" y="4325631"/>
                </a:cubicBezTo>
                <a:close/>
                <a:moveTo>
                  <a:pt x="4811502" y="4325631"/>
                </a:moveTo>
                <a:cubicBezTo>
                  <a:pt x="4858121" y="4325631"/>
                  <a:pt x="4895914" y="4363424"/>
                  <a:pt x="4895914" y="4410043"/>
                </a:cubicBezTo>
                <a:cubicBezTo>
                  <a:pt x="4895914" y="4456664"/>
                  <a:pt x="4858121" y="4494455"/>
                  <a:pt x="4811502" y="4494455"/>
                </a:cubicBezTo>
                <a:cubicBezTo>
                  <a:pt x="4764881" y="4494455"/>
                  <a:pt x="4727090" y="4456664"/>
                  <a:pt x="4727090" y="4410043"/>
                </a:cubicBezTo>
                <a:cubicBezTo>
                  <a:pt x="4727090" y="4363424"/>
                  <a:pt x="4764881" y="4325631"/>
                  <a:pt x="4811502" y="4325631"/>
                </a:cubicBezTo>
                <a:close/>
                <a:moveTo>
                  <a:pt x="4473853" y="4325631"/>
                </a:moveTo>
                <a:cubicBezTo>
                  <a:pt x="4520473" y="4325631"/>
                  <a:pt x="4558265" y="4363424"/>
                  <a:pt x="4558265" y="4410043"/>
                </a:cubicBezTo>
                <a:cubicBezTo>
                  <a:pt x="4558265" y="4456664"/>
                  <a:pt x="4520473" y="4494455"/>
                  <a:pt x="4473853" y="4494455"/>
                </a:cubicBezTo>
                <a:cubicBezTo>
                  <a:pt x="4427232" y="4494455"/>
                  <a:pt x="4389440" y="4456664"/>
                  <a:pt x="4389440" y="4410043"/>
                </a:cubicBezTo>
                <a:cubicBezTo>
                  <a:pt x="4389440" y="4363424"/>
                  <a:pt x="4427232" y="4325631"/>
                  <a:pt x="4473853" y="4325631"/>
                </a:cubicBezTo>
                <a:close/>
                <a:moveTo>
                  <a:pt x="4136203" y="4325631"/>
                </a:moveTo>
                <a:cubicBezTo>
                  <a:pt x="4182823" y="4325631"/>
                  <a:pt x="4220615" y="4363424"/>
                  <a:pt x="4220615" y="4410043"/>
                </a:cubicBezTo>
                <a:cubicBezTo>
                  <a:pt x="4220615" y="4456664"/>
                  <a:pt x="4182823" y="4494455"/>
                  <a:pt x="4136203" y="4494455"/>
                </a:cubicBezTo>
                <a:cubicBezTo>
                  <a:pt x="4089584" y="4494455"/>
                  <a:pt x="4051791" y="4456664"/>
                  <a:pt x="4051791" y="4410043"/>
                </a:cubicBezTo>
                <a:cubicBezTo>
                  <a:pt x="4051791" y="4363424"/>
                  <a:pt x="4089584" y="4325631"/>
                  <a:pt x="4136203" y="4325631"/>
                </a:cubicBezTo>
                <a:close/>
                <a:moveTo>
                  <a:pt x="3798554" y="4325631"/>
                </a:moveTo>
                <a:cubicBezTo>
                  <a:pt x="3845174" y="4325631"/>
                  <a:pt x="3882966" y="4363424"/>
                  <a:pt x="3882966" y="4410043"/>
                </a:cubicBezTo>
                <a:cubicBezTo>
                  <a:pt x="3882966" y="4456664"/>
                  <a:pt x="3845174" y="4494455"/>
                  <a:pt x="3798554" y="4494455"/>
                </a:cubicBezTo>
                <a:cubicBezTo>
                  <a:pt x="3751934" y="4494455"/>
                  <a:pt x="3714142" y="4456664"/>
                  <a:pt x="3714142" y="4410043"/>
                </a:cubicBezTo>
                <a:cubicBezTo>
                  <a:pt x="3714142" y="4363424"/>
                  <a:pt x="3751934" y="4325631"/>
                  <a:pt x="3798554" y="4325631"/>
                </a:cubicBezTo>
                <a:close/>
                <a:moveTo>
                  <a:pt x="3460905" y="4325631"/>
                </a:moveTo>
                <a:cubicBezTo>
                  <a:pt x="3507525" y="4325631"/>
                  <a:pt x="3545317" y="4363424"/>
                  <a:pt x="3545317" y="4410043"/>
                </a:cubicBezTo>
                <a:cubicBezTo>
                  <a:pt x="3545317" y="4456664"/>
                  <a:pt x="3507525" y="4494455"/>
                  <a:pt x="3460905" y="4494455"/>
                </a:cubicBezTo>
                <a:cubicBezTo>
                  <a:pt x="3414284" y="4494455"/>
                  <a:pt x="3376493" y="4456664"/>
                  <a:pt x="3376493" y="4410043"/>
                </a:cubicBezTo>
                <a:cubicBezTo>
                  <a:pt x="3376493" y="4363424"/>
                  <a:pt x="3414284" y="4325631"/>
                  <a:pt x="3460905" y="4325631"/>
                </a:cubicBezTo>
                <a:close/>
                <a:moveTo>
                  <a:pt x="3123255" y="4325631"/>
                </a:moveTo>
                <a:cubicBezTo>
                  <a:pt x="3169876" y="4325631"/>
                  <a:pt x="3207668" y="4363424"/>
                  <a:pt x="3207668" y="4410043"/>
                </a:cubicBezTo>
                <a:cubicBezTo>
                  <a:pt x="3207668" y="4456664"/>
                  <a:pt x="3169876" y="4494455"/>
                  <a:pt x="3123255" y="4494455"/>
                </a:cubicBezTo>
                <a:cubicBezTo>
                  <a:pt x="3076636" y="4494455"/>
                  <a:pt x="3038843" y="4456664"/>
                  <a:pt x="3038843" y="4410043"/>
                </a:cubicBezTo>
                <a:cubicBezTo>
                  <a:pt x="3038843" y="4363424"/>
                  <a:pt x="3076636" y="4325631"/>
                  <a:pt x="3123255" y="4325631"/>
                </a:cubicBezTo>
                <a:close/>
                <a:moveTo>
                  <a:pt x="2785607" y="4325631"/>
                </a:moveTo>
                <a:cubicBezTo>
                  <a:pt x="2832226" y="4325631"/>
                  <a:pt x="2870019" y="4363424"/>
                  <a:pt x="2870019" y="4410043"/>
                </a:cubicBezTo>
                <a:cubicBezTo>
                  <a:pt x="2870019" y="4456664"/>
                  <a:pt x="2832226" y="4494455"/>
                  <a:pt x="2785607" y="4494455"/>
                </a:cubicBezTo>
                <a:cubicBezTo>
                  <a:pt x="2738986" y="4494455"/>
                  <a:pt x="2701195" y="4456664"/>
                  <a:pt x="2701195" y="4410043"/>
                </a:cubicBezTo>
                <a:cubicBezTo>
                  <a:pt x="2701195" y="4363424"/>
                  <a:pt x="2738986" y="4325631"/>
                  <a:pt x="2785607" y="4325631"/>
                </a:cubicBezTo>
                <a:close/>
                <a:moveTo>
                  <a:pt x="2447957" y="4325631"/>
                </a:moveTo>
                <a:cubicBezTo>
                  <a:pt x="2494578" y="4325631"/>
                  <a:pt x="2532369" y="4363424"/>
                  <a:pt x="2532369" y="4410043"/>
                </a:cubicBezTo>
                <a:cubicBezTo>
                  <a:pt x="2532369" y="4456664"/>
                  <a:pt x="2494578" y="4494455"/>
                  <a:pt x="2447957" y="4494455"/>
                </a:cubicBezTo>
                <a:cubicBezTo>
                  <a:pt x="2401337" y="4494455"/>
                  <a:pt x="2363545" y="4456664"/>
                  <a:pt x="2363545" y="4410043"/>
                </a:cubicBezTo>
                <a:cubicBezTo>
                  <a:pt x="2363545" y="4363424"/>
                  <a:pt x="2401337" y="4325631"/>
                  <a:pt x="2447957" y="4325631"/>
                </a:cubicBezTo>
                <a:close/>
                <a:moveTo>
                  <a:pt x="2110308" y="4325631"/>
                </a:moveTo>
                <a:cubicBezTo>
                  <a:pt x="2156928" y="4325631"/>
                  <a:pt x="2194721" y="4363424"/>
                  <a:pt x="2194721" y="4410043"/>
                </a:cubicBezTo>
                <a:cubicBezTo>
                  <a:pt x="2194721" y="4456664"/>
                  <a:pt x="2156928" y="4494455"/>
                  <a:pt x="2110308" y="4494455"/>
                </a:cubicBezTo>
                <a:cubicBezTo>
                  <a:pt x="2063688" y="4494455"/>
                  <a:pt x="2025896" y="4456664"/>
                  <a:pt x="2025896" y="4410043"/>
                </a:cubicBezTo>
                <a:cubicBezTo>
                  <a:pt x="2025896" y="4363424"/>
                  <a:pt x="2063688" y="4325631"/>
                  <a:pt x="2110308" y="4325631"/>
                </a:cubicBezTo>
                <a:close/>
                <a:moveTo>
                  <a:pt x="1772659" y="4325631"/>
                </a:moveTo>
                <a:cubicBezTo>
                  <a:pt x="1819278" y="4325631"/>
                  <a:pt x="1857071" y="4363424"/>
                  <a:pt x="1857071" y="4410043"/>
                </a:cubicBezTo>
                <a:cubicBezTo>
                  <a:pt x="1857071" y="4456664"/>
                  <a:pt x="1819278" y="4494455"/>
                  <a:pt x="1772659" y="4494455"/>
                </a:cubicBezTo>
                <a:cubicBezTo>
                  <a:pt x="1726039" y="4494455"/>
                  <a:pt x="1688247" y="4456664"/>
                  <a:pt x="1688247" y="4410043"/>
                </a:cubicBezTo>
                <a:cubicBezTo>
                  <a:pt x="1688247" y="4363424"/>
                  <a:pt x="1726039" y="4325631"/>
                  <a:pt x="1772659" y="4325631"/>
                </a:cubicBezTo>
                <a:close/>
                <a:moveTo>
                  <a:pt x="1435014" y="4325631"/>
                </a:moveTo>
                <a:cubicBezTo>
                  <a:pt x="1481630" y="4325631"/>
                  <a:pt x="1519422" y="4363424"/>
                  <a:pt x="1519422" y="4410043"/>
                </a:cubicBezTo>
                <a:cubicBezTo>
                  <a:pt x="1519422" y="4456664"/>
                  <a:pt x="1481630" y="4494455"/>
                  <a:pt x="1435014" y="4494455"/>
                </a:cubicBezTo>
                <a:cubicBezTo>
                  <a:pt x="1388389" y="4494455"/>
                  <a:pt x="1350601" y="4456664"/>
                  <a:pt x="1350601" y="4410043"/>
                </a:cubicBezTo>
                <a:cubicBezTo>
                  <a:pt x="1350601" y="4363424"/>
                  <a:pt x="1388389" y="4325631"/>
                  <a:pt x="1435014" y="4325631"/>
                </a:cubicBezTo>
                <a:close/>
                <a:moveTo>
                  <a:pt x="1097361" y="4325631"/>
                </a:moveTo>
                <a:cubicBezTo>
                  <a:pt x="1143985" y="4325631"/>
                  <a:pt x="1181773" y="4363424"/>
                  <a:pt x="1181773" y="4410043"/>
                </a:cubicBezTo>
                <a:cubicBezTo>
                  <a:pt x="1181773" y="4456664"/>
                  <a:pt x="1143985" y="4494455"/>
                  <a:pt x="1097361" y="4494455"/>
                </a:cubicBezTo>
                <a:cubicBezTo>
                  <a:pt x="1050741" y="4494455"/>
                  <a:pt x="1012948" y="4456664"/>
                  <a:pt x="1012948" y="4410043"/>
                </a:cubicBezTo>
                <a:cubicBezTo>
                  <a:pt x="1012948" y="4363424"/>
                  <a:pt x="1050741" y="4325631"/>
                  <a:pt x="1097361" y="4325631"/>
                </a:cubicBezTo>
                <a:close/>
                <a:moveTo>
                  <a:pt x="759711" y="4325631"/>
                </a:moveTo>
                <a:cubicBezTo>
                  <a:pt x="806331" y="4325631"/>
                  <a:pt x="844124" y="4363424"/>
                  <a:pt x="844124" y="4410043"/>
                </a:cubicBezTo>
                <a:cubicBezTo>
                  <a:pt x="844124" y="4456664"/>
                  <a:pt x="806331" y="4494455"/>
                  <a:pt x="759711" y="4494455"/>
                </a:cubicBezTo>
                <a:cubicBezTo>
                  <a:pt x="713096" y="4494455"/>
                  <a:pt x="675299" y="4456664"/>
                  <a:pt x="675299" y="4410043"/>
                </a:cubicBezTo>
                <a:cubicBezTo>
                  <a:pt x="675299" y="4363424"/>
                  <a:pt x="713096" y="4325631"/>
                  <a:pt x="759711" y="4325631"/>
                </a:cubicBezTo>
                <a:close/>
                <a:moveTo>
                  <a:pt x="422066" y="4325631"/>
                </a:moveTo>
                <a:cubicBezTo>
                  <a:pt x="468682" y="4325631"/>
                  <a:pt x="506480" y="4363424"/>
                  <a:pt x="506480" y="4410043"/>
                </a:cubicBezTo>
                <a:cubicBezTo>
                  <a:pt x="506480" y="4456664"/>
                  <a:pt x="468682" y="4494455"/>
                  <a:pt x="422066" y="4494455"/>
                </a:cubicBezTo>
                <a:cubicBezTo>
                  <a:pt x="375442" y="4494455"/>
                  <a:pt x="337653" y="4456664"/>
                  <a:pt x="337653" y="4410043"/>
                </a:cubicBezTo>
                <a:cubicBezTo>
                  <a:pt x="337653" y="4363424"/>
                  <a:pt x="375442" y="4325631"/>
                  <a:pt x="422066" y="4325631"/>
                </a:cubicBezTo>
                <a:close/>
                <a:moveTo>
                  <a:pt x="84412" y="4325631"/>
                </a:moveTo>
                <a:cubicBezTo>
                  <a:pt x="131037" y="4325631"/>
                  <a:pt x="168826" y="4363424"/>
                  <a:pt x="168826" y="4410043"/>
                </a:cubicBezTo>
                <a:cubicBezTo>
                  <a:pt x="168826" y="4456664"/>
                  <a:pt x="131037" y="4494455"/>
                  <a:pt x="84412" y="4494455"/>
                </a:cubicBezTo>
                <a:cubicBezTo>
                  <a:pt x="37793" y="4494455"/>
                  <a:pt x="0" y="4456664"/>
                  <a:pt x="0" y="4410043"/>
                </a:cubicBezTo>
                <a:cubicBezTo>
                  <a:pt x="0" y="4363424"/>
                  <a:pt x="37793" y="4325631"/>
                  <a:pt x="84412" y="4325631"/>
                </a:cubicBezTo>
                <a:close/>
                <a:moveTo>
                  <a:pt x="7850345" y="3987981"/>
                </a:moveTo>
                <a:cubicBezTo>
                  <a:pt x="7896964" y="3987981"/>
                  <a:pt x="7934757" y="4025774"/>
                  <a:pt x="7934757" y="4072395"/>
                </a:cubicBezTo>
                <a:cubicBezTo>
                  <a:pt x="7934757" y="4119014"/>
                  <a:pt x="7896964" y="4156807"/>
                  <a:pt x="7850345" y="4156807"/>
                </a:cubicBezTo>
                <a:cubicBezTo>
                  <a:pt x="7803725" y="4156807"/>
                  <a:pt x="7765933" y="4119014"/>
                  <a:pt x="7765933" y="4072395"/>
                </a:cubicBezTo>
                <a:cubicBezTo>
                  <a:pt x="7765933" y="4025774"/>
                  <a:pt x="7803725" y="3987981"/>
                  <a:pt x="7850345" y="3987981"/>
                </a:cubicBezTo>
                <a:close/>
                <a:moveTo>
                  <a:pt x="7512695" y="3987981"/>
                </a:moveTo>
                <a:cubicBezTo>
                  <a:pt x="7559315" y="3987981"/>
                  <a:pt x="7597109" y="4025774"/>
                  <a:pt x="7597109" y="4072395"/>
                </a:cubicBezTo>
                <a:cubicBezTo>
                  <a:pt x="7597109" y="4119014"/>
                  <a:pt x="7559315" y="4156807"/>
                  <a:pt x="7512695" y="4156807"/>
                </a:cubicBezTo>
                <a:cubicBezTo>
                  <a:pt x="7466075" y="4156807"/>
                  <a:pt x="7428283" y="4119014"/>
                  <a:pt x="7428283" y="4072395"/>
                </a:cubicBezTo>
                <a:cubicBezTo>
                  <a:pt x="7428283" y="4025774"/>
                  <a:pt x="7466075" y="3987981"/>
                  <a:pt x="7512695" y="3987981"/>
                </a:cubicBezTo>
                <a:close/>
                <a:moveTo>
                  <a:pt x="7175045" y="3987981"/>
                </a:moveTo>
                <a:cubicBezTo>
                  <a:pt x="7221666" y="3987981"/>
                  <a:pt x="7259458" y="4025774"/>
                  <a:pt x="7259458" y="4072395"/>
                </a:cubicBezTo>
                <a:cubicBezTo>
                  <a:pt x="7259458" y="4119014"/>
                  <a:pt x="7221666" y="4156807"/>
                  <a:pt x="7175045" y="4156807"/>
                </a:cubicBezTo>
                <a:cubicBezTo>
                  <a:pt x="7128427" y="4156807"/>
                  <a:pt x="7090633" y="4119014"/>
                  <a:pt x="7090633" y="4072395"/>
                </a:cubicBezTo>
                <a:cubicBezTo>
                  <a:pt x="7090633" y="4025774"/>
                  <a:pt x="7128427" y="3987981"/>
                  <a:pt x="7175045" y="3987981"/>
                </a:cubicBezTo>
                <a:close/>
                <a:moveTo>
                  <a:pt x="6837397" y="3987981"/>
                </a:moveTo>
                <a:cubicBezTo>
                  <a:pt x="6884017" y="3987981"/>
                  <a:pt x="6921809" y="4025774"/>
                  <a:pt x="6921809" y="4072395"/>
                </a:cubicBezTo>
                <a:cubicBezTo>
                  <a:pt x="6921809" y="4119014"/>
                  <a:pt x="6884017" y="4156807"/>
                  <a:pt x="6837397" y="4156807"/>
                </a:cubicBezTo>
                <a:cubicBezTo>
                  <a:pt x="6790777" y="4156807"/>
                  <a:pt x="6752985" y="4119014"/>
                  <a:pt x="6752985" y="4072395"/>
                </a:cubicBezTo>
                <a:cubicBezTo>
                  <a:pt x="6752985" y="4025774"/>
                  <a:pt x="6790777" y="3987981"/>
                  <a:pt x="6837397" y="3987981"/>
                </a:cubicBezTo>
                <a:close/>
                <a:moveTo>
                  <a:pt x="6499747" y="3987981"/>
                </a:moveTo>
                <a:cubicBezTo>
                  <a:pt x="6546368" y="3987981"/>
                  <a:pt x="6584161" y="4025774"/>
                  <a:pt x="6584161" y="4072395"/>
                </a:cubicBezTo>
                <a:cubicBezTo>
                  <a:pt x="6584161" y="4119014"/>
                  <a:pt x="6546368" y="4156807"/>
                  <a:pt x="6499747" y="4156807"/>
                </a:cubicBezTo>
                <a:cubicBezTo>
                  <a:pt x="6453127" y="4156807"/>
                  <a:pt x="6415335" y="4119014"/>
                  <a:pt x="6415335" y="4072395"/>
                </a:cubicBezTo>
                <a:cubicBezTo>
                  <a:pt x="6415335" y="4025774"/>
                  <a:pt x="6453127" y="3987981"/>
                  <a:pt x="6499747" y="3987981"/>
                </a:cubicBezTo>
                <a:close/>
                <a:moveTo>
                  <a:pt x="6162098" y="3987981"/>
                </a:moveTo>
                <a:cubicBezTo>
                  <a:pt x="6208719" y="3987981"/>
                  <a:pt x="6246510" y="4025774"/>
                  <a:pt x="6246510" y="4072395"/>
                </a:cubicBezTo>
                <a:cubicBezTo>
                  <a:pt x="6246510" y="4119014"/>
                  <a:pt x="6208719" y="4156807"/>
                  <a:pt x="6162098" y="4156807"/>
                </a:cubicBezTo>
                <a:cubicBezTo>
                  <a:pt x="6115479" y="4156807"/>
                  <a:pt x="6077686" y="4119014"/>
                  <a:pt x="6077686" y="4072395"/>
                </a:cubicBezTo>
                <a:cubicBezTo>
                  <a:pt x="6077686" y="4025774"/>
                  <a:pt x="6115479" y="3987981"/>
                  <a:pt x="6162098" y="3987981"/>
                </a:cubicBezTo>
                <a:close/>
                <a:moveTo>
                  <a:pt x="5824449" y="3987981"/>
                </a:moveTo>
                <a:cubicBezTo>
                  <a:pt x="5871069" y="3987981"/>
                  <a:pt x="5908861" y="4025774"/>
                  <a:pt x="5908861" y="4072395"/>
                </a:cubicBezTo>
                <a:cubicBezTo>
                  <a:pt x="5908861" y="4119014"/>
                  <a:pt x="5871069" y="4156807"/>
                  <a:pt x="5824449" y="4156807"/>
                </a:cubicBezTo>
                <a:cubicBezTo>
                  <a:pt x="5777829" y="4156807"/>
                  <a:pt x="5740037" y="4119014"/>
                  <a:pt x="5740037" y="4072395"/>
                </a:cubicBezTo>
                <a:cubicBezTo>
                  <a:pt x="5740037" y="4025774"/>
                  <a:pt x="5777829" y="3987981"/>
                  <a:pt x="5824449" y="3987981"/>
                </a:cubicBezTo>
                <a:close/>
                <a:moveTo>
                  <a:pt x="5486800" y="3987981"/>
                </a:moveTo>
                <a:cubicBezTo>
                  <a:pt x="5533421" y="3987981"/>
                  <a:pt x="5571212" y="4025774"/>
                  <a:pt x="5571212" y="4072395"/>
                </a:cubicBezTo>
                <a:cubicBezTo>
                  <a:pt x="5571212" y="4119014"/>
                  <a:pt x="5533421" y="4156807"/>
                  <a:pt x="5486800" y="4156807"/>
                </a:cubicBezTo>
                <a:cubicBezTo>
                  <a:pt x="5440179" y="4156807"/>
                  <a:pt x="5402388" y="4119014"/>
                  <a:pt x="5402388" y="4072395"/>
                </a:cubicBezTo>
                <a:cubicBezTo>
                  <a:pt x="5402388" y="4025774"/>
                  <a:pt x="5440179" y="3987981"/>
                  <a:pt x="5486800" y="3987981"/>
                </a:cubicBezTo>
                <a:close/>
                <a:moveTo>
                  <a:pt x="5149151" y="3987981"/>
                </a:moveTo>
                <a:cubicBezTo>
                  <a:pt x="5195771" y="3987981"/>
                  <a:pt x="5233563" y="4025774"/>
                  <a:pt x="5233563" y="4072395"/>
                </a:cubicBezTo>
                <a:cubicBezTo>
                  <a:pt x="5233563" y="4119014"/>
                  <a:pt x="5195771" y="4156807"/>
                  <a:pt x="5149151" y="4156807"/>
                </a:cubicBezTo>
                <a:cubicBezTo>
                  <a:pt x="5102531" y="4156807"/>
                  <a:pt x="5064739" y="4119014"/>
                  <a:pt x="5064739" y="4072395"/>
                </a:cubicBezTo>
                <a:cubicBezTo>
                  <a:pt x="5064739" y="4025774"/>
                  <a:pt x="5102531" y="3987981"/>
                  <a:pt x="5149151" y="3987981"/>
                </a:cubicBezTo>
                <a:close/>
                <a:moveTo>
                  <a:pt x="4811502" y="3987981"/>
                </a:moveTo>
                <a:cubicBezTo>
                  <a:pt x="4858121" y="3987981"/>
                  <a:pt x="4895914" y="4025774"/>
                  <a:pt x="4895914" y="4072395"/>
                </a:cubicBezTo>
                <a:cubicBezTo>
                  <a:pt x="4895914" y="4119014"/>
                  <a:pt x="4858121" y="4156807"/>
                  <a:pt x="4811502" y="4156807"/>
                </a:cubicBezTo>
                <a:cubicBezTo>
                  <a:pt x="4764881" y="4156807"/>
                  <a:pt x="4727090" y="4119014"/>
                  <a:pt x="4727090" y="4072395"/>
                </a:cubicBezTo>
                <a:cubicBezTo>
                  <a:pt x="4727090" y="4025774"/>
                  <a:pt x="4764881" y="3987981"/>
                  <a:pt x="4811502" y="3987981"/>
                </a:cubicBezTo>
                <a:close/>
                <a:moveTo>
                  <a:pt x="4473853" y="3987981"/>
                </a:moveTo>
                <a:cubicBezTo>
                  <a:pt x="4520473" y="3987981"/>
                  <a:pt x="4558265" y="4025774"/>
                  <a:pt x="4558265" y="4072395"/>
                </a:cubicBezTo>
                <a:cubicBezTo>
                  <a:pt x="4558265" y="4119014"/>
                  <a:pt x="4520473" y="4156807"/>
                  <a:pt x="4473853" y="4156807"/>
                </a:cubicBezTo>
                <a:cubicBezTo>
                  <a:pt x="4427232" y="4156807"/>
                  <a:pt x="4389440" y="4119014"/>
                  <a:pt x="4389440" y="4072395"/>
                </a:cubicBezTo>
                <a:cubicBezTo>
                  <a:pt x="4389440" y="4025774"/>
                  <a:pt x="4427232" y="3987981"/>
                  <a:pt x="4473853" y="3987981"/>
                </a:cubicBezTo>
                <a:close/>
                <a:moveTo>
                  <a:pt x="4136203" y="3987981"/>
                </a:moveTo>
                <a:cubicBezTo>
                  <a:pt x="4182823" y="3987981"/>
                  <a:pt x="4220615" y="4025774"/>
                  <a:pt x="4220615" y="4072395"/>
                </a:cubicBezTo>
                <a:cubicBezTo>
                  <a:pt x="4220615" y="4119014"/>
                  <a:pt x="4182823" y="4156807"/>
                  <a:pt x="4136203" y="4156807"/>
                </a:cubicBezTo>
                <a:cubicBezTo>
                  <a:pt x="4089584" y="4156807"/>
                  <a:pt x="4051791" y="4119014"/>
                  <a:pt x="4051791" y="4072395"/>
                </a:cubicBezTo>
                <a:cubicBezTo>
                  <a:pt x="4051791" y="4025774"/>
                  <a:pt x="4089584" y="3987981"/>
                  <a:pt x="4136203" y="3987981"/>
                </a:cubicBezTo>
                <a:close/>
                <a:moveTo>
                  <a:pt x="3798554" y="3987981"/>
                </a:moveTo>
                <a:cubicBezTo>
                  <a:pt x="3845174" y="3987981"/>
                  <a:pt x="3882966" y="4025774"/>
                  <a:pt x="3882966" y="4072395"/>
                </a:cubicBezTo>
                <a:cubicBezTo>
                  <a:pt x="3882966" y="4119014"/>
                  <a:pt x="3845174" y="4156807"/>
                  <a:pt x="3798554" y="4156807"/>
                </a:cubicBezTo>
                <a:cubicBezTo>
                  <a:pt x="3751934" y="4156807"/>
                  <a:pt x="3714142" y="4119014"/>
                  <a:pt x="3714142" y="4072395"/>
                </a:cubicBezTo>
                <a:cubicBezTo>
                  <a:pt x="3714142" y="4025774"/>
                  <a:pt x="3751934" y="3987981"/>
                  <a:pt x="3798554" y="3987981"/>
                </a:cubicBezTo>
                <a:close/>
                <a:moveTo>
                  <a:pt x="3460905" y="3987981"/>
                </a:moveTo>
                <a:cubicBezTo>
                  <a:pt x="3507525" y="3987981"/>
                  <a:pt x="3545317" y="4025774"/>
                  <a:pt x="3545317" y="4072395"/>
                </a:cubicBezTo>
                <a:cubicBezTo>
                  <a:pt x="3545317" y="4119014"/>
                  <a:pt x="3507525" y="4156807"/>
                  <a:pt x="3460905" y="4156807"/>
                </a:cubicBezTo>
                <a:cubicBezTo>
                  <a:pt x="3414284" y="4156807"/>
                  <a:pt x="3376493" y="4119014"/>
                  <a:pt x="3376493" y="4072395"/>
                </a:cubicBezTo>
                <a:cubicBezTo>
                  <a:pt x="3376493" y="4025774"/>
                  <a:pt x="3414284" y="3987981"/>
                  <a:pt x="3460905" y="3987981"/>
                </a:cubicBezTo>
                <a:close/>
                <a:moveTo>
                  <a:pt x="3123255" y="3987981"/>
                </a:moveTo>
                <a:cubicBezTo>
                  <a:pt x="3169876" y="3987981"/>
                  <a:pt x="3207668" y="4025774"/>
                  <a:pt x="3207668" y="4072395"/>
                </a:cubicBezTo>
                <a:cubicBezTo>
                  <a:pt x="3207668" y="4119014"/>
                  <a:pt x="3169876" y="4156807"/>
                  <a:pt x="3123255" y="4156807"/>
                </a:cubicBezTo>
                <a:cubicBezTo>
                  <a:pt x="3076636" y="4156807"/>
                  <a:pt x="3038843" y="4119014"/>
                  <a:pt x="3038843" y="4072395"/>
                </a:cubicBezTo>
                <a:cubicBezTo>
                  <a:pt x="3038843" y="4025774"/>
                  <a:pt x="3076636" y="3987981"/>
                  <a:pt x="3123255" y="3987981"/>
                </a:cubicBezTo>
                <a:close/>
                <a:moveTo>
                  <a:pt x="2785607" y="3987981"/>
                </a:moveTo>
                <a:cubicBezTo>
                  <a:pt x="2832226" y="3987981"/>
                  <a:pt x="2870019" y="4025774"/>
                  <a:pt x="2870019" y="4072395"/>
                </a:cubicBezTo>
                <a:cubicBezTo>
                  <a:pt x="2870019" y="4119014"/>
                  <a:pt x="2832226" y="4156807"/>
                  <a:pt x="2785607" y="4156807"/>
                </a:cubicBezTo>
                <a:cubicBezTo>
                  <a:pt x="2738986" y="4156807"/>
                  <a:pt x="2701195" y="4119014"/>
                  <a:pt x="2701195" y="4072395"/>
                </a:cubicBezTo>
                <a:cubicBezTo>
                  <a:pt x="2701195" y="4025774"/>
                  <a:pt x="2738986" y="3987981"/>
                  <a:pt x="2785607" y="3987981"/>
                </a:cubicBezTo>
                <a:close/>
                <a:moveTo>
                  <a:pt x="2447957" y="3987981"/>
                </a:moveTo>
                <a:cubicBezTo>
                  <a:pt x="2494578" y="3987981"/>
                  <a:pt x="2532369" y="4025774"/>
                  <a:pt x="2532369" y="4072395"/>
                </a:cubicBezTo>
                <a:cubicBezTo>
                  <a:pt x="2532369" y="4119014"/>
                  <a:pt x="2494578" y="4156807"/>
                  <a:pt x="2447957" y="4156807"/>
                </a:cubicBezTo>
                <a:cubicBezTo>
                  <a:pt x="2401337" y="4156807"/>
                  <a:pt x="2363545" y="4119014"/>
                  <a:pt x="2363545" y="4072395"/>
                </a:cubicBezTo>
                <a:cubicBezTo>
                  <a:pt x="2363545" y="4025774"/>
                  <a:pt x="2401337" y="3987981"/>
                  <a:pt x="2447957" y="3987981"/>
                </a:cubicBezTo>
                <a:close/>
                <a:moveTo>
                  <a:pt x="2110308" y="3987981"/>
                </a:moveTo>
                <a:cubicBezTo>
                  <a:pt x="2156928" y="3987981"/>
                  <a:pt x="2194721" y="4025774"/>
                  <a:pt x="2194721" y="4072395"/>
                </a:cubicBezTo>
                <a:cubicBezTo>
                  <a:pt x="2194721" y="4119014"/>
                  <a:pt x="2156928" y="4156807"/>
                  <a:pt x="2110308" y="4156807"/>
                </a:cubicBezTo>
                <a:cubicBezTo>
                  <a:pt x="2063688" y="4156807"/>
                  <a:pt x="2025896" y="4119014"/>
                  <a:pt x="2025896" y="4072395"/>
                </a:cubicBezTo>
                <a:cubicBezTo>
                  <a:pt x="2025896" y="4025774"/>
                  <a:pt x="2063688" y="3987981"/>
                  <a:pt x="2110308" y="3987981"/>
                </a:cubicBezTo>
                <a:close/>
                <a:moveTo>
                  <a:pt x="1772659" y="3987981"/>
                </a:moveTo>
                <a:cubicBezTo>
                  <a:pt x="1819278" y="3987981"/>
                  <a:pt x="1857071" y="4025774"/>
                  <a:pt x="1857071" y="4072395"/>
                </a:cubicBezTo>
                <a:cubicBezTo>
                  <a:pt x="1857071" y="4119014"/>
                  <a:pt x="1819278" y="4156807"/>
                  <a:pt x="1772659" y="4156807"/>
                </a:cubicBezTo>
                <a:cubicBezTo>
                  <a:pt x="1726039" y="4156807"/>
                  <a:pt x="1688247" y="4119014"/>
                  <a:pt x="1688247" y="4072395"/>
                </a:cubicBezTo>
                <a:cubicBezTo>
                  <a:pt x="1688247" y="4025774"/>
                  <a:pt x="1726039" y="3987981"/>
                  <a:pt x="1772659" y="3987981"/>
                </a:cubicBezTo>
                <a:close/>
                <a:moveTo>
                  <a:pt x="1435014" y="3987981"/>
                </a:moveTo>
                <a:cubicBezTo>
                  <a:pt x="1481630" y="3987981"/>
                  <a:pt x="1519422" y="4025774"/>
                  <a:pt x="1519422" y="4072395"/>
                </a:cubicBezTo>
                <a:cubicBezTo>
                  <a:pt x="1519422" y="4119014"/>
                  <a:pt x="1481630" y="4156807"/>
                  <a:pt x="1435014" y="4156807"/>
                </a:cubicBezTo>
                <a:cubicBezTo>
                  <a:pt x="1388389" y="4156807"/>
                  <a:pt x="1350601" y="4119014"/>
                  <a:pt x="1350601" y="4072395"/>
                </a:cubicBezTo>
                <a:cubicBezTo>
                  <a:pt x="1350601" y="4025774"/>
                  <a:pt x="1388389" y="3987981"/>
                  <a:pt x="1435014" y="3987981"/>
                </a:cubicBezTo>
                <a:close/>
                <a:moveTo>
                  <a:pt x="1097361" y="3987981"/>
                </a:moveTo>
                <a:cubicBezTo>
                  <a:pt x="1143985" y="3987981"/>
                  <a:pt x="1181773" y="4025774"/>
                  <a:pt x="1181773" y="4072395"/>
                </a:cubicBezTo>
                <a:cubicBezTo>
                  <a:pt x="1181773" y="4119014"/>
                  <a:pt x="1143985" y="4156807"/>
                  <a:pt x="1097361" y="4156807"/>
                </a:cubicBezTo>
                <a:cubicBezTo>
                  <a:pt x="1050741" y="4156807"/>
                  <a:pt x="1012948" y="4119014"/>
                  <a:pt x="1012948" y="4072395"/>
                </a:cubicBezTo>
                <a:cubicBezTo>
                  <a:pt x="1012948" y="4025774"/>
                  <a:pt x="1050741" y="3987981"/>
                  <a:pt x="1097361" y="3987981"/>
                </a:cubicBezTo>
                <a:close/>
                <a:moveTo>
                  <a:pt x="759711" y="3987981"/>
                </a:moveTo>
                <a:cubicBezTo>
                  <a:pt x="806331" y="3987981"/>
                  <a:pt x="844124" y="4025774"/>
                  <a:pt x="844124" y="4072395"/>
                </a:cubicBezTo>
                <a:cubicBezTo>
                  <a:pt x="844124" y="4119014"/>
                  <a:pt x="806331" y="4156807"/>
                  <a:pt x="759711" y="4156807"/>
                </a:cubicBezTo>
                <a:cubicBezTo>
                  <a:pt x="713096" y="4156807"/>
                  <a:pt x="675299" y="4119014"/>
                  <a:pt x="675299" y="4072395"/>
                </a:cubicBezTo>
                <a:cubicBezTo>
                  <a:pt x="675299" y="4025774"/>
                  <a:pt x="713096" y="3987981"/>
                  <a:pt x="759711" y="3987981"/>
                </a:cubicBezTo>
                <a:close/>
                <a:moveTo>
                  <a:pt x="422066" y="3987981"/>
                </a:moveTo>
                <a:cubicBezTo>
                  <a:pt x="468682" y="3987981"/>
                  <a:pt x="506480" y="4025774"/>
                  <a:pt x="506480" y="4072395"/>
                </a:cubicBezTo>
                <a:cubicBezTo>
                  <a:pt x="506480" y="4119014"/>
                  <a:pt x="468682" y="4156807"/>
                  <a:pt x="422066" y="4156807"/>
                </a:cubicBezTo>
                <a:cubicBezTo>
                  <a:pt x="375442" y="4156807"/>
                  <a:pt x="337653" y="4119014"/>
                  <a:pt x="337653" y="4072395"/>
                </a:cubicBezTo>
                <a:cubicBezTo>
                  <a:pt x="337653" y="4025774"/>
                  <a:pt x="375442" y="3987981"/>
                  <a:pt x="422066" y="3987981"/>
                </a:cubicBezTo>
                <a:close/>
                <a:moveTo>
                  <a:pt x="84412" y="3987981"/>
                </a:moveTo>
                <a:cubicBezTo>
                  <a:pt x="131037" y="3987981"/>
                  <a:pt x="168826" y="4025774"/>
                  <a:pt x="168826" y="4072395"/>
                </a:cubicBezTo>
                <a:cubicBezTo>
                  <a:pt x="168826" y="4119014"/>
                  <a:pt x="131037" y="4156807"/>
                  <a:pt x="84412" y="4156807"/>
                </a:cubicBezTo>
                <a:cubicBezTo>
                  <a:pt x="37793" y="4156807"/>
                  <a:pt x="0" y="4119014"/>
                  <a:pt x="0" y="4072395"/>
                </a:cubicBezTo>
                <a:cubicBezTo>
                  <a:pt x="0" y="4025774"/>
                  <a:pt x="37793" y="3987981"/>
                  <a:pt x="84412" y="3987981"/>
                </a:cubicBezTo>
                <a:close/>
                <a:moveTo>
                  <a:pt x="7850345" y="3650333"/>
                </a:moveTo>
                <a:cubicBezTo>
                  <a:pt x="7896964" y="3650333"/>
                  <a:pt x="7934757" y="3688125"/>
                  <a:pt x="7934757" y="3734745"/>
                </a:cubicBezTo>
                <a:cubicBezTo>
                  <a:pt x="7934757" y="3781365"/>
                  <a:pt x="7896964" y="3819157"/>
                  <a:pt x="7850345" y="3819157"/>
                </a:cubicBezTo>
                <a:cubicBezTo>
                  <a:pt x="7803725" y="3819157"/>
                  <a:pt x="7765933" y="3781365"/>
                  <a:pt x="7765933" y="3734745"/>
                </a:cubicBezTo>
                <a:cubicBezTo>
                  <a:pt x="7765933" y="3688125"/>
                  <a:pt x="7803725" y="3650333"/>
                  <a:pt x="7850345" y="3650333"/>
                </a:cubicBezTo>
                <a:close/>
                <a:moveTo>
                  <a:pt x="7512695" y="3650333"/>
                </a:moveTo>
                <a:cubicBezTo>
                  <a:pt x="7559315" y="3650333"/>
                  <a:pt x="7597109" y="3688125"/>
                  <a:pt x="7597109" y="3734745"/>
                </a:cubicBezTo>
                <a:cubicBezTo>
                  <a:pt x="7597109" y="3781365"/>
                  <a:pt x="7559315" y="3819157"/>
                  <a:pt x="7512695" y="3819157"/>
                </a:cubicBezTo>
                <a:cubicBezTo>
                  <a:pt x="7466075" y="3819157"/>
                  <a:pt x="7428283" y="3781365"/>
                  <a:pt x="7428283" y="3734745"/>
                </a:cubicBezTo>
                <a:cubicBezTo>
                  <a:pt x="7428283" y="3688125"/>
                  <a:pt x="7466075" y="3650333"/>
                  <a:pt x="7512695" y="3650333"/>
                </a:cubicBezTo>
                <a:close/>
                <a:moveTo>
                  <a:pt x="7175045" y="3650333"/>
                </a:moveTo>
                <a:cubicBezTo>
                  <a:pt x="7221666" y="3650333"/>
                  <a:pt x="7259458" y="3688125"/>
                  <a:pt x="7259458" y="3734745"/>
                </a:cubicBezTo>
                <a:cubicBezTo>
                  <a:pt x="7259458" y="3781365"/>
                  <a:pt x="7221666" y="3819157"/>
                  <a:pt x="7175045" y="3819157"/>
                </a:cubicBezTo>
                <a:cubicBezTo>
                  <a:pt x="7128427" y="3819157"/>
                  <a:pt x="7090633" y="3781365"/>
                  <a:pt x="7090633" y="3734745"/>
                </a:cubicBezTo>
                <a:cubicBezTo>
                  <a:pt x="7090633" y="3688125"/>
                  <a:pt x="7128427" y="3650333"/>
                  <a:pt x="7175045" y="3650333"/>
                </a:cubicBezTo>
                <a:close/>
                <a:moveTo>
                  <a:pt x="6837397" y="3650333"/>
                </a:moveTo>
                <a:cubicBezTo>
                  <a:pt x="6884017" y="3650333"/>
                  <a:pt x="6921809" y="3688125"/>
                  <a:pt x="6921809" y="3734745"/>
                </a:cubicBezTo>
                <a:cubicBezTo>
                  <a:pt x="6921809" y="3781365"/>
                  <a:pt x="6884017" y="3819157"/>
                  <a:pt x="6837397" y="3819157"/>
                </a:cubicBezTo>
                <a:cubicBezTo>
                  <a:pt x="6790777" y="3819157"/>
                  <a:pt x="6752985" y="3781365"/>
                  <a:pt x="6752985" y="3734745"/>
                </a:cubicBezTo>
                <a:cubicBezTo>
                  <a:pt x="6752985" y="3688125"/>
                  <a:pt x="6790777" y="3650333"/>
                  <a:pt x="6837397" y="3650333"/>
                </a:cubicBezTo>
                <a:close/>
                <a:moveTo>
                  <a:pt x="6499747" y="3650333"/>
                </a:moveTo>
                <a:cubicBezTo>
                  <a:pt x="6546368" y="3650333"/>
                  <a:pt x="6584161" y="3688125"/>
                  <a:pt x="6584161" y="3734745"/>
                </a:cubicBezTo>
                <a:cubicBezTo>
                  <a:pt x="6584161" y="3781365"/>
                  <a:pt x="6546368" y="3819157"/>
                  <a:pt x="6499747" y="3819157"/>
                </a:cubicBezTo>
                <a:cubicBezTo>
                  <a:pt x="6453127" y="3819157"/>
                  <a:pt x="6415335" y="3781365"/>
                  <a:pt x="6415335" y="3734745"/>
                </a:cubicBezTo>
                <a:cubicBezTo>
                  <a:pt x="6415335" y="3688125"/>
                  <a:pt x="6453127" y="3650333"/>
                  <a:pt x="6499747" y="3650333"/>
                </a:cubicBezTo>
                <a:close/>
                <a:moveTo>
                  <a:pt x="6162098" y="3650333"/>
                </a:moveTo>
                <a:cubicBezTo>
                  <a:pt x="6208719" y="3650333"/>
                  <a:pt x="6246510" y="3688125"/>
                  <a:pt x="6246510" y="3734745"/>
                </a:cubicBezTo>
                <a:cubicBezTo>
                  <a:pt x="6246510" y="3781365"/>
                  <a:pt x="6208719" y="3819157"/>
                  <a:pt x="6162098" y="3819157"/>
                </a:cubicBezTo>
                <a:cubicBezTo>
                  <a:pt x="6115479" y="3819157"/>
                  <a:pt x="6077686" y="3781365"/>
                  <a:pt x="6077686" y="3734745"/>
                </a:cubicBezTo>
                <a:cubicBezTo>
                  <a:pt x="6077686" y="3688125"/>
                  <a:pt x="6115479" y="3650333"/>
                  <a:pt x="6162098" y="3650333"/>
                </a:cubicBezTo>
                <a:close/>
                <a:moveTo>
                  <a:pt x="5824449" y="3650333"/>
                </a:moveTo>
                <a:cubicBezTo>
                  <a:pt x="5871069" y="3650333"/>
                  <a:pt x="5908861" y="3688125"/>
                  <a:pt x="5908861" y="3734745"/>
                </a:cubicBezTo>
                <a:cubicBezTo>
                  <a:pt x="5908861" y="3781365"/>
                  <a:pt x="5871069" y="3819157"/>
                  <a:pt x="5824449" y="3819157"/>
                </a:cubicBezTo>
                <a:cubicBezTo>
                  <a:pt x="5777829" y="3819157"/>
                  <a:pt x="5740037" y="3781365"/>
                  <a:pt x="5740037" y="3734745"/>
                </a:cubicBezTo>
                <a:cubicBezTo>
                  <a:pt x="5740037" y="3688125"/>
                  <a:pt x="5777829" y="3650333"/>
                  <a:pt x="5824449" y="3650333"/>
                </a:cubicBezTo>
                <a:close/>
                <a:moveTo>
                  <a:pt x="5486800" y="3650333"/>
                </a:moveTo>
                <a:cubicBezTo>
                  <a:pt x="5533421" y="3650333"/>
                  <a:pt x="5571212" y="3688125"/>
                  <a:pt x="5571212" y="3734745"/>
                </a:cubicBezTo>
                <a:cubicBezTo>
                  <a:pt x="5571212" y="3781365"/>
                  <a:pt x="5533421" y="3819157"/>
                  <a:pt x="5486800" y="3819157"/>
                </a:cubicBezTo>
                <a:cubicBezTo>
                  <a:pt x="5440179" y="3819157"/>
                  <a:pt x="5402388" y="3781365"/>
                  <a:pt x="5402388" y="3734745"/>
                </a:cubicBezTo>
                <a:cubicBezTo>
                  <a:pt x="5402388" y="3688125"/>
                  <a:pt x="5440179" y="3650333"/>
                  <a:pt x="5486800" y="3650333"/>
                </a:cubicBezTo>
                <a:close/>
                <a:moveTo>
                  <a:pt x="5149151" y="3650333"/>
                </a:moveTo>
                <a:cubicBezTo>
                  <a:pt x="5195771" y="3650333"/>
                  <a:pt x="5233563" y="3688125"/>
                  <a:pt x="5233563" y="3734745"/>
                </a:cubicBezTo>
                <a:cubicBezTo>
                  <a:pt x="5233563" y="3781365"/>
                  <a:pt x="5195771" y="3819157"/>
                  <a:pt x="5149151" y="3819157"/>
                </a:cubicBezTo>
                <a:cubicBezTo>
                  <a:pt x="5102531" y="3819157"/>
                  <a:pt x="5064739" y="3781365"/>
                  <a:pt x="5064739" y="3734745"/>
                </a:cubicBezTo>
                <a:cubicBezTo>
                  <a:pt x="5064739" y="3688125"/>
                  <a:pt x="5102531" y="3650333"/>
                  <a:pt x="5149151" y="3650333"/>
                </a:cubicBezTo>
                <a:close/>
                <a:moveTo>
                  <a:pt x="4811502" y="3650333"/>
                </a:moveTo>
                <a:cubicBezTo>
                  <a:pt x="4858121" y="3650333"/>
                  <a:pt x="4895914" y="3688125"/>
                  <a:pt x="4895914" y="3734745"/>
                </a:cubicBezTo>
                <a:cubicBezTo>
                  <a:pt x="4895914" y="3781365"/>
                  <a:pt x="4858121" y="3819157"/>
                  <a:pt x="4811502" y="3819157"/>
                </a:cubicBezTo>
                <a:cubicBezTo>
                  <a:pt x="4764881" y="3819157"/>
                  <a:pt x="4727090" y="3781365"/>
                  <a:pt x="4727090" y="3734745"/>
                </a:cubicBezTo>
                <a:cubicBezTo>
                  <a:pt x="4727090" y="3688125"/>
                  <a:pt x="4764881" y="3650333"/>
                  <a:pt x="4811502" y="3650333"/>
                </a:cubicBezTo>
                <a:close/>
                <a:moveTo>
                  <a:pt x="4473853" y="3650333"/>
                </a:moveTo>
                <a:cubicBezTo>
                  <a:pt x="4520473" y="3650333"/>
                  <a:pt x="4558265" y="3688125"/>
                  <a:pt x="4558265" y="3734745"/>
                </a:cubicBezTo>
                <a:cubicBezTo>
                  <a:pt x="4558265" y="3781365"/>
                  <a:pt x="4520473" y="3819157"/>
                  <a:pt x="4473853" y="3819157"/>
                </a:cubicBezTo>
                <a:cubicBezTo>
                  <a:pt x="4427232" y="3819157"/>
                  <a:pt x="4389440" y="3781365"/>
                  <a:pt x="4389440" y="3734745"/>
                </a:cubicBezTo>
                <a:cubicBezTo>
                  <a:pt x="4389440" y="3688125"/>
                  <a:pt x="4427232" y="3650333"/>
                  <a:pt x="4473853" y="3650333"/>
                </a:cubicBezTo>
                <a:close/>
                <a:moveTo>
                  <a:pt x="4136203" y="3650333"/>
                </a:moveTo>
                <a:cubicBezTo>
                  <a:pt x="4182823" y="3650333"/>
                  <a:pt x="4220615" y="3688125"/>
                  <a:pt x="4220615" y="3734745"/>
                </a:cubicBezTo>
                <a:cubicBezTo>
                  <a:pt x="4220615" y="3781365"/>
                  <a:pt x="4182823" y="3819157"/>
                  <a:pt x="4136203" y="3819157"/>
                </a:cubicBezTo>
                <a:cubicBezTo>
                  <a:pt x="4089584" y="3819157"/>
                  <a:pt x="4051791" y="3781365"/>
                  <a:pt x="4051791" y="3734745"/>
                </a:cubicBezTo>
                <a:cubicBezTo>
                  <a:pt x="4051791" y="3688125"/>
                  <a:pt x="4089584" y="3650333"/>
                  <a:pt x="4136203" y="3650333"/>
                </a:cubicBezTo>
                <a:close/>
                <a:moveTo>
                  <a:pt x="3798554" y="3650333"/>
                </a:moveTo>
                <a:cubicBezTo>
                  <a:pt x="3845174" y="3650333"/>
                  <a:pt x="3882966" y="3688125"/>
                  <a:pt x="3882966" y="3734745"/>
                </a:cubicBezTo>
                <a:cubicBezTo>
                  <a:pt x="3882966" y="3781365"/>
                  <a:pt x="3845174" y="3819157"/>
                  <a:pt x="3798554" y="3819157"/>
                </a:cubicBezTo>
                <a:cubicBezTo>
                  <a:pt x="3751934" y="3819157"/>
                  <a:pt x="3714142" y="3781365"/>
                  <a:pt x="3714142" y="3734745"/>
                </a:cubicBezTo>
                <a:cubicBezTo>
                  <a:pt x="3714142" y="3688125"/>
                  <a:pt x="3751934" y="3650333"/>
                  <a:pt x="3798554" y="3650333"/>
                </a:cubicBezTo>
                <a:close/>
                <a:moveTo>
                  <a:pt x="3460905" y="3650333"/>
                </a:moveTo>
                <a:cubicBezTo>
                  <a:pt x="3507525" y="3650333"/>
                  <a:pt x="3545317" y="3688125"/>
                  <a:pt x="3545317" y="3734745"/>
                </a:cubicBezTo>
                <a:cubicBezTo>
                  <a:pt x="3545317" y="3781365"/>
                  <a:pt x="3507525" y="3819157"/>
                  <a:pt x="3460905" y="3819157"/>
                </a:cubicBezTo>
                <a:cubicBezTo>
                  <a:pt x="3414284" y="3819157"/>
                  <a:pt x="3376493" y="3781365"/>
                  <a:pt x="3376493" y="3734745"/>
                </a:cubicBezTo>
                <a:cubicBezTo>
                  <a:pt x="3376493" y="3688125"/>
                  <a:pt x="3414284" y="3650333"/>
                  <a:pt x="3460905" y="3650333"/>
                </a:cubicBezTo>
                <a:close/>
                <a:moveTo>
                  <a:pt x="3123255" y="3650333"/>
                </a:moveTo>
                <a:cubicBezTo>
                  <a:pt x="3169876" y="3650333"/>
                  <a:pt x="3207668" y="3688125"/>
                  <a:pt x="3207668" y="3734745"/>
                </a:cubicBezTo>
                <a:cubicBezTo>
                  <a:pt x="3207668" y="3781365"/>
                  <a:pt x="3169876" y="3819157"/>
                  <a:pt x="3123255" y="3819157"/>
                </a:cubicBezTo>
                <a:cubicBezTo>
                  <a:pt x="3076636" y="3819157"/>
                  <a:pt x="3038843" y="3781365"/>
                  <a:pt x="3038843" y="3734745"/>
                </a:cubicBezTo>
                <a:cubicBezTo>
                  <a:pt x="3038843" y="3688125"/>
                  <a:pt x="3076636" y="3650333"/>
                  <a:pt x="3123255" y="3650333"/>
                </a:cubicBezTo>
                <a:close/>
                <a:moveTo>
                  <a:pt x="2785607" y="3650333"/>
                </a:moveTo>
                <a:cubicBezTo>
                  <a:pt x="2832226" y="3650333"/>
                  <a:pt x="2870019" y="3688125"/>
                  <a:pt x="2870019" y="3734745"/>
                </a:cubicBezTo>
                <a:cubicBezTo>
                  <a:pt x="2870019" y="3781365"/>
                  <a:pt x="2832226" y="3819157"/>
                  <a:pt x="2785607" y="3819157"/>
                </a:cubicBezTo>
                <a:cubicBezTo>
                  <a:pt x="2738986" y="3819157"/>
                  <a:pt x="2701195" y="3781365"/>
                  <a:pt x="2701195" y="3734745"/>
                </a:cubicBezTo>
                <a:cubicBezTo>
                  <a:pt x="2701195" y="3688125"/>
                  <a:pt x="2738986" y="3650333"/>
                  <a:pt x="2785607" y="3650333"/>
                </a:cubicBezTo>
                <a:close/>
                <a:moveTo>
                  <a:pt x="2447957" y="3650333"/>
                </a:moveTo>
                <a:cubicBezTo>
                  <a:pt x="2494578" y="3650333"/>
                  <a:pt x="2532369" y="3688125"/>
                  <a:pt x="2532369" y="3734745"/>
                </a:cubicBezTo>
                <a:cubicBezTo>
                  <a:pt x="2532369" y="3781365"/>
                  <a:pt x="2494578" y="3819157"/>
                  <a:pt x="2447957" y="3819157"/>
                </a:cubicBezTo>
                <a:cubicBezTo>
                  <a:pt x="2401337" y="3819157"/>
                  <a:pt x="2363545" y="3781365"/>
                  <a:pt x="2363545" y="3734745"/>
                </a:cubicBezTo>
                <a:cubicBezTo>
                  <a:pt x="2363545" y="3688125"/>
                  <a:pt x="2401337" y="3650333"/>
                  <a:pt x="2447957" y="3650333"/>
                </a:cubicBezTo>
                <a:close/>
                <a:moveTo>
                  <a:pt x="2110308" y="3650333"/>
                </a:moveTo>
                <a:cubicBezTo>
                  <a:pt x="2156928" y="3650333"/>
                  <a:pt x="2194721" y="3688125"/>
                  <a:pt x="2194721" y="3734745"/>
                </a:cubicBezTo>
                <a:cubicBezTo>
                  <a:pt x="2194721" y="3781365"/>
                  <a:pt x="2156928" y="3819157"/>
                  <a:pt x="2110308" y="3819157"/>
                </a:cubicBezTo>
                <a:cubicBezTo>
                  <a:pt x="2063688" y="3819157"/>
                  <a:pt x="2025896" y="3781365"/>
                  <a:pt x="2025896" y="3734745"/>
                </a:cubicBezTo>
                <a:cubicBezTo>
                  <a:pt x="2025896" y="3688125"/>
                  <a:pt x="2063688" y="3650333"/>
                  <a:pt x="2110308" y="3650333"/>
                </a:cubicBezTo>
                <a:close/>
                <a:moveTo>
                  <a:pt x="1772659" y="3650333"/>
                </a:moveTo>
                <a:cubicBezTo>
                  <a:pt x="1819278" y="3650333"/>
                  <a:pt x="1857071" y="3688125"/>
                  <a:pt x="1857071" y="3734745"/>
                </a:cubicBezTo>
                <a:cubicBezTo>
                  <a:pt x="1857071" y="3781365"/>
                  <a:pt x="1819278" y="3819157"/>
                  <a:pt x="1772659" y="3819157"/>
                </a:cubicBezTo>
                <a:cubicBezTo>
                  <a:pt x="1726039" y="3819157"/>
                  <a:pt x="1688247" y="3781365"/>
                  <a:pt x="1688247" y="3734745"/>
                </a:cubicBezTo>
                <a:cubicBezTo>
                  <a:pt x="1688247" y="3688125"/>
                  <a:pt x="1726039" y="3650333"/>
                  <a:pt x="1772659" y="3650333"/>
                </a:cubicBezTo>
                <a:close/>
                <a:moveTo>
                  <a:pt x="1435014" y="3650333"/>
                </a:moveTo>
                <a:cubicBezTo>
                  <a:pt x="1481630" y="3650333"/>
                  <a:pt x="1519422" y="3688125"/>
                  <a:pt x="1519422" y="3734745"/>
                </a:cubicBezTo>
                <a:cubicBezTo>
                  <a:pt x="1519422" y="3781365"/>
                  <a:pt x="1481630" y="3819157"/>
                  <a:pt x="1435014" y="3819157"/>
                </a:cubicBezTo>
                <a:cubicBezTo>
                  <a:pt x="1388389" y="3819157"/>
                  <a:pt x="1350601" y="3781365"/>
                  <a:pt x="1350601" y="3734745"/>
                </a:cubicBezTo>
                <a:cubicBezTo>
                  <a:pt x="1350601" y="3688125"/>
                  <a:pt x="1388389" y="3650333"/>
                  <a:pt x="1435014" y="3650333"/>
                </a:cubicBezTo>
                <a:close/>
                <a:moveTo>
                  <a:pt x="1097361" y="3650333"/>
                </a:moveTo>
                <a:cubicBezTo>
                  <a:pt x="1143985" y="3650333"/>
                  <a:pt x="1181773" y="3688125"/>
                  <a:pt x="1181773" y="3734745"/>
                </a:cubicBezTo>
                <a:cubicBezTo>
                  <a:pt x="1181773" y="3781365"/>
                  <a:pt x="1143985" y="3819157"/>
                  <a:pt x="1097361" y="3819157"/>
                </a:cubicBezTo>
                <a:cubicBezTo>
                  <a:pt x="1050741" y="3819157"/>
                  <a:pt x="1012948" y="3781365"/>
                  <a:pt x="1012948" y="3734745"/>
                </a:cubicBezTo>
                <a:cubicBezTo>
                  <a:pt x="1012948" y="3688125"/>
                  <a:pt x="1050741" y="3650333"/>
                  <a:pt x="1097361" y="3650333"/>
                </a:cubicBezTo>
                <a:close/>
                <a:moveTo>
                  <a:pt x="759711" y="3650333"/>
                </a:moveTo>
                <a:cubicBezTo>
                  <a:pt x="806331" y="3650333"/>
                  <a:pt x="844124" y="3688125"/>
                  <a:pt x="844124" y="3734745"/>
                </a:cubicBezTo>
                <a:cubicBezTo>
                  <a:pt x="844124" y="3781365"/>
                  <a:pt x="806331" y="3819157"/>
                  <a:pt x="759711" y="3819157"/>
                </a:cubicBezTo>
                <a:cubicBezTo>
                  <a:pt x="713096" y="3819157"/>
                  <a:pt x="675299" y="3781365"/>
                  <a:pt x="675299" y="3734745"/>
                </a:cubicBezTo>
                <a:cubicBezTo>
                  <a:pt x="675299" y="3688125"/>
                  <a:pt x="713096" y="3650333"/>
                  <a:pt x="759711" y="3650333"/>
                </a:cubicBezTo>
                <a:close/>
                <a:moveTo>
                  <a:pt x="422066" y="3650333"/>
                </a:moveTo>
                <a:cubicBezTo>
                  <a:pt x="468682" y="3650333"/>
                  <a:pt x="506480" y="3688125"/>
                  <a:pt x="506480" y="3734745"/>
                </a:cubicBezTo>
                <a:cubicBezTo>
                  <a:pt x="506480" y="3781365"/>
                  <a:pt x="468682" y="3819157"/>
                  <a:pt x="422066" y="3819157"/>
                </a:cubicBezTo>
                <a:cubicBezTo>
                  <a:pt x="375442" y="3819157"/>
                  <a:pt x="337653" y="3781365"/>
                  <a:pt x="337653" y="3734745"/>
                </a:cubicBezTo>
                <a:cubicBezTo>
                  <a:pt x="337653" y="3688125"/>
                  <a:pt x="375442" y="3650333"/>
                  <a:pt x="422066" y="3650333"/>
                </a:cubicBezTo>
                <a:close/>
                <a:moveTo>
                  <a:pt x="84412" y="3650333"/>
                </a:moveTo>
                <a:cubicBezTo>
                  <a:pt x="131037" y="3650333"/>
                  <a:pt x="168826" y="3688125"/>
                  <a:pt x="168826" y="3734745"/>
                </a:cubicBezTo>
                <a:cubicBezTo>
                  <a:pt x="168826" y="3781365"/>
                  <a:pt x="131037" y="3819157"/>
                  <a:pt x="84412" y="3819157"/>
                </a:cubicBezTo>
                <a:cubicBezTo>
                  <a:pt x="37793" y="3819157"/>
                  <a:pt x="0" y="3781365"/>
                  <a:pt x="0" y="3734745"/>
                </a:cubicBezTo>
                <a:cubicBezTo>
                  <a:pt x="0" y="3688125"/>
                  <a:pt x="37793" y="3650333"/>
                  <a:pt x="84412" y="3650333"/>
                </a:cubicBezTo>
                <a:close/>
                <a:moveTo>
                  <a:pt x="7850345" y="3312683"/>
                </a:moveTo>
                <a:cubicBezTo>
                  <a:pt x="7896964" y="3312683"/>
                  <a:pt x="7934757" y="3350476"/>
                  <a:pt x="7934757" y="3397095"/>
                </a:cubicBezTo>
                <a:cubicBezTo>
                  <a:pt x="7934757" y="3443716"/>
                  <a:pt x="7896964" y="3481508"/>
                  <a:pt x="7850345" y="3481508"/>
                </a:cubicBezTo>
                <a:cubicBezTo>
                  <a:pt x="7803725" y="3481508"/>
                  <a:pt x="7765933" y="3443716"/>
                  <a:pt x="7765933" y="3397095"/>
                </a:cubicBezTo>
                <a:cubicBezTo>
                  <a:pt x="7765933" y="3350476"/>
                  <a:pt x="7803725" y="3312683"/>
                  <a:pt x="7850345" y="3312683"/>
                </a:cubicBezTo>
                <a:close/>
                <a:moveTo>
                  <a:pt x="7512695" y="3312683"/>
                </a:moveTo>
                <a:cubicBezTo>
                  <a:pt x="7559315" y="3312683"/>
                  <a:pt x="7597109" y="3350476"/>
                  <a:pt x="7597109" y="3397095"/>
                </a:cubicBezTo>
                <a:cubicBezTo>
                  <a:pt x="7597109" y="3443716"/>
                  <a:pt x="7559315" y="3481508"/>
                  <a:pt x="7512695" y="3481508"/>
                </a:cubicBezTo>
                <a:cubicBezTo>
                  <a:pt x="7466075" y="3481508"/>
                  <a:pt x="7428283" y="3443716"/>
                  <a:pt x="7428283" y="3397095"/>
                </a:cubicBezTo>
                <a:cubicBezTo>
                  <a:pt x="7428283" y="3350476"/>
                  <a:pt x="7466075" y="3312683"/>
                  <a:pt x="7512695" y="3312683"/>
                </a:cubicBezTo>
                <a:close/>
                <a:moveTo>
                  <a:pt x="7175045" y="3312683"/>
                </a:moveTo>
                <a:cubicBezTo>
                  <a:pt x="7221666" y="3312683"/>
                  <a:pt x="7259458" y="3350476"/>
                  <a:pt x="7259458" y="3397095"/>
                </a:cubicBezTo>
                <a:cubicBezTo>
                  <a:pt x="7259458" y="3443716"/>
                  <a:pt x="7221666" y="3481508"/>
                  <a:pt x="7175045" y="3481508"/>
                </a:cubicBezTo>
                <a:cubicBezTo>
                  <a:pt x="7128427" y="3481508"/>
                  <a:pt x="7090633" y="3443716"/>
                  <a:pt x="7090633" y="3397095"/>
                </a:cubicBezTo>
                <a:cubicBezTo>
                  <a:pt x="7090633" y="3350476"/>
                  <a:pt x="7128427" y="3312683"/>
                  <a:pt x="7175045" y="3312683"/>
                </a:cubicBezTo>
                <a:close/>
                <a:moveTo>
                  <a:pt x="6837397" y="3312683"/>
                </a:moveTo>
                <a:cubicBezTo>
                  <a:pt x="6884017" y="3312683"/>
                  <a:pt x="6921809" y="3350476"/>
                  <a:pt x="6921809" y="3397095"/>
                </a:cubicBezTo>
                <a:cubicBezTo>
                  <a:pt x="6921809" y="3443716"/>
                  <a:pt x="6884017" y="3481508"/>
                  <a:pt x="6837397" y="3481508"/>
                </a:cubicBezTo>
                <a:cubicBezTo>
                  <a:pt x="6790777" y="3481508"/>
                  <a:pt x="6752985" y="3443716"/>
                  <a:pt x="6752985" y="3397095"/>
                </a:cubicBezTo>
                <a:cubicBezTo>
                  <a:pt x="6752985" y="3350476"/>
                  <a:pt x="6790777" y="3312683"/>
                  <a:pt x="6837397" y="3312683"/>
                </a:cubicBezTo>
                <a:close/>
                <a:moveTo>
                  <a:pt x="6499747" y="3312683"/>
                </a:moveTo>
                <a:cubicBezTo>
                  <a:pt x="6546368" y="3312683"/>
                  <a:pt x="6584161" y="3350476"/>
                  <a:pt x="6584161" y="3397095"/>
                </a:cubicBezTo>
                <a:cubicBezTo>
                  <a:pt x="6584161" y="3443716"/>
                  <a:pt x="6546368" y="3481508"/>
                  <a:pt x="6499747" y="3481508"/>
                </a:cubicBezTo>
                <a:cubicBezTo>
                  <a:pt x="6453127" y="3481508"/>
                  <a:pt x="6415335" y="3443716"/>
                  <a:pt x="6415335" y="3397095"/>
                </a:cubicBezTo>
                <a:cubicBezTo>
                  <a:pt x="6415335" y="3350476"/>
                  <a:pt x="6453127" y="3312683"/>
                  <a:pt x="6499747" y="3312683"/>
                </a:cubicBezTo>
                <a:close/>
                <a:moveTo>
                  <a:pt x="6162098" y="3312683"/>
                </a:moveTo>
                <a:cubicBezTo>
                  <a:pt x="6208719" y="3312683"/>
                  <a:pt x="6246510" y="3350476"/>
                  <a:pt x="6246510" y="3397095"/>
                </a:cubicBezTo>
                <a:cubicBezTo>
                  <a:pt x="6246510" y="3443716"/>
                  <a:pt x="6208719" y="3481508"/>
                  <a:pt x="6162098" y="3481508"/>
                </a:cubicBezTo>
                <a:cubicBezTo>
                  <a:pt x="6115479" y="3481508"/>
                  <a:pt x="6077686" y="3443716"/>
                  <a:pt x="6077686" y="3397095"/>
                </a:cubicBezTo>
                <a:cubicBezTo>
                  <a:pt x="6077686" y="3350476"/>
                  <a:pt x="6115479" y="3312683"/>
                  <a:pt x="6162098" y="3312683"/>
                </a:cubicBezTo>
                <a:close/>
                <a:moveTo>
                  <a:pt x="5824449" y="3312683"/>
                </a:moveTo>
                <a:cubicBezTo>
                  <a:pt x="5871069" y="3312683"/>
                  <a:pt x="5908861" y="3350476"/>
                  <a:pt x="5908861" y="3397095"/>
                </a:cubicBezTo>
                <a:cubicBezTo>
                  <a:pt x="5908861" y="3443716"/>
                  <a:pt x="5871069" y="3481508"/>
                  <a:pt x="5824449" y="3481508"/>
                </a:cubicBezTo>
                <a:cubicBezTo>
                  <a:pt x="5777829" y="3481508"/>
                  <a:pt x="5740037" y="3443716"/>
                  <a:pt x="5740037" y="3397095"/>
                </a:cubicBezTo>
                <a:cubicBezTo>
                  <a:pt x="5740037" y="3350476"/>
                  <a:pt x="5777829" y="3312683"/>
                  <a:pt x="5824449" y="3312683"/>
                </a:cubicBezTo>
                <a:close/>
                <a:moveTo>
                  <a:pt x="5486800" y="3312683"/>
                </a:moveTo>
                <a:cubicBezTo>
                  <a:pt x="5533421" y="3312683"/>
                  <a:pt x="5571212" y="3350476"/>
                  <a:pt x="5571212" y="3397095"/>
                </a:cubicBezTo>
                <a:cubicBezTo>
                  <a:pt x="5571212" y="3443716"/>
                  <a:pt x="5533421" y="3481508"/>
                  <a:pt x="5486800" y="3481508"/>
                </a:cubicBezTo>
                <a:cubicBezTo>
                  <a:pt x="5440179" y="3481508"/>
                  <a:pt x="5402388" y="3443716"/>
                  <a:pt x="5402388" y="3397095"/>
                </a:cubicBezTo>
                <a:cubicBezTo>
                  <a:pt x="5402388" y="3350476"/>
                  <a:pt x="5440179" y="3312683"/>
                  <a:pt x="5486800" y="3312683"/>
                </a:cubicBezTo>
                <a:close/>
                <a:moveTo>
                  <a:pt x="5149151" y="3312683"/>
                </a:moveTo>
                <a:cubicBezTo>
                  <a:pt x="5195771" y="3312683"/>
                  <a:pt x="5233563" y="3350476"/>
                  <a:pt x="5233563" y="3397095"/>
                </a:cubicBezTo>
                <a:cubicBezTo>
                  <a:pt x="5233563" y="3443716"/>
                  <a:pt x="5195771" y="3481508"/>
                  <a:pt x="5149151" y="3481508"/>
                </a:cubicBezTo>
                <a:cubicBezTo>
                  <a:pt x="5102531" y="3481508"/>
                  <a:pt x="5064739" y="3443716"/>
                  <a:pt x="5064739" y="3397095"/>
                </a:cubicBezTo>
                <a:cubicBezTo>
                  <a:pt x="5064739" y="3350476"/>
                  <a:pt x="5102531" y="3312683"/>
                  <a:pt x="5149151" y="3312683"/>
                </a:cubicBezTo>
                <a:close/>
                <a:moveTo>
                  <a:pt x="4811502" y="3312683"/>
                </a:moveTo>
                <a:cubicBezTo>
                  <a:pt x="4858121" y="3312683"/>
                  <a:pt x="4895914" y="3350476"/>
                  <a:pt x="4895914" y="3397095"/>
                </a:cubicBezTo>
                <a:cubicBezTo>
                  <a:pt x="4895914" y="3443716"/>
                  <a:pt x="4858121" y="3481508"/>
                  <a:pt x="4811502" y="3481508"/>
                </a:cubicBezTo>
                <a:cubicBezTo>
                  <a:pt x="4764881" y="3481508"/>
                  <a:pt x="4727090" y="3443716"/>
                  <a:pt x="4727090" y="3397095"/>
                </a:cubicBezTo>
                <a:cubicBezTo>
                  <a:pt x="4727090" y="3350476"/>
                  <a:pt x="4764881" y="3312683"/>
                  <a:pt x="4811502" y="3312683"/>
                </a:cubicBezTo>
                <a:close/>
                <a:moveTo>
                  <a:pt x="4473853" y="3312683"/>
                </a:moveTo>
                <a:cubicBezTo>
                  <a:pt x="4520473" y="3312683"/>
                  <a:pt x="4558265" y="3350476"/>
                  <a:pt x="4558265" y="3397095"/>
                </a:cubicBezTo>
                <a:cubicBezTo>
                  <a:pt x="4558265" y="3443716"/>
                  <a:pt x="4520473" y="3481508"/>
                  <a:pt x="4473853" y="3481508"/>
                </a:cubicBezTo>
                <a:cubicBezTo>
                  <a:pt x="4427232" y="3481508"/>
                  <a:pt x="4389440" y="3443716"/>
                  <a:pt x="4389440" y="3397095"/>
                </a:cubicBezTo>
                <a:cubicBezTo>
                  <a:pt x="4389440" y="3350476"/>
                  <a:pt x="4427232" y="3312683"/>
                  <a:pt x="4473853" y="3312683"/>
                </a:cubicBezTo>
                <a:close/>
                <a:moveTo>
                  <a:pt x="4136203" y="3312683"/>
                </a:moveTo>
                <a:cubicBezTo>
                  <a:pt x="4182823" y="3312683"/>
                  <a:pt x="4220615" y="3350476"/>
                  <a:pt x="4220615" y="3397095"/>
                </a:cubicBezTo>
                <a:cubicBezTo>
                  <a:pt x="4220615" y="3443716"/>
                  <a:pt x="4182823" y="3481508"/>
                  <a:pt x="4136203" y="3481508"/>
                </a:cubicBezTo>
                <a:cubicBezTo>
                  <a:pt x="4089584" y="3481508"/>
                  <a:pt x="4051791" y="3443716"/>
                  <a:pt x="4051791" y="3397095"/>
                </a:cubicBezTo>
                <a:cubicBezTo>
                  <a:pt x="4051791" y="3350476"/>
                  <a:pt x="4089584" y="3312683"/>
                  <a:pt x="4136203" y="3312683"/>
                </a:cubicBezTo>
                <a:close/>
                <a:moveTo>
                  <a:pt x="3798554" y="3312683"/>
                </a:moveTo>
                <a:cubicBezTo>
                  <a:pt x="3845174" y="3312683"/>
                  <a:pt x="3882966" y="3350476"/>
                  <a:pt x="3882966" y="3397095"/>
                </a:cubicBezTo>
                <a:cubicBezTo>
                  <a:pt x="3882966" y="3443716"/>
                  <a:pt x="3845174" y="3481508"/>
                  <a:pt x="3798554" y="3481508"/>
                </a:cubicBezTo>
                <a:cubicBezTo>
                  <a:pt x="3751934" y="3481508"/>
                  <a:pt x="3714142" y="3443716"/>
                  <a:pt x="3714142" y="3397095"/>
                </a:cubicBezTo>
                <a:cubicBezTo>
                  <a:pt x="3714142" y="3350476"/>
                  <a:pt x="3751934" y="3312683"/>
                  <a:pt x="3798554" y="3312683"/>
                </a:cubicBezTo>
                <a:close/>
                <a:moveTo>
                  <a:pt x="3460905" y="3312683"/>
                </a:moveTo>
                <a:cubicBezTo>
                  <a:pt x="3507525" y="3312683"/>
                  <a:pt x="3545317" y="3350476"/>
                  <a:pt x="3545317" y="3397095"/>
                </a:cubicBezTo>
                <a:cubicBezTo>
                  <a:pt x="3545317" y="3443716"/>
                  <a:pt x="3507525" y="3481508"/>
                  <a:pt x="3460905" y="3481508"/>
                </a:cubicBezTo>
                <a:cubicBezTo>
                  <a:pt x="3414284" y="3481508"/>
                  <a:pt x="3376493" y="3443716"/>
                  <a:pt x="3376493" y="3397095"/>
                </a:cubicBezTo>
                <a:cubicBezTo>
                  <a:pt x="3376493" y="3350476"/>
                  <a:pt x="3414284" y="3312683"/>
                  <a:pt x="3460905" y="3312683"/>
                </a:cubicBezTo>
                <a:close/>
                <a:moveTo>
                  <a:pt x="3123255" y="3312683"/>
                </a:moveTo>
                <a:cubicBezTo>
                  <a:pt x="3169876" y="3312683"/>
                  <a:pt x="3207668" y="3350476"/>
                  <a:pt x="3207668" y="3397095"/>
                </a:cubicBezTo>
                <a:cubicBezTo>
                  <a:pt x="3207668" y="3443716"/>
                  <a:pt x="3169876" y="3481508"/>
                  <a:pt x="3123255" y="3481508"/>
                </a:cubicBezTo>
                <a:cubicBezTo>
                  <a:pt x="3076636" y="3481508"/>
                  <a:pt x="3038843" y="3443716"/>
                  <a:pt x="3038843" y="3397095"/>
                </a:cubicBezTo>
                <a:cubicBezTo>
                  <a:pt x="3038843" y="3350476"/>
                  <a:pt x="3076636" y="3312683"/>
                  <a:pt x="3123255" y="3312683"/>
                </a:cubicBezTo>
                <a:close/>
                <a:moveTo>
                  <a:pt x="2785607" y="3312683"/>
                </a:moveTo>
                <a:cubicBezTo>
                  <a:pt x="2832226" y="3312683"/>
                  <a:pt x="2870019" y="3350476"/>
                  <a:pt x="2870019" y="3397095"/>
                </a:cubicBezTo>
                <a:cubicBezTo>
                  <a:pt x="2870019" y="3443716"/>
                  <a:pt x="2832226" y="3481508"/>
                  <a:pt x="2785607" y="3481508"/>
                </a:cubicBezTo>
                <a:cubicBezTo>
                  <a:pt x="2738986" y="3481508"/>
                  <a:pt x="2701195" y="3443716"/>
                  <a:pt x="2701195" y="3397095"/>
                </a:cubicBezTo>
                <a:cubicBezTo>
                  <a:pt x="2701195" y="3350476"/>
                  <a:pt x="2738986" y="3312683"/>
                  <a:pt x="2785607" y="3312683"/>
                </a:cubicBezTo>
                <a:close/>
                <a:moveTo>
                  <a:pt x="2447957" y="3312683"/>
                </a:moveTo>
                <a:cubicBezTo>
                  <a:pt x="2494578" y="3312683"/>
                  <a:pt x="2532369" y="3350476"/>
                  <a:pt x="2532369" y="3397095"/>
                </a:cubicBezTo>
                <a:cubicBezTo>
                  <a:pt x="2532369" y="3443716"/>
                  <a:pt x="2494578" y="3481508"/>
                  <a:pt x="2447957" y="3481508"/>
                </a:cubicBezTo>
                <a:cubicBezTo>
                  <a:pt x="2401337" y="3481508"/>
                  <a:pt x="2363545" y="3443716"/>
                  <a:pt x="2363545" y="3397095"/>
                </a:cubicBezTo>
                <a:cubicBezTo>
                  <a:pt x="2363545" y="3350476"/>
                  <a:pt x="2401337" y="3312683"/>
                  <a:pt x="2447957" y="3312683"/>
                </a:cubicBezTo>
                <a:close/>
                <a:moveTo>
                  <a:pt x="2110308" y="3312683"/>
                </a:moveTo>
                <a:cubicBezTo>
                  <a:pt x="2156928" y="3312683"/>
                  <a:pt x="2194721" y="3350476"/>
                  <a:pt x="2194721" y="3397095"/>
                </a:cubicBezTo>
                <a:cubicBezTo>
                  <a:pt x="2194721" y="3443716"/>
                  <a:pt x="2156928" y="3481508"/>
                  <a:pt x="2110308" y="3481508"/>
                </a:cubicBezTo>
                <a:cubicBezTo>
                  <a:pt x="2063688" y="3481508"/>
                  <a:pt x="2025896" y="3443716"/>
                  <a:pt x="2025896" y="3397095"/>
                </a:cubicBezTo>
                <a:cubicBezTo>
                  <a:pt x="2025896" y="3350476"/>
                  <a:pt x="2063688" y="3312683"/>
                  <a:pt x="2110308" y="3312683"/>
                </a:cubicBezTo>
                <a:close/>
                <a:moveTo>
                  <a:pt x="1772659" y="3312683"/>
                </a:moveTo>
                <a:cubicBezTo>
                  <a:pt x="1819278" y="3312683"/>
                  <a:pt x="1857071" y="3350476"/>
                  <a:pt x="1857071" y="3397095"/>
                </a:cubicBezTo>
                <a:cubicBezTo>
                  <a:pt x="1857071" y="3443716"/>
                  <a:pt x="1819278" y="3481508"/>
                  <a:pt x="1772659" y="3481508"/>
                </a:cubicBezTo>
                <a:cubicBezTo>
                  <a:pt x="1726039" y="3481508"/>
                  <a:pt x="1688247" y="3443716"/>
                  <a:pt x="1688247" y="3397095"/>
                </a:cubicBezTo>
                <a:cubicBezTo>
                  <a:pt x="1688247" y="3350476"/>
                  <a:pt x="1726039" y="3312683"/>
                  <a:pt x="1772659" y="3312683"/>
                </a:cubicBezTo>
                <a:close/>
                <a:moveTo>
                  <a:pt x="1435014" y="3312683"/>
                </a:moveTo>
                <a:cubicBezTo>
                  <a:pt x="1481630" y="3312683"/>
                  <a:pt x="1519422" y="3350476"/>
                  <a:pt x="1519422" y="3397095"/>
                </a:cubicBezTo>
                <a:cubicBezTo>
                  <a:pt x="1519422" y="3443716"/>
                  <a:pt x="1481630" y="3481508"/>
                  <a:pt x="1435014" y="3481508"/>
                </a:cubicBezTo>
                <a:cubicBezTo>
                  <a:pt x="1388389" y="3481508"/>
                  <a:pt x="1350601" y="3443716"/>
                  <a:pt x="1350601" y="3397095"/>
                </a:cubicBezTo>
                <a:cubicBezTo>
                  <a:pt x="1350601" y="3350476"/>
                  <a:pt x="1388389" y="3312683"/>
                  <a:pt x="1435014" y="3312683"/>
                </a:cubicBezTo>
                <a:close/>
                <a:moveTo>
                  <a:pt x="1097361" y="3312683"/>
                </a:moveTo>
                <a:cubicBezTo>
                  <a:pt x="1143985" y="3312683"/>
                  <a:pt x="1181773" y="3350476"/>
                  <a:pt x="1181773" y="3397095"/>
                </a:cubicBezTo>
                <a:cubicBezTo>
                  <a:pt x="1181773" y="3443716"/>
                  <a:pt x="1143985" y="3481508"/>
                  <a:pt x="1097361" y="3481508"/>
                </a:cubicBezTo>
                <a:cubicBezTo>
                  <a:pt x="1050741" y="3481508"/>
                  <a:pt x="1012948" y="3443716"/>
                  <a:pt x="1012948" y="3397095"/>
                </a:cubicBezTo>
                <a:cubicBezTo>
                  <a:pt x="1012948" y="3350476"/>
                  <a:pt x="1050741" y="3312683"/>
                  <a:pt x="1097361" y="3312683"/>
                </a:cubicBezTo>
                <a:close/>
                <a:moveTo>
                  <a:pt x="759711" y="3312683"/>
                </a:moveTo>
                <a:cubicBezTo>
                  <a:pt x="806331" y="3312683"/>
                  <a:pt x="844124" y="3350476"/>
                  <a:pt x="844124" y="3397095"/>
                </a:cubicBezTo>
                <a:cubicBezTo>
                  <a:pt x="844124" y="3443716"/>
                  <a:pt x="806331" y="3481508"/>
                  <a:pt x="759711" y="3481508"/>
                </a:cubicBezTo>
                <a:cubicBezTo>
                  <a:pt x="713096" y="3481508"/>
                  <a:pt x="675299" y="3443716"/>
                  <a:pt x="675299" y="3397095"/>
                </a:cubicBezTo>
                <a:cubicBezTo>
                  <a:pt x="675299" y="3350476"/>
                  <a:pt x="713096" y="3312683"/>
                  <a:pt x="759711" y="3312683"/>
                </a:cubicBezTo>
                <a:close/>
                <a:moveTo>
                  <a:pt x="422066" y="3312683"/>
                </a:moveTo>
                <a:cubicBezTo>
                  <a:pt x="468682" y="3312683"/>
                  <a:pt x="506480" y="3350476"/>
                  <a:pt x="506480" y="3397095"/>
                </a:cubicBezTo>
                <a:cubicBezTo>
                  <a:pt x="506480" y="3443716"/>
                  <a:pt x="468682" y="3481508"/>
                  <a:pt x="422066" y="3481508"/>
                </a:cubicBezTo>
                <a:cubicBezTo>
                  <a:pt x="375442" y="3481508"/>
                  <a:pt x="337653" y="3443716"/>
                  <a:pt x="337653" y="3397095"/>
                </a:cubicBezTo>
                <a:cubicBezTo>
                  <a:pt x="337653" y="3350476"/>
                  <a:pt x="375442" y="3312683"/>
                  <a:pt x="422066" y="3312683"/>
                </a:cubicBezTo>
                <a:close/>
                <a:moveTo>
                  <a:pt x="84412" y="3312683"/>
                </a:moveTo>
                <a:cubicBezTo>
                  <a:pt x="131037" y="3312683"/>
                  <a:pt x="168826" y="3350476"/>
                  <a:pt x="168826" y="3397095"/>
                </a:cubicBezTo>
                <a:cubicBezTo>
                  <a:pt x="168826" y="3443716"/>
                  <a:pt x="131037" y="3481508"/>
                  <a:pt x="84412" y="3481508"/>
                </a:cubicBezTo>
                <a:cubicBezTo>
                  <a:pt x="37793" y="3481508"/>
                  <a:pt x="0" y="3443716"/>
                  <a:pt x="0" y="3397095"/>
                </a:cubicBezTo>
                <a:cubicBezTo>
                  <a:pt x="0" y="3350476"/>
                  <a:pt x="37793" y="3312683"/>
                  <a:pt x="84412" y="3312683"/>
                </a:cubicBezTo>
                <a:close/>
                <a:moveTo>
                  <a:pt x="7850345" y="2975034"/>
                </a:moveTo>
                <a:cubicBezTo>
                  <a:pt x="7896964" y="2975034"/>
                  <a:pt x="7934757" y="3012826"/>
                  <a:pt x="7934757" y="3059446"/>
                </a:cubicBezTo>
                <a:cubicBezTo>
                  <a:pt x="7934757" y="3106066"/>
                  <a:pt x="7896964" y="3143859"/>
                  <a:pt x="7850345" y="3143859"/>
                </a:cubicBezTo>
                <a:cubicBezTo>
                  <a:pt x="7803725" y="3143859"/>
                  <a:pt x="7765933" y="3106066"/>
                  <a:pt x="7765933" y="3059446"/>
                </a:cubicBezTo>
                <a:cubicBezTo>
                  <a:pt x="7765933" y="3012826"/>
                  <a:pt x="7803725" y="2975034"/>
                  <a:pt x="7850345" y="2975034"/>
                </a:cubicBezTo>
                <a:close/>
                <a:moveTo>
                  <a:pt x="7512695" y="2975034"/>
                </a:moveTo>
                <a:cubicBezTo>
                  <a:pt x="7559315" y="2975034"/>
                  <a:pt x="7597109" y="3012826"/>
                  <a:pt x="7597109" y="3059446"/>
                </a:cubicBezTo>
                <a:cubicBezTo>
                  <a:pt x="7597109" y="3106066"/>
                  <a:pt x="7559315" y="3143859"/>
                  <a:pt x="7512695" y="3143859"/>
                </a:cubicBezTo>
                <a:cubicBezTo>
                  <a:pt x="7466075" y="3143859"/>
                  <a:pt x="7428283" y="3106066"/>
                  <a:pt x="7428283" y="3059446"/>
                </a:cubicBezTo>
                <a:cubicBezTo>
                  <a:pt x="7428283" y="3012826"/>
                  <a:pt x="7466075" y="2975034"/>
                  <a:pt x="7512695" y="2975034"/>
                </a:cubicBezTo>
                <a:close/>
                <a:moveTo>
                  <a:pt x="7175045" y="2975034"/>
                </a:moveTo>
                <a:cubicBezTo>
                  <a:pt x="7221666" y="2975034"/>
                  <a:pt x="7259458" y="3012826"/>
                  <a:pt x="7259458" y="3059446"/>
                </a:cubicBezTo>
                <a:cubicBezTo>
                  <a:pt x="7259458" y="3106066"/>
                  <a:pt x="7221666" y="3143859"/>
                  <a:pt x="7175045" y="3143859"/>
                </a:cubicBezTo>
                <a:cubicBezTo>
                  <a:pt x="7128427" y="3143859"/>
                  <a:pt x="7090633" y="3106066"/>
                  <a:pt x="7090633" y="3059446"/>
                </a:cubicBezTo>
                <a:cubicBezTo>
                  <a:pt x="7090633" y="3012826"/>
                  <a:pt x="7128427" y="2975034"/>
                  <a:pt x="7175045" y="2975034"/>
                </a:cubicBezTo>
                <a:close/>
                <a:moveTo>
                  <a:pt x="6837397" y="2975034"/>
                </a:moveTo>
                <a:cubicBezTo>
                  <a:pt x="6884017" y="2975034"/>
                  <a:pt x="6921809" y="3012826"/>
                  <a:pt x="6921809" y="3059446"/>
                </a:cubicBezTo>
                <a:cubicBezTo>
                  <a:pt x="6921809" y="3106066"/>
                  <a:pt x="6884017" y="3143859"/>
                  <a:pt x="6837397" y="3143859"/>
                </a:cubicBezTo>
                <a:cubicBezTo>
                  <a:pt x="6790777" y="3143859"/>
                  <a:pt x="6752985" y="3106066"/>
                  <a:pt x="6752985" y="3059446"/>
                </a:cubicBezTo>
                <a:cubicBezTo>
                  <a:pt x="6752985" y="3012826"/>
                  <a:pt x="6790777" y="2975034"/>
                  <a:pt x="6837397" y="2975034"/>
                </a:cubicBezTo>
                <a:close/>
                <a:moveTo>
                  <a:pt x="6499747" y="2975034"/>
                </a:moveTo>
                <a:cubicBezTo>
                  <a:pt x="6546368" y="2975034"/>
                  <a:pt x="6584161" y="3012826"/>
                  <a:pt x="6584161" y="3059446"/>
                </a:cubicBezTo>
                <a:cubicBezTo>
                  <a:pt x="6584161" y="3106066"/>
                  <a:pt x="6546368" y="3143859"/>
                  <a:pt x="6499747" y="3143859"/>
                </a:cubicBezTo>
                <a:cubicBezTo>
                  <a:pt x="6453127" y="3143859"/>
                  <a:pt x="6415335" y="3106066"/>
                  <a:pt x="6415335" y="3059446"/>
                </a:cubicBezTo>
                <a:cubicBezTo>
                  <a:pt x="6415335" y="3012826"/>
                  <a:pt x="6453127" y="2975034"/>
                  <a:pt x="6499747" y="2975034"/>
                </a:cubicBezTo>
                <a:close/>
                <a:moveTo>
                  <a:pt x="6162098" y="2975034"/>
                </a:moveTo>
                <a:cubicBezTo>
                  <a:pt x="6208719" y="2975034"/>
                  <a:pt x="6246510" y="3012826"/>
                  <a:pt x="6246510" y="3059446"/>
                </a:cubicBezTo>
                <a:cubicBezTo>
                  <a:pt x="6246510" y="3106066"/>
                  <a:pt x="6208719" y="3143859"/>
                  <a:pt x="6162098" y="3143859"/>
                </a:cubicBezTo>
                <a:cubicBezTo>
                  <a:pt x="6115479" y="3143859"/>
                  <a:pt x="6077686" y="3106066"/>
                  <a:pt x="6077686" y="3059446"/>
                </a:cubicBezTo>
                <a:cubicBezTo>
                  <a:pt x="6077686" y="3012826"/>
                  <a:pt x="6115479" y="2975034"/>
                  <a:pt x="6162098" y="2975034"/>
                </a:cubicBezTo>
                <a:close/>
                <a:moveTo>
                  <a:pt x="5824449" y="2975034"/>
                </a:moveTo>
                <a:cubicBezTo>
                  <a:pt x="5871069" y="2975034"/>
                  <a:pt x="5908861" y="3012826"/>
                  <a:pt x="5908861" y="3059446"/>
                </a:cubicBezTo>
                <a:cubicBezTo>
                  <a:pt x="5908861" y="3106066"/>
                  <a:pt x="5871069" y="3143859"/>
                  <a:pt x="5824449" y="3143859"/>
                </a:cubicBezTo>
                <a:cubicBezTo>
                  <a:pt x="5777829" y="3143859"/>
                  <a:pt x="5740037" y="3106066"/>
                  <a:pt x="5740037" y="3059446"/>
                </a:cubicBezTo>
                <a:cubicBezTo>
                  <a:pt x="5740037" y="3012826"/>
                  <a:pt x="5777829" y="2975034"/>
                  <a:pt x="5824449" y="2975034"/>
                </a:cubicBezTo>
                <a:close/>
                <a:moveTo>
                  <a:pt x="5486800" y="2975034"/>
                </a:moveTo>
                <a:cubicBezTo>
                  <a:pt x="5533421" y="2975034"/>
                  <a:pt x="5571212" y="3012826"/>
                  <a:pt x="5571212" y="3059446"/>
                </a:cubicBezTo>
                <a:cubicBezTo>
                  <a:pt x="5571212" y="3106066"/>
                  <a:pt x="5533421" y="3143859"/>
                  <a:pt x="5486800" y="3143859"/>
                </a:cubicBezTo>
                <a:cubicBezTo>
                  <a:pt x="5440179" y="3143859"/>
                  <a:pt x="5402388" y="3106066"/>
                  <a:pt x="5402388" y="3059446"/>
                </a:cubicBezTo>
                <a:cubicBezTo>
                  <a:pt x="5402388" y="3012826"/>
                  <a:pt x="5440179" y="2975034"/>
                  <a:pt x="5486800" y="2975034"/>
                </a:cubicBezTo>
                <a:close/>
                <a:moveTo>
                  <a:pt x="5149151" y="2975034"/>
                </a:moveTo>
                <a:cubicBezTo>
                  <a:pt x="5195771" y="2975034"/>
                  <a:pt x="5233563" y="3012826"/>
                  <a:pt x="5233563" y="3059446"/>
                </a:cubicBezTo>
                <a:cubicBezTo>
                  <a:pt x="5233563" y="3106066"/>
                  <a:pt x="5195771" y="3143859"/>
                  <a:pt x="5149151" y="3143859"/>
                </a:cubicBezTo>
                <a:cubicBezTo>
                  <a:pt x="5102531" y="3143859"/>
                  <a:pt x="5064739" y="3106066"/>
                  <a:pt x="5064739" y="3059446"/>
                </a:cubicBezTo>
                <a:cubicBezTo>
                  <a:pt x="5064739" y="3012826"/>
                  <a:pt x="5102531" y="2975034"/>
                  <a:pt x="5149151" y="2975034"/>
                </a:cubicBezTo>
                <a:close/>
                <a:moveTo>
                  <a:pt x="4811502" y="2975034"/>
                </a:moveTo>
                <a:cubicBezTo>
                  <a:pt x="4858121" y="2975034"/>
                  <a:pt x="4895914" y="3012826"/>
                  <a:pt x="4895914" y="3059446"/>
                </a:cubicBezTo>
                <a:cubicBezTo>
                  <a:pt x="4895914" y="3106066"/>
                  <a:pt x="4858121" y="3143859"/>
                  <a:pt x="4811502" y="3143859"/>
                </a:cubicBezTo>
                <a:cubicBezTo>
                  <a:pt x="4764881" y="3143859"/>
                  <a:pt x="4727090" y="3106066"/>
                  <a:pt x="4727090" y="3059446"/>
                </a:cubicBezTo>
                <a:cubicBezTo>
                  <a:pt x="4727090" y="3012826"/>
                  <a:pt x="4764881" y="2975034"/>
                  <a:pt x="4811502" y="2975034"/>
                </a:cubicBezTo>
                <a:close/>
                <a:moveTo>
                  <a:pt x="4473853" y="2975034"/>
                </a:moveTo>
                <a:cubicBezTo>
                  <a:pt x="4520473" y="2975034"/>
                  <a:pt x="4558265" y="3012826"/>
                  <a:pt x="4558265" y="3059446"/>
                </a:cubicBezTo>
                <a:cubicBezTo>
                  <a:pt x="4558265" y="3106066"/>
                  <a:pt x="4520473" y="3143859"/>
                  <a:pt x="4473853" y="3143859"/>
                </a:cubicBezTo>
                <a:cubicBezTo>
                  <a:pt x="4427232" y="3143859"/>
                  <a:pt x="4389440" y="3106066"/>
                  <a:pt x="4389440" y="3059446"/>
                </a:cubicBezTo>
                <a:cubicBezTo>
                  <a:pt x="4389440" y="3012826"/>
                  <a:pt x="4427232" y="2975034"/>
                  <a:pt x="4473853" y="2975034"/>
                </a:cubicBezTo>
                <a:close/>
                <a:moveTo>
                  <a:pt x="4136203" y="2975034"/>
                </a:moveTo>
                <a:cubicBezTo>
                  <a:pt x="4182823" y="2975034"/>
                  <a:pt x="4220615" y="3012826"/>
                  <a:pt x="4220615" y="3059446"/>
                </a:cubicBezTo>
                <a:cubicBezTo>
                  <a:pt x="4220615" y="3106066"/>
                  <a:pt x="4182823" y="3143859"/>
                  <a:pt x="4136203" y="3143859"/>
                </a:cubicBezTo>
                <a:cubicBezTo>
                  <a:pt x="4089584" y="3143859"/>
                  <a:pt x="4051791" y="3106066"/>
                  <a:pt x="4051791" y="3059446"/>
                </a:cubicBezTo>
                <a:cubicBezTo>
                  <a:pt x="4051791" y="3012826"/>
                  <a:pt x="4089584" y="2975034"/>
                  <a:pt x="4136203" y="2975034"/>
                </a:cubicBezTo>
                <a:close/>
                <a:moveTo>
                  <a:pt x="3798554" y="2975034"/>
                </a:moveTo>
                <a:cubicBezTo>
                  <a:pt x="3845174" y="2975034"/>
                  <a:pt x="3882966" y="3012826"/>
                  <a:pt x="3882966" y="3059446"/>
                </a:cubicBezTo>
                <a:cubicBezTo>
                  <a:pt x="3882966" y="3106066"/>
                  <a:pt x="3845174" y="3143859"/>
                  <a:pt x="3798554" y="3143859"/>
                </a:cubicBezTo>
                <a:cubicBezTo>
                  <a:pt x="3751934" y="3143859"/>
                  <a:pt x="3714142" y="3106066"/>
                  <a:pt x="3714142" y="3059446"/>
                </a:cubicBezTo>
                <a:cubicBezTo>
                  <a:pt x="3714142" y="3012826"/>
                  <a:pt x="3751934" y="2975034"/>
                  <a:pt x="3798554" y="2975034"/>
                </a:cubicBezTo>
                <a:close/>
                <a:moveTo>
                  <a:pt x="3460905" y="2975034"/>
                </a:moveTo>
                <a:cubicBezTo>
                  <a:pt x="3507525" y="2975034"/>
                  <a:pt x="3545317" y="3012826"/>
                  <a:pt x="3545317" y="3059446"/>
                </a:cubicBezTo>
                <a:cubicBezTo>
                  <a:pt x="3545317" y="3106066"/>
                  <a:pt x="3507525" y="3143859"/>
                  <a:pt x="3460905" y="3143859"/>
                </a:cubicBezTo>
                <a:cubicBezTo>
                  <a:pt x="3414284" y="3143859"/>
                  <a:pt x="3376493" y="3106066"/>
                  <a:pt x="3376493" y="3059446"/>
                </a:cubicBezTo>
                <a:cubicBezTo>
                  <a:pt x="3376493" y="3012826"/>
                  <a:pt x="3414284" y="2975034"/>
                  <a:pt x="3460905" y="2975034"/>
                </a:cubicBezTo>
                <a:close/>
                <a:moveTo>
                  <a:pt x="3123255" y="2975034"/>
                </a:moveTo>
                <a:cubicBezTo>
                  <a:pt x="3169876" y="2975034"/>
                  <a:pt x="3207668" y="3012826"/>
                  <a:pt x="3207668" y="3059446"/>
                </a:cubicBezTo>
                <a:cubicBezTo>
                  <a:pt x="3207668" y="3106066"/>
                  <a:pt x="3169876" y="3143859"/>
                  <a:pt x="3123255" y="3143859"/>
                </a:cubicBezTo>
                <a:cubicBezTo>
                  <a:pt x="3076636" y="3143859"/>
                  <a:pt x="3038843" y="3106066"/>
                  <a:pt x="3038843" y="3059446"/>
                </a:cubicBezTo>
                <a:cubicBezTo>
                  <a:pt x="3038843" y="3012826"/>
                  <a:pt x="3076636" y="2975034"/>
                  <a:pt x="3123255" y="2975034"/>
                </a:cubicBezTo>
                <a:close/>
                <a:moveTo>
                  <a:pt x="2785607" y="2975034"/>
                </a:moveTo>
                <a:cubicBezTo>
                  <a:pt x="2832226" y="2975034"/>
                  <a:pt x="2870019" y="3012826"/>
                  <a:pt x="2870019" y="3059446"/>
                </a:cubicBezTo>
                <a:cubicBezTo>
                  <a:pt x="2870019" y="3106066"/>
                  <a:pt x="2832226" y="3143859"/>
                  <a:pt x="2785607" y="3143859"/>
                </a:cubicBezTo>
                <a:cubicBezTo>
                  <a:pt x="2738986" y="3143859"/>
                  <a:pt x="2701195" y="3106066"/>
                  <a:pt x="2701195" y="3059446"/>
                </a:cubicBezTo>
                <a:cubicBezTo>
                  <a:pt x="2701195" y="3012826"/>
                  <a:pt x="2738986" y="2975034"/>
                  <a:pt x="2785607" y="2975034"/>
                </a:cubicBezTo>
                <a:close/>
                <a:moveTo>
                  <a:pt x="2447957" y="2975034"/>
                </a:moveTo>
                <a:cubicBezTo>
                  <a:pt x="2494578" y="2975034"/>
                  <a:pt x="2532369" y="3012826"/>
                  <a:pt x="2532369" y="3059446"/>
                </a:cubicBezTo>
                <a:cubicBezTo>
                  <a:pt x="2532369" y="3106066"/>
                  <a:pt x="2494578" y="3143859"/>
                  <a:pt x="2447957" y="3143859"/>
                </a:cubicBezTo>
                <a:cubicBezTo>
                  <a:pt x="2401337" y="3143859"/>
                  <a:pt x="2363545" y="3106066"/>
                  <a:pt x="2363545" y="3059446"/>
                </a:cubicBezTo>
                <a:cubicBezTo>
                  <a:pt x="2363545" y="3012826"/>
                  <a:pt x="2401337" y="2975034"/>
                  <a:pt x="2447957" y="2975034"/>
                </a:cubicBezTo>
                <a:close/>
                <a:moveTo>
                  <a:pt x="2110308" y="2975034"/>
                </a:moveTo>
                <a:cubicBezTo>
                  <a:pt x="2156928" y="2975034"/>
                  <a:pt x="2194721" y="3012826"/>
                  <a:pt x="2194721" y="3059446"/>
                </a:cubicBezTo>
                <a:cubicBezTo>
                  <a:pt x="2194721" y="3106066"/>
                  <a:pt x="2156928" y="3143859"/>
                  <a:pt x="2110308" y="3143859"/>
                </a:cubicBezTo>
                <a:cubicBezTo>
                  <a:pt x="2063688" y="3143859"/>
                  <a:pt x="2025896" y="3106066"/>
                  <a:pt x="2025896" y="3059446"/>
                </a:cubicBezTo>
                <a:cubicBezTo>
                  <a:pt x="2025896" y="3012826"/>
                  <a:pt x="2063688" y="2975034"/>
                  <a:pt x="2110308" y="2975034"/>
                </a:cubicBezTo>
                <a:close/>
                <a:moveTo>
                  <a:pt x="1772659" y="2975034"/>
                </a:moveTo>
                <a:cubicBezTo>
                  <a:pt x="1819278" y="2975034"/>
                  <a:pt x="1857071" y="3012826"/>
                  <a:pt x="1857071" y="3059446"/>
                </a:cubicBezTo>
                <a:cubicBezTo>
                  <a:pt x="1857071" y="3106066"/>
                  <a:pt x="1819278" y="3143859"/>
                  <a:pt x="1772659" y="3143859"/>
                </a:cubicBezTo>
                <a:cubicBezTo>
                  <a:pt x="1726039" y="3143859"/>
                  <a:pt x="1688247" y="3106066"/>
                  <a:pt x="1688247" y="3059446"/>
                </a:cubicBezTo>
                <a:cubicBezTo>
                  <a:pt x="1688247" y="3012826"/>
                  <a:pt x="1726039" y="2975034"/>
                  <a:pt x="1772659" y="2975034"/>
                </a:cubicBezTo>
                <a:close/>
                <a:moveTo>
                  <a:pt x="1435014" y="2975034"/>
                </a:moveTo>
                <a:cubicBezTo>
                  <a:pt x="1481630" y="2975034"/>
                  <a:pt x="1519422" y="3012826"/>
                  <a:pt x="1519422" y="3059446"/>
                </a:cubicBezTo>
                <a:cubicBezTo>
                  <a:pt x="1519422" y="3106066"/>
                  <a:pt x="1481630" y="3143859"/>
                  <a:pt x="1435014" y="3143859"/>
                </a:cubicBezTo>
                <a:cubicBezTo>
                  <a:pt x="1388389" y="3143859"/>
                  <a:pt x="1350601" y="3106066"/>
                  <a:pt x="1350601" y="3059446"/>
                </a:cubicBezTo>
                <a:cubicBezTo>
                  <a:pt x="1350601" y="3012826"/>
                  <a:pt x="1388389" y="2975034"/>
                  <a:pt x="1435014" y="2975034"/>
                </a:cubicBezTo>
                <a:close/>
                <a:moveTo>
                  <a:pt x="1097361" y="2975034"/>
                </a:moveTo>
                <a:cubicBezTo>
                  <a:pt x="1143985" y="2975034"/>
                  <a:pt x="1181773" y="3012826"/>
                  <a:pt x="1181773" y="3059446"/>
                </a:cubicBezTo>
                <a:cubicBezTo>
                  <a:pt x="1181773" y="3106066"/>
                  <a:pt x="1143985" y="3143859"/>
                  <a:pt x="1097361" y="3143859"/>
                </a:cubicBezTo>
                <a:cubicBezTo>
                  <a:pt x="1050741" y="3143859"/>
                  <a:pt x="1012948" y="3106066"/>
                  <a:pt x="1012948" y="3059446"/>
                </a:cubicBezTo>
                <a:cubicBezTo>
                  <a:pt x="1012948" y="3012826"/>
                  <a:pt x="1050741" y="2975034"/>
                  <a:pt x="1097361" y="2975034"/>
                </a:cubicBezTo>
                <a:close/>
                <a:moveTo>
                  <a:pt x="759711" y="2975034"/>
                </a:moveTo>
                <a:cubicBezTo>
                  <a:pt x="806331" y="2975034"/>
                  <a:pt x="844124" y="3012826"/>
                  <a:pt x="844124" y="3059446"/>
                </a:cubicBezTo>
                <a:cubicBezTo>
                  <a:pt x="844124" y="3106066"/>
                  <a:pt x="806331" y="3143859"/>
                  <a:pt x="759711" y="3143859"/>
                </a:cubicBezTo>
                <a:cubicBezTo>
                  <a:pt x="713096" y="3143859"/>
                  <a:pt x="675299" y="3106066"/>
                  <a:pt x="675299" y="3059446"/>
                </a:cubicBezTo>
                <a:cubicBezTo>
                  <a:pt x="675299" y="3012826"/>
                  <a:pt x="713096" y="2975034"/>
                  <a:pt x="759711" y="2975034"/>
                </a:cubicBezTo>
                <a:close/>
                <a:moveTo>
                  <a:pt x="422066" y="2975034"/>
                </a:moveTo>
                <a:cubicBezTo>
                  <a:pt x="468682" y="2975034"/>
                  <a:pt x="506480" y="3012826"/>
                  <a:pt x="506480" y="3059446"/>
                </a:cubicBezTo>
                <a:cubicBezTo>
                  <a:pt x="506480" y="3106066"/>
                  <a:pt x="468682" y="3143859"/>
                  <a:pt x="422066" y="3143859"/>
                </a:cubicBezTo>
                <a:cubicBezTo>
                  <a:pt x="375442" y="3143859"/>
                  <a:pt x="337653" y="3106066"/>
                  <a:pt x="337653" y="3059446"/>
                </a:cubicBezTo>
                <a:cubicBezTo>
                  <a:pt x="337653" y="3012826"/>
                  <a:pt x="375442" y="2975034"/>
                  <a:pt x="422066" y="2975034"/>
                </a:cubicBezTo>
                <a:close/>
                <a:moveTo>
                  <a:pt x="84412" y="2975034"/>
                </a:moveTo>
                <a:cubicBezTo>
                  <a:pt x="131037" y="2975034"/>
                  <a:pt x="168826" y="3012826"/>
                  <a:pt x="168826" y="3059446"/>
                </a:cubicBezTo>
                <a:cubicBezTo>
                  <a:pt x="168826" y="3106066"/>
                  <a:pt x="131037" y="3143859"/>
                  <a:pt x="84412" y="3143859"/>
                </a:cubicBezTo>
                <a:cubicBezTo>
                  <a:pt x="37793" y="3143859"/>
                  <a:pt x="0" y="3106066"/>
                  <a:pt x="0" y="3059446"/>
                </a:cubicBezTo>
                <a:cubicBezTo>
                  <a:pt x="0" y="3012826"/>
                  <a:pt x="37793" y="2975034"/>
                  <a:pt x="84412" y="2975034"/>
                </a:cubicBezTo>
                <a:close/>
                <a:moveTo>
                  <a:pt x="7850345" y="2637385"/>
                </a:moveTo>
                <a:cubicBezTo>
                  <a:pt x="7896964" y="2637385"/>
                  <a:pt x="7934757" y="2675177"/>
                  <a:pt x="7934757" y="2721797"/>
                </a:cubicBezTo>
                <a:cubicBezTo>
                  <a:pt x="7934757" y="2768417"/>
                  <a:pt x="7896964" y="2806209"/>
                  <a:pt x="7850345" y="2806209"/>
                </a:cubicBezTo>
                <a:cubicBezTo>
                  <a:pt x="7803725" y="2806209"/>
                  <a:pt x="7765933" y="2768417"/>
                  <a:pt x="7765933" y="2721797"/>
                </a:cubicBezTo>
                <a:cubicBezTo>
                  <a:pt x="7765933" y="2675177"/>
                  <a:pt x="7803725" y="2637385"/>
                  <a:pt x="7850345" y="2637385"/>
                </a:cubicBezTo>
                <a:close/>
                <a:moveTo>
                  <a:pt x="7512695" y="2637385"/>
                </a:moveTo>
                <a:cubicBezTo>
                  <a:pt x="7559315" y="2637385"/>
                  <a:pt x="7597109" y="2675177"/>
                  <a:pt x="7597109" y="2721797"/>
                </a:cubicBezTo>
                <a:cubicBezTo>
                  <a:pt x="7597109" y="2768417"/>
                  <a:pt x="7559315" y="2806209"/>
                  <a:pt x="7512695" y="2806209"/>
                </a:cubicBezTo>
                <a:cubicBezTo>
                  <a:pt x="7466075" y="2806209"/>
                  <a:pt x="7428283" y="2768417"/>
                  <a:pt x="7428283" y="2721797"/>
                </a:cubicBezTo>
                <a:cubicBezTo>
                  <a:pt x="7428283" y="2675177"/>
                  <a:pt x="7466075" y="2637385"/>
                  <a:pt x="7512695" y="2637385"/>
                </a:cubicBezTo>
                <a:close/>
                <a:moveTo>
                  <a:pt x="7175045" y="2637385"/>
                </a:moveTo>
                <a:cubicBezTo>
                  <a:pt x="7221666" y="2637385"/>
                  <a:pt x="7259458" y="2675177"/>
                  <a:pt x="7259458" y="2721797"/>
                </a:cubicBezTo>
                <a:cubicBezTo>
                  <a:pt x="7259458" y="2768417"/>
                  <a:pt x="7221666" y="2806209"/>
                  <a:pt x="7175045" y="2806209"/>
                </a:cubicBezTo>
                <a:cubicBezTo>
                  <a:pt x="7128427" y="2806209"/>
                  <a:pt x="7090633" y="2768417"/>
                  <a:pt x="7090633" y="2721797"/>
                </a:cubicBezTo>
                <a:cubicBezTo>
                  <a:pt x="7090633" y="2675177"/>
                  <a:pt x="7128427" y="2637385"/>
                  <a:pt x="7175045" y="2637385"/>
                </a:cubicBezTo>
                <a:close/>
                <a:moveTo>
                  <a:pt x="6837397" y="2637385"/>
                </a:moveTo>
                <a:cubicBezTo>
                  <a:pt x="6884017" y="2637385"/>
                  <a:pt x="6921809" y="2675177"/>
                  <a:pt x="6921809" y="2721797"/>
                </a:cubicBezTo>
                <a:cubicBezTo>
                  <a:pt x="6921809" y="2768417"/>
                  <a:pt x="6884017" y="2806209"/>
                  <a:pt x="6837397" y="2806209"/>
                </a:cubicBezTo>
                <a:cubicBezTo>
                  <a:pt x="6790777" y="2806209"/>
                  <a:pt x="6752985" y="2768417"/>
                  <a:pt x="6752985" y="2721797"/>
                </a:cubicBezTo>
                <a:cubicBezTo>
                  <a:pt x="6752985" y="2675177"/>
                  <a:pt x="6790777" y="2637385"/>
                  <a:pt x="6837397" y="2637385"/>
                </a:cubicBezTo>
                <a:close/>
                <a:moveTo>
                  <a:pt x="6499747" y="2637385"/>
                </a:moveTo>
                <a:cubicBezTo>
                  <a:pt x="6546368" y="2637385"/>
                  <a:pt x="6584161" y="2675177"/>
                  <a:pt x="6584161" y="2721797"/>
                </a:cubicBezTo>
                <a:cubicBezTo>
                  <a:pt x="6584161" y="2768417"/>
                  <a:pt x="6546368" y="2806209"/>
                  <a:pt x="6499747" y="2806209"/>
                </a:cubicBezTo>
                <a:cubicBezTo>
                  <a:pt x="6453127" y="2806209"/>
                  <a:pt x="6415335" y="2768417"/>
                  <a:pt x="6415335" y="2721797"/>
                </a:cubicBezTo>
                <a:cubicBezTo>
                  <a:pt x="6415335" y="2675177"/>
                  <a:pt x="6453127" y="2637385"/>
                  <a:pt x="6499747" y="2637385"/>
                </a:cubicBezTo>
                <a:close/>
                <a:moveTo>
                  <a:pt x="6162098" y="2637385"/>
                </a:moveTo>
                <a:cubicBezTo>
                  <a:pt x="6208719" y="2637385"/>
                  <a:pt x="6246510" y="2675177"/>
                  <a:pt x="6246510" y="2721797"/>
                </a:cubicBezTo>
                <a:cubicBezTo>
                  <a:pt x="6246510" y="2768417"/>
                  <a:pt x="6208719" y="2806209"/>
                  <a:pt x="6162098" y="2806209"/>
                </a:cubicBezTo>
                <a:cubicBezTo>
                  <a:pt x="6115479" y="2806209"/>
                  <a:pt x="6077686" y="2768417"/>
                  <a:pt x="6077686" y="2721797"/>
                </a:cubicBezTo>
                <a:cubicBezTo>
                  <a:pt x="6077686" y="2675177"/>
                  <a:pt x="6115479" y="2637385"/>
                  <a:pt x="6162098" y="2637385"/>
                </a:cubicBezTo>
                <a:close/>
                <a:moveTo>
                  <a:pt x="5824449" y="2637385"/>
                </a:moveTo>
                <a:cubicBezTo>
                  <a:pt x="5871069" y="2637385"/>
                  <a:pt x="5908861" y="2675177"/>
                  <a:pt x="5908861" y="2721797"/>
                </a:cubicBezTo>
                <a:cubicBezTo>
                  <a:pt x="5908861" y="2768417"/>
                  <a:pt x="5871069" y="2806209"/>
                  <a:pt x="5824449" y="2806209"/>
                </a:cubicBezTo>
                <a:cubicBezTo>
                  <a:pt x="5777829" y="2806209"/>
                  <a:pt x="5740037" y="2768417"/>
                  <a:pt x="5740037" y="2721797"/>
                </a:cubicBezTo>
                <a:cubicBezTo>
                  <a:pt x="5740037" y="2675177"/>
                  <a:pt x="5777829" y="2637385"/>
                  <a:pt x="5824449" y="2637385"/>
                </a:cubicBezTo>
                <a:close/>
                <a:moveTo>
                  <a:pt x="5486800" y="2637385"/>
                </a:moveTo>
                <a:cubicBezTo>
                  <a:pt x="5533421" y="2637385"/>
                  <a:pt x="5571212" y="2675177"/>
                  <a:pt x="5571212" y="2721797"/>
                </a:cubicBezTo>
                <a:cubicBezTo>
                  <a:pt x="5571212" y="2768417"/>
                  <a:pt x="5533421" y="2806209"/>
                  <a:pt x="5486800" y="2806209"/>
                </a:cubicBezTo>
                <a:cubicBezTo>
                  <a:pt x="5440179" y="2806209"/>
                  <a:pt x="5402388" y="2768417"/>
                  <a:pt x="5402388" y="2721797"/>
                </a:cubicBezTo>
                <a:cubicBezTo>
                  <a:pt x="5402388" y="2675177"/>
                  <a:pt x="5440179" y="2637385"/>
                  <a:pt x="5486800" y="2637385"/>
                </a:cubicBezTo>
                <a:close/>
                <a:moveTo>
                  <a:pt x="5149151" y="2637385"/>
                </a:moveTo>
                <a:cubicBezTo>
                  <a:pt x="5195771" y="2637385"/>
                  <a:pt x="5233563" y="2675177"/>
                  <a:pt x="5233563" y="2721797"/>
                </a:cubicBezTo>
                <a:cubicBezTo>
                  <a:pt x="5233563" y="2768417"/>
                  <a:pt x="5195771" y="2806209"/>
                  <a:pt x="5149151" y="2806209"/>
                </a:cubicBezTo>
                <a:cubicBezTo>
                  <a:pt x="5102531" y="2806209"/>
                  <a:pt x="5064739" y="2768417"/>
                  <a:pt x="5064739" y="2721797"/>
                </a:cubicBezTo>
                <a:cubicBezTo>
                  <a:pt x="5064739" y="2675177"/>
                  <a:pt x="5102531" y="2637385"/>
                  <a:pt x="5149151" y="2637385"/>
                </a:cubicBezTo>
                <a:close/>
                <a:moveTo>
                  <a:pt x="4811502" y="2637385"/>
                </a:moveTo>
                <a:cubicBezTo>
                  <a:pt x="4858121" y="2637385"/>
                  <a:pt x="4895914" y="2675177"/>
                  <a:pt x="4895914" y="2721797"/>
                </a:cubicBezTo>
                <a:cubicBezTo>
                  <a:pt x="4895914" y="2768417"/>
                  <a:pt x="4858121" y="2806209"/>
                  <a:pt x="4811502" y="2806209"/>
                </a:cubicBezTo>
                <a:cubicBezTo>
                  <a:pt x="4764881" y="2806209"/>
                  <a:pt x="4727090" y="2768417"/>
                  <a:pt x="4727090" y="2721797"/>
                </a:cubicBezTo>
                <a:cubicBezTo>
                  <a:pt x="4727090" y="2675177"/>
                  <a:pt x="4764881" y="2637385"/>
                  <a:pt x="4811502" y="2637385"/>
                </a:cubicBezTo>
                <a:close/>
                <a:moveTo>
                  <a:pt x="4473853" y="2637385"/>
                </a:moveTo>
                <a:cubicBezTo>
                  <a:pt x="4520473" y="2637385"/>
                  <a:pt x="4558265" y="2675177"/>
                  <a:pt x="4558265" y="2721797"/>
                </a:cubicBezTo>
                <a:cubicBezTo>
                  <a:pt x="4558265" y="2768417"/>
                  <a:pt x="4520473" y="2806209"/>
                  <a:pt x="4473853" y="2806209"/>
                </a:cubicBezTo>
                <a:cubicBezTo>
                  <a:pt x="4427232" y="2806209"/>
                  <a:pt x="4389440" y="2768417"/>
                  <a:pt x="4389440" y="2721797"/>
                </a:cubicBezTo>
                <a:cubicBezTo>
                  <a:pt x="4389440" y="2675177"/>
                  <a:pt x="4427232" y="2637385"/>
                  <a:pt x="4473853" y="2637385"/>
                </a:cubicBezTo>
                <a:close/>
                <a:moveTo>
                  <a:pt x="4136203" y="2637385"/>
                </a:moveTo>
                <a:cubicBezTo>
                  <a:pt x="4182823" y="2637385"/>
                  <a:pt x="4220615" y="2675177"/>
                  <a:pt x="4220615" y="2721797"/>
                </a:cubicBezTo>
                <a:cubicBezTo>
                  <a:pt x="4220615" y="2768417"/>
                  <a:pt x="4182823" y="2806209"/>
                  <a:pt x="4136203" y="2806209"/>
                </a:cubicBezTo>
                <a:cubicBezTo>
                  <a:pt x="4089584" y="2806209"/>
                  <a:pt x="4051791" y="2768417"/>
                  <a:pt x="4051791" y="2721797"/>
                </a:cubicBezTo>
                <a:cubicBezTo>
                  <a:pt x="4051791" y="2675177"/>
                  <a:pt x="4089584" y="2637385"/>
                  <a:pt x="4136203" y="2637385"/>
                </a:cubicBezTo>
                <a:close/>
                <a:moveTo>
                  <a:pt x="3798554" y="2637385"/>
                </a:moveTo>
                <a:cubicBezTo>
                  <a:pt x="3845174" y="2637385"/>
                  <a:pt x="3882966" y="2675177"/>
                  <a:pt x="3882966" y="2721797"/>
                </a:cubicBezTo>
                <a:cubicBezTo>
                  <a:pt x="3882966" y="2768417"/>
                  <a:pt x="3845174" y="2806209"/>
                  <a:pt x="3798554" y="2806209"/>
                </a:cubicBezTo>
                <a:cubicBezTo>
                  <a:pt x="3751934" y="2806209"/>
                  <a:pt x="3714142" y="2768417"/>
                  <a:pt x="3714142" y="2721797"/>
                </a:cubicBezTo>
                <a:cubicBezTo>
                  <a:pt x="3714142" y="2675177"/>
                  <a:pt x="3751934" y="2637385"/>
                  <a:pt x="3798554" y="2637385"/>
                </a:cubicBezTo>
                <a:close/>
                <a:moveTo>
                  <a:pt x="3460905" y="2637385"/>
                </a:moveTo>
                <a:cubicBezTo>
                  <a:pt x="3507525" y="2637385"/>
                  <a:pt x="3545317" y="2675177"/>
                  <a:pt x="3545317" y="2721797"/>
                </a:cubicBezTo>
                <a:cubicBezTo>
                  <a:pt x="3545317" y="2768417"/>
                  <a:pt x="3507525" y="2806209"/>
                  <a:pt x="3460905" y="2806209"/>
                </a:cubicBezTo>
                <a:cubicBezTo>
                  <a:pt x="3414284" y="2806209"/>
                  <a:pt x="3376493" y="2768417"/>
                  <a:pt x="3376493" y="2721797"/>
                </a:cubicBezTo>
                <a:cubicBezTo>
                  <a:pt x="3376493" y="2675177"/>
                  <a:pt x="3414284" y="2637385"/>
                  <a:pt x="3460905" y="2637385"/>
                </a:cubicBezTo>
                <a:close/>
                <a:moveTo>
                  <a:pt x="3123255" y="2637385"/>
                </a:moveTo>
                <a:cubicBezTo>
                  <a:pt x="3169876" y="2637385"/>
                  <a:pt x="3207668" y="2675177"/>
                  <a:pt x="3207668" y="2721797"/>
                </a:cubicBezTo>
                <a:cubicBezTo>
                  <a:pt x="3207668" y="2768417"/>
                  <a:pt x="3169876" y="2806209"/>
                  <a:pt x="3123255" y="2806209"/>
                </a:cubicBezTo>
                <a:cubicBezTo>
                  <a:pt x="3076636" y="2806209"/>
                  <a:pt x="3038843" y="2768417"/>
                  <a:pt x="3038843" y="2721797"/>
                </a:cubicBezTo>
                <a:cubicBezTo>
                  <a:pt x="3038843" y="2675177"/>
                  <a:pt x="3076636" y="2637385"/>
                  <a:pt x="3123255" y="2637385"/>
                </a:cubicBezTo>
                <a:close/>
                <a:moveTo>
                  <a:pt x="2785607" y="2637385"/>
                </a:moveTo>
                <a:cubicBezTo>
                  <a:pt x="2832226" y="2637385"/>
                  <a:pt x="2870019" y="2675177"/>
                  <a:pt x="2870019" y="2721797"/>
                </a:cubicBezTo>
                <a:cubicBezTo>
                  <a:pt x="2870019" y="2768417"/>
                  <a:pt x="2832226" y="2806209"/>
                  <a:pt x="2785607" y="2806209"/>
                </a:cubicBezTo>
                <a:cubicBezTo>
                  <a:pt x="2738986" y="2806209"/>
                  <a:pt x="2701195" y="2768417"/>
                  <a:pt x="2701195" y="2721797"/>
                </a:cubicBezTo>
                <a:cubicBezTo>
                  <a:pt x="2701195" y="2675177"/>
                  <a:pt x="2738986" y="2637385"/>
                  <a:pt x="2785607" y="2637385"/>
                </a:cubicBezTo>
                <a:close/>
                <a:moveTo>
                  <a:pt x="2447957" y="2637385"/>
                </a:moveTo>
                <a:cubicBezTo>
                  <a:pt x="2494578" y="2637385"/>
                  <a:pt x="2532369" y="2675177"/>
                  <a:pt x="2532369" y="2721797"/>
                </a:cubicBezTo>
                <a:cubicBezTo>
                  <a:pt x="2532369" y="2768417"/>
                  <a:pt x="2494578" y="2806209"/>
                  <a:pt x="2447957" y="2806209"/>
                </a:cubicBezTo>
                <a:cubicBezTo>
                  <a:pt x="2401337" y="2806209"/>
                  <a:pt x="2363545" y="2768417"/>
                  <a:pt x="2363545" y="2721797"/>
                </a:cubicBezTo>
                <a:cubicBezTo>
                  <a:pt x="2363545" y="2675177"/>
                  <a:pt x="2401337" y="2637385"/>
                  <a:pt x="2447957" y="2637385"/>
                </a:cubicBezTo>
                <a:close/>
                <a:moveTo>
                  <a:pt x="2110308" y="2637385"/>
                </a:moveTo>
                <a:cubicBezTo>
                  <a:pt x="2156928" y="2637385"/>
                  <a:pt x="2194721" y="2675177"/>
                  <a:pt x="2194721" y="2721797"/>
                </a:cubicBezTo>
                <a:cubicBezTo>
                  <a:pt x="2194721" y="2768417"/>
                  <a:pt x="2156928" y="2806209"/>
                  <a:pt x="2110308" y="2806209"/>
                </a:cubicBezTo>
                <a:cubicBezTo>
                  <a:pt x="2063688" y="2806209"/>
                  <a:pt x="2025896" y="2768417"/>
                  <a:pt x="2025896" y="2721797"/>
                </a:cubicBezTo>
                <a:cubicBezTo>
                  <a:pt x="2025896" y="2675177"/>
                  <a:pt x="2063688" y="2637385"/>
                  <a:pt x="2110308" y="2637385"/>
                </a:cubicBezTo>
                <a:close/>
                <a:moveTo>
                  <a:pt x="1772659" y="2637385"/>
                </a:moveTo>
                <a:cubicBezTo>
                  <a:pt x="1819278" y="2637385"/>
                  <a:pt x="1857071" y="2675177"/>
                  <a:pt x="1857071" y="2721797"/>
                </a:cubicBezTo>
                <a:cubicBezTo>
                  <a:pt x="1857071" y="2768417"/>
                  <a:pt x="1819278" y="2806209"/>
                  <a:pt x="1772659" y="2806209"/>
                </a:cubicBezTo>
                <a:cubicBezTo>
                  <a:pt x="1726039" y="2806209"/>
                  <a:pt x="1688247" y="2768417"/>
                  <a:pt x="1688247" y="2721797"/>
                </a:cubicBezTo>
                <a:cubicBezTo>
                  <a:pt x="1688247" y="2675177"/>
                  <a:pt x="1726039" y="2637385"/>
                  <a:pt x="1772659" y="2637385"/>
                </a:cubicBezTo>
                <a:close/>
                <a:moveTo>
                  <a:pt x="1435014" y="2637385"/>
                </a:moveTo>
                <a:cubicBezTo>
                  <a:pt x="1481630" y="2637385"/>
                  <a:pt x="1519422" y="2675177"/>
                  <a:pt x="1519422" y="2721797"/>
                </a:cubicBezTo>
                <a:cubicBezTo>
                  <a:pt x="1519422" y="2768417"/>
                  <a:pt x="1481630" y="2806209"/>
                  <a:pt x="1435014" y="2806209"/>
                </a:cubicBezTo>
                <a:cubicBezTo>
                  <a:pt x="1388389" y="2806209"/>
                  <a:pt x="1350601" y="2768417"/>
                  <a:pt x="1350601" y="2721797"/>
                </a:cubicBezTo>
                <a:cubicBezTo>
                  <a:pt x="1350601" y="2675177"/>
                  <a:pt x="1388389" y="2637385"/>
                  <a:pt x="1435014" y="2637385"/>
                </a:cubicBezTo>
                <a:close/>
                <a:moveTo>
                  <a:pt x="1097361" y="2637385"/>
                </a:moveTo>
                <a:cubicBezTo>
                  <a:pt x="1143985" y="2637385"/>
                  <a:pt x="1181773" y="2675177"/>
                  <a:pt x="1181773" y="2721797"/>
                </a:cubicBezTo>
                <a:cubicBezTo>
                  <a:pt x="1181773" y="2768417"/>
                  <a:pt x="1143985" y="2806209"/>
                  <a:pt x="1097361" y="2806209"/>
                </a:cubicBezTo>
                <a:cubicBezTo>
                  <a:pt x="1050741" y="2806209"/>
                  <a:pt x="1012948" y="2768417"/>
                  <a:pt x="1012948" y="2721797"/>
                </a:cubicBezTo>
                <a:cubicBezTo>
                  <a:pt x="1012948" y="2675177"/>
                  <a:pt x="1050741" y="2637385"/>
                  <a:pt x="1097361" y="2637385"/>
                </a:cubicBezTo>
                <a:close/>
                <a:moveTo>
                  <a:pt x="759711" y="2637385"/>
                </a:moveTo>
                <a:cubicBezTo>
                  <a:pt x="806331" y="2637385"/>
                  <a:pt x="844124" y="2675177"/>
                  <a:pt x="844124" y="2721797"/>
                </a:cubicBezTo>
                <a:cubicBezTo>
                  <a:pt x="844124" y="2768417"/>
                  <a:pt x="806331" y="2806209"/>
                  <a:pt x="759711" y="2806209"/>
                </a:cubicBezTo>
                <a:cubicBezTo>
                  <a:pt x="713096" y="2806209"/>
                  <a:pt x="675299" y="2768417"/>
                  <a:pt x="675299" y="2721797"/>
                </a:cubicBezTo>
                <a:cubicBezTo>
                  <a:pt x="675299" y="2675177"/>
                  <a:pt x="713096" y="2637385"/>
                  <a:pt x="759711" y="2637385"/>
                </a:cubicBezTo>
                <a:close/>
                <a:moveTo>
                  <a:pt x="422066" y="2637385"/>
                </a:moveTo>
                <a:cubicBezTo>
                  <a:pt x="468682" y="2637385"/>
                  <a:pt x="506480" y="2675177"/>
                  <a:pt x="506480" y="2721797"/>
                </a:cubicBezTo>
                <a:cubicBezTo>
                  <a:pt x="506480" y="2768417"/>
                  <a:pt x="468682" y="2806209"/>
                  <a:pt x="422066" y="2806209"/>
                </a:cubicBezTo>
                <a:cubicBezTo>
                  <a:pt x="375442" y="2806209"/>
                  <a:pt x="337653" y="2768417"/>
                  <a:pt x="337653" y="2721797"/>
                </a:cubicBezTo>
                <a:cubicBezTo>
                  <a:pt x="337653" y="2675177"/>
                  <a:pt x="375442" y="2637385"/>
                  <a:pt x="422066" y="2637385"/>
                </a:cubicBezTo>
                <a:close/>
                <a:moveTo>
                  <a:pt x="84412" y="2637385"/>
                </a:moveTo>
                <a:cubicBezTo>
                  <a:pt x="131037" y="2637385"/>
                  <a:pt x="168826" y="2675177"/>
                  <a:pt x="168826" y="2721797"/>
                </a:cubicBezTo>
                <a:cubicBezTo>
                  <a:pt x="168826" y="2768417"/>
                  <a:pt x="131037" y="2806209"/>
                  <a:pt x="84412" y="2806209"/>
                </a:cubicBezTo>
                <a:cubicBezTo>
                  <a:pt x="37793" y="2806209"/>
                  <a:pt x="0" y="2768417"/>
                  <a:pt x="0" y="2721797"/>
                </a:cubicBezTo>
                <a:cubicBezTo>
                  <a:pt x="0" y="2675177"/>
                  <a:pt x="37793" y="2637385"/>
                  <a:pt x="84412" y="2637385"/>
                </a:cubicBezTo>
                <a:close/>
                <a:moveTo>
                  <a:pt x="7850345" y="2299736"/>
                </a:moveTo>
                <a:cubicBezTo>
                  <a:pt x="7896964" y="2299736"/>
                  <a:pt x="7934757" y="2337528"/>
                  <a:pt x="7934757" y="2384148"/>
                </a:cubicBezTo>
                <a:cubicBezTo>
                  <a:pt x="7934757" y="2430768"/>
                  <a:pt x="7896964" y="2468560"/>
                  <a:pt x="7850345" y="2468560"/>
                </a:cubicBezTo>
                <a:cubicBezTo>
                  <a:pt x="7803725" y="2468560"/>
                  <a:pt x="7765933" y="2430768"/>
                  <a:pt x="7765933" y="2384148"/>
                </a:cubicBezTo>
                <a:cubicBezTo>
                  <a:pt x="7765933" y="2337528"/>
                  <a:pt x="7803725" y="2299736"/>
                  <a:pt x="7850345" y="2299736"/>
                </a:cubicBezTo>
                <a:close/>
                <a:moveTo>
                  <a:pt x="7512695" y="2299736"/>
                </a:moveTo>
                <a:cubicBezTo>
                  <a:pt x="7559315" y="2299736"/>
                  <a:pt x="7597109" y="2337528"/>
                  <a:pt x="7597109" y="2384148"/>
                </a:cubicBezTo>
                <a:cubicBezTo>
                  <a:pt x="7597109" y="2430768"/>
                  <a:pt x="7559315" y="2468560"/>
                  <a:pt x="7512695" y="2468560"/>
                </a:cubicBezTo>
                <a:cubicBezTo>
                  <a:pt x="7466075" y="2468560"/>
                  <a:pt x="7428283" y="2430768"/>
                  <a:pt x="7428283" y="2384148"/>
                </a:cubicBezTo>
                <a:cubicBezTo>
                  <a:pt x="7428283" y="2337528"/>
                  <a:pt x="7466075" y="2299736"/>
                  <a:pt x="7512695" y="2299736"/>
                </a:cubicBezTo>
                <a:close/>
                <a:moveTo>
                  <a:pt x="7175045" y="2299736"/>
                </a:moveTo>
                <a:cubicBezTo>
                  <a:pt x="7221666" y="2299736"/>
                  <a:pt x="7259458" y="2337528"/>
                  <a:pt x="7259458" y="2384148"/>
                </a:cubicBezTo>
                <a:cubicBezTo>
                  <a:pt x="7259458" y="2430768"/>
                  <a:pt x="7221666" y="2468560"/>
                  <a:pt x="7175045" y="2468560"/>
                </a:cubicBezTo>
                <a:cubicBezTo>
                  <a:pt x="7128427" y="2468560"/>
                  <a:pt x="7090633" y="2430768"/>
                  <a:pt x="7090633" y="2384148"/>
                </a:cubicBezTo>
                <a:cubicBezTo>
                  <a:pt x="7090633" y="2337528"/>
                  <a:pt x="7128427" y="2299736"/>
                  <a:pt x="7175045" y="2299736"/>
                </a:cubicBezTo>
                <a:close/>
                <a:moveTo>
                  <a:pt x="6837397" y="2299736"/>
                </a:moveTo>
                <a:cubicBezTo>
                  <a:pt x="6884017" y="2299736"/>
                  <a:pt x="6921809" y="2337528"/>
                  <a:pt x="6921809" y="2384148"/>
                </a:cubicBezTo>
                <a:cubicBezTo>
                  <a:pt x="6921809" y="2430768"/>
                  <a:pt x="6884017" y="2468560"/>
                  <a:pt x="6837397" y="2468560"/>
                </a:cubicBezTo>
                <a:cubicBezTo>
                  <a:pt x="6790777" y="2468560"/>
                  <a:pt x="6752985" y="2430768"/>
                  <a:pt x="6752985" y="2384148"/>
                </a:cubicBezTo>
                <a:cubicBezTo>
                  <a:pt x="6752985" y="2337528"/>
                  <a:pt x="6790777" y="2299736"/>
                  <a:pt x="6837397" y="2299736"/>
                </a:cubicBezTo>
                <a:close/>
                <a:moveTo>
                  <a:pt x="6499747" y="2299736"/>
                </a:moveTo>
                <a:cubicBezTo>
                  <a:pt x="6546368" y="2299736"/>
                  <a:pt x="6584161" y="2337528"/>
                  <a:pt x="6584161" y="2384148"/>
                </a:cubicBezTo>
                <a:cubicBezTo>
                  <a:pt x="6584161" y="2430768"/>
                  <a:pt x="6546368" y="2468560"/>
                  <a:pt x="6499747" y="2468560"/>
                </a:cubicBezTo>
                <a:cubicBezTo>
                  <a:pt x="6453127" y="2468560"/>
                  <a:pt x="6415335" y="2430768"/>
                  <a:pt x="6415335" y="2384148"/>
                </a:cubicBezTo>
                <a:cubicBezTo>
                  <a:pt x="6415335" y="2337528"/>
                  <a:pt x="6453127" y="2299736"/>
                  <a:pt x="6499747" y="2299736"/>
                </a:cubicBezTo>
                <a:close/>
                <a:moveTo>
                  <a:pt x="6162098" y="2299736"/>
                </a:moveTo>
                <a:cubicBezTo>
                  <a:pt x="6208719" y="2299736"/>
                  <a:pt x="6246510" y="2337528"/>
                  <a:pt x="6246510" y="2384148"/>
                </a:cubicBezTo>
                <a:cubicBezTo>
                  <a:pt x="6246510" y="2430768"/>
                  <a:pt x="6208719" y="2468560"/>
                  <a:pt x="6162098" y="2468560"/>
                </a:cubicBezTo>
                <a:cubicBezTo>
                  <a:pt x="6115479" y="2468560"/>
                  <a:pt x="6077686" y="2430768"/>
                  <a:pt x="6077686" y="2384148"/>
                </a:cubicBezTo>
                <a:cubicBezTo>
                  <a:pt x="6077686" y="2337528"/>
                  <a:pt x="6115479" y="2299736"/>
                  <a:pt x="6162098" y="2299736"/>
                </a:cubicBezTo>
                <a:close/>
                <a:moveTo>
                  <a:pt x="5824449" y="2299736"/>
                </a:moveTo>
                <a:cubicBezTo>
                  <a:pt x="5871069" y="2299736"/>
                  <a:pt x="5908861" y="2337528"/>
                  <a:pt x="5908861" y="2384148"/>
                </a:cubicBezTo>
                <a:cubicBezTo>
                  <a:pt x="5908861" y="2430768"/>
                  <a:pt x="5871069" y="2468560"/>
                  <a:pt x="5824449" y="2468560"/>
                </a:cubicBezTo>
                <a:cubicBezTo>
                  <a:pt x="5777829" y="2468560"/>
                  <a:pt x="5740037" y="2430768"/>
                  <a:pt x="5740037" y="2384148"/>
                </a:cubicBezTo>
                <a:cubicBezTo>
                  <a:pt x="5740037" y="2337528"/>
                  <a:pt x="5777829" y="2299736"/>
                  <a:pt x="5824449" y="2299736"/>
                </a:cubicBezTo>
                <a:close/>
                <a:moveTo>
                  <a:pt x="5486800" y="2299736"/>
                </a:moveTo>
                <a:cubicBezTo>
                  <a:pt x="5533421" y="2299736"/>
                  <a:pt x="5571212" y="2337528"/>
                  <a:pt x="5571212" y="2384148"/>
                </a:cubicBezTo>
                <a:cubicBezTo>
                  <a:pt x="5571212" y="2430768"/>
                  <a:pt x="5533421" y="2468560"/>
                  <a:pt x="5486800" y="2468560"/>
                </a:cubicBezTo>
                <a:cubicBezTo>
                  <a:pt x="5440179" y="2468560"/>
                  <a:pt x="5402388" y="2430768"/>
                  <a:pt x="5402388" y="2384148"/>
                </a:cubicBezTo>
                <a:cubicBezTo>
                  <a:pt x="5402388" y="2337528"/>
                  <a:pt x="5440179" y="2299736"/>
                  <a:pt x="5486800" y="2299736"/>
                </a:cubicBezTo>
                <a:close/>
                <a:moveTo>
                  <a:pt x="5149151" y="2299736"/>
                </a:moveTo>
                <a:cubicBezTo>
                  <a:pt x="5195771" y="2299736"/>
                  <a:pt x="5233563" y="2337528"/>
                  <a:pt x="5233563" y="2384148"/>
                </a:cubicBezTo>
                <a:cubicBezTo>
                  <a:pt x="5233563" y="2430768"/>
                  <a:pt x="5195771" y="2468560"/>
                  <a:pt x="5149151" y="2468560"/>
                </a:cubicBezTo>
                <a:cubicBezTo>
                  <a:pt x="5102531" y="2468560"/>
                  <a:pt x="5064739" y="2430768"/>
                  <a:pt x="5064739" y="2384148"/>
                </a:cubicBezTo>
                <a:cubicBezTo>
                  <a:pt x="5064739" y="2337528"/>
                  <a:pt x="5102531" y="2299736"/>
                  <a:pt x="5149151" y="2299736"/>
                </a:cubicBezTo>
                <a:close/>
                <a:moveTo>
                  <a:pt x="4811502" y="2299736"/>
                </a:moveTo>
                <a:cubicBezTo>
                  <a:pt x="4858121" y="2299736"/>
                  <a:pt x="4895914" y="2337528"/>
                  <a:pt x="4895914" y="2384148"/>
                </a:cubicBezTo>
                <a:cubicBezTo>
                  <a:pt x="4895914" y="2430768"/>
                  <a:pt x="4858121" y="2468560"/>
                  <a:pt x="4811502" y="2468560"/>
                </a:cubicBezTo>
                <a:cubicBezTo>
                  <a:pt x="4764881" y="2468560"/>
                  <a:pt x="4727090" y="2430768"/>
                  <a:pt x="4727090" y="2384148"/>
                </a:cubicBezTo>
                <a:cubicBezTo>
                  <a:pt x="4727090" y="2337528"/>
                  <a:pt x="4764881" y="2299736"/>
                  <a:pt x="4811502" y="2299736"/>
                </a:cubicBezTo>
                <a:close/>
                <a:moveTo>
                  <a:pt x="4473853" y="2299736"/>
                </a:moveTo>
                <a:cubicBezTo>
                  <a:pt x="4520473" y="2299736"/>
                  <a:pt x="4558265" y="2337528"/>
                  <a:pt x="4558265" y="2384148"/>
                </a:cubicBezTo>
                <a:cubicBezTo>
                  <a:pt x="4558265" y="2430768"/>
                  <a:pt x="4520473" y="2468560"/>
                  <a:pt x="4473853" y="2468560"/>
                </a:cubicBezTo>
                <a:cubicBezTo>
                  <a:pt x="4427232" y="2468560"/>
                  <a:pt x="4389440" y="2430768"/>
                  <a:pt x="4389440" y="2384148"/>
                </a:cubicBezTo>
                <a:cubicBezTo>
                  <a:pt x="4389440" y="2337528"/>
                  <a:pt x="4427232" y="2299736"/>
                  <a:pt x="4473853" y="2299736"/>
                </a:cubicBezTo>
                <a:close/>
                <a:moveTo>
                  <a:pt x="4136203" y="2299736"/>
                </a:moveTo>
                <a:cubicBezTo>
                  <a:pt x="4182823" y="2299736"/>
                  <a:pt x="4220615" y="2337528"/>
                  <a:pt x="4220615" y="2384148"/>
                </a:cubicBezTo>
                <a:cubicBezTo>
                  <a:pt x="4220615" y="2430768"/>
                  <a:pt x="4182823" y="2468560"/>
                  <a:pt x="4136203" y="2468560"/>
                </a:cubicBezTo>
                <a:cubicBezTo>
                  <a:pt x="4089584" y="2468560"/>
                  <a:pt x="4051791" y="2430768"/>
                  <a:pt x="4051791" y="2384148"/>
                </a:cubicBezTo>
                <a:cubicBezTo>
                  <a:pt x="4051791" y="2337528"/>
                  <a:pt x="4089584" y="2299736"/>
                  <a:pt x="4136203" y="2299736"/>
                </a:cubicBezTo>
                <a:close/>
                <a:moveTo>
                  <a:pt x="3798554" y="2299736"/>
                </a:moveTo>
                <a:cubicBezTo>
                  <a:pt x="3845174" y="2299736"/>
                  <a:pt x="3882966" y="2337528"/>
                  <a:pt x="3882966" y="2384148"/>
                </a:cubicBezTo>
                <a:cubicBezTo>
                  <a:pt x="3882966" y="2430768"/>
                  <a:pt x="3845174" y="2468560"/>
                  <a:pt x="3798554" y="2468560"/>
                </a:cubicBezTo>
                <a:cubicBezTo>
                  <a:pt x="3751934" y="2468560"/>
                  <a:pt x="3714142" y="2430768"/>
                  <a:pt x="3714142" y="2384148"/>
                </a:cubicBezTo>
                <a:cubicBezTo>
                  <a:pt x="3714142" y="2337528"/>
                  <a:pt x="3751934" y="2299736"/>
                  <a:pt x="3798554" y="2299736"/>
                </a:cubicBezTo>
                <a:close/>
                <a:moveTo>
                  <a:pt x="3460905" y="2299736"/>
                </a:moveTo>
                <a:cubicBezTo>
                  <a:pt x="3507525" y="2299736"/>
                  <a:pt x="3545317" y="2337528"/>
                  <a:pt x="3545317" y="2384148"/>
                </a:cubicBezTo>
                <a:cubicBezTo>
                  <a:pt x="3545317" y="2430768"/>
                  <a:pt x="3507525" y="2468560"/>
                  <a:pt x="3460905" y="2468560"/>
                </a:cubicBezTo>
                <a:cubicBezTo>
                  <a:pt x="3414284" y="2468560"/>
                  <a:pt x="3376493" y="2430768"/>
                  <a:pt x="3376493" y="2384148"/>
                </a:cubicBezTo>
                <a:cubicBezTo>
                  <a:pt x="3376493" y="2337528"/>
                  <a:pt x="3414284" y="2299736"/>
                  <a:pt x="3460905" y="2299736"/>
                </a:cubicBezTo>
                <a:close/>
                <a:moveTo>
                  <a:pt x="3123255" y="2299736"/>
                </a:moveTo>
                <a:cubicBezTo>
                  <a:pt x="3169876" y="2299736"/>
                  <a:pt x="3207668" y="2337528"/>
                  <a:pt x="3207668" y="2384148"/>
                </a:cubicBezTo>
                <a:cubicBezTo>
                  <a:pt x="3207668" y="2430768"/>
                  <a:pt x="3169876" y="2468560"/>
                  <a:pt x="3123255" y="2468560"/>
                </a:cubicBezTo>
                <a:cubicBezTo>
                  <a:pt x="3076636" y="2468560"/>
                  <a:pt x="3038843" y="2430768"/>
                  <a:pt x="3038843" y="2384148"/>
                </a:cubicBezTo>
                <a:cubicBezTo>
                  <a:pt x="3038843" y="2337528"/>
                  <a:pt x="3076636" y="2299736"/>
                  <a:pt x="3123255" y="2299736"/>
                </a:cubicBezTo>
                <a:close/>
                <a:moveTo>
                  <a:pt x="2785607" y="2299736"/>
                </a:moveTo>
                <a:cubicBezTo>
                  <a:pt x="2832226" y="2299736"/>
                  <a:pt x="2870019" y="2337528"/>
                  <a:pt x="2870019" y="2384148"/>
                </a:cubicBezTo>
                <a:cubicBezTo>
                  <a:pt x="2870019" y="2430768"/>
                  <a:pt x="2832226" y="2468560"/>
                  <a:pt x="2785607" y="2468560"/>
                </a:cubicBezTo>
                <a:cubicBezTo>
                  <a:pt x="2738986" y="2468560"/>
                  <a:pt x="2701195" y="2430768"/>
                  <a:pt x="2701195" y="2384148"/>
                </a:cubicBezTo>
                <a:cubicBezTo>
                  <a:pt x="2701195" y="2337528"/>
                  <a:pt x="2738986" y="2299736"/>
                  <a:pt x="2785607" y="2299736"/>
                </a:cubicBezTo>
                <a:close/>
                <a:moveTo>
                  <a:pt x="2447957" y="2299736"/>
                </a:moveTo>
                <a:cubicBezTo>
                  <a:pt x="2494578" y="2299736"/>
                  <a:pt x="2532369" y="2337528"/>
                  <a:pt x="2532369" y="2384148"/>
                </a:cubicBezTo>
                <a:cubicBezTo>
                  <a:pt x="2532369" y="2430768"/>
                  <a:pt x="2494578" y="2468560"/>
                  <a:pt x="2447957" y="2468560"/>
                </a:cubicBezTo>
                <a:cubicBezTo>
                  <a:pt x="2401337" y="2468560"/>
                  <a:pt x="2363545" y="2430768"/>
                  <a:pt x="2363545" y="2384148"/>
                </a:cubicBezTo>
                <a:cubicBezTo>
                  <a:pt x="2363545" y="2337528"/>
                  <a:pt x="2401337" y="2299736"/>
                  <a:pt x="2447957" y="2299736"/>
                </a:cubicBezTo>
                <a:close/>
                <a:moveTo>
                  <a:pt x="2110308" y="2299736"/>
                </a:moveTo>
                <a:cubicBezTo>
                  <a:pt x="2156928" y="2299736"/>
                  <a:pt x="2194721" y="2337528"/>
                  <a:pt x="2194721" y="2384148"/>
                </a:cubicBezTo>
                <a:cubicBezTo>
                  <a:pt x="2194721" y="2430768"/>
                  <a:pt x="2156928" y="2468560"/>
                  <a:pt x="2110308" y="2468560"/>
                </a:cubicBezTo>
                <a:cubicBezTo>
                  <a:pt x="2063688" y="2468560"/>
                  <a:pt x="2025896" y="2430768"/>
                  <a:pt x="2025896" y="2384148"/>
                </a:cubicBezTo>
                <a:cubicBezTo>
                  <a:pt x="2025896" y="2337528"/>
                  <a:pt x="2063688" y="2299736"/>
                  <a:pt x="2110308" y="2299736"/>
                </a:cubicBezTo>
                <a:close/>
                <a:moveTo>
                  <a:pt x="1772659" y="2299736"/>
                </a:moveTo>
                <a:cubicBezTo>
                  <a:pt x="1819278" y="2299736"/>
                  <a:pt x="1857071" y="2337528"/>
                  <a:pt x="1857071" y="2384148"/>
                </a:cubicBezTo>
                <a:cubicBezTo>
                  <a:pt x="1857071" y="2430768"/>
                  <a:pt x="1819278" y="2468560"/>
                  <a:pt x="1772659" y="2468560"/>
                </a:cubicBezTo>
                <a:cubicBezTo>
                  <a:pt x="1726039" y="2468560"/>
                  <a:pt x="1688247" y="2430768"/>
                  <a:pt x="1688247" y="2384148"/>
                </a:cubicBezTo>
                <a:cubicBezTo>
                  <a:pt x="1688247" y="2337528"/>
                  <a:pt x="1726039" y="2299736"/>
                  <a:pt x="1772659" y="2299736"/>
                </a:cubicBezTo>
                <a:close/>
                <a:moveTo>
                  <a:pt x="1435014" y="2299736"/>
                </a:moveTo>
                <a:cubicBezTo>
                  <a:pt x="1481630" y="2299736"/>
                  <a:pt x="1519422" y="2337528"/>
                  <a:pt x="1519422" y="2384148"/>
                </a:cubicBezTo>
                <a:cubicBezTo>
                  <a:pt x="1519422" y="2430768"/>
                  <a:pt x="1481630" y="2468560"/>
                  <a:pt x="1435014" y="2468560"/>
                </a:cubicBezTo>
                <a:cubicBezTo>
                  <a:pt x="1388389" y="2468560"/>
                  <a:pt x="1350601" y="2430768"/>
                  <a:pt x="1350601" y="2384148"/>
                </a:cubicBezTo>
                <a:cubicBezTo>
                  <a:pt x="1350601" y="2337528"/>
                  <a:pt x="1388389" y="2299736"/>
                  <a:pt x="1435014" y="2299736"/>
                </a:cubicBezTo>
                <a:close/>
                <a:moveTo>
                  <a:pt x="1097361" y="2299736"/>
                </a:moveTo>
                <a:cubicBezTo>
                  <a:pt x="1143985" y="2299736"/>
                  <a:pt x="1181773" y="2337528"/>
                  <a:pt x="1181773" y="2384148"/>
                </a:cubicBezTo>
                <a:cubicBezTo>
                  <a:pt x="1181773" y="2430768"/>
                  <a:pt x="1143985" y="2468560"/>
                  <a:pt x="1097361" y="2468560"/>
                </a:cubicBezTo>
                <a:cubicBezTo>
                  <a:pt x="1050741" y="2468560"/>
                  <a:pt x="1012948" y="2430768"/>
                  <a:pt x="1012948" y="2384148"/>
                </a:cubicBezTo>
                <a:cubicBezTo>
                  <a:pt x="1012948" y="2337528"/>
                  <a:pt x="1050741" y="2299736"/>
                  <a:pt x="1097361" y="2299736"/>
                </a:cubicBezTo>
                <a:close/>
                <a:moveTo>
                  <a:pt x="759711" y="2299736"/>
                </a:moveTo>
                <a:cubicBezTo>
                  <a:pt x="806331" y="2299736"/>
                  <a:pt x="844124" y="2337528"/>
                  <a:pt x="844124" y="2384148"/>
                </a:cubicBezTo>
                <a:cubicBezTo>
                  <a:pt x="844124" y="2430768"/>
                  <a:pt x="806331" y="2468560"/>
                  <a:pt x="759711" y="2468560"/>
                </a:cubicBezTo>
                <a:cubicBezTo>
                  <a:pt x="713096" y="2468560"/>
                  <a:pt x="675299" y="2430768"/>
                  <a:pt x="675299" y="2384148"/>
                </a:cubicBezTo>
                <a:cubicBezTo>
                  <a:pt x="675299" y="2337528"/>
                  <a:pt x="713096" y="2299736"/>
                  <a:pt x="759711" y="2299736"/>
                </a:cubicBezTo>
                <a:close/>
                <a:moveTo>
                  <a:pt x="422066" y="2299736"/>
                </a:moveTo>
                <a:cubicBezTo>
                  <a:pt x="468682" y="2299736"/>
                  <a:pt x="506480" y="2337528"/>
                  <a:pt x="506480" y="2384148"/>
                </a:cubicBezTo>
                <a:cubicBezTo>
                  <a:pt x="506480" y="2430768"/>
                  <a:pt x="468682" y="2468560"/>
                  <a:pt x="422066" y="2468560"/>
                </a:cubicBezTo>
                <a:cubicBezTo>
                  <a:pt x="375442" y="2468560"/>
                  <a:pt x="337653" y="2430768"/>
                  <a:pt x="337653" y="2384148"/>
                </a:cubicBezTo>
                <a:cubicBezTo>
                  <a:pt x="337653" y="2337528"/>
                  <a:pt x="375442" y="2299736"/>
                  <a:pt x="422066" y="2299736"/>
                </a:cubicBezTo>
                <a:close/>
                <a:moveTo>
                  <a:pt x="84412" y="2299736"/>
                </a:moveTo>
                <a:cubicBezTo>
                  <a:pt x="131037" y="2299736"/>
                  <a:pt x="168826" y="2337528"/>
                  <a:pt x="168826" y="2384148"/>
                </a:cubicBezTo>
                <a:cubicBezTo>
                  <a:pt x="168826" y="2430768"/>
                  <a:pt x="131037" y="2468560"/>
                  <a:pt x="84412" y="2468560"/>
                </a:cubicBezTo>
                <a:cubicBezTo>
                  <a:pt x="37793" y="2468560"/>
                  <a:pt x="0" y="2430768"/>
                  <a:pt x="0" y="2384148"/>
                </a:cubicBezTo>
                <a:cubicBezTo>
                  <a:pt x="0" y="2337528"/>
                  <a:pt x="37793" y="2299736"/>
                  <a:pt x="84412" y="2299736"/>
                </a:cubicBezTo>
                <a:close/>
                <a:moveTo>
                  <a:pt x="7850345" y="1962086"/>
                </a:moveTo>
                <a:cubicBezTo>
                  <a:pt x="7896964" y="1962086"/>
                  <a:pt x="7934757" y="1999879"/>
                  <a:pt x="7934757" y="2046499"/>
                </a:cubicBezTo>
                <a:cubicBezTo>
                  <a:pt x="7934757" y="2093119"/>
                  <a:pt x="7896964" y="2130911"/>
                  <a:pt x="7850345" y="2130911"/>
                </a:cubicBezTo>
                <a:cubicBezTo>
                  <a:pt x="7803725" y="2130911"/>
                  <a:pt x="7765933" y="2093119"/>
                  <a:pt x="7765933" y="2046499"/>
                </a:cubicBezTo>
                <a:cubicBezTo>
                  <a:pt x="7765933" y="1999879"/>
                  <a:pt x="7803725" y="1962086"/>
                  <a:pt x="7850345" y="1962086"/>
                </a:cubicBezTo>
                <a:close/>
                <a:moveTo>
                  <a:pt x="7512695" y="1962086"/>
                </a:moveTo>
                <a:cubicBezTo>
                  <a:pt x="7559315" y="1962086"/>
                  <a:pt x="7597109" y="1999879"/>
                  <a:pt x="7597109" y="2046499"/>
                </a:cubicBezTo>
                <a:cubicBezTo>
                  <a:pt x="7597109" y="2093119"/>
                  <a:pt x="7559315" y="2130911"/>
                  <a:pt x="7512695" y="2130911"/>
                </a:cubicBezTo>
                <a:cubicBezTo>
                  <a:pt x="7466075" y="2130911"/>
                  <a:pt x="7428283" y="2093119"/>
                  <a:pt x="7428283" y="2046499"/>
                </a:cubicBezTo>
                <a:cubicBezTo>
                  <a:pt x="7428283" y="1999879"/>
                  <a:pt x="7466075" y="1962086"/>
                  <a:pt x="7512695" y="1962086"/>
                </a:cubicBezTo>
                <a:close/>
                <a:moveTo>
                  <a:pt x="7175045" y="1962086"/>
                </a:moveTo>
                <a:cubicBezTo>
                  <a:pt x="7221666" y="1962086"/>
                  <a:pt x="7259458" y="1999879"/>
                  <a:pt x="7259458" y="2046499"/>
                </a:cubicBezTo>
                <a:cubicBezTo>
                  <a:pt x="7259458" y="2093119"/>
                  <a:pt x="7221666" y="2130911"/>
                  <a:pt x="7175045" y="2130911"/>
                </a:cubicBezTo>
                <a:cubicBezTo>
                  <a:pt x="7128427" y="2130911"/>
                  <a:pt x="7090633" y="2093119"/>
                  <a:pt x="7090633" y="2046499"/>
                </a:cubicBezTo>
                <a:cubicBezTo>
                  <a:pt x="7090633" y="1999879"/>
                  <a:pt x="7128427" y="1962086"/>
                  <a:pt x="7175045" y="1962086"/>
                </a:cubicBezTo>
                <a:close/>
                <a:moveTo>
                  <a:pt x="6837397" y="1962086"/>
                </a:moveTo>
                <a:cubicBezTo>
                  <a:pt x="6884017" y="1962086"/>
                  <a:pt x="6921809" y="1999879"/>
                  <a:pt x="6921809" y="2046499"/>
                </a:cubicBezTo>
                <a:cubicBezTo>
                  <a:pt x="6921809" y="2093119"/>
                  <a:pt x="6884017" y="2130911"/>
                  <a:pt x="6837397" y="2130911"/>
                </a:cubicBezTo>
                <a:cubicBezTo>
                  <a:pt x="6790777" y="2130911"/>
                  <a:pt x="6752985" y="2093119"/>
                  <a:pt x="6752985" y="2046499"/>
                </a:cubicBezTo>
                <a:cubicBezTo>
                  <a:pt x="6752985" y="1999879"/>
                  <a:pt x="6790777" y="1962086"/>
                  <a:pt x="6837397" y="1962086"/>
                </a:cubicBezTo>
                <a:close/>
                <a:moveTo>
                  <a:pt x="6499747" y="1962086"/>
                </a:moveTo>
                <a:cubicBezTo>
                  <a:pt x="6546368" y="1962086"/>
                  <a:pt x="6584161" y="1999879"/>
                  <a:pt x="6584161" y="2046499"/>
                </a:cubicBezTo>
                <a:cubicBezTo>
                  <a:pt x="6584161" y="2093119"/>
                  <a:pt x="6546368" y="2130911"/>
                  <a:pt x="6499747" y="2130911"/>
                </a:cubicBezTo>
                <a:cubicBezTo>
                  <a:pt x="6453127" y="2130911"/>
                  <a:pt x="6415335" y="2093119"/>
                  <a:pt x="6415335" y="2046499"/>
                </a:cubicBezTo>
                <a:cubicBezTo>
                  <a:pt x="6415335" y="1999879"/>
                  <a:pt x="6453127" y="1962086"/>
                  <a:pt x="6499747" y="1962086"/>
                </a:cubicBezTo>
                <a:close/>
                <a:moveTo>
                  <a:pt x="6162098" y="1962086"/>
                </a:moveTo>
                <a:cubicBezTo>
                  <a:pt x="6208719" y="1962086"/>
                  <a:pt x="6246510" y="1999879"/>
                  <a:pt x="6246510" y="2046499"/>
                </a:cubicBezTo>
                <a:cubicBezTo>
                  <a:pt x="6246510" y="2093119"/>
                  <a:pt x="6208719" y="2130911"/>
                  <a:pt x="6162098" y="2130911"/>
                </a:cubicBezTo>
                <a:cubicBezTo>
                  <a:pt x="6115479" y="2130911"/>
                  <a:pt x="6077686" y="2093119"/>
                  <a:pt x="6077686" y="2046499"/>
                </a:cubicBezTo>
                <a:cubicBezTo>
                  <a:pt x="6077686" y="1999879"/>
                  <a:pt x="6115479" y="1962086"/>
                  <a:pt x="6162098" y="1962086"/>
                </a:cubicBezTo>
                <a:close/>
                <a:moveTo>
                  <a:pt x="5824449" y="1962086"/>
                </a:moveTo>
                <a:cubicBezTo>
                  <a:pt x="5871069" y="1962086"/>
                  <a:pt x="5908861" y="1999879"/>
                  <a:pt x="5908861" y="2046499"/>
                </a:cubicBezTo>
                <a:cubicBezTo>
                  <a:pt x="5908861" y="2093119"/>
                  <a:pt x="5871069" y="2130911"/>
                  <a:pt x="5824449" y="2130911"/>
                </a:cubicBezTo>
                <a:cubicBezTo>
                  <a:pt x="5777829" y="2130911"/>
                  <a:pt x="5740037" y="2093119"/>
                  <a:pt x="5740037" y="2046499"/>
                </a:cubicBezTo>
                <a:cubicBezTo>
                  <a:pt x="5740037" y="1999879"/>
                  <a:pt x="5777829" y="1962086"/>
                  <a:pt x="5824449" y="1962086"/>
                </a:cubicBezTo>
                <a:close/>
                <a:moveTo>
                  <a:pt x="5486800" y="1962086"/>
                </a:moveTo>
                <a:cubicBezTo>
                  <a:pt x="5533421" y="1962086"/>
                  <a:pt x="5571212" y="1999879"/>
                  <a:pt x="5571212" y="2046499"/>
                </a:cubicBezTo>
                <a:cubicBezTo>
                  <a:pt x="5571212" y="2093119"/>
                  <a:pt x="5533421" y="2130911"/>
                  <a:pt x="5486800" y="2130911"/>
                </a:cubicBezTo>
                <a:cubicBezTo>
                  <a:pt x="5440179" y="2130911"/>
                  <a:pt x="5402388" y="2093119"/>
                  <a:pt x="5402388" y="2046499"/>
                </a:cubicBezTo>
                <a:cubicBezTo>
                  <a:pt x="5402388" y="1999879"/>
                  <a:pt x="5440179" y="1962086"/>
                  <a:pt x="5486800" y="1962086"/>
                </a:cubicBezTo>
                <a:close/>
                <a:moveTo>
                  <a:pt x="5149151" y="1962086"/>
                </a:moveTo>
                <a:cubicBezTo>
                  <a:pt x="5195771" y="1962086"/>
                  <a:pt x="5233563" y="1999879"/>
                  <a:pt x="5233563" y="2046499"/>
                </a:cubicBezTo>
                <a:cubicBezTo>
                  <a:pt x="5233563" y="2093119"/>
                  <a:pt x="5195771" y="2130911"/>
                  <a:pt x="5149151" y="2130911"/>
                </a:cubicBezTo>
                <a:cubicBezTo>
                  <a:pt x="5102531" y="2130911"/>
                  <a:pt x="5064739" y="2093119"/>
                  <a:pt x="5064739" y="2046499"/>
                </a:cubicBezTo>
                <a:cubicBezTo>
                  <a:pt x="5064739" y="1999879"/>
                  <a:pt x="5102531" y="1962086"/>
                  <a:pt x="5149151" y="1962086"/>
                </a:cubicBezTo>
                <a:close/>
                <a:moveTo>
                  <a:pt x="4811502" y="1962086"/>
                </a:moveTo>
                <a:cubicBezTo>
                  <a:pt x="4858121" y="1962086"/>
                  <a:pt x="4895914" y="1999879"/>
                  <a:pt x="4895914" y="2046499"/>
                </a:cubicBezTo>
                <a:cubicBezTo>
                  <a:pt x="4895914" y="2093119"/>
                  <a:pt x="4858121" y="2130911"/>
                  <a:pt x="4811502" y="2130911"/>
                </a:cubicBezTo>
                <a:cubicBezTo>
                  <a:pt x="4764881" y="2130911"/>
                  <a:pt x="4727090" y="2093119"/>
                  <a:pt x="4727090" y="2046499"/>
                </a:cubicBezTo>
                <a:cubicBezTo>
                  <a:pt x="4727090" y="1999879"/>
                  <a:pt x="4764881" y="1962086"/>
                  <a:pt x="4811502" y="1962086"/>
                </a:cubicBezTo>
                <a:close/>
                <a:moveTo>
                  <a:pt x="4473853" y="1962086"/>
                </a:moveTo>
                <a:cubicBezTo>
                  <a:pt x="4520473" y="1962086"/>
                  <a:pt x="4558265" y="1999879"/>
                  <a:pt x="4558265" y="2046499"/>
                </a:cubicBezTo>
                <a:cubicBezTo>
                  <a:pt x="4558265" y="2093119"/>
                  <a:pt x="4520473" y="2130911"/>
                  <a:pt x="4473853" y="2130911"/>
                </a:cubicBezTo>
                <a:cubicBezTo>
                  <a:pt x="4427232" y="2130911"/>
                  <a:pt x="4389440" y="2093119"/>
                  <a:pt x="4389440" y="2046499"/>
                </a:cubicBezTo>
                <a:cubicBezTo>
                  <a:pt x="4389440" y="1999879"/>
                  <a:pt x="4427232" y="1962086"/>
                  <a:pt x="4473853" y="1962086"/>
                </a:cubicBezTo>
                <a:close/>
                <a:moveTo>
                  <a:pt x="4136203" y="1962086"/>
                </a:moveTo>
                <a:cubicBezTo>
                  <a:pt x="4182823" y="1962086"/>
                  <a:pt x="4220615" y="1999879"/>
                  <a:pt x="4220615" y="2046499"/>
                </a:cubicBezTo>
                <a:cubicBezTo>
                  <a:pt x="4220615" y="2093119"/>
                  <a:pt x="4182823" y="2130911"/>
                  <a:pt x="4136203" y="2130911"/>
                </a:cubicBezTo>
                <a:cubicBezTo>
                  <a:pt x="4089584" y="2130911"/>
                  <a:pt x="4051791" y="2093119"/>
                  <a:pt x="4051791" y="2046499"/>
                </a:cubicBezTo>
                <a:cubicBezTo>
                  <a:pt x="4051791" y="1999879"/>
                  <a:pt x="4089584" y="1962086"/>
                  <a:pt x="4136203" y="1962086"/>
                </a:cubicBezTo>
                <a:close/>
                <a:moveTo>
                  <a:pt x="3798554" y="1962086"/>
                </a:moveTo>
                <a:cubicBezTo>
                  <a:pt x="3845174" y="1962086"/>
                  <a:pt x="3882966" y="1999879"/>
                  <a:pt x="3882966" y="2046499"/>
                </a:cubicBezTo>
                <a:cubicBezTo>
                  <a:pt x="3882966" y="2093119"/>
                  <a:pt x="3845174" y="2130911"/>
                  <a:pt x="3798554" y="2130911"/>
                </a:cubicBezTo>
                <a:cubicBezTo>
                  <a:pt x="3751934" y="2130911"/>
                  <a:pt x="3714142" y="2093119"/>
                  <a:pt x="3714142" y="2046499"/>
                </a:cubicBezTo>
                <a:cubicBezTo>
                  <a:pt x="3714142" y="1999879"/>
                  <a:pt x="3751934" y="1962086"/>
                  <a:pt x="3798554" y="1962086"/>
                </a:cubicBezTo>
                <a:close/>
                <a:moveTo>
                  <a:pt x="3460905" y="1962086"/>
                </a:moveTo>
                <a:cubicBezTo>
                  <a:pt x="3507525" y="1962086"/>
                  <a:pt x="3545317" y="1999879"/>
                  <a:pt x="3545317" y="2046499"/>
                </a:cubicBezTo>
                <a:cubicBezTo>
                  <a:pt x="3545317" y="2093119"/>
                  <a:pt x="3507525" y="2130911"/>
                  <a:pt x="3460905" y="2130911"/>
                </a:cubicBezTo>
                <a:cubicBezTo>
                  <a:pt x="3414284" y="2130911"/>
                  <a:pt x="3376493" y="2093119"/>
                  <a:pt x="3376493" y="2046499"/>
                </a:cubicBezTo>
                <a:cubicBezTo>
                  <a:pt x="3376493" y="1999879"/>
                  <a:pt x="3414284" y="1962086"/>
                  <a:pt x="3460905" y="1962086"/>
                </a:cubicBezTo>
                <a:close/>
                <a:moveTo>
                  <a:pt x="3123255" y="1962086"/>
                </a:moveTo>
                <a:cubicBezTo>
                  <a:pt x="3169876" y="1962086"/>
                  <a:pt x="3207668" y="1999879"/>
                  <a:pt x="3207668" y="2046499"/>
                </a:cubicBezTo>
                <a:cubicBezTo>
                  <a:pt x="3207668" y="2093119"/>
                  <a:pt x="3169876" y="2130911"/>
                  <a:pt x="3123255" y="2130911"/>
                </a:cubicBezTo>
                <a:cubicBezTo>
                  <a:pt x="3076636" y="2130911"/>
                  <a:pt x="3038843" y="2093119"/>
                  <a:pt x="3038843" y="2046499"/>
                </a:cubicBezTo>
                <a:cubicBezTo>
                  <a:pt x="3038843" y="1999879"/>
                  <a:pt x="3076636" y="1962086"/>
                  <a:pt x="3123255" y="1962086"/>
                </a:cubicBezTo>
                <a:close/>
                <a:moveTo>
                  <a:pt x="2785607" y="1962086"/>
                </a:moveTo>
                <a:cubicBezTo>
                  <a:pt x="2832226" y="1962086"/>
                  <a:pt x="2870019" y="1999879"/>
                  <a:pt x="2870019" y="2046499"/>
                </a:cubicBezTo>
                <a:cubicBezTo>
                  <a:pt x="2870019" y="2093119"/>
                  <a:pt x="2832226" y="2130911"/>
                  <a:pt x="2785607" y="2130911"/>
                </a:cubicBezTo>
                <a:cubicBezTo>
                  <a:pt x="2738986" y="2130911"/>
                  <a:pt x="2701195" y="2093119"/>
                  <a:pt x="2701195" y="2046499"/>
                </a:cubicBezTo>
                <a:cubicBezTo>
                  <a:pt x="2701195" y="1999879"/>
                  <a:pt x="2738986" y="1962086"/>
                  <a:pt x="2785607" y="1962086"/>
                </a:cubicBezTo>
                <a:close/>
                <a:moveTo>
                  <a:pt x="2447957" y="1962086"/>
                </a:moveTo>
                <a:cubicBezTo>
                  <a:pt x="2494578" y="1962086"/>
                  <a:pt x="2532369" y="1999879"/>
                  <a:pt x="2532369" y="2046499"/>
                </a:cubicBezTo>
                <a:cubicBezTo>
                  <a:pt x="2532369" y="2093119"/>
                  <a:pt x="2494578" y="2130911"/>
                  <a:pt x="2447957" y="2130911"/>
                </a:cubicBezTo>
                <a:cubicBezTo>
                  <a:pt x="2401337" y="2130911"/>
                  <a:pt x="2363545" y="2093119"/>
                  <a:pt x="2363545" y="2046499"/>
                </a:cubicBezTo>
                <a:cubicBezTo>
                  <a:pt x="2363545" y="1999879"/>
                  <a:pt x="2401337" y="1962086"/>
                  <a:pt x="2447957" y="1962086"/>
                </a:cubicBezTo>
                <a:close/>
                <a:moveTo>
                  <a:pt x="2110308" y="1962086"/>
                </a:moveTo>
                <a:cubicBezTo>
                  <a:pt x="2156928" y="1962086"/>
                  <a:pt x="2194721" y="1999879"/>
                  <a:pt x="2194721" y="2046499"/>
                </a:cubicBezTo>
                <a:cubicBezTo>
                  <a:pt x="2194721" y="2093119"/>
                  <a:pt x="2156928" y="2130911"/>
                  <a:pt x="2110308" y="2130911"/>
                </a:cubicBezTo>
                <a:cubicBezTo>
                  <a:pt x="2063688" y="2130911"/>
                  <a:pt x="2025896" y="2093119"/>
                  <a:pt x="2025896" y="2046499"/>
                </a:cubicBezTo>
                <a:cubicBezTo>
                  <a:pt x="2025896" y="1999879"/>
                  <a:pt x="2063688" y="1962086"/>
                  <a:pt x="2110308" y="1962086"/>
                </a:cubicBezTo>
                <a:close/>
                <a:moveTo>
                  <a:pt x="1772659" y="1962086"/>
                </a:moveTo>
                <a:cubicBezTo>
                  <a:pt x="1819278" y="1962086"/>
                  <a:pt x="1857071" y="1999879"/>
                  <a:pt x="1857071" y="2046499"/>
                </a:cubicBezTo>
                <a:cubicBezTo>
                  <a:pt x="1857071" y="2093119"/>
                  <a:pt x="1819278" y="2130911"/>
                  <a:pt x="1772659" y="2130911"/>
                </a:cubicBezTo>
                <a:cubicBezTo>
                  <a:pt x="1726039" y="2130911"/>
                  <a:pt x="1688247" y="2093119"/>
                  <a:pt x="1688247" y="2046499"/>
                </a:cubicBezTo>
                <a:cubicBezTo>
                  <a:pt x="1688247" y="1999879"/>
                  <a:pt x="1726039" y="1962086"/>
                  <a:pt x="1772659" y="1962086"/>
                </a:cubicBezTo>
                <a:close/>
                <a:moveTo>
                  <a:pt x="1435014" y="1962086"/>
                </a:moveTo>
                <a:cubicBezTo>
                  <a:pt x="1481630" y="1962086"/>
                  <a:pt x="1519422" y="1999879"/>
                  <a:pt x="1519422" y="2046499"/>
                </a:cubicBezTo>
                <a:cubicBezTo>
                  <a:pt x="1519422" y="2093119"/>
                  <a:pt x="1481630" y="2130911"/>
                  <a:pt x="1435014" y="2130911"/>
                </a:cubicBezTo>
                <a:cubicBezTo>
                  <a:pt x="1388389" y="2130911"/>
                  <a:pt x="1350601" y="2093119"/>
                  <a:pt x="1350601" y="2046499"/>
                </a:cubicBezTo>
                <a:cubicBezTo>
                  <a:pt x="1350601" y="1999879"/>
                  <a:pt x="1388389" y="1962086"/>
                  <a:pt x="1435014" y="1962086"/>
                </a:cubicBezTo>
                <a:close/>
                <a:moveTo>
                  <a:pt x="1097361" y="1962086"/>
                </a:moveTo>
                <a:cubicBezTo>
                  <a:pt x="1143985" y="1962086"/>
                  <a:pt x="1181773" y="1999879"/>
                  <a:pt x="1181773" y="2046499"/>
                </a:cubicBezTo>
                <a:cubicBezTo>
                  <a:pt x="1181773" y="2093119"/>
                  <a:pt x="1143985" y="2130911"/>
                  <a:pt x="1097361" y="2130911"/>
                </a:cubicBezTo>
                <a:cubicBezTo>
                  <a:pt x="1050741" y="2130911"/>
                  <a:pt x="1012948" y="2093119"/>
                  <a:pt x="1012948" y="2046499"/>
                </a:cubicBezTo>
                <a:cubicBezTo>
                  <a:pt x="1012948" y="1999879"/>
                  <a:pt x="1050741" y="1962086"/>
                  <a:pt x="1097361" y="1962086"/>
                </a:cubicBezTo>
                <a:close/>
                <a:moveTo>
                  <a:pt x="759711" y="1962086"/>
                </a:moveTo>
                <a:cubicBezTo>
                  <a:pt x="806331" y="1962086"/>
                  <a:pt x="844124" y="1999879"/>
                  <a:pt x="844124" y="2046499"/>
                </a:cubicBezTo>
                <a:cubicBezTo>
                  <a:pt x="844124" y="2093119"/>
                  <a:pt x="806331" y="2130911"/>
                  <a:pt x="759711" y="2130911"/>
                </a:cubicBezTo>
                <a:cubicBezTo>
                  <a:pt x="713096" y="2130911"/>
                  <a:pt x="675299" y="2093119"/>
                  <a:pt x="675299" y="2046499"/>
                </a:cubicBezTo>
                <a:cubicBezTo>
                  <a:pt x="675299" y="1999879"/>
                  <a:pt x="713096" y="1962086"/>
                  <a:pt x="759711" y="1962086"/>
                </a:cubicBezTo>
                <a:close/>
                <a:moveTo>
                  <a:pt x="422066" y="1962086"/>
                </a:moveTo>
                <a:cubicBezTo>
                  <a:pt x="468682" y="1962086"/>
                  <a:pt x="506480" y="1999879"/>
                  <a:pt x="506480" y="2046499"/>
                </a:cubicBezTo>
                <a:cubicBezTo>
                  <a:pt x="506480" y="2093119"/>
                  <a:pt x="468682" y="2130911"/>
                  <a:pt x="422066" y="2130911"/>
                </a:cubicBezTo>
                <a:cubicBezTo>
                  <a:pt x="375442" y="2130911"/>
                  <a:pt x="337653" y="2093119"/>
                  <a:pt x="337653" y="2046499"/>
                </a:cubicBezTo>
                <a:cubicBezTo>
                  <a:pt x="337653" y="1999879"/>
                  <a:pt x="375442" y="1962086"/>
                  <a:pt x="422066" y="1962086"/>
                </a:cubicBezTo>
                <a:close/>
                <a:moveTo>
                  <a:pt x="84412" y="1962086"/>
                </a:moveTo>
                <a:cubicBezTo>
                  <a:pt x="131037" y="1962086"/>
                  <a:pt x="168826" y="1999879"/>
                  <a:pt x="168826" y="2046499"/>
                </a:cubicBezTo>
                <a:cubicBezTo>
                  <a:pt x="168826" y="2093119"/>
                  <a:pt x="131037" y="2130911"/>
                  <a:pt x="84412" y="2130911"/>
                </a:cubicBezTo>
                <a:cubicBezTo>
                  <a:pt x="37793" y="2130911"/>
                  <a:pt x="0" y="2093119"/>
                  <a:pt x="0" y="2046499"/>
                </a:cubicBezTo>
                <a:cubicBezTo>
                  <a:pt x="0" y="1999879"/>
                  <a:pt x="37793" y="1962086"/>
                  <a:pt x="84412" y="1962086"/>
                </a:cubicBezTo>
                <a:close/>
                <a:moveTo>
                  <a:pt x="7850345" y="1624438"/>
                </a:moveTo>
                <a:cubicBezTo>
                  <a:pt x="7896964" y="1624438"/>
                  <a:pt x="7934757" y="1662229"/>
                  <a:pt x="7934757" y="1708850"/>
                </a:cubicBezTo>
                <a:cubicBezTo>
                  <a:pt x="7934757" y="1755469"/>
                  <a:pt x="7896964" y="1793262"/>
                  <a:pt x="7850345" y="1793262"/>
                </a:cubicBezTo>
                <a:cubicBezTo>
                  <a:pt x="7803725" y="1793262"/>
                  <a:pt x="7765933" y="1755469"/>
                  <a:pt x="7765933" y="1708850"/>
                </a:cubicBezTo>
                <a:cubicBezTo>
                  <a:pt x="7765933" y="1662229"/>
                  <a:pt x="7803725" y="1624438"/>
                  <a:pt x="7850345" y="1624438"/>
                </a:cubicBezTo>
                <a:close/>
                <a:moveTo>
                  <a:pt x="7512695" y="1624438"/>
                </a:moveTo>
                <a:cubicBezTo>
                  <a:pt x="7559315" y="1624438"/>
                  <a:pt x="7597109" y="1662229"/>
                  <a:pt x="7597109" y="1708850"/>
                </a:cubicBezTo>
                <a:cubicBezTo>
                  <a:pt x="7597109" y="1755469"/>
                  <a:pt x="7559315" y="1793262"/>
                  <a:pt x="7512695" y="1793262"/>
                </a:cubicBezTo>
                <a:cubicBezTo>
                  <a:pt x="7466075" y="1793262"/>
                  <a:pt x="7428283" y="1755469"/>
                  <a:pt x="7428283" y="1708850"/>
                </a:cubicBezTo>
                <a:cubicBezTo>
                  <a:pt x="7428283" y="1662229"/>
                  <a:pt x="7466075" y="1624438"/>
                  <a:pt x="7512695" y="1624438"/>
                </a:cubicBezTo>
                <a:close/>
                <a:moveTo>
                  <a:pt x="7175045" y="1624438"/>
                </a:moveTo>
                <a:cubicBezTo>
                  <a:pt x="7221666" y="1624438"/>
                  <a:pt x="7259458" y="1662229"/>
                  <a:pt x="7259458" y="1708850"/>
                </a:cubicBezTo>
                <a:cubicBezTo>
                  <a:pt x="7259458" y="1755469"/>
                  <a:pt x="7221666" y="1793262"/>
                  <a:pt x="7175045" y="1793262"/>
                </a:cubicBezTo>
                <a:cubicBezTo>
                  <a:pt x="7128427" y="1793262"/>
                  <a:pt x="7090633" y="1755469"/>
                  <a:pt x="7090633" y="1708850"/>
                </a:cubicBezTo>
                <a:cubicBezTo>
                  <a:pt x="7090633" y="1662229"/>
                  <a:pt x="7128427" y="1624438"/>
                  <a:pt x="7175045" y="1624438"/>
                </a:cubicBezTo>
                <a:close/>
                <a:moveTo>
                  <a:pt x="6837397" y="1624438"/>
                </a:moveTo>
                <a:cubicBezTo>
                  <a:pt x="6884017" y="1624438"/>
                  <a:pt x="6921809" y="1662229"/>
                  <a:pt x="6921809" y="1708850"/>
                </a:cubicBezTo>
                <a:cubicBezTo>
                  <a:pt x="6921809" y="1755469"/>
                  <a:pt x="6884017" y="1793262"/>
                  <a:pt x="6837397" y="1793262"/>
                </a:cubicBezTo>
                <a:cubicBezTo>
                  <a:pt x="6790777" y="1793262"/>
                  <a:pt x="6752985" y="1755469"/>
                  <a:pt x="6752985" y="1708850"/>
                </a:cubicBezTo>
                <a:cubicBezTo>
                  <a:pt x="6752985" y="1662229"/>
                  <a:pt x="6790777" y="1624438"/>
                  <a:pt x="6837397" y="1624438"/>
                </a:cubicBezTo>
                <a:close/>
                <a:moveTo>
                  <a:pt x="6499747" y="1624438"/>
                </a:moveTo>
                <a:cubicBezTo>
                  <a:pt x="6546368" y="1624438"/>
                  <a:pt x="6584161" y="1662229"/>
                  <a:pt x="6584161" y="1708850"/>
                </a:cubicBezTo>
                <a:cubicBezTo>
                  <a:pt x="6584161" y="1755469"/>
                  <a:pt x="6546368" y="1793262"/>
                  <a:pt x="6499747" y="1793262"/>
                </a:cubicBezTo>
                <a:cubicBezTo>
                  <a:pt x="6453127" y="1793262"/>
                  <a:pt x="6415335" y="1755469"/>
                  <a:pt x="6415335" y="1708850"/>
                </a:cubicBezTo>
                <a:cubicBezTo>
                  <a:pt x="6415335" y="1662229"/>
                  <a:pt x="6453127" y="1624438"/>
                  <a:pt x="6499747" y="1624438"/>
                </a:cubicBezTo>
                <a:close/>
                <a:moveTo>
                  <a:pt x="6162098" y="1624438"/>
                </a:moveTo>
                <a:cubicBezTo>
                  <a:pt x="6208719" y="1624438"/>
                  <a:pt x="6246510" y="1662229"/>
                  <a:pt x="6246510" y="1708850"/>
                </a:cubicBezTo>
                <a:cubicBezTo>
                  <a:pt x="6246510" y="1755469"/>
                  <a:pt x="6208719" y="1793262"/>
                  <a:pt x="6162098" y="1793262"/>
                </a:cubicBezTo>
                <a:cubicBezTo>
                  <a:pt x="6115479" y="1793262"/>
                  <a:pt x="6077686" y="1755469"/>
                  <a:pt x="6077686" y="1708850"/>
                </a:cubicBezTo>
                <a:cubicBezTo>
                  <a:pt x="6077686" y="1662229"/>
                  <a:pt x="6115479" y="1624438"/>
                  <a:pt x="6162098" y="1624438"/>
                </a:cubicBezTo>
                <a:close/>
                <a:moveTo>
                  <a:pt x="5824449" y="1624438"/>
                </a:moveTo>
                <a:cubicBezTo>
                  <a:pt x="5871069" y="1624438"/>
                  <a:pt x="5908861" y="1662229"/>
                  <a:pt x="5908861" y="1708850"/>
                </a:cubicBezTo>
                <a:cubicBezTo>
                  <a:pt x="5908861" y="1755469"/>
                  <a:pt x="5871069" y="1793262"/>
                  <a:pt x="5824449" y="1793262"/>
                </a:cubicBezTo>
                <a:cubicBezTo>
                  <a:pt x="5777829" y="1793262"/>
                  <a:pt x="5740037" y="1755469"/>
                  <a:pt x="5740037" y="1708850"/>
                </a:cubicBezTo>
                <a:cubicBezTo>
                  <a:pt x="5740037" y="1662229"/>
                  <a:pt x="5777829" y="1624438"/>
                  <a:pt x="5824449" y="1624438"/>
                </a:cubicBezTo>
                <a:close/>
                <a:moveTo>
                  <a:pt x="5486800" y="1624438"/>
                </a:moveTo>
                <a:cubicBezTo>
                  <a:pt x="5533421" y="1624438"/>
                  <a:pt x="5571212" y="1662229"/>
                  <a:pt x="5571212" y="1708850"/>
                </a:cubicBezTo>
                <a:cubicBezTo>
                  <a:pt x="5571212" y="1755469"/>
                  <a:pt x="5533421" y="1793262"/>
                  <a:pt x="5486800" y="1793262"/>
                </a:cubicBezTo>
                <a:cubicBezTo>
                  <a:pt x="5440179" y="1793262"/>
                  <a:pt x="5402388" y="1755469"/>
                  <a:pt x="5402388" y="1708850"/>
                </a:cubicBezTo>
                <a:cubicBezTo>
                  <a:pt x="5402388" y="1662229"/>
                  <a:pt x="5440179" y="1624438"/>
                  <a:pt x="5486800" y="1624438"/>
                </a:cubicBezTo>
                <a:close/>
                <a:moveTo>
                  <a:pt x="5149151" y="1624438"/>
                </a:moveTo>
                <a:cubicBezTo>
                  <a:pt x="5195771" y="1624438"/>
                  <a:pt x="5233563" y="1662229"/>
                  <a:pt x="5233563" y="1708850"/>
                </a:cubicBezTo>
                <a:cubicBezTo>
                  <a:pt x="5233563" y="1755469"/>
                  <a:pt x="5195771" y="1793262"/>
                  <a:pt x="5149151" y="1793262"/>
                </a:cubicBezTo>
                <a:cubicBezTo>
                  <a:pt x="5102531" y="1793262"/>
                  <a:pt x="5064739" y="1755469"/>
                  <a:pt x="5064739" y="1708850"/>
                </a:cubicBezTo>
                <a:cubicBezTo>
                  <a:pt x="5064739" y="1662229"/>
                  <a:pt x="5102531" y="1624438"/>
                  <a:pt x="5149151" y="1624438"/>
                </a:cubicBezTo>
                <a:close/>
                <a:moveTo>
                  <a:pt x="4811502" y="1624438"/>
                </a:moveTo>
                <a:cubicBezTo>
                  <a:pt x="4858121" y="1624438"/>
                  <a:pt x="4895914" y="1662229"/>
                  <a:pt x="4895914" y="1708850"/>
                </a:cubicBezTo>
                <a:cubicBezTo>
                  <a:pt x="4895914" y="1755469"/>
                  <a:pt x="4858121" y="1793262"/>
                  <a:pt x="4811502" y="1793262"/>
                </a:cubicBezTo>
                <a:cubicBezTo>
                  <a:pt x="4764881" y="1793262"/>
                  <a:pt x="4727090" y="1755469"/>
                  <a:pt x="4727090" y="1708850"/>
                </a:cubicBezTo>
                <a:cubicBezTo>
                  <a:pt x="4727090" y="1662229"/>
                  <a:pt x="4764881" y="1624438"/>
                  <a:pt x="4811502" y="1624438"/>
                </a:cubicBezTo>
                <a:close/>
                <a:moveTo>
                  <a:pt x="4473853" y="1624438"/>
                </a:moveTo>
                <a:cubicBezTo>
                  <a:pt x="4520473" y="1624438"/>
                  <a:pt x="4558265" y="1662229"/>
                  <a:pt x="4558265" y="1708850"/>
                </a:cubicBezTo>
                <a:cubicBezTo>
                  <a:pt x="4558265" y="1755469"/>
                  <a:pt x="4520473" y="1793262"/>
                  <a:pt x="4473853" y="1793262"/>
                </a:cubicBezTo>
                <a:cubicBezTo>
                  <a:pt x="4427232" y="1793262"/>
                  <a:pt x="4389440" y="1755469"/>
                  <a:pt x="4389440" y="1708850"/>
                </a:cubicBezTo>
                <a:cubicBezTo>
                  <a:pt x="4389440" y="1662229"/>
                  <a:pt x="4427232" y="1624438"/>
                  <a:pt x="4473853" y="1624438"/>
                </a:cubicBezTo>
                <a:close/>
                <a:moveTo>
                  <a:pt x="4136203" y="1624438"/>
                </a:moveTo>
                <a:cubicBezTo>
                  <a:pt x="4182823" y="1624438"/>
                  <a:pt x="4220615" y="1662229"/>
                  <a:pt x="4220615" y="1708850"/>
                </a:cubicBezTo>
                <a:cubicBezTo>
                  <a:pt x="4220615" y="1755469"/>
                  <a:pt x="4182823" y="1793262"/>
                  <a:pt x="4136203" y="1793262"/>
                </a:cubicBezTo>
                <a:cubicBezTo>
                  <a:pt x="4089584" y="1793262"/>
                  <a:pt x="4051791" y="1755469"/>
                  <a:pt x="4051791" y="1708850"/>
                </a:cubicBezTo>
                <a:cubicBezTo>
                  <a:pt x="4051791" y="1662229"/>
                  <a:pt x="4089584" y="1624438"/>
                  <a:pt x="4136203" y="1624438"/>
                </a:cubicBezTo>
                <a:close/>
                <a:moveTo>
                  <a:pt x="3798554" y="1624438"/>
                </a:moveTo>
                <a:cubicBezTo>
                  <a:pt x="3845174" y="1624438"/>
                  <a:pt x="3882966" y="1662229"/>
                  <a:pt x="3882966" y="1708850"/>
                </a:cubicBezTo>
                <a:cubicBezTo>
                  <a:pt x="3882966" y="1755469"/>
                  <a:pt x="3845174" y="1793262"/>
                  <a:pt x="3798554" y="1793262"/>
                </a:cubicBezTo>
                <a:cubicBezTo>
                  <a:pt x="3751934" y="1793262"/>
                  <a:pt x="3714142" y="1755469"/>
                  <a:pt x="3714142" y="1708850"/>
                </a:cubicBezTo>
                <a:cubicBezTo>
                  <a:pt x="3714142" y="1662229"/>
                  <a:pt x="3751934" y="1624438"/>
                  <a:pt x="3798554" y="1624438"/>
                </a:cubicBezTo>
                <a:close/>
                <a:moveTo>
                  <a:pt x="3460905" y="1624438"/>
                </a:moveTo>
                <a:cubicBezTo>
                  <a:pt x="3507525" y="1624438"/>
                  <a:pt x="3545317" y="1662229"/>
                  <a:pt x="3545317" y="1708850"/>
                </a:cubicBezTo>
                <a:cubicBezTo>
                  <a:pt x="3545317" y="1755469"/>
                  <a:pt x="3507525" y="1793262"/>
                  <a:pt x="3460905" y="1793262"/>
                </a:cubicBezTo>
                <a:cubicBezTo>
                  <a:pt x="3414284" y="1793262"/>
                  <a:pt x="3376493" y="1755469"/>
                  <a:pt x="3376493" y="1708850"/>
                </a:cubicBezTo>
                <a:cubicBezTo>
                  <a:pt x="3376493" y="1662229"/>
                  <a:pt x="3414284" y="1624438"/>
                  <a:pt x="3460905" y="1624438"/>
                </a:cubicBezTo>
                <a:close/>
                <a:moveTo>
                  <a:pt x="3123255" y="1624438"/>
                </a:moveTo>
                <a:cubicBezTo>
                  <a:pt x="3169876" y="1624438"/>
                  <a:pt x="3207668" y="1662229"/>
                  <a:pt x="3207668" y="1708850"/>
                </a:cubicBezTo>
                <a:cubicBezTo>
                  <a:pt x="3207668" y="1755469"/>
                  <a:pt x="3169876" y="1793262"/>
                  <a:pt x="3123255" y="1793262"/>
                </a:cubicBezTo>
                <a:cubicBezTo>
                  <a:pt x="3076636" y="1793262"/>
                  <a:pt x="3038843" y="1755469"/>
                  <a:pt x="3038843" y="1708850"/>
                </a:cubicBezTo>
                <a:cubicBezTo>
                  <a:pt x="3038843" y="1662229"/>
                  <a:pt x="3076636" y="1624438"/>
                  <a:pt x="3123255" y="1624438"/>
                </a:cubicBezTo>
                <a:close/>
                <a:moveTo>
                  <a:pt x="2785607" y="1624438"/>
                </a:moveTo>
                <a:cubicBezTo>
                  <a:pt x="2832226" y="1624438"/>
                  <a:pt x="2870019" y="1662229"/>
                  <a:pt x="2870019" y="1708850"/>
                </a:cubicBezTo>
                <a:cubicBezTo>
                  <a:pt x="2870019" y="1755469"/>
                  <a:pt x="2832226" y="1793262"/>
                  <a:pt x="2785607" y="1793262"/>
                </a:cubicBezTo>
                <a:cubicBezTo>
                  <a:pt x="2738986" y="1793262"/>
                  <a:pt x="2701195" y="1755469"/>
                  <a:pt x="2701195" y="1708850"/>
                </a:cubicBezTo>
                <a:cubicBezTo>
                  <a:pt x="2701195" y="1662229"/>
                  <a:pt x="2738986" y="1624438"/>
                  <a:pt x="2785607" y="1624438"/>
                </a:cubicBezTo>
                <a:close/>
                <a:moveTo>
                  <a:pt x="2447957" y="1624438"/>
                </a:moveTo>
                <a:cubicBezTo>
                  <a:pt x="2494578" y="1624438"/>
                  <a:pt x="2532369" y="1662229"/>
                  <a:pt x="2532369" y="1708850"/>
                </a:cubicBezTo>
                <a:cubicBezTo>
                  <a:pt x="2532369" y="1755469"/>
                  <a:pt x="2494578" y="1793262"/>
                  <a:pt x="2447957" y="1793262"/>
                </a:cubicBezTo>
                <a:cubicBezTo>
                  <a:pt x="2401337" y="1793262"/>
                  <a:pt x="2363545" y="1755469"/>
                  <a:pt x="2363545" y="1708850"/>
                </a:cubicBezTo>
                <a:cubicBezTo>
                  <a:pt x="2363545" y="1662229"/>
                  <a:pt x="2401337" y="1624438"/>
                  <a:pt x="2447957" y="1624438"/>
                </a:cubicBezTo>
                <a:close/>
                <a:moveTo>
                  <a:pt x="2110308" y="1624438"/>
                </a:moveTo>
                <a:cubicBezTo>
                  <a:pt x="2156928" y="1624438"/>
                  <a:pt x="2194721" y="1662229"/>
                  <a:pt x="2194721" y="1708850"/>
                </a:cubicBezTo>
                <a:cubicBezTo>
                  <a:pt x="2194721" y="1755469"/>
                  <a:pt x="2156928" y="1793262"/>
                  <a:pt x="2110308" y="1793262"/>
                </a:cubicBezTo>
                <a:cubicBezTo>
                  <a:pt x="2063688" y="1793262"/>
                  <a:pt x="2025896" y="1755469"/>
                  <a:pt x="2025896" y="1708850"/>
                </a:cubicBezTo>
                <a:cubicBezTo>
                  <a:pt x="2025896" y="1662229"/>
                  <a:pt x="2063688" y="1624438"/>
                  <a:pt x="2110308" y="1624438"/>
                </a:cubicBezTo>
                <a:close/>
                <a:moveTo>
                  <a:pt x="1772659" y="1624438"/>
                </a:moveTo>
                <a:cubicBezTo>
                  <a:pt x="1819278" y="1624438"/>
                  <a:pt x="1857071" y="1662229"/>
                  <a:pt x="1857071" y="1708850"/>
                </a:cubicBezTo>
                <a:cubicBezTo>
                  <a:pt x="1857071" y="1755469"/>
                  <a:pt x="1819278" y="1793262"/>
                  <a:pt x="1772659" y="1793262"/>
                </a:cubicBezTo>
                <a:cubicBezTo>
                  <a:pt x="1726039" y="1793262"/>
                  <a:pt x="1688247" y="1755469"/>
                  <a:pt x="1688247" y="1708850"/>
                </a:cubicBezTo>
                <a:cubicBezTo>
                  <a:pt x="1688247" y="1662229"/>
                  <a:pt x="1726039" y="1624438"/>
                  <a:pt x="1772659" y="1624438"/>
                </a:cubicBezTo>
                <a:close/>
                <a:moveTo>
                  <a:pt x="1435014" y="1624438"/>
                </a:moveTo>
                <a:cubicBezTo>
                  <a:pt x="1481630" y="1624438"/>
                  <a:pt x="1519422" y="1662229"/>
                  <a:pt x="1519422" y="1708850"/>
                </a:cubicBezTo>
                <a:cubicBezTo>
                  <a:pt x="1519422" y="1755469"/>
                  <a:pt x="1481630" y="1793262"/>
                  <a:pt x="1435014" y="1793262"/>
                </a:cubicBezTo>
                <a:cubicBezTo>
                  <a:pt x="1388389" y="1793262"/>
                  <a:pt x="1350601" y="1755469"/>
                  <a:pt x="1350601" y="1708850"/>
                </a:cubicBezTo>
                <a:cubicBezTo>
                  <a:pt x="1350601" y="1662229"/>
                  <a:pt x="1388389" y="1624438"/>
                  <a:pt x="1435014" y="1624438"/>
                </a:cubicBezTo>
                <a:close/>
                <a:moveTo>
                  <a:pt x="1097361" y="1624438"/>
                </a:moveTo>
                <a:cubicBezTo>
                  <a:pt x="1143985" y="1624438"/>
                  <a:pt x="1181773" y="1662229"/>
                  <a:pt x="1181773" y="1708850"/>
                </a:cubicBezTo>
                <a:cubicBezTo>
                  <a:pt x="1181773" y="1755469"/>
                  <a:pt x="1143985" y="1793262"/>
                  <a:pt x="1097361" y="1793262"/>
                </a:cubicBezTo>
                <a:cubicBezTo>
                  <a:pt x="1050741" y="1793262"/>
                  <a:pt x="1012948" y="1755469"/>
                  <a:pt x="1012948" y="1708850"/>
                </a:cubicBezTo>
                <a:cubicBezTo>
                  <a:pt x="1012948" y="1662229"/>
                  <a:pt x="1050741" y="1624438"/>
                  <a:pt x="1097361" y="1624438"/>
                </a:cubicBezTo>
                <a:close/>
                <a:moveTo>
                  <a:pt x="759711" y="1624438"/>
                </a:moveTo>
                <a:cubicBezTo>
                  <a:pt x="806331" y="1624438"/>
                  <a:pt x="844124" y="1662229"/>
                  <a:pt x="844124" y="1708850"/>
                </a:cubicBezTo>
                <a:cubicBezTo>
                  <a:pt x="844124" y="1755469"/>
                  <a:pt x="806331" y="1793262"/>
                  <a:pt x="759711" y="1793262"/>
                </a:cubicBezTo>
                <a:cubicBezTo>
                  <a:pt x="713096" y="1793262"/>
                  <a:pt x="675299" y="1755469"/>
                  <a:pt x="675299" y="1708850"/>
                </a:cubicBezTo>
                <a:cubicBezTo>
                  <a:pt x="675299" y="1662229"/>
                  <a:pt x="713096" y="1624438"/>
                  <a:pt x="759711" y="1624438"/>
                </a:cubicBezTo>
                <a:close/>
                <a:moveTo>
                  <a:pt x="422066" y="1624438"/>
                </a:moveTo>
                <a:cubicBezTo>
                  <a:pt x="468682" y="1624438"/>
                  <a:pt x="506480" y="1662229"/>
                  <a:pt x="506480" y="1708850"/>
                </a:cubicBezTo>
                <a:cubicBezTo>
                  <a:pt x="506480" y="1755469"/>
                  <a:pt x="468682" y="1793262"/>
                  <a:pt x="422066" y="1793262"/>
                </a:cubicBezTo>
                <a:cubicBezTo>
                  <a:pt x="375442" y="1793262"/>
                  <a:pt x="337653" y="1755469"/>
                  <a:pt x="337653" y="1708850"/>
                </a:cubicBezTo>
                <a:cubicBezTo>
                  <a:pt x="337653" y="1662229"/>
                  <a:pt x="375442" y="1624438"/>
                  <a:pt x="422066" y="1624438"/>
                </a:cubicBezTo>
                <a:close/>
                <a:moveTo>
                  <a:pt x="84412" y="1624438"/>
                </a:moveTo>
                <a:cubicBezTo>
                  <a:pt x="131037" y="1624438"/>
                  <a:pt x="168826" y="1662229"/>
                  <a:pt x="168826" y="1708850"/>
                </a:cubicBezTo>
                <a:cubicBezTo>
                  <a:pt x="168826" y="1755469"/>
                  <a:pt x="131037" y="1793262"/>
                  <a:pt x="84412" y="1793262"/>
                </a:cubicBezTo>
                <a:cubicBezTo>
                  <a:pt x="37793" y="1793262"/>
                  <a:pt x="0" y="1755469"/>
                  <a:pt x="0" y="1708850"/>
                </a:cubicBezTo>
                <a:cubicBezTo>
                  <a:pt x="0" y="1662229"/>
                  <a:pt x="37793" y="1624438"/>
                  <a:pt x="84412" y="1624438"/>
                </a:cubicBezTo>
                <a:close/>
                <a:moveTo>
                  <a:pt x="7850345" y="1286788"/>
                </a:moveTo>
                <a:cubicBezTo>
                  <a:pt x="7896964" y="1286788"/>
                  <a:pt x="7934757" y="1324580"/>
                  <a:pt x="7934757" y="1371200"/>
                </a:cubicBezTo>
                <a:cubicBezTo>
                  <a:pt x="7934757" y="1417820"/>
                  <a:pt x="7896964" y="1455612"/>
                  <a:pt x="7850345" y="1455612"/>
                </a:cubicBezTo>
                <a:cubicBezTo>
                  <a:pt x="7803725" y="1455612"/>
                  <a:pt x="7765933" y="1417820"/>
                  <a:pt x="7765933" y="1371200"/>
                </a:cubicBezTo>
                <a:cubicBezTo>
                  <a:pt x="7765933" y="1324580"/>
                  <a:pt x="7803725" y="1286788"/>
                  <a:pt x="7850345" y="1286788"/>
                </a:cubicBezTo>
                <a:close/>
                <a:moveTo>
                  <a:pt x="7512695" y="1286788"/>
                </a:moveTo>
                <a:cubicBezTo>
                  <a:pt x="7559315" y="1286788"/>
                  <a:pt x="7597109" y="1324580"/>
                  <a:pt x="7597109" y="1371200"/>
                </a:cubicBezTo>
                <a:cubicBezTo>
                  <a:pt x="7597109" y="1417820"/>
                  <a:pt x="7559315" y="1455612"/>
                  <a:pt x="7512695" y="1455612"/>
                </a:cubicBezTo>
                <a:cubicBezTo>
                  <a:pt x="7466075" y="1455612"/>
                  <a:pt x="7428283" y="1417820"/>
                  <a:pt x="7428283" y="1371200"/>
                </a:cubicBezTo>
                <a:cubicBezTo>
                  <a:pt x="7428283" y="1324580"/>
                  <a:pt x="7466075" y="1286788"/>
                  <a:pt x="7512695" y="1286788"/>
                </a:cubicBezTo>
                <a:close/>
                <a:moveTo>
                  <a:pt x="7175045" y="1286788"/>
                </a:moveTo>
                <a:cubicBezTo>
                  <a:pt x="7221666" y="1286788"/>
                  <a:pt x="7259458" y="1324580"/>
                  <a:pt x="7259458" y="1371200"/>
                </a:cubicBezTo>
                <a:cubicBezTo>
                  <a:pt x="7259458" y="1417820"/>
                  <a:pt x="7221666" y="1455612"/>
                  <a:pt x="7175045" y="1455612"/>
                </a:cubicBezTo>
                <a:cubicBezTo>
                  <a:pt x="7128427" y="1455612"/>
                  <a:pt x="7090633" y="1417820"/>
                  <a:pt x="7090633" y="1371200"/>
                </a:cubicBezTo>
                <a:cubicBezTo>
                  <a:pt x="7090633" y="1324580"/>
                  <a:pt x="7128427" y="1286788"/>
                  <a:pt x="7175045" y="1286788"/>
                </a:cubicBezTo>
                <a:close/>
                <a:moveTo>
                  <a:pt x="6837397" y="1286788"/>
                </a:moveTo>
                <a:cubicBezTo>
                  <a:pt x="6884017" y="1286788"/>
                  <a:pt x="6921809" y="1324580"/>
                  <a:pt x="6921809" y="1371200"/>
                </a:cubicBezTo>
                <a:cubicBezTo>
                  <a:pt x="6921809" y="1417820"/>
                  <a:pt x="6884017" y="1455612"/>
                  <a:pt x="6837397" y="1455612"/>
                </a:cubicBezTo>
                <a:cubicBezTo>
                  <a:pt x="6790777" y="1455612"/>
                  <a:pt x="6752985" y="1417820"/>
                  <a:pt x="6752985" y="1371200"/>
                </a:cubicBezTo>
                <a:cubicBezTo>
                  <a:pt x="6752985" y="1324580"/>
                  <a:pt x="6790777" y="1286788"/>
                  <a:pt x="6837397" y="1286788"/>
                </a:cubicBezTo>
                <a:close/>
                <a:moveTo>
                  <a:pt x="6499747" y="1286788"/>
                </a:moveTo>
                <a:cubicBezTo>
                  <a:pt x="6546368" y="1286788"/>
                  <a:pt x="6584161" y="1324580"/>
                  <a:pt x="6584161" y="1371200"/>
                </a:cubicBezTo>
                <a:cubicBezTo>
                  <a:pt x="6584161" y="1417820"/>
                  <a:pt x="6546368" y="1455612"/>
                  <a:pt x="6499747" y="1455612"/>
                </a:cubicBezTo>
                <a:cubicBezTo>
                  <a:pt x="6453127" y="1455612"/>
                  <a:pt x="6415335" y="1417820"/>
                  <a:pt x="6415335" y="1371200"/>
                </a:cubicBezTo>
                <a:cubicBezTo>
                  <a:pt x="6415335" y="1324580"/>
                  <a:pt x="6453127" y="1286788"/>
                  <a:pt x="6499747" y="1286788"/>
                </a:cubicBezTo>
                <a:close/>
                <a:moveTo>
                  <a:pt x="6162098" y="1286788"/>
                </a:moveTo>
                <a:cubicBezTo>
                  <a:pt x="6208719" y="1286788"/>
                  <a:pt x="6246510" y="1324580"/>
                  <a:pt x="6246510" y="1371200"/>
                </a:cubicBezTo>
                <a:cubicBezTo>
                  <a:pt x="6246510" y="1417820"/>
                  <a:pt x="6208719" y="1455612"/>
                  <a:pt x="6162098" y="1455612"/>
                </a:cubicBezTo>
                <a:cubicBezTo>
                  <a:pt x="6115479" y="1455612"/>
                  <a:pt x="6077686" y="1417820"/>
                  <a:pt x="6077686" y="1371200"/>
                </a:cubicBezTo>
                <a:cubicBezTo>
                  <a:pt x="6077686" y="1324580"/>
                  <a:pt x="6115479" y="1286788"/>
                  <a:pt x="6162098" y="1286788"/>
                </a:cubicBezTo>
                <a:close/>
                <a:moveTo>
                  <a:pt x="5824449" y="1286788"/>
                </a:moveTo>
                <a:cubicBezTo>
                  <a:pt x="5871069" y="1286788"/>
                  <a:pt x="5908861" y="1324580"/>
                  <a:pt x="5908861" y="1371200"/>
                </a:cubicBezTo>
                <a:cubicBezTo>
                  <a:pt x="5908861" y="1417820"/>
                  <a:pt x="5871069" y="1455612"/>
                  <a:pt x="5824449" y="1455612"/>
                </a:cubicBezTo>
                <a:cubicBezTo>
                  <a:pt x="5777829" y="1455612"/>
                  <a:pt x="5740037" y="1417820"/>
                  <a:pt x="5740037" y="1371200"/>
                </a:cubicBezTo>
                <a:cubicBezTo>
                  <a:pt x="5740037" y="1324580"/>
                  <a:pt x="5777829" y="1286788"/>
                  <a:pt x="5824449" y="1286788"/>
                </a:cubicBezTo>
                <a:close/>
                <a:moveTo>
                  <a:pt x="5486800" y="1286788"/>
                </a:moveTo>
                <a:cubicBezTo>
                  <a:pt x="5533421" y="1286788"/>
                  <a:pt x="5571212" y="1324580"/>
                  <a:pt x="5571212" y="1371200"/>
                </a:cubicBezTo>
                <a:cubicBezTo>
                  <a:pt x="5571212" y="1417820"/>
                  <a:pt x="5533421" y="1455612"/>
                  <a:pt x="5486800" y="1455612"/>
                </a:cubicBezTo>
                <a:cubicBezTo>
                  <a:pt x="5440179" y="1455612"/>
                  <a:pt x="5402388" y="1417820"/>
                  <a:pt x="5402388" y="1371200"/>
                </a:cubicBezTo>
                <a:cubicBezTo>
                  <a:pt x="5402388" y="1324580"/>
                  <a:pt x="5440179" y="1286788"/>
                  <a:pt x="5486800" y="1286788"/>
                </a:cubicBezTo>
                <a:close/>
                <a:moveTo>
                  <a:pt x="5149151" y="1286788"/>
                </a:moveTo>
                <a:cubicBezTo>
                  <a:pt x="5195771" y="1286788"/>
                  <a:pt x="5233563" y="1324580"/>
                  <a:pt x="5233563" y="1371200"/>
                </a:cubicBezTo>
                <a:cubicBezTo>
                  <a:pt x="5233563" y="1417820"/>
                  <a:pt x="5195771" y="1455612"/>
                  <a:pt x="5149151" y="1455612"/>
                </a:cubicBezTo>
                <a:cubicBezTo>
                  <a:pt x="5102531" y="1455612"/>
                  <a:pt x="5064739" y="1417820"/>
                  <a:pt x="5064739" y="1371200"/>
                </a:cubicBezTo>
                <a:cubicBezTo>
                  <a:pt x="5064739" y="1324580"/>
                  <a:pt x="5102531" y="1286788"/>
                  <a:pt x="5149151" y="1286788"/>
                </a:cubicBezTo>
                <a:close/>
                <a:moveTo>
                  <a:pt x="4811502" y="1286788"/>
                </a:moveTo>
                <a:cubicBezTo>
                  <a:pt x="4858121" y="1286788"/>
                  <a:pt x="4895914" y="1324580"/>
                  <a:pt x="4895914" y="1371200"/>
                </a:cubicBezTo>
                <a:cubicBezTo>
                  <a:pt x="4895914" y="1417820"/>
                  <a:pt x="4858121" y="1455612"/>
                  <a:pt x="4811502" y="1455612"/>
                </a:cubicBezTo>
                <a:cubicBezTo>
                  <a:pt x="4764881" y="1455612"/>
                  <a:pt x="4727090" y="1417820"/>
                  <a:pt x="4727090" y="1371200"/>
                </a:cubicBezTo>
                <a:cubicBezTo>
                  <a:pt x="4727090" y="1324580"/>
                  <a:pt x="4764881" y="1286788"/>
                  <a:pt x="4811502" y="1286788"/>
                </a:cubicBezTo>
                <a:close/>
                <a:moveTo>
                  <a:pt x="4473853" y="1286788"/>
                </a:moveTo>
                <a:cubicBezTo>
                  <a:pt x="4520473" y="1286788"/>
                  <a:pt x="4558265" y="1324580"/>
                  <a:pt x="4558265" y="1371200"/>
                </a:cubicBezTo>
                <a:cubicBezTo>
                  <a:pt x="4558265" y="1417820"/>
                  <a:pt x="4520473" y="1455612"/>
                  <a:pt x="4473853" y="1455612"/>
                </a:cubicBezTo>
                <a:cubicBezTo>
                  <a:pt x="4427232" y="1455612"/>
                  <a:pt x="4389440" y="1417820"/>
                  <a:pt x="4389440" y="1371200"/>
                </a:cubicBezTo>
                <a:cubicBezTo>
                  <a:pt x="4389440" y="1324580"/>
                  <a:pt x="4427232" y="1286788"/>
                  <a:pt x="4473853" y="1286788"/>
                </a:cubicBezTo>
                <a:close/>
                <a:moveTo>
                  <a:pt x="4136203" y="1286788"/>
                </a:moveTo>
                <a:cubicBezTo>
                  <a:pt x="4182823" y="1286788"/>
                  <a:pt x="4220615" y="1324580"/>
                  <a:pt x="4220615" y="1371200"/>
                </a:cubicBezTo>
                <a:cubicBezTo>
                  <a:pt x="4220615" y="1417820"/>
                  <a:pt x="4182823" y="1455612"/>
                  <a:pt x="4136203" y="1455612"/>
                </a:cubicBezTo>
                <a:cubicBezTo>
                  <a:pt x="4089584" y="1455612"/>
                  <a:pt x="4051791" y="1417820"/>
                  <a:pt x="4051791" y="1371200"/>
                </a:cubicBezTo>
                <a:cubicBezTo>
                  <a:pt x="4051791" y="1324580"/>
                  <a:pt x="4089584" y="1286788"/>
                  <a:pt x="4136203" y="1286788"/>
                </a:cubicBezTo>
                <a:close/>
                <a:moveTo>
                  <a:pt x="3798554" y="1286788"/>
                </a:moveTo>
                <a:cubicBezTo>
                  <a:pt x="3845174" y="1286788"/>
                  <a:pt x="3882966" y="1324580"/>
                  <a:pt x="3882966" y="1371200"/>
                </a:cubicBezTo>
                <a:cubicBezTo>
                  <a:pt x="3882966" y="1417820"/>
                  <a:pt x="3845174" y="1455612"/>
                  <a:pt x="3798554" y="1455612"/>
                </a:cubicBezTo>
                <a:cubicBezTo>
                  <a:pt x="3751934" y="1455612"/>
                  <a:pt x="3714142" y="1417820"/>
                  <a:pt x="3714142" y="1371200"/>
                </a:cubicBezTo>
                <a:cubicBezTo>
                  <a:pt x="3714142" y="1324580"/>
                  <a:pt x="3751934" y="1286788"/>
                  <a:pt x="3798554" y="1286788"/>
                </a:cubicBezTo>
                <a:close/>
                <a:moveTo>
                  <a:pt x="3460905" y="1286788"/>
                </a:moveTo>
                <a:cubicBezTo>
                  <a:pt x="3507525" y="1286788"/>
                  <a:pt x="3545317" y="1324580"/>
                  <a:pt x="3545317" y="1371200"/>
                </a:cubicBezTo>
                <a:cubicBezTo>
                  <a:pt x="3545317" y="1417820"/>
                  <a:pt x="3507525" y="1455612"/>
                  <a:pt x="3460905" y="1455612"/>
                </a:cubicBezTo>
                <a:cubicBezTo>
                  <a:pt x="3414284" y="1455612"/>
                  <a:pt x="3376493" y="1417820"/>
                  <a:pt x="3376493" y="1371200"/>
                </a:cubicBezTo>
                <a:cubicBezTo>
                  <a:pt x="3376493" y="1324580"/>
                  <a:pt x="3414284" y="1286788"/>
                  <a:pt x="3460905" y="1286788"/>
                </a:cubicBezTo>
                <a:close/>
                <a:moveTo>
                  <a:pt x="3123255" y="1286788"/>
                </a:moveTo>
                <a:cubicBezTo>
                  <a:pt x="3169876" y="1286788"/>
                  <a:pt x="3207668" y="1324580"/>
                  <a:pt x="3207668" y="1371200"/>
                </a:cubicBezTo>
                <a:cubicBezTo>
                  <a:pt x="3207668" y="1417820"/>
                  <a:pt x="3169876" y="1455612"/>
                  <a:pt x="3123255" y="1455612"/>
                </a:cubicBezTo>
                <a:cubicBezTo>
                  <a:pt x="3076636" y="1455612"/>
                  <a:pt x="3038843" y="1417820"/>
                  <a:pt x="3038843" y="1371200"/>
                </a:cubicBezTo>
                <a:cubicBezTo>
                  <a:pt x="3038843" y="1324580"/>
                  <a:pt x="3076636" y="1286788"/>
                  <a:pt x="3123255" y="1286788"/>
                </a:cubicBezTo>
                <a:close/>
                <a:moveTo>
                  <a:pt x="2785607" y="1286788"/>
                </a:moveTo>
                <a:cubicBezTo>
                  <a:pt x="2832226" y="1286788"/>
                  <a:pt x="2870019" y="1324580"/>
                  <a:pt x="2870019" y="1371200"/>
                </a:cubicBezTo>
                <a:cubicBezTo>
                  <a:pt x="2870019" y="1417820"/>
                  <a:pt x="2832226" y="1455612"/>
                  <a:pt x="2785607" y="1455612"/>
                </a:cubicBezTo>
                <a:cubicBezTo>
                  <a:pt x="2738986" y="1455612"/>
                  <a:pt x="2701195" y="1417820"/>
                  <a:pt x="2701195" y="1371200"/>
                </a:cubicBezTo>
                <a:cubicBezTo>
                  <a:pt x="2701195" y="1324580"/>
                  <a:pt x="2738986" y="1286788"/>
                  <a:pt x="2785607" y="1286788"/>
                </a:cubicBezTo>
                <a:close/>
                <a:moveTo>
                  <a:pt x="2447957" y="1286788"/>
                </a:moveTo>
                <a:cubicBezTo>
                  <a:pt x="2494578" y="1286788"/>
                  <a:pt x="2532369" y="1324580"/>
                  <a:pt x="2532369" y="1371200"/>
                </a:cubicBezTo>
                <a:cubicBezTo>
                  <a:pt x="2532369" y="1417820"/>
                  <a:pt x="2494578" y="1455612"/>
                  <a:pt x="2447957" y="1455612"/>
                </a:cubicBezTo>
                <a:cubicBezTo>
                  <a:pt x="2401337" y="1455612"/>
                  <a:pt x="2363545" y="1417820"/>
                  <a:pt x="2363545" y="1371200"/>
                </a:cubicBezTo>
                <a:cubicBezTo>
                  <a:pt x="2363545" y="1324580"/>
                  <a:pt x="2401337" y="1286788"/>
                  <a:pt x="2447957" y="1286788"/>
                </a:cubicBezTo>
                <a:close/>
                <a:moveTo>
                  <a:pt x="2110308" y="1286788"/>
                </a:moveTo>
                <a:cubicBezTo>
                  <a:pt x="2156928" y="1286788"/>
                  <a:pt x="2194721" y="1324580"/>
                  <a:pt x="2194721" y="1371200"/>
                </a:cubicBezTo>
                <a:cubicBezTo>
                  <a:pt x="2194721" y="1417820"/>
                  <a:pt x="2156928" y="1455612"/>
                  <a:pt x="2110308" y="1455612"/>
                </a:cubicBezTo>
                <a:cubicBezTo>
                  <a:pt x="2063688" y="1455612"/>
                  <a:pt x="2025896" y="1417820"/>
                  <a:pt x="2025896" y="1371200"/>
                </a:cubicBezTo>
                <a:cubicBezTo>
                  <a:pt x="2025896" y="1324580"/>
                  <a:pt x="2063688" y="1286788"/>
                  <a:pt x="2110308" y="1286788"/>
                </a:cubicBezTo>
                <a:close/>
                <a:moveTo>
                  <a:pt x="1772659" y="1286788"/>
                </a:moveTo>
                <a:cubicBezTo>
                  <a:pt x="1819278" y="1286788"/>
                  <a:pt x="1857071" y="1324580"/>
                  <a:pt x="1857071" y="1371200"/>
                </a:cubicBezTo>
                <a:cubicBezTo>
                  <a:pt x="1857071" y="1417820"/>
                  <a:pt x="1819278" y="1455612"/>
                  <a:pt x="1772659" y="1455612"/>
                </a:cubicBezTo>
                <a:cubicBezTo>
                  <a:pt x="1726039" y="1455612"/>
                  <a:pt x="1688247" y="1417820"/>
                  <a:pt x="1688247" y="1371200"/>
                </a:cubicBezTo>
                <a:cubicBezTo>
                  <a:pt x="1688247" y="1324580"/>
                  <a:pt x="1726039" y="1286788"/>
                  <a:pt x="1772659" y="1286788"/>
                </a:cubicBezTo>
                <a:close/>
                <a:moveTo>
                  <a:pt x="1435014" y="1286788"/>
                </a:moveTo>
                <a:cubicBezTo>
                  <a:pt x="1481630" y="1286788"/>
                  <a:pt x="1519422" y="1324580"/>
                  <a:pt x="1519422" y="1371200"/>
                </a:cubicBezTo>
                <a:cubicBezTo>
                  <a:pt x="1519422" y="1417820"/>
                  <a:pt x="1481630" y="1455612"/>
                  <a:pt x="1435014" y="1455612"/>
                </a:cubicBezTo>
                <a:cubicBezTo>
                  <a:pt x="1388389" y="1455612"/>
                  <a:pt x="1350601" y="1417820"/>
                  <a:pt x="1350601" y="1371200"/>
                </a:cubicBezTo>
                <a:cubicBezTo>
                  <a:pt x="1350601" y="1324580"/>
                  <a:pt x="1388389" y="1286788"/>
                  <a:pt x="1435014" y="1286788"/>
                </a:cubicBezTo>
                <a:close/>
                <a:moveTo>
                  <a:pt x="1097361" y="1286788"/>
                </a:moveTo>
                <a:cubicBezTo>
                  <a:pt x="1143985" y="1286788"/>
                  <a:pt x="1181773" y="1324580"/>
                  <a:pt x="1181773" y="1371200"/>
                </a:cubicBezTo>
                <a:cubicBezTo>
                  <a:pt x="1181773" y="1417820"/>
                  <a:pt x="1143985" y="1455612"/>
                  <a:pt x="1097361" y="1455612"/>
                </a:cubicBezTo>
                <a:cubicBezTo>
                  <a:pt x="1050741" y="1455612"/>
                  <a:pt x="1012948" y="1417820"/>
                  <a:pt x="1012948" y="1371200"/>
                </a:cubicBezTo>
                <a:cubicBezTo>
                  <a:pt x="1012948" y="1324580"/>
                  <a:pt x="1050741" y="1286788"/>
                  <a:pt x="1097361" y="1286788"/>
                </a:cubicBezTo>
                <a:close/>
                <a:moveTo>
                  <a:pt x="759711" y="1286788"/>
                </a:moveTo>
                <a:cubicBezTo>
                  <a:pt x="806331" y="1286788"/>
                  <a:pt x="844124" y="1324580"/>
                  <a:pt x="844124" y="1371200"/>
                </a:cubicBezTo>
                <a:cubicBezTo>
                  <a:pt x="844124" y="1417820"/>
                  <a:pt x="806331" y="1455612"/>
                  <a:pt x="759711" y="1455612"/>
                </a:cubicBezTo>
                <a:cubicBezTo>
                  <a:pt x="713096" y="1455612"/>
                  <a:pt x="675299" y="1417820"/>
                  <a:pt x="675299" y="1371200"/>
                </a:cubicBezTo>
                <a:cubicBezTo>
                  <a:pt x="675299" y="1324580"/>
                  <a:pt x="713096" y="1286788"/>
                  <a:pt x="759711" y="1286788"/>
                </a:cubicBezTo>
                <a:close/>
                <a:moveTo>
                  <a:pt x="422066" y="1286788"/>
                </a:moveTo>
                <a:cubicBezTo>
                  <a:pt x="468682" y="1286788"/>
                  <a:pt x="506480" y="1324580"/>
                  <a:pt x="506480" y="1371200"/>
                </a:cubicBezTo>
                <a:cubicBezTo>
                  <a:pt x="506480" y="1417820"/>
                  <a:pt x="468682" y="1455612"/>
                  <a:pt x="422066" y="1455612"/>
                </a:cubicBezTo>
                <a:cubicBezTo>
                  <a:pt x="375442" y="1455612"/>
                  <a:pt x="337653" y="1417820"/>
                  <a:pt x="337653" y="1371200"/>
                </a:cubicBezTo>
                <a:cubicBezTo>
                  <a:pt x="337653" y="1324580"/>
                  <a:pt x="375442" y="1286788"/>
                  <a:pt x="422066" y="1286788"/>
                </a:cubicBezTo>
                <a:close/>
                <a:moveTo>
                  <a:pt x="84412" y="1286788"/>
                </a:moveTo>
                <a:cubicBezTo>
                  <a:pt x="131037" y="1286788"/>
                  <a:pt x="168826" y="1324580"/>
                  <a:pt x="168826" y="1371200"/>
                </a:cubicBezTo>
                <a:cubicBezTo>
                  <a:pt x="168826" y="1417820"/>
                  <a:pt x="131037" y="1455612"/>
                  <a:pt x="84412" y="1455612"/>
                </a:cubicBezTo>
                <a:cubicBezTo>
                  <a:pt x="37793" y="1455612"/>
                  <a:pt x="0" y="1417820"/>
                  <a:pt x="0" y="1371200"/>
                </a:cubicBezTo>
                <a:cubicBezTo>
                  <a:pt x="0" y="1324580"/>
                  <a:pt x="37793" y="1286788"/>
                  <a:pt x="84412" y="1286788"/>
                </a:cubicBezTo>
                <a:close/>
                <a:moveTo>
                  <a:pt x="7850345" y="949138"/>
                </a:moveTo>
                <a:cubicBezTo>
                  <a:pt x="7896964" y="949138"/>
                  <a:pt x="7934757" y="986931"/>
                  <a:pt x="7934757" y="1033550"/>
                </a:cubicBezTo>
                <a:cubicBezTo>
                  <a:pt x="7934757" y="1080171"/>
                  <a:pt x="7896964" y="1117964"/>
                  <a:pt x="7850345" y="1117964"/>
                </a:cubicBezTo>
                <a:cubicBezTo>
                  <a:pt x="7803725" y="1117964"/>
                  <a:pt x="7765933" y="1080171"/>
                  <a:pt x="7765933" y="1033550"/>
                </a:cubicBezTo>
                <a:cubicBezTo>
                  <a:pt x="7765933" y="986931"/>
                  <a:pt x="7803725" y="949138"/>
                  <a:pt x="7850345" y="949138"/>
                </a:cubicBezTo>
                <a:close/>
                <a:moveTo>
                  <a:pt x="7512695" y="949138"/>
                </a:moveTo>
                <a:cubicBezTo>
                  <a:pt x="7559315" y="949138"/>
                  <a:pt x="7597109" y="986931"/>
                  <a:pt x="7597109" y="1033550"/>
                </a:cubicBezTo>
                <a:cubicBezTo>
                  <a:pt x="7597109" y="1080171"/>
                  <a:pt x="7559315" y="1117964"/>
                  <a:pt x="7512695" y="1117964"/>
                </a:cubicBezTo>
                <a:cubicBezTo>
                  <a:pt x="7466075" y="1117964"/>
                  <a:pt x="7428283" y="1080171"/>
                  <a:pt x="7428283" y="1033550"/>
                </a:cubicBezTo>
                <a:cubicBezTo>
                  <a:pt x="7428283" y="986931"/>
                  <a:pt x="7466075" y="949138"/>
                  <a:pt x="7512695" y="949138"/>
                </a:cubicBezTo>
                <a:close/>
                <a:moveTo>
                  <a:pt x="7175045" y="949138"/>
                </a:moveTo>
                <a:cubicBezTo>
                  <a:pt x="7221666" y="949138"/>
                  <a:pt x="7259458" y="986931"/>
                  <a:pt x="7259458" y="1033550"/>
                </a:cubicBezTo>
                <a:cubicBezTo>
                  <a:pt x="7259458" y="1080171"/>
                  <a:pt x="7221666" y="1117964"/>
                  <a:pt x="7175045" y="1117964"/>
                </a:cubicBezTo>
                <a:cubicBezTo>
                  <a:pt x="7128427" y="1117964"/>
                  <a:pt x="7090633" y="1080171"/>
                  <a:pt x="7090633" y="1033550"/>
                </a:cubicBezTo>
                <a:cubicBezTo>
                  <a:pt x="7090633" y="986931"/>
                  <a:pt x="7128427" y="949138"/>
                  <a:pt x="7175045" y="949138"/>
                </a:cubicBezTo>
                <a:close/>
                <a:moveTo>
                  <a:pt x="6837397" y="949138"/>
                </a:moveTo>
                <a:cubicBezTo>
                  <a:pt x="6884017" y="949138"/>
                  <a:pt x="6921809" y="986931"/>
                  <a:pt x="6921809" y="1033550"/>
                </a:cubicBezTo>
                <a:cubicBezTo>
                  <a:pt x="6921809" y="1080171"/>
                  <a:pt x="6884017" y="1117964"/>
                  <a:pt x="6837397" y="1117964"/>
                </a:cubicBezTo>
                <a:cubicBezTo>
                  <a:pt x="6790777" y="1117964"/>
                  <a:pt x="6752985" y="1080171"/>
                  <a:pt x="6752985" y="1033550"/>
                </a:cubicBezTo>
                <a:cubicBezTo>
                  <a:pt x="6752985" y="986931"/>
                  <a:pt x="6790777" y="949138"/>
                  <a:pt x="6837397" y="949138"/>
                </a:cubicBezTo>
                <a:close/>
                <a:moveTo>
                  <a:pt x="6499747" y="949138"/>
                </a:moveTo>
                <a:cubicBezTo>
                  <a:pt x="6546368" y="949138"/>
                  <a:pt x="6584161" y="986931"/>
                  <a:pt x="6584161" y="1033550"/>
                </a:cubicBezTo>
                <a:cubicBezTo>
                  <a:pt x="6584161" y="1080171"/>
                  <a:pt x="6546368" y="1117964"/>
                  <a:pt x="6499747" y="1117964"/>
                </a:cubicBezTo>
                <a:cubicBezTo>
                  <a:pt x="6453127" y="1117964"/>
                  <a:pt x="6415335" y="1080171"/>
                  <a:pt x="6415335" y="1033550"/>
                </a:cubicBezTo>
                <a:cubicBezTo>
                  <a:pt x="6415335" y="986931"/>
                  <a:pt x="6453127" y="949138"/>
                  <a:pt x="6499747" y="949138"/>
                </a:cubicBezTo>
                <a:close/>
                <a:moveTo>
                  <a:pt x="6162098" y="949138"/>
                </a:moveTo>
                <a:cubicBezTo>
                  <a:pt x="6208719" y="949138"/>
                  <a:pt x="6246510" y="986931"/>
                  <a:pt x="6246510" y="1033550"/>
                </a:cubicBezTo>
                <a:cubicBezTo>
                  <a:pt x="6246510" y="1080171"/>
                  <a:pt x="6208719" y="1117964"/>
                  <a:pt x="6162098" y="1117964"/>
                </a:cubicBezTo>
                <a:cubicBezTo>
                  <a:pt x="6115479" y="1117964"/>
                  <a:pt x="6077686" y="1080171"/>
                  <a:pt x="6077686" y="1033550"/>
                </a:cubicBezTo>
                <a:cubicBezTo>
                  <a:pt x="6077686" y="986931"/>
                  <a:pt x="6115479" y="949138"/>
                  <a:pt x="6162098" y="949138"/>
                </a:cubicBezTo>
                <a:close/>
                <a:moveTo>
                  <a:pt x="5824449" y="949138"/>
                </a:moveTo>
                <a:cubicBezTo>
                  <a:pt x="5871069" y="949138"/>
                  <a:pt x="5908861" y="986931"/>
                  <a:pt x="5908861" y="1033550"/>
                </a:cubicBezTo>
                <a:cubicBezTo>
                  <a:pt x="5908861" y="1080171"/>
                  <a:pt x="5871069" y="1117964"/>
                  <a:pt x="5824449" y="1117964"/>
                </a:cubicBezTo>
                <a:cubicBezTo>
                  <a:pt x="5777829" y="1117964"/>
                  <a:pt x="5740037" y="1080171"/>
                  <a:pt x="5740037" y="1033550"/>
                </a:cubicBezTo>
                <a:cubicBezTo>
                  <a:pt x="5740037" y="986931"/>
                  <a:pt x="5777829" y="949138"/>
                  <a:pt x="5824449" y="949138"/>
                </a:cubicBezTo>
                <a:close/>
                <a:moveTo>
                  <a:pt x="5486800" y="949138"/>
                </a:moveTo>
                <a:cubicBezTo>
                  <a:pt x="5533421" y="949138"/>
                  <a:pt x="5571212" y="986931"/>
                  <a:pt x="5571212" y="1033550"/>
                </a:cubicBezTo>
                <a:cubicBezTo>
                  <a:pt x="5571212" y="1080171"/>
                  <a:pt x="5533421" y="1117964"/>
                  <a:pt x="5486800" y="1117964"/>
                </a:cubicBezTo>
                <a:cubicBezTo>
                  <a:pt x="5440179" y="1117964"/>
                  <a:pt x="5402388" y="1080171"/>
                  <a:pt x="5402388" y="1033550"/>
                </a:cubicBezTo>
                <a:cubicBezTo>
                  <a:pt x="5402388" y="986931"/>
                  <a:pt x="5440179" y="949138"/>
                  <a:pt x="5486800" y="949138"/>
                </a:cubicBezTo>
                <a:close/>
                <a:moveTo>
                  <a:pt x="5149151" y="949138"/>
                </a:moveTo>
                <a:cubicBezTo>
                  <a:pt x="5195771" y="949138"/>
                  <a:pt x="5233563" y="986931"/>
                  <a:pt x="5233563" y="1033550"/>
                </a:cubicBezTo>
                <a:cubicBezTo>
                  <a:pt x="5233563" y="1080171"/>
                  <a:pt x="5195771" y="1117964"/>
                  <a:pt x="5149151" y="1117964"/>
                </a:cubicBezTo>
                <a:cubicBezTo>
                  <a:pt x="5102531" y="1117964"/>
                  <a:pt x="5064739" y="1080171"/>
                  <a:pt x="5064739" y="1033550"/>
                </a:cubicBezTo>
                <a:cubicBezTo>
                  <a:pt x="5064739" y="986931"/>
                  <a:pt x="5102531" y="949138"/>
                  <a:pt x="5149151" y="949138"/>
                </a:cubicBezTo>
                <a:close/>
                <a:moveTo>
                  <a:pt x="4811502" y="949138"/>
                </a:moveTo>
                <a:cubicBezTo>
                  <a:pt x="4858121" y="949138"/>
                  <a:pt x="4895914" y="986931"/>
                  <a:pt x="4895914" y="1033550"/>
                </a:cubicBezTo>
                <a:cubicBezTo>
                  <a:pt x="4895914" y="1080171"/>
                  <a:pt x="4858121" y="1117964"/>
                  <a:pt x="4811502" y="1117964"/>
                </a:cubicBezTo>
                <a:cubicBezTo>
                  <a:pt x="4764881" y="1117964"/>
                  <a:pt x="4727090" y="1080171"/>
                  <a:pt x="4727090" y="1033550"/>
                </a:cubicBezTo>
                <a:cubicBezTo>
                  <a:pt x="4727090" y="986931"/>
                  <a:pt x="4764881" y="949138"/>
                  <a:pt x="4811502" y="949138"/>
                </a:cubicBezTo>
                <a:close/>
                <a:moveTo>
                  <a:pt x="4473853" y="949138"/>
                </a:moveTo>
                <a:cubicBezTo>
                  <a:pt x="4520473" y="949138"/>
                  <a:pt x="4558265" y="986931"/>
                  <a:pt x="4558265" y="1033550"/>
                </a:cubicBezTo>
                <a:cubicBezTo>
                  <a:pt x="4558265" y="1080171"/>
                  <a:pt x="4520473" y="1117964"/>
                  <a:pt x="4473853" y="1117964"/>
                </a:cubicBezTo>
                <a:cubicBezTo>
                  <a:pt x="4427232" y="1117964"/>
                  <a:pt x="4389440" y="1080171"/>
                  <a:pt x="4389440" y="1033550"/>
                </a:cubicBezTo>
                <a:cubicBezTo>
                  <a:pt x="4389440" y="986931"/>
                  <a:pt x="4427232" y="949138"/>
                  <a:pt x="4473853" y="949138"/>
                </a:cubicBezTo>
                <a:close/>
                <a:moveTo>
                  <a:pt x="4136203" y="949138"/>
                </a:moveTo>
                <a:cubicBezTo>
                  <a:pt x="4182823" y="949138"/>
                  <a:pt x="4220615" y="986931"/>
                  <a:pt x="4220615" y="1033550"/>
                </a:cubicBezTo>
                <a:cubicBezTo>
                  <a:pt x="4220615" y="1080171"/>
                  <a:pt x="4182823" y="1117964"/>
                  <a:pt x="4136203" y="1117964"/>
                </a:cubicBezTo>
                <a:cubicBezTo>
                  <a:pt x="4089584" y="1117964"/>
                  <a:pt x="4051791" y="1080171"/>
                  <a:pt x="4051791" y="1033550"/>
                </a:cubicBezTo>
                <a:cubicBezTo>
                  <a:pt x="4051791" y="986931"/>
                  <a:pt x="4089584" y="949138"/>
                  <a:pt x="4136203" y="949138"/>
                </a:cubicBezTo>
                <a:close/>
                <a:moveTo>
                  <a:pt x="3798554" y="949138"/>
                </a:moveTo>
                <a:cubicBezTo>
                  <a:pt x="3845174" y="949138"/>
                  <a:pt x="3882966" y="986931"/>
                  <a:pt x="3882966" y="1033550"/>
                </a:cubicBezTo>
                <a:cubicBezTo>
                  <a:pt x="3882966" y="1080171"/>
                  <a:pt x="3845174" y="1117964"/>
                  <a:pt x="3798554" y="1117964"/>
                </a:cubicBezTo>
                <a:cubicBezTo>
                  <a:pt x="3751934" y="1117964"/>
                  <a:pt x="3714142" y="1080171"/>
                  <a:pt x="3714142" y="1033550"/>
                </a:cubicBezTo>
                <a:cubicBezTo>
                  <a:pt x="3714142" y="986931"/>
                  <a:pt x="3751934" y="949138"/>
                  <a:pt x="3798554" y="949138"/>
                </a:cubicBezTo>
                <a:close/>
                <a:moveTo>
                  <a:pt x="3460905" y="949138"/>
                </a:moveTo>
                <a:cubicBezTo>
                  <a:pt x="3507525" y="949138"/>
                  <a:pt x="3545317" y="986931"/>
                  <a:pt x="3545317" y="1033550"/>
                </a:cubicBezTo>
                <a:cubicBezTo>
                  <a:pt x="3545317" y="1080171"/>
                  <a:pt x="3507525" y="1117964"/>
                  <a:pt x="3460905" y="1117964"/>
                </a:cubicBezTo>
                <a:cubicBezTo>
                  <a:pt x="3414284" y="1117964"/>
                  <a:pt x="3376493" y="1080171"/>
                  <a:pt x="3376493" y="1033550"/>
                </a:cubicBezTo>
                <a:cubicBezTo>
                  <a:pt x="3376493" y="986931"/>
                  <a:pt x="3414284" y="949138"/>
                  <a:pt x="3460905" y="949138"/>
                </a:cubicBezTo>
                <a:close/>
                <a:moveTo>
                  <a:pt x="3123255" y="949138"/>
                </a:moveTo>
                <a:cubicBezTo>
                  <a:pt x="3169876" y="949138"/>
                  <a:pt x="3207668" y="986931"/>
                  <a:pt x="3207668" y="1033550"/>
                </a:cubicBezTo>
                <a:cubicBezTo>
                  <a:pt x="3207668" y="1080171"/>
                  <a:pt x="3169876" y="1117964"/>
                  <a:pt x="3123255" y="1117964"/>
                </a:cubicBezTo>
                <a:cubicBezTo>
                  <a:pt x="3076636" y="1117964"/>
                  <a:pt x="3038843" y="1080171"/>
                  <a:pt x="3038843" y="1033550"/>
                </a:cubicBezTo>
                <a:cubicBezTo>
                  <a:pt x="3038843" y="986931"/>
                  <a:pt x="3076636" y="949138"/>
                  <a:pt x="3123255" y="949138"/>
                </a:cubicBezTo>
                <a:close/>
                <a:moveTo>
                  <a:pt x="2785607" y="949138"/>
                </a:moveTo>
                <a:cubicBezTo>
                  <a:pt x="2832226" y="949138"/>
                  <a:pt x="2870019" y="986931"/>
                  <a:pt x="2870019" y="1033550"/>
                </a:cubicBezTo>
                <a:cubicBezTo>
                  <a:pt x="2870019" y="1080171"/>
                  <a:pt x="2832226" y="1117964"/>
                  <a:pt x="2785607" y="1117964"/>
                </a:cubicBezTo>
                <a:cubicBezTo>
                  <a:pt x="2738986" y="1117964"/>
                  <a:pt x="2701195" y="1080171"/>
                  <a:pt x="2701195" y="1033550"/>
                </a:cubicBezTo>
                <a:cubicBezTo>
                  <a:pt x="2701195" y="986931"/>
                  <a:pt x="2738986" y="949138"/>
                  <a:pt x="2785607" y="949138"/>
                </a:cubicBezTo>
                <a:close/>
                <a:moveTo>
                  <a:pt x="2447957" y="949138"/>
                </a:moveTo>
                <a:cubicBezTo>
                  <a:pt x="2494578" y="949138"/>
                  <a:pt x="2532369" y="986931"/>
                  <a:pt x="2532369" y="1033550"/>
                </a:cubicBezTo>
                <a:cubicBezTo>
                  <a:pt x="2532369" y="1080171"/>
                  <a:pt x="2494578" y="1117964"/>
                  <a:pt x="2447957" y="1117964"/>
                </a:cubicBezTo>
                <a:cubicBezTo>
                  <a:pt x="2401337" y="1117964"/>
                  <a:pt x="2363545" y="1080171"/>
                  <a:pt x="2363545" y="1033550"/>
                </a:cubicBezTo>
                <a:cubicBezTo>
                  <a:pt x="2363545" y="986931"/>
                  <a:pt x="2401337" y="949138"/>
                  <a:pt x="2447957" y="949138"/>
                </a:cubicBezTo>
                <a:close/>
                <a:moveTo>
                  <a:pt x="2110308" y="949138"/>
                </a:moveTo>
                <a:cubicBezTo>
                  <a:pt x="2156928" y="949138"/>
                  <a:pt x="2194721" y="986931"/>
                  <a:pt x="2194721" y="1033550"/>
                </a:cubicBezTo>
                <a:cubicBezTo>
                  <a:pt x="2194721" y="1080171"/>
                  <a:pt x="2156928" y="1117964"/>
                  <a:pt x="2110308" y="1117964"/>
                </a:cubicBezTo>
                <a:cubicBezTo>
                  <a:pt x="2063688" y="1117964"/>
                  <a:pt x="2025896" y="1080171"/>
                  <a:pt x="2025896" y="1033550"/>
                </a:cubicBezTo>
                <a:cubicBezTo>
                  <a:pt x="2025896" y="986931"/>
                  <a:pt x="2063688" y="949138"/>
                  <a:pt x="2110308" y="949138"/>
                </a:cubicBezTo>
                <a:close/>
                <a:moveTo>
                  <a:pt x="1772659" y="949138"/>
                </a:moveTo>
                <a:cubicBezTo>
                  <a:pt x="1819278" y="949138"/>
                  <a:pt x="1857071" y="986931"/>
                  <a:pt x="1857071" y="1033550"/>
                </a:cubicBezTo>
                <a:cubicBezTo>
                  <a:pt x="1857071" y="1080171"/>
                  <a:pt x="1819278" y="1117964"/>
                  <a:pt x="1772659" y="1117964"/>
                </a:cubicBezTo>
                <a:cubicBezTo>
                  <a:pt x="1726039" y="1117964"/>
                  <a:pt x="1688247" y="1080171"/>
                  <a:pt x="1688247" y="1033550"/>
                </a:cubicBezTo>
                <a:cubicBezTo>
                  <a:pt x="1688247" y="986931"/>
                  <a:pt x="1726039" y="949138"/>
                  <a:pt x="1772659" y="949138"/>
                </a:cubicBezTo>
                <a:close/>
                <a:moveTo>
                  <a:pt x="1435014" y="949138"/>
                </a:moveTo>
                <a:cubicBezTo>
                  <a:pt x="1481630" y="949138"/>
                  <a:pt x="1519422" y="986931"/>
                  <a:pt x="1519422" y="1033550"/>
                </a:cubicBezTo>
                <a:cubicBezTo>
                  <a:pt x="1519422" y="1080171"/>
                  <a:pt x="1481630" y="1117964"/>
                  <a:pt x="1435014" y="1117964"/>
                </a:cubicBezTo>
                <a:cubicBezTo>
                  <a:pt x="1388389" y="1117964"/>
                  <a:pt x="1350601" y="1080171"/>
                  <a:pt x="1350601" y="1033550"/>
                </a:cubicBezTo>
                <a:cubicBezTo>
                  <a:pt x="1350601" y="986931"/>
                  <a:pt x="1388389" y="949138"/>
                  <a:pt x="1435014" y="949138"/>
                </a:cubicBezTo>
                <a:close/>
                <a:moveTo>
                  <a:pt x="1097361" y="949138"/>
                </a:moveTo>
                <a:cubicBezTo>
                  <a:pt x="1143985" y="949138"/>
                  <a:pt x="1181773" y="986931"/>
                  <a:pt x="1181773" y="1033550"/>
                </a:cubicBezTo>
                <a:cubicBezTo>
                  <a:pt x="1181773" y="1080171"/>
                  <a:pt x="1143985" y="1117964"/>
                  <a:pt x="1097361" y="1117964"/>
                </a:cubicBezTo>
                <a:cubicBezTo>
                  <a:pt x="1050741" y="1117964"/>
                  <a:pt x="1012948" y="1080171"/>
                  <a:pt x="1012948" y="1033550"/>
                </a:cubicBezTo>
                <a:cubicBezTo>
                  <a:pt x="1012948" y="986931"/>
                  <a:pt x="1050741" y="949138"/>
                  <a:pt x="1097361" y="949138"/>
                </a:cubicBezTo>
                <a:close/>
                <a:moveTo>
                  <a:pt x="759711" y="949138"/>
                </a:moveTo>
                <a:cubicBezTo>
                  <a:pt x="806331" y="949138"/>
                  <a:pt x="844124" y="986931"/>
                  <a:pt x="844124" y="1033550"/>
                </a:cubicBezTo>
                <a:cubicBezTo>
                  <a:pt x="844124" y="1080171"/>
                  <a:pt x="806331" y="1117964"/>
                  <a:pt x="759711" y="1117964"/>
                </a:cubicBezTo>
                <a:cubicBezTo>
                  <a:pt x="713096" y="1117964"/>
                  <a:pt x="675299" y="1080171"/>
                  <a:pt x="675299" y="1033550"/>
                </a:cubicBezTo>
                <a:cubicBezTo>
                  <a:pt x="675299" y="986931"/>
                  <a:pt x="713096" y="949138"/>
                  <a:pt x="759711" y="949138"/>
                </a:cubicBezTo>
                <a:close/>
                <a:moveTo>
                  <a:pt x="422066" y="949138"/>
                </a:moveTo>
                <a:cubicBezTo>
                  <a:pt x="468682" y="949138"/>
                  <a:pt x="506479" y="986931"/>
                  <a:pt x="506479" y="1033550"/>
                </a:cubicBezTo>
                <a:cubicBezTo>
                  <a:pt x="506479" y="1080171"/>
                  <a:pt x="468682" y="1117964"/>
                  <a:pt x="422066" y="1117964"/>
                </a:cubicBezTo>
                <a:cubicBezTo>
                  <a:pt x="375442" y="1117964"/>
                  <a:pt x="337653" y="1080171"/>
                  <a:pt x="337653" y="1033550"/>
                </a:cubicBezTo>
                <a:cubicBezTo>
                  <a:pt x="337653" y="986931"/>
                  <a:pt x="375442" y="949138"/>
                  <a:pt x="422066" y="949138"/>
                </a:cubicBezTo>
                <a:close/>
                <a:moveTo>
                  <a:pt x="84412" y="949138"/>
                </a:moveTo>
                <a:cubicBezTo>
                  <a:pt x="131037" y="949138"/>
                  <a:pt x="168826" y="986931"/>
                  <a:pt x="168826" y="1033550"/>
                </a:cubicBezTo>
                <a:cubicBezTo>
                  <a:pt x="168826" y="1080171"/>
                  <a:pt x="131037" y="1117964"/>
                  <a:pt x="84412" y="1117964"/>
                </a:cubicBezTo>
                <a:cubicBezTo>
                  <a:pt x="37793" y="1117964"/>
                  <a:pt x="0" y="1080171"/>
                  <a:pt x="0" y="1033550"/>
                </a:cubicBezTo>
                <a:cubicBezTo>
                  <a:pt x="0" y="986931"/>
                  <a:pt x="37793" y="949138"/>
                  <a:pt x="84412" y="949138"/>
                </a:cubicBezTo>
                <a:close/>
                <a:moveTo>
                  <a:pt x="7850345" y="611489"/>
                </a:moveTo>
                <a:cubicBezTo>
                  <a:pt x="7896964" y="611489"/>
                  <a:pt x="7934757" y="649282"/>
                  <a:pt x="7934757" y="695902"/>
                </a:cubicBezTo>
                <a:cubicBezTo>
                  <a:pt x="7934757" y="742521"/>
                  <a:pt x="7896964" y="780314"/>
                  <a:pt x="7850345" y="780314"/>
                </a:cubicBezTo>
                <a:cubicBezTo>
                  <a:pt x="7803725" y="780314"/>
                  <a:pt x="7765933" y="742521"/>
                  <a:pt x="7765933" y="695902"/>
                </a:cubicBezTo>
                <a:cubicBezTo>
                  <a:pt x="7765933" y="649282"/>
                  <a:pt x="7803725" y="611489"/>
                  <a:pt x="7850345" y="611489"/>
                </a:cubicBezTo>
                <a:close/>
                <a:moveTo>
                  <a:pt x="7512695" y="611489"/>
                </a:moveTo>
                <a:cubicBezTo>
                  <a:pt x="7559315" y="611489"/>
                  <a:pt x="7597109" y="649282"/>
                  <a:pt x="7597109" y="695902"/>
                </a:cubicBezTo>
                <a:cubicBezTo>
                  <a:pt x="7597109" y="742521"/>
                  <a:pt x="7559315" y="780314"/>
                  <a:pt x="7512695" y="780314"/>
                </a:cubicBezTo>
                <a:cubicBezTo>
                  <a:pt x="7466075" y="780314"/>
                  <a:pt x="7428283" y="742521"/>
                  <a:pt x="7428283" y="695902"/>
                </a:cubicBezTo>
                <a:cubicBezTo>
                  <a:pt x="7428283" y="649282"/>
                  <a:pt x="7466075" y="611489"/>
                  <a:pt x="7512695" y="611489"/>
                </a:cubicBezTo>
                <a:close/>
                <a:moveTo>
                  <a:pt x="7175045" y="611489"/>
                </a:moveTo>
                <a:cubicBezTo>
                  <a:pt x="7221666" y="611489"/>
                  <a:pt x="7259458" y="649282"/>
                  <a:pt x="7259458" y="695902"/>
                </a:cubicBezTo>
                <a:cubicBezTo>
                  <a:pt x="7259458" y="742521"/>
                  <a:pt x="7221666" y="780314"/>
                  <a:pt x="7175045" y="780314"/>
                </a:cubicBezTo>
                <a:cubicBezTo>
                  <a:pt x="7128427" y="780314"/>
                  <a:pt x="7090633" y="742521"/>
                  <a:pt x="7090633" y="695902"/>
                </a:cubicBezTo>
                <a:cubicBezTo>
                  <a:pt x="7090633" y="649282"/>
                  <a:pt x="7128427" y="611489"/>
                  <a:pt x="7175045" y="611489"/>
                </a:cubicBezTo>
                <a:close/>
                <a:moveTo>
                  <a:pt x="6837397" y="611489"/>
                </a:moveTo>
                <a:cubicBezTo>
                  <a:pt x="6884017" y="611489"/>
                  <a:pt x="6921809" y="649282"/>
                  <a:pt x="6921809" y="695902"/>
                </a:cubicBezTo>
                <a:cubicBezTo>
                  <a:pt x="6921809" y="742521"/>
                  <a:pt x="6884017" y="780314"/>
                  <a:pt x="6837397" y="780314"/>
                </a:cubicBezTo>
                <a:cubicBezTo>
                  <a:pt x="6790777" y="780314"/>
                  <a:pt x="6752985" y="742521"/>
                  <a:pt x="6752985" y="695902"/>
                </a:cubicBezTo>
                <a:cubicBezTo>
                  <a:pt x="6752985" y="649282"/>
                  <a:pt x="6790777" y="611489"/>
                  <a:pt x="6837397" y="611489"/>
                </a:cubicBezTo>
                <a:close/>
                <a:moveTo>
                  <a:pt x="6499747" y="611489"/>
                </a:moveTo>
                <a:cubicBezTo>
                  <a:pt x="6546368" y="611489"/>
                  <a:pt x="6584161" y="649282"/>
                  <a:pt x="6584161" y="695902"/>
                </a:cubicBezTo>
                <a:cubicBezTo>
                  <a:pt x="6584161" y="742521"/>
                  <a:pt x="6546368" y="780314"/>
                  <a:pt x="6499747" y="780314"/>
                </a:cubicBezTo>
                <a:cubicBezTo>
                  <a:pt x="6453127" y="780314"/>
                  <a:pt x="6415335" y="742521"/>
                  <a:pt x="6415335" y="695902"/>
                </a:cubicBezTo>
                <a:cubicBezTo>
                  <a:pt x="6415335" y="649282"/>
                  <a:pt x="6453127" y="611489"/>
                  <a:pt x="6499747" y="611489"/>
                </a:cubicBezTo>
                <a:close/>
                <a:moveTo>
                  <a:pt x="6162098" y="611489"/>
                </a:moveTo>
                <a:cubicBezTo>
                  <a:pt x="6208719" y="611489"/>
                  <a:pt x="6246510" y="649282"/>
                  <a:pt x="6246510" y="695902"/>
                </a:cubicBezTo>
                <a:cubicBezTo>
                  <a:pt x="6246510" y="742521"/>
                  <a:pt x="6208719" y="780314"/>
                  <a:pt x="6162098" y="780314"/>
                </a:cubicBezTo>
                <a:cubicBezTo>
                  <a:pt x="6115479" y="780314"/>
                  <a:pt x="6077686" y="742521"/>
                  <a:pt x="6077686" y="695902"/>
                </a:cubicBezTo>
                <a:cubicBezTo>
                  <a:pt x="6077686" y="649282"/>
                  <a:pt x="6115479" y="611489"/>
                  <a:pt x="6162098" y="611489"/>
                </a:cubicBezTo>
                <a:close/>
                <a:moveTo>
                  <a:pt x="5824449" y="611489"/>
                </a:moveTo>
                <a:cubicBezTo>
                  <a:pt x="5871069" y="611489"/>
                  <a:pt x="5908861" y="649282"/>
                  <a:pt x="5908861" y="695902"/>
                </a:cubicBezTo>
                <a:cubicBezTo>
                  <a:pt x="5908861" y="742521"/>
                  <a:pt x="5871069" y="780314"/>
                  <a:pt x="5824449" y="780314"/>
                </a:cubicBezTo>
                <a:cubicBezTo>
                  <a:pt x="5777829" y="780314"/>
                  <a:pt x="5740037" y="742521"/>
                  <a:pt x="5740037" y="695902"/>
                </a:cubicBezTo>
                <a:cubicBezTo>
                  <a:pt x="5740037" y="649282"/>
                  <a:pt x="5777829" y="611489"/>
                  <a:pt x="5824449" y="611489"/>
                </a:cubicBezTo>
                <a:close/>
                <a:moveTo>
                  <a:pt x="5486800" y="611489"/>
                </a:moveTo>
                <a:cubicBezTo>
                  <a:pt x="5533421" y="611489"/>
                  <a:pt x="5571212" y="649282"/>
                  <a:pt x="5571212" y="695902"/>
                </a:cubicBezTo>
                <a:cubicBezTo>
                  <a:pt x="5571212" y="742521"/>
                  <a:pt x="5533421" y="780314"/>
                  <a:pt x="5486800" y="780314"/>
                </a:cubicBezTo>
                <a:cubicBezTo>
                  <a:pt x="5440179" y="780314"/>
                  <a:pt x="5402388" y="742521"/>
                  <a:pt x="5402388" y="695902"/>
                </a:cubicBezTo>
                <a:cubicBezTo>
                  <a:pt x="5402388" y="649282"/>
                  <a:pt x="5440179" y="611489"/>
                  <a:pt x="5486800" y="611489"/>
                </a:cubicBezTo>
                <a:close/>
                <a:moveTo>
                  <a:pt x="5149151" y="611489"/>
                </a:moveTo>
                <a:cubicBezTo>
                  <a:pt x="5195771" y="611489"/>
                  <a:pt x="5233563" y="649282"/>
                  <a:pt x="5233563" y="695902"/>
                </a:cubicBezTo>
                <a:cubicBezTo>
                  <a:pt x="5233563" y="742521"/>
                  <a:pt x="5195771" y="780314"/>
                  <a:pt x="5149151" y="780314"/>
                </a:cubicBezTo>
                <a:cubicBezTo>
                  <a:pt x="5102531" y="780314"/>
                  <a:pt x="5064739" y="742521"/>
                  <a:pt x="5064739" y="695902"/>
                </a:cubicBezTo>
                <a:cubicBezTo>
                  <a:pt x="5064739" y="649282"/>
                  <a:pt x="5102531" y="611489"/>
                  <a:pt x="5149151" y="611489"/>
                </a:cubicBezTo>
                <a:close/>
                <a:moveTo>
                  <a:pt x="4811502" y="611489"/>
                </a:moveTo>
                <a:cubicBezTo>
                  <a:pt x="4858121" y="611489"/>
                  <a:pt x="4895914" y="649282"/>
                  <a:pt x="4895914" y="695902"/>
                </a:cubicBezTo>
                <a:cubicBezTo>
                  <a:pt x="4895914" y="742521"/>
                  <a:pt x="4858121" y="780314"/>
                  <a:pt x="4811502" y="780314"/>
                </a:cubicBezTo>
                <a:cubicBezTo>
                  <a:pt x="4764881" y="780314"/>
                  <a:pt x="4727090" y="742521"/>
                  <a:pt x="4727090" y="695902"/>
                </a:cubicBezTo>
                <a:cubicBezTo>
                  <a:pt x="4727090" y="649282"/>
                  <a:pt x="4764881" y="611489"/>
                  <a:pt x="4811502" y="611489"/>
                </a:cubicBezTo>
                <a:close/>
                <a:moveTo>
                  <a:pt x="4473853" y="611489"/>
                </a:moveTo>
                <a:cubicBezTo>
                  <a:pt x="4520473" y="611489"/>
                  <a:pt x="4558265" y="649282"/>
                  <a:pt x="4558265" y="695902"/>
                </a:cubicBezTo>
                <a:cubicBezTo>
                  <a:pt x="4558265" y="742521"/>
                  <a:pt x="4520473" y="780314"/>
                  <a:pt x="4473853" y="780314"/>
                </a:cubicBezTo>
                <a:cubicBezTo>
                  <a:pt x="4427232" y="780314"/>
                  <a:pt x="4389440" y="742521"/>
                  <a:pt x="4389440" y="695902"/>
                </a:cubicBezTo>
                <a:cubicBezTo>
                  <a:pt x="4389440" y="649282"/>
                  <a:pt x="4427232" y="611489"/>
                  <a:pt x="4473853" y="611489"/>
                </a:cubicBezTo>
                <a:close/>
                <a:moveTo>
                  <a:pt x="4136203" y="611489"/>
                </a:moveTo>
                <a:cubicBezTo>
                  <a:pt x="4182823" y="611489"/>
                  <a:pt x="4220615" y="649282"/>
                  <a:pt x="4220615" y="695902"/>
                </a:cubicBezTo>
                <a:cubicBezTo>
                  <a:pt x="4220615" y="742521"/>
                  <a:pt x="4182823" y="780314"/>
                  <a:pt x="4136203" y="780314"/>
                </a:cubicBezTo>
                <a:cubicBezTo>
                  <a:pt x="4089584" y="780314"/>
                  <a:pt x="4051791" y="742521"/>
                  <a:pt x="4051791" y="695902"/>
                </a:cubicBezTo>
                <a:cubicBezTo>
                  <a:pt x="4051791" y="649282"/>
                  <a:pt x="4089584" y="611489"/>
                  <a:pt x="4136203" y="611489"/>
                </a:cubicBezTo>
                <a:close/>
                <a:moveTo>
                  <a:pt x="3798554" y="611489"/>
                </a:moveTo>
                <a:cubicBezTo>
                  <a:pt x="3845174" y="611489"/>
                  <a:pt x="3882966" y="649282"/>
                  <a:pt x="3882966" y="695902"/>
                </a:cubicBezTo>
                <a:cubicBezTo>
                  <a:pt x="3882966" y="742521"/>
                  <a:pt x="3845174" y="780314"/>
                  <a:pt x="3798554" y="780314"/>
                </a:cubicBezTo>
                <a:cubicBezTo>
                  <a:pt x="3751934" y="780314"/>
                  <a:pt x="3714142" y="742521"/>
                  <a:pt x="3714142" y="695902"/>
                </a:cubicBezTo>
                <a:cubicBezTo>
                  <a:pt x="3714142" y="649282"/>
                  <a:pt x="3751934" y="611489"/>
                  <a:pt x="3798554" y="611489"/>
                </a:cubicBezTo>
                <a:close/>
                <a:moveTo>
                  <a:pt x="3460905" y="611489"/>
                </a:moveTo>
                <a:cubicBezTo>
                  <a:pt x="3507525" y="611489"/>
                  <a:pt x="3545317" y="649282"/>
                  <a:pt x="3545317" y="695902"/>
                </a:cubicBezTo>
                <a:cubicBezTo>
                  <a:pt x="3545317" y="742521"/>
                  <a:pt x="3507525" y="780314"/>
                  <a:pt x="3460905" y="780314"/>
                </a:cubicBezTo>
                <a:cubicBezTo>
                  <a:pt x="3414284" y="780314"/>
                  <a:pt x="3376493" y="742521"/>
                  <a:pt x="3376493" y="695902"/>
                </a:cubicBezTo>
                <a:cubicBezTo>
                  <a:pt x="3376493" y="649282"/>
                  <a:pt x="3414284" y="611489"/>
                  <a:pt x="3460905" y="611489"/>
                </a:cubicBezTo>
                <a:close/>
                <a:moveTo>
                  <a:pt x="3123255" y="611489"/>
                </a:moveTo>
                <a:cubicBezTo>
                  <a:pt x="3169876" y="611489"/>
                  <a:pt x="3207668" y="649282"/>
                  <a:pt x="3207668" y="695902"/>
                </a:cubicBezTo>
                <a:cubicBezTo>
                  <a:pt x="3207668" y="742521"/>
                  <a:pt x="3169876" y="780314"/>
                  <a:pt x="3123255" y="780314"/>
                </a:cubicBezTo>
                <a:cubicBezTo>
                  <a:pt x="3076636" y="780314"/>
                  <a:pt x="3038843" y="742521"/>
                  <a:pt x="3038843" y="695902"/>
                </a:cubicBezTo>
                <a:cubicBezTo>
                  <a:pt x="3038843" y="649282"/>
                  <a:pt x="3076636" y="611489"/>
                  <a:pt x="3123255" y="611489"/>
                </a:cubicBezTo>
                <a:close/>
                <a:moveTo>
                  <a:pt x="2785607" y="611489"/>
                </a:moveTo>
                <a:cubicBezTo>
                  <a:pt x="2832226" y="611489"/>
                  <a:pt x="2870019" y="649282"/>
                  <a:pt x="2870019" y="695902"/>
                </a:cubicBezTo>
                <a:cubicBezTo>
                  <a:pt x="2870019" y="742521"/>
                  <a:pt x="2832226" y="780314"/>
                  <a:pt x="2785607" y="780314"/>
                </a:cubicBezTo>
                <a:cubicBezTo>
                  <a:pt x="2738986" y="780314"/>
                  <a:pt x="2701195" y="742521"/>
                  <a:pt x="2701195" y="695902"/>
                </a:cubicBezTo>
                <a:cubicBezTo>
                  <a:pt x="2701195" y="649282"/>
                  <a:pt x="2738986" y="611489"/>
                  <a:pt x="2785607" y="611489"/>
                </a:cubicBezTo>
                <a:close/>
                <a:moveTo>
                  <a:pt x="2447957" y="611489"/>
                </a:moveTo>
                <a:cubicBezTo>
                  <a:pt x="2494578" y="611489"/>
                  <a:pt x="2532369" y="649282"/>
                  <a:pt x="2532369" y="695902"/>
                </a:cubicBezTo>
                <a:cubicBezTo>
                  <a:pt x="2532369" y="742521"/>
                  <a:pt x="2494578" y="780314"/>
                  <a:pt x="2447957" y="780314"/>
                </a:cubicBezTo>
                <a:cubicBezTo>
                  <a:pt x="2401337" y="780314"/>
                  <a:pt x="2363545" y="742521"/>
                  <a:pt x="2363545" y="695902"/>
                </a:cubicBezTo>
                <a:cubicBezTo>
                  <a:pt x="2363545" y="649282"/>
                  <a:pt x="2401337" y="611489"/>
                  <a:pt x="2447957" y="611489"/>
                </a:cubicBezTo>
                <a:close/>
                <a:moveTo>
                  <a:pt x="2110308" y="611489"/>
                </a:moveTo>
                <a:cubicBezTo>
                  <a:pt x="2156928" y="611489"/>
                  <a:pt x="2194721" y="649282"/>
                  <a:pt x="2194721" y="695902"/>
                </a:cubicBezTo>
                <a:cubicBezTo>
                  <a:pt x="2194721" y="742521"/>
                  <a:pt x="2156928" y="780314"/>
                  <a:pt x="2110308" y="780314"/>
                </a:cubicBezTo>
                <a:cubicBezTo>
                  <a:pt x="2063688" y="780314"/>
                  <a:pt x="2025896" y="742521"/>
                  <a:pt x="2025896" y="695902"/>
                </a:cubicBezTo>
                <a:cubicBezTo>
                  <a:pt x="2025896" y="649282"/>
                  <a:pt x="2063688" y="611489"/>
                  <a:pt x="2110308" y="611489"/>
                </a:cubicBezTo>
                <a:close/>
                <a:moveTo>
                  <a:pt x="1772659" y="611489"/>
                </a:moveTo>
                <a:cubicBezTo>
                  <a:pt x="1819278" y="611489"/>
                  <a:pt x="1857071" y="649282"/>
                  <a:pt x="1857071" y="695902"/>
                </a:cubicBezTo>
                <a:cubicBezTo>
                  <a:pt x="1857071" y="742521"/>
                  <a:pt x="1819278" y="780314"/>
                  <a:pt x="1772659" y="780314"/>
                </a:cubicBezTo>
                <a:cubicBezTo>
                  <a:pt x="1726039" y="780314"/>
                  <a:pt x="1688247" y="742521"/>
                  <a:pt x="1688247" y="695902"/>
                </a:cubicBezTo>
                <a:cubicBezTo>
                  <a:pt x="1688247" y="649282"/>
                  <a:pt x="1726039" y="611489"/>
                  <a:pt x="1772659" y="611489"/>
                </a:cubicBezTo>
                <a:close/>
                <a:moveTo>
                  <a:pt x="1435014" y="611489"/>
                </a:moveTo>
                <a:cubicBezTo>
                  <a:pt x="1481630" y="611489"/>
                  <a:pt x="1519422" y="649282"/>
                  <a:pt x="1519422" y="695902"/>
                </a:cubicBezTo>
                <a:cubicBezTo>
                  <a:pt x="1519422" y="742521"/>
                  <a:pt x="1481630" y="780314"/>
                  <a:pt x="1435014" y="780314"/>
                </a:cubicBezTo>
                <a:cubicBezTo>
                  <a:pt x="1388389" y="780314"/>
                  <a:pt x="1350601" y="742521"/>
                  <a:pt x="1350601" y="695902"/>
                </a:cubicBezTo>
                <a:cubicBezTo>
                  <a:pt x="1350601" y="649282"/>
                  <a:pt x="1388389" y="611489"/>
                  <a:pt x="1435014" y="611489"/>
                </a:cubicBezTo>
                <a:close/>
                <a:moveTo>
                  <a:pt x="1097361" y="611489"/>
                </a:moveTo>
                <a:cubicBezTo>
                  <a:pt x="1143985" y="611489"/>
                  <a:pt x="1181773" y="649282"/>
                  <a:pt x="1181773" y="695902"/>
                </a:cubicBezTo>
                <a:cubicBezTo>
                  <a:pt x="1181773" y="742521"/>
                  <a:pt x="1143985" y="780314"/>
                  <a:pt x="1097361" y="780314"/>
                </a:cubicBezTo>
                <a:cubicBezTo>
                  <a:pt x="1050741" y="780314"/>
                  <a:pt x="1012948" y="742521"/>
                  <a:pt x="1012948" y="695902"/>
                </a:cubicBezTo>
                <a:cubicBezTo>
                  <a:pt x="1012948" y="649282"/>
                  <a:pt x="1050741" y="611489"/>
                  <a:pt x="1097361" y="611489"/>
                </a:cubicBezTo>
                <a:close/>
                <a:moveTo>
                  <a:pt x="759711" y="611489"/>
                </a:moveTo>
                <a:cubicBezTo>
                  <a:pt x="806331" y="611489"/>
                  <a:pt x="844124" y="649282"/>
                  <a:pt x="844124" y="695902"/>
                </a:cubicBezTo>
                <a:cubicBezTo>
                  <a:pt x="844124" y="742521"/>
                  <a:pt x="806331" y="780314"/>
                  <a:pt x="759711" y="780314"/>
                </a:cubicBezTo>
                <a:cubicBezTo>
                  <a:pt x="713096" y="780314"/>
                  <a:pt x="675299" y="742521"/>
                  <a:pt x="675299" y="695902"/>
                </a:cubicBezTo>
                <a:cubicBezTo>
                  <a:pt x="675299" y="649282"/>
                  <a:pt x="713096" y="611489"/>
                  <a:pt x="759711" y="611489"/>
                </a:cubicBezTo>
                <a:close/>
                <a:moveTo>
                  <a:pt x="422066" y="611489"/>
                </a:moveTo>
                <a:cubicBezTo>
                  <a:pt x="468682" y="611489"/>
                  <a:pt x="506480" y="649282"/>
                  <a:pt x="506480" y="695902"/>
                </a:cubicBezTo>
                <a:cubicBezTo>
                  <a:pt x="506480" y="742521"/>
                  <a:pt x="468682" y="780314"/>
                  <a:pt x="422066" y="780314"/>
                </a:cubicBezTo>
                <a:cubicBezTo>
                  <a:pt x="375442" y="780314"/>
                  <a:pt x="337653" y="742521"/>
                  <a:pt x="337653" y="695902"/>
                </a:cubicBezTo>
                <a:cubicBezTo>
                  <a:pt x="337653" y="649282"/>
                  <a:pt x="375442" y="611489"/>
                  <a:pt x="422066" y="611489"/>
                </a:cubicBezTo>
                <a:close/>
                <a:moveTo>
                  <a:pt x="84412" y="611489"/>
                </a:moveTo>
                <a:cubicBezTo>
                  <a:pt x="131037" y="611489"/>
                  <a:pt x="168826" y="649282"/>
                  <a:pt x="168826" y="695902"/>
                </a:cubicBezTo>
                <a:cubicBezTo>
                  <a:pt x="168826" y="742521"/>
                  <a:pt x="131037" y="780314"/>
                  <a:pt x="84412" y="780314"/>
                </a:cubicBezTo>
                <a:cubicBezTo>
                  <a:pt x="37793" y="780314"/>
                  <a:pt x="0" y="742521"/>
                  <a:pt x="0" y="695902"/>
                </a:cubicBezTo>
                <a:cubicBezTo>
                  <a:pt x="0" y="649282"/>
                  <a:pt x="37793" y="611489"/>
                  <a:pt x="84412" y="611489"/>
                </a:cubicBezTo>
                <a:close/>
                <a:moveTo>
                  <a:pt x="7850345" y="273840"/>
                </a:moveTo>
                <a:cubicBezTo>
                  <a:pt x="7896964" y="273840"/>
                  <a:pt x="7934757" y="311632"/>
                  <a:pt x="7934757" y="358252"/>
                </a:cubicBezTo>
                <a:cubicBezTo>
                  <a:pt x="7934757" y="404873"/>
                  <a:pt x="7896964" y="442665"/>
                  <a:pt x="7850345" y="442665"/>
                </a:cubicBezTo>
                <a:cubicBezTo>
                  <a:pt x="7803725" y="442665"/>
                  <a:pt x="7765933" y="404873"/>
                  <a:pt x="7765933" y="358252"/>
                </a:cubicBezTo>
                <a:cubicBezTo>
                  <a:pt x="7765933" y="311632"/>
                  <a:pt x="7803725" y="273840"/>
                  <a:pt x="7850345" y="273840"/>
                </a:cubicBezTo>
                <a:close/>
                <a:moveTo>
                  <a:pt x="7512695" y="273840"/>
                </a:moveTo>
                <a:cubicBezTo>
                  <a:pt x="7559315" y="273840"/>
                  <a:pt x="7597109" y="311632"/>
                  <a:pt x="7597109" y="358252"/>
                </a:cubicBezTo>
                <a:cubicBezTo>
                  <a:pt x="7597109" y="404873"/>
                  <a:pt x="7559315" y="442665"/>
                  <a:pt x="7512695" y="442665"/>
                </a:cubicBezTo>
                <a:cubicBezTo>
                  <a:pt x="7466075" y="442665"/>
                  <a:pt x="7428283" y="404873"/>
                  <a:pt x="7428283" y="358252"/>
                </a:cubicBezTo>
                <a:cubicBezTo>
                  <a:pt x="7428283" y="311632"/>
                  <a:pt x="7466075" y="273840"/>
                  <a:pt x="7512695" y="273840"/>
                </a:cubicBezTo>
                <a:close/>
                <a:moveTo>
                  <a:pt x="7175045" y="273840"/>
                </a:moveTo>
                <a:cubicBezTo>
                  <a:pt x="7221666" y="273840"/>
                  <a:pt x="7259458" y="311632"/>
                  <a:pt x="7259458" y="358252"/>
                </a:cubicBezTo>
                <a:cubicBezTo>
                  <a:pt x="7259458" y="404873"/>
                  <a:pt x="7221666" y="442665"/>
                  <a:pt x="7175045" y="442665"/>
                </a:cubicBezTo>
                <a:cubicBezTo>
                  <a:pt x="7128427" y="442665"/>
                  <a:pt x="7090633" y="404873"/>
                  <a:pt x="7090633" y="358252"/>
                </a:cubicBezTo>
                <a:cubicBezTo>
                  <a:pt x="7090633" y="311632"/>
                  <a:pt x="7128427" y="273840"/>
                  <a:pt x="7175045" y="273840"/>
                </a:cubicBezTo>
                <a:close/>
                <a:moveTo>
                  <a:pt x="6837397" y="273840"/>
                </a:moveTo>
                <a:cubicBezTo>
                  <a:pt x="6884017" y="273840"/>
                  <a:pt x="6921809" y="311632"/>
                  <a:pt x="6921809" y="358252"/>
                </a:cubicBezTo>
                <a:cubicBezTo>
                  <a:pt x="6921809" y="404873"/>
                  <a:pt x="6884017" y="442665"/>
                  <a:pt x="6837397" y="442665"/>
                </a:cubicBezTo>
                <a:cubicBezTo>
                  <a:pt x="6790777" y="442665"/>
                  <a:pt x="6752985" y="404873"/>
                  <a:pt x="6752985" y="358252"/>
                </a:cubicBezTo>
                <a:cubicBezTo>
                  <a:pt x="6752985" y="311632"/>
                  <a:pt x="6790777" y="273840"/>
                  <a:pt x="6837397" y="273840"/>
                </a:cubicBezTo>
                <a:close/>
                <a:moveTo>
                  <a:pt x="6499747" y="273840"/>
                </a:moveTo>
                <a:cubicBezTo>
                  <a:pt x="6546368" y="273840"/>
                  <a:pt x="6584161" y="311632"/>
                  <a:pt x="6584161" y="358252"/>
                </a:cubicBezTo>
                <a:cubicBezTo>
                  <a:pt x="6584161" y="404873"/>
                  <a:pt x="6546368" y="442665"/>
                  <a:pt x="6499747" y="442665"/>
                </a:cubicBezTo>
                <a:cubicBezTo>
                  <a:pt x="6453127" y="442665"/>
                  <a:pt x="6415335" y="404873"/>
                  <a:pt x="6415335" y="358252"/>
                </a:cubicBezTo>
                <a:cubicBezTo>
                  <a:pt x="6415335" y="311632"/>
                  <a:pt x="6453127" y="273840"/>
                  <a:pt x="6499747" y="273840"/>
                </a:cubicBezTo>
                <a:close/>
                <a:moveTo>
                  <a:pt x="6162098" y="273840"/>
                </a:moveTo>
                <a:cubicBezTo>
                  <a:pt x="6208719" y="273840"/>
                  <a:pt x="6246510" y="311632"/>
                  <a:pt x="6246510" y="358252"/>
                </a:cubicBezTo>
                <a:cubicBezTo>
                  <a:pt x="6246510" y="404873"/>
                  <a:pt x="6208719" y="442665"/>
                  <a:pt x="6162098" y="442665"/>
                </a:cubicBezTo>
                <a:cubicBezTo>
                  <a:pt x="6115479" y="442665"/>
                  <a:pt x="6077686" y="404873"/>
                  <a:pt x="6077686" y="358252"/>
                </a:cubicBezTo>
                <a:cubicBezTo>
                  <a:pt x="6077686" y="311632"/>
                  <a:pt x="6115479" y="273840"/>
                  <a:pt x="6162098" y="273840"/>
                </a:cubicBezTo>
                <a:close/>
                <a:moveTo>
                  <a:pt x="5824449" y="273840"/>
                </a:moveTo>
                <a:cubicBezTo>
                  <a:pt x="5871069" y="273840"/>
                  <a:pt x="5908861" y="311632"/>
                  <a:pt x="5908861" y="358252"/>
                </a:cubicBezTo>
                <a:cubicBezTo>
                  <a:pt x="5908861" y="404873"/>
                  <a:pt x="5871069" y="442665"/>
                  <a:pt x="5824449" y="442665"/>
                </a:cubicBezTo>
                <a:cubicBezTo>
                  <a:pt x="5777829" y="442665"/>
                  <a:pt x="5740037" y="404873"/>
                  <a:pt x="5740037" y="358252"/>
                </a:cubicBezTo>
                <a:cubicBezTo>
                  <a:pt x="5740037" y="311632"/>
                  <a:pt x="5777829" y="273840"/>
                  <a:pt x="5824449" y="273840"/>
                </a:cubicBezTo>
                <a:close/>
                <a:moveTo>
                  <a:pt x="5486800" y="273840"/>
                </a:moveTo>
                <a:cubicBezTo>
                  <a:pt x="5533421" y="273840"/>
                  <a:pt x="5571212" y="311632"/>
                  <a:pt x="5571212" y="358252"/>
                </a:cubicBezTo>
                <a:cubicBezTo>
                  <a:pt x="5571212" y="404873"/>
                  <a:pt x="5533421" y="442665"/>
                  <a:pt x="5486800" y="442665"/>
                </a:cubicBezTo>
                <a:cubicBezTo>
                  <a:pt x="5440179" y="442665"/>
                  <a:pt x="5402388" y="404873"/>
                  <a:pt x="5402388" y="358252"/>
                </a:cubicBezTo>
                <a:cubicBezTo>
                  <a:pt x="5402388" y="311632"/>
                  <a:pt x="5440179" y="273840"/>
                  <a:pt x="5486800" y="273840"/>
                </a:cubicBezTo>
                <a:close/>
                <a:moveTo>
                  <a:pt x="5149151" y="273840"/>
                </a:moveTo>
                <a:cubicBezTo>
                  <a:pt x="5195771" y="273840"/>
                  <a:pt x="5233563" y="311632"/>
                  <a:pt x="5233563" y="358252"/>
                </a:cubicBezTo>
                <a:cubicBezTo>
                  <a:pt x="5233563" y="404873"/>
                  <a:pt x="5195771" y="442665"/>
                  <a:pt x="5149151" y="442665"/>
                </a:cubicBezTo>
                <a:cubicBezTo>
                  <a:pt x="5102531" y="442665"/>
                  <a:pt x="5064739" y="404873"/>
                  <a:pt x="5064739" y="358252"/>
                </a:cubicBezTo>
                <a:cubicBezTo>
                  <a:pt x="5064739" y="311632"/>
                  <a:pt x="5102531" y="273840"/>
                  <a:pt x="5149151" y="273840"/>
                </a:cubicBezTo>
                <a:close/>
                <a:moveTo>
                  <a:pt x="4811502" y="273840"/>
                </a:moveTo>
                <a:cubicBezTo>
                  <a:pt x="4858121" y="273840"/>
                  <a:pt x="4895914" y="311632"/>
                  <a:pt x="4895914" y="358252"/>
                </a:cubicBezTo>
                <a:cubicBezTo>
                  <a:pt x="4895914" y="404873"/>
                  <a:pt x="4858121" y="442665"/>
                  <a:pt x="4811502" y="442665"/>
                </a:cubicBezTo>
                <a:cubicBezTo>
                  <a:pt x="4764881" y="442665"/>
                  <a:pt x="4727090" y="404873"/>
                  <a:pt x="4727090" y="358252"/>
                </a:cubicBezTo>
                <a:cubicBezTo>
                  <a:pt x="4727090" y="311632"/>
                  <a:pt x="4764881" y="273840"/>
                  <a:pt x="4811502" y="273840"/>
                </a:cubicBezTo>
                <a:close/>
                <a:moveTo>
                  <a:pt x="4473853" y="273840"/>
                </a:moveTo>
                <a:cubicBezTo>
                  <a:pt x="4520473" y="273840"/>
                  <a:pt x="4558265" y="311632"/>
                  <a:pt x="4558265" y="358252"/>
                </a:cubicBezTo>
                <a:cubicBezTo>
                  <a:pt x="4558265" y="404873"/>
                  <a:pt x="4520473" y="442665"/>
                  <a:pt x="4473853" y="442665"/>
                </a:cubicBezTo>
                <a:cubicBezTo>
                  <a:pt x="4427232" y="442665"/>
                  <a:pt x="4389440" y="404873"/>
                  <a:pt x="4389440" y="358252"/>
                </a:cubicBezTo>
                <a:cubicBezTo>
                  <a:pt x="4389440" y="311632"/>
                  <a:pt x="4427232" y="273840"/>
                  <a:pt x="4473853" y="273840"/>
                </a:cubicBezTo>
                <a:close/>
                <a:moveTo>
                  <a:pt x="4136203" y="273840"/>
                </a:moveTo>
                <a:cubicBezTo>
                  <a:pt x="4182823" y="273840"/>
                  <a:pt x="4220615" y="311632"/>
                  <a:pt x="4220615" y="358252"/>
                </a:cubicBezTo>
                <a:cubicBezTo>
                  <a:pt x="4220615" y="404873"/>
                  <a:pt x="4182823" y="442665"/>
                  <a:pt x="4136203" y="442665"/>
                </a:cubicBezTo>
                <a:cubicBezTo>
                  <a:pt x="4089584" y="442665"/>
                  <a:pt x="4051791" y="404873"/>
                  <a:pt x="4051791" y="358252"/>
                </a:cubicBezTo>
                <a:cubicBezTo>
                  <a:pt x="4051791" y="311632"/>
                  <a:pt x="4089584" y="273840"/>
                  <a:pt x="4136203" y="273840"/>
                </a:cubicBezTo>
                <a:close/>
                <a:moveTo>
                  <a:pt x="3798554" y="273840"/>
                </a:moveTo>
                <a:cubicBezTo>
                  <a:pt x="3845174" y="273840"/>
                  <a:pt x="3882966" y="311632"/>
                  <a:pt x="3882966" y="358252"/>
                </a:cubicBezTo>
                <a:cubicBezTo>
                  <a:pt x="3882966" y="404873"/>
                  <a:pt x="3845174" y="442665"/>
                  <a:pt x="3798554" y="442665"/>
                </a:cubicBezTo>
                <a:cubicBezTo>
                  <a:pt x="3751934" y="442665"/>
                  <a:pt x="3714142" y="404873"/>
                  <a:pt x="3714142" y="358252"/>
                </a:cubicBezTo>
                <a:cubicBezTo>
                  <a:pt x="3714142" y="311632"/>
                  <a:pt x="3751934" y="273840"/>
                  <a:pt x="3798554" y="273840"/>
                </a:cubicBezTo>
                <a:close/>
                <a:moveTo>
                  <a:pt x="3460905" y="273840"/>
                </a:moveTo>
                <a:cubicBezTo>
                  <a:pt x="3507525" y="273840"/>
                  <a:pt x="3545317" y="311632"/>
                  <a:pt x="3545317" y="358252"/>
                </a:cubicBezTo>
                <a:cubicBezTo>
                  <a:pt x="3545317" y="404873"/>
                  <a:pt x="3507525" y="442665"/>
                  <a:pt x="3460905" y="442665"/>
                </a:cubicBezTo>
                <a:cubicBezTo>
                  <a:pt x="3414284" y="442665"/>
                  <a:pt x="3376493" y="404873"/>
                  <a:pt x="3376493" y="358252"/>
                </a:cubicBezTo>
                <a:cubicBezTo>
                  <a:pt x="3376493" y="311632"/>
                  <a:pt x="3414284" y="273840"/>
                  <a:pt x="3460905" y="273840"/>
                </a:cubicBezTo>
                <a:close/>
                <a:moveTo>
                  <a:pt x="3123255" y="273840"/>
                </a:moveTo>
                <a:cubicBezTo>
                  <a:pt x="3169876" y="273840"/>
                  <a:pt x="3207668" y="311632"/>
                  <a:pt x="3207668" y="358252"/>
                </a:cubicBezTo>
                <a:cubicBezTo>
                  <a:pt x="3207668" y="404873"/>
                  <a:pt x="3169876" y="442665"/>
                  <a:pt x="3123255" y="442665"/>
                </a:cubicBezTo>
                <a:cubicBezTo>
                  <a:pt x="3076636" y="442665"/>
                  <a:pt x="3038843" y="404873"/>
                  <a:pt x="3038843" y="358252"/>
                </a:cubicBezTo>
                <a:cubicBezTo>
                  <a:pt x="3038843" y="311632"/>
                  <a:pt x="3076636" y="273840"/>
                  <a:pt x="3123255" y="273840"/>
                </a:cubicBezTo>
                <a:close/>
                <a:moveTo>
                  <a:pt x="2785607" y="273840"/>
                </a:moveTo>
                <a:cubicBezTo>
                  <a:pt x="2832226" y="273840"/>
                  <a:pt x="2870019" y="311632"/>
                  <a:pt x="2870019" y="358252"/>
                </a:cubicBezTo>
                <a:cubicBezTo>
                  <a:pt x="2870019" y="404873"/>
                  <a:pt x="2832226" y="442665"/>
                  <a:pt x="2785607" y="442665"/>
                </a:cubicBezTo>
                <a:cubicBezTo>
                  <a:pt x="2738986" y="442665"/>
                  <a:pt x="2701195" y="404873"/>
                  <a:pt x="2701195" y="358252"/>
                </a:cubicBezTo>
                <a:cubicBezTo>
                  <a:pt x="2701195" y="311632"/>
                  <a:pt x="2738986" y="273840"/>
                  <a:pt x="2785607" y="273840"/>
                </a:cubicBezTo>
                <a:close/>
                <a:moveTo>
                  <a:pt x="2447957" y="273840"/>
                </a:moveTo>
                <a:cubicBezTo>
                  <a:pt x="2494578" y="273840"/>
                  <a:pt x="2532369" y="311632"/>
                  <a:pt x="2532369" y="358252"/>
                </a:cubicBezTo>
                <a:cubicBezTo>
                  <a:pt x="2532369" y="404873"/>
                  <a:pt x="2494578" y="442665"/>
                  <a:pt x="2447957" y="442665"/>
                </a:cubicBezTo>
                <a:cubicBezTo>
                  <a:pt x="2401337" y="442665"/>
                  <a:pt x="2363545" y="404873"/>
                  <a:pt x="2363545" y="358252"/>
                </a:cubicBezTo>
                <a:cubicBezTo>
                  <a:pt x="2363545" y="311632"/>
                  <a:pt x="2401337" y="273840"/>
                  <a:pt x="2447957" y="273840"/>
                </a:cubicBezTo>
                <a:close/>
                <a:moveTo>
                  <a:pt x="2110308" y="273840"/>
                </a:moveTo>
                <a:cubicBezTo>
                  <a:pt x="2156928" y="273840"/>
                  <a:pt x="2194721" y="311632"/>
                  <a:pt x="2194721" y="358252"/>
                </a:cubicBezTo>
                <a:cubicBezTo>
                  <a:pt x="2194721" y="404873"/>
                  <a:pt x="2156928" y="442665"/>
                  <a:pt x="2110308" y="442665"/>
                </a:cubicBezTo>
                <a:cubicBezTo>
                  <a:pt x="2063688" y="442665"/>
                  <a:pt x="2025896" y="404873"/>
                  <a:pt x="2025896" y="358252"/>
                </a:cubicBezTo>
                <a:cubicBezTo>
                  <a:pt x="2025896" y="311632"/>
                  <a:pt x="2063688" y="273840"/>
                  <a:pt x="2110308" y="273840"/>
                </a:cubicBezTo>
                <a:close/>
                <a:moveTo>
                  <a:pt x="1772659" y="273840"/>
                </a:moveTo>
                <a:cubicBezTo>
                  <a:pt x="1819278" y="273840"/>
                  <a:pt x="1857071" y="311632"/>
                  <a:pt x="1857071" y="358252"/>
                </a:cubicBezTo>
                <a:cubicBezTo>
                  <a:pt x="1857071" y="404873"/>
                  <a:pt x="1819278" y="442665"/>
                  <a:pt x="1772659" y="442665"/>
                </a:cubicBezTo>
                <a:cubicBezTo>
                  <a:pt x="1726039" y="442665"/>
                  <a:pt x="1688247" y="404873"/>
                  <a:pt x="1688247" y="358252"/>
                </a:cubicBezTo>
                <a:cubicBezTo>
                  <a:pt x="1688247" y="311632"/>
                  <a:pt x="1726039" y="273840"/>
                  <a:pt x="1772659" y="273840"/>
                </a:cubicBezTo>
                <a:close/>
                <a:moveTo>
                  <a:pt x="1435014" y="273840"/>
                </a:moveTo>
                <a:cubicBezTo>
                  <a:pt x="1481630" y="273840"/>
                  <a:pt x="1519422" y="311632"/>
                  <a:pt x="1519422" y="358252"/>
                </a:cubicBezTo>
                <a:cubicBezTo>
                  <a:pt x="1519422" y="404873"/>
                  <a:pt x="1481630" y="442665"/>
                  <a:pt x="1435014" y="442665"/>
                </a:cubicBezTo>
                <a:cubicBezTo>
                  <a:pt x="1388389" y="442665"/>
                  <a:pt x="1350601" y="404873"/>
                  <a:pt x="1350601" y="358252"/>
                </a:cubicBezTo>
                <a:cubicBezTo>
                  <a:pt x="1350601" y="311632"/>
                  <a:pt x="1388389" y="273840"/>
                  <a:pt x="1435014" y="273840"/>
                </a:cubicBezTo>
                <a:close/>
                <a:moveTo>
                  <a:pt x="1097361" y="273840"/>
                </a:moveTo>
                <a:cubicBezTo>
                  <a:pt x="1143985" y="273840"/>
                  <a:pt x="1181773" y="311632"/>
                  <a:pt x="1181773" y="358252"/>
                </a:cubicBezTo>
                <a:cubicBezTo>
                  <a:pt x="1181773" y="404873"/>
                  <a:pt x="1143985" y="442665"/>
                  <a:pt x="1097361" y="442665"/>
                </a:cubicBezTo>
                <a:cubicBezTo>
                  <a:pt x="1050741" y="442665"/>
                  <a:pt x="1012948" y="404873"/>
                  <a:pt x="1012948" y="358252"/>
                </a:cubicBezTo>
                <a:cubicBezTo>
                  <a:pt x="1012948" y="311632"/>
                  <a:pt x="1050741" y="273840"/>
                  <a:pt x="1097361" y="273840"/>
                </a:cubicBezTo>
                <a:close/>
                <a:moveTo>
                  <a:pt x="759711" y="273840"/>
                </a:moveTo>
                <a:cubicBezTo>
                  <a:pt x="806331" y="273840"/>
                  <a:pt x="844124" y="311632"/>
                  <a:pt x="844124" y="358252"/>
                </a:cubicBezTo>
                <a:cubicBezTo>
                  <a:pt x="844124" y="404873"/>
                  <a:pt x="806331" y="442665"/>
                  <a:pt x="759711" y="442665"/>
                </a:cubicBezTo>
                <a:cubicBezTo>
                  <a:pt x="713096" y="442665"/>
                  <a:pt x="675299" y="404873"/>
                  <a:pt x="675299" y="358252"/>
                </a:cubicBezTo>
                <a:cubicBezTo>
                  <a:pt x="675299" y="311632"/>
                  <a:pt x="713096" y="273840"/>
                  <a:pt x="759711" y="273840"/>
                </a:cubicBezTo>
                <a:close/>
                <a:moveTo>
                  <a:pt x="422066" y="273840"/>
                </a:moveTo>
                <a:cubicBezTo>
                  <a:pt x="468682" y="273840"/>
                  <a:pt x="506480" y="311632"/>
                  <a:pt x="506480" y="358252"/>
                </a:cubicBezTo>
                <a:cubicBezTo>
                  <a:pt x="506480" y="404873"/>
                  <a:pt x="468682" y="442665"/>
                  <a:pt x="422066" y="442665"/>
                </a:cubicBezTo>
                <a:cubicBezTo>
                  <a:pt x="375442" y="442665"/>
                  <a:pt x="337653" y="404873"/>
                  <a:pt x="337653" y="358252"/>
                </a:cubicBezTo>
                <a:cubicBezTo>
                  <a:pt x="337653" y="311632"/>
                  <a:pt x="375442" y="273840"/>
                  <a:pt x="422066" y="273840"/>
                </a:cubicBezTo>
                <a:close/>
                <a:moveTo>
                  <a:pt x="84412" y="273840"/>
                </a:moveTo>
                <a:cubicBezTo>
                  <a:pt x="131037" y="273840"/>
                  <a:pt x="168826" y="311632"/>
                  <a:pt x="168826" y="358252"/>
                </a:cubicBezTo>
                <a:cubicBezTo>
                  <a:pt x="168826" y="404873"/>
                  <a:pt x="131037" y="442665"/>
                  <a:pt x="84412" y="442665"/>
                </a:cubicBezTo>
                <a:cubicBezTo>
                  <a:pt x="37793" y="442665"/>
                  <a:pt x="0" y="404873"/>
                  <a:pt x="0" y="358252"/>
                </a:cubicBezTo>
                <a:cubicBezTo>
                  <a:pt x="0" y="311632"/>
                  <a:pt x="37793" y="273840"/>
                  <a:pt x="84412" y="273840"/>
                </a:cubicBezTo>
                <a:close/>
                <a:moveTo>
                  <a:pt x="7770092" y="0"/>
                </a:moveTo>
                <a:lnTo>
                  <a:pt x="7930598" y="0"/>
                </a:lnTo>
                <a:lnTo>
                  <a:pt x="7934757" y="20603"/>
                </a:lnTo>
                <a:cubicBezTo>
                  <a:pt x="7934757" y="67223"/>
                  <a:pt x="7896964" y="105016"/>
                  <a:pt x="7850345" y="105016"/>
                </a:cubicBezTo>
                <a:cubicBezTo>
                  <a:pt x="7803725" y="105016"/>
                  <a:pt x="7765933" y="67223"/>
                  <a:pt x="7765933" y="20603"/>
                </a:cubicBezTo>
                <a:close/>
                <a:moveTo>
                  <a:pt x="7432442" y="0"/>
                </a:moveTo>
                <a:lnTo>
                  <a:pt x="7592949" y="0"/>
                </a:lnTo>
                <a:lnTo>
                  <a:pt x="7597109" y="20603"/>
                </a:lnTo>
                <a:cubicBezTo>
                  <a:pt x="7597109" y="67223"/>
                  <a:pt x="7559315" y="105016"/>
                  <a:pt x="7512695" y="105016"/>
                </a:cubicBezTo>
                <a:cubicBezTo>
                  <a:pt x="7466075" y="105016"/>
                  <a:pt x="7428283" y="67223"/>
                  <a:pt x="7428283" y="20603"/>
                </a:cubicBezTo>
                <a:close/>
                <a:moveTo>
                  <a:pt x="7094793" y="0"/>
                </a:moveTo>
                <a:lnTo>
                  <a:pt x="7255298" y="0"/>
                </a:lnTo>
                <a:lnTo>
                  <a:pt x="7259458" y="20603"/>
                </a:lnTo>
                <a:cubicBezTo>
                  <a:pt x="7259458" y="67223"/>
                  <a:pt x="7221666" y="105016"/>
                  <a:pt x="7175045" y="105016"/>
                </a:cubicBezTo>
                <a:cubicBezTo>
                  <a:pt x="7128427" y="105016"/>
                  <a:pt x="7090633" y="67223"/>
                  <a:pt x="7090633" y="20603"/>
                </a:cubicBezTo>
                <a:close/>
                <a:moveTo>
                  <a:pt x="6757144" y="0"/>
                </a:moveTo>
                <a:lnTo>
                  <a:pt x="6917650" y="0"/>
                </a:lnTo>
                <a:lnTo>
                  <a:pt x="6921809" y="20603"/>
                </a:lnTo>
                <a:cubicBezTo>
                  <a:pt x="6921809" y="67223"/>
                  <a:pt x="6884017" y="105016"/>
                  <a:pt x="6837397" y="105016"/>
                </a:cubicBezTo>
                <a:cubicBezTo>
                  <a:pt x="6790777" y="105016"/>
                  <a:pt x="6752985" y="67223"/>
                  <a:pt x="6752985" y="20603"/>
                </a:cubicBezTo>
                <a:close/>
                <a:moveTo>
                  <a:pt x="6419495" y="0"/>
                </a:moveTo>
                <a:lnTo>
                  <a:pt x="6580001" y="0"/>
                </a:lnTo>
                <a:lnTo>
                  <a:pt x="6584161" y="20603"/>
                </a:lnTo>
                <a:cubicBezTo>
                  <a:pt x="6584161" y="67223"/>
                  <a:pt x="6546368" y="105016"/>
                  <a:pt x="6499747" y="105016"/>
                </a:cubicBezTo>
                <a:cubicBezTo>
                  <a:pt x="6453127" y="105016"/>
                  <a:pt x="6415335" y="67223"/>
                  <a:pt x="6415335" y="20603"/>
                </a:cubicBezTo>
                <a:close/>
                <a:moveTo>
                  <a:pt x="6081846" y="0"/>
                </a:moveTo>
                <a:lnTo>
                  <a:pt x="6242351" y="0"/>
                </a:lnTo>
                <a:lnTo>
                  <a:pt x="6246510" y="20603"/>
                </a:lnTo>
                <a:cubicBezTo>
                  <a:pt x="6246510" y="67223"/>
                  <a:pt x="6208719" y="105016"/>
                  <a:pt x="6162098" y="105016"/>
                </a:cubicBezTo>
                <a:cubicBezTo>
                  <a:pt x="6115479" y="105016"/>
                  <a:pt x="6077686" y="67223"/>
                  <a:pt x="6077686" y="20603"/>
                </a:cubicBezTo>
                <a:close/>
                <a:moveTo>
                  <a:pt x="5744197" y="0"/>
                </a:moveTo>
                <a:lnTo>
                  <a:pt x="5904702" y="0"/>
                </a:lnTo>
                <a:lnTo>
                  <a:pt x="5908861" y="20603"/>
                </a:lnTo>
                <a:cubicBezTo>
                  <a:pt x="5908861" y="67223"/>
                  <a:pt x="5871069" y="105016"/>
                  <a:pt x="5824449" y="105016"/>
                </a:cubicBezTo>
                <a:cubicBezTo>
                  <a:pt x="5777829" y="105016"/>
                  <a:pt x="5740037" y="67223"/>
                  <a:pt x="5740037" y="20603"/>
                </a:cubicBezTo>
                <a:close/>
                <a:moveTo>
                  <a:pt x="5406547" y="0"/>
                </a:moveTo>
                <a:lnTo>
                  <a:pt x="5567053" y="0"/>
                </a:lnTo>
                <a:lnTo>
                  <a:pt x="5571212" y="20603"/>
                </a:lnTo>
                <a:cubicBezTo>
                  <a:pt x="5571212" y="67223"/>
                  <a:pt x="5533421" y="105016"/>
                  <a:pt x="5486800" y="105016"/>
                </a:cubicBezTo>
                <a:cubicBezTo>
                  <a:pt x="5440179" y="105016"/>
                  <a:pt x="5402388" y="67223"/>
                  <a:pt x="5402388" y="20603"/>
                </a:cubicBezTo>
                <a:close/>
                <a:moveTo>
                  <a:pt x="5068899" y="0"/>
                </a:moveTo>
                <a:lnTo>
                  <a:pt x="5229404" y="0"/>
                </a:lnTo>
                <a:lnTo>
                  <a:pt x="5233563" y="20603"/>
                </a:lnTo>
                <a:cubicBezTo>
                  <a:pt x="5233563" y="67223"/>
                  <a:pt x="5195771" y="105016"/>
                  <a:pt x="5149151" y="105016"/>
                </a:cubicBezTo>
                <a:cubicBezTo>
                  <a:pt x="5102531" y="105016"/>
                  <a:pt x="5064739" y="67223"/>
                  <a:pt x="5064739" y="20603"/>
                </a:cubicBezTo>
                <a:close/>
                <a:moveTo>
                  <a:pt x="4731249" y="0"/>
                </a:moveTo>
                <a:lnTo>
                  <a:pt x="4891754" y="0"/>
                </a:lnTo>
                <a:lnTo>
                  <a:pt x="4895914" y="20603"/>
                </a:lnTo>
                <a:cubicBezTo>
                  <a:pt x="4895914" y="67223"/>
                  <a:pt x="4858121" y="105016"/>
                  <a:pt x="4811502" y="105016"/>
                </a:cubicBezTo>
                <a:cubicBezTo>
                  <a:pt x="4764881" y="105016"/>
                  <a:pt x="4727090" y="67223"/>
                  <a:pt x="4727090" y="20603"/>
                </a:cubicBezTo>
                <a:close/>
                <a:moveTo>
                  <a:pt x="4393599" y="0"/>
                </a:moveTo>
                <a:lnTo>
                  <a:pt x="4554106" y="0"/>
                </a:lnTo>
                <a:lnTo>
                  <a:pt x="4558265" y="20603"/>
                </a:lnTo>
                <a:cubicBezTo>
                  <a:pt x="4558265" y="67223"/>
                  <a:pt x="4520473" y="105016"/>
                  <a:pt x="4473853" y="105016"/>
                </a:cubicBezTo>
                <a:cubicBezTo>
                  <a:pt x="4427232" y="105016"/>
                  <a:pt x="4389440" y="67223"/>
                  <a:pt x="4389440" y="20603"/>
                </a:cubicBezTo>
                <a:close/>
                <a:moveTo>
                  <a:pt x="4055951" y="0"/>
                </a:moveTo>
                <a:lnTo>
                  <a:pt x="4216456" y="0"/>
                </a:lnTo>
                <a:lnTo>
                  <a:pt x="4220615" y="20603"/>
                </a:lnTo>
                <a:cubicBezTo>
                  <a:pt x="4220615" y="67223"/>
                  <a:pt x="4182823" y="105016"/>
                  <a:pt x="4136203" y="105016"/>
                </a:cubicBezTo>
                <a:cubicBezTo>
                  <a:pt x="4089584" y="105016"/>
                  <a:pt x="4051791" y="67223"/>
                  <a:pt x="4051791" y="20603"/>
                </a:cubicBezTo>
                <a:close/>
                <a:moveTo>
                  <a:pt x="3718302" y="0"/>
                </a:moveTo>
                <a:lnTo>
                  <a:pt x="3878807" y="0"/>
                </a:lnTo>
                <a:lnTo>
                  <a:pt x="3882966" y="20603"/>
                </a:lnTo>
                <a:cubicBezTo>
                  <a:pt x="3882966" y="67223"/>
                  <a:pt x="3845174" y="105016"/>
                  <a:pt x="3798554" y="105016"/>
                </a:cubicBezTo>
                <a:cubicBezTo>
                  <a:pt x="3751934" y="105016"/>
                  <a:pt x="3714142" y="67223"/>
                  <a:pt x="3714142" y="20603"/>
                </a:cubicBezTo>
                <a:close/>
                <a:moveTo>
                  <a:pt x="3380652" y="0"/>
                </a:moveTo>
                <a:lnTo>
                  <a:pt x="3541158" y="0"/>
                </a:lnTo>
                <a:lnTo>
                  <a:pt x="3545317" y="20603"/>
                </a:lnTo>
                <a:cubicBezTo>
                  <a:pt x="3545317" y="67223"/>
                  <a:pt x="3507525" y="105016"/>
                  <a:pt x="3460905" y="105016"/>
                </a:cubicBezTo>
                <a:cubicBezTo>
                  <a:pt x="3414284" y="105016"/>
                  <a:pt x="3376493" y="67223"/>
                  <a:pt x="3376493" y="20603"/>
                </a:cubicBezTo>
                <a:close/>
                <a:moveTo>
                  <a:pt x="3043003" y="0"/>
                </a:moveTo>
                <a:lnTo>
                  <a:pt x="3203509" y="0"/>
                </a:lnTo>
                <a:lnTo>
                  <a:pt x="3207668" y="20603"/>
                </a:lnTo>
                <a:cubicBezTo>
                  <a:pt x="3207668" y="67223"/>
                  <a:pt x="3169876" y="105016"/>
                  <a:pt x="3123255" y="105016"/>
                </a:cubicBezTo>
                <a:cubicBezTo>
                  <a:pt x="3076636" y="105016"/>
                  <a:pt x="3038843" y="67223"/>
                  <a:pt x="3038843" y="20603"/>
                </a:cubicBezTo>
                <a:close/>
                <a:moveTo>
                  <a:pt x="2705354" y="0"/>
                </a:moveTo>
                <a:lnTo>
                  <a:pt x="2865860" y="0"/>
                </a:lnTo>
                <a:lnTo>
                  <a:pt x="2870019" y="20603"/>
                </a:lnTo>
                <a:cubicBezTo>
                  <a:pt x="2870019" y="67223"/>
                  <a:pt x="2832226" y="105016"/>
                  <a:pt x="2785607" y="105016"/>
                </a:cubicBezTo>
                <a:cubicBezTo>
                  <a:pt x="2738986" y="105016"/>
                  <a:pt x="2701195" y="67223"/>
                  <a:pt x="2701195" y="20603"/>
                </a:cubicBezTo>
                <a:close/>
                <a:moveTo>
                  <a:pt x="2367705" y="0"/>
                </a:moveTo>
                <a:lnTo>
                  <a:pt x="2528210" y="0"/>
                </a:lnTo>
                <a:lnTo>
                  <a:pt x="2532369" y="20603"/>
                </a:lnTo>
                <a:cubicBezTo>
                  <a:pt x="2532369" y="67223"/>
                  <a:pt x="2494578" y="105016"/>
                  <a:pt x="2447957" y="105016"/>
                </a:cubicBezTo>
                <a:cubicBezTo>
                  <a:pt x="2401337" y="105016"/>
                  <a:pt x="2363545" y="67223"/>
                  <a:pt x="2363545" y="20603"/>
                </a:cubicBezTo>
                <a:close/>
                <a:moveTo>
                  <a:pt x="2030055" y="0"/>
                </a:moveTo>
                <a:lnTo>
                  <a:pt x="2190562" y="0"/>
                </a:lnTo>
                <a:lnTo>
                  <a:pt x="2194721" y="20603"/>
                </a:lnTo>
                <a:cubicBezTo>
                  <a:pt x="2194721" y="67223"/>
                  <a:pt x="2156928" y="105016"/>
                  <a:pt x="2110308" y="105016"/>
                </a:cubicBezTo>
                <a:cubicBezTo>
                  <a:pt x="2063688" y="105016"/>
                  <a:pt x="2025896" y="67223"/>
                  <a:pt x="2025896" y="20603"/>
                </a:cubicBezTo>
                <a:close/>
                <a:moveTo>
                  <a:pt x="1692407" y="0"/>
                </a:moveTo>
                <a:lnTo>
                  <a:pt x="1852912" y="0"/>
                </a:lnTo>
                <a:lnTo>
                  <a:pt x="1857071" y="20603"/>
                </a:lnTo>
                <a:cubicBezTo>
                  <a:pt x="1857071" y="67223"/>
                  <a:pt x="1819278" y="105016"/>
                  <a:pt x="1772659" y="105016"/>
                </a:cubicBezTo>
                <a:cubicBezTo>
                  <a:pt x="1726039" y="105016"/>
                  <a:pt x="1688247" y="67223"/>
                  <a:pt x="1688247" y="20603"/>
                </a:cubicBezTo>
                <a:close/>
                <a:moveTo>
                  <a:pt x="1354760" y="0"/>
                </a:moveTo>
                <a:lnTo>
                  <a:pt x="1515263" y="0"/>
                </a:lnTo>
                <a:lnTo>
                  <a:pt x="1519422" y="20603"/>
                </a:lnTo>
                <a:cubicBezTo>
                  <a:pt x="1519422" y="67223"/>
                  <a:pt x="1481630" y="105016"/>
                  <a:pt x="1435014" y="105016"/>
                </a:cubicBezTo>
                <a:cubicBezTo>
                  <a:pt x="1388389" y="105016"/>
                  <a:pt x="1350601" y="67223"/>
                  <a:pt x="1350601" y="20603"/>
                </a:cubicBezTo>
                <a:close/>
                <a:moveTo>
                  <a:pt x="1017108" y="0"/>
                </a:moveTo>
                <a:lnTo>
                  <a:pt x="1177614" y="0"/>
                </a:lnTo>
                <a:lnTo>
                  <a:pt x="1181773" y="20603"/>
                </a:lnTo>
                <a:cubicBezTo>
                  <a:pt x="1181773" y="67223"/>
                  <a:pt x="1143985" y="105016"/>
                  <a:pt x="1097361" y="105016"/>
                </a:cubicBezTo>
                <a:cubicBezTo>
                  <a:pt x="1050741" y="105016"/>
                  <a:pt x="1012948" y="67223"/>
                  <a:pt x="1012948" y="20603"/>
                </a:cubicBezTo>
                <a:close/>
                <a:moveTo>
                  <a:pt x="679459" y="0"/>
                </a:moveTo>
                <a:lnTo>
                  <a:pt x="839964" y="0"/>
                </a:lnTo>
                <a:lnTo>
                  <a:pt x="844124" y="20603"/>
                </a:lnTo>
                <a:cubicBezTo>
                  <a:pt x="844124" y="67223"/>
                  <a:pt x="806331" y="105016"/>
                  <a:pt x="759711" y="105016"/>
                </a:cubicBezTo>
                <a:cubicBezTo>
                  <a:pt x="713096" y="105016"/>
                  <a:pt x="675299" y="67223"/>
                  <a:pt x="675299" y="20603"/>
                </a:cubicBezTo>
                <a:close/>
                <a:moveTo>
                  <a:pt x="341813" y="0"/>
                </a:moveTo>
                <a:lnTo>
                  <a:pt x="502321" y="0"/>
                </a:lnTo>
                <a:lnTo>
                  <a:pt x="506480" y="20603"/>
                </a:lnTo>
                <a:cubicBezTo>
                  <a:pt x="506480" y="67223"/>
                  <a:pt x="468682" y="105016"/>
                  <a:pt x="422066" y="105016"/>
                </a:cubicBezTo>
                <a:cubicBezTo>
                  <a:pt x="375442" y="105016"/>
                  <a:pt x="337653" y="67223"/>
                  <a:pt x="337653" y="20603"/>
                </a:cubicBezTo>
                <a:close/>
                <a:moveTo>
                  <a:pt x="4160" y="0"/>
                </a:moveTo>
                <a:lnTo>
                  <a:pt x="164667" y="0"/>
                </a:lnTo>
                <a:lnTo>
                  <a:pt x="168826" y="20603"/>
                </a:lnTo>
                <a:cubicBezTo>
                  <a:pt x="168826" y="67223"/>
                  <a:pt x="131037" y="105016"/>
                  <a:pt x="84412" y="105016"/>
                </a:cubicBezTo>
                <a:cubicBezTo>
                  <a:pt x="37793" y="105016"/>
                  <a:pt x="0" y="67223"/>
                  <a:pt x="0" y="20603"/>
                </a:cubicBezTo>
                <a:close/>
              </a:path>
            </a:pathLst>
          </a:custGeom>
          <a:gradFill>
            <a:gsLst>
              <a:gs pos="10000">
                <a:schemeClr val="accent1">
                  <a:alpha val="36000"/>
                  <a:lumMod val="60000"/>
                  <a:lumOff val="40000"/>
                </a:schemeClr>
              </a:gs>
              <a:gs pos="54000">
                <a:schemeClr val="accent1">
                  <a:alpha val="0"/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27" name="标题 1"/>
          <p:cNvSpPr/>
          <p:nvPr/>
        </p:nvSpPr>
        <p:spPr>
          <a:xfrm>
            <a:off x="3952512" y="4572970"/>
            <a:ext cx="1129109" cy="1109364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altLang="zh-CN" kumimoji="1" lang="en-US" sz="5400">
                <a:ln w="12700">
                  <a:noFill/>
                </a:ln>
                <a:solidFill>
                  <a:srgbClr val="FFFFFF">
                    <a:alpha val="32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03</a:t>
            </a:r>
            <a:endParaRPr altLang="en-US" kumimoji="1" lang="zh-CN" sz="2400"/>
          </a:p>
        </p:txBody>
      </p:sp>
      <p:sp>
        <p:nvSpPr>
          <p:cNvPr id="28" name="标题 1"/>
          <p:cNvSpPr/>
          <p:nvPr/>
        </p:nvSpPr>
        <p:spPr>
          <a:xfrm>
            <a:off x="5010014" y="5368131"/>
            <a:ext cx="633366" cy="633365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8100000" scaled="0"/>
          </a:gra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29" name="标题 1"/>
          <p:cNvSpPr/>
          <p:nvPr/>
        </p:nvSpPr>
        <p:spPr>
          <a:xfrm rot="5400000">
            <a:off x="5261497" y="5600986"/>
            <a:ext cx="195598" cy="168619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30" name="标题 1"/>
          <p:cNvSpPr/>
          <p:nvPr/>
        </p:nvSpPr>
        <p:spPr>
          <a:xfrm>
            <a:off x="485648" y="250490"/>
            <a:ext cx="10377569" cy="536419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9999"/>
              </a:lnSpc>
            </a:pPr>
            <a:r>
              <a:rPr altLang="zh-CN" kumimoji="1" lang="en-US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农民现存问题</a:t>
            </a:r>
            <a:endParaRPr altLang="en-US" kumimoji="1" lang="zh-CN"/>
          </a:p>
        </p:txBody>
      </p:sp>
      <p:grpSp>
        <p:nvGrpSpPr>
          <p:cNvPr id="31" name="组合 30"/>
          <p:cNvGrpSpPr/>
          <p:nvPr/>
        </p:nvGrpSpPr>
        <p:grpSpPr>
          <a:xfrm>
            <a:off x="457564" y="809420"/>
            <a:ext cx="6035641" cy="123340"/>
            <a:chOff x="457564" y="809420"/>
            <a:chExt cx="6035641" cy="123340"/>
          </a:xfrm>
        </p:grpSpPr>
        <p:sp>
          <p:nvSpPr>
            <p:cNvPr id="32" name="标题 1"/>
            <p:cNvSpPr/>
            <p:nvPr/>
          </p:nvSpPr>
          <p:spPr>
            <a:xfrm>
              <a:off x="457564" y="809420"/>
              <a:ext cx="540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33" name="标题 1"/>
            <p:cNvSpPr/>
            <p:nvPr/>
          </p:nvSpPr>
          <p:spPr>
            <a:xfrm>
              <a:off x="1201205" y="809420"/>
              <a:ext cx="5292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34" name="标题 1"/>
            <p:cNvSpPr/>
            <p:nvPr/>
          </p:nvSpPr>
          <p:spPr>
            <a:xfrm rot="3716912">
              <a:off x="958620" y="860252"/>
              <a:ext cx="126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35" name="标题 1"/>
            <p:cNvSpPr/>
            <p:nvPr/>
          </p:nvSpPr>
          <p:spPr>
            <a:xfrm rot="19590420">
              <a:off x="1026033" y="862616"/>
              <a:ext cx="1944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24" grpId="0"/>
    </p:bldLst>
  </p:timing>
</p:sld>
</file>

<file path=ppt/slides/slide10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/>
        </p:nvSpPr>
        <p:spPr>
          <a:xfrm flipH="1">
            <a:off x="-2380" y="0"/>
            <a:ext cx="12196761" cy="68580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pic>
        <p:nvPicPr>
          <p:cNvPr id="3" name="图片 2"/>
          <p:cNvPicPr/>
          <p:nvPr/>
        </p:nvPicPr>
        <p:blipFill>
          <a:blip r:embed="rId2">
            <a:alphaModFix/>
          </a:blip>
          <a:srcRect l="21931" t="10845" r="8194" b="18"/>
          <a:stretch>
            <a:fillRect/>
          </a:stretch>
        </p:blipFill>
        <p:spPr>
          <a:xfrm flipH="1">
            <a:off x="1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/>
            <a:rect l="l" t="t" r="r" b="b"/>
            <a:pathLst>
              <a:path h="6858000" w="12192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12700">
            <a:noFill/>
          </a:ln>
        </p:spPr>
      </p:pic>
      <p:sp>
        <p:nvSpPr>
          <p:cNvPr id="4" name="标题 1"/>
          <p:cNvSpPr/>
          <p:nvPr/>
        </p:nvSpPr>
        <p:spPr>
          <a:xfrm flipH="1">
            <a:off x="136706" y="173736"/>
            <a:ext cx="11918589" cy="6510528"/>
          </a:xfrm>
          <a:prstGeom prst="plaque">
            <a:avLst>
              <a:gd name="adj" fmla="val 5668"/>
            </a:avLst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/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5" name="标题 1"/>
          <p:cNvSpPr/>
          <p:nvPr/>
        </p:nvSpPr>
        <p:spPr>
          <a:xfrm flipH="1">
            <a:off x="272981" y="270050"/>
            <a:ext cx="11646040" cy="6317901"/>
          </a:xfrm>
          <a:prstGeom prst="plaque">
            <a:avLst>
              <a:gd name="adj" fmla="val 5358"/>
            </a:avLst>
          </a:prstGeom>
          <a:solidFill>
            <a:schemeClr val="bg1">
              <a:alpha val="91000"/>
            </a:schemeClr>
          </a:solidFill>
          <a:ln w="12700" cap="flat">
            <a:solidFill>
              <a:schemeClr val="accent3">
                <a:lumMod val="50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6" name="标题 1"/>
          <p:cNvSpPr/>
          <p:nvPr/>
        </p:nvSpPr>
        <p:spPr>
          <a:xfrm flipH="1">
            <a:off x="272981" y="270050"/>
            <a:ext cx="11646040" cy="6317901"/>
          </a:xfrm>
          <a:prstGeom prst="plaque">
            <a:avLst>
              <a:gd name="adj" fmla="val 5358"/>
            </a:avLst>
          </a:prstGeom>
          <a:gradFill>
            <a:gsLst>
              <a:gs pos="62000">
                <a:schemeClr val="accent3">
                  <a:alpha val="10000"/>
                </a:schemeClr>
              </a:gs>
              <a:gs pos="84000">
                <a:schemeClr val="accent2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lin ang="5400000" scaled="0"/>
          </a:gradFill>
          <a:ln w="12700" cap="flat">
            <a:solidFill>
              <a:schemeClr val="accent1"/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7" name="标题 1"/>
          <p:cNvSpPr/>
          <p:nvPr/>
        </p:nvSpPr>
        <p:spPr>
          <a:xfrm flipH="1">
            <a:off x="136706" y="173736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8" name="标题 1"/>
          <p:cNvSpPr/>
          <p:nvPr/>
        </p:nvSpPr>
        <p:spPr>
          <a:xfrm flipH="1">
            <a:off x="136706" y="6535983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9" name="标题 1"/>
          <p:cNvSpPr/>
          <p:nvPr/>
        </p:nvSpPr>
        <p:spPr>
          <a:xfrm>
            <a:off x="219126" y="2005366"/>
            <a:ext cx="9687208" cy="4703146"/>
          </a:xfrm>
          <a:custGeom>
            <a:avLst/>
            <a:gdLst>
              <a:gd name="connsiteX0" fmla="*/ 9215302 w 9687208"/>
              <a:gd name="connsiteY0" fmla="*/ 0 h 4703146"/>
              <a:gd name="connsiteX1" fmla="*/ 434095 w 9687208"/>
              <a:gd name="connsiteY1" fmla="*/ 0 h 4703146"/>
              <a:gd name="connsiteX2" fmla="*/ 190024 w 9687208"/>
              <a:gd name="connsiteY2" fmla="*/ 241266 h 4703146"/>
              <a:gd name="connsiteX3" fmla="*/ 190024 w 9687208"/>
              <a:gd name="connsiteY3" fmla="*/ 369020 h 4703146"/>
              <a:gd name="connsiteX4" fmla="*/ 167429 w 9687208"/>
              <a:gd name="connsiteY4" fmla="*/ 371272 h 4703146"/>
              <a:gd name="connsiteX5" fmla="*/ 22039 w 9687208"/>
              <a:gd name="connsiteY5" fmla="*/ 442208 h 4703146"/>
              <a:gd name="connsiteX6" fmla="*/ 0 w 9687208"/>
              <a:gd name="connsiteY6" fmla="*/ 464520 h 4703146"/>
              <a:gd name="connsiteX7" fmla="*/ 0 w 9687208"/>
              <a:gd name="connsiteY7" fmla="*/ 4364633 h 4703146"/>
              <a:gd name="connsiteX8" fmla="*/ 338513 w 9687208"/>
              <a:gd name="connsiteY8" fmla="*/ 4703146 h 4703146"/>
              <a:gd name="connsiteX9" fmla="*/ 9426310 w 9687208"/>
              <a:gd name="connsiteY9" fmla="*/ 4703146 h 4703146"/>
              <a:gd name="connsiteX10" fmla="*/ 9440193 w 9687208"/>
              <a:gd name="connsiteY10" fmla="*/ 4682792 h 4703146"/>
              <a:gd name="connsiteX11" fmla="*/ 9459373 w 9687208"/>
              <a:gd name="connsiteY11" fmla="*/ 4588881 h 4703146"/>
              <a:gd name="connsiteX12" fmla="*/ 9459373 w 9687208"/>
              <a:gd name="connsiteY12" fmla="*/ 4450131 h 4703146"/>
              <a:gd name="connsiteX13" fmla="*/ 9491139 w 9687208"/>
              <a:gd name="connsiteY13" fmla="*/ 4440384 h 4703146"/>
              <a:gd name="connsiteX14" fmla="*/ 9687208 w 9687208"/>
              <a:gd name="connsiteY14" fmla="*/ 4147985 h 4703146"/>
              <a:gd name="connsiteX15" fmla="*/ 9687208 w 9687208"/>
              <a:gd name="connsiteY15" fmla="*/ 682161 h 4703146"/>
              <a:gd name="connsiteX16" fmla="*/ 9491139 w 9687208"/>
              <a:gd name="connsiteY16" fmla="*/ 389763 h 4703146"/>
              <a:gd name="connsiteX17" fmla="*/ 9459373 w 9687208"/>
              <a:gd name="connsiteY17" fmla="*/ 380015 h 4703146"/>
              <a:gd name="connsiteX18" fmla="*/ 9459373 w 9687208"/>
              <a:gd name="connsiteY18" fmla="*/ 241266 h 4703146"/>
              <a:gd name="connsiteX19" fmla="*/ 9215302 w 9687208"/>
              <a:gd name="connsiteY19" fmla="*/ 0 h 4703146"/>
            </a:gdLst>
            <a:ahLst/>
            <a:cxnLst/>
            <a:rect l="l" t="t" r="r" b="b"/>
            <a:pathLst>
              <a:path h="4703146" w="9687208">
                <a:moveTo>
                  <a:pt x="9215302" y="0"/>
                </a:moveTo>
                <a:lnTo>
                  <a:pt x="434095" y="0"/>
                </a:lnTo>
                <a:cubicBezTo>
                  <a:pt x="299299" y="0"/>
                  <a:pt x="190024" y="108018"/>
                  <a:pt x="190024" y="241266"/>
                </a:cubicBezTo>
                <a:lnTo>
                  <a:pt x="190024" y="369020"/>
                </a:lnTo>
                <a:lnTo>
                  <a:pt x="167429" y="371272"/>
                </a:lnTo>
                <a:cubicBezTo>
                  <a:pt x="112572" y="382368"/>
                  <a:pt x="62811" y="407296"/>
                  <a:pt x="22039" y="442208"/>
                </a:cubicBezTo>
                <a:lnTo>
                  <a:pt x="0" y="464520"/>
                </a:lnTo>
                <a:lnTo>
                  <a:pt x="0" y="4364633"/>
                </a:lnTo>
                <a:cubicBezTo>
                  <a:pt x="186956" y="4364633"/>
                  <a:pt x="338513" y="4516190"/>
                  <a:pt x="338513" y="4703146"/>
                </a:cubicBezTo>
                <a:lnTo>
                  <a:pt x="9426310" y="4703146"/>
                </a:lnTo>
                <a:lnTo>
                  <a:pt x="9440193" y="4682792"/>
                </a:lnTo>
                <a:cubicBezTo>
                  <a:pt x="9452543" y="4653927"/>
                  <a:pt x="9459373" y="4622193"/>
                  <a:pt x="9459373" y="4588881"/>
                </a:cubicBezTo>
                <a:lnTo>
                  <a:pt x="9459373" y="4450131"/>
                </a:lnTo>
                <a:lnTo>
                  <a:pt x="9491139" y="4440384"/>
                </a:lnTo>
                <a:cubicBezTo>
                  <a:pt x="9606361" y="4392210"/>
                  <a:pt x="9687208" y="4279430"/>
                  <a:pt x="9687208" y="4147985"/>
                </a:cubicBezTo>
                <a:lnTo>
                  <a:pt x="9687208" y="682161"/>
                </a:lnTo>
                <a:cubicBezTo>
                  <a:pt x="9687208" y="550717"/>
                  <a:pt x="9606361" y="437938"/>
                  <a:pt x="9491139" y="389763"/>
                </a:cubicBezTo>
                <a:lnTo>
                  <a:pt x="9459373" y="380015"/>
                </a:lnTo>
                <a:lnTo>
                  <a:pt x="9459373" y="241266"/>
                </a:lnTo>
                <a:cubicBezTo>
                  <a:pt x="9459373" y="108018"/>
                  <a:pt x="9350099" y="0"/>
                  <a:pt x="9215302" y="0"/>
                </a:cubicBezTo>
                <a:close/>
              </a:path>
            </a:pathLst>
          </a:custGeom>
          <a:blipFill>
            <a:blip r:embed="rId3"/>
            <a:srcRect/>
            <a:stretch>
              <a:fillRect l="-1249" r="-1249"/>
            </a:stretch>
          </a:blipFill>
          <a:ln w="127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altLang="en-US" kumimoji="1" lang="zh-CN"/>
          </a:p>
        </p:txBody>
      </p:sp>
      <p:sp>
        <p:nvSpPr>
          <p:cNvPr id="10" name="标题 1"/>
          <p:cNvSpPr/>
          <p:nvPr/>
        </p:nvSpPr>
        <p:spPr>
          <a:xfrm flipH="1">
            <a:off x="11907014" y="6535983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1" name="标题 1"/>
          <p:cNvSpPr/>
          <p:nvPr/>
        </p:nvSpPr>
        <p:spPr>
          <a:xfrm flipH="1">
            <a:off x="231146" y="594215"/>
            <a:ext cx="6067413" cy="5669569"/>
          </a:xfrm>
          <a:custGeom>
            <a:avLst/>
            <a:gdLst>
              <a:gd name="connsiteX0" fmla="*/ 2711821 w 5959916"/>
              <a:gd name="connsiteY0" fmla="*/ 5245879 h 5274968"/>
              <a:gd name="connsiteX1" fmla="*/ 2747974 w 5959916"/>
              <a:gd name="connsiteY1" fmla="*/ 5247526 h 5274968"/>
              <a:gd name="connsiteX2" fmla="*/ 2689799 w 5959916"/>
              <a:gd name="connsiteY2" fmla="*/ 5260699 h 5274968"/>
              <a:gd name="connsiteX3" fmla="*/ 2676078 w 5959916"/>
              <a:gd name="connsiteY3" fmla="*/ 5247526 h 5274968"/>
              <a:gd name="connsiteX4" fmla="*/ 2711821 w 5959916"/>
              <a:gd name="connsiteY4" fmla="*/ 5245879 h 5274968"/>
              <a:gd name="connsiteX5" fmla="*/ 2554788 w 5959916"/>
              <a:gd name="connsiteY5" fmla="*/ 5216243 h 5274968"/>
              <a:gd name="connsiteX6" fmla="*/ 2591009 w 5959916"/>
              <a:gd name="connsiteY6" fmla="*/ 5229416 h 5274968"/>
              <a:gd name="connsiteX7" fmla="*/ 2527895 w 5959916"/>
              <a:gd name="connsiteY7" fmla="*/ 5233805 h 5274968"/>
              <a:gd name="connsiteX8" fmla="*/ 2554788 w 5959916"/>
              <a:gd name="connsiteY8" fmla="*/ 5216243 h 5274968"/>
              <a:gd name="connsiteX9" fmla="*/ 3802269 w 5959916"/>
              <a:gd name="connsiteY9" fmla="*/ 5208010 h 5274968"/>
              <a:gd name="connsiteX10" fmla="*/ 3640914 w 5959916"/>
              <a:gd name="connsiteY10" fmla="*/ 5274419 h 5274968"/>
              <a:gd name="connsiteX11" fmla="*/ 3690309 w 5959916"/>
              <a:gd name="connsiteY11" fmla="*/ 5248076 h 5274968"/>
              <a:gd name="connsiteX12" fmla="*/ 3802269 w 5959916"/>
              <a:gd name="connsiteY12" fmla="*/ 5208010 h 5274968"/>
              <a:gd name="connsiteX13" fmla="*/ 2689250 w 5959916"/>
              <a:gd name="connsiteY13" fmla="*/ 5131724 h 5274968"/>
              <a:gd name="connsiteX14" fmla="*/ 2716143 w 5959916"/>
              <a:gd name="connsiteY14" fmla="*/ 5140505 h 5274968"/>
              <a:gd name="connsiteX15" fmla="*/ 2720533 w 5959916"/>
              <a:gd name="connsiteY15" fmla="*/ 5167398 h 5274968"/>
              <a:gd name="connsiteX16" fmla="*/ 2671138 w 5959916"/>
              <a:gd name="connsiteY16" fmla="*/ 5171239 h 5274968"/>
              <a:gd name="connsiteX17" fmla="*/ 2711752 w 5959916"/>
              <a:gd name="connsiteY17" fmla="*/ 5158067 h 5274968"/>
              <a:gd name="connsiteX18" fmla="*/ 2684859 w 5959916"/>
              <a:gd name="connsiteY18" fmla="*/ 5144896 h 5274968"/>
              <a:gd name="connsiteX19" fmla="*/ 2689250 w 5959916"/>
              <a:gd name="connsiteY19" fmla="*/ 5140505 h 5274968"/>
              <a:gd name="connsiteX20" fmla="*/ 2689250 w 5959916"/>
              <a:gd name="connsiteY20" fmla="*/ 5131724 h 5274968"/>
              <a:gd name="connsiteX21" fmla="*/ 2721245 w 5959916"/>
              <a:gd name="connsiteY21" fmla="*/ 5121709 h 5274968"/>
              <a:gd name="connsiteX22" fmla="*/ 2761146 w 5959916"/>
              <a:gd name="connsiteY22" fmla="*/ 5122943 h 5274968"/>
              <a:gd name="connsiteX23" fmla="*/ 2716143 w 5959916"/>
              <a:gd name="connsiteY23" fmla="*/ 5127334 h 5274968"/>
              <a:gd name="connsiteX24" fmla="*/ 2721245 w 5959916"/>
              <a:gd name="connsiteY24" fmla="*/ 5121709 h 5274968"/>
              <a:gd name="connsiteX25" fmla="*/ 2582117 w 5959916"/>
              <a:gd name="connsiteY25" fmla="*/ 5119350 h 5274968"/>
              <a:gd name="connsiteX26" fmla="*/ 2612963 w 5959916"/>
              <a:gd name="connsiteY26" fmla="*/ 5123492 h 5274968"/>
              <a:gd name="connsiteX27" fmla="*/ 2509783 w 5959916"/>
              <a:gd name="connsiteY27" fmla="*/ 5185509 h 5274968"/>
              <a:gd name="connsiteX28" fmla="*/ 2501001 w 5959916"/>
              <a:gd name="connsiteY28" fmla="*/ 5149835 h 5274968"/>
              <a:gd name="connsiteX29" fmla="*/ 2582117 w 5959916"/>
              <a:gd name="connsiteY29" fmla="*/ 5119350 h 5274968"/>
              <a:gd name="connsiteX30" fmla="*/ 3149303 w 5959916"/>
              <a:gd name="connsiteY30" fmla="*/ 5089464 h 5274968"/>
              <a:gd name="connsiteX31" fmla="*/ 3177705 w 5959916"/>
              <a:gd name="connsiteY31" fmla="*/ 5109771 h 5274968"/>
              <a:gd name="connsiteX32" fmla="*/ 3078916 w 5959916"/>
              <a:gd name="connsiteY32" fmla="*/ 5131724 h 5274968"/>
              <a:gd name="connsiteX33" fmla="*/ 2971346 w 5959916"/>
              <a:gd name="connsiteY33" fmla="*/ 5144896 h 5274968"/>
              <a:gd name="connsiteX34" fmla="*/ 3043242 w 5959916"/>
              <a:gd name="connsiteY34" fmla="*/ 5122943 h 5274968"/>
              <a:gd name="connsiteX35" fmla="*/ 3056963 w 5959916"/>
              <a:gd name="connsiteY35" fmla="*/ 5127334 h 5274968"/>
              <a:gd name="connsiteX36" fmla="*/ 3120078 w 5959916"/>
              <a:gd name="connsiteY36" fmla="*/ 5105381 h 5274968"/>
              <a:gd name="connsiteX37" fmla="*/ 3149303 w 5959916"/>
              <a:gd name="connsiteY37" fmla="*/ 5089464 h 5274968"/>
              <a:gd name="connsiteX38" fmla="*/ 4080524 w 5959916"/>
              <a:gd name="connsiteY38" fmla="*/ 5074098 h 5274968"/>
              <a:gd name="connsiteX39" fmla="*/ 3995457 w 5959916"/>
              <a:gd name="connsiteY39" fmla="*/ 5118552 h 5274968"/>
              <a:gd name="connsiteX40" fmla="*/ 3914778 w 5959916"/>
              <a:gd name="connsiteY40" fmla="*/ 5158617 h 5274968"/>
              <a:gd name="connsiteX41" fmla="*/ 3972954 w 5959916"/>
              <a:gd name="connsiteY41" fmla="*/ 5114162 h 5274968"/>
              <a:gd name="connsiteX42" fmla="*/ 4080524 w 5959916"/>
              <a:gd name="connsiteY42" fmla="*/ 5074098 h 5274968"/>
              <a:gd name="connsiteX43" fmla="*/ 3250698 w 5959916"/>
              <a:gd name="connsiteY43" fmla="*/ 5074098 h 5274968"/>
              <a:gd name="connsiteX44" fmla="*/ 3201303 w 5959916"/>
              <a:gd name="connsiteY44" fmla="*/ 5100990 h 5274968"/>
              <a:gd name="connsiteX45" fmla="*/ 3250698 w 5959916"/>
              <a:gd name="connsiteY45" fmla="*/ 5074098 h 5274968"/>
              <a:gd name="connsiteX46" fmla="*/ 2913720 w 5959916"/>
              <a:gd name="connsiteY46" fmla="*/ 5070255 h 5274968"/>
              <a:gd name="connsiteX47" fmla="*/ 2846214 w 5959916"/>
              <a:gd name="connsiteY47" fmla="*/ 5087817 h 5274968"/>
              <a:gd name="connsiteX48" fmla="*/ 2913720 w 5959916"/>
              <a:gd name="connsiteY48" fmla="*/ 5070255 h 5274968"/>
              <a:gd name="connsiteX49" fmla="*/ 2733679 w 5959916"/>
              <a:gd name="connsiteY49" fmla="*/ 5057358 h 5274968"/>
              <a:gd name="connsiteX50" fmla="*/ 2743034 w 5959916"/>
              <a:gd name="connsiteY50" fmla="*/ 5065316 h 5274968"/>
              <a:gd name="connsiteX51" fmla="*/ 2702421 w 5959916"/>
              <a:gd name="connsiteY51" fmla="*/ 5069707 h 5274968"/>
              <a:gd name="connsiteX52" fmla="*/ 2733679 w 5959916"/>
              <a:gd name="connsiteY52" fmla="*/ 5057358 h 5274968"/>
              <a:gd name="connsiteX53" fmla="*/ 4152970 w 5959916"/>
              <a:gd name="connsiteY53" fmla="*/ 5043362 h 5274968"/>
              <a:gd name="connsiteX54" fmla="*/ 4089853 w 5959916"/>
              <a:gd name="connsiteY54" fmla="*/ 5074646 h 5274968"/>
              <a:gd name="connsiteX55" fmla="*/ 4152970 w 5959916"/>
              <a:gd name="connsiteY55" fmla="*/ 5043362 h 5274968"/>
              <a:gd name="connsiteX56" fmla="*/ 3847273 w 5959916"/>
              <a:gd name="connsiteY56" fmla="*/ 5038423 h 5274968"/>
              <a:gd name="connsiteX57" fmla="*/ 3770986 w 5959916"/>
              <a:gd name="connsiteY57" fmla="*/ 5069707 h 5274968"/>
              <a:gd name="connsiteX58" fmla="*/ 3842882 w 5959916"/>
              <a:gd name="connsiteY58" fmla="*/ 5060925 h 5274968"/>
              <a:gd name="connsiteX59" fmla="*/ 3847273 w 5959916"/>
              <a:gd name="connsiteY59" fmla="*/ 5038423 h 5274968"/>
              <a:gd name="connsiteX60" fmla="*/ 2563568 w 5959916"/>
              <a:gd name="connsiteY60" fmla="*/ 5025251 h 5274968"/>
              <a:gd name="connsiteX61" fmla="*/ 2509783 w 5959916"/>
              <a:gd name="connsiteY61" fmla="*/ 5056534 h 5274968"/>
              <a:gd name="connsiteX62" fmla="*/ 2563568 w 5959916"/>
              <a:gd name="connsiteY62" fmla="*/ 5025251 h 5274968"/>
              <a:gd name="connsiteX63" fmla="*/ 2814931 w 5959916"/>
              <a:gd name="connsiteY63" fmla="*/ 5021410 h 5274968"/>
              <a:gd name="connsiteX64" fmla="*/ 2779258 w 5959916"/>
              <a:gd name="connsiteY64" fmla="*/ 5038972 h 5274968"/>
              <a:gd name="connsiteX65" fmla="*/ 2814931 w 5959916"/>
              <a:gd name="connsiteY65" fmla="*/ 5021410 h 5274968"/>
              <a:gd name="connsiteX66" fmla="*/ 3362659 w 5959916"/>
              <a:gd name="connsiteY66" fmla="*/ 5020860 h 5274968"/>
              <a:gd name="connsiteX67" fmla="*/ 3331376 w 5959916"/>
              <a:gd name="connsiteY67" fmla="*/ 5056534 h 5274968"/>
              <a:gd name="connsiteX68" fmla="*/ 3362659 w 5959916"/>
              <a:gd name="connsiteY68" fmla="*/ 5020860 h 5274968"/>
              <a:gd name="connsiteX69" fmla="*/ 2895608 w 5959916"/>
              <a:gd name="connsiteY69" fmla="*/ 4980796 h 5274968"/>
              <a:gd name="connsiteX70" fmla="*/ 2877497 w 5959916"/>
              <a:gd name="connsiteY70" fmla="*/ 5015922 h 5274968"/>
              <a:gd name="connsiteX71" fmla="*/ 2774318 w 5959916"/>
              <a:gd name="connsiteY71" fmla="*/ 5060377 h 5274968"/>
              <a:gd name="connsiteX72" fmla="*/ 2765536 w 5959916"/>
              <a:gd name="connsiteY72" fmla="*/ 5047205 h 5274968"/>
              <a:gd name="connsiteX73" fmla="*/ 2751816 w 5959916"/>
              <a:gd name="connsiteY73" fmla="*/ 5025251 h 5274968"/>
              <a:gd name="connsiteX74" fmla="*/ 2895608 w 5959916"/>
              <a:gd name="connsiteY74" fmla="*/ 4980796 h 5274968"/>
              <a:gd name="connsiteX75" fmla="*/ 3610797 w 5959916"/>
              <a:gd name="connsiteY75" fmla="*/ 4949513 h 5274968"/>
              <a:gd name="connsiteX76" fmla="*/ 3632133 w 5959916"/>
              <a:gd name="connsiteY76" fmla="*/ 4950063 h 5274968"/>
              <a:gd name="connsiteX77" fmla="*/ 3596459 w 5959916"/>
              <a:gd name="connsiteY77" fmla="*/ 4958844 h 5274968"/>
              <a:gd name="connsiteX78" fmla="*/ 3610797 w 5959916"/>
              <a:gd name="connsiteY78" fmla="*/ 4949513 h 5274968"/>
              <a:gd name="connsiteX79" fmla="*/ 3658408 w 5959916"/>
              <a:gd name="connsiteY79" fmla="*/ 4923170 h 5274968"/>
              <a:gd name="connsiteX80" fmla="*/ 3680978 w 5959916"/>
              <a:gd name="connsiteY80" fmla="*/ 4927560 h 5274968"/>
              <a:gd name="connsiteX81" fmla="*/ 3645305 w 5959916"/>
              <a:gd name="connsiteY81" fmla="*/ 4931951 h 5274968"/>
              <a:gd name="connsiteX82" fmla="*/ 3658408 w 5959916"/>
              <a:gd name="connsiteY82" fmla="*/ 4923170 h 5274968"/>
              <a:gd name="connsiteX83" fmla="*/ 4085463 w 5959916"/>
              <a:gd name="connsiteY83" fmla="*/ 4918780 h 5274968"/>
              <a:gd name="connsiteX84" fmla="*/ 4086013 w 5959916"/>
              <a:gd name="connsiteY84" fmla="*/ 4955551 h 5274968"/>
              <a:gd name="connsiteX85" fmla="*/ 4184801 w 5959916"/>
              <a:gd name="connsiteY85" fmla="*/ 4928658 h 5274968"/>
              <a:gd name="connsiteX86" fmla="*/ 4176020 w 5959916"/>
              <a:gd name="connsiteY86" fmla="*/ 4950610 h 5274968"/>
              <a:gd name="connsiteX87" fmla="*/ 3978444 w 5959916"/>
              <a:gd name="connsiteY87" fmla="*/ 5012629 h 5274968"/>
              <a:gd name="connsiteX88" fmla="*/ 3870872 w 5959916"/>
              <a:gd name="connsiteY88" fmla="*/ 5030191 h 5274968"/>
              <a:gd name="connsiteX89" fmla="*/ 3888983 w 5959916"/>
              <a:gd name="connsiteY89" fmla="*/ 5047753 h 5274968"/>
              <a:gd name="connsiteX90" fmla="*/ 3749581 w 5959916"/>
              <a:gd name="connsiteY90" fmla="*/ 5119102 h 5274968"/>
              <a:gd name="connsiteX91" fmla="*/ 3686467 w 5959916"/>
              <a:gd name="connsiteY91" fmla="*/ 5194839 h 5274968"/>
              <a:gd name="connsiteX92" fmla="*/ 3538283 w 5959916"/>
              <a:gd name="connsiteY92" fmla="*/ 5274968 h 5274968"/>
              <a:gd name="connsiteX93" fmla="*/ 3470778 w 5959916"/>
              <a:gd name="connsiteY93" fmla="*/ 5230513 h 5274968"/>
              <a:gd name="connsiteX94" fmla="*/ 3520173 w 5959916"/>
              <a:gd name="connsiteY94" fmla="*/ 5128431 h 5274968"/>
              <a:gd name="connsiteX95" fmla="*/ 3632133 w 5959916"/>
              <a:gd name="connsiteY95" fmla="*/ 5092757 h 5274968"/>
              <a:gd name="connsiteX96" fmla="*/ 3636524 w 5959916"/>
              <a:gd name="connsiteY96" fmla="*/ 5132821 h 5274968"/>
              <a:gd name="connsiteX97" fmla="*/ 3582739 w 5959916"/>
              <a:gd name="connsiteY97" fmla="*/ 5194839 h 5274968"/>
              <a:gd name="connsiteX98" fmla="*/ 3677137 w 5959916"/>
              <a:gd name="connsiteY98" fmla="*/ 5163556 h 5274968"/>
              <a:gd name="connsiteX99" fmla="*/ 3650245 w 5959916"/>
              <a:gd name="connsiteY99" fmla="*/ 5159166 h 5274968"/>
              <a:gd name="connsiteX100" fmla="*/ 3717750 w 5959916"/>
              <a:gd name="connsiteY100" fmla="*/ 5083426 h 5274968"/>
              <a:gd name="connsiteX101" fmla="*/ 3690857 w 5959916"/>
              <a:gd name="connsiteY101" fmla="*/ 5070255 h 5274968"/>
              <a:gd name="connsiteX102" fmla="*/ 3726531 w 5959916"/>
              <a:gd name="connsiteY102" fmla="*/ 5057084 h 5274968"/>
              <a:gd name="connsiteX103" fmla="*/ 3712811 w 5959916"/>
              <a:gd name="connsiteY103" fmla="*/ 5025801 h 5274968"/>
              <a:gd name="connsiteX104" fmla="*/ 3730921 w 5959916"/>
              <a:gd name="connsiteY104" fmla="*/ 5021410 h 5274968"/>
              <a:gd name="connsiteX105" fmla="*/ 3807209 w 5959916"/>
              <a:gd name="connsiteY105" fmla="*/ 4972565 h 5274968"/>
              <a:gd name="connsiteX106" fmla="*/ 3753424 w 5959916"/>
              <a:gd name="connsiteY106" fmla="*/ 5008238 h 5274968"/>
              <a:gd name="connsiteX107" fmla="*/ 3775926 w 5959916"/>
              <a:gd name="connsiteY107" fmla="*/ 5030191 h 5274968"/>
              <a:gd name="connsiteX108" fmla="*/ 3874715 w 5959916"/>
              <a:gd name="connsiteY108" fmla="*/ 4998908 h 5274968"/>
              <a:gd name="connsiteX109" fmla="*/ 4085463 w 5959916"/>
              <a:gd name="connsiteY109" fmla="*/ 4918780 h 5274968"/>
              <a:gd name="connsiteX110" fmla="*/ 3905997 w 5959916"/>
              <a:gd name="connsiteY110" fmla="*/ 4914389 h 5274968"/>
              <a:gd name="connsiteX111" fmla="*/ 3870324 w 5959916"/>
              <a:gd name="connsiteY111" fmla="*/ 4954454 h 5274968"/>
              <a:gd name="connsiteX112" fmla="*/ 3874715 w 5959916"/>
              <a:gd name="connsiteY112" fmla="*/ 4923170 h 5274968"/>
              <a:gd name="connsiteX113" fmla="*/ 3905997 w 5959916"/>
              <a:gd name="connsiteY113" fmla="*/ 4914389 h 5274968"/>
              <a:gd name="connsiteX114" fmla="*/ 2518565 w 5959916"/>
              <a:gd name="connsiteY114" fmla="*/ 4901217 h 5274968"/>
              <a:gd name="connsiteX115" fmla="*/ 2455450 w 5959916"/>
              <a:gd name="connsiteY115" fmla="*/ 4909998 h 5274968"/>
              <a:gd name="connsiteX116" fmla="*/ 2518565 w 5959916"/>
              <a:gd name="connsiteY116" fmla="*/ 4901217 h 5274968"/>
              <a:gd name="connsiteX117" fmla="*/ 3582189 w 5959916"/>
              <a:gd name="connsiteY117" fmla="*/ 4896826 h 5274968"/>
              <a:gd name="connsiteX118" fmla="*/ 3524014 w 5959916"/>
              <a:gd name="connsiteY118" fmla="*/ 4914389 h 5274968"/>
              <a:gd name="connsiteX119" fmla="*/ 3582189 w 5959916"/>
              <a:gd name="connsiteY119" fmla="*/ 4896826 h 5274968"/>
              <a:gd name="connsiteX120" fmla="*/ 3093185 w 5959916"/>
              <a:gd name="connsiteY120" fmla="*/ 4892435 h 5274968"/>
              <a:gd name="connsiteX121" fmla="*/ 3088794 w 5959916"/>
              <a:gd name="connsiteY121" fmla="*/ 4914389 h 5274968"/>
              <a:gd name="connsiteX122" fmla="*/ 3129408 w 5959916"/>
              <a:gd name="connsiteY122" fmla="*/ 4914389 h 5274968"/>
              <a:gd name="connsiteX123" fmla="*/ 3061903 w 5959916"/>
              <a:gd name="connsiteY123" fmla="*/ 4931951 h 5274968"/>
              <a:gd name="connsiteX124" fmla="*/ 3061903 w 5959916"/>
              <a:gd name="connsiteY124" fmla="*/ 4914389 h 5274968"/>
              <a:gd name="connsiteX125" fmla="*/ 3093185 w 5959916"/>
              <a:gd name="connsiteY125" fmla="*/ 4892435 h 5274968"/>
              <a:gd name="connsiteX126" fmla="*/ 2851153 w 5959916"/>
              <a:gd name="connsiteY126" fmla="*/ 4874324 h 5274968"/>
              <a:gd name="connsiteX127" fmla="*/ 2806149 w 5959916"/>
              <a:gd name="connsiteY127" fmla="*/ 4891887 h 5274968"/>
              <a:gd name="connsiteX128" fmla="*/ 2851153 w 5959916"/>
              <a:gd name="connsiteY128" fmla="*/ 4874324 h 5274968"/>
              <a:gd name="connsiteX129" fmla="*/ 4215536 w 5959916"/>
              <a:gd name="connsiteY129" fmla="*/ 4865543 h 5274968"/>
              <a:gd name="connsiteX130" fmla="*/ 4219926 w 5959916"/>
              <a:gd name="connsiteY130" fmla="*/ 4878714 h 5274968"/>
              <a:gd name="connsiteX131" fmla="*/ 4116746 w 5959916"/>
              <a:gd name="connsiteY131" fmla="*/ 4914389 h 5274968"/>
              <a:gd name="connsiteX132" fmla="*/ 4215536 w 5959916"/>
              <a:gd name="connsiteY132" fmla="*/ 4865543 h 5274968"/>
              <a:gd name="connsiteX133" fmla="*/ 4058572 w 5959916"/>
              <a:gd name="connsiteY133" fmla="*/ 4856762 h 5274968"/>
              <a:gd name="connsiteX134" fmla="*/ 4054180 w 5959916"/>
              <a:gd name="connsiteY134" fmla="*/ 4874324 h 5274968"/>
              <a:gd name="connsiteX135" fmla="*/ 4089853 w 5959916"/>
              <a:gd name="connsiteY135" fmla="*/ 4869934 h 5274968"/>
              <a:gd name="connsiteX136" fmla="*/ 3941671 w 5959916"/>
              <a:gd name="connsiteY136" fmla="*/ 4927560 h 5274968"/>
              <a:gd name="connsiteX137" fmla="*/ 3919169 w 5959916"/>
              <a:gd name="connsiteY137" fmla="*/ 4914389 h 5274968"/>
              <a:gd name="connsiteX138" fmla="*/ 4058572 w 5959916"/>
              <a:gd name="connsiteY138" fmla="*/ 4856762 h 5274968"/>
              <a:gd name="connsiteX139" fmla="*/ 4372500 w 5959916"/>
              <a:gd name="connsiteY139" fmla="*/ 4852371 h 5274968"/>
              <a:gd name="connsiteX140" fmla="*/ 4327497 w 5959916"/>
              <a:gd name="connsiteY140" fmla="*/ 4874324 h 5274968"/>
              <a:gd name="connsiteX141" fmla="*/ 4372500 w 5959916"/>
              <a:gd name="connsiteY141" fmla="*/ 4852371 h 5274968"/>
              <a:gd name="connsiteX142" fmla="*/ 4027288 w 5959916"/>
              <a:gd name="connsiteY142" fmla="*/ 4834260 h 5274968"/>
              <a:gd name="connsiteX143" fmla="*/ 4054180 w 5959916"/>
              <a:gd name="connsiteY143" fmla="*/ 4834260 h 5274968"/>
              <a:gd name="connsiteX144" fmla="*/ 4009177 w 5959916"/>
              <a:gd name="connsiteY144" fmla="*/ 4851822 h 5274968"/>
              <a:gd name="connsiteX145" fmla="*/ 4027288 w 5959916"/>
              <a:gd name="connsiteY145" fmla="*/ 4834260 h 5274968"/>
              <a:gd name="connsiteX146" fmla="*/ 4197973 w 5959916"/>
              <a:gd name="connsiteY146" fmla="*/ 4829870 h 5274968"/>
              <a:gd name="connsiteX147" fmla="*/ 4107966 w 5959916"/>
              <a:gd name="connsiteY147" fmla="*/ 4869934 h 5274968"/>
              <a:gd name="connsiteX148" fmla="*/ 4197973 w 5959916"/>
              <a:gd name="connsiteY148" fmla="*/ 4829870 h 5274968"/>
              <a:gd name="connsiteX149" fmla="*/ 4359328 w 5959916"/>
              <a:gd name="connsiteY149" fmla="*/ 4821637 h 5274968"/>
              <a:gd name="connsiteX150" fmla="*/ 4359328 w 5959916"/>
              <a:gd name="connsiteY150" fmla="*/ 4839199 h 5274968"/>
              <a:gd name="connsiteX151" fmla="*/ 4309933 w 5959916"/>
              <a:gd name="connsiteY151" fmla="*/ 4856762 h 5274968"/>
              <a:gd name="connsiteX152" fmla="*/ 4354937 w 5959916"/>
              <a:gd name="connsiteY152" fmla="*/ 4839199 h 5274968"/>
              <a:gd name="connsiteX153" fmla="*/ 4336826 w 5959916"/>
              <a:gd name="connsiteY153" fmla="*/ 4830418 h 5274968"/>
              <a:gd name="connsiteX154" fmla="*/ 4359328 w 5959916"/>
              <a:gd name="connsiteY154" fmla="*/ 4821637 h 5274968"/>
              <a:gd name="connsiteX155" fmla="*/ 3712811 w 5959916"/>
              <a:gd name="connsiteY155" fmla="*/ 4821088 h 5274968"/>
              <a:gd name="connsiteX156" fmla="*/ 3685918 w 5959916"/>
              <a:gd name="connsiteY156" fmla="*/ 4825479 h 5274968"/>
              <a:gd name="connsiteX157" fmla="*/ 3694700 w 5959916"/>
              <a:gd name="connsiteY157" fmla="*/ 4838650 h 5274968"/>
              <a:gd name="connsiteX158" fmla="*/ 3712811 w 5959916"/>
              <a:gd name="connsiteY158" fmla="*/ 4821088 h 5274968"/>
              <a:gd name="connsiteX159" fmla="*/ 3236978 w 5959916"/>
              <a:gd name="connsiteY159" fmla="*/ 4808466 h 5274968"/>
              <a:gd name="connsiteX160" fmla="*/ 3263870 w 5959916"/>
              <a:gd name="connsiteY160" fmla="*/ 4830418 h 5274968"/>
              <a:gd name="connsiteX161" fmla="*/ 3250149 w 5959916"/>
              <a:gd name="connsiteY161" fmla="*/ 4839199 h 5274968"/>
              <a:gd name="connsiteX162" fmla="*/ 3268261 w 5959916"/>
              <a:gd name="connsiteY162" fmla="*/ 4843590 h 5274968"/>
              <a:gd name="connsiteX163" fmla="*/ 3281981 w 5959916"/>
              <a:gd name="connsiteY163" fmla="*/ 4865543 h 5274968"/>
              <a:gd name="connsiteX164" fmla="*/ 3241368 w 5959916"/>
              <a:gd name="connsiteY164" fmla="*/ 4874324 h 5274968"/>
              <a:gd name="connsiteX165" fmla="*/ 3255089 w 5959916"/>
              <a:gd name="connsiteY165" fmla="*/ 4861153 h 5274968"/>
              <a:gd name="connsiteX166" fmla="*/ 3205695 w 5959916"/>
              <a:gd name="connsiteY166" fmla="*/ 4874324 h 5274968"/>
              <a:gd name="connsiteX167" fmla="*/ 3236978 w 5959916"/>
              <a:gd name="connsiteY167" fmla="*/ 4874324 h 5274968"/>
              <a:gd name="connsiteX168" fmla="*/ 3187583 w 5959916"/>
              <a:gd name="connsiteY168" fmla="*/ 4896277 h 5274968"/>
              <a:gd name="connsiteX169" fmla="*/ 3205695 w 5959916"/>
              <a:gd name="connsiteY169" fmla="*/ 4887496 h 5274968"/>
              <a:gd name="connsiteX170" fmla="*/ 3183193 w 5959916"/>
              <a:gd name="connsiteY170" fmla="*/ 4878714 h 5274968"/>
              <a:gd name="connsiteX171" fmla="*/ 3205695 w 5959916"/>
              <a:gd name="connsiteY171" fmla="*/ 4851822 h 5274968"/>
              <a:gd name="connsiteX172" fmla="*/ 3187583 w 5959916"/>
              <a:gd name="connsiteY172" fmla="*/ 4843041 h 5274968"/>
              <a:gd name="connsiteX173" fmla="*/ 3236978 w 5959916"/>
              <a:gd name="connsiteY173" fmla="*/ 4808466 h 5274968"/>
              <a:gd name="connsiteX174" fmla="*/ 3187583 w 5959916"/>
              <a:gd name="connsiteY174" fmla="*/ 4802976 h 5274968"/>
              <a:gd name="connsiteX175" fmla="*/ 3192523 w 5959916"/>
              <a:gd name="connsiteY175" fmla="*/ 4829320 h 5274968"/>
              <a:gd name="connsiteX176" fmla="*/ 3151909 w 5959916"/>
              <a:gd name="connsiteY176" fmla="*/ 4824929 h 5274968"/>
              <a:gd name="connsiteX177" fmla="*/ 3187583 w 5959916"/>
              <a:gd name="connsiteY177" fmla="*/ 4802976 h 5274968"/>
              <a:gd name="connsiteX178" fmla="*/ 3255089 w 5959916"/>
              <a:gd name="connsiteY178" fmla="*/ 4785415 h 5274968"/>
              <a:gd name="connsiteX179" fmla="*/ 3232588 w 5959916"/>
              <a:gd name="connsiteY179" fmla="*/ 4802976 h 5274968"/>
              <a:gd name="connsiteX180" fmla="*/ 3255089 w 5959916"/>
              <a:gd name="connsiteY180" fmla="*/ 4785415 h 5274968"/>
              <a:gd name="connsiteX181" fmla="*/ 1805091 w 5959916"/>
              <a:gd name="connsiteY181" fmla="*/ 4785415 h 5274968"/>
              <a:gd name="connsiteX182" fmla="*/ 1805091 w 5959916"/>
              <a:gd name="connsiteY182" fmla="*/ 4807367 h 5274968"/>
              <a:gd name="connsiteX183" fmla="*/ 1791370 w 5959916"/>
              <a:gd name="connsiteY183" fmla="*/ 4794196 h 5274968"/>
              <a:gd name="connsiteX184" fmla="*/ 1805091 w 5959916"/>
              <a:gd name="connsiteY184" fmla="*/ 4785415 h 5274968"/>
              <a:gd name="connsiteX185" fmla="*/ 3654636 w 5959916"/>
              <a:gd name="connsiteY185" fmla="*/ 4781024 h 5274968"/>
              <a:gd name="connsiteX186" fmla="*/ 3591521 w 5959916"/>
              <a:gd name="connsiteY186" fmla="*/ 4807916 h 5274968"/>
              <a:gd name="connsiteX187" fmla="*/ 3520173 w 5959916"/>
              <a:gd name="connsiteY187" fmla="*/ 4829870 h 5274968"/>
              <a:gd name="connsiteX188" fmla="*/ 3654636 w 5959916"/>
              <a:gd name="connsiteY188" fmla="*/ 4781024 h 5274968"/>
              <a:gd name="connsiteX189" fmla="*/ 3088366 w 5959916"/>
              <a:gd name="connsiteY189" fmla="*/ 4774369 h 5274968"/>
              <a:gd name="connsiteX190" fmla="*/ 3066293 w 5959916"/>
              <a:gd name="connsiteY190" fmla="*/ 4789806 h 5274968"/>
              <a:gd name="connsiteX191" fmla="*/ 3101966 w 5959916"/>
              <a:gd name="connsiteY191" fmla="*/ 4776634 h 5274968"/>
              <a:gd name="connsiteX192" fmla="*/ 3088366 w 5959916"/>
              <a:gd name="connsiteY192" fmla="*/ 4774369 h 5274968"/>
              <a:gd name="connsiteX193" fmla="*/ 3194212 w 5959916"/>
              <a:gd name="connsiteY193" fmla="*/ 4760966 h 5274968"/>
              <a:gd name="connsiteX194" fmla="*/ 3209536 w 5959916"/>
              <a:gd name="connsiteY194" fmla="*/ 4772243 h 5274968"/>
              <a:gd name="connsiteX195" fmla="*/ 3151360 w 5959916"/>
              <a:gd name="connsiteY195" fmla="*/ 4789806 h 5274968"/>
              <a:gd name="connsiteX196" fmla="*/ 3142580 w 5959916"/>
              <a:gd name="connsiteY196" fmla="*/ 4776634 h 5274968"/>
              <a:gd name="connsiteX197" fmla="*/ 3194212 w 5959916"/>
              <a:gd name="connsiteY197" fmla="*/ 4760966 h 5274968"/>
              <a:gd name="connsiteX198" fmla="*/ 4704540 w 5959916"/>
              <a:gd name="connsiteY198" fmla="*/ 4745351 h 5274968"/>
              <a:gd name="connsiteX199" fmla="*/ 4619471 w 5959916"/>
              <a:gd name="connsiteY199" fmla="*/ 4802976 h 5274968"/>
              <a:gd name="connsiteX200" fmla="*/ 4704540 w 5959916"/>
              <a:gd name="connsiteY200" fmla="*/ 4745351 h 5274968"/>
              <a:gd name="connsiteX201" fmla="*/ 3659026 w 5959916"/>
              <a:gd name="connsiteY201" fmla="*/ 4745351 h 5274968"/>
              <a:gd name="connsiteX202" fmla="*/ 3614022 w 5959916"/>
              <a:gd name="connsiteY202" fmla="*/ 4776084 h 5274968"/>
              <a:gd name="connsiteX203" fmla="*/ 3659026 w 5959916"/>
              <a:gd name="connsiteY203" fmla="*/ 4762912 h 5274968"/>
              <a:gd name="connsiteX204" fmla="*/ 3659026 w 5959916"/>
              <a:gd name="connsiteY204" fmla="*/ 4745351 h 5274968"/>
              <a:gd name="connsiteX205" fmla="*/ 4017958 w 5959916"/>
              <a:gd name="connsiteY205" fmla="*/ 4723396 h 5274968"/>
              <a:gd name="connsiteX206" fmla="*/ 4094245 w 5959916"/>
              <a:gd name="connsiteY206" fmla="*/ 4723396 h 5274968"/>
              <a:gd name="connsiteX207" fmla="*/ 4117295 w 5959916"/>
              <a:gd name="connsiteY207" fmla="*/ 4732179 h 5274968"/>
              <a:gd name="connsiteX208" fmla="*/ 4005335 w 5959916"/>
              <a:gd name="connsiteY208" fmla="*/ 4781024 h 5274968"/>
              <a:gd name="connsiteX209" fmla="*/ 4009725 w 5959916"/>
              <a:gd name="connsiteY209" fmla="*/ 4763462 h 5274968"/>
              <a:gd name="connsiteX210" fmla="*/ 3942220 w 5959916"/>
              <a:gd name="connsiteY210" fmla="*/ 4790354 h 5274968"/>
              <a:gd name="connsiteX211" fmla="*/ 3977893 w 5959916"/>
              <a:gd name="connsiteY211" fmla="*/ 4785963 h 5274968"/>
              <a:gd name="connsiteX212" fmla="*/ 3910388 w 5959916"/>
              <a:gd name="connsiteY212" fmla="*/ 4821637 h 5274968"/>
              <a:gd name="connsiteX213" fmla="*/ 3905997 w 5959916"/>
              <a:gd name="connsiteY213" fmla="*/ 4794744 h 5274968"/>
              <a:gd name="connsiteX214" fmla="*/ 4017958 w 5959916"/>
              <a:gd name="connsiteY214" fmla="*/ 4723396 h 5274968"/>
              <a:gd name="connsiteX215" fmla="*/ 3757814 w 5959916"/>
              <a:gd name="connsiteY215" fmla="*/ 4709677 h 5274968"/>
              <a:gd name="connsiteX216" fmla="*/ 3730921 w 5959916"/>
              <a:gd name="connsiteY216" fmla="*/ 4727239 h 5274968"/>
              <a:gd name="connsiteX217" fmla="*/ 3757814 w 5959916"/>
              <a:gd name="connsiteY217" fmla="*/ 4709677 h 5274968"/>
              <a:gd name="connsiteX218" fmla="*/ 3353878 w 5959916"/>
              <a:gd name="connsiteY218" fmla="*/ 4705286 h 5274968"/>
              <a:gd name="connsiteX219" fmla="*/ 3340156 w 5959916"/>
              <a:gd name="connsiteY219" fmla="*/ 4722848 h 5274968"/>
              <a:gd name="connsiteX220" fmla="*/ 3214475 w 5959916"/>
              <a:gd name="connsiteY220" fmla="*/ 4758522 h 5274968"/>
              <a:gd name="connsiteX221" fmla="*/ 3353878 w 5959916"/>
              <a:gd name="connsiteY221" fmla="*/ 4705286 h 5274968"/>
              <a:gd name="connsiteX222" fmla="*/ 4211144 w 5959916"/>
              <a:gd name="connsiteY222" fmla="*/ 4692114 h 5274968"/>
              <a:gd name="connsiteX223" fmla="*/ 4148029 w 5959916"/>
              <a:gd name="connsiteY223" fmla="*/ 4723396 h 5274968"/>
              <a:gd name="connsiteX224" fmla="*/ 4211144 w 5959916"/>
              <a:gd name="connsiteY224" fmla="*/ 4692114 h 5274968"/>
              <a:gd name="connsiteX225" fmla="*/ 3187583 w 5959916"/>
              <a:gd name="connsiteY225" fmla="*/ 4692114 h 5274968"/>
              <a:gd name="connsiteX226" fmla="*/ 3043791 w 5959916"/>
              <a:gd name="connsiteY226" fmla="*/ 4740960 h 5274968"/>
              <a:gd name="connsiteX227" fmla="*/ 3057512 w 5959916"/>
              <a:gd name="connsiteY227" fmla="*/ 4723396 h 5274968"/>
              <a:gd name="connsiteX228" fmla="*/ 3061903 w 5959916"/>
              <a:gd name="connsiteY228" fmla="*/ 4736569 h 5274968"/>
              <a:gd name="connsiteX229" fmla="*/ 3187583 w 5959916"/>
              <a:gd name="connsiteY229" fmla="*/ 4692114 h 5274968"/>
              <a:gd name="connsiteX230" fmla="*/ 2343489 w 5959916"/>
              <a:gd name="connsiteY230" fmla="*/ 4692114 h 5274968"/>
              <a:gd name="connsiteX231" fmla="*/ 2361600 w 5959916"/>
              <a:gd name="connsiteY231" fmla="*/ 4692114 h 5274968"/>
              <a:gd name="connsiteX232" fmla="*/ 2352819 w 5959916"/>
              <a:gd name="connsiteY232" fmla="*/ 4719006 h 5274968"/>
              <a:gd name="connsiteX233" fmla="*/ 2312206 w 5959916"/>
              <a:gd name="connsiteY233" fmla="*/ 4714068 h 5274968"/>
              <a:gd name="connsiteX234" fmla="*/ 2343489 w 5959916"/>
              <a:gd name="connsiteY234" fmla="*/ 4692114 h 5274968"/>
              <a:gd name="connsiteX235" fmla="*/ 4121138 w 5959916"/>
              <a:gd name="connsiteY235" fmla="*/ 4687723 h 5274968"/>
              <a:gd name="connsiteX236" fmla="*/ 4125528 w 5959916"/>
              <a:gd name="connsiteY236" fmla="*/ 4696504 h 5274968"/>
              <a:gd name="connsiteX237" fmla="*/ 4067352 w 5959916"/>
              <a:gd name="connsiteY237" fmla="*/ 4723396 h 5274968"/>
              <a:gd name="connsiteX238" fmla="*/ 4121138 w 5959916"/>
              <a:gd name="connsiteY238" fmla="*/ 4687723 h 5274968"/>
              <a:gd name="connsiteX239" fmla="*/ 4753934 w 5959916"/>
              <a:gd name="connsiteY239" fmla="*/ 4679491 h 5274968"/>
              <a:gd name="connsiteX240" fmla="*/ 4646364 w 5959916"/>
              <a:gd name="connsiteY240" fmla="*/ 4750838 h 5274968"/>
              <a:gd name="connsiteX241" fmla="*/ 4641974 w 5959916"/>
              <a:gd name="connsiteY241" fmla="*/ 4764010 h 5274968"/>
              <a:gd name="connsiteX242" fmla="*/ 4530014 w 5959916"/>
              <a:gd name="connsiteY242" fmla="*/ 4821637 h 5274968"/>
              <a:gd name="connsiteX243" fmla="*/ 4570626 w 5959916"/>
              <a:gd name="connsiteY243" fmla="*/ 4790354 h 5274968"/>
              <a:gd name="connsiteX244" fmla="*/ 4503121 w 5959916"/>
              <a:gd name="connsiteY244" fmla="*/ 4812307 h 5274968"/>
              <a:gd name="connsiteX245" fmla="*/ 4753934 w 5959916"/>
              <a:gd name="connsiteY245" fmla="*/ 4679491 h 5274968"/>
              <a:gd name="connsiteX246" fmla="*/ 3223256 w 5959916"/>
              <a:gd name="connsiteY246" fmla="*/ 4674551 h 5274968"/>
              <a:gd name="connsiteX247" fmla="*/ 3196365 w 5959916"/>
              <a:gd name="connsiteY247" fmla="*/ 4696504 h 5274968"/>
              <a:gd name="connsiteX248" fmla="*/ 3196365 w 5959916"/>
              <a:gd name="connsiteY248" fmla="*/ 4687723 h 5274968"/>
              <a:gd name="connsiteX249" fmla="*/ 3223256 w 5959916"/>
              <a:gd name="connsiteY249" fmla="*/ 4674551 h 5274968"/>
              <a:gd name="connsiteX250" fmla="*/ 462661 w 5959916"/>
              <a:gd name="connsiteY250" fmla="*/ 4670161 h 5274968"/>
              <a:gd name="connsiteX251" fmla="*/ 462661 w 5959916"/>
              <a:gd name="connsiteY251" fmla="*/ 4692114 h 5274968"/>
              <a:gd name="connsiteX252" fmla="*/ 444550 w 5959916"/>
              <a:gd name="connsiteY252" fmla="*/ 4692114 h 5274968"/>
              <a:gd name="connsiteX253" fmla="*/ 462661 w 5959916"/>
              <a:gd name="connsiteY253" fmla="*/ 4670161 h 5274968"/>
              <a:gd name="connsiteX254" fmla="*/ 3430456 w 5959916"/>
              <a:gd name="connsiteY254" fmla="*/ 4662957 h 5274968"/>
              <a:gd name="connsiteX255" fmla="*/ 3447727 w 5959916"/>
              <a:gd name="connsiteY255" fmla="*/ 4665221 h 5274968"/>
              <a:gd name="connsiteX256" fmla="*/ 3403272 w 5959916"/>
              <a:gd name="connsiteY256" fmla="*/ 4695956 h 5274968"/>
              <a:gd name="connsiteX257" fmla="*/ 3389551 w 5959916"/>
              <a:gd name="connsiteY257" fmla="*/ 4678392 h 5274968"/>
              <a:gd name="connsiteX258" fmla="*/ 3430456 w 5959916"/>
              <a:gd name="connsiteY258" fmla="*/ 4662957 h 5274968"/>
              <a:gd name="connsiteX259" fmla="*/ 4211144 w 5959916"/>
              <a:gd name="connsiteY259" fmla="*/ 4652049 h 5274968"/>
              <a:gd name="connsiteX260" fmla="*/ 4157360 w 5959916"/>
              <a:gd name="connsiteY260" fmla="*/ 4687723 h 5274968"/>
              <a:gd name="connsiteX261" fmla="*/ 4134858 w 5959916"/>
              <a:gd name="connsiteY261" fmla="*/ 4678942 h 5274968"/>
              <a:gd name="connsiteX262" fmla="*/ 4211144 w 5959916"/>
              <a:gd name="connsiteY262" fmla="*/ 4652049 h 5274968"/>
              <a:gd name="connsiteX263" fmla="*/ 4260538 w 5959916"/>
              <a:gd name="connsiteY263" fmla="*/ 4630096 h 5274968"/>
              <a:gd name="connsiteX264" fmla="*/ 4219926 w 5959916"/>
              <a:gd name="connsiteY264" fmla="*/ 4647659 h 5274968"/>
              <a:gd name="connsiteX265" fmla="*/ 4260538 w 5959916"/>
              <a:gd name="connsiteY265" fmla="*/ 4630096 h 5274968"/>
              <a:gd name="connsiteX266" fmla="*/ 1158572 w 5959916"/>
              <a:gd name="connsiteY266" fmla="*/ 4625706 h 5274968"/>
              <a:gd name="connsiteX267" fmla="*/ 1077896 w 5959916"/>
              <a:gd name="connsiteY267" fmla="*/ 4687723 h 5274968"/>
              <a:gd name="connsiteX268" fmla="*/ 1100397 w 5959916"/>
              <a:gd name="connsiteY268" fmla="*/ 4630096 h 5274968"/>
              <a:gd name="connsiteX269" fmla="*/ 1158572 w 5959916"/>
              <a:gd name="connsiteY269" fmla="*/ 4625706 h 5274968"/>
              <a:gd name="connsiteX270" fmla="*/ 4188643 w 5959916"/>
              <a:gd name="connsiteY270" fmla="*/ 4625157 h 5274968"/>
              <a:gd name="connsiteX271" fmla="*/ 4134858 w 5959916"/>
              <a:gd name="connsiteY271" fmla="*/ 4652049 h 5274968"/>
              <a:gd name="connsiteX272" fmla="*/ 4188643 w 5959916"/>
              <a:gd name="connsiteY272" fmla="*/ 4625157 h 5274968"/>
              <a:gd name="connsiteX273" fmla="*/ 2512802 w 5959916"/>
              <a:gd name="connsiteY273" fmla="*/ 4605193 h 5274968"/>
              <a:gd name="connsiteX274" fmla="*/ 2501001 w 5959916"/>
              <a:gd name="connsiteY274" fmla="*/ 4620767 h 5274968"/>
              <a:gd name="connsiteX275" fmla="*/ 2527895 w 5959916"/>
              <a:gd name="connsiteY275" fmla="*/ 4616376 h 5274968"/>
              <a:gd name="connsiteX276" fmla="*/ 2512802 w 5959916"/>
              <a:gd name="connsiteY276" fmla="*/ 4605193 h 5274968"/>
              <a:gd name="connsiteX277" fmla="*/ 4390612 w 5959916"/>
              <a:gd name="connsiteY277" fmla="*/ 4603204 h 5274968"/>
              <a:gd name="connsiteX278" fmla="*/ 4363719 w 5959916"/>
              <a:gd name="connsiteY278" fmla="*/ 4616376 h 5274968"/>
              <a:gd name="connsiteX279" fmla="*/ 4390612 w 5959916"/>
              <a:gd name="connsiteY279" fmla="*/ 4603204 h 5274968"/>
              <a:gd name="connsiteX280" fmla="*/ 3905997 w 5959916"/>
              <a:gd name="connsiteY280" fmla="*/ 4594423 h 5274968"/>
              <a:gd name="connsiteX281" fmla="*/ 3887955 w 5959916"/>
              <a:gd name="connsiteY281" fmla="*/ 4606496 h 5274968"/>
              <a:gd name="connsiteX282" fmla="*/ 3884765 w 5959916"/>
              <a:gd name="connsiteY282" fmla="*/ 4611684 h 5274968"/>
              <a:gd name="connsiteX283" fmla="*/ 3883496 w 5959916"/>
              <a:gd name="connsiteY283" fmla="*/ 4611985 h 5274968"/>
              <a:gd name="connsiteX284" fmla="*/ 3883230 w 5959916"/>
              <a:gd name="connsiteY284" fmla="*/ 4614180 h 5274968"/>
              <a:gd name="connsiteX285" fmla="*/ 3884765 w 5959916"/>
              <a:gd name="connsiteY285" fmla="*/ 4611684 h 5274968"/>
              <a:gd name="connsiteX286" fmla="*/ 3899686 w 5959916"/>
              <a:gd name="connsiteY286" fmla="*/ 4608144 h 5274968"/>
              <a:gd name="connsiteX287" fmla="*/ 3905997 w 5959916"/>
              <a:gd name="connsiteY287" fmla="*/ 4594423 h 5274968"/>
              <a:gd name="connsiteX288" fmla="*/ 1005999 w 5959916"/>
              <a:gd name="connsiteY288" fmla="*/ 4590032 h 5274968"/>
              <a:gd name="connsiteX289" fmla="*/ 992278 w 5959916"/>
              <a:gd name="connsiteY289" fmla="*/ 4611985 h 5274968"/>
              <a:gd name="connsiteX290" fmla="*/ 1005999 w 5959916"/>
              <a:gd name="connsiteY290" fmla="*/ 4647659 h 5274968"/>
              <a:gd name="connsiteX291" fmla="*/ 1041125 w 5959916"/>
              <a:gd name="connsiteY291" fmla="*/ 4642719 h 5274968"/>
              <a:gd name="connsiteX292" fmla="*/ 1063626 w 5959916"/>
              <a:gd name="connsiteY292" fmla="*/ 4687175 h 5274968"/>
              <a:gd name="connsiteX293" fmla="*/ 973619 w 5959916"/>
              <a:gd name="connsiteY293" fmla="*/ 4722848 h 5274968"/>
              <a:gd name="connsiteX294" fmla="*/ 987339 w 5959916"/>
              <a:gd name="connsiteY294" fmla="*/ 4736020 h 5274968"/>
              <a:gd name="connsiteX295" fmla="*/ 956055 w 5959916"/>
              <a:gd name="connsiteY295" fmla="*/ 4753582 h 5274968"/>
              <a:gd name="connsiteX296" fmla="*/ 929163 w 5959916"/>
              <a:gd name="connsiteY296" fmla="*/ 4784865 h 5274968"/>
              <a:gd name="connsiteX297" fmla="*/ 942883 w 5959916"/>
              <a:gd name="connsiteY297" fmla="*/ 4749192 h 5274968"/>
              <a:gd name="connsiteX298" fmla="*/ 934102 w 5959916"/>
              <a:gd name="connsiteY298" fmla="*/ 4736020 h 5274968"/>
              <a:gd name="connsiteX299" fmla="*/ 898429 w 5959916"/>
              <a:gd name="connsiteY299" fmla="*/ 4762912 h 5274968"/>
              <a:gd name="connsiteX300" fmla="*/ 875927 w 5959916"/>
              <a:gd name="connsiteY300" fmla="*/ 4740960 h 5274968"/>
              <a:gd name="connsiteX301" fmla="*/ 862207 w 5959916"/>
              <a:gd name="connsiteY301" fmla="*/ 4754132 h 5274968"/>
              <a:gd name="connsiteX302" fmla="*/ 942883 w 5959916"/>
              <a:gd name="connsiteY302" fmla="*/ 4665221 h 5274968"/>
              <a:gd name="connsiteX303" fmla="*/ 920382 w 5959916"/>
              <a:gd name="connsiteY303" fmla="*/ 4660831 h 5274968"/>
              <a:gd name="connsiteX304" fmla="*/ 965386 w 5959916"/>
              <a:gd name="connsiteY304" fmla="*/ 4611985 h 5274968"/>
              <a:gd name="connsiteX305" fmla="*/ 1005999 w 5959916"/>
              <a:gd name="connsiteY305" fmla="*/ 4590032 h 5274968"/>
              <a:gd name="connsiteX306" fmla="*/ 377593 w 5959916"/>
              <a:gd name="connsiteY306" fmla="*/ 4590032 h 5274968"/>
              <a:gd name="connsiteX307" fmla="*/ 400095 w 5959916"/>
              <a:gd name="connsiteY307" fmla="*/ 4594423 h 5274968"/>
              <a:gd name="connsiteX308" fmla="*/ 395704 w 5959916"/>
              <a:gd name="connsiteY308" fmla="*/ 4611985 h 5274968"/>
              <a:gd name="connsiteX309" fmla="*/ 377593 w 5959916"/>
              <a:gd name="connsiteY309" fmla="*/ 4607595 h 5274968"/>
              <a:gd name="connsiteX310" fmla="*/ 283194 w 5959916"/>
              <a:gd name="connsiteY310" fmla="*/ 4665221 h 5274968"/>
              <a:gd name="connsiteX311" fmla="*/ 260693 w 5959916"/>
              <a:gd name="connsiteY311" fmla="*/ 4656440 h 5274968"/>
              <a:gd name="connsiteX312" fmla="*/ 377593 w 5959916"/>
              <a:gd name="connsiteY312" fmla="*/ 4590032 h 5274968"/>
              <a:gd name="connsiteX313" fmla="*/ 2280922 w 5959916"/>
              <a:gd name="connsiteY313" fmla="*/ 4572470 h 5274968"/>
              <a:gd name="connsiteX314" fmla="*/ 2110237 w 5959916"/>
              <a:gd name="connsiteY314" fmla="*/ 4678942 h 5274968"/>
              <a:gd name="connsiteX315" fmla="*/ 2294643 w 5959916"/>
              <a:gd name="connsiteY315" fmla="*/ 4576861 h 5274968"/>
              <a:gd name="connsiteX316" fmla="*/ 2280922 w 5959916"/>
              <a:gd name="connsiteY316" fmla="*/ 4572470 h 5274968"/>
              <a:gd name="connsiteX317" fmla="*/ 4413113 w 5959916"/>
              <a:gd name="connsiteY317" fmla="*/ 4545577 h 5274968"/>
              <a:gd name="connsiteX318" fmla="*/ 4381829 w 5959916"/>
              <a:gd name="connsiteY318" fmla="*/ 4567531 h 5274968"/>
              <a:gd name="connsiteX319" fmla="*/ 4291823 w 5959916"/>
              <a:gd name="connsiteY319" fmla="*/ 4607595 h 5274968"/>
              <a:gd name="connsiteX320" fmla="*/ 4413113 w 5959916"/>
              <a:gd name="connsiteY320" fmla="*/ 4545577 h 5274968"/>
              <a:gd name="connsiteX321" fmla="*/ 3972954 w 5959916"/>
              <a:gd name="connsiteY321" fmla="*/ 4532405 h 5274968"/>
              <a:gd name="connsiteX322" fmla="*/ 3954843 w 5959916"/>
              <a:gd name="connsiteY322" fmla="*/ 4572470 h 5274968"/>
              <a:gd name="connsiteX323" fmla="*/ 4017958 w 5959916"/>
              <a:gd name="connsiteY323" fmla="*/ 4532405 h 5274968"/>
              <a:gd name="connsiteX324" fmla="*/ 3972954 w 5959916"/>
              <a:gd name="connsiteY324" fmla="*/ 4532405 h 5274968"/>
              <a:gd name="connsiteX325" fmla="*/ 3268261 w 5959916"/>
              <a:gd name="connsiteY325" fmla="*/ 4532405 h 5274968"/>
              <a:gd name="connsiteX326" fmla="*/ 3232588 w 5959916"/>
              <a:gd name="connsiteY326" fmla="*/ 4549968 h 5274968"/>
              <a:gd name="connsiteX327" fmla="*/ 3263870 w 5959916"/>
              <a:gd name="connsiteY327" fmla="*/ 4545577 h 5274968"/>
              <a:gd name="connsiteX328" fmla="*/ 3268261 w 5959916"/>
              <a:gd name="connsiteY328" fmla="*/ 4532405 h 5274968"/>
              <a:gd name="connsiteX329" fmla="*/ 1176684 w 5959916"/>
              <a:gd name="connsiteY329" fmla="*/ 4523624 h 5274968"/>
              <a:gd name="connsiteX330" fmla="*/ 1154181 w 5959916"/>
              <a:gd name="connsiteY330" fmla="*/ 4541186 h 5274968"/>
              <a:gd name="connsiteX331" fmla="*/ 1162963 w 5959916"/>
              <a:gd name="connsiteY331" fmla="*/ 4549968 h 5274968"/>
              <a:gd name="connsiteX332" fmla="*/ 1176684 w 5959916"/>
              <a:gd name="connsiteY332" fmla="*/ 4523624 h 5274968"/>
              <a:gd name="connsiteX333" fmla="*/ 1046063 w 5959916"/>
              <a:gd name="connsiteY333" fmla="*/ 4518684 h 5274968"/>
              <a:gd name="connsiteX334" fmla="*/ 1010390 w 5959916"/>
              <a:gd name="connsiteY334" fmla="*/ 4545577 h 5274968"/>
              <a:gd name="connsiteX335" fmla="*/ 1046063 w 5959916"/>
              <a:gd name="connsiteY335" fmla="*/ 4518684 h 5274968"/>
              <a:gd name="connsiteX336" fmla="*/ 1082286 w 5959916"/>
              <a:gd name="connsiteY336" fmla="*/ 4496731 h 5274968"/>
              <a:gd name="connsiteX337" fmla="*/ 1073505 w 5959916"/>
              <a:gd name="connsiteY337" fmla="*/ 4518684 h 5274968"/>
              <a:gd name="connsiteX338" fmla="*/ 1082286 w 5959916"/>
              <a:gd name="connsiteY338" fmla="*/ 4496731 h 5274968"/>
              <a:gd name="connsiteX339" fmla="*/ 4233647 w 5959916"/>
              <a:gd name="connsiteY339" fmla="*/ 4483559 h 5274968"/>
              <a:gd name="connsiteX340" fmla="*/ 4247368 w 5959916"/>
              <a:gd name="connsiteY340" fmla="*/ 4487950 h 5274968"/>
              <a:gd name="connsiteX341" fmla="*/ 4256148 w 5959916"/>
              <a:gd name="connsiteY341" fmla="*/ 4505513 h 5274968"/>
              <a:gd name="connsiteX342" fmla="*/ 4206754 w 5959916"/>
              <a:gd name="connsiteY342" fmla="*/ 4527466 h 5274968"/>
              <a:gd name="connsiteX343" fmla="*/ 4233647 w 5959916"/>
              <a:gd name="connsiteY343" fmla="*/ 4483559 h 5274968"/>
              <a:gd name="connsiteX344" fmla="*/ 3663416 w 5959916"/>
              <a:gd name="connsiteY344" fmla="*/ 4469839 h 5274968"/>
              <a:gd name="connsiteX345" fmla="*/ 3627743 w 5959916"/>
              <a:gd name="connsiteY345" fmla="*/ 4483011 h 5274968"/>
              <a:gd name="connsiteX346" fmla="*/ 3663416 w 5959916"/>
              <a:gd name="connsiteY346" fmla="*/ 4469839 h 5274968"/>
              <a:gd name="connsiteX347" fmla="*/ 5100243 w 5959916"/>
              <a:gd name="connsiteY347" fmla="*/ 4452276 h 5274968"/>
              <a:gd name="connsiteX348" fmla="*/ 5077741 w 5959916"/>
              <a:gd name="connsiteY348" fmla="*/ 4465448 h 5274968"/>
              <a:gd name="connsiteX349" fmla="*/ 5100243 w 5959916"/>
              <a:gd name="connsiteY349" fmla="*/ 4452276 h 5274968"/>
              <a:gd name="connsiteX350" fmla="*/ 4421895 w 5959916"/>
              <a:gd name="connsiteY350" fmla="*/ 4452276 h 5274968"/>
              <a:gd name="connsiteX351" fmla="*/ 4341217 w 5959916"/>
              <a:gd name="connsiteY351" fmla="*/ 4496731 h 5274968"/>
              <a:gd name="connsiteX352" fmla="*/ 4421895 w 5959916"/>
              <a:gd name="connsiteY352" fmla="*/ 4452276 h 5274968"/>
              <a:gd name="connsiteX353" fmla="*/ 3717201 w 5959916"/>
              <a:gd name="connsiteY353" fmla="*/ 4439105 h 5274968"/>
              <a:gd name="connsiteX354" fmla="*/ 3734764 w 5959916"/>
              <a:gd name="connsiteY354" fmla="*/ 4461058 h 5274968"/>
              <a:gd name="connsiteX355" fmla="*/ 3699089 w 5959916"/>
              <a:gd name="connsiteY355" fmla="*/ 4461058 h 5274968"/>
              <a:gd name="connsiteX356" fmla="*/ 3717201 w 5959916"/>
              <a:gd name="connsiteY356" fmla="*/ 4439105 h 5274968"/>
              <a:gd name="connsiteX357" fmla="*/ 3760610 w 5959916"/>
              <a:gd name="connsiteY357" fmla="*/ 4436061 h 5274968"/>
              <a:gd name="connsiteX358" fmla="*/ 3770986 w 5959916"/>
              <a:gd name="connsiteY358" fmla="*/ 4439105 h 5274968"/>
              <a:gd name="connsiteX359" fmla="*/ 3744093 w 5959916"/>
              <a:gd name="connsiteY359" fmla="*/ 4456667 h 5274968"/>
              <a:gd name="connsiteX360" fmla="*/ 3760610 w 5959916"/>
              <a:gd name="connsiteY360" fmla="*/ 4436061 h 5274968"/>
              <a:gd name="connsiteX361" fmla="*/ 3825320 w 5959916"/>
              <a:gd name="connsiteY361" fmla="*/ 4434166 h 5274968"/>
              <a:gd name="connsiteX362" fmla="*/ 3704030 w 5959916"/>
              <a:gd name="connsiteY362" fmla="*/ 4518684 h 5274968"/>
              <a:gd name="connsiteX363" fmla="*/ 3704030 w 5959916"/>
              <a:gd name="connsiteY363" fmla="*/ 4491792 h 5274968"/>
              <a:gd name="connsiteX364" fmla="*/ 3825320 w 5959916"/>
              <a:gd name="connsiteY364" fmla="*/ 4434166 h 5274968"/>
              <a:gd name="connsiteX365" fmla="*/ 617627 w 5959916"/>
              <a:gd name="connsiteY365" fmla="*/ 4429757 h 5274968"/>
              <a:gd name="connsiteX366" fmla="*/ 642127 w 5959916"/>
              <a:gd name="connsiteY366" fmla="*/ 4439105 h 5274968"/>
              <a:gd name="connsiteX367" fmla="*/ 565841 w 5959916"/>
              <a:gd name="connsiteY367" fmla="*/ 4487950 h 5274968"/>
              <a:gd name="connsiteX368" fmla="*/ 617627 w 5959916"/>
              <a:gd name="connsiteY368" fmla="*/ 4429757 h 5274968"/>
              <a:gd name="connsiteX369" fmla="*/ 1486222 w 5959916"/>
              <a:gd name="connsiteY369" fmla="*/ 4420993 h 5274968"/>
              <a:gd name="connsiteX370" fmla="*/ 1468111 w 5959916"/>
              <a:gd name="connsiteY370" fmla="*/ 4434166 h 5274968"/>
              <a:gd name="connsiteX371" fmla="*/ 1486222 w 5959916"/>
              <a:gd name="connsiteY371" fmla="*/ 4420993 h 5274968"/>
              <a:gd name="connsiteX372" fmla="*/ 4264929 w 5959916"/>
              <a:gd name="connsiteY372" fmla="*/ 4407821 h 5274968"/>
              <a:gd name="connsiteX373" fmla="*/ 4197423 w 5959916"/>
              <a:gd name="connsiteY373" fmla="*/ 4474230 h 5274968"/>
              <a:gd name="connsiteX374" fmla="*/ 4166141 w 5959916"/>
              <a:gd name="connsiteY374" fmla="*/ 4469839 h 5274968"/>
              <a:gd name="connsiteX375" fmla="*/ 4264929 w 5959916"/>
              <a:gd name="connsiteY375" fmla="*/ 4407821 h 5274968"/>
              <a:gd name="connsiteX376" fmla="*/ 4596970 w 5959916"/>
              <a:gd name="connsiteY376" fmla="*/ 4407273 h 5274968"/>
              <a:gd name="connsiteX377" fmla="*/ 4610691 w 5959916"/>
              <a:gd name="connsiteY377" fmla="*/ 4434166 h 5274968"/>
              <a:gd name="connsiteX378" fmla="*/ 4561296 w 5959916"/>
              <a:gd name="connsiteY378" fmla="*/ 4474230 h 5274968"/>
              <a:gd name="connsiteX379" fmla="*/ 4583798 w 5959916"/>
              <a:gd name="connsiteY379" fmla="*/ 4501122 h 5274968"/>
              <a:gd name="connsiteX380" fmla="*/ 4548124 w 5959916"/>
              <a:gd name="connsiteY380" fmla="*/ 4518684 h 5274968"/>
              <a:gd name="connsiteX381" fmla="*/ 4556906 w 5959916"/>
              <a:gd name="connsiteY381" fmla="*/ 4496731 h 5274968"/>
              <a:gd name="connsiteX382" fmla="*/ 4440006 w 5959916"/>
              <a:gd name="connsiteY382" fmla="*/ 4531857 h 5274968"/>
              <a:gd name="connsiteX383" fmla="*/ 4417505 w 5959916"/>
              <a:gd name="connsiteY383" fmla="*/ 4545029 h 5274968"/>
              <a:gd name="connsiteX384" fmla="*/ 4529464 w 5959916"/>
              <a:gd name="connsiteY384" fmla="*/ 4447337 h 5274968"/>
              <a:gd name="connsiteX385" fmla="*/ 4543184 w 5959916"/>
              <a:gd name="connsiteY385" fmla="*/ 4464900 h 5274968"/>
              <a:gd name="connsiteX386" fmla="*/ 4596970 w 5959916"/>
              <a:gd name="connsiteY386" fmla="*/ 4407273 h 5274968"/>
              <a:gd name="connsiteX387" fmla="*/ 4148029 w 5959916"/>
              <a:gd name="connsiteY387" fmla="*/ 4394101 h 5274968"/>
              <a:gd name="connsiteX388" fmla="*/ 4098635 w 5959916"/>
              <a:gd name="connsiteY388" fmla="*/ 4429775 h 5274968"/>
              <a:gd name="connsiteX389" fmla="*/ 4148029 w 5959916"/>
              <a:gd name="connsiteY389" fmla="*/ 4394101 h 5274968"/>
              <a:gd name="connsiteX390" fmla="*/ 3901057 w 5959916"/>
              <a:gd name="connsiteY390" fmla="*/ 4389711 h 5274968"/>
              <a:gd name="connsiteX391" fmla="*/ 3842882 w 5959916"/>
              <a:gd name="connsiteY391" fmla="*/ 4420993 h 5274968"/>
              <a:gd name="connsiteX392" fmla="*/ 3856054 w 5959916"/>
              <a:gd name="connsiteY392" fmla="*/ 4407273 h 5274968"/>
              <a:gd name="connsiteX393" fmla="*/ 3833552 w 5959916"/>
              <a:gd name="connsiteY393" fmla="*/ 4411664 h 5274968"/>
              <a:gd name="connsiteX394" fmla="*/ 3901057 w 5959916"/>
              <a:gd name="connsiteY394" fmla="*/ 4389711 h 5274968"/>
              <a:gd name="connsiteX395" fmla="*/ 3959782 w 5959916"/>
              <a:gd name="connsiteY395" fmla="*/ 4385320 h 5274968"/>
              <a:gd name="connsiteX396" fmla="*/ 3932890 w 5959916"/>
              <a:gd name="connsiteY396" fmla="*/ 4416603 h 5274968"/>
              <a:gd name="connsiteX397" fmla="*/ 3959782 w 5959916"/>
              <a:gd name="connsiteY397" fmla="*/ 4385320 h 5274968"/>
              <a:gd name="connsiteX398" fmla="*/ 4638218 w 5959916"/>
              <a:gd name="connsiteY398" fmla="*/ 4383373 h 5274968"/>
              <a:gd name="connsiteX399" fmla="*/ 4646913 w 5959916"/>
              <a:gd name="connsiteY399" fmla="*/ 4385868 h 5274968"/>
              <a:gd name="connsiteX400" fmla="*/ 4628803 w 5959916"/>
              <a:gd name="connsiteY400" fmla="*/ 4399041 h 5274968"/>
              <a:gd name="connsiteX401" fmla="*/ 4638218 w 5959916"/>
              <a:gd name="connsiteY401" fmla="*/ 4383373 h 5274968"/>
              <a:gd name="connsiteX402" fmla="*/ 4471289 w 5959916"/>
              <a:gd name="connsiteY402" fmla="*/ 4376539 h 5274968"/>
              <a:gd name="connsiteX403" fmla="*/ 4448786 w 5959916"/>
              <a:gd name="connsiteY403" fmla="*/ 4389711 h 5274968"/>
              <a:gd name="connsiteX404" fmla="*/ 4471289 w 5959916"/>
              <a:gd name="connsiteY404" fmla="*/ 4376539 h 5274968"/>
              <a:gd name="connsiteX405" fmla="*/ 3793487 w 5959916"/>
              <a:gd name="connsiteY405" fmla="*/ 4372148 h 5274968"/>
              <a:gd name="connsiteX406" fmla="*/ 3752874 w 5959916"/>
              <a:gd name="connsiteY406" fmla="*/ 4403431 h 5274968"/>
              <a:gd name="connsiteX407" fmla="*/ 3793487 w 5959916"/>
              <a:gd name="connsiteY407" fmla="*/ 4372148 h 5274968"/>
              <a:gd name="connsiteX408" fmla="*/ 5185861 w 5959916"/>
              <a:gd name="connsiteY408" fmla="*/ 4358428 h 5274968"/>
              <a:gd name="connsiteX409" fmla="*/ 5194641 w 5959916"/>
              <a:gd name="connsiteY409" fmla="*/ 4375990 h 5274968"/>
              <a:gd name="connsiteX410" fmla="*/ 5180921 w 5959916"/>
              <a:gd name="connsiteY410" fmla="*/ 4411664 h 5274968"/>
              <a:gd name="connsiteX411" fmla="*/ 5145248 w 5959916"/>
              <a:gd name="connsiteY411" fmla="*/ 4389711 h 5274968"/>
              <a:gd name="connsiteX412" fmla="*/ 5180921 w 5959916"/>
              <a:gd name="connsiteY412" fmla="*/ 4372148 h 5274968"/>
              <a:gd name="connsiteX413" fmla="*/ 5167201 w 5959916"/>
              <a:gd name="connsiteY413" fmla="*/ 4367757 h 5274968"/>
              <a:gd name="connsiteX414" fmla="*/ 5185861 w 5959916"/>
              <a:gd name="connsiteY414" fmla="*/ 4358428 h 5274968"/>
              <a:gd name="connsiteX415" fmla="*/ 4103575 w 5959916"/>
              <a:gd name="connsiteY415" fmla="*/ 4350195 h 5274968"/>
              <a:gd name="connsiteX416" fmla="*/ 4058572 w 5959916"/>
              <a:gd name="connsiteY416" fmla="*/ 4377087 h 5274968"/>
              <a:gd name="connsiteX417" fmla="*/ 4103575 w 5959916"/>
              <a:gd name="connsiteY417" fmla="*/ 4350195 h 5274968"/>
              <a:gd name="connsiteX418" fmla="*/ 5122196 w 5959916"/>
              <a:gd name="connsiteY418" fmla="*/ 4341414 h 5274968"/>
              <a:gd name="connsiteX419" fmla="*/ 5113415 w 5959916"/>
              <a:gd name="connsiteY419" fmla="*/ 4358976 h 5274968"/>
              <a:gd name="connsiteX420" fmla="*/ 5099694 w 5959916"/>
              <a:gd name="connsiteY420" fmla="*/ 4350195 h 5274968"/>
              <a:gd name="connsiteX421" fmla="*/ 5122196 w 5959916"/>
              <a:gd name="connsiteY421" fmla="*/ 4341414 h 5274968"/>
              <a:gd name="connsiteX422" fmla="*/ 4260538 w 5959916"/>
              <a:gd name="connsiteY422" fmla="*/ 4337023 h 5274968"/>
              <a:gd name="connsiteX423" fmla="*/ 4175471 w 5959916"/>
              <a:gd name="connsiteY423" fmla="*/ 4358976 h 5274968"/>
              <a:gd name="connsiteX424" fmla="*/ 4175471 w 5959916"/>
              <a:gd name="connsiteY424" fmla="*/ 4380929 h 5274968"/>
              <a:gd name="connsiteX425" fmla="*/ 4260538 w 5959916"/>
              <a:gd name="connsiteY425" fmla="*/ 4337023 h 5274968"/>
              <a:gd name="connsiteX426" fmla="*/ 4923144 w 5959916"/>
              <a:gd name="connsiteY426" fmla="*/ 4334871 h 5274968"/>
              <a:gd name="connsiteX427" fmla="*/ 4933950 w 5959916"/>
              <a:gd name="connsiteY427" fmla="*/ 4350195 h 5274968"/>
              <a:gd name="connsiteX428" fmla="*/ 4884555 w 5959916"/>
              <a:gd name="connsiteY428" fmla="*/ 4372148 h 5274968"/>
              <a:gd name="connsiteX429" fmla="*/ 4923144 w 5959916"/>
              <a:gd name="connsiteY429" fmla="*/ 4334871 h 5274968"/>
              <a:gd name="connsiteX430" fmla="*/ 18112 w 5959916"/>
              <a:gd name="connsiteY430" fmla="*/ 4332083 h 5274968"/>
              <a:gd name="connsiteX431" fmla="*/ 63115 w 5959916"/>
              <a:gd name="connsiteY431" fmla="*/ 4345255 h 5274968"/>
              <a:gd name="connsiteX432" fmla="*/ 40614 w 5959916"/>
              <a:gd name="connsiteY432" fmla="*/ 4372148 h 5274968"/>
              <a:gd name="connsiteX433" fmla="*/ 0 w 5959916"/>
              <a:gd name="connsiteY433" fmla="*/ 4358976 h 5274968"/>
              <a:gd name="connsiteX434" fmla="*/ 18112 w 5959916"/>
              <a:gd name="connsiteY434" fmla="*/ 4332083 h 5274968"/>
              <a:gd name="connsiteX435" fmla="*/ 959897 w 5959916"/>
              <a:gd name="connsiteY435" fmla="*/ 4325497 h 5274968"/>
              <a:gd name="connsiteX436" fmla="*/ 983497 w 5959916"/>
              <a:gd name="connsiteY436" fmla="*/ 4332083 h 5274968"/>
              <a:gd name="connsiteX437" fmla="*/ 929712 w 5959916"/>
              <a:gd name="connsiteY437" fmla="*/ 4332083 h 5274968"/>
              <a:gd name="connsiteX438" fmla="*/ 959897 w 5959916"/>
              <a:gd name="connsiteY438" fmla="*/ 4325497 h 5274968"/>
              <a:gd name="connsiteX439" fmla="*/ 4484461 w 5959916"/>
              <a:gd name="connsiteY439" fmla="*/ 4318912 h 5274968"/>
              <a:gd name="connsiteX440" fmla="*/ 4448786 w 5959916"/>
              <a:gd name="connsiteY440" fmla="*/ 4358976 h 5274968"/>
              <a:gd name="connsiteX441" fmla="*/ 4440006 w 5959916"/>
              <a:gd name="connsiteY441" fmla="*/ 4345804 h 5274968"/>
              <a:gd name="connsiteX442" fmla="*/ 4484461 w 5959916"/>
              <a:gd name="connsiteY442" fmla="*/ 4318912 h 5274968"/>
              <a:gd name="connsiteX443" fmla="*/ 4660085 w 5959916"/>
              <a:gd name="connsiteY443" fmla="*/ 4314521 h 5274968"/>
              <a:gd name="connsiteX444" fmla="*/ 4668866 w 5959916"/>
              <a:gd name="connsiteY444" fmla="*/ 4318912 h 5274968"/>
              <a:gd name="connsiteX445" fmla="*/ 4637584 w 5959916"/>
              <a:gd name="connsiteY445" fmla="*/ 4350195 h 5274968"/>
              <a:gd name="connsiteX446" fmla="*/ 4610691 w 5959916"/>
              <a:gd name="connsiteY446" fmla="*/ 4350195 h 5274968"/>
              <a:gd name="connsiteX447" fmla="*/ 4552515 w 5959916"/>
              <a:gd name="connsiteY447" fmla="*/ 4403431 h 5274968"/>
              <a:gd name="connsiteX448" fmla="*/ 4435615 w 5959916"/>
              <a:gd name="connsiteY448" fmla="*/ 4452276 h 5274968"/>
              <a:gd name="connsiteX449" fmla="*/ 4431224 w 5959916"/>
              <a:gd name="connsiteY449" fmla="*/ 4443495 h 5274968"/>
              <a:gd name="connsiteX450" fmla="*/ 4530014 w 5959916"/>
              <a:gd name="connsiteY450" fmla="*/ 4399041 h 5274968"/>
              <a:gd name="connsiteX451" fmla="*/ 4660085 w 5959916"/>
              <a:gd name="connsiteY451" fmla="*/ 4314521 h 5274968"/>
              <a:gd name="connsiteX452" fmla="*/ 2318517 w 5959916"/>
              <a:gd name="connsiteY452" fmla="*/ 4313424 h 5274968"/>
              <a:gd name="connsiteX453" fmla="*/ 2303424 w 5959916"/>
              <a:gd name="connsiteY453" fmla="*/ 4314521 h 5274968"/>
              <a:gd name="connsiteX454" fmla="*/ 2303424 w 5959916"/>
              <a:gd name="connsiteY454" fmla="*/ 4327692 h 5274968"/>
              <a:gd name="connsiteX455" fmla="*/ 2330317 w 5959916"/>
              <a:gd name="connsiteY455" fmla="*/ 4318912 h 5274968"/>
              <a:gd name="connsiteX456" fmla="*/ 2318517 w 5959916"/>
              <a:gd name="connsiteY456" fmla="*/ 4313424 h 5274968"/>
              <a:gd name="connsiteX457" fmla="*/ 5342276 w 5959916"/>
              <a:gd name="connsiteY457" fmla="*/ 4305740 h 5274968"/>
              <a:gd name="connsiteX458" fmla="*/ 5342276 w 5959916"/>
              <a:gd name="connsiteY458" fmla="*/ 4323302 h 5274968"/>
              <a:gd name="connsiteX459" fmla="*/ 5284100 w 5959916"/>
              <a:gd name="connsiteY459" fmla="*/ 4323302 h 5274968"/>
              <a:gd name="connsiteX460" fmla="*/ 5342276 w 5959916"/>
              <a:gd name="connsiteY460" fmla="*/ 4305740 h 5274968"/>
              <a:gd name="connsiteX461" fmla="*/ 4121138 w 5959916"/>
              <a:gd name="connsiteY461" fmla="*/ 4305740 h 5274968"/>
              <a:gd name="connsiteX462" fmla="*/ 4067352 w 5959916"/>
              <a:gd name="connsiteY462" fmla="*/ 4354586 h 5274968"/>
              <a:gd name="connsiteX463" fmla="*/ 4121138 w 5959916"/>
              <a:gd name="connsiteY463" fmla="*/ 4305740 h 5274968"/>
              <a:gd name="connsiteX464" fmla="*/ 4798938 w 5959916"/>
              <a:gd name="connsiteY464" fmla="*/ 4296409 h 5274968"/>
              <a:gd name="connsiteX465" fmla="*/ 4834612 w 5959916"/>
              <a:gd name="connsiteY465" fmla="*/ 4309581 h 5274968"/>
              <a:gd name="connsiteX466" fmla="*/ 4758326 w 5959916"/>
              <a:gd name="connsiteY466" fmla="*/ 4309581 h 5274968"/>
              <a:gd name="connsiteX467" fmla="*/ 4780827 w 5959916"/>
              <a:gd name="connsiteY467" fmla="*/ 4318363 h 5274968"/>
              <a:gd name="connsiteX468" fmla="*/ 4798938 w 5959916"/>
              <a:gd name="connsiteY468" fmla="*/ 4296409 h 5274968"/>
              <a:gd name="connsiteX469" fmla="*/ 5270380 w 5959916"/>
              <a:gd name="connsiteY469" fmla="*/ 4287628 h 5274968"/>
              <a:gd name="connsiteX470" fmla="*/ 5261599 w 5959916"/>
              <a:gd name="connsiteY470" fmla="*/ 4309581 h 5274968"/>
              <a:gd name="connsiteX471" fmla="*/ 5270380 w 5959916"/>
              <a:gd name="connsiteY471" fmla="*/ 4287628 h 5274968"/>
              <a:gd name="connsiteX472" fmla="*/ 915442 w 5959916"/>
              <a:gd name="connsiteY472" fmla="*/ 4287628 h 5274968"/>
              <a:gd name="connsiteX473" fmla="*/ 803483 w 5959916"/>
              <a:gd name="connsiteY473" fmla="*/ 4345255 h 5274968"/>
              <a:gd name="connsiteX474" fmla="*/ 650909 w 5959916"/>
              <a:gd name="connsiteY474" fmla="*/ 4416603 h 5274968"/>
              <a:gd name="connsiteX475" fmla="*/ 722805 w 5959916"/>
              <a:gd name="connsiteY475" fmla="*/ 4376539 h 5274968"/>
              <a:gd name="connsiteX476" fmla="*/ 772198 w 5959916"/>
              <a:gd name="connsiteY476" fmla="*/ 4336473 h 5274968"/>
              <a:gd name="connsiteX477" fmla="*/ 790311 w 5959916"/>
              <a:gd name="connsiteY477" fmla="*/ 4345255 h 5274968"/>
              <a:gd name="connsiteX478" fmla="*/ 835314 w 5959916"/>
              <a:gd name="connsiteY478" fmla="*/ 4327692 h 5274968"/>
              <a:gd name="connsiteX479" fmla="*/ 839704 w 5959916"/>
              <a:gd name="connsiteY479" fmla="*/ 4310131 h 5274968"/>
              <a:gd name="connsiteX480" fmla="*/ 915442 w 5959916"/>
              <a:gd name="connsiteY480" fmla="*/ 4287628 h 5274968"/>
              <a:gd name="connsiteX481" fmla="*/ 5171591 w 5959916"/>
              <a:gd name="connsiteY481" fmla="*/ 4283238 h 5274968"/>
              <a:gd name="connsiteX482" fmla="*/ 5207813 w 5959916"/>
              <a:gd name="connsiteY482" fmla="*/ 4287628 h 5274968"/>
              <a:gd name="connsiteX483" fmla="*/ 5167201 w 5959916"/>
              <a:gd name="connsiteY483" fmla="*/ 4327692 h 5274968"/>
              <a:gd name="connsiteX484" fmla="*/ 5171591 w 5959916"/>
              <a:gd name="connsiteY484" fmla="*/ 4283238 h 5274968"/>
              <a:gd name="connsiteX485" fmla="*/ 3134347 w 5959916"/>
              <a:gd name="connsiteY485" fmla="*/ 4279396 h 5274968"/>
              <a:gd name="connsiteX486" fmla="*/ 3084953 w 5959916"/>
              <a:gd name="connsiteY486" fmla="*/ 4315070 h 5274968"/>
              <a:gd name="connsiteX487" fmla="*/ 2950491 w 5959916"/>
              <a:gd name="connsiteY487" fmla="*/ 4341962 h 5274968"/>
              <a:gd name="connsiteX488" fmla="*/ 2744133 w 5959916"/>
              <a:gd name="connsiteY488" fmla="*/ 4444045 h 5274968"/>
              <a:gd name="connsiteX489" fmla="*/ 2779806 w 5959916"/>
              <a:gd name="connsiteY489" fmla="*/ 4435263 h 5274968"/>
              <a:gd name="connsiteX490" fmla="*/ 2788587 w 5959916"/>
              <a:gd name="connsiteY490" fmla="*/ 4444045 h 5274968"/>
              <a:gd name="connsiteX491" fmla="*/ 2604731 w 5959916"/>
              <a:gd name="connsiteY491" fmla="*/ 4501671 h 5274968"/>
              <a:gd name="connsiteX492" fmla="*/ 2739193 w 5959916"/>
              <a:gd name="connsiteY492" fmla="*/ 4470388 h 5274968"/>
              <a:gd name="connsiteX493" fmla="*/ 2743584 w 5959916"/>
              <a:gd name="connsiteY493" fmla="*/ 4487950 h 5274968"/>
              <a:gd name="connsiteX494" fmla="*/ 2644796 w 5959916"/>
              <a:gd name="connsiteY494" fmla="*/ 4514843 h 5274968"/>
              <a:gd name="connsiteX495" fmla="*/ 2550397 w 5959916"/>
              <a:gd name="connsiteY495" fmla="*/ 4532405 h 5274968"/>
              <a:gd name="connsiteX496" fmla="*/ 2572899 w 5959916"/>
              <a:gd name="connsiteY496" fmla="*/ 4541186 h 5274968"/>
              <a:gd name="connsiteX497" fmla="*/ 2550397 w 5959916"/>
              <a:gd name="connsiteY497" fmla="*/ 4581251 h 5274968"/>
              <a:gd name="connsiteX498" fmla="*/ 2631074 w 5959916"/>
              <a:gd name="connsiteY498" fmla="*/ 4545577 h 5274968"/>
              <a:gd name="connsiteX499" fmla="*/ 2612963 w 5959916"/>
              <a:gd name="connsiteY499" fmla="*/ 4541186 h 5274968"/>
              <a:gd name="connsiteX500" fmla="*/ 2769927 w 5959916"/>
              <a:gd name="connsiteY500" fmla="*/ 4523624 h 5274968"/>
              <a:gd name="connsiteX501" fmla="*/ 2877497 w 5959916"/>
              <a:gd name="connsiteY501" fmla="*/ 4487950 h 5274968"/>
              <a:gd name="connsiteX502" fmla="*/ 2881887 w 5959916"/>
              <a:gd name="connsiteY502" fmla="*/ 4470388 h 5274968"/>
              <a:gd name="connsiteX503" fmla="*/ 2774318 w 5959916"/>
              <a:gd name="connsiteY503" fmla="*/ 4487950 h 5274968"/>
              <a:gd name="connsiteX504" fmla="*/ 2788038 w 5959916"/>
              <a:gd name="connsiteY504" fmla="*/ 4479169 h 5274968"/>
              <a:gd name="connsiteX505" fmla="*/ 2761146 w 5959916"/>
              <a:gd name="connsiteY505" fmla="*/ 4483559 h 5274968"/>
              <a:gd name="connsiteX506" fmla="*/ 2769927 w 5959916"/>
              <a:gd name="connsiteY506" fmla="*/ 4456667 h 5274968"/>
              <a:gd name="connsiteX507" fmla="*/ 2846214 w 5959916"/>
              <a:gd name="connsiteY507" fmla="*/ 4434715 h 5274968"/>
              <a:gd name="connsiteX508" fmla="*/ 2859934 w 5959916"/>
              <a:gd name="connsiteY508" fmla="*/ 4452276 h 5274968"/>
              <a:gd name="connsiteX509" fmla="*/ 2990006 w 5959916"/>
              <a:gd name="connsiteY509" fmla="*/ 4416603 h 5274968"/>
              <a:gd name="connsiteX510" fmla="*/ 2990006 w 5959916"/>
              <a:gd name="connsiteY510" fmla="*/ 4394650 h 5274968"/>
              <a:gd name="connsiteX511" fmla="*/ 3201303 w 5959916"/>
              <a:gd name="connsiteY511" fmla="*/ 4310679 h 5274968"/>
              <a:gd name="connsiteX512" fmla="*/ 3116236 w 5959916"/>
              <a:gd name="connsiteY512" fmla="*/ 4319461 h 5274968"/>
              <a:gd name="connsiteX513" fmla="*/ 3134347 w 5959916"/>
              <a:gd name="connsiteY513" fmla="*/ 4279396 h 5274968"/>
              <a:gd name="connsiteX514" fmla="*/ 4790156 w 5959916"/>
              <a:gd name="connsiteY514" fmla="*/ 4261286 h 5274968"/>
              <a:gd name="connsiteX515" fmla="*/ 4758874 w 5959916"/>
              <a:gd name="connsiteY515" fmla="*/ 4278847 h 5274968"/>
              <a:gd name="connsiteX516" fmla="*/ 4790156 w 5959916"/>
              <a:gd name="connsiteY516" fmla="*/ 4261286 h 5274968"/>
              <a:gd name="connsiteX517" fmla="*/ 767809 w 5959916"/>
              <a:gd name="connsiteY517" fmla="*/ 4256895 h 5274968"/>
              <a:gd name="connsiteX518" fmla="*/ 736525 w 5959916"/>
              <a:gd name="connsiteY518" fmla="*/ 4274457 h 5274968"/>
              <a:gd name="connsiteX519" fmla="*/ 767809 w 5959916"/>
              <a:gd name="connsiteY519" fmla="*/ 4256895 h 5274968"/>
              <a:gd name="connsiteX520" fmla="*/ 170685 w 5959916"/>
              <a:gd name="connsiteY520" fmla="*/ 4252504 h 5274968"/>
              <a:gd name="connsiteX521" fmla="*/ 152574 w 5959916"/>
              <a:gd name="connsiteY521" fmla="*/ 4301350 h 5274968"/>
              <a:gd name="connsiteX522" fmla="*/ 116900 w 5959916"/>
              <a:gd name="connsiteY522" fmla="*/ 4301350 h 5274968"/>
              <a:gd name="connsiteX523" fmla="*/ 170685 w 5959916"/>
              <a:gd name="connsiteY523" fmla="*/ 4252504 h 5274968"/>
              <a:gd name="connsiteX524" fmla="*/ 4984167 w 5959916"/>
              <a:gd name="connsiteY524" fmla="*/ 4244271 h 5274968"/>
              <a:gd name="connsiteX525" fmla="*/ 5001455 w 5959916"/>
              <a:gd name="connsiteY525" fmla="*/ 4247564 h 5274968"/>
              <a:gd name="connsiteX526" fmla="*/ 4970172 w 5959916"/>
              <a:gd name="connsiteY526" fmla="*/ 4256345 h 5274968"/>
              <a:gd name="connsiteX527" fmla="*/ 4970172 w 5959916"/>
              <a:gd name="connsiteY527" fmla="*/ 4247564 h 5274968"/>
              <a:gd name="connsiteX528" fmla="*/ 4984167 w 5959916"/>
              <a:gd name="connsiteY528" fmla="*/ 4244271 h 5274968"/>
              <a:gd name="connsiteX529" fmla="*/ 4215536 w 5959916"/>
              <a:gd name="connsiteY529" fmla="*/ 4243173 h 5274968"/>
              <a:gd name="connsiteX530" fmla="*/ 4166141 w 5959916"/>
              <a:gd name="connsiteY530" fmla="*/ 4292019 h 5274968"/>
              <a:gd name="connsiteX531" fmla="*/ 4157360 w 5959916"/>
              <a:gd name="connsiteY531" fmla="*/ 4296409 h 5274968"/>
              <a:gd name="connsiteX532" fmla="*/ 4152970 w 5959916"/>
              <a:gd name="connsiteY532" fmla="*/ 4283238 h 5274968"/>
              <a:gd name="connsiteX533" fmla="*/ 4152419 w 5959916"/>
              <a:gd name="connsiteY533" fmla="*/ 4305740 h 5274968"/>
              <a:gd name="connsiteX534" fmla="*/ 4193033 w 5959916"/>
              <a:gd name="connsiteY534" fmla="*/ 4301350 h 5274968"/>
              <a:gd name="connsiteX535" fmla="*/ 4211144 w 5959916"/>
              <a:gd name="connsiteY535" fmla="*/ 4274457 h 5274968"/>
              <a:gd name="connsiteX536" fmla="*/ 4184253 w 5959916"/>
              <a:gd name="connsiteY536" fmla="*/ 4274457 h 5274968"/>
              <a:gd name="connsiteX537" fmla="*/ 4215536 w 5959916"/>
              <a:gd name="connsiteY537" fmla="*/ 4243173 h 5274968"/>
              <a:gd name="connsiteX538" fmla="*/ 1109178 w 5959916"/>
              <a:gd name="connsiteY538" fmla="*/ 4234941 h 5274968"/>
              <a:gd name="connsiteX539" fmla="*/ 1113569 w 5959916"/>
              <a:gd name="connsiteY539" fmla="*/ 4301350 h 5274968"/>
              <a:gd name="connsiteX540" fmla="*/ 1064174 w 5959916"/>
              <a:gd name="connsiteY540" fmla="*/ 4274457 h 5274968"/>
              <a:gd name="connsiteX541" fmla="*/ 1059783 w 5959916"/>
              <a:gd name="connsiteY541" fmla="*/ 4256895 h 5274968"/>
              <a:gd name="connsiteX542" fmla="*/ 1109178 w 5959916"/>
              <a:gd name="connsiteY542" fmla="*/ 4234941 h 5274968"/>
              <a:gd name="connsiteX543" fmla="*/ 4830770 w 5959916"/>
              <a:gd name="connsiteY543" fmla="*/ 4225612 h 5274968"/>
              <a:gd name="connsiteX544" fmla="*/ 4830770 w 5959916"/>
              <a:gd name="connsiteY544" fmla="*/ 4230003 h 5274968"/>
              <a:gd name="connsiteX545" fmla="*/ 4812659 w 5959916"/>
              <a:gd name="connsiteY545" fmla="*/ 4234393 h 5274968"/>
              <a:gd name="connsiteX546" fmla="*/ 4830770 w 5959916"/>
              <a:gd name="connsiteY546" fmla="*/ 4225612 h 5274968"/>
              <a:gd name="connsiteX547" fmla="*/ 4377439 w 5959916"/>
              <a:gd name="connsiteY547" fmla="*/ 4225612 h 5274968"/>
              <a:gd name="connsiteX548" fmla="*/ 4377439 w 5959916"/>
              <a:gd name="connsiteY548" fmla="*/ 4238783 h 5274968"/>
              <a:gd name="connsiteX549" fmla="*/ 4363719 w 5959916"/>
              <a:gd name="connsiteY549" fmla="*/ 4243173 h 5274968"/>
              <a:gd name="connsiteX550" fmla="*/ 4377439 w 5959916"/>
              <a:gd name="connsiteY550" fmla="*/ 4225612 h 5274968"/>
              <a:gd name="connsiteX551" fmla="*/ 404485 w 5959916"/>
              <a:gd name="connsiteY551" fmla="*/ 4225612 h 5274968"/>
              <a:gd name="connsiteX552" fmla="*/ 408875 w 5959916"/>
              <a:gd name="connsiteY552" fmla="*/ 4243173 h 5274968"/>
              <a:gd name="connsiteX553" fmla="*/ 390765 w 5959916"/>
              <a:gd name="connsiteY553" fmla="*/ 4243173 h 5274968"/>
              <a:gd name="connsiteX554" fmla="*/ 404485 w 5959916"/>
              <a:gd name="connsiteY554" fmla="*/ 4225612 h 5274968"/>
              <a:gd name="connsiteX555" fmla="*/ 597672 w 5959916"/>
              <a:gd name="connsiteY555" fmla="*/ 4225062 h 5274968"/>
              <a:gd name="connsiteX556" fmla="*/ 583952 w 5959916"/>
              <a:gd name="connsiteY556" fmla="*/ 4251955 h 5274968"/>
              <a:gd name="connsiteX557" fmla="*/ 597672 w 5959916"/>
              <a:gd name="connsiteY557" fmla="*/ 4225062 h 5274968"/>
              <a:gd name="connsiteX558" fmla="*/ 4242428 w 5959916"/>
              <a:gd name="connsiteY558" fmla="*/ 4221221 h 5274968"/>
              <a:gd name="connsiteX559" fmla="*/ 4224316 w 5959916"/>
              <a:gd name="connsiteY559" fmla="*/ 4252504 h 5274968"/>
              <a:gd name="connsiteX560" fmla="*/ 4242428 w 5959916"/>
              <a:gd name="connsiteY560" fmla="*/ 4221221 h 5274968"/>
              <a:gd name="connsiteX561" fmla="*/ 4902667 w 5959916"/>
              <a:gd name="connsiteY561" fmla="*/ 4208048 h 5274968"/>
              <a:gd name="connsiteX562" fmla="*/ 4889495 w 5959916"/>
              <a:gd name="connsiteY562" fmla="*/ 4243173 h 5274968"/>
              <a:gd name="connsiteX563" fmla="*/ 4875774 w 5959916"/>
              <a:gd name="connsiteY563" fmla="*/ 4225612 h 5274968"/>
              <a:gd name="connsiteX564" fmla="*/ 4902667 w 5959916"/>
              <a:gd name="connsiteY564" fmla="*/ 4208048 h 5274968"/>
              <a:gd name="connsiteX565" fmla="*/ 1430790 w 5959916"/>
              <a:gd name="connsiteY565" fmla="*/ 4203795 h 5274968"/>
              <a:gd name="connsiteX566" fmla="*/ 1405545 w 5959916"/>
              <a:gd name="connsiteY566" fmla="*/ 4243723 h 5274968"/>
              <a:gd name="connsiteX567" fmla="*/ 1423656 w 5959916"/>
              <a:gd name="connsiteY567" fmla="*/ 4248114 h 5274968"/>
              <a:gd name="connsiteX568" fmla="*/ 1423656 w 5959916"/>
              <a:gd name="connsiteY568" fmla="*/ 4265676 h 5274968"/>
              <a:gd name="connsiteX569" fmla="*/ 1481831 w 5959916"/>
              <a:gd name="connsiteY569" fmla="*/ 4243723 h 5274968"/>
              <a:gd name="connsiteX570" fmla="*/ 1477442 w 5959916"/>
              <a:gd name="connsiteY570" fmla="*/ 4230550 h 5274968"/>
              <a:gd name="connsiteX571" fmla="*/ 1459329 w 5959916"/>
              <a:gd name="connsiteY571" fmla="*/ 4230550 h 5274968"/>
              <a:gd name="connsiteX572" fmla="*/ 1430790 w 5959916"/>
              <a:gd name="connsiteY572" fmla="*/ 4203795 h 5274968"/>
              <a:gd name="connsiteX573" fmla="*/ 5104086 w 5959916"/>
              <a:gd name="connsiteY573" fmla="*/ 4194876 h 5274968"/>
              <a:gd name="connsiteX574" fmla="*/ 5117806 w 5959916"/>
              <a:gd name="connsiteY574" fmla="*/ 4194876 h 5274968"/>
              <a:gd name="connsiteX575" fmla="*/ 5099694 w 5959916"/>
              <a:gd name="connsiteY575" fmla="*/ 4208048 h 5274968"/>
              <a:gd name="connsiteX576" fmla="*/ 5104086 w 5959916"/>
              <a:gd name="connsiteY576" fmla="*/ 4194876 h 5274968"/>
              <a:gd name="connsiteX577" fmla="*/ 3415895 w 5959916"/>
              <a:gd name="connsiteY577" fmla="*/ 4193779 h 5274968"/>
              <a:gd name="connsiteX578" fmla="*/ 3303935 w 5959916"/>
              <a:gd name="connsiteY578" fmla="*/ 4225062 h 5274968"/>
              <a:gd name="connsiteX579" fmla="*/ 3295153 w 5959916"/>
              <a:gd name="connsiteY579" fmla="*/ 4203109 h 5274968"/>
              <a:gd name="connsiteX580" fmla="*/ 3259480 w 5959916"/>
              <a:gd name="connsiteY580" fmla="*/ 4216281 h 5274968"/>
              <a:gd name="connsiteX581" fmla="*/ 3228197 w 5959916"/>
              <a:gd name="connsiteY581" fmla="*/ 4256345 h 5274968"/>
              <a:gd name="connsiteX582" fmla="*/ 3304483 w 5959916"/>
              <a:gd name="connsiteY582" fmla="*/ 4256345 h 5274968"/>
              <a:gd name="connsiteX583" fmla="*/ 3308874 w 5959916"/>
              <a:gd name="connsiteY583" fmla="*/ 4234393 h 5274968"/>
              <a:gd name="connsiteX584" fmla="*/ 3385160 w 5959916"/>
              <a:gd name="connsiteY584" fmla="*/ 4234393 h 5274968"/>
              <a:gd name="connsiteX585" fmla="*/ 3385160 w 5959916"/>
              <a:gd name="connsiteY585" fmla="*/ 4212440 h 5274968"/>
              <a:gd name="connsiteX586" fmla="*/ 3407663 w 5959916"/>
              <a:gd name="connsiteY586" fmla="*/ 4212440 h 5274968"/>
              <a:gd name="connsiteX587" fmla="*/ 3415895 w 5959916"/>
              <a:gd name="connsiteY587" fmla="*/ 4193779 h 5274968"/>
              <a:gd name="connsiteX588" fmla="*/ 315147 w 5959916"/>
              <a:gd name="connsiteY588" fmla="*/ 4192682 h 5274968"/>
              <a:gd name="connsiteX589" fmla="*/ 323808 w 5959916"/>
              <a:gd name="connsiteY589" fmla="*/ 4198719 h 5274968"/>
              <a:gd name="connsiteX590" fmla="*/ 288134 w 5959916"/>
              <a:gd name="connsiteY590" fmla="*/ 4207500 h 5274968"/>
              <a:gd name="connsiteX591" fmla="*/ 315147 w 5959916"/>
              <a:gd name="connsiteY591" fmla="*/ 4192682 h 5274968"/>
              <a:gd name="connsiteX592" fmla="*/ 893490 w 5959916"/>
              <a:gd name="connsiteY592" fmla="*/ 4189938 h 5274968"/>
              <a:gd name="connsiteX593" fmla="*/ 875378 w 5959916"/>
              <a:gd name="connsiteY593" fmla="*/ 4198719 h 5274968"/>
              <a:gd name="connsiteX594" fmla="*/ 893490 w 5959916"/>
              <a:gd name="connsiteY594" fmla="*/ 4189938 h 5274968"/>
              <a:gd name="connsiteX595" fmla="*/ 5349448 w 5959916"/>
              <a:gd name="connsiteY595" fmla="*/ 4185554 h 5274968"/>
              <a:gd name="connsiteX596" fmla="*/ 5365326 w 5959916"/>
              <a:gd name="connsiteY596" fmla="*/ 4189938 h 5274968"/>
              <a:gd name="connsiteX597" fmla="*/ 5225924 w 5959916"/>
              <a:gd name="connsiteY597" fmla="*/ 4278847 h 5274968"/>
              <a:gd name="connsiteX598" fmla="*/ 5257207 w 5959916"/>
              <a:gd name="connsiteY598" fmla="*/ 4238783 h 5274968"/>
              <a:gd name="connsiteX599" fmla="*/ 5349448 w 5959916"/>
              <a:gd name="connsiteY599" fmla="*/ 4185554 h 5274968"/>
              <a:gd name="connsiteX600" fmla="*/ 3452666 w 5959916"/>
              <a:gd name="connsiteY600" fmla="*/ 4181156 h 5274968"/>
              <a:gd name="connsiteX601" fmla="*/ 3430164 w 5959916"/>
              <a:gd name="connsiteY601" fmla="*/ 4198719 h 5274968"/>
              <a:gd name="connsiteX602" fmla="*/ 3452666 w 5959916"/>
              <a:gd name="connsiteY602" fmla="*/ 4181156 h 5274968"/>
              <a:gd name="connsiteX603" fmla="*/ 3304483 w 5959916"/>
              <a:gd name="connsiteY603" fmla="*/ 4176766 h 5274968"/>
              <a:gd name="connsiteX604" fmla="*/ 3263870 w 5959916"/>
              <a:gd name="connsiteY604" fmla="*/ 4198719 h 5274968"/>
              <a:gd name="connsiteX605" fmla="*/ 3304483 w 5959916"/>
              <a:gd name="connsiteY605" fmla="*/ 4176766 h 5274968"/>
              <a:gd name="connsiteX606" fmla="*/ 1099848 w 5959916"/>
              <a:gd name="connsiteY606" fmla="*/ 4176766 h 5274968"/>
              <a:gd name="connsiteX607" fmla="*/ 1091067 w 5959916"/>
              <a:gd name="connsiteY607" fmla="*/ 4189938 h 5274968"/>
              <a:gd name="connsiteX608" fmla="*/ 1113569 w 5959916"/>
              <a:gd name="connsiteY608" fmla="*/ 4194329 h 5274968"/>
              <a:gd name="connsiteX609" fmla="*/ 1099848 w 5959916"/>
              <a:gd name="connsiteY609" fmla="*/ 4176766 h 5274968"/>
              <a:gd name="connsiteX610" fmla="*/ 4646364 w 5959916"/>
              <a:gd name="connsiteY610" fmla="*/ 4163593 h 5274968"/>
              <a:gd name="connsiteX611" fmla="*/ 4619471 w 5959916"/>
              <a:gd name="connsiteY611" fmla="*/ 4167984 h 5274968"/>
              <a:gd name="connsiteX612" fmla="*/ 4623862 w 5959916"/>
              <a:gd name="connsiteY612" fmla="*/ 4208048 h 5274968"/>
              <a:gd name="connsiteX613" fmla="*/ 4650756 w 5959916"/>
              <a:gd name="connsiteY613" fmla="*/ 4167984 h 5274968"/>
              <a:gd name="connsiteX614" fmla="*/ 4646364 w 5959916"/>
              <a:gd name="connsiteY614" fmla="*/ 4163593 h 5274968"/>
              <a:gd name="connsiteX615" fmla="*/ 4359328 w 5959916"/>
              <a:gd name="connsiteY615" fmla="*/ 4163593 h 5274968"/>
              <a:gd name="connsiteX616" fmla="*/ 4323654 w 5959916"/>
              <a:gd name="connsiteY616" fmla="*/ 4190486 h 5274968"/>
              <a:gd name="connsiteX617" fmla="*/ 4359328 w 5959916"/>
              <a:gd name="connsiteY617" fmla="*/ 4163593 h 5274968"/>
              <a:gd name="connsiteX618" fmla="*/ 4229256 w 5959916"/>
              <a:gd name="connsiteY618" fmla="*/ 4163593 h 5274968"/>
              <a:gd name="connsiteX619" fmla="*/ 4229256 w 5959916"/>
              <a:gd name="connsiteY619" fmla="*/ 4181156 h 5274968"/>
              <a:gd name="connsiteX620" fmla="*/ 4229256 w 5959916"/>
              <a:gd name="connsiteY620" fmla="*/ 4163593 h 5274968"/>
              <a:gd name="connsiteX621" fmla="*/ 3492732 w 5959916"/>
              <a:gd name="connsiteY621" fmla="*/ 4159203 h 5274968"/>
              <a:gd name="connsiteX622" fmla="*/ 3457057 w 5959916"/>
              <a:gd name="connsiteY622" fmla="*/ 4181156 h 5274968"/>
              <a:gd name="connsiteX623" fmla="*/ 3492732 w 5959916"/>
              <a:gd name="connsiteY623" fmla="*/ 4159203 h 5274968"/>
              <a:gd name="connsiteX624" fmla="*/ 3270936 w 5959916"/>
              <a:gd name="connsiteY624" fmla="*/ 4143836 h 5274968"/>
              <a:gd name="connsiteX625" fmla="*/ 3255089 w 5959916"/>
              <a:gd name="connsiteY625" fmla="*/ 4145483 h 5274968"/>
              <a:gd name="connsiteX626" fmla="*/ 3259480 w 5959916"/>
              <a:gd name="connsiteY626" fmla="*/ 4176217 h 5274968"/>
              <a:gd name="connsiteX627" fmla="*/ 3286372 w 5959916"/>
              <a:gd name="connsiteY627" fmla="*/ 4163044 h 5274968"/>
              <a:gd name="connsiteX628" fmla="*/ 3286372 w 5959916"/>
              <a:gd name="connsiteY628" fmla="*/ 4145483 h 5274968"/>
              <a:gd name="connsiteX629" fmla="*/ 3270936 w 5959916"/>
              <a:gd name="connsiteY629" fmla="*/ 4143836 h 5274968"/>
              <a:gd name="connsiteX630" fmla="*/ 1203576 w 5959916"/>
              <a:gd name="connsiteY630" fmla="*/ 4141092 h 5274968"/>
              <a:gd name="connsiteX631" fmla="*/ 1212358 w 5959916"/>
              <a:gd name="connsiteY631" fmla="*/ 4154264 h 5274968"/>
              <a:gd name="connsiteX632" fmla="*/ 1230468 w 5959916"/>
              <a:gd name="connsiteY632" fmla="*/ 4141092 h 5274968"/>
              <a:gd name="connsiteX633" fmla="*/ 1203576 w 5959916"/>
              <a:gd name="connsiteY633" fmla="*/ 4141092 h 5274968"/>
              <a:gd name="connsiteX634" fmla="*/ 4776985 w 5959916"/>
              <a:gd name="connsiteY634" fmla="*/ 4140543 h 5274968"/>
              <a:gd name="connsiteX635" fmla="*/ 4803877 w 5959916"/>
              <a:gd name="connsiteY635" fmla="*/ 4153715 h 5274968"/>
              <a:gd name="connsiteX636" fmla="*/ 4799487 w 5959916"/>
              <a:gd name="connsiteY636" fmla="*/ 4166887 h 5274968"/>
              <a:gd name="connsiteX637" fmla="*/ 4813208 w 5959916"/>
              <a:gd name="connsiteY637" fmla="*/ 4162497 h 5274968"/>
              <a:gd name="connsiteX638" fmla="*/ 4795097 w 5959916"/>
              <a:gd name="connsiteY638" fmla="*/ 4189389 h 5274968"/>
              <a:gd name="connsiteX639" fmla="*/ 4768204 w 5959916"/>
              <a:gd name="connsiteY639" fmla="*/ 4180608 h 5274968"/>
              <a:gd name="connsiteX640" fmla="*/ 4776985 w 5959916"/>
              <a:gd name="connsiteY640" fmla="*/ 4158654 h 5274968"/>
              <a:gd name="connsiteX641" fmla="*/ 4750093 w 5959916"/>
              <a:gd name="connsiteY641" fmla="*/ 4180608 h 5274968"/>
              <a:gd name="connsiteX642" fmla="*/ 4776985 w 5959916"/>
              <a:gd name="connsiteY642" fmla="*/ 4140543 h 5274968"/>
              <a:gd name="connsiteX643" fmla="*/ 973413 w 5959916"/>
              <a:gd name="connsiteY643" fmla="*/ 4139994 h 5274968"/>
              <a:gd name="connsiteX644" fmla="*/ 988436 w 5959916"/>
              <a:gd name="connsiteY644" fmla="*/ 4141092 h 5274968"/>
              <a:gd name="connsiteX645" fmla="*/ 992827 w 5959916"/>
              <a:gd name="connsiteY645" fmla="*/ 4145483 h 5274968"/>
              <a:gd name="connsiteX646" fmla="*/ 979107 w 5959916"/>
              <a:gd name="connsiteY646" fmla="*/ 4154264 h 5274968"/>
              <a:gd name="connsiteX647" fmla="*/ 965386 w 5959916"/>
              <a:gd name="connsiteY647" fmla="*/ 4145483 h 5274968"/>
              <a:gd name="connsiteX648" fmla="*/ 973413 w 5959916"/>
              <a:gd name="connsiteY648" fmla="*/ 4139994 h 5274968"/>
              <a:gd name="connsiteX649" fmla="*/ 5315383 w 5959916"/>
              <a:gd name="connsiteY649" fmla="*/ 4123529 h 5274968"/>
              <a:gd name="connsiteX650" fmla="*/ 5337885 w 5959916"/>
              <a:gd name="connsiteY650" fmla="*/ 4141092 h 5274968"/>
              <a:gd name="connsiteX651" fmla="*/ 5315383 w 5959916"/>
              <a:gd name="connsiteY651" fmla="*/ 4181156 h 5274968"/>
              <a:gd name="connsiteX652" fmla="*/ 5225924 w 5959916"/>
              <a:gd name="connsiteY652" fmla="*/ 4236038 h 5274968"/>
              <a:gd name="connsiteX653" fmla="*/ 5199032 w 5959916"/>
              <a:gd name="connsiteY653" fmla="*/ 4227258 h 5274968"/>
              <a:gd name="connsiteX654" fmla="*/ 5131526 w 5959916"/>
              <a:gd name="connsiteY654" fmla="*/ 4293665 h 5274968"/>
              <a:gd name="connsiteX655" fmla="*/ 5073351 w 5959916"/>
              <a:gd name="connsiteY655" fmla="*/ 4342512 h 5274968"/>
              <a:gd name="connsiteX656" fmla="*/ 5059631 w 5959916"/>
              <a:gd name="connsiteY656" fmla="*/ 4315619 h 5274968"/>
              <a:gd name="connsiteX657" fmla="*/ 4969623 w 5959916"/>
              <a:gd name="connsiteY657" fmla="*/ 4355683 h 5274968"/>
              <a:gd name="connsiteX658" fmla="*/ 5000906 w 5959916"/>
              <a:gd name="connsiteY658" fmla="*/ 4298056 h 5274968"/>
              <a:gd name="connsiteX659" fmla="*/ 4965231 w 5959916"/>
              <a:gd name="connsiteY659" fmla="*/ 4311229 h 5274968"/>
              <a:gd name="connsiteX660" fmla="*/ 5000906 w 5959916"/>
              <a:gd name="connsiteY660" fmla="*/ 4289275 h 5274968"/>
              <a:gd name="connsiteX661" fmla="*/ 5019017 w 5959916"/>
              <a:gd name="connsiteY661" fmla="*/ 4257992 h 5274968"/>
              <a:gd name="connsiteX662" fmla="*/ 5037128 w 5959916"/>
              <a:gd name="connsiteY662" fmla="*/ 4257992 h 5274968"/>
              <a:gd name="connsiteX663" fmla="*/ 5037128 w 5959916"/>
              <a:gd name="connsiteY663" fmla="*/ 4275554 h 5274968"/>
              <a:gd name="connsiteX664" fmla="*/ 5014626 w 5959916"/>
              <a:gd name="connsiteY664" fmla="*/ 4324401 h 5274968"/>
              <a:gd name="connsiteX665" fmla="*/ 5095304 w 5959916"/>
              <a:gd name="connsiteY665" fmla="*/ 4253053 h 5274968"/>
              <a:gd name="connsiteX666" fmla="*/ 5158419 w 5959916"/>
              <a:gd name="connsiteY666" fmla="*/ 4212987 h 5274968"/>
              <a:gd name="connsiteX667" fmla="*/ 5180921 w 5959916"/>
              <a:gd name="connsiteY667" fmla="*/ 4226159 h 5274968"/>
              <a:gd name="connsiteX668" fmla="*/ 5199032 w 5959916"/>
              <a:gd name="connsiteY668" fmla="*/ 4199267 h 5274968"/>
              <a:gd name="connsiteX669" fmla="*/ 5199032 w 5959916"/>
              <a:gd name="connsiteY669" fmla="*/ 4212440 h 5274968"/>
              <a:gd name="connsiteX670" fmla="*/ 5207813 w 5959916"/>
              <a:gd name="connsiteY670" fmla="*/ 4216831 h 5274968"/>
              <a:gd name="connsiteX671" fmla="*/ 5315383 w 5959916"/>
              <a:gd name="connsiteY671" fmla="*/ 4123529 h 5274968"/>
              <a:gd name="connsiteX672" fmla="*/ 960996 w 5959916"/>
              <a:gd name="connsiteY672" fmla="*/ 4119139 h 5274968"/>
              <a:gd name="connsiteX673" fmla="*/ 929712 w 5959916"/>
              <a:gd name="connsiteY673" fmla="*/ 4141092 h 5274968"/>
              <a:gd name="connsiteX674" fmla="*/ 960996 w 5959916"/>
              <a:gd name="connsiteY674" fmla="*/ 4119139 h 5274968"/>
              <a:gd name="connsiteX675" fmla="*/ 584534 w 5959916"/>
              <a:gd name="connsiteY675" fmla="*/ 4116050 h 5274968"/>
              <a:gd name="connsiteX676" fmla="*/ 602063 w 5959916"/>
              <a:gd name="connsiteY676" fmla="*/ 4119139 h 5274968"/>
              <a:gd name="connsiteX677" fmla="*/ 583952 w 5959916"/>
              <a:gd name="connsiteY677" fmla="*/ 4136701 h 5274968"/>
              <a:gd name="connsiteX678" fmla="*/ 566388 w 5959916"/>
              <a:gd name="connsiteY678" fmla="*/ 4171825 h 5274968"/>
              <a:gd name="connsiteX679" fmla="*/ 561999 w 5959916"/>
              <a:gd name="connsiteY679" fmla="*/ 4154264 h 5274968"/>
              <a:gd name="connsiteX680" fmla="*/ 490102 w 5959916"/>
              <a:gd name="connsiteY680" fmla="*/ 4185547 h 5274968"/>
              <a:gd name="connsiteX681" fmla="*/ 584534 w 5959916"/>
              <a:gd name="connsiteY681" fmla="*/ 4116050 h 5274968"/>
              <a:gd name="connsiteX682" fmla="*/ 799640 w 5959916"/>
              <a:gd name="connsiteY682" fmla="*/ 4105419 h 5274968"/>
              <a:gd name="connsiteX683" fmla="*/ 781530 w 5959916"/>
              <a:gd name="connsiteY683" fmla="*/ 4122980 h 5274968"/>
              <a:gd name="connsiteX684" fmla="*/ 799640 w 5959916"/>
              <a:gd name="connsiteY684" fmla="*/ 4105419 h 5274968"/>
              <a:gd name="connsiteX685" fmla="*/ 1270534 w 5959916"/>
              <a:gd name="connsiteY685" fmla="*/ 4096637 h 5274968"/>
              <a:gd name="connsiteX686" fmla="*/ 1284254 w 5959916"/>
              <a:gd name="connsiteY686" fmla="*/ 4109809 h 5274968"/>
              <a:gd name="connsiteX687" fmla="*/ 1288643 w 5959916"/>
              <a:gd name="connsiteY687" fmla="*/ 4101028 h 5274968"/>
              <a:gd name="connsiteX688" fmla="*/ 1270534 w 5959916"/>
              <a:gd name="connsiteY688" fmla="*/ 4096637 h 5274968"/>
              <a:gd name="connsiteX689" fmla="*/ 3753424 w 5959916"/>
              <a:gd name="connsiteY689" fmla="*/ 4087856 h 5274968"/>
              <a:gd name="connsiteX690" fmla="*/ 3739703 w 5959916"/>
              <a:gd name="connsiteY690" fmla="*/ 4105419 h 5274968"/>
              <a:gd name="connsiteX691" fmla="*/ 3767145 w 5959916"/>
              <a:gd name="connsiteY691" fmla="*/ 4092246 h 5274968"/>
              <a:gd name="connsiteX692" fmla="*/ 3753424 w 5959916"/>
              <a:gd name="connsiteY692" fmla="*/ 4087856 h 5274968"/>
              <a:gd name="connsiteX693" fmla="*/ 556886 w 5959916"/>
              <a:gd name="connsiteY693" fmla="*/ 4087322 h 5274968"/>
              <a:gd name="connsiteX694" fmla="*/ 565292 w 5959916"/>
              <a:gd name="connsiteY694" fmla="*/ 4099929 h 5274968"/>
              <a:gd name="connsiteX695" fmla="*/ 489004 w 5959916"/>
              <a:gd name="connsiteY695" fmla="*/ 4139994 h 5274968"/>
              <a:gd name="connsiteX696" fmla="*/ 538399 w 5959916"/>
              <a:gd name="connsiteY696" fmla="*/ 4104320 h 5274968"/>
              <a:gd name="connsiteX697" fmla="*/ 558725 w 5959916"/>
              <a:gd name="connsiteY697" fmla="*/ 4085631 h 5274968"/>
              <a:gd name="connsiteX698" fmla="*/ 556886 w 5959916"/>
              <a:gd name="connsiteY698" fmla="*/ 4087322 h 5274968"/>
              <a:gd name="connsiteX699" fmla="*/ 556510 w 5959916"/>
              <a:gd name="connsiteY699" fmla="*/ 4086758 h 5274968"/>
              <a:gd name="connsiteX700" fmla="*/ 5247878 w 5959916"/>
              <a:gd name="connsiteY700" fmla="*/ 4084014 h 5274968"/>
              <a:gd name="connsiteX701" fmla="*/ 5243487 w 5959916"/>
              <a:gd name="connsiteY701" fmla="*/ 4097186 h 5274968"/>
              <a:gd name="connsiteX702" fmla="*/ 5279161 w 5959916"/>
              <a:gd name="connsiteY702" fmla="*/ 4114748 h 5274968"/>
              <a:gd name="connsiteX703" fmla="*/ 5175981 w 5959916"/>
              <a:gd name="connsiteY703" fmla="*/ 4176766 h 5274968"/>
              <a:gd name="connsiteX704" fmla="*/ 5171591 w 5959916"/>
              <a:gd name="connsiteY704" fmla="*/ 4136701 h 5274968"/>
              <a:gd name="connsiteX705" fmla="*/ 5198483 w 5959916"/>
              <a:gd name="connsiteY705" fmla="*/ 4141092 h 5274968"/>
              <a:gd name="connsiteX706" fmla="*/ 5247878 w 5959916"/>
              <a:gd name="connsiteY706" fmla="*/ 4084014 h 5274968"/>
              <a:gd name="connsiteX707" fmla="*/ 1037282 w 5959916"/>
              <a:gd name="connsiteY707" fmla="*/ 4079075 h 5274968"/>
              <a:gd name="connsiteX708" fmla="*/ 1037282 w 5959916"/>
              <a:gd name="connsiteY708" fmla="*/ 4087856 h 5274968"/>
              <a:gd name="connsiteX709" fmla="*/ 1019171 w 5959916"/>
              <a:gd name="connsiteY709" fmla="*/ 4092246 h 5274968"/>
              <a:gd name="connsiteX710" fmla="*/ 1019171 w 5959916"/>
              <a:gd name="connsiteY710" fmla="*/ 4083465 h 5274968"/>
              <a:gd name="connsiteX711" fmla="*/ 1037282 w 5959916"/>
              <a:gd name="connsiteY711" fmla="*/ 4079075 h 5274968"/>
              <a:gd name="connsiteX712" fmla="*/ 228860 w 5959916"/>
              <a:gd name="connsiteY712" fmla="*/ 4078525 h 5274968"/>
              <a:gd name="connsiteX713" fmla="*/ 193186 w 5959916"/>
              <a:gd name="connsiteY713" fmla="*/ 4122980 h 5274968"/>
              <a:gd name="connsiteX714" fmla="*/ 184405 w 5959916"/>
              <a:gd name="connsiteY714" fmla="*/ 4109809 h 5274968"/>
              <a:gd name="connsiteX715" fmla="*/ 180014 w 5959916"/>
              <a:gd name="connsiteY715" fmla="*/ 4109809 h 5274968"/>
              <a:gd name="connsiteX716" fmla="*/ 228860 w 5959916"/>
              <a:gd name="connsiteY716" fmla="*/ 4078525 h 5274968"/>
              <a:gd name="connsiteX717" fmla="*/ 4668866 w 5959916"/>
              <a:gd name="connsiteY717" fmla="*/ 4071390 h 5274968"/>
              <a:gd name="connsiteX718" fmla="*/ 4615081 w 5959916"/>
              <a:gd name="connsiteY718" fmla="*/ 4164691 h 5274968"/>
              <a:gd name="connsiteX719" fmla="*/ 4700150 w 5959916"/>
              <a:gd name="connsiteY719" fmla="*/ 4124626 h 5274968"/>
              <a:gd name="connsiteX720" fmla="*/ 4677647 w 5959916"/>
              <a:gd name="connsiteY720" fmla="*/ 4142190 h 5274968"/>
              <a:gd name="connsiteX721" fmla="*/ 4700150 w 5959916"/>
              <a:gd name="connsiteY721" fmla="*/ 4137799 h 5274968"/>
              <a:gd name="connsiteX722" fmla="*/ 4704540 w 5959916"/>
              <a:gd name="connsiteY722" fmla="*/ 4155362 h 5274968"/>
              <a:gd name="connsiteX723" fmla="*/ 4668866 w 5959916"/>
              <a:gd name="connsiteY723" fmla="*/ 4159753 h 5274968"/>
              <a:gd name="connsiteX724" fmla="*/ 4682587 w 5959916"/>
              <a:gd name="connsiteY724" fmla="*/ 4172923 h 5274968"/>
              <a:gd name="connsiteX725" fmla="*/ 4588189 w 5959916"/>
              <a:gd name="connsiteY725" fmla="*/ 4239332 h 5274968"/>
              <a:gd name="connsiteX726" fmla="*/ 4579408 w 5959916"/>
              <a:gd name="connsiteY726" fmla="*/ 4252504 h 5274968"/>
              <a:gd name="connsiteX727" fmla="*/ 4565687 w 5959916"/>
              <a:gd name="connsiteY727" fmla="*/ 4234941 h 5274968"/>
              <a:gd name="connsiteX728" fmla="*/ 4466899 w 5959916"/>
              <a:gd name="connsiteY728" fmla="*/ 4275006 h 5274968"/>
              <a:gd name="connsiteX729" fmla="*/ 4323105 w 5959916"/>
              <a:gd name="connsiteY729" fmla="*/ 4337023 h 5274968"/>
              <a:gd name="connsiteX730" fmla="*/ 4323105 w 5959916"/>
              <a:gd name="connsiteY730" fmla="*/ 4319461 h 5274968"/>
              <a:gd name="connsiteX731" fmla="*/ 4282493 w 5959916"/>
              <a:gd name="connsiteY731" fmla="*/ 4363915 h 5274968"/>
              <a:gd name="connsiteX732" fmla="*/ 4300604 w 5959916"/>
              <a:gd name="connsiteY732" fmla="*/ 4368306 h 5274968"/>
              <a:gd name="connsiteX733" fmla="*/ 4026738 w 5959916"/>
              <a:gd name="connsiteY733" fmla="*/ 4523624 h 5274968"/>
              <a:gd name="connsiteX734" fmla="*/ 4040460 w 5959916"/>
              <a:gd name="connsiteY734" fmla="*/ 4536795 h 5274968"/>
              <a:gd name="connsiteX735" fmla="*/ 4148029 w 5959916"/>
              <a:gd name="connsiteY735" fmla="*/ 4479169 h 5274968"/>
              <a:gd name="connsiteX736" fmla="*/ 3927950 w 5959916"/>
              <a:gd name="connsiteY736" fmla="*/ 4608143 h 5274968"/>
              <a:gd name="connsiteX737" fmla="*/ 3972954 w 5959916"/>
              <a:gd name="connsiteY737" fmla="*/ 4612534 h 5274968"/>
              <a:gd name="connsiteX738" fmla="*/ 4017958 w 5959916"/>
              <a:gd name="connsiteY738" fmla="*/ 4581251 h 5274968"/>
              <a:gd name="connsiteX739" fmla="*/ 4017958 w 5959916"/>
              <a:gd name="connsiteY739" fmla="*/ 4608143 h 5274968"/>
              <a:gd name="connsiteX740" fmla="*/ 4089853 w 5959916"/>
              <a:gd name="connsiteY740" fmla="*/ 4554907 h 5274968"/>
              <a:gd name="connsiteX741" fmla="*/ 4089853 w 5959916"/>
              <a:gd name="connsiteY741" fmla="*/ 4572470 h 5274968"/>
              <a:gd name="connsiteX742" fmla="*/ 4139248 w 5959916"/>
              <a:gd name="connsiteY742" fmla="*/ 4536795 h 5274968"/>
              <a:gd name="connsiteX743" fmla="*/ 4139248 w 5959916"/>
              <a:gd name="connsiteY743" fmla="*/ 4554359 h 5274968"/>
              <a:gd name="connsiteX744" fmla="*/ 4054180 w 5959916"/>
              <a:gd name="connsiteY744" fmla="*/ 4611985 h 5274968"/>
              <a:gd name="connsiteX745" fmla="*/ 4117295 w 5959916"/>
              <a:gd name="connsiteY745" fmla="*/ 4590032 h 5274968"/>
              <a:gd name="connsiteX746" fmla="*/ 4117295 w 5959916"/>
              <a:gd name="connsiteY746" fmla="*/ 4616925 h 5274968"/>
              <a:gd name="connsiteX747" fmla="*/ 4000396 w 5959916"/>
              <a:gd name="connsiteY747" fmla="*/ 4683332 h 5274968"/>
              <a:gd name="connsiteX748" fmla="*/ 4041008 w 5959916"/>
              <a:gd name="connsiteY748" fmla="*/ 4692114 h 5274968"/>
              <a:gd name="connsiteX749" fmla="*/ 3865934 w 5959916"/>
              <a:gd name="connsiteY749" fmla="*/ 4785415 h 5274968"/>
              <a:gd name="connsiteX750" fmla="*/ 3892825 w 5959916"/>
              <a:gd name="connsiteY750" fmla="*/ 4785415 h 5274968"/>
              <a:gd name="connsiteX751" fmla="*/ 3852212 w 5959916"/>
              <a:gd name="connsiteY751" fmla="*/ 4865543 h 5274968"/>
              <a:gd name="connsiteX752" fmla="*/ 3690857 w 5959916"/>
              <a:gd name="connsiteY752" fmla="*/ 4918780 h 5274968"/>
              <a:gd name="connsiteX753" fmla="*/ 3780865 w 5959916"/>
              <a:gd name="connsiteY753" fmla="*/ 4874324 h 5274968"/>
              <a:gd name="connsiteX754" fmla="*/ 3857152 w 5959916"/>
              <a:gd name="connsiteY754" fmla="*/ 4821088 h 5274968"/>
              <a:gd name="connsiteX755" fmla="*/ 3825868 w 5959916"/>
              <a:gd name="connsiteY755" fmla="*/ 4807916 h 5274968"/>
              <a:gd name="connsiteX756" fmla="*/ 3830260 w 5959916"/>
              <a:gd name="connsiteY756" fmla="*/ 4781024 h 5274968"/>
              <a:gd name="connsiteX757" fmla="*/ 3740252 w 5959916"/>
              <a:gd name="connsiteY757" fmla="*/ 4812307 h 5274968"/>
              <a:gd name="connsiteX758" fmla="*/ 3744643 w 5959916"/>
              <a:gd name="connsiteY758" fmla="*/ 4847981 h 5274968"/>
              <a:gd name="connsiteX759" fmla="*/ 3668355 w 5959916"/>
              <a:gd name="connsiteY759" fmla="*/ 4896826 h 5274968"/>
              <a:gd name="connsiteX760" fmla="*/ 3528954 w 5959916"/>
              <a:gd name="connsiteY760" fmla="*/ 4932500 h 5274968"/>
              <a:gd name="connsiteX761" fmla="*/ 3528954 w 5959916"/>
              <a:gd name="connsiteY761" fmla="*/ 4945672 h 5274968"/>
              <a:gd name="connsiteX762" fmla="*/ 3386259 w 5959916"/>
              <a:gd name="connsiteY762" fmla="*/ 5018666 h 5274968"/>
              <a:gd name="connsiteX763" fmla="*/ 3390649 w 5959916"/>
              <a:gd name="connsiteY763" fmla="*/ 5009884 h 5274968"/>
              <a:gd name="connsiteX764" fmla="*/ 3372538 w 5959916"/>
              <a:gd name="connsiteY764" fmla="*/ 5009884 h 5274968"/>
              <a:gd name="connsiteX765" fmla="*/ 3363757 w 5959916"/>
              <a:gd name="connsiteY765" fmla="*/ 5018666 h 5274968"/>
              <a:gd name="connsiteX766" fmla="*/ 3211183 w 5959916"/>
              <a:gd name="connsiteY766" fmla="*/ 5067511 h 5274968"/>
              <a:gd name="connsiteX767" fmla="*/ 3233685 w 5959916"/>
              <a:gd name="connsiteY767" fmla="*/ 5049948 h 5274968"/>
              <a:gd name="connsiteX768" fmla="*/ 3229295 w 5959916"/>
              <a:gd name="connsiteY768" fmla="*/ 5032386 h 5274968"/>
              <a:gd name="connsiteX769" fmla="*/ 3269908 w 5959916"/>
              <a:gd name="connsiteY769" fmla="*/ 5032386 h 5274968"/>
              <a:gd name="connsiteX770" fmla="*/ 3381868 w 5959916"/>
              <a:gd name="connsiteY770" fmla="*/ 4970369 h 5274968"/>
              <a:gd name="connsiteX771" fmla="*/ 3449374 w 5959916"/>
              <a:gd name="connsiteY771" fmla="*/ 4939086 h 5274968"/>
              <a:gd name="connsiteX772" fmla="*/ 3516879 w 5959916"/>
              <a:gd name="connsiteY772" fmla="*/ 4899021 h 5274968"/>
              <a:gd name="connsiteX773" fmla="*/ 3306130 w 5959916"/>
              <a:gd name="connsiteY773" fmla="*/ 4956648 h 5274968"/>
              <a:gd name="connsiteX774" fmla="*/ 3306130 w 5959916"/>
              <a:gd name="connsiteY774" fmla="*/ 4947867 h 5274968"/>
              <a:gd name="connsiteX775" fmla="*/ 3252345 w 5959916"/>
              <a:gd name="connsiteY775" fmla="*/ 4956648 h 5274968"/>
              <a:gd name="connsiteX776" fmla="*/ 3266065 w 5959916"/>
              <a:gd name="connsiteY776" fmla="*/ 4956648 h 5274968"/>
              <a:gd name="connsiteX777" fmla="*/ 3171667 w 5959916"/>
              <a:gd name="connsiteY777" fmla="*/ 5005494 h 5274968"/>
              <a:gd name="connsiteX778" fmla="*/ 2996592 w 5959916"/>
              <a:gd name="connsiteY778" fmla="*/ 5036777 h 5274968"/>
              <a:gd name="connsiteX779" fmla="*/ 2982871 w 5959916"/>
              <a:gd name="connsiteY779" fmla="*/ 5054339 h 5274968"/>
              <a:gd name="connsiteX780" fmla="*/ 2991652 w 5959916"/>
              <a:gd name="connsiteY780" fmla="*/ 5027447 h 5274968"/>
              <a:gd name="connsiteX781" fmla="*/ 2951039 w 5959916"/>
              <a:gd name="connsiteY781" fmla="*/ 5018666 h 5274968"/>
              <a:gd name="connsiteX782" fmla="*/ 3072330 w 5959916"/>
              <a:gd name="connsiteY782" fmla="*/ 4956648 h 5274968"/>
              <a:gd name="connsiteX783" fmla="*/ 3278690 w 5959916"/>
              <a:gd name="connsiteY783" fmla="*/ 4912194 h 5274968"/>
              <a:gd name="connsiteX784" fmla="*/ 3269908 w 5959916"/>
              <a:gd name="connsiteY784" fmla="*/ 4925366 h 5274968"/>
              <a:gd name="connsiteX785" fmla="*/ 3314912 w 5959916"/>
              <a:gd name="connsiteY785" fmla="*/ 4898473 h 5274968"/>
              <a:gd name="connsiteX786" fmla="*/ 3368696 w 5959916"/>
              <a:gd name="connsiteY786" fmla="*/ 4911644 h 5274968"/>
              <a:gd name="connsiteX787" fmla="*/ 3386808 w 5959916"/>
              <a:gd name="connsiteY787" fmla="*/ 4894083 h 5274968"/>
              <a:gd name="connsiteX788" fmla="*/ 3378027 w 5959916"/>
              <a:gd name="connsiteY788" fmla="*/ 4867190 h 5274968"/>
              <a:gd name="connsiteX789" fmla="*/ 3364306 w 5959916"/>
              <a:gd name="connsiteY789" fmla="*/ 4875971 h 5274968"/>
              <a:gd name="connsiteX790" fmla="*/ 3350585 w 5959916"/>
              <a:gd name="connsiteY790" fmla="*/ 4862799 h 5274968"/>
              <a:gd name="connsiteX791" fmla="*/ 3381868 w 5959916"/>
              <a:gd name="connsiteY791" fmla="*/ 4835905 h 5274968"/>
              <a:gd name="connsiteX792" fmla="*/ 3404369 w 5959916"/>
              <a:gd name="connsiteY792" fmla="*/ 4840297 h 5274968"/>
              <a:gd name="connsiteX793" fmla="*/ 3476266 w 5959916"/>
              <a:gd name="connsiteY793" fmla="*/ 4813404 h 5274968"/>
              <a:gd name="connsiteX794" fmla="*/ 3449374 w 5959916"/>
              <a:gd name="connsiteY794" fmla="*/ 4804623 h 5274968"/>
              <a:gd name="connsiteX795" fmla="*/ 3512489 w 5959916"/>
              <a:gd name="connsiteY795" fmla="*/ 4777730 h 5274968"/>
              <a:gd name="connsiteX796" fmla="*/ 3611278 w 5959916"/>
              <a:gd name="connsiteY796" fmla="*/ 4755777 h 5274968"/>
              <a:gd name="connsiteX797" fmla="*/ 3579994 w 5959916"/>
              <a:gd name="connsiteY797" fmla="*/ 4755777 h 5274968"/>
              <a:gd name="connsiteX798" fmla="*/ 3624998 w 5959916"/>
              <a:gd name="connsiteY798" fmla="*/ 4738216 h 5274968"/>
              <a:gd name="connsiteX799" fmla="*/ 3616217 w 5959916"/>
              <a:gd name="connsiteY799" fmla="*/ 4751387 h 5274968"/>
              <a:gd name="connsiteX800" fmla="*/ 3647501 w 5959916"/>
              <a:gd name="connsiteY800" fmla="*/ 4738216 h 5274968"/>
              <a:gd name="connsiteX801" fmla="*/ 3643110 w 5959916"/>
              <a:gd name="connsiteY801" fmla="*/ 4725044 h 5274968"/>
              <a:gd name="connsiteX802" fmla="*/ 3773182 w 5959916"/>
              <a:gd name="connsiteY802" fmla="*/ 4663025 h 5274968"/>
              <a:gd name="connsiteX803" fmla="*/ 3777572 w 5959916"/>
              <a:gd name="connsiteY803" fmla="*/ 4680588 h 5274968"/>
              <a:gd name="connsiteX804" fmla="*/ 3813245 w 5959916"/>
              <a:gd name="connsiteY804" fmla="*/ 4676198 h 5274968"/>
              <a:gd name="connsiteX805" fmla="*/ 3790743 w 5959916"/>
              <a:gd name="connsiteY805" fmla="*/ 4693761 h 5274968"/>
              <a:gd name="connsiteX806" fmla="*/ 3853858 w 5959916"/>
              <a:gd name="connsiteY806" fmla="*/ 4693761 h 5274968"/>
              <a:gd name="connsiteX807" fmla="*/ 3867579 w 5959916"/>
              <a:gd name="connsiteY807" fmla="*/ 4684979 h 5274968"/>
              <a:gd name="connsiteX808" fmla="*/ 3831906 w 5959916"/>
              <a:gd name="connsiteY808" fmla="*/ 4671807 h 5274968"/>
              <a:gd name="connsiteX809" fmla="*/ 3926304 w 5959916"/>
              <a:gd name="connsiteY809" fmla="*/ 4622961 h 5274968"/>
              <a:gd name="connsiteX810" fmla="*/ 3845626 w 5959916"/>
              <a:gd name="connsiteY810" fmla="*/ 4640524 h 5274968"/>
              <a:gd name="connsiteX811" fmla="*/ 3831906 w 5959916"/>
              <a:gd name="connsiteY811" fmla="*/ 4622961 h 5274968"/>
              <a:gd name="connsiteX812" fmla="*/ 3840686 w 5959916"/>
              <a:gd name="connsiteY812" fmla="*/ 4605399 h 5274968"/>
              <a:gd name="connsiteX813" fmla="*/ 3755619 w 5959916"/>
              <a:gd name="connsiteY813" fmla="*/ 4649854 h 5274968"/>
              <a:gd name="connsiteX814" fmla="*/ 3553650 w 5959916"/>
              <a:gd name="connsiteY814" fmla="*/ 4725592 h 5274968"/>
              <a:gd name="connsiteX815" fmla="*/ 3571761 w 5959916"/>
              <a:gd name="connsiteY815" fmla="*/ 4708030 h 5274968"/>
              <a:gd name="connsiteX816" fmla="*/ 3558041 w 5959916"/>
              <a:gd name="connsiteY816" fmla="*/ 4686077 h 5274968"/>
              <a:gd name="connsiteX817" fmla="*/ 3648049 w 5959916"/>
              <a:gd name="connsiteY817" fmla="*/ 4664123 h 5274968"/>
              <a:gd name="connsiteX818" fmla="*/ 3652440 w 5959916"/>
              <a:gd name="connsiteY818" fmla="*/ 4646562 h 5274968"/>
              <a:gd name="connsiteX819" fmla="*/ 3813795 w 5959916"/>
              <a:gd name="connsiteY819" fmla="*/ 4588934 h 5274968"/>
              <a:gd name="connsiteX820" fmla="*/ 3943866 w 5959916"/>
              <a:gd name="connsiteY820" fmla="*/ 4504416 h 5274968"/>
              <a:gd name="connsiteX821" fmla="*/ 3952648 w 5959916"/>
              <a:gd name="connsiteY821" fmla="*/ 4521978 h 5274968"/>
              <a:gd name="connsiteX822" fmla="*/ 4020153 w 5959916"/>
              <a:gd name="connsiteY822" fmla="*/ 4464351 h 5274968"/>
              <a:gd name="connsiteX823" fmla="*/ 3880752 w 5959916"/>
              <a:gd name="connsiteY823" fmla="*/ 4521978 h 5274968"/>
              <a:gd name="connsiteX824" fmla="*/ 3817636 w 5959916"/>
              <a:gd name="connsiteY824" fmla="*/ 4548870 h 5274968"/>
              <a:gd name="connsiteX825" fmla="*/ 3920816 w 5959916"/>
              <a:gd name="connsiteY825" fmla="*/ 4491244 h 5274968"/>
              <a:gd name="connsiteX826" fmla="*/ 3974600 w 5959916"/>
              <a:gd name="connsiteY826" fmla="*/ 4451178 h 5274968"/>
              <a:gd name="connsiteX827" fmla="*/ 3997103 w 5959916"/>
              <a:gd name="connsiteY827" fmla="*/ 4455569 h 5274968"/>
              <a:gd name="connsiteX828" fmla="*/ 4046496 w 5959916"/>
              <a:gd name="connsiteY828" fmla="*/ 4397942 h 5274968"/>
              <a:gd name="connsiteX829" fmla="*/ 4050887 w 5959916"/>
              <a:gd name="connsiteY829" fmla="*/ 4375990 h 5274968"/>
              <a:gd name="connsiteX830" fmla="*/ 4042106 w 5959916"/>
              <a:gd name="connsiteY830" fmla="*/ 4362819 h 5274968"/>
              <a:gd name="connsiteX831" fmla="*/ 4015214 w 5959916"/>
              <a:gd name="connsiteY831" fmla="*/ 4375990 h 5274968"/>
              <a:gd name="connsiteX832" fmla="*/ 4046496 w 5959916"/>
              <a:gd name="connsiteY832" fmla="*/ 4340317 h 5274968"/>
              <a:gd name="connsiteX833" fmla="*/ 4028386 w 5959916"/>
              <a:gd name="connsiteY833" fmla="*/ 4318363 h 5274968"/>
              <a:gd name="connsiteX834" fmla="*/ 3992711 w 5959916"/>
              <a:gd name="connsiteY834" fmla="*/ 4318363 h 5274968"/>
              <a:gd name="connsiteX835" fmla="*/ 4028386 w 5959916"/>
              <a:gd name="connsiteY835" fmla="*/ 4291471 h 5274968"/>
              <a:gd name="connsiteX836" fmla="*/ 4167787 w 5959916"/>
              <a:gd name="connsiteY836" fmla="*/ 4255797 h 5274968"/>
              <a:gd name="connsiteX837" fmla="*/ 4149676 w 5959916"/>
              <a:gd name="connsiteY837" fmla="*/ 4247016 h 5274968"/>
              <a:gd name="connsiteX838" fmla="*/ 4167787 w 5959916"/>
              <a:gd name="connsiteY838" fmla="*/ 4215733 h 5274968"/>
              <a:gd name="connsiteX839" fmla="*/ 4199071 w 5959916"/>
              <a:gd name="connsiteY839" fmla="*/ 4220124 h 5274968"/>
              <a:gd name="connsiteX840" fmla="*/ 4360426 w 5959916"/>
              <a:gd name="connsiteY840" fmla="*/ 4104320 h 5274968"/>
              <a:gd name="connsiteX841" fmla="*/ 4396099 w 5959916"/>
              <a:gd name="connsiteY841" fmla="*/ 4104320 h 5274968"/>
              <a:gd name="connsiteX842" fmla="*/ 4400489 w 5959916"/>
              <a:gd name="connsiteY842" fmla="*/ 4144385 h 5274968"/>
              <a:gd name="connsiteX843" fmla="*/ 4377988 w 5959916"/>
              <a:gd name="connsiteY843" fmla="*/ 4148776 h 5274968"/>
              <a:gd name="connsiteX844" fmla="*/ 4400489 w 5959916"/>
              <a:gd name="connsiteY844" fmla="*/ 4153166 h 5274968"/>
              <a:gd name="connsiteX845" fmla="*/ 4386769 w 5959916"/>
              <a:gd name="connsiteY845" fmla="*/ 4166338 h 5274968"/>
              <a:gd name="connsiteX846" fmla="*/ 4422442 w 5959916"/>
              <a:gd name="connsiteY846" fmla="*/ 4139446 h 5274968"/>
              <a:gd name="connsiteX847" fmla="*/ 4440554 w 5959916"/>
              <a:gd name="connsiteY847" fmla="*/ 4108163 h 5274968"/>
              <a:gd name="connsiteX848" fmla="*/ 4449335 w 5959916"/>
              <a:gd name="connsiteY848" fmla="*/ 4148227 h 5274968"/>
              <a:gd name="connsiteX849" fmla="*/ 4309933 w 5959916"/>
              <a:gd name="connsiteY849" fmla="*/ 4214635 h 5274968"/>
              <a:gd name="connsiteX850" fmla="*/ 4314324 w 5959916"/>
              <a:gd name="connsiteY850" fmla="*/ 4201463 h 5274968"/>
              <a:gd name="connsiteX851" fmla="*/ 4291823 w 5959916"/>
              <a:gd name="connsiteY851" fmla="*/ 4205853 h 5274968"/>
              <a:gd name="connsiteX852" fmla="*/ 4314324 w 5959916"/>
              <a:gd name="connsiteY852" fmla="*/ 4237137 h 5274968"/>
              <a:gd name="connsiteX853" fmla="*/ 4260538 w 5959916"/>
              <a:gd name="connsiteY853" fmla="*/ 4285983 h 5274968"/>
              <a:gd name="connsiteX854" fmla="*/ 4341217 w 5959916"/>
              <a:gd name="connsiteY854" fmla="*/ 4259090 h 5274968"/>
              <a:gd name="connsiteX855" fmla="*/ 4345608 w 5959916"/>
              <a:gd name="connsiteY855" fmla="*/ 4276652 h 5274968"/>
              <a:gd name="connsiteX856" fmla="*/ 4421895 w 5959916"/>
              <a:gd name="connsiteY856" fmla="*/ 4210244 h 5274968"/>
              <a:gd name="connsiteX857" fmla="*/ 4493790 w 5959916"/>
              <a:gd name="connsiteY857" fmla="*/ 4178960 h 5274968"/>
              <a:gd name="connsiteX858" fmla="*/ 4485010 w 5959916"/>
              <a:gd name="connsiteY858" fmla="*/ 4200915 h 5274968"/>
              <a:gd name="connsiteX859" fmla="*/ 4511903 w 5959916"/>
              <a:gd name="connsiteY859" fmla="*/ 4160849 h 5274968"/>
              <a:gd name="connsiteX860" fmla="*/ 4525623 w 5959916"/>
              <a:gd name="connsiteY860" fmla="*/ 4182803 h 5274968"/>
              <a:gd name="connsiteX861" fmla="*/ 4583798 w 5959916"/>
              <a:gd name="connsiteY861" fmla="*/ 4147128 h 5274968"/>
              <a:gd name="connsiteX862" fmla="*/ 4668866 w 5959916"/>
              <a:gd name="connsiteY862" fmla="*/ 4071390 h 5274968"/>
              <a:gd name="connsiteX863" fmla="*/ 3784707 w 5959916"/>
              <a:gd name="connsiteY863" fmla="*/ 4070293 h 5274968"/>
              <a:gd name="connsiteX864" fmla="*/ 3780316 w 5959916"/>
              <a:gd name="connsiteY864" fmla="*/ 4087856 h 5274968"/>
              <a:gd name="connsiteX865" fmla="*/ 3784707 w 5959916"/>
              <a:gd name="connsiteY865" fmla="*/ 4070293 h 5274968"/>
              <a:gd name="connsiteX866" fmla="*/ 4543184 w 5959916"/>
              <a:gd name="connsiteY866" fmla="*/ 4065354 h 5274968"/>
              <a:gd name="connsiteX867" fmla="*/ 4543184 w 5959916"/>
              <a:gd name="connsiteY867" fmla="*/ 4105419 h 5274968"/>
              <a:gd name="connsiteX868" fmla="*/ 4462508 w 5959916"/>
              <a:gd name="connsiteY868" fmla="*/ 4132311 h 5274968"/>
              <a:gd name="connsiteX869" fmla="*/ 4462508 w 5959916"/>
              <a:gd name="connsiteY869" fmla="*/ 4078525 h 5274968"/>
              <a:gd name="connsiteX870" fmla="*/ 4511903 w 5959916"/>
              <a:gd name="connsiteY870" fmla="*/ 4074135 h 5274968"/>
              <a:gd name="connsiteX871" fmla="*/ 4471289 w 5959916"/>
              <a:gd name="connsiteY871" fmla="*/ 4105419 h 5274968"/>
              <a:gd name="connsiteX872" fmla="*/ 4543184 w 5959916"/>
              <a:gd name="connsiteY872" fmla="*/ 4065354 h 5274968"/>
              <a:gd name="connsiteX873" fmla="*/ 1322518 w 5959916"/>
              <a:gd name="connsiteY873" fmla="*/ 4064093 h 5274968"/>
              <a:gd name="connsiteX874" fmla="*/ 1297975 w 5959916"/>
              <a:gd name="connsiteY874" fmla="*/ 4083465 h 5274968"/>
              <a:gd name="connsiteX875" fmla="*/ 1320476 w 5959916"/>
              <a:gd name="connsiteY875" fmla="*/ 4087856 h 5274968"/>
              <a:gd name="connsiteX876" fmla="*/ 1329257 w 5959916"/>
              <a:gd name="connsiteY876" fmla="*/ 4070293 h 5274968"/>
              <a:gd name="connsiteX877" fmla="*/ 1333648 w 5959916"/>
              <a:gd name="connsiteY877" fmla="*/ 4070293 h 5274968"/>
              <a:gd name="connsiteX878" fmla="*/ 1322518 w 5959916"/>
              <a:gd name="connsiteY878" fmla="*/ 4064093 h 5274968"/>
              <a:gd name="connsiteX879" fmla="*/ 4426833 w 5959916"/>
              <a:gd name="connsiteY879" fmla="*/ 4060964 h 5274968"/>
              <a:gd name="connsiteX880" fmla="*/ 4426833 w 5959916"/>
              <a:gd name="connsiteY880" fmla="*/ 4074135 h 5274968"/>
              <a:gd name="connsiteX881" fmla="*/ 4408723 w 5959916"/>
              <a:gd name="connsiteY881" fmla="*/ 4069745 h 5274968"/>
              <a:gd name="connsiteX882" fmla="*/ 4426833 w 5959916"/>
              <a:gd name="connsiteY882" fmla="*/ 4060964 h 5274968"/>
              <a:gd name="connsiteX883" fmla="*/ 4915288 w 5959916"/>
              <a:gd name="connsiteY883" fmla="*/ 4056573 h 5274968"/>
              <a:gd name="connsiteX884" fmla="*/ 4933401 w 5959916"/>
              <a:gd name="connsiteY884" fmla="*/ 4069745 h 5274968"/>
              <a:gd name="connsiteX885" fmla="*/ 4924619 w 5959916"/>
              <a:gd name="connsiteY885" fmla="*/ 4105419 h 5274968"/>
              <a:gd name="connsiteX886" fmla="*/ 4870285 w 5959916"/>
              <a:gd name="connsiteY886" fmla="*/ 4127920 h 5274968"/>
              <a:gd name="connsiteX887" fmla="*/ 4915288 w 5959916"/>
              <a:gd name="connsiteY887" fmla="*/ 4056573 h 5274968"/>
              <a:gd name="connsiteX888" fmla="*/ 705242 w 5959916"/>
              <a:gd name="connsiteY888" fmla="*/ 4052182 h 5274968"/>
              <a:gd name="connsiteX889" fmla="*/ 642127 w 5959916"/>
              <a:gd name="connsiteY889" fmla="*/ 4092246 h 5274968"/>
              <a:gd name="connsiteX890" fmla="*/ 705242 w 5959916"/>
              <a:gd name="connsiteY890" fmla="*/ 4052182 h 5274968"/>
              <a:gd name="connsiteX891" fmla="*/ 5153479 w 5959916"/>
              <a:gd name="connsiteY891" fmla="*/ 4043401 h 5274968"/>
              <a:gd name="connsiteX892" fmla="*/ 5149088 w 5959916"/>
              <a:gd name="connsiteY892" fmla="*/ 4070293 h 5274968"/>
              <a:gd name="connsiteX893" fmla="*/ 5167201 w 5959916"/>
              <a:gd name="connsiteY893" fmla="*/ 4047792 h 5274968"/>
              <a:gd name="connsiteX894" fmla="*/ 5153479 w 5959916"/>
              <a:gd name="connsiteY894" fmla="*/ 4043401 h 5274968"/>
              <a:gd name="connsiteX895" fmla="*/ 4619471 w 5959916"/>
              <a:gd name="connsiteY895" fmla="*/ 4039010 h 5274968"/>
              <a:gd name="connsiteX896" fmla="*/ 4628253 w 5959916"/>
              <a:gd name="connsiteY896" fmla="*/ 4060964 h 5274968"/>
              <a:gd name="connsiteX897" fmla="*/ 4574469 w 5959916"/>
              <a:gd name="connsiteY897" fmla="*/ 4087856 h 5274968"/>
              <a:gd name="connsiteX898" fmla="*/ 4619471 w 5959916"/>
              <a:gd name="connsiteY898" fmla="*/ 4039010 h 5274968"/>
              <a:gd name="connsiteX899" fmla="*/ 434671 w 5959916"/>
              <a:gd name="connsiteY899" fmla="*/ 4032707 h 5274968"/>
              <a:gd name="connsiteX900" fmla="*/ 453331 w 5959916"/>
              <a:gd name="connsiteY900" fmla="*/ 4039010 h 5274968"/>
              <a:gd name="connsiteX901" fmla="*/ 395155 w 5959916"/>
              <a:gd name="connsiteY901" fmla="*/ 4083465 h 5274968"/>
              <a:gd name="connsiteX902" fmla="*/ 390217 w 5959916"/>
              <a:gd name="connsiteY902" fmla="*/ 4070293 h 5274968"/>
              <a:gd name="connsiteX903" fmla="*/ 434671 w 5959916"/>
              <a:gd name="connsiteY903" fmla="*/ 4032707 h 5274968"/>
              <a:gd name="connsiteX904" fmla="*/ 5001455 w 5959916"/>
              <a:gd name="connsiteY904" fmla="*/ 4025838 h 5274968"/>
              <a:gd name="connsiteX905" fmla="*/ 4974563 w 5959916"/>
              <a:gd name="connsiteY905" fmla="*/ 4039010 h 5274968"/>
              <a:gd name="connsiteX906" fmla="*/ 4988283 w 5959916"/>
              <a:gd name="connsiteY906" fmla="*/ 4074684 h 5274968"/>
              <a:gd name="connsiteX907" fmla="*/ 5006394 w 5959916"/>
              <a:gd name="connsiteY907" fmla="*/ 4079075 h 5274968"/>
              <a:gd name="connsiteX908" fmla="*/ 5002004 w 5959916"/>
              <a:gd name="connsiteY908" fmla="*/ 4127920 h 5274968"/>
              <a:gd name="connsiteX909" fmla="*/ 5006394 w 5959916"/>
              <a:gd name="connsiteY909" fmla="*/ 4136701 h 5274968"/>
              <a:gd name="connsiteX910" fmla="*/ 5069510 w 5959916"/>
              <a:gd name="connsiteY910" fmla="*/ 4083465 h 5274968"/>
              <a:gd name="connsiteX911" fmla="*/ 5127685 w 5959916"/>
              <a:gd name="connsiteY911" fmla="*/ 4061512 h 5274968"/>
              <a:gd name="connsiteX912" fmla="*/ 5087073 w 5959916"/>
              <a:gd name="connsiteY912" fmla="*/ 4119139 h 5274968"/>
              <a:gd name="connsiteX913" fmla="*/ 5037678 w 5959916"/>
              <a:gd name="connsiteY913" fmla="*/ 4141092 h 5274968"/>
              <a:gd name="connsiteX914" fmla="*/ 5019566 w 5959916"/>
              <a:gd name="connsiteY914" fmla="*/ 4149873 h 5274968"/>
              <a:gd name="connsiteX915" fmla="*/ 5001455 w 5959916"/>
              <a:gd name="connsiteY915" fmla="*/ 4198719 h 5274968"/>
              <a:gd name="connsiteX916" fmla="*/ 4966331 w 5959916"/>
              <a:gd name="connsiteY916" fmla="*/ 4225612 h 5274968"/>
              <a:gd name="connsiteX917" fmla="*/ 4948218 w 5959916"/>
              <a:gd name="connsiteY917" fmla="*/ 4225612 h 5274968"/>
              <a:gd name="connsiteX918" fmla="*/ 4952610 w 5959916"/>
              <a:gd name="connsiteY918" fmla="*/ 4203658 h 5274968"/>
              <a:gd name="connsiteX919" fmla="*/ 4916937 w 5959916"/>
              <a:gd name="connsiteY919" fmla="*/ 4216831 h 5274968"/>
              <a:gd name="connsiteX920" fmla="*/ 4948218 w 5959916"/>
              <a:gd name="connsiteY920" fmla="*/ 4189938 h 5274968"/>
              <a:gd name="connsiteX921" fmla="*/ 4952610 w 5959916"/>
              <a:gd name="connsiteY921" fmla="*/ 4211891 h 5274968"/>
              <a:gd name="connsiteX922" fmla="*/ 4988283 w 5959916"/>
              <a:gd name="connsiteY922" fmla="*/ 4198719 h 5274968"/>
              <a:gd name="connsiteX923" fmla="*/ 4988283 w 5959916"/>
              <a:gd name="connsiteY923" fmla="*/ 4189938 h 5274968"/>
              <a:gd name="connsiteX924" fmla="*/ 4974563 w 5959916"/>
              <a:gd name="connsiteY924" fmla="*/ 4141092 h 5274968"/>
              <a:gd name="connsiteX925" fmla="*/ 4960841 w 5959916"/>
              <a:gd name="connsiteY925" fmla="*/ 4141092 h 5274968"/>
              <a:gd name="connsiteX926" fmla="*/ 4983344 w 5959916"/>
              <a:gd name="connsiteY926" fmla="*/ 4083465 h 5274968"/>
              <a:gd name="connsiteX927" fmla="*/ 4956451 w 5959916"/>
              <a:gd name="connsiteY927" fmla="*/ 4065903 h 5274968"/>
              <a:gd name="connsiteX928" fmla="*/ 5001455 w 5959916"/>
              <a:gd name="connsiteY928" fmla="*/ 4025838 h 5274968"/>
              <a:gd name="connsiteX929" fmla="*/ 3767145 w 5959916"/>
              <a:gd name="connsiteY929" fmla="*/ 4021447 h 5274968"/>
              <a:gd name="connsiteX930" fmla="*/ 3704030 w 5959916"/>
              <a:gd name="connsiteY930" fmla="*/ 4043401 h 5274968"/>
              <a:gd name="connsiteX931" fmla="*/ 3767145 w 5959916"/>
              <a:gd name="connsiteY931" fmla="*/ 4021447 h 5274968"/>
              <a:gd name="connsiteX932" fmla="*/ 1355053 w 5959916"/>
              <a:gd name="connsiteY932" fmla="*/ 4019801 h 5274968"/>
              <a:gd name="connsiteX933" fmla="*/ 1351211 w 5959916"/>
              <a:gd name="connsiteY933" fmla="*/ 4020899 h 5274968"/>
              <a:gd name="connsiteX934" fmla="*/ 1328710 w 5959916"/>
              <a:gd name="connsiteY934" fmla="*/ 4025290 h 5274968"/>
              <a:gd name="connsiteX935" fmla="*/ 1351211 w 5959916"/>
              <a:gd name="connsiteY935" fmla="*/ 4060964 h 5274968"/>
              <a:gd name="connsiteX936" fmla="*/ 1369323 w 5959916"/>
              <a:gd name="connsiteY936" fmla="*/ 4060964 h 5274968"/>
              <a:gd name="connsiteX937" fmla="*/ 1382495 w 5959916"/>
              <a:gd name="connsiteY937" fmla="*/ 4029681 h 5274968"/>
              <a:gd name="connsiteX938" fmla="*/ 1355602 w 5959916"/>
              <a:gd name="connsiteY938" fmla="*/ 4025290 h 5274968"/>
              <a:gd name="connsiteX939" fmla="*/ 1355053 w 5959916"/>
              <a:gd name="connsiteY939" fmla="*/ 4019801 h 5274968"/>
              <a:gd name="connsiteX940" fmla="*/ 5198483 w 5959916"/>
              <a:gd name="connsiteY940" fmla="*/ 4016508 h 5274968"/>
              <a:gd name="connsiteX941" fmla="*/ 5230864 w 5959916"/>
              <a:gd name="connsiteY941" fmla="*/ 4029131 h 5274968"/>
              <a:gd name="connsiteX942" fmla="*/ 5217144 w 5959916"/>
              <a:gd name="connsiteY942" fmla="*/ 4082367 h 5274968"/>
              <a:gd name="connsiteX943" fmla="*/ 5212752 w 5959916"/>
              <a:gd name="connsiteY943" fmla="*/ 4060414 h 5274968"/>
              <a:gd name="connsiteX944" fmla="*/ 5199032 w 5959916"/>
              <a:gd name="connsiteY944" fmla="*/ 4060414 h 5274968"/>
              <a:gd name="connsiteX945" fmla="*/ 5176530 w 5959916"/>
              <a:gd name="connsiteY945" fmla="*/ 4091697 h 5274968"/>
              <a:gd name="connsiteX946" fmla="*/ 5185311 w 5959916"/>
              <a:gd name="connsiteY946" fmla="*/ 4078525 h 5274968"/>
              <a:gd name="connsiteX947" fmla="*/ 5144698 w 5959916"/>
              <a:gd name="connsiteY947" fmla="*/ 4082916 h 5274968"/>
              <a:gd name="connsiteX948" fmla="*/ 5144698 w 5959916"/>
              <a:gd name="connsiteY948" fmla="*/ 4042852 h 5274968"/>
              <a:gd name="connsiteX949" fmla="*/ 5167201 w 5959916"/>
              <a:gd name="connsiteY949" fmla="*/ 4025290 h 5274968"/>
              <a:gd name="connsiteX950" fmla="*/ 5198483 w 5959916"/>
              <a:gd name="connsiteY950" fmla="*/ 4016508 h 5274968"/>
              <a:gd name="connsiteX951" fmla="*/ 960996 w 5959916"/>
              <a:gd name="connsiteY951" fmla="*/ 4012666 h 5274968"/>
              <a:gd name="connsiteX952" fmla="*/ 938493 w 5959916"/>
              <a:gd name="connsiteY952" fmla="*/ 4025838 h 5274968"/>
              <a:gd name="connsiteX953" fmla="*/ 960996 w 5959916"/>
              <a:gd name="connsiteY953" fmla="*/ 4012666 h 5274968"/>
              <a:gd name="connsiteX954" fmla="*/ 5257207 w 5959916"/>
              <a:gd name="connsiteY954" fmla="*/ 4008275 h 5274968"/>
              <a:gd name="connsiteX955" fmla="*/ 5252817 w 5959916"/>
              <a:gd name="connsiteY955" fmla="*/ 4030228 h 5274968"/>
              <a:gd name="connsiteX956" fmla="*/ 5239096 w 5959916"/>
              <a:gd name="connsiteY956" fmla="*/ 4025838 h 5274968"/>
              <a:gd name="connsiteX957" fmla="*/ 5257207 w 5959916"/>
              <a:gd name="connsiteY957" fmla="*/ 4008275 h 5274968"/>
              <a:gd name="connsiteX958" fmla="*/ 199379 w 5959916"/>
              <a:gd name="connsiteY958" fmla="*/ 4008070 h 5274968"/>
              <a:gd name="connsiteX959" fmla="*/ 211299 w 5959916"/>
              <a:gd name="connsiteY959" fmla="*/ 4012117 h 5274968"/>
              <a:gd name="connsiteX960" fmla="*/ 184405 w 5959916"/>
              <a:gd name="connsiteY960" fmla="*/ 4029681 h 5274968"/>
              <a:gd name="connsiteX961" fmla="*/ 199379 w 5959916"/>
              <a:gd name="connsiteY961" fmla="*/ 4008070 h 5274968"/>
              <a:gd name="connsiteX962" fmla="*/ 5019017 w 5959916"/>
              <a:gd name="connsiteY962" fmla="*/ 3998945 h 5274968"/>
              <a:gd name="connsiteX963" fmla="*/ 5032738 w 5959916"/>
              <a:gd name="connsiteY963" fmla="*/ 3998945 h 5274968"/>
              <a:gd name="connsiteX964" fmla="*/ 5037128 w 5959916"/>
              <a:gd name="connsiteY964" fmla="*/ 4012117 h 5274968"/>
              <a:gd name="connsiteX965" fmla="*/ 5014626 w 5959916"/>
              <a:gd name="connsiteY965" fmla="*/ 4016508 h 5274968"/>
              <a:gd name="connsiteX966" fmla="*/ 5019017 w 5959916"/>
              <a:gd name="connsiteY966" fmla="*/ 3998945 h 5274968"/>
              <a:gd name="connsiteX967" fmla="*/ 1383043 w 5959916"/>
              <a:gd name="connsiteY967" fmla="*/ 3998945 h 5274968"/>
              <a:gd name="connsiteX968" fmla="*/ 1383043 w 5959916"/>
              <a:gd name="connsiteY968" fmla="*/ 4012117 h 5274968"/>
              <a:gd name="connsiteX969" fmla="*/ 1387433 w 5959916"/>
              <a:gd name="connsiteY969" fmla="*/ 4003336 h 5274968"/>
              <a:gd name="connsiteX970" fmla="*/ 1400605 w 5959916"/>
              <a:gd name="connsiteY970" fmla="*/ 4034619 h 5274968"/>
              <a:gd name="connsiteX971" fmla="*/ 1418717 w 5959916"/>
              <a:gd name="connsiteY971" fmla="*/ 4025838 h 5274968"/>
              <a:gd name="connsiteX972" fmla="*/ 1383043 w 5959916"/>
              <a:gd name="connsiteY972" fmla="*/ 3998945 h 5274968"/>
              <a:gd name="connsiteX973" fmla="*/ 530167 w 5959916"/>
              <a:gd name="connsiteY973" fmla="*/ 3998945 h 5274968"/>
              <a:gd name="connsiteX974" fmla="*/ 539497 w 5959916"/>
              <a:gd name="connsiteY974" fmla="*/ 4025838 h 5274968"/>
              <a:gd name="connsiteX975" fmla="*/ 498884 w 5959916"/>
              <a:gd name="connsiteY975" fmla="*/ 4025838 h 5274968"/>
              <a:gd name="connsiteX976" fmla="*/ 530167 w 5959916"/>
              <a:gd name="connsiteY976" fmla="*/ 3998945 h 5274968"/>
              <a:gd name="connsiteX977" fmla="*/ 5149088 w 5959916"/>
              <a:gd name="connsiteY977" fmla="*/ 3994555 h 5274968"/>
              <a:gd name="connsiteX978" fmla="*/ 5122196 w 5959916"/>
              <a:gd name="connsiteY978" fmla="*/ 4034619 h 5274968"/>
              <a:gd name="connsiteX979" fmla="*/ 5086523 w 5959916"/>
              <a:gd name="connsiteY979" fmla="*/ 4025838 h 5274968"/>
              <a:gd name="connsiteX980" fmla="*/ 5149088 w 5959916"/>
              <a:gd name="connsiteY980" fmla="*/ 3994555 h 5274968"/>
              <a:gd name="connsiteX981" fmla="*/ 1463762 w 5959916"/>
              <a:gd name="connsiteY981" fmla="*/ 3981907 h 5274968"/>
              <a:gd name="connsiteX982" fmla="*/ 1431888 w 5959916"/>
              <a:gd name="connsiteY982" fmla="*/ 3990164 h 5274968"/>
              <a:gd name="connsiteX983" fmla="*/ 1445610 w 5959916"/>
              <a:gd name="connsiteY983" fmla="*/ 4003336 h 5274968"/>
              <a:gd name="connsiteX984" fmla="*/ 1472501 w 5959916"/>
              <a:gd name="connsiteY984" fmla="*/ 3985774 h 5274968"/>
              <a:gd name="connsiteX985" fmla="*/ 1463762 w 5959916"/>
              <a:gd name="connsiteY985" fmla="*/ 3981907 h 5274968"/>
              <a:gd name="connsiteX986" fmla="*/ 4803877 w 5959916"/>
              <a:gd name="connsiteY986" fmla="*/ 3954491 h 5274968"/>
              <a:gd name="connsiteX987" fmla="*/ 4785766 w 5959916"/>
              <a:gd name="connsiteY987" fmla="*/ 3976444 h 5274968"/>
              <a:gd name="connsiteX988" fmla="*/ 4803877 w 5959916"/>
              <a:gd name="connsiteY988" fmla="*/ 3954491 h 5274968"/>
              <a:gd name="connsiteX989" fmla="*/ 884708 w 5959916"/>
              <a:gd name="connsiteY989" fmla="*/ 3954491 h 5274968"/>
              <a:gd name="connsiteX990" fmla="*/ 857816 w 5959916"/>
              <a:gd name="connsiteY990" fmla="*/ 3967663 h 5274968"/>
              <a:gd name="connsiteX991" fmla="*/ 884708 w 5959916"/>
              <a:gd name="connsiteY991" fmla="*/ 3954491 h 5274968"/>
              <a:gd name="connsiteX992" fmla="*/ 3950452 w 5959916"/>
              <a:gd name="connsiteY992" fmla="*/ 3936928 h 5274968"/>
              <a:gd name="connsiteX993" fmla="*/ 3905449 w 5959916"/>
              <a:gd name="connsiteY993" fmla="*/ 3968211 h 5274968"/>
              <a:gd name="connsiteX994" fmla="*/ 3896667 w 5959916"/>
              <a:gd name="connsiteY994" fmla="*/ 3946259 h 5274968"/>
              <a:gd name="connsiteX995" fmla="*/ 3865384 w 5959916"/>
              <a:gd name="connsiteY995" fmla="*/ 3959431 h 5274968"/>
              <a:gd name="connsiteX996" fmla="*/ 3879105 w 5959916"/>
              <a:gd name="connsiteY996" fmla="*/ 3968211 h 5274968"/>
              <a:gd name="connsiteX997" fmla="*/ 3856602 w 5959916"/>
              <a:gd name="connsiteY997" fmla="*/ 3985774 h 5274968"/>
              <a:gd name="connsiteX998" fmla="*/ 3865384 w 5959916"/>
              <a:gd name="connsiteY998" fmla="*/ 4012666 h 5274968"/>
              <a:gd name="connsiteX999" fmla="*/ 3879105 w 5959916"/>
              <a:gd name="connsiteY999" fmla="*/ 4003886 h 5274968"/>
              <a:gd name="connsiteX1000" fmla="*/ 3883496 w 5959916"/>
              <a:gd name="connsiteY1000" fmla="*/ 4021447 h 5274968"/>
              <a:gd name="connsiteX1001" fmla="*/ 3865384 w 5959916"/>
              <a:gd name="connsiteY1001" fmla="*/ 4034619 h 5274968"/>
              <a:gd name="connsiteX1002" fmla="*/ 3937281 w 5959916"/>
              <a:gd name="connsiteY1002" fmla="*/ 3998945 h 5274968"/>
              <a:gd name="connsiteX1003" fmla="*/ 3928499 w 5959916"/>
              <a:gd name="connsiteY1003" fmla="*/ 3967663 h 5274968"/>
              <a:gd name="connsiteX1004" fmla="*/ 3951002 w 5959916"/>
              <a:gd name="connsiteY1004" fmla="*/ 3972053 h 5274968"/>
              <a:gd name="connsiteX1005" fmla="*/ 3950452 w 5959916"/>
              <a:gd name="connsiteY1005" fmla="*/ 3936928 h 5274968"/>
              <a:gd name="connsiteX1006" fmla="*/ 5382889 w 5959916"/>
              <a:gd name="connsiteY1006" fmla="*/ 3927598 h 5274968"/>
              <a:gd name="connsiteX1007" fmla="*/ 5392219 w 5959916"/>
              <a:gd name="connsiteY1007" fmla="*/ 3950100 h 5274968"/>
              <a:gd name="connsiteX1008" fmla="*/ 5351605 w 5959916"/>
              <a:gd name="connsiteY1008" fmla="*/ 3967663 h 5274968"/>
              <a:gd name="connsiteX1009" fmla="*/ 5382889 w 5959916"/>
              <a:gd name="connsiteY1009" fmla="*/ 3927598 h 5274968"/>
              <a:gd name="connsiteX1010" fmla="*/ 682741 w 5959916"/>
              <a:gd name="connsiteY1010" fmla="*/ 3923757 h 5274968"/>
              <a:gd name="connsiteX1011" fmla="*/ 696461 w 5959916"/>
              <a:gd name="connsiteY1011" fmla="*/ 3941319 h 5274968"/>
              <a:gd name="connsiteX1012" fmla="*/ 682741 w 5959916"/>
              <a:gd name="connsiteY1012" fmla="*/ 3941319 h 5274968"/>
              <a:gd name="connsiteX1013" fmla="*/ 682741 w 5959916"/>
              <a:gd name="connsiteY1013" fmla="*/ 3923757 h 5274968"/>
              <a:gd name="connsiteX1014" fmla="*/ 4426833 w 5959916"/>
              <a:gd name="connsiteY1014" fmla="*/ 3914427 h 5274968"/>
              <a:gd name="connsiteX1015" fmla="*/ 4377439 w 5959916"/>
              <a:gd name="connsiteY1015" fmla="*/ 3976444 h 5274968"/>
              <a:gd name="connsiteX1016" fmla="*/ 4449335 w 5959916"/>
              <a:gd name="connsiteY1016" fmla="*/ 3923208 h 5274968"/>
              <a:gd name="connsiteX1017" fmla="*/ 4426833 w 5959916"/>
              <a:gd name="connsiteY1017" fmla="*/ 3914427 h 5274968"/>
              <a:gd name="connsiteX1018" fmla="*/ 651946 w 5959916"/>
              <a:gd name="connsiteY1018" fmla="*/ 3911603 h 5274968"/>
              <a:gd name="connsiteX1019" fmla="*/ 658412 w 5959916"/>
              <a:gd name="connsiteY1019" fmla="*/ 3921373 h 5274968"/>
              <a:gd name="connsiteX1020" fmla="*/ 592733 w 5959916"/>
              <a:gd name="connsiteY1020" fmla="*/ 3958881 h 5274968"/>
              <a:gd name="connsiteX1021" fmla="*/ 616058 w 5959916"/>
              <a:gd name="connsiteY1021" fmla="*/ 3926021 h 5274968"/>
              <a:gd name="connsiteX1022" fmla="*/ 650909 w 5959916"/>
              <a:gd name="connsiteY1022" fmla="*/ 3910036 h 5274968"/>
              <a:gd name="connsiteX1023" fmla="*/ 655848 w 5959916"/>
              <a:gd name="connsiteY1023" fmla="*/ 3910036 h 5274968"/>
              <a:gd name="connsiteX1024" fmla="*/ 651946 w 5959916"/>
              <a:gd name="connsiteY1024" fmla="*/ 3911603 h 5274968"/>
              <a:gd name="connsiteX1025" fmla="*/ 4987734 w 5959916"/>
              <a:gd name="connsiteY1025" fmla="*/ 3901254 h 5274968"/>
              <a:gd name="connsiteX1026" fmla="*/ 5027798 w 5959916"/>
              <a:gd name="connsiteY1026" fmla="*/ 3963821 h 5274968"/>
              <a:gd name="connsiteX1027" fmla="*/ 4992125 w 5959916"/>
              <a:gd name="connsiteY1027" fmla="*/ 4008275 h 5274968"/>
              <a:gd name="connsiteX1028" fmla="*/ 4956451 w 5959916"/>
              <a:gd name="connsiteY1028" fmla="*/ 3932537 h 5274968"/>
              <a:gd name="connsiteX1029" fmla="*/ 4987734 w 5959916"/>
              <a:gd name="connsiteY1029" fmla="*/ 3901254 h 5274968"/>
              <a:gd name="connsiteX1030" fmla="*/ 968130 w 5959916"/>
              <a:gd name="connsiteY1030" fmla="*/ 3891281 h 5274968"/>
              <a:gd name="connsiteX1031" fmla="*/ 943433 w 5959916"/>
              <a:gd name="connsiteY1031" fmla="*/ 3910036 h 5274968"/>
              <a:gd name="connsiteX1032" fmla="*/ 894039 w 5959916"/>
              <a:gd name="connsiteY1032" fmla="*/ 3950100 h 5274968"/>
              <a:gd name="connsiteX1033" fmla="*/ 902820 w 5959916"/>
              <a:gd name="connsiteY1033" fmla="*/ 3963272 h 5274968"/>
              <a:gd name="connsiteX1034" fmla="*/ 984045 w 5959916"/>
              <a:gd name="connsiteY1034" fmla="*/ 3892473 h 5274968"/>
              <a:gd name="connsiteX1035" fmla="*/ 968130 w 5959916"/>
              <a:gd name="connsiteY1035" fmla="*/ 3891281 h 5274968"/>
              <a:gd name="connsiteX1036" fmla="*/ 884708 w 5959916"/>
              <a:gd name="connsiteY1036" fmla="*/ 3874362 h 5274968"/>
              <a:gd name="connsiteX1037" fmla="*/ 862207 w 5959916"/>
              <a:gd name="connsiteY1037" fmla="*/ 3901254 h 5274968"/>
              <a:gd name="connsiteX1038" fmla="*/ 884708 w 5959916"/>
              <a:gd name="connsiteY1038" fmla="*/ 3874362 h 5274968"/>
              <a:gd name="connsiteX1039" fmla="*/ 4947122 w 5959916"/>
              <a:gd name="connsiteY1039" fmla="*/ 3869972 h 5274968"/>
              <a:gd name="connsiteX1040" fmla="*/ 4861503 w 5959916"/>
              <a:gd name="connsiteY1040" fmla="*/ 3936928 h 5274968"/>
              <a:gd name="connsiteX1041" fmla="*/ 4902116 w 5959916"/>
              <a:gd name="connsiteY1041" fmla="*/ 3896864 h 5274968"/>
              <a:gd name="connsiteX1042" fmla="*/ 4933401 w 5959916"/>
              <a:gd name="connsiteY1042" fmla="*/ 3896864 h 5274968"/>
              <a:gd name="connsiteX1043" fmla="*/ 4947122 w 5959916"/>
              <a:gd name="connsiteY1043" fmla="*/ 3869972 h 5274968"/>
              <a:gd name="connsiteX1044" fmla="*/ 934102 w 5959916"/>
              <a:gd name="connsiteY1044" fmla="*/ 3869972 h 5274968"/>
              <a:gd name="connsiteX1045" fmla="*/ 880318 w 5959916"/>
              <a:gd name="connsiteY1045" fmla="*/ 3905645 h 5274968"/>
              <a:gd name="connsiteX1046" fmla="*/ 884708 w 5959916"/>
              <a:gd name="connsiteY1046" fmla="*/ 3910036 h 5274968"/>
              <a:gd name="connsiteX1047" fmla="*/ 934102 w 5959916"/>
              <a:gd name="connsiteY1047" fmla="*/ 3869972 h 5274968"/>
              <a:gd name="connsiteX1048" fmla="*/ 775904 w 5959916"/>
              <a:gd name="connsiteY1048" fmla="*/ 3864054 h 5274968"/>
              <a:gd name="connsiteX1049" fmla="*/ 794701 w 5959916"/>
              <a:gd name="connsiteY1049" fmla="*/ 3874362 h 5274968"/>
              <a:gd name="connsiteX1050" fmla="*/ 722805 w 5959916"/>
              <a:gd name="connsiteY1050" fmla="*/ 3901254 h 5274968"/>
              <a:gd name="connsiteX1051" fmla="*/ 775904 w 5959916"/>
              <a:gd name="connsiteY1051" fmla="*/ 3864054 h 5274968"/>
              <a:gd name="connsiteX1052" fmla="*/ 965386 w 5959916"/>
              <a:gd name="connsiteY1052" fmla="*/ 3852408 h 5274968"/>
              <a:gd name="connsiteX1053" fmla="*/ 947274 w 5959916"/>
              <a:gd name="connsiteY1053" fmla="*/ 3869972 h 5274968"/>
              <a:gd name="connsiteX1054" fmla="*/ 965386 w 5959916"/>
              <a:gd name="connsiteY1054" fmla="*/ 3852408 h 5274968"/>
              <a:gd name="connsiteX1055" fmla="*/ 4974563 w 5959916"/>
              <a:gd name="connsiteY1055" fmla="*/ 3851861 h 5274968"/>
              <a:gd name="connsiteX1056" fmla="*/ 4952060 w 5959916"/>
              <a:gd name="connsiteY1056" fmla="*/ 3878753 h 5274968"/>
              <a:gd name="connsiteX1057" fmla="*/ 4974563 w 5959916"/>
              <a:gd name="connsiteY1057" fmla="*/ 3851861 h 5274968"/>
              <a:gd name="connsiteX1058" fmla="*/ 4040460 w 5959916"/>
              <a:gd name="connsiteY1058" fmla="*/ 3843627 h 5274968"/>
              <a:gd name="connsiteX1059" fmla="*/ 4017958 w 5959916"/>
              <a:gd name="connsiteY1059" fmla="*/ 3852408 h 5274968"/>
              <a:gd name="connsiteX1060" fmla="*/ 3995457 w 5959916"/>
              <a:gd name="connsiteY1060" fmla="*/ 3892473 h 5274968"/>
              <a:gd name="connsiteX1061" fmla="*/ 4004237 w 5959916"/>
              <a:gd name="connsiteY1061" fmla="*/ 3896864 h 5274968"/>
              <a:gd name="connsiteX1062" fmla="*/ 4049241 w 5959916"/>
              <a:gd name="connsiteY1062" fmla="*/ 3861190 h 5274968"/>
              <a:gd name="connsiteX1063" fmla="*/ 4040460 w 5959916"/>
              <a:gd name="connsiteY1063" fmla="*/ 3843627 h 5274968"/>
              <a:gd name="connsiteX1064" fmla="*/ 458271 w 5959916"/>
              <a:gd name="connsiteY1064" fmla="*/ 3816735 h 5274968"/>
              <a:gd name="connsiteX1065" fmla="*/ 471991 w 5959916"/>
              <a:gd name="connsiteY1065" fmla="*/ 3816735 h 5274968"/>
              <a:gd name="connsiteX1066" fmla="*/ 449489 w 5959916"/>
              <a:gd name="connsiteY1066" fmla="*/ 3834297 h 5274968"/>
              <a:gd name="connsiteX1067" fmla="*/ 458271 w 5959916"/>
              <a:gd name="connsiteY1067" fmla="*/ 3816735 h 5274968"/>
              <a:gd name="connsiteX1068" fmla="*/ 4596970 w 5959916"/>
              <a:gd name="connsiteY1068" fmla="*/ 3803563 h 5274968"/>
              <a:gd name="connsiteX1069" fmla="*/ 4570078 w 5959916"/>
              <a:gd name="connsiteY1069" fmla="*/ 3812344 h 5274968"/>
              <a:gd name="connsiteX1070" fmla="*/ 4588189 w 5959916"/>
              <a:gd name="connsiteY1070" fmla="*/ 3839236 h 5274968"/>
              <a:gd name="connsiteX1071" fmla="*/ 4596970 w 5959916"/>
              <a:gd name="connsiteY1071" fmla="*/ 3803563 h 5274968"/>
              <a:gd name="connsiteX1072" fmla="*/ 3919169 w 5959916"/>
              <a:gd name="connsiteY1072" fmla="*/ 3803563 h 5274968"/>
              <a:gd name="connsiteX1073" fmla="*/ 3883496 w 5959916"/>
              <a:gd name="connsiteY1073" fmla="*/ 3825516 h 5274968"/>
              <a:gd name="connsiteX1074" fmla="*/ 3919169 w 5959916"/>
              <a:gd name="connsiteY1074" fmla="*/ 3803563 h 5274968"/>
              <a:gd name="connsiteX1075" fmla="*/ 983497 w 5959916"/>
              <a:gd name="connsiteY1075" fmla="*/ 3799172 h 5274968"/>
              <a:gd name="connsiteX1076" fmla="*/ 902820 w 5959916"/>
              <a:gd name="connsiteY1076" fmla="*/ 3861190 h 5274968"/>
              <a:gd name="connsiteX1077" fmla="*/ 983497 w 5959916"/>
              <a:gd name="connsiteY1077" fmla="*/ 3799172 h 5274968"/>
              <a:gd name="connsiteX1078" fmla="*/ 4031678 w 5959916"/>
              <a:gd name="connsiteY1078" fmla="*/ 3789842 h 5274968"/>
              <a:gd name="connsiteX1079" fmla="*/ 4031678 w 5959916"/>
              <a:gd name="connsiteY1079" fmla="*/ 3811796 h 5274968"/>
              <a:gd name="connsiteX1080" fmla="*/ 4031678 w 5959916"/>
              <a:gd name="connsiteY1080" fmla="*/ 3789842 h 5274968"/>
              <a:gd name="connsiteX1081" fmla="*/ 5243487 w 5959916"/>
              <a:gd name="connsiteY1081" fmla="*/ 3785452 h 5274968"/>
              <a:gd name="connsiteX1082" fmla="*/ 5207813 w 5959916"/>
              <a:gd name="connsiteY1082" fmla="*/ 3803014 h 5274968"/>
              <a:gd name="connsiteX1083" fmla="*/ 5243487 w 5959916"/>
              <a:gd name="connsiteY1083" fmla="*/ 3785452 h 5274968"/>
              <a:gd name="connsiteX1084" fmla="*/ 4166141 w 5959916"/>
              <a:gd name="connsiteY1084" fmla="*/ 3781061 h 5274968"/>
              <a:gd name="connsiteX1085" fmla="*/ 4148029 w 5959916"/>
              <a:gd name="connsiteY1085" fmla="*/ 3821125 h 5274968"/>
              <a:gd name="connsiteX1086" fmla="*/ 4170532 w 5959916"/>
              <a:gd name="connsiteY1086" fmla="*/ 3799172 h 5274968"/>
              <a:gd name="connsiteX1087" fmla="*/ 4166141 w 5959916"/>
              <a:gd name="connsiteY1087" fmla="*/ 3781061 h 5274968"/>
              <a:gd name="connsiteX1088" fmla="*/ 820007 w 5959916"/>
              <a:gd name="connsiteY1088" fmla="*/ 3776714 h 5274968"/>
              <a:gd name="connsiteX1089" fmla="*/ 853426 w 5959916"/>
              <a:gd name="connsiteY1089" fmla="*/ 3799172 h 5274968"/>
              <a:gd name="connsiteX1090" fmla="*/ 799640 w 5959916"/>
              <a:gd name="connsiteY1090" fmla="*/ 3812344 h 5274968"/>
              <a:gd name="connsiteX1091" fmla="*/ 804031 w 5959916"/>
              <a:gd name="connsiteY1091" fmla="*/ 3781611 h 5274968"/>
              <a:gd name="connsiteX1092" fmla="*/ 820007 w 5959916"/>
              <a:gd name="connsiteY1092" fmla="*/ 3776714 h 5274968"/>
              <a:gd name="connsiteX1093" fmla="*/ 4341217 w 5959916"/>
              <a:gd name="connsiteY1093" fmla="*/ 3767889 h 5274968"/>
              <a:gd name="connsiteX1094" fmla="*/ 4354390 w 5959916"/>
              <a:gd name="connsiteY1094" fmla="*/ 3776670 h 5274968"/>
              <a:gd name="connsiteX1095" fmla="*/ 4327497 w 5959916"/>
              <a:gd name="connsiteY1095" fmla="*/ 3794233 h 5274968"/>
              <a:gd name="connsiteX1096" fmla="*/ 4318715 w 5959916"/>
              <a:gd name="connsiteY1096" fmla="*/ 3776670 h 5274968"/>
              <a:gd name="connsiteX1097" fmla="*/ 4341217 w 5959916"/>
              <a:gd name="connsiteY1097" fmla="*/ 3767889 h 5274968"/>
              <a:gd name="connsiteX1098" fmla="*/ 498884 w 5959916"/>
              <a:gd name="connsiteY1098" fmla="*/ 3767889 h 5274968"/>
              <a:gd name="connsiteX1099" fmla="*/ 471991 w 5959916"/>
              <a:gd name="connsiteY1099" fmla="*/ 3789842 h 5274968"/>
              <a:gd name="connsiteX1100" fmla="*/ 498884 w 5959916"/>
              <a:gd name="connsiteY1100" fmla="*/ 3767889 h 5274968"/>
              <a:gd name="connsiteX1101" fmla="*/ 4970172 w 5959916"/>
              <a:gd name="connsiteY1101" fmla="*/ 3763499 h 5274968"/>
              <a:gd name="connsiteX1102" fmla="*/ 4947670 w 5959916"/>
              <a:gd name="connsiteY1102" fmla="*/ 3790392 h 5274968"/>
              <a:gd name="connsiteX1103" fmla="*/ 4929558 w 5959916"/>
              <a:gd name="connsiteY1103" fmla="*/ 3803563 h 5274968"/>
              <a:gd name="connsiteX1104" fmla="*/ 4943279 w 5959916"/>
              <a:gd name="connsiteY1104" fmla="*/ 3790392 h 5274968"/>
              <a:gd name="connsiteX1105" fmla="*/ 4920778 w 5959916"/>
              <a:gd name="connsiteY1105" fmla="*/ 3812344 h 5274968"/>
              <a:gd name="connsiteX1106" fmla="*/ 4898275 w 5959916"/>
              <a:gd name="connsiteY1106" fmla="*/ 3803563 h 5274968"/>
              <a:gd name="connsiteX1107" fmla="*/ 4902667 w 5959916"/>
              <a:gd name="connsiteY1107" fmla="*/ 3825516 h 5274968"/>
              <a:gd name="connsiteX1108" fmla="*/ 4929010 w 5959916"/>
              <a:gd name="connsiteY1108" fmla="*/ 3852958 h 5274968"/>
              <a:gd name="connsiteX1109" fmla="*/ 4992125 w 5959916"/>
              <a:gd name="connsiteY1109" fmla="*/ 3821675 h 5274968"/>
              <a:gd name="connsiteX1110" fmla="*/ 4987734 w 5959916"/>
              <a:gd name="connsiteY1110" fmla="*/ 3790392 h 5274968"/>
              <a:gd name="connsiteX1111" fmla="*/ 4952060 w 5959916"/>
              <a:gd name="connsiteY1111" fmla="*/ 3790392 h 5274968"/>
              <a:gd name="connsiteX1112" fmla="*/ 4970172 w 5959916"/>
              <a:gd name="connsiteY1112" fmla="*/ 3763499 h 5274968"/>
              <a:gd name="connsiteX1113" fmla="*/ 4700699 w 5959916"/>
              <a:gd name="connsiteY1113" fmla="*/ 3759108 h 5274968"/>
              <a:gd name="connsiteX1114" fmla="*/ 4678196 w 5959916"/>
              <a:gd name="connsiteY1114" fmla="*/ 3799172 h 5274968"/>
              <a:gd name="connsiteX1115" fmla="*/ 4709479 w 5959916"/>
              <a:gd name="connsiteY1115" fmla="*/ 3807953 h 5274968"/>
              <a:gd name="connsiteX1116" fmla="*/ 4700699 w 5959916"/>
              <a:gd name="connsiteY1116" fmla="*/ 3759108 h 5274968"/>
              <a:gd name="connsiteX1117" fmla="*/ 5000357 w 5959916"/>
              <a:gd name="connsiteY1117" fmla="*/ 3737156 h 5274968"/>
              <a:gd name="connsiteX1118" fmla="*/ 4977856 w 5959916"/>
              <a:gd name="connsiteY1118" fmla="*/ 3768439 h 5274968"/>
              <a:gd name="connsiteX1119" fmla="*/ 4991575 w 5959916"/>
              <a:gd name="connsiteY1119" fmla="*/ 3790392 h 5274968"/>
              <a:gd name="connsiteX1120" fmla="*/ 5014078 w 5959916"/>
              <a:gd name="connsiteY1120" fmla="*/ 3790392 h 5274968"/>
              <a:gd name="connsiteX1121" fmla="*/ 5018468 w 5959916"/>
              <a:gd name="connsiteY1121" fmla="*/ 3803563 h 5274968"/>
              <a:gd name="connsiteX1122" fmla="*/ 5000357 w 5959916"/>
              <a:gd name="connsiteY1122" fmla="*/ 3794782 h 5274968"/>
              <a:gd name="connsiteX1123" fmla="*/ 5040970 w 5959916"/>
              <a:gd name="connsiteY1123" fmla="*/ 3803563 h 5274968"/>
              <a:gd name="connsiteX1124" fmla="*/ 5032189 w 5959916"/>
              <a:gd name="connsiteY1124" fmla="*/ 3821125 h 5274968"/>
              <a:gd name="connsiteX1125" fmla="*/ 5081583 w 5959916"/>
              <a:gd name="connsiteY1125" fmla="*/ 3807953 h 5274968"/>
              <a:gd name="connsiteX1126" fmla="*/ 5095304 w 5959916"/>
              <a:gd name="connsiteY1126" fmla="*/ 3812344 h 5274968"/>
              <a:gd name="connsiteX1127" fmla="*/ 5095304 w 5959916"/>
              <a:gd name="connsiteY1127" fmla="*/ 3834297 h 5274968"/>
              <a:gd name="connsiteX1128" fmla="*/ 4835160 w 5959916"/>
              <a:gd name="connsiteY1128" fmla="*/ 3998945 h 5274968"/>
              <a:gd name="connsiteX1129" fmla="*/ 4839550 w 5959916"/>
              <a:gd name="connsiteY1129" fmla="*/ 4020899 h 5274968"/>
              <a:gd name="connsiteX1130" fmla="*/ 4866443 w 5959916"/>
              <a:gd name="connsiteY1130" fmla="*/ 4012117 h 5274968"/>
              <a:gd name="connsiteX1131" fmla="*/ 4902116 w 5959916"/>
              <a:gd name="connsiteY1131" fmla="*/ 3954491 h 5274968"/>
              <a:gd name="connsiteX1132" fmla="*/ 4920228 w 5959916"/>
              <a:gd name="connsiteY1132" fmla="*/ 3967663 h 5274968"/>
              <a:gd name="connsiteX1133" fmla="*/ 4924619 w 5959916"/>
              <a:gd name="connsiteY1133" fmla="*/ 3989616 h 5274968"/>
              <a:gd name="connsiteX1134" fmla="*/ 4910898 w 5959916"/>
              <a:gd name="connsiteY1134" fmla="*/ 4011569 h 5274968"/>
              <a:gd name="connsiteX1135" fmla="*/ 4924619 w 5959916"/>
              <a:gd name="connsiteY1135" fmla="*/ 4024741 h 5274968"/>
              <a:gd name="connsiteX1136" fmla="*/ 4830221 w 5959916"/>
              <a:gd name="connsiteY1136" fmla="*/ 4100478 h 5274968"/>
              <a:gd name="connsiteX1137" fmla="*/ 4857113 w 5959916"/>
              <a:gd name="connsiteY1137" fmla="*/ 4038461 h 5274968"/>
              <a:gd name="connsiteX1138" fmla="*/ 4803329 w 5959916"/>
              <a:gd name="connsiteY1138" fmla="*/ 4109809 h 5274968"/>
              <a:gd name="connsiteX1139" fmla="*/ 4794547 w 5959916"/>
              <a:gd name="connsiteY1139" fmla="*/ 4141092 h 5274968"/>
              <a:gd name="connsiteX1140" fmla="*/ 4767655 w 5959916"/>
              <a:gd name="connsiteY1140" fmla="*/ 4141092 h 5274968"/>
              <a:gd name="connsiteX1141" fmla="*/ 4749544 w 5959916"/>
              <a:gd name="connsiteY1141" fmla="*/ 4119139 h 5274968"/>
              <a:gd name="connsiteX1142" fmla="*/ 4718260 w 5959916"/>
              <a:gd name="connsiteY1142" fmla="*/ 4141092 h 5274968"/>
              <a:gd name="connsiteX1143" fmla="*/ 4776985 w 5959916"/>
              <a:gd name="connsiteY1143" fmla="*/ 4062061 h 5274968"/>
              <a:gd name="connsiteX1144" fmla="*/ 4741312 w 5959916"/>
              <a:gd name="connsiteY1144" fmla="*/ 4026387 h 5274968"/>
              <a:gd name="connsiteX1145" fmla="*/ 4763814 w 5959916"/>
              <a:gd name="connsiteY1145" fmla="*/ 3986323 h 5274968"/>
              <a:gd name="connsiteX1146" fmla="*/ 4750093 w 5959916"/>
              <a:gd name="connsiteY1146" fmla="*/ 3977542 h 5274968"/>
              <a:gd name="connsiteX1147" fmla="*/ 4785766 w 5959916"/>
              <a:gd name="connsiteY1147" fmla="*/ 3950649 h 5274968"/>
              <a:gd name="connsiteX1148" fmla="*/ 4781375 w 5959916"/>
              <a:gd name="connsiteY1148" fmla="*/ 3910585 h 5274968"/>
              <a:gd name="connsiteX1149" fmla="*/ 4790156 w 5959916"/>
              <a:gd name="connsiteY1149" fmla="*/ 3941868 h 5274968"/>
              <a:gd name="connsiteX1150" fmla="*/ 4843942 w 5959916"/>
              <a:gd name="connsiteY1150" fmla="*/ 3861739 h 5274968"/>
              <a:gd name="connsiteX1151" fmla="*/ 4852722 w 5959916"/>
              <a:gd name="connsiteY1151" fmla="*/ 3852958 h 5274968"/>
              <a:gd name="connsiteX1152" fmla="*/ 4866443 w 5959916"/>
              <a:gd name="connsiteY1152" fmla="*/ 3893022 h 5274968"/>
              <a:gd name="connsiteX1153" fmla="*/ 4915838 w 5959916"/>
              <a:gd name="connsiteY1153" fmla="*/ 3861739 h 5274968"/>
              <a:gd name="connsiteX1154" fmla="*/ 4902116 w 5959916"/>
              <a:gd name="connsiteY1154" fmla="*/ 3852958 h 5274968"/>
              <a:gd name="connsiteX1155" fmla="*/ 4879615 w 5959916"/>
              <a:gd name="connsiteY1155" fmla="*/ 3844176 h 5274968"/>
              <a:gd name="connsiteX1156" fmla="*/ 4865894 w 5959916"/>
              <a:gd name="connsiteY1156" fmla="*/ 3817284 h 5274968"/>
              <a:gd name="connsiteX1157" fmla="*/ 4924070 w 5959916"/>
              <a:gd name="connsiteY1157" fmla="*/ 3777220 h 5274968"/>
              <a:gd name="connsiteX1158" fmla="*/ 4919680 w 5959916"/>
              <a:gd name="connsiteY1158" fmla="*/ 3750328 h 5274968"/>
              <a:gd name="connsiteX1159" fmla="*/ 5000357 w 5959916"/>
              <a:gd name="connsiteY1159" fmla="*/ 3737156 h 5274968"/>
              <a:gd name="connsiteX1160" fmla="*/ 5014626 w 5959916"/>
              <a:gd name="connsiteY1160" fmla="*/ 3727825 h 5274968"/>
              <a:gd name="connsiteX1161" fmla="*/ 5019017 w 5959916"/>
              <a:gd name="connsiteY1161" fmla="*/ 3727825 h 5274968"/>
              <a:gd name="connsiteX1162" fmla="*/ 5014626 w 5959916"/>
              <a:gd name="connsiteY1162" fmla="*/ 3736606 h 5274968"/>
              <a:gd name="connsiteX1163" fmla="*/ 4753934 w 5959916"/>
              <a:gd name="connsiteY1163" fmla="*/ 3727825 h 5274968"/>
              <a:gd name="connsiteX1164" fmla="*/ 4745154 w 5959916"/>
              <a:gd name="connsiteY1164" fmla="*/ 3745388 h 5274968"/>
              <a:gd name="connsiteX1165" fmla="*/ 4753934 w 5959916"/>
              <a:gd name="connsiteY1165" fmla="*/ 3727825 h 5274968"/>
              <a:gd name="connsiteX1166" fmla="*/ 669020 w 5959916"/>
              <a:gd name="connsiteY1166" fmla="*/ 3723435 h 5274968"/>
              <a:gd name="connsiteX1167" fmla="*/ 583402 w 5959916"/>
              <a:gd name="connsiteY1167" fmla="*/ 3781061 h 5274968"/>
              <a:gd name="connsiteX1168" fmla="*/ 597123 w 5959916"/>
              <a:gd name="connsiteY1168" fmla="*/ 3789842 h 5274968"/>
              <a:gd name="connsiteX1169" fmla="*/ 417657 w 5959916"/>
              <a:gd name="connsiteY1169" fmla="*/ 3887534 h 5274968"/>
              <a:gd name="connsiteX1170" fmla="*/ 552120 w 5959916"/>
              <a:gd name="connsiteY1170" fmla="*/ 3776670 h 5274968"/>
              <a:gd name="connsiteX1171" fmla="*/ 579013 w 5959916"/>
              <a:gd name="connsiteY1171" fmla="*/ 3781061 h 5274968"/>
              <a:gd name="connsiteX1172" fmla="*/ 669020 w 5959916"/>
              <a:gd name="connsiteY1172" fmla="*/ 3723435 h 5274968"/>
              <a:gd name="connsiteX1173" fmla="*/ 1095458 w 5959916"/>
              <a:gd name="connsiteY1173" fmla="*/ 3714653 h 5274968"/>
              <a:gd name="connsiteX1174" fmla="*/ 1023562 w 5959916"/>
              <a:gd name="connsiteY1174" fmla="*/ 3759108 h 5274968"/>
              <a:gd name="connsiteX1175" fmla="*/ 1068565 w 5959916"/>
              <a:gd name="connsiteY1175" fmla="*/ 3754717 h 5274968"/>
              <a:gd name="connsiteX1176" fmla="*/ 1095458 w 5959916"/>
              <a:gd name="connsiteY1176" fmla="*/ 3714653 h 5274968"/>
              <a:gd name="connsiteX1177" fmla="*/ 4035520 w 5959916"/>
              <a:gd name="connsiteY1177" fmla="*/ 3714105 h 5274968"/>
              <a:gd name="connsiteX1178" fmla="*/ 4017409 w 5959916"/>
              <a:gd name="connsiteY1178" fmla="*/ 3718495 h 5274968"/>
              <a:gd name="connsiteX1179" fmla="*/ 4013018 w 5959916"/>
              <a:gd name="connsiteY1179" fmla="*/ 3754169 h 5274968"/>
              <a:gd name="connsiteX1180" fmla="*/ 3981735 w 5959916"/>
              <a:gd name="connsiteY1180" fmla="*/ 3771732 h 5274968"/>
              <a:gd name="connsiteX1181" fmla="*/ 3977344 w 5959916"/>
              <a:gd name="connsiteY1181" fmla="*/ 3758559 h 5274968"/>
              <a:gd name="connsiteX1182" fmla="*/ 3972954 w 5959916"/>
              <a:gd name="connsiteY1182" fmla="*/ 3789842 h 5274968"/>
              <a:gd name="connsiteX1183" fmla="*/ 3986125 w 5959916"/>
              <a:gd name="connsiteY1183" fmla="*/ 3803014 h 5274968"/>
              <a:gd name="connsiteX1184" fmla="*/ 4035520 w 5959916"/>
              <a:gd name="connsiteY1184" fmla="*/ 3758559 h 5274968"/>
              <a:gd name="connsiteX1185" fmla="*/ 4035520 w 5959916"/>
              <a:gd name="connsiteY1185" fmla="*/ 3714105 h 5274968"/>
              <a:gd name="connsiteX1186" fmla="*/ 750246 w 5959916"/>
              <a:gd name="connsiteY1186" fmla="*/ 3701481 h 5274968"/>
              <a:gd name="connsiteX1187" fmla="*/ 741465 w 5959916"/>
              <a:gd name="connsiteY1187" fmla="*/ 3723435 h 5274968"/>
              <a:gd name="connsiteX1188" fmla="*/ 718964 w 5959916"/>
              <a:gd name="connsiteY1188" fmla="*/ 3723435 h 5274968"/>
              <a:gd name="connsiteX1189" fmla="*/ 750246 w 5959916"/>
              <a:gd name="connsiteY1189" fmla="*/ 3701481 h 5274968"/>
              <a:gd name="connsiteX1190" fmla="*/ 4049241 w 5959916"/>
              <a:gd name="connsiteY1190" fmla="*/ 3692700 h 5274968"/>
              <a:gd name="connsiteX1191" fmla="*/ 4044850 w 5959916"/>
              <a:gd name="connsiteY1191" fmla="*/ 3705873 h 5274968"/>
              <a:gd name="connsiteX1192" fmla="*/ 4067352 w 5959916"/>
              <a:gd name="connsiteY1192" fmla="*/ 3692700 h 5274968"/>
              <a:gd name="connsiteX1193" fmla="*/ 4049241 w 5959916"/>
              <a:gd name="connsiteY1193" fmla="*/ 3692700 h 5274968"/>
              <a:gd name="connsiteX1194" fmla="*/ 5441065 w 5959916"/>
              <a:gd name="connsiteY1194" fmla="*/ 3687761 h 5274968"/>
              <a:gd name="connsiteX1195" fmla="*/ 5396061 w 5959916"/>
              <a:gd name="connsiteY1195" fmla="*/ 3719044 h 5274968"/>
              <a:gd name="connsiteX1196" fmla="*/ 5441065 w 5959916"/>
              <a:gd name="connsiteY1196" fmla="*/ 3687761 h 5274968"/>
              <a:gd name="connsiteX1197" fmla="*/ 4574469 w 5959916"/>
              <a:gd name="connsiteY1197" fmla="*/ 3683919 h 5274968"/>
              <a:gd name="connsiteX1198" fmla="*/ 4574469 w 5959916"/>
              <a:gd name="connsiteY1198" fmla="*/ 3701481 h 5274968"/>
              <a:gd name="connsiteX1199" fmla="*/ 4543184 w 5959916"/>
              <a:gd name="connsiteY1199" fmla="*/ 3723435 h 5274968"/>
              <a:gd name="connsiteX1200" fmla="*/ 4574469 w 5959916"/>
              <a:gd name="connsiteY1200" fmla="*/ 3683919 h 5274968"/>
              <a:gd name="connsiteX1201" fmla="*/ 587793 w 5959916"/>
              <a:gd name="connsiteY1201" fmla="*/ 3674588 h 5274968"/>
              <a:gd name="connsiteX1202" fmla="*/ 610295 w 5959916"/>
              <a:gd name="connsiteY1202" fmla="*/ 3678980 h 5274968"/>
              <a:gd name="connsiteX1203" fmla="*/ 601514 w 5959916"/>
              <a:gd name="connsiteY1203" fmla="*/ 3683370 h 5274968"/>
              <a:gd name="connsiteX1204" fmla="*/ 543338 w 5959916"/>
              <a:gd name="connsiteY1204" fmla="*/ 3727825 h 5274968"/>
              <a:gd name="connsiteX1205" fmla="*/ 485163 w 5959916"/>
              <a:gd name="connsiteY1205" fmla="*/ 3749778 h 5274968"/>
              <a:gd name="connsiteX1206" fmla="*/ 525775 w 5959916"/>
              <a:gd name="connsiteY1206" fmla="*/ 3732216 h 5274968"/>
              <a:gd name="connsiteX1207" fmla="*/ 587793 w 5959916"/>
              <a:gd name="connsiteY1207" fmla="*/ 3674588 h 5274968"/>
              <a:gd name="connsiteX1208" fmla="*/ 4920228 w 5959916"/>
              <a:gd name="connsiteY1208" fmla="*/ 3670199 h 5274968"/>
              <a:gd name="connsiteX1209" fmla="*/ 4920228 w 5959916"/>
              <a:gd name="connsiteY1209" fmla="*/ 3683370 h 5274968"/>
              <a:gd name="connsiteX1210" fmla="*/ 4902116 w 5959916"/>
              <a:gd name="connsiteY1210" fmla="*/ 3678980 h 5274968"/>
              <a:gd name="connsiteX1211" fmla="*/ 4920228 w 5959916"/>
              <a:gd name="connsiteY1211" fmla="*/ 3674588 h 5274968"/>
              <a:gd name="connsiteX1212" fmla="*/ 4920228 w 5959916"/>
              <a:gd name="connsiteY1212" fmla="*/ 3670199 h 5274968"/>
              <a:gd name="connsiteX1213" fmla="*/ 4551305 w 5959916"/>
              <a:gd name="connsiteY1213" fmla="*/ 3665534 h 5274968"/>
              <a:gd name="connsiteX1214" fmla="*/ 4561296 w 5959916"/>
              <a:gd name="connsiteY1214" fmla="*/ 3670199 h 5274968"/>
              <a:gd name="connsiteX1215" fmla="*/ 4534404 w 5959916"/>
              <a:gd name="connsiteY1215" fmla="*/ 3687761 h 5274968"/>
              <a:gd name="connsiteX1216" fmla="*/ 4551305 w 5959916"/>
              <a:gd name="connsiteY1216" fmla="*/ 3665534 h 5274968"/>
              <a:gd name="connsiteX1217" fmla="*/ 5100243 w 5959916"/>
              <a:gd name="connsiteY1217" fmla="*/ 3661417 h 5274968"/>
              <a:gd name="connsiteX1218" fmla="*/ 5109025 w 5959916"/>
              <a:gd name="connsiteY1218" fmla="*/ 3670199 h 5274968"/>
              <a:gd name="connsiteX1219" fmla="*/ 5100243 w 5959916"/>
              <a:gd name="connsiteY1219" fmla="*/ 3692152 h 5274968"/>
              <a:gd name="connsiteX1220" fmla="*/ 5046459 w 5959916"/>
              <a:gd name="connsiteY1220" fmla="*/ 3727825 h 5274968"/>
              <a:gd name="connsiteX1221" fmla="*/ 5019566 w 5959916"/>
              <a:gd name="connsiteY1221" fmla="*/ 3727825 h 5274968"/>
              <a:gd name="connsiteX1222" fmla="*/ 5100243 w 5959916"/>
              <a:gd name="connsiteY1222" fmla="*/ 3661417 h 5274968"/>
              <a:gd name="connsiteX1223" fmla="*/ 4448786 w 5959916"/>
              <a:gd name="connsiteY1223" fmla="*/ 3661417 h 5274968"/>
              <a:gd name="connsiteX1224" fmla="*/ 4453726 w 5959916"/>
              <a:gd name="connsiteY1224" fmla="*/ 3683370 h 5274968"/>
              <a:gd name="connsiteX1225" fmla="*/ 4440006 w 5959916"/>
              <a:gd name="connsiteY1225" fmla="*/ 3674588 h 5274968"/>
              <a:gd name="connsiteX1226" fmla="*/ 4448786 w 5959916"/>
              <a:gd name="connsiteY1226" fmla="*/ 3661417 h 5274968"/>
              <a:gd name="connsiteX1227" fmla="*/ 4166141 w 5959916"/>
              <a:gd name="connsiteY1227" fmla="*/ 3661417 h 5274968"/>
              <a:gd name="connsiteX1228" fmla="*/ 4161750 w 5959916"/>
              <a:gd name="connsiteY1228" fmla="*/ 3701481 h 5274968"/>
              <a:gd name="connsiteX1229" fmla="*/ 4166141 w 5959916"/>
              <a:gd name="connsiteY1229" fmla="*/ 3661417 h 5274968"/>
              <a:gd name="connsiteX1230" fmla="*/ 1086677 w 5959916"/>
              <a:gd name="connsiteY1230" fmla="*/ 3652087 h 5274968"/>
              <a:gd name="connsiteX1231" fmla="*/ 1028501 w 5959916"/>
              <a:gd name="connsiteY1231" fmla="*/ 3705323 h 5274968"/>
              <a:gd name="connsiteX1232" fmla="*/ 1086677 w 5959916"/>
              <a:gd name="connsiteY1232" fmla="*/ 3652087 h 5274968"/>
              <a:gd name="connsiteX1233" fmla="*/ 5189702 w 5959916"/>
              <a:gd name="connsiteY1233" fmla="*/ 3647696 h 5274968"/>
              <a:gd name="connsiteX1234" fmla="*/ 5194092 w 5959916"/>
              <a:gd name="connsiteY1234" fmla="*/ 3669650 h 5274968"/>
              <a:gd name="connsiteX1235" fmla="*/ 5189702 w 5959916"/>
              <a:gd name="connsiteY1235" fmla="*/ 3647696 h 5274968"/>
              <a:gd name="connsiteX1236" fmla="*/ 4660085 w 5959916"/>
              <a:gd name="connsiteY1236" fmla="*/ 3647696 h 5274968"/>
              <a:gd name="connsiteX1237" fmla="*/ 4660085 w 5959916"/>
              <a:gd name="connsiteY1237" fmla="*/ 3669650 h 5274968"/>
              <a:gd name="connsiteX1238" fmla="*/ 4668866 w 5959916"/>
              <a:gd name="connsiteY1238" fmla="*/ 3652087 h 5274968"/>
              <a:gd name="connsiteX1239" fmla="*/ 4660085 w 5959916"/>
              <a:gd name="connsiteY1239" fmla="*/ 3647696 h 5274968"/>
              <a:gd name="connsiteX1240" fmla="*/ 4790156 w 5959916"/>
              <a:gd name="connsiteY1240" fmla="*/ 3643855 h 5274968"/>
              <a:gd name="connsiteX1241" fmla="*/ 4772045 w 5959916"/>
              <a:gd name="connsiteY1241" fmla="*/ 3657027 h 5274968"/>
              <a:gd name="connsiteX1242" fmla="*/ 4785766 w 5959916"/>
              <a:gd name="connsiteY1242" fmla="*/ 3661417 h 5274968"/>
              <a:gd name="connsiteX1243" fmla="*/ 4790156 w 5959916"/>
              <a:gd name="connsiteY1243" fmla="*/ 3643855 h 5274968"/>
              <a:gd name="connsiteX1244" fmla="*/ 1055325 w 5959916"/>
              <a:gd name="connsiteY1244" fmla="*/ 3640811 h 5274968"/>
              <a:gd name="connsiteX1245" fmla="*/ 1001608 w 5959916"/>
              <a:gd name="connsiteY1245" fmla="*/ 3661417 h 5274968"/>
              <a:gd name="connsiteX1246" fmla="*/ 1015330 w 5959916"/>
              <a:gd name="connsiteY1246" fmla="*/ 3675137 h 5274968"/>
              <a:gd name="connsiteX1247" fmla="*/ 1073505 w 5959916"/>
              <a:gd name="connsiteY1247" fmla="*/ 3643855 h 5274968"/>
              <a:gd name="connsiteX1248" fmla="*/ 1055325 w 5959916"/>
              <a:gd name="connsiteY1248" fmla="*/ 3640811 h 5274968"/>
              <a:gd name="connsiteX1249" fmla="*/ 4323105 w 5959916"/>
              <a:gd name="connsiteY1249" fmla="*/ 3625744 h 5274968"/>
              <a:gd name="connsiteX1250" fmla="*/ 4341217 w 5959916"/>
              <a:gd name="connsiteY1250" fmla="*/ 3648245 h 5274968"/>
              <a:gd name="connsiteX1251" fmla="*/ 4318715 w 5959916"/>
              <a:gd name="connsiteY1251" fmla="*/ 3661417 h 5274968"/>
              <a:gd name="connsiteX1252" fmla="*/ 4314324 w 5959916"/>
              <a:gd name="connsiteY1252" fmla="*/ 3634524 h 5274968"/>
              <a:gd name="connsiteX1253" fmla="*/ 4323105 w 5959916"/>
              <a:gd name="connsiteY1253" fmla="*/ 3625744 h 5274968"/>
              <a:gd name="connsiteX1254" fmla="*/ 4987734 w 5959916"/>
              <a:gd name="connsiteY1254" fmla="*/ 3616962 h 5274968"/>
              <a:gd name="connsiteX1255" fmla="*/ 4947122 w 5959916"/>
              <a:gd name="connsiteY1255" fmla="*/ 3635073 h 5274968"/>
              <a:gd name="connsiteX1256" fmla="*/ 4969623 w 5959916"/>
              <a:gd name="connsiteY1256" fmla="*/ 3643855 h 5274968"/>
              <a:gd name="connsiteX1257" fmla="*/ 4987734 w 5959916"/>
              <a:gd name="connsiteY1257" fmla="*/ 3616962 h 5274968"/>
              <a:gd name="connsiteX1258" fmla="*/ 4672304 w 5959916"/>
              <a:gd name="connsiteY1258" fmla="*/ 3611516 h 5274968"/>
              <a:gd name="connsiteX1259" fmla="*/ 4641974 w 5959916"/>
              <a:gd name="connsiteY1259" fmla="*/ 3638915 h 5274968"/>
              <a:gd name="connsiteX1260" fmla="*/ 4686978 w 5959916"/>
              <a:gd name="connsiteY1260" fmla="*/ 3616962 h 5274968"/>
              <a:gd name="connsiteX1261" fmla="*/ 4672304 w 5959916"/>
              <a:gd name="connsiteY1261" fmla="*/ 3611516 h 5274968"/>
              <a:gd name="connsiteX1262" fmla="*/ 869255 w 5959916"/>
              <a:gd name="connsiteY1262" fmla="*/ 3606921 h 5274968"/>
              <a:gd name="connsiteX1263" fmla="*/ 857816 w 5959916"/>
              <a:gd name="connsiteY1263" fmla="*/ 3616962 h 5274968"/>
              <a:gd name="connsiteX1264" fmla="*/ 866598 w 5959916"/>
              <a:gd name="connsiteY1264" fmla="*/ 3616962 h 5274968"/>
              <a:gd name="connsiteX1265" fmla="*/ 880318 w 5959916"/>
              <a:gd name="connsiteY1265" fmla="*/ 3638915 h 5274968"/>
              <a:gd name="connsiteX1266" fmla="*/ 898429 w 5959916"/>
              <a:gd name="connsiteY1266" fmla="*/ 3621353 h 5274968"/>
              <a:gd name="connsiteX1267" fmla="*/ 869255 w 5959916"/>
              <a:gd name="connsiteY1267" fmla="*/ 3606921 h 5274968"/>
              <a:gd name="connsiteX1268" fmla="*/ 818463 w 5959916"/>
              <a:gd name="connsiteY1268" fmla="*/ 3585697 h 5274968"/>
              <a:gd name="connsiteX1269" fmla="*/ 754637 w 5959916"/>
              <a:gd name="connsiteY1269" fmla="*/ 3616413 h 5274968"/>
              <a:gd name="connsiteX1270" fmla="*/ 759027 w 5959916"/>
              <a:gd name="connsiteY1270" fmla="*/ 3643305 h 5274968"/>
              <a:gd name="connsiteX1271" fmla="*/ 844645 w 5959916"/>
              <a:gd name="connsiteY1271" fmla="*/ 3589521 h 5274968"/>
              <a:gd name="connsiteX1272" fmla="*/ 818463 w 5959916"/>
              <a:gd name="connsiteY1272" fmla="*/ 3585697 h 5274968"/>
              <a:gd name="connsiteX1273" fmla="*/ 767809 w 5959916"/>
              <a:gd name="connsiteY1273" fmla="*/ 3581289 h 5274968"/>
              <a:gd name="connsiteX1274" fmla="*/ 754089 w 5959916"/>
              <a:gd name="connsiteY1274" fmla="*/ 3598851 h 5274968"/>
              <a:gd name="connsiteX1275" fmla="*/ 767809 w 5959916"/>
              <a:gd name="connsiteY1275" fmla="*/ 3603241 h 5274968"/>
              <a:gd name="connsiteX1276" fmla="*/ 767809 w 5959916"/>
              <a:gd name="connsiteY1276" fmla="*/ 3581289 h 5274968"/>
              <a:gd name="connsiteX1277" fmla="*/ 5212204 w 5959916"/>
              <a:gd name="connsiteY1277" fmla="*/ 3563177 h 5274968"/>
              <a:gd name="connsiteX1278" fmla="*/ 5225924 w 5959916"/>
              <a:gd name="connsiteY1278" fmla="*/ 3567568 h 5274968"/>
              <a:gd name="connsiteX1279" fmla="*/ 5207813 w 5959916"/>
              <a:gd name="connsiteY1279" fmla="*/ 3594460 h 5274968"/>
              <a:gd name="connsiteX1280" fmla="*/ 5194092 w 5959916"/>
              <a:gd name="connsiteY1280" fmla="*/ 3590069 h 5274968"/>
              <a:gd name="connsiteX1281" fmla="*/ 5212204 w 5959916"/>
              <a:gd name="connsiteY1281" fmla="*/ 3563177 h 5274968"/>
              <a:gd name="connsiteX1282" fmla="*/ 5076645 w 5959916"/>
              <a:gd name="connsiteY1282" fmla="*/ 3558786 h 5274968"/>
              <a:gd name="connsiteX1283" fmla="*/ 5072254 w 5959916"/>
              <a:gd name="connsiteY1283" fmla="*/ 3567568 h 5274968"/>
              <a:gd name="connsiteX1284" fmla="*/ 5067863 w 5959916"/>
              <a:gd name="connsiteY1284" fmla="*/ 3567568 h 5274968"/>
              <a:gd name="connsiteX1285" fmla="*/ 5072254 w 5959916"/>
              <a:gd name="connsiteY1285" fmla="*/ 3580740 h 5274968"/>
              <a:gd name="connsiteX1286" fmla="*/ 5085974 w 5959916"/>
              <a:gd name="connsiteY1286" fmla="*/ 3580740 h 5274968"/>
              <a:gd name="connsiteX1287" fmla="*/ 5081583 w 5959916"/>
              <a:gd name="connsiteY1287" fmla="*/ 3567568 h 5274968"/>
              <a:gd name="connsiteX1288" fmla="*/ 5095304 w 5959916"/>
              <a:gd name="connsiteY1288" fmla="*/ 3558786 h 5274968"/>
              <a:gd name="connsiteX1289" fmla="*/ 4467516 w 5959916"/>
              <a:gd name="connsiteY1289" fmla="*/ 3522015 h 5274968"/>
              <a:gd name="connsiteX1290" fmla="*/ 4462508 w 5959916"/>
              <a:gd name="connsiteY1290" fmla="*/ 3523662 h 5274968"/>
              <a:gd name="connsiteX1291" fmla="*/ 4462508 w 5959916"/>
              <a:gd name="connsiteY1291" fmla="*/ 3532443 h 5274968"/>
              <a:gd name="connsiteX1292" fmla="*/ 4476228 w 5959916"/>
              <a:gd name="connsiteY1292" fmla="*/ 3532443 h 5274968"/>
              <a:gd name="connsiteX1293" fmla="*/ 4476228 w 5959916"/>
              <a:gd name="connsiteY1293" fmla="*/ 3523662 h 5274968"/>
              <a:gd name="connsiteX1294" fmla="*/ 4467516 w 5959916"/>
              <a:gd name="connsiteY1294" fmla="*/ 3522015 h 5274968"/>
              <a:gd name="connsiteX1295" fmla="*/ 5477287 w 5959916"/>
              <a:gd name="connsiteY1295" fmla="*/ 3514880 h 5274968"/>
              <a:gd name="connsiteX1296" fmla="*/ 5468506 w 5959916"/>
              <a:gd name="connsiteY1296" fmla="*/ 3559336 h 5274968"/>
              <a:gd name="connsiteX1297" fmla="*/ 5423502 w 5959916"/>
              <a:gd name="connsiteY1297" fmla="*/ 3581289 h 5274968"/>
              <a:gd name="connsiteX1298" fmla="*/ 5405391 w 5959916"/>
              <a:gd name="connsiteY1298" fmla="*/ 3563726 h 5274968"/>
              <a:gd name="connsiteX1299" fmla="*/ 5391671 w 5959916"/>
              <a:gd name="connsiteY1299" fmla="*/ 3599400 h 5274968"/>
              <a:gd name="connsiteX1300" fmla="*/ 5377950 w 5959916"/>
              <a:gd name="connsiteY1300" fmla="*/ 3595009 h 5274968"/>
              <a:gd name="connsiteX1301" fmla="*/ 5386731 w 5959916"/>
              <a:gd name="connsiteY1301" fmla="*/ 3581837 h 5274968"/>
              <a:gd name="connsiteX1302" fmla="*/ 5351058 w 5959916"/>
              <a:gd name="connsiteY1302" fmla="*/ 3599400 h 5274968"/>
              <a:gd name="connsiteX1303" fmla="*/ 5346667 w 5959916"/>
              <a:gd name="connsiteY1303" fmla="*/ 3568117 h 5274968"/>
              <a:gd name="connsiteX1304" fmla="*/ 5346667 w 5959916"/>
              <a:gd name="connsiteY1304" fmla="*/ 3576898 h 5274968"/>
              <a:gd name="connsiteX1305" fmla="*/ 5477287 w 5959916"/>
              <a:gd name="connsiteY1305" fmla="*/ 3514880 h 5274968"/>
              <a:gd name="connsiteX1306" fmla="*/ 5362428 w 5959916"/>
              <a:gd name="connsiteY1306" fmla="*/ 3493819 h 5274968"/>
              <a:gd name="connsiteX1307" fmla="*/ 5369717 w 5959916"/>
              <a:gd name="connsiteY1307" fmla="*/ 3496769 h 5274968"/>
              <a:gd name="connsiteX1308" fmla="*/ 5351605 w 5959916"/>
              <a:gd name="connsiteY1308" fmla="*/ 3528053 h 5274968"/>
              <a:gd name="connsiteX1309" fmla="*/ 5342825 w 5959916"/>
              <a:gd name="connsiteY1309" fmla="*/ 3518722 h 5274968"/>
              <a:gd name="connsiteX1310" fmla="*/ 5342825 w 5959916"/>
              <a:gd name="connsiteY1310" fmla="*/ 3505550 h 5274968"/>
              <a:gd name="connsiteX1311" fmla="*/ 5362428 w 5959916"/>
              <a:gd name="connsiteY1311" fmla="*/ 3493819 h 5274968"/>
              <a:gd name="connsiteX1312" fmla="*/ 4179861 w 5959916"/>
              <a:gd name="connsiteY1312" fmla="*/ 3483597 h 5274968"/>
              <a:gd name="connsiteX1313" fmla="*/ 4134858 w 5959916"/>
              <a:gd name="connsiteY1313" fmla="*/ 3505550 h 5274968"/>
              <a:gd name="connsiteX1314" fmla="*/ 4179861 w 5959916"/>
              <a:gd name="connsiteY1314" fmla="*/ 3483597 h 5274968"/>
              <a:gd name="connsiteX1315" fmla="*/ 4575018 w 5959916"/>
              <a:gd name="connsiteY1315" fmla="*/ 3478658 h 5274968"/>
              <a:gd name="connsiteX1316" fmla="*/ 4593129 w 5959916"/>
              <a:gd name="connsiteY1316" fmla="*/ 3487439 h 5274968"/>
              <a:gd name="connsiteX1317" fmla="*/ 4579408 w 5959916"/>
              <a:gd name="connsiteY1317" fmla="*/ 3514332 h 5274968"/>
              <a:gd name="connsiteX1318" fmla="*/ 4575018 w 5959916"/>
              <a:gd name="connsiteY1318" fmla="*/ 3478658 h 5274968"/>
              <a:gd name="connsiteX1319" fmla="*/ 3713908 w 5959916"/>
              <a:gd name="connsiteY1319" fmla="*/ 3474267 h 5274968"/>
              <a:gd name="connsiteX1320" fmla="*/ 3686467 w 5959916"/>
              <a:gd name="connsiteY1320" fmla="*/ 3474816 h 5274968"/>
              <a:gd name="connsiteX1321" fmla="*/ 3690857 w 5959916"/>
              <a:gd name="connsiteY1321" fmla="*/ 3506099 h 5274968"/>
              <a:gd name="connsiteX1322" fmla="*/ 3677137 w 5959916"/>
              <a:gd name="connsiteY1322" fmla="*/ 3514880 h 5274968"/>
              <a:gd name="connsiteX1323" fmla="*/ 3663416 w 5959916"/>
              <a:gd name="connsiteY1323" fmla="*/ 3501708 h 5274968"/>
              <a:gd name="connsiteX1324" fmla="*/ 3667806 w 5959916"/>
              <a:gd name="connsiteY1324" fmla="*/ 3523662 h 5274968"/>
              <a:gd name="connsiteX1325" fmla="*/ 3632133 w 5959916"/>
              <a:gd name="connsiteY1325" fmla="*/ 3541225 h 5274968"/>
              <a:gd name="connsiteX1326" fmla="*/ 3614022 w 5959916"/>
              <a:gd name="connsiteY1326" fmla="*/ 3568117 h 5274968"/>
              <a:gd name="connsiteX1327" fmla="*/ 3618412 w 5959916"/>
              <a:gd name="connsiteY1327" fmla="*/ 3595009 h 5274968"/>
              <a:gd name="connsiteX1328" fmla="*/ 3595911 w 5959916"/>
              <a:gd name="connsiteY1328" fmla="*/ 3608181 h 5274968"/>
              <a:gd name="connsiteX1329" fmla="*/ 3591521 w 5959916"/>
              <a:gd name="connsiteY1329" fmla="*/ 3608181 h 5274968"/>
              <a:gd name="connsiteX1330" fmla="*/ 3622803 w 5959916"/>
              <a:gd name="connsiteY1330" fmla="*/ 3616962 h 5274968"/>
              <a:gd name="connsiteX1331" fmla="*/ 3744643 w 5959916"/>
              <a:gd name="connsiteY1331" fmla="*/ 3514332 h 5274968"/>
              <a:gd name="connsiteX1332" fmla="*/ 3713359 w 5959916"/>
              <a:gd name="connsiteY1332" fmla="*/ 3541225 h 5274968"/>
              <a:gd name="connsiteX1333" fmla="*/ 3704578 w 5959916"/>
              <a:gd name="connsiteY1333" fmla="*/ 3523662 h 5274968"/>
              <a:gd name="connsiteX1334" fmla="*/ 3731470 w 5959916"/>
              <a:gd name="connsiteY1334" fmla="*/ 3483597 h 5274968"/>
              <a:gd name="connsiteX1335" fmla="*/ 3713908 w 5959916"/>
              <a:gd name="connsiteY1335" fmla="*/ 3474267 h 5274968"/>
              <a:gd name="connsiteX1336" fmla="*/ 4680262 w 5959916"/>
              <a:gd name="connsiteY1336" fmla="*/ 3467853 h 5274968"/>
              <a:gd name="connsiteX1337" fmla="*/ 4679868 w 5959916"/>
              <a:gd name="connsiteY1337" fmla="*/ 3468559 h 5274968"/>
              <a:gd name="connsiteX1338" fmla="*/ 4679912 w 5959916"/>
              <a:gd name="connsiteY1338" fmla="*/ 3467956 h 5274968"/>
              <a:gd name="connsiteX1339" fmla="*/ 4660085 w 5959916"/>
              <a:gd name="connsiteY1339" fmla="*/ 3465485 h 5274968"/>
              <a:gd name="connsiteX1340" fmla="*/ 4679019 w 5959916"/>
              <a:gd name="connsiteY1340" fmla="*/ 3470083 h 5274968"/>
              <a:gd name="connsiteX1341" fmla="*/ 4679868 w 5959916"/>
              <a:gd name="connsiteY1341" fmla="*/ 3468559 h 5274968"/>
              <a:gd name="connsiteX1342" fmla="*/ 4678196 w 5959916"/>
              <a:gd name="connsiteY1342" fmla="*/ 3491830 h 5274968"/>
              <a:gd name="connsiteX1343" fmla="*/ 4655694 w 5959916"/>
              <a:gd name="connsiteY1343" fmla="*/ 3500611 h 5274968"/>
              <a:gd name="connsiteX1344" fmla="*/ 4641974 w 5959916"/>
              <a:gd name="connsiteY1344" fmla="*/ 3487439 h 5274968"/>
              <a:gd name="connsiteX1345" fmla="*/ 4660085 w 5959916"/>
              <a:gd name="connsiteY1345" fmla="*/ 3465485 h 5274968"/>
              <a:gd name="connsiteX1346" fmla="*/ 5050849 w 5959916"/>
              <a:gd name="connsiteY1346" fmla="*/ 3452314 h 5274968"/>
              <a:gd name="connsiteX1347" fmla="*/ 5028348 w 5959916"/>
              <a:gd name="connsiteY1347" fmla="*/ 3465485 h 5274968"/>
              <a:gd name="connsiteX1348" fmla="*/ 5050849 w 5959916"/>
              <a:gd name="connsiteY1348" fmla="*/ 3452314 h 5274968"/>
              <a:gd name="connsiteX1349" fmla="*/ 4004786 w 5959916"/>
              <a:gd name="connsiteY1349" fmla="*/ 3452314 h 5274968"/>
              <a:gd name="connsiteX1350" fmla="*/ 3991065 w 5959916"/>
              <a:gd name="connsiteY1350" fmla="*/ 3469876 h 5274968"/>
              <a:gd name="connsiteX1351" fmla="*/ 4004786 w 5959916"/>
              <a:gd name="connsiteY1351" fmla="*/ 3452314 h 5274968"/>
              <a:gd name="connsiteX1352" fmla="*/ 4709479 w 5959916"/>
              <a:gd name="connsiteY1352" fmla="*/ 3447374 h 5274968"/>
              <a:gd name="connsiteX1353" fmla="*/ 4705089 w 5959916"/>
              <a:gd name="connsiteY1353" fmla="*/ 3460547 h 5274968"/>
              <a:gd name="connsiteX1354" fmla="*/ 4680262 w 5959916"/>
              <a:gd name="connsiteY1354" fmla="*/ 3467853 h 5274968"/>
              <a:gd name="connsiteX1355" fmla="*/ 4691368 w 5959916"/>
              <a:gd name="connsiteY1355" fmla="*/ 3447924 h 5274968"/>
              <a:gd name="connsiteX1356" fmla="*/ 4709479 w 5959916"/>
              <a:gd name="connsiteY1356" fmla="*/ 3447374 h 5274968"/>
              <a:gd name="connsiteX1357" fmla="*/ 3995457 w 5959916"/>
              <a:gd name="connsiteY1357" fmla="*/ 3439142 h 5274968"/>
              <a:gd name="connsiteX1358" fmla="*/ 3972954 w 5959916"/>
              <a:gd name="connsiteY1358" fmla="*/ 3452314 h 5274968"/>
              <a:gd name="connsiteX1359" fmla="*/ 3995457 w 5959916"/>
              <a:gd name="connsiteY1359" fmla="*/ 3439142 h 5274968"/>
              <a:gd name="connsiteX1360" fmla="*/ 763761 w 5959916"/>
              <a:gd name="connsiteY1360" fmla="*/ 3430911 h 5274968"/>
              <a:gd name="connsiteX1361" fmla="*/ 790311 w 5959916"/>
              <a:gd name="connsiteY1361" fmla="*/ 3434752 h 5274968"/>
              <a:gd name="connsiteX1362" fmla="*/ 740916 w 5959916"/>
              <a:gd name="connsiteY1362" fmla="*/ 3443533 h 5274968"/>
              <a:gd name="connsiteX1363" fmla="*/ 763761 w 5959916"/>
              <a:gd name="connsiteY1363" fmla="*/ 3430911 h 5274968"/>
              <a:gd name="connsiteX1364" fmla="*/ 4022897 w 5959916"/>
              <a:gd name="connsiteY1364" fmla="*/ 3421580 h 5274968"/>
              <a:gd name="connsiteX1365" fmla="*/ 4009177 w 5959916"/>
              <a:gd name="connsiteY1365" fmla="*/ 3425971 h 5274968"/>
              <a:gd name="connsiteX1366" fmla="*/ 4017958 w 5959916"/>
              <a:gd name="connsiteY1366" fmla="*/ 3443533 h 5274968"/>
              <a:gd name="connsiteX1367" fmla="*/ 4022897 w 5959916"/>
              <a:gd name="connsiteY1367" fmla="*/ 3421580 h 5274968"/>
              <a:gd name="connsiteX1368" fmla="*/ 5355997 w 5959916"/>
              <a:gd name="connsiteY1368" fmla="*/ 3412250 h 5274968"/>
              <a:gd name="connsiteX1369" fmla="*/ 5329104 w 5959916"/>
              <a:gd name="connsiteY1369" fmla="*/ 3429812 h 5274968"/>
              <a:gd name="connsiteX1370" fmla="*/ 5351605 w 5959916"/>
              <a:gd name="connsiteY1370" fmla="*/ 3429812 h 5274968"/>
              <a:gd name="connsiteX1371" fmla="*/ 5355997 w 5959916"/>
              <a:gd name="connsiteY1371" fmla="*/ 3412250 h 5274968"/>
              <a:gd name="connsiteX1372" fmla="*/ 4359328 w 5959916"/>
              <a:gd name="connsiteY1372" fmla="*/ 3412250 h 5274968"/>
              <a:gd name="connsiteX1373" fmla="*/ 4336826 w 5959916"/>
              <a:gd name="connsiteY1373" fmla="*/ 3421031 h 5274968"/>
              <a:gd name="connsiteX1374" fmla="*/ 4359328 w 5959916"/>
              <a:gd name="connsiteY1374" fmla="*/ 3412250 h 5274968"/>
              <a:gd name="connsiteX1375" fmla="*/ 4920228 w 5959916"/>
              <a:gd name="connsiteY1375" fmla="*/ 3408408 h 5274968"/>
              <a:gd name="connsiteX1376" fmla="*/ 4920228 w 5959916"/>
              <a:gd name="connsiteY1376" fmla="*/ 3444081 h 5274968"/>
              <a:gd name="connsiteX1377" fmla="*/ 4888945 w 5959916"/>
              <a:gd name="connsiteY1377" fmla="*/ 3457254 h 5274968"/>
              <a:gd name="connsiteX1378" fmla="*/ 4897727 w 5959916"/>
              <a:gd name="connsiteY1378" fmla="*/ 3474816 h 5274968"/>
              <a:gd name="connsiteX1379" fmla="*/ 4852722 w 5959916"/>
              <a:gd name="connsiteY1379" fmla="*/ 3492378 h 5274968"/>
              <a:gd name="connsiteX1380" fmla="*/ 4852722 w 5959916"/>
              <a:gd name="connsiteY1380" fmla="*/ 3509941 h 5274968"/>
              <a:gd name="connsiteX1381" fmla="*/ 4817049 w 5959916"/>
              <a:gd name="connsiteY1381" fmla="*/ 3514332 h 5274968"/>
              <a:gd name="connsiteX1382" fmla="*/ 4830770 w 5959916"/>
              <a:gd name="connsiteY1382" fmla="*/ 3554396 h 5274968"/>
              <a:gd name="connsiteX1383" fmla="*/ 4803877 w 5959916"/>
              <a:gd name="connsiteY1383" fmla="*/ 3595559 h 5274968"/>
              <a:gd name="connsiteX1384" fmla="*/ 4884555 w 5959916"/>
              <a:gd name="connsiteY1384" fmla="*/ 3511039 h 5274968"/>
              <a:gd name="connsiteX1385" fmla="*/ 4902667 w 5959916"/>
              <a:gd name="connsiteY1385" fmla="*/ 3524210 h 5274968"/>
              <a:gd name="connsiteX1386" fmla="*/ 4997065 w 5959916"/>
              <a:gd name="connsiteY1386" fmla="*/ 3444081 h 5274968"/>
              <a:gd name="connsiteX1387" fmla="*/ 4992673 w 5959916"/>
              <a:gd name="connsiteY1387" fmla="*/ 3408408 h 5274968"/>
              <a:gd name="connsiteX1388" fmla="*/ 4952060 w 5959916"/>
              <a:gd name="connsiteY1388" fmla="*/ 3408408 h 5274968"/>
              <a:gd name="connsiteX1389" fmla="*/ 4933950 w 5959916"/>
              <a:gd name="connsiteY1389" fmla="*/ 3439692 h 5274968"/>
              <a:gd name="connsiteX1390" fmla="*/ 4933950 w 5959916"/>
              <a:gd name="connsiteY1390" fmla="*/ 3408408 h 5274968"/>
              <a:gd name="connsiteX1391" fmla="*/ 4920228 w 5959916"/>
              <a:gd name="connsiteY1391" fmla="*/ 3408408 h 5274968"/>
              <a:gd name="connsiteX1392" fmla="*/ 5216595 w 5959916"/>
              <a:gd name="connsiteY1392" fmla="*/ 3403469 h 5274968"/>
              <a:gd name="connsiteX1393" fmla="*/ 5185311 w 5959916"/>
              <a:gd name="connsiteY1393" fmla="*/ 3452314 h 5274968"/>
              <a:gd name="connsiteX1394" fmla="*/ 5216595 w 5959916"/>
              <a:gd name="connsiteY1394" fmla="*/ 3403469 h 5274968"/>
              <a:gd name="connsiteX1395" fmla="*/ 4776985 w 5959916"/>
              <a:gd name="connsiteY1395" fmla="*/ 3403469 h 5274968"/>
              <a:gd name="connsiteX1396" fmla="*/ 4776985 w 5959916"/>
              <a:gd name="connsiteY1396" fmla="*/ 3421031 h 5274968"/>
              <a:gd name="connsiteX1397" fmla="*/ 4795097 w 5959916"/>
              <a:gd name="connsiteY1397" fmla="*/ 3416641 h 5274968"/>
              <a:gd name="connsiteX1398" fmla="*/ 4776985 w 5959916"/>
              <a:gd name="connsiteY1398" fmla="*/ 3403469 h 5274968"/>
              <a:gd name="connsiteX1399" fmla="*/ 4211144 w 5959916"/>
              <a:gd name="connsiteY1399" fmla="*/ 3390297 h 5274968"/>
              <a:gd name="connsiteX1400" fmla="*/ 4179861 w 5959916"/>
              <a:gd name="connsiteY1400" fmla="*/ 3412250 h 5274968"/>
              <a:gd name="connsiteX1401" fmla="*/ 4184253 w 5959916"/>
              <a:gd name="connsiteY1401" fmla="*/ 3452314 h 5274968"/>
              <a:gd name="connsiteX1402" fmla="*/ 4211144 w 5959916"/>
              <a:gd name="connsiteY1402" fmla="*/ 3452863 h 5274968"/>
              <a:gd name="connsiteX1403" fmla="*/ 4188643 w 5959916"/>
              <a:gd name="connsiteY1403" fmla="*/ 3474816 h 5274968"/>
              <a:gd name="connsiteX1404" fmla="*/ 4215536 w 5959916"/>
              <a:gd name="connsiteY1404" fmla="*/ 3483597 h 5274968"/>
              <a:gd name="connsiteX1405" fmla="*/ 4278651 w 5959916"/>
              <a:gd name="connsiteY1405" fmla="*/ 3434752 h 5274968"/>
              <a:gd name="connsiteX1406" fmla="*/ 4238037 w 5959916"/>
              <a:gd name="connsiteY1406" fmla="*/ 3443533 h 5274968"/>
              <a:gd name="connsiteX1407" fmla="*/ 4202363 w 5959916"/>
              <a:gd name="connsiteY1407" fmla="*/ 3407860 h 5274968"/>
              <a:gd name="connsiteX1408" fmla="*/ 4211144 w 5959916"/>
              <a:gd name="connsiteY1408" fmla="*/ 3390297 h 5274968"/>
              <a:gd name="connsiteX1409" fmla="*/ 4898275 w 5959916"/>
              <a:gd name="connsiteY1409" fmla="*/ 3377125 h 5274968"/>
              <a:gd name="connsiteX1410" fmla="*/ 4907057 w 5959916"/>
              <a:gd name="connsiteY1410" fmla="*/ 3381516 h 5274968"/>
              <a:gd name="connsiteX1411" fmla="*/ 4893336 w 5959916"/>
              <a:gd name="connsiteY1411" fmla="*/ 3399078 h 5274968"/>
              <a:gd name="connsiteX1412" fmla="*/ 4898275 w 5959916"/>
              <a:gd name="connsiteY1412" fmla="*/ 3377125 h 5274968"/>
              <a:gd name="connsiteX1413" fmla="*/ 5063678 w 5959916"/>
              <a:gd name="connsiteY1413" fmla="*/ 3376919 h 5274968"/>
              <a:gd name="connsiteX1414" fmla="*/ 5032738 w 5959916"/>
              <a:gd name="connsiteY1414" fmla="*/ 3385907 h 5274968"/>
              <a:gd name="connsiteX1415" fmla="*/ 5037128 w 5959916"/>
              <a:gd name="connsiteY1415" fmla="*/ 3403469 h 5274968"/>
              <a:gd name="connsiteX1416" fmla="*/ 5077741 w 5959916"/>
              <a:gd name="connsiteY1416" fmla="*/ 3394688 h 5274968"/>
              <a:gd name="connsiteX1417" fmla="*/ 5063678 w 5959916"/>
              <a:gd name="connsiteY1417" fmla="*/ 3376919 h 5274968"/>
              <a:gd name="connsiteX1418" fmla="*/ 4758326 w 5959916"/>
              <a:gd name="connsiteY1418" fmla="*/ 3376027 h 5274968"/>
              <a:gd name="connsiteX1419" fmla="*/ 4628253 w 5959916"/>
              <a:gd name="connsiteY1419" fmla="*/ 3460547 h 5274968"/>
              <a:gd name="connsiteX1420" fmla="*/ 4641974 w 5959916"/>
              <a:gd name="connsiteY1420" fmla="*/ 3509393 h 5274968"/>
              <a:gd name="connsiteX1421" fmla="*/ 4633192 w 5959916"/>
              <a:gd name="connsiteY1421" fmla="*/ 3526955 h 5274968"/>
              <a:gd name="connsiteX1422" fmla="*/ 4588189 w 5959916"/>
              <a:gd name="connsiteY1422" fmla="*/ 3540126 h 5274968"/>
              <a:gd name="connsiteX1423" fmla="*/ 4592579 w 5959916"/>
              <a:gd name="connsiteY1423" fmla="*/ 3557689 h 5274968"/>
              <a:gd name="connsiteX1424" fmla="*/ 4574469 w 5959916"/>
              <a:gd name="connsiteY1424" fmla="*/ 3557689 h 5274968"/>
              <a:gd name="connsiteX1425" fmla="*/ 4565687 w 5959916"/>
              <a:gd name="connsiteY1425" fmla="*/ 3535735 h 5274968"/>
              <a:gd name="connsiteX1426" fmla="*/ 4606299 w 5959916"/>
              <a:gd name="connsiteY1426" fmla="*/ 3455607 h 5274968"/>
              <a:gd name="connsiteX1427" fmla="*/ 4624412 w 5959916"/>
              <a:gd name="connsiteY1427" fmla="*/ 3459998 h 5274968"/>
              <a:gd name="connsiteX1428" fmla="*/ 4624412 w 5959916"/>
              <a:gd name="connsiteY1428" fmla="*/ 3428715 h 5274968"/>
              <a:gd name="connsiteX1429" fmla="*/ 4601909 w 5959916"/>
              <a:gd name="connsiteY1429" fmla="*/ 3424324 h 5274968"/>
              <a:gd name="connsiteX1430" fmla="*/ 4561296 w 5959916"/>
              <a:gd name="connsiteY1430" fmla="*/ 3455607 h 5274968"/>
              <a:gd name="connsiteX1431" fmla="*/ 4534404 w 5959916"/>
              <a:gd name="connsiteY1431" fmla="*/ 3495671 h 5274968"/>
              <a:gd name="connsiteX1432" fmla="*/ 4534404 w 5959916"/>
              <a:gd name="connsiteY1432" fmla="*/ 3482500 h 5274968"/>
              <a:gd name="connsiteX1433" fmla="*/ 4507511 w 5959916"/>
              <a:gd name="connsiteY1433" fmla="*/ 3491280 h 5274968"/>
              <a:gd name="connsiteX1434" fmla="*/ 4511903 w 5959916"/>
              <a:gd name="connsiteY1434" fmla="*/ 3522564 h 5274968"/>
              <a:gd name="connsiteX1435" fmla="*/ 4458117 w 5959916"/>
              <a:gd name="connsiteY1435" fmla="*/ 3588972 h 5274968"/>
              <a:gd name="connsiteX1436" fmla="*/ 4413113 w 5959916"/>
              <a:gd name="connsiteY1436" fmla="*/ 3610926 h 5274968"/>
              <a:gd name="connsiteX1437" fmla="*/ 4386221 w 5959916"/>
              <a:gd name="connsiteY1437" fmla="*/ 3606535 h 5274968"/>
              <a:gd name="connsiteX1438" fmla="*/ 4381829 w 5959916"/>
              <a:gd name="connsiteY1438" fmla="*/ 3642208 h 5274968"/>
              <a:gd name="connsiteX1439" fmla="*/ 4399940 w 5959916"/>
              <a:gd name="connsiteY1439" fmla="*/ 3655380 h 5274968"/>
              <a:gd name="connsiteX1440" fmla="*/ 4368657 w 5959916"/>
              <a:gd name="connsiteY1440" fmla="*/ 3659771 h 5274968"/>
              <a:gd name="connsiteX1441" fmla="*/ 4377439 w 5959916"/>
              <a:gd name="connsiteY1441" fmla="*/ 3628488 h 5274968"/>
              <a:gd name="connsiteX1442" fmla="*/ 4377439 w 5959916"/>
              <a:gd name="connsiteY1442" fmla="*/ 3579643 h 5274968"/>
              <a:gd name="connsiteX1443" fmla="*/ 4386221 w 5959916"/>
              <a:gd name="connsiteY1443" fmla="*/ 3588424 h 5274968"/>
              <a:gd name="connsiteX1444" fmla="*/ 4404332 w 5959916"/>
              <a:gd name="connsiteY1444" fmla="*/ 3548360 h 5274968"/>
              <a:gd name="connsiteX1445" fmla="*/ 4373049 w 5959916"/>
              <a:gd name="connsiteY1445" fmla="*/ 3552750 h 5274968"/>
              <a:gd name="connsiteX1446" fmla="*/ 4359328 w 5959916"/>
              <a:gd name="connsiteY1446" fmla="*/ 3561531 h 5274968"/>
              <a:gd name="connsiteX1447" fmla="*/ 4363719 w 5959916"/>
              <a:gd name="connsiteY1447" fmla="*/ 3548360 h 5274968"/>
              <a:gd name="connsiteX1448" fmla="*/ 4341217 w 5959916"/>
              <a:gd name="connsiteY1448" fmla="*/ 3561531 h 5274968"/>
              <a:gd name="connsiteX1449" fmla="*/ 4287431 w 5959916"/>
              <a:gd name="connsiteY1449" fmla="*/ 3601595 h 5274968"/>
              <a:gd name="connsiteX1450" fmla="*/ 4305542 w 5959916"/>
              <a:gd name="connsiteY1450" fmla="*/ 3628488 h 5274968"/>
              <a:gd name="connsiteX1451" fmla="*/ 4256148 w 5959916"/>
              <a:gd name="connsiteY1451" fmla="*/ 3681723 h 5274968"/>
              <a:gd name="connsiteX1452" fmla="*/ 4251758 w 5959916"/>
              <a:gd name="connsiteY1452" fmla="*/ 3713007 h 5274968"/>
              <a:gd name="connsiteX1453" fmla="*/ 4229256 w 5959916"/>
              <a:gd name="connsiteY1453" fmla="*/ 3677333 h 5274968"/>
              <a:gd name="connsiteX1454" fmla="*/ 4260538 w 5959916"/>
              <a:gd name="connsiteY1454" fmla="*/ 3592814 h 5274968"/>
              <a:gd name="connsiteX1455" fmla="*/ 4242428 w 5959916"/>
              <a:gd name="connsiteY1455" fmla="*/ 3628488 h 5274968"/>
              <a:gd name="connsiteX1456" fmla="*/ 4233647 w 5959916"/>
              <a:gd name="connsiteY1456" fmla="*/ 3610926 h 5274968"/>
              <a:gd name="connsiteX1457" fmla="*/ 4126076 w 5959916"/>
              <a:gd name="connsiteY1457" fmla="*/ 3677333 h 5274968"/>
              <a:gd name="connsiteX1458" fmla="*/ 4139798 w 5959916"/>
              <a:gd name="connsiteY1458" fmla="*/ 3677333 h 5274968"/>
              <a:gd name="connsiteX1459" fmla="*/ 4112905 w 5959916"/>
              <a:gd name="connsiteY1459" fmla="*/ 3708616 h 5274968"/>
              <a:gd name="connsiteX1460" fmla="*/ 4117295 w 5959916"/>
              <a:gd name="connsiteY1460" fmla="*/ 3695444 h 5274968"/>
              <a:gd name="connsiteX1461" fmla="*/ 4067901 w 5959916"/>
              <a:gd name="connsiteY1461" fmla="*/ 3735508 h 5274968"/>
              <a:gd name="connsiteX1462" fmla="*/ 4063511 w 5959916"/>
              <a:gd name="connsiteY1462" fmla="*/ 3779964 h 5274968"/>
              <a:gd name="connsiteX1463" fmla="*/ 4072291 w 5959916"/>
              <a:gd name="connsiteY1463" fmla="*/ 3771183 h 5274968"/>
              <a:gd name="connsiteX1464" fmla="*/ 4081073 w 5959916"/>
              <a:gd name="connsiteY1464" fmla="*/ 3806856 h 5274968"/>
              <a:gd name="connsiteX1465" fmla="*/ 4085463 w 5959916"/>
              <a:gd name="connsiteY1465" fmla="*/ 3775574 h 5274968"/>
              <a:gd name="connsiteX1466" fmla="*/ 4112356 w 5959916"/>
              <a:gd name="connsiteY1466" fmla="*/ 3748681 h 5274968"/>
              <a:gd name="connsiteX1467" fmla="*/ 4081073 w 5959916"/>
              <a:gd name="connsiteY1467" fmla="*/ 3744290 h 5274968"/>
              <a:gd name="connsiteX1468" fmla="*/ 4094794 w 5959916"/>
              <a:gd name="connsiteY1468" fmla="*/ 3735508 h 5274968"/>
              <a:gd name="connsiteX1469" fmla="*/ 4112905 w 5959916"/>
              <a:gd name="connsiteY1469" fmla="*/ 3739899 h 5274968"/>
              <a:gd name="connsiteX1470" fmla="*/ 4139798 w 5959916"/>
              <a:gd name="connsiteY1470" fmla="*/ 3699835 h 5274968"/>
              <a:gd name="connsiteX1471" fmla="*/ 4144188 w 5959916"/>
              <a:gd name="connsiteY1471" fmla="*/ 3731118 h 5274968"/>
              <a:gd name="connsiteX1472" fmla="*/ 4184801 w 5959916"/>
              <a:gd name="connsiteY1472" fmla="*/ 3704226 h 5274968"/>
              <a:gd name="connsiteX1473" fmla="*/ 4184801 w 5959916"/>
              <a:gd name="connsiteY1473" fmla="*/ 3757463 h 5274968"/>
              <a:gd name="connsiteX1474" fmla="*/ 4220475 w 5959916"/>
              <a:gd name="connsiteY1474" fmla="*/ 3726179 h 5274968"/>
              <a:gd name="connsiteX1475" fmla="*/ 4242976 w 5959916"/>
              <a:gd name="connsiteY1475" fmla="*/ 3739351 h 5274968"/>
              <a:gd name="connsiteX1476" fmla="*/ 4269869 w 5959916"/>
              <a:gd name="connsiteY1476" fmla="*/ 3708068 h 5274968"/>
              <a:gd name="connsiteX1477" fmla="*/ 4265479 w 5959916"/>
              <a:gd name="connsiteY1477" fmla="*/ 3721240 h 5274968"/>
              <a:gd name="connsiteX1478" fmla="*/ 4346156 w 5959916"/>
              <a:gd name="connsiteY1478" fmla="*/ 3668003 h 5274968"/>
              <a:gd name="connsiteX1479" fmla="*/ 4346156 w 5959916"/>
              <a:gd name="connsiteY1479" fmla="*/ 3685566 h 5274968"/>
              <a:gd name="connsiteX1480" fmla="*/ 4359877 w 5959916"/>
              <a:gd name="connsiteY1480" fmla="*/ 3681175 h 5274968"/>
              <a:gd name="connsiteX1481" fmla="*/ 4314873 w 5959916"/>
              <a:gd name="connsiteY1481" fmla="*/ 3716849 h 5274968"/>
              <a:gd name="connsiteX1482" fmla="*/ 4310483 w 5959916"/>
              <a:gd name="connsiteY1482" fmla="*/ 3738802 h 5274968"/>
              <a:gd name="connsiteX1483" fmla="*/ 4296762 w 5959916"/>
              <a:gd name="connsiteY1483" fmla="*/ 3730021 h 5274968"/>
              <a:gd name="connsiteX1484" fmla="*/ 4274259 w 5959916"/>
              <a:gd name="connsiteY1484" fmla="*/ 3765694 h 5274968"/>
              <a:gd name="connsiteX1485" fmla="*/ 4229256 w 5959916"/>
              <a:gd name="connsiteY1485" fmla="*/ 3765694 h 5274968"/>
              <a:gd name="connsiteX1486" fmla="*/ 4112356 w 5959916"/>
              <a:gd name="connsiteY1486" fmla="*/ 3876557 h 5274968"/>
              <a:gd name="connsiteX1487" fmla="*/ 4103575 w 5959916"/>
              <a:gd name="connsiteY1487" fmla="*/ 3863386 h 5274968"/>
              <a:gd name="connsiteX1488" fmla="*/ 3982283 w 5959916"/>
              <a:gd name="connsiteY1488" fmla="*/ 3965467 h 5274968"/>
              <a:gd name="connsiteX1489" fmla="*/ 4049790 w 5959916"/>
              <a:gd name="connsiteY1489" fmla="*/ 3992360 h 5274968"/>
              <a:gd name="connsiteX1490" fmla="*/ 4094794 w 5959916"/>
              <a:gd name="connsiteY1490" fmla="*/ 3925952 h 5274968"/>
              <a:gd name="connsiteX1491" fmla="*/ 4126076 w 5959916"/>
              <a:gd name="connsiteY1491" fmla="*/ 3930342 h 5274968"/>
              <a:gd name="connsiteX1492" fmla="*/ 4161750 w 5959916"/>
              <a:gd name="connsiteY1492" fmla="*/ 3854604 h 5274968"/>
              <a:gd name="connsiteX1493" fmla="*/ 4170532 w 5959916"/>
              <a:gd name="connsiteY1493" fmla="*/ 3876557 h 5274968"/>
              <a:gd name="connsiteX1494" fmla="*/ 4246818 w 5959916"/>
              <a:gd name="connsiteY1494" fmla="*/ 3814540 h 5274968"/>
              <a:gd name="connsiteX1495" fmla="*/ 4238037 w 5959916"/>
              <a:gd name="connsiteY1495" fmla="*/ 3841432 h 5274968"/>
              <a:gd name="connsiteX1496" fmla="*/ 4219926 w 5959916"/>
              <a:gd name="connsiteY1496" fmla="*/ 3841432 h 5274968"/>
              <a:gd name="connsiteX1497" fmla="*/ 4197423 w 5959916"/>
              <a:gd name="connsiteY1497" fmla="*/ 3890278 h 5274968"/>
              <a:gd name="connsiteX1498" fmla="*/ 4238037 w 5959916"/>
              <a:gd name="connsiteY1498" fmla="*/ 3890278 h 5274968"/>
              <a:gd name="connsiteX1499" fmla="*/ 4264929 w 5959916"/>
              <a:gd name="connsiteY1499" fmla="*/ 3858995 h 5274968"/>
              <a:gd name="connsiteX1500" fmla="*/ 4256148 w 5959916"/>
              <a:gd name="connsiteY1500" fmla="*/ 3814540 h 5274968"/>
              <a:gd name="connsiteX1501" fmla="*/ 4278651 w 5959916"/>
              <a:gd name="connsiteY1501" fmla="*/ 3796977 h 5274968"/>
              <a:gd name="connsiteX1502" fmla="*/ 4301152 w 5959916"/>
              <a:gd name="connsiteY1502" fmla="*/ 3818930 h 5274968"/>
              <a:gd name="connsiteX1503" fmla="*/ 4309933 w 5959916"/>
              <a:gd name="connsiteY1503" fmla="*/ 3801368 h 5274968"/>
              <a:gd name="connsiteX1504" fmla="*/ 4314324 w 5959916"/>
              <a:gd name="connsiteY1504" fmla="*/ 3814540 h 5274968"/>
              <a:gd name="connsiteX1505" fmla="*/ 4345608 w 5959916"/>
              <a:gd name="connsiteY1505" fmla="*/ 3801368 h 5274968"/>
              <a:gd name="connsiteX1506" fmla="*/ 4345608 w 5959916"/>
              <a:gd name="connsiteY1506" fmla="*/ 3818930 h 5274968"/>
              <a:gd name="connsiteX1507" fmla="*/ 4413113 w 5959916"/>
              <a:gd name="connsiteY1507" fmla="*/ 3783257 h 5274968"/>
              <a:gd name="connsiteX1508" fmla="*/ 4404332 w 5959916"/>
              <a:gd name="connsiteY1508" fmla="*/ 3796428 h 5274968"/>
              <a:gd name="connsiteX1509" fmla="*/ 4408723 w 5959916"/>
              <a:gd name="connsiteY1509" fmla="*/ 3818382 h 5274968"/>
              <a:gd name="connsiteX1510" fmla="*/ 4440006 w 5959916"/>
              <a:gd name="connsiteY1510" fmla="*/ 3800819 h 5274968"/>
              <a:gd name="connsiteX1511" fmla="*/ 4444396 w 5959916"/>
              <a:gd name="connsiteY1511" fmla="*/ 3822773 h 5274968"/>
              <a:gd name="connsiteX1512" fmla="*/ 4551966 w 5959916"/>
              <a:gd name="connsiteY1512" fmla="*/ 3769536 h 5274968"/>
              <a:gd name="connsiteX1513" fmla="*/ 4556356 w 5959916"/>
              <a:gd name="connsiteY1513" fmla="*/ 3791489 h 5274968"/>
              <a:gd name="connsiteX1514" fmla="*/ 4538246 w 5959916"/>
              <a:gd name="connsiteY1514" fmla="*/ 3804662 h 5274968"/>
              <a:gd name="connsiteX1515" fmla="*/ 4511353 w 5959916"/>
              <a:gd name="connsiteY1515" fmla="*/ 3800271 h 5274968"/>
              <a:gd name="connsiteX1516" fmla="*/ 4520134 w 5959916"/>
              <a:gd name="connsiteY1516" fmla="*/ 3835945 h 5274968"/>
              <a:gd name="connsiteX1517" fmla="*/ 4547027 w 5959916"/>
              <a:gd name="connsiteY1517" fmla="*/ 3827163 h 5274968"/>
              <a:gd name="connsiteX1518" fmla="*/ 4542636 w 5959916"/>
              <a:gd name="connsiteY1518" fmla="*/ 3849116 h 5274968"/>
              <a:gd name="connsiteX1519" fmla="*/ 4524524 w 5959916"/>
              <a:gd name="connsiteY1519" fmla="*/ 3897961 h 5274968"/>
              <a:gd name="connsiteX1520" fmla="*/ 4582700 w 5959916"/>
              <a:gd name="connsiteY1520" fmla="*/ 3804662 h 5274968"/>
              <a:gd name="connsiteX1521" fmla="*/ 4609593 w 5959916"/>
              <a:gd name="connsiteY1521" fmla="*/ 3755815 h 5274968"/>
              <a:gd name="connsiteX1522" fmla="*/ 4568979 w 5959916"/>
              <a:gd name="connsiteY1522" fmla="*/ 3773378 h 5274968"/>
              <a:gd name="connsiteX1523" fmla="*/ 4573369 w 5959916"/>
              <a:gd name="connsiteY1523" fmla="*/ 3733313 h 5274968"/>
              <a:gd name="connsiteX1524" fmla="*/ 4604652 w 5959916"/>
              <a:gd name="connsiteY1524" fmla="*/ 3746485 h 5274968"/>
              <a:gd name="connsiteX1525" fmla="*/ 4622764 w 5959916"/>
              <a:gd name="connsiteY1525" fmla="*/ 3710811 h 5274968"/>
              <a:gd name="connsiteX1526" fmla="*/ 4604652 w 5959916"/>
              <a:gd name="connsiteY1526" fmla="*/ 3702030 h 5274968"/>
              <a:gd name="connsiteX1527" fmla="*/ 4613435 w 5959916"/>
              <a:gd name="connsiteY1527" fmla="*/ 3675137 h 5274968"/>
              <a:gd name="connsiteX1528" fmla="*/ 4627155 w 5959916"/>
              <a:gd name="connsiteY1528" fmla="*/ 3710811 h 5274968"/>
              <a:gd name="connsiteX1529" fmla="*/ 4654803 w 5959916"/>
              <a:gd name="connsiteY1529" fmla="*/ 3700110 h 5274968"/>
              <a:gd name="connsiteX1530" fmla="*/ 4670994 w 5959916"/>
              <a:gd name="connsiteY1530" fmla="*/ 3680910 h 5274968"/>
              <a:gd name="connsiteX1531" fmla="*/ 4671611 w 5959916"/>
              <a:gd name="connsiteY1531" fmla="*/ 3681175 h 5274968"/>
              <a:gd name="connsiteX1532" fmla="*/ 4672159 w 5959916"/>
              <a:gd name="connsiteY1532" fmla="*/ 3679528 h 5274968"/>
              <a:gd name="connsiteX1533" fmla="*/ 4670994 w 5959916"/>
              <a:gd name="connsiteY1533" fmla="*/ 3680910 h 5274968"/>
              <a:gd name="connsiteX1534" fmla="*/ 4667769 w 5959916"/>
              <a:gd name="connsiteY1534" fmla="*/ 3679528 h 5274968"/>
              <a:gd name="connsiteX1535" fmla="*/ 4636484 w 5959916"/>
              <a:gd name="connsiteY1535" fmla="*/ 3675137 h 5274968"/>
              <a:gd name="connsiteX1536" fmla="*/ 4636484 w 5959916"/>
              <a:gd name="connsiteY1536" fmla="*/ 3643855 h 5274968"/>
              <a:gd name="connsiteX1537" fmla="*/ 4609593 w 5959916"/>
              <a:gd name="connsiteY1537" fmla="*/ 3630683 h 5274968"/>
              <a:gd name="connsiteX1538" fmla="*/ 4685879 w 5959916"/>
              <a:gd name="connsiteY1538" fmla="*/ 3599400 h 5274968"/>
              <a:gd name="connsiteX1539" fmla="*/ 4699601 w 5959916"/>
              <a:gd name="connsiteY1539" fmla="*/ 3616962 h 5274968"/>
              <a:gd name="connsiteX1540" fmla="*/ 4708381 w 5959916"/>
              <a:gd name="connsiteY1540" fmla="*/ 3621353 h 5274968"/>
              <a:gd name="connsiteX1541" fmla="*/ 4748994 w 5959916"/>
              <a:gd name="connsiteY1541" fmla="*/ 3576898 h 5274968"/>
              <a:gd name="connsiteX1542" fmla="*/ 4699601 w 5959916"/>
              <a:gd name="connsiteY1542" fmla="*/ 3532443 h 5274968"/>
              <a:gd name="connsiteX1543" fmla="*/ 4560199 w 5959916"/>
              <a:gd name="connsiteY1543" fmla="*/ 3603790 h 5274968"/>
              <a:gd name="connsiteX1544" fmla="*/ 4506413 w 5959916"/>
              <a:gd name="connsiteY1544" fmla="*/ 3670199 h 5274968"/>
              <a:gd name="connsiteX1545" fmla="*/ 4470740 w 5959916"/>
              <a:gd name="connsiteY1545" fmla="*/ 3643305 h 5274968"/>
              <a:gd name="connsiteX1546" fmla="*/ 4466350 w 5959916"/>
              <a:gd name="connsiteY1546" fmla="*/ 3621353 h 5274968"/>
              <a:gd name="connsiteX1547" fmla="*/ 4497633 w 5959916"/>
              <a:gd name="connsiteY1547" fmla="*/ 3572508 h 5274968"/>
              <a:gd name="connsiteX1548" fmla="*/ 4533306 w 5959916"/>
              <a:gd name="connsiteY1548" fmla="*/ 3559336 h 5274968"/>
              <a:gd name="connsiteX1549" fmla="*/ 4547027 w 5959916"/>
              <a:gd name="connsiteY1549" fmla="*/ 3576898 h 5274968"/>
              <a:gd name="connsiteX1550" fmla="*/ 4560748 w 5959916"/>
              <a:gd name="connsiteY1550" fmla="*/ 3541225 h 5274968"/>
              <a:gd name="connsiteX1551" fmla="*/ 4556356 w 5959916"/>
              <a:gd name="connsiteY1551" fmla="*/ 3572508 h 5274968"/>
              <a:gd name="connsiteX1552" fmla="*/ 4659536 w 5959916"/>
              <a:gd name="connsiteY1552" fmla="*/ 3536834 h 5274968"/>
              <a:gd name="connsiteX1553" fmla="*/ 4673257 w 5959916"/>
              <a:gd name="connsiteY1553" fmla="*/ 3501160 h 5274968"/>
              <a:gd name="connsiteX1554" fmla="*/ 4771497 w 5959916"/>
              <a:gd name="connsiteY1554" fmla="*/ 3446827 h 5274968"/>
              <a:gd name="connsiteX1555" fmla="*/ 4771497 w 5959916"/>
              <a:gd name="connsiteY1555" fmla="*/ 3438046 h 5274968"/>
              <a:gd name="connsiteX1556" fmla="*/ 4717712 w 5959916"/>
              <a:gd name="connsiteY1556" fmla="*/ 3442436 h 5274968"/>
              <a:gd name="connsiteX1557" fmla="*/ 4762715 w 5959916"/>
              <a:gd name="connsiteY1557" fmla="*/ 3393590 h 5274968"/>
              <a:gd name="connsiteX1558" fmla="*/ 4758326 w 5959916"/>
              <a:gd name="connsiteY1558" fmla="*/ 3376027 h 5274968"/>
              <a:gd name="connsiteX1559" fmla="*/ 4768204 w 5959916"/>
              <a:gd name="connsiteY1559" fmla="*/ 3363405 h 5274968"/>
              <a:gd name="connsiteX1560" fmla="*/ 4776985 w 5959916"/>
              <a:gd name="connsiteY1560" fmla="*/ 3385357 h 5274968"/>
              <a:gd name="connsiteX1561" fmla="*/ 4781375 w 5959916"/>
              <a:gd name="connsiteY1561" fmla="*/ 3367795 h 5274968"/>
              <a:gd name="connsiteX1562" fmla="*/ 4768204 w 5959916"/>
              <a:gd name="connsiteY1562" fmla="*/ 3363405 h 5274968"/>
              <a:gd name="connsiteX1563" fmla="*/ 4691368 w 5959916"/>
              <a:gd name="connsiteY1563" fmla="*/ 3359562 h 5274968"/>
              <a:gd name="connsiteX1564" fmla="*/ 4660085 w 5959916"/>
              <a:gd name="connsiteY1564" fmla="*/ 3381516 h 5274968"/>
              <a:gd name="connsiteX1565" fmla="*/ 4663927 w 5959916"/>
              <a:gd name="connsiteY1565" fmla="*/ 3378429 h 5274968"/>
              <a:gd name="connsiteX1566" fmla="*/ 4664373 w 5959916"/>
              <a:gd name="connsiteY1566" fmla="*/ 3384940 h 5274968"/>
              <a:gd name="connsiteX1567" fmla="*/ 4662101 w 5959916"/>
              <a:gd name="connsiteY1567" fmla="*/ 3385743 h 5274968"/>
              <a:gd name="connsiteX1568" fmla="*/ 4658987 w 5959916"/>
              <a:gd name="connsiteY1568" fmla="*/ 3384808 h 5274968"/>
              <a:gd name="connsiteX1569" fmla="*/ 4660085 w 5959916"/>
              <a:gd name="connsiteY1569" fmla="*/ 3386455 h 5274968"/>
              <a:gd name="connsiteX1570" fmla="*/ 4662101 w 5959916"/>
              <a:gd name="connsiteY1570" fmla="*/ 3385743 h 5274968"/>
              <a:gd name="connsiteX1571" fmla="*/ 4664476 w 5959916"/>
              <a:gd name="connsiteY1571" fmla="*/ 3386455 h 5274968"/>
              <a:gd name="connsiteX1572" fmla="*/ 4664373 w 5959916"/>
              <a:gd name="connsiteY1572" fmla="*/ 3384940 h 5274968"/>
              <a:gd name="connsiteX1573" fmla="*/ 4684164 w 5959916"/>
              <a:gd name="connsiteY1573" fmla="*/ 3377948 h 5274968"/>
              <a:gd name="connsiteX1574" fmla="*/ 4691368 w 5959916"/>
              <a:gd name="connsiteY1574" fmla="*/ 3359562 h 5274968"/>
              <a:gd name="connsiteX1575" fmla="*/ 880318 w 5959916"/>
              <a:gd name="connsiteY1575" fmla="*/ 3354624 h 5274968"/>
              <a:gd name="connsiteX1576" fmla="*/ 853426 w 5959916"/>
              <a:gd name="connsiteY1576" fmla="*/ 3376577 h 5274968"/>
              <a:gd name="connsiteX1577" fmla="*/ 880318 w 5959916"/>
              <a:gd name="connsiteY1577" fmla="*/ 3354624 h 5274968"/>
              <a:gd name="connsiteX1578" fmla="*/ 5050849 w 5959916"/>
              <a:gd name="connsiteY1578" fmla="*/ 3350233 h 5274968"/>
              <a:gd name="connsiteX1579" fmla="*/ 5032738 w 5959916"/>
              <a:gd name="connsiteY1579" fmla="*/ 3377125 h 5274968"/>
              <a:gd name="connsiteX1580" fmla="*/ 5050849 w 5959916"/>
              <a:gd name="connsiteY1580" fmla="*/ 3350233 h 5274968"/>
              <a:gd name="connsiteX1581" fmla="*/ 4161750 w 5959916"/>
              <a:gd name="connsiteY1581" fmla="*/ 3350233 h 5274968"/>
              <a:gd name="connsiteX1582" fmla="*/ 4148029 w 5959916"/>
              <a:gd name="connsiteY1582" fmla="*/ 3367795 h 5274968"/>
              <a:gd name="connsiteX1583" fmla="*/ 4166141 w 5959916"/>
              <a:gd name="connsiteY1583" fmla="*/ 3367795 h 5274968"/>
              <a:gd name="connsiteX1584" fmla="*/ 4161750 w 5959916"/>
              <a:gd name="connsiteY1584" fmla="*/ 3350233 h 5274968"/>
              <a:gd name="connsiteX1585" fmla="*/ 3949125 w 5959916"/>
              <a:gd name="connsiteY1585" fmla="*/ 3348037 h 5274968"/>
              <a:gd name="connsiteX1586" fmla="*/ 3892825 w 5959916"/>
              <a:gd name="connsiteY1586" fmla="*/ 3394138 h 5274968"/>
              <a:gd name="connsiteX1587" fmla="*/ 3897216 w 5959916"/>
              <a:gd name="connsiteY1587" fmla="*/ 3438593 h 5274968"/>
              <a:gd name="connsiteX1588" fmla="*/ 3870324 w 5959916"/>
              <a:gd name="connsiteY1588" fmla="*/ 3416641 h 5274968"/>
              <a:gd name="connsiteX1589" fmla="*/ 3879105 w 5959916"/>
              <a:gd name="connsiteY1589" fmla="*/ 3452314 h 5274968"/>
              <a:gd name="connsiteX1590" fmla="*/ 3905997 w 5959916"/>
              <a:gd name="connsiteY1590" fmla="*/ 3443533 h 5274968"/>
              <a:gd name="connsiteX1591" fmla="*/ 3901607 w 5959916"/>
              <a:gd name="connsiteY1591" fmla="*/ 3474816 h 5274968"/>
              <a:gd name="connsiteX1592" fmla="*/ 3987224 w 5959916"/>
              <a:gd name="connsiteY1592" fmla="*/ 3394138 h 5274968"/>
              <a:gd name="connsiteX1593" fmla="*/ 3996005 w 5959916"/>
              <a:gd name="connsiteY1593" fmla="*/ 3376577 h 5274968"/>
              <a:gd name="connsiteX1594" fmla="*/ 3972320 w 5959916"/>
              <a:gd name="connsiteY1594" fmla="*/ 3349761 h 5274968"/>
              <a:gd name="connsiteX1595" fmla="*/ 3949125 w 5959916"/>
              <a:gd name="connsiteY1595" fmla="*/ 3348037 h 5274968"/>
              <a:gd name="connsiteX1596" fmla="*/ 5337885 w 5959916"/>
              <a:gd name="connsiteY1596" fmla="*/ 3341451 h 5274968"/>
              <a:gd name="connsiteX1597" fmla="*/ 5351605 w 5959916"/>
              <a:gd name="connsiteY1597" fmla="*/ 3341451 h 5274968"/>
              <a:gd name="connsiteX1598" fmla="*/ 5337885 w 5959916"/>
              <a:gd name="connsiteY1598" fmla="*/ 3341451 h 5274968"/>
              <a:gd name="connsiteX1599" fmla="*/ 5023956 w 5959916"/>
              <a:gd name="connsiteY1599" fmla="*/ 3318949 h 5274968"/>
              <a:gd name="connsiteX1600" fmla="*/ 5005845 w 5959916"/>
              <a:gd name="connsiteY1600" fmla="*/ 3323341 h 5274968"/>
              <a:gd name="connsiteX1601" fmla="*/ 5019566 w 5959916"/>
              <a:gd name="connsiteY1601" fmla="*/ 3354624 h 5274968"/>
              <a:gd name="connsiteX1602" fmla="*/ 5055239 w 5959916"/>
              <a:gd name="connsiteY1602" fmla="*/ 3327731 h 5274968"/>
              <a:gd name="connsiteX1603" fmla="*/ 5023956 w 5959916"/>
              <a:gd name="connsiteY1603" fmla="*/ 3318949 h 5274968"/>
              <a:gd name="connsiteX1604" fmla="*/ 4147155 w 5959916"/>
              <a:gd name="connsiteY1604" fmla="*/ 3309002 h 5274968"/>
              <a:gd name="connsiteX1605" fmla="*/ 4116746 w 5959916"/>
              <a:gd name="connsiteY1605" fmla="*/ 3314559 h 5274968"/>
              <a:gd name="connsiteX1606" fmla="*/ 4089853 w 5959916"/>
              <a:gd name="connsiteY1606" fmla="*/ 3354624 h 5274968"/>
              <a:gd name="connsiteX1607" fmla="*/ 4103575 w 5959916"/>
              <a:gd name="connsiteY1607" fmla="*/ 3350233 h 5274968"/>
              <a:gd name="connsiteX1608" fmla="*/ 4161750 w 5959916"/>
              <a:gd name="connsiteY1608" fmla="*/ 3314559 h 5274968"/>
              <a:gd name="connsiteX1609" fmla="*/ 4147155 w 5959916"/>
              <a:gd name="connsiteY1609" fmla="*/ 3309002 h 5274968"/>
              <a:gd name="connsiteX1610" fmla="*/ 4803877 w 5959916"/>
              <a:gd name="connsiteY1610" fmla="*/ 3301936 h 5274968"/>
              <a:gd name="connsiteX1611" fmla="*/ 4731982 w 5959916"/>
              <a:gd name="connsiteY1611" fmla="*/ 3323888 h 5274968"/>
              <a:gd name="connsiteX1612" fmla="*/ 4718260 w 5959916"/>
              <a:gd name="connsiteY1612" fmla="*/ 3345842 h 5274968"/>
              <a:gd name="connsiteX1613" fmla="*/ 4803877 w 5959916"/>
              <a:gd name="connsiteY1613" fmla="*/ 3301936 h 5274968"/>
              <a:gd name="connsiteX1614" fmla="*/ 5064021 w 5959916"/>
              <a:gd name="connsiteY1614" fmla="*/ 3301386 h 5274968"/>
              <a:gd name="connsiteX1615" fmla="*/ 5060180 w 5959916"/>
              <a:gd name="connsiteY1615" fmla="*/ 3305777 h 5274968"/>
              <a:gd name="connsiteX1616" fmla="*/ 5064569 w 5959916"/>
              <a:gd name="connsiteY1616" fmla="*/ 3314559 h 5274968"/>
              <a:gd name="connsiteX1617" fmla="*/ 5068960 w 5959916"/>
              <a:gd name="connsiteY1617" fmla="*/ 3310168 h 5274968"/>
              <a:gd name="connsiteX1618" fmla="*/ 5073351 w 5959916"/>
              <a:gd name="connsiteY1618" fmla="*/ 3318949 h 5274968"/>
              <a:gd name="connsiteX1619" fmla="*/ 5082132 w 5959916"/>
              <a:gd name="connsiteY1619" fmla="*/ 3314559 h 5274968"/>
              <a:gd name="connsiteX1620" fmla="*/ 5077741 w 5959916"/>
              <a:gd name="connsiteY1620" fmla="*/ 3301386 h 5274968"/>
              <a:gd name="connsiteX1621" fmla="*/ 5064021 w 5959916"/>
              <a:gd name="connsiteY1621" fmla="*/ 3301386 h 5274968"/>
              <a:gd name="connsiteX1622" fmla="*/ 5208689 w 5959916"/>
              <a:gd name="connsiteY1622" fmla="*/ 3296362 h 5274968"/>
              <a:gd name="connsiteX1623" fmla="*/ 5140308 w 5959916"/>
              <a:gd name="connsiteY1623" fmla="*/ 3350233 h 5274968"/>
              <a:gd name="connsiteX1624" fmla="*/ 5149088 w 5959916"/>
              <a:gd name="connsiteY1624" fmla="*/ 3399078 h 5274968"/>
              <a:gd name="connsiteX1625" fmla="*/ 5216595 w 5959916"/>
              <a:gd name="connsiteY1625" fmla="*/ 3372186 h 5274968"/>
              <a:gd name="connsiteX1626" fmla="*/ 5212204 w 5959916"/>
              <a:gd name="connsiteY1626" fmla="*/ 3354624 h 5274968"/>
              <a:gd name="connsiteX1627" fmla="*/ 5279710 w 5959916"/>
              <a:gd name="connsiteY1627" fmla="*/ 3314559 h 5274968"/>
              <a:gd name="connsiteX1628" fmla="*/ 5275319 w 5959916"/>
              <a:gd name="connsiteY1628" fmla="*/ 3301386 h 5274968"/>
              <a:gd name="connsiteX1629" fmla="*/ 5230316 w 5959916"/>
              <a:gd name="connsiteY1629" fmla="*/ 3318949 h 5274968"/>
              <a:gd name="connsiteX1630" fmla="*/ 5208689 w 5959916"/>
              <a:gd name="connsiteY1630" fmla="*/ 3296362 h 5274968"/>
              <a:gd name="connsiteX1631" fmla="*/ 4992125 w 5959916"/>
              <a:gd name="connsiteY1631" fmla="*/ 3288214 h 5274968"/>
              <a:gd name="connsiteX1632" fmla="*/ 5000906 w 5959916"/>
              <a:gd name="connsiteY1632" fmla="*/ 3301936 h 5274968"/>
              <a:gd name="connsiteX1633" fmla="*/ 4998711 w 5959916"/>
              <a:gd name="connsiteY1633" fmla="*/ 3310717 h 5274968"/>
              <a:gd name="connsiteX1634" fmla="*/ 4996743 w 5959916"/>
              <a:gd name="connsiteY1634" fmla="*/ 3318590 h 5274968"/>
              <a:gd name="connsiteX1635" fmla="*/ 4996091 w 5959916"/>
              <a:gd name="connsiteY1635" fmla="*/ 3318892 h 5274968"/>
              <a:gd name="connsiteX1636" fmla="*/ 4984235 w 5959916"/>
              <a:gd name="connsiteY1636" fmla="*/ 3302004 h 5274968"/>
              <a:gd name="connsiteX1637" fmla="*/ 4992125 w 5959916"/>
              <a:gd name="connsiteY1637" fmla="*/ 3288214 h 5274968"/>
              <a:gd name="connsiteX1638" fmla="*/ 4857165 w 5959916"/>
              <a:gd name="connsiteY1638" fmla="*/ 3282564 h 5274968"/>
              <a:gd name="connsiteX1639" fmla="*/ 4830770 w 5959916"/>
              <a:gd name="connsiteY1639" fmla="*/ 3296996 h 5274968"/>
              <a:gd name="connsiteX1640" fmla="*/ 4862053 w 5959916"/>
              <a:gd name="connsiteY1640" fmla="*/ 3292605 h 5274968"/>
              <a:gd name="connsiteX1641" fmla="*/ 4857165 w 5959916"/>
              <a:gd name="connsiteY1641" fmla="*/ 3282564 h 5274968"/>
              <a:gd name="connsiteX1642" fmla="*/ 4327497 w 5959916"/>
              <a:gd name="connsiteY1642" fmla="*/ 3279433 h 5274968"/>
              <a:gd name="connsiteX1643" fmla="*/ 4291823 w 5959916"/>
              <a:gd name="connsiteY1643" fmla="*/ 3301386 h 5274968"/>
              <a:gd name="connsiteX1644" fmla="*/ 4314324 w 5959916"/>
              <a:gd name="connsiteY1644" fmla="*/ 3305777 h 5274968"/>
              <a:gd name="connsiteX1645" fmla="*/ 4327497 w 5959916"/>
              <a:gd name="connsiteY1645" fmla="*/ 3279433 h 5274968"/>
              <a:gd name="connsiteX1646" fmla="*/ 4481836 w 5959916"/>
              <a:gd name="connsiteY1646" fmla="*/ 3277530 h 5274968"/>
              <a:gd name="connsiteX1647" fmla="*/ 4471289 w 5959916"/>
              <a:gd name="connsiteY1647" fmla="*/ 3278885 h 5274968"/>
              <a:gd name="connsiteX1648" fmla="*/ 4489400 w 5959916"/>
              <a:gd name="connsiteY1648" fmla="*/ 3305777 h 5274968"/>
              <a:gd name="connsiteX1649" fmla="*/ 4481836 w 5959916"/>
              <a:gd name="connsiteY1649" fmla="*/ 3277530 h 5274968"/>
              <a:gd name="connsiteX1650" fmla="*/ 4682587 w 5959916"/>
              <a:gd name="connsiteY1650" fmla="*/ 3270104 h 5274968"/>
              <a:gd name="connsiteX1651" fmla="*/ 4660085 w 5959916"/>
              <a:gd name="connsiteY1651" fmla="*/ 3274494 h 5274968"/>
              <a:gd name="connsiteX1652" fmla="*/ 4700699 w 5959916"/>
              <a:gd name="connsiteY1652" fmla="*/ 3305777 h 5274968"/>
              <a:gd name="connsiteX1653" fmla="*/ 4678196 w 5959916"/>
              <a:gd name="connsiteY1653" fmla="*/ 3283276 h 5274968"/>
              <a:gd name="connsiteX1654" fmla="*/ 4682587 w 5959916"/>
              <a:gd name="connsiteY1654" fmla="*/ 3270104 h 5274968"/>
              <a:gd name="connsiteX1655" fmla="*/ 4462508 w 5959916"/>
              <a:gd name="connsiteY1655" fmla="*/ 3270104 h 5274968"/>
              <a:gd name="connsiteX1656" fmla="*/ 4431224 w 5959916"/>
              <a:gd name="connsiteY1656" fmla="*/ 3292057 h 5274968"/>
              <a:gd name="connsiteX1657" fmla="*/ 4462508 w 5959916"/>
              <a:gd name="connsiteY1657" fmla="*/ 3270104 h 5274968"/>
              <a:gd name="connsiteX1658" fmla="*/ 4184253 w 5959916"/>
              <a:gd name="connsiteY1658" fmla="*/ 3265713 h 5274968"/>
              <a:gd name="connsiteX1659" fmla="*/ 4188643 w 5959916"/>
              <a:gd name="connsiteY1659" fmla="*/ 3287666 h 5274968"/>
              <a:gd name="connsiteX1660" fmla="*/ 4184253 w 5959916"/>
              <a:gd name="connsiteY1660" fmla="*/ 3265713 h 5274968"/>
              <a:gd name="connsiteX1661" fmla="*/ 4108515 w 5959916"/>
              <a:gd name="connsiteY1661" fmla="*/ 3251993 h 5274968"/>
              <a:gd name="connsiteX1662" fmla="*/ 4094794 w 5959916"/>
              <a:gd name="connsiteY1662" fmla="*/ 3256383 h 5274968"/>
              <a:gd name="connsiteX1663" fmla="*/ 4076681 w 5959916"/>
              <a:gd name="connsiteY1663" fmla="*/ 3283276 h 5274968"/>
              <a:gd name="connsiteX1664" fmla="*/ 4036618 w 5959916"/>
              <a:gd name="connsiteY1664" fmla="*/ 3295899 h 5274968"/>
              <a:gd name="connsiteX1665" fmla="*/ 4067901 w 5959916"/>
              <a:gd name="connsiteY1665" fmla="*/ 3322791 h 5274968"/>
              <a:gd name="connsiteX1666" fmla="*/ 4090403 w 5959916"/>
              <a:gd name="connsiteY1666" fmla="*/ 3314010 h 5274968"/>
              <a:gd name="connsiteX1667" fmla="*/ 4090403 w 5959916"/>
              <a:gd name="connsiteY1667" fmla="*/ 3273946 h 5274968"/>
              <a:gd name="connsiteX1668" fmla="*/ 4108515 w 5959916"/>
              <a:gd name="connsiteY1668" fmla="*/ 3251993 h 5274968"/>
              <a:gd name="connsiteX1669" fmla="*/ 5037128 w 5959916"/>
              <a:gd name="connsiteY1669" fmla="*/ 3238821 h 5274968"/>
              <a:gd name="connsiteX1670" fmla="*/ 4911447 w 5959916"/>
              <a:gd name="connsiteY1670" fmla="*/ 3314559 h 5274968"/>
              <a:gd name="connsiteX1671" fmla="*/ 4897727 w 5959916"/>
              <a:gd name="connsiteY1671" fmla="*/ 3310168 h 5274968"/>
              <a:gd name="connsiteX1672" fmla="*/ 4857113 w 5959916"/>
              <a:gd name="connsiteY1672" fmla="*/ 3328828 h 5274968"/>
              <a:gd name="connsiteX1673" fmla="*/ 4875225 w 5959916"/>
              <a:gd name="connsiteY1673" fmla="*/ 3342000 h 5274968"/>
              <a:gd name="connsiteX1674" fmla="*/ 4879615 w 5959916"/>
              <a:gd name="connsiteY1674" fmla="*/ 3404017 h 5274968"/>
              <a:gd name="connsiteX1675" fmla="*/ 4865894 w 5959916"/>
              <a:gd name="connsiteY1675" fmla="*/ 3425971 h 5274968"/>
              <a:gd name="connsiteX1676" fmla="*/ 4919680 w 5959916"/>
              <a:gd name="connsiteY1676" fmla="*/ 3394688 h 5274968"/>
              <a:gd name="connsiteX1677" fmla="*/ 4919680 w 5959916"/>
              <a:gd name="connsiteY1677" fmla="*/ 3403469 h 5274968"/>
              <a:gd name="connsiteX1678" fmla="*/ 4987185 w 5959916"/>
              <a:gd name="connsiteY1678" fmla="*/ 3367795 h 5274968"/>
              <a:gd name="connsiteX1679" fmla="*/ 4995966 w 5959916"/>
              <a:gd name="connsiteY1679" fmla="*/ 3399078 h 5274968"/>
              <a:gd name="connsiteX1680" fmla="*/ 5004749 w 5959916"/>
              <a:gd name="connsiteY1680" fmla="*/ 3372186 h 5274968"/>
              <a:gd name="connsiteX1681" fmla="*/ 4995966 w 5959916"/>
              <a:gd name="connsiteY1681" fmla="*/ 3332122 h 5274968"/>
              <a:gd name="connsiteX1682" fmla="*/ 4982245 w 5959916"/>
              <a:gd name="connsiteY1682" fmla="*/ 3332122 h 5274968"/>
              <a:gd name="connsiteX1683" fmla="*/ 4995966 w 5959916"/>
              <a:gd name="connsiteY1683" fmla="*/ 3318949 h 5274968"/>
              <a:gd name="connsiteX1684" fmla="*/ 4996091 w 5959916"/>
              <a:gd name="connsiteY1684" fmla="*/ 3318892 h 5274968"/>
              <a:gd name="connsiteX1685" fmla="*/ 4996516 w 5959916"/>
              <a:gd name="connsiteY1685" fmla="*/ 3319497 h 5274968"/>
              <a:gd name="connsiteX1686" fmla="*/ 4996743 w 5959916"/>
              <a:gd name="connsiteY1686" fmla="*/ 3318590 h 5274968"/>
              <a:gd name="connsiteX1687" fmla="*/ 5026906 w 5959916"/>
              <a:gd name="connsiteY1687" fmla="*/ 3304611 h 5274968"/>
              <a:gd name="connsiteX1688" fmla="*/ 5040970 w 5959916"/>
              <a:gd name="connsiteY1688" fmla="*/ 3270104 h 5274968"/>
              <a:gd name="connsiteX1689" fmla="*/ 5009686 w 5959916"/>
              <a:gd name="connsiteY1689" fmla="*/ 3283276 h 5274968"/>
              <a:gd name="connsiteX1690" fmla="*/ 5000906 w 5959916"/>
              <a:gd name="connsiteY1690" fmla="*/ 3270104 h 5274968"/>
              <a:gd name="connsiteX1691" fmla="*/ 5023407 w 5959916"/>
              <a:gd name="connsiteY1691" fmla="*/ 3270104 h 5274968"/>
              <a:gd name="connsiteX1692" fmla="*/ 5037128 w 5959916"/>
              <a:gd name="connsiteY1692" fmla="*/ 3238821 h 5274968"/>
              <a:gd name="connsiteX1693" fmla="*/ 5032738 w 5959916"/>
              <a:gd name="connsiteY1693" fmla="*/ 3216867 h 5274968"/>
              <a:gd name="connsiteX1694" fmla="*/ 5023956 w 5959916"/>
              <a:gd name="connsiteY1694" fmla="*/ 3234430 h 5274968"/>
              <a:gd name="connsiteX1695" fmla="*/ 5032738 w 5959916"/>
              <a:gd name="connsiteY1695" fmla="*/ 3216867 h 5274968"/>
              <a:gd name="connsiteX1696" fmla="*/ 5171591 w 5959916"/>
              <a:gd name="connsiteY1696" fmla="*/ 3212477 h 5274968"/>
              <a:gd name="connsiteX1697" fmla="*/ 5157870 w 5959916"/>
              <a:gd name="connsiteY1697" fmla="*/ 3234430 h 5274968"/>
              <a:gd name="connsiteX1698" fmla="*/ 5171591 w 5959916"/>
              <a:gd name="connsiteY1698" fmla="*/ 3212477 h 5274968"/>
              <a:gd name="connsiteX1699" fmla="*/ 4107966 w 5959916"/>
              <a:gd name="connsiteY1699" fmla="*/ 3212477 h 5274968"/>
              <a:gd name="connsiteX1700" fmla="*/ 4090403 w 5959916"/>
              <a:gd name="connsiteY1700" fmla="*/ 3216867 h 5274968"/>
              <a:gd name="connsiteX1701" fmla="*/ 4099185 w 5959916"/>
              <a:gd name="connsiteY1701" fmla="*/ 3234430 h 5274968"/>
              <a:gd name="connsiteX1702" fmla="*/ 4107966 w 5959916"/>
              <a:gd name="connsiteY1702" fmla="*/ 3212477 h 5274968"/>
              <a:gd name="connsiteX1703" fmla="*/ 4264929 w 5959916"/>
              <a:gd name="connsiteY1703" fmla="*/ 3208086 h 5274968"/>
              <a:gd name="connsiteX1704" fmla="*/ 4260538 w 5959916"/>
              <a:gd name="connsiteY1704" fmla="*/ 3221258 h 5274968"/>
              <a:gd name="connsiteX1705" fmla="*/ 4278651 w 5959916"/>
              <a:gd name="connsiteY1705" fmla="*/ 3221258 h 5274968"/>
              <a:gd name="connsiteX1706" fmla="*/ 4264929 w 5959916"/>
              <a:gd name="connsiteY1706" fmla="*/ 3208086 h 5274968"/>
              <a:gd name="connsiteX1707" fmla="*/ 5445456 w 5959916"/>
              <a:gd name="connsiteY1707" fmla="*/ 3203696 h 5274968"/>
              <a:gd name="connsiteX1708" fmla="*/ 5445456 w 5959916"/>
              <a:gd name="connsiteY1708" fmla="*/ 3230039 h 5274968"/>
              <a:gd name="connsiteX1709" fmla="*/ 5436674 w 5959916"/>
              <a:gd name="connsiteY1709" fmla="*/ 3243212 h 5274968"/>
              <a:gd name="connsiteX1710" fmla="*/ 5418563 w 5959916"/>
              <a:gd name="connsiteY1710" fmla="*/ 3225649 h 5274968"/>
              <a:gd name="connsiteX1711" fmla="*/ 5445456 w 5959916"/>
              <a:gd name="connsiteY1711" fmla="*/ 3203696 h 5274968"/>
              <a:gd name="connsiteX1712" fmla="*/ 4592579 w 5959916"/>
              <a:gd name="connsiteY1712" fmla="*/ 3203696 h 5274968"/>
              <a:gd name="connsiteX1713" fmla="*/ 4538794 w 5959916"/>
              <a:gd name="connsiteY1713" fmla="*/ 3212477 h 5274968"/>
              <a:gd name="connsiteX1714" fmla="*/ 4540440 w 5959916"/>
              <a:gd name="connsiteY1714" fmla="*/ 3235596 h 5274968"/>
              <a:gd name="connsiteX1715" fmla="*/ 4551410 w 5959916"/>
              <a:gd name="connsiteY1715" fmla="*/ 3251723 h 5274968"/>
              <a:gd name="connsiteX1716" fmla="*/ 4549959 w 5959916"/>
              <a:gd name="connsiteY1716" fmla="*/ 3252641 h 5274968"/>
              <a:gd name="connsiteX1717" fmla="*/ 4540989 w 5959916"/>
              <a:gd name="connsiteY1717" fmla="*/ 3253090 h 5274968"/>
              <a:gd name="connsiteX1718" fmla="*/ 4543184 w 5959916"/>
              <a:gd name="connsiteY1718" fmla="*/ 3256932 h 5274968"/>
              <a:gd name="connsiteX1719" fmla="*/ 4549959 w 5959916"/>
              <a:gd name="connsiteY1719" fmla="*/ 3252641 h 5274968"/>
              <a:gd name="connsiteX1720" fmla="*/ 4551966 w 5959916"/>
              <a:gd name="connsiteY1720" fmla="*/ 3252541 h 5274968"/>
              <a:gd name="connsiteX1721" fmla="*/ 4551410 w 5959916"/>
              <a:gd name="connsiteY1721" fmla="*/ 3251723 h 5274968"/>
              <a:gd name="connsiteX1722" fmla="*/ 4592579 w 5959916"/>
              <a:gd name="connsiteY1722" fmla="*/ 3225649 h 5274968"/>
              <a:gd name="connsiteX1723" fmla="*/ 4592579 w 5959916"/>
              <a:gd name="connsiteY1723" fmla="*/ 3203696 h 5274968"/>
              <a:gd name="connsiteX1724" fmla="*/ 4790087 w 5959916"/>
              <a:gd name="connsiteY1724" fmla="*/ 3192171 h 5274968"/>
              <a:gd name="connsiteX1725" fmla="*/ 4772594 w 5959916"/>
              <a:gd name="connsiteY1725" fmla="*/ 3193817 h 5274968"/>
              <a:gd name="connsiteX1726" fmla="*/ 4745702 w 5959916"/>
              <a:gd name="connsiteY1726" fmla="*/ 3229490 h 5274968"/>
              <a:gd name="connsiteX1727" fmla="*/ 4754483 w 5959916"/>
              <a:gd name="connsiteY1727" fmla="*/ 3256383 h 5274968"/>
              <a:gd name="connsiteX1728" fmla="*/ 4731982 w 5959916"/>
              <a:gd name="connsiteY1728" fmla="*/ 3256383 h 5274968"/>
              <a:gd name="connsiteX1729" fmla="*/ 4731982 w 5959916"/>
              <a:gd name="connsiteY1729" fmla="*/ 3238821 h 5274968"/>
              <a:gd name="connsiteX1730" fmla="*/ 4700699 w 5959916"/>
              <a:gd name="connsiteY1730" fmla="*/ 3287118 h 5274968"/>
              <a:gd name="connsiteX1731" fmla="*/ 4723200 w 5959916"/>
              <a:gd name="connsiteY1731" fmla="*/ 3282727 h 5274968"/>
              <a:gd name="connsiteX1732" fmla="*/ 4714419 w 5959916"/>
              <a:gd name="connsiteY1732" fmla="*/ 3300290 h 5274968"/>
              <a:gd name="connsiteX1733" fmla="*/ 4755032 w 5959916"/>
              <a:gd name="connsiteY1733" fmla="*/ 3278336 h 5274968"/>
              <a:gd name="connsiteX1734" fmla="*/ 4763814 w 5959916"/>
              <a:gd name="connsiteY1734" fmla="*/ 3251444 h 5274968"/>
              <a:gd name="connsiteX1735" fmla="*/ 4768204 w 5959916"/>
              <a:gd name="connsiteY1735" fmla="*/ 3264616 h 5274968"/>
              <a:gd name="connsiteX1736" fmla="*/ 4781925 w 5959916"/>
              <a:gd name="connsiteY1736" fmla="*/ 3242662 h 5274968"/>
              <a:gd name="connsiteX1737" fmla="*/ 4768204 w 5959916"/>
              <a:gd name="connsiteY1737" fmla="*/ 3225099 h 5274968"/>
              <a:gd name="connsiteX1738" fmla="*/ 4795097 w 5959916"/>
              <a:gd name="connsiteY1738" fmla="*/ 3229490 h 5274968"/>
              <a:gd name="connsiteX1739" fmla="*/ 4803877 w 5959916"/>
              <a:gd name="connsiteY1739" fmla="*/ 3193817 h 5274968"/>
              <a:gd name="connsiteX1740" fmla="*/ 4790087 w 5959916"/>
              <a:gd name="connsiteY1740" fmla="*/ 3192171 h 5274968"/>
              <a:gd name="connsiteX1741" fmla="*/ 4350546 w 5959916"/>
              <a:gd name="connsiteY1741" fmla="*/ 3185585 h 5274968"/>
              <a:gd name="connsiteX1742" fmla="*/ 4291823 w 5959916"/>
              <a:gd name="connsiteY1742" fmla="*/ 3212477 h 5274968"/>
              <a:gd name="connsiteX1743" fmla="*/ 4309933 w 5959916"/>
              <a:gd name="connsiteY1743" fmla="*/ 3225649 h 5274968"/>
              <a:gd name="connsiteX1744" fmla="*/ 4287431 w 5959916"/>
              <a:gd name="connsiteY1744" fmla="*/ 3261322 h 5274968"/>
              <a:gd name="connsiteX1745" fmla="*/ 4332435 w 5959916"/>
              <a:gd name="connsiteY1745" fmla="*/ 3234430 h 5274968"/>
              <a:gd name="connsiteX1746" fmla="*/ 4350546 w 5959916"/>
              <a:gd name="connsiteY1746" fmla="*/ 3185585 h 5274968"/>
              <a:gd name="connsiteX1747" fmla="*/ 4678196 w 5959916"/>
              <a:gd name="connsiteY1747" fmla="*/ 3168022 h 5274968"/>
              <a:gd name="connsiteX1748" fmla="*/ 4638132 w 5959916"/>
              <a:gd name="connsiteY1748" fmla="*/ 3203696 h 5274968"/>
              <a:gd name="connsiteX1749" fmla="*/ 4673806 w 5959916"/>
              <a:gd name="connsiteY1749" fmla="*/ 3194914 h 5274968"/>
              <a:gd name="connsiteX1750" fmla="*/ 4678196 w 5959916"/>
              <a:gd name="connsiteY1750" fmla="*/ 3168022 h 5274968"/>
              <a:gd name="connsiteX1751" fmla="*/ 4511903 w 5959916"/>
              <a:gd name="connsiteY1751" fmla="*/ 3141679 h 5274968"/>
              <a:gd name="connsiteX1752" fmla="*/ 4476228 w 5959916"/>
              <a:gd name="connsiteY1752" fmla="*/ 3150460 h 5274968"/>
              <a:gd name="connsiteX1753" fmla="*/ 4489948 w 5959916"/>
              <a:gd name="connsiteY1753" fmla="*/ 3181743 h 5274968"/>
              <a:gd name="connsiteX1754" fmla="*/ 4494339 w 5959916"/>
              <a:gd name="connsiteY1754" fmla="*/ 3168571 h 5274968"/>
              <a:gd name="connsiteX1755" fmla="*/ 4480619 w 5959916"/>
              <a:gd name="connsiteY1755" fmla="*/ 3199854 h 5274968"/>
              <a:gd name="connsiteX1756" fmla="*/ 4516293 w 5959916"/>
              <a:gd name="connsiteY1756" fmla="*/ 3172961 h 5274968"/>
              <a:gd name="connsiteX1757" fmla="*/ 4525075 w 5959916"/>
              <a:gd name="connsiteY1757" fmla="*/ 3190525 h 5274968"/>
              <a:gd name="connsiteX1758" fmla="*/ 4547576 w 5959916"/>
              <a:gd name="connsiteY1758" fmla="*/ 3168571 h 5274968"/>
              <a:gd name="connsiteX1759" fmla="*/ 4511903 w 5959916"/>
              <a:gd name="connsiteY1759" fmla="*/ 3141679 h 5274968"/>
              <a:gd name="connsiteX1760" fmla="*/ 4785766 w 5959916"/>
              <a:gd name="connsiteY1760" fmla="*/ 3132348 h 5274968"/>
              <a:gd name="connsiteX1761" fmla="*/ 4736372 w 5959916"/>
              <a:gd name="connsiteY1761" fmla="*/ 3163632 h 5274968"/>
              <a:gd name="connsiteX1762" fmla="*/ 4754483 w 5959916"/>
              <a:gd name="connsiteY1762" fmla="*/ 3185585 h 5274968"/>
              <a:gd name="connsiteX1763" fmla="*/ 4799487 w 5959916"/>
              <a:gd name="connsiteY1763" fmla="*/ 3163632 h 5274968"/>
              <a:gd name="connsiteX1764" fmla="*/ 4785766 w 5959916"/>
              <a:gd name="connsiteY1764" fmla="*/ 3132348 h 5274968"/>
              <a:gd name="connsiteX1765" fmla="*/ 4691368 w 5959916"/>
              <a:gd name="connsiteY1765" fmla="*/ 3097224 h 5274968"/>
              <a:gd name="connsiteX1766" fmla="*/ 4641974 w 5959916"/>
              <a:gd name="connsiteY1766" fmla="*/ 3154849 h 5274968"/>
              <a:gd name="connsiteX1767" fmla="*/ 4668866 w 5959916"/>
              <a:gd name="connsiteY1767" fmla="*/ 3159241 h 5274968"/>
              <a:gd name="connsiteX1768" fmla="*/ 4713871 w 5959916"/>
              <a:gd name="connsiteY1768" fmla="*/ 3110396 h 5274968"/>
              <a:gd name="connsiteX1769" fmla="*/ 4691368 w 5959916"/>
              <a:gd name="connsiteY1769" fmla="*/ 3097224 h 5274968"/>
              <a:gd name="connsiteX1770" fmla="*/ 4294737 w 5959916"/>
              <a:gd name="connsiteY1770" fmla="*/ 3093107 h 5274968"/>
              <a:gd name="connsiteX1771" fmla="*/ 4256148 w 5959916"/>
              <a:gd name="connsiteY1771" fmla="*/ 3110396 h 5274968"/>
              <a:gd name="connsiteX1772" fmla="*/ 4260538 w 5959916"/>
              <a:gd name="connsiteY1772" fmla="*/ 3119176 h 5274968"/>
              <a:gd name="connsiteX1773" fmla="*/ 4309933 w 5959916"/>
              <a:gd name="connsiteY1773" fmla="*/ 3097224 h 5274968"/>
              <a:gd name="connsiteX1774" fmla="*/ 4294737 w 5959916"/>
              <a:gd name="connsiteY1774" fmla="*/ 3093107 h 5274968"/>
              <a:gd name="connsiteX1775" fmla="*/ 4952060 w 5959916"/>
              <a:gd name="connsiteY1775" fmla="*/ 3043438 h 5274968"/>
              <a:gd name="connsiteX1776" fmla="*/ 4938340 w 5959916"/>
              <a:gd name="connsiteY1776" fmla="*/ 3079112 h 5274968"/>
              <a:gd name="connsiteX1777" fmla="*/ 4960841 w 5959916"/>
              <a:gd name="connsiteY1777" fmla="*/ 3052219 h 5274968"/>
              <a:gd name="connsiteX1778" fmla="*/ 4952060 w 5959916"/>
              <a:gd name="connsiteY1778" fmla="*/ 3043438 h 5274968"/>
              <a:gd name="connsiteX1779" fmla="*/ 4718809 w 5959916"/>
              <a:gd name="connsiteY1779" fmla="*/ 3042890 h 5274968"/>
              <a:gd name="connsiteX1780" fmla="*/ 4624412 w 5959916"/>
              <a:gd name="connsiteY1780" fmla="*/ 3078563 h 5274968"/>
              <a:gd name="connsiteX1781" fmla="*/ 4593129 w 5959916"/>
              <a:gd name="connsiteY1781" fmla="*/ 3082954 h 5274968"/>
              <a:gd name="connsiteX1782" fmla="*/ 4593129 w 5959916"/>
              <a:gd name="connsiteY1782" fmla="*/ 3061001 h 5274968"/>
              <a:gd name="connsiteX1783" fmla="*/ 4575018 w 5959916"/>
              <a:gd name="connsiteY1783" fmla="*/ 3065391 h 5274968"/>
              <a:gd name="connsiteX1784" fmla="*/ 4561296 w 5959916"/>
              <a:gd name="connsiteY1784" fmla="*/ 3123019 h 5274968"/>
              <a:gd name="connsiteX1785" fmla="*/ 4579408 w 5959916"/>
              <a:gd name="connsiteY1785" fmla="*/ 3123019 h 5274968"/>
              <a:gd name="connsiteX1786" fmla="*/ 4556906 w 5959916"/>
              <a:gd name="connsiteY1786" fmla="*/ 3154302 h 5274968"/>
              <a:gd name="connsiteX1787" fmla="*/ 4561296 w 5959916"/>
              <a:gd name="connsiteY1787" fmla="*/ 3171865 h 5274968"/>
              <a:gd name="connsiteX1788" fmla="*/ 4624412 w 5959916"/>
              <a:gd name="connsiteY1788" fmla="*/ 3123019 h 5274968"/>
              <a:gd name="connsiteX1789" fmla="*/ 4628803 w 5959916"/>
              <a:gd name="connsiteY1789" fmla="*/ 3149911 h 5274968"/>
              <a:gd name="connsiteX1790" fmla="*/ 4700699 w 5959916"/>
              <a:gd name="connsiteY1790" fmla="*/ 3069782 h 5274968"/>
              <a:gd name="connsiteX1791" fmla="*/ 4686978 w 5959916"/>
              <a:gd name="connsiteY1791" fmla="*/ 3096674 h 5274968"/>
              <a:gd name="connsiteX1792" fmla="*/ 4713871 w 5959916"/>
              <a:gd name="connsiteY1792" fmla="*/ 3096674 h 5274968"/>
              <a:gd name="connsiteX1793" fmla="*/ 4718809 w 5959916"/>
              <a:gd name="connsiteY1793" fmla="*/ 3042890 h 5274968"/>
              <a:gd name="connsiteX1794" fmla="*/ 5228026 w 5959916"/>
              <a:gd name="connsiteY1794" fmla="*/ 3025396 h 5274968"/>
              <a:gd name="connsiteX1795" fmla="*/ 5212204 w 5959916"/>
              <a:gd name="connsiteY1795" fmla="*/ 3034657 h 5274968"/>
              <a:gd name="connsiteX1796" fmla="*/ 5228026 w 5959916"/>
              <a:gd name="connsiteY1796" fmla="*/ 3025396 h 5274968"/>
              <a:gd name="connsiteX1797" fmla="*/ 4780346 w 5959916"/>
              <a:gd name="connsiteY1797" fmla="*/ 2968249 h 5274968"/>
              <a:gd name="connsiteX1798" fmla="*/ 4776435 w 5959916"/>
              <a:gd name="connsiteY1798" fmla="*/ 2981421 h 5274968"/>
              <a:gd name="connsiteX1799" fmla="*/ 4790156 w 5959916"/>
              <a:gd name="connsiteY1799" fmla="*/ 2981421 h 5274968"/>
              <a:gd name="connsiteX1800" fmla="*/ 4794547 w 5959916"/>
              <a:gd name="connsiteY1800" fmla="*/ 2968249 h 5274968"/>
              <a:gd name="connsiteX1801" fmla="*/ 4780346 w 5959916"/>
              <a:gd name="connsiteY1801" fmla="*/ 2968249 h 5274968"/>
              <a:gd name="connsiteX1802" fmla="*/ 5360387 w 5959916"/>
              <a:gd name="connsiteY1802" fmla="*/ 2950137 h 5274968"/>
              <a:gd name="connsiteX1803" fmla="*/ 5369168 w 5959916"/>
              <a:gd name="connsiteY1803" fmla="*/ 2950137 h 5274968"/>
              <a:gd name="connsiteX1804" fmla="*/ 5369717 w 5959916"/>
              <a:gd name="connsiteY1804" fmla="*/ 2972091 h 5274968"/>
              <a:gd name="connsiteX1805" fmla="*/ 5329104 w 5959916"/>
              <a:gd name="connsiteY1805" fmla="*/ 2980872 h 5274968"/>
              <a:gd name="connsiteX1806" fmla="*/ 5333494 w 5959916"/>
              <a:gd name="connsiteY1806" fmla="*/ 2967701 h 5274968"/>
              <a:gd name="connsiteX1807" fmla="*/ 5360387 w 5959916"/>
              <a:gd name="connsiteY1807" fmla="*/ 2950137 h 5274968"/>
              <a:gd name="connsiteX1808" fmla="*/ 5279161 w 5959916"/>
              <a:gd name="connsiteY1808" fmla="*/ 2946296 h 5274968"/>
              <a:gd name="connsiteX1809" fmla="*/ 5247878 w 5959916"/>
              <a:gd name="connsiteY1809" fmla="*/ 2968249 h 5274968"/>
              <a:gd name="connsiteX1810" fmla="*/ 5274771 w 5959916"/>
              <a:gd name="connsiteY1810" fmla="*/ 2973188 h 5274968"/>
              <a:gd name="connsiteX1811" fmla="*/ 5279161 w 5959916"/>
              <a:gd name="connsiteY1811" fmla="*/ 2946296 h 5274968"/>
              <a:gd name="connsiteX1812" fmla="*/ 5140308 w 5959916"/>
              <a:gd name="connsiteY1812" fmla="*/ 2936966 h 5274968"/>
              <a:gd name="connsiteX1813" fmla="*/ 5113415 w 5959916"/>
              <a:gd name="connsiteY1813" fmla="*/ 2945747 h 5274968"/>
              <a:gd name="connsiteX1814" fmla="*/ 5117806 w 5959916"/>
              <a:gd name="connsiteY1814" fmla="*/ 2977030 h 5274968"/>
              <a:gd name="connsiteX1815" fmla="*/ 5140308 w 5959916"/>
              <a:gd name="connsiteY1815" fmla="*/ 2936966 h 5274968"/>
              <a:gd name="connsiteX1816" fmla="*/ 5288490 w 5959916"/>
              <a:gd name="connsiteY1816" fmla="*/ 2927636 h 5274968"/>
              <a:gd name="connsiteX1817" fmla="*/ 5284100 w 5959916"/>
              <a:gd name="connsiteY1817" fmla="*/ 2967701 h 5274968"/>
              <a:gd name="connsiteX1818" fmla="*/ 5288490 w 5959916"/>
              <a:gd name="connsiteY1818" fmla="*/ 2976482 h 5274968"/>
              <a:gd name="connsiteX1819" fmla="*/ 5324165 w 5959916"/>
              <a:gd name="connsiteY1819" fmla="*/ 2954528 h 5274968"/>
              <a:gd name="connsiteX1820" fmla="*/ 5265989 w 5959916"/>
              <a:gd name="connsiteY1820" fmla="*/ 3002825 h 5274968"/>
              <a:gd name="connsiteX1821" fmla="*/ 5265989 w 5959916"/>
              <a:gd name="connsiteY1821" fmla="*/ 2980872 h 5274968"/>
              <a:gd name="connsiteX1822" fmla="*/ 5225376 w 5959916"/>
              <a:gd name="connsiteY1822" fmla="*/ 2972091 h 5274968"/>
              <a:gd name="connsiteX1823" fmla="*/ 5288490 w 5959916"/>
              <a:gd name="connsiteY1823" fmla="*/ 2927636 h 5274968"/>
              <a:gd name="connsiteX1824" fmla="*/ 884708 w 5959916"/>
              <a:gd name="connsiteY1824" fmla="*/ 2892511 h 5274968"/>
              <a:gd name="connsiteX1825" fmla="*/ 907210 w 5959916"/>
              <a:gd name="connsiteY1825" fmla="*/ 2901292 h 5274968"/>
              <a:gd name="connsiteX1826" fmla="*/ 880318 w 5959916"/>
              <a:gd name="connsiteY1826" fmla="*/ 2914464 h 5274968"/>
              <a:gd name="connsiteX1827" fmla="*/ 884708 w 5959916"/>
              <a:gd name="connsiteY1827" fmla="*/ 2892511 h 5274968"/>
              <a:gd name="connsiteX1828" fmla="*/ 5351058 w 5959916"/>
              <a:gd name="connsiteY1828" fmla="*/ 2888121 h 5274968"/>
              <a:gd name="connsiteX1829" fmla="*/ 5364778 w 5959916"/>
              <a:gd name="connsiteY1829" fmla="*/ 2910073 h 5274968"/>
              <a:gd name="connsiteX1830" fmla="*/ 5332946 w 5959916"/>
              <a:gd name="connsiteY1830" fmla="*/ 2936966 h 5274968"/>
              <a:gd name="connsiteX1831" fmla="*/ 5328556 w 5959916"/>
              <a:gd name="connsiteY1831" fmla="*/ 2905682 h 5274968"/>
              <a:gd name="connsiteX1832" fmla="*/ 5351058 w 5959916"/>
              <a:gd name="connsiteY1832" fmla="*/ 2888121 h 5274968"/>
              <a:gd name="connsiteX1833" fmla="*/ 4933950 w 5959916"/>
              <a:gd name="connsiteY1833" fmla="*/ 2865618 h 5274968"/>
              <a:gd name="connsiteX1834" fmla="*/ 4929558 w 5959916"/>
              <a:gd name="connsiteY1834" fmla="*/ 2896902 h 5274968"/>
              <a:gd name="connsiteX1835" fmla="*/ 4956451 w 5959916"/>
              <a:gd name="connsiteY1835" fmla="*/ 2870009 h 5274968"/>
              <a:gd name="connsiteX1836" fmla="*/ 4933950 w 5959916"/>
              <a:gd name="connsiteY1836" fmla="*/ 2865618 h 5274968"/>
              <a:gd name="connsiteX1837" fmla="*/ 5216595 w 5959916"/>
              <a:gd name="connsiteY1837" fmla="*/ 2861228 h 5274968"/>
              <a:gd name="connsiteX1838" fmla="*/ 5225376 w 5959916"/>
              <a:gd name="connsiteY1838" fmla="*/ 2888121 h 5274968"/>
              <a:gd name="connsiteX1839" fmla="*/ 5216595 w 5959916"/>
              <a:gd name="connsiteY1839" fmla="*/ 2861228 h 5274968"/>
              <a:gd name="connsiteX1840" fmla="*/ 5149913 w 5959916"/>
              <a:gd name="connsiteY1840" fmla="*/ 2856288 h 5274968"/>
              <a:gd name="connsiteX1841" fmla="*/ 5162809 w 5959916"/>
              <a:gd name="connsiteY1841" fmla="*/ 2861228 h 5274968"/>
              <a:gd name="connsiteX1842" fmla="*/ 5154029 w 5959916"/>
              <a:gd name="connsiteY1842" fmla="*/ 2874399 h 5274968"/>
              <a:gd name="connsiteX1843" fmla="*/ 5140308 w 5959916"/>
              <a:gd name="connsiteY1843" fmla="*/ 2861228 h 5274968"/>
              <a:gd name="connsiteX1844" fmla="*/ 5149913 w 5959916"/>
              <a:gd name="connsiteY1844" fmla="*/ 2856288 h 5274968"/>
              <a:gd name="connsiteX1845" fmla="*/ 426987 w 5959916"/>
              <a:gd name="connsiteY1845" fmla="*/ 2830494 h 5274968"/>
              <a:gd name="connsiteX1846" fmla="*/ 453880 w 5959916"/>
              <a:gd name="connsiteY1846" fmla="*/ 2839275 h 5274968"/>
              <a:gd name="connsiteX1847" fmla="*/ 381983 w 5959916"/>
              <a:gd name="connsiteY1847" fmla="*/ 2883730 h 5274968"/>
              <a:gd name="connsiteX1848" fmla="*/ 418206 w 5959916"/>
              <a:gd name="connsiteY1848" fmla="*/ 2861777 h 5274968"/>
              <a:gd name="connsiteX1849" fmla="*/ 426987 w 5959916"/>
              <a:gd name="connsiteY1849" fmla="*/ 2830494 h 5274968"/>
              <a:gd name="connsiteX1850" fmla="*/ 557129 w 5959916"/>
              <a:gd name="connsiteY1850" fmla="*/ 2761342 h 5274968"/>
              <a:gd name="connsiteX1851" fmla="*/ 574622 w 5959916"/>
              <a:gd name="connsiteY1851" fmla="*/ 2764085 h 5274968"/>
              <a:gd name="connsiteX1852" fmla="*/ 565841 w 5959916"/>
              <a:gd name="connsiteY1852" fmla="*/ 2781648 h 5274968"/>
              <a:gd name="connsiteX1853" fmla="*/ 543338 w 5959916"/>
              <a:gd name="connsiteY1853" fmla="*/ 2768476 h 5274968"/>
              <a:gd name="connsiteX1854" fmla="*/ 557129 w 5959916"/>
              <a:gd name="connsiteY1854" fmla="*/ 2761342 h 5274968"/>
              <a:gd name="connsiteX1855" fmla="*/ 506242 w 5959916"/>
              <a:gd name="connsiteY1855" fmla="*/ 2743573 h 5274968"/>
              <a:gd name="connsiteX1856" fmla="*/ 530167 w 5959916"/>
              <a:gd name="connsiteY1856" fmla="*/ 2750365 h 5274968"/>
              <a:gd name="connsiteX1857" fmla="*/ 534558 w 5959916"/>
              <a:gd name="connsiteY1857" fmla="*/ 2799211 h 5274968"/>
              <a:gd name="connsiteX1858" fmla="*/ 471991 w 5959916"/>
              <a:gd name="connsiteY1858" fmla="*/ 2834335 h 5274968"/>
              <a:gd name="connsiteX1859" fmla="*/ 490102 w 5959916"/>
              <a:gd name="connsiteY1859" fmla="*/ 2781100 h 5274968"/>
              <a:gd name="connsiteX1860" fmla="*/ 512604 w 5959916"/>
              <a:gd name="connsiteY1860" fmla="*/ 2763538 h 5274968"/>
              <a:gd name="connsiteX1861" fmla="*/ 498884 w 5959916"/>
              <a:gd name="connsiteY1861" fmla="*/ 2745974 h 5274968"/>
              <a:gd name="connsiteX1862" fmla="*/ 506242 w 5959916"/>
              <a:gd name="connsiteY1862" fmla="*/ 2743573 h 5274968"/>
              <a:gd name="connsiteX1863" fmla="*/ 588342 w 5959916"/>
              <a:gd name="connsiteY1863" fmla="*/ 2714691 h 5274968"/>
              <a:gd name="connsiteX1864" fmla="*/ 606454 w 5959916"/>
              <a:gd name="connsiteY1864" fmla="*/ 2723473 h 5274968"/>
              <a:gd name="connsiteX1865" fmla="*/ 579561 w 5959916"/>
              <a:gd name="connsiteY1865" fmla="*/ 2732254 h 5274968"/>
              <a:gd name="connsiteX1866" fmla="*/ 588342 w 5959916"/>
              <a:gd name="connsiteY1866" fmla="*/ 2714691 h 5274968"/>
              <a:gd name="connsiteX1867" fmla="*/ 934102 w 5959916"/>
              <a:gd name="connsiteY1867" fmla="*/ 2710301 h 5274968"/>
              <a:gd name="connsiteX1868" fmla="*/ 1028501 w 5959916"/>
              <a:gd name="connsiteY1868" fmla="*/ 2714691 h 5274968"/>
              <a:gd name="connsiteX1869" fmla="*/ 965386 w 5959916"/>
              <a:gd name="connsiteY1869" fmla="*/ 2750365 h 5274968"/>
              <a:gd name="connsiteX1870" fmla="*/ 934102 w 5959916"/>
              <a:gd name="connsiteY1870" fmla="*/ 2710301 h 5274968"/>
              <a:gd name="connsiteX1871" fmla="*/ 5261599 w 5959916"/>
              <a:gd name="connsiteY1871" fmla="*/ 2705910 h 5274968"/>
              <a:gd name="connsiteX1872" fmla="*/ 5275319 w 5959916"/>
              <a:gd name="connsiteY1872" fmla="*/ 2723473 h 5274968"/>
              <a:gd name="connsiteX1873" fmla="*/ 5252817 w 5959916"/>
              <a:gd name="connsiteY1873" fmla="*/ 2727863 h 5274968"/>
              <a:gd name="connsiteX1874" fmla="*/ 5261599 w 5959916"/>
              <a:gd name="connsiteY1874" fmla="*/ 2705910 h 5274968"/>
              <a:gd name="connsiteX1875" fmla="*/ 5315383 w 5959916"/>
              <a:gd name="connsiteY1875" fmla="*/ 2674627 h 5274968"/>
              <a:gd name="connsiteX1876" fmla="*/ 5292882 w 5959916"/>
              <a:gd name="connsiteY1876" fmla="*/ 2719082 h 5274968"/>
              <a:gd name="connsiteX1877" fmla="*/ 5284100 w 5959916"/>
              <a:gd name="connsiteY1877" fmla="*/ 2687799 h 5274968"/>
              <a:gd name="connsiteX1878" fmla="*/ 5315383 w 5959916"/>
              <a:gd name="connsiteY1878" fmla="*/ 2674627 h 5274968"/>
              <a:gd name="connsiteX1879" fmla="*/ 471991 w 5959916"/>
              <a:gd name="connsiteY1879" fmla="*/ 2665846 h 5274968"/>
              <a:gd name="connsiteX1880" fmla="*/ 426987 w 5959916"/>
              <a:gd name="connsiteY1880" fmla="*/ 2710301 h 5274968"/>
              <a:gd name="connsiteX1881" fmla="*/ 471991 w 5959916"/>
              <a:gd name="connsiteY1881" fmla="*/ 2665846 h 5274968"/>
              <a:gd name="connsiteX1882" fmla="*/ 5203423 w 5959916"/>
              <a:gd name="connsiteY1882" fmla="*/ 2638954 h 5274968"/>
              <a:gd name="connsiteX1883" fmla="*/ 5149638 w 5959916"/>
              <a:gd name="connsiteY1883" fmla="*/ 2683408 h 5274968"/>
              <a:gd name="connsiteX1884" fmla="*/ 5203423 w 5959916"/>
              <a:gd name="connsiteY1884" fmla="*/ 2638954 h 5274968"/>
              <a:gd name="connsiteX1885" fmla="*/ 595202 w 5959916"/>
              <a:gd name="connsiteY1885" fmla="*/ 2616451 h 5274968"/>
              <a:gd name="connsiteX1886" fmla="*/ 610844 w 5959916"/>
              <a:gd name="connsiteY1886" fmla="*/ 2621391 h 5274968"/>
              <a:gd name="connsiteX1887" fmla="*/ 579561 w 5959916"/>
              <a:gd name="connsiteY1887" fmla="*/ 2621391 h 5274968"/>
              <a:gd name="connsiteX1888" fmla="*/ 595202 w 5959916"/>
              <a:gd name="connsiteY1888" fmla="*/ 2616451 h 5274968"/>
              <a:gd name="connsiteX1889" fmla="*/ 727745 w 5959916"/>
              <a:gd name="connsiteY1889" fmla="*/ 2599438 h 5274968"/>
              <a:gd name="connsiteX1890" fmla="*/ 687131 w 5959916"/>
              <a:gd name="connsiteY1890" fmla="*/ 2625782 h 5274968"/>
              <a:gd name="connsiteX1891" fmla="*/ 678350 w 5959916"/>
              <a:gd name="connsiteY1891" fmla="*/ 2630173 h 5274968"/>
              <a:gd name="connsiteX1892" fmla="*/ 682741 w 5959916"/>
              <a:gd name="connsiteY1892" fmla="*/ 2670237 h 5274968"/>
              <a:gd name="connsiteX1893" fmla="*/ 651458 w 5959916"/>
              <a:gd name="connsiteY1893" fmla="*/ 2687799 h 5274968"/>
              <a:gd name="connsiteX1894" fmla="*/ 660239 w 5959916"/>
              <a:gd name="connsiteY1894" fmla="*/ 2665846 h 5274968"/>
              <a:gd name="connsiteX1895" fmla="*/ 633347 w 5959916"/>
              <a:gd name="connsiteY1895" fmla="*/ 2657065 h 5274968"/>
              <a:gd name="connsiteX1896" fmla="*/ 727745 w 5959916"/>
              <a:gd name="connsiteY1896" fmla="*/ 2599438 h 5274968"/>
              <a:gd name="connsiteX1897" fmla="*/ 4965231 w 5959916"/>
              <a:gd name="connsiteY1897" fmla="*/ 2568155 h 5274968"/>
              <a:gd name="connsiteX1898" fmla="*/ 4893336 w 5959916"/>
              <a:gd name="connsiteY1898" fmla="*/ 2621391 h 5274968"/>
              <a:gd name="connsiteX1899" fmla="*/ 4965231 w 5959916"/>
              <a:gd name="connsiteY1899" fmla="*/ 2568155 h 5274968"/>
              <a:gd name="connsiteX1900" fmla="*/ 5185311 w 5959916"/>
              <a:gd name="connsiteY1900" fmla="*/ 2545652 h 5274968"/>
              <a:gd name="connsiteX1901" fmla="*/ 5167201 w 5959916"/>
              <a:gd name="connsiteY1901" fmla="*/ 2572545 h 5274968"/>
              <a:gd name="connsiteX1902" fmla="*/ 5185311 w 5959916"/>
              <a:gd name="connsiteY1902" fmla="*/ 2545652 h 5274968"/>
              <a:gd name="connsiteX1903" fmla="*/ 687680 w 5959916"/>
              <a:gd name="connsiteY1903" fmla="*/ 2528090 h 5274968"/>
              <a:gd name="connsiteX1904" fmla="*/ 624565 w 5959916"/>
              <a:gd name="connsiteY1904" fmla="*/ 2576936 h 5274968"/>
              <a:gd name="connsiteX1905" fmla="*/ 687680 w 5959916"/>
              <a:gd name="connsiteY1905" fmla="*/ 2528090 h 5274968"/>
              <a:gd name="connsiteX1906" fmla="*/ 597123 w 5959916"/>
              <a:gd name="connsiteY1906" fmla="*/ 2528090 h 5274968"/>
              <a:gd name="connsiteX1907" fmla="*/ 574622 w 5959916"/>
              <a:gd name="connsiteY1907" fmla="*/ 2554983 h 5274968"/>
              <a:gd name="connsiteX1908" fmla="*/ 597123 w 5959916"/>
              <a:gd name="connsiteY1908" fmla="*/ 2528090 h 5274968"/>
              <a:gd name="connsiteX1909" fmla="*/ 4938340 w 5959916"/>
              <a:gd name="connsiteY1909" fmla="*/ 2519309 h 5274968"/>
              <a:gd name="connsiteX1910" fmla="*/ 4915838 w 5959916"/>
              <a:gd name="connsiteY1910" fmla="*/ 2536871 h 5274968"/>
              <a:gd name="connsiteX1911" fmla="*/ 4938340 w 5959916"/>
              <a:gd name="connsiteY1911" fmla="*/ 2519309 h 5274968"/>
              <a:gd name="connsiteX1912" fmla="*/ 4574469 w 5959916"/>
              <a:gd name="connsiteY1912" fmla="*/ 2466074 h 5274968"/>
              <a:gd name="connsiteX1913" fmla="*/ 4525075 w 5959916"/>
              <a:gd name="connsiteY1913" fmla="*/ 2496807 h 5274968"/>
              <a:gd name="connsiteX1914" fmla="*/ 4551966 w 5959916"/>
              <a:gd name="connsiteY1914" fmla="*/ 2488026 h 5274968"/>
              <a:gd name="connsiteX1915" fmla="*/ 4574469 w 5959916"/>
              <a:gd name="connsiteY1915" fmla="*/ 2466074 h 5274968"/>
              <a:gd name="connsiteX1916" fmla="*/ 5166017 w 5959916"/>
              <a:gd name="connsiteY1916" fmla="*/ 2431780 h 5274968"/>
              <a:gd name="connsiteX1917" fmla="*/ 5086523 w 5959916"/>
              <a:gd name="connsiteY1917" fmla="*/ 2479245 h 5274968"/>
              <a:gd name="connsiteX1918" fmla="*/ 5068411 w 5959916"/>
              <a:gd name="connsiteY1918" fmla="*/ 2466074 h 5274968"/>
              <a:gd name="connsiteX1919" fmla="*/ 5032738 w 5959916"/>
              <a:gd name="connsiteY1919" fmla="*/ 2488026 h 5274968"/>
              <a:gd name="connsiteX1920" fmla="*/ 4987734 w 5959916"/>
              <a:gd name="connsiteY1920" fmla="*/ 2545652 h 5274968"/>
              <a:gd name="connsiteX1921" fmla="*/ 5023407 w 5959916"/>
              <a:gd name="connsiteY1921" fmla="*/ 2536871 h 5274968"/>
              <a:gd name="connsiteX1922" fmla="*/ 5023407 w 5959916"/>
              <a:gd name="connsiteY1922" fmla="*/ 2568155 h 5274968"/>
              <a:gd name="connsiteX1923" fmla="*/ 5167201 w 5959916"/>
              <a:gd name="connsiteY1923" fmla="*/ 2461682 h 5274968"/>
              <a:gd name="connsiteX1924" fmla="*/ 5194092 w 5959916"/>
              <a:gd name="connsiteY1924" fmla="*/ 2439180 h 5274968"/>
              <a:gd name="connsiteX1925" fmla="*/ 5166017 w 5959916"/>
              <a:gd name="connsiteY1925" fmla="*/ 2431780 h 5274968"/>
              <a:gd name="connsiteX1926" fmla="*/ 4270957 w 5959916"/>
              <a:gd name="connsiteY1926" fmla="*/ 2408901 h 5274968"/>
              <a:gd name="connsiteX1927" fmla="*/ 4255600 w 5959916"/>
              <a:gd name="connsiteY1927" fmla="*/ 2412837 h 5274968"/>
              <a:gd name="connsiteX1928" fmla="*/ 4273711 w 5959916"/>
              <a:gd name="connsiteY1928" fmla="*/ 2412837 h 5274968"/>
              <a:gd name="connsiteX1929" fmla="*/ 4270957 w 5959916"/>
              <a:gd name="connsiteY1929" fmla="*/ 2408901 h 5274968"/>
              <a:gd name="connsiteX1930" fmla="*/ 633347 w 5959916"/>
              <a:gd name="connsiteY1930" fmla="*/ 2404055 h 5274968"/>
              <a:gd name="connsiteX1931" fmla="*/ 642127 w 5959916"/>
              <a:gd name="connsiteY1931" fmla="*/ 2417227 h 5274968"/>
              <a:gd name="connsiteX1932" fmla="*/ 619626 w 5959916"/>
              <a:gd name="connsiteY1932" fmla="*/ 2408446 h 5274968"/>
              <a:gd name="connsiteX1933" fmla="*/ 633347 w 5959916"/>
              <a:gd name="connsiteY1933" fmla="*/ 2404055 h 5274968"/>
              <a:gd name="connsiteX1934" fmla="*/ 5292882 w 5959916"/>
              <a:gd name="connsiteY1934" fmla="*/ 2403507 h 5274968"/>
              <a:gd name="connsiteX1935" fmla="*/ 5274771 w 5959916"/>
              <a:gd name="connsiteY1935" fmla="*/ 2421070 h 5274968"/>
              <a:gd name="connsiteX1936" fmla="*/ 5292882 w 5959916"/>
              <a:gd name="connsiteY1936" fmla="*/ 2403507 h 5274968"/>
              <a:gd name="connsiteX1937" fmla="*/ 5212204 w 5959916"/>
              <a:gd name="connsiteY1937" fmla="*/ 2399115 h 5274968"/>
              <a:gd name="connsiteX1938" fmla="*/ 5198483 w 5959916"/>
              <a:gd name="connsiteY1938" fmla="*/ 2439180 h 5274968"/>
              <a:gd name="connsiteX1939" fmla="*/ 5230316 w 5959916"/>
              <a:gd name="connsiteY1939" fmla="*/ 2399115 h 5274968"/>
              <a:gd name="connsiteX1940" fmla="*/ 5212204 w 5959916"/>
              <a:gd name="connsiteY1940" fmla="*/ 2399115 h 5274968"/>
              <a:gd name="connsiteX1941" fmla="*/ 4444396 w 5959916"/>
              <a:gd name="connsiteY1941" fmla="*/ 2341490 h 5274968"/>
              <a:gd name="connsiteX1942" fmla="*/ 4404332 w 5959916"/>
              <a:gd name="connsiteY1942" fmla="*/ 2359601 h 5274968"/>
              <a:gd name="connsiteX1943" fmla="*/ 4413113 w 5959916"/>
              <a:gd name="connsiteY1943" fmla="*/ 2368382 h 5274968"/>
              <a:gd name="connsiteX1944" fmla="*/ 4444396 w 5959916"/>
              <a:gd name="connsiteY1944" fmla="*/ 2341490 h 5274968"/>
              <a:gd name="connsiteX1945" fmla="*/ 5046133 w 5959916"/>
              <a:gd name="connsiteY1945" fmla="*/ 2308088 h 5274968"/>
              <a:gd name="connsiteX1946" fmla="*/ 5005845 w 5959916"/>
              <a:gd name="connsiteY1946" fmla="*/ 2327768 h 5274968"/>
              <a:gd name="connsiteX1947" fmla="*/ 5014626 w 5959916"/>
              <a:gd name="connsiteY1947" fmla="*/ 2359051 h 5274968"/>
              <a:gd name="connsiteX1948" fmla="*/ 5059631 w 5959916"/>
              <a:gd name="connsiteY1948" fmla="*/ 2310206 h 5274968"/>
              <a:gd name="connsiteX1949" fmla="*/ 5046133 w 5959916"/>
              <a:gd name="connsiteY1949" fmla="*/ 2308088 h 5274968"/>
              <a:gd name="connsiteX1950" fmla="*/ 732136 w 5959916"/>
              <a:gd name="connsiteY1950" fmla="*/ 2297035 h 5274968"/>
              <a:gd name="connsiteX1951" fmla="*/ 718414 w 5959916"/>
              <a:gd name="connsiteY1951" fmla="*/ 2337099 h 5274968"/>
              <a:gd name="connsiteX1952" fmla="*/ 691522 w 5959916"/>
              <a:gd name="connsiteY1952" fmla="*/ 2337099 h 5274968"/>
              <a:gd name="connsiteX1953" fmla="*/ 732136 w 5959916"/>
              <a:gd name="connsiteY1953" fmla="*/ 2297035 h 5274968"/>
              <a:gd name="connsiteX1954" fmla="*/ 1100397 w 5959916"/>
              <a:gd name="connsiteY1954" fmla="*/ 2288254 h 5274968"/>
              <a:gd name="connsiteX1955" fmla="*/ 1082286 w 5959916"/>
              <a:gd name="connsiteY1955" fmla="*/ 2301426 h 5274968"/>
              <a:gd name="connsiteX1956" fmla="*/ 1100397 w 5959916"/>
              <a:gd name="connsiteY1956" fmla="*/ 2288254 h 5274968"/>
              <a:gd name="connsiteX1957" fmla="*/ 5539854 w 5959916"/>
              <a:gd name="connsiteY1957" fmla="*/ 2283863 h 5274968"/>
              <a:gd name="connsiteX1958" fmla="*/ 5441065 w 5959916"/>
              <a:gd name="connsiteY1958" fmla="*/ 2350270 h 5274968"/>
              <a:gd name="connsiteX1959" fmla="*/ 5351058 w 5959916"/>
              <a:gd name="connsiteY1959" fmla="*/ 2394726 h 5274968"/>
              <a:gd name="connsiteX1960" fmla="*/ 5467958 w 5959916"/>
              <a:gd name="connsiteY1960" fmla="*/ 2328318 h 5274968"/>
              <a:gd name="connsiteX1961" fmla="*/ 5539854 w 5959916"/>
              <a:gd name="connsiteY1961" fmla="*/ 2283863 h 5274968"/>
              <a:gd name="connsiteX1962" fmla="*/ 5656205 w 5959916"/>
              <a:gd name="connsiteY1962" fmla="*/ 2266299 h 5274968"/>
              <a:gd name="connsiteX1963" fmla="*/ 5620532 w 5959916"/>
              <a:gd name="connsiteY1963" fmla="*/ 2283863 h 5274968"/>
              <a:gd name="connsiteX1964" fmla="*/ 5656205 w 5959916"/>
              <a:gd name="connsiteY1964" fmla="*/ 2266299 h 5274968"/>
              <a:gd name="connsiteX1965" fmla="*/ 4812659 w 5959916"/>
              <a:gd name="connsiteY1965" fmla="*/ 2266299 h 5274968"/>
              <a:gd name="connsiteX1966" fmla="*/ 4790156 w 5959916"/>
              <a:gd name="connsiteY1966" fmla="*/ 2279472 h 5274968"/>
              <a:gd name="connsiteX1967" fmla="*/ 4812659 w 5959916"/>
              <a:gd name="connsiteY1967" fmla="*/ 2266299 h 5274968"/>
              <a:gd name="connsiteX1968" fmla="*/ 4256971 w 5959916"/>
              <a:gd name="connsiteY1968" fmla="*/ 2260401 h 5274968"/>
              <a:gd name="connsiteX1969" fmla="*/ 4242428 w 5959916"/>
              <a:gd name="connsiteY1969" fmla="*/ 2266299 h 5274968"/>
              <a:gd name="connsiteX1970" fmla="*/ 4260538 w 5959916"/>
              <a:gd name="connsiteY1970" fmla="*/ 2279472 h 5274968"/>
              <a:gd name="connsiteX1971" fmla="*/ 4256148 w 5959916"/>
              <a:gd name="connsiteY1971" fmla="*/ 2275081 h 5274968"/>
              <a:gd name="connsiteX1972" fmla="*/ 4264929 w 5959916"/>
              <a:gd name="connsiteY1972" fmla="*/ 2275081 h 5274968"/>
              <a:gd name="connsiteX1973" fmla="*/ 4256971 w 5959916"/>
              <a:gd name="connsiteY1973" fmla="*/ 2260401 h 5274968"/>
              <a:gd name="connsiteX1974" fmla="*/ 1127290 w 5959916"/>
              <a:gd name="connsiteY1974" fmla="*/ 2257518 h 5274968"/>
              <a:gd name="connsiteX1975" fmla="*/ 1104787 w 5959916"/>
              <a:gd name="connsiteY1975" fmla="*/ 2261910 h 5274968"/>
              <a:gd name="connsiteX1976" fmla="*/ 1109178 w 5959916"/>
              <a:gd name="connsiteY1976" fmla="*/ 2279472 h 5274968"/>
              <a:gd name="connsiteX1977" fmla="*/ 1127290 w 5959916"/>
              <a:gd name="connsiteY1977" fmla="*/ 2257518 h 5274968"/>
              <a:gd name="connsiteX1978" fmla="*/ 5288490 w 5959916"/>
              <a:gd name="connsiteY1978" fmla="*/ 2230626 h 5274968"/>
              <a:gd name="connsiteX1979" fmla="*/ 5284100 w 5959916"/>
              <a:gd name="connsiteY1979" fmla="*/ 2252579 h 5274968"/>
              <a:gd name="connsiteX1980" fmla="*/ 5306602 w 5959916"/>
              <a:gd name="connsiteY1980" fmla="*/ 2235017 h 5274968"/>
              <a:gd name="connsiteX1981" fmla="*/ 5288490 w 5959916"/>
              <a:gd name="connsiteY1981" fmla="*/ 2230626 h 5274968"/>
              <a:gd name="connsiteX1982" fmla="*/ 617156 w 5959916"/>
              <a:gd name="connsiteY1982" fmla="*/ 2230077 h 5274968"/>
              <a:gd name="connsiteX1983" fmla="*/ 647067 w 5959916"/>
              <a:gd name="connsiteY1983" fmla="*/ 2239407 h 5274968"/>
              <a:gd name="connsiteX1984" fmla="*/ 615783 w 5959916"/>
              <a:gd name="connsiteY1984" fmla="*/ 2315146 h 5274968"/>
              <a:gd name="connsiteX1985" fmla="*/ 552669 w 5959916"/>
              <a:gd name="connsiteY1985" fmla="*/ 2328318 h 5274968"/>
              <a:gd name="connsiteX1986" fmla="*/ 597672 w 5959916"/>
              <a:gd name="connsiteY1986" fmla="*/ 2283863 h 5274968"/>
              <a:gd name="connsiteX1987" fmla="*/ 583952 w 5959916"/>
              <a:gd name="connsiteY1987" fmla="*/ 2243798 h 5274968"/>
              <a:gd name="connsiteX1988" fmla="*/ 617156 w 5959916"/>
              <a:gd name="connsiteY1988" fmla="*/ 2230077 h 5274968"/>
              <a:gd name="connsiteX1989" fmla="*/ 5050849 w 5959916"/>
              <a:gd name="connsiteY1989" fmla="*/ 2216906 h 5274968"/>
              <a:gd name="connsiteX1990" fmla="*/ 5028348 w 5959916"/>
              <a:gd name="connsiteY1990" fmla="*/ 2248189 h 5274968"/>
              <a:gd name="connsiteX1991" fmla="*/ 5050849 w 5959916"/>
              <a:gd name="connsiteY1991" fmla="*/ 2216906 h 5274968"/>
              <a:gd name="connsiteX1992" fmla="*/ 5827670 w 5959916"/>
              <a:gd name="connsiteY1992" fmla="*/ 2176473 h 5274968"/>
              <a:gd name="connsiteX1993" fmla="*/ 5854331 w 5959916"/>
              <a:gd name="connsiteY1993" fmla="*/ 2181781 h 5274968"/>
              <a:gd name="connsiteX1994" fmla="*/ 5840611 w 5959916"/>
              <a:gd name="connsiteY1994" fmla="*/ 2203734 h 5274968"/>
              <a:gd name="connsiteX1995" fmla="*/ 5773105 w 5959916"/>
              <a:gd name="connsiteY1995" fmla="*/ 2212515 h 5274968"/>
              <a:gd name="connsiteX1996" fmla="*/ 5827670 w 5959916"/>
              <a:gd name="connsiteY1996" fmla="*/ 2176473 h 5274968"/>
              <a:gd name="connsiteX1997" fmla="*/ 594542 w 5959916"/>
              <a:gd name="connsiteY1997" fmla="*/ 2174277 h 5274968"/>
              <a:gd name="connsiteX1998" fmla="*/ 602063 w 5959916"/>
              <a:gd name="connsiteY1998" fmla="*/ 2177390 h 5274968"/>
              <a:gd name="connsiteX1999" fmla="*/ 575170 w 5959916"/>
              <a:gd name="connsiteY1999" fmla="*/ 2190562 h 5274968"/>
              <a:gd name="connsiteX2000" fmla="*/ 594542 w 5959916"/>
              <a:gd name="connsiteY2000" fmla="*/ 2174277 h 5274968"/>
              <a:gd name="connsiteX2001" fmla="*/ 4706753 w 5959916"/>
              <a:gd name="connsiteY2001" fmla="*/ 2173754 h 5274968"/>
              <a:gd name="connsiteX2002" fmla="*/ 4700699 w 5959916"/>
              <a:gd name="connsiteY2002" fmla="*/ 2176842 h 5274968"/>
              <a:gd name="connsiteX2003" fmla="*/ 4705089 w 5959916"/>
              <a:gd name="connsiteY2003" fmla="*/ 2194403 h 5274968"/>
              <a:gd name="connsiteX2004" fmla="*/ 4727590 w 5959916"/>
              <a:gd name="connsiteY2004" fmla="*/ 2176842 h 5274968"/>
              <a:gd name="connsiteX2005" fmla="*/ 4706753 w 5959916"/>
              <a:gd name="connsiteY2005" fmla="*/ 2173754 h 5274968"/>
              <a:gd name="connsiteX2006" fmla="*/ 5759932 w 5959916"/>
              <a:gd name="connsiteY2006" fmla="*/ 2168060 h 5274968"/>
              <a:gd name="connsiteX2007" fmla="*/ 5741822 w 5959916"/>
              <a:gd name="connsiteY2007" fmla="*/ 2194952 h 5274968"/>
              <a:gd name="connsiteX2008" fmla="*/ 5759932 w 5959916"/>
              <a:gd name="connsiteY2008" fmla="*/ 2168060 h 5274968"/>
              <a:gd name="connsiteX2009" fmla="*/ 4448786 w 5959916"/>
              <a:gd name="connsiteY2009" fmla="*/ 2163670 h 5274968"/>
              <a:gd name="connsiteX2010" fmla="*/ 4421895 w 5959916"/>
              <a:gd name="connsiteY2010" fmla="*/ 2181232 h 5274968"/>
              <a:gd name="connsiteX2011" fmla="*/ 4448786 w 5959916"/>
              <a:gd name="connsiteY2011" fmla="*/ 2163670 h 5274968"/>
              <a:gd name="connsiteX2012" fmla="*/ 1082286 w 5959916"/>
              <a:gd name="connsiteY2012" fmla="*/ 2163670 h 5274968"/>
              <a:gd name="connsiteX2013" fmla="*/ 1005999 w 5959916"/>
              <a:gd name="connsiteY2013" fmla="*/ 2239407 h 5274968"/>
              <a:gd name="connsiteX2014" fmla="*/ 1032891 w 5959916"/>
              <a:gd name="connsiteY2014" fmla="*/ 2256970 h 5274968"/>
              <a:gd name="connsiteX2015" fmla="*/ 1082286 w 5959916"/>
              <a:gd name="connsiteY2015" fmla="*/ 2163670 h 5274968"/>
              <a:gd name="connsiteX2016" fmla="*/ 4651304 w 5959916"/>
              <a:gd name="connsiteY2016" fmla="*/ 2146107 h 5274968"/>
              <a:gd name="connsiteX2017" fmla="*/ 4646913 w 5959916"/>
              <a:gd name="connsiteY2017" fmla="*/ 2168060 h 5274968"/>
              <a:gd name="connsiteX2018" fmla="*/ 4669416 w 5959916"/>
              <a:gd name="connsiteY2018" fmla="*/ 2154888 h 5274968"/>
              <a:gd name="connsiteX2019" fmla="*/ 4651304 w 5959916"/>
              <a:gd name="connsiteY2019" fmla="*/ 2146107 h 5274968"/>
              <a:gd name="connsiteX2020" fmla="*/ 4588189 w 5959916"/>
              <a:gd name="connsiteY2020" fmla="*/ 2141717 h 5274968"/>
              <a:gd name="connsiteX2021" fmla="*/ 4553063 w 5959916"/>
              <a:gd name="connsiteY2021" fmla="*/ 2191111 h 5274968"/>
              <a:gd name="connsiteX2022" fmla="*/ 4557455 w 5959916"/>
              <a:gd name="connsiteY2022" fmla="*/ 2213065 h 5274968"/>
              <a:gd name="connsiteX2023" fmla="*/ 4588737 w 5959916"/>
              <a:gd name="connsiteY2023" fmla="*/ 2186171 h 5274968"/>
              <a:gd name="connsiteX2024" fmla="*/ 4620021 w 5959916"/>
              <a:gd name="connsiteY2024" fmla="*/ 2194952 h 5274968"/>
              <a:gd name="connsiteX2025" fmla="*/ 4628803 w 5959916"/>
              <a:gd name="connsiteY2025" fmla="*/ 2159279 h 5274968"/>
              <a:gd name="connsiteX2026" fmla="*/ 4588189 w 5959916"/>
              <a:gd name="connsiteY2026" fmla="*/ 2141717 h 5274968"/>
              <a:gd name="connsiteX2027" fmla="*/ 4314324 w 5959916"/>
              <a:gd name="connsiteY2027" fmla="*/ 2030304 h 5274968"/>
              <a:gd name="connsiteX2028" fmla="*/ 4246818 w 5959916"/>
              <a:gd name="connsiteY2028" fmla="*/ 2065978 h 5274968"/>
              <a:gd name="connsiteX2029" fmla="*/ 4214987 w 5959916"/>
              <a:gd name="connsiteY2029" fmla="*/ 2118117 h 5274968"/>
              <a:gd name="connsiteX2030" fmla="*/ 4223768 w 5959916"/>
              <a:gd name="connsiteY2030" fmla="*/ 2153790 h 5274968"/>
              <a:gd name="connsiteX2031" fmla="*/ 4246270 w 5959916"/>
              <a:gd name="connsiteY2031" fmla="*/ 2162572 h 5274968"/>
              <a:gd name="connsiteX2032" fmla="*/ 4223768 w 5959916"/>
              <a:gd name="connsiteY2032" fmla="*/ 2162572 h 5274968"/>
              <a:gd name="connsiteX2033" fmla="*/ 4264382 w 5959916"/>
              <a:gd name="connsiteY2033" fmla="*/ 2207028 h 5274968"/>
              <a:gd name="connsiteX2034" fmla="*/ 4259990 w 5959916"/>
              <a:gd name="connsiteY2034" fmla="*/ 2238310 h 5274968"/>
              <a:gd name="connsiteX2035" fmla="*/ 4273711 w 5959916"/>
              <a:gd name="connsiteY2035" fmla="*/ 2229529 h 5274968"/>
              <a:gd name="connsiteX2036" fmla="*/ 4287431 w 5959916"/>
              <a:gd name="connsiteY2036" fmla="*/ 2260812 h 5274968"/>
              <a:gd name="connsiteX2037" fmla="*/ 4323105 w 5959916"/>
              <a:gd name="connsiteY2037" fmla="*/ 2211966 h 5274968"/>
              <a:gd name="connsiteX2038" fmla="*/ 4331887 w 5959916"/>
              <a:gd name="connsiteY2038" fmla="*/ 2220748 h 5274968"/>
              <a:gd name="connsiteX2039" fmla="*/ 4354390 w 5959916"/>
              <a:gd name="connsiteY2039" fmla="*/ 2180683 h 5274968"/>
              <a:gd name="connsiteX2040" fmla="*/ 4273711 w 5959916"/>
              <a:gd name="connsiteY2040" fmla="*/ 2216357 h 5274968"/>
              <a:gd name="connsiteX2041" fmla="*/ 4269320 w 5959916"/>
              <a:gd name="connsiteY2041" fmla="*/ 2198795 h 5274968"/>
              <a:gd name="connsiteX2042" fmla="*/ 4327497 w 5959916"/>
              <a:gd name="connsiteY2042" fmla="*/ 2141168 h 5274968"/>
              <a:gd name="connsiteX2043" fmla="*/ 4368110 w 5959916"/>
              <a:gd name="connsiteY2043" fmla="*/ 2092323 h 5274968"/>
              <a:gd name="connsiteX2044" fmla="*/ 4363719 w 5959916"/>
              <a:gd name="connsiteY2044" fmla="*/ 2083541 h 5274968"/>
              <a:gd name="connsiteX2045" fmla="*/ 4336826 w 5959916"/>
              <a:gd name="connsiteY2045" fmla="*/ 2092323 h 5274968"/>
              <a:gd name="connsiteX2046" fmla="*/ 4314324 w 5959916"/>
              <a:gd name="connsiteY2046" fmla="*/ 2079151 h 5274968"/>
              <a:gd name="connsiteX2047" fmla="*/ 4336826 w 5959916"/>
              <a:gd name="connsiteY2047" fmla="*/ 2052258 h 5274968"/>
              <a:gd name="connsiteX2048" fmla="*/ 4314324 w 5959916"/>
              <a:gd name="connsiteY2048" fmla="*/ 2030304 h 5274968"/>
              <a:gd name="connsiteX2049" fmla="*/ 722230 w 5959916"/>
              <a:gd name="connsiteY2049" fmla="*/ 2018505 h 5274968"/>
              <a:gd name="connsiteX2050" fmla="*/ 714023 w 5959916"/>
              <a:gd name="connsiteY2050" fmla="*/ 2021523 h 5274968"/>
              <a:gd name="connsiteX2051" fmla="*/ 695912 w 5959916"/>
              <a:gd name="connsiteY2051" fmla="*/ 2110434 h 5274968"/>
              <a:gd name="connsiteX2052" fmla="*/ 745306 w 5959916"/>
              <a:gd name="connsiteY2052" fmla="*/ 2025914 h 5274968"/>
              <a:gd name="connsiteX2053" fmla="*/ 722230 w 5959916"/>
              <a:gd name="connsiteY2053" fmla="*/ 2018505 h 5274968"/>
              <a:gd name="connsiteX2054" fmla="*/ 5065941 w 5959916"/>
              <a:gd name="connsiteY2054" fmla="*/ 2009998 h 5274968"/>
              <a:gd name="connsiteX2055" fmla="*/ 5077741 w 5959916"/>
              <a:gd name="connsiteY2055" fmla="*/ 2021523 h 5274968"/>
              <a:gd name="connsiteX2056" fmla="*/ 5055239 w 5959916"/>
              <a:gd name="connsiteY2056" fmla="*/ 2030304 h 5274968"/>
              <a:gd name="connsiteX2057" fmla="*/ 5050849 w 5959916"/>
              <a:gd name="connsiteY2057" fmla="*/ 2021523 h 5274968"/>
              <a:gd name="connsiteX2058" fmla="*/ 5065941 w 5959916"/>
              <a:gd name="connsiteY2058" fmla="*/ 2009998 h 5274968"/>
              <a:gd name="connsiteX2059" fmla="*/ 4736372 w 5959916"/>
              <a:gd name="connsiteY2059" fmla="*/ 1990240 h 5274968"/>
              <a:gd name="connsiteX2060" fmla="*/ 4731982 w 5959916"/>
              <a:gd name="connsiteY2060" fmla="*/ 2016584 h 5274968"/>
              <a:gd name="connsiteX2061" fmla="*/ 4718260 w 5959916"/>
              <a:gd name="connsiteY2061" fmla="*/ 2003412 h 5274968"/>
              <a:gd name="connsiteX2062" fmla="*/ 4736372 w 5959916"/>
              <a:gd name="connsiteY2062" fmla="*/ 1990240 h 5274968"/>
              <a:gd name="connsiteX2063" fmla="*/ 4498181 w 5959916"/>
              <a:gd name="connsiteY2063" fmla="*/ 1990240 h 5274968"/>
              <a:gd name="connsiteX2064" fmla="*/ 4466899 w 5959916"/>
              <a:gd name="connsiteY2064" fmla="*/ 2012193 h 5274968"/>
              <a:gd name="connsiteX2065" fmla="*/ 4498181 w 5959916"/>
              <a:gd name="connsiteY2065" fmla="*/ 1990240 h 5274968"/>
              <a:gd name="connsiteX2066" fmla="*/ 5427344 w 5959916"/>
              <a:gd name="connsiteY2066" fmla="*/ 1977068 h 5274968"/>
              <a:gd name="connsiteX2067" fmla="*/ 5441065 w 5959916"/>
              <a:gd name="connsiteY2067" fmla="*/ 1994631 h 5274968"/>
              <a:gd name="connsiteX2068" fmla="*/ 5364230 w 5959916"/>
              <a:gd name="connsiteY2068" fmla="*/ 2047867 h 5274968"/>
              <a:gd name="connsiteX2069" fmla="*/ 5189154 w 5959916"/>
              <a:gd name="connsiteY2069" fmla="*/ 2119215 h 5274968"/>
              <a:gd name="connsiteX2070" fmla="*/ 5202874 w 5959916"/>
              <a:gd name="connsiteY2070" fmla="*/ 2087932 h 5274968"/>
              <a:gd name="connsiteX2071" fmla="*/ 5319774 w 5959916"/>
              <a:gd name="connsiteY2071" fmla="*/ 2039086 h 5274968"/>
              <a:gd name="connsiteX2072" fmla="*/ 5400453 w 5959916"/>
              <a:gd name="connsiteY2072" fmla="*/ 1981459 h 5274968"/>
              <a:gd name="connsiteX2073" fmla="*/ 5427344 w 5959916"/>
              <a:gd name="connsiteY2073" fmla="*/ 1977068 h 5274968"/>
              <a:gd name="connsiteX2074" fmla="*/ 5562356 w 5959916"/>
              <a:gd name="connsiteY2074" fmla="*/ 1959506 h 5274968"/>
              <a:gd name="connsiteX2075" fmla="*/ 5571137 w 5959916"/>
              <a:gd name="connsiteY2075" fmla="*/ 1968288 h 5274968"/>
              <a:gd name="connsiteX2076" fmla="*/ 5589249 w 5959916"/>
              <a:gd name="connsiteY2076" fmla="*/ 1963896 h 5274968"/>
              <a:gd name="connsiteX2077" fmla="*/ 5557966 w 5959916"/>
              <a:gd name="connsiteY2077" fmla="*/ 1990790 h 5274968"/>
              <a:gd name="connsiteX2078" fmla="*/ 5562356 w 5959916"/>
              <a:gd name="connsiteY2078" fmla="*/ 1959506 h 5274968"/>
              <a:gd name="connsiteX2079" fmla="*/ 5360387 w 5959916"/>
              <a:gd name="connsiteY2079" fmla="*/ 1959506 h 5274968"/>
              <a:gd name="connsiteX2080" fmla="*/ 5382889 w 5959916"/>
              <a:gd name="connsiteY2080" fmla="*/ 1963896 h 5274968"/>
              <a:gd name="connsiteX2081" fmla="*/ 5355997 w 5959916"/>
              <a:gd name="connsiteY2081" fmla="*/ 1981459 h 5274968"/>
              <a:gd name="connsiteX2082" fmla="*/ 5360387 w 5959916"/>
              <a:gd name="connsiteY2082" fmla="*/ 1959506 h 5274968"/>
              <a:gd name="connsiteX2083" fmla="*/ 4650756 w 5959916"/>
              <a:gd name="connsiteY2083" fmla="*/ 1950725 h 5274968"/>
              <a:gd name="connsiteX2084" fmla="*/ 4655146 w 5959916"/>
              <a:gd name="connsiteY2084" fmla="*/ 1972678 h 5274968"/>
              <a:gd name="connsiteX2085" fmla="*/ 4623862 w 5959916"/>
              <a:gd name="connsiteY2085" fmla="*/ 1972678 h 5274968"/>
              <a:gd name="connsiteX2086" fmla="*/ 4650756 w 5959916"/>
              <a:gd name="connsiteY2086" fmla="*/ 1950725 h 5274968"/>
              <a:gd name="connsiteX2087" fmla="*/ 4911447 w 5959916"/>
              <a:gd name="connsiteY2087" fmla="*/ 1932614 h 5274968"/>
              <a:gd name="connsiteX2088" fmla="*/ 4848332 w 5959916"/>
              <a:gd name="connsiteY2088" fmla="*/ 1959506 h 5274968"/>
              <a:gd name="connsiteX2089" fmla="*/ 4911447 w 5959916"/>
              <a:gd name="connsiteY2089" fmla="*/ 1932614 h 5274968"/>
              <a:gd name="connsiteX2090" fmla="*/ 4754483 w 5959916"/>
              <a:gd name="connsiteY2090" fmla="*/ 1919442 h 5274968"/>
              <a:gd name="connsiteX2091" fmla="*/ 4714419 w 5959916"/>
              <a:gd name="connsiteY2091" fmla="*/ 1964446 h 5274968"/>
              <a:gd name="connsiteX2092" fmla="*/ 4723200 w 5959916"/>
              <a:gd name="connsiteY2092" fmla="*/ 1977618 h 5274968"/>
              <a:gd name="connsiteX2093" fmla="*/ 4750093 w 5959916"/>
              <a:gd name="connsiteY2093" fmla="*/ 1973227 h 5274968"/>
              <a:gd name="connsiteX2094" fmla="*/ 4696307 w 5959916"/>
              <a:gd name="connsiteY2094" fmla="*/ 2000119 h 5274968"/>
              <a:gd name="connsiteX2095" fmla="*/ 4705089 w 5959916"/>
              <a:gd name="connsiteY2095" fmla="*/ 2017682 h 5274968"/>
              <a:gd name="connsiteX2096" fmla="*/ 4646913 w 5959916"/>
              <a:gd name="connsiteY2096" fmla="*/ 2039635 h 5274968"/>
              <a:gd name="connsiteX2097" fmla="*/ 4633192 w 5959916"/>
              <a:gd name="connsiteY2097" fmla="*/ 2008352 h 5274968"/>
              <a:gd name="connsiteX2098" fmla="*/ 4705089 w 5959916"/>
              <a:gd name="connsiteY2098" fmla="*/ 1968288 h 5274968"/>
              <a:gd name="connsiteX2099" fmla="*/ 4754483 w 5959916"/>
              <a:gd name="connsiteY2099" fmla="*/ 1919442 h 5274968"/>
              <a:gd name="connsiteX2100" fmla="*/ 5845550 w 5959916"/>
              <a:gd name="connsiteY2100" fmla="*/ 1915051 h 5274968"/>
              <a:gd name="connsiteX2101" fmla="*/ 5854331 w 5959916"/>
              <a:gd name="connsiteY2101" fmla="*/ 1928223 h 5274968"/>
              <a:gd name="connsiteX2102" fmla="*/ 5831829 w 5959916"/>
              <a:gd name="connsiteY2102" fmla="*/ 1923832 h 5274968"/>
              <a:gd name="connsiteX2103" fmla="*/ 5845550 w 5959916"/>
              <a:gd name="connsiteY2103" fmla="*/ 1915051 h 5274968"/>
              <a:gd name="connsiteX2104" fmla="*/ 5382889 w 5959916"/>
              <a:gd name="connsiteY2104" fmla="*/ 1910660 h 5274968"/>
              <a:gd name="connsiteX2105" fmla="*/ 5391671 w 5959916"/>
              <a:gd name="connsiteY2105" fmla="*/ 1910660 h 5274968"/>
              <a:gd name="connsiteX2106" fmla="*/ 5347215 w 5959916"/>
              <a:gd name="connsiteY2106" fmla="*/ 1946335 h 5274968"/>
              <a:gd name="connsiteX2107" fmla="*/ 5382889 w 5959916"/>
              <a:gd name="connsiteY2107" fmla="*/ 1910660 h 5274968"/>
              <a:gd name="connsiteX2108" fmla="*/ 5571137 w 5959916"/>
              <a:gd name="connsiteY2108" fmla="*/ 1910112 h 5274968"/>
              <a:gd name="connsiteX2109" fmla="*/ 5566746 w 5959916"/>
              <a:gd name="connsiteY2109" fmla="*/ 1937004 h 5274968"/>
              <a:gd name="connsiteX2110" fmla="*/ 5503631 w 5959916"/>
              <a:gd name="connsiteY2110" fmla="*/ 1954567 h 5274968"/>
              <a:gd name="connsiteX2111" fmla="*/ 5571137 w 5959916"/>
              <a:gd name="connsiteY2111" fmla="*/ 1910112 h 5274968"/>
              <a:gd name="connsiteX2112" fmla="*/ 5203423 w 5959916"/>
              <a:gd name="connsiteY2112" fmla="*/ 1888158 h 5274968"/>
              <a:gd name="connsiteX2113" fmla="*/ 5225924 w 5959916"/>
              <a:gd name="connsiteY2113" fmla="*/ 1901331 h 5274968"/>
              <a:gd name="connsiteX2114" fmla="*/ 5176530 w 5959916"/>
              <a:gd name="connsiteY2114" fmla="*/ 1928223 h 5274968"/>
              <a:gd name="connsiteX2115" fmla="*/ 5203423 w 5959916"/>
              <a:gd name="connsiteY2115" fmla="*/ 1888158 h 5274968"/>
              <a:gd name="connsiteX2116" fmla="*/ 5364778 w 5959916"/>
              <a:gd name="connsiteY2116" fmla="*/ 1884317 h 5274968"/>
              <a:gd name="connsiteX2117" fmla="*/ 5319774 w 5959916"/>
              <a:gd name="connsiteY2117" fmla="*/ 1906270 h 5274968"/>
              <a:gd name="connsiteX2118" fmla="*/ 5364778 w 5959916"/>
              <a:gd name="connsiteY2118" fmla="*/ 1884317 h 5274968"/>
              <a:gd name="connsiteX2119" fmla="*/ 5737431 w 5959916"/>
              <a:gd name="connsiteY2119" fmla="*/ 1879377 h 5274968"/>
              <a:gd name="connsiteX2120" fmla="*/ 5701758 w 5959916"/>
              <a:gd name="connsiteY2120" fmla="*/ 1906270 h 5274968"/>
              <a:gd name="connsiteX2121" fmla="*/ 5737431 w 5959916"/>
              <a:gd name="connsiteY2121" fmla="*/ 1879377 h 5274968"/>
              <a:gd name="connsiteX2122" fmla="*/ 297190 w 5959916"/>
              <a:gd name="connsiteY2122" fmla="*/ 1873340 h 5274968"/>
              <a:gd name="connsiteX2123" fmla="*/ 305697 w 5959916"/>
              <a:gd name="connsiteY2123" fmla="*/ 1874986 h 5274968"/>
              <a:gd name="connsiteX2124" fmla="*/ 305697 w 5959916"/>
              <a:gd name="connsiteY2124" fmla="*/ 1888158 h 5274968"/>
              <a:gd name="connsiteX2125" fmla="*/ 291975 w 5959916"/>
              <a:gd name="connsiteY2125" fmla="*/ 1874986 h 5274968"/>
              <a:gd name="connsiteX2126" fmla="*/ 297190 w 5959916"/>
              <a:gd name="connsiteY2126" fmla="*/ 1873340 h 5274968"/>
              <a:gd name="connsiteX2127" fmla="*/ 5041777 w 5959916"/>
              <a:gd name="connsiteY2127" fmla="*/ 1862990 h 5274968"/>
              <a:gd name="connsiteX2128" fmla="*/ 5064021 w 5959916"/>
              <a:gd name="connsiteY2128" fmla="*/ 1866206 h 5274968"/>
              <a:gd name="connsiteX2129" fmla="*/ 5041520 w 5959916"/>
              <a:gd name="connsiteY2129" fmla="*/ 1888158 h 5274968"/>
              <a:gd name="connsiteX2130" fmla="*/ 5099694 w 5959916"/>
              <a:gd name="connsiteY2130" fmla="*/ 1874986 h 5274968"/>
              <a:gd name="connsiteX2131" fmla="*/ 5036031 w 5959916"/>
              <a:gd name="connsiteY2131" fmla="*/ 1915599 h 5274968"/>
              <a:gd name="connsiteX2132" fmla="*/ 5054142 w 5959916"/>
              <a:gd name="connsiteY2132" fmla="*/ 1919990 h 5274968"/>
              <a:gd name="connsiteX2133" fmla="*/ 5045361 w 5959916"/>
              <a:gd name="connsiteY2133" fmla="*/ 1946882 h 5274968"/>
              <a:gd name="connsiteX2134" fmla="*/ 5018468 w 5959916"/>
              <a:gd name="connsiteY2134" fmla="*/ 1946882 h 5274968"/>
              <a:gd name="connsiteX2135" fmla="*/ 5009686 w 5959916"/>
              <a:gd name="connsiteY2135" fmla="*/ 1960055 h 5274968"/>
              <a:gd name="connsiteX2136" fmla="*/ 5014078 w 5959916"/>
              <a:gd name="connsiteY2136" fmla="*/ 1968837 h 5274968"/>
              <a:gd name="connsiteX2137" fmla="*/ 5045361 w 5959916"/>
              <a:gd name="connsiteY2137" fmla="*/ 1946882 h 5274968"/>
              <a:gd name="connsiteX2138" fmla="*/ 5027251 w 5959916"/>
              <a:gd name="connsiteY2138" fmla="*/ 1968837 h 5274968"/>
              <a:gd name="connsiteX2139" fmla="*/ 4959744 w 5959916"/>
              <a:gd name="connsiteY2139" fmla="*/ 2022073 h 5274968"/>
              <a:gd name="connsiteX2140" fmla="*/ 4950963 w 5959916"/>
              <a:gd name="connsiteY2140" fmla="*/ 1990790 h 5274968"/>
              <a:gd name="connsiteX2141" fmla="*/ 4977856 w 5959916"/>
              <a:gd name="connsiteY2141" fmla="*/ 1990790 h 5274968"/>
              <a:gd name="connsiteX2142" fmla="*/ 4955354 w 5959916"/>
              <a:gd name="connsiteY2142" fmla="*/ 1977618 h 5274968"/>
              <a:gd name="connsiteX2143" fmla="*/ 5018468 w 5959916"/>
              <a:gd name="connsiteY2143" fmla="*/ 1937553 h 5274968"/>
              <a:gd name="connsiteX2144" fmla="*/ 5032189 w 5959916"/>
              <a:gd name="connsiteY2144" fmla="*/ 1924381 h 5274968"/>
              <a:gd name="connsiteX2145" fmla="*/ 5000906 w 5959916"/>
              <a:gd name="connsiteY2145" fmla="*/ 1928771 h 5274968"/>
              <a:gd name="connsiteX2146" fmla="*/ 4974013 w 5959916"/>
              <a:gd name="connsiteY2146" fmla="*/ 1897489 h 5274968"/>
              <a:gd name="connsiteX2147" fmla="*/ 5041777 w 5959916"/>
              <a:gd name="connsiteY2147" fmla="*/ 1862990 h 5274968"/>
              <a:gd name="connsiteX2148" fmla="*/ 5957510 w 5959916"/>
              <a:gd name="connsiteY2148" fmla="*/ 1830532 h 5274968"/>
              <a:gd name="connsiteX2149" fmla="*/ 5948729 w 5959916"/>
              <a:gd name="connsiteY2149" fmla="*/ 1857424 h 5274968"/>
              <a:gd name="connsiteX2150" fmla="*/ 5957510 w 5959916"/>
              <a:gd name="connsiteY2150" fmla="*/ 1830532 h 5274968"/>
              <a:gd name="connsiteX2151" fmla="*/ 5288490 w 5959916"/>
              <a:gd name="connsiteY2151" fmla="*/ 1825592 h 5274968"/>
              <a:gd name="connsiteX2152" fmla="*/ 5239096 w 5959916"/>
              <a:gd name="connsiteY2152" fmla="*/ 1856875 h 5274968"/>
              <a:gd name="connsiteX2153" fmla="*/ 5288490 w 5959916"/>
              <a:gd name="connsiteY2153" fmla="*/ 1825592 h 5274968"/>
              <a:gd name="connsiteX2154" fmla="*/ 4978953 w 5959916"/>
              <a:gd name="connsiteY2154" fmla="*/ 1825592 h 5274968"/>
              <a:gd name="connsiteX2155" fmla="*/ 4956451 w 5959916"/>
              <a:gd name="connsiteY2155" fmla="*/ 1852484 h 5274968"/>
              <a:gd name="connsiteX2156" fmla="*/ 4978953 w 5959916"/>
              <a:gd name="connsiteY2156" fmla="*/ 1825592 h 5274968"/>
              <a:gd name="connsiteX2157" fmla="*/ 5194092 w 5959916"/>
              <a:gd name="connsiteY2157" fmla="*/ 1821201 h 5274968"/>
              <a:gd name="connsiteX2158" fmla="*/ 5198483 w 5959916"/>
              <a:gd name="connsiteY2158" fmla="*/ 1852484 h 5274968"/>
              <a:gd name="connsiteX2159" fmla="*/ 5171591 w 5959916"/>
              <a:gd name="connsiteY2159" fmla="*/ 1856875 h 5274968"/>
              <a:gd name="connsiteX2160" fmla="*/ 5180921 w 5959916"/>
              <a:gd name="connsiteY2160" fmla="*/ 1838764 h 5274968"/>
              <a:gd name="connsiteX2161" fmla="*/ 5158419 w 5959916"/>
              <a:gd name="connsiteY2161" fmla="*/ 1838764 h 5274968"/>
              <a:gd name="connsiteX2162" fmla="*/ 5194092 w 5959916"/>
              <a:gd name="connsiteY2162" fmla="*/ 1821201 h 5274968"/>
              <a:gd name="connsiteX2163" fmla="*/ 4843942 w 5959916"/>
              <a:gd name="connsiteY2163" fmla="*/ 1816811 h 5274968"/>
              <a:gd name="connsiteX2164" fmla="*/ 4857663 w 5959916"/>
              <a:gd name="connsiteY2164" fmla="*/ 1816811 h 5274968"/>
              <a:gd name="connsiteX2165" fmla="*/ 4835160 w 5959916"/>
              <a:gd name="connsiteY2165" fmla="*/ 1861266 h 5274968"/>
              <a:gd name="connsiteX2166" fmla="*/ 4817049 w 5959916"/>
              <a:gd name="connsiteY2166" fmla="*/ 1856875 h 5274968"/>
              <a:gd name="connsiteX2167" fmla="*/ 4821440 w 5959916"/>
              <a:gd name="connsiteY2167" fmla="*/ 1834373 h 5274968"/>
              <a:gd name="connsiteX2168" fmla="*/ 4843942 w 5959916"/>
              <a:gd name="connsiteY2168" fmla="*/ 1816811 h 5274968"/>
              <a:gd name="connsiteX2169" fmla="*/ 5399285 w 5959916"/>
              <a:gd name="connsiteY2169" fmla="*/ 1803639 h 5274968"/>
              <a:gd name="connsiteX2170" fmla="*/ 5427893 w 5959916"/>
              <a:gd name="connsiteY2170" fmla="*/ 1816811 h 5274968"/>
              <a:gd name="connsiteX2171" fmla="*/ 5427893 w 5959916"/>
              <a:gd name="connsiteY2171" fmla="*/ 1829983 h 5274968"/>
              <a:gd name="connsiteX2172" fmla="*/ 5387280 w 5959916"/>
              <a:gd name="connsiteY2172" fmla="*/ 1874438 h 5274968"/>
              <a:gd name="connsiteX2173" fmla="*/ 5360387 w 5959916"/>
              <a:gd name="connsiteY2173" fmla="*/ 1874438 h 5274968"/>
              <a:gd name="connsiteX2174" fmla="*/ 5355997 w 5959916"/>
              <a:gd name="connsiteY2174" fmla="*/ 1856875 h 5274968"/>
              <a:gd name="connsiteX2175" fmla="*/ 5292882 w 5959916"/>
              <a:gd name="connsiteY2175" fmla="*/ 1883767 h 5274968"/>
              <a:gd name="connsiteX2176" fmla="*/ 5347215 w 5959916"/>
              <a:gd name="connsiteY2176" fmla="*/ 1816811 h 5274968"/>
              <a:gd name="connsiteX2177" fmla="*/ 5399285 w 5959916"/>
              <a:gd name="connsiteY2177" fmla="*/ 1803639 h 5274968"/>
              <a:gd name="connsiteX2178" fmla="*/ 5606913 w 5959916"/>
              <a:gd name="connsiteY2178" fmla="*/ 1799934 h 5274968"/>
              <a:gd name="connsiteX2179" fmla="*/ 5593639 w 5959916"/>
              <a:gd name="connsiteY2179" fmla="*/ 1808579 h 5274968"/>
              <a:gd name="connsiteX2180" fmla="*/ 5589249 w 5959916"/>
              <a:gd name="connsiteY2180" fmla="*/ 1826142 h 5274968"/>
              <a:gd name="connsiteX2181" fmla="*/ 5539304 w 5959916"/>
              <a:gd name="connsiteY2181" fmla="*/ 1831081 h 5274968"/>
              <a:gd name="connsiteX2182" fmla="*/ 5602419 w 5959916"/>
              <a:gd name="connsiteY2182" fmla="*/ 1804188 h 5274968"/>
              <a:gd name="connsiteX2183" fmla="*/ 5606913 w 5959916"/>
              <a:gd name="connsiteY2183" fmla="*/ 1799934 h 5274968"/>
              <a:gd name="connsiteX2184" fmla="*/ 5179823 w 5959916"/>
              <a:gd name="connsiteY2184" fmla="*/ 1791016 h 5274968"/>
              <a:gd name="connsiteX2185" fmla="*/ 5171043 w 5959916"/>
              <a:gd name="connsiteY2185" fmla="*/ 1795407 h 5274968"/>
              <a:gd name="connsiteX2186" fmla="*/ 5184763 w 5959916"/>
              <a:gd name="connsiteY2186" fmla="*/ 1808579 h 5274968"/>
              <a:gd name="connsiteX2187" fmla="*/ 5149088 w 5959916"/>
              <a:gd name="connsiteY2187" fmla="*/ 1821751 h 5274968"/>
              <a:gd name="connsiteX2188" fmla="*/ 5148540 w 5959916"/>
              <a:gd name="connsiteY2188" fmla="*/ 1799798 h 5274968"/>
              <a:gd name="connsiteX2189" fmla="*/ 5179823 w 5959916"/>
              <a:gd name="connsiteY2189" fmla="*/ 1791016 h 5274968"/>
              <a:gd name="connsiteX2190" fmla="*/ 4987185 w 5959916"/>
              <a:gd name="connsiteY2190" fmla="*/ 1776747 h 5274968"/>
              <a:gd name="connsiteX2191" fmla="*/ 4987185 w 5959916"/>
              <a:gd name="connsiteY2191" fmla="*/ 1803639 h 5274968"/>
              <a:gd name="connsiteX2192" fmla="*/ 4982795 w 5959916"/>
              <a:gd name="connsiteY2192" fmla="*/ 1781687 h 5274968"/>
              <a:gd name="connsiteX2193" fmla="*/ 4974013 w 5959916"/>
              <a:gd name="connsiteY2193" fmla="*/ 1781687 h 5274968"/>
              <a:gd name="connsiteX2194" fmla="*/ 4987185 w 5959916"/>
              <a:gd name="connsiteY2194" fmla="*/ 1776747 h 5274968"/>
              <a:gd name="connsiteX2195" fmla="*/ 5490459 w 5959916"/>
              <a:gd name="connsiteY2195" fmla="*/ 1742170 h 5274968"/>
              <a:gd name="connsiteX2196" fmla="*/ 5517352 w 5959916"/>
              <a:gd name="connsiteY2196" fmla="*/ 1746561 h 5274968"/>
              <a:gd name="connsiteX2197" fmla="*/ 5521742 w 5959916"/>
              <a:gd name="connsiteY2197" fmla="*/ 1759734 h 5274968"/>
              <a:gd name="connsiteX2198" fmla="*/ 5503631 w 5959916"/>
              <a:gd name="connsiteY2198" fmla="*/ 1772905 h 5274968"/>
              <a:gd name="connsiteX2199" fmla="*/ 5521742 w 5959916"/>
              <a:gd name="connsiteY2199" fmla="*/ 1777296 h 5274968"/>
              <a:gd name="connsiteX2200" fmla="*/ 5449846 w 5959916"/>
              <a:gd name="connsiteY2200" fmla="*/ 1812970 h 5274968"/>
              <a:gd name="connsiteX2201" fmla="*/ 5463568 w 5959916"/>
              <a:gd name="connsiteY2201" fmla="*/ 1781687 h 5274968"/>
              <a:gd name="connsiteX2202" fmla="*/ 5449846 w 5959916"/>
              <a:gd name="connsiteY2202" fmla="*/ 1781687 h 5274968"/>
              <a:gd name="connsiteX2203" fmla="*/ 5467958 w 5959916"/>
              <a:gd name="connsiteY2203" fmla="*/ 1764124 h 5274968"/>
              <a:gd name="connsiteX2204" fmla="*/ 5490459 w 5959916"/>
              <a:gd name="connsiteY2204" fmla="*/ 1742170 h 5274968"/>
              <a:gd name="connsiteX2205" fmla="*/ 4731982 w 5959916"/>
              <a:gd name="connsiteY2205" fmla="*/ 1719120 h 5274968"/>
              <a:gd name="connsiteX2206" fmla="*/ 4705089 w 5959916"/>
              <a:gd name="connsiteY2206" fmla="*/ 1723511 h 5274968"/>
              <a:gd name="connsiteX2207" fmla="*/ 4731982 w 5959916"/>
              <a:gd name="connsiteY2207" fmla="*/ 1719120 h 5274968"/>
              <a:gd name="connsiteX2208" fmla="*/ 5441065 w 5959916"/>
              <a:gd name="connsiteY2208" fmla="*/ 1714729 h 5274968"/>
              <a:gd name="connsiteX2209" fmla="*/ 5441065 w 5959916"/>
              <a:gd name="connsiteY2209" fmla="*/ 1750404 h 5274968"/>
              <a:gd name="connsiteX2210" fmla="*/ 5441065 w 5959916"/>
              <a:gd name="connsiteY2210" fmla="*/ 1737232 h 5274968"/>
              <a:gd name="connsiteX2211" fmla="*/ 5400453 w 5959916"/>
              <a:gd name="connsiteY2211" fmla="*/ 1746013 h 5274968"/>
              <a:gd name="connsiteX2212" fmla="*/ 5441065 w 5959916"/>
              <a:gd name="connsiteY2212" fmla="*/ 1714729 h 5274968"/>
              <a:gd name="connsiteX2213" fmla="*/ 5784098 w 5959916"/>
              <a:gd name="connsiteY2213" fmla="*/ 1714155 h 5274968"/>
              <a:gd name="connsiteX2214" fmla="*/ 5755544 w 5959916"/>
              <a:gd name="connsiteY2214" fmla="*/ 1737232 h 5274968"/>
              <a:gd name="connsiteX2215" fmla="*/ 5688037 w 5959916"/>
              <a:gd name="connsiteY2215" fmla="*/ 1786077 h 5274968"/>
              <a:gd name="connsiteX2216" fmla="*/ 5616140 w 5959916"/>
              <a:gd name="connsiteY2216" fmla="*/ 1799248 h 5274968"/>
              <a:gd name="connsiteX2217" fmla="*/ 5643034 w 5959916"/>
              <a:gd name="connsiteY2217" fmla="*/ 1777296 h 5274968"/>
              <a:gd name="connsiteX2218" fmla="*/ 5634252 w 5959916"/>
              <a:gd name="connsiteY2218" fmla="*/ 1764124 h 5274968"/>
              <a:gd name="connsiteX2219" fmla="*/ 5778043 w 5959916"/>
              <a:gd name="connsiteY2219" fmla="*/ 1715278 h 5274968"/>
              <a:gd name="connsiteX2220" fmla="*/ 5784098 w 5959916"/>
              <a:gd name="connsiteY2220" fmla="*/ 1714155 h 5274968"/>
              <a:gd name="connsiteX2221" fmla="*/ 5422954 w 5959916"/>
              <a:gd name="connsiteY2221" fmla="*/ 1701557 h 5274968"/>
              <a:gd name="connsiteX2222" fmla="*/ 5382340 w 5959916"/>
              <a:gd name="connsiteY2222" fmla="*/ 1719120 h 5274968"/>
              <a:gd name="connsiteX2223" fmla="*/ 5422954 w 5959916"/>
              <a:gd name="connsiteY2223" fmla="*/ 1701557 h 5274968"/>
              <a:gd name="connsiteX2224" fmla="*/ 5102478 w 5959916"/>
              <a:gd name="connsiteY2224" fmla="*/ 1695483 h 5274968"/>
              <a:gd name="connsiteX2225" fmla="*/ 5102438 w 5959916"/>
              <a:gd name="connsiteY2225" fmla="*/ 1696618 h 5274968"/>
              <a:gd name="connsiteX2226" fmla="*/ 5101136 w 5959916"/>
              <a:gd name="connsiteY2226" fmla="*/ 1695520 h 5274968"/>
              <a:gd name="connsiteX2227" fmla="*/ 5441913 w 5959916"/>
              <a:gd name="connsiteY2227" fmla="*/ 1660678 h 5274968"/>
              <a:gd name="connsiteX2228" fmla="*/ 5454786 w 5959916"/>
              <a:gd name="connsiteY2228" fmla="*/ 1661493 h 5274968"/>
              <a:gd name="connsiteX2229" fmla="*/ 5427344 w 5959916"/>
              <a:gd name="connsiteY2229" fmla="*/ 1688386 h 5274968"/>
              <a:gd name="connsiteX2230" fmla="*/ 5445456 w 5959916"/>
              <a:gd name="connsiteY2230" fmla="*/ 1692776 h 5274968"/>
              <a:gd name="connsiteX2231" fmla="*/ 5422954 w 5959916"/>
              <a:gd name="connsiteY2231" fmla="*/ 1701557 h 5274968"/>
              <a:gd name="connsiteX2232" fmla="*/ 5391671 w 5959916"/>
              <a:gd name="connsiteY2232" fmla="*/ 1688386 h 5274968"/>
              <a:gd name="connsiteX2233" fmla="*/ 5441913 w 5959916"/>
              <a:gd name="connsiteY2233" fmla="*/ 1660678 h 5274968"/>
              <a:gd name="connsiteX2234" fmla="*/ 5275869 w 5959916"/>
              <a:gd name="connsiteY2234" fmla="*/ 1641787 h 5274968"/>
              <a:gd name="connsiteX2235" fmla="*/ 5292882 w 5959916"/>
              <a:gd name="connsiteY2235" fmla="*/ 1648321 h 5274968"/>
              <a:gd name="connsiteX2236" fmla="*/ 5216595 w 5959916"/>
              <a:gd name="connsiteY2236" fmla="*/ 1679604 h 5274968"/>
              <a:gd name="connsiteX2237" fmla="*/ 5275869 w 5959916"/>
              <a:gd name="connsiteY2237" fmla="*/ 1641787 h 5274968"/>
              <a:gd name="connsiteX2238" fmla="*/ 5149088 w 5959916"/>
              <a:gd name="connsiteY2238" fmla="*/ 1630759 h 5274968"/>
              <a:gd name="connsiteX2239" fmla="*/ 5130978 w 5959916"/>
              <a:gd name="connsiteY2239" fmla="*/ 1643931 h 5274968"/>
              <a:gd name="connsiteX2240" fmla="*/ 5149088 w 5959916"/>
              <a:gd name="connsiteY2240" fmla="*/ 1630759 h 5274968"/>
              <a:gd name="connsiteX2241" fmla="*/ 5489910 w 5959916"/>
              <a:gd name="connsiteY2241" fmla="*/ 1626368 h 5274968"/>
              <a:gd name="connsiteX2242" fmla="*/ 5530524 w 5959916"/>
              <a:gd name="connsiteY2242" fmla="*/ 1630759 h 5274968"/>
              <a:gd name="connsiteX2243" fmla="*/ 5499241 w 5959916"/>
              <a:gd name="connsiteY2243" fmla="*/ 1648321 h 5274968"/>
              <a:gd name="connsiteX2244" fmla="*/ 5526134 w 5959916"/>
              <a:gd name="connsiteY2244" fmla="*/ 1648321 h 5274968"/>
              <a:gd name="connsiteX2245" fmla="*/ 5472348 w 5959916"/>
              <a:gd name="connsiteY2245" fmla="*/ 1665884 h 5274968"/>
              <a:gd name="connsiteX2246" fmla="*/ 5489910 w 5959916"/>
              <a:gd name="connsiteY2246" fmla="*/ 1626368 h 5274968"/>
              <a:gd name="connsiteX2247" fmla="*/ 5454237 w 5959916"/>
              <a:gd name="connsiteY2247" fmla="*/ 1563802 h 5274968"/>
              <a:gd name="connsiteX2248" fmla="*/ 5346667 w 5959916"/>
              <a:gd name="connsiteY2248" fmla="*/ 1639540 h 5274968"/>
              <a:gd name="connsiteX2249" fmla="*/ 5346667 w 5959916"/>
              <a:gd name="connsiteY2249" fmla="*/ 1599476 h 5274968"/>
              <a:gd name="connsiteX2250" fmla="*/ 5454237 w 5959916"/>
              <a:gd name="connsiteY2250" fmla="*/ 1563802 h 5274968"/>
              <a:gd name="connsiteX2251" fmla="*/ 5427344 w 5959916"/>
              <a:gd name="connsiteY2251" fmla="*/ 1493003 h 5274968"/>
              <a:gd name="connsiteX2252" fmla="*/ 5422954 w 5959916"/>
              <a:gd name="connsiteY2252" fmla="*/ 1510566 h 5274968"/>
              <a:gd name="connsiteX2253" fmla="*/ 5351058 w 5959916"/>
              <a:gd name="connsiteY2253" fmla="*/ 1528676 h 5274968"/>
              <a:gd name="connsiteX2254" fmla="*/ 5427344 w 5959916"/>
              <a:gd name="connsiteY2254" fmla="*/ 1493003 h 5274968"/>
              <a:gd name="connsiteX2255" fmla="*/ 5075066 w 5959916"/>
              <a:gd name="connsiteY2255" fmla="*/ 1491906 h 5274968"/>
              <a:gd name="connsiteX2256" fmla="*/ 5099694 w 5959916"/>
              <a:gd name="connsiteY2256" fmla="*/ 1493003 h 5274968"/>
              <a:gd name="connsiteX2257" fmla="*/ 5064021 w 5959916"/>
              <a:gd name="connsiteY2257" fmla="*/ 1510566 h 5274968"/>
              <a:gd name="connsiteX2258" fmla="*/ 5075066 w 5959916"/>
              <a:gd name="connsiteY2258" fmla="*/ 1491906 h 5274968"/>
              <a:gd name="connsiteX2259" fmla="*/ 4597586 w 5959916"/>
              <a:gd name="connsiteY2259" fmla="*/ 1476684 h 5274968"/>
              <a:gd name="connsiteX2260" fmla="*/ 4547576 w 5959916"/>
              <a:gd name="connsiteY2260" fmla="*/ 1510566 h 5274968"/>
              <a:gd name="connsiteX2261" fmla="*/ 4619471 w 5959916"/>
              <a:gd name="connsiteY2261" fmla="*/ 1483673 h 5274968"/>
              <a:gd name="connsiteX2262" fmla="*/ 4597586 w 5959916"/>
              <a:gd name="connsiteY2262" fmla="*/ 1476684 h 5274968"/>
              <a:gd name="connsiteX2263" fmla="*/ 5100243 w 5959916"/>
              <a:gd name="connsiteY2263" fmla="*/ 1452390 h 5274968"/>
              <a:gd name="connsiteX2264" fmla="*/ 5077741 w 5959916"/>
              <a:gd name="connsiteY2264" fmla="*/ 1488064 h 5274968"/>
              <a:gd name="connsiteX2265" fmla="*/ 5059631 w 5959916"/>
              <a:gd name="connsiteY2265" fmla="*/ 1465562 h 5274968"/>
              <a:gd name="connsiteX2266" fmla="*/ 5100243 w 5959916"/>
              <a:gd name="connsiteY2266" fmla="*/ 1452390 h 5274968"/>
              <a:gd name="connsiteX2267" fmla="*/ 5401000 w 5959916"/>
              <a:gd name="connsiteY2267" fmla="*/ 1439219 h 5274968"/>
              <a:gd name="connsiteX2268" fmla="*/ 5351605 w 5959916"/>
              <a:gd name="connsiteY2268" fmla="*/ 1470501 h 5274968"/>
              <a:gd name="connsiteX2269" fmla="*/ 5401000 w 5959916"/>
              <a:gd name="connsiteY2269" fmla="*/ 1439219 h 5274968"/>
              <a:gd name="connsiteX2270" fmla="*/ 534558 w 5959916"/>
              <a:gd name="connsiteY2270" fmla="*/ 1430437 h 5274968"/>
              <a:gd name="connsiteX2271" fmla="*/ 498884 w 5959916"/>
              <a:gd name="connsiteY2271" fmla="*/ 1448000 h 5274968"/>
              <a:gd name="connsiteX2272" fmla="*/ 534558 w 5959916"/>
              <a:gd name="connsiteY2272" fmla="*/ 1430437 h 5274968"/>
              <a:gd name="connsiteX2273" fmla="*/ 5216595 w 5959916"/>
              <a:gd name="connsiteY2273" fmla="*/ 1421656 h 5274968"/>
              <a:gd name="connsiteX2274" fmla="*/ 5167201 w 5959916"/>
              <a:gd name="connsiteY2274" fmla="*/ 1483673 h 5274968"/>
              <a:gd name="connsiteX2275" fmla="*/ 5216595 w 5959916"/>
              <a:gd name="connsiteY2275" fmla="*/ 1421656 h 5274968"/>
              <a:gd name="connsiteX2276" fmla="*/ 4790156 w 5959916"/>
              <a:gd name="connsiteY2276" fmla="*/ 1408484 h 5274968"/>
              <a:gd name="connsiteX2277" fmla="*/ 4776435 w 5959916"/>
              <a:gd name="connsiteY2277" fmla="*/ 1426047 h 5274968"/>
              <a:gd name="connsiteX2278" fmla="*/ 4790156 w 5959916"/>
              <a:gd name="connsiteY2278" fmla="*/ 1408484 h 5274968"/>
              <a:gd name="connsiteX2279" fmla="*/ 5107618 w 5959916"/>
              <a:gd name="connsiteY2279" fmla="*/ 1403682 h 5274968"/>
              <a:gd name="connsiteX2280" fmla="*/ 5117806 w 5959916"/>
              <a:gd name="connsiteY2280" fmla="*/ 1417265 h 5274968"/>
              <a:gd name="connsiteX2281" fmla="*/ 5099694 w 5959916"/>
              <a:gd name="connsiteY2281" fmla="*/ 1404093 h 5274968"/>
              <a:gd name="connsiteX2282" fmla="*/ 5107618 w 5959916"/>
              <a:gd name="connsiteY2282" fmla="*/ 1403682 h 5274968"/>
              <a:gd name="connsiteX2283" fmla="*/ 5109025 w 5959916"/>
              <a:gd name="connsiteY2283" fmla="*/ 1106080 h 5274968"/>
              <a:gd name="connsiteX2284" fmla="*/ 5140308 w 5959916"/>
              <a:gd name="connsiteY2284" fmla="*/ 1114861 h 5274968"/>
              <a:gd name="connsiteX2285" fmla="*/ 5104634 w 5959916"/>
              <a:gd name="connsiteY2285" fmla="*/ 1119252 h 5274968"/>
              <a:gd name="connsiteX2286" fmla="*/ 5109025 w 5959916"/>
              <a:gd name="connsiteY2286" fmla="*/ 1106080 h 5274968"/>
              <a:gd name="connsiteX2287" fmla="*/ 5149088 w 5959916"/>
              <a:gd name="connsiteY2287" fmla="*/ 1074797 h 5274968"/>
              <a:gd name="connsiteX2288" fmla="*/ 5194092 w 5959916"/>
              <a:gd name="connsiteY2288" fmla="*/ 1092360 h 5274968"/>
              <a:gd name="connsiteX2289" fmla="*/ 5171591 w 5959916"/>
              <a:gd name="connsiteY2289" fmla="*/ 1119252 h 5274968"/>
              <a:gd name="connsiteX2290" fmla="*/ 5175981 w 5959916"/>
              <a:gd name="connsiteY2290" fmla="*/ 1101690 h 5274968"/>
              <a:gd name="connsiteX2291" fmla="*/ 5149088 w 5959916"/>
              <a:gd name="connsiteY2291" fmla="*/ 1074797 h 5274968"/>
              <a:gd name="connsiteX2292" fmla="*/ 4763265 w 5959916"/>
              <a:gd name="connsiteY2292" fmla="*/ 1025953 h 5274968"/>
              <a:gd name="connsiteX2293" fmla="*/ 4754483 w 5959916"/>
              <a:gd name="connsiteY2293" fmla="*/ 1039124 h 5274968"/>
              <a:gd name="connsiteX2294" fmla="*/ 4763265 w 5959916"/>
              <a:gd name="connsiteY2294" fmla="*/ 1025953 h 5274968"/>
              <a:gd name="connsiteX2295" fmla="*/ 5060180 w 5959916"/>
              <a:gd name="connsiteY2295" fmla="*/ 1008938 h 5274968"/>
              <a:gd name="connsiteX2296" fmla="*/ 5055788 w 5959916"/>
              <a:gd name="connsiteY2296" fmla="*/ 1017719 h 5274968"/>
              <a:gd name="connsiteX2297" fmla="*/ 5064569 w 5959916"/>
              <a:gd name="connsiteY2297" fmla="*/ 1030891 h 5274968"/>
              <a:gd name="connsiteX2298" fmla="*/ 5068960 w 5959916"/>
              <a:gd name="connsiteY2298" fmla="*/ 1048454 h 5274968"/>
              <a:gd name="connsiteX2299" fmla="*/ 5055239 w 5959916"/>
              <a:gd name="connsiteY2299" fmla="*/ 1052845 h 5274968"/>
              <a:gd name="connsiteX2300" fmla="*/ 5037128 w 5959916"/>
              <a:gd name="connsiteY2300" fmla="*/ 1035282 h 5274968"/>
              <a:gd name="connsiteX2301" fmla="*/ 5046459 w 5959916"/>
              <a:gd name="connsiteY2301" fmla="*/ 1026500 h 5274968"/>
              <a:gd name="connsiteX2302" fmla="*/ 5060180 w 5959916"/>
              <a:gd name="connsiteY2302" fmla="*/ 1008938 h 5274968"/>
              <a:gd name="connsiteX2303" fmla="*/ 951665 w 5959916"/>
              <a:gd name="connsiteY2303" fmla="*/ 995217 h 5274968"/>
              <a:gd name="connsiteX2304" fmla="*/ 920382 w 5959916"/>
              <a:gd name="connsiteY2304" fmla="*/ 1017171 h 5274968"/>
              <a:gd name="connsiteX2305" fmla="*/ 951665 w 5959916"/>
              <a:gd name="connsiteY2305" fmla="*/ 995217 h 5274968"/>
              <a:gd name="connsiteX2306" fmla="*/ 4421895 w 5959916"/>
              <a:gd name="connsiteY2306" fmla="*/ 950763 h 5274968"/>
              <a:gd name="connsiteX2307" fmla="*/ 4386221 w 5959916"/>
              <a:gd name="connsiteY2307" fmla="*/ 968325 h 5274968"/>
              <a:gd name="connsiteX2308" fmla="*/ 4421895 w 5959916"/>
              <a:gd name="connsiteY2308" fmla="*/ 950763 h 5274968"/>
              <a:gd name="connsiteX2309" fmla="*/ 4547576 w 5959916"/>
              <a:gd name="connsiteY2309" fmla="*/ 928261 h 5274968"/>
              <a:gd name="connsiteX2310" fmla="*/ 4493790 w 5959916"/>
              <a:gd name="connsiteY2310" fmla="*/ 955153 h 5274968"/>
              <a:gd name="connsiteX2311" fmla="*/ 4547576 w 5959916"/>
              <a:gd name="connsiteY2311" fmla="*/ 928261 h 5274968"/>
              <a:gd name="connsiteX2312" fmla="*/ 5109025 w 5959916"/>
              <a:gd name="connsiteY2312" fmla="*/ 893136 h 5274968"/>
              <a:gd name="connsiteX2313" fmla="*/ 5082132 w 5959916"/>
              <a:gd name="connsiteY2313" fmla="*/ 950213 h 5274968"/>
              <a:gd name="connsiteX2314" fmla="*/ 5082132 w 5959916"/>
              <a:gd name="connsiteY2314" fmla="*/ 941433 h 5274968"/>
              <a:gd name="connsiteX2315" fmla="*/ 5068411 w 5959916"/>
              <a:gd name="connsiteY2315" fmla="*/ 968325 h 5274968"/>
              <a:gd name="connsiteX2316" fmla="*/ 5041520 w 5959916"/>
              <a:gd name="connsiteY2316" fmla="*/ 959544 h 5274968"/>
              <a:gd name="connsiteX2317" fmla="*/ 5109025 w 5959916"/>
              <a:gd name="connsiteY2317" fmla="*/ 893136 h 5274968"/>
              <a:gd name="connsiteX2318" fmla="*/ 4592579 w 5959916"/>
              <a:gd name="connsiteY2318" fmla="*/ 875025 h 5274968"/>
              <a:gd name="connsiteX2319" fmla="*/ 4583798 w 5959916"/>
              <a:gd name="connsiteY2319" fmla="*/ 901369 h 5274968"/>
              <a:gd name="connsiteX2320" fmla="*/ 4570078 w 5959916"/>
              <a:gd name="connsiteY2320" fmla="*/ 896978 h 5274968"/>
              <a:gd name="connsiteX2321" fmla="*/ 4592579 w 5959916"/>
              <a:gd name="connsiteY2321" fmla="*/ 875025 h 5274968"/>
              <a:gd name="connsiteX2322" fmla="*/ 4978953 w 5959916"/>
              <a:gd name="connsiteY2322" fmla="*/ 856914 h 5274968"/>
              <a:gd name="connsiteX2323" fmla="*/ 4978953 w 5959916"/>
              <a:gd name="connsiteY2323" fmla="*/ 883806 h 5274968"/>
              <a:gd name="connsiteX2324" fmla="*/ 4965231 w 5959916"/>
              <a:gd name="connsiteY2324" fmla="*/ 861853 h 5274968"/>
              <a:gd name="connsiteX2325" fmla="*/ 4978953 w 5959916"/>
              <a:gd name="connsiteY2325" fmla="*/ 856914 h 5274968"/>
              <a:gd name="connsiteX2326" fmla="*/ 4673257 w 5959916"/>
              <a:gd name="connsiteY2326" fmla="*/ 839351 h 5274968"/>
              <a:gd name="connsiteX2327" fmla="*/ 4655146 w 5959916"/>
              <a:gd name="connsiteY2327" fmla="*/ 870634 h 5274968"/>
              <a:gd name="connsiteX2328" fmla="*/ 4673257 w 5959916"/>
              <a:gd name="connsiteY2328" fmla="*/ 839351 h 5274968"/>
              <a:gd name="connsiteX2329" fmla="*/ 4727041 w 5959916"/>
              <a:gd name="connsiteY2329" fmla="*/ 813007 h 5274968"/>
              <a:gd name="connsiteX2330" fmla="*/ 4740762 w 5959916"/>
              <a:gd name="connsiteY2330" fmla="*/ 830569 h 5274968"/>
              <a:gd name="connsiteX2331" fmla="*/ 4682037 w 5959916"/>
              <a:gd name="connsiteY2331" fmla="*/ 839899 h 5274968"/>
              <a:gd name="connsiteX2332" fmla="*/ 4727041 w 5959916"/>
              <a:gd name="connsiteY2332" fmla="*/ 813007 h 5274968"/>
              <a:gd name="connsiteX2333" fmla="*/ 4211144 w 5959916"/>
              <a:gd name="connsiteY2333" fmla="*/ 808616 h 5274968"/>
              <a:gd name="connsiteX2334" fmla="*/ 4107966 w 5959916"/>
              <a:gd name="connsiteY2334" fmla="*/ 857462 h 5274968"/>
              <a:gd name="connsiteX2335" fmla="*/ 4211144 w 5959916"/>
              <a:gd name="connsiteY2335" fmla="*/ 808616 h 5274968"/>
              <a:gd name="connsiteX2336" fmla="*/ 1176684 w 5959916"/>
              <a:gd name="connsiteY2336" fmla="*/ 746050 h 5274968"/>
              <a:gd name="connsiteX2337" fmla="*/ 1154181 w 5959916"/>
              <a:gd name="connsiteY2337" fmla="*/ 772943 h 5274968"/>
              <a:gd name="connsiteX2338" fmla="*/ 1176684 w 5959916"/>
              <a:gd name="connsiteY2338" fmla="*/ 746050 h 5274968"/>
              <a:gd name="connsiteX2339" fmla="*/ 4821474 w 5959916"/>
              <a:gd name="connsiteY2339" fmla="*/ 742603 h 5274968"/>
              <a:gd name="connsiteX2340" fmla="*/ 4853272 w 5959916"/>
              <a:gd name="connsiteY2340" fmla="*/ 755380 h 5274968"/>
              <a:gd name="connsiteX2341" fmla="*/ 4844491 w 5959916"/>
              <a:gd name="connsiteY2341" fmla="*/ 772943 h 5274968"/>
              <a:gd name="connsiteX2342" fmla="*/ 4880164 w 5959916"/>
              <a:gd name="connsiteY2342" fmla="*/ 772943 h 5274968"/>
              <a:gd name="connsiteX2343" fmla="*/ 4871383 w 5959916"/>
              <a:gd name="connsiteY2343" fmla="*/ 804225 h 5274968"/>
              <a:gd name="connsiteX2344" fmla="*/ 4803877 w 5959916"/>
              <a:gd name="connsiteY2344" fmla="*/ 821788 h 5274968"/>
              <a:gd name="connsiteX2345" fmla="*/ 4821474 w 5959916"/>
              <a:gd name="connsiteY2345" fmla="*/ 742603 h 5274968"/>
              <a:gd name="connsiteX2346" fmla="*/ 4462508 w 5959916"/>
              <a:gd name="connsiteY2346" fmla="*/ 710926 h 5274968"/>
              <a:gd name="connsiteX2347" fmla="*/ 4381829 w 5959916"/>
              <a:gd name="connsiteY2347" fmla="*/ 772943 h 5274968"/>
              <a:gd name="connsiteX2348" fmla="*/ 4305542 w 5959916"/>
              <a:gd name="connsiteY2348" fmla="*/ 804225 h 5274968"/>
              <a:gd name="connsiteX2349" fmla="*/ 4296213 w 5959916"/>
              <a:gd name="connsiteY2349" fmla="*/ 782273 h 5274968"/>
              <a:gd name="connsiteX2350" fmla="*/ 4462508 w 5959916"/>
              <a:gd name="connsiteY2350" fmla="*/ 710926 h 5274968"/>
              <a:gd name="connsiteX2351" fmla="*/ 5149088 w 5959916"/>
              <a:gd name="connsiteY2351" fmla="*/ 705986 h 5274968"/>
              <a:gd name="connsiteX2352" fmla="*/ 5149088 w 5959916"/>
              <a:gd name="connsiteY2352" fmla="*/ 710377 h 5274968"/>
              <a:gd name="connsiteX2353" fmla="*/ 5122196 w 5959916"/>
              <a:gd name="connsiteY2353" fmla="*/ 741660 h 5274968"/>
              <a:gd name="connsiteX2354" fmla="*/ 5149088 w 5959916"/>
              <a:gd name="connsiteY2354" fmla="*/ 705986 h 5274968"/>
              <a:gd name="connsiteX2355" fmla="*/ 5252817 w 5959916"/>
              <a:gd name="connsiteY2355" fmla="*/ 692814 h 5274968"/>
              <a:gd name="connsiteX2356" fmla="*/ 5257207 w 5959916"/>
              <a:gd name="connsiteY2356" fmla="*/ 728488 h 5274968"/>
              <a:gd name="connsiteX2357" fmla="*/ 5230316 w 5959916"/>
              <a:gd name="connsiteY2357" fmla="*/ 764161 h 5274968"/>
              <a:gd name="connsiteX2358" fmla="*/ 5194641 w 5959916"/>
              <a:gd name="connsiteY2358" fmla="*/ 754832 h 5274968"/>
              <a:gd name="connsiteX2359" fmla="*/ 5252817 w 5959916"/>
              <a:gd name="connsiteY2359" fmla="*/ 692814 h 5274968"/>
              <a:gd name="connsiteX2360" fmla="*/ 2743034 w 5959916"/>
              <a:gd name="connsiteY2360" fmla="*/ 692814 h 5274968"/>
              <a:gd name="connsiteX2361" fmla="*/ 2711752 w 5959916"/>
              <a:gd name="connsiteY2361" fmla="*/ 723549 h 5274968"/>
              <a:gd name="connsiteX2362" fmla="*/ 2707361 w 5959916"/>
              <a:gd name="connsiteY2362" fmla="*/ 701596 h 5274968"/>
              <a:gd name="connsiteX2363" fmla="*/ 2743034 w 5959916"/>
              <a:gd name="connsiteY2363" fmla="*/ 692814 h 5274968"/>
              <a:gd name="connsiteX2364" fmla="*/ 4528710 w 5959916"/>
              <a:gd name="connsiteY2364" fmla="*/ 687326 h 5274968"/>
              <a:gd name="connsiteX2365" fmla="*/ 4552515 w 5959916"/>
              <a:gd name="connsiteY2365" fmla="*/ 688424 h 5274968"/>
              <a:gd name="connsiteX2366" fmla="*/ 4511903 w 5959916"/>
              <a:gd name="connsiteY2366" fmla="*/ 705986 h 5274968"/>
              <a:gd name="connsiteX2367" fmla="*/ 4528710 w 5959916"/>
              <a:gd name="connsiteY2367" fmla="*/ 687326 h 5274968"/>
              <a:gd name="connsiteX2368" fmla="*/ 2136513 w 5959916"/>
              <a:gd name="connsiteY2368" fmla="*/ 681289 h 5274968"/>
              <a:gd name="connsiteX2369" fmla="*/ 2123409 w 5959916"/>
              <a:gd name="connsiteY2369" fmla="*/ 697205 h 5274968"/>
              <a:gd name="connsiteX2370" fmla="*/ 2145911 w 5959916"/>
              <a:gd name="connsiteY2370" fmla="*/ 701596 h 5274968"/>
              <a:gd name="connsiteX2371" fmla="*/ 2136513 w 5959916"/>
              <a:gd name="connsiteY2371" fmla="*/ 681289 h 5274968"/>
              <a:gd name="connsiteX2372" fmla="*/ 5230667 w 5959916"/>
              <a:gd name="connsiteY2372" fmla="*/ 673673 h 5274968"/>
              <a:gd name="connsiteX2373" fmla="*/ 5243487 w 5959916"/>
              <a:gd name="connsiteY2373" fmla="*/ 679642 h 5274968"/>
              <a:gd name="connsiteX2374" fmla="*/ 5198483 w 5959916"/>
              <a:gd name="connsiteY2374" fmla="*/ 692814 h 5274968"/>
              <a:gd name="connsiteX2375" fmla="*/ 5230667 w 5959916"/>
              <a:gd name="connsiteY2375" fmla="*/ 673673 h 5274968"/>
              <a:gd name="connsiteX2376" fmla="*/ 2739836 w 5959916"/>
              <a:gd name="connsiteY2376" fmla="*/ 656437 h 5274968"/>
              <a:gd name="connsiteX2377" fmla="*/ 2666748 w 5959916"/>
              <a:gd name="connsiteY2377" fmla="*/ 710926 h 5274968"/>
              <a:gd name="connsiteX2378" fmla="*/ 2419776 w 5959916"/>
              <a:gd name="connsiteY2378" fmla="*/ 893136 h 5274968"/>
              <a:gd name="connsiteX2379" fmla="*/ 2617354 w 5959916"/>
              <a:gd name="connsiteY2379" fmla="*/ 848680 h 5274968"/>
              <a:gd name="connsiteX2380" fmla="*/ 2792428 w 5959916"/>
              <a:gd name="connsiteY2380" fmla="*/ 688972 h 5274968"/>
              <a:gd name="connsiteX2381" fmla="*/ 2774318 w 5959916"/>
              <a:gd name="connsiteY2381" fmla="*/ 662080 h 5274968"/>
              <a:gd name="connsiteX2382" fmla="*/ 2739836 w 5959916"/>
              <a:gd name="connsiteY2382" fmla="*/ 656437 h 5274968"/>
              <a:gd name="connsiteX2383" fmla="*/ 3555846 w 5959916"/>
              <a:gd name="connsiteY2383" fmla="*/ 622016 h 5274968"/>
              <a:gd name="connsiteX2384" fmla="*/ 3488341 w 5959916"/>
              <a:gd name="connsiteY2384" fmla="*/ 670861 h 5274968"/>
              <a:gd name="connsiteX2385" fmla="*/ 3555846 w 5959916"/>
              <a:gd name="connsiteY2385" fmla="*/ 670861 h 5274968"/>
              <a:gd name="connsiteX2386" fmla="*/ 3555846 w 5959916"/>
              <a:gd name="connsiteY2386" fmla="*/ 622016 h 5274968"/>
              <a:gd name="connsiteX2387" fmla="*/ 4269603 w 5959916"/>
              <a:gd name="connsiteY2387" fmla="*/ 609547 h 5274968"/>
              <a:gd name="connsiteX2388" fmla="*/ 4188643 w 5959916"/>
              <a:gd name="connsiteY2388" fmla="*/ 643968 h 5274968"/>
              <a:gd name="connsiteX2389" fmla="*/ 4184253 w 5959916"/>
              <a:gd name="connsiteY2389" fmla="*/ 675252 h 5274968"/>
              <a:gd name="connsiteX2390" fmla="*/ 4309933 w 5959916"/>
              <a:gd name="connsiteY2390" fmla="*/ 639577 h 5274968"/>
              <a:gd name="connsiteX2391" fmla="*/ 4305542 w 5959916"/>
              <a:gd name="connsiteY2391" fmla="*/ 612685 h 5274968"/>
              <a:gd name="connsiteX2392" fmla="*/ 4269603 w 5959916"/>
              <a:gd name="connsiteY2392" fmla="*/ 609547 h 5274968"/>
              <a:gd name="connsiteX2393" fmla="*/ 5562356 w 5959916"/>
              <a:gd name="connsiteY2393" fmla="*/ 603904 h 5274968"/>
              <a:gd name="connsiteX2394" fmla="*/ 5557966 w 5959916"/>
              <a:gd name="connsiteY2394" fmla="*/ 622016 h 5274968"/>
              <a:gd name="connsiteX2395" fmla="*/ 5508571 w 5959916"/>
              <a:gd name="connsiteY2395" fmla="*/ 639577 h 5274968"/>
              <a:gd name="connsiteX2396" fmla="*/ 5562356 w 5959916"/>
              <a:gd name="connsiteY2396" fmla="*/ 603904 h 5274968"/>
              <a:gd name="connsiteX2397" fmla="*/ 1540008 w 5959916"/>
              <a:gd name="connsiteY2397" fmla="*/ 563840 h 5274968"/>
              <a:gd name="connsiteX2398" fmla="*/ 1504333 w 5959916"/>
              <a:gd name="connsiteY2398" fmla="*/ 585793 h 5274968"/>
              <a:gd name="connsiteX2399" fmla="*/ 1540008 w 5959916"/>
              <a:gd name="connsiteY2399" fmla="*/ 563840 h 5274968"/>
              <a:gd name="connsiteX2400" fmla="*/ 2496471 w 5959916"/>
              <a:gd name="connsiteY2400" fmla="*/ 527993 h 5274968"/>
              <a:gd name="connsiteX2401" fmla="*/ 2505393 w 5959916"/>
              <a:gd name="connsiteY2401" fmla="*/ 533106 h 5274968"/>
              <a:gd name="connsiteX2402" fmla="*/ 2478501 w 5959916"/>
              <a:gd name="connsiteY2402" fmla="*/ 577561 h 5274968"/>
              <a:gd name="connsiteX2403" fmla="*/ 2496471 w 5959916"/>
              <a:gd name="connsiteY2403" fmla="*/ 527993 h 5274968"/>
              <a:gd name="connsiteX2404" fmla="*/ 3995798 w 5959916"/>
              <a:gd name="connsiteY2404" fmla="*/ 452428 h 5274968"/>
              <a:gd name="connsiteX2405" fmla="*/ 3973503 w 5959916"/>
              <a:gd name="connsiteY2405" fmla="*/ 474929 h 5274968"/>
              <a:gd name="connsiteX2406" fmla="*/ 4031678 w 5959916"/>
              <a:gd name="connsiteY2406" fmla="*/ 452977 h 5274968"/>
              <a:gd name="connsiteX2407" fmla="*/ 3995798 w 5959916"/>
              <a:gd name="connsiteY2407" fmla="*/ 452428 h 5274968"/>
              <a:gd name="connsiteX2408" fmla="*/ 4579408 w 5959916"/>
              <a:gd name="connsiteY2408" fmla="*/ 448586 h 5274968"/>
              <a:gd name="connsiteX2409" fmla="*/ 4561296 w 5959916"/>
              <a:gd name="connsiteY2409" fmla="*/ 466149 h 5274968"/>
              <a:gd name="connsiteX2410" fmla="*/ 4579408 w 5959916"/>
              <a:gd name="connsiteY2410" fmla="*/ 448586 h 5274968"/>
              <a:gd name="connsiteX2411" fmla="*/ 3725983 w 5959916"/>
              <a:gd name="connsiteY2411" fmla="*/ 443646 h 5274968"/>
              <a:gd name="connsiteX2412" fmla="*/ 3694700 w 5959916"/>
              <a:gd name="connsiteY2412" fmla="*/ 474929 h 5274968"/>
              <a:gd name="connsiteX2413" fmla="*/ 3712811 w 5959916"/>
              <a:gd name="connsiteY2413" fmla="*/ 461758 h 5274968"/>
              <a:gd name="connsiteX2414" fmla="*/ 3680978 w 5959916"/>
              <a:gd name="connsiteY2414" fmla="*/ 461210 h 5274968"/>
              <a:gd name="connsiteX2415" fmla="*/ 3725983 w 5959916"/>
              <a:gd name="connsiteY2415" fmla="*/ 443646 h 5274968"/>
              <a:gd name="connsiteX2416" fmla="*/ 3281981 w 5959916"/>
              <a:gd name="connsiteY2416" fmla="*/ 381630 h 5274968"/>
              <a:gd name="connsiteX2417" fmla="*/ 3259480 w 5959916"/>
              <a:gd name="connsiteY2417" fmla="*/ 390410 h 5274968"/>
              <a:gd name="connsiteX2418" fmla="*/ 3281981 w 5959916"/>
              <a:gd name="connsiteY2418" fmla="*/ 381630 h 5274968"/>
              <a:gd name="connsiteX2419" fmla="*/ 4177572 w 5959916"/>
              <a:gd name="connsiteY2419" fmla="*/ 380850 h 5274968"/>
              <a:gd name="connsiteX2420" fmla="*/ 4161750 w 5959916"/>
              <a:gd name="connsiteY2420" fmla="*/ 390960 h 5274968"/>
              <a:gd name="connsiteX2421" fmla="*/ 4177572 w 5959916"/>
              <a:gd name="connsiteY2421" fmla="*/ 380850 h 5274968"/>
              <a:gd name="connsiteX2422" fmla="*/ 4408723 w 5959916"/>
              <a:gd name="connsiteY2422" fmla="*/ 328394 h 5274968"/>
              <a:gd name="connsiteX2423" fmla="*/ 4368110 w 5959916"/>
              <a:gd name="connsiteY2423" fmla="*/ 364067 h 5274968"/>
              <a:gd name="connsiteX2424" fmla="*/ 4408723 w 5959916"/>
              <a:gd name="connsiteY2424" fmla="*/ 328394 h 5274968"/>
              <a:gd name="connsiteX2425" fmla="*/ 3239722 w 5959916"/>
              <a:gd name="connsiteY2425" fmla="*/ 279547 h 5274968"/>
              <a:gd name="connsiteX2426" fmla="*/ 3176607 w 5959916"/>
              <a:gd name="connsiteY2426" fmla="*/ 381630 h 5274968"/>
              <a:gd name="connsiteX2427" fmla="*/ 3212280 w 5959916"/>
              <a:gd name="connsiteY2427" fmla="*/ 386020 h 5274968"/>
              <a:gd name="connsiteX2428" fmla="*/ 3275396 w 5959916"/>
              <a:gd name="connsiteY2428" fmla="*/ 479321 h 5274968"/>
              <a:gd name="connsiteX2429" fmla="*/ 3302288 w 5959916"/>
              <a:gd name="connsiteY2429" fmla="*/ 479321 h 5274968"/>
              <a:gd name="connsiteX2430" fmla="*/ 3217221 w 5959916"/>
              <a:gd name="connsiteY2430" fmla="*/ 581402 h 5274968"/>
              <a:gd name="connsiteX2431" fmla="*/ 3244112 w 5959916"/>
              <a:gd name="connsiteY2431" fmla="*/ 661531 h 5274968"/>
              <a:gd name="connsiteX2432" fmla="*/ 3284726 w 5959916"/>
              <a:gd name="connsiteY2432" fmla="*/ 763613 h 5274968"/>
              <a:gd name="connsiteX2433" fmla="*/ 3459802 w 5959916"/>
              <a:gd name="connsiteY2433" fmla="*/ 687875 h 5274968"/>
              <a:gd name="connsiteX2434" fmla="*/ 3424128 w 5959916"/>
              <a:gd name="connsiteY2434" fmla="*/ 670313 h 5274968"/>
              <a:gd name="connsiteX2435" fmla="*/ 3383514 w 5959916"/>
              <a:gd name="connsiteY2435" fmla="*/ 701596 h 5274968"/>
              <a:gd name="connsiteX2436" fmla="*/ 3369794 w 5959916"/>
              <a:gd name="connsiteY2436" fmla="*/ 665922 h 5274968"/>
              <a:gd name="connsiteX2437" fmla="*/ 3454861 w 5959916"/>
              <a:gd name="connsiteY2437" fmla="*/ 648358 h 5274968"/>
              <a:gd name="connsiteX2438" fmla="*/ 3558041 w 5959916"/>
              <a:gd name="connsiteY2438" fmla="*/ 595122 h 5274968"/>
              <a:gd name="connsiteX2439" fmla="*/ 3566823 w 5959916"/>
              <a:gd name="connsiteY2439" fmla="*/ 577561 h 5274968"/>
              <a:gd name="connsiteX2440" fmla="*/ 3629938 w 5959916"/>
              <a:gd name="connsiteY2440" fmla="*/ 577561 h 5274968"/>
              <a:gd name="connsiteX2441" fmla="*/ 3643658 w 5959916"/>
              <a:gd name="connsiteY2441" fmla="*/ 537497 h 5274968"/>
              <a:gd name="connsiteX2442" fmla="*/ 3621156 w 5959916"/>
              <a:gd name="connsiteY2442" fmla="*/ 537497 h 5274968"/>
              <a:gd name="connsiteX2443" fmla="*/ 3634876 w 5959916"/>
              <a:gd name="connsiteY2443" fmla="*/ 524325 h 5274968"/>
              <a:gd name="connsiteX2444" fmla="*/ 3616765 w 5959916"/>
              <a:gd name="connsiteY2444" fmla="*/ 506761 h 5274968"/>
              <a:gd name="connsiteX2445" fmla="*/ 3495475 w 5959916"/>
              <a:gd name="connsiteY2445" fmla="*/ 546827 h 5274968"/>
              <a:gd name="connsiteX2446" fmla="*/ 3517977 w 5959916"/>
              <a:gd name="connsiteY2446" fmla="*/ 538045 h 5274968"/>
              <a:gd name="connsiteX2447" fmla="*/ 3657379 w 5959916"/>
              <a:gd name="connsiteY2447" fmla="*/ 471637 h 5274968"/>
              <a:gd name="connsiteX2448" fmla="*/ 3657379 w 5959916"/>
              <a:gd name="connsiteY2448" fmla="*/ 511701 h 5274968"/>
              <a:gd name="connsiteX2449" fmla="*/ 3679881 w 5959916"/>
              <a:gd name="connsiteY2449" fmla="*/ 516092 h 5274968"/>
              <a:gd name="connsiteX2450" fmla="*/ 3679881 w 5959916"/>
              <a:gd name="connsiteY2450" fmla="*/ 538045 h 5274968"/>
              <a:gd name="connsiteX2451" fmla="*/ 3729274 w 5959916"/>
              <a:gd name="connsiteY2451" fmla="*/ 542435 h 5274968"/>
              <a:gd name="connsiteX2452" fmla="*/ 3809953 w 5959916"/>
              <a:gd name="connsiteY2452" fmla="*/ 555608 h 5274968"/>
              <a:gd name="connsiteX2453" fmla="*/ 3809953 w 5959916"/>
              <a:gd name="connsiteY2453" fmla="*/ 528716 h 5274968"/>
              <a:gd name="connsiteX2454" fmla="*/ 3935635 w 5959916"/>
              <a:gd name="connsiteY2454" fmla="*/ 346505 h 5274968"/>
              <a:gd name="connsiteX2455" fmla="*/ 3976248 w 5959916"/>
              <a:gd name="connsiteY2455" fmla="*/ 346505 h 5274968"/>
              <a:gd name="connsiteX2456" fmla="*/ 3962526 w 5959916"/>
              <a:gd name="connsiteY2456" fmla="*/ 359677 h 5274968"/>
              <a:gd name="connsiteX2457" fmla="*/ 3993809 w 5959916"/>
              <a:gd name="connsiteY2457" fmla="*/ 390960 h 5274968"/>
              <a:gd name="connsiteX2458" fmla="*/ 3975698 w 5959916"/>
              <a:gd name="connsiteY2458" fmla="*/ 426633 h 5274968"/>
              <a:gd name="connsiteX2459" fmla="*/ 4101379 w 5959916"/>
              <a:gd name="connsiteY2459" fmla="*/ 390960 h 5274968"/>
              <a:gd name="connsiteX2460" fmla="*/ 4119491 w 5959916"/>
              <a:gd name="connsiteY2460" fmla="*/ 417852 h 5274968"/>
              <a:gd name="connsiteX2461" fmla="*/ 4133211 w 5959916"/>
              <a:gd name="connsiteY2461" fmla="*/ 413461 h 5274968"/>
              <a:gd name="connsiteX2462" fmla="*/ 4141993 w 5959916"/>
              <a:gd name="connsiteY2462" fmla="*/ 395900 h 5274968"/>
              <a:gd name="connsiteX2463" fmla="*/ 4133211 w 5959916"/>
              <a:gd name="connsiteY2463" fmla="*/ 435964 h 5274968"/>
              <a:gd name="connsiteX2464" fmla="*/ 4168885 w 5959916"/>
              <a:gd name="connsiteY2464" fmla="*/ 453525 h 5274968"/>
              <a:gd name="connsiteX2465" fmla="*/ 4253953 w 5959916"/>
              <a:gd name="connsiteY2465" fmla="*/ 373397 h 5274968"/>
              <a:gd name="connsiteX2466" fmla="*/ 4285236 w 5959916"/>
              <a:gd name="connsiteY2466" fmla="*/ 400289 h 5274968"/>
              <a:gd name="connsiteX2467" fmla="*/ 4262733 w 5959916"/>
              <a:gd name="connsiteY2467" fmla="*/ 413461 h 5274968"/>
              <a:gd name="connsiteX2468" fmla="*/ 4267125 w 5959916"/>
              <a:gd name="connsiteY2468" fmla="*/ 400289 h 5274968"/>
              <a:gd name="connsiteX2469" fmla="*/ 4231452 w 5959916"/>
              <a:gd name="connsiteY2469" fmla="*/ 417852 h 5274968"/>
              <a:gd name="connsiteX2470" fmla="*/ 4262733 w 5959916"/>
              <a:gd name="connsiteY2470" fmla="*/ 449135 h 5274968"/>
              <a:gd name="connsiteX2471" fmla="*/ 4361523 w 5959916"/>
              <a:gd name="connsiteY2471" fmla="*/ 427183 h 5274968"/>
              <a:gd name="connsiteX2472" fmla="*/ 4330240 w 5959916"/>
              <a:gd name="connsiteY2472" fmla="*/ 449135 h 5274968"/>
              <a:gd name="connsiteX2473" fmla="*/ 4393355 w 5959916"/>
              <a:gd name="connsiteY2473" fmla="*/ 453525 h 5274968"/>
              <a:gd name="connsiteX2474" fmla="*/ 4402136 w 5959916"/>
              <a:gd name="connsiteY2474" fmla="*/ 471088 h 5274968"/>
              <a:gd name="connsiteX2475" fmla="*/ 4312128 w 5959916"/>
              <a:gd name="connsiteY2475" fmla="*/ 524325 h 5274968"/>
              <a:gd name="connsiteX2476" fmla="*/ 4451531 w 5959916"/>
              <a:gd name="connsiteY2476" fmla="*/ 497432 h 5274968"/>
              <a:gd name="connsiteX2477" fmla="*/ 4455922 w 5959916"/>
              <a:gd name="connsiteY2477" fmla="*/ 528716 h 5274968"/>
              <a:gd name="connsiteX2478" fmla="*/ 4491595 w 5959916"/>
              <a:gd name="connsiteY2478" fmla="*/ 533106 h 5274968"/>
              <a:gd name="connsiteX2479" fmla="*/ 4477876 w 5959916"/>
              <a:gd name="connsiteY2479" fmla="*/ 550668 h 5274968"/>
              <a:gd name="connsiteX2480" fmla="*/ 4522879 w 5959916"/>
              <a:gd name="connsiteY2480" fmla="*/ 506214 h 5274968"/>
              <a:gd name="connsiteX2481" fmla="*/ 4567882 w 5959916"/>
              <a:gd name="connsiteY2481" fmla="*/ 497432 h 5274968"/>
              <a:gd name="connsiteX2482" fmla="*/ 4563492 w 5959916"/>
              <a:gd name="connsiteY2482" fmla="*/ 510604 h 5274968"/>
              <a:gd name="connsiteX2483" fmla="*/ 4612886 w 5959916"/>
              <a:gd name="connsiteY2483" fmla="*/ 519385 h 5274968"/>
              <a:gd name="connsiteX2484" fmla="*/ 4590385 w 5959916"/>
              <a:gd name="connsiteY2484" fmla="*/ 536947 h 5274968"/>
              <a:gd name="connsiteX2485" fmla="*/ 4675452 w 5959916"/>
              <a:gd name="connsiteY2485" fmla="*/ 545729 h 5274968"/>
              <a:gd name="connsiteX2486" fmla="*/ 4661732 w 5959916"/>
              <a:gd name="connsiteY2486" fmla="*/ 603355 h 5274968"/>
              <a:gd name="connsiteX2487" fmla="*/ 4567333 w 5959916"/>
              <a:gd name="connsiteY2487" fmla="*/ 669763 h 5274968"/>
              <a:gd name="connsiteX2488" fmla="*/ 4585445 w 5959916"/>
              <a:gd name="connsiteY2488" fmla="*/ 656591 h 5274968"/>
              <a:gd name="connsiteX2489" fmla="*/ 4509157 w 5959916"/>
              <a:gd name="connsiteY2489" fmla="*/ 678544 h 5274968"/>
              <a:gd name="connsiteX2490" fmla="*/ 4500377 w 5959916"/>
              <a:gd name="connsiteY2490" fmla="*/ 642871 h 5274968"/>
              <a:gd name="connsiteX2491" fmla="*/ 4531660 w 5959916"/>
              <a:gd name="connsiteY2491" fmla="*/ 585244 h 5274968"/>
              <a:gd name="connsiteX2492" fmla="*/ 4446591 w 5959916"/>
              <a:gd name="connsiteY2492" fmla="*/ 687326 h 5274968"/>
              <a:gd name="connsiteX2493" fmla="*/ 4365914 w 5959916"/>
              <a:gd name="connsiteY2493" fmla="*/ 714218 h 5274968"/>
              <a:gd name="connsiteX2494" fmla="*/ 4217730 w 5959916"/>
              <a:gd name="connsiteY2494" fmla="*/ 803128 h 5274968"/>
              <a:gd name="connsiteX2495" fmla="*/ 4262733 w 5959916"/>
              <a:gd name="connsiteY2495" fmla="*/ 803128 h 5274968"/>
              <a:gd name="connsiteX2496" fmla="*/ 4222121 w 5959916"/>
              <a:gd name="connsiteY2496" fmla="*/ 838802 h 5274968"/>
              <a:gd name="connsiteX2497" fmla="*/ 4352194 w 5959916"/>
              <a:gd name="connsiteY2497" fmla="*/ 789957 h 5274968"/>
              <a:gd name="connsiteX2498" fmla="*/ 4284688 w 5959916"/>
              <a:gd name="connsiteY2498" fmla="*/ 856364 h 5274968"/>
              <a:gd name="connsiteX2499" fmla="*/ 4334082 w 5959916"/>
              <a:gd name="connsiteY2499" fmla="*/ 896429 h 5274968"/>
              <a:gd name="connsiteX2500" fmla="*/ 4509157 w 5959916"/>
              <a:gd name="connsiteY2500" fmla="*/ 820691 h 5274968"/>
              <a:gd name="connsiteX2501" fmla="*/ 4482265 w 5959916"/>
              <a:gd name="connsiteY2501" fmla="*/ 842644 h 5274968"/>
              <a:gd name="connsiteX2502" fmla="*/ 4657341 w 5959916"/>
              <a:gd name="connsiteY2502" fmla="*/ 749344 h 5274968"/>
              <a:gd name="connsiteX2503" fmla="*/ 4536050 w 5959916"/>
              <a:gd name="connsiteY2503" fmla="*/ 855815 h 5274968"/>
              <a:gd name="connsiteX2504" fmla="*/ 4531660 w 5959916"/>
              <a:gd name="connsiteY2504" fmla="*/ 877769 h 5274968"/>
              <a:gd name="connsiteX2505" fmla="*/ 4545380 w 5959916"/>
              <a:gd name="connsiteY2505" fmla="*/ 886550 h 5274968"/>
              <a:gd name="connsiteX2506" fmla="*/ 4545380 w 5959916"/>
              <a:gd name="connsiteY2506" fmla="*/ 899722 h 5274968"/>
              <a:gd name="connsiteX2507" fmla="*/ 4514098 w 5959916"/>
              <a:gd name="connsiteY2507" fmla="*/ 886550 h 5274968"/>
              <a:gd name="connsiteX2508" fmla="*/ 4522879 w 5959916"/>
              <a:gd name="connsiteY2508" fmla="*/ 864596 h 5274968"/>
              <a:gd name="connsiteX2509" fmla="*/ 4469094 w 5959916"/>
              <a:gd name="connsiteY2509" fmla="*/ 877769 h 5274968"/>
              <a:gd name="connsiteX2510" fmla="*/ 4464704 w 5959916"/>
              <a:gd name="connsiteY2510" fmla="*/ 855815 h 5274968"/>
              <a:gd name="connsiteX2511" fmla="*/ 4406527 w 5959916"/>
              <a:gd name="connsiteY2511" fmla="*/ 900270 h 5274968"/>
              <a:gd name="connsiteX2512" fmla="*/ 4357133 w 5959916"/>
              <a:gd name="connsiteY2512" fmla="*/ 917833 h 5274968"/>
              <a:gd name="connsiteX2513" fmla="*/ 4365914 w 5959916"/>
              <a:gd name="connsiteY2513" fmla="*/ 944726 h 5274968"/>
              <a:gd name="connsiteX2514" fmla="*/ 4330240 w 5959916"/>
              <a:gd name="connsiteY2514" fmla="*/ 976008 h 5274968"/>
              <a:gd name="connsiteX2515" fmla="*/ 4334630 w 5959916"/>
              <a:gd name="connsiteY2515" fmla="*/ 984790 h 5274968"/>
              <a:gd name="connsiteX2516" fmla="*/ 4370304 w 5959916"/>
              <a:gd name="connsiteY2516" fmla="*/ 971618 h 5274968"/>
              <a:gd name="connsiteX2517" fmla="*/ 4370304 w 5959916"/>
              <a:gd name="connsiteY2517" fmla="*/ 1002902 h 5274968"/>
              <a:gd name="connsiteX2518" fmla="*/ 4477876 w 5959916"/>
              <a:gd name="connsiteY2518" fmla="*/ 962837 h 5274968"/>
              <a:gd name="connsiteX2519" fmla="*/ 4477876 w 5959916"/>
              <a:gd name="connsiteY2519" fmla="*/ 984790 h 5274968"/>
              <a:gd name="connsiteX2520" fmla="*/ 4576663 w 5959916"/>
              <a:gd name="connsiteY2520" fmla="*/ 953507 h 5274968"/>
              <a:gd name="connsiteX2521" fmla="*/ 4657341 w 5959916"/>
              <a:gd name="connsiteY2521" fmla="*/ 891488 h 5274968"/>
              <a:gd name="connsiteX2522" fmla="*/ 4648560 w 5959916"/>
              <a:gd name="connsiteY2522" fmla="*/ 904661 h 5274968"/>
              <a:gd name="connsiteX2523" fmla="*/ 4720456 w 5959916"/>
              <a:gd name="connsiteY2523" fmla="*/ 904661 h 5274968"/>
              <a:gd name="connsiteX2524" fmla="*/ 4679842 w 5959916"/>
              <a:gd name="connsiteY2524" fmla="*/ 984790 h 5274968"/>
              <a:gd name="connsiteX2525" fmla="*/ 4697955 w 5959916"/>
              <a:gd name="connsiteY2525" fmla="*/ 1002352 h 5274968"/>
              <a:gd name="connsiteX2526" fmla="*/ 4724846 w 5959916"/>
              <a:gd name="connsiteY2526" fmla="*/ 980399 h 5274968"/>
              <a:gd name="connsiteX2527" fmla="*/ 4702345 w 5959916"/>
              <a:gd name="connsiteY2527" fmla="*/ 1011683 h 5274968"/>
              <a:gd name="connsiteX2528" fmla="*/ 4792351 w 5959916"/>
              <a:gd name="connsiteY2528" fmla="*/ 1002902 h 5274968"/>
              <a:gd name="connsiteX2529" fmla="*/ 4765460 w 5959916"/>
              <a:gd name="connsiteY2529" fmla="*/ 958447 h 5274968"/>
              <a:gd name="connsiteX2530" fmla="*/ 4886751 w 5959916"/>
              <a:gd name="connsiteY2530" fmla="*/ 909600 h 5274968"/>
              <a:gd name="connsiteX2531" fmla="*/ 4864248 w 5959916"/>
              <a:gd name="connsiteY2531" fmla="*/ 927164 h 5274968"/>
              <a:gd name="connsiteX2532" fmla="*/ 4877969 w 5959916"/>
              <a:gd name="connsiteY2532" fmla="*/ 958447 h 5274968"/>
              <a:gd name="connsiteX2533" fmla="*/ 4936145 w 5959916"/>
              <a:gd name="connsiteY2533" fmla="*/ 962837 h 5274968"/>
              <a:gd name="connsiteX2534" fmla="*/ 4886751 w 5959916"/>
              <a:gd name="connsiteY2534" fmla="*/ 1069309 h 5274968"/>
              <a:gd name="connsiteX2535" fmla="*/ 4859858 w 5959916"/>
              <a:gd name="connsiteY2535" fmla="*/ 1118155 h 5274968"/>
              <a:gd name="connsiteX2536" fmla="*/ 4944926 w 5959916"/>
              <a:gd name="connsiteY2536" fmla="*/ 1096201 h 5274968"/>
              <a:gd name="connsiteX2537" fmla="*/ 4931206 w 5959916"/>
              <a:gd name="connsiteY2537" fmla="*/ 1074249 h 5274968"/>
              <a:gd name="connsiteX2538" fmla="*/ 5097499 w 5959916"/>
              <a:gd name="connsiteY2538" fmla="*/ 1061077 h 5274968"/>
              <a:gd name="connsiteX2539" fmla="*/ 5039324 w 5959916"/>
              <a:gd name="connsiteY2539" fmla="*/ 1132424 h 5274968"/>
              <a:gd name="connsiteX2540" fmla="*/ 5074997 w 5959916"/>
              <a:gd name="connsiteY2540" fmla="*/ 1154378 h 5274968"/>
              <a:gd name="connsiteX2541" fmla="*/ 5029994 w 5959916"/>
              <a:gd name="connsiteY2541" fmla="*/ 1212005 h 5274968"/>
              <a:gd name="connsiteX2542" fmla="*/ 5034384 w 5959916"/>
              <a:gd name="connsiteY2542" fmla="*/ 1220785 h 5274968"/>
              <a:gd name="connsiteX2543" fmla="*/ 5052495 w 5959916"/>
              <a:gd name="connsiteY2543" fmla="*/ 1220785 h 5274968"/>
              <a:gd name="connsiteX2544" fmla="*/ 5056887 w 5959916"/>
              <a:gd name="connsiteY2544" fmla="*/ 1242738 h 5274968"/>
              <a:gd name="connsiteX2545" fmla="*/ 5034384 w 5959916"/>
              <a:gd name="connsiteY2545" fmla="*/ 1233957 h 5274968"/>
              <a:gd name="connsiteX2546" fmla="*/ 4949316 w 5959916"/>
              <a:gd name="connsiteY2546" fmla="*/ 1278411 h 5274968"/>
              <a:gd name="connsiteX2547" fmla="*/ 4976208 w 5959916"/>
              <a:gd name="connsiteY2547" fmla="*/ 1278411 h 5274968"/>
              <a:gd name="connsiteX2548" fmla="*/ 4895531 w 5959916"/>
              <a:gd name="connsiteY2548" fmla="*/ 1340430 h 5274968"/>
              <a:gd name="connsiteX2549" fmla="*/ 4891141 w 5959916"/>
              <a:gd name="connsiteY2549" fmla="*/ 1367322 h 5274968"/>
              <a:gd name="connsiteX2550" fmla="*/ 4873030 w 5959916"/>
              <a:gd name="connsiteY2550" fmla="*/ 1349759 h 5274968"/>
              <a:gd name="connsiteX2551" fmla="*/ 4805523 w 5959916"/>
              <a:gd name="connsiteY2551" fmla="*/ 1407386 h 5274968"/>
              <a:gd name="connsiteX2552" fmla="*/ 4854917 w 5959916"/>
              <a:gd name="connsiteY2552" fmla="*/ 1420558 h 5274968"/>
              <a:gd name="connsiteX2553" fmla="*/ 4949316 w 5959916"/>
              <a:gd name="connsiteY2553" fmla="*/ 1393666 h 5274968"/>
              <a:gd name="connsiteX2554" fmla="*/ 4984990 w 5959916"/>
              <a:gd name="connsiteY2554" fmla="*/ 1371713 h 5274968"/>
              <a:gd name="connsiteX2555" fmla="*/ 5011882 w 5959916"/>
              <a:gd name="connsiteY2555" fmla="*/ 1349759 h 5274968"/>
              <a:gd name="connsiteX2556" fmla="*/ 5115062 w 5959916"/>
              <a:gd name="connsiteY2556" fmla="*/ 1371713 h 5274968"/>
              <a:gd name="connsiteX2557" fmla="*/ 5150736 w 5959916"/>
              <a:gd name="connsiteY2557" fmla="*/ 1336039 h 5274968"/>
              <a:gd name="connsiteX2558" fmla="*/ 5240744 w 5959916"/>
              <a:gd name="connsiteY2558" fmla="*/ 1318477 h 5274968"/>
              <a:gd name="connsiteX2559" fmla="*/ 5200131 w 5959916"/>
              <a:gd name="connsiteY2559" fmla="*/ 1367322 h 5274968"/>
              <a:gd name="connsiteX2560" fmla="*/ 5110123 w 5959916"/>
              <a:gd name="connsiteY2560" fmla="*/ 1398605 h 5274968"/>
              <a:gd name="connsiteX2561" fmla="*/ 5137016 w 5959916"/>
              <a:gd name="connsiteY2561" fmla="*/ 1381043 h 5274968"/>
              <a:gd name="connsiteX2562" fmla="*/ 5056338 w 5959916"/>
              <a:gd name="connsiteY2562" fmla="*/ 1434278 h 5274968"/>
              <a:gd name="connsiteX2563" fmla="*/ 4984441 w 5959916"/>
              <a:gd name="connsiteY2563" fmla="*/ 1474343 h 5274968"/>
              <a:gd name="connsiteX2564" fmla="*/ 4988832 w 5959916"/>
              <a:gd name="connsiteY2564" fmla="*/ 1501237 h 5274968"/>
              <a:gd name="connsiteX2565" fmla="*/ 5038226 w 5959916"/>
              <a:gd name="connsiteY2565" fmla="*/ 1523189 h 5274968"/>
              <a:gd name="connsiteX2566" fmla="*/ 5056338 w 5959916"/>
              <a:gd name="connsiteY2566" fmla="*/ 1554473 h 5274968"/>
              <a:gd name="connsiteX2567" fmla="*/ 5002553 w 5959916"/>
              <a:gd name="connsiteY2567" fmla="*/ 1607708 h 5274968"/>
              <a:gd name="connsiteX2568" fmla="*/ 4980051 w 5959916"/>
              <a:gd name="connsiteY2568" fmla="*/ 1590145 h 5274968"/>
              <a:gd name="connsiteX2569" fmla="*/ 4930656 w 5959916"/>
              <a:gd name="connsiteY2569" fmla="*/ 1612099 h 5274968"/>
              <a:gd name="connsiteX2570" fmla="*/ 4921874 w 5959916"/>
              <a:gd name="connsiteY2570" fmla="*/ 1634052 h 5274968"/>
              <a:gd name="connsiteX2571" fmla="*/ 4930656 w 5959916"/>
              <a:gd name="connsiteY2571" fmla="*/ 1647224 h 5274968"/>
              <a:gd name="connsiteX2572" fmla="*/ 4899372 w 5959916"/>
              <a:gd name="connsiteY2572" fmla="*/ 1669177 h 5274968"/>
              <a:gd name="connsiteX2573" fmla="*/ 4764911 w 5959916"/>
              <a:gd name="connsiteY2573" fmla="*/ 1731194 h 5274968"/>
              <a:gd name="connsiteX2574" fmla="*/ 4773691 w 5959916"/>
              <a:gd name="connsiteY2574" fmla="*/ 1758086 h 5274968"/>
              <a:gd name="connsiteX2575" fmla="*/ 4863699 w 5959916"/>
              <a:gd name="connsiteY2575" fmla="*/ 1700459 h 5274968"/>
              <a:gd name="connsiteX2576" fmla="*/ 4989381 w 5959916"/>
              <a:gd name="connsiteY2576" fmla="*/ 1642834 h 5274968"/>
              <a:gd name="connsiteX2577" fmla="*/ 5115062 w 5959916"/>
              <a:gd name="connsiteY2577" fmla="*/ 1593987 h 5274968"/>
              <a:gd name="connsiteX2578" fmla="*/ 5119453 w 5959916"/>
              <a:gd name="connsiteY2578" fmla="*/ 1625270 h 5274968"/>
              <a:gd name="connsiteX2579" fmla="*/ 5160066 w 5959916"/>
              <a:gd name="connsiteY2579" fmla="*/ 1603317 h 5274968"/>
              <a:gd name="connsiteX2580" fmla="*/ 5178177 w 5959916"/>
              <a:gd name="connsiteY2580" fmla="*/ 1612099 h 5274968"/>
              <a:gd name="connsiteX2581" fmla="*/ 5231962 w 5959916"/>
              <a:gd name="connsiteY2581" fmla="*/ 1585206 h 5274968"/>
              <a:gd name="connsiteX2582" fmla="*/ 5196287 w 5959916"/>
              <a:gd name="connsiteY2582" fmla="*/ 1625270 h 5274968"/>
              <a:gd name="connsiteX2583" fmla="*/ 5218790 w 5959916"/>
              <a:gd name="connsiteY2583" fmla="*/ 1629661 h 5274968"/>
              <a:gd name="connsiteX2584" fmla="*/ 5183117 w 5959916"/>
              <a:gd name="connsiteY2584" fmla="*/ 1682898 h 5274968"/>
              <a:gd name="connsiteX2585" fmla="*/ 5201228 w 5959916"/>
              <a:gd name="connsiteY2585" fmla="*/ 1687289 h 5274968"/>
              <a:gd name="connsiteX2586" fmla="*/ 5106830 w 5959916"/>
              <a:gd name="connsiteY2586" fmla="*/ 1758636 h 5274968"/>
              <a:gd name="connsiteX2587" fmla="*/ 5147444 w 5959916"/>
              <a:gd name="connsiteY2587" fmla="*/ 1758636 h 5274968"/>
              <a:gd name="connsiteX2588" fmla="*/ 5098049 w 5959916"/>
              <a:gd name="connsiteY2588" fmla="*/ 1789919 h 5274968"/>
              <a:gd name="connsiteX2589" fmla="*/ 5102438 w 5959916"/>
              <a:gd name="connsiteY2589" fmla="*/ 1763026 h 5274968"/>
              <a:gd name="connsiteX2590" fmla="*/ 5084327 w 5959916"/>
              <a:gd name="connsiteY2590" fmla="*/ 1767417 h 5274968"/>
              <a:gd name="connsiteX2591" fmla="*/ 5102438 w 5959916"/>
              <a:gd name="connsiteY2591" fmla="*/ 1745464 h 5274968"/>
              <a:gd name="connsiteX2592" fmla="*/ 5084327 w 5959916"/>
              <a:gd name="connsiteY2592" fmla="*/ 1745464 h 5274968"/>
              <a:gd name="connsiteX2593" fmla="*/ 5106830 w 5959916"/>
              <a:gd name="connsiteY2593" fmla="*/ 1701009 h 5274968"/>
              <a:gd name="connsiteX2594" fmla="*/ 5106067 w 5959916"/>
              <a:gd name="connsiteY2594" fmla="*/ 1695384 h 5274968"/>
              <a:gd name="connsiteX2595" fmla="*/ 5102478 w 5959916"/>
              <a:gd name="connsiteY2595" fmla="*/ 1695483 h 5274968"/>
              <a:gd name="connsiteX2596" fmla="*/ 5102782 w 5959916"/>
              <a:gd name="connsiteY2596" fmla="*/ 1686739 h 5274968"/>
              <a:gd name="connsiteX2597" fmla="*/ 5106830 w 5959916"/>
              <a:gd name="connsiteY2597" fmla="*/ 1696618 h 5274968"/>
              <a:gd name="connsiteX2598" fmla="*/ 5102438 w 5959916"/>
              <a:gd name="connsiteY2598" fmla="*/ 1665335 h 5274968"/>
              <a:gd name="connsiteX2599" fmla="*/ 5012430 w 5959916"/>
              <a:gd name="connsiteY2599" fmla="*/ 1709790 h 5274968"/>
              <a:gd name="connsiteX2600" fmla="*/ 5016822 w 5959916"/>
              <a:gd name="connsiteY2600" fmla="*/ 1718572 h 5274968"/>
              <a:gd name="connsiteX2601" fmla="*/ 5052495 w 5959916"/>
              <a:gd name="connsiteY2601" fmla="*/ 1709790 h 5274968"/>
              <a:gd name="connsiteX2602" fmla="*/ 5021212 w 5959916"/>
              <a:gd name="connsiteY2602" fmla="*/ 1763026 h 5274968"/>
              <a:gd name="connsiteX2603" fmla="*/ 4985539 w 5959916"/>
              <a:gd name="connsiteY2603" fmla="*/ 1767417 h 5274968"/>
              <a:gd name="connsiteX2604" fmla="*/ 4981149 w 5959916"/>
              <a:gd name="connsiteY2604" fmla="*/ 1754245 h 5274968"/>
              <a:gd name="connsiteX2605" fmla="*/ 4931754 w 5959916"/>
              <a:gd name="connsiteY2605" fmla="*/ 1794309 h 5274968"/>
              <a:gd name="connsiteX2606" fmla="*/ 4918034 w 5959916"/>
              <a:gd name="connsiteY2606" fmla="*/ 1772356 h 5274968"/>
              <a:gd name="connsiteX2607" fmla="*/ 4967427 w 5959916"/>
              <a:gd name="connsiteY2607" fmla="*/ 1736682 h 5274968"/>
              <a:gd name="connsiteX2608" fmla="*/ 4904312 w 5959916"/>
              <a:gd name="connsiteY2608" fmla="*/ 1776747 h 5274968"/>
              <a:gd name="connsiteX2609" fmla="*/ 4819244 w 5959916"/>
              <a:gd name="connsiteY2609" fmla="*/ 1821201 h 5274968"/>
              <a:gd name="connsiteX2610" fmla="*/ 4635388 w 5959916"/>
              <a:gd name="connsiteY2610" fmla="*/ 1910112 h 5274968"/>
              <a:gd name="connsiteX2611" fmla="*/ 4639779 w 5959916"/>
              <a:gd name="connsiteY2611" fmla="*/ 1892549 h 5274968"/>
              <a:gd name="connsiteX2612" fmla="*/ 4460312 w 5959916"/>
              <a:gd name="connsiteY2612" fmla="*/ 1972678 h 5274968"/>
              <a:gd name="connsiteX2613" fmla="*/ 4437811 w 5959916"/>
              <a:gd name="connsiteY2613" fmla="*/ 1999571 h 5274968"/>
              <a:gd name="connsiteX2614" fmla="*/ 4379634 w 5959916"/>
              <a:gd name="connsiteY2614" fmla="*/ 2057197 h 5274968"/>
              <a:gd name="connsiteX2615" fmla="*/ 4402136 w 5959916"/>
              <a:gd name="connsiteY2615" fmla="*/ 2057197 h 5274968"/>
              <a:gd name="connsiteX2616" fmla="*/ 4402136 w 5959916"/>
              <a:gd name="connsiteY2616" fmla="*/ 2074760 h 5274968"/>
              <a:gd name="connsiteX2617" fmla="*/ 4424638 w 5959916"/>
              <a:gd name="connsiteY2617" fmla="*/ 2083541 h 5274968"/>
              <a:gd name="connsiteX2618" fmla="*/ 4478424 w 5959916"/>
              <a:gd name="connsiteY2618" fmla="*/ 2025914 h 5274968"/>
              <a:gd name="connsiteX2619" fmla="*/ 4474032 w 5959916"/>
              <a:gd name="connsiteY2619" fmla="*/ 2047867 h 5274968"/>
              <a:gd name="connsiteX2620" fmla="*/ 4514646 w 5959916"/>
              <a:gd name="connsiteY2620" fmla="*/ 2043476 h 5274968"/>
              <a:gd name="connsiteX2621" fmla="*/ 4411466 w 5959916"/>
              <a:gd name="connsiteY2621" fmla="*/ 2114824 h 5274968"/>
              <a:gd name="connsiteX2622" fmla="*/ 4397745 w 5959916"/>
              <a:gd name="connsiteY2622" fmla="*/ 2110434 h 5274968"/>
              <a:gd name="connsiteX2623" fmla="*/ 4348351 w 5959916"/>
              <a:gd name="connsiteY2623" fmla="*/ 2212515 h 5274968"/>
              <a:gd name="connsiteX2624" fmla="*/ 4402136 w 5959916"/>
              <a:gd name="connsiteY2624" fmla="*/ 2199343 h 5274968"/>
              <a:gd name="connsiteX2625" fmla="*/ 4388416 w 5959916"/>
              <a:gd name="connsiteY2625" fmla="*/ 2163670 h 5274968"/>
              <a:gd name="connsiteX2626" fmla="*/ 4429029 w 5959916"/>
              <a:gd name="connsiteY2626" fmla="*/ 2114824 h 5274968"/>
              <a:gd name="connsiteX2627" fmla="*/ 4487205 w 5959916"/>
              <a:gd name="connsiteY2627" fmla="*/ 2092871 h 5274968"/>
              <a:gd name="connsiteX2628" fmla="*/ 4464704 w 5959916"/>
              <a:gd name="connsiteY2628" fmla="*/ 2146107 h 5274968"/>
              <a:gd name="connsiteX2629" fmla="*/ 4469094 w 5959916"/>
              <a:gd name="connsiteY2629" fmla="*/ 2159279 h 5274968"/>
              <a:gd name="connsiteX2630" fmla="*/ 4460312 w 5959916"/>
              <a:gd name="connsiteY2630" fmla="*/ 2159279 h 5274968"/>
              <a:gd name="connsiteX2631" fmla="*/ 4469094 w 5959916"/>
              <a:gd name="connsiteY2631" fmla="*/ 2159279 h 5274968"/>
              <a:gd name="connsiteX2632" fmla="*/ 4590385 w 5959916"/>
              <a:gd name="connsiteY2632" fmla="*/ 2114824 h 5274968"/>
              <a:gd name="connsiteX2633" fmla="*/ 4653500 w 5959916"/>
              <a:gd name="connsiteY2633" fmla="*/ 2087932 h 5274968"/>
              <a:gd name="connsiteX2634" fmla="*/ 4653500 w 5959916"/>
              <a:gd name="connsiteY2634" fmla="*/ 2061039 h 5274968"/>
              <a:gd name="connsiteX2635" fmla="*/ 4689173 w 5959916"/>
              <a:gd name="connsiteY2635" fmla="*/ 2039086 h 5274968"/>
              <a:gd name="connsiteX2636" fmla="*/ 4680391 w 5959916"/>
              <a:gd name="connsiteY2636" fmla="*/ 2061039 h 5274968"/>
              <a:gd name="connsiteX2637" fmla="*/ 4747898 w 5959916"/>
              <a:gd name="connsiteY2637" fmla="*/ 2043476 h 5274968"/>
              <a:gd name="connsiteX2638" fmla="*/ 4729786 w 5959916"/>
              <a:gd name="connsiteY2638" fmla="*/ 2061039 h 5274968"/>
              <a:gd name="connsiteX2639" fmla="*/ 4792901 w 5959916"/>
              <a:gd name="connsiteY2639" fmla="*/ 2043476 h 5274968"/>
              <a:gd name="connsiteX2640" fmla="*/ 4712223 w 5959916"/>
              <a:gd name="connsiteY2640" fmla="*/ 2141168 h 5274968"/>
              <a:gd name="connsiteX2641" fmla="*/ 4792901 w 5959916"/>
              <a:gd name="connsiteY2641" fmla="*/ 2101104 h 5274968"/>
              <a:gd name="connsiteX2642" fmla="*/ 4788511 w 5959916"/>
              <a:gd name="connsiteY2642" fmla="*/ 2141168 h 5274968"/>
              <a:gd name="connsiteX2643" fmla="*/ 4864798 w 5959916"/>
              <a:gd name="connsiteY2643" fmla="*/ 2114275 h 5274968"/>
              <a:gd name="connsiteX2644" fmla="*/ 4856016 w 5959916"/>
              <a:gd name="connsiteY2644" fmla="*/ 2052258 h 5274968"/>
              <a:gd name="connsiteX2645" fmla="*/ 4946024 w 5959916"/>
              <a:gd name="connsiteY2645" fmla="*/ 2025366 h 5274968"/>
              <a:gd name="connsiteX2646" fmla="*/ 4892239 w 5959916"/>
              <a:gd name="connsiteY2646" fmla="*/ 2096713 h 5274968"/>
              <a:gd name="connsiteX2647" fmla="*/ 4923522 w 5959916"/>
              <a:gd name="connsiteY2647" fmla="*/ 2087932 h 5274968"/>
              <a:gd name="connsiteX2648" fmla="*/ 4919131 w 5959916"/>
              <a:gd name="connsiteY2648" fmla="*/ 2123605 h 5274968"/>
              <a:gd name="connsiteX2649" fmla="*/ 4954805 w 5959916"/>
              <a:gd name="connsiteY2649" fmla="*/ 2132387 h 5274968"/>
              <a:gd name="connsiteX2650" fmla="*/ 4869736 w 5959916"/>
              <a:gd name="connsiteY2650" fmla="*/ 2159279 h 5274968"/>
              <a:gd name="connsiteX2651" fmla="*/ 4654047 w 5959916"/>
              <a:gd name="connsiteY2651" fmla="*/ 2283863 h 5274968"/>
              <a:gd name="connsiteX2652" fmla="*/ 4788511 w 5959916"/>
              <a:gd name="connsiteY2652" fmla="*/ 2239407 h 5274968"/>
              <a:gd name="connsiteX2653" fmla="*/ 4815403 w 5959916"/>
              <a:gd name="connsiteY2653" fmla="*/ 2217454 h 5274968"/>
              <a:gd name="connsiteX2654" fmla="*/ 4806621 w 5959916"/>
              <a:gd name="connsiteY2654" fmla="*/ 2208673 h 5274968"/>
              <a:gd name="connsiteX2655" fmla="*/ 4829124 w 5959916"/>
              <a:gd name="connsiteY2655" fmla="*/ 2181781 h 5274968"/>
              <a:gd name="connsiteX2656" fmla="*/ 4851626 w 5959916"/>
              <a:gd name="connsiteY2656" fmla="*/ 2172999 h 5274968"/>
              <a:gd name="connsiteX2657" fmla="*/ 4865346 w 5959916"/>
              <a:gd name="connsiteY2657" fmla="*/ 2186171 h 5274968"/>
              <a:gd name="connsiteX2658" fmla="*/ 4991027 w 5959916"/>
              <a:gd name="connsiteY2658" fmla="*/ 2137326 h 5274968"/>
              <a:gd name="connsiteX2659" fmla="*/ 4959744 w 5959916"/>
              <a:gd name="connsiteY2659" fmla="*/ 2164218 h 5274968"/>
              <a:gd name="connsiteX2660" fmla="*/ 4874676 w 5959916"/>
              <a:gd name="connsiteY2660" fmla="*/ 2221845 h 5274968"/>
              <a:gd name="connsiteX2661" fmla="*/ 4879066 w 5959916"/>
              <a:gd name="connsiteY2661" fmla="*/ 2226235 h 5274968"/>
              <a:gd name="connsiteX2662" fmla="*/ 4910350 w 5959916"/>
              <a:gd name="connsiteY2662" fmla="*/ 2199343 h 5274968"/>
              <a:gd name="connsiteX2663" fmla="*/ 4914741 w 5959916"/>
              <a:gd name="connsiteY2663" fmla="*/ 2212515 h 5274968"/>
              <a:gd name="connsiteX2664" fmla="*/ 4995417 w 5959916"/>
              <a:gd name="connsiteY2664" fmla="*/ 2185623 h 5274968"/>
              <a:gd name="connsiteX2665" fmla="*/ 4977307 w 5959916"/>
              <a:gd name="connsiteY2665" fmla="*/ 2158730 h 5274968"/>
              <a:gd name="connsiteX2666" fmla="*/ 5012981 w 5959916"/>
              <a:gd name="connsiteY2666" fmla="*/ 2154340 h 5274968"/>
              <a:gd name="connsiteX2667" fmla="*/ 5004199 w 5959916"/>
              <a:gd name="connsiteY2667" fmla="*/ 2167511 h 5274968"/>
              <a:gd name="connsiteX2668" fmla="*/ 5039872 w 5959916"/>
              <a:gd name="connsiteY2668" fmla="*/ 2154340 h 5274968"/>
              <a:gd name="connsiteX2669" fmla="*/ 5039872 w 5959916"/>
              <a:gd name="connsiteY2669" fmla="*/ 2163120 h 5274968"/>
              <a:gd name="connsiteX2670" fmla="*/ 5062375 w 5959916"/>
              <a:gd name="connsiteY2670" fmla="*/ 2145558 h 5274968"/>
              <a:gd name="connsiteX2671" fmla="*/ 5039872 w 5959916"/>
              <a:gd name="connsiteY2671" fmla="*/ 2132387 h 5274968"/>
              <a:gd name="connsiteX2672" fmla="*/ 5044264 w 5959916"/>
              <a:gd name="connsiteY2672" fmla="*/ 2110434 h 5274968"/>
              <a:gd name="connsiteX2673" fmla="*/ 5021761 w 5959916"/>
              <a:gd name="connsiteY2673" fmla="*/ 2114824 h 5274968"/>
              <a:gd name="connsiteX2674" fmla="*/ 5026152 w 5959916"/>
              <a:gd name="connsiteY2674" fmla="*/ 2106043 h 5274968"/>
              <a:gd name="connsiteX2675" fmla="*/ 5061825 w 5959916"/>
              <a:gd name="connsiteY2675" fmla="*/ 2088479 h 5274968"/>
              <a:gd name="connsiteX2676" fmla="*/ 5061825 w 5959916"/>
              <a:gd name="connsiteY2676" fmla="*/ 2106043 h 5274968"/>
              <a:gd name="connsiteX2677" fmla="*/ 5142503 w 5959916"/>
              <a:gd name="connsiteY2677" fmla="*/ 2044025 h 5274968"/>
              <a:gd name="connsiteX2678" fmla="*/ 5093109 w 5959916"/>
              <a:gd name="connsiteY2678" fmla="*/ 2088479 h 5274968"/>
              <a:gd name="connsiteX2679" fmla="*/ 5138112 w 5959916"/>
              <a:gd name="connsiteY2679" fmla="*/ 2084090 h 5274968"/>
              <a:gd name="connsiteX2680" fmla="*/ 5120002 w 5959916"/>
              <a:gd name="connsiteY2680" fmla="*/ 2119763 h 5274968"/>
              <a:gd name="connsiteX2681" fmla="*/ 5151284 w 5959916"/>
              <a:gd name="connsiteY2681" fmla="*/ 2124154 h 5274968"/>
              <a:gd name="connsiteX2682" fmla="*/ 5151284 w 5959916"/>
              <a:gd name="connsiteY2682" fmla="*/ 2155438 h 5274968"/>
              <a:gd name="connsiteX2683" fmla="*/ 5165005 w 5959916"/>
              <a:gd name="connsiteY2683" fmla="*/ 2168610 h 5274968"/>
              <a:gd name="connsiteX2684" fmla="*/ 5191897 w 5959916"/>
              <a:gd name="connsiteY2684" fmla="*/ 2164218 h 5274968"/>
              <a:gd name="connsiteX2685" fmla="*/ 5241291 w 5959916"/>
              <a:gd name="connsiteY2685" fmla="*/ 2226235 h 5274968"/>
              <a:gd name="connsiteX2686" fmla="*/ 5245682 w 5959916"/>
              <a:gd name="connsiteY2686" fmla="*/ 2261910 h 5274968"/>
              <a:gd name="connsiteX2687" fmla="*/ 5268184 w 5959916"/>
              <a:gd name="connsiteY2687" fmla="*/ 2253128 h 5274968"/>
              <a:gd name="connsiteX2688" fmla="*/ 5313188 w 5959916"/>
              <a:gd name="connsiteY2688" fmla="*/ 2208673 h 5274968"/>
              <a:gd name="connsiteX2689" fmla="*/ 5268184 w 5959916"/>
              <a:gd name="connsiteY2689" fmla="*/ 2226235 h 5274968"/>
              <a:gd name="connsiteX2690" fmla="*/ 5295077 w 5959916"/>
              <a:gd name="connsiteY2690" fmla="*/ 2194952 h 5274968"/>
              <a:gd name="connsiteX2691" fmla="*/ 5290686 w 5959916"/>
              <a:gd name="connsiteY2691" fmla="*/ 2172999 h 5274968"/>
              <a:gd name="connsiteX2692" fmla="*/ 5308796 w 5959916"/>
              <a:gd name="connsiteY2692" fmla="*/ 2146107 h 5274968"/>
              <a:gd name="connsiteX2693" fmla="*/ 5326909 w 5959916"/>
              <a:gd name="connsiteY2693" fmla="*/ 2168060 h 5274968"/>
              <a:gd name="connsiteX2694" fmla="*/ 5358191 w 5959916"/>
              <a:gd name="connsiteY2694" fmla="*/ 2154888 h 5274968"/>
              <a:gd name="connsiteX2695" fmla="*/ 5362583 w 5959916"/>
              <a:gd name="connsiteY2695" fmla="*/ 2163670 h 5274968"/>
              <a:gd name="connsiteX2696" fmla="*/ 5407586 w 5959916"/>
              <a:gd name="connsiteY2696" fmla="*/ 2150498 h 5274968"/>
              <a:gd name="connsiteX2697" fmla="*/ 5317579 w 5959916"/>
              <a:gd name="connsiteY2697" fmla="*/ 2208124 h 5274968"/>
              <a:gd name="connsiteX2698" fmla="*/ 5317579 w 5959916"/>
              <a:gd name="connsiteY2698" fmla="*/ 2235017 h 5274968"/>
              <a:gd name="connsiteX2699" fmla="*/ 5353254 w 5959916"/>
              <a:gd name="connsiteY2699" fmla="*/ 2226235 h 5274968"/>
              <a:gd name="connsiteX2700" fmla="*/ 5402648 w 5959916"/>
              <a:gd name="connsiteY2700" fmla="*/ 2235017 h 5274968"/>
              <a:gd name="connsiteX2701" fmla="*/ 5388927 w 5959916"/>
              <a:gd name="connsiteY2701" fmla="*/ 2186171 h 5274968"/>
              <a:gd name="connsiteX2702" fmla="*/ 5424600 w 5959916"/>
              <a:gd name="connsiteY2702" fmla="*/ 2172999 h 5274968"/>
              <a:gd name="connsiteX2703" fmla="*/ 5428990 w 5959916"/>
              <a:gd name="connsiteY2703" fmla="*/ 2124154 h 5274968"/>
              <a:gd name="connsiteX2704" fmla="*/ 5577174 w 5959916"/>
              <a:gd name="connsiteY2704" fmla="*/ 2048415 h 5274968"/>
              <a:gd name="connsiteX2705" fmla="*/ 5585955 w 5959916"/>
              <a:gd name="connsiteY2705" fmla="*/ 2035243 h 5274968"/>
              <a:gd name="connsiteX2706" fmla="*/ 5639739 w 5959916"/>
              <a:gd name="connsiteY2706" fmla="*/ 2035243 h 5274968"/>
              <a:gd name="connsiteX2707" fmla="*/ 5671023 w 5959916"/>
              <a:gd name="connsiteY2707" fmla="*/ 1999571 h 5274968"/>
              <a:gd name="connsiteX2708" fmla="*/ 5751700 w 5959916"/>
              <a:gd name="connsiteY2708" fmla="*/ 1972678 h 5274968"/>
              <a:gd name="connsiteX2709" fmla="*/ 5688585 w 5959916"/>
              <a:gd name="connsiteY2709" fmla="*/ 2021523 h 5274968"/>
              <a:gd name="connsiteX2710" fmla="*/ 5702306 w 5959916"/>
              <a:gd name="connsiteY2710" fmla="*/ 2021523 h 5274968"/>
              <a:gd name="connsiteX2711" fmla="*/ 5684195 w 5959916"/>
              <a:gd name="connsiteY2711" fmla="*/ 2043476 h 5274968"/>
              <a:gd name="connsiteX2712" fmla="*/ 5684195 w 5959916"/>
              <a:gd name="connsiteY2712" fmla="*/ 2025914 h 5274968"/>
              <a:gd name="connsiteX2713" fmla="*/ 5576625 w 5959916"/>
              <a:gd name="connsiteY2713" fmla="*/ 2052806 h 5274968"/>
              <a:gd name="connsiteX2714" fmla="*/ 5558513 w 5959916"/>
              <a:gd name="connsiteY2714" fmla="*/ 2061587 h 5274968"/>
              <a:gd name="connsiteX2715" fmla="*/ 5567295 w 5959916"/>
              <a:gd name="connsiteY2715" fmla="*/ 2079151 h 5274968"/>
              <a:gd name="connsiteX2716" fmla="*/ 5522291 w 5959916"/>
              <a:gd name="connsiteY2716" fmla="*/ 2114824 h 5274968"/>
              <a:gd name="connsiteX2717" fmla="*/ 5562904 w 5959916"/>
              <a:gd name="connsiteY2717" fmla="*/ 2101652 h 5274968"/>
              <a:gd name="connsiteX2718" fmla="*/ 5517900 w 5959916"/>
              <a:gd name="connsiteY2718" fmla="*/ 2132935 h 5274968"/>
              <a:gd name="connsiteX2719" fmla="*/ 5553574 w 5959916"/>
              <a:gd name="connsiteY2719" fmla="*/ 2124154 h 5274968"/>
              <a:gd name="connsiteX2720" fmla="*/ 5733041 w 5959916"/>
              <a:gd name="connsiteY2720" fmla="*/ 2084090 h 5274968"/>
              <a:gd name="connsiteX2721" fmla="*/ 5719320 w 5959916"/>
              <a:gd name="connsiteY2721" fmla="*/ 2106043 h 5274968"/>
              <a:gd name="connsiteX2722" fmla="*/ 5764323 w 5959916"/>
              <a:gd name="connsiteY2722" fmla="*/ 2092871 h 5274968"/>
              <a:gd name="connsiteX2723" fmla="*/ 5705599 w 5959916"/>
              <a:gd name="connsiteY2723" fmla="*/ 2149948 h 5274968"/>
              <a:gd name="connsiteX2724" fmla="*/ 5678707 w 5959916"/>
              <a:gd name="connsiteY2724" fmla="*/ 2163120 h 5274968"/>
              <a:gd name="connsiteX2725" fmla="*/ 5557415 w 5959916"/>
              <a:gd name="connsiteY2725" fmla="*/ 2220748 h 5274968"/>
              <a:gd name="connsiteX2726" fmla="*/ 5539304 w 5959916"/>
              <a:gd name="connsiteY2726" fmla="*/ 2233920 h 5274968"/>
              <a:gd name="connsiteX2727" fmla="*/ 5458628 w 5959916"/>
              <a:gd name="connsiteY2727" fmla="*/ 2278375 h 5274968"/>
              <a:gd name="connsiteX2728" fmla="*/ 5436126 w 5959916"/>
              <a:gd name="connsiteY2728" fmla="*/ 2278375 h 5274968"/>
              <a:gd name="connsiteX2729" fmla="*/ 5351058 w 5959916"/>
              <a:gd name="connsiteY2729" fmla="*/ 2340392 h 5274968"/>
              <a:gd name="connsiteX2730" fmla="*/ 5279161 w 5959916"/>
              <a:gd name="connsiteY2730" fmla="*/ 2336001 h 5274968"/>
              <a:gd name="connsiteX2731" fmla="*/ 5283552 w 5959916"/>
              <a:gd name="connsiteY2731" fmla="*/ 2393628 h 5274968"/>
              <a:gd name="connsiteX2732" fmla="*/ 5306053 w 5959916"/>
              <a:gd name="connsiteY2732" fmla="*/ 2406800 h 5274968"/>
              <a:gd name="connsiteX2733" fmla="*/ 5337336 w 5959916"/>
              <a:gd name="connsiteY2733" fmla="*/ 2393628 h 5274968"/>
              <a:gd name="connsiteX2734" fmla="*/ 5314835 w 5959916"/>
              <a:gd name="connsiteY2734" fmla="*/ 2424911 h 5274968"/>
              <a:gd name="connsiteX2735" fmla="*/ 5350508 w 5959916"/>
              <a:gd name="connsiteY2735" fmla="*/ 2446864 h 5274968"/>
              <a:gd name="connsiteX2736" fmla="*/ 5346118 w 5959916"/>
              <a:gd name="connsiteY2736" fmla="*/ 2468817 h 5274968"/>
              <a:gd name="connsiteX2737" fmla="*/ 5395512 w 5959916"/>
              <a:gd name="connsiteY2737" fmla="*/ 2451255 h 5274968"/>
              <a:gd name="connsiteX2738" fmla="*/ 5314835 w 5959916"/>
              <a:gd name="connsiteY2738" fmla="*/ 2522602 h 5274968"/>
              <a:gd name="connsiteX2739" fmla="*/ 5220437 w 5959916"/>
              <a:gd name="connsiteY2739" fmla="*/ 2553885 h 5274968"/>
              <a:gd name="connsiteX2740" fmla="*/ 5157322 w 5959916"/>
              <a:gd name="connsiteY2740" fmla="*/ 2602731 h 5274968"/>
              <a:gd name="connsiteX2741" fmla="*/ 5112318 w 5959916"/>
              <a:gd name="connsiteY2741" fmla="*/ 2642795 h 5274968"/>
              <a:gd name="connsiteX2742" fmla="*/ 5094207 w 5959916"/>
              <a:gd name="connsiteY2742" fmla="*/ 2647185 h 5274968"/>
              <a:gd name="connsiteX2743" fmla="*/ 5085425 w 5959916"/>
              <a:gd name="connsiteY2743" fmla="*/ 2696032 h 5274968"/>
              <a:gd name="connsiteX2744" fmla="*/ 5116709 w 5959916"/>
              <a:gd name="connsiteY2744" fmla="*/ 2696032 h 5274968"/>
              <a:gd name="connsiteX2745" fmla="*/ 5098597 w 5959916"/>
              <a:gd name="connsiteY2745" fmla="*/ 2722923 h 5274968"/>
              <a:gd name="connsiteX2746" fmla="*/ 5102987 w 5959916"/>
              <a:gd name="connsiteY2746" fmla="*/ 2736096 h 5274968"/>
              <a:gd name="connsiteX2747" fmla="*/ 5143601 w 5959916"/>
              <a:gd name="connsiteY2747" fmla="*/ 2718533 h 5274968"/>
              <a:gd name="connsiteX2748" fmla="*/ 5143601 w 5959916"/>
              <a:gd name="connsiteY2748" fmla="*/ 2758598 h 5274968"/>
              <a:gd name="connsiteX2749" fmla="*/ 5040422 w 5959916"/>
              <a:gd name="connsiteY2749" fmla="*/ 2829944 h 5274968"/>
              <a:gd name="connsiteX2750" fmla="*/ 5004749 w 5959916"/>
              <a:gd name="connsiteY2750" fmla="*/ 2798662 h 5274968"/>
              <a:gd name="connsiteX2751" fmla="*/ 5004749 w 5959916"/>
              <a:gd name="connsiteY2751" fmla="*/ 2825554 h 5274968"/>
              <a:gd name="connsiteX2752" fmla="*/ 4964136 w 5959916"/>
              <a:gd name="connsiteY2752" fmla="*/ 2856838 h 5274968"/>
              <a:gd name="connsiteX2753" fmla="*/ 4986637 w 5959916"/>
              <a:gd name="connsiteY2753" fmla="*/ 2865618 h 5274968"/>
              <a:gd name="connsiteX2754" fmla="*/ 4972916 w 5959916"/>
              <a:gd name="connsiteY2754" fmla="*/ 2901292 h 5274968"/>
              <a:gd name="connsiteX2755" fmla="*/ 4923522 w 5959916"/>
              <a:gd name="connsiteY2755" fmla="*/ 2928185 h 5274968"/>
              <a:gd name="connsiteX2756" fmla="*/ 4905411 w 5959916"/>
              <a:gd name="connsiteY2756" fmla="*/ 2968249 h 5274968"/>
              <a:gd name="connsiteX2757" fmla="*/ 4882908 w 5959916"/>
              <a:gd name="connsiteY2757" fmla="*/ 2968249 h 5274968"/>
              <a:gd name="connsiteX2758" fmla="*/ 4864798 w 5959916"/>
              <a:gd name="connsiteY2758" fmla="*/ 2910622 h 5274968"/>
              <a:gd name="connsiteX2759" fmla="*/ 4811013 w 5959916"/>
              <a:gd name="connsiteY2759" fmla="*/ 2955077 h 5274968"/>
              <a:gd name="connsiteX2760" fmla="*/ 4824733 w 5959916"/>
              <a:gd name="connsiteY2760" fmla="*/ 2981969 h 5274968"/>
              <a:gd name="connsiteX2761" fmla="*/ 4847235 w 5959916"/>
              <a:gd name="connsiteY2761" fmla="*/ 2977579 h 5274968"/>
              <a:gd name="connsiteX2762" fmla="*/ 4815951 w 5959916"/>
              <a:gd name="connsiteY2762" fmla="*/ 3022034 h 5274968"/>
              <a:gd name="connsiteX2763" fmla="*/ 4775338 w 5959916"/>
              <a:gd name="connsiteY2763" fmla="*/ 3039597 h 5274968"/>
              <a:gd name="connsiteX2764" fmla="*/ 4757227 w 5959916"/>
              <a:gd name="connsiteY2764" fmla="*/ 3022034 h 5274968"/>
              <a:gd name="connsiteX2765" fmla="*/ 4725944 w 5959916"/>
              <a:gd name="connsiteY2765" fmla="*/ 3062099 h 5274968"/>
              <a:gd name="connsiteX2766" fmla="*/ 4748446 w 5959916"/>
              <a:gd name="connsiteY2766" fmla="*/ 3062099 h 5274968"/>
              <a:gd name="connsiteX2767" fmla="*/ 4721553 w 5959916"/>
              <a:gd name="connsiteY2767" fmla="*/ 3093381 h 5274968"/>
              <a:gd name="connsiteX2768" fmla="*/ 4784668 w 5959916"/>
              <a:gd name="connsiteY2768" fmla="*/ 3080211 h 5274968"/>
              <a:gd name="connsiteX2769" fmla="*/ 4775887 w 5959916"/>
              <a:gd name="connsiteY2769" fmla="*/ 3097772 h 5274968"/>
              <a:gd name="connsiteX2770" fmla="*/ 4816500 w 5959916"/>
              <a:gd name="connsiteY2770" fmla="*/ 3066489 h 5274968"/>
              <a:gd name="connsiteX2771" fmla="*/ 4793999 w 5959916"/>
              <a:gd name="connsiteY2771" fmla="*/ 3119725 h 5274968"/>
              <a:gd name="connsiteX2772" fmla="*/ 4888397 w 5959916"/>
              <a:gd name="connsiteY2772" fmla="*/ 3092833 h 5274968"/>
              <a:gd name="connsiteX2773" fmla="*/ 4865894 w 5959916"/>
              <a:gd name="connsiteY2773" fmla="*/ 3128507 h 5274968"/>
              <a:gd name="connsiteX2774" fmla="*/ 4843393 w 5959916"/>
              <a:gd name="connsiteY2774" fmla="*/ 3124116 h 5274968"/>
              <a:gd name="connsiteX2775" fmla="*/ 4852173 w 5959916"/>
              <a:gd name="connsiteY2775" fmla="*/ 3141679 h 5274968"/>
              <a:gd name="connsiteX2776" fmla="*/ 4905959 w 5959916"/>
              <a:gd name="connsiteY2776" fmla="*/ 3021486 h 5274968"/>
              <a:gd name="connsiteX2777" fmla="*/ 4973464 w 5959916"/>
              <a:gd name="connsiteY2777" fmla="*/ 3012705 h 5274968"/>
              <a:gd name="connsiteX2778" fmla="*/ 4987185 w 5959916"/>
              <a:gd name="connsiteY2778" fmla="*/ 2977030 h 5274968"/>
              <a:gd name="connsiteX2779" fmla="*/ 4978403 w 5959916"/>
              <a:gd name="connsiteY2779" fmla="*/ 2955077 h 5274968"/>
              <a:gd name="connsiteX2780" fmla="*/ 5009686 w 5959916"/>
              <a:gd name="connsiteY2780" fmla="*/ 2941905 h 5274968"/>
              <a:gd name="connsiteX2781" fmla="*/ 5023407 w 5959916"/>
              <a:gd name="connsiteY2781" fmla="*/ 2990751 h 5274968"/>
              <a:gd name="connsiteX2782" fmla="*/ 4996516 w 5959916"/>
              <a:gd name="connsiteY2782" fmla="*/ 3030816 h 5274968"/>
              <a:gd name="connsiteX2783" fmla="*/ 5072801 w 5959916"/>
              <a:gd name="connsiteY2783" fmla="*/ 2986360 h 5274968"/>
              <a:gd name="connsiteX2784" fmla="*/ 5104086 w 5959916"/>
              <a:gd name="connsiteY2784" fmla="*/ 2977579 h 5274968"/>
              <a:gd name="connsiteX2785" fmla="*/ 5099694 w 5959916"/>
              <a:gd name="connsiteY2785" fmla="*/ 2968798 h 5274968"/>
              <a:gd name="connsiteX2786" fmla="*/ 5068411 w 5959916"/>
              <a:gd name="connsiteY2786" fmla="*/ 2977579 h 5274968"/>
              <a:gd name="connsiteX2787" fmla="*/ 5126587 w 5959916"/>
              <a:gd name="connsiteY2787" fmla="*/ 2911172 h 5274968"/>
              <a:gd name="connsiteX2788" fmla="*/ 5104086 w 5959916"/>
              <a:gd name="connsiteY2788" fmla="*/ 2915563 h 5274968"/>
              <a:gd name="connsiteX2789" fmla="*/ 5139760 w 5959916"/>
              <a:gd name="connsiteY2789" fmla="*/ 2884279 h 5274968"/>
              <a:gd name="connsiteX2790" fmla="*/ 5130978 w 5959916"/>
              <a:gd name="connsiteY2790" fmla="*/ 2906232 h 5274968"/>
              <a:gd name="connsiteX2791" fmla="*/ 5153479 w 5959916"/>
              <a:gd name="connsiteY2791" fmla="*/ 2879339 h 5274968"/>
              <a:gd name="connsiteX2792" fmla="*/ 5144698 w 5959916"/>
              <a:gd name="connsiteY2792" fmla="*/ 2901292 h 5274968"/>
              <a:gd name="connsiteX2793" fmla="*/ 5194092 w 5959916"/>
              <a:gd name="connsiteY2793" fmla="*/ 2928185 h 5274968"/>
              <a:gd name="connsiteX2794" fmla="*/ 5189702 w 5959916"/>
              <a:gd name="connsiteY2794" fmla="*/ 2888121 h 5274968"/>
              <a:gd name="connsiteX2795" fmla="*/ 5207813 w 5959916"/>
              <a:gd name="connsiteY2795" fmla="*/ 2915013 h 5274968"/>
              <a:gd name="connsiteX2796" fmla="*/ 5284100 w 5959916"/>
              <a:gd name="connsiteY2796" fmla="*/ 2861777 h 5274968"/>
              <a:gd name="connsiteX2797" fmla="*/ 5220985 w 5959916"/>
              <a:gd name="connsiteY2797" fmla="*/ 2923794 h 5274968"/>
              <a:gd name="connsiteX2798" fmla="*/ 5194092 w 5959916"/>
              <a:gd name="connsiteY2798" fmla="*/ 2950686 h 5274968"/>
              <a:gd name="connsiteX2799" fmla="*/ 5216595 w 5959916"/>
              <a:gd name="connsiteY2799" fmla="*/ 2990751 h 5274968"/>
              <a:gd name="connsiteX2800" fmla="*/ 5149088 w 5959916"/>
              <a:gd name="connsiteY2800" fmla="*/ 3066489 h 5274968"/>
              <a:gd name="connsiteX2801" fmla="*/ 5153479 w 5959916"/>
              <a:gd name="connsiteY2801" fmla="*/ 3093381 h 5274968"/>
              <a:gd name="connsiteX2802" fmla="*/ 5122196 w 5959916"/>
              <a:gd name="connsiteY2802" fmla="*/ 3133446 h 5274968"/>
              <a:gd name="connsiteX2803" fmla="*/ 5041520 w 5959916"/>
              <a:gd name="connsiteY2803" fmla="*/ 3182291 h 5274968"/>
              <a:gd name="connsiteX2804" fmla="*/ 5050300 w 5959916"/>
              <a:gd name="connsiteY2804" fmla="*/ 3195463 h 5274968"/>
              <a:gd name="connsiteX2805" fmla="*/ 5175981 w 5959916"/>
              <a:gd name="connsiteY2805" fmla="*/ 3124116 h 5274968"/>
              <a:gd name="connsiteX2806" fmla="*/ 5090913 w 5959916"/>
              <a:gd name="connsiteY2806" fmla="*/ 3213027 h 5274968"/>
              <a:gd name="connsiteX2807" fmla="*/ 5104634 w 5959916"/>
              <a:gd name="connsiteY2807" fmla="*/ 3244309 h 5274968"/>
              <a:gd name="connsiteX2808" fmla="*/ 5131526 w 5959916"/>
              <a:gd name="connsiteY2808" fmla="*/ 3235528 h 5274968"/>
              <a:gd name="connsiteX2809" fmla="*/ 5113415 w 5959916"/>
              <a:gd name="connsiteY2809" fmla="*/ 3244309 h 5274968"/>
              <a:gd name="connsiteX2810" fmla="*/ 5117806 w 5959916"/>
              <a:gd name="connsiteY2810" fmla="*/ 3271202 h 5274968"/>
              <a:gd name="connsiteX2811" fmla="*/ 5140308 w 5959916"/>
              <a:gd name="connsiteY2811" fmla="*/ 3288764 h 5274968"/>
              <a:gd name="connsiteX2812" fmla="*/ 5154029 w 5959916"/>
              <a:gd name="connsiteY2812" fmla="*/ 3284374 h 5274968"/>
              <a:gd name="connsiteX2813" fmla="*/ 5212204 w 5959916"/>
              <a:gd name="connsiteY2813" fmla="*/ 3266811 h 5274968"/>
              <a:gd name="connsiteX2814" fmla="*/ 5297273 w 5959916"/>
              <a:gd name="connsiteY2814" fmla="*/ 3204794 h 5274968"/>
              <a:gd name="connsiteX2815" fmla="*/ 5252269 w 5959916"/>
              <a:gd name="connsiteY2815" fmla="*/ 3213574 h 5274968"/>
              <a:gd name="connsiteX2816" fmla="*/ 5252269 w 5959916"/>
              <a:gd name="connsiteY2816" fmla="*/ 3142227 h 5274968"/>
              <a:gd name="connsiteX2817" fmla="*/ 5274771 w 5959916"/>
              <a:gd name="connsiteY2817" fmla="*/ 3137836 h 5274968"/>
              <a:gd name="connsiteX2818" fmla="*/ 5315383 w 5959916"/>
              <a:gd name="connsiteY2818" fmla="*/ 3084601 h 5274968"/>
              <a:gd name="connsiteX2819" fmla="*/ 5288490 w 5959916"/>
              <a:gd name="connsiteY2819" fmla="*/ 3129055 h 5274968"/>
              <a:gd name="connsiteX2820" fmla="*/ 5310992 w 5959916"/>
              <a:gd name="connsiteY2820" fmla="*/ 3137836 h 5274968"/>
              <a:gd name="connsiteX2821" fmla="*/ 5292882 w 5959916"/>
              <a:gd name="connsiteY2821" fmla="*/ 3191072 h 5274968"/>
              <a:gd name="connsiteX2822" fmla="*/ 5306602 w 5959916"/>
              <a:gd name="connsiteY2822" fmla="*/ 3199854 h 5274968"/>
              <a:gd name="connsiteX2823" fmla="*/ 5297820 w 5959916"/>
              <a:gd name="connsiteY2823" fmla="*/ 3217417 h 5274968"/>
              <a:gd name="connsiteX2824" fmla="*/ 5333494 w 5959916"/>
              <a:gd name="connsiteY2824" fmla="*/ 3213027 h 5274968"/>
              <a:gd name="connsiteX2825" fmla="*/ 5302211 w 5959916"/>
              <a:gd name="connsiteY2825" fmla="*/ 3253091 h 5274968"/>
              <a:gd name="connsiteX2826" fmla="*/ 5324714 w 5959916"/>
              <a:gd name="connsiteY2826" fmla="*/ 3266262 h 5274968"/>
              <a:gd name="connsiteX2827" fmla="*/ 5374108 w 5959916"/>
              <a:gd name="connsiteY2827" fmla="*/ 3257481 h 5274968"/>
              <a:gd name="connsiteX2828" fmla="*/ 5365326 w 5959916"/>
              <a:gd name="connsiteY2828" fmla="*/ 3275044 h 5274968"/>
              <a:gd name="connsiteX2829" fmla="*/ 5379047 w 5959916"/>
              <a:gd name="connsiteY2829" fmla="*/ 3288214 h 5274968"/>
              <a:gd name="connsiteX2830" fmla="*/ 5536011 w 5959916"/>
              <a:gd name="connsiteY2830" fmla="*/ 3212477 h 5274968"/>
              <a:gd name="connsiteX2831" fmla="*/ 5410330 w 5959916"/>
              <a:gd name="connsiteY2831" fmla="*/ 3305777 h 5274968"/>
              <a:gd name="connsiteX2832" fmla="*/ 5360936 w 5959916"/>
              <a:gd name="connsiteY2832" fmla="*/ 3337060 h 5274968"/>
              <a:gd name="connsiteX2833" fmla="*/ 5486617 w 5959916"/>
              <a:gd name="connsiteY2833" fmla="*/ 3283824 h 5274968"/>
              <a:gd name="connsiteX2834" fmla="*/ 5477835 w 5959916"/>
              <a:gd name="connsiteY2834" fmla="*/ 3323888 h 5274968"/>
              <a:gd name="connsiteX2835" fmla="*/ 5442162 w 5959916"/>
              <a:gd name="connsiteY2835" fmla="*/ 3310717 h 5274968"/>
              <a:gd name="connsiteX2836" fmla="*/ 5428442 w 5959916"/>
              <a:gd name="connsiteY2836" fmla="*/ 3346391 h 5274968"/>
              <a:gd name="connsiteX2837" fmla="*/ 5379047 w 5959916"/>
              <a:gd name="connsiteY2837" fmla="*/ 3373283 h 5274968"/>
              <a:gd name="connsiteX2838" fmla="*/ 5392768 w 5959916"/>
              <a:gd name="connsiteY2838" fmla="*/ 3395237 h 5274968"/>
              <a:gd name="connsiteX2839" fmla="*/ 5437772 w 5959916"/>
              <a:gd name="connsiteY2839" fmla="*/ 3359562 h 5274968"/>
              <a:gd name="connsiteX2840" fmla="*/ 5446553 w 5959916"/>
              <a:gd name="connsiteY2840" fmla="*/ 3342000 h 5274968"/>
              <a:gd name="connsiteX2841" fmla="*/ 5504728 w 5959916"/>
              <a:gd name="connsiteY2841" fmla="*/ 3315108 h 5274968"/>
              <a:gd name="connsiteX2842" fmla="*/ 5469055 w 5959916"/>
              <a:gd name="connsiteY2842" fmla="*/ 3346391 h 5274968"/>
              <a:gd name="connsiteX2843" fmla="*/ 5473445 w 5959916"/>
              <a:gd name="connsiteY2843" fmla="*/ 3368344 h 5274968"/>
              <a:gd name="connsiteX2844" fmla="*/ 5450943 w 5959916"/>
              <a:gd name="connsiteY2844" fmla="*/ 3381516 h 5274968"/>
              <a:gd name="connsiteX2845" fmla="*/ 5514058 w 5959916"/>
              <a:gd name="connsiteY2845" fmla="*/ 3359562 h 5274968"/>
              <a:gd name="connsiteX2846" fmla="*/ 5428990 w 5959916"/>
              <a:gd name="connsiteY2846" fmla="*/ 3412799 h 5274968"/>
              <a:gd name="connsiteX2847" fmla="*/ 5307701 w 5959916"/>
              <a:gd name="connsiteY2847" fmla="*/ 3488536 h 5274968"/>
              <a:gd name="connsiteX2848" fmla="*/ 5285198 w 5959916"/>
              <a:gd name="connsiteY2848" fmla="*/ 3466584 h 5274968"/>
              <a:gd name="connsiteX2849" fmla="*/ 5298919 w 5959916"/>
              <a:gd name="connsiteY2849" fmla="*/ 3444631 h 5274968"/>
              <a:gd name="connsiteX2850" fmla="*/ 5285198 w 5959916"/>
              <a:gd name="connsiteY2850" fmla="*/ 3427068 h 5274968"/>
              <a:gd name="connsiteX2851" fmla="*/ 5262697 w 5959916"/>
              <a:gd name="connsiteY2851" fmla="*/ 3435850 h 5274968"/>
              <a:gd name="connsiteX2852" fmla="*/ 5248976 w 5959916"/>
              <a:gd name="connsiteY2852" fmla="*/ 3467133 h 5274968"/>
              <a:gd name="connsiteX2853" fmla="*/ 5257757 w 5959916"/>
              <a:gd name="connsiteY2853" fmla="*/ 3484695 h 5274968"/>
              <a:gd name="connsiteX2854" fmla="*/ 5230864 w 5959916"/>
              <a:gd name="connsiteY2854" fmla="*/ 3542322 h 5274968"/>
              <a:gd name="connsiteX2855" fmla="*/ 5172689 w 5959916"/>
              <a:gd name="connsiteY2855" fmla="*/ 3569214 h 5274968"/>
              <a:gd name="connsiteX2856" fmla="*/ 5154578 w 5959916"/>
              <a:gd name="connsiteY2856" fmla="*/ 3560433 h 5274968"/>
              <a:gd name="connsiteX2857" fmla="*/ 5140857 w 5959916"/>
              <a:gd name="connsiteY2857" fmla="*/ 3587325 h 5274968"/>
              <a:gd name="connsiteX2858" fmla="*/ 5127136 w 5959916"/>
              <a:gd name="connsiteY2858" fmla="*/ 3574154 h 5274968"/>
              <a:gd name="connsiteX2859" fmla="*/ 5145248 w 5959916"/>
              <a:gd name="connsiteY2859" fmla="*/ 3609828 h 5274968"/>
              <a:gd name="connsiteX2860" fmla="*/ 5185861 w 5959916"/>
              <a:gd name="connsiteY2860" fmla="*/ 3587874 h 5274968"/>
              <a:gd name="connsiteX2861" fmla="*/ 5177079 w 5959916"/>
              <a:gd name="connsiteY2861" fmla="*/ 3609828 h 5274968"/>
              <a:gd name="connsiteX2862" fmla="*/ 5199582 w 5959916"/>
              <a:gd name="connsiteY2862" fmla="*/ 3614218 h 5274968"/>
              <a:gd name="connsiteX2863" fmla="*/ 5195191 w 5959916"/>
              <a:gd name="connsiteY2863" fmla="*/ 3636171 h 5274968"/>
              <a:gd name="connsiteX2864" fmla="*/ 5203972 w 5959916"/>
              <a:gd name="connsiteY2864" fmla="*/ 3653734 h 5274968"/>
              <a:gd name="connsiteX2865" fmla="*/ 5280259 w 5959916"/>
              <a:gd name="connsiteY2865" fmla="*/ 3622451 h 5274968"/>
              <a:gd name="connsiteX2866" fmla="*/ 5244586 w 5959916"/>
              <a:gd name="connsiteY2866" fmla="*/ 3649343 h 5274968"/>
              <a:gd name="connsiteX2867" fmla="*/ 5244586 w 5959916"/>
              <a:gd name="connsiteY2867" fmla="*/ 3676235 h 5274968"/>
              <a:gd name="connsiteX2868" fmla="*/ 5217692 w 5959916"/>
              <a:gd name="connsiteY2868" fmla="*/ 3703129 h 5274968"/>
              <a:gd name="connsiteX2869" fmla="*/ 5203972 w 5959916"/>
              <a:gd name="connsiteY2869" fmla="*/ 3694347 h 5274968"/>
              <a:gd name="connsiteX2870" fmla="*/ 5190251 w 5959916"/>
              <a:gd name="connsiteY2870" fmla="*/ 3703129 h 5274968"/>
              <a:gd name="connsiteX2871" fmla="*/ 5208362 w 5959916"/>
              <a:gd name="connsiteY2871" fmla="*/ 3725081 h 5274968"/>
              <a:gd name="connsiteX2872" fmla="*/ 5280259 w 5959916"/>
              <a:gd name="connsiteY2872" fmla="*/ 3676235 h 5274968"/>
              <a:gd name="connsiteX2873" fmla="*/ 5352154 w 5959916"/>
              <a:gd name="connsiteY2873" fmla="*/ 3663064 h 5274968"/>
              <a:gd name="connsiteX2874" fmla="*/ 5352154 w 5959916"/>
              <a:gd name="connsiteY2874" fmla="*/ 3685017 h 5274968"/>
              <a:gd name="connsiteX2875" fmla="*/ 5374657 w 5959916"/>
              <a:gd name="connsiteY2875" fmla="*/ 3689407 h 5274968"/>
              <a:gd name="connsiteX2876" fmla="*/ 5320872 w 5959916"/>
              <a:gd name="connsiteY2876" fmla="*/ 3720690 h 5274968"/>
              <a:gd name="connsiteX2877" fmla="*/ 5352154 w 5959916"/>
              <a:gd name="connsiteY2877" fmla="*/ 3680626 h 5274968"/>
              <a:gd name="connsiteX2878" fmla="*/ 5289039 w 5959916"/>
              <a:gd name="connsiteY2878" fmla="*/ 3733862 h 5274968"/>
              <a:gd name="connsiteX2879" fmla="*/ 5311542 w 5959916"/>
              <a:gd name="connsiteY2879" fmla="*/ 3716299 h 5274968"/>
              <a:gd name="connsiteX2880" fmla="*/ 5280259 w 5959916"/>
              <a:gd name="connsiteY2880" fmla="*/ 3756364 h 5274968"/>
              <a:gd name="connsiteX2881" fmla="*/ 5257757 w 5959916"/>
              <a:gd name="connsiteY2881" fmla="*/ 3747582 h 5274968"/>
              <a:gd name="connsiteX2882" fmla="*/ 5244036 w 5959916"/>
              <a:gd name="connsiteY2882" fmla="*/ 3765145 h 5274968"/>
              <a:gd name="connsiteX2883" fmla="*/ 5266538 w 5959916"/>
              <a:gd name="connsiteY2883" fmla="*/ 3787098 h 5274968"/>
              <a:gd name="connsiteX2884" fmla="*/ 5410330 w 5959916"/>
              <a:gd name="connsiteY2884" fmla="*/ 3693798 h 5274968"/>
              <a:gd name="connsiteX2885" fmla="*/ 5396609 w 5959916"/>
              <a:gd name="connsiteY2885" fmla="*/ 3671845 h 5274968"/>
              <a:gd name="connsiteX2886" fmla="*/ 5401000 w 5959916"/>
              <a:gd name="connsiteY2886" fmla="*/ 3658673 h 5274968"/>
              <a:gd name="connsiteX2887" fmla="*/ 5392219 w 5959916"/>
              <a:gd name="connsiteY2887" fmla="*/ 3658673 h 5274968"/>
              <a:gd name="connsiteX2888" fmla="*/ 5396609 w 5959916"/>
              <a:gd name="connsiteY2888" fmla="*/ 3627389 h 5274968"/>
              <a:gd name="connsiteX2889" fmla="*/ 5427893 w 5959916"/>
              <a:gd name="connsiteY2889" fmla="*/ 3614218 h 5274968"/>
              <a:gd name="connsiteX2890" fmla="*/ 5419112 w 5959916"/>
              <a:gd name="connsiteY2890" fmla="*/ 3592265 h 5274968"/>
              <a:gd name="connsiteX2891" fmla="*/ 5491008 w 5959916"/>
              <a:gd name="connsiteY2891" fmla="*/ 3574702 h 5274968"/>
              <a:gd name="connsiteX2892" fmla="*/ 5486617 w 5959916"/>
              <a:gd name="connsiteY2892" fmla="*/ 3587874 h 5274968"/>
              <a:gd name="connsiteX2893" fmla="*/ 5571686 w 5959916"/>
              <a:gd name="connsiteY2893" fmla="*/ 3534638 h 5274968"/>
              <a:gd name="connsiteX2894" fmla="*/ 5589797 w 5959916"/>
              <a:gd name="connsiteY2894" fmla="*/ 3547810 h 5274968"/>
              <a:gd name="connsiteX2895" fmla="*/ 5562904 w 5959916"/>
              <a:gd name="connsiteY2895" fmla="*/ 3579093 h 5274968"/>
              <a:gd name="connsiteX2896" fmla="*/ 5540402 w 5959916"/>
              <a:gd name="connsiteY2896" fmla="*/ 3574702 h 5274968"/>
              <a:gd name="connsiteX2897" fmla="*/ 5531621 w 5959916"/>
              <a:gd name="connsiteY2897" fmla="*/ 3605985 h 5274968"/>
              <a:gd name="connsiteX2898" fmla="*/ 5495948 w 5959916"/>
              <a:gd name="connsiteY2898" fmla="*/ 3623548 h 5274968"/>
              <a:gd name="connsiteX2899" fmla="*/ 5500338 w 5959916"/>
              <a:gd name="connsiteY2899" fmla="*/ 3650440 h 5274968"/>
              <a:gd name="connsiteX2900" fmla="*/ 5482227 w 5959916"/>
              <a:gd name="connsiteY2900" fmla="*/ 3681723 h 5274968"/>
              <a:gd name="connsiteX2901" fmla="*/ 5410330 w 5959916"/>
              <a:gd name="connsiteY2901" fmla="*/ 3730569 h 5274968"/>
              <a:gd name="connsiteX2902" fmla="*/ 5437223 w 5959916"/>
              <a:gd name="connsiteY2902" fmla="*/ 3726179 h 5274968"/>
              <a:gd name="connsiteX2903" fmla="*/ 5410330 w 5959916"/>
              <a:gd name="connsiteY2903" fmla="*/ 3775024 h 5274968"/>
              <a:gd name="connsiteX2904" fmla="*/ 5504728 w 5959916"/>
              <a:gd name="connsiteY2904" fmla="*/ 3734960 h 5274968"/>
              <a:gd name="connsiteX2905" fmla="*/ 5437223 w 5959916"/>
              <a:gd name="connsiteY2905" fmla="*/ 3801368 h 5274968"/>
              <a:gd name="connsiteX2906" fmla="*/ 5459724 w 5959916"/>
              <a:gd name="connsiteY2906" fmla="*/ 3796977 h 5274968"/>
              <a:gd name="connsiteX2907" fmla="*/ 5473445 w 5959916"/>
              <a:gd name="connsiteY2907" fmla="*/ 3810149 h 5274968"/>
              <a:gd name="connsiteX2908" fmla="*/ 5572233 w 5959916"/>
              <a:gd name="connsiteY2908" fmla="*/ 3774476 h 5274968"/>
              <a:gd name="connsiteX2909" fmla="*/ 5545342 w 5959916"/>
              <a:gd name="connsiteY2909" fmla="*/ 3823321 h 5274968"/>
              <a:gd name="connsiteX2910" fmla="*/ 5545342 w 5959916"/>
              <a:gd name="connsiteY2910" fmla="*/ 3810149 h 5274968"/>
              <a:gd name="connsiteX2911" fmla="*/ 5460273 w 5959916"/>
              <a:gd name="connsiteY2911" fmla="*/ 3881497 h 5274968"/>
              <a:gd name="connsiteX2912" fmla="*/ 5442162 w 5959916"/>
              <a:gd name="connsiteY2912" fmla="*/ 3894669 h 5274968"/>
              <a:gd name="connsiteX2913" fmla="*/ 5347764 w 5959916"/>
              <a:gd name="connsiteY2913" fmla="*/ 3921561 h 5274968"/>
              <a:gd name="connsiteX2914" fmla="*/ 5432833 w 5959916"/>
              <a:gd name="connsiteY2914" fmla="*/ 3805759 h 5274968"/>
              <a:gd name="connsiteX2915" fmla="*/ 5401548 w 5959916"/>
              <a:gd name="connsiteY2915" fmla="*/ 3796977 h 5274968"/>
              <a:gd name="connsiteX2916" fmla="*/ 5405940 w 5959916"/>
              <a:gd name="connsiteY2916" fmla="*/ 3770085 h 5274968"/>
              <a:gd name="connsiteX2917" fmla="*/ 5392219 w 5959916"/>
              <a:gd name="connsiteY2917" fmla="*/ 3778866 h 5274968"/>
              <a:gd name="connsiteX2918" fmla="*/ 5387829 w 5959916"/>
              <a:gd name="connsiteY2918" fmla="*/ 3761304 h 5274968"/>
              <a:gd name="connsiteX2919" fmla="*/ 5329653 w 5959916"/>
              <a:gd name="connsiteY2919" fmla="*/ 3814540 h 5274968"/>
              <a:gd name="connsiteX2920" fmla="*/ 5325262 w 5959916"/>
              <a:gd name="connsiteY2920" fmla="*/ 3796977 h 5274968"/>
              <a:gd name="connsiteX2921" fmla="*/ 5293979 w 5959916"/>
              <a:gd name="connsiteY2921" fmla="*/ 3818930 h 5274968"/>
              <a:gd name="connsiteX2922" fmla="*/ 5267087 w 5959916"/>
              <a:gd name="connsiteY2922" fmla="*/ 3823321 h 5274968"/>
              <a:gd name="connsiteX2923" fmla="*/ 5203972 w 5959916"/>
              <a:gd name="connsiteY2923" fmla="*/ 3876557 h 5274968"/>
              <a:gd name="connsiteX2924" fmla="*/ 5163358 w 5959916"/>
              <a:gd name="connsiteY2924" fmla="*/ 3880948 h 5274968"/>
              <a:gd name="connsiteX2925" fmla="*/ 5190251 w 5959916"/>
              <a:gd name="connsiteY2925" fmla="*/ 3854056 h 5274968"/>
              <a:gd name="connsiteX2926" fmla="*/ 5118354 w 5959916"/>
              <a:gd name="connsiteY2926" fmla="*/ 3880948 h 5274968"/>
              <a:gd name="connsiteX2927" fmla="*/ 5077741 w 5959916"/>
              <a:gd name="connsiteY2927" fmla="*/ 3947356 h 5274968"/>
              <a:gd name="connsiteX2928" fmla="*/ 5095853 w 5959916"/>
              <a:gd name="connsiteY2928" fmla="*/ 3911682 h 5274968"/>
              <a:gd name="connsiteX2929" fmla="*/ 5064569 w 5959916"/>
              <a:gd name="connsiteY2929" fmla="*/ 3898510 h 5274968"/>
              <a:gd name="connsiteX2930" fmla="*/ 5145248 w 5959916"/>
              <a:gd name="connsiteY2930" fmla="*/ 3840884 h 5274968"/>
              <a:gd name="connsiteX2931" fmla="*/ 5145248 w 5959916"/>
              <a:gd name="connsiteY2931" fmla="*/ 3792037 h 5274968"/>
              <a:gd name="connsiteX2932" fmla="*/ 5154029 w 5959916"/>
              <a:gd name="connsiteY2932" fmla="*/ 3809600 h 5274968"/>
              <a:gd name="connsiteX2933" fmla="*/ 5172140 w 5959916"/>
              <a:gd name="connsiteY2933" fmla="*/ 3805209 h 5274968"/>
              <a:gd name="connsiteX2934" fmla="*/ 5158419 w 5959916"/>
              <a:gd name="connsiteY2934" fmla="*/ 3769536 h 5274968"/>
              <a:gd name="connsiteX2935" fmla="*/ 5185311 w 5959916"/>
              <a:gd name="connsiteY2935" fmla="*/ 3747582 h 5274968"/>
              <a:gd name="connsiteX2936" fmla="*/ 5185311 w 5959916"/>
              <a:gd name="connsiteY2936" fmla="*/ 3725630 h 5274968"/>
              <a:gd name="connsiteX2937" fmla="*/ 5109025 w 5959916"/>
              <a:gd name="connsiteY2937" fmla="*/ 3787646 h 5274968"/>
              <a:gd name="connsiteX2938" fmla="*/ 5100243 w 5959916"/>
              <a:gd name="connsiteY2938" fmla="*/ 3778866 h 5274968"/>
              <a:gd name="connsiteX2939" fmla="*/ 5077741 w 5959916"/>
              <a:gd name="connsiteY2939" fmla="*/ 3787646 h 5274968"/>
              <a:gd name="connsiteX2940" fmla="*/ 5095853 w 5959916"/>
              <a:gd name="connsiteY2940" fmla="*/ 3756364 h 5274968"/>
              <a:gd name="connsiteX2941" fmla="*/ 5064569 w 5959916"/>
              <a:gd name="connsiteY2941" fmla="*/ 3743193 h 5274968"/>
              <a:gd name="connsiteX2942" fmla="*/ 5100243 w 5959916"/>
              <a:gd name="connsiteY2942" fmla="*/ 3730021 h 5274968"/>
              <a:gd name="connsiteX2943" fmla="*/ 5104634 w 5959916"/>
              <a:gd name="connsiteY2943" fmla="*/ 3734412 h 5274968"/>
              <a:gd name="connsiteX2944" fmla="*/ 5122746 w 5959916"/>
              <a:gd name="connsiteY2944" fmla="*/ 3698738 h 5274968"/>
              <a:gd name="connsiteX2945" fmla="*/ 5154029 w 5959916"/>
              <a:gd name="connsiteY2945" fmla="*/ 3698738 h 5274968"/>
              <a:gd name="connsiteX2946" fmla="*/ 5167749 w 5959916"/>
              <a:gd name="connsiteY2946" fmla="*/ 3676784 h 5274968"/>
              <a:gd name="connsiteX2947" fmla="*/ 5149638 w 5959916"/>
              <a:gd name="connsiteY2947" fmla="*/ 3645501 h 5274968"/>
              <a:gd name="connsiteX2948" fmla="*/ 5158419 w 5959916"/>
              <a:gd name="connsiteY2948" fmla="*/ 3614218 h 5274968"/>
              <a:gd name="connsiteX2949" fmla="*/ 5122746 w 5959916"/>
              <a:gd name="connsiteY2949" fmla="*/ 3627389 h 5274968"/>
              <a:gd name="connsiteX2950" fmla="*/ 5131526 w 5959916"/>
              <a:gd name="connsiteY2950" fmla="*/ 3609828 h 5274968"/>
              <a:gd name="connsiteX2951" fmla="*/ 5077741 w 5959916"/>
              <a:gd name="connsiteY2951" fmla="*/ 3618609 h 5274968"/>
              <a:gd name="connsiteX2952" fmla="*/ 5091463 w 5959916"/>
              <a:gd name="connsiteY2952" fmla="*/ 3591716 h 5274968"/>
              <a:gd name="connsiteX2953" fmla="*/ 5060180 w 5959916"/>
              <a:gd name="connsiteY2953" fmla="*/ 3560433 h 5274968"/>
              <a:gd name="connsiteX2954" fmla="*/ 5006394 w 5959916"/>
              <a:gd name="connsiteY2954" fmla="*/ 3613670 h 5274968"/>
              <a:gd name="connsiteX2955" fmla="*/ 4979501 w 5959916"/>
              <a:gd name="connsiteY2955" fmla="*/ 3600497 h 5274968"/>
              <a:gd name="connsiteX2956" fmla="*/ 5015176 w 5959916"/>
              <a:gd name="connsiteY2956" fmla="*/ 3622451 h 5274968"/>
              <a:gd name="connsiteX2957" fmla="*/ 4957000 w 5959916"/>
              <a:gd name="connsiteY2957" fmla="*/ 3675687 h 5274968"/>
              <a:gd name="connsiteX2958" fmla="*/ 4925717 w 5959916"/>
              <a:gd name="connsiteY2958" fmla="*/ 3640014 h 5274968"/>
              <a:gd name="connsiteX2959" fmla="*/ 4911997 w 5959916"/>
              <a:gd name="connsiteY2959" fmla="*/ 3666906 h 5274968"/>
              <a:gd name="connsiteX2960" fmla="*/ 4898275 w 5959916"/>
              <a:gd name="connsiteY2960" fmla="*/ 3658125 h 5274968"/>
              <a:gd name="connsiteX2961" fmla="*/ 4907057 w 5959916"/>
              <a:gd name="connsiteY2961" fmla="*/ 3636171 h 5274968"/>
              <a:gd name="connsiteX2962" fmla="*/ 4902667 w 5959916"/>
              <a:gd name="connsiteY2962" fmla="*/ 3627389 h 5274968"/>
              <a:gd name="connsiteX2963" fmla="*/ 4875774 w 5959916"/>
              <a:gd name="connsiteY2963" fmla="*/ 3663064 h 5274968"/>
              <a:gd name="connsiteX2964" fmla="*/ 4844491 w 5959916"/>
              <a:gd name="connsiteY2964" fmla="*/ 3703129 h 5274968"/>
              <a:gd name="connsiteX2965" fmla="*/ 4844491 w 5959916"/>
              <a:gd name="connsiteY2965" fmla="*/ 3681175 h 5274968"/>
              <a:gd name="connsiteX2966" fmla="*/ 4835709 w 5959916"/>
              <a:gd name="connsiteY2966" fmla="*/ 3694347 h 5274968"/>
              <a:gd name="connsiteX2967" fmla="*/ 4840100 w 5959916"/>
              <a:gd name="connsiteY2967" fmla="*/ 3663064 h 5274968"/>
              <a:gd name="connsiteX2968" fmla="*/ 4759422 w 5959916"/>
              <a:gd name="connsiteY2968" fmla="*/ 3676235 h 5274968"/>
              <a:gd name="connsiteX2969" fmla="*/ 4773143 w 5959916"/>
              <a:gd name="connsiteY2969" fmla="*/ 3707518 h 5274968"/>
              <a:gd name="connsiteX2970" fmla="*/ 4791254 w 5959916"/>
              <a:gd name="connsiteY2970" fmla="*/ 3689957 h 5274968"/>
              <a:gd name="connsiteX2971" fmla="*/ 4818147 w 5959916"/>
              <a:gd name="connsiteY2971" fmla="*/ 3703129 h 5274968"/>
              <a:gd name="connsiteX2972" fmla="*/ 4786863 w 5959916"/>
              <a:gd name="connsiteY2972" fmla="*/ 3765145 h 5274968"/>
              <a:gd name="connsiteX2973" fmla="*/ 4813756 w 5959916"/>
              <a:gd name="connsiteY2973" fmla="*/ 3733862 h 5274968"/>
              <a:gd name="connsiteX2974" fmla="*/ 4840649 w 5959916"/>
              <a:gd name="connsiteY2974" fmla="*/ 3733862 h 5274968"/>
              <a:gd name="connsiteX2975" fmla="*/ 4836258 w 5959916"/>
              <a:gd name="connsiteY2975" fmla="*/ 3765145 h 5274968"/>
              <a:gd name="connsiteX2976" fmla="*/ 4701796 w 5959916"/>
              <a:gd name="connsiteY2976" fmla="*/ 3827163 h 5274968"/>
              <a:gd name="connsiteX2977" fmla="*/ 4706186 w 5959916"/>
              <a:gd name="connsiteY2977" fmla="*/ 3844726 h 5274968"/>
              <a:gd name="connsiteX2978" fmla="*/ 4665573 w 5959916"/>
              <a:gd name="connsiteY2978" fmla="*/ 3857897 h 5274968"/>
              <a:gd name="connsiteX2979" fmla="*/ 4665573 w 5959916"/>
              <a:gd name="connsiteY2979" fmla="*/ 3893570 h 5274968"/>
              <a:gd name="connsiteX2980" fmla="*/ 4661182 w 5959916"/>
              <a:gd name="connsiteY2980" fmla="*/ 3871618 h 5274968"/>
              <a:gd name="connsiteX2981" fmla="*/ 4647461 w 5959916"/>
              <a:gd name="connsiteY2981" fmla="*/ 3876009 h 5274968"/>
              <a:gd name="connsiteX2982" fmla="*/ 4651852 w 5959916"/>
              <a:gd name="connsiteY2982" fmla="*/ 3933635 h 5274968"/>
              <a:gd name="connsiteX2983" fmla="*/ 4705638 w 5959916"/>
              <a:gd name="connsiteY2983" fmla="*/ 3880399 h 5274968"/>
              <a:gd name="connsiteX2984" fmla="*/ 4674354 w 5959916"/>
              <a:gd name="connsiteY2984" fmla="*/ 3933635 h 5274968"/>
              <a:gd name="connsiteX2985" fmla="*/ 4692465 w 5959916"/>
              <a:gd name="connsiteY2985" fmla="*/ 3938026 h 5274968"/>
              <a:gd name="connsiteX2986" fmla="*/ 4701247 w 5959916"/>
              <a:gd name="connsiteY2986" fmla="*/ 3982482 h 5274968"/>
              <a:gd name="connsiteX2987" fmla="*/ 4741860 w 5959916"/>
              <a:gd name="connsiteY2987" fmla="*/ 3964918 h 5274968"/>
              <a:gd name="connsiteX2988" fmla="*/ 4746250 w 5959916"/>
              <a:gd name="connsiteY2988" fmla="*/ 3986871 h 5274968"/>
              <a:gd name="connsiteX2989" fmla="*/ 4710576 w 5959916"/>
              <a:gd name="connsiteY2989" fmla="*/ 3991262 h 5274968"/>
              <a:gd name="connsiteX2990" fmla="*/ 4719358 w 5959916"/>
              <a:gd name="connsiteY2990" fmla="*/ 4008825 h 5274968"/>
              <a:gd name="connsiteX2991" fmla="*/ 4678745 w 5959916"/>
              <a:gd name="connsiteY2991" fmla="*/ 4004434 h 5274968"/>
              <a:gd name="connsiteX2992" fmla="*/ 4692465 w 5959916"/>
              <a:gd name="connsiteY2992" fmla="*/ 3977542 h 5274968"/>
              <a:gd name="connsiteX2993" fmla="*/ 4678745 w 5959916"/>
              <a:gd name="connsiteY2993" fmla="*/ 3968760 h 5274968"/>
              <a:gd name="connsiteX2994" fmla="*/ 4669964 w 5959916"/>
              <a:gd name="connsiteY2994" fmla="*/ 3990713 h 5274968"/>
              <a:gd name="connsiteX2995" fmla="*/ 4669964 w 5959916"/>
              <a:gd name="connsiteY2995" fmla="*/ 3959431 h 5274968"/>
              <a:gd name="connsiteX2996" fmla="*/ 4647461 w 5959916"/>
              <a:gd name="connsiteY2996" fmla="*/ 3968211 h 5274968"/>
              <a:gd name="connsiteX2997" fmla="*/ 4616178 w 5959916"/>
              <a:gd name="connsiteY2997" fmla="*/ 3946259 h 5274968"/>
              <a:gd name="connsiteX2998" fmla="*/ 4634290 w 5959916"/>
              <a:gd name="connsiteY2998" fmla="*/ 3933087 h 5274968"/>
              <a:gd name="connsiteX2999" fmla="*/ 4616178 w 5959916"/>
              <a:gd name="connsiteY2999" fmla="*/ 3906194 h 5274968"/>
              <a:gd name="connsiteX3000" fmla="*/ 4629899 w 5959916"/>
              <a:gd name="connsiteY3000" fmla="*/ 3897412 h 5274968"/>
              <a:gd name="connsiteX3001" fmla="*/ 4616178 w 5959916"/>
              <a:gd name="connsiteY3001" fmla="*/ 3861739 h 5274968"/>
              <a:gd name="connsiteX3002" fmla="*/ 4647461 w 5959916"/>
              <a:gd name="connsiteY3002" fmla="*/ 3821675 h 5274968"/>
              <a:gd name="connsiteX3003" fmla="*/ 4539892 w 5959916"/>
              <a:gd name="connsiteY3003" fmla="*/ 3893022 h 5274968"/>
              <a:gd name="connsiteX3004" fmla="*/ 4548673 w 5959916"/>
              <a:gd name="connsiteY3004" fmla="*/ 3937478 h 5274968"/>
              <a:gd name="connsiteX3005" fmla="*/ 4539892 w 5959916"/>
              <a:gd name="connsiteY3005" fmla="*/ 3964370 h 5274968"/>
              <a:gd name="connsiteX3006" fmla="*/ 4494889 w 5959916"/>
              <a:gd name="connsiteY3006" fmla="*/ 3991262 h 5274968"/>
              <a:gd name="connsiteX3007" fmla="*/ 4530562 w 5959916"/>
              <a:gd name="connsiteY3007" fmla="*/ 4008825 h 5274968"/>
              <a:gd name="connsiteX3008" fmla="*/ 4489948 w 5959916"/>
              <a:gd name="connsiteY3008" fmla="*/ 4053279 h 5274968"/>
              <a:gd name="connsiteX3009" fmla="*/ 4498730 w 5959916"/>
              <a:gd name="connsiteY3009" fmla="*/ 4021996 h 5274968"/>
              <a:gd name="connsiteX3010" fmla="*/ 4476228 w 5959916"/>
              <a:gd name="connsiteY3010" fmla="*/ 4017606 h 5274968"/>
              <a:gd name="connsiteX3011" fmla="*/ 4494339 w 5959916"/>
              <a:gd name="connsiteY3011" fmla="*/ 4004434 h 5274968"/>
              <a:gd name="connsiteX3012" fmla="*/ 4440554 w 5959916"/>
              <a:gd name="connsiteY3012" fmla="*/ 4004434 h 5274968"/>
              <a:gd name="connsiteX3013" fmla="*/ 4449335 w 5959916"/>
              <a:gd name="connsiteY3013" fmla="*/ 3991262 h 5274968"/>
              <a:gd name="connsiteX3014" fmla="*/ 4418052 w 5959916"/>
              <a:gd name="connsiteY3014" fmla="*/ 3973700 h 5274968"/>
              <a:gd name="connsiteX3015" fmla="*/ 4368657 w 5959916"/>
              <a:gd name="connsiteY3015" fmla="*/ 4084562 h 5274968"/>
              <a:gd name="connsiteX3016" fmla="*/ 4337374 w 5959916"/>
              <a:gd name="connsiteY3016" fmla="*/ 4080172 h 5274968"/>
              <a:gd name="connsiteX3017" fmla="*/ 4296762 w 5959916"/>
              <a:gd name="connsiteY3017" fmla="*/ 4102125 h 5274968"/>
              <a:gd name="connsiteX3018" fmla="*/ 4301152 w 5959916"/>
              <a:gd name="connsiteY3018" fmla="*/ 4129017 h 5274968"/>
              <a:gd name="connsiteX3019" fmla="*/ 4242976 w 5959916"/>
              <a:gd name="connsiteY3019" fmla="*/ 4120236 h 5274968"/>
              <a:gd name="connsiteX3020" fmla="*/ 4171081 w 5959916"/>
              <a:gd name="connsiteY3020" fmla="*/ 4169082 h 5274968"/>
              <a:gd name="connsiteX3021" fmla="*/ 4121686 w 5959916"/>
              <a:gd name="connsiteY3021" fmla="*/ 4200365 h 5274968"/>
              <a:gd name="connsiteX3022" fmla="*/ 4130467 w 5959916"/>
              <a:gd name="connsiteY3022" fmla="*/ 4187194 h 5274968"/>
              <a:gd name="connsiteX3023" fmla="*/ 4112356 w 5959916"/>
              <a:gd name="connsiteY3023" fmla="*/ 4174021 h 5274968"/>
              <a:gd name="connsiteX3024" fmla="*/ 4098635 w 5959916"/>
              <a:gd name="connsiteY3024" fmla="*/ 4214086 h 5274968"/>
              <a:gd name="connsiteX3025" fmla="*/ 4084914 w 5959916"/>
              <a:gd name="connsiteY3025" fmla="*/ 4218477 h 5274968"/>
              <a:gd name="connsiteX3026" fmla="*/ 4093696 w 5959916"/>
              <a:gd name="connsiteY3026" fmla="*/ 4205305 h 5274968"/>
              <a:gd name="connsiteX3027" fmla="*/ 4066803 w 5959916"/>
              <a:gd name="connsiteY3027" fmla="*/ 4196524 h 5274968"/>
              <a:gd name="connsiteX3028" fmla="*/ 4066803 w 5959916"/>
              <a:gd name="connsiteY3028" fmla="*/ 4214086 h 5274968"/>
              <a:gd name="connsiteX3029" fmla="*/ 3994907 w 5959916"/>
              <a:gd name="connsiteY3029" fmla="*/ 4254150 h 5274968"/>
              <a:gd name="connsiteX3030" fmla="*/ 3981187 w 5959916"/>
              <a:gd name="connsiteY3030" fmla="*/ 4236588 h 5274968"/>
              <a:gd name="connsiteX3031" fmla="*/ 3886787 w 5959916"/>
              <a:gd name="connsiteY3031" fmla="*/ 4281043 h 5274968"/>
              <a:gd name="connsiteX3032" fmla="*/ 3900509 w 5959916"/>
              <a:gd name="connsiteY3032" fmla="*/ 4267871 h 5274968"/>
              <a:gd name="connsiteX3033" fmla="*/ 3859895 w 5959916"/>
              <a:gd name="connsiteY3033" fmla="*/ 4294763 h 5274968"/>
              <a:gd name="connsiteX3034" fmla="*/ 3801720 w 5959916"/>
              <a:gd name="connsiteY3034" fmla="*/ 4312326 h 5274968"/>
              <a:gd name="connsiteX3035" fmla="*/ 3779219 w 5959916"/>
              <a:gd name="connsiteY3035" fmla="*/ 4316716 h 5274968"/>
              <a:gd name="connsiteX3036" fmla="*/ 3649146 w 5959916"/>
              <a:gd name="connsiteY3036" fmla="*/ 4378734 h 5274968"/>
              <a:gd name="connsiteX3037" fmla="*/ 3644756 w 5959916"/>
              <a:gd name="connsiteY3037" fmla="*/ 4418799 h 5274968"/>
              <a:gd name="connsiteX3038" fmla="*/ 3685369 w 5959916"/>
              <a:gd name="connsiteY3038" fmla="*/ 4401236 h 5274968"/>
              <a:gd name="connsiteX3039" fmla="*/ 3613473 w 5959916"/>
              <a:gd name="connsiteY3039" fmla="*/ 4432519 h 5274968"/>
              <a:gd name="connsiteX3040" fmla="*/ 3599752 w 5959916"/>
              <a:gd name="connsiteY3040" fmla="*/ 4405627 h 5274968"/>
              <a:gd name="connsiteX3041" fmla="*/ 3527855 w 5959916"/>
              <a:gd name="connsiteY3041" fmla="*/ 4454472 h 5274968"/>
              <a:gd name="connsiteX3042" fmla="*/ 3532246 w 5959916"/>
              <a:gd name="connsiteY3042" fmla="*/ 4432519 h 5274968"/>
              <a:gd name="connsiteX3043" fmla="*/ 3482852 w 5959916"/>
              <a:gd name="connsiteY3043" fmla="*/ 4476974 h 5274968"/>
              <a:gd name="connsiteX3044" fmla="*/ 3424676 w 5959916"/>
              <a:gd name="connsiteY3044" fmla="*/ 4455021 h 5274968"/>
              <a:gd name="connsiteX3045" fmla="*/ 3303386 w 5959916"/>
              <a:gd name="connsiteY3045" fmla="*/ 4508257 h 5274968"/>
              <a:gd name="connsiteX3046" fmla="*/ 3348390 w 5959916"/>
              <a:gd name="connsiteY3046" fmla="*/ 4521428 h 5274968"/>
              <a:gd name="connsiteX3047" fmla="*/ 3397784 w 5959916"/>
              <a:gd name="connsiteY3047" fmla="*/ 4490146 h 5274968"/>
              <a:gd name="connsiteX3048" fmla="*/ 3397784 w 5959916"/>
              <a:gd name="connsiteY3048" fmla="*/ 4507708 h 5274968"/>
              <a:gd name="connsiteX3049" fmla="*/ 3307777 w 5959916"/>
              <a:gd name="connsiteY3049" fmla="*/ 4547772 h 5274968"/>
              <a:gd name="connsiteX3050" fmla="*/ 3307777 w 5959916"/>
              <a:gd name="connsiteY3050" fmla="*/ 4565335 h 5274968"/>
              <a:gd name="connsiteX3051" fmla="*/ 3334669 w 5959916"/>
              <a:gd name="connsiteY3051" fmla="*/ 4543382 h 5274968"/>
              <a:gd name="connsiteX3052" fmla="*/ 3361562 w 5959916"/>
              <a:gd name="connsiteY3052" fmla="*/ 4552164 h 5274968"/>
              <a:gd name="connsiteX3053" fmla="*/ 3594813 w 5959916"/>
              <a:gd name="connsiteY3053" fmla="*/ 4445691 h 5274968"/>
              <a:gd name="connsiteX3054" fmla="*/ 3612924 w 5959916"/>
              <a:gd name="connsiteY3054" fmla="*/ 4454472 h 5274968"/>
              <a:gd name="connsiteX3055" fmla="*/ 3689211 w 5959916"/>
              <a:gd name="connsiteY3055" fmla="*/ 4418799 h 5274968"/>
              <a:gd name="connsiteX3056" fmla="*/ 3581641 w 5959916"/>
              <a:gd name="connsiteY3056" fmla="*/ 4476424 h 5274968"/>
              <a:gd name="connsiteX3057" fmla="*/ 3604143 w 5959916"/>
              <a:gd name="connsiteY3057" fmla="*/ 4538443 h 5274968"/>
              <a:gd name="connsiteX3058" fmla="*/ 3649146 w 5959916"/>
              <a:gd name="connsiteY3058" fmla="*/ 4516490 h 5274968"/>
              <a:gd name="connsiteX3059" fmla="*/ 3657927 w 5959916"/>
              <a:gd name="connsiteY3059" fmla="*/ 4529661 h 5274968"/>
              <a:gd name="connsiteX3060" fmla="*/ 3604143 w 5959916"/>
              <a:gd name="connsiteY3060" fmla="*/ 4569725 h 5274968"/>
              <a:gd name="connsiteX3061" fmla="*/ 3604143 w 5959916"/>
              <a:gd name="connsiteY3061" fmla="*/ 4601008 h 5274968"/>
              <a:gd name="connsiteX3062" fmla="*/ 3680430 w 5959916"/>
              <a:gd name="connsiteY3062" fmla="*/ 4609790 h 5274968"/>
              <a:gd name="connsiteX3063" fmla="*/ 3631035 w 5959916"/>
              <a:gd name="connsiteY3063" fmla="*/ 4631743 h 5274968"/>
              <a:gd name="connsiteX3064" fmla="*/ 3541027 w 5959916"/>
              <a:gd name="connsiteY3064" fmla="*/ 4684979 h 5274968"/>
              <a:gd name="connsiteX3065" fmla="*/ 3500415 w 5959916"/>
              <a:gd name="connsiteY3065" fmla="*/ 4689370 h 5274968"/>
              <a:gd name="connsiteX3066" fmla="*/ 3509196 w 5959916"/>
              <a:gd name="connsiteY3066" fmla="*/ 4622961 h 5274968"/>
              <a:gd name="connsiteX3067" fmla="*/ 3185937 w 5959916"/>
              <a:gd name="connsiteY3067" fmla="*/ 4729435 h 5274968"/>
              <a:gd name="connsiteX3068" fmla="*/ 3136543 w 5959916"/>
              <a:gd name="connsiteY3068" fmla="*/ 4778280 h 5274968"/>
              <a:gd name="connsiteX3069" fmla="*/ 3150264 w 5959916"/>
              <a:gd name="connsiteY3069" fmla="*/ 4791451 h 5274968"/>
              <a:gd name="connsiteX3070" fmla="*/ 3154654 w 5959916"/>
              <a:gd name="connsiteY3070" fmla="*/ 4791451 h 5274968"/>
              <a:gd name="connsiteX3071" fmla="*/ 3150264 w 5959916"/>
              <a:gd name="connsiteY3071" fmla="*/ 4800232 h 5274968"/>
              <a:gd name="connsiteX3072" fmla="*/ 3092089 w 5959916"/>
              <a:gd name="connsiteY3072" fmla="*/ 4827125 h 5274968"/>
              <a:gd name="connsiteX3073" fmla="*/ 3083307 w 5959916"/>
              <a:gd name="connsiteY3073" fmla="*/ 4858408 h 5274968"/>
              <a:gd name="connsiteX3074" fmla="*/ 3056414 w 5959916"/>
              <a:gd name="connsiteY3074" fmla="*/ 4858408 h 5274968"/>
              <a:gd name="connsiteX3075" fmla="*/ 3056414 w 5959916"/>
              <a:gd name="connsiteY3075" fmla="*/ 4840846 h 5274968"/>
              <a:gd name="connsiteX3076" fmla="*/ 2881339 w 5959916"/>
              <a:gd name="connsiteY3076" fmla="*/ 4872129 h 5274968"/>
              <a:gd name="connsiteX3077" fmla="*/ 2962016 w 5959916"/>
              <a:gd name="connsiteY3077" fmla="*/ 4840846 h 5274968"/>
              <a:gd name="connsiteX3078" fmla="*/ 2953234 w 5959916"/>
              <a:gd name="connsiteY3078" fmla="*/ 4832065 h 5274968"/>
              <a:gd name="connsiteX3079" fmla="*/ 3025131 w 5959916"/>
              <a:gd name="connsiteY3079" fmla="*/ 4796391 h 5274968"/>
              <a:gd name="connsiteX3080" fmla="*/ 2899450 w 5959916"/>
              <a:gd name="connsiteY3080" fmla="*/ 4827674 h 5274968"/>
              <a:gd name="connsiteX3081" fmla="*/ 3142031 w 5959916"/>
              <a:gd name="connsiteY3081" fmla="*/ 4734373 h 5274968"/>
              <a:gd name="connsiteX3082" fmla="*/ 3155751 w 5959916"/>
              <a:gd name="connsiteY3082" fmla="*/ 4738764 h 5274968"/>
              <a:gd name="connsiteX3083" fmla="*/ 3492182 w 5959916"/>
              <a:gd name="connsiteY3083" fmla="*/ 4587838 h 5274968"/>
              <a:gd name="connsiteX3084" fmla="*/ 3595361 w 5959916"/>
              <a:gd name="connsiteY3084" fmla="*/ 4521428 h 5274968"/>
              <a:gd name="connsiteX3085" fmla="*/ 3581641 w 5959916"/>
              <a:gd name="connsiteY3085" fmla="*/ 4499475 h 5274968"/>
              <a:gd name="connsiteX3086" fmla="*/ 3518526 w 5959916"/>
              <a:gd name="connsiteY3086" fmla="*/ 4503866 h 5274968"/>
              <a:gd name="connsiteX3087" fmla="*/ 3334669 w 5959916"/>
              <a:gd name="connsiteY3087" fmla="*/ 4592776 h 5274968"/>
              <a:gd name="connsiteX3088" fmla="*/ 3334669 w 5959916"/>
              <a:gd name="connsiteY3088" fmla="*/ 4579604 h 5274968"/>
              <a:gd name="connsiteX3089" fmla="*/ 3303386 w 5959916"/>
              <a:gd name="connsiteY3089" fmla="*/ 4579604 h 5274968"/>
              <a:gd name="connsiteX3090" fmla="*/ 3303386 w 5959916"/>
              <a:gd name="connsiteY3090" fmla="*/ 4548321 h 5274968"/>
              <a:gd name="connsiteX3091" fmla="*/ 3208988 w 5959916"/>
              <a:gd name="connsiteY3091" fmla="*/ 4579604 h 5274968"/>
              <a:gd name="connsiteX3092" fmla="*/ 3190877 w 5959916"/>
              <a:gd name="connsiteY3092" fmla="*/ 4606497 h 5274968"/>
              <a:gd name="connsiteX3093" fmla="*/ 3020192 w 5959916"/>
              <a:gd name="connsiteY3093" fmla="*/ 4677845 h 5274968"/>
              <a:gd name="connsiteX3094" fmla="*/ 3150264 w 5959916"/>
              <a:gd name="connsiteY3094" fmla="*/ 4673454 h 5274968"/>
              <a:gd name="connsiteX3095" fmla="*/ 3092089 w 5959916"/>
              <a:gd name="connsiteY3095" fmla="*/ 4695407 h 5274968"/>
              <a:gd name="connsiteX3096" fmla="*/ 2921403 w 5959916"/>
              <a:gd name="connsiteY3096" fmla="*/ 4761814 h 5274968"/>
              <a:gd name="connsiteX3097" fmla="*/ 2925794 w 5959916"/>
              <a:gd name="connsiteY3097" fmla="*/ 4739861 h 5274968"/>
              <a:gd name="connsiteX3098" fmla="*/ 2818224 w 5959916"/>
              <a:gd name="connsiteY3098" fmla="*/ 4801880 h 5274968"/>
              <a:gd name="connsiteX3099" fmla="*/ 2701324 w 5959916"/>
              <a:gd name="connsiteY3099" fmla="*/ 4779925 h 5274968"/>
              <a:gd name="connsiteX3100" fmla="*/ 2481244 w 5959916"/>
              <a:gd name="connsiteY3100" fmla="*/ 4846334 h 5274968"/>
              <a:gd name="connsiteX3101" fmla="*/ 2413738 w 5959916"/>
              <a:gd name="connsiteY3101" fmla="*/ 4899570 h 5274968"/>
              <a:gd name="connsiteX3102" fmla="*/ 2431849 w 5959916"/>
              <a:gd name="connsiteY3102" fmla="*/ 4882008 h 5274968"/>
              <a:gd name="connsiteX3103" fmla="*/ 2386846 w 5959916"/>
              <a:gd name="connsiteY3103" fmla="*/ 4860056 h 5274968"/>
              <a:gd name="connsiteX3104" fmla="*/ 2422520 w 5959916"/>
              <a:gd name="connsiteY3104" fmla="*/ 4842492 h 5274968"/>
              <a:gd name="connsiteX3105" fmla="*/ 2283118 w 5959916"/>
              <a:gd name="connsiteY3105" fmla="*/ 4860056 h 5274968"/>
              <a:gd name="connsiteX3106" fmla="*/ 2417581 w 5959916"/>
              <a:gd name="connsiteY3106" fmla="*/ 4815600 h 5274968"/>
              <a:gd name="connsiteX3107" fmla="*/ 2395079 w 5959916"/>
              <a:gd name="connsiteY3107" fmla="*/ 4811209 h 5274968"/>
              <a:gd name="connsiteX3108" fmla="*/ 2376968 w 5959916"/>
              <a:gd name="connsiteY3108" fmla="*/ 4789256 h 5274968"/>
              <a:gd name="connsiteX3109" fmla="*/ 2390688 w 5959916"/>
              <a:gd name="connsiteY3109" fmla="*/ 4757973 h 5274968"/>
              <a:gd name="connsiteX3110" fmla="*/ 2417581 w 5959916"/>
              <a:gd name="connsiteY3110" fmla="*/ 4775536 h 5274968"/>
              <a:gd name="connsiteX3111" fmla="*/ 2431302 w 5959916"/>
              <a:gd name="connsiteY3111" fmla="*/ 4757973 h 5274968"/>
              <a:gd name="connsiteX3112" fmla="*/ 2431302 w 5959916"/>
              <a:gd name="connsiteY3112" fmla="*/ 4775536 h 5274968"/>
              <a:gd name="connsiteX3113" fmla="*/ 2449411 w 5959916"/>
              <a:gd name="connsiteY3113" fmla="*/ 4788707 h 5274968"/>
              <a:gd name="connsiteX3114" fmla="*/ 2463133 w 5959916"/>
              <a:gd name="connsiteY3114" fmla="*/ 4753033 h 5274968"/>
              <a:gd name="connsiteX3115" fmla="*/ 2485635 w 5959916"/>
              <a:gd name="connsiteY3115" fmla="*/ 4757424 h 5274968"/>
              <a:gd name="connsiteX3116" fmla="*/ 2454352 w 5959916"/>
              <a:gd name="connsiteY3116" fmla="*/ 4735471 h 5274968"/>
              <a:gd name="connsiteX3117" fmla="*/ 2449961 w 5959916"/>
              <a:gd name="connsiteY3117" fmla="*/ 4753033 h 5274968"/>
              <a:gd name="connsiteX3118" fmla="*/ 2449961 w 5959916"/>
              <a:gd name="connsiteY3118" fmla="*/ 4731081 h 5274968"/>
              <a:gd name="connsiteX3119" fmla="*/ 2431849 w 5959916"/>
              <a:gd name="connsiteY3119" fmla="*/ 4757973 h 5274968"/>
              <a:gd name="connsiteX3120" fmla="*/ 2396176 w 5959916"/>
              <a:gd name="connsiteY3120" fmla="*/ 4736020 h 5274968"/>
              <a:gd name="connsiteX3121" fmla="*/ 2396176 w 5959916"/>
              <a:gd name="connsiteY3121" fmla="*/ 4674002 h 5274968"/>
              <a:gd name="connsiteX3122" fmla="*/ 2431849 w 5959916"/>
              <a:gd name="connsiteY3122" fmla="*/ 4674002 h 5274968"/>
              <a:gd name="connsiteX3123" fmla="*/ 2382455 w 5959916"/>
              <a:gd name="connsiteY3123" fmla="*/ 4598264 h 5274968"/>
              <a:gd name="connsiteX3124" fmla="*/ 2355563 w 5959916"/>
              <a:gd name="connsiteY3124" fmla="*/ 4638328 h 5274968"/>
              <a:gd name="connsiteX3125" fmla="*/ 2301778 w 5959916"/>
              <a:gd name="connsiteY3125" fmla="*/ 4660282 h 5274968"/>
              <a:gd name="connsiteX3126" fmla="*/ 2266104 w 5959916"/>
              <a:gd name="connsiteY3126" fmla="*/ 4651500 h 5274968"/>
              <a:gd name="connsiteX3127" fmla="*/ 2185427 w 5959916"/>
              <a:gd name="connsiteY3127" fmla="*/ 4704737 h 5274968"/>
              <a:gd name="connsiteX3128" fmla="*/ 1979069 w 5959916"/>
              <a:gd name="connsiteY3128" fmla="*/ 4838101 h 5274968"/>
              <a:gd name="connsiteX3129" fmla="*/ 1925283 w 5959916"/>
              <a:gd name="connsiteY3129" fmla="*/ 4882557 h 5274968"/>
              <a:gd name="connsiteX3130" fmla="*/ 1871498 w 5959916"/>
              <a:gd name="connsiteY3130" fmla="*/ 4869385 h 5274968"/>
              <a:gd name="connsiteX3131" fmla="*/ 1875888 w 5959916"/>
              <a:gd name="connsiteY3131" fmla="*/ 4820539 h 5274968"/>
              <a:gd name="connsiteX3132" fmla="*/ 1808383 w 5959916"/>
              <a:gd name="connsiteY3132" fmla="*/ 4767303 h 5274968"/>
              <a:gd name="connsiteX3133" fmla="*/ 1700813 w 5959916"/>
              <a:gd name="connsiteY3133" fmla="*/ 4709677 h 5274968"/>
              <a:gd name="connsiteX3134" fmla="*/ 1790821 w 5959916"/>
              <a:gd name="connsiteY3134" fmla="*/ 4558749 h 5274968"/>
              <a:gd name="connsiteX3135" fmla="*/ 1755146 w 5959916"/>
              <a:gd name="connsiteY3135" fmla="*/ 4531857 h 5274968"/>
              <a:gd name="connsiteX3136" fmla="*/ 1741426 w 5959916"/>
              <a:gd name="connsiteY3136" fmla="*/ 4500573 h 5274968"/>
              <a:gd name="connsiteX3137" fmla="*/ 1700813 w 5959916"/>
              <a:gd name="connsiteY3137" fmla="*/ 4509354 h 5274968"/>
              <a:gd name="connsiteX3138" fmla="*/ 1714534 w 5959916"/>
              <a:gd name="connsiteY3138" fmla="*/ 4496183 h 5274968"/>
              <a:gd name="connsiteX3139" fmla="*/ 1692032 w 5959916"/>
              <a:gd name="connsiteY3139" fmla="*/ 4491792 h 5274968"/>
              <a:gd name="connsiteX3140" fmla="*/ 1700813 w 5959916"/>
              <a:gd name="connsiteY3140" fmla="*/ 4478620 h 5274968"/>
              <a:gd name="connsiteX3141" fmla="*/ 1637699 w 5959916"/>
              <a:gd name="connsiteY3141" fmla="*/ 4461058 h 5274968"/>
              <a:gd name="connsiteX3142" fmla="*/ 1570193 w 5959916"/>
              <a:gd name="connsiteY3142" fmla="*/ 4434166 h 5274968"/>
              <a:gd name="connsiteX3143" fmla="*/ 1561411 w 5959916"/>
              <a:gd name="connsiteY3143" fmla="*/ 4407273 h 5274968"/>
              <a:gd name="connsiteX3144" fmla="*/ 1570193 w 5959916"/>
              <a:gd name="connsiteY3144" fmla="*/ 4375990 h 5274968"/>
              <a:gd name="connsiteX3145" fmla="*/ 1520798 w 5959916"/>
              <a:gd name="connsiteY3145" fmla="*/ 4344706 h 5274968"/>
              <a:gd name="connsiteX3146" fmla="*/ 1462623 w 5959916"/>
              <a:gd name="connsiteY3146" fmla="*/ 4322753 h 5274968"/>
              <a:gd name="connsiteX3147" fmla="*/ 1476343 w 5959916"/>
              <a:gd name="connsiteY3147" fmla="*/ 4349646 h 5274968"/>
              <a:gd name="connsiteX3148" fmla="*/ 1471952 w 5959916"/>
              <a:gd name="connsiteY3148" fmla="*/ 4389711 h 5274968"/>
              <a:gd name="connsiteX3149" fmla="*/ 1400057 w 5959916"/>
              <a:gd name="connsiteY3149" fmla="*/ 4478620 h 5274968"/>
              <a:gd name="connsiteX3150" fmla="*/ 1305659 w 5959916"/>
              <a:gd name="connsiteY3150" fmla="*/ 4478620 h 5274968"/>
              <a:gd name="connsiteX3151" fmla="*/ 1242544 w 5959916"/>
              <a:gd name="connsiteY3151" fmla="*/ 4549968 h 5274968"/>
              <a:gd name="connsiteX3152" fmla="*/ 1260654 w 5959916"/>
              <a:gd name="connsiteY3152" fmla="*/ 4563140 h 5274968"/>
              <a:gd name="connsiteX3153" fmla="*/ 1116863 w 5959916"/>
              <a:gd name="connsiteY3153" fmla="*/ 4607595 h 5274968"/>
              <a:gd name="connsiteX3154" fmla="*/ 1130583 w 5959916"/>
              <a:gd name="connsiteY3154" fmla="*/ 4585642 h 5274968"/>
              <a:gd name="connsiteX3155" fmla="*/ 1081189 w 5959916"/>
              <a:gd name="connsiteY3155" fmla="*/ 4603204 h 5274968"/>
              <a:gd name="connsiteX3156" fmla="*/ 1054296 w 5959916"/>
              <a:gd name="connsiteY3156" fmla="*/ 4571921 h 5274968"/>
              <a:gd name="connsiteX3157" fmla="*/ 1193698 w 5959916"/>
              <a:gd name="connsiteY3157" fmla="*/ 4478620 h 5274968"/>
              <a:gd name="connsiteX3158" fmla="*/ 1261204 w 5959916"/>
              <a:gd name="connsiteY3158" fmla="*/ 4469839 h 5274968"/>
              <a:gd name="connsiteX3159" fmla="*/ 1234311 w 5959916"/>
              <a:gd name="connsiteY3159" fmla="*/ 4461058 h 5274968"/>
              <a:gd name="connsiteX3160" fmla="*/ 1256813 w 5959916"/>
              <a:gd name="connsiteY3160" fmla="*/ 4420993 h 5274968"/>
              <a:gd name="connsiteX3161" fmla="*/ 1229920 w 5959916"/>
              <a:gd name="connsiteY3161" fmla="*/ 4416603 h 5274968"/>
              <a:gd name="connsiteX3162" fmla="*/ 1351211 w 5959916"/>
              <a:gd name="connsiteY3162" fmla="*/ 4314521 h 5274968"/>
              <a:gd name="connsiteX3163" fmla="*/ 1333100 w 5959916"/>
              <a:gd name="connsiteY3163" fmla="*/ 4270067 h 5274968"/>
              <a:gd name="connsiteX3164" fmla="*/ 1158025 w 5959916"/>
              <a:gd name="connsiteY3164" fmla="*/ 4336473 h 5274968"/>
              <a:gd name="connsiteX3165" fmla="*/ 1184916 w 5959916"/>
              <a:gd name="connsiteY3165" fmla="*/ 4314521 h 5274968"/>
              <a:gd name="connsiteX3166" fmla="*/ 1269986 w 5959916"/>
              <a:gd name="connsiteY3166" fmla="*/ 4256895 h 5274968"/>
              <a:gd name="connsiteX3167" fmla="*/ 1261204 w 5959916"/>
              <a:gd name="connsiteY3167" fmla="*/ 4234941 h 5274968"/>
              <a:gd name="connsiteX3168" fmla="*/ 1306207 w 5959916"/>
              <a:gd name="connsiteY3168" fmla="*/ 4186095 h 5274968"/>
              <a:gd name="connsiteX3169" fmla="*/ 1301816 w 5959916"/>
              <a:gd name="connsiteY3169" fmla="*/ 4150422 h 5274968"/>
              <a:gd name="connsiteX3170" fmla="*/ 1225530 w 5959916"/>
              <a:gd name="connsiteY3170" fmla="*/ 4199267 h 5274968"/>
              <a:gd name="connsiteX3171" fmla="*/ 1243641 w 5959916"/>
              <a:gd name="connsiteY3171" fmla="*/ 4212440 h 5274968"/>
              <a:gd name="connsiteX3172" fmla="*/ 1229920 w 5959916"/>
              <a:gd name="connsiteY3172" fmla="*/ 4230003 h 5274968"/>
              <a:gd name="connsiteX3173" fmla="*/ 1252422 w 5959916"/>
              <a:gd name="connsiteY3173" fmla="*/ 4234393 h 5274968"/>
              <a:gd name="connsiteX3174" fmla="*/ 1180526 w 5959916"/>
              <a:gd name="connsiteY3174" fmla="*/ 4287628 h 5274968"/>
              <a:gd name="connsiteX3175" fmla="*/ 1225530 w 5959916"/>
              <a:gd name="connsiteY3175" fmla="*/ 4247564 h 5274968"/>
              <a:gd name="connsiteX3176" fmla="*/ 1144852 w 5959916"/>
              <a:gd name="connsiteY3176" fmla="*/ 4220672 h 5274968"/>
              <a:gd name="connsiteX3177" fmla="*/ 1153633 w 5959916"/>
              <a:gd name="connsiteY3177" fmla="*/ 4180608 h 5274968"/>
              <a:gd name="connsiteX3178" fmla="*/ 1189307 w 5959916"/>
              <a:gd name="connsiteY3178" fmla="*/ 4153715 h 5274968"/>
              <a:gd name="connsiteX3179" fmla="*/ 1198089 w 5959916"/>
              <a:gd name="connsiteY3179" fmla="*/ 4126822 h 5274968"/>
              <a:gd name="connsiteX3180" fmla="*/ 1130583 w 5959916"/>
              <a:gd name="connsiteY3180" fmla="*/ 4162497 h 5274968"/>
              <a:gd name="connsiteX3181" fmla="*/ 1116863 w 5959916"/>
              <a:gd name="connsiteY3181" fmla="*/ 4175669 h 5274968"/>
              <a:gd name="connsiteX3182" fmla="*/ 1139364 w 5959916"/>
              <a:gd name="connsiteY3182" fmla="*/ 4171278 h 5274968"/>
              <a:gd name="connsiteX3183" fmla="*/ 1134973 w 5959916"/>
              <a:gd name="connsiteY3183" fmla="*/ 4198170 h 5274968"/>
              <a:gd name="connsiteX3184" fmla="*/ 1108082 w 5959916"/>
              <a:gd name="connsiteY3184" fmla="*/ 4211342 h 5274968"/>
              <a:gd name="connsiteX3185" fmla="*/ 1072407 w 5959916"/>
              <a:gd name="connsiteY3185" fmla="*/ 4220124 h 5274968"/>
              <a:gd name="connsiteX3186" fmla="*/ 1081189 w 5959916"/>
              <a:gd name="connsiteY3186" fmla="*/ 4198170 h 5274968"/>
              <a:gd name="connsiteX3187" fmla="*/ 1054296 w 5959916"/>
              <a:gd name="connsiteY3187" fmla="*/ 4211342 h 5274968"/>
              <a:gd name="connsiteX3188" fmla="*/ 1068017 w 5959916"/>
              <a:gd name="connsiteY3188" fmla="*/ 4228904 h 5274968"/>
              <a:gd name="connsiteX3189" fmla="*/ 1054296 w 5959916"/>
              <a:gd name="connsiteY3189" fmla="*/ 4237685 h 5274968"/>
              <a:gd name="connsiteX3190" fmla="*/ 1040576 w 5959916"/>
              <a:gd name="connsiteY3190" fmla="*/ 4215733 h 5274968"/>
              <a:gd name="connsiteX3191" fmla="*/ 991181 w 5959916"/>
              <a:gd name="connsiteY3191" fmla="*/ 4251406 h 5274968"/>
              <a:gd name="connsiteX3192" fmla="*/ 923676 w 5959916"/>
              <a:gd name="connsiteY3192" fmla="*/ 4264577 h 5274968"/>
              <a:gd name="connsiteX3193" fmla="*/ 932456 w 5959916"/>
              <a:gd name="connsiteY3193" fmla="*/ 4260188 h 5274968"/>
              <a:gd name="connsiteX3194" fmla="*/ 995572 w 5959916"/>
              <a:gd name="connsiteY3194" fmla="*/ 4215733 h 5274968"/>
              <a:gd name="connsiteX3195" fmla="*/ 1080640 w 5959916"/>
              <a:gd name="connsiteY3195" fmla="*/ 4126822 h 5274968"/>
              <a:gd name="connsiteX3196" fmla="*/ 1125643 w 5959916"/>
              <a:gd name="connsiteY3196" fmla="*/ 4131213 h 5274968"/>
              <a:gd name="connsiteX3197" fmla="*/ 1130034 w 5959916"/>
              <a:gd name="connsiteY3197" fmla="*/ 4126822 h 5274968"/>
              <a:gd name="connsiteX3198" fmla="*/ 1130034 w 5959916"/>
              <a:gd name="connsiteY3198" fmla="*/ 4095539 h 5274968"/>
              <a:gd name="connsiteX3199" fmla="*/ 1018074 w 5959916"/>
              <a:gd name="connsiteY3199" fmla="*/ 4139994 h 5274968"/>
              <a:gd name="connsiteX3200" fmla="*/ 1013683 w 5959916"/>
              <a:gd name="connsiteY3200" fmla="*/ 4108711 h 5274968"/>
              <a:gd name="connsiteX3201" fmla="*/ 1044966 w 5959916"/>
              <a:gd name="connsiteY3201" fmla="*/ 4086758 h 5274968"/>
              <a:gd name="connsiteX3202" fmla="*/ 1071858 w 5959916"/>
              <a:gd name="connsiteY3202" fmla="*/ 4099929 h 5274968"/>
              <a:gd name="connsiteX3203" fmla="*/ 1112472 w 5959916"/>
              <a:gd name="connsiteY3203" fmla="*/ 4059865 h 5274968"/>
              <a:gd name="connsiteX3204" fmla="*/ 1071858 w 5959916"/>
              <a:gd name="connsiteY3204" fmla="*/ 4055475 h 5274968"/>
              <a:gd name="connsiteX3205" fmla="*/ 1089969 w 5959916"/>
              <a:gd name="connsiteY3205" fmla="*/ 4033522 h 5274968"/>
              <a:gd name="connsiteX3206" fmla="*/ 1063077 w 5959916"/>
              <a:gd name="connsiteY3206" fmla="*/ 4042303 h 5274968"/>
              <a:gd name="connsiteX3207" fmla="*/ 1040576 w 5959916"/>
              <a:gd name="connsiteY3207" fmla="*/ 4033522 h 5274968"/>
              <a:gd name="connsiteX3208" fmla="*/ 896783 w 5959916"/>
              <a:gd name="connsiteY3208" fmla="*/ 4095539 h 5274968"/>
              <a:gd name="connsiteX3209" fmla="*/ 784822 w 5959916"/>
              <a:gd name="connsiteY3209" fmla="*/ 4157557 h 5274968"/>
              <a:gd name="connsiteX3210" fmla="*/ 744209 w 5959916"/>
              <a:gd name="connsiteY3210" fmla="*/ 4175119 h 5274968"/>
              <a:gd name="connsiteX3211" fmla="*/ 914893 w 5959916"/>
              <a:gd name="connsiteY3211" fmla="*/ 4046145 h 5274968"/>
              <a:gd name="connsiteX3212" fmla="*/ 896783 w 5959916"/>
              <a:gd name="connsiteY3212" fmla="*/ 4032973 h 5274968"/>
              <a:gd name="connsiteX3213" fmla="*/ 919285 w 5959916"/>
              <a:gd name="connsiteY3213" fmla="*/ 4015410 h 5274968"/>
              <a:gd name="connsiteX3214" fmla="*/ 896783 w 5959916"/>
              <a:gd name="connsiteY3214" fmla="*/ 4028582 h 5274968"/>
              <a:gd name="connsiteX3215" fmla="*/ 739818 w 5959916"/>
              <a:gd name="connsiteY3215" fmla="*/ 4077428 h 5274968"/>
              <a:gd name="connsiteX3216" fmla="*/ 820496 w 5959916"/>
              <a:gd name="connsiteY3216" fmla="*/ 3997299 h 5274968"/>
              <a:gd name="connsiteX3217" fmla="*/ 793604 w 5959916"/>
              <a:gd name="connsiteY3217" fmla="*/ 4001690 h 5274968"/>
              <a:gd name="connsiteX3218" fmla="*/ 842998 w 5959916"/>
              <a:gd name="connsiteY3218" fmla="*/ 3935282 h 5274968"/>
              <a:gd name="connsiteX3219" fmla="*/ 869890 w 5959916"/>
              <a:gd name="connsiteY3219" fmla="*/ 3913329 h 5274968"/>
              <a:gd name="connsiteX3220" fmla="*/ 842998 w 5959916"/>
              <a:gd name="connsiteY3220" fmla="*/ 3908938 h 5274968"/>
              <a:gd name="connsiteX3221" fmla="*/ 834217 w 5959916"/>
              <a:gd name="connsiteY3221" fmla="*/ 3930892 h 5274968"/>
              <a:gd name="connsiteX3222" fmla="*/ 776041 w 5959916"/>
              <a:gd name="connsiteY3222" fmla="*/ 3979736 h 5274968"/>
              <a:gd name="connsiteX3223" fmla="*/ 767259 w 5959916"/>
              <a:gd name="connsiteY3223" fmla="*/ 3970956 h 5274968"/>
              <a:gd name="connsiteX3224" fmla="*/ 667030 w 5959916"/>
              <a:gd name="connsiteY3224" fmla="*/ 4030503 h 5274968"/>
              <a:gd name="connsiteX3225" fmla="*/ 558725 w 5959916"/>
              <a:gd name="connsiteY3225" fmla="*/ 4085631 h 5274968"/>
              <a:gd name="connsiteX3226" fmla="*/ 563225 w 5959916"/>
              <a:gd name="connsiteY3226" fmla="*/ 4081493 h 5274968"/>
              <a:gd name="connsiteX3227" fmla="*/ 650360 w 5959916"/>
              <a:gd name="connsiteY3227" fmla="*/ 4006630 h 5274968"/>
              <a:gd name="connsiteX3228" fmla="*/ 686033 w 5959916"/>
              <a:gd name="connsiteY3228" fmla="*/ 4002239 h 5274968"/>
              <a:gd name="connsiteX3229" fmla="*/ 694815 w 5959916"/>
              <a:gd name="connsiteY3229" fmla="*/ 3966566 h 5274968"/>
              <a:gd name="connsiteX3230" fmla="*/ 775492 w 5959916"/>
              <a:gd name="connsiteY3230" fmla="*/ 3913329 h 5274968"/>
              <a:gd name="connsiteX3231" fmla="*/ 757380 w 5959916"/>
              <a:gd name="connsiteY3231" fmla="*/ 3949002 h 5274968"/>
              <a:gd name="connsiteX3232" fmla="*/ 761772 w 5959916"/>
              <a:gd name="connsiteY3232" fmla="*/ 3957784 h 5274968"/>
              <a:gd name="connsiteX3233" fmla="*/ 945628 w 5959916"/>
              <a:gd name="connsiteY3233" fmla="*/ 3811247 h 5274968"/>
              <a:gd name="connsiteX3234" fmla="*/ 936847 w 5959916"/>
              <a:gd name="connsiteY3234" fmla="*/ 3789293 h 5274968"/>
              <a:gd name="connsiteX3235" fmla="*/ 981851 w 5959916"/>
              <a:gd name="connsiteY3235" fmla="*/ 3740448 h 5274968"/>
              <a:gd name="connsiteX3236" fmla="*/ 963740 w 5959916"/>
              <a:gd name="connsiteY3236" fmla="*/ 3731667 h 5274968"/>
              <a:gd name="connsiteX3237" fmla="*/ 977460 w 5959916"/>
              <a:gd name="connsiteY3237" fmla="*/ 3714105 h 5274968"/>
              <a:gd name="connsiteX3238" fmla="*/ 905564 w 5959916"/>
              <a:gd name="connsiteY3238" fmla="*/ 3718495 h 5274968"/>
              <a:gd name="connsiteX3239" fmla="*/ 963740 w 5959916"/>
              <a:gd name="connsiteY3239" fmla="*/ 3674041 h 5274968"/>
              <a:gd name="connsiteX3240" fmla="*/ 963740 w 5959916"/>
              <a:gd name="connsiteY3240" fmla="*/ 3652087 h 5274968"/>
              <a:gd name="connsiteX3241" fmla="*/ 954959 w 5959916"/>
              <a:gd name="connsiteY3241" fmla="*/ 3643305 h 5274968"/>
              <a:gd name="connsiteX3242" fmla="*/ 909954 w 5959916"/>
              <a:gd name="connsiteY3242" fmla="*/ 3665259 h 5274968"/>
              <a:gd name="connsiteX3243" fmla="*/ 905564 w 5959916"/>
              <a:gd name="connsiteY3243" fmla="*/ 3647696 h 5274968"/>
              <a:gd name="connsiteX3244" fmla="*/ 878672 w 5959916"/>
              <a:gd name="connsiteY3244" fmla="*/ 3647696 h 5274968"/>
              <a:gd name="connsiteX3245" fmla="*/ 878672 w 5959916"/>
              <a:gd name="connsiteY3245" fmla="*/ 3683370 h 5274968"/>
              <a:gd name="connsiteX3246" fmla="*/ 815557 w 5959916"/>
              <a:gd name="connsiteY3246" fmla="*/ 3719044 h 5274968"/>
              <a:gd name="connsiteX3247" fmla="*/ 743660 w 5959916"/>
              <a:gd name="connsiteY3247" fmla="*/ 3740997 h 5274968"/>
              <a:gd name="connsiteX3248" fmla="*/ 797445 w 5959916"/>
              <a:gd name="connsiteY3248" fmla="*/ 3687761 h 5274968"/>
              <a:gd name="connsiteX3249" fmla="*/ 770553 w 5959916"/>
              <a:gd name="connsiteY3249" fmla="*/ 3700933 h 5274968"/>
              <a:gd name="connsiteX3250" fmla="*/ 766163 w 5959916"/>
              <a:gd name="connsiteY3250" fmla="*/ 3674041 h 5274968"/>
              <a:gd name="connsiteX3251" fmla="*/ 739270 w 5959916"/>
              <a:gd name="connsiteY3251" fmla="*/ 3678431 h 5274968"/>
              <a:gd name="connsiteX3252" fmla="*/ 748050 w 5959916"/>
              <a:gd name="connsiteY3252" fmla="*/ 3651539 h 5274968"/>
              <a:gd name="connsiteX3253" fmla="*/ 725550 w 5959916"/>
              <a:gd name="connsiteY3253" fmla="*/ 3642758 h 5274968"/>
              <a:gd name="connsiteX3254" fmla="*/ 729940 w 5959916"/>
              <a:gd name="connsiteY3254" fmla="*/ 3615864 h 5274968"/>
              <a:gd name="connsiteX3255" fmla="*/ 707438 w 5959916"/>
              <a:gd name="connsiteY3255" fmla="*/ 3615864 h 5274968"/>
              <a:gd name="connsiteX3256" fmla="*/ 828728 w 5959916"/>
              <a:gd name="connsiteY3256" fmla="*/ 3522564 h 5274968"/>
              <a:gd name="connsiteX3257" fmla="*/ 864402 w 5959916"/>
              <a:gd name="connsiteY3257" fmla="*/ 3513783 h 5274968"/>
              <a:gd name="connsiteX3258" fmla="*/ 945079 w 5959916"/>
              <a:gd name="connsiteY3258" fmla="*/ 3438046 h 5274968"/>
              <a:gd name="connsiteX3259" fmla="*/ 873183 w 5959916"/>
              <a:gd name="connsiteY3259" fmla="*/ 3446827 h 5274968"/>
              <a:gd name="connsiteX3260" fmla="*/ 886903 w 5959916"/>
              <a:gd name="connsiteY3260" fmla="*/ 3424873 h 5274968"/>
              <a:gd name="connsiteX3261" fmla="*/ 860011 w 5959916"/>
              <a:gd name="connsiteY3261" fmla="*/ 3407310 h 5274968"/>
              <a:gd name="connsiteX3262" fmla="*/ 806227 w 5959916"/>
              <a:gd name="connsiteY3262" fmla="*/ 3429263 h 5274968"/>
              <a:gd name="connsiteX3263" fmla="*/ 837510 w 5959916"/>
              <a:gd name="connsiteY3263" fmla="*/ 3407310 h 5274968"/>
              <a:gd name="connsiteX3264" fmla="*/ 796896 w 5959916"/>
              <a:gd name="connsiteY3264" fmla="*/ 3394138 h 5274968"/>
              <a:gd name="connsiteX3265" fmla="*/ 823788 w 5959916"/>
              <a:gd name="connsiteY3265" fmla="*/ 3385357 h 5274968"/>
              <a:gd name="connsiteX3266" fmla="*/ 823788 w 5959916"/>
              <a:gd name="connsiteY3266" fmla="*/ 3372186 h 5274968"/>
              <a:gd name="connsiteX3267" fmla="*/ 796896 w 5959916"/>
              <a:gd name="connsiteY3267" fmla="*/ 3367795 h 5274968"/>
              <a:gd name="connsiteX3268" fmla="*/ 881964 w 5959916"/>
              <a:gd name="connsiteY3268" fmla="*/ 3234430 h 5274968"/>
              <a:gd name="connsiteX3269" fmla="*/ 904466 w 5959916"/>
              <a:gd name="connsiteY3269" fmla="*/ 3163083 h 5274968"/>
              <a:gd name="connsiteX3270" fmla="*/ 1034538 w 5959916"/>
              <a:gd name="connsiteY3270" fmla="*/ 3082954 h 5274968"/>
              <a:gd name="connsiteX3271" fmla="*/ 1030147 w 5959916"/>
              <a:gd name="connsiteY3271" fmla="*/ 3038499 h 5274968"/>
              <a:gd name="connsiteX3272" fmla="*/ 1052648 w 5959916"/>
              <a:gd name="connsiteY3272" fmla="*/ 3029718 h 5274968"/>
              <a:gd name="connsiteX3273" fmla="*/ 1151438 w 5959916"/>
              <a:gd name="connsiteY3273" fmla="*/ 2891962 h 5274968"/>
              <a:gd name="connsiteX3274" fmla="*/ 1012036 w 5959916"/>
              <a:gd name="connsiteY3274" fmla="*/ 2860679 h 5274968"/>
              <a:gd name="connsiteX3275" fmla="*/ 998315 w 5959916"/>
              <a:gd name="connsiteY3275" fmla="*/ 2865070 h 5274968"/>
              <a:gd name="connsiteX3276" fmla="*/ 984595 w 5959916"/>
              <a:gd name="connsiteY3276" fmla="*/ 2847507 h 5274968"/>
              <a:gd name="connsiteX3277" fmla="*/ 926419 w 5959916"/>
              <a:gd name="connsiteY3277" fmla="*/ 2891962 h 5274968"/>
              <a:gd name="connsiteX3278" fmla="*/ 980205 w 5959916"/>
              <a:gd name="connsiteY3278" fmla="*/ 2856289 h 5274968"/>
              <a:gd name="connsiteX3279" fmla="*/ 917089 w 5959916"/>
              <a:gd name="connsiteY3279" fmla="*/ 2834335 h 5274968"/>
              <a:gd name="connsiteX3280" fmla="*/ 881416 w 5959916"/>
              <a:gd name="connsiteY3280" fmla="*/ 2767927 h 5274968"/>
              <a:gd name="connsiteX3281" fmla="*/ 1146499 w 5959916"/>
              <a:gd name="connsiteY3281" fmla="*/ 2785490 h 5274968"/>
              <a:gd name="connsiteX3282" fmla="*/ 1263399 w 5959916"/>
              <a:gd name="connsiteY3282" fmla="*/ 2719082 h 5274968"/>
              <a:gd name="connsiteX3283" fmla="*/ 1164610 w 5959916"/>
              <a:gd name="connsiteY3283" fmla="*/ 2701520 h 5274968"/>
              <a:gd name="connsiteX3284" fmla="*/ 1047711 w 5959916"/>
              <a:gd name="connsiteY3284" fmla="*/ 2710301 h 5274968"/>
              <a:gd name="connsiteX3285" fmla="*/ 962641 w 5959916"/>
              <a:gd name="connsiteY3285" fmla="*/ 2683408 h 5274968"/>
              <a:gd name="connsiteX3286" fmla="*/ 967032 w 5959916"/>
              <a:gd name="connsiteY3286" fmla="*/ 2647735 h 5274968"/>
              <a:gd name="connsiteX3287" fmla="*/ 993925 w 5959916"/>
              <a:gd name="connsiteY3287" fmla="*/ 2598889 h 5274968"/>
              <a:gd name="connsiteX3288" fmla="*/ 1038929 w 5959916"/>
              <a:gd name="connsiteY3288" fmla="*/ 2518760 h 5274968"/>
              <a:gd name="connsiteX3289" fmla="*/ 1030147 w 5959916"/>
              <a:gd name="connsiteY3289" fmla="*/ 2514370 h 5274968"/>
              <a:gd name="connsiteX3290" fmla="*/ 1065821 w 5959916"/>
              <a:gd name="connsiteY3290" fmla="*/ 2483087 h 5274968"/>
              <a:gd name="connsiteX3291" fmla="*/ 1160220 w 5959916"/>
              <a:gd name="connsiteY3291" fmla="*/ 2425460 h 5274968"/>
              <a:gd name="connsiteX3292" fmla="*/ 1178330 w 5959916"/>
              <a:gd name="connsiteY3292" fmla="*/ 2398568 h 5274968"/>
              <a:gd name="connsiteX3293" fmla="*/ 1164610 w 5959916"/>
              <a:gd name="connsiteY3293" fmla="*/ 2376614 h 5274968"/>
              <a:gd name="connsiteX3294" fmla="*/ 1178330 w 5959916"/>
              <a:gd name="connsiteY3294" fmla="*/ 2336550 h 5274968"/>
              <a:gd name="connsiteX3295" fmla="*/ 1093262 w 5959916"/>
              <a:gd name="connsiteY3295" fmla="*/ 2332159 h 5274968"/>
              <a:gd name="connsiteX3296" fmla="*/ 1093262 w 5959916"/>
              <a:gd name="connsiteY3296" fmla="*/ 2318987 h 5274968"/>
              <a:gd name="connsiteX3297" fmla="*/ 1057588 w 5959916"/>
              <a:gd name="connsiteY3297" fmla="*/ 2345880 h 5274968"/>
              <a:gd name="connsiteX3298" fmla="*/ 1012585 w 5959916"/>
              <a:gd name="connsiteY3298" fmla="*/ 2399115 h 5274968"/>
              <a:gd name="connsiteX3299" fmla="*/ 985692 w 5959916"/>
              <a:gd name="connsiteY3299" fmla="*/ 2390334 h 5274968"/>
              <a:gd name="connsiteX3300" fmla="*/ 927517 w 5959916"/>
              <a:gd name="connsiteY3300" fmla="*/ 2412287 h 5274968"/>
              <a:gd name="connsiteX3301" fmla="*/ 941237 w 5959916"/>
              <a:gd name="connsiteY3301" fmla="*/ 2394726 h 5274968"/>
              <a:gd name="connsiteX3302" fmla="*/ 932456 w 5959916"/>
              <a:gd name="connsiteY3302" fmla="*/ 2385945 h 5274968"/>
              <a:gd name="connsiteX3303" fmla="*/ 941237 w 5959916"/>
              <a:gd name="connsiteY3303" fmla="*/ 2368382 h 5274968"/>
              <a:gd name="connsiteX3304" fmla="*/ 842449 w 5959916"/>
              <a:gd name="connsiteY3304" fmla="*/ 2452901 h 5274968"/>
              <a:gd name="connsiteX3305" fmla="*/ 784274 w 5959916"/>
              <a:gd name="connsiteY3305" fmla="*/ 2466074 h 5274968"/>
              <a:gd name="connsiteX3306" fmla="*/ 829278 w 5959916"/>
              <a:gd name="connsiteY3306" fmla="*/ 2470464 h 5274968"/>
              <a:gd name="connsiteX3307" fmla="*/ 757380 w 5959916"/>
              <a:gd name="connsiteY3307" fmla="*/ 2497357 h 5274968"/>
              <a:gd name="connsiteX3308" fmla="*/ 779882 w 5959916"/>
              <a:gd name="connsiteY3308" fmla="*/ 2457292 h 5274968"/>
              <a:gd name="connsiteX3309" fmla="*/ 694815 w 5959916"/>
              <a:gd name="connsiteY3309" fmla="*/ 2461682 h 5274968"/>
              <a:gd name="connsiteX3310" fmla="*/ 686033 w 5959916"/>
              <a:gd name="connsiteY3310" fmla="*/ 2368382 h 5274968"/>
              <a:gd name="connsiteX3311" fmla="*/ 829825 w 5959916"/>
              <a:gd name="connsiteY3311" fmla="*/ 2315146 h 5274968"/>
              <a:gd name="connsiteX3312" fmla="*/ 825435 w 5959916"/>
              <a:gd name="connsiteY3312" fmla="*/ 2342038 h 5274968"/>
              <a:gd name="connsiteX3313" fmla="*/ 794152 w 5959916"/>
              <a:gd name="connsiteY3313" fmla="*/ 2359601 h 5274968"/>
              <a:gd name="connsiteX3314" fmla="*/ 816653 w 5959916"/>
              <a:gd name="connsiteY3314" fmla="*/ 2363991 h 5274968"/>
              <a:gd name="connsiteX3315" fmla="*/ 834765 w 5959916"/>
              <a:gd name="connsiteY3315" fmla="*/ 2399665 h 5274968"/>
              <a:gd name="connsiteX3316" fmla="*/ 897880 w 5959916"/>
              <a:gd name="connsiteY3316" fmla="*/ 2275081 h 5274968"/>
              <a:gd name="connsiteX3317" fmla="*/ 879768 w 5959916"/>
              <a:gd name="connsiteY3317" fmla="*/ 2261910 h 5274968"/>
              <a:gd name="connsiteX3318" fmla="*/ 884159 w 5959916"/>
              <a:gd name="connsiteY3318" fmla="*/ 2244346 h 5274968"/>
              <a:gd name="connsiteX3319" fmla="*/ 799092 w 5959916"/>
              <a:gd name="connsiteY3319" fmla="*/ 2257518 h 5274968"/>
              <a:gd name="connsiteX3320" fmla="*/ 677801 w 5959916"/>
              <a:gd name="connsiteY3320" fmla="*/ 2253128 h 5274968"/>
              <a:gd name="connsiteX3321" fmla="*/ 754089 w 5959916"/>
              <a:gd name="connsiteY3321" fmla="*/ 2204282 h 5274968"/>
              <a:gd name="connsiteX3322" fmla="*/ 686582 w 5959916"/>
              <a:gd name="connsiteY3322" fmla="*/ 2191111 h 5274968"/>
              <a:gd name="connsiteX3323" fmla="*/ 704694 w 5959916"/>
              <a:gd name="connsiteY3323" fmla="*/ 2164218 h 5274968"/>
              <a:gd name="connsiteX3324" fmla="*/ 637188 w 5959916"/>
              <a:gd name="connsiteY3324" fmla="*/ 2155438 h 5274968"/>
              <a:gd name="connsiteX3325" fmla="*/ 659689 w 5959916"/>
              <a:gd name="connsiteY3325" fmla="*/ 2137874 h 5274968"/>
              <a:gd name="connsiteX3326" fmla="*/ 717864 w 5959916"/>
              <a:gd name="connsiteY3326" fmla="*/ 2008901 h 5274968"/>
              <a:gd name="connsiteX3327" fmla="*/ 767259 w 5959916"/>
              <a:gd name="connsiteY3327" fmla="*/ 1973227 h 5274968"/>
              <a:gd name="connsiteX3328" fmla="*/ 816653 w 5959916"/>
              <a:gd name="connsiteY3328" fmla="*/ 1928771 h 5274968"/>
              <a:gd name="connsiteX3329" fmla="*/ 794152 w 5959916"/>
              <a:gd name="connsiteY3329" fmla="*/ 1924381 h 5274968"/>
              <a:gd name="connsiteX3330" fmla="*/ 834765 w 5959916"/>
              <a:gd name="connsiteY3330" fmla="*/ 1844252 h 5274968"/>
              <a:gd name="connsiteX3331" fmla="*/ 534008 w 5959916"/>
              <a:gd name="connsiteY3331" fmla="*/ 1995179 h 5274968"/>
              <a:gd name="connsiteX3332" fmla="*/ 435221 w 5959916"/>
              <a:gd name="connsiteY3332" fmla="*/ 1933163 h 5274968"/>
              <a:gd name="connsiteX3333" fmla="*/ 444001 w 5959916"/>
              <a:gd name="connsiteY3333" fmla="*/ 1906270 h 5274968"/>
              <a:gd name="connsiteX3334" fmla="*/ 439610 w 5959916"/>
              <a:gd name="connsiteY3334" fmla="*/ 1897489 h 5274968"/>
              <a:gd name="connsiteX3335" fmla="*/ 345213 w 5959916"/>
              <a:gd name="connsiteY3335" fmla="*/ 1901879 h 5274968"/>
              <a:gd name="connsiteX3336" fmla="*/ 353994 w 5959916"/>
              <a:gd name="connsiteY3336" fmla="*/ 1874986 h 5274968"/>
              <a:gd name="connsiteX3337" fmla="*/ 255205 w 5959916"/>
              <a:gd name="connsiteY3337" fmla="*/ 1866206 h 5274968"/>
              <a:gd name="connsiteX3338" fmla="*/ 273316 w 5959916"/>
              <a:gd name="connsiteY3338" fmla="*/ 1844252 h 5274968"/>
              <a:gd name="connsiteX3339" fmla="*/ 219532 w 5959916"/>
              <a:gd name="connsiteY3339" fmla="*/ 1853034 h 5274968"/>
              <a:gd name="connsiteX3340" fmla="*/ 300208 w 5959916"/>
              <a:gd name="connsiteY3340" fmla="*/ 1755342 h 5274968"/>
              <a:gd name="connsiteX3341" fmla="*/ 286488 w 5959916"/>
              <a:gd name="connsiteY3341" fmla="*/ 1764124 h 5274968"/>
              <a:gd name="connsiteX3342" fmla="*/ 295269 w 5959916"/>
              <a:gd name="connsiteY3342" fmla="*/ 1719668 h 5274968"/>
              <a:gd name="connsiteX3343" fmla="*/ 358384 w 5959916"/>
              <a:gd name="connsiteY3343" fmla="*/ 1697715 h 5274968"/>
              <a:gd name="connsiteX3344" fmla="*/ 439061 w 5959916"/>
              <a:gd name="connsiteY3344" fmla="*/ 1693325 h 5274968"/>
              <a:gd name="connsiteX3345" fmla="*/ 470344 w 5959916"/>
              <a:gd name="connsiteY3345" fmla="*/ 1657651 h 5274968"/>
              <a:gd name="connsiteX3346" fmla="*/ 587245 w 5959916"/>
              <a:gd name="connsiteY3346" fmla="*/ 1559960 h 5274968"/>
              <a:gd name="connsiteX3347" fmla="*/ 686033 w 5959916"/>
              <a:gd name="connsiteY3347" fmla="*/ 1542398 h 5274968"/>
              <a:gd name="connsiteX3348" fmla="*/ 721707 w 5959916"/>
              <a:gd name="connsiteY3348" fmla="*/ 1520445 h 5274968"/>
              <a:gd name="connsiteX3349" fmla="*/ 721707 w 5959916"/>
              <a:gd name="connsiteY3349" fmla="*/ 1493552 h 5274968"/>
              <a:gd name="connsiteX3350" fmla="*/ 869890 w 5959916"/>
              <a:gd name="connsiteY3350" fmla="*/ 1449097 h 5274968"/>
              <a:gd name="connsiteX3351" fmla="*/ 869890 w 5959916"/>
              <a:gd name="connsiteY3351" fmla="*/ 1427144 h 5274968"/>
              <a:gd name="connsiteX3352" fmla="*/ 892391 w 5959916"/>
              <a:gd name="connsiteY3352" fmla="*/ 1431534 h 5274968"/>
              <a:gd name="connsiteX3353" fmla="*/ 1386335 w 5959916"/>
              <a:gd name="connsiteY3353" fmla="*/ 1129131 h 5274968"/>
              <a:gd name="connsiteX3354" fmla="*/ 1336942 w 5959916"/>
              <a:gd name="connsiteY3354" fmla="*/ 1124741 h 5274968"/>
              <a:gd name="connsiteX3355" fmla="*/ 1341333 w 5959916"/>
              <a:gd name="connsiteY3355" fmla="*/ 1111570 h 5274968"/>
              <a:gd name="connsiteX3356" fmla="*/ 1269436 w 5959916"/>
              <a:gd name="connsiteY3356" fmla="*/ 1089615 h 5274968"/>
              <a:gd name="connsiteX3357" fmla="*/ 1201930 w 5959916"/>
              <a:gd name="connsiteY3357" fmla="*/ 1076444 h 5274968"/>
              <a:gd name="connsiteX3358" fmla="*/ 1161316 w 5959916"/>
              <a:gd name="connsiteY3358" fmla="*/ 1014427 h 5274968"/>
              <a:gd name="connsiteX3359" fmla="*/ 1076249 w 5959916"/>
              <a:gd name="connsiteY3359" fmla="*/ 1045710 h 5274968"/>
              <a:gd name="connsiteX3360" fmla="*/ 1071858 w 5959916"/>
              <a:gd name="connsiteY3360" fmla="*/ 1063272 h 5274968"/>
              <a:gd name="connsiteX3361" fmla="*/ 986790 w 5959916"/>
              <a:gd name="connsiteY3361" fmla="*/ 1076444 h 5274968"/>
              <a:gd name="connsiteX3362" fmla="*/ 1018074 w 5959916"/>
              <a:gd name="connsiteY3362" fmla="*/ 1040770 h 5274968"/>
              <a:gd name="connsiteX3363" fmla="*/ 856717 w 5959916"/>
              <a:gd name="connsiteY3363" fmla="*/ 1062723 h 5274968"/>
              <a:gd name="connsiteX3364" fmla="*/ 914893 w 5959916"/>
              <a:gd name="connsiteY3364" fmla="*/ 1022659 h 5274968"/>
              <a:gd name="connsiteX3365" fmla="*/ 883612 w 5959916"/>
              <a:gd name="connsiteY3365" fmla="*/ 1022659 h 5274968"/>
              <a:gd name="connsiteX3366" fmla="*/ 991181 w 5959916"/>
              <a:gd name="connsiteY3366" fmla="*/ 902466 h 5274968"/>
              <a:gd name="connsiteX3367" fmla="*/ 1215651 w 5959916"/>
              <a:gd name="connsiteY3367" fmla="*/ 764711 h 5274968"/>
              <a:gd name="connsiteX3368" fmla="*/ 1224432 w 5959916"/>
              <a:gd name="connsiteY3368" fmla="*/ 747148 h 5274968"/>
              <a:gd name="connsiteX3369" fmla="*/ 1228822 w 5959916"/>
              <a:gd name="connsiteY3369" fmla="*/ 755929 h 5274968"/>
              <a:gd name="connsiteX3370" fmla="*/ 1709047 w 5959916"/>
              <a:gd name="connsiteY3370" fmla="*/ 524872 h 5274968"/>
              <a:gd name="connsiteX3371" fmla="*/ 1758441 w 5959916"/>
              <a:gd name="connsiteY3371" fmla="*/ 516092 h 5274968"/>
              <a:gd name="connsiteX3372" fmla="*/ 1825946 w 5959916"/>
              <a:gd name="connsiteY3372" fmla="*/ 480419 h 5274968"/>
              <a:gd name="connsiteX3373" fmla="*/ 1982910 w 5959916"/>
              <a:gd name="connsiteY3373" fmla="*/ 440354 h 5274968"/>
              <a:gd name="connsiteX3374" fmla="*/ 2050416 w 5959916"/>
              <a:gd name="connsiteY3374" fmla="*/ 449135 h 5274968"/>
              <a:gd name="connsiteX3375" fmla="*/ 2046025 w 5959916"/>
              <a:gd name="connsiteY3375" fmla="*/ 493589 h 5274968"/>
              <a:gd name="connsiteX3376" fmla="*/ 2072917 w 5959916"/>
              <a:gd name="connsiteY3376" fmla="*/ 515543 h 5274968"/>
              <a:gd name="connsiteX3377" fmla="*/ 1987850 w 5959916"/>
              <a:gd name="connsiteY3377" fmla="*/ 600063 h 5274968"/>
              <a:gd name="connsiteX3378" fmla="*/ 1965347 w 5959916"/>
              <a:gd name="connsiteY3378" fmla="*/ 604453 h 5274968"/>
              <a:gd name="connsiteX3379" fmla="*/ 1969738 w 5959916"/>
              <a:gd name="connsiteY3379" fmla="*/ 626406 h 5274968"/>
              <a:gd name="connsiteX3380" fmla="*/ 1866560 w 5959916"/>
              <a:gd name="connsiteY3380" fmla="*/ 710926 h 5274968"/>
              <a:gd name="connsiteX3381" fmla="*/ 2158534 w 5959916"/>
              <a:gd name="connsiteY3381" fmla="*/ 635187 h 5274968"/>
              <a:gd name="connsiteX3382" fmla="*/ 2144814 w 5959916"/>
              <a:gd name="connsiteY3382" fmla="*/ 675252 h 5274968"/>
              <a:gd name="connsiteX3383" fmla="*/ 2176097 w 5959916"/>
              <a:gd name="connsiteY3383" fmla="*/ 662080 h 5274968"/>
              <a:gd name="connsiteX3384" fmla="*/ 2176097 w 5959916"/>
              <a:gd name="connsiteY3384" fmla="*/ 706536 h 5274968"/>
              <a:gd name="connsiteX3385" fmla="*/ 2207379 w 5959916"/>
              <a:gd name="connsiteY3385" fmla="*/ 724097 h 5274968"/>
              <a:gd name="connsiteX3386" fmla="*/ 2543811 w 5959916"/>
              <a:gd name="connsiteY3386" fmla="*/ 577561 h 5274968"/>
              <a:gd name="connsiteX3387" fmla="*/ 2687603 w 5959916"/>
              <a:gd name="connsiteY3387" fmla="*/ 573170 h 5274968"/>
              <a:gd name="connsiteX3388" fmla="*/ 2768281 w 5959916"/>
              <a:gd name="connsiteY3388" fmla="*/ 537497 h 5274968"/>
              <a:gd name="connsiteX3389" fmla="*/ 2750169 w 5959916"/>
              <a:gd name="connsiteY3389" fmla="*/ 537497 h 5274968"/>
              <a:gd name="connsiteX3390" fmla="*/ 2745779 w 5959916"/>
              <a:gd name="connsiteY3390" fmla="*/ 515543 h 5274968"/>
              <a:gd name="connsiteX3391" fmla="*/ 2871460 w 5959916"/>
              <a:gd name="connsiteY3391" fmla="*/ 390960 h 5274968"/>
              <a:gd name="connsiteX3392" fmla="*/ 2875851 w 5959916"/>
              <a:gd name="connsiteY3392" fmla="*/ 404131 h 5274968"/>
              <a:gd name="connsiteX3393" fmla="*/ 2943356 w 5959916"/>
              <a:gd name="connsiteY3393" fmla="*/ 355286 h 5274968"/>
              <a:gd name="connsiteX3394" fmla="*/ 3024034 w 5959916"/>
              <a:gd name="connsiteY3394" fmla="*/ 324003 h 5274968"/>
              <a:gd name="connsiteX3395" fmla="*/ 3019643 w 5959916"/>
              <a:gd name="connsiteY3395" fmla="*/ 302049 h 5274968"/>
              <a:gd name="connsiteX3396" fmla="*/ 3064647 w 5959916"/>
              <a:gd name="connsiteY3396" fmla="*/ 288877 h 5274968"/>
              <a:gd name="connsiteX3397" fmla="*/ 3046536 w 5959916"/>
              <a:gd name="connsiteY3397" fmla="*/ 306440 h 5274968"/>
              <a:gd name="connsiteX3398" fmla="*/ 3239722 w 5959916"/>
              <a:gd name="connsiteY3398" fmla="*/ 279547 h 5274968"/>
              <a:gd name="connsiteX3399" fmla="*/ 5450395 w 5959916"/>
              <a:gd name="connsiteY3399" fmla="*/ 159903 h 5274968"/>
              <a:gd name="connsiteX3400" fmla="*/ 5405391 w 5959916"/>
              <a:gd name="connsiteY3400" fmla="*/ 177466 h 5274968"/>
              <a:gd name="connsiteX3401" fmla="*/ 5450395 w 5959916"/>
              <a:gd name="connsiteY3401" fmla="*/ 159903 h 5274968"/>
              <a:gd name="connsiteX3402" fmla="*/ 5566746 w 5959916"/>
              <a:gd name="connsiteY3402" fmla="*/ 111607 h 5274968"/>
              <a:gd name="connsiteX3403" fmla="*/ 5548635 w 5959916"/>
              <a:gd name="connsiteY3403" fmla="*/ 133560 h 5274968"/>
              <a:gd name="connsiteX3404" fmla="*/ 5562356 w 5959916"/>
              <a:gd name="connsiteY3404" fmla="*/ 146732 h 5274968"/>
              <a:gd name="connsiteX3405" fmla="*/ 5548635 w 5959916"/>
              <a:gd name="connsiteY3405" fmla="*/ 159903 h 5274968"/>
              <a:gd name="connsiteX3406" fmla="*/ 5562356 w 5959916"/>
              <a:gd name="connsiteY3406" fmla="*/ 159903 h 5274968"/>
              <a:gd name="connsiteX3407" fmla="*/ 5481677 w 5959916"/>
              <a:gd name="connsiteY3407" fmla="*/ 191187 h 5274968"/>
              <a:gd name="connsiteX3408" fmla="*/ 5539854 w 5959916"/>
              <a:gd name="connsiteY3408" fmla="*/ 133560 h 5274968"/>
              <a:gd name="connsiteX3409" fmla="*/ 5566746 w 5959916"/>
              <a:gd name="connsiteY3409" fmla="*/ 111607 h 5274968"/>
              <a:gd name="connsiteX3410" fmla="*/ 5459176 w 5959916"/>
              <a:gd name="connsiteY3410" fmla="*/ 79774 h 5274968"/>
              <a:gd name="connsiteX3411" fmla="*/ 5423502 w 5959916"/>
              <a:gd name="connsiteY3411" fmla="*/ 101727 h 5274968"/>
              <a:gd name="connsiteX3412" fmla="*/ 5459176 w 5959916"/>
              <a:gd name="connsiteY3412" fmla="*/ 79774 h 5274968"/>
              <a:gd name="connsiteX3413" fmla="*/ 5467958 w 5959916"/>
              <a:gd name="connsiteY3413" fmla="*/ 57273 h 5274968"/>
              <a:gd name="connsiteX3414" fmla="*/ 5391671 w 5959916"/>
              <a:gd name="connsiteY3414" fmla="*/ 84165 h 5274968"/>
              <a:gd name="connsiteX3415" fmla="*/ 5467958 w 5959916"/>
              <a:gd name="connsiteY3415" fmla="*/ 57273 h 5274968"/>
              <a:gd name="connsiteX3416" fmla="*/ 5311212 w 5959916"/>
              <a:gd name="connsiteY3416" fmla="*/ 179 h 5274968"/>
              <a:gd name="connsiteX3417" fmla="*/ 5346118 w 5959916"/>
              <a:gd name="connsiteY3417" fmla="*/ 8427 h 5274968"/>
              <a:gd name="connsiteX3418" fmla="*/ 5319225 w 5959916"/>
              <a:gd name="connsiteY3418" fmla="*/ 44101 h 5274968"/>
              <a:gd name="connsiteX3419" fmla="*/ 5354900 w 5959916"/>
              <a:gd name="connsiteY3419" fmla="*/ 61663 h 5274968"/>
              <a:gd name="connsiteX3420" fmla="*/ 5346118 w 5959916"/>
              <a:gd name="connsiteY3420" fmla="*/ 88556 h 5274968"/>
              <a:gd name="connsiteX3421" fmla="*/ 5364230 w 5959916"/>
              <a:gd name="connsiteY3421" fmla="*/ 88556 h 5274968"/>
              <a:gd name="connsiteX3422" fmla="*/ 5346118 w 5959916"/>
              <a:gd name="connsiteY3422" fmla="*/ 146183 h 5274968"/>
              <a:gd name="connsiteX3423" fmla="*/ 5436126 w 5959916"/>
              <a:gd name="connsiteY3423" fmla="*/ 133010 h 5274968"/>
              <a:gd name="connsiteX3424" fmla="*/ 5373011 w 5959916"/>
              <a:gd name="connsiteY3424" fmla="*/ 204358 h 5274968"/>
              <a:gd name="connsiteX3425" fmla="*/ 5476189 w 5959916"/>
              <a:gd name="connsiteY3425" fmla="*/ 186796 h 5274968"/>
              <a:gd name="connsiteX3426" fmla="*/ 5418014 w 5959916"/>
              <a:gd name="connsiteY3426" fmla="*/ 240032 h 5274968"/>
              <a:gd name="connsiteX3427" fmla="*/ 5422405 w 5959916"/>
              <a:gd name="connsiteY3427" fmla="*/ 257594 h 5274968"/>
              <a:gd name="connsiteX3428" fmla="*/ 5444906 w 5959916"/>
              <a:gd name="connsiteY3428" fmla="*/ 257594 h 5274968"/>
              <a:gd name="connsiteX3429" fmla="*/ 5395512 w 5959916"/>
              <a:gd name="connsiteY3429" fmla="*/ 306440 h 5274968"/>
              <a:gd name="connsiteX3430" fmla="*/ 5354900 w 5959916"/>
              <a:gd name="connsiteY3430" fmla="*/ 333332 h 5274968"/>
              <a:gd name="connsiteX3431" fmla="*/ 5341178 w 5959916"/>
              <a:gd name="connsiteY3431" fmla="*/ 355286 h 5274968"/>
              <a:gd name="connsiteX3432" fmla="*/ 5323068 w 5959916"/>
              <a:gd name="connsiteY3432" fmla="*/ 346505 h 5274968"/>
              <a:gd name="connsiteX3433" fmla="*/ 5304956 w 5959916"/>
              <a:gd name="connsiteY3433" fmla="*/ 364067 h 5274968"/>
              <a:gd name="connsiteX3434" fmla="*/ 5471250 w 5959916"/>
              <a:gd name="connsiteY3434" fmla="*/ 315221 h 5274968"/>
              <a:gd name="connsiteX3435" fmla="*/ 5430638 w 5959916"/>
              <a:gd name="connsiteY3435" fmla="*/ 364067 h 5274968"/>
              <a:gd name="connsiteX3436" fmla="*/ 5448747 w 5959916"/>
              <a:gd name="connsiteY3436" fmla="*/ 421694 h 5274968"/>
              <a:gd name="connsiteX3437" fmla="*/ 5520644 w 5959916"/>
              <a:gd name="connsiteY3437" fmla="*/ 399741 h 5274968"/>
              <a:gd name="connsiteX3438" fmla="*/ 5421856 w 5959916"/>
              <a:gd name="connsiteY3438" fmla="*/ 537497 h 5274968"/>
              <a:gd name="connsiteX3439" fmla="*/ 5547537 w 5959916"/>
              <a:gd name="connsiteY3439" fmla="*/ 510604 h 5274968"/>
              <a:gd name="connsiteX3440" fmla="*/ 5489361 w 5959916"/>
              <a:gd name="connsiteY3440" fmla="*/ 581952 h 5274968"/>
              <a:gd name="connsiteX3441" fmla="*/ 5475641 w 5959916"/>
              <a:gd name="connsiteY3441" fmla="*/ 684033 h 5274968"/>
              <a:gd name="connsiteX3442" fmla="*/ 5439967 w 5959916"/>
              <a:gd name="connsiteY3442" fmla="*/ 697205 h 5274968"/>
              <a:gd name="connsiteX3443" fmla="*/ 5480581 w 5959916"/>
              <a:gd name="connsiteY3443" fmla="*/ 714767 h 5274968"/>
              <a:gd name="connsiteX3444" fmla="*/ 5458078 w 5959916"/>
              <a:gd name="connsiteY3444" fmla="*/ 741660 h 5274968"/>
              <a:gd name="connsiteX3445" fmla="*/ 5449298 w 5959916"/>
              <a:gd name="connsiteY3445" fmla="*/ 724097 h 5274968"/>
              <a:gd name="connsiteX3446" fmla="*/ 5444906 w 5959916"/>
              <a:gd name="connsiteY3446" fmla="*/ 746050 h 5274968"/>
              <a:gd name="connsiteX3447" fmla="*/ 5391121 w 5959916"/>
              <a:gd name="connsiteY3447" fmla="*/ 768003 h 5274968"/>
              <a:gd name="connsiteX3448" fmla="*/ 5391121 w 5959916"/>
              <a:gd name="connsiteY3448" fmla="*/ 750441 h 5274968"/>
              <a:gd name="connsiteX3449" fmla="*/ 5364230 w 5959916"/>
              <a:gd name="connsiteY3449" fmla="*/ 812459 h 5274968"/>
              <a:gd name="connsiteX3450" fmla="*/ 5238548 w 5959916"/>
              <a:gd name="connsiteY3450" fmla="*/ 843742 h 5274968"/>
              <a:gd name="connsiteX3451" fmla="*/ 5292333 w 5959916"/>
              <a:gd name="connsiteY3451" fmla="*/ 710377 h 5274968"/>
              <a:gd name="connsiteX3452" fmla="*/ 5319225 w 5959916"/>
              <a:gd name="connsiteY3452" fmla="*/ 692814 h 5274968"/>
              <a:gd name="connsiteX3453" fmla="*/ 5314835 w 5959916"/>
              <a:gd name="connsiteY3453" fmla="*/ 617076 h 5274968"/>
              <a:gd name="connsiteX3454" fmla="*/ 5296724 w 5959916"/>
              <a:gd name="connsiteY3454" fmla="*/ 603904 h 5274968"/>
              <a:gd name="connsiteX3455" fmla="*/ 5067863 w 5959916"/>
              <a:gd name="connsiteY3455" fmla="*/ 652750 h 5274968"/>
              <a:gd name="connsiteX3456" fmla="*/ 5040970 w 5959916"/>
              <a:gd name="connsiteY3456" fmla="*/ 617076 h 5274968"/>
              <a:gd name="connsiteX3457" fmla="*/ 5005296 w 5959916"/>
              <a:gd name="connsiteY3457" fmla="*/ 652750 h 5274968"/>
              <a:gd name="connsiteX3458" fmla="*/ 5019017 w 5959916"/>
              <a:gd name="connsiteY3458" fmla="*/ 670313 h 5274968"/>
              <a:gd name="connsiteX3459" fmla="*/ 5005296 w 5959916"/>
              <a:gd name="connsiteY3459" fmla="*/ 701596 h 5274968"/>
              <a:gd name="connsiteX3460" fmla="*/ 4937791 w 5959916"/>
              <a:gd name="connsiteY3460" fmla="*/ 719158 h 5274968"/>
              <a:gd name="connsiteX3461" fmla="*/ 4987185 w 5959916"/>
              <a:gd name="connsiteY3461" fmla="*/ 687875 h 5274968"/>
              <a:gd name="connsiteX3462" fmla="*/ 4987185 w 5959916"/>
              <a:gd name="connsiteY3462" fmla="*/ 665922 h 5274968"/>
              <a:gd name="connsiteX3463" fmla="*/ 4960292 w 5959916"/>
              <a:gd name="connsiteY3463" fmla="*/ 661531 h 5274968"/>
              <a:gd name="connsiteX3464" fmla="*/ 5050300 w 5959916"/>
              <a:gd name="connsiteY3464" fmla="*/ 550668 h 5274968"/>
              <a:gd name="connsiteX3465" fmla="*/ 4888945 w 5959916"/>
              <a:gd name="connsiteY3465" fmla="*/ 586342 h 5274968"/>
              <a:gd name="connsiteX3466" fmla="*/ 4870835 w 5959916"/>
              <a:gd name="connsiteY3466" fmla="*/ 568780 h 5274968"/>
              <a:gd name="connsiteX3467" fmla="*/ 4951511 w 5959916"/>
              <a:gd name="connsiteY3467" fmla="*/ 493041 h 5274968"/>
              <a:gd name="connsiteX3468" fmla="*/ 4947122 w 5959916"/>
              <a:gd name="connsiteY3468" fmla="*/ 484260 h 5274968"/>
              <a:gd name="connsiteX3469" fmla="*/ 4852722 w 5959916"/>
              <a:gd name="connsiteY3469" fmla="*/ 541887 h 5274968"/>
              <a:gd name="connsiteX3470" fmla="*/ 4857113 w 5959916"/>
              <a:gd name="connsiteY3470" fmla="*/ 493041 h 5274968"/>
              <a:gd name="connsiteX3471" fmla="*/ 4745154 w 5959916"/>
              <a:gd name="connsiteY3471" fmla="*/ 550668 h 5274968"/>
              <a:gd name="connsiteX3472" fmla="*/ 4735274 w 5959916"/>
              <a:gd name="connsiteY3472" fmla="*/ 533106 h 5274968"/>
              <a:gd name="connsiteX3473" fmla="*/ 4820342 w 5959916"/>
              <a:gd name="connsiteY3473" fmla="*/ 448586 h 5274968"/>
              <a:gd name="connsiteX3474" fmla="*/ 4820342 w 5959916"/>
              <a:gd name="connsiteY3474" fmla="*/ 368458 h 5274968"/>
              <a:gd name="connsiteX3475" fmla="*/ 4905411 w 5959916"/>
              <a:gd name="connsiteY3475" fmla="*/ 319612 h 5274968"/>
              <a:gd name="connsiteX3476" fmla="*/ 4905411 w 5959916"/>
              <a:gd name="connsiteY3476" fmla="*/ 350895 h 5274968"/>
              <a:gd name="connsiteX3477" fmla="*/ 4927912 w 5959916"/>
              <a:gd name="connsiteY3477" fmla="*/ 350895 h 5274968"/>
              <a:gd name="connsiteX3478" fmla="*/ 4869736 w 5959916"/>
              <a:gd name="connsiteY3478" fmla="*/ 448586 h 5274968"/>
              <a:gd name="connsiteX3479" fmla="*/ 4865346 w 5959916"/>
              <a:gd name="connsiteY3479" fmla="*/ 431024 h 5274968"/>
              <a:gd name="connsiteX3480" fmla="*/ 4842845 w 5959916"/>
              <a:gd name="connsiteY3480" fmla="*/ 452977 h 5274968"/>
              <a:gd name="connsiteX3481" fmla="*/ 4910350 w 5959916"/>
              <a:gd name="connsiteY3481" fmla="*/ 466149 h 5274968"/>
              <a:gd name="connsiteX3482" fmla="*/ 4941633 w 5959916"/>
              <a:gd name="connsiteY3482" fmla="*/ 315221 h 5274968"/>
              <a:gd name="connsiteX3483" fmla="*/ 4950414 w 5959916"/>
              <a:gd name="connsiteY3483" fmla="*/ 279547 h 5274968"/>
              <a:gd name="connsiteX3484" fmla="*/ 4909801 w 5959916"/>
              <a:gd name="connsiteY3484" fmla="*/ 257594 h 5274968"/>
              <a:gd name="connsiteX3485" fmla="*/ 4905411 w 5959916"/>
              <a:gd name="connsiteY3485" fmla="*/ 248813 h 5274968"/>
              <a:gd name="connsiteX3486" fmla="*/ 5143601 w 5959916"/>
              <a:gd name="connsiteY3486" fmla="*/ 128620 h 5274968"/>
              <a:gd name="connsiteX3487" fmla="*/ 5094207 w 5959916"/>
              <a:gd name="connsiteY3487" fmla="*/ 133010 h 5274968"/>
              <a:gd name="connsiteX3488" fmla="*/ 5107927 w 5959916"/>
              <a:gd name="connsiteY3488" fmla="*/ 84165 h 5274968"/>
              <a:gd name="connsiteX3489" fmla="*/ 5311212 w 5959916"/>
              <a:gd name="connsiteY3489" fmla="*/ 179 h 5274968"/>
            </a:gdLst>
            <a:ahLst/>
            <a:cxnLst/>
            <a:rect l="l" t="t" r="r" b="b"/>
            <a:pathLst>
              <a:path h="5274968" w="5959916">
                <a:moveTo>
                  <a:pt x="2711821" y="5245879"/>
                </a:moveTo>
                <a:cubicBezTo>
                  <a:pt x="2723002" y="5246429"/>
                  <a:pt x="2734253" y="5247526"/>
                  <a:pt x="2747974" y="5247526"/>
                </a:cubicBezTo>
                <a:cubicBezTo>
                  <a:pt x="2734802" y="5260699"/>
                  <a:pt x="2712300" y="5260699"/>
                  <a:pt x="2689799" y="5260699"/>
                </a:cubicBezTo>
                <a:cubicBezTo>
                  <a:pt x="2689799" y="5251917"/>
                  <a:pt x="2684859" y="5247526"/>
                  <a:pt x="2676078" y="5247526"/>
                </a:cubicBezTo>
                <a:cubicBezTo>
                  <a:pt x="2689524" y="5245331"/>
                  <a:pt x="2700638" y="5245331"/>
                  <a:pt x="2711821" y="5245879"/>
                </a:cubicBezTo>
                <a:close/>
                <a:moveTo>
                  <a:pt x="2554788" y="5216243"/>
                </a:moveTo>
                <a:cubicBezTo>
                  <a:pt x="2550397" y="5238745"/>
                  <a:pt x="2577290" y="5225573"/>
                  <a:pt x="2591009" y="5229416"/>
                </a:cubicBezTo>
                <a:cubicBezTo>
                  <a:pt x="2577290" y="5242587"/>
                  <a:pt x="2541616" y="5229416"/>
                  <a:pt x="2527895" y="5233805"/>
                </a:cubicBezTo>
                <a:cubicBezTo>
                  <a:pt x="2527895" y="5220634"/>
                  <a:pt x="2546007" y="5220634"/>
                  <a:pt x="2554788" y="5216243"/>
                </a:cubicBezTo>
                <a:close/>
                <a:moveTo>
                  <a:pt x="3802269" y="5208010"/>
                </a:moveTo>
                <a:cubicBezTo>
                  <a:pt x="3757814" y="5234354"/>
                  <a:pt x="3685918" y="5261246"/>
                  <a:pt x="3640914" y="5274419"/>
                </a:cubicBezTo>
                <a:cubicBezTo>
                  <a:pt x="3640914" y="5247526"/>
                  <a:pt x="3677137" y="5251917"/>
                  <a:pt x="3690309" y="5248076"/>
                </a:cubicBezTo>
                <a:cubicBezTo>
                  <a:pt x="3725983" y="5234903"/>
                  <a:pt x="3761656" y="5212401"/>
                  <a:pt x="3802269" y="5208010"/>
                </a:cubicBezTo>
                <a:close/>
                <a:moveTo>
                  <a:pt x="2689250" y="5131724"/>
                </a:moveTo>
                <a:cubicBezTo>
                  <a:pt x="2702421" y="5131724"/>
                  <a:pt x="2698030" y="5144896"/>
                  <a:pt x="2716143" y="5140505"/>
                </a:cubicBezTo>
                <a:cubicBezTo>
                  <a:pt x="2711752" y="5154226"/>
                  <a:pt x="2720533" y="5158617"/>
                  <a:pt x="2720533" y="5167398"/>
                </a:cubicBezTo>
                <a:cubicBezTo>
                  <a:pt x="2702971" y="5167398"/>
                  <a:pt x="2689250" y="5185509"/>
                  <a:pt x="2671138" y="5171239"/>
                </a:cubicBezTo>
                <a:cubicBezTo>
                  <a:pt x="2684859" y="5162457"/>
                  <a:pt x="2698030" y="5158067"/>
                  <a:pt x="2711752" y="5158067"/>
                </a:cubicBezTo>
                <a:cubicBezTo>
                  <a:pt x="2711752" y="5144896"/>
                  <a:pt x="2698580" y="5144896"/>
                  <a:pt x="2684859" y="5144896"/>
                </a:cubicBezTo>
                <a:cubicBezTo>
                  <a:pt x="2684859" y="5140505"/>
                  <a:pt x="2684859" y="5140505"/>
                  <a:pt x="2689250" y="5140505"/>
                </a:cubicBezTo>
                <a:cubicBezTo>
                  <a:pt x="2689250" y="5140505"/>
                  <a:pt x="2689250" y="5140505"/>
                  <a:pt x="2689250" y="5131724"/>
                </a:cubicBezTo>
                <a:close/>
                <a:moveTo>
                  <a:pt x="2721245" y="5121709"/>
                </a:moveTo>
                <a:cubicBezTo>
                  <a:pt x="2730686" y="5119650"/>
                  <a:pt x="2750855" y="5126235"/>
                  <a:pt x="2761146" y="5122943"/>
                </a:cubicBezTo>
                <a:cubicBezTo>
                  <a:pt x="2756755" y="5131724"/>
                  <a:pt x="2724924" y="5136115"/>
                  <a:pt x="2716143" y="5127334"/>
                </a:cubicBezTo>
                <a:cubicBezTo>
                  <a:pt x="2716143" y="5124040"/>
                  <a:pt x="2718098" y="5122394"/>
                  <a:pt x="2721245" y="5121709"/>
                </a:cubicBezTo>
                <a:close/>
                <a:moveTo>
                  <a:pt x="2582117" y="5119350"/>
                </a:moveTo>
                <a:cubicBezTo>
                  <a:pt x="2591593" y="5118072"/>
                  <a:pt x="2601712" y="5118964"/>
                  <a:pt x="2612963" y="5123492"/>
                </a:cubicBezTo>
                <a:cubicBezTo>
                  <a:pt x="2590462" y="5167946"/>
                  <a:pt x="2563568" y="5181118"/>
                  <a:pt x="2509783" y="5185509"/>
                </a:cubicBezTo>
                <a:cubicBezTo>
                  <a:pt x="2505393" y="5171788"/>
                  <a:pt x="2501001" y="5167398"/>
                  <a:pt x="2501001" y="5149835"/>
                </a:cubicBezTo>
                <a:cubicBezTo>
                  <a:pt x="2531051" y="5146542"/>
                  <a:pt x="2553690" y="5123184"/>
                  <a:pt x="2582117" y="5119350"/>
                </a:cubicBezTo>
                <a:close/>
                <a:moveTo>
                  <a:pt x="3149303" y="5089464"/>
                </a:moveTo>
                <a:cubicBezTo>
                  <a:pt x="3161514" y="5090013"/>
                  <a:pt x="3173588" y="5096599"/>
                  <a:pt x="3177705" y="5109771"/>
                </a:cubicBezTo>
                <a:cubicBezTo>
                  <a:pt x="3146422" y="5118552"/>
                  <a:pt x="3110199" y="5122943"/>
                  <a:pt x="3078916" y="5131724"/>
                </a:cubicBezTo>
                <a:cubicBezTo>
                  <a:pt x="3038851" y="5144896"/>
                  <a:pt x="2993848" y="5171788"/>
                  <a:pt x="2971346" y="5144896"/>
                </a:cubicBezTo>
                <a:cubicBezTo>
                  <a:pt x="3002628" y="5149835"/>
                  <a:pt x="3025131" y="5122943"/>
                  <a:pt x="3043242" y="5122943"/>
                </a:cubicBezTo>
                <a:cubicBezTo>
                  <a:pt x="3052573" y="5118552"/>
                  <a:pt x="3056963" y="5127334"/>
                  <a:pt x="3056963" y="5127334"/>
                </a:cubicBezTo>
                <a:cubicBezTo>
                  <a:pt x="3079465" y="5122943"/>
                  <a:pt x="3093185" y="5096599"/>
                  <a:pt x="3120078" y="5105381"/>
                </a:cubicBezTo>
                <a:cubicBezTo>
                  <a:pt x="3124744" y="5094404"/>
                  <a:pt x="3137092" y="5088915"/>
                  <a:pt x="3149303" y="5089464"/>
                </a:cubicBezTo>
                <a:close/>
                <a:moveTo>
                  <a:pt x="4080524" y="5074098"/>
                </a:moveTo>
                <a:cubicBezTo>
                  <a:pt x="4076133" y="5096599"/>
                  <a:pt x="4026738" y="5109771"/>
                  <a:pt x="3995457" y="5118552"/>
                </a:cubicBezTo>
                <a:cubicBezTo>
                  <a:pt x="3972954" y="5136663"/>
                  <a:pt x="3950452" y="5154226"/>
                  <a:pt x="3914778" y="5158617"/>
                </a:cubicBezTo>
                <a:cubicBezTo>
                  <a:pt x="3923560" y="5136663"/>
                  <a:pt x="3977893" y="5136663"/>
                  <a:pt x="3972954" y="5114162"/>
                </a:cubicBezTo>
                <a:cubicBezTo>
                  <a:pt x="4008629" y="5109771"/>
                  <a:pt x="4049241" y="5087270"/>
                  <a:pt x="4080524" y="5074098"/>
                </a:cubicBezTo>
                <a:close/>
                <a:moveTo>
                  <a:pt x="3250698" y="5074098"/>
                </a:moveTo>
                <a:cubicBezTo>
                  <a:pt x="3236978" y="5087817"/>
                  <a:pt x="3219416" y="5092208"/>
                  <a:pt x="3201303" y="5100990"/>
                </a:cubicBezTo>
                <a:cubicBezTo>
                  <a:pt x="3196365" y="5087817"/>
                  <a:pt x="3236978" y="5083426"/>
                  <a:pt x="3250698" y="5074098"/>
                </a:cubicBezTo>
                <a:close/>
                <a:moveTo>
                  <a:pt x="2913720" y="5070255"/>
                </a:moveTo>
                <a:cubicBezTo>
                  <a:pt x="2891217" y="5074646"/>
                  <a:pt x="2864325" y="5092208"/>
                  <a:pt x="2846214" y="5087817"/>
                </a:cubicBezTo>
                <a:cubicBezTo>
                  <a:pt x="2859934" y="5069707"/>
                  <a:pt x="2891217" y="5069707"/>
                  <a:pt x="2913720" y="5070255"/>
                </a:cubicBezTo>
                <a:close/>
                <a:moveTo>
                  <a:pt x="2733679" y="5057358"/>
                </a:moveTo>
                <a:cubicBezTo>
                  <a:pt x="2737512" y="5058455"/>
                  <a:pt x="2740839" y="5060925"/>
                  <a:pt x="2743034" y="5065316"/>
                </a:cubicBezTo>
                <a:cubicBezTo>
                  <a:pt x="2738644" y="5074098"/>
                  <a:pt x="2720533" y="5069707"/>
                  <a:pt x="2702421" y="5069707"/>
                </a:cubicBezTo>
                <a:cubicBezTo>
                  <a:pt x="2706126" y="5063120"/>
                  <a:pt x="2722179" y="5054065"/>
                  <a:pt x="2733679" y="5057358"/>
                </a:cubicBezTo>
                <a:close/>
                <a:moveTo>
                  <a:pt x="4152970" y="5043362"/>
                </a:moveTo>
                <a:cubicBezTo>
                  <a:pt x="4134858" y="5060925"/>
                  <a:pt x="4116746" y="5069707"/>
                  <a:pt x="4089853" y="5074646"/>
                </a:cubicBezTo>
                <a:cubicBezTo>
                  <a:pt x="4112356" y="5065316"/>
                  <a:pt x="4130467" y="5052143"/>
                  <a:pt x="4152970" y="5043362"/>
                </a:cubicBezTo>
                <a:close/>
                <a:moveTo>
                  <a:pt x="3847273" y="5038423"/>
                </a:moveTo>
                <a:cubicBezTo>
                  <a:pt x="3820381" y="5034033"/>
                  <a:pt x="3793487" y="5060925"/>
                  <a:pt x="3770986" y="5069707"/>
                </a:cubicBezTo>
                <a:cubicBezTo>
                  <a:pt x="3797879" y="5074098"/>
                  <a:pt x="3820381" y="5065316"/>
                  <a:pt x="3842882" y="5060925"/>
                </a:cubicBezTo>
                <a:cubicBezTo>
                  <a:pt x="3838492" y="5047753"/>
                  <a:pt x="3847273" y="5047753"/>
                  <a:pt x="3847273" y="5038423"/>
                </a:cubicBezTo>
                <a:close/>
                <a:moveTo>
                  <a:pt x="2563568" y="5025251"/>
                </a:moveTo>
                <a:cubicBezTo>
                  <a:pt x="2554788" y="5043362"/>
                  <a:pt x="2532286" y="5065316"/>
                  <a:pt x="2509783" y="5056534"/>
                </a:cubicBezTo>
                <a:cubicBezTo>
                  <a:pt x="2522955" y="5042814"/>
                  <a:pt x="2549848" y="5038423"/>
                  <a:pt x="2563568" y="5025251"/>
                </a:cubicBezTo>
                <a:close/>
                <a:moveTo>
                  <a:pt x="2814931" y="5021410"/>
                </a:moveTo>
                <a:cubicBezTo>
                  <a:pt x="2806149" y="5030191"/>
                  <a:pt x="2779258" y="5021410"/>
                  <a:pt x="2779258" y="5038972"/>
                </a:cubicBezTo>
                <a:cubicBezTo>
                  <a:pt x="2792428" y="5034033"/>
                  <a:pt x="2810540" y="5038972"/>
                  <a:pt x="2814931" y="5021410"/>
                </a:cubicBezTo>
                <a:close/>
                <a:moveTo>
                  <a:pt x="3362659" y="5020860"/>
                </a:moveTo>
                <a:cubicBezTo>
                  <a:pt x="3358269" y="5038972"/>
                  <a:pt x="3349487" y="5052143"/>
                  <a:pt x="3331376" y="5056534"/>
                </a:cubicBezTo>
                <a:cubicBezTo>
                  <a:pt x="3335766" y="5034033"/>
                  <a:pt x="3344548" y="5034033"/>
                  <a:pt x="3362659" y="5020860"/>
                </a:cubicBezTo>
                <a:close/>
                <a:moveTo>
                  <a:pt x="2895608" y="4980796"/>
                </a:moveTo>
                <a:cubicBezTo>
                  <a:pt x="2882436" y="4989578"/>
                  <a:pt x="2878047" y="5003298"/>
                  <a:pt x="2877497" y="5015922"/>
                </a:cubicBezTo>
                <a:cubicBezTo>
                  <a:pt x="2841823" y="5029093"/>
                  <a:pt x="2814931" y="5047205"/>
                  <a:pt x="2774318" y="5060377"/>
                </a:cubicBezTo>
                <a:cubicBezTo>
                  <a:pt x="2774318" y="5051596"/>
                  <a:pt x="2765536" y="5051596"/>
                  <a:pt x="2765536" y="5047205"/>
                </a:cubicBezTo>
                <a:cubicBezTo>
                  <a:pt x="2778708" y="5034033"/>
                  <a:pt x="2769927" y="5034033"/>
                  <a:pt x="2751816" y="5025251"/>
                </a:cubicBezTo>
                <a:cubicBezTo>
                  <a:pt x="2796819" y="5007689"/>
                  <a:pt x="2841823" y="4989578"/>
                  <a:pt x="2895608" y="4980796"/>
                </a:cubicBezTo>
                <a:close/>
                <a:moveTo>
                  <a:pt x="3610797" y="4949513"/>
                </a:moveTo>
                <a:cubicBezTo>
                  <a:pt x="3617451" y="4948964"/>
                  <a:pt x="3625272" y="4950063"/>
                  <a:pt x="3632133" y="4950063"/>
                </a:cubicBezTo>
                <a:cubicBezTo>
                  <a:pt x="3622803" y="4954454"/>
                  <a:pt x="3609631" y="4958844"/>
                  <a:pt x="3596459" y="4958844"/>
                </a:cubicBezTo>
                <a:cubicBezTo>
                  <a:pt x="3598654" y="4952258"/>
                  <a:pt x="3604142" y="4950062"/>
                  <a:pt x="3610797" y="4949513"/>
                </a:cubicBezTo>
                <a:close/>
                <a:moveTo>
                  <a:pt x="3658408" y="4923170"/>
                </a:moveTo>
                <a:cubicBezTo>
                  <a:pt x="3667943" y="4922072"/>
                  <a:pt x="3679057" y="4923170"/>
                  <a:pt x="3680978" y="4927560"/>
                </a:cubicBezTo>
                <a:cubicBezTo>
                  <a:pt x="3680978" y="4949513"/>
                  <a:pt x="3654086" y="4918780"/>
                  <a:pt x="3645305" y="4931951"/>
                </a:cubicBezTo>
                <a:cubicBezTo>
                  <a:pt x="3640914" y="4927561"/>
                  <a:pt x="3648872" y="4924267"/>
                  <a:pt x="3658408" y="4923170"/>
                </a:cubicBezTo>
                <a:close/>
                <a:moveTo>
                  <a:pt x="4085463" y="4918780"/>
                </a:moveTo>
                <a:cubicBezTo>
                  <a:pt x="4098635" y="4923170"/>
                  <a:pt x="4089853" y="4945672"/>
                  <a:pt x="4086013" y="4955551"/>
                </a:cubicBezTo>
                <a:cubicBezTo>
                  <a:pt x="4131016" y="4946220"/>
                  <a:pt x="4153518" y="4941829"/>
                  <a:pt x="4184801" y="4928658"/>
                </a:cubicBezTo>
                <a:cubicBezTo>
                  <a:pt x="4184801" y="4937438"/>
                  <a:pt x="4176020" y="4937438"/>
                  <a:pt x="4176020" y="4950610"/>
                </a:cubicBezTo>
                <a:cubicBezTo>
                  <a:pt x="4104123" y="4976955"/>
                  <a:pt x="4036618" y="4972565"/>
                  <a:pt x="3978444" y="5012629"/>
                </a:cubicBezTo>
                <a:cubicBezTo>
                  <a:pt x="3947159" y="5021410"/>
                  <a:pt x="3902155" y="5012629"/>
                  <a:pt x="3870872" y="5030191"/>
                </a:cubicBezTo>
                <a:cubicBezTo>
                  <a:pt x="3866481" y="5047753"/>
                  <a:pt x="3888983" y="5038972"/>
                  <a:pt x="3888983" y="5047753"/>
                </a:cubicBezTo>
                <a:cubicBezTo>
                  <a:pt x="3848370" y="5079037"/>
                  <a:pt x="3798976" y="5097148"/>
                  <a:pt x="3749581" y="5119102"/>
                </a:cubicBezTo>
                <a:cubicBezTo>
                  <a:pt x="3749581" y="5163556"/>
                  <a:pt x="3695248" y="5154775"/>
                  <a:pt x="3686467" y="5194839"/>
                </a:cubicBezTo>
                <a:cubicBezTo>
                  <a:pt x="3632682" y="5217341"/>
                  <a:pt x="3578897" y="5234903"/>
                  <a:pt x="3538283" y="5274968"/>
                </a:cubicBezTo>
                <a:cubicBezTo>
                  <a:pt x="3515782" y="5261796"/>
                  <a:pt x="3493279" y="5203621"/>
                  <a:pt x="3470778" y="5230513"/>
                </a:cubicBezTo>
                <a:cubicBezTo>
                  <a:pt x="3461996" y="5194839"/>
                  <a:pt x="3457057" y="5101538"/>
                  <a:pt x="3520173" y="5128431"/>
                </a:cubicBezTo>
                <a:cubicBezTo>
                  <a:pt x="3547064" y="5105929"/>
                  <a:pt x="3600850" y="5088366"/>
                  <a:pt x="3632133" y="5092757"/>
                </a:cubicBezTo>
                <a:cubicBezTo>
                  <a:pt x="3640914" y="5105929"/>
                  <a:pt x="3622803" y="5124040"/>
                  <a:pt x="3636524" y="5132821"/>
                </a:cubicBezTo>
                <a:cubicBezTo>
                  <a:pt x="3609631" y="5145994"/>
                  <a:pt x="3591521" y="5167946"/>
                  <a:pt x="3582739" y="5194839"/>
                </a:cubicBezTo>
                <a:cubicBezTo>
                  <a:pt x="3623351" y="5221182"/>
                  <a:pt x="3654636" y="5176728"/>
                  <a:pt x="3677137" y="5163556"/>
                </a:cubicBezTo>
                <a:cubicBezTo>
                  <a:pt x="3677137" y="5154775"/>
                  <a:pt x="3659026" y="5172337"/>
                  <a:pt x="3650245" y="5159166"/>
                </a:cubicBezTo>
                <a:cubicBezTo>
                  <a:pt x="3690857" y="5149835"/>
                  <a:pt x="3699639" y="5110319"/>
                  <a:pt x="3717750" y="5083426"/>
                </a:cubicBezTo>
                <a:cubicBezTo>
                  <a:pt x="3713359" y="5074646"/>
                  <a:pt x="3686467" y="5087817"/>
                  <a:pt x="3690857" y="5070255"/>
                </a:cubicBezTo>
                <a:cubicBezTo>
                  <a:pt x="3704030" y="5065865"/>
                  <a:pt x="3717750" y="5061474"/>
                  <a:pt x="3726531" y="5057084"/>
                </a:cubicBezTo>
                <a:cubicBezTo>
                  <a:pt x="3730921" y="5038972"/>
                  <a:pt x="3712811" y="5043362"/>
                  <a:pt x="3712811" y="5025801"/>
                </a:cubicBezTo>
                <a:cubicBezTo>
                  <a:pt x="3722141" y="5030191"/>
                  <a:pt x="3722141" y="5021410"/>
                  <a:pt x="3730921" y="5021410"/>
                </a:cubicBezTo>
                <a:cubicBezTo>
                  <a:pt x="3722141" y="4994518"/>
                  <a:pt x="3775926" y="4981346"/>
                  <a:pt x="3807209" y="4972565"/>
                </a:cubicBezTo>
                <a:cubicBezTo>
                  <a:pt x="3811599" y="5008238"/>
                  <a:pt x="3762206" y="4986285"/>
                  <a:pt x="3753424" y="5008238"/>
                </a:cubicBezTo>
                <a:cubicBezTo>
                  <a:pt x="3753424" y="5021410"/>
                  <a:pt x="3767145" y="5025801"/>
                  <a:pt x="3775926" y="5030191"/>
                </a:cubicBezTo>
                <a:cubicBezTo>
                  <a:pt x="3784707" y="5003298"/>
                  <a:pt x="3847822" y="4985737"/>
                  <a:pt x="3874715" y="4998908"/>
                </a:cubicBezTo>
                <a:cubicBezTo>
                  <a:pt x="3932890" y="4954454"/>
                  <a:pt x="4027288" y="4963234"/>
                  <a:pt x="4085463" y="4918780"/>
                </a:cubicBezTo>
                <a:close/>
                <a:moveTo>
                  <a:pt x="3905997" y="4914389"/>
                </a:moveTo>
                <a:cubicBezTo>
                  <a:pt x="3901607" y="4945672"/>
                  <a:pt x="3910388" y="4954454"/>
                  <a:pt x="3870324" y="4954454"/>
                </a:cubicBezTo>
                <a:cubicBezTo>
                  <a:pt x="3874715" y="4945123"/>
                  <a:pt x="3883496" y="4940732"/>
                  <a:pt x="3874715" y="4923170"/>
                </a:cubicBezTo>
                <a:cubicBezTo>
                  <a:pt x="3887887" y="4923170"/>
                  <a:pt x="3892277" y="4914389"/>
                  <a:pt x="3905997" y="4914389"/>
                </a:cubicBezTo>
                <a:close/>
                <a:moveTo>
                  <a:pt x="2518565" y="4901217"/>
                </a:moveTo>
                <a:cubicBezTo>
                  <a:pt x="2514174" y="4918780"/>
                  <a:pt x="2473561" y="4918780"/>
                  <a:pt x="2455450" y="4909998"/>
                </a:cubicBezTo>
                <a:cubicBezTo>
                  <a:pt x="2469170" y="4892435"/>
                  <a:pt x="2504844" y="4909998"/>
                  <a:pt x="2518565" y="4901217"/>
                </a:cubicBezTo>
                <a:close/>
                <a:moveTo>
                  <a:pt x="3582189" y="4896826"/>
                </a:moveTo>
                <a:cubicBezTo>
                  <a:pt x="3564628" y="4892435"/>
                  <a:pt x="3528405" y="4901217"/>
                  <a:pt x="3524014" y="4914389"/>
                </a:cubicBezTo>
                <a:cubicBezTo>
                  <a:pt x="3546516" y="4909998"/>
                  <a:pt x="3569018" y="4905607"/>
                  <a:pt x="3582189" y="4896826"/>
                </a:cubicBezTo>
                <a:close/>
                <a:moveTo>
                  <a:pt x="3093185" y="4892435"/>
                </a:moveTo>
                <a:cubicBezTo>
                  <a:pt x="3093185" y="4901217"/>
                  <a:pt x="3070684" y="4901217"/>
                  <a:pt x="3088794" y="4914389"/>
                </a:cubicBezTo>
                <a:cubicBezTo>
                  <a:pt x="3106907" y="4914389"/>
                  <a:pt x="3111297" y="4909998"/>
                  <a:pt x="3129408" y="4914389"/>
                </a:cubicBezTo>
                <a:cubicBezTo>
                  <a:pt x="3120078" y="4931951"/>
                  <a:pt x="3075623" y="4931951"/>
                  <a:pt x="3061903" y="4931951"/>
                </a:cubicBezTo>
                <a:cubicBezTo>
                  <a:pt x="3066293" y="4923170"/>
                  <a:pt x="3080013" y="4923170"/>
                  <a:pt x="3061903" y="4914389"/>
                </a:cubicBezTo>
                <a:cubicBezTo>
                  <a:pt x="3084404" y="4905607"/>
                  <a:pt x="3061903" y="4892435"/>
                  <a:pt x="3093185" y="4892435"/>
                </a:cubicBezTo>
                <a:close/>
                <a:moveTo>
                  <a:pt x="2851153" y="4874324"/>
                </a:moveTo>
                <a:cubicBezTo>
                  <a:pt x="2846762" y="4887496"/>
                  <a:pt x="2824261" y="4887496"/>
                  <a:pt x="2806149" y="4891887"/>
                </a:cubicBezTo>
                <a:cubicBezTo>
                  <a:pt x="2819322" y="4878714"/>
                  <a:pt x="2833042" y="4878714"/>
                  <a:pt x="2851153" y="4874324"/>
                </a:cubicBezTo>
                <a:close/>
                <a:moveTo>
                  <a:pt x="4215536" y="4865543"/>
                </a:moveTo>
                <a:cubicBezTo>
                  <a:pt x="4224316" y="4865543"/>
                  <a:pt x="4219926" y="4874324"/>
                  <a:pt x="4219926" y="4878714"/>
                </a:cubicBezTo>
                <a:cubicBezTo>
                  <a:pt x="4188643" y="4878714"/>
                  <a:pt x="4166141" y="4914389"/>
                  <a:pt x="4116746" y="4914389"/>
                </a:cubicBezTo>
                <a:cubicBezTo>
                  <a:pt x="4148029" y="4896826"/>
                  <a:pt x="4184253" y="4883105"/>
                  <a:pt x="4215536" y="4865543"/>
                </a:cubicBezTo>
                <a:close/>
                <a:moveTo>
                  <a:pt x="4058572" y="4856762"/>
                </a:moveTo>
                <a:cubicBezTo>
                  <a:pt x="4072291" y="4861153"/>
                  <a:pt x="4058572" y="4869934"/>
                  <a:pt x="4054180" y="4874324"/>
                </a:cubicBezTo>
                <a:cubicBezTo>
                  <a:pt x="4054180" y="4878714"/>
                  <a:pt x="4085463" y="4874324"/>
                  <a:pt x="4089853" y="4869934"/>
                </a:cubicBezTo>
                <a:cubicBezTo>
                  <a:pt x="4067352" y="4896277"/>
                  <a:pt x="3982283" y="4900668"/>
                  <a:pt x="3941671" y="4927560"/>
                </a:cubicBezTo>
                <a:cubicBezTo>
                  <a:pt x="3928499" y="4927560"/>
                  <a:pt x="3932890" y="4914389"/>
                  <a:pt x="3919169" y="4914389"/>
                </a:cubicBezTo>
                <a:cubicBezTo>
                  <a:pt x="3964172" y="4892435"/>
                  <a:pt x="4009177" y="4878714"/>
                  <a:pt x="4058572" y="4856762"/>
                </a:cubicBezTo>
                <a:close/>
                <a:moveTo>
                  <a:pt x="4372500" y="4852371"/>
                </a:moveTo>
                <a:cubicBezTo>
                  <a:pt x="4363719" y="4861153"/>
                  <a:pt x="4350546" y="4874324"/>
                  <a:pt x="4327497" y="4874324"/>
                </a:cubicBezTo>
                <a:cubicBezTo>
                  <a:pt x="4341217" y="4865543"/>
                  <a:pt x="4354390" y="4856762"/>
                  <a:pt x="4372500" y="4852371"/>
                </a:cubicBezTo>
                <a:close/>
                <a:moveTo>
                  <a:pt x="4027288" y="4834260"/>
                </a:moveTo>
                <a:cubicBezTo>
                  <a:pt x="4036069" y="4838650"/>
                  <a:pt x="4040460" y="4829870"/>
                  <a:pt x="4054180" y="4834260"/>
                </a:cubicBezTo>
                <a:cubicBezTo>
                  <a:pt x="4044850" y="4847431"/>
                  <a:pt x="4017958" y="4843041"/>
                  <a:pt x="4009177" y="4851822"/>
                </a:cubicBezTo>
                <a:cubicBezTo>
                  <a:pt x="4000396" y="4838650"/>
                  <a:pt x="4027288" y="4851822"/>
                  <a:pt x="4027288" y="4834260"/>
                </a:cubicBezTo>
                <a:close/>
                <a:moveTo>
                  <a:pt x="4197973" y="4829870"/>
                </a:moveTo>
                <a:cubicBezTo>
                  <a:pt x="4171081" y="4847981"/>
                  <a:pt x="4139248" y="4856762"/>
                  <a:pt x="4107966" y="4869934"/>
                </a:cubicBezTo>
                <a:cubicBezTo>
                  <a:pt x="4121138" y="4856762"/>
                  <a:pt x="4161750" y="4834260"/>
                  <a:pt x="4197973" y="4829870"/>
                </a:cubicBezTo>
                <a:close/>
                <a:moveTo>
                  <a:pt x="4359328" y="4821637"/>
                </a:moveTo>
                <a:cubicBezTo>
                  <a:pt x="4350546" y="4830418"/>
                  <a:pt x="4359328" y="4830418"/>
                  <a:pt x="4359328" y="4839199"/>
                </a:cubicBezTo>
                <a:cubicBezTo>
                  <a:pt x="4341217" y="4847981"/>
                  <a:pt x="4328045" y="4856762"/>
                  <a:pt x="4309933" y="4856762"/>
                </a:cubicBezTo>
                <a:cubicBezTo>
                  <a:pt x="4323105" y="4847431"/>
                  <a:pt x="4336826" y="4843041"/>
                  <a:pt x="4354937" y="4839199"/>
                </a:cubicBezTo>
                <a:cubicBezTo>
                  <a:pt x="4354937" y="4826027"/>
                  <a:pt x="4332435" y="4839199"/>
                  <a:pt x="4336826" y="4830418"/>
                </a:cubicBezTo>
                <a:cubicBezTo>
                  <a:pt x="4336826" y="4812857"/>
                  <a:pt x="4345608" y="4830418"/>
                  <a:pt x="4359328" y="4821637"/>
                </a:cubicBezTo>
                <a:close/>
                <a:moveTo>
                  <a:pt x="3712811" y="4821088"/>
                </a:moveTo>
                <a:cubicBezTo>
                  <a:pt x="3704030" y="4821088"/>
                  <a:pt x="3690309" y="4821088"/>
                  <a:pt x="3685918" y="4825479"/>
                </a:cubicBezTo>
                <a:cubicBezTo>
                  <a:pt x="3685918" y="4834260"/>
                  <a:pt x="3685918" y="4838650"/>
                  <a:pt x="3694700" y="4838650"/>
                </a:cubicBezTo>
                <a:cubicBezTo>
                  <a:pt x="3704030" y="4834260"/>
                  <a:pt x="3708420" y="4829870"/>
                  <a:pt x="3712811" y="4821088"/>
                </a:cubicBezTo>
                <a:close/>
                <a:moveTo>
                  <a:pt x="3236978" y="4808466"/>
                </a:moveTo>
                <a:cubicBezTo>
                  <a:pt x="3245760" y="4812857"/>
                  <a:pt x="3255089" y="4821637"/>
                  <a:pt x="3263870" y="4830418"/>
                </a:cubicBezTo>
                <a:cubicBezTo>
                  <a:pt x="3263870" y="4834809"/>
                  <a:pt x="3250149" y="4830418"/>
                  <a:pt x="3250149" y="4839199"/>
                </a:cubicBezTo>
                <a:cubicBezTo>
                  <a:pt x="3250149" y="4847981"/>
                  <a:pt x="3259480" y="4843590"/>
                  <a:pt x="3268261" y="4843590"/>
                </a:cubicBezTo>
                <a:cubicBezTo>
                  <a:pt x="3259480" y="4852371"/>
                  <a:pt x="3268261" y="4865543"/>
                  <a:pt x="3281981" y="4865543"/>
                </a:cubicBezTo>
                <a:cubicBezTo>
                  <a:pt x="3272651" y="4874324"/>
                  <a:pt x="3255089" y="4883105"/>
                  <a:pt x="3241368" y="4874324"/>
                </a:cubicBezTo>
                <a:cubicBezTo>
                  <a:pt x="3241368" y="4865543"/>
                  <a:pt x="3255089" y="4869934"/>
                  <a:pt x="3255089" y="4861153"/>
                </a:cubicBezTo>
                <a:cubicBezTo>
                  <a:pt x="3241368" y="4852371"/>
                  <a:pt x="3219416" y="4869934"/>
                  <a:pt x="3205695" y="4874324"/>
                </a:cubicBezTo>
                <a:cubicBezTo>
                  <a:pt x="3214475" y="4887496"/>
                  <a:pt x="3223256" y="4869934"/>
                  <a:pt x="3236978" y="4874324"/>
                </a:cubicBezTo>
                <a:cubicBezTo>
                  <a:pt x="3223256" y="4883105"/>
                  <a:pt x="3210085" y="4896277"/>
                  <a:pt x="3187583" y="4896277"/>
                </a:cubicBezTo>
                <a:cubicBezTo>
                  <a:pt x="3187583" y="4887496"/>
                  <a:pt x="3191974" y="4891887"/>
                  <a:pt x="3205695" y="4887496"/>
                </a:cubicBezTo>
                <a:cubicBezTo>
                  <a:pt x="3201303" y="4878714"/>
                  <a:pt x="3191974" y="4878714"/>
                  <a:pt x="3183193" y="4878714"/>
                </a:cubicBezTo>
                <a:cubicBezTo>
                  <a:pt x="3183193" y="4860603"/>
                  <a:pt x="3183193" y="4856212"/>
                  <a:pt x="3205695" y="4851822"/>
                </a:cubicBezTo>
                <a:cubicBezTo>
                  <a:pt x="3210085" y="4838650"/>
                  <a:pt x="3196365" y="4847431"/>
                  <a:pt x="3187583" y="4843041"/>
                </a:cubicBezTo>
                <a:cubicBezTo>
                  <a:pt x="3196365" y="4821088"/>
                  <a:pt x="3232588" y="4834260"/>
                  <a:pt x="3236978" y="4808466"/>
                </a:cubicBezTo>
                <a:close/>
                <a:moveTo>
                  <a:pt x="3187583" y="4802976"/>
                </a:moveTo>
                <a:cubicBezTo>
                  <a:pt x="3201303" y="4807916"/>
                  <a:pt x="3196365" y="4821088"/>
                  <a:pt x="3192523" y="4829320"/>
                </a:cubicBezTo>
                <a:cubicBezTo>
                  <a:pt x="3174412" y="4829320"/>
                  <a:pt x="3160691" y="4829320"/>
                  <a:pt x="3151909" y="4824929"/>
                </a:cubicBezTo>
                <a:cubicBezTo>
                  <a:pt x="3151909" y="4807367"/>
                  <a:pt x="3178802" y="4811758"/>
                  <a:pt x="3187583" y="4802976"/>
                </a:cubicBezTo>
                <a:close/>
                <a:moveTo>
                  <a:pt x="3255089" y="4785415"/>
                </a:moveTo>
                <a:cubicBezTo>
                  <a:pt x="3259480" y="4789806"/>
                  <a:pt x="3232588" y="4802976"/>
                  <a:pt x="3232588" y="4802976"/>
                </a:cubicBezTo>
                <a:cubicBezTo>
                  <a:pt x="3218866" y="4794196"/>
                  <a:pt x="3245760" y="4789806"/>
                  <a:pt x="3255089" y="4785415"/>
                </a:cubicBezTo>
                <a:close/>
                <a:moveTo>
                  <a:pt x="1805091" y="4785415"/>
                </a:moveTo>
                <a:cubicBezTo>
                  <a:pt x="1818261" y="4789806"/>
                  <a:pt x="1809480" y="4802976"/>
                  <a:pt x="1805091" y="4807367"/>
                </a:cubicBezTo>
                <a:cubicBezTo>
                  <a:pt x="1791370" y="4807367"/>
                  <a:pt x="1805091" y="4789806"/>
                  <a:pt x="1791370" y="4794196"/>
                </a:cubicBezTo>
                <a:cubicBezTo>
                  <a:pt x="1791370" y="4789806"/>
                  <a:pt x="1805091" y="4794196"/>
                  <a:pt x="1805091" y="4785415"/>
                </a:cubicBezTo>
                <a:close/>
                <a:moveTo>
                  <a:pt x="3654636" y="4781024"/>
                </a:moveTo>
                <a:cubicBezTo>
                  <a:pt x="3632133" y="4785963"/>
                  <a:pt x="3591521" y="4767852"/>
                  <a:pt x="3591521" y="4807916"/>
                </a:cubicBezTo>
                <a:cubicBezTo>
                  <a:pt x="3569018" y="4816698"/>
                  <a:pt x="3528954" y="4807916"/>
                  <a:pt x="3520173" y="4829870"/>
                </a:cubicBezTo>
                <a:cubicBezTo>
                  <a:pt x="3547064" y="4865543"/>
                  <a:pt x="3636524" y="4821088"/>
                  <a:pt x="3654636" y="4781024"/>
                </a:cubicBezTo>
                <a:close/>
                <a:moveTo>
                  <a:pt x="3088366" y="4774369"/>
                </a:moveTo>
                <a:cubicBezTo>
                  <a:pt x="3074834" y="4775810"/>
                  <a:pt x="3063001" y="4786512"/>
                  <a:pt x="3066293" y="4789806"/>
                </a:cubicBezTo>
                <a:cubicBezTo>
                  <a:pt x="3075623" y="4789806"/>
                  <a:pt x="3097576" y="4798586"/>
                  <a:pt x="3101966" y="4776634"/>
                </a:cubicBezTo>
                <a:cubicBezTo>
                  <a:pt x="3097576" y="4774438"/>
                  <a:pt x="3092876" y="4773889"/>
                  <a:pt x="3088366" y="4774369"/>
                </a:cubicBezTo>
                <a:close/>
                <a:moveTo>
                  <a:pt x="3194212" y="4760966"/>
                </a:moveTo>
                <a:cubicBezTo>
                  <a:pt x="3199075" y="4762158"/>
                  <a:pt x="3204048" y="4765520"/>
                  <a:pt x="3209536" y="4772243"/>
                </a:cubicBezTo>
                <a:cubicBezTo>
                  <a:pt x="3196365" y="4781024"/>
                  <a:pt x="3160141" y="4776634"/>
                  <a:pt x="3151360" y="4789806"/>
                </a:cubicBezTo>
                <a:cubicBezTo>
                  <a:pt x="3151360" y="4785415"/>
                  <a:pt x="3138188" y="4789806"/>
                  <a:pt x="3142580" y="4776634"/>
                </a:cubicBezTo>
                <a:cubicBezTo>
                  <a:pt x="3166042" y="4773340"/>
                  <a:pt x="3179625" y="4757390"/>
                  <a:pt x="3194212" y="4760966"/>
                </a:cubicBezTo>
                <a:close/>
                <a:moveTo>
                  <a:pt x="4704540" y="4745351"/>
                </a:moveTo>
                <a:cubicBezTo>
                  <a:pt x="4718260" y="4771694"/>
                  <a:pt x="4646364" y="4802976"/>
                  <a:pt x="4619471" y="4802976"/>
                </a:cubicBezTo>
                <a:cubicBezTo>
                  <a:pt x="4641974" y="4781024"/>
                  <a:pt x="4682587" y="4767852"/>
                  <a:pt x="4704540" y="4745351"/>
                </a:cubicBezTo>
                <a:close/>
                <a:moveTo>
                  <a:pt x="3659026" y="4745351"/>
                </a:moveTo>
                <a:cubicBezTo>
                  <a:pt x="3636524" y="4745351"/>
                  <a:pt x="3600850" y="4754132"/>
                  <a:pt x="3614022" y="4776084"/>
                </a:cubicBezTo>
                <a:cubicBezTo>
                  <a:pt x="3618412" y="4754132"/>
                  <a:pt x="3636524" y="4771694"/>
                  <a:pt x="3659026" y="4762912"/>
                </a:cubicBezTo>
                <a:cubicBezTo>
                  <a:pt x="3659026" y="4762912"/>
                  <a:pt x="3659026" y="4762912"/>
                  <a:pt x="3659026" y="4745351"/>
                </a:cubicBezTo>
                <a:close/>
                <a:moveTo>
                  <a:pt x="4017958" y="4723396"/>
                </a:moveTo>
                <a:cubicBezTo>
                  <a:pt x="4044850" y="4745351"/>
                  <a:pt x="4071743" y="4745351"/>
                  <a:pt x="4094245" y="4723396"/>
                </a:cubicBezTo>
                <a:cubicBezTo>
                  <a:pt x="4081073" y="4736569"/>
                  <a:pt x="4103575" y="4732179"/>
                  <a:pt x="4117295" y="4732179"/>
                </a:cubicBezTo>
                <a:cubicBezTo>
                  <a:pt x="4090403" y="4759071"/>
                  <a:pt x="4045948" y="4772243"/>
                  <a:pt x="4005335" y="4781024"/>
                </a:cubicBezTo>
                <a:cubicBezTo>
                  <a:pt x="4005335" y="4772243"/>
                  <a:pt x="4009725" y="4772243"/>
                  <a:pt x="4009725" y="4763462"/>
                </a:cubicBezTo>
                <a:cubicBezTo>
                  <a:pt x="3973503" y="4759071"/>
                  <a:pt x="3973503" y="4790354"/>
                  <a:pt x="3942220" y="4790354"/>
                </a:cubicBezTo>
                <a:cubicBezTo>
                  <a:pt x="3951002" y="4799135"/>
                  <a:pt x="3964172" y="4785963"/>
                  <a:pt x="3977893" y="4785963"/>
                </a:cubicBezTo>
                <a:cubicBezTo>
                  <a:pt x="3955392" y="4799684"/>
                  <a:pt x="3951002" y="4826027"/>
                  <a:pt x="3910388" y="4821637"/>
                </a:cubicBezTo>
                <a:cubicBezTo>
                  <a:pt x="3914778" y="4803526"/>
                  <a:pt x="3910388" y="4807916"/>
                  <a:pt x="3905997" y="4794744"/>
                </a:cubicBezTo>
                <a:cubicBezTo>
                  <a:pt x="3927950" y="4754680"/>
                  <a:pt x="3986675" y="4759071"/>
                  <a:pt x="4017958" y="4723396"/>
                </a:cubicBezTo>
                <a:close/>
                <a:moveTo>
                  <a:pt x="3757814" y="4709677"/>
                </a:moveTo>
                <a:cubicBezTo>
                  <a:pt x="3735312" y="4705286"/>
                  <a:pt x="3726531" y="4719006"/>
                  <a:pt x="3730921" y="4727239"/>
                </a:cubicBezTo>
                <a:cubicBezTo>
                  <a:pt x="3744093" y="4727239"/>
                  <a:pt x="3757814" y="4722848"/>
                  <a:pt x="3757814" y="4709677"/>
                </a:cubicBezTo>
                <a:close/>
                <a:moveTo>
                  <a:pt x="3353878" y="4705286"/>
                </a:moveTo>
                <a:cubicBezTo>
                  <a:pt x="3348938" y="4709677"/>
                  <a:pt x="3335766" y="4709677"/>
                  <a:pt x="3340156" y="4722848"/>
                </a:cubicBezTo>
                <a:cubicBezTo>
                  <a:pt x="3290763" y="4722848"/>
                  <a:pt x="3263870" y="4767303"/>
                  <a:pt x="3214475" y="4758522"/>
                </a:cubicBezTo>
                <a:cubicBezTo>
                  <a:pt x="3250698" y="4736569"/>
                  <a:pt x="3304483" y="4709677"/>
                  <a:pt x="3353878" y="4705286"/>
                </a:cubicBezTo>
                <a:close/>
                <a:moveTo>
                  <a:pt x="4211144" y="4692114"/>
                </a:moveTo>
                <a:cubicBezTo>
                  <a:pt x="4197423" y="4709677"/>
                  <a:pt x="4161750" y="4705286"/>
                  <a:pt x="4148029" y="4723396"/>
                </a:cubicBezTo>
                <a:cubicBezTo>
                  <a:pt x="4152970" y="4714068"/>
                  <a:pt x="4188643" y="4687723"/>
                  <a:pt x="4211144" y="4692114"/>
                </a:cubicBezTo>
                <a:close/>
                <a:moveTo>
                  <a:pt x="3187583" y="4692114"/>
                </a:moveTo>
                <a:cubicBezTo>
                  <a:pt x="3151360" y="4719006"/>
                  <a:pt x="3101966" y="4754132"/>
                  <a:pt x="3043791" y="4740960"/>
                </a:cubicBezTo>
                <a:cubicBezTo>
                  <a:pt x="3039401" y="4727787"/>
                  <a:pt x="3061903" y="4740960"/>
                  <a:pt x="3057512" y="4723396"/>
                </a:cubicBezTo>
                <a:cubicBezTo>
                  <a:pt x="3061903" y="4727787"/>
                  <a:pt x="3061903" y="4732179"/>
                  <a:pt x="3061903" y="4736569"/>
                </a:cubicBezTo>
                <a:cubicBezTo>
                  <a:pt x="3088794" y="4709677"/>
                  <a:pt x="3138188" y="4700895"/>
                  <a:pt x="3187583" y="4692114"/>
                </a:cubicBezTo>
                <a:close/>
                <a:moveTo>
                  <a:pt x="2343489" y="4692114"/>
                </a:moveTo>
                <a:cubicBezTo>
                  <a:pt x="2347879" y="4700895"/>
                  <a:pt x="2347879" y="4687723"/>
                  <a:pt x="2361600" y="4692114"/>
                </a:cubicBezTo>
                <a:cubicBezTo>
                  <a:pt x="2361600" y="4705834"/>
                  <a:pt x="2352819" y="4705834"/>
                  <a:pt x="2352819" y="4719006"/>
                </a:cubicBezTo>
                <a:cubicBezTo>
                  <a:pt x="2339098" y="4714615"/>
                  <a:pt x="2316596" y="4723396"/>
                  <a:pt x="2312206" y="4714068"/>
                </a:cubicBezTo>
                <a:cubicBezTo>
                  <a:pt x="2312206" y="4696504"/>
                  <a:pt x="2343489" y="4719006"/>
                  <a:pt x="2343489" y="4692114"/>
                </a:cubicBezTo>
                <a:close/>
                <a:moveTo>
                  <a:pt x="4121138" y="4687723"/>
                </a:moveTo>
                <a:cubicBezTo>
                  <a:pt x="4121138" y="4692114"/>
                  <a:pt x="4125528" y="4696504"/>
                  <a:pt x="4125528" y="4696504"/>
                </a:cubicBezTo>
                <a:cubicBezTo>
                  <a:pt x="4107966" y="4710225"/>
                  <a:pt x="4089853" y="4719006"/>
                  <a:pt x="4067352" y="4723396"/>
                </a:cubicBezTo>
                <a:cubicBezTo>
                  <a:pt x="4067352" y="4696504"/>
                  <a:pt x="4103575" y="4700895"/>
                  <a:pt x="4121138" y="4687723"/>
                </a:cubicBezTo>
                <a:close/>
                <a:moveTo>
                  <a:pt x="4753934" y="4679491"/>
                </a:moveTo>
                <a:cubicBezTo>
                  <a:pt x="4758326" y="4706383"/>
                  <a:pt x="4691368" y="4737666"/>
                  <a:pt x="4646364" y="4750838"/>
                </a:cubicBezTo>
                <a:cubicBezTo>
                  <a:pt x="4637584" y="4755229"/>
                  <a:pt x="4650756" y="4755229"/>
                  <a:pt x="4641974" y="4764010"/>
                </a:cubicBezTo>
                <a:cubicBezTo>
                  <a:pt x="4579408" y="4759620"/>
                  <a:pt x="4583798" y="4817246"/>
                  <a:pt x="4530014" y="4821637"/>
                </a:cubicBezTo>
                <a:cubicBezTo>
                  <a:pt x="4539342" y="4803526"/>
                  <a:pt x="4566235" y="4812307"/>
                  <a:pt x="4570626" y="4790354"/>
                </a:cubicBezTo>
                <a:cubicBezTo>
                  <a:pt x="4538794" y="4790354"/>
                  <a:pt x="4530014" y="4807916"/>
                  <a:pt x="4503121" y="4812307"/>
                </a:cubicBezTo>
                <a:cubicBezTo>
                  <a:pt x="4570078" y="4754132"/>
                  <a:pt x="4678196" y="4723396"/>
                  <a:pt x="4753934" y="4679491"/>
                </a:cubicBezTo>
                <a:close/>
                <a:moveTo>
                  <a:pt x="3223256" y="4674551"/>
                </a:moveTo>
                <a:cubicBezTo>
                  <a:pt x="3223256" y="4687723"/>
                  <a:pt x="3210085" y="4692114"/>
                  <a:pt x="3196365" y="4696504"/>
                </a:cubicBezTo>
                <a:cubicBezTo>
                  <a:pt x="3200755" y="4692114"/>
                  <a:pt x="3200755" y="4687723"/>
                  <a:pt x="3196365" y="4687723"/>
                </a:cubicBezTo>
                <a:cubicBezTo>
                  <a:pt x="3200755" y="4678942"/>
                  <a:pt x="3209536" y="4674551"/>
                  <a:pt x="3223256" y="4674551"/>
                </a:cubicBezTo>
                <a:close/>
                <a:moveTo>
                  <a:pt x="462661" y="4670161"/>
                </a:moveTo>
                <a:cubicBezTo>
                  <a:pt x="480772" y="4674551"/>
                  <a:pt x="453880" y="4678942"/>
                  <a:pt x="462661" y="4692114"/>
                </a:cubicBezTo>
                <a:cubicBezTo>
                  <a:pt x="462661" y="4692114"/>
                  <a:pt x="462661" y="4692114"/>
                  <a:pt x="444550" y="4692114"/>
                </a:cubicBezTo>
                <a:cubicBezTo>
                  <a:pt x="444550" y="4678942"/>
                  <a:pt x="467052" y="4687723"/>
                  <a:pt x="462661" y="4670161"/>
                </a:cubicBezTo>
                <a:close/>
                <a:moveTo>
                  <a:pt x="3430456" y="4662957"/>
                </a:moveTo>
                <a:cubicBezTo>
                  <a:pt x="3435413" y="4661653"/>
                  <a:pt x="3441004" y="4661928"/>
                  <a:pt x="3447727" y="4665221"/>
                </a:cubicBezTo>
                <a:cubicBezTo>
                  <a:pt x="3438946" y="4683332"/>
                  <a:pt x="3416444" y="4678942"/>
                  <a:pt x="3403272" y="4695956"/>
                </a:cubicBezTo>
                <a:cubicBezTo>
                  <a:pt x="3398333" y="4691565"/>
                  <a:pt x="3389551" y="4691565"/>
                  <a:pt x="3389551" y="4678392"/>
                </a:cubicBezTo>
                <a:cubicBezTo>
                  <a:pt x="3406428" y="4684979"/>
                  <a:pt x="3415586" y="4666868"/>
                  <a:pt x="3430456" y="4662957"/>
                </a:cubicBezTo>
                <a:close/>
                <a:moveTo>
                  <a:pt x="4211144" y="4652049"/>
                </a:moveTo>
                <a:cubicBezTo>
                  <a:pt x="4193033" y="4665770"/>
                  <a:pt x="4166141" y="4665770"/>
                  <a:pt x="4157360" y="4687723"/>
                </a:cubicBezTo>
                <a:cubicBezTo>
                  <a:pt x="4152970" y="4683332"/>
                  <a:pt x="4139248" y="4683332"/>
                  <a:pt x="4134858" y="4678942"/>
                </a:cubicBezTo>
                <a:cubicBezTo>
                  <a:pt x="4152970" y="4665221"/>
                  <a:pt x="4179861" y="4652049"/>
                  <a:pt x="4211144" y="4652049"/>
                </a:cubicBezTo>
                <a:close/>
                <a:moveTo>
                  <a:pt x="4260538" y="4630096"/>
                </a:moveTo>
                <a:cubicBezTo>
                  <a:pt x="4269320" y="4630096"/>
                  <a:pt x="4233647" y="4643268"/>
                  <a:pt x="4219926" y="4647659"/>
                </a:cubicBezTo>
                <a:cubicBezTo>
                  <a:pt x="4219926" y="4625706"/>
                  <a:pt x="4251758" y="4638878"/>
                  <a:pt x="4260538" y="4630096"/>
                </a:cubicBezTo>
                <a:close/>
                <a:moveTo>
                  <a:pt x="1158572" y="4625706"/>
                </a:moveTo>
                <a:cubicBezTo>
                  <a:pt x="1145401" y="4660831"/>
                  <a:pt x="1113569" y="4678942"/>
                  <a:pt x="1077896" y="4687723"/>
                </a:cubicBezTo>
                <a:cubicBezTo>
                  <a:pt x="1086677" y="4674551"/>
                  <a:pt x="1091616" y="4647659"/>
                  <a:pt x="1100397" y="4630096"/>
                </a:cubicBezTo>
                <a:cubicBezTo>
                  <a:pt x="1122350" y="4634487"/>
                  <a:pt x="1140461" y="4638878"/>
                  <a:pt x="1158572" y="4625706"/>
                </a:cubicBezTo>
                <a:close/>
                <a:moveTo>
                  <a:pt x="4188643" y="4625157"/>
                </a:moveTo>
                <a:cubicBezTo>
                  <a:pt x="4184253" y="4643268"/>
                  <a:pt x="4143639" y="4647659"/>
                  <a:pt x="4134858" y="4652049"/>
                </a:cubicBezTo>
                <a:cubicBezTo>
                  <a:pt x="4143639" y="4634487"/>
                  <a:pt x="4175471" y="4634487"/>
                  <a:pt x="4188643" y="4625157"/>
                </a:cubicBezTo>
                <a:close/>
                <a:moveTo>
                  <a:pt x="2512802" y="4605193"/>
                </a:moveTo>
                <a:cubicBezTo>
                  <a:pt x="2505530" y="4607457"/>
                  <a:pt x="2498807" y="4614181"/>
                  <a:pt x="2501001" y="4620767"/>
                </a:cubicBezTo>
                <a:cubicBezTo>
                  <a:pt x="2505393" y="4630096"/>
                  <a:pt x="2518565" y="4620767"/>
                  <a:pt x="2527895" y="4616376"/>
                </a:cubicBezTo>
                <a:cubicBezTo>
                  <a:pt x="2527895" y="4605125"/>
                  <a:pt x="2520074" y="4602929"/>
                  <a:pt x="2512802" y="4605193"/>
                </a:cubicBezTo>
                <a:close/>
                <a:moveTo>
                  <a:pt x="4390612" y="4603204"/>
                </a:moveTo>
                <a:cubicBezTo>
                  <a:pt x="4390612" y="4616376"/>
                  <a:pt x="4372500" y="4616376"/>
                  <a:pt x="4363719" y="4616376"/>
                </a:cubicBezTo>
                <a:cubicBezTo>
                  <a:pt x="4368110" y="4611985"/>
                  <a:pt x="4376891" y="4603204"/>
                  <a:pt x="4390612" y="4603204"/>
                </a:cubicBezTo>
                <a:close/>
                <a:moveTo>
                  <a:pt x="3905997" y="4594423"/>
                </a:moveTo>
                <a:cubicBezTo>
                  <a:pt x="3899137" y="4592228"/>
                  <a:pt x="3892414" y="4599911"/>
                  <a:pt x="3887955" y="4606496"/>
                </a:cubicBezTo>
                <a:lnTo>
                  <a:pt x="3884765" y="4611684"/>
                </a:lnTo>
                <a:lnTo>
                  <a:pt x="3883496" y="4611985"/>
                </a:lnTo>
                <a:cubicBezTo>
                  <a:pt x="3882398" y="4615278"/>
                  <a:pt x="3882398" y="4615552"/>
                  <a:pt x="3883230" y="4614180"/>
                </a:cubicBezTo>
                <a:lnTo>
                  <a:pt x="3884765" y="4611684"/>
                </a:lnTo>
                <a:lnTo>
                  <a:pt x="3899686" y="4608144"/>
                </a:lnTo>
                <a:cubicBezTo>
                  <a:pt x="3904763" y="4606496"/>
                  <a:pt x="3908193" y="4603204"/>
                  <a:pt x="3905997" y="4594423"/>
                </a:cubicBezTo>
                <a:close/>
                <a:moveTo>
                  <a:pt x="1005999" y="4590032"/>
                </a:moveTo>
                <a:cubicBezTo>
                  <a:pt x="1010390" y="4603204"/>
                  <a:pt x="996669" y="4603204"/>
                  <a:pt x="992278" y="4611985"/>
                </a:cubicBezTo>
                <a:cubicBezTo>
                  <a:pt x="997217" y="4625706"/>
                  <a:pt x="1010390" y="4625706"/>
                  <a:pt x="1005999" y="4647659"/>
                </a:cubicBezTo>
                <a:cubicBezTo>
                  <a:pt x="1019171" y="4647659"/>
                  <a:pt x="1032891" y="4647659"/>
                  <a:pt x="1041125" y="4642719"/>
                </a:cubicBezTo>
                <a:cubicBezTo>
                  <a:pt x="1045515" y="4665221"/>
                  <a:pt x="1054844" y="4674002"/>
                  <a:pt x="1063626" y="4687175"/>
                </a:cubicBezTo>
                <a:cubicBezTo>
                  <a:pt x="1031794" y="4695956"/>
                  <a:pt x="987339" y="4674002"/>
                  <a:pt x="973619" y="4722848"/>
                </a:cubicBezTo>
                <a:cubicBezTo>
                  <a:pt x="969227" y="4736020"/>
                  <a:pt x="987339" y="4727239"/>
                  <a:pt x="987339" y="4736020"/>
                </a:cubicBezTo>
                <a:cubicBezTo>
                  <a:pt x="987339" y="4753582"/>
                  <a:pt x="974167" y="4753582"/>
                  <a:pt x="956055" y="4753582"/>
                </a:cubicBezTo>
                <a:cubicBezTo>
                  <a:pt x="960446" y="4776084"/>
                  <a:pt x="937945" y="4771694"/>
                  <a:pt x="929163" y="4784865"/>
                </a:cubicBezTo>
                <a:cubicBezTo>
                  <a:pt x="920382" y="4771145"/>
                  <a:pt x="938493" y="4766754"/>
                  <a:pt x="942883" y="4749192"/>
                </a:cubicBezTo>
                <a:cubicBezTo>
                  <a:pt x="942883" y="4740411"/>
                  <a:pt x="942883" y="4740411"/>
                  <a:pt x="934102" y="4736020"/>
                </a:cubicBezTo>
                <a:cubicBezTo>
                  <a:pt x="925321" y="4745351"/>
                  <a:pt x="880318" y="4798586"/>
                  <a:pt x="898429" y="4762912"/>
                </a:cubicBezTo>
                <a:cubicBezTo>
                  <a:pt x="894039" y="4749741"/>
                  <a:pt x="875927" y="4754132"/>
                  <a:pt x="875927" y="4740960"/>
                </a:cubicBezTo>
                <a:cubicBezTo>
                  <a:pt x="862207" y="4740960"/>
                  <a:pt x="875927" y="4758522"/>
                  <a:pt x="862207" y="4754132"/>
                </a:cubicBezTo>
                <a:cubicBezTo>
                  <a:pt x="870988" y="4700895"/>
                  <a:pt x="978557" y="4740960"/>
                  <a:pt x="942883" y="4665221"/>
                </a:cubicBezTo>
                <a:cubicBezTo>
                  <a:pt x="938493" y="4660831"/>
                  <a:pt x="924773" y="4660831"/>
                  <a:pt x="920382" y="4660831"/>
                </a:cubicBezTo>
                <a:cubicBezTo>
                  <a:pt x="924773" y="4633938"/>
                  <a:pt x="960996" y="4638878"/>
                  <a:pt x="965386" y="4611985"/>
                </a:cubicBezTo>
                <a:cubicBezTo>
                  <a:pt x="1001608" y="4621315"/>
                  <a:pt x="979107" y="4585642"/>
                  <a:pt x="1005999" y="4590032"/>
                </a:cubicBezTo>
                <a:close/>
                <a:moveTo>
                  <a:pt x="377593" y="4590032"/>
                </a:moveTo>
                <a:cubicBezTo>
                  <a:pt x="381983" y="4590032"/>
                  <a:pt x="386374" y="4607595"/>
                  <a:pt x="400095" y="4594423"/>
                </a:cubicBezTo>
                <a:cubicBezTo>
                  <a:pt x="413266" y="4598814"/>
                  <a:pt x="390765" y="4598814"/>
                  <a:pt x="395704" y="4611985"/>
                </a:cubicBezTo>
                <a:cubicBezTo>
                  <a:pt x="391313" y="4611985"/>
                  <a:pt x="386374" y="4607595"/>
                  <a:pt x="377593" y="4607595"/>
                </a:cubicBezTo>
                <a:cubicBezTo>
                  <a:pt x="355091" y="4638328"/>
                  <a:pt x="296915" y="4620767"/>
                  <a:pt x="283194" y="4665221"/>
                </a:cubicBezTo>
                <a:cubicBezTo>
                  <a:pt x="274413" y="4660831"/>
                  <a:pt x="265083" y="4660831"/>
                  <a:pt x="260693" y="4656440"/>
                </a:cubicBezTo>
                <a:cubicBezTo>
                  <a:pt x="296915" y="4621315"/>
                  <a:pt x="341918" y="4616925"/>
                  <a:pt x="377593" y="4590032"/>
                </a:cubicBezTo>
                <a:close/>
                <a:moveTo>
                  <a:pt x="2280922" y="4572470"/>
                </a:moveTo>
                <a:cubicBezTo>
                  <a:pt x="2227138" y="4612534"/>
                  <a:pt x="2164022" y="4638878"/>
                  <a:pt x="2110237" y="4678942"/>
                </a:cubicBezTo>
                <a:cubicBezTo>
                  <a:pt x="2182134" y="4647659"/>
                  <a:pt x="2244701" y="4625706"/>
                  <a:pt x="2294643" y="4576861"/>
                </a:cubicBezTo>
                <a:cubicBezTo>
                  <a:pt x="2289705" y="4576861"/>
                  <a:pt x="2285314" y="4572470"/>
                  <a:pt x="2280922" y="4572470"/>
                </a:cubicBezTo>
                <a:close/>
                <a:moveTo>
                  <a:pt x="4413113" y="4545577"/>
                </a:moveTo>
                <a:cubicBezTo>
                  <a:pt x="4413113" y="4563140"/>
                  <a:pt x="4386221" y="4571921"/>
                  <a:pt x="4381829" y="4567531"/>
                </a:cubicBezTo>
                <a:cubicBezTo>
                  <a:pt x="4354937" y="4585642"/>
                  <a:pt x="4332435" y="4607595"/>
                  <a:pt x="4291823" y="4607595"/>
                </a:cubicBezTo>
                <a:cubicBezTo>
                  <a:pt x="4318715" y="4581251"/>
                  <a:pt x="4381829" y="4563140"/>
                  <a:pt x="4413113" y="4545577"/>
                </a:cubicBezTo>
                <a:close/>
                <a:moveTo>
                  <a:pt x="3972954" y="4532405"/>
                </a:moveTo>
                <a:cubicBezTo>
                  <a:pt x="3977893" y="4554359"/>
                  <a:pt x="3959782" y="4554359"/>
                  <a:pt x="3954843" y="4572470"/>
                </a:cubicBezTo>
                <a:cubicBezTo>
                  <a:pt x="3982283" y="4568078"/>
                  <a:pt x="4009177" y="4559298"/>
                  <a:pt x="4017958" y="4532405"/>
                </a:cubicBezTo>
                <a:cubicBezTo>
                  <a:pt x="3999847" y="4536795"/>
                  <a:pt x="3986675" y="4545577"/>
                  <a:pt x="3972954" y="4532405"/>
                </a:cubicBezTo>
                <a:close/>
                <a:moveTo>
                  <a:pt x="3268261" y="4532405"/>
                </a:moveTo>
                <a:cubicBezTo>
                  <a:pt x="3250698" y="4532405"/>
                  <a:pt x="3241368" y="4541186"/>
                  <a:pt x="3232588" y="4549968"/>
                </a:cubicBezTo>
                <a:cubicBezTo>
                  <a:pt x="3250149" y="4554359"/>
                  <a:pt x="3250149" y="4532405"/>
                  <a:pt x="3263870" y="4545577"/>
                </a:cubicBezTo>
                <a:cubicBezTo>
                  <a:pt x="3263870" y="4536795"/>
                  <a:pt x="3263870" y="4536795"/>
                  <a:pt x="3268261" y="4532405"/>
                </a:cubicBezTo>
                <a:close/>
                <a:moveTo>
                  <a:pt x="1176684" y="4523624"/>
                </a:moveTo>
                <a:cubicBezTo>
                  <a:pt x="1167903" y="4523624"/>
                  <a:pt x="1158572" y="4532405"/>
                  <a:pt x="1154181" y="4541186"/>
                </a:cubicBezTo>
                <a:cubicBezTo>
                  <a:pt x="1158572" y="4541186"/>
                  <a:pt x="1158572" y="4549968"/>
                  <a:pt x="1162963" y="4549968"/>
                </a:cubicBezTo>
                <a:cubicBezTo>
                  <a:pt x="1181075" y="4549968"/>
                  <a:pt x="1185465" y="4536795"/>
                  <a:pt x="1176684" y="4523624"/>
                </a:cubicBezTo>
                <a:close/>
                <a:moveTo>
                  <a:pt x="1046063" y="4518684"/>
                </a:moveTo>
                <a:cubicBezTo>
                  <a:pt x="1051003" y="4527466"/>
                  <a:pt x="1028501" y="4545577"/>
                  <a:pt x="1010390" y="4545577"/>
                </a:cubicBezTo>
                <a:cubicBezTo>
                  <a:pt x="1019171" y="4531857"/>
                  <a:pt x="1037282" y="4531857"/>
                  <a:pt x="1046063" y="4518684"/>
                </a:cubicBezTo>
                <a:close/>
                <a:moveTo>
                  <a:pt x="1082286" y="4496731"/>
                </a:moveTo>
                <a:cubicBezTo>
                  <a:pt x="1096006" y="4505513"/>
                  <a:pt x="1073505" y="4514294"/>
                  <a:pt x="1073505" y="4518684"/>
                </a:cubicBezTo>
                <a:cubicBezTo>
                  <a:pt x="1055393" y="4509903"/>
                  <a:pt x="1082286" y="4505513"/>
                  <a:pt x="1082286" y="4496731"/>
                </a:cubicBezTo>
                <a:close/>
                <a:moveTo>
                  <a:pt x="4233647" y="4483559"/>
                </a:moveTo>
                <a:cubicBezTo>
                  <a:pt x="4229256" y="4496731"/>
                  <a:pt x="4242976" y="4492340"/>
                  <a:pt x="4247368" y="4487950"/>
                </a:cubicBezTo>
                <a:cubicBezTo>
                  <a:pt x="4251758" y="4487950"/>
                  <a:pt x="4251758" y="4501122"/>
                  <a:pt x="4256148" y="4505513"/>
                </a:cubicBezTo>
                <a:cubicBezTo>
                  <a:pt x="4242428" y="4518684"/>
                  <a:pt x="4229256" y="4527466"/>
                  <a:pt x="4206754" y="4527466"/>
                </a:cubicBezTo>
                <a:cubicBezTo>
                  <a:pt x="4219926" y="4509903"/>
                  <a:pt x="4211144" y="4492340"/>
                  <a:pt x="4233647" y="4483559"/>
                </a:cubicBezTo>
                <a:close/>
                <a:moveTo>
                  <a:pt x="3663416" y="4469839"/>
                </a:moveTo>
                <a:cubicBezTo>
                  <a:pt x="3659026" y="4478620"/>
                  <a:pt x="3640914" y="4478620"/>
                  <a:pt x="3627743" y="4483011"/>
                </a:cubicBezTo>
                <a:cubicBezTo>
                  <a:pt x="3636524" y="4474230"/>
                  <a:pt x="3649696" y="4469839"/>
                  <a:pt x="3663416" y="4469839"/>
                </a:cubicBezTo>
                <a:close/>
                <a:moveTo>
                  <a:pt x="5100243" y="4452276"/>
                </a:moveTo>
                <a:cubicBezTo>
                  <a:pt x="5095853" y="4461058"/>
                  <a:pt x="5086523" y="4465448"/>
                  <a:pt x="5077741" y="4465448"/>
                </a:cubicBezTo>
                <a:cubicBezTo>
                  <a:pt x="5077741" y="4452276"/>
                  <a:pt x="5086523" y="4452276"/>
                  <a:pt x="5100243" y="4452276"/>
                </a:cubicBezTo>
                <a:close/>
                <a:moveTo>
                  <a:pt x="4421895" y="4452276"/>
                </a:moveTo>
                <a:cubicBezTo>
                  <a:pt x="4408723" y="4478620"/>
                  <a:pt x="4381829" y="4496731"/>
                  <a:pt x="4341217" y="4496731"/>
                </a:cubicBezTo>
                <a:cubicBezTo>
                  <a:pt x="4363719" y="4479169"/>
                  <a:pt x="4386221" y="4456667"/>
                  <a:pt x="4421895" y="4452276"/>
                </a:cubicBezTo>
                <a:close/>
                <a:moveTo>
                  <a:pt x="3717201" y="4439105"/>
                </a:moveTo>
                <a:cubicBezTo>
                  <a:pt x="3726531" y="4443495"/>
                  <a:pt x="3730921" y="4452276"/>
                  <a:pt x="3734764" y="4461058"/>
                </a:cubicBezTo>
                <a:cubicBezTo>
                  <a:pt x="3725983" y="4465448"/>
                  <a:pt x="3712811" y="4465448"/>
                  <a:pt x="3699089" y="4461058"/>
                </a:cubicBezTo>
                <a:cubicBezTo>
                  <a:pt x="3699089" y="4447886"/>
                  <a:pt x="3717201" y="4452276"/>
                  <a:pt x="3717201" y="4439105"/>
                </a:cubicBezTo>
                <a:close/>
                <a:moveTo>
                  <a:pt x="3760610" y="4436061"/>
                </a:moveTo>
                <a:cubicBezTo>
                  <a:pt x="3764915" y="4435880"/>
                  <a:pt x="3768791" y="4436772"/>
                  <a:pt x="3770986" y="4439105"/>
                </a:cubicBezTo>
                <a:cubicBezTo>
                  <a:pt x="3770986" y="4452276"/>
                  <a:pt x="3752874" y="4443495"/>
                  <a:pt x="3744093" y="4456667"/>
                </a:cubicBezTo>
                <a:cubicBezTo>
                  <a:pt x="3730922" y="4446788"/>
                  <a:pt x="3747695" y="4436601"/>
                  <a:pt x="3760610" y="4436061"/>
                </a:cubicBezTo>
                <a:close/>
                <a:moveTo>
                  <a:pt x="3825320" y="4434166"/>
                </a:moveTo>
                <a:cubicBezTo>
                  <a:pt x="3794037" y="4469839"/>
                  <a:pt x="3757814" y="4505513"/>
                  <a:pt x="3704030" y="4518684"/>
                </a:cubicBezTo>
                <a:cubicBezTo>
                  <a:pt x="3690309" y="4509903"/>
                  <a:pt x="3712811" y="4505513"/>
                  <a:pt x="3704030" y="4491792"/>
                </a:cubicBezTo>
                <a:cubicBezTo>
                  <a:pt x="3744643" y="4487401"/>
                  <a:pt x="3771535" y="4438556"/>
                  <a:pt x="3825320" y="4434166"/>
                </a:cubicBezTo>
                <a:close/>
                <a:moveTo>
                  <a:pt x="617627" y="4429757"/>
                </a:moveTo>
                <a:cubicBezTo>
                  <a:pt x="625902" y="4429568"/>
                  <a:pt x="634306" y="4432381"/>
                  <a:pt x="642127" y="4439105"/>
                </a:cubicBezTo>
                <a:cubicBezTo>
                  <a:pt x="633347" y="4470388"/>
                  <a:pt x="597123" y="4479169"/>
                  <a:pt x="565841" y="4487950"/>
                </a:cubicBezTo>
                <a:cubicBezTo>
                  <a:pt x="569134" y="4457902"/>
                  <a:pt x="592802" y="4430324"/>
                  <a:pt x="617627" y="4429757"/>
                </a:cubicBezTo>
                <a:close/>
                <a:moveTo>
                  <a:pt x="1486222" y="4420993"/>
                </a:moveTo>
                <a:cubicBezTo>
                  <a:pt x="1490613" y="4434166"/>
                  <a:pt x="1472501" y="4429775"/>
                  <a:pt x="1468111" y="4434166"/>
                </a:cubicBezTo>
                <a:cubicBezTo>
                  <a:pt x="1459329" y="4429775"/>
                  <a:pt x="1477442" y="4420993"/>
                  <a:pt x="1486222" y="4420993"/>
                </a:cubicBezTo>
                <a:close/>
                <a:moveTo>
                  <a:pt x="4264929" y="4407821"/>
                </a:moveTo>
                <a:cubicBezTo>
                  <a:pt x="4251210" y="4438556"/>
                  <a:pt x="4211144" y="4442947"/>
                  <a:pt x="4197423" y="4474230"/>
                </a:cubicBezTo>
                <a:cubicBezTo>
                  <a:pt x="4188643" y="4474230"/>
                  <a:pt x="4174922" y="4456667"/>
                  <a:pt x="4166141" y="4469839"/>
                </a:cubicBezTo>
                <a:cubicBezTo>
                  <a:pt x="4184253" y="4447886"/>
                  <a:pt x="4229256" y="4425384"/>
                  <a:pt x="4264929" y="4407821"/>
                </a:cubicBezTo>
                <a:close/>
                <a:moveTo>
                  <a:pt x="4596970" y="4407273"/>
                </a:moveTo>
                <a:cubicBezTo>
                  <a:pt x="4606299" y="4412212"/>
                  <a:pt x="4615081" y="4416603"/>
                  <a:pt x="4610691" y="4434166"/>
                </a:cubicBezTo>
                <a:cubicBezTo>
                  <a:pt x="4583798" y="4434166"/>
                  <a:pt x="4592579" y="4469839"/>
                  <a:pt x="4561296" y="4474230"/>
                </a:cubicBezTo>
                <a:cubicBezTo>
                  <a:pt x="4556906" y="4492340"/>
                  <a:pt x="4588189" y="4483559"/>
                  <a:pt x="4583798" y="4501122"/>
                </a:cubicBezTo>
                <a:cubicBezTo>
                  <a:pt x="4575018" y="4509903"/>
                  <a:pt x="4552515" y="4505513"/>
                  <a:pt x="4548124" y="4518684"/>
                </a:cubicBezTo>
                <a:cubicBezTo>
                  <a:pt x="4534404" y="4514294"/>
                  <a:pt x="4556906" y="4505513"/>
                  <a:pt x="4556906" y="4496731"/>
                </a:cubicBezTo>
                <a:cubicBezTo>
                  <a:pt x="4511903" y="4474230"/>
                  <a:pt x="4480619" y="4536795"/>
                  <a:pt x="4440006" y="4531857"/>
                </a:cubicBezTo>
                <a:cubicBezTo>
                  <a:pt x="4431224" y="4531857"/>
                  <a:pt x="4435615" y="4553809"/>
                  <a:pt x="4417505" y="4545029"/>
                </a:cubicBezTo>
                <a:cubicBezTo>
                  <a:pt x="4444396" y="4500573"/>
                  <a:pt x="4506962" y="4487401"/>
                  <a:pt x="4529464" y="4447337"/>
                </a:cubicBezTo>
                <a:cubicBezTo>
                  <a:pt x="4538794" y="4447337"/>
                  <a:pt x="4534404" y="4464900"/>
                  <a:pt x="4543184" y="4464900"/>
                </a:cubicBezTo>
                <a:cubicBezTo>
                  <a:pt x="4561296" y="4442947"/>
                  <a:pt x="4578859" y="4424836"/>
                  <a:pt x="4596970" y="4407273"/>
                </a:cubicBezTo>
                <a:close/>
                <a:moveTo>
                  <a:pt x="4148029" y="4394101"/>
                </a:moveTo>
                <a:cubicBezTo>
                  <a:pt x="4121138" y="4394101"/>
                  <a:pt x="4089853" y="4407821"/>
                  <a:pt x="4098635" y="4429775"/>
                </a:cubicBezTo>
                <a:cubicBezTo>
                  <a:pt x="4112356" y="4412212"/>
                  <a:pt x="4139248" y="4416603"/>
                  <a:pt x="4148029" y="4394101"/>
                </a:cubicBezTo>
                <a:close/>
                <a:moveTo>
                  <a:pt x="3901057" y="4389711"/>
                </a:moveTo>
                <a:cubicBezTo>
                  <a:pt x="3883496" y="4399041"/>
                  <a:pt x="3865384" y="4429775"/>
                  <a:pt x="3842882" y="4420993"/>
                </a:cubicBezTo>
                <a:cubicBezTo>
                  <a:pt x="3847273" y="4412212"/>
                  <a:pt x="3852212" y="4407821"/>
                  <a:pt x="3856054" y="4407273"/>
                </a:cubicBezTo>
                <a:cubicBezTo>
                  <a:pt x="3851663" y="4398492"/>
                  <a:pt x="3842334" y="4416054"/>
                  <a:pt x="3833552" y="4411664"/>
                </a:cubicBezTo>
                <a:cubicBezTo>
                  <a:pt x="3851663" y="4385320"/>
                  <a:pt x="3882946" y="4402883"/>
                  <a:pt x="3901057" y="4389711"/>
                </a:cubicBezTo>
                <a:close/>
                <a:moveTo>
                  <a:pt x="3959782" y="4385320"/>
                </a:moveTo>
                <a:cubicBezTo>
                  <a:pt x="3968563" y="4399041"/>
                  <a:pt x="3951002" y="4416603"/>
                  <a:pt x="3932890" y="4416603"/>
                </a:cubicBezTo>
                <a:cubicBezTo>
                  <a:pt x="3919169" y="4398492"/>
                  <a:pt x="3951002" y="4394101"/>
                  <a:pt x="3959782" y="4385320"/>
                </a:cubicBezTo>
                <a:close/>
                <a:moveTo>
                  <a:pt x="4638218" y="4383373"/>
                </a:moveTo>
                <a:cubicBezTo>
                  <a:pt x="4641425" y="4382918"/>
                  <a:pt x="4644580" y="4383536"/>
                  <a:pt x="4646913" y="4385868"/>
                </a:cubicBezTo>
                <a:cubicBezTo>
                  <a:pt x="4642523" y="4394650"/>
                  <a:pt x="4628803" y="4390259"/>
                  <a:pt x="4628803" y="4399041"/>
                </a:cubicBezTo>
                <a:cubicBezTo>
                  <a:pt x="4618511" y="4395748"/>
                  <a:pt x="4628596" y="4384737"/>
                  <a:pt x="4638218" y="4383373"/>
                </a:cubicBezTo>
                <a:close/>
                <a:moveTo>
                  <a:pt x="4471289" y="4376539"/>
                </a:moveTo>
                <a:cubicBezTo>
                  <a:pt x="4471289" y="4389711"/>
                  <a:pt x="4462508" y="4389711"/>
                  <a:pt x="4448786" y="4389711"/>
                </a:cubicBezTo>
                <a:cubicBezTo>
                  <a:pt x="4453178" y="4385320"/>
                  <a:pt x="4462508" y="4380929"/>
                  <a:pt x="4471289" y="4376539"/>
                </a:cubicBezTo>
                <a:close/>
                <a:moveTo>
                  <a:pt x="3793487" y="4372148"/>
                </a:moveTo>
                <a:cubicBezTo>
                  <a:pt x="3784707" y="4389711"/>
                  <a:pt x="3766596" y="4394650"/>
                  <a:pt x="3752874" y="4403431"/>
                </a:cubicBezTo>
                <a:cubicBezTo>
                  <a:pt x="3744093" y="4385320"/>
                  <a:pt x="3779767" y="4380929"/>
                  <a:pt x="3793487" y="4372148"/>
                </a:cubicBezTo>
                <a:close/>
                <a:moveTo>
                  <a:pt x="5185861" y="4358428"/>
                </a:moveTo>
                <a:cubicBezTo>
                  <a:pt x="5190251" y="4362819"/>
                  <a:pt x="5190251" y="4371600"/>
                  <a:pt x="5194641" y="4375990"/>
                </a:cubicBezTo>
                <a:cubicBezTo>
                  <a:pt x="5176530" y="4380381"/>
                  <a:pt x="5172140" y="4398492"/>
                  <a:pt x="5180921" y="4411664"/>
                </a:cubicBezTo>
                <a:cubicBezTo>
                  <a:pt x="5167749" y="4407273"/>
                  <a:pt x="5163358" y="4394101"/>
                  <a:pt x="5145248" y="4389711"/>
                </a:cubicBezTo>
                <a:cubicBezTo>
                  <a:pt x="5149638" y="4376539"/>
                  <a:pt x="5176530" y="4403431"/>
                  <a:pt x="5180921" y="4372148"/>
                </a:cubicBezTo>
                <a:cubicBezTo>
                  <a:pt x="5175981" y="4372148"/>
                  <a:pt x="5171591" y="4367757"/>
                  <a:pt x="5167201" y="4367757"/>
                </a:cubicBezTo>
                <a:cubicBezTo>
                  <a:pt x="5162809" y="4354586"/>
                  <a:pt x="5185311" y="4367757"/>
                  <a:pt x="5185861" y="4358428"/>
                </a:cubicBezTo>
                <a:close/>
                <a:moveTo>
                  <a:pt x="4103575" y="4350195"/>
                </a:moveTo>
                <a:cubicBezTo>
                  <a:pt x="4089853" y="4363366"/>
                  <a:pt x="4067352" y="4363366"/>
                  <a:pt x="4058572" y="4377087"/>
                </a:cubicBezTo>
                <a:cubicBezTo>
                  <a:pt x="4081073" y="4381478"/>
                  <a:pt x="4121686" y="4363366"/>
                  <a:pt x="4103575" y="4350195"/>
                </a:cubicBezTo>
                <a:close/>
                <a:moveTo>
                  <a:pt x="5122196" y="4341414"/>
                </a:moveTo>
                <a:cubicBezTo>
                  <a:pt x="5127136" y="4354586"/>
                  <a:pt x="5109025" y="4345804"/>
                  <a:pt x="5113415" y="4358976"/>
                </a:cubicBezTo>
                <a:cubicBezTo>
                  <a:pt x="5108476" y="4354586"/>
                  <a:pt x="5108476" y="4350195"/>
                  <a:pt x="5099694" y="4350195"/>
                </a:cubicBezTo>
                <a:cubicBezTo>
                  <a:pt x="5104634" y="4345804"/>
                  <a:pt x="5113415" y="4340864"/>
                  <a:pt x="5122196" y="4341414"/>
                </a:cubicBezTo>
                <a:close/>
                <a:moveTo>
                  <a:pt x="4260538" y="4337023"/>
                </a:moveTo>
                <a:cubicBezTo>
                  <a:pt x="4229256" y="4341414"/>
                  <a:pt x="4211144" y="4354586"/>
                  <a:pt x="4175471" y="4358976"/>
                </a:cubicBezTo>
                <a:cubicBezTo>
                  <a:pt x="4166690" y="4372148"/>
                  <a:pt x="4184253" y="4372148"/>
                  <a:pt x="4175471" y="4380929"/>
                </a:cubicBezTo>
                <a:cubicBezTo>
                  <a:pt x="4215536" y="4380929"/>
                  <a:pt x="4238037" y="4358976"/>
                  <a:pt x="4260538" y="4337023"/>
                </a:cubicBezTo>
                <a:close/>
                <a:moveTo>
                  <a:pt x="4923144" y="4334871"/>
                </a:moveTo>
                <a:cubicBezTo>
                  <a:pt x="4928667" y="4335720"/>
                  <a:pt x="4932852" y="4340179"/>
                  <a:pt x="4933950" y="4350195"/>
                </a:cubicBezTo>
                <a:cubicBezTo>
                  <a:pt x="4915838" y="4350195"/>
                  <a:pt x="4893336" y="4354586"/>
                  <a:pt x="4884555" y="4372148"/>
                </a:cubicBezTo>
                <a:cubicBezTo>
                  <a:pt x="4877969" y="4362269"/>
                  <a:pt x="4906576" y="4332324"/>
                  <a:pt x="4923144" y="4334871"/>
                </a:cubicBezTo>
                <a:close/>
                <a:moveTo>
                  <a:pt x="18112" y="4332083"/>
                </a:moveTo>
                <a:cubicBezTo>
                  <a:pt x="36223" y="4340864"/>
                  <a:pt x="40614" y="4354586"/>
                  <a:pt x="63115" y="4345255"/>
                </a:cubicBezTo>
                <a:cubicBezTo>
                  <a:pt x="67505" y="4363366"/>
                  <a:pt x="40614" y="4354586"/>
                  <a:pt x="40614" y="4372148"/>
                </a:cubicBezTo>
                <a:cubicBezTo>
                  <a:pt x="26893" y="4367757"/>
                  <a:pt x="18112" y="4354586"/>
                  <a:pt x="0" y="4358976"/>
                </a:cubicBezTo>
                <a:cubicBezTo>
                  <a:pt x="4390" y="4345255"/>
                  <a:pt x="9330" y="4336473"/>
                  <a:pt x="18112" y="4332083"/>
                </a:cubicBezTo>
                <a:close/>
                <a:moveTo>
                  <a:pt x="959897" y="4325497"/>
                </a:moveTo>
                <a:cubicBezTo>
                  <a:pt x="970051" y="4326595"/>
                  <a:pt x="979107" y="4329888"/>
                  <a:pt x="983497" y="4332083"/>
                </a:cubicBezTo>
                <a:cubicBezTo>
                  <a:pt x="970325" y="4336473"/>
                  <a:pt x="943433" y="4345255"/>
                  <a:pt x="929712" y="4332083"/>
                </a:cubicBezTo>
                <a:cubicBezTo>
                  <a:pt x="938493" y="4325497"/>
                  <a:pt x="949745" y="4324400"/>
                  <a:pt x="959897" y="4325497"/>
                </a:cubicBezTo>
                <a:close/>
                <a:moveTo>
                  <a:pt x="4484461" y="4318912"/>
                </a:moveTo>
                <a:cubicBezTo>
                  <a:pt x="4475680" y="4337023"/>
                  <a:pt x="4466899" y="4350195"/>
                  <a:pt x="4448786" y="4358976"/>
                </a:cubicBezTo>
                <a:cubicBezTo>
                  <a:pt x="4448786" y="4350195"/>
                  <a:pt x="4448786" y="4345804"/>
                  <a:pt x="4440006" y="4345804"/>
                </a:cubicBezTo>
                <a:cubicBezTo>
                  <a:pt x="4448786" y="4332083"/>
                  <a:pt x="4462508" y="4323302"/>
                  <a:pt x="4484461" y="4318912"/>
                </a:cubicBezTo>
                <a:close/>
                <a:moveTo>
                  <a:pt x="4660085" y="4314521"/>
                </a:moveTo>
                <a:cubicBezTo>
                  <a:pt x="4660085" y="4314521"/>
                  <a:pt x="4664476" y="4318912"/>
                  <a:pt x="4668866" y="4318912"/>
                </a:cubicBezTo>
                <a:cubicBezTo>
                  <a:pt x="4664476" y="4336473"/>
                  <a:pt x="4628803" y="4314521"/>
                  <a:pt x="4637584" y="4350195"/>
                </a:cubicBezTo>
                <a:cubicBezTo>
                  <a:pt x="4637584" y="4350195"/>
                  <a:pt x="4637584" y="4350195"/>
                  <a:pt x="4610691" y="4350195"/>
                </a:cubicBezTo>
                <a:cubicBezTo>
                  <a:pt x="4597519" y="4372148"/>
                  <a:pt x="4570626" y="4385868"/>
                  <a:pt x="4552515" y="4403431"/>
                </a:cubicBezTo>
                <a:cubicBezTo>
                  <a:pt x="4507511" y="4399041"/>
                  <a:pt x="4489400" y="4452276"/>
                  <a:pt x="4435615" y="4452276"/>
                </a:cubicBezTo>
                <a:cubicBezTo>
                  <a:pt x="4440006" y="4447886"/>
                  <a:pt x="4440006" y="4443495"/>
                  <a:pt x="4431224" y="4443495"/>
                </a:cubicBezTo>
                <a:cubicBezTo>
                  <a:pt x="4453726" y="4420993"/>
                  <a:pt x="4489400" y="4390259"/>
                  <a:pt x="4530014" y="4399041"/>
                </a:cubicBezTo>
                <a:cubicBezTo>
                  <a:pt x="4565687" y="4363366"/>
                  <a:pt x="4615081" y="4341414"/>
                  <a:pt x="4660085" y="4314521"/>
                </a:cubicBezTo>
                <a:close/>
                <a:moveTo>
                  <a:pt x="2318517" y="4313424"/>
                </a:moveTo>
                <a:cubicBezTo>
                  <a:pt x="2313441" y="4312326"/>
                  <a:pt x="2307815" y="4312326"/>
                  <a:pt x="2303424" y="4314521"/>
                </a:cubicBezTo>
                <a:cubicBezTo>
                  <a:pt x="2303424" y="4314521"/>
                  <a:pt x="2303424" y="4314521"/>
                  <a:pt x="2303424" y="4327692"/>
                </a:cubicBezTo>
                <a:cubicBezTo>
                  <a:pt x="2316596" y="4327692"/>
                  <a:pt x="2330317" y="4340864"/>
                  <a:pt x="2330317" y="4318912"/>
                </a:cubicBezTo>
                <a:cubicBezTo>
                  <a:pt x="2328122" y="4316716"/>
                  <a:pt x="2323594" y="4314521"/>
                  <a:pt x="2318517" y="4313424"/>
                </a:cubicBezTo>
                <a:close/>
                <a:moveTo>
                  <a:pt x="5342276" y="4305740"/>
                </a:moveTo>
                <a:cubicBezTo>
                  <a:pt x="5333494" y="4310131"/>
                  <a:pt x="5319774" y="4323302"/>
                  <a:pt x="5342276" y="4323302"/>
                </a:cubicBezTo>
                <a:cubicBezTo>
                  <a:pt x="5329104" y="4340864"/>
                  <a:pt x="5310992" y="4310131"/>
                  <a:pt x="5284100" y="4323302"/>
                </a:cubicBezTo>
                <a:cubicBezTo>
                  <a:pt x="5288490" y="4301350"/>
                  <a:pt x="5319774" y="4310131"/>
                  <a:pt x="5342276" y="4305740"/>
                </a:cubicBezTo>
                <a:close/>
                <a:moveTo>
                  <a:pt x="4121138" y="4305740"/>
                </a:moveTo>
                <a:cubicBezTo>
                  <a:pt x="4112356" y="4327692"/>
                  <a:pt x="4076681" y="4318912"/>
                  <a:pt x="4067352" y="4354586"/>
                </a:cubicBezTo>
                <a:cubicBezTo>
                  <a:pt x="4089853" y="4337023"/>
                  <a:pt x="4139248" y="4327692"/>
                  <a:pt x="4121138" y="4305740"/>
                </a:cubicBezTo>
                <a:close/>
                <a:moveTo>
                  <a:pt x="4798938" y="4296409"/>
                </a:moveTo>
                <a:cubicBezTo>
                  <a:pt x="4817049" y="4296409"/>
                  <a:pt x="4817049" y="4318912"/>
                  <a:pt x="4834612" y="4309581"/>
                </a:cubicBezTo>
                <a:cubicBezTo>
                  <a:pt x="4816500" y="4331536"/>
                  <a:pt x="4767106" y="4345255"/>
                  <a:pt x="4758326" y="4309581"/>
                </a:cubicBezTo>
                <a:cubicBezTo>
                  <a:pt x="4772045" y="4309581"/>
                  <a:pt x="4776435" y="4313972"/>
                  <a:pt x="4780827" y="4318363"/>
                </a:cubicBezTo>
                <a:cubicBezTo>
                  <a:pt x="4785217" y="4309581"/>
                  <a:pt x="4790156" y="4300800"/>
                  <a:pt x="4798938" y="4296409"/>
                </a:cubicBezTo>
                <a:close/>
                <a:moveTo>
                  <a:pt x="5270380" y="4287628"/>
                </a:moveTo>
                <a:cubicBezTo>
                  <a:pt x="5284100" y="4292019"/>
                  <a:pt x="5274771" y="4310131"/>
                  <a:pt x="5261599" y="4309581"/>
                </a:cubicBezTo>
                <a:cubicBezTo>
                  <a:pt x="5256659" y="4296409"/>
                  <a:pt x="5274771" y="4300800"/>
                  <a:pt x="5270380" y="4287628"/>
                </a:cubicBezTo>
                <a:close/>
                <a:moveTo>
                  <a:pt x="915442" y="4287628"/>
                </a:moveTo>
                <a:cubicBezTo>
                  <a:pt x="879768" y="4309581"/>
                  <a:pt x="857267" y="4340864"/>
                  <a:pt x="803483" y="4345255"/>
                </a:cubicBezTo>
                <a:cubicBezTo>
                  <a:pt x="776589" y="4376539"/>
                  <a:pt x="714023" y="4434166"/>
                  <a:pt x="650909" y="4416603"/>
                </a:cubicBezTo>
                <a:cubicBezTo>
                  <a:pt x="669020" y="4407821"/>
                  <a:pt x="700303" y="4398492"/>
                  <a:pt x="722805" y="4376539"/>
                </a:cubicBezTo>
                <a:cubicBezTo>
                  <a:pt x="736525" y="4363366"/>
                  <a:pt x="745306" y="4345255"/>
                  <a:pt x="772198" y="4336473"/>
                </a:cubicBezTo>
                <a:cubicBezTo>
                  <a:pt x="785920" y="4332083"/>
                  <a:pt x="776589" y="4349646"/>
                  <a:pt x="790311" y="4345255"/>
                </a:cubicBezTo>
                <a:cubicBezTo>
                  <a:pt x="799640" y="4332083"/>
                  <a:pt x="817203" y="4327692"/>
                  <a:pt x="835314" y="4327692"/>
                </a:cubicBezTo>
                <a:cubicBezTo>
                  <a:pt x="844095" y="4327692"/>
                  <a:pt x="839704" y="4314521"/>
                  <a:pt x="839704" y="4310131"/>
                </a:cubicBezTo>
                <a:cubicBezTo>
                  <a:pt x="866598" y="4301350"/>
                  <a:pt x="880318" y="4283238"/>
                  <a:pt x="915442" y="4287628"/>
                </a:cubicBezTo>
                <a:close/>
                <a:moveTo>
                  <a:pt x="5171591" y="4283238"/>
                </a:moveTo>
                <a:cubicBezTo>
                  <a:pt x="5180921" y="4283238"/>
                  <a:pt x="5194092" y="4283238"/>
                  <a:pt x="5207813" y="4287628"/>
                </a:cubicBezTo>
                <a:cubicBezTo>
                  <a:pt x="5212204" y="4318912"/>
                  <a:pt x="5180921" y="4314521"/>
                  <a:pt x="5167201" y="4327692"/>
                </a:cubicBezTo>
                <a:cubicBezTo>
                  <a:pt x="5162809" y="4314521"/>
                  <a:pt x="5189702" y="4305191"/>
                  <a:pt x="5171591" y="4283238"/>
                </a:cubicBezTo>
                <a:close/>
                <a:moveTo>
                  <a:pt x="3134347" y="4279396"/>
                </a:moveTo>
                <a:cubicBezTo>
                  <a:pt x="3103065" y="4279396"/>
                  <a:pt x="3089344" y="4293118"/>
                  <a:pt x="3084953" y="4315070"/>
                </a:cubicBezTo>
                <a:cubicBezTo>
                  <a:pt x="3044889" y="4310679"/>
                  <a:pt x="2995494" y="4363915"/>
                  <a:pt x="2950491" y="4341962"/>
                </a:cubicBezTo>
                <a:cubicBezTo>
                  <a:pt x="2883534" y="4377635"/>
                  <a:pt x="2816028" y="4408370"/>
                  <a:pt x="2744133" y="4444045"/>
                </a:cubicBezTo>
                <a:cubicBezTo>
                  <a:pt x="2757305" y="4444045"/>
                  <a:pt x="2761695" y="4430872"/>
                  <a:pt x="2779806" y="4435263"/>
                </a:cubicBezTo>
                <a:cubicBezTo>
                  <a:pt x="2779806" y="4439654"/>
                  <a:pt x="2784196" y="4439654"/>
                  <a:pt x="2788587" y="4444045"/>
                </a:cubicBezTo>
                <a:cubicBezTo>
                  <a:pt x="2707910" y="4448435"/>
                  <a:pt x="2654125" y="4470388"/>
                  <a:pt x="2604731" y="4501671"/>
                </a:cubicBezTo>
                <a:cubicBezTo>
                  <a:pt x="2649185" y="4497281"/>
                  <a:pt x="2689799" y="4483559"/>
                  <a:pt x="2739193" y="4470388"/>
                </a:cubicBezTo>
                <a:cubicBezTo>
                  <a:pt x="2734802" y="4479169"/>
                  <a:pt x="2739193" y="4483559"/>
                  <a:pt x="2743584" y="4487950"/>
                </a:cubicBezTo>
                <a:cubicBezTo>
                  <a:pt x="2721081" y="4492890"/>
                  <a:pt x="2662906" y="4492890"/>
                  <a:pt x="2644796" y="4514843"/>
                </a:cubicBezTo>
                <a:cubicBezTo>
                  <a:pt x="2599791" y="4510452"/>
                  <a:pt x="2568507" y="4510452"/>
                  <a:pt x="2550397" y="4532405"/>
                </a:cubicBezTo>
                <a:cubicBezTo>
                  <a:pt x="2559177" y="4532405"/>
                  <a:pt x="2568507" y="4532405"/>
                  <a:pt x="2572899" y="4541186"/>
                </a:cubicBezTo>
                <a:cubicBezTo>
                  <a:pt x="2559177" y="4549968"/>
                  <a:pt x="2546007" y="4559298"/>
                  <a:pt x="2550397" y="4581251"/>
                </a:cubicBezTo>
                <a:cubicBezTo>
                  <a:pt x="2559177" y="4558749"/>
                  <a:pt x="2617354" y="4572470"/>
                  <a:pt x="2631074" y="4545577"/>
                </a:cubicBezTo>
                <a:cubicBezTo>
                  <a:pt x="2621744" y="4541186"/>
                  <a:pt x="2612963" y="4545577"/>
                  <a:pt x="2612963" y="4541186"/>
                </a:cubicBezTo>
                <a:cubicBezTo>
                  <a:pt x="2662357" y="4554907"/>
                  <a:pt x="2716143" y="4496731"/>
                  <a:pt x="2769927" y="4523624"/>
                </a:cubicBezTo>
                <a:cubicBezTo>
                  <a:pt x="2805600" y="4509903"/>
                  <a:pt x="2846214" y="4474779"/>
                  <a:pt x="2877497" y="4487950"/>
                </a:cubicBezTo>
                <a:cubicBezTo>
                  <a:pt x="2877497" y="4479169"/>
                  <a:pt x="2881887" y="4479169"/>
                  <a:pt x="2881887" y="4470388"/>
                </a:cubicBezTo>
                <a:cubicBezTo>
                  <a:pt x="2846214" y="4474779"/>
                  <a:pt x="2796819" y="4501122"/>
                  <a:pt x="2774318" y="4487950"/>
                </a:cubicBezTo>
                <a:cubicBezTo>
                  <a:pt x="2774318" y="4483559"/>
                  <a:pt x="2788038" y="4487950"/>
                  <a:pt x="2788038" y="4479169"/>
                </a:cubicBezTo>
                <a:cubicBezTo>
                  <a:pt x="2774867" y="4474779"/>
                  <a:pt x="2774867" y="4483559"/>
                  <a:pt x="2761146" y="4483559"/>
                </a:cubicBezTo>
                <a:cubicBezTo>
                  <a:pt x="2769927" y="4465448"/>
                  <a:pt x="2783648" y="4474230"/>
                  <a:pt x="2769927" y="4456667"/>
                </a:cubicBezTo>
                <a:cubicBezTo>
                  <a:pt x="2801210" y="4452276"/>
                  <a:pt x="2823712" y="4443495"/>
                  <a:pt x="2846214" y="4434715"/>
                </a:cubicBezTo>
                <a:cubicBezTo>
                  <a:pt x="2846214" y="4443495"/>
                  <a:pt x="2864325" y="4434715"/>
                  <a:pt x="2859934" y="4452276"/>
                </a:cubicBezTo>
                <a:cubicBezTo>
                  <a:pt x="2895608" y="4412212"/>
                  <a:pt x="2931831" y="4420993"/>
                  <a:pt x="2990006" y="4416603"/>
                </a:cubicBezTo>
                <a:cubicBezTo>
                  <a:pt x="2998787" y="4407821"/>
                  <a:pt x="2994397" y="4403431"/>
                  <a:pt x="2990006" y="4394650"/>
                </a:cubicBezTo>
                <a:cubicBezTo>
                  <a:pt x="3048182" y="4372148"/>
                  <a:pt x="3133799" y="4358976"/>
                  <a:pt x="3201303" y="4310679"/>
                </a:cubicBezTo>
                <a:cubicBezTo>
                  <a:pt x="3170022" y="4306288"/>
                  <a:pt x="3134347" y="4337023"/>
                  <a:pt x="3116236" y="4319461"/>
                </a:cubicBezTo>
                <a:cubicBezTo>
                  <a:pt x="3134347" y="4315070"/>
                  <a:pt x="3125567" y="4301350"/>
                  <a:pt x="3134347" y="4279396"/>
                </a:cubicBezTo>
                <a:close/>
                <a:moveTo>
                  <a:pt x="4790156" y="4261286"/>
                </a:moveTo>
                <a:cubicBezTo>
                  <a:pt x="4785766" y="4274457"/>
                  <a:pt x="4776985" y="4278847"/>
                  <a:pt x="4758874" y="4278847"/>
                </a:cubicBezTo>
                <a:cubicBezTo>
                  <a:pt x="4763265" y="4265676"/>
                  <a:pt x="4776985" y="4265676"/>
                  <a:pt x="4790156" y="4261286"/>
                </a:cubicBezTo>
                <a:close/>
                <a:moveTo>
                  <a:pt x="767809" y="4256895"/>
                </a:moveTo>
                <a:cubicBezTo>
                  <a:pt x="763418" y="4270067"/>
                  <a:pt x="754637" y="4274457"/>
                  <a:pt x="736525" y="4274457"/>
                </a:cubicBezTo>
                <a:cubicBezTo>
                  <a:pt x="749698" y="4270067"/>
                  <a:pt x="749698" y="4256895"/>
                  <a:pt x="767809" y="4256895"/>
                </a:cubicBezTo>
                <a:close/>
                <a:moveTo>
                  <a:pt x="170685" y="4252504"/>
                </a:moveTo>
                <a:cubicBezTo>
                  <a:pt x="161356" y="4270067"/>
                  <a:pt x="166294" y="4283787"/>
                  <a:pt x="152574" y="4301350"/>
                </a:cubicBezTo>
                <a:cubicBezTo>
                  <a:pt x="130621" y="4305740"/>
                  <a:pt x="125682" y="4283787"/>
                  <a:pt x="116900" y="4301350"/>
                </a:cubicBezTo>
                <a:cubicBezTo>
                  <a:pt x="121291" y="4287628"/>
                  <a:pt x="143793" y="4256895"/>
                  <a:pt x="170685" y="4252504"/>
                </a:cubicBezTo>
                <a:close/>
                <a:moveTo>
                  <a:pt x="4984167" y="4244271"/>
                </a:moveTo>
                <a:cubicBezTo>
                  <a:pt x="4990341" y="4243174"/>
                  <a:pt x="4997064" y="4243174"/>
                  <a:pt x="5001455" y="4247564"/>
                </a:cubicBezTo>
                <a:cubicBezTo>
                  <a:pt x="4996516" y="4261286"/>
                  <a:pt x="4983344" y="4243173"/>
                  <a:pt x="4970172" y="4256345"/>
                </a:cubicBezTo>
                <a:cubicBezTo>
                  <a:pt x="4974563" y="4251955"/>
                  <a:pt x="4974563" y="4247564"/>
                  <a:pt x="4970172" y="4247564"/>
                </a:cubicBezTo>
                <a:cubicBezTo>
                  <a:pt x="4972367" y="4247564"/>
                  <a:pt x="4977992" y="4245369"/>
                  <a:pt x="4984167" y="4244271"/>
                </a:cubicBezTo>
                <a:close/>
                <a:moveTo>
                  <a:pt x="4215536" y="4243173"/>
                </a:moveTo>
                <a:cubicBezTo>
                  <a:pt x="4206754" y="4256345"/>
                  <a:pt x="4157360" y="4260736"/>
                  <a:pt x="4166141" y="4292019"/>
                </a:cubicBezTo>
                <a:cubicBezTo>
                  <a:pt x="4161750" y="4292019"/>
                  <a:pt x="4157360" y="4292019"/>
                  <a:pt x="4157360" y="4296409"/>
                </a:cubicBezTo>
                <a:cubicBezTo>
                  <a:pt x="4157360" y="4292019"/>
                  <a:pt x="4157360" y="4283238"/>
                  <a:pt x="4152970" y="4283238"/>
                </a:cubicBezTo>
                <a:cubicBezTo>
                  <a:pt x="4143639" y="4292019"/>
                  <a:pt x="4152970" y="4292019"/>
                  <a:pt x="4152419" y="4305740"/>
                </a:cubicBezTo>
                <a:cubicBezTo>
                  <a:pt x="4170532" y="4301350"/>
                  <a:pt x="4179313" y="4283787"/>
                  <a:pt x="4193033" y="4301350"/>
                </a:cubicBezTo>
                <a:cubicBezTo>
                  <a:pt x="4202363" y="4292019"/>
                  <a:pt x="4206754" y="4283238"/>
                  <a:pt x="4211144" y="4274457"/>
                </a:cubicBezTo>
                <a:cubicBezTo>
                  <a:pt x="4202363" y="4261286"/>
                  <a:pt x="4193033" y="4287628"/>
                  <a:pt x="4184253" y="4274457"/>
                </a:cubicBezTo>
                <a:cubicBezTo>
                  <a:pt x="4197423" y="4274457"/>
                  <a:pt x="4229256" y="4247564"/>
                  <a:pt x="4215536" y="4243173"/>
                </a:cubicBezTo>
                <a:close/>
                <a:moveTo>
                  <a:pt x="1109178" y="4234941"/>
                </a:moveTo>
                <a:cubicBezTo>
                  <a:pt x="1109178" y="4265676"/>
                  <a:pt x="1113569" y="4265676"/>
                  <a:pt x="1113569" y="4301350"/>
                </a:cubicBezTo>
                <a:cubicBezTo>
                  <a:pt x="1109178" y="4283238"/>
                  <a:pt x="1091067" y="4265676"/>
                  <a:pt x="1064174" y="4274457"/>
                </a:cubicBezTo>
                <a:cubicBezTo>
                  <a:pt x="1059783" y="4270067"/>
                  <a:pt x="1059783" y="4265676"/>
                  <a:pt x="1059783" y="4256895"/>
                </a:cubicBezTo>
                <a:cubicBezTo>
                  <a:pt x="1077896" y="4247564"/>
                  <a:pt x="1086677" y="4234393"/>
                  <a:pt x="1109178" y="4234941"/>
                </a:cubicBezTo>
                <a:close/>
                <a:moveTo>
                  <a:pt x="4830770" y="4225612"/>
                </a:moveTo>
                <a:cubicBezTo>
                  <a:pt x="4835160" y="4225612"/>
                  <a:pt x="4830770" y="4230003"/>
                  <a:pt x="4830770" y="4230003"/>
                </a:cubicBezTo>
                <a:cubicBezTo>
                  <a:pt x="4835160" y="4261286"/>
                  <a:pt x="4830770" y="4238783"/>
                  <a:pt x="4812659" y="4234393"/>
                </a:cubicBezTo>
                <a:cubicBezTo>
                  <a:pt x="4812659" y="4221221"/>
                  <a:pt x="4835160" y="4238783"/>
                  <a:pt x="4830770" y="4225612"/>
                </a:cubicBezTo>
                <a:close/>
                <a:moveTo>
                  <a:pt x="4377439" y="4225612"/>
                </a:moveTo>
                <a:cubicBezTo>
                  <a:pt x="4377439" y="4225612"/>
                  <a:pt x="4377439" y="4225612"/>
                  <a:pt x="4377439" y="4238783"/>
                </a:cubicBezTo>
                <a:cubicBezTo>
                  <a:pt x="4372500" y="4247564"/>
                  <a:pt x="4363719" y="4230003"/>
                  <a:pt x="4363719" y="4243173"/>
                </a:cubicBezTo>
                <a:cubicBezTo>
                  <a:pt x="4354937" y="4238783"/>
                  <a:pt x="4368110" y="4225612"/>
                  <a:pt x="4377439" y="4225612"/>
                </a:cubicBezTo>
                <a:close/>
                <a:moveTo>
                  <a:pt x="404485" y="4225612"/>
                </a:moveTo>
                <a:cubicBezTo>
                  <a:pt x="408875" y="4225612"/>
                  <a:pt x="408875" y="4234393"/>
                  <a:pt x="408875" y="4243173"/>
                </a:cubicBezTo>
                <a:cubicBezTo>
                  <a:pt x="408875" y="4243173"/>
                  <a:pt x="408875" y="4243173"/>
                  <a:pt x="390765" y="4243173"/>
                </a:cubicBezTo>
                <a:cubicBezTo>
                  <a:pt x="390765" y="4234393"/>
                  <a:pt x="400095" y="4234393"/>
                  <a:pt x="404485" y="4225612"/>
                </a:cubicBezTo>
                <a:close/>
                <a:moveTo>
                  <a:pt x="597672" y="4225062"/>
                </a:moveTo>
                <a:cubicBezTo>
                  <a:pt x="606454" y="4230003"/>
                  <a:pt x="602063" y="4256345"/>
                  <a:pt x="583952" y="4251955"/>
                </a:cubicBezTo>
                <a:cubicBezTo>
                  <a:pt x="575170" y="4238783"/>
                  <a:pt x="592733" y="4230003"/>
                  <a:pt x="597672" y="4225062"/>
                </a:cubicBezTo>
                <a:close/>
                <a:moveTo>
                  <a:pt x="4242428" y="4221221"/>
                </a:moveTo>
                <a:cubicBezTo>
                  <a:pt x="4238037" y="4238783"/>
                  <a:pt x="4238037" y="4238783"/>
                  <a:pt x="4224316" y="4252504"/>
                </a:cubicBezTo>
                <a:cubicBezTo>
                  <a:pt x="4242428" y="4252504"/>
                  <a:pt x="4260538" y="4230003"/>
                  <a:pt x="4242428" y="4221221"/>
                </a:cubicBezTo>
                <a:close/>
                <a:moveTo>
                  <a:pt x="4902667" y="4208048"/>
                </a:moveTo>
                <a:cubicBezTo>
                  <a:pt x="4897727" y="4221221"/>
                  <a:pt x="4897727" y="4230003"/>
                  <a:pt x="4889495" y="4243173"/>
                </a:cubicBezTo>
                <a:cubicBezTo>
                  <a:pt x="4871383" y="4243173"/>
                  <a:pt x="4893885" y="4225612"/>
                  <a:pt x="4875774" y="4225612"/>
                </a:cubicBezTo>
                <a:cubicBezTo>
                  <a:pt x="4884555" y="4216831"/>
                  <a:pt x="4888945" y="4225612"/>
                  <a:pt x="4902667" y="4208048"/>
                </a:cubicBezTo>
                <a:close/>
                <a:moveTo>
                  <a:pt x="1430790" y="4203795"/>
                </a:moveTo>
                <a:cubicBezTo>
                  <a:pt x="1415697" y="4205990"/>
                  <a:pt x="1401154" y="4219300"/>
                  <a:pt x="1405545" y="4243723"/>
                </a:cubicBezTo>
                <a:cubicBezTo>
                  <a:pt x="1409936" y="4252504"/>
                  <a:pt x="1423656" y="4239332"/>
                  <a:pt x="1423656" y="4248114"/>
                </a:cubicBezTo>
                <a:cubicBezTo>
                  <a:pt x="1428047" y="4252504"/>
                  <a:pt x="1414874" y="4265676"/>
                  <a:pt x="1423656" y="4265676"/>
                </a:cubicBezTo>
                <a:cubicBezTo>
                  <a:pt x="1445610" y="4265676"/>
                  <a:pt x="1468111" y="4256895"/>
                  <a:pt x="1481831" y="4243723"/>
                </a:cubicBezTo>
                <a:cubicBezTo>
                  <a:pt x="1468660" y="4243723"/>
                  <a:pt x="1481831" y="4239332"/>
                  <a:pt x="1477442" y="4230550"/>
                </a:cubicBezTo>
                <a:cubicBezTo>
                  <a:pt x="1477442" y="4230550"/>
                  <a:pt x="1477442" y="4230550"/>
                  <a:pt x="1459329" y="4230550"/>
                </a:cubicBezTo>
                <a:cubicBezTo>
                  <a:pt x="1461525" y="4210519"/>
                  <a:pt x="1445883" y="4201600"/>
                  <a:pt x="1430790" y="4203795"/>
                </a:cubicBezTo>
                <a:close/>
                <a:moveTo>
                  <a:pt x="5104086" y="4194876"/>
                </a:moveTo>
                <a:cubicBezTo>
                  <a:pt x="5104086" y="4194876"/>
                  <a:pt x="5104086" y="4194876"/>
                  <a:pt x="5117806" y="4194876"/>
                </a:cubicBezTo>
                <a:cubicBezTo>
                  <a:pt x="5122196" y="4208048"/>
                  <a:pt x="5113415" y="4212440"/>
                  <a:pt x="5099694" y="4208048"/>
                </a:cubicBezTo>
                <a:cubicBezTo>
                  <a:pt x="5099694" y="4203109"/>
                  <a:pt x="5109025" y="4198719"/>
                  <a:pt x="5104086" y="4194876"/>
                </a:cubicBezTo>
                <a:close/>
                <a:moveTo>
                  <a:pt x="3415895" y="4193779"/>
                </a:moveTo>
                <a:cubicBezTo>
                  <a:pt x="3362111" y="4189389"/>
                  <a:pt x="3335218" y="4207500"/>
                  <a:pt x="3303935" y="4225062"/>
                </a:cubicBezTo>
                <a:cubicBezTo>
                  <a:pt x="3303935" y="4211891"/>
                  <a:pt x="3286372" y="4220672"/>
                  <a:pt x="3295153" y="4203109"/>
                </a:cubicBezTo>
                <a:cubicBezTo>
                  <a:pt x="3281981" y="4207500"/>
                  <a:pt x="3273200" y="4216281"/>
                  <a:pt x="3259480" y="4216281"/>
                </a:cubicBezTo>
                <a:cubicBezTo>
                  <a:pt x="3263870" y="4243173"/>
                  <a:pt x="3232588" y="4238783"/>
                  <a:pt x="3228197" y="4256345"/>
                </a:cubicBezTo>
                <a:cubicBezTo>
                  <a:pt x="3250698" y="4265126"/>
                  <a:pt x="3277591" y="4283238"/>
                  <a:pt x="3304483" y="4256345"/>
                </a:cubicBezTo>
                <a:cubicBezTo>
                  <a:pt x="3308874" y="4243173"/>
                  <a:pt x="3295153" y="4238783"/>
                  <a:pt x="3308874" y="4234393"/>
                </a:cubicBezTo>
                <a:cubicBezTo>
                  <a:pt x="3317655" y="4256345"/>
                  <a:pt x="3353878" y="4234393"/>
                  <a:pt x="3385160" y="4234393"/>
                </a:cubicBezTo>
                <a:cubicBezTo>
                  <a:pt x="3389551" y="4221221"/>
                  <a:pt x="3380770" y="4221221"/>
                  <a:pt x="3385160" y="4212440"/>
                </a:cubicBezTo>
                <a:cubicBezTo>
                  <a:pt x="3393942" y="4221221"/>
                  <a:pt x="3393942" y="4212440"/>
                  <a:pt x="3407663" y="4212440"/>
                </a:cubicBezTo>
                <a:cubicBezTo>
                  <a:pt x="3403272" y="4198719"/>
                  <a:pt x="3412053" y="4198719"/>
                  <a:pt x="3415895" y="4193779"/>
                </a:cubicBezTo>
                <a:close/>
                <a:moveTo>
                  <a:pt x="315147" y="4192682"/>
                </a:moveTo>
                <a:cubicBezTo>
                  <a:pt x="318561" y="4193505"/>
                  <a:pt x="321613" y="4195426"/>
                  <a:pt x="323808" y="4198719"/>
                </a:cubicBezTo>
                <a:cubicBezTo>
                  <a:pt x="318868" y="4212440"/>
                  <a:pt x="301306" y="4208048"/>
                  <a:pt x="288134" y="4207500"/>
                </a:cubicBezTo>
                <a:cubicBezTo>
                  <a:pt x="291428" y="4197621"/>
                  <a:pt x="304908" y="4190212"/>
                  <a:pt x="315147" y="4192682"/>
                </a:cubicBezTo>
                <a:close/>
                <a:moveTo>
                  <a:pt x="893490" y="4189938"/>
                </a:moveTo>
                <a:cubicBezTo>
                  <a:pt x="893490" y="4198719"/>
                  <a:pt x="884708" y="4198719"/>
                  <a:pt x="875378" y="4198719"/>
                </a:cubicBezTo>
                <a:cubicBezTo>
                  <a:pt x="870988" y="4189938"/>
                  <a:pt x="884708" y="4189938"/>
                  <a:pt x="893490" y="4189938"/>
                </a:cubicBezTo>
                <a:close/>
                <a:moveTo>
                  <a:pt x="5349448" y="4185554"/>
                </a:moveTo>
                <a:cubicBezTo>
                  <a:pt x="5354375" y="4185830"/>
                  <a:pt x="5359632" y="4187194"/>
                  <a:pt x="5365326" y="4189938"/>
                </a:cubicBezTo>
                <a:cubicBezTo>
                  <a:pt x="5324714" y="4234393"/>
                  <a:pt x="5279710" y="4247564"/>
                  <a:pt x="5225924" y="4278847"/>
                </a:cubicBezTo>
                <a:cubicBezTo>
                  <a:pt x="5225924" y="4256345"/>
                  <a:pt x="5257207" y="4260736"/>
                  <a:pt x="5257207" y="4238783"/>
                </a:cubicBezTo>
                <a:cubicBezTo>
                  <a:pt x="5296586" y="4234942"/>
                  <a:pt x="5314955" y="4183617"/>
                  <a:pt x="5349448" y="4185554"/>
                </a:cubicBezTo>
                <a:close/>
                <a:moveTo>
                  <a:pt x="3452666" y="4181156"/>
                </a:moveTo>
                <a:cubicBezTo>
                  <a:pt x="3434554" y="4176766"/>
                  <a:pt x="3434554" y="4189938"/>
                  <a:pt x="3430164" y="4198719"/>
                </a:cubicBezTo>
                <a:cubicBezTo>
                  <a:pt x="3443337" y="4198719"/>
                  <a:pt x="3452666" y="4194329"/>
                  <a:pt x="3452666" y="4181156"/>
                </a:cubicBezTo>
                <a:close/>
                <a:moveTo>
                  <a:pt x="3304483" y="4176766"/>
                </a:moveTo>
                <a:cubicBezTo>
                  <a:pt x="3281981" y="4176766"/>
                  <a:pt x="3268261" y="4185547"/>
                  <a:pt x="3263870" y="4198719"/>
                </a:cubicBezTo>
                <a:cubicBezTo>
                  <a:pt x="3277591" y="4189938"/>
                  <a:pt x="3308874" y="4198719"/>
                  <a:pt x="3304483" y="4176766"/>
                </a:cubicBezTo>
                <a:close/>
                <a:moveTo>
                  <a:pt x="1099848" y="4176766"/>
                </a:moveTo>
                <a:cubicBezTo>
                  <a:pt x="1099848" y="4181156"/>
                  <a:pt x="1095458" y="4181156"/>
                  <a:pt x="1091067" y="4189938"/>
                </a:cubicBezTo>
                <a:cubicBezTo>
                  <a:pt x="1100397" y="4185547"/>
                  <a:pt x="1100397" y="4194329"/>
                  <a:pt x="1113569" y="4194329"/>
                </a:cubicBezTo>
                <a:cubicBezTo>
                  <a:pt x="1108630" y="4185547"/>
                  <a:pt x="1108630" y="4176766"/>
                  <a:pt x="1099848" y="4176766"/>
                </a:cubicBezTo>
                <a:close/>
                <a:moveTo>
                  <a:pt x="4646364" y="4163593"/>
                </a:moveTo>
                <a:cubicBezTo>
                  <a:pt x="4633192" y="4159203"/>
                  <a:pt x="4633192" y="4172375"/>
                  <a:pt x="4619471" y="4167984"/>
                </a:cubicBezTo>
                <a:cubicBezTo>
                  <a:pt x="4619471" y="4185547"/>
                  <a:pt x="4623862" y="4194329"/>
                  <a:pt x="4623862" y="4208048"/>
                </a:cubicBezTo>
                <a:cubicBezTo>
                  <a:pt x="4641974" y="4208048"/>
                  <a:pt x="4655146" y="4163593"/>
                  <a:pt x="4650756" y="4167984"/>
                </a:cubicBezTo>
                <a:cubicBezTo>
                  <a:pt x="4650756" y="4172375"/>
                  <a:pt x="4641974" y="4172375"/>
                  <a:pt x="4646364" y="4163593"/>
                </a:cubicBezTo>
                <a:close/>
                <a:moveTo>
                  <a:pt x="4359328" y="4163593"/>
                </a:moveTo>
                <a:cubicBezTo>
                  <a:pt x="4341217" y="4167984"/>
                  <a:pt x="4336826" y="4181156"/>
                  <a:pt x="4323654" y="4190486"/>
                </a:cubicBezTo>
                <a:cubicBezTo>
                  <a:pt x="4341217" y="4199267"/>
                  <a:pt x="4350546" y="4172375"/>
                  <a:pt x="4359328" y="4163593"/>
                </a:cubicBezTo>
                <a:close/>
                <a:moveTo>
                  <a:pt x="4229256" y="4163593"/>
                </a:moveTo>
                <a:cubicBezTo>
                  <a:pt x="4229256" y="4163593"/>
                  <a:pt x="4229256" y="4163593"/>
                  <a:pt x="4229256" y="4181156"/>
                </a:cubicBezTo>
                <a:cubicBezTo>
                  <a:pt x="4215536" y="4185547"/>
                  <a:pt x="4215536" y="4158654"/>
                  <a:pt x="4229256" y="4163593"/>
                </a:cubicBezTo>
                <a:close/>
                <a:moveTo>
                  <a:pt x="3492732" y="4159203"/>
                </a:moveTo>
                <a:cubicBezTo>
                  <a:pt x="3497669" y="4176766"/>
                  <a:pt x="3457057" y="4154264"/>
                  <a:pt x="3457057" y="4181156"/>
                </a:cubicBezTo>
                <a:cubicBezTo>
                  <a:pt x="3475168" y="4181156"/>
                  <a:pt x="3510842" y="4167984"/>
                  <a:pt x="3492732" y="4159203"/>
                </a:cubicBezTo>
                <a:close/>
                <a:moveTo>
                  <a:pt x="3270936" y="4143836"/>
                </a:moveTo>
                <a:cubicBezTo>
                  <a:pt x="3266476" y="4144386"/>
                  <a:pt x="3261950" y="4145483"/>
                  <a:pt x="3255089" y="4145483"/>
                </a:cubicBezTo>
                <a:cubicBezTo>
                  <a:pt x="3259480" y="4154264"/>
                  <a:pt x="3250698" y="4176766"/>
                  <a:pt x="3259480" y="4176217"/>
                </a:cubicBezTo>
                <a:cubicBezTo>
                  <a:pt x="3259480" y="4154264"/>
                  <a:pt x="3277591" y="4176217"/>
                  <a:pt x="3286372" y="4163044"/>
                </a:cubicBezTo>
                <a:cubicBezTo>
                  <a:pt x="3286372" y="4163044"/>
                  <a:pt x="3286372" y="4163044"/>
                  <a:pt x="3286372" y="4145483"/>
                </a:cubicBezTo>
                <a:cubicBezTo>
                  <a:pt x="3279786" y="4143287"/>
                  <a:pt x="3275395" y="4143287"/>
                  <a:pt x="3270936" y="4143836"/>
                </a:cubicBezTo>
                <a:close/>
                <a:moveTo>
                  <a:pt x="1203576" y="4141092"/>
                </a:moveTo>
                <a:cubicBezTo>
                  <a:pt x="1207967" y="4145483"/>
                  <a:pt x="1212358" y="4149873"/>
                  <a:pt x="1212358" y="4154264"/>
                </a:cubicBezTo>
                <a:cubicBezTo>
                  <a:pt x="1221139" y="4149873"/>
                  <a:pt x="1234859" y="4154264"/>
                  <a:pt x="1230468" y="4141092"/>
                </a:cubicBezTo>
                <a:cubicBezTo>
                  <a:pt x="1221687" y="4141092"/>
                  <a:pt x="1207967" y="4141092"/>
                  <a:pt x="1203576" y="4141092"/>
                </a:cubicBezTo>
                <a:close/>
                <a:moveTo>
                  <a:pt x="4776985" y="4140543"/>
                </a:moveTo>
                <a:cubicBezTo>
                  <a:pt x="4790156" y="4144933"/>
                  <a:pt x="4795097" y="4153715"/>
                  <a:pt x="4803877" y="4153715"/>
                </a:cubicBezTo>
                <a:cubicBezTo>
                  <a:pt x="4803877" y="4158106"/>
                  <a:pt x="4799487" y="4162497"/>
                  <a:pt x="4799487" y="4166887"/>
                </a:cubicBezTo>
                <a:cubicBezTo>
                  <a:pt x="4799487" y="4180058"/>
                  <a:pt x="4804427" y="4158106"/>
                  <a:pt x="4813208" y="4162497"/>
                </a:cubicBezTo>
                <a:cubicBezTo>
                  <a:pt x="4817598" y="4180608"/>
                  <a:pt x="4799487" y="4180608"/>
                  <a:pt x="4795097" y="4189389"/>
                </a:cubicBezTo>
                <a:cubicBezTo>
                  <a:pt x="4781925" y="4189389"/>
                  <a:pt x="4786315" y="4176217"/>
                  <a:pt x="4768204" y="4180608"/>
                </a:cubicBezTo>
                <a:cubicBezTo>
                  <a:pt x="4772594" y="4171825"/>
                  <a:pt x="4781375" y="4171825"/>
                  <a:pt x="4776985" y="4158654"/>
                </a:cubicBezTo>
                <a:cubicBezTo>
                  <a:pt x="4763265" y="4163593"/>
                  <a:pt x="4772045" y="4185547"/>
                  <a:pt x="4750093" y="4180608"/>
                </a:cubicBezTo>
                <a:cubicBezTo>
                  <a:pt x="4745702" y="4153715"/>
                  <a:pt x="4772594" y="4162497"/>
                  <a:pt x="4776985" y="4140543"/>
                </a:cubicBezTo>
                <a:close/>
                <a:moveTo>
                  <a:pt x="973413" y="4139994"/>
                </a:moveTo>
                <a:cubicBezTo>
                  <a:pt x="978009" y="4139995"/>
                  <a:pt x="983771" y="4141092"/>
                  <a:pt x="988436" y="4141092"/>
                </a:cubicBezTo>
                <a:cubicBezTo>
                  <a:pt x="988436" y="4145483"/>
                  <a:pt x="988436" y="4145483"/>
                  <a:pt x="992827" y="4145483"/>
                </a:cubicBezTo>
                <a:cubicBezTo>
                  <a:pt x="992827" y="4154264"/>
                  <a:pt x="983497" y="4154264"/>
                  <a:pt x="979107" y="4154264"/>
                </a:cubicBezTo>
                <a:cubicBezTo>
                  <a:pt x="979107" y="4145483"/>
                  <a:pt x="969776" y="4145483"/>
                  <a:pt x="965386" y="4145483"/>
                </a:cubicBezTo>
                <a:cubicBezTo>
                  <a:pt x="965386" y="4141092"/>
                  <a:pt x="968816" y="4139994"/>
                  <a:pt x="973413" y="4139994"/>
                </a:cubicBezTo>
                <a:close/>
                <a:moveTo>
                  <a:pt x="5315383" y="4123529"/>
                </a:moveTo>
                <a:cubicBezTo>
                  <a:pt x="5333494" y="4119139"/>
                  <a:pt x="5315383" y="4149873"/>
                  <a:pt x="5337885" y="4141092"/>
                </a:cubicBezTo>
                <a:cubicBezTo>
                  <a:pt x="5333494" y="4154264"/>
                  <a:pt x="5324165" y="4167984"/>
                  <a:pt x="5315383" y="4181156"/>
                </a:cubicBezTo>
                <a:cubicBezTo>
                  <a:pt x="5270380" y="4172375"/>
                  <a:pt x="5257207" y="4221221"/>
                  <a:pt x="5225924" y="4236038"/>
                </a:cubicBezTo>
                <a:cubicBezTo>
                  <a:pt x="5212752" y="4240429"/>
                  <a:pt x="5212752" y="4227258"/>
                  <a:pt x="5199032" y="4227258"/>
                </a:cubicBezTo>
                <a:cubicBezTo>
                  <a:pt x="5167201" y="4236038"/>
                  <a:pt x="5176530" y="4311229"/>
                  <a:pt x="5131526" y="4293665"/>
                </a:cubicBezTo>
                <a:cubicBezTo>
                  <a:pt x="5118354" y="4315619"/>
                  <a:pt x="5091463" y="4329340"/>
                  <a:pt x="5073351" y="4342512"/>
                </a:cubicBezTo>
                <a:cubicBezTo>
                  <a:pt x="5068411" y="4337571"/>
                  <a:pt x="5064021" y="4328791"/>
                  <a:pt x="5059631" y="4315619"/>
                </a:cubicBezTo>
                <a:cubicBezTo>
                  <a:pt x="5023407" y="4324401"/>
                  <a:pt x="5005296" y="4351293"/>
                  <a:pt x="4969623" y="4355683"/>
                </a:cubicBezTo>
                <a:cubicBezTo>
                  <a:pt x="4982795" y="4333730"/>
                  <a:pt x="5019017" y="4333730"/>
                  <a:pt x="5000906" y="4298056"/>
                </a:cubicBezTo>
                <a:cubicBezTo>
                  <a:pt x="4983344" y="4293665"/>
                  <a:pt x="4983344" y="4306838"/>
                  <a:pt x="4965231" y="4311229"/>
                </a:cubicBezTo>
                <a:cubicBezTo>
                  <a:pt x="4974013" y="4298056"/>
                  <a:pt x="4978403" y="4284884"/>
                  <a:pt x="5000906" y="4289275"/>
                </a:cubicBezTo>
                <a:cubicBezTo>
                  <a:pt x="5005296" y="4275554"/>
                  <a:pt x="5010236" y="4262382"/>
                  <a:pt x="5019017" y="4257992"/>
                </a:cubicBezTo>
                <a:cubicBezTo>
                  <a:pt x="5023407" y="4257992"/>
                  <a:pt x="5032738" y="4271164"/>
                  <a:pt x="5037128" y="4257992"/>
                </a:cubicBezTo>
                <a:cubicBezTo>
                  <a:pt x="5055239" y="4266773"/>
                  <a:pt x="5014626" y="4275554"/>
                  <a:pt x="5037128" y="4275554"/>
                </a:cubicBezTo>
                <a:cubicBezTo>
                  <a:pt x="5028348" y="4288727"/>
                  <a:pt x="5000906" y="4302447"/>
                  <a:pt x="5014626" y="4324401"/>
                </a:cubicBezTo>
                <a:cubicBezTo>
                  <a:pt x="5050300" y="4310679"/>
                  <a:pt x="5081583" y="4293118"/>
                  <a:pt x="5095304" y="4253053"/>
                </a:cubicBezTo>
                <a:cubicBezTo>
                  <a:pt x="5131526" y="4253053"/>
                  <a:pt x="5162809" y="4248662"/>
                  <a:pt x="5158419" y="4212987"/>
                </a:cubicBezTo>
                <a:cubicBezTo>
                  <a:pt x="5176530" y="4217378"/>
                  <a:pt x="5158419" y="4230550"/>
                  <a:pt x="5180921" y="4226159"/>
                </a:cubicBezTo>
                <a:cubicBezTo>
                  <a:pt x="5185311" y="4216831"/>
                  <a:pt x="5190251" y="4208048"/>
                  <a:pt x="5199032" y="4199267"/>
                </a:cubicBezTo>
                <a:cubicBezTo>
                  <a:pt x="5203423" y="4203658"/>
                  <a:pt x="5199032" y="4208048"/>
                  <a:pt x="5199032" y="4212440"/>
                </a:cubicBezTo>
                <a:cubicBezTo>
                  <a:pt x="5199032" y="4221221"/>
                  <a:pt x="5203423" y="4208048"/>
                  <a:pt x="5207813" y="4216831"/>
                </a:cubicBezTo>
                <a:cubicBezTo>
                  <a:pt x="5207813" y="4154812"/>
                  <a:pt x="5284100" y="4167984"/>
                  <a:pt x="5315383" y="4123529"/>
                </a:cubicBezTo>
                <a:close/>
                <a:moveTo>
                  <a:pt x="960996" y="4119139"/>
                </a:moveTo>
                <a:cubicBezTo>
                  <a:pt x="969776" y="4127920"/>
                  <a:pt x="938493" y="4136701"/>
                  <a:pt x="929712" y="4141092"/>
                </a:cubicBezTo>
                <a:cubicBezTo>
                  <a:pt x="920382" y="4132311"/>
                  <a:pt x="952215" y="4123529"/>
                  <a:pt x="960996" y="4119139"/>
                </a:cubicBezTo>
                <a:close/>
                <a:moveTo>
                  <a:pt x="584534" y="4116050"/>
                </a:moveTo>
                <a:cubicBezTo>
                  <a:pt x="590066" y="4115991"/>
                  <a:pt x="595889" y="4116944"/>
                  <a:pt x="602063" y="4119139"/>
                </a:cubicBezTo>
                <a:cubicBezTo>
                  <a:pt x="602063" y="4127920"/>
                  <a:pt x="597672" y="4136701"/>
                  <a:pt x="583952" y="4136701"/>
                </a:cubicBezTo>
                <a:cubicBezTo>
                  <a:pt x="602063" y="4149873"/>
                  <a:pt x="579561" y="4172375"/>
                  <a:pt x="566388" y="4171825"/>
                </a:cubicBezTo>
                <a:cubicBezTo>
                  <a:pt x="561999" y="4171825"/>
                  <a:pt x="561999" y="4163044"/>
                  <a:pt x="561999" y="4154264"/>
                </a:cubicBezTo>
                <a:cubicBezTo>
                  <a:pt x="535106" y="4163593"/>
                  <a:pt x="512604" y="4172375"/>
                  <a:pt x="490102" y="4185547"/>
                </a:cubicBezTo>
                <a:cubicBezTo>
                  <a:pt x="521317" y="4166337"/>
                  <a:pt x="545808" y="4116455"/>
                  <a:pt x="584534" y="4116050"/>
                </a:cubicBezTo>
                <a:close/>
                <a:moveTo>
                  <a:pt x="799640" y="4105419"/>
                </a:moveTo>
                <a:cubicBezTo>
                  <a:pt x="799640" y="4114200"/>
                  <a:pt x="799640" y="4123529"/>
                  <a:pt x="781530" y="4122980"/>
                </a:cubicBezTo>
                <a:cubicBezTo>
                  <a:pt x="790859" y="4114200"/>
                  <a:pt x="785920" y="4105419"/>
                  <a:pt x="799640" y="4105419"/>
                </a:cubicBezTo>
                <a:close/>
                <a:moveTo>
                  <a:pt x="1270534" y="4096637"/>
                </a:moveTo>
                <a:cubicBezTo>
                  <a:pt x="1270534" y="4109809"/>
                  <a:pt x="1279863" y="4122980"/>
                  <a:pt x="1284254" y="4109809"/>
                </a:cubicBezTo>
                <a:cubicBezTo>
                  <a:pt x="1279863" y="4109809"/>
                  <a:pt x="1288643" y="4105419"/>
                  <a:pt x="1288643" y="4101028"/>
                </a:cubicBezTo>
                <a:cubicBezTo>
                  <a:pt x="1279315" y="4101028"/>
                  <a:pt x="1279315" y="4096637"/>
                  <a:pt x="1270534" y="4096637"/>
                </a:cubicBezTo>
                <a:close/>
                <a:moveTo>
                  <a:pt x="3753424" y="4087856"/>
                </a:moveTo>
                <a:cubicBezTo>
                  <a:pt x="3753424" y="4096637"/>
                  <a:pt x="3744093" y="4101028"/>
                  <a:pt x="3739703" y="4105419"/>
                </a:cubicBezTo>
                <a:cubicBezTo>
                  <a:pt x="3748484" y="4114200"/>
                  <a:pt x="3766596" y="4105419"/>
                  <a:pt x="3767145" y="4092246"/>
                </a:cubicBezTo>
                <a:cubicBezTo>
                  <a:pt x="3762206" y="4092246"/>
                  <a:pt x="3757814" y="4087856"/>
                  <a:pt x="3753424" y="4087856"/>
                </a:cubicBezTo>
                <a:close/>
                <a:moveTo>
                  <a:pt x="556886" y="4087322"/>
                </a:moveTo>
                <a:lnTo>
                  <a:pt x="565292" y="4099929"/>
                </a:lnTo>
                <a:cubicBezTo>
                  <a:pt x="529618" y="4108711"/>
                  <a:pt x="515898" y="4122431"/>
                  <a:pt x="489004" y="4139994"/>
                </a:cubicBezTo>
                <a:cubicBezTo>
                  <a:pt x="484614" y="4126274"/>
                  <a:pt x="529618" y="4104320"/>
                  <a:pt x="538399" y="4104320"/>
                </a:cubicBezTo>
                <a:close/>
                <a:moveTo>
                  <a:pt x="558725" y="4085631"/>
                </a:moveTo>
                <a:lnTo>
                  <a:pt x="556886" y="4087322"/>
                </a:lnTo>
                <a:lnTo>
                  <a:pt x="556510" y="4086758"/>
                </a:lnTo>
                <a:close/>
                <a:moveTo>
                  <a:pt x="5247878" y="4084014"/>
                </a:moveTo>
                <a:cubicBezTo>
                  <a:pt x="5261599" y="4088405"/>
                  <a:pt x="5234706" y="4088405"/>
                  <a:pt x="5243487" y="4097186"/>
                </a:cubicBezTo>
                <a:cubicBezTo>
                  <a:pt x="5243487" y="4114748"/>
                  <a:pt x="5261050" y="4110358"/>
                  <a:pt x="5279161" y="4114748"/>
                </a:cubicBezTo>
                <a:cubicBezTo>
                  <a:pt x="5252269" y="4141092"/>
                  <a:pt x="5216595" y="4176766"/>
                  <a:pt x="5175981" y="4176766"/>
                </a:cubicBezTo>
                <a:cubicBezTo>
                  <a:pt x="5162809" y="4167984"/>
                  <a:pt x="5185311" y="4149873"/>
                  <a:pt x="5171591" y="4136701"/>
                </a:cubicBezTo>
                <a:cubicBezTo>
                  <a:pt x="5180373" y="4136701"/>
                  <a:pt x="5184763" y="4149873"/>
                  <a:pt x="5198483" y="4141092"/>
                </a:cubicBezTo>
                <a:cubicBezTo>
                  <a:pt x="5216595" y="4123529"/>
                  <a:pt x="5216595" y="4087856"/>
                  <a:pt x="5247878" y="4084014"/>
                </a:cubicBezTo>
                <a:close/>
                <a:moveTo>
                  <a:pt x="1037282" y="4079075"/>
                </a:moveTo>
                <a:cubicBezTo>
                  <a:pt x="1037282" y="4079075"/>
                  <a:pt x="1037282" y="4079075"/>
                  <a:pt x="1037282" y="4087856"/>
                </a:cubicBezTo>
                <a:cubicBezTo>
                  <a:pt x="1027952" y="4087856"/>
                  <a:pt x="1023562" y="4083465"/>
                  <a:pt x="1019171" y="4092246"/>
                </a:cubicBezTo>
                <a:cubicBezTo>
                  <a:pt x="1010390" y="4092246"/>
                  <a:pt x="1019171" y="4087856"/>
                  <a:pt x="1019171" y="4083465"/>
                </a:cubicBezTo>
                <a:cubicBezTo>
                  <a:pt x="1028501" y="4083465"/>
                  <a:pt x="1028501" y="4074684"/>
                  <a:pt x="1037282" y="4079075"/>
                </a:cubicBezTo>
                <a:close/>
                <a:moveTo>
                  <a:pt x="228860" y="4078525"/>
                </a:moveTo>
                <a:cubicBezTo>
                  <a:pt x="228860" y="4101028"/>
                  <a:pt x="197578" y="4101028"/>
                  <a:pt x="193186" y="4122980"/>
                </a:cubicBezTo>
                <a:cubicBezTo>
                  <a:pt x="184405" y="4122980"/>
                  <a:pt x="188796" y="4109809"/>
                  <a:pt x="184405" y="4109809"/>
                </a:cubicBezTo>
                <a:cubicBezTo>
                  <a:pt x="180014" y="4109809"/>
                  <a:pt x="180014" y="4109809"/>
                  <a:pt x="180014" y="4109809"/>
                </a:cubicBezTo>
                <a:cubicBezTo>
                  <a:pt x="184405" y="4101028"/>
                  <a:pt x="215688" y="4092246"/>
                  <a:pt x="228860" y="4078525"/>
                </a:cubicBezTo>
                <a:close/>
                <a:moveTo>
                  <a:pt x="4668866" y="4071390"/>
                </a:moveTo>
                <a:cubicBezTo>
                  <a:pt x="4650756" y="4102674"/>
                  <a:pt x="4606299" y="4124626"/>
                  <a:pt x="4615081" y="4164691"/>
                </a:cubicBezTo>
                <a:cubicBezTo>
                  <a:pt x="4646364" y="4160301"/>
                  <a:pt x="4673257" y="4111454"/>
                  <a:pt x="4700150" y="4124626"/>
                </a:cubicBezTo>
                <a:cubicBezTo>
                  <a:pt x="4700150" y="4142190"/>
                  <a:pt x="4673257" y="4129017"/>
                  <a:pt x="4677647" y="4142190"/>
                </a:cubicBezTo>
                <a:cubicBezTo>
                  <a:pt x="4682037" y="4155362"/>
                  <a:pt x="4704540" y="4146581"/>
                  <a:pt x="4700150" y="4137799"/>
                </a:cubicBezTo>
                <a:cubicBezTo>
                  <a:pt x="4713320" y="4137799"/>
                  <a:pt x="4704540" y="4146581"/>
                  <a:pt x="4704540" y="4155362"/>
                </a:cubicBezTo>
                <a:cubicBezTo>
                  <a:pt x="4686978" y="4164143"/>
                  <a:pt x="4682587" y="4155362"/>
                  <a:pt x="4668866" y="4159753"/>
                </a:cubicBezTo>
                <a:cubicBezTo>
                  <a:pt x="4668866" y="4168534"/>
                  <a:pt x="4673806" y="4172923"/>
                  <a:pt x="4682587" y="4172923"/>
                </a:cubicBezTo>
                <a:cubicBezTo>
                  <a:pt x="4664476" y="4203658"/>
                  <a:pt x="4615081" y="4243723"/>
                  <a:pt x="4588189" y="4239332"/>
                </a:cubicBezTo>
                <a:cubicBezTo>
                  <a:pt x="4583798" y="4243723"/>
                  <a:pt x="4583798" y="4248114"/>
                  <a:pt x="4579408" y="4252504"/>
                </a:cubicBezTo>
                <a:cubicBezTo>
                  <a:pt x="4574469" y="4248114"/>
                  <a:pt x="4565687" y="4248114"/>
                  <a:pt x="4565687" y="4234941"/>
                </a:cubicBezTo>
                <a:cubicBezTo>
                  <a:pt x="4534404" y="4239332"/>
                  <a:pt x="4511903" y="4279396"/>
                  <a:pt x="4466899" y="4275006"/>
                </a:cubicBezTo>
                <a:cubicBezTo>
                  <a:pt x="4462508" y="4305740"/>
                  <a:pt x="4381281" y="4332633"/>
                  <a:pt x="4323105" y="4337023"/>
                </a:cubicBezTo>
                <a:cubicBezTo>
                  <a:pt x="4318715" y="4332633"/>
                  <a:pt x="4318715" y="4328242"/>
                  <a:pt x="4323105" y="4319461"/>
                </a:cubicBezTo>
                <a:cubicBezTo>
                  <a:pt x="4300604" y="4323851"/>
                  <a:pt x="4282493" y="4332633"/>
                  <a:pt x="4282493" y="4363915"/>
                </a:cubicBezTo>
                <a:cubicBezTo>
                  <a:pt x="4282493" y="4368306"/>
                  <a:pt x="4291823" y="4363915"/>
                  <a:pt x="4300604" y="4368306"/>
                </a:cubicBezTo>
                <a:cubicBezTo>
                  <a:pt x="4219926" y="4430324"/>
                  <a:pt x="4116746" y="4465998"/>
                  <a:pt x="4026738" y="4523624"/>
                </a:cubicBezTo>
                <a:cubicBezTo>
                  <a:pt x="4026738" y="4532405"/>
                  <a:pt x="4040460" y="4528014"/>
                  <a:pt x="4040460" y="4536795"/>
                </a:cubicBezTo>
                <a:cubicBezTo>
                  <a:pt x="4080524" y="4519234"/>
                  <a:pt x="4107416" y="4492340"/>
                  <a:pt x="4148029" y="4479169"/>
                </a:cubicBezTo>
                <a:cubicBezTo>
                  <a:pt x="4098635" y="4546126"/>
                  <a:pt x="3986125" y="4550516"/>
                  <a:pt x="3927950" y="4608143"/>
                </a:cubicBezTo>
                <a:cubicBezTo>
                  <a:pt x="3941671" y="4621315"/>
                  <a:pt x="3959234" y="4594972"/>
                  <a:pt x="3972954" y="4612534"/>
                </a:cubicBezTo>
                <a:cubicBezTo>
                  <a:pt x="3986675" y="4598814"/>
                  <a:pt x="3999847" y="4585642"/>
                  <a:pt x="4017958" y="4581251"/>
                </a:cubicBezTo>
                <a:cubicBezTo>
                  <a:pt x="4026738" y="4590581"/>
                  <a:pt x="4022348" y="4594972"/>
                  <a:pt x="4017958" y="4608143"/>
                </a:cubicBezTo>
                <a:cubicBezTo>
                  <a:pt x="4054180" y="4599363"/>
                  <a:pt x="4058572" y="4563688"/>
                  <a:pt x="4089853" y="4554907"/>
                </a:cubicBezTo>
                <a:cubicBezTo>
                  <a:pt x="4089853" y="4554907"/>
                  <a:pt x="4089853" y="4554907"/>
                  <a:pt x="4089853" y="4572470"/>
                </a:cubicBezTo>
                <a:cubicBezTo>
                  <a:pt x="4121138" y="4572470"/>
                  <a:pt x="4112356" y="4536795"/>
                  <a:pt x="4139248" y="4536795"/>
                </a:cubicBezTo>
                <a:cubicBezTo>
                  <a:pt x="4143639" y="4541186"/>
                  <a:pt x="4125528" y="4554359"/>
                  <a:pt x="4139248" y="4554359"/>
                </a:cubicBezTo>
                <a:cubicBezTo>
                  <a:pt x="4117295" y="4580702"/>
                  <a:pt x="4067901" y="4580702"/>
                  <a:pt x="4054180" y="4611985"/>
                </a:cubicBezTo>
                <a:cubicBezTo>
                  <a:pt x="4076681" y="4607595"/>
                  <a:pt x="4094794" y="4594423"/>
                  <a:pt x="4117295" y="4590032"/>
                </a:cubicBezTo>
                <a:cubicBezTo>
                  <a:pt x="4112905" y="4599363"/>
                  <a:pt x="4108515" y="4608143"/>
                  <a:pt x="4117295" y="4616925"/>
                </a:cubicBezTo>
                <a:cubicBezTo>
                  <a:pt x="4076681" y="4638878"/>
                  <a:pt x="4018507" y="4643268"/>
                  <a:pt x="4000396" y="4683332"/>
                </a:cubicBezTo>
                <a:cubicBezTo>
                  <a:pt x="4009725" y="4696504"/>
                  <a:pt x="4032228" y="4683332"/>
                  <a:pt x="4041008" y="4692114"/>
                </a:cubicBezTo>
                <a:cubicBezTo>
                  <a:pt x="3991614" y="4732179"/>
                  <a:pt x="3906547" y="4740960"/>
                  <a:pt x="3865934" y="4785415"/>
                </a:cubicBezTo>
                <a:cubicBezTo>
                  <a:pt x="3870324" y="4798586"/>
                  <a:pt x="3884044" y="4785415"/>
                  <a:pt x="3892825" y="4785415"/>
                </a:cubicBezTo>
                <a:cubicBezTo>
                  <a:pt x="3870324" y="4807916"/>
                  <a:pt x="3847822" y="4829870"/>
                  <a:pt x="3852212" y="4865543"/>
                </a:cubicBezTo>
                <a:cubicBezTo>
                  <a:pt x="3798427" y="4883105"/>
                  <a:pt x="3749034" y="4905607"/>
                  <a:pt x="3690857" y="4918780"/>
                </a:cubicBezTo>
                <a:cubicBezTo>
                  <a:pt x="3708968" y="4896277"/>
                  <a:pt x="3753972" y="4856762"/>
                  <a:pt x="3780865" y="4874324"/>
                </a:cubicBezTo>
                <a:cubicBezTo>
                  <a:pt x="3803367" y="4852371"/>
                  <a:pt x="3834650" y="4838650"/>
                  <a:pt x="3857152" y="4821088"/>
                </a:cubicBezTo>
                <a:cubicBezTo>
                  <a:pt x="3852761" y="4812307"/>
                  <a:pt x="3843979" y="4807916"/>
                  <a:pt x="3825868" y="4807916"/>
                </a:cubicBezTo>
                <a:cubicBezTo>
                  <a:pt x="3825868" y="4798586"/>
                  <a:pt x="3825868" y="4789806"/>
                  <a:pt x="3830260" y="4781024"/>
                </a:cubicBezTo>
                <a:cubicBezTo>
                  <a:pt x="3807758" y="4785415"/>
                  <a:pt x="3767145" y="4794744"/>
                  <a:pt x="3740252" y="4812307"/>
                </a:cubicBezTo>
                <a:cubicBezTo>
                  <a:pt x="3730921" y="4830418"/>
                  <a:pt x="3749034" y="4839199"/>
                  <a:pt x="3744643" y="4847981"/>
                </a:cubicBezTo>
                <a:cubicBezTo>
                  <a:pt x="3731470" y="4883654"/>
                  <a:pt x="3686467" y="4869934"/>
                  <a:pt x="3668355" y="4896826"/>
                </a:cubicBezTo>
                <a:cubicBezTo>
                  <a:pt x="3623351" y="4896826"/>
                  <a:pt x="3573957" y="4923718"/>
                  <a:pt x="3528954" y="4932500"/>
                </a:cubicBezTo>
                <a:cubicBezTo>
                  <a:pt x="3524562" y="4932500"/>
                  <a:pt x="3533344" y="4936891"/>
                  <a:pt x="3528954" y="4945672"/>
                </a:cubicBezTo>
                <a:cubicBezTo>
                  <a:pt x="3475168" y="4963234"/>
                  <a:pt x="3452666" y="5012079"/>
                  <a:pt x="3386259" y="5018666"/>
                </a:cubicBezTo>
                <a:cubicBezTo>
                  <a:pt x="3390649" y="5018666"/>
                  <a:pt x="3390649" y="5014275"/>
                  <a:pt x="3390649" y="5009884"/>
                </a:cubicBezTo>
                <a:cubicBezTo>
                  <a:pt x="3376929" y="5005494"/>
                  <a:pt x="3376929" y="5014275"/>
                  <a:pt x="3372538" y="5009884"/>
                </a:cubicBezTo>
                <a:cubicBezTo>
                  <a:pt x="3363757" y="5014275"/>
                  <a:pt x="3372538" y="5014275"/>
                  <a:pt x="3363757" y="5018666"/>
                </a:cubicBezTo>
                <a:cubicBezTo>
                  <a:pt x="3296251" y="5018666"/>
                  <a:pt x="3283079" y="5071902"/>
                  <a:pt x="3211183" y="5067511"/>
                </a:cubicBezTo>
                <a:cubicBezTo>
                  <a:pt x="3211183" y="5054339"/>
                  <a:pt x="3219965" y="5049948"/>
                  <a:pt x="3233685" y="5049948"/>
                </a:cubicBezTo>
                <a:cubicBezTo>
                  <a:pt x="3229295" y="5041167"/>
                  <a:pt x="3220513" y="5041167"/>
                  <a:pt x="3229295" y="5032386"/>
                </a:cubicBezTo>
                <a:cubicBezTo>
                  <a:pt x="3243015" y="5027995"/>
                  <a:pt x="3256187" y="5019214"/>
                  <a:pt x="3269908" y="5032386"/>
                </a:cubicBezTo>
                <a:cubicBezTo>
                  <a:pt x="3291860" y="4997262"/>
                  <a:pt x="3354975" y="5001653"/>
                  <a:pt x="3381868" y="4970369"/>
                </a:cubicBezTo>
                <a:cubicBezTo>
                  <a:pt x="3413700" y="4983541"/>
                  <a:pt x="3418091" y="4947867"/>
                  <a:pt x="3449374" y="4939086"/>
                </a:cubicBezTo>
                <a:cubicBezTo>
                  <a:pt x="3476266" y="4930304"/>
                  <a:pt x="3481206" y="4903412"/>
                  <a:pt x="3516879" y="4899021"/>
                </a:cubicBezTo>
                <a:cubicBezTo>
                  <a:pt x="3445532" y="4907802"/>
                  <a:pt x="3378027" y="4939086"/>
                  <a:pt x="3306130" y="4956648"/>
                </a:cubicBezTo>
                <a:cubicBezTo>
                  <a:pt x="3306130" y="4956648"/>
                  <a:pt x="3306130" y="4956648"/>
                  <a:pt x="3306130" y="4947867"/>
                </a:cubicBezTo>
                <a:cubicBezTo>
                  <a:pt x="3283628" y="4943477"/>
                  <a:pt x="3266065" y="4947867"/>
                  <a:pt x="3252345" y="4956648"/>
                </a:cubicBezTo>
                <a:cubicBezTo>
                  <a:pt x="3252345" y="4961039"/>
                  <a:pt x="3261674" y="4956648"/>
                  <a:pt x="3266065" y="4956648"/>
                </a:cubicBezTo>
                <a:cubicBezTo>
                  <a:pt x="3261674" y="4996713"/>
                  <a:pt x="3207341" y="4992322"/>
                  <a:pt x="3171667" y="5005494"/>
                </a:cubicBezTo>
                <a:cubicBezTo>
                  <a:pt x="3117883" y="5019214"/>
                  <a:pt x="3068488" y="5036777"/>
                  <a:pt x="2996592" y="5036777"/>
                </a:cubicBezTo>
                <a:cubicBezTo>
                  <a:pt x="2987261" y="5041167"/>
                  <a:pt x="2996592" y="5058730"/>
                  <a:pt x="2982871" y="5054339"/>
                </a:cubicBezTo>
                <a:cubicBezTo>
                  <a:pt x="2977932" y="5036227"/>
                  <a:pt x="2991652" y="5040618"/>
                  <a:pt x="2991652" y="5027447"/>
                </a:cubicBezTo>
                <a:cubicBezTo>
                  <a:pt x="2982323" y="5023056"/>
                  <a:pt x="2964760" y="5027447"/>
                  <a:pt x="2951039" y="5018666"/>
                </a:cubicBezTo>
                <a:cubicBezTo>
                  <a:pt x="2973541" y="4978601"/>
                  <a:pt x="3058609" y="5005494"/>
                  <a:pt x="3072330" y="4956648"/>
                </a:cubicBezTo>
                <a:cubicBezTo>
                  <a:pt x="3144226" y="4978601"/>
                  <a:pt x="3193621" y="4916584"/>
                  <a:pt x="3278690" y="4912194"/>
                </a:cubicBezTo>
                <a:cubicBezTo>
                  <a:pt x="3278690" y="4920975"/>
                  <a:pt x="3269908" y="4920975"/>
                  <a:pt x="3269908" y="4925366"/>
                </a:cubicBezTo>
                <a:cubicBezTo>
                  <a:pt x="3288019" y="4934147"/>
                  <a:pt x="3310521" y="4916035"/>
                  <a:pt x="3314912" y="4898473"/>
                </a:cubicBezTo>
                <a:cubicBezTo>
                  <a:pt x="3337413" y="4898473"/>
                  <a:pt x="3346194" y="4924816"/>
                  <a:pt x="3368696" y="4911644"/>
                </a:cubicBezTo>
                <a:cubicBezTo>
                  <a:pt x="3378027" y="4911644"/>
                  <a:pt x="3368696" y="4885300"/>
                  <a:pt x="3386808" y="4894083"/>
                </a:cubicBezTo>
                <a:cubicBezTo>
                  <a:pt x="3391747" y="4875971"/>
                  <a:pt x="3373636" y="4880361"/>
                  <a:pt x="3378027" y="4867190"/>
                </a:cubicBezTo>
                <a:cubicBezTo>
                  <a:pt x="3373088" y="4871580"/>
                  <a:pt x="3364306" y="4871580"/>
                  <a:pt x="3364306" y="4875971"/>
                </a:cubicBezTo>
                <a:cubicBezTo>
                  <a:pt x="3354975" y="4875971"/>
                  <a:pt x="3364306" y="4858408"/>
                  <a:pt x="3350585" y="4862799"/>
                </a:cubicBezTo>
                <a:cubicBezTo>
                  <a:pt x="3354975" y="4849078"/>
                  <a:pt x="3373088" y="4849078"/>
                  <a:pt x="3381868" y="4835905"/>
                </a:cubicBezTo>
                <a:cubicBezTo>
                  <a:pt x="3390649" y="4831515"/>
                  <a:pt x="3399980" y="4835905"/>
                  <a:pt x="3404369" y="4840297"/>
                </a:cubicBezTo>
                <a:cubicBezTo>
                  <a:pt x="3418091" y="4822186"/>
                  <a:pt x="3444983" y="4817795"/>
                  <a:pt x="3476266" y="4813404"/>
                </a:cubicBezTo>
                <a:cubicBezTo>
                  <a:pt x="3471876" y="4804623"/>
                  <a:pt x="3463094" y="4804623"/>
                  <a:pt x="3449374" y="4804623"/>
                </a:cubicBezTo>
                <a:cubicBezTo>
                  <a:pt x="3467484" y="4790903"/>
                  <a:pt x="3489988" y="4782121"/>
                  <a:pt x="3512489" y="4777730"/>
                </a:cubicBezTo>
                <a:cubicBezTo>
                  <a:pt x="3534991" y="4804623"/>
                  <a:pt x="3584385" y="4764558"/>
                  <a:pt x="3611278" y="4755777"/>
                </a:cubicBezTo>
                <a:cubicBezTo>
                  <a:pt x="3602497" y="4742606"/>
                  <a:pt x="3593715" y="4760168"/>
                  <a:pt x="3579994" y="4755777"/>
                </a:cubicBezTo>
                <a:cubicBezTo>
                  <a:pt x="3589325" y="4742606"/>
                  <a:pt x="3606887" y="4738216"/>
                  <a:pt x="3624998" y="4738216"/>
                </a:cubicBezTo>
                <a:cubicBezTo>
                  <a:pt x="3620607" y="4742606"/>
                  <a:pt x="3616217" y="4746996"/>
                  <a:pt x="3616217" y="4751387"/>
                </a:cubicBezTo>
                <a:cubicBezTo>
                  <a:pt x="3629388" y="4751387"/>
                  <a:pt x="3638719" y="4742606"/>
                  <a:pt x="3647501" y="4738216"/>
                </a:cubicBezTo>
                <a:cubicBezTo>
                  <a:pt x="3647501" y="4733825"/>
                  <a:pt x="3643110" y="4729435"/>
                  <a:pt x="3643110" y="4725044"/>
                </a:cubicBezTo>
                <a:cubicBezTo>
                  <a:pt x="3696894" y="4720653"/>
                  <a:pt x="3728177" y="4684979"/>
                  <a:pt x="3773182" y="4663025"/>
                </a:cubicBezTo>
                <a:cubicBezTo>
                  <a:pt x="3781963" y="4663025"/>
                  <a:pt x="3781963" y="4671807"/>
                  <a:pt x="3777572" y="4680588"/>
                </a:cubicBezTo>
                <a:cubicBezTo>
                  <a:pt x="3795135" y="4684979"/>
                  <a:pt x="3799525" y="4663025"/>
                  <a:pt x="3813245" y="4676198"/>
                </a:cubicBezTo>
                <a:cubicBezTo>
                  <a:pt x="3813245" y="4693761"/>
                  <a:pt x="3786353" y="4676198"/>
                  <a:pt x="3790743" y="4693761"/>
                </a:cubicBezTo>
                <a:cubicBezTo>
                  <a:pt x="3804464" y="4698152"/>
                  <a:pt x="3835748" y="4671807"/>
                  <a:pt x="3853858" y="4693761"/>
                </a:cubicBezTo>
                <a:cubicBezTo>
                  <a:pt x="3858798" y="4693761"/>
                  <a:pt x="3858798" y="4684979"/>
                  <a:pt x="3867579" y="4684979"/>
                </a:cubicBezTo>
                <a:cubicBezTo>
                  <a:pt x="3863189" y="4671807"/>
                  <a:pt x="3850017" y="4667416"/>
                  <a:pt x="3831906" y="4671807"/>
                </a:cubicBezTo>
                <a:cubicBezTo>
                  <a:pt x="3854407" y="4644915"/>
                  <a:pt x="3895021" y="4627352"/>
                  <a:pt x="3926304" y="4622961"/>
                </a:cubicBezTo>
                <a:cubicBezTo>
                  <a:pt x="3908742" y="4591678"/>
                  <a:pt x="3876910" y="4644915"/>
                  <a:pt x="3845626" y="4640524"/>
                </a:cubicBezTo>
                <a:cubicBezTo>
                  <a:pt x="3854407" y="4631743"/>
                  <a:pt x="3845626" y="4622961"/>
                  <a:pt x="3831906" y="4622961"/>
                </a:cubicBezTo>
                <a:cubicBezTo>
                  <a:pt x="3831906" y="4609790"/>
                  <a:pt x="3845078" y="4614180"/>
                  <a:pt x="3840686" y="4605399"/>
                </a:cubicBezTo>
                <a:cubicBezTo>
                  <a:pt x="3813795" y="4618571"/>
                  <a:pt x="3764401" y="4609790"/>
                  <a:pt x="3755619" y="4649854"/>
                </a:cubicBezTo>
                <a:cubicBezTo>
                  <a:pt x="3683722" y="4685527"/>
                  <a:pt x="3607436" y="4708030"/>
                  <a:pt x="3553650" y="4725592"/>
                </a:cubicBezTo>
                <a:cubicBezTo>
                  <a:pt x="3549259" y="4721202"/>
                  <a:pt x="3558041" y="4708030"/>
                  <a:pt x="3571761" y="4708030"/>
                </a:cubicBezTo>
                <a:cubicBezTo>
                  <a:pt x="3566823" y="4699249"/>
                  <a:pt x="3558041" y="4699249"/>
                  <a:pt x="3558041" y="4686077"/>
                </a:cubicBezTo>
                <a:cubicBezTo>
                  <a:pt x="3594264" y="4677296"/>
                  <a:pt x="3612374" y="4655343"/>
                  <a:pt x="3648049" y="4664123"/>
                </a:cubicBezTo>
                <a:cubicBezTo>
                  <a:pt x="3652440" y="4659733"/>
                  <a:pt x="3652440" y="4650953"/>
                  <a:pt x="3652440" y="4646562"/>
                </a:cubicBezTo>
                <a:cubicBezTo>
                  <a:pt x="3692504" y="4650953"/>
                  <a:pt x="3764401" y="4610887"/>
                  <a:pt x="3813795" y="4588934"/>
                </a:cubicBezTo>
                <a:cubicBezTo>
                  <a:pt x="3863189" y="4562042"/>
                  <a:pt x="3916973" y="4544480"/>
                  <a:pt x="3943866" y="4504416"/>
                </a:cubicBezTo>
                <a:cubicBezTo>
                  <a:pt x="3952648" y="4504416"/>
                  <a:pt x="3948258" y="4517587"/>
                  <a:pt x="3952648" y="4521978"/>
                </a:cubicBezTo>
                <a:cubicBezTo>
                  <a:pt x="3979539" y="4504416"/>
                  <a:pt x="4006433" y="4491244"/>
                  <a:pt x="4020153" y="4464351"/>
                </a:cubicBezTo>
                <a:cubicBezTo>
                  <a:pt x="3988321" y="4477523"/>
                  <a:pt x="3921364" y="4495085"/>
                  <a:pt x="3880752" y="4521978"/>
                </a:cubicBezTo>
                <a:cubicBezTo>
                  <a:pt x="3858249" y="4540089"/>
                  <a:pt x="3853310" y="4557652"/>
                  <a:pt x="3817636" y="4548870"/>
                </a:cubicBezTo>
                <a:cubicBezTo>
                  <a:pt x="3840138" y="4513197"/>
                  <a:pt x="3885141" y="4518136"/>
                  <a:pt x="3920816" y="4491244"/>
                </a:cubicBezTo>
                <a:cubicBezTo>
                  <a:pt x="3938926" y="4482462"/>
                  <a:pt x="3947708" y="4464351"/>
                  <a:pt x="3974600" y="4451178"/>
                </a:cubicBezTo>
                <a:cubicBezTo>
                  <a:pt x="3983381" y="4451178"/>
                  <a:pt x="3983381" y="4459960"/>
                  <a:pt x="3997103" y="4455569"/>
                </a:cubicBezTo>
                <a:cubicBezTo>
                  <a:pt x="4015214" y="4438006"/>
                  <a:pt x="4019604" y="4406724"/>
                  <a:pt x="4046496" y="4397942"/>
                </a:cubicBezTo>
                <a:cubicBezTo>
                  <a:pt x="4042106" y="4384772"/>
                  <a:pt x="4037167" y="4384772"/>
                  <a:pt x="4050887" y="4375990"/>
                </a:cubicBezTo>
                <a:cubicBezTo>
                  <a:pt x="4050887" y="4367209"/>
                  <a:pt x="4042106" y="4367209"/>
                  <a:pt x="4042106" y="4362819"/>
                </a:cubicBezTo>
                <a:cubicBezTo>
                  <a:pt x="4037715" y="4375990"/>
                  <a:pt x="4019604" y="4358428"/>
                  <a:pt x="4015214" y="4375990"/>
                </a:cubicBezTo>
                <a:cubicBezTo>
                  <a:pt x="4005883" y="4362269"/>
                  <a:pt x="4028386" y="4344706"/>
                  <a:pt x="4046496" y="4340317"/>
                </a:cubicBezTo>
                <a:cubicBezTo>
                  <a:pt x="4042106" y="4322753"/>
                  <a:pt x="4014666" y="4340317"/>
                  <a:pt x="4028386" y="4318363"/>
                </a:cubicBezTo>
                <a:cubicBezTo>
                  <a:pt x="4015214" y="4318363"/>
                  <a:pt x="4010822" y="4322753"/>
                  <a:pt x="3992711" y="4318363"/>
                </a:cubicBezTo>
                <a:cubicBezTo>
                  <a:pt x="4001492" y="4309033"/>
                  <a:pt x="4023994" y="4304642"/>
                  <a:pt x="4028386" y="4291471"/>
                </a:cubicBezTo>
                <a:cubicBezTo>
                  <a:pt x="4091501" y="4322205"/>
                  <a:pt x="4136504" y="4291471"/>
                  <a:pt x="4167787" y="4255797"/>
                </a:cubicBezTo>
                <a:cubicBezTo>
                  <a:pt x="4167787" y="4247016"/>
                  <a:pt x="4158458" y="4247016"/>
                  <a:pt x="4149676" y="4247016"/>
                </a:cubicBezTo>
                <a:cubicBezTo>
                  <a:pt x="4149676" y="4228904"/>
                  <a:pt x="4159005" y="4224513"/>
                  <a:pt x="4167787" y="4215733"/>
                </a:cubicBezTo>
                <a:cubicBezTo>
                  <a:pt x="4180960" y="4215733"/>
                  <a:pt x="4190289" y="4220124"/>
                  <a:pt x="4199071" y="4220124"/>
                </a:cubicBezTo>
                <a:cubicBezTo>
                  <a:pt x="4252856" y="4184449"/>
                  <a:pt x="4319813" y="4157557"/>
                  <a:pt x="4360426" y="4104320"/>
                </a:cubicBezTo>
                <a:cubicBezTo>
                  <a:pt x="4369207" y="4117493"/>
                  <a:pt x="4377988" y="4108711"/>
                  <a:pt x="4396099" y="4104320"/>
                </a:cubicBezTo>
                <a:cubicBezTo>
                  <a:pt x="4391709" y="4122431"/>
                  <a:pt x="4396099" y="4126822"/>
                  <a:pt x="4400489" y="4144385"/>
                </a:cubicBezTo>
                <a:cubicBezTo>
                  <a:pt x="4386769" y="4139994"/>
                  <a:pt x="4382379" y="4144385"/>
                  <a:pt x="4377988" y="4148776"/>
                </a:cubicBezTo>
                <a:cubicBezTo>
                  <a:pt x="4377988" y="4157557"/>
                  <a:pt x="4391709" y="4153166"/>
                  <a:pt x="4400489" y="4153166"/>
                </a:cubicBezTo>
                <a:cubicBezTo>
                  <a:pt x="4400489" y="4161947"/>
                  <a:pt x="4386769" y="4157557"/>
                  <a:pt x="4386769" y="4166338"/>
                </a:cubicBezTo>
                <a:cubicBezTo>
                  <a:pt x="4399940" y="4175119"/>
                  <a:pt x="4444946" y="4152617"/>
                  <a:pt x="4422442" y="4139446"/>
                </a:cubicBezTo>
                <a:cubicBezTo>
                  <a:pt x="4422442" y="4121335"/>
                  <a:pt x="4426833" y="4112553"/>
                  <a:pt x="4440554" y="4108163"/>
                </a:cubicBezTo>
                <a:cubicBezTo>
                  <a:pt x="4435615" y="4130664"/>
                  <a:pt x="4449335" y="4135055"/>
                  <a:pt x="4449335" y="4148227"/>
                </a:cubicBezTo>
                <a:cubicBezTo>
                  <a:pt x="4395002" y="4165788"/>
                  <a:pt x="4386221" y="4236588"/>
                  <a:pt x="4309933" y="4214635"/>
                </a:cubicBezTo>
                <a:cubicBezTo>
                  <a:pt x="4305542" y="4205853"/>
                  <a:pt x="4309933" y="4205853"/>
                  <a:pt x="4314324" y="4201463"/>
                </a:cubicBezTo>
                <a:cubicBezTo>
                  <a:pt x="4300604" y="4197072"/>
                  <a:pt x="4305542" y="4210244"/>
                  <a:pt x="4291823" y="4205853"/>
                </a:cubicBezTo>
                <a:cubicBezTo>
                  <a:pt x="4300604" y="4215183"/>
                  <a:pt x="4305542" y="4223964"/>
                  <a:pt x="4314324" y="4237137"/>
                </a:cubicBezTo>
                <a:cubicBezTo>
                  <a:pt x="4291823" y="4250308"/>
                  <a:pt x="4274259" y="4268420"/>
                  <a:pt x="4260538" y="4285983"/>
                </a:cubicBezTo>
                <a:cubicBezTo>
                  <a:pt x="4287431" y="4294763"/>
                  <a:pt x="4318715" y="4267871"/>
                  <a:pt x="4341217" y="4259090"/>
                </a:cubicBezTo>
                <a:cubicBezTo>
                  <a:pt x="4341217" y="4267871"/>
                  <a:pt x="4341217" y="4272262"/>
                  <a:pt x="4345608" y="4276652"/>
                </a:cubicBezTo>
                <a:cubicBezTo>
                  <a:pt x="4372500" y="4259090"/>
                  <a:pt x="4395002" y="4232197"/>
                  <a:pt x="4421895" y="4210244"/>
                </a:cubicBezTo>
                <a:cubicBezTo>
                  <a:pt x="4462508" y="4219026"/>
                  <a:pt x="4458117" y="4187742"/>
                  <a:pt x="4493790" y="4178960"/>
                </a:cubicBezTo>
                <a:cubicBezTo>
                  <a:pt x="4489400" y="4187742"/>
                  <a:pt x="4480619" y="4187742"/>
                  <a:pt x="4485010" y="4200915"/>
                </a:cubicBezTo>
                <a:cubicBezTo>
                  <a:pt x="4503121" y="4196524"/>
                  <a:pt x="4516293" y="4192132"/>
                  <a:pt x="4511903" y="4160849"/>
                </a:cubicBezTo>
                <a:cubicBezTo>
                  <a:pt x="4534404" y="4160849"/>
                  <a:pt x="4521232" y="4174021"/>
                  <a:pt x="4525623" y="4182803"/>
                </a:cubicBezTo>
                <a:cubicBezTo>
                  <a:pt x="4548124" y="4174021"/>
                  <a:pt x="4556906" y="4151519"/>
                  <a:pt x="4583798" y="4147128"/>
                </a:cubicBezTo>
                <a:cubicBezTo>
                  <a:pt x="4561296" y="4102674"/>
                  <a:pt x="4628253" y="4080172"/>
                  <a:pt x="4668866" y="4071390"/>
                </a:cubicBezTo>
                <a:close/>
                <a:moveTo>
                  <a:pt x="3784707" y="4070293"/>
                </a:moveTo>
                <a:cubicBezTo>
                  <a:pt x="3784707" y="4074684"/>
                  <a:pt x="3780316" y="4079075"/>
                  <a:pt x="3780316" y="4087856"/>
                </a:cubicBezTo>
                <a:cubicBezTo>
                  <a:pt x="3797879" y="4092246"/>
                  <a:pt x="3802818" y="4070293"/>
                  <a:pt x="3784707" y="4070293"/>
                </a:cubicBezTo>
                <a:close/>
                <a:moveTo>
                  <a:pt x="4543184" y="4065354"/>
                </a:moveTo>
                <a:cubicBezTo>
                  <a:pt x="4543184" y="4087856"/>
                  <a:pt x="4547576" y="4087856"/>
                  <a:pt x="4543184" y="4105419"/>
                </a:cubicBezTo>
                <a:cubicBezTo>
                  <a:pt x="4516293" y="4101028"/>
                  <a:pt x="4493790" y="4132311"/>
                  <a:pt x="4462508" y="4132311"/>
                </a:cubicBezTo>
                <a:cubicBezTo>
                  <a:pt x="4458117" y="4105419"/>
                  <a:pt x="4476228" y="4101028"/>
                  <a:pt x="4462508" y="4078525"/>
                </a:cubicBezTo>
                <a:cubicBezTo>
                  <a:pt x="4476228" y="4065354"/>
                  <a:pt x="4493790" y="4069745"/>
                  <a:pt x="4511903" y="4074135"/>
                </a:cubicBezTo>
                <a:cubicBezTo>
                  <a:pt x="4493790" y="4083465"/>
                  <a:pt x="4480069" y="4087856"/>
                  <a:pt x="4471289" y="4105419"/>
                </a:cubicBezTo>
                <a:cubicBezTo>
                  <a:pt x="4507511" y="4114200"/>
                  <a:pt x="4498181" y="4056573"/>
                  <a:pt x="4543184" y="4065354"/>
                </a:cubicBezTo>
                <a:close/>
                <a:moveTo>
                  <a:pt x="1322518" y="4064093"/>
                </a:moveTo>
                <a:cubicBezTo>
                  <a:pt x="1310632" y="4061752"/>
                  <a:pt x="1297975" y="4070294"/>
                  <a:pt x="1297975" y="4083465"/>
                </a:cubicBezTo>
                <a:cubicBezTo>
                  <a:pt x="1306756" y="4087856"/>
                  <a:pt x="1306756" y="4087856"/>
                  <a:pt x="1320476" y="4087856"/>
                </a:cubicBezTo>
                <a:cubicBezTo>
                  <a:pt x="1329257" y="4079075"/>
                  <a:pt x="1315538" y="4070293"/>
                  <a:pt x="1329257" y="4070293"/>
                </a:cubicBezTo>
                <a:cubicBezTo>
                  <a:pt x="1329257" y="4070293"/>
                  <a:pt x="1333648" y="4074684"/>
                  <a:pt x="1333648" y="4070293"/>
                </a:cubicBezTo>
                <a:cubicBezTo>
                  <a:pt x="1330356" y="4066862"/>
                  <a:pt x="1326479" y="4064873"/>
                  <a:pt x="1322518" y="4064093"/>
                </a:cubicBezTo>
                <a:close/>
                <a:moveTo>
                  <a:pt x="4426833" y="4060964"/>
                </a:moveTo>
                <a:cubicBezTo>
                  <a:pt x="4435615" y="4060964"/>
                  <a:pt x="4426833" y="4065354"/>
                  <a:pt x="4426833" y="4074135"/>
                </a:cubicBezTo>
                <a:cubicBezTo>
                  <a:pt x="4417505" y="4074135"/>
                  <a:pt x="4417505" y="4065354"/>
                  <a:pt x="4408723" y="4069745"/>
                </a:cubicBezTo>
                <a:cubicBezTo>
                  <a:pt x="4408723" y="4052182"/>
                  <a:pt x="4422442" y="4069745"/>
                  <a:pt x="4426833" y="4060964"/>
                </a:cubicBezTo>
                <a:close/>
                <a:moveTo>
                  <a:pt x="4915288" y="4056573"/>
                </a:moveTo>
                <a:cubicBezTo>
                  <a:pt x="4919680" y="4060964"/>
                  <a:pt x="4924619" y="4065354"/>
                  <a:pt x="4933401" y="4069745"/>
                </a:cubicBezTo>
                <a:cubicBezTo>
                  <a:pt x="4920228" y="4078525"/>
                  <a:pt x="4929010" y="4096637"/>
                  <a:pt x="4924619" y="4105419"/>
                </a:cubicBezTo>
                <a:cubicBezTo>
                  <a:pt x="4897727" y="4092246"/>
                  <a:pt x="4880164" y="4105419"/>
                  <a:pt x="4870285" y="4127920"/>
                </a:cubicBezTo>
                <a:cubicBezTo>
                  <a:pt x="4857113" y="4092246"/>
                  <a:pt x="4906508" y="4083465"/>
                  <a:pt x="4915288" y="4056573"/>
                </a:cubicBezTo>
                <a:close/>
                <a:moveTo>
                  <a:pt x="705242" y="4052182"/>
                </a:moveTo>
                <a:cubicBezTo>
                  <a:pt x="691522" y="4074684"/>
                  <a:pt x="669020" y="4083465"/>
                  <a:pt x="642127" y="4092246"/>
                </a:cubicBezTo>
                <a:cubicBezTo>
                  <a:pt x="660239" y="4079075"/>
                  <a:pt x="669569" y="4047792"/>
                  <a:pt x="705242" y="4052182"/>
                </a:cubicBezTo>
                <a:close/>
                <a:moveTo>
                  <a:pt x="5153479" y="4043401"/>
                </a:moveTo>
                <a:cubicBezTo>
                  <a:pt x="5157870" y="4061512"/>
                  <a:pt x="5144698" y="4057121"/>
                  <a:pt x="5149088" y="4070293"/>
                </a:cubicBezTo>
                <a:cubicBezTo>
                  <a:pt x="5162809" y="4070293"/>
                  <a:pt x="5167201" y="4060964"/>
                  <a:pt x="5167201" y="4047792"/>
                </a:cubicBezTo>
                <a:cubicBezTo>
                  <a:pt x="5162261" y="4047792"/>
                  <a:pt x="5157870" y="4047792"/>
                  <a:pt x="5153479" y="4043401"/>
                </a:cubicBezTo>
                <a:close/>
                <a:moveTo>
                  <a:pt x="4619471" y="4039010"/>
                </a:moveTo>
                <a:cubicBezTo>
                  <a:pt x="4619471" y="4052182"/>
                  <a:pt x="4632643" y="4043401"/>
                  <a:pt x="4628253" y="4060964"/>
                </a:cubicBezTo>
                <a:cubicBezTo>
                  <a:pt x="4601361" y="4060964"/>
                  <a:pt x="4588189" y="4074684"/>
                  <a:pt x="4574469" y="4087856"/>
                </a:cubicBezTo>
                <a:cubicBezTo>
                  <a:pt x="4574469" y="4074684"/>
                  <a:pt x="4601909" y="4047792"/>
                  <a:pt x="4619471" y="4039010"/>
                </a:cubicBezTo>
                <a:close/>
                <a:moveTo>
                  <a:pt x="434671" y="4032707"/>
                </a:moveTo>
                <a:cubicBezTo>
                  <a:pt x="440434" y="4031876"/>
                  <a:pt x="446608" y="4033522"/>
                  <a:pt x="453331" y="4039010"/>
                </a:cubicBezTo>
                <a:cubicBezTo>
                  <a:pt x="435770" y="4056573"/>
                  <a:pt x="413266" y="4065903"/>
                  <a:pt x="395155" y="4083465"/>
                </a:cubicBezTo>
                <a:cubicBezTo>
                  <a:pt x="390765" y="4079075"/>
                  <a:pt x="395155" y="4070293"/>
                  <a:pt x="390217" y="4070293"/>
                </a:cubicBezTo>
                <a:cubicBezTo>
                  <a:pt x="403800" y="4060003"/>
                  <a:pt x="417383" y="4035203"/>
                  <a:pt x="434671" y="4032707"/>
                </a:cubicBezTo>
                <a:close/>
                <a:moveTo>
                  <a:pt x="5001455" y="4025838"/>
                </a:moveTo>
                <a:cubicBezTo>
                  <a:pt x="4997065" y="4039010"/>
                  <a:pt x="4983344" y="4052182"/>
                  <a:pt x="4974563" y="4039010"/>
                </a:cubicBezTo>
                <a:cubicBezTo>
                  <a:pt x="4970172" y="4061512"/>
                  <a:pt x="5002004" y="4052730"/>
                  <a:pt x="4988283" y="4074684"/>
                </a:cubicBezTo>
                <a:cubicBezTo>
                  <a:pt x="4988283" y="4083465"/>
                  <a:pt x="5002004" y="4074684"/>
                  <a:pt x="5006394" y="4079075"/>
                </a:cubicBezTo>
                <a:cubicBezTo>
                  <a:pt x="5010785" y="4096637"/>
                  <a:pt x="5015725" y="4114748"/>
                  <a:pt x="5002004" y="4127920"/>
                </a:cubicBezTo>
                <a:cubicBezTo>
                  <a:pt x="5006394" y="4132311"/>
                  <a:pt x="5006394" y="4132311"/>
                  <a:pt x="5006394" y="4136701"/>
                </a:cubicBezTo>
                <a:cubicBezTo>
                  <a:pt x="5033836" y="4123529"/>
                  <a:pt x="5060729" y="4114748"/>
                  <a:pt x="5069510" y="4083465"/>
                </a:cubicBezTo>
                <a:cubicBezTo>
                  <a:pt x="5092011" y="4092795"/>
                  <a:pt x="5100793" y="4070293"/>
                  <a:pt x="5127685" y="4061512"/>
                </a:cubicBezTo>
                <a:cubicBezTo>
                  <a:pt x="5145248" y="4092246"/>
                  <a:pt x="5073351" y="4092246"/>
                  <a:pt x="5087073" y="4119139"/>
                </a:cubicBezTo>
                <a:cubicBezTo>
                  <a:pt x="5068960" y="4127920"/>
                  <a:pt x="5060180" y="4154264"/>
                  <a:pt x="5037678" y="4141092"/>
                </a:cubicBezTo>
                <a:cubicBezTo>
                  <a:pt x="5028348" y="4145483"/>
                  <a:pt x="5033287" y="4154264"/>
                  <a:pt x="5019566" y="4149873"/>
                </a:cubicBezTo>
                <a:cubicBezTo>
                  <a:pt x="5023956" y="4176766"/>
                  <a:pt x="5005845" y="4181156"/>
                  <a:pt x="5001455" y="4198719"/>
                </a:cubicBezTo>
                <a:cubicBezTo>
                  <a:pt x="4987734" y="4198719"/>
                  <a:pt x="4965231" y="4203109"/>
                  <a:pt x="4966331" y="4225612"/>
                </a:cubicBezTo>
                <a:cubicBezTo>
                  <a:pt x="4952610" y="4225612"/>
                  <a:pt x="4952610" y="4234393"/>
                  <a:pt x="4948218" y="4225612"/>
                </a:cubicBezTo>
                <a:cubicBezTo>
                  <a:pt x="4943828" y="4216831"/>
                  <a:pt x="4952610" y="4216831"/>
                  <a:pt x="4952610" y="4203658"/>
                </a:cubicBezTo>
                <a:cubicBezTo>
                  <a:pt x="4935046" y="4203658"/>
                  <a:pt x="4935046" y="4216831"/>
                  <a:pt x="4916937" y="4216831"/>
                </a:cubicBezTo>
                <a:cubicBezTo>
                  <a:pt x="4921327" y="4198719"/>
                  <a:pt x="4939438" y="4198719"/>
                  <a:pt x="4948218" y="4189938"/>
                </a:cubicBezTo>
                <a:cubicBezTo>
                  <a:pt x="4957000" y="4189938"/>
                  <a:pt x="4952610" y="4203109"/>
                  <a:pt x="4952610" y="4211891"/>
                </a:cubicBezTo>
                <a:cubicBezTo>
                  <a:pt x="4970172" y="4207500"/>
                  <a:pt x="4961392" y="4185547"/>
                  <a:pt x="4988283" y="4198719"/>
                </a:cubicBezTo>
                <a:cubicBezTo>
                  <a:pt x="4988283" y="4198719"/>
                  <a:pt x="4988283" y="4198719"/>
                  <a:pt x="4988283" y="4189938"/>
                </a:cubicBezTo>
                <a:cubicBezTo>
                  <a:pt x="4978953" y="4189938"/>
                  <a:pt x="4960841" y="4154264"/>
                  <a:pt x="4974563" y="4141092"/>
                </a:cubicBezTo>
                <a:cubicBezTo>
                  <a:pt x="4974563" y="4136701"/>
                  <a:pt x="4969623" y="4145483"/>
                  <a:pt x="4960841" y="4141092"/>
                </a:cubicBezTo>
                <a:cubicBezTo>
                  <a:pt x="4969623" y="4114748"/>
                  <a:pt x="4969623" y="4101028"/>
                  <a:pt x="4983344" y="4083465"/>
                </a:cubicBezTo>
                <a:cubicBezTo>
                  <a:pt x="4965231" y="4087856"/>
                  <a:pt x="4983344" y="4052730"/>
                  <a:pt x="4956451" y="4065903"/>
                </a:cubicBezTo>
                <a:cubicBezTo>
                  <a:pt x="4956451" y="4043401"/>
                  <a:pt x="4978953" y="4030228"/>
                  <a:pt x="5001455" y="4025838"/>
                </a:cubicBezTo>
                <a:close/>
                <a:moveTo>
                  <a:pt x="3767145" y="4021447"/>
                </a:moveTo>
                <a:cubicBezTo>
                  <a:pt x="3730921" y="4016508"/>
                  <a:pt x="3712811" y="4025838"/>
                  <a:pt x="3704030" y="4043401"/>
                </a:cubicBezTo>
                <a:cubicBezTo>
                  <a:pt x="3726531" y="4047792"/>
                  <a:pt x="3757814" y="4047792"/>
                  <a:pt x="3767145" y="4021447"/>
                </a:cubicBezTo>
                <a:close/>
                <a:moveTo>
                  <a:pt x="1355053" y="4019801"/>
                </a:moveTo>
                <a:cubicBezTo>
                  <a:pt x="1354503" y="4018703"/>
                  <a:pt x="1353406" y="4018703"/>
                  <a:pt x="1351211" y="4020899"/>
                </a:cubicBezTo>
                <a:cubicBezTo>
                  <a:pt x="1351211" y="4034071"/>
                  <a:pt x="1337490" y="4029681"/>
                  <a:pt x="1328710" y="4025290"/>
                </a:cubicBezTo>
                <a:cubicBezTo>
                  <a:pt x="1333100" y="4043401"/>
                  <a:pt x="1355602" y="4034071"/>
                  <a:pt x="1351211" y="4060964"/>
                </a:cubicBezTo>
                <a:cubicBezTo>
                  <a:pt x="1351211" y="4060964"/>
                  <a:pt x="1351211" y="4060964"/>
                  <a:pt x="1369323" y="4060964"/>
                </a:cubicBezTo>
                <a:cubicBezTo>
                  <a:pt x="1374262" y="4047792"/>
                  <a:pt x="1383043" y="4047792"/>
                  <a:pt x="1382495" y="4029681"/>
                </a:cubicBezTo>
                <a:cubicBezTo>
                  <a:pt x="1378104" y="4020899"/>
                  <a:pt x="1355602" y="4034071"/>
                  <a:pt x="1355602" y="4025290"/>
                </a:cubicBezTo>
                <a:cubicBezTo>
                  <a:pt x="1355602" y="4023094"/>
                  <a:pt x="1355602" y="4020899"/>
                  <a:pt x="1355053" y="4019801"/>
                </a:cubicBezTo>
                <a:close/>
                <a:moveTo>
                  <a:pt x="5198483" y="4016508"/>
                </a:moveTo>
                <a:cubicBezTo>
                  <a:pt x="5207813" y="4016508"/>
                  <a:pt x="5203423" y="4039010"/>
                  <a:pt x="5230864" y="4029131"/>
                </a:cubicBezTo>
                <a:cubicBezTo>
                  <a:pt x="5235255" y="4051084"/>
                  <a:pt x="5221534" y="4060414"/>
                  <a:pt x="5217144" y="4082367"/>
                </a:cubicBezTo>
                <a:cubicBezTo>
                  <a:pt x="5208362" y="4073586"/>
                  <a:pt x="5212752" y="4069196"/>
                  <a:pt x="5212752" y="4060414"/>
                </a:cubicBezTo>
                <a:cubicBezTo>
                  <a:pt x="5212752" y="4060414"/>
                  <a:pt x="5212752" y="4060414"/>
                  <a:pt x="5199032" y="4060414"/>
                </a:cubicBezTo>
                <a:cubicBezTo>
                  <a:pt x="5212204" y="4078525"/>
                  <a:pt x="5194641" y="4082916"/>
                  <a:pt x="5176530" y="4091697"/>
                </a:cubicBezTo>
                <a:cubicBezTo>
                  <a:pt x="5176530" y="4087307"/>
                  <a:pt x="5180921" y="4082916"/>
                  <a:pt x="5185311" y="4078525"/>
                </a:cubicBezTo>
                <a:cubicBezTo>
                  <a:pt x="5171591" y="4069745"/>
                  <a:pt x="5158419" y="4082916"/>
                  <a:pt x="5144698" y="4082916"/>
                </a:cubicBezTo>
                <a:cubicBezTo>
                  <a:pt x="5140308" y="4064805"/>
                  <a:pt x="5140308" y="4064805"/>
                  <a:pt x="5144698" y="4042852"/>
                </a:cubicBezTo>
                <a:cubicBezTo>
                  <a:pt x="5153479" y="4038461"/>
                  <a:pt x="5167201" y="4034071"/>
                  <a:pt x="5167201" y="4025290"/>
                </a:cubicBezTo>
                <a:cubicBezTo>
                  <a:pt x="5175981" y="4025290"/>
                  <a:pt x="5194092" y="4029681"/>
                  <a:pt x="5198483" y="4016508"/>
                </a:cubicBezTo>
                <a:close/>
                <a:moveTo>
                  <a:pt x="960996" y="4012666"/>
                </a:moveTo>
                <a:cubicBezTo>
                  <a:pt x="952215" y="4012666"/>
                  <a:pt x="938493" y="4017057"/>
                  <a:pt x="938493" y="4025838"/>
                </a:cubicBezTo>
                <a:cubicBezTo>
                  <a:pt x="952215" y="4030228"/>
                  <a:pt x="960996" y="4020899"/>
                  <a:pt x="960996" y="4012666"/>
                </a:cubicBezTo>
                <a:close/>
                <a:moveTo>
                  <a:pt x="5257207" y="4008275"/>
                </a:moveTo>
                <a:cubicBezTo>
                  <a:pt x="5257207" y="4017057"/>
                  <a:pt x="5252817" y="4021447"/>
                  <a:pt x="5252817" y="4030228"/>
                </a:cubicBezTo>
                <a:cubicBezTo>
                  <a:pt x="5243487" y="4034619"/>
                  <a:pt x="5243487" y="4030228"/>
                  <a:pt x="5239096" y="4025838"/>
                </a:cubicBezTo>
                <a:cubicBezTo>
                  <a:pt x="5239096" y="4016508"/>
                  <a:pt x="5247878" y="4007727"/>
                  <a:pt x="5257207" y="4008275"/>
                </a:cubicBezTo>
                <a:close/>
                <a:moveTo>
                  <a:pt x="199379" y="4008070"/>
                </a:moveTo>
                <a:cubicBezTo>
                  <a:pt x="203616" y="4007726"/>
                  <a:pt x="207869" y="4008824"/>
                  <a:pt x="211299" y="4012117"/>
                </a:cubicBezTo>
                <a:cubicBezTo>
                  <a:pt x="206908" y="4025838"/>
                  <a:pt x="188796" y="4020899"/>
                  <a:pt x="184405" y="4029681"/>
                </a:cubicBezTo>
                <a:cubicBezTo>
                  <a:pt x="174116" y="4023094"/>
                  <a:pt x="186670" y="4009098"/>
                  <a:pt x="199379" y="4008070"/>
                </a:cubicBezTo>
                <a:close/>
                <a:moveTo>
                  <a:pt x="5019017" y="3998945"/>
                </a:moveTo>
                <a:cubicBezTo>
                  <a:pt x="5019017" y="3998945"/>
                  <a:pt x="5019017" y="3998945"/>
                  <a:pt x="5032738" y="3998945"/>
                </a:cubicBezTo>
                <a:cubicBezTo>
                  <a:pt x="5032738" y="4003336"/>
                  <a:pt x="5032738" y="4012117"/>
                  <a:pt x="5037128" y="4012117"/>
                </a:cubicBezTo>
                <a:cubicBezTo>
                  <a:pt x="5037128" y="4020899"/>
                  <a:pt x="5023407" y="4012117"/>
                  <a:pt x="5014626" y="4016508"/>
                </a:cubicBezTo>
                <a:cubicBezTo>
                  <a:pt x="5014626" y="4007727"/>
                  <a:pt x="5019017" y="4007727"/>
                  <a:pt x="5019017" y="3998945"/>
                </a:cubicBezTo>
                <a:close/>
                <a:moveTo>
                  <a:pt x="1383043" y="3998945"/>
                </a:moveTo>
                <a:cubicBezTo>
                  <a:pt x="1383043" y="4003336"/>
                  <a:pt x="1378652" y="4007727"/>
                  <a:pt x="1383043" y="4012117"/>
                </a:cubicBezTo>
                <a:cubicBezTo>
                  <a:pt x="1383043" y="4007727"/>
                  <a:pt x="1383043" y="4003336"/>
                  <a:pt x="1387433" y="4003336"/>
                </a:cubicBezTo>
                <a:cubicBezTo>
                  <a:pt x="1387433" y="4020899"/>
                  <a:pt x="1401153" y="4020899"/>
                  <a:pt x="1400605" y="4034619"/>
                </a:cubicBezTo>
                <a:cubicBezTo>
                  <a:pt x="1404996" y="4021447"/>
                  <a:pt x="1414326" y="4030228"/>
                  <a:pt x="1418717" y="4025838"/>
                </a:cubicBezTo>
                <a:cubicBezTo>
                  <a:pt x="1409936" y="4012117"/>
                  <a:pt x="1401153" y="3998945"/>
                  <a:pt x="1383043" y="3998945"/>
                </a:cubicBezTo>
                <a:close/>
                <a:moveTo>
                  <a:pt x="530167" y="3998945"/>
                </a:moveTo>
                <a:cubicBezTo>
                  <a:pt x="543338" y="3994555"/>
                  <a:pt x="538948" y="4012117"/>
                  <a:pt x="539497" y="4025838"/>
                </a:cubicBezTo>
                <a:cubicBezTo>
                  <a:pt x="521385" y="4021447"/>
                  <a:pt x="521385" y="4034619"/>
                  <a:pt x="498884" y="4025838"/>
                </a:cubicBezTo>
                <a:cubicBezTo>
                  <a:pt x="507665" y="4012117"/>
                  <a:pt x="525775" y="4016508"/>
                  <a:pt x="530167" y="3998945"/>
                </a:cubicBezTo>
                <a:close/>
                <a:moveTo>
                  <a:pt x="5149088" y="3994555"/>
                </a:moveTo>
                <a:cubicBezTo>
                  <a:pt x="5135916" y="4012666"/>
                  <a:pt x="5157870" y="4034619"/>
                  <a:pt x="5122196" y="4034619"/>
                </a:cubicBezTo>
                <a:cubicBezTo>
                  <a:pt x="5127136" y="4008275"/>
                  <a:pt x="5090913" y="4039010"/>
                  <a:pt x="5086523" y="4025838"/>
                </a:cubicBezTo>
                <a:cubicBezTo>
                  <a:pt x="5099694" y="4007727"/>
                  <a:pt x="5122196" y="3990164"/>
                  <a:pt x="5149088" y="3994555"/>
                </a:cubicBezTo>
                <a:close/>
                <a:moveTo>
                  <a:pt x="1463762" y="3981907"/>
                </a:moveTo>
                <a:cubicBezTo>
                  <a:pt x="1453292" y="3980801"/>
                  <a:pt x="1438886" y="3986872"/>
                  <a:pt x="1431888" y="3990164"/>
                </a:cubicBezTo>
                <a:cubicBezTo>
                  <a:pt x="1441219" y="3990164"/>
                  <a:pt x="1436828" y="4003336"/>
                  <a:pt x="1445610" y="4003336"/>
                </a:cubicBezTo>
                <a:cubicBezTo>
                  <a:pt x="1450000" y="3994555"/>
                  <a:pt x="1468111" y="3994555"/>
                  <a:pt x="1472501" y="3985774"/>
                </a:cubicBezTo>
                <a:cubicBezTo>
                  <a:pt x="1470306" y="3983441"/>
                  <a:pt x="1467253" y="3982275"/>
                  <a:pt x="1463762" y="3981907"/>
                </a:cubicBezTo>
                <a:close/>
                <a:moveTo>
                  <a:pt x="4803877" y="3954491"/>
                </a:moveTo>
                <a:cubicBezTo>
                  <a:pt x="4794547" y="3954491"/>
                  <a:pt x="4781375" y="3958881"/>
                  <a:pt x="4785766" y="3976444"/>
                </a:cubicBezTo>
                <a:cubicBezTo>
                  <a:pt x="4799487" y="3976444"/>
                  <a:pt x="4803877" y="3967663"/>
                  <a:pt x="4803877" y="3954491"/>
                </a:cubicBezTo>
                <a:close/>
                <a:moveTo>
                  <a:pt x="884708" y="3954491"/>
                </a:moveTo>
                <a:cubicBezTo>
                  <a:pt x="875927" y="3958881"/>
                  <a:pt x="857816" y="3954491"/>
                  <a:pt x="857816" y="3967663"/>
                </a:cubicBezTo>
                <a:cubicBezTo>
                  <a:pt x="870988" y="3967663"/>
                  <a:pt x="884708" y="3967663"/>
                  <a:pt x="884708" y="3954491"/>
                </a:cubicBezTo>
                <a:close/>
                <a:moveTo>
                  <a:pt x="3950452" y="3936928"/>
                </a:moveTo>
                <a:cubicBezTo>
                  <a:pt x="3936732" y="3959431"/>
                  <a:pt x="3919169" y="3946259"/>
                  <a:pt x="3905449" y="3968211"/>
                </a:cubicBezTo>
                <a:cubicBezTo>
                  <a:pt x="3896667" y="3963821"/>
                  <a:pt x="3896667" y="3955040"/>
                  <a:pt x="3896667" y="3946259"/>
                </a:cubicBezTo>
                <a:cubicBezTo>
                  <a:pt x="3879105" y="3946259"/>
                  <a:pt x="3865384" y="3946259"/>
                  <a:pt x="3865384" y="3959431"/>
                </a:cubicBezTo>
                <a:cubicBezTo>
                  <a:pt x="3870324" y="3963821"/>
                  <a:pt x="3879105" y="3963821"/>
                  <a:pt x="3879105" y="3968211"/>
                </a:cubicBezTo>
                <a:cubicBezTo>
                  <a:pt x="3874715" y="3976992"/>
                  <a:pt x="3865384" y="3981383"/>
                  <a:pt x="3856602" y="3985774"/>
                </a:cubicBezTo>
                <a:cubicBezTo>
                  <a:pt x="3865384" y="3985774"/>
                  <a:pt x="3851663" y="4012666"/>
                  <a:pt x="3865384" y="4012666"/>
                </a:cubicBezTo>
                <a:cubicBezTo>
                  <a:pt x="3865384" y="4003886"/>
                  <a:pt x="3874715" y="4003886"/>
                  <a:pt x="3879105" y="4003886"/>
                </a:cubicBezTo>
                <a:cubicBezTo>
                  <a:pt x="3879105" y="4008275"/>
                  <a:pt x="3883496" y="4017057"/>
                  <a:pt x="3883496" y="4021447"/>
                </a:cubicBezTo>
                <a:cubicBezTo>
                  <a:pt x="3874165" y="4021447"/>
                  <a:pt x="3865384" y="4025838"/>
                  <a:pt x="3865384" y="4034619"/>
                </a:cubicBezTo>
                <a:cubicBezTo>
                  <a:pt x="3892277" y="4043401"/>
                  <a:pt x="3914778" y="4012117"/>
                  <a:pt x="3937281" y="3998945"/>
                </a:cubicBezTo>
                <a:cubicBezTo>
                  <a:pt x="3942220" y="3980834"/>
                  <a:pt x="3932890" y="3976444"/>
                  <a:pt x="3928499" y="3967663"/>
                </a:cubicBezTo>
                <a:cubicBezTo>
                  <a:pt x="3937281" y="3967663"/>
                  <a:pt x="3942220" y="3976444"/>
                  <a:pt x="3951002" y="3972053"/>
                </a:cubicBezTo>
                <a:cubicBezTo>
                  <a:pt x="3946062" y="3958881"/>
                  <a:pt x="3968563" y="3941319"/>
                  <a:pt x="3950452" y="3936928"/>
                </a:cubicBezTo>
                <a:close/>
                <a:moveTo>
                  <a:pt x="5382889" y="3927598"/>
                </a:moveTo>
                <a:cubicBezTo>
                  <a:pt x="5400453" y="3927598"/>
                  <a:pt x="5378498" y="3945709"/>
                  <a:pt x="5392219" y="3950100"/>
                </a:cubicBezTo>
                <a:cubicBezTo>
                  <a:pt x="5382889" y="3963272"/>
                  <a:pt x="5365326" y="3958881"/>
                  <a:pt x="5351605" y="3967663"/>
                </a:cubicBezTo>
                <a:cubicBezTo>
                  <a:pt x="5355997" y="3940770"/>
                  <a:pt x="5364778" y="3940770"/>
                  <a:pt x="5382889" y="3927598"/>
                </a:cubicBezTo>
                <a:close/>
                <a:moveTo>
                  <a:pt x="682741" y="3923757"/>
                </a:moveTo>
                <a:cubicBezTo>
                  <a:pt x="692070" y="3928147"/>
                  <a:pt x="700851" y="3928147"/>
                  <a:pt x="696461" y="3941319"/>
                </a:cubicBezTo>
                <a:cubicBezTo>
                  <a:pt x="696461" y="3941319"/>
                  <a:pt x="696461" y="3941319"/>
                  <a:pt x="682741" y="3941319"/>
                </a:cubicBezTo>
                <a:cubicBezTo>
                  <a:pt x="678350" y="3932537"/>
                  <a:pt x="682741" y="3927598"/>
                  <a:pt x="682741" y="3923757"/>
                </a:cubicBezTo>
                <a:close/>
                <a:moveTo>
                  <a:pt x="4426833" y="3914427"/>
                </a:moveTo>
                <a:cubicBezTo>
                  <a:pt x="4422442" y="3949550"/>
                  <a:pt x="4377439" y="3940770"/>
                  <a:pt x="4377439" y="3976444"/>
                </a:cubicBezTo>
                <a:cubicBezTo>
                  <a:pt x="4413113" y="3972053"/>
                  <a:pt x="4435615" y="3954491"/>
                  <a:pt x="4449335" y="3923208"/>
                </a:cubicBezTo>
                <a:cubicBezTo>
                  <a:pt x="4440554" y="3923208"/>
                  <a:pt x="4440554" y="3914427"/>
                  <a:pt x="4426833" y="3914427"/>
                </a:cubicBezTo>
                <a:close/>
                <a:moveTo>
                  <a:pt x="651946" y="3911603"/>
                </a:moveTo>
                <a:lnTo>
                  <a:pt x="658412" y="3921373"/>
                </a:lnTo>
                <a:cubicBezTo>
                  <a:pt x="651801" y="3933875"/>
                  <a:pt x="609609" y="3949002"/>
                  <a:pt x="592733" y="3958881"/>
                </a:cubicBezTo>
                <a:cubicBezTo>
                  <a:pt x="597398" y="3945435"/>
                  <a:pt x="605356" y="3934322"/>
                  <a:pt x="616058" y="3926021"/>
                </a:cubicBezTo>
                <a:close/>
                <a:moveTo>
                  <a:pt x="650909" y="3910036"/>
                </a:moveTo>
                <a:cubicBezTo>
                  <a:pt x="655848" y="3910036"/>
                  <a:pt x="655848" y="3910036"/>
                  <a:pt x="655848" y="3910036"/>
                </a:cubicBezTo>
                <a:lnTo>
                  <a:pt x="651946" y="3911603"/>
                </a:lnTo>
                <a:close/>
                <a:moveTo>
                  <a:pt x="4987734" y="3901254"/>
                </a:moveTo>
                <a:cubicBezTo>
                  <a:pt x="4996516" y="3918817"/>
                  <a:pt x="5001455" y="3963272"/>
                  <a:pt x="5027798" y="3963821"/>
                </a:cubicBezTo>
                <a:cubicBezTo>
                  <a:pt x="5019017" y="3986323"/>
                  <a:pt x="5010236" y="3999495"/>
                  <a:pt x="4992125" y="4008275"/>
                </a:cubicBezTo>
                <a:cubicBezTo>
                  <a:pt x="4987734" y="3968211"/>
                  <a:pt x="4992125" y="3959431"/>
                  <a:pt x="4956451" y="3932537"/>
                </a:cubicBezTo>
                <a:cubicBezTo>
                  <a:pt x="4960841" y="3914427"/>
                  <a:pt x="4978953" y="3914427"/>
                  <a:pt x="4987734" y="3901254"/>
                </a:cubicBezTo>
                <a:close/>
                <a:moveTo>
                  <a:pt x="968130" y="3891281"/>
                </a:moveTo>
                <a:cubicBezTo>
                  <a:pt x="948475" y="3894910"/>
                  <a:pt x="923263" y="3910036"/>
                  <a:pt x="943433" y="3910036"/>
                </a:cubicBezTo>
                <a:cubicBezTo>
                  <a:pt x="925321" y="3918817"/>
                  <a:pt x="902820" y="3928147"/>
                  <a:pt x="894039" y="3950100"/>
                </a:cubicBezTo>
                <a:cubicBezTo>
                  <a:pt x="898429" y="3950100"/>
                  <a:pt x="898429" y="3958881"/>
                  <a:pt x="902820" y="3963272"/>
                </a:cubicBezTo>
                <a:cubicBezTo>
                  <a:pt x="947274" y="3954491"/>
                  <a:pt x="956605" y="3914427"/>
                  <a:pt x="984045" y="3892473"/>
                </a:cubicBezTo>
                <a:cubicBezTo>
                  <a:pt x="980616" y="3890141"/>
                  <a:pt x="974681" y="3890072"/>
                  <a:pt x="968130" y="3891281"/>
                </a:cubicBezTo>
                <a:close/>
                <a:moveTo>
                  <a:pt x="884708" y="3874362"/>
                </a:moveTo>
                <a:cubicBezTo>
                  <a:pt x="875927" y="3879301"/>
                  <a:pt x="853426" y="3892473"/>
                  <a:pt x="862207" y="3901254"/>
                </a:cubicBezTo>
                <a:cubicBezTo>
                  <a:pt x="870988" y="3892473"/>
                  <a:pt x="880318" y="3888083"/>
                  <a:pt x="884708" y="3874362"/>
                </a:cubicBezTo>
                <a:close/>
                <a:moveTo>
                  <a:pt x="4947122" y="3869972"/>
                </a:moveTo>
                <a:cubicBezTo>
                  <a:pt x="4907057" y="3878753"/>
                  <a:pt x="4866443" y="3892473"/>
                  <a:pt x="4861503" y="3936928"/>
                </a:cubicBezTo>
                <a:cubicBezTo>
                  <a:pt x="4884007" y="3932537"/>
                  <a:pt x="4910898" y="3918817"/>
                  <a:pt x="4902116" y="3896864"/>
                </a:cubicBezTo>
                <a:cubicBezTo>
                  <a:pt x="4919680" y="3892473"/>
                  <a:pt x="4915288" y="3892473"/>
                  <a:pt x="4933401" y="3896864"/>
                </a:cubicBezTo>
                <a:cubicBezTo>
                  <a:pt x="4938340" y="3887534"/>
                  <a:pt x="4947122" y="3883144"/>
                  <a:pt x="4947122" y="3869972"/>
                </a:cubicBezTo>
                <a:close/>
                <a:moveTo>
                  <a:pt x="934102" y="3869972"/>
                </a:moveTo>
                <a:cubicBezTo>
                  <a:pt x="911601" y="3883692"/>
                  <a:pt x="898429" y="3892473"/>
                  <a:pt x="880318" y="3905645"/>
                </a:cubicBezTo>
                <a:cubicBezTo>
                  <a:pt x="884708" y="3905645"/>
                  <a:pt x="880318" y="3910036"/>
                  <a:pt x="884708" y="3910036"/>
                </a:cubicBezTo>
                <a:cubicBezTo>
                  <a:pt x="902820" y="3896864"/>
                  <a:pt x="925321" y="3892473"/>
                  <a:pt x="934102" y="3869972"/>
                </a:cubicBezTo>
                <a:close/>
                <a:moveTo>
                  <a:pt x="775904" y="3864054"/>
                </a:moveTo>
                <a:cubicBezTo>
                  <a:pt x="782626" y="3864552"/>
                  <a:pt x="789076" y="3867639"/>
                  <a:pt x="794701" y="3874362"/>
                </a:cubicBezTo>
                <a:cubicBezTo>
                  <a:pt x="781530" y="3896864"/>
                  <a:pt x="745306" y="3914427"/>
                  <a:pt x="722805" y="3901254"/>
                </a:cubicBezTo>
                <a:cubicBezTo>
                  <a:pt x="733096" y="3884378"/>
                  <a:pt x="755734" y="3862562"/>
                  <a:pt x="775904" y="3864054"/>
                </a:cubicBezTo>
                <a:close/>
                <a:moveTo>
                  <a:pt x="965386" y="3852408"/>
                </a:moveTo>
                <a:cubicBezTo>
                  <a:pt x="952215" y="3848017"/>
                  <a:pt x="938493" y="3861190"/>
                  <a:pt x="947274" y="3869972"/>
                </a:cubicBezTo>
                <a:cubicBezTo>
                  <a:pt x="960996" y="3869972"/>
                  <a:pt x="965386" y="3865581"/>
                  <a:pt x="965386" y="3852408"/>
                </a:cubicBezTo>
                <a:close/>
                <a:moveTo>
                  <a:pt x="4974563" y="3851861"/>
                </a:moveTo>
                <a:cubicBezTo>
                  <a:pt x="4965782" y="3861190"/>
                  <a:pt x="4952060" y="3861190"/>
                  <a:pt x="4952060" y="3878753"/>
                </a:cubicBezTo>
                <a:cubicBezTo>
                  <a:pt x="4965231" y="3878753"/>
                  <a:pt x="4987734" y="3865581"/>
                  <a:pt x="4974563" y="3851861"/>
                </a:cubicBezTo>
                <a:close/>
                <a:moveTo>
                  <a:pt x="4040460" y="3843627"/>
                </a:moveTo>
                <a:cubicBezTo>
                  <a:pt x="4040460" y="3852408"/>
                  <a:pt x="4031678" y="3852408"/>
                  <a:pt x="4017958" y="3852408"/>
                </a:cubicBezTo>
                <a:cubicBezTo>
                  <a:pt x="4013567" y="3865581"/>
                  <a:pt x="4004237" y="3874911"/>
                  <a:pt x="3995457" y="3892473"/>
                </a:cubicBezTo>
                <a:cubicBezTo>
                  <a:pt x="3999847" y="3892473"/>
                  <a:pt x="4004237" y="3892473"/>
                  <a:pt x="4004237" y="3896864"/>
                </a:cubicBezTo>
                <a:cubicBezTo>
                  <a:pt x="4022348" y="3892473"/>
                  <a:pt x="4035520" y="3874362"/>
                  <a:pt x="4049241" y="3861190"/>
                </a:cubicBezTo>
                <a:cubicBezTo>
                  <a:pt x="4044850" y="3856799"/>
                  <a:pt x="4044850" y="3843627"/>
                  <a:pt x="4040460" y="3843627"/>
                </a:cubicBezTo>
                <a:close/>
                <a:moveTo>
                  <a:pt x="458271" y="3816735"/>
                </a:moveTo>
                <a:cubicBezTo>
                  <a:pt x="458271" y="3816735"/>
                  <a:pt x="458271" y="3816735"/>
                  <a:pt x="471991" y="3816735"/>
                </a:cubicBezTo>
                <a:cubicBezTo>
                  <a:pt x="471991" y="3829906"/>
                  <a:pt x="458271" y="3829906"/>
                  <a:pt x="449489" y="3834297"/>
                </a:cubicBezTo>
                <a:cubicBezTo>
                  <a:pt x="449489" y="3825516"/>
                  <a:pt x="462661" y="3829906"/>
                  <a:pt x="458271" y="3816735"/>
                </a:cubicBezTo>
                <a:close/>
                <a:moveTo>
                  <a:pt x="4596970" y="3803563"/>
                </a:moveTo>
                <a:cubicBezTo>
                  <a:pt x="4578859" y="3799172"/>
                  <a:pt x="4588189" y="3816735"/>
                  <a:pt x="4570078" y="3812344"/>
                </a:cubicBezTo>
                <a:cubicBezTo>
                  <a:pt x="4574469" y="3826065"/>
                  <a:pt x="4579408" y="3834847"/>
                  <a:pt x="4588189" y="3839236"/>
                </a:cubicBezTo>
                <a:cubicBezTo>
                  <a:pt x="4592579" y="3829906"/>
                  <a:pt x="4596970" y="3821125"/>
                  <a:pt x="4596970" y="3803563"/>
                </a:cubicBezTo>
                <a:close/>
                <a:moveTo>
                  <a:pt x="3919169" y="3803563"/>
                </a:moveTo>
                <a:cubicBezTo>
                  <a:pt x="3897216" y="3803563"/>
                  <a:pt x="3892277" y="3816735"/>
                  <a:pt x="3883496" y="3825516"/>
                </a:cubicBezTo>
                <a:cubicBezTo>
                  <a:pt x="3901607" y="3834297"/>
                  <a:pt x="3914778" y="3816735"/>
                  <a:pt x="3919169" y="3803563"/>
                </a:cubicBezTo>
                <a:close/>
                <a:moveTo>
                  <a:pt x="983497" y="3799172"/>
                </a:moveTo>
                <a:cubicBezTo>
                  <a:pt x="943433" y="3807953"/>
                  <a:pt x="929712" y="3843627"/>
                  <a:pt x="902820" y="3861190"/>
                </a:cubicBezTo>
                <a:cubicBezTo>
                  <a:pt x="934102" y="3843627"/>
                  <a:pt x="969776" y="3829906"/>
                  <a:pt x="983497" y="3799172"/>
                </a:cubicBezTo>
                <a:close/>
                <a:moveTo>
                  <a:pt x="4031678" y="3789842"/>
                </a:moveTo>
                <a:cubicBezTo>
                  <a:pt x="4036069" y="3803563"/>
                  <a:pt x="4036069" y="3799172"/>
                  <a:pt x="4031678" y="3811796"/>
                </a:cubicBezTo>
                <a:cubicBezTo>
                  <a:pt x="4049790" y="3811796"/>
                  <a:pt x="4049790" y="3789842"/>
                  <a:pt x="4031678" y="3789842"/>
                </a:cubicBezTo>
                <a:close/>
                <a:moveTo>
                  <a:pt x="5243487" y="3785452"/>
                </a:moveTo>
                <a:cubicBezTo>
                  <a:pt x="5225376" y="3785452"/>
                  <a:pt x="5216595" y="3794782"/>
                  <a:pt x="5207813" y="3803014"/>
                </a:cubicBezTo>
                <a:cubicBezTo>
                  <a:pt x="5220985" y="3798624"/>
                  <a:pt x="5243487" y="3803014"/>
                  <a:pt x="5243487" y="3785452"/>
                </a:cubicBezTo>
                <a:close/>
                <a:moveTo>
                  <a:pt x="4166141" y="3781061"/>
                </a:moveTo>
                <a:cubicBezTo>
                  <a:pt x="4143639" y="3785452"/>
                  <a:pt x="4134308" y="3803563"/>
                  <a:pt x="4148029" y="3821125"/>
                </a:cubicBezTo>
                <a:cubicBezTo>
                  <a:pt x="4166141" y="3821125"/>
                  <a:pt x="4174922" y="3816735"/>
                  <a:pt x="4170532" y="3799172"/>
                </a:cubicBezTo>
                <a:cubicBezTo>
                  <a:pt x="4148029" y="3803563"/>
                  <a:pt x="4175471" y="3794782"/>
                  <a:pt x="4166141" y="3781061"/>
                </a:cubicBezTo>
                <a:close/>
                <a:moveTo>
                  <a:pt x="820007" y="3776714"/>
                </a:moveTo>
                <a:cubicBezTo>
                  <a:pt x="835005" y="3776637"/>
                  <a:pt x="846840" y="3789293"/>
                  <a:pt x="853426" y="3799172"/>
                </a:cubicBezTo>
                <a:cubicBezTo>
                  <a:pt x="830923" y="3807953"/>
                  <a:pt x="822143" y="3812344"/>
                  <a:pt x="799640" y="3812344"/>
                </a:cubicBezTo>
                <a:cubicBezTo>
                  <a:pt x="794701" y="3821125"/>
                  <a:pt x="808421" y="3794782"/>
                  <a:pt x="804031" y="3781611"/>
                </a:cubicBezTo>
                <a:cubicBezTo>
                  <a:pt x="809657" y="3778181"/>
                  <a:pt x="815008" y="3776740"/>
                  <a:pt x="820007" y="3776714"/>
                </a:cubicBezTo>
                <a:close/>
                <a:moveTo>
                  <a:pt x="4341217" y="3767889"/>
                </a:moveTo>
                <a:cubicBezTo>
                  <a:pt x="4350546" y="3763499"/>
                  <a:pt x="4345608" y="3776670"/>
                  <a:pt x="4354390" y="3776670"/>
                </a:cubicBezTo>
                <a:cubicBezTo>
                  <a:pt x="4349998" y="3789842"/>
                  <a:pt x="4331887" y="3785452"/>
                  <a:pt x="4327497" y="3794233"/>
                </a:cubicBezTo>
                <a:cubicBezTo>
                  <a:pt x="4323105" y="3794233"/>
                  <a:pt x="4318715" y="3785452"/>
                  <a:pt x="4318715" y="3776670"/>
                </a:cubicBezTo>
                <a:cubicBezTo>
                  <a:pt x="4332435" y="3772280"/>
                  <a:pt x="4345608" y="3789842"/>
                  <a:pt x="4341217" y="3767889"/>
                </a:cubicBezTo>
                <a:close/>
                <a:moveTo>
                  <a:pt x="498884" y="3767889"/>
                </a:moveTo>
                <a:cubicBezTo>
                  <a:pt x="507665" y="3776670"/>
                  <a:pt x="485163" y="3794782"/>
                  <a:pt x="471991" y="3789842"/>
                </a:cubicBezTo>
                <a:cubicBezTo>
                  <a:pt x="480772" y="3781061"/>
                  <a:pt x="485163" y="3772280"/>
                  <a:pt x="498884" y="3767889"/>
                </a:cubicBezTo>
                <a:close/>
                <a:moveTo>
                  <a:pt x="4970172" y="3763499"/>
                </a:moveTo>
                <a:cubicBezTo>
                  <a:pt x="4952060" y="3772829"/>
                  <a:pt x="4956451" y="3781611"/>
                  <a:pt x="4947670" y="3790392"/>
                </a:cubicBezTo>
                <a:cubicBezTo>
                  <a:pt x="4947670" y="3772280"/>
                  <a:pt x="4915838" y="3799172"/>
                  <a:pt x="4929558" y="3803563"/>
                </a:cubicBezTo>
                <a:cubicBezTo>
                  <a:pt x="4934498" y="3799172"/>
                  <a:pt x="4938889" y="3794782"/>
                  <a:pt x="4943279" y="3790392"/>
                </a:cubicBezTo>
                <a:cubicBezTo>
                  <a:pt x="4938889" y="3803563"/>
                  <a:pt x="4934498" y="3812344"/>
                  <a:pt x="4920778" y="3812344"/>
                </a:cubicBezTo>
                <a:cubicBezTo>
                  <a:pt x="4920778" y="3794782"/>
                  <a:pt x="4907057" y="3816735"/>
                  <a:pt x="4898275" y="3803563"/>
                </a:cubicBezTo>
                <a:cubicBezTo>
                  <a:pt x="4893885" y="3816735"/>
                  <a:pt x="4902667" y="3812344"/>
                  <a:pt x="4902667" y="3825516"/>
                </a:cubicBezTo>
                <a:cubicBezTo>
                  <a:pt x="4920228" y="3829906"/>
                  <a:pt x="4938340" y="3829906"/>
                  <a:pt x="4929010" y="3852958"/>
                </a:cubicBezTo>
                <a:cubicBezTo>
                  <a:pt x="4951511" y="3839236"/>
                  <a:pt x="4960841" y="3843627"/>
                  <a:pt x="4992125" y="3821675"/>
                </a:cubicBezTo>
                <a:cubicBezTo>
                  <a:pt x="4992125" y="3807953"/>
                  <a:pt x="4983344" y="3803563"/>
                  <a:pt x="4987734" y="3790392"/>
                </a:cubicBezTo>
                <a:cubicBezTo>
                  <a:pt x="4974563" y="3790392"/>
                  <a:pt x="4956451" y="3803563"/>
                  <a:pt x="4952060" y="3790392"/>
                </a:cubicBezTo>
                <a:cubicBezTo>
                  <a:pt x="4961392" y="3781061"/>
                  <a:pt x="4983893" y="3776670"/>
                  <a:pt x="4970172" y="3763499"/>
                </a:cubicBezTo>
                <a:close/>
                <a:moveTo>
                  <a:pt x="4700699" y="3759108"/>
                </a:moveTo>
                <a:cubicBezTo>
                  <a:pt x="4686978" y="3777220"/>
                  <a:pt x="4686978" y="3781611"/>
                  <a:pt x="4678196" y="3799172"/>
                </a:cubicBezTo>
                <a:cubicBezTo>
                  <a:pt x="4695759" y="3799172"/>
                  <a:pt x="4695759" y="3807953"/>
                  <a:pt x="4709479" y="3807953"/>
                </a:cubicBezTo>
                <a:cubicBezTo>
                  <a:pt x="4705089" y="3786001"/>
                  <a:pt x="4705089" y="3767889"/>
                  <a:pt x="4700699" y="3759108"/>
                </a:cubicBezTo>
                <a:close/>
                <a:moveTo>
                  <a:pt x="5000357" y="3737156"/>
                </a:moveTo>
                <a:cubicBezTo>
                  <a:pt x="4986637" y="3741547"/>
                  <a:pt x="4986637" y="3759657"/>
                  <a:pt x="4977856" y="3768439"/>
                </a:cubicBezTo>
                <a:cubicBezTo>
                  <a:pt x="4977856" y="3777220"/>
                  <a:pt x="4987185" y="3781611"/>
                  <a:pt x="4991575" y="3790392"/>
                </a:cubicBezTo>
                <a:cubicBezTo>
                  <a:pt x="4995966" y="3786001"/>
                  <a:pt x="5005296" y="3786001"/>
                  <a:pt x="5014078" y="3790392"/>
                </a:cubicBezTo>
                <a:cubicBezTo>
                  <a:pt x="5014078" y="3794782"/>
                  <a:pt x="5018468" y="3799172"/>
                  <a:pt x="5018468" y="3803563"/>
                </a:cubicBezTo>
                <a:cubicBezTo>
                  <a:pt x="5004749" y="3807953"/>
                  <a:pt x="5009139" y="3799172"/>
                  <a:pt x="5000357" y="3794782"/>
                </a:cubicBezTo>
                <a:cubicBezTo>
                  <a:pt x="5005296" y="3825516"/>
                  <a:pt x="5022859" y="3803563"/>
                  <a:pt x="5040970" y="3803563"/>
                </a:cubicBezTo>
                <a:cubicBezTo>
                  <a:pt x="5036579" y="3812344"/>
                  <a:pt x="5027798" y="3807953"/>
                  <a:pt x="5032189" y="3821125"/>
                </a:cubicBezTo>
                <a:cubicBezTo>
                  <a:pt x="5050300" y="3834847"/>
                  <a:pt x="5067863" y="3812344"/>
                  <a:pt x="5081583" y="3807953"/>
                </a:cubicBezTo>
                <a:cubicBezTo>
                  <a:pt x="5072801" y="3821125"/>
                  <a:pt x="5095304" y="3821125"/>
                  <a:pt x="5095304" y="3812344"/>
                </a:cubicBezTo>
                <a:cubicBezTo>
                  <a:pt x="5104086" y="3816735"/>
                  <a:pt x="5086523" y="3821125"/>
                  <a:pt x="5095304" y="3834297"/>
                </a:cubicBezTo>
                <a:cubicBezTo>
                  <a:pt x="4996516" y="3874362"/>
                  <a:pt x="4911447" y="3932537"/>
                  <a:pt x="4835160" y="3998945"/>
                </a:cubicBezTo>
                <a:cubicBezTo>
                  <a:pt x="4839550" y="4003336"/>
                  <a:pt x="4839550" y="4007727"/>
                  <a:pt x="4839550" y="4020899"/>
                </a:cubicBezTo>
                <a:cubicBezTo>
                  <a:pt x="4852722" y="4020899"/>
                  <a:pt x="4857663" y="3998945"/>
                  <a:pt x="4866443" y="4012117"/>
                </a:cubicBezTo>
                <a:cubicBezTo>
                  <a:pt x="4884007" y="3990164"/>
                  <a:pt x="4897727" y="3976444"/>
                  <a:pt x="4902116" y="3954491"/>
                </a:cubicBezTo>
                <a:cubicBezTo>
                  <a:pt x="4911447" y="3954491"/>
                  <a:pt x="4906508" y="3972053"/>
                  <a:pt x="4920228" y="3967663"/>
                </a:cubicBezTo>
                <a:cubicBezTo>
                  <a:pt x="4915838" y="3976444"/>
                  <a:pt x="4924619" y="3980834"/>
                  <a:pt x="4924619" y="3989616"/>
                </a:cubicBezTo>
                <a:cubicBezTo>
                  <a:pt x="4906508" y="3994006"/>
                  <a:pt x="4919680" y="3998397"/>
                  <a:pt x="4910898" y="4011569"/>
                </a:cubicBezTo>
                <a:cubicBezTo>
                  <a:pt x="4924619" y="4011569"/>
                  <a:pt x="4915838" y="4029131"/>
                  <a:pt x="4924619" y="4024741"/>
                </a:cubicBezTo>
                <a:cubicBezTo>
                  <a:pt x="4924619" y="4064805"/>
                  <a:pt x="4852722" y="4078525"/>
                  <a:pt x="4830221" y="4100478"/>
                </a:cubicBezTo>
                <a:cubicBezTo>
                  <a:pt x="4812110" y="4082916"/>
                  <a:pt x="4857113" y="4065354"/>
                  <a:pt x="4857113" y="4038461"/>
                </a:cubicBezTo>
                <a:cubicBezTo>
                  <a:pt x="4825830" y="4012117"/>
                  <a:pt x="4785217" y="4087856"/>
                  <a:pt x="4803329" y="4109809"/>
                </a:cubicBezTo>
                <a:cubicBezTo>
                  <a:pt x="4803329" y="4123529"/>
                  <a:pt x="4794547" y="4127920"/>
                  <a:pt x="4794547" y="4141092"/>
                </a:cubicBezTo>
                <a:cubicBezTo>
                  <a:pt x="4785766" y="4136701"/>
                  <a:pt x="4772045" y="4127920"/>
                  <a:pt x="4767655" y="4141092"/>
                </a:cubicBezTo>
                <a:cubicBezTo>
                  <a:pt x="4767655" y="4132311"/>
                  <a:pt x="4767655" y="4119139"/>
                  <a:pt x="4749544" y="4119139"/>
                </a:cubicBezTo>
                <a:cubicBezTo>
                  <a:pt x="4740762" y="4127920"/>
                  <a:pt x="4731982" y="4136701"/>
                  <a:pt x="4718260" y="4141092"/>
                </a:cubicBezTo>
                <a:cubicBezTo>
                  <a:pt x="4709479" y="4096637"/>
                  <a:pt x="4754483" y="4092246"/>
                  <a:pt x="4776985" y="4062061"/>
                </a:cubicBezTo>
                <a:cubicBezTo>
                  <a:pt x="4772594" y="4043950"/>
                  <a:pt x="4763814" y="4026387"/>
                  <a:pt x="4741312" y="4026387"/>
                </a:cubicBezTo>
                <a:cubicBezTo>
                  <a:pt x="4750093" y="4013215"/>
                  <a:pt x="4750093" y="3995104"/>
                  <a:pt x="4763814" y="3986323"/>
                </a:cubicBezTo>
                <a:cubicBezTo>
                  <a:pt x="4763814" y="3977542"/>
                  <a:pt x="4750093" y="3986323"/>
                  <a:pt x="4750093" y="3977542"/>
                </a:cubicBezTo>
                <a:cubicBezTo>
                  <a:pt x="4750093" y="3959431"/>
                  <a:pt x="4772045" y="3959431"/>
                  <a:pt x="4785766" y="3950649"/>
                </a:cubicBezTo>
                <a:cubicBezTo>
                  <a:pt x="4790156" y="3928147"/>
                  <a:pt x="4772594" y="3928147"/>
                  <a:pt x="4781375" y="3910585"/>
                </a:cubicBezTo>
                <a:cubicBezTo>
                  <a:pt x="4785766" y="3919914"/>
                  <a:pt x="4790156" y="3928696"/>
                  <a:pt x="4790156" y="3941868"/>
                </a:cubicBezTo>
                <a:cubicBezTo>
                  <a:pt x="4825830" y="3941868"/>
                  <a:pt x="4857663" y="3888631"/>
                  <a:pt x="4843942" y="3861739"/>
                </a:cubicBezTo>
                <a:cubicBezTo>
                  <a:pt x="4843942" y="3857348"/>
                  <a:pt x="4852722" y="3861739"/>
                  <a:pt x="4852722" y="3852958"/>
                </a:cubicBezTo>
                <a:cubicBezTo>
                  <a:pt x="4866443" y="3861739"/>
                  <a:pt x="4870835" y="3875459"/>
                  <a:pt x="4866443" y="3893022"/>
                </a:cubicBezTo>
                <a:cubicBezTo>
                  <a:pt x="4888945" y="3893022"/>
                  <a:pt x="4902116" y="3879301"/>
                  <a:pt x="4915838" y="3861739"/>
                </a:cubicBezTo>
                <a:cubicBezTo>
                  <a:pt x="4915838" y="3852958"/>
                  <a:pt x="4906508" y="3839786"/>
                  <a:pt x="4902116" y="3852958"/>
                </a:cubicBezTo>
                <a:cubicBezTo>
                  <a:pt x="4897727" y="3844176"/>
                  <a:pt x="4902116" y="3835395"/>
                  <a:pt x="4879615" y="3844176"/>
                </a:cubicBezTo>
                <a:cubicBezTo>
                  <a:pt x="4879615" y="3826065"/>
                  <a:pt x="4884007" y="3808503"/>
                  <a:pt x="4865894" y="3817284"/>
                </a:cubicBezTo>
                <a:cubicBezTo>
                  <a:pt x="4874676" y="3781611"/>
                  <a:pt x="4905959" y="3790392"/>
                  <a:pt x="4924070" y="3777220"/>
                </a:cubicBezTo>
                <a:cubicBezTo>
                  <a:pt x="4928461" y="3763499"/>
                  <a:pt x="4915288" y="3763499"/>
                  <a:pt x="4919680" y="3750328"/>
                </a:cubicBezTo>
                <a:cubicBezTo>
                  <a:pt x="4942182" y="3781611"/>
                  <a:pt x="4969074" y="3723983"/>
                  <a:pt x="5000357" y="3737156"/>
                </a:cubicBezTo>
                <a:close/>
                <a:moveTo>
                  <a:pt x="5014626" y="3727825"/>
                </a:moveTo>
                <a:cubicBezTo>
                  <a:pt x="5014626" y="3727825"/>
                  <a:pt x="5014626" y="3727825"/>
                  <a:pt x="5019017" y="3727825"/>
                </a:cubicBezTo>
                <a:cubicBezTo>
                  <a:pt x="5014626" y="3727825"/>
                  <a:pt x="5014626" y="3732216"/>
                  <a:pt x="5014626" y="3736606"/>
                </a:cubicBezTo>
                <a:close/>
                <a:moveTo>
                  <a:pt x="4753934" y="3727825"/>
                </a:moveTo>
                <a:cubicBezTo>
                  <a:pt x="4753934" y="3736606"/>
                  <a:pt x="4727041" y="3736606"/>
                  <a:pt x="4745154" y="3745388"/>
                </a:cubicBezTo>
                <a:cubicBezTo>
                  <a:pt x="4749544" y="3745388"/>
                  <a:pt x="4772045" y="3727825"/>
                  <a:pt x="4753934" y="3727825"/>
                </a:cubicBezTo>
                <a:close/>
                <a:moveTo>
                  <a:pt x="669020" y="3723435"/>
                </a:moveTo>
                <a:cubicBezTo>
                  <a:pt x="651458" y="3750328"/>
                  <a:pt x="606454" y="3754717"/>
                  <a:pt x="583402" y="3781061"/>
                </a:cubicBezTo>
                <a:cubicBezTo>
                  <a:pt x="583402" y="3789842"/>
                  <a:pt x="592733" y="3789842"/>
                  <a:pt x="597123" y="3789842"/>
                </a:cubicBezTo>
                <a:cubicBezTo>
                  <a:pt x="547729" y="3838688"/>
                  <a:pt x="471443" y="3843080"/>
                  <a:pt x="417657" y="3887534"/>
                </a:cubicBezTo>
                <a:cubicBezTo>
                  <a:pt x="462112" y="3848017"/>
                  <a:pt x="511507" y="3816735"/>
                  <a:pt x="552120" y="3776670"/>
                </a:cubicBezTo>
                <a:cubicBezTo>
                  <a:pt x="560901" y="3776670"/>
                  <a:pt x="565292" y="3781061"/>
                  <a:pt x="579013" y="3781061"/>
                </a:cubicBezTo>
                <a:cubicBezTo>
                  <a:pt x="592733" y="3750328"/>
                  <a:pt x="637736" y="3723435"/>
                  <a:pt x="669020" y="3723435"/>
                </a:cubicBezTo>
                <a:close/>
                <a:moveTo>
                  <a:pt x="1095458" y="3714653"/>
                </a:moveTo>
                <a:cubicBezTo>
                  <a:pt x="1050454" y="3710264"/>
                  <a:pt x="1041672" y="3737156"/>
                  <a:pt x="1023562" y="3759108"/>
                </a:cubicBezTo>
                <a:cubicBezTo>
                  <a:pt x="1037282" y="3772280"/>
                  <a:pt x="1054844" y="3759108"/>
                  <a:pt x="1068565" y="3754717"/>
                </a:cubicBezTo>
                <a:cubicBezTo>
                  <a:pt x="1064174" y="3732216"/>
                  <a:pt x="1086677" y="3727825"/>
                  <a:pt x="1095458" y="3714653"/>
                </a:cubicBezTo>
                <a:close/>
                <a:moveTo>
                  <a:pt x="4035520" y="3714105"/>
                </a:moveTo>
                <a:cubicBezTo>
                  <a:pt x="4026190" y="3709714"/>
                  <a:pt x="4026190" y="3722886"/>
                  <a:pt x="4017409" y="3718495"/>
                </a:cubicBezTo>
                <a:cubicBezTo>
                  <a:pt x="4017409" y="3736606"/>
                  <a:pt x="4008629" y="3740997"/>
                  <a:pt x="4013018" y="3754169"/>
                </a:cubicBezTo>
                <a:cubicBezTo>
                  <a:pt x="3999847" y="3754169"/>
                  <a:pt x="3990516" y="3762950"/>
                  <a:pt x="3981735" y="3771732"/>
                </a:cubicBezTo>
                <a:cubicBezTo>
                  <a:pt x="3981735" y="3762950"/>
                  <a:pt x="3995457" y="3758559"/>
                  <a:pt x="3977344" y="3758559"/>
                </a:cubicBezTo>
                <a:cubicBezTo>
                  <a:pt x="3968563" y="3767889"/>
                  <a:pt x="3995457" y="3785452"/>
                  <a:pt x="3972954" y="3789842"/>
                </a:cubicBezTo>
                <a:cubicBezTo>
                  <a:pt x="3982283" y="3789842"/>
                  <a:pt x="3977893" y="3803563"/>
                  <a:pt x="3986125" y="3803014"/>
                </a:cubicBezTo>
                <a:cubicBezTo>
                  <a:pt x="3990516" y="3776122"/>
                  <a:pt x="4026738" y="3780512"/>
                  <a:pt x="4035520" y="3758559"/>
                </a:cubicBezTo>
                <a:cubicBezTo>
                  <a:pt x="4035520" y="3736057"/>
                  <a:pt x="4031130" y="3731667"/>
                  <a:pt x="4035520" y="3714105"/>
                </a:cubicBezTo>
                <a:close/>
                <a:moveTo>
                  <a:pt x="750246" y="3701481"/>
                </a:moveTo>
                <a:cubicBezTo>
                  <a:pt x="763418" y="3710264"/>
                  <a:pt x="736525" y="3710264"/>
                  <a:pt x="741465" y="3723435"/>
                </a:cubicBezTo>
                <a:cubicBezTo>
                  <a:pt x="732684" y="3714653"/>
                  <a:pt x="732684" y="3723435"/>
                  <a:pt x="718964" y="3723435"/>
                </a:cubicBezTo>
                <a:cubicBezTo>
                  <a:pt x="718964" y="3705873"/>
                  <a:pt x="750246" y="3719044"/>
                  <a:pt x="750246" y="3701481"/>
                </a:cubicBezTo>
                <a:close/>
                <a:moveTo>
                  <a:pt x="4049241" y="3692700"/>
                </a:moveTo>
                <a:cubicBezTo>
                  <a:pt x="4049241" y="3697091"/>
                  <a:pt x="4044850" y="3701481"/>
                  <a:pt x="4044850" y="3705873"/>
                </a:cubicBezTo>
                <a:cubicBezTo>
                  <a:pt x="4058572" y="3705873"/>
                  <a:pt x="4067352" y="3705873"/>
                  <a:pt x="4067352" y="3692700"/>
                </a:cubicBezTo>
                <a:cubicBezTo>
                  <a:pt x="4067352" y="3692700"/>
                  <a:pt x="4067352" y="3692700"/>
                  <a:pt x="4049241" y="3692700"/>
                </a:cubicBezTo>
                <a:close/>
                <a:moveTo>
                  <a:pt x="5441065" y="3687761"/>
                </a:moveTo>
                <a:cubicBezTo>
                  <a:pt x="5418563" y="3692152"/>
                  <a:pt x="5414173" y="3710264"/>
                  <a:pt x="5396061" y="3719044"/>
                </a:cubicBezTo>
                <a:cubicBezTo>
                  <a:pt x="5418563" y="3719044"/>
                  <a:pt x="5427344" y="3700933"/>
                  <a:pt x="5441065" y="3687761"/>
                </a:cubicBezTo>
                <a:close/>
                <a:moveTo>
                  <a:pt x="4574469" y="3683919"/>
                </a:moveTo>
                <a:cubicBezTo>
                  <a:pt x="4574469" y="3692700"/>
                  <a:pt x="4556356" y="3705873"/>
                  <a:pt x="4574469" y="3701481"/>
                </a:cubicBezTo>
                <a:cubicBezTo>
                  <a:pt x="4565687" y="3727825"/>
                  <a:pt x="4543184" y="3701481"/>
                  <a:pt x="4543184" y="3723435"/>
                </a:cubicBezTo>
                <a:cubicBezTo>
                  <a:pt x="4530014" y="3701481"/>
                  <a:pt x="4561296" y="3692152"/>
                  <a:pt x="4574469" y="3683919"/>
                </a:cubicBezTo>
                <a:close/>
                <a:moveTo>
                  <a:pt x="587793" y="3674588"/>
                </a:moveTo>
                <a:cubicBezTo>
                  <a:pt x="601514" y="3670199"/>
                  <a:pt x="596574" y="3687761"/>
                  <a:pt x="610295" y="3678980"/>
                </a:cubicBezTo>
                <a:cubicBezTo>
                  <a:pt x="610295" y="3687761"/>
                  <a:pt x="601514" y="3683370"/>
                  <a:pt x="601514" y="3683370"/>
                </a:cubicBezTo>
                <a:cubicBezTo>
                  <a:pt x="579013" y="3723435"/>
                  <a:pt x="583952" y="3719044"/>
                  <a:pt x="543338" y="3727825"/>
                </a:cubicBezTo>
                <a:cubicBezTo>
                  <a:pt x="525775" y="3732216"/>
                  <a:pt x="507665" y="3740997"/>
                  <a:pt x="485163" y="3749778"/>
                </a:cubicBezTo>
                <a:cubicBezTo>
                  <a:pt x="490102" y="3736606"/>
                  <a:pt x="507665" y="3723435"/>
                  <a:pt x="525775" y="3732216"/>
                </a:cubicBezTo>
                <a:cubicBezTo>
                  <a:pt x="543338" y="3705873"/>
                  <a:pt x="565841" y="3687761"/>
                  <a:pt x="587793" y="3674588"/>
                </a:cubicBezTo>
                <a:close/>
                <a:moveTo>
                  <a:pt x="4920228" y="3670199"/>
                </a:moveTo>
                <a:cubicBezTo>
                  <a:pt x="4929558" y="3670199"/>
                  <a:pt x="4920228" y="3683370"/>
                  <a:pt x="4920228" y="3683370"/>
                </a:cubicBezTo>
                <a:cubicBezTo>
                  <a:pt x="4910898" y="3687761"/>
                  <a:pt x="4910898" y="3683370"/>
                  <a:pt x="4902116" y="3678980"/>
                </a:cubicBezTo>
                <a:cubicBezTo>
                  <a:pt x="4906508" y="3674588"/>
                  <a:pt x="4915838" y="3678980"/>
                  <a:pt x="4920228" y="3674588"/>
                </a:cubicBezTo>
                <a:cubicBezTo>
                  <a:pt x="4920228" y="3674588"/>
                  <a:pt x="4920228" y="3674588"/>
                  <a:pt x="4920228" y="3670199"/>
                </a:cubicBezTo>
                <a:close/>
                <a:moveTo>
                  <a:pt x="4551305" y="3665534"/>
                </a:moveTo>
                <a:cubicBezTo>
                  <a:pt x="4554470" y="3665534"/>
                  <a:pt x="4557865" y="3666906"/>
                  <a:pt x="4561296" y="3670199"/>
                </a:cubicBezTo>
                <a:cubicBezTo>
                  <a:pt x="4561296" y="3687761"/>
                  <a:pt x="4547576" y="3687761"/>
                  <a:pt x="4534404" y="3687761"/>
                </a:cubicBezTo>
                <a:cubicBezTo>
                  <a:pt x="4534404" y="3677882"/>
                  <a:pt x="4541813" y="3665534"/>
                  <a:pt x="4551305" y="3665534"/>
                </a:cubicBezTo>
                <a:close/>
                <a:moveTo>
                  <a:pt x="5100243" y="3661417"/>
                </a:moveTo>
                <a:cubicBezTo>
                  <a:pt x="5100243" y="3661417"/>
                  <a:pt x="5100243" y="3670199"/>
                  <a:pt x="5109025" y="3670199"/>
                </a:cubicBezTo>
                <a:cubicBezTo>
                  <a:pt x="5113415" y="3683370"/>
                  <a:pt x="5095304" y="3678980"/>
                  <a:pt x="5100243" y="3692152"/>
                </a:cubicBezTo>
                <a:cubicBezTo>
                  <a:pt x="5077741" y="3674588"/>
                  <a:pt x="5060180" y="3714653"/>
                  <a:pt x="5046459" y="3727825"/>
                </a:cubicBezTo>
                <a:cubicBezTo>
                  <a:pt x="5046459" y="3727825"/>
                  <a:pt x="5046459" y="3727825"/>
                  <a:pt x="5019566" y="3727825"/>
                </a:cubicBezTo>
                <a:cubicBezTo>
                  <a:pt x="5032738" y="3701481"/>
                  <a:pt x="5086523" y="3692700"/>
                  <a:pt x="5100243" y="3661417"/>
                </a:cubicBezTo>
                <a:close/>
                <a:moveTo>
                  <a:pt x="4448786" y="3661417"/>
                </a:moveTo>
                <a:cubicBezTo>
                  <a:pt x="4458117" y="3661417"/>
                  <a:pt x="4448786" y="3678980"/>
                  <a:pt x="4453726" y="3683370"/>
                </a:cubicBezTo>
                <a:cubicBezTo>
                  <a:pt x="4448786" y="3683370"/>
                  <a:pt x="4448786" y="3674588"/>
                  <a:pt x="4440006" y="3674588"/>
                </a:cubicBezTo>
                <a:cubicBezTo>
                  <a:pt x="4435066" y="3665808"/>
                  <a:pt x="4448786" y="3670199"/>
                  <a:pt x="4448786" y="3661417"/>
                </a:cubicBezTo>
                <a:close/>
                <a:moveTo>
                  <a:pt x="4166141" y="3661417"/>
                </a:moveTo>
                <a:cubicBezTo>
                  <a:pt x="4179861" y="3670199"/>
                  <a:pt x="4161750" y="3692152"/>
                  <a:pt x="4161750" y="3701481"/>
                </a:cubicBezTo>
                <a:cubicBezTo>
                  <a:pt x="4139248" y="3692700"/>
                  <a:pt x="4166141" y="3674588"/>
                  <a:pt x="4166141" y="3661417"/>
                </a:cubicBezTo>
                <a:close/>
                <a:moveTo>
                  <a:pt x="1086677" y="3652087"/>
                </a:moveTo>
                <a:cubicBezTo>
                  <a:pt x="1059783" y="3661417"/>
                  <a:pt x="1059783" y="3701481"/>
                  <a:pt x="1028501" y="3705323"/>
                </a:cubicBezTo>
                <a:cubicBezTo>
                  <a:pt x="1055393" y="3718495"/>
                  <a:pt x="1082286" y="3683370"/>
                  <a:pt x="1086677" y="3652087"/>
                </a:cubicBezTo>
                <a:close/>
                <a:moveTo>
                  <a:pt x="5189702" y="3647696"/>
                </a:moveTo>
                <a:cubicBezTo>
                  <a:pt x="5180921" y="3652087"/>
                  <a:pt x="5180921" y="3670199"/>
                  <a:pt x="5194092" y="3669650"/>
                </a:cubicBezTo>
                <a:cubicBezTo>
                  <a:pt x="5198483" y="3660869"/>
                  <a:pt x="5198483" y="3647696"/>
                  <a:pt x="5189702" y="3647696"/>
                </a:cubicBezTo>
                <a:close/>
                <a:moveTo>
                  <a:pt x="4660085" y="3647696"/>
                </a:moveTo>
                <a:cubicBezTo>
                  <a:pt x="4660085" y="3652087"/>
                  <a:pt x="4651304" y="3670199"/>
                  <a:pt x="4660085" y="3669650"/>
                </a:cubicBezTo>
                <a:cubicBezTo>
                  <a:pt x="4660085" y="3660869"/>
                  <a:pt x="4673257" y="3660869"/>
                  <a:pt x="4668866" y="3652087"/>
                </a:cubicBezTo>
                <a:cubicBezTo>
                  <a:pt x="4664476" y="3652087"/>
                  <a:pt x="4664476" y="3647696"/>
                  <a:pt x="4660085" y="3647696"/>
                </a:cubicBezTo>
                <a:close/>
                <a:moveTo>
                  <a:pt x="4790156" y="3643855"/>
                </a:moveTo>
                <a:cubicBezTo>
                  <a:pt x="4780827" y="3643855"/>
                  <a:pt x="4776435" y="3648245"/>
                  <a:pt x="4772045" y="3657027"/>
                </a:cubicBezTo>
                <a:cubicBezTo>
                  <a:pt x="4776985" y="3657027"/>
                  <a:pt x="4781375" y="3657027"/>
                  <a:pt x="4785766" y="3661417"/>
                </a:cubicBezTo>
                <a:cubicBezTo>
                  <a:pt x="4785766" y="3657027"/>
                  <a:pt x="4790156" y="3652087"/>
                  <a:pt x="4790156" y="3643855"/>
                </a:cubicBezTo>
                <a:close/>
                <a:moveTo>
                  <a:pt x="1055325" y="3640811"/>
                </a:moveTo>
                <a:cubicBezTo>
                  <a:pt x="1036185" y="3641350"/>
                  <a:pt x="1015191" y="3651539"/>
                  <a:pt x="1001608" y="3661417"/>
                </a:cubicBezTo>
                <a:cubicBezTo>
                  <a:pt x="996669" y="3674588"/>
                  <a:pt x="1014780" y="3665808"/>
                  <a:pt x="1015330" y="3675137"/>
                </a:cubicBezTo>
                <a:cubicBezTo>
                  <a:pt x="1032891" y="3670747"/>
                  <a:pt x="1077896" y="3661417"/>
                  <a:pt x="1073505" y="3643855"/>
                </a:cubicBezTo>
                <a:cubicBezTo>
                  <a:pt x="1067880" y="3641522"/>
                  <a:pt x="1061705" y="3640630"/>
                  <a:pt x="1055325" y="3640811"/>
                </a:cubicBezTo>
                <a:close/>
                <a:moveTo>
                  <a:pt x="4323105" y="3625744"/>
                </a:moveTo>
                <a:cubicBezTo>
                  <a:pt x="4336826" y="3630133"/>
                  <a:pt x="4336826" y="3638915"/>
                  <a:pt x="4341217" y="3648245"/>
                </a:cubicBezTo>
                <a:cubicBezTo>
                  <a:pt x="4336826" y="3652636"/>
                  <a:pt x="4323105" y="3652636"/>
                  <a:pt x="4318715" y="3661417"/>
                </a:cubicBezTo>
                <a:cubicBezTo>
                  <a:pt x="4314324" y="3656478"/>
                  <a:pt x="4314324" y="3643305"/>
                  <a:pt x="4314324" y="3634524"/>
                </a:cubicBezTo>
                <a:cubicBezTo>
                  <a:pt x="4314324" y="3630133"/>
                  <a:pt x="4323105" y="3634524"/>
                  <a:pt x="4323105" y="3625744"/>
                </a:cubicBezTo>
                <a:close/>
                <a:moveTo>
                  <a:pt x="4987734" y="3616962"/>
                </a:moveTo>
                <a:cubicBezTo>
                  <a:pt x="4965231" y="3616962"/>
                  <a:pt x="4960841" y="3630133"/>
                  <a:pt x="4947122" y="3635073"/>
                </a:cubicBezTo>
                <a:cubicBezTo>
                  <a:pt x="4960841" y="3630683"/>
                  <a:pt x="4960841" y="3643855"/>
                  <a:pt x="4969623" y="3643855"/>
                </a:cubicBezTo>
                <a:cubicBezTo>
                  <a:pt x="4969623" y="3625744"/>
                  <a:pt x="4987734" y="3630133"/>
                  <a:pt x="4987734" y="3616962"/>
                </a:cubicBezTo>
                <a:close/>
                <a:moveTo>
                  <a:pt x="4672304" y="3611516"/>
                </a:moveTo>
                <a:cubicBezTo>
                  <a:pt x="4657101" y="3610616"/>
                  <a:pt x="4641974" y="3622451"/>
                  <a:pt x="4641974" y="3638915"/>
                </a:cubicBezTo>
                <a:cubicBezTo>
                  <a:pt x="4668866" y="3643305"/>
                  <a:pt x="4678196" y="3630133"/>
                  <a:pt x="4686978" y="3616962"/>
                </a:cubicBezTo>
                <a:cubicBezTo>
                  <a:pt x="4682450" y="3613532"/>
                  <a:pt x="4677374" y="3611817"/>
                  <a:pt x="4672304" y="3611516"/>
                </a:cubicBezTo>
                <a:close/>
                <a:moveTo>
                  <a:pt x="869255" y="3606921"/>
                </a:moveTo>
                <a:cubicBezTo>
                  <a:pt x="866014" y="3606604"/>
                  <a:pt x="862344" y="3609141"/>
                  <a:pt x="857816" y="3616962"/>
                </a:cubicBezTo>
                <a:cubicBezTo>
                  <a:pt x="857816" y="3616962"/>
                  <a:pt x="857816" y="3616962"/>
                  <a:pt x="866598" y="3616962"/>
                </a:cubicBezTo>
                <a:cubicBezTo>
                  <a:pt x="862207" y="3634524"/>
                  <a:pt x="875927" y="3630133"/>
                  <a:pt x="880318" y="3638915"/>
                </a:cubicBezTo>
                <a:cubicBezTo>
                  <a:pt x="889099" y="3638915"/>
                  <a:pt x="893490" y="3630133"/>
                  <a:pt x="898429" y="3621353"/>
                </a:cubicBezTo>
                <a:cubicBezTo>
                  <a:pt x="884846" y="3634525"/>
                  <a:pt x="878981" y="3607873"/>
                  <a:pt x="869255" y="3606921"/>
                </a:cubicBezTo>
                <a:close/>
                <a:moveTo>
                  <a:pt x="818463" y="3585697"/>
                </a:moveTo>
                <a:cubicBezTo>
                  <a:pt x="793329" y="3587292"/>
                  <a:pt x="771514" y="3603242"/>
                  <a:pt x="754637" y="3616413"/>
                </a:cubicBezTo>
                <a:cubicBezTo>
                  <a:pt x="763418" y="3630133"/>
                  <a:pt x="754637" y="3634524"/>
                  <a:pt x="759027" y="3643305"/>
                </a:cubicBezTo>
                <a:cubicBezTo>
                  <a:pt x="781530" y="3616962"/>
                  <a:pt x="812812" y="3603241"/>
                  <a:pt x="844645" y="3589521"/>
                </a:cubicBezTo>
                <a:cubicBezTo>
                  <a:pt x="835589" y="3586229"/>
                  <a:pt x="826842" y="3585165"/>
                  <a:pt x="818463" y="3585697"/>
                </a:cubicBezTo>
                <a:close/>
                <a:moveTo>
                  <a:pt x="767809" y="3581289"/>
                </a:moveTo>
                <a:cubicBezTo>
                  <a:pt x="763418" y="3585680"/>
                  <a:pt x="754637" y="3590069"/>
                  <a:pt x="754089" y="3598851"/>
                </a:cubicBezTo>
                <a:cubicBezTo>
                  <a:pt x="759027" y="3598851"/>
                  <a:pt x="759027" y="3603241"/>
                  <a:pt x="767809" y="3603241"/>
                </a:cubicBezTo>
                <a:cubicBezTo>
                  <a:pt x="767809" y="3598851"/>
                  <a:pt x="776589" y="3581289"/>
                  <a:pt x="767809" y="3581289"/>
                </a:cubicBezTo>
                <a:close/>
                <a:moveTo>
                  <a:pt x="5212204" y="3563177"/>
                </a:moveTo>
                <a:cubicBezTo>
                  <a:pt x="5217144" y="3567568"/>
                  <a:pt x="5221534" y="3567568"/>
                  <a:pt x="5225924" y="3567568"/>
                </a:cubicBezTo>
                <a:cubicBezTo>
                  <a:pt x="5225924" y="3581289"/>
                  <a:pt x="5212204" y="3581289"/>
                  <a:pt x="5207813" y="3594460"/>
                </a:cubicBezTo>
                <a:cubicBezTo>
                  <a:pt x="5202874" y="3594460"/>
                  <a:pt x="5198483" y="3590069"/>
                  <a:pt x="5194092" y="3590069"/>
                </a:cubicBezTo>
                <a:cubicBezTo>
                  <a:pt x="5194092" y="3576898"/>
                  <a:pt x="5207813" y="3576898"/>
                  <a:pt x="5212204" y="3563177"/>
                </a:cubicBezTo>
                <a:close/>
                <a:moveTo>
                  <a:pt x="5076645" y="3558786"/>
                </a:moveTo>
                <a:cubicBezTo>
                  <a:pt x="5076645" y="3563177"/>
                  <a:pt x="5076645" y="3567568"/>
                  <a:pt x="5072254" y="3567568"/>
                </a:cubicBezTo>
                <a:cubicBezTo>
                  <a:pt x="5072254" y="3567568"/>
                  <a:pt x="5067863" y="3563177"/>
                  <a:pt x="5067863" y="3567568"/>
                </a:cubicBezTo>
                <a:cubicBezTo>
                  <a:pt x="5072254" y="3567568"/>
                  <a:pt x="5072254" y="3576349"/>
                  <a:pt x="5072254" y="3580740"/>
                </a:cubicBezTo>
                <a:cubicBezTo>
                  <a:pt x="5072254" y="3580740"/>
                  <a:pt x="5072254" y="3580740"/>
                  <a:pt x="5085974" y="3580740"/>
                </a:cubicBezTo>
                <a:cubicBezTo>
                  <a:pt x="5085974" y="3576349"/>
                  <a:pt x="5081583" y="3571958"/>
                  <a:pt x="5081583" y="3567568"/>
                </a:cubicBezTo>
                <a:cubicBezTo>
                  <a:pt x="5090913" y="3571958"/>
                  <a:pt x="5095304" y="3567568"/>
                  <a:pt x="5095304" y="3558786"/>
                </a:cubicBezTo>
                <a:close/>
                <a:moveTo>
                  <a:pt x="4467516" y="3522015"/>
                </a:moveTo>
                <a:cubicBezTo>
                  <a:pt x="4465801" y="3521466"/>
                  <a:pt x="4464704" y="3521466"/>
                  <a:pt x="4462508" y="3523662"/>
                </a:cubicBezTo>
                <a:cubicBezTo>
                  <a:pt x="4462508" y="3523662"/>
                  <a:pt x="4462508" y="3523662"/>
                  <a:pt x="4462508" y="3532443"/>
                </a:cubicBezTo>
                <a:cubicBezTo>
                  <a:pt x="4467447" y="3541225"/>
                  <a:pt x="4467447" y="3532443"/>
                  <a:pt x="4476228" y="3532443"/>
                </a:cubicBezTo>
                <a:cubicBezTo>
                  <a:pt x="4476228" y="3532443"/>
                  <a:pt x="4476228" y="3532443"/>
                  <a:pt x="4476228" y="3523662"/>
                </a:cubicBezTo>
                <a:cubicBezTo>
                  <a:pt x="4471563" y="3523662"/>
                  <a:pt x="4469230" y="3522564"/>
                  <a:pt x="4467516" y="3522015"/>
                </a:cubicBezTo>
                <a:close/>
                <a:moveTo>
                  <a:pt x="5477287" y="3514880"/>
                </a:moveTo>
                <a:cubicBezTo>
                  <a:pt x="5468506" y="3532443"/>
                  <a:pt x="5464115" y="3537382"/>
                  <a:pt x="5468506" y="3559336"/>
                </a:cubicBezTo>
                <a:cubicBezTo>
                  <a:pt x="5446003" y="3559336"/>
                  <a:pt x="5441613" y="3576898"/>
                  <a:pt x="5423502" y="3581289"/>
                </a:cubicBezTo>
                <a:cubicBezTo>
                  <a:pt x="5419112" y="3576898"/>
                  <a:pt x="5419112" y="3563726"/>
                  <a:pt x="5405391" y="3563726"/>
                </a:cubicBezTo>
                <a:cubicBezTo>
                  <a:pt x="5409782" y="3572508"/>
                  <a:pt x="5391671" y="3581837"/>
                  <a:pt x="5391671" y="3599400"/>
                </a:cubicBezTo>
                <a:cubicBezTo>
                  <a:pt x="5386731" y="3595009"/>
                  <a:pt x="5382340" y="3595009"/>
                  <a:pt x="5377950" y="3595009"/>
                </a:cubicBezTo>
                <a:cubicBezTo>
                  <a:pt x="5373011" y="3577447"/>
                  <a:pt x="5386731" y="3599400"/>
                  <a:pt x="5386731" y="3581837"/>
                </a:cubicBezTo>
                <a:cubicBezTo>
                  <a:pt x="5377950" y="3572508"/>
                  <a:pt x="5355448" y="3590619"/>
                  <a:pt x="5351058" y="3599400"/>
                </a:cubicBezTo>
                <a:cubicBezTo>
                  <a:pt x="5342276" y="3590069"/>
                  <a:pt x="5346667" y="3585680"/>
                  <a:pt x="5346667" y="3568117"/>
                </a:cubicBezTo>
                <a:cubicBezTo>
                  <a:pt x="5346667" y="3568117"/>
                  <a:pt x="5346667" y="3572508"/>
                  <a:pt x="5346667" y="3576898"/>
                </a:cubicBezTo>
                <a:cubicBezTo>
                  <a:pt x="5409782" y="3572508"/>
                  <a:pt x="5422954" y="3528053"/>
                  <a:pt x="5477287" y="3514880"/>
                </a:cubicBezTo>
                <a:close/>
                <a:moveTo>
                  <a:pt x="5362428" y="3493819"/>
                </a:moveTo>
                <a:cubicBezTo>
                  <a:pt x="5365018" y="3493751"/>
                  <a:pt x="5367522" y="3494574"/>
                  <a:pt x="5369717" y="3496769"/>
                </a:cubicBezTo>
                <a:cubicBezTo>
                  <a:pt x="5347215" y="3501160"/>
                  <a:pt x="5355997" y="3519271"/>
                  <a:pt x="5351605" y="3528053"/>
                </a:cubicBezTo>
                <a:cubicBezTo>
                  <a:pt x="5351605" y="3523662"/>
                  <a:pt x="5346667" y="3523662"/>
                  <a:pt x="5342825" y="3518722"/>
                </a:cubicBezTo>
                <a:cubicBezTo>
                  <a:pt x="5338434" y="3514332"/>
                  <a:pt x="5347215" y="3509941"/>
                  <a:pt x="5342825" y="3505550"/>
                </a:cubicBezTo>
                <a:cubicBezTo>
                  <a:pt x="5346118" y="3502258"/>
                  <a:pt x="5354659" y="3494026"/>
                  <a:pt x="5362428" y="3493819"/>
                </a:cubicBezTo>
                <a:close/>
                <a:moveTo>
                  <a:pt x="4179861" y="3483597"/>
                </a:moveTo>
                <a:cubicBezTo>
                  <a:pt x="4161750" y="3487988"/>
                  <a:pt x="4139248" y="3487988"/>
                  <a:pt x="4134858" y="3505550"/>
                </a:cubicBezTo>
                <a:cubicBezTo>
                  <a:pt x="4157360" y="3505550"/>
                  <a:pt x="4175471" y="3501160"/>
                  <a:pt x="4179861" y="3483597"/>
                </a:cubicBezTo>
                <a:close/>
                <a:moveTo>
                  <a:pt x="4575018" y="3478658"/>
                </a:moveTo>
                <a:cubicBezTo>
                  <a:pt x="4588737" y="3474267"/>
                  <a:pt x="4584346" y="3487439"/>
                  <a:pt x="4593129" y="3487439"/>
                </a:cubicBezTo>
                <a:cubicBezTo>
                  <a:pt x="4588189" y="3496769"/>
                  <a:pt x="4579408" y="3501160"/>
                  <a:pt x="4579408" y="3514332"/>
                </a:cubicBezTo>
                <a:cubicBezTo>
                  <a:pt x="4561296" y="3505550"/>
                  <a:pt x="4588189" y="3496769"/>
                  <a:pt x="4575018" y="3478658"/>
                </a:cubicBezTo>
                <a:close/>
                <a:moveTo>
                  <a:pt x="3713908" y="3474267"/>
                </a:moveTo>
                <a:cubicBezTo>
                  <a:pt x="3707734" y="3473719"/>
                  <a:pt x="3699913" y="3474816"/>
                  <a:pt x="3686467" y="3474816"/>
                </a:cubicBezTo>
                <a:cubicBezTo>
                  <a:pt x="3682075" y="3488536"/>
                  <a:pt x="3686467" y="3497318"/>
                  <a:pt x="3690857" y="3506099"/>
                </a:cubicBezTo>
                <a:cubicBezTo>
                  <a:pt x="3681527" y="3506099"/>
                  <a:pt x="3681527" y="3514880"/>
                  <a:pt x="3677137" y="3514880"/>
                </a:cubicBezTo>
                <a:cubicBezTo>
                  <a:pt x="3677137" y="3506099"/>
                  <a:pt x="3672198" y="3501708"/>
                  <a:pt x="3663416" y="3501708"/>
                </a:cubicBezTo>
                <a:cubicBezTo>
                  <a:pt x="3659026" y="3514880"/>
                  <a:pt x="3663416" y="3519271"/>
                  <a:pt x="3667806" y="3523662"/>
                </a:cubicBezTo>
                <a:cubicBezTo>
                  <a:pt x="3659026" y="3532443"/>
                  <a:pt x="3645853" y="3532443"/>
                  <a:pt x="3632133" y="3541225"/>
                </a:cubicBezTo>
                <a:cubicBezTo>
                  <a:pt x="3640914" y="3559336"/>
                  <a:pt x="3627743" y="3563726"/>
                  <a:pt x="3614022" y="3568117"/>
                </a:cubicBezTo>
                <a:cubicBezTo>
                  <a:pt x="3614022" y="3581837"/>
                  <a:pt x="3618412" y="3581837"/>
                  <a:pt x="3618412" y="3595009"/>
                </a:cubicBezTo>
                <a:cubicBezTo>
                  <a:pt x="3604691" y="3595009"/>
                  <a:pt x="3609631" y="3608181"/>
                  <a:pt x="3595911" y="3608181"/>
                </a:cubicBezTo>
                <a:cubicBezTo>
                  <a:pt x="3595911" y="3603790"/>
                  <a:pt x="3591521" y="3603790"/>
                  <a:pt x="3591521" y="3608181"/>
                </a:cubicBezTo>
                <a:cubicBezTo>
                  <a:pt x="3600302" y="3612572"/>
                  <a:pt x="3604691" y="3616962"/>
                  <a:pt x="3622803" y="3616962"/>
                </a:cubicBezTo>
                <a:cubicBezTo>
                  <a:pt x="3659026" y="3576898"/>
                  <a:pt x="3717201" y="3563726"/>
                  <a:pt x="3744643" y="3514332"/>
                </a:cubicBezTo>
                <a:cubicBezTo>
                  <a:pt x="3727079" y="3514332"/>
                  <a:pt x="3727079" y="3536834"/>
                  <a:pt x="3713359" y="3541225"/>
                </a:cubicBezTo>
                <a:cubicBezTo>
                  <a:pt x="3718298" y="3528053"/>
                  <a:pt x="3704578" y="3532443"/>
                  <a:pt x="3704578" y="3523662"/>
                </a:cubicBezTo>
                <a:cubicBezTo>
                  <a:pt x="3713359" y="3510489"/>
                  <a:pt x="3727079" y="3501160"/>
                  <a:pt x="3731470" y="3483597"/>
                </a:cubicBezTo>
                <a:cubicBezTo>
                  <a:pt x="3724611" y="3477011"/>
                  <a:pt x="3720082" y="3474816"/>
                  <a:pt x="3713908" y="3474267"/>
                </a:cubicBezTo>
                <a:close/>
                <a:moveTo>
                  <a:pt x="4680262" y="3467853"/>
                </a:moveTo>
                <a:lnTo>
                  <a:pt x="4679868" y="3468559"/>
                </a:lnTo>
                <a:lnTo>
                  <a:pt x="4679912" y="3467956"/>
                </a:lnTo>
                <a:close/>
                <a:moveTo>
                  <a:pt x="4660085" y="3465485"/>
                </a:moveTo>
                <a:cubicBezTo>
                  <a:pt x="4664476" y="3476737"/>
                  <a:pt x="4672296" y="3475639"/>
                  <a:pt x="4679019" y="3470083"/>
                </a:cubicBezTo>
                <a:lnTo>
                  <a:pt x="4679868" y="3468559"/>
                </a:lnTo>
                <a:lnTo>
                  <a:pt x="4678196" y="3491830"/>
                </a:lnTo>
                <a:cubicBezTo>
                  <a:pt x="4669416" y="3491830"/>
                  <a:pt x="4655694" y="3487439"/>
                  <a:pt x="4655694" y="3500611"/>
                </a:cubicBezTo>
                <a:cubicBezTo>
                  <a:pt x="4641974" y="3500611"/>
                  <a:pt x="4655694" y="3478658"/>
                  <a:pt x="4641974" y="3487439"/>
                </a:cubicBezTo>
                <a:cubicBezTo>
                  <a:pt x="4646364" y="3478658"/>
                  <a:pt x="4646364" y="3465485"/>
                  <a:pt x="4660085" y="3465485"/>
                </a:cubicBezTo>
                <a:close/>
                <a:moveTo>
                  <a:pt x="5050849" y="3452314"/>
                </a:moveTo>
                <a:cubicBezTo>
                  <a:pt x="5042068" y="3452314"/>
                  <a:pt x="5028348" y="3452314"/>
                  <a:pt x="5028348" y="3465485"/>
                </a:cubicBezTo>
                <a:cubicBezTo>
                  <a:pt x="5041520" y="3465485"/>
                  <a:pt x="5050849" y="3461095"/>
                  <a:pt x="5050849" y="3452314"/>
                </a:cubicBezTo>
                <a:close/>
                <a:moveTo>
                  <a:pt x="4004786" y="3452314"/>
                </a:moveTo>
                <a:cubicBezTo>
                  <a:pt x="3991065" y="3452314"/>
                  <a:pt x="3982283" y="3461095"/>
                  <a:pt x="3991065" y="3469876"/>
                </a:cubicBezTo>
                <a:cubicBezTo>
                  <a:pt x="4000396" y="3469876"/>
                  <a:pt x="4004786" y="3465485"/>
                  <a:pt x="4004786" y="3452314"/>
                </a:cubicBezTo>
                <a:close/>
                <a:moveTo>
                  <a:pt x="4709479" y="3447374"/>
                </a:moveTo>
                <a:cubicBezTo>
                  <a:pt x="4709479" y="3451765"/>
                  <a:pt x="4705089" y="3456156"/>
                  <a:pt x="4705089" y="3460547"/>
                </a:cubicBezTo>
                <a:lnTo>
                  <a:pt x="4680262" y="3467853"/>
                </a:lnTo>
                <a:lnTo>
                  <a:pt x="4691368" y="3447924"/>
                </a:lnTo>
                <a:cubicBezTo>
                  <a:pt x="4705089" y="3452314"/>
                  <a:pt x="4700699" y="3452314"/>
                  <a:pt x="4709479" y="3447374"/>
                </a:cubicBezTo>
                <a:close/>
                <a:moveTo>
                  <a:pt x="3995457" y="3439142"/>
                </a:moveTo>
                <a:cubicBezTo>
                  <a:pt x="3986675" y="3439142"/>
                  <a:pt x="3972954" y="3439142"/>
                  <a:pt x="3972954" y="3452314"/>
                </a:cubicBezTo>
                <a:cubicBezTo>
                  <a:pt x="3986675" y="3452314"/>
                  <a:pt x="3991065" y="3447924"/>
                  <a:pt x="3995457" y="3439142"/>
                </a:cubicBezTo>
                <a:close/>
                <a:moveTo>
                  <a:pt x="763761" y="3430911"/>
                </a:moveTo>
                <a:cubicBezTo>
                  <a:pt x="773296" y="3430362"/>
                  <a:pt x="783450" y="3432557"/>
                  <a:pt x="790311" y="3434752"/>
                </a:cubicBezTo>
                <a:cubicBezTo>
                  <a:pt x="785920" y="3447924"/>
                  <a:pt x="763418" y="3447924"/>
                  <a:pt x="740916" y="3443533"/>
                </a:cubicBezTo>
                <a:cubicBezTo>
                  <a:pt x="745307" y="3434752"/>
                  <a:pt x="754225" y="3431459"/>
                  <a:pt x="763761" y="3430911"/>
                </a:cubicBezTo>
                <a:close/>
                <a:moveTo>
                  <a:pt x="4022897" y="3421580"/>
                </a:moveTo>
                <a:cubicBezTo>
                  <a:pt x="4022897" y="3425971"/>
                  <a:pt x="4013567" y="3425971"/>
                  <a:pt x="4009177" y="3425971"/>
                </a:cubicBezTo>
                <a:cubicBezTo>
                  <a:pt x="4009177" y="3434752"/>
                  <a:pt x="4009177" y="3443533"/>
                  <a:pt x="4017958" y="3443533"/>
                </a:cubicBezTo>
                <a:cubicBezTo>
                  <a:pt x="4017958" y="3430361"/>
                  <a:pt x="4036069" y="3425971"/>
                  <a:pt x="4022897" y="3421580"/>
                </a:cubicBezTo>
                <a:close/>
                <a:moveTo>
                  <a:pt x="5355997" y="3412250"/>
                </a:moveTo>
                <a:cubicBezTo>
                  <a:pt x="5346667" y="3416641"/>
                  <a:pt x="5324165" y="3412250"/>
                  <a:pt x="5329104" y="3429812"/>
                </a:cubicBezTo>
                <a:cubicBezTo>
                  <a:pt x="5337885" y="3438593"/>
                  <a:pt x="5337885" y="3425421"/>
                  <a:pt x="5351605" y="3429812"/>
                </a:cubicBezTo>
                <a:cubicBezTo>
                  <a:pt x="5351605" y="3421031"/>
                  <a:pt x="5355997" y="3416641"/>
                  <a:pt x="5355997" y="3412250"/>
                </a:cubicBezTo>
                <a:close/>
                <a:moveTo>
                  <a:pt x="4359328" y="3412250"/>
                </a:moveTo>
                <a:cubicBezTo>
                  <a:pt x="4345608" y="3412250"/>
                  <a:pt x="4336826" y="3412250"/>
                  <a:pt x="4336826" y="3421031"/>
                </a:cubicBezTo>
                <a:cubicBezTo>
                  <a:pt x="4345608" y="3421031"/>
                  <a:pt x="4354937" y="3425421"/>
                  <a:pt x="4359328" y="3412250"/>
                </a:cubicBezTo>
                <a:close/>
                <a:moveTo>
                  <a:pt x="4920228" y="3408408"/>
                </a:moveTo>
                <a:cubicBezTo>
                  <a:pt x="4915838" y="3422129"/>
                  <a:pt x="4915838" y="3430910"/>
                  <a:pt x="4920228" y="3444081"/>
                </a:cubicBezTo>
                <a:cubicBezTo>
                  <a:pt x="4907057" y="3444081"/>
                  <a:pt x="4893336" y="3448472"/>
                  <a:pt x="4888945" y="3457254"/>
                </a:cubicBezTo>
                <a:cubicBezTo>
                  <a:pt x="4884007" y="3470425"/>
                  <a:pt x="4902116" y="3461644"/>
                  <a:pt x="4897727" y="3474816"/>
                </a:cubicBezTo>
                <a:cubicBezTo>
                  <a:pt x="4879615" y="3479207"/>
                  <a:pt x="4875225" y="3492378"/>
                  <a:pt x="4852722" y="3492378"/>
                </a:cubicBezTo>
                <a:cubicBezTo>
                  <a:pt x="4848332" y="3501160"/>
                  <a:pt x="4866443" y="3509941"/>
                  <a:pt x="4852722" y="3509941"/>
                </a:cubicBezTo>
                <a:cubicBezTo>
                  <a:pt x="4843942" y="3501160"/>
                  <a:pt x="4821440" y="3505550"/>
                  <a:pt x="4817049" y="3514332"/>
                </a:cubicBezTo>
                <a:cubicBezTo>
                  <a:pt x="4812659" y="3536834"/>
                  <a:pt x="4830770" y="3536834"/>
                  <a:pt x="4830770" y="3554396"/>
                </a:cubicBezTo>
                <a:cubicBezTo>
                  <a:pt x="4830770" y="3576898"/>
                  <a:pt x="4808269" y="3576898"/>
                  <a:pt x="4803877" y="3595559"/>
                </a:cubicBezTo>
                <a:cubicBezTo>
                  <a:pt x="4853272" y="3591168"/>
                  <a:pt x="4866443" y="3546712"/>
                  <a:pt x="4884555" y="3511039"/>
                </a:cubicBezTo>
                <a:cubicBezTo>
                  <a:pt x="4893885" y="3515429"/>
                  <a:pt x="4893885" y="3524210"/>
                  <a:pt x="4902667" y="3524210"/>
                </a:cubicBezTo>
                <a:cubicBezTo>
                  <a:pt x="4947670" y="3510489"/>
                  <a:pt x="4952060" y="3461644"/>
                  <a:pt x="4997065" y="3444081"/>
                </a:cubicBezTo>
                <a:cubicBezTo>
                  <a:pt x="5001455" y="3430361"/>
                  <a:pt x="4992673" y="3421580"/>
                  <a:pt x="4992673" y="3408408"/>
                </a:cubicBezTo>
                <a:cubicBezTo>
                  <a:pt x="4965782" y="3412799"/>
                  <a:pt x="4974563" y="3417189"/>
                  <a:pt x="4952060" y="3408408"/>
                </a:cubicBezTo>
                <a:cubicBezTo>
                  <a:pt x="4952060" y="3422129"/>
                  <a:pt x="4952060" y="3439692"/>
                  <a:pt x="4933950" y="3439692"/>
                </a:cubicBezTo>
                <a:cubicBezTo>
                  <a:pt x="4942730" y="3430361"/>
                  <a:pt x="4933950" y="3421580"/>
                  <a:pt x="4933950" y="3408408"/>
                </a:cubicBezTo>
                <a:cubicBezTo>
                  <a:pt x="4933950" y="3408408"/>
                  <a:pt x="4933950" y="3408408"/>
                  <a:pt x="4920228" y="3408408"/>
                </a:cubicBezTo>
                <a:close/>
                <a:moveTo>
                  <a:pt x="5216595" y="3403469"/>
                </a:moveTo>
                <a:cubicBezTo>
                  <a:pt x="5189702" y="3403469"/>
                  <a:pt x="5176530" y="3434752"/>
                  <a:pt x="5185311" y="3452314"/>
                </a:cubicBezTo>
                <a:cubicBezTo>
                  <a:pt x="5203423" y="3447924"/>
                  <a:pt x="5203423" y="3421031"/>
                  <a:pt x="5216595" y="3403469"/>
                </a:cubicBezTo>
                <a:close/>
                <a:moveTo>
                  <a:pt x="4776985" y="3403469"/>
                </a:moveTo>
                <a:cubicBezTo>
                  <a:pt x="4776985" y="3403469"/>
                  <a:pt x="4776985" y="3403469"/>
                  <a:pt x="4776985" y="3421031"/>
                </a:cubicBezTo>
                <a:cubicBezTo>
                  <a:pt x="4785766" y="3421031"/>
                  <a:pt x="4790156" y="3421031"/>
                  <a:pt x="4795097" y="3416641"/>
                </a:cubicBezTo>
                <a:cubicBezTo>
                  <a:pt x="4795097" y="3407860"/>
                  <a:pt x="4785766" y="3403469"/>
                  <a:pt x="4776985" y="3403469"/>
                </a:cubicBezTo>
                <a:close/>
                <a:moveTo>
                  <a:pt x="4211144" y="3390297"/>
                </a:moveTo>
                <a:cubicBezTo>
                  <a:pt x="4193582" y="3394688"/>
                  <a:pt x="4188643" y="3403469"/>
                  <a:pt x="4179861" y="3412250"/>
                </a:cubicBezTo>
                <a:cubicBezTo>
                  <a:pt x="4193033" y="3416641"/>
                  <a:pt x="4188643" y="3443533"/>
                  <a:pt x="4184253" y="3452314"/>
                </a:cubicBezTo>
                <a:cubicBezTo>
                  <a:pt x="4197423" y="3461095"/>
                  <a:pt x="4206754" y="3443533"/>
                  <a:pt x="4211144" y="3452863"/>
                </a:cubicBezTo>
                <a:cubicBezTo>
                  <a:pt x="4211144" y="3466035"/>
                  <a:pt x="4188643" y="3461644"/>
                  <a:pt x="4188643" y="3474816"/>
                </a:cubicBezTo>
                <a:cubicBezTo>
                  <a:pt x="4193033" y="3479207"/>
                  <a:pt x="4201815" y="3483597"/>
                  <a:pt x="4215536" y="3483597"/>
                </a:cubicBezTo>
                <a:cubicBezTo>
                  <a:pt x="4233647" y="3466035"/>
                  <a:pt x="4274259" y="3470425"/>
                  <a:pt x="4278651" y="3434752"/>
                </a:cubicBezTo>
                <a:cubicBezTo>
                  <a:pt x="4264929" y="3421580"/>
                  <a:pt x="4246818" y="3434752"/>
                  <a:pt x="4238037" y="3443533"/>
                </a:cubicBezTo>
                <a:cubicBezTo>
                  <a:pt x="4233647" y="3425421"/>
                  <a:pt x="4211144" y="3421031"/>
                  <a:pt x="4202363" y="3407860"/>
                </a:cubicBezTo>
                <a:cubicBezTo>
                  <a:pt x="4206754" y="3407860"/>
                  <a:pt x="4211144" y="3403469"/>
                  <a:pt x="4211144" y="3390297"/>
                </a:cubicBezTo>
                <a:close/>
                <a:moveTo>
                  <a:pt x="4898275" y="3377125"/>
                </a:moveTo>
                <a:cubicBezTo>
                  <a:pt x="4902667" y="3372734"/>
                  <a:pt x="4902667" y="3381516"/>
                  <a:pt x="4907057" y="3381516"/>
                </a:cubicBezTo>
                <a:cubicBezTo>
                  <a:pt x="4911447" y="3394688"/>
                  <a:pt x="4893336" y="3390297"/>
                  <a:pt x="4893336" y="3399078"/>
                </a:cubicBezTo>
                <a:cubicBezTo>
                  <a:pt x="4880164" y="3394688"/>
                  <a:pt x="4893336" y="3381516"/>
                  <a:pt x="4898275" y="3377125"/>
                </a:cubicBezTo>
                <a:close/>
                <a:moveTo>
                  <a:pt x="5063678" y="3376919"/>
                </a:moveTo>
                <a:cubicBezTo>
                  <a:pt x="5055239" y="3379184"/>
                  <a:pt x="5043989" y="3385907"/>
                  <a:pt x="5032738" y="3385907"/>
                </a:cubicBezTo>
                <a:cubicBezTo>
                  <a:pt x="5028348" y="3394688"/>
                  <a:pt x="5041520" y="3394688"/>
                  <a:pt x="5037128" y="3403469"/>
                </a:cubicBezTo>
                <a:cubicBezTo>
                  <a:pt x="5059631" y="3399078"/>
                  <a:pt x="5064021" y="3394688"/>
                  <a:pt x="5077741" y="3394688"/>
                </a:cubicBezTo>
                <a:cubicBezTo>
                  <a:pt x="5077741" y="3376850"/>
                  <a:pt x="5072116" y="3374655"/>
                  <a:pt x="5063678" y="3376919"/>
                </a:cubicBezTo>
                <a:close/>
                <a:moveTo>
                  <a:pt x="4758326" y="3376027"/>
                </a:moveTo>
                <a:cubicBezTo>
                  <a:pt x="4713320" y="3398529"/>
                  <a:pt x="4668866" y="3429263"/>
                  <a:pt x="4628253" y="3460547"/>
                </a:cubicBezTo>
                <a:cubicBezTo>
                  <a:pt x="4633192" y="3478110"/>
                  <a:pt x="4628253" y="3500611"/>
                  <a:pt x="4641974" y="3509393"/>
                </a:cubicBezTo>
                <a:cubicBezTo>
                  <a:pt x="4624412" y="3509393"/>
                  <a:pt x="4633192" y="3518174"/>
                  <a:pt x="4633192" y="3526955"/>
                </a:cubicBezTo>
                <a:cubicBezTo>
                  <a:pt x="4619471" y="3535735"/>
                  <a:pt x="4601909" y="3531345"/>
                  <a:pt x="4588189" y="3540126"/>
                </a:cubicBezTo>
                <a:cubicBezTo>
                  <a:pt x="4583798" y="3548907"/>
                  <a:pt x="4606299" y="3553298"/>
                  <a:pt x="4592579" y="3557689"/>
                </a:cubicBezTo>
                <a:cubicBezTo>
                  <a:pt x="4592579" y="3557689"/>
                  <a:pt x="4592579" y="3557689"/>
                  <a:pt x="4574469" y="3557689"/>
                </a:cubicBezTo>
                <a:cubicBezTo>
                  <a:pt x="4579408" y="3544516"/>
                  <a:pt x="4570078" y="3540126"/>
                  <a:pt x="4565687" y="3535735"/>
                </a:cubicBezTo>
                <a:cubicBezTo>
                  <a:pt x="4601909" y="3526955"/>
                  <a:pt x="4633192" y="3491280"/>
                  <a:pt x="4606299" y="3455607"/>
                </a:cubicBezTo>
                <a:cubicBezTo>
                  <a:pt x="4615630" y="3455607"/>
                  <a:pt x="4615630" y="3464388"/>
                  <a:pt x="4624412" y="3459998"/>
                </a:cubicBezTo>
                <a:cubicBezTo>
                  <a:pt x="4620021" y="3441887"/>
                  <a:pt x="4624412" y="3446277"/>
                  <a:pt x="4624412" y="3428715"/>
                </a:cubicBezTo>
                <a:cubicBezTo>
                  <a:pt x="4615630" y="3428715"/>
                  <a:pt x="4606299" y="3428715"/>
                  <a:pt x="4601909" y="3424324"/>
                </a:cubicBezTo>
                <a:cubicBezTo>
                  <a:pt x="4583798" y="3433655"/>
                  <a:pt x="4588189" y="3464388"/>
                  <a:pt x="4561296" y="3455607"/>
                </a:cubicBezTo>
                <a:cubicBezTo>
                  <a:pt x="4556906" y="3473719"/>
                  <a:pt x="4552515" y="3491280"/>
                  <a:pt x="4534404" y="3495671"/>
                </a:cubicBezTo>
                <a:cubicBezTo>
                  <a:pt x="4534404" y="3495671"/>
                  <a:pt x="4534404" y="3495671"/>
                  <a:pt x="4534404" y="3482500"/>
                </a:cubicBezTo>
                <a:cubicBezTo>
                  <a:pt x="4521232" y="3478110"/>
                  <a:pt x="4516293" y="3486891"/>
                  <a:pt x="4507511" y="3491280"/>
                </a:cubicBezTo>
                <a:cubicBezTo>
                  <a:pt x="4503121" y="3505002"/>
                  <a:pt x="4507511" y="3513783"/>
                  <a:pt x="4511903" y="3522564"/>
                </a:cubicBezTo>
                <a:cubicBezTo>
                  <a:pt x="4476228" y="3531345"/>
                  <a:pt x="4480619" y="3571410"/>
                  <a:pt x="4458117" y="3588972"/>
                </a:cubicBezTo>
                <a:cubicBezTo>
                  <a:pt x="4435615" y="3566470"/>
                  <a:pt x="4426833" y="3606535"/>
                  <a:pt x="4413113" y="3610926"/>
                </a:cubicBezTo>
                <a:cubicBezTo>
                  <a:pt x="4399940" y="3606535"/>
                  <a:pt x="4399940" y="3602144"/>
                  <a:pt x="4386221" y="3606535"/>
                </a:cubicBezTo>
                <a:cubicBezTo>
                  <a:pt x="4390612" y="3620255"/>
                  <a:pt x="4381829" y="3629037"/>
                  <a:pt x="4381829" y="3642208"/>
                </a:cubicBezTo>
                <a:cubicBezTo>
                  <a:pt x="4395551" y="3637818"/>
                  <a:pt x="4395551" y="3642208"/>
                  <a:pt x="4399940" y="3655380"/>
                </a:cubicBezTo>
                <a:cubicBezTo>
                  <a:pt x="4391160" y="3655380"/>
                  <a:pt x="4373049" y="3664161"/>
                  <a:pt x="4368657" y="3659771"/>
                </a:cubicBezTo>
                <a:cubicBezTo>
                  <a:pt x="4373049" y="3646049"/>
                  <a:pt x="4377439" y="3641659"/>
                  <a:pt x="4377439" y="3628488"/>
                </a:cubicBezTo>
                <a:cubicBezTo>
                  <a:pt x="4350546" y="3624097"/>
                  <a:pt x="4381829" y="3592814"/>
                  <a:pt x="4377439" y="3579643"/>
                </a:cubicBezTo>
                <a:cubicBezTo>
                  <a:pt x="4381829" y="3579643"/>
                  <a:pt x="4381829" y="3588424"/>
                  <a:pt x="4386221" y="3588424"/>
                </a:cubicBezTo>
                <a:cubicBezTo>
                  <a:pt x="4390612" y="3575252"/>
                  <a:pt x="4408723" y="3557140"/>
                  <a:pt x="4404332" y="3548360"/>
                </a:cubicBezTo>
                <a:cubicBezTo>
                  <a:pt x="4391160" y="3548360"/>
                  <a:pt x="4386769" y="3561531"/>
                  <a:pt x="4373049" y="3552750"/>
                </a:cubicBezTo>
                <a:cubicBezTo>
                  <a:pt x="4377439" y="3570312"/>
                  <a:pt x="4368110" y="3557140"/>
                  <a:pt x="4359328" y="3561531"/>
                </a:cubicBezTo>
                <a:cubicBezTo>
                  <a:pt x="4354937" y="3557140"/>
                  <a:pt x="4372500" y="3552750"/>
                  <a:pt x="4363719" y="3548360"/>
                </a:cubicBezTo>
                <a:cubicBezTo>
                  <a:pt x="4359328" y="3557140"/>
                  <a:pt x="4349998" y="3557140"/>
                  <a:pt x="4341217" y="3561531"/>
                </a:cubicBezTo>
                <a:cubicBezTo>
                  <a:pt x="4350546" y="3597204"/>
                  <a:pt x="4309933" y="3601595"/>
                  <a:pt x="4287431" y="3601595"/>
                </a:cubicBezTo>
                <a:cubicBezTo>
                  <a:pt x="4287431" y="3615316"/>
                  <a:pt x="4296762" y="3624097"/>
                  <a:pt x="4305542" y="3628488"/>
                </a:cubicBezTo>
                <a:cubicBezTo>
                  <a:pt x="4283041" y="3641659"/>
                  <a:pt x="4278651" y="3672943"/>
                  <a:pt x="4256148" y="3681723"/>
                </a:cubicBezTo>
                <a:cubicBezTo>
                  <a:pt x="4256148" y="3699835"/>
                  <a:pt x="4260538" y="3704226"/>
                  <a:pt x="4251758" y="3713007"/>
                </a:cubicBezTo>
                <a:cubicBezTo>
                  <a:pt x="4251758" y="3690504"/>
                  <a:pt x="4247368" y="3686114"/>
                  <a:pt x="4229256" y="3677333"/>
                </a:cubicBezTo>
                <a:cubicBezTo>
                  <a:pt x="4246818" y="3654831"/>
                  <a:pt x="4309933" y="3614767"/>
                  <a:pt x="4260538" y="3592814"/>
                </a:cubicBezTo>
                <a:cubicBezTo>
                  <a:pt x="4242428" y="3601595"/>
                  <a:pt x="4256148" y="3624097"/>
                  <a:pt x="4242428" y="3628488"/>
                </a:cubicBezTo>
                <a:cubicBezTo>
                  <a:pt x="4247368" y="3615316"/>
                  <a:pt x="4229256" y="3624097"/>
                  <a:pt x="4233647" y="3610926"/>
                </a:cubicBezTo>
                <a:cubicBezTo>
                  <a:pt x="4193582" y="3624097"/>
                  <a:pt x="4157360" y="3646049"/>
                  <a:pt x="4126076" y="3677333"/>
                </a:cubicBezTo>
                <a:cubicBezTo>
                  <a:pt x="4131016" y="3677333"/>
                  <a:pt x="4139798" y="3672943"/>
                  <a:pt x="4139798" y="3677333"/>
                </a:cubicBezTo>
                <a:cubicBezTo>
                  <a:pt x="4135406" y="3691054"/>
                  <a:pt x="4117295" y="3713007"/>
                  <a:pt x="4112905" y="3708616"/>
                </a:cubicBezTo>
                <a:cubicBezTo>
                  <a:pt x="4108515" y="3704226"/>
                  <a:pt x="4126076" y="3699835"/>
                  <a:pt x="4117295" y="3695444"/>
                </a:cubicBezTo>
                <a:cubicBezTo>
                  <a:pt x="4094794" y="3704226"/>
                  <a:pt x="4090403" y="3726727"/>
                  <a:pt x="4067901" y="3735508"/>
                </a:cubicBezTo>
                <a:cubicBezTo>
                  <a:pt x="4077232" y="3758010"/>
                  <a:pt x="4054729" y="3762401"/>
                  <a:pt x="4063511" y="3779964"/>
                </a:cubicBezTo>
                <a:cubicBezTo>
                  <a:pt x="4063511" y="3775574"/>
                  <a:pt x="4067901" y="3771183"/>
                  <a:pt x="4072291" y="3771183"/>
                </a:cubicBezTo>
                <a:cubicBezTo>
                  <a:pt x="4076681" y="3784902"/>
                  <a:pt x="4067352" y="3806856"/>
                  <a:pt x="4081073" y="3806856"/>
                </a:cubicBezTo>
                <a:cubicBezTo>
                  <a:pt x="4094245" y="3797527"/>
                  <a:pt x="4094245" y="3793136"/>
                  <a:pt x="4085463" y="3775574"/>
                </a:cubicBezTo>
                <a:cubicBezTo>
                  <a:pt x="4103575" y="3775574"/>
                  <a:pt x="4107966" y="3761852"/>
                  <a:pt x="4112356" y="3748681"/>
                </a:cubicBezTo>
                <a:cubicBezTo>
                  <a:pt x="4099185" y="3739899"/>
                  <a:pt x="4085463" y="3753072"/>
                  <a:pt x="4081073" y="3744290"/>
                </a:cubicBezTo>
                <a:cubicBezTo>
                  <a:pt x="4090403" y="3748681"/>
                  <a:pt x="4086013" y="3735508"/>
                  <a:pt x="4094794" y="3735508"/>
                </a:cubicBezTo>
                <a:cubicBezTo>
                  <a:pt x="4099185" y="3735508"/>
                  <a:pt x="4104123" y="3739899"/>
                  <a:pt x="4112905" y="3739899"/>
                </a:cubicBezTo>
                <a:cubicBezTo>
                  <a:pt x="4117295" y="3721788"/>
                  <a:pt x="4117295" y="3699835"/>
                  <a:pt x="4139798" y="3699835"/>
                </a:cubicBezTo>
                <a:cubicBezTo>
                  <a:pt x="4139798" y="3713555"/>
                  <a:pt x="4139798" y="3722337"/>
                  <a:pt x="4144188" y="3731118"/>
                </a:cubicBezTo>
                <a:cubicBezTo>
                  <a:pt x="4166690" y="3731118"/>
                  <a:pt x="4171081" y="3713007"/>
                  <a:pt x="4184801" y="3704226"/>
                </a:cubicBezTo>
                <a:cubicBezTo>
                  <a:pt x="4189191" y="3721788"/>
                  <a:pt x="4207303" y="3748681"/>
                  <a:pt x="4184801" y="3757463"/>
                </a:cubicBezTo>
                <a:cubicBezTo>
                  <a:pt x="4211695" y="3757463"/>
                  <a:pt x="4206754" y="3730569"/>
                  <a:pt x="4220475" y="3726179"/>
                </a:cubicBezTo>
                <a:cubicBezTo>
                  <a:pt x="4224865" y="3734960"/>
                  <a:pt x="4229256" y="3739351"/>
                  <a:pt x="4242976" y="3739351"/>
                </a:cubicBezTo>
                <a:cubicBezTo>
                  <a:pt x="4256148" y="3730021"/>
                  <a:pt x="4256148" y="3712459"/>
                  <a:pt x="4269869" y="3708068"/>
                </a:cubicBezTo>
                <a:cubicBezTo>
                  <a:pt x="4274259" y="3708068"/>
                  <a:pt x="4265479" y="3716849"/>
                  <a:pt x="4265479" y="3721240"/>
                </a:cubicBezTo>
                <a:cubicBezTo>
                  <a:pt x="4292371" y="3730021"/>
                  <a:pt x="4337374" y="3681175"/>
                  <a:pt x="4346156" y="3668003"/>
                </a:cubicBezTo>
                <a:cubicBezTo>
                  <a:pt x="4346156" y="3672393"/>
                  <a:pt x="4350546" y="3676784"/>
                  <a:pt x="4346156" y="3685566"/>
                </a:cubicBezTo>
                <a:cubicBezTo>
                  <a:pt x="4355486" y="3694347"/>
                  <a:pt x="4355486" y="3668003"/>
                  <a:pt x="4359877" y="3681175"/>
                </a:cubicBezTo>
                <a:cubicBezTo>
                  <a:pt x="4350546" y="3699286"/>
                  <a:pt x="4337374" y="3725630"/>
                  <a:pt x="4314873" y="3716849"/>
                </a:cubicBezTo>
                <a:cubicBezTo>
                  <a:pt x="4310483" y="3716849"/>
                  <a:pt x="4319263" y="3734412"/>
                  <a:pt x="4310483" y="3738802"/>
                </a:cubicBezTo>
                <a:cubicBezTo>
                  <a:pt x="4301152" y="3734412"/>
                  <a:pt x="4305542" y="3725630"/>
                  <a:pt x="4296762" y="3730021"/>
                </a:cubicBezTo>
                <a:cubicBezTo>
                  <a:pt x="4287980" y="3738802"/>
                  <a:pt x="4283041" y="3752523"/>
                  <a:pt x="4274259" y="3765694"/>
                </a:cubicBezTo>
                <a:cubicBezTo>
                  <a:pt x="4274259" y="3765694"/>
                  <a:pt x="4274259" y="3765694"/>
                  <a:pt x="4229256" y="3765694"/>
                </a:cubicBezTo>
                <a:cubicBezTo>
                  <a:pt x="4215536" y="3827711"/>
                  <a:pt x="4143639" y="3832102"/>
                  <a:pt x="4112356" y="3876557"/>
                </a:cubicBezTo>
                <a:cubicBezTo>
                  <a:pt x="4103575" y="3872167"/>
                  <a:pt x="4117295" y="3863386"/>
                  <a:pt x="4103575" y="3863386"/>
                </a:cubicBezTo>
                <a:cubicBezTo>
                  <a:pt x="4076681" y="3912232"/>
                  <a:pt x="3991065" y="3899060"/>
                  <a:pt x="3982283" y="3965467"/>
                </a:cubicBezTo>
                <a:cubicBezTo>
                  <a:pt x="3996005" y="3992360"/>
                  <a:pt x="4022897" y="3983579"/>
                  <a:pt x="4049790" y="3992360"/>
                </a:cubicBezTo>
                <a:cubicBezTo>
                  <a:pt x="4076681" y="3983579"/>
                  <a:pt x="4081073" y="3952844"/>
                  <a:pt x="4094794" y="3925952"/>
                </a:cubicBezTo>
                <a:cubicBezTo>
                  <a:pt x="4112356" y="3930342"/>
                  <a:pt x="4107966" y="3934733"/>
                  <a:pt x="4126076" y="3930342"/>
                </a:cubicBezTo>
                <a:cubicBezTo>
                  <a:pt x="4148029" y="3903450"/>
                  <a:pt x="4116746" y="3867776"/>
                  <a:pt x="4161750" y="3854604"/>
                </a:cubicBezTo>
                <a:cubicBezTo>
                  <a:pt x="4161750" y="3863386"/>
                  <a:pt x="4161750" y="3872167"/>
                  <a:pt x="4170532" y="3876557"/>
                </a:cubicBezTo>
                <a:cubicBezTo>
                  <a:pt x="4193033" y="3845823"/>
                  <a:pt x="4201815" y="3810149"/>
                  <a:pt x="4246818" y="3814540"/>
                </a:cubicBezTo>
                <a:cubicBezTo>
                  <a:pt x="4251758" y="3819479"/>
                  <a:pt x="4246818" y="3837041"/>
                  <a:pt x="4238037" y="3841432"/>
                </a:cubicBezTo>
                <a:cubicBezTo>
                  <a:pt x="4228708" y="3832651"/>
                  <a:pt x="4233647" y="3841432"/>
                  <a:pt x="4219926" y="3841432"/>
                </a:cubicBezTo>
                <a:cubicBezTo>
                  <a:pt x="4211144" y="3854604"/>
                  <a:pt x="4201815" y="3872715"/>
                  <a:pt x="4197423" y="3890278"/>
                </a:cubicBezTo>
                <a:cubicBezTo>
                  <a:pt x="4215536" y="3894669"/>
                  <a:pt x="4219926" y="3890278"/>
                  <a:pt x="4238037" y="3890278"/>
                </a:cubicBezTo>
                <a:cubicBezTo>
                  <a:pt x="4233647" y="3867776"/>
                  <a:pt x="4260538" y="3872167"/>
                  <a:pt x="4264929" y="3858995"/>
                </a:cubicBezTo>
                <a:cubicBezTo>
                  <a:pt x="4269869" y="3836493"/>
                  <a:pt x="4264929" y="3823321"/>
                  <a:pt x="4256148" y="3814540"/>
                </a:cubicBezTo>
                <a:cubicBezTo>
                  <a:pt x="4274259" y="3823870"/>
                  <a:pt x="4264929" y="3796977"/>
                  <a:pt x="4278651" y="3796977"/>
                </a:cubicBezTo>
                <a:cubicBezTo>
                  <a:pt x="4269869" y="3818930"/>
                  <a:pt x="4296762" y="3801368"/>
                  <a:pt x="4301152" y="3818930"/>
                </a:cubicBezTo>
                <a:cubicBezTo>
                  <a:pt x="4301152" y="3810149"/>
                  <a:pt x="4301152" y="3805759"/>
                  <a:pt x="4309933" y="3801368"/>
                </a:cubicBezTo>
                <a:cubicBezTo>
                  <a:pt x="4314324" y="3805759"/>
                  <a:pt x="4314324" y="3810149"/>
                  <a:pt x="4314324" y="3814540"/>
                </a:cubicBezTo>
                <a:cubicBezTo>
                  <a:pt x="4331887" y="3818930"/>
                  <a:pt x="4327497" y="3796977"/>
                  <a:pt x="4345608" y="3801368"/>
                </a:cubicBezTo>
                <a:cubicBezTo>
                  <a:pt x="4345608" y="3801368"/>
                  <a:pt x="4345608" y="3801368"/>
                  <a:pt x="4345608" y="3818930"/>
                </a:cubicBezTo>
                <a:cubicBezTo>
                  <a:pt x="4372500" y="3810149"/>
                  <a:pt x="4395002" y="3783257"/>
                  <a:pt x="4413113" y="3783257"/>
                </a:cubicBezTo>
                <a:cubicBezTo>
                  <a:pt x="4413113" y="3792037"/>
                  <a:pt x="4399940" y="3783257"/>
                  <a:pt x="4404332" y="3796428"/>
                </a:cubicBezTo>
                <a:cubicBezTo>
                  <a:pt x="4399940" y="3809600"/>
                  <a:pt x="4408723" y="3805209"/>
                  <a:pt x="4408723" y="3818382"/>
                </a:cubicBezTo>
                <a:cubicBezTo>
                  <a:pt x="4426285" y="3822773"/>
                  <a:pt x="4426285" y="3805209"/>
                  <a:pt x="4440006" y="3800819"/>
                </a:cubicBezTo>
                <a:cubicBezTo>
                  <a:pt x="4440006" y="3813991"/>
                  <a:pt x="4440006" y="3818382"/>
                  <a:pt x="4444396" y="3822773"/>
                </a:cubicBezTo>
                <a:cubicBezTo>
                  <a:pt x="4484461" y="3813991"/>
                  <a:pt x="4511353" y="3751973"/>
                  <a:pt x="4551966" y="3769536"/>
                </a:cubicBezTo>
                <a:cubicBezTo>
                  <a:pt x="4538246" y="3778317"/>
                  <a:pt x="4556356" y="3778317"/>
                  <a:pt x="4556356" y="3791489"/>
                </a:cubicBezTo>
                <a:cubicBezTo>
                  <a:pt x="4542636" y="3791489"/>
                  <a:pt x="4547027" y="3800271"/>
                  <a:pt x="4538246" y="3804662"/>
                </a:cubicBezTo>
                <a:cubicBezTo>
                  <a:pt x="4525075" y="3809052"/>
                  <a:pt x="4520134" y="3800271"/>
                  <a:pt x="4511353" y="3800271"/>
                </a:cubicBezTo>
                <a:cubicBezTo>
                  <a:pt x="4506413" y="3818382"/>
                  <a:pt x="4515744" y="3827163"/>
                  <a:pt x="4520134" y="3835945"/>
                </a:cubicBezTo>
                <a:cubicBezTo>
                  <a:pt x="4538246" y="3840335"/>
                  <a:pt x="4533306" y="3822773"/>
                  <a:pt x="4547027" y="3827163"/>
                </a:cubicBezTo>
                <a:cubicBezTo>
                  <a:pt x="4542636" y="3831554"/>
                  <a:pt x="4542636" y="3835945"/>
                  <a:pt x="4542636" y="3849116"/>
                </a:cubicBezTo>
                <a:cubicBezTo>
                  <a:pt x="4506413" y="3844726"/>
                  <a:pt x="4520134" y="3876009"/>
                  <a:pt x="4524524" y="3897961"/>
                </a:cubicBezTo>
                <a:cubicBezTo>
                  <a:pt x="4578309" y="3884790"/>
                  <a:pt x="4533306" y="3800271"/>
                  <a:pt x="4582700" y="3804662"/>
                </a:cubicBezTo>
                <a:cubicBezTo>
                  <a:pt x="4587091" y="3791489"/>
                  <a:pt x="4591481" y="3768987"/>
                  <a:pt x="4609593" y="3755815"/>
                </a:cubicBezTo>
                <a:cubicBezTo>
                  <a:pt x="4582700" y="3751425"/>
                  <a:pt x="4582700" y="3768987"/>
                  <a:pt x="4568979" y="3773378"/>
                </a:cubicBezTo>
                <a:cubicBezTo>
                  <a:pt x="4573369" y="3760206"/>
                  <a:pt x="4564589" y="3737703"/>
                  <a:pt x="4573369" y="3733313"/>
                </a:cubicBezTo>
                <a:cubicBezTo>
                  <a:pt x="4577761" y="3742094"/>
                  <a:pt x="4590933" y="3742094"/>
                  <a:pt x="4604652" y="3746485"/>
                </a:cubicBezTo>
                <a:cubicBezTo>
                  <a:pt x="4604652" y="3732765"/>
                  <a:pt x="4618374" y="3723983"/>
                  <a:pt x="4622764" y="3710811"/>
                </a:cubicBezTo>
                <a:cubicBezTo>
                  <a:pt x="4613435" y="3710811"/>
                  <a:pt x="4604652" y="3710811"/>
                  <a:pt x="4604652" y="3702030"/>
                </a:cubicBezTo>
                <a:cubicBezTo>
                  <a:pt x="4609044" y="3697091"/>
                  <a:pt x="4595323" y="3675137"/>
                  <a:pt x="4613435" y="3675137"/>
                </a:cubicBezTo>
                <a:cubicBezTo>
                  <a:pt x="4622764" y="3693249"/>
                  <a:pt x="4618374" y="3697639"/>
                  <a:pt x="4627155" y="3710811"/>
                </a:cubicBezTo>
                <a:cubicBezTo>
                  <a:pt x="4636211" y="3710811"/>
                  <a:pt x="4646364" y="3706284"/>
                  <a:pt x="4654803" y="3700110"/>
                </a:cubicBezTo>
                <a:lnTo>
                  <a:pt x="4670994" y="3680910"/>
                </a:lnTo>
                <a:lnTo>
                  <a:pt x="4671611" y="3681175"/>
                </a:lnTo>
                <a:cubicBezTo>
                  <a:pt x="4672159" y="3680626"/>
                  <a:pt x="4672159" y="3679528"/>
                  <a:pt x="4672159" y="3679528"/>
                </a:cubicBezTo>
                <a:lnTo>
                  <a:pt x="4670994" y="3680910"/>
                </a:lnTo>
                <a:lnTo>
                  <a:pt x="4667769" y="3679528"/>
                </a:lnTo>
                <a:cubicBezTo>
                  <a:pt x="4654597" y="3675137"/>
                  <a:pt x="4654597" y="3675137"/>
                  <a:pt x="4636484" y="3675137"/>
                </a:cubicBezTo>
                <a:cubicBezTo>
                  <a:pt x="4636484" y="3661417"/>
                  <a:pt x="4627704" y="3657027"/>
                  <a:pt x="4636484" y="3643855"/>
                </a:cubicBezTo>
                <a:cubicBezTo>
                  <a:pt x="4627704" y="3643855"/>
                  <a:pt x="4618374" y="3635073"/>
                  <a:pt x="4609593" y="3630683"/>
                </a:cubicBezTo>
                <a:cubicBezTo>
                  <a:pt x="4627704" y="3612572"/>
                  <a:pt x="4654597" y="3603790"/>
                  <a:pt x="4685879" y="3599400"/>
                </a:cubicBezTo>
                <a:cubicBezTo>
                  <a:pt x="4690819" y="3603790"/>
                  <a:pt x="4685879" y="3616962"/>
                  <a:pt x="4699601" y="3616962"/>
                </a:cubicBezTo>
                <a:cubicBezTo>
                  <a:pt x="4699601" y="3612572"/>
                  <a:pt x="4712772" y="3608181"/>
                  <a:pt x="4708381" y="3621353"/>
                </a:cubicBezTo>
                <a:cubicBezTo>
                  <a:pt x="4730884" y="3616962"/>
                  <a:pt x="4730884" y="3590069"/>
                  <a:pt x="4748994" y="3576898"/>
                </a:cubicBezTo>
                <a:cubicBezTo>
                  <a:pt x="4717712" y="3576898"/>
                  <a:pt x="4722102" y="3536834"/>
                  <a:pt x="4699601" y="3532443"/>
                </a:cubicBezTo>
                <a:cubicBezTo>
                  <a:pt x="4650206" y="3550555"/>
                  <a:pt x="4618374" y="3590619"/>
                  <a:pt x="4560199" y="3603790"/>
                </a:cubicBezTo>
                <a:cubicBezTo>
                  <a:pt x="4551417" y="3634524"/>
                  <a:pt x="4528916" y="3648245"/>
                  <a:pt x="4506413" y="3670199"/>
                </a:cubicBezTo>
                <a:cubicBezTo>
                  <a:pt x="4493241" y="3652087"/>
                  <a:pt x="4488851" y="3647696"/>
                  <a:pt x="4470740" y="3643305"/>
                </a:cubicBezTo>
                <a:cubicBezTo>
                  <a:pt x="4480069" y="3634524"/>
                  <a:pt x="4475130" y="3625744"/>
                  <a:pt x="4466350" y="3621353"/>
                </a:cubicBezTo>
                <a:cubicBezTo>
                  <a:pt x="4475130" y="3603790"/>
                  <a:pt x="4506413" y="3599400"/>
                  <a:pt x="4497633" y="3572508"/>
                </a:cubicBezTo>
                <a:cubicBezTo>
                  <a:pt x="4515194" y="3572508"/>
                  <a:pt x="4515194" y="3559336"/>
                  <a:pt x="4533306" y="3559336"/>
                </a:cubicBezTo>
                <a:cubicBezTo>
                  <a:pt x="4524524" y="3563726"/>
                  <a:pt x="4533306" y="3576898"/>
                  <a:pt x="4547027" y="3576898"/>
                </a:cubicBezTo>
                <a:cubicBezTo>
                  <a:pt x="4556356" y="3563177"/>
                  <a:pt x="4538246" y="3545615"/>
                  <a:pt x="4560748" y="3541225"/>
                </a:cubicBezTo>
                <a:cubicBezTo>
                  <a:pt x="4560748" y="3559336"/>
                  <a:pt x="4565138" y="3559336"/>
                  <a:pt x="4556356" y="3572508"/>
                </a:cubicBezTo>
                <a:cubicBezTo>
                  <a:pt x="4596421" y="3568117"/>
                  <a:pt x="4614532" y="3536834"/>
                  <a:pt x="4659536" y="3536834"/>
                </a:cubicBezTo>
                <a:cubicBezTo>
                  <a:pt x="4668866" y="3528053"/>
                  <a:pt x="4668866" y="3509941"/>
                  <a:pt x="4673257" y="3501160"/>
                </a:cubicBezTo>
                <a:cubicBezTo>
                  <a:pt x="4727590" y="3528053"/>
                  <a:pt x="4731982" y="3461095"/>
                  <a:pt x="4771497" y="3446827"/>
                </a:cubicBezTo>
                <a:cubicBezTo>
                  <a:pt x="4767106" y="3442436"/>
                  <a:pt x="4771497" y="3442436"/>
                  <a:pt x="4771497" y="3438046"/>
                </a:cubicBezTo>
                <a:cubicBezTo>
                  <a:pt x="4758326" y="3424873"/>
                  <a:pt x="4726492" y="3459998"/>
                  <a:pt x="4717712" y="3442436"/>
                </a:cubicBezTo>
                <a:cubicBezTo>
                  <a:pt x="4735823" y="3429263"/>
                  <a:pt x="4740213" y="3397980"/>
                  <a:pt x="4762715" y="3393590"/>
                </a:cubicBezTo>
                <a:cubicBezTo>
                  <a:pt x="4767106" y="3384809"/>
                  <a:pt x="4758326" y="3384809"/>
                  <a:pt x="4758326" y="3376027"/>
                </a:cubicBezTo>
                <a:close/>
                <a:moveTo>
                  <a:pt x="4768204" y="3363405"/>
                </a:moveTo>
                <a:cubicBezTo>
                  <a:pt x="4763265" y="3367795"/>
                  <a:pt x="4763265" y="3385357"/>
                  <a:pt x="4776985" y="3385357"/>
                </a:cubicBezTo>
                <a:cubicBezTo>
                  <a:pt x="4776985" y="3376577"/>
                  <a:pt x="4781375" y="3372186"/>
                  <a:pt x="4781375" y="3367795"/>
                </a:cubicBezTo>
                <a:cubicBezTo>
                  <a:pt x="4776985" y="3367795"/>
                  <a:pt x="4776985" y="3363405"/>
                  <a:pt x="4768204" y="3363405"/>
                </a:cubicBezTo>
                <a:close/>
                <a:moveTo>
                  <a:pt x="4691368" y="3359562"/>
                </a:moveTo>
                <a:cubicBezTo>
                  <a:pt x="4673806" y="3354624"/>
                  <a:pt x="4660085" y="3377125"/>
                  <a:pt x="4660085" y="3381516"/>
                </a:cubicBezTo>
                <a:cubicBezTo>
                  <a:pt x="4660085" y="3379046"/>
                  <a:pt x="4662280" y="3377811"/>
                  <a:pt x="4663927" y="3378429"/>
                </a:cubicBezTo>
                <a:lnTo>
                  <a:pt x="4664373" y="3384940"/>
                </a:lnTo>
                <a:lnTo>
                  <a:pt x="4662101" y="3385743"/>
                </a:lnTo>
                <a:lnTo>
                  <a:pt x="4658987" y="3384808"/>
                </a:lnTo>
                <a:cubicBezTo>
                  <a:pt x="4657890" y="3385357"/>
                  <a:pt x="4657890" y="3386455"/>
                  <a:pt x="4660085" y="3386455"/>
                </a:cubicBezTo>
                <a:lnTo>
                  <a:pt x="4662101" y="3385743"/>
                </a:lnTo>
                <a:lnTo>
                  <a:pt x="4664476" y="3386455"/>
                </a:lnTo>
                <a:lnTo>
                  <a:pt x="4664373" y="3384940"/>
                </a:lnTo>
                <a:lnTo>
                  <a:pt x="4684164" y="3377948"/>
                </a:lnTo>
                <a:cubicBezTo>
                  <a:pt x="4689173" y="3372871"/>
                  <a:pt x="4691368" y="3366148"/>
                  <a:pt x="4691368" y="3359562"/>
                </a:cubicBezTo>
                <a:close/>
                <a:moveTo>
                  <a:pt x="880318" y="3354624"/>
                </a:moveTo>
                <a:cubicBezTo>
                  <a:pt x="867147" y="3359014"/>
                  <a:pt x="853426" y="3359014"/>
                  <a:pt x="853426" y="3376577"/>
                </a:cubicBezTo>
                <a:cubicBezTo>
                  <a:pt x="866598" y="3372186"/>
                  <a:pt x="880318" y="3372186"/>
                  <a:pt x="880318" y="3354624"/>
                </a:cubicBezTo>
                <a:close/>
                <a:moveTo>
                  <a:pt x="5050849" y="3350233"/>
                </a:moveTo>
                <a:cubicBezTo>
                  <a:pt x="5037128" y="3350233"/>
                  <a:pt x="5023407" y="3363405"/>
                  <a:pt x="5032738" y="3377125"/>
                </a:cubicBezTo>
                <a:cubicBezTo>
                  <a:pt x="5050849" y="3377125"/>
                  <a:pt x="5046459" y="3363405"/>
                  <a:pt x="5050849" y="3350233"/>
                </a:cubicBezTo>
                <a:close/>
                <a:moveTo>
                  <a:pt x="4161750" y="3350233"/>
                </a:moveTo>
                <a:cubicBezTo>
                  <a:pt x="4156811" y="3359014"/>
                  <a:pt x="4143639" y="3354624"/>
                  <a:pt x="4148029" y="3367795"/>
                </a:cubicBezTo>
                <a:cubicBezTo>
                  <a:pt x="4148029" y="3367795"/>
                  <a:pt x="4148029" y="3367795"/>
                  <a:pt x="4166141" y="3367795"/>
                </a:cubicBezTo>
                <a:cubicBezTo>
                  <a:pt x="4161750" y="3359014"/>
                  <a:pt x="4166141" y="3350233"/>
                  <a:pt x="4161750" y="3350233"/>
                </a:cubicBezTo>
                <a:close/>
                <a:moveTo>
                  <a:pt x="3949125" y="3348037"/>
                </a:moveTo>
                <a:cubicBezTo>
                  <a:pt x="3925106" y="3352616"/>
                  <a:pt x="3900543" y="3374072"/>
                  <a:pt x="3892825" y="3394138"/>
                </a:cubicBezTo>
                <a:cubicBezTo>
                  <a:pt x="3888435" y="3416641"/>
                  <a:pt x="3915327" y="3429812"/>
                  <a:pt x="3897216" y="3438593"/>
                </a:cubicBezTo>
                <a:cubicBezTo>
                  <a:pt x="3884044" y="3434202"/>
                  <a:pt x="3884044" y="3416641"/>
                  <a:pt x="3870324" y="3416641"/>
                </a:cubicBezTo>
                <a:cubicBezTo>
                  <a:pt x="3856602" y="3434752"/>
                  <a:pt x="3874715" y="3443533"/>
                  <a:pt x="3879105" y="3452314"/>
                </a:cubicBezTo>
                <a:cubicBezTo>
                  <a:pt x="3892277" y="3456705"/>
                  <a:pt x="3892277" y="3443533"/>
                  <a:pt x="3905997" y="3443533"/>
                </a:cubicBezTo>
                <a:cubicBezTo>
                  <a:pt x="3901607" y="3457254"/>
                  <a:pt x="3892825" y="3466035"/>
                  <a:pt x="3901607" y="3474816"/>
                </a:cubicBezTo>
                <a:cubicBezTo>
                  <a:pt x="3937281" y="3452314"/>
                  <a:pt x="3959782" y="3421031"/>
                  <a:pt x="3987224" y="3394138"/>
                </a:cubicBezTo>
                <a:cubicBezTo>
                  <a:pt x="3969112" y="3389747"/>
                  <a:pt x="3996005" y="3385357"/>
                  <a:pt x="3996005" y="3376577"/>
                </a:cubicBezTo>
                <a:cubicBezTo>
                  <a:pt x="3990380" y="3362032"/>
                  <a:pt x="3981975" y="3353628"/>
                  <a:pt x="3972320" y="3349761"/>
                </a:cubicBezTo>
                <a:cubicBezTo>
                  <a:pt x="3965078" y="3346860"/>
                  <a:pt x="3957132" y="3346511"/>
                  <a:pt x="3949125" y="3348037"/>
                </a:cubicBezTo>
                <a:close/>
                <a:moveTo>
                  <a:pt x="5337885" y="3341451"/>
                </a:moveTo>
                <a:cubicBezTo>
                  <a:pt x="5329104" y="3363405"/>
                  <a:pt x="5355997" y="3363405"/>
                  <a:pt x="5351605" y="3341451"/>
                </a:cubicBezTo>
                <a:cubicBezTo>
                  <a:pt x="5351605" y="3341451"/>
                  <a:pt x="5351605" y="3341451"/>
                  <a:pt x="5337885" y="3341451"/>
                </a:cubicBezTo>
                <a:close/>
                <a:moveTo>
                  <a:pt x="5023956" y="3318949"/>
                </a:moveTo>
                <a:cubicBezTo>
                  <a:pt x="5023956" y="3323341"/>
                  <a:pt x="5014626" y="3323341"/>
                  <a:pt x="5005845" y="3323341"/>
                </a:cubicBezTo>
                <a:cubicBezTo>
                  <a:pt x="5005845" y="3341451"/>
                  <a:pt x="5028348" y="3337060"/>
                  <a:pt x="5019566" y="3354624"/>
                </a:cubicBezTo>
                <a:cubicBezTo>
                  <a:pt x="5037128" y="3349683"/>
                  <a:pt x="5050849" y="3340903"/>
                  <a:pt x="5055239" y="3327731"/>
                </a:cubicBezTo>
                <a:cubicBezTo>
                  <a:pt x="5032738" y="3337060"/>
                  <a:pt x="5037128" y="3318949"/>
                  <a:pt x="5023956" y="3318949"/>
                </a:cubicBezTo>
                <a:close/>
                <a:moveTo>
                  <a:pt x="4147155" y="3309002"/>
                </a:moveTo>
                <a:cubicBezTo>
                  <a:pt x="4134549" y="3309620"/>
                  <a:pt x="4127037" y="3324437"/>
                  <a:pt x="4116746" y="3314559"/>
                </a:cubicBezTo>
                <a:cubicBezTo>
                  <a:pt x="4116746" y="3345842"/>
                  <a:pt x="4089853" y="3323341"/>
                  <a:pt x="4089853" y="3354624"/>
                </a:cubicBezTo>
                <a:cubicBezTo>
                  <a:pt x="4098635" y="3367795"/>
                  <a:pt x="4116746" y="3359014"/>
                  <a:pt x="4103575" y="3350233"/>
                </a:cubicBezTo>
                <a:cubicBezTo>
                  <a:pt x="4130467" y="3359014"/>
                  <a:pt x="4157360" y="3341451"/>
                  <a:pt x="4161750" y="3314559"/>
                </a:cubicBezTo>
                <a:cubicBezTo>
                  <a:pt x="4156125" y="3310168"/>
                  <a:pt x="4151356" y="3308796"/>
                  <a:pt x="4147155" y="3309002"/>
                </a:cubicBezTo>
                <a:close/>
                <a:moveTo>
                  <a:pt x="4803877" y="3301936"/>
                </a:moveTo>
                <a:cubicBezTo>
                  <a:pt x="4767655" y="3292605"/>
                  <a:pt x="4750093" y="3337060"/>
                  <a:pt x="4731982" y="3323888"/>
                </a:cubicBezTo>
                <a:cubicBezTo>
                  <a:pt x="4727041" y="3332669"/>
                  <a:pt x="4713871" y="3332669"/>
                  <a:pt x="4718260" y="3345842"/>
                </a:cubicBezTo>
                <a:cubicBezTo>
                  <a:pt x="4754483" y="3341451"/>
                  <a:pt x="4776985" y="3327731"/>
                  <a:pt x="4803877" y="3301936"/>
                </a:cubicBezTo>
                <a:close/>
                <a:moveTo>
                  <a:pt x="5064021" y="3301386"/>
                </a:moveTo>
                <a:cubicBezTo>
                  <a:pt x="5064021" y="3305777"/>
                  <a:pt x="5064021" y="3305777"/>
                  <a:pt x="5060180" y="3305777"/>
                </a:cubicBezTo>
                <a:cubicBezTo>
                  <a:pt x="5060180" y="3310168"/>
                  <a:pt x="5060180" y="3314559"/>
                  <a:pt x="5064569" y="3314559"/>
                </a:cubicBezTo>
                <a:cubicBezTo>
                  <a:pt x="5064569" y="3310168"/>
                  <a:pt x="5064569" y="3310168"/>
                  <a:pt x="5068960" y="3310168"/>
                </a:cubicBezTo>
                <a:cubicBezTo>
                  <a:pt x="5068960" y="3314559"/>
                  <a:pt x="5068960" y="3318949"/>
                  <a:pt x="5073351" y="3318949"/>
                </a:cubicBezTo>
                <a:cubicBezTo>
                  <a:pt x="5073351" y="3314559"/>
                  <a:pt x="5077741" y="3314559"/>
                  <a:pt x="5082132" y="3314559"/>
                </a:cubicBezTo>
                <a:cubicBezTo>
                  <a:pt x="5082132" y="3310168"/>
                  <a:pt x="5082132" y="3301386"/>
                  <a:pt x="5077741" y="3301386"/>
                </a:cubicBezTo>
                <a:cubicBezTo>
                  <a:pt x="5077741" y="3318949"/>
                  <a:pt x="5077741" y="3296996"/>
                  <a:pt x="5064021" y="3301386"/>
                </a:cubicBezTo>
                <a:close/>
                <a:moveTo>
                  <a:pt x="5208689" y="3296362"/>
                </a:moveTo>
                <a:cubicBezTo>
                  <a:pt x="5183425" y="3291782"/>
                  <a:pt x="5150599" y="3333356"/>
                  <a:pt x="5140308" y="3350233"/>
                </a:cubicBezTo>
                <a:cubicBezTo>
                  <a:pt x="5144698" y="3367795"/>
                  <a:pt x="5144698" y="3377125"/>
                  <a:pt x="5149088" y="3399078"/>
                </a:cubicBezTo>
                <a:cubicBezTo>
                  <a:pt x="5180921" y="3399078"/>
                  <a:pt x="5198483" y="3380967"/>
                  <a:pt x="5216595" y="3372186"/>
                </a:cubicBezTo>
                <a:cubicBezTo>
                  <a:pt x="5216595" y="3363405"/>
                  <a:pt x="5212204" y="3363405"/>
                  <a:pt x="5212204" y="3354624"/>
                </a:cubicBezTo>
                <a:cubicBezTo>
                  <a:pt x="5239096" y="3345842"/>
                  <a:pt x="5261599" y="3332122"/>
                  <a:pt x="5279710" y="3314559"/>
                </a:cubicBezTo>
                <a:cubicBezTo>
                  <a:pt x="5275319" y="3314559"/>
                  <a:pt x="5275319" y="3305777"/>
                  <a:pt x="5275319" y="3301386"/>
                </a:cubicBezTo>
                <a:cubicBezTo>
                  <a:pt x="5257207" y="3301386"/>
                  <a:pt x="5239096" y="3310168"/>
                  <a:pt x="5230316" y="3318949"/>
                </a:cubicBezTo>
                <a:cubicBezTo>
                  <a:pt x="5224691" y="3304542"/>
                  <a:pt x="5217110" y="3297888"/>
                  <a:pt x="5208689" y="3296362"/>
                </a:cubicBezTo>
                <a:close/>
                <a:moveTo>
                  <a:pt x="4992125" y="3288214"/>
                </a:moveTo>
                <a:cubicBezTo>
                  <a:pt x="4992125" y="3296996"/>
                  <a:pt x="4996516" y="3296996"/>
                  <a:pt x="5000906" y="3301936"/>
                </a:cubicBezTo>
                <a:cubicBezTo>
                  <a:pt x="5000906" y="3306326"/>
                  <a:pt x="4999809" y="3308521"/>
                  <a:pt x="4998711" y="3310717"/>
                </a:cubicBezTo>
                <a:lnTo>
                  <a:pt x="4996743" y="3318590"/>
                </a:lnTo>
                <a:lnTo>
                  <a:pt x="4996091" y="3318892"/>
                </a:lnTo>
                <a:lnTo>
                  <a:pt x="4984235" y="3302004"/>
                </a:lnTo>
                <a:cubicBezTo>
                  <a:pt x="4981971" y="3295899"/>
                  <a:pt x="4983070" y="3290410"/>
                  <a:pt x="4992125" y="3288214"/>
                </a:cubicBezTo>
                <a:close/>
                <a:moveTo>
                  <a:pt x="4857165" y="3282564"/>
                </a:moveTo>
                <a:cubicBezTo>
                  <a:pt x="4848367" y="3278577"/>
                  <a:pt x="4830770" y="3290410"/>
                  <a:pt x="4830770" y="3296996"/>
                </a:cubicBezTo>
                <a:cubicBezTo>
                  <a:pt x="4839550" y="3292605"/>
                  <a:pt x="4853272" y="3301386"/>
                  <a:pt x="4862053" y="3292605"/>
                </a:cubicBezTo>
                <a:cubicBezTo>
                  <a:pt x="4862053" y="3286980"/>
                  <a:pt x="4860098" y="3283893"/>
                  <a:pt x="4857165" y="3282564"/>
                </a:cubicBezTo>
                <a:close/>
                <a:moveTo>
                  <a:pt x="4327497" y="3279433"/>
                </a:moveTo>
                <a:cubicBezTo>
                  <a:pt x="4314324" y="3283824"/>
                  <a:pt x="4296213" y="3288214"/>
                  <a:pt x="4291823" y="3301386"/>
                </a:cubicBezTo>
                <a:cubicBezTo>
                  <a:pt x="4305542" y="3296996"/>
                  <a:pt x="4305542" y="3305777"/>
                  <a:pt x="4314324" y="3305777"/>
                </a:cubicBezTo>
                <a:cubicBezTo>
                  <a:pt x="4318715" y="3296996"/>
                  <a:pt x="4332435" y="3296996"/>
                  <a:pt x="4327497" y="3279433"/>
                </a:cubicBezTo>
                <a:close/>
                <a:moveTo>
                  <a:pt x="4481836" y="3277530"/>
                </a:moveTo>
                <a:cubicBezTo>
                  <a:pt x="4478424" y="3276449"/>
                  <a:pt x="4474719" y="3276690"/>
                  <a:pt x="4471289" y="3278885"/>
                </a:cubicBezTo>
                <a:cubicBezTo>
                  <a:pt x="4480619" y="3288214"/>
                  <a:pt x="4480619" y="3301386"/>
                  <a:pt x="4489400" y="3305777"/>
                </a:cubicBezTo>
                <a:cubicBezTo>
                  <a:pt x="4499690" y="3295899"/>
                  <a:pt x="4492076" y="3280772"/>
                  <a:pt x="4481836" y="3277530"/>
                </a:cubicBezTo>
                <a:close/>
                <a:moveTo>
                  <a:pt x="4682587" y="3270104"/>
                </a:moveTo>
                <a:cubicBezTo>
                  <a:pt x="4678196" y="3283276"/>
                  <a:pt x="4664476" y="3270104"/>
                  <a:pt x="4660085" y="3274494"/>
                </a:cubicBezTo>
                <a:cubicBezTo>
                  <a:pt x="4642523" y="3314559"/>
                  <a:pt x="4686978" y="3332669"/>
                  <a:pt x="4700699" y="3305777"/>
                </a:cubicBezTo>
                <a:cubicBezTo>
                  <a:pt x="4686978" y="3296996"/>
                  <a:pt x="4691368" y="3278885"/>
                  <a:pt x="4678196" y="3283276"/>
                </a:cubicBezTo>
                <a:cubicBezTo>
                  <a:pt x="4682587" y="3283276"/>
                  <a:pt x="4691368" y="3270104"/>
                  <a:pt x="4682587" y="3270104"/>
                </a:cubicBezTo>
                <a:close/>
                <a:moveTo>
                  <a:pt x="4462508" y="3270104"/>
                </a:moveTo>
                <a:cubicBezTo>
                  <a:pt x="4448786" y="3274494"/>
                  <a:pt x="4435615" y="3270104"/>
                  <a:pt x="4431224" y="3292057"/>
                </a:cubicBezTo>
                <a:cubicBezTo>
                  <a:pt x="4444396" y="3287666"/>
                  <a:pt x="4462508" y="3287666"/>
                  <a:pt x="4462508" y="3270104"/>
                </a:cubicBezTo>
                <a:close/>
                <a:moveTo>
                  <a:pt x="4184253" y="3265713"/>
                </a:moveTo>
                <a:cubicBezTo>
                  <a:pt x="4188643" y="3270104"/>
                  <a:pt x="4179861" y="3288214"/>
                  <a:pt x="4188643" y="3287666"/>
                </a:cubicBezTo>
                <a:cubicBezTo>
                  <a:pt x="4193033" y="3287666"/>
                  <a:pt x="4202363" y="3261322"/>
                  <a:pt x="4184253" y="3265713"/>
                </a:cubicBezTo>
                <a:close/>
                <a:moveTo>
                  <a:pt x="4108515" y="3251993"/>
                </a:moveTo>
                <a:cubicBezTo>
                  <a:pt x="4108515" y="3256383"/>
                  <a:pt x="4099185" y="3256383"/>
                  <a:pt x="4094794" y="3256383"/>
                </a:cubicBezTo>
                <a:cubicBezTo>
                  <a:pt x="4094794" y="3270104"/>
                  <a:pt x="4081073" y="3270104"/>
                  <a:pt x="4076681" y="3283276"/>
                </a:cubicBezTo>
                <a:cubicBezTo>
                  <a:pt x="4062962" y="3274494"/>
                  <a:pt x="4036069" y="3278885"/>
                  <a:pt x="4036618" y="3295899"/>
                </a:cubicBezTo>
                <a:cubicBezTo>
                  <a:pt x="4049790" y="3300838"/>
                  <a:pt x="4059120" y="3314010"/>
                  <a:pt x="4067901" y="3322791"/>
                </a:cubicBezTo>
                <a:cubicBezTo>
                  <a:pt x="4067901" y="3314010"/>
                  <a:pt x="4076681" y="3314010"/>
                  <a:pt x="4090403" y="3314010"/>
                </a:cubicBezTo>
                <a:cubicBezTo>
                  <a:pt x="4099185" y="3295899"/>
                  <a:pt x="4099185" y="3291508"/>
                  <a:pt x="4090403" y="3273946"/>
                </a:cubicBezTo>
                <a:cubicBezTo>
                  <a:pt x="4094794" y="3269554"/>
                  <a:pt x="4117295" y="3260773"/>
                  <a:pt x="4108515" y="3251993"/>
                </a:cubicBezTo>
                <a:close/>
                <a:moveTo>
                  <a:pt x="5037128" y="3238821"/>
                </a:moveTo>
                <a:cubicBezTo>
                  <a:pt x="4996516" y="3265713"/>
                  <a:pt x="4938340" y="3274494"/>
                  <a:pt x="4911447" y="3314559"/>
                </a:cubicBezTo>
                <a:cubicBezTo>
                  <a:pt x="4906508" y="3310168"/>
                  <a:pt x="4906508" y="3305777"/>
                  <a:pt x="4897727" y="3310168"/>
                </a:cubicBezTo>
                <a:cubicBezTo>
                  <a:pt x="4897727" y="3332669"/>
                  <a:pt x="4875774" y="3337060"/>
                  <a:pt x="4857113" y="3328828"/>
                </a:cubicBezTo>
                <a:cubicBezTo>
                  <a:pt x="4857113" y="3350781"/>
                  <a:pt x="4875225" y="3337609"/>
                  <a:pt x="4875225" y="3342000"/>
                </a:cubicBezTo>
                <a:cubicBezTo>
                  <a:pt x="4893336" y="3368344"/>
                  <a:pt x="4861503" y="3386455"/>
                  <a:pt x="4879615" y="3404017"/>
                </a:cubicBezTo>
                <a:cubicBezTo>
                  <a:pt x="4874676" y="3408408"/>
                  <a:pt x="4852173" y="3417189"/>
                  <a:pt x="4865894" y="3425971"/>
                </a:cubicBezTo>
                <a:cubicBezTo>
                  <a:pt x="4884007" y="3412250"/>
                  <a:pt x="4897177" y="3403469"/>
                  <a:pt x="4919680" y="3394688"/>
                </a:cubicBezTo>
                <a:cubicBezTo>
                  <a:pt x="4919680" y="3399078"/>
                  <a:pt x="4915288" y="3403469"/>
                  <a:pt x="4919680" y="3403469"/>
                </a:cubicBezTo>
                <a:cubicBezTo>
                  <a:pt x="4946571" y="3399078"/>
                  <a:pt x="4960292" y="3376577"/>
                  <a:pt x="4987185" y="3367795"/>
                </a:cubicBezTo>
                <a:cubicBezTo>
                  <a:pt x="4973464" y="3377125"/>
                  <a:pt x="4982245" y="3394688"/>
                  <a:pt x="4995966" y="3399078"/>
                </a:cubicBezTo>
                <a:cubicBezTo>
                  <a:pt x="5000357" y="3389747"/>
                  <a:pt x="5009139" y="3385357"/>
                  <a:pt x="5004749" y="3372186"/>
                </a:cubicBezTo>
                <a:cubicBezTo>
                  <a:pt x="4991575" y="3367795"/>
                  <a:pt x="4987185" y="3349683"/>
                  <a:pt x="4995966" y="3332122"/>
                </a:cubicBezTo>
                <a:cubicBezTo>
                  <a:pt x="4986637" y="3332122"/>
                  <a:pt x="4982245" y="3340903"/>
                  <a:pt x="4982245" y="3332122"/>
                </a:cubicBezTo>
                <a:cubicBezTo>
                  <a:pt x="4987185" y="3327731"/>
                  <a:pt x="4991575" y="3323341"/>
                  <a:pt x="4995966" y="3318949"/>
                </a:cubicBezTo>
                <a:lnTo>
                  <a:pt x="4996091" y="3318892"/>
                </a:lnTo>
                <a:lnTo>
                  <a:pt x="4996516" y="3319497"/>
                </a:lnTo>
                <a:lnTo>
                  <a:pt x="4996743" y="3318590"/>
                </a:lnTo>
                <a:lnTo>
                  <a:pt x="5026906" y="3304611"/>
                </a:lnTo>
                <a:cubicBezTo>
                  <a:pt x="5034247" y="3296860"/>
                  <a:pt x="5038774" y="3285746"/>
                  <a:pt x="5040970" y="3270104"/>
                </a:cubicBezTo>
                <a:cubicBezTo>
                  <a:pt x="5023407" y="3265713"/>
                  <a:pt x="5027798" y="3287666"/>
                  <a:pt x="5009686" y="3283276"/>
                </a:cubicBezTo>
                <a:cubicBezTo>
                  <a:pt x="5005296" y="3283276"/>
                  <a:pt x="5000906" y="3278885"/>
                  <a:pt x="5000906" y="3270104"/>
                </a:cubicBezTo>
                <a:cubicBezTo>
                  <a:pt x="5014626" y="3265713"/>
                  <a:pt x="5009686" y="3274494"/>
                  <a:pt x="5023407" y="3270104"/>
                </a:cubicBezTo>
                <a:cubicBezTo>
                  <a:pt x="5028348" y="3260773"/>
                  <a:pt x="5032738" y="3251993"/>
                  <a:pt x="5037128" y="3238821"/>
                </a:cubicBezTo>
                <a:close/>
                <a:moveTo>
                  <a:pt x="5032738" y="3216867"/>
                </a:moveTo>
                <a:cubicBezTo>
                  <a:pt x="5014626" y="3212477"/>
                  <a:pt x="5010236" y="3234430"/>
                  <a:pt x="5023956" y="3234430"/>
                </a:cubicBezTo>
                <a:cubicBezTo>
                  <a:pt x="5028348" y="3230039"/>
                  <a:pt x="5028348" y="3225649"/>
                  <a:pt x="5032738" y="3216867"/>
                </a:cubicBezTo>
                <a:close/>
                <a:moveTo>
                  <a:pt x="5171591" y="3212477"/>
                </a:moveTo>
                <a:cubicBezTo>
                  <a:pt x="5171591" y="3225649"/>
                  <a:pt x="5158419" y="3221258"/>
                  <a:pt x="5157870" y="3234430"/>
                </a:cubicBezTo>
                <a:cubicBezTo>
                  <a:pt x="5140308" y="3230039"/>
                  <a:pt x="5157870" y="3216867"/>
                  <a:pt x="5171591" y="3212477"/>
                </a:cubicBezTo>
                <a:close/>
                <a:moveTo>
                  <a:pt x="4107966" y="3212477"/>
                </a:moveTo>
                <a:cubicBezTo>
                  <a:pt x="4098635" y="3212477"/>
                  <a:pt x="4094245" y="3216867"/>
                  <a:pt x="4090403" y="3216867"/>
                </a:cubicBezTo>
                <a:cubicBezTo>
                  <a:pt x="4090403" y="3225649"/>
                  <a:pt x="4094794" y="3230039"/>
                  <a:pt x="4099185" y="3234430"/>
                </a:cubicBezTo>
                <a:cubicBezTo>
                  <a:pt x="4099185" y="3225649"/>
                  <a:pt x="4112356" y="3225649"/>
                  <a:pt x="4107966" y="3212477"/>
                </a:cubicBezTo>
                <a:close/>
                <a:moveTo>
                  <a:pt x="4264929" y="3208086"/>
                </a:moveTo>
                <a:cubicBezTo>
                  <a:pt x="4264929" y="3212477"/>
                  <a:pt x="4260538" y="3216867"/>
                  <a:pt x="4260538" y="3221258"/>
                </a:cubicBezTo>
                <a:lnTo>
                  <a:pt x="4278651" y="3221258"/>
                </a:lnTo>
                <a:cubicBezTo>
                  <a:pt x="4278651" y="3212477"/>
                  <a:pt x="4278651" y="3203696"/>
                  <a:pt x="4264929" y="3208086"/>
                </a:cubicBezTo>
                <a:close/>
                <a:moveTo>
                  <a:pt x="5445456" y="3203696"/>
                </a:moveTo>
                <a:cubicBezTo>
                  <a:pt x="5449846" y="3212477"/>
                  <a:pt x="5436674" y="3225649"/>
                  <a:pt x="5445456" y="3230039"/>
                </a:cubicBezTo>
                <a:cubicBezTo>
                  <a:pt x="5445456" y="3238821"/>
                  <a:pt x="5432284" y="3234430"/>
                  <a:pt x="5436674" y="3243212"/>
                </a:cubicBezTo>
                <a:cubicBezTo>
                  <a:pt x="5427344" y="3238821"/>
                  <a:pt x="5422954" y="3234430"/>
                  <a:pt x="5418563" y="3225649"/>
                </a:cubicBezTo>
                <a:cubicBezTo>
                  <a:pt x="5422954" y="3212477"/>
                  <a:pt x="5431734" y="3203696"/>
                  <a:pt x="5445456" y="3203696"/>
                </a:cubicBezTo>
                <a:close/>
                <a:moveTo>
                  <a:pt x="4592579" y="3203696"/>
                </a:moveTo>
                <a:cubicBezTo>
                  <a:pt x="4574469" y="3203696"/>
                  <a:pt x="4565687" y="3221258"/>
                  <a:pt x="4538794" y="3212477"/>
                </a:cubicBezTo>
                <a:cubicBezTo>
                  <a:pt x="4538794" y="3223454"/>
                  <a:pt x="4538794" y="3230039"/>
                  <a:pt x="4540440" y="3235596"/>
                </a:cubicBezTo>
                <a:lnTo>
                  <a:pt x="4551410" y="3251723"/>
                </a:lnTo>
                <a:lnTo>
                  <a:pt x="4549959" y="3252641"/>
                </a:lnTo>
                <a:lnTo>
                  <a:pt x="4540989" y="3253090"/>
                </a:lnTo>
                <a:cubicBezTo>
                  <a:pt x="4538794" y="3253639"/>
                  <a:pt x="4538794" y="3254737"/>
                  <a:pt x="4543184" y="3256932"/>
                </a:cubicBezTo>
                <a:lnTo>
                  <a:pt x="4549959" y="3252641"/>
                </a:lnTo>
                <a:lnTo>
                  <a:pt x="4551966" y="3252541"/>
                </a:lnTo>
                <a:lnTo>
                  <a:pt x="4551410" y="3251723"/>
                </a:lnTo>
                <a:lnTo>
                  <a:pt x="4592579" y="3225649"/>
                </a:lnTo>
                <a:cubicBezTo>
                  <a:pt x="4592579" y="3225649"/>
                  <a:pt x="4592579" y="3225649"/>
                  <a:pt x="4592579" y="3203696"/>
                </a:cubicBezTo>
                <a:close/>
                <a:moveTo>
                  <a:pt x="4790087" y="3192171"/>
                </a:moveTo>
                <a:cubicBezTo>
                  <a:pt x="4786177" y="3192720"/>
                  <a:pt x="4781649" y="3193817"/>
                  <a:pt x="4772594" y="3193817"/>
                </a:cubicBezTo>
                <a:cubicBezTo>
                  <a:pt x="4772594" y="3216319"/>
                  <a:pt x="4754483" y="3220709"/>
                  <a:pt x="4745702" y="3229490"/>
                </a:cubicBezTo>
                <a:cubicBezTo>
                  <a:pt x="4745702" y="3243212"/>
                  <a:pt x="4754483" y="3243212"/>
                  <a:pt x="4754483" y="3256383"/>
                </a:cubicBezTo>
                <a:cubicBezTo>
                  <a:pt x="4740762" y="3251993"/>
                  <a:pt x="4731982" y="3265164"/>
                  <a:pt x="4731982" y="3256383"/>
                </a:cubicBezTo>
                <a:cubicBezTo>
                  <a:pt x="4740762" y="3256383"/>
                  <a:pt x="4731982" y="3243212"/>
                  <a:pt x="4731982" y="3238821"/>
                </a:cubicBezTo>
                <a:cubicBezTo>
                  <a:pt x="4709479" y="3243760"/>
                  <a:pt x="4678196" y="3265713"/>
                  <a:pt x="4700699" y="3287118"/>
                </a:cubicBezTo>
                <a:cubicBezTo>
                  <a:pt x="4709479" y="3287118"/>
                  <a:pt x="4714419" y="3273946"/>
                  <a:pt x="4723200" y="3282727"/>
                </a:cubicBezTo>
                <a:cubicBezTo>
                  <a:pt x="4723200" y="3291508"/>
                  <a:pt x="4718809" y="3295899"/>
                  <a:pt x="4714419" y="3300290"/>
                </a:cubicBezTo>
                <a:cubicBezTo>
                  <a:pt x="4741312" y="3314010"/>
                  <a:pt x="4741312" y="3287118"/>
                  <a:pt x="4755032" y="3278336"/>
                </a:cubicBezTo>
                <a:cubicBezTo>
                  <a:pt x="4755032" y="3264616"/>
                  <a:pt x="4750093" y="3255835"/>
                  <a:pt x="4763814" y="3251444"/>
                </a:cubicBezTo>
                <a:cubicBezTo>
                  <a:pt x="4763814" y="3255835"/>
                  <a:pt x="4763814" y="3260225"/>
                  <a:pt x="4768204" y="3264616"/>
                </a:cubicBezTo>
                <a:cubicBezTo>
                  <a:pt x="4773143" y="3255835"/>
                  <a:pt x="4781925" y="3255835"/>
                  <a:pt x="4781925" y="3242662"/>
                </a:cubicBezTo>
                <a:cubicBezTo>
                  <a:pt x="4772594" y="3242662"/>
                  <a:pt x="4768204" y="3238271"/>
                  <a:pt x="4768204" y="3225099"/>
                </a:cubicBezTo>
                <a:cubicBezTo>
                  <a:pt x="4781375" y="3225099"/>
                  <a:pt x="4786315" y="3229490"/>
                  <a:pt x="4795097" y="3229490"/>
                </a:cubicBezTo>
                <a:cubicBezTo>
                  <a:pt x="4795097" y="3215770"/>
                  <a:pt x="4803877" y="3215770"/>
                  <a:pt x="4803877" y="3193817"/>
                </a:cubicBezTo>
                <a:cubicBezTo>
                  <a:pt x="4797291" y="3191622"/>
                  <a:pt x="4793997" y="3191622"/>
                  <a:pt x="4790087" y="3192171"/>
                </a:cubicBezTo>
                <a:close/>
                <a:moveTo>
                  <a:pt x="4350546" y="3185585"/>
                </a:moveTo>
                <a:cubicBezTo>
                  <a:pt x="4328045" y="3185585"/>
                  <a:pt x="4296213" y="3181194"/>
                  <a:pt x="4291823" y="3212477"/>
                </a:cubicBezTo>
                <a:cubicBezTo>
                  <a:pt x="4301152" y="3216867"/>
                  <a:pt x="4309933" y="3216867"/>
                  <a:pt x="4309933" y="3225649"/>
                </a:cubicBezTo>
                <a:cubicBezTo>
                  <a:pt x="4291823" y="3234430"/>
                  <a:pt x="4287431" y="3252541"/>
                  <a:pt x="4287431" y="3261322"/>
                </a:cubicBezTo>
                <a:cubicBezTo>
                  <a:pt x="4309933" y="3261322"/>
                  <a:pt x="4323654" y="3234430"/>
                  <a:pt x="4332435" y="3234430"/>
                </a:cubicBezTo>
                <a:cubicBezTo>
                  <a:pt x="4323654" y="3216867"/>
                  <a:pt x="4341766" y="3198757"/>
                  <a:pt x="4350546" y="3185585"/>
                </a:cubicBezTo>
                <a:close/>
                <a:moveTo>
                  <a:pt x="4678196" y="3168022"/>
                </a:moveTo>
                <a:cubicBezTo>
                  <a:pt x="4651304" y="3168022"/>
                  <a:pt x="4651304" y="3189975"/>
                  <a:pt x="4638132" y="3203696"/>
                </a:cubicBezTo>
                <a:cubicBezTo>
                  <a:pt x="4651304" y="3212477"/>
                  <a:pt x="4655694" y="3190525"/>
                  <a:pt x="4673806" y="3194914"/>
                </a:cubicBezTo>
                <a:cubicBezTo>
                  <a:pt x="4678196" y="3181194"/>
                  <a:pt x="4673806" y="3185585"/>
                  <a:pt x="4678196" y="3168022"/>
                </a:cubicBezTo>
                <a:close/>
                <a:moveTo>
                  <a:pt x="4511903" y="3141679"/>
                </a:moveTo>
                <a:cubicBezTo>
                  <a:pt x="4498730" y="3137288"/>
                  <a:pt x="4494339" y="3150460"/>
                  <a:pt x="4476228" y="3150460"/>
                </a:cubicBezTo>
                <a:cubicBezTo>
                  <a:pt x="4476228" y="3168022"/>
                  <a:pt x="4466899" y="3176803"/>
                  <a:pt x="4489948" y="3181743"/>
                </a:cubicBezTo>
                <a:cubicBezTo>
                  <a:pt x="4489948" y="3177352"/>
                  <a:pt x="4489948" y="3168571"/>
                  <a:pt x="4494339" y="3168571"/>
                </a:cubicBezTo>
                <a:cubicBezTo>
                  <a:pt x="4503121" y="3182291"/>
                  <a:pt x="4480619" y="3186681"/>
                  <a:pt x="4480619" y="3199854"/>
                </a:cubicBezTo>
                <a:cubicBezTo>
                  <a:pt x="4498181" y="3194914"/>
                  <a:pt x="4502572" y="3181743"/>
                  <a:pt x="4516293" y="3172961"/>
                </a:cubicBezTo>
                <a:cubicBezTo>
                  <a:pt x="4516293" y="3181743"/>
                  <a:pt x="4520683" y="3190525"/>
                  <a:pt x="4525075" y="3190525"/>
                </a:cubicBezTo>
                <a:cubicBezTo>
                  <a:pt x="4533855" y="3181743"/>
                  <a:pt x="4547576" y="3186134"/>
                  <a:pt x="4547576" y="3168571"/>
                </a:cubicBezTo>
                <a:cubicBezTo>
                  <a:pt x="4534404" y="3159241"/>
                  <a:pt x="4511903" y="3163632"/>
                  <a:pt x="4511903" y="3141679"/>
                </a:cubicBezTo>
                <a:close/>
                <a:moveTo>
                  <a:pt x="4785766" y="3132348"/>
                </a:moveTo>
                <a:cubicBezTo>
                  <a:pt x="4758874" y="3132348"/>
                  <a:pt x="4740762" y="3145520"/>
                  <a:pt x="4736372" y="3163632"/>
                </a:cubicBezTo>
                <a:cubicBezTo>
                  <a:pt x="4745702" y="3168022"/>
                  <a:pt x="4758874" y="3168022"/>
                  <a:pt x="4754483" y="3185585"/>
                </a:cubicBezTo>
                <a:cubicBezTo>
                  <a:pt x="4772594" y="3185585"/>
                  <a:pt x="4790705" y="3181194"/>
                  <a:pt x="4799487" y="3163632"/>
                </a:cubicBezTo>
                <a:cubicBezTo>
                  <a:pt x="4785766" y="3154302"/>
                  <a:pt x="4799487" y="3141130"/>
                  <a:pt x="4785766" y="3132348"/>
                </a:cubicBezTo>
                <a:close/>
                <a:moveTo>
                  <a:pt x="4691368" y="3097224"/>
                </a:moveTo>
                <a:cubicBezTo>
                  <a:pt x="4682587" y="3127957"/>
                  <a:pt x="4655694" y="3137288"/>
                  <a:pt x="4641974" y="3154849"/>
                </a:cubicBezTo>
                <a:cubicBezTo>
                  <a:pt x="4655146" y="3150460"/>
                  <a:pt x="4655146" y="3159241"/>
                  <a:pt x="4668866" y="3159241"/>
                </a:cubicBezTo>
                <a:cubicBezTo>
                  <a:pt x="4678196" y="3136739"/>
                  <a:pt x="4709479" y="3136739"/>
                  <a:pt x="4713871" y="3110396"/>
                </a:cubicBezTo>
                <a:cubicBezTo>
                  <a:pt x="4695759" y="3119176"/>
                  <a:pt x="4705089" y="3097224"/>
                  <a:pt x="4691368" y="3097224"/>
                </a:cubicBezTo>
                <a:close/>
                <a:moveTo>
                  <a:pt x="4294737" y="3093107"/>
                </a:moveTo>
                <a:cubicBezTo>
                  <a:pt x="4275701" y="3091460"/>
                  <a:pt x="4249563" y="3097224"/>
                  <a:pt x="4256148" y="3110396"/>
                </a:cubicBezTo>
                <a:cubicBezTo>
                  <a:pt x="4256148" y="3106005"/>
                  <a:pt x="4260538" y="3110396"/>
                  <a:pt x="4260538" y="3119176"/>
                </a:cubicBezTo>
                <a:cubicBezTo>
                  <a:pt x="4283041" y="3119176"/>
                  <a:pt x="4296213" y="3110396"/>
                  <a:pt x="4309933" y="3097224"/>
                </a:cubicBezTo>
                <a:cubicBezTo>
                  <a:pt x="4306640" y="3095028"/>
                  <a:pt x="4301084" y="3093656"/>
                  <a:pt x="4294737" y="3093107"/>
                </a:cubicBezTo>
                <a:close/>
                <a:moveTo>
                  <a:pt x="4952060" y="3043438"/>
                </a:moveTo>
                <a:cubicBezTo>
                  <a:pt x="4942730" y="3052219"/>
                  <a:pt x="4929558" y="3070332"/>
                  <a:pt x="4938340" y="3079112"/>
                </a:cubicBezTo>
                <a:cubicBezTo>
                  <a:pt x="4952060" y="3074172"/>
                  <a:pt x="4960841" y="3065391"/>
                  <a:pt x="4960841" y="3052219"/>
                </a:cubicBezTo>
                <a:cubicBezTo>
                  <a:pt x="4956451" y="3052219"/>
                  <a:pt x="4956451" y="3047829"/>
                  <a:pt x="4952060" y="3043438"/>
                </a:cubicBezTo>
                <a:close/>
                <a:moveTo>
                  <a:pt x="4718809" y="3042890"/>
                </a:moveTo>
                <a:cubicBezTo>
                  <a:pt x="4682587" y="3047280"/>
                  <a:pt x="4660085" y="3100517"/>
                  <a:pt x="4624412" y="3078563"/>
                </a:cubicBezTo>
                <a:cubicBezTo>
                  <a:pt x="4606848" y="3078563"/>
                  <a:pt x="4606848" y="3091735"/>
                  <a:pt x="4593129" y="3082954"/>
                </a:cubicBezTo>
                <a:cubicBezTo>
                  <a:pt x="4593129" y="3074172"/>
                  <a:pt x="4606848" y="3065391"/>
                  <a:pt x="4593129" y="3061001"/>
                </a:cubicBezTo>
                <a:cubicBezTo>
                  <a:pt x="4593129" y="3065391"/>
                  <a:pt x="4583798" y="3065391"/>
                  <a:pt x="4575018" y="3065391"/>
                </a:cubicBezTo>
                <a:cubicBezTo>
                  <a:pt x="4596970" y="3096126"/>
                  <a:pt x="4565687" y="3101065"/>
                  <a:pt x="4561296" y="3123019"/>
                </a:cubicBezTo>
                <a:cubicBezTo>
                  <a:pt x="4570626" y="3127410"/>
                  <a:pt x="4575018" y="3109846"/>
                  <a:pt x="4579408" y="3123019"/>
                </a:cubicBezTo>
                <a:cubicBezTo>
                  <a:pt x="4570626" y="3132348"/>
                  <a:pt x="4552515" y="3127410"/>
                  <a:pt x="4556906" y="3154302"/>
                </a:cubicBezTo>
                <a:cubicBezTo>
                  <a:pt x="4579408" y="3144971"/>
                  <a:pt x="4556906" y="3154302"/>
                  <a:pt x="4561296" y="3171865"/>
                </a:cubicBezTo>
                <a:cubicBezTo>
                  <a:pt x="4597519" y="3171865"/>
                  <a:pt x="4588737" y="3123019"/>
                  <a:pt x="4624412" y="3123019"/>
                </a:cubicBezTo>
                <a:cubicBezTo>
                  <a:pt x="4637584" y="3127957"/>
                  <a:pt x="4615081" y="3141130"/>
                  <a:pt x="4628803" y="3149911"/>
                </a:cubicBezTo>
                <a:cubicBezTo>
                  <a:pt x="4669416" y="3141130"/>
                  <a:pt x="4665024" y="3087344"/>
                  <a:pt x="4700699" y="3069782"/>
                </a:cubicBezTo>
                <a:cubicBezTo>
                  <a:pt x="4700699" y="3083502"/>
                  <a:pt x="4682587" y="3079112"/>
                  <a:pt x="4686978" y="3096674"/>
                </a:cubicBezTo>
                <a:cubicBezTo>
                  <a:pt x="4700150" y="3092284"/>
                  <a:pt x="4700150" y="3101065"/>
                  <a:pt x="4713871" y="3096674"/>
                </a:cubicBezTo>
                <a:cubicBezTo>
                  <a:pt x="4727590" y="3074721"/>
                  <a:pt x="4705089" y="3065941"/>
                  <a:pt x="4718809" y="3042890"/>
                </a:cubicBezTo>
                <a:close/>
                <a:moveTo>
                  <a:pt x="5228026" y="3025396"/>
                </a:moveTo>
                <a:cubicBezTo>
                  <a:pt x="5241738" y="3022309"/>
                  <a:pt x="5245957" y="3034657"/>
                  <a:pt x="5212204" y="3034657"/>
                </a:cubicBezTo>
                <a:cubicBezTo>
                  <a:pt x="5217830" y="3029169"/>
                  <a:pt x="5223455" y="3026425"/>
                  <a:pt x="5228026" y="3025396"/>
                </a:cubicBezTo>
                <a:close/>
                <a:moveTo>
                  <a:pt x="4780346" y="2968249"/>
                </a:moveTo>
                <a:cubicBezTo>
                  <a:pt x="4777533" y="2970444"/>
                  <a:pt x="4776435" y="2974835"/>
                  <a:pt x="4776435" y="2981421"/>
                </a:cubicBezTo>
                <a:cubicBezTo>
                  <a:pt x="4781375" y="2981421"/>
                  <a:pt x="4781375" y="2985813"/>
                  <a:pt x="4790156" y="2981421"/>
                </a:cubicBezTo>
                <a:cubicBezTo>
                  <a:pt x="4790156" y="2977030"/>
                  <a:pt x="4794547" y="2977030"/>
                  <a:pt x="4794547" y="2968249"/>
                </a:cubicBezTo>
                <a:cubicBezTo>
                  <a:pt x="4787687" y="2966053"/>
                  <a:pt x="4783159" y="2966053"/>
                  <a:pt x="4780346" y="2968249"/>
                </a:cubicBezTo>
                <a:close/>
                <a:moveTo>
                  <a:pt x="5360387" y="2950137"/>
                </a:moveTo>
                <a:cubicBezTo>
                  <a:pt x="5364778" y="2954528"/>
                  <a:pt x="5369168" y="2954528"/>
                  <a:pt x="5369168" y="2950137"/>
                </a:cubicBezTo>
                <a:cubicBezTo>
                  <a:pt x="5382889" y="2954528"/>
                  <a:pt x="5364778" y="2958919"/>
                  <a:pt x="5369717" y="2972091"/>
                </a:cubicBezTo>
                <a:cubicBezTo>
                  <a:pt x="5351605" y="2967701"/>
                  <a:pt x="5351605" y="2989654"/>
                  <a:pt x="5329104" y="2980872"/>
                </a:cubicBezTo>
                <a:cubicBezTo>
                  <a:pt x="5329104" y="2976482"/>
                  <a:pt x="5333494" y="2972091"/>
                  <a:pt x="5333494" y="2967701"/>
                </a:cubicBezTo>
                <a:cubicBezTo>
                  <a:pt x="5346667" y="2967701"/>
                  <a:pt x="5360387" y="2963310"/>
                  <a:pt x="5360387" y="2950137"/>
                </a:cubicBezTo>
                <a:close/>
                <a:moveTo>
                  <a:pt x="5279161" y="2946296"/>
                </a:moveTo>
                <a:cubicBezTo>
                  <a:pt x="5265989" y="2950686"/>
                  <a:pt x="5247878" y="2950686"/>
                  <a:pt x="5247878" y="2968249"/>
                </a:cubicBezTo>
                <a:cubicBezTo>
                  <a:pt x="5257207" y="2972639"/>
                  <a:pt x="5265989" y="2972639"/>
                  <a:pt x="5274771" y="2973188"/>
                </a:cubicBezTo>
                <a:cubicBezTo>
                  <a:pt x="5274771" y="2959468"/>
                  <a:pt x="5279161" y="2959468"/>
                  <a:pt x="5279161" y="2946296"/>
                </a:cubicBezTo>
                <a:close/>
                <a:moveTo>
                  <a:pt x="5140308" y="2936966"/>
                </a:moveTo>
                <a:cubicBezTo>
                  <a:pt x="5131526" y="2945747"/>
                  <a:pt x="5122196" y="2936966"/>
                  <a:pt x="5113415" y="2945747"/>
                </a:cubicBezTo>
                <a:cubicBezTo>
                  <a:pt x="5113415" y="2955077"/>
                  <a:pt x="5122196" y="2963858"/>
                  <a:pt x="5117806" y="2977030"/>
                </a:cubicBezTo>
                <a:cubicBezTo>
                  <a:pt x="5135916" y="2972639"/>
                  <a:pt x="5140308" y="2941357"/>
                  <a:pt x="5140308" y="2936966"/>
                </a:cubicBezTo>
                <a:close/>
                <a:moveTo>
                  <a:pt x="5288490" y="2927636"/>
                </a:moveTo>
                <a:cubicBezTo>
                  <a:pt x="5288490" y="2945747"/>
                  <a:pt x="5288490" y="2954528"/>
                  <a:pt x="5284100" y="2967701"/>
                </a:cubicBezTo>
                <a:cubicBezTo>
                  <a:pt x="5284100" y="2967701"/>
                  <a:pt x="5288490" y="2972091"/>
                  <a:pt x="5288490" y="2976482"/>
                </a:cubicBezTo>
                <a:cubicBezTo>
                  <a:pt x="5306053" y="2972091"/>
                  <a:pt x="5315383" y="2967701"/>
                  <a:pt x="5324165" y="2954528"/>
                </a:cubicBezTo>
                <a:cubicBezTo>
                  <a:pt x="5324165" y="2972639"/>
                  <a:pt x="5292882" y="2994593"/>
                  <a:pt x="5265989" y="3002825"/>
                </a:cubicBezTo>
                <a:cubicBezTo>
                  <a:pt x="5265989" y="3002825"/>
                  <a:pt x="5265989" y="3002825"/>
                  <a:pt x="5265989" y="2980872"/>
                </a:cubicBezTo>
                <a:cubicBezTo>
                  <a:pt x="5256659" y="2976482"/>
                  <a:pt x="5229767" y="2985263"/>
                  <a:pt x="5225376" y="2972091"/>
                </a:cubicBezTo>
                <a:cubicBezTo>
                  <a:pt x="5243487" y="2954528"/>
                  <a:pt x="5261599" y="2936417"/>
                  <a:pt x="5288490" y="2927636"/>
                </a:cubicBezTo>
                <a:close/>
                <a:moveTo>
                  <a:pt x="884708" y="2892511"/>
                </a:moveTo>
                <a:cubicBezTo>
                  <a:pt x="898429" y="2888121"/>
                  <a:pt x="898429" y="2896902"/>
                  <a:pt x="907210" y="2901292"/>
                </a:cubicBezTo>
                <a:cubicBezTo>
                  <a:pt x="902820" y="2910073"/>
                  <a:pt x="880318" y="2896902"/>
                  <a:pt x="880318" y="2914464"/>
                </a:cubicBezTo>
                <a:cubicBezTo>
                  <a:pt x="875927" y="2914464"/>
                  <a:pt x="884708" y="2896902"/>
                  <a:pt x="884708" y="2892511"/>
                </a:cubicBezTo>
                <a:close/>
                <a:moveTo>
                  <a:pt x="5351058" y="2888121"/>
                </a:moveTo>
                <a:cubicBezTo>
                  <a:pt x="5355997" y="2892511"/>
                  <a:pt x="5364778" y="2896902"/>
                  <a:pt x="5364778" y="2910073"/>
                </a:cubicBezTo>
                <a:cubicBezTo>
                  <a:pt x="5342276" y="2905682"/>
                  <a:pt x="5355997" y="2941357"/>
                  <a:pt x="5332946" y="2936966"/>
                </a:cubicBezTo>
                <a:cubicBezTo>
                  <a:pt x="5332946" y="2923245"/>
                  <a:pt x="5324165" y="2918854"/>
                  <a:pt x="5328556" y="2905682"/>
                </a:cubicBezTo>
                <a:cubicBezTo>
                  <a:pt x="5337336" y="2901292"/>
                  <a:pt x="5346667" y="2896902"/>
                  <a:pt x="5351058" y="2888121"/>
                </a:cubicBezTo>
                <a:close/>
                <a:moveTo>
                  <a:pt x="4933950" y="2865618"/>
                </a:moveTo>
                <a:cubicBezTo>
                  <a:pt x="4929558" y="2874949"/>
                  <a:pt x="4929558" y="2883730"/>
                  <a:pt x="4929558" y="2896902"/>
                </a:cubicBezTo>
                <a:cubicBezTo>
                  <a:pt x="4942730" y="2892511"/>
                  <a:pt x="4956451" y="2888121"/>
                  <a:pt x="4956451" y="2870009"/>
                </a:cubicBezTo>
                <a:cubicBezTo>
                  <a:pt x="4947670" y="2874399"/>
                  <a:pt x="4947670" y="2865618"/>
                  <a:pt x="4933950" y="2865618"/>
                </a:cubicBezTo>
                <a:close/>
                <a:moveTo>
                  <a:pt x="5216595" y="2861228"/>
                </a:moveTo>
                <a:cubicBezTo>
                  <a:pt x="5229767" y="2866168"/>
                  <a:pt x="5229767" y="2874949"/>
                  <a:pt x="5225376" y="2888121"/>
                </a:cubicBezTo>
                <a:cubicBezTo>
                  <a:pt x="5216595" y="2883730"/>
                  <a:pt x="5207813" y="2870009"/>
                  <a:pt x="5216595" y="2861228"/>
                </a:cubicBezTo>
                <a:close/>
                <a:moveTo>
                  <a:pt x="5149913" y="2856288"/>
                </a:moveTo>
                <a:cubicBezTo>
                  <a:pt x="5154989" y="2855739"/>
                  <a:pt x="5160614" y="2856837"/>
                  <a:pt x="5162809" y="2861228"/>
                </a:cubicBezTo>
                <a:cubicBezTo>
                  <a:pt x="5162809" y="2865618"/>
                  <a:pt x="5154029" y="2865618"/>
                  <a:pt x="5154029" y="2874399"/>
                </a:cubicBezTo>
                <a:cubicBezTo>
                  <a:pt x="5140308" y="2878790"/>
                  <a:pt x="5144698" y="2865618"/>
                  <a:pt x="5140308" y="2861228"/>
                </a:cubicBezTo>
                <a:cubicBezTo>
                  <a:pt x="5140308" y="2859033"/>
                  <a:pt x="5144836" y="2856837"/>
                  <a:pt x="5149913" y="2856288"/>
                </a:cubicBezTo>
                <a:close/>
                <a:moveTo>
                  <a:pt x="426987" y="2830494"/>
                </a:moveTo>
                <a:cubicBezTo>
                  <a:pt x="431378" y="2834885"/>
                  <a:pt x="440159" y="2843666"/>
                  <a:pt x="453880" y="2839275"/>
                </a:cubicBezTo>
                <a:cubicBezTo>
                  <a:pt x="445098" y="2883730"/>
                  <a:pt x="404485" y="2870558"/>
                  <a:pt x="381983" y="2883730"/>
                </a:cubicBezTo>
                <a:cubicBezTo>
                  <a:pt x="386374" y="2870009"/>
                  <a:pt x="404485" y="2870009"/>
                  <a:pt x="418206" y="2861777"/>
                </a:cubicBezTo>
                <a:cubicBezTo>
                  <a:pt x="413266" y="2848057"/>
                  <a:pt x="422597" y="2839275"/>
                  <a:pt x="426987" y="2830494"/>
                </a:cubicBezTo>
                <a:close/>
                <a:moveTo>
                  <a:pt x="557129" y="2761342"/>
                </a:moveTo>
                <a:cubicBezTo>
                  <a:pt x="562136" y="2760793"/>
                  <a:pt x="567761" y="2761890"/>
                  <a:pt x="574622" y="2764085"/>
                </a:cubicBezTo>
                <a:cubicBezTo>
                  <a:pt x="574622" y="2772867"/>
                  <a:pt x="570232" y="2777257"/>
                  <a:pt x="565841" y="2781648"/>
                </a:cubicBezTo>
                <a:cubicBezTo>
                  <a:pt x="552669" y="2781648"/>
                  <a:pt x="557059" y="2767927"/>
                  <a:pt x="543338" y="2768476"/>
                </a:cubicBezTo>
                <a:cubicBezTo>
                  <a:pt x="547729" y="2764085"/>
                  <a:pt x="552120" y="2761890"/>
                  <a:pt x="557129" y="2761342"/>
                </a:cubicBezTo>
                <a:close/>
                <a:moveTo>
                  <a:pt x="506242" y="2743573"/>
                </a:moveTo>
                <a:cubicBezTo>
                  <a:pt x="514216" y="2747072"/>
                  <a:pt x="523581" y="2763536"/>
                  <a:pt x="530167" y="2750365"/>
                </a:cubicBezTo>
                <a:cubicBezTo>
                  <a:pt x="552669" y="2767927"/>
                  <a:pt x="512055" y="2786039"/>
                  <a:pt x="534558" y="2799211"/>
                </a:cubicBezTo>
                <a:cubicBezTo>
                  <a:pt x="520837" y="2816774"/>
                  <a:pt x="489554" y="2821164"/>
                  <a:pt x="471991" y="2834335"/>
                </a:cubicBezTo>
                <a:cubicBezTo>
                  <a:pt x="476381" y="2816774"/>
                  <a:pt x="494493" y="2794271"/>
                  <a:pt x="490102" y="2781100"/>
                </a:cubicBezTo>
                <a:cubicBezTo>
                  <a:pt x="490102" y="2767927"/>
                  <a:pt x="508213" y="2772319"/>
                  <a:pt x="512604" y="2763538"/>
                </a:cubicBezTo>
                <a:cubicBezTo>
                  <a:pt x="512604" y="2754755"/>
                  <a:pt x="507665" y="2750365"/>
                  <a:pt x="498884" y="2745974"/>
                </a:cubicBezTo>
                <a:cubicBezTo>
                  <a:pt x="501079" y="2742682"/>
                  <a:pt x="503583" y="2742407"/>
                  <a:pt x="506242" y="2743573"/>
                </a:cubicBezTo>
                <a:close/>
                <a:moveTo>
                  <a:pt x="588342" y="2714691"/>
                </a:moveTo>
                <a:cubicBezTo>
                  <a:pt x="602063" y="2710301"/>
                  <a:pt x="592733" y="2727863"/>
                  <a:pt x="606454" y="2723473"/>
                </a:cubicBezTo>
                <a:cubicBezTo>
                  <a:pt x="606454" y="2736645"/>
                  <a:pt x="588342" y="2732254"/>
                  <a:pt x="579561" y="2732254"/>
                </a:cubicBezTo>
                <a:cubicBezTo>
                  <a:pt x="579561" y="2723473"/>
                  <a:pt x="588342" y="2723473"/>
                  <a:pt x="588342" y="2714691"/>
                </a:cubicBezTo>
                <a:close/>
                <a:moveTo>
                  <a:pt x="934102" y="2710301"/>
                </a:moveTo>
                <a:cubicBezTo>
                  <a:pt x="979107" y="2705910"/>
                  <a:pt x="997217" y="2723473"/>
                  <a:pt x="1028501" y="2714691"/>
                </a:cubicBezTo>
                <a:cubicBezTo>
                  <a:pt x="1019171" y="2737193"/>
                  <a:pt x="1001608" y="2754755"/>
                  <a:pt x="965386" y="2750365"/>
                </a:cubicBezTo>
                <a:cubicBezTo>
                  <a:pt x="952215" y="2741584"/>
                  <a:pt x="938493" y="2727863"/>
                  <a:pt x="934102" y="2710301"/>
                </a:cubicBezTo>
                <a:close/>
                <a:moveTo>
                  <a:pt x="5261599" y="2705910"/>
                </a:moveTo>
                <a:cubicBezTo>
                  <a:pt x="5275319" y="2705910"/>
                  <a:pt x="5275319" y="2714691"/>
                  <a:pt x="5275319" y="2723473"/>
                </a:cubicBezTo>
                <a:cubicBezTo>
                  <a:pt x="5266538" y="2723473"/>
                  <a:pt x="5261599" y="2736645"/>
                  <a:pt x="5252817" y="2727863"/>
                </a:cubicBezTo>
                <a:cubicBezTo>
                  <a:pt x="5257207" y="2719082"/>
                  <a:pt x="5261599" y="2714691"/>
                  <a:pt x="5261599" y="2705910"/>
                </a:cubicBezTo>
                <a:close/>
                <a:moveTo>
                  <a:pt x="5315383" y="2674627"/>
                </a:moveTo>
                <a:cubicBezTo>
                  <a:pt x="5315383" y="2692738"/>
                  <a:pt x="5302211" y="2705910"/>
                  <a:pt x="5292882" y="2719082"/>
                </a:cubicBezTo>
                <a:cubicBezTo>
                  <a:pt x="5284100" y="2709751"/>
                  <a:pt x="5279710" y="2696580"/>
                  <a:pt x="5284100" y="2687799"/>
                </a:cubicBezTo>
                <a:cubicBezTo>
                  <a:pt x="5292882" y="2683408"/>
                  <a:pt x="5306602" y="2679018"/>
                  <a:pt x="5315383" y="2674627"/>
                </a:cubicBezTo>
                <a:close/>
                <a:moveTo>
                  <a:pt x="471991" y="2665846"/>
                </a:moveTo>
                <a:cubicBezTo>
                  <a:pt x="462661" y="2683408"/>
                  <a:pt x="449489" y="2705910"/>
                  <a:pt x="426987" y="2710301"/>
                </a:cubicBezTo>
                <a:cubicBezTo>
                  <a:pt x="431378" y="2688347"/>
                  <a:pt x="444550" y="2665846"/>
                  <a:pt x="471991" y="2665846"/>
                </a:cubicBezTo>
                <a:close/>
                <a:moveTo>
                  <a:pt x="5203423" y="2638954"/>
                </a:moveTo>
                <a:cubicBezTo>
                  <a:pt x="5220985" y="2657065"/>
                  <a:pt x="5171591" y="2679018"/>
                  <a:pt x="5149638" y="2683408"/>
                </a:cubicBezTo>
                <a:cubicBezTo>
                  <a:pt x="5149638" y="2652126"/>
                  <a:pt x="5180921" y="2652126"/>
                  <a:pt x="5203423" y="2638954"/>
                </a:cubicBezTo>
                <a:close/>
                <a:moveTo>
                  <a:pt x="595202" y="2616451"/>
                </a:moveTo>
                <a:cubicBezTo>
                  <a:pt x="600828" y="2615902"/>
                  <a:pt x="606454" y="2617000"/>
                  <a:pt x="610844" y="2621391"/>
                </a:cubicBezTo>
                <a:cubicBezTo>
                  <a:pt x="606454" y="2621391"/>
                  <a:pt x="575170" y="2634563"/>
                  <a:pt x="579561" y="2621391"/>
                </a:cubicBezTo>
                <a:cubicBezTo>
                  <a:pt x="583952" y="2619196"/>
                  <a:pt x="589577" y="2617000"/>
                  <a:pt x="595202" y="2616451"/>
                </a:cubicBezTo>
                <a:close/>
                <a:moveTo>
                  <a:pt x="727745" y="2599438"/>
                </a:moveTo>
                <a:cubicBezTo>
                  <a:pt x="727745" y="2617000"/>
                  <a:pt x="705242" y="2634563"/>
                  <a:pt x="687131" y="2625782"/>
                </a:cubicBezTo>
                <a:cubicBezTo>
                  <a:pt x="682741" y="2625782"/>
                  <a:pt x="682741" y="2630173"/>
                  <a:pt x="678350" y="2630173"/>
                </a:cubicBezTo>
                <a:cubicBezTo>
                  <a:pt x="673960" y="2648283"/>
                  <a:pt x="682741" y="2657065"/>
                  <a:pt x="682741" y="2670237"/>
                </a:cubicBezTo>
                <a:cubicBezTo>
                  <a:pt x="673960" y="2674627"/>
                  <a:pt x="655848" y="2674627"/>
                  <a:pt x="651458" y="2687799"/>
                </a:cubicBezTo>
                <a:cubicBezTo>
                  <a:pt x="642127" y="2683408"/>
                  <a:pt x="660239" y="2674627"/>
                  <a:pt x="660239" y="2665846"/>
                </a:cubicBezTo>
                <a:cubicBezTo>
                  <a:pt x="651458" y="2652674"/>
                  <a:pt x="647067" y="2657065"/>
                  <a:pt x="633347" y="2657065"/>
                </a:cubicBezTo>
                <a:cubicBezTo>
                  <a:pt x="655848" y="2630722"/>
                  <a:pt x="687131" y="2608218"/>
                  <a:pt x="727745" y="2599438"/>
                </a:cubicBezTo>
                <a:close/>
                <a:moveTo>
                  <a:pt x="4965231" y="2568155"/>
                </a:moveTo>
                <a:cubicBezTo>
                  <a:pt x="4933950" y="2563764"/>
                  <a:pt x="4893336" y="2581326"/>
                  <a:pt x="4893336" y="2621391"/>
                </a:cubicBezTo>
                <a:cubicBezTo>
                  <a:pt x="4924619" y="2612610"/>
                  <a:pt x="4952060" y="2594498"/>
                  <a:pt x="4965231" y="2568155"/>
                </a:cubicBezTo>
                <a:close/>
                <a:moveTo>
                  <a:pt x="5185311" y="2545652"/>
                </a:moveTo>
                <a:cubicBezTo>
                  <a:pt x="5167201" y="2541262"/>
                  <a:pt x="5153479" y="2568155"/>
                  <a:pt x="5167201" y="2572545"/>
                </a:cubicBezTo>
                <a:cubicBezTo>
                  <a:pt x="5171591" y="2563764"/>
                  <a:pt x="5185311" y="2559373"/>
                  <a:pt x="5185311" y="2545652"/>
                </a:cubicBezTo>
                <a:close/>
                <a:moveTo>
                  <a:pt x="687680" y="2528090"/>
                </a:moveTo>
                <a:cubicBezTo>
                  <a:pt x="682741" y="2559373"/>
                  <a:pt x="651458" y="2568155"/>
                  <a:pt x="624565" y="2576936"/>
                </a:cubicBezTo>
                <a:cubicBezTo>
                  <a:pt x="651458" y="2568155"/>
                  <a:pt x="651458" y="2528090"/>
                  <a:pt x="687680" y="2528090"/>
                </a:cubicBezTo>
                <a:close/>
                <a:moveTo>
                  <a:pt x="597123" y="2528090"/>
                </a:moveTo>
                <a:cubicBezTo>
                  <a:pt x="592733" y="2541262"/>
                  <a:pt x="579561" y="2545652"/>
                  <a:pt x="574622" y="2554983"/>
                </a:cubicBezTo>
                <a:cubicBezTo>
                  <a:pt x="565841" y="2545652"/>
                  <a:pt x="583402" y="2528090"/>
                  <a:pt x="597123" y="2528090"/>
                </a:cubicBezTo>
                <a:close/>
                <a:moveTo>
                  <a:pt x="4938340" y="2519309"/>
                </a:moveTo>
                <a:cubicBezTo>
                  <a:pt x="4924619" y="2519309"/>
                  <a:pt x="4920228" y="2532481"/>
                  <a:pt x="4915838" y="2536871"/>
                </a:cubicBezTo>
                <a:cubicBezTo>
                  <a:pt x="4929558" y="2536871"/>
                  <a:pt x="4938340" y="2532481"/>
                  <a:pt x="4938340" y="2519309"/>
                </a:cubicBezTo>
                <a:close/>
                <a:moveTo>
                  <a:pt x="4574469" y="2466074"/>
                </a:moveTo>
                <a:cubicBezTo>
                  <a:pt x="4561296" y="2479245"/>
                  <a:pt x="4534404" y="2474854"/>
                  <a:pt x="4525075" y="2496807"/>
                </a:cubicBezTo>
                <a:cubicBezTo>
                  <a:pt x="4533855" y="2492417"/>
                  <a:pt x="4547576" y="2492417"/>
                  <a:pt x="4551966" y="2488026"/>
                </a:cubicBezTo>
                <a:cubicBezTo>
                  <a:pt x="4538794" y="2479245"/>
                  <a:pt x="4578859" y="2483636"/>
                  <a:pt x="4574469" y="2466074"/>
                </a:cubicBezTo>
                <a:close/>
                <a:moveTo>
                  <a:pt x="5166017" y="2431780"/>
                </a:moveTo>
                <a:cubicBezTo>
                  <a:pt x="5137049" y="2432629"/>
                  <a:pt x="5106692" y="2455783"/>
                  <a:pt x="5086523" y="2479245"/>
                </a:cubicBezTo>
                <a:cubicBezTo>
                  <a:pt x="5072801" y="2479245"/>
                  <a:pt x="5082132" y="2461682"/>
                  <a:pt x="5068411" y="2466074"/>
                </a:cubicBezTo>
                <a:cubicBezTo>
                  <a:pt x="5050849" y="2470464"/>
                  <a:pt x="5055239" y="2492417"/>
                  <a:pt x="5032738" y="2488026"/>
                </a:cubicBezTo>
                <a:cubicBezTo>
                  <a:pt x="5028348" y="2518760"/>
                  <a:pt x="5005845" y="2528090"/>
                  <a:pt x="4987734" y="2545652"/>
                </a:cubicBezTo>
                <a:cubicBezTo>
                  <a:pt x="5000906" y="2558825"/>
                  <a:pt x="5009686" y="2536871"/>
                  <a:pt x="5023407" y="2536871"/>
                </a:cubicBezTo>
                <a:cubicBezTo>
                  <a:pt x="5014626" y="2546202"/>
                  <a:pt x="5023407" y="2554983"/>
                  <a:pt x="5023407" y="2568155"/>
                </a:cubicBezTo>
                <a:cubicBezTo>
                  <a:pt x="5082132" y="2559373"/>
                  <a:pt x="5167201" y="2541811"/>
                  <a:pt x="5167201" y="2461682"/>
                </a:cubicBezTo>
                <a:cubicBezTo>
                  <a:pt x="5180921" y="2461682"/>
                  <a:pt x="5185311" y="2443571"/>
                  <a:pt x="5194092" y="2439180"/>
                </a:cubicBezTo>
                <a:cubicBezTo>
                  <a:pt x="5185175" y="2433692"/>
                  <a:pt x="5175673" y="2431497"/>
                  <a:pt x="5166017" y="2431780"/>
                </a:cubicBezTo>
                <a:close/>
                <a:moveTo>
                  <a:pt x="4270957" y="2408901"/>
                </a:moveTo>
                <a:cubicBezTo>
                  <a:pt x="4265993" y="2407589"/>
                  <a:pt x="4256011" y="2412837"/>
                  <a:pt x="4255600" y="2412837"/>
                </a:cubicBezTo>
                <a:cubicBezTo>
                  <a:pt x="4246818" y="2426009"/>
                  <a:pt x="4282493" y="2426009"/>
                  <a:pt x="4273711" y="2412837"/>
                </a:cubicBezTo>
                <a:cubicBezTo>
                  <a:pt x="4273711" y="2410504"/>
                  <a:pt x="4272613" y="2409338"/>
                  <a:pt x="4270957" y="2408901"/>
                </a:cubicBezTo>
                <a:close/>
                <a:moveTo>
                  <a:pt x="633347" y="2404055"/>
                </a:moveTo>
                <a:cubicBezTo>
                  <a:pt x="642127" y="2404055"/>
                  <a:pt x="637736" y="2417227"/>
                  <a:pt x="642127" y="2417227"/>
                </a:cubicBezTo>
                <a:cubicBezTo>
                  <a:pt x="642127" y="2430398"/>
                  <a:pt x="610844" y="2430398"/>
                  <a:pt x="619626" y="2408446"/>
                </a:cubicBezTo>
                <a:cubicBezTo>
                  <a:pt x="624565" y="2408446"/>
                  <a:pt x="628956" y="2408446"/>
                  <a:pt x="633347" y="2404055"/>
                </a:cubicBezTo>
                <a:close/>
                <a:moveTo>
                  <a:pt x="5292882" y="2403507"/>
                </a:moveTo>
                <a:cubicBezTo>
                  <a:pt x="5279710" y="2403507"/>
                  <a:pt x="5274771" y="2412837"/>
                  <a:pt x="5274771" y="2421070"/>
                </a:cubicBezTo>
                <a:cubicBezTo>
                  <a:pt x="5284100" y="2421070"/>
                  <a:pt x="5288490" y="2416679"/>
                  <a:pt x="5292882" y="2403507"/>
                </a:cubicBezTo>
                <a:close/>
                <a:moveTo>
                  <a:pt x="5212204" y="2399115"/>
                </a:moveTo>
                <a:cubicBezTo>
                  <a:pt x="5220985" y="2426009"/>
                  <a:pt x="5194092" y="2417227"/>
                  <a:pt x="5198483" y="2439180"/>
                </a:cubicBezTo>
                <a:cubicBezTo>
                  <a:pt x="5212204" y="2430398"/>
                  <a:pt x="5230316" y="2421619"/>
                  <a:pt x="5230316" y="2399115"/>
                </a:cubicBezTo>
                <a:cubicBezTo>
                  <a:pt x="5230316" y="2399115"/>
                  <a:pt x="5230316" y="2399115"/>
                  <a:pt x="5212204" y="2399115"/>
                </a:cubicBezTo>
                <a:close/>
                <a:moveTo>
                  <a:pt x="4444396" y="2341490"/>
                </a:moveTo>
                <a:cubicBezTo>
                  <a:pt x="4431224" y="2337099"/>
                  <a:pt x="4408723" y="2350270"/>
                  <a:pt x="4404332" y="2359601"/>
                </a:cubicBezTo>
                <a:cubicBezTo>
                  <a:pt x="4408723" y="2359601"/>
                  <a:pt x="4413113" y="2363991"/>
                  <a:pt x="4413113" y="2368382"/>
                </a:cubicBezTo>
                <a:cubicBezTo>
                  <a:pt x="4426285" y="2363442"/>
                  <a:pt x="4440006" y="2359051"/>
                  <a:pt x="4444396" y="2341490"/>
                </a:cubicBezTo>
                <a:close/>
                <a:moveTo>
                  <a:pt x="5046133" y="2308088"/>
                </a:moveTo>
                <a:cubicBezTo>
                  <a:pt x="5035173" y="2312333"/>
                  <a:pt x="5029307" y="2331473"/>
                  <a:pt x="5005845" y="2327768"/>
                </a:cubicBezTo>
                <a:cubicBezTo>
                  <a:pt x="5005845" y="2341490"/>
                  <a:pt x="5010236" y="2350270"/>
                  <a:pt x="5014626" y="2359051"/>
                </a:cubicBezTo>
                <a:cubicBezTo>
                  <a:pt x="5032738" y="2345880"/>
                  <a:pt x="5059631" y="2341490"/>
                  <a:pt x="5059631" y="2310206"/>
                </a:cubicBezTo>
                <a:cubicBezTo>
                  <a:pt x="5054005" y="2306913"/>
                  <a:pt x="5049786" y="2306674"/>
                  <a:pt x="5046133" y="2308088"/>
                </a:cubicBezTo>
                <a:close/>
                <a:moveTo>
                  <a:pt x="732136" y="2297035"/>
                </a:moveTo>
                <a:cubicBezTo>
                  <a:pt x="745306" y="2310206"/>
                  <a:pt x="718414" y="2323927"/>
                  <a:pt x="718414" y="2337099"/>
                </a:cubicBezTo>
                <a:cubicBezTo>
                  <a:pt x="718414" y="2337099"/>
                  <a:pt x="718414" y="2337099"/>
                  <a:pt x="691522" y="2337099"/>
                </a:cubicBezTo>
                <a:cubicBezTo>
                  <a:pt x="705242" y="2318987"/>
                  <a:pt x="727745" y="2314598"/>
                  <a:pt x="732136" y="2297035"/>
                </a:cubicBezTo>
                <a:close/>
                <a:moveTo>
                  <a:pt x="1100397" y="2288254"/>
                </a:moveTo>
                <a:cubicBezTo>
                  <a:pt x="1091067" y="2288254"/>
                  <a:pt x="1082286" y="2292644"/>
                  <a:pt x="1082286" y="2301426"/>
                </a:cubicBezTo>
                <a:cubicBezTo>
                  <a:pt x="1095458" y="2301426"/>
                  <a:pt x="1100397" y="2301426"/>
                  <a:pt x="1100397" y="2288254"/>
                </a:cubicBezTo>
                <a:close/>
                <a:moveTo>
                  <a:pt x="5539854" y="2283863"/>
                </a:moveTo>
                <a:cubicBezTo>
                  <a:pt x="5531072" y="2319537"/>
                  <a:pt x="5477287" y="2332708"/>
                  <a:pt x="5441065" y="2350270"/>
                </a:cubicBezTo>
                <a:cubicBezTo>
                  <a:pt x="5409233" y="2367833"/>
                  <a:pt x="5382340" y="2390334"/>
                  <a:pt x="5351058" y="2394726"/>
                </a:cubicBezTo>
                <a:cubicBezTo>
                  <a:pt x="5373559" y="2345880"/>
                  <a:pt x="5459176" y="2341490"/>
                  <a:pt x="5467958" y="2328318"/>
                </a:cubicBezTo>
                <a:cubicBezTo>
                  <a:pt x="5472348" y="2310755"/>
                  <a:pt x="5521742" y="2301426"/>
                  <a:pt x="5539854" y="2283863"/>
                </a:cubicBezTo>
                <a:close/>
                <a:moveTo>
                  <a:pt x="5656205" y="2266299"/>
                </a:moveTo>
                <a:cubicBezTo>
                  <a:pt x="5651814" y="2279472"/>
                  <a:pt x="5634252" y="2279472"/>
                  <a:pt x="5620532" y="2283863"/>
                </a:cubicBezTo>
                <a:cubicBezTo>
                  <a:pt x="5624922" y="2270143"/>
                  <a:pt x="5638643" y="2265751"/>
                  <a:pt x="5656205" y="2266299"/>
                </a:cubicBezTo>
                <a:close/>
                <a:moveTo>
                  <a:pt x="4812659" y="2266299"/>
                </a:moveTo>
                <a:cubicBezTo>
                  <a:pt x="4798938" y="2261910"/>
                  <a:pt x="4794547" y="2270690"/>
                  <a:pt x="4790156" y="2279472"/>
                </a:cubicBezTo>
                <a:cubicBezTo>
                  <a:pt x="4794547" y="2283863"/>
                  <a:pt x="4812659" y="2275081"/>
                  <a:pt x="4812659" y="2266299"/>
                </a:cubicBezTo>
                <a:close/>
                <a:moveTo>
                  <a:pt x="4256971" y="2260401"/>
                </a:moveTo>
                <a:cubicBezTo>
                  <a:pt x="4251346" y="2259302"/>
                  <a:pt x="4244623" y="2261635"/>
                  <a:pt x="4242428" y="2266299"/>
                </a:cubicBezTo>
                <a:cubicBezTo>
                  <a:pt x="4242428" y="2270690"/>
                  <a:pt x="4256148" y="2288254"/>
                  <a:pt x="4260538" y="2279472"/>
                </a:cubicBezTo>
                <a:cubicBezTo>
                  <a:pt x="4256148" y="2279472"/>
                  <a:pt x="4256148" y="2275081"/>
                  <a:pt x="4256148" y="2275081"/>
                </a:cubicBezTo>
                <a:cubicBezTo>
                  <a:pt x="4256148" y="2275081"/>
                  <a:pt x="4256148" y="2275081"/>
                  <a:pt x="4264929" y="2275081"/>
                </a:cubicBezTo>
                <a:cubicBezTo>
                  <a:pt x="4267125" y="2266026"/>
                  <a:pt x="4262597" y="2261498"/>
                  <a:pt x="4256971" y="2260401"/>
                </a:cubicBezTo>
                <a:close/>
                <a:moveTo>
                  <a:pt x="1127290" y="2257518"/>
                </a:moveTo>
                <a:cubicBezTo>
                  <a:pt x="1118508" y="2257518"/>
                  <a:pt x="1118508" y="2266299"/>
                  <a:pt x="1104787" y="2261910"/>
                </a:cubicBezTo>
                <a:cubicBezTo>
                  <a:pt x="1104787" y="2270690"/>
                  <a:pt x="1109178" y="2270690"/>
                  <a:pt x="1109178" y="2279472"/>
                </a:cubicBezTo>
                <a:cubicBezTo>
                  <a:pt x="1117959" y="2275081"/>
                  <a:pt x="1131680" y="2270143"/>
                  <a:pt x="1127290" y="2257518"/>
                </a:cubicBezTo>
                <a:close/>
                <a:moveTo>
                  <a:pt x="5288490" y="2230626"/>
                </a:moveTo>
                <a:cubicBezTo>
                  <a:pt x="5284100" y="2235017"/>
                  <a:pt x="5279710" y="2243798"/>
                  <a:pt x="5284100" y="2252579"/>
                </a:cubicBezTo>
                <a:cubicBezTo>
                  <a:pt x="5297273" y="2252579"/>
                  <a:pt x="5306602" y="2248189"/>
                  <a:pt x="5306602" y="2235017"/>
                </a:cubicBezTo>
                <a:cubicBezTo>
                  <a:pt x="5297273" y="2239407"/>
                  <a:pt x="5297273" y="2230626"/>
                  <a:pt x="5288490" y="2230626"/>
                </a:cubicBezTo>
                <a:close/>
                <a:moveTo>
                  <a:pt x="617156" y="2230077"/>
                </a:moveTo>
                <a:cubicBezTo>
                  <a:pt x="628956" y="2228431"/>
                  <a:pt x="640207" y="2230626"/>
                  <a:pt x="647067" y="2239407"/>
                </a:cubicBezTo>
                <a:cubicBezTo>
                  <a:pt x="624565" y="2253128"/>
                  <a:pt x="633894" y="2297582"/>
                  <a:pt x="615783" y="2315146"/>
                </a:cubicBezTo>
                <a:cubicBezTo>
                  <a:pt x="588342" y="2310755"/>
                  <a:pt x="570779" y="2319537"/>
                  <a:pt x="552669" y="2328318"/>
                </a:cubicBezTo>
                <a:cubicBezTo>
                  <a:pt x="565841" y="2310206"/>
                  <a:pt x="588342" y="2305816"/>
                  <a:pt x="597672" y="2283863"/>
                </a:cubicBezTo>
                <a:cubicBezTo>
                  <a:pt x="588342" y="2275081"/>
                  <a:pt x="602063" y="2261361"/>
                  <a:pt x="583952" y="2243798"/>
                </a:cubicBezTo>
                <a:cubicBezTo>
                  <a:pt x="593007" y="2237213"/>
                  <a:pt x="605356" y="2231724"/>
                  <a:pt x="617156" y="2230077"/>
                </a:cubicBezTo>
                <a:close/>
                <a:moveTo>
                  <a:pt x="5050849" y="2216906"/>
                </a:moveTo>
                <a:cubicBezTo>
                  <a:pt x="5032738" y="2212515"/>
                  <a:pt x="5023407" y="2225686"/>
                  <a:pt x="5028348" y="2248189"/>
                </a:cubicBezTo>
                <a:cubicBezTo>
                  <a:pt x="5046459" y="2248189"/>
                  <a:pt x="5050849" y="2230077"/>
                  <a:pt x="5050849" y="2216906"/>
                </a:cubicBezTo>
                <a:close/>
                <a:moveTo>
                  <a:pt x="5827670" y="2176473"/>
                </a:moveTo>
                <a:cubicBezTo>
                  <a:pt x="5836253" y="2176636"/>
                  <a:pt x="5845275" y="2178351"/>
                  <a:pt x="5854331" y="2181781"/>
                </a:cubicBezTo>
                <a:cubicBezTo>
                  <a:pt x="5858721" y="2194952"/>
                  <a:pt x="5845001" y="2194952"/>
                  <a:pt x="5840611" y="2203734"/>
                </a:cubicBezTo>
                <a:cubicBezTo>
                  <a:pt x="5804388" y="2199343"/>
                  <a:pt x="5795607" y="2190562"/>
                  <a:pt x="5773105" y="2212515"/>
                </a:cubicBezTo>
                <a:cubicBezTo>
                  <a:pt x="5780102" y="2189464"/>
                  <a:pt x="5801918" y="2175984"/>
                  <a:pt x="5827670" y="2176473"/>
                </a:cubicBezTo>
                <a:close/>
                <a:moveTo>
                  <a:pt x="594542" y="2174277"/>
                </a:moveTo>
                <a:cubicBezTo>
                  <a:pt x="597158" y="2174165"/>
                  <a:pt x="599731" y="2175057"/>
                  <a:pt x="602063" y="2177390"/>
                </a:cubicBezTo>
                <a:cubicBezTo>
                  <a:pt x="597672" y="2186171"/>
                  <a:pt x="588891" y="2190562"/>
                  <a:pt x="575170" y="2190562"/>
                </a:cubicBezTo>
                <a:cubicBezTo>
                  <a:pt x="578463" y="2183976"/>
                  <a:pt x="586695" y="2174612"/>
                  <a:pt x="594542" y="2174277"/>
                </a:cubicBezTo>
                <a:close/>
                <a:moveTo>
                  <a:pt x="4706753" y="2173754"/>
                </a:moveTo>
                <a:cubicBezTo>
                  <a:pt x="4704849" y="2173823"/>
                  <a:pt x="4702894" y="2174646"/>
                  <a:pt x="4700699" y="2176842"/>
                </a:cubicBezTo>
                <a:cubicBezTo>
                  <a:pt x="4695759" y="2190562"/>
                  <a:pt x="4705089" y="2186171"/>
                  <a:pt x="4705089" y="2194403"/>
                </a:cubicBezTo>
                <a:cubicBezTo>
                  <a:pt x="4718809" y="2190012"/>
                  <a:pt x="4727590" y="2190012"/>
                  <a:pt x="4727590" y="2176842"/>
                </a:cubicBezTo>
                <a:cubicBezTo>
                  <a:pt x="4717711" y="2180135"/>
                  <a:pt x="4712464" y="2173549"/>
                  <a:pt x="4706753" y="2173754"/>
                </a:cubicBezTo>
                <a:close/>
                <a:moveTo>
                  <a:pt x="5759932" y="2168060"/>
                </a:moveTo>
                <a:cubicBezTo>
                  <a:pt x="5773105" y="2181781"/>
                  <a:pt x="5746212" y="2186171"/>
                  <a:pt x="5741822" y="2194952"/>
                </a:cubicBezTo>
                <a:cubicBezTo>
                  <a:pt x="5728650" y="2181232"/>
                  <a:pt x="5759932" y="2181232"/>
                  <a:pt x="5759932" y="2168060"/>
                </a:cubicBezTo>
                <a:close/>
                <a:moveTo>
                  <a:pt x="4448786" y="2163670"/>
                </a:moveTo>
                <a:cubicBezTo>
                  <a:pt x="4431224" y="2163670"/>
                  <a:pt x="4431224" y="2172451"/>
                  <a:pt x="4421895" y="2181232"/>
                </a:cubicBezTo>
                <a:cubicBezTo>
                  <a:pt x="4440006" y="2185623"/>
                  <a:pt x="4440006" y="2172451"/>
                  <a:pt x="4448786" y="2163670"/>
                </a:cubicBezTo>
                <a:close/>
                <a:moveTo>
                  <a:pt x="1082286" y="2163670"/>
                </a:moveTo>
                <a:cubicBezTo>
                  <a:pt x="1032891" y="2172999"/>
                  <a:pt x="992278" y="2181781"/>
                  <a:pt x="1005999" y="2239407"/>
                </a:cubicBezTo>
                <a:cubicBezTo>
                  <a:pt x="1019171" y="2243798"/>
                  <a:pt x="1019171" y="2256970"/>
                  <a:pt x="1032891" y="2256970"/>
                </a:cubicBezTo>
                <a:cubicBezTo>
                  <a:pt x="1068565" y="2248189"/>
                  <a:pt x="1086677" y="2199343"/>
                  <a:pt x="1082286" y="2163670"/>
                </a:cubicBezTo>
                <a:close/>
                <a:moveTo>
                  <a:pt x="4651304" y="2146107"/>
                </a:moveTo>
                <a:cubicBezTo>
                  <a:pt x="4646364" y="2150498"/>
                  <a:pt x="4646364" y="2159279"/>
                  <a:pt x="4646913" y="2168060"/>
                </a:cubicBezTo>
                <a:cubicBezTo>
                  <a:pt x="4660634" y="2168060"/>
                  <a:pt x="4669416" y="2168060"/>
                  <a:pt x="4669416" y="2154888"/>
                </a:cubicBezTo>
                <a:cubicBezTo>
                  <a:pt x="4655694" y="2159279"/>
                  <a:pt x="4660085" y="2141717"/>
                  <a:pt x="4651304" y="2146107"/>
                </a:cubicBezTo>
                <a:close/>
                <a:moveTo>
                  <a:pt x="4588189" y="2141717"/>
                </a:moveTo>
                <a:cubicBezTo>
                  <a:pt x="4583798" y="2168060"/>
                  <a:pt x="4556906" y="2168060"/>
                  <a:pt x="4553063" y="2191111"/>
                </a:cubicBezTo>
                <a:cubicBezTo>
                  <a:pt x="4566235" y="2195502"/>
                  <a:pt x="4557455" y="2204282"/>
                  <a:pt x="4557455" y="2213065"/>
                </a:cubicBezTo>
                <a:cubicBezTo>
                  <a:pt x="4570626" y="2208124"/>
                  <a:pt x="4588737" y="2194952"/>
                  <a:pt x="4588737" y="2186171"/>
                </a:cubicBezTo>
                <a:cubicBezTo>
                  <a:pt x="4588737" y="2199343"/>
                  <a:pt x="4606299" y="2194952"/>
                  <a:pt x="4620021" y="2194952"/>
                </a:cubicBezTo>
                <a:cubicBezTo>
                  <a:pt x="4633192" y="2176842"/>
                  <a:pt x="4615081" y="2176842"/>
                  <a:pt x="4628803" y="2159279"/>
                </a:cubicBezTo>
                <a:cubicBezTo>
                  <a:pt x="4610691" y="2159279"/>
                  <a:pt x="4606299" y="2141717"/>
                  <a:pt x="4588189" y="2141717"/>
                </a:cubicBezTo>
                <a:close/>
                <a:moveTo>
                  <a:pt x="4314324" y="2030304"/>
                </a:moveTo>
                <a:cubicBezTo>
                  <a:pt x="4291823" y="2039086"/>
                  <a:pt x="4269320" y="2052806"/>
                  <a:pt x="4246818" y="2065978"/>
                </a:cubicBezTo>
                <a:cubicBezTo>
                  <a:pt x="4242428" y="2092871"/>
                  <a:pt x="4219926" y="2092871"/>
                  <a:pt x="4214987" y="2118117"/>
                </a:cubicBezTo>
                <a:cubicBezTo>
                  <a:pt x="4237489" y="2122508"/>
                  <a:pt x="4232548" y="2136228"/>
                  <a:pt x="4223768" y="2153790"/>
                </a:cubicBezTo>
                <a:cubicBezTo>
                  <a:pt x="4237489" y="2153790"/>
                  <a:pt x="4246270" y="2153790"/>
                  <a:pt x="4246270" y="2162572"/>
                </a:cubicBezTo>
                <a:cubicBezTo>
                  <a:pt x="4237489" y="2171354"/>
                  <a:pt x="4232548" y="2158181"/>
                  <a:pt x="4223768" y="2162572"/>
                </a:cubicBezTo>
                <a:cubicBezTo>
                  <a:pt x="4206206" y="2198246"/>
                  <a:pt x="4255600" y="2202637"/>
                  <a:pt x="4264382" y="2207028"/>
                </a:cubicBezTo>
                <a:cubicBezTo>
                  <a:pt x="4278102" y="2216357"/>
                  <a:pt x="4255600" y="2220748"/>
                  <a:pt x="4259990" y="2238310"/>
                </a:cubicBezTo>
                <a:cubicBezTo>
                  <a:pt x="4269320" y="2242701"/>
                  <a:pt x="4264929" y="2229529"/>
                  <a:pt x="4273711" y="2229529"/>
                </a:cubicBezTo>
                <a:cubicBezTo>
                  <a:pt x="4283041" y="2252031"/>
                  <a:pt x="4287431" y="2233920"/>
                  <a:pt x="4287431" y="2260812"/>
                </a:cubicBezTo>
                <a:cubicBezTo>
                  <a:pt x="4323105" y="2260812"/>
                  <a:pt x="4304995" y="2220748"/>
                  <a:pt x="4323105" y="2211966"/>
                </a:cubicBezTo>
                <a:cubicBezTo>
                  <a:pt x="4331887" y="2211966"/>
                  <a:pt x="4327497" y="2216357"/>
                  <a:pt x="4331887" y="2220748"/>
                </a:cubicBezTo>
                <a:cubicBezTo>
                  <a:pt x="4331887" y="2193856"/>
                  <a:pt x="4354390" y="2211966"/>
                  <a:pt x="4354390" y="2180683"/>
                </a:cubicBezTo>
                <a:cubicBezTo>
                  <a:pt x="4327497" y="2176292"/>
                  <a:pt x="4300604" y="2207575"/>
                  <a:pt x="4273711" y="2216357"/>
                </a:cubicBezTo>
                <a:cubicBezTo>
                  <a:pt x="4273711" y="2207575"/>
                  <a:pt x="4273711" y="2203184"/>
                  <a:pt x="4269320" y="2198795"/>
                </a:cubicBezTo>
                <a:cubicBezTo>
                  <a:pt x="4300604" y="2190012"/>
                  <a:pt x="4286884" y="2136777"/>
                  <a:pt x="4327497" y="2141168"/>
                </a:cubicBezTo>
                <a:cubicBezTo>
                  <a:pt x="4332435" y="2114275"/>
                  <a:pt x="4354390" y="2105494"/>
                  <a:pt x="4368110" y="2092323"/>
                </a:cubicBezTo>
                <a:cubicBezTo>
                  <a:pt x="4368110" y="2092323"/>
                  <a:pt x="4363719" y="2087932"/>
                  <a:pt x="4363719" y="2083541"/>
                </a:cubicBezTo>
                <a:cubicBezTo>
                  <a:pt x="4350546" y="2083541"/>
                  <a:pt x="4354937" y="2087932"/>
                  <a:pt x="4336826" y="2092323"/>
                </a:cubicBezTo>
                <a:cubicBezTo>
                  <a:pt x="4341217" y="2070369"/>
                  <a:pt x="4318715" y="2087932"/>
                  <a:pt x="4314324" y="2079151"/>
                </a:cubicBezTo>
                <a:cubicBezTo>
                  <a:pt x="4323105" y="2069821"/>
                  <a:pt x="4336826" y="2065429"/>
                  <a:pt x="4336826" y="2052258"/>
                </a:cubicBezTo>
                <a:cubicBezTo>
                  <a:pt x="4328045" y="2052258"/>
                  <a:pt x="4318715" y="2039086"/>
                  <a:pt x="4314324" y="2030304"/>
                </a:cubicBezTo>
                <a:close/>
                <a:moveTo>
                  <a:pt x="722230" y="2018505"/>
                </a:moveTo>
                <a:cubicBezTo>
                  <a:pt x="720027" y="2018505"/>
                  <a:pt x="717454" y="2019328"/>
                  <a:pt x="714023" y="2021523"/>
                </a:cubicBezTo>
                <a:cubicBezTo>
                  <a:pt x="709633" y="2057197"/>
                  <a:pt x="691522" y="2070369"/>
                  <a:pt x="695912" y="2110434"/>
                </a:cubicBezTo>
                <a:cubicBezTo>
                  <a:pt x="723354" y="2092871"/>
                  <a:pt x="740916" y="2061587"/>
                  <a:pt x="745306" y="2025914"/>
                </a:cubicBezTo>
                <a:cubicBezTo>
                  <a:pt x="732135" y="2025914"/>
                  <a:pt x="728842" y="2018505"/>
                  <a:pt x="722230" y="2018505"/>
                </a:cubicBezTo>
                <a:close/>
                <a:moveTo>
                  <a:pt x="5065941" y="2009998"/>
                </a:moveTo>
                <a:cubicBezTo>
                  <a:pt x="5072116" y="2008352"/>
                  <a:pt x="5077741" y="2010547"/>
                  <a:pt x="5077741" y="2021523"/>
                </a:cubicBezTo>
                <a:cubicBezTo>
                  <a:pt x="5068960" y="2021523"/>
                  <a:pt x="5059631" y="2021523"/>
                  <a:pt x="5055239" y="2030304"/>
                </a:cubicBezTo>
                <a:cubicBezTo>
                  <a:pt x="5050849" y="2030304"/>
                  <a:pt x="5059631" y="2021523"/>
                  <a:pt x="5050849" y="2021523"/>
                </a:cubicBezTo>
                <a:cubicBezTo>
                  <a:pt x="5053044" y="2017133"/>
                  <a:pt x="5059767" y="2011645"/>
                  <a:pt x="5065941" y="2009998"/>
                </a:cubicBezTo>
                <a:close/>
                <a:moveTo>
                  <a:pt x="4736372" y="1990240"/>
                </a:moveTo>
                <a:cubicBezTo>
                  <a:pt x="4749544" y="1999571"/>
                  <a:pt x="4727590" y="2008352"/>
                  <a:pt x="4731982" y="2016584"/>
                </a:cubicBezTo>
                <a:cubicBezTo>
                  <a:pt x="4722651" y="2016584"/>
                  <a:pt x="4727041" y="2003412"/>
                  <a:pt x="4718260" y="2003412"/>
                </a:cubicBezTo>
                <a:cubicBezTo>
                  <a:pt x="4718260" y="1994631"/>
                  <a:pt x="4736372" y="1999022"/>
                  <a:pt x="4736372" y="1990240"/>
                </a:cubicBezTo>
                <a:close/>
                <a:moveTo>
                  <a:pt x="4498181" y="1990240"/>
                </a:moveTo>
                <a:cubicBezTo>
                  <a:pt x="4485010" y="1994631"/>
                  <a:pt x="4485010" y="2012742"/>
                  <a:pt x="4466899" y="2012193"/>
                </a:cubicBezTo>
                <a:cubicBezTo>
                  <a:pt x="4466899" y="1994631"/>
                  <a:pt x="4484461" y="1994631"/>
                  <a:pt x="4498181" y="1990240"/>
                </a:cubicBezTo>
                <a:close/>
                <a:moveTo>
                  <a:pt x="5427344" y="1977068"/>
                </a:moveTo>
                <a:cubicBezTo>
                  <a:pt x="5436674" y="1977068"/>
                  <a:pt x="5445456" y="1999022"/>
                  <a:pt x="5441065" y="1994631"/>
                </a:cubicBezTo>
                <a:cubicBezTo>
                  <a:pt x="5418563" y="2012742"/>
                  <a:pt x="5387280" y="2025914"/>
                  <a:pt x="5364230" y="2047867"/>
                </a:cubicBezTo>
                <a:cubicBezTo>
                  <a:pt x="5287943" y="2057197"/>
                  <a:pt x="5242938" y="2119215"/>
                  <a:pt x="5189154" y="2119215"/>
                </a:cubicBezTo>
                <a:cubicBezTo>
                  <a:pt x="5189154" y="2105494"/>
                  <a:pt x="5202874" y="2101104"/>
                  <a:pt x="5202874" y="2087932"/>
                </a:cubicBezTo>
                <a:cubicBezTo>
                  <a:pt x="5243487" y="2070369"/>
                  <a:pt x="5284100" y="2056649"/>
                  <a:pt x="5319774" y="2039086"/>
                </a:cubicBezTo>
                <a:cubicBezTo>
                  <a:pt x="5351058" y="2021523"/>
                  <a:pt x="5364778" y="1985849"/>
                  <a:pt x="5400453" y="1981459"/>
                </a:cubicBezTo>
                <a:cubicBezTo>
                  <a:pt x="5409233" y="1977068"/>
                  <a:pt x="5418563" y="1990240"/>
                  <a:pt x="5427344" y="1977068"/>
                </a:cubicBezTo>
                <a:close/>
                <a:moveTo>
                  <a:pt x="5562356" y="1959506"/>
                </a:moveTo>
                <a:cubicBezTo>
                  <a:pt x="5566746" y="1959506"/>
                  <a:pt x="5571137" y="1963896"/>
                  <a:pt x="5571137" y="1968288"/>
                </a:cubicBezTo>
                <a:cubicBezTo>
                  <a:pt x="5580467" y="1968288"/>
                  <a:pt x="5580467" y="1963896"/>
                  <a:pt x="5589249" y="1963896"/>
                </a:cubicBezTo>
                <a:cubicBezTo>
                  <a:pt x="5575528" y="1972678"/>
                  <a:pt x="5571137" y="1985849"/>
                  <a:pt x="5557966" y="1990790"/>
                </a:cubicBezTo>
                <a:cubicBezTo>
                  <a:pt x="5553574" y="1977068"/>
                  <a:pt x="5562356" y="1968288"/>
                  <a:pt x="5562356" y="1959506"/>
                </a:cubicBezTo>
                <a:close/>
                <a:moveTo>
                  <a:pt x="5360387" y="1959506"/>
                </a:moveTo>
                <a:cubicBezTo>
                  <a:pt x="5373559" y="1955116"/>
                  <a:pt x="5373559" y="1963896"/>
                  <a:pt x="5382889" y="1963896"/>
                </a:cubicBezTo>
                <a:cubicBezTo>
                  <a:pt x="5378498" y="1972678"/>
                  <a:pt x="5369717" y="1977068"/>
                  <a:pt x="5355997" y="1981459"/>
                </a:cubicBezTo>
                <a:cubicBezTo>
                  <a:pt x="5355997" y="1972678"/>
                  <a:pt x="5355997" y="1963896"/>
                  <a:pt x="5360387" y="1959506"/>
                </a:cubicBezTo>
                <a:close/>
                <a:moveTo>
                  <a:pt x="4650756" y="1950725"/>
                </a:moveTo>
                <a:cubicBezTo>
                  <a:pt x="4646364" y="1959506"/>
                  <a:pt x="4655146" y="1959506"/>
                  <a:pt x="4655146" y="1972678"/>
                </a:cubicBezTo>
                <a:cubicBezTo>
                  <a:pt x="4641974" y="1972678"/>
                  <a:pt x="4632643" y="1981459"/>
                  <a:pt x="4623862" y="1972678"/>
                </a:cubicBezTo>
                <a:cubicBezTo>
                  <a:pt x="4628803" y="1959506"/>
                  <a:pt x="4633192" y="1950176"/>
                  <a:pt x="4650756" y="1950725"/>
                </a:cubicBezTo>
                <a:close/>
                <a:moveTo>
                  <a:pt x="4911447" y="1932614"/>
                </a:moveTo>
                <a:cubicBezTo>
                  <a:pt x="4915838" y="1932614"/>
                  <a:pt x="4870835" y="1955116"/>
                  <a:pt x="4848332" y="1959506"/>
                </a:cubicBezTo>
                <a:cubicBezTo>
                  <a:pt x="4843942" y="1941395"/>
                  <a:pt x="4893336" y="1941395"/>
                  <a:pt x="4911447" y="1932614"/>
                </a:cubicBezTo>
                <a:close/>
                <a:moveTo>
                  <a:pt x="4754483" y="1919442"/>
                </a:moveTo>
                <a:cubicBezTo>
                  <a:pt x="4745154" y="1941395"/>
                  <a:pt x="4718260" y="1941395"/>
                  <a:pt x="4714419" y="1964446"/>
                </a:cubicBezTo>
                <a:cubicBezTo>
                  <a:pt x="4714419" y="1968837"/>
                  <a:pt x="4736921" y="1964446"/>
                  <a:pt x="4723200" y="1977618"/>
                </a:cubicBezTo>
                <a:cubicBezTo>
                  <a:pt x="4731982" y="1977618"/>
                  <a:pt x="4736372" y="1968837"/>
                  <a:pt x="4750093" y="1973227"/>
                </a:cubicBezTo>
                <a:cubicBezTo>
                  <a:pt x="4736921" y="1986947"/>
                  <a:pt x="4718809" y="1995729"/>
                  <a:pt x="4696307" y="2000119"/>
                </a:cubicBezTo>
                <a:cubicBezTo>
                  <a:pt x="4691368" y="2013291"/>
                  <a:pt x="4709479" y="2004510"/>
                  <a:pt x="4705089" y="2017682"/>
                </a:cubicBezTo>
                <a:cubicBezTo>
                  <a:pt x="4678196" y="2017682"/>
                  <a:pt x="4665024" y="2030854"/>
                  <a:pt x="4646913" y="2039635"/>
                </a:cubicBezTo>
                <a:cubicBezTo>
                  <a:pt x="4637584" y="2030304"/>
                  <a:pt x="4628803" y="2025914"/>
                  <a:pt x="4633192" y="2008352"/>
                </a:cubicBezTo>
                <a:cubicBezTo>
                  <a:pt x="4655694" y="1995179"/>
                  <a:pt x="4682587" y="1981459"/>
                  <a:pt x="4705089" y="1968288"/>
                </a:cubicBezTo>
                <a:cubicBezTo>
                  <a:pt x="4705089" y="1937004"/>
                  <a:pt x="4718809" y="1915051"/>
                  <a:pt x="4754483" y="1919442"/>
                </a:cubicBezTo>
                <a:close/>
                <a:moveTo>
                  <a:pt x="5845550" y="1915051"/>
                </a:moveTo>
                <a:cubicBezTo>
                  <a:pt x="5849942" y="1915051"/>
                  <a:pt x="5854331" y="1919442"/>
                  <a:pt x="5854331" y="1928223"/>
                </a:cubicBezTo>
                <a:cubicBezTo>
                  <a:pt x="5845001" y="1932614"/>
                  <a:pt x="5827438" y="1941395"/>
                  <a:pt x="5831829" y="1923832"/>
                </a:cubicBezTo>
                <a:cubicBezTo>
                  <a:pt x="5836768" y="1923832"/>
                  <a:pt x="5845550" y="1919442"/>
                  <a:pt x="5845550" y="1915051"/>
                </a:cubicBezTo>
                <a:close/>
                <a:moveTo>
                  <a:pt x="5382889" y="1910660"/>
                </a:moveTo>
                <a:cubicBezTo>
                  <a:pt x="5382889" y="1910660"/>
                  <a:pt x="5382889" y="1910660"/>
                  <a:pt x="5391671" y="1910660"/>
                </a:cubicBezTo>
                <a:cubicBezTo>
                  <a:pt x="5391671" y="1937004"/>
                  <a:pt x="5360387" y="1932614"/>
                  <a:pt x="5347215" y="1946335"/>
                </a:cubicBezTo>
                <a:cubicBezTo>
                  <a:pt x="5351605" y="1928223"/>
                  <a:pt x="5378498" y="1932614"/>
                  <a:pt x="5382889" y="1910660"/>
                </a:cubicBezTo>
                <a:close/>
                <a:moveTo>
                  <a:pt x="5571137" y="1910112"/>
                </a:moveTo>
                <a:cubicBezTo>
                  <a:pt x="5571137" y="1919442"/>
                  <a:pt x="5562356" y="1923832"/>
                  <a:pt x="5566746" y="1937004"/>
                </a:cubicBezTo>
                <a:cubicBezTo>
                  <a:pt x="5539854" y="1937004"/>
                  <a:pt x="5535463" y="1959506"/>
                  <a:pt x="5503631" y="1954567"/>
                </a:cubicBezTo>
                <a:cubicBezTo>
                  <a:pt x="5512962" y="1927675"/>
                  <a:pt x="5539854" y="1914502"/>
                  <a:pt x="5571137" y="1910112"/>
                </a:cubicBezTo>
                <a:close/>
                <a:moveTo>
                  <a:pt x="5203423" y="1888158"/>
                </a:moveTo>
                <a:cubicBezTo>
                  <a:pt x="5216595" y="1888158"/>
                  <a:pt x="5212204" y="1901331"/>
                  <a:pt x="5225924" y="1901331"/>
                </a:cubicBezTo>
                <a:cubicBezTo>
                  <a:pt x="5212204" y="1915051"/>
                  <a:pt x="5199032" y="1923832"/>
                  <a:pt x="5176530" y="1928223"/>
                </a:cubicBezTo>
                <a:cubicBezTo>
                  <a:pt x="5180921" y="1910112"/>
                  <a:pt x="5199032" y="1905721"/>
                  <a:pt x="5203423" y="1888158"/>
                </a:cubicBezTo>
                <a:close/>
                <a:moveTo>
                  <a:pt x="5364778" y="1884317"/>
                </a:moveTo>
                <a:cubicBezTo>
                  <a:pt x="5355448" y="1897489"/>
                  <a:pt x="5342276" y="1906270"/>
                  <a:pt x="5319774" y="1906270"/>
                </a:cubicBezTo>
                <a:cubicBezTo>
                  <a:pt x="5329104" y="1896940"/>
                  <a:pt x="5351605" y="1879377"/>
                  <a:pt x="5364778" y="1884317"/>
                </a:cubicBezTo>
                <a:close/>
                <a:moveTo>
                  <a:pt x="5737431" y="1879377"/>
                </a:moveTo>
                <a:cubicBezTo>
                  <a:pt x="5742370" y="1893098"/>
                  <a:pt x="5715479" y="1901879"/>
                  <a:pt x="5701758" y="1906270"/>
                </a:cubicBezTo>
                <a:cubicBezTo>
                  <a:pt x="5706149" y="1892549"/>
                  <a:pt x="5723710" y="1888158"/>
                  <a:pt x="5737431" y="1879377"/>
                </a:cubicBezTo>
                <a:close/>
                <a:moveTo>
                  <a:pt x="297190" y="1873340"/>
                </a:moveTo>
                <a:cubicBezTo>
                  <a:pt x="300071" y="1873889"/>
                  <a:pt x="303501" y="1874986"/>
                  <a:pt x="305697" y="1874986"/>
                </a:cubicBezTo>
                <a:cubicBezTo>
                  <a:pt x="305697" y="1874986"/>
                  <a:pt x="305697" y="1874986"/>
                  <a:pt x="305697" y="1888158"/>
                </a:cubicBezTo>
                <a:cubicBezTo>
                  <a:pt x="291975" y="1892549"/>
                  <a:pt x="296366" y="1879377"/>
                  <a:pt x="291975" y="1874986"/>
                </a:cubicBezTo>
                <a:cubicBezTo>
                  <a:pt x="291975" y="1872791"/>
                  <a:pt x="294308" y="1872791"/>
                  <a:pt x="297190" y="1873340"/>
                </a:cubicBezTo>
                <a:close/>
                <a:moveTo>
                  <a:pt x="5041777" y="1862990"/>
                </a:moveTo>
                <a:cubicBezTo>
                  <a:pt x="5050541" y="1862913"/>
                  <a:pt x="5058396" y="1864010"/>
                  <a:pt x="5064021" y="1866206"/>
                </a:cubicBezTo>
                <a:cubicBezTo>
                  <a:pt x="5064021" y="1879377"/>
                  <a:pt x="5041520" y="1874986"/>
                  <a:pt x="5041520" y="1888158"/>
                </a:cubicBezTo>
                <a:cubicBezTo>
                  <a:pt x="5059081" y="1901879"/>
                  <a:pt x="5072801" y="1870596"/>
                  <a:pt x="5099694" y="1874986"/>
                </a:cubicBezTo>
                <a:cubicBezTo>
                  <a:pt x="5082132" y="1892549"/>
                  <a:pt x="5050849" y="1892549"/>
                  <a:pt x="5036031" y="1915599"/>
                </a:cubicBezTo>
                <a:cubicBezTo>
                  <a:pt x="5036031" y="1919990"/>
                  <a:pt x="5045361" y="1911209"/>
                  <a:pt x="5054142" y="1919990"/>
                </a:cubicBezTo>
                <a:cubicBezTo>
                  <a:pt x="5045361" y="1933710"/>
                  <a:pt x="5045361" y="1933710"/>
                  <a:pt x="5045361" y="1946882"/>
                </a:cubicBezTo>
                <a:cubicBezTo>
                  <a:pt x="5032189" y="1942492"/>
                  <a:pt x="5022859" y="1960055"/>
                  <a:pt x="5018468" y="1946882"/>
                </a:cubicBezTo>
                <a:cubicBezTo>
                  <a:pt x="5014078" y="1951273"/>
                  <a:pt x="5014078" y="1955664"/>
                  <a:pt x="5009686" y="1960055"/>
                </a:cubicBezTo>
                <a:cubicBezTo>
                  <a:pt x="5009686" y="1964446"/>
                  <a:pt x="5014078" y="1964446"/>
                  <a:pt x="5014078" y="1968837"/>
                </a:cubicBezTo>
                <a:cubicBezTo>
                  <a:pt x="5027251" y="1964446"/>
                  <a:pt x="5036579" y="1955664"/>
                  <a:pt x="5045361" y="1946882"/>
                </a:cubicBezTo>
                <a:cubicBezTo>
                  <a:pt x="5058534" y="1951273"/>
                  <a:pt x="5040970" y="1968837"/>
                  <a:pt x="5027251" y="1968837"/>
                </a:cubicBezTo>
                <a:cubicBezTo>
                  <a:pt x="5017920" y="2000119"/>
                  <a:pt x="4982245" y="2000119"/>
                  <a:pt x="4959744" y="2022073"/>
                </a:cubicBezTo>
                <a:cubicBezTo>
                  <a:pt x="4950963" y="2012742"/>
                  <a:pt x="4950963" y="2003961"/>
                  <a:pt x="4950963" y="1990790"/>
                </a:cubicBezTo>
                <a:cubicBezTo>
                  <a:pt x="4959744" y="1977618"/>
                  <a:pt x="4964136" y="1990790"/>
                  <a:pt x="4977856" y="1990790"/>
                </a:cubicBezTo>
                <a:cubicBezTo>
                  <a:pt x="4982245" y="1973227"/>
                  <a:pt x="4969074" y="1977618"/>
                  <a:pt x="4955354" y="1977618"/>
                </a:cubicBezTo>
                <a:cubicBezTo>
                  <a:pt x="4973464" y="1964446"/>
                  <a:pt x="5000357" y="1924381"/>
                  <a:pt x="5018468" y="1937553"/>
                </a:cubicBezTo>
                <a:cubicBezTo>
                  <a:pt x="5023407" y="1933163"/>
                  <a:pt x="5027798" y="1928771"/>
                  <a:pt x="5032189" y="1924381"/>
                </a:cubicBezTo>
                <a:cubicBezTo>
                  <a:pt x="5027798" y="1915599"/>
                  <a:pt x="5014626" y="1933163"/>
                  <a:pt x="5000906" y="1928771"/>
                </a:cubicBezTo>
                <a:cubicBezTo>
                  <a:pt x="5009686" y="1915051"/>
                  <a:pt x="4987734" y="1901879"/>
                  <a:pt x="4974013" y="1897489"/>
                </a:cubicBezTo>
                <a:cubicBezTo>
                  <a:pt x="4981011" y="1874026"/>
                  <a:pt x="5015485" y="1863221"/>
                  <a:pt x="5041777" y="1862990"/>
                </a:cubicBezTo>
                <a:close/>
                <a:moveTo>
                  <a:pt x="5957510" y="1830532"/>
                </a:moveTo>
                <a:cubicBezTo>
                  <a:pt x="5966291" y="1834922"/>
                  <a:pt x="5948179" y="1848094"/>
                  <a:pt x="5948729" y="1857424"/>
                </a:cubicBezTo>
                <a:cubicBezTo>
                  <a:pt x="5935009" y="1848094"/>
                  <a:pt x="5953120" y="1834922"/>
                  <a:pt x="5957510" y="1830532"/>
                </a:cubicBezTo>
                <a:close/>
                <a:moveTo>
                  <a:pt x="5288490" y="1825592"/>
                </a:moveTo>
                <a:cubicBezTo>
                  <a:pt x="5274771" y="1839313"/>
                  <a:pt x="5257207" y="1848094"/>
                  <a:pt x="5239096" y="1856875"/>
                </a:cubicBezTo>
                <a:cubicBezTo>
                  <a:pt x="5247878" y="1839313"/>
                  <a:pt x="5270380" y="1834922"/>
                  <a:pt x="5288490" y="1825592"/>
                </a:cubicBezTo>
                <a:close/>
                <a:moveTo>
                  <a:pt x="4978953" y="1825592"/>
                </a:moveTo>
                <a:cubicBezTo>
                  <a:pt x="4983344" y="1834922"/>
                  <a:pt x="4970172" y="1848094"/>
                  <a:pt x="4956451" y="1852484"/>
                </a:cubicBezTo>
                <a:cubicBezTo>
                  <a:pt x="4956451" y="1834922"/>
                  <a:pt x="4974013" y="1834922"/>
                  <a:pt x="4978953" y="1825592"/>
                </a:cubicBezTo>
                <a:close/>
                <a:moveTo>
                  <a:pt x="5194092" y="1821201"/>
                </a:moveTo>
                <a:cubicBezTo>
                  <a:pt x="5171591" y="1843703"/>
                  <a:pt x="5207265" y="1821201"/>
                  <a:pt x="5198483" y="1852484"/>
                </a:cubicBezTo>
                <a:cubicBezTo>
                  <a:pt x="5194092" y="1856875"/>
                  <a:pt x="5180373" y="1856875"/>
                  <a:pt x="5171591" y="1856875"/>
                </a:cubicBezTo>
                <a:cubicBezTo>
                  <a:pt x="5171591" y="1848094"/>
                  <a:pt x="5171591" y="1839313"/>
                  <a:pt x="5180921" y="1838764"/>
                </a:cubicBezTo>
                <a:cubicBezTo>
                  <a:pt x="5180921" y="1829983"/>
                  <a:pt x="5172140" y="1843154"/>
                  <a:pt x="5158419" y="1838764"/>
                </a:cubicBezTo>
                <a:cubicBezTo>
                  <a:pt x="5162809" y="1825592"/>
                  <a:pt x="5180373" y="1825592"/>
                  <a:pt x="5194092" y="1821201"/>
                </a:cubicBezTo>
                <a:close/>
                <a:moveTo>
                  <a:pt x="4843942" y="1816811"/>
                </a:moveTo>
                <a:cubicBezTo>
                  <a:pt x="4843942" y="1816811"/>
                  <a:pt x="4843942" y="1816811"/>
                  <a:pt x="4857663" y="1816811"/>
                </a:cubicBezTo>
                <a:cubicBezTo>
                  <a:pt x="4862053" y="1843703"/>
                  <a:pt x="4830770" y="1834373"/>
                  <a:pt x="4835160" y="1861266"/>
                </a:cubicBezTo>
                <a:cubicBezTo>
                  <a:pt x="4825830" y="1861266"/>
                  <a:pt x="4825830" y="1856875"/>
                  <a:pt x="4817049" y="1856875"/>
                </a:cubicBezTo>
                <a:cubicBezTo>
                  <a:pt x="4812659" y="1843703"/>
                  <a:pt x="4835160" y="1843703"/>
                  <a:pt x="4821440" y="1834373"/>
                </a:cubicBezTo>
                <a:cubicBezTo>
                  <a:pt x="4825830" y="1825592"/>
                  <a:pt x="4848332" y="1834373"/>
                  <a:pt x="4843942" y="1816811"/>
                </a:cubicBezTo>
                <a:close/>
                <a:moveTo>
                  <a:pt x="5399285" y="1803639"/>
                </a:moveTo>
                <a:cubicBezTo>
                  <a:pt x="5416642" y="1802542"/>
                  <a:pt x="5430088" y="1805835"/>
                  <a:pt x="5427893" y="1816811"/>
                </a:cubicBezTo>
                <a:cubicBezTo>
                  <a:pt x="5414173" y="1816811"/>
                  <a:pt x="5432284" y="1825592"/>
                  <a:pt x="5427893" y="1829983"/>
                </a:cubicBezTo>
                <a:cubicBezTo>
                  <a:pt x="5405391" y="1838764"/>
                  <a:pt x="5396061" y="1861266"/>
                  <a:pt x="5387280" y="1874438"/>
                </a:cubicBezTo>
                <a:cubicBezTo>
                  <a:pt x="5387280" y="1874438"/>
                  <a:pt x="5387280" y="1874438"/>
                  <a:pt x="5360387" y="1874438"/>
                </a:cubicBezTo>
                <a:cubicBezTo>
                  <a:pt x="5351605" y="1870047"/>
                  <a:pt x="5364778" y="1861266"/>
                  <a:pt x="5355997" y="1856875"/>
                </a:cubicBezTo>
                <a:cubicBezTo>
                  <a:pt x="5333494" y="1866206"/>
                  <a:pt x="5310992" y="1874986"/>
                  <a:pt x="5292882" y="1883767"/>
                </a:cubicBezTo>
                <a:cubicBezTo>
                  <a:pt x="5292882" y="1866206"/>
                  <a:pt x="5346667" y="1839313"/>
                  <a:pt x="5347215" y="1816811"/>
                </a:cubicBezTo>
                <a:cubicBezTo>
                  <a:pt x="5360662" y="1810225"/>
                  <a:pt x="5381929" y="1804737"/>
                  <a:pt x="5399285" y="1803639"/>
                </a:cubicBezTo>
                <a:close/>
                <a:moveTo>
                  <a:pt x="5606913" y="1799934"/>
                </a:moveTo>
                <a:cubicBezTo>
                  <a:pt x="5608972" y="1800347"/>
                  <a:pt x="5603929" y="1811872"/>
                  <a:pt x="5593639" y="1808579"/>
                </a:cubicBezTo>
                <a:cubicBezTo>
                  <a:pt x="5589249" y="1808579"/>
                  <a:pt x="5584857" y="1817360"/>
                  <a:pt x="5589249" y="1826142"/>
                </a:cubicBezTo>
                <a:cubicBezTo>
                  <a:pt x="5571137" y="1812970"/>
                  <a:pt x="5557966" y="1843703"/>
                  <a:pt x="5539304" y="1831081"/>
                </a:cubicBezTo>
                <a:cubicBezTo>
                  <a:pt x="5561807" y="1821751"/>
                  <a:pt x="5579918" y="1808579"/>
                  <a:pt x="5602419" y="1804188"/>
                </a:cubicBezTo>
                <a:cubicBezTo>
                  <a:pt x="5604752" y="1800895"/>
                  <a:pt x="5606227" y="1799797"/>
                  <a:pt x="5606913" y="1799934"/>
                </a:cubicBezTo>
                <a:close/>
                <a:moveTo>
                  <a:pt x="5179823" y="1791016"/>
                </a:moveTo>
                <a:cubicBezTo>
                  <a:pt x="5179823" y="1795407"/>
                  <a:pt x="5175433" y="1795407"/>
                  <a:pt x="5171043" y="1795407"/>
                </a:cubicBezTo>
                <a:cubicBezTo>
                  <a:pt x="5171043" y="1804188"/>
                  <a:pt x="5189154" y="1791016"/>
                  <a:pt x="5184763" y="1808579"/>
                </a:cubicBezTo>
                <a:cubicBezTo>
                  <a:pt x="5171591" y="1808579"/>
                  <a:pt x="5162809" y="1817360"/>
                  <a:pt x="5149088" y="1821751"/>
                </a:cubicBezTo>
                <a:cubicBezTo>
                  <a:pt x="5140308" y="1821751"/>
                  <a:pt x="5149088" y="1803639"/>
                  <a:pt x="5148540" y="1799798"/>
                </a:cubicBezTo>
                <a:cubicBezTo>
                  <a:pt x="5157322" y="1795407"/>
                  <a:pt x="5161712" y="1786626"/>
                  <a:pt x="5179823" y="1791016"/>
                </a:cubicBezTo>
                <a:close/>
                <a:moveTo>
                  <a:pt x="4987185" y="1776747"/>
                </a:moveTo>
                <a:cubicBezTo>
                  <a:pt x="4982795" y="1790468"/>
                  <a:pt x="4995966" y="1794858"/>
                  <a:pt x="4987185" y="1803639"/>
                </a:cubicBezTo>
                <a:cubicBezTo>
                  <a:pt x="4978403" y="1803639"/>
                  <a:pt x="4982795" y="1786077"/>
                  <a:pt x="4982795" y="1781687"/>
                </a:cubicBezTo>
                <a:cubicBezTo>
                  <a:pt x="4982795" y="1781687"/>
                  <a:pt x="4982795" y="1781687"/>
                  <a:pt x="4974013" y="1781687"/>
                </a:cubicBezTo>
                <a:cubicBezTo>
                  <a:pt x="4974013" y="1777296"/>
                  <a:pt x="4983344" y="1777296"/>
                  <a:pt x="4987185" y="1776747"/>
                </a:cubicBezTo>
                <a:close/>
                <a:moveTo>
                  <a:pt x="5490459" y="1742170"/>
                </a:moveTo>
                <a:cubicBezTo>
                  <a:pt x="5494849" y="1750951"/>
                  <a:pt x="5503631" y="1750951"/>
                  <a:pt x="5517352" y="1746561"/>
                </a:cubicBezTo>
                <a:cubicBezTo>
                  <a:pt x="5517352" y="1750951"/>
                  <a:pt x="5517352" y="1759734"/>
                  <a:pt x="5521742" y="1759734"/>
                </a:cubicBezTo>
                <a:cubicBezTo>
                  <a:pt x="5521742" y="1768515"/>
                  <a:pt x="5503631" y="1764124"/>
                  <a:pt x="5503631" y="1772905"/>
                </a:cubicBezTo>
                <a:cubicBezTo>
                  <a:pt x="5503631" y="1781687"/>
                  <a:pt x="5517352" y="1781687"/>
                  <a:pt x="5521742" y="1777296"/>
                </a:cubicBezTo>
                <a:cubicBezTo>
                  <a:pt x="5517352" y="1812970"/>
                  <a:pt x="5472348" y="1817360"/>
                  <a:pt x="5449846" y="1812970"/>
                </a:cubicBezTo>
                <a:cubicBezTo>
                  <a:pt x="5449846" y="1799248"/>
                  <a:pt x="5463568" y="1794858"/>
                  <a:pt x="5463568" y="1781687"/>
                </a:cubicBezTo>
                <a:cubicBezTo>
                  <a:pt x="5463568" y="1777296"/>
                  <a:pt x="5458628" y="1781687"/>
                  <a:pt x="5449846" y="1781687"/>
                </a:cubicBezTo>
                <a:cubicBezTo>
                  <a:pt x="5449846" y="1768515"/>
                  <a:pt x="5459176" y="1768515"/>
                  <a:pt x="5467958" y="1764124"/>
                </a:cubicBezTo>
                <a:cubicBezTo>
                  <a:pt x="5432284" y="1764124"/>
                  <a:pt x="5476739" y="1755342"/>
                  <a:pt x="5490459" y="1742170"/>
                </a:cubicBezTo>
                <a:close/>
                <a:moveTo>
                  <a:pt x="4731982" y="1719120"/>
                </a:moveTo>
                <a:cubicBezTo>
                  <a:pt x="4718260" y="1719120"/>
                  <a:pt x="4718260" y="1728450"/>
                  <a:pt x="4705089" y="1723511"/>
                </a:cubicBezTo>
                <a:cubicBezTo>
                  <a:pt x="4705089" y="1741073"/>
                  <a:pt x="4731982" y="1736682"/>
                  <a:pt x="4731982" y="1719120"/>
                </a:cubicBezTo>
                <a:close/>
                <a:moveTo>
                  <a:pt x="5441065" y="1714729"/>
                </a:moveTo>
                <a:cubicBezTo>
                  <a:pt x="5459176" y="1724060"/>
                  <a:pt x="5467958" y="1750404"/>
                  <a:pt x="5441065" y="1750404"/>
                </a:cubicBezTo>
                <a:cubicBezTo>
                  <a:pt x="5441065" y="1746013"/>
                  <a:pt x="5445456" y="1741623"/>
                  <a:pt x="5441065" y="1737232"/>
                </a:cubicBezTo>
                <a:cubicBezTo>
                  <a:pt x="5427344" y="1737232"/>
                  <a:pt x="5422954" y="1746013"/>
                  <a:pt x="5400453" y="1746013"/>
                </a:cubicBezTo>
                <a:cubicBezTo>
                  <a:pt x="5418563" y="1719120"/>
                  <a:pt x="5436674" y="1741623"/>
                  <a:pt x="5441065" y="1714729"/>
                </a:cubicBezTo>
                <a:close/>
                <a:moveTo>
                  <a:pt x="5784098" y="1714155"/>
                </a:moveTo>
                <a:cubicBezTo>
                  <a:pt x="5783532" y="1715518"/>
                  <a:pt x="5765833" y="1724060"/>
                  <a:pt x="5755544" y="1737232"/>
                </a:cubicBezTo>
                <a:cubicBezTo>
                  <a:pt x="5719320" y="1737232"/>
                  <a:pt x="5696817" y="1759184"/>
                  <a:pt x="5688037" y="1786077"/>
                </a:cubicBezTo>
                <a:cubicBezTo>
                  <a:pt x="5652364" y="1777296"/>
                  <a:pt x="5638643" y="1808029"/>
                  <a:pt x="5616140" y="1799248"/>
                </a:cubicBezTo>
                <a:cubicBezTo>
                  <a:pt x="5624922" y="1790468"/>
                  <a:pt x="5624922" y="1777296"/>
                  <a:pt x="5643034" y="1777296"/>
                </a:cubicBezTo>
                <a:cubicBezTo>
                  <a:pt x="5647972" y="1768515"/>
                  <a:pt x="5634252" y="1768515"/>
                  <a:pt x="5634252" y="1764124"/>
                </a:cubicBezTo>
                <a:cubicBezTo>
                  <a:pt x="5666084" y="1772905"/>
                  <a:pt x="5755544" y="1719668"/>
                  <a:pt x="5778043" y="1715278"/>
                </a:cubicBezTo>
                <a:cubicBezTo>
                  <a:pt x="5782571" y="1714044"/>
                  <a:pt x="5784287" y="1713701"/>
                  <a:pt x="5784098" y="1714155"/>
                </a:cubicBezTo>
                <a:close/>
                <a:moveTo>
                  <a:pt x="5422954" y="1701557"/>
                </a:moveTo>
                <a:cubicBezTo>
                  <a:pt x="5409233" y="1710340"/>
                  <a:pt x="5391121" y="1727901"/>
                  <a:pt x="5382340" y="1719120"/>
                </a:cubicBezTo>
                <a:cubicBezTo>
                  <a:pt x="5400453" y="1719120"/>
                  <a:pt x="5404843" y="1705948"/>
                  <a:pt x="5422954" y="1701557"/>
                </a:cubicBezTo>
                <a:close/>
                <a:moveTo>
                  <a:pt x="5102478" y="1695483"/>
                </a:moveTo>
                <a:lnTo>
                  <a:pt x="5102438" y="1696618"/>
                </a:lnTo>
                <a:cubicBezTo>
                  <a:pt x="5095579" y="1698814"/>
                  <a:pt x="5097775" y="1696619"/>
                  <a:pt x="5101136" y="1695520"/>
                </a:cubicBezTo>
                <a:close/>
                <a:moveTo>
                  <a:pt x="5441913" y="1660678"/>
                </a:moveTo>
                <a:cubicBezTo>
                  <a:pt x="5447856" y="1660944"/>
                  <a:pt x="5452590" y="1661493"/>
                  <a:pt x="5454786" y="1661493"/>
                </a:cubicBezTo>
                <a:cubicBezTo>
                  <a:pt x="5449846" y="1675214"/>
                  <a:pt x="5427893" y="1670275"/>
                  <a:pt x="5427344" y="1688386"/>
                </a:cubicBezTo>
                <a:cubicBezTo>
                  <a:pt x="5427344" y="1697167"/>
                  <a:pt x="5441065" y="1688386"/>
                  <a:pt x="5445456" y="1692776"/>
                </a:cubicBezTo>
                <a:cubicBezTo>
                  <a:pt x="5445456" y="1701557"/>
                  <a:pt x="5436674" y="1701557"/>
                  <a:pt x="5422954" y="1701557"/>
                </a:cubicBezTo>
                <a:cubicBezTo>
                  <a:pt x="5418563" y="1688386"/>
                  <a:pt x="5405391" y="1688386"/>
                  <a:pt x="5391671" y="1688386"/>
                </a:cubicBezTo>
                <a:cubicBezTo>
                  <a:pt x="5395374" y="1661630"/>
                  <a:pt x="5424085" y="1659881"/>
                  <a:pt x="5441913" y="1660678"/>
                </a:cubicBezTo>
                <a:close/>
                <a:moveTo>
                  <a:pt x="5275869" y="1641787"/>
                </a:moveTo>
                <a:cubicBezTo>
                  <a:pt x="5282455" y="1640981"/>
                  <a:pt x="5288355" y="1642696"/>
                  <a:pt x="5292882" y="1648321"/>
                </a:cubicBezTo>
                <a:cubicBezTo>
                  <a:pt x="5261599" y="1639540"/>
                  <a:pt x="5252269" y="1679604"/>
                  <a:pt x="5216595" y="1679604"/>
                </a:cubicBezTo>
                <a:cubicBezTo>
                  <a:pt x="5230179" y="1669314"/>
                  <a:pt x="5256111" y="1644205"/>
                  <a:pt x="5275869" y="1641787"/>
                </a:cubicBezTo>
                <a:close/>
                <a:moveTo>
                  <a:pt x="5149088" y="1630759"/>
                </a:moveTo>
                <a:cubicBezTo>
                  <a:pt x="5135916" y="1625820"/>
                  <a:pt x="5131526" y="1635149"/>
                  <a:pt x="5130978" y="1643931"/>
                </a:cubicBezTo>
                <a:cubicBezTo>
                  <a:pt x="5144698" y="1648321"/>
                  <a:pt x="5149088" y="1639540"/>
                  <a:pt x="5149088" y="1630759"/>
                </a:cubicBezTo>
                <a:close/>
                <a:moveTo>
                  <a:pt x="5489910" y="1626368"/>
                </a:moveTo>
                <a:cubicBezTo>
                  <a:pt x="5503631" y="1635149"/>
                  <a:pt x="5516803" y="1635149"/>
                  <a:pt x="5530524" y="1630759"/>
                </a:cubicBezTo>
                <a:cubicBezTo>
                  <a:pt x="5521742" y="1635149"/>
                  <a:pt x="5512962" y="1643931"/>
                  <a:pt x="5499241" y="1648321"/>
                </a:cubicBezTo>
                <a:cubicBezTo>
                  <a:pt x="5503631" y="1661493"/>
                  <a:pt x="5512412" y="1643931"/>
                  <a:pt x="5526134" y="1648321"/>
                </a:cubicBezTo>
                <a:cubicBezTo>
                  <a:pt x="5512962" y="1674664"/>
                  <a:pt x="5490459" y="1665884"/>
                  <a:pt x="5472348" y="1665884"/>
                </a:cubicBezTo>
                <a:cubicBezTo>
                  <a:pt x="5472348" y="1648321"/>
                  <a:pt x="5490459" y="1643931"/>
                  <a:pt x="5489910" y="1626368"/>
                </a:cubicBezTo>
                <a:close/>
                <a:moveTo>
                  <a:pt x="5454237" y="1563802"/>
                </a:moveTo>
                <a:cubicBezTo>
                  <a:pt x="5422954" y="1595085"/>
                  <a:pt x="5404843" y="1630759"/>
                  <a:pt x="5346667" y="1639540"/>
                </a:cubicBezTo>
                <a:cubicBezTo>
                  <a:pt x="5355997" y="1630759"/>
                  <a:pt x="5351605" y="1617039"/>
                  <a:pt x="5346667" y="1599476"/>
                </a:cubicBezTo>
                <a:cubicBezTo>
                  <a:pt x="5386731" y="1590695"/>
                  <a:pt x="5404843" y="1559412"/>
                  <a:pt x="5454237" y="1563802"/>
                </a:cubicBezTo>
                <a:close/>
                <a:moveTo>
                  <a:pt x="5427344" y="1493003"/>
                </a:moveTo>
                <a:cubicBezTo>
                  <a:pt x="5422954" y="1497394"/>
                  <a:pt x="5422954" y="1501784"/>
                  <a:pt x="5422954" y="1510566"/>
                </a:cubicBezTo>
                <a:cubicBezTo>
                  <a:pt x="5396061" y="1501784"/>
                  <a:pt x="5382889" y="1528128"/>
                  <a:pt x="5351058" y="1528676"/>
                </a:cubicBezTo>
                <a:cubicBezTo>
                  <a:pt x="5364230" y="1506175"/>
                  <a:pt x="5396061" y="1501784"/>
                  <a:pt x="5427344" y="1493003"/>
                </a:cubicBezTo>
                <a:close/>
                <a:moveTo>
                  <a:pt x="5075066" y="1491906"/>
                </a:moveTo>
                <a:cubicBezTo>
                  <a:pt x="5081720" y="1490808"/>
                  <a:pt x="5090639" y="1493003"/>
                  <a:pt x="5099694" y="1493003"/>
                </a:cubicBezTo>
                <a:cubicBezTo>
                  <a:pt x="5099694" y="1506175"/>
                  <a:pt x="5077741" y="1519347"/>
                  <a:pt x="5064021" y="1510566"/>
                </a:cubicBezTo>
                <a:cubicBezTo>
                  <a:pt x="5064021" y="1497394"/>
                  <a:pt x="5068412" y="1493004"/>
                  <a:pt x="5075066" y="1491906"/>
                </a:cubicBezTo>
                <a:close/>
                <a:moveTo>
                  <a:pt x="4597586" y="1476684"/>
                </a:moveTo>
                <a:cubicBezTo>
                  <a:pt x="4574742" y="1475475"/>
                  <a:pt x="4551279" y="1490396"/>
                  <a:pt x="4547576" y="1510566"/>
                </a:cubicBezTo>
                <a:cubicBezTo>
                  <a:pt x="4574469" y="1496845"/>
                  <a:pt x="4605751" y="1510566"/>
                  <a:pt x="4619471" y="1483673"/>
                </a:cubicBezTo>
                <a:cubicBezTo>
                  <a:pt x="4612748" y="1479282"/>
                  <a:pt x="4605201" y="1477087"/>
                  <a:pt x="4597586" y="1476684"/>
                </a:cubicBezTo>
                <a:close/>
                <a:moveTo>
                  <a:pt x="5100243" y="1452390"/>
                </a:moveTo>
                <a:cubicBezTo>
                  <a:pt x="5091463" y="1461172"/>
                  <a:pt x="5082132" y="1470501"/>
                  <a:pt x="5077741" y="1488064"/>
                </a:cubicBezTo>
                <a:cubicBezTo>
                  <a:pt x="5055239" y="1488064"/>
                  <a:pt x="5077741" y="1461720"/>
                  <a:pt x="5059631" y="1465562"/>
                </a:cubicBezTo>
                <a:cubicBezTo>
                  <a:pt x="5068960" y="1456781"/>
                  <a:pt x="5077741" y="1456781"/>
                  <a:pt x="5100243" y="1452390"/>
                </a:cubicBezTo>
                <a:close/>
                <a:moveTo>
                  <a:pt x="5401000" y="1439219"/>
                </a:moveTo>
                <a:cubicBezTo>
                  <a:pt x="5387280" y="1452939"/>
                  <a:pt x="5374108" y="1461720"/>
                  <a:pt x="5351605" y="1470501"/>
                </a:cubicBezTo>
                <a:cubicBezTo>
                  <a:pt x="5346667" y="1452939"/>
                  <a:pt x="5387280" y="1448548"/>
                  <a:pt x="5401000" y="1439219"/>
                </a:cubicBezTo>
                <a:close/>
                <a:moveTo>
                  <a:pt x="534558" y="1430437"/>
                </a:moveTo>
                <a:cubicBezTo>
                  <a:pt x="520837" y="1439219"/>
                  <a:pt x="520837" y="1452939"/>
                  <a:pt x="498884" y="1448000"/>
                </a:cubicBezTo>
                <a:cubicBezTo>
                  <a:pt x="507665" y="1434828"/>
                  <a:pt x="516446" y="1430437"/>
                  <a:pt x="534558" y="1430437"/>
                </a:cubicBezTo>
                <a:close/>
                <a:moveTo>
                  <a:pt x="5216595" y="1421656"/>
                </a:moveTo>
                <a:cubicBezTo>
                  <a:pt x="5225376" y="1452390"/>
                  <a:pt x="5198483" y="1483673"/>
                  <a:pt x="5167201" y="1483673"/>
                </a:cubicBezTo>
                <a:cubicBezTo>
                  <a:pt x="5154029" y="1461720"/>
                  <a:pt x="5176530" y="1417265"/>
                  <a:pt x="5216595" y="1421656"/>
                </a:cubicBezTo>
                <a:close/>
                <a:moveTo>
                  <a:pt x="4790156" y="1408484"/>
                </a:moveTo>
                <a:cubicBezTo>
                  <a:pt x="4785766" y="1417265"/>
                  <a:pt x="4772045" y="1412875"/>
                  <a:pt x="4776435" y="1426047"/>
                </a:cubicBezTo>
                <a:cubicBezTo>
                  <a:pt x="4785766" y="1430437"/>
                  <a:pt x="4803877" y="1417265"/>
                  <a:pt x="4790156" y="1408484"/>
                </a:cubicBezTo>
                <a:close/>
                <a:moveTo>
                  <a:pt x="5107618" y="1403682"/>
                </a:moveTo>
                <a:cubicBezTo>
                  <a:pt x="5111015" y="1408209"/>
                  <a:pt x="5104222" y="1423852"/>
                  <a:pt x="5117806" y="1417265"/>
                </a:cubicBezTo>
                <a:cubicBezTo>
                  <a:pt x="5113415" y="1434828"/>
                  <a:pt x="5099694" y="1417265"/>
                  <a:pt x="5099694" y="1404093"/>
                </a:cubicBezTo>
                <a:cubicBezTo>
                  <a:pt x="5104222" y="1401898"/>
                  <a:pt x="5106486" y="1402172"/>
                  <a:pt x="5107618" y="1403682"/>
                </a:cubicBezTo>
                <a:close/>
                <a:moveTo>
                  <a:pt x="5109025" y="1106080"/>
                </a:moveTo>
                <a:cubicBezTo>
                  <a:pt x="5122196" y="1106080"/>
                  <a:pt x="5122196" y="1119252"/>
                  <a:pt x="5140308" y="1114861"/>
                </a:cubicBezTo>
                <a:cubicBezTo>
                  <a:pt x="5131526" y="1119252"/>
                  <a:pt x="5122196" y="1124192"/>
                  <a:pt x="5104634" y="1119252"/>
                </a:cubicBezTo>
                <a:cubicBezTo>
                  <a:pt x="5109025" y="1119252"/>
                  <a:pt x="5109025" y="1110472"/>
                  <a:pt x="5109025" y="1106080"/>
                </a:cubicBezTo>
                <a:close/>
                <a:moveTo>
                  <a:pt x="5149088" y="1074797"/>
                </a:moveTo>
                <a:cubicBezTo>
                  <a:pt x="5167201" y="1074797"/>
                  <a:pt x="5180373" y="1083578"/>
                  <a:pt x="5194092" y="1092360"/>
                </a:cubicBezTo>
                <a:cubicBezTo>
                  <a:pt x="5185311" y="1101690"/>
                  <a:pt x="5171591" y="1106080"/>
                  <a:pt x="5171591" y="1119252"/>
                </a:cubicBezTo>
                <a:cubicBezTo>
                  <a:pt x="5154029" y="1114861"/>
                  <a:pt x="5171591" y="1110472"/>
                  <a:pt x="5175981" y="1101690"/>
                </a:cubicBezTo>
                <a:cubicBezTo>
                  <a:pt x="5167201" y="1106080"/>
                  <a:pt x="5153479" y="1096750"/>
                  <a:pt x="5149088" y="1074797"/>
                </a:cubicBezTo>
                <a:close/>
                <a:moveTo>
                  <a:pt x="4763265" y="1025953"/>
                </a:moveTo>
                <a:cubicBezTo>
                  <a:pt x="4763265" y="1030891"/>
                  <a:pt x="4758874" y="1035282"/>
                  <a:pt x="4754483" y="1039124"/>
                </a:cubicBezTo>
                <a:cubicBezTo>
                  <a:pt x="4767655" y="1052845"/>
                  <a:pt x="4781375" y="1030342"/>
                  <a:pt x="4763265" y="1025953"/>
                </a:cubicBezTo>
                <a:close/>
                <a:moveTo>
                  <a:pt x="5060180" y="1008938"/>
                </a:moveTo>
                <a:cubicBezTo>
                  <a:pt x="5069510" y="1013328"/>
                  <a:pt x="5064569" y="1022110"/>
                  <a:pt x="5055788" y="1017719"/>
                </a:cubicBezTo>
                <a:cubicBezTo>
                  <a:pt x="5055788" y="1022110"/>
                  <a:pt x="5064569" y="1039673"/>
                  <a:pt x="5064569" y="1030891"/>
                </a:cubicBezTo>
                <a:cubicBezTo>
                  <a:pt x="5068960" y="1030891"/>
                  <a:pt x="5068960" y="1039673"/>
                  <a:pt x="5068960" y="1048454"/>
                </a:cubicBezTo>
                <a:cubicBezTo>
                  <a:pt x="5064021" y="1048454"/>
                  <a:pt x="5059631" y="1048454"/>
                  <a:pt x="5055239" y="1052845"/>
                </a:cubicBezTo>
                <a:cubicBezTo>
                  <a:pt x="5045910" y="1048454"/>
                  <a:pt x="5045910" y="1035282"/>
                  <a:pt x="5037128" y="1035282"/>
                </a:cubicBezTo>
                <a:cubicBezTo>
                  <a:pt x="5037128" y="1025953"/>
                  <a:pt x="5059631" y="1039673"/>
                  <a:pt x="5046459" y="1026500"/>
                </a:cubicBezTo>
                <a:cubicBezTo>
                  <a:pt x="5046459" y="1017719"/>
                  <a:pt x="5055788" y="1017719"/>
                  <a:pt x="5060180" y="1008938"/>
                </a:cubicBezTo>
                <a:close/>
                <a:moveTo>
                  <a:pt x="951665" y="995217"/>
                </a:moveTo>
                <a:cubicBezTo>
                  <a:pt x="938493" y="999608"/>
                  <a:pt x="915992" y="1012780"/>
                  <a:pt x="920382" y="1017171"/>
                </a:cubicBezTo>
                <a:cubicBezTo>
                  <a:pt x="929712" y="1008389"/>
                  <a:pt x="947274" y="1008389"/>
                  <a:pt x="951665" y="995217"/>
                </a:cubicBezTo>
                <a:close/>
                <a:moveTo>
                  <a:pt x="4421895" y="950763"/>
                </a:moveTo>
                <a:cubicBezTo>
                  <a:pt x="4421895" y="972716"/>
                  <a:pt x="4399393" y="963934"/>
                  <a:pt x="4386221" y="968325"/>
                </a:cubicBezTo>
                <a:cubicBezTo>
                  <a:pt x="4395002" y="959544"/>
                  <a:pt x="4403783" y="950763"/>
                  <a:pt x="4421895" y="950763"/>
                </a:cubicBezTo>
                <a:close/>
                <a:moveTo>
                  <a:pt x="4547576" y="928261"/>
                </a:moveTo>
                <a:cubicBezTo>
                  <a:pt x="4538794" y="946372"/>
                  <a:pt x="4507511" y="959544"/>
                  <a:pt x="4493790" y="955153"/>
                </a:cubicBezTo>
                <a:cubicBezTo>
                  <a:pt x="4498181" y="932652"/>
                  <a:pt x="4525623" y="932652"/>
                  <a:pt x="4547576" y="928261"/>
                </a:cubicBezTo>
                <a:close/>
                <a:moveTo>
                  <a:pt x="5109025" y="893136"/>
                </a:moveTo>
                <a:cubicBezTo>
                  <a:pt x="5113415" y="915089"/>
                  <a:pt x="5099694" y="941981"/>
                  <a:pt x="5082132" y="950213"/>
                </a:cubicBezTo>
                <a:cubicBezTo>
                  <a:pt x="5082132" y="950213"/>
                  <a:pt x="5082132" y="950213"/>
                  <a:pt x="5082132" y="941433"/>
                </a:cubicBezTo>
                <a:cubicBezTo>
                  <a:pt x="5064021" y="946372"/>
                  <a:pt x="5077193" y="959544"/>
                  <a:pt x="5068411" y="968325"/>
                </a:cubicBezTo>
                <a:cubicBezTo>
                  <a:pt x="5055239" y="972716"/>
                  <a:pt x="5045910" y="963934"/>
                  <a:pt x="5041520" y="959544"/>
                </a:cubicBezTo>
                <a:cubicBezTo>
                  <a:pt x="5041520" y="920028"/>
                  <a:pt x="5068411" y="901917"/>
                  <a:pt x="5109025" y="893136"/>
                </a:cubicBezTo>
                <a:close/>
                <a:moveTo>
                  <a:pt x="4592579" y="875025"/>
                </a:moveTo>
                <a:cubicBezTo>
                  <a:pt x="4606299" y="888197"/>
                  <a:pt x="4579408" y="888197"/>
                  <a:pt x="4583798" y="901369"/>
                </a:cubicBezTo>
                <a:cubicBezTo>
                  <a:pt x="4578859" y="901369"/>
                  <a:pt x="4578859" y="896978"/>
                  <a:pt x="4570078" y="896978"/>
                </a:cubicBezTo>
                <a:cubicBezTo>
                  <a:pt x="4570078" y="883806"/>
                  <a:pt x="4583798" y="883806"/>
                  <a:pt x="4592579" y="875025"/>
                </a:cubicBezTo>
                <a:close/>
                <a:moveTo>
                  <a:pt x="4978953" y="856914"/>
                </a:moveTo>
                <a:cubicBezTo>
                  <a:pt x="4997065" y="861853"/>
                  <a:pt x="4978953" y="870634"/>
                  <a:pt x="4978953" y="883806"/>
                </a:cubicBezTo>
                <a:cubicBezTo>
                  <a:pt x="4965231" y="883806"/>
                  <a:pt x="4965231" y="875025"/>
                  <a:pt x="4965231" y="861853"/>
                </a:cubicBezTo>
                <a:cubicBezTo>
                  <a:pt x="4974013" y="861853"/>
                  <a:pt x="4978953" y="861853"/>
                  <a:pt x="4978953" y="856914"/>
                </a:cubicBezTo>
                <a:close/>
                <a:moveTo>
                  <a:pt x="4673257" y="839351"/>
                </a:moveTo>
                <a:cubicBezTo>
                  <a:pt x="4668866" y="853071"/>
                  <a:pt x="4673257" y="866244"/>
                  <a:pt x="4655146" y="870634"/>
                </a:cubicBezTo>
                <a:cubicBezTo>
                  <a:pt x="4659536" y="856914"/>
                  <a:pt x="4650756" y="843742"/>
                  <a:pt x="4673257" y="839351"/>
                </a:cubicBezTo>
                <a:close/>
                <a:moveTo>
                  <a:pt x="4727041" y="813007"/>
                </a:moveTo>
                <a:cubicBezTo>
                  <a:pt x="4731982" y="817397"/>
                  <a:pt x="4740762" y="817397"/>
                  <a:pt x="4740762" y="830569"/>
                </a:cubicBezTo>
                <a:cubicBezTo>
                  <a:pt x="4718260" y="830569"/>
                  <a:pt x="4709479" y="843742"/>
                  <a:pt x="4682037" y="839899"/>
                </a:cubicBezTo>
                <a:cubicBezTo>
                  <a:pt x="4686429" y="821788"/>
                  <a:pt x="4718260" y="826179"/>
                  <a:pt x="4727041" y="813007"/>
                </a:cubicBezTo>
                <a:close/>
                <a:moveTo>
                  <a:pt x="4211144" y="808616"/>
                </a:moveTo>
                <a:cubicBezTo>
                  <a:pt x="4166141" y="799835"/>
                  <a:pt x="4130467" y="830569"/>
                  <a:pt x="4107966" y="857462"/>
                </a:cubicBezTo>
                <a:cubicBezTo>
                  <a:pt x="4148029" y="844290"/>
                  <a:pt x="4170532" y="813007"/>
                  <a:pt x="4211144" y="808616"/>
                </a:cubicBezTo>
                <a:close/>
                <a:moveTo>
                  <a:pt x="1176684" y="746050"/>
                </a:moveTo>
                <a:cubicBezTo>
                  <a:pt x="1181075" y="764161"/>
                  <a:pt x="1167353" y="768552"/>
                  <a:pt x="1154181" y="772943"/>
                </a:cubicBezTo>
                <a:cubicBezTo>
                  <a:pt x="1162963" y="763613"/>
                  <a:pt x="1162963" y="746050"/>
                  <a:pt x="1176684" y="746050"/>
                </a:cubicBezTo>
                <a:close/>
                <a:moveTo>
                  <a:pt x="4821474" y="742603"/>
                </a:moveTo>
                <a:cubicBezTo>
                  <a:pt x="4831867" y="740905"/>
                  <a:pt x="4843119" y="744266"/>
                  <a:pt x="4853272" y="755380"/>
                </a:cubicBezTo>
                <a:cubicBezTo>
                  <a:pt x="4848881" y="759771"/>
                  <a:pt x="4844491" y="764161"/>
                  <a:pt x="4844491" y="772943"/>
                </a:cubicBezTo>
                <a:cubicBezTo>
                  <a:pt x="4848881" y="786114"/>
                  <a:pt x="4862053" y="772943"/>
                  <a:pt x="4880164" y="772943"/>
                </a:cubicBezTo>
                <a:cubicBezTo>
                  <a:pt x="4885103" y="791055"/>
                  <a:pt x="4875774" y="795445"/>
                  <a:pt x="4871383" y="804225"/>
                </a:cubicBezTo>
                <a:cubicBezTo>
                  <a:pt x="4839550" y="808616"/>
                  <a:pt x="4826380" y="821788"/>
                  <a:pt x="4803877" y="821788"/>
                </a:cubicBezTo>
                <a:cubicBezTo>
                  <a:pt x="4766832" y="798326"/>
                  <a:pt x="4790294" y="747696"/>
                  <a:pt x="4821474" y="742603"/>
                </a:cubicBezTo>
                <a:close/>
                <a:moveTo>
                  <a:pt x="4462508" y="710926"/>
                </a:moveTo>
                <a:cubicBezTo>
                  <a:pt x="4458117" y="737269"/>
                  <a:pt x="4404332" y="750990"/>
                  <a:pt x="4381829" y="772943"/>
                </a:cubicBezTo>
                <a:cubicBezTo>
                  <a:pt x="4359328" y="755380"/>
                  <a:pt x="4314324" y="777333"/>
                  <a:pt x="4305542" y="804225"/>
                </a:cubicBezTo>
                <a:cubicBezTo>
                  <a:pt x="4296213" y="799835"/>
                  <a:pt x="4296213" y="790505"/>
                  <a:pt x="4296213" y="782273"/>
                </a:cubicBezTo>
                <a:cubicBezTo>
                  <a:pt x="4359328" y="764161"/>
                  <a:pt x="4395002" y="715316"/>
                  <a:pt x="4462508" y="710926"/>
                </a:cubicBezTo>
                <a:close/>
                <a:moveTo>
                  <a:pt x="5149088" y="705986"/>
                </a:moveTo>
                <a:cubicBezTo>
                  <a:pt x="5154029" y="705986"/>
                  <a:pt x="5149088" y="710926"/>
                  <a:pt x="5149088" y="710377"/>
                </a:cubicBezTo>
                <a:cubicBezTo>
                  <a:pt x="5126587" y="710377"/>
                  <a:pt x="5130978" y="732878"/>
                  <a:pt x="5122196" y="741660"/>
                </a:cubicBezTo>
                <a:cubicBezTo>
                  <a:pt x="5099694" y="727939"/>
                  <a:pt x="5130978" y="701596"/>
                  <a:pt x="5149088" y="705986"/>
                </a:cubicBezTo>
                <a:close/>
                <a:moveTo>
                  <a:pt x="5252817" y="692814"/>
                </a:moveTo>
                <a:cubicBezTo>
                  <a:pt x="5257207" y="710926"/>
                  <a:pt x="5230316" y="724097"/>
                  <a:pt x="5257207" y="728488"/>
                </a:cubicBezTo>
                <a:cubicBezTo>
                  <a:pt x="5244036" y="737269"/>
                  <a:pt x="5244036" y="755380"/>
                  <a:pt x="5230316" y="764161"/>
                </a:cubicBezTo>
                <a:cubicBezTo>
                  <a:pt x="5207813" y="768552"/>
                  <a:pt x="5207813" y="750441"/>
                  <a:pt x="5194641" y="754832"/>
                </a:cubicBezTo>
                <a:cubicBezTo>
                  <a:pt x="5203423" y="724097"/>
                  <a:pt x="5221534" y="701596"/>
                  <a:pt x="5252817" y="692814"/>
                </a:cubicBezTo>
                <a:close/>
                <a:moveTo>
                  <a:pt x="2743034" y="692814"/>
                </a:moveTo>
                <a:cubicBezTo>
                  <a:pt x="2738644" y="710926"/>
                  <a:pt x="2725472" y="719707"/>
                  <a:pt x="2711752" y="723549"/>
                </a:cubicBezTo>
                <a:cubicBezTo>
                  <a:pt x="2707361" y="719158"/>
                  <a:pt x="2707361" y="710377"/>
                  <a:pt x="2707361" y="701596"/>
                </a:cubicBezTo>
                <a:cubicBezTo>
                  <a:pt x="2716143" y="692814"/>
                  <a:pt x="2729314" y="697205"/>
                  <a:pt x="2743034" y="692814"/>
                </a:cubicBezTo>
                <a:close/>
                <a:moveTo>
                  <a:pt x="4528710" y="687326"/>
                </a:moveTo>
                <a:cubicBezTo>
                  <a:pt x="4536599" y="684033"/>
                  <a:pt x="4545654" y="684033"/>
                  <a:pt x="4552515" y="688424"/>
                </a:cubicBezTo>
                <a:cubicBezTo>
                  <a:pt x="4543184" y="697205"/>
                  <a:pt x="4530014" y="710377"/>
                  <a:pt x="4511903" y="705986"/>
                </a:cubicBezTo>
                <a:cubicBezTo>
                  <a:pt x="4514098" y="697205"/>
                  <a:pt x="4520820" y="690619"/>
                  <a:pt x="4528710" y="687326"/>
                </a:cubicBezTo>
                <a:close/>
                <a:moveTo>
                  <a:pt x="2136513" y="681289"/>
                </a:moveTo>
                <a:cubicBezTo>
                  <a:pt x="2130270" y="680740"/>
                  <a:pt x="2123409" y="686229"/>
                  <a:pt x="2123409" y="697205"/>
                </a:cubicBezTo>
                <a:cubicBezTo>
                  <a:pt x="2127801" y="701596"/>
                  <a:pt x="2137130" y="701596"/>
                  <a:pt x="2145911" y="701596"/>
                </a:cubicBezTo>
                <a:cubicBezTo>
                  <a:pt x="2148382" y="688424"/>
                  <a:pt x="2142757" y="681838"/>
                  <a:pt x="2136513" y="681289"/>
                </a:cubicBezTo>
                <a:close/>
                <a:moveTo>
                  <a:pt x="5230667" y="673673"/>
                </a:moveTo>
                <a:cubicBezTo>
                  <a:pt x="5235529" y="674428"/>
                  <a:pt x="5240057" y="676349"/>
                  <a:pt x="5243487" y="679642"/>
                </a:cubicBezTo>
                <a:cubicBezTo>
                  <a:pt x="5234706" y="692814"/>
                  <a:pt x="5207813" y="705986"/>
                  <a:pt x="5198483" y="692814"/>
                </a:cubicBezTo>
                <a:cubicBezTo>
                  <a:pt x="5198483" y="679643"/>
                  <a:pt x="5216080" y="671410"/>
                  <a:pt x="5230667" y="673673"/>
                </a:cubicBezTo>
                <a:close/>
                <a:moveTo>
                  <a:pt x="2739836" y="656437"/>
                </a:moveTo>
                <a:cubicBezTo>
                  <a:pt x="2710379" y="660707"/>
                  <a:pt x="2693503" y="690756"/>
                  <a:pt x="2666748" y="710926"/>
                </a:cubicBezTo>
                <a:cubicBezTo>
                  <a:pt x="2590462" y="772943"/>
                  <a:pt x="2455450" y="808616"/>
                  <a:pt x="2419776" y="893136"/>
                </a:cubicBezTo>
                <a:cubicBezTo>
                  <a:pt x="2482892" y="883806"/>
                  <a:pt x="2554788" y="870634"/>
                  <a:pt x="2617354" y="848680"/>
                </a:cubicBezTo>
                <a:cubicBezTo>
                  <a:pt x="2689250" y="813556"/>
                  <a:pt x="2738644" y="750990"/>
                  <a:pt x="2792428" y="688972"/>
                </a:cubicBezTo>
                <a:cubicBezTo>
                  <a:pt x="2778708" y="684033"/>
                  <a:pt x="2774318" y="675252"/>
                  <a:pt x="2774318" y="662080"/>
                </a:cubicBezTo>
                <a:cubicBezTo>
                  <a:pt x="2760872" y="656454"/>
                  <a:pt x="2749655" y="655013"/>
                  <a:pt x="2739836" y="656437"/>
                </a:cubicBezTo>
                <a:close/>
                <a:moveTo>
                  <a:pt x="3555846" y="622016"/>
                </a:moveTo>
                <a:cubicBezTo>
                  <a:pt x="3519624" y="622016"/>
                  <a:pt x="3506451" y="666470"/>
                  <a:pt x="3488341" y="670861"/>
                </a:cubicBezTo>
                <a:cubicBezTo>
                  <a:pt x="3510842" y="662080"/>
                  <a:pt x="3533344" y="684033"/>
                  <a:pt x="3555846" y="670861"/>
                </a:cubicBezTo>
                <a:cubicBezTo>
                  <a:pt x="3560236" y="657141"/>
                  <a:pt x="3569018" y="630797"/>
                  <a:pt x="3555846" y="622016"/>
                </a:cubicBezTo>
                <a:close/>
                <a:moveTo>
                  <a:pt x="4269603" y="609547"/>
                </a:moveTo>
                <a:cubicBezTo>
                  <a:pt x="4237523" y="612377"/>
                  <a:pt x="4215398" y="630796"/>
                  <a:pt x="4188643" y="643968"/>
                </a:cubicBezTo>
                <a:cubicBezTo>
                  <a:pt x="4202363" y="662080"/>
                  <a:pt x="4188643" y="657141"/>
                  <a:pt x="4184253" y="675252"/>
                </a:cubicBezTo>
                <a:cubicBezTo>
                  <a:pt x="4219926" y="648358"/>
                  <a:pt x="4269320" y="661531"/>
                  <a:pt x="4309933" y="639577"/>
                </a:cubicBezTo>
                <a:cubicBezTo>
                  <a:pt x="4309933" y="630248"/>
                  <a:pt x="4301152" y="625857"/>
                  <a:pt x="4305542" y="612685"/>
                </a:cubicBezTo>
                <a:cubicBezTo>
                  <a:pt x="4292097" y="609393"/>
                  <a:pt x="4280297" y="608603"/>
                  <a:pt x="4269603" y="609547"/>
                </a:cubicBezTo>
                <a:close/>
                <a:moveTo>
                  <a:pt x="5562356" y="603904"/>
                </a:moveTo>
                <a:cubicBezTo>
                  <a:pt x="5562356" y="612685"/>
                  <a:pt x="5557966" y="612685"/>
                  <a:pt x="5557966" y="622016"/>
                </a:cubicBezTo>
                <a:cubicBezTo>
                  <a:pt x="5531072" y="626406"/>
                  <a:pt x="5535463" y="635187"/>
                  <a:pt x="5508571" y="639577"/>
                </a:cubicBezTo>
                <a:cubicBezTo>
                  <a:pt x="5521742" y="621466"/>
                  <a:pt x="5544244" y="617076"/>
                  <a:pt x="5562356" y="603904"/>
                </a:cubicBezTo>
                <a:close/>
                <a:moveTo>
                  <a:pt x="1540008" y="563840"/>
                </a:moveTo>
                <a:cubicBezTo>
                  <a:pt x="1535617" y="577561"/>
                  <a:pt x="1526835" y="590732"/>
                  <a:pt x="1504333" y="585793"/>
                </a:cubicBezTo>
                <a:cubicBezTo>
                  <a:pt x="1508725" y="572621"/>
                  <a:pt x="1517506" y="563840"/>
                  <a:pt x="1540008" y="563840"/>
                </a:cubicBezTo>
                <a:close/>
                <a:moveTo>
                  <a:pt x="2496471" y="527993"/>
                </a:moveTo>
                <a:cubicBezTo>
                  <a:pt x="2499553" y="528663"/>
                  <a:pt x="2502580" y="530293"/>
                  <a:pt x="2505393" y="533106"/>
                </a:cubicBezTo>
                <a:cubicBezTo>
                  <a:pt x="2509783" y="559998"/>
                  <a:pt x="2482892" y="559998"/>
                  <a:pt x="2478501" y="577561"/>
                </a:cubicBezTo>
                <a:cubicBezTo>
                  <a:pt x="2450647" y="565555"/>
                  <a:pt x="2474899" y="523296"/>
                  <a:pt x="2496471" y="527993"/>
                </a:cubicBezTo>
                <a:close/>
                <a:moveTo>
                  <a:pt x="3995798" y="452428"/>
                </a:moveTo>
                <a:cubicBezTo>
                  <a:pt x="3984617" y="456270"/>
                  <a:pt x="3975698" y="463953"/>
                  <a:pt x="3973503" y="474929"/>
                </a:cubicBezTo>
                <a:cubicBezTo>
                  <a:pt x="3991065" y="466149"/>
                  <a:pt x="4013567" y="461758"/>
                  <a:pt x="4031678" y="452977"/>
                </a:cubicBezTo>
                <a:cubicBezTo>
                  <a:pt x="4020427" y="448586"/>
                  <a:pt x="4006981" y="448586"/>
                  <a:pt x="3995798" y="452428"/>
                </a:cubicBezTo>
                <a:close/>
                <a:moveTo>
                  <a:pt x="4579408" y="448586"/>
                </a:moveTo>
                <a:cubicBezTo>
                  <a:pt x="4574469" y="457368"/>
                  <a:pt x="4574469" y="470539"/>
                  <a:pt x="4561296" y="466149"/>
                </a:cubicBezTo>
                <a:cubicBezTo>
                  <a:pt x="4565687" y="457368"/>
                  <a:pt x="4565687" y="448586"/>
                  <a:pt x="4579408" y="448586"/>
                </a:cubicBezTo>
                <a:close/>
                <a:moveTo>
                  <a:pt x="3725983" y="443646"/>
                </a:moveTo>
                <a:cubicBezTo>
                  <a:pt x="3721592" y="457368"/>
                  <a:pt x="3712811" y="470539"/>
                  <a:pt x="3694700" y="474929"/>
                </a:cubicBezTo>
                <a:cubicBezTo>
                  <a:pt x="3694700" y="466149"/>
                  <a:pt x="3708420" y="466149"/>
                  <a:pt x="3712811" y="461758"/>
                </a:cubicBezTo>
                <a:cubicBezTo>
                  <a:pt x="3708420" y="448586"/>
                  <a:pt x="3690309" y="461758"/>
                  <a:pt x="3680978" y="461210"/>
                </a:cubicBezTo>
                <a:cubicBezTo>
                  <a:pt x="3685369" y="443646"/>
                  <a:pt x="3712261" y="448037"/>
                  <a:pt x="3725983" y="443646"/>
                </a:cubicBezTo>
                <a:close/>
                <a:moveTo>
                  <a:pt x="3281981" y="381630"/>
                </a:moveTo>
                <a:cubicBezTo>
                  <a:pt x="3281981" y="395350"/>
                  <a:pt x="3263870" y="399741"/>
                  <a:pt x="3259480" y="390410"/>
                </a:cubicBezTo>
                <a:cubicBezTo>
                  <a:pt x="3259480" y="381630"/>
                  <a:pt x="3268261" y="381630"/>
                  <a:pt x="3281981" y="381630"/>
                </a:cubicBezTo>
                <a:close/>
                <a:moveTo>
                  <a:pt x="4177572" y="380850"/>
                </a:moveTo>
                <a:cubicBezTo>
                  <a:pt x="4191285" y="376656"/>
                  <a:pt x="4195503" y="387666"/>
                  <a:pt x="4161750" y="390960"/>
                </a:cubicBezTo>
                <a:cubicBezTo>
                  <a:pt x="4167375" y="385335"/>
                  <a:pt x="4173002" y="382247"/>
                  <a:pt x="4177572" y="380850"/>
                </a:cubicBezTo>
                <a:close/>
                <a:moveTo>
                  <a:pt x="4408723" y="328394"/>
                </a:moveTo>
                <a:cubicBezTo>
                  <a:pt x="4399393" y="342114"/>
                  <a:pt x="4381829" y="350895"/>
                  <a:pt x="4368110" y="364067"/>
                </a:cubicBezTo>
                <a:cubicBezTo>
                  <a:pt x="4363719" y="345955"/>
                  <a:pt x="4381829" y="324003"/>
                  <a:pt x="4408723" y="328394"/>
                </a:cubicBezTo>
                <a:close/>
                <a:moveTo>
                  <a:pt x="3239722" y="279547"/>
                </a:moveTo>
                <a:cubicBezTo>
                  <a:pt x="3217221" y="310282"/>
                  <a:pt x="3207890" y="359677"/>
                  <a:pt x="3176607" y="381630"/>
                </a:cubicBezTo>
                <a:cubicBezTo>
                  <a:pt x="3185389" y="403582"/>
                  <a:pt x="3198559" y="381630"/>
                  <a:pt x="3212280" y="386020"/>
                </a:cubicBezTo>
                <a:cubicBezTo>
                  <a:pt x="3248504" y="394801"/>
                  <a:pt x="3248504" y="452428"/>
                  <a:pt x="3275396" y="479321"/>
                </a:cubicBezTo>
                <a:cubicBezTo>
                  <a:pt x="3284177" y="479321"/>
                  <a:pt x="3297898" y="474929"/>
                  <a:pt x="3302288" y="479321"/>
                </a:cubicBezTo>
                <a:cubicBezTo>
                  <a:pt x="3329180" y="536947"/>
                  <a:pt x="3230941" y="541338"/>
                  <a:pt x="3217221" y="581402"/>
                </a:cubicBezTo>
                <a:cubicBezTo>
                  <a:pt x="3208439" y="599513"/>
                  <a:pt x="3208439" y="661531"/>
                  <a:pt x="3244112" y="661531"/>
                </a:cubicBezTo>
                <a:cubicBezTo>
                  <a:pt x="3249052" y="705986"/>
                  <a:pt x="3266614" y="732330"/>
                  <a:pt x="3284726" y="763613"/>
                </a:cubicBezTo>
                <a:cubicBezTo>
                  <a:pt x="3365403" y="785565"/>
                  <a:pt x="3410407" y="723549"/>
                  <a:pt x="3459802" y="687875"/>
                </a:cubicBezTo>
                <a:cubicBezTo>
                  <a:pt x="3451020" y="679094"/>
                  <a:pt x="3432908" y="679094"/>
                  <a:pt x="3424128" y="670313"/>
                </a:cubicBezTo>
                <a:cubicBezTo>
                  <a:pt x="3410407" y="679642"/>
                  <a:pt x="3401625" y="697205"/>
                  <a:pt x="3383514" y="701596"/>
                </a:cubicBezTo>
                <a:cubicBezTo>
                  <a:pt x="3383514" y="683485"/>
                  <a:pt x="3369794" y="683485"/>
                  <a:pt x="3369794" y="665922"/>
                </a:cubicBezTo>
                <a:cubicBezTo>
                  <a:pt x="3396686" y="657141"/>
                  <a:pt x="3419188" y="635187"/>
                  <a:pt x="3454861" y="648358"/>
                </a:cubicBezTo>
                <a:cubicBezTo>
                  <a:pt x="3481755" y="622016"/>
                  <a:pt x="3508647" y="599513"/>
                  <a:pt x="3558041" y="595122"/>
                </a:cubicBezTo>
                <a:cubicBezTo>
                  <a:pt x="3566823" y="595122"/>
                  <a:pt x="3558041" y="577561"/>
                  <a:pt x="3566823" y="577561"/>
                </a:cubicBezTo>
                <a:cubicBezTo>
                  <a:pt x="3584934" y="581952"/>
                  <a:pt x="3611827" y="581952"/>
                  <a:pt x="3629938" y="577561"/>
                </a:cubicBezTo>
                <a:cubicBezTo>
                  <a:pt x="3625547" y="559449"/>
                  <a:pt x="3629938" y="546278"/>
                  <a:pt x="3643658" y="537497"/>
                </a:cubicBezTo>
                <a:cubicBezTo>
                  <a:pt x="3643658" y="533106"/>
                  <a:pt x="3629938" y="546278"/>
                  <a:pt x="3621156" y="537497"/>
                </a:cubicBezTo>
                <a:cubicBezTo>
                  <a:pt x="3621156" y="533106"/>
                  <a:pt x="3626096" y="524325"/>
                  <a:pt x="3634876" y="524325"/>
                </a:cubicBezTo>
                <a:cubicBezTo>
                  <a:pt x="3634876" y="515543"/>
                  <a:pt x="3621156" y="511152"/>
                  <a:pt x="3616765" y="506761"/>
                </a:cubicBezTo>
                <a:cubicBezTo>
                  <a:pt x="3580544" y="533654"/>
                  <a:pt x="3536088" y="529263"/>
                  <a:pt x="3495475" y="546827"/>
                </a:cubicBezTo>
                <a:cubicBezTo>
                  <a:pt x="3486693" y="542435"/>
                  <a:pt x="3504256" y="533654"/>
                  <a:pt x="3517977" y="538045"/>
                </a:cubicBezTo>
                <a:cubicBezTo>
                  <a:pt x="3540478" y="489199"/>
                  <a:pt x="3607984" y="489199"/>
                  <a:pt x="3657379" y="471637"/>
                </a:cubicBezTo>
                <a:cubicBezTo>
                  <a:pt x="3652988" y="480419"/>
                  <a:pt x="3666160" y="489748"/>
                  <a:pt x="3657379" y="511701"/>
                </a:cubicBezTo>
                <a:cubicBezTo>
                  <a:pt x="3661769" y="524872"/>
                  <a:pt x="3666160" y="516092"/>
                  <a:pt x="3679881" y="516092"/>
                </a:cubicBezTo>
                <a:cubicBezTo>
                  <a:pt x="3684271" y="520483"/>
                  <a:pt x="3671099" y="533654"/>
                  <a:pt x="3679881" y="538045"/>
                </a:cubicBezTo>
                <a:cubicBezTo>
                  <a:pt x="3702382" y="538045"/>
                  <a:pt x="3715555" y="551217"/>
                  <a:pt x="3729274" y="542435"/>
                </a:cubicBezTo>
                <a:cubicBezTo>
                  <a:pt x="3733666" y="591281"/>
                  <a:pt x="3787451" y="564389"/>
                  <a:pt x="3809953" y="555608"/>
                </a:cubicBezTo>
                <a:cubicBezTo>
                  <a:pt x="3809953" y="555608"/>
                  <a:pt x="3809953" y="555608"/>
                  <a:pt x="3809953" y="528716"/>
                </a:cubicBezTo>
                <a:cubicBezTo>
                  <a:pt x="3859348" y="475478"/>
                  <a:pt x="3881849" y="395350"/>
                  <a:pt x="3935635" y="346505"/>
                </a:cubicBezTo>
                <a:cubicBezTo>
                  <a:pt x="3953746" y="333332"/>
                  <a:pt x="3958136" y="359677"/>
                  <a:pt x="3976248" y="346505"/>
                </a:cubicBezTo>
                <a:cubicBezTo>
                  <a:pt x="3989419" y="350895"/>
                  <a:pt x="3962526" y="355286"/>
                  <a:pt x="3962526" y="359677"/>
                </a:cubicBezTo>
                <a:cubicBezTo>
                  <a:pt x="3975698" y="364067"/>
                  <a:pt x="3980089" y="386569"/>
                  <a:pt x="3993809" y="390960"/>
                </a:cubicBezTo>
                <a:cubicBezTo>
                  <a:pt x="3993809" y="404680"/>
                  <a:pt x="3966916" y="413461"/>
                  <a:pt x="3975698" y="426633"/>
                </a:cubicBezTo>
                <a:cubicBezTo>
                  <a:pt x="4029484" y="435414"/>
                  <a:pt x="4051985" y="399741"/>
                  <a:pt x="4101379" y="390960"/>
                </a:cubicBezTo>
                <a:cubicBezTo>
                  <a:pt x="4105771" y="400289"/>
                  <a:pt x="4128272" y="404680"/>
                  <a:pt x="4119491" y="417852"/>
                </a:cubicBezTo>
                <a:cubicBezTo>
                  <a:pt x="4119491" y="413461"/>
                  <a:pt x="4128821" y="413461"/>
                  <a:pt x="4133211" y="413461"/>
                </a:cubicBezTo>
                <a:cubicBezTo>
                  <a:pt x="4141993" y="413461"/>
                  <a:pt x="4137602" y="400289"/>
                  <a:pt x="4141993" y="395900"/>
                </a:cubicBezTo>
                <a:cubicBezTo>
                  <a:pt x="4146932" y="404680"/>
                  <a:pt x="4151324" y="431573"/>
                  <a:pt x="4133211" y="435964"/>
                </a:cubicBezTo>
                <a:cubicBezTo>
                  <a:pt x="4146383" y="440354"/>
                  <a:pt x="4155165" y="449135"/>
                  <a:pt x="4168885" y="453525"/>
                </a:cubicBezTo>
                <a:cubicBezTo>
                  <a:pt x="4182057" y="413461"/>
                  <a:pt x="4208949" y="386569"/>
                  <a:pt x="4253953" y="373397"/>
                </a:cubicBezTo>
                <a:cubicBezTo>
                  <a:pt x="4262733" y="382727"/>
                  <a:pt x="4276455" y="391509"/>
                  <a:pt x="4285236" y="400289"/>
                </a:cubicBezTo>
                <a:cubicBezTo>
                  <a:pt x="4285236" y="409071"/>
                  <a:pt x="4271516" y="409071"/>
                  <a:pt x="4262733" y="413461"/>
                </a:cubicBezTo>
                <a:cubicBezTo>
                  <a:pt x="4258343" y="404680"/>
                  <a:pt x="4262733" y="404680"/>
                  <a:pt x="4267125" y="400289"/>
                </a:cubicBezTo>
                <a:cubicBezTo>
                  <a:pt x="4249562" y="400289"/>
                  <a:pt x="4235842" y="404680"/>
                  <a:pt x="4231452" y="417852"/>
                </a:cubicBezTo>
                <a:cubicBezTo>
                  <a:pt x="4240232" y="431573"/>
                  <a:pt x="4249014" y="440354"/>
                  <a:pt x="4262733" y="449135"/>
                </a:cubicBezTo>
                <a:cubicBezTo>
                  <a:pt x="4294018" y="444744"/>
                  <a:pt x="4325850" y="435964"/>
                  <a:pt x="4361523" y="427183"/>
                </a:cubicBezTo>
                <a:cubicBezTo>
                  <a:pt x="4370853" y="422242"/>
                  <a:pt x="4339022" y="444744"/>
                  <a:pt x="4330240" y="449135"/>
                </a:cubicBezTo>
                <a:cubicBezTo>
                  <a:pt x="4343961" y="471088"/>
                  <a:pt x="4384575" y="444744"/>
                  <a:pt x="4393355" y="453525"/>
                </a:cubicBezTo>
                <a:cubicBezTo>
                  <a:pt x="4384025" y="466697"/>
                  <a:pt x="4384025" y="462307"/>
                  <a:pt x="4402136" y="471088"/>
                </a:cubicBezTo>
                <a:cubicBezTo>
                  <a:pt x="4392807" y="511152"/>
                  <a:pt x="4320910" y="488650"/>
                  <a:pt x="4312128" y="524325"/>
                </a:cubicBezTo>
                <a:cubicBezTo>
                  <a:pt x="4361523" y="537497"/>
                  <a:pt x="4397745" y="497432"/>
                  <a:pt x="4451531" y="497432"/>
                </a:cubicBezTo>
                <a:cubicBezTo>
                  <a:pt x="4460312" y="506761"/>
                  <a:pt x="4447139" y="519934"/>
                  <a:pt x="4455922" y="528716"/>
                </a:cubicBezTo>
                <a:cubicBezTo>
                  <a:pt x="4460312" y="537497"/>
                  <a:pt x="4477876" y="528716"/>
                  <a:pt x="4491595" y="533106"/>
                </a:cubicBezTo>
                <a:cubicBezTo>
                  <a:pt x="4491595" y="541887"/>
                  <a:pt x="4477876" y="537497"/>
                  <a:pt x="4477876" y="550668"/>
                </a:cubicBezTo>
                <a:cubicBezTo>
                  <a:pt x="4500377" y="541887"/>
                  <a:pt x="4540990" y="537497"/>
                  <a:pt x="4522879" y="506214"/>
                </a:cubicBezTo>
                <a:cubicBezTo>
                  <a:pt x="4536599" y="497432"/>
                  <a:pt x="4554161" y="493041"/>
                  <a:pt x="4567882" y="497432"/>
                </a:cubicBezTo>
                <a:cubicBezTo>
                  <a:pt x="4567882" y="501822"/>
                  <a:pt x="4563492" y="506214"/>
                  <a:pt x="4563492" y="510604"/>
                </a:cubicBezTo>
                <a:cubicBezTo>
                  <a:pt x="4585993" y="506214"/>
                  <a:pt x="4599165" y="514994"/>
                  <a:pt x="4612886" y="519385"/>
                </a:cubicBezTo>
                <a:cubicBezTo>
                  <a:pt x="4604105" y="523775"/>
                  <a:pt x="4599165" y="528166"/>
                  <a:pt x="4590385" y="536947"/>
                </a:cubicBezTo>
                <a:cubicBezTo>
                  <a:pt x="4603555" y="563291"/>
                  <a:pt x="4644169" y="554510"/>
                  <a:pt x="4675452" y="545729"/>
                </a:cubicBezTo>
                <a:cubicBezTo>
                  <a:pt x="4666121" y="558901"/>
                  <a:pt x="4643620" y="576462"/>
                  <a:pt x="4661732" y="603355"/>
                </a:cubicBezTo>
                <a:cubicBezTo>
                  <a:pt x="4639230" y="634090"/>
                  <a:pt x="4621118" y="669763"/>
                  <a:pt x="4567333" y="669763"/>
                </a:cubicBezTo>
                <a:cubicBezTo>
                  <a:pt x="4571723" y="660982"/>
                  <a:pt x="4585445" y="669763"/>
                  <a:pt x="4585445" y="656591"/>
                </a:cubicBezTo>
                <a:cubicBezTo>
                  <a:pt x="4554161" y="642871"/>
                  <a:pt x="4536050" y="678544"/>
                  <a:pt x="4509157" y="678544"/>
                </a:cubicBezTo>
                <a:cubicBezTo>
                  <a:pt x="4522879" y="664824"/>
                  <a:pt x="4500377" y="656043"/>
                  <a:pt x="4500377" y="642871"/>
                </a:cubicBezTo>
                <a:cubicBezTo>
                  <a:pt x="4509157" y="620918"/>
                  <a:pt x="4517939" y="602807"/>
                  <a:pt x="4531660" y="585244"/>
                </a:cubicBezTo>
                <a:cubicBezTo>
                  <a:pt x="4460312" y="567133"/>
                  <a:pt x="4491595" y="669763"/>
                  <a:pt x="4446591" y="687326"/>
                </a:cubicBezTo>
                <a:cubicBezTo>
                  <a:pt x="4415309" y="660982"/>
                  <a:pt x="4370304" y="682935"/>
                  <a:pt x="4365914" y="714218"/>
                </a:cubicBezTo>
                <a:cubicBezTo>
                  <a:pt x="4289627" y="709827"/>
                  <a:pt x="4289627" y="789957"/>
                  <a:pt x="4217730" y="803128"/>
                </a:cubicBezTo>
                <a:cubicBezTo>
                  <a:pt x="4227060" y="811910"/>
                  <a:pt x="4244624" y="798738"/>
                  <a:pt x="4262733" y="803128"/>
                </a:cubicBezTo>
                <a:cubicBezTo>
                  <a:pt x="4249014" y="816850"/>
                  <a:pt x="4222121" y="811910"/>
                  <a:pt x="4222121" y="838802"/>
                </a:cubicBezTo>
                <a:cubicBezTo>
                  <a:pt x="4271516" y="843193"/>
                  <a:pt x="4316519" y="811910"/>
                  <a:pt x="4352194" y="789957"/>
                </a:cubicBezTo>
                <a:cubicBezTo>
                  <a:pt x="4338472" y="820691"/>
                  <a:pt x="4293469" y="820691"/>
                  <a:pt x="4284688" y="856364"/>
                </a:cubicBezTo>
                <a:cubicBezTo>
                  <a:pt x="4293469" y="878866"/>
                  <a:pt x="4307189" y="892038"/>
                  <a:pt x="4334082" y="896429"/>
                </a:cubicBezTo>
                <a:cubicBezTo>
                  <a:pt x="4379086" y="856364"/>
                  <a:pt x="4455373" y="847583"/>
                  <a:pt x="4509157" y="820691"/>
                </a:cubicBezTo>
                <a:cubicBezTo>
                  <a:pt x="4500377" y="829472"/>
                  <a:pt x="4491046" y="833863"/>
                  <a:pt x="4482265" y="842644"/>
                </a:cubicBezTo>
                <a:cubicBezTo>
                  <a:pt x="4545380" y="829472"/>
                  <a:pt x="4585445" y="766905"/>
                  <a:pt x="4657341" y="749344"/>
                </a:cubicBezTo>
                <a:cubicBezTo>
                  <a:pt x="4626058" y="793799"/>
                  <a:pt x="4589835" y="833863"/>
                  <a:pt x="4536050" y="855815"/>
                </a:cubicBezTo>
                <a:cubicBezTo>
                  <a:pt x="4540440" y="868987"/>
                  <a:pt x="4536050" y="864596"/>
                  <a:pt x="4531660" y="877769"/>
                </a:cubicBezTo>
                <a:cubicBezTo>
                  <a:pt x="4531660" y="882160"/>
                  <a:pt x="4545380" y="877769"/>
                  <a:pt x="4545380" y="886550"/>
                </a:cubicBezTo>
                <a:cubicBezTo>
                  <a:pt x="4545380" y="886550"/>
                  <a:pt x="4545380" y="886550"/>
                  <a:pt x="4545380" y="899722"/>
                </a:cubicBezTo>
                <a:cubicBezTo>
                  <a:pt x="4527819" y="904113"/>
                  <a:pt x="4527819" y="890941"/>
                  <a:pt x="4514098" y="886550"/>
                </a:cubicBezTo>
                <a:cubicBezTo>
                  <a:pt x="4522879" y="882160"/>
                  <a:pt x="4518488" y="868987"/>
                  <a:pt x="4522879" y="864596"/>
                </a:cubicBezTo>
                <a:cubicBezTo>
                  <a:pt x="4504767" y="846485"/>
                  <a:pt x="4491595" y="877769"/>
                  <a:pt x="4469094" y="877769"/>
                </a:cubicBezTo>
                <a:cubicBezTo>
                  <a:pt x="4460312" y="868987"/>
                  <a:pt x="4473484" y="864596"/>
                  <a:pt x="4464704" y="855815"/>
                </a:cubicBezTo>
                <a:cubicBezTo>
                  <a:pt x="4451531" y="878318"/>
                  <a:pt x="4410918" y="868987"/>
                  <a:pt x="4406527" y="900270"/>
                </a:cubicBezTo>
                <a:cubicBezTo>
                  <a:pt x="4384025" y="890941"/>
                  <a:pt x="4365914" y="900270"/>
                  <a:pt x="4357133" y="917833"/>
                </a:cubicBezTo>
                <a:cubicBezTo>
                  <a:pt x="4361523" y="922772"/>
                  <a:pt x="4365914" y="931554"/>
                  <a:pt x="4365914" y="944726"/>
                </a:cubicBezTo>
                <a:cubicBezTo>
                  <a:pt x="4348351" y="944726"/>
                  <a:pt x="4343961" y="962837"/>
                  <a:pt x="4330240" y="976008"/>
                </a:cubicBezTo>
                <a:cubicBezTo>
                  <a:pt x="4330240" y="980399"/>
                  <a:pt x="4334630" y="980399"/>
                  <a:pt x="4334630" y="984790"/>
                </a:cubicBezTo>
                <a:cubicBezTo>
                  <a:pt x="4356584" y="989180"/>
                  <a:pt x="4352194" y="967228"/>
                  <a:pt x="4370304" y="971618"/>
                </a:cubicBezTo>
                <a:cubicBezTo>
                  <a:pt x="4379086" y="985339"/>
                  <a:pt x="4370304" y="985339"/>
                  <a:pt x="4370304" y="1002902"/>
                </a:cubicBezTo>
                <a:cubicBezTo>
                  <a:pt x="4419699" y="998511"/>
                  <a:pt x="4437262" y="962837"/>
                  <a:pt x="4477876" y="962837"/>
                </a:cubicBezTo>
                <a:cubicBezTo>
                  <a:pt x="4486656" y="971618"/>
                  <a:pt x="4477876" y="976008"/>
                  <a:pt x="4477876" y="984790"/>
                </a:cubicBezTo>
                <a:cubicBezTo>
                  <a:pt x="4518488" y="980399"/>
                  <a:pt x="4554161" y="975460"/>
                  <a:pt x="4576663" y="953507"/>
                </a:cubicBezTo>
                <a:cubicBezTo>
                  <a:pt x="4603555" y="935944"/>
                  <a:pt x="4612337" y="895879"/>
                  <a:pt x="4657341" y="891488"/>
                </a:cubicBezTo>
                <a:cubicBezTo>
                  <a:pt x="4652950" y="900270"/>
                  <a:pt x="4648560" y="900270"/>
                  <a:pt x="4648560" y="904661"/>
                </a:cubicBezTo>
                <a:cubicBezTo>
                  <a:pt x="4662280" y="926615"/>
                  <a:pt x="4702345" y="895879"/>
                  <a:pt x="4720456" y="904661"/>
                </a:cubicBezTo>
                <a:cubicBezTo>
                  <a:pt x="4711127" y="953507"/>
                  <a:pt x="4702345" y="940335"/>
                  <a:pt x="4679842" y="984790"/>
                </a:cubicBezTo>
                <a:cubicBezTo>
                  <a:pt x="4684233" y="989180"/>
                  <a:pt x="4697955" y="989180"/>
                  <a:pt x="4697955" y="1002352"/>
                </a:cubicBezTo>
                <a:cubicBezTo>
                  <a:pt x="4711127" y="997962"/>
                  <a:pt x="4711127" y="980399"/>
                  <a:pt x="4724846" y="980399"/>
                </a:cubicBezTo>
                <a:cubicBezTo>
                  <a:pt x="4716065" y="989730"/>
                  <a:pt x="4706735" y="1002902"/>
                  <a:pt x="4702345" y="1011683"/>
                </a:cubicBezTo>
                <a:cubicBezTo>
                  <a:pt x="4729236" y="1024854"/>
                  <a:pt x="4769850" y="1011683"/>
                  <a:pt x="4792351" y="1002902"/>
                </a:cubicBezTo>
                <a:cubicBezTo>
                  <a:pt x="4787961" y="980399"/>
                  <a:pt x="4774241" y="976008"/>
                  <a:pt x="4765460" y="958447"/>
                </a:cubicBezTo>
                <a:cubicBezTo>
                  <a:pt x="4783571" y="913991"/>
                  <a:pt x="4837356" y="913991"/>
                  <a:pt x="4886751" y="909600"/>
                </a:cubicBezTo>
                <a:cubicBezTo>
                  <a:pt x="4882359" y="918382"/>
                  <a:pt x="4873030" y="922772"/>
                  <a:pt x="4864248" y="927164"/>
                </a:cubicBezTo>
                <a:cubicBezTo>
                  <a:pt x="4869188" y="940883"/>
                  <a:pt x="4873579" y="949665"/>
                  <a:pt x="4877969" y="958447"/>
                </a:cubicBezTo>
                <a:cubicBezTo>
                  <a:pt x="4904861" y="954056"/>
                  <a:pt x="4913642" y="958447"/>
                  <a:pt x="4936145" y="962837"/>
                </a:cubicBezTo>
                <a:cubicBezTo>
                  <a:pt x="4927363" y="997962"/>
                  <a:pt x="4909252" y="1038026"/>
                  <a:pt x="4886751" y="1069309"/>
                </a:cubicBezTo>
                <a:cubicBezTo>
                  <a:pt x="4864248" y="1073699"/>
                  <a:pt x="4859858" y="1091263"/>
                  <a:pt x="4859858" y="1118155"/>
                </a:cubicBezTo>
                <a:cubicBezTo>
                  <a:pt x="4881811" y="1131876"/>
                  <a:pt x="4922424" y="1104982"/>
                  <a:pt x="4944926" y="1096201"/>
                </a:cubicBezTo>
                <a:cubicBezTo>
                  <a:pt x="4935596" y="1091811"/>
                  <a:pt x="4939986" y="1074249"/>
                  <a:pt x="4931206" y="1074249"/>
                </a:cubicBezTo>
                <a:cubicBezTo>
                  <a:pt x="4971818" y="1029794"/>
                  <a:pt x="5043715" y="1074249"/>
                  <a:pt x="5097499" y="1061077"/>
                </a:cubicBezTo>
                <a:cubicBezTo>
                  <a:pt x="5084327" y="1092360"/>
                  <a:pt x="5053044" y="1105532"/>
                  <a:pt x="5039324" y="1132424"/>
                </a:cubicBezTo>
                <a:cubicBezTo>
                  <a:pt x="5056887" y="1132424"/>
                  <a:pt x="5056887" y="1154378"/>
                  <a:pt x="5074997" y="1154378"/>
                </a:cubicBezTo>
                <a:cubicBezTo>
                  <a:pt x="5074997" y="1180721"/>
                  <a:pt x="5056887" y="1194442"/>
                  <a:pt x="5029994" y="1212005"/>
                </a:cubicBezTo>
                <a:cubicBezTo>
                  <a:pt x="5029994" y="1216395"/>
                  <a:pt x="5034384" y="1216395"/>
                  <a:pt x="5034384" y="1220785"/>
                </a:cubicBezTo>
                <a:cubicBezTo>
                  <a:pt x="5029994" y="1225175"/>
                  <a:pt x="5052495" y="1225175"/>
                  <a:pt x="5052495" y="1220785"/>
                </a:cubicBezTo>
                <a:cubicBezTo>
                  <a:pt x="5056887" y="1225175"/>
                  <a:pt x="5056887" y="1238347"/>
                  <a:pt x="5056887" y="1242738"/>
                </a:cubicBezTo>
                <a:cubicBezTo>
                  <a:pt x="5048105" y="1247129"/>
                  <a:pt x="5034384" y="1251519"/>
                  <a:pt x="5034384" y="1233957"/>
                </a:cubicBezTo>
                <a:cubicBezTo>
                  <a:pt x="4998710" y="1242738"/>
                  <a:pt x="4971818" y="1260849"/>
                  <a:pt x="4949316" y="1278411"/>
                </a:cubicBezTo>
                <a:cubicBezTo>
                  <a:pt x="4958097" y="1287194"/>
                  <a:pt x="4958097" y="1278411"/>
                  <a:pt x="4976208" y="1278411"/>
                </a:cubicBezTo>
                <a:cubicBezTo>
                  <a:pt x="4949316" y="1300366"/>
                  <a:pt x="4931206" y="1331649"/>
                  <a:pt x="4895531" y="1340430"/>
                </a:cubicBezTo>
                <a:cubicBezTo>
                  <a:pt x="4891141" y="1354150"/>
                  <a:pt x="4891141" y="1349759"/>
                  <a:pt x="4891141" y="1367322"/>
                </a:cubicBezTo>
                <a:cubicBezTo>
                  <a:pt x="4881811" y="1362931"/>
                  <a:pt x="4881811" y="1354150"/>
                  <a:pt x="4873030" y="1349759"/>
                </a:cubicBezTo>
                <a:cubicBezTo>
                  <a:pt x="4841198" y="1362931"/>
                  <a:pt x="4819244" y="1380494"/>
                  <a:pt x="4805523" y="1407386"/>
                </a:cubicBezTo>
                <a:cubicBezTo>
                  <a:pt x="4819244" y="1416167"/>
                  <a:pt x="4832416" y="1416167"/>
                  <a:pt x="4854917" y="1420558"/>
                </a:cubicBezTo>
                <a:cubicBezTo>
                  <a:pt x="4886201" y="1415619"/>
                  <a:pt x="4918034" y="1362382"/>
                  <a:pt x="4949316" y="1393666"/>
                </a:cubicBezTo>
                <a:cubicBezTo>
                  <a:pt x="4958097" y="1376103"/>
                  <a:pt x="4971269" y="1376103"/>
                  <a:pt x="4984990" y="1371713"/>
                </a:cubicBezTo>
                <a:cubicBezTo>
                  <a:pt x="4993771" y="1371713"/>
                  <a:pt x="5007492" y="1354150"/>
                  <a:pt x="5011882" y="1349759"/>
                </a:cubicBezTo>
                <a:cubicBezTo>
                  <a:pt x="5020664" y="1349759"/>
                  <a:pt x="5115062" y="1371713"/>
                  <a:pt x="5115062" y="1371713"/>
                </a:cubicBezTo>
                <a:cubicBezTo>
                  <a:pt x="5128234" y="1367322"/>
                  <a:pt x="5137016" y="1340430"/>
                  <a:pt x="5150736" y="1336039"/>
                </a:cubicBezTo>
                <a:cubicBezTo>
                  <a:pt x="5182567" y="1318477"/>
                  <a:pt x="5205070" y="1331649"/>
                  <a:pt x="5240744" y="1318477"/>
                </a:cubicBezTo>
                <a:cubicBezTo>
                  <a:pt x="5240744" y="1349759"/>
                  <a:pt x="5191349" y="1318477"/>
                  <a:pt x="5200131" y="1367322"/>
                </a:cubicBezTo>
                <a:cubicBezTo>
                  <a:pt x="5173238" y="1385433"/>
                  <a:pt x="5150736" y="1398605"/>
                  <a:pt x="5110123" y="1398605"/>
                </a:cubicBezTo>
                <a:cubicBezTo>
                  <a:pt x="5114513" y="1389824"/>
                  <a:pt x="5132624" y="1389824"/>
                  <a:pt x="5137016" y="1381043"/>
                </a:cubicBezTo>
                <a:cubicBezTo>
                  <a:pt x="5114513" y="1367871"/>
                  <a:pt x="5051947" y="1402996"/>
                  <a:pt x="5056338" y="1434278"/>
                </a:cubicBezTo>
                <a:cubicBezTo>
                  <a:pt x="5029446" y="1447450"/>
                  <a:pt x="5006943" y="1461172"/>
                  <a:pt x="4984441" y="1474343"/>
                </a:cubicBezTo>
                <a:cubicBezTo>
                  <a:pt x="4980051" y="1488064"/>
                  <a:pt x="4988832" y="1488064"/>
                  <a:pt x="4988832" y="1501237"/>
                </a:cubicBezTo>
                <a:cubicBezTo>
                  <a:pt x="5015725" y="1496297"/>
                  <a:pt x="5015725" y="1518798"/>
                  <a:pt x="5038226" y="1523189"/>
                </a:cubicBezTo>
                <a:cubicBezTo>
                  <a:pt x="5038226" y="1536910"/>
                  <a:pt x="5033836" y="1550081"/>
                  <a:pt x="5056338" y="1554473"/>
                </a:cubicBezTo>
                <a:cubicBezTo>
                  <a:pt x="5047556" y="1580816"/>
                  <a:pt x="5029446" y="1598927"/>
                  <a:pt x="5002553" y="1607708"/>
                </a:cubicBezTo>
                <a:cubicBezTo>
                  <a:pt x="4988832" y="1607708"/>
                  <a:pt x="4993771" y="1590145"/>
                  <a:pt x="4980051" y="1590145"/>
                </a:cubicBezTo>
                <a:cubicBezTo>
                  <a:pt x="4957549" y="1594537"/>
                  <a:pt x="4948767" y="1607708"/>
                  <a:pt x="4930656" y="1612099"/>
                </a:cubicBezTo>
                <a:cubicBezTo>
                  <a:pt x="4935596" y="1625270"/>
                  <a:pt x="4935596" y="1625270"/>
                  <a:pt x="4921874" y="1634052"/>
                </a:cubicBezTo>
                <a:cubicBezTo>
                  <a:pt x="4926265" y="1638442"/>
                  <a:pt x="4935046" y="1634052"/>
                  <a:pt x="4930656" y="1647224"/>
                </a:cubicBezTo>
                <a:cubicBezTo>
                  <a:pt x="4913093" y="1651615"/>
                  <a:pt x="4908154" y="1660395"/>
                  <a:pt x="4899372" y="1669177"/>
                </a:cubicBezTo>
                <a:cubicBezTo>
                  <a:pt x="4832416" y="1637894"/>
                  <a:pt x="4800584" y="1699911"/>
                  <a:pt x="4764911" y="1731194"/>
                </a:cubicBezTo>
                <a:cubicBezTo>
                  <a:pt x="4782473" y="1736133"/>
                  <a:pt x="4764911" y="1744914"/>
                  <a:pt x="4773691" y="1758086"/>
                </a:cubicBezTo>
                <a:cubicBezTo>
                  <a:pt x="4800584" y="1731743"/>
                  <a:pt x="4863699" y="1744914"/>
                  <a:pt x="4863699" y="1700459"/>
                </a:cubicBezTo>
                <a:cubicBezTo>
                  <a:pt x="4908703" y="1682898"/>
                  <a:pt x="4958097" y="1687289"/>
                  <a:pt x="4989381" y="1642834"/>
                </a:cubicBezTo>
                <a:cubicBezTo>
                  <a:pt x="5029994" y="1660395"/>
                  <a:pt x="5070058" y="1607159"/>
                  <a:pt x="5115062" y="1593987"/>
                </a:cubicBezTo>
                <a:cubicBezTo>
                  <a:pt x="5123844" y="1598378"/>
                  <a:pt x="5119453" y="1616489"/>
                  <a:pt x="5119453" y="1625270"/>
                </a:cubicBezTo>
                <a:cubicBezTo>
                  <a:pt x="5141955" y="1625270"/>
                  <a:pt x="5146345" y="1612099"/>
                  <a:pt x="5160066" y="1603317"/>
                </a:cubicBezTo>
                <a:cubicBezTo>
                  <a:pt x="5169396" y="1607708"/>
                  <a:pt x="5173786" y="1612099"/>
                  <a:pt x="5178177" y="1612099"/>
                </a:cubicBezTo>
                <a:cubicBezTo>
                  <a:pt x="5186959" y="1593987"/>
                  <a:pt x="5227572" y="1580816"/>
                  <a:pt x="5231962" y="1585206"/>
                </a:cubicBezTo>
                <a:cubicBezTo>
                  <a:pt x="5236901" y="1593987"/>
                  <a:pt x="5205070" y="1612099"/>
                  <a:pt x="5196287" y="1625270"/>
                </a:cubicBezTo>
                <a:cubicBezTo>
                  <a:pt x="5196287" y="1638442"/>
                  <a:pt x="5205070" y="1625270"/>
                  <a:pt x="5218790" y="1629661"/>
                </a:cubicBezTo>
                <a:cubicBezTo>
                  <a:pt x="5187507" y="1647224"/>
                  <a:pt x="5210008" y="1665335"/>
                  <a:pt x="5183117" y="1682898"/>
                </a:cubicBezTo>
                <a:cubicBezTo>
                  <a:pt x="5183117" y="1687289"/>
                  <a:pt x="5192446" y="1687289"/>
                  <a:pt x="5201228" y="1687289"/>
                </a:cubicBezTo>
                <a:cubicBezTo>
                  <a:pt x="5165005" y="1709790"/>
                  <a:pt x="5151833" y="1749854"/>
                  <a:pt x="5106830" y="1758636"/>
                </a:cubicBezTo>
                <a:cubicBezTo>
                  <a:pt x="5116159" y="1767417"/>
                  <a:pt x="5138662" y="1745464"/>
                  <a:pt x="5147444" y="1758636"/>
                </a:cubicBezTo>
                <a:cubicBezTo>
                  <a:pt x="5133722" y="1767965"/>
                  <a:pt x="5111769" y="1794309"/>
                  <a:pt x="5098049" y="1789919"/>
                </a:cubicBezTo>
                <a:cubicBezTo>
                  <a:pt x="5093658" y="1776197"/>
                  <a:pt x="5106830" y="1776197"/>
                  <a:pt x="5102438" y="1763026"/>
                </a:cubicBezTo>
                <a:cubicBezTo>
                  <a:pt x="5102438" y="1754245"/>
                  <a:pt x="5098049" y="1776197"/>
                  <a:pt x="5084327" y="1767417"/>
                </a:cubicBezTo>
                <a:cubicBezTo>
                  <a:pt x="5079937" y="1754245"/>
                  <a:pt x="5098049" y="1754245"/>
                  <a:pt x="5102438" y="1745464"/>
                </a:cubicBezTo>
                <a:cubicBezTo>
                  <a:pt x="5098049" y="1736682"/>
                  <a:pt x="5084327" y="1732292"/>
                  <a:pt x="5084327" y="1745464"/>
                </a:cubicBezTo>
                <a:cubicBezTo>
                  <a:pt x="5079937" y="1732292"/>
                  <a:pt x="5102438" y="1718572"/>
                  <a:pt x="5106830" y="1701009"/>
                </a:cubicBezTo>
                <a:cubicBezTo>
                  <a:pt x="5107928" y="1697716"/>
                  <a:pt x="5107344" y="1696069"/>
                  <a:pt x="5106067" y="1695384"/>
                </a:cubicBezTo>
                <a:lnTo>
                  <a:pt x="5102478" y="1695483"/>
                </a:lnTo>
                <a:lnTo>
                  <a:pt x="5102782" y="1686739"/>
                </a:lnTo>
                <a:cubicBezTo>
                  <a:pt x="5105595" y="1686739"/>
                  <a:pt x="5109025" y="1690032"/>
                  <a:pt x="5106830" y="1696618"/>
                </a:cubicBezTo>
                <a:cubicBezTo>
                  <a:pt x="5129331" y="1678507"/>
                  <a:pt x="5093658" y="1674117"/>
                  <a:pt x="5102438" y="1665335"/>
                </a:cubicBezTo>
                <a:cubicBezTo>
                  <a:pt x="5066216" y="1669726"/>
                  <a:pt x="5034933" y="1687837"/>
                  <a:pt x="5012430" y="1709790"/>
                </a:cubicBezTo>
                <a:cubicBezTo>
                  <a:pt x="5012430" y="1714181"/>
                  <a:pt x="5016822" y="1714181"/>
                  <a:pt x="5016822" y="1718572"/>
                </a:cubicBezTo>
                <a:cubicBezTo>
                  <a:pt x="5029994" y="1718572"/>
                  <a:pt x="5038774" y="1709790"/>
                  <a:pt x="5052495" y="1709790"/>
                </a:cubicBezTo>
                <a:cubicBezTo>
                  <a:pt x="5034933" y="1722962"/>
                  <a:pt x="5016822" y="1731743"/>
                  <a:pt x="5021212" y="1763026"/>
                </a:cubicBezTo>
                <a:cubicBezTo>
                  <a:pt x="5003650" y="1763026"/>
                  <a:pt x="4999260" y="1767417"/>
                  <a:pt x="4985539" y="1767417"/>
                </a:cubicBezTo>
                <a:cubicBezTo>
                  <a:pt x="4989929" y="1763026"/>
                  <a:pt x="4985539" y="1758636"/>
                  <a:pt x="4981149" y="1754245"/>
                </a:cubicBezTo>
                <a:cubicBezTo>
                  <a:pt x="4963036" y="1763026"/>
                  <a:pt x="4954256" y="1785528"/>
                  <a:pt x="4931754" y="1794309"/>
                </a:cubicBezTo>
                <a:cubicBezTo>
                  <a:pt x="4922424" y="1789919"/>
                  <a:pt x="4926814" y="1776747"/>
                  <a:pt x="4918034" y="1772356"/>
                </a:cubicBezTo>
                <a:cubicBezTo>
                  <a:pt x="4936145" y="1749854"/>
                  <a:pt x="4963036" y="1763575"/>
                  <a:pt x="4967427" y="1736682"/>
                </a:cubicBezTo>
                <a:cubicBezTo>
                  <a:pt x="4939986" y="1745464"/>
                  <a:pt x="4913093" y="1749854"/>
                  <a:pt x="4904312" y="1776747"/>
                </a:cubicBezTo>
                <a:cubicBezTo>
                  <a:pt x="4868639" y="1772356"/>
                  <a:pt x="4846137" y="1812420"/>
                  <a:pt x="4819244" y="1821201"/>
                </a:cubicBezTo>
                <a:cubicBezTo>
                  <a:pt x="4747348" y="1829983"/>
                  <a:pt x="4684783" y="1870047"/>
                  <a:pt x="4635388" y="1910112"/>
                </a:cubicBezTo>
                <a:cubicBezTo>
                  <a:pt x="4639779" y="1901331"/>
                  <a:pt x="4648560" y="1901331"/>
                  <a:pt x="4639779" y="1892549"/>
                </a:cubicBezTo>
                <a:cubicBezTo>
                  <a:pt x="4572274" y="1919442"/>
                  <a:pt x="4523427" y="1950725"/>
                  <a:pt x="4460312" y="1972678"/>
                </a:cubicBezTo>
                <a:cubicBezTo>
                  <a:pt x="4446591" y="1982008"/>
                  <a:pt x="4437811" y="1990790"/>
                  <a:pt x="4437811" y="1999571"/>
                </a:cubicBezTo>
                <a:cubicBezTo>
                  <a:pt x="4410918" y="1981459"/>
                  <a:pt x="4402136" y="2048415"/>
                  <a:pt x="4379634" y="2057197"/>
                </a:cubicBezTo>
                <a:cubicBezTo>
                  <a:pt x="4384025" y="2070369"/>
                  <a:pt x="4393355" y="2057197"/>
                  <a:pt x="4402136" y="2057197"/>
                </a:cubicBezTo>
                <a:cubicBezTo>
                  <a:pt x="4402136" y="2057197"/>
                  <a:pt x="4402136" y="2057197"/>
                  <a:pt x="4402136" y="2074760"/>
                </a:cubicBezTo>
                <a:cubicBezTo>
                  <a:pt x="4415856" y="2065978"/>
                  <a:pt x="4410918" y="2083541"/>
                  <a:pt x="4424638" y="2083541"/>
                </a:cubicBezTo>
                <a:cubicBezTo>
                  <a:pt x="4455922" y="2083541"/>
                  <a:pt x="4460312" y="2047867"/>
                  <a:pt x="4478424" y="2025914"/>
                </a:cubicBezTo>
                <a:cubicBezTo>
                  <a:pt x="4482814" y="2030304"/>
                  <a:pt x="4482814" y="2039086"/>
                  <a:pt x="4474032" y="2047867"/>
                </a:cubicBezTo>
                <a:cubicBezTo>
                  <a:pt x="4487753" y="2061039"/>
                  <a:pt x="4492143" y="2034695"/>
                  <a:pt x="4514646" y="2043476"/>
                </a:cubicBezTo>
                <a:cubicBezTo>
                  <a:pt x="4492143" y="2083541"/>
                  <a:pt x="4433968" y="2079151"/>
                  <a:pt x="4411466" y="2114824"/>
                </a:cubicBezTo>
                <a:cubicBezTo>
                  <a:pt x="4406527" y="2114824"/>
                  <a:pt x="4402136" y="2110434"/>
                  <a:pt x="4397745" y="2110434"/>
                </a:cubicBezTo>
                <a:cubicBezTo>
                  <a:pt x="4384025" y="2136777"/>
                  <a:pt x="4379634" y="2194952"/>
                  <a:pt x="4348351" y="2212515"/>
                </a:cubicBezTo>
                <a:cubicBezTo>
                  <a:pt x="4361523" y="2230626"/>
                  <a:pt x="4388416" y="2208124"/>
                  <a:pt x="4402136" y="2199343"/>
                </a:cubicBezTo>
                <a:cubicBezTo>
                  <a:pt x="4402136" y="2181232"/>
                  <a:pt x="4388416" y="2181232"/>
                  <a:pt x="4388416" y="2163670"/>
                </a:cubicBezTo>
                <a:cubicBezTo>
                  <a:pt x="4410918" y="2159279"/>
                  <a:pt x="4429029" y="2146107"/>
                  <a:pt x="4429029" y="2114824"/>
                </a:cubicBezTo>
                <a:cubicBezTo>
                  <a:pt x="4446591" y="2101652"/>
                  <a:pt x="4469094" y="2106043"/>
                  <a:pt x="4487205" y="2092871"/>
                </a:cubicBezTo>
                <a:cubicBezTo>
                  <a:pt x="4509707" y="2114824"/>
                  <a:pt x="4473484" y="2128546"/>
                  <a:pt x="4464704" y="2146107"/>
                </a:cubicBezTo>
                <a:cubicBezTo>
                  <a:pt x="4460312" y="2146107"/>
                  <a:pt x="4464704" y="2154888"/>
                  <a:pt x="4469094" y="2159279"/>
                </a:cubicBezTo>
                <a:cubicBezTo>
                  <a:pt x="4464704" y="2159279"/>
                  <a:pt x="4460312" y="2159279"/>
                  <a:pt x="4460312" y="2159279"/>
                </a:cubicBezTo>
                <a:cubicBezTo>
                  <a:pt x="4469094" y="2163670"/>
                  <a:pt x="4469094" y="2159279"/>
                  <a:pt x="4469094" y="2159279"/>
                </a:cubicBezTo>
                <a:cubicBezTo>
                  <a:pt x="4509707" y="2154888"/>
                  <a:pt x="4545380" y="2083541"/>
                  <a:pt x="4590385" y="2114824"/>
                </a:cubicBezTo>
                <a:cubicBezTo>
                  <a:pt x="4617826" y="2114824"/>
                  <a:pt x="4630997" y="2096713"/>
                  <a:pt x="4653500" y="2087932"/>
                </a:cubicBezTo>
                <a:cubicBezTo>
                  <a:pt x="4653500" y="2069821"/>
                  <a:pt x="4649108" y="2074211"/>
                  <a:pt x="4653500" y="2061039"/>
                </a:cubicBezTo>
                <a:cubicBezTo>
                  <a:pt x="4666670" y="2056649"/>
                  <a:pt x="4680391" y="2052258"/>
                  <a:pt x="4689173" y="2039086"/>
                </a:cubicBezTo>
                <a:cubicBezTo>
                  <a:pt x="4702894" y="2047867"/>
                  <a:pt x="4671611" y="2047867"/>
                  <a:pt x="4680391" y="2061039"/>
                </a:cubicBezTo>
                <a:cubicBezTo>
                  <a:pt x="4702894" y="2065429"/>
                  <a:pt x="4729786" y="2052258"/>
                  <a:pt x="4747898" y="2043476"/>
                </a:cubicBezTo>
                <a:cubicBezTo>
                  <a:pt x="4756678" y="2047867"/>
                  <a:pt x="4729786" y="2052258"/>
                  <a:pt x="4729786" y="2061039"/>
                </a:cubicBezTo>
                <a:cubicBezTo>
                  <a:pt x="4757227" y="2061039"/>
                  <a:pt x="4766009" y="2039086"/>
                  <a:pt x="4792901" y="2043476"/>
                </a:cubicBezTo>
                <a:cubicBezTo>
                  <a:pt x="4761618" y="2074760"/>
                  <a:pt x="4689722" y="2087932"/>
                  <a:pt x="4712223" y="2141168"/>
                </a:cubicBezTo>
                <a:cubicBezTo>
                  <a:pt x="4743506" y="2132387"/>
                  <a:pt x="4752288" y="2087932"/>
                  <a:pt x="4792901" y="2101104"/>
                </a:cubicBezTo>
                <a:cubicBezTo>
                  <a:pt x="4766009" y="2109885"/>
                  <a:pt x="4824184" y="2132387"/>
                  <a:pt x="4788511" y="2141168"/>
                </a:cubicBezTo>
                <a:cubicBezTo>
                  <a:pt x="4819793" y="2154340"/>
                  <a:pt x="4842296" y="2123056"/>
                  <a:pt x="4864798" y="2114275"/>
                </a:cubicBezTo>
                <a:cubicBezTo>
                  <a:pt x="4869736" y="2079151"/>
                  <a:pt x="4860407" y="2087932"/>
                  <a:pt x="4856016" y="2052258"/>
                </a:cubicBezTo>
                <a:cubicBezTo>
                  <a:pt x="4882908" y="2074211"/>
                  <a:pt x="4914741" y="2038537"/>
                  <a:pt x="4946024" y="2025366"/>
                </a:cubicBezTo>
                <a:cubicBezTo>
                  <a:pt x="4937242" y="2043476"/>
                  <a:pt x="4910350" y="2079151"/>
                  <a:pt x="4892239" y="2096713"/>
                </a:cubicBezTo>
                <a:cubicBezTo>
                  <a:pt x="4896629" y="2101104"/>
                  <a:pt x="4923522" y="2096713"/>
                  <a:pt x="4923522" y="2087932"/>
                </a:cubicBezTo>
                <a:cubicBezTo>
                  <a:pt x="4927912" y="2101652"/>
                  <a:pt x="4932851" y="2110434"/>
                  <a:pt x="4919131" y="2123605"/>
                </a:cubicBezTo>
                <a:cubicBezTo>
                  <a:pt x="4927912" y="2132387"/>
                  <a:pt x="4946024" y="2119215"/>
                  <a:pt x="4954805" y="2132387"/>
                </a:cubicBezTo>
                <a:cubicBezTo>
                  <a:pt x="4946024" y="2154888"/>
                  <a:pt x="4887848" y="2168060"/>
                  <a:pt x="4869736" y="2159279"/>
                </a:cubicBezTo>
                <a:cubicBezTo>
                  <a:pt x="4779730" y="2186171"/>
                  <a:pt x="4707833" y="2212515"/>
                  <a:pt x="4654047" y="2283863"/>
                </a:cubicBezTo>
                <a:cubicBezTo>
                  <a:pt x="4703442" y="2323927"/>
                  <a:pt x="4734726" y="2230626"/>
                  <a:pt x="4788511" y="2239407"/>
                </a:cubicBezTo>
                <a:cubicBezTo>
                  <a:pt x="4797292" y="2235017"/>
                  <a:pt x="4797292" y="2217454"/>
                  <a:pt x="4815403" y="2217454"/>
                </a:cubicBezTo>
                <a:cubicBezTo>
                  <a:pt x="4815403" y="2213065"/>
                  <a:pt x="4811013" y="2208673"/>
                  <a:pt x="4806621" y="2208673"/>
                </a:cubicBezTo>
                <a:cubicBezTo>
                  <a:pt x="4806621" y="2190562"/>
                  <a:pt x="4829124" y="2199343"/>
                  <a:pt x="4829124" y="2181781"/>
                </a:cubicBezTo>
                <a:cubicBezTo>
                  <a:pt x="4837904" y="2194952"/>
                  <a:pt x="4851626" y="2190562"/>
                  <a:pt x="4851626" y="2172999"/>
                </a:cubicBezTo>
                <a:cubicBezTo>
                  <a:pt x="4860955" y="2172999"/>
                  <a:pt x="4865346" y="2181781"/>
                  <a:pt x="4865346" y="2186171"/>
                </a:cubicBezTo>
                <a:cubicBezTo>
                  <a:pt x="4910350" y="2181781"/>
                  <a:pt x="4941633" y="2154888"/>
                  <a:pt x="4991027" y="2137326"/>
                </a:cubicBezTo>
                <a:cubicBezTo>
                  <a:pt x="4982245" y="2151047"/>
                  <a:pt x="4959744" y="2146656"/>
                  <a:pt x="4959744" y="2164218"/>
                </a:cubicBezTo>
                <a:cubicBezTo>
                  <a:pt x="4924070" y="2177390"/>
                  <a:pt x="4892787" y="2190562"/>
                  <a:pt x="4874676" y="2221845"/>
                </a:cubicBezTo>
                <a:lnTo>
                  <a:pt x="4879066" y="2226235"/>
                </a:lnTo>
                <a:cubicBezTo>
                  <a:pt x="4896629" y="2226235"/>
                  <a:pt x="4905959" y="2212515"/>
                  <a:pt x="4910350" y="2199343"/>
                </a:cubicBezTo>
                <a:cubicBezTo>
                  <a:pt x="4914741" y="2199343"/>
                  <a:pt x="4914741" y="2208124"/>
                  <a:pt x="4914741" y="2212515"/>
                </a:cubicBezTo>
                <a:cubicBezTo>
                  <a:pt x="4946024" y="2194403"/>
                  <a:pt x="4968526" y="2212515"/>
                  <a:pt x="4995417" y="2185623"/>
                </a:cubicBezTo>
                <a:cubicBezTo>
                  <a:pt x="4986088" y="2180683"/>
                  <a:pt x="4972916" y="2176292"/>
                  <a:pt x="4977307" y="2158730"/>
                </a:cubicBezTo>
                <a:cubicBezTo>
                  <a:pt x="4994869" y="2158730"/>
                  <a:pt x="4999260" y="2149948"/>
                  <a:pt x="5012981" y="2154340"/>
                </a:cubicBezTo>
                <a:cubicBezTo>
                  <a:pt x="5012981" y="2158730"/>
                  <a:pt x="5008589" y="2163120"/>
                  <a:pt x="5004199" y="2167511"/>
                </a:cubicBezTo>
                <a:cubicBezTo>
                  <a:pt x="5017371" y="2154340"/>
                  <a:pt x="5035482" y="2171902"/>
                  <a:pt x="5039872" y="2154340"/>
                </a:cubicBezTo>
                <a:cubicBezTo>
                  <a:pt x="5044264" y="2154340"/>
                  <a:pt x="5039872" y="2158730"/>
                  <a:pt x="5039872" y="2163120"/>
                </a:cubicBezTo>
                <a:cubicBezTo>
                  <a:pt x="5053593" y="2163120"/>
                  <a:pt x="5057984" y="2154340"/>
                  <a:pt x="5062375" y="2145558"/>
                </a:cubicBezTo>
                <a:cubicBezTo>
                  <a:pt x="5057984" y="2136777"/>
                  <a:pt x="5044264" y="2141168"/>
                  <a:pt x="5039872" y="2132387"/>
                </a:cubicBezTo>
                <a:cubicBezTo>
                  <a:pt x="5035482" y="2123605"/>
                  <a:pt x="5039872" y="2114824"/>
                  <a:pt x="5044264" y="2110434"/>
                </a:cubicBezTo>
                <a:cubicBezTo>
                  <a:pt x="5035482" y="2097261"/>
                  <a:pt x="5030543" y="2119215"/>
                  <a:pt x="5021761" y="2114824"/>
                </a:cubicBezTo>
                <a:cubicBezTo>
                  <a:pt x="5021761" y="2110434"/>
                  <a:pt x="5030543" y="2106043"/>
                  <a:pt x="5026152" y="2106043"/>
                </a:cubicBezTo>
                <a:cubicBezTo>
                  <a:pt x="5039324" y="2101652"/>
                  <a:pt x="5043715" y="2092871"/>
                  <a:pt x="5061825" y="2088479"/>
                </a:cubicBezTo>
                <a:cubicBezTo>
                  <a:pt x="5061825" y="2088479"/>
                  <a:pt x="5061825" y="2088479"/>
                  <a:pt x="5061825" y="2106043"/>
                </a:cubicBezTo>
                <a:cubicBezTo>
                  <a:pt x="5084327" y="2088479"/>
                  <a:pt x="5097499" y="2039635"/>
                  <a:pt x="5142503" y="2044025"/>
                </a:cubicBezTo>
                <a:cubicBezTo>
                  <a:pt x="5142503" y="2061587"/>
                  <a:pt x="5088719" y="2057197"/>
                  <a:pt x="5093109" y="2088479"/>
                </a:cubicBezTo>
                <a:cubicBezTo>
                  <a:pt x="5111220" y="2084090"/>
                  <a:pt x="5115610" y="2079698"/>
                  <a:pt x="5138112" y="2084090"/>
                </a:cubicBezTo>
                <a:cubicBezTo>
                  <a:pt x="5120002" y="2092871"/>
                  <a:pt x="5120002" y="2106591"/>
                  <a:pt x="5120002" y="2119763"/>
                </a:cubicBezTo>
                <a:cubicBezTo>
                  <a:pt x="5124392" y="2124154"/>
                  <a:pt x="5146893" y="2132935"/>
                  <a:pt x="5151284" y="2124154"/>
                </a:cubicBezTo>
                <a:cubicBezTo>
                  <a:pt x="5160066" y="2128546"/>
                  <a:pt x="5151284" y="2146656"/>
                  <a:pt x="5151284" y="2155438"/>
                </a:cubicBezTo>
                <a:cubicBezTo>
                  <a:pt x="5151284" y="2159827"/>
                  <a:pt x="5165005" y="2159827"/>
                  <a:pt x="5165005" y="2168610"/>
                </a:cubicBezTo>
                <a:cubicBezTo>
                  <a:pt x="5178177" y="2172999"/>
                  <a:pt x="5173786" y="2159827"/>
                  <a:pt x="5191897" y="2164218"/>
                </a:cubicBezTo>
                <a:cubicBezTo>
                  <a:pt x="5210008" y="2181781"/>
                  <a:pt x="5205618" y="2226235"/>
                  <a:pt x="5241291" y="2226235"/>
                </a:cubicBezTo>
                <a:cubicBezTo>
                  <a:pt x="5236901" y="2244346"/>
                  <a:pt x="5236901" y="2244346"/>
                  <a:pt x="5245682" y="2261910"/>
                </a:cubicBezTo>
                <a:cubicBezTo>
                  <a:pt x="5254464" y="2261910"/>
                  <a:pt x="5254464" y="2248737"/>
                  <a:pt x="5268184" y="2253128"/>
                </a:cubicBezTo>
                <a:cubicBezTo>
                  <a:pt x="5277515" y="2230626"/>
                  <a:pt x="5295077" y="2217454"/>
                  <a:pt x="5313188" y="2208673"/>
                </a:cubicBezTo>
                <a:cubicBezTo>
                  <a:pt x="5295077" y="2194952"/>
                  <a:pt x="5286295" y="2221845"/>
                  <a:pt x="5268184" y="2226235"/>
                </a:cubicBezTo>
                <a:cubicBezTo>
                  <a:pt x="5263793" y="2212515"/>
                  <a:pt x="5295077" y="2208124"/>
                  <a:pt x="5295077" y="2194952"/>
                </a:cubicBezTo>
                <a:cubicBezTo>
                  <a:pt x="5299468" y="2186171"/>
                  <a:pt x="5299468" y="2172999"/>
                  <a:pt x="5290686" y="2172999"/>
                </a:cubicBezTo>
                <a:cubicBezTo>
                  <a:pt x="5304406" y="2172999"/>
                  <a:pt x="5304406" y="2154888"/>
                  <a:pt x="5308796" y="2146107"/>
                </a:cubicBezTo>
                <a:cubicBezTo>
                  <a:pt x="5322518" y="2150498"/>
                  <a:pt x="5318128" y="2163670"/>
                  <a:pt x="5326909" y="2168060"/>
                </a:cubicBezTo>
                <a:cubicBezTo>
                  <a:pt x="5340081" y="2168060"/>
                  <a:pt x="5349410" y="2159279"/>
                  <a:pt x="5358191" y="2154888"/>
                </a:cubicBezTo>
                <a:cubicBezTo>
                  <a:pt x="5362583" y="2154888"/>
                  <a:pt x="5362583" y="2159279"/>
                  <a:pt x="5362583" y="2163670"/>
                </a:cubicBezTo>
                <a:cubicBezTo>
                  <a:pt x="5385085" y="2168060"/>
                  <a:pt x="5389476" y="2150498"/>
                  <a:pt x="5407586" y="2150498"/>
                </a:cubicBezTo>
                <a:cubicBezTo>
                  <a:pt x="5385085" y="2176842"/>
                  <a:pt x="5353254" y="2194952"/>
                  <a:pt x="5317579" y="2208124"/>
                </a:cubicBezTo>
                <a:cubicBezTo>
                  <a:pt x="5317579" y="2208124"/>
                  <a:pt x="5317579" y="2208124"/>
                  <a:pt x="5317579" y="2235017"/>
                </a:cubicBezTo>
                <a:cubicBezTo>
                  <a:pt x="5335141" y="2235017"/>
                  <a:pt x="5335141" y="2221845"/>
                  <a:pt x="5353254" y="2226235"/>
                </a:cubicBezTo>
                <a:cubicBezTo>
                  <a:pt x="5366974" y="2248189"/>
                  <a:pt x="5384535" y="2239407"/>
                  <a:pt x="5402648" y="2235017"/>
                </a:cubicBezTo>
                <a:cubicBezTo>
                  <a:pt x="5407038" y="2213065"/>
                  <a:pt x="5388927" y="2208124"/>
                  <a:pt x="5388927" y="2186171"/>
                </a:cubicBezTo>
                <a:cubicBezTo>
                  <a:pt x="5397707" y="2181781"/>
                  <a:pt x="5410879" y="2177390"/>
                  <a:pt x="5424600" y="2172999"/>
                </a:cubicBezTo>
                <a:cubicBezTo>
                  <a:pt x="5433382" y="2164218"/>
                  <a:pt x="5442711" y="2132935"/>
                  <a:pt x="5428990" y="2124154"/>
                </a:cubicBezTo>
                <a:cubicBezTo>
                  <a:pt x="5473995" y="2097261"/>
                  <a:pt x="5523388" y="2052806"/>
                  <a:pt x="5577174" y="2048415"/>
                </a:cubicBezTo>
                <a:cubicBezTo>
                  <a:pt x="5581564" y="2048415"/>
                  <a:pt x="5585955" y="2044025"/>
                  <a:pt x="5585955" y="2035243"/>
                </a:cubicBezTo>
                <a:cubicBezTo>
                  <a:pt x="5599126" y="2039635"/>
                  <a:pt x="5626019" y="2017682"/>
                  <a:pt x="5639739" y="2035243"/>
                </a:cubicBezTo>
                <a:cubicBezTo>
                  <a:pt x="5652911" y="2030854"/>
                  <a:pt x="5679804" y="2021523"/>
                  <a:pt x="5671023" y="1999571"/>
                </a:cubicBezTo>
                <a:cubicBezTo>
                  <a:pt x="5697916" y="1994631"/>
                  <a:pt x="5733590" y="1994631"/>
                  <a:pt x="5751700" y="1972678"/>
                </a:cubicBezTo>
                <a:cubicBezTo>
                  <a:pt x="5756091" y="1994631"/>
                  <a:pt x="5702306" y="1999571"/>
                  <a:pt x="5688585" y="2021523"/>
                </a:cubicBezTo>
                <a:cubicBezTo>
                  <a:pt x="5693524" y="2025914"/>
                  <a:pt x="5702306" y="2025914"/>
                  <a:pt x="5702306" y="2021523"/>
                </a:cubicBezTo>
                <a:cubicBezTo>
                  <a:pt x="5711087" y="2025914"/>
                  <a:pt x="5697916" y="2047867"/>
                  <a:pt x="5684195" y="2043476"/>
                </a:cubicBezTo>
                <a:cubicBezTo>
                  <a:pt x="5684195" y="2043476"/>
                  <a:pt x="5684195" y="2043476"/>
                  <a:pt x="5684195" y="2025914"/>
                </a:cubicBezTo>
                <a:cubicBezTo>
                  <a:pt x="5639739" y="2035243"/>
                  <a:pt x="5612299" y="2097261"/>
                  <a:pt x="5576625" y="2052806"/>
                </a:cubicBezTo>
                <a:cubicBezTo>
                  <a:pt x="5567295" y="2057197"/>
                  <a:pt x="5562904" y="2061587"/>
                  <a:pt x="5558513" y="2061587"/>
                </a:cubicBezTo>
                <a:cubicBezTo>
                  <a:pt x="5558513" y="2070369"/>
                  <a:pt x="5562904" y="2074760"/>
                  <a:pt x="5567295" y="2079151"/>
                </a:cubicBezTo>
                <a:cubicBezTo>
                  <a:pt x="5553574" y="2097261"/>
                  <a:pt x="5536011" y="2101652"/>
                  <a:pt x="5522291" y="2114824"/>
                </a:cubicBezTo>
                <a:cubicBezTo>
                  <a:pt x="5531621" y="2123605"/>
                  <a:pt x="5549184" y="2101652"/>
                  <a:pt x="5562904" y="2101652"/>
                </a:cubicBezTo>
                <a:cubicBezTo>
                  <a:pt x="5549184" y="2115373"/>
                  <a:pt x="5536011" y="2124154"/>
                  <a:pt x="5517900" y="2132935"/>
                </a:cubicBezTo>
                <a:cubicBezTo>
                  <a:pt x="5531072" y="2146107"/>
                  <a:pt x="5549184" y="2128546"/>
                  <a:pt x="5553574" y="2124154"/>
                </a:cubicBezTo>
                <a:cubicBezTo>
                  <a:pt x="5643034" y="2146107"/>
                  <a:pt x="5669925" y="2084090"/>
                  <a:pt x="5733041" y="2084090"/>
                </a:cubicBezTo>
                <a:cubicBezTo>
                  <a:pt x="5733041" y="2097261"/>
                  <a:pt x="5719320" y="2097261"/>
                  <a:pt x="5719320" y="2106043"/>
                </a:cubicBezTo>
                <a:cubicBezTo>
                  <a:pt x="5728650" y="2114824"/>
                  <a:pt x="5746212" y="2092871"/>
                  <a:pt x="5764323" y="2092871"/>
                </a:cubicBezTo>
                <a:cubicBezTo>
                  <a:pt x="5755544" y="2123605"/>
                  <a:pt x="5701758" y="2110434"/>
                  <a:pt x="5705599" y="2149948"/>
                </a:cubicBezTo>
                <a:cubicBezTo>
                  <a:pt x="5687488" y="2145558"/>
                  <a:pt x="5687488" y="2158730"/>
                  <a:pt x="5678707" y="2163120"/>
                </a:cubicBezTo>
                <a:cubicBezTo>
                  <a:pt x="5629312" y="2158730"/>
                  <a:pt x="5588699" y="2193856"/>
                  <a:pt x="5557415" y="2220748"/>
                </a:cubicBezTo>
                <a:cubicBezTo>
                  <a:pt x="5543696" y="2216357"/>
                  <a:pt x="5539304" y="2220748"/>
                  <a:pt x="5539304" y="2233920"/>
                </a:cubicBezTo>
                <a:cubicBezTo>
                  <a:pt x="5508021" y="2229529"/>
                  <a:pt x="5454237" y="2247092"/>
                  <a:pt x="5458628" y="2278375"/>
                </a:cubicBezTo>
                <a:cubicBezTo>
                  <a:pt x="5449846" y="2278375"/>
                  <a:pt x="5440516" y="2295936"/>
                  <a:pt x="5436126" y="2278375"/>
                </a:cubicBezTo>
                <a:cubicBezTo>
                  <a:pt x="5396061" y="2291545"/>
                  <a:pt x="5391671" y="2336001"/>
                  <a:pt x="5351058" y="2340392"/>
                </a:cubicBezTo>
                <a:cubicBezTo>
                  <a:pt x="5355448" y="2331609"/>
                  <a:pt x="5283552" y="2304717"/>
                  <a:pt x="5279161" y="2336001"/>
                </a:cubicBezTo>
                <a:cubicBezTo>
                  <a:pt x="5297273" y="2353564"/>
                  <a:pt x="5283552" y="2371675"/>
                  <a:pt x="5283552" y="2393628"/>
                </a:cubicBezTo>
                <a:cubicBezTo>
                  <a:pt x="5287943" y="2402409"/>
                  <a:pt x="5310445" y="2389237"/>
                  <a:pt x="5306053" y="2406800"/>
                </a:cubicBezTo>
                <a:cubicBezTo>
                  <a:pt x="5323616" y="2406800"/>
                  <a:pt x="5323616" y="2393628"/>
                  <a:pt x="5337336" y="2393628"/>
                </a:cubicBezTo>
                <a:cubicBezTo>
                  <a:pt x="5337336" y="2411740"/>
                  <a:pt x="5319225" y="2411740"/>
                  <a:pt x="5314835" y="2424911"/>
                </a:cubicBezTo>
                <a:cubicBezTo>
                  <a:pt x="5328006" y="2438083"/>
                  <a:pt x="5341728" y="2451255"/>
                  <a:pt x="5350508" y="2446864"/>
                </a:cubicBezTo>
                <a:cubicBezTo>
                  <a:pt x="5354900" y="2455645"/>
                  <a:pt x="5337336" y="2451255"/>
                  <a:pt x="5346118" y="2468817"/>
                </a:cubicBezTo>
                <a:cubicBezTo>
                  <a:pt x="5373011" y="2473208"/>
                  <a:pt x="5364230" y="2446864"/>
                  <a:pt x="5395512" y="2451255"/>
                </a:cubicBezTo>
                <a:cubicBezTo>
                  <a:pt x="5373011" y="2482537"/>
                  <a:pt x="5332946" y="2491319"/>
                  <a:pt x="5314835" y="2522602"/>
                </a:cubicBezTo>
                <a:cubicBezTo>
                  <a:pt x="5310445" y="2500648"/>
                  <a:pt x="5265441" y="2540713"/>
                  <a:pt x="5220437" y="2553885"/>
                </a:cubicBezTo>
                <a:cubicBezTo>
                  <a:pt x="5197935" y="2558276"/>
                  <a:pt x="5166102" y="2580778"/>
                  <a:pt x="5157322" y="2602731"/>
                </a:cubicBezTo>
                <a:cubicBezTo>
                  <a:pt x="5130429" y="2589559"/>
                  <a:pt x="5121098" y="2625233"/>
                  <a:pt x="5112318" y="2642795"/>
                </a:cubicBezTo>
                <a:cubicBezTo>
                  <a:pt x="5107927" y="2651576"/>
                  <a:pt x="5102987" y="2638404"/>
                  <a:pt x="5094207" y="2647185"/>
                </a:cubicBezTo>
                <a:cubicBezTo>
                  <a:pt x="5099146" y="2674078"/>
                  <a:pt x="5076645" y="2682859"/>
                  <a:pt x="5085425" y="2696032"/>
                </a:cubicBezTo>
                <a:cubicBezTo>
                  <a:pt x="5089817" y="2700422"/>
                  <a:pt x="5116709" y="2713594"/>
                  <a:pt x="5116709" y="2696032"/>
                </a:cubicBezTo>
                <a:cubicBezTo>
                  <a:pt x="5129880" y="2709751"/>
                  <a:pt x="5098597" y="2709751"/>
                  <a:pt x="5098597" y="2722923"/>
                </a:cubicBezTo>
                <a:cubicBezTo>
                  <a:pt x="5094207" y="2727314"/>
                  <a:pt x="5098597" y="2727314"/>
                  <a:pt x="5102987" y="2736096"/>
                </a:cubicBezTo>
                <a:cubicBezTo>
                  <a:pt x="5121098" y="2736096"/>
                  <a:pt x="5125490" y="2718533"/>
                  <a:pt x="5143601" y="2718533"/>
                </a:cubicBezTo>
                <a:cubicBezTo>
                  <a:pt x="5139211" y="2736645"/>
                  <a:pt x="5139211" y="2741035"/>
                  <a:pt x="5143601" y="2758598"/>
                </a:cubicBezTo>
                <a:cubicBezTo>
                  <a:pt x="5107927" y="2781100"/>
                  <a:pt x="5081035" y="2812383"/>
                  <a:pt x="5040422" y="2829944"/>
                </a:cubicBezTo>
                <a:cubicBezTo>
                  <a:pt x="5054142" y="2803052"/>
                  <a:pt x="5018468" y="2807443"/>
                  <a:pt x="5004749" y="2798662"/>
                </a:cubicBezTo>
                <a:cubicBezTo>
                  <a:pt x="4995966" y="2807993"/>
                  <a:pt x="5009139" y="2821164"/>
                  <a:pt x="5004749" y="2825554"/>
                </a:cubicBezTo>
                <a:cubicBezTo>
                  <a:pt x="4982245" y="2829944"/>
                  <a:pt x="4968526" y="2839275"/>
                  <a:pt x="4964136" y="2856838"/>
                </a:cubicBezTo>
                <a:cubicBezTo>
                  <a:pt x="4968526" y="2874399"/>
                  <a:pt x="4977856" y="2861228"/>
                  <a:pt x="4986637" y="2865618"/>
                </a:cubicBezTo>
                <a:cubicBezTo>
                  <a:pt x="4981697" y="2888121"/>
                  <a:pt x="4950414" y="2892511"/>
                  <a:pt x="4972916" y="2901292"/>
                </a:cubicBezTo>
                <a:cubicBezTo>
                  <a:pt x="4964136" y="2910622"/>
                  <a:pt x="4954805" y="2928185"/>
                  <a:pt x="4923522" y="2928185"/>
                </a:cubicBezTo>
                <a:cubicBezTo>
                  <a:pt x="4919131" y="2941357"/>
                  <a:pt x="4909801" y="2955077"/>
                  <a:pt x="4905411" y="2968249"/>
                </a:cubicBezTo>
                <a:cubicBezTo>
                  <a:pt x="4901021" y="2963858"/>
                  <a:pt x="4882908" y="2955077"/>
                  <a:pt x="4882908" y="2968249"/>
                </a:cubicBezTo>
                <a:cubicBezTo>
                  <a:pt x="4864798" y="2959468"/>
                  <a:pt x="4864798" y="2932575"/>
                  <a:pt x="4864798" y="2910622"/>
                </a:cubicBezTo>
                <a:cubicBezTo>
                  <a:pt x="4833514" y="2919404"/>
                  <a:pt x="4833514" y="2941905"/>
                  <a:pt x="4811013" y="2955077"/>
                </a:cubicBezTo>
                <a:cubicBezTo>
                  <a:pt x="4815951" y="2964407"/>
                  <a:pt x="4824733" y="2973188"/>
                  <a:pt x="4824733" y="2981969"/>
                </a:cubicBezTo>
                <a:cubicBezTo>
                  <a:pt x="4838454" y="2986360"/>
                  <a:pt x="4833514" y="2973188"/>
                  <a:pt x="4847235" y="2977579"/>
                </a:cubicBezTo>
                <a:cubicBezTo>
                  <a:pt x="4842845" y="2995141"/>
                  <a:pt x="4815951" y="2995141"/>
                  <a:pt x="4815951" y="3022034"/>
                </a:cubicBezTo>
                <a:cubicBezTo>
                  <a:pt x="4797841" y="3017643"/>
                  <a:pt x="4789059" y="3026425"/>
                  <a:pt x="4775338" y="3039597"/>
                </a:cubicBezTo>
                <a:cubicBezTo>
                  <a:pt x="4761618" y="3043987"/>
                  <a:pt x="4766009" y="3026425"/>
                  <a:pt x="4757227" y="3022034"/>
                </a:cubicBezTo>
                <a:cubicBezTo>
                  <a:pt x="4730335" y="3022034"/>
                  <a:pt x="4734726" y="3044536"/>
                  <a:pt x="4725944" y="3062099"/>
                </a:cubicBezTo>
                <a:cubicBezTo>
                  <a:pt x="4730335" y="3070880"/>
                  <a:pt x="4739664" y="3048927"/>
                  <a:pt x="4748446" y="3062099"/>
                </a:cubicBezTo>
                <a:cubicBezTo>
                  <a:pt x="4739664" y="3071429"/>
                  <a:pt x="4730335" y="3080211"/>
                  <a:pt x="4721553" y="3093381"/>
                </a:cubicBezTo>
                <a:cubicBezTo>
                  <a:pt x="4748994" y="3088991"/>
                  <a:pt x="4762165" y="3097772"/>
                  <a:pt x="4784668" y="3080211"/>
                </a:cubicBezTo>
                <a:cubicBezTo>
                  <a:pt x="4789607" y="3093381"/>
                  <a:pt x="4771497" y="3084601"/>
                  <a:pt x="4775887" y="3097772"/>
                </a:cubicBezTo>
                <a:cubicBezTo>
                  <a:pt x="4798388" y="3097772"/>
                  <a:pt x="4798388" y="3070880"/>
                  <a:pt x="4816500" y="3066489"/>
                </a:cubicBezTo>
                <a:cubicBezTo>
                  <a:pt x="4816500" y="3088442"/>
                  <a:pt x="4802779" y="3106553"/>
                  <a:pt x="4793999" y="3119725"/>
                </a:cubicBezTo>
                <a:cubicBezTo>
                  <a:pt x="4830221" y="3164180"/>
                  <a:pt x="4847783" y="3070880"/>
                  <a:pt x="4888397" y="3092833"/>
                </a:cubicBezTo>
                <a:cubicBezTo>
                  <a:pt x="4888397" y="3110944"/>
                  <a:pt x="4870285" y="3110944"/>
                  <a:pt x="4865894" y="3128507"/>
                </a:cubicBezTo>
                <a:cubicBezTo>
                  <a:pt x="4861503" y="3115334"/>
                  <a:pt x="4852173" y="3119725"/>
                  <a:pt x="4843393" y="3124116"/>
                </a:cubicBezTo>
                <a:cubicBezTo>
                  <a:pt x="4838454" y="3137288"/>
                  <a:pt x="4856565" y="3128507"/>
                  <a:pt x="4852173" y="3141679"/>
                </a:cubicBezTo>
                <a:cubicBezTo>
                  <a:pt x="4901568" y="3127957"/>
                  <a:pt x="4959744" y="3065941"/>
                  <a:pt x="4905959" y="3021486"/>
                </a:cubicBezTo>
                <a:cubicBezTo>
                  <a:pt x="4932851" y="3012705"/>
                  <a:pt x="4942182" y="3025877"/>
                  <a:pt x="4973464" y="3012705"/>
                </a:cubicBezTo>
                <a:cubicBezTo>
                  <a:pt x="4969074" y="2990202"/>
                  <a:pt x="4969074" y="2981421"/>
                  <a:pt x="4987185" y="2977030"/>
                </a:cubicBezTo>
                <a:cubicBezTo>
                  <a:pt x="4982795" y="2968249"/>
                  <a:pt x="4974013" y="2968249"/>
                  <a:pt x="4978403" y="2955077"/>
                </a:cubicBezTo>
                <a:cubicBezTo>
                  <a:pt x="4987185" y="2937515"/>
                  <a:pt x="5005296" y="2968798"/>
                  <a:pt x="5009686" y="2941905"/>
                </a:cubicBezTo>
                <a:cubicBezTo>
                  <a:pt x="5005296" y="2955077"/>
                  <a:pt x="5014626" y="2973188"/>
                  <a:pt x="5023407" y="2990751"/>
                </a:cubicBezTo>
                <a:cubicBezTo>
                  <a:pt x="5014626" y="3003923"/>
                  <a:pt x="5005296" y="3017643"/>
                  <a:pt x="4996516" y="3030816"/>
                </a:cubicBezTo>
                <a:cubicBezTo>
                  <a:pt x="5023407" y="3030816"/>
                  <a:pt x="5064021" y="3008314"/>
                  <a:pt x="5072801" y="2986360"/>
                </a:cubicBezTo>
                <a:cubicBezTo>
                  <a:pt x="5085974" y="2995141"/>
                  <a:pt x="5090365" y="2986360"/>
                  <a:pt x="5104086" y="2977579"/>
                </a:cubicBezTo>
                <a:cubicBezTo>
                  <a:pt x="5104086" y="2973188"/>
                  <a:pt x="5099694" y="2973188"/>
                  <a:pt x="5099694" y="2968798"/>
                </a:cubicBezTo>
                <a:cubicBezTo>
                  <a:pt x="5082132" y="2968798"/>
                  <a:pt x="5082132" y="2977579"/>
                  <a:pt x="5068411" y="2977579"/>
                </a:cubicBezTo>
                <a:cubicBezTo>
                  <a:pt x="5077193" y="2946845"/>
                  <a:pt x="5112867" y="2938064"/>
                  <a:pt x="5126587" y="2911172"/>
                </a:cubicBezTo>
                <a:cubicBezTo>
                  <a:pt x="5122196" y="2898000"/>
                  <a:pt x="5112867" y="2928733"/>
                  <a:pt x="5104086" y="2915563"/>
                </a:cubicBezTo>
                <a:cubicBezTo>
                  <a:pt x="5117258" y="2906232"/>
                  <a:pt x="5121649" y="2888669"/>
                  <a:pt x="5139760" y="2884279"/>
                </a:cubicBezTo>
                <a:cubicBezTo>
                  <a:pt x="5139760" y="2897451"/>
                  <a:pt x="5126587" y="2893060"/>
                  <a:pt x="5130978" y="2906232"/>
                </a:cubicBezTo>
                <a:cubicBezTo>
                  <a:pt x="5139760" y="2901292"/>
                  <a:pt x="5149088" y="2892511"/>
                  <a:pt x="5153479" y="2879339"/>
                </a:cubicBezTo>
                <a:cubicBezTo>
                  <a:pt x="5162809" y="2883730"/>
                  <a:pt x="5144698" y="2896902"/>
                  <a:pt x="5144698" y="2901292"/>
                </a:cubicBezTo>
                <a:cubicBezTo>
                  <a:pt x="5153479" y="2919404"/>
                  <a:pt x="5167201" y="2950137"/>
                  <a:pt x="5194092" y="2928185"/>
                </a:cubicBezTo>
                <a:cubicBezTo>
                  <a:pt x="5189702" y="2915013"/>
                  <a:pt x="5175981" y="2905682"/>
                  <a:pt x="5189702" y="2888121"/>
                </a:cubicBezTo>
                <a:cubicBezTo>
                  <a:pt x="5199032" y="2897451"/>
                  <a:pt x="5194092" y="2915013"/>
                  <a:pt x="5207813" y="2915013"/>
                </a:cubicBezTo>
                <a:cubicBezTo>
                  <a:pt x="5230316" y="2897451"/>
                  <a:pt x="5252817" y="2874949"/>
                  <a:pt x="5284100" y="2861777"/>
                </a:cubicBezTo>
                <a:cubicBezTo>
                  <a:pt x="5315383" y="2915013"/>
                  <a:pt x="5220985" y="2879339"/>
                  <a:pt x="5220985" y="2923794"/>
                </a:cubicBezTo>
                <a:cubicBezTo>
                  <a:pt x="5202874" y="2923794"/>
                  <a:pt x="5194092" y="2933124"/>
                  <a:pt x="5194092" y="2950686"/>
                </a:cubicBezTo>
                <a:cubicBezTo>
                  <a:pt x="5216595" y="2955077"/>
                  <a:pt x="5207813" y="2977579"/>
                  <a:pt x="5216595" y="2990751"/>
                </a:cubicBezTo>
                <a:cubicBezTo>
                  <a:pt x="5194092" y="3004472"/>
                  <a:pt x="5167201" y="3035206"/>
                  <a:pt x="5149088" y="3066489"/>
                </a:cubicBezTo>
                <a:cubicBezTo>
                  <a:pt x="5144698" y="3080211"/>
                  <a:pt x="5162261" y="3075820"/>
                  <a:pt x="5153479" y="3093381"/>
                </a:cubicBezTo>
                <a:cubicBezTo>
                  <a:pt x="5135916" y="3093381"/>
                  <a:pt x="5113415" y="3097772"/>
                  <a:pt x="5122196" y="3133446"/>
                </a:cubicBezTo>
                <a:cubicBezTo>
                  <a:pt x="5095304" y="3146617"/>
                  <a:pt x="5055239" y="3155399"/>
                  <a:pt x="5041520" y="3182291"/>
                </a:cubicBezTo>
                <a:cubicBezTo>
                  <a:pt x="5041520" y="3186681"/>
                  <a:pt x="5045910" y="3186681"/>
                  <a:pt x="5050300" y="3195463"/>
                </a:cubicBezTo>
                <a:cubicBezTo>
                  <a:pt x="5095304" y="3177352"/>
                  <a:pt x="5135368" y="3151008"/>
                  <a:pt x="5175981" y="3124116"/>
                </a:cubicBezTo>
                <a:cubicBezTo>
                  <a:pt x="5180921" y="3172961"/>
                  <a:pt x="5090913" y="3159789"/>
                  <a:pt x="5090913" y="3213027"/>
                </a:cubicBezTo>
                <a:cubicBezTo>
                  <a:pt x="5100243" y="3213027"/>
                  <a:pt x="5104634" y="3222355"/>
                  <a:pt x="5104634" y="3244309"/>
                </a:cubicBezTo>
                <a:cubicBezTo>
                  <a:pt x="5113415" y="3244309"/>
                  <a:pt x="5113415" y="3231137"/>
                  <a:pt x="5131526" y="3235528"/>
                </a:cubicBezTo>
                <a:cubicBezTo>
                  <a:pt x="5135916" y="3248700"/>
                  <a:pt x="5117806" y="3239919"/>
                  <a:pt x="5113415" y="3244309"/>
                </a:cubicBezTo>
                <a:cubicBezTo>
                  <a:pt x="5113415" y="3249248"/>
                  <a:pt x="5117806" y="3271202"/>
                  <a:pt x="5117806" y="3271202"/>
                </a:cubicBezTo>
                <a:cubicBezTo>
                  <a:pt x="5140308" y="3288764"/>
                  <a:pt x="5171591" y="3244309"/>
                  <a:pt x="5140308" y="3288764"/>
                </a:cubicBezTo>
                <a:cubicBezTo>
                  <a:pt x="5140308" y="3297545"/>
                  <a:pt x="5154029" y="3288764"/>
                  <a:pt x="5154029" y="3284374"/>
                </a:cubicBezTo>
                <a:cubicBezTo>
                  <a:pt x="5154029" y="3315656"/>
                  <a:pt x="5207813" y="3293703"/>
                  <a:pt x="5212204" y="3266811"/>
                </a:cubicBezTo>
                <a:cubicBezTo>
                  <a:pt x="5247878" y="3266811"/>
                  <a:pt x="5288490" y="3244858"/>
                  <a:pt x="5297273" y="3204794"/>
                </a:cubicBezTo>
                <a:cubicBezTo>
                  <a:pt x="5279161" y="3204794"/>
                  <a:pt x="5265989" y="3209184"/>
                  <a:pt x="5252269" y="3213574"/>
                </a:cubicBezTo>
                <a:cubicBezTo>
                  <a:pt x="5252269" y="3195463"/>
                  <a:pt x="5261050" y="3159789"/>
                  <a:pt x="5252269" y="3142227"/>
                </a:cubicBezTo>
                <a:cubicBezTo>
                  <a:pt x="5261050" y="3133446"/>
                  <a:pt x="5265989" y="3146617"/>
                  <a:pt x="5274771" y="3137836"/>
                </a:cubicBezTo>
                <a:cubicBezTo>
                  <a:pt x="5257207" y="3111494"/>
                  <a:pt x="5292882" y="3093381"/>
                  <a:pt x="5315383" y="3084601"/>
                </a:cubicBezTo>
                <a:cubicBezTo>
                  <a:pt x="5310992" y="3102163"/>
                  <a:pt x="5302211" y="3115884"/>
                  <a:pt x="5288490" y="3129055"/>
                </a:cubicBezTo>
                <a:cubicBezTo>
                  <a:pt x="5288490" y="3146617"/>
                  <a:pt x="5297273" y="3137836"/>
                  <a:pt x="5310992" y="3137836"/>
                </a:cubicBezTo>
                <a:cubicBezTo>
                  <a:pt x="5306602" y="3155399"/>
                  <a:pt x="5301663" y="3177900"/>
                  <a:pt x="5292882" y="3191072"/>
                </a:cubicBezTo>
                <a:cubicBezTo>
                  <a:pt x="5292882" y="3195463"/>
                  <a:pt x="5297820" y="3199854"/>
                  <a:pt x="5306602" y="3199854"/>
                </a:cubicBezTo>
                <a:cubicBezTo>
                  <a:pt x="5302211" y="3204244"/>
                  <a:pt x="5302211" y="3213027"/>
                  <a:pt x="5297820" y="3217417"/>
                </a:cubicBezTo>
                <a:cubicBezTo>
                  <a:pt x="5306602" y="3226198"/>
                  <a:pt x="5319774" y="3217417"/>
                  <a:pt x="5333494" y="3213027"/>
                </a:cubicBezTo>
                <a:cubicBezTo>
                  <a:pt x="5333494" y="3239919"/>
                  <a:pt x="5306602" y="3231137"/>
                  <a:pt x="5302211" y="3253091"/>
                </a:cubicBezTo>
                <a:cubicBezTo>
                  <a:pt x="5306602" y="3257481"/>
                  <a:pt x="5333494" y="3244309"/>
                  <a:pt x="5324714" y="3266262"/>
                </a:cubicBezTo>
                <a:cubicBezTo>
                  <a:pt x="5347215" y="3279433"/>
                  <a:pt x="5351605" y="3257481"/>
                  <a:pt x="5374108" y="3257481"/>
                </a:cubicBezTo>
                <a:cubicBezTo>
                  <a:pt x="5369717" y="3261872"/>
                  <a:pt x="5369717" y="3270653"/>
                  <a:pt x="5365326" y="3275044"/>
                </a:cubicBezTo>
                <a:cubicBezTo>
                  <a:pt x="5365326" y="3283824"/>
                  <a:pt x="5379047" y="3279433"/>
                  <a:pt x="5379047" y="3288214"/>
                </a:cubicBezTo>
                <a:cubicBezTo>
                  <a:pt x="5432833" y="3265713"/>
                  <a:pt x="5482227" y="3230039"/>
                  <a:pt x="5536011" y="3212477"/>
                </a:cubicBezTo>
                <a:cubicBezTo>
                  <a:pt x="5500338" y="3248150"/>
                  <a:pt x="5437223" y="3261322"/>
                  <a:pt x="5410330" y="3305777"/>
                </a:cubicBezTo>
                <a:cubicBezTo>
                  <a:pt x="5383439" y="3305777"/>
                  <a:pt x="5374657" y="3323888"/>
                  <a:pt x="5360936" y="3337060"/>
                </a:cubicBezTo>
                <a:cubicBezTo>
                  <a:pt x="5401548" y="3319497"/>
                  <a:pt x="5441613" y="3296996"/>
                  <a:pt x="5486617" y="3283824"/>
                </a:cubicBezTo>
                <a:cubicBezTo>
                  <a:pt x="5482227" y="3301936"/>
                  <a:pt x="5482227" y="3306327"/>
                  <a:pt x="5477835" y="3323888"/>
                </a:cubicBezTo>
                <a:cubicBezTo>
                  <a:pt x="5460273" y="3323888"/>
                  <a:pt x="5460273" y="3306327"/>
                  <a:pt x="5442162" y="3310717"/>
                </a:cubicBezTo>
                <a:cubicBezTo>
                  <a:pt x="5432833" y="3315108"/>
                  <a:pt x="5442162" y="3342000"/>
                  <a:pt x="5428442" y="3346391"/>
                </a:cubicBezTo>
                <a:cubicBezTo>
                  <a:pt x="5401548" y="3333219"/>
                  <a:pt x="5397159" y="3364502"/>
                  <a:pt x="5379047" y="3373283"/>
                </a:cubicBezTo>
                <a:cubicBezTo>
                  <a:pt x="5388377" y="3382064"/>
                  <a:pt x="5406488" y="3382064"/>
                  <a:pt x="5392768" y="3395237"/>
                </a:cubicBezTo>
                <a:cubicBezTo>
                  <a:pt x="5433382" y="3412799"/>
                  <a:pt x="5455883" y="3390846"/>
                  <a:pt x="5437772" y="3359562"/>
                </a:cubicBezTo>
                <a:cubicBezTo>
                  <a:pt x="5442162" y="3355172"/>
                  <a:pt x="5446553" y="3346391"/>
                  <a:pt x="5446553" y="3342000"/>
                </a:cubicBezTo>
                <a:cubicBezTo>
                  <a:pt x="5482227" y="3359562"/>
                  <a:pt x="5473445" y="3310717"/>
                  <a:pt x="5504728" y="3315108"/>
                </a:cubicBezTo>
                <a:cubicBezTo>
                  <a:pt x="5500338" y="3328828"/>
                  <a:pt x="5487166" y="3337609"/>
                  <a:pt x="5469055" y="3346391"/>
                </a:cubicBezTo>
                <a:cubicBezTo>
                  <a:pt x="5473445" y="3355172"/>
                  <a:pt x="5469055" y="3355172"/>
                  <a:pt x="5473445" y="3368344"/>
                </a:cubicBezTo>
                <a:cubicBezTo>
                  <a:pt x="5469055" y="3372734"/>
                  <a:pt x="5455334" y="3372734"/>
                  <a:pt x="5450943" y="3381516"/>
                </a:cubicBezTo>
                <a:cubicBezTo>
                  <a:pt x="5469055" y="3377125"/>
                  <a:pt x="5500338" y="3372734"/>
                  <a:pt x="5514058" y="3359562"/>
                </a:cubicBezTo>
                <a:cubicBezTo>
                  <a:pt x="5505277" y="3395237"/>
                  <a:pt x="5455883" y="3395237"/>
                  <a:pt x="5428990" y="3412799"/>
                </a:cubicBezTo>
                <a:cubicBezTo>
                  <a:pt x="5388377" y="3439692"/>
                  <a:pt x="5361485" y="3484146"/>
                  <a:pt x="5307701" y="3488536"/>
                </a:cubicBezTo>
                <a:cubicBezTo>
                  <a:pt x="5298919" y="3475365"/>
                  <a:pt x="5298919" y="3466584"/>
                  <a:pt x="5285198" y="3466584"/>
                </a:cubicBezTo>
                <a:cubicBezTo>
                  <a:pt x="5285198" y="3457803"/>
                  <a:pt x="5294529" y="3453412"/>
                  <a:pt x="5298919" y="3444631"/>
                </a:cubicBezTo>
                <a:cubicBezTo>
                  <a:pt x="5289589" y="3444631"/>
                  <a:pt x="5289589" y="3431459"/>
                  <a:pt x="5285198" y="3427068"/>
                </a:cubicBezTo>
                <a:cubicBezTo>
                  <a:pt x="5276417" y="3427068"/>
                  <a:pt x="5276417" y="3435850"/>
                  <a:pt x="5262697" y="3435850"/>
                </a:cubicBezTo>
                <a:cubicBezTo>
                  <a:pt x="5262697" y="3453961"/>
                  <a:pt x="5271477" y="3458351"/>
                  <a:pt x="5248976" y="3467133"/>
                </a:cubicBezTo>
                <a:cubicBezTo>
                  <a:pt x="5248976" y="3475914"/>
                  <a:pt x="5248976" y="3484695"/>
                  <a:pt x="5257757" y="3484695"/>
                </a:cubicBezTo>
                <a:cubicBezTo>
                  <a:pt x="5244586" y="3502257"/>
                  <a:pt x="5199582" y="3515429"/>
                  <a:pt x="5230864" y="3542322"/>
                </a:cubicBezTo>
                <a:cubicBezTo>
                  <a:pt x="5208362" y="3547261"/>
                  <a:pt x="5177079" y="3542322"/>
                  <a:pt x="5172689" y="3569214"/>
                </a:cubicBezTo>
                <a:cubicBezTo>
                  <a:pt x="5158968" y="3573604"/>
                  <a:pt x="5163358" y="3560433"/>
                  <a:pt x="5154578" y="3560433"/>
                </a:cubicBezTo>
                <a:cubicBezTo>
                  <a:pt x="5145248" y="3565373"/>
                  <a:pt x="5140857" y="3574154"/>
                  <a:pt x="5140857" y="3587325"/>
                </a:cubicBezTo>
                <a:cubicBezTo>
                  <a:pt x="5131526" y="3587325"/>
                  <a:pt x="5135916" y="3574154"/>
                  <a:pt x="5127136" y="3574154"/>
                </a:cubicBezTo>
                <a:cubicBezTo>
                  <a:pt x="5109574" y="3592265"/>
                  <a:pt x="5131526" y="3596656"/>
                  <a:pt x="5145248" y="3609828"/>
                </a:cubicBezTo>
                <a:cubicBezTo>
                  <a:pt x="5158968" y="3601046"/>
                  <a:pt x="5172140" y="3592265"/>
                  <a:pt x="5185861" y="3587874"/>
                </a:cubicBezTo>
                <a:cubicBezTo>
                  <a:pt x="5185861" y="3596656"/>
                  <a:pt x="5185861" y="3605437"/>
                  <a:pt x="5177079" y="3609828"/>
                </a:cubicBezTo>
                <a:cubicBezTo>
                  <a:pt x="5177079" y="3618609"/>
                  <a:pt x="5185861" y="3618609"/>
                  <a:pt x="5199582" y="3614218"/>
                </a:cubicBezTo>
                <a:cubicBezTo>
                  <a:pt x="5195191" y="3627389"/>
                  <a:pt x="5199582" y="3627389"/>
                  <a:pt x="5195191" y="3636171"/>
                </a:cubicBezTo>
                <a:cubicBezTo>
                  <a:pt x="5203972" y="3644952"/>
                  <a:pt x="5212752" y="3626842"/>
                  <a:pt x="5203972" y="3653734"/>
                </a:cubicBezTo>
                <a:cubicBezTo>
                  <a:pt x="5239645" y="3658125"/>
                  <a:pt x="5262147" y="3622451"/>
                  <a:pt x="5280259" y="3622451"/>
                </a:cubicBezTo>
                <a:cubicBezTo>
                  <a:pt x="5271477" y="3636171"/>
                  <a:pt x="5253366" y="3636171"/>
                  <a:pt x="5244586" y="3649343"/>
                </a:cubicBezTo>
                <a:cubicBezTo>
                  <a:pt x="5248976" y="3663064"/>
                  <a:pt x="5240194" y="3663064"/>
                  <a:pt x="5244586" y="3676235"/>
                </a:cubicBezTo>
                <a:cubicBezTo>
                  <a:pt x="5231414" y="3685566"/>
                  <a:pt x="5217692" y="3685566"/>
                  <a:pt x="5217692" y="3703129"/>
                </a:cubicBezTo>
                <a:cubicBezTo>
                  <a:pt x="5208362" y="3707518"/>
                  <a:pt x="5208362" y="3694347"/>
                  <a:pt x="5203972" y="3694347"/>
                </a:cubicBezTo>
                <a:cubicBezTo>
                  <a:pt x="5199032" y="3698738"/>
                  <a:pt x="5199032" y="3703129"/>
                  <a:pt x="5190251" y="3703129"/>
                </a:cubicBezTo>
                <a:cubicBezTo>
                  <a:pt x="5199582" y="3707518"/>
                  <a:pt x="5203972" y="3716299"/>
                  <a:pt x="5208362" y="3725081"/>
                </a:cubicBezTo>
                <a:cubicBezTo>
                  <a:pt x="5226473" y="3703129"/>
                  <a:pt x="5266538" y="3716299"/>
                  <a:pt x="5280259" y="3676235"/>
                </a:cubicBezTo>
                <a:cubicBezTo>
                  <a:pt x="5307150" y="3698738"/>
                  <a:pt x="5316481" y="3658673"/>
                  <a:pt x="5352154" y="3663064"/>
                </a:cubicBezTo>
                <a:cubicBezTo>
                  <a:pt x="5352154" y="3667454"/>
                  <a:pt x="5360936" y="3685017"/>
                  <a:pt x="5352154" y="3685017"/>
                </a:cubicBezTo>
                <a:cubicBezTo>
                  <a:pt x="5356545" y="3693798"/>
                  <a:pt x="5360936" y="3685017"/>
                  <a:pt x="5374657" y="3689407"/>
                </a:cubicBezTo>
                <a:cubicBezTo>
                  <a:pt x="5356545" y="3703129"/>
                  <a:pt x="5347764" y="3716299"/>
                  <a:pt x="5320872" y="3720690"/>
                </a:cubicBezTo>
                <a:cubicBezTo>
                  <a:pt x="5325262" y="3698189"/>
                  <a:pt x="5334044" y="3689407"/>
                  <a:pt x="5352154" y="3680626"/>
                </a:cubicBezTo>
                <a:cubicBezTo>
                  <a:pt x="5324714" y="3676235"/>
                  <a:pt x="5302760" y="3711909"/>
                  <a:pt x="5289039" y="3733862"/>
                </a:cubicBezTo>
                <a:cubicBezTo>
                  <a:pt x="5293431" y="3738253"/>
                  <a:pt x="5311542" y="3725081"/>
                  <a:pt x="5311542" y="3716299"/>
                </a:cubicBezTo>
                <a:cubicBezTo>
                  <a:pt x="5325262" y="3734412"/>
                  <a:pt x="5289039" y="3743193"/>
                  <a:pt x="5280259" y="3756364"/>
                </a:cubicBezTo>
                <a:cubicBezTo>
                  <a:pt x="5271477" y="3756364"/>
                  <a:pt x="5271477" y="3743193"/>
                  <a:pt x="5257757" y="3747582"/>
                </a:cubicBezTo>
                <a:cubicBezTo>
                  <a:pt x="5248425" y="3747582"/>
                  <a:pt x="5244036" y="3756364"/>
                  <a:pt x="5244036" y="3765145"/>
                </a:cubicBezTo>
                <a:cubicBezTo>
                  <a:pt x="5257757" y="3769536"/>
                  <a:pt x="5252817" y="3778317"/>
                  <a:pt x="5266538" y="3787098"/>
                </a:cubicBezTo>
                <a:cubicBezTo>
                  <a:pt x="5315932" y="3760206"/>
                  <a:pt x="5342825" y="3706970"/>
                  <a:pt x="5410330" y="3693798"/>
                </a:cubicBezTo>
                <a:cubicBezTo>
                  <a:pt x="5414720" y="3680626"/>
                  <a:pt x="5401000" y="3680626"/>
                  <a:pt x="5396609" y="3671845"/>
                </a:cubicBezTo>
                <a:cubicBezTo>
                  <a:pt x="5396609" y="3667454"/>
                  <a:pt x="5401000" y="3663064"/>
                  <a:pt x="5401000" y="3658673"/>
                </a:cubicBezTo>
                <a:cubicBezTo>
                  <a:pt x="5401000" y="3649892"/>
                  <a:pt x="5396609" y="3658673"/>
                  <a:pt x="5392219" y="3658673"/>
                </a:cubicBezTo>
                <a:cubicBezTo>
                  <a:pt x="5396609" y="3654282"/>
                  <a:pt x="5396609" y="3640562"/>
                  <a:pt x="5396609" y="3627389"/>
                </a:cubicBezTo>
                <a:cubicBezTo>
                  <a:pt x="5409782" y="3627389"/>
                  <a:pt x="5409782" y="3609828"/>
                  <a:pt x="5427893" y="3614218"/>
                </a:cubicBezTo>
                <a:cubicBezTo>
                  <a:pt x="5423502" y="3605437"/>
                  <a:pt x="5414720" y="3605437"/>
                  <a:pt x="5419112" y="3592265"/>
                </a:cubicBezTo>
                <a:cubicBezTo>
                  <a:pt x="5441613" y="3592265"/>
                  <a:pt x="5468506" y="3587874"/>
                  <a:pt x="5491008" y="3574702"/>
                </a:cubicBezTo>
                <a:cubicBezTo>
                  <a:pt x="5491008" y="3583484"/>
                  <a:pt x="5486617" y="3583484"/>
                  <a:pt x="5486617" y="3587874"/>
                </a:cubicBezTo>
                <a:cubicBezTo>
                  <a:pt x="5536011" y="3592265"/>
                  <a:pt x="5536011" y="3543420"/>
                  <a:pt x="5571686" y="3534638"/>
                </a:cubicBezTo>
                <a:cubicBezTo>
                  <a:pt x="5554123" y="3543420"/>
                  <a:pt x="5576077" y="3556592"/>
                  <a:pt x="5589797" y="3547810"/>
                </a:cubicBezTo>
                <a:cubicBezTo>
                  <a:pt x="5594187" y="3557140"/>
                  <a:pt x="5562904" y="3561531"/>
                  <a:pt x="5562904" y="3579093"/>
                </a:cubicBezTo>
                <a:cubicBezTo>
                  <a:pt x="5549184" y="3583484"/>
                  <a:pt x="5549184" y="3574702"/>
                  <a:pt x="5540402" y="3574702"/>
                </a:cubicBezTo>
                <a:cubicBezTo>
                  <a:pt x="5527230" y="3574702"/>
                  <a:pt x="5531621" y="3592814"/>
                  <a:pt x="5531621" y="3605985"/>
                </a:cubicBezTo>
                <a:cubicBezTo>
                  <a:pt x="5518449" y="3610376"/>
                  <a:pt x="5504728" y="3619157"/>
                  <a:pt x="5495948" y="3623548"/>
                </a:cubicBezTo>
                <a:cubicBezTo>
                  <a:pt x="5495948" y="3632879"/>
                  <a:pt x="5504728" y="3637268"/>
                  <a:pt x="5500338" y="3650440"/>
                </a:cubicBezTo>
                <a:cubicBezTo>
                  <a:pt x="5495948" y="3659771"/>
                  <a:pt x="5468506" y="3668552"/>
                  <a:pt x="5482227" y="3681723"/>
                </a:cubicBezTo>
                <a:cubicBezTo>
                  <a:pt x="5459724" y="3708616"/>
                  <a:pt x="5428442" y="3703677"/>
                  <a:pt x="5410330" y="3730569"/>
                </a:cubicBezTo>
                <a:cubicBezTo>
                  <a:pt x="5419112" y="3730569"/>
                  <a:pt x="5423502" y="3721788"/>
                  <a:pt x="5437223" y="3726179"/>
                </a:cubicBezTo>
                <a:cubicBezTo>
                  <a:pt x="5432833" y="3743741"/>
                  <a:pt x="5410330" y="3748132"/>
                  <a:pt x="5410330" y="3775024"/>
                </a:cubicBezTo>
                <a:cubicBezTo>
                  <a:pt x="5441613" y="3756913"/>
                  <a:pt x="5482227" y="3748132"/>
                  <a:pt x="5504728" y="3734960"/>
                </a:cubicBezTo>
                <a:cubicBezTo>
                  <a:pt x="5500338" y="3761304"/>
                  <a:pt x="5446003" y="3770085"/>
                  <a:pt x="5437223" y="3801368"/>
                </a:cubicBezTo>
                <a:cubicBezTo>
                  <a:pt x="5446003" y="3805759"/>
                  <a:pt x="5455334" y="3810149"/>
                  <a:pt x="5459724" y="3796977"/>
                </a:cubicBezTo>
                <a:cubicBezTo>
                  <a:pt x="5469055" y="3796977"/>
                  <a:pt x="5464663" y="3810149"/>
                  <a:pt x="5473445" y="3810149"/>
                </a:cubicBezTo>
                <a:cubicBezTo>
                  <a:pt x="5504728" y="3792037"/>
                  <a:pt x="5527230" y="3770085"/>
                  <a:pt x="5572233" y="3774476"/>
                </a:cubicBezTo>
                <a:cubicBezTo>
                  <a:pt x="5581015" y="3787646"/>
                  <a:pt x="5563453" y="3818930"/>
                  <a:pt x="5545342" y="3823321"/>
                </a:cubicBezTo>
                <a:cubicBezTo>
                  <a:pt x="5545342" y="3823321"/>
                  <a:pt x="5545342" y="3823321"/>
                  <a:pt x="5545342" y="3810149"/>
                </a:cubicBezTo>
                <a:cubicBezTo>
                  <a:pt x="5495948" y="3810149"/>
                  <a:pt x="5487166" y="3859543"/>
                  <a:pt x="5460273" y="3881497"/>
                </a:cubicBezTo>
                <a:cubicBezTo>
                  <a:pt x="5455883" y="3885888"/>
                  <a:pt x="5442162" y="3877106"/>
                  <a:pt x="5442162" y="3894669"/>
                </a:cubicBezTo>
                <a:cubicBezTo>
                  <a:pt x="5415270" y="3863934"/>
                  <a:pt x="5383439" y="3921561"/>
                  <a:pt x="5347764" y="3921561"/>
                </a:cubicBezTo>
                <a:cubicBezTo>
                  <a:pt x="5369717" y="3881497"/>
                  <a:pt x="5410330" y="3850213"/>
                  <a:pt x="5432833" y="3805759"/>
                </a:cubicBezTo>
                <a:cubicBezTo>
                  <a:pt x="5428442" y="3796977"/>
                  <a:pt x="5405940" y="3805759"/>
                  <a:pt x="5401548" y="3796977"/>
                </a:cubicBezTo>
                <a:cubicBezTo>
                  <a:pt x="5405940" y="3787646"/>
                  <a:pt x="5410330" y="3783257"/>
                  <a:pt x="5405940" y="3770085"/>
                </a:cubicBezTo>
                <a:cubicBezTo>
                  <a:pt x="5396609" y="3770085"/>
                  <a:pt x="5392219" y="3770085"/>
                  <a:pt x="5392219" y="3778866"/>
                </a:cubicBezTo>
                <a:cubicBezTo>
                  <a:pt x="5383439" y="3774476"/>
                  <a:pt x="5396609" y="3765694"/>
                  <a:pt x="5387829" y="3761304"/>
                </a:cubicBezTo>
                <a:cubicBezTo>
                  <a:pt x="5356545" y="3770085"/>
                  <a:pt x="5356545" y="3805759"/>
                  <a:pt x="5329653" y="3814540"/>
                </a:cubicBezTo>
                <a:cubicBezTo>
                  <a:pt x="5325262" y="3810149"/>
                  <a:pt x="5325262" y="3805759"/>
                  <a:pt x="5325262" y="3796977"/>
                </a:cubicBezTo>
                <a:cubicBezTo>
                  <a:pt x="5312091" y="3801368"/>
                  <a:pt x="5289589" y="3796977"/>
                  <a:pt x="5293979" y="3818930"/>
                </a:cubicBezTo>
                <a:cubicBezTo>
                  <a:pt x="5285198" y="3818930"/>
                  <a:pt x="5280807" y="3827711"/>
                  <a:pt x="5267087" y="3823321"/>
                </a:cubicBezTo>
                <a:cubicBezTo>
                  <a:pt x="5253366" y="3845274"/>
                  <a:pt x="5217692" y="3849665"/>
                  <a:pt x="5203972" y="3876557"/>
                </a:cubicBezTo>
                <a:cubicBezTo>
                  <a:pt x="5190251" y="3867776"/>
                  <a:pt x="5181469" y="3880948"/>
                  <a:pt x="5163358" y="3880948"/>
                </a:cubicBezTo>
                <a:cubicBezTo>
                  <a:pt x="5163358" y="3862837"/>
                  <a:pt x="5181469" y="3862837"/>
                  <a:pt x="5190251" y="3854056"/>
                </a:cubicBezTo>
                <a:cubicBezTo>
                  <a:pt x="5172140" y="3832102"/>
                  <a:pt x="5132076" y="3858995"/>
                  <a:pt x="5118354" y="3880948"/>
                </a:cubicBezTo>
                <a:cubicBezTo>
                  <a:pt x="5135916" y="3925403"/>
                  <a:pt x="5100243" y="3929793"/>
                  <a:pt x="5077741" y="3947356"/>
                </a:cubicBezTo>
                <a:cubicBezTo>
                  <a:pt x="5068960" y="3929245"/>
                  <a:pt x="5087073" y="3924854"/>
                  <a:pt x="5095853" y="3911682"/>
                </a:cubicBezTo>
                <a:cubicBezTo>
                  <a:pt x="5091463" y="3894120"/>
                  <a:pt x="5073351" y="3898510"/>
                  <a:pt x="5064569" y="3898510"/>
                </a:cubicBezTo>
                <a:cubicBezTo>
                  <a:pt x="5082132" y="3867776"/>
                  <a:pt x="5118354" y="3858446"/>
                  <a:pt x="5145248" y="3840884"/>
                </a:cubicBezTo>
                <a:cubicBezTo>
                  <a:pt x="5145248" y="3818930"/>
                  <a:pt x="5136466" y="3813991"/>
                  <a:pt x="5145248" y="3792037"/>
                </a:cubicBezTo>
                <a:cubicBezTo>
                  <a:pt x="5149638" y="3796428"/>
                  <a:pt x="5154029" y="3800819"/>
                  <a:pt x="5154029" y="3809600"/>
                </a:cubicBezTo>
                <a:cubicBezTo>
                  <a:pt x="5163358" y="3813991"/>
                  <a:pt x="5163358" y="3805209"/>
                  <a:pt x="5172140" y="3805209"/>
                </a:cubicBezTo>
                <a:cubicBezTo>
                  <a:pt x="5176530" y="3782708"/>
                  <a:pt x="5162809" y="3782708"/>
                  <a:pt x="5158419" y="3769536"/>
                </a:cubicBezTo>
                <a:cubicBezTo>
                  <a:pt x="5171591" y="3765145"/>
                  <a:pt x="5167201" y="3747582"/>
                  <a:pt x="5185311" y="3747582"/>
                </a:cubicBezTo>
                <a:cubicBezTo>
                  <a:pt x="5185311" y="3747582"/>
                  <a:pt x="5185311" y="3747582"/>
                  <a:pt x="5185311" y="3725630"/>
                </a:cubicBezTo>
                <a:cubicBezTo>
                  <a:pt x="5154029" y="3738802"/>
                  <a:pt x="5122746" y="3770085"/>
                  <a:pt x="5109025" y="3787646"/>
                </a:cubicBezTo>
                <a:cubicBezTo>
                  <a:pt x="5109025" y="3800819"/>
                  <a:pt x="5100243" y="3783257"/>
                  <a:pt x="5100243" y="3778866"/>
                </a:cubicBezTo>
                <a:cubicBezTo>
                  <a:pt x="5095853" y="3783257"/>
                  <a:pt x="5091463" y="3787646"/>
                  <a:pt x="5077741" y="3787646"/>
                </a:cubicBezTo>
                <a:cubicBezTo>
                  <a:pt x="5073351" y="3783257"/>
                  <a:pt x="5104634" y="3783257"/>
                  <a:pt x="5095853" y="3756364"/>
                </a:cubicBezTo>
                <a:cubicBezTo>
                  <a:pt x="5091463" y="3756364"/>
                  <a:pt x="5068960" y="3756364"/>
                  <a:pt x="5064569" y="3743193"/>
                </a:cubicBezTo>
                <a:cubicBezTo>
                  <a:pt x="5068960" y="3743193"/>
                  <a:pt x="5113964" y="3747582"/>
                  <a:pt x="5100243" y="3730021"/>
                </a:cubicBezTo>
                <a:cubicBezTo>
                  <a:pt x="5086523" y="3738802"/>
                  <a:pt x="5109025" y="3712459"/>
                  <a:pt x="5104634" y="3734412"/>
                </a:cubicBezTo>
                <a:cubicBezTo>
                  <a:pt x="5118354" y="3730021"/>
                  <a:pt x="5122746" y="3716299"/>
                  <a:pt x="5122746" y="3698738"/>
                </a:cubicBezTo>
                <a:cubicBezTo>
                  <a:pt x="5135916" y="3711909"/>
                  <a:pt x="5145248" y="3681175"/>
                  <a:pt x="5154029" y="3698738"/>
                </a:cubicBezTo>
                <a:cubicBezTo>
                  <a:pt x="5158968" y="3685566"/>
                  <a:pt x="5149638" y="3676784"/>
                  <a:pt x="5167749" y="3676784"/>
                </a:cubicBezTo>
                <a:cubicBezTo>
                  <a:pt x="5167749" y="3658673"/>
                  <a:pt x="5154029" y="3658673"/>
                  <a:pt x="5149638" y="3645501"/>
                </a:cubicBezTo>
                <a:cubicBezTo>
                  <a:pt x="5144698" y="3627389"/>
                  <a:pt x="5162809" y="3631780"/>
                  <a:pt x="5158419" y="3614218"/>
                </a:cubicBezTo>
                <a:cubicBezTo>
                  <a:pt x="5145248" y="3614218"/>
                  <a:pt x="5140857" y="3627389"/>
                  <a:pt x="5122746" y="3627389"/>
                </a:cubicBezTo>
                <a:cubicBezTo>
                  <a:pt x="5122746" y="3618609"/>
                  <a:pt x="5131526" y="3614218"/>
                  <a:pt x="5131526" y="3609828"/>
                </a:cubicBezTo>
                <a:cubicBezTo>
                  <a:pt x="5109025" y="3601046"/>
                  <a:pt x="5095853" y="3609828"/>
                  <a:pt x="5077741" y="3618609"/>
                </a:cubicBezTo>
                <a:cubicBezTo>
                  <a:pt x="5068960" y="3609278"/>
                  <a:pt x="5087073" y="3600497"/>
                  <a:pt x="5091463" y="3591716"/>
                </a:cubicBezTo>
                <a:cubicBezTo>
                  <a:pt x="5073901" y="3596106"/>
                  <a:pt x="5068960" y="3587325"/>
                  <a:pt x="5060180" y="3560433"/>
                </a:cubicBezTo>
                <a:cubicBezTo>
                  <a:pt x="5028896" y="3569214"/>
                  <a:pt x="5015176" y="3591716"/>
                  <a:pt x="5006394" y="3613670"/>
                </a:cubicBezTo>
                <a:cubicBezTo>
                  <a:pt x="4997613" y="3609278"/>
                  <a:pt x="4993222" y="3587325"/>
                  <a:pt x="4979501" y="3600497"/>
                </a:cubicBezTo>
                <a:cubicBezTo>
                  <a:pt x="4992673" y="3604887"/>
                  <a:pt x="5001455" y="3635623"/>
                  <a:pt x="5015176" y="3622451"/>
                </a:cubicBezTo>
                <a:cubicBezTo>
                  <a:pt x="5024506" y="3648794"/>
                  <a:pt x="4970721" y="3653734"/>
                  <a:pt x="4957000" y="3675687"/>
                </a:cubicBezTo>
                <a:cubicBezTo>
                  <a:pt x="4948218" y="3661966"/>
                  <a:pt x="4930107" y="3653184"/>
                  <a:pt x="4925717" y="3640014"/>
                </a:cubicBezTo>
                <a:cubicBezTo>
                  <a:pt x="4907606" y="3644952"/>
                  <a:pt x="4930107" y="3658125"/>
                  <a:pt x="4911997" y="3666906"/>
                </a:cubicBezTo>
                <a:cubicBezTo>
                  <a:pt x="4907057" y="3653734"/>
                  <a:pt x="4907057" y="3662515"/>
                  <a:pt x="4898275" y="3658125"/>
                </a:cubicBezTo>
                <a:cubicBezTo>
                  <a:pt x="4893336" y="3644952"/>
                  <a:pt x="4907057" y="3649343"/>
                  <a:pt x="4907057" y="3636171"/>
                </a:cubicBezTo>
                <a:cubicBezTo>
                  <a:pt x="4902667" y="3631780"/>
                  <a:pt x="4902667" y="3631780"/>
                  <a:pt x="4902667" y="3627389"/>
                </a:cubicBezTo>
                <a:cubicBezTo>
                  <a:pt x="4880164" y="3627389"/>
                  <a:pt x="4866992" y="3641111"/>
                  <a:pt x="4875774" y="3663064"/>
                </a:cubicBezTo>
                <a:cubicBezTo>
                  <a:pt x="4858212" y="3667454"/>
                  <a:pt x="4858212" y="3694347"/>
                  <a:pt x="4844491" y="3703129"/>
                </a:cubicBezTo>
                <a:cubicBezTo>
                  <a:pt x="4835709" y="3698738"/>
                  <a:pt x="4858212" y="3689957"/>
                  <a:pt x="4844491" y="3681175"/>
                </a:cubicBezTo>
                <a:cubicBezTo>
                  <a:pt x="4840100" y="3685566"/>
                  <a:pt x="4835709" y="3689957"/>
                  <a:pt x="4835709" y="3694347"/>
                </a:cubicBezTo>
                <a:cubicBezTo>
                  <a:pt x="4821989" y="3685017"/>
                  <a:pt x="4840100" y="3671845"/>
                  <a:pt x="4840100" y="3663064"/>
                </a:cubicBezTo>
                <a:cubicBezTo>
                  <a:pt x="4826929" y="3636171"/>
                  <a:pt x="4781925" y="3667454"/>
                  <a:pt x="4759422" y="3676235"/>
                </a:cubicBezTo>
                <a:cubicBezTo>
                  <a:pt x="4764361" y="3689957"/>
                  <a:pt x="4773143" y="3694347"/>
                  <a:pt x="4773143" y="3707518"/>
                </a:cubicBezTo>
                <a:cubicBezTo>
                  <a:pt x="4786863" y="3707518"/>
                  <a:pt x="4786863" y="3698738"/>
                  <a:pt x="4791254" y="3689957"/>
                </a:cubicBezTo>
                <a:cubicBezTo>
                  <a:pt x="4795645" y="3707518"/>
                  <a:pt x="4813756" y="3698738"/>
                  <a:pt x="4818147" y="3703129"/>
                </a:cubicBezTo>
                <a:cubicBezTo>
                  <a:pt x="4822537" y="3720690"/>
                  <a:pt x="4791254" y="3738253"/>
                  <a:pt x="4786863" y="3765145"/>
                </a:cubicBezTo>
                <a:cubicBezTo>
                  <a:pt x="4795645" y="3769536"/>
                  <a:pt x="4827477" y="3747034"/>
                  <a:pt x="4813756" y="3733862"/>
                </a:cubicBezTo>
                <a:cubicBezTo>
                  <a:pt x="4813756" y="3725081"/>
                  <a:pt x="4836258" y="3747034"/>
                  <a:pt x="4840649" y="3733862"/>
                </a:cubicBezTo>
                <a:cubicBezTo>
                  <a:pt x="4845040" y="3738253"/>
                  <a:pt x="4818147" y="3751973"/>
                  <a:pt x="4836258" y="3765145"/>
                </a:cubicBezTo>
                <a:cubicBezTo>
                  <a:pt x="4782473" y="3769536"/>
                  <a:pt x="4742408" y="3791489"/>
                  <a:pt x="4701796" y="3827163"/>
                </a:cubicBezTo>
                <a:cubicBezTo>
                  <a:pt x="4701796" y="3835945"/>
                  <a:pt x="4706186" y="3835945"/>
                  <a:pt x="4706186" y="3844726"/>
                </a:cubicBezTo>
                <a:cubicBezTo>
                  <a:pt x="4683685" y="3840335"/>
                  <a:pt x="4679293" y="3871069"/>
                  <a:pt x="4665573" y="3857897"/>
                </a:cubicBezTo>
                <a:cubicBezTo>
                  <a:pt x="4669964" y="3871618"/>
                  <a:pt x="4669964" y="3880399"/>
                  <a:pt x="4665573" y="3893570"/>
                </a:cubicBezTo>
                <a:cubicBezTo>
                  <a:pt x="4661182" y="3889180"/>
                  <a:pt x="4661182" y="3880399"/>
                  <a:pt x="4661182" y="3871618"/>
                </a:cubicBezTo>
                <a:cubicBezTo>
                  <a:pt x="4656243" y="3876009"/>
                  <a:pt x="4651852" y="3876009"/>
                  <a:pt x="4647461" y="3876009"/>
                </a:cubicBezTo>
                <a:cubicBezTo>
                  <a:pt x="4629350" y="3893570"/>
                  <a:pt x="4643071" y="3906742"/>
                  <a:pt x="4651852" y="3933635"/>
                </a:cubicBezTo>
                <a:cubicBezTo>
                  <a:pt x="4683136" y="3929245"/>
                  <a:pt x="4678745" y="3889180"/>
                  <a:pt x="4705638" y="3880399"/>
                </a:cubicBezTo>
                <a:cubicBezTo>
                  <a:pt x="4705638" y="3906742"/>
                  <a:pt x="4701247" y="3924854"/>
                  <a:pt x="4674354" y="3933635"/>
                </a:cubicBezTo>
                <a:cubicBezTo>
                  <a:pt x="4674354" y="3942416"/>
                  <a:pt x="4692465" y="3946807"/>
                  <a:pt x="4692465" y="3938026"/>
                </a:cubicBezTo>
                <a:cubicBezTo>
                  <a:pt x="4692465" y="3951198"/>
                  <a:pt x="4696855" y="3964918"/>
                  <a:pt x="4701247" y="3982482"/>
                </a:cubicBezTo>
                <a:cubicBezTo>
                  <a:pt x="4714968" y="3978091"/>
                  <a:pt x="4719358" y="3951746"/>
                  <a:pt x="4741860" y="3964918"/>
                </a:cubicBezTo>
                <a:cubicBezTo>
                  <a:pt x="4737469" y="3973700"/>
                  <a:pt x="4746250" y="3978091"/>
                  <a:pt x="4746250" y="3986871"/>
                </a:cubicBezTo>
                <a:cubicBezTo>
                  <a:pt x="4728688" y="3978091"/>
                  <a:pt x="4724297" y="3978091"/>
                  <a:pt x="4710576" y="3991262"/>
                </a:cubicBezTo>
                <a:cubicBezTo>
                  <a:pt x="4714968" y="4000043"/>
                  <a:pt x="4714968" y="4004434"/>
                  <a:pt x="4719358" y="4008825"/>
                </a:cubicBezTo>
                <a:cubicBezTo>
                  <a:pt x="4705638" y="4017606"/>
                  <a:pt x="4692465" y="4004434"/>
                  <a:pt x="4678745" y="4004434"/>
                </a:cubicBezTo>
                <a:cubicBezTo>
                  <a:pt x="4683685" y="3981932"/>
                  <a:pt x="4683685" y="3999495"/>
                  <a:pt x="4692465" y="3977542"/>
                </a:cubicBezTo>
                <a:cubicBezTo>
                  <a:pt x="4692465" y="3973151"/>
                  <a:pt x="4678745" y="3977542"/>
                  <a:pt x="4678745" y="3968760"/>
                </a:cubicBezTo>
                <a:cubicBezTo>
                  <a:pt x="4674354" y="3973151"/>
                  <a:pt x="4674354" y="3981932"/>
                  <a:pt x="4669964" y="3990713"/>
                </a:cubicBezTo>
                <a:cubicBezTo>
                  <a:pt x="4661182" y="3981383"/>
                  <a:pt x="4674354" y="3972601"/>
                  <a:pt x="4669964" y="3959431"/>
                </a:cubicBezTo>
                <a:cubicBezTo>
                  <a:pt x="4661182" y="3959431"/>
                  <a:pt x="4647461" y="3959431"/>
                  <a:pt x="4647461" y="3968211"/>
                </a:cubicBezTo>
                <a:cubicBezTo>
                  <a:pt x="4647461" y="3963821"/>
                  <a:pt x="4638680" y="3941868"/>
                  <a:pt x="4616178" y="3946259"/>
                </a:cubicBezTo>
                <a:cubicBezTo>
                  <a:pt x="4616178" y="3937478"/>
                  <a:pt x="4620570" y="3928696"/>
                  <a:pt x="4634290" y="3933087"/>
                </a:cubicBezTo>
                <a:cubicBezTo>
                  <a:pt x="4620570" y="3919366"/>
                  <a:pt x="4634290" y="3906194"/>
                  <a:pt x="4616178" y="3906194"/>
                </a:cubicBezTo>
                <a:cubicBezTo>
                  <a:pt x="4611788" y="3893022"/>
                  <a:pt x="4625508" y="3897412"/>
                  <a:pt x="4629899" y="3897412"/>
                </a:cubicBezTo>
                <a:cubicBezTo>
                  <a:pt x="4634290" y="3879301"/>
                  <a:pt x="4616178" y="3879301"/>
                  <a:pt x="4616178" y="3861739"/>
                </a:cubicBezTo>
                <a:cubicBezTo>
                  <a:pt x="4624960" y="3848567"/>
                  <a:pt x="4651852" y="3848567"/>
                  <a:pt x="4647461" y="3821675"/>
                </a:cubicBezTo>
                <a:cubicBezTo>
                  <a:pt x="4593677" y="3812894"/>
                  <a:pt x="4580505" y="3888631"/>
                  <a:pt x="4539892" y="3893022"/>
                </a:cubicBezTo>
                <a:cubicBezTo>
                  <a:pt x="4539892" y="3910585"/>
                  <a:pt x="4534952" y="3928696"/>
                  <a:pt x="4548673" y="3937478"/>
                </a:cubicBezTo>
                <a:cubicBezTo>
                  <a:pt x="4548673" y="3951198"/>
                  <a:pt x="4535501" y="3951198"/>
                  <a:pt x="4539892" y="3964370"/>
                </a:cubicBezTo>
                <a:cubicBezTo>
                  <a:pt x="4512998" y="3964370"/>
                  <a:pt x="4512998" y="3986871"/>
                  <a:pt x="4494889" y="3991262"/>
                </a:cubicBezTo>
                <a:cubicBezTo>
                  <a:pt x="4499279" y="4008825"/>
                  <a:pt x="4512450" y="4013215"/>
                  <a:pt x="4530562" y="4008825"/>
                </a:cubicBezTo>
                <a:cubicBezTo>
                  <a:pt x="4534952" y="4031326"/>
                  <a:pt x="4516841" y="4048889"/>
                  <a:pt x="4489948" y="4053279"/>
                </a:cubicBezTo>
                <a:cubicBezTo>
                  <a:pt x="4480619" y="4043950"/>
                  <a:pt x="4498730" y="4039559"/>
                  <a:pt x="4498730" y="4021996"/>
                </a:cubicBezTo>
                <a:cubicBezTo>
                  <a:pt x="4494339" y="4017606"/>
                  <a:pt x="4485010" y="4017606"/>
                  <a:pt x="4476228" y="4017606"/>
                </a:cubicBezTo>
                <a:cubicBezTo>
                  <a:pt x="4480619" y="4008825"/>
                  <a:pt x="4494339" y="4013215"/>
                  <a:pt x="4494339" y="4004434"/>
                </a:cubicBezTo>
                <a:cubicBezTo>
                  <a:pt x="4476228" y="4013215"/>
                  <a:pt x="4458665" y="4013215"/>
                  <a:pt x="4440554" y="4004434"/>
                </a:cubicBezTo>
                <a:cubicBezTo>
                  <a:pt x="4440554" y="4000043"/>
                  <a:pt x="4449335" y="3995653"/>
                  <a:pt x="4449335" y="3991262"/>
                </a:cubicBezTo>
                <a:cubicBezTo>
                  <a:pt x="4440554" y="3986871"/>
                  <a:pt x="4436164" y="3969309"/>
                  <a:pt x="4418052" y="3973700"/>
                </a:cubicBezTo>
                <a:cubicBezTo>
                  <a:pt x="4413661" y="4018155"/>
                  <a:pt x="4346156" y="4040107"/>
                  <a:pt x="4368657" y="4084562"/>
                </a:cubicBezTo>
                <a:cubicBezTo>
                  <a:pt x="4355486" y="4102125"/>
                  <a:pt x="4351095" y="4075781"/>
                  <a:pt x="4337374" y="4080172"/>
                </a:cubicBezTo>
                <a:cubicBezTo>
                  <a:pt x="4319263" y="4084562"/>
                  <a:pt x="4314873" y="4097734"/>
                  <a:pt x="4296762" y="4102125"/>
                </a:cubicBezTo>
                <a:cubicBezTo>
                  <a:pt x="4292371" y="4115845"/>
                  <a:pt x="4305542" y="4115845"/>
                  <a:pt x="4301152" y="4129017"/>
                </a:cubicBezTo>
                <a:cubicBezTo>
                  <a:pt x="4278651" y="4111454"/>
                  <a:pt x="4265479" y="4124626"/>
                  <a:pt x="4242976" y="4120236"/>
                </a:cubicBezTo>
                <a:cubicBezTo>
                  <a:pt x="4220475" y="4137799"/>
                  <a:pt x="4202363" y="4164691"/>
                  <a:pt x="4171081" y="4169082"/>
                </a:cubicBezTo>
                <a:cubicBezTo>
                  <a:pt x="4157360" y="4182803"/>
                  <a:pt x="4148578" y="4213537"/>
                  <a:pt x="4121686" y="4200365"/>
                </a:cubicBezTo>
                <a:cubicBezTo>
                  <a:pt x="4121686" y="4191584"/>
                  <a:pt x="4130467" y="4195974"/>
                  <a:pt x="4130467" y="4187194"/>
                </a:cubicBezTo>
                <a:cubicBezTo>
                  <a:pt x="4126076" y="4178412"/>
                  <a:pt x="4126076" y="4169631"/>
                  <a:pt x="4112356" y="4174021"/>
                </a:cubicBezTo>
                <a:cubicBezTo>
                  <a:pt x="4098635" y="4178412"/>
                  <a:pt x="4098635" y="4196524"/>
                  <a:pt x="4098635" y="4214086"/>
                </a:cubicBezTo>
                <a:cubicBezTo>
                  <a:pt x="4093696" y="4214086"/>
                  <a:pt x="4084914" y="4214086"/>
                  <a:pt x="4084914" y="4218477"/>
                </a:cubicBezTo>
                <a:cubicBezTo>
                  <a:pt x="4071193" y="4214086"/>
                  <a:pt x="4089305" y="4209696"/>
                  <a:pt x="4093696" y="4205305"/>
                </a:cubicBezTo>
                <a:cubicBezTo>
                  <a:pt x="4084914" y="4205305"/>
                  <a:pt x="4075585" y="4187742"/>
                  <a:pt x="4066803" y="4196524"/>
                </a:cubicBezTo>
                <a:cubicBezTo>
                  <a:pt x="4053082" y="4200915"/>
                  <a:pt x="4071193" y="4205305"/>
                  <a:pt x="4066803" y="4214086"/>
                </a:cubicBezTo>
                <a:cubicBezTo>
                  <a:pt x="4030581" y="4218477"/>
                  <a:pt x="4021799" y="4245369"/>
                  <a:pt x="3994907" y="4254150"/>
                </a:cubicBezTo>
                <a:cubicBezTo>
                  <a:pt x="3994907" y="4245369"/>
                  <a:pt x="3994907" y="4232197"/>
                  <a:pt x="3981187" y="4236588"/>
                </a:cubicBezTo>
                <a:cubicBezTo>
                  <a:pt x="3981187" y="4272262"/>
                  <a:pt x="3918072" y="4281043"/>
                  <a:pt x="3886787" y="4281043"/>
                </a:cubicBezTo>
                <a:cubicBezTo>
                  <a:pt x="3886787" y="4263480"/>
                  <a:pt x="3900509" y="4285433"/>
                  <a:pt x="3900509" y="4267871"/>
                </a:cubicBezTo>
                <a:cubicBezTo>
                  <a:pt x="3886787" y="4263480"/>
                  <a:pt x="3859895" y="4272811"/>
                  <a:pt x="3859895" y="4294763"/>
                </a:cubicBezTo>
                <a:cubicBezTo>
                  <a:pt x="3828612" y="4294763"/>
                  <a:pt x="3792939" y="4290373"/>
                  <a:pt x="3801720" y="4312326"/>
                </a:cubicBezTo>
                <a:cubicBezTo>
                  <a:pt x="3792939" y="4312326"/>
                  <a:pt x="3787999" y="4316716"/>
                  <a:pt x="3779219" y="4316716"/>
                </a:cubicBezTo>
                <a:cubicBezTo>
                  <a:pt x="3761106" y="4356780"/>
                  <a:pt x="3689759" y="4387516"/>
                  <a:pt x="3649146" y="4378734"/>
                </a:cubicBezTo>
                <a:cubicBezTo>
                  <a:pt x="3644756" y="4387516"/>
                  <a:pt x="3644756" y="4405627"/>
                  <a:pt x="3644756" y="4418799"/>
                </a:cubicBezTo>
                <a:cubicBezTo>
                  <a:pt x="3658477" y="4410017"/>
                  <a:pt x="3671649" y="4405627"/>
                  <a:pt x="3685369" y="4401236"/>
                </a:cubicBezTo>
                <a:cubicBezTo>
                  <a:pt x="3680978" y="4419347"/>
                  <a:pt x="3649146" y="4428128"/>
                  <a:pt x="3613473" y="4432519"/>
                </a:cubicBezTo>
                <a:cubicBezTo>
                  <a:pt x="3635426" y="4410017"/>
                  <a:pt x="3595361" y="4432519"/>
                  <a:pt x="3599752" y="4405627"/>
                </a:cubicBezTo>
                <a:cubicBezTo>
                  <a:pt x="3563529" y="4410017"/>
                  <a:pt x="3545968" y="4432519"/>
                  <a:pt x="3527855" y="4454472"/>
                </a:cubicBezTo>
                <a:cubicBezTo>
                  <a:pt x="3514135" y="4450081"/>
                  <a:pt x="3536637" y="4441300"/>
                  <a:pt x="3532246" y="4432519"/>
                </a:cubicBezTo>
                <a:cubicBezTo>
                  <a:pt x="3505354" y="4436910"/>
                  <a:pt x="3505354" y="4463802"/>
                  <a:pt x="3482852" y="4476974"/>
                </a:cubicBezTo>
                <a:cubicBezTo>
                  <a:pt x="3474071" y="4459411"/>
                  <a:pt x="3429067" y="4481914"/>
                  <a:pt x="3424676" y="4455021"/>
                </a:cubicBezTo>
                <a:cubicBezTo>
                  <a:pt x="3379673" y="4468192"/>
                  <a:pt x="3343999" y="4495085"/>
                  <a:pt x="3303386" y="4508257"/>
                </a:cubicBezTo>
                <a:cubicBezTo>
                  <a:pt x="3317107" y="4530210"/>
                  <a:pt x="3339609" y="4494536"/>
                  <a:pt x="3348390" y="4521428"/>
                </a:cubicBezTo>
                <a:cubicBezTo>
                  <a:pt x="3348390" y="4507708"/>
                  <a:pt x="3379673" y="4498927"/>
                  <a:pt x="3397784" y="4490146"/>
                </a:cubicBezTo>
                <a:cubicBezTo>
                  <a:pt x="3402175" y="4503318"/>
                  <a:pt x="3389003" y="4507708"/>
                  <a:pt x="3397784" y="4507708"/>
                </a:cubicBezTo>
                <a:cubicBezTo>
                  <a:pt x="3365952" y="4520879"/>
                  <a:pt x="3343450" y="4543382"/>
                  <a:pt x="3307777" y="4547772"/>
                </a:cubicBezTo>
                <a:cubicBezTo>
                  <a:pt x="3307777" y="4547772"/>
                  <a:pt x="3307777" y="4547772"/>
                  <a:pt x="3307777" y="4565335"/>
                </a:cubicBezTo>
                <a:cubicBezTo>
                  <a:pt x="3325889" y="4565335"/>
                  <a:pt x="3339060" y="4560944"/>
                  <a:pt x="3334669" y="4543382"/>
                </a:cubicBezTo>
                <a:cubicBezTo>
                  <a:pt x="3347841" y="4547772"/>
                  <a:pt x="3352781" y="4552164"/>
                  <a:pt x="3361562" y="4552164"/>
                </a:cubicBezTo>
                <a:cubicBezTo>
                  <a:pt x="3437848" y="4517038"/>
                  <a:pt x="3514135" y="4481364"/>
                  <a:pt x="3594813" y="4445691"/>
                </a:cubicBezTo>
                <a:cubicBezTo>
                  <a:pt x="3604143" y="4450081"/>
                  <a:pt x="3608534" y="4454472"/>
                  <a:pt x="3612924" y="4454472"/>
                </a:cubicBezTo>
                <a:cubicBezTo>
                  <a:pt x="3639816" y="4440751"/>
                  <a:pt x="3662318" y="4427580"/>
                  <a:pt x="3689211" y="4418799"/>
                </a:cubicBezTo>
                <a:cubicBezTo>
                  <a:pt x="3676039" y="4458863"/>
                  <a:pt x="3626644" y="4467644"/>
                  <a:pt x="3581641" y="4476424"/>
                </a:cubicBezTo>
                <a:cubicBezTo>
                  <a:pt x="3586031" y="4498377"/>
                  <a:pt x="3604143" y="4507160"/>
                  <a:pt x="3604143" y="4538443"/>
                </a:cubicBezTo>
                <a:cubicBezTo>
                  <a:pt x="3613473" y="4525270"/>
                  <a:pt x="3631035" y="4520879"/>
                  <a:pt x="3649146" y="4516490"/>
                </a:cubicBezTo>
                <a:cubicBezTo>
                  <a:pt x="3649146" y="4525270"/>
                  <a:pt x="3653536" y="4525270"/>
                  <a:pt x="3657927" y="4529661"/>
                </a:cubicBezTo>
                <a:cubicBezTo>
                  <a:pt x="3644756" y="4547772"/>
                  <a:pt x="3626644" y="4560944"/>
                  <a:pt x="3604143" y="4569725"/>
                </a:cubicBezTo>
                <a:cubicBezTo>
                  <a:pt x="3617863" y="4574116"/>
                  <a:pt x="3608534" y="4587838"/>
                  <a:pt x="3604143" y="4601008"/>
                </a:cubicBezTo>
                <a:cubicBezTo>
                  <a:pt x="3622254" y="4614180"/>
                  <a:pt x="3671649" y="4569725"/>
                  <a:pt x="3680430" y="4609790"/>
                </a:cubicBezTo>
                <a:cubicBezTo>
                  <a:pt x="3649146" y="4622961"/>
                  <a:pt x="3622254" y="4587288"/>
                  <a:pt x="3631035" y="4631743"/>
                </a:cubicBezTo>
                <a:cubicBezTo>
                  <a:pt x="3604143" y="4649305"/>
                  <a:pt x="3559140" y="4644915"/>
                  <a:pt x="3541027" y="4684979"/>
                </a:cubicBezTo>
                <a:cubicBezTo>
                  <a:pt x="3527307" y="4689370"/>
                  <a:pt x="3518526" y="4693761"/>
                  <a:pt x="3500415" y="4689370"/>
                </a:cubicBezTo>
                <a:cubicBezTo>
                  <a:pt x="3495475" y="4671807"/>
                  <a:pt x="3500415" y="4649854"/>
                  <a:pt x="3509196" y="4622961"/>
                </a:cubicBezTo>
                <a:cubicBezTo>
                  <a:pt x="3392296" y="4636133"/>
                  <a:pt x="3307227" y="4711872"/>
                  <a:pt x="3185937" y="4729435"/>
                </a:cubicBezTo>
                <a:cubicBezTo>
                  <a:pt x="3172217" y="4751387"/>
                  <a:pt x="3150264" y="4760718"/>
                  <a:pt x="3136543" y="4778280"/>
                </a:cubicBezTo>
                <a:cubicBezTo>
                  <a:pt x="3136543" y="4787061"/>
                  <a:pt x="3141482" y="4791451"/>
                  <a:pt x="3150264" y="4791451"/>
                </a:cubicBezTo>
                <a:lnTo>
                  <a:pt x="3154654" y="4791451"/>
                </a:lnTo>
                <a:cubicBezTo>
                  <a:pt x="3150264" y="4791451"/>
                  <a:pt x="3150264" y="4795841"/>
                  <a:pt x="3150264" y="4800232"/>
                </a:cubicBezTo>
                <a:cubicBezTo>
                  <a:pt x="3123371" y="4791451"/>
                  <a:pt x="3118980" y="4827125"/>
                  <a:pt x="3092089" y="4827125"/>
                </a:cubicBezTo>
                <a:cubicBezTo>
                  <a:pt x="3092089" y="4840846"/>
                  <a:pt x="3087698" y="4849627"/>
                  <a:pt x="3083307" y="4858408"/>
                </a:cubicBezTo>
                <a:cubicBezTo>
                  <a:pt x="3074525" y="4858408"/>
                  <a:pt x="3060805" y="4849627"/>
                  <a:pt x="3056414" y="4858408"/>
                </a:cubicBezTo>
                <a:cubicBezTo>
                  <a:pt x="3047632" y="4858408"/>
                  <a:pt x="3056414" y="4845236"/>
                  <a:pt x="3056414" y="4840846"/>
                </a:cubicBezTo>
                <a:cubicBezTo>
                  <a:pt x="2993300" y="4810111"/>
                  <a:pt x="2962016" y="4885300"/>
                  <a:pt x="2881339" y="4872129"/>
                </a:cubicBezTo>
                <a:cubicBezTo>
                  <a:pt x="2903842" y="4858408"/>
                  <a:pt x="2935123" y="4854018"/>
                  <a:pt x="2962016" y="4840846"/>
                </a:cubicBezTo>
                <a:cubicBezTo>
                  <a:pt x="2962016" y="4836455"/>
                  <a:pt x="2953234" y="4836455"/>
                  <a:pt x="2953234" y="4832065"/>
                </a:cubicBezTo>
                <a:cubicBezTo>
                  <a:pt x="2980127" y="4840846"/>
                  <a:pt x="3016350" y="4827674"/>
                  <a:pt x="3025131" y="4796391"/>
                </a:cubicBezTo>
                <a:cubicBezTo>
                  <a:pt x="2989457" y="4796391"/>
                  <a:pt x="2948844" y="4818893"/>
                  <a:pt x="2899450" y="4827674"/>
                </a:cubicBezTo>
                <a:cubicBezTo>
                  <a:pt x="2971346" y="4787610"/>
                  <a:pt x="3056963" y="4765656"/>
                  <a:pt x="3142031" y="4734373"/>
                </a:cubicBezTo>
                <a:cubicBezTo>
                  <a:pt x="3146970" y="4734373"/>
                  <a:pt x="3146970" y="4738764"/>
                  <a:pt x="3155751" y="4738764"/>
                </a:cubicBezTo>
                <a:cubicBezTo>
                  <a:pt x="3253992" y="4676747"/>
                  <a:pt x="3384612" y="4641072"/>
                  <a:pt x="3492182" y="4587838"/>
                </a:cubicBezTo>
                <a:cubicBezTo>
                  <a:pt x="3505354" y="4534600"/>
                  <a:pt x="3564079" y="4552711"/>
                  <a:pt x="3595361" y="4521428"/>
                </a:cubicBezTo>
                <a:cubicBezTo>
                  <a:pt x="3595361" y="4512647"/>
                  <a:pt x="3577250" y="4517038"/>
                  <a:pt x="3581641" y="4499475"/>
                </a:cubicBezTo>
                <a:cubicBezTo>
                  <a:pt x="3563529" y="4512647"/>
                  <a:pt x="3541027" y="4499475"/>
                  <a:pt x="3518526" y="4503866"/>
                </a:cubicBezTo>
                <a:cubicBezTo>
                  <a:pt x="3469131" y="4548321"/>
                  <a:pt x="3392845" y="4561493"/>
                  <a:pt x="3334669" y="4592776"/>
                </a:cubicBezTo>
                <a:cubicBezTo>
                  <a:pt x="3325889" y="4588385"/>
                  <a:pt x="3334669" y="4588385"/>
                  <a:pt x="3334669" y="4579604"/>
                </a:cubicBezTo>
                <a:cubicBezTo>
                  <a:pt x="3321497" y="4579604"/>
                  <a:pt x="3312167" y="4588385"/>
                  <a:pt x="3303386" y="4579604"/>
                </a:cubicBezTo>
                <a:cubicBezTo>
                  <a:pt x="3294604" y="4570274"/>
                  <a:pt x="3307777" y="4565883"/>
                  <a:pt x="3303386" y="4548321"/>
                </a:cubicBezTo>
                <a:cubicBezTo>
                  <a:pt x="3276494" y="4566433"/>
                  <a:pt x="3244661" y="4588385"/>
                  <a:pt x="3208988" y="4579604"/>
                </a:cubicBezTo>
                <a:cubicBezTo>
                  <a:pt x="3199658" y="4584544"/>
                  <a:pt x="3199658" y="4597716"/>
                  <a:pt x="3190877" y="4606497"/>
                </a:cubicBezTo>
                <a:cubicBezTo>
                  <a:pt x="3123371" y="4624608"/>
                  <a:pt x="3069586" y="4646562"/>
                  <a:pt x="3020192" y="4677845"/>
                </a:cubicBezTo>
                <a:cubicBezTo>
                  <a:pt x="3065196" y="4709128"/>
                  <a:pt x="3114590" y="4664673"/>
                  <a:pt x="3150264" y="4673454"/>
                </a:cubicBezTo>
                <a:cubicBezTo>
                  <a:pt x="3141482" y="4691017"/>
                  <a:pt x="3118980" y="4695407"/>
                  <a:pt x="3092089" y="4695407"/>
                </a:cubicBezTo>
                <a:cubicBezTo>
                  <a:pt x="3042695" y="4721750"/>
                  <a:pt x="2988909" y="4748643"/>
                  <a:pt x="2921403" y="4761814"/>
                </a:cubicBezTo>
                <a:cubicBezTo>
                  <a:pt x="2921403" y="4753033"/>
                  <a:pt x="2930185" y="4753033"/>
                  <a:pt x="2925794" y="4739861"/>
                </a:cubicBezTo>
                <a:cubicBezTo>
                  <a:pt x="2867618" y="4739861"/>
                  <a:pt x="2872008" y="4801880"/>
                  <a:pt x="2818224" y="4801880"/>
                </a:cubicBezTo>
                <a:cubicBezTo>
                  <a:pt x="2791332" y="4779925"/>
                  <a:pt x="2732607" y="4762364"/>
                  <a:pt x="2701324" y="4779925"/>
                </a:cubicBezTo>
                <a:cubicBezTo>
                  <a:pt x="2606925" y="4779925"/>
                  <a:pt x="2561923" y="4819442"/>
                  <a:pt x="2481244" y="4846334"/>
                </a:cubicBezTo>
                <a:cubicBezTo>
                  <a:pt x="2481244" y="4872678"/>
                  <a:pt x="2445022" y="4895180"/>
                  <a:pt x="2413738" y="4899570"/>
                </a:cubicBezTo>
                <a:cubicBezTo>
                  <a:pt x="2413738" y="4886398"/>
                  <a:pt x="2431849" y="4890789"/>
                  <a:pt x="2431849" y="4882008"/>
                </a:cubicBezTo>
                <a:cubicBezTo>
                  <a:pt x="2431849" y="4860056"/>
                  <a:pt x="2395627" y="4873227"/>
                  <a:pt x="2386846" y="4860056"/>
                </a:cubicBezTo>
                <a:cubicBezTo>
                  <a:pt x="2391236" y="4842492"/>
                  <a:pt x="2418129" y="4869385"/>
                  <a:pt x="2422520" y="4842492"/>
                </a:cubicBezTo>
                <a:cubicBezTo>
                  <a:pt x="2381907" y="4824381"/>
                  <a:pt x="2328122" y="4860056"/>
                  <a:pt x="2283118" y="4860056"/>
                </a:cubicBezTo>
                <a:cubicBezTo>
                  <a:pt x="2305620" y="4824381"/>
                  <a:pt x="2376968" y="4833162"/>
                  <a:pt x="2417581" y="4815600"/>
                </a:cubicBezTo>
                <a:cubicBezTo>
                  <a:pt x="2417581" y="4806818"/>
                  <a:pt x="2399469" y="4815600"/>
                  <a:pt x="2395079" y="4811209"/>
                </a:cubicBezTo>
                <a:cubicBezTo>
                  <a:pt x="2408250" y="4802428"/>
                  <a:pt x="2395079" y="4789256"/>
                  <a:pt x="2376968" y="4789256"/>
                </a:cubicBezTo>
                <a:cubicBezTo>
                  <a:pt x="2381907" y="4775536"/>
                  <a:pt x="2386297" y="4766754"/>
                  <a:pt x="2390688" y="4757973"/>
                </a:cubicBezTo>
                <a:cubicBezTo>
                  <a:pt x="2395079" y="4775536"/>
                  <a:pt x="2431302" y="4762364"/>
                  <a:pt x="2417581" y="4775536"/>
                </a:cubicBezTo>
                <a:cubicBezTo>
                  <a:pt x="2431302" y="4775536"/>
                  <a:pt x="2422520" y="4762364"/>
                  <a:pt x="2431302" y="4757973"/>
                </a:cubicBezTo>
                <a:cubicBezTo>
                  <a:pt x="2445022" y="4762364"/>
                  <a:pt x="2435692" y="4766754"/>
                  <a:pt x="2431302" y="4775536"/>
                </a:cubicBezTo>
                <a:cubicBezTo>
                  <a:pt x="2431302" y="4793097"/>
                  <a:pt x="2453803" y="4766754"/>
                  <a:pt x="2449411" y="4788707"/>
                </a:cubicBezTo>
                <a:cubicBezTo>
                  <a:pt x="2463133" y="4788707"/>
                  <a:pt x="2463133" y="4770596"/>
                  <a:pt x="2463133" y="4753033"/>
                </a:cubicBezTo>
                <a:cubicBezTo>
                  <a:pt x="2476853" y="4748643"/>
                  <a:pt x="2476853" y="4757424"/>
                  <a:pt x="2485635" y="4757424"/>
                </a:cubicBezTo>
                <a:cubicBezTo>
                  <a:pt x="2485635" y="4739861"/>
                  <a:pt x="2468072" y="4739861"/>
                  <a:pt x="2454352" y="4735471"/>
                </a:cubicBezTo>
                <a:cubicBezTo>
                  <a:pt x="2445571" y="4735471"/>
                  <a:pt x="2458743" y="4757424"/>
                  <a:pt x="2449961" y="4753033"/>
                </a:cubicBezTo>
                <a:cubicBezTo>
                  <a:pt x="2427458" y="4753033"/>
                  <a:pt x="2449961" y="4744252"/>
                  <a:pt x="2449961" y="4731081"/>
                </a:cubicBezTo>
                <a:cubicBezTo>
                  <a:pt x="2427458" y="4731081"/>
                  <a:pt x="2436240" y="4740411"/>
                  <a:pt x="2431849" y="4757973"/>
                </a:cubicBezTo>
                <a:cubicBezTo>
                  <a:pt x="2414288" y="4757973"/>
                  <a:pt x="2414288" y="4736020"/>
                  <a:pt x="2396176" y="4736020"/>
                </a:cubicBezTo>
                <a:cubicBezTo>
                  <a:pt x="2396176" y="4709677"/>
                  <a:pt x="2391785" y="4700895"/>
                  <a:pt x="2396176" y="4674002"/>
                </a:cubicBezTo>
                <a:cubicBezTo>
                  <a:pt x="2413738" y="4687175"/>
                  <a:pt x="2418129" y="4669612"/>
                  <a:pt x="2431849" y="4674002"/>
                </a:cubicBezTo>
                <a:cubicBezTo>
                  <a:pt x="2427458" y="4638328"/>
                  <a:pt x="2382455" y="4625157"/>
                  <a:pt x="2382455" y="4598264"/>
                </a:cubicBezTo>
                <a:cubicBezTo>
                  <a:pt x="2369283" y="4602655"/>
                  <a:pt x="2337451" y="4629548"/>
                  <a:pt x="2355563" y="4638328"/>
                </a:cubicBezTo>
                <a:cubicBezTo>
                  <a:pt x="2346782" y="4633389"/>
                  <a:pt x="2301778" y="4628999"/>
                  <a:pt x="2301778" y="4660282"/>
                </a:cubicBezTo>
                <a:cubicBezTo>
                  <a:pt x="2284216" y="4664673"/>
                  <a:pt x="2279826" y="4651500"/>
                  <a:pt x="2266104" y="4651500"/>
                </a:cubicBezTo>
                <a:cubicBezTo>
                  <a:pt x="2243602" y="4669064"/>
                  <a:pt x="2216711" y="4722300"/>
                  <a:pt x="2185427" y="4704737"/>
                </a:cubicBezTo>
                <a:cubicBezTo>
                  <a:pt x="2118470" y="4749192"/>
                  <a:pt x="2028463" y="4776084"/>
                  <a:pt x="1979069" y="4838101"/>
                </a:cubicBezTo>
                <a:cubicBezTo>
                  <a:pt x="1956567" y="4851274"/>
                  <a:pt x="1947785" y="4873776"/>
                  <a:pt x="1925283" y="4882557"/>
                </a:cubicBezTo>
                <a:cubicBezTo>
                  <a:pt x="1907172" y="4878166"/>
                  <a:pt x="1889608" y="4873776"/>
                  <a:pt x="1871498" y="4869385"/>
                </a:cubicBezTo>
                <a:cubicBezTo>
                  <a:pt x="1880279" y="4856212"/>
                  <a:pt x="1867107" y="4838101"/>
                  <a:pt x="1875888" y="4820539"/>
                </a:cubicBezTo>
                <a:cubicBezTo>
                  <a:pt x="1848996" y="4807367"/>
                  <a:pt x="1830885" y="4784865"/>
                  <a:pt x="1808383" y="4767303"/>
                </a:cubicBezTo>
                <a:cubicBezTo>
                  <a:pt x="1803992" y="4714068"/>
                  <a:pt x="1741426" y="4722848"/>
                  <a:pt x="1700813" y="4709677"/>
                </a:cubicBezTo>
                <a:cubicBezTo>
                  <a:pt x="1723315" y="4647659"/>
                  <a:pt x="1732645" y="4594423"/>
                  <a:pt x="1790821" y="4558749"/>
                </a:cubicBezTo>
                <a:cubicBezTo>
                  <a:pt x="1782040" y="4545029"/>
                  <a:pt x="1773258" y="4523075"/>
                  <a:pt x="1755146" y="4531857"/>
                </a:cubicBezTo>
                <a:cubicBezTo>
                  <a:pt x="1745817" y="4518136"/>
                  <a:pt x="1750208" y="4513745"/>
                  <a:pt x="1741426" y="4500573"/>
                </a:cubicBezTo>
                <a:cubicBezTo>
                  <a:pt x="1723315" y="4500573"/>
                  <a:pt x="1718924" y="4509354"/>
                  <a:pt x="1700813" y="4509354"/>
                </a:cubicBezTo>
                <a:cubicBezTo>
                  <a:pt x="1700813" y="4500573"/>
                  <a:pt x="1714534" y="4504964"/>
                  <a:pt x="1714534" y="4496183"/>
                </a:cubicBezTo>
                <a:cubicBezTo>
                  <a:pt x="1710143" y="4483011"/>
                  <a:pt x="1705752" y="4496183"/>
                  <a:pt x="1692032" y="4491792"/>
                </a:cubicBezTo>
                <a:cubicBezTo>
                  <a:pt x="1687092" y="4483011"/>
                  <a:pt x="1700813" y="4487401"/>
                  <a:pt x="1700813" y="4478620"/>
                </a:cubicBezTo>
                <a:cubicBezTo>
                  <a:pt x="1687092" y="4461058"/>
                  <a:pt x="1660200" y="4447886"/>
                  <a:pt x="1637699" y="4461058"/>
                </a:cubicBezTo>
                <a:cubicBezTo>
                  <a:pt x="1633308" y="4442947"/>
                  <a:pt x="1601475" y="4438556"/>
                  <a:pt x="1570193" y="4434166"/>
                </a:cubicBezTo>
                <a:cubicBezTo>
                  <a:pt x="1579522" y="4424836"/>
                  <a:pt x="1570193" y="4407273"/>
                  <a:pt x="1561411" y="4407273"/>
                </a:cubicBezTo>
                <a:cubicBezTo>
                  <a:pt x="1561411" y="4393552"/>
                  <a:pt x="1574583" y="4393552"/>
                  <a:pt x="1570193" y="4375990"/>
                </a:cubicBezTo>
                <a:cubicBezTo>
                  <a:pt x="1552080" y="4366659"/>
                  <a:pt x="1538910" y="4349097"/>
                  <a:pt x="1520798" y="4344706"/>
                </a:cubicBezTo>
                <a:cubicBezTo>
                  <a:pt x="1534519" y="4282689"/>
                  <a:pt x="1476343" y="4291471"/>
                  <a:pt x="1462623" y="4322753"/>
                </a:cubicBezTo>
                <a:cubicBezTo>
                  <a:pt x="1467562" y="4332083"/>
                  <a:pt x="1467562" y="4345255"/>
                  <a:pt x="1476343" y="4349646"/>
                </a:cubicBezTo>
                <a:cubicBezTo>
                  <a:pt x="1471952" y="4362819"/>
                  <a:pt x="1467562" y="4372148"/>
                  <a:pt x="1471952" y="4389711"/>
                </a:cubicBezTo>
                <a:cubicBezTo>
                  <a:pt x="1453842" y="4425384"/>
                  <a:pt x="1413777" y="4438556"/>
                  <a:pt x="1400057" y="4478620"/>
                </a:cubicBezTo>
                <a:cubicBezTo>
                  <a:pt x="1368774" y="4478620"/>
                  <a:pt x="1332551" y="4478620"/>
                  <a:pt x="1305659" y="4478620"/>
                </a:cubicBezTo>
                <a:cubicBezTo>
                  <a:pt x="1283156" y="4501122"/>
                  <a:pt x="1251325" y="4514294"/>
                  <a:pt x="1242544" y="4549968"/>
                </a:cubicBezTo>
                <a:cubicBezTo>
                  <a:pt x="1242544" y="4563140"/>
                  <a:pt x="1246934" y="4563140"/>
                  <a:pt x="1260654" y="4563140"/>
                </a:cubicBezTo>
                <a:cubicBezTo>
                  <a:pt x="1228822" y="4611985"/>
                  <a:pt x="1161866" y="4594423"/>
                  <a:pt x="1116863" y="4607595"/>
                </a:cubicBezTo>
                <a:cubicBezTo>
                  <a:pt x="1112472" y="4594423"/>
                  <a:pt x="1130583" y="4598814"/>
                  <a:pt x="1130583" y="4585642"/>
                </a:cubicBezTo>
                <a:cubicBezTo>
                  <a:pt x="1108082" y="4590032"/>
                  <a:pt x="1094910" y="4594423"/>
                  <a:pt x="1081189" y="4603204"/>
                </a:cubicBezTo>
                <a:cubicBezTo>
                  <a:pt x="1068017" y="4593873"/>
                  <a:pt x="1081189" y="4571921"/>
                  <a:pt x="1054296" y="4571921"/>
                </a:cubicBezTo>
                <a:cubicBezTo>
                  <a:pt x="1090519" y="4527466"/>
                  <a:pt x="1153085" y="4514294"/>
                  <a:pt x="1193698" y="4478620"/>
                </a:cubicBezTo>
                <a:cubicBezTo>
                  <a:pt x="1211809" y="4501122"/>
                  <a:pt x="1252422" y="4487401"/>
                  <a:pt x="1261204" y="4469839"/>
                </a:cubicBezTo>
                <a:cubicBezTo>
                  <a:pt x="1261204" y="4456667"/>
                  <a:pt x="1248032" y="4461058"/>
                  <a:pt x="1234311" y="4461058"/>
                </a:cubicBezTo>
                <a:cubicBezTo>
                  <a:pt x="1238701" y="4442947"/>
                  <a:pt x="1256813" y="4438556"/>
                  <a:pt x="1256813" y="4420993"/>
                </a:cubicBezTo>
                <a:cubicBezTo>
                  <a:pt x="1252422" y="4403431"/>
                  <a:pt x="1243641" y="4416603"/>
                  <a:pt x="1229920" y="4416603"/>
                </a:cubicBezTo>
                <a:cubicBezTo>
                  <a:pt x="1261204" y="4372148"/>
                  <a:pt x="1337490" y="4376539"/>
                  <a:pt x="1351211" y="4314521"/>
                </a:cubicBezTo>
                <a:cubicBezTo>
                  <a:pt x="1337490" y="4301350"/>
                  <a:pt x="1341881" y="4292019"/>
                  <a:pt x="1333100" y="4270067"/>
                </a:cubicBezTo>
                <a:cubicBezTo>
                  <a:pt x="1252422" y="4265126"/>
                  <a:pt x="1221139" y="4336473"/>
                  <a:pt x="1158025" y="4336473"/>
                </a:cubicBezTo>
                <a:cubicBezTo>
                  <a:pt x="1158025" y="4318912"/>
                  <a:pt x="1198637" y="4336473"/>
                  <a:pt x="1184916" y="4314521"/>
                </a:cubicBezTo>
                <a:cubicBezTo>
                  <a:pt x="1229372" y="4310131"/>
                  <a:pt x="1238701" y="4270067"/>
                  <a:pt x="1269986" y="4256895"/>
                </a:cubicBezTo>
                <a:cubicBezTo>
                  <a:pt x="1265595" y="4248114"/>
                  <a:pt x="1274924" y="4230550"/>
                  <a:pt x="1261204" y="4234941"/>
                </a:cubicBezTo>
                <a:cubicBezTo>
                  <a:pt x="1274924" y="4217378"/>
                  <a:pt x="1292487" y="4203658"/>
                  <a:pt x="1306207" y="4186095"/>
                </a:cubicBezTo>
                <a:cubicBezTo>
                  <a:pt x="1288096" y="4177314"/>
                  <a:pt x="1315538" y="4163593"/>
                  <a:pt x="1301816" y="4150422"/>
                </a:cubicBezTo>
                <a:cubicBezTo>
                  <a:pt x="1274924" y="4167984"/>
                  <a:pt x="1248032" y="4181705"/>
                  <a:pt x="1225530" y="4199267"/>
                </a:cubicBezTo>
                <a:cubicBezTo>
                  <a:pt x="1225530" y="4212440"/>
                  <a:pt x="1243641" y="4203658"/>
                  <a:pt x="1243641" y="4212440"/>
                </a:cubicBezTo>
                <a:cubicBezTo>
                  <a:pt x="1252422" y="4221221"/>
                  <a:pt x="1243641" y="4230003"/>
                  <a:pt x="1229920" y="4230003"/>
                </a:cubicBezTo>
                <a:cubicBezTo>
                  <a:pt x="1229920" y="4238783"/>
                  <a:pt x="1248032" y="4230003"/>
                  <a:pt x="1252422" y="4234393"/>
                </a:cubicBezTo>
                <a:cubicBezTo>
                  <a:pt x="1229920" y="4251955"/>
                  <a:pt x="1198637" y="4265676"/>
                  <a:pt x="1180526" y="4287628"/>
                </a:cubicBezTo>
                <a:cubicBezTo>
                  <a:pt x="1167353" y="4265126"/>
                  <a:pt x="1211809" y="4260736"/>
                  <a:pt x="1225530" y="4247564"/>
                </a:cubicBezTo>
                <a:cubicBezTo>
                  <a:pt x="1221139" y="4203109"/>
                  <a:pt x="1180526" y="4216281"/>
                  <a:pt x="1144852" y="4220672"/>
                </a:cubicBezTo>
                <a:cubicBezTo>
                  <a:pt x="1158025" y="4211891"/>
                  <a:pt x="1162414" y="4184998"/>
                  <a:pt x="1153633" y="4180608"/>
                </a:cubicBezTo>
                <a:cubicBezTo>
                  <a:pt x="1171197" y="4175669"/>
                  <a:pt x="1175587" y="4144933"/>
                  <a:pt x="1189307" y="4153715"/>
                </a:cubicBezTo>
                <a:cubicBezTo>
                  <a:pt x="1193698" y="4139994"/>
                  <a:pt x="1184367" y="4135604"/>
                  <a:pt x="1198089" y="4126822"/>
                </a:cubicBezTo>
                <a:cubicBezTo>
                  <a:pt x="1175587" y="4118041"/>
                  <a:pt x="1161866" y="4171278"/>
                  <a:pt x="1130583" y="4162497"/>
                </a:cubicBezTo>
                <a:cubicBezTo>
                  <a:pt x="1121253" y="4166887"/>
                  <a:pt x="1116863" y="4171278"/>
                  <a:pt x="1116863" y="4175669"/>
                </a:cubicBezTo>
                <a:cubicBezTo>
                  <a:pt x="1125643" y="4184449"/>
                  <a:pt x="1121253" y="4162497"/>
                  <a:pt x="1139364" y="4171278"/>
                </a:cubicBezTo>
                <a:cubicBezTo>
                  <a:pt x="1139364" y="4180608"/>
                  <a:pt x="1116863" y="4189389"/>
                  <a:pt x="1134973" y="4198170"/>
                </a:cubicBezTo>
                <a:cubicBezTo>
                  <a:pt x="1130583" y="4206951"/>
                  <a:pt x="1089969" y="4189389"/>
                  <a:pt x="1108082" y="4211342"/>
                </a:cubicBezTo>
                <a:cubicBezTo>
                  <a:pt x="1094910" y="4215733"/>
                  <a:pt x="1081189" y="4215733"/>
                  <a:pt x="1072407" y="4220124"/>
                </a:cubicBezTo>
                <a:cubicBezTo>
                  <a:pt x="1058687" y="4206951"/>
                  <a:pt x="1085578" y="4215733"/>
                  <a:pt x="1081189" y="4198170"/>
                </a:cubicBezTo>
                <a:cubicBezTo>
                  <a:pt x="1072407" y="4189389"/>
                  <a:pt x="1063077" y="4206951"/>
                  <a:pt x="1054296" y="4211342"/>
                </a:cubicBezTo>
                <a:cubicBezTo>
                  <a:pt x="1049905" y="4233294"/>
                  <a:pt x="1063626" y="4224513"/>
                  <a:pt x="1068017" y="4228904"/>
                </a:cubicBezTo>
                <a:cubicBezTo>
                  <a:pt x="1072407" y="4246466"/>
                  <a:pt x="1054296" y="4224513"/>
                  <a:pt x="1054296" y="4237685"/>
                </a:cubicBezTo>
                <a:cubicBezTo>
                  <a:pt x="1049357" y="4228904"/>
                  <a:pt x="1054296" y="4224513"/>
                  <a:pt x="1040576" y="4215733"/>
                </a:cubicBezTo>
                <a:cubicBezTo>
                  <a:pt x="1031794" y="4233844"/>
                  <a:pt x="995572" y="4224513"/>
                  <a:pt x="991181" y="4251406"/>
                </a:cubicBezTo>
                <a:cubicBezTo>
                  <a:pt x="954959" y="4237685"/>
                  <a:pt x="954959" y="4268968"/>
                  <a:pt x="923676" y="4264577"/>
                </a:cubicBezTo>
                <a:cubicBezTo>
                  <a:pt x="909954" y="4264577"/>
                  <a:pt x="928066" y="4260188"/>
                  <a:pt x="932456" y="4260188"/>
                </a:cubicBezTo>
                <a:cubicBezTo>
                  <a:pt x="950568" y="4242625"/>
                  <a:pt x="964288" y="4220124"/>
                  <a:pt x="995572" y="4215733"/>
                </a:cubicBezTo>
                <a:cubicBezTo>
                  <a:pt x="1022464" y="4184449"/>
                  <a:pt x="1053748" y="4158106"/>
                  <a:pt x="1080640" y="4126822"/>
                </a:cubicBezTo>
                <a:cubicBezTo>
                  <a:pt x="1094360" y="4126822"/>
                  <a:pt x="1111923" y="4126822"/>
                  <a:pt x="1125643" y="4131213"/>
                </a:cubicBezTo>
                <a:lnTo>
                  <a:pt x="1130034" y="4126822"/>
                </a:lnTo>
                <a:cubicBezTo>
                  <a:pt x="1134424" y="4113102"/>
                  <a:pt x="1125643" y="4108711"/>
                  <a:pt x="1130034" y="4095539"/>
                </a:cubicBezTo>
                <a:cubicBezTo>
                  <a:pt x="1076249" y="4099929"/>
                  <a:pt x="1049357" y="4108711"/>
                  <a:pt x="1018074" y="4139994"/>
                </a:cubicBezTo>
                <a:cubicBezTo>
                  <a:pt x="1009293" y="4135604"/>
                  <a:pt x="1013683" y="4117493"/>
                  <a:pt x="1013683" y="4108711"/>
                </a:cubicBezTo>
                <a:cubicBezTo>
                  <a:pt x="1026854" y="4104320"/>
                  <a:pt x="1040576" y="4099929"/>
                  <a:pt x="1044966" y="4086758"/>
                </a:cubicBezTo>
                <a:cubicBezTo>
                  <a:pt x="1053748" y="4091149"/>
                  <a:pt x="1067468" y="4091149"/>
                  <a:pt x="1071858" y="4099929"/>
                </a:cubicBezTo>
                <a:cubicBezTo>
                  <a:pt x="1089969" y="4086758"/>
                  <a:pt x="1085578" y="4068646"/>
                  <a:pt x="1112472" y="4059865"/>
                </a:cubicBezTo>
                <a:cubicBezTo>
                  <a:pt x="1103141" y="4055475"/>
                  <a:pt x="1080640" y="4068646"/>
                  <a:pt x="1071858" y="4055475"/>
                </a:cubicBezTo>
                <a:cubicBezTo>
                  <a:pt x="1071858" y="4046694"/>
                  <a:pt x="1089969" y="4046694"/>
                  <a:pt x="1089969" y="4033522"/>
                </a:cubicBezTo>
                <a:cubicBezTo>
                  <a:pt x="1076798" y="4033522"/>
                  <a:pt x="1071858" y="4037913"/>
                  <a:pt x="1063077" y="4042303"/>
                </a:cubicBezTo>
                <a:cubicBezTo>
                  <a:pt x="1054296" y="4042303"/>
                  <a:pt x="1044966" y="4042303"/>
                  <a:pt x="1040576" y="4033522"/>
                </a:cubicBezTo>
                <a:cubicBezTo>
                  <a:pt x="999962" y="4059865"/>
                  <a:pt x="941787" y="4073586"/>
                  <a:pt x="896783" y="4095539"/>
                </a:cubicBezTo>
                <a:cubicBezTo>
                  <a:pt x="861109" y="4117493"/>
                  <a:pt x="834217" y="4161947"/>
                  <a:pt x="784822" y="4157557"/>
                </a:cubicBezTo>
                <a:cubicBezTo>
                  <a:pt x="775492" y="4166338"/>
                  <a:pt x="766710" y="4179510"/>
                  <a:pt x="744209" y="4175119"/>
                </a:cubicBezTo>
                <a:cubicBezTo>
                  <a:pt x="793604" y="4121883"/>
                  <a:pt x="883612" y="4112553"/>
                  <a:pt x="914893" y="4046145"/>
                </a:cubicBezTo>
                <a:cubicBezTo>
                  <a:pt x="914893" y="4037363"/>
                  <a:pt x="910504" y="4032973"/>
                  <a:pt x="896783" y="4032973"/>
                </a:cubicBezTo>
                <a:cubicBezTo>
                  <a:pt x="905564" y="4028582"/>
                  <a:pt x="919285" y="4028582"/>
                  <a:pt x="919285" y="4015410"/>
                </a:cubicBezTo>
                <a:cubicBezTo>
                  <a:pt x="905564" y="4015410"/>
                  <a:pt x="901173" y="4019801"/>
                  <a:pt x="896783" y="4028582"/>
                </a:cubicBezTo>
                <a:cubicBezTo>
                  <a:pt x="847390" y="4032973"/>
                  <a:pt x="789212" y="4059865"/>
                  <a:pt x="739818" y="4077428"/>
                </a:cubicBezTo>
                <a:cubicBezTo>
                  <a:pt x="748600" y="4046145"/>
                  <a:pt x="824887" y="4050535"/>
                  <a:pt x="820496" y="3997299"/>
                </a:cubicBezTo>
                <a:cubicBezTo>
                  <a:pt x="816106" y="3988518"/>
                  <a:pt x="802384" y="4001690"/>
                  <a:pt x="793604" y="4001690"/>
                </a:cubicBezTo>
                <a:cubicBezTo>
                  <a:pt x="811714" y="3979736"/>
                  <a:pt x="824887" y="3957235"/>
                  <a:pt x="842998" y="3935282"/>
                </a:cubicBezTo>
                <a:cubicBezTo>
                  <a:pt x="856170" y="3944611"/>
                  <a:pt x="869890" y="3930892"/>
                  <a:pt x="869890" y="3913329"/>
                </a:cubicBezTo>
                <a:cubicBezTo>
                  <a:pt x="865500" y="3904547"/>
                  <a:pt x="851779" y="3922110"/>
                  <a:pt x="842998" y="3908938"/>
                </a:cubicBezTo>
                <a:cubicBezTo>
                  <a:pt x="829825" y="3913329"/>
                  <a:pt x="842998" y="3926501"/>
                  <a:pt x="834217" y="3930892"/>
                </a:cubicBezTo>
                <a:cubicBezTo>
                  <a:pt x="807324" y="3939672"/>
                  <a:pt x="784822" y="3952844"/>
                  <a:pt x="776041" y="3979736"/>
                </a:cubicBezTo>
                <a:cubicBezTo>
                  <a:pt x="767259" y="3984127"/>
                  <a:pt x="767259" y="3979736"/>
                  <a:pt x="767259" y="3970956"/>
                </a:cubicBezTo>
                <a:cubicBezTo>
                  <a:pt x="738172" y="3990987"/>
                  <a:pt x="703459" y="4011020"/>
                  <a:pt x="667030" y="4030503"/>
                </a:cubicBezTo>
                <a:lnTo>
                  <a:pt x="558725" y="4085631"/>
                </a:lnTo>
                <a:lnTo>
                  <a:pt x="563225" y="4081493"/>
                </a:lnTo>
                <a:cubicBezTo>
                  <a:pt x="594585" y="4061478"/>
                  <a:pt x="640069" y="4046556"/>
                  <a:pt x="650360" y="4006630"/>
                </a:cubicBezTo>
                <a:cubicBezTo>
                  <a:pt x="663531" y="4002239"/>
                  <a:pt x="672312" y="4002239"/>
                  <a:pt x="686033" y="4002239"/>
                </a:cubicBezTo>
                <a:cubicBezTo>
                  <a:pt x="703596" y="3993458"/>
                  <a:pt x="690424" y="3979736"/>
                  <a:pt x="694815" y="3966566"/>
                </a:cubicBezTo>
                <a:cubicBezTo>
                  <a:pt x="730488" y="3957784"/>
                  <a:pt x="744209" y="3926501"/>
                  <a:pt x="775492" y="3913329"/>
                </a:cubicBezTo>
                <a:cubicBezTo>
                  <a:pt x="779882" y="3922110"/>
                  <a:pt x="752990" y="3931439"/>
                  <a:pt x="757380" y="3949002"/>
                </a:cubicBezTo>
                <a:cubicBezTo>
                  <a:pt x="757380" y="3953393"/>
                  <a:pt x="761772" y="3953393"/>
                  <a:pt x="761772" y="3957784"/>
                </a:cubicBezTo>
                <a:cubicBezTo>
                  <a:pt x="833668" y="3917719"/>
                  <a:pt x="887453" y="3860092"/>
                  <a:pt x="945628" y="3811247"/>
                </a:cubicBezTo>
                <a:cubicBezTo>
                  <a:pt x="950568" y="3798075"/>
                  <a:pt x="936847" y="3802466"/>
                  <a:pt x="936847" y="3789293"/>
                </a:cubicBezTo>
                <a:cubicBezTo>
                  <a:pt x="959349" y="3789293"/>
                  <a:pt x="973069" y="3758010"/>
                  <a:pt x="981851" y="3740448"/>
                </a:cubicBezTo>
                <a:cubicBezTo>
                  <a:pt x="977460" y="3736057"/>
                  <a:pt x="968131" y="3736057"/>
                  <a:pt x="963740" y="3731667"/>
                </a:cubicBezTo>
                <a:cubicBezTo>
                  <a:pt x="963740" y="3722886"/>
                  <a:pt x="973069" y="3722886"/>
                  <a:pt x="977460" y="3714105"/>
                </a:cubicBezTo>
                <a:cubicBezTo>
                  <a:pt x="941237" y="3709714"/>
                  <a:pt x="932456" y="3705323"/>
                  <a:pt x="905564" y="3718495"/>
                </a:cubicBezTo>
                <a:cubicBezTo>
                  <a:pt x="928066" y="3705323"/>
                  <a:pt x="932456" y="3674041"/>
                  <a:pt x="963740" y="3674041"/>
                </a:cubicBezTo>
                <a:cubicBezTo>
                  <a:pt x="963740" y="3674041"/>
                  <a:pt x="963740" y="3674041"/>
                  <a:pt x="963740" y="3652087"/>
                </a:cubicBezTo>
                <a:cubicBezTo>
                  <a:pt x="963740" y="3647696"/>
                  <a:pt x="954959" y="3647696"/>
                  <a:pt x="954959" y="3643305"/>
                </a:cubicBezTo>
                <a:cubicBezTo>
                  <a:pt x="941237" y="3652087"/>
                  <a:pt x="918736" y="3652087"/>
                  <a:pt x="909954" y="3665259"/>
                </a:cubicBezTo>
                <a:cubicBezTo>
                  <a:pt x="905564" y="3660869"/>
                  <a:pt x="905564" y="3652087"/>
                  <a:pt x="905564" y="3647696"/>
                </a:cubicBezTo>
                <a:cubicBezTo>
                  <a:pt x="892391" y="3647696"/>
                  <a:pt x="892391" y="3652087"/>
                  <a:pt x="878672" y="3647696"/>
                </a:cubicBezTo>
                <a:cubicBezTo>
                  <a:pt x="864951" y="3652087"/>
                  <a:pt x="874281" y="3674588"/>
                  <a:pt x="878672" y="3683370"/>
                </a:cubicBezTo>
                <a:cubicBezTo>
                  <a:pt x="856170" y="3697091"/>
                  <a:pt x="846839" y="3719044"/>
                  <a:pt x="815557" y="3719044"/>
                </a:cubicBezTo>
                <a:cubicBezTo>
                  <a:pt x="797445" y="3736606"/>
                  <a:pt x="770553" y="3758559"/>
                  <a:pt x="743660" y="3740997"/>
                </a:cubicBezTo>
                <a:cubicBezTo>
                  <a:pt x="748050" y="3709714"/>
                  <a:pt x="783724" y="3714653"/>
                  <a:pt x="797445" y="3687761"/>
                </a:cubicBezTo>
                <a:cubicBezTo>
                  <a:pt x="784274" y="3687761"/>
                  <a:pt x="774944" y="3696542"/>
                  <a:pt x="770553" y="3700933"/>
                </a:cubicBezTo>
                <a:cubicBezTo>
                  <a:pt x="757380" y="3695993"/>
                  <a:pt x="779882" y="3682822"/>
                  <a:pt x="766163" y="3674041"/>
                </a:cubicBezTo>
                <a:cubicBezTo>
                  <a:pt x="752990" y="3674041"/>
                  <a:pt x="752990" y="3682822"/>
                  <a:pt x="739270" y="3678431"/>
                </a:cubicBezTo>
                <a:cubicBezTo>
                  <a:pt x="743660" y="3673491"/>
                  <a:pt x="748050" y="3660319"/>
                  <a:pt x="748050" y="3651539"/>
                </a:cubicBezTo>
                <a:cubicBezTo>
                  <a:pt x="743660" y="3647148"/>
                  <a:pt x="734330" y="3642758"/>
                  <a:pt x="725550" y="3642758"/>
                </a:cubicBezTo>
                <a:cubicBezTo>
                  <a:pt x="725550" y="3633427"/>
                  <a:pt x="729940" y="3629037"/>
                  <a:pt x="729940" y="3615864"/>
                </a:cubicBezTo>
                <a:cubicBezTo>
                  <a:pt x="725550" y="3607083"/>
                  <a:pt x="716219" y="3620255"/>
                  <a:pt x="707438" y="3615864"/>
                </a:cubicBezTo>
                <a:cubicBezTo>
                  <a:pt x="738721" y="3580190"/>
                  <a:pt x="801836" y="3571410"/>
                  <a:pt x="828728" y="3522564"/>
                </a:cubicBezTo>
                <a:cubicBezTo>
                  <a:pt x="841900" y="3522564"/>
                  <a:pt x="846291" y="3509393"/>
                  <a:pt x="864402" y="3513783"/>
                </a:cubicBezTo>
                <a:cubicBezTo>
                  <a:pt x="895685" y="3491280"/>
                  <a:pt x="913797" y="3455607"/>
                  <a:pt x="945079" y="3438046"/>
                </a:cubicBezTo>
                <a:cubicBezTo>
                  <a:pt x="922578" y="3419933"/>
                  <a:pt x="895685" y="3433655"/>
                  <a:pt x="873183" y="3446827"/>
                </a:cubicBezTo>
                <a:cubicBezTo>
                  <a:pt x="878122" y="3438046"/>
                  <a:pt x="886903" y="3433655"/>
                  <a:pt x="886903" y="3424873"/>
                </a:cubicBezTo>
                <a:cubicBezTo>
                  <a:pt x="878122" y="3416091"/>
                  <a:pt x="873732" y="3411701"/>
                  <a:pt x="860011" y="3407310"/>
                </a:cubicBezTo>
                <a:cubicBezTo>
                  <a:pt x="855621" y="3429263"/>
                  <a:pt x="833119" y="3429263"/>
                  <a:pt x="806227" y="3429263"/>
                </a:cubicBezTo>
                <a:cubicBezTo>
                  <a:pt x="810617" y="3416091"/>
                  <a:pt x="833119" y="3416091"/>
                  <a:pt x="837510" y="3407310"/>
                </a:cubicBezTo>
                <a:cubicBezTo>
                  <a:pt x="828179" y="3398529"/>
                  <a:pt x="810617" y="3402919"/>
                  <a:pt x="796896" y="3394138"/>
                </a:cubicBezTo>
                <a:cubicBezTo>
                  <a:pt x="805677" y="3389747"/>
                  <a:pt x="810068" y="3385357"/>
                  <a:pt x="823788" y="3385357"/>
                </a:cubicBezTo>
                <a:cubicBezTo>
                  <a:pt x="819398" y="3380967"/>
                  <a:pt x="815008" y="3372186"/>
                  <a:pt x="823788" y="3372186"/>
                </a:cubicBezTo>
                <a:cubicBezTo>
                  <a:pt x="823788" y="3363405"/>
                  <a:pt x="801288" y="3376577"/>
                  <a:pt x="796896" y="3367795"/>
                </a:cubicBezTo>
                <a:cubicBezTo>
                  <a:pt x="796896" y="3310168"/>
                  <a:pt x="836960" y="3265713"/>
                  <a:pt x="881964" y="3234430"/>
                </a:cubicBezTo>
                <a:cubicBezTo>
                  <a:pt x="881964" y="3203147"/>
                  <a:pt x="890745" y="3189975"/>
                  <a:pt x="904466" y="3163083"/>
                </a:cubicBezTo>
                <a:cubicBezTo>
                  <a:pt x="967032" y="3154302"/>
                  <a:pt x="980753" y="3096126"/>
                  <a:pt x="1034538" y="3082954"/>
                </a:cubicBezTo>
                <a:cubicBezTo>
                  <a:pt x="1038929" y="3065391"/>
                  <a:pt x="1034538" y="3051671"/>
                  <a:pt x="1030147" y="3038499"/>
                </a:cubicBezTo>
                <a:cubicBezTo>
                  <a:pt x="1038929" y="3034108"/>
                  <a:pt x="1038929" y="3025327"/>
                  <a:pt x="1052648" y="3029718"/>
                </a:cubicBezTo>
                <a:cubicBezTo>
                  <a:pt x="1066370" y="2963310"/>
                  <a:pt x="1133326" y="2949590"/>
                  <a:pt x="1151438" y="2891962"/>
                </a:cubicBezTo>
                <a:cubicBezTo>
                  <a:pt x="1119607" y="2860679"/>
                  <a:pt x="1052648" y="2887571"/>
                  <a:pt x="1012036" y="2860679"/>
                </a:cubicBezTo>
                <a:cubicBezTo>
                  <a:pt x="1007097" y="2860679"/>
                  <a:pt x="998315" y="2860679"/>
                  <a:pt x="998315" y="2865070"/>
                </a:cubicBezTo>
                <a:cubicBezTo>
                  <a:pt x="993377" y="2860679"/>
                  <a:pt x="1002706" y="2851898"/>
                  <a:pt x="984595" y="2847507"/>
                </a:cubicBezTo>
                <a:cubicBezTo>
                  <a:pt x="980205" y="2878790"/>
                  <a:pt x="948921" y="2878790"/>
                  <a:pt x="926419" y="2891962"/>
                </a:cubicBezTo>
                <a:cubicBezTo>
                  <a:pt x="939592" y="2878242"/>
                  <a:pt x="944530" y="2851898"/>
                  <a:pt x="980205" y="2856289"/>
                </a:cubicBezTo>
                <a:cubicBezTo>
                  <a:pt x="975265" y="2829944"/>
                  <a:pt x="935202" y="2821164"/>
                  <a:pt x="917089" y="2834335"/>
                </a:cubicBezTo>
                <a:cubicBezTo>
                  <a:pt x="939592" y="2803602"/>
                  <a:pt x="863305" y="2816774"/>
                  <a:pt x="881416" y="2767927"/>
                </a:cubicBezTo>
                <a:cubicBezTo>
                  <a:pt x="953311" y="2741035"/>
                  <a:pt x="1043319" y="2794271"/>
                  <a:pt x="1146499" y="2785490"/>
                </a:cubicBezTo>
                <a:cubicBezTo>
                  <a:pt x="1182722" y="2759146"/>
                  <a:pt x="1209615" y="2727863"/>
                  <a:pt x="1263399" y="2719082"/>
                </a:cubicBezTo>
                <a:cubicBezTo>
                  <a:pt x="1227725" y="2732802"/>
                  <a:pt x="1191502" y="2701520"/>
                  <a:pt x="1164610" y="2701520"/>
                </a:cubicBezTo>
                <a:cubicBezTo>
                  <a:pt x="1132778" y="2701520"/>
                  <a:pt x="1083384" y="2719082"/>
                  <a:pt x="1047711" y="2710301"/>
                </a:cubicBezTo>
                <a:cubicBezTo>
                  <a:pt x="1020817" y="2705361"/>
                  <a:pt x="993925" y="2687799"/>
                  <a:pt x="962641" y="2683408"/>
                </a:cubicBezTo>
                <a:cubicBezTo>
                  <a:pt x="967032" y="2669688"/>
                  <a:pt x="975813" y="2665297"/>
                  <a:pt x="967032" y="2647735"/>
                </a:cubicBezTo>
                <a:cubicBezTo>
                  <a:pt x="989534" y="2652126"/>
                  <a:pt x="1012036" y="2616452"/>
                  <a:pt x="993925" y="2598889"/>
                </a:cubicBezTo>
                <a:cubicBezTo>
                  <a:pt x="993925" y="2558825"/>
                  <a:pt x="1020817" y="2545652"/>
                  <a:pt x="1038929" y="2518760"/>
                </a:cubicBezTo>
                <a:cubicBezTo>
                  <a:pt x="1043868" y="2509979"/>
                  <a:pt x="1034538" y="2514370"/>
                  <a:pt x="1030147" y="2514370"/>
                </a:cubicBezTo>
                <a:cubicBezTo>
                  <a:pt x="1034538" y="2491868"/>
                  <a:pt x="1047711" y="2491868"/>
                  <a:pt x="1065821" y="2483087"/>
                </a:cubicBezTo>
                <a:cubicBezTo>
                  <a:pt x="1092714" y="2465524"/>
                  <a:pt x="1097105" y="2412287"/>
                  <a:pt x="1160220" y="2425460"/>
                </a:cubicBezTo>
                <a:cubicBezTo>
                  <a:pt x="1169549" y="2420520"/>
                  <a:pt x="1173940" y="2407349"/>
                  <a:pt x="1178330" y="2398568"/>
                </a:cubicBezTo>
                <a:cubicBezTo>
                  <a:pt x="1178330" y="2389786"/>
                  <a:pt x="1178330" y="2372223"/>
                  <a:pt x="1164610" y="2376614"/>
                </a:cubicBezTo>
                <a:cubicBezTo>
                  <a:pt x="1173940" y="2363442"/>
                  <a:pt x="1182722" y="2354113"/>
                  <a:pt x="1178330" y="2336550"/>
                </a:cubicBezTo>
                <a:cubicBezTo>
                  <a:pt x="1156377" y="2314598"/>
                  <a:pt x="1111373" y="2332159"/>
                  <a:pt x="1093262" y="2332159"/>
                </a:cubicBezTo>
                <a:cubicBezTo>
                  <a:pt x="1088872" y="2327768"/>
                  <a:pt x="1093262" y="2323378"/>
                  <a:pt x="1093262" y="2318987"/>
                </a:cubicBezTo>
                <a:cubicBezTo>
                  <a:pt x="1071309" y="2323927"/>
                  <a:pt x="1057588" y="2332708"/>
                  <a:pt x="1057588" y="2345880"/>
                </a:cubicBezTo>
                <a:cubicBezTo>
                  <a:pt x="1026306" y="2350270"/>
                  <a:pt x="1016975" y="2367833"/>
                  <a:pt x="1012585" y="2399115"/>
                </a:cubicBezTo>
                <a:cubicBezTo>
                  <a:pt x="1003804" y="2390334"/>
                  <a:pt x="994473" y="2399115"/>
                  <a:pt x="985692" y="2390334"/>
                </a:cubicBezTo>
                <a:cubicBezTo>
                  <a:pt x="968131" y="2399115"/>
                  <a:pt x="954410" y="2412287"/>
                  <a:pt x="927517" y="2412287"/>
                </a:cubicBezTo>
                <a:cubicBezTo>
                  <a:pt x="932456" y="2407897"/>
                  <a:pt x="936847" y="2399115"/>
                  <a:pt x="941237" y="2394726"/>
                </a:cubicBezTo>
                <a:cubicBezTo>
                  <a:pt x="941237" y="2385945"/>
                  <a:pt x="936847" y="2385945"/>
                  <a:pt x="932456" y="2385945"/>
                </a:cubicBezTo>
                <a:cubicBezTo>
                  <a:pt x="932456" y="2377163"/>
                  <a:pt x="941237" y="2377163"/>
                  <a:pt x="941237" y="2368382"/>
                </a:cubicBezTo>
                <a:cubicBezTo>
                  <a:pt x="909954" y="2381554"/>
                  <a:pt x="846839" y="2395274"/>
                  <a:pt x="842449" y="2452901"/>
                </a:cubicBezTo>
                <a:cubicBezTo>
                  <a:pt x="815557" y="2457292"/>
                  <a:pt x="802384" y="2448510"/>
                  <a:pt x="784274" y="2466074"/>
                </a:cubicBezTo>
                <a:cubicBezTo>
                  <a:pt x="788664" y="2483636"/>
                  <a:pt x="815557" y="2470464"/>
                  <a:pt x="829278" y="2470464"/>
                </a:cubicBezTo>
                <a:cubicBezTo>
                  <a:pt x="824887" y="2501747"/>
                  <a:pt x="779882" y="2501747"/>
                  <a:pt x="757380" y="2497357"/>
                </a:cubicBezTo>
                <a:cubicBezTo>
                  <a:pt x="757380" y="2474854"/>
                  <a:pt x="775492" y="2474854"/>
                  <a:pt x="779882" y="2457292"/>
                </a:cubicBezTo>
                <a:cubicBezTo>
                  <a:pt x="748600" y="2461682"/>
                  <a:pt x="717316" y="2452901"/>
                  <a:pt x="694815" y="2461682"/>
                </a:cubicBezTo>
                <a:cubicBezTo>
                  <a:pt x="699754" y="2439729"/>
                  <a:pt x="708535" y="2385945"/>
                  <a:pt x="686033" y="2368382"/>
                </a:cubicBezTo>
                <a:cubicBezTo>
                  <a:pt x="731036" y="2346429"/>
                  <a:pt x="766710" y="2319537"/>
                  <a:pt x="829825" y="2315146"/>
                </a:cubicBezTo>
                <a:cubicBezTo>
                  <a:pt x="825435" y="2324475"/>
                  <a:pt x="821044" y="2328866"/>
                  <a:pt x="825435" y="2342038"/>
                </a:cubicBezTo>
                <a:cubicBezTo>
                  <a:pt x="807873" y="2337648"/>
                  <a:pt x="785370" y="2342038"/>
                  <a:pt x="794152" y="2359601"/>
                </a:cubicBezTo>
                <a:cubicBezTo>
                  <a:pt x="794152" y="2368382"/>
                  <a:pt x="812264" y="2363991"/>
                  <a:pt x="816653" y="2363991"/>
                </a:cubicBezTo>
                <a:cubicBezTo>
                  <a:pt x="812264" y="2386493"/>
                  <a:pt x="825984" y="2390884"/>
                  <a:pt x="834765" y="2399665"/>
                </a:cubicBezTo>
                <a:cubicBezTo>
                  <a:pt x="902271" y="2390884"/>
                  <a:pt x="911601" y="2328318"/>
                  <a:pt x="897880" y="2275081"/>
                </a:cubicBezTo>
                <a:cubicBezTo>
                  <a:pt x="893490" y="2270690"/>
                  <a:pt x="888550" y="2261910"/>
                  <a:pt x="879768" y="2261910"/>
                </a:cubicBezTo>
                <a:cubicBezTo>
                  <a:pt x="875378" y="2248737"/>
                  <a:pt x="884159" y="2253128"/>
                  <a:pt x="884159" y="2244346"/>
                </a:cubicBezTo>
                <a:cubicBezTo>
                  <a:pt x="862207" y="2221845"/>
                  <a:pt x="830374" y="2275081"/>
                  <a:pt x="799092" y="2257518"/>
                </a:cubicBezTo>
                <a:cubicBezTo>
                  <a:pt x="812264" y="2164218"/>
                  <a:pt x="713475" y="2239957"/>
                  <a:pt x="677801" y="2253128"/>
                </a:cubicBezTo>
                <a:cubicBezTo>
                  <a:pt x="695912" y="2231175"/>
                  <a:pt x="735977" y="2226235"/>
                  <a:pt x="754089" y="2204282"/>
                </a:cubicBezTo>
                <a:cubicBezTo>
                  <a:pt x="749698" y="2177939"/>
                  <a:pt x="713475" y="2191111"/>
                  <a:pt x="686582" y="2191111"/>
                </a:cubicBezTo>
                <a:cubicBezTo>
                  <a:pt x="686582" y="2172999"/>
                  <a:pt x="709084" y="2181781"/>
                  <a:pt x="704694" y="2164218"/>
                </a:cubicBezTo>
                <a:cubicBezTo>
                  <a:pt x="690973" y="2133484"/>
                  <a:pt x="655300" y="2159827"/>
                  <a:pt x="637188" y="2155438"/>
                </a:cubicBezTo>
                <a:cubicBezTo>
                  <a:pt x="645969" y="2151047"/>
                  <a:pt x="645969" y="2129093"/>
                  <a:pt x="659689" y="2137874"/>
                </a:cubicBezTo>
                <a:cubicBezTo>
                  <a:pt x="704144" y="2110982"/>
                  <a:pt x="690973" y="2040184"/>
                  <a:pt x="717864" y="2008901"/>
                </a:cubicBezTo>
                <a:cubicBezTo>
                  <a:pt x="740367" y="2017682"/>
                  <a:pt x="762869" y="1995179"/>
                  <a:pt x="767259" y="1973227"/>
                </a:cubicBezTo>
                <a:cubicBezTo>
                  <a:pt x="789761" y="1964446"/>
                  <a:pt x="802933" y="1946335"/>
                  <a:pt x="816653" y="1928771"/>
                </a:cubicBezTo>
                <a:cubicBezTo>
                  <a:pt x="816653" y="1919990"/>
                  <a:pt x="802933" y="1924381"/>
                  <a:pt x="794152" y="1924381"/>
                </a:cubicBezTo>
                <a:cubicBezTo>
                  <a:pt x="816653" y="1906270"/>
                  <a:pt x="834765" y="1879926"/>
                  <a:pt x="834765" y="1844252"/>
                </a:cubicBezTo>
                <a:cubicBezTo>
                  <a:pt x="727195" y="1888707"/>
                  <a:pt x="637188" y="1959506"/>
                  <a:pt x="534008" y="1995179"/>
                </a:cubicBezTo>
                <a:cubicBezTo>
                  <a:pt x="534008" y="1941944"/>
                  <a:pt x="470893" y="1950725"/>
                  <a:pt x="435221" y="1933163"/>
                </a:cubicBezTo>
                <a:cubicBezTo>
                  <a:pt x="435221" y="1923832"/>
                  <a:pt x="448392" y="1923832"/>
                  <a:pt x="444001" y="1906270"/>
                </a:cubicBezTo>
                <a:cubicBezTo>
                  <a:pt x="439610" y="1901879"/>
                  <a:pt x="439610" y="1901879"/>
                  <a:pt x="439610" y="1897489"/>
                </a:cubicBezTo>
                <a:cubicBezTo>
                  <a:pt x="417109" y="1906270"/>
                  <a:pt x="367714" y="1928771"/>
                  <a:pt x="345213" y="1901879"/>
                </a:cubicBezTo>
                <a:cubicBezTo>
                  <a:pt x="345213" y="1888158"/>
                  <a:pt x="349603" y="1879377"/>
                  <a:pt x="353994" y="1874986"/>
                </a:cubicBezTo>
                <a:cubicBezTo>
                  <a:pt x="335882" y="1844252"/>
                  <a:pt x="282097" y="1870596"/>
                  <a:pt x="255205" y="1866206"/>
                </a:cubicBezTo>
                <a:cubicBezTo>
                  <a:pt x="255205" y="1853034"/>
                  <a:pt x="273316" y="1857424"/>
                  <a:pt x="273316" y="1844252"/>
                </a:cubicBezTo>
                <a:cubicBezTo>
                  <a:pt x="260144" y="1835471"/>
                  <a:pt x="237642" y="1853034"/>
                  <a:pt x="219532" y="1853034"/>
                </a:cubicBezTo>
                <a:cubicBezTo>
                  <a:pt x="232704" y="1821751"/>
                  <a:pt x="286488" y="1795407"/>
                  <a:pt x="300208" y="1755342"/>
                </a:cubicBezTo>
                <a:cubicBezTo>
                  <a:pt x="290879" y="1750951"/>
                  <a:pt x="282097" y="1755342"/>
                  <a:pt x="286488" y="1764124"/>
                </a:cubicBezTo>
                <a:cubicBezTo>
                  <a:pt x="277158" y="1746561"/>
                  <a:pt x="290879" y="1732841"/>
                  <a:pt x="295269" y="1719668"/>
                </a:cubicBezTo>
                <a:cubicBezTo>
                  <a:pt x="327101" y="1728998"/>
                  <a:pt x="344663" y="1715278"/>
                  <a:pt x="358384" y="1697715"/>
                </a:cubicBezTo>
                <a:cubicBezTo>
                  <a:pt x="389667" y="1706496"/>
                  <a:pt x="407778" y="1706496"/>
                  <a:pt x="439061" y="1693325"/>
                </a:cubicBezTo>
                <a:cubicBezTo>
                  <a:pt x="429731" y="1666432"/>
                  <a:pt x="452233" y="1644479"/>
                  <a:pt x="470344" y="1657651"/>
                </a:cubicBezTo>
                <a:cubicBezTo>
                  <a:pt x="506567" y="1617587"/>
                  <a:pt x="573523" y="1626368"/>
                  <a:pt x="587245" y="1559960"/>
                </a:cubicBezTo>
                <a:cubicBezTo>
                  <a:pt x="622918" y="1573681"/>
                  <a:pt x="645420" y="1515506"/>
                  <a:pt x="686033" y="1542398"/>
                </a:cubicBezTo>
                <a:cubicBezTo>
                  <a:pt x="699205" y="1538007"/>
                  <a:pt x="707986" y="1524835"/>
                  <a:pt x="721707" y="1520445"/>
                </a:cubicBezTo>
                <a:cubicBezTo>
                  <a:pt x="721707" y="1502334"/>
                  <a:pt x="717316" y="1506724"/>
                  <a:pt x="721707" y="1493552"/>
                </a:cubicBezTo>
                <a:cubicBezTo>
                  <a:pt x="775492" y="1497943"/>
                  <a:pt x="824887" y="1475990"/>
                  <a:pt x="869890" y="1449097"/>
                </a:cubicBezTo>
                <a:cubicBezTo>
                  <a:pt x="869890" y="1449097"/>
                  <a:pt x="869890" y="1449097"/>
                  <a:pt x="869890" y="1427144"/>
                </a:cubicBezTo>
                <a:cubicBezTo>
                  <a:pt x="878672" y="1427144"/>
                  <a:pt x="892391" y="1418362"/>
                  <a:pt x="892391" y="1431534"/>
                </a:cubicBezTo>
                <a:cubicBezTo>
                  <a:pt x="1058687" y="1333295"/>
                  <a:pt x="1251873" y="1258105"/>
                  <a:pt x="1386335" y="1129131"/>
                </a:cubicBezTo>
                <a:cubicBezTo>
                  <a:pt x="1386335" y="1107179"/>
                  <a:pt x="1350662" y="1124741"/>
                  <a:pt x="1336942" y="1124741"/>
                </a:cubicBezTo>
                <a:cubicBezTo>
                  <a:pt x="1336942" y="1120350"/>
                  <a:pt x="1341333" y="1115960"/>
                  <a:pt x="1341333" y="1111570"/>
                </a:cubicBezTo>
                <a:cubicBezTo>
                  <a:pt x="1318829" y="1102788"/>
                  <a:pt x="1300719" y="1085225"/>
                  <a:pt x="1269436" y="1089615"/>
                </a:cubicBezTo>
                <a:cubicBezTo>
                  <a:pt x="1269436" y="1045161"/>
                  <a:pt x="1224432" y="1094006"/>
                  <a:pt x="1201930" y="1076444"/>
                </a:cubicBezTo>
                <a:cubicBezTo>
                  <a:pt x="1210711" y="1045710"/>
                  <a:pt x="1175038" y="1036379"/>
                  <a:pt x="1161316" y="1014427"/>
                </a:cubicBezTo>
                <a:cubicBezTo>
                  <a:pt x="1130034" y="1018817"/>
                  <a:pt x="1111923" y="1063272"/>
                  <a:pt x="1076249" y="1045710"/>
                </a:cubicBezTo>
                <a:cubicBezTo>
                  <a:pt x="1067468" y="1045710"/>
                  <a:pt x="1071858" y="1054491"/>
                  <a:pt x="1071858" y="1063272"/>
                </a:cubicBezTo>
                <a:cubicBezTo>
                  <a:pt x="1031794" y="1067662"/>
                  <a:pt x="1022464" y="1067662"/>
                  <a:pt x="986790" y="1076444"/>
                </a:cubicBezTo>
                <a:cubicBezTo>
                  <a:pt x="986790" y="1053942"/>
                  <a:pt x="1009293" y="1053942"/>
                  <a:pt x="1018074" y="1040770"/>
                </a:cubicBezTo>
                <a:cubicBezTo>
                  <a:pt x="973619" y="1018268"/>
                  <a:pt x="910504" y="1045161"/>
                  <a:pt x="856717" y="1062723"/>
                </a:cubicBezTo>
                <a:cubicBezTo>
                  <a:pt x="874281" y="1049551"/>
                  <a:pt x="888002" y="1031440"/>
                  <a:pt x="914893" y="1022659"/>
                </a:cubicBezTo>
                <a:cubicBezTo>
                  <a:pt x="906113" y="1018268"/>
                  <a:pt x="892391" y="1022659"/>
                  <a:pt x="883612" y="1022659"/>
                </a:cubicBezTo>
                <a:cubicBezTo>
                  <a:pt x="896783" y="978204"/>
                  <a:pt x="1013683" y="964483"/>
                  <a:pt x="991181" y="902466"/>
                </a:cubicBezTo>
                <a:cubicBezTo>
                  <a:pt x="1054296" y="844839"/>
                  <a:pt x="1134973" y="804775"/>
                  <a:pt x="1215651" y="764711"/>
                </a:cubicBezTo>
                <a:cubicBezTo>
                  <a:pt x="1220041" y="760320"/>
                  <a:pt x="1220041" y="755929"/>
                  <a:pt x="1224432" y="747148"/>
                </a:cubicBezTo>
                <a:cubicBezTo>
                  <a:pt x="1228822" y="747148"/>
                  <a:pt x="1228822" y="751539"/>
                  <a:pt x="1228822" y="755929"/>
                </a:cubicBezTo>
                <a:cubicBezTo>
                  <a:pt x="1367675" y="693911"/>
                  <a:pt x="1529579" y="573719"/>
                  <a:pt x="1709047" y="524872"/>
                </a:cubicBezTo>
                <a:cubicBezTo>
                  <a:pt x="1722766" y="520483"/>
                  <a:pt x="1740329" y="520483"/>
                  <a:pt x="1758441" y="516092"/>
                </a:cubicBezTo>
                <a:cubicBezTo>
                  <a:pt x="1785332" y="507311"/>
                  <a:pt x="1803444" y="489199"/>
                  <a:pt x="1825946" y="480419"/>
                </a:cubicBezTo>
                <a:cubicBezTo>
                  <a:pt x="1875340" y="457916"/>
                  <a:pt x="1915404" y="453525"/>
                  <a:pt x="1982910" y="440354"/>
                </a:cubicBezTo>
                <a:cubicBezTo>
                  <a:pt x="2005412" y="435964"/>
                  <a:pt x="2027914" y="427183"/>
                  <a:pt x="2050416" y="449135"/>
                </a:cubicBezTo>
                <a:cubicBezTo>
                  <a:pt x="2050416" y="466697"/>
                  <a:pt x="2041635" y="476028"/>
                  <a:pt x="2046025" y="493589"/>
                </a:cubicBezTo>
                <a:cubicBezTo>
                  <a:pt x="2050416" y="506761"/>
                  <a:pt x="2072917" y="502371"/>
                  <a:pt x="2072917" y="515543"/>
                </a:cubicBezTo>
                <a:cubicBezTo>
                  <a:pt x="2064136" y="559998"/>
                  <a:pt x="1987850" y="546827"/>
                  <a:pt x="1987850" y="600063"/>
                </a:cubicBezTo>
                <a:cubicBezTo>
                  <a:pt x="1979069" y="600063"/>
                  <a:pt x="1969738" y="604453"/>
                  <a:pt x="1965347" y="604453"/>
                </a:cubicBezTo>
                <a:cubicBezTo>
                  <a:pt x="1965347" y="617625"/>
                  <a:pt x="1974128" y="613234"/>
                  <a:pt x="1969738" y="626406"/>
                </a:cubicBezTo>
                <a:cubicBezTo>
                  <a:pt x="1934065" y="648908"/>
                  <a:pt x="1907172" y="684033"/>
                  <a:pt x="1866560" y="710926"/>
                </a:cubicBezTo>
                <a:cubicBezTo>
                  <a:pt x="1947785" y="692814"/>
                  <a:pt x="2041635" y="608294"/>
                  <a:pt x="2158534" y="635187"/>
                </a:cubicBezTo>
                <a:cubicBezTo>
                  <a:pt x="2158534" y="648358"/>
                  <a:pt x="2144814" y="657689"/>
                  <a:pt x="2144814" y="675252"/>
                </a:cubicBezTo>
                <a:cubicBezTo>
                  <a:pt x="2157986" y="675252"/>
                  <a:pt x="2157986" y="662080"/>
                  <a:pt x="2176097" y="662080"/>
                </a:cubicBezTo>
                <a:cubicBezTo>
                  <a:pt x="2184878" y="670861"/>
                  <a:pt x="2184878" y="697754"/>
                  <a:pt x="2176097" y="706536"/>
                </a:cubicBezTo>
                <a:cubicBezTo>
                  <a:pt x="2184878" y="710926"/>
                  <a:pt x="2198598" y="715316"/>
                  <a:pt x="2207379" y="724097"/>
                </a:cubicBezTo>
                <a:cubicBezTo>
                  <a:pt x="2328122" y="679642"/>
                  <a:pt x="2413738" y="608844"/>
                  <a:pt x="2543811" y="577561"/>
                </a:cubicBezTo>
                <a:cubicBezTo>
                  <a:pt x="2570703" y="551217"/>
                  <a:pt x="2656321" y="537497"/>
                  <a:pt x="2687603" y="573170"/>
                </a:cubicBezTo>
                <a:cubicBezTo>
                  <a:pt x="2714496" y="559449"/>
                  <a:pt x="2750169" y="559449"/>
                  <a:pt x="2768281" y="537497"/>
                </a:cubicBezTo>
                <a:cubicBezTo>
                  <a:pt x="2768281" y="533106"/>
                  <a:pt x="2754560" y="524325"/>
                  <a:pt x="2750169" y="537497"/>
                </a:cubicBezTo>
                <a:cubicBezTo>
                  <a:pt x="2736997" y="533106"/>
                  <a:pt x="2763890" y="515543"/>
                  <a:pt x="2745779" y="515543"/>
                </a:cubicBezTo>
                <a:cubicBezTo>
                  <a:pt x="2786392" y="471088"/>
                  <a:pt x="2848958" y="448586"/>
                  <a:pt x="2871460" y="390960"/>
                </a:cubicBezTo>
                <a:cubicBezTo>
                  <a:pt x="2880241" y="395350"/>
                  <a:pt x="2867069" y="395350"/>
                  <a:pt x="2875851" y="404131"/>
                </a:cubicBezTo>
                <a:cubicBezTo>
                  <a:pt x="2912073" y="399741"/>
                  <a:pt x="2912073" y="364067"/>
                  <a:pt x="2943356" y="355286"/>
                </a:cubicBezTo>
                <a:cubicBezTo>
                  <a:pt x="2970248" y="372849"/>
                  <a:pt x="3001532" y="337175"/>
                  <a:pt x="3024034" y="324003"/>
                </a:cubicBezTo>
                <a:cubicBezTo>
                  <a:pt x="3019643" y="319612"/>
                  <a:pt x="3019643" y="310830"/>
                  <a:pt x="3019643" y="302049"/>
                </a:cubicBezTo>
                <a:cubicBezTo>
                  <a:pt x="3037754" y="297658"/>
                  <a:pt x="3046536" y="297658"/>
                  <a:pt x="3064647" y="288877"/>
                </a:cubicBezTo>
                <a:cubicBezTo>
                  <a:pt x="3064647" y="297658"/>
                  <a:pt x="3050926" y="297658"/>
                  <a:pt x="3046536" y="306440"/>
                </a:cubicBezTo>
                <a:cubicBezTo>
                  <a:pt x="3105260" y="283938"/>
                  <a:pt x="3181546" y="288329"/>
                  <a:pt x="3239722" y="279547"/>
                </a:cubicBezTo>
                <a:close/>
                <a:moveTo>
                  <a:pt x="5450395" y="159903"/>
                </a:moveTo>
                <a:cubicBezTo>
                  <a:pt x="5441065" y="168685"/>
                  <a:pt x="5432284" y="181857"/>
                  <a:pt x="5405391" y="177466"/>
                </a:cubicBezTo>
                <a:cubicBezTo>
                  <a:pt x="5414173" y="155513"/>
                  <a:pt x="5436674" y="168685"/>
                  <a:pt x="5450395" y="159903"/>
                </a:cubicBezTo>
                <a:close/>
                <a:moveTo>
                  <a:pt x="5566746" y="111607"/>
                </a:moveTo>
                <a:cubicBezTo>
                  <a:pt x="5557415" y="115997"/>
                  <a:pt x="5557415" y="129169"/>
                  <a:pt x="5548635" y="133560"/>
                </a:cubicBezTo>
                <a:cubicBezTo>
                  <a:pt x="5553574" y="137950"/>
                  <a:pt x="5553574" y="151122"/>
                  <a:pt x="5562356" y="146732"/>
                </a:cubicBezTo>
                <a:cubicBezTo>
                  <a:pt x="5562356" y="155513"/>
                  <a:pt x="5548635" y="151122"/>
                  <a:pt x="5548635" y="159903"/>
                </a:cubicBezTo>
                <a:cubicBezTo>
                  <a:pt x="5553574" y="164294"/>
                  <a:pt x="5562356" y="164294"/>
                  <a:pt x="5562356" y="159903"/>
                </a:cubicBezTo>
                <a:cubicBezTo>
                  <a:pt x="5562356" y="181857"/>
                  <a:pt x="5512962" y="190638"/>
                  <a:pt x="5481677" y="191187"/>
                </a:cubicBezTo>
                <a:cubicBezTo>
                  <a:pt x="5490459" y="164843"/>
                  <a:pt x="5557966" y="155513"/>
                  <a:pt x="5539854" y="133560"/>
                </a:cubicBezTo>
                <a:cubicBezTo>
                  <a:pt x="5548635" y="124778"/>
                  <a:pt x="5553025" y="111607"/>
                  <a:pt x="5566746" y="111607"/>
                </a:cubicBezTo>
                <a:close/>
                <a:moveTo>
                  <a:pt x="5459176" y="79774"/>
                </a:moveTo>
                <a:cubicBezTo>
                  <a:pt x="5463568" y="101727"/>
                  <a:pt x="5441065" y="101727"/>
                  <a:pt x="5423502" y="101727"/>
                </a:cubicBezTo>
                <a:cubicBezTo>
                  <a:pt x="5427893" y="88556"/>
                  <a:pt x="5436674" y="79774"/>
                  <a:pt x="5459176" y="79774"/>
                </a:cubicBezTo>
                <a:close/>
                <a:moveTo>
                  <a:pt x="5467958" y="57273"/>
                </a:moveTo>
                <a:cubicBezTo>
                  <a:pt x="5449846" y="79774"/>
                  <a:pt x="5422954" y="79774"/>
                  <a:pt x="5391671" y="84165"/>
                </a:cubicBezTo>
                <a:cubicBezTo>
                  <a:pt x="5400453" y="74835"/>
                  <a:pt x="5441065" y="61663"/>
                  <a:pt x="5467958" y="57273"/>
                </a:cubicBezTo>
                <a:close/>
                <a:moveTo>
                  <a:pt x="5311212" y="179"/>
                </a:moveTo>
                <a:cubicBezTo>
                  <a:pt x="5322193" y="847"/>
                  <a:pt x="5333770" y="3419"/>
                  <a:pt x="5346118" y="8427"/>
                </a:cubicBezTo>
                <a:cubicBezTo>
                  <a:pt x="5350508" y="30929"/>
                  <a:pt x="5323616" y="26539"/>
                  <a:pt x="5319225" y="44101"/>
                </a:cubicBezTo>
                <a:cubicBezTo>
                  <a:pt x="5328006" y="52882"/>
                  <a:pt x="5332397" y="66054"/>
                  <a:pt x="5354900" y="61663"/>
                </a:cubicBezTo>
                <a:cubicBezTo>
                  <a:pt x="5346118" y="75384"/>
                  <a:pt x="5346118" y="75384"/>
                  <a:pt x="5346118" y="88556"/>
                </a:cubicBezTo>
                <a:cubicBezTo>
                  <a:pt x="5341728" y="97337"/>
                  <a:pt x="5364230" y="97337"/>
                  <a:pt x="5364230" y="88556"/>
                </a:cubicBezTo>
                <a:cubicBezTo>
                  <a:pt x="5368619" y="101727"/>
                  <a:pt x="5328006" y="114900"/>
                  <a:pt x="5346118" y="146183"/>
                </a:cubicBezTo>
                <a:cubicBezTo>
                  <a:pt x="5373011" y="168685"/>
                  <a:pt x="5404843" y="133010"/>
                  <a:pt x="5436126" y="133010"/>
                </a:cubicBezTo>
                <a:cubicBezTo>
                  <a:pt x="5418014" y="159903"/>
                  <a:pt x="5391121" y="177466"/>
                  <a:pt x="5373011" y="204358"/>
                </a:cubicBezTo>
                <a:cubicBezTo>
                  <a:pt x="5418014" y="208749"/>
                  <a:pt x="5435577" y="186796"/>
                  <a:pt x="5476189" y="186796"/>
                </a:cubicBezTo>
                <a:cubicBezTo>
                  <a:pt x="5458628" y="204358"/>
                  <a:pt x="5436126" y="222470"/>
                  <a:pt x="5418014" y="240032"/>
                </a:cubicBezTo>
                <a:cubicBezTo>
                  <a:pt x="5418014" y="248813"/>
                  <a:pt x="5426795" y="248813"/>
                  <a:pt x="5422405" y="257594"/>
                </a:cubicBezTo>
                <a:cubicBezTo>
                  <a:pt x="5436126" y="261985"/>
                  <a:pt x="5436126" y="248813"/>
                  <a:pt x="5444906" y="257594"/>
                </a:cubicBezTo>
                <a:cubicBezTo>
                  <a:pt x="5449298" y="293268"/>
                  <a:pt x="5422405" y="297658"/>
                  <a:pt x="5395512" y="306440"/>
                </a:cubicBezTo>
                <a:cubicBezTo>
                  <a:pt x="5381791" y="320161"/>
                  <a:pt x="5373011" y="333332"/>
                  <a:pt x="5354900" y="333332"/>
                </a:cubicBezTo>
                <a:cubicBezTo>
                  <a:pt x="5345569" y="337724"/>
                  <a:pt x="5349959" y="350895"/>
                  <a:pt x="5341178" y="355286"/>
                </a:cubicBezTo>
                <a:cubicBezTo>
                  <a:pt x="5327458" y="359677"/>
                  <a:pt x="5327458" y="346505"/>
                  <a:pt x="5323068" y="346505"/>
                </a:cubicBezTo>
                <a:cubicBezTo>
                  <a:pt x="5313737" y="346505"/>
                  <a:pt x="5304956" y="350895"/>
                  <a:pt x="5304956" y="364067"/>
                </a:cubicBezTo>
                <a:cubicBezTo>
                  <a:pt x="5368071" y="372849"/>
                  <a:pt x="5413074" y="332784"/>
                  <a:pt x="5471250" y="315221"/>
                </a:cubicBezTo>
                <a:cubicBezTo>
                  <a:pt x="5453139" y="328394"/>
                  <a:pt x="5435028" y="342114"/>
                  <a:pt x="5430638" y="364067"/>
                </a:cubicBezTo>
                <a:cubicBezTo>
                  <a:pt x="5435028" y="386020"/>
                  <a:pt x="5453139" y="404131"/>
                  <a:pt x="5448747" y="421694"/>
                </a:cubicBezTo>
                <a:cubicBezTo>
                  <a:pt x="5480031" y="426633"/>
                  <a:pt x="5498142" y="408522"/>
                  <a:pt x="5520644" y="399741"/>
                </a:cubicBezTo>
                <a:cubicBezTo>
                  <a:pt x="5502533" y="448586"/>
                  <a:pt x="5435577" y="484260"/>
                  <a:pt x="5421856" y="537497"/>
                </a:cubicBezTo>
                <a:cubicBezTo>
                  <a:pt x="5457529" y="590732"/>
                  <a:pt x="5511862" y="523775"/>
                  <a:pt x="5547537" y="510604"/>
                </a:cubicBezTo>
                <a:cubicBezTo>
                  <a:pt x="5534366" y="537497"/>
                  <a:pt x="5516254" y="568780"/>
                  <a:pt x="5489361" y="581952"/>
                </a:cubicBezTo>
                <a:cubicBezTo>
                  <a:pt x="5489361" y="612685"/>
                  <a:pt x="5461919" y="648358"/>
                  <a:pt x="5475641" y="684033"/>
                </a:cubicBezTo>
                <a:cubicBezTo>
                  <a:pt x="5466859" y="692814"/>
                  <a:pt x="5448747" y="688424"/>
                  <a:pt x="5439967" y="697205"/>
                </a:cubicBezTo>
                <a:cubicBezTo>
                  <a:pt x="5449298" y="710377"/>
                  <a:pt x="5458078" y="727939"/>
                  <a:pt x="5480581" y="714767"/>
                </a:cubicBezTo>
                <a:cubicBezTo>
                  <a:pt x="5480581" y="732878"/>
                  <a:pt x="5466859" y="732878"/>
                  <a:pt x="5458078" y="741660"/>
                </a:cubicBezTo>
                <a:cubicBezTo>
                  <a:pt x="5449298" y="746050"/>
                  <a:pt x="5463019" y="724097"/>
                  <a:pt x="5449298" y="724097"/>
                </a:cubicBezTo>
                <a:cubicBezTo>
                  <a:pt x="5440516" y="732878"/>
                  <a:pt x="5444906" y="737269"/>
                  <a:pt x="5444906" y="746050"/>
                </a:cubicBezTo>
                <a:cubicBezTo>
                  <a:pt x="5422405" y="746050"/>
                  <a:pt x="5409233" y="759222"/>
                  <a:pt x="5391121" y="768003"/>
                </a:cubicBezTo>
                <a:cubicBezTo>
                  <a:pt x="5395512" y="759222"/>
                  <a:pt x="5391121" y="754832"/>
                  <a:pt x="5391121" y="750441"/>
                </a:cubicBezTo>
                <a:cubicBezTo>
                  <a:pt x="5368619" y="754832"/>
                  <a:pt x="5346118" y="790505"/>
                  <a:pt x="5364230" y="812459"/>
                </a:cubicBezTo>
                <a:cubicBezTo>
                  <a:pt x="5337336" y="830569"/>
                  <a:pt x="5287943" y="843742"/>
                  <a:pt x="5238548" y="843742"/>
                </a:cubicBezTo>
                <a:cubicBezTo>
                  <a:pt x="5261050" y="808068"/>
                  <a:pt x="5337336" y="772394"/>
                  <a:pt x="5292333" y="710377"/>
                </a:cubicBezTo>
                <a:cubicBezTo>
                  <a:pt x="5301115" y="705986"/>
                  <a:pt x="5314835" y="705986"/>
                  <a:pt x="5319225" y="692814"/>
                </a:cubicBezTo>
                <a:cubicBezTo>
                  <a:pt x="5287943" y="674703"/>
                  <a:pt x="5314835" y="652750"/>
                  <a:pt x="5314835" y="617076"/>
                </a:cubicBezTo>
                <a:cubicBezTo>
                  <a:pt x="5314835" y="608294"/>
                  <a:pt x="5305505" y="608294"/>
                  <a:pt x="5296724" y="603904"/>
                </a:cubicBezTo>
                <a:cubicBezTo>
                  <a:pt x="5265441" y="665922"/>
                  <a:pt x="5130978" y="665922"/>
                  <a:pt x="5067863" y="652750"/>
                </a:cubicBezTo>
                <a:cubicBezTo>
                  <a:pt x="5067863" y="634638"/>
                  <a:pt x="5059081" y="617076"/>
                  <a:pt x="5040970" y="617076"/>
                </a:cubicBezTo>
                <a:cubicBezTo>
                  <a:pt x="5023407" y="625857"/>
                  <a:pt x="5019017" y="643968"/>
                  <a:pt x="5005296" y="652750"/>
                </a:cubicBezTo>
                <a:cubicBezTo>
                  <a:pt x="5005296" y="665922"/>
                  <a:pt x="5010236" y="670313"/>
                  <a:pt x="5019017" y="670313"/>
                </a:cubicBezTo>
                <a:cubicBezTo>
                  <a:pt x="5019017" y="684033"/>
                  <a:pt x="5005296" y="684033"/>
                  <a:pt x="5005296" y="701596"/>
                </a:cubicBezTo>
                <a:cubicBezTo>
                  <a:pt x="4982795" y="697205"/>
                  <a:pt x="4955902" y="710377"/>
                  <a:pt x="4937791" y="719158"/>
                </a:cubicBezTo>
                <a:cubicBezTo>
                  <a:pt x="4933401" y="705437"/>
                  <a:pt x="4973464" y="701046"/>
                  <a:pt x="4987185" y="687875"/>
                </a:cubicBezTo>
                <a:cubicBezTo>
                  <a:pt x="4978403" y="683485"/>
                  <a:pt x="4964683" y="665922"/>
                  <a:pt x="4987185" y="665922"/>
                </a:cubicBezTo>
                <a:cubicBezTo>
                  <a:pt x="4978403" y="657141"/>
                  <a:pt x="4974013" y="670313"/>
                  <a:pt x="4960292" y="661531"/>
                </a:cubicBezTo>
                <a:cubicBezTo>
                  <a:pt x="4938340" y="595122"/>
                  <a:pt x="5095304" y="630797"/>
                  <a:pt x="5050300" y="550668"/>
                </a:cubicBezTo>
                <a:cubicBezTo>
                  <a:pt x="4992125" y="568780"/>
                  <a:pt x="4952060" y="573170"/>
                  <a:pt x="4888945" y="586342"/>
                </a:cubicBezTo>
                <a:cubicBezTo>
                  <a:pt x="4888945" y="573170"/>
                  <a:pt x="4875225" y="573170"/>
                  <a:pt x="4870835" y="568780"/>
                </a:cubicBezTo>
                <a:cubicBezTo>
                  <a:pt x="4884007" y="528716"/>
                  <a:pt x="4955902" y="546278"/>
                  <a:pt x="4951511" y="493041"/>
                </a:cubicBezTo>
                <a:cubicBezTo>
                  <a:pt x="4951511" y="488650"/>
                  <a:pt x="4947122" y="493041"/>
                  <a:pt x="4947122" y="484260"/>
                </a:cubicBezTo>
                <a:cubicBezTo>
                  <a:pt x="4915838" y="514994"/>
                  <a:pt x="4875225" y="519934"/>
                  <a:pt x="4852722" y="541887"/>
                </a:cubicBezTo>
                <a:cubicBezTo>
                  <a:pt x="4834612" y="537497"/>
                  <a:pt x="4861503" y="514994"/>
                  <a:pt x="4857113" y="493041"/>
                </a:cubicBezTo>
                <a:cubicBezTo>
                  <a:pt x="4812659" y="514994"/>
                  <a:pt x="4790156" y="533106"/>
                  <a:pt x="4745154" y="550668"/>
                </a:cubicBezTo>
                <a:cubicBezTo>
                  <a:pt x="4736372" y="550668"/>
                  <a:pt x="4745154" y="533106"/>
                  <a:pt x="4735274" y="533106"/>
                </a:cubicBezTo>
                <a:cubicBezTo>
                  <a:pt x="4762165" y="501822"/>
                  <a:pt x="4779730" y="461758"/>
                  <a:pt x="4820342" y="448586"/>
                </a:cubicBezTo>
                <a:cubicBezTo>
                  <a:pt x="4838454" y="426085"/>
                  <a:pt x="4829124" y="395350"/>
                  <a:pt x="4820342" y="368458"/>
                </a:cubicBezTo>
                <a:cubicBezTo>
                  <a:pt x="4847235" y="350895"/>
                  <a:pt x="4860407" y="319612"/>
                  <a:pt x="4905411" y="319612"/>
                </a:cubicBezTo>
                <a:cubicBezTo>
                  <a:pt x="4909801" y="337724"/>
                  <a:pt x="4914193" y="337724"/>
                  <a:pt x="4905411" y="350895"/>
                </a:cubicBezTo>
                <a:cubicBezTo>
                  <a:pt x="4909801" y="359677"/>
                  <a:pt x="4919131" y="346505"/>
                  <a:pt x="4927912" y="350895"/>
                </a:cubicBezTo>
                <a:cubicBezTo>
                  <a:pt x="4932851" y="390960"/>
                  <a:pt x="4910350" y="439805"/>
                  <a:pt x="4869736" y="448586"/>
                </a:cubicBezTo>
                <a:cubicBezTo>
                  <a:pt x="4874128" y="439805"/>
                  <a:pt x="4869736" y="439805"/>
                  <a:pt x="4865346" y="431024"/>
                </a:cubicBezTo>
                <a:cubicBezTo>
                  <a:pt x="4856565" y="435414"/>
                  <a:pt x="4847235" y="439805"/>
                  <a:pt x="4842845" y="452977"/>
                </a:cubicBezTo>
                <a:cubicBezTo>
                  <a:pt x="4856565" y="466149"/>
                  <a:pt x="4892239" y="448586"/>
                  <a:pt x="4910350" y="466149"/>
                </a:cubicBezTo>
                <a:cubicBezTo>
                  <a:pt x="4968526" y="439805"/>
                  <a:pt x="4972916" y="368458"/>
                  <a:pt x="4941633" y="315221"/>
                </a:cubicBezTo>
                <a:cubicBezTo>
                  <a:pt x="4936694" y="297111"/>
                  <a:pt x="4954805" y="297111"/>
                  <a:pt x="4950414" y="279547"/>
                </a:cubicBezTo>
                <a:cubicBezTo>
                  <a:pt x="4941084" y="270766"/>
                  <a:pt x="4927912" y="261985"/>
                  <a:pt x="4909801" y="257594"/>
                </a:cubicBezTo>
                <a:cubicBezTo>
                  <a:pt x="4914193" y="253204"/>
                  <a:pt x="4919131" y="244422"/>
                  <a:pt x="4905411" y="248813"/>
                </a:cubicBezTo>
                <a:cubicBezTo>
                  <a:pt x="4977307" y="195029"/>
                  <a:pt x="5089817" y="195029"/>
                  <a:pt x="5143601" y="128620"/>
                </a:cubicBezTo>
                <a:cubicBezTo>
                  <a:pt x="5134820" y="106118"/>
                  <a:pt x="5112318" y="133010"/>
                  <a:pt x="5094207" y="133010"/>
                </a:cubicBezTo>
                <a:cubicBezTo>
                  <a:pt x="5103537" y="115448"/>
                  <a:pt x="5107927" y="101727"/>
                  <a:pt x="5107927" y="84165"/>
                </a:cubicBezTo>
                <a:cubicBezTo>
                  <a:pt x="5186683" y="84165"/>
                  <a:pt x="5234346" y="-4496"/>
                  <a:pt x="5311212" y="179"/>
                </a:cubicBezTo>
                <a:close/>
              </a:path>
            </a:pathLst>
          </a:custGeom>
          <a:blipFill>
            <a:blip r:embed="rId4"/>
            <a:srcRect/>
            <a:stretch>
              <a:fillRect l="-33366" r="-33366"/>
            </a:stretch>
          </a:blipFill>
          <a:ln w="127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pic>
        <p:nvPicPr>
          <p:cNvPr id="12" name="图片 11"/>
          <p:cNvPicPr/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 flipH="1">
            <a:off x="1" y="0"/>
            <a:ext cx="2843123" cy="2054979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13" name="标题 1"/>
          <p:cNvSpPr/>
          <p:nvPr/>
        </p:nvSpPr>
        <p:spPr>
          <a:xfrm>
            <a:off x="6232023" y="2810064"/>
            <a:ext cx="5284763" cy="1678706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t"/>
          <a:lstStyle/>
          <a:p>
            <a:pPr algn="r">
              <a:lnSpc>
                <a:spcPct val="129999"/>
              </a:lnSpc>
            </a:pPr>
            <a:r>
              <a:rPr altLang="zh-CN" kumimoji="1" lang="en-US" sz="4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erif SC Regular"/>
                <a:ea typeface="Source Han Serif SC Regular"/>
                <a:latin typeface="Source Han Serif SC Regular"/>
              </a:rPr>
              <a:t>三农问题解决对策</a:t>
            </a:r>
            <a:endParaRPr altLang="en-US" kumimoji="1" lang="zh-CN"/>
          </a:p>
        </p:txBody>
      </p:sp>
      <p:sp>
        <p:nvSpPr>
          <p:cNvPr id="14" name="标题 1"/>
          <p:cNvSpPr/>
          <p:nvPr/>
        </p:nvSpPr>
        <p:spPr>
          <a:xfrm flipH="1">
            <a:off x="10427896" y="5080190"/>
            <a:ext cx="998625" cy="718633"/>
          </a:xfrm>
          <a:custGeom>
            <a:avLst/>
            <a:gdLst>
              <a:gd name="connsiteX0" fmla="*/ 1179544 w 2317457"/>
              <a:gd name="connsiteY0" fmla="*/ 86443 h 1667695"/>
              <a:gd name="connsiteX1" fmla="*/ 1090344 w 2317457"/>
              <a:gd name="connsiteY1" fmla="*/ 101913 h 1667695"/>
              <a:gd name="connsiteX2" fmla="*/ 858887 w 2317457"/>
              <a:gd name="connsiteY2" fmla="*/ 353658 h 1667695"/>
              <a:gd name="connsiteX3" fmla="*/ 795927 w 2317457"/>
              <a:gd name="connsiteY3" fmla="*/ 379281 h 1667695"/>
              <a:gd name="connsiteX4" fmla="*/ 413212 w 2317457"/>
              <a:gd name="connsiteY4" fmla="*/ 528728 h 1667695"/>
              <a:gd name="connsiteX5" fmla="*/ 364825 w 2317457"/>
              <a:gd name="connsiteY5" fmla="*/ 548445 h 1667695"/>
              <a:gd name="connsiteX6" fmla="*/ 85933 w 2317457"/>
              <a:gd name="connsiteY6" fmla="*/ 751994 h 1667695"/>
              <a:gd name="connsiteX7" fmla="*/ 317391 w 2317457"/>
              <a:gd name="connsiteY7" fmla="*/ 1075272 h 1667695"/>
              <a:gd name="connsiteX8" fmla="*/ 347299 w 2317457"/>
              <a:gd name="connsiteY8" fmla="*/ 1105181 h 1667695"/>
              <a:gd name="connsiteX9" fmla="*/ 859173 w 2317457"/>
              <a:gd name="connsiteY9" fmla="*/ 1226148 h 1667695"/>
              <a:gd name="connsiteX10" fmla="*/ 870404 w 2317457"/>
              <a:gd name="connsiteY10" fmla="*/ 1222392 h 1667695"/>
              <a:gd name="connsiteX11" fmla="*/ 904596 w 2317457"/>
              <a:gd name="connsiteY11" fmla="*/ 1198466 h 1667695"/>
              <a:gd name="connsiteX12" fmla="*/ 850410 w 2317457"/>
              <a:gd name="connsiteY12" fmla="*/ 714276 h 1667695"/>
              <a:gd name="connsiteX13" fmla="*/ 591615 w 2317457"/>
              <a:gd name="connsiteY13" fmla="*/ 798096 h 1667695"/>
              <a:gd name="connsiteX14" fmla="*/ 725823 w 2317457"/>
              <a:gd name="connsiteY14" fmla="*/ 1001645 h 1667695"/>
              <a:gd name="connsiteX15" fmla="*/ 725823 w 2317457"/>
              <a:gd name="connsiteY15" fmla="*/ 1087370 h 1667695"/>
              <a:gd name="connsiteX16" fmla="*/ 494175 w 2317457"/>
              <a:gd name="connsiteY16" fmla="*/ 857817 h 1667695"/>
              <a:gd name="connsiteX17" fmla="*/ 682484 w 2317457"/>
              <a:gd name="connsiteY17" fmla="*/ 622645 h 1667695"/>
              <a:gd name="connsiteX18" fmla="*/ 990808 w 2317457"/>
              <a:gd name="connsiteY18" fmla="*/ 714847 h 1667695"/>
              <a:gd name="connsiteX19" fmla="*/ 956151 w 2317457"/>
              <a:gd name="connsiteY19" fmla="*/ 1269409 h 1667695"/>
              <a:gd name="connsiteX20" fmla="*/ 937493 w 2317457"/>
              <a:gd name="connsiteY20" fmla="*/ 1281763 h 1667695"/>
              <a:gd name="connsiteX21" fmla="*/ 963456 w 2317457"/>
              <a:gd name="connsiteY21" fmla="*/ 1332462 h 1667695"/>
              <a:gd name="connsiteX22" fmla="*/ 1489251 w 2317457"/>
              <a:gd name="connsiteY22" fmla="*/ 1578383 h 1667695"/>
              <a:gd name="connsiteX23" fmla="*/ 2071196 w 2317457"/>
              <a:gd name="connsiteY23" fmla="*/ 1515335 h 1667695"/>
              <a:gd name="connsiteX24" fmla="*/ 2150984 w 2317457"/>
              <a:gd name="connsiteY24" fmla="*/ 1534236 h 1667695"/>
              <a:gd name="connsiteX25" fmla="*/ 2153406 w 2317457"/>
              <a:gd name="connsiteY25" fmla="*/ 1533604 h 1667695"/>
              <a:gd name="connsiteX26" fmla="*/ 2110580 w 2317457"/>
              <a:gd name="connsiteY26" fmla="*/ 1497040 h 1667695"/>
              <a:gd name="connsiteX27" fmla="*/ 1968359 w 2317457"/>
              <a:gd name="connsiteY27" fmla="*/ 1468846 h 1667695"/>
              <a:gd name="connsiteX28" fmla="*/ 1664988 w 2317457"/>
              <a:gd name="connsiteY28" fmla="*/ 1488943 h 1667695"/>
              <a:gd name="connsiteX29" fmla="*/ 1428482 w 2317457"/>
              <a:gd name="connsiteY29" fmla="*/ 1419792 h 1667695"/>
              <a:gd name="connsiteX30" fmla="*/ 1375480 w 2317457"/>
              <a:gd name="connsiteY30" fmla="*/ 1272237 h 1667695"/>
              <a:gd name="connsiteX31" fmla="*/ 1385123 w 2317457"/>
              <a:gd name="connsiteY31" fmla="*/ 1241197 h 1667695"/>
              <a:gd name="connsiteX32" fmla="*/ 1385265 w 2317457"/>
              <a:gd name="connsiteY32" fmla="*/ 1239695 h 1667695"/>
              <a:gd name="connsiteX33" fmla="*/ 1387040 w 2317457"/>
              <a:gd name="connsiteY33" fmla="*/ 1235026 h 1667695"/>
              <a:gd name="connsiteX34" fmla="*/ 1391811 w 2317457"/>
              <a:gd name="connsiteY34" fmla="*/ 1219671 h 1667695"/>
              <a:gd name="connsiteX35" fmla="*/ 1393868 w 2317457"/>
              <a:gd name="connsiteY35" fmla="*/ 1217072 h 1667695"/>
              <a:gd name="connsiteX36" fmla="*/ 1398198 w 2317457"/>
              <a:gd name="connsiteY36" fmla="*/ 1205685 h 1667695"/>
              <a:gd name="connsiteX37" fmla="*/ 1586311 w 2317457"/>
              <a:gd name="connsiteY37" fmla="*/ 1111468 h 1667695"/>
              <a:gd name="connsiteX38" fmla="*/ 1735486 w 2317457"/>
              <a:gd name="connsiteY38" fmla="*/ 1137547 h 1667695"/>
              <a:gd name="connsiteX39" fmla="*/ 1755729 w 2317457"/>
              <a:gd name="connsiteY39" fmla="*/ 1139556 h 1667695"/>
              <a:gd name="connsiteX40" fmla="*/ 1736938 w 2317457"/>
              <a:gd name="connsiteY40" fmla="*/ 1116242 h 1667695"/>
              <a:gd name="connsiteX41" fmla="*/ 1692324 w 2317457"/>
              <a:gd name="connsiteY41" fmla="*/ 976689 h 1667695"/>
              <a:gd name="connsiteX42" fmla="*/ 1830437 w 2317457"/>
              <a:gd name="connsiteY42" fmla="*/ 760091 h 1667695"/>
              <a:gd name="connsiteX43" fmla="*/ 1891207 w 2317457"/>
              <a:gd name="connsiteY43" fmla="*/ 745029 h 1667695"/>
              <a:gd name="connsiteX44" fmla="*/ 2048083 w 2317457"/>
              <a:gd name="connsiteY44" fmla="*/ 821432 h 1667695"/>
              <a:gd name="connsiteX45" fmla="*/ 2041892 w 2317457"/>
              <a:gd name="connsiteY45" fmla="*/ 1032696 h 1667695"/>
              <a:gd name="connsiteX46" fmla="*/ 1981313 w 2317457"/>
              <a:gd name="connsiteY46" fmla="*/ 972117 h 1667695"/>
              <a:gd name="connsiteX47" fmla="*/ 1970835 w 2317457"/>
              <a:gd name="connsiteY47" fmla="*/ 860770 h 1667695"/>
              <a:gd name="connsiteX48" fmla="*/ 1839105 w 2317457"/>
              <a:gd name="connsiteY48" fmla="*/ 852674 h 1667695"/>
              <a:gd name="connsiteX49" fmla="*/ 1850027 w 2317457"/>
              <a:gd name="connsiteY49" fmla="*/ 1119207 h 1667695"/>
              <a:gd name="connsiteX50" fmla="*/ 1868974 w 2317457"/>
              <a:gd name="connsiteY50" fmla="*/ 1134764 h 1667695"/>
              <a:gd name="connsiteX51" fmla="*/ 1869585 w 2317457"/>
              <a:gd name="connsiteY51" fmla="*/ 1134804 h 1667695"/>
              <a:gd name="connsiteX52" fmla="*/ 1941594 w 2317457"/>
              <a:gd name="connsiteY52" fmla="*/ 1170046 h 1667695"/>
              <a:gd name="connsiteX53" fmla="*/ 2205151 w 2317457"/>
              <a:gd name="connsiteY53" fmla="*/ 1071748 h 1667695"/>
              <a:gd name="connsiteX54" fmla="*/ 2185624 w 2317457"/>
              <a:gd name="connsiteY54" fmla="*/ 811811 h 1667695"/>
              <a:gd name="connsiteX55" fmla="*/ 2185624 w 2317457"/>
              <a:gd name="connsiteY55" fmla="*/ 768568 h 1667695"/>
              <a:gd name="connsiteX56" fmla="*/ 2180195 w 2317457"/>
              <a:gd name="connsiteY56" fmla="*/ 565304 h 1667695"/>
              <a:gd name="connsiteX57" fmla="*/ 1993029 w 2317457"/>
              <a:gd name="connsiteY57" fmla="*/ 483484 h 1667695"/>
              <a:gd name="connsiteX58" fmla="*/ 1951690 w 2317457"/>
              <a:gd name="connsiteY58" fmla="*/ 429192 h 1667695"/>
              <a:gd name="connsiteX59" fmla="*/ 1804529 w 2317457"/>
              <a:gd name="connsiteY59" fmla="*/ 175255 h 1667695"/>
              <a:gd name="connsiteX60" fmla="*/ 1571129 w 2317457"/>
              <a:gd name="connsiteY60" fmla="*/ 185422 h 1667695"/>
              <a:gd name="connsiteX61" fmla="*/ 1525224 w 2317457"/>
              <a:gd name="connsiteY61" fmla="*/ 214586 h 1667695"/>
              <a:gd name="connsiteX62" fmla="*/ 1525601 w 2317457"/>
              <a:gd name="connsiteY62" fmla="*/ 215320 h 1667695"/>
              <a:gd name="connsiteX63" fmla="*/ 1534971 w 2317457"/>
              <a:gd name="connsiteY63" fmla="*/ 388044 h 1667695"/>
              <a:gd name="connsiteX64" fmla="*/ 1302942 w 2317457"/>
              <a:gd name="connsiteY64" fmla="*/ 571209 h 1667695"/>
              <a:gd name="connsiteX65" fmla="*/ 1078914 w 2317457"/>
              <a:gd name="connsiteY65" fmla="*/ 415190 h 1667695"/>
              <a:gd name="connsiteX66" fmla="*/ 1161687 w 2317457"/>
              <a:gd name="connsiteY66" fmla="*/ 392330 h 1667695"/>
              <a:gd name="connsiteX67" fmla="*/ 1377523 w 2317457"/>
              <a:gd name="connsiteY67" fmla="*/ 468720 h 1667695"/>
              <a:gd name="connsiteX68" fmla="*/ 1419909 w 2317457"/>
              <a:gd name="connsiteY68" fmla="*/ 192019 h 1667695"/>
              <a:gd name="connsiteX69" fmla="*/ 1179544 w 2317457"/>
              <a:gd name="connsiteY69" fmla="*/ 86443 h 1667695"/>
              <a:gd name="connsiteX70" fmla="*/ 1222249 w 2317457"/>
              <a:gd name="connsiteY70" fmla="*/ 906 h 1667695"/>
              <a:gd name="connsiteX71" fmla="*/ 1425434 w 2317457"/>
              <a:gd name="connsiteY71" fmla="*/ 74671 h 1667695"/>
              <a:gd name="connsiteX72" fmla="*/ 1485853 w 2317457"/>
              <a:gd name="connsiteY72" fmla="*/ 137954 h 1667695"/>
              <a:gd name="connsiteX73" fmla="*/ 1486784 w 2317457"/>
              <a:gd name="connsiteY73" fmla="*/ 139765 h 1667695"/>
              <a:gd name="connsiteX74" fmla="*/ 1534852 w 2317457"/>
              <a:gd name="connsiteY74" fmla="*/ 109167 h 1667695"/>
              <a:gd name="connsiteX75" fmla="*/ 1848820 w 2317457"/>
              <a:gd name="connsiteY75" fmla="*/ 101532 h 1667695"/>
              <a:gd name="connsiteX76" fmla="*/ 2035178 w 2317457"/>
              <a:gd name="connsiteY76" fmla="*/ 343223 h 1667695"/>
              <a:gd name="connsiteX77" fmla="*/ 2034679 w 2317457"/>
              <a:gd name="connsiteY77" fmla="*/ 403118 h 1667695"/>
              <a:gd name="connsiteX78" fmla="*/ 1992934 w 2317457"/>
              <a:gd name="connsiteY78" fmla="*/ 397569 h 1667695"/>
              <a:gd name="connsiteX79" fmla="*/ 2034272 w 2317457"/>
              <a:gd name="connsiteY79" fmla="*/ 451861 h 1667695"/>
              <a:gd name="connsiteX80" fmla="*/ 2034679 w 2317457"/>
              <a:gd name="connsiteY80" fmla="*/ 403118 h 1667695"/>
              <a:gd name="connsiteX81" fmla="*/ 2067810 w 2317457"/>
              <a:gd name="connsiteY81" fmla="*/ 407521 h 1667695"/>
              <a:gd name="connsiteX82" fmla="*/ 2255252 w 2317457"/>
              <a:gd name="connsiteY82" fmla="*/ 522727 h 1667695"/>
              <a:gd name="connsiteX83" fmla="*/ 2290721 w 2317457"/>
              <a:gd name="connsiteY83" fmla="*/ 741460 h 1667695"/>
              <a:gd name="connsiteX84" fmla="*/ 2269534 w 2317457"/>
              <a:gd name="connsiteY84" fmla="*/ 789194 h 1667695"/>
              <a:gd name="connsiteX85" fmla="*/ 2259538 w 2317457"/>
              <a:gd name="connsiteY85" fmla="*/ 768472 h 1667695"/>
              <a:gd name="connsiteX86" fmla="*/ 2259538 w 2317457"/>
              <a:gd name="connsiteY86" fmla="*/ 811716 h 1667695"/>
              <a:gd name="connsiteX87" fmla="*/ 2269534 w 2317457"/>
              <a:gd name="connsiteY87" fmla="*/ 789194 h 1667695"/>
              <a:gd name="connsiteX88" fmla="*/ 2303964 w 2317457"/>
              <a:gd name="connsiteY88" fmla="*/ 860567 h 1667695"/>
              <a:gd name="connsiteX89" fmla="*/ 2254109 w 2317457"/>
              <a:gd name="connsiteY89" fmla="*/ 1154711 h 1667695"/>
              <a:gd name="connsiteX90" fmla="*/ 1889069 w 2317457"/>
              <a:gd name="connsiteY90" fmla="*/ 1240539 h 1667695"/>
              <a:gd name="connsiteX91" fmla="*/ 1864047 w 2317457"/>
              <a:gd name="connsiteY91" fmla="*/ 1227494 h 1667695"/>
              <a:gd name="connsiteX92" fmla="*/ 1857505 w 2317457"/>
              <a:gd name="connsiteY92" fmla="*/ 1227975 h 1667695"/>
              <a:gd name="connsiteX93" fmla="*/ 1842230 w 2317457"/>
              <a:gd name="connsiteY93" fmla="*/ 1221666 h 1667695"/>
              <a:gd name="connsiteX94" fmla="*/ 1812583 w 2317457"/>
              <a:gd name="connsiteY94" fmla="*/ 1226321 h 1667695"/>
              <a:gd name="connsiteX95" fmla="*/ 1645366 w 2317457"/>
              <a:gd name="connsiteY95" fmla="*/ 1205479 h 1667695"/>
              <a:gd name="connsiteX96" fmla="*/ 1467344 w 2317457"/>
              <a:gd name="connsiteY96" fmla="*/ 1278346 h 1667695"/>
              <a:gd name="connsiteX97" fmla="*/ 1459868 w 2317457"/>
              <a:gd name="connsiteY97" fmla="*/ 1297254 h 1667695"/>
              <a:gd name="connsiteX98" fmla="*/ 1464010 w 2317457"/>
              <a:gd name="connsiteY98" fmla="*/ 1320184 h 1667695"/>
              <a:gd name="connsiteX99" fmla="*/ 1498491 w 2317457"/>
              <a:gd name="connsiteY99" fmla="*/ 1368166 h 1667695"/>
              <a:gd name="connsiteX100" fmla="*/ 1626030 w 2317457"/>
              <a:gd name="connsiteY100" fmla="*/ 1403885 h 1667695"/>
              <a:gd name="connsiteX101" fmla="*/ 1909495 w 2317457"/>
              <a:gd name="connsiteY101" fmla="*/ 1385978 h 1667695"/>
              <a:gd name="connsiteX102" fmla="*/ 2165527 w 2317457"/>
              <a:gd name="connsiteY102" fmla="*/ 1428459 h 1667695"/>
              <a:gd name="connsiteX103" fmla="*/ 2264015 w 2317457"/>
              <a:gd name="connsiteY103" fmla="*/ 1612387 h 1667695"/>
              <a:gd name="connsiteX104" fmla="*/ 2199531 w 2317457"/>
              <a:gd name="connsiteY104" fmla="*/ 1649439 h 1667695"/>
              <a:gd name="connsiteX105" fmla="*/ 1365617 w 2317457"/>
              <a:gd name="connsiteY105" fmla="*/ 1666108 h 1667695"/>
              <a:gd name="connsiteX106" fmla="*/ 877833 w 2317457"/>
              <a:gd name="connsiteY106" fmla="*/ 1352835 h 1667695"/>
              <a:gd name="connsiteX107" fmla="*/ 863697 w 2317457"/>
              <a:gd name="connsiteY107" fmla="*/ 1323958 h 1667695"/>
              <a:gd name="connsiteX108" fmla="*/ 862453 w 2317457"/>
              <a:gd name="connsiteY108" fmla="*/ 1324288 h 1667695"/>
              <a:gd name="connsiteX109" fmla="*/ 856964 w 2317457"/>
              <a:gd name="connsiteY109" fmla="*/ 1323395 h 1667695"/>
              <a:gd name="connsiteX110" fmla="*/ 819286 w 2317457"/>
              <a:gd name="connsiteY110" fmla="*/ 1342539 h 1667695"/>
              <a:gd name="connsiteX111" fmla="*/ 302060 w 2317457"/>
              <a:gd name="connsiteY111" fmla="*/ 1219396 h 1667695"/>
              <a:gd name="connsiteX112" fmla="*/ 274269 w 2317457"/>
              <a:gd name="connsiteY112" fmla="*/ 1151583 h 1667695"/>
              <a:gd name="connsiteX113" fmla="*/ 294531 w 2317457"/>
              <a:gd name="connsiteY113" fmla="*/ 1157949 h 1667695"/>
              <a:gd name="connsiteX114" fmla="*/ 264622 w 2317457"/>
              <a:gd name="connsiteY114" fmla="*/ 1128041 h 1667695"/>
              <a:gd name="connsiteX115" fmla="*/ 274269 w 2317457"/>
              <a:gd name="connsiteY115" fmla="*/ 1151583 h 1667695"/>
              <a:gd name="connsiteX116" fmla="*/ 226038 w 2317457"/>
              <a:gd name="connsiteY116" fmla="*/ 1136428 h 1667695"/>
              <a:gd name="connsiteX117" fmla="*/ 2685 w 2317457"/>
              <a:gd name="connsiteY117" fmla="*/ 724657 h 1667695"/>
              <a:gd name="connsiteX118" fmla="*/ 319621 w 2317457"/>
              <a:gd name="connsiteY118" fmla="*/ 453967 h 1667695"/>
              <a:gd name="connsiteX119" fmla="*/ 353812 w 2317457"/>
              <a:gd name="connsiteY119" fmla="*/ 459912 h 1667695"/>
              <a:gd name="connsiteX120" fmla="*/ 339108 w 2317457"/>
              <a:gd name="connsiteY120" fmla="*/ 485484 h 1667695"/>
              <a:gd name="connsiteX121" fmla="*/ 387495 w 2317457"/>
              <a:gd name="connsiteY121" fmla="*/ 465768 h 1667695"/>
              <a:gd name="connsiteX122" fmla="*/ 353812 w 2317457"/>
              <a:gd name="connsiteY122" fmla="*/ 459912 h 1667695"/>
              <a:gd name="connsiteX123" fmla="*/ 377968 w 2317457"/>
              <a:gd name="connsiteY123" fmla="*/ 417901 h 1667695"/>
              <a:gd name="connsiteX124" fmla="*/ 766399 w 2317457"/>
              <a:gd name="connsiteY124" fmla="*/ 278936 h 1667695"/>
              <a:gd name="connsiteX125" fmla="*/ 791772 w 2317457"/>
              <a:gd name="connsiteY125" fmla="*/ 288118 h 1667695"/>
              <a:gd name="connsiteX126" fmla="*/ 776210 w 2317457"/>
              <a:gd name="connsiteY126" fmla="*/ 330894 h 1667695"/>
              <a:gd name="connsiteX127" fmla="*/ 839170 w 2317457"/>
              <a:gd name="connsiteY127" fmla="*/ 305271 h 1667695"/>
              <a:gd name="connsiteX128" fmla="*/ 791772 w 2317457"/>
              <a:gd name="connsiteY128" fmla="*/ 288118 h 1667695"/>
              <a:gd name="connsiteX129" fmla="*/ 813168 w 2317457"/>
              <a:gd name="connsiteY129" fmla="*/ 229305 h 1667695"/>
              <a:gd name="connsiteX130" fmla="*/ 1054150 w 2317457"/>
              <a:gd name="connsiteY130" fmla="*/ 23712 h 1667695"/>
              <a:gd name="connsiteX131" fmla="*/ 1148877 w 2317457"/>
              <a:gd name="connsiteY131" fmla="*/ 2434 h 1667695"/>
              <a:gd name="connsiteX132" fmla="*/ 1222249 w 2317457"/>
              <a:gd name="connsiteY132" fmla="*/ 906 h 1667695"/>
              <a:gd name="connsiteX0-1" fmla="*/ 1179544 w 2317457"/>
              <a:gd name="connsiteY0-2" fmla="*/ 86443 h 1667695"/>
              <a:gd name="connsiteX1-3" fmla="*/ 1090344 w 2317457"/>
              <a:gd name="connsiteY1-4" fmla="*/ 101913 h 1667695"/>
              <a:gd name="connsiteX2-5" fmla="*/ 858887 w 2317457"/>
              <a:gd name="connsiteY2-6" fmla="*/ 353658 h 1667695"/>
              <a:gd name="connsiteX3-7" fmla="*/ 795927 w 2317457"/>
              <a:gd name="connsiteY3-8" fmla="*/ 379281 h 1667695"/>
              <a:gd name="connsiteX4-9" fmla="*/ 413212 w 2317457"/>
              <a:gd name="connsiteY4-10" fmla="*/ 528728 h 1667695"/>
              <a:gd name="connsiteX5-11" fmla="*/ 364825 w 2317457"/>
              <a:gd name="connsiteY5-12" fmla="*/ 548445 h 1667695"/>
              <a:gd name="connsiteX6-13" fmla="*/ 85933 w 2317457"/>
              <a:gd name="connsiteY6-14" fmla="*/ 751994 h 1667695"/>
              <a:gd name="connsiteX7-15" fmla="*/ 317391 w 2317457"/>
              <a:gd name="connsiteY7-16" fmla="*/ 1075272 h 1667695"/>
              <a:gd name="connsiteX8-17" fmla="*/ 347299 w 2317457"/>
              <a:gd name="connsiteY8-18" fmla="*/ 1105181 h 1667695"/>
              <a:gd name="connsiteX9-19" fmla="*/ 859173 w 2317457"/>
              <a:gd name="connsiteY9-20" fmla="*/ 1226148 h 1667695"/>
              <a:gd name="connsiteX10-21" fmla="*/ 870404 w 2317457"/>
              <a:gd name="connsiteY10-22" fmla="*/ 1222392 h 1667695"/>
              <a:gd name="connsiteX11-23" fmla="*/ 904596 w 2317457"/>
              <a:gd name="connsiteY11-24" fmla="*/ 1198466 h 1667695"/>
              <a:gd name="connsiteX12-25" fmla="*/ 850410 w 2317457"/>
              <a:gd name="connsiteY12-26" fmla="*/ 714276 h 1667695"/>
              <a:gd name="connsiteX13-27" fmla="*/ 591615 w 2317457"/>
              <a:gd name="connsiteY13-28" fmla="*/ 798096 h 1667695"/>
              <a:gd name="connsiteX14-29" fmla="*/ 725823 w 2317457"/>
              <a:gd name="connsiteY14-30" fmla="*/ 1001645 h 1667695"/>
              <a:gd name="connsiteX15-31" fmla="*/ 725823 w 2317457"/>
              <a:gd name="connsiteY15-32" fmla="*/ 1087370 h 1667695"/>
              <a:gd name="connsiteX16-33" fmla="*/ 494175 w 2317457"/>
              <a:gd name="connsiteY16-34" fmla="*/ 857817 h 1667695"/>
              <a:gd name="connsiteX17-35" fmla="*/ 682484 w 2317457"/>
              <a:gd name="connsiteY17-36" fmla="*/ 622645 h 1667695"/>
              <a:gd name="connsiteX18-37" fmla="*/ 990808 w 2317457"/>
              <a:gd name="connsiteY18-38" fmla="*/ 714847 h 1667695"/>
              <a:gd name="connsiteX19-39" fmla="*/ 956151 w 2317457"/>
              <a:gd name="connsiteY19-40" fmla="*/ 1269409 h 1667695"/>
              <a:gd name="connsiteX20-41" fmla="*/ 937493 w 2317457"/>
              <a:gd name="connsiteY20-42" fmla="*/ 1281763 h 1667695"/>
              <a:gd name="connsiteX21-43" fmla="*/ 963456 w 2317457"/>
              <a:gd name="connsiteY21-44" fmla="*/ 1332462 h 1667695"/>
              <a:gd name="connsiteX22-45" fmla="*/ 1489251 w 2317457"/>
              <a:gd name="connsiteY22-46" fmla="*/ 1578383 h 1667695"/>
              <a:gd name="connsiteX23-47" fmla="*/ 2071196 w 2317457"/>
              <a:gd name="connsiteY23-48" fmla="*/ 1515335 h 1667695"/>
              <a:gd name="connsiteX24-49" fmla="*/ 2150984 w 2317457"/>
              <a:gd name="connsiteY24-50" fmla="*/ 1534236 h 1667695"/>
              <a:gd name="connsiteX25-51" fmla="*/ 2153406 w 2317457"/>
              <a:gd name="connsiteY25-52" fmla="*/ 1533604 h 1667695"/>
              <a:gd name="connsiteX26-53" fmla="*/ 2110580 w 2317457"/>
              <a:gd name="connsiteY26-54" fmla="*/ 1497040 h 1667695"/>
              <a:gd name="connsiteX27-55" fmla="*/ 1968359 w 2317457"/>
              <a:gd name="connsiteY27-56" fmla="*/ 1468846 h 1667695"/>
              <a:gd name="connsiteX28-57" fmla="*/ 1664988 w 2317457"/>
              <a:gd name="connsiteY28-58" fmla="*/ 1488943 h 1667695"/>
              <a:gd name="connsiteX29-59" fmla="*/ 1428482 w 2317457"/>
              <a:gd name="connsiteY29-60" fmla="*/ 1419792 h 1667695"/>
              <a:gd name="connsiteX30-61" fmla="*/ 1375480 w 2317457"/>
              <a:gd name="connsiteY30-62" fmla="*/ 1272237 h 1667695"/>
              <a:gd name="connsiteX31-63" fmla="*/ 1385123 w 2317457"/>
              <a:gd name="connsiteY31-64" fmla="*/ 1241197 h 1667695"/>
              <a:gd name="connsiteX32-65" fmla="*/ 1385265 w 2317457"/>
              <a:gd name="connsiteY32-66" fmla="*/ 1239695 h 1667695"/>
              <a:gd name="connsiteX33-67" fmla="*/ 1387040 w 2317457"/>
              <a:gd name="connsiteY33-68" fmla="*/ 1235026 h 1667695"/>
              <a:gd name="connsiteX34-69" fmla="*/ 1391811 w 2317457"/>
              <a:gd name="connsiteY34-70" fmla="*/ 1219671 h 1667695"/>
              <a:gd name="connsiteX35-71" fmla="*/ 1393868 w 2317457"/>
              <a:gd name="connsiteY35-72" fmla="*/ 1217072 h 1667695"/>
              <a:gd name="connsiteX36-73" fmla="*/ 1398198 w 2317457"/>
              <a:gd name="connsiteY36-74" fmla="*/ 1205685 h 1667695"/>
              <a:gd name="connsiteX37-75" fmla="*/ 1586311 w 2317457"/>
              <a:gd name="connsiteY37-76" fmla="*/ 1111468 h 1667695"/>
              <a:gd name="connsiteX38-77" fmla="*/ 1735486 w 2317457"/>
              <a:gd name="connsiteY38-78" fmla="*/ 1137547 h 1667695"/>
              <a:gd name="connsiteX39-79" fmla="*/ 1755729 w 2317457"/>
              <a:gd name="connsiteY39-80" fmla="*/ 1139556 h 1667695"/>
              <a:gd name="connsiteX40-81" fmla="*/ 1736938 w 2317457"/>
              <a:gd name="connsiteY40-82" fmla="*/ 1116242 h 1667695"/>
              <a:gd name="connsiteX41-83" fmla="*/ 1692324 w 2317457"/>
              <a:gd name="connsiteY41-84" fmla="*/ 976689 h 1667695"/>
              <a:gd name="connsiteX42-85" fmla="*/ 1830437 w 2317457"/>
              <a:gd name="connsiteY42-86" fmla="*/ 760091 h 1667695"/>
              <a:gd name="connsiteX43-87" fmla="*/ 1891207 w 2317457"/>
              <a:gd name="connsiteY43-88" fmla="*/ 745029 h 1667695"/>
              <a:gd name="connsiteX44-89" fmla="*/ 2048083 w 2317457"/>
              <a:gd name="connsiteY44-90" fmla="*/ 821432 h 1667695"/>
              <a:gd name="connsiteX45-91" fmla="*/ 2041892 w 2317457"/>
              <a:gd name="connsiteY45-92" fmla="*/ 1032696 h 1667695"/>
              <a:gd name="connsiteX46-93" fmla="*/ 1981313 w 2317457"/>
              <a:gd name="connsiteY46-94" fmla="*/ 972117 h 1667695"/>
              <a:gd name="connsiteX47-95" fmla="*/ 1970835 w 2317457"/>
              <a:gd name="connsiteY47-96" fmla="*/ 860770 h 1667695"/>
              <a:gd name="connsiteX48-97" fmla="*/ 1839105 w 2317457"/>
              <a:gd name="connsiteY48-98" fmla="*/ 852674 h 1667695"/>
              <a:gd name="connsiteX49-99" fmla="*/ 1850027 w 2317457"/>
              <a:gd name="connsiteY49-100" fmla="*/ 1119207 h 1667695"/>
              <a:gd name="connsiteX50-101" fmla="*/ 1868974 w 2317457"/>
              <a:gd name="connsiteY50-102" fmla="*/ 1134764 h 1667695"/>
              <a:gd name="connsiteX51-103" fmla="*/ 1869585 w 2317457"/>
              <a:gd name="connsiteY51-104" fmla="*/ 1134804 h 1667695"/>
              <a:gd name="connsiteX52-105" fmla="*/ 1941594 w 2317457"/>
              <a:gd name="connsiteY52-106" fmla="*/ 1170046 h 1667695"/>
              <a:gd name="connsiteX53-107" fmla="*/ 2205151 w 2317457"/>
              <a:gd name="connsiteY53-108" fmla="*/ 1071748 h 1667695"/>
              <a:gd name="connsiteX54-109" fmla="*/ 2185624 w 2317457"/>
              <a:gd name="connsiteY54-110" fmla="*/ 811811 h 1667695"/>
              <a:gd name="connsiteX55-111" fmla="*/ 2185624 w 2317457"/>
              <a:gd name="connsiteY55-112" fmla="*/ 768568 h 1667695"/>
              <a:gd name="connsiteX56-113" fmla="*/ 2180195 w 2317457"/>
              <a:gd name="connsiteY56-114" fmla="*/ 565304 h 1667695"/>
              <a:gd name="connsiteX57-115" fmla="*/ 1993029 w 2317457"/>
              <a:gd name="connsiteY57-116" fmla="*/ 483484 h 1667695"/>
              <a:gd name="connsiteX58-117" fmla="*/ 1951690 w 2317457"/>
              <a:gd name="connsiteY58-118" fmla="*/ 429192 h 1667695"/>
              <a:gd name="connsiteX59-119" fmla="*/ 1804529 w 2317457"/>
              <a:gd name="connsiteY59-120" fmla="*/ 175255 h 1667695"/>
              <a:gd name="connsiteX60-121" fmla="*/ 1571129 w 2317457"/>
              <a:gd name="connsiteY60-122" fmla="*/ 185422 h 1667695"/>
              <a:gd name="connsiteX61-123" fmla="*/ 1525224 w 2317457"/>
              <a:gd name="connsiteY61-124" fmla="*/ 214586 h 1667695"/>
              <a:gd name="connsiteX62-125" fmla="*/ 1525601 w 2317457"/>
              <a:gd name="connsiteY62-126" fmla="*/ 215320 h 1667695"/>
              <a:gd name="connsiteX63-127" fmla="*/ 1534971 w 2317457"/>
              <a:gd name="connsiteY63-128" fmla="*/ 388044 h 1667695"/>
              <a:gd name="connsiteX64-129" fmla="*/ 1302942 w 2317457"/>
              <a:gd name="connsiteY64-130" fmla="*/ 571209 h 1667695"/>
              <a:gd name="connsiteX65-131" fmla="*/ 1078914 w 2317457"/>
              <a:gd name="connsiteY65-132" fmla="*/ 415190 h 1667695"/>
              <a:gd name="connsiteX66-133" fmla="*/ 1161687 w 2317457"/>
              <a:gd name="connsiteY66-134" fmla="*/ 392330 h 1667695"/>
              <a:gd name="connsiteX67-135" fmla="*/ 1377523 w 2317457"/>
              <a:gd name="connsiteY67-136" fmla="*/ 468720 h 1667695"/>
              <a:gd name="connsiteX68-137" fmla="*/ 1419909 w 2317457"/>
              <a:gd name="connsiteY68-138" fmla="*/ 192019 h 1667695"/>
              <a:gd name="connsiteX69-139" fmla="*/ 1179544 w 2317457"/>
              <a:gd name="connsiteY69-140" fmla="*/ 86443 h 1667695"/>
              <a:gd name="connsiteX70-141" fmla="*/ 1222249 w 2317457"/>
              <a:gd name="connsiteY70-142" fmla="*/ 906 h 1667695"/>
              <a:gd name="connsiteX71-143" fmla="*/ 1425434 w 2317457"/>
              <a:gd name="connsiteY71-144" fmla="*/ 74671 h 1667695"/>
              <a:gd name="connsiteX72-145" fmla="*/ 1485853 w 2317457"/>
              <a:gd name="connsiteY72-146" fmla="*/ 137954 h 1667695"/>
              <a:gd name="connsiteX73-147" fmla="*/ 1486784 w 2317457"/>
              <a:gd name="connsiteY73-148" fmla="*/ 139765 h 1667695"/>
              <a:gd name="connsiteX74-149" fmla="*/ 1534852 w 2317457"/>
              <a:gd name="connsiteY74-150" fmla="*/ 109167 h 1667695"/>
              <a:gd name="connsiteX75-151" fmla="*/ 1848820 w 2317457"/>
              <a:gd name="connsiteY75-152" fmla="*/ 101532 h 1667695"/>
              <a:gd name="connsiteX76-153" fmla="*/ 2035178 w 2317457"/>
              <a:gd name="connsiteY76-154" fmla="*/ 343223 h 1667695"/>
              <a:gd name="connsiteX77-155" fmla="*/ 2034679 w 2317457"/>
              <a:gd name="connsiteY77-156" fmla="*/ 403118 h 1667695"/>
              <a:gd name="connsiteX78-157" fmla="*/ 1992934 w 2317457"/>
              <a:gd name="connsiteY78-158" fmla="*/ 397569 h 1667695"/>
              <a:gd name="connsiteX79-159" fmla="*/ 2034272 w 2317457"/>
              <a:gd name="connsiteY79-160" fmla="*/ 451861 h 1667695"/>
              <a:gd name="connsiteX80-161" fmla="*/ 2034679 w 2317457"/>
              <a:gd name="connsiteY80-162" fmla="*/ 403118 h 1667695"/>
              <a:gd name="connsiteX81-163" fmla="*/ 2067810 w 2317457"/>
              <a:gd name="connsiteY81-164" fmla="*/ 407521 h 1667695"/>
              <a:gd name="connsiteX82-165" fmla="*/ 2255252 w 2317457"/>
              <a:gd name="connsiteY82-166" fmla="*/ 522727 h 1667695"/>
              <a:gd name="connsiteX83-167" fmla="*/ 2290721 w 2317457"/>
              <a:gd name="connsiteY83-168" fmla="*/ 741460 h 1667695"/>
              <a:gd name="connsiteX84-169" fmla="*/ 2269534 w 2317457"/>
              <a:gd name="connsiteY84-170" fmla="*/ 789194 h 1667695"/>
              <a:gd name="connsiteX85-171" fmla="*/ 2259538 w 2317457"/>
              <a:gd name="connsiteY85-172" fmla="*/ 768472 h 1667695"/>
              <a:gd name="connsiteX86-173" fmla="*/ 2259538 w 2317457"/>
              <a:gd name="connsiteY86-174" fmla="*/ 811716 h 1667695"/>
              <a:gd name="connsiteX87-175" fmla="*/ 2269534 w 2317457"/>
              <a:gd name="connsiteY87-176" fmla="*/ 789194 h 1667695"/>
              <a:gd name="connsiteX88-177" fmla="*/ 2303964 w 2317457"/>
              <a:gd name="connsiteY88-178" fmla="*/ 860567 h 1667695"/>
              <a:gd name="connsiteX89-179" fmla="*/ 2254109 w 2317457"/>
              <a:gd name="connsiteY89-180" fmla="*/ 1154711 h 1667695"/>
              <a:gd name="connsiteX90-181" fmla="*/ 1889069 w 2317457"/>
              <a:gd name="connsiteY90-182" fmla="*/ 1240539 h 1667695"/>
              <a:gd name="connsiteX91-183" fmla="*/ 1864047 w 2317457"/>
              <a:gd name="connsiteY91-184" fmla="*/ 1227494 h 1667695"/>
              <a:gd name="connsiteX92-185" fmla="*/ 1857505 w 2317457"/>
              <a:gd name="connsiteY92-186" fmla="*/ 1227975 h 1667695"/>
              <a:gd name="connsiteX93-187" fmla="*/ 1842230 w 2317457"/>
              <a:gd name="connsiteY93-188" fmla="*/ 1221666 h 1667695"/>
              <a:gd name="connsiteX94-189" fmla="*/ 1812583 w 2317457"/>
              <a:gd name="connsiteY94-190" fmla="*/ 1226321 h 1667695"/>
              <a:gd name="connsiteX95-191" fmla="*/ 1645366 w 2317457"/>
              <a:gd name="connsiteY95-192" fmla="*/ 1205479 h 1667695"/>
              <a:gd name="connsiteX96-193" fmla="*/ 1467344 w 2317457"/>
              <a:gd name="connsiteY96-194" fmla="*/ 1278346 h 1667695"/>
              <a:gd name="connsiteX97-195" fmla="*/ 1459868 w 2317457"/>
              <a:gd name="connsiteY97-196" fmla="*/ 1297254 h 1667695"/>
              <a:gd name="connsiteX98-197" fmla="*/ 1464010 w 2317457"/>
              <a:gd name="connsiteY98-198" fmla="*/ 1320184 h 1667695"/>
              <a:gd name="connsiteX99-199" fmla="*/ 1498491 w 2317457"/>
              <a:gd name="connsiteY99-200" fmla="*/ 1368166 h 1667695"/>
              <a:gd name="connsiteX100-201" fmla="*/ 1626030 w 2317457"/>
              <a:gd name="connsiteY100-202" fmla="*/ 1403885 h 1667695"/>
              <a:gd name="connsiteX101-203" fmla="*/ 1909495 w 2317457"/>
              <a:gd name="connsiteY101-204" fmla="*/ 1385978 h 1667695"/>
              <a:gd name="connsiteX102-205" fmla="*/ 2165527 w 2317457"/>
              <a:gd name="connsiteY102-206" fmla="*/ 1428459 h 1667695"/>
              <a:gd name="connsiteX103-207" fmla="*/ 2264015 w 2317457"/>
              <a:gd name="connsiteY103-208" fmla="*/ 1612387 h 1667695"/>
              <a:gd name="connsiteX104-209" fmla="*/ 2199531 w 2317457"/>
              <a:gd name="connsiteY104-210" fmla="*/ 1649439 h 1667695"/>
              <a:gd name="connsiteX105-211" fmla="*/ 1365617 w 2317457"/>
              <a:gd name="connsiteY105-212" fmla="*/ 1666108 h 1667695"/>
              <a:gd name="connsiteX106-213" fmla="*/ 877833 w 2317457"/>
              <a:gd name="connsiteY106-214" fmla="*/ 1352835 h 1667695"/>
              <a:gd name="connsiteX107-215" fmla="*/ 863697 w 2317457"/>
              <a:gd name="connsiteY107-216" fmla="*/ 1323958 h 1667695"/>
              <a:gd name="connsiteX108-217" fmla="*/ 862453 w 2317457"/>
              <a:gd name="connsiteY108-218" fmla="*/ 1324288 h 1667695"/>
              <a:gd name="connsiteX109-219" fmla="*/ 856964 w 2317457"/>
              <a:gd name="connsiteY109-220" fmla="*/ 1323395 h 1667695"/>
              <a:gd name="connsiteX110-221" fmla="*/ 819286 w 2317457"/>
              <a:gd name="connsiteY110-222" fmla="*/ 1342539 h 1667695"/>
              <a:gd name="connsiteX111-223" fmla="*/ 302060 w 2317457"/>
              <a:gd name="connsiteY111-224" fmla="*/ 1219396 h 1667695"/>
              <a:gd name="connsiteX112-225" fmla="*/ 274269 w 2317457"/>
              <a:gd name="connsiteY112-226" fmla="*/ 1151583 h 1667695"/>
              <a:gd name="connsiteX113-227" fmla="*/ 294531 w 2317457"/>
              <a:gd name="connsiteY113-228" fmla="*/ 1157949 h 1667695"/>
              <a:gd name="connsiteX114-229" fmla="*/ 264622 w 2317457"/>
              <a:gd name="connsiteY114-230" fmla="*/ 1128041 h 1667695"/>
              <a:gd name="connsiteX115-231" fmla="*/ 274269 w 2317457"/>
              <a:gd name="connsiteY115-232" fmla="*/ 1151583 h 1667695"/>
              <a:gd name="connsiteX116-233" fmla="*/ 226038 w 2317457"/>
              <a:gd name="connsiteY116-234" fmla="*/ 1136428 h 1667695"/>
              <a:gd name="connsiteX117-235" fmla="*/ 2685 w 2317457"/>
              <a:gd name="connsiteY117-236" fmla="*/ 724657 h 1667695"/>
              <a:gd name="connsiteX118-237" fmla="*/ 319621 w 2317457"/>
              <a:gd name="connsiteY118-238" fmla="*/ 453967 h 1667695"/>
              <a:gd name="connsiteX119-239" fmla="*/ 353812 w 2317457"/>
              <a:gd name="connsiteY119-240" fmla="*/ 459912 h 1667695"/>
              <a:gd name="connsiteX120-241" fmla="*/ 339108 w 2317457"/>
              <a:gd name="connsiteY120-242" fmla="*/ 485484 h 1667695"/>
              <a:gd name="connsiteX121-243" fmla="*/ 353812 w 2317457"/>
              <a:gd name="connsiteY121-244" fmla="*/ 459912 h 1667695"/>
              <a:gd name="connsiteX122-245" fmla="*/ 377968 w 2317457"/>
              <a:gd name="connsiteY122-246" fmla="*/ 417901 h 1667695"/>
              <a:gd name="connsiteX123-247" fmla="*/ 766399 w 2317457"/>
              <a:gd name="connsiteY123-248" fmla="*/ 278936 h 1667695"/>
              <a:gd name="connsiteX124-249" fmla="*/ 791772 w 2317457"/>
              <a:gd name="connsiteY124-250" fmla="*/ 288118 h 1667695"/>
              <a:gd name="connsiteX125-251" fmla="*/ 776210 w 2317457"/>
              <a:gd name="connsiteY125-252" fmla="*/ 330894 h 1667695"/>
              <a:gd name="connsiteX126-253" fmla="*/ 839170 w 2317457"/>
              <a:gd name="connsiteY126-254" fmla="*/ 305271 h 1667695"/>
              <a:gd name="connsiteX127-255" fmla="*/ 791772 w 2317457"/>
              <a:gd name="connsiteY127-256" fmla="*/ 288118 h 1667695"/>
              <a:gd name="connsiteX128-257" fmla="*/ 813168 w 2317457"/>
              <a:gd name="connsiteY128-258" fmla="*/ 229305 h 1667695"/>
              <a:gd name="connsiteX129-259" fmla="*/ 1054150 w 2317457"/>
              <a:gd name="connsiteY129-260" fmla="*/ 23712 h 1667695"/>
              <a:gd name="connsiteX130-261" fmla="*/ 1148877 w 2317457"/>
              <a:gd name="connsiteY130-262" fmla="*/ 2434 h 1667695"/>
              <a:gd name="connsiteX131-263" fmla="*/ 1222249 w 2317457"/>
              <a:gd name="connsiteY131-264" fmla="*/ 906 h 1667695"/>
              <a:gd name="connsiteX0-265" fmla="*/ 1179544 w 2317457"/>
              <a:gd name="connsiteY0-266" fmla="*/ 86443 h 1667695"/>
              <a:gd name="connsiteX1-267" fmla="*/ 1090344 w 2317457"/>
              <a:gd name="connsiteY1-268" fmla="*/ 101913 h 1667695"/>
              <a:gd name="connsiteX2-269" fmla="*/ 858887 w 2317457"/>
              <a:gd name="connsiteY2-270" fmla="*/ 353658 h 1667695"/>
              <a:gd name="connsiteX3-271" fmla="*/ 795927 w 2317457"/>
              <a:gd name="connsiteY3-272" fmla="*/ 379281 h 1667695"/>
              <a:gd name="connsiteX4-273" fmla="*/ 413212 w 2317457"/>
              <a:gd name="connsiteY4-274" fmla="*/ 528728 h 1667695"/>
              <a:gd name="connsiteX5-275" fmla="*/ 364825 w 2317457"/>
              <a:gd name="connsiteY5-276" fmla="*/ 548445 h 1667695"/>
              <a:gd name="connsiteX6-277" fmla="*/ 85933 w 2317457"/>
              <a:gd name="connsiteY6-278" fmla="*/ 751994 h 1667695"/>
              <a:gd name="connsiteX7-279" fmla="*/ 317391 w 2317457"/>
              <a:gd name="connsiteY7-280" fmla="*/ 1075272 h 1667695"/>
              <a:gd name="connsiteX8-281" fmla="*/ 347299 w 2317457"/>
              <a:gd name="connsiteY8-282" fmla="*/ 1105181 h 1667695"/>
              <a:gd name="connsiteX9-283" fmla="*/ 859173 w 2317457"/>
              <a:gd name="connsiteY9-284" fmla="*/ 1226148 h 1667695"/>
              <a:gd name="connsiteX10-285" fmla="*/ 870404 w 2317457"/>
              <a:gd name="connsiteY10-286" fmla="*/ 1222392 h 1667695"/>
              <a:gd name="connsiteX11-287" fmla="*/ 904596 w 2317457"/>
              <a:gd name="connsiteY11-288" fmla="*/ 1198466 h 1667695"/>
              <a:gd name="connsiteX12-289" fmla="*/ 850410 w 2317457"/>
              <a:gd name="connsiteY12-290" fmla="*/ 714276 h 1667695"/>
              <a:gd name="connsiteX13-291" fmla="*/ 591615 w 2317457"/>
              <a:gd name="connsiteY13-292" fmla="*/ 798096 h 1667695"/>
              <a:gd name="connsiteX14-293" fmla="*/ 725823 w 2317457"/>
              <a:gd name="connsiteY14-294" fmla="*/ 1001645 h 1667695"/>
              <a:gd name="connsiteX15-295" fmla="*/ 725823 w 2317457"/>
              <a:gd name="connsiteY15-296" fmla="*/ 1087370 h 1667695"/>
              <a:gd name="connsiteX16-297" fmla="*/ 494175 w 2317457"/>
              <a:gd name="connsiteY16-298" fmla="*/ 857817 h 1667695"/>
              <a:gd name="connsiteX17-299" fmla="*/ 682484 w 2317457"/>
              <a:gd name="connsiteY17-300" fmla="*/ 622645 h 1667695"/>
              <a:gd name="connsiteX18-301" fmla="*/ 990808 w 2317457"/>
              <a:gd name="connsiteY18-302" fmla="*/ 714847 h 1667695"/>
              <a:gd name="connsiteX19-303" fmla="*/ 956151 w 2317457"/>
              <a:gd name="connsiteY19-304" fmla="*/ 1269409 h 1667695"/>
              <a:gd name="connsiteX20-305" fmla="*/ 937493 w 2317457"/>
              <a:gd name="connsiteY20-306" fmla="*/ 1281763 h 1667695"/>
              <a:gd name="connsiteX21-307" fmla="*/ 963456 w 2317457"/>
              <a:gd name="connsiteY21-308" fmla="*/ 1332462 h 1667695"/>
              <a:gd name="connsiteX22-309" fmla="*/ 1489251 w 2317457"/>
              <a:gd name="connsiteY22-310" fmla="*/ 1578383 h 1667695"/>
              <a:gd name="connsiteX23-311" fmla="*/ 2071196 w 2317457"/>
              <a:gd name="connsiteY23-312" fmla="*/ 1515335 h 1667695"/>
              <a:gd name="connsiteX24-313" fmla="*/ 2150984 w 2317457"/>
              <a:gd name="connsiteY24-314" fmla="*/ 1534236 h 1667695"/>
              <a:gd name="connsiteX25-315" fmla="*/ 2153406 w 2317457"/>
              <a:gd name="connsiteY25-316" fmla="*/ 1533604 h 1667695"/>
              <a:gd name="connsiteX26-317" fmla="*/ 2110580 w 2317457"/>
              <a:gd name="connsiteY26-318" fmla="*/ 1497040 h 1667695"/>
              <a:gd name="connsiteX27-319" fmla="*/ 1968359 w 2317457"/>
              <a:gd name="connsiteY27-320" fmla="*/ 1468846 h 1667695"/>
              <a:gd name="connsiteX28-321" fmla="*/ 1664988 w 2317457"/>
              <a:gd name="connsiteY28-322" fmla="*/ 1488943 h 1667695"/>
              <a:gd name="connsiteX29-323" fmla="*/ 1428482 w 2317457"/>
              <a:gd name="connsiteY29-324" fmla="*/ 1419792 h 1667695"/>
              <a:gd name="connsiteX30-325" fmla="*/ 1375480 w 2317457"/>
              <a:gd name="connsiteY30-326" fmla="*/ 1272237 h 1667695"/>
              <a:gd name="connsiteX31-327" fmla="*/ 1385123 w 2317457"/>
              <a:gd name="connsiteY31-328" fmla="*/ 1241197 h 1667695"/>
              <a:gd name="connsiteX32-329" fmla="*/ 1385265 w 2317457"/>
              <a:gd name="connsiteY32-330" fmla="*/ 1239695 h 1667695"/>
              <a:gd name="connsiteX33-331" fmla="*/ 1387040 w 2317457"/>
              <a:gd name="connsiteY33-332" fmla="*/ 1235026 h 1667695"/>
              <a:gd name="connsiteX34-333" fmla="*/ 1391811 w 2317457"/>
              <a:gd name="connsiteY34-334" fmla="*/ 1219671 h 1667695"/>
              <a:gd name="connsiteX35-335" fmla="*/ 1393868 w 2317457"/>
              <a:gd name="connsiteY35-336" fmla="*/ 1217072 h 1667695"/>
              <a:gd name="connsiteX36-337" fmla="*/ 1398198 w 2317457"/>
              <a:gd name="connsiteY36-338" fmla="*/ 1205685 h 1667695"/>
              <a:gd name="connsiteX37-339" fmla="*/ 1586311 w 2317457"/>
              <a:gd name="connsiteY37-340" fmla="*/ 1111468 h 1667695"/>
              <a:gd name="connsiteX38-341" fmla="*/ 1735486 w 2317457"/>
              <a:gd name="connsiteY38-342" fmla="*/ 1137547 h 1667695"/>
              <a:gd name="connsiteX39-343" fmla="*/ 1755729 w 2317457"/>
              <a:gd name="connsiteY39-344" fmla="*/ 1139556 h 1667695"/>
              <a:gd name="connsiteX40-345" fmla="*/ 1736938 w 2317457"/>
              <a:gd name="connsiteY40-346" fmla="*/ 1116242 h 1667695"/>
              <a:gd name="connsiteX41-347" fmla="*/ 1692324 w 2317457"/>
              <a:gd name="connsiteY41-348" fmla="*/ 976689 h 1667695"/>
              <a:gd name="connsiteX42-349" fmla="*/ 1830437 w 2317457"/>
              <a:gd name="connsiteY42-350" fmla="*/ 760091 h 1667695"/>
              <a:gd name="connsiteX43-351" fmla="*/ 1891207 w 2317457"/>
              <a:gd name="connsiteY43-352" fmla="*/ 745029 h 1667695"/>
              <a:gd name="connsiteX44-353" fmla="*/ 2048083 w 2317457"/>
              <a:gd name="connsiteY44-354" fmla="*/ 821432 h 1667695"/>
              <a:gd name="connsiteX45-355" fmla="*/ 2041892 w 2317457"/>
              <a:gd name="connsiteY45-356" fmla="*/ 1032696 h 1667695"/>
              <a:gd name="connsiteX46-357" fmla="*/ 1981313 w 2317457"/>
              <a:gd name="connsiteY46-358" fmla="*/ 972117 h 1667695"/>
              <a:gd name="connsiteX47-359" fmla="*/ 1970835 w 2317457"/>
              <a:gd name="connsiteY47-360" fmla="*/ 860770 h 1667695"/>
              <a:gd name="connsiteX48-361" fmla="*/ 1839105 w 2317457"/>
              <a:gd name="connsiteY48-362" fmla="*/ 852674 h 1667695"/>
              <a:gd name="connsiteX49-363" fmla="*/ 1850027 w 2317457"/>
              <a:gd name="connsiteY49-364" fmla="*/ 1119207 h 1667695"/>
              <a:gd name="connsiteX50-365" fmla="*/ 1868974 w 2317457"/>
              <a:gd name="connsiteY50-366" fmla="*/ 1134764 h 1667695"/>
              <a:gd name="connsiteX51-367" fmla="*/ 1869585 w 2317457"/>
              <a:gd name="connsiteY51-368" fmla="*/ 1134804 h 1667695"/>
              <a:gd name="connsiteX52-369" fmla="*/ 1941594 w 2317457"/>
              <a:gd name="connsiteY52-370" fmla="*/ 1170046 h 1667695"/>
              <a:gd name="connsiteX53-371" fmla="*/ 2205151 w 2317457"/>
              <a:gd name="connsiteY53-372" fmla="*/ 1071748 h 1667695"/>
              <a:gd name="connsiteX54-373" fmla="*/ 2185624 w 2317457"/>
              <a:gd name="connsiteY54-374" fmla="*/ 811811 h 1667695"/>
              <a:gd name="connsiteX55-375" fmla="*/ 2185624 w 2317457"/>
              <a:gd name="connsiteY55-376" fmla="*/ 768568 h 1667695"/>
              <a:gd name="connsiteX56-377" fmla="*/ 2180195 w 2317457"/>
              <a:gd name="connsiteY56-378" fmla="*/ 565304 h 1667695"/>
              <a:gd name="connsiteX57-379" fmla="*/ 1993029 w 2317457"/>
              <a:gd name="connsiteY57-380" fmla="*/ 483484 h 1667695"/>
              <a:gd name="connsiteX58-381" fmla="*/ 1951690 w 2317457"/>
              <a:gd name="connsiteY58-382" fmla="*/ 429192 h 1667695"/>
              <a:gd name="connsiteX59-383" fmla="*/ 1804529 w 2317457"/>
              <a:gd name="connsiteY59-384" fmla="*/ 175255 h 1667695"/>
              <a:gd name="connsiteX60-385" fmla="*/ 1571129 w 2317457"/>
              <a:gd name="connsiteY60-386" fmla="*/ 185422 h 1667695"/>
              <a:gd name="connsiteX61-387" fmla="*/ 1525224 w 2317457"/>
              <a:gd name="connsiteY61-388" fmla="*/ 214586 h 1667695"/>
              <a:gd name="connsiteX62-389" fmla="*/ 1525601 w 2317457"/>
              <a:gd name="connsiteY62-390" fmla="*/ 215320 h 1667695"/>
              <a:gd name="connsiteX63-391" fmla="*/ 1534971 w 2317457"/>
              <a:gd name="connsiteY63-392" fmla="*/ 388044 h 1667695"/>
              <a:gd name="connsiteX64-393" fmla="*/ 1302942 w 2317457"/>
              <a:gd name="connsiteY64-394" fmla="*/ 571209 h 1667695"/>
              <a:gd name="connsiteX65-395" fmla="*/ 1078914 w 2317457"/>
              <a:gd name="connsiteY65-396" fmla="*/ 415190 h 1667695"/>
              <a:gd name="connsiteX66-397" fmla="*/ 1161687 w 2317457"/>
              <a:gd name="connsiteY66-398" fmla="*/ 392330 h 1667695"/>
              <a:gd name="connsiteX67-399" fmla="*/ 1377523 w 2317457"/>
              <a:gd name="connsiteY67-400" fmla="*/ 468720 h 1667695"/>
              <a:gd name="connsiteX68-401" fmla="*/ 1419909 w 2317457"/>
              <a:gd name="connsiteY68-402" fmla="*/ 192019 h 1667695"/>
              <a:gd name="connsiteX69-403" fmla="*/ 1179544 w 2317457"/>
              <a:gd name="connsiteY69-404" fmla="*/ 86443 h 1667695"/>
              <a:gd name="connsiteX70-405" fmla="*/ 1222249 w 2317457"/>
              <a:gd name="connsiteY70-406" fmla="*/ 906 h 1667695"/>
              <a:gd name="connsiteX71-407" fmla="*/ 1425434 w 2317457"/>
              <a:gd name="connsiteY71-408" fmla="*/ 74671 h 1667695"/>
              <a:gd name="connsiteX72-409" fmla="*/ 1485853 w 2317457"/>
              <a:gd name="connsiteY72-410" fmla="*/ 137954 h 1667695"/>
              <a:gd name="connsiteX73-411" fmla="*/ 1486784 w 2317457"/>
              <a:gd name="connsiteY73-412" fmla="*/ 139765 h 1667695"/>
              <a:gd name="connsiteX74-413" fmla="*/ 1534852 w 2317457"/>
              <a:gd name="connsiteY74-414" fmla="*/ 109167 h 1667695"/>
              <a:gd name="connsiteX75-415" fmla="*/ 1848820 w 2317457"/>
              <a:gd name="connsiteY75-416" fmla="*/ 101532 h 1667695"/>
              <a:gd name="connsiteX76-417" fmla="*/ 2035178 w 2317457"/>
              <a:gd name="connsiteY76-418" fmla="*/ 343223 h 1667695"/>
              <a:gd name="connsiteX77-419" fmla="*/ 2034679 w 2317457"/>
              <a:gd name="connsiteY77-420" fmla="*/ 403118 h 1667695"/>
              <a:gd name="connsiteX78-421" fmla="*/ 1992934 w 2317457"/>
              <a:gd name="connsiteY78-422" fmla="*/ 397569 h 1667695"/>
              <a:gd name="connsiteX79-423" fmla="*/ 2034272 w 2317457"/>
              <a:gd name="connsiteY79-424" fmla="*/ 451861 h 1667695"/>
              <a:gd name="connsiteX80-425" fmla="*/ 2034679 w 2317457"/>
              <a:gd name="connsiteY80-426" fmla="*/ 403118 h 1667695"/>
              <a:gd name="connsiteX81-427" fmla="*/ 2067810 w 2317457"/>
              <a:gd name="connsiteY81-428" fmla="*/ 407521 h 1667695"/>
              <a:gd name="connsiteX82-429" fmla="*/ 2255252 w 2317457"/>
              <a:gd name="connsiteY82-430" fmla="*/ 522727 h 1667695"/>
              <a:gd name="connsiteX83-431" fmla="*/ 2290721 w 2317457"/>
              <a:gd name="connsiteY83-432" fmla="*/ 741460 h 1667695"/>
              <a:gd name="connsiteX84-433" fmla="*/ 2269534 w 2317457"/>
              <a:gd name="connsiteY84-434" fmla="*/ 789194 h 1667695"/>
              <a:gd name="connsiteX85-435" fmla="*/ 2259538 w 2317457"/>
              <a:gd name="connsiteY85-436" fmla="*/ 768472 h 1667695"/>
              <a:gd name="connsiteX86-437" fmla="*/ 2259538 w 2317457"/>
              <a:gd name="connsiteY86-438" fmla="*/ 811716 h 1667695"/>
              <a:gd name="connsiteX87-439" fmla="*/ 2269534 w 2317457"/>
              <a:gd name="connsiteY87-440" fmla="*/ 789194 h 1667695"/>
              <a:gd name="connsiteX88-441" fmla="*/ 2303964 w 2317457"/>
              <a:gd name="connsiteY88-442" fmla="*/ 860567 h 1667695"/>
              <a:gd name="connsiteX89-443" fmla="*/ 2254109 w 2317457"/>
              <a:gd name="connsiteY89-444" fmla="*/ 1154711 h 1667695"/>
              <a:gd name="connsiteX90-445" fmla="*/ 1889069 w 2317457"/>
              <a:gd name="connsiteY90-446" fmla="*/ 1240539 h 1667695"/>
              <a:gd name="connsiteX91-447" fmla="*/ 1864047 w 2317457"/>
              <a:gd name="connsiteY91-448" fmla="*/ 1227494 h 1667695"/>
              <a:gd name="connsiteX92-449" fmla="*/ 1857505 w 2317457"/>
              <a:gd name="connsiteY92-450" fmla="*/ 1227975 h 1667695"/>
              <a:gd name="connsiteX93-451" fmla="*/ 1842230 w 2317457"/>
              <a:gd name="connsiteY93-452" fmla="*/ 1221666 h 1667695"/>
              <a:gd name="connsiteX94-453" fmla="*/ 1812583 w 2317457"/>
              <a:gd name="connsiteY94-454" fmla="*/ 1226321 h 1667695"/>
              <a:gd name="connsiteX95-455" fmla="*/ 1645366 w 2317457"/>
              <a:gd name="connsiteY95-456" fmla="*/ 1205479 h 1667695"/>
              <a:gd name="connsiteX96-457" fmla="*/ 1467344 w 2317457"/>
              <a:gd name="connsiteY96-458" fmla="*/ 1278346 h 1667695"/>
              <a:gd name="connsiteX97-459" fmla="*/ 1459868 w 2317457"/>
              <a:gd name="connsiteY97-460" fmla="*/ 1297254 h 1667695"/>
              <a:gd name="connsiteX98-461" fmla="*/ 1464010 w 2317457"/>
              <a:gd name="connsiteY98-462" fmla="*/ 1320184 h 1667695"/>
              <a:gd name="connsiteX99-463" fmla="*/ 1498491 w 2317457"/>
              <a:gd name="connsiteY99-464" fmla="*/ 1368166 h 1667695"/>
              <a:gd name="connsiteX100-465" fmla="*/ 1626030 w 2317457"/>
              <a:gd name="connsiteY100-466" fmla="*/ 1403885 h 1667695"/>
              <a:gd name="connsiteX101-467" fmla="*/ 1909495 w 2317457"/>
              <a:gd name="connsiteY101-468" fmla="*/ 1385978 h 1667695"/>
              <a:gd name="connsiteX102-469" fmla="*/ 2165527 w 2317457"/>
              <a:gd name="connsiteY102-470" fmla="*/ 1428459 h 1667695"/>
              <a:gd name="connsiteX103-471" fmla="*/ 2264015 w 2317457"/>
              <a:gd name="connsiteY103-472" fmla="*/ 1612387 h 1667695"/>
              <a:gd name="connsiteX104-473" fmla="*/ 2199531 w 2317457"/>
              <a:gd name="connsiteY104-474" fmla="*/ 1649439 h 1667695"/>
              <a:gd name="connsiteX105-475" fmla="*/ 1365617 w 2317457"/>
              <a:gd name="connsiteY105-476" fmla="*/ 1666108 h 1667695"/>
              <a:gd name="connsiteX106-477" fmla="*/ 877833 w 2317457"/>
              <a:gd name="connsiteY106-478" fmla="*/ 1352835 h 1667695"/>
              <a:gd name="connsiteX107-479" fmla="*/ 863697 w 2317457"/>
              <a:gd name="connsiteY107-480" fmla="*/ 1323958 h 1667695"/>
              <a:gd name="connsiteX108-481" fmla="*/ 862453 w 2317457"/>
              <a:gd name="connsiteY108-482" fmla="*/ 1324288 h 1667695"/>
              <a:gd name="connsiteX109-483" fmla="*/ 856964 w 2317457"/>
              <a:gd name="connsiteY109-484" fmla="*/ 1323395 h 1667695"/>
              <a:gd name="connsiteX110-485" fmla="*/ 819286 w 2317457"/>
              <a:gd name="connsiteY110-486" fmla="*/ 1342539 h 1667695"/>
              <a:gd name="connsiteX111-487" fmla="*/ 302060 w 2317457"/>
              <a:gd name="connsiteY111-488" fmla="*/ 1219396 h 1667695"/>
              <a:gd name="connsiteX112-489" fmla="*/ 274269 w 2317457"/>
              <a:gd name="connsiteY112-490" fmla="*/ 1151583 h 1667695"/>
              <a:gd name="connsiteX113-491" fmla="*/ 294531 w 2317457"/>
              <a:gd name="connsiteY113-492" fmla="*/ 1157949 h 1667695"/>
              <a:gd name="connsiteX114-493" fmla="*/ 264622 w 2317457"/>
              <a:gd name="connsiteY114-494" fmla="*/ 1128041 h 1667695"/>
              <a:gd name="connsiteX115-495" fmla="*/ 274269 w 2317457"/>
              <a:gd name="connsiteY115-496" fmla="*/ 1151583 h 1667695"/>
              <a:gd name="connsiteX116-497" fmla="*/ 226038 w 2317457"/>
              <a:gd name="connsiteY116-498" fmla="*/ 1136428 h 1667695"/>
              <a:gd name="connsiteX117-499" fmla="*/ 2685 w 2317457"/>
              <a:gd name="connsiteY117-500" fmla="*/ 724657 h 1667695"/>
              <a:gd name="connsiteX118-501" fmla="*/ 319621 w 2317457"/>
              <a:gd name="connsiteY118-502" fmla="*/ 453967 h 1667695"/>
              <a:gd name="connsiteX119-503" fmla="*/ 353812 w 2317457"/>
              <a:gd name="connsiteY119-504" fmla="*/ 459912 h 1667695"/>
              <a:gd name="connsiteX120-505" fmla="*/ 353812 w 2317457"/>
              <a:gd name="connsiteY120-506" fmla="*/ 459912 h 1667695"/>
              <a:gd name="connsiteX121-507" fmla="*/ 377968 w 2317457"/>
              <a:gd name="connsiteY121-508" fmla="*/ 417901 h 1667695"/>
              <a:gd name="connsiteX122-509" fmla="*/ 766399 w 2317457"/>
              <a:gd name="connsiteY122-510" fmla="*/ 278936 h 1667695"/>
              <a:gd name="connsiteX123-511" fmla="*/ 791772 w 2317457"/>
              <a:gd name="connsiteY123-512" fmla="*/ 288118 h 1667695"/>
              <a:gd name="connsiteX124-513" fmla="*/ 776210 w 2317457"/>
              <a:gd name="connsiteY124-514" fmla="*/ 330894 h 1667695"/>
              <a:gd name="connsiteX125-515" fmla="*/ 839170 w 2317457"/>
              <a:gd name="connsiteY125-516" fmla="*/ 305271 h 1667695"/>
              <a:gd name="connsiteX126-517" fmla="*/ 791772 w 2317457"/>
              <a:gd name="connsiteY126-518" fmla="*/ 288118 h 1667695"/>
              <a:gd name="connsiteX127-519" fmla="*/ 813168 w 2317457"/>
              <a:gd name="connsiteY127-520" fmla="*/ 229305 h 1667695"/>
              <a:gd name="connsiteX128-521" fmla="*/ 1054150 w 2317457"/>
              <a:gd name="connsiteY128-522" fmla="*/ 23712 h 1667695"/>
              <a:gd name="connsiteX129-523" fmla="*/ 1148877 w 2317457"/>
              <a:gd name="connsiteY129-524" fmla="*/ 2434 h 1667695"/>
              <a:gd name="connsiteX130-525" fmla="*/ 1222249 w 2317457"/>
              <a:gd name="connsiteY130-526" fmla="*/ 906 h 1667695"/>
              <a:gd name="connsiteX0-527" fmla="*/ 1179544 w 2317457"/>
              <a:gd name="connsiteY0-528" fmla="*/ 86443 h 1667695"/>
              <a:gd name="connsiteX1-529" fmla="*/ 1090344 w 2317457"/>
              <a:gd name="connsiteY1-530" fmla="*/ 101913 h 1667695"/>
              <a:gd name="connsiteX2-531" fmla="*/ 858887 w 2317457"/>
              <a:gd name="connsiteY2-532" fmla="*/ 353658 h 1667695"/>
              <a:gd name="connsiteX3-533" fmla="*/ 795927 w 2317457"/>
              <a:gd name="connsiteY3-534" fmla="*/ 379281 h 1667695"/>
              <a:gd name="connsiteX4-535" fmla="*/ 413212 w 2317457"/>
              <a:gd name="connsiteY4-536" fmla="*/ 528728 h 1667695"/>
              <a:gd name="connsiteX5-537" fmla="*/ 364825 w 2317457"/>
              <a:gd name="connsiteY5-538" fmla="*/ 548445 h 1667695"/>
              <a:gd name="connsiteX6-539" fmla="*/ 85933 w 2317457"/>
              <a:gd name="connsiteY6-540" fmla="*/ 751994 h 1667695"/>
              <a:gd name="connsiteX7-541" fmla="*/ 317391 w 2317457"/>
              <a:gd name="connsiteY7-542" fmla="*/ 1075272 h 1667695"/>
              <a:gd name="connsiteX8-543" fmla="*/ 347299 w 2317457"/>
              <a:gd name="connsiteY8-544" fmla="*/ 1105181 h 1667695"/>
              <a:gd name="connsiteX9-545" fmla="*/ 859173 w 2317457"/>
              <a:gd name="connsiteY9-546" fmla="*/ 1226148 h 1667695"/>
              <a:gd name="connsiteX10-547" fmla="*/ 870404 w 2317457"/>
              <a:gd name="connsiteY10-548" fmla="*/ 1222392 h 1667695"/>
              <a:gd name="connsiteX11-549" fmla="*/ 904596 w 2317457"/>
              <a:gd name="connsiteY11-550" fmla="*/ 1198466 h 1667695"/>
              <a:gd name="connsiteX12-551" fmla="*/ 850410 w 2317457"/>
              <a:gd name="connsiteY12-552" fmla="*/ 714276 h 1667695"/>
              <a:gd name="connsiteX13-553" fmla="*/ 591615 w 2317457"/>
              <a:gd name="connsiteY13-554" fmla="*/ 798096 h 1667695"/>
              <a:gd name="connsiteX14-555" fmla="*/ 725823 w 2317457"/>
              <a:gd name="connsiteY14-556" fmla="*/ 1001645 h 1667695"/>
              <a:gd name="connsiteX15-557" fmla="*/ 725823 w 2317457"/>
              <a:gd name="connsiteY15-558" fmla="*/ 1087370 h 1667695"/>
              <a:gd name="connsiteX16-559" fmla="*/ 494175 w 2317457"/>
              <a:gd name="connsiteY16-560" fmla="*/ 857817 h 1667695"/>
              <a:gd name="connsiteX17-561" fmla="*/ 682484 w 2317457"/>
              <a:gd name="connsiteY17-562" fmla="*/ 622645 h 1667695"/>
              <a:gd name="connsiteX18-563" fmla="*/ 990808 w 2317457"/>
              <a:gd name="connsiteY18-564" fmla="*/ 714847 h 1667695"/>
              <a:gd name="connsiteX19-565" fmla="*/ 956151 w 2317457"/>
              <a:gd name="connsiteY19-566" fmla="*/ 1269409 h 1667695"/>
              <a:gd name="connsiteX20-567" fmla="*/ 937493 w 2317457"/>
              <a:gd name="connsiteY20-568" fmla="*/ 1281763 h 1667695"/>
              <a:gd name="connsiteX21-569" fmla="*/ 963456 w 2317457"/>
              <a:gd name="connsiteY21-570" fmla="*/ 1332462 h 1667695"/>
              <a:gd name="connsiteX22-571" fmla="*/ 1489251 w 2317457"/>
              <a:gd name="connsiteY22-572" fmla="*/ 1578383 h 1667695"/>
              <a:gd name="connsiteX23-573" fmla="*/ 2071196 w 2317457"/>
              <a:gd name="connsiteY23-574" fmla="*/ 1515335 h 1667695"/>
              <a:gd name="connsiteX24-575" fmla="*/ 2150984 w 2317457"/>
              <a:gd name="connsiteY24-576" fmla="*/ 1534236 h 1667695"/>
              <a:gd name="connsiteX25-577" fmla="*/ 2153406 w 2317457"/>
              <a:gd name="connsiteY25-578" fmla="*/ 1533604 h 1667695"/>
              <a:gd name="connsiteX26-579" fmla="*/ 2110580 w 2317457"/>
              <a:gd name="connsiteY26-580" fmla="*/ 1497040 h 1667695"/>
              <a:gd name="connsiteX27-581" fmla="*/ 1968359 w 2317457"/>
              <a:gd name="connsiteY27-582" fmla="*/ 1468846 h 1667695"/>
              <a:gd name="connsiteX28-583" fmla="*/ 1664988 w 2317457"/>
              <a:gd name="connsiteY28-584" fmla="*/ 1488943 h 1667695"/>
              <a:gd name="connsiteX29-585" fmla="*/ 1428482 w 2317457"/>
              <a:gd name="connsiteY29-586" fmla="*/ 1419792 h 1667695"/>
              <a:gd name="connsiteX30-587" fmla="*/ 1375480 w 2317457"/>
              <a:gd name="connsiteY30-588" fmla="*/ 1272237 h 1667695"/>
              <a:gd name="connsiteX31-589" fmla="*/ 1385123 w 2317457"/>
              <a:gd name="connsiteY31-590" fmla="*/ 1241197 h 1667695"/>
              <a:gd name="connsiteX32-591" fmla="*/ 1385265 w 2317457"/>
              <a:gd name="connsiteY32-592" fmla="*/ 1239695 h 1667695"/>
              <a:gd name="connsiteX33-593" fmla="*/ 1387040 w 2317457"/>
              <a:gd name="connsiteY33-594" fmla="*/ 1235026 h 1667695"/>
              <a:gd name="connsiteX34-595" fmla="*/ 1391811 w 2317457"/>
              <a:gd name="connsiteY34-596" fmla="*/ 1219671 h 1667695"/>
              <a:gd name="connsiteX35-597" fmla="*/ 1393868 w 2317457"/>
              <a:gd name="connsiteY35-598" fmla="*/ 1217072 h 1667695"/>
              <a:gd name="connsiteX36-599" fmla="*/ 1398198 w 2317457"/>
              <a:gd name="connsiteY36-600" fmla="*/ 1205685 h 1667695"/>
              <a:gd name="connsiteX37-601" fmla="*/ 1586311 w 2317457"/>
              <a:gd name="connsiteY37-602" fmla="*/ 1111468 h 1667695"/>
              <a:gd name="connsiteX38-603" fmla="*/ 1735486 w 2317457"/>
              <a:gd name="connsiteY38-604" fmla="*/ 1137547 h 1667695"/>
              <a:gd name="connsiteX39-605" fmla="*/ 1755729 w 2317457"/>
              <a:gd name="connsiteY39-606" fmla="*/ 1139556 h 1667695"/>
              <a:gd name="connsiteX40-607" fmla="*/ 1736938 w 2317457"/>
              <a:gd name="connsiteY40-608" fmla="*/ 1116242 h 1667695"/>
              <a:gd name="connsiteX41-609" fmla="*/ 1692324 w 2317457"/>
              <a:gd name="connsiteY41-610" fmla="*/ 976689 h 1667695"/>
              <a:gd name="connsiteX42-611" fmla="*/ 1830437 w 2317457"/>
              <a:gd name="connsiteY42-612" fmla="*/ 760091 h 1667695"/>
              <a:gd name="connsiteX43-613" fmla="*/ 1891207 w 2317457"/>
              <a:gd name="connsiteY43-614" fmla="*/ 745029 h 1667695"/>
              <a:gd name="connsiteX44-615" fmla="*/ 2048083 w 2317457"/>
              <a:gd name="connsiteY44-616" fmla="*/ 821432 h 1667695"/>
              <a:gd name="connsiteX45-617" fmla="*/ 2041892 w 2317457"/>
              <a:gd name="connsiteY45-618" fmla="*/ 1032696 h 1667695"/>
              <a:gd name="connsiteX46-619" fmla="*/ 1981313 w 2317457"/>
              <a:gd name="connsiteY46-620" fmla="*/ 972117 h 1667695"/>
              <a:gd name="connsiteX47-621" fmla="*/ 1970835 w 2317457"/>
              <a:gd name="connsiteY47-622" fmla="*/ 860770 h 1667695"/>
              <a:gd name="connsiteX48-623" fmla="*/ 1839105 w 2317457"/>
              <a:gd name="connsiteY48-624" fmla="*/ 852674 h 1667695"/>
              <a:gd name="connsiteX49-625" fmla="*/ 1850027 w 2317457"/>
              <a:gd name="connsiteY49-626" fmla="*/ 1119207 h 1667695"/>
              <a:gd name="connsiteX50-627" fmla="*/ 1868974 w 2317457"/>
              <a:gd name="connsiteY50-628" fmla="*/ 1134764 h 1667695"/>
              <a:gd name="connsiteX51-629" fmla="*/ 1869585 w 2317457"/>
              <a:gd name="connsiteY51-630" fmla="*/ 1134804 h 1667695"/>
              <a:gd name="connsiteX52-631" fmla="*/ 1941594 w 2317457"/>
              <a:gd name="connsiteY52-632" fmla="*/ 1170046 h 1667695"/>
              <a:gd name="connsiteX53-633" fmla="*/ 2205151 w 2317457"/>
              <a:gd name="connsiteY53-634" fmla="*/ 1071748 h 1667695"/>
              <a:gd name="connsiteX54-635" fmla="*/ 2185624 w 2317457"/>
              <a:gd name="connsiteY54-636" fmla="*/ 811811 h 1667695"/>
              <a:gd name="connsiteX55-637" fmla="*/ 2185624 w 2317457"/>
              <a:gd name="connsiteY55-638" fmla="*/ 768568 h 1667695"/>
              <a:gd name="connsiteX56-639" fmla="*/ 2180195 w 2317457"/>
              <a:gd name="connsiteY56-640" fmla="*/ 565304 h 1667695"/>
              <a:gd name="connsiteX57-641" fmla="*/ 1993029 w 2317457"/>
              <a:gd name="connsiteY57-642" fmla="*/ 483484 h 1667695"/>
              <a:gd name="connsiteX58-643" fmla="*/ 1951690 w 2317457"/>
              <a:gd name="connsiteY58-644" fmla="*/ 429192 h 1667695"/>
              <a:gd name="connsiteX59-645" fmla="*/ 1804529 w 2317457"/>
              <a:gd name="connsiteY59-646" fmla="*/ 175255 h 1667695"/>
              <a:gd name="connsiteX60-647" fmla="*/ 1571129 w 2317457"/>
              <a:gd name="connsiteY60-648" fmla="*/ 185422 h 1667695"/>
              <a:gd name="connsiteX61-649" fmla="*/ 1525224 w 2317457"/>
              <a:gd name="connsiteY61-650" fmla="*/ 214586 h 1667695"/>
              <a:gd name="connsiteX62-651" fmla="*/ 1525601 w 2317457"/>
              <a:gd name="connsiteY62-652" fmla="*/ 215320 h 1667695"/>
              <a:gd name="connsiteX63-653" fmla="*/ 1534971 w 2317457"/>
              <a:gd name="connsiteY63-654" fmla="*/ 388044 h 1667695"/>
              <a:gd name="connsiteX64-655" fmla="*/ 1302942 w 2317457"/>
              <a:gd name="connsiteY64-656" fmla="*/ 571209 h 1667695"/>
              <a:gd name="connsiteX65-657" fmla="*/ 1078914 w 2317457"/>
              <a:gd name="connsiteY65-658" fmla="*/ 415190 h 1667695"/>
              <a:gd name="connsiteX66-659" fmla="*/ 1161687 w 2317457"/>
              <a:gd name="connsiteY66-660" fmla="*/ 392330 h 1667695"/>
              <a:gd name="connsiteX67-661" fmla="*/ 1377523 w 2317457"/>
              <a:gd name="connsiteY67-662" fmla="*/ 468720 h 1667695"/>
              <a:gd name="connsiteX68-663" fmla="*/ 1419909 w 2317457"/>
              <a:gd name="connsiteY68-664" fmla="*/ 192019 h 1667695"/>
              <a:gd name="connsiteX69-665" fmla="*/ 1179544 w 2317457"/>
              <a:gd name="connsiteY69-666" fmla="*/ 86443 h 1667695"/>
              <a:gd name="connsiteX70-667" fmla="*/ 1222249 w 2317457"/>
              <a:gd name="connsiteY70-668" fmla="*/ 906 h 1667695"/>
              <a:gd name="connsiteX71-669" fmla="*/ 1425434 w 2317457"/>
              <a:gd name="connsiteY71-670" fmla="*/ 74671 h 1667695"/>
              <a:gd name="connsiteX72-671" fmla="*/ 1485853 w 2317457"/>
              <a:gd name="connsiteY72-672" fmla="*/ 137954 h 1667695"/>
              <a:gd name="connsiteX73-673" fmla="*/ 1486784 w 2317457"/>
              <a:gd name="connsiteY73-674" fmla="*/ 139765 h 1667695"/>
              <a:gd name="connsiteX74-675" fmla="*/ 1534852 w 2317457"/>
              <a:gd name="connsiteY74-676" fmla="*/ 109167 h 1667695"/>
              <a:gd name="connsiteX75-677" fmla="*/ 1848820 w 2317457"/>
              <a:gd name="connsiteY75-678" fmla="*/ 101532 h 1667695"/>
              <a:gd name="connsiteX76-679" fmla="*/ 2035178 w 2317457"/>
              <a:gd name="connsiteY76-680" fmla="*/ 343223 h 1667695"/>
              <a:gd name="connsiteX77-681" fmla="*/ 2034679 w 2317457"/>
              <a:gd name="connsiteY77-682" fmla="*/ 403118 h 1667695"/>
              <a:gd name="connsiteX78-683" fmla="*/ 1992934 w 2317457"/>
              <a:gd name="connsiteY78-684" fmla="*/ 397569 h 1667695"/>
              <a:gd name="connsiteX79-685" fmla="*/ 2034272 w 2317457"/>
              <a:gd name="connsiteY79-686" fmla="*/ 451861 h 1667695"/>
              <a:gd name="connsiteX80-687" fmla="*/ 2034679 w 2317457"/>
              <a:gd name="connsiteY80-688" fmla="*/ 403118 h 1667695"/>
              <a:gd name="connsiteX81-689" fmla="*/ 2067810 w 2317457"/>
              <a:gd name="connsiteY81-690" fmla="*/ 407521 h 1667695"/>
              <a:gd name="connsiteX82-691" fmla="*/ 2255252 w 2317457"/>
              <a:gd name="connsiteY82-692" fmla="*/ 522727 h 1667695"/>
              <a:gd name="connsiteX83-693" fmla="*/ 2290721 w 2317457"/>
              <a:gd name="connsiteY83-694" fmla="*/ 741460 h 1667695"/>
              <a:gd name="connsiteX84-695" fmla="*/ 2269534 w 2317457"/>
              <a:gd name="connsiteY84-696" fmla="*/ 789194 h 1667695"/>
              <a:gd name="connsiteX85-697" fmla="*/ 2259538 w 2317457"/>
              <a:gd name="connsiteY85-698" fmla="*/ 768472 h 1667695"/>
              <a:gd name="connsiteX86-699" fmla="*/ 2259538 w 2317457"/>
              <a:gd name="connsiteY86-700" fmla="*/ 811716 h 1667695"/>
              <a:gd name="connsiteX87-701" fmla="*/ 2269534 w 2317457"/>
              <a:gd name="connsiteY87-702" fmla="*/ 789194 h 1667695"/>
              <a:gd name="connsiteX88-703" fmla="*/ 2303964 w 2317457"/>
              <a:gd name="connsiteY88-704" fmla="*/ 860567 h 1667695"/>
              <a:gd name="connsiteX89-705" fmla="*/ 2254109 w 2317457"/>
              <a:gd name="connsiteY89-706" fmla="*/ 1154711 h 1667695"/>
              <a:gd name="connsiteX90-707" fmla="*/ 1889069 w 2317457"/>
              <a:gd name="connsiteY90-708" fmla="*/ 1240539 h 1667695"/>
              <a:gd name="connsiteX91-709" fmla="*/ 1864047 w 2317457"/>
              <a:gd name="connsiteY91-710" fmla="*/ 1227494 h 1667695"/>
              <a:gd name="connsiteX92-711" fmla="*/ 1857505 w 2317457"/>
              <a:gd name="connsiteY92-712" fmla="*/ 1227975 h 1667695"/>
              <a:gd name="connsiteX93-713" fmla="*/ 1842230 w 2317457"/>
              <a:gd name="connsiteY93-714" fmla="*/ 1221666 h 1667695"/>
              <a:gd name="connsiteX94-715" fmla="*/ 1812583 w 2317457"/>
              <a:gd name="connsiteY94-716" fmla="*/ 1226321 h 1667695"/>
              <a:gd name="connsiteX95-717" fmla="*/ 1645366 w 2317457"/>
              <a:gd name="connsiteY95-718" fmla="*/ 1205479 h 1667695"/>
              <a:gd name="connsiteX96-719" fmla="*/ 1467344 w 2317457"/>
              <a:gd name="connsiteY96-720" fmla="*/ 1278346 h 1667695"/>
              <a:gd name="connsiteX97-721" fmla="*/ 1459868 w 2317457"/>
              <a:gd name="connsiteY97-722" fmla="*/ 1297254 h 1667695"/>
              <a:gd name="connsiteX98-723" fmla="*/ 1464010 w 2317457"/>
              <a:gd name="connsiteY98-724" fmla="*/ 1320184 h 1667695"/>
              <a:gd name="connsiteX99-725" fmla="*/ 1498491 w 2317457"/>
              <a:gd name="connsiteY99-726" fmla="*/ 1368166 h 1667695"/>
              <a:gd name="connsiteX100-727" fmla="*/ 1626030 w 2317457"/>
              <a:gd name="connsiteY100-728" fmla="*/ 1403885 h 1667695"/>
              <a:gd name="connsiteX101-729" fmla="*/ 1909495 w 2317457"/>
              <a:gd name="connsiteY101-730" fmla="*/ 1385978 h 1667695"/>
              <a:gd name="connsiteX102-731" fmla="*/ 2165527 w 2317457"/>
              <a:gd name="connsiteY102-732" fmla="*/ 1428459 h 1667695"/>
              <a:gd name="connsiteX103-733" fmla="*/ 2264015 w 2317457"/>
              <a:gd name="connsiteY103-734" fmla="*/ 1612387 h 1667695"/>
              <a:gd name="connsiteX104-735" fmla="*/ 2199531 w 2317457"/>
              <a:gd name="connsiteY104-736" fmla="*/ 1649439 h 1667695"/>
              <a:gd name="connsiteX105-737" fmla="*/ 1365617 w 2317457"/>
              <a:gd name="connsiteY105-738" fmla="*/ 1666108 h 1667695"/>
              <a:gd name="connsiteX106-739" fmla="*/ 877833 w 2317457"/>
              <a:gd name="connsiteY106-740" fmla="*/ 1352835 h 1667695"/>
              <a:gd name="connsiteX107-741" fmla="*/ 863697 w 2317457"/>
              <a:gd name="connsiteY107-742" fmla="*/ 1323958 h 1667695"/>
              <a:gd name="connsiteX108-743" fmla="*/ 862453 w 2317457"/>
              <a:gd name="connsiteY108-744" fmla="*/ 1324288 h 1667695"/>
              <a:gd name="connsiteX109-745" fmla="*/ 856964 w 2317457"/>
              <a:gd name="connsiteY109-746" fmla="*/ 1323395 h 1667695"/>
              <a:gd name="connsiteX110-747" fmla="*/ 819286 w 2317457"/>
              <a:gd name="connsiteY110-748" fmla="*/ 1342539 h 1667695"/>
              <a:gd name="connsiteX111-749" fmla="*/ 302060 w 2317457"/>
              <a:gd name="connsiteY111-750" fmla="*/ 1219396 h 1667695"/>
              <a:gd name="connsiteX112-751" fmla="*/ 274269 w 2317457"/>
              <a:gd name="connsiteY112-752" fmla="*/ 1151583 h 1667695"/>
              <a:gd name="connsiteX113-753" fmla="*/ 294531 w 2317457"/>
              <a:gd name="connsiteY113-754" fmla="*/ 1157949 h 1667695"/>
              <a:gd name="connsiteX114-755" fmla="*/ 264622 w 2317457"/>
              <a:gd name="connsiteY114-756" fmla="*/ 1128041 h 1667695"/>
              <a:gd name="connsiteX115-757" fmla="*/ 274269 w 2317457"/>
              <a:gd name="connsiteY115-758" fmla="*/ 1151583 h 1667695"/>
              <a:gd name="connsiteX116-759" fmla="*/ 226038 w 2317457"/>
              <a:gd name="connsiteY116-760" fmla="*/ 1136428 h 1667695"/>
              <a:gd name="connsiteX117-761" fmla="*/ 2685 w 2317457"/>
              <a:gd name="connsiteY117-762" fmla="*/ 724657 h 1667695"/>
              <a:gd name="connsiteX118-763" fmla="*/ 319621 w 2317457"/>
              <a:gd name="connsiteY118-764" fmla="*/ 453967 h 1667695"/>
              <a:gd name="connsiteX119-765" fmla="*/ 353812 w 2317457"/>
              <a:gd name="connsiteY119-766" fmla="*/ 459912 h 1667695"/>
              <a:gd name="connsiteX120-767" fmla="*/ 353812 w 2317457"/>
              <a:gd name="connsiteY120-768" fmla="*/ 459912 h 1667695"/>
              <a:gd name="connsiteX121-769" fmla="*/ 377968 w 2317457"/>
              <a:gd name="connsiteY121-770" fmla="*/ 417901 h 1667695"/>
              <a:gd name="connsiteX122-771" fmla="*/ 766399 w 2317457"/>
              <a:gd name="connsiteY122-772" fmla="*/ 278936 h 1667695"/>
              <a:gd name="connsiteX123-773" fmla="*/ 791772 w 2317457"/>
              <a:gd name="connsiteY123-774" fmla="*/ 288118 h 1667695"/>
              <a:gd name="connsiteX124-775" fmla="*/ 776210 w 2317457"/>
              <a:gd name="connsiteY124-776" fmla="*/ 330894 h 1667695"/>
              <a:gd name="connsiteX125-777" fmla="*/ 791772 w 2317457"/>
              <a:gd name="connsiteY125-778" fmla="*/ 288118 h 1667695"/>
              <a:gd name="connsiteX126-779" fmla="*/ 813168 w 2317457"/>
              <a:gd name="connsiteY126-780" fmla="*/ 229305 h 1667695"/>
              <a:gd name="connsiteX127-781" fmla="*/ 1054150 w 2317457"/>
              <a:gd name="connsiteY127-782" fmla="*/ 23712 h 1667695"/>
              <a:gd name="connsiteX128-783" fmla="*/ 1148877 w 2317457"/>
              <a:gd name="connsiteY128-784" fmla="*/ 2434 h 1667695"/>
              <a:gd name="connsiteX129-785" fmla="*/ 1222249 w 2317457"/>
              <a:gd name="connsiteY129-786" fmla="*/ 906 h 1667695"/>
              <a:gd name="connsiteX0-787" fmla="*/ 1179544 w 2317457"/>
              <a:gd name="connsiteY0-788" fmla="*/ 86443 h 1667695"/>
              <a:gd name="connsiteX1-789" fmla="*/ 1090344 w 2317457"/>
              <a:gd name="connsiteY1-790" fmla="*/ 101913 h 1667695"/>
              <a:gd name="connsiteX2-791" fmla="*/ 858887 w 2317457"/>
              <a:gd name="connsiteY2-792" fmla="*/ 353658 h 1667695"/>
              <a:gd name="connsiteX3-793" fmla="*/ 795927 w 2317457"/>
              <a:gd name="connsiteY3-794" fmla="*/ 379281 h 1667695"/>
              <a:gd name="connsiteX4-795" fmla="*/ 413212 w 2317457"/>
              <a:gd name="connsiteY4-796" fmla="*/ 528728 h 1667695"/>
              <a:gd name="connsiteX5-797" fmla="*/ 364825 w 2317457"/>
              <a:gd name="connsiteY5-798" fmla="*/ 548445 h 1667695"/>
              <a:gd name="connsiteX6-799" fmla="*/ 85933 w 2317457"/>
              <a:gd name="connsiteY6-800" fmla="*/ 751994 h 1667695"/>
              <a:gd name="connsiteX7-801" fmla="*/ 317391 w 2317457"/>
              <a:gd name="connsiteY7-802" fmla="*/ 1075272 h 1667695"/>
              <a:gd name="connsiteX8-803" fmla="*/ 347299 w 2317457"/>
              <a:gd name="connsiteY8-804" fmla="*/ 1105181 h 1667695"/>
              <a:gd name="connsiteX9-805" fmla="*/ 859173 w 2317457"/>
              <a:gd name="connsiteY9-806" fmla="*/ 1226148 h 1667695"/>
              <a:gd name="connsiteX10-807" fmla="*/ 870404 w 2317457"/>
              <a:gd name="connsiteY10-808" fmla="*/ 1222392 h 1667695"/>
              <a:gd name="connsiteX11-809" fmla="*/ 904596 w 2317457"/>
              <a:gd name="connsiteY11-810" fmla="*/ 1198466 h 1667695"/>
              <a:gd name="connsiteX12-811" fmla="*/ 850410 w 2317457"/>
              <a:gd name="connsiteY12-812" fmla="*/ 714276 h 1667695"/>
              <a:gd name="connsiteX13-813" fmla="*/ 591615 w 2317457"/>
              <a:gd name="connsiteY13-814" fmla="*/ 798096 h 1667695"/>
              <a:gd name="connsiteX14-815" fmla="*/ 725823 w 2317457"/>
              <a:gd name="connsiteY14-816" fmla="*/ 1001645 h 1667695"/>
              <a:gd name="connsiteX15-817" fmla="*/ 725823 w 2317457"/>
              <a:gd name="connsiteY15-818" fmla="*/ 1087370 h 1667695"/>
              <a:gd name="connsiteX16-819" fmla="*/ 494175 w 2317457"/>
              <a:gd name="connsiteY16-820" fmla="*/ 857817 h 1667695"/>
              <a:gd name="connsiteX17-821" fmla="*/ 682484 w 2317457"/>
              <a:gd name="connsiteY17-822" fmla="*/ 622645 h 1667695"/>
              <a:gd name="connsiteX18-823" fmla="*/ 990808 w 2317457"/>
              <a:gd name="connsiteY18-824" fmla="*/ 714847 h 1667695"/>
              <a:gd name="connsiteX19-825" fmla="*/ 956151 w 2317457"/>
              <a:gd name="connsiteY19-826" fmla="*/ 1269409 h 1667695"/>
              <a:gd name="connsiteX20-827" fmla="*/ 937493 w 2317457"/>
              <a:gd name="connsiteY20-828" fmla="*/ 1281763 h 1667695"/>
              <a:gd name="connsiteX21-829" fmla="*/ 963456 w 2317457"/>
              <a:gd name="connsiteY21-830" fmla="*/ 1332462 h 1667695"/>
              <a:gd name="connsiteX22-831" fmla="*/ 1489251 w 2317457"/>
              <a:gd name="connsiteY22-832" fmla="*/ 1578383 h 1667695"/>
              <a:gd name="connsiteX23-833" fmla="*/ 2071196 w 2317457"/>
              <a:gd name="connsiteY23-834" fmla="*/ 1515335 h 1667695"/>
              <a:gd name="connsiteX24-835" fmla="*/ 2150984 w 2317457"/>
              <a:gd name="connsiteY24-836" fmla="*/ 1534236 h 1667695"/>
              <a:gd name="connsiteX25-837" fmla="*/ 2153406 w 2317457"/>
              <a:gd name="connsiteY25-838" fmla="*/ 1533604 h 1667695"/>
              <a:gd name="connsiteX26-839" fmla="*/ 2110580 w 2317457"/>
              <a:gd name="connsiteY26-840" fmla="*/ 1497040 h 1667695"/>
              <a:gd name="connsiteX27-841" fmla="*/ 1968359 w 2317457"/>
              <a:gd name="connsiteY27-842" fmla="*/ 1468846 h 1667695"/>
              <a:gd name="connsiteX28-843" fmla="*/ 1664988 w 2317457"/>
              <a:gd name="connsiteY28-844" fmla="*/ 1488943 h 1667695"/>
              <a:gd name="connsiteX29-845" fmla="*/ 1428482 w 2317457"/>
              <a:gd name="connsiteY29-846" fmla="*/ 1419792 h 1667695"/>
              <a:gd name="connsiteX30-847" fmla="*/ 1375480 w 2317457"/>
              <a:gd name="connsiteY30-848" fmla="*/ 1272237 h 1667695"/>
              <a:gd name="connsiteX31-849" fmla="*/ 1385123 w 2317457"/>
              <a:gd name="connsiteY31-850" fmla="*/ 1241197 h 1667695"/>
              <a:gd name="connsiteX32-851" fmla="*/ 1385265 w 2317457"/>
              <a:gd name="connsiteY32-852" fmla="*/ 1239695 h 1667695"/>
              <a:gd name="connsiteX33-853" fmla="*/ 1387040 w 2317457"/>
              <a:gd name="connsiteY33-854" fmla="*/ 1235026 h 1667695"/>
              <a:gd name="connsiteX34-855" fmla="*/ 1391811 w 2317457"/>
              <a:gd name="connsiteY34-856" fmla="*/ 1219671 h 1667695"/>
              <a:gd name="connsiteX35-857" fmla="*/ 1393868 w 2317457"/>
              <a:gd name="connsiteY35-858" fmla="*/ 1217072 h 1667695"/>
              <a:gd name="connsiteX36-859" fmla="*/ 1398198 w 2317457"/>
              <a:gd name="connsiteY36-860" fmla="*/ 1205685 h 1667695"/>
              <a:gd name="connsiteX37-861" fmla="*/ 1586311 w 2317457"/>
              <a:gd name="connsiteY37-862" fmla="*/ 1111468 h 1667695"/>
              <a:gd name="connsiteX38-863" fmla="*/ 1735486 w 2317457"/>
              <a:gd name="connsiteY38-864" fmla="*/ 1137547 h 1667695"/>
              <a:gd name="connsiteX39-865" fmla="*/ 1755729 w 2317457"/>
              <a:gd name="connsiteY39-866" fmla="*/ 1139556 h 1667695"/>
              <a:gd name="connsiteX40-867" fmla="*/ 1736938 w 2317457"/>
              <a:gd name="connsiteY40-868" fmla="*/ 1116242 h 1667695"/>
              <a:gd name="connsiteX41-869" fmla="*/ 1692324 w 2317457"/>
              <a:gd name="connsiteY41-870" fmla="*/ 976689 h 1667695"/>
              <a:gd name="connsiteX42-871" fmla="*/ 1830437 w 2317457"/>
              <a:gd name="connsiteY42-872" fmla="*/ 760091 h 1667695"/>
              <a:gd name="connsiteX43-873" fmla="*/ 1891207 w 2317457"/>
              <a:gd name="connsiteY43-874" fmla="*/ 745029 h 1667695"/>
              <a:gd name="connsiteX44-875" fmla="*/ 2048083 w 2317457"/>
              <a:gd name="connsiteY44-876" fmla="*/ 821432 h 1667695"/>
              <a:gd name="connsiteX45-877" fmla="*/ 2041892 w 2317457"/>
              <a:gd name="connsiteY45-878" fmla="*/ 1032696 h 1667695"/>
              <a:gd name="connsiteX46-879" fmla="*/ 1981313 w 2317457"/>
              <a:gd name="connsiteY46-880" fmla="*/ 972117 h 1667695"/>
              <a:gd name="connsiteX47-881" fmla="*/ 1970835 w 2317457"/>
              <a:gd name="connsiteY47-882" fmla="*/ 860770 h 1667695"/>
              <a:gd name="connsiteX48-883" fmla="*/ 1839105 w 2317457"/>
              <a:gd name="connsiteY48-884" fmla="*/ 852674 h 1667695"/>
              <a:gd name="connsiteX49-885" fmla="*/ 1850027 w 2317457"/>
              <a:gd name="connsiteY49-886" fmla="*/ 1119207 h 1667695"/>
              <a:gd name="connsiteX50-887" fmla="*/ 1868974 w 2317457"/>
              <a:gd name="connsiteY50-888" fmla="*/ 1134764 h 1667695"/>
              <a:gd name="connsiteX51-889" fmla="*/ 1869585 w 2317457"/>
              <a:gd name="connsiteY51-890" fmla="*/ 1134804 h 1667695"/>
              <a:gd name="connsiteX52-891" fmla="*/ 1941594 w 2317457"/>
              <a:gd name="connsiteY52-892" fmla="*/ 1170046 h 1667695"/>
              <a:gd name="connsiteX53-893" fmla="*/ 2205151 w 2317457"/>
              <a:gd name="connsiteY53-894" fmla="*/ 1071748 h 1667695"/>
              <a:gd name="connsiteX54-895" fmla="*/ 2185624 w 2317457"/>
              <a:gd name="connsiteY54-896" fmla="*/ 811811 h 1667695"/>
              <a:gd name="connsiteX55-897" fmla="*/ 2185624 w 2317457"/>
              <a:gd name="connsiteY55-898" fmla="*/ 768568 h 1667695"/>
              <a:gd name="connsiteX56-899" fmla="*/ 2180195 w 2317457"/>
              <a:gd name="connsiteY56-900" fmla="*/ 565304 h 1667695"/>
              <a:gd name="connsiteX57-901" fmla="*/ 1993029 w 2317457"/>
              <a:gd name="connsiteY57-902" fmla="*/ 483484 h 1667695"/>
              <a:gd name="connsiteX58-903" fmla="*/ 1951690 w 2317457"/>
              <a:gd name="connsiteY58-904" fmla="*/ 429192 h 1667695"/>
              <a:gd name="connsiteX59-905" fmla="*/ 1804529 w 2317457"/>
              <a:gd name="connsiteY59-906" fmla="*/ 175255 h 1667695"/>
              <a:gd name="connsiteX60-907" fmla="*/ 1571129 w 2317457"/>
              <a:gd name="connsiteY60-908" fmla="*/ 185422 h 1667695"/>
              <a:gd name="connsiteX61-909" fmla="*/ 1525224 w 2317457"/>
              <a:gd name="connsiteY61-910" fmla="*/ 214586 h 1667695"/>
              <a:gd name="connsiteX62-911" fmla="*/ 1525601 w 2317457"/>
              <a:gd name="connsiteY62-912" fmla="*/ 215320 h 1667695"/>
              <a:gd name="connsiteX63-913" fmla="*/ 1534971 w 2317457"/>
              <a:gd name="connsiteY63-914" fmla="*/ 388044 h 1667695"/>
              <a:gd name="connsiteX64-915" fmla="*/ 1302942 w 2317457"/>
              <a:gd name="connsiteY64-916" fmla="*/ 571209 h 1667695"/>
              <a:gd name="connsiteX65-917" fmla="*/ 1078914 w 2317457"/>
              <a:gd name="connsiteY65-918" fmla="*/ 415190 h 1667695"/>
              <a:gd name="connsiteX66-919" fmla="*/ 1161687 w 2317457"/>
              <a:gd name="connsiteY66-920" fmla="*/ 392330 h 1667695"/>
              <a:gd name="connsiteX67-921" fmla="*/ 1377523 w 2317457"/>
              <a:gd name="connsiteY67-922" fmla="*/ 468720 h 1667695"/>
              <a:gd name="connsiteX68-923" fmla="*/ 1419909 w 2317457"/>
              <a:gd name="connsiteY68-924" fmla="*/ 192019 h 1667695"/>
              <a:gd name="connsiteX69-925" fmla="*/ 1179544 w 2317457"/>
              <a:gd name="connsiteY69-926" fmla="*/ 86443 h 1667695"/>
              <a:gd name="connsiteX70-927" fmla="*/ 1222249 w 2317457"/>
              <a:gd name="connsiteY70-928" fmla="*/ 906 h 1667695"/>
              <a:gd name="connsiteX71-929" fmla="*/ 1425434 w 2317457"/>
              <a:gd name="connsiteY71-930" fmla="*/ 74671 h 1667695"/>
              <a:gd name="connsiteX72-931" fmla="*/ 1485853 w 2317457"/>
              <a:gd name="connsiteY72-932" fmla="*/ 137954 h 1667695"/>
              <a:gd name="connsiteX73-933" fmla="*/ 1486784 w 2317457"/>
              <a:gd name="connsiteY73-934" fmla="*/ 139765 h 1667695"/>
              <a:gd name="connsiteX74-935" fmla="*/ 1534852 w 2317457"/>
              <a:gd name="connsiteY74-936" fmla="*/ 109167 h 1667695"/>
              <a:gd name="connsiteX75-937" fmla="*/ 1848820 w 2317457"/>
              <a:gd name="connsiteY75-938" fmla="*/ 101532 h 1667695"/>
              <a:gd name="connsiteX76-939" fmla="*/ 2035178 w 2317457"/>
              <a:gd name="connsiteY76-940" fmla="*/ 343223 h 1667695"/>
              <a:gd name="connsiteX77-941" fmla="*/ 2034679 w 2317457"/>
              <a:gd name="connsiteY77-942" fmla="*/ 403118 h 1667695"/>
              <a:gd name="connsiteX78-943" fmla="*/ 1992934 w 2317457"/>
              <a:gd name="connsiteY78-944" fmla="*/ 397569 h 1667695"/>
              <a:gd name="connsiteX79-945" fmla="*/ 2034272 w 2317457"/>
              <a:gd name="connsiteY79-946" fmla="*/ 451861 h 1667695"/>
              <a:gd name="connsiteX80-947" fmla="*/ 2034679 w 2317457"/>
              <a:gd name="connsiteY80-948" fmla="*/ 403118 h 1667695"/>
              <a:gd name="connsiteX81-949" fmla="*/ 2067810 w 2317457"/>
              <a:gd name="connsiteY81-950" fmla="*/ 407521 h 1667695"/>
              <a:gd name="connsiteX82-951" fmla="*/ 2255252 w 2317457"/>
              <a:gd name="connsiteY82-952" fmla="*/ 522727 h 1667695"/>
              <a:gd name="connsiteX83-953" fmla="*/ 2290721 w 2317457"/>
              <a:gd name="connsiteY83-954" fmla="*/ 741460 h 1667695"/>
              <a:gd name="connsiteX84-955" fmla="*/ 2269534 w 2317457"/>
              <a:gd name="connsiteY84-956" fmla="*/ 789194 h 1667695"/>
              <a:gd name="connsiteX85-957" fmla="*/ 2259538 w 2317457"/>
              <a:gd name="connsiteY85-958" fmla="*/ 768472 h 1667695"/>
              <a:gd name="connsiteX86-959" fmla="*/ 2259538 w 2317457"/>
              <a:gd name="connsiteY86-960" fmla="*/ 811716 h 1667695"/>
              <a:gd name="connsiteX87-961" fmla="*/ 2269534 w 2317457"/>
              <a:gd name="connsiteY87-962" fmla="*/ 789194 h 1667695"/>
              <a:gd name="connsiteX88-963" fmla="*/ 2303964 w 2317457"/>
              <a:gd name="connsiteY88-964" fmla="*/ 860567 h 1667695"/>
              <a:gd name="connsiteX89-965" fmla="*/ 2254109 w 2317457"/>
              <a:gd name="connsiteY89-966" fmla="*/ 1154711 h 1667695"/>
              <a:gd name="connsiteX90-967" fmla="*/ 1889069 w 2317457"/>
              <a:gd name="connsiteY90-968" fmla="*/ 1240539 h 1667695"/>
              <a:gd name="connsiteX91-969" fmla="*/ 1864047 w 2317457"/>
              <a:gd name="connsiteY91-970" fmla="*/ 1227494 h 1667695"/>
              <a:gd name="connsiteX92-971" fmla="*/ 1857505 w 2317457"/>
              <a:gd name="connsiteY92-972" fmla="*/ 1227975 h 1667695"/>
              <a:gd name="connsiteX93-973" fmla="*/ 1842230 w 2317457"/>
              <a:gd name="connsiteY93-974" fmla="*/ 1221666 h 1667695"/>
              <a:gd name="connsiteX94-975" fmla="*/ 1812583 w 2317457"/>
              <a:gd name="connsiteY94-976" fmla="*/ 1226321 h 1667695"/>
              <a:gd name="connsiteX95-977" fmla="*/ 1645366 w 2317457"/>
              <a:gd name="connsiteY95-978" fmla="*/ 1205479 h 1667695"/>
              <a:gd name="connsiteX96-979" fmla="*/ 1467344 w 2317457"/>
              <a:gd name="connsiteY96-980" fmla="*/ 1278346 h 1667695"/>
              <a:gd name="connsiteX97-981" fmla="*/ 1459868 w 2317457"/>
              <a:gd name="connsiteY97-982" fmla="*/ 1297254 h 1667695"/>
              <a:gd name="connsiteX98-983" fmla="*/ 1464010 w 2317457"/>
              <a:gd name="connsiteY98-984" fmla="*/ 1320184 h 1667695"/>
              <a:gd name="connsiteX99-985" fmla="*/ 1498491 w 2317457"/>
              <a:gd name="connsiteY99-986" fmla="*/ 1368166 h 1667695"/>
              <a:gd name="connsiteX100-987" fmla="*/ 1626030 w 2317457"/>
              <a:gd name="connsiteY100-988" fmla="*/ 1403885 h 1667695"/>
              <a:gd name="connsiteX101-989" fmla="*/ 1909495 w 2317457"/>
              <a:gd name="connsiteY101-990" fmla="*/ 1385978 h 1667695"/>
              <a:gd name="connsiteX102-991" fmla="*/ 2165527 w 2317457"/>
              <a:gd name="connsiteY102-992" fmla="*/ 1428459 h 1667695"/>
              <a:gd name="connsiteX103-993" fmla="*/ 2264015 w 2317457"/>
              <a:gd name="connsiteY103-994" fmla="*/ 1612387 h 1667695"/>
              <a:gd name="connsiteX104-995" fmla="*/ 2199531 w 2317457"/>
              <a:gd name="connsiteY104-996" fmla="*/ 1649439 h 1667695"/>
              <a:gd name="connsiteX105-997" fmla="*/ 1365617 w 2317457"/>
              <a:gd name="connsiteY105-998" fmla="*/ 1666108 h 1667695"/>
              <a:gd name="connsiteX106-999" fmla="*/ 877833 w 2317457"/>
              <a:gd name="connsiteY106-1000" fmla="*/ 1352835 h 1667695"/>
              <a:gd name="connsiteX107-1001" fmla="*/ 863697 w 2317457"/>
              <a:gd name="connsiteY107-1002" fmla="*/ 1323958 h 1667695"/>
              <a:gd name="connsiteX108-1003" fmla="*/ 862453 w 2317457"/>
              <a:gd name="connsiteY108-1004" fmla="*/ 1324288 h 1667695"/>
              <a:gd name="connsiteX109-1005" fmla="*/ 856964 w 2317457"/>
              <a:gd name="connsiteY109-1006" fmla="*/ 1323395 h 1667695"/>
              <a:gd name="connsiteX110-1007" fmla="*/ 819286 w 2317457"/>
              <a:gd name="connsiteY110-1008" fmla="*/ 1342539 h 1667695"/>
              <a:gd name="connsiteX111-1009" fmla="*/ 302060 w 2317457"/>
              <a:gd name="connsiteY111-1010" fmla="*/ 1219396 h 1667695"/>
              <a:gd name="connsiteX112-1011" fmla="*/ 274269 w 2317457"/>
              <a:gd name="connsiteY112-1012" fmla="*/ 1151583 h 1667695"/>
              <a:gd name="connsiteX113-1013" fmla="*/ 294531 w 2317457"/>
              <a:gd name="connsiteY113-1014" fmla="*/ 1157949 h 1667695"/>
              <a:gd name="connsiteX114-1015" fmla="*/ 264622 w 2317457"/>
              <a:gd name="connsiteY114-1016" fmla="*/ 1128041 h 1667695"/>
              <a:gd name="connsiteX115-1017" fmla="*/ 274269 w 2317457"/>
              <a:gd name="connsiteY115-1018" fmla="*/ 1151583 h 1667695"/>
              <a:gd name="connsiteX116-1019" fmla="*/ 226038 w 2317457"/>
              <a:gd name="connsiteY116-1020" fmla="*/ 1136428 h 1667695"/>
              <a:gd name="connsiteX117-1021" fmla="*/ 2685 w 2317457"/>
              <a:gd name="connsiteY117-1022" fmla="*/ 724657 h 1667695"/>
              <a:gd name="connsiteX118-1023" fmla="*/ 319621 w 2317457"/>
              <a:gd name="connsiteY118-1024" fmla="*/ 453967 h 1667695"/>
              <a:gd name="connsiteX119-1025" fmla="*/ 353812 w 2317457"/>
              <a:gd name="connsiteY119-1026" fmla="*/ 459912 h 1667695"/>
              <a:gd name="connsiteX120-1027" fmla="*/ 353812 w 2317457"/>
              <a:gd name="connsiteY120-1028" fmla="*/ 459912 h 1667695"/>
              <a:gd name="connsiteX121-1029" fmla="*/ 377968 w 2317457"/>
              <a:gd name="connsiteY121-1030" fmla="*/ 417901 h 1667695"/>
              <a:gd name="connsiteX122-1031" fmla="*/ 766399 w 2317457"/>
              <a:gd name="connsiteY122-1032" fmla="*/ 278936 h 1667695"/>
              <a:gd name="connsiteX123-1033" fmla="*/ 791772 w 2317457"/>
              <a:gd name="connsiteY123-1034" fmla="*/ 288118 h 1667695"/>
              <a:gd name="connsiteX124-1035" fmla="*/ 791772 w 2317457"/>
              <a:gd name="connsiteY124-1036" fmla="*/ 288118 h 1667695"/>
              <a:gd name="connsiteX125-1037" fmla="*/ 813168 w 2317457"/>
              <a:gd name="connsiteY125-1038" fmla="*/ 229305 h 1667695"/>
              <a:gd name="connsiteX126-1039" fmla="*/ 1054150 w 2317457"/>
              <a:gd name="connsiteY126-1040" fmla="*/ 23712 h 1667695"/>
              <a:gd name="connsiteX127-1041" fmla="*/ 1148877 w 2317457"/>
              <a:gd name="connsiteY127-1042" fmla="*/ 2434 h 1667695"/>
              <a:gd name="connsiteX128-1043" fmla="*/ 1222249 w 2317457"/>
              <a:gd name="connsiteY128-1044" fmla="*/ 906 h 1667695"/>
              <a:gd name="connsiteX0-1045" fmla="*/ 1179544 w 2317457"/>
              <a:gd name="connsiteY0-1046" fmla="*/ 86443 h 1667695"/>
              <a:gd name="connsiteX1-1047" fmla="*/ 1090344 w 2317457"/>
              <a:gd name="connsiteY1-1048" fmla="*/ 101913 h 1667695"/>
              <a:gd name="connsiteX2-1049" fmla="*/ 858887 w 2317457"/>
              <a:gd name="connsiteY2-1050" fmla="*/ 353658 h 1667695"/>
              <a:gd name="connsiteX3-1051" fmla="*/ 795927 w 2317457"/>
              <a:gd name="connsiteY3-1052" fmla="*/ 379281 h 1667695"/>
              <a:gd name="connsiteX4-1053" fmla="*/ 413212 w 2317457"/>
              <a:gd name="connsiteY4-1054" fmla="*/ 528728 h 1667695"/>
              <a:gd name="connsiteX5-1055" fmla="*/ 364825 w 2317457"/>
              <a:gd name="connsiteY5-1056" fmla="*/ 548445 h 1667695"/>
              <a:gd name="connsiteX6-1057" fmla="*/ 85933 w 2317457"/>
              <a:gd name="connsiteY6-1058" fmla="*/ 751994 h 1667695"/>
              <a:gd name="connsiteX7-1059" fmla="*/ 317391 w 2317457"/>
              <a:gd name="connsiteY7-1060" fmla="*/ 1075272 h 1667695"/>
              <a:gd name="connsiteX8-1061" fmla="*/ 347299 w 2317457"/>
              <a:gd name="connsiteY8-1062" fmla="*/ 1105181 h 1667695"/>
              <a:gd name="connsiteX9-1063" fmla="*/ 859173 w 2317457"/>
              <a:gd name="connsiteY9-1064" fmla="*/ 1226148 h 1667695"/>
              <a:gd name="connsiteX10-1065" fmla="*/ 870404 w 2317457"/>
              <a:gd name="connsiteY10-1066" fmla="*/ 1222392 h 1667695"/>
              <a:gd name="connsiteX11-1067" fmla="*/ 904596 w 2317457"/>
              <a:gd name="connsiteY11-1068" fmla="*/ 1198466 h 1667695"/>
              <a:gd name="connsiteX12-1069" fmla="*/ 850410 w 2317457"/>
              <a:gd name="connsiteY12-1070" fmla="*/ 714276 h 1667695"/>
              <a:gd name="connsiteX13-1071" fmla="*/ 591615 w 2317457"/>
              <a:gd name="connsiteY13-1072" fmla="*/ 798096 h 1667695"/>
              <a:gd name="connsiteX14-1073" fmla="*/ 725823 w 2317457"/>
              <a:gd name="connsiteY14-1074" fmla="*/ 1001645 h 1667695"/>
              <a:gd name="connsiteX15-1075" fmla="*/ 725823 w 2317457"/>
              <a:gd name="connsiteY15-1076" fmla="*/ 1087370 h 1667695"/>
              <a:gd name="connsiteX16-1077" fmla="*/ 494175 w 2317457"/>
              <a:gd name="connsiteY16-1078" fmla="*/ 857817 h 1667695"/>
              <a:gd name="connsiteX17-1079" fmla="*/ 682484 w 2317457"/>
              <a:gd name="connsiteY17-1080" fmla="*/ 622645 h 1667695"/>
              <a:gd name="connsiteX18-1081" fmla="*/ 990808 w 2317457"/>
              <a:gd name="connsiteY18-1082" fmla="*/ 714847 h 1667695"/>
              <a:gd name="connsiteX19-1083" fmla="*/ 956151 w 2317457"/>
              <a:gd name="connsiteY19-1084" fmla="*/ 1269409 h 1667695"/>
              <a:gd name="connsiteX20-1085" fmla="*/ 937493 w 2317457"/>
              <a:gd name="connsiteY20-1086" fmla="*/ 1281763 h 1667695"/>
              <a:gd name="connsiteX21-1087" fmla="*/ 963456 w 2317457"/>
              <a:gd name="connsiteY21-1088" fmla="*/ 1332462 h 1667695"/>
              <a:gd name="connsiteX22-1089" fmla="*/ 1489251 w 2317457"/>
              <a:gd name="connsiteY22-1090" fmla="*/ 1578383 h 1667695"/>
              <a:gd name="connsiteX23-1091" fmla="*/ 2071196 w 2317457"/>
              <a:gd name="connsiteY23-1092" fmla="*/ 1515335 h 1667695"/>
              <a:gd name="connsiteX24-1093" fmla="*/ 2150984 w 2317457"/>
              <a:gd name="connsiteY24-1094" fmla="*/ 1534236 h 1667695"/>
              <a:gd name="connsiteX25-1095" fmla="*/ 2153406 w 2317457"/>
              <a:gd name="connsiteY25-1096" fmla="*/ 1533604 h 1667695"/>
              <a:gd name="connsiteX26-1097" fmla="*/ 2110580 w 2317457"/>
              <a:gd name="connsiteY26-1098" fmla="*/ 1497040 h 1667695"/>
              <a:gd name="connsiteX27-1099" fmla="*/ 1968359 w 2317457"/>
              <a:gd name="connsiteY27-1100" fmla="*/ 1468846 h 1667695"/>
              <a:gd name="connsiteX28-1101" fmla="*/ 1664988 w 2317457"/>
              <a:gd name="connsiteY28-1102" fmla="*/ 1488943 h 1667695"/>
              <a:gd name="connsiteX29-1103" fmla="*/ 1428482 w 2317457"/>
              <a:gd name="connsiteY29-1104" fmla="*/ 1419792 h 1667695"/>
              <a:gd name="connsiteX30-1105" fmla="*/ 1375480 w 2317457"/>
              <a:gd name="connsiteY30-1106" fmla="*/ 1272237 h 1667695"/>
              <a:gd name="connsiteX31-1107" fmla="*/ 1385123 w 2317457"/>
              <a:gd name="connsiteY31-1108" fmla="*/ 1241197 h 1667695"/>
              <a:gd name="connsiteX32-1109" fmla="*/ 1385265 w 2317457"/>
              <a:gd name="connsiteY32-1110" fmla="*/ 1239695 h 1667695"/>
              <a:gd name="connsiteX33-1111" fmla="*/ 1387040 w 2317457"/>
              <a:gd name="connsiteY33-1112" fmla="*/ 1235026 h 1667695"/>
              <a:gd name="connsiteX34-1113" fmla="*/ 1391811 w 2317457"/>
              <a:gd name="connsiteY34-1114" fmla="*/ 1219671 h 1667695"/>
              <a:gd name="connsiteX35-1115" fmla="*/ 1393868 w 2317457"/>
              <a:gd name="connsiteY35-1116" fmla="*/ 1217072 h 1667695"/>
              <a:gd name="connsiteX36-1117" fmla="*/ 1398198 w 2317457"/>
              <a:gd name="connsiteY36-1118" fmla="*/ 1205685 h 1667695"/>
              <a:gd name="connsiteX37-1119" fmla="*/ 1586311 w 2317457"/>
              <a:gd name="connsiteY37-1120" fmla="*/ 1111468 h 1667695"/>
              <a:gd name="connsiteX38-1121" fmla="*/ 1735486 w 2317457"/>
              <a:gd name="connsiteY38-1122" fmla="*/ 1137547 h 1667695"/>
              <a:gd name="connsiteX39-1123" fmla="*/ 1755729 w 2317457"/>
              <a:gd name="connsiteY39-1124" fmla="*/ 1139556 h 1667695"/>
              <a:gd name="connsiteX40-1125" fmla="*/ 1736938 w 2317457"/>
              <a:gd name="connsiteY40-1126" fmla="*/ 1116242 h 1667695"/>
              <a:gd name="connsiteX41-1127" fmla="*/ 1692324 w 2317457"/>
              <a:gd name="connsiteY41-1128" fmla="*/ 976689 h 1667695"/>
              <a:gd name="connsiteX42-1129" fmla="*/ 1830437 w 2317457"/>
              <a:gd name="connsiteY42-1130" fmla="*/ 760091 h 1667695"/>
              <a:gd name="connsiteX43-1131" fmla="*/ 1891207 w 2317457"/>
              <a:gd name="connsiteY43-1132" fmla="*/ 745029 h 1667695"/>
              <a:gd name="connsiteX44-1133" fmla="*/ 2048083 w 2317457"/>
              <a:gd name="connsiteY44-1134" fmla="*/ 821432 h 1667695"/>
              <a:gd name="connsiteX45-1135" fmla="*/ 2041892 w 2317457"/>
              <a:gd name="connsiteY45-1136" fmla="*/ 1032696 h 1667695"/>
              <a:gd name="connsiteX46-1137" fmla="*/ 1981313 w 2317457"/>
              <a:gd name="connsiteY46-1138" fmla="*/ 972117 h 1667695"/>
              <a:gd name="connsiteX47-1139" fmla="*/ 1970835 w 2317457"/>
              <a:gd name="connsiteY47-1140" fmla="*/ 860770 h 1667695"/>
              <a:gd name="connsiteX48-1141" fmla="*/ 1839105 w 2317457"/>
              <a:gd name="connsiteY48-1142" fmla="*/ 852674 h 1667695"/>
              <a:gd name="connsiteX49-1143" fmla="*/ 1850027 w 2317457"/>
              <a:gd name="connsiteY49-1144" fmla="*/ 1119207 h 1667695"/>
              <a:gd name="connsiteX50-1145" fmla="*/ 1868974 w 2317457"/>
              <a:gd name="connsiteY50-1146" fmla="*/ 1134764 h 1667695"/>
              <a:gd name="connsiteX51-1147" fmla="*/ 1869585 w 2317457"/>
              <a:gd name="connsiteY51-1148" fmla="*/ 1134804 h 1667695"/>
              <a:gd name="connsiteX52-1149" fmla="*/ 1941594 w 2317457"/>
              <a:gd name="connsiteY52-1150" fmla="*/ 1170046 h 1667695"/>
              <a:gd name="connsiteX53-1151" fmla="*/ 2205151 w 2317457"/>
              <a:gd name="connsiteY53-1152" fmla="*/ 1071748 h 1667695"/>
              <a:gd name="connsiteX54-1153" fmla="*/ 2185624 w 2317457"/>
              <a:gd name="connsiteY54-1154" fmla="*/ 811811 h 1667695"/>
              <a:gd name="connsiteX55-1155" fmla="*/ 2185624 w 2317457"/>
              <a:gd name="connsiteY55-1156" fmla="*/ 768568 h 1667695"/>
              <a:gd name="connsiteX56-1157" fmla="*/ 2180195 w 2317457"/>
              <a:gd name="connsiteY56-1158" fmla="*/ 565304 h 1667695"/>
              <a:gd name="connsiteX57-1159" fmla="*/ 1993029 w 2317457"/>
              <a:gd name="connsiteY57-1160" fmla="*/ 483484 h 1667695"/>
              <a:gd name="connsiteX58-1161" fmla="*/ 1951690 w 2317457"/>
              <a:gd name="connsiteY58-1162" fmla="*/ 429192 h 1667695"/>
              <a:gd name="connsiteX59-1163" fmla="*/ 1804529 w 2317457"/>
              <a:gd name="connsiteY59-1164" fmla="*/ 175255 h 1667695"/>
              <a:gd name="connsiteX60-1165" fmla="*/ 1571129 w 2317457"/>
              <a:gd name="connsiteY60-1166" fmla="*/ 185422 h 1667695"/>
              <a:gd name="connsiteX61-1167" fmla="*/ 1525224 w 2317457"/>
              <a:gd name="connsiteY61-1168" fmla="*/ 214586 h 1667695"/>
              <a:gd name="connsiteX62-1169" fmla="*/ 1525601 w 2317457"/>
              <a:gd name="connsiteY62-1170" fmla="*/ 215320 h 1667695"/>
              <a:gd name="connsiteX63-1171" fmla="*/ 1534971 w 2317457"/>
              <a:gd name="connsiteY63-1172" fmla="*/ 388044 h 1667695"/>
              <a:gd name="connsiteX64-1173" fmla="*/ 1302942 w 2317457"/>
              <a:gd name="connsiteY64-1174" fmla="*/ 571209 h 1667695"/>
              <a:gd name="connsiteX65-1175" fmla="*/ 1078914 w 2317457"/>
              <a:gd name="connsiteY65-1176" fmla="*/ 415190 h 1667695"/>
              <a:gd name="connsiteX66-1177" fmla="*/ 1161687 w 2317457"/>
              <a:gd name="connsiteY66-1178" fmla="*/ 392330 h 1667695"/>
              <a:gd name="connsiteX67-1179" fmla="*/ 1377523 w 2317457"/>
              <a:gd name="connsiteY67-1180" fmla="*/ 468720 h 1667695"/>
              <a:gd name="connsiteX68-1181" fmla="*/ 1419909 w 2317457"/>
              <a:gd name="connsiteY68-1182" fmla="*/ 192019 h 1667695"/>
              <a:gd name="connsiteX69-1183" fmla="*/ 1179544 w 2317457"/>
              <a:gd name="connsiteY69-1184" fmla="*/ 86443 h 1667695"/>
              <a:gd name="connsiteX70-1185" fmla="*/ 1222249 w 2317457"/>
              <a:gd name="connsiteY70-1186" fmla="*/ 906 h 1667695"/>
              <a:gd name="connsiteX71-1187" fmla="*/ 1425434 w 2317457"/>
              <a:gd name="connsiteY71-1188" fmla="*/ 74671 h 1667695"/>
              <a:gd name="connsiteX72-1189" fmla="*/ 1485853 w 2317457"/>
              <a:gd name="connsiteY72-1190" fmla="*/ 137954 h 1667695"/>
              <a:gd name="connsiteX73-1191" fmla="*/ 1486784 w 2317457"/>
              <a:gd name="connsiteY73-1192" fmla="*/ 139765 h 1667695"/>
              <a:gd name="connsiteX74-1193" fmla="*/ 1534852 w 2317457"/>
              <a:gd name="connsiteY74-1194" fmla="*/ 109167 h 1667695"/>
              <a:gd name="connsiteX75-1195" fmla="*/ 1848820 w 2317457"/>
              <a:gd name="connsiteY75-1196" fmla="*/ 101532 h 1667695"/>
              <a:gd name="connsiteX76-1197" fmla="*/ 2035178 w 2317457"/>
              <a:gd name="connsiteY76-1198" fmla="*/ 343223 h 1667695"/>
              <a:gd name="connsiteX77-1199" fmla="*/ 2034679 w 2317457"/>
              <a:gd name="connsiteY77-1200" fmla="*/ 403118 h 1667695"/>
              <a:gd name="connsiteX78-1201" fmla="*/ 1992934 w 2317457"/>
              <a:gd name="connsiteY78-1202" fmla="*/ 397569 h 1667695"/>
              <a:gd name="connsiteX79-1203" fmla="*/ 2034679 w 2317457"/>
              <a:gd name="connsiteY79-1204" fmla="*/ 403118 h 1667695"/>
              <a:gd name="connsiteX80-1205" fmla="*/ 2067810 w 2317457"/>
              <a:gd name="connsiteY80-1206" fmla="*/ 407521 h 1667695"/>
              <a:gd name="connsiteX81-1207" fmla="*/ 2255252 w 2317457"/>
              <a:gd name="connsiteY81-1208" fmla="*/ 522727 h 1667695"/>
              <a:gd name="connsiteX82-1209" fmla="*/ 2290721 w 2317457"/>
              <a:gd name="connsiteY82-1210" fmla="*/ 741460 h 1667695"/>
              <a:gd name="connsiteX83-1211" fmla="*/ 2269534 w 2317457"/>
              <a:gd name="connsiteY83-1212" fmla="*/ 789194 h 1667695"/>
              <a:gd name="connsiteX84-1213" fmla="*/ 2259538 w 2317457"/>
              <a:gd name="connsiteY84-1214" fmla="*/ 768472 h 1667695"/>
              <a:gd name="connsiteX85-1215" fmla="*/ 2259538 w 2317457"/>
              <a:gd name="connsiteY85-1216" fmla="*/ 811716 h 1667695"/>
              <a:gd name="connsiteX86-1217" fmla="*/ 2269534 w 2317457"/>
              <a:gd name="connsiteY86-1218" fmla="*/ 789194 h 1667695"/>
              <a:gd name="connsiteX87-1219" fmla="*/ 2303964 w 2317457"/>
              <a:gd name="connsiteY87-1220" fmla="*/ 860567 h 1667695"/>
              <a:gd name="connsiteX88-1221" fmla="*/ 2254109 w 2317457"/>
              <a:gd name="connsiteY88-1222" fmla="*/ 1154711 h 1667695"/>
              <a:gd name="connsiteX89-1223" fmla="*/ 1889069 w 2317457"/>
              <a:gd name="connsiteY89-1224" fmla="*/ 1240539 h 1667695"/>
              <a:gd name="connsiteX90-1225" fmla="*/ 1864047 w 2317457"/>
              <a:gd name="connsiteY90-1226" fmla="*/ 1227494 h 1667695"/>
              <a:gd name="connsiteX91-1227" fmla="*/ 1857505 w 2317457"/>
              <a:gd name="connsiteY91-1228" fmla="*/ 1227975 h 1667695"/>
              <a:gd name="connsiteX92-1229" fmla="*/ 1842230 w 2317457"/>
              <a:gd name="connsiteY92-1230" fmla="*/ 1221666 h 1667695"/>
              <a:gd name="connsiteX93-1231" fmla="*/ 1812583 w 2317457"/>
              <a:gd name="connsiteY93-1232" fmla="*/ 1226321 h 1667695"/>
              <a:gd name="connsiteX94-1233" fmla="*/ 1645366 w 2317457"/>
              <a:gd name="connsiteY94-1234" fmla="*/ 1205479 h 1667695"/>
              <a:gd name="connsiteX95-1235" fmla="*/ 1467344 w 2317457"/>
              <a:gd name="connsiteY95-1236" fmla="*/ 1278346 h 1667695"/>
              <a:gd name="connsiteX96-1237" fmla="*/ 1459868 w 2317457"/>
              <a:gd name="connsiteY96-1238" fmla="*/ 1297254 h 1667695"/>
              <a:gd name="connsiteX97-1239" fmla="*/ 1464010 w 2317457"/>
              <a:gd name="connsiteY97-1240" fmla="*/ 1320184 h 1667695"/>
              <a:gd name="connsiteX98-1241" fmla="*/ 1498491 w 2317457"/>
              <a:gd name="connsiteY98-1242" fmla="*/ 1368166 h 1667695"/>
              <a:gd name="connsiteX99-1243" fmla="*/ 1626030 w 2317457"/>
              <a:gd name="connsiteY99-1244" fmla="*/ 1403885 h 1667695"/>
              <a:gd name="connsiteX100-1245" fmla="*/ 1909495 w 2317457"/>
              <a:gd name="connsiteY100-1246" fmla="*/ 1385978 h 1667695"/>
              <a:gd name="connsiteX101-1247" fmla="*/ 2165527 w 2317457"/>
              <a:gd name="connsiteY101-1248" fmla="*/ 1428459 h 1667695"/>
              <a:gd name="connsiteX102-1249" fmla="*/ 2264015 w 2317457"/>
              <a:gd name="connsiteY102-1250" fmla="*/ 1612387 h 1667695"/>
              <a:gd name="connsiteX103-1251" fmla="*/ 2199531 w 2317457"/>
              <a:gd name="connsiteY103-1252" fmla="*/ 1649439 h 1667695"/>
              <a:gd name="connsiteX104-1253" fmla="*/ 1365617 w 2317457"/>
              <a:gd name="connsiteY104-1254" fmla="*/ 1666108 h 1667695"/>
              <a:gd name="connsiteX105-1255" fmla="*/ 877833 w 2317457"/>
              <a:gd name="connsiteY105-1256" fmla="*/ 1352835 h 1667695"/>
              <a:gd name="connsiteX106-1257" fmla="*/ 863697 w 2317457"/>
              <a:gd name="connsiteY106-1258" fmla="*/ 1323958 h 1667695"/>
              <a:gd name="connsiteX107-1259" fmla="*/ 862453 w 2317457"/>
              <a:gd name="connsiteY107-1260" fmla="*/ 1324288 h 1667695"/>
              <a:gd name="connsiteX108-1261" fmla="*/ 856964 w 2317457"/>
              <a:gd name="connsiteY108-1262" fmla="*/ 1323395 h 1667695"/>
              <a:gd name="connsiteX109-1263" fmla="*/ 819286 w 2317457"/>
              <a:gd name="connsiteY109-1264" fmla="*/ 1342539 h 1667695"/>
              <a:gd name="connsiteX110-1265" fmla="*/ 302060 w 2317457"/>
              <a:gd name="connsiteY110-1266" fmla="*/ 1219396 h 1667695"/>
              <a:gd name="connsiteX111-1267" fmla="*/ 274269 w 2317457"/>
              <a:gd name="connsiteY111-1268" fmla="*/ 1151583 h 1667695"/>
              <a:gd name="connsiteX112-1269" fmla="*/ 294531 w 2317457"/>
              <a:gd name="connsiteY112-1270" fmla="*/ 1157949 h 1667695"/>
              <a:gd name="connsiteX113-1271" fmla="*/ 264622 w 2317457"/>
              <a:gd name="connsiteY113-1272" fmla="*/ 1128041 h 1667695"/>
              <a:gd name="connsiteX114-1273" fmla="*/ 274269 w 2317457"/>
              <a:gd name="connsiteY114-1274" fmla="*/ 1151583 h 1667695"/>
              <a:gd name="connsiteX115-1275" fmla="*/ 226038 w 2317457"/>
              <a:gd name="connsiteY115-1276" fmla="*/ 1136428 h 1667695"/>
              <a:gd name="connsiteX116-1277" fmla="*/ 2685 w 2317457"/>
              <a:gd name="connsiteY116-1278" fmla="*/ 724657 h 1667695"/>
              <a:gd name="connsiteX117-1279" fmla="*/ 319621 w 2317457"/>
              <a:gd name="connsiteY117-1280" fmla="*/ 453967 h 1667695"/>
              <a:gd name="connsiteX118-1281" fmla="*/ 353812 w 2317457"/>
              <a:gd name="connsiteY118-1282" fmla="*/ 459912 h 1667695"/>
              <a:gd name="connsiteX119-1283" fmla="*/ 353812 w 2317457"/>
              <a:gd name="connsiteY119-1284" fmla="*/ 459912 h 1667695"/>
              <a:gd name="connsiteX120-1285" fmla="*/ 377968 w 2317457"/>
              <a:gd name="connsiteY120-1286" fmla="*/ 417901 h 1667695"/>
              <a:gd name="connsiteX121-1287" fmla="*/ 766399 w 2317457"/>
              <a:gd name="connsiteY121-1288" fmla="*/ 278936 h 1667695"/>
              <a:gd name="connsiteX122-1289" fmla="*/ 791772 w 2317457"/>
              <a:gd name="connsiteY122-1290" fmla="*/ 288118 h 1667695"/>
              <a:gd name="connsiteX123-1291" fmla="*/ 791772 w 2317457"/>
              <a:gd name="connsiteY123-1292" fmla="*/ 288118 h 1667695"/>
              <a:gd name="connsiteX124-1293" fmla="*/ 813168 w 2317457"/>
              <a:gd name="connsiteY124-1294" fmla="*/ 229305 h 1667695"/>
              <a:gd name="connsiteX125-1295" fmla="*/ 1054150 w 2317457"/>
              <a:gd name="connsiteY125-1296" fmla="*/ 23712 h 1667695"/>
              <a:gd name="connsiteX126-1297" fmla="*/ 1148877 w 2317457"/>
              <a:gd name="connsiteY126-1298" fmla="*/ 2434 h 1667695"/>
              <a:gd name="connsiteX127-1299" fmla="*/ 1222249 w 2317457"/>
              <a:gd name="connsiteY127-1300" fmla="*/ 906 h 1667695"/>
              <a:gd name="connsiteX0-1301" fmla="*/ 1179544 w 2317457"/>
              <a:gd name="connsiteY0-1302" fmla="*/ 86443 h 1667695"/>
              <a:gd name="connsiteX1-1303" fmla="*/ 1090344 w 2317457"/>
              <a:gd name="connsiteY1-1304" fmla="*/ 101913 h 1667695"/>
              <a:gd name="connsiteX2-1305" fmla="*/ 858887 w 2317457"/>
              <a:gd name="connsiteY2-1306" fmla="*/ 353658 h 1667695"/>
              <a:gd name="connsiteX3-1307" fmla="*/ 795927 w 2317457"/>
              <a:gd name="connsiteY3-1308" fmla="*/ 379281 h 1667695"/>
              <a:gd name="connsiteX4-1309" fmla="*/ 413212 w 2317457"/>
              <a:gd name="connsiteY4-1310" fmla="*/ 528728 h 1667695"/>
              <a:gd name="connsiteX5-1311" fmla="*/ 364825 w 2317457"/>
              <a:gd name="connsiteY5-1312" fmla="*/ 548445 h 1667695"/>
              <a:gd name="connsiteX6-1313" fmla="*/ 85933 w 2317457"/>
              <a:gd name="connsiteY6-1314" fmla="*/ 751994 h 1667695"/>
              <a:gd name="connsiteX7-1315" fmla="*/ 317391 w 2317457"/>
              <a:gd name="connsiteY7-1316" fmla="*/ 1075272 h 1667695"/>
              <a:gd name="connsiteX8-1317" fmla="*/ 347299 w 2317457"/>
              <a:gd name="connsiteY8-1318" fmla="*/ 1105181 h 1667695"/>
              <a:gd name="connsiteX9-1319" fmla="*/ 859173 w 2317457"/>
              <a:gd name="connsiteY9-1320" fmla="*/ 1226148 h 1667695"/>
              <a:gd name="connsiteX10-1321" fmla="*/ 870404 w 2317457"/>
              <a:gd name="connsiteY10-1322" fmla="*/ 1222392 h 1667695"/>
              <a:gd name="connsiteX11-1323" fmla="*/ 904596 w 2317457"/>
              <a:gd name="connsiteY11-1324" fmla="*/ 1198466 h 1667695"/>
              <a:gd name="connsiteX12-1325" fmla="*/ 850410 w 2317457"/>
              <a:gd name="connsiteY12-1326" fmla="*/ 714276 h 1667695"/>
              <a:gd name="connsiteX13-1327" fmla="*/ 591615 w 2317457"/>
              <a:gd name="connsiteY13-1328" fmla="*/ 798096 h 1667695"/>
              <a:gd name="connsiteX14-1329" fmla="*/ 725823 w 2317457"/>
              <a:gd name="connsiteY14-1330" fmla="*/ 1001645 h 1667695"/>
              <a:gd name="connsiteX15-1331" fmla="*/ 725823 w 2317457"/>
              <a:gd name="connsiteY15-1332" fmla="*/ 1087370 h 1667695"/>
              <a:gd name="connsiteX16-1333" fmla="*/ 494175 w 2317457"/>
              <a:gd name="connsiteY16-1334" fmla="*/ 857817 h 1667695"/>
              <a:gd name="connsiteX17-1335" fmla="*/ 682484 w 2317457"/>
              <a:gd name="connsiteY17-1336" fmla="*/ 622645 h 1667695"/>
              <a:gd name="connsiteX18-1337" fmla="*/ 990808 w 2317457"/>
              <a:gd name="connsiteY18-1338" fmla="*/ 714847 h 1667695"/>
              <a:gd name="connsiteX19-1339" fmla="*/ 956151 w 2317457"/>
              <a:gd name="connsiteY19-1340" fmla="*/ 1269409 h 1667695"/>
              <a:gd name="connsiteX20-1341" fmla="*/ 937493 w 2317457"/>
              <a:gd name="connsiteY20-1342" fmla="*/ 1281763 h 1667695"/>
              <a:gd name="connsiteX21-1343" fmla="*/ 963456 w 2317457"/>
              <a:gd name="connsiteY21-1344" fmla="*/ 1332462 h 1667695"/>
              <a:gd name="connsiteX22-1345" fmla="*/ 1489251 w 2317457"/>
              <a:gd name="connsiteY22-1346" fmla="*/ 1578383 h 1667695"/>
              <a:gd name="connsiteX23-1347" fmla="*/ 2071196 w 2317457"/>
              <a:gd name="connsiteY23-1348" fmla="*/ 1515335 h 1667695"/>
              <a:gd name="connsiteX24-1349" fmla="*/ 2150984 w 2317457"/>
              <a:gd name="connsiteY24-1350" fmla="*/ 1534236 h 1667695"/>
              <a:gd name="connsiteX25-1351" fmla="*/ 2153406 w 2317457"/>
              <a:gd name="connsiteY25-1352" fmla="*/ 1533604 h 1667695"/>
              <a:gd name="connsiteX26-1353" fmla="*/ 2110580 w 2317457"/>
              <a:gd name="connsiteY26-1354" fmla="*/ 1497040 h 1667695"/>
              <a:gd name="connsiteX27-1355" fmla="*/ 1968359 w 2317457"/>
              <a:gd name="connsiteY27-1356" fmla="*/ 1468846 h 1667695"/>
              <a:gd name="connsiteX28-1357" fmla="*/ 1664988 w 2317457"/>
              <a:gd name="connsiteY28-1358" fmla="*/ 1488943 h 1667695"/>
              <a:gd name="connsiteX29-1359" fmla="*/ 1428482 w 2317457"/>
              <a:gd name="connsiteY29-1360" fmla="*/ 1419792 h 1667695"/>
              <a:gd name="connsiteX30-1361" fmla="*/ 1375480 w 2317457"/>
              <a:gd name="connsiteY30-1362" fmla="*/ 1272237 h 1667695"/>
              <a:gd name="connsiteX31-1363" fmla="*/ 1385123 w 2317457"/>
              <a:gd name="connsiteY31-1364" fmla="*/ 1241197 h 1667695"/>
              <a:gd name="connsiteX32-1365" fmla="*/ 1385265 w 2317457"/>
              <a:gd name="connsiteY32-1366" fmla="*/ 1239695 h 1667695"/>
              <a:gd name="connsiteX33-1367" fmla="*/ 1387040 w 2317457"/>
              <a:gd name="connsiteY33-1368" fmla="*/ 1235026 h 1667695"/>
              <a:gd name="connsiteX34-1369" fmla="*/ 1391811 w 2317457"/>
              <a:gd name="connsiteY34-1370" fmla="*/ 1219671 h 1667695"/>
              <a:gd name="connsiteX35-1371" fmla="*/ 1393868 w 2317457"/>
              <a:gd name="connsiteY35-1372" fmla="*/ 1217072 h 1667695"/>
              <a:gd name="connsiteX36-1373" fmla="*/ 1398198 w 2317457"/>
              <a:gd name="connsiteY36-1374" fmla="*/ 1205685 h 1667695"/>
              <a:gd name="connsiteX37-1375" fmla="*/ 1586311 w 2317457"/>
              <a:gd name="connsiteY37-1376" fmla="*/ 1111468 h 1667695"/>
              <a:gd name="connsiteX38-1377" fmla="*/ 1735486 w 2317457"/>
              <a:gd name="connsiteY38-1378" fmla="*/ 1137547 h 1667695"/>
              <a:gd name="connsiteX39-1379" fmla="*/ 1755729 w 2317457"/>
              <a:gd name="connsiteY39-1380" fmla="*/ 1139556 h 1667695"/>
              <a:gd name="connsiteX40-1381" fmla="*/ 1736938 w 2317457"/>
              <a:gd name="connsiteY40-1382" fmla="*/ 1116242 h 1667695"/>
              <a:gd name="connsiteX41-1383" fmla="*/ 1692324 w 2317457"/>
              <a:gd name="connsiteY41-1384" fmla="*/ 976689 h 1667695"/>
              <a:gd name="connsiteX42-1385" fmla="*/ 1830437 w 2317457"/>
              <a:gd name="connsiteY42-1386" fmla="*/ 760091 h 1667695"/>
              <a:gd name="connsiteX43-1387" fmla="*/ 1891207 w 2317457"/>
              <a:gd name="connsiteY43-1388" fmla="*/ 745029 h 1667695"/>
              <a:gd name="connsiteX44-1389" fmla="*/ 2048083 w 2317457"/>
              <a:gd name="connsiteY44-1390" fmla="*/ 821432 h 1667695"/>
              <a:gd name="connsiteX45-1391" fmla="*/ 2041892 w 2317457"/>
              <a:gd name="connsiteY45-1392" fmla="*/ 1032696 h 1667695"/>
              <a:gd name="connsiteX46-1393" fmla="*/ 1981313 w 2317457"/>
              <a:gd name="connsiteY46-1394" fmla="*/ 972117 h 1667695"/>
              <a:gd name="connsiteX47-1395" fmla="*/ 1970835 w 2317457"/>
              <a:gd name="connsiteY47-1396" fmla="*/ 860770 h 1667695"/>
              <a:gd name="connsiteX48-1397" fmla="*/ 1839105 w 2317457"/>
              <a:gd name="connsiteY48-1398" fmla="*/ 852674 h 1667695"/>
              <a:gd name="connsiteX49-1399" fmla="*/ 1850027 w 2317457"/>
              <a:gd name="connsiteY49-1400" fmla="*/ 1119207 h 1667695"/>
              <a:gd name="connsiteX50-1401" fmla="*/ 1868974 w 2317457"/>
              <a:gd name="connsiteY50-1402" fmla="*/ 1134764 h 1667695"/>
              <a:gd name="connsiteX51-1403" fmla="*/ 1869585 w 2317457"/>
              <a:gd name="connsiteY51-1404" fmla="*/ 1134804 h 1667695"/>
              <a:gd name="connsiteX52-1405" fmla="*/ 1941594 w 2317457"/>
              <a:gd name="connsiteY52-1406" fmla="*/ 1170046 h 1667695"/>
              <a:gd name="connsiteX53-1407" fmla="*/ 2205151 w 2317457"/>
              <a:gd name="connsiteY53-1408" fmla="*/ 1071748 h 1667695"/>
              <a:gd name="connsiteX54-1409" fmla="*/ 2185624 w 2317457"/>
              <a:gd name="connsiteY54-1410" fmla="*/ 811811 h 1667695"/>
              <a:gd name="connsiteX55-1411" fmla="*/ 2185624 w 2317457"/>
              <a:gd name="connsiteY55-1412" fmla="*/ 768568 h 1667695"/>
              <a:gd name="connsiteX56-1413" fmla="*/ 2180195 w 2317457"/>
              <a:gd name="connsiteY56-1414" fmla="*/ 565304 h 1667695"/>
              <a:gd name="connsiteX57-1415" fmla="*/ 1993029 w 2317457"/>
              <a:gd name="connsiteY57-1416" fmla="*/ 483484 h 1667695"/>
              <a:gd name="connsiteX58-1417" fmla="*/ 1951690 w 2317457"/>
              <a:gd name="connsiteY58-1418" fmla="*/ 429192 h 1667695"/>
              <a:gd name="connsiteX59-1419" fmla="*/ 1804529 w 2317457"/>
              <a:gd name="connsiteY59-1420" fmla="*/ 175255 h 1667695"/>
              <a:gd name="connsiteX60-1421" fmla="*/ 1571129 w 2317457"/>
              <a:gd name="connsiteY60-1422" fmla="*/ 185422 h 1667695"/>
              <a:gd name="connsiteX61-1423" fmla="*/ 1525224 w 2317457"/>
              <a:gd name="connsiteY61-1424" fmla="*/ 214586 h 1667695"/>
              <a:gd name="connsiteX62-1425" fmla="*/ 1525601 w 2317457"/>
              <a:gd name="connsiteY62-1426" fmla="*/ 215320 h 1667695"/>
              <a:gd name="connsiteX63-1427" fmla="*/ 1534971 w 2317457"/>
              <a:gd name="connsiteY63-1428" fmla="*/ 388044 h 1667695"/>
              <a:gd name="connsiteX64-1429" fmla="*/ 1302942 w 2317457"/>
              <a:gd name="connsiteY64-1430" fmla="*/ 571209 h 1667695"/>
              <a:gd name="connsiteX65-1431" fmla="*/ 1078914 w 2317457"/>
              <a:gd name="connsiteY65-1432" fmla="*/ 415190 h 1667695"/>
              <a:gd name="connsiteX66-1433" fmla="*/ 1161687 w 2317457"/>
              <a:gd name="connsiteY66-1434" fmla="*/ 392330 h 1667695"/>
              <a:gd name="connsiteX67-1435" fmla="*/ 1377523 w 2317457"/>
              <a:gd name="connsiteY67-1436" fmla="*/ 468720 h 1667695"/>
              <a:gd name="connsiteX68-1437" fmla="*/ 1419909 w 2317457"/>
              <a:gd name="connsiteY68-1438" fmla="*/ 192019 h 1667695"/>
              <a:gd name="connsiteX69-1439" fmla="*/ 1179544 w 2317457"/>
              <a:gd name="connsiteY69-1440" fmla="*/ 86443 h 1667695"/>
              <a:gd name="connsiteX70-1441" fmla="*/ 1222249 w 2317457"/>
              <a:gd name="connsiteY70-1442" fmla="*/ 906 h 1667695"/>
              <a:gd name="connsiteX71-1443" fmla="*/ 1425434 w 2317457"/>
              <a:gd name="connsiteY71-1444" fmla="*/ 74671 h 1667695"/>
              <a:gd name="connsiteX72-1445" fmla="*/ 1485853 w 2317457"/>
              <a:gd name="connsiteY72-1446" fmla="*/ 137954 h 1667695"/>
              <a:gd name="connsiteX73-1447" fmla="*/ 1486784 w 2317457"/>
              <a:gd name="connsiteY73-1448" fmla="*/ 139765 h 1667695"/>
              <a:gd name="connsiteX74-1449" fmla="*/ 1534852 w 2317457"/>
              <a:gd name="connsiteY74-1450" fmla="*/ 109167 h 1667695"/>
              <a:gd name="connsiteX75-1451" fmla="*/ 1848820 w 2317457"/>
              <a:gd name="connsiteY75-1452" fmla="*/ 101532 h 1667695"/>
              <a:gd name="connsiteX76-1453" fmla="*/ 2035178 w 2317457"/>
              <a:gd name="connsiteY76-1454" fmla="*/ 343223 h 1667695"/>
              <a:gd name="connsiteX77-1455" fmla="*/ 2034679 w 2317457"/>
              <a:gd name="connsiteY77-1456" fmla="*/ 403118 h 1667695"/>
              <a:gd name="connsiteX78-1457" fmla="*/ 2034679 w 2317457"/>
              <a:gd name="connsiteY78-1458" fmla="*/ 403118 h 1667695"/>
              <a:gd name="connsiteX79-1459" fmla="*/ 2067810 w 2317457"/>
              <a:gd name="connsiteY79-1460" fmla="*/ 407521 h 1667695"/>
              <a:gd name="connsiteX80-1461" fmla="*/ 2255252 w 2317457"/>
              <a:gd name="connsiteY80-1462" fmla="*/ 522727 h 1667695"/>
              <a:gd name="connsiteX81-1463" fmla="*/ 2290721 w 2317457"/>
              <a:gd name="connsiteY81-1464" fmla="*/ 741460 h 1667695"/>
              <a:gd name="connsiteX82-1465" fmla="*/ 2269534 w 2317457"/>
              <a:gd name="connsiteY82-1466" fmla="*/ 789194 h 1667695"/>
              <a:gd name="connsiteX83-1467" fmla="*/ 2259538 w 2317457"/>
              <a:gd name="connsiteY83-1468" fmla="*/ 768472 h 1667695"/>
              <a:gd name="connsiteX84-1469" fmla="*/ 2259538 w 2317457"/>
              <a:gd name="connsiteY84-1470" fmla="*/ 811716 h 1667695"/>
              <a:gd name="connsiteX85-1471" fmla="*/ 2269534 w 2317457"/>
              <a:gd name="connsiteY85-1472" fmla="*/ 789194 h 1667695"/>
              <a:gd name="connsiteX86-1473" fmla="*/ 2303964 w 2317457"/>
              <a:gd name="connsiteY86-1474" fmla="*/ 860567 h 1667695"/>
              <a:gd name="connsiteX87-1475" fmla="*/ 2254109 w 2317457"/>
              <a:gd name="connsiteY87-1476" fmla="*/ 1154711 h 1667695"/>
              <a:gd name="connsiteX88-1477" fmla="*/ 1889069 w 2317457"/>
              <a:gd name="connsiteY88-1478" fmla="*/ 1240539 h 1667695"/>
              <a:gd name="connsiteX89-1479" fmla="*/ 1864047 w 2317457"/>
              <a:gd name="connsiteY89-1480" fmla="*/ 1227494 h 1667695"/>
              <a:gd name="connsiteX90-1481" fmla="*/ 1857505 w 2317457"/>
              <a:gd name="connsiteY90-1482" fmla="*/ 1227975 h 1667695"/>
              <a:gd name="connsiteX91-1483" fmla="*/ 1842230 w 2317457"/>
              <a:gd name="connsiteY91-1484" fmla="*/ 1221666 h 1667695"/>
              <a:gd name="connsiteX92-1485" fmla="*/ 1812583 w 2317457"/>
              <a:gd name="connsiteY92-1486" fmla="*/ 1226321 h 1667695"/>
              <a:gd name="connsiteX93-1487" fmla="*/ 1645366 w 2317457"/>
              <a:gd name="connsiteY93-1488" fmla="*/ 1205479 h 1667695"/>
              <a:gd name="connsiteX94-1489" fmla="*/ 1467344 w 2317457"/>
              <a:gd name="connsiteY94-1490" fmla="*/ 1278346 h 1667695"/>
              <a:gd name="connsiteX95-1491" fmla="*/ 1459868 w 2317457"/>
              <a:gd name="connsiteY95-1492" fmla="*/ 1297254 h 1667695"/>
              <a:gd name="connsiteX96-1493" fmla="*/ 1464010 w 2317457"/>
              <a:gd name="connsiteY96-1494" fmla="*/ 1320184 h 1667695"/>
              <a:gd name="connsiteX97-1495" fmla="*/ 1498491 w 2317457"/>
              <a:gd name="connsiteY97-1496" fmla="*/ 1368166 h 1667695"/>
              <a:gd name="connsiteX98-1497" fmla="*/ 1626030 w 2317457"/>
              <a:gd name="connsiteY98-1498" fmla="*/ 1403885 h 1667695"/>
              <a:gd name="connsiteX99-1499" fmla="*/ 1909495 w 2317457"/>
              <a:gd name="connsiteY99-1500" fmla="*/ 1385978 h 1667695"/>
              <a:gd name="connsiteX100-1501" fmla="*/ 2165527 w 2317457"/>
              <a:gd name="connsiteY100-1502" fmla="*/ 1428459 h 1667695"/>
              <a:gd name="connsiteX101-1503" fmla="*/ 2264015 w 2317457"/>
              <a:gd name="connsiteY101-1504" fmla="*/ 1612387 h 1667695"/>
              <a:gd name="connsiteX102-1505" fmla="*/ 2199531 w 2317457"/>
              <a:gd name="connsiteY102-1506" fmla="*/ 1649439 h 1667695"/>
              <a:gd name="connsiteX103-1507" fmla="*/ 1365617 w 2317457"/>
              <a:gd name="connsiteY103-1508" fmla="*/ 1666108 h 1667695"/>
              <a:gd name="connsiteX104-1509" fmla="*/ 877833 w 2317457"/>
              <a:gd name="connsiteY104-1510" fmla="*/ 1352835 h 1667695"/>
              <a:gd name="connsiteX105-1511" fmla="*/ 863697 w 2317457"/>
              <a:gd name="connsiteY105-1512" fmla="*/ 1323958 h 1667695"/>
              <a:gd name="connsiteX106-1513" fmla="*/ 862453 w 2317457"/>
              <a:gd name="connsiteY106-1514" fmla="*/ 1324288 h 1667695"/>
              <a:gd name="connsiteX107-1515" fmla="*/ 856964 w 2317457"/>
              <a:gd name="connsiteY107-1516" fmla="*/ 1323395 h 1667695"/>
              <a:gd name="connsiteX108-1517" fmla="*/ 819286 w 2317457"/>
              <a:gd name="connsiteY108-1518" fmla="*/ 1342539 h 1667695"/>
              <a:gd name="connsiteX109-1519" fmla="*/ 302060 w 2317457"/>
              <a:gd name="connsiteY109-1520" fmla="*/ 1219396 h 1667695"/>
              <a:gd name="connsiteX110-1521" fmla="*/ 274269 w 2317457"/>
              <a:gd name="connsiteY110-1522" fmla="*/ 1151583 h 1667695"/>
              <a:gd name="connsiteX111-1523" fmla="*/ 294531 w 2317457"/>
              <a:gd name="connsiteY111-1524" fmla="*/ 1157949 h 1667695"/>
              <a:gd name="connsiteX112-1525" fmla="*/ 264622 w 2317457"/>
              <a:gd name="connsiteY112-1526" fmla="*/ 1128041 h 1667695"/>
              <a:gd name="connsiteX113-1527" fmla="*/ 274269 w 2317457"/>
              <a:gd name="connsiteY113-1528" fmla="*/ 1151583 h 1667695"/>
              <a:gd name="connsiteX114-1529" fmla="*/ 226038 w 2317457"/>
              <a:gd name="connsiteY114-1530" fmla="*/ 1136428 h 1667695"/>
              <a:gd name="connsiteX115-1531" fmla="*/ 2685 w 2317457"/>
              <a:gd name="connsiteY115-1532" fmla="*/ 724657 h 1667695"/>
              <a:gd name="connsiteX116-1533" fmla="*/ 319621 w 2317457"/>
              <a:gd name="connsiteY116-1534" fmla="*/ 453967 h 1667695"/>
              <a:gd name="connsiteX117-1535" fmla="*/ 353812 w 2317457"/>
              <a:gd name="connsiteY117-1536" fmla="*/ 459912 h 1667695"/>
              <a:gd name="connsiteX118-1537" fmla="*/ 353812 w 2317457"/>
              <a:gd name="connsiteY118-1538" fmla="*/ 459912 h 1667695"/>
              <a:gd name="connsiteX119-1539" fmla="*/ 377968 w 2317457"/>
              <a:gd name="connsiteY119-1540" fmla="*/ 417901 h 1667695"/>
              <a:gd name="connsiteX120-1541" fmla="*/ 766399 w 2317457"/>
              <a:gd name="connsiteY120-1542" fmla="*/ 278936 h 1667695"/>
              <a:gd name="connsiteX121-1543" fmla="*/ 791772 w 2317457"/>
              <a:gd name="connsiteY121-1544" fmla="*/ 288118 h 1667695"/>
              <a:gd name="connsiteX122-1545" fmla="*/ 791772 w 2317457"/>
              <a:gd name="connsiteY122-1546" fmla="*/ 288118 h 1667695"/>
              <a:gd name="connsiteX123-1547" fmla="*/ 813168 w 2317457"/>
              <a:gd name="connsiteY123-1548" fmla="*/ 229305 h 1667695"/>
              <a:gd name="connsiteX124-1549" fmla="*/ 1054150 w 2317457"/>
              <a:gd name="connsiteY124-1550" fmla="*/ 23712 h 1667695"/>
              <a:gd name="connsiteX125-1551" fmla="*/ 1148877 w 2317457"/>
              <a:gd name="connsiteY125-1552" fmla="*/ 2434 h 1667695"/>
              <a:gd name="connsiteX126-1553" fmla="*/ 1222249 w 2317457"/>
              <a:gd name="connsiteY126-1554" fmla="*/ 906 h 1667695"/>
              <a:gd name="connsiteX0-1555" fmla="*/ 1179544 w 2317457"/>
              <a:gd name="connsiteY0-1556" fmla="*/ 86443 h 1667695"/>
              <a:gd name="connsiteX1-1557" fmla="*/ 1090344 w 2317457"/>
              <a:gd name="connsiteY1-1558" fmla="*/ 101913 h 1667695"/>
              <a:gd name="connsiteX2-1559" fmla="*/ 858887 w 2317457"/>
              <a:gd name="connsiteY2-1560" fmla="*/ 353658 h 1667695"/>
              <a:gd name="connsiteX3-1561" fmla="*/ 795927 w 2317457"/>
              <a:gd name="connsiteY3-1562" fmla="*/ 379281 h 1667695"/>
              <a:gd name="connsiteX4-1563" fmla="*/ 413212 w 2317457"/>
              <a:gd name="connsiteY4-1564" fmla="*/ 528728 h 1667695"/>
              <a:gd name="connsiteX5-1565" fmla="*/ 364825 w 2317457"/>
              <a:gd name="connsiteY5-1566" fmla="*/ 548445 h 1667695"/>
              <a:gd name="connsiteX6-1567" fmla="*/ 85933 w 2317457"/>
              <a:gd name="connsiteY6-1568" fmla="*/ 751994 h 1667695"/>
              <a:gd name="connsiteX7-1569" fmla="*/ 317391 w 2317457"/>
              <a:gd name="connsiteY7-1570" fmla="*/ 1075272 h 1667695"/>
              <a:gd name="connsiteX8-1571" fmla="*/ 347299 w 2317457"/>
              <a:gd name="connsiteY8-1572" fmla="*/ 1105181 h 1667695"/>
              <a:gd name="connsiteX9-1573" fmla="*/ 859173 w 2317457"/>
              <a:gd name="connsiteY9-1574" fmla="*/ 1226148 h 1667695"/>
              <a:gd name="connsiteX10-1575" fmla="*/ 870404 w 2317457"/>
              <a:gd name="connsiteY10-1576" fmla="*/ 1222392 h 1667695"/>
              <a:gd name="connsiteX11-1577" fmla="*/ 904596 w 2317457"/>
              <a:gd name="connsiteY11-1578" fmla="*/ 1198466 h 1667695"/>
              <a:gd name="connsiteX12-1579" fmla="*/ 850410 w 2317457"/>
              <a:gd name="connsiteY12-1580" fmla="*/ 714276 h 1667695"/>
              <a:gd name="connsiteX13-1581" fmla="*/ 591615 w 2317457"/>
              <a:gd name="connsiteY13-1582" fmla="*/ 798096 h 1667695"/>
              <a:gd name="connsiteX14-1583" fmla="*/ 725823 w 2317457"/>
              <a:gd name="connsiteY14-1584" fmla="*/ 1001645 h 1667695"/>
              <a:gd name="connsiteX15-1585" fmla="*/ 725823 w 2317457"/>
              <a:gd name="connsiteY15-1586" fmla="*/ 1087370 h 1667695"/>
              <a:gd name="connsiteX16-1587" fmla="*/ 494175 w 2317457"/>
              <a:gd name="connsiteY16-1588" fmla="*/ 857817 h 1667695"/>
              <a:gd name="connsiteX17-1589" fmla="*/ 682484 w 2317457"/>
              <a:gd name="connsiteY17-1590" fmla="*/ 622645 h 1667695"/>
              <a:gd name="connsiteX18-1591" fmla="*/ 990808 w 2317457"/>
              <a:gd name="connsiteY18-1592" fmla="*/ 714847 h 1667695"/>
              <a:gd name="connsiteX19-1593" fmla="*/ 956151 w 2317457"/>
              <a:gd name="connsiteY19-1594" fmla="*/ 1269409 h 1667695"/>
              <a:gd name="connsiteX20-1595" fmla="*/ 937493 w 2317457"/>
              <a:gd name="connsiteY20-1596" fmla="*/ 1281763 h 1667695"/>
              <a:gd name="connsiteX21-1597" fmla="*/ 963456 w 2317457"/>
              <a:gd name="connsiteY21-1598" fmla="*/ 1332462 h 1667695"/>
              <a:gd name="connsiteX22-1599" fmla="*/ 1489251 w 2317457"/>
              <a:gd name="connsiteY22-1600" fmla="*/ 1578383 h 1667695"/>
              <a:gd name="connsiteX23-1601" fmla="*/ 2071196 w 2317457"/>
              <a:gd name="connsiteY23-1602" fmla="*/ 1515335 h 1667695"/>
              <a:gd name="connsiteX24-1603" fmla="*/ 2150984 w 2317457"/>
              <a:gd name="connsiteY24-1604" fmla="*/ 1534236 h 1667695"/>
              <a:gd name="connsiteX25-1605" fmla="*/ 2153406 w 2317457"/>
              <a:gd name="connsiteY25-1606" fmla="*/ 1533604 h 1667695"/>
              <a:gd name="connsiteX26-1607" fmla="*/ 2110580 w 2317457"/>
              <a:gd name="connsiteY26-1608" fmla="*/ 1497040 h 1667695"/>
              <a:gd name="connsiteX27-1609" fmla="*/ 1968359 w 2317457"/>
              <a:gd name="connsiteY27-1610" fmla="*/ 1468846 h 1667695"/>
              <a:gd name="connsiteX28-1611" fmla="*/ 1664988 w 2317457"/>
              <a:gd name="connsiteY28-1612" fmla="*/ 1488943 h 1667695"/>
              <a:gd name="connsiteX29-1613" fmla="*/ 1428482 w 2317457"/>
              <a:gd name="connsiteY29-1614" fmla="*/ 1419792 h 1667695"/>
              <a:gd name="connsiteX30-1615" fmla="*/ 1375480 w 2317457"/>
              <a:gd name="connsiteY30-1616" fmla="*/ 1272237 h 1667695"/>
              <a:gd name="connsiteX31-1617" fmla="*/ 1385123 w 2317457"/>
              <a:gd name="connsiteY31-1618" fmla="*/ 1241197 h 1667695"/>
              <a:gd name="connsiteX32-1619" fmla="*/ 1385265 w 2317457"/>
              <a:gd name="connsiteY32-1620" fmla="*/ 1239695 h 1667695"/>
              <a:gd name="connsiteX33-1621" fmla="*/ 1387040 w 2317457"/>
              <a:gd name="connsiteY33-1622" fmla="*/ 1235026 h 1667695"/>
              <a:gd name="connsiteX34-1623" fmla="*/ 1391811 w 2317457"/>
              <a:gd name="connsiteY34-1624" fmla="*/ 1219671 h 1667695"/>
              <a:gd name="connsiteX35-1625" fmla="*/ 1393868 w 2317457"/>
              <a:gd name="connsiteY35-1626" fmla="*/ 1217072 h 1667695"/>
              <a:gd name="connsiteX36-1627" fmla="*/ 1398198 w 2317457"/>
              <a:gd name="connsiteY36-1628" fmla="*/ 1205685 h 1667695"/>
              <a:gd name="connsiteX37-1629" fmla="*/ 1586311 w 2317457"/>
              <a:gd name="connsiteY37-1630" fmla="*/ 1111468 h 1667695"/>
              <a:gd name="connsiteX38-1631" fmla="*/ 1735486 w 2317457"/>
              <a:gd name="connsiteY38-1632" fmla="*/ 1137547 h 1667695"/>
              <a:gd name="connsiteX39-1633" fmla="*/ 1755729 w 2317457"/>
              <a:gd name="connsiteY39-1634" fmla="*/ 1139556 h 1667695"/>
              <a:gd name="connsiteX40-1635" fmla="*/ 1736938 w 2317457"/>
              <a:gd name="connsiteY40-1636" fmla="*/ 1116242 h 1667695"/>
              <a:gd name="connsiteX41-1637" fmla="*/ 1692324 w 2317457"/>
              <a:gd name="connsiteY41-1638" fmla="*/ 976689 h 1667695"/>
              <a:gd name="connsiteX42-1639" fmla="*/ 1830437 w 2317457"/>
              <a:gd name="connsiteY42-1640" fmla="*/ 760091 h 1667695"/>
              <a:gd name="connsiteX43-1641" fmla="*/ 1891207 w 2317457"/>
              <a:gd name="connsiteY43-1642" fmla="*/ 745029 h 1667695"/>
              <a:gd name="connsiteX44-1643" fmla="*/ 2048083 w 2317457"/>
              <a:gd name="connsiteY44-1644" fmla="*/ 821432 h 1667695"/>
              <a:gd name="connsiteX45-1645" fmla="*/ 2041892 w 2317457"/>
              <a:gd name="connsiteY45-1646" fmla="*/ 1032696 h 1667695"/>
              <a:gd name="connsiteX46-1647" fmla="*/ 1981313 w 2317457"/>
              <a:gd name="connsiteY46-1648" fmla="*/ 972117 h 1667695"/>
              <a:gd name="connsiteX47-1649" fmla="*/ 1970835 w 2317457"/>
              <a:gd name="connsiteY47-1650" fmla="*/ 860770 h 1667695"/>
              <a:gd name="connsiteX48-1651" fmla="*/ 1839105 w 2317457"/>
              <a:gd name="connsiteY48-1652" fmla="*/ 852674 h 1667695"/>
              <a:gd name="connsiteX49-1653" fmla="*/ 1850027 w 2317457"/>
              <a:gd name="connsiteY49-1654" fmla="*/ 1119207 h 1667695"/>
              <a:gd name="connsiteX50-1655" fmla="*/ 1868974 w 2317457"/>
              <a:gd name="connsiteY50-1656" fmla="*/ 1134764 h 1667695"/>
              <a:gd name="connsiteX51-1657" fmla="*/ 1869585 w 2317457"/>
              <a:gd name="connsiteY51-1658" fmla="*/ 1134804 h 1667695"/>
              <a:gd name="connsiteX52-1659" fmla="*/ 1941594 w 2317457"/>
              <a:gd name="connsiteY52-1660" fmla="*/ 1170046 h 1667695"/>
              <a:gd name="connsiteX53-1661" fmla="*/ 2205151 w 2317457"/>
              <a:gd name="connsiteY53-1662" fmla="*/ 1071748 h 1667695"/>
              <a:gd name="connsiteX54-1663" fmla="*/ 2185624 w 2317457"/>
              <a:gd name="connsiteY54-1664" fmla="*/ 811811 h 1667695"/>
              <a:gd name="connsiteX55-1665" fmla="*/ 2185624 w 2317457"/>
              <a:gd name="connsiteY55-1666" fmla="*/ 768568 h 1667695"/>
              <a:gd name="connsiteX56-1667" fmla="*/ 2180195 w 2317457"/>
              <a:gd name="connsiteY56-1668" fmla="*/ 565304 h 1667695"/>
              <a:gd name="connsiteX57-1669" fmla="*/ 1993029 w 2317457"/>
              <a:gd name="connsiteY57-1670" fmla="*/ 483484 h 1667695"/>
              <a:gd name="connsiteX58-1671" fmla="*/ 1951690 w 2317457"/>
              <a:gd name="connsiteY58-1672" fmla="*/ 429192 h 1667695"/>
              <a:gd name="connsiteX59-1673" fmla="*/ 1804529 w 2317457"/>
              <a:gd name="connsiteY59-1674" fmla="*/ 175255 h 1667695"/>
              <a:gd name="connsiteX60-1675" fmla="*/ 1571129 w 2317457"/>
              <a:gd name="connsiteY60-1676" fmla="*/ 185422 h 1667695"/>
              <a:gd name="connsiteX61-1677" fmla="*/ 1525224 w 2317457"/>
              <a:gd name="connsiteY61-1678" fmla="*/ 214586 h 1667695"/>
              <a:gd name="connsiteX62-1679" fmla="*/ 1525601 w 2317457"/>
              <a:gd name="connsiteY62-1680" fmla="*/ 215320 h 1667695"/>
              <a:gd name="connsiteX63-1681" fmla="*/ 1534971 w 2317457"/>
              <a:gd name="connsiteY63-1682" fmla="*/ 388044 h 1667695"/>
              <a:gd name="connsiteX64-1683" fmla="*/ 1302942 w 2317457"/>
              <a:gd name="connsiteY64-1684" fmla="*/ 571209 h 1667695"/>
              <a:gd name="connsiteX65-1685" fmla="*/ 1078914 w 2317457"/>
              <a:gd name="connsiteY65-1686" fmla="*/ 415190 h 1667695"/>
              <a:gd name="connsiteX66-1687" fmla="*/ 1161687 w 2317457"/>
              <a:gd name="connsiteY66-1688" fmla="*/ 392330 h 1667695"/>
              <a:gd name="connsiteX67-1689" fmla="*/ 1377523 w 2317457"/>
              <a:gd name="connsiteY67-1690" fmla="*/ 468720 h 1667695"/>
              <a:gd name="connsiteX68-1691" fmla="*/ 1419909 w 2317457"/>
              <a:gd name="connsiteY68-1692" fmla="*/ 192019 h 1667695"/>
              <a:gd name="connsiteX69-1693" fmla="*/ 1179544 w 2317457"/>
              <a:gd name="connsiteY69-1694" fmla="*/ 86443 h 1667695"/>
              <a:gd name="connsiteX70-1695" fmla="*/ 1222249 w 2317457"/>
              <a:gd name="connsiteY70-1696" fmla="*/ 906 h 1667695"/>
              <a:gd name="connsiteX71-1697" fmla="*/ 1425434 w 2317457"/>
              <a:gd name="connsiteY71-1698" fmla="*/ 74671 h 1667695"/>
              <a:gd name="connsiteX72-1699" fmla="*/ 1485853 w 2317457"/>
              <a:gd name="connsiteY72-1700" fmla="*/ 137954 h 1667695"/>
              <a:gd name="connsiteX73-1701" fmla="*/ 1486784 w 2317457"/>
              <a:gd name="connsiteY73-1702" fmla="*/ 139765 h 1667695"/>
              <a:gd name="connsiteX74-1703" fmla="*/ 1534852 w 2317457"/>
              <a:gd name="connsiteY74-1704" fmla="*/ 109167 h 1667695"/>
              <a:gd name="connsiteX75-1705" fmla="*/ 1848820 w 2317457"/>
              <a:gd name="connsiteY75-1706" fmla="*/ 101532 h 1667695"/>
              <a:gd name="connsiteX76-1707" fmla="*/ 2035178 w 2317457"/>
              <a:gd name="connsiteY76-1708" fmla="*/ 343223 h 1667695"/>
              <a:gd name="connsiteX77-1709" fmla="*/ 2034679 w 2317457"/>
              <a:gd name="connsiteY77-1710" fmla="*/ 403118 h 1667695"/>
              <a:gd name="connsiteX78-1711" fmla="*/ 2034679 w 2317457"/>
              <a:gd name="connsiteY78-1712" fmla="*/ 403118 h 1667695"/>
              <a:gd name="connsiteX79-1713" fmla="*/ 2067810 w 2317457"/>
              <a:gd name="connsiteY79-1714" fmla="*/ 407521 h 1667695"/>
              <a:gd name="connsiteX80-1715" fmla="*/ 2255252 w 2317457"/>
              <a:gd name="connsiteY80-1716" fmla="*/ 522727 h 1667695"/>
              <a:gd name="connsiteX81-1717" fmla="*/ 2290721 w 2317457"/>
              <a:gd name="connsiteY81-1718" fmla="*/ 741460 h 1667695"/>
              <a:gd name="connsiteX82-1719" fmla="*/ 2269534 w 2317457"/>
              <a:gd name="connsiteY82-1720" fmla="*/ 789194 h 1667695"/>
              <a:gd name="connsiteX83-1721" fmla="*/ 2259538 w 2317457"/>
              <a:gd name="connsiteY83-1722" fmla="*/ 768472 h 1667695"/>
              <a:gd name="connsiteX84-1723" fmla="*/ 2259538 w 2317457"/>
              <a:gd name="connsiteY84-1724" fmla="*/ 811716 h 1667695"/>
              <a:gd name="connsiteX85-1725" fmla="*/ 2269534 w 2317457"/>
              <a:gd name="connsiteY85-1726" fmla="*/ 789194 h 1667695"/>
              <a:gd name="connsiteX86-1727" fmla="*/ 2303964 w 2317457"/>
              <a:gd name="connsiteY86-1728" fmla="*/ 860567 h 1667695"/>
              <a:gd name="connsiteX87-1729" fmla="*/ 2254109 w 2317457"/>
              <a:gd name="connsiteY87-1730" fmla="*/ 1154711 h 1667695"/>
              <a:gd name="connsiteX88-1731" fmla="*/ 1889069 w 2317457"/>
              <a:gd name="connsiteY88-1732" fmla="*/ 1240539 h 1667695"/>
              <a:gd name="connsiteX89-1733" fmla="*/ 1864047 w 2317457"/>
              <a:gd name="connsiteY89-1734" fmla="*/ 1227494 h 1667695"/>
              <a:gd name="connsiteX90-1735" fmla="*/ 1857505 w 2317457"/>
              <a:gd name="connsiteY90-1736" fmla="*/ 1227975 h 1667695"/>
              <a:gd name="connsiteX91-1737" fmla="*/ 1842230 w 2317457"/>
              <a:gd name="connsiteY91-1738" fmla="*/ 1221666 h 1667695"/>
              <a:gd name="connsiteX92-1739" fmla="*/ 1812583 w 2317457"/>
              <a:gd name="connsiteY92-1740" fmla="*/ 1226321 h 1667695"/>
              <a:gd name="connsiteX93-1741" fmla="*/ 1645366 w 2317457"/>
              <a:gd name="connsiteY93-1742" fmla="*/ 1205479 h 1667695"/>
              <a:gd name="connsiteX94-1743" fmla="*/ 1467344 w 2317457"/>
              <a:gd name="connsiteY94-1744" fmla="*/ 1278346 h 1667695"/>
              <a:gd name="connsiteX95-1745" fmla="*/ 1459868 w 2317457"/>
              <a:gd name="connsiteY95-1746" fmla="*/ 1297254 h 1667695"/>
              <a:gd name="connsiteX96-1747" fmla="*/ 1464010 w 2317457"/>
              <a:gd name="connsiteY96-1748" fmla="*/ 1320184 h 1667695"/>
              <a:gd name="connsiteX97-1749" fmla="*/ 1498491 w 2317457"/>
              <a:gd name="connsiteY97-1750" fmla="*/ 1368166 h 1667695"/>
              <a:gd name="connsiteX98-1751" fmla="*/ 1626030 w 2317457"/>
              <a:gd name="connsiteY98-1752" fmla="*/ 1403885 h 1667695"/>
              <a:gd name="connsiteX99-1753" fmla="*/ 1909495 w 2317457"/>
              <a:gd name="connsiteY99-1754" fmla="*/ 1385978 h 1667695"/>
              <a:gd name="connsiteX100-1755" fmla="*/ 2165527 w 2317457"/>
              <a:gd name="connsiteY100-1756" fmla="*/ 1428459 h 1667695"/>
              <a:gd name="connsiteX101-1757" fmla="*/ 2264015 w 2317457"/>
              <a:gd name="connsiteY101-1758" fmla="*/ 1612387 h 1667695"/>
              <a:gd name="connsiteX102-1759" fmla="*/ 2199531 w 2317457"/>
              <a:gd name="connsiteY102-1760" fmla="*/ 1649439 h 1667695"/>
              <a:gd name="connsiteX103-1761" fmla="*/ 1365617 w 2317457"/>
              <a:gd name="connsiteY103-1762" fmla="*/ 1666108 h 1667695"/>
              <a:gd name="connsiteX104-1763" fmla="*/ 877833 w 2317457"/>
              <a:gd name="connsiteY104-1764" fmla="*/ 1352835 h 1667695"/>
              <a:gd name="connsiteX105-1765" fmla="*/ 863697 w 2317457"/>
              <a:gd name="connsiteY105-1766" fmla="*/ 1323958 h 1667695"/>
              <a:gd name="connsiteX106-1767" fmla="*/ 862453 w 2317457"/>
              <a:gd name="connsiteY106-1768" fmla="*/ 1324288 h 1667695"/>
              <a:gd name="connsiteX107-1769" fmla="*/ 856964 w 2317457"/>
              <a:gd name="connsiteY107-1770" fmla="*/ 1323395 h 1667695"/>
              <a:gd name="connsiteX108-1771" fmla="*/ 819286 w 2317457"/>
              <a:gd name="connsiteY108-1772" fmla="*/ 1342539 h 1667695"/>
              <a:gd name="connsiteX109-1773" fmla="*/ 302060 w 2317457"/>
              <a:gd name="connsiteY109-1774" fmla="*/ 1219396 h 1667695"/>
              <a:gd name="connsiteX110-1775" fmla="*/ 274269 w 2317457"/>
              <a:gd name="connsiteY110-1776" fmla="*/ 1151583 h 1667695"/>
              <a:gd name="connsiteX111-1777" fmla="*/ 294531 w 2317457"/>
              <a:gd name="connsiteY111-1778" fmla="*/ 1157949 h 1667695"/>
              <a:gd name="connsiteX112-1779" fmla="*/ 264622 w 2317457"/>
              <a:gd name="connsiteY112-1780" fmla="*/ 1128041 h 1667695"/>
              <a:gd name="connsiteX113-1781" fmla="*/ 226038 w 2317457"/>
              <a:gd name="connsiteY113-1782" fmla="*/ 1136428 h 1667695"/>
              <a:gd name="connsiteX114-1783" fmla="*/ 2685 w 2317457"/>
              <a:gd name="connsiteY114-1784" fmla="*/ 724657 h 1667695"/>
              <a:gd name="connsiteX115-1785" fmla="*/ 319621 w 2317457"/>
              <a:gd name="connsiteY115-1786" fmla="*/ 453967 h 1667695"/>
              <a:gd name="connsiteX116-1787" fmla="*/ 353812 w 2317457"/>
              <a:gd name="connsiteY116-1788" fmla="*/ 459912 h 1667695"/>
              <a:gd name="connsiteX117-1789" fmla="*/ 353812 w 2317457"/>
              <a:gd name="connsiteY117-1790" fmla="*/ 459912 h 1667695"/>
              <a:gd name="connsiteX118-1791" fmla="*/ 377968 w 2317457"/>
              <a:gd name="connsiteY118-1792" fmla="*/ 417901 h 1667695"/>
              <a:gd name="connsiteX119-1793" fmla="*/ 766399 w 2317457"/>
              <a:gd name="connsiteY119-1794" fmla="*/ 278936 h 1667695"/>
              <a:gd name="connsiteX120-1795" fmla="*/ 791772 w 2317457"/>
              <a:gd name="connsiteY120-1796" fmla="*/ 288118 h 1667695"/>
              <a:gd name="connsiteX121-1797" fmla="*/ 791772 w 2317457"/>
              <a:gd name="connsiteY121-1798" fmla="*/ 288118 h 1667695"/>
              <a:gd name="connsiteX122-1799" fmla="*/ 813168 w 2317457"/>
              <a:gd name="connsiteY122-1800" fmla="*/ 229305 h 1667695"/>
              <a:gd name="connsiteX123-1801" fmla="*/ 1054150 w 2317457"/>
              <a:gd name="connsiteY123-1802" fmla="*/ 23712 h 1667695"/>
              <a:gd name="connsiteX124-1803" fmla="*/ 1148877 w 2317457"/>
              <a:gd name="connsiteY124-1804" fmla="*/ 2434 h 1667695"/>
              <a:gd name="connsiteX125-1805" fmla="*/ 1222249 w 2317457"/>
              <a:gd name="connsiteY125-1806" fmla="*/ 906 h 1667695"/>
              <a:gd name="connsiteX0-1807" fmla="*/ 1179544 w 2317457"/>
              <a:gd name="connsiteY0-1808" fmla="*/ 86443 h 1667695"/>
              <a:gd name="connsiteX1-1809" fmla="*/ 1090344 w 2317457"/>
              <a:gd name="connsiteY1-1810" fmla="*/ 101913 h 1667695"/>
              <a:gd name="connsiteX2-1811" fmla="*/ 858887 w 2317457"/>
              <a:gd name="connsiteY2-1812" fmla="*/ 353658 h 1667695"/>
              <a:gd name="connsiteX3-1813" fmla="*/ 795927 w 2317457"/>
              <a:gd name="connsiteY3-1814" fmla="*/ 379281 h 1667695"/>
              <a:gd name="connsiteX4-1815" fmla="*/ 413212 w 2317457"/>
              <a:gd name="connsiteY4-1816" fmla="*/ 528728 h 1667695"/>
              <a:gd name="connsiteX5-1817" fmla="*/ 364825 w 2317457"/>
              <a:gd name="connsiteY5-1818" fmla="*/ 548445 h 1667695"/>
              <a:gd name="connsiteX6-1819" fmla="*/ 85933 w 2317457"/>
              <a:gd name="connsiteY6-1820" fmla="*/ 751994 h 1667695"/>
              <a:gd name="connsiteX7-1821" fmla="*/ 317391 w 2317457"/>
              <a:gd name="connsiteY7-1822" fmla="*/ 1075272 h 1667695"/>
              <a:gd name="connsiteX8-1823" fmla="*/ 347299 w 2317457"/>
              <a:gd name="connsiteY8-1824" fmla="*/ 1105181 h 1667695"/>
              <a:gd name="connsiteX9-1825" fmla="*/ 859173 w 2317457"/>
              <a:gd name="connsiteY9-1826" fmla="*/ 1226148 h 1667695"/>
              <a:gd name="connsiteX10-1827" fmla="*/ 870404 w 2317457"/>
              <a:gd name="connsiteY10-1828" fmla="*/ 1222392 h 1667695"/>
              <a:gd name="connsiteX11-1829" fmla="*/ 904596 w 2317457"/>
              <a:gd name="connsiteY11-1830" fmla="*/ 1198466 h 1667695"/>
              <a:gd name="connsiteX12-1831" fmla="*/ 850410 w 2317457"/>
              <a:gd name="connsiteY12-1832" fmla="*/ 714276 h 1667695"/>
              <a:gd name="connsiteX13-1833" fmla="*/ 591615 w 2317457"/>
              <a:gd name="connsiteY13-1834" fmla="*/ 798096 h 1667695"/>
              <a:gd name="connsiteX14-1835" fmla="*/ 725823 w 2317457"/>
              <a:gd name="connsiteY14-1836" fmla="*/ 1001645 h 1667695"/>
              <a:gd name="connsiteX15-1837" fmla="*/ 725823 w 2317457"/>
              <a:gd name="connsiteY15-1838" fmla="*/ 1087370 h 1667695"/>
              <a:gd name="connsiteX16-1839" fmla="*/ 494175 w 2317457"/>
              <a:gd name="connsiteY16-1840" fmla="*/ 857817 h 1667695"/>
              <a:gd name="connsiteX17-1841" fmla="*/ 682484 w 2317457"/>
              <a:gd name="connsiteY17-1842" fmla="*/ 622645 h 1667695"/>
              <a:gd name="connsiteX18-1843" fmla="*/ 990808 w 2317457"/>
              <a:gd name="connsiteY18-1844" fmla="*/ 714847 h 1667695"/>
              <a:gd name="connsiteX19-1845" fmla="*/ 956151 w 2317457"/>
              <a:gd name="connsiteY19-1846" fmla="*/ 1269409 h 1667695"/>
              <a:gd name="connsiteX20-1847" fmla="*/ 937493 w 2317457"/>
              <a:gd name="connsiteY20-1848" fmla="*/ 1281763 h 1667695"/>
              <a:gd name="connsiteX21-1849" fmla="*/ 963456 w 2317457"/>
              <a:gd name="connsiteY21-1850" fmla="*/ 1332462 h 1667695"/>
              <a:gd name="connsiteX22-1851" fmla="*/ 1489251 w 2317457"/>
              <a:gd name="connsiteY22-1852" fmla="*/ 1578383 h 1667695"/>
              <a:gd name="connsiteX23-1853" fmla="*/ 2071196 w 2317457"/>
              <a:gd name="connsiteY23-1854" fmla="*/ 1515335 h 1667695"/>
              <a:gd name="connsiteX24-1855" fmla="*/ 2150984 w 2317457"/>
              <a:gd name="connsiteY24-1856" fmla="*/ 1534236 h 1667695"/>
              <a:gd name="connsiteX25-1857" fmla="*/ 2153406 w 2317457"/>
              <a:gd name="connsiteY25-1858" fmla="*/ 1533604 h 1667695"/>
              <a:gd name="connsiteX26-1859" fmla="*/ 2110580 w 2317457"/>
              <a:gd name="connsiteY26-1860" fmla="*/ 1497040 h 1667695"/>
              <a:gd name="connsiteX27-1861" fmla="*/ 1968359 w 2317457"/>
              <a:gd name="connsiteY27-1862" fmla="*/ 1468846 h 1667695"/>
              <a:gd name="connsiteX28-1863" fmla="*/ 1664988 w 2317457"/>
              <a:gd name="connsiteY28-1864" fmla="*/ 1488943 h 1667695"/>
              <a:gd name="connsiteX29-1865" fmla="*/ 1428482 w 2317457"/>
              <a:gd name="connsiteY29-1866" fmla="*/ 1419792 h 1667695"/>
              <a:gd name="connsiteX30-1867" fmla="*/ 1375480 w 2317457"/>
              <a:gd name="connsiteY30-1868" fmla="*/ 1272237 h 1667695"/>
              <a:gd name="connsiteX31-1869" fmla="*/ 1385123 w 2317457"/>
              <a:gd name="connsiteY31-1870" fmla="*/ 1241197 h 1667695"/>
              <a:gd name="connsiteX32-1871" fmla="*/ 1385265 w 2317457"/>
              <a:gd name="connsiteY32-1872" fmla="*/ 1239695 h 1667695"/>
              <a:gd name="connsiteX33-1873" fmla="*/ 1387040 w 2317457"/>
              <a:gd name="connsiteY33-1874" fmla="*/ 1235026 h 1667695"/>
              <a:gd name="connsiteX34-1875" fmla="*/ 1391811 w 2317457"/>
              <a:gd name="connsiteY34-1876" fmla="*/ 1219671 h 1667695"/>
              <a:gd name="connsiteX35-1877" fmla="*/ 1393868 w 2317457"/>
              <a:gd name="connsiteY35-1878" fmla="*/ 1217072 h 1667695"/>
              <a:gd name="connsiteX36-1879" fmla="*/ 1398198 w 2317457"/>
              <a:gd name="connsiteY36-1880" fmla="*/ 1205685 h 1667695"/>
              <a:gd name="connsiteX37-1881" fmla="*/ 1586311 w 2317457"/>
              <a:gd name="connsiteY37-1882" fmla="*/ 1111468 h 1667695"/>
              <a:gd name="connsiteX38-1883" fmla="*/ 1735486 w 2317457"/>
              <a:gd name="connsiteY38-1884" fmla="*/ 1137547 h 1667695"/>
              <a:gd name="connsiteX39-1885" fmla="*/ 1755729 w 2317457"/>
              <a:gd name="connsiteY39-1886" fmla="*/ 1139556 h 1667695"/>
              <a:gd name="connsiteX40-1887" fmla="*/ 1736938 w 2317457"/>
              <a:gd name="connsiteY40-1888" fmla="*/ 1116242 h 1667695"/>
              <a:gd name="connsiteX41-1889" fmla="*/ 1692324 w 2317457"/>
              <a:gd name="connsiteY41-1890" fmla="*/ 976689 h 1667695"/>
              <a:gd name="connsiteX42-1891" fmla="*/ 1830437 w 2317457"/>
              <a:gd name="connsiteY42-1892" fmla="*/ 760091 h 1667695"/>
              <a:gd name="connsiteX43-1893" fmla="*/ 1891207 w 2317457"/>
              <a:gd name="connsiteY43-1894" fmla="*/ 745029 h 1667695"/>
              <a:gd name="connsiteX44-1895" fmla="*/ 2048083 w 2317457"/>
              <a:gd name="connsiteY44-1896" fmla="*/ 821432 h 1667695"/>
              <a:gd name="connsiteX45-1897" fmla="*/ 2041892 w 2317457"/>
              <a:gd name="connsiteY45-1898" fmla="*/ 1032696 h 1667695"/>
              <a:gd name="connsiteX46-1899" fmla="*/ 1981313 w 2317457"/>
              <a:gd name="connsiteY46-1900" fmla="*/ 972117 h 1667695"/>
              <a:gd name="connsiteX47-1901" fmla="*/ 1970835 w 2317457"/>
              <a:gd name="connsiteY47-1902" fmla="*/ 860770 h 1667695"/>
              <a:gd name="connsiteX48-1903" fmla="*/ 1839105 w 2317457"/>
              <a:gd name="connsiteY48-1904" fmla="*/ 852674 h 1667695"/>
              <a:gd name="connsiteX49-1905" fmla="*/ 1850027 w 2317457"/>
              <a:gd name="connsiteY49-1906" fmla="*/ 1119207 h 1667695"/>
              <a:gd name="connsiteX50-1907" fmla="*/ 1868974 w 2317457"/>
              <a:gd name="connsiteY50-1908" fmla="*/ 1134764 h 1667695"/>
              <a:gd name="connsiteX51-1909" fmla="*/ 1869585 w 2317457"/>
              <a:gd name="connsiteY51-1910" fmla="*/ 1134804 h 1667695"/>
              <a:gd name="connsiteX52-1911" fmla="*/ 1941594 w 2317457"/>
              <a:gd name="connsiteY52-1912" fmla="*/ 1170046 h 1667695"/>
              <a:gd name="connsiteX53-1913" fmla="*/ 2205151 w 2317457"/>
              <a:gd name="connsiteY53-1914" fmla="*/ 1071748 h 1667695"/>
              <a:gd name="connsiteX54-1915" fmla="*/ 2185624 w 2317457"/>
              <a:gd name="connsiteY54-1916" fmla="*/ 811811 h 1667695"/>
              <a:gd name="connsiteX55-1917" fmla="*/ 2185624 w 2317457"/>
              <a:gd name="connsiteY55-1918" fmla="*/ 768568 h 1667695"/>
              <a:gd name="connsiteX56-1919" fmla="*/ 2180195 w 2317457"/>
              <a:gd name="connsiteY56-1920" fmla="*/ 565304 h 1667695"/>
              <a:gd name="connsiteX57-1921" fmla="*/ 1993029 w 2317457"/>
              <a:gd name="connsiteY57-1922" fmla="*/ 483484 h 1667695"/>
              <a:gd name="connsiteX58-1923" fmla="*/ 1951690 w 2317457"/>
              <a:gd name="connsiteY58-1924" fmla="*/ 429192 h 1667695"/>
              <a:gd name="connsiteX59-1925" fmla="*/ 1804529 w 2317457"/>
              <a:gd name="connsiteY59-1926" fmla="*/ 175255 h 1667695"/>
              <a:gd name="connsiteX60-1927" fmla="*/ 1571129 w 2317457"/>
              <a:gd name="connsiteY60-1928" fmla="*/ 185422 h 1667695"/>
              <a:gd name="connsiteX61-1929" fmla="*/ 1525224 w 2317457"/>
              <a:gd name="connsiteY61-1930" fmla="*/ 214586 h 1667695"/>
              <a:gd name="connsiteX62-1931" fmla="*/ 1525601 w 2317457"/>
              <a:gd name="connsiteY62-1932" fmla="*/ 215320 h 1667695"/>
              <a:gd name="connsiteX63-1933" fmla="*/ 1534971 w 2317457"/>
              <a:gd name="connsiteY63-1934" fmla="*/ 388044 h 1667695"/>
              <a:gd name="connsiteX64-1935" fmla="*/ 1302942 w 2317457"/>
              <a:gd name="connsiteY64-1936" fmla="*/ 571209 h 1667695"/>
              <a:gd name="connsiteX65-1937" fmla="*/ 1078914 w 2317457"/>
              <a:gd name="connsiteY65-1938" fmla="*/ 415190 h 1667695"/>
              <a:gd name="connsiteX66-1939" fmla="*/ 1161687 w 2317457"/>
              <a:gd name="connsiteY66-1940" fmla="*/ 392330 h 1667695"/>
              <a:gd name="connsiteX67-1941" fmla="*/ 1377523 w 2317457"/>
              <a:gd name="connsiteY67-1942" fmla="*/ 468720 h 1667695"/>
              <a:gd name="connsiteX68-1943" fmla="*/ 1419909 w 2317457"/>
              <a:gd name="connsiteY68-1944" fmla="*/ 192019 h 1667695"/>
              <a:gd name="connsiteX69-1945" fmla="*/ 1179544 w 2317457"/>
              <a:gd name="connsiteY69-1946" fmla="*/ 86443 h 1667695"/>
              <a:gd name="connsiteX70-1947" fmla="*/ 1222249 w 2317457"/>
              <a:gd name="connsiteY70-1948" fmla="*/ 906 h 1667695"/>
              <a:gd name="connsiteX71-1949" fmla="*/ 1425434 w 2317457"/>
              <a:gd name="connsiteY71-1950" fmla="*/ 74671 h 1667695"/>
              <a:gd name="connsiteX72-1951" fmla="*/ 1485853 w 2317457"/>
              <a:gd name="connsiteY72-1952" fmla="*/ 137954 h 1667695"/>
              <a:gd name="connsiteX73-1953" fmla="*/ 1486784 w 2317457"/>
              <a:gd name="connsiteY73-1954" fmla="*/ 139765 h 1667695"/>
              <a:gd name="connsiteX74-1955" fmla="*/ 1534852 w 2317457"/>
              <a:gd name="connsiteY74-1956" fmla="*/ 109167 h 1667695"/>
              <a:gd name="connsiteX75-1957" fmla="*/ 1848820 w 2317457"/>
              <a:gd name="connsiteY75-1958" fmla="*/ 101532 h 1667695"/>
              <a:gd name="connsiteX76-1959" fmla="*/ 2035178 w 2317457"/>
              <a:gd name="connsiteY76-1960" fmla="*/ 343223 h 1667695"/>
              <a:gd name="connsiteX77-1961" fmla="*/ 2034679 w 2317457"/>
              <a:gd name="connsiteY77-1962" fmla="*/ 403118 h 1667695"/>
              <a:gd name="connsiteX78-1963" fmla="*/ 2034679 w 2317457"/>
              <a:gd name="connsiteY78-1964" fmla="*/ 403118 h 1667695"/>
              <a:gd name="connsiteX79-1965" fmla="*/ 2067810 w 2317457"/>
              <a:gd name="connsiteY79-1966" fmla="*/ 407521 h 1667695"/>
              <a:gd name="connsiteX80-1967" fmla="*/ 2255252 w 2317457"/>
              <a:gd name="connsiteY80-1968" fmla="*/ 522727 h 1667695"/>
              <a:gd name="connsiteX81-1969" fmla="*/ 2290721 w 2317457"/>
              <a:gd name="connsiteY81-1970" fmla="*/ 741460 h 1667695"/>
              <a:gd name="connsiteX82-1971" fmla="*/ 2269534 w 2317457"/>
              <a:gd name="connsiteY82-1972" fmla="*/ 789194 h 1667695"/>
              <a:gd name="connsiteX83-1973" fmla="*/ 2259538 w 2317457"/>
              <a:gd name="connsiteY83-1974" fmla="*/ 768472 h 1667695"/>
              <a:gd name="connsiteX84-1975" fmla="*/ 2259538 w 2317457"/>
              <a:gd name="connsiteY84-1976" fmla="*/ 811716 h 1667695"/>
              <a:gd name="connsiteX85-1977" fmla="*/ 2269534 w 2317457"/>
              <a:gd name="connsiteY85-1978" fmla="*/ 789194 h 1667695"/>
              <a:gd name="connsiteX86-1979" fmla="*/ 2303964 w 2317457"/>
              <a:gd name="connsiteY86-1980" fmla="*/ 860567 h 1667695"/>
              <a:gd name="connsiteX87-1981" fmla="*/ 2254109 w 2317457"/>
              <a:gd name="connsiteY87-1982" fmla="*/ 1154711 h 1667695"/>
              <a:gd name="connsiteX88-1983" fmla="*/ 1889069 w 2317457"/>
              <a:gd name="connsiteY88-1984" fmla="*/ 1240539 h 1667695"/>
              <a:gd name="connsiteX89-1985" fmla="*/ 1864047 w 2317457"/>
              <a:gd name="connsiteY89-1986" fmla="*/ 1227494 h 1667695"/>
              <a:gd name="connsiteX90-1987" fmla="*/ 1857505 w 2317457"/>
              <a:gd name="connsiteY90-1988" fmla="*/ 1227975 h 1667695"/>
              <a:gd name="connsiteX91-1989" fmla="*/ 1842230 w 2317457"/>
              <a:gd name="connsiteY91-1990" fmla="*/ 1221666 h 1667695"/>
              <a:gd name="connsiteX92-1991" fmla="*/ 1812583 w 2317457"/>
              <a:gd name="connsiteY92-1992" fmla="*/ 1226321 h 1667695"/>
              <a:gd name="connsiteX93-1993" fmla="*/ 1645366 w 2317457"/>
              <a:gd name="connsiteY93-1994" fmla="*/ 1205479 h 1667695"/>
              <a:gd name="connsiteX94-1995" fmla="*/ 1467344 w 2317457"/>
              <a:gd name="connsiteY94-1996" fmla="*/ 1278346 h 1667695"/>
              <a:gd name="connsiteX95-1997" fmla="*/ 1459868 w 2317457"/>
              <a:gd name="connsiteY95-1998" fmla="*/ 1297254 h 1667695"/>
              <a:gd name="connsiteX96-1999" fmla="*/ 1464010 w 2317457"/>
              <a:gd name="connsiteY96-2000" fmla="*/ 1320184 h 1667695"/>
              <a:gd name="connsiteX97-2001" fmla="*/ 1498491 w 2317457"/>
              <a:gd name="connsiteY97-2002" fmla="*/ 1368166 h 1667695"/>
              <a:gd name="connsiteX98-2003" fmla="*/ 1626030 w 2317457"/>
              <a:gd name="connsiteY98-2004" fmla="*/ 1403885 h 1667695"/>
              <a:gd name="connsiteX99-2005" fmla="*/ 1909495 w 2317457"/>
              <a:gd name="connsiteY99-2006" fmla="*/ 1385978 h 1667695"/>
              <a:gd name="connsiteX100-2007" fmla="*/ 2165527 w 2317457"/>
              <a:gd name="connsiteY100-2008" fmla="*/ 1428459 h 1667695"/>
              <a:gd name="connsiteX101-2009" fmla="*/ 2264015 w 2317457"/>
              <a:gd name="connsiteY101-2010" fmla="*/ 1612387 h 1667695"/>
              <a:gd name="connsiteX102-2011" fmla="*/ 2199531 w 2317457"/>
              <a:gd name="connsiteY102-2012" fmla="*/ 1649439 h 1667695"/>
              <a:gd name="connsiteX103-2013" fmla="*/ 1365617 w 2317457"/>
              <a:gd name="connsiteY103-2014" fmla="*/ 1666108 h 1667695"/>
              <a:gd name="connsiteX104-2015" fmla="*/ 877833 w 2317457"/>
              <a:gd name="connsiteY104-2016" fmla="*/ 1352835 h 1667695"/>
              <a:gd name="connsiteX105-2017" fmla="*/ 863697 w 2317457"/>
              <a:gd name="connsiteY105-2018" fmla="*/ 1323958 h 1667695"/>
              <a:gd name="connsiteX106-2019" fmla="*/ 862453 w 2317457"/>
              <a:gd name="connsiteY106-2020" fmla="*/ 1324288 h 1667695"/>
              <a:gd name="connsiteX107-2021" fmla="*/ 856964 w 2317457"/>
              <a:gd name="connsiteY107-2022" fmla="*/ 1323395 h 1667695"/>
              <a:gd name="connsiteX108-2023" fmla="*/ 819286 w 2317457"/>
              <a:gd name="connsiteY108-2024" fmla="*/ 1342539 h 1667695"/>
              <a:gd name="connsiteX109-2025" fmla="*/ 302060 w 2317457"/>
              <a:gd name="connsiteY109-2026" fmla="*/ 1219396 h 1667695"/>
              <a:gd name="connsiteX110-2027" fmla="*/ 274269 w 2317457"/>
              <a:gd name="connsiteY110-2028" fmla="*/ 1151583 h 1667695"/>
              <a:gd name="connsiteX111-2029" fmla="*/ 294531 w 2317457"/>
              <a:gd name="connsiteY111-2030" fmla="*/ 1157949 h 1667695"/>
              <a:gd name="connsiteX112-2031" fmla="*/ 226038 w 2317457"/>
              <a:gd name="connsiteY112-2032" fmla="*/ 1136428 h 1667695"/>
              <a:gd name="connsiteX113-2033" fmla="*/ 2685 w 2317457"/>
              <a:gd name="connsiteY113-2034" fmla="*/ 724657 h 1667695"/>
              <a:gd name="connsiteX114-2035" fmla="*/ 319621 w 2317457"/>
              <a:gd name="connsiteY114-2036" fmla="*/ 453967 h 1667695"/>
              <a:gd name="connsiteX115-2037" fmla="*/ 353812 w 2317457"/>
              <a:gd name="connsiteY115-2038" fmla="*/ 459912 h 1667695"/>
              <a:gd name="connsiteX116-2039" fmla="*/ 353812 w 2317457"/>
              <a:gd name="connsiteY116-2040" fmla="*/ 459912 h 1667695"/>
              <a:gd name="connsiteX117-2041" fmla="*/ 377968 w 2317457"/>
              <a:gd name="connsiteY117-2042" fmla="*/ 417901 h 1667695"/>
              <a:gd name="connsiteX118-2043" fmla="*/ 766399 w 2317457"/>
              <a:gd name="connsiteY118-2044" fmla="*/ 278936 h 1667695"/>
              <a:gd name="connsiteX119-2045" fmla="*/ 791772 w 2317457"/>
              <a:gd name="connsiteY119-2046" fmla="*/ 288118 h 1667695"/>
              <a:gd name="connsiteX120-2047" fmla="*/ 791772 w 2317457"/>
              <a:gd name="connsiteY120-2048" fmla="*/ 288118 h 1667695"/>
              <a:gd name="connsiteX121-2049" fmla="*/ 813168 w 2317457"/>
              <a:gd name="connsiteY121-2050" fmla="*/ 229305 h 1667695"/>
              <a:gd name="connsiteX122-2051" fmla="*/ 1054150 w 2317457"/>
              <a:gd name="connsiteY122-2052" fmla="*/ 23712 h 1667695"/>
              <a:gd name="connsiteX123-2053" fmla="*/ 1148877 w 2317457"/>
              <a:gd name="connsiteY123-2054" fmla="*/ 2434 h 1667695"/>
              <a:gd name="connsiteX124-2055" fmla="*/ 1222249 w 2317457"/>
              <a:gd name="connsiteY124-2056" fmla="*/ 906 h 1667695"/>
              <a:gd name="connsiteX0-2057" fmla="*/ 1179544 w 2317457"/>
              <a:gd name="connsiteY0-2058" fmla="*/ 86443 h 1667695"/>
              <a:gd name="connsiteX1-2059" fmla="*/ 1090344 w 2317457"/>
              <a:gd name="connsiteY1-2060" fmla="*/ 101913 h 1667695"/>
              <a:gd name="connsiteX2-2061" fmla="*/ 858887 w 2317457"/>
              <a:gd name="connsiteY2-2062" fmla="*/ 353658 h 1667695"/>
              <a:gd name="connsiteX3-2063" fmla="*/ 795927 w 2317457"/>
              <a:gd name="connsiteY3-2064" fmla="*/ 379281 h 1667695"/>
              <a:gd name="connsiteX4-2065" fmla="*/ 413212 w 2317457"/>
              <a:gd name="connsiteY4-2066" fmla="*/ 528728 h 1667695"/>
              <a:gd name="connsiteX5-2067" fmla="*/ 364825 w 2317457"/>
              <a:gd name="connsiteY5-2068" fmla="*/ 548445 h 1667695"/>
              <a:gd name="connsiteX6-2069" fmla="*/ 85933 w 2317457"/>
              <a:gd name="connsiteY6-2070" fmla="*/ 751994 h 1667695"/>
              <a:gd name="connsiteX7-2071" fmla="*/ 317391 w 2317457"/>
              <a:gd name="connsiteY7-2072" fmla="*/ 1075272 h 1667695"/>
              <a:gd name="connsiteX8-2073" fmla="*/ 347299 w 2317457"/>
              <a:gd name="connsiteY8-2074" fmla="*/ 1105181 h 1667695"/>
              <a:gd name="connsiteX9-2075" fmla="*/ 859173 w 2317457"/>
              <a:gd name="connsiteY9-2076" fmla="*/ 1226148 h 1667695"/>
              <a:gd name="connsiteX10-2077" fmla="*/ 870404 w 2317457"/>
              <a:gd name="connsiteY10-2078" fmla="*/ 1222392 h 1667695"/>
              <a:gd name="connsiteX11-2079" fmla="*/ 904596 w 2317457"/>
              <a:gd name="connsiteY11-2080" fmla="*/ 1198466 h 1667695"/>
              <a:gd name="connsiteX12-2081" fmla="*/ 850410 w 2317457"/>
              <a:gd name="connsiteY12-2082" fmla="*/ 714276 h 1667695"/>
              <a:gd name="connsiteX13-2083" fmla="*/ 591615 w 2317457"/>
              <a:gd name="connsiteY13-2084" fmla="*/ 798096 h 1667695"/>
              <a:gd name="connsiteX14-2085" fmla="*/ 725823 w 2317457"/>
              <a:gd name="connsiteY14-2086" fmla="*/ 1001645 h 1667695"/>
              <a:gd name="connsiteX15-2087" fmla="*/ 725823 w 2317457"/>
              <a:gd name="connsiteY15-2088" fmla="*/ 1087370 h 1667695"/>
              <a:gd name="connsiteX16-2089" fmla="*/ 494175 w 2317457"/>
              <a:gd name="connsiteY16-2090" fmla="*/ 857817 h 1667695"/>
              <a:gd name="connsiteX17-2091" fmla="*/ 682484 w 2317457"/>
              <a:gd name="connsiteY17-2092" fmla="*/ 622645 h 1667695"/>
              <a:gd name="connsiteX18-2093" fmla="*/ 990808 w 2317457"/>
              <a:gd name="connsiteY18-2094" fmla="*/ 714847 h 1667695"/>
              <a:gd name="connsiteX19-2095" fmla="*/ 956151 w 2317457"/>
              <a:gd name="connsiteY19-2096" fmla="*/ 1269409 h 1667695"/>
              <a:gd name="connsiteX20-2097" fmla="*/ 937493 w 2317457"/>
              <a:gd name="connsiteY20-2098" fmla="*/ 1281763 h 1667695"/>
              <a:gd name="connsiteX21-2099" fmla="*/ 963456 w 2317457"/>
              <a:gd name="connsiteY21-2100" fmla="*/ 1332462 h 1667695"/>
              <a:gd name="connsiteX22-2101" fmla="*/ 1489251 w 2317457"/>
              <a:gd name="connsiteY22-2102" fmla="*/ 1578383 h 1667695"/>
              <a:gd name="connsiteX23-2103" fmla="*/ 2071196 w 2317457"/>
              <a:gd name="connsiteY23-2104" fmla="*/ 1515335 h 1667695"/>
              <a:gd name="connsiteX24-2105" fmla="*/ 2150984 w 2317457"/>
              <a:gd name="connsiteY24-2106" fmla="*/ 1534236 h 1667695"/>
              <a:gd name="connsiteX25-2107" fmla="*/ 2153406 w 2317457"/>
              <a:gd name="connsiteY25-2108" fmla="*/ 1533604 h 1667695"/>
              <a:gd name="connsiteX26-2109" fmla="*/ 2110580 w 2317457"/>
              <a:gd name="connsiteY26-2110" fmla="*/ 1497040 h 1667695"/>
              <a:gd name="connsiteX27-2111" fmla="*/ 1968359 w 2317457"/>
              <a:gd name="connsiteY27-2112" fmla="*/ 1468846 h 1667695"/>
              <a:gd name="connsiteX28-2113" fmla="*/ 1664988 w 2317457"/>
              <a:gd name="connsiteY28-2114" fmla="*/ 1488943 h 1667695"/>
              <a:gd name="connsiteX29-2115" fmla="*/ 1428482 w 2317457"/>
              <a:gd name="connsiteY29-2116" fmla="*/ 1419792 h 1667695"/>
              <a:gd name="connsiteX30-2117" fmla="*/ 1375480 w 2317457"/>
              <a:gd name="connsiteY30-2118" fmla="*/ 1272237 h 1667695"/>
              <a:gd name="connsiteX31-2119" fmla="*/ 1385123 w 2317457"/>
              <a:gd name="connsiteY31-2120" fmla="*/ 1241197 h 1667695"/>
              <a:gd name="connsiteX32-2121" fmla="*/ 1385265 w 2317457"/>
              <a:gd name="connsiteY32-2122" fmla="*/ 1239695 h 1667695"/>
              <a:gd name="connsiteX33-2123" fmla="*/ 1387040 w 2317457"/>
              <a:gd name="connsiteY33-2124" fmla="*/ 1235026 h 1667695"/>
              <a:gd name="connsiteX34-2125" fmla="*/ 1391811 w 2317457"/>
              <a:gd name="connsiteY34-2126" fmla="*/ 1219671 h 1667695"/>
              <a:gd name="connsiteX35-2127" fmla="*/ 1393868 w 2317457"/>
              <a:gd name="connsiteY35-2128" fmla="*/ 1217072 h 1667695"/>
              <a:gd name="connsiteX36-2129" fmla="*/ 1398198 w 2317457"/>
              <a:gd name="connsiteY36-2130" fmla="*/ 1205685 h 1667695"/>
              <a:gd name="connsiteX37-2131" fmla="*/ 1586311 w 2317457"/>
              <a:gd name="connsiteY37-2132" fmla="*/ 1111468 h 1667695"/>
              <a:gd name="connsiteX38-2133" fmla="*/ 1735486 w 2317457"/>
              <a:gd name="connsiteY38-2134" fmla="*/ 1137547 h 1667695"/>
              <a:gd name="connsiteX39-2135" fmla="*/ 1755729 w 2317457"/>
              <a:gd name="connsiteY39-2136" fmla="*/ 1139556 h 1667695"/>
              <a:gd name="connsiteX40-2137" fmla="*/ 1736938 w 2317457"/>
              <a:gd name="connsiteY40-2138" fmla="*/ 1116242 h 1667695"/>
              <a:gd name="connsiteX41-2139" fmla="*/ 1692324 w 2317457"/>
              <a:gd name="connsiteY41-2140" fmla="*/ 976689 h 1667695"/>
              <a:gd name="connsiteX42-2141" fmla="*/ 1830437 w 2317457"/>
              <a:gd name="connsiteY42-2142" fmla="*/ 760091 h 1667695"/>
              <a:gd name="connsiteX43-2143" fmla="*/ 1891207 w 2317457"/>
              <a:gd name="connsiteY43-2144" fmla="*/ 745029 h 1667695"/>
              <a:gd name="connsiteX44-2145" fmla="*/ 2048083 w 2317457"/>
              <a:gd name="connsiteY44-2146" fmla="*/ 821432 h 1667695"/>
              <a:gd name="connsiteX45-2147" fmla="*/ 2041892 w 2317457"/>
              <a:gd name="connsiteY45-2148" fmla="*/ 1032696 h 1667695"/>
              <a:gd name="connsiteX46-2149" fmla="*/ 1981313 w 2317457"/>
              <a:gd name="connsiteY46-2150" fmla="*/ 972117 h 1667695"/>
              <a:gd name="connsiteX47-2151" fmla="*/ 1970835 w 2317457"/>
              <a:gd name="connsiteY47-2152" fmla="*/ 860770 h 1667695"/>
              <a:gd name="connsiteX48-2153" fmla="*/ 1839105 w 2317457"/>
              <a:gd name="connsiteY48-2154" fmla="*/ 852674 h 1667695"/>
              <a:gd name="connsiteX49-2155" fmla="*/ 1850027 w 2317457"/>
              <a:gd name="connsiteY49-2156" fmla="*/ 1119207 h 1667695"/>
              <a:gd name="connsiteX50-2157" fmla="*/ 1868974 w 2317457"/>
              <a:gd name="connsiteY50-2158" fmla="*/ 1134764 h 1667695"/>
              <a:gd name="connsiteX51-2159" fmla="*/ 1869585 w 2317457"/>
              <a:gd name="connsiteY51-2160" fmla="*/ 1134804 h 1667695"/>
              <a:gd name="connsiteX52-2161" fmla="*/ 1941594 w 2317457"/>
              <a:gd name="connsiteY52-2162" fmla="*/ 1170046 h 1667695"/>
              <a:gd name="connsiteX53-2163" fmla="*/ 2205151 w 2317457"/>
              <a:gd name="connsiteY53-2164" fmla="*/ 1071748 h 1667695"/>
              <a:gd name="connsiteX54-2165" fmla="*/ 2185624 w 2317457"/>
              <a:gd name="connsiteY54-2166" fmla="*/ 811811 h 1667695"/>
              <a:gd name="connsiteX55-2167" fmla="*/ 2185624 w 2317457"/>
              <a:gd name="connsiteY55-2168" fmla="*/ 768568 h 1667695"/>
              <a:gd name="connsiteX56-2169" fmla="*/ 2180195 w 2317457"/>
              <a:gd name="connsiteY56-2170" fmla="*/ 565304 h 1667695"/>
              <a:gd name="connsiteX57-2171" fmla="*/ 1993029 w 2317457"/>
              <a:gd name="connsiteY57-2172" fmla="*/ 483484 h 1667695"/>
              <a:gd name="connsiteX58-2173" fmla="*/ 1951690 w 2317457"/>
              <a:gd name="connsiteY58-2174" fmla="*/ 429192 h 1667695"/>
              <a:gd name="connsiteX59-2175" fmla="*/ 1804529 w 2317457"/>
              <a:gd name="connsiteY59-2176" fmla="*/ 175255 h 1667695"/>
              <a:gd name="connsiteX60-2177" fmla="*/ 1571129 w 2317457"/>
              <a:gd name="connsiteY60-2178" fmla="*/ 185422 h 1667695"/>
              <a:gd name="connsiteX61-2179" fmla="*/ 1525224 w 2317457"/>
              <a:gd name="connsiteY61-2180" fmla="*/ 214586 h 1667695"/>
              <a:gd name="connsiteX62-2181" fmla="*/ 1525601 w 2317457"/>
              <a:gd name="connsiteY62-2182" fmla="*/ 215320 h 1667695"/>
              <a:gd name="connsiteX63-2183" fmla="*/ 1534971 w 2317457"/>
              <a:gd name="connsiteY63-2184" fmla="*/ 388044 h 1667695"/>
              <a:gd name="connsiteX64-2185" fmla="*/ 1302942 w 2317457"/>
              <a:gd name="connsiteY64-2186" fmla="*/ 571209 h 1667695"/>
              <a:gd name="connsiteX65-2187" fmla="*/ 1078914 w 2317457"/>
              <a:gd name="connsiteY65-2188" fmla="*/ 415190 h 1667695"/>
              <a:gd name="connsiteX66-2189" fmla="*/ 1161687 w 2317457"/>
              <a:gd name="connsiteY66-2190" fmla="*/ 392330 h 1667695"/>
              <a:gd name="connsiteX67-2191" fmla="*/ 1377523 w 2317457"/>
              <a:gd name="connsiteY67-2192" fmla="*/ 468720 h 1667695"/>
              <a:gd name="connsiteX68-2193" fmla="*/ 1419909 w 2317457"/>
              <a:gd name="connsiteY68-2194" fmla="*/ 192019 h 1667695"/>
              <a:gd name="connsiteX69-2195" fmla="*/ 1179544 w 2317457"/>
              <a:gd name="connsiteY69-2196" fmla="*/ 86443 h 1667695"/>
              <a:gd name="connsiteX70-2197" fmla="*/ 1222249 w 2317457"/>
              <a:gd name="connsiteY70-2198" fmla="*/ 906 h 1667695"/>
              <a:gd name="connsiteX71-2199" fmla="*/ 1425434 w 2317457"/>
              <a:gd name="connsiteY71-2200" fmla="*/ 74671 h 1667695"/>
              <a:gd name="connsiteX72-2201" fmla="*/ 1485853 w 2317457"/>
              <a:gd name="connsiteY72-2202" fmla="*/ 137954 h 1667695"/>
              <a:gd name="connsiteX73-2203" fmla="*/ 1486784 w 2317457"/>
              <a:gd name="connsiteY73-2204" fmla="*/ 139765 h 1667695"/>
              <a:gd name="connsiteX74-2205" fmla="*/ 1534852 w 2317457"/>
              <a:gd name="connsiteY74-2206" fmla="*/ 109167 h 1667695"/>
              <a:gd name="connsiteX75-2207" fmla="*/ 1848820 w 2317457"/>
              <a:gd name="connsiteY75-2208" fmla="*/ 101532 h 1667695"/>
              <a:gd name="connsiteX76-2209" fmla="*/ 2035178 w 2317457"/>
              <a:gd name="connsiteY76-2210" fmla="*/ 343223 h 1667695"/>
              <a:gd name="connsiteX77-2211" fmla="*/ 2034679 w 2317457"/>
              <a:gd name="connsiteY77-2212" fmla="*/ 403118 h 1667695"/>
              <a:gd name="connsiteX78-2213" fmla="*/ 2034679 w 2317457"/>
              <a:gd name="connsiteY78-2214" fmla="*/ 403118 h 1667695"/>
              <a:gd name="connsiteX79-2215" fmla="*/ 2067810 w 2317457"/>
              <a:gd name="connsiteY79-2216" fmla="*/ 407521 h 1667695"/>
              <a:gd name="connsiteX80-2217" fmla="*/ 2255252 w 2317457"/>
              <a:gd name="connsiteY80-2218" fmla="*/ 522727 h 1667695"/>
              <a:gd name="connsiteX81-2219" fmla="*/ 2290721 w 2317457"/>
              <a:gd name="connsiteY81-2220" fmla="*/ 741460 h 1667695"/>
              <a:gd name="connsiteX82-2221" fmla="*/ 2269534 w 2317457"/>
              <a:gd name="connsiteY82-2222" fmla="*/ 789194 h 1667695"/>
              <a:gd name="connsiteX83-2223" fmla="*/ 2259538 w 2317457"/>
              <a:gd name="connsiteY83-2224" fmla="*/ 768472 h 1667695"/>
              <a:gd name="connsiteX84-2225" fmla="*/ 2259538 w 2317457"/>
              <a:gd name="connsiteY84-2226" fmla="*/ 811716 h 1667695"/>
              <a:gd name="connsiteX85-2227" fmla="*/ 2269534 w 2317457"/>
              <a:gd name="connsiteY85-2228" fmla="*/ 789194 h 1667695"/>
              <a:gd name="connsiteX86-2229" fmla="*/ 2303964 w 2317457"/>
              <a:gd name="connsiteY86-2230" fmla="*/ 860567 h 1667695"/>
              <a:gd name="connsiteX87-2231" fmla="*/ 2254109 w 2317457"/>
              <a:gd name="connsiteY87-2232" fmla="*/ 1154711 h 1667695"/>
              <a:gd name="connsiteX88-2233" fmla="*/ 1889069 w 2317457"/>
              <a:gd name="connsiteY88-2234" fmla="*/ 1240539 h 1667695"/>
              <a:gd name="connsiteX89-2235" fmla="*/ 1864047 w 2317457"/>
              <a:gd name="connsiteY89-2236" fmla="*/ 1227494 h 1667695"/>
              <a:gd name="connsiteX90-2237" fmla="*/ 1857505 w 2317457"/>
              <a:gd name="connsiteY90-2238" fmla="*/ 1227975 h 1667695"/>
              <a:gd name="connsiteX91-2239" fmla="*/ 1842230 w 2317457"/>
              <a:gd name="connsiteY91-2240" fmla="*/ 1221666 h 1667695"/>
              <a:gd name="connsiteX92-2241" fmla="*/ 1812583 w 2317457"/>
              <a:gd name="connsiteY92-2242" fmla="*/ 1226321 h 1667695"/>
              <a:gd name="connsiteX93-2243" fmla="*/ 1645366 w 2317457"/>
              <a:gd name="connsiteY93-2244" fmla="*/ 1205479 h 1667695"/>
              <a:gd name="connsiteX94-2245" fmla="*/ 1467344 w 2317457"/>
              <a:gd name="connsiteY94-2246" fmla="*/ 1278346 h 1667695"/>
              <a:gd name="connsiteX95-2247" fmla="*/ 1459868 w 2317457"/>
              <a:gd name="connsiteY95-2248" fmla="*/ 1297254 h 1667695"/>
              <a:gd name="connsiteX96-2249" fmla="*/ 1464010 w 2317457"/>
              <a:gd name="connsiteY96-2250" fmla="*/ 1320184 h 1667695"/>
              <a:gd name="connsiteX97-2251" fmla="*/ 1498491 w 2317457"/>
              <a:gd name="connsiteY97-2252" fmla="*/ 1368166 h 1667695"/>
              <a:gd name="connsiteX98-2253" fmla="*/ 1626030 w 2317457"/>
              <a:gd name="connsiteY98-2254" fmla="*/ 1403885 h 1667695"/>
              <a:gd name="connsiteX99-2255" fmla="*/ 1909495 w 2317457"/>
              <a:gd name="connsiteY99-2256" fmla="*/ 1385978 h 1667695"/>
              <a:gd name="connsiteX100-2257" fmla="*/ 2165527 w 2317457"/>
              <a:gd name="connsiteY100-2258" fmla="*/ 1428459 h 1667695"/>
              <a:gd name="connsiteX101-2259" fmla="*/ 2264015 w 2317457"/>
              <a:gd name="connsiteY101-2260" fmla="*/ 1612387 h 1667695"/>
              <a:gd name="connsiteX102-2261" fmla="*/ 2199531 w 2317457"/>
              <a:gd name="connsiteY102-2262" fmla="*/ 1649439 h 1667695"/>
              <a:gd name="connsiteX103-2263" fmla="*/ 1365617 w 2317457"/>
              <a:gd name="connsiteY103-2264" fmla="*/ 1666108 h 1667695"/>
              <a:gd name="connsiteX104-2265" fmla="*/ 877833 w 2317457"/>
              <a:gd name="connsiteY104-2266" fmla="*/ 1352835 h 1667695"/>
              <a:gd name="connsiteX105-2267" fmla="*/ 863697 w 2317457"/>
              <a:gd name="connsiteY105-2268" fmla="*/ 1323958 h 1667695"/>
              <a:gd name="connsiteX106-2269" fmla="*/ 862453 w 2317457"/>
              <a:gd name="connsiteY106-2270" fmla="*/ 1324288 h 1667695"/>
              <a:gd name="connsiteX107-2271" fmla="*/ 856964 w 2317457"/>
              <a:gd name="connsiteY107-2272" fmla="*/ 1323395 h 1667695"/>
              <a:gd name="connsiteX108-2273" fmla="*/ 819286 w 2317457"/>
              <a:gd name="connsiteY108-2274" fmla="*/ 1342539 h 1667695"/>
              <a:gd name="connsiteX109-2275" fmla="*/ 302060 w 2317457"/>
              <a:gd name="connsiteY109-2276" fmla="*/ 1219396 h 1667695"/>
              <a:gd name="connsiteX110-2277" fmla="*/ 274269 w 2317457"/>
              <a:gd name="connsiteY110-2278" fmla="*/ 1151583 h 1667695"/>
              <a:gd name="connsiteX111-2279" fmla="*/ 226038 w 2317457"/>
              <a:gd name="connsiteY111-2280" fmla="*/ 1136428 h 1667695"/>
              <a:gd name="connsiteX112-2281" fmla="*/ 2685 w 2317457"/>
              <a:gd name="connsiteY112-2282" fmla="*/ 724657 h 1667695"/>
              <a:gd name="connsiteX113-2283" fmla="*/ 319621 w 2317457"/>
              <a:gd name="connsiteY113-2284" fmla="*/ 453967 h 1667695"/>
              <a:gd name="connsiteX114-2285" fmla="*/ 353812 w 2317457"/>
              <a:gd name="connsiteY114-2286" fmla="*/ 459912 h 1667695"/>
              <a:gd name="connsiteX115-2287" fmla="*/ 353812 w 2317457"/>
              <a:gd name="connsiteY115-2288" fmla="*/ 459912 h 1667695"/>
              <a:gd name="connsiteX116-2289" fmla="*/ 377968 w 2317457"/>
              <a:gd name="connsiteY116-2290" fmla="*/ 417901 h 1667695"/>
              <a:gd name="connsiteX117-2291" fmla="*/ 766399 w 2317457"/>
              <a:gd name="connsiteY117-2292" fmla="*/ 278936 h 1667695"/>
              <a:gd name="connsiteX118-2293" fmla="*/ 791772 w 2317457"/>
              <a:gd name="connsiteY118-2294" fmla="*/ 288118 h 1667695"/>
              <a:gd name="connsiteX119-2295" fmla="*/ 791772 w 2317457"/>
              <a:gd name="connsiteY119-2296" fmla="*/ 288118 h 1667695"/>
              <a:gd name="connsiteX120-2297" fmla="*/ 813168 w 2317457"/>
              <a:gd name="connsiteY120-2298" fmla="*/ 229305 h 1667695"/>
              <a:gd name="connsiteX121-2299" fmla="*/ 1054150 w 2317457"/>
              <a:gd name="connsiteY121-2300" fmla="*/ 23712 h 1667695"/>
              <a:gd name="connsiteX122-2301" fmla="*/ 1148877 w 2317457"/>
              <a:gd name="connsiteY122-2302" fmla="*/ 2434 h 1667695"/>
              <a:gd name="connsiteX123-2303" fmla="*/ 1222249 w 2317457"/>
              <a:gd name="connsiteY123-2304" fmla="*/ 906 h 1667695"/>
              <a:gd name="connsiteX0-2305" fmla="*/ 1179544 w 2317457"/>
              <a:gd name="connsiteY0-2306" fmla="*/ 86443 h 1667695"/>
              <a:gd name="connsiteX1-2307" fmla="*/ 1090344 w 2317457"/>
              <a:gd name="connsiteY1-2308" fmla="*/ 101913 h 1667695"/>
              <a:gd name="connsiteX2-2309" fmla="*/ 858887 w 2317457"/>
              <a:gd name="connsiteY2-2310" fmla="*/ 353658 h 1667695"/>
              <a:gd name="connsiteX3-2311" fmla="*/ 795927 w 2317457"/>
              <a:gd name="connsiteY3-2312" fmla="*/ 379281 h 1667695"/>
              <a:gd name="connsiteX4-2313" fmla="*/ 413212 w 2317457"/>
              <a:gd name="connsiteY4-2314" fmla="*/ 528728 h 1667695"/>
              <a:gd name="connsiteX5-2315" fmla="*/ 364825 w 2317457"/>
              <a:gd name="connsiteY5-2316" fmla="*/ 548445 h 1667695"/>
              <a:gd name="connsiteX6-2317" fmla="*/ 85933 w 2317457"/>
              <a:gd name="connsiteY6-2318" fmla="*/ 751994 h 1667695"/>
              <a:gd name="connsiteX7-2319" fmla="*/ 317391 w 2317457"/>
              <a:gd name="connsiteY7-2320" fmla="*/ 1075272 h 1667695"/>
              <a:gd name="connsiteX8-2321" fmla="*/ 347299 w 2317457"/>
              <a:gd name="connsiteY8-2322" fmla="*/ 1105181 h 1667695"/>
              <a:gd name="connsiteX9-2323" fmla="*/ 859173 w 2317457"/>
              <a:gd name="connsiteY9-2324" fmla="*/ 1226148 h 1667695"/>
              <a:gd name="connsiteX10-2325" fmla="*/ 870404 w 2317457"/>
              <a:gd name="connsiteY10-2326" fmla="*/ 1222392 h 1667695"/>
              <a:gd name="connsiteX11-2327" fmla="*/ 904596 w 2317457"/>
              <a:gd name="connsiteY11-2328" fmla="*/ 1198466 h 1667695"/>
              <a:gd name="connsiteX12-2329" fmla="*/ 850410 w 2317457"/>
              <a:gd name="connsiteY12-2330" fmla="*/ 714276 h 1667695"/>
              <a:gd name="connsiteX13-2331" fmla="*/ 591615 w 2317457"/>
              <a:gd name="connsiteY13-2332" fmla="*/ 798096 h 1667695"/>
              <a:gd name="connsiteX14-2333" fmla="*/ 725823 w 2317457"/>
              <a:gd name="connsiteY14-2334" fmla="*/ 1001645 h 1667695"/>
              <a:gd name="connsiteX15-2335" fmla="*/ 725823 w 2317457"/>
              <a:gd name="connsiteY15-2336" fmla="*/ 1087370 h 1667695"/>
              <a:gd name="connsiteX16-2337" fmla="*/ 494175 w 2317457"/>
              <a:gd name="connsiteY16-2338" fmla="*/ 857817 h 1667695"/>
              <a:gd name="connsiteX17-2339" fmla="*/ 682484 w 2317457"/>
              <a:gd name="connsiteY17-2340" fmla="*/ 622645 h 1667695"/>
              <a:gd name="connsiteX18-2341" fmla="*/ 990808 w 2317457"/>
              <a:gd name="connsiteY18-2342" fmla="*/ 714847 h 1667695"/>
              <a:gd name="connsiteX19-2343" fmla="*/ 956151 w 2317457"/>
              <a:gd name="connsiteY19-2344" fmla="*/ 1269409 h 1667695"/>
              <a:gd name="connsiteX20-2345" fmla="*/ 937493 w 2317457"/>
              <a:gd name="connsiteY20-2346" fmla="*/ 1281763 h 1667695"/>
              <a:gd name="connsiteX21-2347" fmla="*/ 963456 w 2317457"/>
              <a:gd name="connsiteY21-2348" fmla="*/ 1332462 h 1667695"/>
              <a:gd name="connsiteX22-2349" fmla="*/ 1489251 w 2317457"/>
              <a:gd name="connsiteY22-2350" fmla="*/ 1578383 h 1667695"/>
              <a:gd name="connsiteX23-2351" fmla="*/ 2071196 w 2317457"/>
              <a:gd name="connsiteY23-2352" fmla="*/ 1515335 h 1667695"/>
              <a:gd name="connsiteX24-2353" fmla="*/ 2150984 w 2317457"/>
              <a:gd name="connsiteY24-2354" fmla="*/ 1534236 h 1667695"/>
              <a:gd name="connsiteX25-2355" fmla="*/ 2153406 w 2317457"/>
              <a:gd name="connsiteY25-2356" fmla="*/ 1533604 h 1667695"/>
              <a:gd name="connsiteX26-2357" fmla="*/ 2110580 w 2317457"/>
              <a:gd name="connsiteY26-2358" fmla="*/ 1497040 h 1667695"/>
              <a:gd name="connsiteX27-2359" fmla="*/ 1968359 w 2317457"/>
              <a:gd name="connsiteY27-2360" fmla="*/ 1468846 h 1667695"/>
              <a:gd name="connsiteX28-2361" fmla="*/ 1664988 w 2317457"/>
              <a:gd name="connsiteY28-2362" fmla="*/ 1488943 h 1667695"/>
              <a:gd name="connsiteX29-2363" fmla="*/ 1428482 w 2317457"/>
              <a:gd name="connsiteY29-2364" fmla="*/ 1419792 h 1667695"/>
              <a:gd name="connsiteX30-2365" fmla="*/ 1375480 w 2317457"/>
              <a:gd name="connsiteY30-2366" fmla="*/ 1272237 h 1667695"/>
              <a:gd name="connsiteX31-2367" fmla="*/ 1385123 w 2317457"/>
              <a:gd name="connsiteY31-2368" fmla="*/ 1241197 h 1667695"/>
              <a:gd name="connsiteX32-2369" fmla="*/ 1385265 w 2317457"/>
              <a:gd name="connsiteY32-2370" fmla="*/ 1239695 h 1667695"/>
              <a:gd name="connsiteX33-2371" fmla="*/ 1387040 w 2317457"/>
              <a:gd name="connsiteY33-2372" fmla="*/ 1235026 h 1667695"/>
              <a:gd name="connsiteX34-2373" fmla="*/ 1391811 w 2317457"/>
              <a:gd name="connsiteY34-2374" fmla="*/ 1219671 h 1667695"/>
              <a:gd name="connsiteX35-2375" fmla="*/ 1393868 w 2317457"/>
              <a:gd name="connsiteY35-2376" fmla="*/ 1217072 h 1667695"/>
              <a:gd name="connsiteX36-2377" fmla="*/ 1398198 w 2317457"/>
              <a:gd name="connsiteY36-2378" fmla="*/ 1205685 h 1667695"/>
              <a:gd name="connsiteX37-2379" fmla="*/ 1586311 w 2317457"/>
              <a:gd name="connsiteY37-2380" fmla="*/ 1111468 h 1667695"/>
              <a:gd name="connsiteX38-2381" fmla="*/ 1735486 w 2317457"/>
              <a:gd name="connsiteY38-2382" fmla="*/ 1137547 h 1667695"/>
              <a:gd name="connsiteX39-2383" fmla="*/ 1755729 w 2317457"/>
              <a:gd name="connsiteY39-2384" fmla="*/ 1139556 h 1667695"/>
              <a:gd name="connsiteX40-2385" fmla="*/ 1736938 w 2317457"/>
              <a:gd name="connsiteY40-2386" fmla="*/ 1116242 h 1667695"/>
              <a:gd name="connsiteX41-2387" fmla="*/ 1692324 w 2317457"/>
              <a:gd name="connsiteY41-2388" fmla="*/ 976689 h 1667695"/>
              <a:gd name="connsiteX42-2389" fmla="*/ 1830437 w 2317457"/>
              <a:gd name="connsiteY42-2390" fmla="*/ 760091 h 1667695"/>
              <a:gd name="connsiteX43-2391" fmla="*/ 1891207 w 2317457"/>
              <a:gd name="connsiteY43-2392" fmla="*/ 745029 h 1667695"/>
              <a:gd name="connsiteX44-2393" fmla="*/ 2048083 w 2317457"/>
              <a:gd name="connsiteY44-2394" fmla="*/ 821432 h 1667695"/>
              <a:gd name="connsiteX45-2395" fmla="*/ 2041892 w 2317457"/>
              <a:gd name="connsiteY45-2396" fmla="*/ 1032696 h 1667695"/>
              <a:gd name="connsiteX46-2397" fmla="*/ 1981313 w 2317457"/>
              <a:gd name="connsiteY46-2398" fmla="*/ 972117 h 1667695"/>
              <a:gd name="connsiteX47-2399" fmla="*/ 1970835 w 2317457"/>
              <a:gd name="connsiteY47-2400" fmla="*/ 860770 h 1667695"/>
              <a:gd name="connsiteX48-2401" fmla="*/ 1839105 w 2317457"/>
              <a:gd name="connsiteY48-2402" fmla="*/ 852674 h 1667695"/>
              <a:gd name="connsiteX49-2403" fmla="*/ 1850027 w 2317457"/>
              <a:gd name="connsiteY49-2404" fmla="*/ 1119207 h 1667695"/>
              <a:gd name="connsiteX50-2405" fmla="*/ 1868974 w 2317457"/>
              <a:gd name="connsiteY50-2406" fmla="*/ 1134764 h 1667695"/>
              <a:gd name="connsiteX51-2407" fmla="*/ 1869585 w 2317457"/>
              <a:gd name="connsiteY51-2408" fmla="*/ 1134804 h 1667695"/>
              <a:gd name="connsiteX52-2409" fmla="*/ 1941594 w 2317457"/>
              <a:gd name="connsiteY52-2410" fmla="*/ 1170046 h 1667695"/>
              <a:gd name="connsiteX53-2411" fmla="*/ 2205151 w 2317457"/>
              <a:gd name="connsiteY53-2412" fmla="*/ 1071748 h 1667695"/>
              <a:gd name="connsiteX54-2413" fmla="*/ 2185624 w 2317457"/>
              <a:gd name="connsiteY54-2414" fmla="*/ 811811 h 1667695"/>
              <a:gd name="connsiteX55-2415" fmla="*/ 2185624 w 2317457"/>
              <a:gd name="connsiteY55-2416" fmla="*/ 768568 h 1667695"/>
              <a:gd name="connsiteX56-2417" fmla="*/ 2180195 w 2317457"/>
              <a:gd name="connsiteY56-2418" fmla="*/ 565304 h 1667695"/>
              <a:gd name="connsiteX57-2419" fmla="*/ 1993029 w 2317457"/>
              <a:gd name="connsiteY57-2420" fmla="*/ 483484 h 1667695"/>
              <a:gd name="connsiteX58-2421" fmla="*/ 1951690 w 2317457"/>
              <a:gd name="connsiteY58-2422" fmla="*/ 429192 h 1667695"/>
              <a:gd name="connsiteX59-2423" fmla="*/ 1804529 w 2317457"/>
              <a:gd name="connsiteY59-2424" fmla="*/ 175255 h 1667695"/>
              <a:gd name="connsiteX60-2425" fmla="*/ 1571129 w 2317457"/>
              <a:gd name="connsiteY60-2426" fmla="*/ 185422 h 1667695"/>
              <a:gd name="connsiteX61-2427" fmla="*/ 1525224 w 2317457"/>
              <a:gd name="connsiteY61-2428" fmla="*/ 214586 h 1667695"/>
              <a:gd name="connsiteX62-2429" fmla="*/ 1525601 w 2317457"/>
              <a:gd name="connsiteY62-2430" fmla="*/ 215320 h 1667695"/>
              <a:gd name="connsiteX63-2431" fmla="*/ 1534971 w 2317457"/>
              <a:gd name="connsiteY63-2432" fmla="*/ 388044 h 1667695"/>
              <a:gd name="connsiteX64-2433" fmla="*/ 1302942 w 2317457"/>
              <a:gd name="connsiteY64-2434" fmla="*/ 571209 h 1667695"/>
              <a:gd name="connsiteX65-2435" fmla="*/ 1078914 w 2317457"/>
              <a:gd name="connsiteY65-2436" fmla="*/ 415190 h 1667695"/>
              <a:gd name="connsiteX66-2437" fmla="*/ 1161687 w 2317457"/>
              <a:gd name="connsiteY66-2438" fmla="*/ 392330 h 1667695"/>
              <a:gd name="connsiteX67-2439" fmla="*/ 1377523 w 2317457"/>
              <a:gd name="connsiteY67-2440" fmla="*/ 468720 h 1667695"/>
              <a:gd name="connsiteX68-2441" fmla="*/ 1419909 w 2317457"/>
              <a:gd name="connsiteY68-2442" fmla="*/ 192019 h 1667695"/>
              <a:gd name="connsiteX69-2443" fmla="*/ 1179544 w 2317457"/>
              <a:gd name="connsiteY69-2444" fmla="*/ 86443 h 1667695"/>
              <a:gd name="connsiteX70-2445" fmla="*/ 1222249 w 2317457"/>
              <a:gd name="connsiteY70-2446" fmla="*/ 906 h 1667695"/>
              <a:gd name="connsiteX71-2447" fmla="*/ 1425434 w 2317457"/>
              <a:gd name="connsiteY71-2448" fmla="*/ 74671 h 1667695"/>
              <a:gd name="connsiteX72-2449" fmla="*/ 1485853 w 2317457"/>
              <a:gd name="connsiteY72-2450" fmla="*/ 137954 h 1667695"/>
              <a:gd name="connsiteX73-2451" fmla="*/ 1486784 w 2317457"/>
              <a:gd name="connsiteY73-2452" fmla="*/ 139765 h 1667695"/>
              <a:gd name="connsiteX74-2453" fmla="*/ 1534852 w 2317457"/>
              <a:gd name="connsiteY74-2454" fmla="*/ 109167 h 1667695"/>
              <a:gd name="connsiteX75-2455" fmla="*/ 1848820 w 2317457"/>
              <a:gd name="connsiteY75-2456" fmla="*/ 101532 h 1667695"/>
              <a:gd name="connsiteX76-2457" fmla="*/ 2035178 w 2317457"/>
              <a:gd name="connsiteY76-2458" fmla="*/ 343223 h 1667695"/>
              <a:gd name="connsiteX77-2459" fmla="*/ 2034679 w 2317457"/>
              <a:gd name="connsiteY77-2460" fmla="*/ 403118 h 1667695"/>
              <a:gd name="connsiteX78-2461" fmla="*/ 2034679 w 2317457"/>
              <a:gd name="connsiteY78-2462" fmla="*/ 403118 h 1667695"/>
              <a:gd name="connsiteX79-2463" fmla="*/ 2067810 w 2317457"/>
              <a:gd name="connsiteY79-2464" fmla="*/ 407521 h 1667695"/>
              <a:gd name="connsiteX80-2465" fmla="*/ 2255252 w 2317457"/>
              <a:gd name="connsiteY80-2466" fmla="*/ 522727 h 1667695"/>
              <a:gd name="connsiteX81-2467" fmla="*/ 2290721 w 2317457"/>
              <a:gd name="connsiteY81-2468" fmla="*/ 741460 h 1667695"/>
              <a:gd name="connsiteX82-2469" fmla="*/ 2269534 w 2317457"/>
              <a:gd name="connsiteY82-2470" fmla="*/ 789194 h 1667695"/>
              <a:gd name="connsiteX83-2471" fmla="*/ 2259538 w 2317457"/>
              <a:gd name="connsiteY83-2472" fmla="*/ 811716 h 1667695"/>
              <a:gd name="connsiteX84-2473" fmla="*/ 2269534 w 2317457"/>
              <a:gd name="connsiteY84-2474" fmla="*/ 789194 h 1667695"/>
              <a:gd name="connsiteX85-2475" fmla="*/ 2303964 w 2317457"/>
              <a:gd name="connsiteY85-2476" fmla="*/ 860567 h 1667695"/>
              <a:gd name="connsiteX86-2477" fmla="*/ 2254109 w 2317457"/>
              <a:gd name="connsiteY86-2478" fmla="*/ 1154711 h 1667695"/>
              <a:gd name="connsiteX87-2479" fmla="*/ 1889069 w 2317457"/>
              <a:gd name="connsiteY87-2480" fmla="*/ 1240539 h 1667695"/>
              <a:gd name="connsiteX88-2481" fmla="*/ 1864047 w 2317457"/>
              <a:gd name="connsiteY88-2482" fmla="*/ 1227494 h 1667695"/>
              <a:gd name="connsiteX89-2483" fmla="*/ 1857505 w 2317457"/>
              <a:gd name="connsiteY89-2484" fmla="*/ 1227975 h 1667695"/>
              <a:gd name="connsiteX90-2485" fmla="*/ 1842230 w 2317457"/>
              <a:gd name="connsiteY90-2486" fmla="*/ 1221666 h 1667695"/>
              <a:gd name="connsiteX91-2487" fmla="*/ 1812583 w 2317457"/>
              <a:gd name="connsiteY91-2488" fmla="*/ 1226321 h 1667695"/>
              <a:gd name="connsiteX92-2489" fmla="*/ 1645366 w 2317457"/>
              <a:gd name="connsiteY92-2490" fmla="*/ 1205479 h 1667695"/>
              <a:gd name="connsiteX93-2491" fmla="*/ 1467344 w 2317457"/>
              <a:gd name="connsiteY93-2492" fmla="*/ 1278346 h 1667695"/>
              <a:gd name="connsiteX94-2493" fmla="*/ 1459868 w 2317457"/>
              <a:gd name="connsiteY94-2494" fmla="*/ 1297254 h 1667695"/>
              <a:gd name="connsiteX95-2495" fmla="*/ 1464010 w 2317457"/>
              <a:gd name="connsiteY95-2496" fmla="*/ 1320184 h 1667695"/>
              <a:gd name="connsiteX96-2497" fmla="*/ 1498491 w 2317457"/>
              <a:gd name="connsiteY96-2498" fmla="*/ 1368166 h 1667695"/>
              <a:gd name="connsiteX97-2499" fmla="*/ 1626030 w 2317457"/>
              <a:gd name="connsiteY97-2500" fmla="*/ 1403885 h 1667695"/>
              <a:gd name="connsiteX98-2501" fmla="*/ 1909495 w 2317457"/>
              <a:gd name="connsiteY98-2502" fmla="*/ 1385978 h 1667695"/>
              <a:gd name="connsiteX99-2503" fmla="*/ 2165527 w 2317457"/>
              <a:gd name="connsiteY99-2504" fmla="*/ 1428459 h 1667695"/>
              <a:gd name="connsiteX100-2505" fmla="*/ 2264015 w 2317457"/>
              <a:gd name="connsiteY100-2506" fmla="*/ 1612387 h 1667695"/>
              <a:gd name="connsiteX101-2507" fmla="*/ 2199531 w 2317457"/>
              <a:gd name="connsiteY101-2508" fmla="*/ 1649439 h 1667695"/>
              <a:gd name="connsiteX102-2509" fmla="*/ 1365617 w 2317457"/>
              <a:gd name="connsiteY102-2510" fmla="*/ 1666108 h 1667695"/>
              <a:gd name="connsiteX103-2511" fmla="*/ 877833 w 2317457"/>
              <a:gd name="connsiteY103-2512" fmla="*/ 1352835 h 1667695"/>
              <a:gd name="connsiteX104-2513" fmla="*/ 863697 w 2317457"/>
              <a:gd name="connsiteY104-2514" fmla="*/ 1323958 h 1667695"/>
              <a:gd name="connsiteX105-2515" fmla="*/ 862453 w 2317457"/>
              <a:gd name="connsiteY105-2516" fmla="*/ 1324288 h 1667695"/>
              <a:gd name="connsiteX106-2517" fmla="*/ 856964 w 2317457"/>
              <a:gd name="connsiteY106-2518" fmla="*/ 1323395 h 1667695"/>
              <a:gd name="connsiteX107-2519" fmla="*/ 819286 w 2317457"/>
              <a:gd name="connsiteY107-2520" fmla="*/ 1342539 h 1667695"/>
              <a:gd name="connsiteX108-2521" fmla="*/ 302060 w 2317457"/>
              <a:gd name="connsiteY108-2522" fmla="*/ 1219396 h 1667695"/>
              <a:gd name="connsiteX109-2523" fmla="*/ 274269 w 2317457"/>
              <a:gd name="connsiteY109-2524" fmla="*/ 1151583 h 1667695"/>
              <a:gd name="connsiteX110-2525" fmla="*/ 226038 w 2317457"/>
              <a:gd name="connsiteY110-2526" fmla="*/ 1136428 h 1667695"/>
              <a:gd name="connsiteX111-2527" fmla="*/ 2685 w 2317457"/>
              <a:gd name="connsiteY111-2528" fmla="*/ 724657 h 1667695"/>
              <a:gd name="connsiteX112-2529" fmla="*/ 319621 w 2317457"/>
              <a:gd name="connsiteY112-2530" fmla="*/ 453967 h 1667695"/>
              <a:gd name="connsiteX113-2531" fmla="*/ 353812 w 2317457"/>
              <a:gd name="connsiteY113-2532" fmla="*/ 459912 h 1667695"/>
              <a:gd name="connsiteX114-2533" fmla="*/ 353812 w 2317457"/>
              <a:gd name="connsiteY114-2534" fmla="*/ 459912 h 1667695"/>
              <a:gd name="connsiteX115-2535" fmla="*/ 377968 w 2317457"/>
              <a:gd name="connsiteY115-2536" fmla="*/ 417901 h 1667695"/>
              <a:gd name="connsiteX116-2537" fmla="*/ 766399 w 2317457"/>
              <a:gd name="connsiteY116-2538" fmla="*/ 278936 h 1667695"/>
              <a:gd name="connsiteX117-2539" fmla="*/ 791772 w 2317457"/>
              <a:gd name="connsiteY117-2540" fmla="*/ 288118 h 1667695"/>
              <a:gd name="connsiteX118-2541" fmla="*/ 791772 w 2317457"/>
              <a:gd name="connsiteY118-2542" fmla="*/ 288118 h 1667695"/>
              <a:gd name="connsiteX119-2543" fmla="*/ 813168 w 2317457"/>
              <a:gd name="connsiteY119-2544" fmla="*/ 229305 h 1667695"/>
              <a:gd name="connsiteX120-2545" fmla="*/ 1054150 w 2317457"/>
              <a:gd name="connsiteY120-2546" fmla="*/ 23712 h 1667695"/>
              <a:gd name="connsiteX121-2547" fmla="*/ 1148877 w 2317457"/>
              <a:gd name="connsiteY121-2548" fmla="*/ 2434 h 1667695"/>
              <a:gd name="connsiteX122-2549" fmla="*/ 1222249 w 2317457"/>
              <a:gd name="connsiteY122-2550" fmla="*/ 906 h 1667695"/>
              <a:gd name="connsiteX0-2551" fmla="*/ 1179544 w 2317457"/>
              <a:gd name="connsiteY0-2552" fmla="*/ 86443 h 1667695"/>
              <a:gd name="connsiteX1-2553" fmla="*/ 1090344 w 2317457"/>
              <a:gd name="connsiteY1-2554" fmla="*/ 101913 h 1667695"/>
              <a:gd name="connsiteX2-2555" fmla="*/ 858887 w 2317457"/>
              <a:gd name="connsiteY2-2556" fmla="*/ 353658 h 1667695"/>
              <a:gd name="connsiteX3-2557" fmla="*/ 795927 w 2317457"/>
              <a:gd name="connsiteY3-2558" fmla="*/ 379281 h 1667695"/>
              <a:gd name="connsiteX4-2559" fmla="*/ 413212 w 2317457"/>
              <a:gd name="connsiteY4-2560" fmla="*/ 528728 h 1667695"/>
              <a:gd name="connsiteX5-2561" fmla="*/ 364825 w 2317457"/>
              <a:gd name="connsiteY5-2562" fmla="*/ 548445 h 1667695"/>
              <a:gd name="connsiteX6-2563" fmla="*/ 85933 w 2317457"/>
              <a:gd name="connsiteY6-2564" fmla="*/ 751994 h 1667695"/>
              <a:gd name="connsiteX7-2565" fmla="*/ 317391 w 2317457"/>
              <a:gd name="connsiteY7-2566" fmla="*/ 1075272 h 1667695"/>
              <a:gd name="connsiteX8-2567" fmla="*/ 347299 w 2317457"/>
              <a:gd name="connsiteY8-2568" fmla="*/ 1105181 h 1667695"/>
              <a:gd name="connsiteX9-2569" fmla="*/ 859173 w 2317457"/>
              <a:gd name="connsiteY9-2570" fmla="*/ 1226148 h 1667695"/>
              <a:gd name="connsiteX10-2571" fmla="*/ 870404 w 2317457"/>
              <a:gd name="connsiteY10-2572" fmla="*/ 1222392 h 1667695"/>
              <a:gd name="connsiteX11-2573" fmla="*/ 904596 w 2317457"/>
              <a:gd name="connsiteY11-2574" fmla="*/ 1198466 h 1667695"/>
              <a:gd name="connsiteX12-2575" fmla="*/ 850410 w 2317457"/>
              <a:gd name="connsiteY12-2576" fmla="*/ 714276 h 1667695"/>
              <a:gd name="connsiteX13-2577" fmla="*/ 591615 w 2317457"/>
              <a:gd name="connsiteY13-2578" fmla="*/ 798096 h 1667695"/>
              <a:gd name="connsiteX14-2579" fmla="*/ 725823 w 2317457"/>
              <a:gd name="connsiteY14-2580" fmla="*/ 1001645 h 1667695"/>
              <a:gd name="connsiteX15-2581" fmla="*/ 725823 w 2317457"/>
              <a:gd name="connsiteY15-2582" fmla="*/ 1087370 h 1667695"/>
              <a:gd name="connsiteX16-2583" fmla="*/ 494175 w 2317457"/>
              <a:gd name="connsiteY16-2584" fmla="*/ 857817 h 1667695"/>
              <a:gd name="connsiteX17-2585" fmla="*/ 682484 w 2317457"/>
              <a:gd name="connsiteY17-2586" fmla="*/ 622645 h 1667695"/>
              <a:gd name="connsiteX18-2587" fmla="*/ 990808 w 2317457"/>
              <a:gd name="connsiteY18-2588" fmla="*/ 714847 h 1667695"/>
              <a:gd name="connsiteX19-2589" fmla="*/ 956151 w 2317457"/>
              <a:gd name="connsiteY19-2590" fmla="*/ 1269409 h 1667695"/>
              <a:gd name="connsiteX20-2591" fmla="*/ 937493 w 2317457"/>
              <a:gd name="connsiteY20-2592" fmla="*/ 1281763 h 1667695"/>
              <a:gd name="connsiteX21-2593" fmla="*/ 963456 w 2317457"/>
              <a:gd name="connsiteY21-2594" fmla="*/ 1332462 h 1667695"/>
              <a:gd name="connsiteX22-2595" fmla="*/ 1489251 w 2317457"/>
              <a:gd name="connsiteY22-2596" fmla="*/ 1578383 h 1667695"/>
              <a:gd name="connsiteX23-2597" fmla="*/ 2071196 w 2317457"/>
              <a:gd name="connsiteY23-2598" fmla="*/ 1515335 h 1667695"/>
              <a:gd name="connsiteX24-2599" fmla="*/ 2150984 w 2317457"/>
              <a:gd name="connsiteY24-2600" fmla="*/ 1534236 h 1667695"/>
              <a:gd name="connsiteX25-2601" fmla="*/ 2153406 w 2317457"/>
              <a:gd name="connsiteY25-2602" fmla="*/ 1533604 h 1667695"/>
              <a:gd name="connsiteX26-2603" fmla="*/ 2110580 w 2317457"/>
              <a:gd name="connsiteY26-2604" fmla="*/ 1497040 h 1667695"/>
              <a:gd name="connsiteX27-2605" fmla="*/ 1968359 w 2317457"/>
              <a:gd name="connsiteY27-2606" fmla="*/ 1468846 h 1667695"/>
              <a:gd name="connsiteX28-2607" fmla="*/ 1664988 w 2317457"/>
              <a:gd name="connsiteY28-2608" fmla="*/ 1488943 h 1667695"/>
              <a:gd name="connsiteX29-2609" fmla="*/ 1428482 w 2317457"/>
              <a:gd name="connsiteY29-2610" fmla="*/ 1419792 h 1667695"/>
              <a:gd name="connsiteX30-2611" fmla="*/ 1375480 w 2317457"/>
              <a:gd name="connsiteY30-2612" fmla="*/ 1272237 h 1667695"/>
              <a:gd name="connsiteX31-2613" fmla="*/ 1385123 w 2317457"/>
              <a:gd name="connsiteY31-2614" fmla="*/ 1241197 h 1667695"/>
              <a:gd name="connsiteX32-2615" fmla="*/ 1385265 w 2317457"/>
              <a:gd name="connsiteY32-2616" fmla="*/ 1239695 h 1667695"/>
              <a:gd name="connsiteX33-2617" fmla="*/ 1387040 w 2317457"/>
              <a:gd name="connsiteY33-2618" fmla="*/ 1235026 h 1667695"/>
              <a:gd name="connsiteX34-2619" fmla="*/ 1391811 w 2317457"/>
              <a:gd name="connsiteY34-2620" fmla="*/ 1219671 h 1667695"/>
              <a:gd name="connsiteX35-2621" fmla="*/ 1393868 w 2317457"/>
              <a:gd name="connsiteY35-2622" fmla="*/ 1217072 h 1667695"/>
              <a:gd name="connsiteX36-2623" fmla="*/ 1398198 w 2317457"/>
              <a:gd name="connsiteY36-2624" fmla="*/ 1205685 h 1667695"/>
              <a:gd name="connsiteX37-2625" fmla="*/ 1586311 w 2317457"/>
              <a:gd name="connsiteY37-2626" fmla="*/ 1111468 h 1667695"/>
              <a:gd name="connsiteX38-2627" fmla="*/ 1735486 w 2317457"/>
              <a:gd name="connsiteY38-2628" fmla="*/ 1137547 h 1667695"/>
              <a:gd name="connsiteX39-2629" fmla="*/ 1755729 w 2317457"/>
              <a:gd name="connsiteY39-2630" fmla="*/ 1139556 h 1667695"/>
              <a:gd name="connsiteX40-2631" fmla="*/ 1736938 w 2317457"/>
              <a:gd name="connsiteY40-2632" fmla="*/ 1116242 h 1667695"/>
              <a:gd name="connsiteX41-2633" fmla="*/ 1692324 w 2317457"/>
              <a:gd name="connsiteY41-2634" fmla="*/ 976689 h 1667695"/>
              <a:gd name="connsiteX42-2635" fmla="*/ 1830437 w 2317457"/>
              <a:gd name="connsiteY42-2636" fmla="*/ 760091 h 1667695"/>
              <a:gd name="connsiteX43-2637" fmla="*/ 1891207 w 2317457"/>
              <a:gd name="connsiteY43-2638" fmla="*/ 745029 h 1667695"/>
              <a:gd name="connsiteX44-2639" fmla="*/ 2048083 w 2317457"/>
              <a:gd name="connsiteY44-2640" fmla="*/ 821432 h 1667695"/>
              <a:gd name="connsiteX45-2641" fmla="*/ 2041892 w 2317457"/>
              <a:gd name="connsiteY45-2642" fmla="*/ 1032696 h 1667695"/>
              <a:gd name="connsiteX46-2643" fmla="*/ 1981313 w 2317457"/>
              <a:gd name="connsiteY46-2644" fmla="*/ 972117 h 1667695"/>
              <a:gd name="connsiteX47-2645" fmla="*/ 1970835 w 2317457"/>
              <a:gd name="connsiteY47-2646" fmla="*/ 860770 h 1667695"/>
              <a:gd name="connsiteX48-2647" fmla="*/ 1839105 w 2317457"/>
              <a:gd name="connsiteY48-2648" fmla="*/ 852674 h 1667695"/>
              <a:gd name="connsiteX49-2649" fmla="*/ 1850027 w 2317457"/>
              <a:gd name="connsiteY49-2650" fmla="*/ 1119207 h 1667695"/>
              <a:gd name="connsiteX50-2651" fmla="*/ 1868974 w 2317457"/>
              <a:gd name="connsiteY50-2652" fmla="*/ 1134764 h 1667695"/>
              <a:gd name="connsiteX51-2653" fmla="*/ 1869585 w 2317457"/>
              <a:gd name="connsiteY51-2654" fmla="*/ 1134804 h 1667695"/>
              <a:gd name="connsiteX52-2655" fmla="*/ 1941594 w 2317457"/>
              <a:gd name="connsiteY52-2656" fmla="*/ 1170046 h 1667695"/>
              <a:gd name="connsiteX53-2657" fmla="*/ 2205151 w 2317457"/>
              <a:gd name="connsiteY53-2658" fmla="*/ 1071748 h 1667695"/>
              <a:gd name="connsiteX54-2659" fmla="*/ 2185624 w 2317457"/>
              <a:gd name="connsiteY54-2660" fmla="*/ 811811 h 1667695"/>
              <a:gd name="connsiteX55-2661" fmla="*/ 2185624 w 2317457"/>
              <a:gd name="connsiteY55-2662" fmla="*/ 768568 h 1667695"/>
              <a:gd name="connsiteX56-2663" fmla="*/ 2180195 w 2317457"/>
              <a:gd name="connsiteY56-2664" fmla="*/ 565304 h 1667695"/>
              <a:gd name="connsiteX57-2665" fmla="*/ 1993029 w 2317457"/>
              <a:gd name="connsiteY57-2666" fmla="*/ 483484 h 1667695"/>
              <a:gd name="connsiteX58-2667" fmla="*/ 1951690 w 2317457"/>
              <a:gd name="connsiteY58-2668" fmla="*/ 429192 h 1667695"/>
              <a:gd name="connsiteX59-2669" fmla="*/ 1804529 w 2317457"/>
              <a:gd name="connsiteY59-2670" fmla="*/ 175255 h 1667695"/>
              <a:gd name="connsiteX60-2671" fmla="*/ 1571129 w 2317457"/>
              <a:gd name="connsiteY60-2672" fmla="*/ 185422 h 1667695"/>
              <a:gd name="connsiteX61-2673" fmla="*/ 1525224 w 2317457"/>
              <a:gd name="connsiteY61-2674" fmla="*/ 214586 h 1667695"/>
              <a:gd name="connsiteX62-2675" fmla="*/ 1525601 w 2317457"/>
              <a:gd name="connsiteY62-2676" fmla="*/ 215320 h 1667695"/>
              <a:gd name="connsiteX63-2677" fmla="*/ 1534971 w 2317457"/>
              <a:gd name="connsiteY63-2678" fmla="*/ 388044 h 1667695"/>
              <a:gd name="connsiteX64-2679" fmla="*/ 1302942 w 2317457"/>
              <a:gd name="connsiteY64-2680" fmla="*/ 571209 h 1667695"/>
              <a:gd name="connsiteX65-2681" fmla="*/ 1078914 w 2317457"/>
              <a:gd name="connsiteY65-2682" fmla="*/ 415190 h 1667695"/>
              <a:gd name="connsiteX66-2683" fmla="*/ 1161687 w 2317457"/>
              <a:gd name="connsiteY66-2684" fmla="*/ 392330 h 1667695"/>
              <a:gd name="connsiteX67-2685" fmla="*/ 1377523 w 2317457"/>
              <a:gd name="connsiteY67-2686" fmla="*/ 468720 h 1667695"/>
              <a:gd name="connsiteX68-2687" fmla="*/ 1419909 w 2317457"/>
              <a:gd name="connsiteY68-2688" fmla="*/ 192019 h 1667695"/>
              <a:gd name="connsiteX69-2689" fmla="*/ 1179544 w 2317457"/>
              <a:gd name="connsiteY69-2690" fmla="*/ 86443 h 1667695"/>
              <a:gd name="connsiteX70-2691" fmla="*/ 1222249 w 2317457"/>
              <a:gd name="connsiteY70-2692" fmla="*/ 906 h 1667695"/>
              <a:gd name="connsiteX71-2693" fmla="*/ 1425434 w 2317457"/>
              <a:gd name="connsiteY71-2694" fmla="*/ 74671 h 1667695"/>
              <a:gd name="connsiteX72-2695" fmla="*/ 1485853 w 2317457"/>
              <a:gd name="connsiteY72-2696" fmla="*/ 137954 h 1667695"/>
              <a:gd name="connsiteX73-2697" fmla="*/ 1486784 w 2317457"/>
              <a:gd name="connsiteY73-2698" fmla="*/ 139765 h 1667695"/>
              <a:gd name="connsiteX74-2699" fmla="*/ 1534852 w 2317457"/>
              <a:gd name="connsiteY74-2700" fmla="*/ 109167 h 1667695"/>
              <a:gd name="connsiteX75-2701" fmla="*/ 1848820 w 2317457"/>
              <a:gd name="connsiteY75-2702" fmla="*/ 101532 h 1667695"/>
              <a:gd name="connsiteX76-2703" fmla="*/ 2035178 w 2317457"/>
              <a:gd name="connsiteY76-2704" fmla="*/ 343223 h 1667695"/>
              <a:gd name="connsiteX77-2705" fmla="*/ 2034679 w 2317457"/>
              <a:gd name="connsiteY77-2706" fmla="*/ 403118 h 1667695"/>
              <a:gd name="connsiteX78-2707" fmla="*/ 2034679 w 2317457"/>
              <a:gd name="connsiteY78-2708" fmla="*/ 403118 h 1667695"/>
              <a:gd name="connsiteX79-2709" fmla="*/ 2067810 w 2317457"/>
              <a:gd name="connsiteY79-2710" fmla="*/ 407521 h 1667695"/>
              <a:gd name="connsiteX80-2711" fmla="*/ 2255252 w 2317457"/>
              <a:gd name="connsiteY80-2712" fmla="*/ 522727 h 1667695"/>
              <a:gd name="connsiteX81-2713" fmla="*/ 2290721 w 2317457"/>
              <a:gd name="connsiteY81-2714" fmla="*/ 741460 h 1667695"/>
              <a:gd name="connsiteX82-2715" fmla="*/ 2269534 w 2317457"/>
              <a:gd name="connsiteY82-2716" fmla="*/ 789194 h 1667695"/>
              <a:gd name="connsiteX83-2717" fmla="*/ 2269534 w 2317457"/>
              <a:gd name="connsiteY83-2718" fmla="*/ 789194 h 1667695"/>
              <a:gd name="connsiteX84-2719" fmla="*/ 2303964 w 2317457"/>
              <a:gd name="connsiteY84-2720" fmla="*/ 860567 h 1667695"/>
              <a:gd name="connsiteX85-2721" fmla="*/ 2254109 w 2317457"/>
              <a:gd name="connsiteY85-2722" fmla="*/ 1154711 h 1667695"/>
              <a:gd name="connsiteX86-2723" fmla="*/ 1889069 w 2317457"/>
              <a:gd name="connsiteY86-2724" fmla="*/ 1240539 h 1667695"/>
              <a:gd name="connsiteX87-2725" fmla="*/ 1864047 w 2317457"/>
              <a:gd name="connsiteY87-2726" fmla="*/ 1227494 h 1667695"/>
              <a:gd name="connsiteX88-2727" fmla="*/ 1857505 w 2317457"/>
              <a:gd name="connsiteY88-2728" fmla="*/ 1227975 h 1667695"/>
              <a:gd name="connsiteX89-2729" fmla="*/ 1842230 w 2317457"/>
              <a:gd name="connsiteY89-2730" fmla="*/ 1221666 h 1667695"/>
              <a:gd name="connsiteX90-2731" fmla="*/ 1812583 w 2317457"/>
              <a:gd name="connsiteY90-2732" fmla="*/ 1226321 h 1667695"/>
              <a:gd name="connsiteX91-2733" fmla="*/ 1645366 w 2317457"/>
              <a:gd name="connsiteY91-2734" fmla="*/ 1205479 h 1667695"/>
              <a:gd name="connsiteX92-2735" fmla="*/ 1467344 w 2317457"/>
              <a:gd name="connsiteY92-2736" fmla="*/ 1278346 h 1667695"/>
              <a:gd name="connsiteX93-2737" fmla="*/ 1459868 w 2317457"/>
              <a:gd name="connsiteY93-2738" fmla="*/ 1297254 h 1667695"/>
              <a:gd name="connsiteX94-2739" fmla="*/ 1464010 w 2317457"/>
              <a:gd name="connsiteY94-2740" fmla="*/ 1320184 h 1667695"/>
              <a:gd name="connsiteX95-2741" fmla="*/ 1498491 w 2317457"/>
              <a:gd name="connsiteY95-2742" fmla="*/ 1368166 h 1667695"/>
              <a:gd name="connsiteX96-2743" fmla="*/ 1626030 w 2317457"/>
              <a:gd name="connsiteY96-2744" fmla="*/ 1403885 h 1667695"/>
              <a:gd name="connsiteX97-2745" fmla="*/ 1909495 w 2317457"/>
              <a:gd name="connsiteY97-2746" fmla="*/ 1385978 h 1667695"/>
              <a:gd name="connsiteX98-2747" fmla="*/ 2165527 w 2317457"/>
              <a:gd name="connsiteY98-2748" fmla="*/ 1428459 h 1667695"/>
              <a:gd name="connsiteX99-2749" fmla="*/ 2264015 w 2317457"/>
              <a:gd name="connsiteY99-2750" fmla="*/ 1612387 h 1667695"/>
              <a:gd name="connsiteX100-2751" fmla="*/ 2199531 w 2317457"/>
              <a:gd name="connsiteY100-2752" fmla="*/ 1649439 h 1667695"/>
              <a:gd name="connsiteX101-2753" fmla="*/ 1365617 w 2317457"/>
              <a:gd name="connsiteY101-2754" fmla="*/ 1666108 h 1667695"/>
              <a:gd name="connsiteX102-2755" fmla="*/ 877833 w 2317457"/>
              <a:gd name="connsiteY102-2756" fmla="*/ 1352835 h 1667695"/>
              <a:gd name="connsiteX103-2757" fmla="*/ 863697 w 2317457"/>
              <a:gd name="connsiteY103-2758" fmla="*/ 1323958 h 1667695"/>
              <a:gd name="connsiteX104-2759" fmla="*/ 862453 w 2317457"/>
              <a:gd name="connsiteY104-2760" fmla="*/ 1324288 h 1667695"/>
              <a:gd name="connsiteX105-2761" fmla="*/ 856964 w 2317457"/>
              <a:gd name="connsiteY105-2762" fmla="*/ 1323395 h 1667695"/>
              <a:gd name="connsiteX106-2763" fmla="*/ 819286 w 2317457"/>
              <a:gd name="connsiteY106-2764" fmla="*/ 1342539 h 1667695"/>
              <a:gd name="connsiteX107-2765" fmla="*/ 302060 w 2317457"/>
              <a:gd name="connsiteY107-2766" fmla="*/ 1219396 h 1667695"/>
              <a:gd name="connsiteX108-2767" fmla="*/ 274269 w 2317457"/>
              <a:gd name="connsiteY108-2768" fmla="*/ 1151583 h 1667695"/>
              <a:gd name="connsiteX109-2769" fmla="*/ 226038 w 2317457"/>
              <a:gd name="connsiteY109-2770" fmla="*/ 1136428 h 1667695"/>
              <a:gd name="connsiteX110-2771" fmla="*/ 2685 w 2317457"/>
              <a:gd name="connsiteY110-2772" fmla="*/ 724657 h 1667695"/>
              <a:gd name="connsiteX111-2773" fmla="*/ 319621 w 2317457"/>
              <a:gd name="connsiteY111-2774" fmla="*/ 453967 h 1667695"/>
              <a:gd name="connsiteX112-2775" fmla="*/ 353812 w 2317457"/>
              <a:gd name="connsiteY112-2776" fmla="*/ 459912 h 1667695"/>
              <a:gd name="connsiteX113-2777" fmla="*/ 353812 w 2317457"/>
              <a:gd name="connsiteY113-2778" fmla="*/ 459912 h 1667695"/>
              <a:gd name="connsiteX114-2779" fmla="*/ 377968 w 2317457"/>
              <a:gd name="connsiteY114-2780" fmla="*/ 417901 h 1667695"/>
              <a:gd name="connsiteX115-2781" fmla="*/ 766399 w 2317457"/>
              <a:gd name="connsiteY115-2782" fmla="*/ 278936 h 1667695"/>
              <a:gd name="connsiteX116-2783" fmla="*/ 791772 w 2317457"/>
              <a:gd name="connsiteY116-2784" fmla="*/ 288118 h 1667695"/>
              <a:gd name="connsiteX117-2785" fmla="*/ 791772 w 2317457"/>
              <a:gd name="connsiteY117-2786" fmla="*/ 288118 h 1667695"/>
              <a:gd name="connsiteX118-2787" fmla="*/ 813168 w 2317457"/>
              <a:gd name="connsiteY118-2788" fmla="*/ 229305 h 1667695"/>
              <a:gd name="connsiteX119-2789" fmla="*/ 1054150 w 2317457"/>
              <a:gd name="connsiteY119-2790" fmla="*/ 23712 h 1667695"/>
              <a:gd name="connsiteX120-2791" fmla="*/ 1148877 w 2317457"/>
              <a:gd name="connsiteY120-2792" fmla="*/ 2434 h 1667695"/>
              <a:gd name="connsiteX121-2793" fmla="*/ 1222249 w 2317457"/>
              <a:gd name="connsiteY121-2794" fmla="*/ 906 h 1667695"/>
            </a:gdLst>
            <a:ahLst/>
            <a:cxnLst/>
            <a:rect l="l" t="t" r="r" b="b"/>
            <a:pathLst>
              <a:path h="1667695" w="2317457">
                <a:moveTo>
                  <a:pt x="1179544" y="86443"/>
                </a:moveTo>
                <a:cubicBezTo>
                  <a:pt x="1148792" y="87875"/>
                  <a:pt x="1118467" y="93197"/>
                  <a:pt x="1090344" y="101913"/>
                </a:cubicBezTo>
                <a:cubicBezTo>
                  <a:pt x="974806" y="137727"/>
                  <a:pt x="883842" y="235453"/>
                  <a:pt x="858887" y="353658"/>
                </a:cubicBezTo>
                <a:cubicBezTo>
                  <a:pt x="852791" y="382805"/>
                  <a:pt x="819263" y="390330"/>
                  <a:pt x="795927" y="379281"/>
                </a:cubicBezTo>
                <a:cubicBezTo>
                  <a:pt x="643336" y="306795"/>
                  <a:pt x="480554" y="378804"/>
                  <a:pt x="413212" y="528728"/>
                </a:cubicBezTo>
                <a:cubicBezTo>
                  <a:pt x="405687" y="545587"/>
                  <a:pt x="381399" y="553302"/>
                  <a:pt x="364825" y="548445"/>
                </a:cubicBezTo>
                <a:cubicBezTo>
                  <a:pt x="224903" y="507392"/>
                  <a:pt x="93934" y="609976"/>
                  <a:pt x="85933" y="751994"/>
                </a:cubicBezTo>
                <a:cubicBezTo>
                  <a:pt x="77932" y="895059"/>
                  <a:pt x="171658" y="1047364"/>
                  <a:pt x="317391" y="1075272"/>
                </a:cubicBezTo>
                <a:cubicBezTo>
                  <a:pt x="331297" y="1077939"/>
                  <a:pt x="344156" y="1091655"/>
                  <a:pt x="347299" y="1105181"/>
                </a:cubicBezTo>
                <a:cubicBezTo>
                  <a:pt x="398448" y="1323780"/>
                  <a:pt x="702391" y="1329400"/>
                  <a:pt x="859173" y="1226148"/>
                </a:cubicBezTo>
                <a:lnTo>
                  <a:pt x="870404" y="1222392"/>
                </a:lnTo>
                <a:lnTo>
                  <a:pt x="904596" y="1198466"/>
                </a:lnTo>
                <a:cubicBezTo>
                  <a:pt x="1042194" y="1067455"/>
                  <a:pt x="1040850" y="803537"/>
                  <a:pt x="850410" y="714276"/>
                </a:cubicBezTo>
                <a:cubicBezTo>
                  <a:pt x="761827" y="672747"/>
                  <a:pt x="634383" y="704751"/>
                  <a:pt x="591615" y="798096"/>
                </a:cubicBezTo>
                <a:cubicBezTo>
                  <a:pt x="549991" y="888869"/>
                  <a:pt x="625334" y="1007074"/>
                  <a:pt x="725823" y="1001645"/>
                </a:cubicBezTo>
                <a:cubicBezTo>
                  <a:pt x="781068" y="998692"/>
                  <a:pt x="780687" y="1084417"/>
                  <a:pt x="725823" y="1087370"/>
                </a:cubicBezTo>
                <a:cubicBezTo>
                  <a:pt x="599712" y="1094133"/>
                  <a:pt x="498366" y="979261"/>
                  <a:pt x="494175" y="857817"/>
                </a:cubicBezTo>
                <a:cubicBezTo>
                  <a:pt x="490269" y="744851"/>
                  <a:pt x="579519" y="653697"/>
                  <a:pt x="682484" y="622645"/>
                </a:cubicBezTo>
                <a:cubicBezTo>
                  <a:pt x="794498" y="588831"/>
                  <a:pt x="914132" y="628074"/>
                  <a:pt x="990808" y="714847"/>
                </a:cubicBezTo>
                <a:cubicBezTo>
                  <a:pt x="1132409" y="875034"/>
                  <a:pt x="1113136" y="1133524"/>
                  <a:pt x="956151" y="1269409"/>
                </a:cubicBezTo>
                <a:lnTo>
                  <a:pt x="937493" y="1281763"/>
                </a:lnTo>
                <a:lnTo>
                  <a:pt x="963456" y="1332462"/>
                </a:lnTo>
                <a:cubicBezTo>
                  <a:pt x="1074012" y="1508582"/>
                  <a:pt x="1279225" y="1598469"/>
                  <a:pt x="1489251" y="1578383"/>
                </a:cubicBezTo>
                <a:cubicBezTo>
                  <a:pt x="1681338" y="1560006"/>
                  <a:pt x="1880962" y="1486354"/>
                  <a:pt x="2071196" y="1515335"/>
                </a:cubicBezTo>
                <a:lnTo>
                  <a:pt x="2150984" y="1534236"/>
                </a:lnTo>
                <a:lnTo>
                  <a:pt x="2153406" y="1533604"/>
                </a:lnTo>
                <a:lnTo>
                  <a:pt x="2110580" y="1497040"/>
                </a:lnTo>
                <a:cubicBezTo>
                  <a:pt x="2067872" y="1475347"/>
                  <a:pt x="2012746" y="1468179"/>
                  <a:pt x="1968359" y="1468846"/>
                </a:cubicBezTo>
                <a:cubicBezTo>
                  <a:pt x="1867013" y="1470369"/>
                  <a:pt x="1766143" y="1484752"/>
                  <a:pt x="1664988" y="1488943"/>
                </a:cubicBezTo>
                <a:cubicBezTo>
                  <a:pt x="1581834" y="1492372"/>
                  <a:pt x="1489633" y="1482561"/>
                  <a:pt x="1428482" y="1419792"/>
                </a:cubicBezTo>
                <a:cubicBezTo>
                  <a:pt x="1388834" y="1379072"/>
                  <a:pt x="1368528" y="1325440"/>
                  <a:pt x="1375480" y="1272237"/>
                </a:cubicBezTo>
                <a:lnTo>
                  <a:pt x="1385123" y="1241197"/>
                </a:lnTo>
                <a:cubicBezTo>
                  <a:pt x="1385170" y="1240696"/>
                  <a:pt x="1385218" y="1240196"/>
                  <a:pt x="1385265" y="1239695"/>
                </a:cubicBezTo>
                <a:lnTo>
                  <a:pt x="1387040" y="1235026"/>
                </a:lnTo>
                <a:lnTo>
                  <a:pt x="1391811" y="1219671"/>
                </a:lnTo>
                <a:lnTo>
                  <a:pt x="1393868" y="1217072"/>
                </a:lnTo>
                <a:lnTo>
                  <a:pt x="1398198" y="1205685"/>
                </a:lnTo>
                <a:cubicBezTo>
                  <a:pt x="1432345" y="1142453"/>
                  <a:pt x="1513159" y="1108396"/>
                  <a:pt x="1586311" y="1111468"/>
                </a:cubicBezTo>
                <a:cubicBezTo>
                  <a:pt x="1636960" y="1113611"/>
                  <a:pt x="1685787" y="1129309"/>
                  <a:pt x="1735486" y="1137547"/>
                </a:cubicBezTo>
                <a:lnTo>
                  <a:pt x="1755729" y="1139556"/>
                </a:lnTo>
                <a:lnTo>
                  <a:pt x="1736938" y="1116242"/>
                </a:lnTo>
                <a:cubicBezTo>
                  <a:pt x="1710589" y="1074892"/>
                  <a:pt x="1694087" y="1027743"/>
                  <a:pt x="1692324" y="976689"/>
                </a:cubicBezTo>
                <a:cubicBezTo>
                  <a:pt x="1689086" y="884868"/>
                  <a:pt x="1746426" y="796286"/>
                  <a:pt x="1830437" y="760091"/>
                </a:cubicBezTo>
                <a:cubicBezTo>
                  <a:pt x="1850416" y="751471"/>
                  <a:pt x="1870919" y="746506"/>
                  <a:pt x="1891207" y="745029"/>
                </a:cubicBezTo>
                <a:cubicBezTo>
                  <a:pt x="1952072" y="740600"/>
                  <a:pt x="2011008" y="767568"/>
                  <a:pt x="2048083" y="821432"/>
                </a:cubicBezTo>
                <a:cubicBezTo>
                  <a:pt x="2093232" y="887059"/>
                  <a:pt x="2094184" y="971546"/>
                  <a:pt x="2041892" y="1032696"/>
                </a:cubicBezTo>
                <a:cubicBezTo>
                  <a:pt x="2005983" y="1074797"/>
                  <a:pt x="1945689" y="1013837"/>
                  <a:pt x="1981313" y="972117"/>
                </a:cubicBezTo>
                <a:cubicBezTo>
                  <a:pt x="2009031" y="939732"/>
                  <a:pt x="1995981" y="890678"/>
                  <a:pt x="1970835" y="860770"/>
                </a:cubicBezTo>
                <a:cubicBezTo>
                  <a:pt x="1936450" y="819812"/>
                  <a:pt x="1880253" y="822765"/>
                  <a:pt x="1839105" y="852674"/>
                </a:cubicBezTo>
                <a:cubicBezTo>
                  <a:pt x="1740926" y="924016"/>
                  <a:pt x="1775982" y="1046552"/>
                  <a:pt x="1850027" y="1119207"/>
                </a:cubicBezTo>
                <a:lnTo>
                  <a:pt x="1868974" y="1134764"/>
                </a:lnTo>
                <a:lnTo>
                  <a:pt x="1869585" y="1134804"/>
                </a:lnTo>
                <a:cubicBezTo>
                  <a:pt x="1894159" y="1140709"/>
                  <a:pt x="1917114" y="1161569"/>
                  <a:pt x="1941594" y="1170046"/>
                </a:cubicBezTo>
                <a:cubicBezTo>
                  <a:pt x="2044654" y="1205670"/>
                  <a:pt x="2155049" y="1171285"/>
                  <a:pt x="2205151" y="1071748"/>
                </a:cubicBezTo>
                <a:cubicBezTo>
                  <a:pt x="2246965" y="988595"/>
                  <a:pt x="2239631" y="887249"/>
                  <a:pt x="2185624" y="811811"/>
                </a:cubicBezTo>
                <a:cubicBezTo>
                  <a:pt x="2177052" y="799905"/>
                  <a:pt x="2178195" y="780569"/>
                  <a:pt x="2185624" y="768568"/>
                </a:cubicBezTo>
                <a:cubicBezTo>
                  <a:pt x="2224677" y="705512"/>
                  <a:pt x="2229439" y="624645"/>
                  <a:pt x="2180195" y="565304"/>
                </a:cubicBezTo>
                <a:cubicBezTo>
                  <a:pt x="2134189" y="509964"/>
                  <a:pt x="2062752" y="486913"/>
                  <a:pt x="1993029" y="483484"/>
                </a:cubicBezTo>
                <a:cubicBezTo>
                  <a:pt x="1963120" y="481960"/>
                  <a:pt x="1947023" y="457386"/>
                  <a:pt x="1951690" y="429192"/>
                </a:cubicBezTo>
                <a:cubicBezTo>
                  <a:pt x="1970264" y="318130"/>
                  <a:pt x="1905970" y="218213"/>
                  <a:pt x="1804529" y="175255"/>
                </a:cubicBezTo>
                <a:cubicBezTo>
                  <a:pt x="1727734" y="142679"/>
                  <a:pt x="1643812" y="150556"/>
                  <a:pt x="1571129" y="185422"/>
                </a:cubicBezTo>
                <a:lnTo>
                  <a:pt x="1525224" y="214586"/>
                </a:lnTo>
                <a:lnTo>
                  <a:pt x="1525601" y="215320"/>
                </a:lnTo>
                <a:cubicBezTo>
                  <a:pt x="1544758" y="270243"/>
                  <a:pt x="1548782" y="330513"/>
                  <a:pt x="1534971" y="388044"/>
                </a:cubicBezTo>
                <a:cubicBezTo>
                  <a:pt x="1508873" y="497010"/>
                  <a:pt x="1415242" y="572162"/>
                  <a:pt x="1302942" y="571209"/>
                </a:cubicBezTo>
                <a:cubicBezTo>
                  <a:pt x="1203216" y="570352"/>
                  <a:pt x="1108061" y="513297"/>
                  <a:pt x="1078914" y="415190"/>
                </a:cubicBezTo>
                <a:cubicBezTo>
                  <a:pt x="1063198" y="362136"/>
                  <a:pt x="1145971" y="339657"/>
                  <a:pt x="1161687" y="392330"/>
                </a:cubicBezTo>
                <a:cubicBezTo>
                  <a:pt x="1187404" y="479007"/>
                  <a:pt x="1302371" y="507392"/>
                  <a:pt x="1377523" y="468720"/>
                </a:cubicBezTo>
                <a:cubicBezTo>
                  <a:pt x="1477059" y="417571"/>
                  <a:pt x="1474107" y="274506"/>
                  <a:pt x="1419909" y="192019"/>
                </a:cubicBezTo>
                <a:cubicBezTo>
                  <a:pt x="1367902" y="112866"/>
                  <a:pt x="1271801" y="82148"/>
                  <a:pt x="1179544" y="86443"/>
                </a:cubicBezTo>
                <a:close/>
                <a:moveTo>
                  <a:pt x="1222249" y="906"/>
                </a:moveTo>
                <a:cubicBezTo>
                  <a:pt x="1295564" y="5712"/>
                  <a:pt x="1367355" y="29719"/>
                  <a:pt x="1425434" y="74671"/>
                </a:cubicBezTo>
                <a:cubicBezTo>
                  <a:pt x="1448794" y="92745"/>
                  <a:pt x="1469046" y="114176"/>
                  <a:pt x="1485853" y="137954"/>
                </a:cubicBezTo>
                <a:lnTo>
                  <a:pt x="1486784" y="139765"/>
                </a:lnTo>
                <a:lnTo>
                  <a:pt x="1534852" y="109167"/>
                </a:lnTo>
                <a:cubicBezTo>
                  <a:pt x="1632864" y="62259"/>
                  <a:pt x="1744379" y="53740"/>
                  <a:pt x="1848820" y="101532"/>
                </a:cubicBezTo>
                <a:cubicBezTo>
                  <a:pt x="1952262" y="148823"/>
                  <a:pt x="2018841" y="238549"/>
                  <a:pt x="2035178" y="343223"/>
                </a:cubicBezTo>
                <a:cubicBezTo>
                  <a:pt x="2035012" y="363188"/>
                  <a:pt x="2034845" y="383153"/>
                  <a:pt x="2034679" y="403118"/>
                </a:cubicBezTo>
                <a:lnTo>
                  <a:pt x="2034679" y="403118"/>
                </a:lnTo>
                <a:lnTo>
                  <a:pt x="2067810" y="407521"/>
                </a:lnTo>
                <a:cubicBezTo>
                  <a:pt x="2141220" y="423929"/>
                  <a:pt x="2208604" y="460362"/>
                  <a:pt x="2255252" y="522727"/>
                </a:cubicBezTo>
                <a:cubicBezTo>
                  <a:pt x="2302758" y="586236"/>
                  <a:pt x="2312009" y="667692"/>
                  <a:pt x="2290721" y="741460"/>
                </a:cubicBezTo>
                <a:lnTo>
                  <a:pt x="2269534" y="789194"/>
                </a:lnTo>
                <a:lnTo>
                  <a:pt x="2269534" y="789194"/>
                </a:lnTo>
                <a:lnTo>
                  <a:pt x="2303964" y="860567"/>
                </a:lnTo>
                <a:cubicBezTo>
                  <a:pt x="2332780" y="959044"/>
                  <a:pt x="2315116" y="1071772"/>
                  <a:pt x="2254109" y="1154711"/>
                </a:cubicBezTo>
                <a:cubicBezTo>
                  <a:pt x="2167349" y="1272643"/>
                  <a:pt x="2015975" y="1294021"/>
                  <a:pt x="1889069" y="1240539"/>
                </a:cubicBezTo>
                <a:lnTo>
                  <a:pt x="1864047" y="1227494"/>
                </a:lnTo>
                <a:lnTo>
                  <a:pt x="1857505" y="1227975"/>
                </a:lnTo>
                <a:lnTo>
                  <a:pt x="1842230" y="1221666"/>
                </a:lnTo>
                <a:lnTo>
                  <a:pt x="1812583" y="1226321"/>
                </a:lnTo>
                <a:cubicBezTo>
                  <a:pt x="1756577" y="1229339"/>
                  <a:pt x="1702659" y="1216552"/>
                  <a:pt x="1645366" y="1205479"/>
                </a:cubicBezTo>
                <a:cubicBezTo>
                  <a:pt x="1586883" y="1194145"/>
                  <a:pt x="1464010" y="1187287"/>
                  <a:pt x="1467344" y="1278346"/>
                </a:cubicBezTo>
                <a:lnTo>
                  <a:pt x="1459868" y="1297254"/>
                </a:lnTo>
                <a:lnTo>
                  <a:pt x="1464010" y="1320184"/>
                </a:lnTo>
                <a:cubicBezTo>
                  <a:pt x="1470821" y="1338734"/>
                  <a:pt x="1483679" y="1355736"/>
                  <a:pt x="1498491" y="1368166"/>
                </a:cubicBezTo>
                <a:cubicBezTo>
                  <a:pt x="1533067" y="1397313"/>
                  <a:pt x="1582596" y="1403218"/>
                  <a:pt x="1626030" y="1403885"/>
                </a:cubicBezTo>
                <a:cubicBezTo>
                  <a:pt x="1720328" y="1405409"/>
                  <a:pt x="1815483" y="1392264"/>
                  <a:pt x="1909495" y="1385978"/>
                </a:cubicBezTo>
                <a:cubicBezTo>
                  <a:pt x="1995505" y="1380263"/>
                  <a:pt x="2090565" y="1379310"/>
                  <a:pt x="2165527" y="1428459"/>
                </a:cubicBezTo>
                <a:cubicBezTo>
                  <a:pt x="2227344" y="1468941"/>
                  <a:pt x="2270968" y="1536854"/>
                  <a:pt x="2264015" y="1612387"/>
                </a:cubicBezTo>
                <a:cubicBezTo>
                  <a:pt x="2261158" y="1643915"/>
                  <a:pt x="2229630" y="1666965"/>
                  <a:pt x="2199531" y="1649439"/>
                </a:cubicBezTo>
                <a:cubicBezTo>
                  <a:pt x="1942260" y="1499421"/>
                  <a:pt x="1638032" y="1686587"/>
                  <a:pt x="1365617" y="1666108"/>
                </a:cubicBezTo>
                <a:cubicBezTo>
                  <a:pt x="1159841" y="1650690"/>
                  <a:pt x="978933" y="1528143"/>
                  <a:pt x="877833" y="1352835"/>
                </a:cubicBezTo>
                <a:lnTo>
                  <a:pt x="863697" y="1323958"/>
                </a:lnTo>
                <a:lnTo>
                  <a:pt x="862453" y="1324288"/>
                </a:lnTo>
                <a:lnTo>
                  <a:pt x="856964" y="1323395"/>
                </a:lnTo>
                <a:lnTo>
                  <a:pt x="819286" y="1342539"/>
                </a:lnTo>
                <a:cubicBezTo>
                  <a:pt x="640897" y="1410885"/>
                  <a:pt x="401957" y="1380151"/>
                  <a:pt x="302060" y="1219396"/>
                </a:cubicBezTo>
                <a:lnTo>
                  <a:pt x="274269" y="1151583"/>
                </a:lnTo>
                <a:lnTo>
                  <a:pt x="226038" y="1136428"/>
                </a:lnTo>
                <a:cubicBezTo>
                  <a:pt x="74444" y="1069065"/>
                  <a:pt x="-17151" y="887928"/>
                  <a:pt x="2685" y="724657"/>
                </a:cubicBezTo>
                <a:cubicBezTo>
                  <a:pt x="22354" y="562887"/>
                  <a:pt x="162861" y="445091"/>
                  <a:pt x="319621" y="453967"/>
                </a:cubicBezTo>
                <a:lnTo>
                  <a:pt x="353812" y="459912"/>
                </a:lnTo>
                <a:lnTo>
                  <a:pt x="353812" y="459912"/>
                </a:lnTo>
                <a:lnTo>
                  <a:pt x="377968" y="417901"/>
                </a:lnTo>
                <a:cubicBezTo>
                  <a:pt x="466906" y="294340"/>
                  <a:pt x="619328" y="241495"/>
                  <a:pt x="766399" y="278936"/>
                </a:cubicBezTo>
                <a:lnTo>
                  <a:pt x="791772" y="288118"/>
                </a:lnTo>
                <a:lnTo>
                  <a:pt x="791772" y="288118"/>
                </a:lnTo>
                <a:lnTo>
                  <a:pt x="813168" y="229305"/>
                </a:lnTo>
                <a:cubicBezTo>
                  <a:pt x="863572" y="134066"/>
                  <a:pt x="951708" y="59788"/>
                  <a:pt x="1054150" y="23712"/>
                </a:cubicBezTo>
                <a:cubicBezTo>
                  <a:pt x="1084511" y="13044"/>
                  <a:pt x="1116443" y="5900"/>
                  <a:pt x="1148877" y="2434"/>
                </a:cubicBezTo>
                <a:cubicBezTo>
                  <a:pt x="1173203" y="-166"/>
                  <a:pt x="1197810" y="-697"/>
                  <a:pt x="1222249" y="906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82000"/>
                </a:schemeClr>
              </a:gs>
              <a:gs pos="98000">
                <a:schemeClr val="accent2">
                  <a:alpha val="52000"/>
                </a:schemeClr>
              </a:gs>
            </a:gsLst>
            <a:lin ang="5400000" scaled="0"/>
          </a:gradFill>
          <a:ln w="9525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5" name="标题 1"/>
          <p:cNvSpPr/>
          <p:nvPr/>
        </p:nvSpPr>
        <p:spPr>
          <a:xfrm flipH="1">
            <a:off x="272981" y="6128299"/>
            <a:ext cx="11646040" cy="459652"/>
          </a:xfrm>
          <a:custGeom>
            <a:avLst/>
            <a:gdLst>
              <a:gd name="connsiteX0" fmla="*/ 11310803 w 11646040"/>
              <a:gd name="connsiteY0" fmla="*/ 443424 h 459652"/>
              <a:gd name="connsiteX1" fmla="*/ 11307527 w 11646040"/>
              <a:gd name="connsiteY1" fmla="*/ 459652 h 459652"/>
              <a:gd name="connsiteX2" fmla="*/ 11285438 w 11646040"/>
              <a:gd name="connsiteY2" fmla="*/ 459652 h 459652"/>
              <a:gd name="connsiteX3" fmla="*/ 11299568 w 11646040"/>
              <a:gd name="connsiteY3" fmla="*/ 448862 h 459652"/>
              <a:gd name="connsiteX4" fmla="*/ 11133226 w 11646040"/>
              <a:gd name="connsiteY4" fmla="*/ 432285 h 459652"/>
              <a:gd name="connsiteX5" fmla="*/ 11163830 w 11646040"/>
              <a:gd name="connsiteY5" fmla="*/ 438288 h 459652"/>
              <a:gd name="connsiteX6" fmla="*/ 11191134 w 11646040"/>
              <a:gd name="connsiteY6" fmla="*/ 459652 h 459652"/>
              <a:gd name="connsiteX7" fmla="*/ 11175665 w 11646040"/>
              <a:gd name="connsiteY7" fmla="*/ 459652 h 459652"/>
              <a:gd name="connsiteX8" fmla="*/ 11165422 w 11646040"/>
              <a:gd name="connsiteY8" fmla="*/ 447647 h 459652"/>
              <a:gd name="connsiteX9" fmla="*/ 11137368 w 11646040"/>
              <a:gd name="connsiteY9" fmla="*/ 439398 h 459652"/>
              <a:gd name="connsiteX10" fmla="*/ 11108436 w 11646040"/>
              <a:gd name="connsiteY10" fmla="*/ 446999 h 459652"/>
              <a:gd name="connsiteX11" fmla="*/ 11097066 w 11646040"/>
              <a:gd name="connsiteY11" fmla="*/ 459652 h 459652"/>
              <a:gd name="connsiteX12" fmla="*/ 11082065 w 11646040"/>
              <a:gd name="connsiteY12" fmla="*/ 459652 h 459652"/>
              <a:gd name="connsiteX13" fmla="*/ 11104565 w 11646040"/>
              <a:gd name="connsiteY13" fmla="*/ 440169 h 459652"/>
              <a:gd name="connsiteX14" fmla="*/ 11133226 w 11646040"/>
              <a:gd name="connsiteY14" fmla="*/ 432285 h 459652"/>
              <a:gd name="connsiteX15" fmla="*/ 10522750 w 11646040"/>
              <a:gd name="connsiteY15" fmla="*/ 432285 h 459652"/>
              <a:gd name="connsiteX16" fmla="*/ 10553354 w 11646040"/>
              <a:gd name="connsiteY16" fmla="*/ 438288 h 459652"/>
              <a:gd name="connsiteX17" fmla="*/ 10580657 w 11646040"/>
              <a:gd name="connsiteY17" fmla="*/ 459652 h 459652"/>
              <a:gd name="connsiteX18" fmla="*/ 10565190 w 11646040"/>
              <a:gd name="connsiteY18" fmla="*/ 459652 h 459652"/>
              <a:gd name="connsiteX19" fmla="*/ 10554948 w 11646040"/>
              <a:gd name="connsiteY19" fmla="*/ 447647 h 459652"/>
              <a:gd name="connsiteX20" fmla="*/ 10526893 w 11646040"/>
              <a:gd name="connsiteY20" fmla="*/ 439398 h 459652"/>
              <a:gd name="connsiteX21" fmla="*/ 10497961 w 11646040"/>
              <a:gd name="connsiteY21" fmla="*/ 446999 h 459652"/>
              <a:gd name="connsiteX22" fmla="*/ 10486591 w 11646040"/>
              <a:gd name="connsiteY22" fmla="*/ 459652 h 459652"/>
              <a:gd name="connsiteX23" fmla="*/ 10471590 w 11646040"/>
              <a:gd name="connsiteY23" fmla="*/ 459652 h 459652"/>
              <a:gd name="connsiteX24" fmla="*/ 10494089 w 11646040"/>
              <a:gd name="connsiteY24" fmla="*/ 440169 h 459652"/>
              <a:gd name="connsiteX25" fmla="*/ 10522750 w 11646040"/>
              <a:gd name="connsiteY25" fmla="*/ 432285 h 459652"/>
              <a:gd name="connsiteX26" fmla="*/ 9912275 w 11646040"/>
              <a:gd name="connsiteY26" fmla="*/ 432285 h 459652"/>
              <a:gd name="connsiteX27" fmla="*/ 9942879 w 11646040"/>
              <a:gd name="connsiteY27" fmla="*/ 438288 h 459652"/>
              <a:gd name="connsiteX28" fmla="*/ 9970182 w 11646040"/>
              <a:gd name="connsiteY28" fmla="*/ 459652 h 459652"/>
              <a:gd name="connsiteX29" fmla="*/ 9954714 w 11646040"/>
              <a:gd name="connsiteY29" fmla="*/ 459652 h 459652"/>
              <a:gd name="connsiteX30" fmla="*/ 9944471 w 11646040"/>
              <a:gd name="connsiteY30" fmla="*/ 447647 h 459652"/>
              <a:gd name="connsiteX31" fmla="*/ 9916417 w 11646040"/>
              <a:gd name="connsiteY31" fmla="*/ 439398 h 459652"/>
              <a:gd name="connsiteX32" fmla="*/ 9887485 w 11646040"/>
              <a:gd name="connsiteY32" fmla="*/ 446999 h 459652"/>
              <a:gd name="connsiteX33" fmla="*/ 9876115 w 11646040"/>
              <a:gd name="connsiteY33" fmla="*/ 459652 h 459652"/>
              <a:gd name="connsiteX34" fmla="*/ 9861114 w 11646040"/>
              <a:gd name="connsiteY34" fmla="*/ 459652 h 459652"/>
              <a:gd name="connsiteX35" fmla="*/ 9883614 w 11646040"/>
              <a:gd name="connsiteY35" fmla="*/ 440169 h 459652"/>
              <a:gd name="connsiteX36" fmla="*/ 9912275 w 11646040"/>
              <a:gd name="connsiteY36" fmla="*/ 432285 h 459652"/>
              <a:gd name="connsiteX37" fmla="*/ 9301799 w 11646040"/>
              <a:gd name="connsiteY37" fmla="*/ 432285 h 459652"/>
              <a:gd name="connsiteX38" fmla="*/ 9332404 w 11646040"/>
              <a:gd name="connsiteY38" fmla="*/ 438288 h 459652"/>
              <a:gd name="connsiteX39" fmla="*/ 9359707 w 11646040"/>
              <a:gd name="connsiteY39" fmla="*/ 459652 h 459652"/>
              <a:gd name="connsiteX40" fmla="*/ 9344239 w 11646040"/>
              <a:gd name="connsiteY40" fmla="*/ 459652 h 459652"/>
              <a:gd name="connsiteX41" fmla="*/ 9333996 w 11646040"/>
              <a:gd name="connsiteY41" fmla="*/ 447647 h 459652"/>
              <a:gd name="connsiteX42" fmla="*/ 9305942 w 11646040"/>
              <a:gd name="connsiteY42" fmla="*/ 439398 h 459652"/>
              <a:gd name="connsiteX43" fmla="*/ 9277010 w 11646040"/>
              <a:gd name="connsiteY43" fmla="*/ 446999 h 459652"/>
              <a:gd name="connsiteX44" fmla="*/ 9265641 w 11646040"/>
              <a:gd name="connsiteY44" fmla="*/ 459652 h 459652"/>
              <a:gd name="connsiteX45" fmla="*/ 9250639 w 11646040"/>
              <a:gd name="connsiteY45" fmla="*/ 459652 h 459652"/>
              <a:gd name="connsiteX46" fmla="*/ 9273138 w 11646040"/>
              <a:gd name="connsiteY46" fmla="*/ 440169 h 459652"/>
              <a:gd name="connsiteX47" fmla="*/ 9301799 w 11646040"/>
              <a:gd name="connsiteY47" fmla="*/ 432285 h 459652"/>
              <a:gd name="connsiteX48" fmla="*/ 8691325 w 11646040"/>
              <a:gd name="connsiteY48" fmla="*/ 432285 h 459652"/>
              <a:gd name="connsiteX49" fmla="*/ 8721929 w 11646040"/>
              <a:gd name="connsiteY49" fmla="*/ 438288 h 459652"/>
              <a:gd name="connsiteX50" fmla="*/ 8749232 w 11646040"/>
              <a:gd name="connsiteY50" fmla="*/ 459652 h 459652"/>
              <a:gd name="connsiteX51" fmla="*/ 8733764 w 11646040"/>
              <a:gd name="connsiteY51" fmla="*/ 459652 h 459652"/>
              <a:gd name="connsiteX52" fmla="*/ 8723521 w 11646040"/>
              <a:gd name="connsiteY52" fmla="*/ 447647 h 459652"/>
              <a:gd name="connsiteX53" fmla="*/ 8695467 w 11646040"/>
              <a:gd name="connsiteY53" fmla="*/ 439398 h 459652"/>
              <a:gd name="connsiteX54" fmla="*/ 8666535 w 11646040"/>
              <a:gd name="connsiteY54" fmla="*/ 446999 h 459652"/>
              <a:gd name="connsiteX55" fmla="*/ 8655165 w 11646040"/>
              <a:gd name="connsiteY55" fmla="*/ 459652 h 459652"/>
              <a:gd name="connsiteX56" fmla="*/ 8640164 w 11646040"/>
              <a:gd name="connsiteY56" fmla="*/ 459652 h 459652"/>
              <a:gd name="connsiteX57" fmla="*/ 8662663 w 11646040"/>
              <a:gd name="connsiteY57" fmla="*/ 440169 h 459652"/>
              <a:gd name="connsiteX58" fmla="*/ 8691325 w 11646040"/>
              <a:gd name="connsiteY58" fmla="*/ 432285 h 459652"/>
              <a:gd name="connsiteX59" fmla="*/ 8080849 w 11646040"/>
              <a:gd name="connsiteY59" fmla="*/ 432285 h 459652"/>
              <a:gd name="connsiteX60" fmla="*/ 8111454 w 11646040"/>
              <a:gd name="connsiteY60" fmla="*/ 438288 h 459652"/>
              <a:gd name="connsiteX61" fmla="*/ 8138757 w 11646040"/>
              <a:gd name="connsiteY61" fmla="*/ 459652 h 459652"/>
              <a:gd name="connsiteX62" fmla="*/ 8123288 w 11646040"/>
              <a:gd name="connsiteY62" fmla="*/ 459652 h 459652"/>
              <a:gd name="connsiteX63" fmla="*/ 8113046 w 11646040"/>
              <a:gd name="connsiteY63" fmla="*/ 447647 h 459652"/>
              <a:gd name="connsiteX64" fmla="*/ 8084992 w 11646040"/>
              <a:gd name="connsiteY64" fmla="*/ 439398 h 459652"/>
              <a:gd name="connsiteX65" fmla="*/ 8056060 w 11646040"/>
              <a:gd name="connsiteY65" fmla="*/ 446999 h 459652"/>
              <a:gd name="connsiteX66" fmla="*/ 8044690 w 11646040"/>
              <a:gd name="connsiteY66" fmla="*/ 459652 h 459652"/>
              <a:gd name="connsiteX67" fmla="*/ 8029689 w 11646040"/>
              <a:gd name="connsiteY67" fmla="*/ 459652 h 459652"/>
              <a:gd name="connsiteX68" fmla="*/ 8052188 w 11646040"/>
              <a:gd name="connsiteY68" fmla="*/ 440169 h 459652"/>
              <a:gd name="connsiteX69" fmla="*/ 8080849 w 11646040"/>
              <a:gd name="connsiteY69" fmla="*/ 432285 h 459652"/>
              <a:gd name="connsiteX70" fmla="*/ 7470375 w 11646040"/>
              <a:gd name="connsiteY70" fmla="*/ 432285 h 459652"/>
              <a:gd name="connsiteX71" fmla="*/ 7500979 w 11646040"/>
              <a:gd name="connsiteY71" fmla="*/ 438288 h 459652"/>
              <a:gd name="connsiteX72" fmla="*/ 7528281 w 11646040"/>
              <a:gd name="connsiteY72" fmla="*/ 459652 h 459652"/>
              <a:gd name="connsiteX73" fmla="*/ 7512815 w 11646040"/>
              <a:gd name="connsiteY73" fmla="*/ 459652 h 459652"/>
              <a:gd name="connsiteX74" fmla="*/ 7502572 w 11646040"/>
              <a:gd name="connsiteY74" fmla="*/ 447647 h 459652"/>
              <a:gd name="connsiteX75" fmla="*/ 7474518 w 11646040"/>
              <a:gd name="connsiteY75" fmla="*/ 439398 h 459652"/>
              <a:gd name="connsiteX76" fmla="*/ 7445585 w 11646040"/>
              <a:gd name="connsiteY76" fmla="*/ 446999 h 459652"/>
              <a:gd name="connsiteX77" fmla="*/ 7434216 w 11646040"/>
              <a:gd name="connsiteY77" fmla="*/ 459652 h 459652"/>
              <a:gd name="connsiteX78" fmla="*/ 7419215 w 11646040"/>
              <a:gd name="connsiteY78" fmla="*/ 459652 h 459652"/>
              <a:gd name="connsiteX79" fmla="*/ 7441714 w 11646040"/>
              <a:gd name="connsiteY79" fmla="*/ 440169 h 459652"/>
              <a:gd name="connsiteX80" fmla="*/ 7470375 w 11646040"/>
              <a:gd name="connsiteY80" fmla="*/ 432285 h 459652"/>
              <a:gd name="connsiteX81" fmla="*/ 6859901 w 11646040"/>
              <a:gd name="connsiteY81" fmla="*/ 432285 h 459652"/>
              <a:gd name="connsiteX82" fmla="*/ 6890506 w 11646040"/>
              <a:gd name="connsiteY82" fmla="*/ 438288 h 459652"/>
              <a:gd name="connsiteX83" fmla="*/ 6917810 w 11646040"/>
              <a:gd name="connsiteY83" fmla="*/ 459652 h 459652"/>
              <a:gd name="connsiteX84" fmla="*/ 6902344 w 11646040"/>
              <a:gd name="connsiteY84" fmla="*/ 459652 h 459652"/>
              <a:gd name="connsiteX85" fmla="*/ 6892099 w 11646040"/>
              <a:gd name="connsiteY85" fmla="*/ 447647 h 459652"/>
              <a:gd name="connsiteX86" fmla="*/ 6864044 w 11646040"/>
              <a:gd name="connsiteY86" fmla="*/ 439398 h 459652"/>
              <a:gd name="connsiteX87" fmla="*/ 6835112 w 11646040"/>
              <a:gd name="connsiteY87" fmla="*/ 446999 h 459652"/>
              <a:gd name="connsiteX88" fmla="*/ 6823741 w 11646040"/>
              <a:gd name="connsiteY88" fmla="*/ 459652 h 459652"/>
              <a:gd name="connsiteX89" fmla="*/ 6808741 w 11646040"/>
              <a:gd name="connsiteY89" fmla="*/ 459652 h 459652"/>
              <a:gd name="connsiteX90" fmla="*/ 6831240 w 11646040"/>
              <a:gd name="connsiteY90" fmla="*/ 440169 h 459652"/>
              <a:gd name="connsiteX91" fmla="*/ 6859901 w 11646040"/>
              <a:gd name="connsiteY91" fmla="*/ 432285 h 459652"/>
              <a:gd name="connsiteX92" fmla="*/ 6249428 w 11646040"/>
              <a:gd name="connsiteY92" fmla="*/ 432285 h 459652"/>
              <a:gd name="connsiteX93" fmla="*/ 6280031 w 11646040"/>
              <a:gd name="connsiteY93" fmla="*/ 438288 h 459652"/>
              <a:gd name="connsiteX94" fmla="*/ 6307333 w 11646040"/>
              <a:gd name="connsiteY94" fmla="*/ 459652 h 459652"/>
              <a:gd name="connsiteX95" fmla="*/ 6291868 w 11646040"/>
              <a:gd name="connsiteY95" fmla="*/ 459652 h 459652"/>
              <a:gd name="connsiteX96" fmla="*/ 6281625 w 11646040"/>
              <a:gd name="connsiteY96" fmla="*/ 447647 h 459652"/>
              <a:gd name="connsiteX97" fmla="*/ 6253570 w 11646040"/>
              <a:gd name="connsiteY97" fmla="*/ 439398 h 459652"/>
              <a:gd name="connsiteX98" fmla="*/ 6224637 w 11646040"/>
              <a:gd name="connsiteY98" fmla="*/ 446999 h 459652"/>
              <a:gd name="connsiteX99" fmla="*/ 6213266 w 11646040"/>
              <a:gd name="connsiteY99" fmla="*/ 459652 h 459652"/>
              <a:gd name="connsiteX100" fmla="*/ 6198268 w 11646040"/>
              <a:gd name="connsiteY100" fmla="*/ 459652 h 459652"/>
              <a:gd name="connsiteX101" fmla="*/ 6220767 w 11646040"/>
              <a:gd name="connsiteY101" fmla="*/ 440169 h 459652"/>
              <a:gd name="connsiteX102" fmla="*/ 6249428 w 11646040"/>
              <a:gd name="connsiteY102" fmla="*/ 432285 h 459652"/>
              <a:gd name="connsiteX103" fmla="*/ 5638952 w 11646040"/>
              <a:gd name="connsiteY103" fmla="*/ 432285 h 459652"/>
              <a:gd name="connsiteX104" fmla="*/ 5669557 w 11646040"/>
              <a:gd name="connsiteY104" fmla="*/ 438288 h 459652"/>
              <a:gd name="connsiteX105" fmla="*/ 5696860 w 11646040"/>
              <a:gd name="connsiteY105" fmla="*/ 459652 h 459652"/>
              <a:gd name="connsiteX106" fmla="*/ 5681392 w 11646040"/>
              <a:gd name="connsiteY106" fmla="*/ 459652 h 459652"/>
              <a:gd name="connsiteX107" fmla="*/ 5671148 w 11646040"/>
              <a:gd name="connsiteY107" fmla="*/ 447647 h 459652"/>
              <a:gd name="connsiteX108" fmla="*/ 5643094 w 11646040"/>
              <a:gd name="connsiteY108" fmla="*/ 439398 h 459652"/>
              <a:gd name="connsiteX109" fmla="*/ 5614162 w 11646040"/>
              <a:gd name="connsiteY109" fmla="*/ 446999 h 459652"/>
              <a:gd name="connsiteX110" fmla="*/ 5602792 w 11646040"/>
              <a:gd name="connsiteY110" fmla="*/ 459652 h 459652"/>
              <a:gd name="connsiteX111" fmla="*/ 5587789 w 11646040"/>
              <a:gd name="connsiteY111" fmla="*/ 459652 h 459652"/>
              <a:gd name="connsiteX112" fmla="*/ 5610290 w 11646040"/>
              <a:gd name="connsiteY112" fmla="*/ 440169 h 459652"/>
              <a:gd name="connsiteX113" fmla="*/ 5638952 w 11646040"/>
              <a:gd name="connsiteY113" fmla="*/ 432285 h 459652"/>
              <a:gd name="connsiteX114" fmla="*/ 5028478 w 11646040"/>
              <a:gd name="connsiteY114" fmla="*/ 432285 h 459652"/>
              <a:gd name="connsiteX115" fmla="*/ 5059082 w 11646040"/>
              <a:gd name="connsiteY115" fmla="*/ 438288 h 459652"/>
              <a:gd name="connsiteX116" fmla="*/ 5086385 w 11646040"/>
              <a:gd name="connsiteY116" fmla="*/ 459652 h 459652"/>
              <a:gd name="connsiteX117" fmla="*/ 5070916 w 11646040"/>
              <a:gd name="connsiteY117" fmla="*/ 459652 h 459652"/>
              <a:gd name="connsiteX118" fmla="*/ 5060674 w 11646040"/>
              <a:gd name="connsiteY118" fmla="*/ 447647 h 459652"/>
              <a:gd name="connsiteX119" fmla="*/ 5032622 w 11646040"/>
              <a:gd name="connsiteY119" fmla="*/ 439398 h 459652"/>
              <a:gd name="connsiteX120" fmla="*/ 5003687 w 11646040"/>
              <a:gd name="connsiteY120" fmla="*/ 446999 h 459652"/>
              <a:gd name="connsiteX121" fmla="*/ 4992317 w 11646040"/>
              <a:gd name="connsiteY121" fmla="*/ 459652 h 459652"/>
              <a:gd name="connsiteX122" fmla="*/ 4977317 w 11646040"/>
              <a:gd name="connsiteY122" fmla="*/ 459652 h 459652"/>
              <a:gd name="connsiteX123" fmla="*/ 4999816 w 11646040"/>
              <a:gd name="connsiteY123" fmla="*/ 440169 h 459652"/>
              <a:gd name="connsiteX124" fmla="*/ 5028478 w 11646040"/>
              <a:gd name="connsiteY124" fmla="*/ 432285 h 459652"/>
              <a:gd name="connsiteX125" fmla="*/ 4418003 w 11646040"/>
              <a:gd name="connsiteY125" fmla="*/ 432285 h 459652"/>
              <a:gd name="connsiteX126" fmla="*/ 4448607 w 11646040"/>
              <a:gd name="connsiteY126" fmla="*/ 438288 h 459652"/>
              <a:gd name="connsiteX127" fmla="*/ 4475911 w 11646040"/>
              <a:gd name="connsiteY127" fmla="*/ 459652 h 459652"/>
              <a:gd name="connsiteX128" fmla="*/ 4460443 w 11646040"/>
              <a:gd name="connsiteY128" fmla="*/ 459652 h 459652"/>
              <a:gd name="connsiteX129" fmla="*/ 4450201 w 11646040"/>
              <a:gd name="connsiteY129" fmla="*/ 447647 h 459652"/>
              <a:gd name="connsiteX130" fmla="*/ 4422145 w 11646040"/>
              <a:gd name="connsiteY130" fmla="*/ 439398 h 459652"/>
              <a:gd name="connsiteX131" fmla="*/ 4393214 w 11646040"/>
              <a:gd name="connsiteY131" fmla="*/ 446999 h 459652"/>
              <a:gd name="connsiteX132" fmla="*/ 4381844 w 11646040"/>
              <a:gd name="connsiteY132" fmla="*/ 459652 h 459652"/>
              <a:gd name="connsiteX133" fmla="*/ 4366843 w 11646040"/>
              <a:gd name="connsiteY133" fmla="*/ 459652 h 459652"/>
              <a:gd name="connsiteX134" fmla="*/ 4389343 w 11646040"/>
              <a:gd name="connsiteY134" fmla="*/ 440169 h 459652"/>
              <a:gd name="connsiteX135" fmla="*/ 4418003 w 11646040"/>
              <a:gd name="connsiteY135" fmla="*/ 432285 h 459652"/>
              <a:gd name="connsiteX136" fmla="*/ 3807528 w 11646040"/>
              <a:gd name="connsiteY136" fmla="*/ 432285 h 459652"/>
              <a:gd name="connsiteX137" fmla="*/ 3838133 w 11646040"/>
              <a:gd name="connsiteY137" fmla="*/ 438288 h 459652"/>
              <a:gd name="connsiteX138" fmla="*/ 3865437 w 11646040"/>
              <a:gd name="connsiteY138" fmla="*/ 459652 h 459652"/>
              <a:gd name="connsiteX139" fmla="*/ 3849969 w 11646040"/>
              <a:gd name="connsiteY139" fmla="*/ 459652 h 459652"/>
              <a:gd name="connsiteX140" fmla="*/ 3839725 w 11646040"/>
              <a:gd name="connsiteY140" fmla="*/ 447647 h 459652"/>
              <a:gd name="connsiteX141" fmla="*/ 3811669 w 11646040"/>
              <a:gd name="connsiteY141" fmla="*/ 439398 h 459652"/>
              <a:gd name="connsiteX142" fmla="*/ 3782738 w 11646040"/>
              <a:gd name="connsiteY142" fmla="*/ 446999 h 459652"/>
              <a:gd name="connsiteX143" fmla="*/ 3771368 w 11646040"/>
              <a:gd name="connsiteY143" fmla="*/ 459652 h 459652"/>
              <a:gd name="connsiteX144" fmla="*/ 3756367 w 11646040"/>
              <a:gd name="connsiteY144" fmla="*/ 459652 h 459652"/>
              <a:gd name="connsiteX145" fmla="*/ 3778867 w 11646040"/>
              <a:gd name="connsiteY145" fmla="*/ 440169 h 459652"/>
              <a:gd name="connsiteX146" fmla="*/ 3807528 w 11646040"/>
              <a:gd name="connsiteY146" fmla="*/ 432285 h 459652"/>
              <a:gd name="connsiteX147" fmla="*/ 3197053 w 11646040"/>
              <a:gd name="connsiteY147" fmla="*/ 432285 h 459652"/>
              <a:gd name="connsiteX148" fmla="*/ 3227658 w 11646040"/>
              <a:gd name="connsiteY148" fmla="*/ 438288 h 459652"/>
              <a:gd name="connsiteX149" fmla="*/ 3254961 w 11646040"/>
              <a:gd name="connsiteY149" fmla="*/ 459652 h 459652"/>
              <a:gd name="connsiteX150" fmla="*/ 3239493 w 11646040"/>
              <a:gd name="connsiteY150" fmla="*/ 459652 h 459652"/>
              <a:gd name="connsiteX151" fmla="*/ 3229251 w 11646040"/>
              <a:gd name="connsiteY151" fmla="*/ 447647 h 459652"/>
              <a:gd name="connsiteX152" fmla="*/ 3201195 w 11646040"/>
              <a:gd name="connsiteY152" fmla="*/ 439398 h 459652"/>
              <a:gd name="connsiteX153" fmla="*/ 3172264 w 11646040"/>
              <a:gd name="connsiteY153" fmla="*/ 446999 h 459652"/>
              <a:gd name="connsiteX154" fmla="*/ 3160894 w 11646040"/>
              <a:gd name="connsiteY154" fmla="*/ 459652 h 459652"/>
              <a:gd name="connsiteX155" fmla="*/ 3145893 w 11646040"/>
              <a:gd name="connsiteY155" fmla="*/ 459652 h 459652"/>
              <a:gd name="connsiteX156" fmla="*/ 3168393 w 11646040"/>
              <a:gd name="connsiteY156" fmla="*/ 440169 h 459652"/>
              <a:gd name="connsiteX157" fmla="*/ 3197053 w 11646040"/>
              <a:gd name="connsiteY157" fmla="*/ 432285 h 459652"/>
              <a:gd name="connsiteX158" fmla="*/ 2586579 w 11646040"/>
              <a:gd name="connsiteY158" fmla="*/ 432285 h 459652"/>
              <a:gd name="connsiteX159" fmla="*/ 2617183 w 11646040"/>
              <a:gd name="connsiteY159" fmla="*/ 438288 h 459652"/>
              <a:gd name="connsiteX160" fmla="*/ 2644486 w 11646040"/>
              <a:gd name="connsiteY160" fmla="*/ 459652 h 459652"/>
              <a:gd name="connsiteX161" fmla="*/ 2629019 w 11646040"/>
              <a:gd name="connsiteY161" fmla="*/ 459652 h 459652"/>
              <a:gd name="connsiteX162" fmla="*/ 2618776 w 11646040"/>
              <a:gd name="connsiteY162" fmla="*/ 447647 h 459652"/>
              <a:gd name="connsiteX163" fmla="*/ 2590721 w 11646040"/>
              <a:gd name="connsiteY163" fmla="*/ 439398 h 459652"/>
              <a:gd name="connsiteX164" fmla="*/ 2561790 w 11646040"/>
              <a:gd name="connsiteY164" fmla="*/ 446999 h 459652"/>
              <a:gd name="connsiteX165" fmla="*/ 2550420 w 11646040"/>
              <a:gd name="connsiteY165" fmla="*/ 459652 h 459652"/>
              <a:gd name="connsiteX166" fmla="*/ 2535418 w 11646040"/>
              <a:gd name="connsiteY166" fmla="*/ 459652 h 459652"/>
              <a:gd name="connsiteX167" fmla="*/ 2557918 w 11646040"/>
              <a:gd name="connsiteY167" fmla="*/ 440169 h 459652"/>
              <a:gd name="connsiteX168" fmla="*/ 2586579 w 11646040"/>
              <a:gd name="connsiteY168" fmla="*/ 432285 h 459652"/>
              <a:gd name="connsiteX169" fmla="*/ 1976103 w 11646040"/>
              <a:gd name="connsiteY169" fmla="*/ 432285 h 459652"/>
              <a:gd name="connsiteX170" fmla="*/ 2006707 w 11646040"/>
              <a:gd name="connsiteY170" fmla="*/ 438288 h 459652"/>
              <a:gd name="connsiteX171" fmla="*/ 2034010 w 11646040"/>
              <a:gd name="connsiteY171" fmla="*/ 459652 h 459652"/>
              <a:gd name="connsiteX172" fmla="*/ 2018543 w 11646040"/>
              <a:gd name="connsiteY172" fmla="*/ 459652 h 459652"/>
              <a:gd name="connsiteX173" fmla="*/ 2008299 w 11646040"/>
              <a:gd name="connsiteY173" fmla="*/ 447647 h 459652"/>
              <a:gd name="connsiteX174" fmla="*/ 1980245 w 11646040"/>
              <a:gd name="connsiteY174" fmla="*/ 439398 h 459652"/>
              <a:gd name="connsiteX175" fmla="*/ 1951313 w 11646040"/>
              <a:gd name="connsiteY175" fmla="*/ 446999 h 459652"/>
              <a:gd name="connsiteX176" fmla="*/ 1939943 w 11646040"/>
              <a:gd name="connsiteY176" fmla="*/ 459652 h 459652"/>
              <a:gd name="connsiteX177" fmla="*/ 1924942 w 11646040"/>
              <a:gd name="connsiteY177" fmla="*/ 459652 h 459652"/>
              <a:gd name="connsiteX178" fmla="*/ 1947441 w 11646040"/>
              <a:gd name="connsiteY178" fmla="*/ 440169 h 459652"/>
              <a:gd name="connsiteX179" fmla="*/ 1976103 w 11646040"/>
              <a:gd name="connsiteY179" fmla="*/ 432285 h 459652"/>
              <a:gd name="connsiteX180" fmla="*/ 1365627 w 11646040"/>
              <a:gd name="connsiteY180" fmla="*/ 432285 h 459652"/>
              <a:gd name="connsiteX181" fmla="*/ 1396232 w 11646040"/>
              <a:gd name="connsiteY181" fmla="*/ 438288 h 459652"/>
              <a:gd name="connsiteX182" fmla="*/ 1423534 w 11646040"/>
              <a:gd name="connsiteY182" fmla="*/ 459652 h 459652"/>
              <a:gd name="connsiteX183" fmla="*/ 1408067 w 11646040"/>
              <a:gd name="connsiteY183" fmla="*/ 459652 h 459652"/>
              <a:gd name="connsiteX184" fmla="*/ 1397824 w 11646040"/>
              <a:gd name="connsiteY184" fmla="*/ 447647 h 459652"/>
              <a:gd name="connsiteX185" fmla="*/ 1369770 w 11646040"/>
              <a:gd name="connsiteY185" fmla="*/ 439398 h 459652"/>
              <a:gd name="connsiteX186" fmla="*/ 1340838 w 11646040"/>
              <a:gd name="connsiteY186" fmla="*/ 446999 h 459652"/>
              <a:gd name="connsiteX187" fmla="*/ 1329468 w 11646040"/>
              <a:gd name="connsiteY187" fmla="*/ 459652 h 459652"/>
              <a:gd name="connsiteX188" fmla="*/ 1314466 w 11646040"/>
              <a:gd name="connsiteY188" fmla="*/ 459652 h 459652"/>
              <a:gd name="connsiteX189" fmla="*/ 1336966 w 11646040"/>
              <a:gd name="connsiteY189" fmla="*/ 440169 h 459652"/>
              <a:gd name="connsiteX190" fmla="*/ 1365627 w 11646040"/>
              <a:gd name="connsiteY190" fmla="*/ 432285 h 459652"/>
              <a:gd name="connsiteX191" fmla="*/ 755153 w 11646040"/>
              <a:gd name="connsiteY191" fmla="*/ 432285 h 459652"/>
              <a:gd name="connsiteX192" fmla="*/ 785757 w 11646040"/>
              <a:gd name="connsiteY192" fmla="*/ 438288 h 459652"/>
              <a:gd name="connsiteX193" fmla="*/ 813060 w 11646040"/>
              <a:gd name="connsiteY193" fmla="*/ 459652 h 459652"/>
              <a:gd name="connsiteX194" fmla="*/ 797593 w 11646040"/>
              <a:gd name="connsiteY194" fmla="*/ 459652 h 459652"/>
              <a:gd name="connsiteX195" fmla="*/ 787350 w 11646040"/>
              <a:gd name="connsiteY195" fmla="*/ 447647 h 459652"/>
              <a:gd name="connsiteX196" fmla="*/ 759295 w 11646040"/>
              <a:gd name="connsiteY196" fmla="*/ 439398 h 459652"/>
              <a:gd name="connsiteX197" fmla="*/ 730363 w 11646040"/>
              <a:gd name="connsiteY197" fmla="*/ 446999 h 459652"/>
              <a:gd name="connsiteX198" fmla="*/ 718993 w 11646040"/>
              <a:gd name="connsiteY198" fmla="*/ 459652 h 459652"/>
              <a:gd name="connsiteX199" fmla="*/ 703992 w 11646040"/>
              <a:gd name="connsiteY199" fmla="*/ 459652 h 459652"/>
              <a:gd name="connsiteX200" fmla="*/ 726492 w 11646040"/>
              <a:gd name="connsiteY200" fmla="*/ 440169 h 459652"/>
              <a:gd name="connsiteX201" fmla="*/ 755153 w 11646040"/>
              <a:gd name="connsiteY201" fmla="*/ 432285 h 459652"/>
              <a:gd name="connsiteX202" fmla="*/ 10830991 w 11646040"/>
              <a:gd name="connsiteY202" fmla="*/ 411256 h 459652"/>
              <a:gd name="connsiteX203" fmla="*/ 10963381 w 11646040"/>
              <a:gd name="connsiteY203" fmla="*/ 443968 h 459652"/>
              <a:gd name="connsiteX204" fmla="*/ 10986149 w 11646040"/>
              <a:gd name="connsiteY204" fmla="*/ 459652 h 459652"/>
              <a:gd name="connsiteX205" fmla="*/ 10962893 w 11646040"/>
              <a:gd name="connsiteY205" fmla="*/ 459652 h 459652"/>
              <a:gd name="connsiteX206" fmla="*/ 10922708 w 11646040"/>
              <a:gd name="connsiteY206" fmla="*/ 436327 h 459652"/>
              <a:gd name="connsiteX207" fmla="*/ 10833455 w 11646040"/>
              <a:gd name="connsiteY207" fmla="*/ 421768 h 459652"/>
              <a:gd name="connsiteX208" fmla="*/ 10830991 w 11646040"/>
              <a:gd name="connsiteY208" fmla="*/ 421804 h 459652"/>
              <a:gd name="connsiteX209" fmla="*/ 10830991 w 11646040"/>
              <a:gd name="connsiteY209" fmla="*/ 421695 h 459652"/>
              <a:gd name="connsiteX210" fmla="*/ 10826576 w 11646040"/>
              <a:gd name="connsiteY210" fmla="*/ 421731 h 459652"/>
              <a:gd name="connsiteX211" fmla="*/ 10738502 w 11646040"/>
              <a:gd name="connsiteY211" fmla="*/ 436738 h 459652"/>
              <a:gd name="connsiteX212" fmla="*/ 10699223 w 11646040"/>
              <a:gd name="connsiteY212" fmla="*/ 459652 h 459652"/>
              <a:gd name="connsiteX213" fmla="*/ 10674963 w 11646040"/>
              <a:gd name="connsiteY213" fmla="*/ 459652 h 459652"/>
              <a:gd name="connsiteX214" fmla="*/ 10689092 w 11646040"/>
              <a:gd name="connsiteY214" fmla="*/ 448862 h 459652"/>
              <a:gd name="connsiteX215" fmla="*/ 10830991 w 11646040"/>
              <a:gd name="connsiteY215" fmla="*/ 412059 h 459652"/>
              <a:gd name="connsiteX216" fmla="*/ 10220516 w 11646040"/>
              <a:gd name="connsiteY216" fmla="*/ 411256 h 459652"/>
              <a:gd name="connsiteX217" fmla="*/ 10352906 w 11646040"/>
              <a:gd name="connsiteY217" fmla="*/ 443968 h 459652"/>
              <a:gd name="connsiteX218" fmla="*/ 10375674 w 11646040"/>
              <a:gd name="connsiteY218" fmla="*/ 459652 h 459652"/>
              <a:gd name="connsiteX219" fmla="*/ 10352417 w 11646040"/>
              <a:gd name="connsiteY219" fmla="*/ 459652 h 459652"/>
              <a:gd name="connsiteX220" fmla="*/ 10312233 w 11646040"/>
              <a:gd name="connsiteY220" fmla="*/ 436327 h 459652"/>
              <a:gd name="connsiteX221" fmla="*/ 10222979 w 11646040"/>
              <a:gd name="connsiteY221" fmla="*/ 421768 h 459652"/>
              <a:gd name="connsiteX222" fmla="*/ 10220516 w 11646040"/>
              <a:gd name="connsiteY222" fmla="*/ 421804 h 459652"/>
              <a:gd name="connsiteX223" fmla="*/ 10220516 w 11646040"/>
              <a:gd name="connsiteY223" fmla="*/ 421695 h 459652"/>
              <a:gd name="connsiteX224" fmla="*/ 10216101 w 11646040"/>
              <a:gd name="connsiteY224" fmla="*/ 421731 h 459652"/>
              <a:gd name="connsiteX225" fmla="*/ 10128027 w 11646040"/>
              <a:gd name="connsiteY225" fmla="*/ 436738 h 459652"/>
              <a:gd name="connsiteX226" fmla="*/ 10088747 w 11646040"/>
              <a:gd name="connsiteY226" fmla="*/ 459652 h 459652"/>
              <a:gd name="connsiteX227" fmla="*/ 10064487 w 11646040"/>
              <a:gd name="connsiteY227" fmla="*/ 459652 h 459652"/>
              <a:gd name="connsiteX228" fmla="*/ 10078617 w 11646040"/>
              <a:gd name="connsiteY228" fmla="*/ 448862 h 459652"/>
              <a:gd name="connsiteX229" fmla="*/ 10220516 w 11646040"/>
              <a:gd name="connsiteY229" fmla="*/ 412059 h 459652"/>
              <a:gd name="connsiteX230" fmla="*/ 9610041 w 11646040"/>
              <a:gd name="connsiteY230" fmla="*/ 411256 h 459652"/>
              <a:gd name="connsiteX231" fmla="*/ 9742430 w 11646040"/>
              <a:gd name="connsiteY231" fmla="*/ 443968 h 459652"/>
              <a:gd name="connsiteX232" fmla="*/ 9765199 w 11646040"/>
              <a:gd name="connsiteY232" fmla="*/ 459652 h 459652"/>
              <a:gd name="connsiteX233" fmla="*/ 9741942 w 11646040"/>
              <a:gd name="connsiteY233" fmla="*/ 459652 h 459652"/>
              <a:gd name="connsiteX234" fmla="*/ 9701757 w 11646040"/>
              <a:gd name="connsiteY234" fmla="*/ 436327 h 459652"/>
              <a:gd name="connsiteX235" fmla="*/ 9612503 w 11646040"/>
              <a:gd name="connsiteY235" fmla="*/ 421768 h 459652"/>
              <a:gd name="connsiteX236" fmla="*/ 9610041 w 11646040"/>
              <a:gd name="connsiteY236" fmla="*/ 421804 h 459652"/>
              <a:gd name="connsiteX237" fmla="*/ 9610041 w 11646040"/>
              <a:gd name="connsiteY237" fmla="*/ 421695 h 459652"/>
              <a:gd name="connsiteX238" fmla="*/ 9605626 w 11646040"/>
              <a:gd name="connsiteY238" fmla="*/ 421731 h 459652"/>
              <a:gd name="connsiteX239" fmla="*/ 9517552 w 11646040"/>
              <a:gd name="connsiteY239" fmla="*/ 436738 h 459652"/>
              <a:gd name="connsiteX240" fmla="*/ 9478272 w 11646040"/>
              <a:gd name="connsiteY240" fmla="*/ 459652 h 459652"/>
              <a:gd name="connsiteX241" fmla="*/ 9454012 w 11646040"/>
              <a:gd name="connsiteY241" fmla="*/ 459652 h 459652"/>
              <a:gd name="connsiteX242" fmla="*/ 9468142 w 11646040"/>
              <a:gd name="connsiteY242" fmla="*/ 448862 h 459652"/>
              <a:gd name="connsiteX243" fmla="*/ 9610041 w 11646040"/>
              <a:gd name="connsiteY243" fmla="*/ 412059 h 459652"/>
              <a:gd name="connsiteX244" fmla="*/ 8999566 w 11646040"/>
              <a:gd name="connsiteY244" fmla="*/ 411256 h 459652"/>
              <a:gd name="connsiteX245" fmla="*/ 9131956 w 11646040"/>
              <a:gd name="connsiteY245" fmla="*/ 443968 h 459652"/>
              <a:gd name="connsiteX246" fmla="*/ 9154724 w 11646040"/>
              <a:gd name="connsiteY246" fmla="*/ 459652 h 459652"/>
              <a:gd name="connsiteX247" fmla="*/ 9131467 w 11646040"/>
              <a:gd name="connsiteY247" fmla="*/ 459652 h 459652"/>
              <a:gd name="connsiteX248" fmla="*/ 9091282 w 11646040"/>
              <a:gd name="connsiteY248" fmla="*/ 436327 h 459652"/>
              <a:gd name="connsiteX249" fmla="*/ 9002028 w 11646040"/>
              <a:gd name="connsiteY249" fmla="*/ 421768 h 459652"/>
              <a:gd name="connsiteX250" fmla="*/ 8999566 w 11646040"/>
              <a:gd name="connsiteY250" fmla="*/ 421804 h 459652"/>
              <a:gd name="connsiteX251" fmla="*/ 8999566 w 11646040"/>
              <a:gd name="connsiteY251" fmla="*/ 421695 h 459652"/>
              <a:gd name="connsiteX252" fmla="*/ 8995151 w 11646040"/>
              <a:gd name="connsiteY252" fmla="*/ 421731 h 459652"/>
              <a:gd name="connsiteX253" fmla="*/ 8907076 w 11646040"/>
              <a:gd name="connsiteY253" fmla="*/ 436738 h 459652"/>
              <a:gd name="connsiteX254" fmla="*/ 8867797 w 11646040"/>
              <a:gd name="connsiteY254" fmla="*/ 459652 h 459652"/>
              <a:gd name="connsiteX255" fmla="*/ 8843537 w 11646040"/>
              <a:gd name="connsiteY255" fmla="*/ 459652 h 459652"/>
              <a:gd name="connsiteX256" fmla="*/ 8857666 w 11646040"/>
              <a:gd name="connsiteY256" fmla="*/ 448862 h 459652"/>
              <a:gd name="connsiteX257" fmla="*/ 8999566 w 11646040"/>
              <a:gd name="connsiteY257" fmla="*/ 412059 h 459652"/>
              <a:gd name="connsiteX258" fmla="*/ 8389091 w 11646040"/>
              <a:gd name="connsiteY258" fmla="*/ 411256 h 459652"/>
              <a:gd name="connsiteX259" fmla="*/ 8521480 w 11646040"/>
              <a:gd name="connsiteY259" fmla="*/ 443968 h 459652"/>
              <a:gd name="connsiteX260" fmla="*/ 8544249 w 11646040"/>
              <a:gd name="connsiteY260" fmla="*/ 459652 h 459652"/>
              <a:gd name="connsiteX261" fmla="*/ 8520992 w 11646040"/>
              <a:gd name="connsiteY261" fmla="*/ 459652 h 459652"/>
              <a:gd name="connsiteX262" fmla="*/ 8480807 w 11646040"/>
              <a:gd name="connsiteY262" fmla="*/ 436327 h 459652"/>
              <a:gd name="connsiteX263" fmla="*/ 8391553 w 11646040"/>
              <a:gd name="connsiteY263" fmla="*/ 421768 h 459652"/>
              <a:gd name="connsiteX264" fmla="*/ 8389091 w 11646040"/>
              <a:gd name="connsiteY264" fmla="*/ 421804 h 459652"/>
              <a:gd name="connsiteX265" fmla="*/ 8389091 w 11646040"/>
              <a:gd name="connsiteY265" fmla="*/ 421695 h 459652"/>
              <a:gd name="connsiteX266" fmla="*/ 8384676 w 11646040"/>
              <a:gd name="connsiteY266" fmla="*/ 421731 h 459652"/>
              <a:gd name="connsiteX267" fmla="*/ 8296601 w 11646040"/>
              <a:gd name="connsiteY267" fmla="*/ 436738 h 459652"/>
              <a:gd name="connsiteX268" fmla="*/ 8257322 w 11646040"/>
              <a:gd name="connsiteY268" fmla="*/ 459652 h 459652"/>
              <a:gd name="connsiteX269" fmla="*/ 8233062 w 11646040"/>
              <a:gd name="connsiteY269" fmla="*/ 459652 h 459652"/>
              <a:gd name="connsiteX270" fmla="*/ 8247191 w 11646040"/>
              <a:gd name="connsiteY270" fmla="*/ 448862 h 459652"/>
              <a:gd name="connsiteX271" fmla="*/ 8389091 w 11646040"/>
              <a:gd name="connsiteY271" fmla="*/ 412059 h 459652"/>
              <a:gd name="connsiteX272" fmla="*/ 7778616 w 11646040"/>
              <a:gd name="connsiteY272" fmla="*/ 411256 h 459652"/>
              <a:gd name="connsiteX273" fmla="*/ 7911006 w 11646040"/>
              <a:gd name="connsiteY273" fmla="*/ 443968 h 459652"/>
              <a:gd name="connsiteX274" fmla="*/ 7933774 w 11646040"/>
              <a:gd name="connsiteY274" fmla="*/ 459652 h 459652"/>
              <a:gd name="connsiteX275" fmla="*/ 7910517 w 11646040"/>
              <a:gd name="connsiteY275" fmla="*/ 459652 h 459652"/>
              <a:gd name="connsiteX276" fmla="*/ 7870332 w 11646040"/>
              <a:gd name="connsiteY276" fmla="*/ 436327 h 459652"/>
              <a:gd name="connsiteX277" fmla="*/ 7781078 w 11646040"/>
              <a:gd name="connsiteY277" fmla="*/ 421768 h 459652"/>
              <a:gd name="connsiteX278" fmla="*/ 7778616 w 11646040"/>
              <a:gd name="connsiteY278" fmla="*/ 421804 h 459652"/>
              <a:gd name="connsiteX279" fmla="*/ 7778616 w 11646040"/>
              <a:gd name="connsiteY279" fmla="*/ 421695 h 459652"/>
              <a:gd name="connsiteX280" fmla="*/ 7774200 w 11646040"/>
              <a:gd name="connsiteY280" fmla="*/ 421731 h 459652"/>
              <a:gd name="connsiteX281" fmla="*/ 7686126 w 11646040"/>
              <a:gd name="connsiteY281" fmla="*/ 436738 h 459652"/>
              <a:gd name="connsiteX282" fmla="*/ 7646847 w 11646040"/>
              <a:gd name="connsiteY282" fmla="*/ 459652 h 459652"/>
              <a:gd name="connsiteX283" fmla="*/ 7622587 w 11646040"/>
              <a:gd name="connsiteY283" fmla="*/ 459652 h 459652"/>
              <a:gd name="connsiteX284" fmla="*/ 7636716 w 11646040"/>
              <a:gd name="connsiteY284" fmla="*/ 448862 h 459652"/>
              <a:gd name="connsiteX285" fmla="*/ 7778616 w 11646040"/>
              <a:gd name="connsiteY285" fmla="*/ 412059 h 459652"/>
              <a:gd name="connsiteX286" fmla="*/ 7168142 w 11646040"/>
              <a:gd name="connsiteY286" fmla="*/ 411256 h 459652"/>
              <a:gd name="connsiteX287" fmla="*/ 7300532 w 11646040"/>
              <a:gd name="connsiteY287" fmla="*/ 443968 h 459652"/>
              <a:gd name="connsiteX288" fmla="*/ 7323300 w 11646040"/>
              <a:gd name="connsiteY288" fmla="*/ 459652 h 459652"/>
              <a:gd name="connsiteX289" fmla="*/ 7300043 w 11646040"/>
              <a:gd name="connsiteY289" fmla="*/ 459652 h 459652"/>
              <a:gd name="connsiteX290" fmla="*/ 7259858 w 11646040"/>
              <a:gd name="connsiteY290" fmla="*/ 436327 h 459652"/>
              <a:gd name="connsiteX291" fmla="*/ 7170605 w 11646040"/>
              <a:gd name="connsiteY291" fmla="*/ 421768 h 459652"/>
              <a:gd name="connsiteX292" fmla="*/ 7168142 w 11646040"/>
              <a:gd name="connsiteY292" fmla="*/ 421804 h 459652"/>
              <a:gd name="connsiteX293" fmla="*/ 7168142 w 11646040"/>
              <a:gd name="connsiteY293" fmla="*/ 421695 h 459652"/>
              <a:gd name="connsiteX294" fmla="*/ 7163726 w 11646040"/>
              <a:gd name="connsiteY294" fmla="*/ 421731 h 459652"/>
              <a:gd name="connsiteX295" fmla="*/ 7075653 w 11646040"/>
              <a:gd name="connsiteY295" fmla="*/ 436738 h 459652"/>
              <a:gd name="connsiteX296" fmla="*/ 7036374 w 11646040"/>
              <a:gd name="connsiteY296" fmla="*/ 459652 h 459652"/>
              <a:gd name="connsiteX297" fmla="*/ 7012113 w 11646040"/>
              <a:gd name="connsiteY297" fmla="*/ 459652 h 459652"/>
              <a:gd name="connsiteX298" fmla="*/ 7026243 w 11646040"/>
              <a:gd name="connsiteY298" fmla="*/ 448862 h 459652"/>
              <a:gd name="connsiteX299" fmla="*/ 7168142 w 11646040"/>
              <a:gd name="connsiteY299" fmla="*/ 412059 h 459652"/>
              <a:gd name="connsiteX300" fmla="*/ 6557668 w 11646040"/>
              <a:gd name="connsiteY300" fmla="*/ 411256 h 459652"/>
              <a:gd name="connsiteX301" fmla="*/ 6690058 w 11646040"/>
              <a:gd name="connsiteY301" fmla="*/ 443968 h 459652"/>
              <a:gd name="connsiteX302" fmla="*/ 6712827 w 11646040"/>
              <a:gd name="connsiteY302" fmla="*/ 459652 h 459652"/>
              <a:gd name="connsiteX303" fmla="*/ 6689569 w 11646040"/>
              <a:gd name="connsiteY303" fmla="*/ 459652 h 459652"/>
              <a:gd name="connsiteX304" fmla="*/ 6649384 w 11646040"/>
              <a:gd name="connsiteY304" fmla="*/ 436327 h 459652"/>
              <a:gd name="connsiteX305" fmla="*/ 6560131 w 11646040"/>
              <a:gd name="connsiteY305" fmla="*/ 421768 h 459652"/>
              <a:gd name="connsiteX306" fmla="*/ 6557668 w 11646040"/>
              <a:gd name="connsiteY306" fmla="*/ 421804 h 459652"/>
              <a:gd name="connsiteX307" fmla="*/ 6557668 w 11646040"/>
              <a:gd name="connsiteY307" fmla="*/ 421695 h 459652"/>
              <a:gd name="connsiteX308" fmla="*/ 6553252 w 11646040"/>
              <a:gd name="connsiteY308" fmla="*/ 421731 h 459652"/>
              <a:gd name="connsiteX309" fmla="*/ 6465178 w 11646040"/>
              <a:gd name="connsiteY309" fmla="*/ 436738 h 459652"/>
              <a:gd name="connsiteX310" fmla="*/ 6425900 w 11646040"/>
              <a:gd name="connsiteY310" fmla="*/ 459652 h 459652"/>
              <a:gd name="connsiteX311" fmla="*/ 6401639 w 11646040"/>
              <a:gd name="connsiteY311" fmla="*/ 459652 h 459652"/>
              <a:gd name="connsiteX312" fmla="*/ 6415768 w 11646040"/>
              <a:gd name="connsiteY312" fmla="*/ 448862 h 459652"/>
              <a:gd name="connsiteX313" fmla="*/ 6557668 w 11646040"/>
              <a:gd name="connsiteY313" fmla="*/ 412059 h 459652"/>
              <a:gd name="connsiteX314" fmla="*/ 5947191 w 11646040"/>
              <a:gd name="connsiteY314" fmla="*/ 411256 h 459652"/>
              <a:gd name="connsiteX315" fmla="*/ 6079582 w 11646040"/>
              <a:gd name="connsiteY315" fmla="*/ 443968 h 459652"/>
              <a:gd name="connsiteX316" fmla="*/ 6102350 w 11646040"/>
              <a:gd name="connsiteY316" fmla="*/ 459652 h 459652"/>
              <a:gd name="connsiteX317" fmla="*/ 6079093 w 11646040"/>
              <a:gd name="connsiteY317" fmla="*/ 459652 h 459652"/>
              <a:gd name="connsiteX318" fmla="*/ 6038908 w 11646040"/>
              <a:gd name="connsiteY318" fmla="*/ 436327 h 459652"/>
              <a:gd name="connsiteX319" fmla="*/ 5949657 w 11646040"/>
              <a:gd name="connsiteY319" fmla="*/ 421768 h 459652"/>
              <a:gd name="connsiteX320" fmla="*/ 5947191 w 11646040"/>
              <a:gd name="connsiteY320" fmla="*/ 421804 h 459652"/>
              <a:gd name="connsiteX321" fmla="*/ 5947191 w 11646040"/>
              <a:gd name="connsiteY321" fmla="*/ 421695 h 459652"/>
              <a:gd name="connsiteX322" fmla="*/ 5942776 w 11646040"/>
              <a:gd name="connsiteY322" fmla="*/ 421731 h 459652"/>
              <a:gd name="connsiteX323" fmla="*/ 5854703 w 11646040"/>
              <a:gd name="connsiteY323" fmla="*/ 436738 h 459652"/>
              <a:gd name="connsiteX324" fmla="*/ 5815424 w 11646040"/>
              <a:gd name="connsiteY324" fmla="*/ 459652 h 459652"/>
              <a:gd name="connsiteX325" fmla="*/ 5791163 w 11646040"/>
              <a:gd name="connsiteY325" fmla="*/ 459652 h 459652"/>
              <a:gd name="connsiteX326" fmla="*/ 5805293 w 11646040"/>
              <a:gd name="connsiteY326" fmla="*/ 448862 h 459652"/>
              <a:gd name="connsiteX327" fmla="*/ 5947191 w 11646040"/>
              <a:gd name="connsiteY327" fmla="*/ 412059 h 459652"/>
              <a:gd name="connsiteX328" fmla="*/ 5336717 w 11646040"/>
              <a:gd name="connsiteY328" fmla="*/ 411256 h 459652"/>
              <a:gd name="connsiteX329" fmla="*/ 5469107 w 11646040"/>
              <a:gd name="connsiteY329" fmla="*/ 443968 h 459652"/>
              <a:gd name="connsiteX330" fmla="*/ 5491875 w 11646040"/>
              <a:gd name="connsiteY330" fmla="*/ 459652 h 459652"/>
              <a:gd name="connsiteX331" fmla="*/ 5468619 w 11646040"/>
              <a:gd name="connsiteY331" fmla="*/ 459652 h 459652"/>
              <a:gd name="connsiteX332" fmla="*/ 5428434 w 11646040"/>
              <a:gd name="connsiteY332" fmla="*/ 436327 h 459652"/>
              <a:gd name="connsiteX333" fmla="*/ 5339180 w 11646040"/>
              <a:gd name="connsiteY333" fmla="*/ 421768 h 459652"/>
              <a:gd name="connsiteX334" fmla="*/ 5336717 w 11646040"/>
              <a:gd name="connsiteY334" fmla="*/ 421804 h 459652"/>
              <a:gd name="connsiteX335" fmla="*/ 5336717 w 11646040"/>
              <a:gd name="connsiteY335" fmla="*/ 421695 h 459652"/>
              <a:gd name="connsiteX336" fmla="*/ 5332302 w 11646040"/>
              <a:gd name="connsiteY336" fmla="*/ 421731 h 459652"/>
              <a:gd name="connsiteX337" fmla="*/ 5244228 w 11646040"/>
              <a:gd name="connsiteY337" fmla="*/ 436738 h 459652"/>
              <a:gd name="connsiteX338" fmla="*/ 5204949 w 11646040"/>
              <a:gd name="connsiteY338" fmla="*/ 459652 h 459652"/>
              <a:gd name="connsiteX339" fmla="*/ 5180690 w 11646040"/>
              <a:gd name="connsiteY339" fmla="*/ 459652 h 459652"/>
              <a:gd name="connsiteX340" fmla="*/ 5194819 w 11646040"/>
              <a:gd name="connsiteY340" fmla="*/ 448862 h 459652"/>
              <a:gd name="connsiteX341" fmla="*/ 5336717 w 11646040"/>
              <a:gd name="connsiteY341" fmla="*/ 412059 h 459652"/>
              <a:gd name="connsiteX342" fmla="*/ 4726245 w 11646040"/>
              <a:gd name="connsiteY342" fmla="*/ 411256 h 459652"/>
              <a:gd name="connsiteX343" fmla="*/ 4858634 w 11646040"/>
              <a:gd name="connsiteY343" fmla="*/ 443968 h 459652"/>
              <a:gd name="connsiteX344" fmla="*/ 4881403 w 11646040"/>
              <a:gd name="connsiteY344" fmla="*/ 459652 h 459652"/>
              <a:gd name="connsiteX345" fmla="*/ 4858146 w 11646040"/>
              <a:gd name="connsiteY345" fmla="*/ 459652 h 459652"/>
              <a:gd name="connsiteX346" fmla="*/ 4817961 w 11646040"/>
              <a:gd name="connsiteY346" fmla="*/ 436327 h 459652"/>
              <a:gd name="connsiteX347" fmla="*/ 4728708 w 11646040"/>
              <a:gd name="connsiteY347" fmla="*/ 421768 h 459652"/>
              <a:gd name="connsiteX348" fmla="*/ 4726245 w 11646040"/>
              <a:gd name="connsiteY348" fmla="*/ 421804 h 459652"/>
              <a:gd name="connsiteX349" fmla="*/ 4726245 w 11646040"/>
              <a:gd name="connsiteY349" fmla="*/ 421695 h 459652"/>
              <a:gd name="connsiteX350" fmla="*/ 4721830 w 11646040"/>
              <a:gd name="connsiteY350" fmla="*/ 421731 h 459652"/>
              <a:gd name="connsiteX351" fmla="*/ 4633755 w 11646040"/>
              <a:gd name="connsiteY351" fmla="*/ 436738 h 459652"/>
              <a:gd name="connsiteX352" fmla="*/ 4594476 w 11646040"/>
              <a:gd name="connsiteY352" fmla="*/ 459652 h 459652"/>
              <a:gd name="connsiteX353" fmla="*/ 4572950 w 11646040"/>
              <a:gd name="connsiteY353" fmla="*/ 459652 h 459652"/>
              <a:gd name="connsiteX354" fmla="*/ 4605453 w 11646040"/>
              <a:gd name="connsiteY354" fmla="*/ 437296 h 459652"/>
              <a:gd name="connsiteX355" fmla="*/ 4674989 w 11646040"/>
              <a:gd name="connsiteY355" fmla="*/ 415680 h 459652"/>
              <a:gd name="connsiteX356" fmla="*/ 4726245 w 11646040"/>
              <a:gd name="connsiteY356" fmla="*/ 412059 h 459652"/>
              <a:gd name="connsiteX357" fmla="*/ 4115769 w 11646040"/>
              <a:gd name="connsiteY357" fmla="*/ 411256 h 459652"/>
              <a:gd name="connsiteX358" fmla="*/ 4248159 w 11646040"/>
              <a:gd name="connsiteY358" fmla="*/ 443968 h 459652"/>
              <a:gd name="connsiteX359" fmla="*/ 4270927 w 11646040"/>
              <a:gd name="connsiteY359" fmla="*/ 459652 h 459652"/>
              <a:gd name="connsiteX360" fmla="*/ 4247670 w 11646040"/>
              <a:gd name="connsiteY360" fmla="*/ 459652 h 459652"/>
              <a:gd name="connsiteX361" fmla="*/ 4207486 w 11646040"/>
              <a:gd name="connsiteY361" fmla="*/ 436327 h 459652"/>
              <a:gd name="connsiteX362" fmla="*/ 4118232 w 11646040"/>
              <a:gd name="connsiteY362" fmla="*/ 421768 h 459652"/>
              <a:gd name="connsiteX363" fmla="*/ 4115769 w 11646040"/>
              <a:gd name="connsiteY363" fmla="*/ 421804 h 459652"/>
              <a:gd name="connsiteX364" fmla="*/ 4115769 w 11646040"/>
              <a:gd name="connsiteY364" fmla="*/ 421695 h 459652"/>
              <a:gd name="connsiteX365" fmla="*/ 4111354 w 11646040"/>
              <a:gd name="connsiteY365" fmla="*/ 421731 h 459652"/>
              <a:gd name="connsiteX366" fmla="*/ 4023280 w 11646040"/>
              <a:gd name="connsiteY366" fmla="*/ 436738 h 459652"/>
              <a:gd name="connsiteX367" fmla="*/ 3984001 w 11646040"/>
              <a:gd name="connsiteY367" fmla="*/ 459652 h 459652"/>
              <a:gd name="connsiteX368" fmla="*/ 3962475 w 11646040"/>
              <a:gd name="connsiteY368" fmla="*/ 459652 h 459652"/>
              <a:gd name="connsiteX369" fmla="*/ 3994978 w 11646040"/>
              <a:gd name="connsiteY369" fmla="*/ 437296 h 459652"/>
              <a:gd name="connsiteX370" fmla="*/ 4064513 w 11646040"/>
              <a:gd name="connsiteY370" fmla="*/ 415680 h 459652"/>
              <a:gd name="connsiteX371" fmla="*/ 4115769 w 11646040"/>
              <a:gd name="connsiteY371" fmla="*/ 412059 h 459652"/>
              <a:gd name="connsiteX372" fmla="*/ 3505294 w 11646040"/>
              <a:gd name="connsiteY372" fmla="*/ 411256 h 459652"/>
              <a:gd name="connsiteX373" fmla="*/ 3637684 w 11646040"/>
              <a:gd name="connsiteY373" fmla="*/ 443968 h 459652"/>
              <a:gd name="connsiteX374" fmla="*/ 3660452 w 11646040"/>
              <a:gd name="connsiteY374" fmla="*/ 459652 h 459652"/>
              <a:gd name="connsiteX375" fmla="*/ 3637196 w 11646040"/>
              <a:gd name="connsiteY375" fmla="*/ 459652 h 459652"/>
              <a:gd name="connsiteX376" fmla="*/ 3597011 w 11646040"/>
              <a:gd name="connsiteY376" fmla="*/ 436327 h 459652"/>
              <a:gd name="connsiteX377" fmla="*/ 3507757 w 11646040"/>
              <a:gd name="connsiteY377" fmla="*/ 421768 h 459652"/>
              <a:gd name="connsiteX378" fmla="*/ 3505294 w 11646040"/>
              <a:gd name="connsiteY378" fmla="*/ 421804 h 459652"/>
              <a:gd name="connsiteX379" fmla="*/ 3505294 w 11646040"/>
              <a:gd name="connsiteY379" fmla="*/ 421695 h 459652"/>
              <a:gd name="connsiteX380" fmla="*/ 3500879 w 11646040"/>
              <a:gd name="connsiteY380" fmla="*/ 421731 h 459652"/>
              <a:gd name="connsiteX381" fmla="*/ 3412805 w 11646040"/>
              <a:gd name="connsiteY381" fmla="*/ 436738 h 459652"/>
              <a:gd name="connsiteX382" fmla="*/ 3373526 w 11646040"/>
              <a:gd name="connsiteY382" fmla="*/ 459652 h 459652"/>
              <a:gd name="connsiteX383" fmla="*/ 3352001 w 11646040"/>
              <a:gd name="connsiteY383" fmla="*/ 459652 h 459652"/>
              <a:gd name="connsiteX384" fmla="*/ 3384503 w 11646040"/>
              <a:gd name="connsiteY384" fmla="*/ 437296 h 459652"/>
              <a:gd name="connsiteX385" fmla="*/ 3454039 w 11646040"/>
              <a:gd name="connsiteY385" fmla="*/ 415680 h 459652"/>
              <a:gd name="connsiteX386" fmla="*/ 3505294 w 11646040"/>
              <a:gd name="connsiteY386" fmla="*/ 412059 h 459652"/>
              <a:gd name="connsiteX387" fmla="*/ 2894819 w 11646040"/>
              <a:gd name="connsiteY387" fmla="*/ 411256 h 459652"/>
              <a:gd name="connsiteX388" fmla="*/ 3027209 w 11646040"/>
              <a:gd name="connsiteY388" fmla="*/ 443968 h 459652"/>
              <a:gd name="connsiteX389" fmla="*/ 3049978 w 11646040"/>
              <a:gd name="connsiteY389" fmla="*/ 459652 h 459652"/>
              <a:gd name="connsiteX390" fmla="*/ 3026721 w 11646040"/>
              <a:gd name="connsiteY390" fmla="*/ 459652 h 459652"/>
              <a:gd name="connsiteX391" fmla="*/ 2986536 w 11646040"/>
              <a:gd name="connsiteY391" fmla="*/ 436327 h 459652"/>
              <a:gd name="connsiteX392" fmla="*/ 2897283 w 11646040"/>
              <a:gd name="connsiteY392" fmla="*/ 421768 h 459652"/>
              <a:gd name="connsiteX393" fmla="*/ 2894819 w 11646040"/>
              <a:gd name="connsiteY393" fmla="*/ 421804 h 459652"/>
              <a:gd name="connsiteX394" fmla="*/ 2894819 w 11646040"/>
              <a:gd name="connsiteY394" fmla="*/ 421695 h 459652"/>
              <a:gd name="connsiteX395" fmla="*/ 2890405 w 11646040"/>
              <a:gd name="connsiteY395" fmla="*/ 421731 h 459652"/>
              <a:gd name="connsiteX396" fmla="*/ 2802331 w 11646040"/>
              <a:gd name="connsiteY396" fmla="*/ 436738 h 459652"/>
              <a:gd name="connsiteX397" fmla="*/ 2763052 w 11646040"/>
              <a:gd name="connsiteY397" fmla="*/ 459652 h 459652"/>
              <a:gd name="connsiteX398" fmla="*/ 2741527 w 11646040"/>
              <a:gd name="connsiteY398" fmla="*/ 459652 h 459652"/>
              <a:gd name="connsiteX399" fmla="*/ 2774029 w 11646040"/>
              <a:gd name="connsiteY399" fmla="*/ 437296 h 459652"/>
              <a:gd name="connsiteX400" fmla="*/ 2843565 w 11646040"/>
              <a:gd name="connsiteY400" fmla="*/ 415680 h 459652"/>
              <a:gd name="connsiteX401" fmla="*/ 2894819 w 11646040"/>
              <a:gd name="connsiteY401" fmla="*/ 412059 h 459652"/>
              <a:gd name="connsiteX402" fmla="*/ 2284343 w 11646040"/>
              <a:gd name="connsiteY402" fmla="*/ 411256 h 459652"/>
              <a:gd name="connsiteX403" fmla="*/ 2416733 w 11646040"/>
              <a:gd name="connsiteY403" fmla="*/ 443968 h 459652"/>
              <a:gd name="connsiteX404" fmla="*/ 2439501 w 11646040"/>
              <a:gd name="connsiteY404" fmla="*/ 459652 h 459652"/>
              <a:gd name="connsiteX405" fmla="*/ 2416245 w 11646040"/>
              <a:gd name="connsiteY405" fmla="*/ 459652 h 459652"/>
              <a:gd name="connsiteX406" fmla="*/ 2376059 w 11646040"/>
              <a:gd name="connsiteY406" fmla="*/ 436327 h 459652"/>
              <a:gd name="connsiteX407" fmla="*/ 2286807 w 11646040"/>
              <a:gd name="connsiteY407" fmla="*/ 421768 h 459652"/>
              <a:gd name="connsiteX408" fmla="*/ 2284343 w 11646040"/>
              <a:gd name="connsiteY408" fmla="*/ 421804 h 459652"/>
              <a:gd name="connsiteX409" fmla="*/ 2284343 w 11646040"/>
              <a:gd name="connsiteY409" fmla="*/ 421695 h 459652"/>
              <a:gd name="connsiteX410" fmla="*/ 2279928 w 11646040"/>
              <a:gd name="connsiteY410" fmla="*/ 421731 h 459652"/>
              <a:gd name="connsiteX411" fmla="*/ 2191854 w 11646040"/>
              <a:gd name="connsiteY411" fmla="*/ 436738 h 459652"/>
              <a:gd name="connsiteX412" fmla="*/ 2152574 w 11646040"/>
              <a:gd name="connsiteY412" fmla="*/ 459652 h 459652"/>
              <a:gd name="connsiteX413" fmla="*/ 2131050 w 11646040"/>
              <a:gd name="connsiteY413" fmla="*/ 459652 h 459652"/>
              <a:gd name="connsiteX414" fmla="*/ 2163552 w 11646040"/>
              <a:gd name="connsiteY414" fmla="*/ 437296 h 459652"/>
              <a:gd name="connsiteX415" fmla="*/ 2233088 w 11646040"/>
              <a:gd name="connsiteY415" fmla="*/ 415680 h 459652"/>
              <a:gd name="connsiteX416" fmla="*/ 2284343 w 11646040"/>
              <a:gd name="connsiteY416" fmla="*/ 412059 h 459652"/>
              <a:gd name="connsiteX417" fmla="*/ 1673869 w 11646040"/>
              <a:gd name="connsiteY417" fmla="*/ 411256 h 459652"/>
              <a:gd name="connsiteX418" fmla="*/ 1806258 w 11646040"/>
              <a:gd name="connsiteY418" fmla="*/ 443968 h 459652"/>
              <a:gd name="connsiteX419" fmla="*/ 1829026 w 11646040"/>
              <a:gd name="connsiteY419" fmla="*/ 459652 h 459652"/>
              <a:gd name="connsiteX420" fmla="*/ 1805770 w 11646040"/>
              <a:gd name="connsiteY420" fmla="*/ 459652 h 459652"/>
              <a:gd name="connsiteX421" fmla="*/ 1765585 w 11646040"/>
              <a:gd name="connsiteY421" fmla="*/ 436327 h 459652"/>
              <a:gd name="connsiteX422" fmla="*/ 1676331 w 11646040"/>
              <a:gd name="connsiteY422" fmla="*/ 421768 h 459652"/>
              <a:gd name="connsiteX423" fmla="*/ 1673869 w 11646040"/>
              <a:gd name="connsiteY423" fmla="*/ 421804 h 459652"/>
              <a:gd name="connsiteX424" fmla="*/ 1673869 w 11646040"/>
              <a:gd name="connsiteY424" fmla="*/ 421695 h 459652"/>
              <a:gd name="connsiteX425" fmla="*/ 1669454 w 11646040"/>
              <a:gd name="connsiteY425" fmla="*/ 421731 h 459652"/>
              <a:gd name="connsiteX426" fmla="*/ 1581379 w 11646040"/>
              <a:gd name="connsiteY426" fmla="*/ 436738 h 459652"/>
              <a:gd name="connsiteX427" fmla="*/ 1542100 w 11646040"/>
              <a:gd name="connsiteY427" fmla="*/ 459652 h 459652"/>
              <a:gd name="connsiteX428" fmla="*/ 1520575 w 11646040"/>
              <a:gd name="connsiteY428" fmla="*/ 459652 h 459652"/>
              <a:gd name="connsiteX429" fmla="*/ 1553077 w 11646040"/>
              <a:gd name="connsiteY429" fmla="*/ 437296 h 459652"/>
              <a:gd name="connsiteX430" fmla="*/ 1622612 w 11646040"/>
              <a:gd name="connsiteY430" fmla="*/ 415680 h 459652"/>
              <a:gd name="connsiteX431" fmla="*/ 1673869 w 11646040"/>
              <a:gd name="connsiteY431" fmla="*/ 412059 h 459652"/>
              <a:gd name="connsiteX432" fmla="*/ 1063393 w 11646040"/>
              <a:gd name="connsiteY432" fmla="*/ 411256 h 459652"/>
              <a:gd name="connsiteX433" fmla="*/ 1195783 w 11646040"/>
              <a:gd name="connsiteY433" fmla="*/ 443968 h 459652"/>
              <a:gd name="connsiteX434" fmla="*/ 1218551 w 11646040"/>
              <a:gd name="connsiteY434" fmla="*/ 459652 h 459652"/>
              <a:gd name="connsiteX435" fmla="*/ 1195294 w 11646040"/>
              <a:gd name="connsiteY435" fmla="*/ 459652 h 459652"/>
              <a:gd name="connsiteX436" fmla="*/ 1155110 w 11646040"/>
              <a:gd name="connsiteY436" fmla="*/ 436327 h 459652"/>
              <a:gd name="connsiteX437" fmla="*/ 1065857 w 11646040"/>
              <a:gd name="connsiteY437" fmla="*/ 421768 h 459652"/>
              <a:gd name="connsiteX438" fmla="*/ 1063393 w 11646040"/>
              <a:gd name="connsiteY438" fmla="*/ 421804 h 459652"/>
              <a:gd name="connsiteX439" fmla="*/ 1063393 w 11646040"/>
              <a:gd name="connsiteY439" fmla="*/ 421695 h 459652"/>
              <a:gd name="connsiteX440" fmla="*/ 1058978 w 11646040"/>
              <a:gd name="connsiteY440" fmla="*/ 421731 h 459652"/>
              <a:gd name="connsiteX441" fmla="*/ 970905 w 11646040"/>
              <a:gd name="connsiteY441" fmla="*/ 436738 h 459652"/>
              <a:gd name="connsiteX442" fmla="*/ 931625 w 11646040"/>
              <a:gd name="connsiteY442" fmla="*/ 459652 h 459652"/>
              <a:gd name="connsiteX443" fmla="*/ 910100 w 11646040"/>
              <a:gd name="connsiteY443" fmla="*/ 459652 h 459652"/>
              <a:gd name="connsiteX444" fmla="*/ 942602 w 11646040"/>
              <a:gd name="connsiteY444" fmla="*/ 437296 h 459652"/>
              <a:gd name="connsiteX445" fmla="*/ 1012137 w 11646040"/>
              <a:gd name="connsiteY445" fmla="*/ 415680 h 459652"/>
              <a:gd name="connsiteX446" fmla="*/ 1063393 w 11646040"/>
              <a:gd name="connsiteY446" fmla="*/ 412059 h 459652"/>
              <a:gd name="connsiteX447" fmla="*/ 452918 w 11646040"/>
              <a:gd name="connsiteY447" fmla="*/ 411256 h 459652"/>
              <a:gd name="connsiteX448" fmla="*/ 585309 w 11646040"/>
              <a:gd name="connsiteY448" fmla="*/ 443968 h 459652"/>
              <a:gd name="connsiteX449" fmla="*/ 608076 w 11646040"/>
              <a:gd name="connsiteY449" fmla="*/ 459652 h 459652"/>
              <a:gd name="connsiteX450" fmla="*/ 584820 w 11646040"/>
              <a:gd name="connsiteY450" fmla="*/ 459652 h 459652"/>
              <a:gd name="connsiteX451" fmla="*/ 544635 w 11646040"/>
              <a:gd name="connsiteY451" fmla="*/ 436327 h 459652"/>
              <a:gd name="connsiteX452" fmla="*/ 455382 w 11646040"/>
              <a:gd name="connsiteY452" fmla="*/ 421768 h 459652"/>
              <a:gd name="connsiteX453" fmla="*/ 452918 w 11646040"/>
              <a:gd name="connsiteY453" fmla="*/ 421804 h 459652"/>
              <a:gd name="connsiteX454" fmla="*/ 452918 w 11646040"/>
              <a:gd name="connsiteY454" fmla="*/ 421695 h 459652"/>
              <a:gd name="connsiteX455" fmla="*/ 448503 w 11646040"/>
              <a:gd name="connsiteY455" fmla="*/ 421731 h 459652"/>
              <a:gd name="connsiteX456" fmla="*/ 360430 w 11646040"/>
              <a:gd name="connsiteY456" fmla="*/ 436738 h 459652"/>
              <a:gd name="connsiteX457" fmla="*/ 336684 w 11646040"/>
              <a:gd name="connsiteY457" fmla="*/ 450590 h 459652"/>
              <a:gd name="connsiteX458" fmla="*/ 333889 w 11646040"/>
              <a:gd name="connsiteY458" fmla="*/ 436749 h 459652"/>
              <a:gd name="connsiteX459" fmla="*/ 401663 w 11646040"/>
              <a:gd name="connsiteY459" fmla="*/ 415680 h 459652"/>
              <a:gd name="connsiteX460" fmla="*/ 452918 w 11646040"/>
              <a:gd name="connsiteY460" fmla="*/ 412059 h 459652"/>
              <a:gd name="connsiteX461" fmla="*/ 11130954 w 11646040"/>
              <a:gd name="connsiteY461" fmla="*/ 349861 h 459652"/>
              <a:gd name="connsiteX462" fmla="*/ 11130954 w 11646040"/>
              <a:gd name="connsiteY462" fmla="*/ 349934 h 459652"/>
              <a:gd name="connsiteX463" fmla="*/ 11007465 w 11646040"/>
              <a:gd name="connsiteY463" fmla="*/ 401181 h 459652"/>
              <a:gd name="connsiteX464" fmla="*/ 11045110 w 11646040"/>
              <a:gd name="connsiteY464" fmla="*/ 425491 h 459652"/>
              <a:gd name="connsiteX465" fmla="*/ 11136392 w 11646040"/>
              <a:gd name="connsiteY465" fmla="*/ 388954 h 459652"/>
              <a:gd name="connsiteX466" fmla="*/ 11227626 w 11646040"/>
              <a:gd name="connsiteY466" fmla="*/ 425491 h 459652"/>
              <a:gd name="connsiteX467" fmla="*/ 11265412 w 11646040"/>
              <a:gd name="connsiteY467" fmla="*/ 400853 h 459652"/>
              <a:gd name="connsiteX468" fmla="*/ 11130954 w 11646040"/>
              <a:gd name="connsiteY468" fmla="*/ 349861 h 459652"/>
              <a:gd name="connsiteX469" fmla="*/ 10520479 w 11646040"/>
              <a:gd name="connsiteY469" fmla="*/ 349861 h 459652"/>
              <a:gd name="connsiteX470" fmla="*/ 10520479 w 11646040"/>
              <a:gd name="connsiteY470" fmla="*/ 349934 h 459652"/>
              <a:gd name="connsiteX471" fmla="*/ 10396989 w 11646040"/>
              <a:gd name="connsiteY471" fmla="*/ 401181 h 459652"/>
              <a:gd name="connsiteX472" fmla="*/ 10434635 w 11646040"/>
              <a:gd name="connsiteY472" fmla="*/ 425491 h 459652"/>
              <a:gd name="connsiteX473" fmla="*/ 10525916 w 11646040"/>
              <a:gd name="connsiteY473" fmla="*/ 388954 h 459652"/>
              <a:gd name="connsiteX474" fmla="*/ 10617150 w 11646040"/>
              <a:gd name="connsiteY474" fmla="*/ 425491 h 459652"/>
              <a:gd name="connsiteX475" fmla="*/ 10654937 w 11646040"/>
              <a:gd name="connsiteY475" fmla="*/ 400853 h 459652"/>
              <a:gd name="connsiteX476" fmla="*/ 10520479 w 11646040"/>
              <a:gd name="connsiteY476" fmla="*/ 349861 h 459652"/>
              <a:gd name="connsiteX477" fmla="*/ 9910004 w 11646040"/>
              <a:gd name="connsiteY477" fmla="*/ 349861 h 459652"/>
              <a:gd name="connsiteX478" fmla="*/ 9910004 w 11646040"/>
              <a:gd name="connsiteY478" fmla="*/ 349934 h 459652"/>
              <a:gd name="connsiteX479" fmla="*/ 9786513 w 11646040"/>
              <a:gd name="connsiteY479" fmla="*/ 401181 h 459652"/>
              <a:gd name="connsiteX480" fmla="*/ 9824160 w 11646040"/>
              <a:gd name="connsiteY480" fmla="*/ 425491 h 459652"/>
              <a:gd name="connsiteX481" fmla="*/ 9915441 w 11646040"/>
              <a:gd name="connsiteY481" fmla="*/ 388954 h 459652"/>
              <a:gd name="connsiteX482" fmla="*/ 10006675 w 11646040"/>
              <a:gd name="connsiteY482" fmla="*/ 425491 h 459652"/>
              <a:gd name="connsiteX483" fmla="*/ 10044461 w 11646040"/>
              <a:gd name="connsiteY483" fmla="*/ 400853 h 459652"/>
              <a:gd name="connsiteX484" fmla="*/ 9910004 w 11646040"/>
              <a:gd name="connsiteY484" fmla="*/ 349861 h 459652"/>
              <a:gd name="connsiteX485" fmla="*/ 9299529 w 11646040"/>
              <a:gd name="connsiteY485" fmla="*/ 349861 h 459652"/>
              <a:gd name="connsiteX486" fmla="*/ 9299529 w 11646040"/>
              <a:gd name="connsiteY486" fmla="*/ 349934 h 459652"/>
              <a:gd name="connsiteX487" fmla="*/ 9176038 w 11646040"/>
              <a:gd name="connsiteY487" fmla="*/ 401181 h 459652"/>
              <a:gd name="connsiteX488" fmla="*/ 9213685 w 11646040"/>
              <a:gd name="connsiteY488" fmla="*/ 425491 h 459652"/>
              <a:gd name="connsiteX489" fmla="*/ 9304966 w 11646040"/>
              <a:gd name="connsiteY489" fmla="*/ 388954 h 459652"/>
              <a:gd name="connsiteX490" fmla="*/ 9396200 w 11646040"/>
              <a:gd name="connsiteY490" fmla="*/ 425491 h 459652"/>
              <a:gd name="connsiteX491" fmla="*/ 9433985 w 11646040"/>
              <a:gd name="connsiteY491" fmla="*/ 400853 h 459652"/>
              <a:gd name="connsiteX492" fmla="*/ 9299529 w 11646040"/>
              <a:gd name="connsiteY492" fmla="*/ 349861 h 459652"/>
              <a:gd name="connsiteX493" fmla="*/ 8689053 w 11646040"/>
              <a:gd name="connsiteY493" fmla="*/ 349861 h 459652"/>
              <a:gd name="connsiteX494" fmla="*/ 8689053 w 11646040"/>
              <a:gd name="connsiteY494" fmla="*/ 349934 h 459652"/>
              <a:gd name="connsiteX495" fmla="*/ 8565563 w 11646040"/>
              <a:gd name="connsiteY495" fmla="*/ 401181 h 459652"/>
              <a:gd name="connsiteX496" fmla="*/ 8603210 w 11646040"/>
              <a:gd name="connsiteY496" fmla="*/ 425491 h 459652"/>
              <a:gd name="connsiteX497" fmla="*/ 8694491 w 11646040"/>
              <a:gd name="connsiteY497" fmla="*/ 388954 h 459652"/>
              <a:gd name="connsiteX498" fmla="*/ 8785725 w 11646040"/>
              <a:gd name="connsiteY498" fmla="*/ 425491 h 459652"/>
              <a:gd name="connsiteX499" fmla="*/ 8823510 w 11646040"/>
              <a:gd name="connsiteY499" fmla="*/ 400853 h 459652"/>
              <a:gd name="connsiteX500" fmla="*/ 8689053 w 11646040"/>
              <a:gd name="connsiteY500" fmla="*/ 349861 h 459652"/>
              <a:gd name="connsiteX501" fmla="*/ 8078578 w 11646040"/>
              <a:gd name="connsiteY501" fmla="*/ 349861 h 459652"/>
              <a:gd name="connsiteX502" fmla="*/ 8078578 w 11646040"/>
              <a:gd name="connsiteY502" fmla="*/ 349934 h 459652"/>
              <a:gd name="connsiteX503" fmla="*/ 7955088 w 11646040"/>
              <a:gd name="connsiteY503" fmla="*/ 401181 h 459652"/>
              <a:gd name="connsiteX504" fmla="*/ 7992734 w 11646040"/>
              <a:gd name="connsiteY504" fmla="*/ 425491 h 459652"/>
              <a:gd name="connsiteX505" fmla="*/ 8084016 w 11646040"/>
              <a:gd name="connsiteY505" fmla="*/ 388954 h 459652"/>
              <a:gd name="connsiteX506" fmla="*/ 8175250 w 11646040"/>
              <a:gd name="connsiteY506" fmla="*/ 425491 h 459652"/>
              <a:gd name="connsiteX507" fmla="*/ 8213035 w 11646040"/>
              <a:gd name="connsiteY507" fmla="*/ 400853 h 459652"/>
              <a:gd name="connsiteX508" fmla="*/ 8078578 w 11646040"/>
              <a:gd name="connsiteY508" fmla="*/ 349861 h 459652"/>
              <a:gd name="connsiteX509" fmla="*/ 7468103 w 11646040"/>
              <a:gd name="connsiteY509" fmla="*/ 349861 h 459652"/>
              <a:gd name="connsiteX510" fmla="*/ 7468103 w 11646040"/>
              <a:gd name="connsiteY510" fmla="*/ 349934 h 459652"/>
              <a:gd name="connsiteX511" fmla="*/ 7344614 w 11646040"/>
              <a:gd name="connsiteY511" fmla="*/ 401181 h 459652"/>
              <a:gd name="connsiteX512" fmla="*/ 7382262 w 11646040"/>
              <a:gd name="connsiteY512" fmla="*/ 425491 h 459652"/>
              <a:gd name="connsiteX513" fmla="*/ 7473540 w 11646040"/>
              <a:gd name="connsiteY513" fmla="*/ 388954 h 459652"/>
              <a:gd name="connsiteX514" fmla="*/ 7564774 w 11646040"/>
              <a:gd name="connsiteY514" fmla="*/ 425491 h 459652"/>
              <a:gd name="connsiteX515" fmla="*/ 7602561 w 11646040"/>
              <a:gd name="connsiteY515" fmla="*/ 400853 h 459652"/>
              <a:gd name="connsiteX516" fmla="*/ 7468103 w 11646040"/>
              <a:gd name="connsiteY516" fmla="*/ 349861 h 459652"/>
              <a:gd name="connsiteX517" fmla="*/ 6857630 w 11646040"/>
              <a:gd name="connsiteY517" fmla="*/ 349861 h 459652"/>
              <a:gd name="connsiteX518" fmla="*/ 6857630 w 11646040"/>
              <a:gd name="connsiteY518" fmla="*/ 349934 h 459652"/>
              <a:gd name="connsiteX519" fmla="*/ 6734141 w 11646040"/>
              <a:gd name="connsiteY519" fmla="*/ 401181 h 459652"/>
              <a:gd name="connsiteX520" fmla="*/ 6771788 w 11646040"/>
              <a:gd name="connsiteY520" fmla="*/ 425491 h 459652"/>
              <a:gd name="connsiteX521" fmla="*/ 6863069 w 11646040"/>
              <a:gd name="connsiteY521" fmla="*/ 388954 h 459652"/>
              <a:gd name="connsiteX522" fmla="*/ 6954302 w 11646040"/>
              <a:gd name="connsiteY522" fmla="*/ 425491 h 459652"/>
              <a:gd name="connsiteX523" fmla="*/ 6992087 w 11646040"/>
              <a:gd name="connsiteY523" fmla="*/ 400853 h 459652"/>
              <a:gd name="connsiteX524" fmla="*/ 6857630 w 11646040"/>
              <a:gd name="connsiteY524" fmla="*/ 349861 h 459652"/>
              <a:gd name="connsiteX525" fmla="*/ 6247156 w 11646040"/>
              <a:gd name="connsiteY525" fmla="*/ 349861 h 459652"/>
              <a:gd name="connsiteX526" fmla="*/ 6247156 w 11646040"/>
              <a:gd name="connsiteY526" fmla="*/ 349934 h 459652"/>
              <a:gd name="connsiteX527" fmla="*/ 6123664 w 11646040"/>
              <a:gd name="connsiteY527" fmla="*/ 401181 h 459652"/>
              <a:gd name="connsiteX528" fmla="*/ 6161312 w 11646040"/>
              <a:gd name="connsiteY528" fmla="*/ 425491 h 459652"/>
              <a:gd name="connsiteX529" fmla="*/ 6252594 w 11646040"/>
              <a:gd name="connsiteY529" fmla="*/ 388954 h 459652"/>
              <a:gd name="connsiteX530" fmla="*/ 6343826 w 11646040"/>
              <a:gd name="connsiteY530" fmla="*/ 425491 h 459652"/>
              <a:gd name="connsiteX531" fmla="*/ 6381612 w 11646040"/>
              <a:gd name="connsiteY531" fmla="*/ 400853 h 459652"/>
              <a:gd name="connsiteX532" fmla="*/ 6247156 w 11646040"/>
              <a:gd name="connsiteY532" fmla="*/ 349861 h 459652"/>
              <a:gd name="connsiteX533" fmla="*/ 5636679 w 11646040"/>
              <a:gd name="connsiteY533" fmla="*/ 349861 h 459652"/>
              <a:gd name="connsiteX534" fmla="*/ 5636679 w 11646040"/>
              <a:gd name="connsiteY534" fmla="*/ 349934 h 459652"/>
              <a:gd name="connsiteX535" fmla="*/ 5513192 w 11646040"/>
              <a:gd name="connsiteY535" fmla="*/ 401181 h 459652"/>
              <a:gd name="connsiteX536" fmla="*/ 5550838 w 11646040"/>
              <a:gd name="connsiteY536" fmla="*/ 425491 h 459652"/>
              <a:gd name="connsiteX537" fmla="*/ 5642117 w 11646040"/>
              <a:gd name="connsiteY537" fmla="*/ 388954 h 459652"/>
              <a:gd name="connsiteX538" fmla="*/ 5733351 w 11646040"/>
              <a:gd name="connsiteY538" fmla="*/ 425491 h 459652"/>
              <a:gd name="connsiteX539" fmla="*/ 5771139 w 11646040"/>
              <a:gd name="connsiteY539" fmla="*/ 400853 h 459652"/>
              <a:gd name="connsiteX540" fmla="*/ 5636679 w 11646040"/>
              <a:gd name="connsiteY540" fmla="*/ 349861 h 459652"/>
              <a:gd name="connsiteX541" fmla="*/ 5026205 w 11646040"/>
              <a:gd name="connsiteY541" fmla="*/ 349861 h 459652"/>
              <a:gd name="connsiteX542" fmla="*/ 5026205 w 11646040"/>
              <a:gd name="connsiteY542" fmla="*/ 349934 h 459652"/>
              <a:gd name="connsiteX543" fmla="*/ 4902718 w 11646040"/>
              <a:gd name="connsiteY543" fmla="*/ 401181 h 459652"/>
              <a:gd name="connsiteX544" fmla="*/ 4940365 w 11646040"/>
              <a:gd name="connsiteY544" fmla="*/ 425491 h 459652"/>
              <a:gd name="connsiteX545" fmla="*/ 5031643 w 11646040"/>
              <a:gd name="connsiteY545" fmla="*/ 388954 h 459652"/>
              <a:gd name="connsiteX546" fmla="*/ 5122879 w 11646040"/>
              <a:gd name="connsiteY546" fmla="*/ 425491 h 459652"/>
              <a:gd name="connsiteX547" fmla="*/ 5160665 w 11646040"/>
              <a:gd name="connsiteY547" fmla="*/ 400853 h 459652"/>
              <a:gd name="connsiteX548" fmla="*/ 5026205 w 11646040"/>
              <a:gd name="connsiteY548" fmla="*/ 349861 h 459652"/>
              <a:gd name="connsiteX549" fmla="*/ 4415731 w 11646040"/>
              <a:gd name="connsiteY549" fmla="*/ 349861 h 459652"/>
              <a:gd name="connsiteX550" fmla="*/ 4415731 w 11646040"/>
              <a:gd name="connsiteY550" fmla="*/ 349934 h 459652"/>
              <a:gd name="connsiteX551" fmla="*/ 4292242 w 11646040"/>
              <a:gd name="connsiteY551" fmla="*/ 401181 h 459652"/>
              <a:gd name="connsiteX552" fmla="*/ 4329888 w 11646040"/>
              <a:gd name="connsiteY552" fmla="*/ 425491 h 459652"/>
              <a:gd name="connsiteX553" fmla="*/ 4421170 w 11646040"/>
              <a:gd name="connsiteY553" fmla="*/ 388954 h 459652"/>
              <a:gd name="connsiteX554" fmla="*/ 4512404 w 11646040"/>
              <a:gd name="connsiteY554" fmla="*/ 425491 h 459652"/>
              <a:gd name="connsiteX555" fmla="*/ 4550189 w 11646040"/>
              <a:gd name="connsiteY555" fmla="*/ 400853 h 459652"/>
              <a:gd name="connsiteX556" fmla="*/ 4415731 w 11646040"/>
              <a:gd name="connsiteY556" fmla="*/ 349861 h 459652"/>
              <a:gd name="connsiteX557" fmla="*/ 3805257 w 11646040"/>
              <a:gd name="connsiteY557" fmla="*/ 349861 h 459652"/>
              <a:gd name="connsiteX558" fmla="*/ 3805257 w 11646040"/>
              <a:gd name="connsiteY558" fmla="*/ 349934 h 459652"/>
              <a:gd name="connsiteX559" fmla="*/ 3681767 w 11646040"/>
              <a:gd name="connsiteY559" fmla="*/ 401181 h 459652"/>
              <a:gd name="connsiteX560" fmla="*/ 3719413 w 11646040"/>
              <a:gd name="connsiteY560" fmla="*/ 425491 h 459652"/>
              <a:gd name="connsiteX561" fmla="*/ 3810694 w 11646040"/>
              <a:gd name="connsiteY561" fmla="*/ 388954 h 459652"/>
              <a:gd name="connsiteX562" fmla="*/ 3901929 w 11646040"/>
              <a:gd name="connsiteY562" fmla="*/ 425491 h 459652"/>
              <a:gd name="connsiteX563" fmla="*/ 3939714 w 11646040"/>
              <a:gd name="connsiteY563" fmla="*/ 400853 h 459652"/>
              <a:gd name="connsiteX564" fmla="*/ 3805257 w 11646040"/>
              <a:gd name="connsiteY564" fmla="*/ 349861 h 459652"/>
              <a:gd name="connsiteX565" fmla="*/ 3194783 w 11646040"/>
              <a:gd name="connsiteY565" fmla="*/ 349861 h 459652"/>
              <a:gd name="connsiteX566" fmla="*/ 3194783 w 11646040"/>
              <a:gd name="connsiteY566" fmla="*/ 349934 h 459652"/>
              <a:gd name="connsiteX567" fmla="*/ 3071293 w 11646040"/>
              <a:gd name="connsiteY567" fmla="*/ 401181 h 459652"/>
              <a:gd name="connsiteX568" fmla="*/ 3108939 w 11646040"/>
              <a:gd name="connsiteY568" fmla="*/ 425491 h 459652"/>
              <a:gd name="connsiteX569" fmla="*/ 3200220 w 11646040"/>
              <a:gd name="connsiteY569" fmla="*/ 388954 h 459652"/>
              <a:gd name="connsiteX570" fmla="*/ 3291454 w 11646040"/>
              <a:gd name="connsiteY570" fmla="*/ 425491 h 459652"/>
              <a:gd name="connsiteX571" fmla="*/ 3329241 w 11646040"/>
              <a:gd name="connsiteY571" fmla="*/ 400853 h 459652"/>
              <a:gd name="connsiteX572" fmla="*/ 3194783 w 11646040"/>
              <a:gd name="connsiteY572" fmla="*/ 349861 h 459652"/>
              <a:gd name="connsiteX573" fmla="*/ 2584309 w 11646040"/>
              <a:gd name="connsiteY573" fmla="*/ 349861 h 459652"/>
              <a:gd name="connsiteX574" fmla="*/ 2584309 w 11646040"/>
              <a:gd name="connsiteY574" fmla="*/ 349934 h 459652"/>
              <a:gd name="connsiteX575" fmla="*/ 2460817 w 11646040"/>
              <a:gd name="connsiteY575" fmla="*/ 401181 h 459652"/>
              <a:gd name="connsiteX576" fmla="*/ 2498463 w 11646040"/>
              <a:gd name="connsiteY576" fmla="*/ 425491 h 459652"/>
              <a:gd name="connsiteX577" fmla="*/ 2589746 w 11646040"/>
              <a:gd name="connsiteY577" fmla="*/ 388954 h 459652"/>
              <a:gd name="connsiteX578" fmla="*/ 2680979 w 11646040"/>
              <a:gd name="connsiteY578" fmla="*/ 425491 h 459652"/>
              <a:gd name="connsiteX579" fmla="*/ 2718765 w 11646040"/>
              <a:gd name="connsiteY579" fmla="*/ 400853 h 459652"/>
              <a:gd name="connsiteX580" fmla="*/ 2584309 w 11646040"/>
              <a:gd name="connsiteY580" fmla="*/ 349861 h 459652"/>
              <a:gd name="connsiteX581" fmla="*/ 1973830 w 11646040"/>
              <a:gd name="connsiteY581" fmla="*/ 349861 h 459652"/>
              <a:gd name="connsiteX582" fmla="*/ 1973830 w 11646040"/>
              <a:gd name="connsiteY582" fmla="*/ 349934 h 459652"/>
              <a:gd name="connsiteX583" fmla="*/ 1850341 w 11646040"/>
              <a:gd name="connsiteY583" fmla="*/ 401181 h 459652"/>
              <a:gd name="connsiteX584" fmla="*/ 1887988 w 11646040"/>
              <a:gd name="connsiteY584" fmla="*/ 425491 h 459652"/>
              <a:gd name="connsiteX585" fmla="*/ 1979269 w 11646040"/>
              <a:gd name="connsiteY585" fmla="*/ 388954 h 459652"/>
              <a:gd name="connsiteX586" fmla="*/ 2070503 w 11646040"/>
              <a:gd name="connsiteY586" fmla="*/ 425491 h 459652"/>
              <a:gd name="connsiteX587" fmla="*/ 2108288 w 11646040"/>
              <a:gd name="connsiteY587" fmla="*/ 400853 h 459652"/>
              <a:gd name="connsiteX588" fmla="*/ 1973830 w 11646040"/>
              <a:gd name="connsiteY588" fmla="*/ 349861 h 459652"/>
              <a:gd name="connsiteX589" fmla="*/ 1363356 w 11646040"/>
              <a:gd name="connsiteY589" fmla="*/ 349861 h 459652"/>
              <a:gd name="connsiteX590" fmla="*/ 1363356 w 11646040"/>
              <a:gd name="connsiteY590" fmla="*/ 349934 h 459652"/>
              <a:gd name="connsiteX591" fmla="*/ 1239866 w 11646040"/>
              <a:gd name="connsiteY591" fmla="*/ 401181 h 459652"/>
              <a:gd name="connsiteX592" fmla="*/ 1277512 w 11646040"/>
              <a:gd name="connsiteY592" fmla="*/ 425491 h 459652"/>
              <a:gd name="connsiteX593" fmla="*/ 1368794 w 11646040"/>
              <a:gd name="connsiteY593" fmla="*/ 388954 h 459652"/>
              <a:gd name="connsiteX594" fmla="*/ 1460027 w 11646040"/>
              <a:gd name="connsiteY594" fmla="*/ 425491 h 459652"/>
              <a:gd name="connsiteX595" fmla="*/ 1497813 w 11646040"/>
              <a:gd name="connsiteY595" fmla="*/ 400853 h 459652"/>
              <a:gd name="connsiteX596" fmla="*/ 1363356 w 11646040"/>
              <a:gd name="connsiteY596" fmla="*/ 349861 h 459652"/>
              <a:gd name="connsiteX597" fmla="*/ 752881 w 11646040"/>
              <a:gd name="connsiteY597" fmla="*/ 349861 h 459652"/>
              <a:gd name="connsiteX598" fmla="*/ 752881 w 11646040"/>
              <a:gd name="connsiteY598" fmla="*/ 349934 h 459652"/>
              <a:gd name="connsiteX599" fmla="*/ 629392 w 11646040"/>
              <a:gd name="connsiteY599" fmla="*/ 401181 h 459652"/>
              <a:gd name="connsiteX600" fmla="*/ 667039 w 11646040"/>
              <a:gd name="connsiteY600" fmla="*/ 425491 h 459652"/>
              <a:gd name="connsiteX601" fmla="*/ 758318 w 11646040"/>
              <a:gd name="connsiteY601" fmla="*/ 388954 h 459652"/>
              <a:gd name="connsiteX602" fmla="*/ 849554 w 11646040"/>
              <a:gd name="connsiteY602" fmla="*/ 425491 h 459652"/>
              <a:gd name="connsiteX603" fmla="*/ 887339 w 11646040"/>
              <a:gd name="connsiteY603" fmla="*/ 400853 h 459652"/>
              <a:gd name="connsiteX604" fmla="*/ 752881 w 11646040"/>
              <a:gd name="connsiteY604" fmla="*/ 349861 h 459652"/>
              <a:gd name="connsiteX605" fmla="*/ 11137786 w 11646040"/>
              <a:gd name="connsiteY605" fmla="*/ 302228 h 459652"/>
              <a:gd name="connsiteX606" fmla="*/ 11137786 w 11646040"/>
              <a:gd name="connsiteY606" fmla="*/ 302300 h 459652"/>
              <a:gd name="connsiteX607" fmla="*/ 10953970 w 11646040"/>
              <a:gd name="connsiteY607" fmla="*/ 377091 h 459652"/>
              <a:gd name="connsiteX608" fmla="*/ 10981624 w 11646040"/>
              <a:gd name="connsiteY608" fmla="*/ 389027 h 459652"/>
              <a:gd name="connsiteX609" fmla="*/ 11006489 w 11646040"/>
              <a:gd name="connsiteY609" fmla="*/ 386106 h 459652"/>
              <a:gd name="connsiteX610" fmla="*/ 11171574 w 11646040"/>
              <a:gd name="connsiteY610" fmla="*/ 343072 h 459652"/>
              <a:gd name="connsiteX611" fmla="*/ 11267690 w 11646040"/>
              <a:gd name="connsiteY611" fmla="*/ 386763 h 459652"/>
              <a:gd name="connsiteX612" fmla="*/ 11283027 w 11646040"/>
              <a:gd name="connsiteY612" fmla="*/ 391910 h 459652"/>
              <a:gd name="connsiteX613" fmla="*/ 11318628 w 11646040"/>
              <a:gd name="connsiteY613" fmla="*/ 376945 h 459652"/>
              <a:gd name="connsiteX614" fmla="*/ 11137786 w 11646040"/>
              <a:gd name="connsiteY614" fmla="*/ 302228 h 459652"/>
              <a:gd name="connsiteX615" fmla="*/ 10527311 w 11646040"/>
              <a:gd name="connsiteY615" fmla="*/ 302228 h 459652"/>
              <a:gd name="connsiteX616" fmla="*/ 10527311 w 11646040"/>
              <a:gd name="connsiteY616" fmla="*/ 302300 h 459652"/>
              <a:gd name="connsiteX617" fmla="*/ 10343494 w 11646040"/>
              <a:gd name="connsiteY617" fmla="*/ 377091 h 459652"/>
              <a:gd name="connsiteX618" fmla="*/ 10371148 w 11646040"/>
              <a:gd name="connsiteY618" fmla="*/ 389027 h 459652"/>
              <a:gd name="connsiteX619" fmla="*/ 10396014 w 11646040"/>
              <a:gd name="connsiteY619" fmla="*/ 386106 h 459652"/>
              <a:gd name="connsiteX620" fmla="*/ 10561099 w 11646040"/>
              <a:gd name="connsiteY620" fmla="*/ 343072 h 459652"/>
              <a:gd name="connsiteX621" fmla="*/ 10657215 w 11646040"/>
              <a:gd name="connsiteY621" fmla="*/ 386763 h 459652"/>
              <a:gd name="connsiteX622" fmla="*/ 10672551 w 11646040"/>
              <a:gd name="connsiteY622" fmla="*/ 391910 h 459652"/>
              <a:gd name="connsiteX623" fmla="*/ 10708152 w 11646040"/>
              <a:gd name="connsiteY623" fmla="*/ 376945 h 459652"/>
              <a:gd name="connsiteX624" fmla="*/ 10527311 w 11646040"/>
              <a:gd name="connsiteY624" fmla="*/ 302228 h 459652"/>
              <a:gd name="connsiteX625" fmla="*/ 9916836 w 11646040"/>
              <a:gd name="connsiteY625" fmla="*/ 302228 h 459652"/>
              <a:gd name="connsiteX626" fmla="*/ 9916836 w 11646040"/>
              <a:gd name="connsiteY626" fmla="*/ 302300 h 459652"/>
              <a:gd name="connsiteX627" fmla="*/ 9733019 w 11646040"/>
              <a:gd name="connsiteY627" fmla="*/ 377091 h 459652"/>
              <a:gd name="connsiteX628" fmla="*/ 9760673 w 11646040"/>
              <a:gd name="connsiteY628" fmla="*/ 389027 h 459652"/>
              <a:gd name="connsiteX629" fmla="*/ 9785538 w 11646040"/>
              <a:gd name="connsiteY629" fmla="*/ 386106 h 459652"/>
              <a:gd name="connsiteX630" fmla="*/ 9950624 w 11646040"/>
              <a:gd name="connsiteY630" fmla="*/ 343072 h 459652"/>
              <a:gd name="connsiteX631" fmla="*/ 10046738 w 11646040"/>
              <a:gd name="connsiteY631" fmla="*/ 386763 h 459652"/>
              <a:gd name="connsiteX632" fmla="*/ 10062076 w 11646040"/>
              <a:gd name="connsiteY632" fmla="*/ 391910 h 459652"/>
              <a:gd name="connsiteX633" fmla="*/ 10097677 w 11646040"/>
              <a:gd name="connsiteY633" fmla="*/ 376945 h 459652"/>
              <a:gd name="connsiteX634" fmla="*/ 9916836 w 11646040"/>
              <a:gd name="connsiteY634" fmla="*/ 302228 h 459652"/>
              <a:gd name="connsiteX635" fmla="*/ 9306360 w 11646040"/>
              <a:gd name="connsiteY635" fmla="*/ 302228 h 459652"/>
              <a:gd name="connsiteX636" fmla="*/ 9306360 w 11646040"/>
              <a:gd name="connsiteY636" fmla="*/ 302300 h 459652"/>
              <a:gd name="connsiteX637" fmla="*/ 9122544 w 11646040"/>
              <a:gd name="connsiteY637" fmla="*/ 377091 h 459652"/>
              <a:gd name="connsiteX638" fmla="*/ 9150198 w 11646040"/>
              <a:gd name="connsiteY638" fmla="*/ 389027 h 459652"/>
              <a:gd name="connsiteX639" fmla="*/ 9175063 w 11646040"/>
              <a:gd name="connsiteY639" fmla="*/ 386106 h 459652"/>
              <a:gd name="connsiteX640" fmla="*/ 9340149 w 11646040"/>
              <a:gd name="connsiteY640" fmla="*/ 343072 h 459652"/>
              <a:gd name="connsiteX641" fmla="*/ 9436263 w 11646040"/>
              <a:gd name="connsiteY641" fmla="*/ 386763 h 459652"/>
              <a:gd name="connsiteX642" fmla="*/ 9451601 w 11646040"/>
              <a:gd name="connsiteY642" fmla="*/ 391910 h 459652"/>
              <a:gd name="connsiteX643" fmla="*/ 9487202 w 11646040"/>
              <a:gd name="connsiteY643" fmla="*/ 376945 h 459652"/>
              <a:gd name="connsiteX644" fmla="*/ 9306360 w 11646040"/>
              <a:gd name="connsiteY644" fmla="*/ 302228 h 459652"/>
              <a:gd name="connsiteX645" fmla="*/ 8695885 w 11646040"/>
              <a:gd name="connsiteY645" fmla="*/ 302228 h 459652"/>
              <a:gd name="connsiteX646" fmla="*/ 8695885 w 11646040"/>
              <a:gd name="connsiteY646" fmla="*/ 302300 h 459652"/>
              <a:gd name="connsiteX647" fmla="*/ 8512069 w 11646040"/>
              <a:gd name="connsiteY647" fmla="*/ 377091 h 459652"/>
              <a:gd name="connsiteX648" fmla="*/ 8539723 w 11646040"/>
              <a:gd name="connsiteY648" fmla="*/ 389027 h 459652"/>
              <a:gd name="connsiteX649" fmla="*/ 8564588 w 11646040"/>
              <a:gd name="connsiteY649" fmla="*/ 386106 h 459652"/>
              <a:gd name="connsiteX650" fmla="*/ 8729674 w 11646040"/>
              <a:gd name="connsiteY650" fmla="*/ 343072 h 459652"/>
              <a:gd name="connsiteX651" fmla="*/ 8825788 w 11646040"/>
              <a:gd name="connsiteY651" fmla="*/ 386763 h 459652"/>
              <a:gd name="connsiteX652" fmla="*/ 8841126 w 11646040"/>
              <a:gd name="connsiteY652" fmla="*/ 391910 h 459652"/>
              <a:gd name="connsiteX653" fmla="*/ 8876727 w 11646040"/>
              <a:gd name="connsiteY653" fmla="*/ 376945 h 459652"/>
              <a:gd name="connsiteX654" fmla="*/ 8695885 w 11646040"/>
              <a:gd name="connsiteY654" fmla="*/ 302228 h 459652"/>
              <a:gd name="connsiteX655" fmla="*/ 8085410 w 11646040"/>
              <a:gd name="connsiteY655" fmla="*/ 302228 h 459652"/>
              <a:gd name="connsiteX656" fmla="*/ 8085410 w 11646040"/>
              <a:gd name="connsiteY656" fmla="*/ 302300 h 459652"/>
              <a:gd name="connsiteX657" fmla="*/ 7901594 w 11646040"/>
              <a:gd name="connsiteY657" fmla="*/ 377091 h 459652"/>
              <a:gd name="connsiteX658" fmla="*/ 7929248 w 11646040"/>
              <a:gd name="connsiteY658" fmla="*/ 389027 h 459652"/>
              <a:gd name="connsiteX659" fmla="*/ 7954113 w 11646040"/>
              <a:gd name="connsiteY659" fmla="*/ 386106 h 459652"/>
              <a:gd name="connsiteX660" fmla="*/ 8119198 w 11646040"/>
              <a:gd name="connsiteY660" fmla="*/ 343072 h 459652"/>
              <a:gd name="connsiteX661" fmla="*/ 8215312 w 11646040"/>
              <a:gd name="connsiteY661" fmla="*/ 386763 h 459652"/>
              <a:gd name="connsiteX662" fmla="*/ 8230650 w 11646040"/>
              <a:gd name="connsiteY662" fmla="*/ 391910 h 459652"/>
              <a:gd name="connsiteX663" fmla="*/ 8266251 w 11646040"/>
              <a:gd name="connsiteY663" fmla="*/ 376945 h 459652"/>
              <a:gd name="connsiteX664" fmla="*/ 8085410 w 11646040"/>
              <a:gd name="connsiteY664" fmla="*/ 302228 h 459652"/>
              <a:gd name="connsiteX665" fmla="*/ 7474934 w 11646040"/>
              <a:gd name="connsiteY665" fmla="*/ 302228 h 459652"/>
              <a:gd name="connsiteX666" fmla="*/ 7474934 w 11646040"/>
              <a:gd name="connsiteY666" fmla="*/ 302300 h 459652"/>
              <a:gd name="connsiteX667" fmla="*/ 7291118 w 11646040"/>
              <a:gd name="connsiteY667" fmla="*/ 377091 h 459652"/>
              <a:gd name="connsiteX668" fmla="*/ 7318774 w 11646040"/>
              <a:gd name="connsiteY668" fmla="*/ 389027 h 459652"/>
              <a:gd name="connsiteX669" fmla="*/ 7343639 w 11646040"/>
              <a:gd name="connsiteY669" fmla="*/ 386106 h 459652"/>
              <a:gd name="connsiteX670" fmla="*/ 7508726 w 11646040"/>
              <a:gd name="connsiteY670" fmla="*/ 343072 h 459652"/>
              <a:gd name="connsiteX671" fmla="*/ 7604838 w 11646040"/>
              <a:gd name="connsiteY671" fmla="*/ 386763 h 459652"/>
              <a:gd name="connsiteX672" fmla="*/ 7620178 w 11646040"/>
              <a:gd name="connsiteY672" fmla="*/ 391910 h 459652"/>
              <a:gd name="connsiteX673" fmla="*/ 7655778 w 11646040"/>
              <a:gd name="connsiteY673" fmla="*/ 376945 h 459652"/>
              <a:gd name="connsiteX674" fmla="*/ 7474934 w 11646040"/>
              <a:gd name="connsiteY674" fmla="*/ 302228 h 459652"/>
              <a:gd name="connsiteX675" fmla="*/ 6864462 w 11646040"/>
              <a:gd name="connsiteY675" fmla="*/ 302228 h 459652"/>
              <a:gd name="connsiteX676" fmla="*/ 6864462 w 11646040"/>
              <a:gd name="connsiteY676" fmla="*/ 302300 h 459652"/>
              <a:gd name="connsiteX677" fmla="*/ 6680646 w 11646040"/>
              <a:gd name="connsiteY677" fmla="*/ 377091 h 459652"/>
              <a:gd name="connsiteX678" fmla="*/ 6708300 w 11646040"/>
              <a:gd name="connsiteY678" fmla="*/ 389027 h 459652"/>
              <a:gd name="connsiteX679" fmla="*/ 6733164 w 11646040"/>
              <a:gd name="connsiteY679" fmla="*/ 386106 h 459652"/>
              <a:gd name="connsiteX680" fmla="*/ 6898250 w 11646040"/>
              <a:gd name="connsiteY680" fmla="*/ 343072 h 459652"/>
              <a:gd name="connsiteX681" fmla="*/ 6994364 w 11646040"/>
              <a:gd name="connsiteY681" fmla="*/ 386763 h 459652"/>
              <a:gd name="connsiteX682" fmla="*/ 7009702 w 11646040"/>
              <a:gd name="connsiteY682" fmla="*/ 391910 h 459652"/>
              <a:gd name="connsiteX683" fmla="*/ 7045302 w 11646040"/>
              <a:gd name="connsiteY683" fmla="*/ 376945 h 459652"/>
              <a:gd name="connsiteX684" fmla="*/ 6864462 w 11646040"/>
              <a:gd name="connsiteY684" fmla="*/ 302228 h 459652"/>
              <a:gd name="connsiteX685" fmla="*/ 6253987 w 11646040"/>
              <a:gd name="connsiteY685" fmla="*/ 302228 h 459652"/>
              <a:gd name="connsiteX686" fmla="*/ 6253987 w 11646040"/>
              <a:gd name="connsiteY686" fmla="*/ 302300 h 459652"/>
              <a:gd name="connsiteX687" fmla="*/ 6070170 w 11646040"/>
              <a:gd name="connsiteY687" fmla="*/ 377091 h 459652"/>
              <a:gd name="connsiteX688" fmla="*/ 6097824 w 11646040"/>
              <a:gd name="connsiteY688" fmla="*/ 389027 h 459652"/>
              <a:gd name="connsiteX689" fmla="*/ 6122688 w 11646040"/>
              <a:gd name="connsiteY689" fmla="*/ 386106 h 459652"/>
              <a:gd name="connsiteX690" fmla="*/ 6287776 w 11646040"/>
              <a:gd name="connsiteY690" fmla="*/ 343072 h 459652"/>
              <a:gd name="connsiteX691" fmla="*/ 6383891 w 11646040"/>
              <a:gd name="connsiteY691" fmla="*/ 386763 h 459652"/>
              <a:gd name="connsiteX692" fmla="*/ 6399229 w 11646040"/>
              <a:gd name="connsiteY692" fmla="*/ 391910 h 459652"/>
              <a:gd name="connsiteX693" fmla="*/ 6434828 w 11646040"/>
              <a:gd name="connsiteY693" fmla="*/ 376945 h 459652"/>
              <a:gd name="connsiteX694" fmla="*/ 6253987 w 11646040"/>
              <a:gd name="connsiteY694" fmla="*/ 302228 h 459652"/>
              <a:gd name="connsiteX695" fmla="*/ 5643512 w 11646040"/>
              <a:gd name="connsiteY695" fmla="*/ 302228 h 459652"/>
              <a:gd name="connsiteX696" fmla="*/ 5643512 w 11646040"/>
              <a:gd name="connsiteY696" fmla="*/ 302300 h 459652"/>
              <a:gd name="connsiteX697" fmla="*/ 5459694 w 11646040"/>
              <a:gd name="connsiteY697" fmla="*/ 377091 h 459652"/>
              <a:gd name="connsiteX698" fmla="*/ 5487349 w 11646040"/>
              <a:gd name="connsiteY698" fmla="*/ 389027 h 459652"/>
              <a:gd name="connsiteX699" fmla="*/ 5512215 w 11646040"/>
              <a:gd name="connsiteY699" fmla="*/ 386106 h 459652"/>
              <a:gd name="connsiteX700" fmla="*/ 5677302 w 11646040"/>
              <a:gd name="connsiteY700" fmla="*/ 343072 h 459652"/>
              <a:gd name="connsiteX701" fmla="*/ 5773416 w 11646040"/>
              <a:gd name="connsiteY701" fmla="*/ 386763 h 459652"/>
              <a:gd name="connsiteX702" fmla="*/ 5788751 w 11646040"/>
              <a:gd name="connsiteY702" fmla="*/ 391910 h 459652"/>
              <a:gd name="connsiteX703" fmla="*/ 5824355 w 11646040"/>
              <a:gd name="connsiteY703" fmla="*/ 376945 h 459652"/>
              <a:gd name="connsiteX704" fmla="*/ 5643512 w 11646040"/>
              <a:gd name="connsiteY704" fmla="*/ 302228 h 459652"/>
              <a:gd name="connsiteX705" fmla="*/ 5033037 w 11646040"/>
              <a:gd name="connsiteY705" fmla="*/ 302228 h 459652"/>
              <a:gd name="connsiteX706" fmla="*/ 5033037 w 11646040"/>
              <a:gd name="connsiteY706" fmla="*/ 302300 h 459652"/>
              <a:gd name="connsiteX707" fmla="*/ 4849221 w 11646040"/>
              <a:gd name="connsiteY707" fmla="*/ 377091 h 459652"/>
              <a:gd name="connsiteX708" fmla="*/ 4876875 w 11646040"/>
              <a:gd name="connsiteY708" fmla="*/ 389027 h 459652"/>
              <a:gd name="connsiteX709" fmla="*/ 4901740 w 11646040"/>
              <a:gd name="connsiteY709" fmla="*/ 386106 h 459652"/>
              <a:gd name="connsiteX710" fmla="*/ 5066827 w 11646040"/>
              <a:gd name="connsiteY710" fmla="*/ 343072 h 459652"/>
              <a:gd name="connsiteX711" fmla="*/ 5162941 w 11646040"/>
              <a:gd name="connsiteY711" fmla="*/ 386763 h 459652"/>
              <a:gd name="connsiteX712" fmla="*/ 5178279 w 11646040"/>
              <a:gd name="connsiteY712" fmla="*/ 391910 h 459652"/>
              <a:gd name="connsiteX713" fmla="*/ 5213876 w 11646040"/>
              <a:gd name="connsiteY713" fmla="*/ 376945 h 459652"/>
              <a:gd name="connsiteX714" fmla="*/ 5033037 w 11646040"/>
              <a:gd name="connsiteY714" fmla="*/ 302228 h 459652"/>
              <a:gd name="connsiteX715" fmla="*/ 4422563 w 11646040"/>
              <a:gd name="connsiteY715" fmla="*/ 302228 h 459652"/>
              <a:gd name="connsiteX716" fmla="*/ 4422563 w 11646040"/>
              <a:gd name="connsiteY716" fmla="*/ 302300 h 459652"/>
              <a:gd name="connsiteX717" fmla="*/ 4238747 w 11646040"/>
              <a:gd name="connsiteY717" fmla="*/ 377091 h 459652"/>
              <a:gd name="connsiteX718" fmla="*/ 4266401 w 11646040"/>
              <a:gd name="connsiteY718" fmla="*/ 389027 h 459652"/>
              <a:gd name="connsiteX719" fmla="*/ 4291266 w 11646040"/>
              <a:gd name="connsiteY719" fmla="*/ 386106 h 459652"/>
              <a:gd name="connsiteX720" fmla="*/ 4456352 w 11646040"/>
              <a:gd name="connsiteY720" fmla="*/ 343072 h 459652"/>
              <a:gd name="connsiteX721" fmla="*/ 4552467 w 11646040"/>
              <a:gd name="connsiteY721" fmla="*/ 386763 h 459652"/>
              <a:gd name="connsiteX722" fmla="*/ 4567804 w 11646040"/>
              <a:gd name="connsiteY722" fmla="*/ 391910 h 459652"/>
              <a:gd name="connsiteX723" fmla="*/ 4603406 w 11646040"/>
              <a:gd name="connsiteY723" fmla="*/ 376945 h 459652"/>
              <a:gd name="connsiteX724" fmla="*/ 4422563 w 11646040"/>
              <a:gd name="connsiteY724" fmla="*/ 302228 h 459652"/>
              <a:gd name="connsiteX725" fmla="*/ 3812089 w 11646040"/>
              <a:gd name="connsiteY725" fmla="*/ 302228 h 459652"/>
              <a:gd name="connsiteX726" fmla="*/ 3812089 w 11646040"/>
              <a:gd name="connsiteY726" fmla="*/ 302300 h 459652"/>
              <a:gd name="connsiteX727" fmla="*/ 3628271 w 11646040"/>
              <a:gd name="connsiteY727" fmla="*/ 377091 h 459652"/>
              <a:gd name="connsiteX728" fmla="*/ 3655925 w 11646040"/>
              <a:gd name="connsiteY728" fmla="*/ 389027 h 459652"/>
              <a:gd name="connsiteX729" fmla="*/ 3680790 w 11646040"/>
              <a:gd name="connsiteY729" fmla="*/ 386106 h 459652"/>
              <a:gd name="connsiteX730" fmla="*/ 3845878 w 11646040"/>
              <a:gd name="connsiteY730" fmla="*/ 343072 h 459652"/>
              <a:gd name="connsiteX731" fmla="*/ 3941992 w 11646040"/>
              <a:gd name="connsiteY731" fmla="*/ 386763 h 459652"/>
              <a:gd name="connsiteX732" fmla="*/ 3957328 w 11646040"/>
              <a:gd name="connsiteY732" fmla="*/ 391910 h 459652"/>
              <a:gd name="connsiteX733" fmla="*/ 3992930 w 11646040"/>
              <a:gd name="connsiteY733" fmla="*/ 376945 h 459652"/>
              <a:gd name="connsiteX734" fmla="*/ 3812089 w 11646040"/>
              <a:gd name="connsiteY734" fmla="*/ 302228 h 459652"/>
              <a:gd name="connsiteX735" fmla="*/ 3201613 w 11646040"/>
              <a:gd name="connsiteY735" fmla="*/ 302228 h 459652"/>
              <a:gd name="connsiteX736" fmla="*/ 3201613 w 11646040"/>
              <a:gd name="connsiteY736" fmla="*/ 302300 h 459652"/>
              <a:gd name="connsiteX737" fmla="*/ 3017797 w 11646040"/>
              <a:gd name="connsiteY737" fmla="*/ 377091 h 459652"/>
              <a:gd name="connsiteX738" fmla="*/ 3045451 w 11646040"/>
              <a:gd name="connsiteY738" fmla="*/ 389027 h 459652"/>
              <a:gd name="connsiteX739" fmla="*/ 3070316 w 11646040"/>
              <a:gd name="connsiteY739" fmla="*/ 386106 h 459652"/>
              <a:gd name="connsiteX740" fmla="*/ 3235403 w 11646040"/>
              <a:gd name="connsiteY740" fmla="*/ 343072 h 459652"/>
              <a:gd name="connsiteX741" fmla="*/ 3331516 w 11646040"/>
              <a:gd name="connsiteY741" fmla="*/ 386763 h 459652"/>
              <a:gd name="connsiteX742" fmla="*/ 3346854 w 11646040"/>
              <a:gd name="connsiteY742" fmla="*/ 391910 h 459652"/>
              <a:gd name="connsiteX743" fmla="*/ 3382455 w 11646040"/>
              <a:gd name="connsiteY743" fmla="*/ 376945 h 459652"/>
              <a:gd name="connsiteX744" fmla="*/ 3201613 w 11646040"/>
              <a:gd name="connsiteY744" fmla="*/ 302228 h 459652"/>
              <a:gd name="connsiteX745" fmla="*/ 2591139 w 11646040"/>
              <a:gd name="connsiteY745" fmla="*/ 302228 h 459652"/>
              <a:gd name="connsiteX746" fmla="*/ 2591139 w 11646040"/>
              <a:gd name="connsiteY746" fmla="*/ 302300 h 459652"/>
              <a:gd name="connsiteX747" fmla="*/ 2407320 w 11646040"/>
              <a:gd name="connsiteY747" fmla="*/ 377091 h 459652"/>
              <a:gd name="connsiteX748" fmla="*/ 2434975 w 11646040"/>
              <a:gd name="connsiteY748" fmla="*/ 389027 h 459652"/>
              <a:gd name="connsiteX749" fmla="*/ 2459840 w 11646040"/>
              <a:gd name="connsiteY749" fmla="*/ 386106 h 459652"/>
              <a:gd name="connsiteX750" fmla="*/ 2624928 w 11646040"/>
              <a:gd name="connsiteY750" fmla="*/ 343072 h 459652"/>
              <a:gd name="connsiteX751" fmla="*/ 2721042 w 11646040"/>
              <a:gd name="connsiteY751" fmla="*/ 386763 h 459652"/>
              <a:gd name="connsiteX752" fmla="*/ 2736380 w 11646040"/>
              <a:gd name="connsiteY752" fmla="*/ 391910 h 459652"/>
              <a:gd name="connsiteX753" fmla="*/ 2771982 w 11646040"/>
              <a:gd name="connsiteY753" fmla="*/ 376945 h 459652"/>
              <a:gd name="connsiteX754" fmla="*/ 2591139 w 11646040"/>
              <a:gd name="connsiteY754" fmla="*/ 302228 h 459652"/>
              <a:gd name="connsiteX755" fmla="*/ 1980663 w 11646040"/>
              <a:gd name="connsiteY755" fmla="*/ 302228 h 459652"/>
              <a:gd name="connsiteX756" fmla="*/ 1980663 w 11646040"/>
              <a:gd name="connsiteY756" fmla="*/ 302300 h 459652"/>
              <a:gd name="connsiteX757" fmla="*/ 1796845 w 11646040"/>
              <a:gd name="connsiteY757" fmla="*/ 377091 h 459652"/>
              <a:gd name="connsiteX758" fmla="*/ 1824499 w 11646040"/>
              <a:gd name="connsiteY758" fmla="*/ 389027 h 459652"/>
              <a:gd name="connsiteX759" fmla="*/ 1849365 w 11646040"/>
              <a:gd name="connsiteY759" fmla="*/ 386106 h 459652"/>
              <a:gd name="connsiteX760" fmla="*/ 2014451 w 11646040"/>
              <a:gd name="connsiteY760" fmla="*/ 343072 h 459652"/>
              <a:gd name="connsiteX761" fmla="*/ 2110566 w 11646040"/>
              <a:gd name="connsiteY761" fmla="*/ 386763 h 459652"/>
              <a:gd name="connsiteX762" fmla="*/ 2125904 w 11646040"/>
              <a:gd name="connsiteY762" fmla="*/ 391910 h 459652"/>
              <a:gd name="connsiteX763" fmla="*/ 2161505 w 11646040"/>
              <a:gd name="connsiteY763" fmla="*/ 376945 h 459652"/>
              <a:gd name="connsiteX764" fmla="*/ 1980663 w 11646040"/>
              <a:gd name="connsiteY764" fmla="*/ 302228 h 459652"/>
              <a:gd name="connsiteX765" fmla="*/ 1370188 w 11646040"/>
              <a:gd name="connsiteY765" fmla="*/ 302228 h 459652"/>
              <a:gd name="connsiteX766" fmla="*/ 1370188 w 11646040"/>
              <a:gd name="connsiteY766" fmla="*/ 302300 h 459652"/>
              <a:gd name="connsiteX767" fmla="*/ 1186372 w 11646040"/>
              <a:gd name="connsiteY767" fmla="*/ 377091 h 459652"/>
              <a:gd name="connsiteX768" fmla="*/ 1214025 w 11646040"/>
              <a:gd name="connsiteY768" fmla="*/ 389027 h 459652"/>
              <a:gd name="connsiteX769" fmla="*/ 1238891 w 11646040"/>
              <a:gd name="connsiteY769" fmla="*/ 386106 h 459652"/>
              <a:gd name="connsiteX770" fmla="*/ 1403976 w 11646040"/>
              <a:gd name="connsiteY770" fmla="*/ 343072 h 459652"/>
              <a:gd name="connsiteX771" fmla="*/ 1500091 w 11646040"/>
              <a:gd name="connsiteY771" fmla="*/ 386763 h 459652"/>
              <a:gd name="connsiteX772" fmla="*/ 1515429 w 11646040"/>
              <a:gd name="connsiteY772" fmla="*/ 391910 h 459652"/>
              <a:gd name="connsiteX773" fmla="*/ 1551030 w 11646040"/>
              <a:gd name="connsiteY773" fmla="*/ 376945 h 459652"/>
              <a:gd name="connsiteX774" fmla="*/ 1370188 w 11646040"/>
              <a:gd name="connsiteY774" fmla="*/ 302228 h 459652"/>
              <a:gd name="connsiteX775" fmla="*/ 759713 w 11646040"/>
              <a:gd name="connsiteY775" fmla="*/ 302228 h 459652"/>
              <a:gd name="connsiteX776" fmla="*/ 759713 w 11646040"/>
              <a:gd name="connsiteY776" fmla="*/ 302300 h 459652"/>
              <a:gd name="connsiteX777" fmla="*/ 575896 w 11646040"/>
              <a:gd name="connsiteY777" fmla="*/ 377091 h 459652"/>
              <a:gd name="connsiteX778" fmla="*/ 603550 w 11646040"/>
              <a:gd name="connsiteY778" fmla="*/ 389027 h 459652"/>
              <a:gd name="connsiteX779" fmla="*/ 628416 w 11646040"/>
              <a:gd name="connsiteY779" fmla="*/ 386106 h 459652"/>
              <a:gd name="connsiteX780" fmla="*/ 793503 w 11646040"/>
              <a:gd name="connsiteY780" fmla="*/ 343072 h 459652"/>
              <a:gd name="connsiteX781" fmla="*/ 889617 w 11646040"/>
              <a:gd name="connsiteY781" fmla="*/ 386763 h 459652"/>
              <a:gd name="connsiteX782" fmla="*/ 904953 w 11646040"/>
              <a:gd name="connsiteY782" fmla="*/ 391910 h 459652"/>
              <a:gd name="connsiteX783" fmla="*/ 940554 w 11646040"/>
              <a:gd name="connsiteY783" fmla="*/ 376945 h 459652"/>
              <a:gd name="connsiteX784" fmla="*/ 759713 w 11646040"/>
              <a:gd name="connsiteY784" fmla="*/ 302228 h 459652"/>
              <a:gd name="connsiteX785" fmla="*/ 10498448 w 11646040"/>
              <a:gd name="connsiteY785" fmla="*/ 254484 h 459652"/>
              <a:gd name="connsiteX786" fmla="*/ 10498448 w 11646040"/>
              <a:gd name="connsiteY786" fmla="*/ 254557 h 459652"/>
              <a:gd name="connsiteX787" fmla="*/ 10284143 w 11646040"/>
              <a:gd name="connsiteY787" fmla="*/ 362162 h 459652"/>
              <a:gd name="connsiteX788" fmla="*/ 10309798 w 11646040"/>
              <a:gd name="connsiteY788" fmla="*/ 368257 h 459652"/>
              <a:gd name="connsiteX789" fmla="*/ 10344610 w 11646040"/>
              <a:gd name="connsiteY789" fmla="*/ 360264 h 459652"/>
              <a:gd name="connsiteX790" fmla="*/ 10568071 w 11646040"/>
              <a:gd name="connsiteY790" fmla="*/ 295621 h 459652"/>
              <a:gd name="connsiteX791" fmla="*/ 10712847 w 11646040"/>
              <a:gd name="connsiteY791" fmla="*/ 364826 h 459652"/>
              <a:gd name="connsiteX792" fmla="*/ 10725071 w 11646040"/>
              <a:gd name="connsiteY792" fmla="*/ 371725 h 459652"/>
              <a:gd name="connsiteX793" fmla="*/ 10767830 w 11646040"/>
              <a:gd name="connsiteY793" fmla="*/ 362125 h 459652"/>
              <a:gd name="connsiteX794" fmla="*/ 10498448 w 11646040"/>
              <a:gd name="connsiteY794" fmla="*/ 254484 h 459652"/>
              <a:gd name="connsiteX795" fmla="*/ 9887973 w 11646040"/>
              <a:gd name="connsiteY795" fmla="*/ 254484 h 459652"/>
              <a:gd name="connsiteX796" fmla="*/ 9887973 w 11646040"/>
              <a:gd name="connsiteY796" fmla="*/ 254557 h 459652"/>
              <a:gd name="connsiteX797" fmla="*/ 9673668 w 11646040"/>
              <a:gd name="connsiteY797" fmla="*/ 362162 h 459652"/>
              <a:gd name="connsiteX798" fmla="*/ 9699322 w 11646040"/>
              <a:gd name="connsiteY798" fmla="*/ 368257 h 459652"/>
              <a:gd name="connsiteX799" fmla="*/ 9734134 w 11646040"/>
              <a:gd name="connsiteY799" fmla="*/ 360264 h 459652"/>
              <a:gd name="connsiteX800" fmla="*/ 9957596 w 11646040"/>
              <a:gd name="connsiteY800" fmla="*/ 295621 h 459652"/>
              <a:gd name="connsiteX801" fmla="*/ 10102371 w 11646040"/>
              <a:gd name="connsiteY801" fmla="*/ 364826 h 459652"/>
              <a:gd name="connsiteX802" fmla="*/ 10114596 w 11646040"/>
              <a:gd name="connsiteY802" fmla="*/ 371725 h 459652"/>
              <a:gd name="connsiteX803" fmla="*/ 10157353 w 11646040"/>
              <a:gd name="connsiteY803" fmla="*/ 362125 h 459652"/>
              <a:gd name="connsiteX804" fmla="*/ 9887973 w 11646040"/>
              <a:gd name="connsiteY804" fmla="*/ 254484 h 459652"/>
              <a:gd name="connsiteX805" fmla="*/ 9277498 w 11646040"/>
              <a:gd name="connsiteY805" fmla="*/ 254484 h 459652"/>
              <a:gd name="connsiteX806" fmla="*/ 9277498 w 11646040"/>
              <a:gd name="connsiteY806" fmla="*/ 254557 h 459652"/>
              <a:gd name="connsiteX807" fmla="*/ 9063193 w 11646040"/>
              <a:gd name="connsiteY807" fmla="*/ 362162 h 459652"/>
              <a:gd name="connsiteX808" fmla="*/ 9088847 w 11646040"/>
              <a:gd name="connsiteY808" fmla="*/ 368257 h 459652"/>
              <a:gd name="connsiteX809" fmla="*/ 9123659 w 11646040"/>
              <a:gd name="connsiteY809" fmla="*/ 360264 h 459652"/>
              <a:gd name="connsiteX810" fmla="*/ 9347121 w 11646040"/>
              <a:gd name="connsiteY810" fmla="*/ 295621 h 459652"/>
              <a:gd name="connsiteX811" fmla="*/ 9491896 w 11646040"/>
              <a:gd name="connsiteY811" fmla="*/ 364826 h 459652"/>
              <a:gd name="connsiteX812" fmla="*/ 9504120 w 11646040"/>
              <a:gd name="connsiteY812" fmla="*/ 371725 h 459652"/>
              <a:gd name="connsiteX813" fmla="*/ 9546878 w 11646040"/>
              <a:gd name="connsiteY813" fmla="*/ 362125 h 459652"/>
              <a:gd name="connsiteX814" fmla="*/ 9277498 w 11646040"/>
              <a:gd name="connsiteY814" fmla="*/ 254484 h 459652"/>
              <a:gd name="connsiteX815" fmla="*/ 8667023 w 11646040"/>
              <a:gd name="connsiteY815" fmla="*/ 254484 h 459652"/>
              <a:gd name="connsiteX816" fmla="*/ 8667023 w 11646040"/>
              <a:gd name="connsiteY816" fmla="*/ 254557 h 459652"/>
              <a:gd name="connsiteX817" fmla="*/ 8452718 w 11646040"/>
              <a:gd name="connsiteY817" fmla="*/ 362162 h 459652"/>
              <a:gd name="connsiteX818" fmla="*/ 8478372 w 11646040"/>
              <a:gd name="connsiteY818" fmla="*/ 368257 h 459652"/>
              <a:gd name="connsiteX819" fmla="*/ 8513184 w 11646040"/>
              <a:gd name="connsiteY819" fmla="*/ 360264 h 459652"/>
              <a:gd name="connsiteX820" fmla="*/ 8736645 w 11646040"/>
              <a:gd name="connsiteY820" fmla="*/ 295621 h 459652"/>
              <a:gd name="connsiteX821" fmla="*/ 8881421 w 11646040"/>
              <a:gd name="connsiteY821" fmla="*/ 364826 h 459652"/>
              <a:gd name="connsiteX822" fmla="*/ 8893645 w 11646040"/>
              <a:gd name="connsiteY822" fmla="*/ 371725 h 459652"/>
              <a:gd name="connsiteX823" fmla="*/ 8936403 w 11646040"/>
              <a:gd name="connsiteY823" fmla="*/ 362125 h 459652"/>
              <a:gd name="connsiteX824" fmla="*/ 8667023 w 11646040"/>
              <a:gd name="connsiteY824" fmla="*/ 254484 h 459652"/>
              <a:gd name="connsiteX825" fmla="*/ 8056548 w 11646040"/>
              <a:gd name="connsiteY825" fmla="*/ 254484 h 459652"/>
              <a:gd name="connsiteX826" fmla="*/ 8056548 w 11646040"/>
              <a:gd name="connsiteY826" fmla="*/ 254557 h 459652"/>
              <a:gd name="connsiteX827" fmla="*/ 7842242 w 11646040"/>
              <a:gd name="connsiteY827" fmla="*/ 362162 h 459652"/>
              <a:gd name="connsiteX828" fmla="*/ 7867897 w 11646040"/>
              <a:gd name="connsiteY828" fmla="*/ 368257 h 459652"/>
              <a:gd name="connsiteX829" fmla="*/ 7902708 w 11646040"/>
              <a:gd name="connsiteY829" fmla="*/ 360264 h 459652"/>
              <a:gd name="connsiteX830" fmla="*/ 8126170 w 11646040"/>
              <a:gd name="connsiteY830" fmla="*/ 295621 h 459652"/>
              <a:gd name="connsiteX831" fmla="*/ 8270946 w 11646040"/>
              <a:gd name="connsiteY831" fmla="*/ 364826 h 459652"/>
              <a:gd name="connsiteX832" fmla="*/ 8283170 w 11646040"/>
              <a:gd name="connsiteY832" fmla="*/ 371725 h 459652"/>
              <a:gd name="connsiteX833" fmla="*/ 8325927 w 11646040"/>
              <a:gd name="connsiteY833" fmla="*/ 362125 h 459652"/>
              <a:gd name="connsiteX834" fmla="*/ 8056548 w 11646040"/>
              <a:gd name="connsiteY834" fmla="*/ 254484 h 459652"/>
              <a:gd name="connsiteX835" fmla="*/ 7446074 w 11646040"/>
              <a:gd name="connsiteY835" fmla="*/ 254484 h 459652"/>
              <a:gd name="connsiteX836" fmla="*/ 7446074 w 11646040"/>
              <a:gd name="connsiteY836" fmla="*/ 254557 h 459652"/>
              <a:gd name="connsiteX837" fmla="*/ 7231768 w 11646040"/>
              <a:gd name="connsiteY837" fmla="*/ 362162 h 459652"/>
              <a:gd name="connsiteX838" fmla="*/ 7257423 w 11646040"/>
              <a:gd name="connsiteY838" fmla="*/ 368257 h 459652"/>
              <a:gd name="connsiteX839" fmla="*/ 7292235 w 11646040"/>
              <a:gd name="connsiteY839" fmla="*/ 360264 h 459652"/>
              <a:gd name="connsiteX840" fmla="*/ 7515696 w 11646040"/>
              <a:gd name="connsiteY840" fmla="*/ 295621 h 459652"/>
              <a:gd name="connsiteX841" fmla="*/ 7660470 w 11646040"/>
              <a:gd name="connsiteY841" fmla="*/ 364826 h 459652"/>
              <a:gd name="connsiteX842" fmla="*/ 7672694 w 11646040"/>
              <a:gd name="connsiteY842" fmla="*/ 371725 h 459652"/>
              <a:gd name="connsiteX843" fmla="*/ 7715454 w 11646040"/>
              <a:gd name="connsiteY843" fmla="*/ 362125 h 459652"/>
              <a:gd name="connsiteX844" fmla="*/ 7446074 w 11646040"/>
              <a:gd name="connsiteY844" fmla="*/ 254484 h 459652"/>
              <a:gd name="connsiteX845" fmla="*/ 6835600 w 11646040"/>
              <a:gd name="connsiteY845" fmla="*/ 254484 h 459652"/>
              <a:gd name="connsiteX846" fmla="*/ 6835600 w 11646040"/>
              <a:gd name="connsiteY846" fmla="*/ 254557 h 459652"/>
              <a:gd name="connsiteX847" fmla="*/ 6621294 w 11646040"/>
              <a:gd name="connsiteY847" fmla="*/ 362162 h 459652"/>
              <a:gd name="connsiteX848" fmla="*/ 6646950 w 11646040"/>
              <a:gd name="connsiteY848" fmla="*/ 368257 h 459652"/>
              <a:gd name="connsiteX849" fmla="*/ 6681761 w 11646040"/>
              <a:gd name="connsiteY849" fmla="*/ 360264 h 459652"/>
              <a:gd name="connsiteX850" fmla="*/ 6905222 w 11646040"/>
              <a:gd name="connsiteY850" fmla="*/ 295621 h 459652"/>
              <a:gd name="connsiteX851" fmla="*/ 7049998 w 11646040"/>
              <a:gd name="connsiteY851" fmla="*/ 364826 h 459652"/>
              <a:gd name="connsiteX852" fmla="*/ 7062222 w 11646040"/>
              <a:gd name="connsiteY852" fmla="*/ 371725 h 459652"/>
              <a:gd name="connsiteX853" fmla="*/ 7104981 w 11646040"/>
              <a:gd name="connsiteY853" fmla="*/ 362125 h 459652"/>
              <a:gd name="connsiteX854" fmla="*/ 6835600 w 11646040"/>
              <a:gd name="connsiteY854" fmla="*/ 254484 h 459652"/>
              <a:gd name="connsiteX855" fmla="*/ 6225124 w 11646040"/>
              <a:gd name="connsiteY855" fmla="*/ 254484 h 459652"/>
              <a:gd name="connsiteX856" fmla="*/ 6225124 w 11646040"/>
              <a:gd name="connsiteY856" fmla="*/ 254557 h 459652"/>
              <a:gd name="connsiteX857" fmla="*/ 6010819 w 11646040"/>
              <a:gd name="connsiteY857" fmla="*/ 362162 h 459652"/>
              <a:gd name="connsiteX858" fmla="*/ 6036474 w 11646040"/>
              <a:gd name="connsiteY858" fmla="*/ 368257 h 459652"/>
              <a:gd name="connsiteX859" fmla="*/ 6071286 w 11646040"/>
              <a:gd name="connsiteY859" fmla="*/ 360264 h 459652"/>
              <a:gd name="connsiteX860" fmla="*/ 6294747 w 11646040"/>
              <a:gd name="connsiteY860" fmla="*/ 295621 h 459652"/>
              <a:gd name="connsiteX861" fmla="*/ 6439524 w 11646040"/>
              <a:gd name="connsiteY861" fmla="*/ 364826 h 459652"/>
              <a:gd name="connsiteX862" fmla="*/ 6451747 w 11646040"/>
              <a:gd name="connsiteY862" fmla="*/ 371725 h 459652"/>
              <a:gd name="connsiteX863" fmla="*/ 6494507 w 11646040"/>
              <a:gd name="connsiteY863" fmla="*/ 362125 h 459652"/>
              <a:gd name="connsiteX864" fmla="*/ 6225124 w 11646040"/>
              <a:gd name="connsiteY864" fmla="*/ 254484 h 459652"/>
              <a:gd name="connsiteX865" fmla="*/ 5614648 w 11646040"/>
              <a:gd name="connsiteY865" fmla="*/ 254484 h 459652"/>
              <a:gd name="connsiteX866" fmla="*/ 5614648 w 11646040"/>
              <a:gd name="connsiteY866" fmla="*/ 254557 h 459652"/>
              <a:gd name="connsiteX867" fmla="*/ 5400343 w 11646040"/>
              <a:gd name="connsiteY867" fmla="*/ 362162 h 459652"/>
              <a:gd name="connsiteX868" fmla="*/ 5425999 w 11646040"/>
              <a:gd name="connsiteY868" fmla="*/ 368257 h 459652"/>
              <a:gd name="connsiteX869" fmla="*/ 5460810 w 11646040"/>
              <a:gd name="connsiteY869" fmla="*/ 360264 h 459652"/>
              <a:gd name="connsiteX870" fmla="*/ 5684274 w 11646040"/>
              <a:gd name="connsiteY870" fmla="*/ 295621 h 459652"/>
              <a:gd name="connsiteX871" fmla="*/ 5829048 w 11646040"/>
              <a:gd name="connsiteY871" fmla="*/ 364826 h 459652"/>
              <a:gd name="connsiteX872" fmla="*/ 5841271 w 11646040"/>
              <a:gd name="connsiteY872" fmla="*/ 371725 h 459652"/>
              <a:gd name="connsiteX873" fmla="*/ 5884029 w 11646040"/>
              <a:gd name="connsiteY873" fmla="*/ 362125 h 459652"/>
              <a:gd name="connsiteX874" fmla="*/ 5614648 w 11646040"/>
              <a:gd name="connsiteY874" fmla="*/ 254484 h 459652"/>
              <a:gd name="connsiteX875" fmla="*/ 5004177 w 11646040"/>
              <a:gd name="connsiteY875" fmla="*/ 254484 h 459652"/>
              <a:gd name="connsiteX876" fmla="*/ 5004177 w 11646040"/>
              <a:gd name="connsiteY876" fmla="*/ 254557 h 459652"/>
              <a:gd name="connsiteX877" fmla="*/ 4789871 w 11646040"/>
              <a:gd name="connsiteY877" fmla="*/ 362162 h 459652"/>
              <a:gd name="connsiteX878" fmla="*/ 4815526 w 11646040"/>
              <a:gd name="connsiteY878" fmla="*/ 368257 h 459652"/>
              <a:gd name="connsiteX879" fmla="*/ 4850337 w 11646040"/>
              <a:gd name="connsiteY879" fmla="*/ 360264 h 459652"/>
              <a:gd name="connsiteX880" fmla="*/ 5073797 w 11646040"/>
              <a:gd name="connsiteY880" fmla="*/ 295621 h 459652"/>
              <a:gd name="connsiteX881" fmla="*/ 5218571 w 11646040"/>
              <a:gd name="connsiteY881" fmla="*/ 364826 h 459652"/>
              <a:gd name="connsiteX882" fmla="*/ 5230797 w 11646040"/>
              <a:gd name="connsiteY882" fmla="*/ 371725 h 459652"/>
              <a:gd name="connsiteX883" fmla="*/ 5273555 w 11646040"/>
              <a:gd name="connsiteY883" fmla="*/ 362125 h 459652"/>
              <a:gd name="connsiteX884" fmla="*/ 5004177 w 11646040"/>
              <a:gd name="connsiteY884" fmla="*/ 254484 h 459652"/>
              <a:gd name="connsiteX885" fmla="*/ 4393702 w 11646040"/>
              <a:gd name="connsiteY885" fmla="*/ 254484 h 459652"/>
              <a:gd name="connsiteX886" fmla="*/ 4393702 w 11646040"/>
              <a:gd name="connsiteY886" fmla="*/ 254557 h 459652"/>
              <a:gd name="connsiteX887" fmla="*/ 4179396 w 11646040"/>
              <a:gd name="connsiteY887" fmla="*/ 362162 h 459652"/>
              <a:gd name="connsiteX888" fmla="*/ 4205052 w 11646040"/>
              <a:gd name="connsiteY888" fmla="*/ 368257 h 459652"/>
              <a:gd name="connsiteX889" fmla="*/ 4239863 w 11646040"/>
              <a:gd name="connsiteY889" fmla="*/ 360264 h 459652"/>
              <a:gd name="connsiteX890" fmla="*/ 4463324 w 11646040"/>
              <a:gd name="connsiteY890" fmla="*/ 295621 h 459652"/>
              <a:gd name="connsiteX891" fmla="*/ 4608100 w 11646040"/>
              <a:gd name="connsiteY891" fmla="*/ 364826 h 459652"/>
              <a:gd name="connsiteX892" fmla="*/ 4620323 w 11646040"/>
              <a:gd name="connsiteY892" fmla="*/ 371725 h 459652"/>
              <a:gd name="connsiteX893" fmla="*/ 4663082 w 11646040"/>
              <a:gd name="connsiteY893" fmla="*/ 362125 h 459652"/>
              <a:gd name="connsiteX894" fmla="*/ 4393702 w 11646040"/>
              <a:gd name="connsiteY894" fmla="*/ 254484 h 459652"/>
              <a:gd name="connsiteX895" fmla="*/ 3783226 w 11646040"/>
              <a:gd name="connsiteY895" fmla="*/ 254484 h 459652"/>
              <a:gd name="connsiteX896" fmla="*/ 3783226 w 11646040"/>
              <a:gd name="connsiteY896" fmla="*/ 254557 h 459652"/>
              <a:gd name="connsiteX897" fmla="*/ 3568920 w 11646040"/>
              <a:gd name="connsiteY897" fmla="*/ 362162 h 459652"/>
              <a:gd name="connsiteX898" fmla="*/ 3594576 w 11646040"/>
              <a:gd name="connsiteY898" fmla="*/ 368257 h 459652"/>
              <a:gd name="connsiteX899" fmla="*/ 3629387 w 11646040"/>
              <a:gd name="connsiteY899" fmla="*/ 360264 h 459652"/>
              <a:gd name="connsiteX900" fmla="*/ 3852850 w 11646040"/>
              <a:gd name="connsiteY900" fmla="*/ 295621 h 459652"/>
              <a:gd name="connsiteX901" fmla="*/ 3997624 w 11646040"/>
              <a:gd name="connsiteY901" fmla="*/ 364826 h 459652"/>
              <a:gd name="connsiteX902" fmla="*/ 4009847 w 11646040"/>
              <a:gd name="connsiteY902" fmla="*/ 371725 h 459652"/>
              <a:gd name="connsiteX903" fmla="*/ 4052607 w 11646040"/>
              <a:gd name="connsiteY903" fmla="*/ 362125 h 459652"/>
              <a:gd name="connsiteX904" fmla="*/ 3783226 w 11646040"/>
              <a:gd name="connsiteY904" fmla="*/ 254484 h 459652"/>
              <a:gd name="connsiteX905" fmla="*/ 3172751 w 11646040"/>
              <a:gd name="connsiteY905" fmla="*/ 254484 h 459652"/>
              <a:gd name="connsiteX906" fmla="*/ 3172751 w 11646040"/>
              <a:gd name="connsiteY906" fmla="*/ 254557 h 459652"/>
              <a:gd name="connsiteX907" fmla="*/ 2958446 w 11646040"/>
              <a:gd name="connsiteY907" fmla="*/ 362162 h 459652"/>
              <a:gd name="connsiteX908" fmla="*/ 2984102 w 11646040"/>
              <a:gd name="connsiteY908" fmla="*/ 368257 h 459652"/>
              <a:gd name="connsiteX909" fmla="*/ 3018912 w 11646040"/>
              <a:gd name="connsiteY909" fmla="*/ 360264 h 459652"/>
              <a:gd name="connsiteX910" fmla="*/ 3242374 w 11646040"/>
              <a:gd name="connsiteY910" fmla="*/ 295621 h 459652"/>
              <a:gd name="connsiteX911" fmla="*/ 3387150 w 11646040"/>
              <a:gd name="connsiteY911" fmla="*/ 364826 h 459652"/>
              <a:gd name="connsiteX912" fmla="*/ 3399373 w 11646040"/>
              <a:gd name="connsiteY912" fmla="*/ 371725 h 459652"/>
              <a:gd name="connsiteX913" fmla="*/ 3442132 w 11646040"/>
              <a:gd name="connsiteY913" fmla="*/ 362125 h 459652"/>
              <a:gd name="connsiteX914" fmla="*/ 3172751 w 11646040"/>
              <a:gd name="connsiteY914" fmla="*/ 254484 h 459652"/>
              <a:gd name="connsiteX915" fmla="*/ 2562277 w 11646040"/>
              <a:gd name="connsiteY915" fmla="*/ 254484 h 459652"/>
              <a:gd name="connsiteX916" fmla="*/ 2562277 w 11646040"/>
              <a:gd name="connsiteY916" fmla="*/ 254557 h 459652"/>
              <a:gd name="connsiteX917" fmla="*/ 2347970 w 11646040"/>
              <a:gd name="connsiteY917" fmla="*/ 362162 h 459652"/>
              <a:gd name="connsiteX918" fmla="*/ 2373625 w 11646040"/>
              <a:gd name="connsiteY918" fmla="*/ 368257 h 459652"/>
              <a:gd name="connsiteX919" fmla="*/ 2408437 w 11646040"/>
              <a:gd name="connsiteY919" fmla="*/ 360264 h 459652"/>
              <a:gd name="connsiteX920" fmla="*/ 2631900 w 11646040"/>
              <a:gd name="connsiteY920" fmla="*/ 295621 h 459652"/>
              <a:gd name="connsiteX921" fmla="*/ 2776675 w 11646040"/>
              <a:gd name="connsiteY921" fmla="*/ 364826 h 459652"/>
              <a:gd name="connsiteX922" fmla="*/ 2788899 w 11646040"/>
              <a:gd name="connsiteY922" fmla="*/ 371725 h 459652"/>
              <a:gd name="connsiteX923" fmla="*/ 2831657 w 11646040"/>
              <a:gd name="connsiteY923" fmla="*/ 362125 h 459652"/>
              <a:gd name="connsiteX924" fmla="*/ 2562277 w 11646040"/>
              <a:gd name="connsiteY924" fmla="*/ 254484 h 459652"/>
              <a:gd name="connsiteX925" fmla="*/ 1951801 w 11646040"/>
              <a:gd name="connsiteY925" fmla="*/ 254484 h 459652"/>
              <a:gd name="connsiteX926" fmla="*/ 1951801 w 11646040"/>
              <a:gd name="connsiteY926" fmla="*/ 254557 h 459652"/>
              <a:gd name="connsiteX927" fmla="*/ 1737494 w 11646040"/>
              <a:gd name="connsiteY927" fmla="*/ 362162 h 459652"/>
              <a:gd name="connsiteX928" fmla="*/ 1763150 w 11646040"/>
              <a:gd name="connsiteY928" fmla="*/ 368257 h 459652"/>
              <a:gd name="connsiteX929" fmla="*/ 1797962 w 11646040"/>
              <a:gd name="connsiteY929" fmla="*/ 360264 h 459652"/>
              <a:gd name="connsiteX930" fmla="*/ 2021423 w 11646040"/>
              <a:gd name="connsiteY930" fmla="*/ 295621 h 459652"/>
              <a:gd name="connsiteX931" fmla="*/ 2166200 w 11646040"/>
              <a:gd name="connsiteY931" fmla="*/ 364826 h 459652"/>
              <a:gd name="connsiteX932" fmla="*/ 2178423 w 11646040"/>
              <a:gd name="connsiteY932" fmla="*/ 371725 h 459652"/>
              <a:gd name="connsiteX933" fmla="*/ 2221181 w 11646040"/>
              <a:gd name="connsiteY933" fmla="*/ 362125 h 459652"/>
              <a:gd name="connsiteX934" fmla="*/ 1951801 w 11646040"/>
              <a:gd name="connsiteY934" fmla="*/ 254484 h 459652"/>
              <a:gd name="connsiteX935" fmla="*/ 1341326 w 11646040"/>
              <a:gd name="connsiteY935" fmla="*/ 254484 h 459652"/>
              <a:gd name="connsiteX936" fmla="*/ 1341326 w 11646040"/>
              <a:gd name="connsiteY936" fmla="*/ 254557 h 459652"/>
              <a:gd name="connsiteX937" fmla="*/ 1127021 w 11646040"/>
              <a:gd name="connsiteY937" fmla="*/ 362162 h 459652"/>
              <a:gd name="connsiteX938" fmla="*/ 1152676 w 11646040"/>
              <a:gd name="connsiteY938" fmla="*/ 368257 h 459652"/>
              <a:gd name="connsiteX939" fmla="*/ 1187487 w 11646040"/>
              <a:gd name="connsiteY939" fmla="*/ 360264 h 459652"/>
              <a:gd name="connsiteX940" fmla="*/ 1410948 w 11646040"/>
              <a:gd name="connsiteY940" fmla="*/ 295621 h 459652"/>
              <a:gd name="connsiteX941" fmla="*/ 1555724 w 11646040"/>
              <a:gd name="connsiteY941" fmla="*/ 364826 h 459652"/>
              <a:gd name="connsiteX942" fmla="*/ 1567947 w 11646040"/>
              <a:gd name="connsiteY942" fmla="*/ 371725 h 459652"/>
              <a:gd name="connsiteX943" fmla="*/ 1610707 w 11646040"/>
              <a:gd name="connsiteY943" fmla="*/ 362125 h 459652"/>
              <a:gd name="connsiteX944" fmla="*/ 1341326 w 11646040"/>
              <a:gd name="connsiteY944" fmla="*/ 254484 h 459652"/>
              <a:gd name="connsiteX945" fmla="*/ 730850 w 11646040"/>
              <a:gd name="connsiteY945" fmla="*/ 254484 h 459652"/>
              <a:gd name="connsiteX946" fmla="*/ 730850 w 11646040"/>
              <a:gd name="connsiteY946" fmla="*/ 254557 h 459652"/>
              <a:gd name="connsiteX947" fmla="*/ 516545 w 11646040"/>
              <a:gd name="connsiteY947" fmla="*/ 362162 h 459652"/>
              <a:gd name="connsiteX948" fmla="*/ 542201 w 11646040"/>
              <a:gd name="connsiteY948" fmla="*/ 368257 h 459652"/>
              <a:gd name="connsiteX949" fmla="*/ 577013 w 11646040"/>
              <a:gd name="connsiteY949" fmla="*/ 360264 h 459652"/>
              <a:gd name="connsiteX950" fmla="*/ 800473 w 11646040"/>
              <a:gd name="connsiteY950" fmla="*/ 295621 h 459652"/>
              <a:gd name="connsiteX951" fmla="*/ 945250 w 11646040"/>
              <a:gd name="connsiteY951" fmla="*/ 364826 h 459652"/>
              <a:gd name="connsiteX952" fmla="*/ 957473 w 11646040"/>
              <a:gd name="connsiteY952" fmla="*/ 371725 h 459652"/>
              <a:gd name="connsiteX953" fmla="*/ 1000232 w 11646040"/>
              <a:gd name="connsiteY953" fmla="*/ 362125 h 459652"/>
              <a:gd name="connsiteX954" fmla="*/ 730850 w 11646040"/>
              <a:gd name="connsiteY954" fmla="*/ 254484 h 459652"/>
              <a:gd name="connsiteX955" fmla="*/ 452872 w 11646040"/>
              <a:gd name="connsiteY955" fmla="*/ 220393 h 459652"/>
              <a:gd name="connsiteX956" fmla="*/ 452872 w 11646040"/>
              <a:gd name="connsiteY956" fmla="*/ 230503 h 459652"/>
              <a:gd name="connsiteX957" fmla="*/ 437582 w 11646040"/>
              <a:gd name="connsiteY957" fmla="*/ 231051 h 459652"/>
              <a:gd name="connsiteX958" fmla="*/ 323341 w 11646040"/>
              <a:gd name="connsiteY958" fmla="*/ 281751 h 459652"/>
              <a:gd name="connsiteX959" fmla="*/ 360523 w 11646040"/>
              <a:gd name="connsiteY959" fmla="*/ 306133 h 459652"/>
              <a:gd name="connsiteX960" fmla="*/ 451385 w 11646040"/>
              <a:gd name="connsiteY960" fmla="*/ 269742 h 459652"/>
              <a:gd name="connsiteX961" fmla="*/ 452872 w 11646040"/>
              <a:gd name="connsiteY961" fmla="*/ 269742 h 459652"/>
              <a:gd name="connsiteX962" fmla="*/ 452872 w 11646040"/>
              <a:gd name="connsiteY962" fmla="*/ 277553 h 459652"/>
              <a:gd name="connsiteX963" fmla="*/ 373629 w 11646040"/>
              <a:gd name="connsiteY963" fmla="*/ 306535 h 459652"/>
              <a:gd name="connsiteX964" fmla="*/ 371027 w 11646040"/>
              <a:gd name="connsiteY964" fmla="*/ 314638 h 459652"/>
              <a:gd name="connsiteX965" fmla="*/ 397286 w 11646040"/>
              <a:gd name="connsiteY965" fmla="*/ 340334 h 459652"/>
              <a:gd name="connsiteX966" fmla="*/ 452825 w 11646040"/>
              <a:gd name="connsiteY966" fmla="*/ 312740 h 459652"/>
              <a:gd name="connsiteX967" fmla="*/ 452825 w 11646040"/>
              <a:gd name="connsiteY967" fmla="*/ 320770 h 459652"/>
              <a:gd name="connsiteX968" fmla="*/ 408487 w 11646040"/>
              <a:gd name="connsiteY968" fmla="*/ 343619 h 459652"/>
              <a:gd name="connsiteX969" fmla="*/ 423824 w 11646040"/>
              <a:gd name="connsiteY969" fmla="*/ 359497 h 459652"/>
              <a:gd name="connsiteX970" fmla="*/ 452825 w 11646040"/>
              <a:gd name="connsiteY970" fmla="*/ 359023 h 459652"/>
              <a:gd name="connsiteX971" fmla="*/ 452825 w 11646040"/>
              <a:gd name="connsiteY971" fmla="*/ 373003 h 459652"/>
              <a:gd name="connsiteX972" fmla="*/ 380225 w 11646040"/>
              <a:gd name="connsiteY972" fmla="*/ 379447 h 459652"/>
              <a:gd name="connsiteX973" fmla="*/ 325740 w 11646040"/>
              <a:gd name="connsiteY973" fmla="*/ 396383 h 459652"/>
              <a:gd name="connsiteX974" fmla="*/ 322462 w 11646040"/>
              <a:gd name="connsiteY974" fmla="*/ 380148 h 459652"/>
              <a:gd name="connsiteX975" fmla="*/ 330080 w 11646040"/>
              <a:gd name="connsiteY975" fmla="*/ 376945 h 459652"/>
              <a:gd name="connsiteX976" fmla="*/ 320067 w 11646040"/>
              <a:gd name="connsiteY976" fmla="*/ 368286 h 459652"/>
              <a:gd name="connsiteX977" fmla="*/ 316772 w 11646040"/>
              <a:gd name="connsiteY977" fmla="*/ 351964 h 459652"/>
              <a:gd name="connsiteX978" fmla="*/ 334775 w 11646040"/>
              <a:gd name="connsiteY978" fmla="*/ 364826 h 459652"/>
              <a:gd name="connsiteX979" fmla="*/ 346997 w 11646040"/>
              <a:gd name="connsiteY979" fmla="*/ 371725 h 459652"/>
              <a:gd name="connsiteX980" fmla="*/ 389756 w 11646040"/>
              <a:gd name="connsiteY980" fmla="*/ 362125 h 459652"/>
              <a:gd name="connsiteX981" fmla="*/ 348679 w 11646040"/>
              <a:gd name="connsiteY981" fmla="*/ 316465 h 459652"/>
              <a:gd name="connsiteX982" fmla="*/ 287122 w 11646040"/>
              <a:gd name="connsiteY982" fmla="*/ 282217 h 459652"/>
              <a:gd name="connsiteX983" fmla="*/ 280701 w 11646040"/>
              <a:gd name="connsiteY983" fmla="*/ 270386 h 459652"/>
              <a:gd name="connsiteX984" fmla="*/ 270484 w 11646040"/>
              <a:gd name="connsiteY984" fmla="*/ 258004 h 459652"/>
              <a:gd name="connsiteX985" fmla="*/ 297686 w 11646040"/>
              <a:gd name="connsiteY985" fmla="*/ 269888 h 459652"/>
              <a:gd name="connsiteX986" fmla="*/ 322459 w 11646040"/>
              <a:gd name="connsiteY986" fmla="*/ 266712 h 459652"/>
              <a:gd name="connsiteX987" fmla="*/ 452872 w 11646040"/>
              <a:gd name="connsiteY987" fmla="*/ 220393 h 459652"/>
              <a:gd name="connsiteX988" fmla="*/ 11136903 w 11646040"/>
              <a:gd name="connsiteY988" fmla="*/ 200463 h 459652"/>
              <a:gd name="connsiteX989" fmla="*/ 11091820 w 11646040"/>
              <a:gd name="connsiteY989" fmla="*/ 226744 h 459652"/>
              <a:gd name="connsiteX990" fmla="*/ 11104927 w 11646040"/>
              <a:gd name="connsiteY990" fmla="*/ 239373 h 459652"/>
              <a:gd name="connsiteX991" fmla="*/ 11104927 w 11646040"/>
              <a:gd name="connsiteY991" fmla="*/ 239446 h 459652"/>
              <a:gd name="connsiteX992" fmla="*/ 11136578 w 11646040"/>
              <a:gd name="connsiteY992" fmla="*/ 239409 h 459652"/>
              <a:gd name="connsiteX993" fmla="*/ 11168229 w 11646040"/>
              <a:gd name="connsiteY993" fmla="*/ 239409 h 459652"/>
              <a:gd name="connsiteX994" fmla="*/ 11181149 w 11646040"/>
              <a:gd name="connsiteY994" fmla="*/ 227583 h 459652"/>
              <a:gd name="connsiteX995" fmla="*/ 11136903 w 11646040"/>
              <a:gd name="connsiteY995" fmla="*/ 200463 h 459652"/>
              <a:gd name="connsiteX996" fmla="*/ 10526427 w 11646040"/>
              <a:gd name="connsiteY996" fmla="*/ 200463 h 459652"/>
              <a:gd name="connsiteX997" fmla="*/ 10481345 w 11646040"/>
              <a:gd name="connsiteY997" fmla="*/ 226744 h 459652"/>
              <a:gd name="connsiteX998" fmla="*/ 10494451 w 11646040"/>
              <a:gd name="connsiteY998" fmla="*/ 239373 h 459652"/>
              <a:gd name="connsiteX999" fmla="*/ 10494451 w 11646040"/>
              <a:gd name="connsiteY999" fmla="*/ 239446 h 459652"/>
              <a:gd name="connsiteX1000" fmla="*/ 10526102 w 11646040"/>
              <a:gd name="connsiteY1000" fmla="*/ 239409 h 459652"/>
              <a:gd name="connsiteX1001" fmla="*/ 10557753 w 11646040"/>
              <a:gd name="connsiteY1001" fmla="*/ 239409 h 459652"/>
              <a:gd name="connsiteX1002" fmla="*/ 10570674 w 11646040"/>
              <a:gd name="connsiteY1002" fmla="*/ 227583 h 459652"/>
              <a:gd name="connsiteX1003" fmla="*/ 10526427 w 11646040"/>
              <a:gd name="connsiteY1003" fmla="*/ 200463 h 459652"/>
              <a:gd name="connsiteX1004" fmla="*/ 9915952 w 11646040"/>
              <a:gd name="connsiteY1004" fmla="*/ 200463 h 459652"/>
              <a:gd name="connsiteX1005" fmla="*/ 9870870 w 11646040"/>
              <a:gd name="connsiteY1005" fmla="*/ 226744 h 459652"/>
              <a:gd name="connsiteX1006" fmla="*/ 9883976 w 11646040"/>
              <a:gd name="connsiteY1006" fmla="*/ 239373 h 459652"/>
              <a:gd name="connsiteX1007" fmla="*/ 9883976 w 11646040"/>
              <a:gd name="connsiteY1007" fmla="*/ 239446 h 459652"/>
              <a:gd name="connsiteX1008" fmla="*/ 9915627 w 11646040"/>
              <a:gd name="connsiteY1008" fmla="*/ 239409 h 459652"/>
              <a:gd name="connsiteX1009" fmla="*/ 9947278 w 11646040"/>
              <a:gd name="connsiteY1009" fmla="*/ 239409 h 459652"/>
              <a:gd name="connsiteX1010" fmla="*/ 9960198 w 11646040"/>
              <a:gd name="connsiteY1010" fmla="*/ 227583 h 459652"/>
              <a:gd name="connsiteX1011" fmla="*/ 9915952 w 11646040"/>
              <a:gd name="connsiteY1011" fmla="*/ 200463 h 459652"/>
              <a:gd name="connsiteX1012" fmla="*/ 9305477 w 11646040"/>
              <a:gd name="connsiteY1012" fmla="*/ 200463 h 459652"/>
              <a:gd name="connsiteX1013" fmla="*/ 9260395 w 11646040"/>
              <a:gd name="connsiteY1013" fmla="*/ 226744 h 459652"/>
              <a:gd name="connsiteX1014" fmla="*/ 9273501 w 11646040"/>
              <a:gd name="connsiteY1014" fmla="*/ 239373 h 459652"/>
              <a:gd name="connsiteX1015" fmla="*/ 9273501 w 11646040"/>
              <a:gd name="connsiteY1015" fmla="*/ 239446 h 459652"/>
              <a:gd name="connsiteX1016" fmla="*/ 9305152 w 11646040"/>
              <a:gd name="connsiteY1016" fmla="*/ 239409 h 459652"/>
              <a:gd name="connsiteX1017" fmla="*/ 9336803 w 11646040"/>
              <a:gd name="connsiteY1017" fmla="*/ 239409 h 459652"/>
              <a:gd name="connsiteX1018" fmla="*/ 9349723 w 11646040"/>
              <a:gd name="connsiteY1018" fmla="*/ 227583 h 459652"/>
              <a:gd name="connsiteX1019" fmla="*/ 9305477 w 11646040"/>
              <a:gd name="connsiteY1019" fmla="*/ 200463 h 459652"/>
              <a:gd name="connsiteX1020" fmla="*/ 8695002 w 11646040"/>
              <a:gd name="connsiteY1020" fmla="*/ 200463 h 459652"/>
              <a:gd name="connsiteX1021" fmla="*/ 8649920 w 11646040"/>
              <a:gd name="connsiteY1021" fmla="*/ 226744 h 459652"/>
              <a:gd name="connsiteX1022" fmla="*/ 8663026 w 11646040"/>
              <a:gd name="connsiteY1022" fmla="*/ 239373 h 459652"/>
              <a:gd name="connsiteX1023" fmla="*/ 8663026 w 11646040"/>
              <a:gd name="connsiteY1023" fmla="*/ 239446 h 459652"/>
              <a:gd name="connsiteX1024" fmla="*/ 8694677 w 11646040"/>
              <a:gd name="connsiteY1024" fmla="*/ 239409 h 459652"/>
              <a:gd name="connsiteX1025" fmla="*/ 8726328 w 11646040"/>
              <a:gd name="connsiteY1025" fmla="*/ 239409 h 459652"/>
              <a:gd name="connsiteX1026" fmla="*/ 8739248 w 11646040"/>
              <a:gd name="connsiteY1026" fmla="*/ 227583 h 459652"/>
              <a:gd name="connsiteX1027" fmla="*/ 8695002 w 11646040"/>
              <a:gd name="connsiteY1027" fmla="*/ 200463 h 459652"/>
              <a:gd name="connsiteX1028" fmla="*/ 8084526 w 11646040"/>
              <a:gd name="connsiteY1028" fmla="*/ 200463 h 459652"/>
              <a:gd name="connsiteX1029" fmla="*/ 8039444 w 11646040"/>
              <a:gd name="connsiteY1029" fmla="*/ 226744 h 459652"/>
              <a:gd name="connsiteX1030" fmla="*/ 8052550 w 11646040"/>
              <a:gd name="connsiteY1030" fmla="*/ 239373 h 459652"/>
              <a:gd name="connsiteX1031" fmla="*/ 8052550 w 11646040"/>
              <a:gd name="connsiteY1031" fmla="*/ 239446 h 459652"/>
              <a:gd name="connsiteX1032" fmla="*/ 8084202 w 11646040"/>
              <a:gd name="connsiteY1032" fmla="*/ 239409 h 459652"/>
              <a:gd name="connsiteX1033" fmla="*/ 8115852 w 11646040"/>
              <a:gd name="connsiteY1033" fmla="*/ 239409 h 459652"/>
              <a:gd name="connsiteX1034" fmla="*/ 8128773 w 11646040"/>
              <a:gd name="connsiteY1034" fmla="*/ 227583 h 459652"/>
              <a:gd name="connsiteX1035" fmla="*/ 8084526 w 11646040"/>
              <a:gd name="connsiteY1035" fmla="*/ 200463 h 459652"/>
              <a:gd name="connsiteX1036" fmla="*/ 7474052 w 11646040"/>
              <a:gd name="connsiteY1036" fmla="*/ 200463 h 459652"/>
              <a:gd name="connsiteX1037" fmla="*/ 7428970 w 11646040"/>
              <a:gd name="connsiteY1037" fmla="*/ 226744 h 459652"/>
              <a:gd name="connsiteX1038" fmla="*/ 7442076 w 11646040"/>
              <a:gd name="connsiteY1038" fmla="*/ 239373 h 459652"/>
              <a:gd name="connsiteX1039" fmla="*/ 7442076 w 11646040"/>
              <a:gd name="connsiteY1039" fmla="*/ 239446 h 459652"/>
              <a:gd name="connsiteX1040" fmla="*/ 7473728 w 11646040"/>
              <a:gd name="connsiteY1040" fmla="*/ 239409 h 459652"/>
              <a:gd name="connsiteX1041" fmla="*/ 7505378 w 11646040"/>
              <a:gd name="connsiteY1041" fmla="*/ 239409 h 459652"/>
              <a:gd name="connsiteX1042" fmla="*/ 7518298 w 11646040"/>
              <a:gd name="connsiteY1042" fmla="*/ 227583 h 459652"/>
              <a:gd name="connsiteX1043" fmla="*/ 7474052 w 11646040"/>
              <a:gd name="connsiteY1043" fmla="*/ 200463 h 459652"/>
              <a:gd name="connsiteX1044" fmla="*/ 6863580 w 11646040"/>
              <a:gd name="connsiteY1044" fmla="*/ 200463 h 459652"/>
              <a:gd name="connsiteX1045" fmla="*/ 6818496 w 11646040"/>
              <a:gd name="connsiteY1045" fmla="*/ 226744 h 459652"/>
              <a:gd name="connsiteX1046" fmla="*/ 6831602 w 11646040"/>
              <a:gd name="connsiteY1046" fmla="*/ 239373 h 459652"/>
              <a:gd name="connsiteX1047" fmla="*/ 6831602 w 11646040"/>
              <a:gd name="connsiteY1047" fmla="*/ 239446 h 459652"/>
              <a:gd name="connsiteX1048" fmla="*/ 6863252 w 11646040"/>
              <a:gd name="connsiteY1048" fmla="*/ 239409 h 459652"/>
              <a:gd name="connsiteX1049" fmla="*/ 6894905 w 11646040"/>
              <a:gd name="connsiteY1049" fmla="*/ 239409 h 459652"/>
              <a:gd name="connsiteX1050" fmla="*/ 6907825 w 11646040"/>
              <a:gd name="connsiteY1050" fmla="*/ 227583 h 459652"/>
              <a:gd name="connsiteX1051" fmla="*/ 6863580 w 11646040"/>
              <a:gd name="connsiteY1051" fmla="*/ 200463 h 459652"/>
              <a:gd name="connsiteX1052" fmla="*/ 6253104 w 11646040"/>
              <a:gd name="connsiteY1052" fmla="*/ 200463 h 459652"/>
              <a:gd name="connsiteX1053" fmla="*/ 6208020 w 11646040"/>
              <a:gd name="connsiteY1053" fmla="*/ 226744 h 459652"/>
              <a:gd name="connsiteX1054" fmla="*/ 6221128 w 11646040"/>
              <a:gd name="connsiteY1054" fmla="*/ 239373 h 459652"/>
              <a:gd name="connsiteX1055" fmla="*/ 6221128 w 11646040"/>
              <a:gd name="connsiteY1055" fmla="*/ 239446 h 459652"/>
              <a:gd name="connsiteX1056" fmla="*/ 6252781 w 11646040"/>
              <a:gd name="connsiteY1056" fmla="*/ 239409 h 459652"/>
              <a:gd name="connsiteX1057" fmla="*/ 6284431 w 11646040"/>
              <a:gd name="connsiteY1057" fmla="*/ 239409 h 459652"/>
              <a:gd name="connsiteX1058" fmla="*/ 6297350 w 11646040"/>
              <a:gd name="connsiteY1058" fmla="*/ 227583 h 459652"/>
              <a:gd name="connsiteX1059" fmla="*/ 6253104 w 11646040"/>
              <a:gd name="connsiteY1059" fmla="*/ 200463 h 459652"/>
              <a:gd name="connsiteX1060" fmla="*/ 5642631 w 11646040"/>
              <a:gd name="connsiteY1060" fmla="*/ 200463 h 459652"/>
              <a:gd name="connsiteX1061" fmla="*/ 5597546 w 11646040"/>
              <a:gd name="connsiteY1061" fmla="*/ 226744 h 459652"/>
              <a:gd name="connsiteX1062" fmla="*/ 5610654 w 11646040"/>
              <a:gd name="connsiteY1062" fmla="*/ 239373 h 459652"/>
              <a:gd name="connsiteX1063" fmla="*/ 5610654 w 11646040"/>
              <a:gd name="connsiteY1063" fmla="*/ 239446 h 459652"/>
              <a:gd name="connsiteX1064" fmla="*/ 5642303 w 11646040"/>
              <a:gd name="connsiteY1064" fmla="*/ 239409 h 459652"/>
              <a:gd name="connsiteX1065" fmla="*/ 5673955 w 11646040"/>
              <a:gd name="connsiteY1065" fmla="*/ 239409 h 459652"/>
              <a:gd name="connsiteX1066" fmla="*/ 5686875 w 11646040"/>
              <a:gd name="connsiteY1066" fmla="*/ 227583 h 459652"/>
              <a:gd name="connsiteX1067" fmla="*/ 5642631 w 11646040"/>
              <a:gd name="connsiteY1067" fmla="*/ 200463 h 459652"/>
              <a:gd name="connsiteX1068" fmla="*/ 5032155 w 11646040"/>
              <a:gd name="connsiteY1068" fmla="*/ 200463 h 459652"/>
              <a:gd name="connsiteX1069" fmla="*/ 4987072 w 11646040"/>
              <a:gd name="connsiteY1069" fmla="*/ 226744 h 459652"/>
              <a:gd name="connsiteX1070" fmla="*/ 5000177 w 11646040"/>
              <a:gd name="connsiteY1070" fmla="*/ 239373 h 459652"/>
              <a:gd name="connsiteX1071" fmla="*/ 5000177 w 11646040"/>
              <a:gd name="connsiteY1071" fmla="*/ 239446 h 459652"/>
              <a:gd name="connsiteX1072" fmla="*/ 5031828 w 11646040"/>
              <a:gd name="connsiteY1072" fmla="*/ 239409 h 459652"/>
              <a:gd name="connsiteX1073" fmla="*/ 5063481 w 11646040"/>
              <a:gd name="connsiteY1073" fmla="*/ 239409 h 459652"/>
              <a:gd name="connsiteX1074" fmla="*/ 5076400 w 11646040"/>
              <a:gd name="connsiteY1074" fmla="*/ 227583 h 459652"/>
              <a:gd name="connsiteX1075" fmla="*/ 5032155 w 11646040"/>
              <a:gd name="connsiteY1075" fmla="*/ 200463 h 459652"/>
              <a:gd name="connsiteX1076" fmla="*/ 4421681 w 11646040"/>
              <a:gd name="connsiteY1076" fmla="*/ 200463 h 459652"/>
              <a:gd name="connsiteX1077" fmla="*/ 4376598 w 11646040"/>
              <a:gd name="connsiteY1077" fmla="*/ 226744 h 459652"/>
              <a:gd name="connsiteX1078" fmla="*/ 4389705 w 11646040"/>
              <a:gd name="connsiteY1078" fmla="*/ 239373 h 459652"/>
              <a:gd name="connsiteX1079" fmla="*/ 4389705 w 11646040"/>
              <a:gd name="connsiteY1079" fmla="*/ 239446 h 459652"/>
              <a:gd name="connsiteX1080" fmla="*/ 4421356 w 11646040"/>
              <a:gd name="connsiteY1080" fmla="*/ 239409 h 459652"/>
              <a:gd name="connsiteX1081" fmla="*/ 4453005 w 11646040"/>
              <a:gd name="connsiteY1081" fmla="*/ 239409 h 459652"/>
              <a:gd name="connsiteX1082" fmla="*/ 4465927 w 11646040"/>
              <a:gd name="connsiteY1082" fmla="*/ 227583 h 459652"/>
              <a:gd name="connsiteX1083" fmla="*/ 4421681 w 11646040"/>
              <a:gd name="connsiteY1083" fmla="*/ 200463 h 459652"/>
              <a:gd name="connsiteX1084" fmla="*/ 3811205 w 11646040"/>
              <a:gd name="connsiteY1084" fmla="*/ 200463 h 459652"/>
              <a:gd name="connsiteX1085" fmla="*/ 3766123 w 11646040"/>
              <a:gd name="connsiteY1085" fmla="*/ 226744 h 459652"/>
              <a:gd name="connsiteX1086" fmla="*/ 3779229 w 11646040"/>
              <a:gd name="connsiteY1086" fmla="*/ 239373 h 459652"/>
              <a:gd name="connsiteX1087" fmla="*/ 3779229 w 11646040"/>
              <a:gd name="connsiteY1087" fmla="*/ 239446 h 459652"/>
              <a:gd name="connsiteX1088" fmla="*/ 3810880 w 11646040"/>
              <a:gd name="connsiteY1088" fmla="*/ 239409 h 459652"/>
              <a:gd name="connsiteX1089" fmla="*/ 3842531 w 11646040"/>
              <a:gd name="connsiteY1089" fmla="*/ 239409 h 459652"/>
              <a:gd name="connsiteX1090" fmla="*/ 3855451 w 11646040"/>
              <a:gd name="connsiteY1090" fmla="*/ 227583 h 459652"/>
              <a:gd name="connsiteX1091" fmla="*/ 3811205 w 11646040"/>
              <a:gd name="connsiteY1091" fmla="*/ 200463 h 459652"/>
              <a:gd name="connsiteX1092" fmla="*/ 3200731 w 11646040"/>
              <a:gd name="connsiteY1092" fmla="*/ 200463 h 459652"/>
              <a:gd name="connsiteX1093" fmla="*/ 3155648 w 11646040"/>
              <a:gd name="connsiteY1093" fmla="*/ 226744 h 459652"/>
              <a:gd name="connsiteX1094" fmla="*/ 3168755 w 11646040"/>
              <a:gd name="connsiteY1094" fmla="*/ 239373 h 459652"/>
              <a:gd name="connsiteX1095" fmla="*/ 3168755 w 11646040"/>
              <a:gd name="connsiteY1095" fmla="*/ 239446 h 459652"/>
              <a:gd name="connsiteX1096" fmla="*/ 3200406 w 11646040"/>
              <a:gd name="connsiteY1096" fmla="*/ 239409 h 459652"/>
              <a:gd name="connsiteX1097" fmla="*/ 3232057 w 11646040"/>
              <a:gd name="connsiteY1097" fmla="*/ 239409 h 459652"/>
              <a:gd name="connsiteX1098" fmla="*/ 3244976 w 11646040"/>
              <a:gd name="connsiteY1098" fmla="*/ 227583 h 459652"/>
              <a:gd name="connsiteX1099" fmla="*/ 3200731 w 11646040"/>
              <a:gd name="connsiteY1099" fmla="*/ 200463 h 459652"/>
              <a:gd name="connsiteX1100" fmla="*/ 2590257 w 11646040"/>
              <a:gd name="connsiteY1100" fmla="*/ 200463 h 459652"/>
              <a:gd name="connsiteX1101" fmla="*/ 2545175 w 11646040"/>
              <a:gd name="connsiteY1101" fmla="*/ 226744 h 459652"/>
              <a:gd name="connsiteX1102" fmla="*/ 2558280 w 11646040"/>
              <a:gd name="connsiteY1102" fmla="*/ 239373 h 459652"/>
              <a:gd name="connsiteX1103" fmla="*/ 2558280 w 11646040"/>
              <a:gd name="connsiteY1103" fmla="*/ 239446 h 459652"/>
              <a:gd name="connsiteX1104" fmla="*/ 2589931 w 11646040"/>
              <a:gd name="connsiteY1104" fmla="*/ 239409 h 459652"/>
              <a:gd name="connsiteX1105" fmla="*/ 2621582 w 11646040"/>
              <a:gd name="connsiteY1105" fmla="*/ 239409 h 459652"/>
              <a:gd name="connsiteX1106" fmla="*/ 2634502 w 11646040"/>
              <a:gd name="connsiteY1106" fmla="*/ 227583 h 459652"/>
              <a:gd name="connsiteX1107" fmla="*/ 2590257 w 11646040"/>
              <a:gd name="connsiteY1107" fmla="*/ 200463 h 459652"/>
              <a:gd name="connsiteX1108" fmla="*/ 1979780 w 11646040"/>
              <a:gd name="connsiteY1108" fmla="*/ 200463 h 459652"/>
              <a:gd name="connsiteX1109" fmla="*/ 1934698 w 11646040"/>
              <a:gd name="connsiteY1109" fmla="*/ 226744 h 459652"/>
              <a:gd name="connsiteX1110" fmla="*/ 1947804 w 11646040"/>
              <a:gd name="connsiteY1110" fmla="*/ 239373 h 459652"/>
              <a:gd name="connsiteX1111" fmla="*/ 1947804 w 11646040"/>
              <a:gd name="connsiteY1111" fmla="*/ 239446 h 459652"/>
              <a:gd name="connsiteX1112" fmla="*/ 1979455 w 11646040"/>
              <a:gd name="connsiteY1112" fmla="*/ 239409 h 459652"/>
              <a:gd name="connsiteX1113" fmla="*/ 2011104 w 11646040"/>
              <a:gd name="connsiteY1113" fmla="*/ 239409 h 459652"/>
              <a:gd name="connsiteX1114" fmla="*/ 2024027 w 11646040"/>
              <a:gd name="connsiteY1114" fmla="*/ 227583 h 459652"/>
              <a:gd name="connsiteX1115" fmla="*/ 1979780 w 11646040"/>
              <a:gd name="connsiteY1115" fmla="*/ 200463 h 459652"/>
              <a:gd name="connsiteX1116" fmla="*/ 1369305 w 11646040"/>
              <a:gd name="connsiteY1116" fmla="*/ 200463 h 459652"/>
              <a:gd name="connsiteX1117" fmla="*/ 1324222 w 11646040"/>
              <a:gd name="connsiteY1117" fmla="*/ 226744 h 459652"/>
              <a:gd name="connsiteX1118" fmla="*/ 1337329 w 11646040"/>
              <a:gd name="connsiteY1118" fmla="*/ 239373 h 459652"/>
              <a:gd name="connsiteX1119" fmla="*/ 1337329 w 11646040"/>
              <a:gd name="connsiteY1119" fmla="*/ 239446 h 459652"/>
              <a:gd name="connsiteX1120" fmla="*/ 1368980 w 11646040"/>
              <a:gd name="connsiteY1120" fmla="*/ 239409 h 459652"/>
              <a:gd name="connsiteX1121" fmla="*/ 1400631 w 11646040"/>
              <a:gd name="connsiteY1121" fmla="*/ 239409 h 459652"/>
              <a:gd name="connsiteX1122" fmla="*/ 1413551 w 11646040"/>
              <a:gd name="connsiteY1122" fmla="*/ 227583 h 459652"/>
              <a:gd name="connsiteX1123" fmla="*/ 1369305 w 11646040"/>
              <a:gd name="connsiteY1123" fmla="*/ 200463 h 459652"/>
              <a:gd name="connsiteX1124" fmla="*/ 758829 w 11646040"/>
              <a:gd name="connsiteY1124" fmla="*/ 200463 h 459652"/>
              <a:gd name="connsiteX1125" fmla="*/ 713747 w 11646040"/>
              <a:gd name="connsiteY1125" fmla="*/ 226744 h 459652"/>
              <a:gd name="connsiteX1126" fmla="*/ 726853 w 11646040"/>
              <a:gd name="connsiteY1126" fmla="*/ 239373 h 459652"/>
              <a:gd name="connsiteX1127" fmla="*/ 726853 w 11646040"/>
              <a:gd name="connsiteY1127" fmla="*/ 239446 h 459652"/>
              <a:gd name="connsiteX1128" fmla="*/ 758504 w 11646040"/>
              <a:gd name="connsiteY1128" fmla="*/ 239409 h 459652"/>
              <a:gd name="connsiteX1129" fmla="*/ 790156 w 11646040"/>
              <a:gd name="connsiteY1129" fmla="*/ 239409 h 459652"/>
              <a:gd name="connsiteX1130" fmla="*/ 803076 w 11646040"/>
              <a:gd name="connsiteY1130" fmla="*/ 227583 h 459652"/>
              <a:gd name="connsiteX1131" fmla="*/ 758829 w 11646040"/>
              <a:gd name="connsiteY1131" fmla="*/ 200463 h 459652"/>
              <a:gd name="connsiteX1132" fmla="*/ 452872 w 11646040"/>
              <a:gd name="connsiteY1132" fmla="*/ 173051 h 459652"/>
              <a:gd name="connsiteX1133" fmla="*/ 452872 w 11646040"/>
              <a:gd name="connsiteY1133" fmla="*/ 182906 h 459652"/>
              <a:gd name="connsiteX1134" fmla="*/ 431168 w 11646040"/>
              <a:gd name="connsiteY1134" fmla="*/ 183600 h 459652"/>
              <a:gd name="connsiteX1135" fmla="*/ 340578 w 11646040"/>
              <a:gd name="connsiteY1135" fmla="*/ 206057 h 459652"/>
              <a:gd name="connsiteX1136" fmla="*/ 270212 w 11646040"/>
              <a:gd name="connsiteY1136" fmla="*/ 257674 h 459652"/>
              <a:gd name="connsiteX1137" fmla="*/ 261879 w 11646040"/>
              <a:gd name="connsiteY1137" fmla="*/ 247574 h 459652"/>
              <a:gd name="connsiteX1138" fmla="*/ 267196 w 11646040"/>
              <a:gd name="connsiteY1138" fmla="*/ 244191 h 459652"/>
              <a:gd name="connsiteX1139" fmla="*/ 452872 w 11646040"/>
              <a:gd name="connsiteY1139" fmla="*/ 173051 h 459652"/>
              <a:gd name="connsiteX1140" fmla="*/ 11441467 w 11646040"/>
              <a:gd name="connsiteY1140" fmla="*/ 172868 h 459652"/>
              <a:gd name="connsiteX1141" fmla="*/ 11464960 w 11646040"/>
              <a:gd name="connsiteY1141" fmla="*/ 174509 h 459652"/>
              <a:gd name="connsiteX1142" fmla="*/ 11456774 w 11646040"/>
              <a:gd name="connsiteY1142" fmla="*/ 178952 h 459652"/>
              <a:gd name="connsiteX1143" fmla="*/ 11451226 w 11646040"/>
              <a:gd name="connsiteY1143" fmla="*/ 183529 h 459652"/>
              <a:gd name="connsiteX1144" fmla="*/ 11441467 w 11646040"/>
              <a:gd name="connsiteY1144" fmla="*/ 182724 h 459652"/>
              <a:gd name="connsiteX1145" fmla="*/ 11132853 w 11646040"/>
              <a:gd name="connsiteY1145" fmla="*/ 157812 h 459652"/>
              <a:gd name="connsiteX1146" fmla="*/ 11053013 w 11646040"/>
              <a:gd name="connsiteY1146" fmla="*/ 193272 h 459652"/>
              <a:gd name="connsiteX1147" fmla="*/ 11081317 w 11646040"/>
              <a:gd name="connsiteY1147" fmla="*/ 220320 h 459652"/>
              <a:gd name="connsiteX1148" fmla="*/ 11190955 w 11646040"/>
              <a:gd name="connsiteY1148" fmla="*/ 220575 h 459652"/>
              <a:gd name="connsiteX1149" fmla="*/ 11215496 w 11646040"/>
              <a:gd name="connsiteY1149" fmla="*/ 197032 h 459652"/>
              <a:gd name="connsiteX1150" fmla="*/ 11214753 w 11646040"/>
              <a:gd name="connsiteY1150" fmla="*/ 187104 h 459652"/>
              <a:gd name="connsiteX1151" fmla="*/ 11214753 w 11646040"/>
              <a:gd name="connsiteY1151" fmla="*/ 187177 h 459652"/>
              <a:gd name="connsiteX1152" fmla="*/ 11132853 w 11646040"/>
              <a:gd name="connsiteY1152" fmla="*/ 157812 h 459652"/>
              <a:gd name="connsiteX1153" fmla="*/ 10522378 w 11646040"/>
              <a:gd name="connsiteY1153" fmla="*/ 157812 h 459652"/>
              <a:gd name="connsiteX1154" fmla="*/ 10442536 w 11646040"/>
              <a:gd name="connsiteY1154" fmla="*/ 193272 h 459652"/>
              <a:gd name="connsiteX1155" fmla="*/ 10470842 w 11646040"/>
              <a:gd name="connsiteY1155" fmla="*/ 220320 h 459652"/>
              <a:gd name="connsiteX1156" fmla="*/ 10580480 w 11646040"/>
              <a:gd name="connsiteY1156" fmla="*/ 220575 h 459652"/>
              <a:gd name="connsiteX1157" fmla="*/ 10605020 w 11646040"/>
              <a:gd name="connsiteY1157" fmla="*/ 197032 h 459652"/>
              <a:gd name="connsiteX1158" fmla="*/ 10604277 w 11646040"/>
              <a:gd name="connsiteY1158" fmla="*/ 187104 h 459652"/>
              <a:gd name="connsiteX1159" fmla="*/ 10604277 w 11646040"/>
              <a:gd name="connsiteY1159" fmla="*/ 187177 h 459652"/>
              <a:gd name="connsiteX1160" fmla="*/ 10522378 w 11646040"/>
              <a:gd name="connsiteY1160" fmla="*/ 157812 h 459652"/>
              <a:gd name="connsiteX1161" fmla="*/ 9911903 w 11646040"/>
              <a:gd name="connsiteY1161" fmla="*/ 157812 h 459652"/>
              <a:gd name="connsiteX1162" fmla="*/ 9832061 w 11646040"/>
              <a:gd name="connsiteY1162" fmla="*/ 193272 h 459652"/>
              <a:gd name="connsiteX1163" fmla="*/ 9860366 w 11646040"/>
              <a:gd name="connsiteY1163" fmla="*/ 220320 h 459652"/>
              <a:gd name="connsiteX1164" fmla="*/ 9970005 w 11646040"/>
              <a:gd name="connsiteY1164" fmla="*/ 220575 h 459652"/>
              <a:gd name="connsiteX1165" fmla="*/ 9994545 w 11646040"/>
              <a:gd name="connsiteY1165" fmla="*/ 197032 h 459652"/>
              <a:gd name="connsiteX1166" fmla="*/ 9993801 w 11646040"/>
              <a:gd name="connsiteY1166" fmla="*/ 187104 h 459652"/>
              <a:gd name="connsiteX1167" fmla="*/ 9993801 w 11646040"/>
              <a:gd name="connsiteY1167" fmla="*/ 187177 h 459652"/>
              <a:gd name="connsiteX1168" fmla="*/ 9911903 w 11646040"/>
              <a:gd name="connsiteY1168" fmla="*/ 157812 h 459652"/>
              <a:gd name="connsiteX1169" fmla="*/ 9301428 w 11646040"/>
              <a:gd name="connsiteY1169" fmla="*/ 157812 h 459652"/>
              <a:gd name="connsiteX1170" fmla="*/ 9221586 w 11646040"/>
              <a:gd name="connsiteY1170" fmla="*/ 193272 h 459652"/>
              <a:gd name="connsiteX1171" fmla="*/ 9249891 w 11646040"/>
              <a:gd name="connsiteY1171" fmla="*/ 220320 h 459652"/>
              <a:gd name="connsiteX1172" fmla="*/ 9359530 w 11646040"/>
              <a:gd name="connsiteY1172" fmla="*/ 220575 h 459652"/>
              <a:gd name="connsiteX1173" fmla="*/ 9384070 w 11646040"/>
              <a:gd name="connsiteY1173" fmla="*/ 197032 h 459652"/>
              <a:gd name="connsiteX1174" fmla="*/ 9383326 w 11646040"/>
              <a:gd name="connsiteY1174" fmla="*/ 187104 h 459652"/>
              <a:gd name="connsiteX1175" fmla="*/ 9383326 w 11646040"/>
              <a:gd name="connsiteY1175" fmla="*/ 187177 h 459652"/>
              <a:gd name="connsiteX1176" fmla="*/ 9301428 w 11646040"/>
              <a:gd name="connsiteY1176" fmla="*/ 157812 h 459652"/>
              <a:gd name="connsiteX1177" fmla="*/ 8690953 w 11646040"/>
              <a:gd name="connsiteY1177" fmla="*/ 157812 h 459652"/>
              <a:gd name="connsiteX1178" fmla="*/ 8611111 w 11646040"/>
              <a:gd name="connsiteY1178" fmla="*/ 193272 h 459652"/>
              <a:gd name="connsiteX1179" fmla="*/ 8639416 w 11646040"/>
              <a:gd name="connsiteY1179" fmla="*/ 220320 h 459652"/>
              <a:gd name="connsiteX1180" fmla="*/ 8749054 w 11646040"/>
              <a:gd name="connsiteY1180" fmla="*/ 220575 h 459652"/>
              <a:gd name="connsiteX1181" fmla="*/ 8773595 w 11646040"/>
              <a:gd name="connsiteY1181" fmla="*/ 197032 h 459652"/>
              <a:gd name="connsiteX1182" fmla="*/ 8772850 w 11646040"/>
              <a:gd name="connsiteY1182" fmla="*/ 187104 h 459652"/>
              <a:gd name="connsiteX1183" fmla="*/ 8772850 w 11646040"/>
              <a:gd name="connsiteY1183" fmla="*/ 187177 h 459652"/>
              <a:gd name="connsiteX1184" fmla="*/ 8690953 w 11646040"/>
              <a:gd name="connsiteY1184" fmla="*/ 157812 h 459652"/>
              <a:gd name="connsiteX1185" fmla="*/ 8080478 w 11646040"/>
              <a:gd name="connsiteY1185" fmla="*/ 157812 h 459652"/>
              <a:gd name="connsiteX1186" fmla="*/ 8000636 w 11646040"/>
              <a:gd name="connsiteY1186" fmla="*/ 193272 h 459652"/>
              <a:gd name="connsiteX1187" fmla="*/ 8028940 w 11646040"/>
              <a:gd name="connsiteY1187" fmla="*/ 220320 h 459652"/>
              <a:gd name="connsiteX1188" fmla="*/ 8138579 w 11646040"/>
              <a:gd name="connsiteY1188" fmla="*/ 220575 h 459652"/>
              <a:gd name="connsiteX1189" fmla="*/ 8163120 w 11646040"/>
              <a:gd name="connsiteY1189" fmla="*/ 197032 h 459652"/>
              <a:gd name="connsiteX1190" fmla="*/ 8162375 w 11646040"/>
              <a:gd name="connsiteY1190" fmla="*/ 187104 h 459652"/>
              <a:gd name="connsiteX1191" fmla="*/ 8162375 w 11646040"/>
              <a:gd name="connsiteY1191" fmla="*/ 187177 h 459652"/>
              <a:gd name="connsiteX1192" fmla="*/ 8080478 w 11646040"/>
              <a:gd name="connsiteY1192" fmla="*/ 157812 h 459652"/>
              <a:gd name="connsiteX1193" fmla="*/ 7470004 w 11646040"/>
              <a:gd name="connsiteY1193" fmla="*/ 157812 h 459652"/>
              <a:gd name="connsiteX1194" fmla="*/ 7390162 w 11646040"/>
              <a:gd name="connsiteY1194" fmla="*/ 193272 h 459652"/>
              <a:gd name="connsiteX1195" fmla="*/ 7418466 w 11646040"/>
              <a:gd name="connsiteY1195" fmla="*/ 220320 h 459652"/>
              <a:gd name="connsiteX1196" fmla="*/ 7528106 w 11646040"/>
              <a:gd name="connsiteY1196" fmla="*/ 220575 h 459652"/>
              <a:gd name="connsiteX1197" fmla="*/ 7552646 w 11646040"/>
              <a:gd name="connsiteY1197" fmla="*/ 197032 h 459652"/>
              <a:gd name="connsiteX1198" fmla="*/ 7551900 w 11646040"/>
              <a:gd name="connsiteY1198" fmla="*/ 187104 h 459652"/>
              <a:gd name="connsiteX1199" fmla="*/ 7551900 w 11646040"/>
              <a:gd name="connsiteY1199" fmla="*/ 187177 h 459652"/>
              <a:gd name="connsiteX1200" fmla="*/ 7470004 w 11646040"/>
              <a:gd name="connsiteY1200" fmla="*/ 157812 h 459652"/>
              <a:gd name="connsiteX1201" fmla="*/ 6859530 w 11646040"/>
              <a:gd name="connsiteY1201" fmla="*/ 157812 h 459652"/>
              <a:gd name="connsiteX1202" fmla="*/ 6779689 w 11646040"/>
              <a:gd name="connsiteY1202" fmla="*/ 193272 h 459652"/>
              <a:gd name="connsiteX1203" fmla="*/ 6807992 w 11646040"/>
              <a:gd name="connsiteY1203" fmla="*/ 220320 h 459652"/>
              <a:gd name="connsiteX1204" fmla="*/ 6917632 w 11646040"/>
              <a:gd name="connsiteY1204" fmla="*/ 220575 h 459652"/>
              <a:gd name="connsiteX1205" fmla="*/ 6942170 w 11646040"/>
              <a:gd name="connsiteY1205" fmla="*/ 197032 h 459652"/>
              <a:gd name="connsiteX1206" fmla="*/ 6941428 w 11646040"/>
              <a:gd name="connsiteY1206" fmla="*/ 187104 h 459652"/>
              <a:gd name="connsiteX1207" fmla="*/ 6941428 w 11646040"/>
              <a:gd name="connsiteY1207" fmla="*/ 187177 h 459652"/>
              <a:gd name="connsiteX1208" fmla="*/ 6859530 w 11646040"/>
              <a:gd name="connsiteY1208" fmla="*/ 157812 h 459652"/>
              <a:gd name="connsiteX1209" fmla="*/ 6249056 w 11646040"/>
              <a:gd name="connsiteY1209" fmla="*/ 157812 h 459652"/>
              <a:gd name="connsiteX1210" fmla="*/ 6169211 w 11646040"/>
              <a:gd name="connsiteY1210" fmla="*/ 193272 h 459652"/>
              <a:gd name="connsiteX1211" fmla="*/ 6197520 w 11646040"/>
              <a:gd name="connsiteY1211" fmla="*/ 220320 h 459652"/>
              <a:gd name="connsiteX1212" fmla="*/ 6307160 w 11646040"/>
              <a:gd name="connsiteY1212" fmla="*/ 220575 h 459652"/>
              <a:gd name="connsiteX1213" fmla="*/ 6331696 w 11646040"/>
              <a:gd name="connsiteY1213" fmla="*/ 197032 h 459652"/>
              <a:gd name="connsiteX1214" fmla="*/ 6330952 w 11646040"/>
              <a:gd name="connsiteY1214" fmla="*/ 187104 h 459652"/>
              <a:gd name="connsiteX1215" fmla="*/ 6330952 w 11646040"/>
              <a:gd name="connsiteY1215" fmla="*/ 187177 h 459652"/>
              <a:gd name="connsiteX1216" fmla="*/ 6249056 w 11646040"/>
              <a:gd name="connsiteY1216" fmla="*/ 157812 h 459652"/>
              <a:gd name="connsiteX1217" fmla="*/ 5638580 w 11646040"/>
              <a:gd name="connsiteY1217" fmla="*/ 157812 h 459652"/>
              <a:gd name="connsiteX1218" fmla="*/ 5558736 w 11646040"/>
              <a:gd name="connsiteY1218" fmla="*/ 193272 h 459652"/>
              <a:gd name="connsiteX1219" fmla="*/ 5587043 w 11646040"/>
              <a:gd name="connsiteY1219" fmla="*/ 220320 h 459652"/>
              <a:gd name="connsiteX1220" fmla="*/ 5696683 w 11646040"/>
              <a:gd name="connsiteY1220" fmla="*/ 220575 h 459652"/>
              <a:gd name="connsiteX1221" fmla="*/ 5721221 w 11646040"/>
              <a:gd name="connsiteY1221" fmla="*/ 197032 h 459652"/>
              <a:gd name="connsiteX1222" fmla="*/ 5720477 w 11646040"/>
              <a:gd name="connsiteY1222" fmla="*/ 187104 h 459652"/>
              <a:gd name="connsiteX1223" fmla="*/ 5720477 w 11646040"/>
              <a:gd name="connsiteY1223" fmla="*/ 187177 h 459652"/>
              <a:gd name="connsiteX1224" fmla="*/ 5638580 w 11646040"/>
              <a:gd name="connsiteY1224" fmla="*/ 157812 h 459652"/>
              <a:gd name="connsiteX1225" fmla="*/ 5028107 w 11646040"/>
              <a:gd name="connsiteY1225" fmla="*/ 157812 h 459652"/>
              <a:gd name="connsiteX1226" fmla="*/ 4948262 w 11646040"/>
              <a:gd name="connsiteY1226" fmla="*/ 193272 h 459652"/>
              <a:gd name="connsiteX1227" fmla="*/ 4976567 w 11646040"/>
              <a:gd name="connsiteY1227" fmla="*/ 220320 h 459652"/>
              <a:gd name="connsiteX1228" fmla="*/ 5086206 w 11646040"/>
              <a:gd name="connsiteY1228" fmla="*/ 220575 h 459652"/>
              <a:gd name="connsiteX1229" fmla="*/ 5110748 w 11646040"/>
              <a:gd name="connsiteY1229" fmla="*/ 197032 h 459652"/>
              <a:gd name="connsiteX1230" fmla="*/ 5110004 w 11646040"/>
              <a:gd name="connsiteY1230" fmla="*/ 187104 h 459652"/>
              <a:gd name="connsiteX1231" fmla="*/ 5110004 w 11646040"/>
              <a:gd name="connsiteY1231" fmla="*/ 187177 h 459652"/>
              <a:gd name="connsiteX1232" fmla="*/ 5028107 w 11646040"/>
              <a:gd name="connsiteY1232" fmla="*/ 157812 h 459652"/>
              <a:gd name="connsiteX1233" fmla="*/ 4417631 w 11646040"/>
              <a:gd name="connsiteY1233" fmla="*/ 157812 h 459652"/>
              <a:gd name="connsiteX1234" fmla="*/ 4337789 w 11646040"/>
              <a:gd name="connsiteY1234" fmla="*/ 193272 h 459652"/>
              <a:gd name="connsiteX1235" fmla="*/ 4366093 w 11646040"/>
              <a:gd name="connsiteY1235" fmla="*/ 220320 h 459652"/>
              <a:gd name="connsiteX1236" fmla="*/ 4475733 w 11646040"/>
              <a:gd name="connsiteY1236" fmla="*/ 220575 h 459652"/>
              <a:gd name="connsiteX1237" fmla="*/ 4500272 w 11646040"/>
              <a:gd name="connsiteY1237" fmla="*/ 197032 h 459652"/>
              <a:gd name="connsiteX1238" fmla="*/ 4499529 w 11646040"/>
              <a:gd name="connsiteY1238" fmla="*/ 187104 h 459652"/>
              <a:gd name="connsiteX1239" fmla="*/ 4499529 w 11646040"/>
              <a:gd name="connsiteY1239" fmla="*/ 187177 h 459652"/>
              <a:gd name="connsiteX1240" fmla="*/ 4417631 w 11646040"/>
              <a:gd name="connsiteY1240" fmla="*/ 157812 h 459652"/>
              <a:gd name="connsiteX1241" fmla="*/ 3807157 w 11646040"/>
              <a:gd name="connsiteY1241" fmla="*/ 157812 h 459652"/>
              <a:gd name="connsiteX1242" fmla="*/ 3727314 w 11646040"/>
              <a:gd name="connsiteY1242" fmla="*/ 193272 h 459652"/>
              <a:gd name="connsiteX1243" fmla="*/ 3755619 w 11646040"/>
              <a:gd name="connsiteY1243" fmla="*/ 220320 h 459652"/>
              <a:gd name="connsiteX1244" fmla="*/ 3865259 w 11646040"/>
              <a:gd name="connsiteY1244" fmla="*/ 220575 h 459652"/>
              <a:gd name="connsiteX1245" fmla="*/ 3889798 w 11646040"/>
              <a:gd name="connsiteY1245" fmla="*/ 197032 h 459652"/>
              <a:gd name="connsiteX1246" fmla="*/ 3889054 w 11646040"/>
              <a:gd name="connsiteY1246" fmla="*/ 187104 h 459652"/>
              <a:gd name="connsiteX1247" fmla="*/ 3889054 w 11646040"/>
              <a:gd name="connsiteY1247" fmla="*/ 187177 h 459652"/>
              <a:gd name="connsiteX1248" fmla="*/ 3807157 w 11646040"/>
              <a:gd name="connsiteY1248" fmla="*/ 157812 h 459652"/>
              <a:gd name="connsiteX1249" fmla="*/ 3196681 w 11646040"/>
              <a:gd name="connsiteY1249" fmla="*/ 157812 h 459652"/>
              <a:gd name="connsiteX1250" fmla="*/ 3116839 w 11646040"/>
              <a:gd name="connsiteY1250" fmla="*/ 193272 h 459652"/>
              <a:gd name="connsiteX1251" fmla="*/ 3145145 w 11646040"/>
              <a:gd name="connsiteY1251" fmla="*/ 220320 h 459652"/>
              <a:gd name="connsiteX1252" fmla="*/ 3254783 w 11646040"/>
              <a:gd name="connsiteY1252" fmla="*/ 220575 h 459652"/>
              <a:gd name="connsiteX1253" fmla="*/ 3279324 w 11646040"/>
              <a:gd name="connsiteY1253" fmla="*/ 197032 h 459652"/>
              <a:gd name="connsiteX1254" fmla="*/ 3278580 w 11646040"/>
              <a:gd name="connsiteY1254" fmla="*/ 187104 h 459652"/>
              <a:gd name="connsiteX1255" fmla="*/ 3278580 w 11646040"/>
              <a:gd name="connsiteY1255" fmla="*/ 187177 h 459652"/>
              <a:gd name="connsiteX1256" fmla="*/ 3196681 w 11646040"/>
              <a:gd name="connsiteY1256" fmla="*/ 157812 h 459652"/>
              <a:gd name="connsiteX1257" fmla="*/ 2586207 w 11646040"/>
              <a:gd name="connsiteY1257" fmla="*/ 157812 h 459652"/>
              <a:gd name="connsiteX1258" fmla="*/ 2506364 w 11646040"/>
              <a:gd name="connsiteY1258" fmla="*/ 193272 h 459652"/>
              <a:gd name="connsiteX1259" fmla="*/ 2534670 w 11646040"/>
              <a:gd name="connsiteY1259" fmla="*/ 220320 h 459652"/>
              <a:gd name="connsiteX1260" fmla="*/ 2644309 w 11646040"/>
              <a:gd name="connsiteY1260" fmla="*/ 220575 h 459652"/>
              <a:gd name="connsiteX1261" fmla="*/ 2668850 w 11646040"/>
              <a:gd name="connsiteY1261" fmla="*/ 197032 h 459652"/>
              <a:gd name="connsiteX1262" fmla="*/ 2668106 w 11646040"/>
              <a:gd name="connsiteY1262" fmla="*/ 187104 h 459652"/>
              <a:gd name="connsiteX1263" fmla="*/ 2668106 w 11646040"/>
              <a:gd name="connsiteY1263" fmla="*/ 187177 h 459652"/>
              <a:gd name="connsiteX1264" fmla="*/ 2586207 w 11646040"/>
              <a:gd name="connsiteY1264" fmla="*/ 157812 h 459652"/>
              <a:gd name="connsiteX1265" fmla="*/ 1975730 w 11646040"/>
              <a:gd name="connsiteY1265" fmla="*/ 157812 h 459652"/>
              <a:gd name="connsiteX1266" fmla="*/ 1895889 w 11646040"/>
              <a:gd name="connsiteY1266" fmla="*/ 193272 h 459652"/>
              <a:gd name="connsiteX1267" fmla="*/ 1924193 w 11646040"/>
              <a:gd name="connsiteY1267" fmla="*/ 220320 h 459652"/>
              <a:gd name="connsiteX1268" fmla="*/ 2033832 w 11646040"/>
              <a:gd name="connsiteY1268" fmla="*/ 220575 h 459652"/>
              <a:gd name="connsiteX1269" fmla="*/ 2058373 w 11646040"/>
              <a:gd name="connsiteY1269" fmla="*/ 197032 h 459652"/>
              <a:gd name="connsiteX1270" fmla="*/ 2057629 w 11646040"/>
              <a:gd name="connsiteY1270" fmla="*/ 187104 h 459652"/>
              <a:gd name="connsiteX1271" fmla="*/ 2057629 w 11646040"/>
              <a:gd name="connsiteY1271" fmla="*/ 187177 h 459652"/>
              <a:gd name="connsiteX1272" fmla="*/ 1975730 w 11646040"/>
              <a:gd name="connsiteY1272" fmla="*/ 157812 h 459652"/>
              <a:gd name="connsiteX1273" fmla="*/ 1365255 w 11646040"/>
              <a:gd name="connsiteY1273" fmla="*/ 157812 h 459652"/>
              <a:gd name="connsiteX1274" fmla="*/ 1285413 w 11646040"/>
              <a:gd name="connsiteY1274" fmla="*/ 193272 h 459652"/>
              <a:gd name="connsiteX1275" fmla="*/ 1313719 w 11646040"/>
              <a:gd name="connsiteY1275" fmla="*/ 220320 h 459652"/>
              <a:gd name="connsiteX1276" fmla="*/ 1423357 w 11646040"/>
              <a:gd name="connsiteY1276" fmla="*/ 220575 h 459652"/>
              <a:gd name="connsiteX1277" fmla="*/ 1447898 w 11646040"/>
              <a:gd name="connsiteY1277" fmla="*/ 197032 h 459652"/>
              <a:gd name="connsiteX1278" fmla="*/ 1447153 w 11646040"/>
              <a:gd name="connsiteY1278" fmla="*/ 187104 h 459652"/>
              <a:gd name="connsiteX1279" fmla="*/ 1447153 w 11646040"/>
              <a:gd name="connsiteY1279" fmla="*/ 187177 h 459652"/>
              <a:gd name="connsiteX1280" fmla="*/ 1365255 w 11646040"/>
              <a:gd name="connsiteY1280" fmla="*/ 157812 h 459652"/>
              <a:gd name="connsiteX1281" fmla="*/ 754780 w 11646040"/>
              <a:gd name="connsiteY1281" fmla="*/ 157812 h 459652"/>
              <a:gd name="connsiteX1282" fmla="*/ 674940 w 11646040"/>
              <a:gd name="connsiteY1282" fmla="*/ 193272 h 459652"/>
              <a:gd name="connsiteX1283" fmla="*/ 703244 w 11646040"/>
              <a:gd name="connsiteY1283" fmla="*/ 220320 h 459652"/>
              <a:gd name="connsiteX1284" fmla="*/ 812882 w 11646040"/>
              <a:gd name="connsiteY1284" fmla="*/ 220575 h 459652"/>
              <a:gd name="connsiteX1285" fmla="*/ 837422 w 11646040"/>
              <a:gd name="connsiteY1285" fmla="*/ 197032 h 459652"/>
              <a:gd name="connsiteX1286" fmla="*/ 836679 w 11646040"/>
              <a:gd name="connsiteY1286" fmla="*/ 187104 h 459652"/>
              <a:gd name="connsiteX1287" fmla="*/ 836679 w 11646040"/>
              <a:gd name="connsiteY1287" fmla="*/ 187177 h 459652"/>
              <a:gd name="connsiteX1288" fmla="*/ 754780 w 11646040"/>
              <a:gd name="connsiteY1288" fmla="*/ 157812 h 459652"/>
              <a:gd name="connsiteX1289" fmla="*/ 11151305 w 11646040"/>
              <a:gd name="connsiteY1289" fmla="*/ 111489 h 459652"/>
              <a:gd name="connsiteX1290" fmla="*/ 11111680 w 11646040"/>
              <a:gd name="connsiteY1290" fmla="*/ 112337 h 459652"/>
              <a:gd name="connsiteX1291" fmla="*/ 11060821 w 11646040"/>
              <a:gd name="connsiteY1291" fmla="*/ 125746 h 459652"/>
              <a:gd name="connsiteX1292" fmla="*/ 11007929 w 11646040"/>
              <a:gd name="connsiteY1292" fmla="*/ 162247 h 459652"/>
              <a:gd name="connsiteX1293" fmla="*/ 11044460 w 11646040"/>
              <a:gd name="connsiteY1293" fmla="*/ 185899 h 459652"/>
              <a:gd name="connsiteX1294" fmla="*/ 11228742 w 11646040"/>
              <a:gd name="connsiteY1294" fmla="*/ 185717 h 459652"/>
              <a:gd name="connsiteX1295" fmla="*/ 11254212 w 11646040"/>
              <a:gd name="connsiteY1295" fmla="*/ 169510 h 459652"/>
              <a:gd name="connsiteX1296" fmla="*/ 11256442 w 11646040"/>
              <a:gd name="connsiteY1296" fmla="*/ 152939 h 459652"/>
              <a:gd name="connsiteX1297" fmla="*/ 11151305 w 11646040"/>
              <a:gd name="connsiteY1297" fmla="*/ 111489 h 459652"/>
              <a:gd name="connsiteX1298" fmla="*/ 10540830 w 11646040"/>
              <a:gd name="connsiteY1298" fmla="*/ 111489 h 459652"/>
              <a:gd name="connsiteX1299" fmla="*/ 10501204 w 11646040"/>
              <a:gd name="connsiteY1299" fmla="*/ 112337 h 459652"/>
              <a:gd name="connsiteX1300" fmla="*/ 10450344 w 11646040"/>
              <a:gd name="connsiteY1300" fmla="*/ 125746 h 459652"/>
              <a:gd name="connsiteX1301" fmla="*/ 10397454 w 11646040"/>
              <a:gd name="connsiteY1301" fmla="*/ 162247 h 459652"/>
              <a:gd name="connsiteX1302" fmla="*/ 10433985 w 11646040"/>
              <a:gd name="connsiteY1302" fmla="*/ 185899 h 459652"/>
              <a:gd name="connsiteX1303" fmla="*/ 10618267 w 11646040"/>
              <a:gd name="connsiteY1303" fmla="*/ 185717 h 459652"/>
              <a:gd name="connsiteX1304" fmla="*/ 10643736 w 11646040"/>
              <a:gd name="connsiteY1304" fmla="*/ 169510 h 459652"/>
              <a:gd name="connsiteX1305" fmla="*/ 10645967 w 11646040"/>
              <a:gd name="connsiteY1305" fmla="*/ 152939 h 459652"/>
              <a:gd name="connsiteX1306" fmla="*/ 10540830 w 11646040"/>
              <a:gd name="connsiteY1306" fmla="*/ 111489 h 459652"/>
              <a:gd name="connsiteX1307" fmla="*/ 9930355 w 11646040"/>
              <a:gd name="connsiteY1307" fmla="*/ 111489 h 459652"/>
              <a:gd name="connsiteX1308" fmla="*/ 9890729 w 11646040"/>
              <a:gd name="connsiteY1308" fmla="*/ 112337 h 459652"/>
              <a:gd name="connsiteX1309" fmla="*/ 9839869 w 11646040"/>
              <a:gd name="connsiteY1309" fmla="*/ 125746 h 459652"/>
              <a:gd name="connsiteX1310" fmla="*/ 9786979 w 11646040"/>
              <a:gd name="connsiteY1310" fmla="*/ 162247 h 459652"/>
              <a:gd name="connsiteX1311" fmla="*/ 9823510 w 11646040"/>
              <a:gd name="connsiteY1311" fmla="*/ 185899 h 459652"/>
              <a:gd name="connsiteX1312" fmla="*/ 10007790 w 11646040"/>
              <a:gd name="connsiteY1312" fmla="*/ 185717 h 459652"/>
              <a:gd name="connsiteX1313" fmla="*/ 10033260 w 11646040"/>
              <a:gd name="connsiteY1313" fmla="*/ 169510 h 459652"/>
              <a:gd name="connsiteX1314" fmla="*/ 10035492 w 11646040"/>
              <a:gd name="connsiteY1314" fmla="*/ 152939 h 459652"/>
              <a:gd name="connsiteX1315" fmla="*/ 9930355 w 11646040"/>
              <a:gd name="connsiteY1315" fmla="*/ 111489 h 459652"/>
              <a:gd name="connsiteX1316" fmla="*/ 9319880 w 11646040"/>
              <a:gd name="connsiteY1316" fmla="*/ 111489 h 459652"/>
              <a:gd name="connsiteX1317" fmla="*/ 9280254 w 11646040"/>
              <a:gd name="connsiteY1317" fmla="*/ 112337 h 459652"/>
              <a:gd name="connsiteX1318" fmla="*/ 9229394 w 11646040"/>
              <a:gd name="connsiteY1318" fmla="*/ 125746 h 459652"/>
              <a:gd name="connsiteX1319" fmla="*/ 9176503 w 11646040"/>
              <a:gd name="connsiteY1319" fmla="*/ 162247 h 459652"/>
              <a:gd name="connsiteX1320" fmla="*/ 9213035 w 11646040"/>
              <a:gd name="connsiteY1320" fmla="*/ 185899 h 459652"/>
              <a:gd name="connsiteX1321" fmla="*/ 9397315 w 11646040"/>
              <a:gd name="connsiteY1321" fmla="*/ 185717 h 459652"/>
              <a:gd name="connsiteX1322" fmla="*/ 9422785 w 11646040"/>
              <a:gd name="connsiteY1322" fmla="*/ 169510 h 459652"/>
              <a:gd name="connsiteX1323" fmla="*/ 9425016 w 11646040"/>
              <a:gd name="connsiteY1323" fmla="*/ 152939 h 459652"/>
              <a:gd name="connsiteX1324" fmla="*/ 9319880 w 11646040"/>
              <a:gd name="connsiteY1324" fmla="*/ 111489 h 459652"/>
              <a:gd name="connsiteX1325" fmla="*/ 8709404 w 11646040"/>
              <a:gd name="connsiteY1325" fmla="*/ 111489 h 459652"/>
              <a:gd name="connsiteX1326" fmla="*/ 8669778 w 11646040"/>
              <a:gd name="connsiteY1326" fmla="*/ 112337 h 459652"/>
              <a:gd name="connsiteX1327" fmla="*/ 8618918 w 11646040"/>
              <a:gd name="connsiteY1327" fmla="*/ 125746 h 459652"/>
              <a:gd name="connsiteX1328" fmla="*/ 8566028 w 11646040"/>
              <a:gd name="connsiteY1328" fmla="*/ 162247 h 459652"/>
              <a:gd name="connsiteX1329" fmla="*/ 8602560 w 11646040"/>
              <a:gd name="connsiteY1329" fmla="*/ 185899 h 459652"/>
              <a:gd name="connsiteX1330" fmla="*/ 8786840 w 11646040"/>
              <a:gd name="connsiteY1330" fmla="*/ 185717 h 459652"/>
              <a:gd name="connsiteX1331" fmla="*/ 8812309 w 11646040"/>
              <a:gd name="connsiteY1331" fmla="*/ 169510 h 459652"/>
              <a:gd name="connsiteX1332" fmla="*/ 8814541 w 11646040"/>
              <a:gd name="connsiteY1332" fmla="*/ 152939 h 459652"/>
              <a:gd name="connsiteX1333" fmla="*/ 8709404 w 11646040"/>
              <a:gd name="connsiteY1333" fmla="*/ 111489 h 459652"/>
              <a:gd name="connsiteX1334" fmla="*/ 8098929 w 11646040"/>
              <a:gd name="connsiteY1334" fmla="*/ 111489 h 459652"/>
              <a:gd name="connsiteX1335" fmla="*/ 8059303 w 11646040"/>
              <a:gd name="connsiteY1335" fmla="*/ 112337 h 459652"/>
              <a:gd name="connsiteX1336" fmla="*/ 8008444 w 11646040"/>
              <a:gd name="connsiteY1336" fmla="*/ 125746 h 459652"/>
              <a:gd name="connsiteX1337" fmla="*/ 7955553 w 11646040"/>
              <a:gd name="connsiteY1337" fmla="*/ 162247 h 459652"/>
              <a:gd name="connsiteX1338" fmla="*/ 7992084 w 11646040"/>
              <a:gd name="connsiteY1338" fmla="*/ 185899 h 459652"/>
              <a:gd name="connsiteX1339" fmla="*/ 8176364 w 11646040"/>
              <a:gd name="connsiteY1339" fmla="*/ 185717 h 459652"/>
              <a:gd name="connsiteX1340" fmla="*/ 8201834 w 11646040"/>
              <a:gd name="connsiteY1340" fmla="*/ 169510 h 459652"/>
              <a:gd name="connsiteX1341" fmla="*/ 8204066 w 11646040"/>
              <a:gd name="connsiteY1341" fmla="*/ 152939 h 459652"/>
              <a:gd name="connsiteX1342" fmla="*/ 8098929 w 11646040"/>
              <a:gd name="connsiteY1342" fmla="*/ 111489 h 459652"/>
              <a:gd name="connsiteX1343" fmla="*/ 7488454 w 11646040"/>
              <a:gd name="connsiteY1343" fmla="*/ 111489 h 459652"/>
              <a:gd name="connsiteX1344" fmla="*/ 7448829 w 11646040"/>
              <a:gd name="connsiteY1344" fmla="*/ 112337 h 459652"/>
              <a:gd name="connsiteX1345" fmla="*/ 7397968 w 11646040"/>
              <a:gd name="connsiteY1345" fmla="*/ 125746 h 459652"/>
              <a:gd name="connsiteX1346" fmla="*/ 7345078 w 11646040"/>
              <a:gd name="connsiteY1346" fmla="*/ 162247 h 459652"/>
              <a:gd name="connsiteX1347" fmla="*/ 7381610 w 11646040"/>
              <a:gd name="connsiteY1347" fmla="*/ 185899 h 459652"/>
              <a:gd name="connsiteX1348" fmla="*/ 7565891 w 11646040"/>
              <a:gd name="connsiteY1348" fmla="*/ 185717 h 459652"/>
              <a:gd name="connsiteX1349" fmla="*/ 7591359 w 11646040"/>
              <a:gd name="connsiteY1349" fmla="*/ 169510 h 459652"/>
              <a:gd name="connsiteX1350" fmla="*/ 7593593 w 11646040"/>
              <a:gd name="connsiteY1350" fmla="*/ 152939 h 459652"/>
              <a:gd name="connsiteX1351" fmla="*/ 7488454 w 11646040"/>
              <a:gd name="connsiteY1351" fmla="*/ 111489 h 459652"/>
              <a:gd name="connsiteX1352" fmla="*/ 6877980 w 11646040"/>
              <a:gd name="connsiteY1352" fmla="*/ 111489 h 459652"/>
              <a:gd name="connsiteX1353" fmla="*/ 6838356 w 11646040"/>
              <a:gd name="connsiteY1353" fmla="*/ 112337 h 459652"/>
              <a:gd name="connsiteX1354" fmla="*/ 6787496 w 11646040"/>
              <a:gd name="connsiteY1354" fmla="*/ 125746 h 459652"/>
              <a:gd name="connsiteX1355" fmla="*/ 6734605 w 11646040"/>
              <a:gd name="connsiteY1355" fmla="*/ 162247 h 459652"/>
              <a:gd name="connsiteX1356" fmla="*/ 6771138 w 11646040"/>
              <a:gd name="connsiteY1356" fmla="*/ 185899 h 459652"/>
              <a:gd name="connsiteX1357" fmla="*/ 6955417 w 11646040"/>
              <a:gd name="connsiteY1357" fmla="*/ 185717 h 459652"/>
              <a:gd name="connsiteX1358" fmla="*/ 6980886 w 11646040"/>
              <a:gd name="connsiteY1358" fmla="*/ 169510 h 459652"/>
              <a:gd name="connsiteX1359" fmla="*/ 6983117 w 11646040"/>
              <a:gd name="connsiteY1359" fmla="*/ 152939 h 459652"/>
              <a:gd name="connsiteX1360" fmla="*/ 6877980 w 11646040"/>
              <a:gd name="connsiteY1360" fmla="*/ 111489 h 459652"/>
              <a:gd name="connsiteX1361" fmla="*/ 6267504 w 11646040"/>
              <a:gd name="connsiteY1361" fmla="*/ 111489 h 459652"/>
              <a:gd name="connsiteX1362" fmla="*/ 6227884 w 11646040"/>
              <a:gd name="connsiteY1362" fmla="*/ 112337 h 459652"/>
              <a:gd name="connsiteX1363" fmla="*/ 6177019 w 11646040"/>
              <a:gd name="connsiteY1363" fmla="*/ 125746 h 459652"/>
              <a:gd name="connsiteX1364" fmla="*/ 6124128 w 11646040"/>
              <a:gd name="connsiteY1364" fmla="*/ 162247 h 459652"/>
              <a:gd name="connsiteX1365" fmla="*/ 6160660 w 11646040"/>
              <a:gd name="connsiteY1365" fmla="*/ 185899 h 459652"/>
              <a:gd name="connsiteX1366" fmla="*/ 6344943 w 11646040"/>
              <a:gd name="connsiteY1366" fmla="*/ 185717 h 459652"/>
              <a:gd name="connsiteX1367" fmla="*/ 6370411 w 11646040"/>
              <a:gd name="connsiteY1367" fmla="*/ 169510 h 459652"/>
              <a:gd name="connsiteX1368" fmla="*/ 6372640 w 11646040"/>
              <a:gd name="connsiteY1368" fmla="*/ 152939 h 459652"/>
              <a:gd name="connsiteX1369" fmla="*/ 6267504 w 11646040"/>
              <a:gd name="connsiteY1369" fmla="*/ 111489 h 459652"/>
              <a:gd name="connsiteX1370" fmla="*/ 5657031 w 11646040"/>
              <a:gd name="connsiteY1370" fmla="*/ 111489 h 459652"/>
              <a:gd name="connsiteX1371" fmla="*/ 5617407 w 11646040"/>
              <a:gd name="connsiteY1371" fmla="*/ 112337 h 459652"/>
              <a:gd name="connsiteX1372" fmla="*/ 5566546 w 11646040"/>
              <a:gd name="connsiteY1372" fmla="*/ 125746 h 459652"/>
              <a:gd name="connsiteX1373" fmla="*/ 5513654 w 11646040"/>
              <a:gd name="connsiteY1373" fmla="*/ 162247 h 459652"/>
              <a:gd name="connsiteX1374" fmla="*/ 5550186 w 11646040"/>
              <a:gd name="connsiteY1374" fmla="*/ 185899 h 459652"/>
              <a:gd name="connsiteX1375" fmla="*/ 5734468 w 11646040"/>
              <a:gd name="connsiteY1375" fmla="*/ 185717 h 459652"/>
              <a:gd name="connsiteX1376" fmla="*/ 5759938 w 11646040"/>
              <a:gd name="connsiteY1376" fmla="*/ 169510 h 459652"/>
              <a:gd name="connsiteX1377" fmla="*/ 5762167 w 11646040"/>
              <a:gd name="connsiteY1377" fmla="*/ 152939 h 459652"/>
              <a:gd name="connsiteX1378" fmla="*/ 5657031 w 11646040"/>
              <a:gd name="connsiteY1378" fmla="*/ 111489 h 459652"/>
              <a:gd name="connsiteX1379" fmla="*/ 5046556 w 11646040"/>
              <a:gd name="connsiteY1379" fmla="*/ 111489 h 459652"/>
              <a:gd name="connsiteX1380" fmla="*/ 5006931 w 11646040"/>
              <a:gd name="connsiteY1380" fmla="*/ 112337 h 459652"/>
              <a:gd name="connsiteX1381" fmla="*/ 4956072 w 11646040"/>
              <a:gd name="connsiteY1381" fmla="*/ 125746 h 459652"/>
              <a:gd name="connsiteX1382" fmla="*/ 4903182 w 11646040"/>
              <a:gd name="connsiteY1382" fmla="*/ 162247 h 459652"/>
              <a:gd name="connsiteX1383" fmla="*/ 4939714 w 11646040"/>
              <a:gd name="connsiteY1383" fmla="*/ 185899 h 459652"/>
              <a:gd name="connsiteX1384" fmla="*/ 5123992 w 11646040"/>
              <a:gd name="connsiteY1384" fmla="*/ 185717 h 459652"/>
              <a:gd name="connsiteX1385" fmla="*/ 5149462 w 11646040"/>
              <a:gd name="connsiteY1385" fmla="*/ 169510 h 459652"/>
              <a:gd name="connsiteX1386" fmla="*/ 5151694 w 11646040"/>
              <a:gd name="connsiteY1386" fmla="*/ 152939 h 459652"/>
              <a:gd name="connsiteX1387" fmla="*/ 5046556 w 11646040"/>
              <a:gd name="connsiteY1387" fmla="*/ 111489 h 459652"/>
              <a:gd name="connsiteX1388" fmla="*/ 4436082 w 11646040"/>
              <a:gd name="connsiteY1388" fmla="*/ 111489 h 459652"/>
              <a:gd name="connsiteX1389" fmla="*/ 4396457 w 11646040"/>
              <a:gd name="connsiteY1389" fmla="*/ 112337 h 459652"/>
              <a:gd name="connsiteX1390" fmla="*/ 4345598 w 11646040"/>
              <a:gd name="connsiteY1390" fmla="*/ 125746 h 459652"/>
              <a:gd name="connsiteX1391" fmla="*/ 4292708 w 11646040"/>
              <a:gd name="connsiteY1391" fmla="*/ 162247 h 459652"/>
              <a:gd name="connsiteX1392" fmla="*/ 4329238 w 11646040"/>
              <a:gd name="connsiteY1392" fmla="*/ 185899 h 459652"/>
              <a:gd name="connsiteX1393" fmla="*/ 4513519 w 11646040"/>
              <a:gd name="connsiteY1393" fmla="*/ 185717 h 459652"/>
              <a:gd name="connsiteX1394" fmla="*/ 4538990 w 11646040"/>
              <a:gd name="connsiteY1394" fmla="*/ 169510 h 459652"/>
              <a:gd name="connsiteX1395" fmla="*/ 4541219 w 11646040"/>
              <a:gd name="connsiteY1395" fmla="*/ 152939 h 459652"/>
              <a:gd name="connsiteX1396" fmla="*/ 4436082 w 11646040"/>
              <a:gd name="connsiteY1396" fmla="*/ 111489 h 459652"/>
              <a:gd name="connsiteX1397" fmla="*/ 3825607 w 11646040"/>
              <a:gd name="connsiteY1397" fmla="*/ 111489 h 459652"/>
              <a:gd name="connsiteX1398" fmla="*/ 3785983 w 11646040"/>
              <a:gd name="connsiteY1398" fmla="*/ 112337 h 459652"/>
              <a:gd name="connsiteX1399" fmla="*/ 3735122 w 11646040"/>
              <a:gd name="connsiteY1399" fmla="*/ 125746 h 459652"/>
              <a:gd name="connsiteX1400" fmla="*/ 3682232 w 11646040"/>
              <a:gd name="connsiteY1400" fmla="*/ 162247 h 459652"/>
              <a:gd name="connsiteX1401" fmla="*/ 3718762 w 11646040"/>
              <a:gd name="connsiteY1401" fmla="*/ 185899 h 459652"/>
              <a:gd name="connsiteX1402" fmla="*/ 3903044 w 11646040"/>
              <a:gd name="connsiteY1402" fmla="*/ 185717 h 459652"/>
              <a:gd name="connsiteX1403" fmla="*/ 3928514 w 11646040"/>
              <a:gd name="connsiteY1403" fmla="*/ 169510 h 459652"/>
              <a:gd name="connsiteX1404" fmla="*/ 3930743 w 11646040"/>
              <a:gd name="connsiteY1404" fmla="*/ 152939 h 459652"/>
              <a:gd name="connsiteX1405" fmla="*/ 3825607 w 11646040"/>
              <a:gd name="connsiteY1405" fmla="*/ 111489 h 459652"/>
              <a:gd name="connsiteX1406" fmla="*/ 3215133 w 11646040"/>
              <a:gd name="connsiteY1406" fmla="*/ 111489 h 459652"/>
              <a:gd name="connsiteX1407" fmla="*/ 3175508 w 11646040"/>
              <a:gd name="connsiteY1407" fmla="*/ 112337 h 459652"/>
              <a:gd name="connsiteX1408" fmla="*/ 3124648 w 11646040"/>
              <a:gd name="connsiteY1408" fmla="*/ 125746 h 459652"/>
              <a:gd name="connsiteX1409" fmla="*/ 3071757 w 11646040"/>
              <a:gd name="connsiteY1409" fmla="*/ 162247 h 459652"/>
              <a:gd name="connsiteX1410" fmla="*/ 3108289 w 11646040"/>
              <a:gd name="connsiteY1410" fmla="*/ 185899 h 459652"/>
              <a:gd name="connsiteX1411" fmla="*/ 3292568 w 11646040"/>
              <a:gd name="connsiteY1411" fmla="*/ 185717 h 459652"/>
              <a:gd name="connsiteX1412" fmla="*/ 3318039 w 11646040"/>
              <a:gd name="connsiteY1412" fmla="*/ 169510 h 459652"/>
              <a:gd name="connsiteX1413" fmla="*/ 3320269 w 11646040"/>
              <a:gd name="connsiteY1413" fmla="*/ 152939 h 459652"/>
              <a:gd name="connsiteX1414" fmla="*/ 3215133 w 11646040"/>
              <a:gd name="connsiteY1414" fmla="*/ 111489 h 459652"/>
              <a:gd name="connsiteX1415" fmla="*/ 2604659 w 11646040"/>
              <a:gd name="connsiteY1415" fmla="*/ 111489 h 459652"/>
              <a:gd name="connsiteX1416" fmla="*/ 2565033 w 11646040"/>
              <a:gd name="connsiteY1416" fmla="*/ 112337 h 459652"/>
              <a:gd name="connsiteX1417" fmla="*/ 2514172 w 11646040"/>
              <a:gd name="connsiteY1417" fmla="*/ 125746 h 459652"/>
              <a:gd name="connsiteX1418" fmla="*/ 2461280 w 11646040"/>
              <a:gd name="connsiteY1418" fmla="*/ 162247 h 459652"/>
              <a:gd name="connsiteX1419" fmla="*/ 2497812 w 11646040"/>
              <a:gd name="connsiteY1419" fmla="*/ 185899 h 459652"/>
              <a:gd name="connsiteX1420" fmla="*/ 2682095 w 11646040"/>
              <a:gd name="connsiteY1420" fmla="*/ 185717 h 459652"/>
              <a:gd name="connsiteX1421" fmla="*/ 2707564 w 11646040"/>
              <a:gd name="connsiteY1421" fmla="*/ 169510 h 459652"/>
              <a:gd name="connsiteX1422" fmla="*/ 2709795 w 11646040"/>
              <a:gd name="connsiteY1422" fmla="*/ 152939 h 459652"/>
              <a:gd name="connsiteX1423" fmla="*/ 2604659 w 11646040"/>
              <a:gd name="connsiteY1423" fmla="*/ 111489 h 459652"/>
              <a:gd name="connsiteX1424" fmla="*/ 1994181 w 11646040"/>
              <a:gd name="connsiteY1424" fmla="*/ 111489 h 459652"/>
              <a:gd name="connsiteX1425" fmla="*/ 1954557 w 11646040"/>
              <a:gd name="connsiteY1425" fmla="*/ 112337 h 459652"/>
              <a:gd name="connsiteX1426" fmla="*/ 1903696 w 11646040"/>
              <a:gd name="connsiteY1426" fmla="*/ 125746 h 459652"/>
              <a:gd name="connsiteX1427" fmla="*/ 1850806 w 11646040"/>
              <a:gd name="connsiteY1427" fmla="*/ 162247 h 459652"/>
              <a:gd name="connsiteX1428" fmla="*/ 1887336 w 11646040"/>
              <a:gd name="connsiteY1428" fmla="*/ 185899 h 459652"/>
              <a:gd name="connsiteX1429" fmla="*/ 2071618 w 11646040"/>
              <a:gd name="connsiteY1429" fmla="*/ 185717 h 459652"/>
              <a:gd name="connsiteX1430" fmla="*/ 2097088 w 11646040"/>
              <a:gd name="connsiteY1430" fmla="*/ 169510 h 459652"/>
              <a:gd name="connsiteX1431" fmla="*/ 2099318 w 11646040"/>
              <a:gd name="connsiteY1431" fmla="*/ 152939 h 459652"/>
              <a:gd name="connsiteX1432" fmla="*/ 1994181 w 11646040"/>
              <a:gd name="connsiteY1432" fmla="*/ 111489 h 459652"/>
              <a:gd name="connsiteX1433" fmla="*/ 1383707 w 11646040"/>
              <a:gd name="connsiteY1433" fmla="*/ 111489 h 459652"/>
              <a:gd name="connsiteX1434" fmla="*/ 1344081 w 11646040"/>
              <a:gd name="connsiteY1434" fmla="*/ 112337 h 459652"/>
              <a:gd name="connsiteX1435" fmla="*/ 1293221 w 11646040"/>
              <a:gd name="connsiteY1435" fmla="*/ 125746 h 459652"/>
              <a:gd name="connsiteX1436" fmla="*/ 1240331 w 11646040"/>
              <a:gd name="connsiteY1436" fmla="*/ 162247 h 459652"/>
              <a:gd name="connsiteX1437" fmla="*/ 1276862 w 11646040"/>
              <a:gd name="connsiteY1437" fmla="*/ 185899 h 459652"/>
              <a:gd name="connsiteX1438" fmla="*/ 1461143 w 11646040"/>
              <a:gd name="connsiteY1438" fmla="*/ 185717 h 459652"/>
              <a:gd name="connsiteX1439" fmla="*/ 1486612 w 11646040"/>
              <a:gd name="connsiteY1439" fmla="*/ 169510 h 459652"/>
              <a:gd name="connsiteX1440" fmla="*/ 1488844 w 11646040"/>
              <a:gd name="connsiteY1440" fmla="*/ 152939 h 459652"/>
              <a:gd name="connsiteX1441" fmla="*/ 1383707 w 11646040"/>
              <a:gd name="connsiteY1441" fmla="*/ 111489 h 459652"/>
              <a:gd name="connsiteX1442" fmla="*/ 773232 w 11646040"/>
              <a:gd name="connsiteY1442" fmla="*/ 111489 h 459652"/>
              <a:gd name="connsiteX1443" fmla="*/ 733607 w 11646040"/>
              <a:gd name="connsiteY1443" fmla="*/ 112337 h 459652"/>
              <a:gd name="connsiteX1444" fmla="*/ 682747 w 11646040"/>
              <a:gd name="connsiteY1444" fmla="*/ 125746 h 459652"/>
              <a:gd name="connsiteX1445" fmla="*/ 629856 w 11646040"/>
              <a:gd name="connsiteY1445" fmla="*/ 162247 h 459652"/>
              <a:gd name="connsiteX1446" fmla="*/ 666387 w 11646040"/>
              <a:gd name="connsiteY1446" fmla="*/ 185899 h 459652"/>
              <a:gd name="connsiteX1447" fmla="*/ 850669 w 11646040"/>
              <a:gd name="connsiteY1447" fmla="*/ 185717 h 459652"/>
              <a:gd name="connsiteX1448" fmla="*/ 876138 w 11646040"/>
              <a:gd name="connsiteY1448" fmla="*/ 169510 h 459652"/>
              <a:gd name="connsiteX1449" fmla="*/ 878369 w 11646040"/>
              <a:gd name="connsiteY1449" fmla="*/ 152939 h 459652"/>
              <a:gd name="connsiteX1450" fmla="*/ 773232 w 11646040"/>
              <a:gd name="connsiteY1450" fmla="*/ 111489 h 459652"/>
              <a:gd name="connsiteX1451" fmla="*/ 11134811 w 11646040"/>
              <a:gd name="connsiteY1451" fmla="*/ 63183 h 459652"/>
              <a:gd name="connsiteX1452" fmla="*/ 10954063 w 11646040"/>
              <a:gd name="connsiteY1452" fmla="*/ 138047 h 459652"/>
              <a:gd name="connsiteX1453" fmla="*/ 10995752 w 11646040"/>
              <a:gd name="connsiteY1453" fmla="*/ 155968 h 459652"/>
              <a:gd name="connsiteX1454" fmla="*/ 11009371 w 11646040"/>
              <a:gd name="connsiteY1454" fmla="*/ 144288 h 459652"/>
              <a:gd name="connsiteX1455" fmla="*/ 11126724 w 11646040"/>
              <a:gd name="connsiteY1455" fmla="*/ 101473 h 459652"/>
              <a:gd name="connsiteX1456" fmla="*/ 11269873 w 11646040"/>
              <a:gd name="connsiteY1456" fmla="*/ 149763 h 459652"/>
              <a:gd name="connsiteX1457" fmla="*/ 11281679 w 11646040"/>
              <a:gd name="connsiteY1457" fmla="*/ 153705 h 459652"/>
              <a:gd name="connsiteX1458" fmla="*/ 11318628 w 11646040"/>
              <a:gd name="connsiteY1458" fmla="*/ 138010 h 459652"/>
              <a:gd name="connsiteX1459" fmla="*/ 11134811 w 11646040"/>
              <a:gd name="connsiteY1459" fmla="*/ 63220 h 459652"/>
              <a:gd name="connsiteX1460" fmla="*/ 10524336 w 11646040"/>
              <a:gd name="connsiteY1460" fmla="*/ 63183 h 459652"/>
              <a:gd name="connsiteX1461" fmla="*/ 10343587 w 11646040"/>
              <a:gd name="connsiteY1461" fmla="*/ 138047 h 459652"/>
              <a:gd name="connsiteX1462" fmla="*/ 10385277 w 11646040"/>
              <a:gd name="connsiteY1462" fmla="*/ 155968 h 459652"/>
              <a:gd name="connsiteX1463" fmla="*/ 10398894 w 11646040"/>
              <a:gd name="connsiteY1463" fmla="*/ 144288 h 459652"/>
              <a:gd name="connsiteX1464" fmla="*/ 10516249 w 11646040"/>
              <a:gd name="connsiteY1464" fmla="*/ 101473 h 459652"/>
              <a:gd name="connsiteX1465" fmla="*/ 10659398 w 11646040"/>
              <a:gd name="connsiteY1465" fmla="*/ 149763 h 459652"/>
              <a:gd name="connsiteX1466" fmla="*/ 10671204 w 11646040"/>
              <a:gd name="connsiteY1466" fmla="*/ 153705 h 459652"/>
              <a:gd name="connsiteX1467" fmla="*/ 10708152 w 11646040"/>
              <a:gd name="connsiteY1467" fmla="*/ 138010 h 459652"/>
              <a:gd name="connsiteX1468" fmla="*/ 10524336 w 11646040"/>
              <a:gd name="connsiteY1468" fmla="*/ 63220 h 459652"/>
              <a:gd name="connsiteX1469" fmla="*/ 9913861 w 11646040"/>
              <a:gd name="connsiteY1469" fmla="*/ 63183 h 459652"/>
              <a:gd name="connsiteX1470" fmla="*/ 9733112 w 11646040"/>
              <a:gd name="connsiteY1470" fmla="*/ 138047 h 459652"/>
              <a:gd name="connsiteX1471" fmla="*/ 9774802 w 11646040"/>
              <a:gd name="connsiteY1471" fmla="*/ 155968 h 459652"/>
              <a:gd name="connsiteX1472" fmla="*/ 9788419 w 11646040"/>
              <a:gd name="connsiteY1472" fmla="*/ 144288 h 459652"/>
              <a:gd name="connsiteX1473" fmla="*/ 9905774 w 11646040"/>
              <a:gd name="connsiteY1473" fmla="*/ 101473 h 459652"/>
              <a:gd name="connsiteX1474" fmla="*/ 10048923 w 11646040"/>
              <a:gd name="connsiteY1474" fmla="*/ 149763 h 459652"/>
              <a:gd name="connsiteX1475" fmla="*/ 10060728 w 11646040"/>
              <a:gd name="connsiteY1475" fmla="*/ 153705 h 459652"/>
              <a:gd name="connsiteX1476" fmla="*/ 10097677 w 11646040"/>
              <a:gd name="connsiteY1476" fmla="*/ 138010 h 459652"/>
              <a:gd name="connsiteX1477" fmla="*/ 9913861 w 11646040"/>
              <a:gd name="connsiteY1477" fmla="*/ 63220 h 459652"/>
              <a:gd name="connsiteX1478" fmla="*/ 9303385 w 11646040"/>
              <a:gd name="connsiteY1478" fmla="*/ 63183 h 459652"/>
              <a:gd name="connsiteX1479" fmla="*/ 9122637 w 11646040"/>
              <a:gd name="connsiteY1479" fmla="*/ 138047 h 459652"/>
              <a:gd name="connsiteX1480" fmla="*/ 9164326 w 11646040"/>
              <a:gd name="connsiteY1480" fmla="*/ 155968 h 459652"/>
              <a:gd name="connsiteX1481" fmla="*/ 9177944 w 11646040"/>
              <a:gd name="connsiteY1481" fmla="*/ 144288 h 459652"/>
              <a:gd name="connsiteX1482" fmla="*/ 9295298 w 11646040"/>
              <a:gd name="connsiteY1482" fmla="*/ 101473 h 459652"/>
              <a:gd name="connsiteX1483" fmla="*/ 9438448 w 11646040"/>
              <a:gd name="connsiteY1483" fmla="*/ 149763 h 459652"/>
              <a:gd name="connsiteX1484" fmla="*/ 9450253 w 11646040"/>
              <a:gd name="connsiteY1484" fmla="*/ 153705 h 459652"/>
              <a:gd name="connsiteX1485" fmla="*/ 9487202 w 11646040"/>
              <a:gd name="connsiteY1485" fmla="*/ 138010 h 459652"/>
              <a:gd name="connsiteX1486" fmla="*/ 9303385 w 11646040"/>
              <a:gd name="connsiteY1486" fmla="*/ 63220 h 459652"/>
              <a:gd name="connsiteX1487" fmla="*/ 8692910 w 11646040"/>
              <a:gd name="connsiteY1487" fmla="*/ 63183 h 459652"/>
              <a:gd name="connsiteX1488" fmla="*/ 8512162 w 11646040"/>
              <a:gd name="connsiteY1488" fmla="*/ 138047 h 459652"/>
              <a:gd name="connsiteX1489" fmla="*/ 8553851 w 11646040"/>
              <a:gd name="connsiteY1489" fmla="*/ 155968 h 459652"/>
              <a:gd name="connsiteX1490" fmla="*/ 8567469 w 11646040"/>
              <a:gd name="connsiteY1490" fmla="*/ 144288 h 459652"/>
              <a:gd name="connsiteX1491" fmla="*/ 8684823 w 11646040"/>
              <a:gd name="connsiteY1491" fmla="*/ 101473 h 459652"/>
              <a:gd name="connsiteX1492" fmla="*/ 8827972 w 11646040"/>
              <a:gd name="connsiteY1492" fmla="*/ 149763 h 459652"/>
              <a:gd name="connsiteX1493" fmla="*/ 8839777 w 11646040"/>
              <a:gd name="connsiteY1493" fmla="*/ 153705 h 459652"/>
              <a:gd name="connsiteX1494" fmla="*/ 8876727 w 11646040"/>
              <a:gd name="connsiteY1494" fmla="*/ 138010 h 459652"/>
              <a:gd name="connsiteX1495" fmla="*/ 8692910 w 11646040"/>
              <a:gd name="connsiteY1495" fmla="*/ 63220 h 459652"/>
              <a:gd name="connsiteX1496" fmla="*/ 8082435 w 11646040"/>
              <a:gd name="connsiteY1496" fmla="*/ 63183 h 459652"/>
              <a:gd name="connsiteX1497" fmla="*/ 7901686 w 11646040"/>
              <a:gd name="connsiteY1497" fmla="*/ 138047 h 459652"/>
              <a:gd name="connsiteX1498" fmla="*/ 7943376 w 11646040"/>
              <a:gd name="connsiteY1498" fmla="*/ 155968 h 459652"/>
              <a:gd name="connsiteX1499" fmla="*/ 7956994 w 11646040"/>
              <a:gd name="connsiteY1499" fmla="*/ 144288 h 459652"/>
              <a:gd name="connsiteX1500" fmla="*/ 8074348 w 11646040"/>
              <a:gd name="connsiteY1500" fmla="*/ 101473 h 459652"/>
              <a:gd name="connsiteX1501" fmla="*/ 8217497 w 11646040"/>
              <a:gd name="connsiteY1501" fmla="*/ 149763 h 459652"/>
              <a:gd name="connsiteX1502" fmla="*/ 8229302 w 11646040"/>
              <a:gd name="connsiteY1502" fmla="*/ 153705 h 459652"/>
              <a:gd name="connsiteX1503" fmla="*/ 8266251 w 11646040"/>
              <a:gd name="connsiteY1503" fmla="*/ 138010 h 459652"/>
              <a:gd name="connsiteX1504" fmla="*/ 8082435 w 11646040"/>
              <a:gd name="connsiteY1504" fmla="*/ 63220 h 459652"/>
              <a:gd name="connsiteX1505" fmla="*/ 7471961 w 11646040"/>
              <a:gd name="connsiteY1505" fmla="*/ 63183 h 459652"/>
              <a:gd name="connsiteX1506" fmla="*/ 7291212 w 11646040"/>
              <a:gd name="connsiteY1506" fmla="*/ 138047 h 459652"/>
              <a:gd name="connsiteX1507" fmla="*/ 7332902 w 11646040"/>
              <a:gd name="connsiteY1507" fmla="*/ 155968 h 459652"/>
              <a:gd name="connsiteX1508" fmla="*/ 7346520 w 11646040"/>
              <a:gd name="connsiteY1508" fmla="*/ 144288 h 459652"/>
              <a:gd name="connsiteX1509" fmla="*/ 7463873 w 11646040"/>
              <a:gd name="connsiteY1509" fmla="*/ 101473 h 459652"/>
              <a:gd name="connsiteX1510" fmla="*/ 7607023 w 11646040"/>
              <a:gd name="connsiteY1510" fmla="*/ 149763 h 459652"/>
              <a:gd name="connsiteX1511" fmla="*/ 7618827 w 11646040"/>
              <a:gd name="connsiteY1511" fmla="*/ 153705 h 459652"/>
              <a:gd name="connsiteX1512" fmla="*/ 7655778 w 11646040"/>
              <a:gd name="connsiteY1512" fmla="*/ 138010 h 459652"/>
              <a:gd name="connsiteX1513" fmla="*/ 7471961 w 11646040"/>
              <a:gd name="connsiteY1513" fmla="*/ 63220 h 459652"/>
              <a:gd name="connsiteX1514" fmla="*/ 6861487 w 11646040"/>
              <a:gd name="connsiteY1514" fmla="*/ 63183 h 459652"/>
              <a:gd name="connsiteX1515" fmla="*/ 6680738 w 11646040"/>
              <a:gd name="connsiteY1515" fmla="*/ 138047 h 459652"/>
              <a:gd name="connsiteX1516" fmla="*/ 6722428 w 11646040"/>
              <a:gd name="connsiteY1516" fmla="*/ 155968 h 459652"/>
              <a:gd name="connsiteX1517" fmla="*/ 6736046 w 11646040"/>
              <a:gd name="connsiteY1517" fmla="*/ 144288 h 459652"/>
              <a:gd name="connsiteX1518" fmla="*/ 6853400 w 11646040"/>
              <a:gd name="connsiteY1518" fmla="*/ 101473 h 459652"/>
              <a:gd name="connsiteX1519" fmla="*/ 6996550 w 11646040"/>
              <a:gd name="connsiteY1519" fmla="*/ 149763 h 459652"/>
              <a:gd name="connsiteX1520" fmla="*/ 7008354 w 11646040"/>
              <a:gd name="connsiteY1520" fmla="*/ 153705 h 459652"/>
              <a:gd name="connsiteX1521" fmla="*/ 7045302 w 11646040"/>
              <a:gd name="connsiteY1521" fmla="*/ 138010 h 459652"/>
              <a:gd name="connsiteX1522" fmla="*/ 6861487 w 11646040"/>
              <a:gd name="connsiteY1522" fmla="*/ 63220 h 459652"/>
              <a:gd name="connsiteX1523" fmla="*/ 6251014 w 11646040"/>
              <a:gd name="connsiteY1523" fmla="*/ 63183 h 459652"/>
              <a:gd name="connsiteX1524" fmla="*/ 6070262 w 11646040"/>
              <a:gd name="connsiteY1524" fmla="*/ 138047 h 459652"/>
              <a:gd name="connsiteX1525" fmla="*/ 6111954 w 11646040"/>
              <a:gd name="connsiteY1525" fmla="*/ 155968 h 459652"/>
              <a:gd name="connsiteX1526" fmla="*/ 6125570 w 11646040"/>
              <a:gd name="connsiteY1526" fmla="*/ 144288 h 459652"/>
              <a:gd name="connsiteX1527" fmla="*/ 6242925 w 11646040"/>
              <a:gd name="connsiteY1527" fmla="*/ 101473 h 459652"/>
              <a:gd name="connsiteX1528" fmla="*/ 6386076 w 11646040"/>
              <a:gd name="connsiteY1528" fmla="*/ 149763 h 459652"/>
              <a:gd name="connsiteX1529" fmla="*/ 6397882 w 11646040"/>
              <a:gd name="connsiteY1529" fmla="*/ 153705 h 459652"/>
              <a:gd name="connsiteX1530" fmla="*/ 6434828 w 11646040"/>
              <a:gd name="connsiteY1530" fmla="*/ 138010 h 459652"/>
              <a:gd name="connsiteX1531" fmla="*/ 6251014 w 11646040"/>
              <a:gd name="connsiteY1531" fmla="*/ 63220 h 459652"/>
              <a:gd name="connsiteX1532" fmla="*/ 5640540 w 11646040"/>
              <a:gd name="connsiteY1532" fmla="*/ 63183 h 459652"/>
              <a:gd name="connsiteX1533" fmla="*/ 5459788 w 11646040"/>
              <a:gd name="connsiteY1533" fmla="*/ 138047 h 459652"/>
              <a:gd name="connsiteX1534" fmla="*/ 5501480 w 11646040"/>
              <a:gd name="connsiteY1534" fmla="*/ 155968 h 459652"/>
              <a:gd name="connsiteX1535" fmla="*/ 5515097 w 11646040"/>
              <a:gd name="connsiteY1535" fmla="*/ 144288 h 459652"/>
              <a:gd name="connsiteX1536" fmla="*/ 5632450 w 11646040"/>
              <a:gd name="connsiteY1536" fmla="*/ 101473 h 459652"/>
              <a:gd name="connsiteX1537" fmla="*/ 5775600 w 11646040"/>
              <a:gd name="connsiteY1537" fmla="*/ 149763 h 459652"/>
              <a:gd name="connsiteX1538" fmla="*/ 5787405 w 11646040"/>
              <a:gd name="connsiteY1538" fmla="*/ 153705 h 459652"/>
              <a:gd name="connsiteX1539" fmla="*/ 5824355 w 11646040"/>
              <a:gd name="connsiteY1539" fmla="*/ 138010 h 459652"/>
              <a:gd name="connsiteX1540" fmla="*/ 5640540 w 11646040"/>
              <a:gd name="connsiteY1540" fmla="*/ 63220 h 459652"/>
              <a:gd name="connsiteX1541" fmla="*/ 5030066 w 11646040"/>
              <a:gd name="connsiteY1541" fmla="*/ 63183 h 459652"/>
              <a:gd name="connsiteX1542" fmla="*/ 4849316 w 11646040"/>
              <a:gd name="connsiteY1542" fmla="*/ 138047 h 459652"/>
              <a:gd name="connsiteX1543" fmla="*/ 4891006 w 11646040"/>
              <a:gd name="connsiteY1543" fmla="*/ 155968 h 459652"/>
              <a:gd name="connsiteX1544" fmla="*/ 4904623 w 11646040"/>
              <a:gd name="connsiteY1544" fmla="*/ 144288 h 459652"/>
              <a:gd name="connsiteX1545" fmla="*/ 5021975 w 11646040"/>
              <a:gd name="connsiteY1545" fmla="*/ 101473 h 459652"/>
              <a:gd name="connsiteX1546" fmla="*/ 5165127 w 11646040"/>
              <a:gd name="connsiteY1546" fmla="*/ 149763 h 459652"/>
              <a:gd name="connsiteX1547" fmla="*/ 5176932 w 11646040"/>
              <a:gd name="connsiteY1547" fmla="*/ 153705 h 459652"/>
              <a:gd name="connsiteX1548" fmla="*/ 5213876 w 11646040"/>
              <a:gd name="connsiteY1548" fmla="*/ 138010 h 459652"/>
              <a:gd name="connsiteX1549" fmla="*/ 5030066 w 11646040"/>
              <a:gd name="connsiteY1549" fmla="*/ 63220 h 459652"/>
              <a:gd name="connsiteX1550" fmla="*/ 4419590 w 11646040"/>
              <a:gd name="connsiteY1550" fmla="*/ 63183 h 459652"/>
              <a:gd name="connsiteX1551" fmla="*/ 4238840 w 11646040"/>
              <a:gd name="connsiteY1551" fmla="*/ 138047 h 459652"/>
              <a:gd name="connsiteX1552" fmla="*/ 4280530 w 11646040"/>
              <a:gd name="connsiteY1552" fmla="*/ 155968 h 459652"/>
              <a:gd name="connsiteX1553" fmla="*/ 4294148 w 11646040"/>
              <a:gd name="connsiteY1553" fmla="*/ 144288 h 459652"/>
              <a:gd name="connsiteX1554" fmla="*/ 4411502 w 11646040"/>
              <a:gd name="connsiteY1554" fmla="*/ 101473 h 459652"/>
              <a:gd name="connsiteX1555" fmla="*/ 4554651 w 11646040"/>
              <a:gd name="connsiteY1555" fmla="*/ 149763 h 459652"/>
              <a:gd name="connsiteX1556" fmla="*/ 4566456 w 11646040"/>
              <a:gd name="connsiteY1556" fmla="*/ 153705 h 459652"/>
              <a:gd name="connsiteX1557" fmla="*/ 4603406 w 11646040"/>
              <a:gd name="connsiteY1557" fmla="*/ 138010 h 459652"/>
              <a:gd name="connsiteX1558" fmla="*/ 4419590 w 11646040"/>
              <a:gd name="connsiteY1558" fmla="*/ 63220 h 459652"/>
              <a:gd name="connsiteX1559" fmla="*/ 3809114 w 11646040"/>
              <a:gd name="connsiteY1559" fmla="*/ 63183 h 459652"/>
              <a:gd name="connsiteX1560" fmla="*/ 3628364 w 11646040"/>
              <a:gd name="connsiteY1560" fmla="*/ 138047 h 459652"/>
              <a:gd name="connsiteX1561" fmla="*/ 3670055 w 11646040"/>
              <a:gd name="connsiteY1561" fmla="*/ 155968 h 459652"/>
              <a:gd name="connsiteX1562" fmla="*/ 3683672 w 11646040"/>
              <a:gd name="connsiteY1562" fmla="*/ 144288 h 459652"/>
              <a:gd name="connsiteX1563" fmla="*/ 3801026 w 11646040"/>
              <a:gd name="connsiteY1563" fmla="*/ 101473 h 459652"/>
              <a:gd name="connsiteX1564" fmla="*/ 3944177 w 11646040"/>
              <a:gd name="connsiteY1564" fmla="*/ 149763 h 459652"/>
              <a:gd name="connsiteX1565" fmla="*/ 3955981 w 11646040"/>
              <a:gd name="connsiteY1565" fmla="*/ 153705 h 459652"/>
              <a:gd name="connsiteX1566" fmla="*/ 3992930 w 11646040"/>
              <a:gd name="connsiteY1566" fmla="*/ 138010 h 459652"/>
              <a:gd name="connsiteX1567" fmla="*/ 3809114 w 11646040"/>
              <a:gd name="connsiteY1567" fmla="*/ 63220 h 459652"/>
              <a:gd name="connsiteX1568" fmla="*/ 3198639 w 11646040"/>
              <a:gd name="connsiteY1568" fmla="*/ 63183 h 459652"/>
              <a:gd name="connsiteX1569" fmla="*/ 3017890 w 11646040"/>
              <a:gd name="connsiteY1569" fmla="*/ 138047 h 459652"/>
              <a:gd name="connsiteX1570" fmla="*/ 3059580 w 11646040"/>
              <a:gd name="connsiteY1570" fmla="*/ 155968 h 459652"/>
              <a:gd name="connsiteX1571" fmla="*/ 3073198 w 11646040"/>
              <a:gd name="connsiteY1571" fmla="*/ 144288 h 459652"/>
              <a:gd name="connsiteX1572" fmla="*/ 3190552 w 11646040"/>
              <a:gd name="connsiteY1572" fmla="*/ 101473 h 459652"/>
              <a:gd name="connsiteX1573" fmla="*/ 3333701 w 11646040"/>
              <a:gd name="connsiteY1573" fmla="*/ 149763 h 459652"/>
              <a:gd name="connsiteX1574" fmla="*/ 3345506 w 11646040"/>
              <a:gd name="connsiteY1574" fmla="*/ 153705 h 459652"/>
              <a:gd name="connsiteX1575" fmla="*/ 3382455 w 11646040"/>
              <a:gd name="connsiteY1575" fmla="*/ 138010 h 459652"/>
              <a:gd name="connsiteX1576" fmla="*/ 3198639 w 11646040"/>
              <a:gd name="connsiteY1576" fmla="*/ 63220 h 459652"/>
              <a:gd name="connsiteX1577" fmla="*/ 2588165 w 11646040"/>
              <a:gd name="connsiteY1577" fmla="*/ 63183 h 459652"/>
              <a:gd name="connsiteX1578" fmla="*/ 2407414 w 11646040"/>
              <a:gd name="connsiteY1578" fmla="*/ 138047 h 459652"/>
              <a:gd name="connsiteX1579" fmla="*/ 2449104 w 11646040"/>
              <a:gd name="connsiteY1579" fmla="*/ 155968 h 459652"/>
              <a:gd name="connsiteX1580" fmla="*/ 2462722 w 11646040"/>
              <a:gd name="connsiteY1580" fmla="*/ 144288 h 459652"/>
              <a:gd name="connsiteX1581" fmla="*/ 2580078 w 11646040"/>
              <a:gd name="connsiteY1581" fmla="*/ 101473 h 459652"/>
              <a:gd name="connsiteX1582" fmla="*/ 2723227 w 11646040"/>
              <a:gd name="connsiteY1582" fmla="*/ 149763 h 459652"/>
              <a:gd name="connsiteX1583" fmla="*/ 2735032 w 11646040"/>
              <a:gd name="connsiteY1583" fmla="*/ 153705 h 459652"/>
              <a:gd name="connsiteX1584" fmla="*/ 2771982 w 11646040"/>
              <a:gd name="connsiteY1584" fmla="*/ 138010 h 459652"/>
              <a:gd name="connsiteX1585" fmla="*/ 2588165 w 11646040"/>
              <a:gd name="connsiteY1585" fmla="*/ 63220 h 459652"/>
              <a:gd name="connsiteX1586" fmla="*/ 1977688 w 11646040"/>
              <a:gd name="connsiteY1586" fmla="*/ 63183 h 459652"/>
              <a:gd name="connsiteX1587" fmla="*/ 1796940 w 11646040"/>
              <a:gd name="connsiteY1587" fmla="*/ 138047 h 459652"/>
              <a:gd name="connsiteX1588" fmla="*/ 1838629 w 11646040"/>
              <a:gd name="connsiteY1588" fmla="*/ 155968 h 459652"/>
              <a:gd name="connsiteX1589" fmla="*/ 1852247 w 11646040"/>
              <a:gd name="connsiteY1589" fmla="*/ 144288 h 459652"/>
              <a:gd name="connsiteX1590" fmla="*/ 1969602 w 11646040"/>
              <a:gd name="connsiteY1590" fmla="*/ 101473 h 459652"/>
              <a:gd name="connsiteX1591" fmla="*/ 2112750 w 11646040"/>
              <a:gd name="connsiteY1591" fmla="*/ 149763 h 459652"/>
              <a:gd name="connsiteX1592" fmla="*/ 2124555 w 11646040"/>
              <a:gd name="connsiteY1592" fmla="*/ 153705 h 459652"/>
              <a:gd name="connsiteX1593" fmla="*/ 2161505 w 11646040"/>
              <a:gd name="connsiteY1593" fmla="*/ 138010 h 459652"/>
              <a:gd name="connsiteX1594" fmla="*/ 1977688 w 11646040"/>
              <a:gd name="connsiteY1594" fmla="*/ 63220 h 459652"/>
              <a:gd name="connsiteX1595" fmla="*/ 1367213 w 11646040"/>
              <a:gd name="connsiteY1595" fmla="*/ 63183 h 459652"/>
              <a:gd name="connsiteX1596" fmla="*/ 1186465 w 11646040"/>
              <a:gd name="connsiteY1596" fmla="*/ 138047 h 459652"/>
              <a:gd name="connsiteX1597" fmla="*/ 1228154 w 11646040"/>
              <a:gd name="connsiteY1597" fmla="*/ 155968 h 459652"/>
              <a:gd name="connsiteX1598" fmla="*/ 1241773 w 11646040"/>
              <a:gd name="connsiteY1598" fmla="*/ 144288 h 459652"/>
              <a:gd name="connsiteX1599" fmla="*/ 1359126 w 11646040"/>
              <a:gd name="connsiteY1599" fmla="*/ 101473 h 459652"/>
              <a:gd name="connsiteX1600" fmla="*/ 1502275 w 11646040"/>
              <a:gd name="connsiteY1600" fmla="*/ 149763 h 459652"/>
              <a:gd name="connsiteX1601" fmla="*/ 1514080 w 11646040"/>
              <a:gd name="connsiteY1601" fmla="*/ 153705 h 459652"/>
              <a:gd name="connsiteX1602" fmla="*/ 1551030 w 11646040"/>
              <a:gd name="connsiteY1602" fmla="*/ 138010 h 459652"/>
              <a:gd name="connsiteX1603" fmla="*/ 1367213 w 11646040"/>
              <a:gd name="connsiteY1603" fmla="*/ 63220 h 459652"/>
              <a:gd name="connsiteX1604" fmla="*/ 756739 w 11646040"/>
              <a:gd name="connsiteY1604" fmla="*/ 63183 h 459652"/>
              <a:gd name="connsiteX1605" fmla="*/ 575989 w 11646040"/>
              <a:gd name="connsiteY1605" fmla="*/ 138047 h 459652"/>
              <a:gd name="connsiteX1606" fmla="*/ 617680 w 11646040"/>
              <a:gd name="connsiteY1606" fmla="*/ 155968 h 459652"/>
              <a:gd name="connsiteX1607" fmla="*/ 631297 w 11646040"/>
              <a:gd name="connsiteY1607" fmla="*/ 144288 h 459652"/>
              <a:gd name="connsiteX1608" fmla="*/ 748652 w 11646040"/>
              <a:gd name="connsiteY1608" fmla="*/ 101473 h 459652"/>
              <a:gd name="connsiteX1609" fmla="*/ 891800 w 11646040"/>
              <a:gd name="connsiteY1609" fmla="*/ 149763 h 459652"/>
              <a:gd name="connsiteX1610" fmla="*/ 903606 w 11646040"/>
              <a:gd name="connsiteY1610" fmla="*/ 153705 h 459652"/>
              <a:gd name="connsiteX1611" fmla="*/ 940554 w 11646040"/>
              <a:gd name="connsiteY1611" fmla="*/ 138010 h 459652"/>
              <a:gd name="connsiteX1612" fmla="*/ 756739 w 11646040"/>
              <a:gd name="connsiteY1612" fmla="*/ 63220 h 459652"/>
              <a:gd name="connsiteX1613" fmla="*/ 11133418 w 11646040"/>
              <a:gd name="connsiteY1613" fmla="*/ 13980 h 459652"/>
              <a:gd name="connsiteX1614" fmla="*/ 10894805 w 11646040"/>
              <a:gd name="connsiteY1614" fmla="*/ 123446 h 459652"/>
              <a:gd name="connsiteX1615" fmla="*/ 10924596 w 11646040"/>
              <a:gd name="connsiteY1615" fmla="*/ 130381 h 459652"/>
              <a:gd name="connsiteX1616" fmla="*/ 10951832 w 11646040"/>
              <a:gd name="connsiteY1616" fmla="*/ 124140 h 459652"/>
              <a:gd name="connsiteX1617" fmla="*/ 11173759 w 11646040"/>
              <a:gd name="connsiteY1617" fmla="*/ 55993 h 459652"/>
              <a:gd name="connsiteX1618" fmla="*/ 11323183 w 11646040"/>
              <a:gd name="connsiteY1618" fmla="*/ 125709 h 459652"/>
              <a:gd name="connsiteX1619" fmla="*/ 11336475 w 11646040"/>
              <a:gd name="connsiteY1619" fmla="*/ 132644 h 459652"/>
              <a:gd name="connsiteX1620" fmla="*/ 11377887 w 11646040"/>
              <a:gd name="connsiteY1620" fmla="*/ 123300 h 459652"/>
              <a:gd name="connsiteX1621" fmla="*/ 11133418 w 11646040"/>
              <a:gd name="connsiteY1621" fmla="*/ 13980 h 459652"/>
              <a:gd name="connsiteX1622" fmla="*/ 10522942 w 11646040"/>
              <a:gd name="connsiteY1622" fmla="*/ 13980 h 459652"/>
              <a:gd name="connsiteX1623" fmla="*/ 10284329 w 11646040"/>
              <a:gd name="connsiteY1623" fmla="*/ 123446 h 459652"/>
              <a:gd name="connsiteX1624" fmla="*/ 10314121 w 11646040"/>
              <a:gd name="connsiteY1624" fmla="*/ 130381 h 459652"/>
              <a:gd name="connsiteX1625" fmla="*/ 10341356 w 11646040"/>
              <a:gd name="connsiteY1625" fmla="*/ 124140 h 459652"/>
              <a:gd name="connsiteX1626" fmla="*/ 10563284 w 11646040"/>
              <a:gd name="connsiteY1626" fmla="*/ 55993 h 459652"/>
              <a:gd name="connsiteX1627" fmla="*/ 10712708 w 11646040"/>
              <a:gd name="connsiteY1627" fmla="*/ 125709 h 459652"/>
              <a:gd name="connsiteX1628" fmla="*/ 10726000 w 11646040"/>
              <a:gd name="connsiteY1628" fmla="*/ 132644 h 459652"/>
              <a:gd name="connsiteX1629" fmla="*/ 10767412 w 11646040"/>
              <a:gd name="connsiteY1629" fmla="*/ 123300 h 459652"/>
              <a:gd name="connsiteX1630" fmla="*/ 10522942 w 11646040"/>
              <a:gd name="connsiteY1630" fmla="*/ 13980 h 459652"/>
              <a:gd name="connsiteX1631" fmla="*/ 9912466 w 11646040"/>
              <a:gd name="connsiteY1631" fmla="*/ 13980 h 459652"/>
              <a:gd name="connsiteX1632" fmla="*/ 9673854 w 11646040"/>
              <a:gd name="connsiteY1632" fmla="*/ 123446 h 459652"/>
              <a:gd name="connsiteX1633" fmla="*/ 9703646 w 11646040"/>
              <a:gd name="connsiteY1633" fmla="*/ 130381 h 459652"/>
              <a:gd name="connsiteX1634" fmla="*/ 9730880 w 11646040"/>
              <a:gd name="connsiteY1634" fmla="*/ 124140 h 459652"/>
              <a:gd name="connsiteX1635" fmla="*/ 9952809 w 11646040"/>
              <a:gd name="connsiteY1635" fmla="*/ 55993 h 459652"/>
              <a:gd name="connsiteX1636" fmla="*/ 10102232 w 11646040"/>
              <a:gd name="connsiteY1636" fmla="*/ 125709 h 459652"/>
              <a:gd name="connsiteX1637" fmla="*/ 10115525 w 11646040"/>
              <a:gd name="connsiteY1637" fmla="*/ 132644 h 459652"/>
              <a:gd name="connsiteX1638" fmla="*/ 10156935 w 11646040"/>
              <a:gd name="connsiteY1638" fmla="*/ 123300 h 459652"/>
              <a:gd name="connsiteX1639" fmla="*/ 9912466 w 11646040"/>
              <a:gd name="connsiteY1639" fmla="*/ 13980 h 459652"/>
              <a:gd name="connsiteX1640" fmla="*/ 9301991 w 11646040"/>
              <a:gd name="connsiteY1640" fmla="*/ 13980 h 459652"/>
              <a:gd name="connsiteX1641" fmla="*/ 9063379 w 11646040"/>
              <a:gd name="connsiteY1641" fmla="*/ 123446 h 459652"/>
              <a:gd name="connsiteX1642" fmla="*/ 9093170 w 11646040"/>
              <a:gd name="connsiteY1642" fmla="*/ 130381 h 459652"/>
              <a:gd name="connsiteX1643" fmla="*/ 9120405 w 11646040"/>
              <a:gd name="connsiteY1643" fmla="*/ 124140 h 459652"/>
              <a:gd name="connsiteX1644" fmla="*/ 9342333 w 11646040"/>
              <a:gd name="connsiteY1644" fmla="*/ 55993 h 459652"/>
              <a:gd name="connsiteX1645" fmla="*/ 9491757 w 11646040"/>
              <a:gd name="connsiteY1645" fmla="*/ 125709 h 459652"/>
              <a:gd name="connsiteX1646" fmla="*/ 9505050 w 11646040"/>
              <a:gd name="connsiteY1646" fmla="*/ 132644 h 459652"/>
              <a:gd name="connsiteX1647" fmla="*/ 9546460 w 11646040"/>
              <a:gd name="connsiteY1647" fmla="*/ 123300 h 459652"/>
              <a:gd name="connsiteX1648" fmla="*/ 9301991 w 11646040"/>
              <a:gd name="connsiteY1648" fmla="*/ 13980 h 459652"/>
              <a:gd name="connsiteX1649" fmla="*/ 8691516 w 11646040"/>
              <a:gd name="connsiteY1649" fmla="*/ 13980 h 459652"/>
              <a:gd name="connsiteX1650" fmla="*/ 8452904 w 11646040"/>
              <a:gd name="connsiteY1650" fmla="*/ 123446 h 459652"/>
              <a:gd name="connsiteX1651" fmla="*/ 8482695 w 11646040"/>
              <a:gd name="connsiteY1651" fmla="*/ 130381 h 459652"/>
              <a:gd name="connsiteX1652" fmla="*/ 8509930 w 11646040"/>
              <a:gd name="connsiteY1652" fmla="*/ 124140 h 459652"/>
              <a:gd name="connsiteX1653" fmla="*/ 8731858 w 11646040"/>
              <a:gd name="connsiteY1653" fmla="*/ 55993 h 459652"/>
              <a:gd name="connsiteX1654" fmla="*/ 8881282 w 11646040"/>
              <a:gd name="connsiteY1654" fmla="*/ 125709 h 459652"/>
              <a:gd name="connsiteX1655" fmla="*/ 8894574 w 11646040"/>
              <a:gd name="connsiteY1655" fmla="*/ 132644 h 459652"/>
              <a:gd name="connsiteX1656" fmla="*/ 8935985 w 11646040"/>
              <a:gd name="connsiteY1656" fmla="*/ 123300 h 459652"/>
              <a:gd name="connsiteX1657" fmla="*/ 8691516 w 11646040"/>
              <a:gd name="connsiteY1657" fmla="*/ 13980 h 459652"/>
              <a:gd name="connsiteX1658" fmla="*/ 8081040 w 11646040"/>
              <a:gd name="connsiteY1658" fmla="*/ 13980 h 459652"/>
              <a:gd name="connsiteX1659" fmla="*/ 7842428 w 11646040"/>
              <a:gd name="connsiteY1659" fmla="*/ 123446 h 459652"/>
              <a:gd name="connsiteX1660" fmla="*/ 7872220 w 11646040"/>
              <a:gd name="connsiteY1660" fmla="*/ 130381 h 459652"/>
              <a:gd name="connsiteX1661" fmla="*/ 7899455 w 11646040"/>
              <a:gd name="connsiteY1661" fmla="*/ 124140 h 459652"/>
              <a:gd name="connsiteX1662" fmla="*/ 8121383 w 11646040"/>
              <a:gd name="connsiteY1662" fmla="*/ 55993 h 459652"/>
              <a:gd name="connsiteX1663" fmla="*/ 8270807 w 11646040"/>
              <a:gd name="connsiteY1663" fmla="*/ 125709 h 459652"/>
              <a:gd name="connsiteX1664" fmla="*/ 8284099 w 11646040"/>
              <a:gd name="connsiteY1664" fmla="*/ 132644 h 459652"/>
              <a:gd name="connsiteX1665" fmla="*/ 8325509 w 11646040"/>
              <a:gd name="connsiteY1665" fmla="*/ 123300 h 459652"/>
              <a:gd name="connsiteX1666" fmla="*/ 8081040 w 11646040"/>
              <a:gd name="connsiteY1666" fmla="*/ 13980 h 459652"/>
              <a:gd name="connsiteX1667" fmla="*/ 7470567 w 11646040"/>
              <a:gd name="connsiteY1667" fmla="*/ 13980 h 459652"/>
              <a:gd name="connsiteX1668" fmla="*/ 7231956 w 11646040"/>
              <a:gd name="connsiteY1668" fmla="*/ 123446 h 459652"/>
              <a:gd name="connsiteX1669" fmla="*/ 7261746 w 11646040"/>
              <a:gd name="connsiteY1669" fmla="*/ 130381 h 459652"/>
              <a:gd name="connsiteX1670" fmla="*/ 7288984 w 11646040"/>
              <a:gd name="connsiteY1670" fmla="*/ 124140 h 459652"/>
              <a:gd name="connsiteX1671" fmla="*/ 7510909 w 11646040"/>
              <a:gd name="connsiteY1671" fmla="*/ 55993 h 459652"/>
              <a:gd name="connsiteX1672" fmla="*/ 7660332 w 11646040"/>
              <a:gd name="connsiteY1672" fmla="*/ 125709 h 459652"/>
              <a:gd name="connsiteX1673" fmla="*/ 7673624 w 11646040"/>
              <a:gd name="connsiteY1673" fmla="*/ 132644 h 459652"/>
              <a:gd name="connsiteX1674" fmla="*/ 7715036 w 11646040"/>
              <a:gd name="connsiteY1674" fmla="*/ 123300 h 459652"/>
              <a:gd name="connsiteX1675" fmla="*/ 7470567 w 11646040"/>
              <a:gd name="connsiteY1675" fmla="*/ 13980 h 459652"/>
              <a:gd name="connsiteX1676" fmla="*/ 6860093 w 11646040"/>
              <a:gd name="connsiteY1676" fmla="*/ 13980 h 459652"/>
              <a:gd name="connsiteX1677" fmla="*/ 6621480 w 11646040"/>
              <a:gd name="connsiteY1677" fmla="*/ 123446 h 459652"/>
              <a:gd name="connsiteX1678" fmla="*/ 6651271 w 11646040"/>
              <a:gd name="connsiteY1678" fmla="*/ 130381 h 459652"/>
              <a:gd name="connsiteX1679" fmla="*/ 6678507 w 11646040"/>
              <a:gd name="connsiteY1679" fmla="*/ 124140 h 459652"/>
              <a:gd name="connsiteX1680" fmla="*/ 6900435 w 11646040"/>
              <a:gd name="connsiteY1680" fmla="*/ 55993 h 459652"/>
              <a:gd name="connsiteX1681" fmla="*/ 7049859 w 11646040"/>
              <a:gd name="connsiteY1681" fmla="*/ 125709 h 459652"/>
              <a:gd name="connsiteX1682" fmla="*/ 7063151 w 11646040"/>
              <a:gd name="connsiteY1682" fmla="*/ 132644 h 459652"/>
              <a:gd name="connsiteX1683" fmla="*/ 7104560 w 11646040"/>
              <a:gd name="connsiteY1683" fmla="*/ 123300 h 459652"/>
              <a:gd name="connsiteX1684" fmla="*/ 6860093 w 11646040"/>
              <a:gd name="connsiteY1684" fmla="*/ 13980 h 459652"/>
              <a:gd name="connsiteX1685" fmla="*/ 6249622 w 11646040"/>
              <a:gd name="connsiteY1685" fmla="*/ 13980 h 459652"/>
              <a:gd name="connsiteX1686" fmla="*/ 6011004 w 11646040"/>
              <a:gd name="connsiteY1686" fmla="*/ 123446 h 459652"/>
              <a:gd name="connsiteX1687" fmla="*/ 6040795 w 11646040"/>
              <a:gd name="connsiteY1687" fmla="*/ 130381 h 459652"/>
              <a:gd name="connsiteX1688" fmla="*/ 6068032 w 11646040"/>
              <a:gd name="connsiteY1688" fmla="*/ 124140 h 459652"/>
              <a:gd name="connsiteX1689" fmla="*/ 6289962 w 11646040"/>
              <a:gd name="connsiteY1689" fmla="*/ 55993 h 459652"/>
              <a:gd name="connsiteX1690" fmla="*/ 6439384 w 11646040"/>
              <a:gd name="connsiteY1690" fmla="*/ 125709 h 459652"/>
              <a:gd name="connsiteX1691" fmla="*/ 6452678 w 11646040"/>
              <a:gd name="connsiteY1691" fmla="*/ 132644 h 459652"/>
              <a:gd name="connsiteX1692" fmla="*/ 6494086 w 11646040"/>
              <a:gd name="connsiteY1692" fmla="*/ 123300 h 459652"/>
              <a:gd name="connsiteX1693" fmla="*/ 6249622 w 11646040"/>
              <a:gd name="connsiteY1693" fmla="*/ 13980 h 459652"/>
              <a:gd name="connsiteX1694" fmla="*/ 5639143 w 11646040"/>
              <a:gd name="connsiteY1694" fmla="*/ 13980 h 459652"/>
              <a:gd name="connsiteX1695" fmla="*/ 5400530 w 11646040"/>
              <a:gd name="connsiteY1695" fmla="*/ 123446 h 459652"/>
              <a:gd name="connsiteX1696" fmla="*/ 5430324 w 11646040"/>
              <a:gd name="connsiteY1696" fmla="*/ 130381 h 459652"/>
              <a:gd name="connsiteX1697" fmla="*/ 5457558 w 11646040"/>
              <a:gd name="connsiteY1697" fmla="*/ 124140 h 459652"/>
              <a:gd name="connsiteX1698" fmla="*/ 5679486 w 11646040"/>
              <a:gd name="connsiteY1698" fmla="*/ 55993 h 459652"/>
              <a:gd name="connsiteX1699" fmla="*/ 5828907 w 11646040"/>
              <a:gd name="connsiteY1699" fmla="*/ 125709 h 459652"/>
              <a:gd name="connsiteX1700" fmla="*/ 5842202 w 11646040"/>
              <a:gd name="connsiteY1700" fmla="*/ 132644 h 459652"/>
              <a:gd name="connsiteX1701" fmla="*/ 5883611 w 11646040"/>
              <a:gd name="connsiteY1701" fmla="*/ 123300 h 459652"/>
              <a:gd name="connsiteX1702" fmla="*/ 5639143 w 11646040"/>
              <a:gd name="connsiteY1702" fmla="*/ 13980 h 459652"/>
              <a:gd name="connsiteX1703" fmla="*/ 5028669 w 11646040"/>
              <a:gd name="connsiteY1703" fmla="*/ 13980 h 459652"/>
              <a:gd name="connsiteX1704" fmla="*/ 4790058 w 11646040"/>
              <a:gd name="connsiteY1704" fmla="*/ 123446 h 459652"/>
              <a:gd name="connsiteX1705" fmla="*/ 4819848 w 11646040"/>
              <a:gd name="connsiteY1705" fmla="*/ 130381 h 459652"/>
              <a:gd name="connsiteX1706" fmla="*/ 4847084 w 11646040"/>
              <a:gd name="connsiteY1706" fmla="*/ 124140 h 459652"/>
              <a:gd name="connsiteX1707" fmla="*/ 5069011 w 11646040"/>
              <a:gd name="connsiteY1707" fmla="*/ 55993 h 459652"/>
              <a:gd name="connsiteX1708" fmla="*/ 5218434 w 11646040"/>
              <a:gd name="connsiteY1708" fmla="*/ 125709 h 459652"/>
              <a:gd name="connsiteX1709" fmla="*/ 5231725 w 11646040"/>
              <a:gd name="connsiteY1709" fmla="*/ 132644 h 459652"/>
              <a:gd name="connsiteX1710" fmla="*/ 5273135 w 11646040"/>
              <a:gd name="connsiteY1710" fmla="*/ 123300 h 459652"/>
              <a:gd name="connsiteX1711" fmla="*/ 5028669 w 11646040"/>
              <a:gd name="connsiteY1711" fmla="*/ 13980 h 459652"/>
              <a:gd name="connsiteX1712" fmla="*/ 4418195 w 11646040"/>
              <a:gd name="connsiteY1712" fmla="*/ 13980 h 459652"/>
              <a:gd name="connsiteX1713" fmla="*/ 4179582 w 11646040"/>
              <a:gd name="connsiteY1713" fmla="*/ 123446 h 459652"/>
              <a:gd name="connsiteX1714" fmla="*/ 4209374 w 11646040"/>
              <a:gd name="connsiteY1714" fmla="*/ 130381 h 459652"/>
              <a:gd name="connsiteX1715" fmla="*/ 4236609 w 11646040"/>
              <a:gd name="connsiteY1715" fmla="*/ 124140 h 459652"/>
              <a:gd name="connsiteX1716" fmla="*/ 4458538 w 11646040"/>
              <a:gd name="connsiteY1716" fmla="*/ 55993 h 459652"/>
              <a:gd name="connsiteX1717" fmla="*/ 4607960 w 11646040"/>
              <a:gd name="connsiteY1717" fmla="*/ 125709 h 459652"/>
              <a:gd name="connsiteX1718" fmla="*/ 4621254 w 11646040"/>
              <a:gd name="connsiteY1718" fmla="*/ 132644 h 459652"/>
              <a:gd name="connsiteX1719" fmla="*/ 4662664 w 11646040"/>
              <a:gd name="connsiteY1719" fmla="*/ 123300 h 459652"/>
              <a:gd name="connsiteX1720" fmla="*/ 4418195 w 11646040"/>
              <a:gd name="connsiteY1720" fmla="*/ 13980 h 459652"/>
              <a:gd name="connsiteX1721" fmla="*/ 3807719 w 11646040"/>
              <a:gd name="connsiteY1721" fmla="*/ 13980 h 459652"/>
              <a:gd name="connsiteX1722" fmla="*/ 3569106 w 11646040"/>
              <a:gd name="connsiteY1722" fmla="*/ 123446 h 459652"/>
              <a:gd name="connsiteX1723" fmla="*/ 3598900 w 11646040"/>
              <a:gd name="connsiteY1723" fmla="*/ 130381 h 459652"/>
              <a:gd name="connsiteX1724" fmla="*/ 3626133 w 11646040"/>
              <a:gd name="connsiteY1724" fmla="*/ 124140 h 459652"/>
              <a:gd name="connsiteX1725" fmla="*/ 3848062 w 11646040"/>
              <a:gd name="connsiteY1725" fmla="*/ 55993 h 459652"/>
              <a:gd name="connsiteX1726" fmla="*/ 3997485 w 11646040"/>
              <a:gd name="connsiteY1726" fmla="*/ 125709 h 459652"/>
              <a:gd name="connsiteX1727" fmla="*/ 4010778 w 11646040"/>
              <a:gd name="connsiteY1727" fmla="*/ 132644 h 459652"/>
              <a:gd name="connsiteX1728" fmla="*/ 4052188 w 11646040"/>
              <a:gd name="connsiteY1728" fmla="*/ 123300 h 459652"/>
              <a:gd name="connsiteX1729" fmla="*/ 3807719 w 11646040"/>
              <a:gd name="connsiteY1729" fmla="*/ 13980 h 459652"/>
              <a:gd name="connsiteX1730" fmla="*/ 3197245 w 11646040"/>
              <a:gd name="connsiteY1730" fmla="*/ 13980 h 459652"/>
              <a:gd name="connsiteX1731" fmla="*/ 2958632 w 11646040"/>
              <a:gd name="connsiteY1731" fmla="*/ 123446 h 459652"/>
              <a:gd name="connsiteX1732" fmla="*/ 2988424 w 11646040"/>
              <a:gd name="connsiteY1732" fmla="*/ 130381 h 459652"/>
              <a:gd name="connsiteX1733" fmla="*/ 3015660 w 11646040"/>
              <a:gd name="connsiteY1733" fmla="*/ 124140 h 459652"/>
              <a:gd name="connsiteX1734" fmla="*/ 3237587 w 11646040"/>
              <a:gd name="connsiteY1734" fmla="*/ 55993 h 459652"/>
              <a:gd name="connsiteX1735" fmla="*/ 3387010 w 11646040"/>
              <a:gd name="connsiteY1735" fmla="*/ 125709 h 459652"/>
              <a:gd name="connsiteX1736" fmla="*/ 3400303 w 11646040"/>
              <a:gd name="connsiteY1736" fmla="*/ 132644 h 459652"/>
              <a:gd name="connsiteX1737" fmla="*/ 3441713 w 11646040"/>
              <a:gd name="connsiteY1737" fmla="*/ 123300 h 459652"/>
              <a:gd name="connsiteX1738" fmla="*/ 3197245 w 11646040"/>
              <a:gd name="connsiteY1738" fmla="*/ 13980 h 459652"/>
              <a:gd name="connsiteX1739" fmla="*/ 2586771 w 11646040"/>
              <a:gd name="connsiteY1739" fmla="*/ 13980 h 459652"/>
              <a:gd name="connsiteX1740" fmla="*/ 2348156 w 11646040"/>
              <a:gd name="connsiteY1740" fmla="*/ 123446 h 459652"/>
              <a:gd name="connsiteX1741" fmla="*/ 2377947 w 11646040"/>
              <a:gd name="connsiteY1741" fmla="*/ 130381 h 459652"/>
              <a:gd name="connsiteX1742" fmla="*/ 2405183 w 11646040"/>
              <a:gd name="connsiteY1742" fmla="*/ 124140 h 459652"/>
              <a:gd name="connsiteX1743" fmla="*/ 2627113 w 11646040"/>
              <a:gd name="connsiteY1743" fmla="*/ 55993 h 459652"/>
              <a:gd name="connsiteX1744" fmla="*/ 2776537 w 11646040"/>
              <a:gd name="connsiteY1744" fmla="*/ 125709 h 459652"/>
              <a:gd name="connsiteX1745" fmla="*/ 2789829 w 11646040"/>
              <a:gd name="connsiteY1745" fmla="*/ 132644 h 459652"/>
              <a:gd name="connsiteX1746" fmla="*/ 2831240 w 11646040"/>
              <a:gd name="connsiteY1746" fmla="*/ 123300 h 459652"/>
              <a:gd name="connsiteX1747" fmla="*/ 2586771 w 11646040"/>
              <a:gd name="connsiteY1747" fmla="*/ 13980 h 459652"/>
              <a:gd name="connsiteX1748" fmla="*/ 1976294 w 11646040"/>
              <a:gd name="connsiteY1748" fmla="*/ 13980 h 459652"/>
              <a:gd name="connsiteX1749" fmla="*/ 1737681 w 11646040"/>
              <a:gd name="connsiteY1749" fmla="*/ 123446 h 459652"/>
              <a:gd name="connsiteX1750" fmla="*/ 1767473 w 11646040"/>
              <a:gd name="connsiteY1750" fmla="*/ 130381 h 459652"/>
              <a:gd name="connsiteX1751" fmla="*/ 1794708 w 11646040"/>
              <a:gd name="connsiteY1751" fmla="*/ 124140 h 459652"/>
              <a:gd name="connsiteX1752" fmla="*/ 2016637 w 11646040"/>
              <a:gd name="connsiteY1752" fmla="*/ 55993 h 459652"/>
              <a:gd name="connsiteX1753" fmla="*/ 2166059 w 11646040"/>
              <a:gd name="connsiteY1753" fmla="*/ 125709 h 459652"/>
              <a:gd name="connsiteX1754" fmla="*/ 2179352 w 11646040"/>
              <a:gd name="connsiteY1754" fmla="*/ 132644 h 459652"/>
              <a:gd name="connsiteX1755" fmla="*/ 2220763 w 11646040"/>
              <a:gd name="connsiteY1755" fmla="*/ 123300 h 459652"/>
              <a:gd name="connsiteX1756" fmla="*/ 1976294 w 11646040"/>
              <a:gd name="connsiteY1756" fmla="*/ 13980 h 459652"/>
              <a:gd name="connsiteX1757" fmla="*/ 1365819 w 11646040"/>
              <a:gd name="connsiteY1757" fmla="*/ 13980 h 459652"/>
              <a:gd name="connsiteX1758" fmla="*/ 1127207 w 11646040"/>
              <a:gd name="connsiteY1758" fmla="*/ 123446 h 459652"/>
              <a:gd name="connsiteX1759" fmla="*/ 1156998 w 11646040"/>
              <a:gd name="connsiteY1759" fmla="*/ 130381 h 459652"/>
              <a:gd name="connsiteX1760" fmla="*/ 1184234 w 11646040"/>
              <a:gd name="connsiteY1760" fmla="*/ 124140 h 459652"/>
              <a:gd name="connsiteX1761" fmla="*/ 1406161 w 11646040"/>
              <a:gd name="connsiteY1761" fmla="*/ 55993 h 459652"/>
              <a:gd name="connsiteX1762" fmla="*/ 1555585 w 11646040"/>
              <a:gd name="connsiteY1762" fmla="*/ 125709 h 459652"/>
              <a:gd name="connsiteX1763" fmla="*/ 1568877 w 11646040"/>
              <a:gd name="connsiteY1763" fmla="*/ 132644 h 459652"/>
              <a:gd name="connsiteX1764" fmla="*/ 1610287 w 11646040"/>
              <a:gd name="connsiteY1764" fmla="*/ 123300 h 459652"/>
              <a:gd name="connsiteX1765" fmla="*/ 1365819 w 11646040"/>
              <a:gd name="connsiteY1765" fmla="*/ 13980 h 459652"/>
              <a:gd name="connsiteX1766" fmla="*/ 755345 w 11646040"/>
              <a:gd name="connsiteY1766" fmla="*/ 13980 h 459652"/>
              <a:gd name="connsiteX1767" fmla="*/ 516731 w 11646040"/>
              <a:gd name="connsiteY1767" fmla="*/ 123446 h 459652"/>
              <a:gd name="connsiteX1768" fmla="*/ 546523 w 11646040"/>
              <a:gd name="connsiteY1768" fmla="*/ 130381 h 459652"/>
              <a:gd name="connsiteX1769" fmla="*/ 573759 w 11646040"/>
              <a:gd name="connsiteY1769" fmla="*/ 124140 h 459652"/>
              <a:gd name="connsiteX1770" fmla="*/ 795686 w 11646040"/>
              <a:gd name="connsiteY1770" fmla="*/ 55993 h 459652"/>
              <a:gd name="connsiteX1771" fmla="*/ 945110 w 11646040"/>
              <a:gd name="connsiteY1771" fmla="*/ 125709 h 459652"/>
              <a:gd name="connsiteX1772" fmla="*/ 958402 w 11646040"/>
              <a:gd name="connsiteY1772" fmla="*/ 132644 h 459652"/>
              <a:gd name="connsiteX1773" fmla="*/ 999814 w 11646040"/>
              <a:gd name="connsiteY1773" fmla="*/ 123300 h 459652"/>
              <a:gd name="connsiteX1774" fmla="*/ 755345 w 11646040"/>
              <a:gd name="connsiteY1774" fmla="*/ 13980 h 459652"/>
              <a:gd name="connsiteX1775" fmla="*/ 11502305 w 11646040"/>
              <a:gd name="connsiteY1775" fmla="*/ 37 h 459652"/>
              <a:gd name="connsiteX1776" fmla="*/ 11529680 w 11646040"/>
              <a:gd name="connsiteY1776" fmla="*/ 37 h 459652"/>
              <a:gd name="connsiteX1777" fmla="*/ 11574669 w 11646040"/>
              <a:gd name="connsiteY1777" fmla="*/ 29018 h 459652"/>
              <a:gd name="connsiteX1778" fmla="*/ 11588659 w 11646040"/>
              <a:gd name="connsiteY1778" fmla="*/ 33800 h 459652"/>
              <a:gd name="connsiteX1779" fmla="*/ 11624586 w 11646040"/>
              <a:gd name="connsiteY1779" fmla="*/ 18652 h 459652"/>
              <a:gd name="connsiteX1780" fmla="*/ 11607132 w 11646040"/>
              <a:gd name="connsiteY1780" fmla="*/ 1888 h 459652"/>
              <a:gd name="connsiteX1781" fmla="*/ 11627322 w 11646040"/>
              <a:gd name="connsiteY1781" fmla="*/ 4407 h 459652"/>
              <a:gd name="connsiteX1782" fmla="*/ 11627979 w 11646040"/>
              <a:gd name="connsiteY1782" fmla="*/ 5037 h 459652"/>
              <a:gd name="connsiteX1783" fmla="*/ 11640946 w 11646040"/>
              <a:gd name="connsiteY1783" fmla="*/ 13250 h 459652"/>
              <a:gd name="connsiteX1784" fmla="*/ 11646040 w 11646040"/>
              <a:gd name="connsiteY1784" fmla="*/ 12118 h 459652"/>
              <a:gd name="connsiteX1785" fmla="*/ 11646040 w 11646040"/>
              <a:gd name="connsiteY1785" fmla="*/ 30183 h 459652"/>
              <a:gd name="connsiteX1786" fmla="*/ 11609366 w 11646040"/>
              <a:gd name="connsiteY1786" fmla="*/ 42681 h 459652"/>
              <a:gd name="connsiteX1787" fmla="*/ 11505280 w 11646040"/>
              <a:gd name="connsiteY1787" fmla="*/ 123446 h 459652"/>
              <a:gd name="connsiteX1788" fmla="*/ 11535071 w 11646040"/>
              <a:gd name="connsiteY1788" fmla="*/ 130381 h 459652"/>
              <a:gd name="connsiteX1789" fmla="*/ 11562307 w 11646040"/>
              <a:gd name="connsiteY1789" fmla="*/ 124140 h 459652"/>
              <a:gd name="connsiteX1790" fmla="*/ 11608545 w 11646040"/>
              <a:gd name="connsiteY1790" fmla="*/ 88638 h 459652"/>
              <a:gd name="connsiteX1791" fmla="*/ 11646040 w 11646040"/>
              <a:gd name="connsiteY1791" fmla="*/ 72076 h 459652"/>
              <a:gd name="connsiteX1792" fmla="*/ 11646040 w 11646040"/>
              <a:gd name="connsiteY1792" fmla="*/ 81849 h 459652"/>
              <a:gd name="connsiteX1793" fmla="*/ 11644019 w 11646040"/>
              <a:gd name="connsiteY1793" fmla="*/ 82451 h 459652"/>
              <a:gd name="connsiteX1794" fmla="*/ 11601570 w 11646040"/>
              <a:gd name="connsiteY1794" fmla="*/ 105813 h 459652"/>
              <a:gd name="connsiteX1795" fmla="*/ 11575088 w 11646040"/>
              <a:gd name="connsiteY1795" fmla="*/ 128864 h 459652"/>
              <a:gd name="connsiteX1796" fmla="*/ 11525846 w 11646040"/>
              <a:gd name="connsiteY1796" fmla="*/ 144150 h 459652"/>
              <a:gd name="connsiteX1797" fmla="*/ 11515583 w 11646040"/>
              <a:gd name="connsiteY1797" fmla="*/ 140912 h 459652"/>
              <a:gd name="connsiteX1798" fmla="*/ 11441467 w 11646040"/>
              <a:gd name="connsiteY1798" fmla="*/ 133667 h 459652"/>
              <a:gd name="connsiteX1799" fmla="*/ 11441467 w 11646040"/>
              <a:gd name="connsiteY1799" fmla="*/ 120198 h 459652"/>
              <a:gd name="connsiteX1800" fmla="*/ 11473350 w 11646040"/>
              <a:gd name="connsiteY1800" fmla="*/ 120198 h 459652"/>
              <a:gd name="connsiteX1801" fmla="*/ 11473304 w 11646040"/>
              <a:gd name="connsiteY1801" fmla="*/ 120307 h 459652"/>
              <a:gd name="connsiteX1802" fmla="*/ 11487014 w 11646040"/>
              <a:gd name="connsiteY1802" fmla="*/ 106838 h 459652"/>
              <a:gd name="connsiteX1803" fmla="*/ 11441746 w 11646040"/>
              <a:gd name="connsiteY1803" fmla="*/ 80777 h 459652"/>
              <a:gd name="connsiteX1804" fmla="*/ 11441467 w 11646040"/>
              <a:gd name="connsiteY1804" fmla="*/ 80777 h 459652"/>
              <a:gd name="connsiteX1805" fmla="*/ 11441467 w 11646040"/>
              <a:gd name="connsiteY1805" fmla="*/ 73148 h 459652"/>
              <a:gd name="connsiteX1806" fmla="*/ 11497379 w 11646040"/>
              <a:gd name="connsiteY1806" fmla="*/ 100962 h 459652"/>
              <a:gd name="connsiteX1807" fmla="*/ 11525730 w 11646040"/>
              <a:gd name="connsiteY1807" fmla="*/ 73842 h 459652"/>
              <a:gd name="connsiteX1808" fmla="*/ 11441467 w 11646040"/>
              <a:gd name="connsiteY1808" fmla="*/ 38180 h 459652"/>
              <a:gd name="connsiteX1809" fmla="*/ 11441467 w 11646040"/>
              <a:gd name="connsiteY1809" fmla="*/ 30588 h 459652"/>
              <a:gd name="connsiteX1810" fmla="*/ 11442489 w 11646040"/>
              <a:gd name="connsiteY1810" fmla="*/ 30552 h 459652"/>
              <a:gd name="connsiteX1811" fmla="*/ 11534002 w 11646040"/>
              <a:gd name="connsiteY1811" fmla="*/ 66943 h 459652"/>
              <a:gd name="connsiteX1812" fmla="*/ 11571510 w 11646040"/>
              <a:gd name="connsiteY1812" fmla="*/ 42451 h 459652"/>
              <a:gd name="connsiteX1813" fmla="*/ 11502305 w 11646040"/>
              <a:gd name="connsiteY1813" fmla="*/ 37 h 459652"/>
              <a:gd name="connsiteX1814" fmla="*/ 11173295 w 11646040"/>
              <a:gd name="connsiteY1814" fmla="*/ 0 h 459652"/>
              <a:gd name="connsiteX1815" fmla="*/ 11199090 w 11646040"/>
              <a:gd name="connsiteY1815" fmla="*/ 0 h 459652"/>
              <a:gd name="connsiteX1816" fmla="*/ 11197788 w 11646040"/>
              <a:gd name="connsiteY1816" fmla="*/ 1533 h 459652"/>
              <a:gd name="connsiteX1817" fmla="*/ 11201831 w 11646040"/>
              <a:gd name="connsiteY1817" fmla="*/ 4417 h 459652"/>
              <a:gd name="connsiteX1818" fmla="*/ 11230507 w 11646040"/>
              <a:gd name="connsiteY1818" fmla="*/ 11425 h 459652"/>
              <a:gd name="connsiteX1819" fmla="*/ 11255466 w 11646040"/>
              <a:gd name="connsiteY1819" fmla="*/ 5147 h 459652"/>
              <a:gd name="connsiteX1820" fmla="*/ 11260950 w 11646040"/>
              <a:gd name="connsiteY1820" fmla="*/ 37 h 459652"/>
              <a:gd name="connsiteX1821" fmla="*/ 11277867 w 11646040"/>
              <a:gd name="connsiteY1821" fmla="*/ 37 h 459652"/>
              <a:gd name="connsiteX1822" fmla="*/ 11258672 w 11646040"/>
              <a:gd name="connsiteY1822" fmla="*/ 18762 h 459652"/>
              <a:gd name="connsiteX1823" fmla="*/ 11300688 w 11646040"/>
              <a:gd name="connsiteY1823" fmla="*/ 36392 h 459652"/>
              <a:gd name="connsiteX1824" fmla="*/ 11353485 w 11646040"/>
              <a:gd name="connsiteY1824" fmla="*/ 37 h 459652"/>
              <a:gd name="connsiteX1825" fmla="*/ 11382674 w 11646040"/>
              <a:gd name="connsiteY1825" fmla="*/ 37 h 459652"/>
              <a:gd name="connsiteX1826" fmla="*/ 11313051 w 11646040"/>
              <a:gd name="connsiteY1826" fmla="*/ 43473 h 459652"/>
              <a:gd name="connsiteX1827" fmla="*/ 11349395 w 11646040"/>
              <a:gd name="connsiteY1827" fmla="*/ 67125 h 459652"/>
              <a:gd name="connsiteX1828" fmla="*/ 11441235 w 11646040"/>
              <a:gd name="connsiteY1828" fmla="*/ 30588 h 459652"/>
              <a:gd name="connsiteX1829" fmla="*/ 11441421 w 11646040"/>
              <a:gd name="connsiteY1829" fmla="*/ 30588 h 459652"/>
              <a:gd name="connsiteX1830" fmla="*/ 11441421 w 11646040"/>
              <a:gd name="connsiteY1830" fmla="*/ 38253 h 459652"/>
              <a:gd name="connsiteX1831" fmla="*/ 11362967 w 11646040"/>
              <a:gd name="connsiteY1831" fmla="*/ 66760 h 459652"/>
              <a:gd name="connsiteX1832" fmla="*/ 11362782 w 11646040"/>
              <a:gd name="connsiteY1832" fmla="*/ 66943 h 459652"/>
              <a:gd name="connsiteX1833" fmla="*/ 11359435 w 11646040"/>
              <a:gd name="connsiteY1833" fmla="*/ 74900 h 459652"/>
              <a:gd name="connsiteX1834" fmla="*/ 11386206 w 11646040"/>
              <a:gd name="connsiteY1834" fmla="*/ 101473 h 459652"/>
              <a:gd name="connsiteX1835" fmla="*/ 11441374 w 11646040"/>
              <a:gd name="connsiteY1835" fmla="*/ 73440 h 459652"/>
              <a:gd name="connsiteX1836" fmla="*/ 11441374 w 11646040"/>
              <a:gd name="connsiteY1836" fmla="*/ 80923 h 459652"/>
              <a:gd name="connsiteX1837" fmla="*/ 11441281 w 11646040"/>
              <a:gd name="connsiteY1837" fmla="*/ 80923 h 459652"/>
              <a:gd name="connsiteX1838" fmla="*/ 11396802 w 11646040"/>
              <a:gd name="connsiteY1838" fmla="*/ 106072 h 459652"/>
              <a:gd name="connsiteX1839" fmla="*/ 11410420 w 11646040"/>
              <a:gd name="connsiteY1839" fmla="*/ 120307 h 459652"/>
              <a:gd name="connsiteX1840" fmla="*/ 11441421 w 11646040"/>
              <a:gd name="connsiteY1840" fmla="*/ 120307 h 459652"/>
              <a:gd name="connsiteX1841" fmla="*/ 11441421 w 11646040"/>
              <a:gd name="connsiteY1841" fmla="*/ 133265 h 459652"/>
              <a:gd name="connsiteX1842" fmla="*/ 11427477 w 11646040"/>
              <a:gd name="connsiteY1842" fmla="*/ 133520 h 459652"/>
              <a:gd name="connsiteX1843" fmla="*/ 11427338 w 11646040"/>
              <a:gd name="connsiteY1843" fmla="*/ 133593 h 459652"/>
              <a:gd name="connsiteX1844" fmla="*/ 11199553 w 11646040"/>
              <a:gd name="connsiteY1844" fmla="*/ 242914 h 459652"/>
              <a:gd name="connsiteX1845" fmla="*/ 11229532 w 11646040"/>
              <a:gd name="connsiteY1845" fmla="*/ 250287 h 459652"/>
              <a:gd name="connsiteX1846" fmla="*/ 11255745 w 11646040"/>
              <a:gd name="connsiteY1846" fmla="*/ 244191 h 459652"/>
              <a:gd name="connsiteX1847" fmla="*/ 11441421 w 11646040"/>
              <a:gd name="connsiteY1847" fmla="*/ 173051 h 459652"/>
              <a:gd name="connsiteX1848" fmla="*/ 11441421 w 11646040"/>
              <a:gd name="connsiteY1848" fmla="*/ 182906 h 459652"/>
              <a:gd name="connsiteX1849" fmla="*/ 11419715 w 11646040"/>
              <a:gd name="connsiteY1849" fmla="*/ 183600 h 459652"/>
              <a:gd name="connsiteX1850" fmla="*/ 11258579 w 11646040"/>
              <a:gd name="connsiteY1850" fmla="*/ 257806 h 459652"/>
              <a:gd name="connsiteX1851" fmla="*/ 11286233 w 11646040"/>
              <a:gd name="connsiteY1851" fmla="*/ 269888 h 459652"/>
              <a:gd name="connsiteX1852" fmla="*/ 11311006 w 11646040"/>
              <a:gd name="connsiteY1852" fmla="*/ 266712 h 459652"/>
              <a:gd name="connsiteX1853" fmla="*/ 11371490 w 11646040"/>
              <a:gd name="connsiteY1853" fmla="*/ 231905 h 459652"/>
              <a:gd name="connsiteX1854" fmla="*/ 11401113 w 11646040"/>
              <a:gd name="connsiteY1854" fmla="*/ 227028 h 459652"/>
              <a:gd name="connsiteX1855" fmla="*/ 11390906 w 11646040"/>
              <a:gd name="connsiteY1855" fmla="*/ 239399 h 459652"/>
              <a:gd name="connsiteX1856" fmla="*/ 11362369 w 11646040"/>
              <a:gd name="connsiteY1856" fmla="*/ 246162 h 459652"/>
              <a:gd name="connsiteX1857" fmla="*/ 11311889 w 11646040"/>
              <a:gd name="connsiteY1857" fmla="*/ 281751 h 459652"/>
              <a:gd name="connsiteX1858" fmla="*/ 11346759 w 11646040"/>
              <a:gd name="connsiteY1858" fmla="*/ 304618 h 459652"/>
              <a:gd name="connsiteX1859" fmla="*/ 11339162 w 11646040"/>
              <a:gd name="connsiteY1859" fmla="*/ 318615 h 459652"/>
              <a:gd name="connsiteX1860" fmla="*/ 11337227 w 11646040"/>
              <a:gd name="connsiteY1860" fmla="*/ 316465 h 459652"/>
              <a:gd name="connsiteX1861" fmla="*/ 11108924 w 11646040"/>
              <a:gd name="connsiteY1861" fmla="*/ 254484 h 459652"/>
              <a:gd name="connsiteX1862" fmla="*/ 11108924 w 11646040"/>
              <a:gd name="connsiteY1862" fmla="*/ 254557 h 459652"/>
              <a:gd name="connsiteX1863" fmla="*/ 10894619 w 11646040"/>
              <a:gd name="connsiteY1863" fmla="*/ 362162 h 459652"/>
              <a:gd name="connsiteX1864" fmla="*/ 10920274 w 11646040"/>
              <a:gd name="connsiteY1864" fmla="*/ 368257 h 459652"/>
              <a:gd name="connsiteX1865" fmla="*/ 10955085 w 11646040"/>
              <a:gd name="connsiteY1865" fmla="*/ 360264 h 459652"/>
              <a:gd name="connsiteX1866" fmla="*/ 11178546 w 11646040"/>
              <a:gd name="connsiteY1866" fmla="*/ 295621 h 459652"/>
              <a:gd name="connsiteX1867" fmla="*/ 11323322 w 11646040"/>
              <a:gd name="connsiteY1867" fmla="*/ 364826 h 459652"/>
              <a:gd name="connsiteX1868" fmla="*/ 11326329 w 11646040"/>
              <a:gd name="connsiteY1868" fmla="*/ 366523 h 459652"/>
              <a:gd name="connsiteX1869" fmla="*/ 11320703 w 11646040"/>
              <a:gd name="connsiteY1869" fmla="*/ 394389 h 459652"/>
              <a:gd name="connsiteX1870" fmla="*/ 11304238 w 11646040"/>
              <a:gd name="connsiteY1870" fmla="*/ 399507 h 459652"/>
              <a:gd name="connsiteX1871" fmla="*/ 11247502 w 11646040"/>
              <a:gd name="connsiteY1871" fmla="*/ 432715 h 459652"/>
              <a:gd name="connsiteX1872" fmla="*/ 11218617 w 11646040"/>
              <a:gd name="connsiteY1872" fmla="*/ 459652 h 459652"/>
              <a:gd name="connsiteX1873" fmla="*/ 11192869 w 11646040"/>
              <a:gd name="connsiteY1873" fmla="*/ 459652 h 459652"/>
              <a:gd name="connsiteX1874" fmla="*/ 11218330 w 11646040"/>
              <a:gd name="connsiteY1874" fmla="*/ 430455 h 459652"/>
              <a:gd name="connsiteX1875" fmla="*/ 11177478 w 11646040"/>
              <a:gd name="connsiteY1875" fmla="*/ 403518 h 459652"/>
              <a:gd name="connsiteX1876" fmla="*/ 11174735 w 11646040"/>
              <a:gd name="connsiteY1876" fmla="*/ 402459 h 459652"/>
              <a:gd name="connsiteX1877" fmla="*/ 11174735 w 11646040"/>
              <a:gd name="connsiteY1877" fmla="*/ 402532 h 459652"/>
              <a:gd name="connsiteX1878" fmla="*/ 11139810 w 11646040"/>
              <a:gd name="connsiteY1878" fmla="*/ 396794 h 459652"/>
              <a:gd name="connsiteX1879" fmla="*/ 11053524 w 11646040"/>
              <a:gd name="connsiteY1879" fmla="*/ 432828 h 459652"/>
              <a:gd name="connsiteX1880" fmla="*/ 11082056 w 11646040"/>
              <a:gd name="connsiteY1880" fmla="*/ 459652 h 459652"/>
              <a:gd name="connsiteX1881" fmla="*/ 11055471 w 11646040"/>
              <a:gd name="connsiteY1881" fmla="*/ 459652 h 459652"/>
              <a:gd name="connsiteX1882" fmla="*/ 11037262 w 11646040"/>
              <a:gd name="connsiteY1882" fmla="*/ 438804 h 459652"/>
              <a:gd name="connsiteX1883" fmla="*/ 10830991 w 11646040"/>
              <a:gd name="connsiteY1883" fmla="*/ 373149 h 459652"/>
              <a:gd name="connsiteX1884" fmla="*/ 10830991 w 11646040"/>
              <a:gd name="connsiteY1884" fmla="*/ 358840 h 459652"/>
              <a:gd name="connsiteX1885" fmla="*/ 10860319 w 11646040"/>
              <a:gd name="connsiteY1885" fmla="*/ 359315 h 459652"/>
              <a:gd name="connsiteX1886" fmla="*/ 10860319 w 11646040"/>
              <a:gd name="connsiteY1886" fmla="*/ 359388 h 459652"/>
              <a:gd name="connsiteX1887" fmla="*/ 10875935 w 11646040"/>
              <a:gd name="connsiteY1887" fmla="*/ 344350 h 459652"/>
              <a:gd name="connsiteX1888" fmla="*/ 10833547 w 11646040"/>
              <a:gd name="connsiteY1888" fmla="*/ 320478 h 459652"/>
              <a:gd name="connsiteX1889" fmla="*/ 10830991 w 11646040"/>
              <a:gd name="connsiteY1889" fmla="*/ 320514 h 459652"/>
              <a:gd name="connsiteX1890" fmla="*/ 10830991 w 11646040"/>
              <a:gd name="connsiteY1890" fmla="*/ 311827 h 459652"/>
              <a:gd name="connsiteX1891" fmla="*/ 10886857 w 11646040"/>
              <a:gd name="connsiteY1891" fmla="*/ 339641 h 459652"/>
              <a:gd name="connsiteX1892" fmla="*/ 10911536 w 11646040"/>
              <a:gd name="connsiteY1892" fmla="*/ 315915 h 459652"/>
              <a:gd name="connsiteX1893" fmla="*/ 10910839 w 11646040"/>
              <a:gd name="connsiteY1893" fmla="*/ 306900 h 459652"/>
              <a:gd name="connsiteX1894" fmla="*/ 10830991 w 11646040"/>
              <a:gd name="connsiteY1894" fmla="*/ 277553 h 459652"/>
              <a:gd name="connsiteX1895" fmla="*/ 10830991 w 11646040"/>
              <a:gd name="connsiteY1895" fmla="*/ 269778 h 459652"/>
              <a:gd name="connsiteX1896" fmla="*/ 10832340 w 11646040"/>
              <a:gd name="connsiteY1896" fmla="*/ 269742 h 459652"/>
              <a:gd name="connsiteX1897" fmla="*/ 10923760 w 11646040"/>
              <a:gd name="connsiteY1897" fmla="*/ 305914 h 459652"/>
              <a:gd name="connsiteX1898" fmla="*/ 10961127 w 11646040"/>
              <a:gd name="connsiteY1898" fmla="*/ 281130 h 459652"/>
              <a:gd name="connsiteX1899" fmla="*/ 10830991 w 11646040"/>
              <a:gd name="connsiteY1899" fmla="*/ 230576 h 459652"/>
              <a:gd name="connsiteX1900" fmla="*/ 10830991 w 11646040"/>
              <a:gd name="connsiteY1900" fmla="*/ 220648 h 459652"/>
              <a:gd name="connsiteX1901" fmla="*/ 10870916 w 11646040"/>
              <a:gd name="connsiteY1901" fmla="*/ 224225 h 459652"/>
              <a:gd name="connsiteX1902" fmla="*/ 10963962 w 11646040"/>
              <a:gd name="connsiteY1902" fmla="*/ 267734 h 459652"/>
              <a:gd name="connsiteX1903" fmla="*/ 10977952 w 11646040"/>
              <a:gd name="connsiteY1903" fmla="*/ 272771 h 459652"/>
              <a:gd name="connsiteX1904" fmla="*/ 11014436 w 11646040"/>
              <a:gd name="connsiteY1904" fmla="*/ 257295 h 459652"/>
              <a:gd name="connsiteX1905" fmla="*/ 10830991 w 11646040"/>
              <a:gd name="connsiteY1905" fmla="*/ 182724 h 459652"/>
              <a:gd name="connsiteX1906" fmla="*/ 10830991 w 11646040"/>
              <a:gd name="connsiteY1906" fmla="*/ 172868 h 459652"/>
              <a:gd name="connsiteX1907" fmla="*/ 10874913 w 11646040"/>
              <a:gd name="connsiteY1907" fmla="*/ 175935 h 459652"/>
              <a:gd name="connsiteX1908" fmla="*/ 11019316 w 11646040"/>
              <a:gd name="connsiteY1908" fmla="*/ 245615 h 459652"/>
              <a:gd name="connsiteX1909" fmla="*/ 11031447 w 11646040"/>
              <a:gd name="connsiteY1909" fmla="*/ 252440 h 459652"/>
              <a:gd name="connsiteX1910" fmla="*/ 11076111 w 11646040"/>
              <a:gd name="connsiteY1910" fmla="*/ 241892 h 459652"/>
              <a:gd name="connsiteX1911" fmla="*/ 10830991 w 11646040"/>
              <a:gd name="connsiteY1911" fmla="*/ 133667 h 459652"/>
              <a:gd name="connsiteX1912" fmla="*/ 10830991 w 11646040"/>
              <a:gd name="connsiteY1912" fmla="*/ 120198 h 459652"/>
              <a:gd name="connsiteX1913" fmla="*/ 10862874 w 11646040"/>
              <a:gd name="connsiteY1913" fmla="*/ 120198 h 459652"/>
              <a:gd name="connsiteX1914" fmla="*/ 10862829 w 11646040"/>
              <a:gd name="connsiteY1914" fmla="*/ 120307 h 459652"/>
              <a:gd name="connsiteX1915" fmla="*/ 10876539 w 11646040"/>
              <a:gd name="connsiteY1915" fmla="*/ 106838 h 459652"/>
              <a:gd name="connsiteX1916" fmla="*/ 10831271 w 11646040"/>
              <a:gd name="connsiteY1916" fmla="*/ 80777 h 459652"/>
              <a:gd name="connsiteX1917" fmla="*/ 10830991 w 11646040"/>
              <a:gd name="connsiteY1917" fmla="*/ 80777 h 459652"/>
              <a:gd name="connsiteX1918" fmla="*/ 10830991 w 11646040"/>
              <a:gd name="connsiteY1918" fmla="*/ 73148 h 459652"/>
              <a:gd name="connsiteX1919" fmla="*/ 10886904 w 11646040"/>
              <a:gd name="connsiteY1919" fmla="*/ 100962 h 459652"/>
              <a:gd name="connsiteX1920" fmla="*/ 10915255 w 11646040"/>
              <a:gd name="connsiteY1920" fmla="*/ 73842 h 459652"/>
              <a:gd name="connsiteX1921" fmla="*/ 10830991 w 11646040"/>
              <a:gd name="connsiteY1921" fmla="*/ 38180 h 459652"/>
              <a:gd name="connsiteX1922" fmla="*/ 10830991 w 11646040"/>
              <a:gd name="connsiteY1922" fmla="*/ 30588 h 459652"/>
              <a:gd name="connsiteX1923" fmla="*/ 10832014 w 11646040"/>
              <a:gd name="connsiteY1923" fmla="*/ 30552 h 459652"/>
              <a:gd name="connsiteX1924" fmla="*/ 10923527 w 11646040"/>
              <a:gd name="connsiteY1924" fmla="*/ 66943 h 459652"/>
              <a:gd name="connsiteX1925" fmla="*/ 10961034 w 11646040"/>
              <a:gd name="connsiteY1925" fmla="*/ 42451 h 459652"/>
              <a:gd name="connsiteX1926" fmla="*/ 10891830 w 11646040"/>
              <a:gd name="connsiteY1926" fmla="*/ 37 h 459652"/>
              <a:gd name="connsiteX1927" fmla="*/ 10919205 w 11646040"/>
              <a:gd name="connsiteY1927" fmla="*/ 37 h 459652"/>
              <a:gd name="connsiteX1928" fmla="*/ 10964194 w 11646040"/>
              <a:gd name="connsiteY1928" fmla="*/ 29018 h 459652"/>
              <a:gd name="connsiteX1929" fmla="*/ 10978184 w 11646040"/>
              <a:gd name="connsiteY1929" fmla="*/ 33800 h 459652"/>
              <a:gd name="connsiteX1930" fmla="*/ 11014111 w 11646040"/>
              <a:gd name="connsiteY1930" fmla="*/ 18652 h 459652"/>
              <a:gd name="connsiteX1931" fmla="*/ 10994730 w 11646040"/>
              <a:gd name="connsiteY1931" fmla="*/ 37 h 459652"/>
              <a:gd name="connsiteX1932" fmla="*/ 11012298 w 11646040"/>
              <a:gd name="connsiteY1932" fmla="*/ 37 h 459652"/>
              <a:gd name="connsiteX1933" fmla="*/ 11017504 w 11646040"/>
              <a:gd name="connsiteY1933" fmla="*/ 5037 h 459652"/>
              <a:gd name="connsiteX1934" fmla="*/ 11030471 w 11646040"/>
              <a:gd name="connsiteY1934" fmla="*/ 13250 h 459652"/>
              <a:gd name="connsiteX1935" fmla="*/ 11076298 w 11646040"/>
              <a:gd name="connsiteY1935" fmla="*/ 3066 h 459652"/>
              <a:gd name="connsiteX1936" fmla="*/ 11073695 w 11646040"/>
              <a:gd name="connsiteY1936" fmla="*/ 37 h 459652"/>
              <a:gd name="connsiteX1937" fmla="*/ 11099675 w 11646040"/>
              <a:gd name="connsiteY1937" fmla="*/ 37 h 459652"/>
              <a:gd name="connsiteX1938" fmla="*/ 11108785 w 11646040"/>
              <a:gd name="connsiteY1938" fmla="*/ 767 h 459652"/>
              <a:gd name="connsiteX1939" fmla="*/ 11164325 w 11646040"/>
              <a:gd name="connsiteY1939" fmla="*/ 840 h 459652"/>
              <a:gd name="connsiteX1940" fmla="*/ 11173295 w 11646040"/>
              <a:gd name="connsiteY1940" fmla="*/ 0 h 459652"/>
              <a:gd name="connsiteX1941" fmla="*/ 10562820 w 11646040"/>
              <a:gd name="connsiteY1941" fmla="*/ 0 h 459652"/>
              <a:gd name="connsiteX1942" fmla="*/ 10588614 w 11646040"/>
              <a:gd name="connsiteY1942" fmla="*/ 0 h 459652"/>
              <a:gd name="connsiteX1943" fmla="*/ 10587313 w 11646040"/>
              <a:gd name="connsiteY1943" fmla="*/ 1533 h 459652"/>
              <a:gd name="connsiteX1944" fmla="*/ 10591356 w 11646040"/>
              <a:gd name="connsiteY1944" fmla="*/ 4417 h 459652"/>
              <a:gd name="connsiteX1945" fmla="*/ 10620032 w 11646040"/>
              <a:gd name="connsiteY1945" fmla="*/ 11425 h 459652"/>
              <a:gd name="connsiteX1946" fmla="*/ 10644990 w 11646040"/>
              <a:gd name="connsiteY1946" fmla="*/ 5147 h 459652"/>
              <a:gd name="connsiteX1947" fmla="*/ 10650475 w 11646040"/>
              <a:gd name="connsiteY1947" fmla="*/ 37 h 459652"/>
              <a:gd name="connsiteX1948" fmla="*/ 10667392 w 11646040"/>
              <a:gd name="connsiteY1948" fmla="*/ 37 h 459652"/>
              <a:gd name="connsiteX1949" fmla="*/ 10648197 w 11646040"/>
              <a:gd name="connsiteY1949" fmla="*/ 18762 h 459652"/>
              <a:gd name="connsiteX1950" fmla="*/ 10690213 w 11646040"/>
              <a:gd name="connsiteY1950" fmla="*/ 36392 h 459652"/>
              <a:gd name="connsiteX1951" fmla="*/ 10743010 w 11646040"/>
              <a:gd name="connsiteY1951" fmla="*/ 37 h 459652"/>
              <a:gd name="connsiteX1952" fmla="*/ 10772199 w 11646040"/>
              <a:gd name="connsiteY1952" fmla="*/ 37 h 459652"/>
              <a:gd name="connsiteX1953" fmla="*/ 10702576 w 11646040"/>
              <a:gd name="connsiteY1953" fmla="*/ 43473 h 459652"/>
              <a:gd name="connsiteX1954" fmla="*/ 10738920 w 11646040"/>
              <a:gd name="connsiteY1954" fmla="*/ 67125 h 459652"/>
              <a:gd name="connsiteX1955" fmla="*/ 10830759 w 11646040"/>
              <a:gd name="connsiteY1955" fmla="*/ 30588 h 459652"/>
              <a:gd name="connsiteX1956" fmla="*/ 10830946 w 11646040"/>
              <a:gd name="connsiteY1956" fmla="*/ 30588 h 459652"/>
              <a:gd name="connsiteX1957" fmla="*/ 10830946 w 11646040"/>
              <a:gd name="connsiteY1957" fmla="*/ 38253 h 459652"/>
              <a:gd name="connsiteX1958" fmla="*/ 10752492 w 11646040"/>
              <a:gd name="connsiteY1958" fmla="*/ 66760 h 459652"/>
              <a:gd name="connsiteX1959" fmla="*/ 10752307 w 11646040"/>
              <a:gd name="connsiteY1959" fmla="*/ 66943 h 459652"/>
              <a:gd name="connsiteX1960" fmla="*/ 10748960 w 11646040"/>
              <a:gd name="connsiteY1960" fmla="*/ 74900 h 459652"/>
              <a:gd name="connsiteX1961" fmla="*/ 10775731 w 11646040"/>
              <a:gd name="connsiteY1961" fmla="*/ 101473 h 459652"/>
              <a:gd name="connsiteX1962" fmla="*/ 10830898 w 11646040"/>
              <a:gd name="connsiteY1962" fmla="*/ 73440 h 459652"/>
              <a:gd name="connsiteX1963" fmla="*/ 10830898 w 11646040"/>
              <a:gd name="connsiteY1963" fmla="*/ 80923 h 459652"/>
              <a:gd name="connsiteX1964" fmla="*/ 10830805 w 11646040"/>
              <a:gd name="connsiteY1964" fmla="*/ 80923 h 459652"/>
              <a:gd name="connsiteX1965" fmla="*/ 10786327 w 11646040"/>
              <a:gd name="connsiteY1965" fmla="*/ 106072 h 459652"/>
              <a:gd name="connsiteX1966" fmla="*/ 10799945 w 11646040"/>
              <a:gd name="connsiteY1966" fmla="*/ 120307 h 459652"/>
              <a:gd name="connsiteX1967" fmla="*/ 10830946 w 11646040"/>
              <a:gd name="connsiteY1967" fmla="*/ 120307 h 459652"/>
              <a:gd name="connsiteX1968" fmla="*/ 10830946 w 11646040"/>
              <a:gd name="connsiteY1968" fmla="*/ 133265 h 459652"/>
              <a:gd name="connsiteX1969" fmla="*/ 10817002 w 11646040"/>
              <a:gd name="connsiteY1969" fmla="*/ 133520 h 459652"/>
              <a:gd name="connsiteX1970" fmla="*/ 10816863 w 11646040"/>
              <a:gd name="connsiteY1970" fmla="*/ 133593 h 459652"/>
              <a:gd name="connsiteX1971" fmla="*/ 10589078 w 11646040"/>
              <a:gd name="connsiteY1971" fmla="*/ 242914 h 459652"/>
              <a:gd name="connsiteX1972" fmla="*/ 10619057 w 11646040"/>
              <a:gd name="connsiteY1972" fmla="*/ 250287 h 459652"/>
              <a:gd name="connsiteX1973" fmla="*/ 10645270 w 11646040"/>
              <a:gd name="connsiteY1973" fmla="*/ 244191 h 459652"/>
              <a:gd name="connsiteX1974" fmla="*/ 10830946 w 11646040"/>
              <a:gd name="connsiteY1974" fmla="*/ 173051 h 459652"/>
              <a:gd name="connsiteX1975" fmla="*/ 10830946 w 11646040"/>
              <a:gd name="connsiteY1975" fmla="*/ 182906 h 459652"/>
              <a:gd name="connsiteX1976" fmla="*/ 10809240 w 11646040"/>
              <a:gd name="connsiteY1976" fmla="*/ 183600 h 459652"/>
              <a:gd name="connsiteX1977" fmla="*/ 10648104 w 11646040"/>
              <a:gd name="connsiteY1977" fmla="*/ 257806 h 459652"/>
              <a:gd name="connsiteX1978" fmla="*/ 10675758 w 11646040"/>
              <a:gd name="connsiteY1978" fmla="*/ 269888 h 459652"/>
              <a:gd name="connsiteX1979" fmla="*/ 10700530 w 11646040"/>
              <a:gd name="connsiteY1979" fmla="*/ 266712 h 459652"/>
              <a:gd name="connsiteX1980" fmla="*/ 10830946 w 11646040"/>
              <a:gd name="connsiteY1980" fmla="*/ 220393 h 459652"/>
              <a:gd name="connsiteX1981" fmla="*/ 10830946 w 11646040"/>
              <a:gd name="connsiteY1981" fmla="*/ 230503 h 459652"/>
              <a:gd name="connsiteX1982" fmla="*/ 10815655 w 11646040"/>
              <a:gd name="connsiteY1982" fmla="*/ 231051 h 459652"/>
              <a:gd name="connsiteX1983" fmla="*/ 10701414 w 11646040"/>
              <a:gd name="connsiteY1983" fmla="*/ 281751 h 459652"/>
              <a:gd name="connsiteX1984" fmla="*/ 10738595 w 11646040"/>
              <a:gd name="connsiteY1984" fmla="*/ 306133 h 459652"/>
              <a:gd name="connsiteX1985" fmla="*/ 10829458 w 11646040"/>
              <a:gd name="connsiteY1985" fmla="*/ 269742 h 459652"/>
              <a:gd name="connsiteX1986" fmla="*/ 10830946 w 11646040"/>
              <a:gd name="connsiteY1986" fmla="*/ 269742 h 459652"/>
              <a:gd name="connsiteX1987" fmla="*/ 10830946 w 11646040"/>
              <a:gd name="connsiteY1987" fmla="*/ 277553 h 459652"/>
              <a:gd name="connsiteX1988" fmla="*/ 10751701 w 11646040"/>
              <a:gd name="connsiteY1988" fmla="*/ 306535 h 459652"/>
              <a:gd name="connsiteX1989" fmla="*/ 10749099 w 11646040"/>
              <a:gd name="connsiteY1989" fmla="*/ 314638 h 459652"/>
              <a:gd name="connsiteX1990" fmla="*/ 10775358 w 11646040"/>
              <a:gd name="connsiteY1990" fmla="*/ 340334 h 459652"/>
              <a:gd name="connsiteX1991" fmla="*/ 10830898 w 11646040"/>
              <a:gd name="connsiteY1991" fmla="*/ 312740 h 459652"/>
              <a:gd name="connsiteX1992" fmla="*/ 10830898 w 11646040"/>
              <a:gd name="connsiteY1992" fmla="*/ 320770 h 459652"/>
              <a:gd name="connsiteX1993" fmla="*/ 10786559 w 11646040"/>
              <a:gd name="connsiteY1993" fmla="*/ 343619 h 459652"/>
              <a:gd name="connsiteX1994" fmla="*/ 10801897 w 11646040"/>
              <a:gd name="connsiteY1994" fmla="*/ 359497 h 459652"/>
              <a:gd name="connsiteX1995" fmla="*/ 10830898 w 11646040"/>
              <a:gd name="connsiteY1995" fmla="*/ 359023 h 459652"/>
              <a:gd name="connsiteX1996" fmla="*/ 10830898 w 11646040"/>
              <a:gd name="connsiteY1996" fmla="*/ 373003 h 459652"/>
              <a:gd name="connsiteX1997" fmla="*/ 10637027 w 11646040"/>
              <a:gd name="connsiteY1997" fmla="*/ 432715 h 459652"/>
              <a:gd name="connsiteX1998" fmla="*/ 10608142 w 11646040"/>
              <a:gd name="connsiteY1998" fmla="*/ 459652 h 459652"/>
              <a:gd name="connsiteX1999" fmla="*/ 10582392 w 11646040"/>
              <a:gd name="connsiteY1999" fmla="*/ 459652 h 459652"/>
              <a:gd name="connsiteX2000" fmla="*/ 10607855 w 11646040"/>
              <a:gd name="connsiteY2000" fmla="*/ 430455 h 459652"/>
              <a:gd name="connsiteX2001" fmla="*/ 10567003 w 11646040"/>
              <a:gd name="connsiteY2001" fmla="*/ 403518 h 459652"/>
              <a:gd name="connsiteX2002" fmla="*/ 10564260 w 11646040"/>
              <a:gd name="connsiteY2002" fmla="*/ 402459 h 459652"/>
              <a:gd name="connsiteX2003" fmla="*/ 10564260 w 11646040"/>
              <a:gd name="connsiteY2003" fmla="*/ 402532 h 459652"/>
              <a:gd name="connsiteX2004" fmla="*/ 10529333 w 11646040"/>
              <a:gd name="connsiteY2004" fmla="*/ 396794 h 459652"/>
              <a:gd name="connsiteX2005" fmla="*/ 10443047 w 11646040"/>
              <a:gd name="connsiteY2005" fmla="*/ 432828 h 459652"/>
              <a:gd name="connsiteX2006" fmla="*/ 10471581 w 11646040"/>
              <a:gd name="connsiteY2006" fmla="*/ 459652 h 459652"/>
              <a:gd name="connsiteX2007" fmla="*/ 10444996 w 11646040"/>
              <a:gd name="connsiteY2007" fmla="*/ 459652 h 459652"/>
              <a:gd name="connsiteX2008" fmla="*/ 10426787 w 11646040"/>
              <a:gd name="connsiteY2008" fmla="*/ 438804 h 459652"/>
              <a:gd name="connsiteX2009" fmla="*/ 10220516 w 11646040"/>
              <a:gd name="connsiteY2009" fmla="*/ 373149 h 459652"/>
              <a:gd name="connsiteX2010" fmla="*/ 10220516 w 11646040"/>
              <a:gd name="connsiteY2010" fmla="*/ 358840 h 459652"/>
              <a:gd name="connsiteX2011" fmla="*/ 10249843 w 11646040"/>
              <a:gd name="connsiteY2011" fmla="*/ 359315 h 459652"/>
              <a:gd name="connsiteX2012" fmla="*/ 10249843 w 11646040"/>
              <a:gd name="connsiteY2012" fmla="*/ 359388 h 459652"/>
              <a:gd name="connsiteX2013" fmla="*/ 10265460 w 11646040"/>
              <a:gd name="connsiteY2013" fmla="*/ 344350 h 459652"/>
              <a:gd name="connsiteX2014" fmla="*/ 10223072 w 11646040"/>
              <a:gd name="connsiteY2014" fmla="*/ 320478 h 459652"/>
              <a:gd name="connsiteX2015" fmla="*/ 10220516 w 11646040"/>
              <a:gd name="connsiteY2015" fmla="*/ 320514 h 459652"/>
              <a:gd name="connsiteX2016" fmla="*/ 10220516 w 11646040"/>
              <a:gd name="connsiteY2016" fmla="*/ 311827 h 459652"/>
              <a:gd name="connsiteX2017" fmla="*/ 10276381 w 11646040"/>
              <a:gd name="connsiteY2017" fmla="*/ 339641 h 459652"/>
              <a:gd name="connsiteX2018" fmla="*/ 10301061 w 11646040"/>
              <a:gd name="connsiteY2018" fmla="*/ 315915 h 459652"/>
              <a:gd name="connsiteX2019" fmla="*/ 10300363 w 11646040"/>
              <a:gd name="connsiteY2019" fmla="*/ 306900 h 459652"/>
              <a:gd name="connsiteX2020" fmla="*/ 10220516 w 11646040"/>
              <a:gd name="connsiteY2020" fmla="*/ 277553 h 459652"/>
              <a:gd name="connsiteX2021" fmla="*/ 10220516 w 11646040"/>
              <a:gd name="connsiteY2021" fmla="*/ 269778 h 459652"/>
              <a:gd name="connsiteX2022" fmla="*/ 10221863 w 11646040"/>
              <a:gd name="connsiteY2022" fmla="*/ 269742 h 459652"/>
              <a:gd name="connsiteX2023" fmla="*/ 10313284 w 11646040"/>
              <a:gd name="connsiteY2023" fmla="*/ 305914 h 459652"/>
              <a:gd name="connsiteX2024" fmla="*/ 10350651 w 11646040"/>
              <a:gd name="connsiteY2024" fmla="*/ 281130 h 459652"/>
              <a:gd name="connsiteX2025" fmla="*/ 10220516 w 11646040"/>
              <a:gd name="connsiteY2025" fmla="*/ 230576 h 459652"/>
              <a:gd name="connsiteX2026" fmla="*/ 10220516 w 11646040"/>
              <a:gd name="connsiteY2026" fmla="*/ 220648 h 459652"/>
              <a:gd name="connsiteX2027" fmla="*/ 10260439 w 11646040"/>
              <a:gd name="connsiteY2027" fmla="*/ 224225 h 459652"/>
              <a:gd name="connsiteX2028" fmla="*/ 10353487 w 11646040"/>
              <a:gd name="connsiteY2028" fmla="*/ 267734 h 459652"/>
              <a:gd name="connsiteX2029" fmla="*/ 10367476 w 11646040"/>
              <a:gd name="connsiteY2029" fmla="*/ 272771 h 459652"/>
              <a:gd name="connsiteX2030" fmla="*/ 10403961 w 11646040"/>
              <a:gd name="connsiteY2030" fmla="*/ 257295 h 459652"/>
              <a:gd name="connsiteX2031" fmla="*/ 10220516 w 11646040"/>
              <a:gd name="connsiteY2031" fmla="*/ 182724 h 459652"/>
              <a:gd name="connsiteX2032" fmla="*/ 10220516 w 11646040"/>
              <a:gd name="connsiteY2032" fmla="*/ 172868 h 459652"/>
              <a:gd name="connsiteX2033" fmla="*/ 10264437 w 11646040"/>
              <a:gd name="connsiteY2033" fmla="*/ 175935 h 459652"/>
              <a:gd name="connsiteX2034" fmla="*/ 10408841 w 11646040"/>
              <a:gd name="connsiteY2034" fmla="*/ 245615 h 459652"/>
              <a:gd name="connsiteX2035" fmla="*/ 10420971 w 11646040"/>
              <a:gd name="connsiteY2035" fmla="*/ 252440 h 459652"/>
              <a:gd name="connsiteX2036" fmla="*/ 10465635 w 11646040"/>
              <a:gd name="connsiteY2036" fmla="*/ 241892 h 459652"/>
              <a:gd name="connsiteX2037" fmla="*/ 10220516 w 11646040"/>
              <a:gd name="connsiteY2037" fmla="*/ 133667 h 459652"/>
              <a:gd name="connsiteX2038" fmla="*/ 10220516 w 11646040"/>
              <a:gd name="connsiteY2038" fmla="*/ 120198 h 459652"/>
              <a:gd name="connsiteX2039" fmla="*/ 10252399 w 11646040"/>
              <a:gd name="connsiteY2039" fmla="*/ 120198 h 459652"/>
              <a:gd name="connsiteX2040" fmla="*/ 10252353 w 11646040"/>
              <a:gd name="connsiteY2040" fmla="*/ 120307 h 459652"/>
              <a:gd name="connsiteX2041" fmla="*/ 10266064 w 11646040"/>
              <a:gd name="connsiteY2041" fmla="*/ 106838 h 459652"/>
              <a:gd name="connsiteX2042" fmla="*/ 10220795 w 11646040"/>
              <a:gd name="connsiteY2042" fmla="*/ 80777 h 459652"/>
              <a:gd name="connsiteX2043" fmla="*/ 10220516 w 11646040"/>
              <a:gd name="connsiteY2043" fmla="*/ 80777 h 459652"/>
              <a:gd name="connsiteX2044" fmla="*/ 10220516 w 11646040"/>
              <a:gd name="connsiteY2044" fmla="*/ 73148 h 459652"/>
              <a:gd name="connsiteX2045" fmla="*/ 10276427 w 11646040"/>
              <a:gd name="connsiteY2045" fmla="*/ 100962 h 459652"/>
              <a:gd name="connsiteX2046" fmla="*/ 10304778 w 11646040"/>
              <a:gd name="connsiteY2046" fmla="*/ 73842 h 459652"/>
              <a:gd name="connsiteX2047" fmla="*/ 10220516 w 11646040"/>
              <a:gd name="connsiteY2047" fmla="*/ 38180 h 459652"/>
              <a:gd name="connsiteX2048" fmla="*/ 10220516 w 11646040"/>
              <a:gd name="connsiteY2048" fmla="*/ 30588 h 459652"/>
              <a:gd name="connsiteX2049" fmla="*/ 10221538 w 11646040"/>
              <a:gd name="connsiteY2049" fmla="*/ 30552 h 459652"/>
              <a:gd name="connsiteX2050" fmla="*/ 10313052 w 11646040"/>
              <a:gd name="connsiteY2050" fmla="*/ 66943 h 459652"/>
              <a:gd name="connsiteX2051" fmla="*/ 10350559 w 11646040"/>
              <a:gd name="connsiteY2051" fmla="*/ 42451 h 459652"/>
              <a:gd name="connsiteX2052" fmla="*/ 10281355 w 11646040"/>
              <a:gd name="connsiteY2052" fmla="*/ 37 h 459652"/>
              <a:gd name="connsiteX2053" fmla="*/ 10308730 w 11646040"/>
              <a:gd name="connsiteY2053" fmla="*/ 37 h 459652"/>
              <a:gd name="connsiteX2054" fmla="*/ 10353719 w 11646040"/>
              <a:gd name="connsiteY2054" fmla="*/ 29018 h 459652"/>
              <a:gd name="connsiteX2055" fmla="*/ 10367708 w 11646040"/>
              <a:gd name="connsiteY2055" fmla="*/ 33800 h 459652"/>
              <a:gd name="connsiteX2056" fmla="*/ 10403635 w 11646040"/>
              <a:gd name="connsiteY2056" fmla="*/ 18652 h 459652"/>
              <a:gd name="connsiteX2057" fmla="*/ 10384255 w 11646040"/>
              <a:gd name="connsiteY2057" fmla="*/ 37 h 459652"/>
              <a:gd name="connsiteX2058" fmla="*/ 10401823 w 11646040"/>
              <a:gd name="connsiteY2058" fmla="*/ 37 h 459652"/>
              <a:gd name="connsiteX2059" fmla="*/ 10407028 w 11646040"/>
              <a:gd name="connsiteY2059" fmla="*/ 5037 h 459652"/>
              <a:gd name="connsiteX2060" fmla="*/ 10419996 w 11646040"/>
              <a:gd name="connsiteY2060" fmla="*/ 13250 h 459652"/>
              <a:gd name="connsiteX2061" fmla="*/ 10465821 w 11646040"/>
              <a:gd name="connsiteY2061" fmla="*/ 3066 h 459652"/>
              <a:gd name="connsiteX2062" fmla="*/ 10463218 w 11646040"/>
              <a:gd name="connsiteY2062" fmla="*/ 37 h 459652"/>
              <a:gd name="connsiteX2063" fmla="*/ 10489199 w 11646040"/>
              <a:gd name="connsiteY2063" fmla="*/ 37 h 459652"/>
              <a:gd name="connsiteX2064" fmla="*/ 10498309 w 11646040"/>
              <a:gd name="connsiteY2064" fmla="*/ 767 h 459652"/>
              <a:gd name="connsiteX2065" fmla="*/ 10553850 w 11646040"/>
              <a:gd name="connsiteY2065" fmla="*/ 840 h 459652"/>
              <a:gd name="connsiteX2066" fmla="*/ 10562820 w 11646040"/>
              <a:gd name="connsiteY2066" fmla="*/ 0 h 459652"/>
              <a:gd name="connsiteX2067" fmla="*/ 9952343 w 11646040"/>
              <a:gd name="connsiteY2067" fmla="*/ 0 h 459652"/>
              <a:gd name="connsiteX2068" fmla="*/ 9978139 w 11646040"/>
              <a:gd name="connsiteY2068" fmla="*/ 0 h 459652"/>
              <a:gd name="connsiteX2069" fmla="*/ 9976838 w 11646040"/>
              <a:gd name="connsiteY2069" fmla="*/ 1533 h 459652"/>
              <a:gd name="connsiteX2070" fmla="*/ 9980881 w 11646040"/>
              <a:gd name="connsiteY2070" fmla="*/ 4417 h 459652"/>
              <a:gd name="connsiteX2071" fmla="*/ 10009557 w 11646040"/>
              <a:gd name="connsiteY2071" fmla="*/ 11425 h 459652"/>
              <a:gd name="connsiteX2072" fmla="*/ 10034515 w 11646040"/>
              <a:gd name="connsiteY2072" fmla="*/ 5147 h 459652"/>
              <a:gd name="connsiteX2073" fmla="*/ 10040000 w 11646040"/>
              <a:gd name="connsiteY2073" fmla="*/ 37 h 459652"/>
              <a:gd name="connsiteX2074" fmla="*/ 10056917 w 11646040"/>
              <a:gd name="connsiteY2074" fmla="*/ 37 h 459652"/>
              <a:gd name="connsiteX2075" fmla="*/ 10037722 w 11646040"/>
              <a:gd name="connsiteY2075" fmla="*/ 18762 h 459652"/>
              <a:gd name="connsiteX2076" fmla="*/ 10079738 w 11646040"/>
              <a:gd name="connsiteY2076" fmla="*/ 36392 h 459652"/>
              <a:gd name="connsiteX2077" fmla="*/ 10132535 w 11646040"/>
              <a:gd name="connsiteY2077" fmla="*/ 37 h 459652"/>
              <a:gd name="connsiteX2078" fmla="*/ 10161722 w 11646040"/>
              <a:gd name="connsiteY2078" fmla="*/ 37 h 459652"/>
              <a:gd name="connsiteX2079" fmla="*/ 10092100 w 11646040"/>
              <a:gd name="connsiteY2079" fmla="*/ 43473 h 459652"/>
              <a:gd name="connsiteX2080" fmla="*/ 10128445 w 11646040"/>
              <a:gd name="connsiteY2080" fmla="*/ 67125 h 459652"/>
              <a:gd name="connsiteX2081" fmla="*/ 10220284 w 11646040"/>
              <a:gd name="connsiteY2081" fmla="*/ 30588 h 459652"/>
              <a:gd name="connsiteX2082" fmla="*/ 10220469 w 11646040"/>
              <a:gd name="connsiteY2082" fmla="*/ 30588 h 459652"/>
              <a:gd name="connsiteX2083" fmla="*/ 10220469 w 11646040"/>
              <a:gd name="connsiteY2083" fmla="*/ 38253 h 459652"/>
              <a:gd name="connsiteX2084" fmla="*/ 10142016 w 11646040"/>
              <a:gd name="connsiteY2084" fmla="*/ 66760 h 459652"/>
              <a:gd name="connsiteX2085" fmla="*/ 10141830 w 11646040"/>
              <a:gd name="connsiteY2085" fmla="*/ 66943 h 459652"/>
              <a:gd name="connsiteX2086" fmla="*/ 10138485 w 11646040"/>
              <a:gd name="connsiteY2086" fmla="*/ 74900 h 459652"/>
              <a:gd name="connsiteX2087" fmla="*/ 10165255 w 11646040"/>
              <a:gd name="connsiteY2087" fmla="*/ 101473 h 459652"/>
              <a:gd name="connsiteX2088" fmla="*/ 10220423 w 11646040"/>
              <a:gd name="connsiteY2088" fmla="*/ 73440 h 459652"/>
              <a:gd name="connsiteX2089" fmla="*/ 10220423 w 11646040"/>
              <a:gd name="connsiteY2089" fmla="*/ 80923 h 459652"/>
              <a:gd name="connsiteX2090" fmla="*/ 10220330 w 11646040"/>
              <a:gd name="connsiteY2090" fmla="*/ 80923 h 459652"/>
              <a:gd name="connsiteX2091" fmla="*/ 10175852 w 11646040"/>
              <a:gd name="connsiteY2091" fmla="*/ 106072 h 459652"/>
              <a:gd name="connsiteX2092" fmla="*/ 10189469 w 11646040"/>
              <a:gd name="connsiteY2092" fmla="*/ 120307 h 459652"/>
              <a:gd name="connsiteX2093" fmla="*/ 10220469 w 11646040"/>
              <a:gd name="connsiteY2093" fmla="*/ 120307 h 459652"/>
              <a:gd name="connsiteX2094" fmla="*/ 10220469 w 11646040"/>
              <a:gd name="connsiteY2094" fmla="*/ 133265 h 459652"/>
              <a:gd name="connsiteX2095" fmla="*/ 10206527 w 11646040"/>
              <a:gd name="connsiteY2095" fmla="*/ 133520 h 459652"/>
              <a:gd name="connsiteX2096" fmla="*/ 10206388 w 11646040"/>
              <a:gd name="connsiteY2096" fmla="*/ 133593 h 459652"/>
              <a:gd name="connsiteX2097" fmla="*/ 9978603 w 11646040"/>
              <a:gd name="connsiteY2097" fmla="*/ 242914 h 459652"/>
              <a:gd name="connsiteX2098" fmla="*/ 10008581 w 11646040"/>
              <a:gd name="connsiteY2098" fmla="*/ 250287 h 459652"/>
              <a:gd name="connsiteX2099" fmla="*/ 10034794 w 11646040"/>
              <a:gd name="connsiteY2099" fmla="*/ 244191 h 459652"/>
              <a:gd name="connsiteX2100" fmla="*/ 10220469 w 11646040"/>
              <a:gd name="connsiteY2100" fmla="*/ 173051 h 459652"/>
              <a:gd name="connsiteX2101" fmla="*/ 10220469 w 11646040"/>
              <a:gd name="connsiteY2101" fmla="*/ 182906 h 459652"/>
              <a:gd name="connsiteX2102" fmla="*/ 10198765 w 11646040"/>
              <a:gd name="connsiteY2102" fmla="*/ 183600 h 459652"/>
              <a:gd name="connsiteX2103" fmla="*/ 10037629 w 11646040"/>
              <a:gd name="connsiteY2103" fmla="*/ 257806 h 459652"/>
              <a:gd name="connsiteX2104" fmla="*/ 10065283 w 11646040"/>
              <a:gd name="connsiteY2104" fmla="*/ 269888 h 459652"/>
              <a:gd name="connsiteX2105" fmla="*/ 10090055 w 11646040"/>
              <a:gd name="connsiteY2105" fmla="*/ 266712 h 459652"/>
              <a:gd name="connsiteX2106" fmla="*/ 10220469 w 11646040"/>
              <a:gd name="connsiteY2106" fmla="*/ 220393 h 459652"/>
              <a:gd name="connsiteX2107" fmla="*/ 10220469 w 11646040"/>
              <a:gd name="connsiteY2107" fmla="*/ 230503 h 459652"/>
              <a:gd name="connsiteX2108" fmla="*/ 10205178 w 11646040"/>
              <a:gd name="connsiteY2108" fmla="*/ 231051 h 459652"/>
              <a:gd name="connsiteX2109" fmla="*/ 10090939 w 11646040"/>
              <a:gd name="connsiteY2109" fmla="*/ 281751 h 459652"/>
              <a:gd name="connsiteX2110" fmla="*/ 10128120 w 11646040"/>
              <a:gd name="connsiteY2110" fmla="*/ 306133 h 459652"/>
              <a:gd name="connsiteX2111" fmla="*/ 10218983 w 11646040"/>
              <a:gd name="connsiteY2111" fmla="*/ 269742 h 459652"/>
              <a:gd name="connsiteX2112" fmla="*/ 10220469 w 11646040"/>
              <a:gd name="connsiteY2112" fmla="*/ 269742 h 459652"/>
              <a:gd name="connsiteX2113" fmla="*/ 10220469 w 11646040"/>
              <a:gd name="connsiteY2113" fmla="*/ 277553 h 459652"/>
              <a:gd name="connsiteX2114" fmla="*/ 10141226 w 11646040"/>
              <a:gd name="connsiteY2114" fmla="*/ 306535 h 459652"/>
              <a:gd name="connsiteX2115" fmla="*/ 10138624 w 11646040"/>
              <a:gd name="connsiteY2115" fmla="*/ 314638 h 459652"/>
              <a:gd name="connsiteX2116" fmla="*/ 10164883 w 11646040"/>
              <a:gd name="connsiteY2116" fmla="*/ 340334 h 459652"/>
              <a:gd name="connsiteX2117" fmla="*/ 10220423 w 11646040"/>
              <a:gd name="connsiteY2117" fmla="*/ 312740 h 459652"/>
              <a:gd name="connsiteX2118" fmla="*/ 10220423 w 11646040"/>
              <a:gd name="connsiteY2118" fmla="*/ 320770 h 459652"/>
              <a:gd name="connsiteX2119" fmla="*/ 10176084 w 11646040"/>
              <a:gd name="connsiteY2119" fmla="*/ 343619 h 459652"/>
              <a:gd name="connsiteX2120" fmla="*/ 10191422 w 11646040"/>
              <a:gd name="connsiteY2120" fmla="*/ 359497 h 459652"/>
              <a:gd name="connsiteX2121" fmla="*/ 10220423 w 11646040"/>
              <a:gd name="connsiteY2121" fmla="*/ 359023 h 459652"/>
              <a:gd name="connsiteX2122" fmla="*/ 10220423 w 11646040"/>
              <a:gd name="connsiteY2122" fmla="*/ 373003 h 459652"/>
              <a:gd name="connsiteX2123" fmla="*/ 10026551 w 11646040"/>
              <a:gd name="connsiteY2123" fmla="*/ 432715 h 459652"/>
              <a:gd name="connsiteX2124" fmla="*/ 9997666 w 11646040"/>
              <a:gd name="connsiteY2124" fmla="*/ 459652 h 459652"/>
              <a:gd name="connsiteX2125" fmla="*/ 9971917 w 11646040"/>
              <a:gd name="connsiteY2125" fmla="*/ 459652 h 459652"/>
              <a:gd name="connsiteX2126" fmla="*/ 9997380 w 11646040"/>
              <a:gd name="connsiteY2126" fmla="*/ 430455 h 459652"/>
              <a:gd name="connsiteX2127" fmla="*/ 9956526 w 11646040"/>
              <a:gd name="connsiteY2127" fmla="*/ 403518 h 459652"/>
              <a:gd name="connsiteX2128" fmla="*/ 9953785 w 11646040"/>
              <a:gd name="connsiteY2128" fmla="*/ 402459 h 459652"/>
              <a:gd name="connsiteX2129" fmla="*/ 9953785 w 11646040"/>
              <a:gd name="connsiteY2129" fmla="*/ 402532 h 459652"/>
              <a:gd name="connsiteX2130" fmla="*/ 9918858 w 11646040"/>
              <a:gd name="connsiteY2130" fmla="*/ 396794 h 459652"/>
              <a:gd name="connsiteX2131" fmla="*/ 9832572 w 11646040"/>
              <a:gd name="connsiteY2131" fmla="*/ 432828 h 459652"/>
              <a:gd name="connsiteX2132" fmla="*/ 9861105 w 11646040"/>
              <a:gd name="connsiteY2132" fmla="*/ 459652 h 459652"/>
              <a:gd name="connsiteX2133" fmla="*/ 9834521 w 11646040"/>
              <a:gd name="connsiteY2133" fmla="*/ 459652 h 459652"/>
              <a:gd name="connsiteX2134" fmla="*/ 9816312 w 11646040"/>
              <a:gd name="connsiteY2134" fmla="*/ 438804 h 459652"/>
              <a:gd name="connsiteX2135" fmla="*/ 9610041 w 11646040"/>
              <a:gd name="connsiteY2135" fmla="*/ 373149 h 459652"/>
              <a:gd name="connsiteX2136" fmla="*/ 9610041 w 11646040"/>
              <a:gd name="connsiteY2136" fmla="*/ 358840 h 459652"/>
              <a:gd name="connsiteX2137" fmla="*/ 9639367 w 11646040"/>
              <a:gd name="connsiteY2137" fmla="*/ 359315 h 459652"/>
              <a:gd name="connsiteX2138" fmla="*/ 9639367 w 11646040"/>
              <a:gd name="connsiteY2138" fmla="*/ 359388 h 459652"/>
              <a:gd name="connsiteX2139" fmla="*/ 9654984 w 11646040"/>
              <a:gd name="connsiteY2139" fmla="*/ 344350 h 459652"/>
              <a:gd name="connsiteX2140" fmla="*/ 9612597 w 11646040"/>
              <a:gd name="connsiteY2140" fmla="*/ 320478 h 459652"/>
              <a:gd name="connsiteX2141" fmla="*/ 9610041 w 11646040"/>
              <a:gd name="connsiteY2141" fmla="*/ 320514 h 459652"/>
              <a:gd name="connsiteX2142" fmla="*/ 9610041 w 11646040"/>
              <a:gd name="connsiteY2142" fmla="*/ 311827 h 459652"/>
              <a:gd name="connsiteX2143" fmla="*/ 9665906 w 11646040"/>
              <a:gd name="connsiteY2143" fmla="*/ 339641 h 459652"/>
              <a:gd name="connsiteX2144" fmla="*/ 9690585 w 11646040"/>
              <a:gd name="connsiteY2144" fmla="*/ 315915 h 459652"/>
              <a:gd name="connsiteX2145" fmla="*/ 9689888 w 11646040"/>
              <a:gd name="connsiteY2145" fmla="*/ 306900 h 459652"/>
              <a:gd name="connsiteX2146" fmla="*/ 9610041 w 11646040"/>
              <a:gd name="connsiteY2146" fmla="*/ 277553 h 459652"/>
              <a:gd name="connsiteX2147" fmla="*/ 9610041 w 11646040"/>
              <a:gd name="connsiteY2147" fmla="*/ 269778 h 459652"/>
              <a:gd name="connsiteX2148" fmla="*/ 9611388 w 11646040"/>
              <a:gd name="connsiteY2148" fmla="*/ 269742 h 459652"/>
              <a:gd name="connsiteX2149" fmla="*/ 9702808 w 11646040"/>
              <a:gd name="connsiteY2149" fmla="*/ 305914 h 459652"/>
              <a:gd name="connsiteX2150" fmla="*/ 9740176 w 11646040"/>
              <a:gd name="connsiteY2150" fmla="*/ 281130 h 459652"/>
              <a:gd name="connsiteX2151" fmla="*/ 9610041 w 11646040"/>
              <a:gd name="connsiteY2151" fmla="*/ 230576 h 459652"/>
              <a:gd name="connsiteX2152" fmla="*/ 9610041 w 11646040"/>
              <a:gd name="connsiteY2152" fmla="*/ 220648 h 459652"/>
              <a:gd name="connsiteX2153" fmla="*/ 9649964 w 11646040"/>
              <a:gd name="connsiteY2153" fmla="*/ 224225 h 459652"/>
              <a:gd name="connsiteX2154" fmla="*/ 9743012 w 11646040"/>
              <a:gd name="connsiteY2154" fmla="*/ 267734 h 459652"/>
              <a:gd name="connsiteX2155" fmla="*/ 9757001 w 11646040"/>
              <a:gd name="connsiteY2155" fmla="*/ 272771 h 459652"/>
              <a:gd name="connsiteX2156" fmla="*/ 9793485 w 11646040"/>
              <a:gd name="connsiteY2156" fmla="*/ 257295 h 459652"/>
              <a:gd name="connsiteX2157" fmla="*/ 9610041 w 11646040"/>
              <a:gd name="connsiteY2157" fmla="*/ 182724 h 459652"/>
              <a:gd name="connsiteX2158" fmla="*/ 9610041 w 11646040"/>
              <a:gd name="connsiteY2158" fmla="*/ 172868 h 459652"/>
              <a:gd name="connsiteX2159" fmla="*/ 9653962 w 11646040"/>
              <a:gd name="connsiteY2159" fmla="*/ 175935 h 459652"/>
              <a:gd name="connsiteX2160" fmla="*/ 9798366 w 11646040"/>
              <a:gd name="connsiteY2160" fmla="*/ 245615 h 459652"/>
              <a:gd name="connsiteX2161" fmla="*/ 9810496 w 11646040"/>
              <a:gd name="connsiteY2161" fmla="*/ 252440 h 459652"/>
              <a:gd name="connsiteX2162" fmla="*/ 9855160 w 11646040"/>
              <a:gd name="connsiteY2162" fmla="*/ 241892 h 459652"/>
              <a:gd name="connsiteX2163" fmla="*/ 9610041 w 11646040"/>
              <a:gd name="connsiteY2163" fmla="*/ 133667 h 459652"/>
              <a:gd name="connsiteX2164" fmla="*/ 9610041 w 11646040"/>
              <a:gd name="connsiteY2164" fmla="*/ 120198 h 459652"/>
              <a:gd name="connsiteX2165" fmla="*/ 9641924 w 11646040"/>
              <a:gd name="connsiteY2165" fmla="*/ 120198 h 459652"/>
              <a:gd name="connsiteX2166" fmla="*/ 9641878 w 11646040"/>
              <a:gd name="connsiteY2166" fmla="*/ 120307 h 459652"/>
              <a:gd name="connsiteX2167" fmla="*/ 9655589 w 11646040"/>
              <a:gd name="connsiteY2167" fmla="*/ 106838 h 459652"/>
              <a:gd name="connsiteX2168" fmla="*/ 9610320 w 11646040"/>
              <a:gd name="connsiteY2168" fmla="*/ 80777 h 459652"/>
              <a:gd name="connsiteX2169" fmla="*/ 9610041 w 11646040"/>
              <a:gd name="connsiteY2169" fmla="*/ 80777 h 459652"/>
              <a:gd name="connsiteX2170" fmla="*/ 9610041 w 11646040"/>
              <a:gd name="connsiteY2170" fmla="*/ 73148 h 459652"/>
              <a:gd name="connsiteX2171" fmla="*/ 9665952 w 11646040"/>
              <a:gd name="connsiteY2171" fmla="*/ 100962 h 459652"/>
              <a:gd name="connsiteX2172" fmla="*/ 9694303 w 11646040"/>
              <a:gd name="connsiteY2172" fmla="*/ 73842 h 459652"/>
              <a:gd name="connsiteX2173" fmla="*/ 9610041 w 11646040"/>
              <a:gd name="connsiteY2173" fmla="*/ 38180 h 459652"/>
              <a:gd name="connsiteX2174" fmla="*/ 9610041 w 11646040"/>
              <a:gd name="connsiteY2174" fmla="*/ 30588 h 459652"/>
              <a:gd name="connsiteX2175" fmla="*/ 9611063 w 11646040"/>
              <a:gd name="connsiteY2175" fmla="*/ 30552 h 459652"/>
              <a:gd name="connsiteX2176" fmla="*/ 9702576 w 11646040"/>
              <a:gd name="connsiteY2176" fmla="*/ 66943 h 459652"/>
              <a:gd name="connsiteX2177" fmla="*/ 9740084 w 11646040"/>
              <a:gd name="connsiteY2177" fmla="*/ 42451 h 459652"/>
              <a:gd name="connsiteX2178" fmla="*/ 9670879 w 11646040"/>
              <a:gd name="connsiteY2178" fmla="*/ 37 h 459652"/>
              <a:gd name="connsiteX2179" fmla="*/ 9698254 w 11646040"/>
              <a:gd name="connsiteY2179" fmla="*/ 37 h 459652"/>
              <a:gd name="connsiteX2180" fmla="*/ 9743244 w 11646040"/>
              <a:gd name="connsiteY2180" fmla="*/ 29018 h 459652"/>
              <a:gd name="connsiteX2181" fmla="*/ 9757233 w 11646040"/>
              <a:gd name="connsiteY2181" fmla="*/ 33800 h 459652"/>
              <a:gd name="connsiteX2182" fmla="*/ 9793160 w 11646040"/>
              <a:gd name="connsiteY2182" fmla="*/ 18652 h 459652"/>
              <a:gd name="connsiteX2183" fmla="*/ 9773779 w 11646040"/>
              <a:gd name="connsiteY2183" fmla="*/ 37 h 459652"/>
              <a:gd name="connsiteX2184" fmla="*/ 9791348 w 11646040"/>
              <a:gd name="connsiteY2184" fmla="*/ 37 h 459652"/>
              <a:gd name="connsiteX2185" fmla="*/ 9796553 w 11646040"/>
              <a:gd name="connsiteY2185" fmla="*/ 5037 h 459652"/>
              <a:gd name="connsiteX2186" fmla="*/ 9809520 w 11646040"/>
              <a:gd name="connsiteY2186" fmla="*/ 13250 h 459652"/>
              <a:gd name="connsiteX2187" fmla="*/ 9855346 w 11646040"/>
              <a:gd name="connsiteY2187" fmla="*/ 3066 h 459652"/>
              <a:gd name="connsiteX2188" fmla="*/ 9852743 w 11646040"/>
              <a:gd name="connsiteY2188" fmla="*/ 37 h 459652"/>
              <a:gd name="connsiteX2189" fmla="*/ 9878724 w 11646040"/>
              <a:gd name="connsiteY2189" fmla="*/ 37 h 459652"/>
              <a:gd name="connsiteX2190" fmla="*/ 9887834 w 11646040"/>
              <a:gd name="connsiteY2190" fmla="*/ 767 h 459652"/>
              <a:gd name="connsiteX2191" fmla="*/ 9943374 w 11646040"/>
              <a:gd name="connsiteY2191" fmla="*/ 840 h 459652"/>
              <a:gd name="connsiteX2192" fmla="*/ 9952343 w 11646040"/>
              <a:gd name="connsiteY2192" fmla="*/ 0 h 459652"/>
              <a:gd name="connsiteX2193" fmla="*/ 9341868 w 11646040"/>
              <a:gd name="connsiteY2193" fmla="*/ 0 h 459652"/>
              <a:gd name="connsiteX2194" fmla="*/ 9367664 w 11646040"/>
              <a:gd name="connsiteY2194" fmla="*/ 0 h 459652"/>
              <a:gd name="connsiteX2195" fmla="*/ 9366363 w 11646040"/>
              <a:gd name="connsiteY2195" fmla="*/ 1533 h 459652"/>
              <a:gd name="connsiteX2196" fmla="*/ 9370405 w 11646040"/>
              <a:gd name="connsiteY2196" fmla="*/ 4417 h 459652"/>
              <a:gd name="connsiteX2197" fmla="*/ 9399082 w 11646040"/>
              <a:gd name="connsiteY2197" fmla="*/ 11425 h 459652"/>
              <a:gd name="connsiteX2198" fmla="*/ 9424040 w 11646040"/>
              <a:gd name="connsiteY2198" fmla="*/ 5147 h 459652"/>
              <a:gd name="connsiteX2199" fmla="*/ 9429524 w 11646040"/>
              <a:gd name="connsiteY2199" fmla="*/ 37 h 459652"/>
              <a:gd name="connsiteX2200" fmla="*/ 9446442 w 11646040"/>
              <a:gd name="connsiteY2200" fmla="*/ 37 h 459652"/>
              <a:gd name="connsiteX2201" fmla="*/ 9427247 w 11646040"/>
              <a:gd name="connsiteY2201" fmla="*/ 18762 h 459652"/>
              <a:gd name="connsiteX2202" fmla="*/ 9469263 w 11646040"/>
              <a:gd name="connsiteY2202" fmla="*/ 36392 h 459652"/>
              <a:gd name="connsiteX2203" fmla="*/ 9522060 w 11646040"/>
              <a:gd name="connsiteY2203" fmla="*/ 37 h 459652"/>
              <a:gd name="connsiteX2204" fmla="*/ 9551247 w 11646040"/>
              <a:gd name="connsiteY2204" fmla="*/ 37 h 459652"/>
              <a:gd name="connsiteX2205" fmla="*/ 9481624 w 11646040"/>
              <a:gd name="connsiteY2205" fmla="*/ 43473 h 459652"/>
              <a:gd name="connsiteX2206" fmla="*/ 9517970 w 11646040"/>
              <a:gd name="connsiteY2206" fmla="*/ 67125 h 459652"/>
              <a:gd name="connsiteX2207" fmla="*/ 9609809 w 11646040"/>
              <a:gd name="connsiteY2207" fmla="*/ 30588 h 459652"/>
              <a:gd name="connsiteX2208" fmla="*/ 9609994 w 11646040"/>
              <a:gd name="connsiteY2208" fmla="*/ 30588 h 459652"/>
              <a:gd name="connsiteX2209" fmla="*/ 9609994 w 11646040"/>
              <a:gd name="connsiteY2209" fmla="*/ 38253 h 459652"/>
              <a:gd name="connsiteX2210" fmla="*/ 9531541 w 11646040"/>
              <a:gd name="connsiteY2210" fmla="*/ 66760 h 459652"/>
              <a:gd name="connsiteX2211" fmla="*/ 9531355 w 11646040"/>
              <a:gd name="connsiteY2211" fmla="*/ 66943 h 459652"/>
              <a:gd name="connsiteX2212" fmla="*/ 9528009 w 11646040"/>
              <a:gd name="connsiteY2212" fmla="*/ 74900 h 459652"/>
              <a:gd name="connsiteX2213" fmla="*/ 9554780 w 11646040"/>
              <a:gd name="connsiteY2213" fmla="*/ 101473 h 459652"/>
              <a:gd name="connsiteX2214" fmla="*/ 9609948 w 11646040"/>
              <a:gd name="connsiteY2214" fmla="*/ 73440 h 459652"/>
              <a:gd name="connsiteX2215" fmla="*/ 9609948 w 11646040"/>
              <a:gd name="connsiteY2215" fmla="*/ 80923 h 459652"/>
              <a:gd name="connsiteX2216" fmla="*/ 9609855 w 11646040"/>
              <a:gd name="connsiteY2216" fmla="*/ 80923 h 459652"/>
              <a:gd name="connsiteX2217" fmla="*/ 9565377 w 11646040"/>
              <a:gd name="connsiteY2217" fmla="*/ 106072 h 459652"/>
              <a:gd name="connsiteX2218" fmla="*/ 9578994 w 11646040"/>
              <a:gd name="connsiteY2218" fmla="*/ 120307 h 459652"/>
              <a:gd name="connsiteX2219" fmla="*/ 9609994 w 11646040"/>
              <a:gd name="connsiteY2219" fmla="*/ 120307 h 459652"/>
              <a:gd name="connsiteX2220" fmla="*/ 9609994 w 11646040"/>
              <a:gd name="connsiteY2220" fmla="*/ 133265 h 459652"/>
              <a:gd name="connsiteX2221" fmla="*/ 9596052 w 11646040"/>
              <a:gd name="connsiteY2221" fmla="*/ 133520 h 459652"/>
              <a:gd name="connsiteX2222" fmla="*/ 9595913 w 11646040"/>
              <a:gd name="connsiteY2222" fmla="*/ 133593 h 459652"/>
              <a:gd name="connsiteX2223" fmla="*/ 9368128 w 11646040"/>
              <a:gd name="connsiteY2223" fmla="*/ 242914 h 459652"/>
              <a:gd name="connsiteX2224" fmla="*/ 9398105 w 11646040"/>
              <a:gd name="connsiteY2224" fmla="*/ 250287 h 459652"/>
              <a:gd name="connsiteX2225" fmla="*/ 9424319 w 11646040"/>
              <a:gd name="connsiteY2225" fmla="*/ 244191 h 459652"/>
              <a:gd name="connsiteX2226" fmla="*/ 9609994 w 11646040"/>
              <a:gd name="connsiteY2226" fmla="*/ 173051 h 459652"/>
              <a:gd name="connsiteX2227" fmla="*/ 9609994 w 11646040"/>
              <a:gd name="connsiteY2227" fmla="*/ 182906 h 459652"/>
              <a:gd name="connsiteX2228" fmla="*/ 9588289 w 11646040"/>
              <a:gd name="connsiteY2228" fmla="*/ 183600 h 459652"/>
              <a:gd name="connsiteX2229" fmla="*/ 9427154 w 11646040"/>
              <a:gd name="connsiteY2229" fmla="*/ 257806 h 459652"/>
              <a:gd name="connsiteX2230" fmla="*/ 9454808 w 11646040"/>
              <a:gd name="connsiteY2230" fmla="*/ 269888 h 459652"/>
              <a:gd name="connsiteX2231" fmla="*/ 9479580 w 11646040"/>
              <a:gd name="connsiteY2231" fmla="*/ 266712 h 459652"/>
              <a:gd name="connsiteX2232" fmla="*/ 9609994 w 11646040"/>
              <a:gd name="connsiteY2232" fmla="*/ 220393 h 459652"/>
              <a:gd name="connsiteX2233" fmla="*/ 9609994 w 11646040"/>
              <a:gd name="connsiteY2233" fmla="*/ 230503 h 459652"/>
              <a:gd name="connsiteX2234" fmla="*/ 9594703 w 11646040"/>
              <a:gd name="connsiteY2234" fmla="*/ 231051 h 459652"/>
              <a:gd name="connsiteX2235" fmla="*/ 9480463 w 11646040"/>
              <a:gd name="connsiteY2235" fmla="*/ 281751 h 459652"/>
              <a:gd name="connsiteX2236" fmla="*/ 9517645 w 11646040"/>
              <a:gd name="connsiteY2236" fmla="*/ 306133 h 459652"/>
              <a:gd name="connsiteX2237" fmla="*/ 9608508 w 11646040"/>
              <a:gd name="connsiteY2237" fmla="*/ 269742 h 459652"/>
              <a:gd name="connsiteX2238" fmla="*/ 9609994 w 11646040"/>
              <a:gd name="connsiteY2238" fmla="*/ 269742 h 459652"/>
              <a:gd name="connsiteX2239" fmla="*/ 9609994 w 11646040"/>
              <a:gd name="connsiteY2239" fmla="*/ 277553 h 459652"/>
              <a:gd name="connsiteX2240" fmla="*/ 9530751 w 11646040"/>
              <a:gd name="connsiteY2240" fmla="*/ 306535 h 459652"/>
              <a:gd name="connsiteX2241" fmla="*/ 9528148 w 11646040"/>
              <a:gd name="connsiteY2241" fmla="*/ 314638 h 459652"/>
              <a:gd name="connsiteX2242" fmla="*/ 9554408 w 11646040"/>
              <a:gd name="connsiteY2242" fmla="*/ 340334 h 459652"/>
              <a:gd name="connsiteX2243" fmla="*/ 9609948 w 11646040"/>
              <a:gd name="connsiteY2243" fmla="*/ 312740 h 459652"/>
              <a:gd name="connsiteX2244" fmla="*/ 9609948 w 11646040"/>
              <a:gd name="connsiteY2244" fmla="*/ 320770 h 459652"/>
              <a:gd name="connsiteX2245" fmla="*/ 9565609 w 11646040"/>
              <a:gd name="connsiteY2245" fmla="*/ 343619 h 459652"/>
              <a:gd name="connsiteX2246" fmla="*/ 9580947 w 11646040"/>
              <a:gd name="connsiteY2246" fmla="*/ 359497 h 459652"/>
              <a:gd name="connsiteX2247" fmla="*/ 9609948 w 11646040"/>
              <a:gd name="connsiteY2247" fmla="*/ 359023 h 459652"/>
              <a:gd name="connsiteX2248" fmla="*/ 9609948 w 11646040"/>
              <a:gd name="connsiteY2248" fmla="*/ 373003 h 459652"/>
              <a:gd name="connsiteX2249" fmla="*/ 9416076 w 11646040"/>
              <a:gd name="connsiteY2249" fmla="*/ 432715 h 459652"/>
              <a:gd name="connsiteX2250" fmla="*/ 9387191 w 11646040"/>
              <a:gd name="connsiteY2250" fmla="*/ 459652 h 459652"/>
              <a:gd name="connsiteX2251" fmla="*/ 9361442 w 11646040"/>
              <a:gd name="connsiteY2251" fmla="*/ 459652 h 459652"/>
              <a:gd name="connsiteX2252" fmla="*/ 9386905 w 11646040"/>
              <a:gd name="connsiteY2252" fmla="*/ 430455 h 459652"/>
              <a:gd name="connsiteX2253" fmla="*/ 9346051 w 11646040"/>
              <a:gd name="connsiteY2253" fmla="*/ 403518 h 459652"/>
              <a:gd name="connsiteX2254" fmla="*/ 9343310 w 11646040"/>
              <a:gd name="connsiteY2254" fmla="*/ 402459 h 459652"/>
              <a:gd name="connsiteX2255" fmla="*/ 9343310 w 11646040"/>
              <a:gd name="connsiteY2255" fmla="*/ 402532 h 459652"/>
              <a:gd name="connsiteX2256" fmla="*/ 9308383 w 11646040"/>
              <a:gd name="connsiteY2256" fmla="*/ 396794 h 459652"/>
              <a:gd name="connsiteX2257" fmla="*/ 9222097 w 11646040"/>
              <a:gd name="connsiteY2257" fmla="*/ 432828 h 459652"/>
              <a:gd name="connsiteX2258" fmla="*/ 9250630 w 11646040"/>
              <a:gd name="connsiteY2258" fmla="*/ 459652 h 459652"/>
              <a:gd name="connsiteX2259" fmla="*/ 9224046 w 11646040"/>
              <a:gd name="connsiteY2259" fmla="*/ 459652 h 459652"/>
              <a:gd name="connsiteX2260" fmla="*/ 9205837 w 11646040"/>
              <a:gd name="connsiteY2260" fmla="*/ 438804 h 459652"/>
              <a:gd name="connsiteX2261" fmla="*/ 8999566 w 11646040"/>
              <a:gd name="connsiteY2261" fmla="*/ 373149 h 459652"/>
              <a:gd name="connsiteX2262" fmla="*/ 8999566 w 11646040"/>
              <a:gd name="connsiteY2262" fmla="*/ 358840 h 459652"/>
              <a:gd name="connsiteX2263" fmla="*/ 9028892 w 11646040"/>
              <a:gd name="connsiteY2263" fmla="*/ 359315 h 459652"/>
              <a:gd name="connsiteX2264" fmla="*/ 9028892 w 11646040"/>
              <a:gd name="connsiteY2264" fmla="*/ 359388 h 459652"/>
              <a:gd name="connsiteX2265" fmla="*/ 9044509 w 11646040"/>
              <a:gd name="connsiteY2265" fmla="*/ 344350 h 459652"/>
              <a:gd name="connsiteX2266" fmla="*/ 9002121 w 11646040"/>
              <a:gd name="connsiteY2266" fmla="*/ 320478 h 459652"/>
              <a:gd name="connsiteX2267" fmla="*/ 8999566 w 11646040"/>
              <a:gd name="connsiteY2267" fmla="*/ 320514 h 459652"/>
              <a:gd name="connsiteX2268" fmla="*/ 8999566 w 11646040"/>
              <a:gd name="connsiteY2268" fmla="*/ 311827 h 459652"/>
              <a:gd name="connsiteX2269" fmla="*/ 9055431 w 11646040"/>
              <a:gd name="connsiteY2269" fmla="*/ 339641 h 459652"/>
              <a:gd name="connsiteX2270" fmla="*/ 9080110 w 11646040"/>
              <a:gd name="connsiteY2270" fmla="*/ 315915 h 459652"/>
              <a:gd name="connsiteX2271" fmla="*/ 9079413 w 11646040"/>
              <a:gd name="connsiteY2271" fmla="*/ 306900 h 459652"/>
              <a:gd name="connsiteX2272" fmla="*/ 8999566 w 11646040"/>
              <a:gd name="connsiteY2272" fmla="*/ 277553 h 459652"/>
              <a:gd name="connsiteX2273" fmla="*/ 8999566 w 11646040"/>
              <a:gd name="connsiteY2273" fmla="*/ 269778 h 459652"/>
              <a:gd name="connsiteX2274" fmla="*/ 9000913 w 11646040"/>
              <a:gd name="connsiteY2274" fmla="*/ 269742 h 459652"/>
              <a:gd name="connsiteX2275" fmla="*/ 9092333 w 11646040"/>
              <a:gd name="connsiteY2275" fmla="*/ 305914 h 459652"/>
              <a:gd name="connsiteX2276" fmla="*/ 9129701 w 11646040"/>
              <a:gd name="connsiteY2276" fmla="*/ 281130 h 459652"/>
              <a:gd name="connsiteX2277" fmla="*/ 8999566 w 11646040"/>
              <a:gd name="connsiteY2277" fmla="*/ 230576 h 459652"/>
              <a:gd name="connsiteX2278" fmla="*/ 8999566 w 11646040"/>
              <a:gd name="connsiteY2278" fmla="*/ 220648 h 459652"/>
              <a:gd name="connsiteX2279" fmla="*/ 9039489 w 11646040"/>
              <a:gd name="connsiteY2279" fmla="*/ 224225 h 459652"/>
              <a:gd name="connsiteX2280" fmla="*/ 9132536 w 11646040"/>
              <a:gd name="connsiteY2280" fmla="*/ 267734 h 459652"/>
              <a:gd name="connsiteX2281" fmla="*/ 9146526 w 11646040"/>
              <a:gd name="connsiteY2281" fmla="*/ 272771 h 459652"/>
              <a:gd name="connsiteX2282" fmla="*/ 9183010 w 11646040"/>
              <a:gd name="connsiteY2282" fmla="*/ 257295 h 459652"/>
              <a:gd name="connsiteX2283" fmla="*/ 8999566 w 11646040"/>
              <a:gd name="connsiteY2283" fmla="*/ 182724 h 459652"/>
              <a:gd name="connsiteX2284" fmla="*/ 8999566 w 11646040"/>
              <a:gd name="connsiteY2284" fmla="*/ 172868 h 459652"/>
              <a:gd name="connsiteX2285" fmla="*/ 9043487 w 11646040"/>
              <a:gd name="connsiteY2285" fmla="*/ 175935 h 459652"/>
              <a:gd name="connsiteX2286" fmla="*/ 9187890 w 11646040"/>
              <a:gd name="connsiteY2286" fmla="*/ 245615 h 459652"/>
              <a:gd name="connsiteX2287" fmla="*/ 9200020 w 11646040"/>
              <a:gd name="connsiteY2287" fmla="*/ 252440 h 459652"/>
              <a:gd name="connsiteX2288" fmla="*/ 9244685 w 11646040"/>
              <a:gd name="connsiteY2288" fmla="*/ 241892 h 459652"/>
              <a:gd name="connsiteX2289" fmla="*/ 8999566 w 11646040"/>
              <a:gd name="connsiteY2289" fmla="*/ 133667 h 459652"/>
              <a:gd name="connsiteX2290" fmla="*/ 8999566 w 11646040"/>
              <a:gd name="connsiteY2290" fmla="*/ 120198 h 459652"/>
              <a:gd name="connsiteX2291" fmla="*/ 9031449 w 11646040"/>
              <a:gd name="connsiteY2291" fmla="*/ 120198 h 459652"/>
              <a:gd name="connsiteX2292" fmla="*/ 9031403 w 11646040"/>
              <a:gd name="connsiteY2292" fmla="*/ 120307 h 459652"/>
              <a:gd name="connsiteX2293" fmla="*/ 9045113 w 11646040"/>
              <a:gd name="connsiteY2293" fmla="*/ 106838 h 459652"/>
              <a:gd name="connsiteX2294" fmla="*/ 8999845 w 11646040"/>
              <a:gd name="connsiteY2294" fmla="*/ 80777 h 459652"/>
              <a:gd name="connsiteX2295" fmla="*/ 8999566 w 11646040"/>
              <a:gd name="connsiteY2295" fmla="*/ 80777 h 459652"/>
              <a:gd name="connsiteX2296" fmla="*/ 8999566 w 11646040"/>
              <a:gd name="connsiteY2296" fmla="*/ 73148 h 459652"/>
              <a:gd name="connsiteX2297" fmla="*/ 9055477 w 11646040"/>
              <a:gd name="connsiteY2297" fmla="*/ 100962 h 459652"/>
              <a:gd name="connsiteX2298" fmla="*/ 9083828 w 11646040"/>
              <a:gd name="connsiteY2298" fmla="*/ 73842 h 459652"/>
              <a:gd name="connsiteX2299" fmla="*/ 8999566 w 11646040"/>
              <a:gd name="connsiteY2299" fmla="*/ 38180 h 459652"/>
              <a:gd name="connsiteX2300" fmla="*/ 8999566 w 11646040"/>
              <a:gd name="connsiteY2300" fmla="*/ 30588 h 459652"/>
              <a:gd name="connsiteX2301" fmla="*/ 9000588 w 11646040"/>
              <a:gd name="connsiteY2301" fmla="*/ 30552 h 459652"/>
              <a:gd name="connsiteX2302" fmla="*/ 9092101 w 11646040"/>
              <a:gd name="connsiteY2302" fmla="*/ 66943 h 459652"/>
              <a:gd name="connsiteX2303" fmla="*/ 9129609 w 11646040"/>
              <a:gd name="connsiteY2303" fmla="*/ 42451 h 459652"/>
              <a:gd name="connsiteX2304" fmla="*/ 9060404 w 11646040"/>
              <a:gd name="connsiteY2304" fmla="*/ 37 h 459652"/>
              <a:gd name="connsiteX2305" fmla="*/ 9087779 w 11646040"/>
              <a:gd name="connsiteY2305" fmla="*/ 37 h 459652"/>
              <a:gd name="connsiteX2306" fmla="*/ 9132768 w 11646040"/>
              <a:gd name="connsiteY2306" fmla="*/ 29018 h 459652"/>
              <a:gd name="connsiteX2307" fmla="*/ 9146758 w 11646040"/>
              <a:gd name="connsiteY2307" fmla="*/ 33800 h 459652"/>
              <a:gd name="connsiteX2308" fmla="*/ 9182685 w 11646040"/>
              <a:gd name="connsiteY2308" fmla="*/ 18652 h 459652"/>
              <a:gd name="connsiteX2309" fmla="*/ 9163304 w 11646040"/>
              <a:gd name="connsiteY2309" fmla="*/ 37 h 459652"/>
              <a:gd name="connsiteX2310" fmla="*/ 9180873 w 11646040"/>
              <a:gd name="connsiteY2310" fmla="*/ 37 h 459652"/>
              <a:gd name="connsiteX2311" fmla="*/ 9186078 w 11646040"/>
              <a:gd name="connsiteY2311" fmla="*/ 5037 h 459652"/>
              <a:gd name="connsiteX2312" fmla="*/ 9199045 w 11646040"/>
              <a:gd name="connsiteY2312" fmla="*/ 13250 h 459652"/>
              <a:gd name="connsiteX2313" fmla="*/ 9244871 w 11646040"/>
              <a:gd name="connsiteY2313" fmla="*/ 3066 h 459652"/>
              <a:gd name="connsiteX2314" fmla="*/ 9242268 w 11646040"/>
              <a:gd name="connsiteY2314" fmla="*/ 37 h 459652"/>
              <a:gd name="connsiteX2315" fmla="*/ 9268249 w 11646040"/>
              <a:gd name="connsiteY2315" fmla="*/ 37 h 459652"/>
              <a:gd name="connsiteX2316" fmla="*/ 9277359 w 11646040"/>
              <a:gd name="connsiteY2316" fmla="*/ 767 h 459652"/>
              <a:gd name="connsiteX2317" fmla="*/ 9332899 w 11646040"/>
              <a:gd name="connsiteY2317" fmla="*/ 840 h 459652"/>
              <a:gd name="connsiteX2318" fmla="*/ 9341868 w 11646040"/>
              <a:gd name="connsiteY2318" fmla="*/ 0 h 459652"/>
              <a:gd name="connsiteX2319" fmla="*/ 8731393 w 11646040"/>
              <a:gd name="connsiteY2319" fmla="*/ 0 h 459652"/>
              <a:gd name="connsiteX2320" fmla="*/ 8757189 w 11646040"/>
              <a:gd name="connsiteY2320" fmla="*/ 0 h 459652"/>
              <a:gd name="connsiteX2321" fmla="*/ 8755887 w 11646040"/>
              <a:gd name="connsiteY2321" fmla="*/ 1533 h 459652"/>
              <a:gd name="connsiteX2322" fmla="*/ 8759930 w 11646040"/>
              <a:gd name="connsiteY2322" fmla="*/ 4417 h 459652"/>
              <a:gd name="connsiteX2323" fmla="*/ 8788606 w 11646040"/>
              <a:gd name="connsiteY2323" fmla="*/ 11425 h 459652"/>
              <a:gd name="connsiteX2324" fmla="*/ 8813565 w 11646040"/>
              <a:gd name="connsiteY2324" fmla="*/ 5147 h 459652"/>
              <a:gd name="connsiteX2325" fmla="*/ 8819049 w 11646040"/>
              <a:gd name="connsiteY2325" fmla="*/ 37 h 459652"/>
              <a:gd name="connsiteX2326" fmla="*/ 8835966 w 11646040"/>
              <a:gd name="connsiteY2326" fmla="*/ 37 h 459652"/>
              <a:gd name="connsiteX2327" fmla="*/ 8816772 w 11646040"/>
              <a:gd name="connsiteY2327" fmla="*/ 18762 h 459652"/>
              <a:gd name="connsiteX2328" fmla="*/ 8858787 w 11646040"/>
              <a:gd name="connsiteY2328" fmla="*/ 36392 h 459652"/>
              <a:gd name="connsiteX2329" fmla="*/ 8911585 w 11646040"/>
              <a:gd name="connsiteY2329" fmla="*/ 37 h 459652"/>
              <a:gd name="connsiteX2330" fmla="*/ 8940772 w 11646040"/>
              <a:gd name="connsiteY2330" fmla="*/ 37 h 459652"/>
              <a:gd name="connsiteX2331" fmla="*/ 8871149 w 11646040"/>
              <a:gd name="connsiteY2331" fmla="*/ 43473 h 459652"/>
              <a:gd name="connsiteX2332" fmla="*/ 8907494 w 11646040"/>
              <a:gd name="connsiteY2332" fmla="*/ 67125 h 459652"/>
              <a:gd name="connsiteX2333" fmla="*/ 8999334 w 11646040"/>
              <a:gd name="connsiteY2333" fmla="*/ 30588 h 459652"/>
              <a:gd name="connsiteX2334" fmla="*/ 8999519 w 11646040"/>
              <a:gd name="connsiteY2334" fmla="*/ 30588 h 459652"/>
              <a:gd name="connsiteX2335" fmla="*/ 8999519 w 11646040"/>
              <a:gd name="connsiteY2335" fmla="*/ 38253 h 459652"/>
              <a:gd name="connsiteX2336" fmla="*/ 8921066 w 11646040"/>
              <a:gd name="connsiteY2336" fmla="*/ 66760 h 459652"/>
              <a:gd name="connsiteX2337" fmla="*/ 8920880 w 11646040"/>
              <a:gd name="connsiteY2337" fmla="*/ 66943 h 459652"/>
              <a:gd name="connsiteX2338" fmla="*/ 8917534 w 11646040"/>
              <a:gd name="connsiteY2338" fmla="*/ 74900 h 459652"/>
              <a:gd name="connsiteX2339" fmla="*/ 8944305 w 11646040"/>
              <a:gd name="connsiteY2339" fmla="*/ 101473 h 459652"/>
              <a:gd name="connsiteX2340" fmla="*/ 8999473 w 11646040"/>
              <a:gd name="connsiteY2340" fmla="*/ 73440 h 459652"/>
              <a:gd name="connsiteX2341" fmla="*/ 8999473 w 11646040"/>
              <a:gd name="connsiteY2341" fmla="*/ 80923 h 459652"/>
              <a:gd name="connsiteX2342" fmla="*/ 8999380 w 11646040"/>
              <a:gd name="connsiteY2342" fmla="*/ 80923 h 459652"/>
              <a:gd name="connsiteX2343" fmla="*/ 8954902 w 11646040"/>
              <a:gd name="connsiteY2343" fmla="*/ 106072 h 459652"/>
              <a:gd name="connsiteX2344" fmla="*/ 8968519 w 11646040"/>
              <a:gd name="connsiteY2344" fmla="*/ 120307 h 459652"/>
              <a:gd name="connsiteX2345" fmla="*/ 8999519 w 11646040"/>
              <a:gd name="connsiteY2345" fmla="*/ 120307 h 459652"/>
              <a:gd name="connsiteX2346" fmla="*/ 8999519 w 11646040"/>
              <a:gd name="connsiteY2346" fmla="*/ 133265 h 459652"/>
              <a:gd name="connsiteX2347" fmla="*/ 8985576 w 11646040"/>
              <a:gd name="connsiteY2347" fmla="*/ 133520 h 459652"/>
              <a:gd name="connsiteX2348" fmla="*/ 8985437 w 11646040"/>
              <a:gd name="connsiteY2348" fmla="*/ 133593 h 459652"/>
              <a:gd name="connsiteX2349" fmla="*/ 8757653 w 11646040"/>
              <a:gd name="connsiteY2349" fmla="*/ 242914 h 459652"/>
              <a:gd name="connsiteX2350" fmla="*/ 8787630 w 11646040"/>
              <a:gd name="connsiteY2350" fmla="*/ 250287 h 459652"/>
              <a:gd name="connsiteX2351" fmla="*/ 8813844 w 11646040"/>
              <a:gd name="connsiteY2351" fmla="*/ 244191 h 459652"/>
              <a:gd name="connsiteX2352" fmla="*/ 8999519 w 11646040"/>
              <a:gd name="connsiteY2352" fmla="*/ 173051 h 459652"/>
              <a:gd name="connsiteX2353" fmla="*/ 8999519 w 11646040"/>
              <a:gd name="connsiteY2353" fmla="*/ 182906 h 459652"/>
              <a:gd name="connsiteX2354" fmla="*/ 8977814 w 11646040"/>
              <a:gd name="connsiteY2354" fmla="*/ 183600 h 459652"/>
              <a:gd name="connsiteX2355" fmla="*/ 8816679 w 11646040"/>
              <a:gd name="connsiteY2355" fmla="*/ 257806 h 459652"/>
              <a:gd name="connsiteX2356" fmla="*/ 8844333 w 11646040"/>
              <a:gd name="connsiteY2356" fmla="*/ 269888 h 459652"/>
              <a:gd name="connsiteX2357" fmla="*/ 8869105 w 11646040"/>
              <a:gd name="connsiteY2357" fmla="*/ 266712 h 459652"/>
              <a:gd name="connsiteX2358" fmla="*/ 8999519 w 11646040"/>
              <a:gd name="connsiteY2358" fmla="*/ 220393 h 459652"/>
              <a:gd name="connsiteX2359" fmla="*/ 8999519 w 11646040"/>
              <a:gd name="connsiteY2359" fmla="*/ 230503 h 459652"/>
              <a:gd name="connsiteX2360" fmla="*/ 8984228 w 11646040"/>
              <a:gd name="connsiteY2360" fmla="*/ 231051 h 459652"/>
              <a:gd name="connsiteX2361" fmla="*/ 8869988 w 11646040"/>
              <a:gd name="connsiteY2361" fmla="*/ 281751 h 459652"/>
              <a:gd name="connsiteX2362" fmla="*/ 8907169 w 11646040"/>
              <a:gd name="connsiteY2362" fmla="*/ 306133 h 459652"/>
              <a:gd name="connsiteX2363" fmla="*/ 8998033 w 11646040"/>
              <a:gd name="connsiteY2363" fmla="*/ 269742 h 459652"/>
              <a:gd name="connsiteX2364" fmla="*/ 8999519 w 11646040"/>
              <a:gd name="connsiteY2364" fmla="*/ 269742 h 459652"/>
              <a:gd name="connsiteX2365" fmla="*/ 8999519 w 11646040"/>
              <a:gd name="connsiteY2365" fmla="*/ 277553 h 459652"/>
              <a:gd name="connsiteX2366" fmla="*/ 8920276 w 11646040"/>
              <a:gd name="connsiteY2366" fmla="*/ 306535 h 459652"/>
              <a:gd name="connsiteX2367" fmla="*/ 8917673 w 11646040"/>
              <a:gd name="connsiteY2367" fmla="*/ 314638 h 459652"/>
              <a:gd name="connsiteX2368" fmla="*/ 8943933 w 11646040"/>
              <a:gd name="connsiteY2368" fmla="*/ 340334 h 459652"/>
              <a:gd name="connsiteX2369" fmla="*/ 8999473 w 11646040"/>
              <a:gd name="connsiteY2369" fmla="*/ 312740 h 459652"/>
              <a:gd name="connsiteX2370" fmla="*/ 8999473 w 11646040"/>
              <a:gd name="connsiteY2370" fmla="*/ 320770 h 459652"/>
              <a:gd name="connsiteX2371" fmla="*/ 8955134 w 11646040"/>
              <a:gd name="connsiteY2371" fmla="*/ 343619 h 459652"/>
              <a:gd name="connsiteX2372" fmla="*/ 8970472 w 11646040"/>
              <a:gd name="connsiteY2372" fmla="*/ 359497 h 459652"/>
              <a:gd name="connsiteX2373" fmla="*/ 8999473 w 11646040"/>
              <a:gd name="connsiteY2373" fmla="*/ 359023 h 459652"/>
              <a:gd name="connsiteX2374" fmla="*/ 8999473 w 11646040"/>
              <a:gd name="connsiteY2374" fmla="*/ 373003 h 459652"/>
              <a:gd name="connsiteX2375" fmla="*/ 8805601 w 11646040"/>
              <a:gd name="connsiteY2375" fmla="*/ 432715 h 459652"/>
              <a:gd name="connsiteX2376" fmla="*/ 8776716 w 11646040"/>
              <a:gd name="connsiteY2376" fmla="*/ 459652 h 459652"/>
              <a:gd name="connsiteX2377" fmla="*/ 8750967 w 11646040"/>
              <a:gd name="connsiteY2377" fmla="*/ 459652 h 459652"/>
              <a:gd name="connsiteX2378" fmla="*/ 8776429 w 11646040"/>
              <a:gd name="connsiteY2378" fmla="*/ 430455 h 459652"/>
              <a:gd name="connsiteX2379" fmla="*/ 8735576 w 11646040"/>
              <a:gd name="connsiteY2379" fmla="*/ 403518 h 459652"/>
              <a:gd name="connsiteX2380" fmla="*/ 8732834 w 11646040"/>
              <a:gd name="connsiteY2380" fmla="*/ 402459 h 459652"/>
              <a:gd name="connsiteX2381" fmla="*/ 8732834 w 11646040"/>
              <a:gd name="connsiteY2381" fmla="*/ 402532 h 459652"/>
              <a:gd name="connsiteX2382" fmla="*/ 8697908 w 11646040"/>
              <a:gd name="connsiteY2382" fmla="*/ 396794 h 459652"/>
              <a:gd name="connsiteX2383" fmla="*/ 8611622 w 11646040"/>
              <a:gd name="connsiteY2383" fmla="*/ 432828 h 459652"/>
              <a:gd name="connsiteX2384" fmla="*/ 8640155 w 11646040"/>
              <a:gd name="connsiteY2384" fmla="*/ 459652 h 459652"/>
              <a:gd name="connsiteX2385" fmla="*/ 8613571 w 11646040"/>
              <a:gd name="connsiteY2385" fmla="*/ 459652 h 459652"/>
              <a:gd name="connsiteX2386" fmla="*/ 8595361 w 11646040"/>
              <a:gd name="connsiteY2386" fmla="*/ 438804 h 459652"/>
              <a:gd name="connsiteX2387" fmla="*/ 8389091 w 11646040"/>
              <a:gd name="connsiteY2387" fmla="*/ 373149 h 459652"/>
              <a:gd name="connsiteX2388" fmla="*/ 8389091 w 11646040"/>
              <a:gd name="connsiteY2388" fmla="*/ 358840 h 459652"/>
              <a:gd name="connsiteX2389" fmla="*/ 8418417 w 11646040"/>
              <a:gd name="connsiteY2389" fmla="*/ 359315 h 459652"/>
              <a:gd name="connsiteX2390" fmla="*/ 8418417 w 11646040"/>
              <a:gd name="connsiteY2390" fmla="*/ 359388 h 459652"/>
              <a:gd name="connsiteX2391" fmla="*/ 8434034 w 11646040"/>
              <a:gd name="connsiteY2391" fmla="*/ 344350 h 459652"/>
              <a:gd name="connsiteX2392" fmla="*/ 8391646 w 11646040"/>
              <a:gd name="connsiteY2392" fmla="*/ 320478 h 459652"/>
              <a:gd name="connsiteX2393" fmla="*/ 8389091 w 11646040"/>
              <a:gd name="connsiteY2393" fmla="*/ 320514 h 459652"/>
              <a:gd name="connsiteX2394" fmla="*/ 8389091 w 11646040"/>
              <a:gd name="connsiteY2394" fmla="*/ 311827 h 459652"/>
              <a:gd name="connsiteX2395" fmla="*/ 8444956 w 11646040"/>
              <a:gd name="connsiteY2395" fmla="*/ 339641 h 459652"/>
              <a:gd name="connsiteX2396" fmla="*/ 8469635 w 11646040"/>
              <a:gd name="connsiteY2396" fmla="*/ 315915 h 459652"/>
              <a:gd name="connsiteX2397" fmla="*/ 8468938 w 11646040"/>
              <a:gd name="connsiteY2397" fmla="*/ 306900 h 459652"/>
              <a:gd name="connsiteX2398" fmla="*/ 8389091 w 11646040"/>
              <a:gd name="connsiteY2398" fmla="*/ 277553 h 459652"/>
              <a:gd name="connsiteX2399" fmla="*/ 8389091 w 11646040"/>
              <a:gd name="connsiteY2399" fmla="*/ 269778 h 459652"/>
              <a:gd name="connsiteX2400" fmla="*/ 8390438 w 11646040"/>
              <a:gd name="connsiteY2400" fmla="*/ 269742 h 459652"/>
              <a:gd name="connsiteX2401" fmla="*/ 8481858 w 11646040"/>
              <a:gd name="connsiteY2401" fmla="*/ 305914 h 459652"/>
              <a:gd name="connsiteX2402" fmla="*/ 8519225 w 11646040"/>
              <a:gd name="connsiteY2402" fmla="*/ 281130 h 459652"/>
              <a:gd name="connsiteX2403" fmla="*/ 8389091 w 11646040"/>
              <a:gd name="connsiteY2403" fmla="*/ 230576 h 459652"/>
              <a:gd name="connsiteX2404" fmla="*/ 8389091 w 11646040"/>
              <a:gd name="connsiteY2404" fmla="*/ 220648 h 459652"/>
              <a:gd name="connsiteX2405" fmla="*/ 8429014 w 11646040"/>
              <a:gd name="connsiteY2405" fmla="*/ 224225 h 459652"/>
              <a:gd name="connsiteX2406" fmla="*/ 8522061 w 11646040"/>
              <a:gd name="connsiteY2406" fmla="*/ 267734 h 459652"/>
              <a:gd name="connsiteX2407" fmla="*/ 8536051 w 11646040"/>
              <a:gd name="connsiteY2407" fmla="*/ 272771 h 459652"/>
              <a:gd name="connsiteX2408" fmla="*/ 8572535 w 11646040"/>
              <a:gd name="connsiteY2408" fmla="*/ 257295 h 459652"/>
              <a:gd name="connsiteX2409" fmla="*/ 8389091 w 11646040"/>
              <a:gd name="connsiteY2409" fmla="*/ 182724 h 459652"/>
              <a:gd name="connsiteX2410" fmla="*/ 8389091 w 11646040"/>
              <a:gd name="connsiteY2410" fmla="*/ 172868 h 459652"/>
              <a:gd name="connsiteX2411" fmla="*/ 8433012 w 11646040"/>
              <a:gd name="connsiteY2411" fmla="*/ 175935 h 459652"/>
              <a:gd name="connsiteX2412" fmla="*/ 8577415 w 11646040"/>
              <a:gd name="connsiteY2412" fmla="*/ 245615 h 459652"/>
              <a:gd name="connsiteX2413" fmla="*/ 8589545 w 11646040"/>
              <a:gd name="connsiteY2413" fmla="*/ 252440 h 459652"/>
              <a:gd name="connsiteX2414" fmla="*/ 8634209 w 11646040"/>
              <a:gd name="connsiteY2414" fmla="*/ 241892 h 459652"/>
              <a:gd name="connsiteX2415" fmla="*/ 8389091 w 11646040"/>
              <a:gd name="connsiteY2415" fmla="*/ 133667 h 459652"/>
              <a:gd name="connsiteX2416" fmla="*/ 8389091 w 11646040"/>
              <a:gd name="connsiteY2416" fmla="*/ 120198 h 459652"/>
              <a:gd name="connsiteX2417" fmla="*/ 8420974 w 11646040"/>
              <a:gd name="connsiteY2417" fmla="*/ 120198 h 459652"/>
              <a:gd name="connsiteX2418" fmla="*/ 8420928 w 11646040"/>
              <a:gd name="connsiteY2418" fmla="*/ 120307 h 459652"/>
              <a:gd name="connsiteX2419" fmla="*/ 8434638 w 11646040"/>
              <a:gd name="connsiteY2419" fmla="*/ 106838 h 459652"/>
              <a:gd name="connsiteX2420" fmla="*/ 8389370 w 11646040"/>
              <a:gd name="connsiteY2420" fmla="*/ 80777 h 459652"/>
              <a:gd name="connsiteX2421" fmla="*/ 8389091 w 11646040"/>
              <a:gd name="connsiteY2421" fmla="*/ 80777 h 459652"/>
              <a:gd name="connsiteX2422" fmla="*/ 8389091 w 11646040"/>
              <a:gd name="connsiteY2422" fmla="*/ 73148 h 459652"/>
              <a:gd name="connsiteX2423" fmla="*/ 8445002 w 11646040"/>
              <a:gd name="connsiteY2423" fmla="*/ 100962 h 459652"/>
              <a:gd name="connsiteX2424" fmla="*/ 8473353 w 11646040"/>
              <a:gd name="connsiteY2424" fmla="*/ 73842 h 459652"/>
              <a:gd name="connsiteX2425" fmla="*/ 8389091 w 11646040"/>
              <a:gd name="connsiteY2425" fmla="*/ 38180 h 459652"/>
              <a:gd name="connsiteX2426" fmla="*/ 8389091 w 11646040"/>
              <a:gd name="connsiteY2426" fmla="*/ 30588 h 459652"/>
              <a:gd name="connsiteX2427" fmla="*/ 8390113 w 11646040"/>
              <a:gd name="connsiteY2427" fmla="*/ 30552 h 459652"/>
              <a:gd name="connsiteX2428" fmla="*/ 8481626 w 11646040"/>
              <a:gd name="connsiteY2428" fmla="*/ 66943 h 459652"/>
              <a:gd name="connsiteX2429" fmla="*/ 8519134 w 11646040"/>
              <a:gd name="connsiteY2429" fmla="*/ 42451 h 459652"/>
              <a:gd name="connsiteX2430" fmla="*/ 8449929 w 11646040"/>
              <a:gd name="connsiteY2430" fmla="*/ 37 h 459652"/>
              <a:gd name="connsiteX2431" fmla="*/ 8477304 w 11646040"/>
              <a:gd name="connsiteY2431" fmla="*/ 37 h 459652"/>
              <a:gd name="connsiteX2432" fmla="*/ 8522293 w 11646040"/>
              <a:gd name="connsiteY2432" fmla="*/ 29018 h 459652"/>
              <a:gd name="connsiteX2433" fmla="*/ 8536283 w 11646040"/>
              <a:gd name="connsiteY2433" fmla="*/ 33800 h 459652"/>
              <a:gd name="connsiteX2434" fmla="*/ 8572210 w 11646040"/>
              <a:gd name="connsiteY2434" fmla="*/ 18652 h 459652"/>
              <a:gd name="connsiteX2435" fmla="*/ 8552829 w 11646040"/>
              <a:gd name="connsiteY2435" fmla="*/ 37 h 459652"/>
              <a:gd name="connsiteX2436" fmla="*/ 8570397 w 11646040"/>
              <a:gd name="connsiteY2436" fmla="*/ 37 h 459652"/>
              <a:gd name="connsiteX2437" fmla="*/ 8575603 w 11646040"/>
              <a:gd name="connsiteY2437" fmla="*/ 5037 h 459652"/>
              <a:gd name="connsiteX2438" fmla="*/ 8588570 w 11646040"/>
              <a:gd name="connsiteY2438" fmla="*/ 13250 h 459652"/>
              <a:gd name="connsiteX2439" fmla="*/ 8634395 w 11646040"/>
              <a:gd name="connsiteY2439" fmla="*/ 3066 h 459652"/>
              <a:gd name="connsiteX2440" fmla="*/ 8631793 w 11646040"/>
              <a:gd name="connsiteY2440" fmla="*/ 37 h 459652"/>
              <a:gd name="connsiteX2441" fmla="*/ 8657773 w 11646040"/>
              <a:gd name="connsiteY2441" fmla="*/ 37 h 459652"/>
              <a:gd name="connsiteX2442" fmla="*/ 8666884 w 11646040"/>
              <a:gd name="connsiteY2442" fmla="*/ 767 h 459652"/>
              <a:gd name="connsiteX2443" fmla="*/ 8722424 w 11646040"/>
              <a:gd name="connsiteY2443" fmla="*/ 840 h 459652"/>
              <a:gd name="connsiteX2444" fmla="*/ 8731393 w 11646040"/>
              <a:gd name="connsiteY2444" fmla="*/ 0 h 459652"/>
              <a:gd name="connsiteX2445" fmla="*/ 8120918 w 11646040"/>
              <a:gd name="connsiteY2445" fmla="*/ 0 h 459652"/>
              <a:gd name="connsiteX2446" fmla="*/ 8146714 w 11646040"/>
              <a:gd name="connsiteY2446" fmla="*/ 0 h 459652"/>
              <a:gd name="connsiteX2447" fmla="*/ 8145412 w 11646040"/>
              <a:gd name="connsiteY2447" fmla="*/ 1533 h 459652"/>
              <a:gd name="connsiteX2448" fmla="*/ 8149455 w 11646040"/>
              <a:gd name="connsiteY2448" fmla="*/ 4417 h 459652"/>
              <a:gd name="connsiteX2449" fmla="*/ 8178132 w 11646040"/>
              <a:gd name="connsiteY2449" fmla="*/ 11425 h 459652"/>
              <a:gd name="connsiteX2450" fmla="*/ 8203090 w 11646040"/>
              <a:gd name="connsiteY2450" fmla="*/ 5147 h 459652"/>
              <a:gd name="connsiteX2451" fmla="*/ 8208574 w 11646040"/>
              <a:gd name="connsiteY2451" fmla="*/ 37 h 459652"/>
              <a:gd name="connsiteX2452" fmla="*/ 8225491 w 11646040"/>
              <a:gd name="connsiteY2452" fmla="*/ 37 h 459652"/>
              <a:gd name="connsiteX2453" fmla="*/ 8206296 w 11646040"/>
              <a:gd name="connsiteY2453" fmla="*/ 18762 h 459652"/>
              <a:gd name="connsiteX2454" fmla="*/ 8248312 w 11646040"/>
              <a:gd name="connsiteY2454" fmla="*/ 36392 h 459652"/>
              <a:gd name="connsiteX2455" fmla="*/ 8301109 w 11646040"/>
              <a:gd name="connsiteY2455" fmla="*/ 37 h 459652"/>
              <a:gd name="connsiteX2456" fmla="*/ 8330297 w 11646040"/>
              <a:gd name="connsiteY2456" fmla="*/ 37 h 459652"/>
              <a:gd name="connsiteX2457" fmla="*/ 8260674 w 11646040"/>
              <a:gd name="connsiteY2457" fmla="*/ 43473 h 459652"/>
              <a:gd name="connsiteX2458" fmla="*/ 8297019 w 11646040"/>
              <a:gd name="connsiteY2458" fmla="*/ 67125 h 459652"/>
              <a:gd name="connsiteX2459" fmla="*/ 8388859 w 11646040"/>
              <a:gd name="connsiteY2459" fmla="*/ 30588 h 459652"/>
              <a:gd name="connsiteX2460" fmla="*/ 8389043 w 11646040"/>
              <a:gd name="connsiteY2460" fmla="*/ 30588 h 459652"/>
              <a:gd name="connsiteX2461" fmla="*/ 8389043 w 11646040"/>
              <a:gd name="connsiteY2461" fmla="*/ 38253 h 459652"/>
              <a:gd name="connsiteX2462" fmla="*/ 8310591 w 11646040"/>
              <a:gd name="connsiteY2462" fmla="*/ 66760 h 459652"/>
              <a:gd name="connsiteX2463" fmla="*/ 8310405 w 11646040"/>
              <a:gd name="connsiteY2463" fmla="*/ 66943 h 459652"/>
              <a:gd name="connsiteX2464" fmla="*/ 8307059 w 11646040"/>
              <a:gd name="connsiteY2464" fmla="*/ 74900 h 459652"/>
              <a:gd name="connsiteX2465" fmla="*/ 8333830 w 11646040"/>
              <a:gd name="connsiteY2465" fmla="*/ 101473 h 459652"/>
              <a:gd name="connsiteX2466" fmla="*/ 8388998 w 11646040"/>
              <a:gd name="connsiteY2466" fmla="*/ 73440 h 459652"/>
              <a:gd name="connsiteX2467" fmla="*/ 8388998 w 11646040"/>
              <a:gd name="connsiteY2467" fmla="*/ 80923 h 459652"/>
              <a:gd name="connsiteX2468" fmla="*/ 8388905 w 11646040"/>
              <a:gd name="connsiteY2468" fmla="*/ 80923 h 459652"/>
              <a:gd name="connsiteX2469" fmla="*/ 8344426 w 11646040"/>
              <a:gd name="connsiteY2469" fmla="*/ 106072 h 459652"/>
              <a:gd name="connsiteX2470" fmla="*/ 8358044 w 11646040"/>
              <a:gd name="connsiteY2470" fmla="*/ 120307 h 459652"/>
              <a:gd name="connsiteX2471" fmla="*/ 8389043 w 11646040"/>
              <a:gd name="connsiteY2471" fmla="*/ 120307 h 459652"/>
              <a:gd name="connsiteX2472" fmla="*/ 8389043 w 11646040"/>
              <a:gd name="connsiteY2472" fmla="*/ 133265 h 459652"/>
              <a:gd name="connsiteX2473" fmla="*/ 8375101 w 11646040"/>
              <a:gd name="connsiteY2473" fmla="*/ 133520 h 459652"/>
              <a:gd name="connsiteX2474" fmla="*/ 8374962 w 11646040"/>
              <a:gd name="connsiteY2474" fmla="*/ 133593 h 459652"/>
              <a:gd name="connsiteX2475" fmla="*/ 8147178 w 11646040"/>
              <a:gd name="connsiteY2475" fmla="*/ 242914 h 459652"/>
              <a:gd name="connsiteX2476" fmla="*/ 8177155 w 11646040"/>
              <a:gd name="connsiteY2476" fmla="*/ 250287 h 459652"/>
              <a:gd name="connsiteX2477" fmla="*/ 8203368 w 11646040"/>
              <a:gd name="connsiteY2477" fmla="*/ 244191 h 459652"/>
              <a:gd name="connsiteX2478" fmla="*/ 8389043 w 11646040"/>
              <a:gd name="connsiteY2478" fmla="*/ 173051 h 459652"/>
              <a:gd name="connsiteX2479" fmla="*/ 8389043 w 11646040"/>
              <a:gd name="connsiteY2479" fmla="*/ 182906 h 459652"/>
              <a:gd name="connsiteX2480" fmla="*/ 8367339 w 11646040"/>
              <a:gd name="connsiteY2480" fmla="*/ 183600 h 459652"/>
              <a:gd name="connsiteX2481" fmla="*/ 8206204 w 11646040"/>
              <a:gd name="connsiteY2481" fmla="*/ 257806 h 459652"/>
              <a:gd name="connsiteX2482" fmla="*/ 8233857 w 11646040"/>
              <a:gd name="connsiteY2482" fmla="*/ 269888 h 459652"/>
              <a:gd name="connsiteX2483" fmla="*/ 8258630 w 11646040"/>
              <a:gd name="connsiteY2483" fmla="*/ 266712 h 459652"/>
              <a:gd name="connsiteX2484" fmla="*/ 8389043 w 11646040"/>
              <a:gd name="connsiteY2484" fmla="*/ 220393 h 459652"/>
              <a:gd name="connsiteX2485" fmla="*/ 8389043 w 11646040"/>
              <a:gd name="connsiteY2485" fmla="*/ 230503 h 459652"/>
              <a:gd name="connsiteX2486" fmla="*/ 8373753 w 11646040"/>
              <a:gd name="connsiteY2486" fmla="*/ 231051 h 459652"/>
              <a:gd name="connsiteX2487" fmla="*/ 8259513 w 11646040"/>
              <a:gd name="connsiteY2487" fmla="*/ 281751 h 459652"/>
              <a:gd name="connsiteX2488" fmla="*/ 8296694 w 11646040"/>
              <a:gd name="connsiteY2488" fmla="*/ 306133 h 459652"/>
              <a:gd name="connsiteX2489" fmla="*/ 8387557 w 11646040"/>
              <a:gd name="connsiteY2489" fmla="*/ 269742 h 459652"/>
              <a:gd name="connsiteX2490" fmla="*/ 8389043 w 11646040"/>
              <a:gd name="connsiteY2490" fmla="*/ 269742 h 459652"/>
              <a:gd name="connsiteX2491" fmla="*/ 8389043 w 11646040"/>
              <a:gd name="connsiteY2491" fmla="*/ 277553 h 459652"/>
              <a:gd name="connsiteX2492" fmla="*/ 8309801 w 11646040"/>
              <a:gd name="connsiteY2492" fmla="*/ 306535 h 459652"/>
              <a:gd name="connsiteX2493" fmla="*/ 8307198 w 11646040"/>
              <a:gd name="connsiteY2493" fmla="*/ 314638 h 459652"/>
              <a:gd name="connsiteX2494" fmla="*/ 8333458 w 11646040"/>
              <a:gd name="connsiteY2494" fmla="*/ 340334 h 459652"/>
              <a:gd name="connsiteX2495" fmla="*/ 8388998 w 11646040"/>
              <a:gd name="connsiteY2495" fmla="*/ 312740 h 459652"/>
              <a:gd name="connsiteX2496" fmla="*/ 8388998 w 11646040"/>
              <a:gd name="connsiteY2496" fmla="*/ 320770 h 459652"/>
              <a:gd name="connsiteX2497" fmla="*/ 8344658 w 11646040"/>
              <a:gd name="connsiteY2497" fmla="*/ 343619 h 459652"/>
              <a:gd name="connsiteX2498" fmla="*/ 8359996 w 11646040"/>
              <a:gd name="connsiteY2498" fmla="*/ 359497 h 459652"/>
              <a:gd name="connsiteX2499" fmla="*/ 8388998 w 11646040"/>
              <a:gd name="connsiteY2499" fmla="*/ 359023 h 459652"/>
              <a:gd name="connsiteX2500" fmla="*/ 8388998 w 11646040"/>
              <a:gd name="connsiteY2500" fmla="*/ 373003 h 459652"/>
              <a:gd name="connsiteX2501" fmla="*/ 8195125 w 11646040"/>
              <a:gd name="connsiteY2501" fmla="*/ 432715 h 459652"/>
              <a:gd name="connsiteX2502" fmla="*/ 8166241 w 11646040"/>
              <a:gd name="connsiteY2502" fmla="*/ 459652 h 459652"/>
              <a:gd name="connsiteX2503" fmla="*/ 8140492 w 11646040"/>
              <a:gd name="connsiteY2503" fmla="*/ 459652 h 459652"/>
              <a:gd name="connsiteX2504" fmla="*/ 8165954 w 11646040"/>
              <a:gd name="connsiteY2504" fmla="*/ 430455 h 459652"/>
              <a:gd name="connsiteX2505" fmla="*/ 8125101 w 11646040"/>
              <a:gd name="connsiteY2505" fmla="*/ 403518 h 459652"/>
              <a:gd name="connsiteX2506" fmla="*/ 8122359 w 11646040"/>
              <a:gd name="connsiteY2506" fmla="*/ 402459 h 459652"/>
              <a:gd name="connsiteX2507" fmla="*/ 8122359 w 11646040"/>
              <a:gd name="connsiteY2507" fmla="*/ 402532 h 459652"/>
              <a:gd name="connsiteX2508" fmla="*/ 8087432 w 11646040"/>
              <a:gd name="connsiteY2508" fmla="*/ 396794 h 459652"/>
              <a:gd name="connsiteX2509" fmla="*/ 8001146 w 11646040"/>
              <a:gd name="connsiteY2509" fmla="*/ 432828 h 459652"/>
              <a:gd name="connsiteX2510" fmla="*/ 8029680 w 11646040"/>
              <a:gd name="connsiteY2510" fmla="*/ 459652 h 459652"/>
              <a:gd name="connsiteX2511" fmla="*/ 8003096 w 11646040"/>
              <a:gd name="connsiteY2511" fmla="*/ 459652 h 459652"/>
              <a:gd name="connsiteX2512" fmla="*/ 7984886 w 11646040"/>
              <a:gd name="connsiteY2512" fmla="*/ 438804 h 459652"/>
              <a:gd name="connsiteX2513" fmla="*/ 7778616 w 11646040"/>
              <a:gd name="connsiteY2513" fmla="*/ 373149 h 459652"/>
              <a:gd name="connsiteX2514" fmla="*/ 7778616 w 11646040"/>
              <a:gd name="connsiteY2514" fmla="*/ 358840 h 459652"/>
              <a:gd name="connsiteX2515" fmla="*/ 7807942 w 11646040"/>
              <a:gd name="connsiteY2515" fmla="*/ 359315 h 459652"/>
              <a:gd name="connsiteX2516" fmla="*/ 7807942 w 11646040"/>
              <a:gd name="connsiteY2516" fmla="*/ 359388 h 459652"/>
              <a:gd name="connsiteX2517" fmla="*/ 7823559 w 11646040"/>
              <a:gd name="connsiteY2517" fmla="*/ 344350 h 459652"/>
              <a:gd name="connsiteX2518" fmla="*/ 7781171 w 11646040"/>
              <a:gd name="connsiteY2518" fmla="*/ 320478 h 459652"/>
              <a:gd name="connsiteX2519" fmla="*/ 7778616 w 11646040"/>
              <a:gd name="connsiteY2519" fmla="*/ 320514 h 459652"/>
              <a:gd name="connsiteX2520" fmla="*/ 7778616 w 11646040"/>
              <a:gd name="connsiteY2520" fmla="*/ 311827 h 459652"/>
              <a:gd name="connsiteX2521" fmla="*/ 7834480 w 11646040"/>
              <a:gd name="connsiteY2521" fmla="*/ 339641 h 459652"/>
              <a:gd name="connsiteX2522" fmla="*/ 7859160 w 11646040"/>
              <a:gd name="connsiteY2522" fmla="*/ 315915 h 459652"/>
              <a:gd name="connsiteX2523" fmla="*/ 7858462 w 11646040"/>
              <a:gd name="connsiteY2523" fmla="*/ 306900 h 459652"/>
              <a:gd name="connsiteX2524" fmla="*/ 7778616 w 11646040"/>
              <a:gd name="connsiteY2524" fmla="*/ 277553 h 459652"/>
              <a:gd name="connsiteX2525" fmla="*/ 7778616 w 11646040"/>
              <a:gd name="connsiteY2525" fmla="*/ 269778 h 459652"/>
              <a:gd name="connsiteX2526" fmla="*/ 7779962 w 11646040"/>
              <a:gd name="connsiteY2526" fmla="*/ 269742 h 459652"/>
              <a:gd name="connsiteX2527" fmla="*/ 7871382 w 11646040"/>
              <a:gd name="connsiteY2527" fmla="*/ 305914 h 459652"/>
              <a:gd name="connsiteX2528" fmla="*/ 7908750 w 11646040"/>
              <a:gd name="connsiteY2528" fmla="*/ 281130 h 459652"/>
              <a:gd name="connsiteX2529" fmla="*/ 7778616 w 11646040"/>
              <a:gd name="connsiteY2529" fmla="*/ 230576 h 459652"/>
              <a:gd name="connsiteX2530" fmla="*/ 7778616 w 11646040"/>
              <a:gd name="connsiteY2530" fmla="*/ 220648 h 459652"/>
              <a:gd name="connsiteX2531" fmla="*/ 7818538 w 11646040"/>
              <a:gd name="connsiteY2531" fmla="*/ 224225 h 459652"/>
              <a:gd name="connsiteX2532" fmla="*/ 7911586 w 11646040"/>
              <a:gd name="connsiteY2532" fmla="*/ 267734 h 459652"/>
              <a:gd name="connsiteX2533" fmla="*/ 7925576 w 11646040"/>
              <a:gd name="connsiteY2533" fmla="*/ 272771 h 459652"/>
              <a:gd name="connsiteX2534" fmla="*/ 7962060 w 11646040"/>
              <a:gd name="connsiteY2534" fmla="*/ 257295 h 459652"/>
              <a:gd name="connsiteX2535" fmla="*/ 7778616 w 11646040"/>
              <a:gd name="connsiteY2535" fmla="*/ 182724 h 459652"/>
              <a:gd name="connsiteX2536" fmla="*/ 7778616 w 11646040"/>
              <a:gd name="connsiteY2536" fmla="*/ 172868 h 459652"/>
              <a:gd name="connsiteX2537" fmla="*/ 7822536 w 11646040"/>
              <a:gd name="connsiteY2537" fmla="*/ 175935 h 459652"/>
              <a:gd name="connsiteX2538" fmla="*/ 7966940 w 11646040"/>
              <a:gd name="connsiteY2538" fmla="*/ 245615 h 459652"/>
              <a:gd name="connsiteX2539" fmla="*/ 7979070 w 11646040"/>
              <a:gd name="connsiteY2539" fmla="*/ 252440 h 459652"/>
              <a:gd name="connsiteX2540" fmla="*/ 8023734 w 11646040"/>
              <a:gd name="connsiteY2540" fmla="*/ 241892 h 459652"/>
              <a:gd name="connsiteX2541" fmla="*/ 7778616 w 11646040"/>
              <a:gd name="connsiteY2541" fmla="*/ 133667 h 459652"/>
              <a:gd name="connsiteX2542" fmla="*/ 7778616 w 11646040"/>
              <a:gd name="connsiteY2542" fmla="*/ 120198 h 459652"/>
              <a:gd name="connsiteX2543" fmla="*/ 7810498 w 11646040"/>
              <a:gd name="connsiteY2543" fmla="*/ 120198 h 459652"/>
              <a:gd name="connsiteX2544" fmla="*/ 7810452 w 11646040"/>
              <a:gd name="connsiteY2544" fmla="*/ 120307 h 459652"/>
              <a:gd name="connsiteX2545" fmla="*/ 7824163 w 11646040"/>
              <a:gd name="connsiteY2545" fmla="*/ 106838 h 459652"/>
              <a:gd name="connsiteX2546" fmla="*/ 7778894 w 11646040"/>
              <a:gd name="connsiteY2546" fmla="*/ 80777 h 459652"/>
              <a:gd name="connsiteX2547" fmla="*/ 7778616 w 11646040"/>
              <a:gd name="connsiteY2547" fmla="*/ 80777 h 459652"/>
              <a:gd name="connsiteX2548" fmla="*/ 7778616 w 11646040"/>
              <a:gd name="connsiteY2548" fmla="*/ 73148 h 459652"/>
              <a:gd name="connsiteX2549" fmla="*/ 7834526 w 11646040"/>
              <a:gd name="connsiteY2549" fmla="*/ 100962 h 459652"/>
              <a:gd name="connsiteX2550" fmla="*/ 7862878 w 11646040"/>
              <a:gd name="connsiteY2550" fmla="*/ 73842 h 459652"/>
              <a:gd name="connsiteX2551" fmla="*/ 7778616 w 11646040"/>
              <a:gd name="connsiteY2551" fmla="*/ 38180 h 459652"/>
              <a:gd name="connsiteX2552" fmla="*/ 7778616 w 11646040"/>
              <a:gd name="connsiteY2552" fmla="*/ 30588 h 459652"/>
              <a:gd name="connsiteX2553" fmla="*/ 7779638 w 11646040"/>
              <a:gd name="connsiteY2553" fmla="*/ 30552 h 459652"/>
              <a:gd name="connsiteX2554" fmla="*/ 7871150 w 11646040"/>
              <a:gd name="connsiteY2554" fmla="*/ 66943 h 459652"/>
              <a:gd name="connsiteX2555" fmla="*/ 7908658 w 11646040"/>
              <a:gd name="connsiteY2555" fmla="*/ 42451 h 459652"/>
              <a:gd name="connsiteX2556" fmla="*/ 7839454 w 11646040"/>
              <a:gd name="connsiteY2556" fmla="*/ 37 h 459652"/>
              <a:gd name="connsiteX2557" fmla="*/ 7866828 w 11646040"/>
              <a:gd name="connsiteY2557" fmla="*/ 37 h 459652"/>
              <a:gd name="connsiteX2558" fmla="*/ 7911818 w 11646040"/>
              <a:gd name="connsiteY2558" fmla="*/ 29018 h 459652"/>
              <a:gd name="connsiteX2559" fmla="*/ 7925808 w 11646040"/>
              <a:gd name="connsiteY2559" fmla="*/ 33800 h 459652"/>
              <a:gd name="connsiteX2560" fmla="*/ 7961734 w 11646040"/>
              <a:gd name="connsiteY2560" fmla="*/ 18652 h 459652"/>
              <a:gd name="connsiteX2561" fmla="*/ 7942354 w 11646040"/>
              <a:gd name="connsiteY2561" fmla="*/ 37 h 459652"/>
              <a:gd name="connsiteX2562" fmla="*/ 7959922 w 11646040"/>
              <a:gd name="connsiteY2562" fmla="*/ 37 h 459652"/>
              <a:gd name="connsiteX2563" fmla="*/ 7965128 w 11646040"/>
              <a:gd name="connsiteY2563" fmla="*/ 5037 h 459652"/>
              <a:gd name="connsiteX2564" fmla="*/ 7978095 w 11646040"/>
              <a:gd name="connsiteY2564" fmla="*/ 13250 h 459652"/>
              <a:gd name="connsiteX2565" fmla="*/ 8023920 w 11646040"/>
              <a:gd name="connsiteY2565" fmla="*/ 3066 h 459652"/>
              <a:gd name="connsiteX2566" fmla="*/ 8021318 w 11646040"/>
              <a:gd name="connsiteY2566" fmla="*/ 37 h 459652"/>
              <a:gd name="connsiteX2567" fmla="*/ 8047298 w 11646040"/>
              <a:gd name="connsiteY2567" fmla="*/ 37 h 459652"/>
              <a:gd name="connsiteX2568" fmla="*/ 8056408 w 11646040"/>
              <a:gd name="connsiteY2568" fmla="*/ 767 h 459652"/>
              <a:gd name="connsiteX2569" fmla="*/ 8111948 w 11646040"/>
              <a:gd name="connsiteY2569" fmla="*/ 840 h 459652"/>
              <a:gd name="connsiteX2570" fmla="*/ 8120918 w 11646040"/>
              <a:gd name="connsiteY2570" fmla="*/ 0 h 459652"/>
              <a:gd name="connsiteX2571" fmla="*/ 7510444 w 11646040"/>
              <a:gd name="connsiteY2571" fmla="*/ 0 h 459652"/>
              <a:gd name="connsiteX2572" fmla="*/ 7536238 w 11646040"/>
              <a:gd name="connsiteY2572" fmla="*/ 0 h 459652"/>
              <a:gd name="connsiteX2573" fmla="*/ 7534937 w 11646040"/>
              <a:gd name="connsiteY2573" fmla="*/ 1533 h 459652"/>
              <a:gd name="connsiteX2574" fmla="*/ 7538981 w 11646040"/>
              <a:gd name="connsiteY2574" fmla="*/ 4417 h 459652"/>
              <a:gd name="connsiteX2575" fmla="*/ 7567658 w 11646040"/>
              <a:gd name="connsiteY2575" fmla="*/ 11425 h 459652"/>
              <a:gd name="connsiteX2576" fmla="*/ 7592614 w 11646040"/>
              <a:gd name="connsiteY2576" fmla="*/ 5147 h 459652"/>
              <a:gd name="connsiteX2577" fmla="*/ 7598100 w 11646040"/>
              <a:gd name="connsiteY2577" fmla="*/ 37 h 459652"/>
              <a:gd name="connsiteX2578" fmla="*/ 7615018 w 11646040"/>
              <a:gd name="connsiteY2578" fmla="*/ 37 h 459652"/>
              <a:gd name="connsiteX2579" fmla="*/ 7595821 w 11646040"/>
              <a:gd name="connsiteY2579" fmla="*/ 18762 h 459652"/>
              <a:gd name="connsiteX2580" fmla="*/ 7637837 w 11646040"/>
              <a:gd name="connsiteY2580" fmla="*/ 36392 h 459652"/>
              <a:gd name="connsiteX2581" fmla="*/ 7690636 w 11646040"/>
              <a:gd name="connsiteY2581" fmla="*/ 37 h 459652"/>
              <a:gd name="connsiteX2582" fmla="*/ 7719822 w 11646040"/>
              <a:gd name="connsiteY2582" fmla="*/ 37 h 459652"/>
              <a:gd name="connsiteX2583" fmla="*/ 7650199 w 11646040"/>
              <a:gd name="connsiteY2583" fmla="*/ 43473 h 459652"/>
              <a:gd name="connsiteX2584" fmla="*/ 7686544 w 11646040"/>
              <a:gd name="connsiteY2584" fmla="*/ 67125 h 459652"/>
              <a:gd name="connsiteX2585" fmla="*/ 7778384 w 11646040"/>
              <a:gd name="connsiteY2585" fmla="*/ 30588 h 459652"/>
              <a:gd name="connsiteX2586" fmla="*/ 7778570 w 11646040"/>
              <a:gd name="connsiteY2586" fmla="*/ 30588 h 459652"/>
              <a:gd name="connsiteX2587" fmla="*/ 7778570 w 11646040"/>
              <a:gd name="connsiteY2587" fmla="*/ 38253 h 459652"/>
              <a:gd name="connsiteX2588" fmla="*/ 7700116 w 11646040"/>
              <a:gd name="connsiteY2588" fmla="*/ 66760 h 459652"/>
              <a:gd name="connsiteX2589" fmla="*/ 7699930 w 11646040"/>
              <a:gd name="connsiteY2589" fmla="*/ 66943 h 459652"/>
              <a:gd name="connsiteX2590" fmla="*/ 7696584 w 11646040"/>
              <a:gd name="connsiteY2590" fmla="*/ 74900 h 459652"/>
              <a:gd name="connsiteX2591" fmla="*/ 7723354 w 11646040"/>
              <a:gd name="connsiteY2591" fmla="*/ 101473 h 459652"/>
              <a:gd name="connsiteX2592" fmla="*/ 7778524 w 11646040"/>
              <a:gd name="connsiteY2592" fmla="*/ 73440 h 459652"/>
              <a:gd name="connsiteX2593" fmla="*/ 7778524 w 11646040"/>
              <a:gd name="connsiteY2593" fmla="*/ 80923 h 459652"/>
              <a:gd name="connsiteX2594" fmla="*/ 7778430 w 11646040"/>
              <a:gd name="connsiteY2594" fmla="*/ 80923 h 459652"/>
              <a:gd name="connsiteX2595" fmla="*/ 7733951 w 11646040"/>
              <a:gd name="connsiteY2595" fmla="*/ 106072 h 459652"/>
              <a:gd name="connsiteX2596" fmla="*/ 7747570 w 11646040"/>
              <a:gd name="connsiteY2596" fmla="*/ 120307 h 459652"/>
              <a:gd name="connsiteX2597" fmla="*/ 7778570 w 11646040"/>
              <a:gd name="connsiteY2597" fmla="*/ 120307 h 459652"/>
              <a:gd name="connsiteX2598" fmla="*/ 7778570 w 11646040"/>
              <a:gd name="connsiteY2598" fmla="*/ 133265 h 459652"/>
              <a:gd name="connsiteX2599" fmla="*/ 7764626 w 11646040"/>
              <a:gd name="connsiteY2599" fmla="*/ 133520 h 459652"/>
              <a:gd name="connsiteX2600" fmla="*/ 7764487 w 11646040"/>
              <a:gd name="connsiteY2600" fmla="*/ 133593 h 459652"/>
              <a:gd name="connsiteX2601" fmla="*/ 7536704 w 11646040"/>
              <a:gd name="connsiteY2601" fmla="*/ 242914 h 459652"/>
              <a:gd name="connsiteX2602" fmla="*/ 7566681 w 11646040"/>
              <a:gd name="connsiteY2602" fmla="*/ 250287 h 459652"/>
              <a:gd name="connsiteX2603" fmla="*/ 7592895 w 11646040"/>
              <a:gd name="connsiteY2603" fmla="*/ 244191 h 459652"/>
              <a:gd name="connsiteX2604" fmla="*/ 7778570 w 11646040"/>
              <a:gd name="connsiteY2604" fmla="*/ 173051 h 459652"/>
              <a:gd name="connsiteX2605" fmla="*/ 7778570 w 11646040"/>
              <a:gd name="connsiteY2605" fmla="*/ 182906 h 459652"/>
              <a:gd name="connsiteX2606" fmla="*/ 7756865 w 11646040"/>
              <a:gd name="connsiteY2606" fmla="*/ 183600 h 459652"/>
              <a:gd name="connsiteX2607" fmla="*/ 7595728 w 11646040"/>
              <a:gd name="connsiteY2607" fmla="*/ 257806 h 459652"/>
              <a:gd name="connsiteX2608" fmla="*/ 7623384 w 11646040"/>
              <a:gd name="connsiteY2608" fmla="*/ 269888 h 459652"/>
              <a:gd name="connsiteX2609" fmla="*/ 7648156 w 11646040"/>
              <a:gd name="connsiteY2609" fmla="*/ 266712 h 459652"/>
              <a:gd name="connsiteX2610" fmla="*/ 7778570 w 11646040"/>
              <a:gd name="connsiteY2610" fmla="*/ 220393 h 459652"/>
              <a:gd name="connsiteX2611" fmla="*/ 7778570 w 11646040"/>
              <a:gd name="connsiteY2611" fmla="*/ 230503 h 459652"/>
              <a:gd name="connsiteX2612" fmla="*/ 7763278 w 11646040"/>
              <a:gd name="connsiteY2612" fmla="*/ 231051 h 459652"/>
              <a:gd name="connsiteX2613" fmla="*/ 7649038 w 11646040"/>
              <a:gd name="connsiteY2613" fmla="*/ 281751 h 459652"/>
              <a:gd name="connsiteX2614" fmla="*/ 7686219 w 11646040"/>
              <a:gd name="connsiteY2614" fmla="*/ 306133 h 459652"/>
              <a:gd name="connsiteX2615" fmla="*/ 7777082 w 11646040"/>
              <a:gd name="connsiteY2615" fmla="*/ 269742 h 459652"/>
              <a:gd name="connsiteX2616" fmla="*/ 7778570 w 11646040"/>
              <a:gd name="connsiteY2616" fmla="*/ 269742 h 459652"/>
              <a:gd name="connsiteX2617" fmla="*/ 7778570 w 11646040"/>
              <a:gd name="connsiteY2617" fmla="*/ 277553 h 459652"/>
              <a:gd name="connsiteX2618" fmla="*/ 7699326 w 11646040"/>
              <a:gd name="connsiteY2618" fmla="*/ 306535 h 459652"/>
              <a:gd name="connsiteX2619" fmla="*/ 7696724 w 11646040"/>
              <a:gd name="connsiteY2619" fmla="*/ 314638 h 459652"/>
              <a:gd name="connsiteX2620" fmla="*/ 7722982 w 11646040"/>
              <a:gd name="connsiteY2620" fmla="*/ 340334 h 459652"/>
              <a:gd name="connsiteX2621" fmla="*/ 7778524 w 11646040"/>
              <a:gd name="connsiteY2621" fmla="*/ 312740 h 459652"/>
              <a:gd name="connsiteX2622" fmla="*/ 7778524 w 11646040"/>
              <a:gd name="connsiteY2622" fmla="*/ 320770 h 459652"/>
              <a:gd name="connsiteX2623" fmla="*/ 7734183 w 11646040"/>
              <a:gd name="connsiteY2623" fmla="*/ 343619 h 459652"/>
              <a:gd name="connsiteX2624" fmla="*/ 7749521 w 11646040"/>
              <a:gd name="connsiteY2624" fmla="*/ 359497 h 459652"/>
              <a:gd name="connsiteX2625" fmla="*/ 7778524 w 11646040"/>
              <a:gd name="connsiteY2625" fmla="*/ 359023 h 459652"/>
              <a:gd name="connsiteX2626" fmla="*/ 7778524 w 11646040"/>
              <a:gd name="connsiteY2626" fmla="*/ 373003 h 459652"/>
              <a:gd name="connsiteX2627" fmla="*/ 7584650 w 11646040"/>
              <a:gd name="connsiteY2627" fmla="*/ 432715 h 459652"/>
              <a:gd name="connsiteX2628" fmla="*/ 7555765 w 11646040"/>
              <a:gd name="connsiteY2628" fmla="*/ 459652 h 459652"/>
              <a:gd name="connsiteX2629" fmla="*/ 7530016 w 11646040"/>
              <a:gd name="connsiteY2629" fmla="*/ 459652 h 459652"/>
              <a:gd name="connsiteX2630" fmla="*/ 7555479 w 11646040"/>
              <a:gd name="connsiteY2630" fmla="*/ 430455 h 459652"/>
              <a:gd name="connsiteX2631" fmla="*/ 7514627 w 11646040"/>
              <a:gd name="connsiteY2631" fmla="*/ 403518 h 459652"/>
              <a:gd name="connsiteX2632" fmla="*/ 7511886 w 11646040"/>
              <a:gd name="connsiteY2632" fmla="*/ 402459 h 459652"/>
              <a:gd name="connsiteX2633" fmla="*/ 7511886 w 11646040"/>
              <a:gd name="connsiteY2633" fmla="*/ 402532 h 459652"/>
              <a:gd name="connsiteX2634" fmla="*/ 7476958 w 11646040"/>
              <a:gd name="connsiteY2634" fmla="*/ 396794 h 459652"/>
              <a:gd name="connsiteX2635" fmla="*/ 7390672 w 11646040"/>
              <a:gd name="connsiteY2635" fmla="*/ 432828 h 459652"/>
              <a:gd name="connsiteX2636" fmla="*/ 7419206 w 11646040"/>
              <a:gd name="connsiteY2636" fmla="*/ 459652 h 459652"/>
              <a:gd name="connsiteX2637" fmla="*/ 7392621 w 11646040"/>
              <a:gd name="connsiteY2637" fmla="*/ 459652 h 459652"/>
              <a:gd name="connsiteX2638" fmla="*/ 7374412 w 11646040"/>
              <a:gd name="connsiteY2638" fmla="*/ 438804 h 459652"/>
              <a:gd name="connsiteX2639" fmla="*/ 7168142 w 11646040"/>
              <a:gd name="connsiteY2639" fmla="*/ 373149 h 459652"/>
              <a:gd name="connsiteX2640" fmla="*/ 7168142 w 11646040"/>
              <a:gd name="connsiteY2640" fmla="*/ 358840 h 459652"/>
              <a:gd name="connsiteX2641" fmla="*/ 7197469 w 11646040"/>
              <a:gd name="connsiteY2641" fmla="*/ 359315 h 459652"/>
              <a:gd name="connsiteX2642" fmla="*/ 7197469 w 11646040"/>
              <a:gd name="connsiteY2642" fmla="*/ 359388 h 459652"/>
              <a:gd name="connsiteX2643" fmla="*/ 7213085 w 11646040"/>
              <a:gd name="connsiteY2643" fmla="*/ 344350 h 459652"/>
              <a:gd name="connsiteX2644" fmla="*/ 7170697 w 11646040"/>
              <a:gd name="connsiteY2644" fmla="*/ 320478 h 459652"/>
              <a:gd name="connsiteX2645" fmla="*/ 7168142 w 11646040"/>
              <a:gd name="connsiteY2645" fmla="*/ 320514 h 459652"/>
              <a:gd name="connsiteX2646" fmla="*/ 7168142 w 11646040"/>
              <a:gd name="connsiteY2646" fmla="*/ 311827 h 459652"/>
              <a:gd name="connsiteX2647" fmla="*/ 7224008 w 11646040"/>
              <a:gd name="connsiteY2647" fmla="*/ 339641 h 459652"/>
              <a:gd name="connsiteX2648" fmla="*/ 7248684 w 11646040"/>
              <a:gd name="connsiteY2648" fmla="*/ 315915 h 459652"/>
              <a:gd name="connsiteX2649" fmla="*/ 7247988 w 11646040"/>
              <a:gd name="connsiteY2649" fmla="*/ 306900 h 459652"/>
              <a:gd name="connsiteX2650" fmla="*/ 7168142 w 11646040"/>
              <a:gd name="connsiteY2650" fmla="*/ 277553 h 459652"/>
              <a:gd name="connsiteX2651" fmla="*/ 7168142 w 11646040"/>
              <a:gd name="connsiteY2651" fmla="*/ 269778 h 459652"/>
              <a:gd name="connsiteX2652" fmla="*/ 7169490 w 11646040"/>
              <a:gd name="connsiteY2652" fmla="*/ 269742 h 459652"/>
              <a:gd name="connsiteX2653" fmla="*/ 7260908 w 11646040"/>
              <a:gd name="connsiteY2653" fmla="*/ 305914 h 459652"/>
              <a:gd name="connsiteX2654" fmla="*/ 7298278 w 11646040"/>
              <a:gd name="connsiteY2654" fmla="*/ 281130 h 459652"/>
              <a:gd name="connsiteX2655" fmla="*/ 7168142 w 11646040"/>
              <a:gd name="connsiteY2655" fmla="*/ 230576 h 459652"/>
              <a:gd name="connsiteX2656" fmla="*/ 7168142 w 11646040"/>
              <a:gd name="connsiteY2656" fmla="*/ 220648 h 459652"/>
              <a:gd name="connsiteX2657" fmla="*/ 7208066 w 11646040"/>
              <a:gd name="connsiteY2657" fmla="*/ 224225 h 459652"/>
              <a:gd name="connsiteX2658" fmla="*/ 7301112 w 11646040"/>
              <a:gd name="connsiteY2658" fmla="*/ 267734 h 459652"/>
              <a:gd name="connsiteX2659" fmla="*/ 7315100 w 11646040"/>
              <a:gd name="connsiteY2659" fmla="*/ 272771 h 459652"/>
              <a:gd name="connsiteX2660" fmla="*/ 7351586 w 11646040"/>
              <a:gd name="connsiteY2660" fmla="*/ 257295 h 459652"/>
              <a:gd name="connsiteX2661" fmla="*/ 7168142 w 11646040"/>
              <a:gd name="connsiteY2661" fmla="*/ 182724 h 459652"/>
              <a:gd name="connsiteX2662" fmla="*/ 7168142 w 11646040"/>
              <a:gd name="connsiteY2662" fmla="*/ 172868 h 459652"/>
              <a:gd name="connsiteX2663" fmla="*/ 7212064 w 11646040"/>
              <a:gd name="connsiteY2663" fmla="*/ 175935 h 459652"/>
              <a:gd name="connsiteX2664" fmla="*/ 7356466 w 11646040"/>
              <a:gd name="connsiteY2664" fmla="*/ 245615 h 459652"/>
              <a:gd name="connsiteX2665" fmla="*/ 7368597 w 11646040"/>
              <a:gd name="connsiteY2665" fmla="*/ 252440 h 459652"/>
              <a:gd name="connsiteX2666" fmla="*/ 7413262 w 11646040"/>
              <a:gd name="connsiteY2666" fmla="*/ 241892 h 459652"/>
              <a:gd name="connsiteX2667" fmla="*/ 7168142 w 11646040"/>
              <a:gd name="connsiteY2667" fmla="*/ 133667 h 459652"/>
              <a:gd name="connsiteX2668" fmla="*/ 7168142 w 11646040"/>
              <a:gd name="connsiteY2668" fmla="*/ 120198 h 459652"/>
              <a:gd name="connsiteX2669" fmla="*/ 7200023 w 11646040"/>
              <a:gd name="connsiteY2669" fmla="*/ 120198 h 459652"/>
              <a:gd name="connsiteX2670" fmla="*/ 7199978 w 11646040"/>
              <a:gd name="connsiteY2670" fmla="*/ 120307 h 459652"/>
              <a:gd name="connsiteX2671" fmla="*/ 7213688 w 11646040"/>
              <a:gd name="connsiteY2671" fmla="*/ 106838 h 459652"/>
              <a:gd name="connsiteX2672" fmla="*/ 7168420 w 11646040"/>
              <a:gd name="connsiteY2672" fmla="*/ 80777 h 459652"/>
              <a:gd name="connsiteX2673" fmla="*/ 7168142 w 11646040"/>
              <a:gd name="connsiteY2673" fmla="*/ 80777 h 459652"/>
              <a:gd name="connsiteX2674" fmla="*/ 7168142 w 11646040"/>
              <a:gd name="connsiteY2674" fmla="*/ 73148 h 459652"/>
              <a:gd name="connsiteX2675" fmla="*/ 7224054 w 11646040"/>
              <a:gd name="connsiteY2675" fmla="*/ 100962 h 459652"/>
              <a:gd name="connsiteX2676" fmla="*/ 7252405 w 11646040"/>
              <a:gd name="connsiteY2676" fmla="*/ 73842 h 459652"/>
              <a:gd name="connsiteX2677" fmla="*/ 7168142 w 11646040"/>
              <a:gd name="connsiteY2677" fmla="*/ 38180 h 459652"/>
              <a:gd name="connsiteX2678" fmla="*/ 7168142 w 11646040"/>
              <a:gd name="connsiteY2678" fmla="*/ 30588 h 459652"/>
              <a:gd name="connsiteX2679" fmla="*/ 7169164 w 11646040"/>
              <a:gd name="connsiteY2679" fmla="*/ 30552 h 459652"/>
              <a:gd name="connsiteX2680" fmla="*/ 7260678 w 11646040"/>
              <a:gd name="connsiteY2680" fmla="*/ 66943 h 459652"/>
              <a:gd name="connsiteX2681" fmla="*/ 7298183 w 11646040"/>
              <a:gd name="connsiteY2681" fmla="*/ 42451 h 459652"/>
              <a:gd name="connsiteX2682" fmla="*/ 7228980 w 11646040"/>
              <a:gd name="connsiteY2682" fmla="*/ 37 h 459652"/>
              <a:gd name="connsiteX2683" fmla="*/ 7256354 w 11646040"/>
              <a:gd name="connsiteY2683" fmla="*/ 37 h 459652"/>
              <a:gd name="connsiteX2684" fmla="*/ 7301346 w 11646040"/>
              <a:gd name="connsiteY2684" fmla="*/ 29018 h 459652"/>
              <a:gd name="connsiteX2685" fmla="*/ 7315334 w 11646040"/>
              <a:gd name="connsiteY2685" fmla="*/ 33800 h 459652"/>
              <a:gd name="connsiteX2686" fmla="*/ 7351260 w 11646040"/>
              <a:gd name="connsiteY2686" fmla="*/ 18652 h 459652"/>
              <a:gd name="connsiteX2687" fmla="*/ 7331878 w 11646040"/>
              <a:gd name="connsiteY2687" fmla="*/ 37 h 459652"/>
              <a:gd name="connsiteX2688" fmla="*/ 7349447 w 11646040"/>
              <a:gd name="connsiteY2688" fmla="*/ 37 h 459652"/>
              <a:gd name="connsiteX2689" fmla="*/ 7354654 w 11646040"/>
              <a:gd name="connsiteY2689" fmla="*/ 5037 h 459652"/>
              <a:gd name="connsiteX2690" fmla="*/ 7367620 w 11646040"/>
              <a:gd name="connsiteY2690" fmla="*/ 13250 h 459652"/>
              <a:gd name="connsiteX2691" fmla="*/ 7413445 w 11646040"/>
              <a:gd name="connsiteY2691" fmla="*/ 3066 h 459652"/>
              <a:gd name="connsiteX2692" fmla="*/ 7410844 w 11646040"/>
              <a:gd name="connsiteY2692" fmla="*/ 37 h 459652"/>
              <a:gd name="connsiteX2693" fmla="*/ 7436824 w 11646040"/>
              <a:gd name="connsiteY2693" fmla="*/ 37 h 459652"/>
              <a:gd name="connsiteX2694" fmla="*/ 7445934 w 11646040"/>
              <a:gd name="connsiteY2694" fmla="*/ 767 h 459652"/>
              <a:gd name="connsiteX2695" fmla="*/ 7501474 w 11646040"/>
              <a:gd name="connsiteY2695" fmla="*/ 840 h 459652"/>
              <a:gd name="connsiteX2696" fmla="*/ 7510444 w 11646040"/>
              <a:gd name="connsiteY2696" fmla="*/ 0 h 459652"/>
              <a:gd name="connsiteX2697" fmla="*/ 6899970 w 11646040"/>
              <a:gd name="connsiteY2697" fmla="*/ 0 h 459652"/>
              <a:gd name="connsiteX2698" fmla="*/ 6925764 w 11646040"/>
              <a:gd name="connsiteY2698" fmla="*/ 0 h 459652"/>
              <a:gd name="connsiteX2699" fmla="*/ 6924463 w 11646040"/>
              <a:gd name="connsiteY2699" fmla="*/ 1533 h 459652"/>
              <a:gd name="connsiteX2700" fmla="*/ 6928506 w 11646040"/>
              <a:gd name="connsiteY2700" fmla="*/ 4417 h 459652"/>
              <a:gd name="connsiteX2701" fmla="*/ 6957182 w 11646040"/>
              <a:gd name="connsiteY2701" fmla="*/ 11425 h 459652"/>
              <a:gd name="connsiteX2702" fmla="*/ 6982142 w 11646040"/>
              <a:gd name="connsiteY2702" fmla="*/ 5147 h 459652"/>
              <a:gd name="connsiteX2703" fmla="*/ 6987625 w 11646040"/>
              <a:gd name="connsiteY2703" fmla="*/ 37 h 459652"/>
              <a:gd name="connsiteX2704" fmla="*/ 7004544 w 11646040"/>
              <a:gd name="connsiteY2704" fmla="*/ 37 h 459652"/>
              <a:gd name="connsiteX2705" fmla="*/ 6985348 w 11646040"/>
              <a:gd name="connsiteY2705" fmla="*/ 18762 h 459652"/>
              <a:gd name="connsiteX2706" fmla="*/ 7027363 w 11646040"/>
              <a:gd name="connsiteY2706" fmla="*/ 36392 h 459652"/>
              <a:gd name="connsiteX2707" fmla="*/ 7080162 w 11646040"/>
              <a:gd name="connsiteY2707" fmla="*/ 37 h 459652"/>
              <a:gd name="connsiteX2708" fmla="*/ 7109349 w 11646040"/>
              <a:gd name="connsiteY2708" fmla="*/ 37 h 459652"/>
              <a:gd name="connsiteX2709" fmla="*/ 7039726 w 11646040"/>
              <a:gd name="connsiteY2709" fmla="*/ 43473 h 459652"/>
              <a:gd name="connsiteX2710" fmla="*/ 7076072 w 11646040"/>
              <a:gd name="connsiteY2710" fmla="*/ 67125 h 459652"/>
              <a:gd name="connsiteX2711" fmla="*/ 7167910 w 11646040"/>
              <a:gd name="connsiteY2711" fmla="*/ 30588 h 459652"/>
              <a:gd name="connsiteX2712" fmla="*/ 7168096 w 11646040"/>
              <a:gd name="connsiteY2712" fmla="*/ 30588 h 459652"/>
              <a:gd name="connsiteX2713" fmla="*/ 7168096 w 11646040"/>
              <a:gd name="connsiteY2713" fmla="*/ 38253 h 459652"/>
              <a:gd name="connsiteX2714" fmla="*/ 7089642 w 11646040"/>
              <a:gd name="connsiteY2714" fmla="*/ 66760 h 459652"/>
              <a:gd name="connsiteX2715" fmla="*/ 7089458 w 11646040"/>
              <a:gd name="connsiteY2715" fmla="*/ 66943 h 459652"/>
              <a:gd name="connsiteX2716" fmla="*/ 7086110 w 11646040"/>
              <a:gd name="connsiteY2716" fmla="*/ 74900 h 459652"/>
              <a:gd name="connsiteX2717" fmla="*/ 7112880 w 11646040"/>
              <a:gd name="connsiteY2717" fmla="*/ 101473 h 459652"/>
              <a:gd name="connsiteX2718" fmla="*/ 7168050 w 11646040"/>
              <a:gd name="connsiteY2718" fmla="*/ 73440 h 459652"/>
              <a:gd name="connsiteX2719" fmla="*/ 7168050 w 11646040"/>
              <a:gd name="connsiteY2719" fmla="*/ 80923 h 459652"/>
              <a:gd name="connsiteX2720" fmla="*/ 7167956 w 11646040"/>
              <a:gd name="connsiteY2720" fmla="*/ 80923 h 459652"/>
              <a:gd name="connsiteX2721" fmla="*/ 7123477 w 11646040"/>
              <a:gd name="connsiteY2721" fmla="*/ 106072 h 459652"/>
              <a:gd name="connsiteX2722" fmla="*/ 7137096 w 11646040"/>
              <a:gd name="connsiteY2722" fmla="*/ 120307 h 459652"/>
              <a:gd name="connsiteX2723" fmla="*/ 7168096 w 11646040"/>
              <a:gd name="connsiteY2723" fmla="*/ 120307 h 459652"/>
              <a:gd name="connsiteX2724" fmla="*/ 7168096 w 11646040"/>
              <a:gd name="connsiteY2724" fmla="*/ 133265 h 459652"/>
              <a:gd name="connsiteX2725" fmla="*/ 7154152 w 11646040"/>
              <a:gd name="connsiteY2725" fmla="*/ 133520 h 459652"/>
              <a:gd name="connsiteX2726" fmla="*/ 7154013 w 11646040"/>
              <a:gd name="connsiteY2726" fmla="*/ 133593 h 459652"/>
              <a:gd name="connsiteX2727" fmla="*/ 6926232 w 11646040"/>
              <a:gd name="connsiteY2727" fmla="*/ 242914 h 459652"/>
              <a:gd name="connsiteX2728" fmla="*/ 6956207 w 11646040"/>
              <a:gd name="connsiteY2728" fmla="*/ 250287 h 459652"/>
              <a:gd name="connsiteX2729" fmla="*/ 6982420 w 11646040"/>
              <a:gd name="connsiteY2729" fmla="*/ 244191 h 459652"/>
              <a:gd name="connsiteX2730" fmla="*/ 7168096 w 11646040"/>
              <a:gd name="connsiteY2730" fmla="*/ 173051 h 459652"/>
              <a:gd name="connsiteX2731" fmla="*/ 7168096 w 11646040"/>
              <a:gd name="connsiteY2731" fmla="*/ 182906 h 459652"/>
              <a:gd name="connsiteX2732" fmla="*/ 7146391 w 11646040"/>
              <a:gd name="connsiteY2732" fmla="*/ 183600 h 459652"/>
              <a:gd name="connsiteX2733" fmla="*/ 6985256 w 11646040"/>
              <a:gd name="connsiteY2733" fmla="*/ 257806 h 459652"/>
              <a:gd name="connsiteX2734" fmla="*/ 7012908 w 11646040"/>
              <a:gd name="connsiteY2734" fmla="*/ 269888 h 459652"/>
              <a:gd name="connsiteX2735" fmla="*/ 7037682 w 11646040"/>
              <a:gd name="connsiteY2735" fmla="*/ 266712 h 459652"/>
              <a:gd name="connsiteX2736" fmla="*/ 7168096 w 11646040"/>
              <a:gd name="connsiteY2736" fmla="*/ 220393 h 459652"/>
              <a:gd name="connsiteX2737" fmla="*/ 7168096 w 11646040"/>
              <a:gd name="connsiteY2737" fmla="*/ 230503 h 459652"/>
              <a:gd name="connsiteX2738" fmla="*/ 7152804 w 11646040"/>
              <a:gd name="connsiteY2738" fmla="*/ 231051 h 459652"/>
              <a:gd name="connsiteX2739" fmla="*/ 7038564 w 11646040"/>
              <a:gd name="connsiteY2739" fmla="*/ 281751 h 459652"/>
              <a:gd name="connsiteX2740" fmla="*/ 7075745 w 11646040"/>
              <a:gd name="connsiteY2740" fmla="*/ 306133 h 459652"/>
              <a:gd name="connsiteX2741" fmla="*/ 7166608 w 11646040"/>
              <a:gd name="connsiteY2741" fmla="*/ 269742 h 459652"/>
              <a:gd name="connsiteX2742" fmla="*/ 7168096 w 11646040"/>
              <a:gd name="connsiteY2742" fmla="*/ 269742 h 459652"/>
              <a:gd name="connsiteX2743" fmla="*/ 7168096 w 11646040"/>
              <a:gd name="connsiteY2743" fmla="*/ 277553 h 459652"/>
              <a:gd name="connsiteX2744" fmla="*/ 7088852 w 11646040"/>
              <a:gd name="connsiteY2744" fmla="*/ 306535 h 459652"/>
              <a:gd name="connsiteX2745" fmla="*/ 7086248 w 11646040"/>
              <a:gd name="connsiteY2745" fmla="*/ 314638 h 459652"/>
              <a:gd name="connsiteX2746" fmla="*/ 7112508 w 11646040"/>
              <a:gd name="connsiteY2746" fmla="*/ 340334 h 459652"/>
              <a:gd name="connsiteX2747" fmla="*/ 7168050 w 11646040"/>
              <a:gd name="connsiteY2747" fmla="*/ 312740 h 459652"/>
              <a:gd name="connsiteX2748" fmla="*/ 7168050 w 11646040"/>
              <a:gd name="connsiteY2748" fmla="*/ 320770 h 459652"/>
              <a:gd name="connsiteX2749" fmla="*/ 7123709 w 11646040"/>
              <a:gd name="connsiteY2749" fmla="*/ 343619 h 459652"/>
              <a:gd name="connsiteX2750" fmla="*/ 7139048 w 11646040"/>
              <a:gd name="connsiteY2750" fmla="*/ 359497 h 459652"/>
              <a:gd name="connsiteX2751" fmla="*/ 7168050 w 11646040"/>
              <a:gd name="connsiteY2751" fmla="*/ 359023 h 459652"/>
              <a:gd name="connsiteX2752" fmla="*/ 7168050 w 11646040"/>
              <a:gd name="connsiteY2752" fmla="*/ 373003 h 459652"/>
              <a:gd name="connsiteX2753" fmla="*/ 6974178 w 11646040"/>
              <a:gd name="connsiteY2753" fmla="*/ 432715 h 459652"/>
              <a:gd name="connsiteX2754" fmla="*/ 6945294 w 11646040"/>
              <a:gd name="connsiteY2754" fmla="*/ 459652 h 459652"/>
              <a:gd name="connsiteX2755" fmla="*/ 6919545 w 11646040"/>
              <a:gd name="connsiteY2755" fmla="*/ 459652 h 459652"/>
              <a:gd name="connsiteX2756" fmla="*/ 6945006 w 11646040"/>
              <a:gd name="connsiteY2756" fmla="*/ 430455 h 459652"/>
              <a:gd name="connsiteX2757" fmla="*/ 6904154 w 11646040"/>
              <a:gd name="connsiteY2757" fmla="*/ 403518 h 459652"/>
              <a:gd name="connsiteX2758" fmla="*/ 6901410 w 11646040"/>
              <a:gd name="connsiteY2758" fmla="*/ 402459 h 459652"/>
              <a:gd name="connsiteX2759" fmla="*/ 6901410 w 11646040"/>
              <a:gd name="connsiteY2759" fmla="*/ 402532 h 459652"/>
              <a:gd name="connsiteX2760" fmla="*/ 6866484 w 11646040"/>
              <a:gd name="connsiteY2760" fmla="*/ 396794 h 459652"/>
              <a:gd name="connsiteX2761" fmla="*/ 6780200 w 11646040"/>
              <a:gd name="connsiteY2761" fmla="*/ 432828 h 459652"/>
              <a:gd name="connsiteX2762" fmla="*/ 6808732 w 11646040"/>
              <a:gd name="connsiteY2762" fmla="*/ 459652 h 459652"/>
              <a:gd name="connsiteX2763" fmla="*/ 6782147 w 11646040"/>
              <a:gd name="connsiteY2763" fmla="*/ 459652 h 459652"/>
              <a:gd name="connsiteX2764" fmla="*/ 6763938 w 11646040"/>
              <a:gd name="connsiteY2764" fmla="*/ 438804 h 459652"/>
              <a:gd name="connsiteX2765" fmla="*/ 6557668 w 11646040"/>
              <a:gd name="connsiteY2765" fmla="*/ 373149 h 459652"/>
              <a:gd name="connsiteX2766" fmla="*/ 6557668 w 11646040"/>
              <a:gd name="connsiteY2766" fmla="*/ 358840 h 459652"/>
              <a:gd name="connsiteX2767" fmla="*/ 6586994 w 11646040"/>
              <a:gd name="connsiteY2767" fmla="*/ 359315 h 459652"/>
              <a:gd name="connsiteX2768" fmla="*/ 6586994 w 11646040"/>
              <a:gd name="connsiteY2768" fmla="*/ 359388 h 459652"/>
              <a:gd name="connsiteX2769" fmla="*/ 6602612 w 11646040"/>
              <a:gd name="connsiteY2769" fmla="*/ 344350 h 459652"/>
              <a:gd name="connsiteX2770" fmla="*/ 6560226 w 11646040"/>
              <a:gd name="connsiteY2770" fmla="*/ 320478 h 459652"/>
              <a:gd name="connsiteX2771" fmla="*/ 6557668 w 11646040"/>
              <a:gd name="connsiteY2771" fmla="*/ 320514 h 459652"/>
              <a:gd name="connsiteX2772" fmla="*/ 6557668 w 11646040"/>
              <a:gd name="connsiteY2772" fmla="*/ 311827 h 459652"/>
              <a:gd name="connsiteX2773" fmla="*/ 6613532 w 11646040"/>
              <a:gd name="connsiteY2773" fmla="*/ 339641 h 459652"/>
              <a:gd name="connsiteX2774" fmla="*/ 6638212 w 11646040"/>
              <a:gd name="connsiteY2774" fmla="*/ 315915 h 459652"/>
              <a:gd name="connsiteX2775" fmla="*/ 6637514 w 11646040"/>
              <a:gd name="connsiteY2775" fmla="*/ 306900 h 459652"/>
              <a:gd name="connsiteX2776" fmla="*/ 6557668 w 11646040"/>
              <a:gd name="connsiteY2776" fmla="*/ 277553 h 459652"/>
              <a:gd name="connsiteX2777" fmla="*/ 6557668 w 11646040"/>
              <a:gd name="connsiteY2777" fmla="*/ 269778 h 459652"/>
              <a:gd name="connsiteX2778" fmla="*/ 6559016 w 11646040"/>
              <a:gd name="connsiteY2778" fmla="*/ 269742 h 459652"/>
              <a:gd name="connsiteX2779" fmla="*/ 6650436 w 11646040"/>
              <a:gd name="connsiteY2779" fmla="*/ 305914 h 459652"/>
              <a:gd name="connsiteX2780" fmla="*/ 6687802 w 11646040"/>
              <a:gd name="connsiteY2780" fmla="*/ 281130 h 459652"/>
              <a:gd name="connsiteX2781" fmla="*/ 6557668 w 11646040"/>
              <a:gd name="connsiteY2781" fmla="*/ 230576 h 459652"/>
              <a:gd name="connsiteX2782" fmla="*/ 6557668 w 11646040"/>
              <a:gd name="connsiteY2782" fmla="*/ 220648 h 459652"/>
              <a:gd name="connsiteX2783" fmla="*/ 6597590 w 11646040"/>
              <a:gd name="connsiteY2783" fmla="*/ 224225 h 459652"/>
              <a:gd name="connsiteX2784" fmla="*/ 6690640 w 11646040"/>
              <a:gd name="connsiteY2784" fmla="*/ 267734 h 459652"/>
              <a:gd name="connsiteX2785" fmla="*/ 6704628 w 11646040"/>
              <a:gd name="connsiteY2785" fmla="*/ 272771 h 459652"/>
              <a:gd name="connsiteX2786" fmla="*/ 6741112 w 11646040"/>
              <a:gd name="connsiteY2786" fmla="*/ 257295 h 459652"/>
              <a:gd name="connsiteX2787" fmla="*/ 6557668 w 11646040"/>
              <a:gd name="connsiteY2787" fmla="*/ 182724 h 459652"/>
              <a:gd name="connsiteX2788" fmla="*/ 6557668 w 11646040"/>
              <a:gd name="connsiteY2788" fmla="*/ 172868 h 459652"/>
              <a:gd name="connsiteX2789" fmla="*/ 6601588 w 11646040"/>
              <a:gd name="connsiteY2789" fmla="*/ 175935 h 459652"/>
              <a:gd name="connsiteX2790" fmla="*/ 6745992 w 11646040"/>
              <a:gd name="connsiteY2790" fmla="*/ 245615 h 459652"/>
              <a:gd name="connsiteX2791" fmla="*/ 6758124 w 11646040"/>
              <a:gd name="connsiteY2791" fmla="*/ 252440 h 459652"/>
              <a:gd name="connsiteX2792" fmla="*/ 6802788 w 11646040"/>
              <a:gd name="connsiteY2792" fmla="*/ 241892 h 459652"/>
              <a:gd name="connsiteX2793" fmla="*/ 6557668 w 11646040"/>
              <a:gd name="connsiteY2793" fmla="*/ 133667 h 459652"/>
              <a:gd name="connsiteX2794" fmla="*/ 6557668 w 11646040"/>
              <a:gd name="connsiteY2794" fmla="*/ 120198 h 459652"/>
              <a:gd name="connsiteX2795" fmla="*/ 6589550 w 11646040"/>
              <a:gd name="connsiteY2795" fmla="*/ 120198 h 459652"/>
              <a:gd name="connsiteX2796" fmla="*/ 6589504 w 11646040"/>
              <a:gd name="connsiteY2796" fmla="*/ 120307 h 459652"/>
              <a:gd name="connsiteX2797" fmla="*/ 6603215 w 11646040"/>
              <a:gd name="connsiteY2797" fmla="*/ 106838 h 459652"/>
              <a:gd name="connsiteX2798" fmla="*/ 6557948 w 11646040"/>
              <a:gd name="connsiteY2798" fmla="*/ 80777 h 459652"/>
              <a:gd name="connsiteX2799" fmla="*/ 6557668 w 11646040"/>
              <a:gd name="connsiteY2799" fmla="*/ 80777 h 459652"/>
              <a:gd name="connsiteX2800" fmla="*/ 6557668 w 11646040"/>
              <a:gd name="connsiteY2800" fmla="*/ 73148 h 459652"/>
              <a:gd name="connsiteX2801" fmla="*/ 6613578 w 11646040"/>
              <a:gd name="connsiteY2801" fmla="*/ 100962 h 459652"/>
              <a:gd name="connsiteX2802" fmla="*/ 6641930 w 11646040"/>
              <a:gd name="connsiteY2802" fmla="*/ 73842 h 459652"/>
              <a:gd name="connsiteX2803" fmla="*/ 6557668 w 11646040"/>
              <a:gd name="connsiteY2803" fmla="*/ 38180 h 459652"/>
              <a:gd name="connsiteX2804" fmla="*/ 6557668 w 11646040"/>
              <a:gd name="connsiteY2804" fmla="*/ 30588 h 459652"/>
              <a:gd name="connsiteX2805" fmla="*/ 6558690 w 11646040"/>
              <a:gd name="connsiteY2805" fmla="*/ 30552 h 459652"/>
              <a:gd name="connsiteX2806" fmla="*/ 6650203 w 11646040"/>
              <a:gd name="connsiteY2806" fmla="*/ 66943 h 459652"/>
              <a:gd name="connsiteX2807" fmla="*/ 6687710 w 11646040"/>
              <a:gd name="connsiteY2807" fmla="*/ 42451 h 459652"/>
              <a:gd name="connsiteX2808" fmla="*/ 6618506 w 11646040"/>
              <a:gd name="connsiteY2808" fmla="*/ 37 h 459652"/>
              <a:gd name="connsiteX2809" fmla="*/ 6645881 w 11646040"/>
              <a:gd name="connsiteY2809" fmla="*/ 37 h 459652"/>
              <a:gd name="connsiteX2810" fmla="*/ 6690870 w 11646040"/>
              <a:gd name="connsiteY2810" fmla="*/ 29018 h 459652"/>
              <a:gd name="connsiteX2811" fmla="*/ 6704861 w 11646040"/>
              <a:gd name="connsiteY2811" fmla="*/ 33800 h 459652"/>
              <a:gd name="connsiteX2812" fmla="*/ 6740787 w 11646040"/>
              <a:gd name="connsiteY2812" fmla="*/ 18652 h 459652"/>
              <a:gd name="connsiteX2813" fmla="*/ 6721406 w 11646040"/>
              <a:gd name="connsiteY2813" fmla="*/ 37 h 459652"/>
              <a:gd name="connsiteX2814" fmla="*/ 6738974 w 11646040"/>
              <a:gd name="connsiteY2814" fmla="*/ 37 h 459652"/>
              <a:gd name="connsiteX2815" fmla="*/ 6744178 w 11646040"/>
              <a:gd name="connsiteY2815" fmla="*/ 5037 h 459652"/>
              <a:gd name="connsiteX2816" fmla="*/ 6757146 w 11646040"/>
              <a:gd name="connsiteY2816" fmla="*/ 13250 h 459652"/>
              <a:gd name="connsiteX2817" fmla="*/ 6802974 w 11646040"/>
              <a:gd name="connsiteY2817" fmla="*/ 3066 h 459652"/>
              <a:gd name="connsiteX2818" fmla="*/ 6800371 w 11646040"/>
              <a:gd name="connsiteY2818" fmla="*/ 37 h 459652"/>
              <a:gd name="connsiteX2819" fmla="*/ 6826350 w 11646040"/>
              <a:gd name="connsiteY2819" fmla="*/ 37 h 459652"/>
              <a:gd name="connsiteX2820" fmla="*/ 6835460 w 11646040"/>
              <a:gd name="connsiteY2820" fmla="*/ 767 h 459652"/>
              <a:gd name="connsiteX2821" fmla="*/ 6891001 w 11646040"/>
              <a:gd name="connsiteY2821" fmla="*/ 840 h 459652"/>
              <a:gd name="connsiteX2822" fmla="*/ 6899970 w 11646040"/>
              <a:gd name="connsiteY2822" fmla="*/ 0 h 459652"/>
              <a:gd name="connsiteX2823" fmla="*/ 6289494 w 11646040"/>
              <a:gd name="connsiteY2823" fmla="*/ 0 h 459652"/>
              <a:gd name="connsiteX2824" fmla="*/ 6315292 w 11646040"/>
              <a:gd name="connsiteY2824" fmla="*/ 0 h 459652"/>
              <a:gd name="connsiteX2825" fmla="*/ 6313989 w 11646040"/>
              <a:gd name="connsiteY2825" fmla="*/ 1533 h 459652"/>
              <a:gd name="connsiteX2826" fmla="*/ 6318033 w 11646040"/>
              <a:gd name="connsiteY2826" fmla="*/ 4417 h 459652"/>
              <a:gd name="connsiteX2827" fmla="*/ 6346708 w 11646040"/>
              <a:gd name="connsiteY2827" fmla="*/ 11425 h 459652"/>
              <a:gd name="connsiteX2828" fmla="*/ 6371665 w 11646040"/>
              <a:gd name="connsiteY2828" fmla="*/ 5147 h 459652"/>
              <a:gd name="connsiteX2829" fmla="*/ 6377151 w 11646040"/>
              <a:gd name="connsiteY2829" fmla="*/ 37 h 459652"/>
              <a:gd name="connsiteX2830" fmla="*/ 6394067 w 11646040"/>
              <a:gd name="connsiteY2830" fmla="*/ 37 h 459652"/>
              <a:gd name="connsiteX2831" fmla="*/ 6374876 w 11646040"/>
              <a:gd name="connsiteY2831" fmla="*/ 18762 h 459652"/>
              <a:gd name="connsiteX2832" fmla="*/ 6416889 w 11646040"/>
              <a:gd name="connsiteY2832" fmla="*/ 36392 h 459652"/>
              <a:gd name="connsiteX2833" fmla="*/ 6469689 w 11646040"/>
              <a:gd name="connsiteY2833" fmla="*/ 37 h 459652"/>
              <a:gd name="connsiteX2834" fmla="*/ 6498875 w 11646040"/>
              <a:gd name="connsiteY2834" fmla="*/ 37 h 459652"/>
              <a:gd name="connsiteX2835" fmla="*/ 6429252 w 11646040"/>
              <a:gd name="connsiteY2835" fmla="*/ 43473 h 459652"/>
              <a:gd name="connsiteX2836" fmla="*/ 6465598 w 11646040"/>
              <a:gd name="connsiteY2836" fmla="*/ 67125 h 459652"/>
              <a:gd name="connsiteX2837" fmla="*/ 6557434 w 11646040"/>
              <a:gd name="connsiteY2837" fmla="*/ 30588 h 459652"/>
              <a:gd name="connsiteX2838" fmla="*/ 6557622 w 11646040"/>
              <a:gd name="connsiteY2838" fmla="*/ 30588 h 459652"/>
              <a:gd name="connsiteX2839" fmla="*/ 6557622 w 11646040"/>
              <a:gd name="connsiteY2839" fmla="*/ 38253 h 459652"/>
              <a:gd name="connsiteX2840" fmla="*/ 6479170 w 11646040"/>
              <a:gd name="connsiteY2840" fmla="*/ 66760 h 459652"/>
              <a:gd name="connsiteX2841" fmla="*/ 6478983 w 11646040"/>
              <a:gd name="connsiteY2841" fmla="*/ 66943 h 459652"/>
              <a:gd name="connsiteX2842" fmla="*/ 6475636 w 11646040"/>
              <a:gd name="connsiteY2842" fmla="*/ 74900 h 459652"/>
              <a:gd name="connsiteX2843" fmla="*/ 6502406 w 11646040"/>
              <a:gd name="connsiteY2843" fmla="*/ 101473 h 459652"/>
              <a:gd name="connsiteX2844" fmla="*/ 6557574 w 11646040"/>
              <a:gd name="connsiteY2844" fmla="*/ 73440 h 459652"/>
              <a:gd name="connsiteX2845" fmla="*/ 6557574 w 11646040"/>
              <a:gd name="connsiteY2845" fmla="*/ 80923 h 459652"/>
              <a:gd name="connsiteX2846" fmla="*/ 6557480 w 11646040"/>
              <a:gd name="connsiteY2846" fmla="*/ 80923 h 459652"/>
              <a:gd name="connsiteX2847" fmla="*/ 6513004 w 11646040"/>
              <a:gd name="connsiteY2847" fmla="*/ 106072 h 459652"/>
              <a:gd name="connsiteX2848" fmla="*/ 6526622 w 11646040"/>
              <a:gd name="connsiteY2848" fmla="*/ 120307 h 459652"/>
              <a:gd name="connsiteX2849" fmla="*/ 6557622 w 11646040"/>
              <a:gd name="connsiteY2849" fmla="*/ 120307 h 459652"/>
              <a:gd name="connsiteX2850" fmla="*/ 6557622 w 11646040"/>
              <a:gd name="connsiteY2850" fmla="*/ 133265 h 459652"/>
              <a:gd name="connsiteX2851" fmla="*/ 6543678 w 11646040"/>
              <a:gd name="connsiteY2851" fmla="*/ 133520 h 459652"/>
              <a:gd name="connsiteX2852" fmla="*/ 6543539 w 11646040"/>
              <a:gd name="connsiteY2852" fmla="*/ 133593 h 459652"/>
              <a:gd name="connsiteX2853" fmla="*/ 6315756 w 11646040"/>
              <a:gd name="connsiteY2853" fmla="*/ 242914 h 459652"/>
              <a:gd name="connsiteX2854" fmla="*/ 6345732 w 11646040"/>
              <a:gd name="connsiteY2854" fmla="*/ 250287 h 459652"/>
              <a:gd name="connsiteX2855" fmla="*/ 6371946 w 11646040"/>
              <a:gd name="connsiteY2855" fmla="*/ 244191 h 459652"/>
              <a:gd name="connsiteX2856" fmla="*/ 6557622 w 11646040"/>
              <a:gd name="connsiteY2856" fmla="*/ 173051 h 459652"/>
              <a:gd name="connsiteX2857" fmla="*/ 6557622 w 11646040"/>
              <a:gd name="connsiteY2857" fmla="*/ 182906 h 459652"/>
              <a:gd name="connsiteX2858" fmla="*/ 6535917 w 11646040"/>
              <a:gd name="connsiteY2858" fmla="*/ 183600 h 459652"/>
              <a:gd name="connsiteX2859" fmla="*/ 6374779 w 11646040"/>
              <a:gd name="connsiteY2859" fmla="*/ 257806 h 459652"/>
              <a:gd name="connsiteX2860" fmla="*/ 6402434 w 11646040"/>
              <a:gd name="connsiteY2860" fmla="*/ 269888 h 459652"/>
              <a:gd name="connsiteX2861" fmla="*/ 6427206 w 11646040"/>
              <a:gd name="connsiteY2861" fmla="*/ 266712 h 459652"/>
              <a:gd name="connsiteX2862" fmla="*/ 6557622 w 11646040"/>
              <a:gd name="connsiteY2862" fmla="*/ 220393 h 459652"/>
              <a:gd name="connsiteX2863" fmla="*/ 6557622 w 11646040"/>
              <a:gd name="connsiteY2863" fmla="*/ 230503 h 459652"/>
              <a:gd name="connsiteX2864" fmla="*/ 6542328 w 11646040"/>
              <a:gd name="connsiteY2864" fmla="*/ 231051 h 459652"/>
              <a:gd name="connsiteX2865" fmla="*/ 6428090 w 11646040"/>
              <a:gd name="connsiteY2865" fmla="*/ 281751 h 459652"/>
              <a:gd name="connsiteX2866" fmla="*/ 6465271 w 11646040"/>
              <a:gd name="connsiteY2866" fmla="*/ 306133 h 459652"/>
              <a:gd name="connsiteX2867" fmla="*/ 6556136 w 11646040"/>
              <a:gd name="connsiteY2867" fmla="*/ 269742 h 459652"/>
              <a:gd name="connsiteX2868" fmla="*/ 6557622 w 11646040"/>
              <a:gd name="connsiteY2868" fmla="*/ 269742 h 459652"/>
              <a:gd name="connsiteX2869" fmla="*/ 6557622 w 11646040"/>
              <a:gd name="connsiteY2869" fmla="*/ 277553 h 459652"/>
              <a:gd name="connsiteX2870" fmla="*/ 6478380 w 11646040"/>
              <a:gd name="connsiteY2870" fmla="*/ 306535 h 459652"/>
              <a:gd name="connsiteX2871" fmla="*/ 6475776 w 11646040"/>
              <a:gd name="connsiteY2871" fmla="*/ 314638 h 459652"/>
              <a:gd name="connsiteX2872" fmla="*/ 6502034 w 11646040"/>
              <a:gd name="connsiteY2872" fmla="*/ 340334 h 459652"/>
              <a:gd name="connsiteX2873" fmla="*/ 6557574 w 11646040"/>
              <a:gd name="connsiteY2873" fmla="*/ 312740 h 459652"/>
              <a:gd name="connsiteX2874" fmla="*/ 6557574 w 11646040"/>
              <a:gd name="connsiteY2874" fmla="*/ 320770 h 459652"/>
              <a:gd name="connsiteX2875" fmla="*/ 6513238 w 11646040"/>
              <a:gd name="connsiteY2875" fmla="*/ 343619 h 459652"/>
              <a:gd name="connsiteX2876" fmla="*/ 6528574 w 11646040"/>
              <a:gd name="connsiteY2876" fmla="*/ 359497 h 459652"/>
              <a:gd name="connsiteX2877" fmla="*/ 6557574 w 11646040"/>
              <a:gd name="connsiteY2877" fmla="*/ 359023 h 459652"/>
              <a:gd name="connsiteX2878" fmla="*/ 6557574 w 11646040"/>
              <a:gd name="connsiteY2878" fmla="*/ 373003 h 459652"/>
              <a:gd name="connsiteX2879" fmla="*/ 6363702 w 11646040"/>
              <a:gd name="connsiteY2879" fmla="*/ 432715 h 459652"/>
              <a:gd name="connsiteX2880" fmla="*/ 6334818 w 11646040"/>
              <a:gd name="connsiteY2880" fmla="*/ 459652 h 459652"/>
              <a:gd name="connsiteX2881" fmla="*/ 6309068 w 11646040"/>
              <a:gd name="connsiteY2881" fmla="*/ 459652 h 459652"/>
              <a:gd name="connsiteX2882" fmla="*/ 6334531 w 11646040"/>
              <a:gd name="connsiteY2882" fmla="*/ 430455 h 459652"/>
              <a:gd name="connsiteX2883" fmla="*/ 6293679 w 11646040"/>
              <a:gd name="connsiteY2883" fmla="*/ 403518 h 459652"/>
              <a:gd name="connsiteX2884" fmla="*/ 6290938 w 11646040"/>
              <a:gd name="connsiteY2884" fmla="*/ 402459 h 459652"/>
              <a:gd name="connsiteX2885" fmla="*/ 6290938 w 11646040"/>
              <a:gd name="connsiteY2885" fmla="*/ 402532 h 459652"/>
              <a:gd name="connsiteX2886" fmla="*/ 6256011 w 11646040"/>
              <a:gd name="connsiteY2886" fmla="*/ 396794 h 459652"/>
              <a:gd name="connsiteX2887" fmla="*/ 6169726 w 11646040"/>
              <a:gd name="connsiteY2887" fmla="*/ 432828 h 459652"/>
              <a:gd name="connsiteX2888" fmla="*/ 6198259 w 11646040"/>
              <a:gd name="connsiteY2888" fmla="*/ 459652 h 459652"/>
              <a:gd name="connsiteX2889" fmla="*/ 6171675 w 11646040"/>
              <a:gd name="connsiteY2889" fmla="*/ 459652 h 459652"/>
              <a:gd name="connsiteX2890" fmla="*/ 6153464 w 11646040"/>
              <a:gd name="connsiteY2890" fmla="*/ 438804 h 459652"/>
              <a:gd name="connsiteX2891" fmla="*/ 5947191 w 11646040"/>
              <a:gd name="connsiteY2891" fmla="*/ 373149 h 459652"/>
              <a:gd name="connsiteX2892" fmla="*/ 5947191 w 11646040"/>
              <a:gd name="connsiteY2892" fmla="*/ 358840 h 459652"/>
              <a:gd name="connsiteX2893" fmla="*/ 5976518 w 11646040"/>
              <a:gd name="connsiteY2893" fmla="*/ 359315 h 459652"/>
              <a:gd name="connsiteX2894" fmla="*/ 5976518 w 11646040"/>
              <a:gd name="connsiteY2894" fmla="*/ 359388 h 459652"/>
              <a:gd name="connsiteX2895" fmla="*/ 5992135 w 11646040"/>
              <a:gd name="connsiteY2895" fmla="*/ 344350 h 459652"/>
              <a:gd name="connsiteX2896" fmla="*/ 5949748 w 11646040"/>
              <a:gd name="connsiteY2896" fmla="*/ 320478 h 459652"/>
              <a:gd name="connsiteX2897" fmla="*/ 5947191 w 11646040"/>
              <a:gd name="connsiteY2897" fmla="*/ 320514 h 459652"/>
              <a:gd name="connsiteX2898" fmla="*/ 5947191 w 11646040"/>
              <a:gd name="connsiteY2898" fmla="*/ 311827 h 459652"/>
              <a:gd name="connsiteX2899" fmla="*/ 6003058 w 11646040"/>
              <a:gd name="connsiteY2899" fmla="*/ 339641 h 459652"/>
              <a:gd name="connsiteX2900" fmla="*/ 6027736 w 11646040"/>
              <a:gd name="connsiteY2900" fmla="*/ 315915 h 459652"/>
              <a:gd name="connsiteX2901" fmla="*/ 6027039 w 11646040"/>
              <a:gd name="connsiteY2901" fmla="*/ 306900 h 459652"/>
              <a:gd name="connsiteX2902" fmla="*/ 5947191 w 11646040"/>
              <a:gd name="connsiteY2902" fmla="*/ 277553 h 459652"/>
              <a:gd name="connsiteX2903" fmla="*/ 5947191 w 11646040"/>
              <a:gd name="connsiteY2903" fmla="*/ 269778 h 459652"/>
              <a:gd name="connsiteX2904" fmla="*/ 5948540 w 11646040"/>
              <a:gd name="connsiteY2904" fmla="*/ 269742 h 459652"/>
              <a:gd name="connsiteX2905" fmla="*/ 6039960 w 11646040"/>
              <a:gd name="connsiteY2905" fmla="*/ 305914 h 459652"/>
              <a:gd name="connsiteX2906" fmla="*/ 6077327 w 11646040"/>
              <a:gd name="connsiteY2906" fmla="*/ 281130 h 459652"/>
              <a:gd name="connsiteX2907" fmla="*/ 5947191 w 11646040"/>
              <a:gd name="connsiteY2907" fmla="*/ 230576 h 459652"/>
              <a:gd name="connsiteX2908" fmla="*/ 5947191 w 11646040"/>
              <a:gd name="connsiteY2908" fmla="*/ 220648 h 459652"/>
              <a:gd name="connsiteX2909" fmla="*/ 5987116 w 11646040"/>
              <a:gd name="connsiteY2909" fmla="*/ 224225 h 459652"/>
              <a:gd name="connsiteX2910" fmla="*/ 6080162 w 11646040"/>
              <a:gd name="connsiteY2910" fmla="*/ 267734 h 459652"/>
              <a:gd name="connsiteX2911" fmla="*/ 6094154 w 11646040"/>
              <a:gd name="connsiteY2911" fmla="*/ 272771 h 459652"/>
              <a:gd name="connsiteX2912" fmla="*/ 6130636 w 11646040"/>
              <a:gd name="connsiteY2912" fmla="*/ 257295 h 459652"/>
              <a:gd name="connsiteX2913" fmla="*/ 5947191 w 11646040"/>
              <a:gd name="connsiteY2913" fmla="*/ 182724 h 459652"/>
              <a:gd name="connsiteX2914" fmla="*/ 5947191 w 11646040"/>
              <a:gd name="connsiteY2914" fmla="*/ 172868 h 459652"/>
              <a:gd name="connsiteX2915" fmla="*/ 5991113 w 11646040"/>
              <a:gd name="connsiteY2915" fmla="*/ 175935 h 459652"/>
              <a:gd name="connsiteX2916" fmla="*/ 6135517 w 11646040"/>
              <a:gd name="connsiteY2916" fmla="*/ 245615 h 459652"/>
              <a:gd name="connsiteX2917" fmla="*/ 6147646 w 11646040"/>
              <a:gd name="connsiteY2917" fmla="*/ 252440 h 459652"/>
              <a:gd name="connsiteX2918" fmla="*/ 6192312 w 11646040"/>
              <a:gd name="connsiteY2918" fmla="*/ 241892 h 459652"/>
              <a:gd name="connsiteX2919" fmla="*/ 5947191 w 11646040"/>
              <a:gd name="connsiteY2919" fmla="*/ 133667 h 459652"/>
              <a:gd name="connsiteX2920" fmla="*/ 5947191 w 11646040"/>
              <a:gd name="connsiteY2920" fmla="*/ 120198 h 459652"/>
              <a:gd name="connsiteX2921" fmla="*/ 5979075 w 11646040"/>
              <a:gd name="connsiteY2921" fmla="*/ 120198 h 459652"/>
              <a:gd name="connsiteX2922" fmla="*/ 5979028 w 11646040"/>
              <a:gd name="connsiteY2922" fmla="*/ 120307 h 459652"/>
              <a:gd name="connsiteX2923" fmla="*/ 5992739 w 11646040"/>
              <a:gd name="connsiteY2923" fmla="*/ 106838 h 459652"/>
              <a:gd name="connsiteX2924" fmla="*/ 5947472 w 11646040"/>
              <a:gd name="connsiteY2924" fmla="*/ 80777 h 459652"/>
              <a:gd name="connsiteX2925" fmla="*/ 5947191 w 11646040"/>
              <a:gd name="connsiteY2925" fmla="*/ 80777 h 459652"/>
              <a:gd name="connsiteX2926" fmla="*/ 5947191 w 11646040"/>
              <a:gd name="connsiteY2926" fmla="*/ 73148 h 459652"/>
              <a:gd name="connsiteX2927" fmla="*/ 6003103 w 11646040"/>
              <a:gd name="connsiteY2927" fmla="*/ 100962 h 459652"/>
              <a:gd name="connsiteX2928" fmla="*/ 6031454 w 11646040"/>
              <a:gd name="connsiteY2928" fmla="*/ 73842 h 459652"/>
              <a:gd name="connsiteX2929" fmla="*/ 5947191 w 11646040"/>
              <a:gd name="connsiteY2929" fmla="*/ 38180 h 459652"/>
              <a:gd name="connsiteX2930" fmla="*/ 5947191 w 11646040"/>
              <a:gd name="connsiteY2930" fmla="*/ 30588 h 459652"/>
              <a:gd name="connsiteX2931" fmla="*/ 5948213 w 11646040"/>
              <a:gd name="connsiteY2931" fmla="*/ 30552 h 459652"/>
              <a:gd name="connsiteX2932" fmla="*/ 6039729 w 11646040"/>
              <a:gd name="connsiteY2932" fmla="*/ 66943 h 459652"/>
              <a:gd name="connsiteX2933" fmla="*/ 6077235 w 11646040"/>
              <a:gd name="connsiteY2933" fmla="*/ 42451 h 459652"/>
              <a:gd name="connsiteX2934" fmla="*/ 6008031 w 11646040"/>
              <a:gd name="connsiteY2934" fmla="*/ 37 h 459652"/>
              <a:gd name="connsiteX2935" fmla="*/ 6035405 w 11646040"/>
              <a:gd name="connsiteY2935" fmla="*/ 37 h 459652"/>
              <a:gd name="connsiteX2936" fmla="*/ 6080395 w 11646040"/>
              <a:gd name="connsiteY2936" fmla="*/ 29018 h 459652"/>
              <a:gd name="connsiteX2937" fmla="*/ 6094384 w 11646040"/>
              <a:gd name="connsiteY2937" fmla="*/ 33800 h 459652"/>
              <a:gd name="connsiteX2938" fmla="*/ 6130310 w 11646040"/>
              <a:gd name="connsiteY2938" fmla="*/ 18652 h 459652"/>
              <a:gd name="connsiteX2939" fmla="*/ 6110930 w 11646040"/>
              <a:gd name="connsiteY2939" fmla="*/ 37 h 459652"/>
              <a:gd name="connsiteX2940" fmla="*/ 6128499 w 11646040"/>
              <a:gd name="connsiteY2940" fmla="*/ 37 h 459652"/>
              <a:gd name="connsiteX2941" fmla="*/ 6133702 w 11646040"/>
              <a:gd name="connsiteY2941" fmla="*/ 5037 h 459652"/>
              <a:gd name="connsiteX2942" fmla="*/ 6146669 w 11646040"/>
              <a:gd name="connsiteY2942" fmla="*/ 13250 h 459652"/>
              <a:gd name="connsiteX2943" fmla="*/ 6192496 w 11646040"/>
              <a:gd name="connsiteY2943" fmla="*/ 3066 h 459652"/>
              <a:gd name="connsiteX2944" fmla="*/ 6189896 w 11646040"/>
              <a:gd name="connsiteY2944" fmla="*/ 37 h 459652"/>
              <a:gd name="connsiteX2945" fmla="*/ 6215874 w 11646040"/>
              <a:gd name="connsiteY2945" fmla="*/ 37 h 459652"/>
              <a:gd name="connsiteX2946" fmla="*/ 6224986 w 11646040"/>
              <a:gd name="connsiteY2946" fmla="*/ 767 h 459652"/>
              <a:gd name="connsiteX2947" fmla="*/ 6280527 w 11646040"/>
              <a:gd name="connsiteY2947" fmla="*/ 840 h 459652"/>
              <a:gd name="connsiteX2948" fmla="*/ 6289494 w 11646040"/>
              <a:gd name="connsiteY2948" fmla="*/ 0 h 459652"/>
              <a:gd name="connsiteX2949" fmla="*/ 5679020 w 11646040"/>
              <a:gd name="connsiteY2949" fmla="*/ 0 h 459652"/>
              <a:gd name="connsiteX2950" fmla="*/ 5704815 w 11646040"/>
              <a:gd name="connsiteY2950" fmla="*/ 0 h 459652"/>
              <a:gd name="connsiteX2951" fmla="*/ 5703515 w 11646040"/>
              <a:gd name="connsiteY2951" fmla="*/ 1533 h 459652"/>
              <a:gd name="connsiteX2952" fmla="*/ 5707559 w 11646040"/>
              <a:gd name="connsiteY2952" fmla="*/ 4417 h 459652"/>
              <a:gd name="connsiteX2953" fmla="*/ 5736233 w 11646040"/>
              <a:gd name="connsiteY2953" fmla="*/ 11425 h 459652"/>
              <a:gd name="connsiteX2954" fmla="*/ 5761192 w 11646040"/>
              <a:gd name="connsiteY2954" fmla="*/ 5147 h 459652"/>
              <a:gd name="connsiteX2955" fmla="*/ 5766677 w 11646040"/>
              <a:gd name="connsiteY2955" fmla="*/ 37 h 459652"/>
              <a:gd name="connsiteX2956" fmla="*/ 5783594 w 11646040"/>
              <a:gd name="connsiteY2956" fmla="*/ 37 h 459652"/>
              <a:gd name="connsiteX2957" fmla="*/ 5764399 w 11646040"/>
              <a:gd name="connsiteY2957" fmla="*/ 18762 h 459652"/>
              <a:gd name="connsiteX2958" fmla="*/ 5806414 w 11646040"/>
              <a:gd name="connsiteY2958" fmla="*/ 36392 h 459652"/>
              <a:gd name="connsiteX2959" fmla="*/ 5859212 w 11646040"/>
              <a:gd name="connsiteY2959" fmla="*/ 37 h 459652"/>
              <a:gd name="connsiteX2960" fmla="*/ 5888397 w 11646040"/>
              <a:gd name="connsiteY2960" fmla="*/ 37 h 459652"/>
              <a:gd name="connsiteX2961" fmla="*/ 5818778 w 11646040"/>
              <a:gd name="connsiteY2961" fmla="*/ 43473 h 459652"/>
              <a:gd name="connsiteX2962" fmla="*/ 5855122 w 11646040"/>
              <a:gd name="connsiteY2962" fmla="*/ 67125 h 459652"/>
              <a:gd name="connsiteX2963" fmla="*/ 5946959 w 11646040"/>
              <a:gd name="connsiteY2963" fmla="*/ 30588 h 459652"/>
              <a:gd name="connsiteX2964" fmla="*/ 5947146 w 11646040"/>
              <a:gd name="connsiteY2964" fmla="*/ 30588 h 459652"/>
              <a:gd name="connsiteX2965" fmla="*/ 5947146 w 11646040"/>
              <a:gd name="connsiteY2965" fmla="*/ 38253 h 459652"/>
              <a:gd name="connsiteX2966" fmla="*/ 5868693 w 11646040"/>
              <a:gd name="connsiteY2966" fmla="*/ 66760 h 459652"/>
              <a:gd name="connsiteX2967" fmla="*/ 5868507 w 11646040"/>
              <a:gd name="connsiteY2967" fmla="*/ 66943 h 459652"/>
              <a:gd name="connsiteX2968" fmla="*/ 5865163 w 11646040"/>
              <a:gd name="connsiteY2968" fmla="*/ 74900 h 459652"/>
              <a:gd name="connsiteX2969" fmla="*/ 5891930 w 11646040"/>
              <a:gd name="connsiteY2969" fmla="*/ 101473 h 459652"/>
              <a:gd name="connsiteX2970" fmla="*/ 5947100 w 11646040"/>
              <a:gd name="connsiteY2970" fmla="*/ 73440 h 459652"/>
              <a:gd name="connsiteX2971" fmla="*/ 5947100 w 11646040"/>
              <a:gd name="connsiteY2971" fmla="*/ 80923 h 459652"/>
              <a:gd name="connsiteX2972" fmla="*/ 5947006 w 11646040"/>
              <a:gd name="connsiteY2972" fmla="*/ 80923 h 459652"/>
              <a:gd name="connsiteX2973" fmla="*/ 5902528 w 11646040"/>
              <a:gd name="connsiteY2973" fmla="*/ 106072 h 459652"/>
              <a:gd name="connsiteX2974" fmla="*/ 5916146 w 11646040"/>
              <a:gd name="connsiteY2974" fmla="*/ 120307 h 459652"/>
              <a:gd name="connsiteX2975" fmla="*/ 5947146 w 11646040"/>
              <a:gd name="connsiteY2975" fmla="*/ 120307 h 459652"/>
              <a:gd name="connsiteX2976" fmla="*/ 5947146 w 11646040"/>
              <a:gd name="connsiteY2976" fmla="*/ 133265 h 459652"/>
              <a:gd name="connsiteX2977" fmla="*/ 5933204 w 11646040"/>
              <a:gd name="connsiteY2977" fmla="*/ 133520 h 459652"/>
              <a:gd name="connsiteX2978" fmla="*/ 5933063 w 11646040"/>
              <a:gd name="connsiteY2978" fmla="*/ 133593 h 459652"/>
              <a:gd name="connsiteX2979" fmla="*/ 5705281 w 11646040"/>
              <a:gd name="connsiteY2979" fmla="*/ 242914 h 459652"/>
              <a:gd name="connsiteX2980" fmla="*/ 5735259 w 11646040"/>
              <a:gd name="connsiteY2980" fmla="*/ 250287 h 459652"/>
              <a:gd name="connsiteX2981" fmla="*/ 5761471 w 11646040"/>
              <a:gd name="connsiteY2981" fmla="*/ 244191 h 459652"/>
              <a:gd name="connsiteX2982" fmla="*/ 5947146 w 11646040"/>
              <a:gd name="connsiteY2982" fmla="*/ 173051 h 459652"/>
              <a:gd name="connsiteX2983" fmla="*/ 5947146 w 11646040"/>
              <a:gd name="connsiteY2983" fmla="*/ 182906 h 459652"/>
              <a:gd name="connsiteX2984" fmla="*/ 5925441 w 11646040"/>
              <a:gd name="connsiteY2984" fmla="*/ 183600 h 459652"/>
              <a:gd name="connsiteX2985" fmla="*/ 5764306 w 11646040"/>
              <a:gd name="connsiteY2985" fmla="*/ 257806 h 459652"/>
              <a:gd name="connsiteX2986" fmla="*/ 5791958 w 11646040"/>
              <a:gd name="connsiteY2986" fmla="*/ 269888 h 459652"/>
              <a:gd name="connsiteX2987" fmla="*/ 5816733 w 11646040"/>
              <a:gd name="connsiteY2987" fmla="*/ 266712 h 459652"/>
              <a:gd name="connsiteX2988" fmla="*/ 5947146 w 11646040"/>
              <a:gd name="connsiteY2988" fmla="*/ 220393 h 459652"/>
              <a:gd name="connsiteX2989" fmla="*/ 5947146 w 11646040"/>
              <a:gd name="connsiteY2989" fmla="*/ 230503 h 459652"/>
              <a:gd name="connsiteX2990" fmla="*/ 5931853 w 11646040"/>
              <a:gd name="connsiteY2990" fmla="*/ 231051 h 459652"/>
              <a:gd name="connsiteX2991" fmla="*/ 5817614 w 11646040"/>
              <a:gd name="connsiteY2991" fmla="*/ 281751 h 459652"/>
              <a:gd name="connsiteX2992" fmla="*/ 5854795 w 11646040"/>
              <a:gd name="connsiteY2992" fmla="*/ 306133 h 459652"/>
              <a:gd name="connsiteX2993" fmla="*/ 5945658 w 11646040"/>
              <a:gd name="connsiteY2993" fmla="*/ 269742 h 459652"/>
              <a:gd name="connsiteX2994" fmla="*/ 5947146 w 11646040"/>
              <a:gd name="connsiteY2994" fmla="*/ 269742 h 459652"/>
              <a:gd name="connsiteX2995" fmla="*/ 5947146 w 11646040"/>
              <a:gd name="connsiteY2995" fmla="*/ 277553 h 459652"/>
              <a:gd name="connsiteX2996" fmla="*/ 5867902 w 11646040"/>
              <a:gd name="connsiteY2996" fmla="*/ 306535 h 459652"/>
              <a:gd name="connsiteX2997" fmla="*/ 5865300 w 11646040"/>
              <a:gd name="connsiteY2997" fmla="*/ 314638 h 459652"/>
              <a:gd name="connsiteX2998" fmla="*/ 5891558 w 11646040"/>
              <a:gd name="connsiteY2998" fmla="*/ 340334 h 459652"/>
              <a:gd name="connsiteX2999" fmla="*/ 5947100 w 11646040"/>
              <a:gd name="connsiteY2999" fmla="*/ 312740 h 459652"/>
              <a:gd name="connsiteX3000" fmla="*/ 5947100 w 11646040"/>
              <a:gd name="connsiteY3000" fmla="*/ 320770 h 459652"/>
              <a:gd name="connsiteX3001" fmla="*/ 5902760 w 11646040"/>
              <a:gd name="connsiteY3001" fmla="*/ 343619 h 459652"/>
              <a:gd name="connsiteX3002" fmla="*/ 5918098 w 11646040"/>
              <a:gd name="connsiteY3002" fmla="*/ 359497 h 459652"/>
              <a:gd name="connsiteX3003" fmla="*/ 5947100 w 11646040"/>
              <a:gd name="connsiteY3003" fmla="*/ 359023 h 459652"/>
              <a:gd name="connsiteX3004" fmla="*/ 5947100 w 11646040"/>
              <a:gd name="connsiteY3004" fmla="*/ 373003 h 459652"/>
              <a:gd name="connsiteX3005" fmla="*/ 5753228 w 11646040"/>
              <a:gd name="connsiteY3005" fmla="*/ 432715 h 459652"/>
              <a:gd name="connsiteX3006" fmla="*/ 5724343 w 11646040"/>
              <a:gd name="connsiteY3006" fmla="*/ 459652 h 459652"/>
              <a:gd name="connsiteX3007" fmla="*/ 5698595 w 11646040"/>
              <a:gd name="connsiteY3007" fmla="*/ 459652 h 459652"/>
              <a:gd name="connsiteX3008" fmla="*/ 5724056 w 11646040"/>
              <a:gd name="connsiteY3008" fmla="*/ 430455 h 459652"/>
              <a:gd name="connsiteX3009" fmla="*/ 5683205 w 11646040"/>
              <a:gd name="connsiteY3009" fmla="*/ 403518 h 459652"/>
              <a:gd name="connsiteX3010" fmla="*/ 5680461 w 11646040"/>
              <a:gd name="connsiteY3010" fmla="*/ 402459 h 459652"/>
              <a:gd name="connsiteX3011" fmla="*/ 5680461 w 11646040"/>
              <a:gd name="connsiteY3011" fmla="*/ 402532 h 459652"/>
              <a:gd name="connsiteX3012" fmla="*/ 5645535 w 11646040"/>
              <a:gd name="connsiteY3012" fmla="*/ 396794 h 459652"/>
              <a:gd name="connsiteX3013" fmla="*/ 5559249 w 11646040"/>
              <a:gd name="connsiteY3013" fmla="*/ 432828 h 459652"/>
              <a:gd name="connsiteX3014" fmla="*/ 5587780 w 11646040"/>
              <a:gd name="connsiteY3014" fmla="*/ 459652 h 459652"/>
              <a:gd name="connsiteX3015" fmla="*/ 5561198 w 11646040"/>
              <a:gd name="connsiteY3015" fmla="*/ 459652 h 459652"/>
              <a:gd name="connsiteX3016" fmla="*/ 5542988 w 11646040"/>
              <a:gd name="connsiteY3016" fmla="*/ 438804 h 459652"/>
              <a:gd name="connsiteX3017" fmla="*/ 5336717 w 11646040"/>
              <a:gd name="connsiteY3017" fmla="*/ 373149 h 459652"/>
              <a:gd name="connsiteX3018" fmla="*/ 5336717 w 11646040"/>
              <a:gd name="connsiteY3018" fmla="*/ 358840 h 459652"/>
              <a:gd name="connsiteX3019" fmla="*/ 5366043 w 11646040"/>
              <a:gd name="connsiteY3019" fmla="*/ 359315 h 459652"/>
              <a:gd name="connsiteX3020" fmla="*/ 5366043 w 11646040"/>
              <a:gd name="connsiteY3020" fmla="*/ 359388 h 459652"/>
              <a:gd name="connsiteX3021" fmla="*/ 5381659 w 11646040"/>
              <a:gd name="connsiteY3021" fmla="*/ 344350 h 459652"/>
              <a:gd name="connsiteX3022" fmla="*/ 5339273 w 11646040"/>
              <a:gd name="connsiteY3022" fmla="*/ 320478 h 459652"/>
              <a:gd name="connsiteX3023" fmla="*/ 5336717 w 11646040"/>
              <a:gd name="connsiteY3023" fmla="*/ 320514 h 459652"/>
              <a:gd name="connsiteX3024" fmla="*/ 5336717 w 11646040"/>
              <a:gd name="connsiteY3024" fmla="*/ 311827 h 459652"/>
              <a:gd name="connsiteX3025" fmla="*/ 5392582 w 11646040"/>
              <a:gd name="connsiteY3025" fmla="*/ 339641 h 459652"/>
              <a:gd name="connsiteX3026" fmla="*/ 5417260 w 11646040"/>
              <a:gd name="connsiteY3026" fmla="*/ 315915 h 459652"/>
              <a:gd name="connsiteX3027" fmla="*/ 5416565 w 11646040"/>
              <a:gd name="connsiteY3027" fmla="*/ 306900 h 459652"/>
              <a:gd name="connsiteX3028" fmla="*/ 5336717 w 11646040"/>
              <a:gd name="connsiteY3028" fmla="*/ 277553 h 459652"/>
              <a:gd name="connsiteX3029" fmla="*/ 5336717 w 11646040"/>
              <a:gd name="connsiteY3029" fmla="*/ 269778 h 459652"/>
              <a:gd name="connsiteX3030" fmla="*/ 5338063 w 11646040"/>
              <a:gd name="connsiteY3030" fmla="*/ 269742 h 459652"/>
              <a:gd name="connsiteX3031" fmla="*/ 5429485 w 11646040"/>
              <a:gd name="connsiteY3031" fmla="*/ 305914 h 459652"/>
              <a:gd name="connsiteX3032" fmla="*/ 5466854 w 11646040"/>
              <a:gd name="connsiteY3032" fmla="*/ 281130 h 459652"/>
              <a:gd name="connsiteX3033" fmla="*/ 5336717 w 11646040"/>
              <a:gd name="connsiteY3033" fmla="*/ 230576 h 459652"/>
              <a:gd name="connsiteX3034" fmla="*/ 5336717 w 11646040"/>
              <a:gd name="connsiteY3034" fmla="*/ 220648 h 459652"/>
              <a:gd name="connsiteX3035" fmla="*/ 5376642 w 11646040"/>
              <a:gd name="connsiteY3035" fmla="*/ 224225 h 459652"/>
              <a:gd name="connsiteX3036" fmla="*/ 5469687 w 11646040"/>
              <a:gd name="connsiteY3036" fmla="*/ 267734 h 459652"/>
              <a:gd name="connsiteX3037" fmla="*/ 5483678 w 11646040"/>
              <a:gd name="connsiteY3037" fmla="*/ 272771 h 459652"/>
              <a:gd name="connsiteX3038" fmla="*/ 5520162 w 11646040"/>
              <a:gd name="connsiteY3038" fmla="*/ 257295 h 459652"/>
              <a:gd name="connsiteX3039" fmla="*/ 5336717 w 11646040"/>
              <a:gd name="connsiteY3039" fmla="*/ 182724 h 459652"/>
              <a:gd name="connsiteX3040" fmla="*/ 5336717 w 11646040"/>
              <a:gd name="connsiteY3040" fmla="*/ 172868 h 459652"/>
              <a:gd name="connsiteX3041" fmla="*/ 5380639 w 11646040"/>
              <a:gd name="connsiteY3041" fmla="*/ 175935 h 459652"/>
              <a:gd name="connsiteX3042" fmla="*/ 5525043 w 11646040"/>
              <a:gd name="connsiteY3042" fmla="*/ 245615 h 459652"/>
              <a:gd name="connsiteX3043" fmla="*/ 5537171 w 11646040"/>
              <a:gd name="connsiteY3043" fmla="*/ 252440 h 459652"/>
              <a:gd name="connsiteX3044" fmla="*/ 5581837 w 11646040"/>
              <a:gd name="connsiteY3044" fmla="*/ 241892 h 459652"/>
              <a:gd name="connsiteX3045" fmla="*/ 5336717 w 11646040"/>
              <a:gd name="connsiteY3045" fmla="*/ 133667 h 459652"/>
              <a:gd name="connsiteX3046" fmla="*/ 5336717 w 11646040"/>
              <a:gd name="connsiteY3046" fmla="*/ 120198 h 459652"/>
              <a:gd name="connsiteX3047" fmla="*/ 5368599 w 11646040"/>
              <a:gd name="connsiteY3047" fmla="*/ 120198 h 459652"/>
              <a:gd name="connsiteX3048" fmla="*/ 5368554 w 11646040"/>
              <a:gd name="connsiteY3048" fmla="*/ 120307 h 459652"/>
              <a:gd name="connsiteX3049" fmla="*/ 5382266 w 11646040"/>
              <a:gd name="connsiteY3049" fmla="*/ 106838 h 459652"/>
              <a:gd name="connsiteX3050" fmla="*/ 5336995 w 11646040"/>
              <a:gd name="connsiteY3050" fmla="*/ 80777 h 459652"/>
              <a:gd name="connsiteX3051" fmla="*/ 5336717 w 11646040"/>
              <a:gd name="connsiteY3051" fmla="*/ 80777 h 459652"/>
              <a:gd name="connsiteX3052" fmla="*/ 5336717 w 11646040"/>
              <a:gd name="connsiteY3052" fmla="*/ 73148 h 459652"/>
              <a:gd name="connsiteX3053" fmla="*/ 5392630 w 11646040"/>
              <a:gd name="connsiteY3053" fmla="*/ 100962 h 459652"/>
              <a:gd name="connsiteX3054" fmla="*/ 5420983 w 11646040"/>
              <a:gd name="connsiteY3054" fmla="*/ 73842 h 459652"/>
              <a:gd name="connsiteX3055" fmla="*/ 5336717 w 11646040"/>
              <a:gd name="connsiteY3055" fmla="*/ 38180 h 459652"/>
              <a:gd name="connsiteX3056" fmla="*/ 5336717 w 11646040"/>
              <a:gd name="connsiteY3056" fmla="*/ 30588 h 459652"/>
              <a:gd name="connsiteX3057" fmla="*/ 5337740 w 11646040"/>
              <a:gd name="connsiteY3057" fmla="*/ 30552 h 459652"/>
              <a:gd name="connsiteX3058" fmla="*/ 5429254 w 11646040"/>
              <a:gd name="connsiteY3058" fmla="*/ 66943 h 459652"/>
              <a:gd name="connsiteX3059" fmla="*/ 5466760 w 11646040"/>
              <a:gd name="connsiteY3059" fmla="*/ 42451 h 459652"/>
              <a:gd name="connsiteX3060" fmla="*/ 5397556 w 11646040"/>
              <a:gd name="connsiteY3060" fmla="*/ 37 h 459652"/>
              <a:gd name="connsiteX3061" fmla="*/ 5424931 w 11646040"/>
              <a:gd name="connsiteY3061" fmla="*/ 37 h 459652"/>
              <a:gd name="connsiteX3062" fmla="*/ 5469922 w 11646040"/>
              <a:gd name="connsiteY3062" fmla="*/ 29018 h 459652"/>
              <a:gd name="connsiteX3063" fmla="*/ 5483909 w 11646040"/>
              <a:gd name="connsiteY3063" fmla="*/ 33800 h 459652"/>
              <a:gd name="connsiteX3064" fmla="*/ 5519835 w 11646040"/>
              <a:gd name="connsiteY3064" fmla="*/ 18652 h 459652"/>
              <a:gd name="connsiteX3065" fmla="*/ 5500455 w 11646040"/>
              <a:gd name="connsiteY3065" fmla="*/ 37 h 459652"/>
              <a:gd name="connsiteX3066" fmla="*/ 5518023 w 11646040"/>
              <a:gd name="connsiteY3066" fmla="*/ 37 h 459652"/>
              <a:gd name="connsiteX3067" fmla="*/ 5523230 w 11646040"/>
              <a:gd name="connsiteY3067" fmla="*/ 5037 h 459652"/>
              <a:gd name="connsiteX3068" fmla="*/ 5536198 w 11646040"/>
              <a:gd name="connsiteY3068" fmla="*/ 13250 h 459652"/>
              <a:gd name="connsiteX3069" fmla="*/ 5582024 w 11646040"/>
              <a:gd name="connsiteY3069" fmla="*/ 3066 h 459652"/>
              <a:gd name="connsiteX3070" fmla="*/ 5579422 w 11646040"/>
              <a:gd name="connsiteY3070" fmla="*/ 37 h 459652"/>
              <a:gd name="connsiteX3071" fmla="*/ 5605401 w 11646040"/>
              <a:gd name="connsiteY3071" fmla="*/ 37 h 459652"/>
              <a:gd name="connsiteX3072" fmla="*/ 5614510 w 11646040"/>
              <a:gd name="connsiteY3072" fmla="*/ 767 h 459652"/>
              <a:gd name="connsiteX3073" fmla="*/ 5670051 w 11646040"/>
              <a:gd name="connsiteY3073" fmla="*/ 840 h 459652"/>
              <a:gd name="connsiteX3074" fmla="*/ 5679020 w 11646040"/>
              <a:gd name="connsiteY3074" fmla="*/ 0 h 459652"/>
              <a:gd name="connsiteX3075" fmla="*/ 5068547 w 11646040"/>
              <a:gd name="connsiteY3075" fmla="*/ 0 h 459652"/>
              <a:gd name="connsiteX3076" fmla="*/ 5094341 w 11646040"/>
              <a:gd name="connsiteY3076" fmla="*/ 0 h 459652"/>
              <a:gd name="connsiteX3077" fmla="*/ 5093039 w 11646040"/>
              <a:gd name="connsiteY3077" fmla="*/ 1533 h 459652"/>
              <a:gd name="connsiteX3078" fmla="*/ 5097085 w 11646040"/>
              <a:gd name="connsiteY3078" fmla="*/ 4417 h 459652"/>
              <a:gd name="connsiteX3079" fmla="*/ 5125758 w 11646040"/>
              <a:gd name="connsiteY3079" fmla="*/ 11425 h 459652"/>
              <a:gd name="connsiteX3080" fmla="*/ 5150718 w 11646040"/>
              <a:gd name="connsiteY3080" fmla="*/ 5147 h 459652"/>
              <a:gd name="connsiteX3081" fmla="*/ 5156201 w 11646040"/>
              <a:gd name="connsiteY3081" fmla="*/ 37 h 459652"/>
              <a:gd name="connsiteX3082" fmla="*/ 5173121 w 11646040"/>
              <a:gd name="connsiteY3082" fmla="*/ 37 h 459652"/>
              <a:gd name="connsiteX3083" fmla="*/ 5153926 w 11646040"/>
              <a:gd name="connsiteY3083" fmla="*/ 18762 h 459652"/>
              <a:gd name="connsiteX3084" fmla="*/ 5195936 w 11646040"/>
              <a:gd name="connsiteY3084" fmla="*/ 36392 h 459652"/>
              <a:gd name="connsiteX3085" fmla="*/ 5248739 w 11646040"/>
              <a:gd name="connsiteY3085" fmla="*/ 37 h 459652"/>
              <a:gd name="connsiteX3086" fmla="*/ 5277923 w 11646040"/>
              <a:gd name="connsiteY3086" fmla="*/ 37 h 459652"/>
              <a:gd name="connsiteX3087" fmla="*/ 5208299 w 11646040"/>
              <a:gd name="connsiteY3087" fmla="*/ 43473 h 459652"/>
              <a:gd name="connsiteX3088" fmla="*/ 5244645 w 11646040"/>
              <a:gd name="connsiteY3088" fmla="*/ 67125 h 459652"/>
              <a:gd name="connsiteX3089" fmla="*/ 5336484 w 11646040"/>
              <a:gd name="connsiteY3089" fmla="*/ 30588 h 459652"/>
              <a:gd name="connsiteX3090" fmla="*/ 5336670 w 11646040"/>
              <a:gd name="connsiteY3090" fmla="*/ 30588 h 459652"/>
              <a:gd name="connsiteX3091" fmla="*/ 5336670 w 11646040"/>
              <a:gd name="connsiteY3091" fmla="*/ 38253 h 459652"/>
              <a:gd name="connsiteX3092" fmla="*/ 5258217 w 11646040"/>
              <a:gd name="connsiteY3092" fmla="*/ 66760 h 459652"/>
              <a:gd name="connsiteX3093" fmla="*/ 5258034 w 11646040"/>
              <a:gd name="connsiteY3093" fmla="*/ 66943 h 459652"/>
              <a:gd name="connsiteX3094" fmla="*/ 5254684 w 11646040"/>
              <a:gd name="connsiteY3094" fmla="*/ 74900 h 459652"/>
              <a:gd name="connsiteX3095" fmla="*/ 5281456 w 11646040"/>
              <a:gd name="connsiteY3095" fmla="*/ 101473 h 459652"/>
              <a:gd name="connsiteX3096" fmla="*/ 5336623 w 11646040"/>
              <a:gd name="connsiteY3096" fmla="*/ 73440 h 459652"/>
              <a:gd name="connsiteX3097" fmla="*/ 5336623 w 11646040"/>
              <a:gd name="connsiteY3097" fmla="*/ 80923 h 459652"/>
              <a:gd name="connsiteX3098" fmla="*/ 5336532 w 11646040"/>
              <a:gd name="connsiteY3098" fmla="*/ 80923 h 459652"/>
              <a:gd name="connsiteX3099" fmla="*/ 5292053 w 11646040"/>
              <a:gd name="connsiteY3099" fmla="*/ 106072 h 459652"/>
              <a:gd name="connsiteX3100" fmla="*/ 5305670 w 11646040"/>
              <a:gd name="connsiteY3100" fmla="*/ 120307 h 459652"/>
              <a:gd name="connsiteX3101" fmla="*/ 5336670 w 11646040"/>
              <a:gd name="connsiteY3101" fmla="*/ 120307 h 459652"/>
              <a:gd name="connsiteX3102" fmla="*/ 5336670 w 11646040"/>
              <a:gd name="connsiteY3102" fmla="*/ 133265 h 459652"/>
              <a:gd name="connsiteX3103" fmla="*/ 5322725 w 11646040"/>
              <a:gd name="connsiteY3103" fmla="*/ 133520 h 459652"/>
              <a:gd name="connsiteX3104" fmla="*/ 5322588 w 11646040"/>
              <a:gd name="connsiteY3104" fmla="*/ 133593 h 459652"/>
              <a:gd name="connsiteX3105" fmla="*/ 5094805 w 11646040"/>
              <a:gd name="connsiteY3105" fmla="*/ 242914 h 459652"/>
              <a:gd name="connsiteX3106" fmla="*/ 5124784 w 11646040"/>
              <a:gd name="connsiteY3106" fmla="*/ 250287 h 459652"/>
              <a:gd name="connsiteX3107" fmla="*/ 5150997 w 11646040"/>
              <a:gd name="connsiteY3107" fmla="*/ 244191 h 459652"/>
              <a:gd name="connsiteX3108" fmla="*/ 5336670 w 11646040"/>
              <a:gd name="connsiteY3108" fmla="*/ 173051 h 459652"/>
              <a:gd name="connsiteX3109" fmla="*/ 5336670 w 11646040"/>
              <a:gd name="connsiteY3109" fmla="*/ 182906 h 459652"/>
              <a:gd name="connsiteX3110" fmla="*/ 5314966 w 11646040"/>
              <a:gd name="connsiteY3110" fmla="*/ 183600 h 459652"/>
              <a:gd name="connsiteX3111" fmla="*/ 5153832 w 11646040"/>
              <a:gd name="connsiteY3111" fmla="*/ 257806 h 459652"/>
              <a:gd name="connsiteX3112" fmla="*/ 5181484 w 11646040"/>
              <a:gd name="connsiteY3112" fmla="*/ 269888 h 459652"/>
              <a:gd name="connsiteX3113" fmla="*/ 5206254 w 11646040"/>
              <a:gd name="connsiteY3113" fmla="*/ 266712 h 459652"/>
              <a:gd name="connsiteX3114" fmla="*/ 5336670 w 11646040"/>
              <a:gd name="connsiteY3114" fmla="*/ 220393 h 459652"/>
              <a:gd name="connsiteX3115" fmla="*/ 5336670 w 11646040"/>
              <a:gd name="connsiteY3115" fmla="*/ 230503 h 459652"/>
              <a:gd name="connsiteX3116" fmla="*/ 5321379 w 11646040"/>
              <a:gd name="connsiteY3116" fmla="*/ 231051 h 459652"/>
              <a:gd name="connsiteX3117" fmla="*/ 5207140 w 11646040"/>
              <a:gd name="connsiteY3117" fmla="*/ 281751 h 459652"/>
              <a:gd name="connsiteX3118" fmla="*/ 5244321 w 11646040"/>
              <a:gd name="connsiteY3118" fmla="*/ 306133 h 459652"/>
              <a:gd name="connsiteX3119" fmla="*/ 5335184 w 11646040"/>
              <a:gd name="connsiteY3119" fmla="*/ 269742 h 459652"/>
              <a:gd name="connsiteX3120" fmla="*/ 5336670 w 11646040"/>
              <a:gd name="connsiteY3120" fmla="*/ 269742 h 459652"/>
              <a:gd name="connsiteX3121" fmla="*/ 5336670 w 11646040"/>
              <a:gd name="connsiteY3121" fmla="*/ 277553 h 459652"/>
              <a:gd name="connsiteX3122" fmla="*/ 5257429 w 11646040"/>
              <a:gd name="connsiteY3122" fmla="*/ 306535 h 459652"/>
              <a:gd name="connsiteX3123" fmla="*/ 5254824 w 11646040"/>
              <a:gd name="connsiteY3123" fmla="*/ 314638 h 459652"/>
              <a:gd name="connsiteX3124" fmla="*/ 5281083 w 11646040"/>
              <a:gd name="connsiteY3124" fmla="*/ 340334 h 459652"/>
              <a:gd name="connsiteX3125" fmla="*/ 5336623 w 11646040"/>
              <a:gd name="connsiteY3125" fmla="*/ 312740 h 459652"/>
              <a:gd name="connsiteX3126" fmla="*/ 5336623 w 11646040"/>
              <a:gd name="connsiteY3126" fmla="*/ 320770 h 459652"/>
              <a:gd name="connsiteX3127" fmla="*/ 5292285 w 11646040"/>
              <a:gd name="connsiteY3127" fmla="*/ 343619 h 459652"/>
              <a:gd name="connsiteX3128" fmla="*/ 5307624 w 11646040"/>
              <a:gd name="connsiteY3128" fmla="*/ 359497 h 459652"/>
              <a:gd name="connsiteX3129" fmla="*/ 5336623 w 11646040"/>
              <a:gd name="connsiteY3129" fmla="*/ 359023 h 459652"/>
              <a:gd name="connsiteX3130" fmla="*/ 5336623 w 11646040"/>
              <a:gd name="connsiteY3130" fmla="*/ 373003 h 459652"/>
              <a:gd name="connsiteX3131" fmla="*/ 5142752 w 11646040"/>
              <a:gd name="connsiteY3131" fmla="*/ 432715 h 459652"/>
              <a:gd name="connsiteX3132" fmla="*/ 5113868 w 11646040"/>
              <a:gd name="connsiteY3132" fmla="*/ 459652 h 459652"/>
              <a:gd name="connsiteX3133" fmla="*/ 5088120 w 11646040"/>
              <a:gd name="connsiteY3133" fmla="*/ 459652 h 459652"/>
              <a:gd name="connsiteX3134" fmla="*/ 5113583 w 11646040"/>
              <a:gd name="connsiteY3134" fmla="*/ 430455 h 459652"/>
              <a:gd name="connsiteX3135" fmla="*/ 5072729 w 11646040"/>
              <a:gd name="connsiteY3135" fmla="*/ 403518 h 459652"/>
              <a:gd name="connsiteX3136" fmla="*/ 5069986 w 11646040"/>
              <a:gd name="connsiteY3136" fmla="*/ 402459 h 459652"/>
              <a:gd name="connsiteX3137" fmla="*/ 5069986 w 11646040"/>
              <a:gd name="connsiteY3137" fmla="*/ 402532 h 459652"/>
              <a:gd name="connsiteX3138" fmla="*/ 5035062 w 11646040"/>
              <a:gd name="connsiteY3138" fmla="*/ 396794 h 459652"/>
              <a:gd name="connsiteX3139" fmla="*/ 4948773 w 11646040"/>
              <a:gd name="connsiteY3139" fmla="*/ 432828 h 459652"/>
              <a:gd name="connsiteX3140" fmla="*/ 4977308 w 11646040"/>
              <a:gd name="connsiteY3140" fmla="*/ 459652 h 459652"/>
              <a:gd name="connsiteX3141" fmla="*/ 4950723 w 11646040"/>
              <a:gd name="connsiteY3141" fmla="*/ 459652 h 459652"/>
              <a:gd name="connsiteX3142" fmla="*/ 4932514 w 11646040"/>
              <a:gd name="connsiteY3142" fmla="*/ 438804 h 459652"/>
              <a:gd name="connsiteX3143" fmla="*/ 4726245 w 11646040"/>
              <a:gd name="connsiteY3143" fmla="*/ 373149 h 459652"/>
              <a:gd name="connsiteX3144" fmla="*/ 4726245 w 11646040"/>
              <a:gd name="connsiteY3144" fmla="*/ 358840 h 459652"/>
              <a:gd name="connsiteX3145" fmla="*/ 4755571 w 11646040"/>
              <a:gd name="connsiteY3145" fmla="*/ 359315 h 459652"/>
              <a:gd name="connsiteX3146" fmla="*/ 4755571 w 11646040"/>
              <a:gd name="connsiteY3146" fmla="*/ 359388 h 459652"/>
              <a:gd name="connsiteX3147" fmla="*/ 4771187 w 11646040"/>
              <a:gd name="connsiteY3147" fmla="*/ 344350 h 459652"/>
              <a:gd name="connsiteX3148" fmla="*/ 4728801 w 11646040"/>
              <a:gd name="connsiteY3148" fmla="*/ 320478 h 459652"/>
              <a:gd name="connsiteX3149" fmla="*/ 4726245 w 11646040"/>
              <a:gd name="connsiteY3149" fmla="*/ 320514 h 459652"/>
              <a:gd name="connsiteX3150" fmla="*/ 4726245 w 11646040"/>
              <a:gd name="connsiteY3150" fmla="*/ 311827 h 459652"/>
              <a:gd name="connsiteX3151" fmla="*/ 4782108 w 11646040"/>
              <a:gd name="connsiteY3151" fmla="*/ 339641 h 459652"/>
              <a:gd name="connsiteX3152" fmla="*/ 4806789 w 11646040"/>
              <a:gd name="connsiteY3152" fmla="*/ 315915 h 459652"/>
              <a:gd name="connsiteX3153" fmla="*/ 4806092 w 11646040"/>
              <a:gd name="connsiteY3153" fmla="*/ 306900 h 459652"/>
              <a:gd name="connsiteX3154" fmla="*/ 4726245 w 11646040"/>
              <a:gd name="connsiteY3154" fmla="*/ 277553 h 459652"/>
              <a:gd name="connsiteX3155" fmla="*/ 4726245 w 11646040"/>
              <a:gd name="connsiteY3155" fmla="*/ 269778 h 459652"/>
              <a:gd name="connsiteX3156" fmla="*/ 4727592 w 11646040"/>
              <a:gd name="connsiteY3156" fmla="*/ 269742 h 459652"/>
              <a:gd name="connsiteX3157" fmla="*/ 4819013 w 11646040"/>
              <a:gd name="connsiteY3157" fmla="*/ 305914 h 459652"/>
              <a:gd name="connsiteX3158" fmla="*/ 4856380 w 11646040"/>
              <a:gd name="connsiteY3158" fmla="*/ 281130 h 459652"/>
              <a:gd name="connsiteX3159" fmla="*/ 4726245 w 11646040"/>
              <a:gd name="connsiteY3159" fmla="*/ 230576 h 459652"/>
              <a:gd name="connsiteX3160" fmla="*/ 4726245 w 11646040"/>
              <a:gd name="connsiteY3160" fmla="*/ 220648 h 459652"/>
              <a:gd name="connsiteX3161" fmla="*/ 4766166 w 11646040"/>
              <a:gd name="connsiteY3161" fmla="*/ 224225 h 459652"/>
              <a:gd name="connsiteX3162" fmla="*/ 4859215 w 11646040"/>
              <a:gd name="connsiteY3162" fmla="*/ 267734 h 459652"/>
              <a:gd name="connsiteX3163" fmla="*/ 4873204 w 11646040"/>
              <a:gd name="connsiteY3163" fmla="*/ 272771 h 459652"/>
              <a:gd name="connsiteX3164" fmla="*/ 4909688 w 11646040"/>
              <a:gd name="connsiteY3164" fmla="*/ 257295 h 459652"/>
              <a:gd name="connsiteX3165" fmla="*/ 4726245 w 11646040"/>
              <a:gd name="connsiteY3165" fmla="*/ 182724 h 459652"/>
              <a:gd name="connsiteX3166" fmla="*/ 4726245 w 11646040"/>
              <a:gd name="connsiteY3166" fmla="*/ 172868 h 459652"/>
              <a:gd name="connsiteX3167" fmla="*/ 4770166 w 11646040"/>
              <a:gd name="connsiteY3167" fmla="*/ 175935 h 459652"/>
              <a:gd name="connsiteX3168" fmla="*/ 4914570 w 11646040"/>
              <a:gd name="connsiteY3168" fmla="*/ 245615 h 459652"/>
              <a:gd name="connsiteX3169" fmla="*/ 4926701 w 11646040"/>
              <a:gd name="connsiteY3169" fmla="*/ 252440 h 459652"/>
              <a:gd name="connsiteX3170" fmla="*/ 4971365 w 11646040"/>
              <a:gd name="connsiteY3170" fmla="*/ 241892 h 459652"/>
              <a:gd name="connsiteX3171" fmla="*/ 4726245 w 11646040"/>
              <a:gd name="connsiteY3171" fmla="*/ 133667 h 459652"/>
              <a:gd name="connsiteX3172" fmla="*/ 4726245 w 11646040"/>
              <a:gd name="connsiteY3172" fmla="*/ 120198 h 459652"/>
              <a:gd name="connsiteX3173" fmla="*/ 4758127 w 11646040"/>
              <a:gd name="connsiteY3173" fmla="*/ 120198 h 459652"/>
              <a:gd name="connsiteX3174" fmla="*/ 4758081 w 11646040"/>
              <a:gd name="connsiteY3174" fmla="*/ 120307 h 459652"/>
              <a:gd name="connsiteX3175" fmla="*/ 4771791 w 11646040"/>
              <a:gd name="connsiteY3175" fmla="*/ 106838 h 459652"/>
              <a:gd name="connsiteX3176" fmla="*/ 4726523 w 11646040"/>
              <a:gd name="connsiteY3176" fmla="*/ 80777 h 459652"/>
              <a:gd name="connsiteX3177" fmla="*/ 4726245 w 11646040"/>
              <a:gd name="connsiteY3177" fmla="*/ 80777 h 459652"/>
              <a:gd name="connsiteX3178" fmla="*/ 4726245 w 11646040"/>
              <a:gd name="connsiteY3178" fmla="*/ 73148 h 459652"/>
              <a:gd name="connsiteX3179" fmla="*/ 4782156 w 11646040"/>
              <a:gd name="connsiteY3179" fmla="*/ 100962 h 459652"/>
              <a:gd name="connsiteX3180" fmla="*/ 4810507 w 11646040"/>
              <a:gd name="connsiteY3180" fmla="*/ 73842 h 459652"/>
              <a:gd name="connsiteX3181" fmla="*/ 4726245 w 11646040"/>
              <a:gd name="connsiteY3181" fmla="*/ 38180 h 459652"/>
              <a:gd name="connsiteX3182" fmla="*/ 4726245 w 11646040"/>
              <a:gd name="connsiteY3182" fmla="*/ 30588 h 459652"/>
              <a:gd name="connsiteX3183" fmla="*/ 4727266 w 11646040"/>
              <a:gd name="connsiteY3183" fmla="*/ 30552 h 459652"/>
              <a:gd name="connsiteX3184" fmla="*/ 4818779 w 11646040"/>
              <a:gd name="connsiteY3184" fmla="*/ 66943 h 459652"/>
              <a:gd name="connsiteX3185" fmla="*/ 4856288 w 11646040"/>
              <a:gd name="connsiteY3185" fmla="*/ 42451 h 459652"/>
              <a:gd name="connsiteX3186" fmla="*/ 4787082 w 11646040"/>
              <a:gd name="connsiteY3186" fmla="*/ 37 h 459652"/>
              <a:gd name="connsiteX3187" fmla="*/ 4814455 w 11646040"/>
              <a:gd name="connsiteY3187" fmla="*/ 37 h 459652"/>
              <a:gd name="connsiteX3188" fmla="*/ 4859447 w 11646040"/>
              <a:gd name="connsiteY3188" fmla="*/ 29018 h 459652"/>
              <a:gd name="connsiteX3189" fmla="*/ 4873438 w 11646040"/>
              <a:gd name="connsiteY3189" fmla="*/ 33800 h 459652"/>
              <a:gd name="connsiteX3190" fmla="*/ 4909364 w 11646040"/>
              <a:gd name="connsiteY3190" fmla="*/ 18652 h 459652"/>
              <a:gd name="connsiteX3191" fmla="*/ 4889981 w 11646040"/>
              <a:gd name="connsiteY3191" fmla="*/ 37 h 459652"/>
              <a:gd name="connsiteX3192" fmla="*/ 4907552 w 11646040"/>
              <a:gd name="connsiteY3192" fmla="*/ 37 h 459652"/>
              <a:gd name="connsiteX3193" fmla="*/ 4912756 w 11646040"/>
              <a:gd name="connsiteY3193" fmla="*/ 5037 h 459652"/>
              <a:gd name="connsiteX3194" fmla="*/ 4925723 w 11646040"/>
              <a:gd name="connsiteY3194" fmla="*/ 13250 h 459652"/>
              <a:gd name="connsiteX3195" fmla="*/ 4971548 w 11646040"/>
              <a:gd name="connsiteY3195" fmla="*/ 3066 h 459652"/>
              <a:gd name="connsiteX3196" fmla="*/ 4968947 w 11646040"/>
              <a:gd name="connsiteY3196" fmla="*/ 37 h 459652"/>
              <a:gd name="connsiteX3197" fmla="*/ 4994927 w 11646040"/>
              <a:gd name="connsiteY3197" fmla="*/ 37 h 459652"/>
              <a:gd name="connsiteX3198" fmla="*/ 5004038 w 11646040"/>
              <a:gd name="connsiteY3198" fmla="*/ 767 h 459652"/>
              <a:gd name="connsiteX3199" fmla="*/ 5059575 w 11646040"/>
              <a:gd name="connsiteY3199" fmla="*/ 840 h 459652"/>
              <a:gd name="connsiteX3200" fmla="*/ 5068547 w 11646040"/>
              <a:gd name="connsiteY3200" fmla="*/ 0 h 459652"/>
              <a:gd name="connsiteX3201" fmla="*/ 4458072 w 11646040"/>
              <a:gd name="connsiteY3201" fmla="*/ 0 h 459652"/>
              <a:gd name="connsiteX3202" fmla="*/ 4483867 w 11646040"/>
              <a:gd name="connsiteY3202" fmla="*/ 0 h 459652"/>
              <a:gd name="connsiteX3203" fmla="*/ 4482565 w 11646040"/>
              <a:gd name="connsiteY3203" fmla="*/ 1533 h 459652"/>
              <a:gd name="connsiteX3204" fmla="*/ 4486608 w 11646040"/>
              <a:gd name="connsiteY3204" fmla="*/ 4417 h 459652"/>
              <a:gd name="connsiteX3205" fmla="*/ 4515285 w 11646040"/>
              <a:gd name="connsiteY3205" fmla="*/ 11425 h 459652"/>
              <a:gd name="connsiteX3206" fmla="*/ 4540244 w 11646040"/>
              <a:gd name="connsiteY3206" fmla="*/ 5147 h 459652"/>
              <a:gd name="connsiteX3207" fmla="*/ 4545728 w 11646040"/>
              <a:gd name="connsiteY3207" fmla="*/ 37 h 459652"/>
              <a:gd name="connsiteX3208" fmla="*/ 4562645 w 11646040"/>
              <a:gd name="connsiteY3208" fmla="*/ 37 h 459652"/>
              <a:gd name="connsiteX3209" fmla="*/ 4543450 w 11646040"/>
              <a:gd name="connsiteY3209" fmla="*/ 18762 h 459652"/>
              <a:gd name="connsiteX3210" fmla="*/ 4585466 w 11646040"/>
              <a:gd name="connsiteY3210" fmla="*/ 36392 h 459652"/>
              <a:gd name="connsiteX3211" fmla="*/ 4638263 w 11646040"/>
              <a:gd name="connsiteY3211" fmla="*/ 37 h 459652"/>
              <a:gd name="connsiteX3212" fmla="*/ 4667451 w 11646040"/>
              <a:gd name="connsiteY3212" fmla="*/ 37 h 459652"/>
              <a:gd name="connsiteX3213" fmla="*/ 4597829 w 11646040"/>
              <a:gd name="connsiteY3213" fmla="*/ 43473 h 459652"/>
              <a:gd name="connsiteX3214" fmla="*/ 4634173 w 11646040"/>
              <a:gd name="connsiteY3214" fmla="*/ 67125 h 459652"/>
              <a:gd name="connsiteX3215" fmla="*/ 4726012 w 11646040"/>
              <a:gd name="connsiteY3215" fmla="*/ 30588 h 459652"/>
              <a:gd name="connsiteX3216" fmla="*/ 4726198 w 11646040"/>
              <a:gd name="connsiteY3216" fmla="*/ 30588 h 459652"/>
              <a:gd name="connsiteX3217" fmla="*/ 4726198 w 11646040"/>
              <a:gd name="connsiteY3217" fmla="*/ 38253 h 459652"/>
              <a:gd name="connsiteX3218" fmla="*/ 4647745 w 11646040"/>
              <a:gd name="connsiteY3218" fmla="*/ 66760 h 459652"/>
              <a:gd name="connsiteX3219" fmla="*/ 4647559 w 11646040"/>
              <a:gd name="connsiteY3219" fmla="*/ 66943 h 459652"/>
              <a:gd name="connsiteX3220" fmla="*/ 4644212 w 11646040"/>
              <a:gd name="connsiteY3220" fmla="*/ 74900 h 459652"/>
              <a:gd name="connsiteX3221" fmla="*/ 4670982 w 11646040"/>
              <a:gd name="connsiteY3221" fmla="*/ 101473 h 459652"/>
              <a:gd name="connsiteX3222" fmla="*/ 4726152 w 11646040"/>
              <a:gd name="connsiteY3222" fmla="*/ 73440 h 459652"/>
              <a:gd name="connsiteX3223" fmla="*/ 4726152 w 11646040"/>
              <a:gd name="connsiteY3223" fmla="*/ 80923 h 459652"/>
              <a:gd name="connsiteX3224" fmla="*/ 4726059 w 11646040"/>
              <a:gd name="connsiteY3224" fmla="*/ 80923 h 459652"/>
              <a:gd name="connsiteX3225" fmla="*/ 4681579 w 11646040"/>
              <a:gd name="connsiteY3225" fmla="*/ 106072 h 459652"/>
              <a:gd name="connsiteX3226" fmla="*/ 4695198 w 11646040"/>
              <a:gd name="connsiteY3226" fmla="*/ 120307 h 459652"/>
              <a:gd name="connsiteX3227" fmla="*/ 4726198 w 11646040"/>
              <a:gd name="connsiteY3227" fmla="*/ 120307 h 459652"/>
              <a:gd name="connsiteX3228" fmla="*/ 4726198 w 11646040"/>
              <a:gd name="connsiteY3228" fmla="*/ 133265 h 459652"/>
              <a:gd name="connsiteX3229" fmla="*/ 4712254 w 11646040"/>
              <a:gd name="connsiteY3229" fmla="*/ 133520 h 459652"/>
              <a:gd name="connsiteX3230" fmla="*/ 4712115 w 11646040"/>
              <a:gd name="connsiteY3230" fmla="*/ 133593 h 459652"/>
              <a:gd name="connsiteX3231" fmla="*/ 4484332 w 11646040"/>
              <a:gd name="connsiteY3231" fmla="*/ 242914 h 459652"/>
              <a:gd name="connsiteX3232" fmla="*/ 4514310 w 11646040"/>
              <a:gd name="connsiteY3232" fmla="*/ 250287 h 459652"/>
              <a:gd name="connsiteX3233" fmla="*/ 4540522 w 11646040"/>
              <a:gd name="connsiteY3233" fmla="*/ 244191 h 459652"/>
              <a:gd name="connsiteX3234" fmla="*/ 4726198 w 11646040"/>
              <a:gd name="connsiteY3234" fmla="*/ 173051 h 459652"/>
              <a:gd name="connsiteX3235" fmla="*/ 4726198 w 11646040"/>
              <a:gd name="connsiteY3235" fmla="*/ 182906 h 459652"/>
              <a:gd name="connsiteX3236" fmla="*/ 4704493 w 11646040"/>
              <a:gd name="connsiteY3236" fmla="*/ 183600 h 459652"/>
              <a:gd name="connsiteX3237" fmla="*/ 4543357 w 11646040"/>
              <a:gd name="connsiteY3237" fmla="*/ 257806 h 459652"/>
              <a:gd name="connsiteX3238" fmla="*/ 4571011 w 11646040"/>
              <a:gd name="connsiteY3238" fmla="*/ 269888 h 459652"/>
              <a:gd name="connsiteX3239" fmla="*/ 4595784 w 11646040"/>
              <a:gd name="connsiteY3239" fmla="*/ 266712 h 459652"/>
              <a:gd name="connsiteX3240" fmla="*/ 4726198 w 11646040"/>
              <a:gd name="connsiteY3240" fmla="*/ 220393 h 459652"/>
              <a:gd name="connsiteX3241" fmla="*/ 4726198 w 11646040"/>
              <a:gd name="connsiteY3241" fmla="*/ 230503 h 459652"/>
              <a:gd name="connsiteX3242" fmla="*/ 4710907 w 11646040"/>
              <a:gd name="connsiteY3242" fmla="*/ 231051 h 459652"/>
              <a:gd name="connsiteX3243" fmla="*/ 4596666 w 11646040"/>
              <a:gd name="connsiteY3243" fmla="*/ 281751 h 459652"/>
              <a:gd name="connsiteX3244" fmla="*/ 4633848 w 11646040"/>
              <a:gd name="connsiteY3244" fmla="*/ 306133 h 459652"/>
              <a:gd name="connsiteX3245" fmla="*/ 4724710 w 11646040"/>
              <a:gd name="connsiteY3245" fmla="*/ 269742 h 459652"/>
              <a:gd name="connsiteX3246" fmla="*/ 4726198 w 11646040"/>
              <a:gd name="connsiteY3246" fmla="*/ 269742 h 459652"/>
              <a:gd name="connsiteX3247" fmla="*/ 4726198 w 11646040"/>
              <a:gd name="connsiteY3247" fmla="*/ 277553 h 459652"/>
              <a:gd name="connsiteX3248" fmla="*/ 4646955 w 11646040"/>
              <a:gd name="connsiteY3248" fmla="*/ 306535 h 459652"/>
              <a:gd name="connsiteX3249" fmla="*/ 4644351 w 11646040"/>
              <a:gd name="connsiteY3249" fmla="*/ 314638 h 459652"/>
              <a:gd name="connsiteX3250" fmla="*/ 4670612 w 11646040"/>
              <a:gd name="connsiteY3250" fmla="*/ 340334 h 459652"/>
              <a:gd name="connsiteX3251" fmla="*/ 4726152 w 11646040"/>
              <a:gd name="connsiteY3251" fmla="*/ 312740 h 459652"/>
              <a:gd name="connsiteX3252" fmla="*/ 4726152 w 11646040"/>
              <a:gd name="connsiteY3252" fmla="*/ 320770 h 459652"/>
              <a:gd name="connsiteX3253" fmla="*/ 4681812 w 11646040"/>
              <a:gd name="connsiteY3253" fmla="*/ 343619 h 459652"/>
              <a:gd name="connsiteX3254" fmla="*/ 4697150 w 11646040"/>
              <a:gd name="connsiteY3254" fmla="*/ 359497 h 459652"/>
              <a:gd name="connsiteX3255" fmla="*/ 4726152 w 11646040"/>
              <a:gd name="connsiteY3255" fmla="*/ 359023 h 459652"/>
              <a:gd name="connsiteX3256" fmla="*/ 4726152 w 11646040"/>
              <a:gd name="connsiteY3256" fmla="*/ 373003 h 459652"/>
              <a:gd name="connsiteX3257" fmla="*/ 4532280 w 11646040"/>
              <a:gd name="connsiteY3257" fmla="*/ 432715 h 459652"/>
              <a:gd name="connsiteX3258" fmla="*/ 4503395 w 11646040"/>
              <a:gd name="connsiteY3258" fmla="*/ 459652 h 459652"/>
              <a:gd name="connsiteX3259" fmla="*/ 4477646 w 11646040"/>
              <a:gd name="connsiteY3259" fmla="*/ 459652 h 459652"/>
              <a:gd name="connsiteX3260" fmla="*/ 4503109 w 11646040"/>
              <a:gd name="connsiteY3260" fmla="*/ 430455 h 459652"/>
              <a:gd name="connsiteX3261" fmla="*/ 4462255 w 11646040"/>
              <a:gd name="connsiteY3261" fmla="*/ 403518 h 459652"/>
              <a:gd name="connsiteX3262" fmla="*/ 4459513 w 11646040"/>
              <a:gd name="connsiteY3262" fmla="*/ 402459 h 459652"/>
              <a:gd name="connsiteX3263" fmla="*/ 4459513 w 11646040"/>
              <a:gd name="connsiteY3263" fmla="*/ 402532 h 459652"/>
              <a:gd name="connsiteX3264" fmla="*/ 4424587 w 11646040"/>
              <a:gd name="connsiteY3264" fmla="*/ 396794 h 459652"/>
              <a:gd name="connsiteX3265" fmla="*/ 4338301 w 11646040"/>
              <a:gd name="connsiteY3265" fmla="*/ 432828 h 459652"/>
              <a:gd name="connsiteX3266" fmla="*/ 4366834 w 11646040"/>
              <a:gd name="connsiteY3266" fmla="*/ 459652 h 459652"/>
              <a:gd name="connsiteX3267" fmla="*/ 4340250 w 11646040"/>
              <a:gd name="connsiteY3267" fmla="*/ 459652 h 459652"/>
              <a:gd name="connsiteX3268" fmla="*/ 4322040 w 11646040"/>
              <a:gd name="connsiteY3268" fmla="*/ 438804 h 459652"/>
              <a:gd name="connsiteX3269" fmla="*/ 4115769 w 11646040"/>
              <a:gd name="connsiteY3269" fmla="*/ 373149 h 459652"/>
              <a:gd name="connsiteX3270" fmla="*/ 4115769 w 11646040"/>
              <a:gd name="connsiteY3270" fmla="*/ 358840 h 459652"/>
              <a:gd name="connsiteX3271" fmla="*/ 4145096 w 11646040"/>
              <a:gd name="connsiteY3271" fmla="*/ 359315 h 459652"/>
              <a:gd name="connsiteX3272" fmla="*/ 4145096 w 11646040"/>
              <a:gd name="connsiteY3272" fmla="*/ 359388 h 459652"/>
              <a:gd name="connsiteX3273" fmla="*/ 4160713 w 11646040"/>
              <a:gd name="connsiteY3273" fmla="*/ 344350 h 459652"/>
              <a:gd name="connsiteX3274" fmla="*/ 4118324 w 11646040"/>
              <a:gd name="connsiteY3274" fmla="*/ 320478 h 459652"/>
              <a:gd name="connsiteX3275" fmla="*/ 4115769 w 11646040"/>
              <a:gd name="connsiteY3275" fmla="*/ 320514 h 459652"/>
              <a:gd name="connsiteX3276" fmla="*/ 4115769 w 11646040"/>
              <a:gd name="connsiteY3276" fmla="*/ 311827 h 459652"/>
              <a:gd name="connsiteX3277" fmla="*/ 4171635 w 11646040"/>
              <a:gd name="connsiteY3277" fmla="*/ 339641 h 459652"/>
              <a:gd name="connsiteX3278" fmla="*/ 4196314 w 11646040"/>
              <a:gd name="connsiteY3278" fmla="*/ 315915 h 459652"/>
              <a:gd name="connsiteX3279" fmla="*/ 4195617 w 11646040"/>
              <a:gd name="connsiteY3279" fmla="*/ 306900 h 459652"/>
              <a:gd name="connsiteX3280" fmla="*/ 4115769 w 11646040"/>
              <a:gd name="connsiteY3280" fmla="*/ 277553 h 459652"/>
              <a:gd name="connsiteX3281" fmla="*/ 4115769 w 11646040"/>
              <a:gd name="connsiteY3281" fmla="*/ 269778 h 459652"/>
              <a:gd name="connsiteX3282" fmla="*/ 4117117 w 11646040"/>
              <a:gd name="connsiteY3282" fmla="*/ 269742 h 459652"/>
              <a:gd name="connsiteX3283" fmla="*/ 4208537 w 11646040"/>
              <a:gd name="connsiteY3283" fmla="*/ 305914 h 459652"/>
              <a:gd name="connsiteX3284" fmla="*/ 4245904 w 11646040"/>
              <a:gd name="connsiteY3284" fmla="*/ 281130 h 459652"/>
              <a:gd name="connsiteX3285" fmla="*/ 4115769 w 11646040"/>
              <a:gd name="connsiteY3285" fmla="*/ 230576 h 459652"/>
              <a:gd name="connsiteX3286" fmla="*/ 4115769 w 11646040"/>
              <a:gd name="connsiteY3286" fmla="*/ 220648 h 459652"/>
              <a:gd name="connsiteX3287" fmla="*/ 4155692 w 11646040"/>
              <a:gd name="connsiteY3287" fmla="*/ 224225 h 459652"/>
              <a:gd name="connsiteX3288" fmla="*/ 4248739 w 11646040"/>
              <a:gd name="connsiteY3288" fmla="*/ 267734 h 459652"/>
              <a:gd name="connsiteX3289" fmla="*/ 4262730 w 11646040"/>
              <a:gd name="connsiteY3289" fmla="*/ 272771 h 459652"/>
              <a:gd name="connsiteX3290" fmla="*/ 4299214 w 11646040"/>
              <a:gd name="connsiteY3290" fmla="*/ 257295 h 459652"/>
              <a:gd name="connsiteX3291" fmla="*/ 4115769 w 11646040"/>
              <a:gd name="connsiteY3291" fmla="*/ 182724 h 459652"/>
              <a:gd name="connsiteX3292" fmla="*/ 4115769 w 11646040"/>
              <a:gd name="connsiteY3292" fmla="*/ 172868 h 459652"/>
              <a:gd name="connsiteX3293" fmla="*/ 4159691 w 11646040"/>
              <a:gd name="connsiteY3293" fmla="*/ 175935 h 459652"/>
              <a:gd name="connsiteX3294" fmla="*/ 4304094 w 11646040"/>
              <a:gd name="connsiteY3294" fmla="*/ 245615 h 459652"/>
              <a:gd name="connsiteX3295" fmla="*/ 4316224 w 11646040"/>
              <a:gd name="connsiteY3295" fmla="*/ 252440 h 459652"/>
              <a:gd name="connsiteX3296" fmla="*/ 4360889 w 11646040"/>
              <a:gd name="connsiteY3296" fmla="*/ 241892 h 459652"/>
              <a:gd name="connsiteX3297" fmla="*/ 4115769 w 11646040"/>
              <a:gd name="connsiteY3297" fmla="*/ 133667 h 459652"/>
              <a:gd name="connsiteX3298" fmla="*/ 4115769 w 11646040"/>
              <a:gd name="connsiteY3298" fmla="*/ 120198 h 459652"/>
              <a:gd name="connsiteX3299" fmla="*/ 4147652 w 11646040"/>
              <a:gd name="connsiteY3299" fmla="*/ 120198 h 459652"/>
              <a:gd name="connsiteX3300" fmla="*/ 4147605 w 11646040"/>
              <a:gd name="connsiteY3300" fmla="*/ 120307 h 459652"/>
              <a:gd name="connsiteX3301" fmla="*/ 4161316 w 11646040"/>
              <a:gd name="connsiteY3301" fmla="*/ 106838 h 459652"/>
              <a:gd name="connsiteX3302" fmla="*/ 4116047 w 11646040"/>
              <a:gd name="connsiteY3302" fmla="*/ 80777 h 459652"/>
              <a:gd name="connsiteX3303" fmla="*/ 4115769 w 11646040"/>
              <a:gd name="connsiteY3303" fmla="*/ 80777 h 459652"/>
              <a:gd name="connsiteX3304" fmla="*/ 4115769 w 11646040"/>
              <a:gd name="connsiteY3304" fmla="*/ 73148 h 459652"/>
              <a:gd name="connsiteX3305" fmla="*/ 4171681 w 11646040"/>
              <a:gd name="connsiteY3305" fmla="*/ 100962 h 459652"/>
              <a:gd name="connsiteX3306" fmla="*/ 4200032 w 11646040"/>
              <a:gd name="connsiteY3306" fmla="*/ 73842 h 459652"/>
              <a:gd name="connsiteX3307" fmla="*/ 4115769 w 11646040"/>
              <a:gd name="connsiteY3307" fmla="*/ 38180 h 459652"/>
              <a:gd name="connsiteX3308" fmla="*/ 4115769 w 11646040"/>
              <a:gd name="connsiteY3308" fmla="*/ 30588 h 459652"/>
              <a:gd name="connsiteX3309" fmla="*/ 4116792 w 11646040"/>
              <a:gd name="connsiteY3309" fmla="*/ 30552 h 459652"/>
              <a:gd name="connsiteX3310" fmla="*/ 4208305 w 11646040"/>
              <a:gd name="connsiteY3310" fmla="*/ 66943 h 459652"/>
              <a:gd name="connsiteX3311" fmla="*/ 4245811 w 11646040"/>
              <a:gd name="connsiteY3311" fmla="*/ 42451 h 459652"/>
              <a:gd name="connsiteX3312" fmla="*/ 4176608 w 11646040"/>
              <a:gd name="connsiteY3312" fmla="*/ 37 h 459652"/>
              <a:gd name="connsiteX3313" fmla="*/ 4203983 w 11646040"/>
              <a:gd name="connsiteY3313" fmla="*/ 37 h 459652"/>
              <a:gd name="connsiteX3314" fmla="*/ 4248972 w 11646040"/>
              <a:gd name="connsiteY3314" fmla="*/ 29018 h 459652"/>
              <a:gd name="connsiteX3315" fmla="*/ 4262962 w 11646040"/>
              <a:gd name="connsiteY3315" fmla="*/ 33800 h 459652"/>
              <a:gd name="connsiteX3316" fmla="*/ 4298889 w 11646040"/>
              <a:gd name="connsiteY3316" fmla="*/ 18652 h 459652"/>
              <a:gd name="connsiteX3317" fmla="*/ 4279507 w 11646040"/>
              <a:gd name="connsiteY3317" fmla="*/ 37 h 459652"/>
              <a:gd name="connsiteX3318" fmla="*/ 4297077 w 11646040"/>
              <a:gd name="connsiteY3318" fmla="*/ 37 h 459652"/>
              <a:gd name="connsiteX3319" fmla="*/ 4302282 w 11646040"/>
              <a:gd name="connsiteY3319" fmla="*/ 5037 h 459652"/>
              <a:gd name="connsiteX3320" fmla="*/ 4315248 w 11646040"/>
              <a:gd name="connsiteY3320" fmla="*/ 13250 h 459652"/>
              <a:gd name="connsiteX3321" fmla="*/ 4361074 w 11646040"/>
              <a:gd name="connsiteY3321" fmla="*/ 3066 h 459652"/>
              <a:gd name="connsiteX3322" fmla="*/ 4358472 w 11646040"/>
              <a:gd name="connsiteY3322" fmla="*/ 37 h 459652"/>
              <a:gd name="connsiteX3323" fmla="*/ 4384453 w 11646040"/>
              <a:gd name="connsiteY3323" fmla="*/ 37 h 459652"/>
              <a:gd name="connsiteX3324" fmla="*/ 4393562 w 11646040"/>
              <a:gd name="connsiteY3324" fmla="*/ 767 h 459652"/>
              <a:gd name="connsiteX3325" fmla="*/ 4449103 w 11646040"/>
              <a:gd name="connsiteY3325" fmla="*/ 840 h 459652"/>
              <a:gd name="connsiteX3326" fmla="*/ 4458072 w 11646040"/>
              <a:gd name="connsiteY3326" fmla="*/ 0 h 459652"/>
              <a:gd name="connsiteX3327" fmla="*/ 3847597 w 11646040"/>
              <a:gd name="connsiteY3327" fmla="*/ 0 h 459652"/>
              <a:gd name="connsiteX3328" fmla="*/ 3873392 w 11646040"/>
              <a:gd name="connsiteY3328" fmla="*/ 0 h 459652"/>
              <a:gd name="connsiteX3329" fmla="*/ 3872090 w 11646040"/>
              <a:gd name="connsiteY3329" fmla="*/ 1533 h 459652"/>
              <a:gd name="connsiteX3330" fmla="*/ 3876135 w 11646040"/>
              <a:gd name="connsiteY3330" fmla="*/ 4417 h 459652"/>
              <a:gd name="connsiteX3331" fmla="*/ 3904811 w 11646040"/>
              <a:gd name="connsiteY3331" fmla="*/ 11425 h 459652"/>
              <a:gd name="connsiteX3332" fmla="*/ 3929768 w 11646040"/>
              <a:gd name="connsiteY3332" fmla="*/ 5147 h 459652"/>
              <a:gd name="connsiteX3333" fmla="*/ 3935251 w 11646040"/>
              <a:gd name="connsiteY3333" fmla="*/ 37 h 459652"/>
              <a:gd name="connsiteX3334" fmla="*/ 3952171 w 11646040"/>
              <a:gd name="connsiteY3334" fmla="*/ 37 h 459652"/>
              <a:gd name="connsiteX3335" fmla="*/ 3932976 w 11646040"/>
              <a:gd name="connsiteY3335" fmla="*/ 18762 h 459652"/>
              <a:gd name="connsiteX3336" fmla="*/ 3974992 w 11646040"/>
              <a:gd name="connsiteY3336" fmla="*/ 36392 h 459652"/>
              <a:gd name="connsiteX3337" fmla="*/ 4027789 w 11646040"/>
              <a:gd name="connsiteY3337" fmla="*/ 37 h 459652"/>
              <a:gd name="connsiteX3338" fmla="*/ 4056976 w 11646040"/>
              <a:gd name="connsiteY3338" fmla="*/ 37 h 459652"/>
              <a:gd name="connsiteX3339" fmla="*/ 3987353 w 11646040"/>
              <a:gd name="connsiteY3339" fmla="*/ 43473 h 459652"/>
              <a:gd name="connsiteX3340" fmla="*/ 4023698 w 11646040"/>
              <a:gd name="connsiteY3340" fmla="*/ 67125 h 459652"/>
              <a:gd name="connsiteX3341" fmla="*/ 4115537 w 11646040"/>
              <a:gd name="connsiteY3341" fmla="*/ 30588 h 459652"/>
              <a:gd name="connsiteX3342" fmla="*/ 4115723 w 11646040"/>
              <a:gd name="connsiteY3342" fmla="*/ 30588 h 459652"/>
              <a:gd name="connsiteX3343" fmla="*/ 4115723 w 11646040"/>
              <a:gd name="connsiteY3343" fmla="*/ 38253 h 459652"/>
              <a:gd name="connsiteX3344" fmla="*/ 4037270 w 11646040"/>
              <a:gd name="connsiteY3344" fmla="*/ 66760 h 459652"/>
              <a:gd name="connsiteX3345" fmla="*/ 4037083 w 11646040"/>
              <a:gd name="connsiteY3345" fmla="*/ 66943 h 459652"/>
              <a:gd name="connsiteX3346" fmla="*/ 4033738 w 11646040"/>
              <a:gd name="connsiteY3346" fmla="*/ 74900 h 459652"/>
              <a:gd name="connsiteX3347" fmla="*/ 4060508 w 11646040"/>
              <a:gd name="connsiteY3347" fmla="*/ 101473 h 459652"/>
              <a:gd name="connsiteX3348" fmla="*/ 4115676 w 11646040"/>
              <a:gd name="connsiteY3348" fmla="*/ 73440 h 459652"/>
              <a:gd name="connsiteX3349" fmla="*/ 4115676 w 11646040"/>
              <a:gd name="connsiteY3349" fmla="*/ 80923 h 459652"/>
              <a:gd name="connsiteX3350" fmla="*/ 4115583 w 11646040"/>
              <a:gd name="connsiteY3350" fmla="*/ 80923 h 459652"/>
              <a:gd name="connsiteX3351" fmla="*/ 4071104 w 11646040"/>
              <a:gd name="connsiteY3351" fmla="*/ 106072 h 459652"/>
              <a:gd name="connsiteX3352" fmla="*/ 4084723 w 11646040"/>
              <a:gd name="connsiteY3352" fmla="*/ 120307 h 459652"/>
              <a:gd name="connsiteX3353" fmla="*/ 4115723 w 11646040"/>
              <a:gd name="connsiteY3353" fmla="*/ 120307 h 459652"/>
              <a:gd name="connsiteX3354" fmla="*/ 4115723 w 11646040"/>
              <a:gd name="connsiteY3354" fmla="*/ 133265 h 459652"/>
              <a:gd name="connsiteX3355" fmla="*/ 4101779 w 11646040"/>
              <a:gd name="connsiteY3355" fmla="*/ 133520 h 459652"/>
              <a:gd name="connsiteX3356" fmla="*/ 4101640 w 11646040"/>
              <a:gd name="connsiteY3356" fmla="*/ 133593 h 459652"/>
              <a:gd name="connsiteX3357" fmla="*/ 3873858 w 11646040"/>
              <a:gd name="connsiteY3357" fmla="*/ 242914 h 459652"/>
              <a:gd name="connsiteX3358" fmla="*/ 3903836 w 11646040"/>
              <a:gd name="connsiteY3358" fmla="*/ 250287 h 459652"/>
              <a:gd name="connsiteX3359" fmla="*/ 3930047 w 11646040"/>
              <a:gd name="connsiteY3359" fmla="*/ 244191 h 459652"/>
              <a:gd name="connsiteX3360" fmla="*/ 4115723 w 11646040"/>
              <a:gd name="connsiteY3360" fmla="*/ 173051 h 459652"/>
              <a:gd name="connsiteX3361" fmla="*/ 4115723 w 11646040"/>
              <a:gd name="connsiteY3361" fmla="*/ 182906 h 459652"/>
              <a:gd name="connsiteX3362" fmla="*/ 4094018 w 11646040"/>
              <a:gd name="connsiteY3362" fmla="*/ 183600 h 459652"/>
              <a:gd name="connsiteX3363" fmla="*/ 3932883 w 11646040"/>
              <a:gd name="connsiteY3363" fmla="*/ 257806 h 459652"/>
              <a:gd name="connsiteX3364" fmla="*/ 3960536 w 11646040"/>
              <a:gd name="connsiteY3364" fmla="*/ 269888 h 459652"/>
              <a:gd name="connsiteX3365" fmla="*/ 3985308 w 11646040"/>
              <a:gd name="connsiteY3365" fmla="*/ 266712 h 459652"/>
              <a:gd name="connsiteX3366" fmla="*/ 4115723 w 11646040"/>
              <a:gd name="connsiteY3366" fmla="*/ 220393 h 459652"/>
              <a:gd name="connsiteX3367" fmla="*/ 4115723 w 11646040"/>
              <a:gd name="connsiteY3367" fmla="*/ 230503 h 459652"/>
              <a:gd name="connsiteX3368" fmla="*/ 4100432 w 11646040"/>
              <a:gd name="connsiteY3368" fmla="*/ 231051 h 459652"/>
              <a:gd name="connsiteX3369" fmla="*/ 3986192 w 11646040"/>
              <a:gd name="connsiteY3369" fmla="*/ 281751 h 459652"/>
              <a:gd name="connsiteX3370" fmla="*/ 4023374 w 11646040"/>
              <a:gd name="connsiteY3370" fmla="*/ 306133 h 459652"/>
              <a:gd name="connsiteX3371" fmla="*/ 4114235 w 11646040"/>
              <a:gd name="connsiteY3371" fmla="*/ 269742 h 459652"/>
              <a:gd name="connsiteX3372" fmla="*/ 4115723 w 11646040"/>
              <a:gd name="connsiteY3372" fmla="*/ 269742 h 459652"/>
              <a:gd name="connsiteX3373" fmla="*/ 4115723 w 11646040"/>
              <a:gd name="connsiteY3373" fmla="*/ 277553 h 459652"/>
              <a:gd name="connsiteX3374" fmla="*/ 4036479 w 11646040"/>
              <a:gd name="connsiteY3374" fmla="*/ 306535 h 459652"/>
              <a:gd name="connsiteX3375" fmla="*/ 4033877 w 11646040"/>
              <a:gd name="connsiteY3375" fmla="*/ 314638 h 459652"/>
              <a:gd name="connsiteX3376" fmla="*/ 4060136 w 11646040"/>
              <a:gd name="connsiteY3376" fmla="*/ 340334 h 459652"/>
              <a:gd name="connsiteX3377" fmla="*/ 4115676 w 11646040"/>
              <a:gd name="connsiteY3377" fmla="*/ 312740 h 459652"/>
              <a:gd name="connsiteX3378" fmla="*/ 4115676 w 11646040"/>
              <a:gd name="connsiteY3378" fmla="*/ 320770 h 459652"/>
              <a:gd name="connsiteX3379" fmla="*/ 4071338 w 11646040"/>
              <a:gd name="connsiteY3379" fmla="*/ 343619 h 459652"/>
              <a:gd name="connsiteX3380" fmla="*/ 4086676 w 11646040"/>
              <a:gd name="connsiteY3380" fmla="*/ 359497 h 459652"/>
              <a:gd name="connsiteX3381" fmla="*/ 4115676 w 11646040"/>
              <a:gd name="connsiteY3381" fmla="*/ 359023 h 459652"/>
              <a:gd name="connsiteX3382" fmla="*/ 4115676 w 11646040"/>
              <a:gd name="connsiteY3382" fmla="*/ 373003 h 459652"/>
              <a:gd name="connsiteX3383" fmla="*/ 3921804 w 11646040"/>
              <a:gd name="connsiteY3383" fmla="*/ 432715 h 459652"/>
              <a:gd name="connsiteX3384" fmla="*/ 3892919 w 11646040"/>
              <a:gd name="connsiteY3384" fmla="*/ 459652 h 459652"/>
              <a:gd name="connsiteX3385" fmla="*/ 3867172 w 11646040"/>
              <a:gd name="connsiteY3385" fmla="*/ 459652 h 459652"/>
              <a:gd name="connsiteX3386" fmla="*/ 3892633 w 11646040"/>
              <a:gd name="connsiteY3386" fmla="*/ 430455 h 459652"/>
              <a:gd name="connsiteX3387" fmla="*/ 3851780 w 11646040"/>
              <a:gd name="connsiteY3387" fmla="*/ 403518 h 459652"/>
              <a:gd name="connsiteX3388" fmla="*/ 3849039 w 11646040"/>
              <a:gd name="connsiteY3388" fmla="*/ 402459 h 459652"/>
              <a:gd name="connsiteX3389" fmla="*/ 3849039 w 11646040"/>
              <a:gd name="connsiteY3389" fmla="*/ 402532 h 459652"/>
              <a:gd name="connsiteX3390" fmla="*/ 3814111 w 11646040"/>
              <a:gd name="connsiteY3390" fmla="*/ 396794 h 459652"/>
              <a:gd name="connsiteX3391" fmla="*/ 3727825 w 11646040"/>
              <a:gd name="connsiteY3391" fmla="*/ 432828 h 459652"/>
              <a:gd name="connsiteX3392" fmla="*/ 3756358 w 11646040"/>
              <a:gd name="connsiteY3392" fmla="*/ 459652 h 459652"/>
              <a:gd name="connsiteX3393" fmla="*/ 3729774 w 11646040"/>
              <a:gd name="connsiteY3393" fmla="*/ 459652 h 459652"/>
              <a:gd name="connsiteX3394" fmla="*/ 3711565 w 11646040"/>
              <a:gd name="connsiteY3394" fmla="*/ 438804 h 459652"/>
              <a:gd name="connsiteX3395" fmla="*/ 3505294 w 11646040"/>
              <a:gd name="connsiteY3395" fmla="*/ 373149 h 459652"/>
              <a:gd name="connsiteX3396" fmla="*/ 3505294 w 11646040"/>
              <a:gd name="connsiteY3396" fmla="*/ 358840 h 459652"/>
              <a:gd name="connsiteX3397" fmla="*/ 3534620 w 11646040"/>
              <a:gd name="connsiteY3397" fmla="*/ 359315 h 459652"/>
              <a:gd name="connsiteX3398" fmla="*/ 3534620 w 11646040"/>
              <a:gd name="connsiteY3398" fmla="*/ 359388 h 459652"/>
              <a:gd name="connsiteX3399" fmla="*/ 3550236 w 11646040"/>
              <a:gd name="connsiteY3399" fmla="*/ 344350 h 459652"/>
              <a:gd name="connsiteX3400" fmla="*/ 3507850 w 11646040"/>
              <a:gd name="connsiteY3400" fmla="*/ 320478 h 459652"/>
              <a:gd name="connsiteX3401" fmla="*/ 3505294 w 11646040"/>
              <a:gd name="connsiteY3401" fmla="*/ 320514 h 459652"/>
              <a:gd name="connsiteX3402" fmla="*/ 3505294 w 11646040"/>
              <a:gd name="connsiteY3402" fmla="*/ 311827 h 459652"/>
              <a:gd name="connsiteX3403" fmla="*/ 3561159 w 11646040"/>
              <a:gd name="connsiteY3403" fmla="*/ 339641 h 459652"/>
              <a:gd name="connsiteX3404" fmla="*/ 3585839 w 11646040"/>
              <a:gd name="connsiteY3404" fmla="*/ 315915 h 459652"/>
              <a:gd name="connsiteX3405" fmla="*/ 3585142 w 11646040"/>
              <a:gd name="connsiteY3405" fmla="*/ 306900 h 459652"/>
              <a:gd name="connsiteX3406" fmla="*/ 3505294 w 11646040"/>
              <a:gd name="connsiteY3406" fmla="*/ 277553 h 459652"/>
              <a:gd name="connsiteX3407" fmla="*/ 3505294 w 11646040"/>
              <a:gd name="connsiteY3407" fmla="*/ 269778 h 459652"/>
              <a:gd name="connsiteX3408" fmla="*/ 3506642 w 11646040"/>
              <a:gd name="connsiteY3408" fmla="*/ 269742 h 459652"/>
              <a:gd name="connsiteX3409" fmla="*/ 3598062 w 11646040"/>
              <a:gd name="connsiteY3409" fmla="*/ 305914 h 459652"/>
              <a:gd name="connsiteX3410" fmla="*/ 3635430 w 11646040"/>
              <a:gd name="connsiteY3410" fmla="*/ 281130 h 459652"/>
              <a:gd name="connsiteX3411" fmla="*/ 3505294 w 11646040"/>
              <a:gd name="connsiteY3411" fmla="*/ 230576 h 459652"/>
              <a:gd name="connsiteX3412" fmla="*/ 3505294 w 11646040"/>
              <a:gd name="connsiteY3412" fmla="*/ 220648 h 459652"/>
              <a:gd name="connsiteX3413" fmla="*/ 3545217 w 11646040"/>
              <a:gd name="connsiteY3413" fmla="*/ 224225 h 459652"/>
              <a:gd name="connsiteX3414" fmla="*/ 3638263 w 11646040"/>
              <a:gd name="connsiteY3414" fmla="*/ 267734 h 459652"/>
              <a:gd name="connsiteX3415" fmla="*/ 3652254 w 11646040"/>
              <a:gd name="connsiteY3415" fmla="*/ 272771 h 459652"/>
              <a:gd name="connsiteX3416" fmla="*/ 3688738 w 11646040"/>
              <a:gd name="connsiteY3416" fmla="*/ 257295 h 459652"/>
              <a:gd name="connsiteX3417" fmla="*/ 3505294 w 11646040"/>
              <a:gd name="connsiteY3417" fmla="*/ 182724 h 459652"/>
              <a:gd name="connsiteX3418" fmla="*/ 3505294 w 11646040"/>
              <a:gd name="connsiteY3418" fmla="*/ 172868 h 459652"/>
              <a:gd name="connsiteX3419" fmla="*/ 3549214 w 11646040"/>
              <a:gd name="connsiteY3419" fmla="*/ 175935 h 459652"/>
              <a:gd name="connsiteX3420" fmla="*/ 3693619 w 11646040"/>
              <a:gd name="connsiteY3420" fmla="*/ 245615 h 459652"/>
              <a:gd name="connsiteX3421" fmla="*/ 3705749 w 11646040"/>
              <a:gd name="connsiteY3421" fmla="*/ 252440 h 459652"/>
              <a:gd name="connsiteX3422" fmla="*/ 3750413 w 11646040"/>
              <a:gd name="connsiteY3422" fmla="*/ 241892 h 459652"/>
              <a:gd name="connsiteX3423" fmla="*/ 3505294 w 11646040"/>
              <a:gd name="connsiteY3423" fmla="*/ 133667 h 459652"/>
              <a:gd name="connsiteX3424" fmla="*/ 3505294 w 11646040"/>
              <a:gd name="connsiteY3424" fmla="*/ 120198 h 459652"/>
              <a:gd name="connsiteX3425" fmla="*/ 3537178 w 11646040"/>
              <a:gd name="connsiteY3425" fmla="*/ 120198 h 459652"/>
              <a:gd name="connsiteX3426" fmla="*/ 3537131 w 11646040"/>
              <a:gd name="connsiteY3426" fmla="*/ 120307 h 459652"/>
              <a:gd name="connsiteX3427" fmla="*/ 3550842 w 11646040"/>
              <a:gd name="connsiteY3427" fmla="*/ 106838 h 459652"/>
              <a:gd name="connsiteX3428" fmla="*/ 3505573 w 11646040"/>
              <a:gd name="connsiteY3428" fmla="*/ 80777 h 459652"/>
              <a:gd name="connsiteX3429" fmla="*/ 3505294 w 11646040"/>
              <a:gd name="connsiteY3429" fmla="*/ 80777 h 459652"/>
              <a:gd name="connsiteX3430" fmla="*/ 3505294 w 11646040"/>
              <a:gd name="connsiteY3430" fmla="*/ 73148 h 459652"/>
              <a:gd name="connsiteX3431" fmla="*/ 3561205 w 11646040"/>
              <a:gd name="connsiteY3431" fmla="*/ 100962 h 459652"/>
              <a:gd name="connsiteX3432" fmla="*/ 3589556 w 11646040"/>
              <a:gd name="connsiteY3432" fmla="*/ 73842 h 459652"/>
              <a:gd name="connsiteX3433" fmla="*/ 3505294 w 11646040"/>
              <a:gd name="connsiteY3433" fmla="*/ 38180 h 459652"/>
              <a:gd name="connsiteX3434" fmla="*/ 3505294 w 11646040"/>
              <a:gd name="connsiteY3434" fmla="*/ 30588 h 459652"/>
              <a:gd name="connsiteX3435" fmla="*/ 3506316 w 11646040"/>
              <a:gd name="connsiteY3435" fmla="*/ 30552 h 459652"/>
              <a:gd name="connsiteX3436" fmla="*/ 3597829 w 11646040"/>
              <a:gd name="connsiteY3436" fmla="*/ 66943 h 459652"/>
              <a:gd name="connsiteX3437" fmla="*/ 3635337 w 11646040"/>
              <a:gd name="connsiteY3437" fmla="*/ 42451 h 459652"/>
              <a:gd name="connsiteX3438" fmla="*/ 3566133 w 11646040"/>
              <a:gd name="connsiteY3438" fmla="*/ 37 h 459652"/>
              <a:gd name="connsiteX3439" fmla="*/ 3593507 w 11646040"/>
              <a:gd name="connsiteY3439" fmla="*/ 37 h 459652"/>
              <a:gd name="connsiteX3440" fmla="*/ 3638497 w 11646040"/>
              <a:gd name="connsiteY3440" fmla="*/ 29018 h 459652"/>
              <a:gd name="connsiteX3441" fmla="*/ 3652487 w 11646040"/>
              <a:gd name="connsiteY3441" fmla="*/ 33800 h 459652"/>
              <a:gd name="connsiteX3442" fmla="*/ 3688413 w 11646040"/>
              <a:gd name="connsiteY3442" fmla="*/ 18652 h 459652"/>
              <a:gd name="connsiteX3443" fmla="*/ 3669031 w 11646040"/>
              <a:gd name="connsiteY3443" fmla="*/ 37 h 459652"/>
              <a:gd name="connsiteX3444" fmla="*/ 3686600 w 11646040"/>
              <a:gd name="connsiteY3444" fmla="*/ 37 h 459652"/>
              <a:gd name="connsiteX3445" fmla="*/ 3691806 w 11646040"/>
              <a:gd name="connsiteY3445" fmla="*/ 5037 h 459652"/>
              <a:gd name="connsiteX3446" fmla="*/ 3704773 w 11646040"/>
              <a:gd name="connsiteY3446" fmla="*/ 13250 h 459652"/>
              <a:gd name="connsiteX3447" fmla="*/ 3750600 w 11646040"/>
              <a:gd name="connsiteY3447" fmla="*/ 3066 h 459652"/>
              <a:gd name="connsiteX3448" fmla="*/ 3747998 w 11646040"/>
              <a:gd name="connsiteY3448" fmla="*/ 37 h 459652"/>
              <a:gd name="connsiteX3449" fmla="*/ 3773977 w 11646040"/>
              <a:gd name="connsiteY3449" fmla="*/ 37 h 459652"/>
              <a:gd name="connsiteX3450" fmla="*/ 3783086 w 11646040"/>
              <a:gd name="connsiteY3450" fmla="*/ 767 h 459652"/>
              <a:gd name="connsiteX3451" fmla="*/ 3838627 w 11646040"/>
              <a:gd name="connsiteY3451" fmla="*/ 840 h 459652"/>
              <a:gd name="connsiteX3452" fmla="*/ 3847597 w 11646040"/>
              <a:gd name="connsiteY3452" fmla="*/ 0 h 459652"/>
              <a:gd name="connsiteX3453" fmla="*/ 3237123 w 11646040"/>
              <a:gd name="connsiteY3453" fmla="*/ 0 h 459652"/>
              <a:gd name="connsiteX3454" fmla="*/ 3262917 w 11646040"/>
              <a:gd name="connsiteY3454" fmla="*/ 0 h 459652"/>
              <a:gd name="connsiteX3455" fmla="*/ 3261616 w 11646040"/>
              <a:gd name="connsiteY3455" fmla="*/ 1533 h 459652"/>
              <a:gd name="connsiteX3456" fmla="*/ 3265659 w 11646040"/>
              <a:gd name="connsiteY3456" fmla="*/ 4417 h 459652"/>
              <a:gd name="connsiteX3457" fmla="*/ 3294335 w 11646040"/>
              <a:gd name="connsiteY3457" fmla="*/ 11425 h 459652"/>
              <a:gd name="connsiteX3458" fmla="*/ 3319293 w 11646040"/>
              <a:gd name="connsiteY3458" fmla="*/ 5147 h 459652"/>
              <a:gd name="connsiteX3459" fmla="*/ 3324778 w 11646040"/>
              <a:gd name="connsiteY3459" fmla="*/ 37 h 459652"/>
              <a:gd name="connsiteX3460" fmla="*/ 3341695 w 11646040"/>
              <a:gd name="connsiteY3460" fmla="*/ 37 h 459652"/>
              <a:gd name="connsiteX3461" fmla="*/ 3322500 w 11646040"/>
              <a:gd name="connsiteY3461" fmla="*/ 18762 h 459652"/>
              <a:gd name="connsiteX3462" fmla="*/ 3364516 w 11646040"/>
              <a:gd name="connsiteY3462" fmla="*/ 36392 h 459652"/>
              <a:gd name="connsiteX3463" fmla="*/ 3417313 w 11646040"/>
              <a:gd name="connsiteY3463" fmla="*/ 37 h 459652"/>
              <a:gd name="connsiteX3464" fmla="*/ 3446500 w 11646040"/>
              <a:gd name="connsiteY3464" fmla="*/ 37 h 459652"/>
              <a:gd name="connsiteX3465" fmla="*/ 3376879 w 11646040"/>
              <a:gd name="connsiteY3465" fmla="*/ 43473 h 459652"/>
              <a:gd name="connsiteX3466" fmla="*/ 3413224 w 11646040"/>
              <a:gd name="connsiteY3466" fmla="*/ 67125 h 459652"/>
              <a:gd name="connsiteX3467" fmla="*/ 3505062 w 11646040"/>
              <a:gd name="connsiteY3467" fmla="*/ 30588 h 459652"/>
              <a:gd name="connsiteX3468" fmla="*/ 3505247 w 11646040"/>
              <a:gd name="connsiteY3468" fmla="*/ 30588 h 459652"/>
              <a:gd name="connsiteX3469" fmla="*/ 3505247 w 11646040"/>
              <a:gd name="connsiteY3469" fmla="*/ 38253 h 459652"/>
              <a:gd name="connsiteX3470" fmla="*/ 3426794 w 11646040"/>
              <a:gd name="connsiteY3470" fmla="*/ 66760 h 459652"/>
              <a:gd name="connsiteX3471" fmla="*/ 3426609 w 11646040"/>
              <a:gd name="connsiteY3471" fmla="*/ 66943 h 459652"/>
              <a:gd name="connsiteX3472" fmla="*/ 3423263 w 11646040"/>
              <a:gd name="connsiteY3472" fmla="*/ 74900 h 459652"/>
              <a:gd name="connsiteX3473" fmla="*/ 3450033 w 11646040"/>
              <a:gd name="connsiteY3473" fmla="*/ 101473 h 459652"/>
              <a:gd name="connsiteX3474" fmla="*/ 3505202 w 11646040"/>
              <a:gd name="connsiteY3474" fmla="*/ 73440 h 459652"/>
              <a:gd name="connsiteX3475" fmla="*/ 3505202 w 11646040"/>
              <a:gd name="connsiteY3475" fmla="*/ 80923 h 459652"/>
              <a:gd name="connsiteX3476" fmla="*/ 3505109 w 11646040"/>
              <a:gd name="connsiteY3476" fmla="*/ 80923 h 459652"/>
              <a:gd name="connsiteX3477" fmla="*/ 3460631 w 11646040"/>
              <a:gd name="connsiteY3477" fmla="*/ 106072 h 459652"/>
              <a:gd name="connsiteX3478" fmla="*/ 3474247 w 11646040"/>
              <a:gd name="connsiteY3478" fmla="*/ 120307 h 459652"/>
              <a:gd name="connsiteX3479" fmla="*/ 3505247 w 11646040"/>
              <a:gd name="connsiteY3479" fmla="*/ 120307 h 459652"/>
              <a:gd name="connsiteX3480" fmla="*/ 3505247 w 11646040"/>
              <a:gd name="connsiteY3480" fmla="*/ 133265 h 459652"/>
              <a:gd name="connsiteX3481" fmla="*/ 3491305 w 11646040"/>
              <a:gd name="connsiteY3481" fmla="*/ 133520 h 459652"/>
              <a:gd name="connsiteX3482" fmla="*/ 3491166 w 11646040"/>
              <a:gd name="connsiteY3482" fmla="*/ 133593 h 459652"/>
              <a:gd name="connsiteX3483" fmla="*/ 3263382 w 11646040"/>
              <a:gd name="connsiteY3483" fmla="*/ 242914 h 459652"/>
              <a:gd name="connsiteX3484" fmla="*/ 3293360 w 11646040"/>
              <a:gd name="connsiteY3484" fmla="*/ 250287 h 459652"/>
              <a:gd name="connsiteX3485" fmla="*/ 3319572 w 11646040"/>
              <a:gd name="connsiteY3485" fmla="*/ 244191 h 459652"/>
              <a:gd name="connsiteX3486" fmla="*/ 3505247 w 11646040"/>
              <a:gd name="connsiteY3486" fmla="*/ 173051 h 459652"/>
              <a:gd name="connsiteX3487" fmla="*/ 3505247 w 11646040"/>
              <a:gd name="connsiteY3487" fmla="*/ 182906 h 459652"/>
              <a:gd name="connsiteX3488" fmla="*/ 3483543 w 11646040"/>
              <a:gd name="connsiteY3488" fmla="*/ 183600 h 459652"/>
              <a:gd name="connsiteX3489" fmla="*/ 3322407 w 11646040"/>
              <a:gd name="connsiteY3489" fmla="*/ 257806 h 459652"/>
              <a:gd name="connsiteX3490" fmla="*/ 3350061 w 11646040"/>
              <a:gd name="connsiteY3490" fmla="*/ 269888 h 459652"/>
              <a:gd name="connsiteX3491" fmla="*/ 3374834 w 11646040"/>
              <a:gd name="connsiteY3491" fmla="*/ 266712 h 459652"/>
              <a:gd name="connsiteX3492" fmla="*/ 3505247 w 11646040"/>
              <a:gd name="connsiteY3492" fmla="*/ 220393 h 459652"/>
              <a:gd name="connsiteX3493" fmla="*/ 3505247 w 11646040"/>
              <a:gd name="connsiteY3493" fmla="*/ 230503 h 459652"/>
              <a:gd name="connsiteX3494" fmla="*/ 3489956 w 11646040"/>
              <a:gd name="connsiteY3494" fmla="*/ 231051 h 459652"/>
              <a:gd name="connsiteX3495" fmla="*/ 3375716 w 11646040"/>
              <a:gd name="connsiteY3495" fmla="*/ 281751 h 459652"/>
              <a:gd name="connsiteX3496" fmla="*/ 3412898 w 11646040"/>
              <a:gd name="connsiteY3496" fmla="*/ 306133 h 459652"/>
              <a:gd name="connsiteX3497" fmla="*/ 3503761 w 11646040"/>
              <a:gd name="connsiteY3497" fmla="*/ 269742 h 459652"/>
              <a:gd name="connsiteX3498" fmla="*/ 3505247 w 11646040"/>
              <a:gd name="connsiteY3498" fmla="*/ 269742 h 459652"/>
              <a:gd name="connsiteX3499" fmla="*/ 3505247 w 11646040"/>
              <a:gd name="connsiteY3499" fmla="*/ 277553 h 459652"/>
              <a:gd name="connsiteX3500" fmla="*/ 3426005 w 11646040"/>
              <a:gd name="connsiteY3500" fmla="*/ 306535 h 459652"/>
              <a:gd name="connsiteX3501" fmla="*/ 3423401 w 11646040"/>
              <a:gd name="connsiteY3501" fmla="*/ 314638 h 459652"/>
              <a:gd name="connsiteX3502" fmla="*/ 3449661 w 11646040"/>
              <a:gd name="connsiteY3502" fmla="*/ 340334 h 459652"/>
              <a:gd name="connsiteX3503" fmla="*/ 3505202 w 11646040"/>
              <a:gd name="connsiteY3503" fmla="*/ 312740 h 459652"/>
              <a:gd name="connsiteX3504" fmla="*/ 3505202 w 11646040"/>
              <a:gd name="connsiteY3504" fmla="*/ 320770 h 459652"/>
              <a:gd name="connsiteX3505" fmla="*/ 3460862 w 11646040"/>
              <a:gd name="connsiteY3505" fmla="*/ 343619 h 459652"/>
              <a:gd name="connsiteX3506" fmla="*/ 3476200 w 11646040"/>
              <a:gd name="connsiteY3506" fmla="*/ 359497 h 459652"/>
              <a:gd name="connsiteX3507" fmla="*/ 3505202 w 11646040"/>
              <a:gd name="connsiteY3507" fmla="*/ 359023 h 459652"/>
              <a:gd name="connsiteX3508" fmla="*/ 3505202 w 11646040"/>
              <a:gd name="connsiteY3508" fmla="*/ 373003 h 459652"/>
              <a:gd name="connsiteX3509" fmla="*/ 3311329 w 11646040"/>
              <a:gd name="connsiteY3509" fmla="*/ 432715 h 459652"/>
              <a:gd name="connsiteX3510" fmla="*/ 3282444 w 11646040"/>
              <a:gd name="connsiteY3510" fmla="*/ 459652 h 459652"/>
              <a:gd name="connsiteX3511" fmla="*/ 3256696 w 11646040"/>
              <a:gd name="connsiteY3511" fmla="*/ 459652 h 459652"/>
              <a:gd name="connsiteX3512" fmla="*/ 3282158 w 11646040"/>
              <a:gd name="connsiteY3512" fmla="*/ 430455 h 459652"/>
              <a:gd name="connsiteX3513" fmla="*/ 3241305 w 11646040"/>
              <a:gd name="connsiteY3513" fmla="*/ 403518 h 459652"/>
              <a:gd name="connsiteX3514" fmla="*/ 3238563 w 11646040"/>
              <a:gd name="connsiteY3514" fmla="*/ 402459 h 459652"/>
              <a:gd name="connsiteX3515" fmla="*/ 3238563 w 11646040"/>
              <a:gd name="connsiteY3515" fmla="*/ 402532 h 459652"/>
              <a:gd name="connsiteX3516" fmla="*/ 3203637 w 11646040"/>
              <a:gd name="connsiteY3516" fmla="*/ 396794 h 459652"/>
              <a:gd name="connsiteX3517" fmla="*/ 3117351 w 11646040"/>
              <a:gd name="connsiteY3517" fmla="*/ 432828 h 459652"/>
              <a:gd name="connsiteX3518" fmla="*/ 3145885 w 11646040"/>
              <a:gd name="connsiteY3518" fmla="*/ 459652 h 459652"/>
              <a:gd name="connsiteX3519" fmla="*/ 3119300 w 11646040"/>
              <a:gd name="connsiteY3519" fmla="*/ 459652 h 459652"/>
              <a:gd name="connsiteX3520" fmla="*/ 3101090 w 11646040"/>
              <a:gd name="connsiteY3520" fmla="*/ 438804 h 459652"/>
              <a:gd name="connsiteX3521" fmla="*/ 2894819 w 11646040"/>
              <a:gd name="connsiteY3521" fmla="*/ 373149 h 459652"/>
              <a:gd name="connsiteX3522" fmla="*/ 2894819 w 11646040"/>
              <a:gd name="connsiteY3522" fmla="*/ 358840 h 459652"/>
              <a:gd name="connsiteX3523" fmla="*/ 2924146 w 11646040"/>
              <a:gd name="connsiteY3523" fmla="*/ 359315 h 459652"/>
              <a:gd name="connsiteX3524" fmla="*/ 2924146 w 11646040"/>
              <a:gd name="connsiteY3524" fmla="*/ 359388 h 459652"/>
              <a:gd name="connsiteX3525" fmla="*/ 2939762 w 11646040"/>
              <a:gd name="connsiteY3525" fmla="*/ 344350 h 459652"/>
              <a:gd name="connsiteX3526" fmla="*/ 2897376 w 11646040"/>
              <a:gd name="connsiteY3526" fmla="*/ 320478 h 459652"/>
              <a:gd name="connsiteX3527" fmla="*/ 2894819 w 11646040"/>
              <a:gd name="connsiteY3527" fmla="*/ 320514 h 459652"/>
              <a:gd name="connsiteX3528" fmla="*/ 2894819 w 11646040"/>
              <a:gd name="connsiteY3528" fmla="*/ 311827 h 459652"/>
              <a:gd name="connsiteX3529" fmla="*/ 2950685 w 11646040"/>
              <a:gd name="connsiteY3529" fmla="*/ 339641 h 459652"/>
              <a:gd name="connsiteX3530" fmla="*/ 2975364 w 11646040"/>
              <a:gd name="connsiteY3530" fmla="*/ 315915 h 459652"/>
              <a:gd name="connsiteX3531" fmla="*/ 2974666 w 11646040"/>
              <a:gd name="connsiteY3531" fmla="*/ 306900 h 459652"/>
              <a:gd name="connsiteX3532" fmla="*/ 2894819 w 11646040"/>
              <a:gd name="connsiteY3532" fmla="*/ 277553 h 459652"/>
              <a:gd name="connsiteX3533" fmla="*/ 2894819 w 11646040"/>
              <a:gd name="connsiteY3533" fmla="*/ 269778 h 459652"/>
              <a:gd name="connsiteX3534" fmla="*/ 2896168 w 11646040"/>
              <a:gd name="connsiteY3534" fmla="*/ 269742 h 459652"/>
              <a:gd name="connsiteX3535" fmla="*/ 2987588 w 11646040"/>
              <a:gd name="connsiteY3535" fmla="*/ 305914 h 459652"/>
              <a:gd name="connsiteX3536" fmla="*/ 3024956 w 11646040"/>
              <a:gd name="connsiteY3536" fmla="*/ 281130 h 459652"/>
              <a:gd name="connsiteX3537" fmla="*/ 2894819 w 11646040"/>
              <a:gd name="connsiteY3537" fmla="*/ 230576 h 459652"/>
              <a:gd name="connsiteX3538" fmla="*/ 2894819 w 11646040"/>
              <a:gd name="connsiteY3538" fmla="*/ 220648 h 459652"/>
              <a:gd name="connsiteX3539" fmla="*/ 2934743 w 11646040"/>
              <a:gd name="connsiteY3539" fmla="*/ 224225 h 459652"/>
              <a:gd name="connsiteX3540" fmla="*/ 3027789 w 11646040"/>
              <a:gd name="connsiteY3540" fmla="*/ 267734 h 459652"/>
              <a:gd name="connsiteX3541" fmla="*/ 3041780 w 11646040"/>
              <a:gd name="connsiteY3541" fmla="*/ 272771 h 459652"/>
              <a:gd name="connsiteX3542" fmla="*/ 3078264 w 11646040"/>
              <a:gd name="connsiteY3542" fmla="*/ 257295 h 459652"/>
              <a:gd name="connsiteX3543" fmla="*/ 2894819 w 11646040"/>
              <a:gd name="connsiteY3543" fmla="*/ 182724 h 459652"/>
              <a:gd name="connsiteX3544" fmla="*/ 2894819 w 11646040"/>
              <a:gd name="connsiteY3544" fmla="*/ 172868 h 459652"/>
              <a:gd name="connsiteX3545" fmla="*/ 2938740 w 11646040"/>
              <a:gd name="connsiteY3545" fmla="*/ 175935 h 459652"/>
              <a:gd name="connsiteX3546" fmla="*/ 3083143 w 11646040"/>
              <a:gd name="connsiteY3546" fmla="*/ 245615 h 459652"/>
              <a:gd name="connsiteX3547" fmla="*/ 3095275 w 11646040"/>
              <a:gd name="connsiteY3547" fmla="*/ 252440 h 459652"/>
              <a:gd name="connsiteX3548" fmla="*/ 3139940 w 11646040"/>
              <a:gd name="connsiteY3548" fmla="*/ 241892 h 459652"/>
              <a:gd name="connsiteX3549" fmla="*/ 2894819 w 11646040"/>
              <a:gd name="connsiteY3549" fmla="*/ 133667 h 459652"/>
              <a:gd name="connsiteX3550" fmla="*/ 2894819 w 11646040"/>
              <a:gd name="connsiteY3550" fmla="*/ 120198 h 459652"/>
              <a:gd name="connsiteX3551" fmla="*/ 2926704 w 11646040"/>
              <a:gd name="connsiteY3551" fmla="*/ 120198 h 459652"/>
              <a:gd name="connsiteX3552" fmla="*/ 2926657 w 11646040"/>
              <a:gd name="connsiteY3552" fmla="*/ 120307 h 459652"/>
              <a:gd name="connsiteX3553" fmla="*/ 2940366 w 11646040"/>
              <a:gd name="connsiteY3553" fmla="*/ 106838 h 459652"/>
              <a:gd name="connsiteX3554" fmla="*/ 2895099 w 11646040"/>
              <a:gd name="connsiteY3554" fmla="*/ 80777 h 459652"/>
              <a:gd name="connsiteX3555" fmla="*/ 2894819 w 11646040"/>
              <a:gd name="connsiteY3555" fmla="*/ 80777 h 459652"/>
              <a:gd name="connsiteX3556" fmla="*/ 2894819 w 11646040"/>
              <a:gd name="connsiteY3556" fmla="*/ 73148 h 459652"/>
              <a:gd name="connsiteX3557" fmla="*/ 2950731 w 11646040"/>
              <a:gd name="connsiteY3557" fmla="*/ 100962 h 459652"/>
              <a:gd name="connsiteX3558" fmla="*/ 2979083 w 11646040"/>
              <a:gd name="connsiteY3558" fmla="*/ 73842 h 459652"/>
              <a:gd name="connsiteX3559" fmla="*/ 2894819 w 11646040"/>
              <a:gd name="connsiteY3559" fmla="*/ 38180 h 459652"/>
              <a:gd name="connsiteX3560" fmla="*/ 2894819 w 11646040"/>
              <a:gd name="connsiteY3560" fmla="*/ 30588 h 459652"/>
              <a:gd name="connsiteX3561" fmla="*/ 2895841 w 11646040"/>
              <a:gd name="connsiteY3561" fmla="*/ 30552 h 459652"/>
              <a:gd name="connsiteX3562" fmla="*/ 2987355 w 11646040"/>
              <a:gd name="connsiteY3562" fmla="*/ 66943 h 459652"/>
              <a:gd name="connsiteX3563" fmla="*/ 3024863 w 11646040"/>
              <a:gd name="connsiteY3563" fmla="*/ 42451 h 459652"/>
              <a:gd name="connsiteX3564" fmla="*/ 2955657 w 11646040"/>
              <a:gd name="connsiteY3564" fmla="*/ 37 h 459652"/>
              <a:gd name="connsiteX3565" fmla="*/ 2983033 w 11646040"/>
              <a:gd name="connsiteY3565" fmla="*/ 37 h 459652"/>
              <a:gd name="connsiteX3566" fmla="*/ 3028023 w 11646040"/>
              <a:gd name="connsiteY3566" fmla="*/ 29018 h 459652"/>
              <a:gd name="connsiteX3567" fmla="*/ 3042012 w 11646040"/>
              <a:gd name="connsiteY3567" fmla="*/ 33800 h 459652"/>
              <a:gd name="connsiteX3568" fmla="*/ 3077938 w 11646040"/>
              <a:gd name="connsiteY3568" fmla="*/ 18652 h 459652"/>
              <a:gd name="connsiteX3569" fmla="*/ 3058558 w 11646040"/>
              <a:gd name="connsiteY3569" fmla="*/ 37 h 459652"/>
              <a:gd name="connsiteX3570" fmla="*/ 3076126 w 11646040"/>
              <a:gd name="connsiteY3570" fmla="*/ 37 h 459652"/>
              <a:gd name="connsiteX3571" fmla="*/ 3081332 w 11646040"/>
              <a:gd name="connsiteY3571" fmla="*/ 5037 h 459652"/>
              <a:gd name="connsiteX3572" fmla="*/ 3094299 w 11646040"/>
              <a:gd name="connsiteY3572" fmla="*/ 13250 h 459652"/>
              <a:gd name="connsiteX3573" fmla="*/ 3140126 w 11646040"/>
              <a:gd name="connsiteY3573" fmla="*/ 3066 h 459652"/>
              <a:gd name="connsiteX3574" fmla="*/ 3137522 w 11646040"/>
              <a:gd name="connsiteY3574" fmla="*/ 37 h 459652"/>
              <a:gd name="connsiteX3575" fmla="*/ 3163503 w 11646040"/>
              <a:gd name="connsiteY3575" fmla="*/ 37 h 459652"/>
              <a:gd name="connsiteX3576" fmla="*/ 3172613 w 11646040"/>
              <a:gd name="connsiteY3576" fmla="*/ 767 h 459652"/>
              <a:gd name="connsiteX3577" fmla="*/ 3228152 w 11646040"/>
              <a:gd name="connsiteY3577" fmla="*/ 840 h 459652"/>
              <a:gd name="connsiteX3578" fmla="*/ 3237123 w 11646040"/>
              <a:gd name="connsiteY3578" fmla="*/ 0 h 459652"/>
              <a:gd name="connsiteX3579" fmla="*/ 2626647 w 11646040"/>
              <a:gd name="connsiteY3579" fmla="*/ 0 h 459652"/>
              <a:gd name="connsiteX3580" fmla="*/ 2652443 w 11646040"/>
              <a:gd name="connsiteY3580" fmla="*/ 0 h 459652"/>
              <a:gd name="connsiteX3581" fmla="*/ 2651142 w 11646040"/>
              <a:gd name="connsiteY3581" fmla="*/ 1533 h 459652"/>
              <a:gd name="connsiteX3582" fmla="*/ 2655185 w 11646040"/>
              <a:gd name="connsiteY3582" fmla="*/ 4417 h 459652"/>
              <a:gd name="connsiteX3583" fmla="*/ 2683861 w 11646040"/>
              <a:gd name="connsiteY3583" fmla="*/ 11425 h 459652"/>
              <a:gd name="connsiteX3584" fmla="*/ 2708820 w 11646040"/>
              <a:gd name="connsiteY3584" fmla="*/ 5147 h 459652"/>
              <a:gd name="connsiteX3585" fmla="*/ 2714304 w 11646040"/>
              <a:gd name="connsiteY3585" fmla="*/ 37 h 459652"/>
              <a:gd name="connsiteX3586" fmla="*/ 2731221 w 11646040"/>
              <a:gd name="connsiteY3586" fmla="*/ 37 h 459652"/>
              <a:gd name="connsiteX3587" fmla="*/ 2712026 w 11646040"/>
              <a:gd name="connsiteY3587" fmla="*/ 18762 h 459652"/>
              <a:gd name="connsiteX3588" fmla="*/ 2754042 w 11646040"/>
              <a:gd name="connsiteY3588" fmla="*/ 36392 h 459652"/>
              <a:gd name="connsiteX3589" fmla="*/ 2806839 w 11646040"/>
              <a:gd name="connsiteY3589" fmla="*/ 37 h 459652"/>
              <a:gd name="connsiteX3590" fmla="*/ 2836026 w 11646040"/>
              <a:gd name="connsiteY3590" fmla="*/ 37 h 459652"/>
              <a:gd name="connsiteX3591" fmla="*/ 2766404 w 11646040"/>
              <a:gd name="connsiteY3591" fmla="*/ 43473 h 459652"/>
              <a:gd name="connsiteX3592" fmla="*/ 2802749 w 11646040"/>
              <a:gd name="connsiteY3592" fmla="*/ 67125 h 459652"/>
              <a:gd name="connsiteX3593" fmla="*/ 2894588 w 11646040"/>
              <a:gd name="connsiteY3593" fmla="*/ 30588 h 459652"/>
              <a:gd name="connsiteX3594" fmla="*/ 2894773 w 11646040"/>
              <a:gd name="connsiteY3594" fmla="*/ 30588 h 459652"/>
              <a:gd name="connsiteX3595" fmla="*/ 2894773 w 11646040"/>
              <a:gd name="connsiteY3595" fmla="*/ 38253 h 459652"/>
              <a:gd name="connsiteX3596" fmla="*/ 2816320 w 11646040"/>
              <a:gd name="connsiteY3596" fmla="*/ 66760 h 459652"/>
              <a:gd name="connsiteX3597" fmla="*/ 2816135 w 11646040"/>
              <a:gd name="connsiteY3597" fmla="*/ 66943 h 459652"/>
              <a:gd name="connsiteX3598" fmla="*/ 2812789 w 11646040"/>
              <a:gd name="connsiteY3598" fmla="*/ 74900 h 459652"/>
              <a:gd name="connsiteX3599" fmla="*/ 2839559 w 11646040"/>
              <a:gd name="connsiteY3599" fmla="*/ 101473 h 459652"/>
              <a:gd name="connsiteX3600" fmla="*/ 2894727 w 11646040"/>
              <a:gd name="connsiteY3600" fmla="*/ 73440 h 459652"/>
              <a:gd name="connsiteX3601" fmla="*/ 2894727 w 11646040"/>
              <a:gd name="connsiteY3601" fmla="*/ 80923 h 459652"/>
              <a:gd name="connsiteX3602" fmla="*/ 2894635 w 11646040"/>
              <a:gd name="connsiteY3602" fmla="*/ 80923 h 459652"/>
              <a:gd name="connsiteX3603" fmla="*/ 2850157 w 11646040"/>
              <a:gd name="connsiteY3603" fmla="*/ 106072 h 459652"/>
              <a:gd name="connsiteX3604" fmla="*/ 2863773 w 11646040"/>
              <a:gd name="connsiteY3604" fmla="*/ 120307 h 459652"/>
              <a:gd name="connsiteX3605" fmla="*/ 2894773 w 11646040"/>
              <a:gd name="connsiteY3605" fmla="*/ 120307 h 459652"/>
              <a:gd name="connsiteX3606" fmla="*/ 2894773 w 11646040"/>
              <a:gd name="connsiteY3606" fmla="*/ 133265 h 459652"/>
              <a:gd name="connsiteX3607" fmla="*/ 2880830 w 11646040"/>
              <a:gd name="connsiteY3607" fmla="*/ 133520 h 459652"/>
              <a:gd name="connsiteX3608" fmla="*/ 2880690 w 11646040"/>
              <a:gd name="connsiteY3608" fmla="*/ 133593 h 459652"/>
              <a:gd name="connsiteX3609" fmla="*/ 2652908 w 11646040"/>
              <a:gd name="connsiteY3609" fmla="*/ 242914 h 459652"/>
              <a:gd name="connsiteX3610" fmla="*/ 2682885 w 11646040"/>
              <a:gd name="connsiteY3610" fmla="*/ 250287 h 459652"/>
              <a:gd name="connsiteX3611" fmla="*/ 2709098 w 11646040"/>
              <a:gd name="connsiteY3611" fmla="*/ 244191 h 459652"/>
              <a:gd name="connsiteX3612" fmla="*/ 2894773 w 11646040"/>
              <a:gd name="connsiteY3612" fmla="*/ 173051 h 459652"/>
              <a:gd name="connsiteX3613" fmla="*/ 2894773 w 11646040"/>
              <a:gd name="connsiteY3613" fmla="*/ 182906 h 459652"/>
              <a:gd name="connsiteX3614" fmla="*/ 2873069 w 11646040"/>
              <a:gd name="connsiteY3614" fmla="*/ 183600 h 459652"/>
              <a:gd name="connsiteX3615" fmla="*/ 2711933 w 11646040"/>
              <a:gd name="connsiteY3615" fmla="*/ 257806 h 459652"/>
              <a:gd name="connsiteX3616" fmla="*/ 2739587 w 11646040"/>
              <a:gd name="connsiteY3616" fmla="*/ 269888 h 459652"/>
              <a:gd name="connsiteX3617" fmla="*/ 2764359 w 11646040"/>
              <a:gd name="connsiteY3617" fmla="*/ 266712 h 459652"/>
              <a:gd name="connsiteX3618" fmla="*/ 2894773 w 11646040"/>
              <a:gd name="connsiteY3618" fmla="*/ 220393 h 459652"/>
              <a:gd name="connsiteX3619" fmla="*/ 2894773 w 11646040"/>
              <a:gd name="connsiteY3619" fmla="*/ 230503 h 459652"/>
              <a:gd name="connsiteX3620" fmla="*/ 2879482 w 11646040"/>
              <a:gd name="connsiteY3620" fmla="*/ 231051 h 459652"/>
              <a:gd name="connsiteX3621" fmla="*/ 2765243 w 11646040"/>
              <a:gd name="connsiteY3621" fmla="*/ 281751 h 459652"/>
              <a:gd name="connsiteX3622" fmla="*/ 2802424 w 11646040"/>
              <a:gd name="connsiteY3622" fmla="*/ 306133 h 459652"/>
              <a:gd name="connsiteX3623" fmla="*/ 2893286 w 11646040"/>
              <a:gd name="connsiteY3623" fmla="*/ 269742 h 459652"/>
              <a:gd name="connsiteX3624" fmla="*/ 2894773 w 11646040"/>
              <a:gd name="connsiteY3624" fmla="*/ 269742 h 459652"/>
              <a:gd name="connsiteX3625" fmla="*/ 2894773 w 11646040"/>
              <a:gd name="connsiteY3625" fmla="*/ 277553 h 459652"/>
              <a:gd name="connsiteX3626" fmla="*/ 2815531 w 11646040"/>
              <a:gd name="connsiteY3626" fmla="*/ 306535 h 459652"/>
              <a:gd name="connsiteX3627" fmla="*/ 2812927 w 11646040"/>
              <a:gd name="connsiteY3627" fmla="*/ 314638 h 459652"/>
              <a:gd name="connsiteX3628" fmla="*/ 2839188 w 11646040"/>
              <a:gd name="connsiteY3628" fmla="*/ 340334 h 459652"/>
              <a:gd name="connsiteX3629" fmla="*/ 2894727 w 11646040"/>
              <a:gd name="connsiteY3629" fmla="*/ 312740 h 459652"/>
              <a:gd name="connsiteX3630" fmla="*/ 2894727 w 11646040"/>
              <a:gd name="connsiteY3630" fmla="*/ 320770 h 459652"/>
              <a:gd name="connsiteX3631" fmla="*/ 2850388 w 11646040"/>
              <a:gd name="connsiteY3631" fmla="*/ 343619 h 459652"/>
              <a:gd name="connsiteX3632" fmla="*/ 2865725 w 11646040"/>
              <a:gd name="connsiteY3632" fmla="*/ 359497 h 459652"/>
              <a:gd name="connsiteX3633" fmla="*/ 2894727 w 11646040"/>
              <a:gd name="connsiteY3633" fmla="*/ 359023 h 459652"/>
              <a:gd name="connsiteX3634" fmla="*/ 2894727 w 11646040"/>
              <a:gd name="connsiteY3634" fmla="*/ 373003 h 459652"/>
              <a:gd name="connsiteX3635" fmla="*/ 2700855 w 11646040"/>
              <a:gd name="connsiteY3635" fmla="*/ 432715 h 459652"/>
              <a:gd name="connsiteX3636" fmla="*/ 2671971 w 11646040"/>
              <a:gd name="connsiteY3636" fmla="*/ 459652 h 459652"/>
              <a:gd name="connsiteX3637" fmla="*/ 2646221 w 11646040"/>
              <a:gd name="connsiteY3637" fmla="*/ 459652 h 459652"/>
              <a:gd name="connsiteX3638" fmla="*/ 2671684 w 11646040"/>
              <a:gd name="connsiteY3638" fmla="*/ 430455 h 459652"/>
              <a:gd name="connsiteX3639" fmla="*/ 2630831 w 11646040"/>
              <a:gd name="connsiteY3639" fmla="*/ 403518 h 459652"/>
              <a:gd name="connsiteX3640" fmla="*/ 2628089 w 11646040"/>
              <a:gd name="connsiteY3640" fmla="*/ 402459 h 459652"/>
              <a:gd name="connsiteX3641" fmla="*/ 2628089 w 11646040"/>
              <a:gd name="connsiteY3641" fmla="*/ 402532 h 459652"/>
              <a:gd name="connsiteX3642" fmla="*/ 2593162 w 11646040"/>
              <a:gd name="connsiteY3642" fmla="*/ 396794 h 459652"/>
              <a:gd name="connsiteX3643" fmla="*/ 2506875 w 11646040"/>
              <a:gd name="connsiteY3643" fmla="*/ 432828 h 459652"/>
              <a:gd name="connsiteX3644" fmla="*/ 2535409 w 11646040"/>
              <a:gd name="connsiteY3644" fmla="*/ 459652 h 459652"/>
              <a:gd name="connsiteX3645" fmla="*/ 2508825 w 11646040"/>
              <a:gd name="connsiteY3645" fmla="*/ 459652 h 459652"/>
              <a:gd name="connsiteX3646" fmla="*/ 2490615 w 11646040"/>
              <a:gd name="connsiteY3646" fmla="*/ 438804 h 459652"/>
              <a:gd name="connsiteX3647" fmla="*/ 2284343 w 11646040"/>
              <a:gd name="connsiteY3647" fmla="*/ 373149 h 459652"/>
              <a:gd name="connsiteX3648" fmla="*/ 2284343 w 11646040"/>
              <a:gd name="connsiteY3648" fmla="*/ 358840 h 459652"/>
              <a:gd name="connsiteX3649" fmla="*/ 2313670 w 11646040"/>
              <a:gd name="connsiteY3649" fmla="*/ 359315 h 459652"/>
              <a:gd name="connsiteX3650" fmla="*/ 2313670 w 11646040"/>
              <a:gd name="connsiteY3650" fmla="*/ 359388 h 459652"/>
              <a:gd name="connsiteX3651" fmla="*/ 2329286 w 11646040"/>
              <a:gd name="connsiteY3651" fmla="*/ 344350 h 459652"/>
              <a:gd name="connsiteX3652" fmla="*/ 2286900 w 11646040"/>
              <a:gd name="connsiteY3652" fmla="*/ 320478 h 459652"/>
              <a:gd name="connsiteX3653" fmla="*/ 2284343 w 11646040"/>
              <a:gd name="connsiteY3653" fmla="*/ 320514 h 459652"/>
              <a:gd name="connsiteX3654" fmla="*/ 2284343 w 11646040"/>
              <a:gd name="connsiteY3654" fmla="*/ 311827 h 459652"/>
              <a:gd name="connsiteX3655" fmla="*/ 2340209 w 11646040"/>
              <a:gd name="connsiteY3655" fmla="*/ 339641 h 459652"/>
              <a:gd name="connsiteX3656" fmla="*/ 2364889 w 11646040"/>
              <a:gd name="connsiteY3656" fmla="*/ 315915 h 459652"/>
              <a:gd name="connsiteX3657" fmla="*/ 2364192 w 11646040"/>
              <a:gd name="connsiteY3657" fmla="*/ 306900 h 459652"/>
              <a:gd name="connsiteX3658" fmla="*/ 2284343 w 11646040"/>
              <a:gd name="connsiteY3658" fmla="*/ 277553 h 459652"/>
              <a:gd name="connsiteX3659" fmla="*/ 2284343 w 11646040"/>
              <a:gd name="connsiteY3659" fmla="*/ 269778 h 459652"/>
              <a:gd name="connsiteX3660" fmla="*/ 2285692 w 11646040"/>
              <a:gd name="connsiteY3660" fmla="*/ 269742 h 459652"/>
              <a:gd name="connsiteX3661" fmla="*/ 2377112 w 11646040"/>
              <a:gd name="connsiteY3661" fmla="*/ 305914 h 459652"/>
              <a:gd name="connsiteX3662" fmla="*/ 2414478 w 11646040"/>
              <a:gd name="connsiteY3662" fmla="*/ 281130 h 459652"/>
              <a:gd name="connsiteX3663" fmla="*/ 2284343 w 11646040"/>
              <a:gd name="connsiteY3663" fmla="*/ 230576 h 459652"/>
              <a:gd name="connsiteX3664" fmla="*/ 2284343 w 11646040"/>
              <a:gd name="connsiteY3664" fmla="*/ 220648 h 459652"/>
              <a:gd name="connsiteX3665" fmla="*/ 2324267 w 11646040"/>
              <a:gd name="connsiteY3665" fmla="*/ 224225 h 459652"/>
              <a:gd name="connsiteX3666" fmla="*/ 2417313 w 11646040"/>
              <a:gd name="connsiteY3666" fmla="*/ 267734 h 459652"/>
              <a:gd name="connsiteX3667" fmla="*/ 2431303 w 11646040"/>
              <a:gd name="connsiteY3667" fmla="*/ 272771 h 459652"/>
              <a:gd name="connsiteX3668" fmla="*/ 2467788 w 11646040"/>
              <a:gd name="connsiteY3668" fmla="*/ 257295 h 459652"/>
              <a:gd name="connsiteX3669" fmla="*/ 2284343 w 11646040"/>
              <a:gd name="connsiteY3669" fmla="*/ 182724 h 459652"/>
              <a:gd name="connsiteX3670" fmla="*/ 2284343 w 11646040"/>
              <a:gd name="connsiteY3670" fmla="*/ 172868 h 459652"/>
              <a:gd name="connsiteX3671" fmla="*/ 2328264 w 11646040"/>
              <a:gd name="connsiteY3671" fmla="*/ 175935 h 459652"/>
              <a:gd name="connsiteX3672" fmla="*/ 2472667 w 11646040"/>
              <a:gd name="connsiteY3672" fmla="*/ 245615 h 459652"/>
              <a:gd name="connsiteX3673" fmla="*/ 2484798 w 11646040"/>
              <a:gd name="connsiteY3673" fmla="*/ 252440 h 459652"/>
              <a:gd name="connsiteX3674" fmla="*/ 2529466 w 11646040"/>
              <a:gd name="connsiteY3674" fmla="*/ 241892 h 459652"/>
              <a:gd name="connsiteX3675" fmla="*/ 2284343 w 11646040"/>
              <a:gd name="connsiteY3675" fmla="*/ 133667 h 459652"/>
              <a:gd name="connsiteX3676" fmla="*/ 2284343 w 11646040"/>
              <a:gd name="connsiteY3676" fmla="*/ 120198 h 459652"/>
              <a:gd name="connsiteX3677" fmla="*/ 2316225 w 11646040"/>
              <a:gd name="connsiteY3677" fmla="*/ 120198 h 459652"/>
              <a:gd name="connsiteX3678" fmla="*/ 2316180 w 11646040"/>
              <a:gd name="connsiteY3678" fmla="*/ 120307 h 459652"/>
              <a:gd name="connsiteX3679" fmla="*/ 2329890 w 11646040"/>
              <a:gd name="connsiteY3679" fmla="*/ 106838 h 459652"/>
              <a:gd name="connsiteX3680" fmla="*/ 2284622 w 11646040"/>
              <a:gd name="connsiteY3680" fmla="*/ 80777 h 459652"/>
              <a:gd name="connsiteX3681" fmla="*/ 2284343 w 11646040"/>
              <a:gd name="connsiteY3681" fmla="*/ 80777 h 459652"/>
              <a:gd name="connsiteX3682" fmla="*/ 2284343 w 11646040"/>
              <a:gd name="connsiteY3682" fmla="*/ 73148 h 459652"/>
              <a:gd name="connsiteX3683" fmla="*/ 2340255 w 11646040"/>
              <a:gd name="connsiteY3683" fmla="*/ 100962 h 459652"/>
              <a:gd name="connsiteX3684" fmla="*/ 2368606 w 11646040"/>
              <a:gd name="connsiteY3684" fmla="*/ 73842 h 459652"/>
              <a:gd name="connsiteX3685" fmla="*/ 2284343 w 11646040"/>
              <a:gd name="connsiteY3685" fmla="*/ 38180 h 459652"/>
              <a:gd name="connsiteX3686" fmla="*/ 2284343 w 11646040"/>
              <a:gd name="connsiteY3686" fmla="*/ 30588 h 459652"/>
              <a:gd name="connsiteX3687" fmla="*/ 2285365 w 11646040"/>
              <a:gd name="connsiteY3687" fmla="*/ 30552 h 459652"/>
              <a:gd name="connsiteX3688" fmla="*/ 2376879 w 11646040"/>
              <a:gd name="connsiteY3688" fmla="*/ 66943 h 459652"/>
              <a:gd name="connsiteX3689" fmla="*/ 2414386 w 11646040"/>
              <a:gd name="connsiteY3689" fmla="*/ 42451 h 459652"/>
              <a:gd name="connsiteX3690" fmla="*/ 2345181 w 11646040"/>
              <a:gd name="connsiteY3690" fmla="*/ 37 h 459652"/>
              <a:gd name="connsiteX3691" fmla="*/ 2372556 w 11646040"/>
              <a:gd name="connsiteY3691" fmla="*/ 37 h 459652"/>
              <a:gd name="connsiteX3692" fmla="*/ 2417546 w 11646040"/>
              <a:gd name="connsiteY3692" fmla="*/ 29018 h 459652"/>
              <a:gd name="connsiteX3693" fmla="*/ 2431537 w 11646040"/>
              <a:gd name="connsiteY3693" fmla="*/ 33800 h 459652"/>
              <a:gd name="connsiteX3694" fmla="*/ 2467462 w 11646040"/>
              <a:gd name="connsiteY3694" fmla="*/ 18652 h 459652"/>
              <a:gd name="connsiteX3695" fmla="*/ 2448081 w 11646040"/>
              <a:gd name="connsiteY3695" fmla="*/ 37 h 459652"/>
              <a:gd name="connsiteX3696" fmla="*/ 2465650 w 11646040"/>
              <a:gd name="connsiteY3696" fmla="*/ 37 h 459652"/>
              <a:gd name="connsiteX3697" fmla="*/ 2470855 w 11646040"/>
              <a:gd name="connsiteY3697" fmla="*/ 5037 h 459652"/>
              <a:gd name="connsiteX3698" fmla="*/ 2483823 w 11646040"/>
              <a:gd name="connsiteY3698" fmla="*/ 13250 h 459652"/>
              <a:gd name="connsiteX3699" fmla="*/ 2529650 w 11646040"/>
              <a:gd name="connsiteY3699" fmla="*/ 3066 h 459652"/>
              <a:gd name="connsiteX3700" fmla="*/ 2527048 w 11646040"/>
              <a:gd name="connsiteY3700" fmla="*/ 37 h 459652"/>
              <a:gd name="connsiteX3701" fmla="*/ 2553028 w 11646040"/>
              <a:gd name="connsiteY3701" fmla="*/ 37 h 459652"/>
              <a:gd name="connsiteX3702" fmla="*/ 2562139 w 11646040"/>
              <a:gd name="connsiteY3702" fmla="*/ 767 h 459652"/>
              <a:gd name="connsiteX3703" fmla="*/ 2617678 w 11646040"/>
              <a:gd name="connsiteY3703" fmla="*/ 840 h 459652"/>
              <a:gd name="connsiteX3704" fmla="*/ 2626647 w 11646040"/>
              <a:gd name="connsiteY3704" fmla="*/ 0 h 459652"/>
              <a:gd name="connsiteX3705" fmla="*/ 2016171 w 11646040"/>
              <a:gd name="connsiteY3705" fmla="*/ 0 h 459652"/>
              <a:gd name="connsiteX3706" fmla="*/ 2041965 w 11646040"/>
              <a:gd name="connsiteY3706" fmla="*/ 0 h 459652"/>
              <a:gd name="connsiteX3707" fmla="*/ 2040665 w 11646040"/>
              <a:gd name="connsiteY3707" fmla="*/ 1533 h 459652"/>
              <a:gd name="connsiteX3708" fmla="*/ 2044709 w 11646040"/>
              <a:gd name="connsiteY3708" fmla="*/ 4417 h 459652"/>
              <a:gd name="connsiteX3709" fmla="*/ 2073385 w 11646040"/>
              <a:gd name="connsiteY3709" fmla="*/ 11425 h 459652"/>
              <a:gd name="connsiteX3710" fmla="*/ 2098341 w 11646040"/>
              <a:gd name="connsiteY3710" fmla="*/ 5147 h 459652"/>
              <a:gd name="connsiteX3711" fmla="*/ 2103827 w 11646040"/>
              <a:gd name="connsiteY3711" fmla="*/ 37 h 459652"/>
              <a:gd name="connsiteX3712" fmla="*/ 2120744 w 11646040"/>
              <a:gd name="connsiteY3712" fmla="*/ 37 h 459652"/>
              <a:gd name="connsiteX3713" fmla="*/ 2101549 w 11646040"/>
              <a:gd name="connsiteY3713" fmla="*/ 18762 h 459652"/>
              <a:gd name="connsiteX3714" fmla="*/ 2143566 w 11646040"/>
              <a:gd name="connsiteY3714" fmla="*/ 36392 h 459652"/>
              <a:gd name="connsiteX3715" fmla="*/ 2196362 w 11646040"/>
              <a:gd name="connsiteY3715" fmla="*/ 37 h 459652"/>
              <a:gd name="connsiteX3716" fmla="*/ 2225550 w 11646040"/>
              <a:gd name="connsiteY3716" fmla="*/ 37 h 459652"/>
              <a:gd name="connsiteX3717" fmla="*/ 2155928 w 11646040"/>
              <a:gd name="connsiteY3717" fmla="*/ 43473 h 459652"/>
              <a:gd name="connsiteX3718" fmla="*/ 2192272 w 11646040"/>
              <a:gd name="connsiteY3718" fmla="*/ 67125 h 459652"/>
              <a:gd name="connsiteX3719" fmla="*/ 2284110 w 11646040"/>
              <a:gd name="connsiteY3719" fmla="*/ 30588 h 459652"/>
              <a:gd name="connsiteX3720" fmla="*/ 2284297 w 11646040"/>
              <a:gd name="connsiteY3720" fmla="*/ 30588 h 459652"/>
              <a:gd name="connsiteX3721" fmla="*/ 2284297 w 11646040"/>
              <a:gd name="connsiteY3721" fmla="*/ 38253 h 459652"/>
              <a:gd name="connsiteX3722" fmla="*/ 2205844 w 11646040"/>
              <a:gd name="connsiteY3722" fmla="*/ 66760 h 459652"/>
              <a:gd name="connsiteX3723" fmla="*/ 2205658 w 11646040"/>
              <a:gd name="connsiteY3723" fmla="*/ 66943 h 459652"/>
              <a:gd name="connsiteX3724" fmla="*/ 2202311 w 11646040"/>
              <a:gd name="connsiteY3724" fmla="*/ 74900 h 459652"/>
              <a:gd name="connsiteX3725" fmla="*/ 2229082 w 11646040"/>
              <a:gd name="connsiteY3725" fmla="*/ 101473 h 459652"/>
              <a:gd name="connsiteX3726" fmla="*/ 2284249 w 11646040"/>
              <a:gd name="connsiteY3726" fmla="*/ 73440 h 459652"/>
              <a:gd name="connsiteX3727" fmla="*/ 2284249 w 11646040"/>
              <a:gd name="connsiteY3727" fmla="*/ 80923 h 459652"/>
              <a:gd name="connsiteX3728" fmla="*/ 2284158 w 11646040"/>
              <a:gd name="connsiteY3728" fmla="*/ 80923 h 459652"/>
              <a:gd name="connsiteX3729" fmla="*/ 2239678 w 11646040"/>
              <a:gd name="connsiteY3729" fmla="*/ 106072 h 459652"/>
              <a:gd name="connsiteX3730" fmla="*/ 2253297 w 11646040"/>
              <a:gd name="connsiteY3730" fmla="*/ 120307 h 459652"/>
              <a:gd name="connsiteX3731" fmla="*/ 2284297 w 11646040"/>
              <a:gd name="connsiteY3731" fmla="*/ 120307 h 459652"/>
              <a:gd name="connsiteX3732" fmla="*/ 2284297 w 11646040"/>
              <a:gd name="connsiteY3732" fmla="*/ 133265 h 459652"/>
              <a:gd name="connsiteX3733" fmla="*/ 2270354 w 11646040"/>
              <a:gd name="connsiteY3733" fmla="*/ 133520 h 459652"/>
              <a:gd name="connsiteX3734" fmla="*/ 2270214 w 11646040"/>
              <a:gd name="connsiteY3734" fmla="*/ 133593 h 459652"/>
              <a:gd name="connsiteX3735" fmla="*/ 2042431 w 11646040"/>
              <a:gd name="connsiteY3735" fmla="*/ 242914 h 459652"/>
              <a:gd name="connsiteX3736" fmla="*/ 2072409 w 11646040"/>
              <a:gd name="connsiteY3736" fmla="*/ 250287 h 459652"/>
              <a:gd name="connsiteX3737" fmla="*/ 2098621 w 11646040"/>
              <a:gd name="connsiteY3737" fmla="*/ 244191 h 459652"/>
              <a:gd name="connsiteX3738" fmla="*/ 2284297 w 11646040"/>
              <a:gd name="connsiteY3738" fmla="*/ 173051 h 459652"/>
              <a:gd name="connsiteX3739" fmla="*/ 2284297 w 11646040"/>
              <a:gd name="connsiteY3739" fmla="*/ 182906 h 459652"/>
              <a:gd name="connsiteX3740" fmla="*/ 2262593 w 11646040"/>
              <a:gd name="connsiteY3740" fmla="*/ 183600 h 459652"/>
              <a:gd name="connsiteX3741" fmla="*/ 2101456 w 11646040"/>
              <a:gd name="connsiteY3741" fmla="*/ 257806 h 459652"/>
              <a:gd name="connsiteX3742" fmla="*/ 2129110 w 11646040"/>
              <a:gd name="connsiteY3742" fmla="*/ 269888 h 459652"/>
              <a:gd name="connsiteX3743" fmla="*/ 2153883 w 11646040"/>
              <a:gd name="connsiteY3743" fmla="*/ 266712 h 459652"/>
              <a:gd name="connsiteX3744" fmla="*/ 2284297 w 11646040"/>
              <a:gd name="connsiteY3744" fmla="*/ 220393 h 459652"/>
              <a:gd name="connsiteX3745" fmla="*/ 2284297 w 11646040"/>
              <a:gd name="connsiteY3745" fmla="*/ 230503 h 459652"/>
              <a:gd name="connsiteX3746" fmla="*/ 2269006 w 11646040"/>
              <a:gd name="connsiteY3746" fmla="*/ 231051 h 459652"/>
              <a:gd name="connsiteX3747" fmla="*/ 2154765 w 11646040"/>
              <a:gd name="connsiteY3747" fmla="*/ 281751 h 459652"/>
              <a:gd name="connsiteX3748" fmla="*/ 2191947 w 11646040"/>
              <a:gd name="connsiteY3748" fmla="*/ 306133 h 459652"/>
              <a:gd name="connsiteX3749" fmla="*/ 2282810 w 11646040"/>
              <a:gd name="connsiteY3749" fmla="*/ 269742 h 459652"/>
              <a:gd name="connsiteX3750" fmla="*/ 2284297 w 11646040"/>
              <a:gd name="connsiteY3750" fmla="*/ 269742 h 459652"/>
              <a:gd name="connsiteX3751" fmla="*/ 2284297 w 11646040"/>
              <a:gd name="connsiteY3751" fmla="*/ 277553 h 459652"/>
              <a:gd name="connsiteX3752" fmla="*/ 2205054 w 11646040"/>
              <a:gd name="connsiteY3752" fmla="*/ 306535 h 459652"/>
              <a:gd name="connsiteX3753" fmla="*/ 2202451 w 11646040"/>
              <a:gd name="connsiteY3753" fmla="*/ 314638 h 459652"/>
              <a:gd name="connsiteX3754" fmla="*/ 2228711 w 11646040"/>
              <a:gd name="connsiteY3754" fmla="*/ 340334 h 459652"/>
              <a:gd name="connsiteX3755" fmla="*/ 2284249 w 11646040"/>
              <a:gd name="connsiteY3755" fmla="*/ 312740 h 459652"/>
              <a:gd name="connsiteX3756" fmla="*/ 2284249 w 11646040"/>
              <a:gd name="connsiteY3756" fmla="*/ 320770 h 459652"/>
              <a:gd name="connsiteX3757" fmla="*/ 2239912 w 11646040"/>
              <a:gd name="connsiteY3757" fmla="*/ 343619 h 459652"/>
              <a:gd name="connsiteX3758" fmla="*/ 2255249 w 11646040"/>
              <a:gd name="connsiteY3758" fmla="*/ 359497 h 459652"/>
              <a:gd name="connsiteX3759" fmla="*/ 2284249 w 11646040"/>
              <a:gd name="connsiteY3759" fmla="*/ 359023 h 459652"/>
              <a:gd name="connsiteX3760" fmla="*/ 2284249 w 11646040"/>
              <a:gd name="connsiteY3760" fmla="*/ 373003 h 459652"/>
              <a:gd name="connsiteX3761" fmla="*/ 2090378 w 11646040"/>
              <a:gd name="connsiteY3761" fmla="*/ 432715 h 459652"/>
              <a:gd name="connsiteX3762" fmla="*/ 2061493 w 11646040"/>
              <a:gd name="connsiteY3762" fmla="*/ 459652 h 459652"/>
              <a:gd name="connsiteX3763" fmla="*/ 2035745 w 11646040"/>
              <a:gd name="connsiteY3763" fmla="*/ 459652 h 459652"/>
              <a:gd name="connsiteX3764" fmla="*/ 2061207 w 11646040"/>
              <a:gd name="connsiteY3764" fmla="*/ 430455 h 459652"/>
              <a:gd name="connsiteX3765" fmla="*/ 2020354 w 11646040"/>
              <a:gd name="connsiteY3765" fmla="*/ 403518 h 459652"/>
              <a:gd name="connsiteX3766" fmla="*/ 2017613 w 11646040"/>
              <a:gd name="connsiteY3766" fmla="*/ 402459 h 459652"/>
              <a:gd name="connsiteX3767" fmla="*/ 2017613 w 11646040"/>
              <a:gd name="connsiteY3767" fmla="*/ 402532 h 459652"/>
              <a:gd name="connsiteX3768" fmla="*/ 1982686 w 11646040"/>
              <a:gd name="connsiteY3768" fmla="*/ 396794 h 459652"/>
              <a:gd name="connsiteX3769" fmla="*/ 1896400 w 11646040"/>
              <a:gd name="connsiteY3769" fmla="*/ 432828 h 459652"/>
              <a:gd name="connsiteX3770" fmla="*/ 1924933 w 11646040"/>
              <a:gd name="connsiteY3770" fmla="*/ 459652 h 459652"/>
              <a:gd name="connsiteX3771" fmla="*/ 1898348 w 11646040"/>
              <a:gd name="connsiteY3771" fmla="*/ 459652 h 459652"/>
              <a:gd name="connsiteX3772" fmla="*/ 1880139 w 11646040"/>
              <a:gd name="connsiteY3772" fmla="*/ 438804 h 459652"/>
              <a:gd name="connsiteX3773" fmla="*/ 1673869 w 11646040"/>
              <a:gd name="connsiteY3773" fmla="*/ 373149 h 459652"/>
              <a:gd name="connsiteX3774" fmla="*/ 1673869 w 11646040"/>
              <a:gd name="connsiteY3774" fmla="*/ 358840 h 459652"/>
              <a:gd name="connsiteX3775" fmla="*/ 1703195 w 11646040"/>
              <a:gd name="connsiteY3775" fmla="*/ 359315 h 459652"/>
              <a:gd name="connsiteX3776" fmla="*/ 1703195 w 11646040"/>
              <a:gd name="connsiteY3776" fmla="*/ 359388 h 459652"/>
              <a:gd name="connsiteX3777" fmla="*/ 1718812 w 11646040"/>
              <a:gd name="connsiteY3777" fmla="*/ 344350 h 459652"/>
              <a:gd name="connsiteX3778" fmla="*/ 1676424 w 11646040"/>
              <a:gd name="connsiteY3778" fmla="*/ 320478 h 459652"/>
              <a:gd name="connsiteX3779" fmla="*/ 1673869 w 11646040"/>
              <a:gd name="connsiteY3779" fmla="*/ 320514 h 459652"/>
              <a:gd name="connsiteX3780" fmla="*/ 1673869 w 11646040"/>
              <a:gd name="connsiteY3780" fmla="*/ 311827 h 459652"/>
              <a:gd name="connsiteX3781" fmla="*/ 1729734 w 11646040"/>
              <a:gd name="connsiteY3781" fmla="*/ 339641 h 459652"/>
              <a:gd name="connsiteX3782" fmla="*/ 1754413 w 11646040"/>
              <a:gd name="connsiteY3782" fmla="*/ 315915 h 459652"/>
              <a:gd name="connsiteX3783" fmla="*/ 1753716 w 11646040"/>
              <a:gd name="connsiteY3783" fmla="*/ 306900 h 459652"/>
              <a:gd name="connsiteX3784" fmla="*/ 1673869 w 11646040"/>
              <a:gd name="connsiteY3784" fmla="*/ 277553 h 459652"/>
              <a:gd name="connsiteX3785" fmla="*/ 1673869 w 11646040"/>
              <a:gd name="connsiteY3785" fmla="*/ 269778 h 459652"/>
              <a:gd name="connsiteX3786" fmla="*/ 1675216 w 11646040"/>
              <a:gd name="connsiteY3786" fmla="*/ 269742 h 459652"/>
              <a:gd name="connsiteX3787" fmla="*/ 1766636 w 11646040"/>
              <a:gd name="connsiteY3787" fmla="*/ 305914 h 459652"/>
              <a:gd name="connsiteX3788" fmla="*/ 1804003 w 11646040"/>
              <a:gd name="connsiteY3788" fmla="*/ 281130 h 459652"/>
              <a:gd name="connsiteX3789" fmla="*/ 1673869 w 11646040"/>
              <a:gd name="connsiteY3789" fmla="*/ 230576 h 459652"/>
              <a:gd name="connsiteX3790" fmla="*/ 1673869 w 11646040"/>
              <a:gd name="connsiteY3790" fmla="*/ 220648 h 459652"/>
              <a:gd name="connsiteX3791" fmla="*/ 1713792 w 11646040"/>
              <a:gd name="connsiteY3791" fmla="*/ 224225 h 459652"/>
              <a:gd name="connsiteX3792" fmla="*/ 1806839 w 11646040"/>
              <a:gd name="connsiteY3792" fmla="*/ 267734 h 459652"/>
              <a:gd name="connsiteX3793" fmla="*/ 1820829 w 11646040"/>
              <a:gd name="connsiteY3793" fmla="*/ 272771 h 459652"/>
              <a:gd name="connsiteX3794" fmla="*/ 1857313 w 11646040"/>
              <a:gd name="connsiteY3794" fmla="*/ 257295 h 459652"/>
              <a:gd name="connsiteX3795" fmla="*/ 1673869 w 11646040"/>
              <a:gd name="connsiteY3795" fmla="*/ 182724 h 459652"/>
              <a:gd name="connsiteX3796" fmla="*/ 1673869 w 11646040"/>
              <a:gd name="connsiteY3796" fmla="*/ 172868 h 459652"/>
              <a:gd name="connsiteX3797" fmla="*/ 1717789 w 11646040"/>
              <a:gd name="connsiteY3797" fmla="*/ 175935 h 459652"/>
              <a:gd name="connsiteX3798" fmla="*/ 1862193 w 11646040"/>
              <a:gd name="connsiteY3798" fmla="*/ 245615 h 459652"/>
              <a:gd name="connsiteX3799" fmla="*/ 1874323 w 11646040"/>
              <a:gd name="connsiteY3799" fmla="*/ 252440 h 459652"/>
              <a:gd name="connsiteX3800" fmla="*/ 1918987 w 11646040"/>
              <a:gd name="connsiteY3800" fmla="*/ 241892 h 459652"/>
              <a:gd name="connsiteX3801" fmla="*/ 1673869 w 11646040"/>
              <a:gd name="connsiteY3801" fmla="*/ 133667 h 459652"/>
              <a:gd name="connsiteX3802" fmla="*/ 1673869 w 11646040"/>
              <a:gd name="connsiteY3802" fmla="*/ 120198 h 459652"/>
              <a:gd name="connsiteX3803" fmla="*/ 1705752 w 11646040"/>
              <a:gd name="connsiteY3803" fmla="*/ 120198 h 459652"/>
              <a:gd name="connsiteX3804" fmla="*/ 1705705 w 11646040"/>
              <a:gd name="connsiteY3804" fmla="*/ 120307 h 459652"/>
              <a:gd name="connsiteX3805" fmla="*/ 1719416 w 11646040"/>
              <a:gd name="connsiteY3805" fmla="*/ 106838 h 459652"/>
              <a:gd name="connsiteX3806" fmla="*/ 1674147 w 11646040"/>
              <a:gd name="connsiteY3806" fmla="*/ 80777 h 459652"/>
              <a:gd name="connsiteX3807" fmla="*/ 1673869 w 11646040"/>
              <a:gd name="connsiteY3807" fmla="*/ 80777 h 459652"/>
              <a:gd name="connsiteX3808" fmla="*/ 1673869 w 11646040"/>
              <a:gd name="connsiteY3808" fmla="*/ 73148 h 459652"/>
              <a:gd name="connsiteX3809" fmla="*/ 1729779 w 11646040"/>
              <a:gd name="connsiteY3809" fmla="*/ 100962 h 459652"/>
              <a:gd name="connsiteX3810" fmla="*/ 1758131 w 11646040"/>
              <a:gd name="connsiteY3810" fmla="*/ 73842 h 459652"/>
              <a:gd name="connsiteX3811" fmla="*/ 1673869 w 11646040"/>
              <a:gd name="connsiteY3811" fmla="*/ 38180 h 459652"/>
              <a:gd name="connsiteX3812" fmla="*/ 1673869 w 11646040"/>
              <a:gd name="connsiteY3812" fmla="*/ 30588 h 459652"/>
              <a:gd name="connsiteX3813" fmla="*/ 1674891 w 11646040"/>
              <a:gd name="connsiteY3813" fmla="*/ 30552 h 459652"/>
              <a:gd name="connsiteX3814" fmla="*/ 1766404 w 11646040"/>
              <a:gd name="connsiteY3814" fmla="*/ 66943 h 459652"/>
              <a:gd name="connsiteX3815" fmla="*/ 1803910 w 11646040"/>
              <a:gd name="connsiteY3815" fmla="*/ 42451 h 459652"/>
              <a:gd name="connsiteX3816" fmla="*/ 1734706 w 11646040"/>
              <a:gd name="connsiteY3816" fmla="*/ 37 h 459652"/>
              <a:gd name="connsiteX3817" fmla="*/ 1762082 w 11646040"/>
              <a:gd name="connsiteY3817" fmla="*/ 37 h 459652"/>
              <a:gd name="connsiteX3818" fmla="*/ 1807071 w 11646040"/>
              <a:gd name="connsiteY3818" fmla="*/ 29018 h 459652"/>
              <a:gd name="connsiteX3819" fmla="*/ 1821061 w 11646040"/>
              <a:gd name="connsiteY3819" fmla="*/ 33800 h 459652"/>
              <a:gd name="connsiteX3820" fmla="*/ 1856988 w 11646040"/>
              <a:gd name="connsiteY3820" fmla="*/ 18652 h 459652"/>
              <a:gd name="connsiteX3821" fmla="*/ 1837607 w 11646040"/>
              <a:gd name="connsiteY3821" fmla="*/ 37 h 459652"/>
              <a:gd name="connsiteX3822" fmla="*/ 1855175 w 11646040"/>
              <a:gd name="connsiteY3822" fmla="*/ 37 h 459652"/>
              <a:gd name="connsiteX3823" fmla="*/ 1860381 w 11646040"/>
              <a:gd name="connsiteY3823" fmla="*/ 5037 h 459652"/>
              <a:gd name="connsiteX3824" fmla="*/ 1873347 w 11646040"/>
              <a:gd name="connsiteY3824" fmla="*/ 13250 h 459652"/>
              <a:gd name="connsiteX3825" fmla="*/ 1919173 w 11646040"/>
              <a:gd name="connsiteY3825" fmla="*/ 3066 h 459652"/>
              <a:gd name="connsiteX3826" fmla="*/ 1916571 w 11646040"/>
              <a:gd name="connsiteY3826" fmla="*/ 37 h 459652"/>
              <a:gd name="connsiteX3827" fmla="*/ 1942552 w 11646040"/>
              <a:gd name="connsiteY3827" fmla="*/ 37 h 459652"/>
              <a:gd name="connsiteX3828" fmla="*/ 1951660 w 11646040"/>
              <a:gd name="connsiteY3828" fmla="*/ 767 h 459652"/>
              <a:gd name="connsiteX3829" fmla="*/ 2007201 w 11646040"/>
              <a:gd name="connsiteY3829" fmla="*/ 840 h 459652"/>
              <a:gd name="connsiteX3830" fmla="*/ 2016171 w 11646040"/>
              <a:gd name="connsiteY3830" fmla="*/ 0 h 459652"/>
              <a:gd name="connsiteX3831" fmla="*/ 1405697 w 11646040"/>
              <a:gd name="connsiteY3831" fmla="*/ 0 h 459652"/>
              <a:gd name="connsiteX3832" fmla="*/ 1431492 w 11646040"/>
              <a:gd name="connsiteY3832" fmla="*/ 0 h 459652"/>
              <a:gd name="connsiteX3833" fmla="*/ 1430189 w 11646040"/>
              <a:gd name="connsiteY3833" fmla="*/ 1533 h 459652"/>
              <a:gd name="connsiteX3834" fmla="*/ 1434233 w 11646040"/>
              <a:gd name="connsiteY3834" fmla="*/ 4417 h 459652"/>
              <a:gd name="connsiteX3835" fmla="*/ 1462909 w 11646040"/>
              <a:gd name="connsiteY3835" fmla="*/ 11425 h 459652"/>
              <a:gd name="connsiteX3836" fmla="*/ 1487868 w 11646040"/>
              <a:gd name="connsiteY3836" fmla="*/ 5147 h 459652"/>
              <a:gd name="connsiteX3837" fmla="*/ 1493352 w 11646040"/>
              <a:gd name="connsiteY3837" fmla="*/ 37 h 459652"/>
              <a:gd name="connsiteX3838" fmla="*/ 1510269 w 11646040"/>
              <a:gd name="connsiteY3838" fmla="*/ 37 h 459652"/>
              <a:gd name="connsiteX3839" fmla="*/ 1491074 w 11646040"/>
              <a:gd name="connsiteY3839" fmla="*/ 18762 h 459652"/>
              <a:gd name="connsiteX3840" fmla="*/ 1533090 w 11646040"/>
              <a:gd name="connsiteY3840" fmla="*/ 36392 h 459652"/>
              <a:gd name="connsiteX3841" fmla="*/ 1585887 w 11646040"/>
              <a:gd name="connsiteY3841" fmla="*/ 37 h 459652"/>
              <a:gd name="connsiteX3842" fmla="*/ 1615075 w 11646040"/>
              <a:gd name="connsiteY3842" fmla="*/ 37 h 459652"/>
              <a:gd name="connsiteX3843" fmla="*/ 1545452 w 11646040"/>
              <a:gd name="connsiteY3843" fmla="*/ 43473 h 459652"/>
              <a:gd name="connsiteX3844" fmla="*/ 1581797 w 11646040"/>
              <a:gd name="connsiteY3844" fmla="*/ 67125 h 459652"/>
              <a:gd name="connsiteX3845" fmla="*/ 1673637 w 11646040"/>
              <a:gd name="connsiteY3845" fmla="*/ 30588 h 459652"/>
              <a:gd name="connsiteX3846" fmla="*/ 1673822 w 11646040"/>
              <a:gd name="connsiteY3846" fmla="*/ 30588 h 459652"/>
              <a:gd name="connsiteX3847" fmla="*/ 1673822 w 11646040"/>
              <a:gd name="connsiteY3847" fmla="*/ 38253 h 459652"/>
              <a:gd name="connsiteX3848" fmla="*/ 1595369 w 11646040"/>
              <a:gd name="connsiteY3848" fmla="*/ 66760 h 459652"/>
              <a:gd name="connsiteX3849" fmla="*/ 1595183 w 11646040"/>
              <a:gd name="connsiteY3849" fmla="*/ 66943 h 459652"/>
              <a:gd name="connsiteX3850" fmla="*/ 1591837 w 11646040"/>
              <a:gd name="connsiteY3850" fmla="*/ 74900 h 459652"/>
              <a:gd name="connsiteX3851" fmla="*/ 1618608 w 11646040"/>
              <a:gd name="connsiteY3851" fmla="*/ 101473 h 459652"/>
              <a:gd name="connsiteX3852" fmla="*/ 1673776 w 11646040"/>
              <a:gd name="connsiteY3852" fmla="*/ 73440 h 459652"/>
              <a:gd name="connsiteX3853" fmla="*/ 1673776 w 11646040"/>
              <a:gd name="connsiteY3853" fmla="*/ 80923 h 459652"/>
              <a:gd name="connsiteX3854" fmla="*/ 1673683 w 11646040"/>
              <a:gd name="connsiteY3854" fmla="*/ 80923 h 459652"/>
              <a:gd name="connsiteX3855" fmla="*/ 1629204 w 11646040"/>
              <a:gd name="connsiteY3855" fmla="*/ 106072 h 459652"/>
              <a:gd name="connsiteX3856" fmla="*/ 1642822 w 11646040"/>
              <a:gd name="connsiteY3856" fmla="*/ 120307 h 459652"/>
              <a:gd name="connsiteX3857" fmla="*/ 1673822 w 11646040"/>
              <a:gd name="connsiteY3857" fmla="*/ 120307 h 459652"/>
              <a:gd name="connsiteX3858" fmla="*/ 1673822 w 11646040"/>
              <a:gd name="connsiteY3858" fmla="*/ 133265 h 459652"/>
              <a:gd name="connsiteX3859" fmla="*/ 1659879 w 11646040"/>
              <a:gd name="connsiteY3859" fmla="*/ 133520 h 459652"/>
              <a:gd name="connsiteX3860" fmla="*/ 1659740 w 11646040"/>
              <a:gd name="connsiteY3860" fmla="*/ 133593 h 459652"/>
              <a:gd name="connsiteX3861" fmla="*/ 1431955 w 11646040"/>
              <a:gd name="connsiteY3861" fmla="*/ 242914 h 459652"/>
              <a:gd name="connsiteX3862" fmla="*/ 1461933 w 11646040"/>
              <a:gd name="connsiteY3862" fmla="*/ 250287 h 459652"/>
              <a:gd name="connsiteX3863" fmla="*/ 1488147 w 11646040"/>
              <a:gd name="connsiteY3863" fmla="*/ 244191 h 459652"/>
              <a:gd name="connsiteX3864" fmla="*/ 1673822 w 11646040"/>
              <a:gd name="connsiteY3864" fmla="*/ 173051 h 459652"/>
              <a:gd name="connsiteX3865" fmla="*/ 1673822 w 11646040"/>
              <a:gd name="connsiteY3865" fmla="*/ 182906 h 459652"/>
              <a:gd name="connsiteX3866" fmla="*/ 1652117 w 11646040"/>
              <a:gd name="connsiteY3866" fmla="*/ 183600 h 459652"/>
              <a:gd name="connsiteX3867" fmla="*/ 1490981 w 11646040"/>
              <a:gd name="connsiteY3867" fmla="*/ 257806 h 459652"/>
              <a:gd name="connsiteX3868" fmla="*/ 1518635 w 11646040"/>
              <a:gd name="connsiteY3868" fmla="*/ 269888 h 459652"/>
              <a:gd name="connsiteX3869" fmla="*/ 1543408 w 11646040"/>
              <a:gd name="connsiteY3869" fmla="*/ 266712 h 459652"/>
              <a:gd name="connsiteX3870" fmla="*/ 1673822 w 11646040"/>
              <a:gd name="connsiteY3870" fmla="*/ 220393 h 459652"/>
              <a:gd name="connsiteX3871" fmla="*/ 1673822 w 11646040"/>
              <a:gd name="connsiteY3871" fmla="*/ 230503 h 459652"/>
              <a:gd name="connsiteX3872" fmla="*/ 1658531 w 11646040"/>
              <a:gd name="connsiteY3872" fmla="*/ 231051 h 459652"/>
              <a:gd name="connsiteX3873" fmla="*/ 1544291 w 11646040"/>
              <a:gd name="connsiteY3873" fmla="*/ 281751 h 459652"/>
              <a:gd name="connsiteX3874" fmla="*/ 1581472 w 11646040"/>
              <a:gd name="connsiteY3874" fmla="*/ 306133 h 459652"/>
              <a:gd name="connsiteX3875" fmla="*/ 1672335 w 11646040"/>
              <a:gd name="connsiteY3875" fmla="*/ 269742 h 459652"/>
              <a:gd name="connsiteX3876" fmla="*/ 1673822 w 11646040"/>
              <a:gd name="connsiteY3876" fmla="*/ 269742 h 459652"/>
              <a:gd name="connsiteX3877" fmla="*/ 1673822 w 11646040"/>
              <a:gd name="connsiteY3877" fmla="*/ 277553 h 459652"/>
              <a:gd name="connsiteX3878" fmla="*/ 1594579 w 11646040"/>
              <a:gd name="connsiteY3878" fmla="*/ 306535 h 459652"/>
              <a:gd name="connsiteX3879" fmla="*/ 1591976 w 11646040"/>
              <a:gd name="connsiteY3879" fmla="*/ 314638 h 459652"/>
              <a:gd name="connsiteX3880" fmla="*/ 1618236 w 11646040"/>
              <a:gd name="connsiteY3880" fmla="*/ 340334 h 459652"/>
              <a:gd name="connsiteX3881" fmla="*/ 1673776 w 11646040"/>
              <a:gd name="connsiteY3881" fmla="*/ 312740 h 459652"/>
              <a:gd name="connsiteX3882" fmla="*/ 1673776 w 11646040"/>
              <a:gd name="connsiteY3882" fmla="*/ 320770 h 459652"/>
              <a:gd name="connsiteX3883" fmla="*/ 1629436 w 11646040"/>
              <a:gd name="connsiteY3883" fmla="*/ 343619 h 459652"/>
              <a:gd name="connsiteX3884" fmla="*/ 1644774 w 11646040"/>
              <a:gd name="connsiteY3884" fmla="*/ 359497 h 459652"/>
              <a:gd name="connsiteX3885" fmla="*/ 1673776 w 11646040"/>
              <a:gd name="connsiteY3885" fmla="*/ 359023 h 459652"/>
              <a:gd name="connsiteX3886" fmla="*/ 1673776 w 11646040"/>
              <a:gd name="connsiteY3886" fmla="*/ 373003 h 459652"/>
              <a:gd name="connsiteX3887" fmla="*/ 1479903 w 11646040"/>
              <a:gd name="connsiteY3887" fmla="*/ 432715 h 459652"/>
              <a:gd name="connsiteX3888" fmla="*/ 1451019 w 11646040"/>
              <a:gd name="connsiteY3888" fmla="*/ 459652 h 459652"/>
              <a:gd name="connsiteX3889" fmla="*/ 1425269 w 11646040"/>
              <a:gd name="connsiteY3889" fmla="*/ 459652 h 459652"/>
              <a:gd name="connsiteX3890" fmla="*/ 1450732 w 11646040"/>
              <a:gd name="connsiteY3890" fmla="*/ 430455 h 459652"/>
              <a:gd name="connsiteX3891" fmla="*/ 1409879 w 11646040"/>
              <a:gd name="connsiteY3891" fmla="*/ 403518 h 459652"/>
              <a:gd name="connsiteX3892" fmla="*/ 1407137 w 11646040"/>
              <a:gd name="connsiteY3892" fmla="*/ 402459 h 459652"/>
              <a:gd name="connsiteX3893" fmla="*/ 1407137 w 11646040"/>
              <a:gd name="connsiteY3893" fmla="*/ 402532 h 459652"/>
              <a:gd name="connsiteX3894" fmla="*/ 1372211 w 11646040"/>
              <a:gd name="connsiteY3894" fmla="*/ 396794 h 459652"/>
              <a:gd name="connsiteX3895" fmla="*/ 1285925 w 11646040"/>
              <a:gd name="connsiteY3895" fmla="*/ 432828 h 459652"/>
              <a:gd name="connsiteX3896" fmla="*/ 1314458 w 11646040"/>
              <a:gd name="connsiteY3896" fmla="*/ 459652 h 459652"/>
              <a:gd name="connsiteX3897" fmla="*/ 1287873 w 11646040"/>
              <a:gd name="connsiteY3897" fmla="*/ 459652 h 459652"/>
              <a:gd name="connsiteX3898" fmla="*/ 1269664 w 11646040"/>
              <a:gd name="connsiteY3898" fmla="*/ 438804 h 459652"/>
              <a:gd name="connsiteX3899" fmla="*/ 1063393 w 11646040"/>
              <a:gd name="connsiteY3899" fmla="*/ 373149 h 459652"/>
              <a:gd name="connsiteX3900" fmla="*/ 1063393 w 11646040"/>
              <a:gd name="connsiteY3900" fmla="*/ 358840 h 459652"/>
              <a:gd name="connsiteX3901" fmla="*/ 1092721 w 11646040"/>
              <a:gd name="connsiteY3901" fmla="*/ 359315 h 459652"/>
              <a:gd name="connsiteX3902" fmla="*/ 1092721 w 11646040"/>
              <a:gd name="connsiteY3902" fmla="*/ 359388 h 459652"/>
              <a:gd name="connsiteX3903" fmla="*/ 1108337 w 11646040"/>
              <a:gd name="connsiteY3903" fmla="*/ 344350 h 459652"/>
              <a:gd name="connsiteX3904" fmla="*/ 1065949 w 11646040"/>
              <a:gd name="connsiteY3904" fmla="*/ 320478 h 459652"/>
              <a:gd name="connsiteX3905" fmla="*/ 1063393 w 11646040"/>
              <a:gd name="connsiteY3905" fmla="*/ 320514 h 459652"/>
              <a:gd name="connsiteX3906" fmla="*/ 1063393 w 11646040"/>
              <a:gd name="connsiteY3906" fmla="*/ 311827 h 459652"/>
              <a:gd name="connsiteX3907" fmla="*/ 1119259 w 11646040"/>
              <a:gd name="connsiteY3907" fmla="*/ 339641 h 459652"/>
              <a:gd name="connsiteX3908" fmla="*/ 1143938 w 11646040"/>
              <a:gd name="connsiteY3908" fmla="*/ 315915 h 459652"/>
              <a:gd name="connsiteX3909" fmla="*/ 1143241 w 11646040"/>
              <a:gd name="connsiteY3909" fmla="*/ 306900 h 459652"/>
              <a:gd name="connsiteX3910" fmla="*/ 1063393 w 11646040"/>
              <a:gd name="connsiteY3910" fmla="*/ 277553 h 459652"/>
              <a:gd name="connsiteX3911" fmla="*/ 1063393 w 11646040"/>
              <a:gd name="connsiteY3911" fmla="*/ 269778 h 459652"/>
              <a:gd name="connsiteX3912" fmla="*/ 1064741 w 11646040"/>
              <a:gd name="connsiteY3912" fmla="*/ 269742 h 459652"/>
              <a:gd name="connsiteX3913" fmla="*/ 1156162 w 11646040"/>
              <a:gd name="connsiteY3913" fmla="*/ 305914 h 459652"/>
              <a:gd name="connsiteX3914" fmla="*/ 1193529 w 11646040"/>
              <a:gd name="connsiteY3914" fmla="*/ 281130 h 459652"/>
              <a:gd name="connsiteX3915" fmla="*/ 1063393 w 11646040"/>
              <a:gd name="connsiteY3915" fmla="*/ 230576 h 459652"/>
              <a:gd name="connsiteX3916" fmla="*/ 1063393 w 11646040"/>
              <a:gd name="connsiteY3916" fmla="*/ 220648 h 459652"/>
              <a:gd name="connsiteX3917" fmla="*/ 1103316 w 11646040"/>
              <a:gd name="connsiteY3917" fmla="*/ 224225 h 459652"/>
              <a:gd name="connsiteX3918" fmla="*/ 1196364 w 11646040"/>
              <a:gd name="connsiteY3918" fmla="*/ 267734 h 459652"/>
              <a:gd name="connsiteX3919" fmla="*/ 1210354 w 11646040"/>
              <a:gd name="connsiteY3919" fmla="*/ 272771 h 459652"/>
              <a:gd name="connsiteX3920" fmla="*/ 1246838 w 11646040"/>
              <a:gd name="connsiteY3920" fmla="*/ 257295 h 459652"/>
              <a:gd name="connsiteX3921" fmla="*/ 1063393 w 11646040"/>
              <a:gd name="connsiteY3921" fmla="*/ 182724 h 459652"/>
              <a:gd name="connsiteX3922" fmla="*/ 1063393 w 11646040"/>
              <a:gd name="connsiteY3922" fmla="*/ 172868 h 459652"/>
              <a:gd name="connsiteX3923" fmla="*/ 1107315 w 11646040"/>
              <a:gd name="connsiteY3923" fmla="*/ 175935 h 459652"/>
              <a:gd name="connsiteX3924" fmla="*/ 1251718 w 11646040"/>
              <a:gd name="connsiteY3924" fmla="*/ 245615 h 459652"/>
              <a:gd name="connsiteX3925" fmla="*/ 1263849 w 11646040"/>
              <a:gd name="connsiteY3925" fmla="*/ 252440 h 459652"/>
              <a:gd name="connsiteX3926" fmla="*/ 1308512 w 11646040"/>
              <a:gd name="connsiteY3926" fmla="*/ 241892 h 459652"/>
              <a:gd name="connsiteX3927" fmla="*/ 1063393 w 11646040"/>
              <a:gd name="connsiteY3927" fmla="*/ 133667 h 459652"/>
              <a:gd name="connsiteX3928" fmla="*/ 1063393 w 11646040"/>
              <a:gd name="connsiteY3928" fmla="*/ 120198 h 459652"/>
              <a:gd name="connsiteX3929" fmla="*/ 1095276 w 11646040"/>
              <a:gd name="connsiteY3929" fmla="*/ 120198 h 459652"/>
              <a:gd name="connsiteX3930" fmla="*/ 1095231 w 11646040"/>
              <a:gd name="connsiteY3930" fmla="*/ 120307 h 459652"/>
              <a:gd name="connsiteX3931" fmla="*/ 1108941 w 11646040"/>
              <a:gd name="connsiteY3931" fmla="*/ 106838 h 459652"/>
              <a:gd name="connsiteX3932" fmla="*/ 1063673 w 11646040"/>
              <a:gd name="connsiteY3932" fmla="*/ 80777 h 459652"/>
              <a:gd name="connsiteX3933" fmla="*/ 1063393 w 11646040"/>
              <a:gd name="connsiteY3933" fmla="*/ 80777 h 459652"/>
              <a:gd name="connsiteX3934" fmla="*/ 1063393 w 11646040"/>
              <a:gd name="connsiteY3934" fmla="*/ 73148 h 459652"/>
              <a:gd name="connsiteX3935" fmla="*/ 1119306 w 11646040"/>
              <a:gd name="connsiteY3935" fmla="*/ 100962 h 459652"/>
              <a:gd name="connsiteX3936" fmla="*/ 1147657 w 11646040"/>
              <a:gd name="connsiteY3936" fmla="*/ 73842 h 459652"/>
              <a:gd name="connsiteX3937" fmla="*/ 1063393 w 11646040"/>
              <a:gd name="connsiteY3937" fmla="*/ 38180 h 459652"/>
              <a:gd name="connsiteX3938" fmla="*/ 1063393 w 11646040"/>
              <a:gd name="connsiteY3938" fmla="*/ 30588 h 459652"/>
              <a:gd name="connsiteX3939" fmla="*/ 1064416 w 11646040"/>
              <a:gd name="connsiteY3939" fmla="*/ 30552 h 459652"/>
              <a:gd name="connsiteX3940" fmla="*/ 1155929 w 11646040"/>
              <a:gd name="connsiteY3940" fmla="*/ 66943 h 459652"/>
              <a:gd name="connsiteX3941" fmla="*/ 1193436 w 11646040"/>
              <a:gd name="connsiteY3941" fmla="*/ 42451 h 459652"/>
              <a:gd name="connsiteX3942" fmla="*/ 1124232 w 11646040"/>
              <a:gd name="connsiteY3942" fmla="*/ 37 h 459652"/>
              <a:gd name="connsiteX3943" fmla="*/ 1151607 w 11646040"/>
              <a:gd name="connsiteY3943" fmla="*/ 37 h 459652"/>
              <a:gd name="connsiteX3944" fmla="*/ 1196596 w 11646040"/>
              <a:gd name="connsiteY3944" fmla="*/ 29018 h 459652"/>
              <a:gd name="connsiteX3945" fmla="*/ 1210586 w 11646040"/>
              <a:gd name="connsiteY3945" fmla="*/ 33800 h 459652"/>
              <a:gd name="connsiteX3946" fmla="*/ 1246513 w 11646040"/>
              <a:gd name="connsiteY3946" fmla="*/ 18652 h 459652"/>
              <a:gd name="connsiteX3947" fmla="*/ 1227132 w 11646040"/>
              <a:gd name="connsiteY3947" fmla="*/ 37 h 459652"/>
              <a:gd name="connsiteX3948" fmla="*/ 1244700 w 11646040"/>
              <a:gd name="connsiteY3948" fmla="*/ 37 h 459652"/>
              <a:gd name="connsiteX3949" fmla="*/ 1249906 w 11646040"/>
              <a:gd name="connsiteY3949" fmla="*/ 5037 h 459652"/>
              <a:gd name="connsiteX3950" fmla="*/ 1262873 w 11646040"/>
              <a:gd name="connsiteY3950" fmla="*/ 13250 h 459652"/>
              <a:gd name="connsiteX3951" fmla="*/ 1308698 w 11646040"/>
              <a:gd name="connsiteY3951" fmla="*/ 3066 h 459652"/>
              <a:gd name="connsiteX3952" fmla="*/ 1306097 w 11646040"/>
              <a:gd name="connsiteY3952" fmla="*/ 37 h 459652"/>
              <a:gd name="connsiteX3953" fmla="*/ 1332076 w 11646040"/>
              <a:gd name="connsiteY3953" fmla="*/ 37 h 459652"/>
              <a:gd name="connsiteX3954" fmla="*/ 1341187 w 11646040"/>
              <a:gd name="connsiteY3954" fmla="*/ 767 h 459652"/>
              <a:gd name="connsiteX3955" fmla="*/ 1396727 w 11646040"/>
              <a:gd name="connsiteY3955" fmla="*/ 840 h 459652"/>
              <a:gd name="connsiteX3956" fmla="*/ 1405697 w 11646040"/>
              <a:gd name="connsiteY3956" fmla="*/ 0 h 459652"/>
              <a:gd name="connsiteX3957" fmla="*/ 795222 w 11646040"/>
              <a:gd name="connsiteY3957" fmla="*/ 0 h 459652"/>
              <a:gd name="connsiteX3958" fmla="*/ 821016 w 11646040"/>
              <a:gd name="connsiteY3958" fmla="*/ 0 h 459652"/>
              <a:gd name="connsiteX3959" fmla="*/ 819715 w 11646040"/>
              <a:gd name="connsiteY3959" fmla="*/ 1533 h 459652"/>
              <a:gd name="connsiteX3960" fmla="*/ 823759 w 11646040"/>
              <a:gd name="connsiteY3960" fmla="*/ 4417 h 459652"/>
              <a:gd name="connsiteX3961" fmla="*/ 852434 w 11646040"/>
              <a:gd name="connsiteY3961" fmla="*/ 11425 h 459652"/>
              <a:gd name="connsiteX3962" fmla="*/ 877392 w 11646040"/>
              <a:gd name="connsiteY3962" fmla="*/ 5147 h 459652"/>
              <a:gd name="connsiteX3963" fmla="*/ 882877 w 11646040"/>
              <a:gd name="connsiteY3963" fmla="*/ 37 h 459652"/>
              <a:gd name="connsiteX3964" fmla="*/ 899795 w 11646040"/>
              <a:gd name="connsiteY3964" fmla="*/ 37 h 459652"/>
              <a:gd name="connsiteX3965" fmla="*/ 880599 w 11646040"/>
              <a:gd name="connsiteY3965" fmla="*/ 18762 h 459652"/>
              <a:gd name="connsiteX3966" fmla="*/ 922615 w 11646040"/>
              <a:gd name="connsiteY3966" fmla="*/ 36392 h 459652"/>
              <a:gd name="connsiteX3967" fmla="*/ 975412 w 11646040"/>
              <a:gd name="connsiteY3967" fmla="*/ 37 h 459652"/>
              <a:gd name="connsiteX3968" fmla="*/ 1004601 w 11646040"/>
              <a:gd name="connsiteY3968" fmla="*/ 37 h 459652"/>
              <a:gd name="connsiteX3969" fmla="*/ 934978 w 11646040"/>
              <a:gd name="connsiteY3969" fmla="*/ 43473 h 459652"/>
              <a:gd name="connsiteX3970" fmla="*/ 971323 w 11646040"/>
              <a:gd name="connsiteY3970" fmla="*/ 67125 h 459652"/>
              <a:gd name="connsiteX3971" fmla="*/ 1063161 w 11646040"/>
              <a:gd name="connsiteY3971" fmla="*/ 30588 h 459652"/>
              <a:gd name="connsiteX3972" fmla="*/ 1063348 w 11646040"/>
              <a:gd name="connsiteY3972" fmla="*/ 30588 h 459652"/>
              <a:gd name="connsiteX3973" fmla="*/ 1063348 w 11646040"/>
              <a:gd name="connsiteY3973" fmla="*/ 38253 h 459652"/>
              <a:gd name="connsiteX3974" fmla="*/ 984894 w 11646040"/>
              <a:gd name="connsiteY3974" fmla="*/ 66760 h 459652"/>
              <a:gd name="connsiteX3975" fmla="*/ 984709 w 11646040"/>
              <a:gd name="connsiteY3975" fmla="*/ 66943 h 459652"/>
              <a:gd name="connsiteX3976" fmla="*/ 981362 w 11646040"/>
              <a:gd name="connsiteY3976" fmla="*/ 74900 h 459652"/>
              <a:gd name="connsiteX3977" fmla="*/ 1008133 w 11646040"/>
              <a:gd name="connsiteY3977" fmla="*/ 101473 h 459652"/>
              <a:gd name="connsiteX3978" fmla="*/ 1063300 w 11646040"/>
              <a:gd name="connsiteY3978" fmla="*/ 73440 h 459652"/>
              <a:gd name="connsiteX3979" fmla="*/ 1063300 w 11646040"/>
              <a:gd name="connsiteY3979" fmla="*/ 80923 h 459652"/>
              <a:gd name="connsiteX3980" fmla="*/ 1063207 w 11646040"/>
              <a:gd name="connsiteY3980" fmla="*/ 80923 h 459652"/>
              <a:gd name="connsiteX3981" fmla="*/ 1018729 w 11646040"/>
              <a:gd name="connsiteY3981" fmla="*/ 106072 h 459652"/>
              <a:gd name="connsiteX3982" fmla="*/ 1032347 w 11646040"/>
              <a:gd name="connsiteY3982" fmla="*/ 120307 h 459652"/>
              <a:gd name="connsiteX3983" fmla="*/ 1063348 w 11646040"/>
              <a:gd name="connsiteY3983" fmla="*/ 120307 h 459652"/>
              <a:gd name="connsiteX3984" fmla="*/ 1063348 w 11646040"/>
              <a:gd name="connsiteY3984" fmla="*/ 133265 h 459652"/>
              <a:gd name="connsiteX3985" fmla="*/ 1049404 w 11646040"/>
              <a:gd name="connsiteY3985" fmla="*/ 133520 h 459652"/>
              <a:gd name="connsiteX3986" fmla="*/ 1049265 w 11646040"/>
              <a:gd name="connsiteY3986" fmla="*/ 133593 h 459652"/>
              <a:gd name="connsiteX3987" fmla="*/ 821482 w 11646040"/>
              <a:gd name="connsiteY3987" fmla="*/ 242914 h 459652"/>
              <a:gd name="connsiteX3988" fmla="*/ 851459 w 11646040"/>
              <a:gd name="connsiteY3988" fmla="*/ 250287 h 459652"/>
              <a:gd name="connsiteX3989" fmla="*/ 877672 w 11646040"/>
              <a:gd name="connsiteY3989" fmla="*/ 244191 h 459652"/>
              <a:gd name="connsiteX3990" fmla="*/ 1063348 w 11646040"/>
              <a:gd name="connsiteY3990" fmla="*/ 173051 h 459652"/>
              <a:gd name="connsiteX3991" fmla="*/ 1063348 w 11646040"/>
              <a:gd name="connsiteY3991" fmla="*/ 182906 h 459652"/>
              <a:gd name="connsiteX3992" fmla="*/ 1041642 w 11646040"/>
              <a:gd name="connsiteY3992" fmla="*/ 183600 h 459652"/>
              <a:gd name="connsiteX3993" fmla="*/ 880506 w 11646040"/>
              <a:gd name="connsiteY3993" fmla="*/ 257806 h 459652"/>
              <a:gd name="connsiteX3994" fmla="*/ 908160 w 11646040"/>
              <a:gd name="connsiteY3994" fmla="*/ 269888 h 459652"/>
              <a:gd name="connsiteX3995" fmla="*/ 932932 w 11646040"/>
              <a:gd name="connsiteY3995" fmla="*/ 266712 h 459652"/>
              <a:gd name="connsiteX3996" fmla="*/ 1063348 w 11646040"/>
              <a:gd name="connsiteY3996" fmla="*/ 220393 h 459652"/>
              <a:gd name="connsiteX3997" fmla="*/ 1063348 w 11646040"/>
              <a:gd name="connsiteY3997" fmla="*/ 230503 h 459652"/>
              <a:gd name="connsiteX3998" fmla="*/ 1048057 w 11646040"/>
              <a:gd name="connsiteY3998" fmla="*/ 231051 h 459652"/>
              <a:gd name="connsiteX3999" fmla="*/ 933816 w 11646040"/>
              <a:gd name="connsiteY3999" fmla="*/ 281751 h 459652"/>
              <a:gd name="connsiteX4000" fmla="*/ 970997 w 11646040"/>
              <a:gd name="connsiteY4000" fmla="*/ 306133 h 459652"/>
              <a:gd name="connsiteX4001" fmla="*/ 1061860 w 11646040"/>
              <a:gd name="connsiteY4001" fmla="*/ 269742 h 459652"/>
              <a:gd name="connsiteX4002" fmla="*/ 1063348 w 11646040"/>
              <a:gd name="connsiteY4002" fmla="*/ 269742 h 459652"/>
              <a:gd name="connsiteX4003" fmla="*/ 1063348 w 11646040"/>
              <a:gd name="connsiteY4003" fmla="*/ 277553 h 459652"/>
              <a:gd name="connsiteX4004" fmla="*/ 984103 w 11646040"/>
              <a:gd name="connsiteY4004" fmla="*/ 306535 h 459652"/>
              <a:gd name="connsiteX4005" fmla="*/ 981501 w 11646040"/>
              <a:gd name="connsiteY4005" fmla="*/ 314638 h 459652"/>
              <a:gd name="connsiteX4006" fmla="*/ 1007760 w 11646040"/>
              <a:gd name="connsiteY4006" fmla="*/ 340334 h 459652"/>
              <a:gd name="connsiteX4007" fmla="*/ 1063300 w 11646040"/>
              <a:gd name="connsiteY4007" fmla="*/ 312740 h 459652"/>
              <a:gd name="connsiteX4008" fmla="*/ 1063300 w 11646040"/>
              <a:gd name="connsiteY4008" fmla="*/ 320770 h 459652"/>
              <a:gd name="connsiteX4009" fmla="*/ 1018961 w 11646040"/>
              <a:gd name="connsiteY4009" fmla="*/ 343619 h 459652"/>
              <a:gd name="connsiteX4010" fmla="*/ 1034299 w 11646040"/>
              <a:gd name="connsiteY4010" fmla="*/ 359497 h 459652"/>
              <a:gd name="connsiteX4011" fmla="*/ 1063300 w 11646040"/>
              <a:gd name="connsiteY4011" fmla="*/ 359023 h 459652"/>
              <a:gd name="connsiteX4012" fmla="*/ 1063300 w 11646040"/>
              <a:gd name="connsiteY4012" fmla="*/ 373003 h 459652"/>
              <a:gd name="connsiteX4013" fmla="*/ 869429 w 11646040"/>
              <a:gd name="connsiteY4013" fmla="*/ 432715 h 459652"/>
              <a:gd name="connsiteX4014" fmla="*/ 840544 w 11646040"/>
              <a:gd name="connsiteY4014" fmla="*/ 459652 h 459652"/>
              <a:gd name="connsiteX4015" fmla="*/ 814795 w 11646040"/>
              <a:gd name="connsiteY4015" fmla="*/ 459652 h 459652"/>
              <a:gd name="connsiteX4016" fmla="*/ 840258 w 11646040"/>
              <a:gd name="connsiteY4016" fmla="*/ 430455 h 459652"/>
              <a:gd name="connsiteX4017" fmla="*/ 799405 w 11646040"/>
              <a:gd name="connsiteY4017" fmla="*/ 403518 h 459652"/>
              <a:gd name="connsiteX4018" fmla="*/ 796662 w 11646040"/>
              <a:gd name="connsiteY4018" fmla="*/ 402459 h 459652"/>
              <a:gd name="connsiteX4019" fmla="*/ 796662 w 11646040"/>
              <a:gd name="connsiteY4019" fmla="*/ 402532 h 459652"/>
              <a:gd name="connsiteX4020" fmla="*/ 761737 w 11646040"/>
              <a:gd name="connsiteY4020" fmla="*/ 396794 h 459652"/>
              <a:gd name="connsiteX4021" fmla="*/ 675451 w 11646040"/>
              <a:gd name="connsiteY4021" fmla="*/ 432828 h 459652"/>
              <a:gd name="connsiteX4022" fmla="*/ 703984 w 11646040"/>
              <a:gd name="connsiteY4022" fmla="*/ 459652 h 459652"/>
              <a:gd name="connsiteX4023" fmla="*/ 677399 w 11646040"/>
              <a:gd name="connsiteY4023" fmla="*/ 459652 h 459652"/>
              <a:gd name="connsiteX4024" fmla="*/ 659189 w 11646040"/>
              <a:gd name="connsiteY4024" fmla="*/ 438804 h 459652"/>
              <a:gd name="connsiteX4025" fmla="*/ 452918 w 11646040"/>
              <a:gd name="connsiteY4025" fmla="*/ 373149 h 459652"/>
              <a:gd name="connsiteX4026" fmla="*/ 452918 w 11646040"/>
              <a:gd name="connsiteY4026" fmla="*/ 358840 h 459652"/>
              <a:gd name="connsiteX4027" fmla="*/ 482246 w 11646040"/>
              <a:gd name="connsiteY4027" fmla="*/ 359315 h 459652"/>
              <a:gd name="connsiteX4028" fmla="*/ 482246 w 11646040"/>
              <a:gd name="connsiteY4028" fmla="*/ 359388 h 459652"/>
              <a:gd name="connsiteX4029" fmla="*/ 497862 w 11646040"/>
              <a:gd name="connsiteY4029" fmla="*/ 344350 h 459652"/>
              <a:gd name="connsiteX4030" fmla="*/ 455475 w 11646040"/>
              <a:gd name="connsiteY4030" fmla="*/ 320478 h 459652"/>
              <a:gd name="connsiteX4031" fmla="*/ 452918 w 11646040"/>
              <a:gd name="connsiteY4031" fmla="*/ 320514 h 459652"/>
              <a:gd name="connsiteX4032" fmla="*/ 452918 w 11646040"/>
              <a:gd name="connsiteY4032" fmla="*/ 311827 h 459652"/>
              <a:gd name="connsiteX4033" fmla="*/ 508785 w 11646040"/>
              <a:gd name="connsiteY4033" fmla="*/ 339641 h 459652"/>
              <a:gd name="connsiteX4034" fmla="*/ 533463 w 11646040"/>
              <a:gd name="connsiteY4034" fmla="*/ 315915 h 459652"/>
              <a:gd name="connsiteX4035" fmla="*/ 532767 w 11646040"/>
              <a:gd name="connsiteY4035" fmla="*/ 306900 h 459652"/>
              <a:gd name="connsiteX4036" fmla="*/ 452918 w 11646040"/>
              <a:gd name="connsiteY4036" fmla="*/ 277553 h 459652"/>
              <a:gd name="connsiteX4037" fmla="*/ 452918 w 11646040"/>
              <a:gd name="connsiteY4037" fmla="*/ 269778 h 459652"/>
              <a:gd name="connsiteX4038" fmla="*/ 454267 w 11646040"/>
              <a:gd name="connsiteY4038" fmla="*/ 269742 h 459652"/>
              <a:gd name="connsiteX4039" fmla="*/ 545687 w 11646040"/>
              <a:gd name="connsiteY4039" fmla="*/ 305914 h 459652"/>
              <a:gd name="connsiteX4040" fmla="*/ 583054 w 11646040"/>
              <a:gd name="connsiteY4040" fmla="*/ 281130 h 459652"/>
              <a:gd name="connsiteX4041" fmla="*/ 452918 w 11646040"/>
              <a:gd name="connsiteY4041" fmla="*/ 230576 h 459652"/>
              <a:gd name="connsiteX4042" fmla="*/ 452918 w 11646040"/>
              <a:gd name="connsiteY4042" fmla="*/ 220648 h 459652"/>
              <a:gd name="connsiteX4043" fmla="*/ 492842 w 11646040"/>
              <a:gd name="connsiteY4043" fmla="*/ 224225 h 459652"/>
              <a:gd name="connsiteX4044" fmla="*/ 585889 w 11646040"/>
              <a:gd name="connsiteY4044" fmla="*/ 267734 h 459652"/>
              <a:gd name="connsiteX4045" fmla="*/ 599878 w 11646040"/>
              <a:gd name="connsiteY4045" fmla="*/ 272771 h 459652"/>
              <a:gd name="connsiteX4046" fmla="*/ 636364 w 11646040"/>
              <a:gd name="connsiteY4046" fmla="*/ 257295 h 459652"/>
              <a:gd name="connsiteX4047" fmla="*/ 452918 w 11646040"/>
              <a:gd name="connsiteY4047" fmla="*/ 182724 h 459652"/>
              <a:gd name="connsiteX4048" fmla="*/ 452918 w 11646040"/>
              <a:gd name="connsiteY4048" fmla="*/ 172868 h 459652"/>
              <a:gd name="connsiteX4049" fmla="*/ 496839 w 11646040"/>
              <a:gd name="connsiteY4049" fmla="*/ 175935 h 459652"/>
              <a:gd name="connsiteX4050" fmla="*/ 641243 w 11646040"/>
              <a:gd name="connsiteY4050" fmla="*/ 245615 h 459652"/>
              <a:gd name="connsiteX4051" fmla="*/ 653374 w 11646040"/>
              <a:gd name="connsiteY4051" fmla="*/ 252440 h 459652"/>
              <a:gd name="connsiteX4052" fmla="*/ 698038 w 11646040"/>
              <a:gd name="connsiteY4052" fmla="*/ 241892 h 459652"/>
              <a:gd name="connsiteX4053" fmla="*/ 452918 w 11646040"/>
              <a:gd name="connsiteY4053" fmla="*/ 133667 h 459652"/>
              <a:gd name="connsiteX4054" fmla="*/ 452918 w 11646040"/>
              <a:gd name="connsiteY4054" fmla="*/ 120198 h 459652"/>
              <a:gd name="connsiteX4055" fmla="*/ 484803 w 11646040"/>
              <a:gd name="connsiteY4055" fmla="*/ 120198 h 459652"/>
              <a:gd name="connsiteX4056" fmla="*/ 484755 w 11646040"/>
              <a:gd name="connsiteY4056" fmla="*/ 120307 h 459652"/>
              <a:gd name="connsiteX4057" fmla="*/ 498466 w 11646040"/>
              <a:gd name="connsiteY4057" fmla="*/ 106838 h 459652"/>
              <a:gd name="connsiteX4058" fmla="*/ 453197 w 11646040"/>
              <a:gd name="connsiteY4058" fmla="*/ 80777 h 459652"/>
              <a:gd name="connsiteX4059" fmla="*/ 452918 w 11646040"/>
              <a:gd name="connsiteY4059" fmla="*/ 80777 h 459652"/>
              <a:gd name="connsiteX4060" fmla="*/ 452918 w 11646040"/>
              <a:gd name="connsiteY4060" fmla="*/ 73148 h 459652"/>
              <a:gd name="connsiteX4061" fmla="*/ 508830 w 11646040"/>
              <a:gd name="connsiteY4061" fmla="*/ 100962 h 459652"/>
              <a:gd name="connsiteX4062" fmla="*/ 537182 w 11646040"/>
              <a:gd name="connsiteY4062" fmla="*/ 73842 h 459652"/>
              <a:gd name="connsiteX4063" fmla="*/ 452918 w 11646040"/>
              <a:gd name="connsiteY4063" fmla="*/ 38180 h 459652"/>
              <a:gd name="connsiteX4064" fmla="*/ 452918 w 11646040"/>
              <a:gd name="connsiteY4064" fmla="*/ 30588 h 459652"/>
              <a:gd name="connsiteX4065" fmla="*/ 453940 w 11646040"/>
              <a:gd name="connsiteY4065" fmla="*/ 30552 h 459652"/>
              <a:gd name="connsiteX4066" fmla="*/ 545455 w 11646040"/>
              <a:gd name="connsiteY4066" fmla="*/ 66943 h 459652"/>
              <a:gd name="connsiteX4067" fmla="*/ 582961 w 11646040"/>
              <a:gd name="connsiteY4067" fmla="*/ 42451 h 459652"/>
              <a:gd name="connsiteX4068" fmla="*/ 513757 w 11646040"/>
              <a:gd name="connsiteY4068" fmla="*/ 37 h 459652"/>
              <a:gd name="connsiteX4069" fmla="*/ 541132 w 11646040"/>
              <a:gd name="connsiteY4069" fmla="*/ 37 h 459652"/>
              <a:gd name="connsiteX4070" fmla="*/ 586122 w 11646040"/>
              <a:gd name="connsiteY4070" fmla="*/ 29018 h 459652"/>
              <a:gd name="connsiteX4071" fmla="*/ 600112 w 11646040"/>
              <a:gd name="connsiteY4071" fmla="*/ 33800 h 459652"/>
              <a:gd name="connsiteX4072" fmla="*/ 636038 w 11646040"/>
              <a:gd name="connsiteY4072" fmla="*/ 18652 h 459652"/>
              <a:gd name="connsiteX4073" fmla="*/ 616657 w 11646040"/>
              <a:gd name="connsiteY4073" fmla="*/ 37 h 459652"/>
              <a:gd name="connsiteX4074" fmla="*/ 634225 w 11646040"/>
              <a:gd name="connsiteY4074" fmla="*/ 37 h 459652"/>
              <a:gd name="connsiteX4075" fmla="*/ 639430 w 11646040"/>
              <a:gd name="connsiteY4075" fmla="*/ 5037 h 459652"/>
              <a:gd name="connsiteX4076" fmla="*/ 652398 w 11646040"/>
              <a:gd name="connsiteY4076" fmla="*/ 13250 h 459652"/>
              <a:gd name="connsiteX4077" fmla="*/ 698224 w 11646040"/>
              <a:gd name="connsiteY4077" fmla="*/ 3066 h 459652"/>
              <a:gd name="connsiteX4078" fmla="*/ 695622 w 11646040"/>
              <a:gd name="connsiteY4078" fmla="*/ 37 h 459652"/>
              <a:gd name="connsiteX4079" fmla="*/ 721602 w 11646040"/>
              <a:gd name="connsiteY4079" fmla="*/ 37 h 459652"/>
              <a:gd name="connsiteX4080" fmla="*/ 730712 w 11646040"/>
              <a:gd name="connsiteY4080" fmla="*/ 767 h 459652"/>
              <a:gd name="connsiteX4081" fmla="*/ 786252 w 11646040"/>
              <a:gd name="connsiteY4081" fmla="*/ 840 h 459652"/>
              <a:gd name="connsiteX4082" fmla="*/ 795222 w 11646040"/>
              <a:gd name="connsiteY4082" fmla="*/ 0 h 459652"/>
              <a:gd name="connsiteX4083" fmla="*/ 184747 w 11646040"/>
              <a:gd name="connsiteY4083" fmla="*/ 0 h 459652"/>
              <a:gd name="connsiteX4084" fmla="*/ 210541 w 11646040"/>
              <a:gd name="connsiteY4084" fmla="*/ 0 h 459652"/>
              <a:gd name="connsiteX4085" fmla="*/ 209240 w 11646040"/>
              <a:gd name="connsiteY4085" fmla="*/ 1533 h 459652"/>
              <a:gd name="connsiteX4086" fmla="*/ 213284 w 11646040"/>
              <a:gd name="connsiteY4086" fmla="*/ 4417 h 459652"/>
              <a:gd name="connsiteX4087" fmla="*/ 241960 w 11646040"/>
              <a:gd name="connsiteY4087" fmla="*/ 11425 h 459652"/>
              <a:gd name="connsiteX4088" fmla="*/ 266919 w 11646040"/>
              <a:gd name="connsiteY4088" fmla="*/ 5147 h 459652"/>
              <a:gd name="connsiteX4089" fmla="*/ 272403 w 11646040"/>
              <a:gd name="connsiteY4089" fmla="*/ 37 h 459652"/>
              <a:gd name="connsiteX4090" fmla="*/ 289320 w 11646040"/>
              <a:gd name="connsiteY4090" fmla="*/ 37 h 459652"/>
              <a:gd name="connsiteX4091" fmla="*/ 270125 w 11646040"/>
              <a:gd name="connsiteY4091" fmla="*/ 18762 h 459652"/>
              <a:gd name="connsiteX4092" fmla="*/ 312140 w 11646040"/>
              <a:gd name="connsiteY4092" fmla="*/ 36392 h 459652"/>
              <a:gd name="connsiteX4093" fmla="*/ 364938 w 11646040"/>
              <a:gd name="connsiteY4093" fmla="*/ 37 h 459652"/>
              <a:gd name="connsiteX4094" fmla="*/ 394126 w 11646040"/>
              <a:gd name="connsiteY4094" fmla="*/ 37 h 459652"/>
              <a:gd name="connsiteX4095" fmla="*/ 324503 w 11646040"/>
              <a:gd name="connsiteY4095" fmla="*/ 43473 h 459652"/>
              <a:gd name="connsiteX4096" fmla="*/ 360848 w 11646040"/>
              <a:gd name="connsiteY4096" fmla="*/ 67125 h 459652"/>
              <a:gd name="connsiteX4097" fmla="*/ 452686 w 11646040"/>
              <a:gd name="connsiteY4097" fmla="*/ 30588 h 459652"/>
              <a:gd name="connsiteX4098" fmla="*/ 452872 w 11646040"/>
              <a:gd name="connsiteY4098" fmla="*/ 30588 h 459652"/>
              <a:gd name="connsiteX4099" fmla="*/ 452872 w 11646040"/>
              <a:gd name="connsiteY4099" fmla="*/ 38253 h 459652"/>
              <a:gd name="connsiteX4100" fmla="*/ 374420 w 11646040"/>
              <a:gd name="connsiteY4100" fmla="*/ 66760 h 459652"/>
              <a:gd name="connsiteX4101" fmla="*/ 374234 w 11646040"/>
              <a:gd name="connsiteY4101" fmla="*/ 66943 h 459652"/>
              <a:gd name="connsiteX4102" fmla="*/ 370887 w 11646040"/>
              <a:gd name="connsiteY4102" fmla="*/ 74900 h 459652"/>
              <a:gd name="connsiteX4103" fmla="*/ 397657 w 11646040"/>
              <a:gd name="connsiteY4103" fmla="*/ 101473 h 459652"/>
              <a:gd name="connsiteX4104" fmla="*/ 452825 w 11646040"/>
              <a:gd name="connsiteY4104" fmla="*/ 73440 h 459652"/>
              <a:gd name="connsiteX4105" fmla="*/ 452825 w 11646040"/>
              <a:gd name="connsiteY4105" fmla="*/ 80923 h 459652"/>
              <a:gd name="connsiteX4106" fmla="*/ 452733 w 11646040"/>
              <a:gd name="connsiteY4106" fmla="*/ 80923 h 459652"/>
              <a:gd name="connsiteX4107" fmla="*/ 408254 w 11646040"/>
              <a:gd name="connsiteY4107" fmla="*/ 106072 h 459652"/>
              <a:gd name="connsiteX4108" fmla="*/ 421873 w 11646040"/>
              <a:gd name="connsiteY4108" fmla="*/ 120307 h 459652"/>
              <a:gd name="connsiteX4109" fmla="*/ 452872 w 11646040"/>
              <a:gd name="connsiteY4109" fmla="*/ 120307 h 459652"/>
              <a:gd name="connsiteX4110" fmla="*/ 452872 w 11646040"/>
              <a:gd name="connsiteY4110" fmla="*/ 133265 h 459652"/>
              <a:gd name="connsiteX4111" fmla="*/ 438929 w 11646040"/>
              <a:gd name="connsiteY4111" fmla="*/ 133520 h 459652"/>
              <a:gd name="connsiteX4112" fmla="*/ 438790 w 11646040"/>
              <a:gd name="connsiteY4112" fmla="*/ 133593 h 459652"/>
              <a:gd name="connsiteX4113" fmla="*/ 241572 w 11646040"/>
              <a:gd name="connsiteY4113" fmla="*/ 206918 h 459652"/>
              <a:gd name="connsiteX4114" fmla="*/ 233987 w 11646040"/>
              <a:gd name="connsiteY4114" fmla="*/ 215850 h 459652"/>
              <a:gd name="connsiteX4115" fmla="*/ 219657 w 11646040"/>
              <a:gd name="connsiteY4115" fmla="*/ 204027 h 459652"/>
              <a:gd name="connsiteX4116" fmla="*/ 226948 w 11646040"/>
              <a:gd name="connsiteY4116" fmla="*/ 197032 h 459652"/>
              <a:gd name="connsiteX4117" fmla="*/ 226204 w 11646040"/>
              <a:gd name="connsiteY4117" fmla="*/ 187104 h 459652"/>
              <a:gd name="connsiteX4118" fmla="*/ 226204 w 11646040"/>
              <a:gd name="connsiteY4118" fmla="*/ 187177 h 459652"/>
              <a:gd name="connsiteX4119" fmla="*/ 189920 w 11646040"/>
              <a:gd name="connsiteY4119" fmla="*/ 164251 h 459652"/>
              <a:gd name="connsiteX4120" fmla="*/ 152433 w 11646040"/>
              <a:gd name="connsiteY4120" fmla="*/ 158959 h 459652"/>
              <a:gd name="connsiteX4121" fmla="*/ 138683 w 11646040"/>
              <a:gd name="connsiteY4121" fmla="*/ 151496 h 459652"/>
              <a:gd name="connsiteX4122" fmla="*/ 144236 w 11646040"/>
              <a:gd name="connsiteY4122" fmla="*/ 150357 h 459652"/>
              <a:gd name="connsiteX4123" fmla="*/ 240194 w 11646040"/>
              <a:gd name="connsiteY4123" fmla="*/ 185717 h 459652"/>
              <a:gd name="connsiteX4124" fmla="*/ 265663 w 11646040"/>
              <a:gd name="connsiteY4124" fmla="*/ 169510 h 459652"/>
              <a:gd name="connsiteX4125" fmla="*/ 267894 w 11646040"/>
              <a:gd name="connsiteY4125" fmla="*/ 152939 h 459652"/>
              <a:gd name="connsiteX4126" fmla="*/ 162757 w 11646040"/>
              <a:gd name="connsiteY4126" fmla="*/ 111489 h 459652"/>
              <a:gd name="connsiteX4127" fmla="*/ 123132 w 11646040"/>
              <a:gd name="connsiteY4127" fmla="*/ 112337 h 459652"/>
              <a:gd name="connsiteX4128" fmla="*/ 72272 w 11646040"/>
              <a:gd name="connsiteY4128" fmla="*/ 125746 h 459652"/>
              <a:gd name="connsiteX4129" fmla="*/ 68045 w 11646040"/>
              <a:gd name="connsiteY4129" fmla="*/ 127999 h 459652"/>
              <a:gd name="connsiteX4130" fmla="*/ 52009 w 11646040"/>
              <a:gd name="connsiteY4130" fmla="*/ 126382 h 459652"/>
              <a:gd name="connsiteX4131" fmla="*/ 74080 w 11646040"/>
              <a:gd name="connsiteY4131" fmla="*/ 113710 h 459652"/>
              <a:gd name="connsiteX4132" fmla="*/ 138177 w 11646040"/>
              <a:gd name="connsiteY4132" fmla="*/ 101473 h 459652"/>
              <a:gd name="connsiteX4133" fmla="*/ 281326 w 11646040"/>
              <a:gd name="connsiteY4133" fmla="*/ 149763 h 459652"/>
              <a:gd name="connsiteX4134" fmla="*/ 293131 w 11646040"/>
              <a:gd name="connsiteY4134" fmla="*/ 153705 h 459652"/>
              <a:gd name="connsiteX4135" fmla="*/ 330080 w 11646040"/>
              <a:gd name="connsiteY4135" fmla="*/ 138010 h 459652"/>
              <a:gd name="connsiteX4136" fmla="*/ 146264 w 11646040"/>
              <a:gd name="connsiteY4136" fmla="*/ 63220 h 459652"/>
              <a:gd name="connsiteX4137" fmla="*/ 146264 w 11646040"/>
              <a:gd name="connsiteY4137" fmla="*/ 63183 h 459652"/>
              <a:gd name="connsiteX4138" fmla="*/ 2548 w 11646040"/>
              <a:gd name="connsiteY4138" fmla="*/ 105813 h 459652"/>
              <a:gd name="connsiteX4139" fmla="*/ 0 w 11646040"/>
              <a:gd name="connsiteY4139" fmla="*/ 108030 h 459652"/>
              <a:gd name="connsiteX4140" fmla="*/ 0 w 11646040"/>
              <a:gd name="connsiteY4140" fmla="*/ 95949 h 459652"/>
              <a:gd name="connsiteX4141" fmla="*/ 9522 w 11646040"/>
              <a:gd name="connsiteY4141" fmla="*/ 88638 h 459652"/>
              <a:gd name="connsiteX4142" fmla="*/ 185212 w 11646040"/>
              <a:gd name="connsiteY4142" fmla="*/ 55993 h 459652"/>
              <a:gd name="connsiteX4143" fmla="*/ 334636 w 11646040"/>
              <a:gd name="connsiteY4143" fmla="*/ 125709 h 459652"/>
              <a:gd name="connsiteX4144" fmla="*/ 347928 w 11646040"/>
              <a:gd name="connsiteY4144" fmla="*/ 132644 h 459652"/>
              <a:gd name="connsiteX4145" fmla="*/ 389338 w 11646040"/>
              <a:gd name="connsiteY4145" fmla="*/ 123300 h 459652"/>
              <a:gd name="connsiteX4146" fmla="*/ 144870 w 11646040"/>
              <a:gd name="connsiteY4146" fmla="*/ 13980 h 459652"/>
              <a:gd name="connsiteX4147" fmla="*/ 63966 w 11646040"/>
              <a:gd name="connsiteY4147" fmla="*/ 24406 h 459652"/>
              <a:gd name="connsiteX4148" fmla="*/ 0 w 11646040"/>
              <a:gd name="connsiteY4148" fmla="*/ 48097 h 459652"/>
              <a:gd name="connsiteX4149" fmla="*/ 0 w 11646040"/>
              <a:gd name="connsiteY4149" fmla="*/ 29431 h 459652"/>
              <a:gd name="connsiteX4150" fmla="*/ 25564 w 11646040"/>
              <a:gd name="connsiteY4150" fmla="*/ 18652 h 459652"/>
              <a:gd name="connsiteX4151" fmla="*/ 6182 w 11646040"/>
              <a:gd name="connsiteY4151" fmla="*/ 37 h 459652"/>
              <a:gd name="connsiteX4152" fmla="*/ 23751 w 11646040"/>
              <a:gd name="connsiteY4152" fmla="*/ 37 h 459652"/>
              <a:gd name="connsiteX4153" fmla="*/ 28956 w 11646040"/>
              <a:gd name="connsiteY4153" fmla="*/ 5037 h 459652"/>
              <a:gd name="connsiteX4154" fmla="*/ 41923 w 11646040"/>
              <a:gd name="connsiteY4154" fmla="*/ 13250 h 459652"/>
              <a:gd name="connsiteX4155" fmla="*/ 87749 w 11646040"/>
              <a:gd name="connsiteY4155" fmla="*/ 3066 h 459652"/>
              <a:gd name="connsiteX4156" fmla="*/ 85147 w 11646040"/>
              <a:gd name="connsiteY4156" fmla="*/ 37 h 459652"/>
              <a:gd name="connsiteX4157" fmla="*/ 111127 w 11646040"/>
              <a:gd name="connsiteY4157" fmla="*/ 37 h 459652"/>
              <a:gd name="connsiteX4158" fmla="*/ 120236 w 11646040"/>
              <a:gd name="connsiteY4158" fmla="*/ 767 h 459652"/>
              <a:gd name="connsiteX4159" fmla="*/ 175776 w 11646040"/>
              <a:gd name="connsiteY4159" fmla="*/ 840 h 459652"/>
              <a:gd name="connsiteX4160" fmla="*/ 184747 w 11646040"/>
              <a:gd name="connsiteY4160" fmla="*/ 0 h 459652"/>
            </a:gdLst>
            <a:ahLst/>
            <a:cxnLst/>
            <a:rect l="l" t="t" r="r" b="b"/>
            <a:pathLst>
              <a:path h="459652" w="11646040">
                <a:moveTo>
                  <a:pt x="11310803" y="443424"/>
                </a:moveTo>
                <a:lnTo>
                  <a:pt x="11307527" y="459652"/>
                </a:lnTo>
                <a:lnTo>
                  <a:pt x="11285438" y="459652"/>
                </a:lnTo>
                <a:lnTo>
                  <a:pt x="11299568" y="448862"/>
                </a:lnTo>
                <a:close/>
                <a:moveTo>
                  <a:pt x="11133226" y="432285"/>
                </a:moveTo>
                <a:cubicBezTo>
                  <a:pt x="11143337" y="431845"/>
                  <a:pt x="11153773" y="433719"/>
                  <a:pt x="11163830" y="438288"/>
                </a:cubicBezTo>
                <a:lnTo>
                  <a:pt x="11191134" y="459652"/>
                </a:lnTo>
                <a:lnTo>
                  <a:pt x="11175665" y="459652"/>
                </a:lnTo>
                <a:lnTo>
                  <a:pt x="11165422" y="447647"/>
                </a:lnTo>
                <a:cubicBezTo>
                  <a:pt x="11157330" y="442774"/>
                  <a:pt x="11147152" y="439562"/>
                  <a:pt x="11137368" y="439398"/>
                </a:cubicBezTo>
                <a:cubicBezTo>
                  <a:pt x="11127329" y="439216"/>
                  <a:pt x="11116848" y="442209"/>
                  <a:pt x="11108436" y="446999"/>
                </a:cubicBezTo>
                <a:lnTo>
                  <a:pt x="11097066" y="459652"/>
                </a:lnTo>
                <a:lnTo>
                  <a:pt x="11082065" y="459652"/>
                </a:lnTo>
                <a:lnTo>
                  <a:pt x="11104565" y="440169"/>
                </a:lnTo>
                <a:cubicBezTo>
                  <a:pt x="11113326" y="435480"/>
                  <a:pt x="11123114" y="432725"/>
                  <a:pt x="11133226" y="432285"/>
                </a:cubicBezTo>
                <a:close/>
                <a:moveTo>
                  <a:pt x="10522750" y="432285"/>
                </a:moveTo>
                <a:cubicBezTo>
                  <a:pt x="10532862" y="431845"/>
                  <a:pt x="10543297" y="433719"/>
                  <a:pt x="10553354" y="438288"/>
                </a:cubicBezTo>
                <a:lnTo>
                  <a:pt x="10580657" y="459652"/>
                </a:lnTo>
                <a:lnTo>
                  <a:pt x="10565190" y="459652"/>
                </a:lnTo>
                <a:lnTo>
                  <a:pt x="10554948" y="447647"/>
                </a:lnTo>
                <a:cubicBezTo>
                  <a:pt x="10546855" y="442774"/>
                  <a:pt x="10536677" y="439562"/>
                  <a:pt x="10526893" y="439398"/>
                </a:cubicBezTo>
                <a:cubicBezTo>
                  <a:pt x="10516854" y="439216"/>
                  <a:pt x="10506373" y="442209"/>
                  <a:pt x="10497961" y="446999"/>
                </a:cubicBezTo>
                <a:lnTo>
                  <a:pt x="10486591" y="459652"/>
                </a:lnTo>
                <a:lnTo>
                  <a:pt x="10471590" y="459652"/>
                </a:lnTo>
                <a:lnTo>
                  <a:pt x="10494089" y="440169"/>
                </a:lnTo>
                <a:cubicBezTo>
                  <a:pt x="10502851" y="435480"/>
                  <a:pt x="10512639" y="432725"/>
                  <a:pt x="10522750" y="432285"/>
                </a:cubicBezTo>
                <a:close/>
                <a:moveTo>
                  <a:pt x="9912275" y="432285"/>
                </a:moveTo>
                <a:cubicBezTo>
                  <a:pt x="9922387" y="431845"/>
                  <a:pt x="9932822" y="433719"/>
                  <a:pt x="9942879" y="438288"/>
                </a:cubicBezTo>
                <a:lnTo>
                  <a:pt x="9970182" y="459652"/>
                </a:lnTo>
                <a:lnTo>
                  <a:pt x="9954714" y="459652"/>
                </a:lnTo>
                <a:lnTo>
                  <a:pt x="9944471" y="447647"/>
                </a:lnTo>
                <a:cubicBezTo>
                  <a:pt x="9936379" y="442774"/>
                  <a:pt x="9926200" y="439562"/>
                  <a:pt x="9916417" y="439398"/>
                </a:cubicBezTo>
                <a:cubicBezTo>
                  <a:pt x="9906378" y="439216"/>
                  <a:pt x="9895897" y="442209"/>
                  <a:pt x="9887485" y="446999"/>
                </a:cubicBezTo>
                <a:lnTo>
                  <a:pt x="9876115" y="459652"/>
                </a:lnTo>
                <a:lnTo>
                  <a:pt x="9861114" y="459652"/>
                </a:lnTo>
                <a:lnTo>
                  <a:pt x="9883614" y="440169"/>
                </a:lnTo>
                <a:cubicBezTo>
                  <a:pt x="9892376" y="435480"/>
                  <a:pt x="9902164" y="432725"/>
                  <a:pt x="9912275" y="432285"/>
                </a:cubicBezTo>
                <a:close/>
                <a:moveTo>
                  <a:pt x="9301799" y="432285"/>
                </a:moveTo>
                <a:cubicBezTo>
                  <a:pt x="9311911" y="431845"/>
                  <a:pt x="9322347" y="433719"/>
                  <a:pt x="9332404" y="438288"/>
                </a:cubicBezTo>
                <a:lnTo>
                  <a:pt x="9359707" y="459652"/>
                </a:lnTo>
                <a:lnTo>
                  <a:pt x="9344239" y="459652"/>
                </a:lnTo>
                <a:lnTo>
                  <a:pt x="9333996" y="447647"/>
                </a:lnTo>
                <a:cubicBezTo>
                  <a:pt x="9325903" y="442774"/>
                  <a:pt x="9315725" y="439562"/>
                  <a:pt x="9305942" y="439398"/>
                </a:cubicBezTo>
                <a:cubicBezTo>
                  <a:pt x="9295903" y="439216"/>
                  <a:pt x="9285423" y="442209"/>
                  <a:pt x="9277010" y="446999"/>
                </a:cubicBezTo>
                <a:lnTo>
                  <a:pt x="9265641" y="459652"/>
                </a:lnTo>
                <a:lnTo>
                  <a:pt x="9250639" y="459652"/>
                </a:lnTo>
                <a:lnTo>
                  <a:pt x="9273138" y="440169"/>
                </a:lnTo>
                <a:cubicBezTo>
                  <a:pt x="9281900" y="435480"/>
                  <a:pt x="9291688" y="432725"/>
                  <a:pt x="9301799" y="432285"/>
                </a:cubicBezTo>
                <a:close/>
                <a:moveTo>
                  <a:pt x="8691325" y="432285"/>
                </a:moveTo>
                <a:cubicBezTo>
                  <a:pt x="8701436" y="431845"/>
                  <a:pt x="8711872" y="433719"/>
                  <a:pt x="8721929" y="438288"/>
                </a:cubicBezTo>
                <a:lnTo>
                  <a:pt x="8749232" y="459652"/>
                </a:lnTo>
                <a:lnTo>
                  <a:pt x="8733764" y="459652"/>
                </a:lnTo>
                <a:lnTo>
                  <a:pt x="8723521" y="447647"/>
                </a:lnTo>
                <a:cubicBezTo>
                  <a:pt x="8715428" y="442774"/>
                  <a:pt x="8705250" y="439562"/>
                  <a:pt x="8695467" y="439398"/>
                </a:cubicBezTo>
                <a:cubicBezTo>
                  <a:pt x="8685428" y="439216"/>
                  <a:pt x="8674947" y="442209"/>
                  <a:pt x="8666535" y="446999"/>
                </a:cubicBezTo>
                <a:lnTo>
                  <a:pt x="8655165" y="459652"/>
                </a:lnTo>
                <a:lnTo>
                  <a:pt x="8640164" y="459652"/>
                </a:lnTo>
                <a:lnTo>
                  <a:pt x="8662663" y="440169"/>
                </a:lnTo>
                <a:cubicBezTo>
                  <a:pt x="8671425" y="435480"/>
                  <a:pt x="8681213" y="432725"/>
                  <a:pt x="8691325" y="432285"/>
                </a:cubicBezTo>
                <a:close/>
                <a:moveTo>
                  <a:pt x="8080849" y="432285"/>
                </a:moveTo>
                <a:cubicBezTo>
                  <a:pt x="8090961" y="431845"/>
                  <a:pt x="8101397" y="433719"/>
                  <a:pt x="8111454" y="438288"/>
                </a:cubicBezTo>
                <a:lnTo>
                  <a:pt x="8138757" y="459652"/>
                </a:lnTo>
                <a:lnTo>
                  <a:pt x="8123288" y="459652"/>
                </a:lnTo>
                <a:lnTo>
                  <a:pt x="8113046" y="447647"/>
                </a:lnTo>
                <a:cubicBezTo>
                  <a:pt x="8104953" y="442774"/>
                  <a:pt x="8094775" y="439562"/>
                  <a:pt x="8084992" y="439398"/>
                </a:cubicBezTo>
                <a:cubicBezTo>
                  <a:pt x="8074953" y="439216"/>
                  <a:pt x="8064472" y="442209"/>
                  <a:pt x="8056060" y="446999"/>
                </a:cubicBezTo>
                <a:lnTo>
                  <a:pt x="8044690" y="459652"/>
                </a:lnTo>
                <a:lnTo>
                  <a:pt x="8029689" y="459652"/>
                </a:lnTo>
                <a:lnTo>
                  <a:pt x="8052188" y="440169"/>
                </a:lnTo>
                <a:cubicBezTo>
                  <a:pt x="8060950" y="435480"/>
                  <a:pt x="8070738" y="432725"/>
                  <a:pt x="8080849" y="432285"/>
                </a:cubicBezTo>
                <a:close/>
                <a:moveTo>
                  <a:pt x="7470375" y="432285"/>
                </a:moveTo>
                <a:cubicBezTo>
                  <a:pt x="7480487" y="431845"/>
                  <a:pt x="7490922" y="433719"/>
                  <a:pt x="7500979" y="438288"/>
                </a:cubicBezTo>
                <a:lnTo>
                  <a:pt x="7528281" y="459652"/>
                </a:lnTo>
                <a:lnTo>
                  <a:pt x="7512815" y="459652"/>
                </a:lnTo>
                <a:lnTo>
                  <a:pt x="7502572" y="447647"/>
                </a:lnTo>
                <a:cubicBezTo>
                  <a:pt x="7494479" y="442774"/>
                  <a:pt x="7484301" y="439562"/>
                  <a:pt x="7474518" y="439398"/>
                </a:cubicBezTo>
                <a:cubicBezTo>
                  <a:pt x="7464478" y="439216"/>
                  <a:pt x="7453998" y="442209"/>
                  <a:pt x="7445585" y="446999"/>
                </a:cubicBezTo>
                <a:lnTo>
                  <a:pt x="7434216" y="459652"/>
                </a:lnTo>
                <a:lnTo>
                  <a:pt x="7419215" y="459652"/>
                </a:lnTo>
                <a:lnTo>
                  <a:pt x="7441714" y="440169"/>
                </a:lnTo>
                <a:cubicBezTo>
                  <a:pt x="7450476" y="435480"/>
                  <a:pt x="7460264" y="432725"/>
                  <a:pt x="7470375" y="432285"/>
                </a:cubicBezTo>
                <a:close/>
                <a:moveTo>
                  <a:pt x="6859901" y="432285"/>
                </a:moveTo>
                <a:cubicBezTo>
                  <a:pt x="6870013" y="431845"/>
                  <a:pt x="6880449" y="433719"/>
                  <a:pt x="6890506" y="438288"/>
                </a:cubicBezTo>
                <a:lnTo>
                  <a:pt x="6917810" y="459652"/>
                </a:lnTo>
                <a:lnTo>
                  <a:pt x="6902344" y="459652"/>
                </a:lnTo>
                <a:lnTo>
                  <a:pt x="6892099" y="447647"/>
                </a:lnTo>
                <a:cubicBezTo>
                  <a:pt x="6884006" y="442774"/>
                  <a:pt x="6873827" y="439562"/>
                  <a:pt x="6864044" y="439398"/>
                </a:cubicBezTo>
                <a:cubicBezTo>
                  <a:pt x="6854005" y="439216"/>
                  <a:pt x="6843525" y="442209"/>
                  <a:pt x="6835112" y="446999"/>
                </a:cubicBezTo>
                <a:lnTo>
                  <a:pt x="6823741" y="459652"/>
                </a:lnTo>
                <a:lnTo>
                  <a:pt x="6808741" y="459652"/>
                </a:lnTo>
                <a:lnTo>
                  <a:pt x="6831240" y="440169"/>
                </a:lnTo>
                <a:cubicBezTo>
                  <a:pt x="6840002" y="435480"/>
                  <a:pt x="6849790" y="432725"/>
                  <a:pt x="6859901" y="432285"/>
                </a:cubicBezTo>
                <a:close/>
                <a:moveTo>
                  <a:pt x="6249428" y="432285"/>
                </a:moveTo>
                <a:cubicBezTo>
                  <a:pt x="6259539" y="431845"/>
                  <a:pt x="6269974" y="433719"/>
                  <a:pt x="6280031" y="438288"/>
                </a:cubicBezTo>
                <a:lnTo>
                  <a:pt x="6307333" y="459652"/>
                </a:lnTo>
                <a:lnTo>
                  <a:pt x="6291868" y="459652"/>
                </a:lnTo>
                <a:lnTo>
                  <a:pt x="6281625" y="447647"/>
                </a:lnTo>
                <a:cubicBezTo>
                  <a:pt x="6273532" y="442774"/>
                  <a:pt x="6263354" y="439562"/>
                  <a:pt x="6253570" y="439398"/>
                </a:cubicBezTo>
                <a:cubicBezTo>
                  <a:pt x="6243531" y="439216"/>
                  <a:pt x="6233050" y="442209"/>
                  <a:pt x="6224637" y="446999"/>
                </a:cubicBezTo>
                <a:lnTo>
                  <a:pt x="6213266" y="459652"/>
                </a:lnTo>
                <a:lnTo>
                  <a:pt x="6198268" y="459652"/>
                </a:lnTo>
                <a:lnTo>
                  <a:pt x="6220767" y="440169"/>
                </a:lnTo>
                <a:cubicBezTo>
                  <a:pt x="6229529" y="435480"/>
                  <a:pt x="6239316" y="432725"/>
                  <a:pt x="6249428" y="432285"/>
                </a:cubicBezTo>
                <a:close/>
                <a:moveTo>
                  <a:pt x="5638952" y="432285"/>
                </a:moveTo>
                <a:cubicBezTo>
                  <a:pt x="5649064" y="431845"/>
                  <a:pt x="5659500" y="433719"/>
                  <a:pt x="5669557" y="438288"/>
                </a:cubicBezTo>
                <a:lnTo>
                  <a:pt x="5696860" y="459652"/>
                </a:lnTo>
                <a:lnTo>
                  <a:pt x="5681392" y="459652"/>
                </a:lnTo>
                <a:lnTo>
                  <a:pt x="5671148" y="447647"/>
                </a:lnTo>
                <a:cubicBezTo>
                  <a:pt x="5663055" y="442774"/>
                  <a:pt x="5652877" y="439562"/>
                  <a:pt x="5643094" y="439398"/>
                </a:cubicBezTo>
                <a:cubicBezTo>
                  <a:pt x="5633055" y="439216"/>
                  <a:pt x="5622575" y="442209"/>
                  <a:pt x="5614162" y="446999"/>
                </a:cubicBezTo>
                <a:lnTo>
                  <a:pt x="5602792" y="459652"/>
                </a:lnTo>
                <a:lnTo>
                  <a:pt x="5587789" y="459652"/>
                </a:lnTo>
                <a:lnTo>
                  <a:pt x="5610290" y="440169"/>
                </a:lnTo>
                <a:cubicBezTo>
                  <a:pt x="5619052" y="435480"/>
                  <a:pt x="5628840" y="432725"/>
                  <a:pt x="5638952" y="432285"/>
                </a:cubicBezTo>
                <a:close/>
                <a:moveTo>
                  <a:pt x="5028478" y="432285"/>
                </a:moveTo>
                <a:cubicBezTo>
                  <a:pt x="5038590" y="431845"/>
                  <a:pt x="5049025" y="433719"/>
                  <a:pt x="5059082" y="438288"/>
                </a:cubicBezTo>
                <a:lnTo>
                  <a:pt x="5086385" y="459652"/>
                </a:lnTo>
                <a:lnTo>
                  <a:pt x="5070916" y="459652"/>
                </a:lnTo>
                <a:lnTo>
                  <a:pt x="5060674" y="447647"/>
                </a:lnTo>
                <a:cubicBezTo>
                  <a:pt x="5052582" y="442774"/>
                  <a:pt x="5042404" y="439562"/>
                  <a:pt x="5032622" y="439398"/>
                </a:cubicBezTo>
                <a:cubicBezTo>
                  <a:pt x="5022581" y="439216"/>
                  <a:pt x="5012100" y="442209"/>
                  <a:pt x="5003687" y="446999"/>
                </a:cubicBezTo>
                <a:lnTo>
                  <a:pt x="4992317" y="459652"/>
                </a:lnTo>
                <a:lnTo>
                  <a:pt x="4977317" y="459652"/>
                </a:lnTo>
                <a:lnTo>
                  <a:pt x="4999816" y="440169"/>
                </a:lnTo>
                <a:cubicBezTo>
                  <a:pt x="5008578" y="435480"/>
                  <a:pt x="5018366" y="432725"/>
                  <a:pt x="5028478" y="432285"/>
                </a:cubicBezTo>
                <a:close/>
                <a:moveTo>
                  <a:pt x="4418003" y="432285"/>
                </a:moveTo>
                <a:cubicBezTo>
                  <a:pt x="4428115" y="431845"/>
                  <a:pt x="4438550" y="433719"/>
                  <a:pt x="4448607" y="438288"/>
                </a:cubicBezTo>
                <a:lnTo>
                  <a:pt x="4475911" y="459652"/>
                </a:lnTo>
                <a:lnTo>
                  <a:pt x="4460443" y="459652"/>
                </a:lnTo>
                <a:lnTo>
                  <a:pt x="4450201" y="447647"/>
                </a:lnTo>
                <a:cubicBezTo>
                  <a:pt x="4442108" y="442774"/>
                  <a:pt x="4431929" y="439562"/>
                  <a:pt x="4422145" y="439398"/>
                </a:cubicBezTo>
                <a:cubicBezTo>
                  <a:pt x="4412106" y="439216"/>
                  <a:pt x="4401626" y="442209"/>
                  <a:pt x="4393214" y="446999"/>
                </a:cubicBezTo>
                <a:lnTo>
                  <a:pt x="4381844" y="459652"/>
                </a:lnTo>
                <a:lnTo>
                  <a:pt x="4366843" y="459652"/>
                </a:lnTo>
                <a:lnTo>
                  <a:pt x="4389343" y="440169"/>
                </a:lnTo>
                <a:cubicBezTo>
                  <a:pt x="4398104" y="435480"/>
                  <a:pt x="4407892" y="432725"/>
                  <a:pt x="4418003" y="432285"/>
                </a:cubicBezTo>
                <a:close/>
                <a:moveTo>
                  <a:pt x="3807528" y="432285"/>
                </a:moveTo>
                <a:cubicBezTo>
                  <a:pt x="3817640" y="431845"/>
                  <a:pt x="3828076" y="433719"/>
                  <a:pt x="3838133" y="438288"/>
                </a:cubicBezTo>
                <a:lnTo>
                  <a:pt x="3865437" y="459652"/>
                </a:lnTo>
                <a:lnTo>
                  <a:pt x="3849969" y="459652"/>
                </a:lnTo>
                <a:lnTo>
                  <a:pt x="3839725" y="447647"/>
                </a:lnTo>
                <a:cubicBezTo>
                  <a:pt x="3831632" y="442774"/>
                  <a:pt x="3821454" y="439562"/>
                  <a:pt x="3811669" y="439398"/>
                </a:cubicBezTo>
                <a:cubicBezTo>
                  <a:pt x="3801631" y="439216"/>
                  <a:pt x="3791151" y="442209"/>
                  <a:pt x="3782738" y="446999"/>
                </a:cubicBezTo>
                <a:lnTo>
                  <a:pt x="3771368" y="459652"/>
                </a:lnTo>
                <a:lnTo>
                  <a:pt x="3756367" y="459652"/>
                </a:lnTo>
                <a:lnTo>
                  <a:pt x="3778867" y="440169"/>
                </a:lnTo>
                <a:cubicBezTo>
                  <a:pt x="3787628" y="435480"/>
                  <a:pt x="3797416" y="432725"/>
                  <a:pt x="3807528" y="432285"/>
                </a:cubicBezTo>
                <a:close/>
                <a:moveTo>
                  <a:pt x="3197053" y="432285"/>
                </a:moveTo>
                <a:cubicBezTo>
                  <a:pt x="3207165" y="431845"/>
                  <a:pt x="3217600" y="433719"/>
                  <a:pt x="3227658" y="438288"/>
                </a:cubicBezTo>
                <a:lnTo>
                  <a:pt x="3254961" y="459652"/>
                </a:lnTo>
                <a:lnTo>
                  <a:pt x="3239493" y="459652"/>
                </a:lnTo>
                <a:lnTo>
                  <a:pt x="3229251" y="447647"/>
                </a:lnTo>
                <a:cubicBezTo>
                  <a:pt x="3221158" y="442774"/>
                  <a:pt x="3210979" y="439562"/>
                  <a:pt x="3201195" y="439398"/>
                </a:cubicBezTo>
                <a:cubicBezTo>
                  <a:pt x="3191156" y="439216"/>
                  <a:pt x="3180676" y="442209"/>
                  <a:pt x="3172264" y="446999"/>
                </a:cubicBezTo>
                <a:lnTo>
                  <a:pt x="3160894" y="459652"/>
                </a:lnTo>
                <a:lnTo>
                  <a:pt x="3145893" y="459652"/>
                </a:lnTo>
                <a:lnTo>
                  <a:pt x="3168393" y="440169"/>
                </a:lnTo>
                <a:cubicBezTo>
                  <a:pt x="3177154" y="435480"/>
                  <a:pt x="3186942" y="432725"/>
                  <a:pt x="3197053" y="432285"/>
                </a:cubicBezTo>
                <a:close/>
                <a:moveTo>
                  <a:pt x="2586579" y="432285"/>
                </a:moveTo>
                <a:cubicBezTo>
                  <a:pt x="2596691" y="431845"/>
                  <a:pt x="2607126" y="433719"/>
                  <a:pt x="2617183" y="438288"/>
                </a:cubicBezTo>
                <a:lnTo>
                  <a:pt x="2644486" y="459652"/>
                </a:lnTo>
                <a:lnTo>
                  <a:pt x="2629019" y="459652"/>
                </a:lnTo>
                <a:lnTo>
                  <a:pt x="2618776" y="447647"/>
                </a:lnTo>
                <a:cubicBezTo>
                  <a:pt x="2610683" y="442774"/>
                  <a:pt x="2600504" y="439562"/>
                  <a:pt x="2590721" y="439398"/>
                </a:cubicBezTo>
                <a:cubicBezTo>
                  <a:pt x="2580683" y="439216"/>
                  <a:pt x="2570202" y="442209"/>
                  <a:pt x="2561790" y="446999"/>
                </a:cubicBezTo>
                <a:lnTo>
                  <a:pt x="2550420" y="459652"/>
                </a:lnTo>
                <a:lnTo>
                  <a:pt x="2535418" y="459652"/>
                </a:lnTo>
                <a:lnTo>
                  <a:pt x="2557918" y="440169"/>
                </a:lnTo>
                <a:cubicBezTo>
                  <a:pt x="2566680" y="435480"/>
                  <a:pt x="2576468" y="432725"/>
                  <a:pt x="2586579" y="432285"/>
                </a:cubicBezTo>
                <a:close/>
                <a:moveTo>
                  <a:pt x="1976103" y="432285"/>
                </a:moveTo>
                <a:cubicBezTo>
                  <a:pt x="1986214" y="431845"/>
                  <a:pt x="1996650" y="433719"/>
                  <a:pt x="2006707" y="438288"/>
                </a:cubicBezTo>
                <a:lnTo>
                  <a:pt x="2034010" y="459652"/>
                </a:lnTo>
                <a:lnTo>
                  <a:pt x="2018543" y="459652"/>
                </a:lnTo>
                <a:lnTo>
                  <a:pt x="2008299" y="447647"/>
                </a:lnTo>
                <a:cubicBezTo>
                  <a:pt x="2000206" y="442774"/>
                  <a:pt x="1990028" y="439562"/>
                  <a:pt x="1980245" y="439398"/>
                </a:cubicBezTo>
                <a:cubicBezTo>
                  <a:pt x="1970206" y="439216"/>
                  <a:pt x="1959725" y="442209"/>
                  <a:pt x="1951313" y="446999"/>
                </a:cubicBezTo>
                <a:lnTo>
                  <a:pt x="1939943" y="459652"/>
                </a:lnTo>
                <a:lnTo>
                  <a:pt x="1924942" y="459652"/>
                </a:lnTo>
                <a:lnTo>
                  <a:pt x="1947441" y="440169"/>
                </a:lnTo>
                <a:cubicBezTo>
                  <a:pt x="1956203" y="435480"/>
                  <a:pt x="1965991" y="432725"/>
                  <a:pt x="1976103" y="432285"/>
                </a:cubicBezTo>
                <a:close/>
                <a:moveTo>
                  <a:pt x="1365627" y="432285"/>
                </a:moveTo>
                <a:cubicBezTo>
                  <a:pt x="1375739" y="431845"/>
                  <a:pt x="1386174" y="433719"/>
                  <a:pt x="1396232" y="438288"/>
                </a:cubicBezTo>
                <a:lnTo>
                  <a:pt x="1423534" y="459652"/>
                </a:lnTo>
                <a:lnTo>
                  <a:pt x="1408067" y="459652"/>
                </a:lnTo>
                <a:lnTo>
                  <a:pt x="1397824" y="447647"/>
                </a:lnTo>
                <a:cubicBezTo>
                  <a:pt x="1389732" y="442774"/>
                  <a:pt x="1379553" y="439562"/>
                  <a:pt x="1369770" y="439398"/>
                </a:cubicBezTo>
                <a:cubicBezTo>
                  <a:pt x="1359731" y="439216"/>
                  <a:pt x="1349250" y="442209"/>
                  <a:pt x="1340838" y="446999"/>
                </a:cubicBezTo>
                <a:lnTo>
                  <a:pt x="1329468" y="459652"/>
                </a:lnTo>
                <a:lnTo>
                  <a:pt x="1314466" y="459652"/>
                </a:lnTo>
                <a:lnTo>
                  <a:pt x="1336966" y="440169"/>
                </a:lnTo>
                <a:cubicBezTo>
                  <a:pt x="1345728" y="435480"/>
                  <a:pt x="1355516" y="432725"/>
                  <a:pt x="1365627" y="432285"/>
                </a:cubicBezTo>
                <a:close/>
                <a:moveTo>
                  <a:pt x="755153" y="432285"/>
                </a:moveTo>
                <a:cubicBezTo>
                  <a:pt x="765265" y="431845"/>
                  <a:pt x="775700" y="433719"/>
                  <a:pt x="785757" y="438288"/>
                </a:cubicBezTo>
                <a:lnTo>
                  <a:pt x="813060" y="459652"/>
                </a:lnTo>
                <a:lnTo>
                  <a:pt x="797593" y="459652"/>
                </a:lnTo>
                <a:lnTo>
                  <a:pt x="787350" y="447647"/>
                </a:lnTo>
                <a:cubicBezTo>
                  <a:pt x="779257" y="442774"/>
                  <a:pt x="769078" y="439562"/>
                  <a:pt x="759295" y="439398"/>
                </a:cubicBezTo>
                <a:cubicBezTo>
                  <a:pt x="749256" y="439216"/>
                  <a:pt x="738775" y="442209"/>
                  <a:pt x="730363" y="446999"/>
                </a:cubicBezTo>
                <a:lnTo>
                  <a:pt x="718993" y="459652"/>
                </a:lnTo>
                <a:lnTo>
                  <a:pt x="703992" y="459652"/>
                </a:lnTo>
                <a:lnTo>
                  <a:pt x="726492" y="440169"/>
                </a:lnTo>
                <a:cubicBezTo>
                  <a:pt x="735253" y="435480"/>
                  <a:pt x="745041" y="432725"/>
                  <a:pt x="755153" y="432285"/>
                </a:cubicBezTo>
                <a:close/>
                <a:moveTo>
                  <a:pt x="10830991" y="411256"/>
                </a:moveTo>
                <a:cubicBezTo>
                  <a:pt x="10877108" y="411037"/>
                  <a:pt x="10923355" y="421803"/>
                  <a:pt x="10963381" y="443968"/>
                </a:cubicBezTo>
                <a:lnTo>
                  <a:pt x="10986149" y="459652"/>
                </a:lnTo>
                <a:lnTo>
                  <a:pt x="10962893" y="459652"/>
                </a:lnTo>
                <a:lnTo>
                  <a:pt x="10922708" y="436327"/>
                </a:lnTo>
                <a:cubicBezTo>
                  <a:pt x="10895699" y="426814"/>
                  <a:pt x="10865942" y="421914"/>
                  <a:pt x="10833455" y="421768"/>
                </a:cubicBezTo>
                <a:cubicBezTo>
                  <a:pt x="10832618" y="421768"/>
                  <a:pt x="10831828" y="421768"/>
                  <a:pt x="10830991" y="421804"/>
                </a:cubicBezTo>
                <a:lnTo>
                  <a:pt x="10830991" y="421695"/>
                </a:lnTo>
                <a:cubicBezTo>
                  <a:pt x="10829504" y="421695"/>
                  <a:pt x="10828064" y="421695"/>
                  <a:pt x="10826576" y="421731"/>
                </a:cubicBezTo>
                <a:cubicBezTo>
                  <a:pt x="10794484" y="422151"/>
                  <a:pt x="10765133" y="427207"/>
                  <a:pt x="10738502" y="436738"/>
                </a:cubicBezTo>
                <a:lnTo>
                  <a:pt x="10699223" y="459652"/>
                </a:lnTo>
                <a:lnTo>
                  <a:pt x="10674963" y="459652"/>
                </a:lnTo>
                <a:lnTo>
                  <a:pt x="10689092" y="448862"/>
                </a:lnTo>
                <a:cubicBezTo>
                  <a:pt x="10730235" y="423537"/>
                  <a:pt x="10777868" y="411402"/>
                  <a:pt x="10830991" y="412059"/>
                </a:cubicBezTo>
                <a:close/>
                <a:moveTo>
                  <a:pt x="10220516" y="411256"/>
                </a:moveTo>
                <a:cubicBezTo>
                  <a:pt x="10266633" y="411037"/>
                  <a:pt x="10312880" y="421803"/>
                  <a:pt x="10352906" y="443968"/>
                </a:cubicBezTo>
                <a:lnTo>
                  <a:pt x="10375674" y="459652"/>
                </a:lnTo>
                <a:lnTo>
                  <a:pt x="10352417" y="459652"/>
                </a:lnTo>
                <a:lnTo>
                  <a:pt x="10312233" y="436327"/>
                </a:lnTo>
                <a:cubicBezTo>
                  <a:pt x="10285223" y="426814"/>
                  <a:pt x="10255466" y="421914"/>
                  <a:pt x="10222979" y="421768"/>
                </a:cubicBezTo>
                <a:cubicBezTo>
                  <a:pt x="10222143" y="421768"/>
                  <a:pt x="10221352" y="421768"/>
                  <a:pt x="10220516" y="421804"/>
                </a:cubicBezTo>
                <a:lnTo>
                  <a:pt x="10220516" y="421695"/>
                </a:lnTo>
                <a:cubicBezTo>
                  <a:pt x="10219029" y="421695"/>
                  <a:pt x="10217589" y="421695"/>
                  <a:pt x="10216101" y="421731"/>
                </a:cubicBezTo>
                <a:cubicBezTo>
                  <a:pt x="10184009" y="422151"/>
                  <a:pt x="10154658" y="427207"/>
                  <a:pt x="10128027" y="436738"/>
                </a:cubicBezTo>
                <a:lnTo>
                  <a:pt x="10088747" y="459652"/>
                </a:lnTo>
                <a:lnTo>
                  <a:pt x="10064487" y="459652"/>
                </a:lnTo>
                <a:lnTo>
                  <a:pt x="10078617" y="448862"/>
                </a:lnTo>
                <a:cubicBezTo>
                  <a:pt x="10119759" y="423537"/>
                  <a:pt x="10167393" y="411402"/>
                  <a:pt x="10220516" y="412059"/>
                </a:cubicBezTo>
                <a:close/>
                <a:moveTo>
                  <a:pt x="9610041" y="411256"/>
                </a:moveTo>
                <a:cubicBezTo>
                  <a:pt x="9656157" y="411037"/>
                  <a:pt x="9702405" y="421803"/>
                  <a:pt x="9742430" y="443968"/>
                </a:cubicBezTo>
                <a:lnTo>
                  <a:pt x="9765199" y="459652"/>
                </a:lnTo>
                <a:lnTo>
                  <a:pt x="9741942" y="459652"/>
                </a:lnTo>
                <a:lnTo>
                  <a:pt x="9701757" y="436327"/>
                </a:lnTo>
                <a:cubicBezTo>
                  <a:pt x="9674748" y="426814"/>
                  <a:pt x="9644991" y="421914"/>
                  <a:pt x="9612503" y="421768"/>
                </a:cubicBezTo>
                <a:cubicBezTo>
                  <a:pt x="9611667" y="421768"/>
                  <a:pt x="9610877" y="421768"/>
                  <a:pt x="9610041" y="421804"/>
                </a:cubicBezTo>
                <a:lnTo>
                  <a:pt x="9610041" y="421695"/>
                </a:lnTo>
                <a:cubicBezTo>
                  <a:pt x="9608554" y="421695"/>
                  <a:pt x="9607113" y="421695"/>
                  <a:pt x="9605626" y="421731"/>
                </a:cubicBezTo>
                <a:cubicBezTo>
                  <a:pt x="9573533" y="422151"/>
                  <a:pt x="9544183" y="427207"/>
                  <a:pt x="9517552" y="436738"/>
                </a:cubicBezTo>
                <a:lnTo>
                  <a:pt x="9478272" y="459652"/>
                </a:lnTo>
                <a:lnTo>
                  <a:pt x="9454012" y="459652"/>
                </a:lnTo>
                <a:lnTo>
                  <a:pt x="9468142" y="448862"/>
                </a:lnTo>
                <a:cubicBezTo>
                  <a:pt x="9509285" y="423537"/>
                  <a:pt x="9556918" y="411402"/>
                  <a:pt x="9610041" y="412059"/>
                </a:cubicBezTo>
                <a:close/>
                <a:moveTo>
                  <a:pt x="8999566" y="411256"/>
                </a:moveTo>
                <a:cubicBezTo>
                  <a:pt x="9045682" y="411037"/>
                  <a:pt x="9091930" y="421803"/>
                  <a:pt x="9131956" y="443968"/>
                </a:cubicBezTo>
                <a:lnTo>
                  <a:pt x="9154724" y="459652"/>
                </a:lnTo>
                <a:lnTo>
                  <a:pt x="9131467" y="459652"/>
                </a:lnTo>
                <a:lnTo>
                  <a:pt x="9091282" y="436327"/>
                </a:lnTo>
                <a:cubicBezTo>
                  <a:pt x="9064273" y="426814"/>
                  <a:pt x="9034516" y="421914"/>
                  <a:pt x="9002028" y="421768"/>
                </a:cubicBezTo>
                <a:cubicBezTo>
                  <a:pt x="9001192" y="421768"/>
                  <a:pt x="9000402" y="421768"/>
                  <a:pt x="8999566" y="421804"/>
                </a:cubicBezTo>
                <a:lnTo>
                  <a:pt x="8999566" y="421695"/>
                </a:lnTo>
                <a:cubicBezTo>
                  <a:pt x="8998078" y="421695"/>
                  <a:pt x="8996638" y="421695"/>
                  <a:pt x="8995151" y="421731"/>
                </a:cubicBezTo>
                <a:cubicBezTo>
                  <a:pt x="8963058" y="422151"/>
                  <a:pt x="8933707" y="427207"/>
                  <a:pt x="8907076" y="436738"/>
                </a:cubicBezTo>
                <a:lnTo>
                  <a:pt x="8867797" y="459652"/>
                </a:lnTo>
                <a:lnTo>
                  <a:pt x="8843537" y="459652"/>
                </a:lnTo>
                <a:lnTo>
                  <a:pt x="8857666" y="448862"/>
                </a:lnTo>
                <a:cubicBezTo>
                  <a:pt x="8898809" y="423537"/>
                  <a:pt x="8946443" y="411402"/>
                  <a:pt x="8999566" y="412059"/>
                </a:cubicBezTo>
                <a:close/>
                <a:moveTo>
                  <a:pt x="8389091" y="411256"/>
                </a:moveTo>
                <a:cubicBezTo>
                  <a:pt x="8435207" y="411037"/>
                  <a:pt x="8481455" y="421803"/>
                  <a:pt x="8521480" y="443968"/>
                </a:cubicBezTo>
                <a:lnTo>
                  <a:pt x="8544249" y="459652"/>
                </a:lnTo>
                <a:lnTo>
                  <a:pt x="8520992" y="459652"/>
                </a:lnTo>
                <a:lnTo>
                  <a:pt x="8480807" y="436327"/>
                </a:lnTo>
                <a:cubicBezTo>
                  <a:pt x="8453798" y="426814"/>
                  <a:pt x="8424041" y="421914"/>
                  <a:pt x="8391553" y="421768"/>
                </a:cubicBezTo>
                <a:cubicBezTo>
                  <a:pt x="8390717" y="421768"/>
                  <a:pt x="8389927" y="421768"/>
                  <a:pt x="8389091" y="421804"/>
                </a:cubicBezTo>
                <a:lnTo>
                  <a:pt x="8389091" y="421695"/>
                </a:lnTo>
                <a:cubicBezTo>
                  <a:pt x="8387603" y="421695"/>
                  <a:pt x="8386163" y="421695"/>
                  <a:pt x="8384676" y="421731"/>
                </a:cubicBezTo>
                <a:cubicBezTo>
                  <a:pt x="8352583" y="422151"/>
                  <a:pt x="8323233" y="427207"/>
                  <a:pt x="8296601" y="436738"/>
                </a:cubicBezTo>
                <a:lnTo>
                  <a:pt x="8257322" y="459652"/>
                </a:lnTo>
                <a:lnTo>
                  <a:pt x="8233062" y="459652"/>
                </a:lnTo>
                <a:lnTo>
                  <a:pt x="8247191" y="448862"/>
                </a:lnTo>
                <a:cubicBezTo>
                  <a:pt x="8288334" y="423537"/>
                  <a:pt x="8335968" y="411402"/>
                  <a:pt x="8389091" y="412059"/>
                </a:cubicBezTo>
                <a:close/>
                <a:moveTo>
                  <a:pt x="7778616" y="411256"/>
                </a:moveTo>
                <a:cubicBezTo>
                  <a:pt x="7824732" y="411037"/>
                  <a:pt x="7870980" y="421803"/>
                  <a:pt x="7911006" y="443968"/>
                </a:cubicBezTo>
                <a:lnTo>
                  <a:pt x="7933774" y="459652"/>
                </a:lnTo>
                <a:lnTo>
                  <a:pt x="7910517" y="459652"/>
                </a:lnTo>
                <a:lnTo>
                  <a:pt x="7870332" y="436327"/>
                </a:lnTo>
                <a:cubicBezTo>
                  <a:pt x="7843323" y="426814"/>
                  <a:pt x="7813566" y="421914"/>
                  <a:pt x="7781078" y="421768"/>
                </a:cubicBezTo>
                <a:cubicBezTo>
                  <a:pt x="7780242" y="421768"/>
                  <a:pt x="7779452" y="421768"/>
                  <a:pt x="7778616" y="421804"/>
                </a:cubicBezTo>
                <a:lnTo>
                  <a:pt x="7778616" y="421695"/>
                </a:lnTo>
                <a:cubicBezTo>
                  <a:pt x="7777128" y="421695"/>
                  <a:pt x="7775688" y="421695"/>
                  <a:pt x="7774200" y="421731"/>
                </a:cubicBezTo>
                <a:cubicBezTo>
                  <a:pt x="7742107" y="422151"/>
                  <a:pt x="7712757" y="427207"/>
                  <a:pt x="7686126" y="436738"/>
                </a:cubicBezTo>
                <a:lnTo>
                  <a:pt x="7646847" y="459652"/>
                </a:lnTo>
                <a:lnTo>
                  <a:pt x="7622587" y="459652"/>
                </a:lnTo>
                <a:lnTo>
                  <a:pt x="7636716" y="448862"/>
                </a:lnTo>
                <a:cubicBezTo>
                  <a:pt x="7677859" y="423537"/>
                  <a:pt x="7725494" y="411402"/>
                  <a:pt x="7778616" y="412059"/>
                </a:cubicBezTo>
                <a:close/>
                <a:moveTo>
                  <a:pt x="7168142" y="411256"/>
                </a:moveTo>
                <a:cubicBezTo>
                  <a:pt x="7214258" y="411037"/>
                  <a:pt x="7260506" y="421803"/>
                  <a:pt x="7300532" y="443968"/>
                </a:cubicBezTo>
                <a:lnTo>
                  <a:pt x="7323300" y="459652"/>
                </a:lnTo>
                <a:lnTo>
                  <a:pt x="7300043" y="459652"/>
                </a:lnTo>
                <a:lnTo>
                  <a:pt x="7259858" y="436327"/>
                </a:lnTo>
                <a:cubicBezTo>
                  <a:pt x="7232849" y="426814"/>
                  <a:pt x="7203093" y="421914"/>
                  <a:pt x="7170605" y="421768"/>
                </a:cubicBezTo>
                <a:cubicBezTo>
                  <a:pt x="7169768" y="421768"/>
                  <a:pt x="7168979" y="421768"/>
                  <a:pt x="7168142" y="421804"/>
                </a:cubicBezTo>
                <a:lnTo>
                  <a:pt x="7168142" y="421695"/>
                </a:lnTo>
                <a:cubicBezTo>
                  <a:pt x="7166654" y="421695"/>
                  <a:pt x="7165214" y="421695"/>
                  <a:pt x="7163726" y="421731"/>
                </a:cubicBezTo>
                <a:cubicBezTo>
                  <a:pt x="7131634" y="422151"/>
                  <a:pt x="7102284" y="427207"/>
                  <a:pt x="7075653" y="436738"/>
                </a:cubicBezTo>
                <a:lnTo>
                  <a:pt x="7036374" y="459652"/>
                </a:lnTo>
                <a:lnTo>
                  <a:pt x="7012113" y="459652"/>
                </a:lnTo>
                <a:lnTo>
                  <a:pt x="7026243" y="448862"/>
                </a:lnTo>
                <a:cubicBezTo>
                  <a:pt x="7067385" y="423537"/>
                  <a:pt x="7115018" y="411402"/>
                  <a:pt x="7168142" y="412059"/>
                </a:cubicBezTo>
                <a:close/>
                <a:moveTo>
                  <a:pt x="6557668" y="411256"/>
                </a:moveTo>
                <a:cubicBezTo>
                  <a:pt x="6603785" y="411037"/>
                  <a:pt x="6650032" y="421803"/>
                  <a:pt x="6690058" y="443968"/>
                </a:cubicBezTo>
                <a:lnTo>
                  <a:pt x="6712827" y="459652"/>
                </a:lnTo>
                <a:lnTo>
                  <a:pt x="6689569" y="459652"/>
                </a:lnTo>
                <a:lnTo>
                  <a:pt x="6649384" y="436327"/>
                </a:lnTo>
                <a:cubicBezTo>
                  <a:pt x="6622375" y="426814"/>
                  <a:pt x="6592619" y="421914"/>
                  <a:pt x="6560131" y="421768"/>
                </a:cubicBezTo>
                <a:cubicBezTo>
                  <a:pt x="6559295" y="421768"/>
                  <a:pt x="6558505" y="421768"/>
                  <a:pt x="6557668" y="421804"/>
                </a:cubicBezTo>
                <a:lnTo>
                  <a:pt x="6557668" y="421695"/>
                </a:lnTo>
                <a:cubicBezTo>
                  <a:pt x="6556182" y="421695"/>
                  <a:pt x="6554740" y="421695"/>
                  <a:pt x="6553252" y="421731"/>
                </a:cubicBezTo>
                <a:cubicBezTo>
                  <a:pt x="6521160" y="422151"/>
                  <a:pt x="6491810" y="427207"/>
                  <a:pt x="6465178" y="436738"/>
                </a:cubicBezTo>
                <a:lnTo>
                  <a:pt x="6425900" y="459652"/>
                </a:lnTo>
                <a:lnTo>
                  <a:pt x="6401639" y="459652"/>
                </a:lnTo>
                <a:lnTo>
                  <a:pt x="6415768" y="448862"/>
                </a:lnTo>
                <a:cubicBezTo>
                  <a:pt x="6456911" y="423537"/>
                  <a:pt x="6504544" y="411402"/>
                  <a:pt x="6557668" y="412059"/>
                </a:cubicBezTo>
                <a:close/>
                <a:moveTo>
                  <a:pt x="5947191" y="411256"/>
                </a:moveTo>
                <a:cubicBezTo>
                  <a:pt x="5993309" y="411037"/>
                  <a:pt x="6039557" y="421803"/>
                  <a:pt x="6079582" y="443968"/>
                </a:cubicBezTo>
                <a:lnTo>
                  <a:pt x="6102350" y="459652"/>
                </a:lnTo>
                <a:lnTo>
                  <a:pt x="6079093" y="459652"/>
                </a:lnTo>
                <a:lnTo>
                  <a:pt x="6038908" y="436327"/>
                </a:lnTo>
                <a:cubicBezTo>
                  <a:pt x="6011899" y="426814"/>
                  <a:pt x="5982143" y="421914"/>
                  <a:pt x="5949657" y="421768"/>
                </a:cubicBezTo>
                <a:cubicBezTo>
                  <a:pt x="5948818" y="421768"/>
                  <a:pt x="5948029" y="421768"/>
                  <a:pt x="5947191" y="421804"/>
                </a:cubicBezTo>
                <a:lnTo>
                  <a:pt x="5947191" y="421695"/>
                </a:lnTo>
                <a:cubicBezTo>
                  <a:pt x="5945704" y="421695"/>
                  <a:pt x="5944265" y="421695"/>
                  <a:pt x="5942776" y="421731"/>
                </a:cubicBezTo>
                <a:cubicBezTo>
                  <a:pt x="5910684" y="422151"/>
                  <a:pt x="5881334" y="427207"/>
                  <a:pt x="5854703" y="436738"/>
                </a:cubicBezTo>
                <a:lnTo>
                  <a:pt x="5815424" y="459652"/>
                </a:lnTo>
                <a:lnTo>
                  <a:pt x="5791163" y="459652"/>
                </a:lnTo>
                <a:lnTo>
                  <a:pt x="5805293" y="448862"/>
                </a:lnTo>
                <a:cubicBezTo>
                  <a:pt x="5846436" y="423537"/>
                  <a:pt x="5894069" y="411402"/>
                  <a:pt x="5947191" y="412059"/>
                </a:cubicBezTo>
                <a:close/>
                <a:moveTo>
                  <a:pt x="5336717" y="411256"/>
                </a:moveTo>
                <a:cubicBezTo>
                  <a:pt x="5382834" y="411037"/>
                  <a:pt x="5429082" y="421803"/>
                  <a:pt x="5469107" y="443968"/>
                </a:cubicBezTo>
                <a:lnTo>
                  <a:pt x="5491875" y="459652"/>
                </a:lnTo>
                <a:lnTo>
                  <a:pt x="5468619" y="459652"/>
                </a:lnTo>
                <a:lnTo>
                  <a:pt x="5428434" y="436327"/>
                </a:lnTo>
                <a:cubicBezTo>
                  <a:pt x="5401425" y="426814"/>
                  <a:pt x="5371667" y="421914"/>
                  <a:pt x="5339180" y="421768"/>
                </a:cubicBezTo>
                <a:cubicBezTo>
                  <a:pt x="5338344" y="421768"/>
                  <a:pt x="5337552" y="421768"/>
                  <a:pt x="5336717" y="421804"/>
                </a:cubicBezTo>
                <a:lnTo>
                  <a:pt x="5336717" y="421695"/>
                </a:lnTo>
                <a:cubicBezTo>
                  <a:pt x="5335230" y="421695"/>
                  <a:pt x="5333788" y="421695"/>
                  <a:pt x="5332302" y="421731"/>
                </a:cubicBezTo>
                <a:cubicBezTo>
                  <a:pt x="5300209" y="422151"/>
                  <a:pt x="5270859" y="427207"/>
                  <a:pt x="5244228" y="436738"/>
                </a:cubicBezTo>
                <a:lnTo>
                  <a:pt x="5204949" y="459652"/>
                </a:lnTo>
                <a:lnTo>
                  <a:pt x="5180690" y="459652"/>
                </a:lnTo>
                <a:lnTo>
                  <a:pt x="5194819" y="448862"/>
                </a:lnTo>
                <a:cubicBezTo>
                  <a:pt x="5235961" y="423537"/>
                  <a:pt x="5283592" y="411402"/>
                  <a:pt x="5336717" y="412059"/>
                </a:cubicBezTo>
                <a:close/>
                <a:moveTo>
                  <a:pt x="4726245" y="411256"/>
                </a:moveTo>
                <a:cubicBezTo>
                  <a:pt x="4772361" y="411037"/>
                  <a:pt x="4818609" y="421803"/>
                  <a:pt x="4858634" y="443968"/>
                </a:cubicBezTo>
                <a:lnTo>
                  <a:pt x="4881403" y="459652"/>
                </a:lnTo>
                <a:lnTo>
                  <a:pt x="4858146" y="459652"/>
                </a:lnTo>
                <a:lnTo>
                  <a:pt x="4817961" y="436327"/>
                </a:lnTo>
                <a:cubicBezTo>
                  <a:pt x="4790952" y="426814"/>
                  <a:pt x="4761196" y="421914"/>
                  <a:pt x="4728708" y="421768"/>
                </a:cubicBezTo>
                <a:cubicBezTo>
                  <a:pt x="4727870" y="421768"/>
                  <a:pt x="4727080" y="421768"/>
                  <a:pt x="4726245" y="421804"/>
                </a:cubicBezTo>
                <a:lnTo>
                  <a:pt x="4726245" y="421695"/>
                </a:lnTo>
                <a:lnTo>
                  <a:pt x="4721830" y="421731"/>
                </a:lnTo>
                <a:cubicBezTo>
                  <a:pt x="4689737" y="422151"/>
                  <a:pt x="4660387" y="427207"/>
                  <a:pt x="4633755" y="436738"/>
                </a:cubicBezTo>
                <a:lnTo>
                  <a:pt x="4594476" y="459652"/>
                </a:lnTo>
                <a:lnTo>
                  <a:pt x="4572950" y="459652"/>
                </a:lnTo>
                <a:lnTo>
                  <a:pt x="4605453" y="437296"/>
                </a:lnTo>
                <a:cubicBezTo>
                  <a:pt x="4627092" y="426826"/>
                  <a:pt x="4650312" y="419638"/>
                  <a:pt x="4674989" y="415680"/>
                </a:cubicBezTo>
                <a:lnTo>
                  <a:pt x="4726245" y="412059"/>
                </a:lnTo>
                <a:close/>
                <a:moveTo>
                  <a:pt x="4115769" y="411256"/>
                </a:moveTo>
                <a:cubicBezTo>
                  <a:pt x="4161886" y="411037"/>
                  <a:pt x="4208133" y="421803"/>
                  <a:pt x="4248159" y="443968"/>
                </a:cubicBezTo>
                <a:lnTo>
                  <a:pt x="4270927" y="459652"/>
                </a:lnTo>
                <a:lnTo>
                  <a:pt x="4247670" y="459652"/>
                </a:lnTo>
                <a:lnTo>
                  <a:pt x="4207486" y="436327"/>
                </a:lnTo>
                <a:cubicBezTo>
                  <a:pt x="4180477" y="426814"/>
                  <a:pt x="4150720" y="421914"/>
                  <a:pt x="4118232" y="421768"/>
                </a:cubicBezTo>
                <a:cubicBezTo>
                  <a:pt x="4117395" y="421768"/>
                  <a:pt x="4116604" y="421768"/>
                  <a:pt x="4115769" y="421804"/>
                </a:cubicBezTo>
                <a:lnTo>
                  <a:pt x="4115769" y="421695"/>
                </a:lnTo>
                <a:lnTo>
                  <a:pt x="4111354" y="421731"/>
                </a:lnTo>
                <a:cubicBezTo>
                  <a:pt x="4079261" y="422151"/>
                  <a:pt x="4049911" y="427207"/>
                  <a:pt x="4023280" y="436738"/>
                </a:cubicBezTo>
                <a:lnTo>
                  <a:pt x="3984001" y="459652"/>
                </a:lnTo>
                <a:lnTo>
                  <a:pt x="3962475" y="459652"/>
                </a:lnTo>
                <a:lnTo>
                  <a:pt x="3994978" y="437296"/>
                </a:lnTo>
                <a:cubicBezTo>
                  <a:pt x="4016617" y="426826"/>
                  <a:pt x="4039837" y="419638"/>
                  <a:pt x="4064513" y="415680"/>
                </a:cubicBezTo>
                <a:lnTo>
                  <a:pt x="4115769" y="412059"/>
                </a:lnTo>
                <a:close/>
                <a:moveTo>
                  <a:pt x="3505294" y="411256"/>
                </a:moveTo>
                <a:cubicBezTo>
                  <a:pt x="3551411" y="411037"/>
                  <a:pt x="3597658" y="421803"/>
                  <a:pt x="3637684" y="443968"/>
                </a:cubicBezTo>
                <a:lnTo>
                  <a:pt x="3660452" y="459652"/>
                </a:lnTo>
                <a:lnTo>
                  <a:pt x="3637196" y="459652"/>
                </a:lnTo>
                <a:lnTo>
                  <a:pt x="3597011" y="436327"/>
                </a:lnTo>
                <a:cubicBezTo>
                  <a:pt x="3570002" y="426814"/>
                  <a:pt x="3540245" y="421914"/>
                  <a:pt x="3507757" y="421768"/>
                </a:cubicBezTo>
                <a:cubicBezTo>
                  <a:pt x="3506920" y="421768"/>
                  <a:pt x="3506131" y="421768"/>
                  <a:pt x="3505294" y="421804"/>
                </a:cubicBezTo>
                <a:lnTo>
                  <a:pt x="3505294" y="421695"/>
                </a:lnTo>
                <a:lnTo>
                  <a:pt x="3500879" y="421731"/>
                </a:lnTo>
                <a:cubicBezTo>
                  <a:pt x="3468787" y="422151"/>
                  <a:pt x="3439436" y="427207"/>
                  <a:pt x="3412805" y="436738"/>
                </a:cubicBezTo>
                <a:lnTo>
                  <a:pt x="3373526" y="459652"/>
                </a:lnTo>
                <a:lnTo>
                  <a:pt x="3352001" y="459652"/>
                </a:lnTo>
                <a:lnTo>
                  <a:pt x="3384503" y="437296"/>
                </a:lnTo>
                <a:cubicBezTo>
                  <a:pt x="3406142" y="426826"/>
                  <a:pt x="3429362" y="419638"/>
                  <a:pt x="3454039" y="415680"/>
                </a:cubicBezTo>
                <a:lnTo>
                  <a:pt x="3505294" y="412059"/>
                </a:lnTo>
                <a:close/>
                <a:moveTo>
                  <a:pt x="2894819" y="411256"/>
                </a:moveTo>
                <a:cubicBezTo>
                  <a:pt x="2940937" y="411037"/>
                  <a:pt x="2987184" y="421803"/>
                  <a:pt x="3027209" y="443968"/>
                </a:cubicBezTo>
                <a:lnTo>
                  <a:pt x="3049978" y="459652"/>
                </a:lnTo>
                <a:lnTo>
                  <a:pt x="3026721" y="459652"/>
                </a:lnTo>
                <a:lnTo>
                  <a:pt x="2986536" y="436327"/>
                </a:lnTo>
                <a:cubicBezTo>
                  <a:pt x="2959527" y="426814"/>
                  <a:pt x="2929770" y="421914"/>
                  <a:pt x="2897283" y="421768"/>
                </a:cubicBezTo>
                <a:cubicBezTo>
                  <a:pt x="2896447" y="421768"/>
                  <a:pt x="2895657" y="421768"/>
                  <a:pt x="2894819" y="421804"/>
                </a:cubicBezTo>
                <a:lnTo>
                  <a:pt x="2894819" y="421695"/>
                </a:lnTo>
                <a:lnTo>
                  <a:pt x="2890405" y="421731"/>
                </a:lnTo>
                <a:cubicBezTo>
                  <a:pt x="2858313" y="422151"/>
                  <a:pt x="2828962" y="427207"/>
                  <a:pt x="2802331" y="436738"/>
                </a:cubicBezTo>
                <a:lnTo>
                  <a:pt x="2763052" y="459652"/>
                </a:lnTo>
                <a:lnTo>
                  <a:pt x="2741527" y="459652"/>
                </a:lnTo>
                <a:lnTo>
                  <a:pt x="2774029" y="437296"/>
                </a:lnTo>
                <a:cubicBezTo>
                  <a:pt x="2795668" y="426826"/>
                  <a:pt x="2818888" y="419638"/>
                  <a:pt x="2843565" y="415680"/>
                </a:cubicBezTo>
                <a:lnTo>
                  <a:pt x="2894819" y="412059"/>
                </a:lnTo>
                <a:close/>
                <a:moveTo>
                  <a:pt x="2284343" y="411256"/>
                </a:moveTo>
                <a:cubicBezTo>
                  <a:pt x="2330460" y="411037"/>
                  <a:pt x="2376708" y="421803"/>
                  <a:pt x="2416733" y="443968"/>
                </a:cubicBezTo>
                <a:lnTo>
                  <a:pt x="2439501" y="459652"/>
                </a:lnTo>
                <a:lnTo>
                  <a:pt x="2416245" y="459652"/>
                </a:lnTo>
                <a:lnTo>
                  <a:pt x="2376059" y="436327"/>
                </a:lnTo>
                <a:cubicBezTo>
                  <a:pt x="2349050" y="426814"/>
                  <a:pt x="2319293" y="421914"/>
                  <a:pt x="2286807" y="421768"/>
                </a:cubicBezTo>
                <a:cubicBezTo>
                  <a:pt x="2285970" y="421768"/>
                  <a:pt x="2285181" y="421768"/>
                  <a:pt x="2284343" y="421804"/>
                </a:cubicBezTo>
                <a:lnTo>
                  <a:pt x="2284343" y="421695"/>
                </a:lnTo>
                <a:lnTo>
                  <a:pt x="2279928" y="421731"/>
                </a:lnTo>
                <a:cubicBezTo>
                  <a:pt x="2247836" y="422151"/>
                  <a:pt x="2218486" y="427207"/>
                  <a:pt x="2191854" y="436738"/>
                </a:cubicBezTo>
                <a:lnTo>
                  <a:pt x="2152574" y="459652"/>
                </a:lnTo>
                <a:lnTo>
                  <a:pt x="2131050" y="459652"/>
                </a:lnTo>
                <a:lnTo>
                  <a:pt x="2163552" y="437296"/>
                </a:lnTo>
                <a:cubicBezTo>
                  <a:pt x="2185191" y="426826"/>
                  <a:pt x="2208412" y="419638"/>
                  <a:pt x="2233088" y="415680"/>
                </a:cubicBezTo>
                <a:lnTo>
                  <a:pt x="2284343" y="412059"/>
                </a:lnTo>
                <a:close/>
                <a:moveTo>
                  <a:pt x="1673869" y="411256"/>
                </a:moveTo>
                <a:cubicBezTo>
                  <a:pt x="1719985" y="411037"/>
                  <a:pt x="1766233" y="421803"/>
                  <a:pt x="1806258" y="443968"/>
                </a:cubicBezTo>
                <a:lnTo>
                  <a:pt x="1829026" y="459652"/>
                </a:lnTo>
                <a:lnTo>
                  <a:pt x="1805770" y="459652"/>
                </a:lnTo>
                <a:lnTo>
                  <a:pt x="1765585" y="436327"/>
                </a:lnTo>
                <a:cubicBezTo>
                  <a:pt x="1738576" y="426814"/>
                  <a:pt x="1708819" y="421914"/>
                  <a:pt x="1676331" y="421768"/>
                </a:cubicBezTo>
                <a:cubicBezTo>
                  <a:pt x="1675495" y="421768"/>
                  <a:pt x="1674705" y="421768"/>
                  <a:pt x="1673869" y="421804"/>
                </a:cubicBezTo>
                <a:lnTo>
                  <a:pt x="1673869" y="421695"/>
                </a:lnTo>
                <a:lnTo>
                  <a:pt x="1669454" y="421731"/>
                </a:lnTo>
                <a:cubicBezTo>
                  <a:pt x="1637361" y="422151"/>
                  <a:pt x="1608011" y="427207"/>
                  <a:pt x="1581379" y="436738"/>
                </a:cubicBezTo>
                <a:lnTo>
                  <a:pt x="1542100" y="459652"/>
                </a:lnTo>
                <a:lnTo>
                  <a:pt x="1520575" y="459652"/>
                </a:lnTo>
                <a:lnTo>
                  <a:pt x="1553077" y="437296"/>
                </a:lnTo>
                <a:cubicBezTo>
                  <a:pt x="1574716" y="426826"/>
                  <a:pt x="1597936" y="419638"/>
                  <a:pt x="1622612" y="415680"/>
                </a:cubicBezTo>
                <a:lnTo>
                  <a:pt x="1673869" y="412059"/>
                </a:lnTo>
                <a:close/>
                <a:moveTo>
                  <a:pt x="1063393" y="411256"/>
                </a:moveTo>
                <a:cubicBezTo>
                  <a:pt x="1109510" y="411037"/>
                  <a:pt x="1155757" y="421803"/>
                  <a:pt x="1195783" y="443968"/>
                </a:cubicBezTo>
                <a:lnTo>
                  <a:pt x="1218551" y="459652"/>
                </a:lnTo>
                <a:lnTo>
                  <a:pt x="1195294" y="459652"/>
                </a:lnTo>
                <a:lnTo>
                  <a:pt x="1155110" y="436327"/>
                </a:lnTo>
                <a:cubicBezTo>
                  <a:pt x="1128101" y="426814"/>
                  <a:pt x="1098344" y="421914"/>
                  <a:pt x="1065857" y="421768"/>
                </a:cubicBezTo>
                <a:cubicBezTo>
                  <a:pt x="1065020" y="421768"/>
                  <a:pt x="1064230" y="421768"/>
                  <a:pt x="1063393" y="421804"/>
                </a:cubicBezTo>
                <a:lnTo>
                  <a:pt x="1063393" y="421695"/>
                </a:lnTo>
                <a:lnTo>
                  <a:pt x="1058978" y="421731"/>
                </a:lnTo>
                <a:cubicBezTo>
                  <a:pt x="1026886" y="422151"/>
                  <a:pt x="997536" y="427207"/>
                  <a:pt x="970905" y="436738"/>
                </a:cubicBezTo>
                <a:lnTo>
                  <a:pt x="931625" y="459652"/>
                </a:lnTo>
                <a:lnTo>
                  <a:pt x="910100" y="459652"/>
                </a:lnTo>
                <a:lnTo>
                  <a:pt x="942602" y="437296"/>
                </a:lnTo>
                <a:cubicBezTo>
                  <a:pt x="964241" y="426826"/>
                  <a:pt x="987461" y="419638"/>
                  <a:pt x="1012137" y="415680"/>
                </a:cubicBezTo>
                <a:lnTo>
                  <a:pt x="1063393" y="412059"/>
                </a:lnTo>
                <a:close/>
                <a:moveTo>
                  <a:pt x="452918" y="411256"/>
                </a:moveTo>
                <a:cubicBezTo>
                  <a:pt x="499036" y="411037"/>
                  <a:pt x="545283" y="421803"/>
                  <a:pt x="585309" y="443968"/>
                </a:cubicBezTo>
                <a:lnTo>
                  <a:pt x="608076" y="459652"/>
                </a:lnTo>
                <a:lnTo>
                  <a:pt x="584820" y="459652"/>
                </a:lnTo>
                <a:lnTo>
                  <a:pt x="544635" y="436327"/>
                </a:lnTo>
                <a:cubicBezTo>
                  <a:pt x="517626" y="426814"/>
                  <a:pt x="487869" y="421914"/>
                  <a:pt x="455382" y="421768"/>
                </a:cubicBezTo>
                <a:cubicBezTo>
                  <a:pt x="454546" y="421768"/>
                  <a:pt x="453755" y="421768"/>
                  <a:pt x="452918" y="421804"/>
                </a:cubicBezTo>
                <a:lnTo>
                  <a:pt x="452918" y="421695"/>
                </a:lnTo>
                <a:lnTo>
                  <a:pt x="448503" y="421731"/>
                </a:lnTo>
                <a:cubicBezTo>
                  <a:pt x="416411" y="422151"/>
                  <a:pt x="387061" y="427207"/>
                  <a:pt x="360430" y="436738"/>
                </a:cubicBezTo>
                <a:lnTo>
                  <a:pt x="336684" y="450590"/>
                </a:lnTo>
                <a:lnTo>
                  <a:pt x="333889" y="436749"/>
                </a:lnTo>
                <a:lnTo>
                  <a:pt x="401663" y="415680"/>
                </a:lnTo>
                <a:lnTo>
                  <a:pt x="452918" y="412059"/>
                </a:lnTo>
                <a:close/>
                <a:moveTo>
                  <a:pt x="11130954" y="349861"/>
                </a:moveTo>
                <a:lnTo>
                  <a:pt x="11130954" y="349934"/>
                </a:lnTo>
                <a:cubicBezTo>
                  <a:pt x="11080527" y="351248"/>
                  <a:pt x="11038929" y="368586"/>
                  <a:pt x="11007465" y="401181"/>
                </a:cubicBezTo>
                <a:lnTo>
                  <a:pt x="11045110" y="425491"/>
                </a:lnTo>
                <a:cubicBezTo>
                  <a:pt x="11068861" y="402130"/>
                  <a:pt x="11098931" y="388808"/>
                  <a:pt x="11136392" y="388954"/>
                </a:cubicBezTo>
                <a:cubicBezTo>
                  <a:pt x="11173852" y="389100"/>
                  <a:pt x="11204016" y="401948"/>
                  <a:pt x="11227626" y="425491"/>
                </a:cubicBezTo>
                <a:lnTo>
                  <a:pt x="11265412" y="400853"/>
                </a:lnTo>
                <a:cubicBezTo>
                  <a:pt x="11230229" y="365885"/>
                  <a:pt x="11185472" y="348474"/>
                  <a:pt x="11130954" y="349861"/>
                </a:cubicBezTo>
                <a:close/>
                <a:moveTo>
                  <a:pt x="10520479" y="349861"/>
                </a:moveTo>
                <a:lnTo>
                  <a:pt x="10520479" y="349934"/>
                </a:lnTo>
                <a:cubicBezTo>
                  <a:pt x="10470051" y="351248"/>
                  <a:pt x="10428454" y="368586"/>
                  <a:pt x="10396989" y="401181"/>
                </a:cubicBezTo>
                <a:lnTo>
                  <a:pt x="10434635" y="425491"/>
                </a:lnTo>
                <a:cubicBezTo>
                  <a:pt x="10458385" y="402130"/>
                  <a:pt x="10488456" y="388808"/>
                  <a:pt x="10525916" y="388954"/>
                </a:cubicBezTo>
                <a:cubicBezTo>
                  <a:pt x="10563377" y="389100"/>
                  <a:pt x="10593540" y="401948"/>
                  <a:pt x="10617150" y="425491"/>
                </a:cubicBezTo>
                <a:lnTo>
                  <a:pt x="10654937" y="400853"/>
                </a:lnTo>
                <a:cubicBezTo>
                  <a:pt x="10619754" y="365885"/>
                  <a:pt x="10574997" y="348474"/>
                  <a:pt x="10520479" y="349861"/>
                </a:cubicBezTo>
                <a:close/>
                <a:moveTo>
                  <a:pt x="9910004" y="349861"/>
                </a:moveTo>
                <a:lnTo>
                  <a:pt x="9910004" y="349934"/>
                </a:lnTo>
                <a:cubicBezTo>
                  <a:pt x="9859576" y="351248"/>
                  <a:pt x="9817978" y="368586"/>
                  <a:pt x="9786513" y="401181"/>
                </a:cubicBezTo>
                <a:lnTo>
                  <a:pt x="9824160" y="425491"/>
                </a:lnTo>
                <a:cubicBezTo>
                  <a:pt x="9847910" y="402130"/>
                  <a:pt x="9877981" y="388808"/>
                  <a:pt x="9915441" y="388954"/>
                </a:cubicBezTo>
                <a:cubicBezTo>
                  <a:pt x="9952902" y="389100"/>
                  <a:pt x="9983065" y="401948"/>
                  <a:pt x="10006675" y="425491"/>
                </a:cubicBezTo>
                <a:lnTo>
                  <a:pt x="10044461" y="400853"/>
                </a:lnTo>
                <a:cubicBezTo>
                  <a:pt x="10009278" y="365885"/>
                  <a:pt x="9964520" y="348474"/>
                  <a:pt x="9910004" y="349861"/>
                </a:cubicBezTo>
                <a:close/>
                <a:moveTo>
                  <a:pt x="9299529" y="349861"/>
                </a:moveTo>
                <a:lnTo>
                  <a:pt x="9299529" y="349934"/>
                </a:lnTo>
                <a:cubicBezTo>
                  <a:pt x="9249101" y="351248"/>
                  <a:pt x="9207503" y="368586"/>
                  <a:pt x="9176038" y="401181"/>
                </a:cubicBezTo>
                <a:lnTo>
                  <a:pt x="9213685" y="425491"/>
                </a:lnTo>
                <a:cubicBezTo>
                  <a:pt x="9237435" y="402130"/>
                  <a:pt x="9267505" y="388808"/>
                  <a:pt x="9304966" y="388954"/>
                </a:cubicBezTo>
                <a:cubicBezTo>
                  <a:pt x="9342426" y="389100"/>
                  <a:pt x="9372590" y="401948"/>
                  <a:pt x="9396200" y="425491"/>
                </a:cubicBezTo>
                <a:lnTo>
                  <a:pt x="9433985" y="400853"/>
                </a:lnTo>
                <a:cubicBezTo>
                  <a:pt x="9398803" y="365885"/>
                  <a:pt x="9354045" y="348474"/>
                  <a:pt x="9299529" y="349861"/>
                </a:cubicBezTo>
                <a:close/>
                <a:moveTo>
                  <a:pt x="8689053" y="349861"/>
                </a:moveTo>
                <a:lnTo>
                  <a:pt x="8689053" y="349934"/>
                </a:lnTo>
                <a:cubicBezTo>
                  <a:pt x="8638626" y="351248"/>
                  <a:pt x="8597028" y="368586"/>
                  <a:pt x="8565563" y="401181"/>
                </a:cubicBezTo>
                <a:lnTo>
                  <a:pt x="8603210" y="425491"/>
                </a:lnTo>
                <a:cubicBezTo>
                  <a:pt x="8626960" y="402130"/>
                  <a:pt x="8657030" y="388808"/>
                  <a:pt x="8694491" y="388954"/>
                </a:cubicBezTo>
                <a:cubicBezTo>
                  <a:pt x="8731951" y="389100"/>
                  <a:pt x="8762115" y="401948"/>
                  <a:pt x="8785725" y="425491"/>
                </a:cubicBezTo>
                <a:lnTo>
                  <a:pt x="8823510" y="400853"/>
                </a:lnTo>
                <a:cubicBezTo>
                  <a:pt x="8788327" y="365885"/>
                  <a:pt x="8743570" y="348474"/>
                  <a:pt x="8689053" y="349861"/>
                </a:cubicBezTo>
                <a:close/>
                <a:moveTo>
                  <a:pt x="8078578" y="349861"/>
                </a:moveTo>
                <a:lnTo>
                  <a:pt x="8078578" y="349934"/>
                </a:lnTo>
                <a:cubicBezTo>
                  <a:pt x="8028150" y="351248"/>
                  <a:pt x="7986553" y="368586"/>
                  <a:pt x="7955088" y="401181"/>
                </a:cubicBezTo>
                <a:lnTo>
                  <a:pt x="7992734" y="425491"/>
                </a:lnTo>
                <a:cubicBezTo>
                  <a:pt x="8016484" y="402130"/>
                  <a:pt x="8046555" y="388808"/>
                  <a:pt x="8084016" y="388954"/>
                </a:cubicBezTo>
                <a:cubicBezTo>
                  <a:pt x="8121476" y="389100"/>
                  <a:pt x="8151640" y="401948"/>
                  <a:pt x="8175250" y="425491"/>
                </a:cubicBezTo>
                <a:lnTo>
                  <a:pt x="8213035" y="400853"/>
                </a:lnTo>
                <a:cubicBezTo>
                  <a:pt x="8177852" y="365885"/>
                  <a:pt x="8133095" y="348474"/>
                  <a:pt x="8078578" y="349861"/>
                </a:cubicBezTo>
                <a:close/>
                <a:moveTo>
                  <a:pt x="7468103" y="349861"/>
                </a:moveTo>
                <a:lnTo>
                  <a:pt x="7468103" y="349934"/>
                </a:lnTo>
                <a:cubicBezTo>
                  <a:pt x="7417675" y="351248"/>
                  <a:pt x="7376080" y="368586"/>
                  <a:pt x="7344614" y="401181"/>
                </a:cubicBezTo>
                <a:lnTo>
                  <a:pt x="7382262" y="425491"/>
                </a:lnTo>
                <a:cubicBezTo>
                  <a:pt x="7406010" y="402130"/>
                  <a:pt x="7436081" y="388808"/>
                  <a:pt x="7473540" y="388954"/>
                </a:cubicBezTo>
                <a:cubicBezTo>
                  <a:pt x="7511001" y="389100"/>
                  <a:pt x="7541164" y="401948"/>
                  <a:pt x="7564774" y="425491"/>
                </a:cubicBezTo>
                <a:lnTo>
                  <a:pt x="7602561" y="400853"/>
                </a:lnTo>
                <a:cubicBezTo>
                  <a:pt x="7567377" y="365885"/>
                  <a:pt x="7522621" y="348474"/>
                  <a:pt x="7468103" y="349861"/>
                </a:cubicBezTo>
                <a:close/>
                <a:moveTo>
                  <a:pt x="6857630" y="349861"/>
                </a:moveTo>
                <a:lnTo>
                  <a:pt x="6857630" y="349934"/>
                </a:lnTo>
                <a:cubicBezTo>
                  <a:pt x="6807202" y="351248"/>
                  <a:pt x="6765606" y="368586"/>
                  <a:pt x="6734141" y="401181"/>
                </a:cubicBezTo>
                <a:lnTo>
                  <a:pt x="6771788" y="425491"/>
                </a:lnTo>
                <a:cubicBezTo>
                  <a:pt x="6795536" y="402130"/>
                  <a:pt x="6825607" y="388808"/>
                  <a:pt x="6863069" y="388954"/>
                </a:cubicBezTo>
                <a:cubicBezTo>
                  <a:pt x="6900527" y="389100"/>
                  <a:pt x="6930690" y="401948"/>
                  <a:pt x="6954302" y="425491"/>
                </a:cubicBezTo>
                <a:lnTo>
                  <a:pt x="6992087" y="400853"/>
                </a:lnTo>
                <a:cubicBezTo>
                  <a:pt x="6956903" y="365885"/>
                  <a:pt x="6912146" y="348474"/>
                  <a:pt x="6857630" y="349861"/>
                </a:cubicBezTo>
                <a:close/>
                <a:moveTo>
                  <a:pt x="6247156" y="349861"/>
                </a:moveTo>
                <a:lnTo>
                  <a:pt x="6247156" y="349934"/>
                </a:lnTo>
                <a:cubicBezTo>
                  <a:pt x="6196730" y="351248"/>
                  <a:pt x="6155130" y="368586"/>
                  <a:pt x="6123664" y="401181"/>
                </a:cubicBezTo>
                <a:lnTo>
                  <a:pt x="6161312" y="425491"/>
                </a:lnTo>
                <a:cubicBezTo>
                  <a:pt x="6185065" y="402130"/>
                  <a:pt x="6215130" y="388808"/>
                  <a:pt x="6252594" y="388954"/>
                </a:cubicBezTo>
                <a:cubicBezTo>
                  <a:pt x="6290054" y="389100"/>
                  <a:pt x="6320216" y="401948"/>
                  <a:pt x="6343826" y="425491"/>
                </a:cubicBezTo>
                <a:lnTo>
                  <a:pt x="6381612" y="400853"/>
                </a:lnTo>
                <a:cubicBezTo>
                  <a:pt x="6346429" y="365885"/>
                  <a:pt x="6301673" y="348474"/>
                  <a:pt x="6247156" y="349861"/>
                </a:cubicBezTo>
                <a:close/>
                <a:moveTo>
                  <a:pt x="5636679" y="349861"/>
                </a:moveTo>
                <a:lnTo>
                  <a:pt x="5636679" y="349934"/>
                </a:lnTo>
                <a:cubicBezTo>
                  <a:pt x="5586254" y="351248"/>
                  <a:pt x="5544656" y="368586"/>
                  <a:pt x="5513192" y="401181"/>
                </a:cubicBezTo>
                <a:lnTo>
                  <a:pt x="5550838" y="425491"/>
                </a:lnTo>
                <a:cubicBezTo>
                  <a:pt x="5574587" y="402130"/>
                  <a:pt x="5604656" y="388808"/>
                  <a:pt x="5642117" y="388954"/>
                </a:cubicBezTo>
                <a:cubicBezTo>
                  <a:pt x="5679578" y="389100"/>
                  <a:pt x="5709742" y="401948"/>
                  <a:pt x="5733351" y="425491"/>
                </a:cubicBezTo>
                <a:lnTo>
                  <a:pt x="5771139" y="400853"/>
                </a:lnTo>
                <a:cubicBezTo>
                  <a:pt x="5735955" y="365885"/>
                  <a:pt x="5691199" y="348474"/>
                  <a:pt x="5636679" y="349861"/>
                </a:cubicBezTo>
                <a:close/>
                <a:moveTo>
                  <a:pt x="5026205" y="349861"/>
                </a:moveTo>
                <a:lnTo>
                  <a:pt x="5026205" y="349934"/>
                </a:lnTo>
                <a:cubicBezTo>
                  <a:pt x="4975780" y="351248"/>
                  <a:pt x="4934183" y="368586"/>
                  <a:pt x="4902718" y="401181"/>
                </a:cubicBezTo>
                <a:lnTo>
                  <a:pt x="4940365" y="425491"/>
                </a:lnTo>
                <a:cubicBezTo>
                  <a:pt x="4964113" y="402130"/>
                  <a:pt x="4994185" y="388808"/>
                  <a:pt x="5031643" y="388954"/>
                </a:cubicBezTo>
                <a:cubicBezTo>
                  <a:pt x="5069105" y="389100"/>
                  <a:pt x="5099267" y="401948"/>
                  <a:pt x="5122879" y="425491"/>
                </a:cubicBezTo>
                <a:lnTo>
                  <a:pt x="5160665" y="400853"/>
                </a:lnTo>
                <a:cubicBezTo>
                  <a:pt x="5125481" y="365885"/>
                  <a:pt x="5080723" y="348474"/>
                  <a:pt x="5026205" y="349861"/>
                </a:cubicBezTo>
                <a:close/>
                <a:moveTo>
                  <a:pt x="4415731" y="349861"/>
                </a:moveTo>
                <a:lnTo>
                  <a:pt x="4415731" y="349934"/>
                </a:lnTo>
                <a:cubicBezTo>
                  <a:pt x="4365305" y="351248"/>
                  <a:pt x="4323707" y="368586"/>
                  <a:pt x="4292242" y="401181"/>
                </a:cubicBezTo>
                <a:lnTo>
                  <a:pt x="4329888" y="425491"/>
                </a:lnTo>
                <a:cubicBezTo>
                  <a:pt x="4353639" y="402130"/>
                  <a:pt x="4383709" y="388808"/>
                  <a:pt x="4421170" y="388954"/>
                </a:cubicBezTo>
                <a:cubicBezTo>
                  <a:pt x="4458629" y="389100"/>
                  <a:pt x="4488794" y="401948"/>
                  <a:pt x="4512404" y="425491"/>
                </a:cubicBezTo>
                <a:lnTo>
                  <a:pt x="4550189" y="400853"/>
                </a:lnTo>
                <a:cubicBezTo>
                  <a:pt x="4515007" y="365885"/>
                  <a:pt x="4470249" y="348474"/>
                  <a:pt x="4415731" y="349861"/>
                </a:cubicBezTo>
                <a:close/>
                <a:moveTo>
                  <a:pt x="3805257" y="349861"/>
                </a:moveTo>
                <a:lnTo>
                  <a:pt x="3805257" y="349934"/>
                </a:lnTo>
                <a:cubicBezTo>
                  <a:pt x="3754829" y="351248"/>
                  <a:pt x="3713232" y="368586"/>
                  <a:pt x="3681767" y="401181"/>
                </a:cubicBezTo>
                <a:lnTo>
                  <a:pt x="3719413" y="425491"/>
                </a:lnTo>
                <a:cubicBezTo>
                  <a:pt x="3743163" y="402130"/>
                  <a:pt x="3773233" y="388808"/>
                  <a:pt x="3810694" y="388954"/>
                </a:cubicBezTo>
                <a:cubicBezTo>
                  <a:pt x="3848154" y="389100"/>
                  <a:pt x="3878317" y="401948"/>
                  <a:pt x="3901929" y="425491"/>
                </a:cubicBezTo>
                <a:lnTo>
                  <a:pt x="3939714" y="400853"/>
                </a:lnTo>
                <a:cubicBezTo>
                  <a:pt x="3904531" y="365885"/>
                  <a:pt x="3859774" y="348474"/>
                  <a:pt x="3805257" y="349861"/>
                </a:cubicBezTo>
                <a:close/>
                <a:moveTo>
                  <a:pt x="3194783" y="349861"/>
                </a:moveTo>
                <a:lnTo>
                  <a:pt x="3194783" y="349934"/>
                </a:lnTo>
                <a:cubicBezTo>
                  <a:pt x="3144354" y="351248"/>
                  <a:pt x="3102756" y="368586"/>
                  <a:pt x="3071293" y="401181"/>
                </a:cubicBezTo>
                <a:lnTo>
                  <a:pt x="3108939" y="425491"/>
                </a:lnTo>
                <a:cubicBezTo>
                  <a:pt x="3132689" y="402130"/>
                  <a:pt x="3162759" y="388808"/>
                  <a:pt x="3200220" y="388954"/>
                </a:cubicBezTo>
                <a:cubicBezTo>
                  <a:pt x="3237679" y="389100"/>
                  <a:pt x="3267843" y="401948"/>
                  <a:pt x="3291454" y="425491"/>
                </a:cubicBezTo>
                <a:lnTo>
                  <a:pt x="3329241" y="400853"/>
                </a:lnTo>
                <a:cubicBezTo>
                  <a:pt x="3294057" y="365885"/>
                  <a:pt x="3249299" y="348474"/>
                  <a:pt x="3194783" y="349861"/>
                </a:cubicBezTo>
                <a:close/>
                <a:moveTo>
                  <a:pt x="2584309" y="349861"/>
                </a:moveTo>
                <a:lnTo>
                  <a:pt x="2584309" y="349934"/>
                </a:lnTo>
                <a:cubicBezTo>
                  <a:pt x="2533881" y="351248"/>
                  <a:pt x="2492282" y="368586"/>
                  <a:pt x="2460817" y="401181"/>
                </a:cubicBezTo>
                <a:lnTo>
                  <a:pt x="2498463" y="425491"/>
                </a:lnTo>
                <a:cubicBezTo>
                  <a:pt x="2522214" y="402130"/>
                  <a:pt x="2552285" y="388808"/>
                  <a:pt x="2589746" y="388954"/>
                </a:cubicBezTo>
                <a:cubicBezTo>
                  <a:pt x="2627206" y="389100"/>
                  <a:pt x="2657370" y="401948"/>
                  <a:pt x="2680979" y="425491"/>
                </a:cubicBezTo>
                <a:lnTo>
                  <a:pt x="2718765" y="400853"/>
                </a:lnTo>
                <a:cubicBezTo>
                  <a:pt x="2683582" y="365885"/>
                  <a:pt x="2638825" y="348474"/>
                  <a:pt x="2584309" y="349861"/>
                </a:cubicBezTo>
                <a:close/>
                <a:moveTo>
                  <a:pt x="1973830" y="349861"/>
                </a:moveTo>
                <a:lnTo>
                  <a:pt x="1973830" y="349934"/>
                </a:lnTo>
                <a:cubicBezTo>
                  <a:pt x="1923402" y="351248"/>
                  <a:pt x="1881806" y="368586"/>
                  <a:pt x="1850341" y="401181"/>
                </a:cubicBezTo>
                <a:lnTo>
                  <a:pt x="1887988" y="425491"/>
                </a:lnTo>
                <a:cubicBezTo>
                  <a:pt x="1911738" y="402130"/>
                  <a:pt x="1941808" y="388808"/>
                  <a:pt x="1979269" y="388954"/>
                </a:cubicBezTo>
                <a:cubicBezTo>
                  <a:pt x="2016729" y="389100"/>
                  <a:pt x="2046893" y="401948"/>
                  <a:pt x="2070503" y="425491"/>
                </a:cubicBezTo>
                <a:lnTo>
                  <a:pt x="2108288" y="400853"/>
                </a:lnTo>
                <a:cubicBezTo>
                  <a:pt x="2073105" y="365885"/>
                  <a:pt x="2028349" y="348474"/>
                  <a:pt x="1973830" y="349861"/>
                </a:cubicBezTo>
                <a:close/>
                <a:moveTo>
                  <a:pt x="1363356" y="349861"/>
                </a:moveTo>
                <a:lnTo>
                  <a:pt x="1363356" y="349934"/>
                </a:lnTo>
                <a:cubicBezTo>
                  <a:pt x="1312929" y="351248"/>
                  <a:pt x="1271331" y="368586"/>
                  <a:pt x="1239866" y="401181"/>
                </a:cubicBezTo>
                <a:lnTo>
                  <a:pt x="1277512" y="425491"/>
                </a:lnTo>
                <a:cubicBezTo>
                  <a:pt x="1301263" y="402130"/>
                  <a:pt x="1331333" y="388808"/>
                  <a:pt x="1368794" y="388954"/>
                </a:cubicBezTo>
                <a:cubicBezTo>
                  <a:pt x="1406254" y="389100"/>
                  <a:pt x="1436418" y="401948"/>
                  <a:pt x="1460027" y="425491"/>
                </a:cubicBezTo>
                <a:lnTo>
                  <a:pt x="1497813" y="400853"/>
                </a:lnTo>
                <a:cubicBezTo>
                  <a:pt x="1462630" y="365885"/>
                  <a:pt x="1417873" y="348474"/>
                  <a:pt x="1363356" y="349861"/>
                </a:cubicBezTo>
                <a:close/>
                <a:moveTo>
                  <a:pt x="752881" y="349861"/>
                </a:moveTo>
                <a:lnTo>
                  <a:pt x="752881" y="349934"/>
                </a:lnTo>
                <a:cubicBezTo>
                  <a:pt x="702453" y="351248"/>
                  <a:pt x="660857" y="368586"/>
                  <a:pt x="629392" y="401181"/>
                </a:cubicBezTo>
                <a:lnTo>
                  <a:pt x="667039" y="425491"/>
                </a:lnTo>
                <a:cubicBezTo>
                  <a:pt x="690787" y="402130"/>
                  <a:pt x="720858" y="388808"/>
                  <a:pt x="758318" y="388954"/>
                </a:cubicBezTo>
                <a:cubicBezTo>
                  <a:pt x="795779" y="389100"/>
                  <a:pt x="825942" y="401948"/>
                  <a:pt x="849554" y="425491"/>
                </a:cubicBezTo>
                <a:lnTo>
                  <a:pt x="887339" y="400853"/>
                </a:lnTo>
                <a:cubicBezTo>
                  <a:pt x="852156" y="365885"/>
                  <a:pt x="807399" y="348474"/>
                  <a:pt x="752881" y="349861"/>
                </a:cubicBezTo>
                <a:close/>
                <a:moveTo>
                  <a:pt x="11137786" y="302228"/>
                </a:moveTo>
                <a:lnTo>
                  <a:pt x="11137786" y="302300"/>
                </a:lnTo>
                <a:cubicBezTo>
                  <a:pt x="11061471" y="301863"/>
                  <a:pt x="11000632" y="327632"/>
                  <a:pt x="10953970" y="377091"/>
                </a:cubicBezTo>
                <a:cubicBezTo>
                  <a:pt x="10964334" y="381508"/>
                  <a:pt x="10973630" y="384574"/>
                  <a:pt x="10981624" y="389027"/>
                </a:cubicBezTo>
                <a:cubicBezTo>
                  <a:pt x="10991755" y="394648"/>
                  <a:pt x="10997705" y="393735"/>
                  <a:pt x="11006489" y="386106"/>
                </a:cubicBezTo>
                <a:cubicBezTo>
                  <a:pt x="11050921" y="347489"/>
                  <a:pt x="11106739" y="333728"/>
                  <a:pt x="11171574" y="343072"/>
                </a:cubicBezTo>
                <a:cubicBezTo>
                  <a:pt x="11210057" y="348620"/>
                  <a:pt x="11241569" y="364060"/>
                  <a:pt x="11267690" y="386763"/>
                </a:cubicBezTo>
                <a:cubicBezTo>
                  <a:pt x="11271222" y="389757"/>
                  <a:pt x="11279262" y="393078"/>
                  <a:pt x="11283027" y="391910"/>
                </a:cubicBezTo>
                <a:cubicBezTo>
                  <a:pt x="11294925" y="388297"/>
                  <a:pt x="11305800" y="382566"/>
                  <a:pt x="11318628" y="376945"/>
                </a:cubicBezTo>
                <a:cubicBezTo>
                  <a:pt x="11272709" y="328472"/>
                  <a:pt x="11212847" y="302666"/>
                  <a:pt x="11137786" y="302228"/>
                </a:cubicBezTo>
                <a:close/>
                <a:moveTo>
                  <a:pt x="10527311" y="302228"/>
                </a:moveTo>
                <a:lnTo>
                  <a:pt x="10527311" y="302300"/>
                </a:lnTo>
                <a:cubicBezTo>
                  <a:pt x="10450995" y="301863"/>
                  <a:pt x="10390157" y="327632"/>
                  <a:pt x="10343494" y="377091"/>
                </a:cubicBezTo>
                <a:cubicBezTo>
                  <a:pt x="10353858" y="381508"/>
                  <a:pt x="10363154" y="384574"/>
                  <a:pt x="10371148" y="389027"/>
                </a:cubicBezTo>
                <a:cubicBezTo>
                  <a:pt x="10381280" y="394648"/>
                  <a:pt x="10387228" y="393735"/>
                  <a:pt x="10396014" y="386106"/>
                </a:cubicBezTo>
                <a:cubicBezTo>
                  <a:pt x="10440445" y="347489"/>
                  <a:pt x="10496264" y="333728"/>
                  <a:pt x="10561099" y="343072"/>
                </a:cubicBezTo>
                <a:cubicBezTo>
                  <a:pt x="10599583" y="348620"/>
                  <a:pt x="10631094" y="364060"/>
                  <a:pt x="10657215" y="386763"/>
                </a:cubicBezTo>
                <a:cubicBezTo>
                  <a:pt x="10660747" y="389757"/>
                  <a:pt x="10668786" y="393078"/>
                  <a:pt x="10672551" y="391910"/>
                </a:cubicBezTo>
                <a:cubicBezTo>
                  <a:pt x="10684449" y="388297"/>
                  <a:pt x="10695325" y="382566"/>
                  <a:pt x="10708152" y="376945"/>
                </a:cubicBezTo>
                <a:cubicBezTo>
                  <a:pt x="10662234" y="328472"/>
                  <a:pt x="10602372" y="302666"/>
                  <a:pt x="10527311" y="302228"/>
                </a:cubicBezTo>
                <a:close/>
                <a:moveTo>
                  <a:pt x="9916836" y="302228"/>
                </a:moveTo>
                <a:lnTo>
                  <a:pt x="9916836" y="302300"/>
                </a:lnTo>
                <a:cubicBezTo>
                  <a:pt x="9840520" y="301863"/>
                  <a:pt x="9779682" y="327632"/>
                  <a:pt x="9733019" y="377091"/>
                </a:cubicBezTo>
                <a:cubicBezTo>
                  <a:pt x="9743383" y="381508"/>
                  <a:pt x="9752679" y="384574"/>
                  <a:pt x="9760673" y="389027"/>
                </a:cubicBezTo>
                <a:cubicBezTo>
                  <a:pt x="9770805" y="394648"/>
                  <a:pt x="9776753" y="393735"/>
                  <a:pt x="9785538" y="386106"/>
                </a:cubicBezTo>
                <a:cubicBezTo>
                  <a:pt x="9829969" y="347489"/>
                  <a:pt x="9885789" y="333728"/>
                  <a:pt x="9950624" y="343072"/>
                </a:cubicBezTo>
                <a:cubicBezTo>
                  <a:pt x="9989107" y="348620"/>
                  <a:pt x="10020619" y="364060"/>
                  <a:pt x="10046738" y="386763"/>
                </a:cubicBezTo>
                <a:cubicBezTo>
                  <a:pt x="10050271" y="389757"/>
                  <a:pt x="10058311" y="393078"/>
                  <a:pt x="10062076" y="391910"/>
                </a:cubicBezTo>
                <a:cubicBezTo>
                  <a:pt x="10073974" y="388297"/>
                  <a:pt x="10084850" y="382566"/>
                  <a:pt x="10097677" y="376945"/>
                </a:cubicBezTo>
                <a:cubicBezTo>
                  <a:pt x="10051759" y="328472"/>
                  <a:pt x="9991895" y="302666"/>
                  <a:pt x="9916836" y="302228"/>
                </a:cubicBezTo>
                <a:close/>
                <a:moveTo>
                  <a:pt x="9306360" y="302228"/>
                </a:moveTo>
                <a:lnTo>
                  <a:pt x="9306360" y="302300"/>
                </a:lnTo>
                <a:cubicBezTo>
                  <a:pt x="9230045" y="301863"/>
                  <a:pt x="9169207" y="327632"/>
                  <a:pt x="9122544" y="377091"/>
                </a:cubicBezTo>
                <a:cubicBezTo>
                  <a:pt x="9132907" y="381508"/>
                  <a:pt x="9142204" y="384574"/>
                  <a:pt x="9150198" y="389027"/>
                </a:cubicBezTo>
                <a:cubicBezTo>
                  <a:pt x="9160329" y="394648"/>
                  <a:pt x="9166278" y="393735"/>
                  <a:pt x="9175063" y="386106"/>
                </a:cubicBezTo>
                <a:cubicBezTo>
                  <a:pt x="9219494" y="347489"/>
                  <a:pt x="9275313" y="333728"/>
                  <a:pt x="9340149" y="343072"/>
                </a:cubicBezTo>
                <a:cubicBezTo>
                  <a:pt x="9378631" y="348620"/>
                  <a:pt x="9410144" y="364060"/>
                  <a:pt x="9436263" y="386763"/>
                </a:cubicBezTo>
                <a:cubicBezTo>
                  <a:pt x="9439796" y="389757"/>
                  <a:pt x="9447836" y="393078"/>
                  <a:pt x="9451601" y="391910"/>
                </a:cubicBezTo>
                <a:cubicBezTo>
                  <a:pt x="9463499" y="388297"/>
                  <a:pt x="9474375" y="382566"/>
                  <a:pt x="9487202" y="376945"/>
                </a:cubicBezTo>
                <a:cubicBezTo>
                  <a:pt x="9441283" y="328472"/>
                  <a:pt x="9381420" y="302666"/>
                  <a:pt x="9306360" y="302228"/>
                </a:cubicBezTo>
                <a:close/>
                <a:moveTo>
                  <a:pt x="8695885" y="302228"/>
                </a:moveTo>
                <a:lnTo>
                  <a:pt x="8695885" y="302300"/>
                </a:lnTo>
                <a:cubicBezTo>
                  <a:pt x="8619570" y="301863"/>
                  <a:pt x="8558731" y="327632"/>
                  <a:pt x="8512069" y="377091"/>
                </a:cubicBezTo>
                <a:cubicBezTo>
                  <a:pt x="8522432" y="381508"/>
                  <a:pt x="8531729" y="384574"/>
                  <a:pt x="8539723" y="389027"/>
                </a:cubicBezTo>
                <a:cubicBezTo>
                  <a:pt x="8549854" y="394648"/>
                  <a:pt x="8555802" y="393735"/>
                  <a:pt x="8564588" y="386106"/>
                </a:cubicBezTo>
                <a:cubicBezTo>
                  <a:pt x="8609019" y="347489"/>
                  <a:pt x="8664838" y="333728"/>
                  <a:pt x="8729674" y="343072"/>
                </a:cubicBezTo>
                <a:cubicBezTo>
                  <a:pt x="8768156" y="348620"/>
                  <a:pt x="8799668" y="364060"/>
                  <a:pt x="8825788" y="386763"/>
                </a:cubicBezTo>
                <a:cubicBezTo>
                  <a:pt x="8829321" y="389757"/>
                  <a:pt x="8837361" y="393078"/>
                  <a:pt x="8841126" y="391910"/>
                </a:cubicBezTo>
                <a:cubicBezTo>
                  <a:pt x="8853024" y="388297"/>
                  <a:pt x="8863900" y="382566"/>
                  <a:pt x="8876727" y="376945"/>
                </a:cubicBezTo>
                <a:cubicBezTo>
                  <a:pt x="8830808" y="328472"/>
                  <a:pt x="8770945" y="302666"/>
                  <a:pt x="8695885" y="302228"/>
                </a:cubicBezTo>
                <a:close/>
                <a:moveTo>
                  <a:pt x="8085410" y="302228"/>
                </a:moveTo>
                <a:lnTo>
                  <a:pt x="8085410" y="302300"/>
                </a:lnTo>
                <a:cubicBezTo>
                  <a:pt x="8009094" y="301863"/>
                  <a:pt x="7948256" y="327632"/>
                  <a:pt x="7901594" y="377091"/>
                </a:cubicBezTo>
                <a:cubicBezTo>
                  <a:pt x="7911957" y="381508"/>
                  <a:pt x="7921254" y="384574"/>
                  <a:pt x="7929248" y="389027"/>
                </a:cubicBezTo>
                <a:cubicBezTo>
                  <a:pt x="7939379" y="394648"/>
                  <a:pt x="7945328" y="393735"/>
                  <a:pt x="7954113" y="386106"/>
                </a:cubicBezTo>
                <a:cubicBezTo>
                  <a:pt x="7998544" y="347489"/>
                  <a:pt x="8054363" y="333728"/>
                  <a:pt x="8119198" y="343072"/>
                </a:cubicBezTo>
                <a:cubicBezTo>
                  <a:pt x="8157681" y="348620"/>
                  <a:pt x="8189193" y="364060"/>
                  <a:pt x="8215312" y="386763"/>
                </a:cubicBezTo>
                <a:cubicBezTo>
                  <a:pt x="8218846" y="389757"/>
                  <a:pt x="8226886" y="393078"/>
                  <a:pt x="8230650" y="391910"/>
                </a:cubicBezTo>
                <a:cubicBezTo>
                  <a:pt x="8242549" y="388297"/>
                  <a:pt x="8253424" y="382566"/>
                  <a:pt x="8266251" y="376945"/>
                </a:cubicBezTo>
                <a:cubicBezTo>
                  <a:pt x="8220333" y="328472"/>
                  <a:pt x="8160470" y="302666"/>
                  <a:pt x="8085410" y="302228"/>
                </a:cubicBezTo>
                <a:close/>
                <a:moveTo>
                  <a:pt x="7474934" y="302228"/>
                </a:moveTo>
                <a:lnTo>
                  <a:pt x="7474934" y="302300"/>
                </a:lnTo>
                <a:cubicBezTo>
                  <a:pt x="7398620" y="301863"/>
                  <a:pt x="7337782" y="327632"/>
                  <a:pt x="7291118" y="377091"/>
                </a:cubicBezTo>
                <a:cubicBezTo>
                  <a:pt x="7301484" y="381508"/>
                  <a:pt x="7310780" y="384574"/>
                  <a:pt x="7318774" y="389027"/>
                </a:cubicBezTo>
                <a:cubicBezTo>
                  <a:pt x="7328905" y="394648"/>
                  <a:pt x="7334854" y="393735"/>
                  <a:pt x="7343639" y="386106"/>
                </a:cubicBezTo>
                <a:cubicBezTo>
                  <a:pt x="7388070" y="347489"/>
                  <a:pt x="7443888" y="333728"/>
                  <a:pt x="7508726" y="343072"/>
                </a:cubicBezTo>
                <a:cubicBezTo>
                  <a:pt x="7547208" y="348620"/>
                  <a:pt x="7578719" y="364060"/>
                  <a:pt x="7604838" y="386763"/>
                </a:cubicBezTo>
                <a:cubicBezTo>
                  <a:pt x="7608370" y="389757"/>
                  <a:pt x="7616412" y="393078"/>
                  <a:pt x="7620178" y="391910"/>
                </a:cubicBezTo>
                <a:cubicBezTo>
                  <a:pt x="7632074" y="388297"/>
                  <a:pt x="7642949" y="382566"/>
                  <a:pt x="7655778" y="376945"/>
                </a:cubicBezTo>
                <a:cubicBezTo>
                  <a:pt x="7609858" y="328472"/>
                  <a:pt x="7549996" y="302666"/>
                  <a:pt x="7474934" y="302228"/>
                </a:cubicBezTo>
                <a:close/>
                <a:moveTo>
                  <a:pt x="6864462" y="302228"/>
                </a:moveTo>
                <a:lnTo>
                  <a:pt x="6864462" y="302300"/>
                </a:lnTo>
                <a:cubicBezTo>
                  <a:pt x="6788146" y="301863"/>
                  <a:pt x="6727310" y="327632"/>
                  <a:pt x="6680646" y="377091"/>
                </a:cubicBezTo>
                <a:cubicBezTo>
                  <a:pt x="6691009" y="381508"/>
                  <a:pt x="6700306" y="384574"/>
                  <a:pt x="6708300" y="389027"/>
                </a:cubicBezTo>
                <a:cubicBezTo>
                  <a:pt x="6718431" y="394648"/>
                  <a:pt x="6724380" y="393735"/>
                  <a:pt x="6733164" y="386106"/>
                </a:cubicBezTo>
                <a:cubicBezTo>
                  <a:pt x="6777594" y="347489"/>
                  <a:pt x="6833415" y="333728"/>
                  <a:pt x="6898250" y="343072"/>
                </a:cubicBezTo>
                <a:cubicBezTo>
                  <a:pt x="6936733" y="348620"/>
                  <a:pt x="6968244" y="364060"/>
                  <a:pt x="6994364" y="386763"/>
                </a:cubicBezTo>
                <a:cubicBezTo>
                  <a:pt x="6997896" y="389757"/>
                  <a:pt x="7005936" y="393078"/>
                  <a:pt x="7009702" y="391910"/>
                </a:cubicBezTo>
                <a:cubicBezTo>
                  <a:pt x="7021600" y="388297"/>
                  <a:pt x="7032476" y="382566"/>
                  <a:pt x="7045302" y="376945"/>
                </a:cubicBezTo>
                <a:cubicBezTo>
                  <a:pt x="6999385" y="328472"/>
                  <a:pt x="6939522" y="302666"/>
                  <a:pt x="6864462" y="302228"/>
                </a:cubicBezTo>
                <a:close/>
                <a:moveTo>
                  <a:pt x="6253987" y="302228"/>
                </a:moveTo>
                <a:lnTo>
                  <a:pt x="6253987" y="302300"/>
                </a:lnTo>
                <a:cubicBezTo>
                  <a:pt x="6177670" y="301863"/>
                  <a:pt x="6116832" y="327632"/>
                  <a:pt x="6070170" y="377091"/>
                </a:cubicBezTo>
                <a:cubicBezTo>
                  <a:pt x="6080535" y="381508"/>
                  <a:pt x="6089830" y="384574"/>
                  <a:pt x="6097824" y="389027"/>
                </a:cubicBezTo>
                <a:cubicBezTo>
                  <a:pt x="6107954" y="394648"/>
                  <a:pt x="6113904" y="393735"/>
                  <a:pt x="6122688" y="386106"/>
                </a:cubicBezTo>
                <a:cubicBezTo>
                  <a:pt x="6167118" y="347489"/>
                  <a:pt x="6222938" y="333728"/>
                  <a:pt x="6287776" y="343072"/>
                </a:cubicBezTo>
                <a:cubicBezTo>
                  <a:pt x="6326258" y="348620"/>
                  <a:pt x="6357772" y="364060"/>
                  <a:pt x="6383891" y="386763"/>
                </a:cubicBezTo>
                <a:cubicBezTo>
                  <a:pt x="6387422" y="389757"/>
                  <a:pt x="6395462" y="393078"/>
                  <a:pt x="6399229" y="391910"/>
                </a:cubicBezTo>
                <a:cubicBezTo>
                  <a:pt x="6411126" y="388297"/>
                  <a:pt x="6422000" y="382566"/>
                  <a:pt x="6434828" y="376945"/>
                </a:cubicBezTo>
                <a:cubicBezTo>
                  <a:pt x="6388912" y="328472"/>
                  <a:pt x="6329048" y="302666"/>
                  <a:pt x="6253987" y="302228"/>
                </a:cubicBezTo>
                <a:close/>
                <a:moveTo>
                  <a:pt x="5643512" y="302228"/>
                </a:moveTo>
                <a:lnTo>
                  <a:pt x="5643512" y="302300"/>
                </a:lnTo>
                <a:cubicBezTo>
                  <a:pt x="5567197" y="301863"/>
                  <a:pt x="5506357" y="327632"/>
                  <a:pt x="5459694" y="377091"/>
                </a:cubicBezTo>
                <a:cubicBezTo>
                  <a:pt x="5470060" y="381508"/>
                  <a:pt x="5479356" y="384574"/>
                  <a:pt x="5487349" y="389027"/>
                </a:cubicBezTo>
                <a:cubicBezTo>
                  <a:pt x="5497481" y="394648"/>
                  <a:pt x="5503431" y="393735"/>
                  <a:pt x="5512215" y="386106"/>
                </a:cubicBezTo>
                <a:cubicBezTo>
                  <a:pt x="5556647" y="347489"/>
                  <a:pt x="5612465" y="333728"/>
                  <a:pt x="5677302" y="343072"/>
                </a:cubicBezTo>
                <a:cubicBezTo>
                  <a:pt x="5715784" y="348620"/>
                  <a:pt x="5747295" y="364060"/>
                  <a:pt x="5773416" y="386763"/>
                </a:cubicBezTo>
                <a:cubicBezTo>
                  <a:pt x="5776948" y="389757"/>
                  <a:pt x="5784988" y="393078"/>
                  <a:pt x="5788751" y="391910"/>
                </a:cubicBezTo>
                <a:cubicBezTo>
                  <a:pt x="5800652" y="388297"/>
                  <a:pt x="5811526" y="382566"/>
                  <a:pt x="5824355" y="376945"/>
                </a:cubicBezTo>
                <a:cubicBezTo>
                  <a:pt x="5778436" y="328472"/>
                  <a:pt x="5718573" y="302666"/>
                  <a:pt x="5643512" y="302228"/>
                </a:cubicBezTo>
                <a:close/>
                <a:moveTo>
                  <a:pt x="5033037" y="302228"/>
                </a:moveTo>
                <a:lnTo>
                  <a:pt x="5033037" y="302300"/>
                </a:lnTo>
                <a:cubicBezTo>
                  <a:pt x="4956723" y="301863"/>
                  <a:pt x="4895886" y="327632"/>
                  <a:pt x="4849221" y="377091"/>
                </a:cubicBezTo>
                <a:cubicBezTo>
                  <a:pt x="4859586" y="381508"/>
                  <a:pt x="4868880" y="384574"/>
                  <a:pt x="4876875" y="389027"/>
                </a:cubicBezTo>
                <a:cubicBezTo>
                  <a:pt x="4887009" y="394648"/>
                  <a:pt x="4892957" y="393735"/>
                  <a:pt x="4901740" y="386106"/>
                </a:cubicBezTo>
                <a:cubicBezTo>
                  <a:pt x="4946172" y="347489"/>
                  <a:pt x="5001991" y="333728"/>
                  <a:pt x="5066827" y="343072"/>
                </a:cubicBezTo>
                <a:cubicBezTo>
                  <a:pt x="5105309" y="348620"/>
                  <a:pt x="5136822" y="364060"/>
                  <a:pt x="5162941" y="386763"/>
                </a:cubicBezTo>
                <a:cubicBezTo>
                  <a:pt x="5166474" y="389757"/>
                  <a:pt x="5174515" y="393078"/>
                  <a:pt x="5178279" y="391910"/>
                </a:cubicBezTo>
                <a:cubicBezTo>
                  <a:pt x="5190175" y="388297"/>
                  <a:pt x="5201052" y="382566"/>
                  <a:pt x="5213876" y="376945"/>
                </a:cubicBezTo>
                <a:cubicBezTo>
                  <a:pt x="5167960" y="328472"/>
                  <a:pt x="5108100" y="302666"/>
                  <a:pt x="5033037" y="302228"/>
                </a:cubicBezTo>
                <a:close/>
                <a:moveTo>
                  <a:pt x="4422563" y="302228"/>
                </a:moveTo>
                <a:lnTo>
                  <a:pt x="4422563" y="302300"/>
                </a:lnTo>
                <a:cubicBezTo>
                  <a:pt x="4346247" y="301863"/>
                  <a:pt x="4285410" y="327632"/>
                  <a:pt x="4238747" y="377091"/>
                </a:cubicBezTo>
                <a:cubicBezTo>
                  <a:pt x="4249111" y="381508"/>
                  <a:pt x="4258406" y="384574"/>
                  <a:pt x="4266401" y="389027"/>
                </a:cubicBezTo>
                <a:cubicBezTo>
                  <a:pt x="4276533" y="394648"/>
                  <a:pt x="4282481" y="393735"/>
                  <a:pt x="4291266" y="386106"/>
                </a:cubicBezTo>
                <a:cubicBezTo>
                  <a:pt x="4335698" y="347489"/>
                  <a:pt x="4391517" y="333728"/>
                  <a:pt x="4456352" y="343072"/>
                </a:cubicBezTo>
                <a:cubicBezTo>
                  <a:pt x="4494835" y="348620"/>
                  <a:pt x="4526346" y="364060"/>
                  <a:pt x="4552467" y="386763"/>
                </a:cubicBezTo>
                <a:cubicBezTo>
                  <a:pt x="4555999" y="389757"/>
                  <a:pt x="4564040" y="393078"/>
                  <a:pt x="4567804" y="391910"/>
                </a:cubicBezTo>
                <a:cubicBezTo>
                  <a:pt x="4579703" y="388297"/>
                  <a:pt x="4590578" y="382566"/>
                  <a:pt x="4603406" y="376945"/>
                </a:cubicBezTo>
                <a:cubicBezTo>
                  <a:pt x="4557486" y="328472"/>
                  <a:pt x="4497624" y="302666"/>
                  <a:pt x="4422563" y="302228"/>
                </a:cubicBezTo>
                <a:close/>
                <a:moveTo>
                  <a:pt x="3812089" y="302228"/>
                </a:moveTo>
                <a:lnTo>
                  <a:pt x="3812089" y="302300"/>
                </a:lnTo>
                <a:cubicBezTo>
                  <a:pt x="3735773" y="301863"/>
                  <a:pt x="3674935" y="327632"/>
                  <a:pt x="3628271" y="377091"/>
                </a:cubicBezTo>
                <a:cubicBezTo>
                  <a:pt x="3638636" y="381508"/>
                  <a:pt x="3647931" y="384574"/>
                  <a:pt x="3655925" y="389027"/>
                </a:cubicBezTo>
                <a:cubicBezTo>
                  <a:pt x="3666058" y="394648"/>
                  <a:pt x="3672007" y="393735"/>
                  <a:pt x="3680790" y="386106"/>
                </a:cubicBezTo>
                <a:cubicBezTo>
                  <a:pt x="3725223" y="347489"/>
                  <a:pt x="3781042" y="333728"/>
                  <a:pt x="3845878" y="343072"/>
                </a:cubicBezTo>
                <a:cubicBezTo>
                  <a:pt x="3884360" y="348620"/>
                  <a:pt x="3915872" y="364060"/>
                  <a:pt x="3941992" y="386763"/>
                </a:cubicBezTo>
                <a:cubicBezTo>
                  <a:pt x="3945523" y="389757"/>
                  <a:pt x="3953564" y="393078"/>
                  <a:pt x="3957328" y="391910"/>
                </a:cubicBezTo>
                <a:cubicBezTo>
                  <a:pt x="3969228" y="388297"/>
                  <a:pt x="3980103" y="382566"/>
                  <a:pt x="3992930" y="376945"/>
                </a:cubicBezTo>
                <a:cubicBezTo>
                  <a:pt x="3947011" y="328472"/>
                  <a:pt x="3887150" y="302666"/>
                  <a:pt x="3812089" y="302228"/>
                </a:cubicBezTo>
                <a:close/>
                <a:moveTo>
                  <a:pt x="3201613" y="302228"/>
                </a:moveTo>
                <a:lnTo>
                  <a:pt x="3201613" y="302300"/>
                </a:lnTo>
                <a:cubicBezTo>
                  <a:pt x="3125299" y="301863"/>
                  <a:pt x="3064460" y="327632"/>
                  <a:pt x="3017797" y="377091"/>
                </a:cubicBezTo>
                <a:cubicBezTo>
                  <a:pt x="3028162" y="381508"/>
                  <a:pt x="3037457" y="384574"/>
                  <a:pt x="3045451" y="389027"/>
                </a:cubicBezTo>
                <a:cubicBezTo>
                  <a:pt x="3055583" y="394648"/>
                  <a:pt x="3061533" y="393735"/>
                  <a:pt x="3070316" y="386106"/>
                </a:cubicBezTo>
                <a:cubicBezTo>
                  <a:pt x="3114749" y="347489"/>
                  <a:pt x="3170569" y="333728"/>
                  <a:pt x="3235403" y="343072"/>
                </a:cubicBezTo>
                <a:cubicBezTo>
                  <a:pt x="3273887" y="348620"/>
                  <a:pt x="3305397" y="364060"/>
                  <a:pt x="3331516" y="386763"/>
                </a:cubicBezTo>
                <a:cubicBezTo>
                  <a:pt x="3335049" y="389757"/>
                  <a:pt x="3343090" y="393078"/>
                  <a:pt x="3346854" y="391910"/>
                </a:cubicBezTo>
                <a:cubicBezTo>
                  <a:pt x="3358752" y="388297"/>
                  <a:pt x="3369629" y="382566"/>
                  <a:pt x="3382455" y="376945"/>
                </a:cubicBezTo>
                <a:cubicBezTo>
                  <a:pt x="3336537" y="328472"/>
                  <a:pt x="3276675" y="302666"/>
                  <a:pt x="3201613" y="302228"/>
                </a:cubicBezTo>
                <a:close/>
                <a:moveTo>
                  <a:pt x="2591139" y="302228"/>
                </a:moveTo>
                <a:lnTo>
                  <a:pt x="2591139" y="302300"/>
                </a:lnTo>
                <a:cubicBezTo>
                  <a:pt x="2514822" y="301863"/>
                  <a:pt x="2453985" y="327632"/>
                  <a:pt x="2407320" y="377091"/>
                </a:cubicBezTo>
                <a:cubicBezTo>
                  <a:pt x="2417686" y="381508"/>
                  <a:pt x="2426981" y="384574"/>
                  <a:pt x="2434975" y="389027"/>
                </a:cubicBezTo>
                <a:cubicBezTo>
                  <a:pt x="2445106" y="394648"/>
                  <a:pt x="2451056" y="393735"/>
                  <a:pt x="2459840" y="386106"/>
                </a:cubicBezTo>
                <a:cubicBezTo>
                  <a:pt x="2504273" y="347489"/>
                  <a:pt x="2560093" y="333728"/>
                  <a:pt x="2624928" y="343072"/>
                </a:cubicBezTo>
                <a:cubicBezTo>
                  <a:pt x="2663411" y="348620"/>
                  <a:pt x="2694923" y="364060"/>
                  <a:pt x="2721042" y="386763"/>
                </a:cubicBezTo>
                <a:cubicBezTo>
                  <a:pt x="2724575" y="389757"/>
                  <a:pt x="2732616" y="393078"/>
                  <a:pt x="2736380" y="391910"/>
                </a:cubicBezTo>
                <a:cubicBezTo>
                  <a:pt x="2748279" y="388297"/>
                  <a:pt x="2759155" y="382566"/>
                  <a:pt x="2771982" y="376945"/>
                </a:cubicBezTo>
                <a:cubicBezTo>
                  <a:pt x="2726062" y="328472"/>
                  <a:pt x="2666201" y="302666"/>
                  <a:pt x="2591139" y="302228"/>
                </a:cubicBezTo>
                <a:close/>
                <a:moveTo>
                  <a:pt x="1980663" y="302228"/>
                </a:moveTo>
                <a:lnTo>
                  <a:pt x="1980663" y="302300"/>
                </a:lnTo>
                <a:cubicBezTo>
                  <a:pt x="1904348" y="301863"/>
                  <a:pt x="1843509" y="327632"/>
                  <a:pt x="1796845" y="377091"/>
                </a:cubicBezTo>
                <a:cubicBezTo>
                  <a:pt x="1807210" y="381508"/>
                  <a:pt x="1816505" y="384574"/>
                  <a:pt x="1824499" y="389027"/>
                </a:cubicBezTo>
                <a:cubicBezTo>
                  <a:pt x="1834632" y="394648"/>
                  <a:pt x="1840581" y="393735"/>
                  <a:pt x="1849365" y="386106"/>
                </a:cubicBezTo>
                <a:cubicBezTo>
                  <a:pt x="1893797" y="347489"/>
                  <a:pt x="1949616" y="333728"/>
                  <a:pt x="2014451" y="343072"/>
                </a:cubicBezTo>
                <a:cubicBezTo>
                  <a:pt x="2052934" y="348620"/>
                  <a:pt x="2084446" y="364060"/>
                  <a:pt x="2110566" y="386763"/>
                </a:cubicBezTo>
                <a:cubicBezTo>
                  <a:pt x="2114099" y="389757"/>
                  <a:pt x="2122139" y="393078"/>
                  <a:pt x="2125904" y="391910"/>
                </a:cubicBezTo>
                <a:cubicBezTo>
                  <a:pt x="2137802" y="388297"/>
                  <a:pt x="2148676" y="382566"/>
                  <a:pt x="2161505" y="376945"/>
                </a:cubicBezTo>
                <a:cubicBezTo>
                  <a:pt x="2115585" y="328472"/>
                  <a:pt x="2055723" y="302666"/>
                  <a:pt x="1980663" y="302228"/>
                </a:cubicBezTo>
                <a:close/>
                <a:moveTo>
                  <a:pt x="1370188" y="302228"/>
                </a:moveTo>
                <a:lnTo>
                  <a:pt x="1370188" y="302300"/>
                </a:lnTo>
                <a:cubicBezTo>
                  <a:pt x="1293873" y="301863"/>
                  <a:pt x="1233034" y="327632"/>
                  <a:pt x="1186372" y="377091"/>
                </a:cubicBezTo>
                <a:cubicBezTo>
                  <a:pt x="1196736" y="381508"/>
                  <a:pt x="1206032" y="384574"/>
                  <a:pt x="1214025" y="389027"/>
                </a:cubicBezTo>
                <a:cubicBezTo>
                  <a:pt x="1224157" y="394648"/>
                  <a:pt x="1230107" y="393735"/>
                  <a:pt x="1238891" y="386106"/>
                </a:cubicBezTo>
                <a:cubicBezTo>
                  <a:pt x="1283323" y="347489"/>
                  <a:pt x="1339141" y="333728"/>
                  <a:pt x="1403976" y="343072"/>
                </a:cubicBezTo>
                <a:cubicBezTo>
                  <a:pt x="1442459" y="348620"/>
                  <a:pt x="1473971" y="364060"/>
                  <a:pt x="1500091" y="386763"/>
                </a:cubicBezTo>
                <a:cubicBezTo>
                  <a:pt x="1503624" y="389757"/>
                  <a:pt x="1511664" y="393078"/>
                  <a:pt x="1515429" y="391910"/>
                </a:cubicBezTo>
                <a:cubicBezTo>
                  <a:pt x="1527327" y="388297"/>
                  <a:pt x="1538202" y="382566"/>
                  <a:pt x="1551030" y="376945"/>
                </a:cubicBezTo>
                <a:cubicBezTo>
                  <a:pt x="1505111" y="328472"/>
                  <a:pt x="1445248" y="302666"/>
                  <a:pt x="1370188" y="302228"/>
                </a:cubicBezTo>
                <a:close/>
                <a:moveTo>
                  <a:pt x="759713" y="302228"/>
                </a:moveTo>
                <a:lnTo>
                  <a:pt x="759713" y="302300"/>
                </a:lnTo>
                <a:cubicBezTo>
                  <a:pt x="683397" y="301863"/>
                  <a:pt x="622559" y="327632"/>
                  <a:pt x="575896" y="377091"/>
                </a:cubicBezTo>
                <a:cubicBezTo>
                  <a:pt x="586261" y="381508"/>
                  <a:pt x="595556" y="384574"/>
                  <a:pt x="603550" y="389027"/>
                </a:cubicBezTo>
                <a:cubicBezTo>
                  <a:pt x="613682" y="394648"/>
                  <a:pt x="619631" y="393735"/>
                  <a:pt x="628416" y="386106"/>
                </a:cubicBezTo>
                <a:cubicBezTo>
                  <a:pt x="672848" y="347489"/>
                  <a:pt x="728667" y="333728"/>
                  <a:pt x="793503" y="343072"/>
                </a:cubicBezTo>
                <a:cubicBezTo>
                  <a:pt x="831985" y="348620"/>
                  <a:pt x="863496" y="364060"/>
                  <a:pt x="889617" y="386763"/>
                </a:cubicBezTo>
                <a:cubicBezTo>
                  <a:pt x="893149" y="389757"/>
                  <a:pt x="901190" y="393078"/>
                  <a:pt x="904953" y="391910"/>
                </a:cubicBezTo>
                <a:cubicBezTo>
                  <a:pt x="916851" y="388297"/>
                  <a:pt x="927727" y="382566"/>
                  <a:pt x="940554" y="376945"/>
                </a:cubicBezTo>
                <a:cubicBezTo>
                  <a:pt x="894636" y="328472"/>
                  <a:pt x="834774" y="302666"/>
                  <a:pt x="759713" y="302228"/>
                </a:cubicBezTo>
                <a:close/>
                <a:moveTo>
                  <a:pt x="10498448" y="254484"/>
                </a:moveTo>
                <a:lnTo>
                  <a:pt x="10498448" y="254557"/>
                </a:lnTo>
                <a:cubicBezTo>
                  <a:pt x="10405169" y="258609"/>
                  <a:pt x="10317003" y="309455"/>
                  <a:pt x="10284143" y="362162"/>
                </a:cubicBezTo>
                <a:cubicBezTo>
                  <a:pt x="10292880" y="364206"/>
                  <a:pt x="10301944" y="365228"/>
                  <a:pt x="10309798" y="368257"/>
                </a:cubicBezTo>
                <a:cubicBezTo>
                  <a:pt x="10325183" y="374207"/>
                  <a:pt x="10333734" y="370557"/>
                  <a:pt x="10344610" y="360264"/>
                </a:cubicBezTo>
                <a:cubicBezTo>
                  <a:pt x="10402706" y="304929"/>
                  <a:pt x="10478602" y="284488"/>
                  <a:pt x="10568071" y="295621"/>
                </a:cubicBezTo>
                <a:cubicBezTo>
                  <a:pt x="10627933" y="303067"/>
                  <a:pt x="10675386" y="327742"/>
                  <a:pt x="10712847" y="364826"/>
                </a:cubicBezTo>
                <a:cubicBezTo>
                  <a:pt x="10715962" y="367929"/>
                  <a:pt x="10721678" y="372273"/>
                  <a:pt x="10725071" y="371725"/>
                </a:cubicBezTo>
                <a:cubicBezTo>
                  <a:pt x="10739478" y="369426"/>
                  <a:pt x="10753514" y="365520"/>
                  <a:pt x="10767830" y="362125"/>
                </a:cubicBezTo>
                <a:cubicBezTo>
                  <a:pt x="10730694" y="295475"/>
                  <a:pt x="10617059" y="249338"/>
                  <a:pt x="10498448" y="254484"/>
                </a:cubicBezTo>
                <a:close/>
                <a:moveTo>
                  <a:pt x="9887973" y="254484"/>
                </a:moveTo>
                <a:lnTo>
                  <a:pt x="9887973" y="254557"/>
                </a:lnTo>
                <a:cubicBezTo>
                  <a:pt x="9794694" y="258609"/>
                  <a:pt x="9706527" y="309455"/>
                  <a:pt x="9673668" y="362162"/>
                </a:cubicBezTo>
                <a:cubicBezTo>
                  <a:pt x="9682405" y="364206"/>
                  <a:pt x="9691469" y="365228"/>
                  <a:pt x="9699322" y="368257"/>
                </a:cubicBezTo>
                <a:cubicBezTo>
                  <a:pt x="9714708" y="374207"/>
                  <a:pt x="9723259" y="370557"/>
                  <a:pt x="9734134" y="360264"/>
                </a:cubicBezTo>
                <a:cubicBezTo>
                  <a:pt x="9792231" y="304929"/>
                  <a:pt x="9868127" y="284488"/>
                  <a:pt x="9957596" y="295621"/>
                </a:cubicBezTo>
                <a:cubicBezTo>
                  <a:pt x="10017458" y="303067"/>
                  <a:pt x="10064911" y="327742"/>
                  <a:pt x="10102371" y="364826"/>
                </a:cubicBezTo>
                <a:cubicBezTo>
                  <a:pt x="10105485" y="367929"/>
                  <a:pt x="10111203" y="372273"/>
                  <a:pt x="10114596" y="371725"/>
                </a:cubicBezTo>
                <a:cubicBezTo>
                  <a:pt x="10129003" y="369426"/>
                  <a:pt x="10143039" y="365520"/>
                  <a:pt x="10157353" y="362125"/>
                </a:cubicBezTo>
                <a:cubicBezTo>
                  <a:pt x="10120219" y="295475"/>
                  <a:pt x="10006582" y="249338"/>
                  <a:pt x="9887973" y="254484"/>
                </a:cubicBezTo>
                <a:close/>
                <a:moveTo>
                  <a:pt x="9277498" y="254484"/>
                </a:moveTo>
                <a:lnTo>
                  <a:pt x="9277498" y="254557"/>
                </a:lnTo>
                <a:cubicBezTo>
                  <a:pt x="9184218" y="258609"/>
                  <a:pt x="9096052" y="309455"/>
                  <a:pt x="9063193" y="362162"/>
                </a:cubicBezTo>
                <a:cubicBezTo>
                  <a:pt x="9071930" y="364206"/>
                  <a:pt x="9080993" y="365228"/>
                  <a:pt x="9088847" y="368257"/>
                </a:cubicBezTo>
                <a:cubicBezTo>
                  <a:pt x="9104232" y="374207"/>
                  <a:pt x="9112783" y="370557"/>
                  <a:pt x="9123659" y="360264"/>
                </a:cubicBezTo>
                <a:cubicBezTo>
                  <a:pt x="9181756" y="304929"/>
                  <a:pt x="9257652" y="284488"/>
                  <a:pt x="9347121" y="295621"/>
                </a:cubicBezTo>
                <a:cubicBezTo>
                  <a:pt x="9406983" y="303067"/>
                  <a:pt x="9454436" y="327742"/>
                  <a:pt x="9491896" y="364826"/>
                </a:cubicBezTo>
                <a:cubicBezTo>
                  <a:pt x="9495010" y="367929"/>
                  <a:pt x="9500727" y="372273"/>
                  <a:pt x="9504120" y="371725"/>
                </a:cubicBezTo>
                <a:cubicBezTo>
                  <a:pt x="9518528" y="369426"/>
                  <a:pt x="9532563" y="365520"/>
                  <a:pt x="9546878" y="362125"/>
                </a:cubicBezTo>
                <a:cubicBezTo>
                  <a:pt x="9509744" y="295475"/>
                  <a:pt x="9396107" y="249338"/>
                  <a:pt x="9277498" y="254484"/>
                </a:cubicBezTo>
                <a:close/>
                <a:moveTo>
                  <a:pt x="8667023" y="254484"/>
                </a:moveTo>
                <a:lnTo>
                  <a:pt x="8667023" y="254557"/>
                </a:lnTo>
                <a:cubicBezTo>
                  <a:pt x="8573743" y="258609"/>
                  <a:pt x="8485577" y="309455"/>
                  <a:pt x="8452718" y="362162"/>
                </a:cubicBezTo>
                <a:cubicBezTo>
                  <a:pt x="8461455" y="364206"/>
                  <a:pt x="8470518" y="365228"/>
                  <a:pt x="8478372" y="368257"/>
                </a:cubicBezTo>
                <a:cubicBezTo>
                  <a:pt x="8493757" y="374207"/>
                  <a:pt x="8502308" y="370557"/>
                  <a:pt x="8513184" y="360264"/>
                </a:cubicBezTo>
                <a:cubicBezTo>
                  <a:pt x="8571281" y="304929"/>
                  <a:pt x="8647177" y="284488"/>
                  <a:pt x="8736645" y="295621"/>
                </a:cubicBezTo>
                <a:cubicBezTo>
                  <a:pt x="8796507" y="303067"/>
                  <a:pt x="8843960" y="327742"/>
                  <a:pt x="8881421" y="364826"/>
                </a:cubicBezTo>
                <a:cubicBezTo>
                  <a:pt x="8884535" y="367929"/>
                  <a:pt x="8890252" y="372273"/>
                  <a:pt x="8893645" y="371725"/>
                </a:cubicBezTo>
                <a:cubicBezTo>
                  <a:pt x="8908053" y="369426"/>
                  <a:pt x="8922088" y="365520"/>
                  <a:pt x="8936403" y="362125"/>
                </a:cubicBezTo>
                <a:cubicBezTo>
                  <a:pt x="8899268" y="295475"/>
                  <a:pt x="8785632" y="249338"/>
                  <a:pt x="8667023" y="254484"/>
                </a:cubicBezTo>
                <a:close/>
                <a:moveTo>
                  <a:pt x="8056548" y="254484"/>
                </a:moveTo>
                <a:lnTo>
                  <a:pt x="8056548" y="254557"/>
                </a:lnTo>
                <a:cubicBezTo>
                  <a:pt x="7963268" y="258609"/>
                  <a:pt x="7875102" y="309455"/>
                  <a:pt x="7842242" y="362162"/>
                </a:cubicBezTo>
                <a:cubicBezTo>
                  <a:pt x="7850980" y="364206"/>
                  <a:pt x="7860043" y="365228"/>
                  <a:pt x="7867897" y="368257"/>
                </a:cubicBezTo>
                <a:cubicBezTo>
                  <a:pt x="7883282" y="374207"/>
                  <a:pt x="7891833" y="370557"/>
                  <a:pt x="7902708" y="360264"/>
                </a:cubicBezTo>
                <a:cubicBezTo>
                  <a:pt x="7960806" y="304929"/>
                  <a:pt x="8036702" y="284488"/>
                  <a:pt x="8126170" y="295621"/>
                </a:cubicBezTo>
                <a:cubicBezTo>
                  <a:pt x="8186032" y="303067"/>
                  <a:pt x="8233485" y="327742"/>
                  <a:pt x="8270946" y="364826"/>
                </a:cubicBezTo>
                <a:cubicBezTo>
                  <a:pt x="8274059" y="367929"/>
                  <a:pt x="8279777" y="372273"/>
                  <a:pt x="8283170" y="371725"/>
                </a:cubicBezTo>
                <a:cubicBezTo>
                  <a:pt x="8297578" y="369426"/>
                  <a:pt x="8311613" y="365520"/>
                  <a:pt x="8325927" y="362125"/>
                </a:cubicBezTo>
                <a:cubicBezTo>
                  <a:pt x="8288793" y="295475"/>
                  <a:pt x="8175156" y="249338"/>
                  <a:pt x="8056548" y="254484"/>
                </a:cubicBezTo>
                <a:close/>
                <a:moveTo>
                  <a:pt x="7446074" y="254484"/>
                </a:moveTo>
                <a:lnTo>
                  <a:pt x="7446074" y="254557"/>
                </a:lnTo>
                <a:cubicBezTo>
                  <a:pt x="7352792" y="258609"/>
                  <a:pt x="7264628" y="309455"/>
                  <a:pt x="7231768" y="362162"/>
                </a:cubicBezTo>
                <a:cubicBezTo>
                  <a:pt x="7240506" y="364206"/>
                  <a:pt x="7249568" y="365228"/>
                  <a:pt x="7257423" y="368257"/>
                </a:cubicBezTo>
                <a:cubicBezTo>
                  <a:pt x="7272808" y="374207"/>
                  <a:pt x="7281359" y="370557"/>
                  <a:pt x="7292235" y="360264"/>
                </a:cubicBezTo>
                <a:cubicBezTo>
                  <a:pt x="7350330" y="304929"/>
                  <a:pt x="7426228" y="284488"/>
                  <a:pt x="7515696" y="295621"/>
                </a:cubicBezTo>
                <a:cubicBezTo>
                  <a:pt x="7575560" y="303067"/>
                  <a:pt x="7623012" y="327742"/>
                  <a:pt x="7660470" y="364826"/>
                </a:cubicBezTo>
                <a:cubicBezTo>
                  <a:pt x="7663584" y="367929"/>
                  <a:pt x="7669303" y="372273"/>
                  <a:pt x="7672694" y="371725"/>
                </a:cubicBezTo>
                <a:cubicBezTo>
                  <a:pt x="7687102" y="369426"/>
                  <a:pt x="7701138" y="365520"/>
                  <a:pt x="7715454" y="362125"/>
                </a:cubicBezTo>
                <a:cubicBezTo>
                  <a:pt x="7678318" y="295475"/>
                  <a:pt x="7564682" y="249338"/>
                  <a:pt x="7446074" y="254484"/>
                </a:cubicBezTo>
                <a:close/>
                <a:moveTo>
                  <a:pt x="6835600" y="254484"/>
                </a:moveTo>
                <a:lnTo>
                  <a:pt x="6835600" y="254557"/>
                </a:lnTo>
                <a:cubicBezTo>
                  <a:pt x="6742320" y="258609"/>
                  <a:pt x="6654154" y="309455"/>
                  <a:pt x="6621294" y="362162"/>
                </a:cubicBezTo>
                <a:cubicBezTo>
                  <a:pt x="6630033" y="364206"/>
                  <a:pt x="6639095" y="365228"/>
                  <a:pt x="6646950" y="368257"/>
                </a:cubicBezTo>
                <a:cubicBezTo>
                  <a:pt x="6662333" y="374207"/>
                  <a:pt x="6670886" y="370557"/>
                  <a:pt x="6681761" y="360264"/>
                </a:cubicBezTo>
                <a:cubicBezTo>
                  <a:pt x="6739856" y="304929"/>
                  <a:pt x="6815754" y="284488"/>
                  <a:pt x="6905222" y="295621"/>
                </a:cubicBezTo>
                <a:cubicBezTo>
                  <a:pt x="6965084" y="303067"/>
                  <a:pt x="7012538" y="327742"/>
                  <a:pt x="7049998" y="364826"/>
                </a:cubicBezTo>
                <a:cubicBezTo>
                  <a:pt x="7053112" y="367929"/>
                  <a:pt x="7058828" y="372273"/>
                  <a:pt x="7062222" y="371725"/>
                </a:cubicBezTo>
                <a:cubicBezTo>
                  <a:pt x="7076628" y="369426"/>
                  <a:pt x="7090665" y="365520"/>
                  <a:pt x="7104981" y="362125"/>
                </a:cubicBezTo>
                <a:cubicBezTo>
                  <a:pt x="7067844" y="295475"/>
                  <a:pt x="6954208" y="249338"/>
                  <a:pt x="6835600" y="254484"/>
                </a:cubicBezTo>
                <a:close/>
                <a:moveTo>
                  <a:pt x="6225124" y="254484"/>
                </a:moveTo>
                <a:lnTo>
                  <a:pt x="6225124" y="254557"/>
                </a:lnTo>
                <a:cubicBezTo>
                  <a:pt x="6131846" y="258609"/>
                  <a:pt x="6043676" y="309455"/>
                  <a:pt x="6010819" y="362162"/>
                </a:cubicBezTo>
                <a:cubicBezTo>
                  <a:pt x="6019558" y="364206"/>
                  <a:pt x="6028621" y="365228"/>
                  <a:pt x="6036474" y="368257"/>
                </a:cubicBezTo>
                <a:cubicBezTo>
                  <a:pt x="6051857" y="374207"/>
                  <a:pt x="6060409" y="370557"/>
                  <a:pt x="6071286" y="360264"/>
                </a:cubicBezTo>
                <a:cubicBezTo>
                  <a:pt x="6129381" y="304929"/>
                  <a:pt x="6205280" y="284488"/>
                  <a:pt x="6294747" y="295621"/>
                </a:cubicBezTo>
                <a:cubicBezTo>
                  <a:pt x="6354612" y="303067"/>
                  <a:pt x="6402062" y="327742"/>
                  <a:pt x="6439524" y="364826"/>
                </a:cubicBezTo>
                <a:cubicBezTo>
                  <a:pt x="6442638" y="367929"/>
                  <a:pt x="6448354" y="372273"/>
                  <a:pt x="6451747" y="371725"/>
                </a:cubicBezTo>
                <a:cubicBezTo>
                  <a:pt x="6466154" y="369426"/>
                  <a:pt x="6480190" y="365520"/>
                  <a:pt x="6494507" y="362125"/>
                </a:cubicBezTo>
                <a:cubicBezTo>
                  <a:pt x="6457372" y="295475"/>
                  <a:pt x="6343734" y="249338"/>
                  <a:pt x="6225124" y="254484"/>
                </a:cubicBezTo>
                <a:close/>
                <a:moveTo>
                  <a:pt x="5614648" y="254484"/>
                </a:moveTo>
                <a:lnTo>
                  <a:pt x="5614648" y="254557"/>
                </a:lnTo>
                <a:cubicBezTo>
                  <a:pt x="5521371" y="258609"/>
                  <a:pt x="5433204" y="309455"/>
                  <a:pt x="5400343" y="362162"/>
                </a:cubicBezTo>
                <a:cubicBezTo>
                  <a:pt x="5409082" y="364206"/>
                  <a:pt x="5418144" y="365228"/>
                  <a:pt x="5425999" y="368257"/>
                </a:cubicBezTo>
                <a:cubicBezTo>
                  <a:pt x="5441384" y="374207"/>
                  <a:pt x="5449935" y="370557"/>
                  <a:pt x="5460810" y="360264"/>
                </a:cubicBezTo>
                <a:cubicBezTo>
                  <a:pt x="5518908" y="304929"/>
                  <a:pt x="5594804" y="284488"/>
                  <a:pt x="5684274" y="295621"/>
                </a:cubicBezTo>
                <a:cubicBezTo>
                  <a:pt x="5744134" y="303067"/>
                  <a:pt x="5791589" y="327742"/>
                  <a:pt x="5829048" y="364826"/>
                </a:cubicBezTo>
                <a:cubicBezTo>
                  <a:pt x="5832161" y="367929"/>
                  <a:pt x="5837880" y="372273"/>
                  <a:pt x="5841271" y="371725"/>
                </a:cubicBezTo>
                <a:cubicBezTo>
                  <a:pt x="5855679" y="369426"/>
                  <a:pt x="5869715" y="365520"/>
                  <a:pt x="5884029" y="362125"/>
                </a:cubicBezTo>
                <a:cubicBezTo>
                  <a:pt x="5846894" y="295475"/>
                  <a:pt x="5733260" y="249338"/>
                  <a:pt x="5614648" y="254484"/>
                </a:cubicBezTo>
                <a:close/>
                <a:moveTo>
                  <a:pt x="5004177" y="254484"/>
                </a:moveTo>
                <a:lnTo>
                  <a:pt x="5004177" y="254557"/>
                </a:lnTo>
                <a:cubicBezTo>
                  <a:pt x="4910897" y="258609"/>
                  <a:pt x="4822732" y="309455"/>
                  <a:pt x="4789871" y="362162"/>
                </a:cubicBezTo>
                <a:cubicBezTo>
                  <a:pt x="4798611" y="364206"/>
                  <a:pt x="4807671" y="365228"/>
                  <a:pt x="4815526" y="368257"/>
                </a:cubicBezTo>
                <a:cubicBezTo>
                  <a:pt x="4830911" y="374207"/>
                  <a:pt x="4839463" y="370557"/>
                  <a:pt x="4850337" y="360264"/>
                </a:cubicBezTo>
                <a:cubicBezTo>
                  <a:pt x="4908433" y="304929"/>
                  <a:pt x="4984333" y="284488"/>
                  <a:pt x="5073797" y="295621"/>
                </a:cubicBezTo>
                <a:cubicBezTo>
                  <a:pt x="5133660" y="303067"/>
                  <a:pt x="5181115" y="327742"/>
                  <a:pt x="5218571" y="364826"/>
                </a:cubicBezTo>
                <a:cubicBezTo>
                  <a:pt x="5221685" y="367929"/>
                  <a:pt x="5227401" y="372273"/>
                  <a:pt x="5230797" y="371725"/>
                </a:cubicBezTo>
                <a:cubicBezTo>
                  <a:pt x="5245203" y="369426"/>
                  <a:pt x="5259240" y="365520"/>
                  <a:pt x="5273555" y="362125"/>
                </a:cubicBezTo>
                <a:cubicBezTo>
                  <a:pt x="5236421" y="295475"/>
                  <a:pt x="5122784" y="249338"/>
                  <a:pt x="5004177" y="254484"/>
                </a:cubicBezTo>
                <a:close/>
                <a:moveTo>
                  <a:pt x="4393702" y="254484"/>
                </a:moveTo>
                <a:lnTo>
                  <a:pt x="4393702" y="254557"/>
                </a:lnTo>
                <a:cubicBezTo>
                  <a:pt x="4300422" y="258609"/>
                  <a:pt x="4212255" y="309455"/>
                  <a:pt x="4179396" y="362162"/>
                </a:cubicBezTo>
                <a:cubicBezTo>
                  <a:pt x="4188134" y="364206"/>
                  <a:pt x="4197198" y="365228"/>
                  <a:pt x="4205052" y="368257"/>
                </a:cubicBezTo>
                <a:cubicBezTo>
                  <a:pt x="4220436" y="374207"/>
                  <a:pt x="4228987" y="370557"/>
                  <a:pt x="4239863" y="360264"/>
                </a:cubicBezTo>
                <a:cubicBezTo>
                  <a:pt x="4297958" y="304929"/>
                  <a:pt x="4373856" y="284488"/>
                  <a:pt x="4463324" y="295621"/>
                </a:cubicBezTo>
                <a:cubicBezTo>
                  <a:pt x="4523186" y="303067"/>
                  <a:pt x="4570639" y="327742"/>
                  <a:pt x="4608100" y="364826"/>
                </a:cubicBezTo>
                <a:cubicBezTo>
                  <a:pt x="4611213" y="367929"/>
                  <a:pt x="4616930" y="372273"/>
                  <a:pt x="4620323" y="371725"/>
                </a:cubicBezTo>
                <a:cubicBezTo>
                  <a:pt x="4634732" y="369426"/>
                  <a:pt x="4648767" y="365520"/>
                  <a:pt x="4663082" y="362125"/>
                </a:cubicBezTo>
                <a:cubicBezTo>
                  <a:pt x="4625947" y="295475"/>
                  <a:pt x="4512311" y="249338"/>
                  <a:pt x="4393702" y="254484"/>
                </a:cubicBezTo>
                <a:close/>
                <a:moveTo>
                  <a:pt x="3783226" y="254484"/>
                </a:moveTo>
                <a:lnTo>
                  <a:pt x="3783226" y="254557"/>
                </a:lnTo>
                <a:cubicBezTo>
                  <a:pt x="3689947" y="258609"/>
                  <a:pt x="3601779" y="309455"/>
                  <a:pt x="3568920" y="362162"/>
                </a:cubicBezTo>
                <a:cubicBezTo>
                  <a:pt x="3577658" y="364206"/>
                  <a:pt x="3586722" y="365228"/>
                  <a:pt x="3594576" y="368257"/>
                </a:cubicBezTo>
                <a:cubicBezTo>
                  <a:pt x="3609960" y="374207"/>
                  <a:pt x="3618512" y="370557"/>
                  <a:pt x="3629387" y="360264"/>
                </a:cubicBezTo>
                <a:cubicBezTo>
                  <a:pt x="3687483" y="304929"/>
                  <a:pt x="3763380" y="284488"/>
                  <a:pt x="3852850" y="295621"/>
                </a:cubicBezTo>
                <a:cubicBezTo>
                  <a:pt x="3912712" y="303067"/>
                  <a:pt x="3960165" y="327742"/>
                  <a:pt x="3997624" y="364826"/>
                </a:cubicBezTo>
                <a:cubicBezTo>
                  <a:pt x="4000739" y="367929"/>
                  <a:pt x="4006457" y="372273"/>
                  <a:pt x="4009847" y="371725"/>
                </a:cubicBezTo>
                <a:cubicBezTo>
                  <a:pt x="4024256" y="369426"/>
                  <a:pt x="4038292" y="365520"/>
                  <a:pt x="4052607" y="362125"/>
                </a:cubicBezTo>
                <a:cubicBezTo>
                  <a:pt x="4015473" y="295475"/>
                  <a:pt x="3901836" y="249338"/>
                  <a:pt x="3783226" y="254484"/>
                </a:cubicBezTo>
                <a:close/>
                <a:moveTo>
                  <a:pt x="3172751" y="254484"/>
                </a:moveTo>
                <a:lnTo>
                  <a:pt x="3172751" y="254557"/>
                </a:lnTo>
                <a:cubicBezTo>
                  <a:pt x="3079473" y="258609"/>
                  <a:pt x="2991305" y="309455"/>
                  <a:pt x="2958446" y="362162"/>
                </a:cubicBezTo>
                <a:cubicBezTo>
                  <a:pt x="2967185" y="364206"/>
                  <a:pt x="2976248" y="365228"/>
                  <a:pt x="2984102" y="368257"/>
                </a:cubicBezTo>
                <a:cubicBezTo>
                  <a:pt x="2999486" y="374207"/>
                  <a:pt x="3008038" y="370557"/>
                  <a:pt x="3018912" y="360264"/>
                </a:cubicBezTo>
                <a:cubicBezTo>
                  <a:pt x="3077009" y="304929"/>
                  <a:pt x="3152907" y="284488"/>
                  <a:pt x="3242374" y="295621"/>
                </a:cubicBezTo>
                <a:cubicBezTo>
                  <a:pt x="3302236" y="303067"/>
                  <a:pt x="3349689" y="327742"/>
                  <a:pt x="3387150" y="364826"/>
                </a:cubicBezTo>
                <a:cubicBezTo>
                  <a:pt x="3390263" y="367929"/>
                  <a:pt x="3395981" y="372273"/>
                  <a:pt x="3399373" y="371725"/>
                </a:cubicBezTo>
                <a:cubicBezTo>
                  <a:pt x="3413782" y="369426"/>
                  <a:pt x="3427816" y="365520"/>
                  <a:pt x="3442132" y="362125"/>
                </a:cubicBezTo>
                <a:cubicBezTo>
                  <a:pt x="3404997" y="295475"/>
                  <a:pt x="3291360" y="249338"/>
                  <a:pt x="3172751" y="254484"/>
                </a:cubicBezTo>
                <a:close/>
                <a:moveTo>
                  <a:pt x="2562277" y="254484"/>
                </a:moveTo>
                <a:lnTo>
                  <a:pt x="2562277" y="254557"/>
                </a:lnTo>
                <a:cubicBezTo>
                  <a:pt x="2468996" y="258609"/>
                  <a:pt x="2380829" y="309455"/>
                  <a:pt x="2347970" y="362162"/>
                </a:cubicBezTo>
                <a:cubicBezTo>
                  <a:pt x="2356708" y="364206"/>
                  <a:pt x="2365771" y="365228"/>
                  <a:pt x="2373625" y="368257"/>
                </a:cubicBezTo>
                <a:cubicBezTo>
                  <a:pt x="2389010" y="374207"/>
                  <a:pt x="2397560" y="370557"/>
                  <a:pt x="2408437" y="360264"/>
                </a:cubicBezTo>
                <a:cubicBezTo>
                  <a:pt x="2466533" y="304929"/>
                  <a:pt x="2542431" y="284488"/>
                  <a:pt x="2631900" y="295621"/>
                </a:cubicBezTo>
                <a:cubicBezTo>
                  <a:pt x="2691762" y="303067"/>
                  <a:pt x="2739215" y="327742"/>
                  <a:pt x="2776675" y="364826"/>
                </a:cubicBezTo>
                <a:cubicBezTo>
                  <a:pt x="2779789" y="367929"/>
                  <a:pt x="2785506" y="372273"/>
                  <a:pt x="2788899" y="371725"/>
                </a:cubicBezTo>
                <a:cubicBezTo>
                  <a:pt x="2803307" y="369426"/>
                  <a:pt x="2817343" y="365520"/>
                  <a:pt x="2831657" y="362125"/>
                </a:cubicBezTo>
                <a:cubicBezTo>
                  <a:pt x="2794522" y="295475"/>
                  <a:pt x="2680886" y="249338"/>
                  <a:pt x="2562277" y="254484"/>
                </a:cubicBezTo>
                <a:close/>
                <a:moveTo>
                  <a:pt x="1951801" y="254484"/>
                </a:moveTo>
                <a:lnTo>
                  <a:pt x="1951801" y="254557"/>
                </a:lnTo>
                <a:cubicBezTo>
                  <a:pt x="1858521" y="258609"/>
                  <a:pt x="1770354" y="309455"/>
                  <a:pt x="1737494" y="362162"/>
                </a:cubicBezTo>
                <a:cubicBezTo>
                  <a:pt x="1746233" y="364206"/>
                  <a:pt x="1755296" y="365228"/>
                  <a:pt x="1763150" y="368257"/>
                </a:cubicBezTo>
                <a:cubicBezTo>
                  <a:pt x="1778534" y="374207"/>
                  <a:pt x="1787086" y="370557"/>
                  <a:pt x="1797962" y="360264"/>
                </a:cubicBezTo>
                <a:cubicBezTo>
                  <a:pt x="1856057" y="304929"/>
                  <a:pt x="1931955" y="284488"/>
                  <a:pt x="2021423" y="295621"/>
                </a:cubicBezTo>
                <a:cubicBezTo>
                  <a:pt x="2081286" y="303067"/>
                  <a:pt x="2128739" y="327742"/>
                  <a:pt x="2166200" y="364826"/>
                </a:cubicBezTo>
                <a:cubicBezTo>
                  <a:pt x="2169313" y="367929"/>
                  <a:pt x="2175030" y="372273"/>
                  <a:pt x="2178423" y="371725"/>
                </a:cubicBezTo>
                <a:cubicBezTo>
                  <a:pt x="2192831" y="369426"/>
                  <a:pt x="2206866" y="365520"/>
                  <a:pt x="2221181" y="362125"/>
                </a:cubicBezTo>
                <a:cubicBezTo>
                  <a:pt x="2184046" y="295475"/>
                  <a:pt x="2070410" y="249338"/>
                  <a:pt x="1951801" y="254484"/>
                </a:cubicBezTo>
                <a:close/>
                <a:moveTo>
                  <a:pt x="1341326" y="254484"/>
                </a:moveTo>
                <a:lnTo>
                  <a:pt x="1341326" y="254557"/>
                </a:lnTo>
                <a:cubicBezTo>
                  <a:pt x="1248046" y="258609"/>
                  <a:pt x="1159880" y="309455"/>
                  <a:pt x="1127021" y="362162"/>
                </a:cubicBezTo>
                <a:cubicBezTo>
                  <a:pt x="1135758" y="364206"/>
                  <a:pt x="1144821" y="365228"/>
                  <a:pt x="1152676" y="368257"/>
                </a:cubicBezTo>
                <a:cubicBezTo>
                  <a:pt x="1168060" y="374207"/>
                  <a:pt x="1176611" y="370557"/>
                  <a:pt x="1187487" y="360264"/>
                </a:cubicBezTo>
                <a:cubicBezTo>
                  <a:pt x="1245584" y="304929"/>
                  <a:pt x="1321481" y="284488"/>
                  <a:pt x="1410948" y="295621"/>
                </a:cubicBezTo>
                <a:cubicBezTo>
                  <a:pt x="1470810" y="303067"/>
                  <a:pt x="1518263" y="327742"/>
                  <a:pt x="1555724" y="364826"/>
                </a:cubicBezTo>
                <a:cubicBezTo>
                  <a:pt x="1558837" y="367929"/>
                  <a:pt x="1564555" y="372273"/>
                  <a:pt x="1567947" y="371725"/>
                </a:cubicBezTo>
                <a:cubicBezTo>
                  <a:pt x="1582356" y="369426"/>
                  <a:pt x="1596391" y="365520"/>
                  <a:pt x="1610707" y="362125"/>
                </a:cubicBezTo>
                <a:cubicBezTo>
                  <a:pt x="1573571" y="295475"/>
                  <a:pt x="1459935" y="249338"/>
                  <a:pt x="1341326" y="254484"/>
                </a:cubicBezTo>
                <a:close/>
                <a:moveTo>
                  <a:pt x="730850" y="254484"/>
                </a:moveTo>
                <a:lnTo>
                  <a:pt x="730850" y="254557"/>
                </a:lnTo>
                <a:cubicBezTo>
                  <a:pt x="637571" y="258609"/>
                  <a:pt x="549405" y="309455"/>
                  <a:pt x="516545" y="362162"/>
                </a:cubicBezTo>
                <a:cubicBezTo>
                  <a:pt x="525284" y="364206"/>
                  <a:pt x="534346" y="365228"/>
                  <a:pt x="542201" y="368257"/>
                </a:cubicBezTo>
                <a:cubicBezTo>
                  <a:pt x="557585" y="374207"/>
                  <a:pt x="566136" y="370557"/>
                  <a:pt x="577013" y="360264"/>
                </a:cubicBezTo>
                <a:cubicBezTo>
                  <a:pt x="635108" y="304929"/>
                  <a:pt x="711006" y="284488"/>
                  <a:pt x="800473" y="295621"/>
                </a:cubicBezTo>
                <a:cubicBezTo>
                  <a:pt x="860336" y="303067"/>
                  <a:pt x="907789" y="327742"/>
                  <a:pt x="945250" y="364826"/>
                </a:cubicBezTo>
                <a:cubicBezTo>
                  <a:pt x="948364" y="367929"/>
                  <a:pt x="954080" y="372273"/>
                  <a:pt x="957473" y="371725"/>
                </a:cubicBezTo>
                <a:cubicBezTo>
                  <a:pt x="971880" y="369426"/>
                  <a:pt x="985917" y="365520"/>
                  <a:pt x="1000232" y="362125"/>
                </a:cubicBezTo>
                <a:cubicBezTo>
                  <a:pt x="963096" y="295475"/>
                  <a:pt x="849460" y="249338"/>
                  <a:pt x="730850" y="254484"/>
                </a:cubicBezTo>
                <a:close/>
                <a:moveTo>
                  <a:pt x="452872" y="220393"/>
                </a:moveTo>
                <a:lnTo>
                  <a:pt x="452872" y="230503"/>
                </a:lnTo>
                <a:cubicBezTo>
                  <a:pt x="447899" y="230503"/>
                  <a:pt x="442741" y="230722"/>
                  <a:pt x="437582" y="231051"/>
                </a:cubicBezTo>
                <a:cubicBezTo>
                  <a:pt x="390779" y="234226"/>
                  <a:pt x="352436" y="251272"/>
                  <a:pt x="323341" y="281751"/>
                </a:cubicBezTo>
                <a:lnTo>
                  <a:pt x="360523" y="306133"/>
                </a:lnTo>
                <a:cubicBezTo>
                  <a:pt x="384272" y="283539"/>
                  <a:pt x="413461" y="269997"/>
                  <a:pt x="451385" y="269742"/>
                </a:cubicBezTo>
                <a:lnTo>
                  <a:pt x="452872" y="269742"/>
                </a:lnTo>
                <a:lnTo>
                  <a:pt x="452872" y="277553"/>
                </a:lnTo>
                <a:cubicBezTo>
                  <a:pt x="422291" y="277407"/>
                  <a:pt x="391616" y="287080"/>
                  <a:pt x="373629" y="306535"/>
                </a:cubicBezTo>
                <a:cubicBezTo>
                  <a:pt x="371631" y="308725"/>
                  <a:pt x="369771" y="313178"/>
                  <a:pt x="371027" y="314638"/>
                </a:cubicBezTo>
                <a:cubicBezTo>
                  <a:pt x="379160" y="323471"/>
                  <a:pt x="388223" y="331647"/>
                  <a:pt x="397286" y="340334"/>
                </a:cubicBezTo>
                <a:cubicBezTo>
                  <a:pt x="416341" y="320259"/>
                  <a:pt x="433585" y="311097"/>
                  <a:pt x="452825" y="312740"/>
                </a:cubicBezTo>
                <a:lnTo>
                  <a:pt x="452825" y="320770"/>
                </a:lnTo>
                <a:cubicBezTo>
                  <a:pt x="433446" y="320441"/>
                  <a:pt x="415830" y="329530"/>
                  <a:pt x="408487" y="343619"/>
                </a:cubicBezTo>
                <a:cubicBezTo>
                  <a:pt x="403282" y="354241"/>
                  <a:pt x="409509" y="359972"/>
                  <a:pt x="423824" y="359497"/>
                </a:cubicBezTo>
                <a:cubicBezTo>
                  <a:pt x="433492" y="359133"/>
                  <a:pt x="443159" y="358986"/>
                  <a:pt x="452825" y="359023"/>
                </a:cubicBezTo>
                <a:lnTo>
                  <a:pt x="452825" y="373003"/>
                </a:lnTo>
                <a:cubicBezTo>
                  <a:pt x="427252" y="372830"/>
                  <a:pt x="403066" y="375004"/>
                  <a:pt x="380225" y="379447"/>
                </a:cubicBezTo>
                <a:lnTo>
                  <a:pt x="325740" y="396383"/>
                </a:lnTo>
                <a:lnTo>
                  <a:pt x="322462" y="380148"/>
                </a:lnTo>
                <a:lnTo>
                  <a:pt x="330080" y="376945"/>
                </a:lnTo>
                <a:lnTo>
                  <a:pt x="320067" y="368286"/>
                </a:lnTo>
                <a:lnTo>
                  <a:pt x="316772" y="351964"/>
                </a:lnTo>
                <a:lnTo>
                  <a:pt x="334775" y="364826"/>
                </a:lnTo>
                <a:cubicBezTo>
                  <a:pt x="337888" y="367929"/>
                  <a:pt x="343605" y="372273"/>
                  <a:pt x="346997" y="371725"/>
                </a:cubicBezTo>
                <a:cubicBezTo>
                  <a:pt x="361406" y="369426"/>
                  <a:pt x="375442" y="365520"/>
                  <a:pt x="389756" y="362125"/>
                </a:cubicBezTo>
                <a:cubicBezTo>
                  <a:pt x="380473" y="345463"/>
                  <a:pt x="366408" y="330082"/>
                  <a:pt x="348679" y="316465"/>
                </a:cubicBezTo>
                <a:lnTo>
                  <a:pt x="287122" y="282217"/>
                </a:lnTo>
                <a:lnTo>
                  <a:pt x="280701" y="270386"/>
                </a:lnTo>
                <a:lnTo>
                  <a:pt x="270484" y="258004"/>
                </a:lnTo>
                <a:lnTo>
                  <a:pt x="297686" y="269888"/>
                </a:lnTo>
                <a:cubicBezTo>
                  <a:pt x="308051" y="275910"/>
                  <a:pt x="314138" y="274012"/>
                  <a:pt x="322459" y="266712"/>
                </a:cubicBezTo>
                <a:cubicBezTo>
                  <a:pt x="357594" y="235796"/>
                  <a:pt x="405140" y="220247"/>
                  <a:pt x="452872" y="220393"/>
                </a:cubicBezTo>
                <a:close/>
                <a:moveTo>
                  <a:pt x="11136903" y="200463"/>
                </a:moveTo>
                <a:cubicBezTo>
                  <a:pt x="11116593" y="200317"/>
                  <a:pt x="11094934" y="212727"/>
                  <a:pt x="11091820" y="226744"/>
                </a:cubicBezTo>
                <a:cubicBezTo>
                  <a:pt x="11090147" y="234372"/>
                  <a:pt x="11092193" y="240030"/>
                  <a:pt x="11104927" y="239373"/>
                </a:cubicBezTo>
                <a:lnTo>
                  <a:pt x="11104927" y="239446"/>
                </a:lnTo>
                <a:cubicBezTo>
                  <a:pt x="11115523" y="238862"/>
                  <a:pt x="11126027" y="239191"/>
                  <a:pt x="11136578" y="239409"/>
                </a:cubicBezTo>
                <a:cubicBezTo>
                  <a:pt x="11147128" y="239409"/>
                  <a:pt x="11157725" y="238898"/>
                  <a:pt x="11168229" y="239409"/>
                </a:cubicBezTo>
                <a:cubicBezTo>
                  <a:pt x="11179755" y="239957"/>
                  <a:pt x="11182404" y="234847"/>
                  <a:pt x="11181149" y="227583"/>
                </a:cubicBezTo>
                <a:cubicBezTo>
                  <a:pt x="11178732" y="213713"/>
                  <a:pt x="11157214" y="200609"/>
                  <a:pt x="11136903" y="200463"/>
                </a:cubicBezTo>
                <a:close/>
                <a:moveTo>
                  <a:pt x="10526427" y="200463"/>
                </a:moveTo>
                <a:cubicBezTo>
                  <a:pt x="10506117" y="200317"/>
                  <a:pt x="10484459" y="212727"/>
                  <a:pt x="10481345" y="226744"/>
                </a:cubicBezTo>
                <a:cubicBezTo>
                  <a:pt x="10479672" y="234372"/>
                  <a:pt x="10481717" y="240030"/>
                  <a:pt x="10494451" y="239373"/>
                </a:cubicBezTo>
                <a:lnTo>
                  <a:pt x="10494451" y="239446"/>
                </a:lnTo>
                <a:cubicBezTo>
                  <a:pt x="10505048" y="238862"/>
                  <a:pt x="10515552" y="239191"/>
                  <a:pt x="10526102" y="239409"/>
                </a:cubicBezTo>
                <a:cubicBezTo>
                  <a:pt x="10536653" y="239409"/>
                  <a:pt x="10547250" y="238898"/>
                  <a:pt x="10557753" y="239409"/>
                </a:cubicBezTo>
                <a:cubicBezTo>
                  <a:pt x="10569279" y="239957"/>
                  <a:pt x="10571929" y="234847"/>
                  <a:pt x="10570674" y="227583"/>
                </a:cubicBezTo>
                <a:cubicBezTo>
                  <a:pt x="10568257" y="213713"/>
                  <a:pt x="10546739" y="200609"/>
                  <a:pt x="10526427" y="200463"/>
                </a:cubicBezTo>
                <a:close/>
                <a:moveTo>
                  <a:pt x="9915952" y="200463"/>
                </a:moveTo>
                <a:cubicBezTo>
                  <a:pt x="9895642" y="200317"/>
                  <a:pt x="9873984" y="212727"/>
                  <a:pt x="9870870" y="226744"/>
                </a:cubicBezTo>
                <a:cubicBezTo>
                  <a:pt x="9869196" y="234372"/>
                  <a:pt x="9871242" y="240030"/>
                  <a:pt x="9883976" y="239373"/>
                </a:cubicBezTo>
                <a:lnTo>
                  <a:pt x="9883976" y="239446"/>
                </a:lnTo>
                <a:cubicBezTo>
                  <a:pt x="9894573" y="238862"/>
                  <a:pt x="9905076" y="239191"/>
                  <a:pt x="9915627" y="239409"/>
                </a:cubicBezTo>
                <a:cubicBezTo>
                  <a:pt x="9926177" y="239409"/>
                  <a:pt x="9936775" y="238898"/>
                  <a:pt x="9947278" y="239409"/>
                </a:cubicBezTo>
                <a:cubicBezTo>
                  <a:pt x="9958804" y="239957"/>
                  <a:pt x="9961454" y="234847"/>
                  <a:pt x="9960198" y="227583"/>
                </a:cubicBezTo>
                <a:cubicBezTo>
                  <a:pt x="9957782" y="213713"/>
                  <a:pt x="9936262" y="200609"/>
                  <a:pt x="9915952" y="200463"/>
                </a:cubicBezTo>
                <a:close/>
                <a:moveTo>
                  <a:pt x="9305477" y="200463"/>
                </a:moveTo>
                <a:cubicBezTo>
                  <a:pt x="9285167" y="200317"/>
                  <a:pt x="9263508" y="212727"/>
                  <a:pt x="9260395" y="226744"/>
                </a:cubicBezTo>
                <a:cubicBezTo>
                  <a:pt x="9258721" y="234372"/>
                  <a:pt x="9260767" y="240030"/>
                  <a:pt x="9273501" y="239373"/>
                </a:cubicBezTo>
                <a:lnTo>
                  <a:pt x="9273501" y="239446"/>
                </a:lnTo>
                <a:cubicBezTo>
                  <a:pt x="9284098" y="238862"/>
                  <a:pt x="9294601" y="239191"/>
                  <a:pt x="9305152" y="239409"/>
                </a:cubicBezTo>
                <a:cubicBezTo>
                  <a:pt x="9315702" y="239409"/>
                  <a:pt x="9326299" y="238898"/>
                  <a:pt x="9336803" y="239409"/>
                </a:cubicBezTo>
                <a:cubicBezTo>
                  <a:pt x="9348329" y="239957"/>
                  <a:pt x="9350979" y="234847"/>
                  <a:pt x="9349723" y="227583"/>
                </a:cubicBezTo>
                <a:cubicBezTo>
                  <a:pt x="9347307" y="213713"/>
                  <a:pt x="9325787" y="200609"/>
                  <a:pt x="9305477" y="200463"/>
                </a:cubicBezTo>
                <a:close/>
                <a:moveTo>
                  <a:pt x="8695002" y="200463"/>
                </a:moveTo>
                <a:cubicBezTo>
                  <a:pt x="8674692" y="200317"/>
                  <a:pt x="8653033" y="212727"/>
                  <a:pt x="8649920" y="226744"/>
                </a:cubicBezTo>
                <a:cubicBezTo>
                  <a:pt x="8648246" y="234372"/>
                  <a:pt x="8650292" y="240030"/>
                  <a:pt x="8663026" y="239373"/>
                </a:cubicBezTo>
                <a:lnTo>
                  <a:pt x="8663026" y="239446"/>
                </a:lnTo>
                <a:cubicBezTo>
                  <a:pt x="8673622" y="238862"/>
                  <a:pt x="8684126" y="239191"/>
                  <a:pt x="8694677" y="239409"/>
                </a:cubicBezTo>
                <a:cubicBezTo>
                  <a:pt x="8705226" y="239409"/>
                  <a:pt x="8715824" y="238898"/>
                  <a:pt x="8726328" y="239409"/>
                </a:cubicBezTo>
                <a:cubicBezTo>
                  <a:pt x="8737854" y="239957"/>
                  <a:pt x="8740503" y="234847"/>
                  <a:pt x="8739248" y="227583"/>
                </a:cubicBezTo>
                <a:cubicBezTo>
                  <a:pt x="8736831" y="213713"/>
                  <a:pt x="8715312" y="200609"/>
                  <a:pt x="8695002" y="200463"/>
                </a:cubicBezTo>
                <a:close/>
                <a:moveTo>
                  <a:pt x="8084526" y="200463"/>
                </a:moveTo>
                <a:cubicBezTo>
                  <a:pt x="8064216" y="200317"/>
                  <a:pt x="8042558" y="212727"/>
                  <a:pt x="8039444" y="226744"/>
                </a:cubicBezTo>
                <a:cubicBezTo>
                  <a:pt x="8037771" y="234372"/>
                  <a:pt x="8039816" y="240030"/>
                  <a:pt x="8052550" y="239373"/>
                </a:cubicBezTo>
                <a:lnTo>
                  <a:pt x="8052550" y="239446"/>
                </a:lnTo>
                <a:cubicBezTo>
                  <a:pt x="8063147" y="238862"/>
                  <a:pt x="8073651" y="239191"/>
                  <a:pt x="8084202" y="239409"/>
                </a:cubicBezTo>
                <a:cubicBezTo>
                  <a:pt x="8094751" y="239409"/>
                  <a:pt x="8105349" y="238898"/>
                  <a:pt x="8115852" y="239409"/>
                </a:cubicBezTo>
                <a:cubicBezTo>
                  <a:pt x="8127378" y="239957"/>
                  <a:pt x="8130028" y="234847"/>
                  <a:pt x="8128773" y="227583"/>
                </a:cubicBezTo>
                <a:cubicBezTo>
                  <a:pt x="8126356" y="213713"/>
                  <a:pt x="8104836" y="200609"/>
                  <a:pt x="8084526" y="200463"/>
                </a:cubicBezTo>
                <a:close/>
                <a:moveTo>
                  <a:pt x="7474052" y="200463"/>
                </a:moveTo>
                <a:cubicBezTo>
                  <a:pt x="7453742" y="200317"/>
                  <a:pt x="7432084" y="212727"/>
                  <a:pt x="7428970" y="226744"/>
                </a:cubicBezTo>
                <a:cubicBezTo>
                  <a:pt x="7427297" y="234372"/>
                  <a:pt x="7429342" y="240030"/>
                  <a:pt x="7442076" y="239373"/>
                </a:cubicBezTo>
                <a:lnTo>
                  <a:pt x="7442076" y="239446"/>
                </a:lnTo>
                <a:cubicBezTo>
                  <a:pt x="7452674" y="238862"/>
                  <a:pt x="7463177" y="239191"/>
                  <a:pt x="7473728" y="239409"/>
                </a:cubicBezTo>
                <a:cubicBezTo>
                  <a:pt x="7484276" y="239409"/>
                  <a:pt x="7494875" y="238898"/>
                  <a:pt x="7505378" y="239409"/>
                </a:cubicBezTo>
                <a:cubicBezTo>
                  <a:pt x="7516903" y="239957"/>
                  <a:pt x="7519553" y="234847"/>
                  <a:pt x="7518298" y="227583"/>
                </a:cubicBezTo>
                <a:cubicBezTo>
                  <a:pt x="7515881" y="213713"/>
                  <a:pt x="7494362" y="200609"/>
                  <a:pt x="7474052" y="200463"/>
                </a:cubicBezTo>
                <a:close/>
                <a:moveTo>
                  <a:pt x="6863580" y="200463"/>
                </a:moveTo>
                <a:cubicBezTo>
                  <a:pt x="6843268" y="200317"/>
                  <a:pt x="6821610" y="212727"/>
                  <a:pt x="6818496" y="226744"/>
                </a:cubicBezTo>
                <a:cubicBezTo>
                  <a:pt x="6816823" y="234372"/>
                  <a:pt x="6818870" y="240030"/>
                  <a:pt x="6831602" y="239373"/>
                </a:cubicBezTo>
                <a:lnTo>
                  <a:pt x="6831602" y="239446"/>
                </a:lnTo>
                <a:cubicBezTo>
                  <a:pt x="6842200" y="238862"/>
                  <a:pt x="6852703" y="239191"/>
                  <a:pt x="6863252" y="239409"/>
                </a:cubicBezTo>
                <a:cubicBezTo>
                  <a:pt x="6873803" y="239409"/>
                  <a:pt x="6884401" y="238898"/>
                  <a:pt x="6894905" y="239409"/>
                </a:cubicBezTo>
                <a:cubicBezTo>
                  <a:pt x="6906432" y="239957"/>
                  <a:pt x="6909080" y="234847"/>
                  <a:pt x="6907825" y="227583"/>
                </a:cubicBezTo>
                <a:cubicBezTo>
                  <a:pt x="6905407" y="213713"/>
                  <a:pt x="6883889" y="200609"/>
                  <a:pt x="6863580" y="200463"/>
                </a:cubicBezTo>
                <a:close/>
                <a:moveTo>
                  <a:pt x="6253104" y="200463"/>
                </a:moveTo>
                <a:cubicBezTo>
                  <a:pt x="6232794" y="200317"/>
                  <a:pt x="6211134" y="212727"/>
                  <a:pt x="6208020" y="226744"/>
                </a:cubicBezTo>
                <a:cubicBezTo>
                  <a:pt x="6206348" y="234372"/>
                  <a:pt x="6208394" y="240030"/>
                  <a:pt x="6221128" y="239373"/>
                </a:cubicBezTo>
                <a:lnTo>
                  <a:pt x="6221128" y="239446"/>
                </a:lnTo>
                <a:cubicBezTo>
                  <a:pt x="6231726" y="238862"/>
                  <a:pt x="6242226" y="239191"/>
                  <a:pt x="6252781" y="239409"/>
                </a:cubicBezTo>
                <a:cubicBezTo>
                  <a:pt x="6263326" y="239409"/>
                  <a:pt x="6273926" y="238898"/>
                  <a:pt x="6284431" y="239409"/>
                </a:cubicBezTo>
                <a:cubicBezTo>
                  <a:pt x="6295956" y="239957"/>
                  <a:pt x="6298606" y="234847"/>
                  <a:pt x="6297350" y="227583"/>
                </a:cubicBezTo>
                <a:cubicBezTo>
                  <a:pt x="6294934" y="213713"/>
                  <a:pt x="6273414" y="200609"/>
                  <a:pt x="6253104" y="200463"/>
                </a:cubicBezTo>
                <a:close/>
                <a:moveTo>
                  <a:pt x="5642631" y="200463"/>
                </a:moveTo>
                <a:cubicBezTo>
                  <a:pt x="5622319" y="200317"/>
                  <a:pt x="5600660" y="212727"/>
                  <a:pt x="5597546" y="226744"/>
                </a:cubicBezTo>
                <a:cubicBezTo>
                  <a:pt x="5595872" y="234372"/>
                  <a:pt x="5597917" y="240030"/>
                  <a:pt x="5610654" y="239373"/>
                </a:cubicBezTo>
                <a:lnTo>
                  <a:pt x="5610654" y="239446"/>
                </a:lnTo>
                <a:cubicBezTo>
                  <a:pt x="5621249" y="238862"/>
                  <a:pt x="5631754" y="239191"/>
                  <a:pt x="5642303" y="239409"/>
                </a:cubicBezTo>
                <a:cubicBezTo>
                  <a:pt x="5652853" y="239409"/>
                  <a:pt x="5663454" y="238898"/>
                  <a:pt x="5673955" y="239409"/>
                </a:cubicBezTo>
                <a:cubicBezTo>
                  <a:pt x="5685480" y="239957"/>
                  <a:pt x="5688131" y="234847"/>
                  <a:pt x="5686875" y="227583"/>
                </a:cubicBezTo>
                <a:cubicBezTo>
                  <a:pt x="5684457" y="213713"/>
                  <a:pt x="5662940" y="200609"/>
                  <a:pt x="5642631" y="200463"/>
                </a:cubicBezTo>
                <a:close/>
                <a:moveTo>
                  <a:pt x="5032155" y="200463"/>
                </a:moveTo>
                <a:cubicBezTo>
                  <a:pt x="5011844" y="200317"/>
                  <a:pt x="4990185" y="212727"/>
                  <a:pt x="4987072" y="226744"/>
                </a:cubicBezTo>
                <a:cubicBezTo>
                  <a:pt x="4985398" y="234372"/>
                  <a:pt x="4987446" y="240030"/>
                  <a:pt x="5000177" y="239373"/>
                </a:cubicBezTo>
                <a:lnTo>
                  <a:pt x="5000177" y="239446"/>
                </a:lnTo>
                <a:cubicBezTo>
                  <a:pt x="5010774" y="238862"/>
                  <a:pt x="5021278" y="239191"/>
                  <a:pt x="5031828" y="239409"/>
                </a:cubicBezTo>
                <a:cubicBezTo>
                  <a:pt x="5042380" y="239409"/>
                  <a:pt x="5052978" y="238898"/>
                  <a:pt x="5063481" y="239409"/>
                </a:cubicBezTo>
                <a:cubicBezTo>
                  <a:pt x="5075006" y="239957"/>
                  <a:pt x="5077655" y="234847"/>
                  <a:pt x="5076400" y="227583"/>
                </a:cubicBezTo>
                <a:cubicBezTo>
                  <a:pt x="5073984" y="213713"/>
                  <a:pt x="5052466" y="200609"/>
                  <a:pt x="5032155" y="200463"/>
                </a:cubicBezTo>
                <a:close/>
                <a:moveTo>
                  <a:pt x="4421681" y="200463"/>
                </a:moveTo>
                <a:cubicBezTo>
                  <a:pt x="4401370" y="200317"/>
                  <a:pt x="4379711" y="212727"/>
                  <a:pt x="4376598" y="226744"/>
                </a:cubicBezTo>
                <a:cubicBezTo>
                  <a:pt x="4374925" y="234372"/>
                  <a:pt x="4376969" y="240030"/>
                  <a:pt x="4389705" y="239373"/>
                </a:cubicBezTo>
                <a:lnTo>
                  <a:pt x="4389705" y="239446"/>
                </a:lnTo>
                <a:cubicBezTo>
                  <a:pt x="4400302" y="238862"/>
                  <a:pt x="4410805" y="239191"/>
                  <a:pt x="4421356" y="239409"/>
                </a:cubicBezTo>
                <a:cubicBezTo>
                  <a:pt x="4431906" y="239409"/>
                  <a:pt x="4442502" y="238898"/>
                  <a:pt x="4453005" y="239409"/>
                </a:cubicBezTo>
                <a:cubicBezTo>
                  <a:pt x="4464533" y="239957"/>
                  <a:pt x="4467181" y="234847"/>
                  <a:pt x="4465927" y="227583"/>
                </a:cubicBezTo>
                <a:cubicBezTo>
                  <a:pt x="4463510" y="213713"/>
                  <a:pt x="4441991" y="200609"/>
                  <a:pt x="4421681" y="200463"/>
                </a:cubicBezTo>
                <a:close/>
                <a:moveTo>
                  <a:pt x="3811205" y="200463"/>
                </a:moveTo>
                <a:cubicBezTo>
                  <a:pt x="3790895" y="200317"/>
                  <a:pt x="3769237" y="212727"/>
                  <a:pt x="3766123" y="226744"/>
                </a:cubicBezTo>
                <a:cubicBezTo>
                  <a:pt x="3764450" y="234372"/>
                  <a:pt x="3766495" y="240030"/>
                  <a:pt x="3779229" y="239373"/>
                </a:cubicBezTo>
                <a:lnTo>
                  <a:pt x="3779229" y="239446"/>
                </a:lnTo>
                <a:cubicBezTo>
                  <a:pt x="3789826" y="238862"/>
                  <a:pt x="3800330" y="239191"/>
                  <a:pt x="3810880" y="239409"/>
                </a:cubicBezTo>
                <a:cubicBezTo>
                  <a:pt x="3821430" y="239409"/>
                  <a:pt x="3832029" y="238898"/>
                  <a:pt x="3842531" y="239409"/>
                </a:cubicBezTo>
                <a:cubicBezTo>
                  <a:pt x="3854059" y="239957"/>
                  <a:pt x="3856706" y="234847"/>
                  <a:pt x="3855451" y="227583"/>
                </a:cubicBezTo>
                <a:cubicBezTo>
                  <a:pt x="3853035" y="213713"/>
                  <a:pt x="3831515" y="200609"/>
                  <a:pt x="3811205" y="200463"/>
                </a:cubicBezTo>
                <a:close/>
                <a:moveTo>
                  <a:pt x="3200731" y="200463"/>
                </a:moveTo>
                <a:cubicBezTo>
                  <a:pt x="3180420" y="200317"/>
                  <a:pt x="3158762" y="212727"/>
                  <a:pt x="3155648" y="226744"/>
                </a:cubicBezTo>
                <a:cubicBezTo>
                  <a:pt x="3153975" y="234372"/>
                  <a:pt x="3156020" y="240030"/>
                  <a:pt x="3168755" y="239373"/>
                </a:cubicBezTo>
                <a:lnTo>
                  <a:pt x="3168755" y="239446"/>
                </a:lnTo>
                <a:cubicBezTo>
                  <a:pt x="3179351" y="238862"/>
                  <a:pt x="3189854" y="239191"/>
                  <a:pt x="3200406" y="239409"/>
                </a:cubicBezTo>
                <a:cubicBezTo>
                  <a:pt x="3210956" y="239409"/>
                  <a:pt x="3221553" y="238898"/>
                  <a:pt x="3232057" y="239409"/>
                </a:cubicBezTo>
                <a:cubicBezTo>
                  <a:pt x="3243582" y="239957"/>
                  <a:pt x="3246233" y="234847"/>
                  <a:pt x="3244976" y="227583"/>
                </a:cubicBezTo>
                <a:cubicBezTo>
                  <a:pt x="3242560" y="213713"/>
                  <a:pt x="3221041" y="200609"/>
                  <a:pt x="3200731" y="200463"/>
                </a:cubicBezTo>
                <a:close/>
                <a:moveTo>
                  <a:pt x="2590257" y="200463"/>
                </a:moveTo>
                <a:cubicBezTo>
                  <a:pt x="2569947" y="200317"/>
                  <a:pt x="2548288" y="212727"/>
                  <a:pt x="2545175" y="226744"/>
                </a:cubicBezTo>
                <a:cubicBezTo>
                  <a:pt x="2543501" y="234372"/>
                  <a:pt x="2545546" y="240030"/>
                  <a:pt x="2558280" y="239373"/>
                </a:cubicBezTo>
                <a:lnTo>
                  <a:pt x="2558280" y="239446"/>
                </a:lnTo>
                <a:cubicBezTo>
                  <a:pt x="2568878" y="238862"/>
                  <a:pt x="2579381" y="239191"/>
                  <a:pt x="2589931" y="239409"/>
                </a:cubicBezTo>
                <a:cubicBezTo>
                  <a:pt x="2600481" y="239409"/>
                  <a:pt x="2611078" y="238898"/>
                  <a:pt x="2621582" y="239409"/>
                </a:cubicBezTo>
                <a:cubicBezTo>
                  <a:pt x="2633109" y="239957"/>
                  <a:pt x="2635758" y="234847"/>
                  <a:pt x="2634502" y="227583"/>
                </a:cubicBezTo>
                <a:cubicBezTo>
                  <a:pt x="2632087" y="213713"/>
                  <a:pt x="2610567" y="200609"/>
                  <a:pt x="2590257" y="200463"/>
                </a:cubicBezTo>
                <a:close/>
                <a:moveTo>
                  <a:pt x="1979780" y="200463"/>
                </a:moveTo>
                <a:cubicBezTo>
                  <a:pt x="1959468" y="200317"/>
                  <a:pt x="1937811" y="212727"/>
                  <a:pt x="1934698" y="226744"/>
                </a:cubicBezTo>
                <a:cubicBezTo>
                  <a:pt x="1933025" y="234372"/>
                  <a:pt x="1935069" y="240030"/>
                  <a:pt x="1947804" y="239373"/>
                </a:cubicBezTo>
                <a:lnTo>
                  <a:pt x="1947804" y="239446"/>
                </a:lnTo>
                <a:cubicBezTo>
                  <a:pt x="1958401" y="238862"/>
                  <a:pt x="1968904" y="239191"/>
                  <a:pt x="1979455" y="239409"/>
                </a:cubicBezTo>
                <a:cubicBezTo>
                  <a:pt x="1990005" y="239409"/>
                  <a:pt x="2000602" y="238898"/>
                  <a:pt x="2011104" y="239409"/>
                </a:cubicBezTo>
                <a:cubicBezTo>
                  <a:pt x="2022632" y="239957"/>
                  <a:pt x="2025280" y="234847"/>
                  <a:pt x="2024027" y="227583"/>
                </a:cubicBezTo>
                <a:cubicBezTo>
                  <a:pt x="2021608" y="213713"/>
                  <a:pt x="2000090" y="200609"/>
                  <a:pt x="1979780" y="200463"/>
                </a:cubicBezTo>
                <a:close/>
                <a:moveTo>
                  <a:pt x="1369305" y="200463"/>
                </a:moveTo>
                <a:cubicBezTo>
                  <a:pt x="1348995" y="200317"/>
                  <a:pt x="1327336" y="212727"/>
                  <a:pt x="1324222" y="226744"/>
                </a:cubicBezTo>
                <a:cubicBezTo>
                  <a:pt x="1322549" y="234372"/>
                  <a:pt x="1324595" y="240030"/>
                  <a:pt x="1337329" y="239373"/>
                </a:cubicBezTo>
                <a:lnTo>
                  <a:pt x="1337329" y="239446"/>
                </a:lnTo>
                <a:cubicBezTo>
                  <a:pt x="1347925" y="238862"/>
                  <a:pt x="1358429" y="239191"/>
                  <a:pt x="1368980" y="239409"/>
                </a:cubicBezTo>
                <a:cubicBezTo>
                  <a:pt x="1379529" y="239409"/>
                  <a:pt x="1390127" y="238898"/>
                  <a:pt x="1400631" y="239409"/>
                </a:cubicBezTo>
                <a:cubicBezTo>
                  <a:pt x="1412157" y="239957"/>
                  <a:pt x="1414806" y="234847"/>
                  <a:pt x="1413551" y="227583"/>
                </a:cubicBezTo>
                <a:cubicBezTo>
                  <a:pt x="1411134" y="213713"/>
                  <a:pt x="1389615" y="200609"/>
                  <a:pt x="1369305" y="200463"/>
                </a:cubicBezTo>
                <a:close/>
                <a:moveTo>
                  <a:pt x="758829" y="200463"/>
                </a:moveTo>
                <a:cubicBezTo>
                  <a:pt x="738519" y="200317"/>
                  <a:pt x="716861" y="212727"/>
                  <a:pt x="713747" y="226744"/>
                </a:cubicBezTo>
                <a:cubicBezTo>
                  <a:pt x="712075" y="234372"/>
                  <a:pt x="714119" y="240030"/>
                  <a:pt x="726853" y="239373"/>
                </a:cubicBezTo>
                <a:lnTo>
                  <a:pt x="726853" y="239446"/>
                </a:lnTo>
                <a:cubicBezTo>
                  <a:pt x="737450" y="238862"/>
                  <a:pt x="747955" y="239191"/>
                  <a:pt x="758504" y="239409"/>
                </a:cubicBezTo>
                <a:cubicBezTo>
                  <a:pt x="769055" y="239409"/>
                  <a:pt x="779652" y="238898"/>
                  <a:pt x="790156" y="239409"/>
                </a:cubicBezTo>
                <a:cubicBezTo>
                  <a:pt x="801681" y="239957"/>
                  <a:pt x="804331" y="234847"/>
                  <a:pt x="803076" y="227583"/>
                </a:cubicBezTo>
                <a:cubicBezTo>
                  <a:pt x="800659" y="213713"/>
                  <a:pt x="779141" y="200609"/>
                  <a:pt x="758829" y="200463"/>
                </a:cubicBezTo>
                <a:close/>
                <a:moveTo>
                  <a:pt x="452872" y="173051"/>
                </a:moveTo>
                <a:lnTo>
                  <a:pt x="452872" y="182906"/>
                </a:lnTo>
                <a:cubicBezTo>
                  <a:pt x="445621" y="182833"/>
                  <a:pt x="438372" y="183052"/>
                  <a:pt x="431168" y="183600"/>
                </a:cubicBezTo>
                <a:cubicBezTo>
                  <a:pt x="397565" y="186137"/>
                  <a:pt x="367401" y="193656"/>
                  <a:pt x="340578" y="206057"/>
                </a:cubicBezTo>
                <a:lnTo>
                  <a:pt x="270212" y="257674"/>
                </a:lnTo>
                <a:lnTo>
                  <a:pt x="261879" y="247574"/>
                </a:lnTo>
                <a:lnTo>
                  <a:pt x="267196" y="244191"/>
                </a:lnTo>
                <a:cubicBezTo>
                  <a:pt x="317578" y="196083"/>
                  <a:pt x="379578" y="171956"/>
                  <a:pt x="452872" y="173051"/>
                </a:cubicBezTo>
                <a:close/>
                <a:moveTo>
                  <a:pt x="11441467" y="172868"/>
                </a:moveTo>
                <a:lnTo>
                  <a:pt x="11464960" y="174509"/>
                </a:lnTo>
                <a:lnTo>
                  <a:pt x="11456774" y="178952"/>
                </a:lnTo>
                <a:lnTo>
                  <a:pt x="11451226" y="183529"/>
                </a:lnTo>
                <a:lnTo>
                  <a:pt x="11441467" y="182724"/>
                </a:lnTo>
                <a:close/>
                <a:moveTo>
                  <a:pt x="11132853" y="157812"/>
                </a:moveTo>
                <a:cubicBezTo>
                  <a:pt x="11101522" y="158952"/>
                  <a:pt x="11070534" y="170897"/>
                  <a:pt x="11053013" y="193272"/>
                </a:cubicBezTo>
                <a:lnTo>
                  <a:pt x="11081317" y="220320"/>
                </a:lnTo>
                <a:cubicBezTo>
                  <a:pt x="11113014" y="181811"/>
                  <a:pt x="11164975" y="186812"/>
                  <a:pt x="11190955" y="220575"/>
                </a:cubicBezTo>
                <a:cubicBezTo>
                  <a:pt x="11199833" y="212289"/>
                  <a:pt x="11208339" y="205026"/>
                  <a:pt x="11215496" y="197032"/>
                </a:cubicBezTo>
                <a:cubicBezTo>
                  <a:pt x="11217308" y="193820"/>
                  <a:pt x="11217029" y="190133"/>
                  <a:pt x="11214753" y="187104"/>
                </a:cubicBezTo>
                <a:lnTo>
                  <a:pt x="11214753" y="187177"/>
                </a:lnTo>
                <a:cubicBezTo>
                  <a:pt x="11195860" y="166335"/>
                  <a:pt x="11164185" y="156671"/>
                  <a:pt x="11132853" y="157812"/>
                </a:cubicBezTo>
                <a:close/>
                <a:moveTo>
                  <a:pt x="10522378" y="157812"/>
                </a:moveTo>
                <a:cubicBezTo>
                  <a:pt x="10491047" y="158952"/>
                  <a:pt x="10460059" y="170897"/>
                  <a:pt x="10442536" y="193272"/>
                </a:cubicBezTo>
                <a:lnTo>
                  <a:pt x="10470842" y="220320"/>
                </a:lnTo>
                <a:cubicBezTo>
                  <a:pt x="10502538" y="181811"/>
                  <a:pt x="10554500" y="186812"/>
                  <a:pt x="10580480" y="220575"/>
                </a:cubicBezTo>
                <a:cubicBezTo>
                  <a:pt x="10589357" y="212289"/>
                  <a:pt x="10597862" y="205026"/>
                  <a:pt x="10605020" y="197032"/>
                </a:cubicBezTo>
                <a:cubicBezTo>
                  <a:pt x="10606833" y="193820"/>
                  <a:pt x="10606555" y="190133"/>
                  <a:pt x="10604277" y="187104"/>
                </a:cubicBezTo>
                <a:lnTo>
                  <a:pt x="10604277" y="187177"/>
                </a:lnTo>
                <a:cubicBezTo>
                  <a:pt x="10585383" y="166335"/>
                  <a:pt x="10553709" y="156671"/>
                  <a:pt x="10522378" y="157812"/>
                </a:cubicBezTo>
                <a:close/>
                <a:moveTo>
                  <a:pt x="9911903" y="157812"/>
                </a:moveTo>
                <a:cubicBezTo>
                  <a:pt x="9880572" y="158952"/>
                  <a:pt x="9849584" y="170897"/>
                  <a:pt x="9832061" y="193272"/>
                </a:cubicBezTo>
                <a:lnTo>
                  <a:pt x="9860366" y="220320"/>
                </a:lnTo>
                <a:cubicBezTo>
                  <a:pt x="9892063" y="181811"/>
                  <a:pt x="9944024" y="186812"/>
                  <a:pt x="9970005" y="220575"/>
                </a:cubicBezTo>
                <a:cubicBezTo>
                  <a:pt x="9978882" y="212289"/>
                  <a:pt x="9987387" y="205026"/>
                  <a:pt x="9994545" y="197032"/>
                </a:cubicBezTo>
                <a:cubicBezTo>
                  <a:pt x="9996358" y="193820"/>
                  <a:pt x="9996078" y="190133"/>
                  <a:pt x="9993801" y="187104"/>
                </a:cubicBezTo>
                <a:lnTo>
                  <a:pt x="9993801" y="187177"/>
                </a:lnTo>
                <a:cubicBezTo>
                  <a:pt x="9974908" y="166335"/>
                  <a:pt x="9943234" y="156671"/>
                  <a:pt x="9911903" y="157812"/>
                </a:cubicBezTo>
                <a:close/>
                <a:moveTo>
                  <a:pt x="9301428" y="157812"/>
                </a:moveTo>
                <a:cubicBezTo>
                  <a:pt x="9270097" y="158952"/>
                  <a:pt x="9239108" y="170897"/>
                  <a:pt x="9221586" y="193272"/>
                </a:cubicBezTo>
                <a:lnTo>
                  <a:pt x="9249891" y="220320"/>
                </a:lnTo>
                <a:cubicBezTo>
                  <a:pt x="9281588" y="181811"/>
                  <a:pt x="9333549" y="186812"/>
                  <a:pt x="9359530" y="220575"/>
                </a:cubicBezTo>
                <a:cubicBezTo>
                  <a:pt x="9368407" y="212289"/>
                  <a:pt x="9376912" y="205026"/>
                  <a:pt x="9384070" y="197032"/>
                </a:cubicBezTo>
                <a:cubicBezTo>
                  <a:pt x="9385882" y="193820"/>
                  <a:pt x="9385603" y="190133"/>
                  <a:pt x="9383326" y="187104"/>
                </a:cubicBezTo>
                <a:lnTo>
                  <a:pt x="9383326" y="187177"/>
                </a:lnTo>
                <a:cubicBezTo>
                  <a:pt x="9364433" y="166335"/>
                  <a:pt x="9332759" y="156671"/>
                  <a:pt x="9301428" y="157812"/>
                </a:cubicBezTo>
                <a:close/>
                <a:moveTo>
                  <a:pt x="8690953" y="157812"/>
                </a:moveTo>
                <a:cubicBezTo>
                  <a:pt x="8659621" y="158952"/>
                  <a:pt x="8628633" y="170897"/>
                  <a:pt x="8611111" y="193272"/>
                </a:cubicBezTo>
                <a:lnTo>
                  <a:pt x="8639416" y="220320"/>
                </a:lnTo>
                <a:cubicBezTo>
                  <a:pt x="8671113" y="181811"/>
                  <a:pt x="8723074" y="186812"/>
                  <a:pt x="8749054" y="220575"/>
                </a:cubicBezTo>
                <a:cubicBezTo>
                  <a:pt x="8757932" y="212289"/>
                  <a:pt x="8766437" y="205026"/>
                  <a:pt x="8773595" y="197032"/>
                </a:cubicBezTo>
                <a:cubicBezTo>
                  <a:pt x="8775407" y="193820"/>
                  <a:pt x="8775128" y="190133"/>
                  <a:pt x="8772850" y="187104"/>
                </a:cubicBezTo>
                <a:lnTo>
                  <a:pt x="8772850" y="187177"/>
                </a:lnTo>
                <a:cubicBezTo>
                  <a:pt x="8753958" y="166335"/>
                  <a:pt x="8722284" y="156671"/>
                  <a:pt x="8690953" y="157812"/>
                </a:cubicBezTo>
                <a:close/>
                <a:moveTo>
                  <a:pt x="8080478" y="157812"/>
                </a:moveTo>
                <a:cubicBezTo>
                  <a:pt x="8049146" y="158952"/>
                  <a:pt x="8018158" y="170897"/>
                  <a:pt x="8000636" y="193272"/>
                </a:cubicBezTo>
                <a:lnTo>
                  <a:pt x="8028940" y="220320"/>
                </a:lnTo>
                <a:cubicBezTo>
                  <a:pt x="8060638" y="181811"/>
                  <a:pt x="8112598" y="186812"/>
                  <a:pt x="8138579" y="220575"/>
                </a:cubicBezTo>
                <a:cubicBezTo>
                  <a:pt x="8147456" y="212289"/>
                  <a:pt x="8155962" y="205026"/>
                  <a:pt x="8163120" y="197032"/>
                </a:cubicBezTo>
                <a:cubicBezTo>
                  <a:pt x="8164932" y="193820"/>
                  <a:pt x="8164653" y="190133"/>
                  <a:pt x="8162375" y="187104"/>
                </a:cubicBezTo>
                <a:lnTo>
                  <a:pt x="8162375" y="187177"/>
                </a:lnTo>
                <a:cubicBezTo>
                  <a:pt x="8143482" y="166335"/>
                  <a:pt x="8111808" y="156671"/>
                  <a:pt x="8080478" y="157812"/>
                </a:cubicBezTo>
                <a:close/>
                <a:moveTo>
                  <a:pt x="7470004" y="157812"/>
                </a:moveTo>
                <a:cubicBezTo>
                  <a:pt x="7438672" y="158952"/>
                  <a:pt x="7407684" y="170897"/>
                  <a:pt x="7390162" y="193272"/>
                </a:cubicBezTo>
                <a:lnTo>
                  <a:pt x="7418466" y="220320"/>
                </a:lnTo>
                <a:cubicBezTo>
                  <a:pt x="7450164" y="181811"/>
                  <a:pt x="7502125" y="186812"/>
                  <a:pt x="7528106" y="220575"/>
                </a:cubicBezTo>
                <a:cubicBezTo>
                  <a:pt x="7536982" y="212289"/>
                  <a:pt x="7545488" y="205026"/>
                  <a:pt x="7552646" y="197032"/>
                </a:cubicBezTo>
                <a:cubicBezTo>
                  <a:pt x="7554456" y="193820"/>
                  <a:pt x="7554178" y="190133"/>
                  <a:pt x="7551900" y="187104"/>
                </a:cubicBezTo>
                <a:lnTo>
                  <a:pt x="7551900" y="187177"/>
                </a:lnTo>
                <a:cubicBezTo>
                  <a:pt x="7533008" y="166335"/>
                  <a:pt x="7501334" y="156671"/>
                  <a:pt x="7470004" y="157812"/>
                </a:cubicBezTo>
                <a:close/>
                <a:moveTo>
                  <a:pt x="6859530" y="157812"/>
                </a:moveTo>
                <a:cubicBezTo>
                  <a:pt x="6828198" y="158952"/>
                  <a:pt x="6797209" y="170897"/>
                  <a:pt x="6779689" y="193272"/>
                </a:cubicBezTo>
                <a:lnTo>
                  <a:pt x="6807992" y="220320"/>
                </a:lnTo>
                <a:cubicBezTo>
                  <a:pt x="6839690" y="181811"/>
                  <a:pt x="6891651" y="186812"/>
                  <a:pt x="6917632" y="220575"/>
                </a:cubicBezTo>
                <a:cubicBezTo>
                  <a:pt x="6926508" y="212289"/>
                  <a:pt x="6935014" y="205026"/>
                  <a:pt x="6942170" y="197032"/>
                </a:cubicBezTo>
                <a:cubicBezTo>
                  <a:pt x="6943983" y="193820"/>
                  <a:pt x="6943705" y="190133"/>
                  <a:pt x="6941428" y="187104"/>
                </a:cubicBezTo>
                <a:lnTo>
                  <a:pt x="6941428" y="187177"/>
                </a:lnTo>
                <a:cubicBezTo>
                  <a:pt x="6922534" y="166335"/>
                  <a:pt x="6890860" y="156671"/>
                  <a:pt x="6859530" y="157812"/>
                </a:cubicBezTo>
                <a:close/>
                <a:moveTo>
                  <a:pt x="6249056" y="157812"/>
                </a:moveTo>
                <a:cubicBezTo>
                  <a:pt x="6217726" y="158952"/>
                  <a:pt x="6186735" y="170897"/>
                  <a:pt x="6169211" y="193272"/>
                </a:cubicBezTo>
                <a:lnTo>
                  <a:pt x="6197520" y="220320"/>
                </a:lnTo>
                <a:cubicBezTo>
                  <a:pt x="6229212" y="181811"/>
                  <a:pt x="6281176" y="186812"/>
                  <a:pt x="6307160" y="220575"/>
                </a:cubicBezTo>
                <a:cubicBezTo>
                  <a:pt x="6316034" y="212289"/>
                  <a:pt x="6324541" y="205026"/>
                  <a:pt x="6331696" y="197032"/>
                </a:cubicBezTo>
                <a:cubicBezTo>
                  <a:pt x="6333509" y="193820"/>
                  <a:pt x="6333230" y="190133"/>
                  <a:pt x="6330952" y="187104"/>
                </a:cubicBezTo>
                <a:lnTo>
                  <a:pt x="6330952" y="187177"/>
                </a:lnTo>
                <a:cubicBezTo>
                  <a:pt x="6312060" y="166335"/>
                  <a:pt x="6280384" y="156671"/>
                  <a:pt x="6249056" y="157812"/>
                </a:cubicBezTo>
                <a:close/>
                <a:moveTo>
                  <a:pt x="5638580" y="157812"/>
                </a:moveTo>
                <a:cubicBezTo>
                  <a:pt x="5607247" y="158952"/>
                  <a:pt x="5576259" y="170897"/>
                  <a:pt x="5558736" y="193272"/>
                </a:cubicBezTo>
                <a:lnTo>
                  <a:pt x="5587043" y="220320"/>
                </a:lnTo>
                <a:cubicBezTo>
                  <a:pt x="5618738" y="181811"/>
                  <a:pt x="5670701" y="186812"/>
                  <a:pt x="5696683" y="220575"/>
                </a:cubicBezTo>
                <a:cubicBezTo>
                  <a:pt x="5705560" y="212289"/>
                  <a:pt x="5714065" y="205026"/>
                  <a:pt x="5721221" y="197032"/>
                </a:cubicBezTo>
                <a:cubicBezTo>
                  <a:pt x="5723034" y="193820"/>
                  <a:pt x="5722755" y="190133"/>
                  <a:pt x="5720477" y="187104"/>
                </a:cubicBezTo>
                <a:lnTo>
                  <a:pt x="5720477" y="187177"/>
                </a:lnTo>
                <a:cubicBezTo>
                  <a:pt x="5701586" y="166335"/>
                  <a:pt x="5669912" y="156671"/>
                  <a:pt x="5638580" y="157812"/>
                </a:cubicBezTo>
                <a:close/>
                <a:moveTo>
                  <a:pt x="5028107" y="157812"/>
                </a:moveTo>
                <a:cubicBezTo>
                  <a:pt x="4996773" y="158952"/>
                  <a:pt x="4965787" y="170897"/>
                  <a:pt x="4948262" y="193272"/>
                </a:cubicBezTo>
                <a:lnTo>
                  <a:pt x="4976567" y="220320"/>
                </a:lnTo>
                <a:cubicBezTo>
                  <a:pt x="5008264" y="181811"/>
                  <a:pt x="5060226" y="186812"/>
                  <a:pt x="5086206" y="220575"/>
                </a:cubicBezTo>
                <a:cubicBezTo>
                  <a:pt x="5095086" y="212289"/>
                  <a:pt x="5103588" y="205026"/>
                  <a:pt x="5110748" y="197032"/>
                </a:cubicBezTo>
                <a:cubicBezTo>
                  <a:pt x="5112560" y="193820"/>
                  <a:pt x="5112281" y="190133"/>
                  <a:pt x="5110004" y="187104"/>
                </a:cubicBezTo>
                <a:lnTo>
                  <a:pt x="5110004" y="187177"/>
                </a:lnTo>
                <a:cubicBezTo>
                  <a:pt x="5091110" y="166335"/>
                  <a:pt x="5059437" y="156671"/>
                  <a:pt x="5028107" y="157812"/>
                </a:cubicBezTo>
                <a:close/>
                <a:moveTo>
                  <a:pt x="4417631" y="157812"/>
                </a:moveTo>
                <a:cubicBezTo>
                  <a:pt x="4386300" y="158952"/>
                  <a:pt x="4355311" y="170897"/>
                  <a:pt x="4337789" y="193272"/>
                </a:cubicBezTo>
                <a:lnTo>
                  <a:pt x="4366093" y="220320"/>
                </a:lnTo>
                <a:cubicBezTo>
                  <a:pt x="4397792" y="181811"/>
                  <a:pt x="4449753" y="186812"/>
                  <a:pt x="4475733" y="220575"/>
                </a:cubicBezTo>
                <a:cubicBezTo>
                  <a:pt x="4484611" y="212289"/>
                  <a:pt x="4493116" y="205026"/>
                  <a:pt x="4500272" y="197032"/>
                </a:cubicBezTo>
                <a:cubicBezTo>
                  <a:pt x="4502085" y="193820"/>
                  <a:pt x="4501807" y="190133"/>
                  <a:pt x="4499529" y="187104"/>
                </a:cubicBezTo>
                <a:lnTo>
                  <a:pt x="4499529" y="187177"/>
                </a:lnTo>
                <a:cubicBezTo>
                  <a:pt x="4480636" y="166335"/>
                  <a:pt x="4448961" y="156671"/>
                  <a:pt x="4417631" y="157812"/>
                </a:cubicBezTo>
                <a:close/>
                <a:moveTo>
                  <a:pt x="3807157" y="157812"/>
                </a:moveTo>
                <a:cubicBezTo>
                  <a:pt x="3775825" y="158952"/>
                  <a:pt x="3744836" y="170897"/>
                  <a:pt x="3727314" y="193272"/>
                </a:cubicBezTo>
                <a:lnTo>
                  <a:pt x="3755619" y="220320"/>
                </a:lnTo>
                <a:cubicBezTo>
                  <a:pt x="3787315" y="181811"/>
                  <a:pt x="3839278" y="186812"/>
                  <a:pt x="3865259" y="220575"/>
                </a:cubicBezTo>
                <a:cubicBezTo>
                  <a:pt x="3874135" y="212289"/>
                  <a:pt x="3882641" y="205026"/>
                  <a:pt x="3889798" y="197032"/>
                </a:cubicBezTo>
                <a:cubicBezTo>
                  <a:pt x="3891611" y="193820"/>
                  <a:pt x="3891333" y="190133"/>
                  <a:pt x="3889054" y="187104"/>
                </a:cubicBezTo>
                <a:lnTo>
                  <a:pt x="3889054" y="187177"/>
                </a:lnTo>
                <a:cubicBezTo>
                  <a:pt x="3870161" y="166335"/>
                  <a:pt x="3838487" y="156671"/>
                  <a:pt x="3807157" y="157812"/>
                </a:cubicBezTo>
                <a:close/>
                <a:moveTo>
                  <a:pt x="3196681" y="157812"/>
                </a:moveTo>
                <a:cubicBezTo>
                  <a:pt x="3165350" y="158952"/>
                  <a:pt x="3134362" y="170897"/>
                  <a:pt x="3116839" y="193272"/>
                </a:cubicBezTo>
                <a:lnTo>
                  <a:pt x="3145145" y="220320"/>
                </a:lnTo>
                <a:cubicBezTo>
                  <a:pt x="3176841" y="181811"/>
                  <a:pt x="3228802" y="186812"/>
                  <a:pt x="3254783" y="220575"/>
                </a:cubicBezTo>
                <a:cubicBezTo>
                  <a:pt x="3263660" y="212289"/>
                  <a:pt x="3272165" y="205026"/>
                  <a:pt x="3279324" y="197032"/>
                </a:cubicBezTo>
                <a:cubicBezTo>
                  <a:pt x="3281135" y="193820"/>
                  <a:pt x="3280858" y="190133"/>
                  <a:pt x="3278580" y="187104"/>
                </a:cubicBezTo>
                <a:lnTo>
                  <a:pt x="3278580" y="187177"/>
                </a:lnTo>
                <a:cubicBezTo>
                  <a:pt x="3259686" y="166335"/>
                  <a:pt x="3228013" y="156671"/>
                  <a:pt x="3196681" y="157812"/>
                </a:cubicBezTo>
                <a:close/>
                <a:moveTo>
                  <a:pt x="2586207" y="157812"/>
                </a:moveTo>
                <a:cubicBezTo>
                  <a:pt x="2554877" y="158952"/>
                  <a:pt x="2523888" y="170897"/>
                  <a:pt x="2506364" y="193272"/>
                </a:cubicBezTo>
                <a:lnTo>
                  <a:pt x="2534670" y="220320"/>
                </a:lnTo>
                <a:cubicBezTo>
                  <a:pt x="2566367" y="181811"/>
                  <a:pt x="2618328" y="186812"/>
                  <a:pt x="2644309" y="220575"/>
                </a:cubicBezTo>
                <a:cubicBezTo>
                  <a:pt x="2653186" y="212289"/>
                  <a:pt x="2661691" y="205026"/>
                  <a:pt x="2668850" y="197032"/>
                </a:cubicBezTo>
                <a:cubicBezTo>
                  <a:pt x="2670662" y="193820"/>
                  <a:pt x="2670383" y="190133"/>
                  <a:pt x="2668106" y="187104"/>
                </a:cubicBezTo>
                <a:lnTo>
                  <a:pt x="2668106" y="187177"/>
                </a:lnTo>
                <a:cubicBezTo>
                  <a:pt x="2649213" y="166335"/>
                  <a:pt x="2617538" y="156671"/>
                  <a:pt x="2586207" y="157812"/>
                </a:cubicBezTo>
                <a:close/>
                <a:moveTo>
                  <a:pt x="1975730" y="157812"/>
                </a:moveTo>
                <a:cubicBezTo>
                  <a:pt x="1944400" y="158952"/>
                  <a:pt x="1913412" y="170897"/>
                  <a:pt x="1895889" y="193272"/>
                </a:cubicBezTo>
                <a:lnTo>
                  <a:pt x="1924193" y="220320"/>
                </a:lnTo>
                <a:cubicBezTo>
                  <a:pt x="1955891" y="181811"/>
                  <a:pt x="2007852" y="186812"/>
                  <a:pt x="2033832" y="220575"/>
                </a:cubicBezTo>
                <a:cubicBezTo>
                  <a:pt x="2042710" y="212289"/>
                  <a:pt x="2051215" y="205026"/>
                  <a:pt x="2058373" y="197032"/>
                </a:cubicBezTo>
                <a:cubicBezTo>
                  <a:pt x="2060185" y="193820"/>
                  <a:pt x="2059907" y="190133"/>
                  <a:pt x="2057629" y="187104"/>
                </a:cubicBezTo>
                <a:lnTo>
                  <a:pt x="2057629" y="187177"/>
                </a:lnTo>
                <a:cubicBezTo>
                  <a:pt x="2038736" y="166335"/>
                  <a:pt x="2007062" y="156671"/>
                  <a:pt x="1975730" y="157812"/>
                </a:cubicBezTo>
                <a:close/>
                <a:moveTo>
                  <a:pt x="1365255" y="157812"/>
                </a:moveTo>
                <a:cubicBezTo>
                  <a:pt x="1333924" y="158952"/>
                  <a:pt x="1302936" y="170897"/>
                  <a:pt x="1285413" y="193272"/>
                </a:cubicBezTo>
                <a:lnTo>
                  <a:pt x="1313719" y="220320"/>
                </a:lnTo>
                <a:cubicBezTo>
                  <a:pt x="1345416" y="181811"/>
                  <a:pt x="1397377" y="186812"/>
                  <a:pt x="1423357" y="220575"/>
                </a:cubicBezTo>
                <a:cubicBezTo>
                  <a:pt x="1432235" y="212289"/>
                  <a:pt x="1440740" y="205026"/>
                  <a:pt x="1447898" y="197032"/>
                </a:cubicBezTo>
                <a:cubicBezTo>
                  <a:pt x="1449710" y="193820"/>
                  <a:pt x="1449431" y="190133"/>
                  <a:pt x="1447153" y="187104"/>
                </a:cubicBezTo>
                <a:lnTo>
                  <a:pt x="1447153" y="187177"/>
                </a:lnTo>
                <a:cubicBezTo>
                  <a:pt x="1428261" y="166335"/>
                  <a:pt x="1396587" y="156671"/>
                  <a:pt x="1365255" y="157812"/>
                </a:cubicBezTo>
                <a:close/>
                <a:moveTo>
                  <a:pt x="754780" y="157812"/>
                </a:moveTo>
                <a:cubicBezTo>
                  <a:pt x="723449" y="158952"/>
                  <a:pt x="692461" y="170897"/>
                  <a:pt x="674940" y="193272"/>
                </a:cubicBezTo>
                <a:lnTo>
                  <a:pt x="703244" y="220320"/>
                </a:lnTo>
                <a:cubicBezTo>
                  <a:pt x="734940" y="181811"/>
                  <a:pt x="786903" y="186812"/>
                  <a:pt x="812882" y="220575"/>
                </a:cubicBezTo>
                <a:cubicBezTo>
                  <a:pt x="821759" y="212289"/>
                  <a:pt x="830266" y="205026"/>
                  <a:pt x="837422" y="197032"/>
                </a:cubicBezTo>
                <a:cubicBezTo>
                  <a:pt x="839235" y="193820"/>
                  <a:pt x="838957" y="190133"/>
                  <a:pt x="836679" y="187104"/>
                </a:cubicBezTo>
                <a:lnTo>
                  <a:pt x="836679" y="187177"/>
                </a:lnTo>
                <a:cubicBezTo>
                  <a:pt x="817787" y="166335"/>
                  <a:pt x="786113" y="156671"/>
                  <a:pt x="754780" y="157812"/>
                </a:cubicBezTo>
                <a:close/>
                <a:moveTo>
                  <a:pt x="11151305" y="111489"/>
                </a:moveTo>
                <a:cubicBezTo>
                  <a:pt x="11138145" y="110497"/>
                  <a:pt x="11124825" y="110762"/>
                  <a:pt x="11111680" y="112337"/>
                </a:cubicBezTo>
                <a:cubicBezTo>
                  <a:pt x="11094153" y="114437"/>
                  <a:pt x="11076936" y="118865"/>
                  <a:pt x="11060821" y="125746"/>
                </a:cubicBezTo>
                <a:cubicBezTo>
                  <a:pt x="11039998" y="134688"/>
                  <a:pt x="11021780" y="145931"/>
                  <a:pt x="11007929" y="162247"/>
                </a:cubicBezTo>
                <a:lnTo>
                  <a:pt x="11044460" y="185899"/>
                </a:lnTo>
                <a:cubicBezTo>
                  <a:pt x="11089450" y="142135"/>
                  <a:pt x="11173573" y="134944"/>
                  <a:pt x="11228742" y="185717"/>
                </a:cubicBezTo>
                <a:cubicBezTo>
                  <a:pt x="11237200" y="180205"/>
                  <a:pt x="11245148" y="174219"/>
                  <a:pt x="11254212" y="169510"/>
                </a:cubicBezTo>
                <a:cubicBezTo>
                  <a:pt x="11264343" y="164254"/>
                  <a:pt x="11264622" y="160166"/>
                  <a:pt x="11256442" y="152939"/>
                </a:cubicBezTo>
                <a:cubicBezTo>
                  <a:pt x="11228835" y="128752"/>
                  <a:pt x="11190787" y="114464"/>
                  <a:pt x="11151305" y="111489"/>
                </a:cubicBezTo>
                <a:close/>
                <a:moveTo>
                  <a:pt x="10540830" y="111489"/>
                </a:moveTo>
                <a:cubicBezTo>
                  <a:pt x="10527669" y="110497"/>
                  <a:pt x="10514350" y="110762"/>
                  <a:pt x="10501204" y="112337"/>
                </a:cubicBezTo>
                <a:cubicBezTo>
                  <a:pt x="10483678" y="114437"/>
                  <a:pt x="10466461" y="118865"/>
                  <a:pt x="10450344" y="125746"/>
                </a:cubicBezTo>
                <a:cubicBezTo>
                  <a:pt x="10429523" y="134688"/>
                  <a:pt x="10411304" y="145931"/>
                  <a:pt x="10397454" y="162247"/>
                </a:cubicBezTo>
                <a:lnTo>
                  <a:pt x="10433985" y="185899"/>
                </a:lnTo>
                <a:cubicBezTo>
                  <a:pt x="10478974" y="142135"/>
                  <a:pt x="10563098" y="134944"/>
                  <a:pt x="10618267" y="185717"/>
                </a:cubicBezTo>
                <a:cubicBezTo>
                  <a:pt x="10626725" y="180205"/>
                  <a:pt x="10634673" y="174219"/>
                  <a:pt x="10643736" y="169510"/>
                </a:cubicBezTo>
                <a:cubicBezTo>
                  <a:pt x="10653868" y="164254"/>
                  <a:pt x="10654147" y="160166"/>
                  <a:pt x="10645967" y="152939"/>
                </a:cubicBezTo>
                <a:cubicBezTo>
                  <a:pt x="10618360" y="128752"/>
                  <a:pt x="10580312" y="114464"/>
                  <a:pt x="10540830" y="111489"/>
                </a:cubicBezTo>
                <a:close/>
                <a:moveTo>
                  <a:pt x="9930355" y="111489"/>
                </a:moveTo>
                <a:cubicBezTo>
                  <a:pt x="9917194" y="110497"/>
                  <a:pt x="9903875" y="110762"/>
                  <a:pt x="9890729" y="112337"/>
                </a:cubicBezTo>
                <a:cubicBezTo>
                  <a:pt x="9873202" y="114437"/>
                  <a:pt x="9855986" y="118865"/>
                  <a:pt x="9839869" y="125746"/>
                </a:cubicBezTo>
                <a:cubicBezTo>
                  <a:pt x="9819048" y="134688"/>
                  <a:pt x="9800829" y="145931"/>
                  <a:pt x="9786979" y="162247"/>
                </a:cubicBezTo>
                <a:lnTo>
                  <a:pt x="9823510" y="185899"/>
                </a:lnTo>
                <a:cubicBezTo>
                  <a:pt x="9868499" y="142135"/>
                  <a:pt x="9952622" y="134944"/>
                  <a:pt x="10007790" y="185717"/>
                </a:cubicBezTo>
                <a:cubicBezTo>
                  <a:pt x="10016250" y="180205"/>
                  <a:pt x="10024198" y="174219"/>
                  <a:pt x="10033260" y="169510"/>
                </a:cubicBezTo>
                <a:cubicBezTo>
                  <a:pt x="10043393" y="164254"/>
                  <a:pt x="10043672" y="160166"/>
                  <a:pt x="10035492" y="152939"/>
                </a:cubicBezTo>
                <a:cubicBezTo>
                  <a:pt x="10007883" y="128752"/>
                  <a:pt x="9969835" y="114464"/>
                  <a:pt x="9930355" y="111489"/>
                </a:cubicBezTo>
                <a:close/>
                <a:moveTo>
                  <a:pt x="9319880" y="111489"/>
                </a:moveTo>
                <a:cubicBezTo>
                  <a:pt x="9306718" y="110497"/>
                  <a:pt x="9293399" y="110762"/>
                  <a:pt x="9280254" y="112337"/>
                </a:cubicBezTo>
                <a:cubicBezTo>
                  <a:pt x="9262727" y="114437"/>
                  <a:pt x="9245510" y="118865"/>
                  <a:pt x="9229394" y="125746"/>
                </a:cubicBezTo>
                <a:cubicBezTo>
                  <a:pt x="9208573" y="134688"/>
                  <a:pt x="9190354" y="145931"/>
                  <a:pt x="9176503" y="162247"/>
                </a:cubicBezTo>
                <a:lnTo>
                  <a:pt x="9213035" y="185899"/>
                </a:lnTo>
                <a:cubicBezTo>
                  <a:pt x="9258024" y="142135"/>
                  <a:pt x="9342147" y="134944"/>
                  <a:pt x="9397315" y="185717"/>
                </a:cubicBezTo>
                <a:cubicBezTo>
                  <a:pt x="9405774" y="180205"/>
                  <a:pt x="9413723" y="174219"/>
                  <a:pt x="9422785" y="169510"/>
                </a:cubicBezTo>
                <a:cubicBezTo>
                  <a:pt x="9432917" y="164254"/>
                  <a:pt x="9433196" y="160166"/>
                  <a:pt x="9425016" y="152939"/>
                </a:cubicBezTo>
                <a:cubicBezTo>
                  <a:pt x="9397408" y="128752"/>
                  <a:pt x="9359360" y="114464"/>
                  <a:pt x="9319880" y="111489"/>
                </a:cubicBezTo>
                <a:close/>
                <a:moveTo>
                  <a:pt x="8709404" y="111489"/>
                </a:moveTo>
                <a:cubicBezTo>
                  <a:pt x="8696243" y="110497"/>
                  <a:pt x="8682924" y="110762"/>
                  <a:pt x="8669778" y="112337"/>
                </a:cubicBezTo>
                <a:cubicBezTo>
                  <a:pt x="8652252" y="114437"/>
                  <a:pt x="8635035" y="118865"/>
                  <a:pt x="8618918" y="125746"/>
                </a:cubicBezTo>
                <a:cubicBezTo>
                  <a:pt x="8598097" y="134688"/>
                  <a:pt x="8579879" y="145931"/>
                  <a:pt x="8566028" y="162247"/>
                </a:cubicBezTo>
                <a:lnTo>
                  <a:pt x="8602560" y="185899"/>
                </a:lnTo>
                <a:cubicBezTo>
                  <a:pt x="8647549" y="142135"/>
                  <a:pt x="8731672" y="134944"/>
                  <a:pt x="8786840" y="185717"/>
                </a:cubicBezTo>
                <a:cubicBezTo>
                  <a:pt x="8795299" y="180205"/>
                  <a:pt x="8803247" y="174219"/>
                  <a:pt x="8812309" y="169510"/>
                </a:cubicBezTo>
                <a:cubicBezTo>
                  <a:pt x="8822442" y="164254"/>
                  <a:pt x="8822721" y="160166"/>
                  <a:pt x="8814541" y="152939"/>
                </a:cubicBezTo>
                <a:cubicBezTo>
                  <a:pt x="8786933" y="128752"/>
                  <a:pt x="8748885" y="114464"/>
                  <a:pt x="8709404" y="111489"/>
                </a:cubicBezTo>
                <a:close/>
                <a:moveTo>
                  <a:pt x="8098929" y="111489"/>
                </a:moveTo>
                <a:cubicBezTo>
                  <a:pt x="8085768" y="110497"/>
                  <a:pt x="8072449" y="110762"/>
                  <a:pt x="8059303" y="112337"/>
                </a:cubicBezTo>
                <a:cubicBezTo>
                  <a:pt x="8041776" y="114437"/>
                  <a:pt x="8024560" y="118865"/>
                  <a:pt x="8008444" y="125746"/>
                </a:cubicBezTo>
                <a:cubicBezTo>
                  <a:pt x="7987622" y="134688"/>
                  <a:pt x="7969404" y="145931"/>
                  <a:pt x="7955553" y="162247"/>
                </a:cubicBezTo>
                <a:lnTo>
                  <a:pt x="7992084" y="185899"/>
                </a:lnTo>
                <a:cubicBezTo>
                  <a:pt x="8037074" y="142135"/>
                  <a:pt x="8121197" y="134944"/>
                  <a:pt x="8176364" y="185717"/>
                </a:cubicBezTo>
                <a:cubicBezTo>
                  <a:pt x="8184824" y="180205"/>
                  <a:pt x="8192772" y="174219"/>
                  <a:pt x="8201834" y="169510"/>
                </a:cubicBezTo>
                <a:cubicBezTo>
                  <a:pt x="8211967" y="164254"/>
                  <a:pt x="8212246" y="160166"/>
                  <a:pt x="8204066" y="152939"/>
                </a:cubicBezTo>
                <a:cubicBezTo>
                  <a:pt x="8176458" y="128752"/>
                  <a:pt x="8138410" y="114464"/>
                  <a:pt x="8098929" y="111489"/>
                </a:cubicBezTo>
                <a:close/>
                <a:moveTo>
                  <a:pt x="7488454" y="111489"/>
                </a:moveTo>
                <a:cubicBezTo>
                  <a:pt x="7475294" y="110497"/>
                  <a:pt x="7461974" y="110762"/>
                  <a:pt x="7448829" y="112337"/>
                </a:cubicBezTo>
                <a:cubicBezTo>
                  <a:pt x="7431302" y="114437"/>
                  <a:pt x="7414085" y="118865"/>
                  <a:pt x="7397968" y="125746"/>
                </a:cubicBezTo>
                <a:cubicBezTo>
                  <a:pt x="7377148" y="134688"/>
                  <a:pt x="7358928" y="145931"/>
                  <a:pt x="7345078" y="162247"/>
                </a:cubicBezTo>
                <a:lnTo>
                  <a:pt x="7381610" y="185899"/>
                </a:lnTo>
                <a:cubicBezTo>
                  <a:pt x="7426601" y="142135"/>
                  <a:pt x="7510722" y="134944"/>
                  <a:pt x="7565891" y="185717"/>
                </a:cubicBezTo>
                <a:cubicBezTo>
                  <a:pt x="7574350" y="180205"/>
                  <a:pt x="7582297" y="174219"/>
                  <a:pt x="7591359" y="169510"/>
                </a:cubicBezTo>
                <a:cubicBezTo>
                  <a:pt x="7601492" y="164254"/>
                  <a:pt x="7601771" y="160166"/>
                  <a:pt x="7593593" y="152939"/>
                </a:cubicBezTo>
                <a:cubicBezTo>
                  <a:pt x="7565984" y="128752"/>
                  <a:pt x="7527936" y="114464"/>
                  <a:pt x="7488454" y="111489"/>
                </a:cubicBezTo>
                <a:close/>
                <a:moveTo>
                  <a:pt x="6877980" y="111489"/>
                </a:moveTo>
                <a:cubicBezTo>
                  <a:pt x="6864819" y="110497"/>
                  <a:pt x="6851501" y="110762"/>
                  <a:pt x="6838356" y="112337"/>
                </a:cubicBezTo>
                <a:cubicBezTo>
                  <a:pt x="6820830" y="114437"/>
                  <a:pt x="6803611" y="118865"/>
                  <a:pt x="6787496" y="125746"/>
                </a:cubicBezTo>
                <a:cubicBezTo>
                  <a:pt x="6766674" y="134688"/>
                  <a:pt x="6748456" y="145931"/>
                  <a:pt x="6734605" y="162247"/>
                </a:cubicBezTo>
                <a:lnTo>
                  <a:pt x="6771138" y="185899"/>
                </a:lnTo>
                <a:cubicBezTo>
                  <a:pt x="6816126" y="142135"/>
                  <a:pt x="6900250" y="134944"/>
                  <a:pt x="6955417" y="185717"/>
                </a:cubicBezTo>
                <a:cubicBezTo>
                  <a:pt x="6963875" y="180205"/>
                  <a:pt x="6971823" y="174219"/>
                  <a:pt x="6980886" y="169510"/>
                </a:cubicBezTo>
                <a:cubicBezTo>
                  <a:pt x="6991019" y="164254"/>
                  <a:pt x="6991297" y="160166"/>
                  <a:pt x="6983117" y="152939"/>
                </a:cubicBezTo>
                <a:cubicBezTo>
                  <a:pt x="6955508" y="128752"/>
                  <a:pt x="6917460" y="114464"/>
                  <a:pt x="6877980" y="111489"/>
                </a:cubicBezTo>
                <a:close/>
                <a:moveTo>
                  <a:pt x="6267504" y="111489"/>
                </a:moveTo>
                <a:cubicBezTo>
                  <a:pt x="6254348" y="110497"/>
                  <a:pt x="6241027" y="110762"/>
                  <a:pt x="6227884" y="112337"/>
                </a:cubicBezTo>
                <a:cubicBezTo>
                  <a:pt x="6210355" y="114437"/>
                  <a:pt x="6193137" y="118865"/>
                  <a:pt x="6177019" y="125746"/>
                </a:cubicBezTo>
                <a:cubicBezTo>
                  <a:pt x="6156196" y="134688"/>
                  <a:pt x="6137982" y="145931"/>
                  <a:pt x="6124128" y="162247"/>
                </a:cubicBezTo>
                <a:lnTo>
                  <a:pt x="6160660" y="185899"/>
                </a:lnTo>
                <a:cubicBezTo>
                  <a:pt x="6205650" y="142135"/>
                  <a:pt x="6289774" y="134944"/>
                  <a:pt x="6344943" y="185717"/>
                </a:cubicBezTo>
                <a:cubicBezTo>
                  <a:pt x="6353401" y="180205"/>
                  <a:pt x="6361350" y="174219"/>
                  <a:pt x="6370411" y="169510"/>
                </a:cubicBezTo>
                <a:cubicBezTo>
                  <a:pt x="6380546" y="164254"/>
                  <a:pt x="6380823" y="160166"/>
                  <a:pt x="6372640" y="152939"/>
                </a:cubicBezTo>
                <a:cubicBezTo>
                  <a:pt x="6345034" y="128752"/>
                  <a:pt x="6306988" y="114464"/>
                  <a:pt x="6267504" y="111489"/>
                </a:cubicBezTo>
                <a:close/>
                <a:moveTo>
                  <a:pt x="5657031" y="111489"/>
                </a:moveTo>
                <a:cubicBezTo>
                  <a:pt x="5643870" y="110497"/>
                  <a:pt x="5630550" y="110762"/>
                  <a:pt x="5617407" y="112337"/>
                </a:cubicBezTo>
                <a:cubicBezTo>
                  <a:pt x="5599879" y="114437"/>
                  <a:pt x="5582661" y="118865"/>
                  <a:pt x="5566546" y="125746"/>
                </a:cubicBezTo>
                <a:cubicBezTo>
                  <a:pt x="5545723" y="134688"/>
                  <a:pt x="5527506" y="145931"/>
                  <a:pt x="5513654" y="162247"/>
                </a:cubicBezTo>
                <a:lnTo>
                  <a:pt x="5550186" y="185899"/>
                </a:lnTo>
                <a:cubicBezTo>
                  <a:pt x="5595177" y="142135"/>
                  <a:pt x="5679301" y="134944"/>
                  <a:pt x="5734468" y="185717"/>
                </a:cubicBezTo>
                <a:cubicBezTo>
                  <a:pt x="5742926" y="180205"/>
                  <a:pt x="5750873" y="174219"/>
                  <a:pt x="5759938" y="169510"/>
                </a:cubicBezTo>
                <a:cubicBezTo>
                  <a:pt x="5770069" y="164254"/>
                  <a:pt x="5770348" y="160166"/>
                  <a:pt x="5762167" y="152939"/>
                </a:cubicBezTo>
                <a:cubicBezTo>
                  <a:pt x="5734560" y="128752"/>
                  <a:pt x="5696512" y="114464"/>
                  <a:pt x="5657031" y="111489"/>
                </a:cubicBezTo>
                <a:close/>
                <a:moveTo>
                  <a:pt x="5046556" y="111489"/>
                </a:moveTo>
                <a:cubicBezTo>
                  <a:pt x="5033397" y="110497"/>
                  <a:pt x="5020076" y="110762"/>
                  <a:pt x="5006931" y="112337"/>
                </a:cubicBezTo>
                <a:cubicBezTo>
                  <a:pt x="4989405" y="114437"/>
                  <a:pt x="4972189" y="118865"/>
                  <a:pt x="4956072" y="125746"/>
                </a:cubicBezTo>
                <a:cubicBezTo>
                  <a:pt x="4935249" y="134688"/>
                  <a:pt x="4917032" y="145931"/>
                  <a:pt x="4903182" y="162247"/>
                </a:cubicBezTo>
                <a:lnTo>
                  <a:pt x="4939714" y="185899"/>
                </a:lnTo>
                <a:cubicBezTo>
                  <a:pt x="4984701" y="142135"/>
                  <a:pt x="5068824" y="134944"/>
                  <a:pt x="5123992" y="185717"/>
                </a:cubicBezTo>
                <a:cubicBezTo>
                  <a:pt x="5132452" y="180205"/>
                  <a:pt x="5140401" y="174219"/>
                  <a:pt x="5149462" y="169510"/>
                </a:cubicBezTo>
                <a:cubicBezTo>
                  <a:pt x="5159595" y="164254"/>
                  <a:pt x="5159873" y="160166"/>
                  <a:pt x="5151694" y="152939"/>
                </a:cubicBezTo>
                <a:cubicBezTo>
                  <a:pt x="5124088" y="128752"/>
                  <a:pt x="5086036" y="114464"/>
                  <a:pt x="5046556" y="111489"/>
                </a:cubicBezTo>
                <a:close/>
                <a:moveTo>
                  <a:pt x="4436082" y="111489"/>
                </a:moveTo>
                <a:cubicBezTo>
                  <a:pt x="4422922" y="110497"/>
                  <a:pt x="4409602" y="110762"/>
                  <a:pt x="4396457" y="112337"/>
                </a:cubicBezTo>
                <a:cubicBezTo>
                  <a:pt x="4378930" y="114437"/>
                  <a:pt x="4361713" y="118865"/>
                  <a:pt x="4345598" y="125746"/>
                </a:cubicBezTo>
                <a:cubicBezTo>
                  <a:pt x="4324777" y="134688"/>
                  <a:pt x="4306557" y="145931"/>
                  <a:pt x="4292708" y="162247"/>
                </a:cubicBezTo>
                <a:lnTo>
                  <a:pt x="4329238" y="185899"/>
                </a:lnTo>
                <a:cubicBezTo>
                  <a:pt x="4374228" y="142135"/>
                  <a:pt x="4458351" y="134944"/>
                  <a:pt x="4513519" y="185717"/>
                </a:cubicBezTo>
                <a:cubicBezTo>
                  <a:pt x="4521978" y="180205"/>
                  <a:pt x="4529925" y="174219"/>
                  <a:pt x="4538990" y="169510"/>
                </a:cubicBezTo>
                <a:cubicBezTo>
                  <a:pt x="4549120" y="164254"/>
                  <a:pt x="4549400" y="160166"/>
                  <a:pt x="4541219" y="152939"/>
                </a:cubicBezTo>
                <a:cubicBezTo>
                  <a:pt x="4513612" y="128752"/>
                  <a:pt x="4475564" y="114464"/>
                  <a:pt x="4436082" y="111489"/>
                </a:cubicBezTo>
                <a:close/>
                <a:moveTo>
                  <a:pt x="3825607" y="111489"/>
                </a:moveTo>
                <a:cubicBezTo>
                  <a:pt x="3812447" y="110497"/>
                  <a:pt x="3799126" y="110762"/>
                  <a:pt x="3785983" y="112337"/>
                </a:cubicBezTo>
                <a:cubicBezTo>
                  <a:pt x="3768455" y="114437"/>
                  <a:pt x="3751238" y="118865"/>
                  <a:pt x="3735122" y="125746"/>
                </a:cubicBezTo>
                <a:cubicBezTo>
                  <a:pt x="3714301" y="134688"/>
                  <a:pt x="3696082" y="145931"/>
                  <a:pt x="3682232" y="162247"/>
                </a:cubicBezTo>
                <a:lnTo>
                  <a:pt x="3718762" y="185899"/>
                </a:lnTo>
                <a:cubicBezTo>
                  <a:pt x="3763752" y="142135"/>
                  <a:pt x="3847877" y="134944"/>
                  <a:pt x="3903044" y="185717"/>
                </a:cubicBezTo>
                <a:cubicBezTo>
                  <a:pt x="3911503" y="180205"/>
                  <a:pt x="3919451" y="174219"/>
                  <a:pt x="3928514" y="169510"/>
                </a:cubicBezTo>
                <a:cubicBezTo>
                  <a:pt x="3938646" y="164254"/>
                  <a:pt x="3938924" y="160166"/>
                  <a:pt x="3930743" y="152939"/>
                </a:cubicBezTo>
                <a:cubicBezTo>
                  <a:pt x="3903136" y="128752"/>
                  <a:pt x="3865088" y="114464"/>
                  <a:pt x="3825607" y="111489"/>
                </a:cubicBezTo>
                <a:close/>
                <a:moveTo>
                  <a:pt x="3215133" y="111489"/>
                </a:moveTo>
                <a:cubicBezTo>
                  <a:pt x="3201972" y="110497"/>
                  <a:pt x="3188652" y="110762"/>
                  <a:pt x="3175508" y="112337"/>
                </a:cubicBezTo>
                <a:cubicBezTo>
                  <a:pt x="3157980" y="114437"/>
                  <a:pt x="3140764" y="118865"/>
                  <a:pt x="3124648" y="125746"/>
                </a:cubicBezTo>
                <a:cubicBezTo>
                  <a:pt x="3103826" y="134688"/>
                  <a:pt x="3085607" y="145931"/>
                  <a:pt x="3071757" y="162247"/>
                </a:cubicBezTo>
                <a:lnTo>
                  <a:pt x="3108289" y="185899"/>
                </a:lnTo>
                <a:cubicBezTo>
                  <a:pt x="3153277" y="142135"/>
                  <a:pt x="3237401" y="134944"/>
                  <a:pt x="3292568" y="185717"/>
                </a:cubicBezTo>
                <a:cubicBezTo>
                  <a:pt x="3301027" y="180205"/>
                  <a:pt x="3308976" y="174219"/>
                  <a:pt x="3318039" y="169510"/>
                </a:cubicBezTo>
                <a:cubicBezTo>
                  <a:pt x="3328170" y="164254"/>
                  <a:pt x="3328450" y="160166"/>
                  <a:pt x="3320269" y="152939"/>
                </a:cubicBezTo>
                <a:cubicBezTo>
                  <a:pt x="3292662" y="128752"/>
                  <a:pt x="3254614" y="114464"/>
                  <a:pt x="3215133" y="111489"/>
                </a:cubicBezTo>
                <a:close/>
                <a:moveTo>
                  <a:pt x="2604659" y="111489"/>
                </a:moveTo>
                <a:cubicBezTo>
                  <a:pt x="2591498" y="110497"/>
                  <a:pt x="2578178" y="110762"/>
                  <a:pt x="2565033" y="112337"/>
                </a:cubicBezTo>
                <a:cubicBezTo>
                  <a:pt x="2547506" y="114437"/>
                  <a:pt x="2530290" y="118865"/>
                  <a:pt x="2514172" y="125746"/>
                </a:cubicBezTo>
                <a:cubicBezTo>
                  <a:pt x="2493350" y="134688"/>
                  <a:pt x="2475131" y="145931"/>
                  <a:pt x="2461280" y="162247"/>
                </a:cubicBezTo>
                <a:lnTo>
                  <a:pt x="2497812" y="185899"/>
                </a:lnTo>
                <a:cubicBezTo>
                  <a:pt x="2542804" y="142135"/>
                  <a:pt x="2626927" y="134944"/>
                  <a:pt x="2682095" y="185717"/>
                </a:cubicBezTo>
                <a:cubicBezTo>
                  <a:pt x="2690554" y="180205"/>
                  <a:pt x="2698502" y="174219"/>
                  <a:pt x="2707564" y="169510"/>
                </a:cubicBezTo>
                <a:cubicBezTo>
                  <a:pt x="2717696" y="164254"/>
                  <a:pt x="2717976" y="160166"/>
                  <a:pt x="2709795" y="152939"/>
                </a:cubicBezTo>
                <a:cubicBezTo>
                  <a:pt x="2682188" y="128752"/>
                  <a:pt x="2644139" y="114464"/>
                  <a:pt x="2604659" y="111489"/>
                </a:cubicBezTo>
                <a:close/>
                <a:moveTo>
                  <a:pt x="1994181" y="111489"/>
                </a:moveTo>
                <a:cubicBezTo>
                  <a:pt x="1981021" y="110497"/>
                  <a:pt x="1967701" y="110762"/>
                  <a:pt x="1954557" y="112337"/>
                </a:cubicBezTo>
                <a:cubicBezTo>
                  <a:pt x="1937031" y="114437"/>
                  <a:pt x="1919812" y="118865"/>
                  <a:pt x="1903696" y="125746"/>
                </a:cubicBezTo>
                <a:cubicBezTo>
                  <a:pt x="1882875" y="134688"/>
                  <a:pt x="1864656" y="145931"/>
                  <a:pt x="1850806" y="162247"/>
                </a:cubicBezTo>
                <a:lnTo>
                  <a:pt x="1887336" y="185899"/>
                </a:lnTo>
                <a:cubicBezTo>
                  <a:pt x="1932327" y="142135"/>
                  <a:pt x="2016451" y="134944"/>
                  <a:pt x="2071618" y="185717"/>
                </a:cubicBezTo>
                <a:cubicBezTo>
                  <a:pt x="2080077" y="180205"/>
                  <a:pt x="2088025" y="174219"/>
                  <a:pt x="2097088" y="169510"/>
                </a:cubicBezTo>
                <a:cubicBezTo>
                  <a:pt x="2107219" y="164254"/>
                  <a:pt x="2107498" y="160166"/>
                  <a:pt x="2099318" y="152939"/>
                </a:cubicBezTo>
                <a:cubicBezTo>
                  <a:pt x="2071711" y="128752"/>
                  <a:pt x="2033664" y="114464"/>
                  <a:pt x="1994181" y="111489"/>
                </a:cubicBezTo>
                <a:close/>
                <a:moveTo>
                  <a:pt x="1383707" y="111489"/>
                </a:moveTo>
                <a:cubicBezTo>
                  <a:pt x="1370546" y="110497"/>
                  <a:pt x="1357227" y="110762"/>
                  <a:pt x="1344081" y="112337"/>
                </a:cubicBezTo>
                <a:cubicBezTo>
                  <a:pt x="1326555" y="114437"/>
                  <a:pt x="1309338" y="118865"/>
                  <a:pt x="1293221" y="125746"/>
                </a:cubicBezTo>
                <a:cubicBezTo>
                  <a:pt x="1272400" y="134688"/>
                  <a:pt x="1254182" y="145931"/>
                  <a:pt x="1240331" y="162247"/>
                </a:cubicBezTo>
                <a:lnTo>
                  <a:pt x="1276862" y="185899"/>
                </a:lnTo>
                <a:cubicBezTo>
                  <a:pt x="1321852" y="142135"/>
                  <a:pt x="1405975" y="134944"/>
                  <a:pt x="1461143" y="185717"/>
                </a:cubicBezTo>
                <a:cubicBezTo>
                  <a:pt x="1469602" y="180205"/>
                  <a:pt x="1477550" y="174219"/>
                  <a:pt x="1486612" y="169510"/>
                </a:cubicBezTo>
                <a:cubicBezTo>
                  <a:pt x="1496745" y="164254"/>
                  <a:pt x="1497024" y="160166"/>
                  <a:pt x="1488844" y="152939"/>
                </a:cubicBezTo>
                <a:cubicBezTo>
                  <a:pt x="1461236" y="128752"/>
                  <a:pt x="1423188" y="114464"/>
                  <a:pt x="1383707" y="111489"/>
                </a:cubicBezTo>
                <a:close/>
                <a:moveTo>
                  <a:pt x="773232" y="111489"/>
                </a:moveTo>
                <a:cubicBezTo>
                  <a:pt x="760072" y="110497"/>
                  <a:pt x="746752" y="110762"/>
                  <a:pt x="733607" y="112337"/>
                </a:cubicBezTo>
                <a:cubicBezTo>
                  <a:pt x="716080" y="114437"/>
                  <a:pt x="698863" y="118865"/>
                  <a:pt x="682747" y="125746"/>
                </a:cubicBezTo>
                <a:cubicBezTo>
                  <a:pt x="661925" y="134688"/>
                  <a:pt x="643707" y="145931"/>
                  <a:pt x="629856" y="162247"/>
                </a:cubicBezTo>
                <a:lnTo>
                  <a:pt x="666387" y="185899"/>
                </a:lnTo>
                <a:cubicBezTo>
                  <a:pt x="711377" y="142135"/>
                  <a:pt x="795500" y="134944"/>
                  <a:pt x="850669" y="185717"/>
                </a:cubicBezTo>
                <a:cubicBezTo>
                  <a:pt x="859128" y="180205"/>
                  <a:pt x="867075" y="174219"/>
                  <a:pt x="876138" y="169510"/>
                </a:cubicBezTo>
                <a:cubicBezTo>
                  <a:pt x="886270" y="164254"/>
                  <a:pt x="886549" y="160166"/>
                  <a:pt x="878369" y="152939"/>
                </a:cubicBezTo>
                <a:cubicBezTo>
                  <a:pt x="850762" y="128752"/>
                  <a:pt x="812714" y="114464"/>
                  <a:pt x="773232" y="111489"/>
                </a:cubicBezTo>
                <a:close/>
                <a:moveTo>
                  <a:pt x="11134811" y="63183"/>
                </a:moveTo>
                <a:cubicBezTo>
                  <a:pt x="11059983" y="63548"/>
                  <a:pt x="10999842" y="89245"/>
                  <a:pt x="10954063" y="138047"/>
                </a:cubicBezTo>
                <a:lnTo>
                  <a:pt x="10995752" y="155968"/>
                </a:lnTo>
                <a:cubicBezTo>
                  <a:pt x="11000632" y="151771"/>
                  <a:pt x="11004908" y="147975"/>
                  <a:pt x="11009371" y="144288"/>
                </a:cubicBezTo>
                <a:cubicBezTo>
                  <a:pt x="11041393" y="118081"/>
                  <a:pt x="11080247" y="103225"/>
                  <a:pt x="11126724" y="101473"/>
                </a:cubicBezTo>
                <a:cubicBezTo>
                  <a:pt x="11184356" y="99319"/>
                  <a:pt x="11231716" y="116073"/>
                  <a:pt x="11269873" y="149763"/>
                </a:cubicBezTo>
                <a:cubicBezTo>
                  <a:pt x="11272569" y="152136"/>
                  <a:pt x="11278937" y="154654"/>
                  <a:pt x="11281679" y="153705"/>
                </a:cubicBezTo>
                <a:cubicBezTo>
                  <a:pt x="11293902" y="149362"/>
                  <a:pt x="11305382" y="143777"/>
                  <a:pt x="11318628" y="138010"/>
                </a:cubicBezTo>
                <a:cubicBezTo>
                  <a:pt x="11272151" y="88588"/>
                  <a:pt x="11210940" y="62818"/>
                  <a:pt x="11134811" y="63220"/>
                </a:cubicBezTo>
                <a:close/>
                <a:moveTo>
                  <a:pt x="10524336" y="63183"/>
                </a:moveTo>
                <a:cubicBezTo>
                  <a:pt x="10449508" y="63548"/>
                  <a:pt x="10389367" y="89245"/>
                  <a:pt x="10343587" y="138047"/>
                </a:cubicBezTo>
                <a:lnTo>
                  <a:pt x="10385277" y="155968"/>
                </a:lnTo>
                <a:cubicBezTo>
                  <a:pt x="10390157" y="151771"/>
                  <a:pt x="10394433" y="147975"/>
                  <a:pt x="10398894" y="144288"/>
                </a:cubicBezTo>
                <a:cubicBezTo>
                  <a:pt x="10430917" y="118081"/>
                  <a:pt x="10469772" y="103225"/>
                  <a:pt x="10516249" y="101473"/>
                </a:cubicBezTo>
                <a:cubicBezTo>
                  <a:pt x="10573880" y="99319"/>
                  <a:pt x="10621240" y="116073"/>
                  <a:pt x="10659398" y="149763"/>
                </a:cubicBezTo>
                <a:cubicBezTo>
                  <a:pt x="10662094" y="152136"/>
                  <a:pt x="10668461" y="154654"/>
                  <a:pt x="10671204" y="153705"/>
                </a:cubicBezTo>
                <a:cubicBezTo>
                  <a:pt x="10683427" y="149362"/>
                  <a:pt x="10694907" y="143777"/>
                  <a:pt x="10708152" y="138010"/>
                </a:cubicBezTo>
                <a:cubicBezTo>
                  <a:pt x="10661676" y="88588"/>
                  <a:pt x="10600465" y="62818"/>
                  <a:pt x="10524336" y="63220"/>
                </a:cubicBezTo>
                <a:close/>
                <a:moveTo>
                  <a:pt x="9913861" y="63183"/>
                </a:moveTo>
                <a:cubicBezTo>
                  <a:pt x="9839033" y="63548"/>
                  <a:pt x="9778892" y="89245"/>
                  <a:pt x="9733112" y="138047"/>
                </a:cubicBezTo>
                <a:lnTo>
                  <a:pt x="9774802" y="155968"/>
                </a:lnTo>
                <a:cubicBezTo>
                  <a:pt x="9779682" y="151771"/>
                  <a:pt x="9783958" y="147975"/>
                  <a:pt x="9788419" y="144288"/>
                </a:cubicBezTo>
                <a:cubicBezTo>
                  <a:pt x="9820442" y="118081"/>
                  <a:pt x="9859297" y="103225"/>
                  <a:pt x="9905774" y="101473"/>
                </a:cubicBezTo>
                <a:cubicBezTo>
                  <a:pt x="9963405" y="99319"/>
                  <a:pt x="10010765" y="116073"/>
                  <a:pt x="10048923" y="149763"/>
                </a:cubicBezTo>
                <a:cubicBezTo>
                  <a:pt x="10051619" y="152136"/>
                  <a:pt x="10057986" y="154654"/>
                  <a:pt x="10060728" y="153705"/>
                </a:cubicBezTo>
                <a:cubicBezTo>
                  <a:pt x="10072952" y="149362"/>
                  <a:pt x="10084432" y="143777"/>
                  <a:pt x="10097677" y="138010"/>
                </a:cubicBezTo>
                <a:cubicBezTo>
                  <a:pt x="10051200" y="88588"/>
                  <a:pt x="9989990" y="62818"/>
                  <a:pt x="9913861" y="63220"/>
                </a:cubicBezTo>
                <a:close/>
                <a:moveTo>
                  <a:pt x="9303385" y="63183"/>
                </a:moveTo>
                <a:cubicBezTo>
                  <a:pt x="9228558" y="63548"/>
                  <a:pt x="9168416" y="89245"/>
                  <a:pt x="9122637" y="138047"/>
                </a:cubicBezTo>
                <a:lnTo>
                  <a:pt x="9164326" y="155968"/>
                </a:lnTo>
                <a:cubicBezTo>
                  <a:pt x="9169207" y="151771"/>
                  <a:pt x="9173483" y="147975"/>
                  <a:pt x="9177944" y="144288"/>
                </a:cubicBezTo>
                <a:cubicBezTo>
                  <a:pt x="9209967" y="118081"/>
                  <a:pt x="9248822" y="103225"/>
                  <a:pt x="9295298" y="101473"/>
                </a:cubicBezTo>
                <a:cubicBezTo>
                  <a:pt x="9352930" y="99319"/>
                  <a:pt x="9400290" y="116073"/>
                  <a:pt x="9438448" y="149763"/>
                </a:cubicBezTo>
                <a:cubicBezTo>
                  <a:pt x="9441143" y="152136"/>
                  <a:pt x="9447511" y="154654"/>
                  <a:pt x="9450253" y="153705"/>
                </a:cubicBezTo>
                <a:cubicBezTo>
                  <a:pt x="9462477" y="149362"/>
                  <a:pt x="9473957" y="143777"/>
                  <a:pt x="9487202" y="138010"/>
                </a:cubicBezTo>
                <a:cubicBezTo>
                  <a:pt x="9440725" y="88588"/>
                  <a:pt x="9379515" y="62818"/>
                  <a:pt x="9303385" y="63220"/>
                </a:cubicBezTo>
                <a:close/>
                <a:moveTo>
                  <a:pt x="8692910" y="63183"/>
                </a:moveTo>
                <a:cubicBezTo>
                  <a:pt x="8618082" y="63548"/>
                  <a:pt x="8557941" y="89245"/>
                  <a:pt x="8512162" y="138047"/>
                </a:cubicBezTo>
                <a:lnTo>
                  <a:pt x="8553851" y="155968"/>
                </a:lnTo>
                <a:cubicBezTo>
                  <a:pt x="8558731" y="151771"/>
                  <a:pt x="8563008" y="147975"/>
                  <a:pt x="8567469" y="144288"/>
                </a:cubicBezTo>
                <a:cubicBezTo>
                  <a:pt x="8599492" y="118081"/>
                  <a:pt x="8638347" y="103225"/>
                  <a:pt x="8684823" y="101473"/>
                </a:cubicBezTo>
                <a:cubicBezTo>
                  <a:pt x="8742455" y="99319"/>
                  <a:pt x="8789815" y="116073"/>
                  <a:pt x="8827972" y="149763"/>
                </a:cubicBezTo>
                <a:cubicBezTo>
                  <a:pt x="8830668" y="152136"/>
                  <a:pt x="8837036" y="154654"/>
                  <a:pt x="8839777" y="153705"/>
                </a:cubicBezTo>
                <a:cubicBezTo>
                  <a:pt x="8852002" y="149362"/>
                  <a:pt x="8863482" y="143777"/>
                  <a:pt x="8876727" y="138010"/>
                </a:cubicBezTo>
                <a:cubicBezTo>
                  <a:pt x="8830250" y="88588"/>
                  <a:pt x="8769039" y="62818"/>
                  <a:pt x="8692910" y="63220"/>
                </a:cubicBezTo>
                <a:close/>
                <a:moveTo>
                  <a:pt x="8082435" y="63183"/>
                </a:moveTo>
                <a:cubicBezTo>
                  <a:pt x="8007607" y="63548"/>
                  <a:pt x="7947466" y="89245"/>
                  <a:pt x="7901686" y="138047"/>
                </a:cubicBezTo>
                <a:lnTo>
                  <a:pt x="7943376" y="155968"/>
                </a:lnTo>
                <a:cubicBezTo>
                  <a:pt x="7948256" y="151771"/>
                  <a:pt x="7952532" y="147975"/>
                  <a:pt x="7956994" y="144288"/>
                </a:cubicBezTo>
                <a:cubicBezTo>
                  <a:pt x="7989016" y="118081"/>
                  <a:pt x="8027872" y="103225"/>
                  <a:pt x="8074348" y="101473"/>
                </a:cubicBezTo>
                <a:cubicBezTo>
                  <a:pt x="8131980" y="99319"/>
                  <a:pt x="8179340" y="116073"/>
                  <a:pt x="8217497" y="149763"/>
                </a:cubicBezTo>
                <a:cubicBezTo>
                  <a:pt x="8220193" y="152136"/>
                  <a:pt x="8226560" y="154654"/>
                  <a:pt x="8229302" y="153705"/>
                </a:cubicBezTo>
                <a:cubicBezTo>
                  <a:pt x="8241526" y="149362"/>
                  <a:pt x="8253006" y="143777"/>
                  <a:pt x="8266251" y="138010"/>
                </a:cubicBezTo>
                <a:cubicBezTo>
                  <a:pt x="8219775" y="88588"/>
                  <a:pt x="8158564" y="62818"/>
                  <a:pt x="8082435" y="63220"/>
                </a:cubicBezTo>
                <a:close/>
                <a:moveTo>
                  <a:pt x="7471961" y="63183"/>
                </a:moveTo>
                <a:cubicBezTo>
                  <a:pt x="7397133" y="63548"/>
                  <a:pt x="7336992" y="89245"/>
                  <a:pt x="7291212" y="138047"/>
                </a:cubicBezTo>
                <a:lnTo>
                  <a:pt x="7332902" y="155968"/>
                </a:lnTo>
                <a:cubicBezTo>
                  <a:pt x="7337782" y="151771"/>
                  <a:pt x="7342057" y="147975"/>
                  <a:pt x="7346520" y="144288"/>
                </a:cubicBezTo>
                <a:cubicBezTo>
                  <a:pt x="7378542" y="118081"/>
                  <a:pt x="7417398" y="103225"/>
                  <a:pt x="7463873" y="101473"/>
                </a:cubicBezTo>
                <a:cubicBezTo>
                  <a:pt x="7521506" y="99319"/>
                  <a:pt x="7568867" y="116073"/>
                  <a:pt x="7607023" y="149763"/>
                </a:cubicBezTo>
                <a:cubicBezTo>
                  <a:pt x="7609719" y="152136"/>
                  <a:pt x="7616086" y="154654"/>
                  <a:pt x="7618827" y="153705"/>
                </a:cubicBezTo>
                <a:cubicBezTo>
                  <a:pt x="7631051" y="149362"/>
                  <a:pt x="7642531" y="143777"/>
                  <a:pt x="7655778" y="138010"/>
                </a:cubicBezTo>
                <a:cubicBezTo>
                  <a:pt x="7609300" y="88588"/>
                  <a:pt x="7548090" y="62818"/>
                  <a:pt x="7471961" y="63220"/>
                </a:cubicBezTo>
                <a:close/>
                <a:moveTo>
                  <a:pt x="6861487" y="63183"/>
                </a:moveTo>
                <a:cubicBezTo>
                  <a:pt x="6786660" y="63548"/>
                  <a:pt x="6726520" y="89245"/>
                  <a:pt x="6680738" y="138047"/>
                </a:cubicBezTo>
                <a:lnTo>
                  <a:pt x="6722428" y="155968"/>
                </a:lnTo>
                <a:cubicBezTo>
                  <a:pt x="6727310" y="151771"/>
                  <a:pt x="6731584" y="147975"/>
                  <a:pt x="6736046" y="144288"/>
                </a:cubicBezTo>
                <a:cubicBezTo>
                  <a:pt x="6768070" y="118081"/>
                  <a:pt x="6806924" y="103225"/>
                  <a:pt x="6853400" y="101473"/>
                </a:cubicBezTo>
                <a:cubicBezTo>
                  <a:pt x="6911032" y="99319"/>
                  <a:pt x="6958392" y="116073"/>
                  <a:pt x="6996550" y="149763"/>
                </a:cubicBezTo>
                <a:cubicBezTo>
                  <a:pt x="6999244" y="152136"/>
                  <a:pt x="7005612" y="154654"/>
                  <a:pt x="7008354" y="153705"/>
                </a:cubicBezTo>
                <a:cubicBezTo>
                  <a:pt x="7020578" y="149362"/>
                  <a:pt x="7032057" y="143777"/>
                  <a:pt x="7045302" y="138010"/>
                </a:cubicBezTo>
                <a:cubicBezTo>
                  <a:pt x="6998826" y="88588"/>
                  <a:pt x="6937616" y="62818"/>
                  <a:pt x="6861487" y="63220"/>
                </a:cubicBezTo>
                <a:close/>
                <a:moveTo>
                  <a:pt x="6251014" y="63183"/>
                </a:moveTo>
                <a:cubicBezTo>
                  <a:pt x="6176183" y="63548"/>
                  <a:pt x="6116043" y="89245"/>
                  <a:pt x="6070262" y="138047"/>
                </a:cubicBezTo>
                <a:lnTo>
                  <a:pt x="6111954" y="155968"/>
                </a:lnTo>
                <a:cubicBezTo>
                  <a:pt x="6116832" y="151771"/>
                  <a:pt x="6121108" y="147975"/>
                  <a:pt x="6125570" y="144288"/>
                </a:cubicBezTo>
                <a:cubicBezTo>
                  <a:pt x="6157592" y="118081"/>
                  <a:pt x="6196446" y="103225"/>
                  <a:pt x="6242925" y="101473"/>
                </a:cubicBezTo>
                <a:cubicBezTo>
                  <a:pt x="6300556" y="99319"/>
                  <a:pt x="6347916" y="116073"/>
                  <a:pt x="6386076" y="149763"/>
                </a:cubicBezTo>
                <a:cubicBezTo>
                  <a:pt x="6388770" y="152136"/>
                  <a:pt x="6395138" y="154654"/>
                  <a:pt x="6397882" y="153705"/>
                </a:cubicBezTo>
                <a:cubicBezTo>
                  <a:pt x="6410104" y="149362"/>
                  <a:pt x="6421584" y="143777"/>
                  <a:pt x="6434828" y="138010"/>
                </a:cubicBezTo>
                <a:cubicBezTo>
                  <a:pt x="6388350" y="88588"/>
                  <a:pt x="6327141" y="62818"/>
                  <a:pt x="6251014" y="63220"/>
                </a:cubicBezTo>
                <a:close/>
                <a:moveTo>
                  <a:pt x="5640540" y="63183"/>
                </a:moveTo>
                <a:cubicBezTo>
                  <a:pt x="5565708" y="63548"/>
                  <a:pt x="5505568" y="89245"/>
                  <a:pt x="5459788" y="138047"/>
                </a:cubicBezTo>
                <a:lnTo>
                  <a:pt x="5501480" y="155968"/>
                </a:lnTo>
                <a:cubicBezTo>
                  <a:pt x="5506357" y="151771"/>
                  <a:pt x="5510634" y="147975"/>
                  <a:pt x="5515097" y="144288"/>
                </a:cubicBezTo>
                <a:cubicBezTo>
                  <a:pt x="5547117" y="118081"/>
                  <a:pt x="5585974" y="103225"/>
                  <a:pt x="5632450" y="101473"/>
                </a:cubicBezTo>
                <a:cubicBezTo>
                  <a:pt x="5690083" y="99319"/>
                  <a:pt x="5737443" y="116073"/>
                  <a:pt x="5775600" y="149763"/>
                </a:cubicBezTo>
                <a:cubicBezTo>
                  <a:pt x="5778296" y="152136"/>
                  <a:pt x="5784664" y="154654"/>
                  <a:pt x="5787405" y="153705"/>
                </a:cubicBezTo>
                <a:cubicBezTo>
                  <a:pt x="5799628" y="149362"/>
                  <a:pt x="5811108" y="143777"/>
                  <a:pt x="5824355" y="138010"/>
                </a:cubicBezTo>
                <a:cubicBezTo>
                  <a:pt x="5777877" y="88588"/>
                  <a:pt x="5716667" y="62818"/>
                  <a:pt x="5640540" y="63220"/>
                </a:cubicBezTo>
                <a:close/>
                <a:moveTo>
                  <a:pt x="5030066" y="63183"/>
                </a:moveTo>
                <a:cubicBezTo>
                  <a:pt x="4955237" y="63548"/>
                  <a:pt x="4895095" y="89245"/>
                  <a:pt x="4849316" y="138047"/>
                </a:cubicBezTo>
                <a:lnTo>
                  <a:pt x="4891006" y="155968"/>
                </a:lnTo>
                <a:cubicBezTo>
                  <a:pt x="4895886" y="151771"/>
                  <a:pt x="4900162" y="147975"/>
                  <a:pt x="4904623" y="144288"/>
                </a:cubicBezTo>
                <a:cubicBezTo>
                  <a:pt x="4936646" y="118081"/>
                  <a:pt x="4975498" y="103225"/>
                  <a:pt x="5021975" y="101473"/>
                </a:cubicBezTo>
                <a:cubicBezTo>
                  <a:pt x="5079609" y="99319"/>
                  <a:pt x="5126968" y="116073"/>
                  <a:pt x="5165127" y="149763"/>
                </a:cubicBezTo>
                <a:cubicBezTo>
                  <a:pt x="5167821" y="152136"/>
                  <a:pt x="5174187" y="154654"/>
                  <a:pt x="5176932" y="153705"/>
                </a:cubicBezTo>
                <a:cubicBezTo>
                  <a:pt x="5189151" y="149362"/>
                  <a:pt x="5200631" y="143777"/>
                  <a:pt x="5213876" y="138010"/>
                </a:cubicBezTo>
                <a:cubicBezTo>
                  <a:pt x="5167403" y="88588"/>
                  <a:pt x="5106194" y="62818"/>
                  <a:pt x="5030066" y="63220"/>
                </a:cubicBezTo>
                <a:close/>
                <a:moveTo>
                  <a:pt x="4419590" y="63183"/>
                </a:moveTo>
                <a:cubicBezTo>
                  <a:pt x="4344761" y="63548"/>
                  <a:pt x="4284621" y="89245"/>
                  <a:pt x="4238840" y="138047"/>
                </a:cubicBezTo>
                <a:lnTo>
                  <a:pt x="4280530" y="155968"/>
                </a:lnTo>
                <a:cubicBezTo>
                  <a:pt x="4285410" y="151771"/>
                  <a:pt x="4289686" y="147975"/>
                  <a:pt x="4294148" y="144288"/>
                </a:cubicBezTo>
                <a:cubicBezTo>
                  <a:pt x="4326171" y="118081"/>
                  <a:pt x="4365024" y="103225"/>
                  <a:pt x="4411502" y="101473"/>
                </a:cubicBezTo>
                <a:cubicBezTo>
                  <a:pt x="4469134" y="99319"/>
                  <a:pt x="4516494" y="116073"/>
                  <a:pt x="4554651" y="149763"/>
                </a:cubicBezTo>
                <a:cubicBezTo>
                  <a:pt x="4557347" y="152136"/>
                  <a:pt x="4563715" y="154654"/>
                  <a:pt x="4566456" y="153705"/>
                </a:cubicBezTo>
                <a:cubicBezTo>
                  <a:pt x="4578680" y="149362"/>
                  <a:pt x="4590159" y="143777"/>
                  <a:pt x="4603406" y="138010"/>
                </a:cubicBezTo>
                <a:cubicBezTo>
                  <a:pt x="4556929" y="88588"/>
                  <a:pt x="4495719" y="62818"/>
                  <a:pt x="4419590" y="63220"/>
                </a:cubicBezTo>
                <a:close/>
                <a:moveTo>
                  <a:pt x="3809114" y="63183"/>
                </a:moveTo>
                <a:cubicBezTo>
                  <a:pt x="3734287" y="63548"/>
                  <a:pt x="3674145" y="89245"/>
                  <a:pt x="3628364" y="138047"/>
                </a:cubicBezTo>
                <a:lnTo>
                  <a:pt x="3670055" y="155968"/>
                </a:lnTo>
                <a:cubicBezTo>
                  <a:pt x="3674935" y="151771"/>
                  <a:pt x="3679210" y="147975"/>
                  <a:pt x="3683672" y="144288"/>
                </a:cubicBezTo>
                <a:cubicBezTo>
                  <a:pt x="3715694" y="118081"/>
                  <a:pt x="3754551" y="103225"/>
                  <a:pt x="3801026" y="101473"/>
                </a:cubicBezTo>
                <a:cubicBezTo>
                  <a:pt x="3858660" y="99319"/>
                  <a:pt x="3906018" y="116073"/>
                  <a:pt x="3944177" y="149763"/>
                </a:cubicBezTo>
                <a:cubicBezTo>
                  <a:pt x="3946872" y="152136"/>
                  <a:pt x="3953240" y="154654"/>
                  <a:pt x="3955981" y="153705"/>
                </a:cubicBezTo>
                <a:cubicBezTo>
                  <a:pt x="3968205" y="149362"/>
                  <a:pt x="3979685" y="143777"/>
                  <a:pt x="3992930" y="138010"/>
                </a:cubicBezTo>
                <a:cubicBezTo>
                  <a:pt x="3946454" y="88588"/>
                  <a:pt x="3885243" y="62818"/>
                  <a:pt x="3809114" y="63220"/>
                </a:cubicBezTo>
                <a:close/>
                <a:moveTo>
                  <a:pt x="3198639" y="63183"/>
                </a:moveTo>
                <a:cubicBezTo>
                  <a:pt x="3123811" y="63548"/>
                  <a:pt x="3063670" y="89245"/>
                  <a:pt x="3017890" y="138047"/>
                </a:cubicBezTo>
                <a:lnTo>
                  <a:pt x="3059580" y="155968"/>
                </a:lnTo>
                <a:cubicBezTo>
                  <a:pt x="3064460" y="151771"/>
                  <a:pt x="3068736" y="147975"/>
                  <a:pt x="3073198" y="144288"/>
                </a:cubicBezTo>
                <a:cubicBezTo>
                  <a:pt x="3105220" y="118081"/>
                  <a:pt x="3144075" y="103225"/>
                  <a:pt x="3190552" y="101473"/>
                </a:cubicBezTo>
                <a:cubicBezTo>
                  <a:pt x="3248184" y="99319"/>
                  <a:pt x="3295544" y="116073"/>
                  <a:pt x="3333701" y="149763"/>
                </a:cubicBezTo>
                <a:cubicBezTo>
                  <a:pt x="3336396" y="152136"/>
                  <a:pt x="3342764" y="154654"/>
                  <a:pt x="3345506" y="153705"/>
                </a:cubicBezTo>
                <a:cubicBezTo>
                  <a:pt x="3357730" y="149362"/>
                  <a:pt x="3369211" y="143777"/>
                  <a:pt x="3382455" y="138010"/>
                </a:cubicBezTo>
                <a:cubicBezTo>
                  <a:pt x="3335978" y="88588"/>
                  <a:pt x="3274769" y="62818"/>
                  <a:pt x="3198639" y="63220"/>
                </a:cubicBezTo>
                <a:close/>
                <a:moveTo>
                  <a:pt x="2588165" y="63183"/>
                </a:moveTo>
                <a:cubicBezTo>
                  <a:pt x="2513335" y="63548"/>
                  <a:pt x="2453194" y="89245"/>
                  <a:pt x="2407414" y="138047"/>
                </a:cubicBezTo>
                <a:lnTo>
                  <a:pt x="2449104" y="155968"/>
                </a:lnTo>
                <a:cubicBezTo>
                  <a:pt x="2453985" y="151771"/>
                  <a:pt x="2458260" y="147975"/>
                  <a:pt x="2462722" y="144288"/>
                </a:cubicBezTo>
                <a:cubicBezTo>
                  <a:pt x="2494744" y="118081"/>
                  <a:pt x="2533601" y="103225"/>
                  <a:pt x="2580078" y="101473"/>
                </a:cubicBezTo>
                <a:cubicBezTo>
                  <a:pt x="2637710" y="99319"/>
                  <a:pt x="2685070" y="116073"/>
                  <a:pt x="2723227" y="149763"/>
                </a:cubicBezTo>
                <a:cubicBezTo>
                  <a:pt x="2725922" y="152136"/>
                  <a:pt x="2732290" y="154654"/>
                  <a:pt x="2735032" y="153705"/>
                </a:cubicBezTo>
                <a:cubicBezTo>
                  <a:pt x="2747257" y="149362"/>
                  <a:pt x="2758737" y="143777"/>
                  <a:pt x="2771982" y="138010"/>
                </a:cubicBezTo>
                <a:cubicBezTo>
                  <a:pt x="2725504" y="88588"/>
                  <a:pt x="2664295" y="62818"/>
                  <a:pt x="2588165" y="63220"/>
                </a:cubicBezTo>
                <a:close/>
                <a:moveTo>
                  <a:pt x="1977688" y="63183"/>
                </a:moveTo>
                <a:cubicBezTo>
                  <a:pt x="1902860" y="63548"/>
                  <a:pt x="1842719" y="89245"/>
                  <a:pt x="1796940" y="138047"/>
                </a:cubicBezTo>
                <a:lnTo>
                  <a:pt x="1838629" y="155968"/>
                </a:lnTo>
                <a:cubicBezTo>
                  <a:pt x="1843509" y="151771"/>
                  <a:pt x="1847784" y="147975"/>
                  <a:pt x="1852247" y="144288"/>
                </a:cubicBezTo>
                <a:cubicBezTo>
                  <a:pt x="1884270" y="118081"/>
                  <a:pt x="1923124" y="103225"/>
                  <a:pt x="1969602" y="101473"/>
                </a:cubicBezTo>
                <a:cubicBezTo>
                  <a:pt x="2027233" y="99319"/>
                  <a:pt x="2074593" y="116073"/>
                  <a:pt x="2112750" y="149763"/>
                </a:cubicBezTo>
                <a:cubicBezTo>
                  <a:pt x="2115446" y="152136"/>
                  <a:pt x="2121814" y="154654"/>
                  <a:pt x="2124555" y="153705"/>
                </a:cubicBezTo>
                <a:cubicBezTo>
                  <a:pt x="2136778" y="149362"/>
                  <a:pt x="2148258" y="143777"/>
                  <a:pt x="2161505" y="138010"/>
                </a:cubicBezTo>
                <a:cubicBezTo>
                  <a:pt x="2115027" y="88588"/>
                  <a:pt x="2053818" y="62818"/>
                  <a:pt x="1977688" y="63220"/>
                </a:cubicBezTo>
                <a:close/>
                <a:moveTo>
                  <a:pt x="1367213" y="63183"/>
                </a:moveTo>
                <a:cubicBezTo>
                  <a:pt x="1292385" y="63548"/>
                  <a:pt x="1232244" y="89245"/>
                  <a:pt x="1186465" y="138047"/>
                </a:cubicBezTo>
                <a:lnTo>
                  <a:pt x="1228154" y="155968"/>
                </a:lnTo>
                <a:cubicBezTo>
                  <a:pt x="1233034" y="151771"/>
                  <a:pt x="1237310" y="147975"/>
                  <a:pt x="1241773" y="144288"/>
                </a:cubicBezTo>
                <a:cubicBezTo>
                  <a:pt x="1273794" y="118081"/>
                  <a:pt x="1312649" y="103225"/>
                  <a:pt x="1359126" y="101473"/>
                </a:cubicBezTo>
                <a:cubicBezTo>
                  <a:pt x="1416758" y="99319"/>
                  <a:pt x="1464118" y="116073"/>
                  <a:pt x="1502275" y="149763"/>
                </a:cubicBezTo>
                <a:cubicBezTo>
                  <a:pt x="1504971" y="152136"/>
                  <a:pt x="1511339" y="154654"/>
                  <a:pt x="1514080" y="153705"/>
                </a:cubicBezTo>
                <a:cubicBezTo>
                  <a:pt x="1526304" y="149362"/>
                  <a:pt x="1537783" y="143777"/>
                  <a:pt x="1551030" y="138010"/>
                </a:cubicBezTo>
                <a:cubicBezTo>
                  <a:pt x="1504553" y="88588"/>
                  <a:pt x="1443342" y="62818"/>
                  <a:pt x="1367213" y="63220"/>
                </a:cubicBezTo>
                <a:close/>
                <a:moveTo>
                  <a:pt x="756739" y="63183"/>
                </a:moveTo>
                <a:cubicBezTo>
                  <a:pt x="681911" y="63548"/>
                  <a:pt x="621770" y="89245"/>
                  <a:pt x="575989" y="138047"/>
                </a:cubicBezTo>
                <a:lnTo>
                  <a:pt x="617680" y="155968"/>
                </a:lnTo>
                <a:cubicBezTo>
                  <a:pt x="622559" y="151771"/>
                  <a:pt x="626835" y="147975"/>
                  <a:pt x="631297" y="144288"/>
                </a:cubicBezTo>
                <a:cubicBezTo>
                  <a:pt x="663319" y="118081"/>
                  <a:pt x="702174" y="103225"/>
                  <a:pt x="748652" y="101473"/>
                </a:cubicBezTo>
                <a:cubicBezTo>
                  <a:pt x="806284" y="99319"/>
                  <a:pt x="853644" y="116073"/>
                  <a:pt x="891800" y="149763"/>
                </a:cubicBezTo>
                <a:cubicBezTo>
                  <a:pt x="894497" y="152136"/>
                  <a:pt x="900863" y="154654"/>
                  <a:pt x="903606" y="153705"/>
                </a:cubicBezTo>
                <a:cubicBezTo>
                  <a:pt x="915829" y="149362"/>
                  <a:pt x="927309" y="143777"/>
                  <a:pt x="940554" y="138010"/>
                </a:cubicBezTo>
                <a:cubicBezTo>
                  <a:pt x="894078" y="88588"/>
                  <a:pt x="832868" y="62818"/>
                  <a:pt x="756739" y="63220"/>
                </a:cubicBezTo>
                <a:close/>
                <a:moveTo>
                  <a:pt x="11133418" y="13980"/>
                </a:moveTo>
                <a:cubicBezTo>
                  <a:pt x="11020153" y="14856"/>
                  <a:pt x="10924410" y="73331"/>
                  <a:pt x="10894805" y="123446"/>
                </a:cubicBezTo>
                <a:cubicBezTo>
                  <a:pt x="10905540" y="125855"/>
                  <a:pt x="10915673" y="127096"/>
                  <a:pt x="10924596" y="130381"/>
                </a:cubicBezTo>
                <a:cubicBezTo>
                  <a:pt x="10936866" y="134834"/>
                  <a:pt x="10943373" y="132353"/>
                  <a:pt x="10951832" y="124140"/>
                </a:cubicBezTo>
                <a:cubicBezTo>
                  <a:pt x="11009185" y="68622"/>
                  <a:pt x="11083919" y="45809"/>
                  <a:pt x="11173759" y="55993"/>
                </a:cubicBezTo>
                <a:cubicBezTo>
                  <a:pt x="11235481" y="62964"/>
                  <a:pt x="11284607" y="87529"/>
                  <a:pt x="11323183" y="125709"/>
                </a:cubicBezTo>
                <a:cubicBezTo>
                  <a:pt x="11326483" y="128885"/>
                  <a:pt x="11332710" y="133228"/>
                  <a:pt x="11336475" y="132644"/>
                </a:cubicBezTo>
                <a:cubicBezTo>
                  <a:pt x="11350465" y="130527"/>
                  <a:pt x="11364036" y="126585"/>
                  <a:pt x="11377887" y="123300"/>
                </a:cubicBezTo>
                <a:cubicBezTo>
                  <a:pt x="11350930" y="76944"/>
                  <a:pt x="11256210" y="13031"/>
                  <a:pt x="11133418" y="13980"/>
                </a:cubicBezTo>
                <a:close/>
                <a:moveTo>
                  <a:pt x="10522942" y="13980"/>
                </a:moveTo>
                <a:cubicBezTo>
                  <a:pt x="10409677" y="14856"/>
                  <a:pt x="10313935" y="73331"/>
                  <a:pt x="10284329" y="123446"/>
                </a:cubicBezTo>
                <a:cubicBezTo>
                  <a:pt x="10295065" y="125855"/>
                  <a:pt x="10305196" y="127096"/>
                  <a:pt x="10314121" y="130381"/>
                </a:cubicBezTo>
                <a:cubicBezTo>
                  <a:pt x="10326391" y="134834"/>
                  <a:pt x="10332898" y="132353"/>
                  <a:pt x="10341356" y="124140"/>
                </a:cubicBezTo>
                <a:cubicBezTo>
                  <a:pt x="10398709" y="68622"/>
                  <a:pt x="10473444" y="45809"/>
                  <a:pt x="10563284" y="55993"/>
                </a:cubicBezTo>
                <a:cubicBezTo>
                  <a:pt x="10625005" y="62964"/>
                  <a:pt x="10674132" y="87529"/>
                  <a:pt x="10712708" y="125709"/>
                </a:cubicBezTo>
                <a:cubicBezTo>
                  <a:pt x="10716007" y="128885"/>
                  <a:pt x="10722235" y="133228"/>
                  <a:pt x="10726000" y="132644"/>
                </a:cubicBezTo>
                <a:cubicBezTo>
                  <a:pt x="10739989" y="130527"/>
                  <a:pt x="10753561" y="126585"/>
                  <a:pt x="10767412" y="123300"/>
                </a:cubicBezTo>
                <a:cubicBezTo>
                  <a:pt x="10740455" y="76944"/>
                  <a:pt x="10645735" y="13031"/>
                  <a:pt x="10522942" y="13980"/>
                </a:cubicBezTo>
                <a:close/>
                <a:moveTo>
                  <a:pt x="9912466" y="13980"/>
                </a:moveTo>
                <a:cubicBezTo>
                  <a:pt x="9799202" y="14856"/>
                  <a:pt x="9703460" y="73331"/>
                  <a:pt x="9673854" y="123446"/>
                </a:cubicBezTo>
                <a:cubicBezTo>
                  <a:pt x="9684590" y="125855"/>
                  <a:pt x="9694721" y="127096"/>
                  <a:pt x="9703646" y="130381"/>
                </a:cubicBezTo>
                <a:cubicBezTo>
                  <a:pt x="9715916" y="134834"/>
                  <a:pt x="9722422" y="132353"/>
                  <a:pt x="9730880" y="124140"/>
                </a:cubicBezTo>
                <a:cubicBezTo>
                  <a:pt x="9788234" y="68622"/>
                  <a:pt x="9862969" y="45809"/>
                  <a:pt x="9952809" y="55993"/>
                </a:cubicBezTo>
                <a:cubicBezTo>
                  <a:pt x="10014530" y="62964"/>
                  <a:pt x="10063657" y="87529"/>
                  <a:pt x="10102232" y="125709"/>
                </a:cubicBezTo>
                <a:cubicBezTo>
                  <a:pt x="10105532" y="128885"/>
                  <a:pt x="10111760" y="133228"/>
                  <a:pt x="10115525" y="132644"/>
                </a:cubicBezTo>
                <a:cubicBezTo>
                  <a:pt x="10129514" y="130527"/>
                  <a:pt x="10143086" y="126585"/>
                  <a:pt x="10156935" y="123300"/>
                </a:cubicBezTo>
                <a:cubicBezTo>
                  <a:pt x="10129978" y="76944"/>
                  <a:pt x="10035258" y="13031"/>
                  <a:pt x="9912466" y="13980"/>
                </a:cubicBezTo>
                <a:close/>
                <a:moveTo>
                  <a:pt x="9301991" y="13980"/>
                </a:moveTo>
                <a:cubicBezTo>
                  <a:pt x="9188726" y="14856"/>
                  <a:pt x="9092984" y="73331"/>
                  <a:pt x="9063379" y="123446"/>
                </a:cubicBezTo>
                <a:cubicBezTo>
                  <a:pt x="9074115" y="125855"/>
                  <a:pt x="9084246" y="127096"/>
                  <a:pt x="9093170" y="130381"/>
                </a:cubicBezTo>
                <a:cubicBezTo>
                  <a:pt x="9105441" y="134834"/>
                  <a:pt x="9111947" y="132353"/>
                  <a:pt x="9120405" y="124140"/>
                </a:cubicBezTo>
                <a:cubicBezTo>
                  <a:pt x="9177759" y="68622"/>
                  <a:pt x="9252494" y="45809"/>
                  <a:pt x="9342333" y="55993"/>
                </a:cubicBezTo>
                <a:cubicBezTo>
                  <a:pt x="9404055" y="62964"/>
                  <a:pt x="9453181" y="87529"/>
                  <a:pt x="9491757" y="125709"/>
                </a:cubicBezTo>
                <a:cubicBezTo>
                  <a:pt x="9495057" y="128885"/>
                  <a:pt x="9501284" y="133228"/>
                  <a:pt x="9505050" y="132644"/>
                </a:cubicBezTo>
                <a:cubicBezTo>
                  <a:pt x="9519039" y="130527"/>
                  <a:pt x="9532611" y="126585"/>
                  <a:pt x="9546460" y="123300"/>
                </a:cubicBezTo>
                <a:cubicBezTo>
                  <a:pt x="9519503" y="76944"/>
                  <a:pt x="9424783" y="13031"/>
                  <a:pt x="9301991" y="13980"/>
                </a:cubicBezTo>
                <a:close/>
                <a:moveTo>
                  <a:pt x="8691516" y="13980"/>
                </a:moveTo>
                <a:cubicBezTo>
                  <a:pt x="8578251" y="14856"/>
                  <a:pt x="8482509" y="73331"/>
                  <a:pt x="8452904" y="123446"/>
                </a:cubicBezTo>
                <a:cubicBezTo>
                  <a:pt x="8463639" y="125855"/>
                  <a:pt x="8473771" y="127096"/>
                  <a:pt x="8482695" y="130381"/>
                </a:cubicBezTo>
                <a:cubicBezTo>
                  <a:pt x="8494965" y="134834"/>
                  <a:pt x="8501472" y="132353"/>
                  <a:pt x="8509930" y="124140"/>
                </a:cubicBezTo>
                <a:cubicBezTo>
                  <a:pt x="8567284" y="68622"/>
                  <a:pt x="8642019" y="45809"/>
                  <a:pt x="8731858" y="55993"/>
                </a:cubicBezTo>
                <a:cubicBezTo>
                  <a:pt x="8793580" y="62964"/>
                  <a:pt x="8842706" y="87529"/>
                  <a:pt x="8881282" y="125709"/>
                </a:cubicBezTo>
                <a:cubicBezTo>
                  <a:pt x="8884582" y="128885"/>
                  <a:pt x="8890809" y="133228"/>
                  <a:pt x="8894574" y="132644"/>
                </a:cubicBezTo>
                <a:cubicBezTo>
                  <a:pt x="8908564" y="130527"/>
                  <a:pt x="8922135" y="126585"/>
                  <a:pt x="8935985" y="123300"/>
                </a:cubicBezTo>
                <a:cubicBezTo>
                  <a:pt x="8909028" y="76944"/>
                  <a:pt x="8814308" y="13031"/>
                  <a:pt x="8691516" y="13980"/>
                </a:cubicBezTo>
                <a:close/>
                <a:moveTo>
                  <a:pt x="8081040" y="13980"/>
                </a:moveTo>
                <a:cubicBezTo>
                  <a:pt x="7967776" y="14856"/>
                  <a:pt x="7872034" y="73331"/>
                  <a:pt x="7842428" y="123446"/>
                </a:cubicBezTo>
                <a:cubicBezTo>
                  <a:pt x="7853164" y="125855"/>
                  <a:pt x="7863296" y="127096"/>
                  <a:pt x="7872220" y="130381"/>
                </a:cubicBezTo>
                <a:cubicBezTo>
                  <a:pt x="7884490" y="134834"/>
                  <a:pt x="7890997" y="132353"/>
                  <a:pt x="7899455" y="124140"/>
                </a:cubicBezTo>
                <a:cubicBezTo>
                  <a:pt x="7956808" y="68622"/>
                  <a:pt x="8031544" y="45809"/>
                  <a:pt x="8121383" y="55993"/>
                </a:cubicBezTo>
                <a:cubicBezTo>
                  <a:pt x="8183104" y="62964"/>
                  <a:pt x="8232231" y="87529"/>
                  <a:pt x="8270807" y="125709"/>
                </a:cubicBezTo>
                <a:cubicBezTo>
                  <a:pt x="8274107" y="128885"/>
                  <a:pt x="8280334" y="133228"/>
                  <a:pt x="8284099" y="132644"/>
                </a:cubicBezTo>
                <a:cubicBezTo>
                  <a:pt x="8298089" y="130527"/>
                  <a:pt x="8311660" y="126585"/>
                  <a:pt x="8325509" y="123300"/>
                </a:cubicBezTo>
                <a:cubicBezTo>
                  <a:pt x="8298553" y="76944"/>
                  <a:pt x="8203832" y="13031"/>
                  <a:pt x="8081040" y="13980"/>
                </a:cubicBezTo>
                <a:close/>
                <a:moveTo>
                  <a:pt x="7470567" y="13980"/>
                </a:moveTo>
                <a:cubicBezTo>
                  <a:pt x="7357302" y="14856"/>
                  <a:pt x="7261560" y="73331"/>
                  <a:pt x="7231956" y="123446"/>
                </a:cubicBezTo>
                <a:cubicBezTo>
                  <a:pt x="7242690" y="125855"/>
                  <a:pt x="7252822" y="127096"/>
                  <a:pt x="7261746" y="130381"/>
                </a:cubicBezTo>
                <a:cubicBezTo>
                  <a:pt x="7274016" y="134834"/>
                  <a:pt x="7280522" y="132353"/>
                  <a:pt x="7288984" y="124140"/>
                </a:cubicBezTo>
                <a:cubicBezTo>
                  <a:pt x="7346334" y="68622"/>
                  <a:pt x="7421070" y="45809"/>
                  <a:pt x="7510909" y="55993"/>
                </a:cubicBezTo>
                <a:cubicBezTo>
                  <a:pt x="7572630" y="62964"/>
                  <a:pt x="7621756" y="87529"/>
                  <a:pt x="7660332" y="125709"/>
                </a:cubicBezTo>
                <a:cubicBezTo>
                  <a:pt x="7663632" y="128885"/>
                  <a:pt x="7669860" y="133228"/>
                  <a:pt x="7673624" y="132644"/>
                </a:cubicBezTo>
                <a:cubicBezTo>
                  <a:pt x="7687614" y="130527"/>
                  <a:pt x="7701185" y="126585"/>
                  <a:pt x="7715036" y="123300"/>
                </a:cubicBezTo>
                <a:cubicBezTo>
                  <a:pt x="7688078" y="76944"/>
                  <a:pt x="7593358" y="13031"/>
                  <a:pt x="7470567" y="13980"/>
                </a:cubicBezTo>
                <a:close/>
                <a:moveTo>
                  <a:pt x="6860093" y="13980"/>
                </a:moveTo>
                <a:cubicBezTo>
                  <a:pt x="6746828" y="14856"/>
                  <a:pt x="6651086" y="73331"/>
                  <a:pt x="6621480" y="123446"/>
                </a:cubicBezTo>
                <a:cubicBezTo>
                  <a:pt x="6632216" y="125855"/>
                  <a:pt x="6642348" y="127096"/>
                  <a:pt x="6651271" y="130381"/>
                </a:cubicBezTo>
                <a:cubicBezTo>
                  <a:pt x="6663542" y="134834"/>
                  <a:pt x="6670049" y="132353"/>
                  <a:pt x="6678507" y="124140"/>
                </a:cubicBezTo>
                <a:cubicBezTo>
                  <a:pt x="6735860" y="68622"/>
                  <a:pt x="6810594" y="45809"/>
                  <a:pt x="6900435" y="55993"/>
                </a:cubicBezTo>
                <a:cubicBezTo>
                  <a:pt x="6962158" y="62964"/>
                  <a:pt x="7011283" y="87529"/>
                  <a:pt x="7049859" y="125709"/>
                </a:cubicBezTo>
                <a:cubicBezTo>
                  <a:pt x="7053158" y="128885"/>
                  <a:pt x="7059386" y="133228"/>
                  <a:pt x="7063151" y="132644"/>
                </a:cubicBezTo>
                <a:cubicBezTo>
                  <a:pt x="7077140" y="130527"/>
                  <a:pt x="7090711" y="126585"/>
                  <a:pt x="7104560" y="123300"/>
                </a:cubicBezTo>
                <a:cubicBezTo>
                  <a:pt x="7077606" y="76944"/>
                  <a:pt x="6982885" y="13031"/>
                  <a:pt x="6860093" y="13980"/>
                </a:cubicBezTo>
                <a:close/>
                <a:moveTo>
                  <a:pt x="6249622" y="13980"/>
                </a:moveTo>
                <a:cubicBezTo>
                  <a:pt x="6136354" y="14856"/>
                  <a:pt x="6040609" y="73331"/>
                  <a:pt x="6011004" y="123446"/>
                </a:cubicBezTo>
                <a:cubicBezTo>
                  <a:pt x="6021740" y="125855"/>
                  <a:pt x="6031873" y="127096"/>
                  <a:pt x="6040795" y="130381"/>
                </a:cubicBezTo>
                <a:cubicBezTo>
                  <a:pt x="6053065" y="134834"/>
                  <a:pt x="6059574" y="132353"/>
                  <a:pt x="6068032" y="124140"/>
                </a:cubicBezTo>
                <a:cubicBezTo>
                  <a:pt x="6125386" y="68622"/>
                  <a:pt x="6200120" y="45809"/>
                  <a:pt x="6289962" y="55993"/>
                </a:cubicBezTo>
                <a:cubicBezTo>
                  <a:pt x="6351682" y="62964"/>
                  <a:pt x="6400809" y="87529"/>
                  <a:pt x="6439384" y="125709"/>
                </a:cubicBezTo>
                <a:cubicBezTo>
                  <a:pt x="6442684" y="128885"/>
                  <a:pt x="6448911" y="133228"/>
                  <a:pt x="6452678" y="132644"/>
                </a:cubicBezTo>
                <a:cubicBezTo>
                  <a:pt x="6466667" y="130527"/>
                  <a:pt x="6480236" y="126585"/>
                  <a:pt x="6494086" y="123300"/>
                </a:cubicBezTo>
                <a:cubicBezTo>
                  <a:pt x="6467132" y="76944"/>
                  <a:pt x="6372411" y="13031"/>
                  <a:pt x="6249622" y="13980"/>
                </a:cubicBezTo>
                <a:close/>
                <a:moveTo>
                  <a:pt x="5639143" y="13980"/>
                </a:moveTo>
                <a:cubicBezTo>
                  <a:pt x="5525878" y="14856"/>
                  <a:pt x="5430136" y="73331"/>
                  <a:pt x="5400530" y="123446"/>
                </a:cubicBezTo>
                <a:cubicBezTo>
                  <a:pt x="5411266" y="125855"/>
                  <a:pt x="5421398" y="127096"/>
                  <a:pt x="5430324" y="130381"/>
                </a:cubicBezTo>
                <a:cubicBezTo>
                  <a:pt x="5442591" y="134834"/>
                  <a:pt x="5449101" y="132353"/>
                  <a:pt x="5457558" y="124140"/>
                </a:cubicBezTo>
                <a:cubicBezTo>
                  <a:pt x="5514909" y="68622"/>
                  <a:pt x="5589644" y="45809"/>
                  <a:pt x="5679486" y="55993"/>
                </a:cubicBezTo>
                <a:cubicBezTo>
                  <a:pt x="5741207" y="62964"/>
                  <a:pt x="5790333" y="87529"/>
                  <a:pt x="5828907" y="125709"/>
                </a:cubicBezTo>
                <a:cubicBezTo>
                  <a:pt x="5832207" y="128885"/>
                  <a:pt x="5838438" y="133228"/>
                  <a:pt x="5842202" y="132644"/>
                </a:cubicBezTo>
                <a:cubicBezTo>
                  <a:pt x="5856190" y="130527"/>
                  <a:pt x="5869762" y="126585"/>
                  <a:pt x="5883611" y="123300"/>
                </a:cubicBezTo>
                <a:cubicBezTo>
                  <a:pt x="5856655" y="76944"/>
                  <a:pt x="5761936" y="13031"/>
                  <a:pt x="5639143" y="13980"/>
                </a:cubicBezTo>
                <a:close/>
                <a:moveTo>
                  <a:pt x="5028669" y="13980"/>
                </a:moveTo>
                <a:cubicBezTo>
                  <a:pt x="4915405" y="14856"/>
                  <a:pt x="4819663" y="73331"/>
                  <a:pt x="4790058" y="123446"/>
                </a:cubicBezTo>
                <a:cubicBezTo>
                  <a:pt x="4800792" y="125855"/>
                  <a:pt x="4810927" y="127096"/>
                  <a:pt x="4819848" y="130381"/>
                </a:cubicBezTo>
                <a:cubicBezTo>
                  <a:pt x="4832119" y="134834"/>
                  <a:pt x="4838624" y="132353"/>
                  <a:pt x="4847084" y="124140"/>
                </a:cubicBezTo>
                <a:cubicBezTo>
                  <a:pt x="4904438" y="68622"/>
                  <a:pt x="4979171" y="45809"/>
                  <a:pt x="5069011" y="55993"/>
                </a:cubicBezTo>
                <a:cubicBezTo>
                  <a:pt x="5130731" y="62964"/>
                  <a:pt x="5179860" y="87529"/>
                  <a:pt x="5218434" y="125709"/>
                </a:cubicBezTo>
                <a:cubicBezTo>
                  <a:pt x="5221731" y="128885"/>
                  <a:pt x="5227958" y="133228"/>
                  <a:pt x="5231725" y="132644"/>
                </a:cubicBezTo>
                <a:cubicBezTo>
                  <a:pt x="5245717" y="130527"/>
                  <a:pt x="5259287" y="126585"/>
                  <a:pt x="5273135" y="123300"/>
                </a:cubicBezTo>
                <a:cubicBezTo>
                  <a:pt x="5246182" y="76944"/>
                  <a:pt x="5151462" y="13031"/>
                  <a:pt x="5028669" y="13980"/>
                </a:cubicBezTo>
                <a:close/>
                <a:moveTo>
                  <a:pt x="4418195" y="13980"/>
                </a:moveTo>
                <a:cubicBezTo>
                  <a:pt x="4304931" y="14856"/>
                  <a:pt x="4209187" y="73331"/>
                  <a:pt x="4179582" y="123446"/>
                </a:cubicBezTo>
                <a:cubicBezTo>
                  <a:pt x="4190319" y="125855"/>
                  <a:pt x="4200450" y="127096"/>
                  <a:pt x="4209374" y="130381"/>
                </a:cubicBezTo>
                <a:cubicBezTo>
                  <a:pt x="4221645" y="134834"/>
                  <a:pt x="4228150" y="132353"/>
                  <a:pt x="4236609" y="124140"/>
                </a:cubicBezTo>
                <a:cubicBezTo>
                  <a:pt x="4293963" y="68622"/>
                  <a:pt x="4368697" y="45809"/>
                  <a:pt x="4458538" y="55993"/>
                </a:cubicBezTo>
                <a:cubicBezTo>
                  <a:pt x="4520259" y="62964"/>
                  <a:pt x="4569384" y="87529"/>
                  <a:pt x="4607960" y="125709"/>
                </a:cubicBezTo>
                <a:cubicBezTo>
                  <a:pt x="4611261" y="128885"/>
                  <a:pt x="4617488" y="133228"/>
                  <a:pt x="4621254" y="132644"/>
                </a:cubicBezTo>
                <a:cubicBezTo>
                  <a:pt x="4635243" y="130527"/>
                  <a:pt x="4648813" y="126585"/>
                  <a:pt x="4662664" y="123300"/>
                </a:cubicBezTo>
                <a:cubicBezTo>
                  <a:pt x="4635707" y="76944"/>
                  <a:pt x="4540987" y="13031"/>
                  <a:pt x="4418195" y="13980"/>
                </a:cubicBezTo>
                <a:close/>
                <a:moveTo>
                  <a:pt x="3807719" y="13980"/>
                </a:moveTo>
                <a:cubicBezTo>
                  <a:pt x="3694455" y="14856"/>
                  <a:pt x="3598711" y="73331"/>
                  <a:pt x="3569106" y="123446"/>
                </a:cubicBezTo>
                <a:cubicBezTo>
                  <a:pt x="3579843" y="125855"/>
                  <a:pt x="3589974" y="127096"/>
                  <a:pt x="3598900" y="130381"/>
                </a:cubicBezTo>
                <a:cubicBezTo>
                  <a:pt x="3611168" y="134834"/>
                  <a:pt x="3617676" y="132353"/>
                  <a:pt x="3626133" y="124140"/>
                </a:cubicBezTo>
                <a:cubicBezTo>
                  <a:pt x="3683487" y="68622"/>
                  <a:pt x="3758221" y="45809"/>
                  <a:pt x="3848062" y="55993"/>
                </a:cubicBezTo>
                <a:cubicBezTo>
                  <a:pt x="3909784" y="62964"/>
                  <a:pt x="3958909" y="87529"/>
                  <a:pt x="3997485" y="125709"/>
                </a:cubicBezTo>
                <a:cubicBezTo>
                  <a:pt x="4000786" y="128885"/>
                  <a:pt x="4007014" y="133228"/>
                  <a:pt x="4010778" y="132644"/>
                </a:cubicBezTo>
                <a:cubicBezTo>
                  <a:pt x="4024767" y="130527"/>
                  <a:pt x="4038338" y="126585"/>
                  <a:pt x="4052188" y="123300"/>
                </a:cubicBezTo>
                <a:cubicBezTo>
                  <a:pt x="4025231" y="76944"/>
                  <a:pt x="3930512" y="13031"/>
                  <a:pt x="3807719" y="13980"/>
                </a:cubicBezTo>
                <a:close/>
                <a:moveTo>
                  <a:pt x="3197245" y="13980"/>
                </a:moveTo>
                <a:cubicBezTo>
                  <a:pt x="3083981" y="14856"/>
                  <a:pt x="2988237" y="73331"/>
                  <a:pt x="2958632" y="123446"/>
                </a:cubicBezTo>
                <a:cubicBezTo>
                  <a:pt x="2969368" y="125855"/>
                  <a:pt x="2979500" y="127096"/>
                  <a:pt x="2988424" y="130381"/>
                </a:cubicBezTo>
                <a:cubicBezTo>
                  <a:pt x="3000694" y="134834"/>
                  <a:pt x="3007201" y="132353"/>
                  <a:pt x="3015660" y="124140"/>
                </a:cubicBezTo>
                <a:cubicBezTo>
                  <a:pt x="3073012" y="68622"/>
                  <a:pt x="3147747" y="45809"/>
                  <a:pt x="3237587" y="55993"/>
                </a:cubicBezTo>
                <a:cubicBezTo>
                  <a:pt x="3299308" y="62964"/>
                  <a:pt x="3348435" y="87529"/>
                  <a:pt x="3387010" y="125709"/>
                </a:cubicBezTo>
                <a:cubicBezTo>
                  <a:pt x="3390310" y="128885"/>
                  <a:pt x="3396538" y="133228"/>
                  <a:pt x="3400303" y="132644"/>
                </a:cubicBezTo>
                <a:cubicBezTo>
                  <a:pt x="3414293" y="130527"/>
                  <a:pt x="3427864" y="126585"/>
                  <a:pt x="3441713" y="123300"/>
                </a:cubicBezTo>
                <a:cubicBezTo>
                  <a:pt x="3414758" y="76944"/>
                  <a:pt x="3320038" y="13031"/>
                  <a:pt x="3197245" y="13980"/>
                </a:cubicBezTo>
                <a:close/>
                <a:moveTo>
                  <a:pt x="2586771" y="13980"/>
                </a:moveTo>
                <a:cubicBezTo>
                  <a:pt x="2473504" y="14856"/>
                  <a:pt x="2377761" y="73331"/>
                  <a:pt x="2348156" y="123446"/>
                </a:cubicBezTo>
                <a:cubicBezTo>
                  <a:pt x="2358892" y="125855"/>
                  <a:pt x="2369024" y="127096"/>
                  <a:pt x="2377947" y="130381"/>
                </a:cubicBezTo>
                <a:cubicBezTo>
                  <a:pt x="2390217" y="134834"/>
                  <a:pt x="2396724" y="132353"/>
                  <a:pt x="2405183" y="124140"/>
                </a:cubicBezTo>
                <a:cubicBezTo>
                  <a:pt x="2462536" y="68622"/>
                  <a:pt x="2537272" y="45809"/>
                  <a:pt x="2627113" y="55993"/>
                </a:cubicBezTo>
                <a:cubicBezTo>
                  <a:pt x="2688834" y="62964"/>
                  <a:pt x="2737961" y="87529"/>
                  <a:pt x="2776537" y="125709"/>
                </a:cubicBezTo>
                <a:cubicBezTo>
                  <a:pt x="2779836" y="128885"/>
                  <a:pt x="2786064" y="133228"/>
                  <a:pt x="2789829" y="132644"/>
                </a:cubicBezTo>
                <a:cubicBezTo>
                  <a:pt x="2803817" y="130527"/>
                  <a:pt x="2817390" y="126585"/>
                  <a:pt x="2831240" y="123300"/>
                </a:cubicBezTo>
                <a:cubicBezTo>
                  <a:pt x="2804284" y="76944"/>
                  <a:pt x="2709564" y="13031"/>
                  <a:pt x="2586771" y="13980"/>
                </a:cubicBezTo>
                <a:close/>
                <a:moveTo>
                  <a:pt x="1976294" y="13980"/>
                </a:moveTo>
                <a:cubicBezTo>
                  <a:pt x="1863029" y="14856"/>
                  <a:pt x="1767287" y="73331"/>
                  <a:pt x="1737681" y="123446"/>
                </a:cubicBezTo>
                <a:cubicBezTo>
                  <a:pt x="1748417" y="125855"/>
                  <a:pt x="1758549" y="127096"/>
                  <a:pt x="1767473" y="130381"/>
                </a:cubicBezTo>
                <a:cubicBezTo>
                  <a:pt x="1779742" y="134834"/>
                  <a:pt x="1786249" y="132353"/>
                  <a:pt x="1794708" y="124140"/>
                </a:cubicBezTo>
                <a:cubicBezTo>
                  <a:pt x="1852060" y="68622"/>
                  <a:pt x="1926795" y="45809"/>
                  <a:pt x="2016637" y="55993"/>
                </a:cubicBezTo>
                <a:cubicBezTo>
                  <a:pt x="2078358" y="62964"/>
                  <a:pt x="2127483" y="87529"/>
                  <a:pt x="2166059" y="125709"/>
                </a:cubicBezTo>
                <a:cubicBezTo>
                  <a:pt x="2169360" y="128885"/>
                  <a:pt x="2175588" y="133228"/>
                  <a:pt x="2179352" y="132644"/>
                </a:cubicBezTo>
                <a:cubicBezTo>
                  <a:pt x="2193342" y="130527"/>
                  <a:pt x="2206912" y="126585"/>
                  <a:pt x="2220763" y="123300"/>
                </a:cubicBezTo>
                <a:cubicBezTo>
                  <a:pt x="2193806" y="76944"/>
                  <a:pt x="2099086" y="13031"/>
                  <a:pt x="1976294" y="13980"/>
                </a:cubicBezTo>
                <a:close/>
                <a:moveTo>
                  <a:pt x="1365819" y="13980"/>
                </a:moveTo>
                <a:cubicBezTo>
                  <a:pt x="1252554" y="14856"/>
                  <a:pt x="1156812" y="73331"/>
                  <a:pt x="1127207" y="123446"/>
                </a:cubicBezTo>
                <a:cubicBezTo>
                  <a:pt x="1137942" y="125855"/>
                  <a:pt x="1148075" y="127096"/>
                  <a:pt x="1156998" y="130381"/>
                </a:cubicBezTo>
                <a:cubicBezTo>
                  <a:pt x="1169268" y="134834"/>
                  <a:pt x="1175775" y="132353"/>
                  <a:pt x="1184234" y="124140"/>
                </a:cubicBezTo>
                <a:cubicBezTo>
                  <a:pt x="1241587" y="68622"/>
                  <a:pt x="1316321" y="45809"/>
                  <a:pt x="1406161" y="55993"/>
                </a:cubicBezTo>
                <a:cubicBezTo>
                  <a:pt x="1467883" y="62964"/>
                  <a:pt x="1517009" y="87529"/>
                  <a:pt x="1555585" y="125709"/>
                </a:cubicBezTo>
                <a:cubicBezTo>
                  <a:pt x="1558885" y="128885"/>
                  <a:pt x="1565112" y="133228"/>
                  <a:pt x="1568877" y="132644"/>
                </a:cubicBezTo>
                <a:cubicBezTo>
                  <a:pt x="1582867" y="130527"/>
                  <a:pt x="1596438" y="126585"/>
                  <a:pt x="1610287" y="123300"/>
                </a:cubicBezTo>
                <a:cubicBezTo>
                  <a:pt x="1583331" y="76944"/>
                  <a:pt x="1488612" y="13031"/>
                  <a:pt x="1365819" y="13980"/>
                </a:cubicBezTo>
                <a:close/>
                <a:moveTo>
                  <a:pt x="755345" y="13980"/>
                </a:moveTo>
                <a:cubicBezTo>
                  <a:pt x="642080" y="14856"/>
                  <a:pt x="546337" y="73331"/>
                  <a:pt x="516731" y="123446"/>
                </a:cubicBezTo>
                <a:cubicBezTo>
                  <a:pt x="527468" y="125855"/>
                  <a:pt x="537600" y="127096"/>
                  <a:pt x="546523" y="130381"/>
                </a:cubicBezTo>
                <a:cubicBezTo>
                  <a:pt x="558793" y="134834"/>
                  <a:pt x="565300" y="132353"/>
                  <a:pt x="573759" y="124140"/>
                </a:cubicBezTo>
                <a:cubicBezTo>
                  <a:pt x="631111" y="68622"/>
                  <a:pt x="705846" y="45809"/>
                  <a:pt x="795686" y="55993"/>
                </a:cubicBezTo>
                <a:cubicBezTo>
                  <a:pt x="857407" y="62964"/>
                  <a:pt x="906534" y="87529"/>
                  <a:pt x="945110" y="125709"/>
                </a:cubicBezTo>
                <a:cubicBezTo>
                  <a:pt x="948409" y="128885"/>
                  <a:pt x="954638" y="133228"/>
                  <a:pt x="958402" y="132644"/>
                </a:cubicBezTo>
                <a:cubicBezTo>
                  <a:pt x="972391" y="130527"/>
                  <a:pt x="985963" y="126585"/>
                  <a:pt x="999814" y="123300"/>
                </a:cubicBezTo>
                <a:cubicBezTo>
                  <a:pt x="972857" y="76944"/>
                  <a:pt x="878137" y="13031"/>
                  <a:pt x="755345" y="13980"/>
                </a:cubicBezTo>
                <a:close/>
                <a:moveTo>
                  <a:pt x="11502305" y="37"/>
                </a:moveTo>
                <a:lnTo>
                  <a:pt x="11529680" y="37"/>
                </a:lnTo>
                <a:cubicBezTo>
                  <a:pt x="11546551" y="7738"/>
                  <a:pt x="11561749" y="17521"/>
                  <a:pt x="11574669" y="29018"/>
                </a:cubicBezTo>
                <a:cubicBezTo>
                  <a:pt x="11577737" y="31829"/>
                  <a:pt x="11585313" y="34895"/>
                  <a:pt x="11588659" y="33800"/>
                </a:cubicBezTo>
                <a:cubicBezTo>
                  <a:pt x="11600558" y="29967"/>
                  <a:pt x="11611526" y="24346"/>
                  <a:pt x="11624586" y="18652"/>
                </a:cubicBezTo>
                <a:lnTo>
                  <a:pt x="11607132" y="1888"/>
                </a:lnTo>
                <a:lnTo>
                  <a:pt x="11627322" y="4407"/>
                </a:lnTo>
                <a:lnTo>
                  <a:pt x="11627979" y="5037"/>
                </a:lnTo>
                <a:cubicBezTo>
                  <a:pt x="11631512" y="8468"/>
                  <a:pt x="11637367" y="13761"/>
                  <a:pt x="11640946" y="13250"/>
                </a:cubicBezTo>
                <a:lnTo>
                  <a:pt x="11646040" y="12118"/>
                </a:lnTo>
                <a:lnTo>
                  <a:pt x="11646040" y="30183"/>
                </a:lnTo>
                <a:lnTo>
                  <a:pt x="11609366" y="42681"/>
                </a:lnTo>
                <a:cubicBezTo>
                  <a:pt x="11559513" y="64422"/>
                  <a:pt x="11521933" y="95257"/>
                  <a:pt x="11505280" y="123446"/>
                </a:cubicBezTo>
                <a:cubicBezTo>
                  <a:pt x="11516015" y="125855"/>
                  <a:pt x="11526148" y="127096"/>
                  <a:pt x="11535071" y="130381"/>
                </a:cubicBezTo>
                <a:cubicBezTo>
                  <a:pt x="11547341" y="134834"/>
                  <a:pt x="11553848" y="132353"/>
                  <a:pt x="11562307" y="124140"/>
                </a:cubicBezTo>
                <a:cubicBezTo>
                  <a:pt x="11576645" y="110261"/>
                  <a:pt x="11592070" y="98425"/>
                  <a:pt x="11608545" y="88638"/>
                </a:cubicBezTo>
                <a:lnTo>
                  <a:pt x="11646040" y="72076"/>
                </a:lnTo>
                <a:lnTo>
                  <a:pt x="11646040" y="81849"/>
                </a:lnTo>
                <a:lnTo>
                  <a:pt x="11644019" y="82451"/>
                </a:lnTo>
                <a:cubicBezTo>
                  <a:pt x="11628963" y="88736"/>
                  <a:pt x="11614815" y="96535"/>
                  <a:pt x="11601570" y="105813"/>
                </a:cubicBezTo>
                <a:lnTo>
                  <a:pt x="11575088" y="128864"/>
                </a:lnTo>
                <a:lnTo>
                  <a:pt x="11525846" y="144150"/>
                </a:lnTo>
                <a:lnTo>
                  <a:pt x="11515583" y="140912"/>
                </a:lnTo>
                <a:cubicBezTo>
                  <a:pt x="11492348" y="136252"/>
                  <a:pt x="11467657" y="133822"/>
                  <a:pt x="11441467" y="133667"/>
                </a:cubicBezTo>
                <a:lnTo>
                  <a:pt x="11441467" y="120198"/>
                </a:lnTo>
                <a:lnTo>
                  <a:pt x="11473350" y="120198"/>
                </a:lnTo>
                <a:lnTo>
                  <a:pt x="11473304" y="120307"/>
                </a:lnTo>
                <a:cubicBezTo>
                  <a:pt x="11484877" y="120198"/>
                  <a:pt x="11489756" y="115343"/>
                  <a:pt x="11487014" y="106838"/>
                </a:cubicBezTo>
                <a:cubicBezTo>
                  <a:pt x="11482180" y="92274"/>
                  <a:pt x="11461684" y="80485"/>
                  <a:pt x="11441746" y="80777"/>
                </a:cubicBezTo>
                <a:lnTo>
                  <a:pt x="11441467" y="80777"/>
                </a:lnTo>
                <a:lnTo>
                  <a:pt x="11441467" y="73148"/>
                </a:lnTo>
                <a:cubicBezTo>
                  <a:pt x="11459592" y="72126"/>
                  <a:pt x="11476697" y="81361"/>
                  <a:pt x="11497379" y="100962"/>
                </a:cubicBezTo>
                <a:lnTo>
                  <a:pt x="11525730" y="73842"/>
                </a:lnTo>
                <a:cubicBezTo>
                  <a:pt x="11508253" y="50335"/>
                  <a:pt x="11474744" y="38253"/>
                  <a:pt x="11441467" y="38180"/>
                </a:cubicBezTo>
                <a:lnTo>
                  <a:pt x="11441467" y="30588"/>
                </a:lnTo>
                <a:cubicBezTo>
                  <a:pt x="11441792" y="30552"/>
                  <a:pt x="11442118" y="30552"/>
                  <a:pt x="11442489" y="30552"/>
                </a:cubicBezTo>
                <a:cubicBezTo>
                  <a:pt x="11479903" y="30369"/>
                  <a:pt x="11509974" y="43728"/>
                  <a:pt x="11534002" y="66943"/>
                </a:cubicBezTo>
                <a:lnTo>
                  <a:pt x="11571510" y="42451"/>
                </a:lnTo>
                <a:cubicBezTo>
                  <a:pt x="11551618" y="22594"/>
                  <a:pt x="11528518" y="8359"/>
                  <a:pt x="11502305" y="37"/>
                </a:cubicBezTo>
                <a:close/>
                <a:moveTo>
                  <a:pt x="11173295" y="0"/>
                </a:moveTo>
                <a:lnTo>
                  <a:pt x="11199090" y="0"/>
                </a:lnTo>
                <a:cubicBezTo>
                  <a:pt x="11198624" y="511"/>
                  <a:pt x="11198206" y="1022"/>
                  <a:pt x="11197788" y="1533"/>
                </a:cubicBezTo>
                <a:cubicBezTo>
                  <a:pt x="11200345" y="3395"/>
                  <a:pt x="11200948" y="4234"/>
                  <a:pt x="11201831" y="4417"/>
                </a:cubicBezTo>
                <a:cubicBezTo>
                  <a:pt x="11211453" y="6753"/>
                  <a:pt x="11221445" y="8286"/>
                  <a:pt x="11230507" y="11425"/>
                </a:cubicBezTo>
                <a:cubicBezTo>
                  <a:pt x="11241848" y="15404"/>
                  <a:pt x="11247890" y="12447"/>
                  <a:pt x="11255466" y="5147"/>
                </a:cubicBezTo>
                <a:cubicBezTo>
                  <a:pt x="11257278" y="3431"/>
                  <a:pt x="11259092" y="1716"/>
                  <a:pt x="11260950" y="37"/>
                </a:cubicBezTo>
                <a:lnTo>
                  <a:pt x="11277867" y="37"/>
                </a:lnTo>
                <a:cubicBezTo>
                  <a:pt x="11271036" y="5986"/>
                  <a:pt x="11264622" y="12228"/>
                  <a:pt x="11258672" y="18762"/>
                </a:cubicBezTo>
                <a:lnTo>
                  <a:pt x="11300688" y="36392"/>
                </a:lnTo>
                <a:cubicBezTo>
                  <a:pt x="11316583" y="21244"/>
                  <a:pt x="11334104" y="9016"/>
                  <a:pt x="11353485" y="37"/>
                </a:cubicBezTo>
                <a:lnTo>
                  <a:pt x="11382674" y="37"/>
                </a:lnTo>
                <a:cubicBezTo>
                  <a:pt x="11354509" y="8432"/>
                  <a:pt x="11329737" y="23178"/>
                  <a:pt x="11313051" y="43473"/>
                </a:cubicBezTo>
                <a:lnTo>
                  <a:pt x="11349395" y="67125"/>
                </a:lnTo>
                <a:cubicBezTo>
                  <a:pt x="11373425" y="43436"/>
                  <a:pt x="11403727" y="30588"/>
                  <a:pt x="11441235" y="30588"/>
                </a:cubicBezTo>
                <a:lnTo>
                  <a:pt x="11441421" y="30588"/>
                </a:lnTo>
                <a:lnTo>
                  <a:pt x="11441421" y="38253"/>
                </a:lnTo>
                <a:cubicBezTo>
                  <a:pt x="11411489" y="38071"/>
                  <a:pt x="11381557" y="47597"/>
                  <a:pt x="11362967" y="66760"/>
                </a:cubicBezTo>
                <a:lnTo>
                  <a:pt x="11362782" y="66943"/>
                </a:lnTo>
                <a:cubicBezTo>
                  <a:pt x="11360643" y="69169"/>
                  <a:pt x="11357948" y="73623"/>
                  <a:pt x="11359435" y="74900"/>
                </a:cubicBezTo>
                <a:cubicBezTo>
                  <a:pt x="11367661" y="83916"/>
                  <a:pt x="11376863" y="92384"/>
                  <a:pt x="11386206" y="101473"/>
                </a:cubicBezTo>
                <a:cubicBezTo>
                  <a:pt x="11404331" y="81397"/>
                  <a:pt x="11422133" y="72126"/>
                  <a:pt x="11441374" y="73440"/>
                </a:cubicBezTo>
                <a:lnTo>
                  <a:pt x="11441374" y="80923"/>
                </a:lnTo>
                <a:lnTo>
                  <a:pt x="11441281" y="80923"/>
                </a:lnTo>
                <a:cubicBezTo>
                  <a:pt x="11421947" y="80704"/>
                  <a:pt x="11402240" y="91800"/>
                  <a:pt x="11396802" y="106072"/>
                </a:cubicBezTo>
                <a:cubicBezTo>
                  <a:pt x="11393317" y="115197"/>
                  <a:pt x="11398057" y="120307"/>
                  <a:pt x="11410420" y="120307"/>
                </a:cubicBezTo>
                <a:lnTo>
                  <a:pt x="11441421" y="120307"/>
                </a:lnTo>
                <a:lnTo>
                  <a:pt x="11441421" y="133265"/>
                </a:lnTo>
                <a:cubicBezTo>
                  <a:pt x="11436820" y="133265"/>
                  <a:pt x="11432125" y="133338"/>
                  <a:pt x="11427477" y="133520"/>
                </a:cubicBezTo>
                <a:lnTo>
                  <a:pt x="11427338" y="133593"/>
                </a:lnTo>
                <a:cubicBezTo>
                  <a:pt x="11312818" y="137937"/>
                  <a:pt x="11225813" y="196630"/>
                  <a:pt x="11199553" y="242914"/>
                </a:cubicBezTo>
                <a:cubicBezTo>
                  <a:pt x="11209593" y="245323"/>
                  <a:pt x="11220051" y="246965"/>
                  <a:pt x="11229532" y="250287"/>
                </a:cubicBezTo>
                <a:cubicBezTo>
                  <a:pt x="11241244" y="254411"/>
                  <a:pt x="11247565" y="251929"/>
                  <a:pt x="11255745" y="244191"/>
                </a:cubicBezTo>
                <a:cubicBezTo>
                  <a:pt x="11306125" y="196083"/>
                  <a:pt x="11368126" y="171956"/>
                  <a:pt x="11441421" y="173051"/>
                </a:cubicBezTo>
                <a:lnTo>
                  <a:pt x="11441421" y="182906"/>
                </a:lnTo>
                <a:cubicBezTo>
                  <a:pt x="11434170" y="182833"/>
                  <a:pt x="11426920" y="183052"/>
                  <a:pt x="11419715" y="183600"/>
                </a:cubicBezTo>
                <a:cubicBezTo>
                  <a:pt x="11352510" y="188673"/>
                  <a:pt x="11299062" y="213676"/>
                  <a:pt x="11258579" y="257806"/>
                </a:cubicBezTo>
                <a:cubicBezTo>
                  <a:pt x="11269734" y="262587"/>
                  <a:pt x="11278657" y="265508"/>
                  <a:pt x="11286233" y="269888"/>
                </a:cubicBezTo>
                <a:cubicBezTo>
                  <a:pt x="11296598" y="275910"/>
                  <a:pt x="11302687" y="274012"/>
                  <a:pt x="11311006" y="266712"/>
                </a:cubicBezTo>
                <a:cubicBezTo>
                  <a:pt x="11328574" y="251254"/>
                  <a:pt x="11349245" y="239638"/>
                  <a:pt x="11371490" y="231905"/>
                </a:cubicBezTo>
                <a:lnTo>
                  <a:pt x="11401113" y="227028"/>
                </a:lnTo>
                <a:lnTo>
                  <a:pt x="11390906" y="239399"/>
                </a:lnTo>
                <a:lnTo>
                  <a:pt x="11362369" y="246162"/>
                </a:lnTo>
                <a:cubicBezTo>
                  <a:pt x="11343296" y="254631"/>
                  <a:pt x="11326436" y="266512"/>
                  <a:pt x="11311889" y="281751"/>
                </a:cubicBezTo>
                <a:lnTo>
                  <a:pt x="11346759" y="304618"/>
                </a:lnTo>
                <a:lnTo>
                  <a:pt x="11339162" y="318615"/>
                </a:lnTo>
                <a:lnTo>
                  <a:pt x="11337227" y="316465"/>
                </a:lnTo>
                <a:cubicBezTo>
                  <a:pt x="11284040" y="275612"/>
                  <a:pt x="11197881" y="250625"/>
                  <a:pt x="11108924" y="254484"/>
                </a:cubicBezTo>
                <a:lnTo>
                  <a:pt x="11108924" y="254557"/>
                </a:lnTo>
                <a:cubicBezTo>
                  <a:pt x="11015644" y="258609"/>
                  <a:pt x="10927478" y="309455"/>
                  <a:pt x="10894619" y="362162"/>
                </a:cubicBezTo>
                <a:cubicBezTo>
                  <a:pt x="10903357" y="364206"/>
                  <a:pt x="10912419" y="365228"/>
                  <a:pt x="10920274" y="368257"/>
                </a:cubicBezTo>
                <a:cubicBezTo>
                  <a:pt x="10935658" y="374207"/>
                  <a:pt x="10944209" y="370557"/>
                  <a:pt x="10955085" y="360264"/>
                </a:cubicBezTo>
                <a:cubicBezTo>
                  <a:pt x="11013182" y="304929"/>
                  <a:pt x="11089079" y="284488"/>
                  <a:pt x="11178546" y="295621"/>
                </a:cubicBezTo>
                <a:cubicBezTo>
                  <a:pt x="11238408" y="303067"/>
                  <a:pt x="11285861" y="327742"/>
                  <a:pt x="11323322" y="364826"/>
                </a:cubicBezTo>
                <a:lnTo>
                  <a:pt x="11326329" y="366523"/>
                </a:lnTo>
                <a:lnTo>
                  <a:pt x="11320703" y="394389"/>
                </a:lnTo>
                <a:lnTo>
                  <a:pt x="11304238" y="399507"/>
                </a:lnTo>
                <a:cubicBezTo>
                  <a:pt x="11284041" y="408411"/>
                  <a:pt x="11265144" y="419506"/>
                  <a:pt x="11247502" y="432715"/>
                </a:cubicBezTo>
                <a:lnTo>
                  <a:pt x="11218617" y="459652"/>
                </a:lnTo>
                <a:lnTo>
                  <a:pt x="11192869" y="459652"/>
                </a:lnTo>
                <a:lnTo>
                  <a:pt x="11218330" y="430455"/>
                </a:lnTo>
                <a:cubicBezTo>
                  <a:pt x="11204760" y="421476"/>
                  <a:pt x="11191141" y="412497"/>
                  <a:pt x="11177478" y="403518"/>
                </a:cubicBezTo>
                <a:cubicBezTo>
                  <a:pt x="11176595" y="403079"/>
                  <a:pt x="11175712" y="402715"/>
                  <a:pt x="11174735" y="402459"/>
                </a:cubicBezTo>
                <a:lnTo>
                  <a:pt x="11174735" y="402532"/>
                </a:lnTo>
                <a:cubicBezTo>
                  <a:pt x="11163616" y="398891"/>
                  <a:pt x="11151714" y="397041"/>
                  <a:pt x="11139810" y="396794"/>
                </a:cubicBezTo>
                <a:cubicBezTo>
                  <a:pt x="11104093" y="396055"/>
                  <a:pt x="11068338" y="409750"/>
                  <a:pt x="11053524" y="432828"/>
                </a:cubicBezTo>
                <a:lnTo>
                  <a:pt x="11082056" y="459652"/>
                </a:lnTo>
                <a:lnTo>
                  <a:pt x="11055471" y="459652"/>
                </a:lnTo>
                <a:lnTo>
                  <a:pt x="11037262" y="438804"/>
                </a:lnTo>
                <a:cubicBezTo>
                  <a:pt x="10990021" y="401736"/>
                  <a:pt x="10909316" y="374600"/>
                  <a:pt x="10830991" y="373149"/>
                </a:cubicBezTo>
                <a:lnTo>
                  <a:pt x="10830991" y="358840"/>
                </a:lnTo>
                <a:cubicBezTo>
                  <a:pt x="10840752" y="358840"/>
                  <a:pt x="10850604" y="359023"/>
                  <a:pt x="10860319" y="359315"/>
                </a:cubicBezTo>
                <a:lnTo>
                  <a:pt x="10860319" y="359388"/>
                </a:lnTo>
                <a:cubicBezTo>
                  <a:pt x="10873843" y="359826"/>
                  <a:pt x="10880118" y="354570"/>
                  <a:pt x="10875935" y="344350"/>
                </a:cubicBezTo>
                <a:cubicBezTo>
                  <a:pt x="10869521" y="330224"/>
                  <a:pt x="10852650" y="320697"/>
                  <a:pt x="10833547" y="320478"/>
                </a:cubicBezTo>
                <a:cubicBezTo>
                  <a:pt x="10832665" y="320478"/>
                  <a:pt x="10831828" y="320478"/>
                  <a:pt x="10830991" y="320514"/>
                </a:cubicBezTo>
                <a:lnTo>
                  <a:pt x="10830991" y="311827"/>
                </a:lnTo>
                <a:cubicBezTo>
                  <a:pt x="10848885" y="310769"/>
                  <a:pt x="10865802" y="320040"/>
                  <a:pt x="10886857" y="339641"/>
                </a:cubicBezTo>
                <a:cubicBezTo>
                  <a:pt x="10895177" y="331720"/>
                  <a:pt x="10904007" y="324128"/>
                  <a:pt x="10911536" y="315915"/>
                </a:cubicBezTo>
                <a:cubicBezTo>
                  <a:pt x="10913348" y="313944"/>
                  <a:pt x="10912744" y="309053"/>
                  <a:pt x="10910839" y="306900"/>
                </a:cubicBezTo>
                <a:cubicBezTo>
                  <a:pt x="10893735" y="287189"/>
                  <a:pt x="10862270" y="277407"/>
                  <a:pt x="10830991" y="277553"/>
                </a:cubicBezTo>
                <a:lnTo>
                  <a:pt x="10830991" y="269778"/>
                </a:lnTo>
                <a:cubicBezTo>
                  <a:pt x="10831457" y="269742"/>
                  <a:pt x="10831875" y="269742"/>
                  <a:pt x="10832340" y="269742"/>
                </a:cubicBezTo>
                <a:cubicBezTo>
                  <a:pt x="10870357" y="269778"/>
                  <a:pt x="10899545" y="283430"/>
                  <a:pt x="10923760" y="305914"/>
                </a:cubicBezTo>
                <a:lnTo>
                  <a:pt x="10961127" y="281130"/>
                </a:lnTo>
                <a:cubicBezTo>
                  <a:pt x="10926315" y="247732"/>
                  <a:pt x="10883650" y="230175"/>
                  <a:pt x="10830991" y="230576"/>
                </a:cubicBezTo>
                <a:lnTo>
                  <a:pt x="10830991" y="220648"/>
                </a:lnTo>
                <a:cubicBezTo>
                  <a:pt x="10844424" y="220794"/>
                  <a:pt x="10857808" y="221999"/>
                  <a:pt x="10870916" y="224225"/>
                </a:cubicBezTo>
                <a:cubicBezTo>
                  <a:pt x="10908143" y="230430"/>
                  <a:pt x="10938400" y="245761"/>
                  <a:pt x="10963962" y="267734"/>
                </a:cubicBezTo>
                <a:cubicBezTo>
                  <a:pt x="10967262" y="270618"/>
                  <a:pt x="10974652" y="273830"/>
                  <a:pt x="10977952" y="272771"/>
                </a:cubicBezTo>
                <a:cubicBezTo>
                  <a:pt x="10989897" y="268902"/>
                  <a:pt x="11000818" y="263318"/>
                  <a:pt x="11014436" y="257295"/>
                </a:cubicBezTo>
                <a:cubicBezTo>
                  <a:pt x="10965915" y="207581"/>
                  <a:pt x="10905215" y="182067"/>
                  <a:pt x="10830991" y="182724"/>
                </a:cubicBezTo>
                <a:lnTo>
                  <a:pt x="10830991" y="172868"/>
                </a:lnTo>
                <a:cubicBezTo>
                  <a:pt x="10845724" y="173014"/>
                  <a:pt x="10860412" y="174036"/>
                  <a:pt x="10874913" y="175935"/>
                </a:cubicBezTo>
                <a:cubicBezTo>
                  <a:pt x="10934309" y="183563"/>
                  <a:pt x="10982135" y="208238"/>
                  <a:pt x="11019316" y="245615"/>
                </a:cubicBezTo>
                <a:cubicBezTo>
                  <a:pt x="11022337" y="248681"/>
                  <a:pt x="11028147" y="252988"/>
                  <a:pt x="11031447" y="252440"/>
                </a:cubicBezTo>
                <a:cubicBezTo>
                  <a:pt x="11045762" y="249995"/>
                  <a:pt x="11059751" y="245943"/>
                  <a:pt x="11076111" y="241892"/>
                </a:cubicBezTo>
                <a:cubicBezTo>
                  <a:pt x="11016527" y="171299"/>
                  <a:pt x="10935751" y="134287"/>
                  <a:pt x="10830991" y="133667"/>
                </a:cubicBezTo>
                <a:lnTo>
                  <a:pt x="10830991" y="120198"/>
                </a:lnTo>
                <a:lnTo>
                  <a:pt x="10862874" y="120198"/>
                </a:lnTo>
                <a:lnTo>
                  <a:pt x="10862829" y="120307"/>
                </a:lnTo>
                <a:cubicBezTo>
                  <a:pt x="10874402" y="120198"/>
                  <a:pt x="10879281" y="115343"/>
                  <a:pt x="10876539" y="106838"/>
                </a:cubicBezTo>
                <a:cubicBezTo>
                  <a:pt x="10871705" y="92274"/>
                  <a:pt x="10851208" y="80485"/>
                  <a:pt x="10831271" y="80777"/>
                </a:cubicBezTo>
                <a:lnTo>
                  <a:pt x="10830991" y="80777"/>
                </a:lnTo>
                <a:lnTo>
                  <a:pt x="10830991" y="73148"/>
                </a:lnTo>
                <a:cubicBezTo>
                  <a:pt x="10849117" y="72126"/>
                  <a:pt x="10866221" y="81361"/>
                  <a:pt x="10886904" y="100962"/>
                </a:cubicBezTo>
                <a:lnTo>
                  <a:pt x="10915255" y="73842"/>
                </a:lnTo>
                <a:cubicBezTo>
                  <a:pt x="10897778" y="50335"/>
                  <a:pt x="10864269" y="38253"/>
                  <a:pt x="10830991" y="38180"/>
                </a:cubicBezTo>
                <a:lnTo>
                  <a:pt x="10830991" y="30588"/>
                </a:lnTo>
                <a:cubicBezTo>
                  <a:pt x="10831316" y="30552"/>
                  <a:pt x="10831643" y="30552"/>
                  <a:pt x="10832014" y="30552"/>
                </a:cubicBezTo>
                <a:cubicBezTo>
                  <a:pt x="10869428" y="30369"/>
                  <a:pt x="10899499" y="43728"/>
                  <a:pt x="10923527" y="66943"/>
                </a:cubicBezTo>
                <a:lnTo>
                  <a:pt x="10961034" y="42451"/>
                </a:lnTo>
                <a:cubicBezTo>
                  <a:pt x="10941142" y="22594"/>
                  <a:pt x="10918042" y="8359"/>
                  <a:pt x="10891830" y="37"/>
                </a:cubicBezTo>
                <a:lnTo>
                  <a:pt x="10919205" y="37"/>
                </a:lnTo>
                <a:cubicBezTo>
                  <a:pt x="10936076" y="7738"/>
                  <a:pt x="10951274" y="17521"/>
                  <a:pt x="10964194" y="29018"/>
                </a:cubicBezTo>
                <a:cubicBezTo>
                  <a:pt x="10967262" y="31829"/>
                  <a:pt x="10974838" y="34895"/>
                  <a:pt x="10978184" y="33800"/>
                </a:cubicBezTo>
                <a:cubicBezTo>
                  <a:pt x="10990083" y="29967"/>
                  <a:pt x="11001050" y="24346"/>
                  <a:pt x="11014111" y="18652"/>
                </a:cubicBezTo>
                <a:cubicBezTo>
                  <a:pt x="11008115" y="12155"/>
                  <a:pt x="11001609" y="5950"/>
                  <a:pt x="10994730" y="37"/>
                </a:cubicBezTo>
                <a:lnTo>
                  <a:pt x="11012298" y="37"/>
                </a:lnTo>
                <a:cubicBezTo>
                  <a:pt x="11014065" y="1679"/>
                  <a:pt x="11015784" y="3322"/>
                  <a:pt x="11017504" y="5037"/>
                </a:cubicBezTo>
                <a:cubicBezTo>
                  <a:pt x="11021035" y="8468"/>
                  <a:pt x="11026892" y="13761"/>
                  <a:pt x="11030471" y="13250"/>
                </a:cubicBezTo>
                <a:cubicBezTo>
                  <a:pt x="11045297" y="11060"/>
                  <a:pt x="11059658" y="6972"/>
                  <a:pt x="11076298" y="3066"/>
                </a:cubicBezTo>
                <a:cubicBezTo>
                  <a:pt x="11075460" y="2044"/>
                  <a:pt x="11074577" y="1059"/>
                  <a:pt x="11073695" y="37"/>
                </a:cubicBezTo>
                <a:lnTo>
                  <a:pt x="11099675" y="37"/>
                </a:lnTo>
                <a:cubicBezTo>
                  <a:pt x="11102185" y="657"/>
                  <a:pt x="11105252" y="876"/>
                  <a:pt x="11108785" y="767"/>
                </a:cubicBezTo>
                <a:cubicBezTo>
                  <a:pt x="11127282" y="73"/>
                  <a:pt x="11145873" y="219"/>
                  <a:pt x="11164325" y="840"/>
                </a:cubicBezTo>
                <a:cubicBezTo>
                  <a:pt x="11167345" y="986"/>
                  <a:pt x="11170413" y="730"/>
                  <a:pt x="11173295" y="0"/>
                </a:cubicBezTo>
                <a:close/>
                <a:moveTo>
                  <a:pt x="10562820" y="0"/>
                </a:moveTo>
                <a:lnTo>
                  <a:pt x="10588614" y="0"/>
                </a:lnTo>
                <a:cubicBezTo>
                  <a:pt x="10588149" y="511"/>
                  <a:pt x="10587731" y="1022"/>
                  <a:pt x="10587313" y="1533"/>
                </a:cubicBezTo>
                <a:cubicBezTo>
                  <a:pt x="10589868" y="3395"/>
                  <a:pt x="10590473" y="4234"/>
                  <a:pt x="10591356" y="4417"/>
                </a:cubicBezTo>
                <a:cubicBezTo>
                  <a:pt x="10600977" y="6753"/>
                  <a:pt x="10610970" y="8286"/>
                  <a:pt x="10620032" y="11425"/>
                </a:cubicBezTo>
                <a:cubicBezTo>
                  <a:pt x="10631373" y="15404"/>
                  <a:pt x="10637414" y="12447"/>
                  <a:pt x="10644990" y="5147"/>
                </a:cubicBezTo>
                <a:cubicBezTo>
                  <a:pt x="10646803" y="3431"/>
                  <a:pt x="10648615" y="1716"/>
                  <a:pt x="10650475" y="37"/>
                </a:cubicBezTo>
                <a:lnTo>
                  <a:pt x="10667392" y="37"/>
                </a:lnTo>
                <a:cubicBezTo>
                  <a:pt x="10660560" y="5986"/>
                  <a:pt x="10654147" y="12228"/>
                  <a:pt x="10648197" y="18762"/>
                </a:cubicBezTo>
                <a:lnTo>
                  <a:pt x="10690213" y="36392"/>
                </a:lnTo>
                <a:cubicBezTo>
                  <a:pt x="10706108" y="21244"/>
                  <a:pt x="10723629" y="9016"/>
                  <a:pt x="10743010" y="37"/>
                </a:cubicBezTo>
                <a:lnTo>
                  <a:pt x="10772199" y="37"/>
                </a:lnTo>
                <a:cubicBezTo>
                  <a:pt x="10744034" y="8432"/>
                  <a:pt x="10719261" y="23178"/>
                  <a:pt x="10702576" y="43473"/>
                </a:cubicBezTo>
                <a:lnTo>
                  <a:pt x="10738920" y="67125"/>
                </a:lnTo>
                <a:cubicBezTo>
                  <a:pt x="10762949" y="43436"/>
                  <a:pt x="10793252" y="30588"/>
                  <a:pt x="10830759" y="30588"/>
                </a:cubicBezTo>
                <a:lnTo>
                  <a:pt x="10830946" y="30588"/>
                </a:lnTo>
                <a:lnTo>
                  <a:pt x="10830946" y="38253"/>
                </a:lnTo>
                <a:cubicBezTo>
                  <a:pt x="10801014" y="38071"/>
                  <a:pt x="10771082" y="47597"/>
                  <a:pt x="10752492" y="66760"/>
                </a:cubicBezTo>
                <a:lnTo>
                  <a:pt x="10752307" y="66943"/>
                </a:lnTo>
                <a:cubicBezTo>
                  <a:pt x="10750168" y="69169"/>
                  <a:pt x="10747472" y="73623"/>
                  <a:pt x="10748960" y="74900"/>
                </a:cubicBezTo>
                <a:cubicBezTo>
                  <a:pt x="10757186" y="83916"/>
                  <a:pt x="10766388" y="92384"/>
                  <a:pt x="10775731" y="101473"/>
                </a:cubicBezTo>
                <a:cubicBezTo>
                  <a:pt x="10793856" y="81397"/>
                  <a:pt x="10811658" y="72126"/>
                  <a:pt x="10830898" y="73440"/>
                </a:cubicBezTo>
                <a:lnTo>
                  <a:pt x="10830898" y="80923"/>
                </a:lnTo>
                <a:lnTo>
                  <a:pt x="10830805" y="80923"/>
                </a:lnTo>
                <a:cubicBezTo>
                  <a:pt x="10811472" y="80704"/>
                  <a:pt x="10791764" y="91800"/>
                  <a:pt x="10786327" y="106072"/>
                </a:cubicBezTo>
                <a:cubicBezTo>
                  <a:pt x="10782841" y="115197"/>
                  <a:pt x="10787581" y="120307"/>
                  <a:pt x="10799945" y="120307"/>
                </a:cubicBezTo>
                <a:lnTo>
                  <a:pt x="10830946" y="120307"/>
                </a:lnTo>
                <a:lnTo>
                  <a:pt x="10830946" y="133265"/>
                </a:lnTo>
                <a:cubicBezTo>
                  <a:pt x="10826344" y="133265"/>
                  <a:pt x="10821650" y="133338"/>
                  <a:pt x="10817002" y="133520"/>
                </a:cubicBezTo>
                <a:lnTo>
                  <a:pt x="10816863" y="133593"/>
                </a:lnTo>
                <a:cubicBezTo>
                  <a:pt x="10702343" y="137937"/>
                  <a:pt x="10615338" y="196630"/>
                  <a:pt x="10589078" y="242914"/>
                </a:cubicBezTo>
                <a:cubicBezTo>
                  <a:pt x="10599118" y="245323"/>
                  <a:pt x="10609576" y="246965"/>
                  <a:pt x="10619057" y="250287"/>
                </a:cubicBezTo>
                <a:cubicBezTo>
                  <a:pt x="10630769" y="254411"/>
                  <a:pt x="10637089" y="251929"/>
                  <a:pt x="10645270" y="244191"/>
                </a:cubicBezTo>
                <a:cubicBezTo>
                  <a:pt x="10695650" y="196083"/>
                  <a:pt x="10757651" y="171956"/>
                  <a:pt x="10830946" y="173051"/>
                </a:cubicBezTo>
                <a:lnTo>
                  <a:pt x="10830946" y="182906"/>
                </a:lnTo>
                <a:cubicBezTo>
                  <a:pt x="10823695" y="182833"/>
                  <a:pt x="10816445" y="183052"/>
                  <a:pt x="10809240" y="183600"/>
                </a:cubicBezTo>
                <a:cubicBezTo>
                  <a:pt x="10742035" y="188673"/>
                  <a:pt x="10688587" y="213676"/>
                  <a:pt x="10648104" y="257806"/>
                </a:cubicBezTo>
                <a:cubicBezTo>
                  <a:pt x="10659259" y="262587"/>
                  <a:pt x="10668182" y="265508"/>
                  <a:pt x="10675758" y="269888"/>
                </a:cubicBezTo>
                <a:cubicBezTo>
                  <a:pt x="10686123" y="275910"/>
                  <a:pt x="10692211" y="274012"/>
                  <a:pt x="10700530" y="266712"/>
                </a:cubicBezTo>
                <a:cubicBezTo>
                  <a:pt x="10735667" y="235796"/>
                  <a:pt x="10783213" y="220247"/>
                  <a:pt x="10830946" y="220393"/>
                </a:cubicBezTo>
                <a:lnTo>
                  <a:pt x="10830946" y="230503"/>
                </a:lnTo>
                <a:cubicBezTo>
                  <a:pt x="10825972" y="230503"/>
                  <a:pt x="10820813" y="230722"/>
                  <a:pt x="10815655" y="231051"/>
                </a:cubicBezTo>
                <a:cubicBezTo>
                  <a:pt x="10768852" y="234226"/>
                  <a:pt x="10730508" y="251272"/>
                  <a:pt x="10701414" y="281751"/>
                </a:cubicBezTo>
                <a:lnTo>
                  <a:pt x="10738595" y="306133"/>
                </a:lnTo>
                <a:cubicBezTo>
                  <a:pt x="10762345" y="283539"/>
                  <a:pt x="10791532" y="269997"/>
                  <a:pt x="10829458" y="269742"/>
                </a:cubicBezTo>
                <a:lnTo>
                  <a:pt x="10830946" y="269742"/>
                </a:lnTo>
                <a:lnTo>
                  <a:pt x="10830946" y="277553"/>
                </a:lnTo>
                <a:cubicBezTo>
                  <a:pt x="10800363" y="277407"/>
                  <a:pt x="10769688" y="287080"/>
                  <a:pt x="10751701" y="306535"/>
                </a:cubicBezTo>
                <a:cubicBezTo>
                  <a:pt x="10749703" y="308725"/>
                  <a:pt x="10747845" y="313178"/>
                  <a:pt x="10749099" y="314638"/>
                </a:cubicBezTo>
                <a:cubicBezTo>
                  <a:pt x="10757233" y="323471"/>
                  <a:pt x="10766295" y="331647"/>
                  <a:pt x="10775358" y="340334"/>
                </a:cubicBezTo>
                <a:cubicBezTo>
                  <a:pt x="10794414" y="320259"/>
                  <a:pt x="10811658" y="311097"/>
                  <a:pt x="10830898" y="312740"/>
                </a:cubicBezTo>
                <a:lnTo>
                  <a:pt x="10830898" y="320770"/>
                </a:lnTo>
                <a:cubicBezTo>
                  <a:pt x="10811518" y="320441"/>
                  <a:pt x="10793903" y="329530"/>
                  <a:pt x="10786559" y="343619"/>
                </a:cubicBezTo>
                <a:cubicBezTo>
                  <a:pt x="10781354" y="354241"/>
                  <a:pt x="10787581" y="359972"/>
                  <a:pt x="10801897" y="359497"/>
                </a:cubicBezTo>
                <a:cubicBezTo>
                  <a:pt x="10811565" y="359133"/>
                  <a:pt x="10821231" y="358986"/>
                  <a:pt x="10830898" y="359023"/>
                </a:cubicBezTo>
                <a:lnTo>
                  <a:pt x="10830898" y="373003"/>
                </a:lnTo>
                <a:cubicBezTo>
                  <a:pt x="10754177" y="372483"/>
                  <a:pt x="10689952" y="393090"/>
                  <a:pt x="10637027" y="432715"/>
                </a:cubicBezTo>
                <a:lnTo>
                  <a:pt x="10608142" y="459652"/>
                </a:lnTo>
                <a:lnTo>
                  <a:pt x="10582392" y="459652"/>
                </a:lnTo>
                <a:lnTo>
                  <a:pt x="10607855" y="430455"/>
                </a:lnTo>
                <a:cubicBezTo>
                  <a:pt x="10594284" y="421476"/>
                  <a:pt x="10580666" y="412497"/>
                  <a:pt x="10567003" y="403518"/>
                </a:cubicBezTo>
                <a:cubicBezTo>
                  <a:pt x="10566120" y="403079"/>
                  <a:pt x="10565236" y="402715"/>
                  <a:pt x="10564260" y="402459"/>
                </a:cubicBezTo>
                <a:lnTo>
                  <a:pt x="10564260" y="402532"/>
                </a:lnTo>
                <a:cubicBezTo>
                  <a:pt x="10553141" y="398891"/>
                  <a:pt x="10541239" y="397041"/>
                  <a:pt x="10529333" y="396794"/>
                </a:cubicBezTo>
                <a:cubicBezTo>
                  <a:pt x="10493618" y="396055"/>
                  <a:pt x="10457863" y="409750"/>
                  <a:pt x="10443047" y="432828"/>
                </a:cubicBezTo>
                <a:lnTo>
                  <a:pt x="10471581" y="459652"/>
                </a:lnTo>
                <a:lnTo>
                  <a:pt x="10444996" y="459652"/>
                </a:lnTo>
                <a:lnTo>
                  <a:pt x="10426787" y="438804"/>
                </a:lnTo>
                <a:cubicBezTo>
                  <a:pt x="10379546" y="401736"/>
                  <a:pt x="10298842" y="374600"/>
                  <a:pt x="10220516" y="373149"/>
                </a:cubicBezTo>
                <a:lnTo>
                  <a:pt x="10220516" y="358840"/>
                </a:lnTo>
                <a:cubicBezTo>
                  <a:pt x="10230276" y="358840"/>
                  <a:pt x="10240129" y="359023"/>
                  <a:pt x="10249843" y="359315"/>
                </a:cubicBezTo>
                <a:lnTo>
                  <a:pt x="10249843" y="359388"/>
                </a:lnTo>
                <a:cubicBezTo>
                  <a:pt x="10263368" y="359826"/>
                  <a:pt x="10269643" y="354570"/>
                  <a:pt x="10265460" y="344350"/>
                </a:cubicBezTo>
                <a:cubicBezTo>
                  <a:pt x="10259045" y="330224"/>
                  <a:pt x="10242174" y="320697"/>
                  <a:pt x="10223072" y="320478"/>
                </a:cubicBezTo>
                <a:cubicBezTo>
                  <a:pt x="10222190" y="320478"/>
                  <a:pt x="10221352" y="320478"/>
                  <a:pt x="10220516" y="320514"/>
                </a:cubicBezTo>
                <a:lnTo>
                  <a:pt x="10220516" y="311827"/>
                </a:lnTo>
                <a:cubicBezTo>
                  <a:pt x="10238410" y="310769"/>
                  <a:pt x="10255327" y="320040"/>
                  <a:pt x="10276381" y="339641"/>
                </a:cubicBezTo>
                <a:cubicBezTo>
                  <a:pt x="10284700" y="331720"/>
                  <a:pt x="10293532" y="324128"/>
                  <a:pt x="10301061" y="315915"/>
                </a:cubicBezTo>
                <a:cubicBezTo>
                  <a:pt x="10302873" y="313944"/>
                  <a:pt x="10302269" y="309053"/>
                  <a:pt x="10300363" y="306900"/>
                </a:cubicBezTo>
                <a:cubicBezTo>
                  <a:pt x="10283260" y="287189"/>
                  <a:pt x="10251795" y="277407"/>
                  <a:pt x="10220516" y="277553"/>
                </a:cubicBezTo>
                <a:lnTo>
                  <a:pt x="10220516" y="269778"/>
                </a:lnTo>
                <a:cubicBezTo>
                  <a:pt x="10220980" y="269742"/>
                  <a:pt x="10221400" y="269742"/>
                  <a:pt x="10221863" y="269742"/>
                </a:cubicBezTo>
                <a:cubicBezTo>
                  <a:pt x="10259882" y="269778"/>
                  <a:pt x="10289070" y="283430"/>
                  <a:pt x="10313284" y="305914"/>
                </a:cubicBezTo>
                <a:lnTo>
                  <a:pt x="10350651" y="281130"/>
                </a:lnTo>
                <a:cubicBezTo>
                  <a:pt x="10315840" y="247732"/>
                  <a:pt x="10273175" y="230175"/>
                  <a:pt x="10220516" y="230576"/>
                </a:cubicBezTo>
                <a:lnTo>
                  <a:pt x="10220516" y="220648"/>
                </a:lnTo>
                <a:cubicBezTo>
                  <a:pt x="10233948" y="220794"/>
                  <a:pt x="10247333" y="221999"/>
                  <a:pt x="10260439" y="224225"/>
                </a:cubicBezTo>
                <a:cubicBezTo>
                  <a:pt x="10297668" y="230430"/>
                  <a:pt x="10327924" y="245761"/>
                  <a:pt x="10353487" y="267734"/>
                </a:cubicBezTo>
                <a:cubicBezTo>
                  <a:pt x="10356787" y="270618"/>
                  <a:pt x="10364177" y="273830"/>
                  <a:pt x="10367476" y="272771"/>
                </a:cubicBezTo>
                <a:cubicBezTo>
                  <a:pt x="10379420" y="268902"/>
                  <a:pt x="10390343" y="263318"/>
                  <a:pt x="10403961" y="257295"/>
                </a:cubicBezTo>
                <a:cubicBezTo>
                  <a:pt x="10355438" y="207581"/>
                  <a:pt x="10294740" y="182067"/>
                  <a:pt x="10220516" y="182724"/>
                </a:cubicBezTo>
                <a:lnTo>
                  <a:pt x="10220516" y="172868"/>
                </a:lnTo>
                <a:cubicBezTo>
                  <a:pt x="10235249" y="173014"/>
                  <a:pt x="10249936" y="174036"/>
                  <a:pt x="10264437" y="175935"/>
                </a:cubicBezTo>
                <a:cubicBezTo>
                  <a:pt x="10323834" y="183563"/>
                  <a:pt x="10371659" y="208238"/>
                  <a:pt x="10408841" y="245615"/>
                </a:cubicBezTo>
                <a:cubicBezTo>
                  <a:pt x="10411861" y="248681"/>
                  <a:pt x="10417671" y="252988"/>
                  <a:pt x="10420971" y="252440"/>
                </a:cubicBezTo>
                <a:cubicBezTo>
                  <a:pt x="10435287" y="249995"/>
                  <a:pt x="10449276" y="245943"/>
                  <a:pt x="10465635" y="241892"/>
                </a:cubicBezTo>
                <a:cubicBezTo>
                  <a:pt x="10406052" y="171299"/>
                  <a:pt x="10325275" y="134287"/>
                  <a:pt x="10220516" y="133667"/>
                </a:cubicBezTo>
                <a:lnTo>
                  <a:pt x="10220516" y="120198"/>
                </a:lnTo>
                <a:lnTo>
                  <a:pt x="10252399" y="120198"/>
                </a:lnTo>
                <a:lnTo>
                  <a:pt x="10252353" y="120307"/>
                </a:lnTo>
                <a:cubicBezTo>
                  <a:pt x="10263925" y="120198"/>
                  <a:pt x="10268805" y="115343"/>
                  <a:pt x="10266064" y="106838"/>
                </a:cubicBezTo>
                <a:cubicBezTo>
                  <a:pt x="10261229" y="92274"/>
                  <a:pt x="10240733" y="80485"/>
                  <a:pt x="10220795" y="80777"/>
                </a:cubicBezTo>
                <a:lnTo>
                  <a:pt x="10220516" y="80777"/>
                </a:lnTo>
                <a:lnTo>
                  <a:pt x="10220516" y="73148"/>
                </a:lnTo>
                <a:cubicBezTo>
                  <a:pt x="10238642" y="72126"/>
                  <a:pt x="10255746" y="81361"/>
                  <a:pt x="10276427" y="100962"/>
                </a:cubicBezTo>
                <a:lnTo>
                  <a:pt x="10304778" y="73842"/>
                </a:lnTo>
                <a:cubicBezTo>
                  <a:pt x="10287303" y="50335"/>
                  <a:pt x="10253794" y="38253"/>
                  <a:pt x="10220516" y="38180"/>
                </a:cubicBezTo>
                <a:lnTo>
                  <a:pt x="10220516" y="30588"/>
                </a:lnTo>
                <a:cubicBezTo>
                  <a:pt x="10220841" y="30552"/>
                  <a:pt x="10221166" y="30552"/>
                  <a:pt x="10221538" y="30552"/>
                </a:cubicBezTo>
                <a:cubicBezTo>
                  <a:pt x="10258953" y="30369"/>
                  <a:pt x="10289022" y="43728"/>
                  <a:pt x="10313052" y="66943"/>
                </a:cubicBezTo>
                <a:lnTo>
                  <a:pt x="10350559" y="42451"/>
                </a:lnTo>
                <a:cubicBezTo>
                  <a:pt x="10330666" y="22594"/>
                  <a:pt x="10307567" y="8359"/>
                  <a:pt x="10281355" y="37"/>
                </a:cubicBezTo>
                <a:lnTo>
                  <a:pt x="10308730" y="37"/>
                </a:lnTo>
                <a:cubicBezTo>
                  <a:pt x="10325601" y="7738"/>
                  <a:pt x="10340799" y="17521"/>
                  <a:pt x="10353719" y="29018"/>
                </a:cubicBezTo>
                <a:cubicBezTo>
                  <a:pt x="10356787" y="31829"/>
                  <a:pt x="10364363" y="34895"/>
                  <a:pt x="10367708" y="33800"/>
                </a:cubicBezTo>
                <a:cubicBezTo>
                  <a:pt x="10379606" y="29967"/>
                  <a:pt x="10390575" y="24346"/>
                  <a:pt x="10403635" y="18652"/>
                </a:cubicBezTo>
                <a:cubicBezTo>
                  <a:pt x="10397640" y="12155"/>
                  <a:pt x="10391133" y="5950"/>
                  <a:pt x="10384255" y="37"/>
                </a:cubicBezTo>
                <a:lnTo>
                  <a:pt x="10401823" y="37"/>
                </a:lnTo>
                <a:cubicBezTo>
                  <a:pt x="10403588" y="1679"/>
                  <a:pt x="10405309" y="3322"/>
                  <a:pt x="10407028" y="5037"/>
                </a:cubicBezTo>
                <a:cubicBezTo>
                  <a:pt x="10410560" y="8468"/>
                  <a:pt x="10416417" y="13761"/>
                  <a:pt x="10419996" y="13250"/>
                </a:cubicBezTo>
                <a:cubicBezTo>
                  <a:pt x="10434821" y="11060"/>
                  <a:pt x="10449183" y="6972"/>
                  <a:pt x="10465821" y="3066"/>
                </a:cubicBezTo>
                <a:cubicBezTo>
                  <a:pt x="10464985" y="2044"/>
                  <a:pt x="10464102" y="1059"/>
                  <a:pt x="10463218" y="37"/>
                </a:cubicBezTo>
                <a:lnTo>
                  <a:pt x="10489199" y="37"/>
                </a:lnTo>
                <a:cubicBezTo>
                  <a:pt x="10491710" y="657"/>
                  <a:pt x="10494776" y="876"/>
                  <a:pt x="10498309" y="767"/>
                </a:cubicBezTo>
                <a:cubicBezTo>
                  <a:pt x="10516807" y="73"/>
                  <a:pt x="10535398" y="219"/>
                  <a:pt x="10553850" y="840"/>
                </a:cubicBezTo>
                <a:cubicBezTo>
                  <a:pt x="10556870" y="986"/>
                  <a:pt x="10559938" y="730"/>
                  <a:pt x="10562820" y="0"/>
                </a:cubicBezTo>
                <a:close/>
                <a:moveTo>
                  <a:pt x="9952343" y="0"/>
                </a:moveTo>
                <a:lnTo>
                  <a:pt x="9978139" y="0"/>
                </a:lnTo>
                <a:cubicBezTo>
                  <a:pt x="9977674" y="511"/>
                  <a:pt x="9977256" y="1022"/>
                  <a:pt x="9976838" y="1533"/>
                </a:cubicBezTo>
                <a:cubicBezTo>
                  <a:pt x="9979393" y="3395"/>
                  <a:pt x="9979997" y="4234"/>
                  <a:pt x="9980881" y="4417"/>
                </a:cubicBezTo>
                <a:cubicBezTo>
                  <a:pt x="9990501" y="6753"/>
                  <a:pt x="10000494" y="8286"/>
                  <a:pt x="10009557" y="11425"/>
                </a:cubicBezTo>
                <a:cubicBezTo>
                  <a:pt x="10020898" y="15404"/>
                  <a:pt x="10026939" y="12447"/>
                  <a:pt x="10034515" y="5147"/>
                </a:cubicBezTo>
                <a:cubicBezTo>
                  <a:pt x="10036328" y="3431"/>
                  <a:pt x="10038140" y="1716"/>
                  <a:pt x="10040000" y="37"/>
                </a:cubicBezTo>
                <a:lnTo>
                  <a:pt x="10056917" y="37"/>
                </a:lnTo>
                <a:cubicBezTo>
                  <a:pt x="10050085" y="5986"/>
                  <a:pt x="10043672" y="12228"/>
                  <a:pt x="10037722" y="18762"/>
                </a:cubicBezTo>
                <a:lnTo>
                  <a:pt x="10079738" y="36392"/>
                </a:lnTo>
                <a:cubicBezTo>
                  <a:pt x="10095633" y="21244"/>
                  <a:pt x="10113154" y="9016"/>
                  <a:pt x="10132535" y="37"/>
                </a:cubicBezTo>
                <a:lnTo>
                  <a:pt x="10161722" y="37"/>
                </a:lnTo>
                <a:cubicBezTo>
                  <a:pt x="10133557" y="8432"/>
                  <a:pt x="10108786" y="23178"/>
                  <a:pt x="10092100" y="43473"/>
                </a:cubicBezTo>
                <a:lnTo>
                  <a:pt x="10128445" y="67125"/>
                </a:lnTo>
                <a:cubicBezTo>
                  <a:pt x="10152474" y="43436"/>
                  <a:pt x="10182777" y="30588"/>
                  <a:pt x="10220284" y="30588"/>
                </a:cubicBezTo>
                <a:lnTo>
                  <a:pt x="10220469" y="30588"/>
                </a:lnTo>
                <a:lnTo>
                  <a:pt x="10220469" y="38253"/>
                </a:lnTo>
                <a:cubicBezTo>
                  <a:pt x="10190539" y="38071"/>
                  <a:pt x="10160607" y="47597"/>
                  <a:pt x="10142016" y="66760"/>
                </a:cubicBezTo>
                <a:lnTo>
                  <a:pt x="10141830" y="66943"/>
                </a:lnTo>
                <a:cubicBezTo>
                  <a:pt x="10139693" y="69169"/>
                  <a:pt x="10136997" y="73623"/>
                  <a:pt x="10138485" y="74900"/>
                </a:cubicBezTo>
                <a:cubicBezTo>
                  <a:pt x="10146711" y="83916"/>
                  <a:pt x="10155913" y="92384"/>
                  <a:pt x="10165255" y="101473"/>
                </a:cubicBezTo>
                <a:cubicBezTo>
                  <a:pt x="10183381" y="81397"/>
                  <a:pt x="10201181" y="72126"/>
                  <a:pt x="10220423" y="73440"/>
                </a:cubicBezTo>
                <a:lnTo>
                  <a:pt x="10220423" y="80923"/>
                </a:lnTo>
                <a:lnTo>
                  <a:pt x="10220330" y="80923"/>
                </a:lnTo>
                <a:cubicBezTo>
                  <a:pt x="10200995" y="80704"/>
                  <a:pt x="10181289" y="91800"/>
                  <a:pt x="10175852" y="106072"/>
                </a:cubicBezTo>
                <a:cubicBezTo>
                  <a:pt x="10172366" y="115197"/>
                  <a:pt x="10177106" y="120307"/>
                  <a:pt x="10189469" y="120307"/>
                </a:cubicBezTo>
                <a:lnTo>
                  <a:pt x="10220469" y="120307"/>
                </a:lnTo>
                <a:lnTo>
                  <a:pt x="10220469" y="133265"/>
                </a:lnTo>
                <a:cubicBezTo>
                  <a:pt x="10215868" y="133265"/>
                  <a:pt x="10211174" y="133338"/>
                  <a:pt x="10206527" y="133520"/>
                </a:cubicBezTo>
                <a:lnTo>
                  <a:pt x="10206388" y="133593"/>
                </a:lnTo>
                <a:cubicBezTo>
                  <a:pt x="10091868" y="137937"/>
                  <a:pt x="10004863" y="196630"/>
                  <a:pt x="9978603" y="242914"/>
                </a:cubicBezTo>
                <a:cubicBezTo>
                  <a:pt x="9988643" y="245323"/>
                  <a:pt x="9999099" y="246965"/>
                  <a:pt x="10008581" y="250287"/>
                </a:cubicBezTo>
                <a:cubicBezTo>
                  <a:pt x="10020292" y="254411"/>
                  <a:pt x="10026614" y="251929"/>
                  <a:pt x="10034794" y="244191"/>
                </a:cubicBezTo>
                <a:cubicBezTo>
                  <a:pt x="10085175" y="196083"/>
                  <a:pt x="10147176" y="171956"/>
                  <a:pt x="10220469" y="173051"/>
                </a:cubicBezTo>
                <a:lnTo>
                  <a:pt x="10220469" y="182906"/>
                </a:lnTo>
                <a:cubicBezTo>
                  <a:pt x="10213219" y="182833"/>
                  <a:pt x="10205968" y="183052"/>
                  <a:pt x="10198765" y="183600"/>
                </a:cubicBezTo>
                <a:cubicBezTo>
                  <a:pt x="10131559" y="188673"/>
                  <a:pt x="10078110" y="213676"/>
                  <a:pt x="10037629" y="257806"/>
                </a:cubicBezTo>
                <a:cubicBezTo>
                  <a:pt x="10048784" y="262587"/>
                  <a:pt x="10057707" y="265508"/>
                  <a:pt x="10065283" y="269888"/>
                </a:cubicBezTo>
                <a:cubicBezTo>
                  <a:pt x="10075648" y="275910"/>
                  <a:pt x="10081736" y="274012"/>
                  <a:pt x="10090055" y="266712"/>
                </a:cubicBezTo>
                <a:cubicBezTo>
                  <a:pt x="10125192" y="235796"/>
                  <a:pt x="10172738" y="220247"/>
                  <a:pt x="10220469" y="220393"/>
                </a:cubicBezTo>
                <a:lnTo>
                  <a:pt x="10220469" y="230503"/>
                </a:lnTo>
                <a:cubicBezTo>
                  <a:pt x="10215497" y="230503"/>
                  <a:pt x="10210338" y="230722"/>
                  <a:pt x="10205178" y="231051"/>
                </a:cubicBezTo>
                <a:cubicBezTo>
                  <a:pt x="10158377" y="234226"/>
                  <a:pt x="10120033" y="251272"/>
                  <a:pt x="10090939" y="281751"/>
                </a:cubicBezTo>
                <a:lnTo>
                  <a:pt x="10128120" y="306133"/>
                </a:lnTo>
                <a:cubicBezTo>
                  <a:pt x="10151870" y="283539"/>
                  <a:pt x="10181057" y="269997"/>
                  <a:pt x="10218983" y="269742"/>
                </a:cubicBezTo>
                <a:lnTo>
                  <a:pt x="10220469" y="269742"/>
                </a:lnTo>
                <a:lnTo>
                  <a:pt x="10220469" y="277553"/>
                </a:lnTo>
                <a:cubicBezTo>
                  <a:pt x="10189887" y="277407"/>
                  <a:pt x="10159213" y="287080"/>
                  <a:pt x="10141226" y="306535"/>
                </a:cubicBezTo>
                <a:cubicBezTo>
                  <a:pt x="10139228" y="308725"/>
                  <a:pt x="10137369" y="313178"/>
                  <a:pt x="10138624" y="314638"/>
                </a:cubicBezTo>
                <a:cubicBezTo>
                  <a:pt x="10146758" y="323471"/>
                  <a:pt x="10155820" y="331647"/>
                  <a:pt x="10164883" y="340334"/>
                </a:cubicBezTo>
                <a:cubicBezTo>
                  <a:pt x="10183939" y="320259"/>
                  <a:pt x="10201181" y="311097"/>
                  <a:pt x="10220423" y="312740"/>
                </a:cubicBezTo>
                <a:lnTo>
                  <a:pt x="10220423" y="320770"/>
                </a:lnTo>
                <a:cubicBezTo>
                  <a:pt x="10201042" y="320441"/>
                  <a:pt x="10183428" y="329530"/>
                  <a:pt x="10176084" y="343619"/>
                </a:cubicBezTo>
                <a:cubicBezTo>
                  <a:pt x="10170879" y="354241"/>
                  <a:pt x="10177106" y="359972"/>
                  <a:pt x="10191422" y="359497"/>
                </a:cubicBezTo>
                <a:cubicBezTo>
                  <a:pt x="10201088" y="359133"/>
                  <a:pt x="10210756" y="358986"/>
                  <a:pt x="10220423" y="359023"/>
                </a:cubicBezTo>
                <a:lnTo>
                  <a:pt x="10220423" y="373003"/>
                </a:lnTo>
                <a:cubicBezTo>
                  <a:pt x="10143701" y="372483"/>
                  <a:pt x="10079476" y="393090"/>
                  <a:pt x="10026551" y="432715"/>
                </a:cubicBezTo>
                <a:lnTo>
                  <a:pt x="9997666" y="459652"/>
                </a:lnTo>
                <a:lnTo>
                  <a:pt x="9971917" y="459652"/>
                </a:lnTo>
                <a:lnTo>
                  <a:pt x="9997380" y="430455"/>
                </a:lnTo>
                <a:cubicBezTo>
                  <a:pt x="9983808" y="421476"/>
                  <a:pt x="9970191" y="412497"/>
                  <a:pt x="9956526" y="403518"/>
                </a:cubicBezTo>
                <a:cubicBezTo>
                  <a:pt x="9955643" y="403079"/>
                  <a:pt x="9954761" y="402715"/>
                  <a:pt x="9953785" y="402459"/>
                </a:cubicBezTo>
                <a:lnTo>
                  <a:pt x="9953785" y="402532"/>
                </a:lnTo>
                <a:cubicBezTo>
                  <a:pt x="9942664" y="398891"/>
                  <a:pt x="9930764" y="397041"/>
                  <a:pt x="9918858" y="396794"/>
                </a:cubicBezTo>
                <a:cubicBezTo>
                  <a:pt x="9883143" y="396055"/>
                  <a:pt x="9847388" y="409750"/>
                  <a:pt x="9832572" y="432828"/>
                </a:cubicBezTo>
                <a:lnTo>
                  <a:pt x="9861105" y="459652"/>
                </a:lnTo>
                <a:lnTo>
                  <a:pt x="9834521" y="459652"/>
                </a:lnTo>
                <a:lnTo>
                  <a:pt x="9816312" y="438804"/>
                </a:lnTo>
                <a:cubicBezTo>
                  <a:pt x="9769070" y="401736"/>
                  <a:pt x="9688366" y="374600"/>
                  <a:pt x="9610041" y="373149"/>
                </a:cubicBezTo>
                <a:lnTo>
                  <a:pt x="9610041" y="358840"/>
                </a:lnTo>
                <a:cubicBezTo>
                  <a:pt x="9619800" y="358840"/>
                  <a:pt x="9629654" y="359023"/>
                  <a:pt x="9639367" y="359315"/>
                </a:cubicBezTo>
                <a:lnTo>
                  <a:pt x="9639367" y="359388"/>
                </a:lnTo>
                <a:cubicBezTo>
                  <a:pt x="9652893" y="359826"/>
                  <a:pt x="9659168" y="354570"/>
                  <a:pt x="9654984" y="344350"/>
                </a:cubicBezTo>
                <a:cubicBezTo>
                  <a:pt x="9648570" y="330224"/>
                  <a:pt x="9631698" y="320697"/>
                  <a:pt x="9612597" y="320478"/>
                </a:cubicBezTo>
                <a:cubicBezTo>
                  <a:pt x="9611715" y="320478"/>
                  <a:pt x="9610877" y="320478"/>
                  <a:pt x="9610041" y="320514"/>
                </a:cubicBezTo>
                <a:lnTo>
                  <a:pt x="9610041" y="311827"/>
                </a:lnTo>
                <a:cubicBezTo>
                  <a:pt x="9627935" y="310769"/>
                  <a:pt x="9644852" y="320040"/>
                  <a:pt x="9665906" y="339641"/>
                </a:cubicBezTo>
                <a:cubicBezTo>
                  <a:pt x="9674225" y="331720"/>
                  <a:pt x="9683057" y="324128"/>
                  <a:pt x="9690585" y="315915"/>
                </a:cubicBezTo>
                <a:cubicBezTo>
                  <a:pt x="9692398" y="313944"/>
                  <a:pt x="9691794" y="309053"/>
                  <a:pt x="9689888" y="306900"/>
                </a:cubicBezTo>
                <a:cubicBezTo>
                  <a:pt x="9672785" y="287189"/>
                  <a:pt x="9641320" y="277407"/>
                  <a:pt x="9610041" y="277553"/>
                </a:cubicBezTo>
                <a:lnTo>
                  <a:pt x="9610041" y="269778"/>
                </a:lnTo>
                <a:cubicBezTo>
                  <a:pt x="9610505" y="269742"/>
                  <a:pt x="9610924" y="269742"/>
                  <a:pt x="9611388" y="269742"/>
                </a:cubicBezTo>
                <a:cubicBezTo>
                  <a:pt x="9649407" y="269778"/>
                  <a:pt x="9678594" y="283430"/>
                  <a:pt x="9702808" y="305914"/>
                </a:cubicBezTo>
                <a:lnTo>
                  <a:pt x="9740176" y="281130"/>
                </a:lnTo>
                <a:cubicBezTo>
                  <a:pt x="9705365" y="247732"/>
                  <a:pt x="9662699" y="230175"/>
                  <a:pt x="9610041" y="230576"/>
                </a:cubicBezTo>
                <a:lnTo>
                  <a:pt x="9610041" y="220648"/>
                </a:lnTo>
                <a:cubicBezTo>
                  <a:pt x="9623472" y="220794"/>
                  <a:pt x="9636858" y="221999"/>
                  <a:pt x="9649964" y="224225"/>
                </a:cubicBezTo>
                <a:cubicBezTo>
                  <a:pt x="9687192" y="230430"/>
                  <a:pt x="9717449" y="245761"/>
                  <a:pt x="9743012" y="267734"/>
                </a:cubicBezTo>
                <a:cubicBezTo>
                  <a:pt x="9746311" y="270618"/>
                  <a:pt x="9753701" y="273830"/>
                  <a:pt x="9757001" y="272771"/>
                </a:cubicBezTo>
                <a:cubicBezTo>
                  <a:pt x="9768945" y="268902"/>
                  <a:pt x="9779868" y="263318"/>
                  <a:pt x="9793485" y="257295"/>
                </a:cubicBezTo>
                <a:cubicBezTo>
                  <a:pt x="9744963" y="207581"/>
                  <a:pt x="9684265" y="182067"/>
                  <a:pt x="9610041" y="182724"/>
                </a:cubicBezTo>
                <a:lnTo>
                  <a:pt x="9610041" y="172868"/>
                </a:lnTo>
                <a:cubicBezTo>
                  <a:pt x="9624774" y="173014"/>
                  <a:pt x="9639460" y="174036"/>
                  <a:pt x="9653962" y="175935"/>
                </a:cubicBezTo>
                <a:cubicBezTo>
                  <a:pt x="9713359" y="183563"/>
                  <a:pt x="9761184" y="208238"/>
                  <a:pt x="9798366" y="245615"/>
                </a:cubicBezTo>
                <a:cubicBezTo>
                  <a:pt x="9801386" y="248681"/>
                  <a:pt x="9807196" y="252988"/>
                  <a:pt x="9810496" y="252440"/>
                </a:cubicBezTo>
                <a:cubicBezTo>
                  <a:pt x="9824811" y="249995"/>
                  <a:pt x="9838801" y="245943"/>
                  <a:pt x="9855160" y="241892"/>
                </a:cubicBezTo>
                <a:cubicBezTo>
                  <a:pt x="9795577" y="171299"/>
                  <a:pt x="9714799" y="134287"/>
                  <a:pt x="9610041" y="133667"/>
                </a:cubicBezTo>
                <a:lnTo>
                  <a:pt x="9610041" y="120198"/>
                </a:lnTo>
                <a:lnTo>
                  <a:pt x="9641924" y="120198"/>
                </a:lnTo>
                <a:lnTo>
                  <a:pt x="9641878" y="120307"/>
                </a:lnTo>
                <a:cubicBezTo>
                  <a:pt x="9653450" y="120198"/>
                  <a:pt x="9658330" y="115343"/>
                  <a:pt x="9655589" y="106838"/>
                </a:cubicBezTo>
                <a:cubicBezTo>
                  <a:pt x="9650754" y="92274"/>
                  <a:pt x="9630258" y="80485"/>
                  <a:pt x="9610320" y="80777"/>
                </a:cubicBezTo>
                <a:lnTo>
                  <a:pt x="9610041" y="80777"/>
                </a:lnTo>
                <a:lnTo>
                  <a:pt x="9610041" y="73148"/>
                </a:lnTo>
                <a:cubicBezTo>
                  <a:pt x="9628166" y="72126"/>
                  <a:pt x="9645271" y="81361"/>
                  <a:pt x="9665952" y="100962"/>
                </a:cubicBezTo>
                <a:lnTo>
                  <a:pt x="9694303" y="73842"/>
                </a:lnTo>
                <a:cubicBezTo>
                  <a:pt x="9676828" y="50335"/>
                  <a:pt x="9643318" y="38253"/>
                  <a:pt x="9610041" y="38180"/>
                </a:cubicBezTo>
                <a:lnTo>
                  <a:pt x="9610041" y="30588"/>
                </a:lnTo>
                <a:cubicBezTo>
                  <a:pt x="9610366" y="30552"/>
                  <a:pt x="9610691" y="30552"/>
                  <a:pt x="9611063" y="30552"/>
                </a:cubicBezTo>
                <a:cubicBezTo>
                  <a:pt x="9648478" y="30369"/>
                  <a:pt x="9678547" y="43728"/>
                  <a:pt x="9702576" y="66943"/>
                </a:cubicBezTo>
                <a:lnTo>
                  <a:pt x="9740084" y="42451"/>
                </a:lnTo>
                <a:cubicBezTo>
                  <a:pt x="9720191" y="22594"/>
                  <a:pt x="9697092" y="8359"/>
                  <a:pt x="9670879" y="37"/>
                </a:cubicBezTo>
                <a:lnTo>
                  <a:pt x="9698254" y="37"/>
                </a:lnTo>
                <a:cubicBezTo>
                  <a:pt x="9715126" y="7738"/>
                  <a:pt x="9730323" y="17521"/>
                  <a:pt x="9743244" y="29018"/>
                </a:cubicBezTo>
                <a:cubicBezTo>
                  <a:pt x="9746311" y="31829"/>
                  <a:pt x="9753887" y="34895"/>
                  <a:pt x="9757233" y="33800"/>
                </a:cubicBezTo>
                <a:cubicBezTo>
                  <a:pt x="9769131" y="29967"/>
                  <a:pt x="9780100" y="24346"/>
                  <a:pt x="9793160" y="18652"/>
                </a:cubicBezTo>
                <a:cubicBezTo>
                  <a:pt x="9787165" y="12155"/>
                  <a:pt x="9780658" y="5950"/>
                  <a:pt x="9773779" y="37"/>
                </a:cubicBezTo>
                <a:lnTo>
                  <a:pt x="9791348" y="37"/>
                </a:lnTo>
                <a:cubicBezTo>
                  <a:pt x="9793113" y="1679"/>
                  <a:pt x="9794834" y="3322"/>
                  <a:pt x="9796553" y="5037"/>
                </a:cubicBezTo>
                <a:cubicBezTo>
                  <a:pt x="9800085" y="8468"/>
                  <a:pt x="9805942" y="13761"/>
                  <a:pt x="9809520" y="13250"/>
                </a:cubicBezTo>
                <a:cubicBezTo>
                  <a:pt x="9824346" y="11060"/>
                  <a:pt x="9838708" y="6972"/>
                  <a:pt x="9855346" y="3066"/>
                </a:cubicBezTo>
                <a:cubicBezTo>
                  <a:pt x="9854510" y="2044"/>
                  <a:pt x="9853626" y="1059"/>
                  <a:pt x="9852743" y="37"/>
                </a:cubicBezTo>
                <a:lnTo>
                  <a:pt x="9878724" y="37"/>
                </a:lnTo>
                <a:cubicBezTo>
                  <a:pt x="9881235" y="657"/>
                  <a:pt x="9884301" y="876"/>
                  <a:pt x="9887834" y="767"/>
                </a:cubicBezTo>
                <a:cubicBezTo>
                  <a:pt x="9906332" y="73"/>
                  <a:pt x="9924923" y="219"/>
                  <a:pt x="9943374" y="840"/>
                </a:cubicBezTo>
                <a:cubicBezTo>
                  <a:pt x="9946395" y="986"/>
                  <a:pt x="9949462" y="730"/>
                  <a:pt x="9952343" y="0"/>
                </a:cubicBezTo>
                <a:close/>
                <a:moveTo>
                  <a:pt x="9341868" y="0"/>
                </a:moveTo>
                <a:lnTo>
                  <a:pt x="9367664" y="0"/>
                </a:lnTo>
                <a:cubicBezTo>
                  <a:pt x="9367199" y="511"/>
                  <a:pt x="9366781" y="1022"/>
                  <a:pt x="9366363" y="1533"/>
                </a:cubicBezTo>
                <a:cubicBezTo>
                  <a:pt x="9368918" y="3395"/>
                  <a:pt x="9369522" y="4234"/>
                  <a:pt x="9370405" y="4417"/>
                </a:cubicBezTo>
                <a:cubicBezTo>
                  <a:pt x="9380026" y="6753"/>
                  <a:pt x="9390018" y="8286"/>
                  <a:pt x="9399082" y="11425"/>
                </a:cubicBezTo>
                <a:cubicBezTo>
                  <a:pt x="9410423" y="15404"/>
                  <a:pt x="9416464" y="12447"/>
                  <a:pt x="9424040" y="5147"/>
                </a:cubicBezTo>
                <a:cubicBezTo>
                  <a:pt x="9425852" y="3431"/>
                  <a:pt x="9427665" y="1716"/>
                  <a:pt x="9429524" y="37"/>
                </a:cubicBezTo>
                <a:lnTo>
                  <a:pt x="9446442" y="37"/>
                </a:lnTo>
                <a:cubicBezTo>
                  <a:pt x="9439610" y="5986"/>
                  <a:pt x="9433196" y="12228"/>
                  <a:pt x="9427247" y="18762"/>
                </a:cubicBezTo>
                <a:lnTo>
                  <a:pt x="9469263" y="36392"/>
                </a:lnTo>
                <a:cubicBezTo>
                  <a:pt x="9485158" y="21244"/>
                  <a:pt x="9502679" y="9016"/>
                  <a:pt x="9522060" y="37"/>
                </a:cubicBezTo>
                <a:lnTo>
                  <a:pt x="9551247" y="37"/>
                </a:lnTo>
                <a:cubicBezTo>
                  <a:pt x="9523082" y="8432"/>
                  <a:pt x="9498311" y="23178"/>
                  <a:pt x="9481624" y="43473"/>
                </a:cubicBezTo>
                <a:lnTo>
                  <a:pt x="9517970" y="67125"/>
                </a:lnTo>
                <a:cubicBezTo>
                  <a:pt x="9541999" y="43436"/>
                  <a:pt x="9572301" y="30588"/>
                  <a:pt x="9609809" y="30588"/>
                </a:cubicBezTo>
                <a:lnTo>
                  <a:pt x="9609994" y="30588"/>
                </a:lnTo>
                <a:lnTo>
                  <a:pt x="9609994" y="38253"/>
                </a:lnTo>
                <a:cubicBezTo>
                  <a:pt x="9580063" y="38071"/>
                  <a:pt x="9550132" y="47597"/>
                  <a:pt x="9531541" y="66760"/>
                </a:cubicBezTo>
                <a:lnTo>
                  <a:pt x="9531355" y="66943"/>
                </a:lnTo>
                <a:cubicBezTo>
                  <a:pt x="9529218" y="69169"/>
                  <a:pt x="9526522" y="73623"/>
                  <a:pt x="9528009" y="74900"/>
                </a:cubicBezTo>
                <a:cubicBezTo>
                  <a:pt x="9536235" y="83916"/>
                  <a:pt x="9545438" y="92384"/>
                  <a:pt x="9554780" y="101473"/>
                </a:cubicBezTo>
                <a:cubicBezTo>
                  <a:pt x="9572906" y="81397"/>
                  <a:pt x="9590706" y="72126"/>
                  <a:pt x="9609948" y="73440"/>
                </a:cubicBezTo>
                <a:lnTo>
                  <a:pt x="9609948" y="80923"/>
                </a:lnTo>
                <a:lnTo>
                  <a:pt x="9609855" y="80923"/>
                </a:lnTo>
                <a:cubicBezTo>
                  <a:pt x="9590520" y="80704"/>
                  <a:pt x="9570814" y="91800"/>
                  <a:pt x="9565377" y="106072"/>
                </a:cubicBezTo>
                <a:cubicBezTo>
                  <a:pt x="9561891" y="115197"/>
                  <a:pt x="9566631" y="120307"/>
                  <a:pt x="9578994" y="120307"/>
                </a:cubicBezTo>
                <a:lnTo>
                  <a:pt x="9609994" y="120307"/>
                </a:lnTo>
                <a:lnTo>
                  <a:pt x="9609994" y="133265"/>
                </a:lnTo>
                <a:cubicBezTo>
                  <a:pt x="9605393" y="133265"/>
                  <a:pt x="9600699" y="133338"/>
                  <a:pt x="9596052" y="133520"/>
                </a:cubicBezTo>
                <a:lnTo>
                  <a:pt x="9595913" y="133593"/>
                </a:lnTo>
                <a:cubicBezTo>
                  <a:pt x="9481392" y="137937"/>
                  <a:pt x="9394387" y="196630"/>
                  <a:pt x="9368128" y="242914"/>
                </a:cubicBezTo>
                <a:cubicBezTo>
                  <a:pt x="9378167" y="245323"/>
                  <a:pt x="9388624" y="246965"/>
                  <a:pt x="9398105" y="250287"/>
                </a:cubicBezTo>
                <a:cubicBezTo>
                  <a:pt x="9409817" y="254411"/>
                  <a:pt x="9416139" y="251929"/>
                  <a:pt x="9424319" y="244191"/>
                </a:cubicBezTo>
                <a:cubicBezTo>
                  <a:pt x="9474700" y="196083"/>
                  <a:pt x="9536701" y="171956"/>
                  <a:pt x="9609994" y="173051"/>
                </a:cubicBezTo>
                <a:lnTo>
                  <a:pt x="9609994" y="182906"/>
                </a:lnTo>
                <a:cubicBezTo>
                  <a:pt x="9602744" y="182833"/>
                  <a:pt x="9595493" y="183052"/>
                  <a:pt x="9588289" y="183600"/>
                </a:cubicBezTo>
                <a:cubicBezTo>
                  <a:pt x="9521083" y="188673"/>
                  <a:pt x="9467635" y="213676"/>
                  <a:pt x="9427154" y="257806"/>
                </a:cubicBezTo>
                <a:cubicBezTo>
                  <a:pt x="9438309" y="262587"/>
                  <a:pt x="9447232" y="265508"/>
                  <a:pt x="9454808" y="269888"/>
                </a:cubicBezTo>
                <a:cubicBezTo>
                  <a:pt x="9465172" y="275910"/>
                  <a:pt x="9471261" y="274012"/>
                  <a:pt x="9479580" y="266712"/>
                </a:cubicBezTo>
                <a:cubicBezTo>
                  <a:pt x="9514717" y="235796"/>
                  <a:pt x="9562263" y="220247"/>
                  <a:pt x="9609994" y="220393"/>
                </a:cubicBezTo>
                <a:lnTo>
                  <a:pt x="9609994" y="230503"/>
                </a:lnTo>
                <a:cubicBezTo>
                  <a:pt x="9605022" y="230503"/>
                  <a:pt x="9599862" y="230722"/>
                  <a:pt x="9594703" y="231051"/>
                </a:cubicBezTo>
                <a:cubicBezTo>
                  <a:pt x="9547901" y="234226"/>
                  <a:pt x="9509558" y="251272"/>
                  <a:pt x="9480463" y="281751"/>
                </a:cubicBezTo>
                <a:lnTo>
                  <a:pt x="9517645" y="306133"/>
                </a:lnTo>
                <a:cubicBezTo>
                  <a:pt x="9541395" y="283539"/>
                  <a:pt x="9570582" y="269997"/>
                  <a:pt x="9608508" y="269742"/>
                </a:cubicBezTo>
                <a:lnTo>
                  <a:pt x="9609994" y="269742"/>
                </a:lnTo>
                <a:lnTo>
                  <a:pt x="9609994" y="277553"/>
                </a:lnTo>
                <a:cubicBezTo>
                  <a:pt x="9579412" y="277407"/>
                  <a:pt x="9548737" y="287080"/>
                  <a:pt x="9530751" y="306535"/>
                </a:cubicBezTo>
                <a:cubicBezTo>
                  <a:pt x="9528752" y="308725"/>
                  <a:pt x="9526894" y="313178"/>
                  <a:pt x="9528148" y="314638"/>
                </a:cubicBezTo>
                <a:cubicBezTo>
                  <a:pt x="9536283" y="323471"/>
                  <a:pt x="9545345" y="331647"/>
                  <a:pt x="9554408" y="340334"/>
                </a:cubicBezTo>
                <a:cubicBezTo>
                  <a:pt x="9573464" y="320259"/>
                  <a:pt x="9590706" y="311097"/>
                  <a:pt x="9609948" y="312740"/>
                </a:cubicBezTo>
                <a:lnTo>
                  <a:pt x="9609948" y="320770"/>
                </a:lnTo>
                <a:cubicBezTo>
                  <a:pt x="9590567" y="320441"/>
                  <a:pt x="9572953" y="329530"/>
                  <a:pt x="9565609" y="343619"/>
                </a:cubicBezTo>
                <a:cubicBezTo>
                  <a:pt x="9560403" y="354241"/>
                  <a:pt x="9566631" y="359972"/>
                  <a:pt x="9580947" y="359497"/>
                </a:cubicBezTo>
                <a:cubicBezTo>
                  <a:pt x="9590613" y="359133"/>
                  <a:pt x="9600280" y="358986"/>
                  <a:pt x="9609948" y="359023"/>
                </a:cubicBezTo>
                <a:lnTo>
                  <a:pt x="9609948" y="373003"/>
                </a:lnTo>
                <a:cubicBezTo>
                  <a:pt x="9533226" y="372483"/>
                  <a:pt x="9469000" y="393090"/>
                  <a:pt x="9416076" y="432715"/>
                </a:cubicBezTo>
                <a:lnTo>
                  <a:pt x="9387191" y="459652"/>
                </a:lnTo>
                <a:lnTo>
                  <a:pt x="9361442" y="459652"/>
                </a:lnTo>
                <a:lnTo>
                  <a:pt x="9386905" y="430455"/>
                </a:lnTo>
                <a:cubicBezTo>
                  <a:pt x="9373333" y="421476"/>
                  <a:pt x="9359716" y="412497"/>
                  <a:pt x="9346051" y="403518"/>
                </a:cubicBezTo>
                <a:cubicBezTo>
                  <a:pt x="9345168" y="403079"/>
                  <a:pt x="9344286" y="402715"/>
                  <a:pt x="9343310" y="402459"/>
                </a:cubicBezTo>
                <a:lnTo>
                  <a:pt x="9343310" y="402532"/>
                </a:lnTo>
                <a:cubicBezTo>
                  <a:pt x="9332190" y="398891"/>
                  <a:pt x="9320289" y="397041"/>
                  <a:pt x="9308383" y="396794"/>
                </a:cubicBezTo>
                <a:cubicBezTo>
                  <a:pt x="9272667" y="396055"/>
                  <a:pt x="9236912" y="409750"/>
                  <a:pt x="9222097" y="432828"/>
                </a:cubicBezTo>
                <a:lnTo>
                  <a:pt x="9250630" y="459652"/>
                </a:lnTo>
                <a:lnTo>
                  <a:pt x="9224046" y="459652"/>
                </a:lnTo>
                <a:lnTo>
                  <a:pt x="9205837" y="438804"/>
                </a:lnTo>
                <a:cubicBezTo>
                  <a:pt x="9158595" y="401736"/>
                  <a:pt x="9077891" y="374600"/>
                  <a:pt x="8999566" y="373149"/>
                </a:cubicBezTo>
                <a:lnTo>
                  <a:pt x="8999566" y="358840"/>
                </a:lnTo>
                <a:cubicBezTo>
                  <a:pt x="9009325" y="358840"/>
                  <a:pt x="9019179" y="359023"/>
                  <a:pt x="9028892" y="359315"/>
                </a:cubicBezTo>
                <a:lnTo>
                  <a:pt x="9028892" y="359388"/>
                </a:lnTo>
                <a:cubicBezTo>
                  <a:pt x="9042418" y="359826"/>
                  <a:pt x="9048692" y="354570"/>
                  <a:pt x="9044509" y="344350"/>
                </a:cubicBezTo>
                <a:cubicBezTo>
                  <a:pt x="9038094" y="330224"/>
                  <a:pt x="9021223" y="320697"/>
                  <a:pt x="9002121" y="320478"/>
                </a:cubicBezTo>
                <a:cubicBezTo>
                  <a:pt x="9001239" y="320478"/>
                  <a:pt x="9000402" y="320478"/>
                  <a:pt x="8999566" y="320514"/>
                </a:cubicBezTo>
                <a:lnTo>
                  <a:pt x="8999566" y="311827"/>
                </a:lnTo>
                <a:cubicBezTo>
                  <a:pt x="9017459" y="310769"/>
                  <a:pt x="9034376" y="320040"/>
                  <a:pt x="9055431" y="339641"/>
                </a:cubicBezTo>
                <a:cubicBezTo>
                  <a:pt x="9063750" y="331720"/>
                  <a:pt x="9072581" y="324128"/>
                  <a:pt x="9080110" y="315915"/>
                </a:cubicBezTo>
                <a:cubicBezTo>
                  <a:pt x="9081923" y="313944"/>
                  <a:pt x="9081318" y="309053"/>
                  <a:pt x="9079413" y="306900"/>
                </a:cubicBezTo>
                <a:cubicBezTo>
                  <a:pt x="9062310" y="287189"/>
                  <a:pt x="9030845" y="277407"/>
                  <a:pt x="8999566" y="277553"/>
                </a:cubicBezTo>
                <a:lnTo>
                  <a:pt x="8999566" y="269778"/>
                </a:lnTo>
                <a:cubicBezTo>
                  <a:pt x="9000030" y="269742"/>
                  <a:pt x="9000449" y="269742"/>
                  <a:pt x="9000913" y="269742"/>
                </a:cubicBezTo>
                <a:cubicBezTo>
                  <a:pt x="9038932" y="269778"/>
                  <a:pt x="9068119" y="283430"/>
                  <a:pt x="9092333" y="305914"/>
                </a:cubicBezTo>
                <a:lnTo>
                  <a:pt x="9129701" y="281130"/>
                </a:lnTo>
                <a:cubicBezTo>
                  <a:pt x="9094890" y="247732"/>
                  <a:pt x="9052224" y="230175"/>
                  <a:pt x="8999566" y="230576"/>
                </a:cubicBezTo>
                <a:lnTo>
                  <a:pt x="8999566" y="220648"/>
                </a:lnTo>
                <a:cubicBezTo>
                  <a:pt x="9012997" y="220794"/>
                  <a:pt x="9026382" y="221999"/>
                  <a:pt x="9039489" y="224225"/>
                </a:cubicBezTo>
                <a:cubicBezTo>
                  <a:pt x="9076717" y="230430"/>
                  <a:pt x="9106974" y="245761"/>
                  <a:pt x="9132536" y="267734"/>
                </a:cubicBezTo>
                <a:cubicBezTo>
                  <a:pt x="9135836" y="270618"/>
                  <a:pt x="9143226" y="273830"/>
                  <a:pt x="9146526" y="272771"/>
                </a:cubicBezTo>
                <a:cubicBezTo>
                  <a:pt x="9158470" y="268902"/>
                  <a:pt x="9169393" y="263318"/>
                  <a:pt x="9183010" y="257295"/>
                </a:cubicBezTo>
                <a:cubicBezTo>
                  <a:pt x="9134488" y="207581"/>
                  <a:pt x="9073790" y="182067"/>
                  <a:pt x="8999566" y="182724"/>
                </a:cubicBezTo>
                <a:lnTo>
                  <a:pt x="8999566" y="172868"/>
                </a:lnTo>
                <a:cubicBezTo>
                  <a:pt x="9014298" y="173014"/>
                  <a:pt x="9028985" y="174036"/>
                  <a:pt x="9043487" y="175935"/>
                </a:cubicBezTo>
                <a:cubicBezTo>
                  <a:pt x="9102884" y="183563"/>
                  <a:pt x="9150709" y="208238"/>
                  <a:pt x="9187890" y="245615"/>
                </a:cubicBezTo>
                <a:cubicBezTo>
                  <a:pt x="9190911" y="248681"/>
                  <a:pt x="9196720" y="252988"/>
                  <a:pt x="9200020" y="252440"/>
                </a:cubicBezTo>
                <a:cubicBezTo>
                  <a:pt x="9214336" y="249995"/>
                  <a:pt x="9228326" y="245943"/>
                  <a:pt x="9244685" y="241892"/>
                </a:cubicBezTo>
                <a:cubicBezTo>
                  <a:pt x="9185102" y="171299"/>
                  <a:pt x="9104324" y="134287"/>
                  <a:pt x="8999566" y="133667"/>
                </a:cubicBezTo>
                <a:lnTo>
                  <a:pt x="8999566" y="120198"/>
                </a:lnTo>
                <a:lnTo>
                  <a:pt x="9031449" y="120198"/>
                </a:lnTo>
                <a:lnTo>
                  <a:pt x="9031403" y="120307"/>
                </a:lnTo>
                <a:cubicBezTo>
                  <a:pt x="9042975" y="120198"/>
                  <a:pt x="9047855" y="115343"/>
                  <a:pt x="9045113" y="106838"/>
                </a:cubicBezTo>
                <a:cubicBezTo>
                  <a:pt x="9040279" y="92274"/>
                  <a:pt x="9019783" y="80485"/>
                  <a:pt x="8999845" y="80777"/>
                </a:cubicBezTo>
                <a:lnTo>
                  <a:pt x="8999566" y="80777"/>
                </a:lnTo>
                <a:lnTo>
                  <a:pt x="8999566" y="73148"/>
                </a:lnTo>
                <a:cubicBezTo>
                  <a:pt x="9017691" y="72126"/>
                  <a:pt x="9034796" y="81361"/>
                  <a:pt x="9055477" y="100962"/>
                </a:cubicBezTo>
                <a:lnTo>
                  <a:pt x="9083828" y="73842"/>
                </a:lnTo>
                <a:cubicBezTo>
                  <a:pt x="9066353" y="50335"/>
                  <a:pt x="9032843" y="38253"/>
                  <a:pt x="8999566" y="38180"/>
                </a:cubicBezTo>
                <a:lnTo>
                  <a:pt x="8999566" y="30588"/>
                </a:lnTo>
                <a:cubicBezTo>
                  <a:pt x="8999891" y="30552"/>
                  <a:pt x="9000216" y="30552"/>
                  <a:pt x="9000588" y="30552"/>
                </a:cubicBezTo>
                <a:cubicBezTo>
                  <a:pt x="9038003" y="30369"/>
                  <a:pt x="9068072" y="43728"/>
                  <a:pt x="9092101" y="66943"/>
                </a:cubicBezTo>
                <a:lnTo>
                  <a:pt x="9129609" y="42451"/>
                </a:lnTo>
                <a:cubicBezTo>
                  <a:pt x="9109715" y="22594"/>
                  <a:pt x="9086617" y="8359"/>
                  <a:pt x="9060404" y="37"/>
                </a:cubicBezTo>
                <a:lnTo>
                  <a:pt x="9087779" y="37"/>
                </a:lnTo>
                <a:cubicBezTo>
                  <a:pt x="9104650" y="7738"/>
                  <a:pt x="9119848" y="17521"/>
                  <a:pt x="9132768" y="29018"/>
                </a:cubicBezTo>
                <a:cubicBezTo>
                  <a:pt x="9135836" y="31829"/>
                  <a:pt x="9143412" y="34895"/>
                  <a:pt x="9146758" y="33800"/>
                </a:cubicBezTo>
                <a:cubicBezTo>
                  <a:pt x="9158656" y="29967"/>
                  <a:pt x="9169625" y="24346"/>
                  <a:pt x="9182685" y="18652"/>
                </a:cubicBezTo>
                <a:cubicBezTo>
                  <a:pt x="9176690" y="12155"/>
                  <a:pt x="9170183" y="5950"/>
                  <a:pt x="9163304" y="37"/>
                </a:cubicBezTo>
                <a:lnTo>
                  <a:pt x="9180873" y="37"/>
                </a:lnTo>
                <a:cubicBezTo>
                  <a:pt x="9182638" y="1679"/>
                  <a:pt x="9184359" y="3322"/>
                  <a:pt x="9186078" y="5037"/>
                </a:cubicBezTo>
                <a:cubicBezTo>
                  <a:pt x="9189610" y="8468"/>
                  <a:pt x="9195466" y="13761"/>
                  <a:pt x="9199045" y="13250"/>
                </a:cubicBezTo>
                <a:cubicBezTo>
                  <a:pt x="9213871" y="11060"/>
                  <a:pt x="9228233" y="6972"/>
                  <a:pt x="9244871" y="3066"/>
                </a:cubicBezTo>
                <a:cubicBezTo>
                  <a:pt x="9244035" y="2044"/>
                  <a:pt x="9243151" y="1059"/>
                  <a:pt x="9242268" y="37"/>
                </a:cubicBezTo>
                <a:lnTo>
                  <a:pt x="9268249" y="37"/>
                </a:lnTo>
                <a:cubicBezTo>
                  <a:pt x="9270759" y="657"/>
                  <a:pt x="9273826" y="876"/>
                  <a:pt x="9277359" y="767"/>
                </a:cubicBezTo>
                <a:cubicBezTo>
                  <a:pt x="9295857" y="73"/>
                  <a:pt x="9314447" y="219"/>
                  <a:pt x="9332899" y="840"/>
                </a:cubicBezTo>
                <a:cubicBezTo>
                  <a:pt x="9335920" y="986"/>
                  <a:pt x="9338986" y="730"/>
                  <a:pt x="9341868" y="0"/>
                </a:cubicBezTo>
                <a:close/>
                <a:moveTo>
                  <a:pt x="8731393" y="0"/>
                </a:moveTo>
                <a:lnTo>
                  <a:pt x="8757189" y="0"/>
                </a:lnTo>
                <a:cubicBezTo>
                  <a:pt x="8756723" y="511"/>
                  <a:pt x="8756305" y="1022"/>
                  <a:pt x="8755887" y="1533"/>
                </a:cubicBezTo>
                <a:cubicBezTo>
                  <a:pt x="8758443" y="3395"/>
                  <a:pt x="8759047" y="4234"/>
                  <a:pt x="8759930" y="4417"/>
                </a:cubicBezTo>
                <a:cubicBezTo>
                  <a:pt x="8769551" y="6753"/>
                  <a:pt x="8779543" y="8286"/>
                  <a:pt x="8788606" y="11425"/>
                </a:cubicBezTo>
                <a:cubicBezTo>
                  <a:pt x="8799947" y="15404"/>
                  <a:pt x="8805989" y="12447"/>
                  <a:pt x="8813565" y="5147"/>
                </a:cubicBezTo>
                <a:cubicBezTo>
                  <a:pt x="8815377" y="3431"/>
                  <a:pt x="8817190" y="1716"/>
                  <a:pt x="8819049" y="37"/>
                </a:cubicBezTo>
                <a:lnTo>
                  <a:pt x="8835966" y="37"/>
                </a:lnTo>
                <a:cubicBezTo>
                  <a:pt x="8829135" y="5986"/>
                  <a:pt x="8822721" y="12228"/>
                  <a:pt x="8816772" y="18762"/>
                </a:cubicBezTo>
                <a:lnTo>
                  <a:pt x="8858787" y="36392"/>
                </a:lnTo>
                <a:cubicBezTo>
                  <a:pt x="8874682" y="21244"/>
                  <a:pt x="8892204" y="9016"/>
                  <a:pt x="8911585" y="37"/>
                </a:cubicBezTo>
                <a:lnTo>
                  <a:pt x="8940772" y="37"/>
                </a:lnTo>
                <a:cubicBezTo>
                  <a:pt x="8912607" y="8432"/>
                  <a:pt x="8887836" y="23178"/>
                  <a:pt x="8871149" y="43473"/>
                </a:cubicBezTo>
                <a:lnTo>
                  <a:pt x="8907494" y="67125"/>
                </a:lnTo>
                <a:cubicBezTo>
                  <a:pt x="8931524" y="43436"/>
                  <a:pt x="8961826" y="30588"/>
                  <a:pt x="8999334" y="30588"/>
                </a:cubicBezTo>
                <a:lnTo>
                  <a:pt x="8999519" y="30588"/>
                </a:lnTo>
                <a:lnTo>
                  <a:pt x="8999519" y="38253"/>
                </a:lnTo>
                <a:cubicBezTo>
                  <a:pt x="8969588" y="38071"/>
                  <a:pt x="8939657" y="47597"/>
                  <a:pt x="8921066" y="66760"/>
                </a:cubicBezTo>
                <a:lnTo>
                  <a:pt x="8920880" y="66943"/>
                </a:lnTo>
                <a:cubicBezTo>
                  <a:pt x="8918742" y="69169"/>
                  <a:pt x="8916047" y="73623"/>
                  <a:pt x="8917534" y="74900"/>
                </a:cubicBezTo>
                <a:cubicBezTo>
                  <a:pt x="8925760" y="83916"/>
                  <a:pt x="8934962" y="92384"/>
                  <a:pt x="8944305" y="101473"/>
                </a:cubicBezTo>
                <a:cubicBezTo>
                  <a:pt x="8962430" y="81397"/>
                  <a:pt x="8980231" y="72126"/>
                  <a:pt x="8999473" y="73440"/>
                </a:cubicBezTo>
                <a:lnTo>
                  <a:pt x="8999473" y="80923"/>
                </a:lnTo>
                <a:lnTo>
                  <a:pt x="8999380" y="80923"/>
                </a:lnTo>
                <a:cubicBezTo>
                  <a:pt x="8980045" y="80704"/>
                  <a:pt x="8960339" y="91800"/>
                  <a:pt x="8954902" y="106072"/>
                </a:cubicBezTo>
                <a:cubicBezTo>
                  <a:pt x="8951416" y="115197"/>
                  <a:pt x="8956156" y="120307"/>
                  <a:pt x="8968519" y="120307"/>
                </a:cubicBezTo>
                <a:lnTo>
                  <a:pt x="8999519" y="120307"/>
                </a:lnTo>
                <a:lnTo>
                  <a:pt x="8999519" y="133265"/>
                </a:lnTo>
                <a:cubicBezTo>
                  <a:pt x="8994918" y="133265"/>
                  <a:pt x="8990223" y="133338"/>
                  <a:pt x="8985576" y="133520"/>
                </a:cubicBezTo>
                <a:lnTo>
                  <a:pt x="8985437" y="133593"/>
                </a:lnTo>
                <a:cubicBezTo>
                  <a:pt x="8870917" y="137937"/>
                  <a:pt x="8783912" y="196630"/>
                  <a:pt x="8757653" y="242914"/>
                </a:cubicBezTo>
                <a:cubicBezTo>
                  <a:pt x="8767692" y="245323"/>
                  <a:pt x="8778149" y="246965"/>
                  <a:pt x="8787630" y="250287"/>
                </a:cubicBezTo>
                <a:cubicBezTo>
                  <a:pt x="8799342" y="254411"/>
                  <a:pt x="8805664" y="251929"/>
                  <a:pt x="8813844" y="244191"/>
                </a:cubicBezTo>
                <a:cubicBezTo>
                  <a:pt x="8864225" y="196083"/>
                  <a:pt x="8926225" y="171956"/>
                  <a:pt x="8999519" y="173051"/>
                </a:cubicBezTo>
                <a:lnTo>
                  <a:pt x="8999519" y="182906"/>
                </a:lnTo>
                <a:cubicBezTo>
                  <a:pt x="8992269" y="182833"/>
                  <a:pt x="8985018" y="183052"/>
                  <a:pt x="8977814" y="183600"/>
                </a:cubicBezTo>
                <a:cubicBezTo>
                  <a:pt x="8910608" y="188673"/>
                  <a:pt x="8857160" y="213676"/>
                  <a:pt x="8816679" y="257806"/>
                </a:cubicBezTo>
                <a:cubicBezTo>
                  <a:pt x="8827833" y="262587"/>
                  <a:pt x="8836757" y="265508"/>
                  <a:pt x="8844333" y="269888"/>
                </a:cubicBezTo>
                <a:cubicBezTo>
                  <a:pt x="8854697" y="275910"/>
                  <a:pt x="8860786" y="274012"/>
                  <a:pt x="8869105" y="266712"/>
                </a:cubicBezTo>
                <a:cubicBezTo>
                  <a:pt x="8904242" y="235796"/>
                  <a:pt x="8951788" y="220247"/>
                  <a:pt x="8999519" y="220393"/>
                </a:cubicBezTo>
                <a:lnTo>
                  <a:pt x="8999519" y="230503"/>
                </a:lnTo>
                <a:cubicBezTo>
                  <a:pt x="8994547" y="230503"/>
                  <a:pt x="8989387" y="230722"/>
                  <a:pt x="8984228" y="231051"/>
                </a:cubicBezTo>
                <a:cubicBezTo>
                  <a:pt x="8937426" y="234226"/>
                  <a:pt x="8899082" y="251272"/>
                  <a:pt x="8869988" y="281751"/>
                </a:cubicBezTo>
                <a:lnTo>
                  <a:pt x="8907169" y="306133"/>
                </a:lnTo>
                <a:cubicBezTo>
                  <a:pt x="8930920" y="283539"/>
                  <a:pt x="8960107" y="269997"/>
                  <a:pt x="8998033" y="269742"/>
                </a:cubicBezTo>
                <a:lnTo>
                  <a:pt x="8999519" y="269742"/>
                </a:lnTo>
                <a:lnTo>
                  <a:pt x="8999519" y="277553"/>
                </a:lnTo>
                <a:cubicBezTo>
                  <a:pt x="8968937" y="277407"/>
                  <a:pt x="8938262" y="287080"/>
                  <a:pt x="8920276" y="306535"/>
                </a:cubicBezTo>
                <a:cubicBezTo>
                  <a:pt x="8918277" y="308725"/>
                  <a:pt x="8916419" y="313178"/>
                  <a:pt x="8917673" y="314638"/>
                </a:cubicBezTo>
                <a:cubicBezTo>
                  <a:pt x="8925807" y="323471"/>
                  <a:pt x="8934869" y="331647"/>
                  <a:pt x="8943933" y="340334"/>
                </a:cubicBezTo>
                <a:cubicBezTo>
                  <a:pt x="8962989" y="320259"/>
                  <a:pt x="8980231" y="311097"/>
                  <a:pt x="8999473" y="312740"/>
                </a:cubicBezTo>
                <a:lnTo>
                  <a:pt x="8999473" y="320770"/>
                </a:lnTo>
                <a:cubicBezTo>
                  <a:pt x="8980092" y="320441"/>
                  <a:pt x="8962478" y="329530"/>
                  <a:pt x="8955134" y="343619"/>
                </a:cubicBezTo>
                <a:cubicBezTo>
                  <a:pt x="8949928" y="354241"/>
                  <a:pt x="8956156" y="359972"/>
                  <a:pt x="8970472" y="359497"/>
                </a:cubicBezTo>
                <a:cubicBezTo>
                  <a:pt x="8980138" y="359133"/>
                  <a:pt x="8989805" y="358986"/>
                  <a:pt x="8999473" y="359023"/>
                </a:cubicBezTo>
                <a:lnTo>
                  <a:pt x="8999473" y="373003"/>
                </a:lnTo>
                <a:cubicBezTo>
                  <a:pt x="8922751" y="372483"/>
                  <a:pt x="8858526" y="393090"/>
                  <a:pt x="8805601" y="432715"/>
                </a:cubicBezTo>
                <a:lnTo>
                  <a:pt x="8776716" y="459652"/>
                </a:lnTo>
                <a:lnTo>
                  <a:pt x="8750967" y="459652"/>
                </a:lnTo>
                <a:lnTo>
                  <a:pt x="8776429" y="430455"/>
                </a:lnTo>
                <a:cubicBezTo>
                  <a:pt x="8762858" y="421476"/>
                  <a:pt x="8749241" y="412497"/>
                  <a:pt x="8735576" y="403518"/>
                </a:cubicBezTo>
                <a:cubicBezTo>
                  <a:pt x="8734693" y="403079"/>
                  <a:pt x="8733811" y="402715"/>
                  <a:pt x="8732834" y="402459"/>
                </a:cubicBezTo>
                <a:lnTo>
                  <a:pt x="8732834" y="402532"/>
                </a:lnTo>
                <a:cubicBezTo>
                  <a:pt x="8721715" y="398891"/>
                  <a:pt x="8709813" y="397041"/>
                  <a:pt x="8697908" y="396794"/>
                </a:cubicBezTo>
                <a:cubicBezTo>
                  <a:pt x="8662192" y="396055"/>
                  <a:pt x="8626437" y="409750"/>
                  <a:pt x="8611622" y="432828"/>
                </a:cubicBezTo>
                <a:lnTo>
                  <a:pt x="8640155" y="459652"/>
                </a:lnTo>
                <a:lnTo>
                  <a:pt x="8613571" y="459652"/>
                </a:lnTo>
                <a:lnTo>
                  <a:pt x="8595361" y="438804"/>
                </a:lnTo>
                <a:cubicBezTo>
                  <a:pt x="8548120" y="401736"/>
                  <a:pt x="8467416" y="374600"/>
                  <a:pt x="8389091" y="373149"/>
                </a:cubicBezTo>
                <a:lnTo>
                  <a:pt x="8389091" y="358840"/>
                </a:lnTo>
                <a:cubicBezTo>
                  <a:pt x="8398850" y="358840"/>
                  <a:pt x="8408703" y="359023"/>
                  <a:pt x="8418417" y="359315"/>
                </a:cubicBezTo>
                <a:lnTo>
                  <a:pt x="8418417" y="359388"/>
                </a:lnTo>
                <a:cubicBezTo>
                  <a:pt x="8431942" y="359826"/>
                  <a:pt x="8438217" y="354570"/>
                  <a:pt x="8434034" y="344350"/>
                </a:cubicBezTo>
                <a:cubicBezTo>
                  <a:pt x="8427619" y="330224"/>
                  <a:pt x="8410748" y="320697"/>
                  <a:pt x="8391646" y="320478"/>
                </a:cubicBezTo>
                <a:cubicBezTo>
                  <a:pt x="8390764" y="320478"/>
                  <a:pt x="8389927" y="320478"/>
                  <a:pt x="8389091" y="320514"/>
                </a:cubicBezTo>
                <a:lnTo>
                  <a:pt x="8389091" y="311827"/>
                </a:lnTo>
                <a:cubicBezTo>
                  <a:pt x="8406984" y="310769"/>
                  <a:pt x="8423901" y="320040"/>
                  <a:pt x="8444956" y="339641"/>
                </a:cubicBezTo>
                <a:cubicBezTo>
                  <a:pt x="8453275" y="331720"/>
                  <a:pt x="8462106" y="324128"/>
                  <a:pt x="8469635" y="315915"/>
                </a:cubicBezTo>
                <a:cubicBezTo>
                  <a:pt x="8471447" y="313944"/>
                  <a:pt x="8470843" y="309053"/>
                  <a:pt x="8468938" y="306900"/>
                </a:cubicBezTo>
                <a:cubicBezTo>
                  <a:pt x="8451834" y="287189"/>
                  <a:pt x="8420369" y="277407"/>
                  <a:pt x="8389091" y="277553"/>
                </a:cubicBezTo>
                <a:lnTo>
                  <a:pt x="8389091" y="269778"/>
                </a:lnTo>
                <a:cubicBezTo>
                  <a:pt x="8389555" y="269742"/>
                  <a:pt x="8389974" y="269742"/>
                  <a:pt x="8390438" y="269742"/>
                </a:cubicBezTo>
                <a:cubicBezTo>
                  <a:pt x="8428457" y="269778"/>
                  <a:pt x="8457644" y="283430"/>
                  <a:pt x="8481858" y="305914"/>
                </a:cubicBezTo>
                <a:lnTo>
                  <a:pt x="8519225" y="281130"/>
                </a:lnTo>
                <a:cubicBezTo>
                  <a:pt x="8484415" y="247732"/>
                  <a:pt x="8441749" y="230175"/>
                  <a:pt x="8389091" y="230576"/>
                </a:cubicBezTo>
                <a:lnTo>
                  <a:pt x="8389091" y="220648"/>
                </a:lnTo>
                <a:cubicBezTo>
                  <a:pt x="8402522" y="220794"/>
                  <a:pt x="8415907" y="221999"/>
                  <a:pt x="8429014" y="224225"/>
                </a:cubicBezTo>
                <a:cubicBezTo>
                  <a:pt x="8466242" y="230430"/>
                  <a:pt x="8496499" y="245761"/>
                  <a:pt x="8522061" y="267734"/>
                </a:cubicBezTo>
                <a:cubicBezTo>
                  <a:pt x="8525361" y="270618"/>
                  <a:pt x="8532751" y="273830"/>
                  <a:pt x="8536051" y="272771"/>
                </a:cubicBezTo>
                <a:cubicBezTo>
                  <a:pt x="8547995" y="268902"/>
                  <a:pt x="8558918" y="263318"/>
                  <a:pt x="8572535" y="257295"/>
                </a:cubicBezTo>
                <a:cubicBezTo>
                  <a:pt x="8524013" y="207581"/>
                  <a:pt x="8463314" y="182067"/>
                  <a:pt x="8389091" y="182724"/>
                </a:cubicBezTo>
                <a:lnTo>
                  <a:pt x="8389091" y="172868"/>
                </a:lnTo>
                <a:cubicBezTo>
                  <a:pt x="8403823" y="173014"/>
                  <a:pt x="8418510" y="174036"/>
                  <a:pt x="8433012" y="175935"/>
                </a:cubicBezTo>
                <a:cubicBezTo>
                  <a:pt x="8492409" y="183563"/>
                  <a:pt x="8540234" y="208238"/>
                  <a:pt x="8577415" y="245615"/>
                </a:cubicBezTo>
                <a:cubicBezTo>
                  <a:pt x="8580436" y="248681"/>
                  <a:pt x="8586245" y="252988"/>
                  <a:pt x="8589545" y="252440"/>
                </a:cubicBezTo>
                <a:cubicBezTo>
                  <a:pt x="8603861" y="249995"/>
                  <a:pt x="8617850" y="245943"/>
                  <a:pt x="8634209" y="241892"/>
                </a:cubicBezTo>
                <a:cubicBezTo>
                  <a:pt x="8574626" y="171299"/>
                  <a:pt x="8493849" y="134287"/>
                  <a:pt x="8389091" y="133667"/>
                </a:cubicBezTo>
                <a:lnTo>
                  <a:pt x="8389091" y="120198"/>
                </a:lnTo>
                <a:lnTo>
                  <a:pt x="8420974" y="120198"/>
                </a:lnTo>
                <a:lnTo>
                  <a:pt x="8420928" y="120307"/>
                </a:lnTo>
                <a:cubicBezTo>
                  <a:pt x="8432499" y="120198"/>
                  <a:pt x="8437380" y="115343"/>
                  <a:pt x="8434638" y="106838"/>
                </a:cubicBezTo>
                <a:cubicBezTo>
                  <a:pt x="8429804" y="92274"/>
                  <a:pt x="8409308" y="80485"/>
                  <a:pt x="8389370" y="80777"/>
                </a:cubicBezTo>
                <a:lnTo>
                  <a:pt x="8389091" y="80777"/>
                </a:lnTo>
                <a:lnTo>
                  <a:pt x="8389091" y="73148"/>
                </a:lnTo>
                <a:cubicBezTo>
                  <a:pt x="8407216" y="72126"/>
                  <a:pt x="8424321" y="81361"/>
                  <a:pt x="8445002" y="100962"/>
                </a:cubicBezTo>
                <a:lnTo>
                  <a:pt x="8473353" y="73842"/>
                </a:lnTo>
                <a:cubicBezTo>
                  <a:pt x="8455877" y="50335"/>
                  <a:pt x="8422368" y="38253"/>
                  <a:pt x="8389091" y="38180"/>
                </a:cubicBezTo>
                <a:lnTo>
                  <a:pt x="8389091" y="30588"/>
                </a:lnTo>
                <a:cubicBezTo>
                  <a:pt x="8389416" y="30552"/>
                  <a:pt x="8389741" y="30552"/>
                  <a:pt x="8390113" y="30552"/>
                </a:cubicBezTo>
                <a:cubicBezTo>
                  <a:pt x="8427527" y="30369"/>
                  <a:pt x="8457597" y="43728"/>
                  <a:pt x="8481626" y="66943"/>
                </a:cubicBezTo>
                <a:lnTo>
                  <a:pt x="8519134" y="42451"/>
                </a:lnTo>
                <a:cubicBezTo>
                  <a:pt x="8499240" y="22594"/>
                  <a:pt x="8476141" y="8359"/>
                  <a:pt x="8449929" y="37"/>
                </a:cubicBezTo>
                <a:lnTo>
                  <a:pt x="8477304" y="37"/>
                </a:lnTo>
                <a:cubicBezTo>
                  <a:pt x="8494175" y="7738"/>
                  <a:pt x="8509373" y="17521"/>
                  <a:pt x="8522293" y="29018"/>
                </a:cubicBezTo>
                <a:cubicBezTo>
                  <a:pt x="8525361" y="31829"/>
                  <a:pt x="8532937" y="34895"/>
                  <a:pt x="8536283" y="33800"/>
                </a:cubicBezTo>
                <a:cubicBezTo>
                  <a:pt x="8548181" y="29967"/>
                  <a:pt x="8559149" y="24346"/>
                  <a:pt x="8572210" y="18652"/>
                </a:cubicBezTo>
                <a:cubicBezTo>
                  <a:pt x="8566214" y="12155"/>
                  <a:pt x="8559708" y="5950"/>
                  <a:pt x="8552829" y="37"/>
                </a:cubicBezTo>
                <a:lnTo>
                  <a:pt x="8570397" y="37"/>
                </a:lnTo>
                <a:cubicBezTo>
                  <a:pt x="8572163" y="1679"/>
                  <a:pt x="8573883" y="3322"/>
                  <a:pt x="8575603" y="5037"/>
                </a:cubicBezTo>
                <a:cubicBezTo>
                  <a:pt x="8579135" y="8468"/>
                  <a:pt x="8584991" y="13761"/>
                  <a:pt x="8588570" y="13250"/>
                </a:cubicBezTo>
                <a:cubicBezTo>
                  <a:pt x="8603396" y="11060"/>
                  <a:pt x="8617757" y="6972"/>
                  <a:pt x="8634395" y="3066"/>
                </a:cubicBezTo>
                <a:cubicBezTo>
                  <a:pt x="8633559" y="2044"/>
                  <a:pt x="8632676" y="1059"/>
                  <a:pt x="8631793" y="37"/>
                </a:cubicBezTo>
                <a:lnTo>
                  <a:pt x="8657773" y="37"/>
                </a:lnTo>
                <a:cubicBezTo>
                  <a:pt x="8660284" y="657"/>
                  <a:pt x="8663351" y="876"/>
                  <a:pt x="8666884" y="767"/>
                </a:cubicBezTo>
                <a:cubicBezTo>
                  <a:pt x="8685381" y="73"/>
                  <a:pt x="8703972" y="219"/>
                  <a:pt x="8722424" y="840"/>
                </a:cubicBezTo>
                <a:cubicBezTo>
                  <a:pt x="8725445" y="986"/>
                  <a:pt x="8728511" y="730"/>
                  <a:pt x="8731393" y="0"/>
                </a:cubicBezTo>
                <a:close/>
                <a:moveTo>
                  <a:pt x="8120918" y="0"/>
                </a:moveTo>
                <a:lnTo>
                  <a:pt x="8146714" y="0"/>
                </a:lnTo>
                <a:cubicBezTo>
                  <a:pt x="8146248" y="511"/>
                  <a:pt x="8145830" y="1022"/>
                  <a:pt x="8145412" y="1533"/>
                </a:cubicBezTo>
                <a:cubicBezTo>
                  <a:pt x="8147968" y="3395"/>
                  <a:pt x="8148572" y="4234"/>
                  <a:pt x="8149455" y="4417"/>
                </a:cubicBezTo>
                <a:cubicBezTo>
                  <a:pt x="8159076" y="6753"/>
                  <a:pt x="8169068" y="8286"/>
                  <a:pt x="8178132" y="11425"/>
                </a:cubicBezTo>
                <a:cubicBezTo>
                  <a:pt x="8189472" y="15404"/>
                  <a:pt x="8195514" y="12447"/>
                  <a:pt x="8203090" y="5147"/>
                </a:cubicBezTo>
                <a:cubicBezTo>
                  <a:pt x="8204902" y="3431"/>
                  <a:pt x="8206714" y="1716"/>
                  <a:pt x="8208574" y="37"/>
                </a:cubicBezTo>
                <a:lnTo>
                  <a:pt x="8225491" y="37"/>
                </a:lnTo>
                <a:cubicBezTo>
                  <a:pt x="8218660" y="5986"/>
                  <a:pt x="8212246" y="12228"/>
                  <a:pt x="8206296" y="18762"/>
                </a:cubicBezTo>
                <a:lnTo>
                  <a:pt x="8248312" y="36392"/>
                </a:lnTo>
                <a:cubicBezTo>
                  <a:pt x="8264207" y="21244"/>
                  <a:pt x="8281728" y="9016"/>
                  <a:pt x="8301109" y="37"/>
                </a:cubicBezTo>
                <a:lnTo>
                  <a:pt x="8330297" y="37"/>
                </a:lnTo>
                <a:cubicBezTo>
                  <a:pt x="8302132" y="8432"/>
                  <a:pt x="8277361" y="23178"/>
                  <a:pt x="8260674" y="43473"/>
                </a:cubicBezTo>
                <a:lnTo>
                  <a:pt x="8297019" y="67125"/>
                </a:lnTo>
                <a:cubicBezTo>
                  <a:pt x="8321048" y="43436"/>
                  <a:pt x="8351351" y="30588"/>
                  <a:pt x="8388859" y="30588"/>
                </a:cubicBezTo>
                <a:lnTo>
                  <a:pt x="8389043" y="30588"/>
                </a:lnTo>
                <a:lnTo>
                  <a:pt x="8389043" y="38253"/>
                </a:lnTo>
                <a:cubicBezTo>
                  <a:pt x="8359113" y="38071"/>
                  <a:pt x="8329181" y="47597"/>
                  <a:pt x="8310591" y="66760"/>
                </a:cubicBezTo>
                <a:lnTo>
                  <a:pt x="8310405" y="66943"/>
                </a:lnTo>
                <a:cubicBezTo>
                  <a:pt x="8308267" y="69169"/>
                  <a:pt x="8305572" y="73623"/>
                  <a:pt x="8307059" y="74900"/>
                </a:cubicBezTo>
                <a:cubicBezTo>
                  <a:pt x="8315285" y="83916"/>
                  <a:pt x="8324487" y="92384"/>
                  <a:pt x="8333830" y="101473"/>
                </a:cubicBezTo>
                <a:cubicBezTo>
                  <a:pt x="8351955" y="81397"/>
                  <a:pt x="8369756" y="72126"/>
                  <a:pt x="8388998" y="73440"/>
                </a:cubicBezTo>
                <a:lnTo>
                  <a:pt x="8388998" y="80923"/>
                </a:lnTo>
                <a:lnTo>
                  <a:pt x="8388905" y="80923"/>
                </a:lnTo>
                <a:cubicBezTo>
                  <a:pt x="8369570" y="80704"/>
                  <a:pt x="8349864" y="91800"/>
                  <a:pt x="8344426" y="106072"/>
                </a:cubicBezTo>
                <a:cubicBezTo>
                  <a:pt x="8340940" y="115197"/>
                  <a:pt x="8345681" y="120307"/>
                  <a:pt x="8358044" y="120307"/>
                </a:cubicBezTo>
                <a:lnTo>
                  <a:pt x="8389043" y="120307"/>
                </a:lnTo>
                <a:lnTo>
                  <a:pt x="8389043" y="133265"/>
                </a:lnTo>
                <a:cubicBezTo>
                  <a:pt x="8384442" y="133265"/>
                  <a:pt x="8379748" y="133338"/>
                  <a:pt x="8375101" y="133520"/>
                </a:cubicBezTo>
                <a:lnTo>
                  <a:pt x="8374962" y="133593"/>
                </a:lnTo>
                <a:cubicBezTo>
                  <a:pt x="8260442" y="137937"/>
                  <a:pt x="8173437" y="196630"/>
                  <a:pt x="8147178" y="242914"/>
                </a:cubicBezTo>
                <a:cubicBezTo>
                  <a:pt x="8157217" y="245323"/>
                  <a:pt x="8167674" y="246965"/>
                  <a:pt x="8177155" y="250287"/>
                </a:cubicBezTo>
                <a:cubicBezTo>
                  <a:pt x="8188867" y="254411"/>
                  <a:pt x="8195188" y="251929"/>
                  <a:pt x="8203368" y="244191"/>
                </a:cubicBezTo>
                <a:cubicBezTo>
                  <a:pt x="8253749" y="196083"/>
                  <a:pt x="8315750" y="171956"/>
                  <a:pt x="8389043" y="173051"/>
                </a:cubicBezTo>
                <a:lnTo>
                  <a:pt x="8389043" y="182906"/>
                </a:lnTo>
                <a:cubicBezTo>
                  <a:pt x="8381794" y="182833"/>
                  <a:pt x="8374543" y="183052"/>
                  <a:pt x="8367339" y="183600"/>
                </a:cubicBezTo>
                <a:cubicBezTo>
                  <a:pt x="8300133" y="188673"/>
                  <a:pt x="8246685" y="213676"/>
                  <a:pt x="8206204" y="257806"/>
                </a:cubicBezTo>
                <a:cubicBezTo>
                  <a:pt x="8217358" y="262587"/>
                  <a:pt x="8226282" y="265508"/>
                  <a:pt x="8233857" y="269888"/>
                </a:cubicBezTo>
                <a:cubicBezTo>
                  <a:pt x="8244222" y="275910"/>
                  <a:pt x="8250311" y="274012"/>
                  <a:pt x="8258630" y="266712"/>
                </a:cubicBezTo>
                <a:cubicBezTo>
                  <a:pt x="8293767" y="235796"/>
                  <a:pt x="8341313" y="220247"/>
                  <a:pt x="8389043" y="220393"/>
                </a:cubicBezTo>
                <a:lnTo>
                  <a:pt x="8389043" y="230503"/>
                </a:lnTo>
                <a:cubicBezTo>
                  <a:pt x="8384071" y="230503"/>
                  <a:pt x="8378912" y="230722"/>
                  <a:pt x="8373753" y="231051"/>
                </a:cubicBezTo>
                <a:cubicBezTo>
                  <a:pt x="8326951" y="234226"/>
                  <a:pt x="8288607" y="251272"/>
                  <a:pt x="8259513" y="281751"/>
                </a:cubicBezTo>
                <a:lnTo>
                  <a:pt x="8296694" y="306133"/>
                </a:lnTo>
                <a:cubicBezTo>
                  <a:pt x="8320444" y="283539"/>
                  <a:pt x="8349632" y="269997"/>
                  <a:pt x="8387557" y="269742"/>
                </a:cubicBezTo>
                <a:lnTo>
                  <a:pt x="8389043" y="269742"/>
                </a:lnTo>
                <a:lnTo>
                  <a:pt x="8389043" y="277553"/>
                </a:lnTo>
                <a:cubicBezTo>
                  <a:pt x="8358462" y="277407"/>
                  <a:pt x="8327787" y="287080"/>
                  <a:pt x="8309801" y="306535"/>
                </a:cubicBezTo>
                <a:cubicBezTo>
                  <a:pt x="8307802" y="308725"/>
                  <a:pt x="8305944" y="313178"/>
                  <a:pt x="8307198" y="314638"/>
                </a:cubicBezTo>
                <a:cubicBezTo>
                  <a:pt x="8315332" y="323471"/>
                  <a:pt x="8324394" y="331647"/>
                  <a:pt x="8333458" y="340334"/>
                </a:cubicBezTo>
                <a:cubicBezTo>
                  <a:pt x="8352513" y="320259"/>
                  <a:pt x="8369756" y="311097"/>
                  <a:pt x="8388998" y="312740"/>
                </a:cubicBezTo>
                <a:lnTo>
                  <a:pt x="8388998" y="320770"/>
                </a:lnTo>
                <a:cubicBezTo>
                  <a:pt x="8369617" y="320441"/>
                  <a:pt x="8352002" y="329530"/>
                  <a:pt x="8344658" y="343619"/>
                </a:cubicBezTo>
                <a:cubicBezTo>
                  <a:pt x="8339453" y="354241"/>
                  <a:pt x="8345681" y="359972"/>
                  <a:pt x="8359996" y="359497"/>
                </a:cubicBezTo>
                <a:cubicBezTo>
                  <a:pt x="8369663" y="359133"/>
                  <a:pt x="8379330" y="358986"/>
                  <a:pt x="8388998" y="359023"/>
                </a:cubicBezTo>
                <a:lnTo>
                  <a:pt x="8388998" y="373003"/>
                </a:lnTo>
                <a:cubicBezTo>
                  <a:pt x="8312276" y="372483"/>
                  <a:pt x="8248050" y="393090"/>
                  <a:pt x="8195125" y="432715"/>
                </a:cubicBezTo>
                <a:lnTo>
                  <a:pt x="8166241" y="459652"/>
                </a:lnTo>
                <a:lnTo>
                  <a:pt x="8140492" y="459652"/>
                </a:lnTo>
                <a:lnTo>
                  <a:pt x="8165954" y="430455"/>
                </a:lnTo>
                <a:cubicBezTo>
                  <a:pt x="8152382" y="421476"/>
                  <a:pt x="8138766" y="412497"/>
                  <a:pt x="8125101" y="403518"/>
                </a:cubicBezTo>
                <a:cubicBezTo>
                  <a:pt x="8124218" y="403079"/>
                  <a:pt x="8123336" y="402715"/>
                  <a:pt x="8122359" y="402459"/>
                </a:cubicBezTo>
                <a:lnTo>
                  <a:pt x="8122359" y="402532"/>
                </a:lnTo>
                <a:cubicBezTo>
                  <a:pt x="8111240" y="398891"/>
                  <a:pt x="8099338" y="397041"/>
                  <a:pt x="8087432" y="396794"/>
                </a:cubicBezTo>
                <a:cubicBezTo>
                  <a:pt x="8051717" y="396055"/>
                  <a:pt x="8015962" y="409750"/>
                  <a:pt x="8001146" y="432828"/>
                </a:cubicBezTo>
                <a:lnTo>
                  <a:pt x="8029680" y="459652"/>
                </a:lnTo>
                <a:lnTo>
                  <a:pt x="8003096" y="459652"/>
                </a:lnTo>
                <a:lnTo>
                  <a:pt x="7984886" y="438804"/>
                </a:lnTo>
                <a:cubicBezTo>
                  <a:pt x="7937644" y="401736"/>
                  <a:pt x="7856940" y="374600"/>
                  <a:pt x="7778616" y="373149"/>
                </a:cubicBezTo>
                <a:lnTo>
                  <a:pt x="7778616" y="358840"/>
                </a:lnTo>
                <a:cubicBezTo>
                  <a:pt x="7788374" y="358840"/>
                  <a:pt x="7798228" y="359023"/>
                  <a:pt x="7807942" y="359315"/>
                </a:cubicBezTo>
                <a:lnTo>
                  <a:pt x="7807942" y="359388"/>
                </a:lnTo>
                <a:cubicBezTo>
                  <a:pt x="7821467" y="359826"/>
                  <a:pt x="7827742" y="354570"/>
                  <a:pt x="7823559" y="344350"/>
                </a:cubicBezTo>
                <a:cubicBezTo>
                  <a:pt x="7817144" y="330224"/>
                  <a:pt x="7800272" y="320697"/>
                  <a:pt x="7781171" y="320478"/>
                </a:cubicBezTo>
                <a:cubicBezTo>
                  <a:pt x="7780289" y="320478"/>
                  <a:pt x="7779452" y="320478"/>
                  <a:pt x="7778616" y="320514"/>
                </a:cubicBezTo>
                <a:lnTo>
                  <a:pt x="7778616" y="311827"/>
                </a:lnTo>
                <a:cubicBezTo>
                  <a:pt x="7796509" y="310769"/>
                  <a:pt x="7813426" y="320040"/>
                  <a:pt x="7834480" y="339641"/>
                </a:cubicBezTo>
                <a:cubicBezTo>
                  <a:pt x="7842800" y="331720"/>
                  <a:pt x="7851631" y="324128"/>
                  <a:pt x="7859160" y="315915"/>
                </a:cubicBezTo>
                <a:cubicBezTo>
                  <a:pt x="7860972" y="313944"/>
                  <a:pt x="7860368" y="309053"/>
                  <a:pt x="7858462" y="306900"/>
                </a:cubicBezTo>
                <a:cubicBezTo>
                  <a:pt x="7841359" y="287189"/>
                  <a:pt x="7809894" y="277407"/>
                  <a:pt x="7778616" y="277553"/>
                </a:cubicBezTo>
                <a:lnTo>
                  <a:pt x="7778616" y="269778"/>
                </a:lnTo>
                <a:cubicBezTo>
                  <a:pt x="7779080" y="269742"/>
                  <a:pt x="7779498" y="269742"/>
                  <a:pt x="7779962" y="269742"/>
                </a:cubicBezTo>
                <a:cubicBezTo>
                  <a:pt x="7817982" y="269778"/>
                  <a:pt x="7847168" y="283430"/>
                  <a:pt x="7871382" y="305914"/>
                </a:cubicBezTo>
                <a:lnTo>
                  <a:pt x="7908750" y="281130"/>
                </a:lnTo>
                <a:cubicBezTo>
                  <a:pt x="7873940" y="247732"/>
                  <a:pt x="7831274" y="230175"/>
                  <a:pt x="7778616" y="230576"/>
                </a:cubicBezTo>
                <a:lnTo>
                  <a:pt x="7778616" y="220648"/>
                </a:lnTo>
                <a:cubicBezTo>
                  <a:pt x="7792046" y="220794"/>
                  <a:pt x="7805432" y="221999"/>
                  <a:pt x="7818538" y="224225"/>
                </a:cubicBezTo>
                <a:cubicBezTo>
                  <a:pt x="7855767" y="230430"/>
                  <a:pt x="7886024" y="245761"/>
                  <a:pt x="7911586" y="267734"/>
                </a:cubicBezTo>
                <a:cubicBezTo>
                  <a:pt x="7914886" y="270618"/>
                  <a:pt x="7922276" y="273830"/>
                  <a:pt x="7925576" y="272771"/>
                </a:cubicBezTo>
                <a:cubicBezTo>
                  <a:pt x="7937520" y="268902"/>
                  <a:pt x="7948442" y="263318"/>
                  <a:pt x="7962060" y="257295"/>
                </a:cubicBezTo>
                <a:cubicBezTo>
                  <a:pt x="7913538" y="207581"/>
                  <a:pt x="7852839" y="182067"/>
                  <a:pt x="7778616" y="182724"/>
                </a:cubicBezTo>
                <a:lnTo>
                  <a:pt x="7778616" y="172868"/>
                </a:lnTo>
                <a:cubicBezTo>
                  <a:pt x="7793348" y="173014"/>
                  <a:pt x="7808034" y="174036"/>
                  <a:pt x="7822536" y="175935"/>
                </a:cubicBezTo>
                <a:cubicBezTo>
                  <a:pt x="7881934" y="183563"/>
                  <a:pt x="7929758" y="208238"/>
                  <a:pt x="7966940" y="245615"/>
                </a:cubicBezTo>
                <a:cubicBezTo>
                  <a:pt x="7969960" y="248681"/>
                  <a:pt x="7975770" y="252988"/>
                  <a:pt x="7979070" y="252440"/>
                </a:cubicBezTo>
                <a:cubicBezTo>
                  <a:pt x="7993386" y="249995"/>
                  <a:pt x="8007375" y="245943"/>
                  <a:pt x="8023734" y="241892"/>
                </a:cubicBezTo>
                <a:cubicBezTo>
                  <a:pt x="7964151" y="171299"/>
                  <a:pt x="7883374" y="134287"/>
                  <a:pt x="7778616" y="133667"/>
                </a:cubicBezTo>
                <a:lnTo>
                  <a:pt x="7778616" y="120198"/>
                </a:lnTo>
                <a:lnTo>
                  <a:pt x="7810498" y="120198"/>
                </a:lnTo>
                <a:lnTo>
                  <a:pt x="7810452" y="120307"/>
                </a:lnTo>
                <a:cubicBezTo>
                  <a:pt x="7822024" y="120198"/>
                  <a:pt x="7826904" y="115343"/>
                  <a:pt x="7824163" y="106838"/>
                </a:cubicBezTo>
                <a:cubicBezTo>
                  <a:pt x="7819328" y="92274"/>
                  <a:pt x="7798832" y="80485"/>
                  <a:pt x="7778894" y="80777"/>
                </a:cubicBezTo>
                <a:lnTo>
                  <a:pt x="7778616" y="80777"/>
                </a:lnTo>
                <a:lnTo>
                  <a:pt x="7778616" y="73148"/>
                </a:lnTo>
                <a:cubicBezTo>
                  <a:pt x="7796741" y="72126"/>
                  <a:pt x="7813846" y="81361"/>
                  <a:pt x="7834526" y="100962"/>
                </a:cubicBezTo>
                <a:lnTo>
                  <a:pt x="7862878" y="73842"/>
                </a:lnTo>
                <a:cubicBezTo>
                  <a:pt x="7845402" y="50335"/>
                  <a:pt x="7811893" y="38253"/>
                  <a:pt x="7778616" y="38180"/>
                </a:cubicBezTo>
                <a:lnTo>
                  <a:pt x="7778616" y="30588"/>
                </a:lnTo>
                <a:cubicBezTo>
                  <a:pt x="7778940" y="30552"/>
                  <a:pt x="7779266" y="30552"/>
                  <a:pt x="7779638" y="30552"/>
                </a:cubicBezTo>
                <a:cubicBezTo>
                  <a:pt x="7817052" y="30369"/>
                  <a:pt x="7847122" y="43728"/>
                  <a:pt x="7871150" y="66943"/>
                </a:cubicBezTo>
                <a:lnTo>
                  <a:pt x="7908658" y="42451"/>
                </a:lnTo>
                <a:cubicBezTo>
                  <a:pt x="7888765" y="22594"/>
                  <a:pt x="7865666" y="8359"/>
                  <a:pt x="7839454" y="37"/>
                </a:cubicBezTo>
                <a:lnTo>
                  <a:pt x="7866828" y="37"/>
                </a:lnTo>
                <a:cubicBezTo>
                  <a:pt x="7883700" y="7738"/>
                  <a:pt x="7898898" y="17521"/>
                  <a:pt x="7911818" y="29018"/>
                </a:cubicBezTo>
                <a:cubicBezTo>
                  <a:pt x="7914886" y="31829"/>
                  <a:pt x="7922462" y="34895"/>
                  <a:pt x="7925808" y="33800"/>
                </a:cubicBezTo>
                <a:cubicBezTo>
                  <a:pt x="7937706" y="29967"/>
                  <a:pt x="7948674" y="24346"/>
                  <a:pt x="7961734" y="18652"/>
                </a:cubicBezTo>
                <a:cubicBezTo>
                  <a:pt x="7955739" y="12155"/>
                  <a:pt x="7949232" y="5950"/>
                  <a:pt x="7942354" y="37"/>
                </a:cubicBezTo>
                <a:lnTo>
                  <a:pt x="7959922" y="37"/>
                </a:lnTo>
                <a:cubicBezTo>
                  <a:pt x="7961688" y="1679"/>
                  <a:pt x="7963408" y="3322"/>
                  <a:pt x="7965128" y="5037"/>
                </a:cubicBezTo>
                <a:cubicBezTo>
                  <a:pt x="7968660" y="8468"/>
                  <a:pt x="7974516" y="13761"/>
                  <a:pt x="7978095" y="13250"/>
                </a:cubicBezTo>
                <a:cubicBezTo>
                  <a:pt x="7992920" y="11060"/>
                  <a:pt x="8007282" y="6972"/>
                  <a:pt x="8023920" y="3066"/>
                </a:cubicBezTo>
                <a:cubicBezTo>
                  <a:pt x="8023084" y="2044"/>
                  <a:pt x="8022201" y="1059"/>
                  <a:pt x="8021318" y="37"/>
                </a:cubicBezTo>
                <a:lnTo>
                  <a:pt x="8047298" y="37"/>
                </a:lnTo>
                <a:cubicBezTo>
                  <a:pt x="8049809" y="657"/>
                  <a:pt x="8052876" y="876"/>
                  <a:pt x="8056408" y="767"/>
                </a:cubicBezTo>
                <a:cubicBezTo>
                  <a:pt x="8074906" y="73"/>
                  <a:pt x="8093497" y="219"/>
                  <a:pt x="8111948" y="840"/>
                </a:cubicBezTo>
                <a:cubicBezTo>
                  <a:pt x="8114970" y="986"/>
                  <a:pt x="8118036" y="730"/>
                  <a:pt x="8120918" y="0"/>
                </a:cubicBezTo>
                <a:close/>
                <a:moveTo>
                  <a:pt x="7510444" y="0"/>
                </a:moveTo>
                <a:lnTo>
                  <a:pt x="7536238" y="0"/>
                </a:lnTo>
                <a:cubicBezTo>
                  <a:pt x="7535776" y="511"/>
                  <a:pt x="7535356" y="1022"/>
                  <a:pt x="7534937" y="1533"/>
                </a:cubicBezTo>
                <a:cubicBezTo>
                  <a:pt x="7537494" y="3395"/>
                  <a:pt x="7538098" y="4234"/>
                  <a:pt x="7538981" y="4417"/>
                </a:cubicBezTo>
                <a:cubicBezTo>
                  <a:pt x="7548602" y="6753"/>
                  <a:pt x="7558592" y="8286"/>
                  <a:pt x="7567658" y="11425"/>
                </a:cubicBezTo>
                <a:cubicBezTo>
                  <a:pt x="7578998" y="15404"/>
                  <a:pt x="7585038" y="12447"/>
                  <a:pt x="7592614" y="5147"/>
                </a:cubicBezTo>
                <a:cubicBezTo>
                  <a:pt x="7594427" y="3431"/>
                  <a:pt x="7596239" y="1716"/>
                  <a:pt x="7598100" y="37"/>
                </a:cubicBezTo>
                <a:lnTo>
                  <a:pt x="7615018" y="37"/>
                </a:lnTo>
                <a:cubicBezTo>
                  <a:pt x="7608184" y="5986"/>
                  <a:pt x="7601771" y="12228"/>
                  <a:pt x="7595821" y="18762"/>
                </a:cubicBezTo>
                <a:lnTo>
                  <a:pt x="7637837" y="36392"/>
                </a:lnTo>
                <a:cubicBezTo>
                  <a:pt x="7653732" y="21244"/>
                  <a:pt x="7671254" y="9016"/>
                  <a:pt x="7690636" y="37"/>
                </a:cubicBezTo>
                <a:lnTo>
                  <a:pt x="7719822" y="37"/>
                </a:lnTo>
                <a:cubicBezTo>
                  <a:pt x="7691658" y="8432"/>
                  <a:pt x="7666886" y="23178"/>
                  <a:pt x="7650199" y="43473"/>
                </a:cubicBezTo>
                <a:lnTo>
                  <a:pt x="7686544" y="67125"/>
                </a:lnTo>
                <a:cubicBezTo>
                  <a:pt x="7710573" y="43436"/>
                  <a:pt x="7740876" y="30588"/>
                  <a:pt x="7778384" y="30588"/>
                </a:cubicBezTo>
                <a:lnTo>
                  <a:pt x="7778570" y="30588"/>
                </a:lnTo>
                <a:lnTo>
                  <a:pt x="7778570" y="38253"/>
                </a:lnTo>
                <a:cubicBezTo>
                  <a:pt x="7748638" y="38071"/>
                  <a:pt x="7718706" y="47597"/>
                  <a:pt x="7700116" y="66760"/>
                </a:cubicBezTo>
                <a:lnTo>
                  <a:pt x="7699930" y="66943"/>
                </a:lnTo>
                <a:cubicBezTo>
                  <a:pt x="7697792" y="69169"/>
                  <a:pt x="7695096" y="73623"/>
                  <a:pt x="7696584" y="74900"/>
                </a:cubicBezTo>
                <a:cubicBezTo>
                  <a:pt x="7704811" y="83916"/>
                  <a:pt x="7714014" y="92384"/>
                  <a:pt x="7723354" y="101473"/>
                </a:cubicBezTo>
                <a:cubicBezTo>
                  <a:pt x="7741480" y="81397"/>
                  <a:pt x="7759282" y="72126"/>
                  <a:pt x="7778524" y="73440"/>
                </a:cubicBezTo>
                <a:lnTo>
                  <a:pt x="7778524" y="80923"/>
                </a:lnTo>
                <a:lnTo>
                  <a:pt x="7778430" y="80923"/>
                </a:lnTo>
                <a:cubicBezTo>
                  <a:pt x="7759094" y="80704"/>
                  <a:pt x="7739390" y="91800"/>
                  <a:pt x="7733951" y="106072"/>
                </a:cubicBezTo>
                <a:cubicBezTo>
                  <a:pt x="7730465" y="115197"/>
                  <a:pt x="7735206" y="120307"/>
                  <a:pt x="7747570" y="120307"/>
                </a:cubicBezTo>
                <a:lnTo>
                  <a:pt x="7778570" y="120307"/>
                </a:lnTo>
                <a:lnTo>
                  <a:pt x="7778570" y="133265"/>
                </a:lnTo>
                <a:cubicBezTo>
                  <a:pt x="7773967" y="133265"/>
                  <a:pt x="7769274" y="133338"/>
                  <a:pt x="7764626" y="133520"/>
                </a:cubicBezTo>
                <a:lnTo>
                  <a:pt x="7764487" y="133593"/>
                </a:lnTo>
                <a:cubicBezTo>
                  <a:pt x="7649968" y="137937"/>
                  <a:pt x="7562962" y="196630"/>
                  <a:pt x="7536704" y="242914"/>
                </a:cubicBezTo>
                <a:cubicBezTo>
                  <a:pt x="7546743" y="245323"/>
                  <a:pt x="7557198" y="246965"/>
                  <a:pt x="7566681" y="250287"/>
                </a:cubicBezTo>
                <a:cubicBezTo>
                  <a:pt x="7578393" y="254411"/>
                  <a:pt x="7584714" y="251929"/>
                  <a:pt x="7592895" y="244191"/>
                </a:cubicBezTo>
                <a:cubicBezTo>
                  <a:pt x="7643276" y="196083"/>
                  <a:pt x="7705275" y="171956"/>
                  <a:pt x="7778570" y="173051"/>
                </a:cubicBezTo>
                <a:lnTo>
                  <a:pt x="7778570" y="182906"/>
                </a:lnTo>
                <a:cubicBezTo>
                  <a:pt x="7771318" y="182833"/>
                  <a:pt x="7764068" y="183052"/>
                  <a:pt x="7756865" y="183600"/>
                </a:cubicBezTo>
                <a:cubicBezTo>
                  <a:pt x="7689658" y="188673"/>
                  <a:pt x="7636210" y="213676"/>
                  <a:pt x="7595728" y="257806"/>
                </a:cubicBezTo>
                <a:cubicBezTo>
                  <a:pt x="7606884" y="262587"/>
                  <a:pt x="7615809" y="265508"/>
                  <a:pt x="7623384" y="269888"/>
                </a:cubicBezTo>
                <a:cubicBezTo>
                  <a:pt x="7633747" y="275910"/>
                  <a:pt x="7639836" y="274012"/>
                  <a:pt x="7648156" y="266712"/>
                </a:cubicBezTo>
                <a:cubicBezTo>
                  <a:pt x="7683292" y="235796"/>
                  <a:pt x="7730838" y="220247"/>
                  <a:pt x="7778570" y="220393"/>
                </a:cubicBezTo>
                <a:lnTo>
                  <a:pt x="7778570" y="230503"/>
                </a:lnTo>
                <a:cubicBezTo>
                  <a:pt x="7773598" y="230503"/>
                  <a:pt x="7768438" y="230722"/>
                  <a:pt x="7763278" y="231051"/>
                </a:cubicBezTo>
                <a:cubicBezTo>
                  <a:pt x="7716476" y="234226"/>
                  <a:pt x="7678134" y="251272"/>
                  <a:pt x="7649038" y="281751"/>
                </a:cubicBezTo>
                <a:lnTo>
                  <a:pt x="7686219" y="306133"/>
                </a:lnTo>
                <a:cubicBezTo>
                  <a:pt x="7709969" y="283539"/>
                  <a:pt x="7739156" y="269997"/>
                  <a:pt x="7777082" y="269742"/>
                </a:cubicBezTo>
                <a:lnTo>
                  <a:pt x="7778570" y="269742"/>
                </a:lnTo>
                <a:lnTo>
                  <a:pt x="7778570" y="277553"/>
                </a:lnTo>
                <a:cubicBezTo>
                  <a:pt x="7747986" y="277407"/>
                  <a:pt x="7717313" y="287080"/>
                  <a:pt x="7699326" y="306535"/>
                </a:cubicBezTo>
                <a:cubicBezTo>
                  <a:pt x="7697328" y="308725"/>
                  <a:pt x="7695468" y="313178"/>
                  <a:pt x="7696724" y="314638"/>
                </a:cubicBezTo>
                <a:cubicBezTo>
                  <a:pt x="7704857" y="323471"/>
                  <a:pt x="7713919" y="331647"/>
                  <a:pt x="7722982" y="340334"/>
                </a:cubicBezTo>
                <a:cubicBezTo>
                  <a:pt x="7742038" y="320259"/>
                  <a:pt x="7759282" y="311097"/>
                  <a:pt x="7778524" y="312740"/>
                </a:cubicBezTo>
                <a:lnTo>
                  <a:pt x="7778524" y="320770"/>
                </a:lnTo>
                <a:cubicBezTo>
                  <a:pt x="7759142" y="320441"/>
                  <a:pt x="7741527" y="329530"/>
                  <a:pt x="7734183" y="343619"/>
                </a:cubicBezTo>
                <a:cubicBezTo>
                  <a:pt x="7728979" y="354241"/>
                  <a:pt x="7735206" y="359972"/>
                  <a:pt x="7749521" y="359497"/>
                </a:cubicBezTo>
                <a:cubicBezTo>
                  <a:pt x="7759188" y="359133"/>
                  <a:pt x="7768855" y="358986"/>
                  <a:pt x="7778524" y="359023"/>
                </a:cubicBezTo>
                <a:lnTo>
                  <a:pt x="7778524" y="373003"/>
                </a:lnTo>
                <a:cubicBezTo>
                  <a:pt x="7701801" y="372483"/>
                  <a:pt x="7637575" y="393090"/>
                  <a:pt x="7584650" y="432715"/>
                </a:cubicBezTo>
                <a:lnTo>
                  <a:pt x="7555765" y="459652"/>
                </a:lnTo>
                <a:lnTo>
                  <a:pt x="7530016" y="459652"/>
                </a:lnTo>
                <a:lnTo>
                  <a:pt x="7555479" y="430455"/>
                </a:lnTo>
                <a:cubicBezTo>
                  <a:pt x="7541908" y="421476"/>
                  <a:pt x="7528290" y="412497"/>
                  <a:pt x="7514627" y="403518"/>
                </a:cubicBezTo>
                <a:cubicBezTo>
                  <a:pt x="7513744" y="403079"/>
                  <a:pt x="7512860" y="402715"/>
                  <a:pt x="7511886" y="402459"/>
                </a:cubicBezTo>
                <a:lnTo>
                  <a:pt x="7511886" y="402532"/>
                </a:lnTo>
                <a:cubicBezTo>
                  <a:pt x="7500765" y="398891"/>
                  <a:pt x="7488863" y="397041"/>
                  <a:pt x="7476958" y="396794"/>
                </a:cubicBezTo>
                <a:cubicBezTo>
                  <a:pt x="7441243" y="396055"/>
                  <a:pt x="7405488" y="409750"/>
                  <a:pt x="7390672" y="432828"/>
                </a:cubicBezTo>
                <a:lnTo>
                  <a:pt x="7419206" y="459652"/>
                </a:lnTo>
                <a:lnTo>
                  <a:pt x="7392621" y="459652"/>
                </a:lnTo>
                <a:lnTo>
                  <a:pt x="7374412" y="438804"/>
                </a:lnTo>
                <a:cubicBezTo>
                  <a:pt x="7327172" y="401736"/>
                  <a:pt x="7246468" y="374600"/>
                  <a:pt x="7168142" y="373149"/>
                </a:cubicBezTo>
                <a:lnTo>
                  <a:pt x="7168142" y="358840"/>
                </a:lnTo>
                <a:cubicBezTo>
                  <a:pt x="7177902" y="358840"/>
                  <a:pt x="7187754" y="359023"/>
                  <a:pt x="7197469" y="359315"/>
                </a:cubicBezTo>
                <a:lnTo>
                  <a:pt x="7197469" y="359388"/>
                </a:lnTo>
                <a:cubicBezTo>
                  <a:pt x="7210992" y="359826"/>
                  <a:pt x="7217268" y="354570"/>
                  <a:pt x="7213085" y="344350"/>
                </a:cubicBezTo>
                <a:cubicBezTo>
                  <a:pt x="7206672" y="330224"/>
                  <a:pt x="7189800" y="320697"/>
                  <a:pt x="7170697" y="320478"/>
                </a:cubicBezTo>
                <a:cubicBezTo>
                  <a:pt x="7169814" y="320478"/>
                  <a:pt x="7168979" y="320478"/>
                  <a:pt x="7168142" y="320514"/>
                </a:cubicBezTo>
                <a:lnTo>
                  <a:pt x="7168142" y="311827"/>
                </a:lnTo>
                <a:cubicBezTo>
                  <a:pt x="7186036" y="310769"/>
                  <a:pt x="7202952" y="320040"/>
                  <a:pt x="7224008" y="339641"/>
                </a:cubicBezTo>
                <a:cubicBezTo>
                  <a:pt x="7232327" y="331720"/>
                  <a:pt x="7241157" y="324128"/>
                  <a:pt x="7248684" y="315915"/>
                </a:cubicBezTo>
                <a:cubicBezTo>
                  <a:pt x="7250500" y="313944"/>
                  <a:pt x="7249894" y="309053"/>
                  <a:pt x="7247988" y="306900"/>
                </a:cubicBezTo>
                <a:cubicBezTo>
                  <a:pt x="7230884" y="287189"/>
                  <a:pt x="7199420" y="277407"/>
                  <a:pt x="7168142" y="277553"/>
                </a:cubicBezTo>
                <a:lnTo>
                  <a:pt x="7168142" y="269778"/>
                </a:lnTo>
                <a:cubicBezTo>
                  <a:pt x="7168606" y="269742"/>
                  <a:pt x="7169024" y="269742"/>
                  <a:pt x="7169490" y="269742"/>
                </a:cubicBezTo>
                <a:cubicBezTo>
                  <a:pt x="7207506" y="269778"/>
                  <a:pt x="7236696" y="283430"/>
                  <a:pt x="7260908" y="305914"/>
                </a:cubicBezTo>
                <a:lnTo>
                  <a:pt x="7298278" y="281130"/>
                </a:lnTo>
                <a:cubicBezTo>
                  <a:pt x="7263466" y="247732"/>
                  <a:pt x="7220798" y="230175"/>
                  <a:pt x="7168142" y="230576"/>
                </a:cubicBezTo>
                <a:lnTo>
                  <a:pt x="7168142" y="220648"/>
                </a:lnTo>
                <a:cubicBezTo>
                  <a:pt x="7181572" y="220794"/>
                  <a:pt x="7194958" y="221999"/>
                  <a:pt x="7208066" y="224225"/>
                </a:cubicBezTo>
                <a:cubicBezTo>
                  <a:pt x="7245293" y="230430"/>
                  <a:pt x="7275550" y="245761"/>
                  <a:pt x="7301112" y="267734"/>
                </a:cubicBezTo>
                <a:cubicBezTo>
                  <a:pt x="7304410" y="270618"/>
                  <a:pt x="7311802" y="273830"/>
                  <a:pt x="7315100" y="272771"/>
                </a:cubicBezTo>
                <a:cubicBezTo>
                  <a:pt x="7327046" y="268902"/>
                  <a:pt x="7337967" y="263318"/>
                  <a:pt x="7351586" y="257295"/>
                </a:cubicBezTo>
                <a:cubicBezTo>
                  <a:pt x="7303064" y="207581"/>
                  <a:pt x="7242364" y="182067"/>
                  <a:pt x="7168142" y="182724"/>
                </a:cubicBezTo>
                <a:lnTo>
                  <a:pt x="7168142" y="172868"/>
                </a:lnTo>
                <a:cubicBezTo>
                  <a:pt x="7182874" y="173014"/>
                  <a:pt x="7197561" y="174036"/>
                  <a:pt x="7212064" y="175935"/>
                </a:cubicBezTo>
                <a:cubicBezTo>
                  <a:pt x="7271460" y="183563"/>
                  <a:pt x="7319284" y="208238"/>
                  <a:pt x="7356466" y="245615"/>
                </a:cubicBezTo>
                <a:cubicBezTo>
                  <a:pt x="7359486" y="248681"/>
                  <a:pt x="7365296" y="252988"/>
                  <a:pt x="7368597" y="252440"/>
                </a:cubicBezTo>
                <a:cubicBezTo>
                  <a:pt x="7382912" y="249995"/>
                  <a:pt x="7396900" y="245943"/>
                  <a:pt x="7413262" y="241892"/>
                </a:cubicBezTo>
                <a:cubicBezTo>
                  <a:pt x="7353678" y="171299"/>
                  <a:pt x="7272900" y="134287"/>
                  <a:pt x="7168142" y="133667"/>
                </a:cubicBezTo>
                <a:lnTo>
                  <a:pt x="7168142" y="120198"/>
                </a:lnTo>
                <a:lnTo>
                  <a:pt x="7200023" y="120198"/>
                </a:lnTo>
                <a:lnTo>
                  <a:pt x="7199978" y="120307"/>
                </a:lnTo>
                <a:cubicBezTo>
                  <a:pt x="7211553" y="120198"/>
                  <a:pt x="7216433" y="115343"/>
                  <a:pt x="7213688" y="106838"/>
                </a:cubicBezTo>
                <a:cubicBezTo>
                  <a:pt x="7208856" y="92274"/>
                  <a:pt x="7188358" y="80485"/>
                  <a:pt x="7168420" y="80777"/>
                </a:cubicBezTo>
                <a:lnTo>
                  <a:pt x="7168142" y="80777"/>
                </a:lnTo>
                <a:lnTo>
                  <a:pt x="7168142" y="73148"/>
                </a:lnTo>
                <a:cubicBezTo>
                  <a:pt x="7186268" y="72126"/>
                  <a:pt x="7203370" y="81361"/>
                  <a:pt x="7224054" y="100962"/>
                </a:cubicBezTo>
                <a:lnTo>
                  <a:pt x="7252405" y="73842"/>
                </a:lnTo>
                <a:cubicBezTo>
                  <a:pt x="7234930" y="50335"/>
                  <a:pt x="7201419" y="38253"/>
                  <a:pt x="7168142" y="38180"/>
                </a:cubicBezTo>
                <a:lnTo>
                  <a:pt x="7168142" y="30588"/>
                </a:lnTo>
                <a:cubicBezTo>
                  <a:pt x="7168466" y="30552"/>
                  <a:pt x="7168793" y="30552"/>
                  <a:pt x="7169164" y="30552"/>
                </a:cubicBezTo>
                <a:cubicBezTo>
                  <a:pt x="7206577" y="30369"/>
                  <a:pt x="7236648" y="43728"/>
                  <a:pt x="7260678" y="66943"/>
                </a:cubicBezTo>
                <a:lnTo>
                  <a:pt x="7298183" y="42451"/>
                </a:lnTo>
                <a:cubicBezTo>
                  <a:pt x="7278291" y="22594"/>
                  <a:pt x="7255192" y="8359"/>
                  <a:pt x="7228980" y="37"/>
                </a:cubicBezTo>
                <a:lnTo>
                  <a:pt x="7256354" y="37"/>
                </a:lnTo>
                <a:cubicBezTo>
                  <a:pt x="7273226" y="7738"/>
                  <a:pt x="7288422" y="17521"/>
                  <a:pt x="7301346" y="29018"/>
                </a:cubicBezTo>
                <a:cubicBezTo>
                  <a:pt x="7304410" y="31829"/>
                  <a:pt x="7311986" y="34895"/>
                  <a:pt x="7315334" y="33800"/>
                </a:cubicBezTo>
                <a:cubicBezTo>
                  <a:pt x="7327232" y="29967"/>
                  <a:pt x="7338200" y="24346"/>
                  <a:pt x="7351260" y="18652"/>
                </a:cubicBezTo>
                <a:cubicBezTo>
                  <a:pt x="7345265" y="12155"/>
                  <a:pt x="7338758" y="5950"/>
                  <a:pt x="7331878" y="37"/>
                </a:cubicBezTo>
                <a:lnTo>
                  <a:pt x="7349447" y="37"/>
                </a:lnTo>
                <a:cubicBezTo>
                  <a:pt x="7351214" y="1679"/>
                  <a:pt x="7352934" y="3322"/>
                  <a:pt x="7354654" y="5037"/>
                </a:cubicBezTo>
                <a:cubicBezTo>
                  <a:pt x="7358186" y="8468"/>
                  <a:pt x="7364042" y="13761"/>
                  <a:pt x="7367620" y="13250"/>
                </a:cubicBezTo>
                <a:cubicBezTo>
                  <a:pt x="7382446" y="11060"/>
                  <a:pt x="7396807" y="6972"/>
                  <a:pt x="7413445" y="3066"/>
                </a:cubicBezTo>
                <a:cubicBezTo>
                  <a:pt x="7412610" y="2044"/>
                  <a:pt x="7411727" y="1059"/>
                  <a:pt x="7410844" y="37"/>
                </a:cubicBezTo>
                <a:lnTo>
                  <a:pt x="7436824" y="37"/>
                </a:lnTo>
                <a:cubicBezTo>
                  <a:pt x="7439335" y="657"/>
                  <a:pt x="7442403" y="876"/>
                  <a:pt x="7445934" y="767"/>
                </a:cubicBezTo>
                <a:cubicBezTo>
                  <a:pt x="7464432" y="73"/>
                  <a:pt x="7483023" y="219"/>
                  <a:pt x="7501474" y="840"/>
                </a:cubicBezTo>
                <a:cubicBezTo>
                  <a:pt x="7504494" y="986"/>
                  <a:pt x="7507562" y="730"/>
                  <a:pt x="7510444" y="0"/>
                </a:cubicBezTo>
                <a:close/>
                <a:moveTo>
                  <a:pt x="6899970" y="0"/>
                </a:moveTo>
                <a:lnTo>
                  <a:pt x="6925764" y="0"/>
                </a:lnTo>
                <a:cubicBezTo>
                  <a:pt x="6925300" y="511"/>
                  <a:pt x="6924881" y="1022"/>
                  <a:pt x="6924463" y="1533"/>
                </a:cubicBezTo>
                <a:cubicBezTo>
                  <a:pt x="6927020" y="3395"/>
                  <a:pt x="6927622" y="4234"/>
                  <a:pt x="6928506" y="4417"/>
                </a:cubicBezTo>
                <a:cubicBezTo>
                  <a:pt x="6938128" y="6753"/>
                  <a:pt x="6948120" y="8286"/>
                  <a:pt x="6957182" y="11425"/>
                </a:cubicBezTo>
                <a:cubicBezTo>
                  <a:pt x="6968523" y="15404"/>
                  <a:pt x="6974567" y="12447"/>
                  <a:pt x="6982142" y="5147"/>
                </a:cubicBezTo>
                <a:cubicBezTo>
                  <a:pt x="6983954" y="3431"/>
                  <a:pt x="6985766" y="1716"/>
                  <a:pt x="6987625" y="37"/>
                </a:cubicBezTo>
                <a:lnTo>
                  <a:pt x="7004544" y="37"/>
                </a:lnTo>
                <a:cubicBezTo>
                  <a:pt x="6997712" y="5986"/>
                  <a:pt x="6991297" y="12228"/>
                  <a:pt x="6985348" y="18762"/>
                </a:cubicBezTo>
                <a:lnTo>
                  <a:pt x="7027363" y="36392"/>
                </a:lnTo>
                <a:cubicBezTo>
                  <a:pt x="7043259" y="21244"/>
                  <a:pt x="7060780" y="9016"/>
                  <a:pt x="7080162" y="37"/>
                </a:cubicBezTo>
                <a:lnTo>
                  <a:pt x="7109349" y="37"/>
                </a:lnTo>
                <a:cubicBezTo>
                  <a:pt x="7081182" y="8432"/>
                  <a:pt x="7056412" y="23178"/>
                  <a:pt x="7039726" y="43473"/>
                </a:cubicBezTo>
                <a:lnTo>
                  <a:pt x="7076072" y="67125"/>
                </a:lnTo>
                <a:cubicBezTo>
                  <a:pt x="7100100" y="43436"/>
                  <a:pt x="7130403" y="30588"/>
                  <a:pt x="7167910" y="30588"/>
                </a:cubicBezTo>
                <a:lnTo>
                  <a:pt x="7168096" y="30588"/>
                </a:lnTo>
                <a:lnTo>
                  <a:pt x="7168096" y="38253"/>
                </a:lnTo>
                <a:cubicBezTo>
                  <a:pt x="7138164" y="38071"/>
                  <a:pt x="7108232" y="47597"/>
                  <a:pt x="7089642" y="66760"/>
                </a:cubicBezTo>
                <a:lnTo>
                  <a:pt x="7089458" y="66943"/>
                </a:lnTo>
                <a:cubicBezTo>
                  <a:pt x="7087318" y="69169"/>
                  <a:pt x="7084622" y="73623"/>
                  <a:pt x="7086110" y="74900"/>
                </a:cubicBezTo>
                <a:cubicBezTo>
                  <a:pt x="7094338" y="83916"/>
                  <a:pt x="7103540" y="92384"/>
                  <a:pt x="7112880" y="101473"/>
                </a:cubicBezTo>
                <a:cubicBezTo>
                  <a:pt x="7131008" y="81397"/>
                  <a:pt x="7148809" y="72126"/>
                  <a:pt x="7168050" y="73440"/>
                </a:cubicBezTo>
                <a:lnTo>
                  <a:pt x="7168050" y="80923"/>
                </a:lnTo>
                <a:lnTo>
                  <a:pt x="7167956" y="80923"/>
                </a:lnTo>
                <a:cubicBezTo>
                  <a:pt x="7148620" y="80704"/>
                  <a:pt x="7128914" y="91800"/>
                  <a:pt x="7123477" y="106072"/>
                </a:cubicBezTo>
                <a:cubicBezTo>
                  <a:pt x="7119992" y="115197"/>
                  <a:pt x="7124732" y="120307"/>
                  <a:pt x="7137096" y="120307"/>
                </a:cubicBezTo>
                <a:lnTo>
                  <a:pt x="7168096" y="120307"/>
                </a:lnTo>
                <a:lnTo>
                  <a:pt x="7168096" y="133265"/>
                </a:lnTo>
                <a:cubicBezTo>
                  <a:pt x="7163493" y="133265"/>
                  <a:pt x="7158800" y="133338"/>
                  <a:pt x="7154152" y="133520"/>
                </a:cubicBezTo>
                <a:lnTo>
                  <a:pt x="7154013" y="133593"/>
                </a:lnTo>
                <a:cubicBezTo>
                  <a:pt x="7039493" y="137937"/>
                  <a:pt x="6952489" y="196630"/>
                  <a:pt x="6926232" y="242914"/>
                </a:cubicBezTo>
                <a:cubicBezTo>
                  <a:pt x="6936268" y="245323"/>
                  <a:pt x="6946727" y="246965"/>
                  <a:pt x="6956207" y="250287"/>
                </a:cubicBezTo>
                <a:cubicBezTo>
                  <a:pt x="6967918" y="254411"/>
                  <a:pt x="6974241" y="251929"/>
                  <a:pt x="6982420" y="244191"/>
                </a:cubicBezTo>
                <a:cubicBezTo>
                  <a:pt x="7032800" y="196083"/>
                  <a:pt x="7094801" y="171956"/>
                  <a:pt x="7168096" y="173051"/>
                </a:cubicBezTo>
                <a:lnTo>
                  <a:pt x="7168096" y="182906"/>
                </a:lnTo>
                <a:cubicBezTo>
                  <a:pt x="7160844" y="182833"/>
                  <a:pt x="7153595" y="183052"/>
                  <a:pt x="7146391" y="183600"/>
                </a:cubicBezTo>
                <a:cubicBezTo>
                  <a:pt x="7079185" y="188673"/>
                  <a:pt x="7025736" y="213676"/>
                  <a:pt x="6985256" y="257806"/>
                </a:cubicBezTo>
                <a:cubicBezTo>
                  <a:pt x="6996409" y="262587"/>
                  <a:pt x="7005334" y="265508"/>
                  <a:pt x="7012908" y="269888"/>
                </a:cubicBezTo>
                <a:cubicBezTo>
                  <a:pt x="7023274" y="275910"/>
                  <a:pt x="7029362" y="274012"/>
                  <a:pt x="7037682" y="266712"/>
                </a:cubicBezTo>
                <a:cubicBezTo>
                  <a:pt x="7072818" y="235796"/>
                  <a:pt x="7120364" y="220247"/>
                  <a:pt x="7168096" y="220393"/>
                </a:cubicBezTo>
                <a:lnTo>
                  <a:pt x="7168096" y="230503"/>
                </a:lnTo>
                <a:cubicBezTo>
                  <a:pt x="7163124" y="230503"/>
                  <a:pt x="7157962" y="230722"/>
                  <a:pt x="7152804" y="231051"/>
                </a:cubicBezTo>
                <a:cubicBezTo>
                  <a:pt x="7106003" y="234226"/>
                  <a:pt x="7067660" y="251272"/>
                  <a:pt x="7038564" y="281751"/>
                </a:cubicBezTo>
                <a:lnTo>
                  <a:pt x="7075745" y="306133"/>
                </a:lnTo>
                <a:cubicBezTo>
                  <a:pt x="7099495" y="283539"/>
                  <a:pt x="7128681" y="269997"/>
                  <a:pt x="7166608" y="269742"/>
                </a:cubicBezTo>
                <a:lnTo>
                  <a:pt x="7168096" y="269742"/>
                </a:lnTo>
                <a:lnTo>
                  <a:pt x="7168096" y="277553"/>
                </a:lnTo>
                <a:cubicBezTo>
                  <a:pt x="7137512" y="277407"/>
                  <a:pt x="7106839" y="287080"/>
                  <a:pt x="7088852" y="306535"/>
                </a:cubicBezTo>
                <a:cubicBezTo>
                  <a:pt x="7086856" y="308725"/>
                  <a:pt x="7084994" y="313178"/>
                  <a:pt x="7086248" y="314638"/>
                </a:cubicBezTo>
                <a:cubicBezTo>
                  <a:pt x="7094384" y="323471"/>
                  <a:pt x="7103445" y="331647"/>
                  <a:pt x="7112508" y="340334"/>
                </a:cubicBezTo>
                <a:cubicBezTo>
                  <a:pt x="7131566" y="320259"/>
                  <a:pt x="7148809" y="311097"/>
                  <a:pt x="7168050" y="312740"/>
                </a:cubicBezTo>
                <a:lnTo>
                  <a:pt x="7168050" y="320770"/>
                </a:lnTo>
                <a:cubicBezTo>
                  <a:pt x="7148666" y="320441"/>
                  <a:pt x="7131054" y="329530"/>
                  <a:pt x="7123709" y="343619"/>
                </a:cubicBezTo>
                <a:cubicBezTo>
                  <a:pt x="7118505" y="354241"/>
                  <a:pt x="7124732" y="359972"/>
                  <a:pt x="7139048" y="359497"/>
                </a:cubicBezTo>
                <a:cubicBezTo>
                  <a:pt x="7148714" y="359133"/>
                  <a:pt x="7158382" y="358986"/>
                  <a:pt x="7168050" y="359023"/>
                </a:cubicBezTo>
                <a:lnTo>
                  <a:pt x="7168050" y="373003"/>
                </a:lnTo>
                <a:cubicBezTo>
                  <a:pt x="7091328" y="372483"/>
                  <a:pt x="7027103" y="393090"/>
                  <a:pt x="6974178" y="432715"/>
                </a:cubicBezTo>
                <a:lnTo>
                  <a:pt x="6945294" y="459652"/>
                </a:lnTo>
                <a:lnTo>
                  <a:pt x="6919545" y="459652"/>
                </a:lnTo>
                <a:lnTo>
                  <a:pt x="6945006" y="430455"/>
                </a:lnTo>
                <a:cubicBezTo>
                  <a:pt x="6931435" y="421476"/>
                  <a:pt x="6917816" y="412497"/>
                  <a:pt x="6904154" y="403518"/>
                </a:cubicBezTo>
                <a:cubicBezTo>
                  <a:pt x="6903268" y="403079"/>
                  <a:pt x="6902386" y="402715"/>
                  <a:pt x="6901410" y="402459"/>
                </a:cubicBezTo>
                <a:lnTo>
                  <a:pt x="6901410" y="402532"/>
                </a:lnTo>
                <a:cubicBezTo>
                  <a:pt x="6890291" y="398891"/>
                  <a:pt x="6878392" y="397041"/>
                  <a:pt x="6866484" y="396794"/>
                </a:cubicBezTo>
                <a:cubicBezTo>
                  <a:pt x="6830769" y="396055"/>
                  <a:pt x="6795012" y="409750"/>
                  <a:pt x="6780200" y="432828"/>
                </a:cubicBezTo>
                <a:lnTo>
                  <a:pt x="6808732" y="459652"/>
                </a:lnTo>
                <a:lnTo>
                  <a:pt x="6782147" y="459652"/>
                </a:lnTo>
                <a:lnTo>
                  <a:pt x="6763938" y="438804"/>
                </a:lnTo>
                <a:cubicBezTo>
                  <a:pt x="6716698" y="401736"/>
                  <a:pt x="6635994" y="374600"/>
                  <a:pt x="6557668" y="373149"/>
                </a:cubicBezTo>
                <a:lnTo>
                  <a:pt x="6557668" y="358840"/>
                </a:lnTo>
                <a:cubicBezTo>
                  <a:pt x="6567428" y="358840"/>
                  <a:pt x="6577280" y="359023"/>
                  <a:pt x="6586994" y="359315"/>
                </a:cubicBezTo>
                <a:lnTo>
                  <a:pt x="6586994" y="359388"/>
                </a:lnTo>
                <a:cubicBezTo>
                  <a:pt x="6600520" y="359826"/>
                  <a:pt x="6606794" y="354570"/>
                  <a:pt x="6602612" y="344350"/>
                </a:cubicBezTo>
                <a:cubicBezTo>
                  <a:pt x="6596196" y="330224"/>
                  <a:pt x="6579326" y="320697"/>
                  <a:pt x="6560226" y="320478"/>
                </a:cubicBezTo>
                <a:cubicBezTo>
                  <a:pt x="6559341" y="320478"/>
                  <a:pt x="6558505" y="320478"/>
                  <a:pt x="6557668" y="320514"/>
                </a:cubicBezTo>
                <a:lnTo>
                  <a:pt x="6557668" y="311827"/>
                </a:lnTo>
                <a:cubicBezTo>
                  <a:pt x="6575562" y="310769"/>
                  <a:pt x="6592480" y="320040"/>
                  <a:pt x="6613532" y="339641"/>
                </a:cubicBezTo>
                <a:cubicBezTo>
                  <a:pt x="6621853" y="331720"/>
                  <a:pt x="6630683" y="324128"/>
                  <a:pt x="6638212" y="315915"/>
                </a:cubicBezTo>
                <a:cubicBezTo>
                  <a:pt x="6640024" y="313944"/>
                  <a:pt x="6639422" y="309053"/>
                  <a:pt x="6637514" y="306900"/>
                </a:cubicBezTo>
                <a:cubicBezTo>
                  <a:pt x="6620410" y="287189"/>
                  <a:pt x="6588948" y="277407"/>
                  <a:pt x="6557668" y="277553"/>
                </a:cubicBezTo>
                <a:lnTo>
                  <a:pt x="6557668" y="269778"/>
                </a:lnTo>
                <a:cubicBezTo>
                  <a:pt x="6558132" y="269742"/>
                  <a:pt x="6558551" y="269742"/>
                  <a:pt x="6559016" y="269742"/>
                </a:cubicBezTo>
                <a:cubicBezTo>
                  <a:pt x="6597034" y="269778"/>
                  <a:pt x="6626222" y="283430"/>
                  <a:pt x="6650436" y="305914"/>
                </a:cubicBezTo>
                <a:lnTo>
                  <a:pt x="6687802" y="281130"/>
                </a:lnTo>
                <a:cubicBezTo>
                  <a:pt x="6652992" y="247732"/>
                  <a:pt x="6610326" y="230175"/>
                  <a:pt x="6557668" y="230576"/>
                </a:cubicBezTo>
                <a:lnTo>
                  <a:pt x="6557668" y="220648"/>
                </a:lnTo>
                <a:cubicBezTo>
                  <a:pt x="6571099" y="220794"/>
                  <a:pt x="6584484" y="221999"/>
                  <a:pt x="6597590" y="224225"/>
                </a:cubicBezTo>
                <a:cubicBezTo>
                  <a:pt x="6634819" y="230430"/>
                  <a:pt x="6665077" y="245761"/>
                  <a:pt x="6690640" y="267734"/>
                </a:cubicBezTo>
                <a:cubicBezTo>
                  <a:pt x="6693938" y="270618"/>
                  <a:pt x="6701328" y="273830"/>
                  <a:pt x="6704628" y="272771"/>
                </a:cubicBezTo>
                <a:cubicBezTo>
                  <a:pt x="6716573" y="268902"/>
                  <a:pt x="6727493" y="263318"/>
                  <a:pt x="6741112" y="257295"/>
                </a:cubicBezTo>
                <a:cubicBezTo>
                  <a:pt x="6692590" y="207581"/>
                  <a:pt x="6631892" y="182067"/>
                  <a:pt x="6557668" y="182724"/>
                </a:cubicBezTo>
                <a:lnTo>
                  <a:pt x="6557668" y="172868"/>
                </a:lnTo>
                <a:cubicBezTo>
                  <a:pt x="6572400" y="173014"/>
                  <a:pt x="6587087" y="174036"/>
                  <a:pt x="6601588" y="175935"/>
                </a:cubicBezTo>
                <a:cubicBezTo>
                  <a:pt x="6660986" y="183563"/>
                  <a:pt x="6708810" y="208238"/>
                  <a:pt x="6745992" y="245615"/>
                </a:cubicBezTo>
                <a:cubicBezTo>
                  <a:pt x="6749014" y="248681"/>
                  <a:pt x="6754822" y="252988"/>
                  <a:pt x="6758124" y="252440"/>
                </a:cubicBezTo>
                <a:cubicBezTo>
                  <a:pt x="6772439" y="249995"/>
                  <a:pt x="6786428" y="245943"/>
                  <a:pt x="6802788" y="241892"/>
                </a:cubicBezTo>
                <a:cubicBezTo>
                  <a:pt x="6743204" y="171299"/>
                  <a:pt x="6662426" y="134287"/>
                  <a:pt x="6557668" y="133667"/>
                </a:cubicBezTo>
                <a:lnTo>
                  <a:pt x="6557668" y="120198"/>
                </a:lnTo>
                <a:lnTo>
                  <a:pt x="6589550" y="120198"/>
                </a:lnTo>
                <a:lnTo>
                  <a:pt x="6589504" y="120307"/>
                </a:lnTo>
                <a:cubicBezTo>
                  <a:pt x="6601076" y="120198"/>
                  <a:pt x="6605956" y="115343"/>
                  <a:pt x="6603215" y="106838"/>
                </a:cubicBezTo>
                <a:cubicBezTo>
                  <a:pt x="6598382" y="92274"/>
                  <a:pt x="6577886" y="80485"/>
                  <a:pt x="6557948" y="80777"/>
                </a:cubicBezTo>
                <a:lnTo>
                  <a:pt x="6557668" y="80777"/>
                </a:lnTo>
                <a:lnTo>
                  <a:pt x="6557668" y="73148"/>
                </a:lnTo>
                <a:cubicBezTo>
                  <a:pt x="6575794" y="72126"/>
                  <a:pt x="6592898" y="81361"/>
                  <a:pt x="6613578" y="100962"/>
                </a:cubicBezTo>
                <a:lnTo>
                  <a:pt x="6641930" y="73842"/>
                </a:lnTo>
                <a:cubicBezTo>
                  <a:pt x="6624456" y="50335"/>
                  <a:pt x="6590945" y="38253"/>
                  <a:pt x="6557668" y="38180"/>
                </a:cubicBezTo>
                <a:lnTo>
                  <a:pt x="6557668" y="30588"/>
                </a:lnTo>
                <a:cubicBezTo>
                  <a:pt x="6557994" y="30552"/>
                  <a:pt x="6558319" y="30552"/>
                  <a:pt x="6558690" y="30552"/>
                </a:cubicBezTo>
                <a:cubicBezTo>
                  <a:pt x="6596104" y="30369"/>
                  <a:pt x="6626175" y="43728"/>
                  <a:pt x="6650203" y="66943"/>
                </a:cubicBezTo>
                <a:lnTo>
                  <a:pt x="6687710" y="42451"/>
                </a:lnTo>
                <a:cubicBezTo>
                  <a:pt x="6667818" y="22594"/>
                  <a:pt x="6644720" y="8359"/>
                  <a:pt x="6618506" y="37"/>
                </a:cubicBezTo>
                <a:lnTo>
                  <a:pt x="6645881" y="37"/>
                </a:lnTo>
                <a:cubicBezTo>
                  <a:pt x="6662754" y="7738"/>
                  <a:pt x="6677948" y="17521"/>
                  <a:pt x="6690870" y="29018"/>
                </a:cubicBezTo>
                <a:cubicBezTo>
                  <a:pt x="6693938" y="31829"/>
                  <a:pt x="6701514" y="34895"/>
                  <a:pt x="6704861" y="33800"/>
                </a:cubicBezTo>
                <a:cubicBezTo>
                  <a:pt x="6716759" y="29967"/>
                  <a:pt x="6727726" y="24346"/>
                  <a:pt x="6740787" y="18652"/>
                </a:cubicBezTo>
                <a:cubicBezTo>
                  <a:pt x="6734792" y="12155"/>
                  <a:pt x="6728286" y="5950"/>
                  <a:pt x="6721406" y="37"/>
                </a:cubicBezTo>
                <a:lnTo>
                  <a:pt x="6738974" y="37"/>
                </a:lnTo>
                <a:cubicBezTo>
                  <a:pt x="6740741" y="1679"/>
                  <a:pt x="6742459" y="3322"/>
                  <a:pt x="6744178" y="5037"/>
                </a:cubicBezTo>
                <a:cubicBezTo>
                  <a:pt x="6747712" y="8468"/>
                  <a:pt x="6753566" y="13761"/>
                  <a:pt x="6757146" y="13250"/>
                </a:cubicBezTo>
                <a:cubicBezTo>
                  <a:pt x="6771972" y="11060"/>
                  <a:pt x="6786333" y="6972"/>
                  <a:pt x="6802974" y="3066"/>
                </a:cubicBezTo>
                <a:cubicBezTo>
                  <a:pt x="6802138" y="2044"/>
                  <a:pt x="6801253" y="1059"/>
                  <a:pt x="6800371" y="37"/>
                </a:cubicBezTo>
                <a:lnTo>
                  <a:pt x="6826350" y="37"/>
                </a:lnTo>
                <a:cubicBezTo>
                  <a:pt x="6828860" y="657"/>
                  <a:pt x="6831928" y="876"/>
                  <a:pt x="6835460" y="767"/>
                </a:cubicBezTo>
                <a:cubicBezTo>
                  <a:pt x="6853957" y="73"/>
                  <a:pt x="6872548" y="219"/>
                  <a:pt x="6891001" y="840"/>
                </a:cubicBezTo>
                <a:cubicBezTo>
                  <a:pt x="6894023" y="986"/>
                  <a:pt x="6897087" y="730"/>
                  <a:pt x="6899970" y="0"/>
                </a:cubicBezTo>
                <a:close/>
                <a:moveTo>
                  <a:pt x="6289494" y="0"/>
                </a:moveTo>
                <a:lnTo>
                  <a:pt x="6315292" y="0"/>
                </a:lnTo>
                <a:cubicBezTo>
                  <a:pt x="6314828" y="511"/>
                  <a:pt x="6314406" y="1022"/>
                  <a:pt x="6313989" y="1533"/>
                </a:cubicBezTo>
                <a:cubicBezTo>
                  <a:pt x="6316544" y="3395"/>
                  <a:pt x="6317148" y="4234"/>
                  <a:pt x="6318033" y="4417"/>
                </a:cubicBezTo>
                <a:cubicBezTo>
                  <a:pt x="6327655" y="6753"/>
                  <a:pt x="6337645" y="8286"/>
                  <a:pt x="6346708" y="11425"/>
                </a:cubicBezTo>
                <a:cubicBezTo>
                  <a:pt x="6358049" y="15404"/>
                  <a:pt x="6364090" y="12447"/>
                  <a:pt x="6371665" y="5147"/>
                </a:cubicBezTo>
                <a:cubicBezTo>
                  <a:pt x="6373479" y="3431"/>
                  <a:pt x="6375292" y="1716"/>
                  <a:pt x="6377151" y="37"/>
                </a:cubicBezTo>
                <a:lnTo>
                  <a:pt x="6394067" y="37"/>
                </a:lnTo>
                <a:cubicBezTo>
                  <a:pt x="6387239" y="5986"/>
                  <a:pt x="6380823" y="12228"/>
                  <a:pt x="6374876" y="18762"/>
                </a:cubicBezTo>
                <a:lnTo>
                  <a:pt x="6416889" y="36392"/>
                </a:lnTo>
                <a:cubicBezTo>
                  <a:pt x="6432782" y="21244"/>
                  <a:pt x="6450306" y="9016"/>
                  <a:pt x="6469689" y="37"/>
                </a:cubicBezTo>
                <a:lnTo>
                  <a:pt x="6498875" y="37"/>
                </a:lnTo>
                <a:cubicBezTo>
                  <a:pt x="6470707" y="8432"/>
                  <a:pt x="6445938" y="23178"/>
                  <a:pt x="6429252" y="43473"/>
                </a:cubicBezTo>
                <a:lnTo>
                  <a:pt x="6465598" y="67125"/>
                </a:lnTo>
                <a:cubicBezTo>
                  <a:pt x="6489626" y="43436"/>
                  <a:pt x="6519930" y="30588"/>
                  <a:pt x="6557434" y="30588"/>
                </a:cubicBezTo>
                <a:lnTo>
                  <a:pt x="6557622" y="30588"/>
                </a:lnTo>
                <a:lnTo>
                  <a:pt x="6557622" y="38253"/>
                </a:lnTo>
                <a:cubicBezTo>
                  <a:pt x="6527690" y="38071"/>
                  <a:pt x="6497761" y="47597"/>
                  <a:pt x="6479170" y="66760"/>
                </a:cubicBezTo>
                <a:lnTo>
                  <a:pt x="6478983" y="66943"/>
                </a:lnTo>
                <a:cubicBezTo>
                  <a:pt x="6476843" y="69169"/>
                  <a:pt x="6474150" y="73623"/>
                  <a:pt x="6475636" y="74900"/>
                </a:cubicBezTo>
                <a:cubicBezTo>
                  <a:pt x="6483864" y="83916"/>
                  <a:pt x="6493066" y="92384"/>
                  <a:pt x="6502406" y="101473"/>
                </a:cubicBezTo>
                <a:cubicBezTo>
                  <a:pt x="6520534" y="81397"/>
                  <a:pt x="6538335" y="72126"/>
                  <a:pt x="6557574" y="73440"/>
                </a:cubicBezTo>
                <a:lnTo>
                  <a:pt x="6557574" y="80923"/>
                </a:lnTo>
                <a:lnTo>
                  <a:pt x="6557480" y="80923"/>
                </a:lnTo>
                <a:cubicBezTo>
                  <a:pt x="6538148" y="80704"/>
                  <a:pt x="6518440" y="91800"/>
                  <a:pt x="6513004" y="106072"/>
                </a:cubicBezTo>
                <a:cubicBezTo>
                  <a:pt x="6509518" y="115197"/>
                  <a:pt x="6514258" y="120307"/>
                  <a:pt x="6526622" y="120307"/>
                </a:cubicBezTo>
                <a:lnTo>
                  <a:pt x="6557622" y="120307"/>
                </a:lnTo>
                <a:lnTo>
                  <a:pt x="6557622" y="133265"/>
                </a:lnTo>
                <a:cubicBezTo>
                  <a:pt x="6553018" y="133265"/>
                  <a:pt x="6548325" y="133338"/>
                  <a:pt x="6543678" y="133520"/>
                </a:cubicBezTo>
                <a:lnTo>
                  <a:pt x="6543539" y="133593"/>
                </a:lnTo>
                <a:cubicBezTo>
                  <a:pt x="6429020" y="137937"/>
                  <a:pt x="6342015" y="196630"/>
                  <a:pt x="6315756" y="242914"/>
                </a:cubicBezTo>
                <a:cubicBezTo>
                  <a:pt x="6325794" y="245323"/>
                  <a:pt x="6336250" y="246965"/>
                  <a:pt x="6345732" y="250287"/>
                </a:cubicBezTo>
                <a:cubicBezTo>
                  <a:pt x="6357444" y="254411"/>
                  <a:pt x="6363764" y="251929"/>
                  <a:pt x="6371946" y="244191"/>
                </a:cubicBezTo>
                <a:cubicBezTo>
                  <a:pt x="6422326" y="196083"/>
                  <a:pt x="6484327" y="171956"/>
                  <a:pt x="6557622" y="173051"/>
                </a:cubicBezTo>
                <a:lnTo>
                  <a:pt x="6557622" y="182906"/>
                </a:lnTo>
                <a:cubicBezTo>
                  <a:pt x="6550373" y="182833"/>
                  <a:pt x="6543121" y="183052"/>
                  <a:pt x="6535917" y="183600"/>
                </a:cubicBezTo>
                <a:cubicBezTo>
                  <a:pt x="6468711" y="188673"/>
                  <a:pt x="6415262" y="213676"/>
                  <a:pt x="6374779" y="257806"/>
                </a:cubicBezTo>
                <a:cubicBezTo>
                  <a:pt x="6385938" y="262587"/>
                  <a:pt x="6394860" y="265508"/>
                  <a:pt x="6402434" y="269888"/>
                </a:cubicBezTo>
                <a:cubicBezTo>
                  <a:pt x="6412799" y="275910"/>
                  <a:pt x="6418886" y="274012"/>
                  <a:pt x="6427206" y="266712"/>
                </a:cubicBezTo>
                <a:cubicBezTo>
                  <a:pt x="6462346" y="235796"/>
                  <a:pt x="6509890" y="220247"/>
                  <a:pt x="6557622" y="220393"/>
                </a:cubicBezTo>
                <a:lnTo>
                  <a:pt x="6557622" y="230503"/>
                </a:lnTo>
                <a:cubicBezTo>
                  <a:pt x="6552651" y="230503"/>
                  <a:pt x="6547489" y="230722"/>
                  <a:pt x="6542328" y="231051"/>
                </a:cubicBezTo>
                <a:cubicBezTo>
                  <a:pt x="6495529" y="234226"/>
                  <a:pt x="6457186" y="251272"/>
                  <a:pt x="6428090" y="281751"/>
                </a:cubicBezTo>
                <a:lnTo>
                  <a:pt x="6465271" y="306133"/>
                </a:lnTo>
                <a:cubicBezTo>
                  <a:pt x="6489022" y="283539"/>
                  <a:pt x="6518210" y="269997"/>
                  <a:pt x="6556136" y="269742"/>
                </a:cubicBezTo>
                <a:lnTo>
                  <a:pt x="6557622" y="269742"/>
                </a:lnTo>
                <a:lnTo>
                  <a:pt x="6557622" y="277553"/>
                </a:lnTo>
                <a:cubicBezTo>
                  <a:pt x="6527040" y="277407"/>
                  <a:pt x="6496365" y="287080"/>
                  <a:pt x="6478380" y="306535"/>
                </a:cubicBezTo>
                <a:cubicBezTo>
                  <a:pt x="6476382" y="308725"/>
                  <a:pt x="6474520" y="313178"/>
                  <a:pt x="6475776" y="314638"/>
                </a:cubicBezTo>
                <a:cubicBezTo>
                  <a:pt x="6483910" y="323471"/>
                  <a:pt x="6492972" y="331647"/>
                  <a:pt x="6502034" y="340334"/>
                </a:cubicBezTo>
                <a:cubicBezTo>
                  <a:pt x="6521092" y="320259"/>
                  <a:pt x="6538335" y="311097"/>
                  <a:pt x="6557574" y="312740"/>
                </a:cubicBezTo>
                <a:lnTo>
                  <a:pt x="6557574" y="320770"/>
                </a:lnTo>
                <a:cubicBezTo>
                  <a:pt x="6538194" y="320441"/>
                  <a:pt x="6520579" y="329530"/>
                  <a:pt x="6513238" y="343619"/>
                </a:cubicBezTo>
                <a:cubicBezTo>
                  <a:pt x="6508032" y="354241"/>
                  <a:pt x="6514258" y="359972"/>
                  <a:pt x="6528574" y="359497"/>
                </a:cubicBezTo>
                <a:cubicBezTo>
                  <a:pt x="6538240" y="359133"/>
                  <a:pt x="6547908" y="358986"/>
                  <a:pt x="6557574" y="359023"/>
                </a:cubicBezTo>
                <a:lnTo>
                  <a:pt x="6557574" y="373003"/>
                </a:lnTo>
                <a:cubicBezTo>
                  <a:pt x="6480854" y="372483"/>
                  <a:pt x="6416627" y="393090"/>
                  <a:pt x="6363702" y="432715"/>
                </a:cubicBezTo>
                <a:lnTo>
                  <a:pt x="6334818" y="459652"/>
                </a:lnTo>
                <a:lnTo>
                  <a:pt x="6309068" y="459652"/>
                </a:lnTo>
                <a:lnTo>
                  <a:pt x="6334531" y="430455"/>
                </a:lnTo>
                <a:cubicBezTo>
                  <a:pt x="6320962" y="421476"/>
                  <a:pt x="6307344" y="412497"/>
                  <a:pt x="6293679" y="403518"/>
                </a:cubicBezTo>
                <a:cubicBezTo>
                  <a:pt x="6292793" y="403079"/>
                  <a:pt x="6291912" y="402715"/>
                  <a:pt x="6290938" y="402459"/>
                </a:cubicBezTo>
                <a:lnTo>
                  <a:pt x="6290938" y="402532"/>
                </a:lnTo>
                <a:cubicBezTo>
                  <a:pt x="6279818" y="398891"/>
                  <a:pt x="6267915" y="397041"/>
                  <a:pt x="6256011" y="396794"/>
                </a:cubicBezTo>
                <a:cubicBezTo>
                  <a:pt x="6220292" y="396055"/>
                  <a:pt x="6184539" y="409750"/>
                  <a:pt x="6169726" y="432828"/>
                </a:cubicBezTo>
                <a:lnTo>
                  <a:pt x="6198259" y="459652"/>
                </a:lnTo>
                <a:lnTo>
                  <a:pt x="6171675" y="459652"/>
                </a:lnTo>
                <a:lnTo>
                  <a:pt x="6153464" y="438804"/>
                </a:lnTo>
                <a:cubicBezTo>
                  <a:pt x="6106222" y="401736"/>
                  <a:pt x="6025517" y="374600"/>
                  <a:pt x="5947191" y="373149"/>
                </a:cubicBezTo>
                <a:lnTo>
                  <a:pt x="5947191" y="358840"/>
                </a:lnTo>
                <a:cubicBezTo>
                  <a:pt x="5956952" y="358840"/>
                  <a:pt x="5966806" y="359023"/>
                  <a:pt x="5976518" y="359315"/>
                </a:cubicBezTo>
                <a:lnTo>
                  <a:pt x="5976518" y="359388"/>
                </a:lnTo>
                <a:cubicBezTo>
                  <a:pt x="5990044" y="359826"/>
                  <a:pt x="5996318" y="354570"/>
                  <a:pt x="5992135" y="344350"/>
                </a:cubicBezTo>
                <a:cubicBezTo>
                  <a:pt x="5985720" y="330224"/>
                  <a:pt x="5968850" y="320697"/>
                  <a:pt x="5949748" y="320478"/>
                </a:cubicBezTo>
                <a:cubicBezTo>
                  <a:pt x="5948866" y="320478"/>
                  <a:pt x="5948029" y="320478"/>
                  <a:pt x="5947191" y="320514"/>
                </a:cubicBezTo>
                <a:lnTo>
                  <a:pt x="5947191" y="311827"/>
                </a:lnTo>
                <a:cubicBezTo>
                  <a:pt x="5965085" y="310769"/>
                  <a:pt x="5982003" y="320040"/>
                  <a:pt x="6003058" y="339641"/>
                </a:cubicBezTo>
                <a:cubicBezTo>
                  <a:pt x="6011377" y="331720"/>
                  <a:pt x="6020207" y="324128"/>
                  <a:pt x="6027736" y="315915"/>
                </a:cubicBezTo>
                <a:cubicBezTo>
                  <a:pt x="6029550" y="313944"/>
                  <a:pt x="6028946" y="309053"/>
                  <a:pt x="6027039" y="306900"/>
                </a:cubicBezTo>
                <a:cubicBezTo>
                  <a:pt x="6009937" y="287189"/>
                  <a:pt x="5978470" y="277407"/>
                  <a:pt x="5947191" y="277553"/>
                </a:cubicBezTo>
                <a:lnTo>
                  <a:pt x="5947191" y="269778"/>
                </a:lnTo>
                <a:cubicBezTo>
                  <a:pt x="5947657" y="269742"/>
                  <a:pt x="5948075" y="269742"/>
                  <a:pt x="5948540" y="269742"/>
                </a:cubicBezTo>
                <a:cubicBezTo>
                  <a:pt x="5986558" y="269778"/>
                  <a:pt x="6015745" y="283430"/>
                  <a:pt x="6039960" y="305914"/>
                </a:cubicBezTo>
                <a:lnTo>
                  <a:pt x="6077327" y="281130"/>
                </a:lnTo>
                <a:cubicBezTo>
                  <a:pt x="6042515" y="247732"/>
                  <a:pt x="5999851" y="230175"/>
                  <a:pt x="5947191" y="230576"/>
                </a:cubicBezTo>
                <a:lnTo>
                  <a:pt x="5947191" y="220648"/>
                </a:lnTo>
                <a:cubicBezTo>
                  <a:pt x="5960623" y="220794"/>
                  <a:pt x="5974009" y="221999"/>
                  <a:pt x="5987116" y="224225"/>
                </a:cubicBezTo>
                <a:cubicBezTo>
                  <a:pt x="6024344" y="230430"/>
                  <a:pt x="6054601" y="245761"/>
                  <a:pt x="6080162" y="267734"/>
                </a:cubicBezTo>
                <a:cubicBezTo>
                  <a:pt x="6083462" y="270618"/>
                  <a:pt x="6090850" y="273830"/>
                  <a:pt x="6094154" y="272771"/>
                </a:cubicBezTo>
                <a:cubicBezTo>
                  <a:pt x="6106096" y="268902"/>
                  <a:pt x="6117018" y="263318"/>
                  <a:pt x="6130636" y="257295"/>
                </a:cubicBezTo>
                <a:cubicBezTo>
                  <a:pt x="6082113" y="207581"/>
                  <a:pt x="6021415" y="182067"/>
                  <a:pt x="5947191" y="182724"/>
                </a:cubicBezTo>
                <a:lnTo>
                  <a:pt x="5947191" y="172868"/>
                </a:lnTo>
                <a:cubicBezTo>
                  <a:pt x="5961926" y="173014"/>
                  <a:pt x="5976611" y="174036"/>
                  <a:pt x="5991113" y="175935"/>
                </a:cubicBezTo>
                <a:cubicBezTo>
                  <a:pt x="6050512" y="183563"/>
                  <a:pt x="6098336" y="208238"/>
                  <a:pt x="6135517" y="245615"/>
                </a:cubicBezTo>
                <a:cubicBezTo>
                  <a:pt x="6138539" y="248681"/>
                  <a:pt x="6144347" y="252988"/>
                  <a:pt x="6147646" y="252440"/>
                </a:cubicBezTo>
                <a:cubicBezTo>
                  <a:pt x="6161962" y="249995"/>
                  <a:pt x="6175954" y="245943"/>
                  <a:pt x="6192312" y="241892"/>
                </a:cubicBezTo>
                <a:cubicBezTo>
                  <a:pt x="6132726" y="171299"/>
                  <a:pt x="6051951" y="134287"/>
                  <a:pt x="5947191" y="133667"/>
                </a:cubicBezTo>
                <a:lnTo>
                  <a:pt x="5947191" y="120198"/>
                </a:lnTo>
                <a:lnTo>
                  <a:pt x="5979075" y="120198"/>
                </a:lnTo>
                <a:lnTo>
                  <a:pt x="5979028" y="120307"/>
                </a:lnTo>
                <a:cubicBezTo>
                  <a:pt x="5990602" y="120198"/>
                  <a:pt x="5995481" y="115343"/>
                  <a:pt x="5992739" y="106838"/>
                </a:cubicBezTo>
                <a:cubicBezTo>
                  <a:pt x="5987904" y="92274"/>
                  <a:pt x="5967408" y="80485"/>
                  <a:pt x="5947472" y="80777"/>
                </a:cubicBezTo>
                <a:lnTo>
                  <a:pt x="5947191" y="80777"/>
                </a:lnTo>
                <a:lnTo>
                  <a:pt x="5947191" y="73148"/>
                </a:lnTo>
                <a:cubicBezTo>
                  <a:pt x="5965319" y="72126"/>
                  <a:pt x="5982423" y="81361"/>
                  <a:pt x="6003103" y="100962"/>
                </a:cubicBezTo>
                <a:lnTo>
                  <a:pt x="6031454" y="73842"/>
                </a:lnTo>
                <a:cubicBezTo>
                  <a:pt x="6013978" y="50335"/>
                  <a:pt x="5980469" y="38253"/>
                  <a:pt x="5947191" y="38180"/>
                </a:cubicBezTo>
                <a:lnTo>
                  <a:pt x="5947191" y="30588"/>
                </a:lnTo>
                <a:cubicBezTo>
                  <a:pt x="5947518" y="30552"/>
                  <a:pt x="5947844" y="30552"/>
                  <a:pt x="5948213" y="30552"/>
                </a:cubicBezTo>
                <a:cubicBezTo>
                  <a:pt x="5985628" y="30369"/>
                  <a:pt x="6015698" y="43728"/>
                  <a:pt x="6039729" y="66943"/>
                </a:cubicBezTo>
                <a:lnTo>
                  <a:pt x="6077235" y="42451"/>
                </a:lnTo>
                <a:cubicBezTo>
                  <a:pt x="6057341" y="22594"/>
                  <a:pt x="6034242" y="8359"/>
                  <a:pt x="6008031" y="37"/>
                </a:cubicBezTo>
                <a:lnTo>
                  <a:pt x="6035405" y="37"/>
                </a:lnTo>
                <a:cubicBezTo>
                  <a:pt x="6052278" y="7738"/>
                  <a:pt x="6067474" y="17521"/>
                  <a:pt x="6080395" y="29018"/>
                </a:cubicBezTo>
                <a:cubicBezTo>
                  <a:pt x="6083462" y="31829"/>
                  <a:pt x="6091040" y="34895"/>
                  <a:pt x="6094384" y="33800"/>
                </a:cubicBezTo>
                <a:cubicBezTo>
                  <a:pt x="6106281" y="29967"/>
                  <a:pt x="6117248" y="24346"/>
                  <a:pt x="6130310" y="18652"/>
                </a:cubicBezTo>
                <a:cubicBezTo>
                  <a:pt x="6124314" y="12155"/>
                  <a:pt x="6117810" y="5950"/>
                  <a:pt x="6110930" y="37"/>
                </a:cubicBezTo>
                <a:lnTo>
                  <a:pt x="6128499" y="37"/>
                </a:lnTo>
                <a:cubicBezTo>
                  <a:pt x="6130264" y="1679"/>
                  <a:pt x="6131984" y="3322"/>
                  <a:pt x="6133702" y="5037"/>
                </a:cubicBezTo>
                <a:cubicBezTo>
                  <a:pt x="6137235" y="8468"/>
                  <a:pt x="6143092" y="13761"/>
                  <a:pt x="6146669" y="13250"/>
                </a:cubicBezTo>
                <a:cubicBezTo>
                  <a:pt x="6161496" y="11060"/>
                  <a:pt x="6175862" y="6972"/>
                  <a:pt x="6192496" y="3066"/>
                </a:cubicBezTo>
                <a:cubicBezTo>
                  <a:pt x="6191660" y="2044"/>
                  <a:pt x="6190778" y="1059"/>
                  <a:pt x="6189896" y="37"/>
                </a:cubicBezTo>
                <a:lnTo>
                  <a:pt x="6215874" y="37"/>
                </a:lnTo>
                <a:cubicBezTo>
                  <a:pt x="6218387" y="657"/>
                  <a:pt x="6221450" y="876"/>
                  <a:pt x="6224986" y="767"/>
                </a:cubicBezTo>
                <a:cubicBezTo>
                  <a:pt x="6243486" y="73"/>
                  <a:pt x="6262076" y="219"/>
                  <a:pt x="6280527" y="840"/>
                </a:cubicBezTo>
                <a:cubicBezTo>
                  <a:pt x="6283545" y="986"/>
                  <a:pt x="6286612" y="730"/>
                  <a:pt x="6289494" y="0"/>
                </a:cubicBezTo>
                <a:close/>
                <a:moveTo>
                  <a:pt x="5679020" y="0"/>
                </a:moveTo>
                <a:lnTo>
                  <a:pt x="5704815" y="0"/>
                </a:lnTo>
                <a:cubicBezTo>
                  <a:pt x="5704351" y="511"/>
                  <a:pt x="5703933" y="1022"/>
                  <a:pt x="5703515" y="1533"/>
                </a:cubicBezTo>
                <a:cubicBezTo>
                  <a:pt x="5706071" y="3395"/>
                  <a:pt x="5706675" y="4234"/>
                  <a:pt x="5707559" y="4417"/>
                </a:cubicBezTo>
                <a:cubicBezTo>
                  <a:pt x="5717179" y="6753"/>
                  <a:pt x="5727170" y="8286"/>
                  <a:pt x="5736233" y="11425"/>
                </a:cubicBezTo>
                <a:cubicBezTo>
                  <a:pt x="5747576" y="15404"/>
                  <a:pt x="5753618" y="12447"/>
                  <a:pt x="5761192" y="5147"/>
                </a:cubicBezTo>
                <a:cubicBezTo>
                  <a:pt x="5763005" y="3431"/>
                  <a:pt x="5764818" y="1716"/>
                  <a:pt x="5766677" y="37"/>
                </a:cubicBezTo>
                <a:lnTo>
                  <a:pt x="5783594" y="37"/>
                </a:lnTo>
                <a:cubicBezTo>
                  <a:pt x="5776762" y="5986"/>
                  <a:pt x="5770348" y="12228"/>
                  <a:pt x="5764399" y="18762"/>
                </a:cubicBezTo>
                <a:lnTo>
                  <a:pt x="5806414" y="36392"/>
                </a:lnTo>
                <a:cubicBezTo>
                  <a:pt x="5822310" y="21244"/>
                  <a:pt x="5839833" y="9016"/>
                  <a:pt x="5859212" y="37"/>
                </a:cubicBezTo>
                <a:lnTo>
                  <a:pt x="5888397" y="37"/>
                </a:lnTo>
                <a:cubicBezTo>
                  <a:pt x="5860236" y="8432"/>
                  <a:pt x="5835464" y="23178"/>
                  <a:pt x="5818778" y="43473"/>
                </a:cubicBezTo>
                <a:lnTo>
                  <a:pt x="5855122" y="67125"/>
                </a:lnTo>
                <a:cubicBezTo>
                  <a:pt x="5879149" y="43436"/>
                  <a:pt x="5909453" y="30588"/>
                  <a:pt x="5946959" y="30588"/>
                </a:cubicBezTo>
                <a:lnTo>
                  <a:pt x="5947146" y="30588"/>
                </a:lnTo>
                <a:lnTo>
                  <a:pt x="5947146" y="38253"/>
                </a:lnTo>
                <a:cubicBezTo>
                  <a:pt x="5917214" y="38071"/>
                  <a:pt x="5887284" y="47597"/>
                  <a:pt x="5868693" y="66760"/>
                </a:cubicBezTo>
                <a:lnTo>
                  <a:pt x="5868507" y="66943"/>
                </a:lnTo>
                <a:cubicBezTo>
                  <a:pt x="5866369" y="69169"/>
                  <a:pt x="5863674" y="73623"/>
                  <a:pt x="5865163" y="74900"/>
                </a:cubicBezTo>
                <a:cubicBezTo>
                  <a:pt x="5873387" y="83916"/>
                  <a:pt x="5882589" y="92384"/>
                  <a:pt x="5891930" y="101473"/>
                </a:cubicBezTo>
                <a:cubicBezTo>
                  <a:pt x="5910056" y="81397"/>
                  <a:pt x="5927858" y="72126"/>
                  <a:pt x="5947100" y="73440"/>
                </a:cubicBezTo>
                <a:lnTo>
                  <a:pt x="5947100" y="80923"/>
                </a:lnTo>
                <a:lnTo>
                  <a:pt x="5947006" y="80923"/>
                </a:lnTo>
                <a:cubicBezTo>
                  <a:pt x="5927671" y="80704"/>
                  <a:pt x="5907966" y="91800"/>
                  <a:pt x="5902528" y="106072"/>
                </a:cubicBezTo>
                <a:cubicBezTo>
                  <a:pt x="5899042" y="115197"/>
                  <a:pt x="5903782" y="120307"/>
                  <a:pt x="5916146" y="120307"/>
                </a:cubicBezTo>
                <a:lnTo>
                  <a:pt x="5947146" y="120307"/>
                </a:lnTo>
                <a:lnTo>
                  <a:pt x="5947146" y="133265"/>
                </a:lnTo>
                <a:cubicBezTo>
                  <a:pt x="5942545" y="133265"/>
                  <a:pt x="5937850" y="133338"/>
                  <a:pt x="5933204" y="133520"/>
                </a:cubicBezTo>
                <a:lnTo>
                  <a:pt x="5933063" y="133593"/>
                </a:lnTo>
                <a:cubicBezTo>
                  <a:pt x="5818545" y="137937"/>
                  <a:pt x="5731540" y="196630"/>
                  <a:pt x="5705281" y="242914"/>
                </a:cubicBezTo>
                <a:cubicBezTo>
                  <a:pt x="5715320" y="245323"/>
                  <a:pt x="5725777" y="246965"/>
                  <a:pt x="5735259" y="250287"/>
                </a:cubicBezTo>
                <a:cubicBezTo>
                  <a:pt x="5746971" y="254411"/>
                  <a:pt x="5753291" y="251929"/>
                  <a:pt x="5761471" y="244191"/>
                </a:cubicBezTo>
                <a:cubicBezTo>
                  <a:pt x="5811850" y="196083"/>
                  <a:pt x="5873851" y="171956"/>
                  <a:pt x="5947146" y="173051"/>
                </a:cubicBezTo>
                <a:lnTo>
                  <a:pt x="5947146" y="182906"/>
                </a:lnTo>
                <a:cubicBezTo>
                  <a:pt x="5939896" y="182833"/>
                  <a:pt x="5932645" y="183052"/>
                  <a:pt x="5925441" y="183600"/>
                </a:cubicBezTo>
                <a:cubicBezTo>
                  <a:pt x="5858235" y="188673"/>
                  <a:pt x="5804787" y="213676"/>
                  <a:pt x="5764306" y="257806"/>
                </a:cubicBezTo>
                <a:cubicBezTo>
                  <a:pt x="5775460" y="262587"/>
                  <a:pt x="5784383" y="265508"/>
                  <a:pt x="5791958" y="269888"/>
                </a:cubicBezTo>
                <a:cubicBezTo>
                  <a:pt x="5802323" y="275910"/>
                  <a:pt x="5808411" y="274012"/>
                  <a:pt x="5816733" y="266712"/>
                </a:cubicBezTo>
                <a:cubicBezTo>
                  <a:pt x="5851867" y="235796"/>
                  <a:pt x="5899413" y="220247"/>
                  <a:pt x="5947146" y="220393"/>
                </a:cubicBezTo>
                <a:lnTo>
                  <a:pt x="5947146" y="230503"/>
                </a:lnTo>
                <a:cubicBezTo>
                  <a:pt x="5942174" y="230503"/>
                  <a:pt x="5937014" y="230722"/>
                  <a:pt x="5931853" y="231051"/>
                </a:cubicBezTo>
                <a:cubicBezTo>
                  <a:pt x="5885054" y="234226"/>
                  <a:pt x="5846710" y="251272"/>
                  <a:pt x="5817614" y="281751"/>
                </a:cubicBezTo>
                <a:lnTo>
                  <a:pt x="5854795" y="306133"/>
                </a:lnTo>
                <a:cubicBezTo>
                  <a:pt x="5878545" y="283539"/>
                  <a:pt x="5907732" y="269997"/>
                  <a:pt x="5945658" y="269742"/>
                </a:cubicBezTo>
                <a:lnTo>
                  <a:pt x="5947146" y="269742"/>
                </a:lnTo>
                <a:lnTo>
                  <a:pt x="5947146" y="277553"/>
                </a:lnTo>
                <a:cubicBezTo>
                  <a:pt x="5916564" y="277407"/>
                  <a:pt x="5885889" y="287080"/>
                  <a:pt x="5867902" y="306535"/>
                </a:cubicBezTo>
                <a:cubicBezTo>
                  <a:pt x="5865904" y="308725"/>
                  <a:pt x="5864045" y="313178"/>
                  <a:pt x="5865300" y="314638"/>
                </a:cubicBezTo>
                <a:cubicBezTo>
                  <a:pt x="5873433" y="323471"/>
                  <a:pt x="5882498" y="331647"/>
                  <a:pt x="5891558" y="340334"/>
                </a:cubicBezTo>
                <a:cubicBezTo>
                  <a:pt x="5910614" y="320259"/>
                  <a:pt x="5927858" y="311097"/>
                  <a:pt x="5947100" y="312740"/>
                </a:cubicBezTo>
                <a:lnTo>
                  <a:pt x="5947100" y="320770"/>
                </a:lnTo>
                <a:cubicBezTo>
                  <a:pt x="5927719" y="320441"/>
                  <a:pt x="5910103" y="329530"/>
                  <a:pt x="5902760" y="343619"/>
                </a:cubicBezTo>
                <a:cubicBezTo>
                  <a:pt x="5897555" y="354241"/>
                  <a:pt x="5903782" y="359972"/>
                  <a:pt x="5918098" y="359497"/>
                </a:cubicBezTo>
                <a:cubicBezTo>
                  <a:pt x="5927765" y="359133"/>
                  <a:pt x="5937432" y="358986"/>
                  <a:pt x="5947100" y="359023"/>
                </a:cubicBezTo>
                <a:lnTo>
                  <a:pt x="5947100" y="373003"/>
                </a:lnTo>
                <a:cubicBezTo>
                  <a:pt x="5870379" y="372483"/>
                  <a:pt x="5806153" y="393090"/>
                  <a:pt x="5753228" y="432715"/>
                </a:cubicBezTo>
                <a:lnTo>
                  <a:pt x="5724343" y="459652"/>
                </a:lnTo>
                <a:lnTo>
                  <a:pt x="5698595" y="459652"/>
                </a:lnTo>
                <a:lnTo>
                  <a:pt x="5724056" y="430455"/>
                </a:lnTo>
                <a:cubicBezTo>
                  <a:pt x="5710486" y="421476"/>
                  <a:pt x="5696867" y="412497"/>
                  <a:pt x="5683205" y="403518"/>
                </a:cubicBezTo>
                <a:cubicBezTo>
                  <a:pt x="5682321" y="403079"/>
                  <a:pt x="5681438" y="402715"/>
                  <a:pt x="5680461" y="402459"/>
                </a:cubicBezTo>
                <a:lnTo>
                  <a:pt x="5680461" y="402532"/>
                </a:lnTo>
                <a:cubicBezTo>
                  <a:pt x="5669342" y="398891"/>
                  <a:pt x="5657443" y="397041"/>
                  <a:pt x="5645535" y="396794"/>
                </a:cubicBezTo>
                <a:cubicBezTo>
                  <a:pt x="5609821" y="396055"/>
                  <a:pt x="5574067" y="409750"/>
                  <a:pt x="5559249" y="432828"/>
                </a:cubicBezTo>
                <a:lnTo>
                  <a:pt x="5587780" y="459652"/>
                </a:lnTo>
                <a:lnTo>
                  <a:pt x="5561198" y="459652"/>
                </a:lnTo>
                <a:lnTo>
                  <a:pt x="5542988" y="438804"/>
                </a:lnTo>
                <a:cubicBezTo>
                  <a:pt x="5495747" y="401736"/>
                  <a:pt x="5415043" y="374600"/>
                  <a:pt x="5336717" y="373149"/>
                </a:cubicBezTo>
                <a:lnTo>
                  <a:pt x="5336717" y="358840"/>
                </a:lnTo>
                <a:cubicBezTo>
                  <a:pt x="5346477" y="358840"/>
                  <a:pt x="5356330" y="359023"/>
                  <a:pt x="5366043" y="359315"/>
                </a:cubicBezTo>
                <a:lnTo>
                  <a:pt x="5366043" y="359388"/>
                </a:lnTo>
                <a:cubicBezTo>
                  <a:pt x="5379569" y="359826"/>
                  <a:pt x="5385843" y="354570"/>
                  <a:pt x="5381659" y="344350"/>
                </a:cubicBezTo>
                <a:cubicBezTo>
                  <a:pt x="5375245" y="330224"/>
                  <a:pt x="5358375" y="320697"/>
                  <a:pt x="5339273" y="320478"/>
                </a:cubicBezTo>
                <a:cubicBezTo>
                  <a:pt x="5338391" y="320478"/>
                  <a:pt x="5337552" y="320478"/>
                  <a:pt x="5336717" y="320514"/>
                </a:cubicBezTo>
                <a:lnTo>
                  <a:pt x="5336717" y="311827"/>
                </a:lnTo>
                <a:cubicBezTo>
                  <a:pt x="5354611" y="310769"/>
                  <a:pt x="5371528" y="320040"/>
                  <a:pt x="5392582" y="339641"/>
                </a:cubicBezTo>
                <a:cubicBezTo>
                  <a:pt x="5400903" y="331720"/>
                  <a:pt x="5409733" y="324128"/>
                  <a:pt x="5417260" y="315915"/>
                </a:cubicBezTo>
                <a:cubicBezTo>
                  <a:pt x="5419077" y="313944"/>
                  <a:pt x="5418470" y="309053"/>
                  <a:pt x="5416565" y="306900"/>
                </a:cubicBezTo>
                <a:cubicBezTo>
                  <a:pt x="5399461" y="287189"/>
                  <a:pt x="5367995" y="277407"/>
                  <a:pt x="5336717" y="277553"/>
                </a:cubicBezTo>
                <a:lnTo>
                  <a:pt x="5336717" y="269778"/>
                </a:lnTo>
                <a:cubicBezTo>
                  <a:pt x="5337181" y="269742"/>
                  <a:pt x="5337598" y="269742"/>
                  <a:pt x="5338063" y="269742"/>
                </a:cubicBezTo>
                <a:cubicBezTo>
                  <a:pt x="5376082" y="269778"/>
                  <a:pt x="5405271" y="283430"/>
                  <a:pt x="5429485" y="305914"/>
                </a:cubicBezTo>
                <a:lnTo>
                  <a:pt x="5466854" y="281130"/>
                </a:lnTo>
                <a:cubicBezTo>
                  <a:pt x="5432041" y="247732"/>
                  <a:pt x="5389375" y="230175"/>
                  <a:pt x="5336717" y="230576"/>
                </a:cubicBezTo>
                <a:lnTo>
                  <a:pt x="5336717" y="220648"/>
                </a:lnTo>
                <a:cubicBezTo>
                  <a:pt x="5350149" y="220794"/>
                  <a:pt x="5363533" y="221999"/>
                  <a:pt x="5376642" y="224225"/>
                </a:cubicBezTo>
                <a:cubicBezTo>
                  <a:pt x="5413869" y="230430"/>
                  <a:pt x="5444126" y="245761"/>
                  <a:pt x="5469687" y="267734"/>
                </a:cubicBezTo>
                <a:cubicBezTo>
                  <a:pt x="5472988" y="270618"/>
                  <a:pt x="5480376" y="273830"/>
                  <a:pt x="5483678" y="272771"/>
                </a:cubicBezTo>
                <a:cubicBezTo>
                  <a:pt x="5495623" y="268902"/>
                  <a:pt x="5506544" y="263318"/>
                  <a:pt x="5520162" y="257295"/>
                </a:cubicBezTo>
                <a:cubicBezTo>
                  <a:pt x="5471639" y="207581"/>
                  <a:pt x="5410942" y="182067"/>
                  <a:pt x="5336717" y="182724"/>
                </a:cubicBezTo>
                <a:lnTo>
                  <a:pt x="5336717" y="172868"/>
                </a:lnTo>
                <a:cubicBezTo>
                  <a:pt x="5351450" y="173014"/>
                  <a:pt x="5366137" y="174036"/>
                  <a:pt x="5380639" y="175935"/>
                </a:cubicBezTo>
                <a:cubicBezTo>
                  <a:pt x="5440037" y="183563"/>
                  <a:pt x="5487862" y="208238"/>
                  <a:pt x="5525043" y="245615"/>
                </a:cubicBezTo>
                <a:cubicBezTo>
                  <a:pt x="5528064" y="248681"/>
                  <a:pt x="5533872" y="252988"/>
                  <a:pt x="5537171" y="252440"/>
                </a:cubicBezTo>
                <a:cubicBezTo>
                  <a:pt x="5551489" y="249995"/>
                  <a:pt x="5565476" y="245943"/>
                  <a:pt x="5581837" y="241892"/>
                </a:cubicBezTo>
                <a:cubicBezTo>
                  <a:pt x="5522254" y="171299"/>
                  <a:pt x="5441476" y="134287"/>
                  <a:pt x="5336717" y="133667"/>
                </a:cubicBezTo>
                <a:lnTo>
                  <a:pt x="5336717" y="120198"/>
                </a:lnTo>
                <a:lnTo>
                  <a:pt x="5368599" y="120198"/>
                </a:lnTo>
                <a:lnTo>
                  <a:pt x="5368554" y="120307"/>
                </a:lnTo>
                <a:cubicBezTo>
                  <a:pt x="5380126" y="120198"/>
                  <a:pt x="5385007" y="115343"/>
                  <a:pt x="5382266" y="106838"/>
                </a:cubicBezTo>
                <a:cubicBezTo>
                  <a:pt x="5377431" y="92274"/>
                  <a:pt x="5356934" y="80485"/>
                  <a:pt x="5336995" y="80777"/>
                </a:cubicBezTo>
                <a:lnTo>
                  <a:pt x="5336717" y="80777"/>
                </a:lnTo>
                <a:lnTo>
                  <a:pt x="5336717" y="73148"/>
                </a:lnTo>
                <a:cubicBezTo>
                  <a:pt x="5354843" y="72126"/>
                  <a:pt x="5371947" y="81361"/>
                  <a:pt x="5392630" y="100962"/>
                </a:cubicBezTo>
                <a:lnTo>
                  <a:pt x="5420983" y="73842"/>
                </a:lnTo>
                <a:cubicBezTo>
                  <a:pt x="5403505" y="50335"/>
                  <a:pt x="5369994" y="38253"/>
                  <a:pt x="5336717" y="38180"/>
                </a:cubicBezTo>
                <a:lnTo>
                  <a:pt x="5336717" y="30588"/>
                </a:lnTo>
                <a:cubicBezTo>
                  <a:pt x="5337043" y="30552"/>
                  <a:pt x="5337368" y="30552"/>
                  <a:pt x="5337740" y="30552"/>
                </a:cubicBezTo>
                <a:cubicBezTo>
                  <a:pt x="5375153" y="30369"/>
                  <a:pt x="5405224" y="43728"/>
                  <a:pt x="5429254" y="66943"/>
                </a:cubicBezTo>
                <a:lnTo>
                  <a:pt x="5466760" y="42451"/>
                </a:lnTo>
                <a:cubicBezTo>
                  <a:pt x="5446867" y="22594"/>
                  <a:pt x="5423769" y="8359"/>
                  <a:pt x="5397556" y="37"/>
                </a:cubicBezTo>
                <a:lnTo>
                  <a:pt x="5424931" y="37"/>
                </a:lnTo>
                <a:cubicBezTo>
                  <a:pt x="5441801" y="7738"/>
                  <a:pt x="5457002" y="17521"/>
                  <a:pt x="5469922" y="29018"/>
                </a:cubicBezTo>
                <a:cubicBezTo>
                  <a:pt x="5472988" y="31829"/>
                  <a:pt x="5480564" y="34895"/>
                  <a:pt x="5483909" y="33800"/>
                </a:cubicBezTo>
                <a:cubicBezTo>
                  <a:pt x="5495809" y="29967"/>
                  <a:pt x="5506777" y="24346"/>
                  <a:pt x="5519835" y="18652"/>
                </a:cubicBezTo>
                <a:cubicBezTo>
                  <a:pt x="5513843" y="12155"/>
                  <a:pt x="5507334" y="5950"/>
                  <a:pt x="5500455" y="37"/>
                </a:cubicBezTo>
                <a:lnTo>
                  <a:pt x="5518023" y="37"/>
                </a:lnTo>
                <a:cubicBezTo>
                  <a:pt x="5519788" y="1679"/>
                  <a:pt x="5521510" y="3322"/>
                  <a:pt x="5523230" y="5037"/>
                </a:cubicBezTo>
                <a:cubicBezTo>
                  <a:pt x="5526763" y="8468"/>
                  <a:pt x="5532618" y="13761"/>
                  <a:pt x="5536198" y="13250"/>
                </a:cubicBezTo>
                <a:cubicBezTo>
                  <a:pt x="5551022" y="11060"/>
                  <a:pt x="5565384" y="6972"/>
                  <a:pt x="5582024" y="3066"/>
                </a:cubicBezTo>
                <a:cubicBezTo>
                  <a:pt x="5581185" y="2044"/>
                  <a:pt x="5580303" y="1059"/>
                  <a:pt x="5579422" y="37"/>
                </a:cubicBezTo>
                <a:lnTo>
                  <a:pt x="5605401" y="37"/>
                </a:lnTo>
                <a:cubicBezTo>
                  <a:pt x="5607912" y="657"/>
                  <a:pt x="5610979" y="876"/>
                  <a:pt x="5614510" y="767"/>
                </a:cubicBezTo>
                <a:cubicBezTo>
                  <a:pt x="5633007" y="73"/>
                  <a:pt x="5651598" y="219"/>
                  <a:pt x="5670051" y="840"/>
                </a:cubicBezTo>
                <a:cubicBezTo>
                  <a:pt x="5673071" y="986"/>
                  <a:pt x="5676139" y="730"/>
                  <a:pt x="5679020" y="0"/>
                </a:cubicBezTo>
                <a:close/>
                <a:moveTo>
                  <a:pt x="5068547" y="0"/>
                </a:moveTo>
                <a:lnTo>
                  <a:pt x="5094341" y="0"/>
                </a:lnTo>
                <a:cubicBezTo>
                  <a:pt x="5093878" y="511"/>
                  <a:pt x="5093459" y="1022"/>
                  <a:pt x="5093039" y="1533"/>
                </a:cubicBezTo>
                <a:cubicBezTo>
                  <a:pt x="5095596" y="3395"/>
                  <a:pt x="5096200" y="4234"/>
                  <a:pt x="5097085" y="4417"/>
                </a:cubicBezTo>
                <a:cubicBezTo>
                  <a:pt x="5106704" y="6753"/>
                  <a:pt x="5116698" y="8286"/>
                  <a:pt x="5125758" y="11425"/>
                </a:cubicBezTo>
                <a:cubicBezTo>
                  <a:pt x="5137099" y="15404"/>
                  <a:pt x="5143142" y="12447"/>
                  <a:pt x="5150718" y="5147"/>
                </a:cubicBezTo>
                <a:cubicBezTo>
                  <a:pt x="5152530" y="3431"/>
                  <a:pt x="5154343" y="1716"/>
                  <a:pt x="5156201" y="37"/>
                </a:cubicBezTo>
                <a:lnTo>
                  <a:pt x="5173121" y="37"/>
                </a:lnTo>
                <a:cubicBezTo>
                  <a:pt x="5166288" y="5986"/>
                  <a:pt x="5159873" y="12228"/>
                  <a:pt x="5153926" y="18762"/>
                </a:cubicBezTo>
                <a:lnTo>
                  <a:pt x="5195936" y="36392"/>
                </a:lnTo>
                <a:cubicBezTo>
                  <a:pt x="5211833" y="21244"/>
                  <a:pt x="5229353" y="9016"/>
                  <a:pt x="5248739" y="37"/>
                </a:cubicBezTo>
                <a:lnTo>
                  <a:pt x="5277923" y="37"/>
                </a:lnTo>
                <a:cubicBezTo>
                  <a:pt x="5249756" y="8432"/>
                  <a:pt x="5224985" y="23178"/>
                  <a:pt x="5208299" y="43473"/>
                </a:cubicBezTo>
                <a:lnTo>
                  <a:pt x="5244645" y="67125"/>
                </a:lnTo>
                <a:cubicBezTo>
                  <a:pt x="5268674" y="43436"/>
                  <a:pt x="5298978" y="30588"/>
                  <a:pt x="5336484" y="30588"/>
                </a:cubicBezTo>
                <a:lnTo>
                  <a:pt x="5336670" y="30588"/>
                </a:lnTo>
                <a:lnTo>
                  <a:pt x="5336670" y="38253"/>
                </a:lnTo>
                <a:cubicBezTo>
                  <a:pt x="5306740" y="38071"/>
                  <a:pt x="5276808" y="47597"/>
                  <a:pt x="5258217" y="66760"/>
                </a:cubicBezTo>
                <a:lnTo>
                  <a:pt x="5258034" y="66943"/>
                </a:lnTo>
                <a:cubicBezTo>
                  <a:pt x="5255892" y="69169"/>
                  <a:pt x="5253197" y="73623"/>
                  <a:pt x="5254684" y="74900"/>
                </a:cubicBezTo>
                <a:cubicBezTo>
                  <a:pt x="5262915" y="83916"/>
                  <a:pt x="5272114" y="92384"/>
                  <a:pt x="5281456" y="101473"/>
                </a:cubicBezTo>
                <a:cubicBezTo>
                  <a:pt x="5299582" y="81397"/>
                  <a:pt x="5317382" y="72126"/>
                  <a:pt x="5336623" y="73440"/>
                </a:cubicBezTo>
                <a:lnTo>
                  <a:pt x="5336623" y="80923"/>
                </a:lnTo>
                <a:lnTo>
                  <a:pt x="5336532" y="80923"/>
                </a:lnTo>
                <a:cubicBezTo>
                  <a:pt x="5317195" y="80704"/>
                  <a:pt x="5297491" y="91800"/>
                  <a:pt x="5292053" y="106072"/>
                </a:cubicBezTo>
                <a:cubicBezTo>
                  <a:pt x="5288566" y="115197"/>
                  <a:pt x="5293307" y="120307"/>
                  <a:pt x="5305670" y="120307"/>
                </a:cubicBezTo>
                <a:lnTo>
                  <a:pt x="5336670" y="120307"/>
                </a:lnTo>
                <a:lnTo>
                  <a:pt x="5336670" y="133265"/>
                </a:lnTo>
                <a:cubicBezTo>
                  <a:pt x="5332066" y="133265"/>
                  <a:pt x="5327375" y="133338"/>
                  <a:pt x="5322725" y="133520"/>
                </a:cubicBezTo>
                <a:lnTo>
                  <a:pt x="5322588" y="133593"/>
                </a:lnTo>
                <a:cubicBezTo>
                  <a:pt x="5208068" y="137937"/>
                  <a:pt x="5121066" y="196630"/>
                  <a:pt x="5094805" y="242914"/>
                </a:cubicBezTo>
                <a:cubicBezTo>
                  <a:pt x="5104844" y="245323"/>
                  <a:pt x="5115302" y="246965"/>
                  <a:pt x="5124784" y="250287"/>
                </a:cubicBezTo>
                <a:cubicBezTo>
                  <a:pt x="5136497" y="254411"/>
                  <a:pt x="5142818" y="251929"/>
                  <a:pt x="5150997" y="244191"/>
                </a:cubicBezTo>
                <a:cubicBezTo>
                  <a:pt x="5201374" y="196083"/>
                  <a:pt x="5263374" y="171956"/>
                  <a:pt x="5336670" y="173051"/>
                </a:cubicBezTo>
                <a:lnTo>
                  <a:pt x="5336670" y="182906"/>
                </a:lnTo>
                <a:cubicBezTo>
                  <a:pt x="5329421" y="182833"/>
                  <a:pt x="5322168" y="183052"/>
                  <a:pt x="5314966" y="183600"/>
                </a:cubicBezTo>
                <a:cubicBezTo>
                  <a:pt x="5247758" y="188673"/>
                  <a:pt x="5194311" y="213676"/>
                  <a:pt x="5153832" y="257806"/>
                </a:cubicBezTo>
                <a:cubicBezTo>
                  <a:pt x="5164986" y="262587"/>
                  <a:pt x="5173909" y="265508"/>
                  <a:pt x="5181484" y="269888"/>
                </a:cubicBezTo>
                <a:cubicBezTo>
                  <a:pt x="5191849" y="275910"/>
                  <a:pt x="5197939" y="274012"/>
                  <a:pt x="5206254" y="266712"/>
                </a:cubicBezTo>
                <a:cubicBezTo>
                  <a:pt x="5241393" y="235796"/>
                  <a:pt x="5288939" y="220247"/>
                  <a:pt x="5336670" y="220393"/>
                </a:cubicBezTo>
                <a:lnTo>
                  <a:pt x="5336670" y="230503"/>
                </a:lnTo>
                <a:cubicBezTo>
                  <a:pt x="5331698" y="230503"/>
                  <a:pt x="5326538" y="230722"/>
                  <a:pt x="5321379" y="231051"/>
                </a:cubicBezTo>
                <a:cubicBezTo>
                  <a:pt x="5274577" y="234226"/>
                  <a:pt x="5236236" y="251272"/>
                  <a:pt x="5207140" y="281751"/>
                </a:cubicBezTo>
                <a:lnTo>
                  <a:pt x="5244321" y="306133"/>
                </a:lnTo>
                <a:cubicBezTo>
                  <a:pt x="5268070" y="283539"/>
                  <a:pt x="5297258" y="269997"/>
                  <a:pt x="5335184" y="269742"/>
                </a:cubicBezTo>
                <a:lnTo>
                  <a:pt x="5336670" y="269742"/>
                </a:lnTo>
                <a:lnTo>
                  <a:pt x="5336670" y="277553"/>
                </a:lnTo>
                <a:cubicBezTo>
                  <a:pt x="5306087" y="277407"/>
                  <a:pt x="5275415" y="287080"/>
                  <a:pt x="5257429" y="306535"/>
                </a:cubicBezTo>
                <a:cubicBezTo>
                  <a:pt x="5255429" y="308725"/>
                  <a:pt x="5253571" y="313178"/>
                  <a:pt x="5254824" y="314638"/>
                </a:cubicBezTo>
                <a:cubicBezTo>
                  <a:pt x="5262961" y="323471"/>
                  <a:pt x="5272020" y="331647"/>
                  <a:pt x="5281083" y="340334"/>
                </a:cubicBezTo>
                <a:cubicBezTo>
                  <a:pt x="5300141" y="320259"/>
                  <a:pt x="5317382" y="311097"/>
                  <a:pt x="5336623" y="312740"/>
                </a:cubicBezTo>
                <a:lnTo>
                  <a:pt x="5336623" y="320770"/>
                </a:lnTo>
                <a:cubicBezTo>
                  <a:pt x="5317242" y="320441"/>
                  <a:pt x="5299628" y="329530"/>
                  <a:pt x="5292285" y="343619"/>
                </a:cubicBezTo>
                <a:cubicBezTo>
                  <a:pt x="5287080" y="354241"/>
                  <a:pt x="5293307" y="359972"/>
                  <a:pt x="5307624" y="359497"/>
                </a:cubicBezTo>
                <a:cubicBezTo>
                  <a:pt x="5317289" y="359133"/>
                  <a:pt x="5326956" y="358986"/>
                  <a:pt x="5336623" y="359023"/>
                </a:cubicBezTo>
                <a:lnTo>
                  <a:pt x="5336623" y="373003"/>
                </a:lnTo>
                <a:cubicBezTo>
                  <a:pt x="5259900" y="372483"/>
                  <a:pt x="5195677" y="393090"/>
                  <a:pt x="5142752" y="432715"/>
                </a:cubicBezTo>
                <a:lnTo>
                  <a:pt x="5113868" y="459652"/>
                </a:lnTo>
                <a:lnTo>
                  <a:pt x="5088120" y="459652"/>
                </a:lnTo>
                <a:lnTo>
                  <a:pt x="5113583" y="430455"/>
                </a:lnTo>
                <a:cubicBezTo>
                  <a:pt x="5100012" y="421476"/>
                  <a:pt x="5086393" y="412497"/>
                  <a:pt x="5072729" y="403518"/>
                </a:cubicBezTo>
                <a:cubicBezTo>
                  <a:pt x="5071846" y="403079"/>
                  <a:pt x="5070965" y="402715"/>
                  <a:pt x="5069986" y="402459"/>
                </a:cubicBezTo>
                <a:lnTo>
                  <a:pt x="5069986" y="402532"/>
                </a:lnTo>
                <a:cubicBezTo>
                  <a:pt x="5058870" y="398891"/>
                  <a:pt x="5046966" y="397041"/>
                  <a:pt x="5035062" y="396794"/>
                </a:cubicBezTo>
                <a:cubicBezTo>
                  <a:pt x="4999344" y="396055"/>
                  <a:pt x="4963591" y="409750"/>
                  <a:pt x="4948773" y="432828"/>
                </a:cubicBezTo>
                <a:lnTo>
                  <a:pt x="4977308" y="459652"/>
                </a:lnTo>
                <a:lnTo>
                  <a:pt x="4950723" y="459652"/>
                </a:lnTo>
                <a:lnTo>
                  <a:pt x="4932514" y="438804"/>
                </a:lnTo>
                <a:cubicBezTo>
                  <a:pt x="4885274" y="401736"/>
                  <a:pt x="4804570" y="374600"/>
                  <a:pt x="4726245" y="373149"/>
                </a:cubicBezTo>
                <a:lnTo>
                  <a:pt x="4726245" y="358840"/>
                </a:lnTo>
                <a:cubicBezTo>
                  <a:pt x="4736004" y="358840"/>
                  <a:pt x="4745858" y="359023"/>
                  <a:pt x="4755571" y="359315"/>
                </a:cubicBezTo>
                <a:lnTo>
                  <a:pt x="4755571" y="359388"/>
                </a:lnTo>
                <a:cubicBezTo>
                  <a:pt x="4769095" y="359826"/>
                  <a:pt x="4775370" y="354570"/>
                  <a:pt x="4771187" y="344350"/>
                </a:cubicBezTo>
                <a:cubicBezTo>
                  <a:pt x="4764773" y="330224"/>
                  <a:pt x="4747902" y="320697"/>
                  <a:pt x="4728801" y="320478"/>
                </a:cubicBezTo>
                <a:cubicBezTo>
                  <a:pt x="4727917" y="320478"/>
                  <a:pt x="4727080" y="320478"/>
                  <a:pt x="4726245" y="320514"/>
                </a:cubicBezTo>
                <a:lnTo>
                  <a:pt x="4726245" y="311827"/>
                </a:lnTo>
                <a:cubicBezTo>
                  <a:pt x="4744139" y="310769"/>
                  <a:pt x="4761056" y="320040"/>
                  <a:pt x="4782108" y="339641"/>
                </a:cubicBezTo>
                <a:cubicBezTo>
                  <a:pt x="4790429" y="331720"/>
                  <a:pt x="4799260" y="324128"/>
                  <a:pt x="4806789" y="315915"/>
                </a:cubicBezTo>
                <a:cubicBezTo>
                  <a:pt x="4808601" y="313944"/>
                  <a:pt x="4807998" y="309053"/>
                  <a:pt x="4806092" y="306900"/>
                </a:cubicBezTo>
                <a:cubicBezTo>
                  <a:pt x="4788987" y="287189"/>
                  <a:pt x="4757523" y="277407"/>
                  <a:pt x="4726245" y="277553"/>
                </a:cubicBezTo>
                <a:lnTo>
                  <a:pt x="4726245" y="269778"/>
                </a:lnTo>
                <a:cubicBezTo>
                  <a:pt x="4726709" y="269742"/>
                  <a:pt x="4727127" y="269742"/>
                  <a:pt x="4727592" y="269742"/>
                </a:cubicBezTo>
                <a:cubicBezTo>
                  <a:pt x="4765609" y="269778"/>
                  <a:pt x="4794798" y="283430"/>
                  <a:pt x="4819013" y="305914"/>
                </a:cubicBezTo>
                <a:lnTo>
                  <a:pt x="4856380" y="281130"/>
                </a:lnTo>
                <a:cubicBezTo>
                  <a:pt x="4821569" y="247732"/>
                  <a:pt x="4778903" y="230175"/>
                  <a:pt x="4726245" y="230576"/>
                </a:cubicBezTo>
                <a:lnTo>
                  <a:pt x="4726245" y="220648"/>
                </a:lnTo>
                <a:cubicBezTo>
                  <a:pt x="4739676" y="220794"/>
                  <a:pt x="4753062" y="221999"/>
                  <a:pt x="4766166" y="224225"/>
                </a:cubicBezTo>
                <a:cubicBezTo>
                  <a:pt x="4803395" y="230430"/>
                  <a:pt x="4833652" y="245761"/>
                  <a:pt x="4859215" y="267734"/>
                </a:cubicBezTo>
                <a:cubicBezTo>
                  <a:pt x="4862515" y="270618"/>
                  <a:pt x="4869905" y="273830"/>
                  <a:pt x="4873204" y="272771"/>
                </a:cubicBezTo>
                <a:cubicBezTo>
                  <a:pt x="4885150" y="268902"/>
                  <a:pt x="4896070" y="263318"/>
                  <a:pt x="4909688" y="257295"/>
                </a:cubicBezTo>
                <a:cubicBezTo>
                  <a:pt x="4861168" y="207581"/>
                  <a:pt x="4800468" y="182067"/>
                  <a:pt x="4726245" y="182724"/>
                </a:cubicBezTo>
                <a:lnTo>
                  <a:pt x="4726245" y="172868"/>
                </a:lnTo>
                <a:cubicBezTo>
                  <a:pt x="4740976" y="173014"/>
                  <a:pt x="4755663" y="174036"/>
                  <a:pt x="4770166" y="175935"/>
                </a:cubicBezTo>
                <a:cubicBezTo>
                  <a:pt x="4829563" y="183563"/>
                  <a:pt x="4877388" y="208238"/>
                  <a:pt x="4914570" y="245615"/>
                </a:cubicBezTo>
                <a:cubicBezTo>
                  <a:pt x="4917590" y="248681"/>
                  <a:pt x="4923399" y="252988"/>
                  <a:pt x="4926701" y="252440"/>
                </a:cubicBezTo>
                <a:cubicBezTo>
                  <a:pt x="4941015" y="249995"/>
                  <a:pt x="4955002" y="245943"/>
                  <a:pt x="4971365" y="241892"/>
                </a:cubicBezTo>
                <a:cubicBezTo>
                  <a:pt x="4911781" y="171299"/>
                  <a:pt x="4831003" y="134287"/>
                  <a:pt x="4726245" y="133667"/>
                </a:cubicBezTo>
                <a:lnTo>
                  <a:pt x="4726245" y="120198"/>
                </a:lnTo>
                <a:lnTo>
                  <a:pt x="4758127" y="120198"/>
                </a:lnTo>
                <a:lnTo>
                  <a:pt x="4758081" y="120307"/>
                </a:lnTo>
                <a:cubicBezTo>
                  <a:pt x="4769653" y="120198"/>
                  <a:pt x="4774534" y="115343"/>
                  <a:pt x="4771791" y="106838"/>
                </a:cubicBezTo>
                <a:cubicBezTo>
                  <a:pt x="4766958" y="92274"/>
                  <a:pt x="4746460" y="80485"/>
                  <a:pt x="4726523" y="80777"/>
                </a:cubicBezTo>
                <a:lnTo>
                  <a:pt x="4726245" y="80777"/>
                </a:lnTo>
                <a:lnTo>
                  <a:pt x="4726245" y="73148"/>
                </a:lnTo>
                <a:cubicBezTo>
                  <a:pt x="4744370" y="72126"/>
                  <a:pt x="4761475" y="81361"/>
                  <a:pt x="4782156" y="100962"/>
                </a:cubicBezTo>
                <a:lnTo>
                  <a:pt x="4810507" y="73842"/>
                </a:lnTo>
                <a:cubicBezTo>
                  <a:pt x="4793033" y="50335"/>
                  <a:pt x="4759523" y="38253"/>
                  <a:pt x="4726245" y="38180"/>
                </a:cubicBezTo>
                <a:lnTo>
                  <a:pt x="4726245" y="30588"/>
                </a:lnTo>
                <a:cubicBezTo>
                  <a:pt x="4726568" y="30552"/>
                  <a:pt x="4726895" y="30552"/>
                  <a:pt x="4727266" y="30552"/>
                </a:cubicBezTo>
                <a:cubicBezTo>
                  <a:pt x="4764680" y="30369"/>
                  <a:pt x="4794751" y="43728"/>
                  <a:pt x="4818779" y="66943"/>
                </a:cubicBezTo>
                <a:lnTo>
                  <a:pt x="4856288" y="42451"/>
                </a:lnTo>
                <a:cubicBezTo>
                  <a:pt x="4836396" y="22594"/>
                  <a:pt x="4813295" y="8359"/>
                  <a:pt x="4787082" y="37"/>
                </a:cubicBezTo>
                <a:lnTo>
                  <a:pt x="4814455" y="37"/>
                </a:lnTo>
                <a:cubicBezTo>
                  <a:pt x="4831329" y="7738"/>
                  <a:pt x="4846526" y="17521"/>
                  <a:pt x="4859447" y="29018"/>
                </a:cubicBezTo>
                <a:cubicBezTo>
                  <a:pt x="4862515" y="31829"/>
                  <a:pt x="4870090" y="34895"/>
                  <a:pt x="4873438" y="33800"/>
                </a:cubicBezTo>
                <a:cubicBezTo>
                  <a:pt x="4885336" y="29967"/>
                  <a:pt x="4896304" y="24346"/>
                  <a:pt x="4909364" y="18652"/>
                </a:cubicBezTo>
                <a:cubicBezTo>
                  <a:pt x="4903369" y="12155"/>
                  <a:pt x="4896860" y="5950"/>
                  <a:pt x="4889981" y="37"/>
                </a:cubicBezTo>
                <a:lnTo>
                  <a:pt x="4907552" y="37"/>
                </a:lnTo>
                <a:cubicBezTo>
                  <a:pt x="4909318" y="1679"/>
                  <a:pt x="4911035" y="3322"/>
                  <a:pt x="4912756" y="5037"/>
                </a:cubicBezTo>
                <a:cubicBezTo>
                  <a:pt x="4916290" y="8468"/>
                  <a:pt x="4922143" y="13761"/>
                  <a:pt x="4925723" y="13250"/>
                </a:cubicBezTo>
                <a:cubicBezTo>
                  <a:pt x="4940550" y="11060"/>
                  <a:pt x="4954909" y="6972"/>
                  <a:pt x="4971548" y="3066"/>
                </a:cubicBezTo>
                <a:cubicBezTo>
                  <a:pt x="4970713" y="2044"/>
                  <a:pt x="4969829" y="1059"/>
                  <a:pt x="4968947" y="37"/>
                </a:cubicBezTo>
                <a:lnTo>
                  <a:pt x="4994927" y="37"/>
                </a:lnTo>
                <a:cubicBezTo>
                  <a:pt x="4997437" y="657"/>
                  <a:pt x="5000505" y="876"/>
                  <a:pt x="5004038" y="767"/>
                </a:cubicBezTo>
                <a:cubicBezTo>
                  <a:pt x="5022533" y="73"/>
                  <a:pt x="5041124" y="219"/>
                  <a:pt x="5059575" y="840"/>
                </a:cubicBezTo>
                <a:cubicBezTo>
                  <a:pt x="5062596" y="986"/>
                  <a:pt x="5065664" y="730"/>
                  <a:pt x="5068547" y="0"/>
                </a:cubicBezTo>
                <a:close/>
                <a:moveTo>
                  <a:pt x="4458072" y="0"/>
                </a:moveTo>
                <a:lnTo>
                  <a:pt x="4483867" y="0"/>
                </a:lnTo>
                <a:cubicBezTo>
                  <a:pt x="4483403" y="511"/>
                  <a:pt x="4482983" y="1022"/>
                  <a:pt x="4482565" y="1533"/>
                </a:cubicBezTo>
                <a:cubicBezTo>
                  <a:pt x="4485122" y="3395"/>
                  <a:pt x="4485726" y="4234"/>
                  <a:pt x="4486608" y="4417"/>
                </a:cubicBezTo>
                <a:cubicBezTo>
                  <a:pt x="4496230" y="6753"/>
                  <a:pt x="4506222" y="8286"/>
                  <a:pt x="4515285" y="11425"/>
                </a:cubicBezTo>
                <a:cubicBezTo>
                  <a:pt x="4526626" y="15404"/>
                  <a:pt x="4532668" y="12447"/>
                  <a:pt x="4540244" y="5147"/>
                </a:cubicBezTo>
                <a:cubicBezTo>
                  <a:pt x="4542057" y="3431"/>
                  <a:pt x="4543869" y="1716"/>
                  <a:pt x="4545728" y="37"/>
                </a:cubicBezTo>
                <a:lnTo>
                  <a:pt x="4562645" y="37"/>
                </a:lnTo>
                <a:cubicBezTo>
                  <a:pt x="4555814" y="5986"/>
                  <a:pt x="4549400" y="12228"/>
                  <a:pt x="4543450" y="18762"/>
                </a:cubicBezTo>
                <a:lnTo>
                  <a:pt x="4585466" y="36392"/>
                </a:lnTo>
                <a:cubicBezTo>
                  <a:pt x="4601360" y="21244"/>
                  <a:pt x="4618883" y="9016"/>
                  <a:pt x="4638263" y="37"/>
                </a:cubicBezTo>
                <a:lnTo>
                  <a:pt x="4667451" y="37"/>
                </a:lnTo>
                <a:cubicBezTo>
                  <a:pt x="4639286" y="8432"/>
                  <a:pt x="4614513" y="23178"/>
                  <a:pt x="4597829" y="43473"/>
                </a:cubicBezTo>
                <a:lnTo>
                  <a:pt x="4634173" y="67125"/>
                </a:lnTo>
                <a:cubicBezTo>
                  <a:pt x="4658203" y="43436"/>
                  <a:pt x="4688505" y="30588"/>
                  <a:pt x="4726012" y="30588"/>
                </a:cubicBezTo>
                <a:lnTo>
                  <a:pt x="4726198" y="30588"/>
                </a:lnTo>
                <a:lnTo>
                  <a:pt x="4726198" y="38253"/>
                </a:lnTo>
                <a:cubicBezTo>
                  <a:pt x="4696266" y="38071"/>
                  <a:pt x="4666335" y="47597"/>
                  <a:pt x="4647745" y="66760"/>
                </a:cubicBezTo>
                <a:lnTo>
                  <a:pt x="4647559" y="66943"/>
                </a:lnTo>
                <a:cubicBezTo>
                  <a:pt x="4645422" y="69169"/>
                  <a:pt x="4642724" y="73623"/>
                  <a:pt x="4644212" y="74900"/>
                </a:cubicBezTo>
                <a:cubicBezTo>
                  <a:pt x="4652438" y="83916"/>
                  <a:pt x="4661642" y="92384"/>
                  <a:pt x="4670982" y="101473"/>
                </a:cubicBezTo>
                <a:cubicBezTo>
                  <a:pt x="4689109" y="81397"/>
                  <a:pt x="4706910" y="72126"/>
                  <a:pt x="4726152" y="73440"/>
                </a:cubicBezTo>
                <a:lnTo>
                  <a:pt x="4726152" y="80923"/>
                </a:lnTo>
                <a:lnTo>
                  <a:pt x="4726059" y="80923"/>
                </a:lnTo>
                <a:cubicBezTo>
                  <a:pt x="4706724" y="80704"/>
                  <a:pt x="4687018" y="91800"/>
                  <a:pt x="4681579" y="106072"/>
                </a:cubicBezTo>
                <a:cubicBezTo>
                  <a:pt x="4678095" y="115197"/>
                  <a:pt x="4682835" y="120307"/>
                  <a:pt x="4695198" y="120307"/>
                </a:cubicBezTo>
                <a:lnTo>
                  <a:pt x="4726198" y="120307"/>
                </a:lnTo>
                <a:lnTo>
                  <a:pt x="4726198" y="133265"/>
                </a:lnTo>
                <a:cubicBezTo>
                  <a:pt x="4721597" y="133265"/>
                  <a:pt x="4716903" y="133338"/>
                  <a:pt x="4712254" y="133520"/>
                </a:cubicBezTo>
                <a:lnTo>
                  <a:pt x="4712115" y="133593"/>
                </a:lnTo>
                <a:cubicBezTo>
                  <a:pt x="4597596" y="137937"/>
                  <a:pt x="4510592" y="196630"/>
                  <a:pt x="4484332" y="242914"/>
                </a:cubicBezTo>
                <a:cubicBezTo>
                  <a:pt x="4494371" y="245323"/>
                  <a:pt x="4504828" y="246965"/>
                  <a:pt x="4514310" y="250287"/>
                </a:cubicBezTo>
                <a:cubicBezTo>
                  <a:pt x="4526021" y="254411"/>
                  <a:pt x="4532343" y="251929"/>
                  <a:pt x="4540522" y="244191"/>
                </a:cubicBezTo>
                <a:cubicBezTo>
                  <a:pt x="4590903" y="196083"/>
                  <a:pt x="4652903" y="171956"/>
                  <a:pt x="4726198" y="173051"/>
                </a:cubicBezTo>
                <a:lnTo>
                  <a:pt x="4726198" y="182906"/>
                </a:lnTo>
                <a:cubicBezTo>
                  <a:pt x="4718948" y="182833"/>
                  <a:pt x="4711697" y="183052"/>
                  <a:pt x="4704493" y="183600"/>
                </a:cubicBezTo>
                <a:cubicBezTo>
                  <a:pt x="4637287" y="188673"/>
                  <a:pt x="4583839" y="213676"/>
                  <a:pt x="4543357" y="257806"/>
                </a:cubicBezTo>
                <a:cubicBezTo>
                  <a:pt x="4554513" y="262587"/>
                  <a:pt x="4563434" y="265508"/>
                  <a:pt x="4571011" y="269888"/>
                </a:cubicBezTo>
                <a:cubicBezTo>
                  <a:pt x="4581375" y="275910"/>
                  <a:pt x="4587463" y="274012"/>
                  <a:pt x="4595784" y="266712"/>
                </a:cubicBezTo>
                <a:cubicBezTo>
                  <a:pt x="4630921" y="235796"/>
                  <a:pt x="4678466" y="220247"/>
                  <a:pt x="4726198" y="220393"/>
                </a:cubicBezTo>
                <a:lnTo>
                  <a:pt x="4726198" y="230503"/>
                </a:lnTo>
                <a:cubicBezTo>
                  <a:pt x="4721225" y="230503"/>
                  <a:pt x="4716065" y="230722"/>
                  <a:pt x="4710907" y="231051"/>
                </a:cubicBezTo>
                <a:cubicBezTo>
                  <a:pt x="4664104" y="234226"/>
                  <a:pt x="4625761" y="251272"/>
                  <a:pt x="4596666" y="281751"/>
                </a:cubicBezTo>
                <a:lnTo>
                  <a:pt x="4633848" y="306133"/>
                </a:lnTo>
                <a:cubicBezTo>
                  <a:pt x="4657598" y="283539"/>
                  <a:pt x="4686786" y="269997"/>
                  <a:pt x="4724710" y="269742"/>
                </a:cubicBezTo>
                <a:lnTo>
                  <a:pt x="4726198" y="269742"/>
                </a:lnTo>
                <a:lnTo>
                  <a:pt x="4726198" y="277553"/>
                </a:lnTo>
                <a:cubicBezTo>
                  <a:pt x="4695616" y="277407"/>
                  <a:pt x="4664941" y="287080"/>
                  <a:pt x="4646955" y="306535"/>
                </a:cubicBezTo>
                <a:cubicBezTo>
                  <a:pt x="4644956" y="308725"/>
                  <a:pt x="4643096" y="313178"/>
                  <a:pt x="4644351" y="314638"/>
                </a:cubicBezTo>
                <a:cubicBezTo>
                  <a:pt x="4652485" y="323471"/>
                  <a:pt x="4661548" y="331647"/>
                  <a:pt x="4670612" y="340334"/>
                </a:cubicBezTo>
                <a:cubicBezTo>
                  <a:pt x="4689667" y="320259"/>
                  <a:pt x="4706910" y="311097"/>
                  <a:pt x="4726152" y="312740"/>
                </a:cubicBezTo>
                <a:lnTo>
                  <a:pt x="4726152" y="320770"/>
                </a:lnTo>
                <a:cubicBezTo>
                  <a:pt x="4706770" y="320441"/>
                  <a:pt x="4689156" y="329530"/>
                  <a:pt x="4681812" y="343619"/>
                </a:cubicBezTo>
                <a:cubicBezTo>
                  <a:pt x="4676607" y="354241"/>
                  <a:pt x="4682835" y="359972"/>
                  <a:pt x="4697150" y="359497"/>
                </a:cubicBezTo>
                <a:cubicBezTo>
                  <a:pt x="4706817" y="359133"/>
                  <a:pt x="4716485" y="358986"/>
                  <a:pt x="4726152" y="359023"/>
                </a:cubicBezTo>
                <a:lnTo>
                  <a:pt x="4726152" y="373003"/>
                </a:lnTo>
                <a:cubicBezTo>
                  <a:pt x="4649430" y="372483"/>
                  <a:pt x="4585204" y="393090"/>
                  <a:pt x="4532280" y="432715"/>
                </a:cubicBezTo>
                <a:lnTo>
                  <a:pt x="4503395" y="459652"/>
                </a:lnTo>
                <a:lnTo>
                  <a:pt x="4477646" y="459652"/>
                </a:lnTo>
                <a:lnTo>
                  <a:pt x="4503109" y="430455"/>
                </a:lnTo>
                <a:cubicBezTo>
                  <a:pt x="4489537" y="421476"/>
                  <a:pt x="4475920" y="412497"/>
                  <a:pt x="4462255" y="403518"/>
                </a:cubicBezTo>
                <a:cubicBezTo>
                  <a:pt x="4461372" y="403079"/>
                  <a:pt x="4460488" y="402715"/>
                  <a:pt x="4459513" y="402459"/>
                </a:cubicBezTo>
                <a:lnTo>
                  <a:pt x="4459513" y="402532"/>
                </a:lnTo>
                <a:cubicBezTo>
                  <a:pt x="4448393" y="398891"/>
                  <a:pt x="4436492" y="397041"/>
                  <a:pt x="4424587" y="396794"/>
                </a:cubicBezTo>
                <a:cubicBezTo>
                  <a:pt x="4388871" y="396055"/>
                  <a:pt x="4353115" y="409750"/>
                  <a:pt x="4338301" y="432828"/>
                </a:cubicBezTo>
                <a:lnTo>
                  <a:pt x="4366834" y="459652"/>
                </a:lnTo>
                <a:lnTo>
                  <a:pt x="4340250" y="459652"/>
                </a:lnTo>
                <a:lnTo>
                  <a:pt x="4322040" y="438804"/>
                </a:lnTo>
                <a:cubicBezTo>
                  <a:pt x="4274799" y="401736"/>
                  <a:pt x="4194095" y="374600"/>
                  <a:pt x="4115769" y="373149"/>
                </a:cubicBezTo>
                <a:lnTo>
                  <a:pt x="4115769" y="358840"/>
                </a:lnTo>
                <a:cubicBezTo>
                  <a:pt x="4125529" y="358840"/>
                  <a:pt x="4135382" y="359023"/>
                  <a:pt x="4145096" y="359315"/>
                </a:cubicBezTo>
                <a:lnTo>
                  <a:pt x="4145096" y="359388"/>
                </a:lnTo>
                <a:cubicBezTo>
                  <a:pt x="4158621" y="359826"/>
                  <a:pt x="4164896" y="354570"/>
                  <a:pt x="4160713" y="344350"/>
                </a:cubicBezTo>
                <a:cubicBezTo>
                  <a:pt x="4154299" y="330224"/>
                  <a:pt x="4137427" y="320697"/>
                  <a:pt x="4118324" y="320478"/>
                </a:cubicBezTo>
                <a:cubicBezTo>
                  <a:pt x="4117442" y="320478"/>
                  <a:pt x="4116604" y="320478"/>
                  <a:pt x="4115769" y="320514"/>
                </a:cubicBezTo>
                <a:lnTo>
                  <a:pt x="4115769" y="311827"/>
                </a:lnTo>
                <a:cubicBezTo>
                  <a:pt x="4133662" y="310769"/>
                  <a:pt x="4150580" y="320040"/>
                  <a:pt x="4171635" y="339641"/>
                </a:cubicBezTo>
                <a:cubicBezTo>
                  <a:pt x="4179954" y="331720"/>
                  <a:pt x="4188784" y="324128"/>
                  <a:pt x="4196314" y="315915"/>
                </a:cubicBezTo>
                <a:cubicBezTo>
                  <a:pt x="4198126" y="313944"/>
                  <a:pt x="4197522" y="309053"/>
                  <a:pt x="4195617" y="306900"/>
                </a:cubicBezTo>
                <a:cubicBezTo>
                  <a:pt x="4178514" y="287189"/>
                  <a:pt x="4147047" y="277407"/>
                  <a:pt x="4115769" y="277553"/>
                </a:cubicBezTo>
                <a:lnTo>
                  <a:pt x="4115769" y="269778"/>
                </a:lnTo>
                <a:cubicBezTo>
                  <a:pt x="4116234" y="269742"/>
                  <a:pt x="4116651" y="269742"/>
                  <a:pt x="4117117" y="269742"/>
                </a:cubicBezTo>
                <a:cubicBezTo>
                  <a:pt x="4155135" y="269778"/>
                  <a:pt x="4184321" y="283430"/>
                  <a:pt x="4208537" y="305914"/>
                </a:cubicBezTo>
                <a:lnTo>
                  <a:pt x="4245904" y="281130"/>
                </a:lnTo>
                <a:cubicBezTo>
                  <a:pt x="4211093" y="247732"/>
                  <a:pt x="4168428" y="230175"/>
                  <a:pt x="4115769" y="230576"/>
                </a:cubicBezTo>
                <a:lnTo>
                  <a:pt x="4115769" y="220648"/>
                </a:lnTo>
                <a:cubicBezTo>
                  <a:pt x="4129201" y="220794"/>
                  <a:pt x="4142586" y="221999"/>
                  <a:pt x="4155692" y="224225"/>
                </a:cubicBezTo>
                <a:cubicBezTo>
                  <a:pt x="4192921" y="230430"/>
                  <a:pt x="4223176" y="245761"/>
                  <a:pt x="4248739" y="267734"/>
                </a:cubicBezTo>
                <a:cubicBezTo>
                  <a:pt x="4252040" y="270618"/>
                  <a:pt x="4259430" y="273830"/>
                  <a:pt x="4262730" y="272771"/>
                </a:cubicBezTo>
                <a:cubicBezTo>
                  <a:pt x="4274673" y="268902"/>
                  <a:pt x="4285596" y="263318"/>
                  <a:pt x="4299214" y="257295"/>
                </a:cubicBezTo>
                <a:cubicBezTo>
                  <a:pt x="4250692" y="207581"/>
                  <a:pt x="4189994" y="182067"/>
                  <a:pt x="4115769" y="182724"/>
                </a:cubicBezTo>
                <a:lnTo>
                  <a:pt x="4115769" y="172868"/>
                </a:lnTo>
                <a:cubicBezTo>
                  <a:pt x="4130501" y="173014"/>
                  <a:pt x="4145187" y="174036"/>
                  <a:pt x="4159691" y="175935"/>
                </a:cubicBezTo>
                <a:cubicBezTo>
                  <a:pt x="4219088" y="183563"/>
                  <a:pt x="4266912" y="208238"/>
                  <a:pt x="4304094" y="245615"/>
                </a:cubicBezTo>
                <a:cubicBezTo>
                  <a:pt x="4307115" y="248681"/>
                  <a:pt x="4312925" y="252988"/>
                  <a:pt x="4316224" y="252440"/>
                </a:cubicBezTo>
                <a:cubicBezTo>
                  <a:pt x="4330540" y="249995"/>
                  <a:pt x="4344528" y="245943"/>
                  <a:pt x="4360889" y="241892"/>
                </a:cubicBezTo>
                <a:cubicBezTo>
                  <a:pt x="4301305" y="171299"/>
                  <a:pt x="4220530" y="134287"/>
                  <a:pt x="4115769" y="133667"/>
                </a:cubicBezTo>
                <a:lnTo>
                  <a:pt x="4115769" y="120198"/>
                </a:lnTo>
                <a:lnTo>
                  <a:pt x="4147652" y="120198"/>
                </a:lnTo>
                <a:lnTo>
                  <a:pt x="4147605" y="120307"/>
                </a:lnTo>
                <a:cubicBezTo>
                  <a:pt x="4159179" y="120198"/>
                  <a:pt x="4164059" y="115343"/>
                  <a:pt x="4161316" y="106838"/>
                </a:cubicBezTo>
                <a:cubicBezTo>
                  <a:pt x="4156483" y="92274"/>
                  <a:pt x="4135986" y="80485"/>
                  <a:pt x="4116047" y="80777"/>
                </a:cubicBezTo>
                <a:lnTo>
                  <a:pt x="4115769" y="80777"/>
                </a:lnTo>
                <a:lnTo>
                  <a:pt x="4115769" y="73148"/>
                </a:lnTo>
                <a:cubicBezTo>
                  <a:pt x="4133894" y="72126"/>
                  <a:pt x="4150998" y="81361"/>
                  <a:pt x="4171681" y="100962"/>
                </a:cubicBezTo>
                <a:lnTo>
                  <a:pt x="4200032" y="73842"/>
                </a:lnTo>
                <a:cubicBezTo>
                  <a:pt x="4182556" y="50335"/>
                  <a:pt x="4149046" y="38253"/>
                  <a:pt x="4115769" y="38180"/>
                </a:cubicBezTo>
                <a:lnTo>
                  <a:pt x="4115769" y="30588"/>
                </a:lnTo>
                <a:cubicBezTo>
                  <a:pt x="4116093" y="30552"/>
                  <a:pt x="4116420" y="30552"/>
                  <a:pt x="4116792" y="30552"/>
                </a:cubicBezTo>
                <a:cubicBezTo>
                  <a:pt x="4154205" y="30369"/>
                  <a:pt x="4184276" y="43728"/>
                  <a:pt x="4208305" y="66943"/>
                </a:cubicBezTo>
                <a:lnTo>
                  <a:pt x="4245811" y="42451"/>
                </a:lnTo>
                <a:cubicBezTo>
                  <a:pt x="4225920" y="22594"/>
                  <a:pt x="4202821" y="8359"/>
                  <a:pt x="4176608" y="37"/>
                </a:cubicBezTo>
                <a:lnTo>
                  <a:pt x="4203983" y="37"/>
                </a:lnTo>
                <a:cubicBezTo>
                  <a:pt x="4220854" y="7738"/>
                  <a:pt x="4236052" y="17521"/>
                  <a:pt x="4248972" y="29018"/>
                </a:cubicBezTo>
                <a:cubicBezTo>
                  <a:pt x="4252040" y="31829"/>
                  <a:pt x="4259616" y="34895"/>
                  <a:pt x="4262962" y="33800"/>
                </a:cubicBezTo>
                <a:cubicBezTo>
                  <a:pt x="4274860" y="29967"/>
                  <a:pt x="4285829" y="24346"/>
                  <a:pt x="4298889" y="18652"/>
                </a:cubicBezTo>
                <a:cubicBezTo>
                  <a:pt x="4292893" y="12155"/>
                  <a:pt x="4286387" y="5950"/>
                  <a:pt x="4279507" y="37"/>
                </a:cubicBezTo>
                <a:lnTo>
                  <a:pt x="4297077" y="37"/>
                </a:lnTo>
                <a:cubicBezTo>
                  <a:pt x="4298842" y="1679"/>
                  <a:pt x="4300563" y="3322"/>
                  <a:pt x="4302282" y="5037"/>
                </a:cubicBezTo>
                <a:cubicBezTo>
                  <a:pt x="4305813" y="8468"/>
                  <a:pt x="4311669" y="13761"/>
                  <a:pt x="4315248" y="13250"/>
                </a:cubicBezTo>
                <a:cubicBezTo>
                  <a:pt x="4330075" y="11060"/>
                  <a:pt x="4344436" y="6972"/>
                  <a:pt x="4361074" y="3066"/>
                </a:cubicBezTo>
                <a:cubicBezTo>
                  <a:pt x="4360239" y="2044"/>
                  <a:pt x="4359355" y="1059"/>
                  <a:pt x="4358472" y="37"/>
                </a:cubicBezTo>
                <a:lnTo>
                  <a:pt x="4384453" y="37"/>
                </a:lnTo>
                <a:cubicBezTo>
                  <a:pt x="4386962" y="657"/>
                  <a:pt x="4390030" y="876"/>
                  <a:pt x="4393562" y="767"/>
                </a:cubicBezTo>
                <a:cubicBezTo>
                  <a:pt x="4412060" y="73"/>
                  <a:pt x="4430651" y="219"/>
                  <a:pt x="4449103" y="840"/>
                </a:cubicBezTo>
                <a:cubicBezTo>
                  <a:pt x="4452123" y="986"/>
                  <a:pt x="4455191" y="730"/>
                  <a:pt x="4458072" y="0"/>
                </a:cubicBezTo>
                <a:close/>
                <a:moveTo>
                  <a:pt x="3847597" y="0"/>
                </a:moveTo>
                <a:lnTo>
                  <a:pt x="3873392" y="0"/>
                </a:lnTo>
                <a:cubicBezTo>
                  <a:pt x="3872927" y="511"/>
                  <a:pt x="3872508" y="1022"/>
                  <a:pt x="3872090" y="1533"/>
                </a:cubicBezTo>
                <a:cubicBezTo>
                  <a:pt x="3874648" y="3395"/>
                  <a:pt x="3875251" y="4234"/>
                  <a:pt x="3876135" y="4417"/>
                </a:cubicBezTo>
                <a:cubicBezTo>
                  <a:pt x="3885756" y="6753"/>
                  <a:pt x="3895747" y="8286"/>
                  <a:pt x="3904811" y="11425"/>
                </a:cubicBezTo>
                <a:cubicBezTo>
                  <a:pt x="3916152" y="15404"/>
                  <a:pt x="3922193" y="12447"/>
                  <a:pt x="3929768" y="5147"/>
                </a:cubicBezTo>
                <a:cubicBezTo>
                  <a:pt x="3931581" y="3431"/>
                  <a:pt x="3933394" y="1716"/>
                  <a:pt x="3935251" y="37"/>
                </a:cubicBezTo>
                <a:lnTo>
                  <a:pt x="3952171" y="37"/>
                </a:lnTo>
                <a:cubicBezTo>
                  <a:pt x="3945339" y="5986"/>
                  <a:pt x="3938924" y="12228"/>
                  <a:pt x="3932976" y="18762"/>
                </a:cubicBezTo>
                <a:lnTo>
                  <a:pt x="3974992" y="36392"/>
                </a:lnTo>
                <a:cubicBezTo>
                  <a:pt x="3990885" y="21244"/>
                  <a:pt x="4008407" y="9016"/>
                  <a:pt x="4027789" y="37"/>
                </a:cubicBezTo>
                <a:lnTo>
                  <a:pt x="4056976" y="37"/>
                </a:lnTo>
                <a:cubicBezTo>
                  <a:pt x="4028811" y="8432"/>
                  <a:pt x="4004039" y="23178"/>
                  <a:pt x="3987353" y="43473"/>
                </a:cubicBezTo>
                <a:lnTo>
                  <a:pt x="4023698" y="67125"/>
                </a:lnTo>
                <a:cubicBezTo>
                  <a:pt x="4047728" y="43436"/>
                  <a:pt x="4078030" y="30588"/>
                  <a:pt x="4115537" y="30588"/>
                </a:cubicBezTo>
                <a:lnTo>
                  <a:pt x="4115723" y="30588"/>
                </a:lnTo>
                <a:lnTo>
                  <a:pt x="4115723" y="38253"/>
                </a:lnTo>
                <a:cubicBezTo>
                  <a:pt x="4085792" y="38071"/>
                  <a:pt x="4055860" y="47597"/>
                  <a:pt x="4037270" y="66760"/>
                </a:cubicBezTo>
                <a:lnTo>
                  <a:pt x="4037083" y="66943"/>
                </a:lnTo>
                <a:cubicBezTo>
                  <a:pt x="4034946" y="69169"/>
                  <a:pt x="4032250" y="73623"/>
                  <a:pt x="4033738" y="74900"/>
                </a:cubicBezTo>
                <a:cubicBezTo>
                  <a:pt x="4041964" y="83916"/>
                  <a:pt x="4051166" y="92384"/>
                  <a:pt x="4060508" y="101473"/>
                </a:cubicBezTo>
                <a:cubicBezTo>
                  <a:pt x="4078635" y="81397"/>
                  <a:pt x="4096434" y="72126"/>
                  <a:pt x="4115676" y="73440"/>
                </a:cubicBezTo>
                <a:lnTo>
                  <a:pt x="4115676" y="80923"/>
                </a:lnTo>
                <a:lnTo>
                  <a:pt x="4115583" y="80923"/>
                </a:lnTo>
                <a:cubicBezTo>
                  <a:pt x="4096248" y="80704"/>
                  <a:pt x="4076542" y="91800"/>
                  <a:pt x="4071104" y="106072"/>
                </a:cubicBezTo>
                <a:cubicBezTo>
                  <a:pt x="4067619" y="115197"/>
                  <a:pt x="4072360" y="120307"/>
                  <a:pt x="4084723" y="120307"/>
                </a:cubicBezTo>
                <a:lnTo>
                  <a:pt x="4115723" y="120307"/>
                </a:lnTo>
                <a:lnTo>
                  <a:pt x="4115723" y="133265"/>
                </a:lnTo>
                <a:cubicBezTo>
                  <a:pt x="4111121" y="133265"/>
                  <a:pt x="4106427" y="133338"/>
                  <a:pt x="4101779" y="133520"/>
                </a:cubicBezTo>
                <a:lnTo>
                  <a:pt x="4101640" y="133593"/>
                </a:lnTo>
                <a:cubicBezTo>
                  <a:pt x="3987121" y="137937"/>
                  <a:pt x="3900115" y="196630"/>
                  <a:pt x="3873858" y="242914"/>
                </a:cubicBezTo>
                <a:cubicBezTo>
                  <a:pt x="3883897" y="245323"/>
                  <a:pt x="3894352" y="246965"/>
                  <a:pt x="3903836" y="250287"/>
                </a:cubicBezTo>
                <a:cubicBezTo>
                  <a:pt x="3915546" y="254411"/>
                  <a:pt x="3921867" y="251929"/>
                  <a:pt x="3930047" y="244191"/>
                </a:cubicBezTo>
                <a:cubicBezTo>
                  <a:pt x="3980429" y="196083"/>
                  <a:pt x="4042429" y="171956"/>
                  <a:pt x="4115723" y="173051"/>
                </a:cubicBezTo>
                <a:lnTo>
                  <a:pt x="4115723" y="182906"/>
                </a:lnTo>
                <a:cubicBezTo>
                  <a:pt x="4108473" y="182833"/>
                  <a:pt x="4101222" y="183052"/>
                  <a:pt x="4094018" y="183600"/>
                </a:cubicBezTo>
                <a:cubicBezTo>
                  <a:pt x="4026812" y="188673"/>
                  <a:pt x="3973363" y="213676"/>
                  <a:pt x="3932883" y="257806"/>
                </a:cubicBezTo>
                <a:cubicBezTo>
                  <a:pt x="3944037" y="262587"/>
                  <a:pt x="3952960" y="265508"/>
                  <a:pt x="3960536" y="269888"/>
                </a:cubicBezTo>
                <a:cubicBezTo>
                  <a:pt x="3970902" y="275910"/>
                  <a:pt x="3976990" y="274012"/>
                  <a:pt x="3985308" y="266712"/>
                </a:cubicBezTo>
                <a:cubicBezTo>
                  <a:pt x="4020446" y="235796"/>
                  <a:pt x="4067992" y="220247"/>
                  <a:pt x="4115723" y="220393"/>
                </a:cubicBezTo>
                <a:lnTo>
                  <a:pt x="4115723" y="230503"/>
                </a:lnTo>
                <a:cubicBezTo>
                  <a:pt x="4110749" y="230503"/>
                  <a:pt x="4105591" y="230722"/>
                  <a:pt x="4100432" y="231051"/>
                </a:cubicBezTo>
                <a:cubicBezTo>
                  <a:pt x="4053629" y="234226"/>
                  <a:pt x="4015286" y="251272"/>
                  <a:pt x="3986192" y="281751"/>
                </a:cubicBezTo>
                <a:lnTo>
                  <a:pt x="4023374" y="306133"/>
                </a:lnTo>
                <a:cubicBezTo>
                  <a:pt x="4047122" y="283539"/>
                  <a:pt x="4076309" y="269997"/>
                  <a:pt x="4114235" y="269742"/>
                </a:cubicBezTo>
                <a:lnTo>
                  <a:pt x="4115723" y="269742"/>
                </a:lnTo>
                <a:lnTo>
                  <a:pt x="4115723" y="277553"/>
                </a:lnTo>
                <a:cubicBezTo>
                  <a:pt x="4085141" y="277407"/>
                  <a:pt x="4054466" y="287080"/>
                  <a:pt x="4036479" y="306535"/>
                </a:cubicBezTo>
                <a:cubicBezTo>
                  <a:pt x="4034481" y="308725"/>
                  <a:pt x="4032621" y="313178"/>
                  <a:pt x="4033877" y="314638"/>
                </a:cubicBezTo>
                <a:cubicBezTo>
                  <a:pt x="4042010" y="323471"/>
                  <a:pt x="4051074" y="331647"/>
                  <a:pt x="4060136" y="340334"/>
                </a:cubicBezTo>
                <a:cubicBezTo>
                  <a:pt x="4079191" y="320259"/>
                  <a:pt x="4096434" y="311097"/>
                  <a:pt x="4115676" y="312740"/>
                </a:cubicBezTo>
                <a:lnTo>
                  <a:pt x="4115676" y="320770"/>
                </a:lnTo>
                <a:cubicBezTo>
                  <a:pt x="4096296" y="320441"/>
                  <a:pt x="4078682" y="329530"/>
                  <a:pt x="4071338" y="343619"/>
                </a:cubicBezTo>
                <a:cubicBezTo>
                  <a:pt x="4066131" y="354241"/>
                  <a:pt x="4072360" y="359972"/>
                  <a:pt x="4086676" y="359497"/>
                </a:cubicBezTo>
                <a:cubicBezTo>
                  <a:pt x="4096341" y="359133"/>
                  <a:pt x="4106008" y="358986"/>
                  <a:pt x="4115676" y="359023"/>
                </a:cubicBezTo>
                <a:lnTo>
                  <a:pt x="4115676" y="373003"/>
                </a:lnTo>
                <a:cubicBezTo>
                  <a:pt x="4038954" y="372483"/>
                  <a:pt x="3974729" y="393090"/>
                  <a:pt x="3921804" y="432715"/>
                </a:cubicBezTo>
                <a:lnTo>
                  <a:pt x="3892919" y="459652"/>
                </a:lnTo>
                <a:lnTo>
                  <a:pt x="3867172" y="459652"/>
                </a:lnTo>
                <a:lnTo>
                  <a:pt x="3892633" y="430455"/>
                </a:lnTo>
                <a:cubicBezTo>
                  <a:pt x="3879061" y="421476"/>
                  <a:pt x="3865446" y="412497"/>
                  <a:pt x="3851780" y="403518"/>
                </a:cubicBezTo>
                <a:cubicBezTo>
                  <a:pt x="3850896" y="403079"/>
                  <a:pt x="3850014" y="402715"/>
                  <a:pt x="3849039" y="402459"/>
                </a:cubicBezTo>
                <a:lnTo>
                  <a:pt x="3849039" y="402532"/>
                </a:lnTo>
                <a:cubicBezTo>
                  <a:pt x="3837917" y="398891"/>
                  <a:pt x="3826018" y="397041"/>
                  <a:pt x="3814111" y="396794"/>
                </a:cubicBezTo>
                <a:cubicBezTo>
                  <a:pt x="3778396" y="396055"/>
                  <a:pt x="3742641" y="409750"/>
                  <a:pt x="3727825" y="432828"/>
                </a:cubicBezTo>
                <a:lnTo>
                  <a:pt x="3756358" y="459652"/>
                </a:lnTo>
                <a:lnTo>
                  <a:pt x="3729774" y="459652"/>
                </a:lnTo>
                <a:lnTo>
                  <a:pt x="3711565" y="438804"/>
                </a:lnTo>
                <a:cubicBezTo>
                  <a:pt x="3664324" y="401736"/>
                  <a:pt x="3583619" y="374600"/>
                  <a:pt x="3505294" y="373149"/>
                </a:cubicBezTo>
                <a:lnTo>
                  <a:pt x="3505294" y="358840"/>
                </a:lnTo>
                <a:cubicBezTo>
                  <a:pt x="3515054" y="358840"/>
                  <a:pt x="3524908" y="359023"/>
                  <a:pt x="3534620" y="359315"/>
                </a:cubicBezTo>
                <a:lnTo>
                  <a:pt x="3534620" y="359388"/>
                </a:lnTo>
                <a:cubicBezTo>
                  <a:pt x="3548145" y="359826"/>
                  <a:pt x="3554421" y="354570"/>
                  <a:pt x="3550236" y="344350"/>
                </a:cubicBezTo>
                <a:cubicBezTo>
                  <a:pt x="3543823" y="330224"/>
                  <a:pt x="3526952" y="320697"/>
                  <a:pt x="3507850" y="320478"/>
                </a:cubicBezTo>
                <a:cubicBezTo>
                  <a:pt x="3506966" y="320478"/>
                  <a:pt x="3506131" y="320478"/>
                  <a:pt x="3505294" y="320514"/>
                </a:cubicBezTo>
                <a:lnTo>
                  <a:pt x="3505294" y="311827"/>
                </a:lnTo>
                <a:cubicBezTo>
                  <a:pt x="3523188" y="310769"/>
                  <a:pt x="3540106" y="320040"/>
                  <a:pt x="3561159" y="339641"/>
                </a:cubicBezTo>
                <a:cubicBezTo>
                  <a:pt x="3569479" y="331720"/>
                  <a:pt x="3578309" y="324128"/>
                  <a:pt x="3585839" y="315915"/>
                </a:cubicBezTo>
                <a:cubicBezTo>
                  <a:pt x="3587651" y="313944"/>
                  <a:pt x="3587047" y="309053"/>
                  <a:pt x="3585142" y="306900"/>
                </a:cubicBezTo>
                <a:cubicBezTo>
                  <a:pt x="3568038" y="287189"/>
                  <a:pt x="3536572" y="277407"/>
                  <a:pt x="3505294" y="277553"/>
                </a:cubicBezTo>
                <a:lnTo>
                  <a:pt x="3505294" y="269778"/>
                </a:lnTo>
                <a:cubicBezTo>
                  <a:pt x="3505758" y="269742"/>
                  <a:pt x="3506178" y="269742"/>
                  <a:pt x="3506642" y="269742"/>
                </a:cubicBezTo>
                <a:cubicBezTo>
                  <a:pt x="3544661" y="269778"/>
                  <a:pt x="3573848" y="283430"/>
                  <a:pt x="3598062" y="305914"/>
                </a:cubicBezTo>
                <a:lnTo>
                  <a:pt x="3635430" y="281130"/>
                </a:lnTo>
                <a:cubicBezTo>
                  <a:pt x="3600618" y="247732"/>
                  <a:pt x="3557952" y="230175"/>
                  <a:pt x="3505294" y="230576"/>
                </a:cubicBezTo>
                <a:lnTo>
                  <a:pt x="3505294" y="220648"/>
                </a:lnTo>
                <a:cubicBezTo>
                  <a:pt x="3518725" y="220794"/>
                  <a:pt x="3532112" y="221999"/>
                  <a:pt x="3545217" y="224225"/>
                </a:cubicBezTo>
                <a:cubicBezTo>
                  <a:pt x="3582446" y="230430"/>
                  <a:pt x="3612702" y="245761"/>
                  <a:pt x="3638263" y="267734"/>
                </a:cubicBezTo>
                <a:cubicBezTo>
                  <a:pt x="3641565" y="270618"/>
                  <a:pt x="3648955" y="273830"/>
                  <a:pt x="3652254" y="272771"/>
                </a:cubicBezTo>
                <a:cubicBezTo>
                  <a:pt x="3664199" y="268902"/>
                  <a:pt x="3675122" y="263318"/>
                  <a:pt x="3688738" y="257295"/>
                </a:cubicBezTo>
                <a:cubicBezTo>
                  <a:pt x="3640216" y="207581"/>
                  <a:pt x="3579517" y="182067"/>
                  <a:pt x="3505294" y="182724"/>
                </a:cubicBezTo>
                <a:lnTo>
                  <a:pt x="3505294" y="172868"/>
                </a:lnTo>
                <a:cubicBezTo>
                  <a:pt x="3520027" y="173014"/>
                  <a:pt x="3534713" y="174036"/>
                  <a:pt x="3549214" y="175935"/>
                </a:cubicBezTo>
                <a:cubicBezTo>
                  <a:pt x="3608612" y="183563"/>
                  <a:pt x="3656438" y="208238"/>
                  <a:pt x="3693619" y="245615"/>
                </a:cubicBezTo>
                <a:cubicBezTo>
                  <a:pt x="3696639" y="248681"/>
                  <a:pt x="3702449" y="252988"/>
                  <a:pt x="3705749" y="252440"/>
                </a:cubicBezTo>
                <a:cubicBezTo>
                  <a:pt x="3720064" y="249995"/>
                  <a:pt x="3734053" y="245943"/>
                  <a:pt x="3750413" y="241892"/>
                </a:cubicBezTo>
                <a:cubicBezTo>
                  <a:pt x="3690831" y="171299"/>
                  <a:pt x="3610053" y="134287"/>
                  <a:pt x="3505294" y="133667"/>
                </a:cubicBezTo>
                <a:lnTo>
                  <a:pt x="3505294" y="120198"/>
                </a:lnTo>
                <a:lnTo>
                  <a:pt x="3537178" y="120198"/>
                </a:lnTo>
                <a:lnTo>
                  <a:pt x="3537131" y="120307"/>
                </a:lnTo>
                <a:cubicBezTo>
                  <a:pt x="3548703" y="120198"/>
                  <a:pt x="3553584" y="115343"/>
                  <a:pt x="3550842" y="106838"/>
                </a:cubicBezTo>
                <a:cubicBezTo>
                  <a:pt x="3546007" y="92274"/>
                  <a:pt x="3525511" y="80485"/>
                  <a:pt x="3505573" y="80777"/>
                </a:cubicBezTo>
                <a:lnTo>
                  <a:pt x="3505294" y="80777"/>
                </a:lnTo>
                <a:lnTo>
                  <a:pt x="3505294" y="73148"/>
                </a:lnTo>
                <a:cubicBezTo>
                  <a:pt x="3523420" y="72126"/>
                  <a:pt x="3540524" y="81361"/>
                  <a:pt x="3561205" y="100962"/>
                </a:cubicBezTo>
                <a:lnTo>
                  <a:pt x="3589556" y="73842"/>
                </a:lnTo>
                <a:cubicBezTo>
                  <a:pt x="3572081" y="50335"/>
                  <a:pt x="3538572" y="38253"/>
                  <a:pt x="3505294" y="38180"/>
                </a:cubicBezTo>
                <a:lnTo>
                  <a:pt x="3505294" y="30588"/>
                </a:lnTo>
                <a:cubicBezTo>
                  <a:pt x="3505620" y="30552"/>
                  <a:pt x="3505944" y="30552"/>
                  <a:pt x="3506316" y="30552"/>
                </a:cubicBezTo>
                <a:cubicBezTo>
                  <a:pt x="3543730" y="30369"/>
                  <a:pt x="3573801" y="43728"/>
                  <a:pt x="3597829" y="66943"/>
                </a:cubicBezTo>
                <a:lnTo>
                  <a:pt x="3635337" y="42451"/>
                </a:lnTo>
                <a:cubicBezTo>
                  <a:pt x="3615444" y="22594"/>
                  <a:pt x="3592345" y="8359"/>
                  <a:pt x="3566133" y="37"/>
                </a:cubicBezTo>
                <a:lnTo>
                  <a:pt x="3593507" y="37"/>
                </a:lnTo>
                <a:cubicBezTo>
                  <a:pt x="3610379" y="7738"/>
                  <a:pt x="3625576" y="17521"/>
                  <a:pt x="3638497" y="29018"/>
                </a:cubicBezTo>
                <a:cubicBezTo>
                  <a:pt x="3641565" y="31829"/>
                  <a:pt x="3649141" y="34895"/>
                  <a:pt x="3652487" y="33800"/>
                </a:cubicBezTo>
                <a:cubicBezTo>
                  <a:pt x="3664384" y="29967"/>
                  <a:pt x="3675353" y="24346"/>
                  <a:pt x="3688413" y="18652"/>
                </a:cubicBezTo>
                <a:cubicBezTo>
                  <a:pt x="3682419" y="12155"/>
                  <a:pt x="3675911" y="5950"/>
                  <a:pt x="3669031" y="37"/>
                </a:cubicBezTo>
                <a:lnTo>
                  <a:pt x="3686600" y="37"/>
                </a:lnTo>
                <a:cubicBezTo>
                  <a:pt x="3688367" y="1679"/>
                  <a:pt x="3690086" y="3322"/>
                  <a:pt x="3691806" y="5037"/>
                </a:cubicBezTo>
                <a:cubicBezTo>
                  <a:pt x="3695339" y="8468"/>
                  <a:pt x="3701195" y="13761"/>
                  <a:pt x="3704773" y="13250"/>
                </a:cubicBezTo>
                <a:cubicBezTo>
                  <a:pt x="3719600" y="11060"/>
                  <a:pt x="3733960" y="6972"/>
                  <a:pt x="3750600" y="3066"/>
                </a:cubicBezTo>
                <a:cubicBezTo>
                  <a:pt x="3749763" y="2044"/>
                  <a:pt x="3748880" y="1059"/>
                  <a:pt x="3747998" y="37"/>
                </a:cubicBezTo>
                <a:lnTo>
                  <a:pt x="3773977" y="37"/>
                </a:lnTo>
                <a:cubicBezTo>
                  <a:pt x="3776487" y="657"/>
                  <a:pt x="3779554" y="876"/>
                  <a:pt x="3783086" y="767"/>
                </a:cubicBezTo>
                <a:cubicBezTo>
                  <a:pt x="3801586" y="73"/>
                  <a:pt x="3820174" y="219"/>
                  <a:pt x="3838627" y="840"/>
                </a:cubicBezTo>
                <a:cubicBezTo>
                  <a:pt x="3841649" y="986"/>
                  <a:pt x="3844716" y="730"/>
                  <a:pt x="3847597" y="0"/>
                </a:cubicBezTo>
                <a:close/>
                <a:moveTo>
                  <a:pt x="3237123" y="0"/>
                </a:moveTo>
                <a:lnTo>
                  <a:pt x="3262917" y="0"/>
                </a:lnTo>
                <a:cubicBezTo>
                  <a:pt x="3262453" y="511"/>
                  <a:pt x="3262034" y="1022"/>
                  <a:pt x="3261616" y="1533"/>
                </a:cubicBezTo>
                <a:cubicBezTo>
                  <a:pt x="3264171" y="3395"/>
                  <a:pt x="3264775" y="4234"/>
                  <a:pt x="3265659" y="4417"/>
                </a:cubicBezTo>
                <a:cubicBezTo>
                  <a:pt x="3275280" y="6753"/>
                  <a:pt x="3285273" y="8286"/>
                  <a:pt x="3294335" y="11425"/>
                </a:cubicBezTo>
                <a:cubicBezTo>
                  <a:pt x="3305676" y="15404"/>
                  <a:pt x="3311717" y="12447"/>
                  <a:pt x="3319293" y="5147"/>
                </a:cubicBezTo>
                <a:cubicBezTo>
                  <a:pt x="3321107" y="3431"/>
                  <a:pt x="3322920" y="1716"/>
                  <a:pt x="3324778" y="37"/>
                </a:cubicBezTo>
                <a:lnTo>
                  <a:pt x="3341695" y="37"/>
                </a:lnTo>
                <a:cubicBezTo>
                  <a:pt x="3334863" y="5986"/>
                  <a:pt x="3328450" y="12228"/>
                  <a:pt x="3322500" y="18762"/>
                </a:cubicBezTo>
                <a:lnTo>
                  <a:pt x="3364516" y="36392"/>
                </a:lnTo>
                <a:cubicBezTo>
                  <a:pt x="3380411" y="21244"/>
                  <a:pt x="3397933" y="9016"/>
                  <a:pt x="3417313" y="37"/>
                </a:cubicBezTo>
                <a:lnTo>
                  <a:pt x="3446500" y="37"/>
                </a:lnTo>
                <a:cubicBezTo>
                  <a:pt x="3418337" y="8432"/>
                  <a:pt x="3393565" y="23178"/>
                  <a:pt x="3376879" y="43473"/>
                </a:cubicBezTo>
                <a:lnTo>
                  <a:pt x="3413224" y="67125"/>
                </a:lnTo>
                <a:cubicBezTo>
                  <a:pt x="3437252" y="43436"/>
                  <a:pt x="3467555" y="30588"/>
                  <a:pt x="3505062" y="30588"/>
                </a:cubicBezTo>
                <a:lnTo>
                  <a:pt x="3505247" y="30588"/>
                </a:lnTo>
                <a:lnTo>
                  <a:pt x="3505247" y="38253"/>
                </a:lnTo>
                <a:cubicBezTo>
                  <a:pt x="3475317" y="38071"/>
                  <a:pt x="3445386" y="47597"/>
                  <a:pt x="3426794" y="66760"/>
                </a:cubicBezTo>
                <a:lnTo>
                  <a:pt x="3426609" y="66943"/>
                </a:lnTo>
                <a:cubicBezTo>
                  <a:pt x="3424471" y="69169"/>
                  <a:pt x="3421775" y="73623"/>
                  <a:pt x="3423263" y="74900"/>
                </a:cubicBezTo>
                <a:cubicBezTo>
                  <a:pt x="3431488" y="83916"/>
                  <a:pt x="3440691" y="92384"/>
                  <a:pt x="3450033" y="101473"/>
                </a:cubicBezTo>
                <a:cubicBezTo>
                  <a:pt x="3468159" y="81397"/>
                  <a:pt x="3485960" y="72126"/>
                  <a:pt x="3505202" y="73440"/>
                </a:cubicBezTo>
                <a:lnTo>
                  <a:pt x="3505202" y="80923"/>
                </a:lnTo>
                <a:lnTo>
                  <a:pt x="3505109" y="80923"/>
                </a:lnTo>
                <a:cubicBezTo>
                  <a:pt x="3485774" y="80704"/>
                  <a:pt x="3466068" y="91800"/>
                  <a:pt x="3460631" y="106072"/>
                </a:cubicBezTo>
                <a:cubicBezTo>
                  <a:pt x="3457145" y="115197"/>
                  <a:pt x="3461884" y="120307"/>
                  <a:pt x="3474247" y="120307"/>
                </a:cubicBezTo>
                <a:lnTo>
                  <a:pt x="3505247" y="120307"/>
                </a:lnTo>
                <a:lnTo>
                  <a:pt x="3505247" y="133265"/>
                </a:lnTo>
                <a:cubicBezTo>
                  <a:pt x="3500647" y="133265"/>
                  <a:pt x="3495953" y="133338"/>
                  <a:pt x="3491305" y="133520"/>
                </a:cubicBezTo>
                <a:lnTo>
                  <a:pt x="3491166" y="133593"/>
                </a:lnTo>
                <a:cubicBezTo>
                  <a:pt x="3376646" y="137937"/>
                  <a:pt x="3289641" y="196630"/>
                  <a:pt x="3263382" y="242914"/>
                </a:cubicBezTo>
                <a:cubicBezTo>
                  <a:pt x="3273421" y="245323"/>
                  <a:pt x="3283879" y="246965"/>
                  <a:pt x="3293360" y="250287"/>
                </a:cubicBezTo>
                <a:cubicBezTo>
                  <a:pt x="3305072" y="254411"/>
                  <a:pt x="3311392" y="251929"/>
                  <a:pt x="3319572" y="244191"/>
                </a:cubicBezTo>
                <a:cubicBezTo>
                  <a:pt x="3369953" y="196083"/>
                  <a:pt x="3431954" y="171956"/>
                  <a:pt x="3505247" y="173051"/>
                </a:cubicBezTo>
                <a:lnTo>
                  <a:pt x="3505247" y="182906"/>
                </a:lnTo>
                <a:cubicBezTo>
                  <a:pt x="3497997" y="182833"/>
                  <a:pt x="3490746" y="183052"/>
                  <a:pt x="3483543" y="183600"/>
                </a:cubicBezTo>
                <a:cubicBezTo>
                  <a:pt x="3416337" y="188673"/>
                  <a:pt x="3362889" y="213676"/>
                  <a:pt x="3322407" y="257806"/>
                </a:cubicBezTo>
                <a:cubicBezTo>
                  <a:pt x="3333563" y="262587"/>
                  <a:pt x="3342486" y="265508"/>
                  <a:pt x="3350061" y="269888"/>
                </a:cubicBezTo>
                <a:cubicBezTo>
                  <a:pt x="3360426" y="275910"/>
                  <a:pt x="3366514" y="274012"/>
                  <a:pt x="3374834" y="266712"/>
                </a:cubicBezTo>
                <a:cubicBezTo>
                  <a:pt x="3409970" y="235796"/>
                  <a:pt x="3457516" y="220247"/>
                  <a:pt x="3505247" y="220393"/>
                </a:cubicBezTo>
                <a:lnTo>
                  <a:pt x="3505247" y="230503"/>
                </a:lnTo>
                <a:cubicBezTo>
                  <a:pt x="3500276" y="230503"/>
                  <a:pt x="3495116" y="230722"/>
                  <a:pt x="3489956" y="231051"/>
                </a:cubicBezTo>
                <a:cubicBezTo>
                  <a:pt x="3443154" y="234226"/>
                  <a:pt x="3404811" y="251272"/>
                  <a:pt x="3375716" y="281751"/>
                </a:cubicBezTo>
                <a:lnTo>
                  <a:pt x="3412898" y="306133"/>
                </a:lnTo>
                <a:cubicBezTo>
                  <a:pt x="3436648" y="283539"/>
                  <a:pt x="3465835" y="269997"/>
                  <a:pt x="3503761" y="269742"/>
                </a:cubicBezTo>
                <a:lnTo>
                  <a:pt x="3505247" y="269742"/>
                </a:lnTo>
                <a:lnTo>
                  <a:pt x="3505247" y="277553"/>
                </a:lnTo>
                <a:cubicBezTo>
                  <a:pt x="3474667" y="277407"/>
                  <a:pt x="3443991" y="287080"/>
                  <a:pt x="3426005" y="306535"/>
                </a:cubicBezTo>
                <a:cubicBezTo>
                  <a:pt x="3424006" y="308725"/>
                  <a:pt x="3422148" y="313178"/>
                  <a:pt x="3423401" y="314638"/>
                </a:cubicBezTo>
                <a:cubicBezTo>
                  <a:pt x="3431536" y="323471"/>
                  <a:pt x="3440599" y="331647"/>
                  <a:pt x="3449661" y="340334"/>
                </a:cubicBezTo>
                <a:cubicBezTo>
                  <a:pt x="3468717" y="320259"/>
                  <a:pt x="3485960" y="311097"/>
                  <a:pt x="3505202" y="312740"/>
                </a:cubicBezTo>
                <a:lnTo>
                  <a:pt x="3505202" y="320770"/>
                </a:lnTo>
                <a:cubicBezTo>
                  <a:pt x="3485821" y="320441"/>
                  <a:pt x="3468206" y="329530"/>
                  <a:pt x="3460862" y="343619"/>
                </a:cubicBezTo>
                <a:cubicBezTo>
                  <a:pt x="3455657" y="354241"/>
                  <a:pt x="3461884" y="359972"/>
                  <a:pt x="3476200" y="359497"/>
                </a:cubicBezTo>
                <a:cubicBezTo>
                  <a:pt x="3485867" y="359133"/>
                  <a:pt x="3495534" y="358986"/>
                  <a:pt x="3505202" y="359023"/>
                </a:cubicBezTo>
                <a:lnTo>
                  <a:pt x="3505202" y="373003"/>
                </a:lnTo>
                <a:cubicBezTo>
                  <a:pt x="3428480" y="372483"/>
                  <a:pt x="3364254" y="393090"/>
                  <a:pt x="3311329" y="432715"/>
                </a:cubicBezTo>
                <a:lnTo>
                  <a:pt x="3282444" y="459652"/>
                </a:lnTo>
                <a:lnTo>
                  <a:pt x="3256696" y="459652"/>
                </a:lnTo>
                <a:lnTo>
                  <a:pt x="3282158" y="430455"/>
                </a:lnTo>
                <a:cubicBezTo>
                  <a:pt x="3268587" y="421476"/>
                  <a:pt x="3254970" y="412497"/>
                  <a:pt x="3241305" y="403518"/>
                </a:cubicBezTo>
                <a:cubicBezTo>
                  <a:pt x="3240421" y="403079"/>
                  <a:pt x="3239539" y="402715"/>
                  <a:pt x="3238563" y="402459"/>
                </a:cubicBezTo>
                <a:lnTo>
                  <a:pt x="3238563" y="402532"/>
                </a:lnTo>
                <a:cubicBezTo>
                  <a:pt x="3227444" y="398891"/>
                  <a:pt x="3215542" y="397041"/>
                  <a:pt x="3203637" y="396794"/>
                </a:cubicBezTo>
                <a:cubicBezTo>
                  <a:pt x="3167921" y="396055"/>
                  <a:pt x="3132166" y="409750"/>
                  <a:pt x="3117351" y="432828"/>
                </a:cubicBezTo>
                <a:lnTo>
                  <a:pt x="3145885" y="459652"/>
                </a:lnTo>
                <a:lnTo>
                  <a:pt x="3119300" y="459652"/>
                </a:lnTo>
                <a:lnTo>
                  <a:pt x="3101090" y="438804"/>
                </a:lnTo>
                <a:cubicBezTo>
                  <a:pt x="3053849" y="401736"/>
                  <a:pt x="2973145" y="374600"/>
                  <a:pt x="2894819" y="373149"/>
                </a:cubicBezTo>
                <a:lnTo>
                  <a:pt x="2894819" y="358840"/>
                </a:lnTo>
                <a:cubicBezTo>
                  <a:pt x="2904580" y="358840"/>
                  <a:pt x="2914433" y="359023"/>
                  <a:pt x="2924146" y="359315"/>
                </a:cubicBezTo>
                <a:lnTo>
                  <a:pt x="2924146" y="359388"/>
                </a:lnTo>
                <a:cubicBezTo>
                  <a:pt x="2937671" y="359826"/>
                  <a:pt x="2943946" y="354570"/>
                  <a:pt x="2939762" y="344350"/>
                </a:cubicBezTo>
                <a:cubicBezTo>
                  <a:pt x="2933349" y="330224"/>
                  <a:pt x="2916478" y="320697"/>
                  <a:pt x="2897376" y="320478"/>
                </a:cubicBezTo>
                <a:cubicBezTo>
                  <a:pt x="2896492" y="320478"/>
                  <a:pt x="2895657" y="320478"/>
                  <a:pt x="2894819" y="320514"/>
                </a:cubicBezTo>
                <a:lnTo>
                  <a:pt x="2894819" y="311827"/>
                </a:lnTo>
                <a:cubicBezTo>
                  <a:pt x="2912712" y="310769"/>
                  <a:pt x="2929632" y="320040"/>
                  <a:pt x="2950685" y="339641"/>
                </a:cubicBezTo>
                <a:cubicBezTo>
                  <a:pt x="2959004" y="331720"/>
                  <a:pt x="2967835" y="324128"/>
                  <a:pt x="2975364" y="315915"/>
                </a:cubicBezTo>
                <a:cubicBezTo>
                  <a:pt x="2977177" y="313944"/>
                  <a:pt x="2976573" y="309053"/>
                  <a:pt x="2974666" y="306900"/>
                </a:cubicBezTo>
                <a:cubicBezTo>
                  <a:pt x="2957564" y="287189"/>
                  <a:pt x="2926099" y="277407"/>
                  <a:pt x="2894819" y="277553"/>
                </a:cubicBezTo>
                <a:lnTo>
                  <a:pt x="2894819" y="269778"/>
                </a:lnTo>
                <a:cubicBezTo>
                  <a:pt x="2895284" y="269742"/>
                  <a:pt x="2895702" y="269742"/>
                  <a:pt x="2896168" y="269742"/>
                </a:cubicBezTo>
                <a:cubicBezTo>
                  <a:pt x="2934185" y="269778"/>
                  <a:pt x="2963374" y="283430"/>
                  <a:pt x="2987588" y="305914"/>
                </a:cubicBezTo>
                <a:lnTo>
                  <a:pt x="3024956" y="281130"/>
                </a:lnTo>
                <a:cubicBezTo>
                  <a:pt x="2990143" y="247732"/>
                  <a:pt x="2947479" y="230175"/>
                  <a:pt x="2894819" y="230576"/>
                </a:cubicBezTo>
                <a:lnTo>
                  <a:pt x="2894819" y="220648"/>
                </a:lnTo>
                <a:cubicBezTo>
                  <a:pt x="2908251" y="220794"/>
                  <a:pt x="2921638" y="221999"/>
                  <a:pt x="2934743" y="224225"/>
                </a:cubicBezTo>
                <a:cubicBezTo>
                  <a:pt x="2971970" y="230430"/>
                  <a:pt x="3002228" y="245761"/>
                  <a:pt x="3027789" y="267734"/>
                </a:cubicBezTo>
                <a:cubicBezTo>
                  <a:pt x="3031091" y="270618"/>
                  <a:pt x="3038479" y="273830"/>
                  <a:pt x="3041780" y="272771"/>
                </a:cubicBezTo>
                <a:cubicBezTo>
                  <a:pt x="3053725" y="268902"/>
                  <a:pt x="3064647" y="263318"/>
                  <a:pt x="3078264" y="257295"/>
                </a:cubicBezTo>
                <a:cubicBezTo>
                  <a:pt x="3029742" y="207581"/>
                  <a:pt x="2969043" y="182067"/>
                  <a:pt x="2894819" y="182724"/>
                </a:cubicBezTo>
                <a:lnTo>
                  <a:pt x="2894819" y="172868"/>
                </a:lnTo>
                <a:cubicBezTo>
                  <a:pt x="2909553" y="173014"/>
                  <a:pt x="2924240" y="174036"/>
                  <a:pt x="2938740" y="175935"/>
                </a:cubicBezTo>
                <a:cubicBezTo>
                  <a:pt x="2998138" y="183563"/>
                  <a:pt x="3045962" y="208238"/>
                  <a:pt x="3083143" y="245615"/>
                </a:cubicBezTo>
                <a:cubicBezTo>
                  <a:pt x="3086165" y="248681"/>
                  <a:pt x="3091976" y="252988"/>
                  <a:pt x="3095275" y="252440"/>
                </a:cubicBezTo>
                <a:cubicBezTo>
                  <a:pt x="3109589" y="249995"/>
                  <a:pt x="3123579" y="245943"/>
                  <a:pt x="3139940" y="241892"/>
                </a:cubicBezTo>
                <a:cubicBezTo>
                  <a:pt x="3080355" y="171299"/>
                  <a:pt x="2999578" y="134287"/>
                  <a:pt x="2894819" y="133667"/>
                </a:cubicBezTo>
                <a:lnTo>
                  <a:pt x="2894819" y="120198"/>
                </a:lnTo>
                <a:lnTo>
                  <a:pt x="2926704" y="120198"/>
                </a:lnTo>
                <a:lnTo>
                  <a:pt x="2926657" y="120307"/>
                </a:lnTo>
                <a:cubicBezTo>
                  <a:pt x="2938229" y="120198"/>
                  <a:pt x="2943110" y="115343"/>
                  <a:pt x="2940366" y="106838"/>
                </a:cubicBezTo>
                <a:cubicBezTo>
                  <a:pt x="2935534" y="92274"/>
                  <a:pt x="2915037" y="80485"/>
                  <a:pt x="2895099" y="80777"/>
                </a:cubicBezTo>
                <a:lnTo>
                  <a:pt x="2894819" y="80777"/>
                </a:lnTo>
                <a:lnTo>
                  <a:pt x="2894819" y="73148"/>
                </a:lnTo>
                <a:cubicBezTo>
                  <a:pt x="2912946" y="72126"/>
                  <a:pt x="2930050" y="81361"/>
                  <a:pt x="2950731" y="100962"/>
                </a:cubicBezTo>
                <a:lnTo>
                  <a:pt x="2979083" y="73842"/>
                </a:lnTo>
                <a:cubicBezTo>
                  <a:pt x="2961608" y="50335"/>
                  <a:pt x="2928098" y="38253"/>
                  <a:pt x="2894819" y="38180"/>
                </a:cubicBezTo>
                <a:lnTo>
                  <a:pt x="2894819" y="30588"/>
                </a:lnTo>
                <a:cubicBezTo>
                  <a:pt x="2895146" y="30552"/>
                  <a:pt x="2895470" y="30552"/>
                  <a:pt x="2895841" y="30552"/>
                </a:cubicBezTo>
                <a:cubicBezTo>
                  <a:pt x="2933256" y="30369"/>
                  <a:pt x="2963327" y="43728"/>
                  <a:pt x="2987355" y="66943"/>
                </a:cubicBezTo>
                <a:lnTo>
                  <a:pt x="3024863" y="42451"/>
                </a:lnTo>
                <a:cubicBezTo>
                  <a:pt x="3004970" y="22594"/>
                  <a:pt x="2981871" y="8359"/>
                  <a:pt x="2955657" y="37"/>
                </a:cubicBezTo>
                <a:lnTo>
                  <a:pt x="2983033" y="37"/>
                </a:lnTo>
                <a:cubicBezTo>
                  <a:pt x="2999904" y="7738"/>
                  <a:pt x="3015103" y="17521"/>
                  <a:pt x="3028023" y="29018"/>
                </a:cubicBezTo>
                <a:cubicBezTo>
                  <a:pt x="3031091" y="31829"/>
                  <a:pt x="3038665" y="34895"/>
                  <a:pt x="3042012" y="33800"/>
                </a:cubicBezTo>
                <a:cubicBezTo>
                  <a:pt x="3053910" y="29967"/>
                  <a:pt x="3064879" y="24346"/>
                  <a:pt x="3077938" y="18652"/>
                </a:cubicBezTo>
                <a:cubicBezTo>
                  <a:pt x="3071943" y="12155"/>
                  <a:pt x="3065437" y="5950"/>
                  <a:pt x="3058558" y="37"/>
                </a:cubicBezTo>
                <a:lnTo>
                  <a:pt x="3076126" y="37"/>
                </a:lnTo>
                <a:cubicBezTo>
                  <a:pt x="3077893" y="1679"/>
                  <a:pt x="3079612" y="3322"/>
                  <a:pt x="3081332" y="5037"/>
                </a:cubicBezTo>
                <a:cubicBezTo>
                  <a:pt x="3084865" y="8468"/>
                  <a:pt x="3090720" y="13761"/>
                  <a:pt x="3094299" y="13250"/>
                </a:cubicBezTo>
                <a:cubicBezTo>
                  <a:pt x="3109126" y="11060"/>
                  <a:pt x="3123486" y="6972"/>
                  <a:pt x="3140126" y="3066"/>
                </a:cubicBezTo>
                <a:cubicBezTo>
                  <a:pt x="3139288" y="2044"/>
                  <a:pt x="3138406" y="1059"/>
                  <a:pt x="3137522" y="37"/>
                </a:cubicBezTo>
                <a:lnTo>
                  <a:pt x="3163503" y="37"/>
                </a:lnTo>
                <a:cubicBezTo>
                  <a:pt x="3166013" y="657"/>
                  <a:pt x="3169080" y="876"/>
                  <a:pt x="3172613" y="767"/>
                </a:cubicBezTo>
                <a:cubicBezTo>
                  <a:pt x="3191110" y="73"/>
                  <a:pt x="3209700" y="219"/>
                  <a:pt x="3228152" y="840"/>
                </a:cubicBezTo>
                <a:cubicBezTo>
                  <a:pt x="3231173" y="986"/>
                  <a:pt x="3234241" y="730"/>
                  <a:pt x="3237123" y="0"/>
                </a:cubicBezTo>
                <a:close/>
                <a:moveTo>
                  <a:pt x="2626647" y="0"/>
                </a:moveTo>
                <a:lnTo>
                  <a:pt x="2652443" y="0"/>
                </a:lnTo>
                <a:cubicBezTo>
                  <a:pt x="2651979" y="511"/>
                  <a:pt x="2651560" y="1022"/>
                  <a:pt x="2651142" y="1533"/>
                </a:cubicBezTo>
                <a:cubicBezTo>
                  <a:pt x="2653697" y="3395"/>
                  <a:pt x="2654301" y="4234"/>
                  <a:pt x="2655185" y="4417"/>
                </a:cubicBezTo>
                <a:cubicBezTo>
                  <a:pt x="2664806" y="6753"/>
                  <a:pt x="2674798" y="8286"/>
                  <a:pt x="2683861" y="11425"/>
                </a:cubicBezTo>
                <a:cubicBezTo>
                  <a:pt x="2695201" y="15404"/>
                  <a:pt x="2701243" y="12447"/>
                  <a:pt x="2708820" y="5147"/>
                </a:cubicBezTo>
                <a:cubicBezTo>
                  <a:pt x="2710632" y="3431"/>
                  <a:pt x="2712444" y="1716"/>
                  <a:pt x="2714304" y="37"/>
                </a:cubicBezTo>
                <a:lnTo>
                  <a:pt x="2731221" y="37"/>
                </a:lnTo>
                <a:cubicBezTo>
                  <a:pt x="2724389" y="5986"/>
                  <a:pt x="2717976" y="12228"/>
                  <a:pt x="2712026" y="18762"/>
                </a:cubicBezTo>
                <a:lnTo>
                  <a:pt x="2754042" y="36392"/>
                </a:lnTo>
                <a:cubicBezTo>
                  <a:pt x="2769937" y="21244"/>
                  <a:pt x="2787458" y="9016"/>
                  <a:pt x="2806839" y="37"/>
                </a:cubicBezTo>
                <a:lnTo>
                  <a:pt x="2836026" y="37"/>
                </a:lnTo>
                <a:cubicBezTo>
                  <a:pt x="2807861" y="8432"/>
                  <a:pt x="2783089" y="23178"/>
                  <a:pt x="2766404" y="43473"/>
                </a:cubicBezTo>
                <a:lnTo>
                  <a:pt x="2802749" y="67125"/>
                </a:lnTo>
                <a:cubicBezTo>
                  <a:pt x="2826778" y="43436"/>
                  <a:pt x="2857081" y="30588"/>
                  <a:pt x="2894588" y="30588"/>
                </a:cubicBezTo>
                <a:lnTo>
                  <a:pt x="2894773" y="30588"/>
                </a:lnTo>
                <a:lnTo>
                  <a:pt x="2894773" y="38253"/>
                </a:lnTo>
                <a:cubicBezTo>
                  <a:pt x="2864841" y="38071"/>
                  <a:pt x="2834911" y="47597"/>
                  <a:pt x="2816320" y="66760"/>
                </a:cubicBezTo>
                <a:lnTo>
                  <a:pt x="2816135" y="66943"/>
                </a:lnTo>
                <a:cubicBezTo>
                  <a:pt x="2813998" y="69169"/>
                  <a:pt x="2811300" y="73623"/>
                  <a:pt x="2812789" y="74900"/>
                </a:cubicBezTo>
                <a:cubicBezTo>
                  <a:pt x="2821015" y="83916"/>
                  <a:pt x="2830218" y="92384"/>
                  <a:pt x="2839559" y="101473"/>
                </a:cubicBezTo>
                <a:cubicBezTo>
                  <a:pt x="2857685" y="81397"/>
                  <a:pt x="2875485" y="72126"/>
                  <a:pt x="2894727" y="73440"/>
                </a:cubicBezTo>
                <a:lnTo>
                  <a:pt x="2894727" y="80923"/>
                </a:lnTo>
                <a:lnTo>
                  <a:pt x="2894635" y="80923"/>
                </a:lnTo>
                <a:cubicBezTo>
                  <a:pt x="2875300" y="80704"/>
                  <a:pt x="2855594" y="91800"/>
                  <a:pt x="2850157" y="106072"/>
                </a:cubicBezTo>
                <a:cubicBezTo>
                  <a:pt x="2846671" y="115197"/>
                  <a:pt x="2851410" y="120307"/>
                  <a:pt x="2863773" y="120307"/>
                </a:cubicBezTo>
                <a:lnTo>
                  <a:pt x="2894773" y="120307"/>
                </a:lnTo>
                <a:lnTo>
                  <a:pt x="2894773" y="133265"/>
                </a:lnTo>
                <a:cubicBezTo>
                  <a:pt x="2890172" y="133265"/>
                  <a:pt x="2885478" y="133338"/>
                  <a:pt x="2880830" y="133520"/>
                </a:cubicBezTo>
                <a:lnTo>
                  <a:pt x="2880690" y="133593"/>
                </a:lnTo>
                <a:cubicBezTo>
                  <a:pt x="2766172" y="137937"/>
                  <a:pt x="2679167" y="196630"/>
                  <a:pt x="2652908" y="242914"/>
                </a:cubicBezTo>
                <a:cubicBezTo>
                  <a:pt x="2662947" y="245323"/>
                  <a:pt x="2673403" y="246965"/>
                  <a:pt x="2682885" y="250287"/>
                </a:cubicBezTo>
                <a:cubicBezTo>
                  <a:pt x="2694598" y="254411"/>
                  <a:pt x="2700919" y="251929"/>
                  <a:pt x="2709098" y="244191"/>
                </a:cubicBezTo>
                <a:cubicBezTo>
                  <a:pt x="2759479" y="196083"/>
                  <a:pt x="2821479" y="171956"/>
                  <a:pt x="2894773" y="173051"/>
                </a:cubicBezTo>
                <a:lnTo>
                  <a:pt x="2894773" y="182906"/>
                </a:lnTo>
                <a:cubicBezTo>
                  <a:pt x="2887523" y="182833"/>
                  <a:pt x="2880273" y="183052"/>
                  <a:pt x="2873069" y="183600"/>
                </a:cubicBezTo>
                <a:cubicBezTo>
                  <a:pt x="2805863" y="188673"/>
                  <a:pt x="2752414" y="213676"/>
                  <a:pt x="2711933" y="257806"/>
                </a:cubicBezTo>
                <a:cubicBezTo>
                  <a:pt x="2723089" y="262587"/>
                  <a:pt x="2732012" y="265508"/>
                  <a:pt x="2739587" y="269888"/>
                </a:cubicBezTo>
                <a:cubicBezTo>
                  <a:pt x="2749952" y="275910"/>
                  <a:pt x="2756040" y="274012"/>
                  <a:pt x="2764359" y="266712"/>
                </a:cubicBezTo>
                <a:cubicBezTo>
                  <a:pt x="2799496" y="235796"/>
                  <a:pt x="2847042" y="220247"/>
                  <a:pt x="2894773" y="220393"/>
                </a:cubicBezTo>
                <a:lnTo>
                  <a:pt x="2894773" y="230503"/>
                </a:lnTo>
                <a:cubicBezTo>
                  <a:pt x="2889801" y="230503"/>
                  <a:pt x="2884642" y="230722"/>
                  <a:pt x="2879482" y="231051"/>
                </a:cubicBezTo>
                <a:cubicBezTo>
                  <a:pt x="2832681" y="234226"/>
                  <a:pt x="2794337" y="251272"/>
                  <a:pt x="2765243" y="281751"/>
                </a:cubicBezTo>
                <a:lnTo>
                  <a:pt x="2802424" y="306133"/>
                </a:lnTo>
                <a:cubicBezTo>
                  <a:pt x="2826174" y="283539"/>
                  <a:pt x="2855361" y="269997"/>
                  <a:pt x="2893286" y="269742"/>
                </a:cubicBezTo>
                <a:lnTo>
                  <a:pt x="2894773" y="269742"/>
                </a:lnTo>
                <a:lnTo>
                  <a:pt x="2894773" y="277553"/>
                </a:lnTo>
                <a:cubicBezTo>
                  <a:pt x="2864191" y="277407"/>
                  <a:pt x="2833517" y="287080"/>
                  <a:pt x="2815531" y="306535"/>
                </a:cubicBezTo>
                <a:cubicBezTo>
                  <a:pt x="2813532" y="308725"/>
                  <a:pt x="2811672" y="313178"/>
                  <a:pt x="2812927" y="314638"/>
                </a:cubicBezTo>
                <a:cubicBezTo>
                  <a:pt x="2821061" y="323471"/>
                  <a:pt x="2830124" y="331647"/>
                  <a:pt x="2839188" y="340334"/>
                </a:cubicBezTo>
                <a:cubicBezTo>
                  <a:pt x="2858242" y="320259"/>
                  <a:pt x="2875485" y="311097"/>
                  <a:pt x="2894727" y="312740"/>
                </a:cubicBezTo>
                <a:lnTo>
                  <a:pt x="2894727" y="320770"/>
                </a:lnTo>
                <a:cubicBezTo>
                  <a:pt x="2875347" y="320441"/>
                  <a:pt x="2857731" y="329530"/>
                  <a:pt x="2850388" y="343619"/>
                </a:cubicBezTo>
                <a:cubicBezTo>
                  <a:pt x="2845183" y="354241"/>
                  <a:pt x="2851410" y="359972"/>
                  <a:pt x="2865725" y="359497"/>
                </a:cubicBezTo>
                <a:cubicBezTo>
                  <a:pt x="2875393" y="359133"/>
                  <a:pt x="2885060" y="358986"/>
                  <a:pt x="2894727" y="359023"/>
                </a:cubicBezTo>
                <a:lnTo>
                  <a:pt x="2894727" y="373003"/>
                </a:lnTo>
                <a:cubicBezTo>
                  <a:pt x="2818006" y="372483"/>
                  <a:pt x="2753780" y="393090"/>
                  <a:pt x="2700855" y="432715"/>
                </a:cubicBezTo>
                <a:lnTo>
                  <a:pt x="2671971" y="459652"/>
                </a:lnTo>
                <a:lnTo>
                  <a:pt x="2646221" y="459652"/>
                </a:lnTo>
                <a:lnTo>
                  <a:pt x="2671684" y="430455"/>
                </a:lnTo>
                <a:cubicBezTo>
                  <a:pt x="2658112" y="421476"/>
                  <a:pt x="2644496" y="412497"/>
                  <a:pt x="2630831" y="403518"/>
                </a:cubicBezTo>
                <a:cubicBezTo>
                  <a:pt x="2629947" y="403079"/>
                  <a:pt x="2629065" y="402715"/>
                  <a:pt x="2628089" y="402459"/>
                </a:cubicBezTo>
                <a:lnTo>
                  <a:pt x="2628089" y="402532"/>
                </a:lnTo>
                <a:cubicBezTo>
                  <a:pt x="2616968" y="398891"/>
                  <a:pt x="2605068" y="397041"/>
                  <a:pt x="2593162" y="396794"/>
                </a:cubicBezTo>
                <a:cubicBezTo>
                  <a:pt x="2557447" y="396055"/>
                  <a:pt x="2521691" y="409750"/>
                  <a:pt x="2506875" y="432828"/>
                </a:cubicBezTo>
                <a:lnTo>
                  <a:pt x="2535409" y="459652"/>
                </a:lnTo>
                <a:lnTo>
                  <a:pt x="2508825" y="459652"/>
                </a:lnTo>
                <a:lnTo>
                  <a:pt x="2490615" y="438804"/>
                </a:lnTo>
                <a:cubicBezTo>
                  <a:pt x="2443373" y="401736"/>
                  <a:pt x="2362669" y="374600"/>
                  <a:pt x="2284343" y="373149"/>
                </a:cubicBezTo>
                <a:lnTo>
                  <a:pt x="2284343" y="358840"/>
                </a:lnTo>
                <a:cubicBezTo>
                  <a:pt x="2294104" y="358840"/>
                  <a:pt x="2303957" y="359023"/>
                  <a:pt x="2313670" y="359315"/>
                </a:cubicBezTo>
                <a:lnTo>
                  <a:pt x="2313670" y="359388"/>
                </a:lnTo>
                <a:cubicBezTo>
                  <a:pt x="2327194" y="359826"/>
                  <a:pt x="2333469" y="354570"/>
                  <a:pt x="2329286" y="344350"/>
                </a:cubicBezTo>
                <a:cubicBezTo>
                  <a:pt x="2322873" y="330224"/>
                  <a:pt x="2306002" y="320697"/>
                  <a:pt x="2286900" y="320478"/>
                </a:cubicBezTo>
                <a:cubicBezTo>
                  <a:pt x="2286016" y="320478"/>
                  <a:pt x="2285181" y="320478"/>
                  <a:pt x="2284343" y="320514"/>
                </a:cubicBezTo>
                <a:lnTo>
                  <a:pt x="2284343" y="311827"/>
                </a:lnTo>
                <a:cubicBezTo>
                  <a:pt x="2302238" y="310769"/>
                  <a:pt x="2319154" y="320040"/>
                  <a:pt x="2340209" y="339641"/>
                </a:cubicBezTo>
                <a:cubicBezTo>
                  <a:pt x="2348529" y="331720"/>
                  <a:pt x="2357359" y="324128"/>
                  <a:pt x="2364889" y="315915"/>
                </a:cubicBezTo>
                <a:cubicBezTo>
                  <a:pt x="2366700" y="313944"/>
                  <a:pt x="2366096" y="309053"/>
                  <a:pt x="2364192" y="306900"/>
                </a:cubicBezTo>
                <a:cubicBezTo>
                  <a:pt x="2347087" y="287189"/>
                  <a:pt x="2315621" y="277407"/>
                  <a:pt x="2284343" y="277553"/>
                </a:cubicBezTo>
                <a:lnTo>
                  <a:pt x="2284343" y="269778"/>
                </a:lnTo>
                <a:cubicBezTo>
                  <a:pt x="2284808" y="269742"/>
                  <a:pt x="2285226" y="269742"/>
                  <a:pt x="2285692" y="269742"/>
                </a:cubicBezTo>
                <a:cubicBezTo>
                  <a:pt x="2323708" y="269778"/>
                  <a:pt x="2352898" y="283430"/>
                  <a:pt x="2377112" y="305914"/>
                </a:cubicBezTo>
                <a:lnTo>
                  <a:pt x="2414478" y="281130"/>
                </a:lnTo>
                <a:cubicBezTo>
                  <a:pt x="2379668" y="247732"/>
                  <a:pt x="2337002" y="230175"/>
                  <a:pt x="2284343" y="230576"/>
                </a:cubicBezTo>
                <a:lnTo>
                  <a:pt x="2284343" y="220648"/>
                </a:lnTo>
                <a:cubicBezTo>
                  <a:pt x="2297775" y="220794"/>
                  <a:pt x="2311161" y="221999"/>
                  <a:pt x="2324267" y="224225"/>
                </a:cubicBezTo>
                <a:cubicBezTo>
                  <a:pt x="2361494" y="230430"/>
                  <a:pt x="2391752" y="245761"/>
                  <a:pt x="2417313" y="267734"/>
                </a:cubicBezTo>
                <a:cubicBezTo>
                  <a:pt x="2420614" y="270618"/>
                  <a:pt x="2428003" y="273830"/>
                  <a:pt x="2431303" y="272771"/>
                </a:cubicBezTo>
                <a:cubicBezTo>
                  <a:pt x="2443248" y="268902"/>
                  <a:pt x="2454169" y="263318"/>
                  <a:pt x="2467788" y="257295"/>
                </a:cubicBezTo>
                <a:cubicBezTo>
                  <a:pt x="2419266" y="207581"/>
                  <a:pt x="2358566" y="182067"/>
                  <a:pt x="2284343" y="182724"/>
                </a:cubicBezTo>
                <a:lnTo>
                  <a:pt x="2284343" y="172868"/>
                </a:lnTo>
                <a:cubicBezTo>
                  <a:pt x="2299076" y="173014"/>
                  <a:pt x="2313763" y="174036"/>
                  <a:pt x="2328264" y="175935"/>
                </a:cubicBezTo>
                <a:cubicBezTo>
                  <a:pt x="2387662" y="183563"/>
                  <a:pt x="2435486" y="208238"/>
                  <a:pt x="2472667" y="245615"/>
                </a:cubicBezTo>
                <a:cubicBezTo>
                  <a:pt x="2475689" y="248681"/>
                  <a:pt x="2481499" y="252988"/>
                  <a:pt x="2484798" y="252440"/>
                </a:cubicBezTo>
                <a:cubicBezTo>
                  <a:pt x="2499113" y="249995"/>
                  <a:pt x="2513103" y="245943"/>
                  <a:pt x="2529466" y="241892"/>
                </a:cubicBezTo>
                <a:cubicBezTo>
                  <a:pt x="2469880" y="171299"/>
                  <a:pt x="2389103" y="134287"/>
                  <a:pt x="2284343" y="133667"/>
                </a:cubicBezTo>
                <a:lnTo>
                  <a:pt x="2284343" y="120198"/>
                </a:lnTo>
                <a:lnTo>
                  <a:pt x="2316225" y="120198"/>
                </a:lnTo>
                <a:lnTo>
                  <a:pt x="2316180" y="120307"/>
                </a:lnTo>
                <a:cubicBezTo>
                  <a:pt x="2327753" y="120198"/>
                  <a:pt x="2332634" y="115343"/>
                  <a:pt x="2329890" y="106838"/>
                </a:cubicBezTo>
                <a:cubicBezTo>
                  <a:pt x="2325057" y="92274"/>
                  <a:pt x="2304561" y="80485"/>
                  <a:pt x="2284622" y="80777"/>
                </a:cubicBezTo>
                <a:lnTo>
                  <a:pt x="2284343" y="80777"/>
                </a:lnTo>
                <a:lnTo>
                  <a:pt x="2284343" y="73148"/>
                </a:lnTo>
                <a:cubicBezTo>
                  <a:pt x="2302469" y="72126"/>
                  <a:pt x="2319573" y="81361"/>
                  <a:pt x="2340255" y="100962"/>
                </a:cubicBezTo>
                <a:lnTo>
                  <a:pt x="2368606" y="73842"/>
                </a:lnTo>
                <a:cubicBezTo>
                  <a:pt x="2351131" y="50335"/>
                  <a:pt x="2317620" y="38253"/>
                  <a:pt x="2284343" y="38180"/>
                </a:cubicBezTo>
                <a:lnTo>
                  <a:pt x="2284343" y="30588"/>
                </a:lnTo>
                <a:cubicBezTo>
                  <a:pt x="2284669" y="30552"/>
                  <a:pt x="2284994" y="30552"/>
                  <a:pt x="2285365" y="30552"/>
                </a:cubicBezTo>
                <a:cubicBezTo>
                  <a:pt x="2322779" y="30369"/>
                  <a:pt x="2352851" y="43728"/>
                  <a:pt x="2376879" y="66943"/>
                </a:cubicBezTo>
                <a:lnTo>
                  <a:pt x="2414386" y="42451"/>
                </a:lnTo>
                <a:cubicBezTo>
                  <a:pt x="2394494" y="22594"/>
                  <a:pt x="2371395" y="8359"/>
                  <a:pt x="2345181" y="37"/>
                </a:cubicBezTo>
                <a:lnTo>
                  <a:pt x="2372556" y="37"/>
                </a:lnTo>
                <a:cubicBezTo>
                  <a:pt x="2389428" y="7738"/>
                  <a:pt x="2404625" y="17521"/>
                  <a:pt x="2417546" y="29018"/>
                </a:cubicBezTo>
                <a:cubicBezTo>
                  <a:pt x="2420614" y="31829"/>
                  <a:pt x="2428189" y="34895"/>
                  <a:pt x="2431537" y="33800"/>
                </a:cubicBezTo>
                <a:cubicBezTo>
                  <a:pt x="2443434" y="29967"/>
                  <a:pt x="2454403" y="24346"/>
                  <a:pt x="2467462" y="18652"/>
                </a:cubicBezTo>
                <a:cubicBezTo>
                  <a:pt x="2461467" y="12155"/>
                  <a:pt x="2454960" y="5950"/>
                  <a:pt x="2448081" y="37"/>
                </a:cubicBezTo>
                <a:lnTo>
                  <a:pt x="2465650" y="37"/>
                </a:lnTo>
                <a:cubicBezTo>
                  <a:pt x="2467417" y="1679"/>
                  <a:pt x="2469136" y="3322"/>
                  <a:pt x="2470855" y="5037"/>
                </a:cubicBezTo>
                <a:cubicBezTo>
                  <a:pt x="2474388" y="8468"/>
                  <a:pt x="2480244" y="13761"/>
                  <a:pt x="2483823" y="13250"/>
                </a:cubicBezTo>
                <a:cubicBezTo>
                  <a:pt x="2498647" y="11060"/>
                  <a:pt x="2513010" y="6972"/>
                  <a:pt x="2529650" y="3066"/>
                </a:cubicBezTo>
                <a:cubicBezTo>
                  <a:pt x="2528814" y="2044"/>
                  <a:pt x="2527930" y="1059"/>
                  <a:pt x="2527048" y="37"/>
                </a:cubicBezTo>
                <a:lnTo>
                  <a:pt x="2553028" y="37"/>
                </a:lnTo>
                <a:cubicBezTo>
                  <a:pt x="2555539" y="657"/>
                  <a:pt x="2558606" y="876"/>
                  <a:pt x="2562139" y="767"/>
                </a:cubicBezTo>
                <a:cubicBezTo>
                  <a:pt x="2580636" y="73"/>
                  <a:pt x="2599227" y="219"/>
                  <a:pt x="2617678" y="840"/>
                </a:cubicBezTo>
                <a:cubicBezTo>
                  <a:pt x="2620699" y="986"/>
                  <a:pt x="2623768" y="730"/>
                  <a:pt x="2626647" y="0"/>
                </a:cubicBezTo>
                <a:close/>
                <a:moveTo>
                  <a:pt x="2016171" y="0"/>
                </a:moveTo>
                <a:lnTo>
                  <a:pt x="2041965" y="0"/>
                </a:lnTo>
                <a:cubicBezTo>
                  <a:pt x="2041501" y="511"/>
                  <a:pt x="2041082" y="1022"/>
                  <a:pt x="2040665" y="1533"/>
                </a:cubicBezTo>
                <a:cubicBezTo>
                  <a:pt x="2043221" y="3395"/>
                  <a:pt x="2043825" y="4234"/>
                  <a:pt x="2044709" y="4417"/>
                </a:cubicBezTo>
                <a:cubicBezTo>
                  <a:pt x="2054329" y="6753"/>
                  <a:pt x="2064321" y="8286"/>
                  <a:pt x="2073385" y="11425"/>
                </a:cubicBezTo>
                <a:cubicBezTo>
                  <a:pt x="2084725" y="15404"/>
                  <a:pt x="2090767" y="12447"/>
                  <a:pt x="2098341" y="5147"/>
                </a:cubicBezTo>
                <a:cubicBezTo>
                  <a:pt x="2100156" y="3431"/>
                  <a:pt x="2101968" y="1716"/>
                  <a:pt x="2103827" y="37"/>
                </a:cubicBezTo>
                <a:lnTo>
                  <a:pt x="2120744" y="37"/>
                </a:lnTo>
                <a:cubicBezTo>
                  <a:pt x="2113913" y="5986"/>
                  <a:pt x="2107498" y="12228"/>
                  <a:pt x="2101549" y="18762"/>
                </a:cubicBezTo>
                <a:lnTo>
                  <a:pt x="2143566" y="36392"/>
                </a:lnTo>
                <a:cubicBezTo>
                  <a:pt x="2159461" y="21244"/>
                  <a:pt x="2176982" y="9016"/>
                  <a:pt x="2196362" y="37"/>
                </a:cubicBezTo>
                <a:lnTo>
                  <a:pt x="2225550" y="37"/>
                </a:lnTo>
                <a:cubicBezTo>
                  <a:pt x="2197385" y="8432"/>
                  <a:pt x="2172612" y="23178"/>
                  <a:pt x="2155928" y="43473"/>
                </a:cubicBezTo>
                <a:lnTo>
                  <a:pt x="2192272" y="67125"/>
                </a:lnTo>
                <a:cubicBezTo>
                  <a:pt x="2216300" y="43436"/>
                  <a:pt x="2246604" y="30588"/>
                  <a:pt x="2284110" y="30588"/>
                </a:cubicBezTo>
                <a:lnTo>
                  <a:pt x="2284297" y="30588"/>
                </a:lnTo>
                <a:lnTo>
                  <a:pt x="2284297" y="38253"/>
                </a:lnTo>
                <a:cubicBezTo>
                  <a:pt x="2254365" y="38071"/>
                  <a:pt x="2224434" y="47597"/>
                  <a:pt x="2205844" y="66760"/>
                </a:cubicBezTo>
                <a:lnTo>
                  <a:pt x="2205658" y="66943"/>
                </a:lnTo>
                <a:cubicBezTo>
                  <a:pt x="2203521" y="69169"/>
                  <a:pt x="2200825" y="73623"/>
                  <a:pt x="2202311" y="74900"/>
                </a:cubicBezTo>
                <a:cubicBezTo>
                  <a:pt x="2210538" y="83916"/>
                  <a:pt x="2219741" y="92384"/>
                  <a:pt x="2229082" y="101473"/>
                </a:cubicBezTo>
                <a:cubicBezTo>
                  <a:pt x="2247208" y="81397"/>
                  <a:pt x="2265009" y="72126"/>
                  <a:pt x="2284249" y="73440"/>
                </a:cubicBezTo>
                <a:lnTo>
                  <a:pt x="2284249" y="80923"/>
                </a:lnTo>
                <a:lnTo>
                  <a:pt x="2284158" y="80923"/>
                </a:lnTo>
                <a:cubicBezTo>
                  <a:pt x="2264823" y="80704"/>
                  <a:pt x="2245117" y="91800"/>
                  <a:pt x="2239678" y="106072"/>
                </a:cubicBezTo>
                <a:cubicBezTo>
                  <a:pt x="2236194" y="115197"/>
                  <a:pt x="2240934" y="120307"/>
                  <a:pt x="2253297" y="120307"/>
                </a:cubicBezTo>
                <a:lnTo>
                  <a:pt x="2284297" y="120307"/>
                </a:lnTo>
                <a:lnTo>
                  <a:pt x="2284297" y="133265"/>
                </a:lnTo>
                <a:cubicBezTo>
                  <a:pt x="2279695" y="133265"/>
                  <a:pt x="2275002" y="133338"/>
                  <a:pt x="2270354" y="133520"/>
                </a:cubicBezTo>
                <a:lnTo>
                  <a:pt x="2270214" y="133593"/>
                </a:lnTo>
                <a:cubicBezTo>
                  <a:pt x="2155695" y="137937"/>
                  <a:pt x="2068690" y="196630"/>
                  <a:pt x="2042431" y="242914"/>
                </a:cubicBezTo>
                <a:cubicBezTo>
                  <a:pt x="2052470" y="245323"/>
                  <a:pt x="2062927" y="246965"/>
                  <a:pt x="2072409" y="250287"/>
                </a:cubicBezTo>
                <a:cubicBezTo>
                  <a:pt x="2084121" y="254411"/>
                  <a:pt x="2090442" y="251929"/>
                  <a:pt x="2098621" y="244191"/>
                </a:cubicBezTo>
                <a:cubicBezTo>
                  <a:pt x="2149002" y="196083"/>
                  <a:pt x="2211002" y="171956"/>
                  <a:pt x="2284297" y="173051"/>
                </a:cubicBezTo>
                <a:lnTo>
                  <a:pt x="2284297" y="182906"/>
                </a:lnTo>
                <a:cubicBezTo>
                  <a:pt x="2277046" y="182833"/>
                  <a:pt x="2269796" y="183052"/>
                  <a:pt x="2262593" y="183600"/>
                </a:cubicBezTo>
                <a:cubicBezTo>
                  <a:pt x="2195387" y="188673"/>
                  <a:pt x="2141938" y="213676"/>
                  <a:pt x="2101456" y="257806"/>
                </a:cubicBezTo>
                <a:cubicBezTo>
                  <a:pt x="2112610" y="262587"/>
                  <a:pt x="2121535" y="265508"/>
                  <a:pt x="2129110" y="269888"/>
                </a:cubicBezTo>
                <a:cubicBezTo>
                  <a:pt x="2139475" y="275910"/>
                  <a:pt x="2145563" y="274012"/>
                  <a:pt x="2153883" y="266712"/>
                </a:cubicBezTo>
                <a:cubicBezTo>
                  <a:pt x="2189019" y="235796"/>
                  <a:pt x="2236565" y="220247"/>
                  <a:pt x="2284297" y="220393"/>
                </a:cubicBezTo>
                <a:lnTo>
                  <a:pt x="2284297" y="230503"/>
                </a:lnTo>
                <a:cubicBezTo>
                  <a:pt x="2279324" y="230503"/>
                  <a:pt x="2274165" y="230722"/>
                  <a:pt x="2269006" y="231051"/>
                </a:cubicBezTo>
                <a:cubicBezTo>
                  <a:pt x="2222203" y="234226"/>
                  <a:pt x="2183860" y="251272"/>
                  <a:pt x="2154765" y="281751"/>
                </a:cubicBezTo>
                <a:lnTo>
                  <a:pt x="2191947" y="306133"/>
                </a:lnTo>
                <a:cubicBezTo>
                  <a:pt x="2215697" y="283539"/>
                  <a:pt x="2244885" y="269997"/>
                  <a:pt x="2282810" y="269742"/>
                </a:cubicBezTo>
                <a:lnTo>
                  <a:pt x="2284297" y="269742"/>
                </a:lnTo>
                <a:lnTo>
                  <a:pt x="2284297" y="277553"/>
                </a:lnTo>
                <a:cubicBezTo>
                  <a:pt x="2253716" y="277407"/>
                  <a:pt x="2223041" y="287080"/>
                  <a:pt x="2205054" y="306535"/>
                </a:cubicBezTo>
                <a:cubicBezTo>
                  <a:pt x="2203055" y="308725"/>
                  <a:pt x="2201196" y="313178"/>
                  <a:pt x="2202451" y="314638"/>
                </a:cubicBezTo>
                <a:cubicBezTo>
                  <a:pt x="2210585" y="323471"/>
                  <a:pt x="2219648" y="331647"/>
                  <a:pt x="2228711" y="340334"/>
                </a:cubicBezTo>
                <a:cubicBezTo>
                  <a:pt x="2247766" y="320259"/>
                  <a:pt x="2265009" y="311097"/>
                  <a:pt x="2284249" y="312740"/>
                </a:cubicBezTo>
                <a:lnTo>
                  <a:pt x="2284249" y="320770"/>
                </a:lnTo>
                <a:cubicBezTo>
                  <a:pt x="2264868" y="320441"/>
                  <a:pt x="2247255" y="329530"/>
                  <a:pt x="2239912" y="343619"/>
                </a:cubicBezTo>
                <a:cubicBezTo>
                  <a:pt x="2234705" y="354241"/>
                  <a:pt x="2240934" y="359972"/>
                  <a:pt x="2255249" y="359497"/>
                </a:cubicBezTo>
                <a:cubicBezTo>
                  <a:pt x="2264916" y="359133"/>
                  <a:pt x="2274584" y="358986"/>
                  <a:pt x="2284249" y="359023"/>
                </a:cubicBezTo>
                <a:lnTo>
                  <a:pt x="2284249" y="373003"/>
                </a:lnTo>
                <a:cubicBezTo>
                  <a:pt x="2207528" y="372483"/>
                  <a:pt x="2143303" y="393090"/>
                  <a:pt x="2090378" y="432715"/>
                </a:cubicBezTo>
                <a:lnTo>
                  <a:pt x="2061493" y="459652"/>
                </a:lnTo>
                <a:lnTo>
                  <a:pt x="2035745" y="459652"/>
                </a:lnTo>
                <a:lnTo>
                  <a:pt x="2061207" y="430455"/>
                </a:lnTo>
                <a:cubicBezTo>
                  <a:pt x="2047637" y="421476"/>
                  <a:pt x="2034019" y="412497"/>
                  <a:pt x="2020354" y="403518"/>
                </a:cubicBezTo>
                <a:cubicBezTo>
                  <a:pt x="2019471" y="403079"/>
                  <a:pt x="2018588" y="402715"/>
                  <a:pt x="2017613" y="402459"/>
                </a:cubicBezTo>
                <a:lnTo>
                  <a:pt x="2017613" y="402532"/>
                </a:lnTo>
                <a:cubicBezTo>
                  <a:pt x="2006493" y="398891"/>
                  <a:pt x="1994592" y="397041"/>
                  <a:pt x="1982686" y="396794"/>
                </a:cubicBezTo>
                <a:cubicBezTo>
                  <a:pt x="1946970" y="396055"/>
                  <a:pt x="1911214" y="409750"/>
                  <a:pt x="1896400" y="432828"/>
                </a:cubicBezTo>
                <a:lnTo>
                  <a:pt x="1924933" y="459652"/>
                </a:lnTo>
                <a:lnTo>
                  <a:pt x="1898348" y="459652"/>
                </a:lnTo>
                <a:lnTo>
                  <a:pt x="1880139" y="438804"/>
                </a:lnTo>
                <a:cubicBezTo>
                  <a:pt x="1832898" y="401736"/>
                  <a:pt x="1752194" y="374600"/>
                  <a:pt x="1673869" y="373149"/>
                </a:cubicBezTo>
                <a:lnTo>
                  <a:pt x="1673869" y="358840"/>
                </a:lnTo>
                <a:cubicBezTo>
                  <a:pt x="1683628" y="358840"/>
                  <a:pt x="1693482" y="359023"/>
                  <a:pt x="1703195" y="359315"/>
                </a:cubicBezTo>
                <a:lnTo>
                  <a:pt x="1703195" y="359388"/>
                </a:lnTo>
                <a:cubicBezTo>
                  <a:pt x="1716721" y="359826"/>
                  <a:pt x="1722995" y="354570"/>
                  <a:pt x="1718812" y="344350"/>
                </a:cubicBezTo>
                <a:cubicBezTo>
                  <a:pt x="1712397" y="330224"/>
                  <a:pt x="1695526" y="320697"/>
                  <a:pt x="1676424" y="320478"/>
                </a:cubicBezTo>
                <a:cubicBezTo>
                  <a:pt x="1675541" y="320478"/>
                  <a:pt x="1674705" y="320478"/>
                  <a:pt x="1673869" y="320514"/>
                </a:cubicBezTo>
                <a:lnTo>
                  <a:pt x="1673869" y="311827"/>
                </a:lnTo>
                <a:cubicBezTo>
                  <a:pt x="1691762" y="310769"/>
                  <a:pt x="1708679" y="320040"/>
                  <a:pt x="1729734" y="339641"/>
                </a:cubicBezTo>
                <a:cubicBezTo>
                  <a:pt x="1738053" y="331720"/>
                  <a:pt x="1746883" y="324128"/>
                  <a:pt x="1754413" y="315915"/>
                </a:cubicBezTo>
                <a:cubicBezTo>
                  <a:pt x="1756225" y="313944"/>
                  <a:pt x="1755621" y="309053"/>
                  <a:pt x="1753716" y="306900"/>
                </a:cubicBezTo>
                <a:cubicBezTo>
                  <a:pt x="1736613" y="287189"/>
                  <a:pt x="1705148" y="277407"/>
                  <a:pt x="1673869" y="277553"/>
                </a:cubicBezTo>
                <a:lnTo>
                  <a:pt x="1673869" y="269778"/>
                </a:lnTo>
                <a:cubicBezTo>
                  <a:pt x="1674333" y="269742"/>
                  <a:pt x="1674752" y="269742"/>
                  <a:pt x="1675216" y="269742"/>
                </a:cubicBezTo>
                <a:cubicBezTo>
                  <a:pt x="1713235" y="269778"/>
                  <a:pt x="1742422" y="283430"/>
                  <a:pt x="1766636" y="305914"/>
                </a:cubicBezTo>
                <a:lnTo>
                  <a:pt x="1804003" y="281130"/>
                </a:lnTo>
                <a:cubicBezTo>
                  <a:pt x="1769193" y="247732"/>
                  <a:pt x="1726527" y="230175"/>
                  <a:pt x="1673869" y="230576"/>
                </a:cubicBezTo>
                <a:lnTo>
                  <a:pt x="1673869" y="220648"/>
                </a:lnTo>
                <a:cubicBezTo>
                  <a:pt x="1687300" y="220794"/>
                  <a:pt x="1700685" y="221999"/>
                  <a:pt x="1713792" y="224225"/>
                </a:cubicBezTo>
                <a:cubicBezTo>
                  <a:pt x="1751020" y="230430"/>
                  <a:pt x="1781277" y="245761"/>
                  <a:pt x="1806839" y="267734"/>
                </a:cubicBezTo>
                <a:cubicBezTo>
                  <a:pt x="1810139" y="270618"/>
                  <a:pt x="1817529" y="273830"/>
                  <a:pt x="1820829" y="272771"/>
                </a:cubicBezTo>
                <a:cubicBezTo>
                  <a:pt x="1832773" y="268902"/>
                  <a:pt x="1843696" y="263318"/>
                  <a:pt x="1857313" y="257295"/>
                </a:cubicBezTo>
                <a:cubicBezTo>
                  <a:pt x="1808791" y="207581"/>
                  <a:pt x="1748091" y="182067"/>
                  <a:pt x="1673869" y="182724"/>
                </a:cubicBezTo>
                <a:lnTo>
                  <a:pt x="1673869" y="172868"/>
                </a:lnTo>
                <a:cubicBezTo>
                  <a:pt x="1688601" y="173014"/>
                  <a:pt x="1703288" y="174036"/>
                  <a:pt x="1717789" y="175935"/>
                </a:cubicBezTo>
                <a:cubicBezTo>
                  <a:pt x="1777187" y="183563"/>
                  <a:pt x="1825012" y="208238"/>
                  <a:pt x="1862193" y="245615"/>
                </a:cubicBezTo>
                <a:cubicBezTo>
                  <a:pt x="1865214" y="248681"/>
                  <a:pt x="1871023" y="252988"/>
                  <a:pt x="1874323" y="252440"/>
                </a:cubicBezTo>
                <a:cubicBezTo>
                  <a:pt x="1888639" y="249995"/>
                  <a:pt x="1902627" y="245943"/>
                  <a:pt x="1918987" y="241892"/>
                </a:cubicBezTo>
                <a:cubicBezTo>
                  <a:pt x="1859404" y="171299"/>
                  <a:pt x="1778627" y="134287"/>
                  <a:pt x="1673869" y="133667"/>
                </a:cubicBezTo>
                <a:lnTo>
                  <a:pt x="1673869" y="120198"/>
                </a:lnTo>
                <a:lnTo>
                  <a:pt x="1705752" y="120198"/>
                </a:lnTo>
                <a:lnTo>
                  <a:pt x="1705705" y="120307"/>
                </a:lnTo>
                <a:cubicBezTo>
                  <a:pt x="1717277" y="120198"/>
                  <a:pt x="1722158" y="115343"/>
                  <a:pt x="1719416" y="106838"/>
                </a:cubicBezTo>
                <a:cubicBezTo>
                  <a:pt x="1714582" y="92274"/>
                  <a:pt x="1694086" y="80485"/>
                  <a:pt x="1674147" y="80777"/>
                </a:cubicBezTo>
                <a:lnTo>
                  <a:pt x="1673869" y="80777"/>
                </a:lnTo>
                <a:lnTo>
                  <a:pt x="1673869" y="73148"/>
                </a:lnTo>
                <a:cubicBezTo>
                  <a:pt x="1691994" y="72126"/>
                  <a:pt x="1709097" y="81361"/>
                  <a:pt x="1729779" y="100962"/>
                </a:cubicBezTo>
                <a:lnTo>
                  <a:pt x="1758131" y="73842"/>
                </a:lnTo>
                <a:cubicBezTo>
                  <a:pt x="1740655" y="50335"/>
                  <a:pt x="1707146" y="38253"/>
                  <a:pt x="1673869" y="38180"/>
                </a:cubicBezTo>
                <a:lnTo>
                  <a:pt x="1673869" y="30588"/>
                </a:lnTo>
                <a:cubicBezTo>
                  <a:pt x="1674194" y="30552"/>
                  <a:pt x="1674519" y="30552"/>
                  <a:pt x="1674891" y="30552"/>
                </a:cubicBezTo>
                <a:cubicBezTo>
                  <a:pt x="1712304" y="30369"/>
                  <a:pt x="1742375" y="43728"/>
                  <a:pt x="1766404" y="66943"/>
                </a:cubicBezTo>
                <a:lnTo>
                  <a:pt x="1803910" y="42451"/>
                </a:lnTo>
                <a:cubicBezTo>
                  <a:pt x="1784018" y="22594"/>
                  <a:pt x="1760920" y="8359"/>
                  <a:pt x="1734706" y="37"/>
                </a:cubicBezTo>
                <a:lnTo>
                  <a:pt x="1762082" y="37"/>
                </a:lnTo>
                <a:cubicBezTo>
                  <a:pt x="1778953" y="7738"/>
                  <a:pt x="1794151" y="17521"/>
                  <a:pt x="1807071" y="29018"/>
                </a:cubicBezTo>
                <a:cubicBezTo>
                  <a:pt x="1810139" y="31829"/>
                  <a:pt x="1817715" y="34895"/>
                  <a:pt x="1821061" y="33800"/>
                </a:cubicBezTo>
                <a:cubicBezTo>
                  <a:pt x="1832959" y="29967"/>
                  <a:pt x="1843928" y="24346"/>
                  <a:pt x="1856988" y="18652"/>
                </a:cubicBezTo>
                <a:cubicBezTo>
                  <a:pt x="1850992" y="12155"/>
                  <a:pt x="1844486" y="5950"/>
                  <a:pt x="1837607" y="37"/>
                </a:cubicBezTo>
                <a:lnTo>
                  <a:pt x="1855175" y="37"/>
                </a:lnTo>
                <a:cubicBezTo>
                  <a:pt x="1856941" y="1679"/>
                  <a:pt x="1858661" y="3322"/>
                  <a:pt x="1860381" y="5037"/>
                </a:cubicBezTo>
                <a:cubicBezTo>
                  <a:pt x="1863913" y="8468"/>
                  <a:pt x="1869769" y="13761"/>
                  <a:pt x="1873347" y="13250"/>
                </a:cubicBezTo>
                <a:cubicBezTo>
                  <a:pt x="1888174" y="11060"/>
                  <a:pt x="1902536" y="6972"/>
                  <a:pt x="1919173" y="3066"/>
                </a:cubicBezTo>
                <a:cubicBezTo>
                  <a:pt x="1918338" y="2044"/>
                  <a:pt x="1917454" y="1059"/>
                  <a:pt x="1916571" y="37"/>
                </a:cubicBezTo>
                <a:lnTo>
                  <a:pt x="1942552" y="37"/>
                </a:lnTo>
                <a:cubicBezTo>
                  <a:pt x="1945061" y="657"/>
                  <a:pt x="1948129" y="876"/>
                  <a:pt x="1951660" y="767"/>
                </a:cubicBezTo>
                <a:cubicBezTo>
                  <a:pt x="1970160" y="73"/>
                  <a:pt x="1988750" y="219"/>
                  <a:pt x="2007201" y="840"/>
                </a:cubicBezTo>
                <a:cubicBezTo>
                  <a:pt x="2010222" y="986"/>
                  <a:pt x="2013289" y="730"/>
                  <a:pt x="2016171" y="0"/>
                </a:cubicBezTo>
                <a:close/>
                <a:moveTo>
                  <a:pt x="1405697" y="0"/>
                </a:moveTo>
                <a:lnTo>
                  <a:pt x="1431492" y="0"/>
                </a:lnTo>
                <a:cubicBezTo>
                  <a:pt x="1431026" y="511"/>
                  <a:pt x="1430608" y="1022"/>
                  <a:pt x="1430189" y="1533"/>
                </a:cubicBezTo>
                <a:cubicBezTo>
                  <a:pt x="1432746" y="3395"/>
                  <a:pt x="1433350" y="4234"/>
                  <a:pt x="1434233" y="4417"/>
                </a:cubicBezTo>
                <a:cubicBezTo>
                  <a:pt x="1443853" y="6753"/>
                  <a:pt x="1453846" y="8286"/>
                  <a:pt x="1462909" y="11425"/>
                </a:cubicBezTo>
                <a:cubicBezTo>
                  <a:pt x="1474250" y="15404"/>
                  <a:pt x="1480292" y="12447"/>
                  <a:pt x="1487868" y="5147"/>
                </a:cubicBezTo>
                <a:cubicBezTo>
                  <a:pt x="1489680" y="3431"/>
                  <a:pt x="1491493" y="1716"/>
                  <a:pt x="1493352" y="37"/>
                </a:cubicBezTo>
                <a:lnTo>
                  <a:pt x="1510269" y="37"/>
                </a:lnTo>
                <a:cubicBezTo>
                  <a:pt x="1503438" y="5986"/>
                  <a:pt x="1497024" y="12228"/>
                  <a:pt x="1491074" y="18762"/>
                </a:cubicBezTo>
                <a:lnTo>
                  <a:pt x="1533090" y="36392"/>
                </a:lnTo>
                <a:cubicBezTo>
                  <a:pt x="1548985" y="21244"/>
                  <a:pt x="1566506" y="9016"/>
                  <a:pt x="1585887" y="37"/>
                </a:cubicBezTo>
                <a:lnTo>
                  <a:pt x="1615075" y="37"/>
                </a:lnTo>
                <a:cubicBezTo>
                  <a:pt x="1586910" y="8432"/>
                  <a:pt x="1562139" y="23178"/>
                  <a:pt x="1545452" y="43473"/>
                </a:cubicBezTo>
                <a:lnTo>
                  <a:pt x="1581797" y="67125"/>
                </a:lnTo>
                <a:cubicBezTo>
                  <a:pt x="1605827" y="43436"/>
                  <a:pt x="1636129" y="30588"/>
                  <a:pt x="1673637" y="30588"/>
                </a:cubicBezTo>
                <a:lnTo>
                  <a:pt x="1673822" y="30588"/>
                </a:lnTo>
                <a:lnTo>
                  <a:pt x="1673822" y="38253"/>
                </a:lnTo>
                <a:cubicBezTo>
                  <a:pt x="1643891" y="38071"/>
                  <a:pt x="1613959" y="47597"/>
                  <a:pt x="1595369" y="66760"/>
                </a:cubicBezTo>
                <a:lnTo>
                  <a:pt x="1595183" y="66943"/>
                </a:lnTo>
                <a:cubicBezTo>
                  <a:pt x="1593045" y="69169"/>
                  <a:pt x="1590350" y="73623"/>
                  <a:pt x="1591837" y="74900"/>
                </a:cubicBezTo>
                <a:cubicBezTo>
                  <a:pt x="1600063" y="83916"/>
                  <a:pt x="1609265" y="92384"/>
                  <a:pt x="1618608" y="101473"/>
                </a:cubicBezTo>
                <a:cubicBezTo>
                  <a:pt x="1636733" y="81397"/>
                  <a:pt x="1654534" y="72126"/>
                  <a:pt x="1673776" y="73440"/>
                </a:cubicBezTo>
                <a:lnTo>
                  <a:pt x="1673776" y="80923"/>
                </a:lnTo>
                <a:lnTo>
                  <a:pt x="1673683" y="80923"/>
                </a:lnTo>
                <a:cubicBezTo>
                  <a:pt x="1654348" y="80704"/>
                  <a:pt x="1634642" y="91800"/>
                  <a:pt x="1629204" y="106072"/>
                </a:cubicBezTo>
                <a:cubicBezTo>
                  <a:pt x="1625719" y="115197"/>
                  <a:pt x="1630459" y="120307"/>
                  <a:pt x="1642822" y="120307"/>
                </a:cubicBezTo>
                <a:lnTo>
                  <a:pt x="1673822" y="120307"/>
                </a:lnTo>
                <a:lnTo>
                  <a:pt x="1673822" y="133265"/>
                </a:lnTo>
                <a:cubicBezTo>
                  <a:pt x="1669220" y="133265"/>
                  <a:pt x="1664526" y="133338"/>
                  <a:pt x="1659879" y="133520"/>
                </a:cubicBezTo>
                <a:lnTo>
                  <a:pt x="1659740" y="133593"/>
                </a:lnTo>
                <a:cubicBezTo>
                  <a:pt x="1545220" y="137937"/>
                  <a:pt x="1458215" y="196630"/>
                  <a:pt x="1431955" y="242914"/>
                </a:cubicBezTo>
                <a:cubicBezTo>
                  <a:pt x="1441995" y="245323"/>
                  <a:pt x="1452452" y="246965"/>
                  <a:pt x="1461933" y="250287"/>
                </a:cubicBezTo>
                <a:cubicBezTo>
                  <a:pt x="1473646" y="254411"/>
                  <a:pt x="1479967" y="251929"/>
                  <a:pt x="1488147" y="244191"/>
                </a:cubicBezTo>
                <a:cubicBezTo>
                  <a:pt x="1538527" y="196083"/>
                  <a:pt x="1600528" y="171956"/>
                  <a:pt x="1673822" y="173051"/>
                </a:cubicBezTo>
                <a:lnTo>
                  <a:pt x="1673822" y="182906"/>
                </a:lnTo>
                <a:cubicBezTo>
                  <a:pt x="1666572" y="182833"/>
                  <a:pt x="1659321" y="183052"/>
                  <a:pt x="1652117" y="183600"/>
                </a:cubicBezTo>
                <a:cubicBezTo>
                  <a:pt x="1584911" y="188673"/>
                  <a:pt x="1531463" y="213676"/>
                  <a:pt x="1490981" y="257806"/>
                </a:cubicBezTo>
                <a:cubicBezTo>
                  <a:pt x="1502136" y="262587"/>
                  <a:pt x="1511059" y="265508"/>
                  <a:pt x="1518635" y="269888"/>
                </a:cubicBezTo>
                <a:cubicBezTo>
                  <a:pt x="1529000" y="275910"/>
                  <a:pt x="1535089" y="274012"/>
                  <a:pt x="1543408" y="266712"/>
                </a:cubicBezTo>
                <a:cubicBezTo>
                  <a:pt x="1578545" y="235796"/>
                  <a:pt x="1626091" y="220247"/>
                  <a:pt x="1673822" y="220393"/>
                </a:cubicBezTo>
                <a:lnTo>
                  <a:pt x="1673822" y="230503"/>
                </a:lnTo>
                <a:cubicBezTo>
                  <a:pt x="1668849" y="230503"/>
                  <a:pt x="1663690" y="230722"/>
                  <a:pt x="1658531" y="231051"/>
                </a:cubicBezTo>
                <a:cubicBezTo>
                  <a:pt x="1611729" y="234226"/>
                  <a:pt x="1573385" y="251272"/>
                  <a:pt x="1544291" y="281751"/>
                </a:cubicBezTo>
                <a:lnTo>
                  <a:pt x="1581472" y="306133"/>
                </a:lnTo>
                <a:cubicBezTo>
                  <a:pt x="1605222" y="283539"/>
                  <a:pt x="1634410" y="269997"/>
                  <a:pt x="1672335" y="269742"/>
                </a:cubicBezTo>
                <a:lnTo>
                  <a:pt x="1673822" y="269742"/>
                </a:lnTo>
                <a:lnTo>
                  <a:pt x="1673822" y="277553"/>
                </a:lnTo>
                <a:cubicBezTo>
                  <a:pt x="1643240" y="277407"/>
                  <a:pt x="1612565" y="287080"/>
                  <a:pt x="1594579" y="306535"/>
                </a:cubicBezTo>
                <a:cubicBezTo>
                  <a:pt x="1592580" y="308725"/>
                  <a:pt x="1590720" y="313178"/>
                  <a:pt x="1591976" y="314638"/>
                </a:cubicBezTo>
                <a:cubicBezTo>
                  <a:pt x="1600110" y="323471"/>
                  <a:pt x="1609172" y="331647"/>
                  <a:pt x="1618236" y="340334"/>
                </a:cubicBezTo>
                <a:cubicBezTo>
                  <a:pt x="1637291" y="320259"/>
                  <a:pt x="1654534" y="311097"/>
                  <a:pt x="1673776" y="312740"/>
                </a:cubicBezTo>
                <a:lnTo>
                  <a:pt x="1673776" y="320770"/>
                </a:lnTo>
                <a:cubicBezTo>
                  <a:pt x="1654395" y="320441"/>
                  <a:pt x="1636780" y="329530"/>
                  <a:pt x="1629436" y="343619"/>
                </a:cubicBezTo>
                <a:cubicBezTo>
                  <a:pt x="1624231" y="354241"/>
                  <a:pt x="1630459" y="359972"/>
                  <a:pt x="1644774" y="359497"/>
                </a:cubicBezTo>
                <a:cubicBezTo>
                  <a:pt x="1654441" y="359133"/>
                  <a:pt x="1664108" y="358986"/>
                  <a:pt x="1673776" y="359023"/>
                </a:cubicBezTo>
                <a:lnTo>
                  <a:pt x="1673776" y="373003"/>
                </a:lnTo>
                <a:cubicBezTo>
                  <a:pt x="1597054" y="372483"/>
                  <a:pt x="1532828" y="393090"/>
                  <a:pt x="1479903" y="432715"/>
                </a:cubicBezTo>
                <a:lnTo>
                  <a:pt x="1451019" y="459652"/>
                </a:lnTo>
                <a:lnTo>
                  <a:pt x="1425269" y="459652"/>
                </a:lnTo>
                <a:lnTo>
                  <a:pt x="1450732" y="430455"/>
                </a:lnTo>
                <a:cubicBezTo>
                  <a:pt x="1437161" y="421476"/>
                  <a:pt x="1423543" y="412497"/>
                  <a:pt x="1409879" y="403518"/>
                </a:cubicBezTo>
                <a:cubicBezTo>
                  <a:pt x="1408996" y="403079"/>
                  <a:pt x="1408114" y="402715"/>
                  <a:pt x="1407137" y="402459"/>
                </a:cubicBezTo>
                <a:lnTo>
                  <a:pt x="1407137" y="402532"/>
                </a:lnTo>
                <a:cubicBezTo>
                  <a:pt x="1396018" y="398891"/>
                  <a:pt x="1384116" y="397041"/>
                  <a:pt x="1372211" y="396794"/>
                </a:cubicBezTo>
                <a:cubicBezTo>
                  <a:pt x="1336495" y="396055"/>
                  <a:pt x="1300740" y="409750"/>
                  <a:pt x="1285925" y="432828"/>
                </a:cubicBezTo>
                <a:lnTo>
                  <a:pt x="1314458" y="459652"/>
                </a:lnTo>
                <a:lnTo>
                  <a:pt x="1287873" y="459652"/>
                </a:lnTo>
                <a:lnTo>
                  <a:pt x="1269664" y="438804"/>
                </a:lnTo>
                <a:cubicBezTo>
                  <a:pt x="1222423" y="401736"/>
                  <a:pt x="1141718" y="374600"/>
                  <a:pt x="1063393" y="373149"/>
                </a:cubicBezTo>
                <a:lnTo>
                  <a:pt x="1063393" y="358840"/>
                </a:lnTo>
                <a:cubicBezTo>
                  <a:pt x="1073154" y="358840"/>
                  <a:pt x="1083006" y="359023"/>
                  <a:pt x="1092721" y="359315"/>
                </a:cubicBezTo>
                <a:lnTo>
                  <a:pt x="1092721" y="359388"/>
                </a:lnTo>
                <a:cubicBezTo>
                  <a:pt x="1106245" y="359826"/>
                  <a:pt x="1112520" y="354570"/>
                  <a:pt x="1108337" y="344350"/>
                </a:cubicBezTo>
                <a:cubicBezTo>
                  <a:pt x="1101923" y="330224"/>
                  <a:pt x="1085052" y="320697"/>
                  <a:pt x="1065949" y="320478"/>
                </a:cubicBezTo>
                <a:cubicBezTo>
                  <a:pt x="1065067" y="320478"/>
                  <a:pt x="1064230" y="320478"/>
                  <a:pt x="1063393" y="320514"/>
                </a:cubicBezTo>
                <a:lnTo>
                  <a:pt x="1063393" y="311827"/>
                </a:lnTo>
                <a:cubicBezTo>
                  <a:pt x="1081287" y="310769"/>
                  <a:pt x="1098204" y="320040"/>
                  <a:pt x="1119259" y="339641"/>
                </a:cubicBezTo>
                <a:cubicBezTo>
                  <a:pt x="1127578" y="331720"/>
                  <a:pt x="1136409" y="324128"/>
                  <a:pt x="1143938" y="315915"/>
                </a:cubicBezTo>
                <a:cubicBezTo>
                  <a:pt x="1145750" y="313944"/>
                  <a:pt x="1145146" y="309053"/>
                  <a:pt x="1143241" y="306900"/>
                </a:cubicBezTo>
                <a:cubicBezTo>
                  <a:pt x="1126137" y="287189"/>
                  <a:pt x="1094672" y="277407"/>
                  <a:pt x="1063393" y="277553"/>
                </a:cubicBezTo>
                <a:lnTo>
                  <a:pt x="1063393" y="269778"/>
                </a:lnTo>
                <a:cubicBezTo>
                  <a:pt x="1063857" y="269742"/>
                  <a:pt x="1064277" y="269742"/>
                  <a:pt x="1064741" y="269742"/>
                </a:cubicBezTo>
                <a:cubicBezTo>
                  <a:pt x="1102759" y="269778"/>
                  <a:pt x="1131947" y="283430"/>
                  <a:pt x="1156162" y="305914"/>
                </a:cubicBezTo>
                <a:lnTo>
                  <a:pt x="1193529" y="281130"/>
                </a:lnTo>
                <a:cubicBezTo>
                  <a:pt x="1158717" y="247732"/>
                  <a:pt x="1116052" y="230175"/>
                  <a:pt x="1063393" y="230576"/>
                </a:cubicBezTo>
                <a:lnTo>
                  <a:pt x="1063393" y="220648"/>
                </a:lnTo>
                <a:cubicBezTo>
                  <a:pt x="1076825" y="220794"/>
                  <a:pt x="1090210" y="221999"/>
                  <a:pt x="1103316" y="224225"/>
                </a:cubicBezTo>
                <a:cubicBezTo>
                  <a:pt x="1140545" y="230430"/>
                  <a:pt x="1170802" y="245761"/>
                  <a:pt x="1196364" y="267734"/>
                </a:cubicBezTo>
                <a:cubicBezTo>
                  <a:pt x="1199664" y="270618"/>
                  <a:pt x="1207054" y="273830"/>
                  <a:pt x="1210354" y="272771"/>
                </a:cubicBezTo>
                <a:cubicBezTo>
                  <a:pt x="1222299" y="268902"/>
                  <a:pt x="1233220" y="263318"/>
                  <a:pt x="1246838" y="257295"/>
                </a:cubicBezTo>
                <a:cubicBezTo>
                  <a:pt x="1198315" y="207581"/>
                  <a:pt x="1137617" y="182067"/>
                  <a:pt x="1063393" y="182724"/>
                </a:cubicBezTo>
                <a:lnTo>
                  <a:pt x="1063393" y="172868"/>
                </a:lnTo>
                <a:cubicBezTo>
                  <a:pt x="1078126" y="173014"/>
                  <a:pt x="1092813" y="174036"/>
                  <a:pt x="1107315" y="175935"/>
                </a:cubicBezTo>
                <a:cubicBezTo>
                  <a:pt x="1166711" y="183563"/>
                  <a:pt x="1214537" y="208238"/>
                  <a:pt x="1251718" y="245615"/>
                </a:cubicBezTo>
                <a:cubicBezTo>
                  <a:pt x="1254739" y="248681"/>
                  <a:pt x="1260548" y="252988"/>
                  <a:pt x="1263849" y="252440"/>
                </a:cubicBezTo>
                <a:cubicBezTo>
                  <a:pt x="1278164" y="249995"/>
                  <a:pt x="1292153" y="245943"/>
                  <a:pt x="1308512" y="241892"/>
                </a:cubicBezTo>
                <a:cubicBezTo>
                  <a:pt x="1248929" y="171299"/>
                  <a:pt x="1168153" y="134287"/>
                  <a:pt x="1063393" y="133667"/>
                </a:cubicBezTo>
                <a:lnTo>
                  <a:pt x="1063393" y="120198"/>
                </a:lnTo>
                <a:lnTo>
                  <a:pt x="1095276" y="120198"/>
                </a:lnTo>
                <a:lnTo>
                  <a:pt x="1095231" y="120307"/>
                </a:lnTo>
                <a:cubicBezTo>
                  <a:pt x="1106802" y="120198"/>
                  <a:pt x="1111683" y="115343"/>
                  <a:pt x="1108941" y="106838"/>
                </a:cubicBezTo>
                <a:cubicBezTo>
                  <a:pt x="1104107" y="92274"/>
                  <a:pt x="1083610" y="80485"/>
                  <a:pt x="1063673" y="80777"/>
                </a:cubicBezTo>
                <a:lnTo>
                  <a:pt x="1063393" y="80777"/>
                </a:lnTo>
                <a:lnTo>
                  <a:pt x="1063393" y="73148"/>
                </a:lnTo>
                <a:cubicBezTo>
                  <a:pt x="1081519" y="72126"/>
                  <a:pt x="1098623" y="81361"/>
                  <a:pt x="1119306" y="100962"/>
                </a:cubicBezTo>
                <a:lnTo>
                  <a:pt x="1147657" y="73842"/>
                </a:lnTo>
                <a:cubicBezTo>
                  <a:pt x="1130180" y="50335"/>
                  <a:pt x="1096671" y="38253"/>
                  <a:pt x="1063393" y="38180"/>
                </a:cubicBezTo>
                <a:lnTo>
                  <a:pt x="1063393" y="30588"/>
                </a:lnTo>
                <a:cubicBezTo>
                  <a:pt x="1063718" y="30552"/>
                  <a:pt x="1064045" y="30552"/>
                  <a:pt x="1064416" y="30552"/>
                </a:cubicBezTo>
                <a:cubicBezTo>
                  <a:pt x="1101830" y="30369"/>
                  <a:pt x="1131901" y="43728"/>
                  <a:pt x="1155929" y="66943"/>
                </a:cubicBezTo>
                <a:lnTo>
                  <a:pt x="1193436" y="42451"/>
                </a:lnTo>
                <a:cubicBezTo>
                  <a:pt x="1173543" y="22594"/>
                  <a:pt x="1150444" y="8359"/>
                  <a:pt x="1124232" y="37"/>
                </a:cubicBezTo>
                <a:lnTo>
                  <a:pt x="1151607" y="37"/>
                </a:lnTo>
                <a:cubicBezTo>
                  <a:pt x="1168478" y="7738"/>
                  <a:pt x="1183676" y="17521"/>
                  <a:pt x="1196596" y="29018"/>
                </a:cubicBezTo>
                <a:cubicBezTo>
                  <a:pt x="1199664" y="31829"/>
                  <a:pt x="1207240" y="34895"/>
                  <a:pt x="1210586" y="33800"/>
                </a:cubicBezTo>
                <a:cubicBezTo>
                  <a:pt x="1222485" y="29967"/>
                  <a:pt x="1233452" y="24346"/>
                  <a:pt x="1246513" y="18652"/>
                </a:cubicBezTo>
                <a:cubicBezTo>
                  <a:pt x="1240517" y="12155"/>
                  <a:pt x="1234011" y="5950"/>
                  <a:pt x="1227132" y="37"/>
                </a:cubicBezTo>
                <a:lnTo>
                  <a:pt x="1244700" y="37"/>
                </a:lnTo>
                <a:cubicBezTo>
                  <a:pt x="1246467" y="1679"/>
                  <a:pt x="1248186" y="3322"/>
                  <a:pt x="1249906" y="5037"/>
                </a:cubicBezTo>
                <a:cubicBezTo>
                  <a:pt x="1253437" y="8468"/>
                  <a:pt x="1259294" y="13761"/>
                  <a:pt x="1262873" y="13250"/>
                </a:cubicBezTo>
                <a:cubicBezTo>
                  <a:pt x="1277699" y="11060"/>
                  <a:pt x="1292060" y="6972"/>
                  <a:pt x="1308698" y="3066"/>
                </a:cubicBezTo>
                <a:cubicBezTo>
                  <a:pt x="1307862" y="2044"/>
                  <a:pt x="1306979" y="1059"/>
                  <a:pt x="1306097" y="37"/>
                </a:cubicBezTo>
                <a:lnTo>
                  <a:pt x="1332076" y="37"/>
                </a:lnTo>
                <a:cubicBezTo>
                  <a:pt x="1334587" y="657"/>
                  <a:pt x="1337654" y="876"/>
                  <a:pt x="1341187" y="767"/>
                </a:cubicBezTo>
                <a:cubicBezTo>
                  <a:pt x="1359684" y="73"/>
                  <a:pt x="1378275" y="219"/>
                  <a:pt x="1396727" y="840"/>
                </a:cubicBezTo>
                <a:cubicBezTo>
                  <a:pt x="1399747" y="986"/>
                  <a:pt x="1402814" y="730"/>
                  <a:pt x="1405697" y="0"/>
                </a:cubicBezTo>
                <a:close/>
                <a:moveTo>
                  <a:pt x="795222" y="0"/>
                </a:moveTo>
                <a:lnTo>
                  <a:pt x="821016" y="0"/>
                </a:lnTo>
                <a:cubicBezTo>
                  <a:pt x="820551" y="511"/>
                  <a:pt x="820133" y="1022"/>
                  <a:pt x="819715" y="1533"/>
                </a:cubicBezTo>
                <a:cubicBezTo>
                  <a:pt x="822272" y="3395"/>
                  <a:pt x="822875" y="4234"/>
                  <a:pt x="823759" y="4417"/>
                </a:cubicBezTo>
                <a:cubicBezTo>
                  <a:pt x="833380" y="6753"/>
                  <a:pt x="843372" y="8286"/>
                  <a:pt x="852434" y="11425"/>
                </a:cubicBezTo>
                <a:cubicBezTo>
                  <a:pt x="863775" y="15404"/>
                  <a:pt x="869818" y="12447"/>
                  <a:pt x="877392" y="5147"/>
                </a:cubicBezTo>
                <a:cubicBezTo>
                  <a:pt x="879206" y="3431"/>
                  <a:pt x="881019" y="1716"/>
                  <a:pt x="882877" y="37"/>
                </a:cubicBezTo>
                <a:lnTo>
                  <a:pt x="899795" y="37"/>
                </a:lnTo>
                <a:cubicBezTo>
                  <a:pt x="892962" y="5986"/>
                  <a:pt x="886549" y="12228"/>
                  <a:pt x="880599" y="18762"/>
                </a:cubicBezTo>
                <a:lnTo>
                  <a:pt x="922615" y="36392"/>
                </a:lnTo>
                <a:cubicBezTo>
                  <a:pt x="938510" y="21244"/>
                  <a:pt x="956031" y="9016"/>
                  <a:pt x="975412" y="37"/>
                </a:cubicBezTo>
                <a:lnTo>
                  <a:pt x="1004601" y="37"/>
                </a:lnTo>
                <a:cubicBezTo>
                  <a:pt x="976436" y="8432"/>
                  <a:pt x="951663" y="23178"/>
                  <a:pt x="934978" y="43473"/>
                </a:cubicBezTo>
                <a:lnTo>
                  <a:pt x="971323" y="67125"/>
                </a:lnTo>
                <a:cubicBezTo>
                  <a:pt x="995351" y="43436"/>
                  <a:pt x="1025654" y="30588"/>
                  <a:pt x="1063161" y="30588"/>
                </a:cubicBezTo>
                <a:lnTo>
                  <a:pt x="1063348" y="30588"/>
                </a:lnTo>
                <a:lnTo>
                  <a:pt x="1063348" y="38253"/>
                </a:lnTo>
                <a:cubicBezTo>
                  <a:pt x="1033416" y="38071"/>
                  <a:pt x="1003486" y="47597"/>
                  <a:pt x="984894" y="66760"/>
                </a:cubicBezTo>
                <a:lnTo>
                  <a:pt x="984709" y="66943"/>
                </a:lnTo>
                <a:cubicBezTo>
                  <a:pt x="982570" y="69169"/>
                  <a:pt x="979874" y="73623"/>
                  <a:pt x="981362" y="74900"/>
                </a:cubicBezTo>
                <a:cubicBezTo>
                  <a:pt x="989588" y="83916"/>
                  <a:pt x="998790" y="92384"/>
                  <a:pt x="1008133" y="101473"/>
                </a:cubicBezTo>
                <a:cubicBezTo>
                  <a:pt x="1026258" y="81397"/>
                  <a:pt x="1044060" y="72126"/>
                  <a:pt x="1063300" y="73440"/>
                </a:cubicBezTo>
                <a:lnTo>
                  <a:pt x="1063300" y="80923"/>
                </a:lnTo>
                <a:lnTo>
                  <a:pt x="1063207" y="80923"/>
                </a:lnTo>
                <a:cubicBezTo>
                  <a:pt x="1043874" y="80704"/>
                  <a:pt x="1024166" y="91800"/>
                  <a:pt x="1018729" y="106072"/>
                </a:cubicBezTo>
                <a:cubicBezTo>
                  <a:pt x="1015243" y="115197"/>
                  <a:pt x="1019985" y="120307"/>
                  <a:pt x="1032347" y="120307"/>
                </a:cubicBezTo>
                <a:lnTo>
                  <a:pt x="1063348" y="120307"/>
                </a:lnTo>
                <a:lnTo>
                  <a:pt x="1063348" y="133265"/>
                </a:lnTo>
                <a:cubicBezTo>
                  <a:pt x="1058746" y="133265"/>
                  <a:pt x="1054052" y="133338"/>
                  <a:pt x="1049404" y="133520"/>
                </a:cubicBezTo>
                <a:lnTo>
                  <a:pt x="1049265" y="133593"/>
                </a:lnTo>
                <a:cubicBezTo>
                  <a:pt x="934746" y="137937"/>
                  <a:pt x="847741" y="196630"/>
                  <a:pt x="821482" y="242914"/>
                </a:cubicBezTo>
                <a:cubicBezTo>
                  <a:pt x="831520" y="245323"/>
                  <a:pt x="841978" y="246965"/>
                  <a:pt x="851459" y="250287"/>
                </a:cubicBezTo>
                <a:cubicBezTo>
                  <a:pt x="863171" y="254411"/>
                  <a:pt x="869492" y="251929"/>
                  <a:pt x="877672" y="244191"/>
                </a:cubicBezTo>
                <a:cubicBezTo>
                  <a:pt x="928052" y="196083"/>
                  <a:pt x="990053" y="171956"/>
                  <a:pt x="1063348" y="173051"/>
                </a:cubicBezTo>
                <a:lnTo>
                  <a:pt x="1063348" y="182906"/>
                </a:lnTo>
                <a:cubicBezTo>
                  <a:pt x="1056097" y="182833"/>
                  <a:pt x="1048847" y="183052"/>
                  <a:pt x="1041642" y="183600"/>
                </a:cubicBezTo>
                <a:cubicBezTo>
                  <a:pt x="974437" y="188673"/>
                  <a:pt x="920989" y="213676"/>
                  <a:pt x="880506" y="257806"/>
                </a:cubicBezTo>
                <a:cubicBezTo>
                  <a:pt x="891661" y="262587"/>
                  <a:pt x="900584" y="265508"/>
                  <a:pt x="908160" y="269888"/>
                </a:cubicBezTo>
                <a:cubicBezTo>
                  <a:pt x="918525" y="275910"/>
                  <a:pt x="924613" y="274012"/>
                  <a:pt x="932932" y="266712"/>
                </a:cubicBezTo>
                <a:cubicBezTo>
                  <a:pt x="968069" y="235796"/>
                  <a:pt x="1015615" y="220247"/>
                  <a:pt x="1063348" y="220393"/>
                </a:cubicBezTo>
                <a:lnTo>
                  <a:pt x="1063348" y="230503"/>
                </a:lnTo>
                <a:cubicBezTo>
                  <a:pt x="1058374" y="230503"/>
                  <a:pt x="1053215" y="230722"/>
                  <a:pt x="1048057" y="231051"/>
                </a:cubicBezTo>
                <a:cubicBezTo>
                  <a:pt x="1001254" y="234226"/>
                  <a:pt x="962910" y="251272"/>
                  <a:pt x="933816" y="281751"/>
                </a:cubicBezTo>
                <a:lnTo>
                  <a:pt x="970997" y="306133"/>
                </a:lnTo>
                <a:cubicBezTo>
                  <a:pt x="994747" y="283539"/>
                  <a:pt x="1023934" y="269997"/>
                  <a:pt x="1061860" y="269742"/>
                </a:cubicBezTo>
                <a:lnTo>
                  <a:pt x="1063348" y="269742"/>
                </a:lnTo>
                <a:lnTo>
                  <a:pt x="1063348" y="277553"/>
                </a:lnTo>
                <a:cubicBezTo>
                  <a:pt x="1032766" y="277407"/>
                  <a:pt x="1002091" y="287080"/>
                  <a:pt x="984103" y="306535"/>
                </a:cubicBezTo>
                <a:cubicBezTo>
                  <a:pt x="982105" y="308725"/>
                  <a:pt x="980247" y="313178"/>
                  <a:pt x="981501" y="314638"/>
                </a:cubicBezTo>
                <a:cubicBezTo>
                  <a:pt x="989635" y="323471"/>
                  <a:pt x="998698" y="331647"/>
                  <a:pt x="1007760" y="340334"/>
                </a:cubicBezTo>
                <a:cubicBezTo>
                  <a:pt x="1026816" y="320259"/>
                  <a:pt x="1044060" y="311097"/>
                  <a:pt x="1063300" y="312740"/>
                </a:cubicBezTo>
                <a:lnTo>
                  <a:pt x="1063300" y="320770"/>
                </a:lnTo>
                <a:cubicBezTo>
                  <a:pt x="1043920" y="320441"/>
                  <a:pt x="1026305" y="329530"/>
                  <a:pt x="1018961" y="343619"/>
                </a:cubicBezTo>
                <a:cubicBezTo>
                  <a:pt x="1013756" y="354241"/>
                  <a:pt x="1019985" y="359972"/>
                  <a:pt x="1034299" y="359497"/>
                </a:cubicBezTo>
                <a:cubicBezTo>
                  <a:pt x="1043967" y="359133"/>
                  <a:pt x="1053633" y="358986"/>
                  <a:pt x="1063300" y="359023"/>
                </a:cubicBezTo>
                <a:lnTo>
                  <a:pt x="1063300" y="373003"/>
                </a:lnTo>
                <a:cubicBezTo>
                  <a:pt x="986579" y="372483"/>
                  <a:pt x="922354" y="393090"/>
                  <a:pt x="869429" y="432715"/>
                </a:cubicBezTo>
                <a:lnTo>
                  <a:pt x="840544" y="459652"/>
                </a:lnTo>
                <a:lnTo>
                  <a:pt x="814795" y="459652"/>
                </a:lnTo>
                <a:lnTo>
                  <a:pt x="840258" y="430455"/>
                </a:lnTo>
                <a:cubicBezTo>
                  <a:pt x="826687" y="421476"/>
                  <a:pt x="813068" y="412497"/>
                  <a:pt x="799405" y="403518"/>
                </a:cubicBezTo>
                <a:cubicBezTo>
                  <a:pt x="798522" y="403079"/>
                  <a:pt x="797638" y="402715"/>
                  <a:pt x="796662" y="402459"/>
                </a:cubicBezTo>
                <a:lnTo>
                  <a:pt x="796662" y="402532"/>
                </a:lnTo>
                <a:cubicBezTo>
                  <a:pt x="785543" y="398891"/>
                  <a:pt x="773642" y="397041"/>
                  <a:pt x="761737" y="396794"/>
                </a:cubicBezTo>
                <a:cubicBezTo>
                  <a:pt x="726020" y="396055"/>
                  <a:pt x="690265" y="409750"/>
                  <a:pt x="675451" y="432828"/>
                </a:cubicBezTo>
                <a:lnTo>
                  <a:pt x="703984" y="459652"/>
                </a:lnTo>
                <a:lnTo>
                  <a:pt x="677399" y="459652"/>
                </a:lnTo>
                <a:lnTo>
                  <a:pt x="659189" y="438804"/>
                </a:lnTo>
                <a:cubicBezTo>
                  <a:pt x="611948" y="401736"/>
                  <a:pt x="531244" y="374600"/>
                  <a:pt x="452918" y="373149"/>
                </a:cubicBezTo>
                <a:lnTo>
                  <a:pt x="452918" y="358840"/>
                </a:lnTo>
                <a:cubicBezTo>
                  <a:pt x="462679" y="358840"/>
                  <a:pt x="472532" y="359023"/>
                  <a:pt x="482246" y="359315"/>
                </a:cubicBezTo>
                <a:lnTo>
                  <a:pt x="482246" y="359388"/>
                </a:lnTo>
                <a:cubicBezTo>
                  <a:pt x="495770" y="359826"/>
                  <a:pt x="502045" y="354570"/>
                  <a:pt x="497862" y="344350"/>
                </a:cubicBezTo>
                <a:cubicBezTo>
                  <a:pt x="491448" y="330224"/>
                  <a:pt x="474577" y="320697"/>
                  <a:pt x="455475" y="320478"/>
                </a:cubicBezTo>
                <a:cubicBezTo>
                  <a:pt x="454592" y="320478"/>
                  <a:pt x="453755" y="320478"/>
                  <a:pt x="452918" y="320514"/>
                </a:cubicBezTo>
                <a:lnTo>
                  <a:pt x="452918" y="311827"/>
                </a:lnTo>
                <a:cubicBezTo>
                  <a:pt x="470813" y="310769"/>
                  <a:pt x="487730" y="320040"/>
                  <a:pt x="508785" y="339641"/>
                </a:cubicBezTo>
                <a:cubicBezTo>
                  <a:pt x="517104" y="331720"/>
                  <a:pt x="525934" y="324128"/>
                  <a:pt x="533463" y="315915"/>
                </a:cubicBezTo>
                <a:cubicBezTo>
                  <a:pt x="535276" y="313944"/>
                  <a:pt x="534672" y="309053"/>
                  <a:pt x="532767" y="306900"/>
                </a:cubicBezTo>
                <a:cubicBezTo>
                  <a:pt x="515662" y="287189"/>
                  <a:pt x="484197" y="277407"/>
                  <a:pt x="452918" y="277553"/>
                </a:cubicBezTo>
                <a:lnTo>
                  <a:pt x="452918" y="269778"/>
                </a:lnTo>
                <a:cubicBezTo>
                  <a:pt x="453383" y="269742"/>
                  <a:pt x="453802" y="269742"/>
                  <a:pt x="454267" y="269742"/>
                </a:cubicBezTo>
                <a:cubicBezTo>
                  <a:pt x="492284" y="269778"/>
                  <a:pt x="521473" y="283430"/>
                  <a:pt x="545687" y="305914"/>
                </a:cubicBezTo>
                <a:lnTo>
                  <a:pt x="583054" y="281130"/>
                </a:lnTo>
                <a:cubicBezTo>
                  <a:pt x="548244" y="247732"/>
                  <a:pt x="505577" y="230175"/>
                  <a:pt x="452918" y="230576"/>
                </a:cubicBezTo>
                <a:lnTo>
                  <a:pt x="452918" y="220648"/>
                </a:lnTo>
                <a:cubicBezTo>
                  <a:pt x="466351" y="220794"/>
                  <a:pt x="479736" y="221999"/>
                  <a:pt x="492842" y="224225"/>
                </a:cubicBezTo>
                <a:cubicBezTo>
                  <a:pt x="530070" y="230430"/>
                  <a:pt x="560328" y="245761"/>
                  <a:pt x="585889" y="267734"/>
                </a:cubicBezTo>
                <a:cubicBezTo>
                  <a:pt x="589189" y="270618"/>
                  <a:pt x="596579" y="273830"/>
                  <a:pt x="599878" y="272771"/>
                </a:cubicBezTo>
                <a:cubicBezTo>
                  <a:pt x="611824" y="268902"/>
                  <a:pt x="622745" y="263318"/>
                  <a:pt x="636364" y="257295"/>
                </a:cubicBezTo>
                <a:cubicBezTo>
                  <a:pt x="587841" y="207581"/>
                  <a:pt x="527142" y="182067"/>
                  <a:pt x="452918" y="182724"/>
                </a:cubicBezTo>
                <a:lnTo>
                  <a:pt x="452918" y="172868"/>
                </a:lnTo>
                <a:cubicBezTo>
                  <a:pt x="467652" y="173014"/>
                  <a:pt x="482339" y="174036"/>
                  <a:pt x="496839" y="175935"/>
                </a:cubicBezTo>
                <a:cubicBezTo>
                  <a:pt x="556238" y="183563"/>
                  <a:pt x="604061" y="208238"/>
                  <a:pt x="641243" y="245615"/>
                </a:cubicBezTo>
                <a:cubicBezTo>
                  <a:pt x="644265" y="248681"/>
                  <a:pt x="650074" y="252988"/>
                  <a:pt x="653374" y="252440"/>
                </a:cubicBezTo>
                <a:cubicBezTo>
                  <a:pt x="667689" y="249995"/>
                  <a:pt x="681678" y="245943"/>
                  <a:pt x="698038" y="241892"/>
                </a:cubicBezTo>
                <a:cubicBezTo>
                  <a:pt x="638455" y="171299"/>
                  <a:pt x="557678" y="134287"/>
                  <a:pt x="452918" y="133667"/>
                </a:cubicBezTo>
                <a:lnTo>
                  <a:pt x="452918" y="120198"/>
                </a:lnTo>
                <a:lnTo>
                  <a:pt x="484803" y="120198"/>
                </a:lnTo>
                <a:lnTo>
                  <a:pt x="484755" y="120307"/>
                </a:lnTo>
                <a:cubicBezTo>
                  <a:pt x="496328" y="120198"/>
                  <a:pt x="501209" y="115343"/>
                  <a:pt x="498466" y="106838"/>
                </a:cubicBezTo>
                <a:cubicBezTo>
                  <a:pt x="493633" y="92274"/>
                  <a:pt x="473137" y="80485"/>
                  <a:pt x="453197" y="80777"/>
                </a:cubicBezTo>
                <a:lnTo>
                  <a:pt x="452918" y="80777"/>
                </a:lnTo>
                <a:lnTo>
                  <a:pt x="452918" y="73148"/>
                </a:lnTo>
                <a:cubicBezTo>
                  <a:pt x="471045" y="72126"/>
                  <a:pt x="488148" y="81361"/>
                  <a:pt x="508830" y="100962"/>
                </a:cubicBezTo>
                <a:lnTo>
                  <a:pt x="537182" y="73842"/>
                </a:lnTo>
                <a:cubicBezTo>
                  <a:pt x="519706" y="50335"/>
                  <a:pt x="486196" y="38253"/>
                  <a:pt x="452918" y="38180"/>
                </a:cubicBezTo>
                <a:lnTo>
                  <a:pt x="452918" y="30588"/>
                </a:lnTo>
                <a:cubicBezTo>
                  <a:pt x="453245" y="30552"/>
                  <a:pt x="453570" y="30552"/>
                  <a:pt x="453940" y="30552"/>
                </a:cubicBezTo>
                <a:cubicBezTo>
                  <a:pt x="491355" y="30369"/>
                  <a:pt x="521426" y="43728"/>
                  <a:pt x="545455" y="66943"/>
                </a:cubicBezTo>
                <a:lnTo>
                  <a:pt x="582961" y="42451"/>
                </a:lnTo>
                <a:cubicBezTo>
                  <a:pt x="563069" y="22594"/>
                  <a:pt x="539970" y="8359"/>
                  <a:pt x="513757" y="37"/>
                </a:cubicBezTo>
                <a:lnTo>
                  <a:pt x="541132" y="37"/>
                </a:lnTo>
                <a:cubicBezTo>
                  <a:pt x="558003" y="7738"/>
                  <a:pt x="573201" y="17521"/>
                  <a:pt x="586122" y="29018"/>
                </a:cubicBezTo>
                <a:cubicBezTo>
                  <a:pt x="589189" y="31829"/>
                  <a:pt x="596765" y="34895"/>
                  <a:pt x="600112" y="33800"/>
                </a:cubicBezTo>
                <a:cubicBezTo>
                  <a:pt x="612010" y="29967"/>
                  <a:pt x="622978" y="24346"/>
                  <a:pt x="636038" y="18652"/>
                </a:cubicBezTo>
                <a:cubicBezTo>
                  <a:pt x="630043" y="12155"/>
                  <a:pt x="623535" y="5950"/>
                  <a:pt x="616657" y="37"/>
                </a:cubicBezTo>
                <a:lnTo>
                  <a:pt x="634225" y="37"/>
                </a:lnTo>
                <a:cubicBezTo>
                  <a:pt x="635992" y="1679"/>
                  <a:pt x="637711" y="3322"/>
                  <a:pt x="639430" y="5037"/>
                </a:cubicBezTo>
                <a:cubicBezTo>
                  <a:pt x="642963" y="8468"/>
                  <a:pt x="648819" y="13761"/>
                  <a:pt x="652398" y="13250"/>
                </a:cubicBezTo>
                <a:cubicBezTo>
                  <a:pt x="667223" y="11060"/>
                  <a:pt x="681585" y="6972"/>
                  <a:pt x="698224" y="3066"/>
                </a:cubicBezTo>
                <a:cubicBezTo>
                  <a:pt x="697388" y="2044"/>
                  <a:pt x="696505" y="1059"/>
                  <a:pt x="695622" y="37"/>
                </a:cubicBezTo>
                <a:lnTo>
                  <a:pt x="721602" y="37"/>
                </a:lnTo>
                <a:cubicBezTo>
                  <a:pt x="724112" y="657"/>
                  <a:pt x="727180" y="876"/>
                  <a:pt x="730712" y="767"/>
                </a:cubicBezTo>
                <a:cubicBezTo>
                  <a:pt x="749209" y="73"/>
                  <a:pt x="767800" y="219"/>
                  <a:pt x="786252" y="840"/>
                </a:cubicBezTo>
                <a:cubicBezTo>
                  <a:pt x="789272" y="986"/>
                  <a:pt x="792340" y="730"/>
                  <a:pt x="795222" y="0"/>
                </a:cubicBezTo>
                <a:close/>
                <a:moveTo>
                  <a:pt x="184747" y="0"/>
                </a:moveTo>
                <a:lnTo>
                  <a:pt x="210541" y="0"/>
                </a:lnTo>
                <a:cubicBezTo>
                  <a:pt x="210077" y="511"/>
                  <a:pt x="209658" y="1022"/>
                  <a:pt x="209240" y="1533"/>
                </a:cubicBezTo>
                <a:cubicBezTo>
                  <a:pt x="211797" y="3395"/>
                  <a:pt x="212401" y="4234"/>
                  <a:pt x="213284" y="4417"/>
                </a:cubicBezTo>
                <a:cubicBezTo>
                  <a:pt x="222904" y="6753"/>
                  <a:pt x="232897" y="8286"/>
                  <a:pt x="241960" y="11425"/>
                </a:cubicBezTo>
                <a:cubicBezTo>
                  <a:pt x="253300" y="15404"/>
                  <a:pt x="259343" y="12447"/>
                  <a:pt x="266919" y="5147"/>
                </a:cubicBezTo>
                <a:cubicBezTo>
                  <a:pt x="268731" y="3431"/>
                  <a:pt x="270543" y="1716"/>
                  <a:pt x="272403" y="37"/>
                </a:cubicBezTo>
                <a:lnTo>
                  <a:pt x="289320" y="37"/>
                </a:lnTo>
                <a:cubicBezTo>
                  <a:pt x="282489" y="5986"/>
                  <a:pt x="276074" y="12228"/>
                  <a:pt x="270125" y="18762"/>
                </a:cubicBezTo>
                <a:lnTo>
                  <a:pt x="312140" y="36392"/>
                </a:lnTo>
                <a:cubicBezTo>
                  <a:pt x="328036" y="21244"/>
                  <a:pt x="345557" y="9016"/>
                  <a:pt x="364938" y="37"/>
                </a:cubicBezTo>
                <a:lnTo>
                  <a:pt x="394126" y="37"/>
                </a:lnTo>
                <a:cubicBezTo>
                  <a:pt x="365960" y="8432"/>
                  <a:pt x="341188" y="23178"/>
                  <a:pt x="324503" y="43473"/>
                </a:cubicBezTo>
                <a:lnTo>
                  <a:pt x="360848" y="67125"/>
                </a:lnTo>
                <a:cubicBezTo>
                  <a:pt x="384876" y="43436"/>
                  <a:pt x="415180" y="30588"/>
                  <a:pt x="452686" y="30588"/>
                </a:cubicBezTo>
                <a:lnTo>
                  <a:pt x="452872" y="30588"/>
                </a:lnTo>
                <a:lnTo>
                  <a:pt x="452872" y="38253"/>
                </a:lnTo>
                <a:cubicBezTo>
                  <a:pt x="422941" y="38071"/>
                  <a:pt x="393010" y="47597"/>
                  <a:pt x="374420" y="66760"/>
                </a:cubicBezTo>
                <a:lnTo>
                  <a:pt x="374234" y="66943"/>
                </a:lnTo>
                <a:cubicBezTo>
                  <a:pt x="372096" y="69169"/>
                  <a:pt x="369400" y="73623"/>
                  <a:pt x="370887" y="74900"/>
                </a:cubicBezTo>
                <a:cubicBezTo>
                  <a:pt x="379114" y="83916"/>
                  <a:pt x="388316" y="92384"/>
                  <a:pt x="397657" y="101473"/>
                </a:cubicBezTo>
                <a:cubicBezTo>
                  <a:pt x="415784" y="81397"/>
                  <a:pt x="433585" y="72126"/>
                  <a:pt x="452825" y="73440"/>
                </a:cubicBezTo>
                <a:lnTo>
                  <a:pt x="452825" y="80923"/>
                </a:lnTo>
                <a:lnTo>
                  <a:pt x="452733" y="80923"/>
                </a:lnTo>
                <a:cubicBezTo>
                  <a:pt x="433398" y="80704"/>
                  <a:pt x="413692" y="91800"/>
                  <a:pt x="408254" y="106072"/>
                </a:cubicBezTo>
                <a:cubicBezTo>
                  <a:pt x="404769" y="115197"/>
                  <a:pt x="409509" y="120307"/>
                  <a:pt x="421873" y="120307"/>
                </a:cubicBezTo>
                <a:lnTo>
                  <a:pt x="452872" y="120307"/>
                </a:lnTo>
                <a:lnTo>
                  <a:pt x="452872" y="133265"/>
                </a:lnTo>
                <a:cubicBezTo>
                  <a:pt x="448271" y="133265"/>
                  <a:pt x="443577" y="133338"/>
                  <a:pt x="438929" y="133520"/>
                </a:cubicBezTo>
                <a:lnTo>
                  <a:pt x="438790" y="133593"/>
                </a:lnTo>
                <a:cubicBezTo>
                  <a:pt x="352901" y="136851"/>
                  <a:pt x="282488" y="170681"/>
                  <a:pt x="241572" y="206918"/>
                </a:cubicBezTo>
                <a:lnTo>
                  <a:pt x="233987" y="215850"/>
                </a:lnTo>
                <a:lnTo>
                  <a:pt x="219657" y="204027"/>
                </a:lnTo>
                <a:lnTo>
                  <a:pt x="226948" y="197032"/>
                </a:lnTo>
                <a:cubicBezTo>
                  <a:pt x="228761" y="193820"/>
                  <a:pt x="228482" y="190133"/>
                  <a:pt x="226204" y="187104"/>
                </a:cubicBezTo>
                <a:lnTo>
                  <a:pt x="226204" y="187177"/>
                </a:lnTo>
                <a:cubicBezTo>
                  <a:pt x="216758" y="176756"/>
                  <a:pt x="204116" y="169130"/>
                  <a:pt x="189920" y="164251"/>
                </a:cubicBezTo>
                <a:lnTo>
                  <a:pt x="152433" y="158959"/>
                </a:lnTo>
                <a:lnTo>
                  <a:pt x="138683" y="151496"/>
                </a:lnTo>
                <a:lnTo>
                  <a:pt x="144236" y="150357"/>
                </a:lnTo>
                <a:cubicBezTo>
                  <a:pt x="177787" y="149435"/>
                  <a:pt x="212610" y="160331"/>
                  <a:pt x="240194" y="185717"/>
                </a:cubicBezTo>
                <a:cubicBezTo>
                  <a:pt x="248653" y="180205"/>
                  <a:pt x="256600" y="174219"/>
                  <a:pt x="265663" y="169510"/>
                </a:cubicBezTo>
                <a:cubicBezTo>
                  <a:pt x="275796" y="164254"/>
                  <a:pt x="276074" y="160166"/>
                  <a:pt x="267894" y="152939"/>
                </a:cubicBezTo>
                <a:cubicBezTo>
                  <a:pt x="240287" y="128752"/>
                  <a:pt x="202239" y="114464"/>
                  <a:pt x="162757" y="111489"/>
                </a:cubicBezTo>
                <a:cubicBezTo>
                  <a:pt x="149597" y="110497"/>
                  <a:pt x="136278" y="110762"/>
                  <a:pt x="123132" y="112337"/>
                </a:cubicBezTo>
                <a:cubicBezTo>
                  <a:pt x="105606" y="114437"/>
                  <a:pt x="88388" y="118865"/>
                  <a:pt x="72272" y="125746"/>
                </a:cubicBezTo>
                <a:lnTo>
                  <a:pt x="68045" y="127999"/>
                </a:lnTo>
                <a:lnTo>
                  <a:pt x="52009" y="126382"/>
                </a:lnTo>
                <a:lnTo>
                  <a:pt x="74080" y="113710"/>
                </a:lnTo>
                <a:cubicBezTo>
                  <a:pt x="93606" y="106501"/>
                  <a:pt x="114939" y="102349"/>
                  <a:pt x="138177" y="101473"/>
                </a:cubicBezTo>
                <a:cubicBezTo>
                  <a:pt x="195809" y="99319"/>
                  <a:pt x="243168" y="116073"/>
                  <a:pt x="281326" y="149763"/>
                </a:cubicBezTo>
                <a:cubicBezTo>
                  <a:pt x="284022" y="152136"/>
                  <a:pt x="290390" y="154654"/>
                  <a:pt x="293131" y="153705"/>
                </a:cubicBezTo>
                <a:cubicBezTo>
                  <a:pt x="305354" y="149362"/>
                  <a:pt x="316834" y="143777"/>
                  <a:pt x="330080" y="138010"/>
                </a:cubicBezTo>
                <a:cubicBezTo>
                  <a:pt x="283602" y="88588"/>
                  <a:pt x="222393" y="62818"/>
                  <a:pt x="146264" y="63220"/>
                </a:cubicBezTo>
                <a:lnTo>
                  <a:pt x="146264" y="63183"/>
                </a:lnTo>
                <a:cubicBezTo>
                  <a:pt x="90143" y="63457"/>
                  <a:pt x="42283" y="77980"/>
                  <a:pt x="2548" y="105813"/>
                </a:cubicBezTo>
                <a:lnTo>
                  <a:pt x="0" y="108030"/>
                </a:lnTo>
                <a:lnTo>
                  <a:pt x="0" y="95949"/>
                </a:lnTo>
                <a:lnTo>
                  <a:pt x="9522" y="88638"/>
                </a:lnTo>
                <a:cubicBezTo>
                  <a:pt x="58948" y="59278"/>
                  <a:pt x="117832" y="48355"/>
                  <a:pt x="185212" y="55993"/>
                </a:cubicBezTo>
                <a:cubicBezTo>
                  <a:pt x="246934" y="62964"/>
                  <a:pt x="296059" y="87529"/>
                  <a:pt x="334636" y="125709"/>
                </a:cubicBezTo>
                <a:cubicBezTo>
                  <a:pt x="337936" y="128885"/>
                  <a:pt x="344163" y="133228"/>
                  <a:pt x="347928" y="132644"/>
                </a:cubicBezTo>
                <a:cubicBezTo>
                  <a:pt x="361918" y="130527"/>
                  <a:pt x="375488" y="126585"/>
                  <a:pt x="389338" y="123300"/>
                </a:cubicBezTo>
                <a:cubicBezTo>
                  <a:pt x="362382" y="76944"/>
                  <a:pt x="267662" y="13031"/>
                  <a:pt x="144870" y="13980"/>
                </a:cubicBezTo>
                <a:cubicBezTo>
                  <a:pt x="116554" y="14199"/>
                  <a:pt x="89333" y="18018"/>
                  <a:pt x="63966" y="24406"/>
                </a:cubicBezTo>
                <a:lnTo>
                  <a:pt x="0" y="48097"/>
                </a:lnTo>
                <a:lnTo>
                  <a:pt x="0" y="29431"/>
                </a:lnTo>
                <a:lnTo>
                  <a:pt x="25564" y="18652"/>
                </a:lnTo>
                <a:cubicBezTo>
                  <a:pt x="19568" y="12155"/>
                  <a:pt x="13061" y="5950"/>
                  <a:pt x="6182" y="37"/>
                </a:cubicBezTo>
                <a:lnTo>
                  <a:pt x="23751" y="37"/>
                </a:lnTo>
                <a:cubicBezTo>
                  <a:pt x="25516" y="1679"/>
                  <a:pt x="27237" y="3322"/>
                  <a:pt x="28956" y="5037"/>
                </a:cubicBezTo>
                <a:cubicBezTo>
                  <a:pt x="32488" y="8468"/>
                  <a:pt x="38345" y="13761"/>
                  <a:pt x="41923" y="13250"/>
                </a:cubicBezTo>
                <a:cubicBezTo>
                  <a:pt x="56749" y="11060"/>
                  <a:pt x="71111" y="6972"/>
                  <a:pt x="87749" y="3066"/>
                </a:cubicBezTo>
                <a:cubicBezTo>
                  <a:pt x="86913" y="2044"/>
                  <a:pt x="86030" y="1059"/>
                  <a:pt x="85147" y="37"/>
                </a:cubicBezTo>
                <a:lnTo>
                  <a:pt x="111127" y="37"/>
                </a:lnTo>
                <a:cubicBezTo>
                  <a:pt x="113637" y="657"/>
                  <a:pt x="116705" y="876"/>
                  <a:pt x="120236" y="767"/>
                </a:cubicBezTo>
                <a:cubicBezTo>
                  <a:pt x="138735" y="73"/>
                  <a:pt x="157326" y="219"/>
                  <a:pt x="175776" y="840"/>
                </a:cubicBezTo>
                <a:cubicBezTo>
                  <a:pt x="178798" y="986"/>
                  <a:pt x="181865" y="730"/>
                  <a:pt x="18474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73000">
                <a:schemeClr val="accent1">
                  <a:alpha val="20000"/>
                </a:schemeClr>
              </a:gs>
            </a:gsLst>
            <a:lin ang="5400000" scaled="0"/>
          </a:gradFill>
          <a:ln w="12700" cap="flat">
            <a:noFill/>
            <a:miter lim="0"/>
          </a:ln>
          <a:effectLst>
            <a:outerShdw blurRad="317500" sx="102000" sy="102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6" name="标题 1"/>
          <p:cNvSpPr/>
          <p:nvPr/>
        </p:nvSpPr>
        <p:spPr>
          <a:xfrm rot="19597351" flipH="1">
            <a:off x="7099318" y="1436315"/>
            <a:ext cx="1071128" cy="1071126"/>
          </a:xfrm>
          <a:prstGeom prst="ellipse">
            <a:avLst/>
          </a:prstGeom>
          <a:gradFill>
            <a:gsLst>
              <a:gs pos="0">
                <a:schemeClr val="accent3">
                  <a:lumMod val="90000"/>
                </a:schemeClr>
              </a:gs>
              <a:gs pos="76000">
                <a:schemeClr val="accent3">
                  <a:alpha val="0"/>
                </a:schemeClr>
              </a:gs>
            </a:gsLst>
            <a:lin ang="5400000" scaled="0"/>
          </a:gra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7" name="标题 1"/>
          <p:cNvSpPr/>
          <p:nvPr/>
        </p:nvSpPr>
        <p:spPr>
          <a:xfrm>
            <a:off x="9364131" y="1770235"/>
            <a:ext cx="2152655" cy="1027126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altLang="zh-CN" dirty="0" kumimoji="1" lang="en-US" sz="6600">
                <a:ln w="12700">
                  <a:noFill/>
                </a:ln>
                <a:gradFill>
                  <a:gsLst>
                    <a:gs pos="0">
                      <a:srgbClr val="B5D5C6">
                        <a:alpha val="100000"/>
                      </a:srgbClr>
                    </a:gs>
                    <a:gs pos="72000">
                      <a:srgbClr val="186A6C">
                        <a:alpha val="100000"/>
                      </a:srgbClr>
                    </a:gs>
                  </a:gsLst>
                  <a:lin ang="5400000" scaled="0"/>
                </a:gradFill>
                <a:cs typeface="Source Han Serif SC Regular"/>
                <a:ea typeface="宋体" panose="02010600030101010101" pitchFamily="2" charset="-122"/>
                <a:latin typeface="宋体" panose="02010600030101010101" pitchFamily="2" charset="-122"/>
              </a:rPr>
              <a:t>03</a:t>
            </a:r>
            <a:endParaRPr altLang="en-US" dirty="0" kumimoji="1" lang="zh-CN">
              <a:ea typeface="宋体" panose="02010600030101010101" pitchFamily="2" charset="-122"/>
              <a:latin typeface="宋体" panose="02010600030101010101" pitchFamily="2" charset="-122"/>
            </a:endParaRPr>
          </a:p>
        </p:txBody>
      </p:sp>
      <p:sp>
        <p:nvSpPr>
          <p:cNvPr id="18" name="标题 1"/>
          <p:cNvSpPr/>
          <p:nvPr/>
        </p:nvSpPr>
        <p:spPr>
          <a:xfrm>
            <a:off x="6905846" y="1770235"/>
            <a:ext cx="3493182" cy="1027126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altLang="zh-CN" dirty="0" kumimoji="1" lang="en-US" sz="6600">
                <a:ln w="12700">
                  <a:noFill/>
                </a:ln>
                <a:gradFill>
                  <a:gsLst>
                    <a:gs pos="0">
                      <a:srgbClr val="B5D5C6">
                        <a:alpha val="100000"/>
                      </a:srgbClr>
                    </a:gs>
                    <a:gs pos="72000">
                      <a:srgbClr val="186A6C">
                        <a:alpha val="100000"/>
                      </a:srgbClr>
                    </a:gs>
                  </a:gsLst>
                  <a:lin ang="5400000" scaled="0"/>
                </a:gradFill>
                <a:cs typeface="Source Han Serif SC Regular"/>
                <a:ea typeface="宋体" panose="02010600030101010101" pitchFamily="2" charset="-122"/>
                <a:latin typeface="宋体" panose="02010600030101010101" pitchFamily="2" charset="-122"/>
              </a:rPr>
              <a:t>PART.</a:t>
            </a:r>
            <a:endParaRPr altLang="en-US" dirty="0" kumimoji="1" lang="zh-CN">
              <a:ea typeface="宋体" panose="02010600030101010101" pitchFamily="2" charset="-122"/>
              <a:latin typeface="宋体" panose="02010600030101010101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6896792" y="4711415"/>
            <a:ext cx="4467596" cy="136025"/>
            <a:chOff x="6896792" y="4711415"/>
            <a:chExt cx="4467596" cy="136025"/>
          </a:xfrm>
        </p:grpSpPr>
        <p:sp>
          <p:nvSpPr>
            <p:cNvPr id="20" name="标题 1"/>
            <p:cNvSpPr/>
            <p:nvPr/>
          </p:nvSpPr>
          <p:spPr>
            <a:xfrm>
              <a:off x="6896792" y="4711415"/>
              <a:ext cx="136025" cy="136025"/>
            </a:xfrm>
            <a:prstGeom prst="ellipse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1" name="标题 1"/>
            <p:cNvSpPr/>
            <p:nvPr/>
          </p:nvSpPr>
          <p:spPr>
            <a:xfrm>
              <a:off x="7150844" y="4711415"/>
              <a:ext cx="136025" cy="136025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2" name="标题 1"/>
            <p:cNvSpPr/>
            <p:nvPr/>
          </p:nvSpPr>
          <p:spPr>
            <a:xfrm>
              <a:off x="7404896" y="4711415"/>
              <a:ext cx="136025" cy="136025"/>
            </a:xfrm>
            <a:prstGeom prst="ellipse">
              <a:avLst/>
            </a:prstGeom>
            <a:solidFill>
              <a:schemeClr val="accent2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3" name="标题 1"/>
            <p:cNvSpPr/>
            <p:nvPr/>
          </p:nvSpPr>
          <p:spPr>
            <a:xfrm>
              <a:off x="7658949" y="4721520"/>
              <a:ext cx="3705439" cy="125920"/>
            </a:xfrm>
            <a:prstGeom prst="roundRect">
              <a:avLst>
                <a:gd name="adj" fmla="val 50000"/>
              </a:avLst>
            </a:prstGeom>
            <a:gradFill>
              <a:gsLst>
                <a:gs pos="8000">
                  <a:schemeClr val="accent2"/>
                </a:gs>
                <a:gs pos="97701">
                  <a:schemeClr val="bg1">
                    <a:alpha val="0"/>
                  </a:schemeClr>
                </a:gs>
              </a:gsLst>
              <a:lin scaled="0"/>
            </a:gra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</p:grpSp>
      <p:sp>
        <p:nvSpPr>
          <p:cNvPr id="24" name="标题 1"/>
          <p:cNvSpPr/>
          <p:nvPr/>
        </p:nvSpPr>
        <p:spPr>
          <a:xfrm flipH="1">
            <a:off x="11907014" y="173736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26" name="标题 1"/>
          <p:cNvSpPr/>
          <p:nvPr/>
        </p:nvSpPr>
        <p:spPr>
          <a:xfrm flipH="1">
            <a:off x="8736838" y="693131"/>
            <a:ext cx="196770" cy="196770"/>
          </a:xfrm>
          <a:prstGeom prst="ellipse">
            <a:avLst/>
          </a:prstGeom>
          <a:solidFill>
            <a:schemeClr val="accent1">
              <a:alpha val="47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27" name="标题 1"/>
          <p:cNvSpPr/>
          <p:nvPr/>
        </p:nvSpPr>
        <p:spPr>
          <a:xfrm flipH="1">
            <a:off x="8380222" y="693131"/>
            <a:ext cx="196770" cy="196770"/>
          </a:xfrm>
          <a:prstGeom prst="ellipse">
            <a:avLst/>
          </a:prstGeom>
          <a:solidFill>
            <a:schemeClr val="accent2">
              <a:alpha val="47000"/>
              <a:lumMod val="75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28" name="标题 1"/>
          <p:cNvSpPr/>
          <p:nvPr/>
        </p:nvSpPr>
        <p:spPr>
          <a:xfrm flipH="1">
            <a:off x="8023606" y="693131"/>
            <a:ext cx="196770" cy="196770"/>
          </a:xfrm>
          <a:prstGeom prst="ellipse">
            <a:avLst/>
          </a:prstGeom>
          <a:solidFill>
            <a:schemeClr val="accent2">
              <a:alpha val="47000"/>
              <a:lumMod val="40000"/>
              <a:lumOff val="6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pic>
        <p:nvPicPr>
          <p:cNvPr id="29" name="图片 28"/>
          <p:cNvPicPr/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 flipH="1">
            <a:off x="5140050" y="690905"/>
            <a:ext cx="1686847" cy="201223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cxnSp>
        <p:nvCxnSpPr>
          <p:cNvPr id="3" name="标题 1"/>
          <p:cNvCxnSpPr/>
          <p:nvPr/>
        </p:nvCxnSpPr>
        <p:spPr>
          <a:xfrm>
            <a:off x="1887621" y="2177718"/>
            <a:ext cx="3967747" cy="0"/>
          </a:xfrm>
          <a:prstGeom prst="line">
            <a:avLst/>
          </a:prstGeom>
          <a:ln w="12700" cap="sq">
            <a:solidFill>
              <a:schemeClr val="accent1"/>
            </a:solidFill>
            <a:miter lim="0"/>
          </a:ln>
        </p:spPr>
      </p:cxnSp>
      <p:sp>
        <p:nvSpPr>
          <p:cNvPr id="4" name="标题 1"/>
          <p:cNvSpPr/>
          <p:nvPr/>
        </p:nvSpPr>
        <p:spPr>
          <a:xfrm>
            <a:off x="660400" y="1584160"/>
            <a:ext cx="1363579" cy="13635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000"/>
          </a:p>
        </p:txBody>
      </p:sp>
      <p:sp>
        <p:nvSpPr>
          <p:cNvPr id="5" name="标题 1"/>
          <p:cNvSpPr/>
          <p:nvPr/>
        </p:nvSpPr>
        <p:spPr>
          <a:xfrm>
            <a:off x="2140898" y="2304943"/>
            <a:ext cx="3714469" cy="1124057"/>
          </a:xfrm>
          <a:prstGeom prst="rect">
            <a:avLst/>
          </a:prstGeom>
          <a:noFill/>
          <a:ln w="12700"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altLang="zh-CN" dirty="0" err="1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培育壮大农业龙头企业，带动农民增收</a:t>
            </a:r>
            <a:r>
              <a:rPr altLang="zh-CN" dirty="0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发展农民专业合作社，提高农业组织化程度</a:t>
            </a:r>
            <a:r>
              <a:rPr altLang="zh-CN" dirty="0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000"/>
          </a:p>
        </p:txBody>
      </p:sp>
      <p:sp>
        <p:nvSpPr>
          <p:cNvPr id="6" name="标题 1"/>
          <p:cNvSpPr/>
          <p:nvPr/>
        </p:nvSpPr>
        <p:spPr>
          <a:xfrm>
            <a:off x="2140899" y="1351554"/>
            <a:ext cx="2963437" cy="762552"/>
          </a:xfrm>
          <a:prstGeom prst="rect">
            <a:avLst/>
          </a:prstGeom>
          <a:noFill/>
          <a:ln w="12700"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29999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186A6C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推进产业化经营</a:t>
            </a:r>
            <a:endParaRPr altLang="en-US" kumimoji="1" lang="zh-CN" sz="2000"/>
          </a:p>
        </p:txBody>
      </p:sp>
      <p:sp>
        <p:nvSpPr>
          <p:cNvPr id="7" name="标题 1"/>
          <p:cNvSpPr/>
          <p:nvPr/>
        </p:nvSpPr>
        <p:spPr>
          <a:xfrm>
            <a:off x="5221258" y="1866044"/>
            <a:ext cx="634110" cy="311674"/>
          </a:xfrm>
          <a:custGeom>
            <a:avLst/>
            <a:gdLst>
              <a:gd name="connsiteX0" fmla="*/ 414968 w 829937"/>
              <a:gd name="connsiteY0" fmla="*/ 0 h 407926"/>
              <a:gd name="connsiteX1" fmla="*/ 822280 w 829937"/>
              <a:gd name="connsiteY1" fmla="*/ 331968 h 407926"/>
              <a:gd name="connsiteX2" fmla="*/ 829937 w 829937"/>
              <a:gd name="connsiteY2" fmla="*/ 407926 h 407926"/>
              <a:gd name="connsiteX3" fmla="*/ 0 w 829937"/>
              <a:gd name="connsiteY3" fmla="*/ 407926 h 407926"/>
              <a:gd name="connsiteX4" fmla="*/ 7657 w 829937"/>
              <a:gd name="connsiteY4" fmla="*/ 331968 h 407926"/>
              <a:gd name="connsiteX5" fmla="*/ 414968 w 829937"/>
              <a:gd name="connsiteY5" fmla="*/ 0 h 407926"/>
            </a:gdLst>
            <a:ahLst/>
            <a:cxnLst/>
            <a:rect l="l" t="t" r="r" b="b"/>
            <a:pathLst>
              <a:path h="407926" w="829937">
                <a:moveTo>
                  <a:pt x="414968" y="0"/>
                </a:moveTo>
                <a:cubicBezTo>
                  <a:pt x="615883" y="0"/>
                  <a:pt x="783512" y="142514"/>
                  <a:pt x="822280" y="331968"/>
                </a:cubicBezTo>
                <a:lnTo>
                  <a:pt x="829937" y="407926"/>
                </a:lnTo>
                <a:lnTo>
                  <a:pt x="0" y="407926"/>
                </a:lnTo>
                <a:lnTo>
                  <a:pt x="7657" y="331968"/>
                </a:lnTo>
                <a:cubicBezTo>
                  <a:pt x="46425" y="142514"/>
                  <a:pt x="214053" y="0"/>
                  <a:pt x="414968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000"/>
          </a:p>
        </p:txBody>
      </p:sp>
      <p:sp>
        <p:nvSpPr>
          <p:cNvPr id="8" name="标题 1"/>
          <p:cNvSpPr/>
          <p:nvPr/>
        </p:nvSpPr>
        <p:spPr>
          <a:xfrm>
            <a:off x="752950" y="1676710"/>
            <a:ext cx="1178478" cy="117847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000"/>
          </a:p>
        </p:txBody>
      </p:sp>
      <p:sp>
        <p:nvSpPr>
          <p:cNvPr id="9" name="标题 1"/>
          <p:cNvSpPr/>
          <p:nvPr/>
        </p:nvSpPr>
        <p:spPr>
          <a:xfrm>
            <a:off x="1140967" y="2089782"/>
            <a:ext cx="402445" cy="352335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h="720000" w="8224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 sz="2000"/>
          </a:p>
        </p:txBody>
      </p:sp>
      <p:cxnSp>
        <p:nvCxnSpPr>
          <p:cNvPr id="10" name="标题 1"/>
          <p:cNvCxnSpPr/>
          <p:nvPr/>
        </p:nvCxnSpPr>
        <p:spPr>
          <a:xfrm>
            <a:off x="7551153" y="2177718"/>
            <a:ext cx="3967747" cy="0"/>
          </a:xfrm>
          <a:prstGeom prst="line">
            <a:avLst/>
          </a:prstGeom>
          <a:ln w="12700" cap="sq">
            <a:solidFill>
              <a:schemeClr val="accent1"/>
            </a:solidFill>
            <a:miter lim="0"/>
          </a:ln>
        </p:spPr>
      </p:cxnSp>
      <p:sp>
        <p:nvSpPr>
          <p:cNvPr id="11" name="标题 1"/>
          <p:cNvSpPr/>
          <p:nvPr/>
        </p:nvSpPr>
        <p:spPr>
          <a:xfrm>
            <a:off x="6323932" y="1584160"/>
            <a:ext cx="1363579" cy="13635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000"/>
          </a:p>
        </p:txBody>
      </p:sp>
      <p:sp>
        <p:nvSpPr>
          <p:cNvPr id="12" name="标题 1"/>
          <p:cNvSpPr/>
          <p:nvPr/>
        </p:nvSpPr>
        <p:spPr>
          <a:xfrm>
            <a:off x="7804430" y="2304943"/>
            <a:ext cx="3714469" cy="1124057"/>
          </a:xfrm>
          <a:prstGeom prst="rect">
            <a:avLst/>
          </a:prstGeom>
          <a:noFill/>
          <a:ln w="12700"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altLang="zh-CN" dirty="0" err="1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加大农业科技创新投入，推广先进农业技术</a:t>
            </a:r>
            <a:r>
              <a:rPr altLang="zh-CN" dirty="0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建立农业科技研发平台，提高农业技术水平</a:t>
            </a:r>
            <a:r>
              <a:rPr altLang="zh-CN" dirty="0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000"/>
          </a:p>
        </p:txBody>
      </p:sp>
      <p:sp>
        <p:nvSpPr>
          <p:cNvPr id="13" name="标题 1"/>
          <p:cNvSpPr/>
          <p:nvPr/>
        </p:nvSpPr>
        <p:spPr>
          <a:xfrm>
            <a:off x="7804431" y="1351554"/>
            <a:ext cx="2963437" cy="762552"/>
          </a:xfrm>
          <a:prstGeom prst="rect">
            <a:avLst/>
          </a:prstGeom>
          <a:noFill/>
          <a:ln w="12700"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29999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186A6C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加强科技创新</a:t>
            </a:r>
            <a:endParaRPr altLang="en-US" kumimoji="1" lang="zh-CN" sz="2000"/>
          </a:p>
        </p:txBody>
      </p:sp>
      <p:sp>
        <p:nvSpPr>
          <p:cNvPr id="14" name="标题 1"/>
          <p:cNvSpPr/>
          <p:nvPr/>
        </p:nvSpPr>
        <p:spPr>
          <a:xfrm>
            <a:off x="10884790" y="1866044"/>
            <a:ext cx="634110" cy="311674"/>
          </a:xfrm>
          <a:custGeom>
            <a:avLst/>
            <a:gdLst>
              <a:gd name="connsiteX0" fmla="*/ 414968 w 829937"/>
              <a:gd name="connsiteY0" fmla="*/ 0 h 407926"/>
              <a:gd name="connsiteX1" fmla="*/ 822280 w 829937"/>
              <a:gd name="connsiteY1" fmla="*/ 331968 h 407926"/>
              <a:gd name="connsiteX2" fmla="*/ 829937 w 829937"/>
              <a:gd name="connsiteY2" fmla="*/ 407926 h 407926"/>
              <a:gd name="connsiteX3" fmla="*/ 0 w 829937"/>
              <a:gd name="connsiteY3" fmla="*/ 407926 h 407926"/>
              <a:gd name="connsiteX4" fmla="*/ 7657 w 829937"/>
              <a:gd name="connsiteY4" fmla="*/ 331968 h 407926"/>
              <a:gd name="connsiteX5" fmla="*/ 414968 w 829937"/>
              <a:gd name="connsiteY5" fmla="*/ 0 h 407926"/>
            </a:gdLst>
            <a:ahLst/>
            <a:cxnLst/>
            <a:rect l="l" t="t" r="r" b="b"/>
            <a:pathLst>
              <a:path h="407926" w="829937">
                <a:moveTo>
                  <a:pt x="414968" y="0"/>
                </a:moveTo>
                <a:cubicBezTo>
                  <a:pt x="615883" y="0"/>
                  <a:pt x="783512" y="142514"/>
                  <a:pt x="822280" y="331968"/>
                </a:cubicBezTo>
                <a:lnTo>
                  <a:pt x="829937" y="407926"/>
                </a:lnTo>
                <a:lnTo>
                  <a:pt x="0" y="407926"/>
                </a:lnTo>
                <a:lnTo>
                  <a:pt x="7657" y="331968"/>
                </a:lnTo>
                <a:cubicBezTo>
                  <a:pt x="46425" y="142514"/>
                  <a:pt x="214053" y="0"/>
                  <a:pt x="414968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000"/>
          </a:p>
        </p:txBody>
      </p:sp>
      <p:sp>
        <p:nvSpPr>
          <p:cNvPr id="15" name="标题 1"/>
          <p:cNvSpPr/>
          <p:nvPr/>
        </p:nvSpPr>
        <p:spPr>
          <a:xfrm>
            <a:off x="6416482" y="1676710"/>
            <a:ext cx="1178478" cy="117847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000"/>
          </a:p>
        </p:txBody>
      </p:sp>
      <p:sp>
        <p:nvSpPr>
          <p:cNvPr id="16" name="标题 1"/>
          <p:cNvSpPr/>
          <p:nvPr/>
        </p:nvSpPr>
        <p:spPr>
          <a:xfrm>
            <a:off x="6804499" y="2083518"/>
            <a:ext cx="402445" cy="364863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h="1399728" w="1543905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 sz="2000"/>
          </a:p>
        </p:txBody>
      </p:sp>
      <p:cxnSp>
        <p:nvCxnSpPr>
          <p:cNvPr id="17" name="标题 1"/>
          <p:cNvCxnSpPr/>
          <p:nvPr/>
        </p:nvCxnSpPr>
        <p:spPr>
          <a:xfrm>
            <a:off x="4719387" y="4382388"/>
            <a:ext cx="3967747" cy="0"/>
          </a:xfrm>
          <a:prstGeom prst="line">
            <a:avLst/>
          </a:prstGeom>
          <a:ln w="12700" cap="sq">
            <a:solidFill>
              <a:schemeClr val="accent2"/>
            </a:solidFill>
            <a:miter lim="0"/>
          </a:ln>
        </p:spPr>
      </p:cxnSp>
      <p:sp>
        <p:nvSpPr>
          <p:cNvPr id="18" name="标题 1"/>
          <p:cNvSpPr/>
          <p:nvPr/>
        </p:nvSpPr>
        <p:spPr>
          <a:xfrm>
            <a:off x="3492166" y="3788830"/>
            <a:ext cx="1363579" cy="136357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000"/>
          </a:p>
        </p:txBody>
      </p:sp>
      <p:sp>
        <p:nvSpPr>
          <p:cNvPr id="19" name="标题 1"/>
          <p:cNvSpPr/>
          <p:nvPr/>
        </p:nvSpPr>
        <p:spPr>
          <a:xfrm>
            <a:off x="4972664" y="4509613"/>
            <a:ext cx="3714469" cy="1124057"/>
          </a:xfrm>
          <a:prstGeom prst="rect">
            <a:avLst/>
          </a:prstGeom>
          <a:noFill/>
          <a:ln w="12700"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altLang="zh-CN" dirty="0" err="1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发展农产品深加工，延长农业产业链</a:t>
            </a:r>
            <a:r>
              <a:rPr altLang="zh-CN" dirty="0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打造农产品品牌，提升市场竞争力</a:t>
            </a:r>
            <a:r>
              <a:rPr altLang="zh-CN" dirty="0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000"/>
          </a:p>
        </p:txBody>
      </p:sp>
      <p:sp>
        <p:nvSpPr>
          <p:cNvPr id="20" name="标题 1"/>
          <p:cNvSpPr/>
          <p:nvPr/>
        </p:nvSpPr>
        <p:spPr>
          <a:xfrm>
            <a:off x="4972665" y="3556224"/>
            <a:ext cx="2963437" cy="762552"/>
          </a:xfrm>
          <a:prstGeom prst="rect">
            <a:avLst/>
          </a:prstGeom>
          <a:noFill/>
          <a:ln w="12700"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29999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B5D5C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提高产品附加值</a:t>
            </a:r>
            <a:endParaRPr altLang="en-US" kumimoji="1" lang="zh-CN" sz="2000"/>
          </a:p>
        </p:txBody>
      </p:sp>
      <p:sp>
        <p:nvSpPr>
          <p:cNvPr id="21" name="标题 1"/>
          <p:cNvSpPr/>
          <p:nvPr/>
        </p:nvSpPr>
        <p:spPr>
          <a:xfrm>
            <a:off x="8053024" y="4070714"/>
            <a:ext cx="634110" cy="311674"/>
          </a:xfrm>
          <a:custGeom>
            <a:avLst/>
            <a:gdLst>
              <a:gd name="connsiteX0" fmla="*/ 414968 w 829937"/>
              <a:gd name="connsiteY0" fmla="*/ 0 h 407926"/>
              <a:gd name="connsiteX1" fmla="*/ 822280 w 829937"/>
              <a:gd name="connsiteY1" fmla="*/ 331968 h 407926"/>
              <a:gd name="connsiteX2" fmla="*/ 829937 w 829937"/>
              <a:gd name="connsiteY2" fmla="*/ 407926 h 407926"/>
              <a:gd name="connsiteX3" fmla="*/ 0 w 829937"/>
              <a:gd name="connsiteY3" fmla="*/ 407926 h 407926"/>
              <a:gd name="connsiteX4" fmla="*/ 7657 w 829937"/>
              <a:gd name="connsiteY4" fmla="*/ 331968 h 407926"/>
              <a:gd name="connsiteX5" fmla="*/ 414968 w 829937"/>
              <a:gd name="connsiteY5" fmla="*/ 0 h 407926"/>
            </a:gdLst>
            <a:ahLst/>
            <a:cxnLst/>
            <a:rect l="l" t="t" r="r" b="b"/>
            <a:pathLst>
              <a:path h="407926" w="829937">
                <a:moveTo>
                  <a:pt x="414968" y="0"/>
                </a:moveTo>
                <a:cubicBezTo>
                  <a:pt x="615883" y="0"/>
                  <a:pt x="783512" y="142514"/>
                  <a:pt x="822280" y="331968"/>
                </a:cubicBezTo>
                <a:lnTo>
                  <a:pt x="829937" y="407926"/>
                </a:lnTo>
                <a:lnTo>
                  <a:pt x="0" y="407926"/>
                </a:lnTo>
                <a:lnTo>
                  <a:pt x="7657" y="331968"/>
                </a:lnTo>
                <a:cubicBezTo>
                  <a:pt x="46425" y="142514"/>
                  <a:pt x="214053" y="0"/>
                  <a:pt x="414968" y="0"/>
                </a:cubicBezTo>
                <a:close/>
              </a:path>
            </a:pathLst>
          </a:custGeom>
          <a:solidFill>
            <a:schemeClr val="accent2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000"/>
          </a:p>
        </p:txBody>
      </p:sp>
      <p:sp>
        <p:nvSpPr>
          <p:cNvPr id="22" name="标题 1"/>
          <p:cNvSpPr/>
          <p:nvPr/>
        </p:nvSpPr>
        <p:spPr>
          <a:xfrm>
            <a:off x="3584716" y="3881380"/>
            <a:ext cx="1178478" cy="1178478"/>
          </a:xfrm>
          <a:prstGeom prst="ellipse">
            <a:avLst/>
          </a:prstGeom>
          <a:solidFill>
            <a:schemeClr val="accent2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000"/>
          </a:p>
        </p:txBody>
      </p:sp>
      <p:sp>
        <p:nvSpPr>
          <p:cNvPr id="23" name="标题 1"/>
          <p:cNvSpPr/>
          <p:nvPr/>
        </p:nvSpPr>
        <p:spPr>
          <a:xfrm>
            <a:off x="3972733" y="4284475"/>
            <a:ext cx="402445" cy="372290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h="720001" w="778320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 sz="2000"/>
          </a:p>
        </p:txBody>
      </p:sp>
      <p:sp>
        <p:nvSpPr>
          <p:cNvPr id="24" name="标题 1"/>
          <p:cNvSpPr/>
          <p:nvPr/>
        </p:nvSpPr>
        <p:spPr>
          <a:xfrm>
            <a:off x="485648" y="250490"/>
            <a:ext cx="10377569" cy="536419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9999"/>
              </a:lnSpc>
            </a:pPr>
            <a:r>
              <a:rPr altLang="zh-CN" kumimoji="1" lang="en-US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农业发展对策</a:t>
            </a:r>
            <a:endParaRPr altLang="en-US" kumimoji="1" lang="zh-CN"/>
          </a:p>
        </p:txBody>
      </p:sp>
      <p:grpSp>
        <p:nvGrpSpPr>
          <p:cNvPr id="25" name="组合 24"/>
          <p:cNvGrpSpPr/>
          <p:nvPr/>
        </p:nvGrpSpPr>
        <p:grpSpPr>
          <a:xfrm>
            <a:off x="457564" y="809420"/>
            <a:ext cx="6035641" cy="123340"/>
            <a:chOff x="457564" y="809420"/>
            <a:chExt cx="6035641" cy="123340"/>
          </a:xfrm>
        </p:grpSpPr>
        <p:sp>
          <p:nvSpPr>
            <p:cNvPr id="26" name="标题 1"/>
            <p:cNvSpPr/>
            <p:nvPr/>
          </p:nvSpPr>
          <p:spPr>
            <a:xfrm>
              <a:off x="457564" y="809420"/>
              <a:ext cx="540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7" name="标题 1"/>
            <p:cNvSpPr/>
            <p:nvPr/>
          </p:nvSpPr>
          <p:spPr>
            <a:xfrm>
              <a:off x="1201205" y="809420"/>
              <a:ext cx="5292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8" name="标题 1"/>
            <p:cNvSpPr/>
            <p:nvPr/>
          </p:nvSpPr>
          <p:spPr>
            <a:xfrm rot="3716912">
              <a:off x="958620" y="860252"/>
              <a:ext cx="126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9" name="标题 1"/>
            <p:cNvSpPr/>
            <p:nvPr/>
          </p:nvSpPr>
          <p:spPr>
            <a:xfrm rot="19590420">
              <a:off x="1026033" y="862616"/>
              <a:ext cx="1944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9" grpId="0"/>
    </p:bldLst>
  </p:timing>
</p:sld>
</file>

<file path=ppt/slides/slide12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" name="标题 1"/>
          <p:cNvSpPr/>
          <p:nvPr/>
        </p:nvSpPr>
        <p:spPr>
          <a:xfrm>
            <a:off x="-2342753" y="3199808"/>
            <a:ext cx="7253624" cy="7253624"/>
          </a:xfrm>
          <a:prstGeom prst="ellipse">
            <a:avLst/>
          </a:prstGeom>
          <a:solidFill>
            <a:schemeClr val="accent1">
              <a:alpha val="50000"/>
              <a:lumMod val="20000"/>
              <a:lumOff val="8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4" name="标题 1"/>
          <p:cNvSpPr/>
          <p:nvPr/>
        </p:nvSpPr>
        <p:spPr>
          <a:xfrm>
            <a:off x="4447383" y="1256624"/>
            <a:ext cx="3297234" cy="4886326"/>
          </a:xfrm>
          <a:prstGeom prst="roundRect">
            <a:avLst>
              <a:gd name="adj" fmla="val 5972"/>
            </a:avLst>
          </a:prstGeom>
          <a:solidFill>
            <a:schemeClr val="bg1"/>
          </a:solidFill>
          <a:ln w="12700" cap="sq">
            <a:noFill/>
            <a:miter lim="0"/>
          </a:ln>
          <a:effectLst>
            <a:outerShdw blurRad="508000" sx="101000" sy="101000" algn="ctr" rotWithShape="0">
              <a:schemeClr val="tx1">
                <a:alpha val="20000"/>
                <a:lumMod val="85000"/>
                <a:lumOff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5" name="标题 1"/>
          <p:cNvSpPr/>
          <p:nvPr/>
        </p:nvSpPr>
        <p:spPr>
          <a:xfrm>
            <a:off x="4636945" y="3931117"/>
            <a:ext cx="2918110" cy="1576543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altLang="zh-CN" dirty="0" err="1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实施农村人居环境整治行动，改善农村生态环境</a:t>
            </a:r>
            <a:r>
              <a:rPr altLang="zh-CN" dirty="0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加强农村垃圾处理和污水排放管理</a:t>
            </a:r>
            <a:r>
              <a:rPr altLang="zh-CN" dirty="0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800"/>
          </a:p>
        </p:txBody>
      </p:sp>
      <p:sp>
        <p:nvSpPr>
          <p:cNvPr id="6" name="标题 1"/>
          <p:cNvSpPr/>
          <p:nvPr/>
        </p:nvSpPr>
        <p:spPr>
          <a:xfrm>
            <a:off x="4868689" y="2975117"/>
            <a:ext cx="2538986" cy="715819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29999"/>
              </a:lnSpc>
            </a:pPr>
            <a:r>
              <a:rPr altLang="zh-CN" dirty="0" err="1" kumimoji="1" lang="en-US" sz="2000">
                <a:ln w="12700">
                  <a:noFill/>
                </a:ln>
                <a:solidFill>
                  <a:srgbClr val="186A6C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改善生态环境</a:t>
            </a:r>
            <a:endParaRPr altLang="en-US" dirty="0" kumimoji="1" lang="zh-CN" sz="2400"/>
          </a:p>
        </p:txBody>
      </p:sp>
      <p:sp>
        <p:nvSpPr>
          <p:cNvPr id="7" name="标题 1"/>
          <p:cNvSpPr/>
          <p:nvPr/>
        </p:nvSpPr>
        <p:spPr>
          <a:xfrm>
            <a:off x="5214470" y="1490929"/>
            <a:ext cx="1763061" cy="1763059"/>
          </a:xfrm>
          <a:custGeom>
            <a:avLst/>
            <a:gdLst>
              <a:gd name="T0" fmla="*/ 22 w 562"/>
              <a:gd name="T1" fmla="*/ 241 h 525"/>
              <a:gd name="T2" fmla="*/ 241 w 562"/>
              <a:gd name="T3" fmla="*/ 22 h 525"/>
              <a:gd name="T4" fmla="*/ 321 w 562"/>
              <a:gd name="T5" fmla="*/ 22 h 525"/>
              <a:gd name="T6" fmla="*/ 540 w 562"/>
              <a:gd name="T7" fmla="*/ 241 h 525"/>
              <a:gd name="T8" fmla="*/ 540 w 562"/>
              <a:gd name="T9" fmla="*/ 321 h 525"/>
              <a:gd name="T10" fmla="*/ 401 w 562"/>
              <a:gd name="T11" fmla="*/ 459 h 525"/>
              <a:gd name="T12" fmla="*/ 161 w 562"/>
              <a:gd name="T13" fmla="*/ 459 h 525"/>
              <a:gd name="T14" fmla="*/ 22 w 562"/>
              <a:gd name="T15" fmla="*/ 321 h 525"/>
              <a:gd name="T16" fmla="*/ 22 w 562"/>
              <a:gd name="T17" fmla="*/ 241 h 525"/>
            </a:gdLst>
            <a:ahLst/>
            <a:cxnLst/>
            <a:rect l="0" t="0" r="r" b="b"/>
            <a:pathLst>
              <a:path h="525" w="562">
                <a:moveTo>
                  <a:pt x="22" y="241"/>
                </a:moveTo>
                <a:cubicBezTo>
                  <a:pt x="241" y="22"/>
                  <a:pt x="241" y="22"/>
                  <a:pt x="241" y="22"/>
                </a:cubicBezTo>
                <a:cubicBezTo>
                  <a:pt x="263" y="0"/>
                  <a:pt x="299" y="0"/>
                  <a:pt x="321" y="22"/>
                </a:cubicBezTo>
                <a:cubicBezTo>
                  <a:pt x="540" y="241"/>
                  <a:pt x="540" y="241"/>
                  <a:pt x="540" y="241"/>
                </a:cubicBezTo>
                <a:cubicBezTo>
                  <a:pt x="562" y="263"/>
                  <a:pt x="562" y="299"/>
                  <a:pt x="540" y="321"/>
                </a:cubicBezTo>
                <a:cubicBezTo>
                  <a:pt x="401" y="459"/>
                  <a:pt x="401" y="459"/>
                  <a:pt x="401" y="459"/>
                </a:cubicBezTo>
                <a:cubicBezTo>
                  <a:pt x="335" y="525"/>
                  <a:pt x="227" y="525"/>
                  <a:pt x="161" y="459"/>
                </a:cubicBezTo>
                <a:cubicBezTo>
                  <a:pt x="22" y="321"/>
                  <a:pt x="22" y="321"/>
                  <a:pt x="22" y="321"/>
                </a:cubicBezTo>
                <a:cubicBezTo>
                  <a:pt x="0" y="299"/>
                  <a:pt x="0" y="263"/>
                  <a:pt x="22" y="24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1000">
                <a:schemeClr val="accent1">
                  <a:lumMod val="60000"/>
                  <a:lumOff val="40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2700" cap="sq">
            <a:noFill/>
            <a:miter lim="0"/>
          </a:ln>
          <a:effectLst>
            <a:outerShdw blurRad="444500" dist="317500" dir="5400000" sx="92000" sy="92000" algn="t" rotWithShape="0">
              <a:schemeClr val="accent1">
                <a:alpha val="40000"/>
                <a:lumMod val="7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altLang="en-US" kumimoji="1" lang="zh-CN"/>
          </a:p>
        </p:txBody>
      </p:sp>
      <p:sp>
        <p:nvSpPr>
          <p:cNvPr id="8" name="标题 1"/>
          <p:cNvSpPr/>
          <p:nvPr/>
        </p:nvSpPr>
        <p:spPr>
          <a:xfrm>
            <a:off x="5379709" y="2393131"/>
            <a:ext cx="1432583" cy="713926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10000"/>
              </a:lnSpc>
            </a:pPr>
            <a:r>
              <a:rPr altLang="zh-CN" kumimoji="1" lang="en-US" sz="4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cs typeface="OPPOSans R"/>
                <a:ea typeface="OPPOSans R"/>
                <a:latin typeface="OPPOSans R"/>
              </a:rPr>
              <a:t>02</a:t>
            </a:r>
            <a:endParaRPr altLang="en-US" kumimoji="1" lang="zh-CN"/>
          </a:p>
        </p:txBody>
      </p:sp>
      <p:sp>
        <p:nvSpPr>
          <p:cNvPr id="9" name="标题 1"/>
          <p:cNvSpPr/>
          <p:nvPr/>
        </p:nvSpPr>
        <p:spPr>
          <a:xfrm>
            <a:off x="5700714" y="1934966"/>
            <a:ext cx="790573" cy="790573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ahLst/>
            <a:cxnLst/>
            <a:rect l="l" t="t" r="r" b="b"/>
            <a:pathLst>
              <a:path h="720000" w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2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 w="1860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altLang="en-US" kumimoji="1" lang="zh-CN"/>
          </a:p>
        </p:txBody>
      </p:sp>
      <p:sp>
        <p:nvSpPr>
          <p:cNvPr id="10" name="标题 1"/>
          <p:cNvSpPr/>
          <p:nvPr/>
        </p:nvSpPr>
        <p:spPr>
          <a:xfrm>
            <a:off x="8130743" y="1483637"/>
            <a:ext cx="2990863" cy="4432300"/>
          </a:xfrm>
          <a:prstGeom prst="roundRect">
            <a:avLst>
              <a:gd name="adj" fmla="val 5972"/>
            </a:avLst>
          </a:prstGeom>
          <a:solidFill>
            <a:schemeClr val="bg1"/>
          </a:solidFill>
          <a:ln w="12700" cap="sq">
            <a:noFill/>
            <a:miter lim="0"/>
          </a:ln>
          <a:effectLst>
            <a:outerShdw blurRad="63500" sx="101000" sy="101000" algn="ctr" rotWithShape="0">
              <a:schemeClr val="tx1">
                <a:alpha val="20000"/>
                <a:lumMod val="85000"/>
                <a:lumOff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1" name="标题 1"/>
          <p:cNvSpPr/>
          <p:nvPr/>
        </p:nvSpPr>
        <p:spPr>
          <a:xfrm>
            <a:off x="8335332" y="3967281"/>
            <a:ext cx="2616054" cy="1430054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altLang="zh-CN" dirty="0" err="1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创新农村基层治理模式，调动村民参与积极性</a:t>
            </a:r>
            <a:r>
              <a:rPr altLang="zh-CN" dirty="0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完善村规民约，提高治理效果</a:t>
            </a:r>
            <a:r>
              <a:rPr altLang="zh-CN" dirty="0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800"/>
          </a:p>
        </p:txBody>
      </p:sp>
      <p:sp>
        <p:nvSpPr>
          <p:cNvPr id="12" name="标题 1"/>
          <p:cNvSpPr/>
          <p:nvPr/>
        </p:nvSpPr>
        <p:spPr>
          <a:xfrm>
            <a:off x="8356681" y="3219301"/>
            <a:ext cx="2538986" cy="649307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29999"/>
              </a:lnSpc>
            </a:pPr>
            <a:r>
              <a:rPr altLang="zh-CN" dirty="0" err="1" kumimoji="1" lang="en-US" sz="2000">
                <a:ln w="12700">
                  <a:noFill/>
                </a:ln>
                <a:solidFill>
                  <a:srgbClr val="186A6C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创新基层治理模式</a:t>
            </a:r>
            <a:endParaRPr altLang="en-US" dirty="0" kumimoji="1" lang="zh-CN" sz="2400"/>
          </a:p>
        </p:txBody>
      </p:sp>
      <p:sp>
        <p:nvSpPr>
          <p:cNvPr id="13" name="标题 1"/>
          <p:cNvSpPr/>
          <p:nvPr/>
        </p:nvSpPr>
        <p:spPr>
          <a:xfrm>
            <a:off x="8744644" y="1717942"/>
            <a:ext cx="1763061" cy="1763059"/>
          </a:xfrm>
          <a:custGeom>
            <a:avLst/>
            <a:gdLst>
              <a:gd name="T0" fmla="*/ 22 w 562"/>
              <a:gd name="T1" fmla="*/ 241 h 525"/>
              <a:gd name="T2" fmla="*/ 241 w 562"/>
              <a:gd name="T3" fmla="*/ 22 h 525"/>
              <a:gd name="T4" fmla="*/ 321 w 562"/>
              <a:gd name="T5" fmla="*/ 22 h 525"/>
              <a:gd name="T6" fmla="*/ 540 w 562"/>
              <a:gd name="T7" fmla="*/ 241 h 525"/>
              <a:gd name="T8" fmla="*/ 540 w 562"/>
              <a:gd name="T9" fmla="*/ 321 h 525"/>
              <a:gd name="T10" fmla="*/ 401 w 562"/>
              <a:gd name="T11" fmla="*/ 459 h 525"/>
              <a:gd name="T12" fmla="*/ 161 w 562"/>
              <a:gd name="T13" fmla="*/ 459 h 525"/>
              <a:gd name="T14" fmla="*/ 22 w 562"/>
              <a:gd name="T15" fmla="*/ 321 h 525"/>
              <a:gd name="T16" fmla="*/ 22 w 562"/>
              <a:gd name="T17" fmla="*/ 241 h 525"/>
            </a:gdLst>
            <a:ahLst/>
            <a:cxnLst/>
            <a:rect l="0" t="0" r="r" b="b"/>
            <a:pathLst>
              <a:path h="525" w="562">
                <a:moveTo>
                  <a:pt x="22" y="241"/>
                </a:moveTo>
                <a:cubicBezTo>
                  <a:pt x="241" y="22"/>
                  <a:pt x="241" y="22"/>
                  <a:pt x="241" y="22"/>
                </a:cubicBezTo>
                <a:cubicBezTo>
                  <a:pt x="263" y="0"/>
                  <a:pt x="299" y="0"/>
                  <a:pt x="321" y="22"/>
                </a:cubicBezTo>
                <a:cubicBezTo>
                  <a:pt x="540" y="241"/>
                  <a:pt x="540" y="241"/>
                  <a:pt x="540" y="241"/>
                </a:cubicBezTo>
                <a:cubicBezTo>
                  <a:pt x="562" y="263"/>
                  <a:pt x="562" y="299"/>
                  <a:pt x="540" y="321"/>
                </a:cubicBezTo>
                <a:cubicBezTo>
                  <a:pt x="401" y="459"/>
                  <a:pt x="401" y="459"/>
                  <a:pt x="401" y="459"/>
                </a:cubicBezTo>
                <a:cubicBezTo>
                  <a:pt x="335" y="525"/>
                  <a:pt x="227" y="525"/>
                  <a:pt x="161" y="459"/>
                </a:cubicBezTo>
                <a:cubicBezTo>
                  <a:pt x="22" y="321"/>
                  <a:pt x="22" y="321"/>
                  <a:pt x="22" y="321"/>
                </a:cubicBezTo>
                <a:cubicBezTo>
                  <a:pt x="0" y="299"/>
                  <a:pt x="0" y="263"/>
                  <a:pt x="22" y="24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1000">
                <a:schemeClr val="accent1">
                  <a:lumMod val="60000"/>
                  <a:lumOff val="40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2700" cap="sq">
            <a:noFill/>
            <a:miter lim="0"/>
          </a:ln>
          <a:effectLst>
            <a:outerShdw blurRad="444500" dist="317500" dir="5400000" sx="92000" sy="92000" algn="t" rotWithShape="0">
              <a:schemeClr val="accent1">
                <a:alpha val="40000"/>
                <a:lumMod val="7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altLang="en-US" kumimoji="1" lang="zh-CN"/>
          </a:p>
        </p:txBody>
      </p:sp>
      <p:sp>
        <p:nvSpPr>
          <p:cNvPr id="14" name="标题 1"/>
          <p:cNvSpPr/>
          <p:nvPr/>
        </p:nvSpPr>
        <p:spPr>
          <a:xfrm>
            <a:off x="8909884" y="2620144"/>
            <a:ext cx="1432583" cy="713926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10000"/>
              </a:lnSpc>
            </a:pPr>
            <a:r>
              <a:rPr altLang="zh-CN" kumimoji="1" lang="en-US" sz="4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cs typeface="OPPOSans R"/>
                <a:ea typeface="OPPOSans R"/>
                <a:latin typeface="OPPOSans R"/>
              </a:rPr>
              <a:t>03</a:t>
            </a:r>
            <a:endParaRPr altLang="en-US" kumimoji="1" lang="zh-CN"/>
          </a:p>
        </p:txBody>
      </p:sp>
      <p:sp>
        <p:nvSpPr>
          <p:cNvPr id="15" name="标题 1"/>
          <p:cNvSpPr/>
          <p:nvPr/>
        </p:nvSpPr>
        <p:spPr>
          <a:xfrm>
            <a:off x="9176759" y="2172713"/>
            <a:ext cx="898830" cy="786914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h="720000" w="8224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2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 w="1860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altLang="en-US" kumimoji="1" lang="zh-CN"/>
          </a:p>
        </p:txBody>
      </p:sp>
      <p:sp>
        <p:nvSpPr>
          <p:cNvPr id="16" name="标题 1"/>
          <p:cNvSpPr/>
          <p:nvPr/>
        </p:nvSpPr>
        <p:spPr>
          <a:xfrm>
            <a:off x="1070395" y="1483637"/>
            <a:ext cx="2990863" cy="4771344"/>
          </a:xfrm>
          <a:prstGeom prst="roundRect">
            <a:avLst>
              <a:gd name="adj" fmla="val 5972"/>
            </a:avLst>
          </a:prstGeom>
          <a:solidFill>
            <a:schemeClr val="bg1"/>
          </a:solidFill>
          <a:ln w="12700" cap="sq">
            <a:noFill/>
            <a:miter lim="0"/>
          </a:ln>
          <a:effectLst>
            <a:outerShdw blurRad="63500" sx="101000" sy="101000" algn="ctr" rotWithShape="0">
              <a:schemeClr val="tx1">
                <a:alpha val="20000"/>
                <a:lumMod val="85000"/>
                <a:lumOff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7" name="标题 1"/>
          <p:cNvSpPr/>
          <p:nvPr/>
        </p:nvSpPr>
        <p:spPr>
          <a:xfrm>
            <a:off x="1251191" y="3847200"/>
            <a:ext cx="2688543" cy="1430054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altLang="zh-CN" dirty="0" err="1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加大农村基础设施建设投入，改善农村生产生活条件</a:t>
            </a:r>
            <a:r>
              <a:rPr altLang="zh-CN" dirty="0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提升农村公共服务水平，满足农民需求</a:t>
            </a:r>
            <a:r>
              <a:rPr altLang="zh-CN" dirty="0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800"/>
          </a:p>
        </p:txBody>
      </p:sp>
      <p:sp>
        <p:nvSpPr>
          <p:cNvPr id="18" name="标题 1"/>
          <p:cNvSpPr/>
          <p:nvPr/>
        </p:nvSpPr>
        <p:spPr>
          <a:xfrm>
            <a:off x="1280011" y="3076245"/>
            <a:ext cx="2538986" cy="649307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29999"/>
              </a:lnSpc>
            </a:pPr>
            <a:r>
              <a:rPr altLang="zh-CN" dirty="0" err="1" kumimoji="1" lang="en-US" sz="2000">
                <a:ln w="12700">
                  <a:noFill/>
                </a:ln>
                <a:solidFill>
                  <a:srgbClr val="186A6C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加强基础设施建设</a:t>
            </a:r>
            <a:endParaRPr altLang="en-US" dirty="0" kumimoji="1" lang="zh-CN" sz="2400"/>
          </a:p>
        </p:txBody>
      </p:sp>
      <p:sp>
        <p:nvSpPr>
          <p:cNvPr id="19" name="标题 1"/>
          <p:cNvSpPr/>
          <p:nvPr/>
        </p:nvSpPr>
        <p:spPr>
          <a:xfrm>
            <a:off x="1660086" y="1621550"/>
            <a:ext cx="1763061" cy="1763059"/>
          </a:xfrm>
          <a:custGeom>
            <a:avLst/>
            <a:gdLst>
              <a:gd name="T0" fmla="*/ 22 w 562"/>
              <a:gd name="T1" fmla="*/ 241 h 525"/>
              <a:gd name="T2" fmla="*/ 241 w 562"/>
              <a:gd name="T3" fmla="*/ 22 h 525"/>
              <a:gd name="T4" fmla="*/ 321 w 562"/>
              <a:gd name="T5" fmla="*/ 22 h 525"/>
              <a:gd name="T6" fmla="*/ 540 w 562"/>
              <a:gd name="T7" fmla="*/ 241 h 525"/>
              <a:gd name="T8" fmla="*/ 540 w 562"/>
              <a:gd name="T9" fmla="*/ 321 h 525"/>
              <a:gd name="T10" fmla="*/ 401 w 562"/>
              <a:gd name="T11" fmla="*/ 459 h 525"/>
              <a:gd name="T12" fmla="*/ 161 w 562"/>
              <a:gd name="T13" fmla="*/ 459 h 525"/>
              <a:gd name="T14" fmla="*/ 22 w 562"/>
              <a:gd name="T15" fmla="*/ 321 h 525"/>
              <a:gd name="T16" fmla="*/ 22 w 562"/>
              <a:gd name="T17" fmla="*/ 241 h 525"/>
            </a:gdLst>
            <a:ahLst/>
            <a:cxnLst/>
            <a:rect l="0" t="0" r="r" b="b"/>
            <a:pathLst>
              <a:path h="525" w="562">
                <a:moveTo>
                  <a:pt x="22" y="241"/>
                </a:moveTo>
                <a:cubicBezTo>
                  <a:pt x="241" y="22"/>
                  <a:pt x="241" y="22"/>
                  <a:pt x="241" y="22"/>
                </a:cubicBezTo>
                <a:cubicBezTo>
                  <a:pt x="263" y="0"/>
                  <a:pt x="299" y="0"/>
                  <a:pt x="321" y="22"/>
                </a:cubicBezTo>
                <a:cubicBezTo>
                  <a:pt x="540" y="241"/>
                  <a:pt x="540" y="241"/>
                  <a:pt x="540" y="241"/>
                </a:cubicBezTo>
                <a:cubicBezTo>
                  <a:pt x="562" y="263"/>
                  <a:pt x="562" y="299"/>
                  <a:pt x="540" y="321"/>
                </a:cubicBezTo>
                <a:cubicBezTo>
                  <a:pt x="401" y="459"/>
                  <a:pt x="401" y="459"/>
                  <a:pt x="401" y="459"/>
                </a:cubicBezTo>
                <a:cubicBezTo>
                  <a:pt x="335" y="525"/>
                  <a:pt x="227" y="525"/>
                  <a:pt x="161" y="459"/>
                </a:cubicBezTo>
                <a:cubicBezTo>
                  <a:pt x="22" y="321"/>
                  <a:pt x="22" y="321"/>
                  <a:pt x="22" y="321"/>
                </a:cubicBezTo>
                <a:cubicBezTo>
                  <a:pt x="0" y="299"/>
                  <a:pt x="0" y="263"/>
                  <a:pt x="22" y="24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1000">
                <a:schemeClr val="accent1">
                  <a:lumMod val="60000"/>
                  <a:lumOff val="40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2700" cap="sq">
            <a:noFill/>
            <a:miter lim="0"/>
          </a:ln>
          <a:effectLst>
            <a:outerShdw blurRad="444500" dist="317500" dir="5400000" sx="92000" sy="92000" algn="t" rotWithShape="0">
              <a:schemeClr val="accent1">
                <a:alpha val="40000"/>
                <a:lumMod val="7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altLang="en-US" kumimoji="1" lang="zh-CN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A3B80A96-5C2B-1162-0D4C-87367B70F4E0}"/>
              </a:ext>
            </a:extLst>
          </p:cNvPr>
          <p:cNvGrpSpPr/>
          <p:nvPr/>
        </p:nvGrpSpPr>
        <p:grpSpPr>
          <a:xfrm>
            <a:off x="1839279" y="2056887"/>
            <a:ext cx="1432583" cy="1161357"/>
            <a:chOff x="1849536" y="2172713"/>
            <a:chExt cx="1432583" cy="1161357"/>
          </a:xfrm>
        </p:grpSpPr>
        <p:sp>
          <p:nvSpPr>
            <p:cNvPr id="20" name="标题 1"/>
            <p:cNvSpPr/>
            <p:nvPr/>
          </p:nvSpPr>
          <p:spPr>
            <a:xfrm>
              <a:off x="1849536" y="2620144"/>
              <a:ext cx="1432583" cy="713926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91440" tIns="45720" rIns="91440" bIns="45720" rtlCol="0" anchor="b"/>
            <a:lstStyle/>
            <a:p>
              <a:pPr algn="ctr">
                <a:lnSpc>
                  <a:spcPct val="110000"/>
                </a:lnSpc>
              </a:pPr>
              <a:r>
                <a:rPr altLang="zh-CN" kumimoji="1" lang="en-US" sz="4400">
                  <a:ln w="12700">
                    <a:noFill/>
                  </a:ln>
                  <a:solidFill>
                    <a:srgbClr val="FFFFFF">
                      <a:alpha val="100000"/>
                    </a:srgbClr>
                  </a:solidFill>
                  <a:cs typeface="OPPOSans R"/>
                  <a:ea typeface="OPPOSans R"/>
                  <a:latin typeface="OPPOSans R"/>
                </a:rPr>
                <a:t>01</a:t>
              </a:r>
              <a:endParaRPr altLang="en-US" kumimoji="1" lang="zh-CN"/>
            </a:p>
          </p:txBody>
        </p:sp>
        <p:sp>
          <p:nvSpPr>
            <p:cNvPr id="21" name="标题 1"/>
            <p:cNvSpPr/>
            <p:nvPr/>
          </p:nvSpPr>
          <p:spPr>
            <a:xfrm>
              <a:off x="2116411" y="2172713"/>
              <a:ext cx="898830" cy="786914"/>
            </a:xfrm>
            <a:custGeom>
              <a:avLst/>
              <a:gdLst>
                <a:gd name="connsiteX0" fmla="*/ 411292 w 822400"/>
                <a:gd name="connsiteY0" fmla="*/ 234366 h 720000"/>
                <a:gd name="connsiteX1" fmla="*/ 285658 w 822400"/>
                <a:gd name="connsiteY1" fmla="*/ 360000 h 720000"/>
                <a:gd name="connsiteX2" fmla="*/ 411292 w 822400"/>
                <a:gd name="connsiteY2" fmla="*/ 485635 h 720000"/>
                <a:gd name="connsiteX3" fmla="*/ 536927 w 822400"/>
                <a:gd name="connsiteY3" fmla="*/ 360000 h 720000"/>
                <a:gd name="connsiteX4" fmla="*/ 411292 w 822400"/>
                <a:gd name="connsiteY4" fmla="*/ 234366 h 720000"/>
                <a:gd name="connsiteX5" fmla="*/ 411292 w 822400"/>
                <a:gd name="connsiteY5" fmla="*/ 178938 h 720000"/>
                <a:gd name="connsiteX6" fmla="*/ 592354 w 822400"/>
                <a:gd name="connsiteY6" fmla="*/ 360000 h 720000"/>
                <a:gd name="connsiteX7" fmla="*/ 411292 w 822400"/>
                <a:gd name="connsiteY7" fmla="*/ 541063 h 720000"/>
                <a:gd name="connsiteX8" fmla="*/ 230230 w 822400"/>
                <a:gd name="connsiteY8" fmla="*/ 360000 h 720000"/>
                <a:gd name="connsiteX9" fmla="*/ 411292 w 822400"/>
                <a:gd name="connsiteY9" fmla="*/ 178938 h 720000"/>
                <a:gd name="connsiteX10" fmla="*/ 235403 w 822400"/>
                <a:gd name="connsiteY10" fmla="*/ 55427 h 720000"/>
                <a:gd name="connsiteX11" fmla="*/ 59514 w 822400"/>
                <a:gd name="connsiteY11" fmla="*/ 360000 h 720000"/>
                <a:gd name="connsiteX12" fmla="*/ 235403 w 822400"/>
                <a:gd name="connsiteY12" fmla="*/ 664573 h 720000"/>
                <a:gd name="connsiteX13" fmla="*/ 587089 w 822400"/>
                <a:gd name="connsiteY13" fmla="*/ 664573 h 720000"/>
                <a:gd name="connsiteX14" fmla="*/ 762978 w 822400"/>
                <a:gd name="connsiteY14" fmla="*/ 360000 h 720000"/>
                <a:gd name="connsiteX15" fmla="*/ 587089 w 822400"/>
                <a:gd name="connsiteY15" fmla="*/ 55427 h 720000"/>
                <a:gd name="connsiteX16" fmla="*/ 219883 w 822400"/>
                <a:gd name="connsiteY16" fmla="*/ 0 h 720000"/>
                <a:gd name="connsiteX17" fmla="*/ 602516 w 822400"/>
                <a:gd name="connsiteY17" fmla="*/ 0 h 720000"/>
                <a:gd name="connsiteX18" fmla="*/ 627274 w 822400"/>
                <a:gd name="connsiteY18" fmla="*/ 14319 h 720000"/>
                <a:gd name="connsiteX19" fmla="*/ 818590 w 822400"/>
                <a:gd name="connsiteY19" fmla="*/ 345682 h 720000"/>
                <a:gd name="connsiteX20" fmla="*/ 818590 w 822400"/>
                <a:gd name="connsiteY20" fmla="*/ 374319 h 720000"/>
                <a:gd name="connsiteX21" fmla="*/ 627366 w 822400"/>
                <a:gd name="connsiteY21" fmla="*/ 705682 h 720000"/>
                <a:gd name="connsiteX22" fmla="*/ 602608 w 822400"/>
                <a:gd name="connsiteY22" fmla="*/ 720000 h 720000"/>
                <a:gd name="connsiteX23" fmla="*/ 219976 w 822400"/>
                <a:gd name="connsiteY23" fmla="*/ 720000 h 720000"/>
                <a:gd name="connsiteX24" fmla="*/ 195218 w 822400"/>
                <a:gd name="connsiteY24" fmla="*/ 705682 h 720000"/>
                <a:gd name="connsiteX25" fmla="*/ 3810 w 822400"/>
                <a:gd name="connsiteY25" fmla="*/ 374319 h 720000"/>
                <a:gd name="connsiteX26" fmla="*/ 3810 w 822400"/>
                <a:gd name="connsiteY26" fmla="*/ 345682 h 720000"/>
                <a:gd name="connsiteX27" fmla="*/ 195126 w 822400"/>
                <a:gd name="connsiteY27" fmla="*/ 14319 h 720000"/>
                <a:gd name="connsiteX28" fmla="*/ 219883 w 822400"/>
                <a:gd name="connsiteY28" fmla="*/ 0 h 720000"/>
              </a:gdLst>
              <a:ahLst/>
              <a:cxnLst/>
              <a:rect l="l" t="t" r="r" b="b"/>
              <a:pathLst>
                <a:path h="720000" w="822400">
                  <a:moveTo>
                    <a:pt x="411292" y="234366"/>
                  </a:moveTo>
                  <a:cubicBezTo>
                    <a:pt x="342008" y="234366"/>
                    <a:pt x="285658" y="290716"/>
                    <a:pt x="285658" y="360000"/>
                  </a:cubicBezTo>
                  <a:cubicBezTo>
                    <a:pt x="285658" y="429284"/>
                    <a:pt x="342008" y="485635"/>
                    <a:pt x="411292" y="485635"/>
                  </a:cubicBezTo>
                  <a:cubicBezTo>
                    <a:pt x="480576" y="485635"/>
                    <a:pt x="536927" y="429284"/>
                    <a:pt x="536927" y="360000"/>
                  </a:cubicBezTo>
                  <a:cubicBezTo>
                    <a:pt x="536927" y="290716"/>
                    <a:pt x="480576" y="234366"/>
                    <a:pt x="411292" y="234366"/>
                  </a:cubicBezTo>
                  <a:close/>
                  <a:moveTo>
                    <a:pt x="411292" y="178938"/>
                  </a:moveTo>
                  <a:cubicBezTo>
                    <a:pt x="511153" y="178938"/>
                    <a:pt x="592354" y="260139"/>
                    <a:pt x="592354" y="360000"/>
                  </a:cubicBezTo>
                  <a:cubicBezTo>
                    <a:pt x="592354" y="459861"/>
                    <a:pt x="511153" y="541063"/>
                    <a:pt x="411292" y="541063"/>
                  </a:cubicBezTo>
                  <a:cubicBezTo>
                    <a:pt x="311431" y="541063"/>
                    <a:pt x="230230" y="459861"/>
                    <a:pt x="230230" y="360000"/>
                  </a:cubicBezTo>
                  <a:cubicBezTo>
                    <a:pt x="230230" y="260139"/>
                    <a:pt x="311431" y="178938"/>
                    <a:pt x="411292" y="178938"/>
                  </a:cubicBezTo>
                  <a:close/>
                  <a:moveTo>
                    <a:pt x="235403" y="55427"/>
                  </a:moveTo>
                  <a:lnTo>
                    <a:pt x="59514" y="360000"/>
                  </a:lnTo>
                  <a:lnTo>
                    <a:pt x="235403" y="664573"/>
                  </a:lnTo>
                  <a:lnTo>
                    <a:pt x="587089" y="664573"/>
                  </a:lnTo>
                  <a:lnTo>
                    <a:pt x="762978" y="360000"/>
                  </a:lnTo>
                  <a:lnTo>
                    <a:pt x="587089" y="55427"/>
                  </a:lnTo>
                  <a:close/>
                  <a:moveTo>
                    <a:pt x="219883" y="0"/>
                  </a:moveTo>
                  <a:lnTo>
                    <a:pt x="602516" y="0"/>
                  </a:lnTo>
                  <a:cubicBezTo>
                    <a:pt x="612678" y="0"/>
                    <a:pt x="622193" y="5450"/>
                    <a:pt x="627274" y="14319"/>
                  </a:cubicBezTo>
                  <a:lnTo>
                    <a:pt x="818590" y="345682"/>
                  </a:lnTo>
                  <a:cubicBezTo>
                    <a:pt x="823671" y="354550"/>
                    <a:pt x="823671" y="365451"/>
                    <a:pt x="818590" y="374319"/>
                  </a:cubicBezTo>
                  <a:lnTo>
                    <a:pt x="627366" y="705682"/>
                  </a:lnTo>
                  <a:cubicBezTo>
                    <a:pt x="622285" y="714550"/>
                    <a:pt x="612770" y="720000"/>
                    <a:pt x="602608" y="720000"/>
                  </a:cubicBezTo>
                  <a:lnTo>
                    <a:pt x="219976" y="720000"/>
                  </a:lnTo>
                  <a:cubicBezTo>
                    <a:pt x="209814" y="720000"/>
                    <a:pt x="200299" y="714550"/>
                    <a:pt x="195218" y="705682"/>
                  </a:cubicBezTo>
                  <a:lnTo>
                    <a:pt x="3810" y="374319"/>
                  </a:lnTo>
                  <a:cubicBezTo>
                    <a:pt x="-1271" y="365543"/>
                    <a:pt x="-1271" y="354550"/>
                    <a:pt x="3810" y="345682"/>
                  </a:cubicBezTo>
                  <a:lnTo>
                    <a:pt x="195126" y="14319"/>
                  </a:lnTo>
                  <a:cubicBezTo>
                    <a:pt x="200207" y="5450"/>
                    <a:pt x="209721" y="0"/>
                    <a:pt x="219883" y="0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alpha val="2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  <a:ln w="1860" cap="flat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00000"/>
                </a:lnSpc>
              </a:pPr>
              <a:endParaRPr altLang="en-US" kumimoji="1" lang="zh-CN"/>
            </a:p>
          </p:txBody>
        </p:sp>
      </p:grpSp>
      <p:sp>
        <p:nvSpPr>
          <p:cNvPr id="22" name="标题 1"/>
          <p:cNvSpPr/>
          <p:nvPr/>
        </p:nvSpPr>
        <p:spPr>
          <a:xfrm>
            <a:off x="485648" y="250490"/>
            <a:ext cx="10377569" cy="536419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9999"/>
              </a:lnSpc>
            </a:pPr>
            <a:r>
              <a:rPr altLang="zh-CN" kumimoji="1" lang="en-US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农村建设对策</a:t>
            </a:r>
            <a:endParaRPr altLang="en-US" kumimoji="1" lang="zh-CN"/>
          </a:p>
        </p:txBody>
      </p:sp>
      <p:grpSp>
        <p:nvGrpSpPr>
          <p:cNvPr id="23" name="组合 22"/>
          <p:cNvGrpSpPr/>
          <p:nvPr/>
        </p:nvGrpSpPr>
        <p:grpSpPr>
          <a:xfrm>
            <a:off x="457564" y="809420"/>
            <a:ext cx="6035641" cy="123340"/>
            <a:chOff x="457564" y="809420"/>
            <a:chExt cx="6035641" cy="123340"/>
          </a:xfrm>
        </p:grpSpPr>
        <p:sp>
          <p:nvSpPr>
            <p:cNvPr id="24" name="标题 1"/>
            <p:cNvSpPr/>
            <p:nvPr/>
          </p:nvSpPr>
          <p:spPr>
            <a:xfrm>
              <a:off x="457564" y="809420"/>
              <a:ext cx="540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5" name="标题 1"/>
            <p:cNvSpPr/>
            <p:nvPr/>
          </p:nvSpPr>
          <p:spPr>
            <a:xfrm>
              <a:off x="1201205" y="809420"/>
              <a:ext cx="5292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6" name="标题 1"/>
            <p:cNvSpPr/>
            <p:nvPr/>
          </p:nvSpPr>
          <p:spPr>
            <a:xfrm rot="3716912">
              <a:off x="958620" y="860252"/>
              <a:ext cx="126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7" name="标题 1"/>
            <p:cNvSpPr/>
            <p:nvPr/>
          </p:nvSpPr>
          <p:spPr>
            <a:xfrm rot="19590420">
              <a:off x="1026033" y="862616"/>
              <a:ext cx="1944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7" grpId="0"/>
    </p:bldLst>
  </p:timing>
</p:sld>
</file>

<file path=ppt/slides/slide13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" name="标题 1"/>
          <p:cNvSpPr/>
          <p:nvPr/>
        </p:nvSpPr>
        <p:spPr>
          <a:xfrm>
            <a:off x="1323860" y="1421544"/>
            <a:ext cx="2181769" cy="1154666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altLang="zh-CN" dirty="0" kumimoji="1" lang="en-US" sz="11500">
                <a:ln w="12700">
                  <a:solidFill>
                    <a:srgbClr val="0631E8">
                      <a:alpha val="100000"/>
                    </a:srgbClr>
                  </a:solidFill>
                </a:ln>
                <a:cs typeface="OPPOSans H"/>
                <a:ea typeface="OPPOSans H"/>
                <a:latin typeface="OPPOSans H"/>
              </a:rPr>
              <a:t>01</a:t>
            </a:r>
            <a:endParaRPr altLang="en-US" dirty="0" kumimoji="1" lang="zh-CN" sz="2400"/>
          </a:p>
        </p:txBody>
      </p:sp>
      <p:sp>
        <p:nvSpPr>
          <p:cNvPr id="4" name="标题 1"/>
          <p:cNvSpPr/>
          <p:nvPr/>
        </p:nvSpPr>
        <p:spPr>
          <a:xfrm>
            <a:off x="5073196" y="1337651"/>
            <a:ext cx="2071525" cy="1154666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altLang="zh-CN" dirty="0" kumimoji="1" lang="en-US" sz="11500">
                <a:ln w="12700">
                  <a:solidFill>
                    <a:srgbClr val="0631E8">
                      <a:alpha val="100000"/>
                    </a:srgbClr>
                  </a:solidFill>
                </a:ln>
                <a:cs typeface="OPPOSans H"/>
                <a:ea typeface="OPPOSans H"/>
                <a:latin typeface="OPPOSans H"/>
              </a:rPr>
              <a:t>02</a:t>
            </a:r>
            <a:endParaRPr altLang="en-US" dirty="0" kumimoji="1" lang="zh-CN" sz="2400"/>
          </a:p>
        </p:txBody>
      </p:sp>
      <p:sp>
        <p:nvSpPr>
          <p:cNvPr id="5" name="标题 1"/>
          <p:cNvSpPr/>
          <p:nvPr/>
        </p:nvSpPr>
        <p:spPr>
          <a:xfrm>
            <a:off x="8915377" y="1344523"/>
            <a:ext cx="2071524" cy="1154666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altLang="zh-CN" dirty="0" kumimoji="1" lang="en-US" sz="11500">
                <a:ln w="12700">
                  <a:solidFill>
                    <a:srgbClr val="0631E8">
                      <a:alpha val="100000"/>
                    </a:srgbClr>
                  </a:solidFill>
                </a:ln>
                <a:cs typeface="OPPOSans H"/>
                <a:ea typeface="OPPOSans H"/>
                <a:latin typeface="OPPOSans H"/>
              </a:rPr>
              <a:t>03</a:t>
            </a:r>
            <a:endParaRPr altLang="en-US" dirty="0" kumimoji="1" lang="zh-CN" sz="2400"/>
          </a:p>
        </p:txBody>
      </p:sp>
      <p:sp>
        <p:nvSpPr>
          <p:cNvPr id="6" name="标题 1"/>
          <p:cNvSpPr/>
          <p:nvPr/>
        </p:nvSpPr>
        <p:spPr>
          <a:xfrm>
            <a:off x="4800312" y="2807970"/>
            <a:ext cx="335666" cy="497712"/>
          </a:xfrm>
          <a:custGeom>
            <a:avLst/>
            <a:gdLst>
              <a:gd name="connsiteX0" fmla="*/ 152201 w 335666"/>
              <a:gd name="connsiteY0" fmla="*/ 0 h 497712"/>
              <a:gd name="connsiteX1" fmla="*/ 183465 w 335666"/>
              <a:gd name="connsiteY1" fmla="*/ 0 h 497712"/>
              <a:gd name="connsiteX2" fmla="*/ 201657 w 335666"/>
              <a:gd name="connsiteY2" fmla="*/ 2779 h 497712"/>
              <a:gd name="connsiteX3" fmla="*/ 335666 w 335666"/>
              <a:gd name="connsiteY3" fmla="*/ 251930 h 497712"/>
              <a:gd name="connsiteX4" fmla="*/ 233161 w 335666"/>
              <a:gd name="connsiteY4" fmla="*/ 486262 h 497712"/>
              <a:gd name="connsiteX5" fmla="*/ 208819 w 335666"/>
              <a:gd name="connsiteY5" fmla="*/ 497712 h 497712"/>
              <a:gd name="connsiteX6" fmla="*/ 126847 w 335666"/>
              <a:gd name="connsiteY6" fmla="*/ 497712 h 497712"/>
              <a:gd name="connsiteX7" fmla="*/ 102505 w 335666"/>
              <a:gd name="connsiteY7" fmla="*/ 486262 h 497712"/>
              <a:gd name="connsiteX8" fmla="*/ 0 w 335666"/>
              <a:gd name="connsiteY8" fmla="*/ 251930 h 497712"/>
              <a:gd name="connsiteX9" fmla="*/ 134009 w 335666"/>
              <a:gd name="connsiteY9" fmla="*/ 2779 h 497712"/>
              <a:gd name="connsiteX10" fmla="*/ 152201 w 335666"/>
              <a:gd name="connsiteY10" fmla="*/ 0 h 497712"/>
            </a:gdLst>
            <a:ahLst/>
            <a:cxnLst/>
            <a:rect l="l" t="t" r="r" b="b"/>
            <a:pathLst>
              <a:path h="497712" w="335666">
                <a:moveTo>
                  <a:pt x="152201" y="0"/>
                </a:moveTo>
                <a:lnTo>
                  <a:pt x="183465" y="0"/>
                </a:lnTo>
                <a:lnTo>
                  <a:pt x="201657" y="2779"/>
                </a:lnTo>
                <a:cubicBezTo>
                  <a:pt x="278136" y="26493"/>
                  <a:pt x="335666" y="129031"/>
                  <a:pt x="335666" y="251930"/>
                </a:cubicBezTo>
                <a:cubicBezTo>
                  <a:pt x="335666" y="357272"/>
                  <a:pt x="293399" y="447655"/>
                  <a:pt x="233161" y="486262"/>
                </a:cubicBezTo>
                <a:lnTo>
                  <a:pt x="208819" y="497712"/>
                </a:lnTo>
                <a:lnTo>
                  <a:pt x="126847" y="497712"/>
                </a:lnTo>
                <a:lnTo>
                  <a:pt x="102505" y="486262"/>
                </a:lnTo>
                <a:cubicBezTo>
                  <a:pt x="42267" y="447655"/>
                  <a:pt x="0" y="357272"/>
                  <a:pt x="0" y="251930"/>
                </a:cubicBezTo>
                <a:cubicBezTo>
                  <a:pt x="0" y="129031"/>
                  <a:pt x="57530" y="26493"/>
                  <a:pt x="134009" y="2779"/>
                </a:cubicBezTo>
                <a:lnTo>
                  <a:pt x="152201" y="0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7" name="标题 1"/>
          <p:cNvSpPr/>
          <p:nvPr/>
        </p:nvSpPr>
        <p:spPr>
          <a:xfrm>
            <a:off x="8589992" y="2807970"/>
            <a:ext cx="335666" cy="497712"/>
          </a:xfrm>
          <a:custGeom>
            <a:avLst/>
            <a:gdLst>
              <a:gd name="connsiteX0" fmla="*/ 152201 w 335666"/>
              <a:gd name="connsiteY0" fmla="*/ 0 h 497712"/>
              <a:gd name="connsiteX1" fmla="*/ 183465 w 335666"/>
              <a:gd name="connsiteY1" fmla="*/ 0 h 497712"/>
              <a:gd name="connsiteX2" fmla="*/ 201657 w 335666"/>
              <a:gd name="connsiteY2" fmla="*/ 2779 h 497712"/>
              <a:gd name="connsiteX3" fmla="*/ 335666 w 335666"/>
              <a:gd name="connsiteY3" fmla="*/ 251930 h 497712"/>
              <a:gd name="connsiteX4" fmla="*/ 233161 w 335666"/>
              <a:gd name="connsiteY4" fmla="*/ 486262 h 497712"/>
              <a:gd name="connsiteX5" fmla="*/ 208819 w 335666"/>
              <a:gd name="connsiteY5" fmla="*/ 497712 h 497712"/>
              <a:gd name="connsiteX6" fmla="*/ 126847 w 335666"/>
              <a:gd name="connsiteY6" fmla="*/ 497712 h 497712"/>
              <a:gd name="connsiteX7" fmla="*/ 102505 w 335666"/>
              <a:gd name="connsiteY7" fmla="*/ 486262 h 497712"/>
              <a:gd name="connsiteX8" fmla="*/ 0 w 335666"/>
              <a:gd name="connsiteY8" fmla="*/ 251930 h 497712"/>
              <a:gd name="connsiteX9" fmla="*/ 134009 w 335666"/>
              <a:gd name="connsiteY9" fmla="*/ 2779 h 497712"/>
              <a:gd name="connsiteX10" fmla="*/ 152201 w 335666"/>
              <a:gd name="connsiteY10" fmla="*/ 0 h 497712"/>
            </a:gdLst>
            <a:ahLst/>
            <a:cxnLst/>
            <a:rect l="l" t="t" r="r" b="b"/>
            <a:pathLst>
              <a:path h="497712" w="335666">
                <a:moveTo>
                  <a:pt x="152201" y="0"/>
                </a:moveTo>
                <a:lnTo>
                  <a:pt x="183465" y="0"/>
                </a:lnTo>
                <a:lnTo>
                  <a:pt x="201657" y="2779"/>
                </a:lnTo>
                <a:cubicBezTo>
                  <a:pt x="278136" y="26493"/>
                  <a:pt x="335666" y="129031"/>
                  <a:pt x="335666" y="251930"/>
                </a:cubicBezTo>
                <a:cubicBezTo>
                  <a:pt x="335666" y="357272"/>
                  <a:pt x="293399" y="447655"/>
                  <a:pt x="233161" y="486262"/>
                </a:cubicBezTo>
                <a:lnTo>
                  <a:pt x="208819" y="497712"/>
                </a:lnTo>
                <a:lnTo>
                  <a:pt x="126847" y="497712"/>
                </a:lnTo>
                <a:lnTo>
                  <a:pt x="102505" y="486262"/>
                </a:lnTo>
                <a:cubicBezTo>
                  <a:pt x="42267" y="447655"/>
                  <a:pt x="0" y="357272"/>
                  <a:pt x="0" y="251930"/>
                </a:cubicBezTo>
                <a:cubicBezTo>
                  <a:pt x="0" y="129031"/>
                  <a:pt x="57530" y="26493"/>
                  <a:pt x="134009" y="2779"/>
                </a:cubicBezTo>
                <a:lnTo>
                  <a:pt x="152201" y="0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8" name="标题 1"/>
          <p:cNvSpPr/>
          <p:nvPr/>
        </p:nvSpPr>
        <p:spPr>
          <a:xfrm>
            <a:off x="991937" y="2807970"/>
            <a:ext cx="335666" cy="497712"/>
          </a:xfrm>
          <a:custGeom>
            <a:avLst/>
            <a:gdLst>
              <a:gd name="connsiteX0" fmla="*/ 152201 w 335666"/>
              <a:gd name="connsiteY0" fmla="*/ 0 h 497712"/>
              <a:gd name="connsiteX1" fmla="*/ 183465 w 335666"/>
              <a:gd name="connsiteY1" fmla="*/ 0 h 497712"/>
              <a:gd name="connsiteX2" fmla="*/ 201657 w 335666"/>
              <a:gd name="connsiteY2" fmla="*/ 2779 h 497712"/>
              <a:gd name="connsiteX3" fmla="*/ 335666 w 335666"/>
              <a:gd name="connsiteY3" fmla="*/ 251930 h 497712"/>
              <a:gd name="connsiteX4" fmla="*/ 233161 w 335666"/>
              <a:gd name="connsiteY4" fmla="*/ 486262 h 497712"/>
              <a:gd name="connsiteX5" fmla="*/ 208819 w 335666"/>
              <a:gd name="connsiteY5" fmla="*/ 497712 h 497712"/>
              <a:gd name="connsiteX6" fmla="*/ 126847 w 335666"/>
              <a:gd name="connsiteY6" fmla="*/ 497712 h 497712"/>
              <a:gd name="connsiteX7" fmla="*/ 102505 w 335666"/>
              <a:gd name="connsiteY7" fmla="*/ 486262 h 497712"/>
              <a:gd name="connsiteX8" fmla="*/ 0 w 335666"/>
              <a:gd name="connsiteY8" fmla="*/ 251930 h 497712"/>
              <a:gd name="connsiteX9" fmla="*/ 134009 w 335666"/>
              <a:gd name="connsiteY9" fmla="*/ 2779 h 497712"/>
              <a:gd name="connsiteX10" fmla="*/ 152201 w 335666"/>
              <a:gd name="connsiteY10" fmla="*/ 0 h 497712"/>
            </a:gdLst>
            <a:ahLst/>
            <a:cxnLst/>
            <a:rect l="l" t="t" r="r" b="b"/>
            <a:pathLst>
              <a:path h="497712" w="335666">
                <a:moveTo>
                  <a:pt x="152201" y="0"/>
                </a:moveTo>
                <a:lnTo>
                  <a:pt x="183465" y="0"/>
                </a:lnTo>
                <a:lnTo>
                  <a:pt x="201657" y="2779"/>
                </a:lnTo>
                <a:cubicBezTo>
                  <a:pt x="278136" y="26493"/>
                  <a:pt x="335666" y="129031"/>
                  <a:pt x="335666" y="251930"/>
                </a:cubicBezTo>
                <a:cubicBezTo>
                  <a:pt x="335666" y="357272"/>
                  <a:pt x="293399" y="447655"/>
                  <a:pt x="233161" y="486262"/>
                </a:cubicBezTo>
                <a:lnTo>
                  <a:pt x="208819" y="497712"/>
                </a:lnTo>
                <a:lnTo>
                  <a:pt x="126847" y="497712"/>
                </a:lnTo>
                <a:lnTo>
                  <a:pt x="102505" y="486262"/>
                </a:lnTo>
                <a:cubicBezTo>
                  <a:pt x="42267" y="447655"/>
                  <a:pt x="0" y="357272"/>
                  <a:pt x="0" y="251930"/>
                </a:cubicBezTo>
                <a:cubicBezTo>
                  <a:pt x="0" y="129031"/>
                  <a:pt x="57530" y="26493"/>
                  <a:pt x="134009" y="2779"/>
                </a:cubicBezTo>
                <a:lnTo>
                  <a:pt x="152201" y="0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9" name="标题 1"/>
          <p:cNvSpPr/>
          <p:nvPr/>
        </p:nvSpPr>
        <p:spPr>
          <a:xfrm>
            <a:off x="-439838" y="2774420"/>
            <a:ext cx="12509918" cy="586000"/>
          </a:xfrm>
          <a:prstGeom prst="rightArrow">
            <a:avLst>
              <a:gd name="adj1" fmla="val 50000"/>
              <a:gd name="adj2" fmla="val 88462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0" name="标题 1"/>
          <p:cNvSpPr/>
          <p:nvPr/>
        </p:nvSpPr>
        <p:spPr>
          <a:xfrm>
            <a:off x="1126127" y="2807970"/>
            <a:ext cx="2323129" cy="497712"/>
          </a:xfrm>
          <a:custGeom>
            <a:avLst/>
            <a:gdLst>
              <a:gd name="connsiteX0" fmla="*/ 0 w 2323129"/>
              <a:gd name="connsiteY0" fmla="*/ 0 h 497712"/>
              <a:gd name="connsiteX1" fmla="*/ 2240175 w 2323129"/>
              <a:gd name="connsiteY1" fmla="*/ 0 h 497712"/>
              <a:gd name="connsiteX2" fmla="*/ 2323129 w 2323129"/>
              <a:gd name="connsiteY2" fmla="*/ 82954 h 497712"/>
              <a:gd name="connsiteX3" fmla="*/ 2323129 w 2323129"/>
              <a:gd name="connsiteY3" fmla="*/ 414758 h 497712"/>
              <a:gd name="connsiteX4" fmla="*/ 2240175 w 2323129"/>
              <a:gd name="connsiteY4" fmla="*/ 497712 h 497712"/>
              <a:gd name="connsiteX5" fmla="*/ 25354 w 2323129"/>
              <a:gd name="connsiteY5" fmla="*/ 497712 h 497712"/>
              <a:gd name="connsiteX6" fmla="*/ 49696 w 2323129"/>
              <a:gd name="connsiteY6" fmla="*/ 486262 h 497712"/>
              <a:gd name="connsiteX7" fmla="*/ 152201 w 2323129"/>
              <a:gd name="connsiteY7" fmla="*/ 251930 h 497712"/>
              <a:gd name="connsiteX8" fmla="*/ 18192 w 2323129"/>
              <a:gd name="connsiteY8" fmla="*/ 2779 h 497712"/>
              <a:gd name="connsiteX9" fmla="*/ 0 w 2323129"/>
              <a:gd name="connsiteY9" fmla="*/ 0 h 497712"/>
            </a:gdLst>
            <a:ahLst/>
            <a:cxnLst/>
            <a:rect l="l" t="t" r="r" b="b"/>
            <a:pathLst>
              <a:path h="497712" w="2323129">
                <a:moveTo>
                  <a:pt x="0" y="0"/>
                </a:moveTo>
                <a:lnTo>
                  <a:pt x="2240175" y="0"/>
                </a:lnTo>
                <a:cubicBezTo>
                  <a:pt x="2285989" y="0"/>
                  <a:pt x="2323129" y="37140"/>
                  <a:pt x="2323129" y="82954"/>
                </a:cubicBezTo>
                <a:lnTo>
                  <a:pt x="2323129" y="414758"/>
                </a:lnTo>
                <a:cubicBezTo>
                  <a:pt x="2323129" y="460572"/>
                  <a:pt x="2285989" y="497712"/>
                  <a:pt x="2240175" y="497712"/>
                </a:cubicBezTo>
                <a:lnTo>
                  <a:pt x="25354" y="497712"/>
                </a:lnTo>
                <a:lnTo>
                  <a:pt x="49696" y="486262"/>
                </a:lnTo>
                <a:cubicBezTo>
                  <a:pt x="109934" y="447655"/>
                  <a:pt x="152201" y="357272"/>
                  <a:pt x="152201" y="251930"/>
                </a:cubicBezTo>
                <a:cubicBezTo>
                  <a:pt x="152201" y="129031"/>
                  <a:pt x="94671" y="26493"/>
                  <a:pt x="18192" y="2779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scaled="0"/>
          </a:gra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1" name="标题 1"/>
          <p:cNvSpPr/>
          <p:nvPr/>
        </p:nvSpPr>
        <p:spPr>
          <a:xfrm>
            <a:off x="1135555" y="2897659"/>
            <a:ext cx="2435058" cy="348294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加强技能培训</a:t>
            </a:r>
            <a:endParaRPr altLang="en-US" kumimoji="1" lang="zh-CN" sz="2400"/>
          </a:p>
        </p:txBody>
      </p:sp>
      <p:sp>
        <p:nvSpPr>
          <p:cNvPr id="12" name="标题 1"/>
          <p:cNvSpPr/>
          <p:nvPr/>
        </p:nvSpPr>
        <p:spPr>
          <a:xfrm>
            <a:off x="4934502" y="2807970"/>
            <a:ext cx="2323129" cy="497712"/>
          </a:xfrm>
          <a:custGeom>
            <a:avLst/>
            <a:gdLst>
              <a:gd name="connsiteX0" fmla="*/ 0 w 2323129"/>
              <a:gd name="connsiteY0" fmla="*/ 0 h 497712"/>
              <a:gd name="connsiteX1" fmla="*/ 2240175 w 2323129"/>
              <a:gd name="connsiteY1" fmla="*/ 0 h 497712"/>
              <a:gd name="connsiteX2" fmla="*/ 2323129 w 2323129"/>
              <a:gd name="connsiteY2" fmla="*/ 82954 h 497712"/>
              <a:gd name="connsiteX3" fmla="*/ 2323129 w 2323129"/>
              <a:gd name="connsiteY3" fmla="*/ 414758 h 497712"/>
              <a:gd name="connsiteX4" fmla="*/ 2240175 w 2323129"/>
              <a:gd name="connsiteY4" fmla="*/ 497712 h 497712"/>
              <a:gd name="connsiteX5" fmla="*/ 25354 w 2323129"/>
              <a:gd name="connsiteY5" fmla="*/ 497712 h 497712"/>
              <a:gd name="connsiteX6" fmla="*/ 49696 w 2323129"/>
              <a:gd name="connsiteY6" fmla="*/ 486262 h 497712"/>
              <a:gd name="connsiteX7" fmla="*/ 152201 w 2323129"/>
              <a:gd name="connsiteY7" fmla="*/ 251930 h 497712"/>
              <a:gd name="connsiteX8" fmla="*/ 18192 w 2323129"/>
              <a:gd name="connsiteY8" fmla="*/ 2779 h 497712"/>
              <a:gd name="connsiteX9" fmla="*/ 0 w 2323129"/>
              <a:gd name="connsiteY9" fmla="*/ 0 h 497712"/>
            </a:gdLst>
            <a:ahLst/>
            <a:cxnLst/>
            <a:rect l="l" t="t" r="r" b="b"/>
            <a:pathLst>
              <a:path h="497712" w="2323129">
                <a:moveTo>
                  <a:pt x="0" y="0"/>
                </a:moveTo>
                <a:lnTo>
                  <a:pt x="2240175" y="0"/>
                </a:lnTo>
                <a:cubicBezTo>
                  <a:pt x="2285989" y="0"/>
                  <a:pt x="2323129" y="37140"/>
                  <a:pt x="2323129" y="82954"/>
                </a:cubicBezTo>
                <a:lnTo>
                  <a:pt x="2323129" y="414758"/>
                </a:lnTo>
                <a:cubicBezTo>
                  <a:pt x="2323129" y="460572"/>
                  <a:pt x="2285989" y="497712"/>
                  <a:pt x="2240175" y="497712"/>
                </a:cubicBezTo>
                <a:lnTo>
                  <a:pt x="25354" y="497712"/>
                </a:lnTo>
                <a:lnTo>
                  <a:pt x="49696" y="486262"/>
                </a:lnTo>
                <a:cubicBezTo>
                  <a:pt x="109934" y="447655"/>
                  <a:pt x="152201" y="357272"/>
                  <a:pt x="152201" y="251930"/>
                </a:cubicBezTo>
                <a:cubicBezTo>
                  <a:pt x="152201" y="129031"/>
                  <a:pt x="94671" y="26493"/>
                  <a:pt x="18192" y="2779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scaled="0"/>
          </a:gra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3" name="标题 1"/>
          <p:cNvSpPr/>
          <p:nvPr/>
        </p:nvSpPr>
        <p:spPr>
          <a:xfrm>
            <a:off x="4943930" y="2897659"/>
            <a:ext cx="2435058" cy="348294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完善社保体系</a:t>
            </a:r>
            <a:endParaRPr altLang="en-US" kumimoji="1" lang="zh-CN" sz="2400"/>
          </a:p>
        </p:txBody>
      </p:sp>
      <p:sp>
        <p:nvSpPr>
          <p:cNvPr id="14" name="标题 1"/>
          <p:cNvSpPr/>
          <p:nvPr/>
        </p:nvSpPr>
        <p:spPr>
          <a:xfrm>
            <a:off x="8724182" y="2807970"/>
            <a:ext cx="2323129" cy="497712"/>
          </a:xfrm>
          <a:custGeom>
            <a:avLst/>
            <a:gdLst>
              <a:gd name="connsiteX0" fmla="*/ 0 w 2323129"/>
              <a:gd name="connsiteY0" fmla="*/ 0 h 497712"/>
              <a:gd name="connsiteX1" fmla="*/ 2240175 w 2323129"/>
              <a:gd name="connsiteY1" fmla="*/ 0 h 497712"/>
              <a:gd name="connsiteX2" fmla="*/ 2323129 w 2323129"/>
              <a:gd name="connsiteY2" fmla="*/ 82954 h 497712"/>
              <a:gd name="connsiteX3" fmla="*/ 2323129 w 2323129"/>
              <a:gd name="connsiteY3" fmla="*/ 414758 h 497712"/>
              <a:gd name="connsiteX4" fmla="*/ 2240175 w 2323129"/>
              <a:gd name="connsiteY4" fmla="*/ 497712 h 497712"/>
              <a:gd name="connsiteX5" fmla="*/ 25354 w 2323129"/>
              <a:gd name="connsiteY5" fmla="*/ 497712 h 497712"/>
              <a:gd name="connsiteX6" fmla="*/ 49696 w 2323129"/>
              <a:gd name="connsiteY6" fmla="*/ 486262 h 497712"/>
              <a:gd name="connsiteX7" fmla="*/ 152201 w 2323129"/>
              <a:gd name="connsiteY7" fmla="*/ 251930 h 497712"/>
              <a:gd name="connsiteX8" fmla="*/ 18192 w 2323129"/>
              <a:gd name="connsiteY8" fmla="*/ 2779 h 497712"/>
              <a:gd name="connsiteX9" fmla="*/ 0 w 2323129"/>
              <a:gd name="connsiteY9" fmla="*/ 0 h 497712"/>
            </a:gdLst>
            <a:ahLst/>
            <a:cxnLst/>
            <a:rect l="l" t="t" r="r" b="b"/>
            <a:pathLst>
              <a:path h="497712" w="2323129">
                <a:moveTo>
                  <a:pt x="0" y="0"/>
                </a:moveTo>
                <a:lnTo>
                  <a:pt x="2240175" y="0"/>
                </a:lnTo>
                <a:cubicBezTo>
                  <a:pt x="2285989" y="0"/>
                  <a:pt x="2323129" y="37140"/>
                  <a:pt x="2323129" y="82954"/>
                </a:cubicBezTo>
                <a:lnTo>
                  <a:pt x="2323129" y="414758"/>
                </a:lnTo>
                <a:cubicBezTo>
                  <a:pt x="2323129" y="460572"/>
                  <a:pt x="2285989" y="497712"/>
                  <a:pt x="2240175" y="497712"/>
                </a:cubicBezTo>
                <a:lnTo>
                  <a:pt x="25354" y="497712"/>
                </a:lnTo>
                <a:lnTo>
                  <a:pt x="49696" y="486262"/>
                </a:lnTo>
                <a:cubicBezTo>
                  <a:pt x="109934" y="447655"/>
                  <a:pt x="152201" y="357272"/>
                  <a:pt x="152201" y="251930"/>
                </a:cubicBezTo>
                <a:cubicBezTo>
                  <a:pt x="152201" y="129031"/>
                  <a:pt x="94671" y="26493"/>
                  <a:pt x="18192" y="2779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scaled="0"/>
          </a:gra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5" name="标题 1"/>
          <p:cNvSpPr/>
          <p:nvPr/>
        </p:nvSpPr>
        <p:spPr>
          <a:xfrm>
            <a:off x="8733610" y="2897659"/>
            <a:ext cx="2435058" cy="348294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吸引人才返乡</a:t>
            </a:r>
            <a:endParaRPr altLang="en-US" kumimoji="1" lang="zh-CN" sz="2400"/>
          </a:p>
        </p:txBody>
      </p:sp>
      <p:sp>
        <p:nvSpPr>
          <p:cNvPr id="16" name="标题 1"/>
          <p:cNvSpPr/>
          <p:nvPr/>
        </p:nvSpPr>
        <p:spPr>
          <a:xfrm rot="5400000">
            <a:off x="855708" y="3693160"/>
            <a:ext cx="2738120" cy="2346960"/>
          </a:xfrm>
          <a:prstGeom prst="homePlate">
            <a:avLst>
              <a:gd name="adj" fmla="val 26294"/>
            </a:avLst>
          </a:prstGeom>
          <a:solidFill>
            <a:schemeClr val="bg1">
              <a:lumMod val="95000"/>
            </a:schemeClr>
          </a:solidFill>
          <a:ln w="12700" cap="sq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7" name="标题 1"/>
          <p:cNvSpPr/>
          <p:nvPr/>
        </p:nvSpPr>
        <p:spPr>
          <a:xfrm>
            <a:off x="1036320" y="3477986"/>
            <a:ext cx="2376896" cy="81643"/>
          </a:xfrm>
          <a:prstGeom prst="rect">
            <a:avLst/>
          </a:pr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8" name="标题 1"/>
          <p:cNvSpPr/>
          <p:nvPr/>
        </p:nvSpPr>
        <p:spPr>
          <a:xfrm rot="5400000">
            <a:off x="4720590" y="3693160"/>
            <a:ext cx="2738120" cy="2346960"/>
          </a:xfrm>
          <a:prstGeom prst="homePlate">
            <a:avLst>
              <a:gd name="adj" fmla="val 26294"/>
            </a:avLst>
          </a:prstGeom>
          <a:solidFill>
            <a:schemeClr val="bg1">
              <a:lumMod val="95000"/>
            </a:schemeClr>
          </a:solidFill>
          <a:ln w="12700" cap="sq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9" name="标题 1"/>
          <p:cNvSpPr/>
          <p:nvPr/>
        </p:nvSpPr>
        <p:spPr>
          <a:xfrm>
            <a:off x="4901202" y="3477986"/>
            <a:ext cx="2376896" cy="81643"/>
          </a:xfrm>
          <a:prstGeom prst="rect">
            <a:avLst/>
          </a:pr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20" name="标题 1"/>
          <p:cNvSpPr/>
          <p:nvPr/>
        </p:nvSpPr>
        <p:spPr>
          <a:xfrm rot="5400000">
            <a:off x="8469630" y="3693160"/>
            <a:ext cx="2738120" cy="2346960"/>
          </a:xfrm>
          <a:prstGeom prst="homePlate">
            <a:avLst>
              <a:gd name="adj" fmla="val 26294"/>
            </a:avLst>
          </a:prstGeom>
          <a:solidFill>
            <a:schemeClr val="bg1">
              <a:lumMod val="95000"/>
            </a:schemeClr>
          </a:solidFill>
          <a:ln w="12700" cap="sq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21" name="标题 1"/>
          <p:cNvSpPr/>
          <p:nvPr/>
        </p:nvSpPr>
        <p:spPr>
          <a:xfrm>
            <a:off x="8650242" y="3477986"/>
            <a:ext cx="2376896" cy="81643"/>
          </a:xfrm>
          <a:prstGeom prst="rect">
            <a:avLst/>
          </a:pr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22" name="标题 1"/>
          <p:cNvSpPr/>
          <p:nvPr/>
        </p:nvSpPr>
        <p:spPr>
          <a:xfrm>
            <a:off x="1200150" y="3657601"/>
            <a:ext cx="2032908" cy="186962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加强农民职业技能培训，提高农民就业创业能力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拓宽农民培训渠道，满足多样化需求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23" name="标题 1"/>
          <p:cNvSpPr/>
          <p:nvPr/>
        </p:nvSpPr>
        <p:spPr>
          <a:xfrm>
            <a:off x="5073196" y="3657601"/>
            <a:ext cx="2032908" cy="186962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完善农村社会保障体系，解决农民后顾之忧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提高农民养老、医疗等保障水平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24" name="标题 1"/>
          <p:cNvSpPr/>
          <p:nvPr/>
        </p:nvSpPr>
        <p:spPr>
          <a:xfrm>
            <a:off x="8820603" y="3657601"/>
            <a:ext cx="2032908" cy="186962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出台优惠政策，吸引年轻人返乡创业就业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优化农村创业环境，提供政策支持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25" name="标题 1"/>
          <p:cNvSpPr/>
          <p:nvPr/>
        </p:nvSpPr>
        <p:spPr>
          <a:xfrm rot="5400000">
            <a:off x="4385310" y="3005667"/>
            <a:ext cx="182880" cy="115146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26" name="标题 1"/>
          <p:cNvSpPr/>
          <p:nvPr/>
        </p:nvSpPr>
        <p:spPr>
          <a:xfrm rot="5400000">
            <a:off x="4160520" y="3005667"/>
            <a:ext cx="182880" cy="115146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27" name="标题 1"/>
          <p:cNvSpPr/>
          <p:nvPr/>
        </p:nvSpPr>
        <p:spPr>
          <a:xfrm rot="5400000">
            <a:off x="3935730" y="3005667"/>
            <a:ext cx="182880" cy="115146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28" name="标题 1"/>
          <p:cNvSpPr/>
          <p:nvPr/>
        </p:nvSpPr>
        <p:spPr>
          <a:xfrm rot="5400000">
            <a:off x="8195310" y="3005667"/>
            <a:ext cx="182880" cy="115146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29" name="标题 1"/>
          <p:cNvSpPr/>
          <p:nvPr/>
        </p:nvSpPr>
        <p:spPr>
          <a:xfrm rot="5400000">
            <a:off x="7970520" y="3005667"/>
            <a:ext cx="182880" cy="115146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30" name="标题 1"/>
          <p:cNvSpPr/>
          <p:nvPr/>
        </p:nvSpPr>
        <p:spPr>
          <a:xfrm rot="5400000">
            <a:off x="7745730" y="3005667"/>
            <a:ext cx="182880" cy="115146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31" name="标题 1"/>
          <p:cNvSpPr/>
          <p:nvPr/>
        </p:nvSpPr>
        <p:spPr>
          <a:xfrm>
            <a:off x="485648" y="250490"/>
            <a:ext cx="10377569" cy="536419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9999"/>
              </a:lnSpc>
            </a:pPr>
            <a:r>
              <a:rPr altLang="zh-CN" kumimoji="1" lang="en-US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农民发展对策</a:t>
            </a:r>
            <a:endParaRPr altLang="en-US" kumimoji="1" lang="zh-CN"/>
          </a:p>
        </p:txBody>
      </p:sp>
      <p:grpSp>
        <p:nvGrpSpPr>
          <p:cNvPr id="32" name="组合 31"/>
          <p:cNvGrpSpPr/>
          <p:nvPr/>
        </p:nvGrpSpPr>
        <p:grpSpPr>
          <a:xfrm>
            <a:off x="457564" y="809420"/>
            <a:ext cx="6035641" cy="123340"/>
            <a:chOff x="457564" y="809420"/>
            <a:chExt cx="6035641" cy="123340"/>
          </a:xfrm>
        </p:grpSpPr>
        <p:sp>
          <p:nvSpPr>
            <p:cNvPr id="33" name="标题 1"/>
            <p:cNvSpPr/>
            <p:nvPr/>
          </p:nvSpPr>
          <p:spPr>
            <a:xfrm>
              <a:off x="457564" y="809420"/>
              <a:ext cx="540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34" name="标题 1"/>
            <p:cNvSpPr/>
            <p:nvPr/>
          </p:nvSpPr>
          <p:spPr>
            <a:xfrm>
              <a:off x="1201205" y="809420"/>
              <a:ext cx="5292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35" name="标题 1"/>
            <p:cNvSpPr/>
            <p:nvPr/>
          </p:nvSpPr>
          <p:spPr>
            <a:xfrm rot="3716912">
              <a:off x="958620" y="860252"/>
              <a:ext cx="126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36" name="标题 1"/>
            <p:cNvSpPr/>
            <p:nvPr/>
          </p:nvSpPr>
          <p:spPr>
            <a:xfrm rot="19590420">
              <a:off x="1026033" y="862616"/>
              <a:ext cx="1944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14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/>
        </p:nvSpPr>
        <p:spPr>
          <a:xfrm flipH="1">
            <a:off x="-2380" y="0"/>
            <a:ext cx="12196761" cy="68580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pic>
        <p:nvPicPr>
          <p:cNvPr id="3" name="图片 2"/>
          <p:cNvPicPr/>
          <p:nvPr/>
        </p:nvPicPr>
        <p:blipFill>
          <a:blip r:embed="rId2">
            <a:alphaModFix/>
          </a:blip>
          <a:srcRect l="21931" t="10845" r="8194" b="18"/>
          <a:stretch>
            <a:fillRect/>
          </a:stretch>
        </p:blipFill>
        <p:spPr>
          <a:xfrm flipH="1">
            <a:off x="1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/>
            <a:rect l="l" t="t" r="r" b="b"/>
            <a:pathLst>
              <a:path h="6858000" w="12192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12700">
            <a:noFill/>
          </a:ln>
        </p:spPr>
      </p:pic>
      <p:sp>
        <p:nvSpPr>
          <p:cNvPr id="4" name="标题 1"/>
          <p:cNvSpPr/>
          <p:nvPr/>
        </p:nvSpPr>
        <p:spPr>
          <a:xfrm flipH="1">
            <a:off x="136706" y="173736"/>
            <a:ext cx="11918589" cy="6510528"/>
          </a:xfrm>
          <a:prstGeom prst="plaque">
            <a:avLst>
              <a:gd name="adj" fmla="val 5668"/>
            </a:avLst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/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5" name="标题 1"/>
          <p:cNvSpPr/>
          <p:nvPr/>
        </p:nvSpPr>
        <p:spPr>
          <a:xfrm flipH="1">
            <a:off x="272981" y="270050"/>
            <a:ext cx="11646040" cy="6317901"/>
          </a:xfrm>
          <a:prstGeom prst="plaque">
            <a:avLst>
              <a:gd name="adj" fmla="val 5358"/>
            </a:avLst>
          </a:prstGeom>
          <a:solidFill>
            <a:schemeClr val="bg1">
              <a:alpha val="91000"/>
            </a:schemeClr>
          </a:solidFill>
          <a:ln w="12700" cap="flat">
            <a:solidFill>
              <a:schemeClr val="accent3">
                <a:lumMod val="50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6" name="标题 1"/>
          <p:cNvSpPr/>
          <p:nvPr/>
        </p:nvSpPr>
        <p:spPr>
          <a:xfrm flipH="1">
            <a:off x="314814" y="307179"/>
            <a:ext cx="11646040" cy="6317901"/>
          </a:xfrm>
          <a:prstGeom prst="plaque">
            <a:avLst>
              <a:gd name="adj" fmla="val 5358"/>
            </a:avLst>
          </a:prstGeom>
          <a:gradFill>
            <a:gsLst>
              <a:gs pos="62000">
                <a:schemeClr val="accent3">
                  <a:alpha val="10000"/>
                </a:schemeClr>
              </a:gs>
              <a:gs pos="84000">
                <a:schemeClr val="accent2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lin ang="5400000" scaled="0"/>
          </a:gradFill>
          <a:ln w="12700" cap="flat">
            <a:solidFill>
              <a:schemeClr val="accent1"/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7" name="标题 1"/>
          <p:cNvSpPr/>
          <p:nvPr/>
        </p:nvSpPr>
        <p:spPr>
          <a:xfrm flipH="1">
            <a:off x="136706" y="173736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8" name="标题 1"/>
          <p:cNvSpPr/>
          <p:nvPr/>
        </p:nvSpPr>
        <p:spPr>
          <a:xfrm flipH="1">
            <a:off x="136706" y="6535983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9" name="标题 1"/>
          <p:cNvSpPr/>
          <p:nvPr/>
        </p:nvSpPr>
        <p:spPr>
          <a:xfrm>
            <a:off x="219126" y="2005366"/>
            <a:ext cx="9687208" cy="4703146"/>
          </a:xfrm>
          <a:custGeom>
            <a:avLst/>
            <a:gdLst>
              <a:gd name="connsiteX0" fmla="*/ 9215302 w 9687208"/>
              <a:gd name="connsiteY0" fmla="*/ 0 h 4703146"/>
              <a:gd name="connsiteX1" fmla="*/ 434095 w 9687208"/>
              <a:gd name="connsiteY1" fmla="*/ 0 h 4703146"/>
              <a:gd name="connsiteX2" fmla="*/ 190024 w 9687208"/>
              <a:gd name="connsiteY2" fmla="*/ 241266 h 4703146"/>
              <a:gd name="connsiteX3" fmla="*/ 190024 w 9687208"/>
              <a:gd name="connsiteY3" fmla="*/ 369020 h 4703146"/>
              <a:gd name="connsiteX4" fmla="*/ 167429 w 9687208"/>
              <a:gd name="connsiteY4" fmla="*/ 371272 h 4703146"/>
              <a:gd name="connsiteX5" fmla="*/ 22039 w 9687208"/>
              <a:gd name="connsiteY5" fmla="*/ 442208 h 4703146"/>
              <a:gd name="connsiteX6" fmla="*/ 0 w 9687208"/>
              <a:gd name="connsiteY6" fmla="*/ 464520 h 4703146"/>
              <a:gd name="connsiteX7" fmla="*/ 0 w 9687208"/>
              <a:gd name="connsiteY7" fmla="*/ 4364633 h 4703146"/>
              <a:gd name="connsiteX8" fmla="*/ 338513 w 9687208"/>
              <a:gd name="connsiteY8" fmla="*/ 4703146 h 4703146"/>
              <a:gd name="connsiteX9" fmla="*/ 9426310 w 9687208"/>
              <a:gd name="connsiteY9" fmla="*/ 4703146 h 4703146"/>
              <a:gd name="connsiteX10" fmla="*/ 9440193 w 9687208"/>
              <a:gd name="connsiteY10" fmla="*/ 4682792 h 4703146"/>
              <a:gd name="connsiteX11" fmla="*/ 9459373 w 9687208"/>
              <a:gd name="connsiteY11" fmla="*/ 4588881 h 4703146"/>
              <a:gd name="connsiteX12" fmla="*/ 9459373 w 9687208"/>
              <a:gd name="connsiteY12" fmla="*/ 4450131 h 4703146"/>
              <a:gd name="connsiteX13" fmla="*/ 9491139 w 9687208"/>
              <a:gd name="connsiteY13" fmla="*/ 4440384 h 4703146"/>
              <a:gd name="connsiteX14" fmla="*/ 9687208 w 9687208"/>
              <a:gd name="connsiteY14" fmla="*/ 4147985 h 4703146"/>
              <a:gd name="connsiteX15" fmla="*/ 9687208 w 9687208"/>
              <a:gd name="connsiteY15" fmla="*/ 682161 h 4703146"/>
              <a:gd name="connsiteX16" fmla="*/ 9491139 w 9687208"/>
              <a:gd name="connsiteY16" fmla="*/ 389763 h 4703146"/>
              <a:gd name="connsiteX17" fmla="*/ 9459373 w 9687208"/>
              <a:gd name="connsiteY17" fmla="*/ 380015 h 4703146"/>
              <a:gd name="connsiteX18" fmla="*/ 9459373 w 9687208"/>
              <a:gd name="connsiteY18" fmla="*/ 241266 h 4703146"/>
              <a:gd name="connsiteX19" fmla="*/ 9215302 w 9687208"/>
              <a:gd name="connsiteY19" fmla="*/ 0 h 4703146"/>
            </a:gdLst>
            <a:ahLst/>
            <a:cxnLst/>
            <a:rect l="l" t="t" r="r" b="b"/>
            <a:pathLst>
              <a:path h="4703146" w="9687208">
                <a:moveTo>
                  <a:pt x="9215302" y="0"/>
                </a:moveTo>
                <a:lnTo>
                  <a:pt x="434095" y="0"/>
                </a:lnTo>
                <a:cubicBezTo>
                  <a:pt x="299299" y="0"/>
                  <a:pt x="190024" y="108018"/>
                  <a:pt x="190024" y="241266"/>
                </a:cubicBezTo>
                <a:lnTo>
                  <a:pt x="190024" y="369020"/>
                </a:lnTo>
                <a:lnTo>
                  <a:pt x="167429" y="371272"/>
                </a:lnTo>
                <a:cubicBezTo>
                  <a:pt x="112572" y="382368"/>
                  <a:pt x="62811" y="407296"/>
                  <a:pt x="22039" y="442208"/>
                </a:cubicBezTo>
                <a:lnTo>
                  <a:pt x="0" y="464520"/>
                </a:lnTo>
                <a:lnTo>
                  <a:pt x="0" y="4364633"/>
                </a:lnTo>
                <a:cubicBezTo>
                  <a:pt x="186956" y="4364633"/>
                  <a:pt x="338513" y="4516190"/>
                  <a:pt x="338513" y="4703146"/>
                </a:cubicBezTo>
                <a:lnTo>
                  <a:pt x="9426310" y="4703146"/>
                </a:lnTo>
                <a:lnTo>
                  <a:pt x="9440193" y="4682792"/>
                </a:lnTo>
                <a:cubicBezTo>
                  <a:pt x="9452543" y="4653927"/>
                  <a:pt x="9459373" y="4622193"/>
                  <a:pt x="9459373" y="4588881"/>
                </a:cubicBezTo>
                <a:lnTo>
                  <a:pt x="9459373" y="4450131"/>
                </a:lnTo>
                <a:lnTo>
                  <a:pt x="9491139" y="4440384"/>
                </a:lnTo>
                <a:cubicBezTo>
                  <a:pt x="9606361" y="4392210"/>
                  <a:pt x="9687208" y="4279430"/>
                  <a:pt x="9687208" y="4147985"/>
                </a:cubicBezTo>
                <a:lnTo>
                  <a:pt x="9687208" y="682161"/>
                </a:lnTo>
                <a:cubicBezTo>
                  <a:pt x="9687208" y="550717"/>
                  <a:pt x="9606361" y="437938"/>
                  <a:pt x="9491139" y="389763"/>
                </a:cubicBezTo>
                <a:lnTo>
                  <a:pt x="9459373" y="380015"/>
                </a:lnTo>
                <a:lnTo>
                  <a:pt x="9459373" y="241266"/>
                </a:lnTo>
                <a:cubicBezTo>
                  <a:pt x="9459373" y="108018"/>
                  <a:pt x="9350099" y="0"/>
                  <a:pt x="9215302" y="0"/>
                </a:cubicBezTo>
                <a:close/>
              </a:path>
            </a:pathLst>
          </a:custGeom>
          <a:blipFill>
            <a:blip r:embed="rId3"/>
            <a:srcRect/>
            <a:stretch>
              <a:fillRect l="-1249" r="-1249"/>
            </a:stretch>
          </a:blipFill>
          <a:ln w="127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altLang="en-US" kumimoji="1" lang="zh-CN"/>
          </a:p>
        </p:txBody>
      </p:sp>
      <p:sp>
        <p:nvSpPr>
          <p:cNvPr id="10" name="标题 1"/>
          <p:cNvSpPr/>
          <p:nvPr/>
        </p:nvSpPr>
        <p:spPr>
          <a:xfrm flipH="1">
            <a:off x="11907014" y="6535983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1" name="标题 1"/>
          <p:cNvSpPr/>
          <p:nvPr/>
        </p:nvSpPr>
        <p:spPr>
          <a:xfrm flipH="1">
            <a:off x="231146" y="594215"/>
            <a:ext cx="6067413" cy="5669569"/>
          </a:xfrm>
          <a:custGeom>
            <a:avLst/>
            <a:gdLst>
              <a:gd name="connsiteX0" fmla="*/ 2711821 w 5959916"/>
              <a:gd name="connsiteY0" fmla="*/ 5245879 h 5274968"/>
              <a:gd name="connsiteX1" fmla="*/ 2747974 w 5959916"/>
              <a:gd name="connsiteY1" fmla="*/ 5247526 h 5274968"/>
              <a:gd name="connsiteX2" fmla="*/ 2689799 w 5959916"/>
              <a:gd name="connsiteY2" fmla="*/ 5260699 h 5274968"/>
              <a:gd name="connsiteX3" fmla="*/ 2676078 w 5959916"/>
              <a:gd name="connsiteY3" fmla="*/ 5247526 h 5274968"/>
              <a:gd name="connsiteX4" fmla="*/ 2711821 w 5959916"/>
              <a:gd name="connsiteY4" fmla="*/ 5245879 h 5274968"/>
              <a:gd name="connsiteX5" fmla="*/ 2554788 w 5959916"/>
              <a:gd name="connsiteY5" fmla="*/ 5216243 h 5274968"/>
              <a:gd name="connsiteX6" fmla="*/ 2591009 w 5959916"/>
              <a:gd name="connsiteY6" fmla="*/ 5229416 h 5274968"/>
              <a:gd name="connsiteX7" fmla="*/ 2527895 w 5959916"/>
              <a:gd name="connsiteY7" fmla="*/ 5233805 h 5274968"/>
              <a:gd name="connsiteX8" fmla="*/ 2554788 w 5959916"/>
              <a:gd name="connsiteY8" fmla="*/ 5216243 h 5274968"/>
              <a:gd name="connsiteX9" fmla="*/ 3802269 w 5959916"/>
              <a:gd name="connsiteY9" fmla="*/ 5208010 h 5274968"/>
              <a:gd name="connsiteX10" fmla="*/ 3640914 w 5959916"/>
              <a:gd name="connsiteY10" fmla="*/ 5274419 h 5274968"/>
              <a:gd name="connsiteX11" fmla="*/ 3690309 w 5959916"/>
              <a:gd name="connsiteY11" fmla="*/ 5248076 h 5274968"/>
              <a:gd name="connsiteX12" fmla="*/ 3802269 w 5959916"/>
              <a:gd name="connsiteY12" fmla="*/ 5208010 h 5274968"/>
              <a:gd name="connsiteX13" fmla="*/ 2689250 w 5959916"/>
              <a:gd name="connsiteY13" fmla="*/ 5131724 h 5274968"/>
              <a:gd name="connsiteX14" fmla="*/ 2716143 w 5959916"/>
              <a:gd name="connsiteY14" fmla="*/ 5140505 h 5274968"/>
              <a:gd name="connsiteX15" fmla="*/ 2720533 w 5959916"/>
              <a:gd name="connsiteY15" fmla="*/ 5167398 h 5274968"/>
              <a:gd name="connsiteX16" fmla="*/ 2671138 w 5959916"/>
              <a:gd name="connsiteY16" fmla="*/ 5171239 h 5274968"/>
              <a:gd name="connsiteX17" fmla="*/ 2711752 w 5959916"/>
              <a:gd name="connsiteY17" fmla="*/ 5158067 h 5274968"/>
              <a:gd name="connsiteX18" fmla="*/ 2684859 w 5959916"/>
              <a:gd name="connsiteY18" fmla="*/ 5144896 h 5274968"/>
              <a:gd name="connsiteX19" fmla="*/ 2689250 w 5959916"/>
              <a:gd name="connsiteY19" fmla="*/ 5140505 h 5274968"/>
              <a:gd name="connsiteX20" fmla="*/ 2689250 w 5959916"/>
              <a:gd name="connsiteY20" fmla="*/ 5131724 h 5274968"/>
              <a:gd name="connsiteX21" fmla="*/ 2721245 w 5959916"/>
              <a:gd name="connsiteY21" fmla="*/ 5121709 h 5274968"/>
              <a:gd name="connsiteX22" fmla="*/ 2761146 w 5959916"/>
              <a:gd name="connsiteY22" fmla="*/ 5122943 h 5274968"/>
              <a:gd name="connsiteX23" fmla="*/ 2716143 w 5959916"/>
              <a:gd name="connsiteY23" fmla="*/ 5127334 h 5274968"/>
              <a:gd name="connsiteX24" fmla="*/ 2721245 w 5959916"/>
              <a:gd name="connsiteY24" fmla="*/ 5121709 h 5274968"/>
              <a:gd name="connsiteX25" fmla="*/ 2582117 w 5959916"/>
              <a:gd name="connsiteY25" fmla="*/ 5119350 h 5274968"/>
              <a:gd name="connsiteX26" fmla="*/ 2612963 w 5959916"/>
              <a:gd name="connsiteY26" fmla="*/ 5123492 h 5274968"/>
              <a:gd name="connsiteX27" fmla="*/ 2509783 w 5959916"/>
              <a:gd name="connsiteY27" fmla="*/ 5185509 h 5274968"/>
              <a:gd name="connsiteX28" fmla="*/ 2501001 w 5959916"/>
              <a:gd name="connsiteY28" fmla="*/ 5149835 h 5274968"/>
              <a:gd name="connsiteX29" fmla="*/ 2582117 w 5959916"/>
              <a:gd name="connsiteY29" fmla="*/ 5119350 h 5274968"/>
              <a:gd name="connsiteX30" fmla="*/ 3149303 w 5959916"/>
              <a:gd name="connsiteY30" fmla="*/ 5089464 h 5274968"/>
              <a:gd name="connsiteX31" fmla="*/ 3177705 w 5959916"/>
              <a:gd name="connsiteY31" fmla="*/ 5109771 h 5274968"/>
              <a:gd name="connsiteX32" fmla="*/ 3078916 w 5959916"/>
              <a:gd name="connsiteY32" fmla="*/ 5131724 h 5274968"/>
              <a:gd name="connsiteX33" fmla="*/ 2971346 w 5959916"/>
              <a:gd name="connsiteY33" fmla="*/ 5144896 h 5274968"/>
              <a:gd name="connsiteX34" fmla="*/ 3043242 w 5959916"/>
              <a:gd name="connsiteY34" fmla="*/ 5122943 h 5274968"/>
              <a:gd name="connsiteX35" fmla="*/ 3056963 w 5959916"/>
              <a:gd name="connsiteY35" fmla="*/ 5127334 h 5274968"/>
              <a:gd name="connsiteX36" fmla="*/ 3120078 w 5959916"/>
              <a:gd name="connsiteY36" fmla="*/ 5105381 h 5274968"/>
              <a:gd name="connsiteX37" fmla="*/ 3149303 w 5959916"/>
              <a:gd name="connsiteY37" fmla="*/ 5089464 h 5274968"/>
              <a:gd name="connsiteX38" fmla="*/ 4080524 w 5959916"/>
              <a:gd name="connsiteY38" fmla="*/ 5074098 h 5274968"/>
              <a:gd name="connsiteX39" fmla="*/ 3995457 w 5959916"/>
              <a:gd name="connsiteY39" fmla="*/ 5118552 h 5274968"/>
              <a:gd name="connsiteX40" fmla="*/ 3914778 w 5959916"/>
              <a:gd name="connsiteY40" fmla="*/ 5158617 h 5274968"/>
              <a:gd name="connsiteX41" fmla="*/ 3972954 w 5959916"/>
              <a:gd name="connsiteY41" fmla="*/ 5114162 h 5274968"/>
              <a:gd name="connsiteX42" fmla="*/ 4080524 w 5959916"/>
              <a:gd name="connsiteY42" fmla="*/ 5074098 h 5274968"/>
              <a:gd name="connsiteX43" fmla="*/ 3250698 w 5959916"/>
              <a:gd name="connsiteY43" fmla="*/ 5074098 h 5274968"/>
              <a:gd name="connsiteX44" fmla="*/ 3201303 w 5959916"/>
              <a:gd name="connsiteY44" fmla="*/ 5100990 h 5274968"/>
              <a:gd name="connsiteX45" fmla="*/ 3250698 w 5959916"/>
              <a:gd name="connsiteY45" fmla="*/ 5074098 h 5274968"/>
              <a:gd name="connsiteX46" fmla="*/ 2913720 w 5959916"/>
              <a:gd name="connsiteY46" fmla="*/ 5070255 h 5274968"/>
              <a:gd name="connsiteX47" fmla="*/ 2846214 w 5959916"/>
              <a:gd name="connsiteY47" fmla="*/ 5087817 h 5274968"/>
              <a:gd name="connsiteX48" fmla="*/ 2913720 w 5959916"/>
              <a:gd name="connsiteY48" fmla="*/ 5070255 h 5274968"/>
              <a:gd name="connsiteX49" fmla="*/ 2733679 w 5959916"/>
              <a:gd name="connsiteY49" fmla="*/ 5057358 h 5274968"/>
              <a:gd name="connsiteX50" fmla="*/ 2743034 w 5959916"/>
              <a:gd name="connsiteY50" fmla="*/ 5065316 h 5274968"/>
              <a:gd name="connsiteX51" fmla="*/ 2702421 w 5959916"/>
              <a:gd name="connsiteY51" fmla="*/ 5069707 h 5274968"/>
              <a:gd name="connsiteX52" fmla="*/ 2733679 w 5959916"/>
              <a:gd name="connsiteY52" fmla="*/ 5057358 h 5274968"/>
              <a:gd name="connsiteX53" fmla="*/ 4152970 w 5959916"/>
              <a:gd name="connsiteY53" fmla="*/ 5043362 h 5274968"/>
              <a:gd name="connsiteX54" fmla="*/ 4089853 w 5959916"/>
              <a:gd name="connsiteY54" fmla="*/ 5074646 h 5274968"/>
              <a:gd name="connsiteX55" fmla="*/ 4152970 w 5959916"/>
              <a:gd name="connsiteY55" fmla="*/ 5043362 h 5274968"/>
              <a:gd name="connsiteX56" fmla="*/ 3847273 w 5959916"/>
              <a:gd name="connsiteY56" fmla="*/ 5038423 h 5274968"/>
              <a:gd name="connsiteX57" fmla="*/ 3770986 w 5959916"/>
              <a:gd name="connsiteY57" fmla="*/ 5069707 h 5274968"/>
              <a:gd name="connsiteX58" fmla="*/ 3842882 w 5959916"/>
              <a:gd name="connsiteY58" fmla="*/ 5060925 h 5274968"/>
              <a:gd name="connsiteX59" fmla="*/ 3847273 w 5959916"/>
              <a:gd name="connsiteY59" fmla="*/ 5038423 h 5274968"/>
              <a:gd name="connsiteX60" fmla="*/ 2563568 w 5959916"/>
              <a:gd name="connsiteY60" fmla="*/ 5025251 h 5274968"/>
              <a:gd name="connsiteX61" fmla="*/ 2509783 w 5959916"/>
              <a:gd name="connsiteY61" fmla="*/ 5056534 h 5274968"/>
              <a:gd name="connsiteX62" fmla="*/ 2563568 w 5959916"/>
              <a:gd name="connsiteY62" fmla="*/ 5025251 h 5274968"/>
              <a:gd name="connsiteX63" fmla="*/ 2814931 w 5959916"/>
              <a:gd name="connsiteY63" fmla="*/ 5021410 h 5274968"/>
              <a:gd name="connsiteX64" fmla="*/ 2779258 w 5959916"/>
              <a:gd name="connsiteY64" fmla="*/ 5038972 h 5274968"/>
              <a:gd name="connsiteX65" fmla="*/ 2814931 w 5959916"/>
              <a:gd name="connsiteY65" fmla="*/ 5021410 h 5274968"/>
              <a:gd name="connsiteX66" fmla="*/ 3362659 w 5959916"/>
              <a:gd name="connsiteY66" fmla="*/ 5020860 h 5274968"/>
              <a:gd name="connsiteX67" fmla="*/ 3331376 w 5959916"/>
              <a:gd name="connsiteY67" fmla="*/ 5056534 h 5274968"/>
              <a:gd name="connsiteX68" fmla="*/ 3362659 w 5959916"/>
              <a:gd name="connsiteY68" fmla="*/ 5020860 h 5274968"/>
              <a:gd name="connsiteX69" fmla="*/ 2895608 w 5959916"/>
              <a:gd name="connsiteY69" fmla="*/ 4980796 h 5274968"/>
              <a:gd name="connsiteX70" fmla="*/ 2877497 w 5959916"/>
              <a:gd name="connsiteY70" fmla="*/ 5015922 h 5274968"/>
              <a:gd name="connsiteX71" fmla="*/ 2774318 w 5959916"/>
              <a:gd name="connsiteY71" fmla="*/ 5060377 h 5274968"/>
              <a:gd name="connsiteX72" fmla="*/ 2765536 w 5959916"/>
              <a:gd name="connsiteY72" fmla="*/ 5047205 h 5274968"/>
              <a:gd name="connsiteX73" fmla="*/ 2751816 w 5959916"/>
              <a:gd name="connsiteY73" fmla="*/ 5025251 h 5274968"/>
              <a:gd name="connsiteX74" fmla="*/ 2895608 w 5959916"/>
              <a:gd name="connsiteY74" fmla="*/ 4980796 h 5274968"/>
              <a:gd name="connsiteX75" fmla="*/ 3610797 w 5959916"/>
              <a:gd name="connsiteY75" fmla="*/ 4949513 h 5274968"/>
              <a:gd name="connsiteX76" fmla="*/ 3632133 w 5959916"/>
              <a:gd name="connsiteY76" fmla="*/ 4950063 h 5274968"/>
              <a:gd name="connsiteX77" fmla="*/ 3596459 w 5959916"/>
              <a:gd name="connsiteY77" fmla="*/ 4958844 h 5274968"/>
              <a:gd name="connsiteX78" fmla="*/ 3610797 w 5959916"/>
              <a:gd name="connsiteY78" fmla="*/ 4949513 h 5274968"/>
              <a:gd name="connsiteX79" fmla="*/ 3658408 w 5959916"/>
              <a:gd name="connsiteY79" fmla="*/ 4923170 h 5274968"/>
              <a:gd name="connsiteX80" fmla="*/ 3680978 w 5959916"/>
              <a:gd name="connsiteY80" fmla="*/ 4927560 h 5274968"/>
              <a:gd name="connsiteX81" fmla="*/ 3645305 w 5959916"/>
              <a:gd name="connsiteY81" fmla="*/ 4931951 h 5274968"/>
              <a:gd name="connsiteX82" fmla="*/ 3658408 w 5959916"/>
              <a:gd name="connsiteY82" fmla="*/ 4923170 h 5274968"/>
              <a:gd name="connsiteX83" fmla="*/ 4085463 w 5959916"/>
              <a:gd name="connsiteY83" fmla="*/ 4918780 h 5274968"/>
              <a:gd name="connsiteX84" fmla="*/ 4086013 w 5959916"/>
              <a:gd name="connsiteY84" fmla="*/ 4955551 h 5274968"/>
              <a:gd name="connsiteX85" fmla="*/ 4184801 w 5959916"/>
              <a:gd name="connsiteY85" fmla="*/ 4928658 h 5274968"/>
              <a:gd name="connsiteX86" fmla="*/ 4176020 w 5959916"/>
              <a:gd name="connsiteY86" fmla="*/ 4950610 h 5274968"/>
              <a:gd name="connsiteX87" fmla="*/ 3978444 w 5959916"/>
              <a:gd name="connsiteY87" fmla="*/ 5012629 h 5274968"/>
              <a:gd name="connsiteX88" fmla="*/ 3870872 w 5959916"/>
              <a:gd name="connsiteY88" fmla="*/ 5030191 h 5274968"/>
              <a:gd name="connsiteX89" fmla="*/ 3888983 w 5959916"/>
              <a:gd name="connsiteY89" fmla="*/ 5047753 h 5274968"/>
              <a:gd name="connsiteX90" fmla="*/ 3749581 w 5959916"/>
              <a:gd name="connsiteY90" fmla="*/ 5119102 h 5274968"/>
              <a:gd name="connsiteX91" fmla="*/ 3686467 w 5959916"/>
              <a:gd name="connsiteY91" fmla="*/ 5194839 h 5274968"/>
              <a:gd name="connsiteX92" fmla="*/ 3538283 w 5959916"/>
              <a:gd name="connsiteY92" fmla="*/ 5274968 h 5274968"/>
              <a:gd name="connsiteX93" fmla="*/ 3470778 w 5959916"/>
              <a:gd name="connsiteY93" fmla="*/ 5230513 h 5274968"/>
              <a:gd name="connsiteX94" fmla="*/ 3520173 w 5959916"/>
              <a:gd name="connsiteY94" fmla="*/ 5128431 h 5274968"/>
              <a:gd name="connsiteX95" fmla="*/ 3632133 w 5959916"/>
              <a:gd name="connsiteY95" fmla="*/ 5092757 h 5274968"/>
              <a:gd name="connsiteX96" fmla="*/ 3636524 w 5959916"/>
              <a:gd name="connsiteY96" fmla="*/ 5132821 h 5274968"/>
              <a:gd name="connsiteX97" fmla="*/ 3582739 w 5959916"/>
              <a:gd name="connsiteY97" fmla="*/ 5194839 h 5274968"/>
              <a:gd name="connsiteX98" fmla="*/ 3677137 w 5959916"/>
              <a:gd name="connsiteY98" fmla="*/ 5163556 h 5274968"/>
              <a:gd name="connsiteX99" fmla="*/ 3650245 w 5959916"/>
              <a:gd name="connsiteY99" fmla="*/ 5159166 h 5274968"/>
              <a:gd name="connsiteX100" fmla="*/ 3717750 w 5959916"/>
              <a:gd name="connsiteY100" fmla="*/ 5083426 h 5274968"/>
              <a:gd name="connsiteX101" fmla="*/ 3690857 w 5959916"/>
              <a:gd name="connsiteY101" fmla="*/ 5070255 h 5274968"/>
              <a:gd name="connsiteX102" fmla="*/ 3726531 w 5959916"/>
              <a:gd name="connsiteY102" fmla="*/ 5057084 h 5274968"/>
              <a:gd name="connsiteX103" fmla="*/ 3712811 w 5959916"/>
              <a:gd name="connsiteY103" fmla="*/ 5025801 h 5274968"/>
              <a:gd name="connsiteX104" fmla="*/ 3730921 w 5959916"/>
              <a:gd name="connsiteY104" fmla="*/ 5021410 h 5274968"/>
              <a:gd name="connsiteX105" fmla="*/ 3807209 w 5959916"/>
              <a:gd name="connsiteY105" fmla="*/ 4972565 h 5274968"/>
              <a:gd name="connsiteX106" fmla="*/ 3753424 w 5959916"/>
              <a:gd name="connsiteY106" fmla="*/ 5008238 h 5274968"/>
              <a:gd name="connsiteX107" fmla="*/ 3775926 w 5959916"/>
              <a:gd name="connsiteY107" fmla="*/ 5030191 h 5274968"/>
              <a:gd name="connsiteX108" fmla="*/ 3874715 w 5959916"/>
              <a:gd name="connsiteY108" fmla="*/ 4998908 h 5274968"/>
              <a:gd name="connsiteX109" fmla="*/ 4085463 w 5959916"/>
              <a:gd name="connsiteY109" fmla="*/ 4918780 h 5274968"/>
              <a:gd name="connsiteX110" fmla="*/ 3905997 w 5959916"/>
              <a:gd name="connsiteY110" fmla="*/ 4914389 h 5274968"/>
              <a:gd name="connsiteX111" fmla="*/ 3870324 w 5959916"/>
              <a:gd name="connsiteY111" fmla="*/ 4954454 h 5274968"/>
              <a:gd name="connsiteX112" fmla="*/ 3874715 w 5959916"/>
              <a:gd name="connsiteY112" fmla="*/ 4923170 h 5274968"/>
              <a:gd name="connsiteX113" fmla="*/ 3905997 w 5959916"/>
              <a:gd name="connsiteY113" fmla="*/ 4914389 h 5274968"/>
              <a:gd name="connsiteX114" fmla="*/ 2518565 w 5959916"/>
              <a:gd name="connsiteY114" fmla="*/ 4901217 h 5274968"/>
              <a:gd name="connsiteX115" fmla="*/ 2455450 w 5959916"/>
              <a:gd name="connsiteY115" fmla="*/ 4909998 h 5274968"/>
              <a:gd name="connsiteX116" fmla="*/ 2518565 w 5959916"/>
              <a:gd name="connsiteY116" fmla="*/ 4901217 h 5274968"/>
              <a:gd name="connsiteX117" fmla="*/ 3582189 w 5959916"/>
              <a:gd name="connsiteY117" fmla="*/ 4896826 h 5274968"/>
              <a:gd name="connsiteX118" fmla="*/ 3524014 w 5959916"/>
              <a:gd name="connsiteY118" fmla="*/ 4914389 h 5274968"/>
              <a:gd name="connsiteX119" fmla="*/ 3582189 w 5959916"/>
              <a:gd name="connsiteY119" fmla="*/ 4896826 h 5274968"/>
              <a:gd name="connsiteX120" fmla="*/ 3093185 w 5959916"/>
              <a:gd name="connsiteY120" fmla="*/ 4892435 h 5274968"/>
              <a:gd name="connsiteX121" fmla="*/ 3088794 w 5959916"/>
              <a:gd name="connsiteY121" fmla="*/ 4914389 h 5274968"/>
              <a:gd name="connsiteX122" fmla="*/ 3129408 w 5959916"/>
              <a:gd name="connsiteY122" fmla="*/ 4914389 h 5274968"/>
              <a:gd name="connsiteX123" fmla="*/ 3061903 w 5959916"/>
              <a:gd name="connsiteY123" fmla="*/ 4931951 h 5274968"/>
              <a:gd name="connsiteX124" fmla="*/ 3061903 w 5959916"/>
              <a:gd name="connsiteY124" fmla="*/ 4914389 h 5274968"/>
              <a:gd name="connsiteX125" fmla="*/ 3093185 w 5959916"/>
              <a:gd name="connsiteY125" fmla="*/ 4892435 h 5274968"/>
              <a:gd name="connsiteX126" fmla="*/ 2851153 w 5959916"/>
              <a:gd name="connsiteY126" fmla="*/ 4874324 h 5274968"/>
              <a:gd name="connsiteX127" fmla="*/ 2806149 w 5959916"/>
              <a:gd name="connsiteY127" fmla="*/ 4891887 h 5274968"/>
              <a:gd name="connsiteX128" fmla="*/ 2851153 w 5959916"/>
              <a:gd name="connsiteY128" fmla="*/ 4874324 h 5274968"/>
              <a:gd name="connsiteX129" fmla="*/ 4215536 w 5959916"/>
              <a:gd name="connsiteY129" fmla="*/ 4865543 h 5274968"/>
              <a:gd name="connsiteX130" fmla="*/ 4219926 w 5959916"/>
              <a:gd name="connsiteY130" fmla="*/ 4878714 h 5274968"/>
              <a:gd name="connsiteX131" fmla="*/ 4116746 w 5959916"/>
              <a:gd name="connsiteY131" fmla="*/ 4914389 h 5274968"/>
              <a:gd name="connsiteX132" fmla="*/ 4215536 w 5959916"/>
              <a:gd name="connsiteY132" fmla="*/ 4865543 h 5274968"/>
              <a:gd name="connsiteX133" fmla="*/ 4058572 w 5959916"/>
              <a:gd name="connsiteY133" fmla="*/ 4856762 h 5274968"/>
              <a:gd name="connsiteX134" fmla="*/ 4054180 w 5959916"/>
              <a:gd name="connsiteY134" fmla="*/ 4874324 h 5274968"/>
              <a:gd name="connsiteX135" fmla="*/ 4089853 w 5959916"/>
              <a:gd name="connsiteY135" fmla="*/ 4869934 h 5274968"/>
              <a:gd name="connsiteX136" fmla="*/ 3941671 w 5959916"/>
              <a:gd name="connsiteY136" fmla="*/ 4927560 h 5274968"/>
              <a:gd name="connsiteX137" fmla="*/ 3919169 w 5959916"/>
              <a:gd name="connsiteY137" fmla="*/ 4914389 h 5274968"/>
              <a:gd name="connsiteX138" fmla="*/ 4058572 w 5959916"/>
              <a:gd name="connsiteY138" fmla="*/ 4856762 h 5274968"/>
              <a:gd name="connsiteX139" fmla="*/ 4372500 w 5959916"/>
              <a:gd name="connsiteY139" fmla="*/ 4852371 h 5274968"/>
              <a:gd name="connsiteX140" fmla="*/ 4327497 w 5959916"/>
              <a:gd name="connsiteY140" fmla="*/ 4874324 h 5274968"/>
              <a:gd name="connsiteX141" fmla="*/ 4372500 w 5959916"/>
              <a:gd name="connsiteY141" fmla="*/ 4852371 h 5274968"/>
              <a:gd name="connsiteX142" fmla="*/ 4027288 w 5959916"/>
              <a:gd name="connsiteY142" fmla="*/ 4834260 h 5274968"/>
              <a:gd name="connsiteX143" fmla="*/ 4054180 w 5959916"/>
              <a:gd name="connsiteY143" fmla="*/ 4834260 h 5274968"/>
              <a:gd name="connsiteX144" fmla="*/ 4009177 w 5959916"/>
              <a:gd name="connsiteY144" fmla="*/ 4851822 h 5274968"/>
              <a:gd name="connsiteX145" fmla="*/ 4027288 w 5959916"/>
              <a:gd name="connsiteY145" fmla="*/ 4834260 h 5274968"/>
              <a:gd name="connsiteX146" fmla="*/ 4197973 w 5959916"/>
              <a:gd name="connsiteY146" fmla="*/ 4829870 h 5274968"/>
              <a:gd name="connsiteX147" fmla="*/ 4107966 w 5959916"/>
              <a:gd name="connsiteY147" fmla="*/ 4869934 h 5274968"/>
              <a:gd name="connsiteX148" fmla="*/ 4197973 w 5959916"/>
              <a:gd name="connsiteY148" fmla="*/ 4829870 h 5274968"/>
              <a:gd name="connsiteX149" fmla="*/ 4359328 w 5959916"/>
              <a:gd name="connsiteY149" fmla="*/ 4821637 h 5274968"/>
              <a:gd name="connsiteX150" fmla="*/ 4359328 w 5959916"/>
              <a:gd name="connsiteY150" fmla="*/ 4839199 h 5274968"/>
              <a:gd name="connsiteX151" fmla="*/ 4309933 w 5959916"/>
              <a:gd name="connsiteY151" fmla="*/ 4856762 h 5274968"/>
              <a:gd name="connsiteX152" fmla="*/ 4354937 w 5959916"/>
              <a:gd name="connsiteY152" fmla="*/ 4839199 h 5274968"/>
              <a:gd name="connsiteX153" fmla="*/ 4336826 w 5959916"/>
              <a:gd name="connsiteY153" fmla="*/ 4830418 h 5274968"/>
              <a:gd name="connsiteX154" fmla="*/ 4359328 w 5959916"/>
              <a:gd name="connsiteY154" fmla="*/ 4821637 h 5274968"/>
              <a:gd name="connsiteX155" fmla="*/ 3712811 w 5959916"/>
              <a:gd name="connsiteY155" fmla="*/ 4821088 h 5274968"/>
              <a:gd name="connsiteX156" fmla="*/ 3685918 w 5959916"/>
              <a:gd name="connsiteY156" fmla="*/ 4825479 h 5274968"/>
              <a:gd name="connsiteX157" fmla="*/ 3694700 w 5959916"/>
              <a:gd name="connsiteY157" fmla="*/ 4838650 h 5274968"/>
              <a:gd name="connsiteX158" fmla="*/ 3712811 w 5959916"/>
              <a:gd name="connsiteY158" fmla="*/ 4821088 h 5274968"/>
              <a:gd name="connsiteX159" fmla="*/ 3236978 w 5959916"/>
              <a:gd name="connsiteY159" fmla="*/ 4808466 h 5274968"/>
              <a:gd name="connsiteX160" fmla="*/ 3263870 w 5959916"/>
              <a:gd name="connsiteY160" fmla="*/ 4830418 h 5274968"/>
              <a:gd name="connsiteX161" fmla="*/ 3250149 w 5959916"/>
              <a:gd name="connsiteY161" fmla="*/ 4839199 h 5274968"/>
              <a:gd name="connsiteX162" fmla="*/ 3268261 w 5959916"/>
              <a:gd name="connsiteY162" fmla="*/ 4843590 h 5274968"/>
              <a:gd name="connsiteX163" fmla="*/ 3281981 w 5959916"/>
              <a:gd name="connsiteY163" fmla="*/ 4865543 h 5274968"/>
              <a:gd name="connsiteX164" fmla="*/ 3241368 w 5959916"/>
              <a:gd name="connsiteY164" fmla="*/ 4874324 h 5274968"/>
              <a:gd name="connsiteX165" fmla="*/ 3255089 w 5959916"/>
              <a:gd name="connsiteY165" fmla="*/ 4861153 h 5274968"/>
              <a:gd name="connsiteX166" fmla="*/ 3205695 w 5959916"/>
              <a:gd name="connsiteY166" fmla="*/ 4874324 h 5274968"/>
              <a:gd name="connsiteX167" fmla="*/ 3236978 w 5959916"/>
              <a:gd name="connsiteY167" fmla="*/ 4874324 h 5274968"/>
              <a:gd name="connsiteX168" fmla="*/ 3187583 w 5959916"/>
              <a:gd name="connsiteY168" fmla="*/ 4896277 h 5274968"/>
              <a:gd name="connsiteX169" fmla="*/ 3205695 w 5959916"/>
              <a:gd name="connsiteY169" fmla="*/ 4887496 h 5274968"/>
              <a:gd name="connsiteX170" fmla="*/ 3183193 w 5959916"/>
              <a:gd name="connsiteY170" fmla="*/ 4878714 h 5274968"/>
              <a:gd name="connsiteX171" fmla="*/ 3205695 w 5959916"/>
              <a:gd name="connsiteY171" fmla="*/ 4851822 h 5274968"/>
              <a:gd name="connsiteX172" fmla="*/ 3187583 w 5959916"/>
              <a:gd name="connsiteY172" fmla="*/ 4843041 h 5274968"/>
              <a:gd name="connsiteX173" fmla="*/ 3236978 w 5959916"/>
              <a:gd name="connsiteY173" fmla="*/ 4808466 h 5274968"/>
              <a:gd name="connsiteX174" fmla="*/ 3187583 w 5959916"/>
              <a:gd name="connsiteY174" fmla="*/ 4802976 h 5274968"/>
              <a:gd name="connsiteX175" fmla="*/ 3192523 w 5959916"/>
              <a:gd name="connsiteY175" fmla="*/ 4829320 h 5274968"/>
              <a:gd name="connsiteX176" fmla="*/ 3151909 w 5959916"/>
              <a:gd name="connsiteY176" fmla="*/ 4824929 h 5274968"/>
              <a:gd name="connsiteX177" fmla="*/ 3187583 w 5959916"/>
              <a:gd name="connsiteY177" fmla="*/ 4802976 h 5274968"/>
              <a:gd name="connsiteX178" fmla="*/ 3255089 w 5959916"/>
              <a:gd name="connsiteY178" fmla="*/ 4785415 h 5274968"/>
              <a:gd name="connsiteX179" fmla="*/ 3232588 w 5959916"/>
              <a:gd name="connsiteY179" fmla="*/ 4802976 h 5274968"/>
              <a:gd name="connsiteX180" fmla="*/ 3255089 w 5959916"/>
              <a:gd name="connsiteY180" fmla="*/ 4785415 h 5274968"/>
              <a:gd name="connsiteX181" fmla="*/ 1805091 w 5959916"/>
              <a:gd name="connsiteY181" fmla="*/ 4785415 h 5274968"/>
              <a:gd name="connsiteX182" fmla="*/ 1805091 w 5959916"/>
              <a:gd name="connsiteY182" fmla="*/ 4807367 h 5274968"/>
              <a:gd name="connsiteX183" fmla="*/ 1791370 w 5959916"/>
              <a:gd name="connsiteY183" fmla="*/ 4794196 h 5274968"/>
              <a:gd name="connsiteX184" fmla="*/ 1805091 w 5959916"/>
              <a:gd name="connsiteY184" fmla="*/ 4785415 h 5274968"/>
              <a:gd name="connsiteX185" fmla="*/ 3654636 w 5959916"/>
              <a:gd name="connsiteY185" fmla="*/ 4781024 h 5274968"/>
              <a:gd name="connsiteX186" fmla="*/ 3591521 w 5959916"/>
              <a:gd name="connsiteY186" fmla="*/ 4807916 h 5274968"/>
              <a:gd name="connsiteX187" fmla="*/ 3520173 w 5959916"/>
              <a:gd name="connsiteY187" fmla="*/ 4829870 h 5274968"/>
              <a:gd name="connsiteX188" fmla="*/ 3654636 w 5959916"/>
              <a:gd name="connsiteY188" fmla="*/ 4781024 h 5274968"/>
              <a:gd name="connsiteX189" fmla="*/ 3088366 w 5959916"/>
              <a:gd name="connsiteY189" fmla="*/ 4774369 h 5274968"/>
              <a:gd name="connsiteX190" fmla="*/ 3066293 w 5959916"/>
              <a:gd name="connsiteY190" fmla="*/ 4789806 h 5274968"/>
              <a:gd name="connsiteX191" fmla="*/ 3101966 w 5959916"/>
              <a:gd name="connsiteY191" fmla="*/ 4776634 h 5274968"/>
              <a:gd name="connsiteX192" fmla="*/ 3088366 w 5959916"/>
              <a:gd name="connsiteY192" fmla="*/ 4774369 h 5274968"/>
              <a:gd name="connsiteX193" fmla="*/ 3194212 w 5959916"/>
              <a:gd name="connsiteY193" fmla="*/ 4760966 h 5274968"/>
              <a:gd name="connsiteX194" fmla="*/ 3209536 w 5959916"/>
              <a:gd name="connsiteY194" fmla="*/ 4772243 h 5274968"/>
              <a:gd name="connsiteX195" fmla="*/ 3151360 w 5959916"/>
              <a:gd name="connsiteY195" fmla="*/ 4789806 h 5274968"/>
              <a:gd name="connsiteX196" fmla="*/ 3142580 w 5959916"/>
              <a:gd name="connsiteY196" fmla="*/ 4776634 h 5274968"/>
              <a:gd name="connsiteX197" fmla="*/ 3194212 w 5959916"/>
              <a:gd name="connsiteY197" fmla="*/ 4760966 h 5274968"/>
              <a:gd name="connsiteX198" fmla="*/ 4704540 w 5959916"/>
              <a:gd name="connsiteY198" fmla="*/ 4745351 h 5274968"/>
              <a:gd name="connsiteX199" fmla="*/ 4619471 w 5959916"/>
              <a:gd name="connsiteY199" fmla="*/ 4802976 h 5274968"/>
              <a:gd name="connsiteX200" fmla="*/ 4704540 w 5959916"/>
              <a:gd name="connsiteY200" fmla="*/ 4745351 h 5274968"/>
              <a:gd name="connsiteX201" fmla="*/ 3659026 w 5959916"/>
              <a:gd name="connsiteY201" fmla="*/ 4745351 h 5274968"/>
              <a:gd name="connsiteX202" fmla="*/ 3614022 w 5959916"/>
              <a:gd name="connsiteY202" fmla="*/ 4776084 h 5274968"/>
              <a:gd name="connsiteX203" fmla="*/ 3659026 w 5959916"/>
              <a:gd name="connsiteY203" fmla="*/ 4762912 h 5274968"/>
              <a:gd name="connsiteX204" fmla="*/ 3659026 w 5959916"/>
              <a:gd name="connsiteY204" fmla="*/ 4745351 h 5274968"/>
              <a:gd name="connsiteX205" fmla="*/ 4017958 w 5959916"/>
              <a:gd name="connsiteY205" fmla="*/ 4723396 h 5274968"/>
              <a:gd name="connsiteX206" fmla="*/ 4094245 w 5959916"/>
              <a:gd name="connsiteY206" fmla="*/ 4723396 h 5274968"/>
              <a:gd name="connsiteX207" fmla="*/ 4117295 w 5959916"/>
              <a:gd name="connsiteY207" fmla="*/ 4732179 h 5274968"/>
              <a:gd name="connsiteX208" fmla="*/ 4005335 w 5959916"/>
              <a:gd name="connsiteY208" fmla="*/ 4781024 h 5274968"/>
              <a:gd name="connsiteX209" fmla="*/ 4009725 w 5959916"/>
              <a:gd name="connsiteY209" fmla="*/ 4763462 h 5274968"/>
              <a:gd name="connsiteX210" fmla="*/ 3942220 w 5959916"/>
              <a:gd name="connsiteY210" fmla="*/ 4790354 h 5274968"/>
              <a:gd name="connsiteX211" fmla="*/ 3977893 w 5959916"/>
              <a:gd name="connsiteY211" fmla="*/ 4785963 h 5274968"/>
              <a:gd name="connsiteX212" fmla="*/ 3910388 w 5959916"/>
              <a:gd name="connsiteY212" fmla="*/ 4821637 h 5274968"/>
              <a:gd name="connsiteX213" fmla="*/ 3905997 w 5959916"/>
              <a:gd name="connsiteY213" fmla="*/ 4794744 h 5274968"/>
              <a:gd name="connsiteX214" fmla="*/ 4017958 w 5959916"/>
              <a:gd name="connsiteY214" fmla="*/ 4723396 h 5274968"/>
              <a:gd name="connsiteX215" fmla="*/ 3757814 w 5959916"/>
              <a:gd name="connsiteY215" fmla="*/ 4709677 h 5274968"/>
              <a:gd name="connsiteX216" fmla="*/ 3730921 w 5959916"/>
              <a:gd name="connsiteY216" fmla="*/ 4727239 h 5274968"/>
              <a:gd name="connsiteX217" fmla="*/ 3757814 w 5959916"/>
              <a:gd name="connsiteY217" fmla="*/ 4709677 h 5274968"/>
              <a:gd name="connsiteX218" fmla="*/ 3353878 w 5959916"/>
              <a:gd name="connsiteY218" fmla="*/ 4705286 h 5274968"/>
              <a:gd name="connsiteX219" fmla="*/ 3340156 w 5959916"/>
              <a:gd name="connsiteY219" fmla="*/ 4722848 h 5274968"/>
              <a:gd name="connsiteX220" fmla="*/ 3214475 w 5959916"/>
              <a:gd name="connsiteY220" fmla="*/ 4758522 h 5274968"/>
              <a:gd name="connsiteX221" fmla="*/ 3353878 w 5959916"/>
              <a:gd name="connsiteY221" fmla="*/ 4705286 h 5274968"/>
              <a:gd name="connsiteX222" fmla="*/ 4211144 w 5959916"/>
              <a:gd name="connsiteY222" fmla="*/ 4692114 h 5274968"/>
              <a:gd name="connsiteX223" fmla="*/ 4148029 w 5959916"/>
              <a:gd name="connsiteY223" fmla="*/ 4723396 h 5274968"/>
              <a:gd name="connsiteX224" fmla="*/ 4211144 w 5959916"/>
              <a:gd name="connsiteY224" fmla="*/ 4692114 h 5274968"/>
              <a:gd name="connsiteX225" fmla="*/ 3187583 w 5959916"/>
              <a:gd name="connsiteY225" fmla="*/ 4692114 h 5274968"/>
              <a:gd name="connsiteX226" fmla="*/ 3043791 w 5959916"/>
              <a:gd name="connsiteY226" fmla="*/ 4740960 h 5274968"/>
              <a:gd name="connsiteX227" fmla="*/ 3057512 w 5959916"/>
              <a:gd name="connsiteY227" fmla="*/ 4723396 h 5274968"/>
              <a:gd name="connsiteX228" fmla="*/ 3061903 w 5959916"/>
              <a:gd name="connsiteY228" fmla="*/ 4736569 h 5274968"/>
              <a:gd name="connsiteX229" fmla="*/ 3187583 w 5959916"/>
              <a:gd name="connsiteY229" fmla="*/ 4692114 h 5274968"/>
              <a:gd name="connsiteX230" fmla="*/ 2343489 w 5959916"/>
              <a:gd name="connsiteY230" fmla="*/ 4692114 h 5274968"/>
              <a:gd name="connsiteX231" fmla="*/ 2361600 w 5959916"/>
              <a:gd name="connsiteY231" fmla="*/ 4692114 h 5274968"/>
              <a:gd name="connsiteX232" fmla="*/ 2352819 w 5959916"/>
              <a:gd name="connsiteY232" fmla="*/ 4719006 h 5274968"/>
              <a:gd name="connsiteX233" fmla="*/ 2312206 w 5959916"/>
              <a:gd name="connsiteY233" fmla="*/ 4714068 h 5274968"/>
              <a:gd name="connsiteX234" fmla="*/ 2343489 w 5959916"/>
              <a:gd name="connsiteY234" fmla="*/ 4692114 h 5274968"/>
              <a:gd name="connsiteX235" fmla="*/ 4121138 w 5959916"/>
              <a:gd name="connsiteY235" fmla="*/ 4687723 h 5274968"/>
              <a:gd name="connsiteX236" fmla="*/ 4125528 w 5959916"/>
              <a:gd name="connsiteY236" fmla="*/ 4696504 h 5274968"/>
              <a:gd name="connsiteX237" fmla="*/ 4067352 w 5959916"/>
              <a:gd name="connsiteY237" fmla="*/ 4723396 h 5274968"/>
              <a:gd name="connsiteX238" fmla="*/ 4121138 w 5959916"/>
              <a:gd name="connsiteY238" fmla="*/ 4687723 h 5274968"/>
              <a:gd name="connsiteX239" fmla="*/ 4753934 w 5959916"/>
              <a:gd name="connsiteY239" fmla="*/ 4679491 h 5274968"/>
              <a:gd name="connsiteX240" fmla="*/ 4646364 w 5959916"/>
              <a:gd name="connsiteY240" fmla="*/ 4750838 h 5274968"/>
              <a:gd name="connsiteX241" fmla="*/ 4641974 w 5959916"/>
              <a:gd name="connsiteY241" fmla="*/ 4764010 h 5274968"/>
              <a:gd name="connsiteX242" fmla="*/ 4530014 w 5959916"/>
              <a:gd name="connsiteY242" fmla="*/ 4821637 h 5274968"/>
              <a:gd name="connsiteX243" fmla="*/ 4570626 w 5959916"/>
              <a:gd name="connsiteY243" fmla="*/ 4790354 h 5274968"/>
              <a:gd name="connsiteX244" fmla="*/ 4503121 w 5959916"/>
              <a:gd name="connsiteY244" fmla="*/ 4812307 h 5274968"/>
              <a:gd name="connsiteX245" fmla="*/ 4753934 w 5959916"/>
              <a:gd name="connsiteY245" fmla="*/ 4679491 h 5274968"/>
              <a:gd name="connsiteX246" fmla="*/ 3223256 w 5959916"/>
              <a:gd name="connsiteY246" fmla="*/ 4674551 h 5274968"/>
              <a:gd name="connsiteX247" fmla="*/ 3196365 w 5959916"/>
              <a:gd name="connsiteY247" fmla="*/ 4696504 h 5274968"/>
              <a:gd name="connsiteX248" fmla="*/ 3196365 w 5959916"/>
              <a:gd name="connsiteY248" fmla="*/ 4687723 h 5274968"/>
              <a:gd name="connsiteX249" fmla="*/ 3223256 w 5959916"/>
              <a:gd name="connsiteY249" fmla="*/ 4674551 h 5274968"/>
              <a:gd name="connsiteX250" fmla="*/ 462661 w 5959916"/>
              <a:gd name="connsiteY250" fmla="*/ 4670161 h 5274968"/>
              <a:gd name="connsiteX251" fmla="*/ 462661 w 5959916"/>
              <a:gd name="connsiteY251" fmla="*/ 4692114 h 5274968"/>
              <a:gd name="connsiteX252" fmla="*/ 444550 w 5959916"/>
              <a:gd name="connsiteY252" fmla="*/ 4692114 h 5274968"/>
              <a:gd name="connsiteX253" fmla="*/ 462661 w 5959916"/>
              <a:gd name="connsiteY253" fmla="*/ 4670161 h 5274968"/>
              <a:gd name="connsiteX254" fmla="*/ 3430456 w 5959916"/>
              <a:gd name="connsiteY254" fmla="*/ 4662957 h 5274968"/>
              <a:gd name="connsiteX255" fmla="*/ 3447727 w 5959916"/>
              <a:gd name="connsiteY255" fmla="*/ 4665221 h 5274968"/>
              <a:gd name="connsiteX256" fmla="*/ 3403272 w 5959916"/>
              <a:gd name="connsiteY256" fmla="*/ 4695956 h 5274968"/>
              <a:gd name="connsiteX257" fmla="*/ 3389551 w 5959916"/>
              <a:gd name="connsiteY257" fmla="*/ 4678392 h 5274968"/>
              <a:gd name="connsiteX258" fmla="*/ 3430456 w 5959916"/>
              <a:gd name="connsiteY258" fmla="*/ 4662957 h 5274968"/>
              <a:gd name="connsiteX259" fmla="*/ 4211144 w 5959916"/>
              <a:gd name="connsiteY259" fmla="*/ 4652049 h 5274968"/>
              <a:gd name="connsiteX260" fmla="*/ 4157360 w 5959916"/>
              <a:gd name="connsiteY260" fmla="*/ 4687723 h 5274968"/>
              <a:gd name="connsiteX261" fmla="*/ 4134858 w 5959916"/>
              <a:gd name="connsiteY261" fmla="*/ 4678942 h 5274968"/>
              <a:gd name="connsiteX262" fmla="*/ 4211144 w 5959916"/>
              <a:gd name="connsiteY262" fmla="*/ 4652049 h 5274968"/>
              <a:gd name="connsiteX263" fmla="*/ 4260538 w 5959916"/>
              <a:gd name="connsiteY263" fmla="*/ 4630096 h 5274968"/>
              <a:gd name="connsiteX264" fmla="*/ 4219926 w 5959916"/>
              <a:gd name="connsiteY264" fmla="*/ 4647659 h 5274968"/>
              <a:gd name="connsiteX265" fmla="*/ 4260538 w 5959916"/>
              <a:gd name="connsiteY265" fmla="*/ 4630096 h 5274968"/>
              <a:gd name="connsiteX266" fmla="*/ 1158572 w 5959916"/>
              <a:gd name="connsiteY266" fmla="*/ 4625706 h 5274968"/>
              <a:gd name="connsiteX267" fmla="*/ 1077896 w 5959916"/>
              <a:gd name="connsiteY267" fmla="*/ 4687723 h 5274968"/>
              <a:gd name="connsiteX268" fmla="*/ 1100397 w 5959916"/>
              <a:gd name="connsiteY268" fmla="*/ 4630096 h 5274968"/>
              <a:gd name="connsiteX269" fmla="*/ 1158572 w 5959916"/>
              <a:gd name="connsiteY269" fmla="*/ 4625706 h 5274968"/>
              <a:gd name="connsiteX270" fmla="*/ 4188643 w 5959916"/>
              <a:gd name="connsiteY270" fmla="*/ 4625157 h 5274968"/>
              <a:gd name="connsiteX271" fmla="*/ 4134858 w 5959916"/>
              <a:gd name="connsiteY271" fmla="*/ 4652049 h 5274968"/>
              <a:gd name="connsiteX272" fmla="*/ 4188643 w 5959916"/>
              <a:gd name="connsiteY272" fmla="*/ 4625157 h 5274968"/>
              <a:gd name="connsiteX273" fmla="*/ 2512802 w 5959916"/>
              <a:gd name="connsiteY273" fmla="*/ 4605193 h 5274968"/>
              <a:gd name="connsiteX274" fmla="*/ 2501001 w 5959916"/>
              <a:gd name="connsiteY274" fmla="*/ 4620767 h 5274968"/>
              <a:gd name="connsiteX275" fmla="*/ 2527895 w 5959916"/>
              <a:gd name="connsiteY275" fmla="*/ 4616376 h 5274968"/>
              <a:gd name="connsiteX276" fmla="*/ 2512802 w 5959916"/>
              <a:gd name="connsiteY276" fmla="*/ 4605193 h 5274968"/>
              <a:gd name="connsiteX277" fmla="*/ 4390612 w 5959916"/>
              <a:gd name="connsiteY277" fmla="*/ 4603204 h 5274968"/>
              <a:gd name="connsiteX278" fmla="*/ 4363719 w 5959916"/>
              <a:gd name="connsiteY278" fmla="*/ 4616376 h 5274968"/>
              <a:gd name="connsiteX279" fmla="*/ 4390612 w 5959916"/>
              <a:gd name="connsiteY279" fmla="*/ 4603204 h 5274968"/>
              <a:gd name="connsiteX280" fmla="*/ 3905997 w 5959916"/>
              <a:gd name="connsiteY280" fmla="*/ 4594423 h 5274968"/>
              <a:gd name="connsiteX281" fmla="*/ 3887955 w 5959916"/>
              <a:gd name="connsiteY281" fmla="*/ 4606496 h 5274968"/>
              <a:gd name="connsiteX282" fmla="*/ 3884765 w 5959916"/>
              <a:gd name="connsiteY282" fmla="*/ 4611684 h 5274968"/>
              <a:gd name="connsiteX283" fmla="*/ 3883496 w 5959916"/>
              <a:gd name="connsiteY283" fmla="*/ 4611985 h 5274968"/>
              <a:gd name="connsiteX284" fmla="*/ 3883230 w 5959916"/>
              <a:gd name="connsiteY284" fmla="*/ 4614180 h 5274968"/>
              <a:gd name="connsiteX285" fmla="*/ 3884765 w 5959916"/>
              <a:gd name="connsiteY285" fmla="*/ 4611684 h 5274968"/>
              <a:gd name="connsiteX286" fmla="*/ 3899686 w 5959916"/>
              <a:gd name="connsiteY286" fmla="*/ 4608144 h 5274968"/>
              <a:gd name="connsiteX287" fmla="*/ 3905997 w 5959916"/>
              <a:gd name="connsiteY287" fmla="*/ 4594423 h 5274968"/>
              <a:gd name="connsiteX288" fmla="*/ 1005999 w 5959916"/>
              <a:gd name="connsiteY288" fmla="*/ 4590032 h 5274968"/>
              <a:gd name="connsiteX289" fmla="*/ 992278 w 5959916"/>
              <a:gd name="connsiteY289" fmla="*/ 4611985 h 5274968"/>
              <a:gd name="connsiteX290" fmla="*/ 1005999 w 5959916"/>
              <a:gd name="connsiteY290" fmla="*/ 4647659 h 5274968"/>
              <a:gd name="connsiteX291" fmla="*/ 1041125 w 5959916"/>
              <a:gd name="connsiteY291" fmla="*/ 4642719 h 5274968"/>
              <a:gd name="connsiteX292" fmla="*/ 1063626 w 5959916"/>
              <a:gd name="connsiteY292" fmla="*/ 4687175 h 5274968"/>
              <a:gd name="connsiteX293" fmla="*/ 973619 w 5959916"/>
              <a:gd name="connsiteY293" fmla="*/ 4722848 h 5274968"/>
              <a:gd name="connsiteX294" fmla="*/ 987339 w 5959916"/>
              <a:gd name="connsiteY294" fmla="*/ 4736020 h 5274968"/>
              <a:gd name="connsiteX295" fmla="*/ 956055 w 5959916"/>
              <a:gd name="connsiteY295" fmla="*/ 4753582 h 5274968"/>
              <a:gd name="connsiteX296" fmla="*/ 929163 w 5959916"/>
              <a:gd name="connsiteY296" fmla="*/ 4784865 h 5274968"/>
              <a:gd name="connsiteX297" fmla="*/ 942883 w 5959916"/>
              <a:gd name="connsiteY297" fmla="*/ 4749192 h 5274968"/>
              <a:gd name="connsiteX298" fmla="*/ 934102 w 5959916"/>
              <a:gd name="connsiteY298" fmla="*/ 4736020 h 5274968"/>
              <a:gd name="connsiteX299" fmla="*/ 898429 w 5959916"/>
              <a:gd name="connsiteY299" fmla="*/ 4762912 h 5274968"/>
              <a:gd name="connsiteX300" fmla="*/ 875927 w 5959916"/>
              <a:gd name="connsiteY300" fmla="*/ 4740960 h 5274968"/>
              <a:gd name="connsiteX301" fmla="*/ 862207 w 5959916"/>
              <a:gd name="connsiteY301" fmla="*/ 4754132 h 5274968"/>
              <a:gd name="connsiteX302" fmla="*/ 942883 w 5959916"/>
              <a:gd name="connsiteY302" fmla="*/ 4665221 h 5274968"/>
              <a:gd name="connsiteX303" fmla="*/ 920382 w 5959916"/>
              <a:gd name="connsiteY303" fmla="*/ 4660831 h 5274968"/>
              <a:gd name="connsiteX304" fmla="*/ 965386 w 5959916"/>
              <a:gd name="connsiteY304" fmla="*/ 4611985 h 5274968"/>
              <a:gd name="connsiteX305" fmla="*/ 1005999 w 5959916"/>
              <a:gd name="connsiteY305" fmla="*/ 4590032 h 5274968"/>
              <a:gd name="connsiteX306" fmla="*/ 377593 w 5959916"/>
              <a:gd name="connsiteY306" fmla="*/ 4590032 h 5274968"/>
              <a:gd name="connsiteX307" fmla="*/ 400095 w 5959916"/>
              <a:gd name="connsiteY307" fmla="*/ 4594423 h 5274968"/>
              <a:gd name="connsiteX308" fmla="*/ 395704 w 5959916"/>
              <a:gd name="connsiteY308" fmla="*/ 4611985 h 5274968"/>
              <a:gd name="connsiteX309" fmla="*/ 377593 w 5959916"/>
              <a:gd name="connsiteY309" fmla="*/ 4607595 h 5274968"/>
              <a:gd name="connsiteX310" fmla="*/ 283194 w 5959916"/>
              <a:gd name="connsiteY310" fmla="*/ 4665221 h 5274968"/>
              <a:gd name="connsiteX311" fmla="*/ 260693 w 5959916"/>
              <a:gd name="connsiteY311" fmla="*/ 4656440 h 5274968"/>
              <a:gd name="connsiteX312" fmla="*/ 377593 w 5959916"/>
              <a:gd name="connsiteY312" fmla="*/ 4590032 h 5274968"/>
              <a:gd name="connsiteX313" fmla="*/ 2280922 w 5959916"/>
              <a:gd name="connsiteY313" fmla="*/ 4572470 h 5274968"/>
              <a:gd name="connsiteX314" fmla="*/ 2110237 w 5959916"/>
              <a:gd name="connsiteY314" fmla="*/ 4678942 h 5274968"/>
              <a:gd name="connsiteX315" fmla="*/ 2294643 w 5959916"/>
              <a:gd name="connsiteY315" fmla="*/ 4576861 h 5274968"/>
              <a:gd name="connsiteX316" fmla="*/ 2280922 w 5959916"/>
              <a:gd name="connsiteY316" fmla="*/ 4572470 h 5274968"/>
              <a:gd name="connsiteX317" fmla="*/ 4413113 w 5959916"/>
              <a:gd name="connsiteY317" fmla="*/ 4545577 h 5274968"/>
              <a:gd name="connsiteX318" fmla="*/ 4381829 w 5959916"/>
              <a:gd name="connsiteY318" fmla="*/ 4567531 h 5274968"/>
              <a:gd name="connsiteX319" fmla="*/ 4291823 w 5959916"/>
              <a:gd name="connsiteY319" fmla="*/ 4607595 h 5274968"/>
              <a:gd name="connsiteX320" fmla="*/ 4413113 w 5959916"/>
              <a:gd name="connsiteY320" fmla="*/ 4545577 h 5274968"/>
              <a:gd name="connsiteX321" fmla="*/ 3972954 w 5959916"/>
              <a:gd name="connsiteY321" fmla="*/ 4532405 h 5274968"/>
              <a:gd name="connsiteX322" fmla="*/ 3954843 w 5959916"/>
              <a:gd name="connsiteY322" fmla="*/ 4572470 h 5274968"/>
              <a:gd name="connsiteX323" fmla="*/ 4017958 w 5959916"/>
              <a:gd name="connsiteY323" fmla="*/ 4532405 h 5274968"/>
              <a:gd name="connsiteX324" fmla="*/ 3972954 w 5959916"/>
              <a:gd name="connsiteY324" fmla="*/ 4532405 h 5274968"/>
              <a:gd name="connsiteX325" fmla="*/ 3268261 w 5959916"/>
              <a:gd name="connsiteY325" fmla="*/ 4532405 h 5274968"/>
              <a:gd name="connsiteX326" fmla="*/ 3232588 w 5959916"/>
              <a:gd name="connsiteY326" fmla="*/ 4549968 h 5274968"/>
              <a:gd name="connsiteX327" fmla="*/ 3263870 w 5959916"/>
              <a:gd name="connsiteY327" fmla="*/ 4545577 h 5274968"/>
              <a:gd name="connsiteX328" fmla="*/ 3268261 w 5959916"/>
              <a:gd name="connsiteY328" fmla="*/ 4532405 h 5274968"/>
              <a:gd name="connsiteX329" fmla="*/ 1176684 w 5959916"/>
              <a:gd name="connsiteY329" fmla="*/ 4523624 h 5274968"/>
              <a:gd name="connsiteX330" fmla="*/ 1154181 w 5959916"/>
              <a:gd name="connsiteY330" fmla="*/ 4541186 h 5274968"/>
              <a:gd name="connsiteX331" fmla="*/ 1162963 w 5959916"/>
              <a:gd name="connsiteY331" fmla="*/ 4549968 h 5274968"/>
              <a:gd name="connsiteX332" fmla="*/ 1176684 w 5959916"/>
              <a:gd name="connsiteY332" fmla="*/ 4523624 h 5274968"/>
              <a:gd name="connsiteX333" fmla="*/ 1046063 w 5959916"/>
              <a:gd name="connsiteY333" fmla="*/ 4518684 h 5274968"/>
              <a:gd name="connsiteX334" fmla="*/ 1010390 w 5959916"/>
              <a:gd name="connsiteY334" fmla="*/ 4545577 h 5274968"/>
              <a:gd name="connsiteX335" fmla="*/ 1046063 w 5959916"/>
              <a:gd name="connsiteY335" fmla="*/ 4518684 h 5274968"/>
              <a:gd name="connsiteX336" fmla="*/ 1082286 w 5959916"/>
              <a:gd name="connsiteY336" fmla="*/ 4496731 h 5274968"/>
              <a:gd name="connsiteX337" fmla="*/ 1073505 w 5959916"/>
              <a:gd name="connsiteY337" fmla="*/ 4518684 h 5274968"/>
              <a:gd name="connsiteX338" fmla="*/ 1082286 w 5959916"/>
              <a:gd name="connsiteY338" fmla="*/ 4496731 h 5274968"/>
              <a:gd name="connsiteX339" fmla="*/ 4233647 w 5959916"/>
              <a:gd name="connsiteY339" fmla="*/ 4483559 h 5274968"/>
              <a:gd name="connsiteX340" fmla="*/ 4247368 w 5959916"/>
              <a:gd name="connsiteY340" fmla="*/ 4487950 h 5274968"/>
              <a:gd name="connsiteX341" fmla="*/ 4256148 w 5959916"/>
              <a:gd name="connsiteY341" fmla="*/ 4505513 h 5274968"/>
              <a:gd name="connsiteX342" fmla="*/ 4206754 w 5959916"/>
              <a:gd name="connsiteY342" fmla="*/ 4527466 h 5274968"/>
              <a:gd name="connsiteX343" fmla="*/ 4233647 w 5959916"/>
              <a:gd name="connsiteY343" fmla="*/ 4483559 h 5274968"/>
              <a:gd name="connsiteX344" fmla="*/ 3663416 w 5959916"/>
              <a:gd name="connsiteY344" fmla="*/ 4469839 h 5274968"/>
              <a:gd name="connsiteX345" fmla="*/ 3627743 w 5959916"/>
              <a:gd name="connsiteY345" fmla="*/ 4483011 h 5274968"/>
              <a:gd name="connsiteX346" fmla="*/ 3663416 w 5959916"/>
              <a:gd name="connsiteY346" fmla="*/ 4469839 h 5274968"/>
              <a:gd name="connsiteX347" fmla="*/ 5100243 w 5959916"/>
              <a:gd name="connsiteY347" fmla="*/ 4452276 h 5274968"/>
              <a:gd name="connsiteX348" fmla="*/ 5077741 w 5959916"/>
              <a:gd name="connsiteY348" fmla="*/ 4465448 h 5274968"/>
              <a:gd name="connsiteX349" fmla="*/ 5100243 w 5959916"/>
              <a:gd name="connsiteY349" fmla="*/ 4452276 h 5274968"/>
              <a:gd name="connsiteX350" fmla="*/ 4421895 w 5959916"/>
              <a:gd name="connsiteY350" fmla="*/ 4452276 h 5274968"/>
              <a:gd name="connsiteX351" fmla="*/ 4341217 w 5959916"/>
              <a:gd name="connsiteY351" fmla="*/ 4496731 h 5274968"/>
              <a:gd name="connsiteX352" fmla="*/ 4421895 w 5959916"/>
              <a:gd name="connsiteY352" fmla="*/ 4452276 h 5274968"/>
              <a:gd name="connsiteX353" fmla="*/ 3717201 w 5959916"/>
              <a:gd name="connsiteY353" fmla="*/ 4439105 h 5274968"/>
              <a:gd name="connsiteX354" fmla="*/ 3734764 w 5959916"/>
              <a:gd name="connsiteY354" fmla="*/ 4461058 h 5274968"/>
              <a:gd name="connsiteX355" fmla="*/ 3699089 w 5959916"/>
              <a:gd name="connsiteY355" fmla="*/ 4461058 h 5274968"/>
              <a:gd name="connsiteX356" fmla="*/ 3717201 w 5959916"/>
              <a:gd name="connsiteY356" fmla="*/ 4439105 h 5274968"/>
              <a:gd name="connsiteX357" fmla="*/ 3760610 w 5959916"/>
              <a:gd name="connsiteY357" fmla="*/ 4436061 h 5274968"/>
              <a:gd name="connsiteX358" fmla="*/ 3770986 w 5959916"/>
              <a:gd name="connsiteY358" fmla="*/ 4439105 h 5274968"/>
              <a:gd name="connsiteX359" fmla="*/ 3744093 w 5959916"/>
              <a:gd name="connsiteY359" fmla="*/ 4456667 h 5274968"/>
              <a:gd name="connsiteX360" fmla="*/ 3760610 w 5959916"/>
              <a:gd name="connsiteY360" fmla="*/ 4436061 h 5274968"/>
              <a:gd name="connsiteX361" fmla="*/ 3825320 w 5959916"/>
              <a:gd name="connsiteY361" fmla="*/ 4434166 h 5274968"/>
              <a:gd name="connsiteX362" fmla="*/ 3704030 w 5959916"/>
              <a:gd name="connsiteY362" fmla="*/ 4518684 h 5274968"/>
              <a:gd name="connsiteX363" fmla="*/ 3704030 w 5959916"/>
              <a:gd name="connsiteY363" fmla="*/ 4491792 h 5274968"/>
              <a:gd name="connsiteX364" fmla="*/ 3825320 w 5959916"/>
              <a:gd name="connsiteY364" fmla="*/ 4434166 h 5274968"/>
              <a:gd name="connsiteX365" fmla="*/ 617627 w 5959916"/>
              <a:gd name="connsiteY365" fmla="*/ 4429757 h 5274968"/>
              <a:gd name="connsiteX366" fmla="*/ 642127 w 5959916"/>
              <a:gd name="connsiteY366" fmla="*/ 4439105 h 5274968"/>
              <a:gd name="connsiteX367" fmla="*/ 565841 w 5959916"/>
              <a:gd name="connsiteY367" fmla="*/ 4487950 h 5274968"/>
              <a:gd name="connsiteX368" fmla="*/ 617627 w 5959916"/>
              <a:gd name="connsiteY368" fmla="*/ 4429757 h 5274968"/>
              <a:gd name="connsiteX369" fmla="*/ 1486222 w 5959916"/>
              <a:gd name="connsiteY369" fmla="*/ 4420993 h 5274968"/>
              <a:gd name="connsiteX370" fmla="*/ 1468111 w 5959916"/>
              <a:gd name="connsiteY370" fmla="*/ 4434166 h 5274968"/>
              <a:gd name="connsiteX371" fmla="*/ 1486222 w 5959916"/>
              <a:gd name="connsiteY371" fmla="*/ 4420993 h 5274968"/>
              <a:gd name="connsiteX372" fmla="*/ 4264929 w 5959916"/>
              <a:gd name="connsiteY372" fmla="*/ 4407821 h 5274968"/>
              <a:gd name="connsiteX373" fmla="*/ 4197423 w 5959916"/>
              <a:gd name="connsiteY373" fmla="*/ 4474230 h 5274968"/>
              <a:gd name="connsiteX374" fmla="*/ 4166141 w 5959916"/>
              <a:gd name="connsiteY374" fmla="*/ 4469839 h 5274968"/>
              <a:gd name="connsiteX375" fmla="*/ 4264929 w 5959916"/>
              <a:gd name="connsiteY375" fmla="*/ 4407821 h 5274968"/>
              <a:gd name="connsiteX376" fmla="*/ 4596970 w 5959916"/>
              <a:gd name="connsiteY376" fmla="*/ 4407273 h 5274968"/>
              <a:gd name="connsiteX377" fmla="*/ 4610691 w 5959916"/>
              <a:gd name="connsiteY377" fmla="*/ 4434166 h 5274968"/>
              <a:gd name="connsiteX378" fmla="*/ 4561296 w 5959916"/>
              <a:gd name="connsiteY378" fmla="*/ 4474230 h 5274968"/>
              <a:gd name="connsiteX379" fmla="*/ 4583798 w 5959916"/>
              <a:gd name="connsiteY379" fmla="*/ 4501122 h 5274968"/>
              <a:gd name="connsiteX380" fmla="*/ 4548124 w 5959916"/>
              <a:gd name="connsiteY380" fmla="*/ 4518684 h 5274968"/>
              <a:gd name="connsiteX381" fmla="*/ 4556906 w 5959916"/>
              <a:gd name="connsiteY381" fmla="*/ 4496731 h 5274968"/>
              <a:gd name="connsiteX382" fmla="*/ 4440006 w 5959916"/>
              <a:gd name="connsiteY382" fmla="*/ 4531857 h 5274968"/>
              <a:gd name="connsiteX383" fmla="*/ 4417505 w 5959916"/>
              <a:gd name="connsiteY383" fmla="*/ 4545029 h 5274968"/>
              <a:gd name="connsiteX384" fmla="*/ 4529464 w 5959916"/>
              <a:gd name="connsiteY384" fmla="*/ 4447337 h 5274968"/>
              <a:gd name="connsiteX385" fmla="*/ 4543184 w 5959916"/>
              <a:gd name="connsiteY385" fmla="*/ 4464900 h 5274968"/>
              <a:gd name="connsiteX386" fmla="*/ 4596970 w 5959916"/>
              <a:gd name="connsiteY386" fmla="*/ 4407273 h 5274968"/>
              <a:gd name="connsiteX387" fmla="*/ 4148029 w 5959916"/>
              <a:gd name="connsiteY387" fmla="*/ 4394101 h 5274968"/>
              <a:gd name="connsiteX388" fmla="*/ 4098635 w 5959916"/>
              <a:gd name="connsiteY388" fmla="*/ 4429775 h 5274968"/>
              <a:gd name="connsiteX389" fmla="*/ 4148029 w 5959916"/>
              <a:gd name="connsiteY389" fmla="*/ 4394101 h 5274968"/>
              <a:gd name="connsiteX390" fmla="*/ 3901057 w 5959916"/>
              <a:gd name="connsiteY390" fmla="*/ 4389711 h 5274968"/>
              <a:gd name="connsiteX391" fmla="*/ 3842882 w 5959916"/>
              <a:gd name="connsiteY391" fmla="*/ 4420993 h 5274968"/>
              <a:gd name="connsiteX392" fmla="*/ 3856054 w 5959916"/>
              <a:gd name="connsiteY392" fmla="*/ 4407273 h 5274968"/>
              <a:gd name="connsiteX393" fmla="*/ 3833552 w 5959916"/>
              <a:gd name="connsiteY393" fmla="*/ 4411664 h 5274968"/>
              <a:gd name="connsiteX394" fmla="*/ 3901057 w 5959916"/>
              <a:gd name="connsiteY394" fmla="*/ 4389711 h 5274968"/>
              <a:gd name="connsiteX395" fmla="*/ 3959782 w 5959916"/>
              <a:gd name="connsiteY395" fmla="*/ 4385320 h 5274968"/>
              <a:gd name="connsiteX396" fmla="*/ 3932890 w 5959916"/>
              <a:gd name="connsiteY396" fmla="*/ 4416603 h 5274968"/>
              <a:gd name="connsiteX397" fmla="*/ 3959782 w 5959916"/>
              <a:gd name="connsiteY397" fmla="*/ 4385320 h 5274968"/>
              <a:gd name="connsiteX398" fmla="*/ 4638218 w 5959916"/>
              <a:gd name="connsiteY398" fmla="*/ 4383373 h 5274968"/>
              <a:gd name="connsiteX399" fmla="*/ 4646913 w 5959916"/>
              <a:gd name="connsiteY399" fmla="*/ 4385868 h 5274968"/>
              <a:gd name="connsiteX400" fmla="*/ 4628803 w 5959916"/>
              <a:gd name="connsiteY400" fmla="*/ 4399041 h 5274968"/>
              <a:gd name="connsiteX401" fmla="*/ 4638218 w 5959916"/>
              <a:gd name="connsiteY401" fmla="*/ 4383373 h 5274968"/>
              <a:gd name="connsiteX402" fmla="*/ 4471289 w 5959916"/>
              <a:gd name="connsiteY402" fmla="*/ 4376539 h 5274968"/>
              <a:gd name="connsiteX403" fmla="*/ 4448786 w 5959916"/>
              <a:gd name="connsiteY403" fmla="*/ 4389711 h 5274968"/>
              <a:gd name="connsiteX404" fmla="*/ 4471289 w 5959916"/>
              <a:gd name="connsiteY404" fmla="*/ 4376539 h 5274968"/>
              <a:gd name="connsiteX405" fmla="*/ 3793487 w 5959916"/>
              <a:gd name="connsiteY405" fmla="*/ 4372148 h 5274968"/>
              <a:gd name="connsiteX406" fmla="*/ 3752874 w 5959916"/>
              <a:gd name="connsiteY406" fmla="*/ 4403431 h 5274968"/>
              <a:gd name="connsiteX407" fmla="*/ 3793487 w 5959916"/>
              <a:gd name="connsiteY407" fmla="*/ 4372148 h 5274968"/>
              <a:gd name="connsiteX408" fmla="*/ 5185861 w 5959916"/>
              <a:gd name="connsiteY408" fmla="*/ 4358428 h 5274968"/>
              <a:gd name="connsiteX409" fmla="*/ 5194641 w 5959916"/>
              <a:gd name="connsiteY409" fmla="*/ 4375990 h 5274968"/>
              <a:gd name="connsiteX410" fmla="*/ 5180921 w 5959916"/>
              <a:gd name="connsiteY410" fmla="*/ 4411664 h 5274968"/>
              <a:gd name="connsiteX411" fmla="*/ 5145248 w 5959916"/>
              <a:gd name="connsiteY411" fmla="*/ 4389711 h 5274968"/>
              <a:gd name="connsiteX412" fmla="*/ 5180921 w 5959916"/>
              <a:gd name="connsiteY412" fmla="*/ 4372148 h 5274968"/>
              <a:gd name="connsiteX413" fmla="*/ 5167201 w 5959916"/>
              <a:gd name="connsiteY413" fmla="*/ 4367757 h 5274968"/>
              <a:gd name="connsiteX414" fmla="*/ 5185861 w 5959916"/>
              <a:gd name="connsiteY414" fmla="*/ 4358428 h 5274968"/>
              <a:gd name="connsiteX415" fmla="*/ 4103575 w 5959916"/>
              <a:gd name="connsiteY415" fmla="*/ 4350195 h 5274968"/>
              <a:gd name="connsiteX416" fmla="*/ 4058572 w 5959916"/>
              <a:gd name="connsiteY416" fmla="*/ 4377087 h 5274968"/>
              <a:gd name="connsiteX417" fmla="*/ 4103575 w 5959916"/>
              <a:gd name="connsiteY417" fmla="*/ 4350195 h 5274968"/>
              <a:gd name="connsiteX418" fmla="*/ 5122196 w 5959916"/>
              <a:gd name="connsiteY418" fmla="*/ 4341414 h 5274968"/>
              <a:gd name="connsiteX419" fmla="*/ 5113415 w 5959916"/>
              <a:gd name="connsiteY419" fmla="*/ 4358976 h 5274968"/>
              <a:gd name="connsiteX420" fmla="*/ 5099694 w 5959916"/>
              <a:gd name="connsiteY420" fmla="*/ 4350195 h 5274968"/>
              <a:gd name="connsiteX421" fmla="*/ 5122196 w 5959916"/>
              <a:gd name="connsiteY421" fmla="*/ 4341414 h 5274968"/>
              <a:gd name="connsiteX422" fmla="*/ 4260538 w 5959916"/>
              <a:gd name="connsiteY422" fmla="*/ 4337023 h 5274968"/>
              <a:gd name="connsiteX423" fmla="*/ 4175471 w 5959916"/>
              <a:gd name="connsiteY423" fmla="*/ 4358976 h 5274968"/>
              <a:gd name="connsiteX424" fmla="*/ 4175471 w 5959916"/>
              <a:gd name="connsiteY424" fmla="*/ 4380929 h 5274968"/>
              <a:gd name="connsiteX425" fmla="*/ 4260538 w 5959916"/>
              <a:gd name="connsiteY425" fmla="*/ 4337023 h 5274968"/>
              <a:gd name="connsiteX426" fmla="*/ 4923144 w 5959916"/>
              <a:gd name="connsiteY426" fmla="*/ 4334871 h 5274968"/>
              <a:gd name="connsiteX427" fmla="*/ 4933950 w 5959916"/>
              <a:gd name="connsiteY427" fmla="*/ 4350195 h 5274968"/>
              <a:gd name="connsiteX428" fmla="*/ 4884555 w 5959916"/>
              <a:gd name="connsiteY428" fmla="*/ 4372148 h 5274968"/>
              <a:gd name="connsiteX429" fmla="*/ 4923144 w 5959916"/>
              <a:gd name="connsiteY429" fmla="*/ 4334871 h 5274968"/>
              <a:gd name="connsiteX430" fmla="*/ 18112 w 5959916"/>
              <a:gd name="connsiteY430" fmla="*/ 4332083 h 5274968"/>
              <a:gd name="connsiteX431" fmla="*/ 63115 w 5959916"/>
              <a:gd name="connsiteY431" fmla="*/ 4345255 h 5274968"/>
              <a:gd name="connsiteX432" fmla="*/ 40614 w 5959916"/>
              <a:gd name="connsiteY432" fmla="*/ 4372148 h 5274968"/>
              <a:gd name="connsiteX433" fmla="*/ 0 w 5959916"/>
              <a:gd name="connsiteY433" fmla="*/ 4358976 h 5274968"/>
              <a:gd name="connsiteX434" fmla="*/ 18112 w 5959916"/>
              <a:gd name="connsiteY434" fmla="*/ 4332083 h 5274968"/>
              <a:gd name="connsiteX435" fmla="*/ 959897 w 5959916"/>
              <a:gd name="connsiteY435" fmla="*/ 4325497 h 5274968"/>
              <a:gd name="connsiteX436" fmla="*/ 983497 w 5959916"/>
              <a:gd name="connsiteY436" fmla="*/ 4332083 h 5274968"/>
              <a:gd name="connsiteX437" fmla="*/ 929712 w 5959916"/>
              <a:gd name="connsiteY437" fmla="*/ 4332083 h 5274968"/>
              <a:gd name="connsiteX438" fmla="*/ 959897 w 5959916"/>
              <a:gd name="connsiteY438" fmla="*/ 4325497 h 5274968"/>
              <a:gd name="connsiteX439" fmla="*/ 4484461 w 5959916"/>
              <a:gd name="connsiteY439" fmla="*/ 4318912 h 5274968"/>
              <a:gd name="connsiteX440" fmla="*/ 4448786 w 5959916"/>
              <a:gd name="connsiteY440" fmla="*/ 4358976 h 5274968"/>
              <a:gd name="connsiteX441" fmla="*/ 4440006 w 5959916"/>
              <a:gd name="connsiteY441" fmla="*/ 4345804 h 5274968"/>
              <a:gd name="connsiteX442" fmla="*/ 4484461 w 5959916"/>
              <a:gd name="connsiteY442" fmla="*/ 4318912 h 5274968"/>
              <a:gd name="connsiteX443" fmla="*/ 4660085 w 5959916"/>
              <a:gd name="connsiteY443" fmla="*/ 4314521 h 5274968"/>
              <a:gd name="connsiteX444" fmla="*/ 4668866 w 5959916"/>
              <a:gd name="connsiteY444" fmla="*/ 4318912 h 5274968"/>
              <a:gd name="connsiteX445" fmla="*/ 4637584 w 5959916"/>
              <a:gd name="connsiteY445" fmla="*/ 4350195 h 5274968"/>
              <a:gd name="connsiteX446" fmla="*/ 4610691 w 5959916"/>
              <a:gd name="connsiteY446" fmla="*/ 4350195 h 5274968"/>
              <a:gd name="connsiteX447" fmla="*/ 4552515 w 5959916"/>
              <a:gd name="connsiteY447" fmla="*/ 4403431 h 5274968"/>
              <a:gd name="connsiteX448" fmla="*/ 4435615 w 5959916"/>
              <a:gd name="connsiteY448" fmla="*/ 4452276 h 5274968"/>
              <a:gd name="connsiteX449" fmla="*/ 4431224 w 5959916"/>
              <a:gd name="connsiteY449" fmla="*/ 4443495 h 5274968"/>
              <a:gd name="connsiteX450" fmla="*/ 4530014 w 5959916"/>
              <a:gd name="connsiteY450" fmla="*/ 4399041 h 5274968"/>
              <a:gd name="connsiteX451" fmla="*/ 4660085 w 5959916"/>
              <a:gd name="connsiteY451" fmla="*/ 4314521 h 5274968"/>
              <a:gd name="connsiteX452" fmla="*/ 2318517 w 5959916"/>
              <a:gd name="connsiteY452" fmla="*/ 4313424 h 5274968"/>
              <a:gd name="connsiteX453" fmla="*/ 2303424 w 5959916"/>
              <a:gd name="connsiteY453" fmla="*/ 4314521 h 5274968"/>
              <a:gd name="connsiteX454" fmla="*/ 2303424 w 5959916"/>
              <a:gd name="connsiteY454" fmla="*/ 4327692 h 5274968"/>
              <a:gd name="connsiteX455" fmla="*/ 2330317 w 5959916"/>
              <a:gd name="connsiteY455" fmla="*/ 4318912 h 5274968"/>
              <a:gd name="connsiteX456" fmla="*/ 2318517 w 5959916"/>
              <a:gd name="connsiteY456" fmla="*/ 4313424 h 5274968"/>
              <a:gd name="connsiteX457" fmla="*/ 5342276 w 5959916"/>
              <a:gd name="connsiteY457" fmla="*/ 4305740 h 5274968"/>
              <a:gd name="connsiteX458" fmla="*/ 5342276 w 5959916"/>
              <a:gd name="connsiteY458" fmla="*/ 4323302 h 5274968"/>
              <a:gd name="connsiteX459" fmla="*/ 5284100 w 5959916"/>
              <a:gd name="connsiteY459" fmla="*/ 4323302 h 5274968"/>
              <a:gd name="connsiteX460" fmla="*/ 5342276 w 5959916"/>
              <a:gd name="connsiteY460" fmla="*/ 4305740 h 5274968"/>
              <a:gd name="connsiteX461" fmla="*/ 4121138 w 5959916"/>
              <a:gd name="connsiteY461" fmla="*/ 4305740 h 5274968"/>
              <a:gd name="connsiteX462" fmla="*/ 4067352 w 5959916"/>
              <a:gd name="connsiteY462" fmla="*/ 4354586 h 5274968"/>
              <a:gd name="connsiteX463" fmla="*/ 4121138 w 5959916"/>
              <a:gd name="connsiteY463" fmla="*/ 4305740 h 5274968"/>
              <a:gd name="connsiteX464" fmla="*/ 4798938 w 5959916"/>
              <a:gd name="connsiteY464" fmla="*/ 4296409 h 5274968"/>
              <a:gd name="connsiteX465" fmla="*/ 4834612 w 5959916"/>
              <a:gd name="connsiteY465" fmla="*/ 4309581 h 5274968"/>
              <a:gd name="connsiteX466" fmla="*/ 4758326 w 5959916"/>
              <a:gd name="connsiteY466" fmla="*/ 4309581 h 5274968"/>
              <a:gd name="connsiteX467" fmla="*/ 4780827 w 5959916"/>
              <a:gd name="connsiteY467" fmla="*/ 4318363 h 5274968"/>
              <a:gd name="connsiteX468" fmla="*/ 4798938 w 5959916"/>
              <a:gd name="connsiteY468" fmla="*/ 4296409 h 5274968"/>
              <a:gd name="connsiteX469" fmla="*/ 5270380 w 5959916"/>
              <a:gd name="connsiteY469" fmla="*/ 4287628 h 5274968"/>
              <a:gd name="connsiteX470" fmla="*/ 5261599 w 5959916"/>
              <a:gd name="connsiteY470" fmla="*/ 4309581 h 5274968"/>
              <a:gd name="connsiteX471" fmla="*/ 5270380 w 5959916"/>
              <a:gd name="connsiteY471" fmla="*/ 4287628 h 5274968"/>
              <a:gd name="connsiteX472" fmla="*/ 915442 w 5959916"/>
              <a:gd name="connsiteY472" fmla="*/ 4287628 h 5274968"/>
              <a:gd name="connsiteX473" fmla="*/ 803483 w 5959916"/>
              <a:gd name="connsiteY473" fmla="*/ 4345255 h 5274968"/>
              <a:gd name="connsiteX474" fmla="*/ 650909 w 5959916"/>
              <a:gd name="connsiteY474" fmla="*/ 4416603 h 5274968"/>
              <a:gd name="connsiteX475" fmla="*/ 722805 w 5959916"/>
              <a:gd name="connsiteY475" fmla="*/ 4376539 h 5274968"/>
              <a:gd name="connsiteX476" fmla="*/ 772198 w 5959916"/>
              <a:gd name="connsiteY476" fmla="*/ 4336473 h 5274968"/>
              <a:gd name="connsiteX477" fmla="*/ 790311 w 5959916"/>
              <a:gd name="connsiteY477" fmla="*/ 4345255 h 5274968"/>
              <a:gd name="connsiteX478" fmla="*/ 835314 w 5959916"/>
              <a:gd name="connsiteY478" fmla="*/ 4327692 h 5274968"/>
              <a:gd name="connsiteX479" fmla="*/ 839704 w 5959916"/>
              <a:gd name="connsiteY479" fmla="*/ 4310131 h 5274968"/>
              <a:gd name="connsiteX480" fmla="*/ 915442 w 5959916"/>
              <a:gd name="connsiteY480" fmla="*/ 4287628 h 5274968"/>
              <a:gd name="connsiteX481" fmla="*/ 5171591 w 5959916"/>
              <a:gd name="connsiteY481" fmla="*/ 4283238 h 5274968"/>
              <a:gd name="connsiteX482" fmla="*/ 5207813 w 5959916"/>
              <a:gd name="connsiteY482" fmla="*/ 4287628 h 5274968"/>
              <a:gd name="connsiteX483" fmla="*/ 5167201 w 5959916"/>
              <a:gd name="connsiteY483" fmla="*/ 4327692 h 5274968"/>
              <a:gd name="connsiteX484" fmla="*/ 5171591 w 5959916"/>
              <a:gd name="connsiteY484" fmla="*/ 4283238 h 5274968"/>
              <a:gd name="connsiteX485" fmla="*/ 3134347 w 5959916"/>
              <a:gd name="connsiteY485" fmla="*/ 4279396 h 5274968"/>
              <a:gd name="connsiteX486" fmla="*/ 3084953 w 5959916"/>
              <a:gd name="connsiteY486" fmla="*/ 4315070 h 5274968"/>
              <a:gd name="connsiteX487" fmla="*/ 2950491 w 5959916"/>
              <a:gd name="connsiteY487" fmla="*/ 4341962 h 5274968"/>
              <a:gd name="connsiteX488" fmla="*/ 2744133 w 5959916"/>
              <a:gd name="connsiteY488" fmla="*/ 4444045 h 5274968"/>
              <a:gd name="connsiteX489" fmla="*/ 2779806 w 5959916"/>
              <a:gd name="connsiteY489" fmla="*/ 4435263 h 5274968"/>
              <a:gd name="connsiteX490" fmla="*/ 2788587 w 5959916"/>
              <a:gd name="connsiteY490" fmla="*/ 4444045 h 5274968"/>
              <a:gd name="connsiteX491" fmla="*/ 2604731 w 5959916"/>
              <a:gd name="connsiteY491" fmla="*/ 4501671 h 5274968"/>
              <a:gd name="connsiteX492" fmla="*/ 2739193 w 5959916"/>
              <a:gd name="connsiteY492" fmla="*/ 4470388 h 5274968"/>
              <a:gd name="connsiteX493" fmla="*/ 2743584 w 5959916"/>
              <a:gd name="connsiteY493" fmla="*/ 4487950 h 5274968"/>
              <a:gd name="connsiteX494" fmla="*/ 2644796 w 5959916"/>
              <a:gd name="connsiteY494" fmla="*/ 4514843 h 5274968"/>
              <a:gd name="connsiteX495" fmla="*/ 2550397 w 5959916"/>
              <a:gd name="connsiteY495" fmla="*/ 4532405 h 5274968"/>
              <a:gd name="connsiteX496" fmla="*/ 2572899 w 5959916"/>
              <a:gd name="connsiteY496" fmla="*/ 4541186 h 5274968"/>
              <a:gd name="connsiteX497" fmla="*/ 2550397 w 5959916"/>
              <a:gd name="connsiteY497" fmla="*/ 4581251 h 5274968"/>
              <a:gd name="connsiteX498" fmla="*/ 2631074 w 5959916"/>
              <a:gd name="connsiteY498" fmla="*/ 4545577 h 5274968"/>
              <a:gd name="connsiteX499" fmla="*/ 2612963 w 5959916"/>
              <a:gd name="connsiteY499" fmla="*/ 4541186 h 5274968"/>
              <a:gd name="connsiteX500" fmla="*/ 2769927 w 5959916"/>
              <a:gd name="connsiteY500" fmla="*/ 4523624 h 5274968"/>
              <a:gd name="connsiteX501" fmla="*/ 2877497 w 5959916"/>
              <a:gd name="connsiteY501" fmla="*/ 4487950 h 5274968"/>
              <a:gd name="connsiteX502" fmla="*/ 2881887 w 5959916"/>
              <a:gd name="connsiteY502" fmla="*/ 4470388 h 5274968"/>
              <a:gd name="connsiteX503" fmla="*/ 2774318 w 5959916"/>
              <a:gd name="connsiteY503" fmla="*/ 4487950 h 5274968"/>
              <a:gd name="connsiteX504" fmla="*/ 2788038 w 5959916"/>
              <a:gd name="connsiteY504" fmla="*/ 4479169 h 5274968"/>
              <a:gd name="connsiteX505" fmla="*/ 2761146 w 5959916"/>
              <a:gd name="connsiteY505" fmla="*/ 4483559 h 5274968"/>
              <a:gd name="connsiteX506" fmla="*/ 2769927 w 5959916"/>
              <a:gd name="connsiteY506" fmla="*/ 4456667 h 5274968"/>
              <a:gd name="connsiteX507" fmla="*/ 2846214 w 5959916"/>
              <a:gd name="connsiteY507" fmla="*/ 4434715 h 5274968"/>
              <a:gd name="connsiteX508" fmla="*/ 2859934 w 5959916"/>
              <a:gd name="connsiteY508" fmla="*/ 4452276 h 5274968"/>
              <a:gd name="connsiteX509" fmla="*/ 2990006 w 5959916"/>
              <a:gd name="connsiteY509" fmla="*/ 4416603 h 5274968"/>
              <a:gd name="connsiteX510" fmla="*/ 2990006 w 5959916"/>
              <a:gd name="connsiteY510" fmla="*/ 4394650 h 5274968"/>
              <a:gd name="connsiteX511" fmla="*/ 3201303 w 5959916"/>
              <a:gd name="connsiteY511" fmla="*/ 4310679 h 5274968"/>
              <a:gd name="connsiteX512" fmla="*/ 3116236 w 5959916"/>
              <a:gd name="connsiteY512" fmla="*/ 4319461 h 5274968"/>
              <a:gd name="connsiteX513" fmla="*/ 3134347 w 5959916"/>
              <a:gd name="connsiteY513" fmla="*/ 4279396 h 5274968"/>
              <a:gd name="connsiteX514" fmla="*/ 4790156 w 5959916"/>
              <a:gd name="connsiteY514" fmla="*/ 4261286 h 5274968"/>
              <a:gd name="connsiteX515" fmla="*/ 4758874 w 5959916"/>
              <a:gd name="connsiteY515" fmla="*/ 4278847 h 5274968"/>
              <a:gd name="connsiteX516" fmla="*/ 4790156 w 5959916"/>
              <a:gd name="connsiteY516" fmla="*/ 4261286 h 5274968"/>
              <a:gd name="connsiteX517" fmla="*/ 767809 w 5959916"/>
              <a:gd name="connsiteY517" fmla="*/ 4256895 h 5274968"/>
              <a:gd name="connsiteX518" fmla="*/ 736525 w 5959916"/>
              <a:gd name="connsiteY518" fmla="*/ 4274457 h 5274968"/>
              <a:gd name="connsiteX519" fmla="*/ 767809 w 5959916"/>
              <a:gd name="connsiteY519" fmla="*/ 4256895 h 5274968"/>
              <a:gd name="connsiteX520" fmla="*/ 170685 w 5959916"/>
              <a:gd name="connsiteY520" fmla="*/ 4252504 h 5274968"/>
              <a:gd name="connsiteX521" fmla="*/ 152574 w 5959916"/>
              <a:gd name="connsiteY521" fmla="*/ 4301350 h 5274968"/>
              <a:gd name="connsiteX522" fmla="*/ 116900 w 5959916"/>
              <a:gd name="connsiteY522" fmla="*/ 4301350 h 5274968"/>
              <a:gd name="connsiteX523" fmla="*/ 170685 w 5959916"/>
              <a:gd name="connsiteY523" fmla="*/ 4252504 h 5274968"/>
              <a:gd name="connsiteX524" fmla="*/ 4984167 w 5959916"/>
              <a:gd name="connsiteY524" fmla="*/ 4244271 h 5274968"/>
              <a:gd name="connsiteX525" fmla="*/ 5001455 w 5959916"/>
              <a:gd name="connsiteY525" fmla="*/ 4247564 h 5274968"/>
              <a:gd name="connsiteX526" fmla="*/ 4970172 w 5959916"/>
              <a:gd name="connsiteY526" fmla="*/ 4256345 h 5274968"/>
              <a:gd name="connsiteX527" fmla="*/ 4970172 w 5959916"/>
              <a:gd name="connsiteY527" fmla="*/ 4247564 h 5274968"/>
              <a:gd name="connsiteX528" fmla="*/ 4984167 w 5959916"/>
              <a:gd name="connsiteY528" fmla="*/ 4244271 h 5274968"/>
              <a:gd name="connsiteX529" fmla="*/ 4215536 w 5959916"/>
              <a:gd name="connsiteY529" fmla="*/ 4243173 h 5274968"/>
              <a:gd name="connsiteX530" fmla="*/ 4166141 w 5959916"/>
              <a:gd name="connsiteY530" fmla="*/ 4292019 h 5274968"/>
              <a:gd name="connsiteX531" fmla="*/ 4157360 w 5959916"/>
              <a:gd name="connsiteY531" fmla="*/ 4296409 h 5274968"/>
              <a:gd name="connsiteX532" fmla="*/ 4152970 w 5959916"/>
              <a:gd name="connsiteY532" fmla="*/ 4283238 h 5274968"/>
              <a:gd name="connsiteX533" fmla="*/ 4152419 w 5959916"/>
              <a:gd name="connsiteY533" fmla="*/ 4305740 h 5274968"/>
              <a:gd name="connsiteX534" fmla="*/ 4193033 w 5959916"/>
              <a:gd name="connsiteY534" fmla="*/ 4301350 h 5274968"/>
              <a:gd name="connsiteX535" fmla="*/ 4211144 w 5959916"/>
              <a:gd name="connsiteY535" fmla="*/ 4274457 h 5274968"/>
              <a:gd name="connsiteX536" fmla="*/ 4184253 w 5959916"/>
              <a:gd name="connsiteY536" fmla="*/ 4274457 h 5274968"/>
              <a:gd name="connsiteX537" fmla="*/ 4215536 w 5959916"/>
              <a:gd name="connsiteY537" fmla="*/ 4243173 h 5274968"/>
              <a:gd name="connsiteX538" fmla="*/ 1109178 w 5959916"/>
              <a:gd name="connsiteY538" fmla="*/ 4234941 h 5274968"/>
              <a:gd name="connsiteX539" fmla="*/ 1113569 w 5959916"/>
              <a:gd name="connsiteY539" fmla="*/ 4301350 h 5274968"/>
              <a:gd name="connsiteX540" fmla="*/ 1064174 w 5959916"/>
              <a:gd name="connsiteY540" fmla="*/ 4274457 h 5274968"/>
              <a:gd name="connsiteX541" fmla="*/ 1059783 w 5959916"/>
              <a:gd name="connsiteY541" fmla="*/ 4256895 h 5274968"/>
              <a:gd name="connsiteX542" fmla="*/ 1109178 w 5959916"/>
              <a:gd name="connsiteY542" fmla="*/ 4234941 h 5274968"/>
              <a:gd name="connsiteX543" fmla="*/ 4830770 w 5959916"/>
              <a:gd name="connsiteY543" fmla="*/ 4225612 h 5274968"/>
              <a:gd name="connsiteX544" fmla="*/ 4830770 w 5959916"/>
              <a:gd name="connsiteY544" fmla="*/ 4230003 h 5274968"/>
              <a:gd name="connsiteX545" fmla="*/ 4812659 w 5959916"/>
              <a:gd name="connsiteY545" fmla="*/ 4234393 h 5274968"/>
              <a:gd name="connsiteX546" fmla="*/ 4830770 w 5959916"/>
              <a:gd name="connsiteY546" fmla="*/ 4225612 h 5274968"/>
              <a:gd name="connsiteX547" fmla="*/ 4377439 w 5959916"/>
              <a:gd name="connsiteY547" fmla="*/ 4225612 h 5274968"/>
              <a:gd name="connsiteX548" fmla="*/ 4377439 w 5959916"/>
              <a:gd name="connsiteY548" fmla="*/ 4238783 h 5274968"/>
              <a:gd name="connsiteX549" fmla="*/ 4363719 w 5959916"/>
              <a:gd name="connsiteY549" fmla="*/ 4243173 h 5274968"/>
              <a:gd name="connsiteX550" fmla="*/ 4377439 w 5959916"/>
              <a:gd name="connsiteY550" fmla="*/ 4225612 h 5274968"/>
              <a:gd name="connsiteX551" fmla="*/ 404485 w 5959916"/>
              <a:gd name="connsiteY551" fmla="*/ 4225612 h 5274968"/>
              <a:gd name="connsiteX552" fmla="*/ 408875 w 5959916"/>
              <a:gd name="connsiteY552" fmla="*/ 4243173 h 5274968"/>
              <a:gd name="connsiteX553" fmla="*/ 390765 w 5959916"/>
              <a:gd name="connsiteY553" fmla="*/ 4243173 h 5274968"/>
              <a:gd name="connsiteX554" fmla="*/ 404485 w 5959916"/>
              <a:gd name="connsiteY554" fmla="*/ 4225612 h 5274968"/>
              <a:gd name="connsiteX555" fmla="*/ 597672 w 5959916"/>
              <a:gd name="connsiteY555" fmla="*/ 4225062 h 5274968"/>
              <a:gd name="connsiteX556" fmla="*/ 583952 w 5959916"/>
              <a:gd name="connsiteY556" fmla="*/ 4251955 h 5274968"/>
              <a:gd name="connsiteX557" fmla="*/ 597672 w 5959916"/>
              <a:gd name="connsiteY557" fmla="*/ 4225062 h 5274968"/>
              <a:gd name="connsiteX558" fmla="*/ 4242428 w 5959916"/>
              <a:gd name="connsiteY558" fmla="*/ 4221221 h 5274968"/>
              <a:gd name="connsiteX559" fmla="*/ 4224316 w 5959916"/>
              <a:gd name="connsiteY559" fmla="*/ 4252504 h 5274968"/>
              <a:gd name="connsiteX560" fmla="*/ 4242428 w 5959916"/>
              <a:gd name="connsiteY560" fmla="*/ 4221221 h 5274968"/>
              <a:gd name="connsiteX561" fmla="*/ 4902667 w 5959916"/>
              <a:gd name="connsiteY561" fmla="*/ 4208048 h 5274968"/>
              <a:gd name="connsiteX562" fmla="*/ 4889495 w 5959916"/>
              <a:gd name="connsiteY562" fmla="*/ 4243173 h 5274968"/>
              <a:gd name="connsiteX563" fmla="*/ 4875774 w 5959916"/>
              <a:gd name="connsiteY563" fmla="*/ 4225612 h 5274968"/>
              <a:gd name="connsiteX564" fmla="*/ 4902667 w 5959916"/>
              <a:gd name="connsiteY564" fmla="*/ 4208048 h 5274968"/>
              <a:gd name="connsiteX565" fmla="*/ 1430790 w 5959916"/>
              <a:gd name="connsiteY565" fmla="*/ 4203795 h 5274968"/>
              <a:gd name="connsiteX566" fmla="*/ 1405545 w 5959916"/>
              <a:gd name="connsiteY566" fmla="*/ 4243723 h 5274968"/>
              <a:gd name="connsiteX567" fmla="*/ 1423656 w 5959916"/>
              <a:gd name="connsiteY567" fmla="*/ 4248114 h 5274968"/>
              <a:gd name="connsiteX568" fmla="*/ 1423656 w 5959916"/>
              <a:gd name="connsiteY568" fmla="*/ 4265676 h 5274968"/>
              <a:gd name="connsiteX569" fmla="*/ 1481831 w 5959916"/>
              <a:gd name="connsiteY569" fmla="*/ 4243723 h 5274968"/>
              <a:gd name="connsiteX570" fmla="*/ 1477442 w 5959916"/>
              <a:gd name="connsiteY570" fmla="*/ 4230550 h 5274968"/>
              <a:gd name="connsiteX571" fmla="*/ 1459329 w 5959916"/>
              <a:gd name="connsiteY571" fmla="*/ 4230550 h 5274968"/>
              <a:gd name="connsiteX572" fmla="*/ 1430790 w 5959916"/>
              <a:gd name="connsiteY572" fmla="*/ 4203795 h 5274968"/>
              <a:gd name="connsiteX573" fmla="*/ 5104086 w 5959916"/>
              <a:gd name="connsiteY573" fmla="*/ 4194876 h 5274968"/>
              <a:gd name="connsiteX574" fmla="*/ 5117806 w 5959916"/>
              <a:gd name="connsiteY574" fmla="*/ 4194876 h 5274968"/>
              <a:gd name="connsiteX575" fmla="*/ 5099694 w 5959916"/>
              <a:gd name="connsiteY575" fmla="*/ 4208048 h 5274968"/>
              <a:gd name="connsiteX576" fmla="*/ 5104086 w 5959916"/>
              <a:gd name="connsiteY576" fmla="*/ 4194876 h 5274968"/>
              <a:gd name="connsiteX577" fmla="*/ 3415895 w 5959916"/>
              <a:gd name="connsiteY577" fmla="*/ 4193779 h 5274968"/>
              <a:gd name="connsiteX578" fmla="*/ 3303935 w 5959916"/>
              <a:gd name="connsiteY578" fmla="*/ 4225062 h 5274968"/>
              <a:gd name="connsiteX579" fmla="*/ 3295153 w 5959916"/>
              <a:gd name="connsiteY579" fmla="*/ 4203109 h 5274968"/>
              <a:gd name="connsiteX580" fmla="*/ 3259480 w 5959916"/>
              <a:gd name="connsiteY580" fmla="*/ 4216281 h 5274968"/>
              <a:gd name="connsiteX581" fmla="*/ 3228197 w 5959916"/>
              <a:gd name="connsiteY581" fmla="*/ 4256345 h 5274968"/>
              <a:gd name="connsiteX582" fmla="*/ 3304483 w 5959916"/>
              <a:gd name="connsiteY582" fmla="*/ 4256345 h 5274968"/>
              <a:gd name="connsiteX583" fmla="*/ 3308874 w 5959916"/>
              <a:gd name="connsiteY583" fmla="*/ 4234393 h 5274968"/>
              <a:gd name="connsiteX584" fmla="*/ 3385160 w 5959916"/>
              <a:gd name="connsiteY584" fmla="*/ 4234393 h 5274968"/>
              <a:gd name="connsiteX585" fmla="*/ 3385160 w 5959916"/>
              <a:gd name="connsiteY585" fmla="*/ 4212440 h 5274968"/>
              <a:gd name="connsiteX586" fmla="*/ 3407663 w 5959916"/>
              <a:gd name="connsiteY586" fmla="*/ 4212440 h 5274968"/>
              <a:gd name="connsiteX587" fmla="*/ 3415895 w 5959916"/>
              <a:gd name="connsiteY587" fmla="*/ 4193779 h 5274968"/>
              <a:gd name="connsiteX588" fmla="*/ 315147 w 5959916"/>
              <a:gd name="connsiteY588" fmla="*/ 4192682 h 5274968"/>
              <a:gd name="connsiteX589" fmla="*/ 323808 w 5959916"/>
              <a:gd name="connsiteY589" fmla="*/ 4198719 h 5274968"/>
              <a:gd name="connsiteX590" fmla="*/ 288134 w 5959916"/>
              <a:gd name="connsiteY590" fmla="*/ 4207500 h 5274968"/>
              <a:gd name="connsiteX591" fmla="*/ 315147 w 5959916"/>
              <a:gd name="connsiteY591" fmla="*/ 4192682 h 5274968"/>
              <a:gd name="connsiteX592" fmla="*/ 893490 w 5959916"/>
              <a:gd name="connsiteY592" fmla="*/ 4189938 h 5274968"/>
              <a:gd name="connsiteX593" fmla="*/ 875378 w 5959916"/>
              <a:gd name="connsiteY593" fmla="*/ 4198719 h 5274968"/>
              <a:gd name="connsiteX594" fmla="*/ 893490 w 5959916"/>
              <a:gd name="connsiteY594" fmla="*/ 4189938 h 5274968"/>
              <a:gd name="connsiteX595" fmla="*/ 5349448 w 5959916"/>
              <a:gd name="connsiteY595" fmla="*/ 4185554 h 5274968"/>
              <a:gd name="connsiteX596" fmla="*/ 5365326 w 5959916"/>
              <a:gd name="connsiteY596" fmla="*/ 4189938 h 5274968"/>
              <a:gd name="connsiteX597" fmla="*/ 5225924 w 5959916"/>
              <a:gd name="connsiteY597" fmla="*/ 4278847 h 5274968"/>
              <a:gd name="connsiteX598" fmla="*/ 5257207 w 5959916"/>
              <a:gd name="connsiteY598" fmla="*/ 4238783 h 5274968"/>
              <a:gd name="connsiteX599" fmla="*/ 5349448 w 5959916"/>
              <a:gd name="connsiteY599" fmla="*/ 4185554 h 5274968"/>
              <a:gd name="connsiteX600" fmla="*/ 3452666 w 5959916"/>
              <a:gd name="connsiteY600" fmla="*/ 4181156 h 5274968"/>
              <a:gd name="connsiteX601" fmla="*/ 3430164 w 5959916"/>
              <a:gd name="connsiteY601" fmla="*/ 4198719 h 5274968"/>
              <a:gd name="connsiteX602" fmla="*/ 3452666 w 5959916"/>
              <a:gd name="connsiteY602" fmla="*/ 4181156 h 5274968"/>
              <a:gd name="connsiteX603" fmla="*/ 3304483 w 5959916"/>
              <a:gd name="connsiteY603" fmla="*/ 4176766 h 5274968"/>
              <a:gd name="connsiteX604" fmla="*/ 3263870 w 5959916"/>
              <a:gd name="connsiteY604" fmla="*/ 4198719 h 5274968"/>
              <a:gd name="connsiteX605" fmla="*/ 3304483 w 5959916"/>
              <a:gd name="connsiteY605" fmla="*/ 4176766 h 5274968"/>
              <a:gd name="connsiteX606" fmla="*/ 1099848 w 5959916"/>
              <a:gd name="connsiteY606" fmla="*/ 4176766 h 5274968"/>
              <a:gd name="connsiteX607" fmla="*/ 1091067 w 5959916"/>
              <a:gd name="connsiteY607" fmla="*/ 4189938 h 5274968"/>
              <a:gd name="connsiteX608" fmla="*/ 1113569 w 5959916"/>
              <a:gd name="connsiteY608" fmla="*/ 4194329 h 5274968"/>
              <a:gd name="connsiteX609" fmla="*/ 1099848 w 5959916"/>
              <a:gd name="connsiteY609" fmla="*/ 4176766 h 5274968"/>
              <a:gd name="connsiteX610" fmla="*/ 4646364 w 5959916"/>
              <a:gd name="connsiteY610" fmla="*/ 4163593 h 5274968"/>
              <a:gd name="connsiteX611" fmla="*/ 4619471 w 5959916"/>
              <a:gd name="connsiteY611" fmla="*/ 4167984 h 5274968"/>
              <a:gd name="connsiteX612" fmla="*/ 4623862 w 5959916"/>
              <a:gd name="connsiteY612" fmla="*/ 4208048 h 5274968"/>
              <a:gd name="connsiteX613" fmla="*/ 4650756 w 5959916"/>
              <a:gd name="connsiteY613" fmla="*/ 4167984 h 5274968"/>
              <a:gd name="connsiteX614" fmla="*/ 4646364 w 5959916"/>
              <a:gd name="connsiteY614" fmla="*/ 4163593 h 5274968"/>
              <a:gd name="connsiteX615" fmla="*/ 4359328 w 5959916"/>
              <a:gd name="connsiteY615" fmla="*/ 4163593 h 5274968"/>
              <a:gd name="connsiteX616" fmla="*/ 4323654 w 5959916"/>
              <a:gd name="connsiteY616" fmla="*/ 4190486 h 5274968"/>
              <a:gd name="connsiteX617" fmla="*/ 4359328 w 5959916"/>
              <a:gd name="connsiteY617" fmla="*/ 4163593 h 5274968"/>
              <a:gd name="connsiteX618" fmla="*/ 4229256 w 5959916"/>
              <a:gd name="connsiteY618" fmla="*/ 4163593 h 5274968"/>
              <a:gd name="connsiteX619" fmla="*/ 4229256 w 5959916"/>
              <a:gd name="connsiteY619" fmla="*/ 4181156 h 5274968"/>
              <a:gd name="connsiteX620" fmla="*/ 4229256 w 5959916"/>
              <a:gd name="connsiteY620" fmla="*/ 4163593 h 5274968"/>
              <a:gd name="connsiteX621" fmla="*/ 3492732 w 5959916"/>
              <a:gd name="connsiteY621" fmla="*/ 4159203 h 5274968"/>
              <a:gd name="connsiteX622" fmla="*/ 3457057 w 5959916"/>
              <a:gd name="connsiteY622" fmla="*/ 4181156 h 5274968"/>
              <a:gd name="connsiteX623" fmla="*/ 3492732 w 5959916"/>
              <a:gd name="connsiteY623" fmla="*/ 4159203 h 5274968"/>
              <a:gd name="connsiteX624" fmla="*/ 3270936 w 5959916"/>
              <a:gd name="connsiteY624" fmla="*/ 4143836 h 5274968"/>
              <a:gd name="connsiteX625" fmla="*/ 3255089 w 5959916"/>
              <a:gd name="connsiteY625" fmla="*/ 4145483 h 5274968"/>
              <a:gd name="connsiteX626" fmla="*/ 3259480 w 5959916"/>
              <a:gd name="connsiteY626" fmla="*/ 4176217 h 5274968"/>
              <a:gd name="connsiteX627" fmla="*/ 3286372 w 5959916"/>
              <a:gd name="connsiteY627" fmla="*/ 4163044 h 5274968"/>
              <a:gd name="connsiteX628" fmla="*/ 3286372 w 5959916"/>
              <a:gd name="connsiteY628" fmla="*/ 4145483 h 5274968"/>
              <a:gd name="connsiteX629" fmla="*/ 3270936 w 5959916"/>
              <a:gd name="connsiteY629" fmla="*/ 4143836 h 5274968"/>
              <a:gd name="connsiteX630" fmla="*/ 1203576 w 5959916"/>
              <a:gd name="connsiteY630" fmla="*/ 4141092 h 5274968"/>
              <a:gd name="connsiteX631" fmla="*/ 1212358 w 5959916"/>
              <a:gd name="connsiteY631" fmla="*/ 4154264 h 5274968"/>
              <a:gd name="connsiteX632" fmla="*/ 1230468 w 5959916"/>
              <a:gd name="connsiteY632" fmla="*/ 4141092 h 5274968"/>
              <a:gd name="connsiteX633" fmla="*/ 1203576 w 5959916"/>
              <a:gd name="connsiteY633" fmla="*/ 4141092 h 5274968"/>
              <a:gd name="connsiteX634" fmla="*/ 4776985 w 5959916"/>
              <a:gd name="connsiteY634" fmla="*/ 4140543 h 5274968"/>
              <a:gd name="connsiteX635" fmla="*/ 4803877 w 5959916"/>
              <a:gd name="connsiteY635" fmla="*/ 4153715 h 5274968"/>
              <a:gd name="connsiteX636" fmla="*/ 4799487 w 5959916"/>
              <a:gd name="connsiteY636" fmla="*/ 4166887 h 5274968"/>
              <a:gd name="connsiteX637" fmla="*/ 4813208 w 5959916"/>
              <a:gd name="connsiteY637" fmla="*/ 4162497 h 5274968"/>
              <a:gd name="connsiteX638" fmla="*/ 4795097 w 5959916"/>
              <a:gd name="connsiteY638" fmla="*/ 4189389 h 5274968"/>
              <a:gd name="connsiteX639" fmla="*/ 4768204 w 5959916"/>
              <a:gd name="connsiteY639" fmla="*/ 4180608 h 5274968"/>
              <a:gd name="connsiteX640" fmla="*/ 4776985 w 5959916"/>
              <a:gd name="connsiteY640" fmla="*/ 4158654 h 5274968"/>
              <a:gd name="connsiteX641" fmla="*/ 4750093 w 5959916"/>
              <a:gd name="connsiteY641" fmla="*/ 4180608 h 5274968"/>
              <a:gd name="connsiteX642" fmla="*/ 4776985 w 5959916"/>
              <a:gd name="connsiteY642" fmla="*/ 4140543 h 5274968"/>
              <a:gd name="connsiteX643" fmla="*/ 973413 w 5959916"/>
              <a:gd name="connsiteY643" fmla="*/ 4139994 h 5274968"/>
              <a:gd name="connsiteX644" fmla="*/ 988436 w 5959916"/>
              <a:gd name="connsiteY644" fmla="*/ 4141092 h 5274968"/>
              <a:gd name="connsiteX645" fmla="*/ 992827 w 5959916"/>
              <a:gd name="connsiteY645" fmla="*/ 4145483 h 5274968"/>
              <a:gd name="connsiteX646" fmla="*/ 979107 w 5959916"/>
              <a:gd name="connsiteY646" fmla="*/ 4154264 h 5274968"/>
              <a:gd name="connsiteX647" fmla="*/ 965386 w 5959916"/>
              <a:gd name="connsiteY647" fmla="*/ 4145483 h 5274968"/>
              <a:gd name="connsiteX648" fmla="*/ 973413 w 5959916"/>
              <a:gd name="connsiteY648" fmla="*/ 4139994 h 5274968"/>
              <a:gd name="connsiteX649" fmla="*/ 5315383 w 5959916"/>
              <a:gd name="connsiteY649" fmla="*/ 4123529 h 5274968"/>
              <a:gd name="connsiteX650" fmla="*/ 5337885 w 5959916"/>
              <a:gd name="connsiteY650" fmla="*/ 4141092 h 5274968"/>
              <a:gd name="connsiteX651" fmla="*/ 5315383 w 5959916"/>
              <a:gd name="connsiteY651" fmla="*/ 4181156 h 5274968"/>
              <a:gd name="connsiteX652" fmla="*/ 5225924 w 5959916"/>
              <a:gd name="connsiteY652" fmla="*/ 4236038 h 5274968"/>
              <a:gd name="connsiteX653" fmla="*/ 5199032 w 5959916"/>
              <a:gd name="connsiteY653" fmla="*/ 4227258 h 5274968"/>
              <a:gd name="connsiteX654" fmla="*/ 5131526 w 5959916"/>
              <a:gd name="connsiteY654" fmla="*/ 4293665 h 5274968"/>
              <a:gd name="connsiteX655" fmla="*/ 5073351 w 5959916"/>
              <a:gd name="connsiteY655" fmla="*/ 4342512 h 5274968"/>
              <a:gd name="connsiteX656" fmla="*/ 5059631 w 5959916"/>
              <a:gd name="connsiteY656" fmla="*/ 4315619 h 5274968"/>
              <a:gd name="connsiteX657" fmla="*/ 4969623 w 5959916"/>
              <a:gd name="connsiteY657" fmla="*/ 4355683 h 5274968"/>
              <a:gd name="connsiteX658" fmla="*/ 5000906 w 5959916"/>
              <a:gd name="connsiteY658" fmla="*/ 4298056 h 5274968"/>
              <a:gd name="connsiteX659" fmla="*/ 4965231 w 5959916"/>
              <a:gd name="connsiteY659" fmla="*/ 4311229 h 5274968"/>
              <a:gd name="connsiteX660" fmla="*/ 5000906 w 5959916"/>
              <a:gd name="connsiteY660" fmla="*/ 4289275 h 5274968"/>
              <a:gd name="connsiteX661" fmla="*/ 5019017 w 5959916"/>
              <a:gd name="connsiteY661" fmla="*/ 4257992 h 5274968"/>
              <a:gd name="connsiteX662" fmla="*/ 5037128 w 5959916"/>
              <a:gd name="connsiteY662" fmla="*/ 4257992 h 5274968"/>
              <a:gd name="connsiteX663" fmla="*/ 5037128 w 5959916"/>
              <a:gd name="connsiteY663" fmla="*/ 4275554 h 5274968"/>
              <a:gd name="connsiteX664" fmla="*/ 5014626 w 5959916"/>
              <a:gd name="connsiteY664" fmla="*/ 4324401 h 5274968"/>
              <a:gd name="connsiteX665" fmla="*/ 5095304 w 5959916"/>
              <a:gd name="connsiteY665" fmla="*/ 4253053 h 5274968"/>
              <a:gd name="connsiteX666" fmla="*/ 5158419 w 5959916"/>
              <a:gd name="connsiteY666" fmla="*/ 4212987 h 5274968"/>
              <a:gd name="connsiteX667" fmla="*/ 5180921 w 5959916"/>
              <a:gd name="connsiteY667" fmla="*/ 4226159 h 5274968"/>
              <a:gd name="connsiteX668" fmla="*/ 5199032 w 5959916"/>
              <a:gd name="connsiteY668" fmla="*/ 4199267 h 5274968"/>
              <a:gd name="connsiteX669" fmla="*/ 5199032 w 5959916"/>
              <a:gd name="connsiteY669" fmla="*/ 4212440 h 5274968"/>
              <a:gd name="connsiteX670" fmla="*/ 5207813 w 5959916"/>
              <a:gd name="connsiteY670" fmla="*/ 4216831 h 5274968"/>
              <a:gd name="connsiteX671" fmla="*/ 5315383 w 5959916"/>
              <a:gd name="connsiteY671" fmla="*/ 4123529 h 5274968"/>
              <a:gd name="connsiteX672" fmla="*/ 960996 w 5959916"/>
              <a:gd name="connsiteY672" fmla="*/ 4119139 h 5274968"/>
              <a:gd name="connsiteX673" fmla="*/ 929712 w 5959916"/>
              <a:gd name="connsiteY673" fmla="*/ 4141092 h 5274968"/>
              <a:gd name="connsiteX674" fmla="*/ 960996 w 5959916"/>
              <a:gd name="connsiteY674" fmla="*/ 4119139 h 5274968"/>
              <a:gd name="connsiteX675" fmla="*/ 584534 w 5959916"/>
              <a:gd name="connsiteY675" fmla="*/ 4116050 h 5274968"/>
              <a:gd name="connsiteX676" fmla="*/ 602063 w 5959916"/>
              <a:gd name="connsiteY676" fmla="*/ 4119139 h 5274968"/>
              <a:gd name="connsiteX677" fmla="*/ 583952 w 5959916"/>
              <a:gd name="connsiteY677" fmla="*/ 4136701 h 5274968"/>
              <a:gd name="connsiteX678" fmla="*/ 566388 w 5959916"/>
              <a:gd name="connsiteY678" fmla="*/ 4171825 h 5274968"/>
              <a:gd name="connsiteX679" fmla="*/ 561999 w 5959916"/>
              <a:gd name="connsiteY679" fmla="*/ 4154264 h 5274968"/>
              <a:gd name="connsiteX680" fmla="*/ 490102 w 5959916"/>
              <a:gd name="connsiteY680" fmla="*/ 4185547 h 5274968"/>
              <a:gd name="connsiteX681" fmla="*/ 584534 w 5959916"/>
              <a:gd name="connsiteY681" fmla="*/ 4116050 h 5274968"/>
              <a:gd name="connsiteX682" fmla="*/ 799640 w 5959916"/>
              <a:gd name="connsiteY682" fmla="*/ 4105419 h 5274968"/>
              <a:gd name="connsiteX683" fmla="*/ 781530 w 5959916"/>
              <a:gd name="connsiteY683" fmla="*/ 4122980 h 5274968"/>
              <a:gd name="connsiteX684" fmla="*/ 799640 w 5959916"/>
              <a:gd name="connsiteY684" fmla="*/ 4105419 h 5274968"/>
              <a:gd name="connsiteX685" fmla="*/ 1270534 w 5959916"/>
              <a:gd name="connsiteY685" fmla="*/ 4096637 h 5274968"/>
              <a:gd name="connsiteX686" fmla="*/ 1284254 w 5959916"/>
              <a:gd name="connsiteY686" fmla="*/ 4109809 h 5274968"/>
              <a:gd name="connsiteX687" fmla="*/ 1288643 w 5959916"/>
              <a:gd name="connsiteY687" fmla="*/ 4101028 h 5274968"/>
              <a:gd name="connsiteX688" fmla="*/ 1270534 w 5959916"/>
              <a:gd name="connsiteY688" fmla="*/ 4096637 h 5274968"/>
              <a:gd name="connsiteX689" fmla="*/ 3753424 w 5959916"/>
              <a:gd name="connsiteY689" fmla="*/ 4087856 h 5274968"/>
              <a:gd name="connsiteX690" fmla="*/ 3739703 w 5959916"/>
              <a:gd name="connsiteY690" fmla="*/ 4105419 h 5274968"/>
              <a:gd name="connsiteX691" fmla="*/ 3767145 w 5959916"/>
              <a:gd name="connsiteY691" fmla="*/ 4092246 h 5274968"/>
              <a:gd name="connsiteX692" fmla="*/ 3753424 w 5959916"/>
              <a:gd name="connsiteY692" fmla="*/ 4087856 h 5274968"/>
              <a:gd name="connsiteX693" fmla="*/ 556886 w 5959916"/>
              <a:gd name="connsiteY693" fmla="*/ 4087322 h 5274968"/>
              <a:gd name="connsiteX694" fmla="*/ 565292 w 5959916"/>
              <a:gd name="connsiteY694" fmla="*/ 4099929 h 5274968"/>
              <a:gd name="connsiteX695" fmla="*/ 489004 w 5959916"/>
              <a:gd name="connsiteY695" fmla="*/ 4139994 h 5274968"/>
              <a:gd name="connsiteX696" fmla="*/ 538399 w 5959916"/>
              <a:gd name="connsiteY696" fmla="*/ 4104320 h 5274968"/>
              <a:gd name="connsiteX697" fmla="*/ 558725 w 5959916"/>
              <a:gd name="connsiteY697" fmla="*/ 4085631 h 5274968"/>
              <a:gd name="connsiteX698" fmla="*/ 556886 w 5959916"/>
              <a:gd name="connsiteY698" fmla="*/ 4087322 h 5274968"/>
              <a:gd name="connsiteX699" fmla="*/ 556510 w 5959916"/>
              <a:gd name="connsiteY699" fmla="*/ 4086758 h 5274968"/>
              <a:gd name="connsiteX700" fmla="*/ 5247878 w 5959916"/>
              <a:gd name="connsiteY700" fmla="*/ 4084014 h 5274968"/>
              <a:gd name="connsiteX701" fmla="*/ 5243487 w 5959916"/>
              <a:gd name="connsiteY701" fmla="*/ 4097186 h 5274968"/>
              <a:gd name="connsiteX702" fmla="*/ 5279161 w 5959916"/>
              <a:gd name="connsiteY702" fmla="*/ 4114748 h 5274968"/>
              <a:gd name="connsiteX703" fmla="*/ 5175981 w 5959916"/>
              <a:gd name="connsiteY703" fmla="*/ 4176766 h 5274968"/>
              <a:gd name="connsiteX704" fmla="*/ 5171591 w 5959916"/>
              <a:gd name="connsiteY704" fmla="*/ 4136701 h 5274968"/>
              <a:gd name="connsiteX705" fmla="*/ 5198483 w 5959916"/>
              <a:gd name="connsiteY705" fmla="*/ 4141092 h 5274968"/>
              <a:gd name="connsiteX706" fmla="*/ 5247878 w 5959916"/>
              <a:gd name="connsiteY706" fmla="*/ 4084014 h 5274968"/>
              <a:gd name="connsiteX707" fmla="*/ 1037282 w 5959916"/>
              <a:gd name="connsiteY707" fmla="*/ 4079075 h 5274968"/>
              <a:gd name="connsiteX708" fmla="*/ 1037282 w 5959916"/>
              <a:gd name="connsiteY708" fmla="*/ 4087856 h 5274968"/>
              <a:gd name="connsiteX709" fmla="*/ 1019171 w 5959916"/>
              <a:gd name="connsiteY709" fmla="*/ 4092246 h 5274968"/>
              <a:gd name="connsiteX710" fmla="*/ 1019171 w 5959916"/>
              <a:gd name="connsiteY710" fmla="*/ 4083465 h 5274968"/>
              <a:gd name="connsiteX711" fmla="*/ 1037282 w 5959916"/>
              <a:gd name="connsiteY711" fmla="*/ 4079075 h 5274968"/>
              <a:gd name="connsiteX712" fmla="*/ 228860 w 5959916"/>
              <a:gd name="connsiteY712" fmla="*/ 4078525 h 5274968"/>
              <a:gd name="connsiteX713" fmla="*/ 193186 w 5959916"/>
              <a:gd name="connsiteY713" fmla="*/ 4122980 h 5274968"/>
              <a:gd name="connsiteX714" fmla="*/ 184405 w 5959916"/>
              <a:gd name="connsiteY714" fmla="*/ 4109809 h 5274968"/>
              <a:gd name="connsiteX715" fmla="*/ 180014 w 5959916"/>
              <a:gd name="connsiteY715" fmla="*/ 4109809 h 5274968"/>
              <a:gd name="connsiteX716" fmla="*/ 228860 w 5959916"/>
              <a:gd name="connsiteY716" fmla="*/ 4078525 h 5274968"/>
              <a:gd name="connsiteX717" fmla="*/ 4668866 w 5959916"/>
              <a:gd name="connsiteY717" fmla="*/ 4071390 h 5274968"/>
              <a:gd name="connsiteX718" fmla="*/ 4615081 w 5959916"/>
              <a:gd name="connsiteY718" fmla="*/ 4164691 h 5274968"/>
              <a:gd name="connsiteX719" fmla="*/ 4700150 w 5959916"/>
              <a:gd name="connsiteY719" fmla="*/ 4124626 h 5274968"/>
              <a:gd name="connsiteX720" fmla="*/ 4677647 w 5959916"/>
              <a:gd name="connsiteY720" fmla="*/ 4142190 h 5274968"/>
              <a:gd name="connsiteX721" fmla="*/ 4700150 w 5959916"/>
              <a:gd name="connsiteY721" fmla="*/ 4137799 h 5274968"/>
              <a:gd name="connsiteX722" fmla="*/ 4704540 w 5959916"/>
              <a:gd name="connsiteY722" fmla="*/ 4155362 h 5274968"/>
              <a:gd name="connsiteX723" fmla="*/ 4668866 w 5959916"/>
              <a:gd name="connsiteY723" fmla="*/ 4159753 h 5274968"/>
              <a:gd name="connsiteX724" fmla="*/ 4682587 w 5959916"/>
              <a:gd name="connsiteY724" fmla="*/ 4172923 h 5274968"/>
              <a:gd name="connsiteX725" fmla="*/ 4588189 w 5959916"/>
              <a:gd name="connsiteY725" fmla="*/ 4239332 h 5274968"/>
              <a:gd name="connsiteX726" fmla="*/ 4579408 w 5959916"/>
              <a:gd name="connsiteY726" fmla="*/ 4252504 h 5274968"/>
              <a:gd name="connsiteX727" fmla="*/ 4565687 w 5959916"/>
              <a:gd name="connsiteY727" fmla="*/ 4234941 h 5274968"/>
              <a:gd name="connsiteX728" fmla="*/ 4466899 w 5959916"/>
              <a:gd name="connsiteY728" fmla="*/ 4275006 h 5274968"/>
              <a:gd name="connsiteX729" fmla="*/ 4323105 w 5959916"/>
              <a:gd name="connsiteY729" fmla="*/ 4337023 h 5274968"/>
              <a:gd name="connsiteX730" fmla="*/ 4323105 w 5959916"/>
              <a:gd name="connsiteY730" fmla="*/ 4319461 h 5274968"/>
              <a:gd name="connsiteX731" fmla="*/ 4282493 w 5959916"/>
              <a:gd name="connsiteY731" fmla="*/ 4363915 h 5274968"/>
              <a:gd name="connsiteX732" fmla="*/ 4300604 w 5959916"/>
              <a:gd name="connsiteY732" fmla="*/ 4368306 h 5274968"/>
              <a:gd name="connsiteX733" fmla="*/ 4026738 w 5959916"/>
              <a:gd name="connsiteY733" fmla="*/ 4523624 h 5274968"/>
              <a:gd name="connsiteX734" fmla="*/ 4040460 w 5959916"/>
              <a:gd name="connsiteY734" fmla="*/ 4536795 h 5274968"/>
              <a:gd name="connsiteX735" fmla="*/ 4148029 w 5959916"/>
              <a:gd name="connsiteY735" fmla="*/ 4479169 h 5274968"/>
              <a:gd name="connsiteX736" fmla="*/ 3927950 w 5959916"/>
              <a:gd name="connsiteY736" fmla="*/ 4608143 h 5274968"/>
              <a:gd name="connsiteX737" fmla="*/ 3972954 w 5959916"/>
              <a:gd name="connsiteY737" fmla="*/ 4612534 h 5274968"/>
              <a:gd name="connsiteX738" fmla="*/ 4017958 w 5959916"/>
              <a:gd name="connsiteY738" fmla="*/ 4581251 h 5274968"/>
              <a:gd name="connsiteX739" fmla="*/ 4017958 w 5959916"/>
              <a:gd name="connsiteY739" fmla="*/ 4608143 h 5274968"/>
              <a:gd name="connsiteX740" fmla="*/ 4089853 w 5959916"/>
              <a:gd name="connsiteY740" fmla="*/ 4554907 h 5274968"/>
              <a:gd name="connsiteX741" fmla="*/ 4089853 w 5959916"/>
              <a:gd name="connsiteY741" fmla="*/ 4572470 h 5274968"/>
              <a:gd name="connsiteX742" fmla="*/ 4139248 w 5959916"/>
              <a:gd name="connsiteY742" fmla="*/ 4536795 h 5274968"/>
              <a:gd name="connsiteX743" fmla="*/ 4139248 w 5959916"/>
              <a:gd name="connsiteY743" fmla="*/ 4554359 h 5274968"/>
              <a:gd name="connsiteX744" fmla="*/ 4054180 w 5959916"/>
              <a:gd name="connsiteY744" fmla="*/ 4611985 h 5274968"/>
              <a:gd name="connsiteX745" fmla="*/ 4117295 w 5959916"/>
              <a:gd name="connsiteY745" fmla="*/ 4590032 h 5274968"/>
              <a:gd name="connsiteX746" fmla="*/ 4117295 w 5959916"/>
              <a:gd name="connsiteY746" fmla="*/ 4616925 h 5274968"/>
              <a:gd name="connsiteX747" fmla="*/ 4000396 w 5959916"/>
              <a:gd name="connsiteY747" fmla="*/ 4683332 h 5274968"/>
              <a:gd name="connsiteX748" fmla="*/ 4041008 w 5959916"/>
              <a:gd name="connsiteY748" fmla="*/ 4692114 h 5274968"/>
              <a:gd name="connsiteX749" fmla="*/ 3865934 w 5959916"/>
              <a:gd name="connsiteY749" fmla="*/ 4785415 h 5274968"/>
              <a:gd name="connsiteX750" fmla="*/ 3892825 w 5959916"/>
              <a:gd name="connsiteY750" fmla="*/ 4785415 h 5274968"/>
              <a:gd name="connsiteX751" fmla="*/ 3852212 w 5959916"/>
              <a:gd name="connsiteY751" fmla="*/ 4865543 h 5274968"/>
              <a:gd name="connsiteX752" fmla="*/ 3690857 w 5959916"/>
              <a:gd name="connsiteY752" fmla="*/ 4918780 h 5274968"/>
              <a:gd name="connsiteX753" fmla="*/ 3780865 w 5959916"/>
              <a:gd name="connsiteY753" fmla="*/ 4874324 h 5274968"/>
              <a:gd name="connsiteX754" fmla="*/ 3857152 w 5959916"/>
              <a:gd name="connsiteY754" fmla="*/ 4821088 h 5274968"/>
              <a:gd name="connsiteX755" fmla="*/ 3825868 w 5959916"/>
              <a:gd name="connsiteY755" fmla="*/ 4807916 h 5274968"/>
              <a:gd name="connsiteX756" fmla="*/ 3830260 w 5959916"/>
              <a:gd name="connsiteY756" fmla="*/ 4781024 h 5274968"/>
              <a:gd name="connsiteX757" fmla="*/ 3740252 w 5959916"/>
              <a:gd name="connsiteY757" fmla="*/ 4812307 h 5274968"/>
              <a:gd name="connsiteX758" fmla="*/ 3744643 w 5959916"/>
              <a:gd name="connsiteY758" fmla="*/ 4847981 h 5274968"/>
              <a:gd name="connsiteX759" fmla="*/ 3668355 w 5959916"/>
              <a:gd name="connsiteY759" fmla="*/ 4896826 h 5274968"/>
              <a:gd name="connsiteX760" fmla="*/ 3528954 w 5959916"/>
              <a:gd name="connsiteY760" fmla="*/ 4932500 h 5274968"/>
              <a:gd name="connsiteX761" fmla="*/ 3528954 w 5959916"/>
              <a:gd name="connsiteY761" fmla="*/ 4945672 h 5274968"/>
              <a:gd name="connsiteX762" fmla="*/ 3386259 w 5959916"/>
              <a:gd name="connsiteY762" fmla="*/ 5018666 h 5274968"/>
              <a:gd name="connsiteX763" fmla="*/ 3390649 w 5959916"/>
              <a:gd name="connsiteY763" fmla="*/ 5009884 h 5274968"/>
              <a:gd name="connsiteX764" fmla="*/ 3372538 w 5959916"/>
              <a:gd name="connsiteY764" fmla="*/ 5009884 h 5274968"/>
              <a:gd name="connsiteX765" fmla="*/ 3363757 w 5959916"/>
              <a:gd name="connsiteY765" fmla="*/ 5018666 h 5274968"/>
              <a:gd name="connsiteX766" fmla="*/ 3211183 w 5959916"/>
              <a:gd name="connsiteY766" fmla="*/ 5067511 h 5274968"/>
              <a:gd name="connsiteX767" fmla="*/ 3233685 w 5959916"/>
              <a:gd name="connsiteY767" fmla="*/ 5049948 h 5274968"/>
              <a:gd name="connsiteX768" fmla="*/ 3229295 w 5959916"/>
              <a:gd name="connsiteY768" fmla="*/ 5032386 h 5274968"/>
              <a:gd name="connsiteX769" fmla="*/ 3269908 w 5959916"/>
              <a:gd name="connsiteY769" fmla="*/ 5032386 h 5274968"/>
              <a:gd name="connsiteX770" fmla="*/ 3381868 w 5959916"/>
              <a:gd name="connsiteY770" fmla="*/ 4970369 h 5274968"/>
              <a:gd name="connsiteX771" fmla="*/ 3449374 w 5959916"/>
              <a:gd name="connsiteY771" fmla="*/ 4939086 h 5274968"/>
              <a:gd name="connsiteX772" fmla="*/ 3516879 w 5959916"/>
              <a:gd name="connsiteY772" fmla="*/ 4899021 h 5274968"/>
              <a:gd name="connsiteX773" fmla="*/ 3306130 w 5959916"/>
              <a:gd name="connsiteY773" fmla="*/ 4956648 h 5274968"/>
              <a:gd name="connsiteX774" fmla="*/ 3306130 w 5959916"/>
              <a:gd name="connsiteY774" fmla="*/ 4947867 h 5274968"/>
              <a:gd name="connsiteX775" fmla="*/ 3252345 w 5959916"/>
              <a:gd name="connsiteY775" fmla="*/ 4956648 h 5274968"/>
              <a:gd name="connsiteX776" fmla="*/ 3266065 w 5959916"/>
              <a:gd name="connsiteY776" fmla="*/ 4956648 h 5274968"/>
              <a:gd name="connsiteX777" fmla="*/ 3171667 w 5959916"/>
              <a:gd name="connsiteY777" fmla="*/ 5005494 h 5274968"/>
              <a:gd name="connsiteX778" fmla="*/ 2996592 w 5959916"/>
              <a:gd name="connsiteY778" fmla="*/ 5036777 h 5274968"/>
              <a:gd name="connsiteX779" fmla="*/ 2982871 w 5959916"/>
              <a:gd name="connsiteY779" fmla="*/ 5054339 h 5274968"/>
              <a:gd name="connsiteX780" fmla="*/ 2991652 w 5959916"/>
              <a:gd name="connsiteY780" fmla="*/ 5027447 h 5274968"/>
              <a:gd name="connsiteX781" fmla="*/ 2951039 w 5959916"/>
              <a:gd name="connsiteY781" fmla="*/ 5018666 h 5274968"/>
              <a:gd name="connsiteX782" fmla="*/ 3072330 w 5959916"/>
              <a:gd name="connsiteY782" fmla="*/ 4956648 h 5274968"/>
              <a:gd name="connsiteX783" fmla="*/ 3278690 w 5959916"/>
              <a:gd name="connsiteY783" fmla="*/ 4912194 h 5274968"/>
              <a:gd name="connsiteX784" fmla="*/ 3269908 w 5959916"/>
              <a:gd name="connsiteY784" fmla="*/ 4925366 h 5274968"/>
              <a:gd name="connsiteX785" fmla="*/ 3314912 w 5959916"/>
              <a:gd name="connsiteY785" fmla="*/ 4898473 h 5274968"/>
              <a:gd name="connsiteX786" fmla="*/ 3368696 w 5959916"/>
              <a:gd name="connsiteY786" fmla="*/ 4911644 h 5274968"/>
              <a:gd name="connsiteX787" fmla="*/ 3386808 w 5959916"/>
              <a:gd name="connsiteY787" fmla="*/ 4894083 h 5274968"/>
              <a:gd name="connsiteX788" fmla="*/ 3378027 w 5959916"/>
              <a:gd name="connsiteY788" fmla="*/ 4867190 h 5274968"/>
              <a:gd name="connsiteX789" fmla="*/ 3364306 w 5959916"/>
              <a:gd name="connsiteY789" fmla="*/ 4875971 h 5274968"/>
              <a:gd name="connsiteX790" fmla="*/ 3350585 w 5959916"/>
              <a:gd name="connsiteY790" fmla="*/ 4862799 h 5274968"/>
              <a:gd name="connsiteX791" fmla="*/ 3381868 w 5959916"/>
              <a:gd name="connsiteY791" fmla="*/ 4835905 h 5274968"/>
              <a:gd name="connsiteX792" fmla="*/ 3404369 w 5959916"/>
              <a:gd name="connsiteY792" fmla="*/ 4840297 h 5274968"/>
              <a:gd name="connsiteX793" fmla="*/ 3476266 w 5959916"/>
              <a:gd name="connsiteY793" fmla="*/ 4813404 h 5274968"/>
              <a:gd name="connsiteX794" fmla="*/ 3449374 w 5959916"/>
              <a:gd name="connsiteY794" fmla="*/ 4804623 h 5274968"/>
              <a:gd name="connsiteX795" fmla="*/ 3512489 w 5959916"/>
              <a:gd name="connsiteY795" fmla="*/ 4777730 h 5274968"/>
              <a:gd name="connsiteX796" fmla="*/ 3611278 w 5959916"/>
              <a:gd name="connsiteY796" fmla="*/ 4755777 h 5274968"/>
              <a:gd name="connsiteX797" fmla="*/ 3579994 w 5959916"/>
              <a:gd name="connsiteY797" fmla="*/ 4755777 h 5274968"/>
              <a:gd name="connsiteX798" fmla="*/ 3624998 w 5959916"/>
              <a:gd name="connsiteY798" fmla="*/ 4738216 h 5274968"/>
              <a:gd name="connsiteX799" fmla="*/ 3616217 w 5959916"/>
              <a:gd name="connsiteY799" fmla="*/ 4751387 h 5274968"/>
              <a:gd name="connsiteX800" fmla="*/ 3647501 w 5959916"/>
              <a:gd name="connsiteY800" fmla="*/ 4738216 h 5274968"/>
              <a:gd name="connsiteX801" fmla="*/ 3643110 w 5959916"/>
              <a:gd name="connsiteY801" fmla="*/ 4725044 h 5274968"/>
              <a:gd name="connsiteX802" fmla="*/ 3773182 w 5959916"/>
              <a:gd name="connsiteY802" fmla="*/ 4663025 h 5274968"/>
              <a:gd name="connsiteX803" fmla="*/ 3777572 w 5959916"/>
              <a:gd name="connsiteY803" fmla="*/ 4680588 h 5274968"/>
              <a:gd name="connsiteX804" fmla="*/ 3813245 w 5959916"/>
              <a:gd name="connsiteY804" fmla="*/ 4676198 h 5274968"/>
              <a:gd name="connsiteX805" fmla="*/ 3790743 w 5959916"/>
              <a:gd name="connsiteY805" fmla="*/ 4693761 h 5274968"/>
              <a:gd name="connsiteX806" fmla="*/ 3853858 w 5959916"/>
              <a:gd name="connsiteY806" fmla="*/ 4693761 h 5274968"/>
              <a:gd name="connsiteX807" fmla="*/ 3867579 w 5959916"/>
              <a:gd name="connsiteY807" fmla="*/ 4684979 h 5274968"/>
              <a:gd name="connsiteX808" fmla="*/ 3831906 w 5959916"/>
              <a:gd name="connsiteY808" fmla="*/ 4671807 h 5274968"/>
              <a:gd name="connsiteX809" fmla="*/ 3926304 w 5959916"/>
              <a:gd name="connsiteY809" fmla="*/ 4622961 h 5274968"/>
              <a:gd name="connsiteX810" fmla="*/ 3845626 w 5959916"/>
              <a:gd name="connsiteY810" fmla="*/ 4640524 h 5274968"/>
              <a:gd name="connsiteX811" fmla="*/ 3831906 w 5959916"/>
              <a:gd name="connsiteY811" fmla="*/ 4622961 h 5274968"/>
              <a:gd name="connsiteX812" fmla="*/ 3840686 w 5959916"/>
              <a:gd name="connsiteY812" fmla="*/ 4605399 h 5274968"/>
              <a:gd name="connsiteX813" fmla="*/ 3755619 w 5959916"/>
              <a:gd name="connsiteY813" fmla="*/ 4649854 h 5274968"/>
              <a:gd name="connsiteX814" fmla="*/ 3553650 w 5959916"/>
              <a:gd name="connsiteY814" fmla="*/ 4725592 h 5274968"/>
              <a:gd name="connsiteX815" fmla="*/ 3571761 w 5959916"/>
              <a:gd name="connsiteY815" fmla="*/ 4708030 h 5274968"/>
              <a:gd name="connsiteX816" fmla="*/ 3558041 w 5959916"/>
              <a:gd name="connsiteY816" fmla="*/ 4686077 h 5274968"/>
              <a:gd name="connsiteX817" fmla="*/ 3648049 w 5959916"/>
              <a:gd name="connsiteY817" fmla="*/ 4664123 h 5274968"/>
              <a:gd name="connsiteX818" fmla="*/ 3652440 w 5959916"/>
              <a:gd name="connsiteY818" fmla="*/ 4646562 h 5274968"/>
              <a:gd name="connsiteX819" fmla="*/ 3813795 w 5959916"/>
              <a:gd name="connsiteY819" fmla="*/ 4588934 h 5274968"/>
              <a:gd name="connsiteX820" fmla="*/ 3943866 w 5959916"/>
              <a:gd name="connsiteY820" fmla="*/ 4504416 h 5274968"/>
              <a:gd name="connsiteX821" fmla="*/ 3952648 w 5959916"/>
              <a:gd name="connsiteY821" fmla="*/ 4521978 h 5274968"/>
              <a:gd name="connsiteX822" fmla="*/ 4020153 w 5959916"/>
              <a:gd name="connsiteY822" fmla="*/ 4464351 h 5274968"/>
              <a:gd name="connsiteX823" fmla="*/ 3880752 w 5959916"/>
              <a:gd name="connsiteY823" fmla="*/ 4521978 h 5274968"/>
              <a:gd name="connsiteX824" fmla="*/ 3817636 w 5959916"/>
              <a:gd name="connsiteY824" fmla="*/ 4548870 h 5274968"/>
              <a:gd name="connsiteX825" fmla="*/ 3920816 w 5959916"/>
              <a:gd name="connsiteY825" fmla="*/ 4491244 h 5274968"/>
              <a:gd name="connsiteX826" fmla="*/ 3974600 w 5959916"/>
              <a:gd name="connsiteY826" fmla="*/ 4451178 h 5274968"/>
              <a:gd name="connsiteX827" fmla="*/ 3997103 w 5959916"/>
              <a:gd name="connsiteY827" fmla="*/ 4455569 h 5274968"/>
              <a:gd name="connsiteX828" fmla="*/ 4046496 w 5959916"/>
              <a:gd name="connsiteY828" fmla="*/ 4397942 h 5274968"/>
              <a:gd name="connsiteX829" fmla="*/ 4050887 w 5959916"/>
              <a:gd name="connsiteY829" fmla="*/ 4375990 h 5274968"/>
              <a:gd name="connsiteX830" fmla="*/ 4042106 w 5959916"/>
              <a:gd name="connsiteY830" fmla="*/ 4362819 h 5274968"/>
              <a:gd name="connsiteX831" fmla="*/ 4015214 w 5959916"/>
              <a:gd name="connsiteY831" fmla="*/ 4375990 h 5274968"/>
              <a:gd name="connsiteX832" fmla="*/ 4046496 w 5959916"/>
              <a:gd name="connsiteY832" fmla="*/ 4340317 h 5274968"/>
              <a:gd name="connsiteX833" fmla="*/ 4028386 w 5959916"/>
              <a:gd name="connsiteY833" fmla="*/ 4318363 h 5274968"/>
              <a:gd name="connsiteX834" fmla="*/ 3992711 w 5959916"/>
              <a:gd name="connsiteY834" fmla="*/ 4318363 h 5274968"/>
              <a:gd name="connsiteX835" fmla="*/ 4028386 w 5959916"/>
              <a:gd name="connsiteY835" fmla="*/ 4291471 h 5274968"/>
              <a:gd name="connsiteX836" fmla="*/ 4167787 w 5959916"/>
              <a:gd name="connsiteY836" fmla="*/ 4255797 h 5274968"/>
              <a:gd name="connsiteX837" fmla="*/ 4149676 w 5959916"/>
              <a:gd name="connsiteY837" fmla="*/ 4247016 h 5274968"/>
              <a:gd name="connsiteX838" fmla="*/ 4167787 w 5959916"/>
              <a:gd name="connsiteY838" fmla="*/ 4215733 h 5274968"/>
              <a:gd name="connsiteX839" fmla="*/ 4199071 w 5959916"/>
              <a:gd name="connsiteY839" fmla="*/ 4220124 h 5274968"/>
              <a:gd name="connsiteX840" fmla="*/ 4360426 w 5959916"/>
              <a:gd name="connsiteY840" fmla="*/ 4104320 h 5274968"/>
              <a:gd name="connsiteX841" fmla="*/ 4396099 w 5959916"/>
              <a:gd name="connsiteY841" fmla="*/ 4104320 h 5274968"/>
              <a:gd name="connsiteX842" fmla="*/ 4400489 w 5959916"/>
              <a:gd name="connsiteY842" fmla="*/ 4144385 h 5274968"/>
              <a:gd name="connsiteX843" fmla="*/ 4377988 w 5959916"/>
              <a:gd name="connsiteY843" fmla="*/ 4148776 h 5274968"/>
              <a:gd name="connsiteX844" fmla="*/ 4400489 w 5959916"/>
              <a:gd name="connsiteY844" fmla="*/ 4153166 h 5274968"/>
              <a:gd name="connsiteX845" fmla="*/ 4386769 w 5959916"/>
              <a:gd name="connsiteY845" fmla="*/ 4166338 h 5274968"/>
              <a:gd name="connsiteX846" fmla="*/ 4422442 w 5959916"/>
              <a:gd name="connsiteY846" fmla="*/ 4139446 h 5274968"/>
              <a:gd name="connsiteX847" fmla="*/ 4440554 w 5959916"/>
              <a:gd name="connsiteY847" fmla="*/ 4108163 h 5274968"/>
              <a:gd name="connsiteX848" fmla="*/ 4449335 w 5959916"/>
              <a:gd name="connsiteY848" fmla="*/ 4148227 h 5274968"/>
              <a:gd name="connsiteX849" fmla="*/ 4309933 w 5959916"/>
              <a:gd name="connsiteY849" fmla="*/ 4214635 h 5274968"/>
              <a:gd name="connsiteX850" fmla="*/ 4314324 w 5959916"/>
              <a:gd name="connsiteY850" fmla="*/ 4201463 h 5274968"/>
              <a:gd name="connsiteX851" fmla="*/ 4291823 w 5959916"/>
              <a:gd name="connsiteY851" fmla="*/ 4205853 h 5274968"/>
              <a:gd name="connsiteX852" fmla="*/ 4314324 w 5959916"/>
              <a:gd name="connsiteY852" fmla="*/ 4237137 h 5274968"/>
              <a:gd name="connsiteX853" fmla="*/ 4260538 w 5959916"/>
              <a:gd name="connsiteY853" fmla="*/ 4285983 h 5274968"/>
              <a:gd name="connsiteX854" fmla="*/ 4341217 w 5959916"/>
              <a:gd name="connsiteY854" fmla="*/ 4259090 h 5274968"/>
              <a:gd name="connsiteX855" fmla="*/ 4345608 w 5959916"/>
              <a:gd name="connsiteY855" fmla="*/ 4276652 h 5274968"/>
              <a:gd name="connsiteX856" fmla="*/ 4421895 w 5959916"/>
              <a:gd name="connsiteY856" fmla="*/ 4210244 h 5274968"/>
              <a:gd name="connsiteX857" fmla="*/ 4493790 w 5959916"/>
              <a:gd name="connsiteY857" fmla="*/ 4178960 h 5274968"/>
              <a:gd name="connsiteX858" fmla="*/ 4485010 w 5959916"/>
              <a:gd name="connsiteY858" fmla="*/ 4200915 h 5274968"/>
              <a:gd name="connsiteX859" fmla="*/ 4511903 w 5959916"/>
              <a:gd name="connsiteY859" fmla="*/ 4160849 h 5274968"/>
              <a:gd name="connsiteX860" fmla="*/ 4525623 w 5959916"/>
              <a:gd name="connsiteY860" fmla="*/ 4182803 h 5274968"/>
              <a:gd name="connsiteX861" fmla="*/ 4583798 w 5959916"/>
              <a:gd name="connsiteY861" fmla="*/ 4147128 h 5274968"/>
              <a:gd name="connsiteX862" fmla="*/ 4668866 w 5959916"/>
              <a:gd name="connsiteY862" fmla="*/ 4071390 h 5274968"/>
              <a:gd name="connsiteX863" fmla="*/ 3784707 w 5959916"/>
              <a:gd name="connsiteY863" fmla="*/ 4070293 h 5274968"/>
              <a:gd name="connsiteX864" fmla="*/ 3780316 w 5959916"/>
              <a:gd name="connsiteY864" fmla="*/ 4087856 h 5274968"/>
              <a:gd name="connsiteX865" fmla="*/ 3784707 w 5959916"/>
              <a:gd name="connsiteY865" fmla="*/ 4070293 h 5274968"/>
              <a:gd name="connsiteX866" fmla="*/ 4543184 w 5959916"/>
              <a:gd name="connsiteY866" fmla="*/ 4065354 h 5274968"/>
              <a:gd name="connsiteX867" fmla="*/ 4543184 w 5959916"/>
              <a:gd name="connsiteY867" fmla="*/ 4105419 h 5274968"/>
              <a:gd name="connsiteX868" fmla="*/ 4462508 w 5959916"/>
              <a:gd name="connsiteY868" fmla="*/ 4132311 h 5274968"/>
              <a:gd name="connsiteX869" fmla="*/ 4462508 w 5959916"/>
              <a:gd name="connsiteY869" fmla="*/ 4078525 h 5274968"/>
              <a:gd name="connsiteX870" fmla="*/ 4511903 w 5959916"/>
              <a:gd name="connsiteY870" fmla="*/ 4074135 h 5274968"/>
              <a:gd name="connsiteX871" fmla="*/ 4471289 w 5959916"/>
              <a:gd name="connsiteY871" fmla="*/ 4105419 h 5274968"/>
              <a:gd name="connsiteX872" fmla="*/ 4543184 w 5959916"/>
              <a:gd name="connsiteY872" fmla="*/ 4065354 h 5274968"/>
              <a:gd name="connsiteX873" fmla="*/ 1322518 w 5959916"/>
              <a:gd name="connsiteY873" fmla="*/ 4064093 h 5274968"/>
              <a:gd name="connsiteX874" fmla="*/ 1297975 w 5959916"/>
              <a:gd name="connsiteY874" fmla="*/ 4083465 h 5274968"/>
              <a:gd name="connsiteX875" fmla="*/ 1320476 w 5959916"/>
              <a:gd name="connsiteY875" fmla="*/ 4087856 h 5274968"/>
              <a:gd name="connsiteX876" fmla="*/ 1329257 w 5959916"/>
              <a:gd name="connsiteY876" fmla="*/ 4070293 h 5274968"/>
              <a:gd name="connsiteX877" fmla="*/ 1333648 w 5959916"/>
              <a:gd name="connsiteY877" fmla="*/ 4070293 h 5274968"/>
              <a:gd name="connsiteX878" fmla="*/ 1322518 w 5959916"/>
              <a:gd name="connsiteY878" fmla="*/ 4064093 h 5274968"/>
              <a:gd name="connsiteX879" fmla="*/ 4426833 w 5959916"/>
              <a:gd name="connsiteY879" fmla="*/ 4060964 h 5274968"/>
              <a:gd name="connsiteX880" fmla="*/ 4426833 w 5959916"/>
              <a:gd name="connsiteY880" fmla="*/ 4074135 h 5274968"/>
              <a:gd name="connsiteX881" fmla="*/ 4408723 w 5959916"/>
              <a:gd name="connsiteY881" fmla="*/ 4069745 h 5274968"/>
              <a:gd name="connsiteX882" fmla="*/ 4426833 w 5959916"/>
              <a:gd name="connsiteY882" fmla="*/ 4060964 h 5274968"/>
              <a:gd name="connsiteX883" fmla="*/ 4915288 w 5959916"/>
              <a:gd name="connsiteY883" fmla="*/ 4056573 h 5274968"/>
              <a:gd name="connsiteX884" fmla="*/ 4933401 w 5959916"/>
              <a:gd name="connsiteY884" fmla="*/ 4069745 h 5274968"/>
              <a:gd name="connsiteX885" fmla="*/ 4924619 w 5959916"/>
              <a:gd name="connsiteY885" fmla="*/ 4105419 h 5274968"/>
              <a:gd name="connsiteX886" fmla="*/ 4870285 w 5959916"/>
              <a:gd name="connsiteY886" fmla="*/ 4127920 h 5274968"/>
              <a:gd name="connsiteX887" fmla="*/ 4915288 w 5959916"/>
              <a:gd name="connsiteY887" fmla="*/ 4056573 h 5274968"/>
              <a:gd name="connsiteX888" fmla="*/ 705242 w 5959916"/>
              <a:gd name="connsiteY888" fmla="*/ 4052182 h 5274968"/>
              <a:gd name="connsiteX889" fmla="*/ 642127 w 5959916"/>
              <a:gd name="connsiteY889" fmla="*/ 4092246 h 5274968"/>
              <a:gd name="connsiteX890" fmla="*/ 705242 w 5959916"/>
              <a:gd name="connsiteY890" fmla="*/ 4052182 h 5274968"/>
              <a:gd name="connsiteX891" fmla="*/ 5153479 w 5959916"/>
              <a:gd name="connsiteY891" fmla="*/ 4043401 h 5274968"/>
              <a:gd name="connsiteX892" fmla="*/ 5149088 w 5959916"/>
              <a:gd name="connsiteY892" fmla="*/ 4070293 h 5274968"/>
              <a:gd name="connsiteX893" fmla="*/ 5167201 w 5959916"/>
              <a:gd name="connsiteY893" fmla="*/ 4047792 h 5274968"/>
              <a:gd name="connsiteX894" fmla="*/ 5153479 w 5959916"/>
              <a:gd name="connsiteY894" fmla="*/ 4043401 h 5274968"/>
              <a:gd name="connsiteX895" fmla="*/ 4619471 w 5959916"/>
              <a:gd name="connsiteY895" fmla="*/ 4039010 h 5274968"/>
              <a:gd name="connsiteX896" fmla="*/ 4628253 w 5959916"/>
              <a:gd name="connsiteY896" fmla="*/ 4060964 h 5274968"/>
              <a:gd name="connsiteX897" fmla="*/ 4574469 w 5959916"/>
              <a:gd name="connsiteY897" fmla="*/ 4087856 h 5274968"/>
              <a:gd name="connsiteX898" fmla="*/ 4619471 w 5959916"/>
              <a:gd name="connsiteY898" fmla="*/ 4039010 h 5274968"/>
              <a:gd name="connsiteX899" fmla="*/ 434671 w 5959916"/>
              <a:gd name="connsiteY899" fmla="*/ 4032707 h 5274968"/>
              <a:gd name="connsiteX900" fmla="*/ 453331 w 5959916"/>
              <a:gd name="connsiteY900" fmla="*/ 4039010 h 5274968"/>
              <a:gd name="connsiteX901" fmla="*/ 395155 w 5959916"/>
              <a:gd name="connsiteY901" fmla="*/ 4083465 h 5274968"/>
              <a:gd name="connsiteX902" fmla="*/ 390217 w 5959916"/>
              <a:gd name="connsiteY902" fmla="*/ 4070293 h 5274968"/>
              <a:gd name="connsiteX903" fmla="*/ 434671 w 5959916"/>
              <a:gd name="connsiteY903" fmla="*/ 4032707 h 5274968"/>
              <a:gd name="connsiteX904" fmla="*/ 5001455 w 5959916"/>
              <a:gd name="connsiteY904" fmla="*/ 4025838 h 5274968"/>
              <a:gd name="connsiteX905" fmla="*/ 4974563 w 5959916"/>
              <a:gd name="connsiteY905" fmla="*/ 4039010 h 5274968"/>
              <a:gd name="connsiteX906" fmla="*/ 4988283 w 5959916"/>
              <a:gd name="connsiteY906" fmla="*/ 4074684 h 5274968"/>
              <a:gd name="connsiteX907" fmla="*/ 5006394 w 5959916"/>
              <a:gd name="connsiteY907" fmla="*/ 4079075 h 5274968"/>
              <a:gd name="connsiteX908" fmla="*/ 5002004 w 5959916"/>
              <a:gd name="connsiteY908" fmla="*/ 4127920 h 5274968"/>
              <a:gd name="connsiteX909" fmla="*/ 5006394 w 5959916"/>
              <a:gd name="connsiteY909" fmla="*/ 4136701 h 5274968"/>
              <a:gd name="connsiteX910" fmla="*/ 5069510 w 5959916"/>
              <a:gd name="connsiteY910" fmla="*/ 4083465 h 5274968"/>
              <a:gd name="connsiteX911" fmla="*/ 5127685 w 5959916"/>
              <a:gd name="connsiteY911" fmla="*/ 4061512 h 5274968"/>
              <a:gd name="connsiteX912" fmla="*/ 5087073 w 5959916"/>
              <a:gd name="connsiteY912" fmla="*/ 4119139 h 5274968"/>
              <a:gd name="connsiteX913" fmla="*/ 5037678 w 5959916"/>
              <a:gd name="connsiteY913" fmla="*/ 4141092 h 5274968"/>
              <a:gd name="connsiteX914" fmla="*/ 5019566 w 5959916"/>
              <a:gd name="connsiteY914" fmla="*/ 4149873 h 5274968"/>
              <a:gd name="connsiteX915" fmla="*/ 5001455 w 5959916"/>
              <a:gd name="connsiteY915" fmla="*/ 4198719 h 5274968"/>
              <a:gd name="connsiteX916" fmla="*/ 4966331 w 5959916"/>
              <a:gd name="connsiteY916" fmla="*/ 4225612 h 5274968"/>
              <a:gd name="connsiteX917" fmla="*/ 4948218 w 5959916"/>
              <a:gd name="connsiteY917" fmla="*/ 4225612 h 5274968"/>
              <a:gd name="connsiteX918" fmla="*/ 4952610 w 5959916"/>
              <a:gd name="connsiteY918" fmla="*/ 4203658 h 5274968"/>
              <a:gd name="connsiteX919" fmla="*/ 4916937 w 5959916"/>
              <a:gd name="connsiteY919" fmla="*/ 4216831 h 5274968"/>
              <a:gd name="connsiteX920" fmla="*/ 4948218 w 5959916"/>
              <a:gd name="connsiteY920" fmla="*/ 4189938 h 5274968"/>
              <a:gd name="connsiteX921" fmla="*/ 4952610 w 5959916"/>
              <a:gd name="connsiteY921" fmla="*/ 4211891 h 5274968"/>
              <a:gd name="connsiteX922" fmla="*/ 4988283 w 5959916"/>
              <a:gd name="connsiteY922" fmla="*/ 4198719 h 5274968"/>
              <a:gd name="connsiteX923" fmla="*/ 4988283 w 5959916"/>
              <a:gd name="connsiteY923" fmla="*/ 4189938 h 5274968"/>
              <a:gd name="connsiteX924" fmla="*/ 4974563 w 5959916"/>
              <a:gd name="connsiteY924" fmla="*/ 4141092 h 5274968"/>
              <a:gd name="connsiteX925" fmla="*/ 4960841 w 5959916"/>
              <a:gd name="connsiteY925" fmla="*/ 4141092 h 5274968"/>
              <a:gd name="connsiteX926" fmla="*/ 4983344 w 5959916"/>
              <a:gd name="connsiteY926" fmla="*/ 4083465 h 5274968"/>
              <a:gd name="connsiteX927" fmla="*/ 4956451 w 5959916"/>
              <a:gd name="connsiteY927" fmla="*/ 4065903 h 5274968"/>
              <a:gd name="connsiteX928" fmla="*/ 5001455 w 5959916"/>
              <a:gd name="connsiteY928" fmla="*/ 4025838 h 5274968"/>
              <a:gd name="connsiteX929" fmla="*/ 3767145 w 5959916"/>
              <a:gd name="connsiteY929" fmla="*/ 4021447 h 5274968"/>
              <a:gd name="connsiteX930" fmla="*/ 3704030 w 5959916"/>
              <a:gd name="connsiteY930" fmla="*/ 4043401 h 5274968"/>
              <a:gd name="connsiteX931" fmla="*/ 3767145 w 5959916"/>
              <a:gd name="connsiteY931" fmla="*/ 4021447 h 5274968"/>
              <a:gd name="connsiteX932" fmla="*/ 1355053 w 5959916"/>
              <a:gd name="connsiteY932" fmla="*/ 4019801 h 5274968"/>
              <a:gd name="connsiteX933" fmla="*/ 1351211 w 5959916"/>
              <a:gd name="connsiteY933" fmla="*/ 4020899 h 5274968"/>
              <a:gd name="connsiteX934" fmla="*/ 1328710 w 5959916"/>
              <a:gd name="connsiteY934" fmla="*/ 4025290 h 5274968"/>
              <a:gd name="connsiteX935" fmla="*/ 1351211 w 5959916"/>
              <a:gd name="connsiteY935" fmla="*/ 4060964 h 5274968"/>
              <a:gd name="connsiteX936" fmla="*/ 1369323 w 5959916"/>
              <a:gd name="connsiteY936" fmla="*/ 4060964 h 5274968"/>
              <a:gd name="connsiteX937" fmla="*/ 1382495 w 5959916"/>
              <a:gd name="connsiteY937" fmla="*/ 4029681 h 5274968"/>
              <a:gd name="connsiteX938" fmla="*/ 1355602 w 5959916"/>
              <a:gd name="connsiteY938" fmla="*/ 4025290 h 5274968"/>
              <a:gd name="connsiteX939" fmla="*/ 1355053 w 5959916"/>
              <a:gd name="connsiteY939" fmla="*/ 4019801 h 5274968"/>
              <a:gd name="connsiteX940" fmla="*/ 5198483 w 5959916"/>
              <a:gd name="connsiteY940" fmla="*/ 4016508 h 5274968"/>
              <a:gd name="connsiteX941" fmla="*/ 5230864 w 5959916"/>
              <a:gd name="connsiteY941" fmla="*/ 4029131 h 5274968"/>
              <a:gd name="connsiteX942" fmla="*/ 5217144 w 5959916"/>
              <a:gd name="connsiteY942" fmla="*/ 4082367 h 5274968"/>
              <a:gd name="connsiteX943" fmla="*/ 5212752 w 5959916"/>
              <a:gd name="connsiteY943" fmla="*/ 4060414 h 5274968"/>
              <a:gd name="connsiteX944" fmla="*/ 5199032 w 5959916"/>
              <a:gd name="connsiteY944" fmla="*/ 4060414 h 5274968"/>
              <a:gd name="connsiteX945" fmla="*/ 5176530 w 5959916"/>
              <a:gd name="connsiteY945" fmla="*/ 4091697 h 5274968"/>
              <a:gd name="connsiteX946" fmla="*/ 5185311 w 5959916"/>
              <a:gd name="connsiteY946" fmla="*/ 4078525 h 5274968"/>
              <a:gd name="connsiteX947" fmla="*/ 5144698 w 5959916"/>
              <a:gd name="connsiteY947" fmla="*/ 4082916 h 5274968"/>
              <a:gd name="connsiteX948" fmla="*/ 5144698 w 5959916"/>
              <a:gd name="connsiteY948" fmla="*/ 4042852 h 5274968"/>
              <a:gd name="connsiteX949" fmla="*/ 5167201 w 5959916"/>
              <a:gd name="connsiteY949" fmla="*/ 4025290 h 5274968"/>
              <a:gd name="connsiteX950" fmla="*/ 5198483 w 5959916"/>
              <a:gd name="connsiteY950" fmla="*/ 4016508 h 5274968"/>
              <a:gd name="connsiteX951" fmla="*/ 960996 w 5959916"/>
              <a:gd name="connsiteY951" fmla="*/ 4012666 h 5274968"/>
              <a:gd name="connsiteX952" fmla="*/ 938493 w 5959916"/>
              <a:gd name="connsiteY952" fmla="*/ 4025838 h 5274968"/>
              <a:gd name="connsiteX953" fmla="*/ 960996 w 5959916"/>
              <a:gd name="connsiteY953" fmla="*/ 4012666 h 5274968"/>
              <a:gd name="connsiteX954" fmla="*/ 5257207 w 5959916"/>
              <a:gd name="connsiteY954" fmla="*/ 4008275 h 5274968"/>
              <a:gd name="connsiteX955" fmla="*/ 5252817 w 5959916"/>
              <a:gd name="connsiteY955" fmla="*/ 4030228 h 5274968"/>
              <a:gd name="connsiteX956" fmla="*/ 5239096 w 5959916"/>
              <a:gd name="connsiteY956" fmla="*/ 4025838 h 5274968"/>
              <a:gd name="connsiteX957" fmla="*/ 5257207 w 5959916"/>
              <a:gd name="connsiteY957" fmla="*/ 4008275 h 5274968"/>
              <a:gd name="connsiteX958" fmla="*/ 199379 w 5959916"/>
              <a:gd name="connsiteY958" fmla="*/ 4008070 h 5274968"/>
              <a:gd name="connsiteX959" fmla="*/ 211299 w 5959916"/>
              <a:gd name="connsiteY959" fmla="*/ 4012117 h 5274968"/>
              <a:gd name="connsiteX960" fmla="*/ 184405 w 5959916"/>
              <a:gd name="connsiteY960" fmla="*/ 4029681 h 5274968"/>
              <a:gd name="connsiteX961" fmla="*/ 199379 w 5959916"/>
              <a:gd name="connsiteY961" fmla="*/ 4008070 h 5274968"/>
              <a:gd name="connsiteX962" fmla="*/ 5019017 w 5959916"/>
              <a:gd name="connsiteY962" fmla="*/ 3998945 h 5274968"/>
              <a:gd name="connsiteX963" fmla="*/ 5032738 w 5959916"/>
              <a:gd name="connsiteY963" fmla="*/ 3998945 h 5274968"/>
              <a:gd name="connsiteX964" fmla="*/ 5037128 w 5959916"/>
              <a:gd name="connsiteY964" fmla="*/ 4012117 h 5274968"/>
              <a:gd name="connsiteX965" fmla="*/ 5014626 w 5959916"/>
              <a:gd name="connsiteY965" fmla="*/ 4016508 h 5274968"/>
              <a:gd name="connsiteX966" fmla="*/ 5019017 w 5959916"/>
              <a:gd name="connsiteY966" fmla="*/ 3998945 h 5274968"/>
              <a:gd name="connsiteX967" fmla="*/ 1383043 w 5959916"/>
              <a:gd name="connsiteY967" fmla="*/ 3998945 h 5274968"/>
              <a:gd name="connsiteX968" fmla="*/ 1383043 w 5959916"/>
              <a:gd name="connsiteY968" fmla="*/ 4012117 h 5274968"/>
              <a:gd name="connsiteX969" fmla="*/ 1387433 w 5959916"/>
              <a:gd name="connsiteY969" fmla="*/ 4003336 h 5274968"/>
              <a:gd name="connsiteX970" fmla="*/ 1400605 w 5959916"/>
              <a:gd name="connsiteY970" fmla="*/ 4034619 h 5274968"/>
              <a:gd name="connsiteX971" fmla="*/ 1418717 w 5959916"/>
              <a:gd name="connsiteY971" fmla="*/ 4025838 h 5274968"/>
              <a:gd name="connsiteX972" fmla="*/ 1383043 w 5959916"/>
              <a:gd name="connsiteY972" fmla="*/ 3998945 h 5274968"/>
              <a:gd name="connsiteX973" fmla="*/ 530167 w 5959916"/>
              <a:gd name="connsiteY973" fmla="*/ 3998945 h 5274968"/>
              <a:gd name="connsiteX974" fmla="*/ 539497 w 5959916"/>
              <a:gd name="connsiteY974" fmla="*/ 4025838 h 5274968"/>
              <a:gd name="connsiteX975" fmla="*/ 498884 w 5959916"/>
              <a:gd name="connsiteY975" fmla="*/ 4025838 h 5274968"/>
              <a:gd name="connsiteX976" fmla="*/ 530167 w 5959916"/>
              <a:gd name="connsiteY976" fmla="*/ 3998945 h 5274968"/>
              <a:gd name="connsiteX977" fmla="*/ 5149088 w 5959916"/>
              <a:gd name="connsiteY977" fmla="*/ 3994555 h 5274968"/>
              <a:gd name="connsiteX978" fmla="*/ 5122196 w 5959916"/>
              <a:gd name="connsiteY978" fmla="*/ 4034619 h 5274968"/>
              <a:gd name="connsiteX979" fmla="*/ 5086523 w 5959916"/>
              <a:gd name="connsiteY979" fmla="*/ 4025838 h 5274968"/>
              <a:gd name="connsiteX980" fmla="*/ 5149088 w 5959916"/>
              <a:gd name="connsiteY980" fmla="*/ 3994555 h 5274968"/>
              <a:gd name="connsiteX981" fmla="*/ 1463762 w 5959916"/>
              <a:gd name="connsiteY981" fmla="*/ 3981907 h 5274968"/>
              <a:gd name="connsiteX982" fmla="*/ 1431888 w 5959916"/>
              <a:gd name="connsiteY982" fmla="*/ 3990164 h 5274968"/>
              <a:gd name="connsiteX983" fmla="*/ 1445610 w 5959916"/>
              <a:gd name="connsiteY983" fmla="*/ 4003336 h 5274968"/>
              <a:gd name="connsiteX984" fmla="*/ 1472501 w 5959916"/>
              <a:gd name="connsiteY984" fmla="*/ 3985774 h 5274968"/>
              <a:gd name="connsiteX985" fmla="*/ 1463762 w 5959916"/>
              <a:gd name="connsiteY985" fmla="*/ 3981907 h 5274968"/>
              <a:gd name="connsiteX986" fmla="*/ 4803877 w 5959916"/>
              <a:gd name="connsiteY986" fmla="*/ 3954491 h 5274968"/>
              <a:gd name="connsiteX987" fmla="*/ 4785766 w 5959916"/>
              <a:gd name="connsiteY987" fmla="*/ 3976444 h 5274968"/>
              <a:gd name="connsiteX988" fmla="*/ 4803877 w 5959916"/>
              <a:gd name="connsiteY988" fmla="*/ 3954491 h 5274968"/>
              <a:gd name="connsiteX989" fmla="*/ 884708 w 5959916"/>
              <a:gd name="connsiteY989" fmla="*/ 3954491 h 5274968"/>
              <a:gd name="connsiteX990" fmla="*/ 857816 w 5959916"/>
              <a:gd name="connsiteY990" fmla="*/ 3967663 h 5274968"/>
              <a:gd name="connsiteX991" fmla="*/ 884708 w 5959916"/>
              <a:gd name="connsiteY991" fmla="*/ 3954491 h 5274968"/>
              <a:gd name="connsiteX992" fmla="*/ 3950452 w 5959916"/>
              <a:gd name="connsiteY992" fmla="*/ 3936928 h 5274968"/>
              <a:gd name="connsiteX993" fmla="*/ 3905449 w 5959916"/>
              <a:gd name="connsiteY993" fmla="*/ 3968211 h 5274968"/>
              <a:gd name="connsiteX994" fmla="*/ 3896667 w 5959916"/>
              <a:gd name="connsiteY994" fmla="*/ 3946259 h 5274968"/>
              <a:gd name="connsiteX995" fmla="*/ 3865384 w 5959916"/>
              <a:gd name="connsiteY995" fmla="*/ 3959431 h 5274968"/>
              <a:gd name="connsiteX996" fmla="*/ 3879105 w 5959916"/>
              <a:gd name="connsiteY996" fmla="*/ 3968211 h 5274968"/>
              <a:gd name="connsiteX997" fmla="*/ 3856602 w 5959916"/>
              <a:gd name="connsiteY997" fmla="*/ 3985774 h 5274968"/>
              <a:gd name="connsiteX998" fmla="*/ 3865384 w 5959916"/>
              <a:gd name="connsiteY998" fmla="*/ 4012666 h 5274968"/>
              <a:gd name="connsiteX999" fmla="*/ 3879105 w 5959916"/>
              <a:gd name="connsiteY999" fmla="*/ 4003886 h 5274968"/>
              <a:gd name="connsiteX1000" fmla="*/ 3883496 w 5959916"/>
              <a:gd name="connsiteY1000" fmla="*/ 4021447 h 5274968"/>
              <a:gd name="connsiteX1001" fmla="*/ 3865384 w 5959916"/>
              <a:gd name="connsiteY1001" fmla="*/ 4034619 h 5274968"/>
              <a:gd name="connsiteX1002" fmla="*/ 3937281 w 5959916"/>
              <a:gd name="connsiteY1002" fmla="*/ 3998945 h 5274968"/>
              <a:gd name="connsiteX1003" fmla="*/ 3928499 w 5959916"/>
              <a:gd name="connsiteY1003" fmla="*/ 3967663 h 5274968"/>
              <a:gd name="connsiteX1004" fmla="*/ 3951002 w 5959916"/>
              <a:gd name="connsiteY1004" fmla="*/ 3972053 h 5274968"/>
              <a:gd name="connsiteX1005" fmla="*/ 3950452 w 5959916"/>
              <a:gd name="connsiteY1005" fmla="*/ 3936928 h 5274968"/>
              <a:gd name="connsiteX1006" fmla="*/ 5382889 w 5959916"/>
              <a:gd name="connsiteY1006" fmla="*/ 3927598 h 5274968"/>
              <a:gd name="connsiteX1007" fmla="*/ 5392219 w 5959916"/>
              <a:gd name="connsiteY1007" fmla="*/ 3950100 h 5274968"/>
              <a:gd name="connsiteX1008" fmla="*/ 5351605 w 5959916"/>
              <a:gd name="connsiteY1008" fmla="*/ 3967663 h 5274968"/>
              <a:gd name="connsiteX1009" fmla="*/ 5382889 w 5959916"/>
              <a:gd name="connsiteY1009" fmla="*/ 3927598 h 5274968"/>
              <a:gd name="connsiteX1010" fmla="*/ 682741 w 5959916"/>
              <a:gd name="connsiteY1010" fmla="*/ 3923757 h 5274968"/>
              <a:gd name="connsiteX1011" fmla="*/ 696461 w 5959916"/>
              <a:gd name="connsiteY1011" fmla="*/ 3941319 h 5274968"/>
              <a:gd name="connsiteX1012" fmla="*/ 682741 w 5959916"/>
              <a:gd name="connsiteY1012" fmla="*/ 3941319 h 5274968"/>
              <a:gd name="connsiteX1013" fmla="*/ 682741 w 5959916"/>
              <a:gd name="connsiteY1013" fmla="*/ 3923757 h 5274968"/>
              <a:gd name="connsiteX1014" fmla="*/ 4426833 w 5959916"/>
              <a:gd name="connsiteY1014" fmla="*/ 3914427 h 5274968"/>
              <a:gd name="connsiteX1015" fmla="*/ 4377439 w 5959916"/>
              <a:gd name="connsiteY1015" fmla="*/ 3976444 h 5274968"/>
              <a:gd name="connsiteX1016" fmla="*/ 4449335 w 5959916"/>
              <a:gd name="connsiteY1016" fmla="*/ 3923208 h 5274968"/>
              <a:gd name="connsiteX1017" fmla="*/ 4426833 w 5959916"/>
              <a:gd name="connsiteY1017" fmla="*/ 3914427 h 5274968"/>
              <a:gd name="connsiteX1018" fmla="*/ 651946 w 5959916"/>
              <a:gd name="connsiteY1018" fmla="*/ 3911603 h 5274968"/>
              <a:gd name="connsiteX1019" fmla="*/ 658412 w 5959916"/>
              <a:gd name="connsiteY1019" fmla="*/ 3921373 h 5274968"/>
              <a:gd name="connsiteX1020" fmla="*/ 592733 w 5959916"/>
              <a:gd name="connsiteY1020" fmla="*/ 3958881 h 5274968"/>
              <a:gd name="connsiteX1021" fmla="*/ 616058 w 5959916"/>
              <a:gd name="connsiteY1021" fmla="*/ 3926021 h 5274968"/>
              <a:gd name="connsiteX1022" fmla="*/ 650909 w 5959916"/>
              <a:gd name="connsiteY1022" fmla="*/ 3910036 h 5274968"/>
              <a:gd name="connsiteX1023" fmla="*/ 655848 w 5959916"/>
              <a:gd name="connsiteY1023" fmla="*/ 3910036 h 5274968"/>
              <a:gd name="connsiteX1024" fmla="*/ 651946 w 5959916"/>
              <a:gd name="connsiteY1024" fmla="*/ 3911603 h 5274968"/>
              <a:gd name="connsiteX1025" fmla="*/ 4987734 w 5959916"/>
              <a:gd name="connsiteY1025" fmla="*/ 3901254 h 5274968"/>
              <a:gd name="connsiteX1026" fmla="*/ 5027798 w 5959916"/>
              <a:gd name="connsiteY1026" fmla="*/ 3963821 h 5274968"/>
              <a:gd name="connsiteX1027" fmla="*/ 4992125 w 5959916"/>
              <a:gd name="connsiteY1027" fmla="*/ 4008275 h 5274968"/>
              <a:gd name="connsiteX1028" fmla="*/ 4956451 w 5959916"/>
              <a:gd name="connsiteY1028" fmla="*/ 3932537 h 5274968"/>
              <a:gd name="connsiteX1029" fmla="*/ 4987734 w 5959916"/>
              <a:gd name="connsiteY1029" fmla="*/ 3901254 h 5274968"/>
              <a:gd name="connsiteX1030" fmla="*/ 968130 w 5959916"/>
              <a:gd name="connsiteY1030" fmla="*/ 3891281 h 5274968"/>
              <a:gd name="connsiteX1031" fmla="*/ 943433 w 5959916"/>
              <a:gd name="connsiteY1031" fmla="*/ 3910036 h 5274968"/>
              <a:gd name="connsiteX1032" fmla="*/ 894039 w 5959916"/>
              <a:gd name="connsiteY1032" fmla="*/ 3950100 h 5274968"/>
              <a:gd name="connsiteX1033" fmla="*/ 902820 w 5959916"/>
              <a:gd name="connsiteY1033" fmla="*/ 3963272 h 5274968"/>
              <a:gd name="connsiteX1034" fmla="*/ 984045 w 5959916"/>
              <a:gd name="connsiteY1034" fmla="*/ 3892473 h 5274968"/>
              <a:gd name="connsiteX1035" fmla="*/ 968130 w 5959916"/>
              <a:gd name="connsiteY1035" fmla="*/ 3891281 h 5274968"/>
              <a:gd name="connsiteX1036" fmla="*/ 884708 w 5959916"/>
              <a:gd name="connsiteY1036" fmla="*/ 3874362 h 5274968"/>
              <a:gd name="connsiteX1037" fmla="*/ 862207 w 5959916"/>
              <a:gd name="connsiteY1037" fmla="*/ 3901254 h 5274968"/>
              <a:gd name="connsiteX1038" fmla="*/ 884708 w 5959916"/>
              <a:gd name="connsiteY1038" fmla="*/ 3874362 h 5274968"/>
              <a:gd name="connsiteX1039" fmla="*/ 4947122 w 5959916"/>
              <a:gd name="connsiteY1039" fmla="*/ 3869972 h 5274968"/>
              <a:gd name="connsiteX1040" fmla="*/ 4861503 w 5959916"/>
              <a:gd name="connsiteY1040" fmla="*/ 3936928 h 5274968"/>
              <a:gd name="connsiteX1041" fmla="*/ 4902116 w 5959916"/>
              <a:gd name="connsiteY1041" fmla="*/ 3896864 h 5274968"/>
              <a:gd name="connsiteX1042" fmla="*/ 4933401 w 5959916"/>
              <a:gd name="connsiteY1042" fmla="*/ 3896864 h 5274968"/>
              <a:gd name="connsiteX1043" fmla="*/ 4947122 w 5959916"/>
              <a:gd name="connsiteY1043" fmla="*/ 3869972 h 5274968"/>
              <a:gd name="connsiteX1044" fmla="*/ 934102 w 5959916"/>
              <a:gd name="connsiteY1044" fmla="*/ 3869972 h 5274968"/>
              <a:gd name="connsiteX1045" fmla="*/ 880318 w 5959916"/>
              <a:gd name="connsiteY1045" fmla="*/ 3905645 h 5274968"/>
              <a:gd name="connsiteX1046" fmla="*/ 884708 w 5959916"/>
              <a:gd name="connsiteY1046" fmla="*/ 3910036 h 5274968"/>
              <a:gd name="connsiteX1047" fmla="*/ 934102 w 5959916"/>
              <a:gd name="connsiteY1047" fmla="*/ 3869972 h 5274968"/>
              <a:gd name="connsiteX1048" fmla="*/ 775904 w 5959916"/>
              <a:gd name="connsiteY1048" fmla="*/ 3864054 h 5274968"/>
              <a:gd name="connsiteX1049" fmla="*/ 794701 w 5959916"/>
              <a:gd name="connsiteY1049" fmla="*/ 3874362 h 5274968"/>
              <a:gd name="connsiteX1050" fmla="*/ 722805 w 5959916"/>
              <a:gd name="connsiteY1050" fmla="*/ 3901254 h 5274968"/>
              <a:gd name="connsiteX1051" fmla="*/ 775904 w 5959916"/>
              <a:gd name="connsiteY1051" fmla="*/ 3864054 h 5274968"/>
              <a:gd name="connsiteX1052" fmla="*/ 965386 w 5959916"/>
              <a:gd name="connsiteY1052" fmla="*/ 3852408 h 5274968"/>
              <a:gd name="connsiteX1053" fmla="*/ 947274 w 5959916"/>
              <a:gd name="connsiteY1053" fmla="*/ 3869972 h 5274968"/>
              <a:gd name="connsiteX1054" fmla="*/ 965386 w 5959916"/>
              <a:gd name="connsiteY1054" fmla="*/ 3852408 h 5274968"/>
              <a:gd name="connsiteX1055" fmla="*/ 4974563 w 5959916"/>
              <a:gd name="connsiteY1055" fmla="*/ 3851861 h 5274968"/>
              <a:gd name="connsiteX1056" fmla="*/ 4952060 w 5959916"/>
              <a:gd name="connsiteY1056" fmla="*/ 3878753 h 5274968"/>
              <a:gd name="connsiteX1057" fmla="*/ 4974563 w 5959916"/>
              <a:gd name="connsiteY1057" fmla="*/ 3851861 h 5274968"/>
              <a:gd name="connsiteX1058" fmla="*/ 4040460 w 5959916"/>
              <a:gd name="connsiteY1058" fmla="*/ 3843627 h 5274968"/>
              <a:gd name="connsiteX1059" fmla="*/ 4017958 w 5959916"/>
              <a:gd name="connsiteY1059" fmla="*/ 3852408 h 5274968"/>
              <a:gd name="connsiteX1060" fmla="*/ 3995457 w 5959916"/>
              <a:gd name="connsiteY1060" fmla="*/ 3892473 h 5274968"/>
              <a:gd name="connsiteX1061" fmla="*/ 4004237 w 5959916"/>
              <a:gd name="connsiteY1061" fmla="*/ 3896864 h 5274968"/>
              <a:gd name="connsiteX1062" fmla="*/ 4049241 w 5959916"/>
              <a:gd name="connsiteY1062" fmla="*/ 3861190 h 5274968"/>
              <a:gd name="connsiteX1063" fmla="*/ 4040460 w 5959916"/>
              <a:gd name="connsiteY1063" fmla="*/ 3843627 h 5274968"/>
              <a:gd name="connsiteX1064" fmla="*/ 458271 w 5959916"/>
              <a:gd name="connsiteY1064" fmla="*/ 3816735 h 5274968"/>
              <a:gd name="connsiteX1065" fmla="*/ 471991 w 5959916"/>
              <a:gd name="connsiteY1065" fmla="*/ 3816735 h 5274968"/>
              <a:gd name="connsiteX1066" fmla="*/ 449489 w 5959916"/>
              <a:gd name="connsiteY1066" fmla="*/ 3834297 h 5274968"/>
              <a:gd name="connsiteX1067" fmla="*/ 458271 w 5959916"/>
              <a:gd name="connsiteY1067" fmla="*/ 3816735 h 5274968"/>
              <a:gd name="connsiteX1068" fmla="*/ 4596970 w 5959916"/>
              <a:gd name="connsiteY1068" fmla="*/ 3803563 h 5274968"/>
              <a:gd name="connsiteX1069" fmla="*/ 4570078 w 5959916"/>
              <a:gd name="connsiteY1069" fmla="*/ 3812344 h 5274968"/>
              <a:gd name="connsiteX1070" fmla="*/ 4588189 w 5959916"/>
              <a:gd name="connsiteY1070" fmla="*/ 3839236 h 5274968"/>
              <a:gd name="connsiteX1071" fmla="*/ 4596970 w 5959916"/>
              <a:gd name="connsiteY1071" fmla="*/ 3803563 h 5274968"/>
              <a:gd name="connsiteX1072" fmla="*/ 3919169 w 5959916"/>
              <a:gd name="connsiteY1072" fmla="*/ 3803563 h 5274968"/>
              <a:gd name="connsiteX1073" fmla="*/ 3883496 w 5959916"/>
              <a:gd name="connsiteY1073" fmla="*/ 3825516 h 5274968"/>
              <a:gd name="connsiteX1074" fmla="*/ 3919169 w 5959916"/>
              <a:gd name="connsiteY1074" fmla="*/ 3803563 h 5274968"/>
              <a:gd name="connsiteX1075" fmla="*/ 983497 w 5959916"/>
              <a:gd name="connsiteY1075" fmla="*/ 3799172 h 5274968"/>
              <a:gd name="connsiteX1076" fmla="*/ 902820 w 5959916"/>
              <a:gd name="connsiteY1076" fmla="*/ 3861190 h 5274968"/>
              <a:gd name="connsiteX1077" fmla="*/ 983497 w 5959916"/>
              <a:gd name="connsiteY1077" fmla="*/ 3799172 h 5274968"/>
              <a:gd name="connsiteX1078" fmla="*/ 4031678 w 5959916"/>
              <a:gd name="connsiteY1078" fmla="*/ 3789842 h 5274968"/>
              <a:gd name="connsiteX1079" fmla="*/ 4031678 w 5959916"/>
              <a:gd name="connsiteY1079" fmla="*/ 3811796 h 5274968"/>
              <a:gd name="connsiteX1080" fmla="*/ 4031678 w 5959916"/>
              <a:gd name="connsiteY1080" fmla="*/ 3789842 h 5274968"/>
              <a:gd name="connsiteX1081" fmla="*/ 5243487 w 5959916"/>
              <a:gd name="connsiteY1081" fmla="*/ 3785452 h 5274968"/>
              <a:gd name="connsiteX1082" fmla="*/ 5207813 w 5959916"/>
              <a:gd name="connsiteY1082" fmla="*/ 3803014 h 5274968"/>
              <a:gd name="connsiteX1083" fmla="*/ 5243487 w 5959916"/>
              <a:gd name="connsiteY1083" fmla="*/ 3785452 h 5274968"/>
              <a:gd name="connsiteX1084" fmla="*/ 4166141 w 5959916"/>
              <a:gd name="connsiteY1084" fmla="*/ 3781061 h 5274968"/>
              <a:gd name="connsiteX1085" fmla="*/ 4148029 w 5959916"/>
              <a:gd name="connsiteY1085" fmla="*/ 3821125 h 5274968"/>
              <a:gd name="connsiteX1086" fmla="*/ 4170532 w 5959916"/>
              <a:gd name="connsiteY1086" fmla="*/ 3799172 h 5274968"/>
              <a:gd name="connsiteX1087" fmla="*/ 4166141 w 5959916"/>
              <a:gd name="connsiteY1087" fmla="*/ 3781061 h 5274968"/>
              <a:gd name="connsiteX1088" fmla="*/ 820007 w 5959916"/>
              <a:gd name="connsiteY1088" fmla="*/ 3776714 h 5274968"/>
              <a:gd name="connsiteX1089" fmla="*/ 853426 w 5959916"/>
              <a:gd name="connsiteY1089" fmla="*/ 3799172 h 5274968"/>
              <a:gd name="connsiteX1090" fmla="*/ 799640 w 5959916"/>
              <a:gd name="connsiteY1090" fmla="*/ 3812344 h 5274968"/>
              <a:gd name="connsiteX1091" fmla="*/ 804031 w 5959916"/>
              <a:gd name="connsiteY1091" fmla="*/ 3781611 h 5274968"/>
              <a:gd name="connsiteX1092" fmla="*/ 820007 w 5959916"/>
              <a:gd name="connsiteY1092" fmla="*/ 3776714 h 5274968"/>
              <a:gd name="connsiteX1093" fmla="*/ 4341217 w 5959916"/>
              <a:gd name="connsiteY1093" fmla="*/ 3767889 h 5274968"/>
              <a:gd name="connsiteX1094" fmla="*/ 4354390 w 5959916"/>
              <a:gd name="connsiteY1094" fmla="*/ 3776670 h 5274968"/>
              <a:gd name="connsiteX1095" fmla="*/ 4327497 w 5959916"/>
              <a:gd name="connsiteY1095" fmla="*/ 3794233 h 5274968"/>
              <a:gd name="connsiteX1096" fmla="*/ 4318715 w 5959916"/>
              <a:gd name="connsiteY1096" fmla="*/ 3776670 h 5274968"/>
              <a:gd name="connsiteX1097" fmla="*/ 4341217 w 5959916"/>
              <a:gd name="connsiteY1097" fmla="*/ 3767889 h 5274968"/>
              <a:gd name="connsiteX1098" fmla="*/ 498884 w 5959916"/>
              <a:gd name="connsiteY1098" fmla="*/ 3767889 h 5274968"/>
              <a:gd name="connsiteX1099" fmla="*/ 471991 w 5959916"/>
              <a:gd name="connsiteY1099" fmla="*/ 3789842 h 5274968"/>
              <a:gd name="connsiteX1100" fmla="*/ 498884 w 5959916"/>
              <a:gd name="connsiteY1100" fmla="*/ 3767889 h 5274968"/>
              <a:gd name="connsiteX1101" fmla="*/ 4970172 w 5959916"/>
              <a:gd name="connsiteY1101" fmla="*/ 3763499 h 5274968"/>
              <a:gd name="connsiteX1102" fmla="*/ 4947670 w 5959916"/>
              <a:gd name="connsiteY1102" fmla="*/ 3790392 h 5274968"/>
              <a:gd name="connsiteX1103" fmla="*/ 4929558 w 5959916"/>
              <a:gd name="connsiteY1103" fmla="*/ 3803563 h 5274968"/>
              <a:gd name="connsiteX1104" fmla="*/ 4943279 w 5959916"/>
              <a:gd name="connsiteY1104" fmla="*/ 3790392 h 5274968"/>
              <a:gd name="connsiteX1105" fmla="*/ 4920778 w 5959916"/>
              <a:gd name="connsiteY1105" fmla="*/ 3812344 h 5274968"/>
              <a:gd name="connsiteX1106" fmla="*/ 4898275 w 5959916"/>
              <a:gd name="connsiteY1106" fmla="*/ 3803563 h 5274968"/>
              <a:gd name="connsiteX1107" fmla="*/ 4902667 w 5959916"/>
              <a:gd name="connsiteY1107" fmla="*/ 3825516 h 5274968"/>
              <a:gd name="connsiteX1108" fmla="*/ 4929010 w 5959916"/>
              <a:gd name="connsiteY1108" fmla="*/ 3852958 h 5274968"/>
              <a:gd name="connsiteX1109" fmla="*/ 4992125 w 5959916"/>
              <a:gd name="connsiteY1109" fmla="*/ 3821675 h 5274968"/>
              <a:gd name="connsiteX1110" fmla="*/ 4987734 w 5959916"/>
              <a:gd name="connsiteY1110" fmla="*/ 3790392 h 5274968"/>
              <a:gd name="connsiteX1111" fmla="*/ 4952060 w 5959916"/>
              <a:gd name="connsiteY1111" fmla="*/ 3790392 h 5274968"/>
              <a:gd name="connsiteX1112" fmla="*/ 4970172 w 5959916"/>
              <a:gd name="connsiteY1112" fmla="*/ 3763499 h 5274968"/>
              <a:gd name="connsiteX1113" fmla="*/ 4700699 w 5959916"/>
              <a:gd name="connsiteY1113" fmla="*/ 3759108 h 5274968"/>
              <a:gd name="connsiteX1114" fmla="*/ 4678196 w 5959916"/>
              <a:gd name="connsiteY1114" fmla="*/ 3799172 h 5274968"/>
              <a:gd name="connsiteX1115" fmla="*/ 4709479 w 5959916"/>
              <a:gd name="connsiteY1115" fmla="*/ 3807953 h 5274968"/>
              <a:gd name="connsiteX1116" fmla="*/ 4700699 w 5959916"/>
              <a:gd name="connsiteY1116" fmla="*/ 3759108 h 5274968"/>
              <a:gd name="connsiteX1117" fmla="*/ 5000357 w 5959916"/>
              <a:gd name="connsiteY1117" fmla="*/ 3737156 h 5274968"/>
              <a:gd name="connsiteX1118" fmla="*/ 4977856 w 5959916"/>
              <a:gd name="connsiteY1118" fmla="*/ 3768439 h 5274968"/>
              <a:gd name="connsiteX1119" fmla="*/ 4991575 w 5959916"/>
              <a:gd name="connsiteY1119" fmla="*/ 3790392 h 5274968"/>
              <a:gd name="connsiteX1120" fmla="*/ 5014078 w 5959916"/>
              <a:gd name="connsiteY1120" fmla="*/ 3790392 h 5274968"/>
              <a:gd name="connsiteX1121" fmla="*/ 5018468 w 5959916"/>
              <a:gd name="connsiteY1121" fmla="*/ 3803563 h 5274968"/>
              <a:gd name="connsiteX1122" fmla="*/ 5000357 w 5959916"/>
              <a:gd name="connsiteY1122" fmla="*/ 3794782 h 5274968"/>
              <a:gd name="connsiteX1123" fmla="*/ 5040970 w 5959916"/>
              <a:gd name="connsiteY1123" fmla="*/ 3803563 h 5274968"/>
              <a:gd name="connsiteX1124" fmla="*/ 5032189 w 5959916"/>
              <a:gd name="connsiteY1124" fmla="*/ 3821125 h 5274968"/>
              <a:gd name="connsiteX1125" fmla="*/ 5081583 w 5959916"/>
              <a:gd name="connsiteY1125" fmla="*/ 3807953 h 5274968"/>
              <a:gd name="connsiteX1126" fmla="*/ 5095304 w 5959916"/>
              <a:gd name="connsiteY1126" fmla="*/ 3812344 h 5274968"/>
              <a:gd name="connsiteX1127" fmla="*/ 5095304 w 5959916"/>
              <a:gd name="connsiteY1127" fmla="*/ 3834297 h 5274968"/>
              <a:gd name="connsiteX1128" fmla="*/ 4835160 w 5959916"/>
              <a:gd name="connsiteY1128" fmla="*/ 3998945 h 5274968"/>
              <a:gd name="connsiteX1129" fmla="*/ 4839550 w 5959916"/>
              <a:gd name="connsiteY1129" fmla="*/ 4020899 h 5274968"/>
              <a:gd name="connsiteX1130" fmla="*/ 4866443 w 5959916"/>
              <a:gd name="connsiteY1130" fmla="*/ 4012117 h 5274968"/>
              <a:gd name="connsiteX1131" fmla="*/ 4902116 w 5959916"/>
              <a:gd name="connsiteY1131" fmla="*/ 3954491 h 5274968"/>
              <a:gd name="connsiteX1132" fmla="*/ 4920228 w 5959916"/>
              <a:gd name="connsiteY1132" fmla="*/ 3967663 h 5274968"/>
              <a:gd name="connsiteX1133" fmla="*/ 4924619 w 5959916"/>
              <a:gd name="connsiteY1133" fmla="*/ 3989616 h 5274968"/>
              <a:gd name="connsiteX1134" fmla="*/ 4910898 w 5959916"/>
              <a:gd name="connsiteY1134" fmla="*/ 4011569 h 5274968"/>
              <a:gd name="connsiteX1135" fmla="*/ 4924619 w 5959916"/>
              <a:gd name="connsiteY1135" fmla="*/ 4024741 h 5274968"/>
              <a:gd name="connsiteX1136" fmla="*/ 4830221 w 5959916"/>
              <a:gd name="connsiteY1136" fmla="*/ 4100478 h 5274968"/>
              <a:gd name="connsiteX1137" fmla="*/ 4857113 w 5959916"/>
              <a:gd name="connsiteY1137" fmla="*/ 4038461 h 5274968"/>
              <a:gd name="connsiteX1138" fmla="*/ 4803329 w 5959916"/>
              <a:gd name="connsiteY1138" fmla="*/ 4109809 h 5274968"/>
              <a:gd name="connsiteX1139" fmla="*/ 4794547 w 5959916"/>
              <a:gd name="connsiteY1139" fmla="*/ 4141092 h 5274968"/>
              <a:gd name="connsiteX1140" fmla="*/ 4767655 w 5959916"/>
              <a:gd name="connsiteY1140" fmla="*/ 4141092 h 5274968"/>
              <a:gd name="connsiteX1141" fmla="*/ 4749544 w 5959916"/>
              <a:gd name="connsiteY1141" fmla="*/ 4119139 h 5274968"/>
              <a:gd name="connsiteX1142" fmla="*/ 4718260 w 5959916"/>
              <a:gd name="connsiteY1142" fmla="*/ 4141092 h 5274968"/>
              <a:gd name="connsiteX1143" fmla="*/ 4776985 w 5959916"/>
              <a:gd name="connsiteY1143" fmla="*/ 4062061 h 5274968"/>
              <a:gd name="connsiteX1144" fmla="*/ 4741312 w 5959916"/>
              <a:gd name="connsiteY1144" fmla="*/ 4026387 h 5274968"/>
              <a:gd name="connsiteX1145" fmla="*/ 4763814 w 5959916"/>
              <a:gd name="connsiteY1145" fmla="*/ 3986323 h 5274968"/>
              <a:gd name="connsiteX1146" fmla="*/ 4750093 w 5959916"/>
              <a:gd name="connsiteY1146" fmla="*/ 3977542 h 5274968"/>
              <a:gd name="connsiteX1147" fmla="*/ 4785766 w 5959916"/>
              <a:gd name="connsiteY1147" fmla="*/ 3950649 h 5274968"/>
              <a:gd name="connsiteX1148" fmla="*/ 4781375 w 5959916"/>
              <a:gd name="connsiteY1148" fmla="*/ 3910585 h 5274968"/>
              <a:gd name="connsiteX1149" fmla="*/ 4790156 w 5959916"/>
              <a:gd name="connsiteY1149" fmla="*/ 3941868 h 5274968"/>
              <a:gd name="connsiteX1150" fmla="*/ 4843942 w 5959916"/>
              <a:gd name="connsiteY1150" fmla="*/ 3861739 h 5274968"/>
              <a:gd name="connsiteX1151" fmla="*/ 4852722 w 5959916"/>
              <a:gd name="connsiteY1151" fmla="*/ 3852958 h 5274968"/>
              <a:gd name="connsiteX1152" fmla="*/ 4866443 w 5959916"/>
              <a:gd name="connsiteY1152" fmla="*/ 3893022 h 5274968"/>
              <a:gd name="connsiteX1153" fmla="*/ 4915838 w 5959916"/>
              <a:gd name="connsiteY1153" fmla="*/ 3861739 h 5274968"/>
              <a:gd name="connsiteX1154" fmla="*/ 4902116 w 5959916"/>
              <a:gd name="connsiteY1154" fmla="*/ 3852958 h 5274968"/>
              <a:gd name="connsiteX1155" fmla="*/ 4879615 w 5959916"/>
              <a:gd name="connsiteY1155" fmla="*/ 3844176 h 5274968"/>
              <a:gd name="connsiteX1156" fmla="*/ 4865894 w 5959916"/>
              <a:gd name="connsiteY1156" fmla="*/ 3817284 h 5274968"/>
              <a:gd name="connsiteX1157" fmla="*/ 4924070 w 5959916"/>
              <a:gd name="connsiteY1157" fmla="*/ 3777220 h 5274968"/>
              <a:gd name="connsiteX1158" fmla="*/ 4919680 w 5959916"/>
              <a:gd name="connsiteY1158" fmla="*/ 3750328 h 5274968"/>
              <a:gd name="connsiteX1159" fmla="*/ 5000357 w 5959916"/>
              <a:gd name="connsiteY1159" fmla="*/ 3737156 h 5274968"/>
              <a:gd name="connsiteX1160" fmla="*/ 5014626 w 5959916"/>
              <a:gd name="connsiteY1160" fmla="*/ 3727825 h 5274968"/>
              <a:gd name="connsiteX1161" fmla="*/ 5019017 w 5959916"/>
              <a:gd name="connsiteY1161" fmla="*/ 3727825 h 5274968"/>
              <a:gd name="connsiteX1162" fmla="*/ 5014626 w 5959916"/>
              <a:gd name="connsiteY1162" fmla="*/ 3736606 h 5274968"/>
              <a:gd name="connsiteX1163" fmla="*/ 4753934 w 5959916"/>
              <a:gd name="connsiteY1163" fmla="*/ 3727825 h 5274968"/>
              <a:gd name="connsiteX1164" fmla="*/ 4745154 w 5959916"/>
              <a:gd name="connsiteY1164" fmla="*/ 3745388 h 5274968"/>
              <a:gd name="connsiteX1165" fmla="*/ 4753934 w 5959916"/>
              <a:gd name="connsiteY1165" fmla="*/ 3727825 h 5274968"/>
              <a:gd name="connsiteX1166" fmla="*/ 669020 w 5959916"/>
              <a:gd name="connsiteY1166" fmla="*/ 3723435 h 5274968"/>
              <a:gd name="connsiteX1167" fmla="*/ 583402 w 5959916"/>
              <a:gd name="connsiteY1167" fmla="*/ 3781061 h 5274968"/>
              <a:gd name="connsiteX1168" fmla="*/ 597123 w 5959916"/>
              <a:gd name="connsiteY1168" fmla="*/ 3789842 h 5274968"/>
              <a:gd name="connsiteX1169" fmla="*/ 417657 w 5959916"/>
              <a:gd name="connsiteY1169" fmla="*/ 3887534 h 5274968"/>
              <a:gd name="connsiteX1170" fmla="*/ 552120 w 5959916"/>
              <a:gd name="connsiteY1170" fmla="*/ 3776670 h 5274968"/>
              <a:gd name="connsiteX1171" fmla="*/ 579013 w 5959916"/>
              <a:gd name="connsiteY1171" fmla="*/ 3781061 h 5274968"/>
              <a:gd name="connsiteX1172" fmla="*/ 669020 w 5959916"/>
              <a:gd name="connsiteY1172" fmla="*/ 3723435 h 5274968"/>
              <a:gd name="connsiteX1173" fmla="*/ 1095458 w 5959916"/>
              <a:gd name="connsiteY1173" fmla="*/ 3714653 h 5274968"/>
              <a:gd name="connsiteX1174" fmla="*/ 1023562 w 5959916"/>
              <a:gd name="connsiteY1174" fmla="*/ 3759108 h 5274968"/>
              <a:gd name="connsiteX1175" fmla="*/ 1068565 w 5959916"/>
              <a:gd name="connsiteY1175" fmla="*/ 3754717 h 5274968"/>
              <a:gd name="connsiteX1176" fmla="*/ 1095458 w 5959916"/>
              <a:gd name="connsiteY1176" fmla="*/ 3714653 h 5274968"/>
              <a:gd name="connsiteX1177" fmla="*/ 4035520 w 5959916"/>
              <a:gd name="connsiteY1177" fmla="*/ 3714105 h 5274968"/>
              <a:gd name="connsiteX1178" fmla="*/ 4017409 w 5959916"/>
              <a:gd name="connsiteY1178" fmla="*/ 3718495 h 5274968"/>
              <a:gd name="connsiteX1179" fmla="*/ 4013018 w 5959916"/>
              <a:gd name="connsiteY1179" fmla="*/ 3754169 h 5274968"/>
              <a:gd name="connsiteX1180" fmla="*/ 3981735 w 5959916"/>
              <a:gd name="connsiteY1180" fmla="*/ 3771732 h 5274968"/>
              <a:gd name="connsiteX1181" fmla="*/ 3977344 w 5959916"/>
              <a:gd name="connsiteY1181" fmla="*/ 3758559 h 5274968"/>
              <a:gd name="connsiteX1182" fmla="*/ 3972954 w 5959916"/>
              <a:gd name="connsiteY1182" fmla="*/ 3789842 h 5274968"/>
              <a:gd name="connsiteX1183" fmla="*/ 3986125 w 5959916"/>
              <a:gd name="connsiteY1183" fmla="*/ 3803014 h 5274968"/>
              <a:gd name="connsiteX1184" fmla="*/ 4035520 w 5959916"/>
              <a:gd name="connsiteY1184" fmla="*/ 3758559 h 5274968"/>
              <a:gd name="connsiteX1185" fmla="*/ 4035520 w 5959916"/>
              <a:gd name="connsiteY1185" fmla="*/ 3714105 h 5274968"/>
              <a:gd name="connsiteX1186" fmla="*/ 750246 w 5959916"/>
              <a:gd name="connsiteY1186" fmla="*/ 3701481 h 5274968"/>
              <a:gd name="connsiteX1187" fmla="*/ 741465 w 5959916"/>
              <a:gd name="connsiteY1187" fmla="*/ 3723435 h 5274968"/>
              <a:gd name="connsiteX1188" fmla="*/ 718964 w 5959916"/>
              <a:gd name="connsiteY1188" fmla="*/ 3723435 h 5274968"/>
              <a:gd name="connsiteX1189" fmla="*/ 750246 w 5959916"/>
              <a:gd name="connsiteY1189" fmla="*/ 3701481 h 5274968"/>
              <a:gd name="connsiteX1190" fmla="*/ 4049241 w 5959916"/>
              <a:gd name="connsiteY1190" fmla="*/ 3692700 h 5274968"/>
              <a:gd name="connsiteX1191" fmla="*/ 4044850 w 5959916"/>
              <a:gd name="connsiteY1191" fmla="*/ 3705873 h 5274968"/>
              <a:gd name="connsiteX1192" fmla="*/ 4067352 w 5959916"/>
              <a:gd name="connsiteY1192" fmla="*/ 3692700 h 5274968"/>
              <a:gd name="connsiteX1193" fmla="*/ 4049241 w 5959916"/>
              <a:gd name="connsiteY1193" fmla="*/ 3692700 h 5274968"/>
              <a:gd name="connsiteX1194" fmla="*/ 5441065 w 5959916"/>
              <a:gd name="connsiteY1194" fmla="*/ 3687761 h 5274968"/>
              <a:gd name="connsiteX1195" fmla="*/ 5396061 w 5959916"/>
              <a:gd name="connsiteY1195" fmla="*/ 3719044 h 5274968"/>
              <a:gd name="connsiteX1196" fmla="*/ 5441065 w 5959916"/>
              <a:gd name="connsiteY1196" fmla="*/ 3687761 h 5274968"/>
              <a:gd name="connsiteX1197" fmla="*/ 4574469 w 5959916"/>
              <a:gd name="connsiteY1197" fmla="*/ 3683919 h 5274968"/>
              <a:gd name="connsiteX1198" fmla="*/ 4574469 w 5959916"/>
              <a:gd name="connsiteY1198" fmla="*/ 3701481 h 5274968"/>
              <a:gd name="connsiteX1199" fmla="*/ 4543184 w 5959916"/>
              <a:gd name="connsiteY1199" fmla="*/ 3723435 h 5274968"/>
              <a:gd name="connsiteX1200" fmla="*/ 4574469 w 5959916"/>
              <a:gd name="connsiteY1200" fmla="*/ 3683919 h 5274968"/>
              <a:gd name="connsiteX1201" fmla="*/ 587793 w 5959916"/>
              <a:gd name="connsiteY1201" fmla="*/ 3674588 h 5274968"/>
              <a:gd name="connsiteX1202" fmla="*/ 610295 w 5959916"/>
              <a:gd name="connsiteY1202" fmla="*/ 3678980 h 5274968"/>
              <a:gd name="connsiteX1203" fmla="*/ 601514 w 5959916"/>
              <a:gd name="connsiteY1203" fmla="*/ 3683370 h 5274968"/>
              <a:gd name="connsiteX1204" fmla="*/ 543338 w 5959916"/>
              <a:gd name="connsiteY1204" fmla="*/ 3727825 h 5274968"/>
              <a:gd name="connsiteX1205" fmla="*/ 485163 w 5959916"/>
              <a:gd name="connsiteY1205" fmla="*/ 3749778 h 5274968"/>
              <a:gd name="connsiteX1206" fmla="*/ 525775 w 5959916"/>
              <a:gd name="connsiteY1206" fmla="*/ 3732216 h 5274968"/>
              <a:gd name="connsiteX1207" fmla="*/ 587793 w 5959916"/>
              <a:gd name="connsiteY1207" fmla="*/ 3674588 h 5274968"/>
              <a:gd name="connsiteX1208" fmla="*/ 4920228 w 5959916"/>
              <a:gd name="connsiteY1208" fmla="*/ 3670199 h 5274968"/>
              <a:gd name="connsiteX1209" fmla="*/ 4920228 w 5959916"/>
              <a:gd name="connsiteY1209" fmla="*/ 3683370 h 5274968"/>
              <a:gd name="connsiteX1210" fmla="*/ 4902116 w 5959916"/>
              <a:gd name="connsiteY1210" fmla="*/ 3678980 h 5274968"/>
              <a:gd name="connsiteX1211" fmla="*/ 4920228 w 5959916"/>
              <a:gd name="connsiteY1211" fmla="*/ 3674588 h 5274968"/>
              <a:gd name="connsiteX1212" fmla="*/ 4920228 w 5959916"/>
              <a:gd name="connsiteY1212" fmla="*/ 3670199 h 5274968"/>
              <a:gd name="connsiteX1213" fmla="*/ 4551305 w 5959916"/>
              <a:gd name="connsiteY1213" fmla="*/ 3665534 h 5274968"/>
              <a:gd name="connsiteX1214" fmla="*/ 4561296 w 5959916"/>
              <a:gd name="connsiteY1214" fmla="*/ 3670199 h 5274968"/>
              <a:gd name="connsiteX1215" fmla="*/ 4534404 w 5959916"/>
              <a:gd name="connsiteY1215" fmla="*/ 3687761 h 5274968"/>
              <a:gd name="connsiteX1216" fmla="*/ 4551305 w 5959916"/>
              <a:gd name="connsiteY1216" fmla="*/ 3665534 h 5274968"/>
              <a:gd name="connsiteX1217" fmla="*/ 5100243 w 5959916"/>
              <a:gd name="connsiteY1217" fmla="*/ 3661417 h 5274968"/>
              <a:gd name="connsiteX1218" fmla="*/ 5109025 w 5959916"/>
              <a:gd name="connsiteY1218" fmla="*/ 3670199 h 5274968"/>
              <a:gd name="connsiteX1219" fmla="*/ 5100243 w 5959916"/>
              <a:gd name="connsiteY1219" fmla="*/ 3692152 h 5274968"/>
              <a:gd name="connsiteX1220" fmla="*/ 5046459 w 5959916"/>
              <a:gd name="connsiteY1220" fmla="*/ 3727825 h 5274968"/>
              <a:gd name="connsiteX1221" fmla="*/ 5019566 w 5959916"/>
              <a:gd name="connsiteY1221" fmla="*/ 3727825 h 5274968"/>
              <a:gd name="connsiteX1222" fmla="*/ 5100243 w 5959916"/>
              <a:gd name="connsiteY1222" fmla="*/ 3661417 h 5274968"/>
              <a:gd name="connsiteX1223" fmla="*/ 4448786 w 5959916"/>
              <a:gd name="connsiteY1223" fmla="*/ 3661417 h 5274968"/>
              <a:gd name="connsiteX1224" fmla="*/ 4453726 w 5959916"/>
              <a:gd name="connsiteY1224" fmla="*/ 3683370 h 5274968"/>
              <a:gd name="connsiteX1225" fmla="*/ 4440006 w 5959916"/>
              <a:gd name="connsiteY1225" fmla="*/ 3674588 h 5274968"/>
              <a:gd name="connsiteX1226" fmla="*/ 4448786 w 5959916"/>
              <a:gd name="connsiteY1226" fmla="*/ 3661417 h 5274968"/>
              <a:gd name="connsiteX1227" fmla="*/ 4166141 w 5959916"/>
              <a:gd name="connsiteY1227" fmla="*/ 3661417 h 5274968"/>
              <a:gd name="connsiteX1228" fmla="*/ 4161750 w 5959916"/>
              <a:gd name="connsiteY1228" fmla="*/ 3701481 h 5274968"/>
              <a:gd name="connsiteX1229" fmla="*/ 4166141 w 5959916"/>
              <a:gd name="connsiteY1229" fmla="*/ 3661417 h 5274968"/>
              <a:gd name="connsiteX1230" fmla="*/ 1086677 w 5959916"/>
              <a:gd name="connsiteY1230" fmla="*/ 3652087 h 5274968"/>
              <a:gd name="connsiteX1231" fmla="*/ 1028501 w 5959916"/>
              <a:gd name="connsiteY1231" fmla="*/ 3705323 h 5274968"/>
              <a:gd name="connsiteX1232" fmla="*/ 1086677 w 5959916"/>
              <a:gd name="connsiteY1232" fmla="*/ 3652087 h 5274968"/>
              <a:gd name="connsiteX1233" fmla="*/ 5189702 w 5959916"/>
              <a:gd name="connsiteY1233" fmla="*/ 3647696 h 5274968"/>
              <a:gd name="connsiteX1234" fmla="*/ 5194092 w 5959916"/>
              <a:gd name="connsiteY1234" fmla="*/ 3669650 h 5274968"/>
              <a:gd name="connsiteX1235" fmla="*/ 5189702 w 5959916"/>
              <a:gd name="connsiteY1235" fmla="*/ 3647696 h 5274968"/>
              <a:gd name="connsiteX1236" fmla="*/ 4660085 w 5959916"/>
              <a:gd name="connsiteY1236" fmla="*/ 3647696 h 5274968"/>
              <a:gd name="connsiteX1237" fmla="*/ 4660085 w 5959916"/>
              <a:gd name="connsiteY1237" fmla="*/ 3669650 h 5274968"/>
              <a:gd name="connsiteX1238" fmla="*/ 4668866 w 5959916"/>
              <a:gd name="connsiteY1238" fmla="*/ 3652087 h 5274968"/>
              <a:gd name="connsiteX1239" fmla="*/ 4660085 w 5959916"/>
              <a:gd name="connsiteY1239" fmla="*/ 3647696 h 5274968"/>
              <a:gd name="connsiteX1240" fmla="*/ 4790156 w 5959916"/>
              <a:gd name="connsiteY1240" fmla="*/ 3643855 h 5274968"/>
              <a:gd name="connsiteX1241" fmla="*/ 4772045 w 5959916"/>
              <a:gd name="connsiteY1241" fmla="*/ 3657027 h 5274968"/>
              <a:gd name="connsiteX1242" fmla="*/ 4785766 w 5959916"/>
              <a:gd name="connsiteY1242" fmla="*/ 3661417 h 5274968"/>
              <a:gd name="connsiteX1243" fmla="*/ 4790156 w 5959916"/>
              <a:gd name="connsiteY1243" fmla="*/ 3643855 h 5274968"/>
              <a:gd name="connsiteX1244" fmla="*/ 1055325 w 5959916"/>
              <a:gd name="connsiteY1244" fmla="*/ 3640811 h 5274968"/>
              <a:gd name="connsiteX1245" fmla="*/ 1001608 w 5959916"/>
              <a:gd name="connsiteY1245" fmla="*/ 3661417 h 5274968"/>
              <a:gd name="connsiteX1246" fmla="*/ 1015330 w 5959916"/>
              <a:gd name="connsiteY1246" fmla="*/ 3675137 h 5274968"/>
              <a:gd name="connsiteX1247" fmla="*/ 1073505 w 5959916"/>
              <a:gd name="connsiteY1247" fmla="*/ 3643855 h 5274968"/>
              <a:gd name="connsiteX1248" fmla="*/ 1055325 w 5959916"/>
              <a:gd name="connsiteY1248" fmla="*/ 3640811 h 5274968"/>
              <a:gd name="connsiteX1249" fmla="*/ 4323105 w 5959916"/>
              <a:gd name="connsiteY1249" fmla="*/ 3625744 h 5274968"/>
              <a:gd name="connsiteX1250" fmla="*/ 4341217 w 5959916"/>
              <a:gd name="connsiteY1250" fmla="*/ 3648245 h 5274968"/>
              <a:gd name="connsiteX1251" fmla="*/ 4318715 w 5959916"/>
              <a:gd name="connsiteY1251" fmla="*/ 3661417 h 5274968"/>
              <a:gd name="connsiteX1252" fmla="*/ 4314324 w 5959916"/>
              <a:gd name="connsiteY1252" fmla="*/ 3634524 h 5274968"/>
              <a:gd name="connsiteX1253" fmla="*/ 4323105 w 5959916"/>
              <a:gd name="connsiteY1253" fmla="*/ 3625744 h 5274968"/>
              <a:gd name="connsiteX1254" fmla="*/ 4987734 w 5959916"/>
              <a:gd name="connsiteY1254" fmla="*/ 3616962 h 5274968"/>
              <a:gd name="connsiteX1255" fmla="*/ 4947122 w 5959916"/>
              <a:gd name="connsiteY1255" fmla="*/ 3635073 h 5274968"/>
              <a:gd name="connsiteX1256" fmla="*/ 4969623 w 5959916"/>
              <a:gd name="connsiteY1256" fmla="*/ 3643855 h 5274968"/>
              <a:gd name="connsiteX1257" fmla="*/ 4987734 w 5959916"/>
              <a:gd name="connsiteY1257" fmla="*/ 3616962 h 5274968"/>
              <a:gd name="connsiteX1258" fmla="*/ 4672304 w 5959916"/>
              <a:gd name="connsiteY1258" fmla="*/ 3611516 h 5274968"/>
              <a:gd name="connsiteX1259" fmla="*/ 4641974 w 5959916"/>
              <a:gd name="connsiteY1259" fmla="*/ 3638915 h 5274968"/>
              <a:gd name="connsiteX1260" fmla="*/ 4686978 w 5959916"/>
              <a:gd name="connsiteY1260" fmla="*/ 3616962 h 5274968"/>
              <a:gd name="connsiteX1261" fmla="*/ 4672304 w 5959916"/>
              <a:gd name="connsiteY1261" fmla="*/ 3611516 h 5274968"/>
              <a:gd name="connsiteX1262" fmla="*/ 869255 w 5959916"/>
              <a:gd name="connsiteY1262" fmla="*/ 3606921 h 5274968"/>
              <a:gd name="connsiteX1263" fmla="*/ 857816 w 5959916"/>
              <a:gd name="connsiteY1263" fmla="*/ 3616962 h 5274968"/>
              <a:gd name="connsiteX1264" fmla="*/ 866598 w 5959916"/>
              <a:gd name="connsiteY1264" fmla="*/ 3616962 h 5274968"/>
              <a:gd name="connsiteX1265" fmla="*/ 880318 w 5959916"/>
              <a:gd name="connsiteY1265" fmla="*/ 3638915 h 5274968"/>
              <a:gd name="connsiteX1266" fmla="*/ 898429 w 5959916"/>
              <a:gd name="connsiteY1266" fmla="*/ 3621353 h 5274968"/>
              <a:gd name="connsiteX1267" fmla="*/ 869255 w 5959916"/>
              <a:gd name="connsiteY1267" fmla="*/ 3606921 h 5274968"/>
              <a:gd name="connsiteX1268" fmla="*/ 818463 w 5959916"/>
              <a:gd name="connsiteY1268" fmla="*/ 3585697 h 5274968"/>
              <a:gd name="connsiteX1269" fmla="*/ 754637 w 5959916"/>
              <a:gd name="connsiteY1269" fmla="*/ 3616413 h 5274968"/>
              <a:gd name="connsiteX1270" fmla="*/ 759027 w 5959916"/>
              <a:gd name="connsiteY1270" fmla="*/ 3643305 h 5274968"/>
              <a:gd name="connsiteX1271" fmla="*/ 844645 w 5959916"/>
              <a:gd name="connsiteY1271" fmla="*/ 3589521 h 5274968"/>
              <a:gd name="connsiteX1272" fmla="*/ 818463 w 5959916"/>
              <a:gd name="connsiteY1272" fmla="*/ 3585697 h 5274968"/>
              <a:gd name="connsiteX1273" fmla="*/ 767809 w 5959916"/>
              <a:gd name="connsiteY1273" fmla="*/ 3581289 h 5274968"/>
              <a:gd name="connsiteX1274" fmla="*/ 754089 w 5959916"/>
              <a:gd name="connsiteY1274" fmla="*/ 3598851 h 5274968"/>
              <a:gd name="connsiteX1275" fmla="*/ 767809 w 5959916"/>
              <a:gd name="connsiteY1275" fmla="*/ 3603241 h 5274968"/>
              <a:gd name="connsiteX1276" fmla="*/ 767809 w 5959916"/>
              <a:gd name="connsiteY1276" fmla="*/ 3581289 h 5274968"/>
              <a:gd name="connsiteX1277" fmla="*/ 5212204 w 5959916"/>
              <a:gd name="connsiteY1277" fmla="*/ 3563177 h 5274968"/>
              <a:gd name="connsiteX1278" fmla="*/ 5225924 w 5959916"/>
              <a:gd name="connsiteY1278" fmla="*/ 3567568 h 5274968"/>
              <a:gd name="connsiteX1279" fmla="*/ 5207813 w 5959916"/>
              <a:gd name="connsiteY1279" fmla="*/ 3594460 h 5274968"/>
              <a:gd name="connsiteX1280" fmla="*/ 5194092 w 5959916"/>
              <a:gd name="connsiteY1280" fmla="*/ 3590069 h 5274968"/>
              <a:gd name="connsiteX1281" fmla="*/ 5212204 w 5959916"/>
              <a:gd name="connsiteY1281" fmla="*/ 3563177 h 5274968"/>
              <a:gd name="connsiteX1282" fmla="*/ 5076645 w 5959916"/>
              <a:gd name="connsiteY1282" fmla="*/ 3558786 h 5274968"/>
              <a:gd name="connsiteX1283" fmla="*/ 5072254 w 5959916"/>
              <a:gd name="connsiteY1283" fmla="*/ 3567568 h 5274968"/>
              <a:gd name="connsiteX1284" fmla="*/ 5067863 w 5959916"/>
              <a:gd name="connsiteY1284" fmla="*/ 3567568 h 5274968"/>
              <a:gd name="connsiteX1285" fmla="*/ 5072254 w 5959916"/>
              <a:gd name="connsiteY1285" fmla="*/ 3580740 h 5274968"/>
              <a:gd name="connsiteX1286" fmla="*/ 5085974 w 5959916"/>
              <a:gd name="connsiteY1286" fmla="*/ 3580740 h 5274968"/>
              <a:gd name="connsiteX1287" fmla="*/ 5081583 w 5959916"/>
              <a:gd name="connsiteY1287" fmla="*/ 3567568 h 5274968"/>
              <a:gd name="connsiteX1288" fmla="*/ 5095304 w 5959916"/>
              <a:gd name="connsiteY1288" fmla="*/ 3558786 h 5274968"/>
              <a:gd name="connsiteX1289" fmla="*/ 4467516 w 5959916"/>
              <a:gd name="connsiteY1289" fmla="*/ 3522015 h 5274968"/>
              <a:gd name="connsiteX1290" fmla="*/ 4462508 w 5959916"/>
              <a:gd name="connsiteY1290" fmla="*/ 3523662 h 5274968"/>
              <a:gd name="connsiteX1291" fmla="*/ 4462508 w 5959916"/>
              <a:gd name="connsiteY1291" fmla="*/ 3532443 h 5274968"/>
              <a:gd name="connsiteX1292" fmla="*/ 4476228 w 5959916"/>
              <a:gd name="connsiteY1292" fmla="*/ 3532443 h 5274968"/>
              <a:gd name="connsiteX1293" fmla="*/ 4476228 w 5959916"/>
              <a:gd name="connsiteY1293" fmla="*/ 3523662 h 5274968"/>
              <a:gd name="connsiteX1294" fmla="*/ 4467516 w 5959916"/>
              <a:gd name="connsiteY1294" fmla="*/ 3522015 h 5274968"/>
              <a:gd name="connsiteX1295" fmla="*/ 5477287 w 5959916"/>
              <a:gd name="connsiteY1295" fmla="*/ 3514880 h 5274968"/>
              <a:gd name="connsiteX1296" fmla="*/ 5468506 w 5959916"/>
              <a:gd name="connsiteY1296" fmla="*/ 3559336 h 5274968"/>
              <a:gd name="connsiteX1297" fmla="*/ 5423502 w 5959916"/>
              <a:gd name="connsiteY1297" fmla="*/ 3581289 h 5274968"/>
              <a:gd name="connsiteX1298" fmla="*/ 5405391 w 5959916"/>
              <a:gd name="connsiteY1298" fmla="*/ 3563726 h 5274968"/>
              <a:gd name="connsiteX1299" fmla="*/ 5391671 w 5959916"/>
              <a:gd name="connsiteY1299" fmla="*/ 3599400 h 5274968"/>
              <a:gd name="connsiteX1300" fmla="*/ 5377950 w 5959916"/>
              <a:gd name="connsiteY1300" fmla="*/ 3595009 h 5274968"/>
              <a:gd name="connsiteX1301" fmla="*/ 5386731 w 5959916"/>
              <a:gd name="connsiteY1301" fmla="*/ 3581837 h 5274968"/>
              <a:gd name="connsiteX1302" fmla="*/ 5351058 w 5959916"/>
              <a:gd name="connsiteY1302" fmla="*/ 3599400 h 5274968"/>
              <a:gd name="connsiteX1303" fmla="*/ 5346667 w 5959916"/>
              <a:gd name="connsiteY1303" fmla="*/ 3568117 h 5274968"/>
              <a:gd name="connsiteX1304" fmla="*/ 5346667 w 5959916"/>
              <a:gd name="connsiteY1304" fmla="*/ 3576898 h 5274968"/>
              <a:gd name="connsiteX1305" fmla="*/ 5477287 w 5959916"/>
              <a:gd name="connsiteY1305" fmla="*/ 3514880 h 5274968"/>
              <a:gd name="connsiteX1306" fmla="*/ 5362428 w 5959916"/>
              <a:gd name="connsiteY1306" fmla="*/ 3493819 h 5274968"/>
              <a:gd name="connsiteX1307" fmla="*/ 5369717 w 5959916"/>
              <a:gd name="connsiteY1307" fmla="*/ 3496769 h 5274968"/>
              <a:gd name="connsiteX1308" fmla="*/ 5351605 w 5959916"/>
              <a:gd name="connsiteY1308" fmla="*/ 3528053 h 5274968"/>
              <a:gd name="connsiteX1309" fmla="*/ 5342825 w 5959916"/>
              <a:gd name="connsiteY1309" fmla="*/ 3518722 h 5274968"/>
              <a:gd name="connsiteX1310" fmla="*/ 5342825 w 5959916"/>
              <a:gd name="connsiteY1310" fmla="*/ 3505550 h 5274968"/>
              <a:gd name="connsiteX1311" fmla="*/ 5362428 w 5959916"/>
              <a:gd name="connsiteY1311" fmla="*/ 3493819 h 5274968"/>
              <a:gd name="connsiteX1312" fmla="*/ 4179861 w 5959916"/>
              <a:gd name="connsiteY1312" fmla="*/ 3483597 h 5274968"/>
              <a:gd name="connsiteX1313" fmla="*/ 4134858 w 5959916"/>
              <a:gd name="connsiteY1313" fmla="*/ 3505550 h 5274968"/>
              <a:gd name="connsiteX1314" fmla="*/ 4179861 w 5959916"/>
              <a:gd name="connsiteY1314" fmla="*/ 3483597 h 5274968"/>
              <a:gd name="connsiteX1315" fmla="*/ 4575018 w 5959916"/>
              <a:gd name="connsiteY1315" fmla="*/ 3478658 h 5274968"/>
              <a:gd name="connsiteX1316" fmla="*/ 4593129 w 5959916"/>
              <a:gd name="connsiteY1316" fmla="*/ 3487439 h 5274968"/>
              <a:gd name="connsiteX1317" fmla="*/ 4579408 w 5959916"/>
              <a:gd name="connsiteY1317" fmla="*/ 3514332 h 5274968"/>
              <a:gd name="connsiteX1318" fmla="*/ 4575018 w 5959916"/>
              <a:gd name="connsiteY1318" fmla="*/ 3478658 h 5274968"/>
              <a:gd name="connsiteX1319" fmla="*/ 3713908 w 5959916"/>
              <a:gd name="connsiteY1319" fmla="*/ 3474267 h 5274968"/>
              <a:gd name="connsiteX1320" fmla="*/ 3686467 w 5959916"/>
              <a:gd name="connsiteY1320" fmla="*/ 3474816 h 5274968"/>
              <a:gd name="connsiteX1321" fmla="*/ 3690857 w 5959916"/>
              <a:gd name="connsiteY1321" fmla="*/ 3506099 h 5274968"/>
              <a:gd name="connsiteX1322" fmla="*/ 3677137 w 5959916"/>
              <a:gd name="connsiteY1322" fmla="*/ 3514880 h 5274968"/>
              <a:gd name="connsiteX1323" fmla="*/ 3663416 w 5959916"/>
              <a:gd name="connsiteY1323" fmla="*/ 3501708 h 5274968"/>
              <a:gd name="connsiteX1324" fmla="*/ 3667806 w 5959916"/>
              <a:gd name="connsiteY1324" fmla="*/ 3523662 h 5274968"/>
              <a:gd name="connsiteX1325" fmla="*/ 3632133 w 5959916"/>
              <a:gd name="connsiteY1325" fmla="*/ 3541225 h 5274968"/>
              <a:gd name="connsiteX1326" fmla="*/ 3614022 w 5959916"/>
              <a:gd name="connsiteY1326" fmla="*/ 3568117 h 5274968"/>
              <a:gd name="connsiteX1327" fmla="*/ 3618412 w 5959916"/>
              <a:gd name="connsiteY1327" fmla="*/ 3595009 h 5274968"/>
              <a:gd name="connsiteX1328" fmla="*/ 3595911 w 5959916"/>
              <a:gd name="connsiteY1328" fmla="*/ 3608181 h 5274968"/>
              <a:gd name="connsiteX1329" fmla="*/ 3591521 w 5959916"/>
              <a:gd name="connsiteY1329" fmla="*/ 3608181 h 5274968"/>
              <a:gd name="connsiteX1330" fmla="*/ 3622803 w 5959916"/>
              <a:gd name="connsiteY1330" fmla="*/ 3616962 h 5274968"/>
              <a:gd name="connsiteX1331" fmla="*/ 3744643 w 5959916"/>
              <a:gd name="connsiteY1331" fmla="*/ 3514332 h 5274968"/>
              <a:gd name="connsiteX1332" fmla="*/ 3713359 w 5959916"/>
              <a:gd name="connsiteY1332" fmla="*/ 3541225 h 5274968"/>
              <a:gd name="connsiteX1333" fmla="*/ 3704578 w 5959916"/>
              <a:gd name="connsiteY1333" fmla="*/ 3523662 h 5274968"/>
              <a:gd name="connsiteX1334" fmla="*/ 3731470 w 5959916"/>
              <a:gd name="connsiteY1334" fmla="*/ 3483597 h 5274968"/>
              <a:gd name="connsiteX1335" fmla="*/ 3713908 w 5959916"/>
              <a:gd name="connsiteY1335" fmla="*/ 3474267 h 5274968"/>
              <a:gd name="connsiteX1336" fmla="*/ 4680262 w 5959916"/>
              <a:gd name="connsiteY1336" fmla="*/ 3467853 h 5274968"/>
              <a:gd name="connsiteX1337" fmla="*/ 4679868 w 5959916"/>
              <a:gd name="connsiteY1337" fmla="*/ 3468559 h 5274968"/>
              <a:gd name="connsiteX1338" fmla="*/ 4679912 w 5959916"/>
              <a:gd name="connsiteY1338" fmla="*/ 3467956 h 5274968"/>
              <a:gd name="connsiteX1339" fmla="*/ 4660085 w 5959916"/>
              <a:gd name="connsiteY1339" fmla="*/ 3465485 h 5274968"/>
              <a:gd name="connsiteX1340" fmla="*/ 4679019 w 5959916"/>
              <a:gd name="connsiteY1340" fmla="*/ 3470083 h 5274968"/>
              <a:gd name="connsiteX1341" fmla="*/ 4679868 w 5959916"/>
              <a:gd name="connsiteY1341" fmla="*/ 3468559 h 5274968"/>
              <a:gd name="connsiteX1342" fmla="*/ 4678196 w 5959916"/>
              <a:gd name="connsiteY1342" fmla="*/ 3491830 h 5274968"/>
              <a:gd name="connsiteX1343" fmla="*/ 4655694 w 5959916"/>
              <a:gd name="connsiteY1343" fmla="*/ 3500611 h 5274968"/>
              <a:gd name="connsiteX1344" fmla="*/ 4641974 w 5959916"/>
              <a:gd name="connsiteY1344" fmla="*/ 3487439 h 5274968"/>
              <a:gd name="connsiteX1345" fmla="*/ 4660085 w 5959916"/>
              <a:gd name="connsiteY1345" fmla="*/ 3465485 h 5274968"/>
              <a:gd name="connsiteX1346" fmla="*/ 5050849 w 5959916"/>
              <a:gd name="connsiteY1346" fmla="*/ 3452314 h 5274968"/>
              <a:gd name="connsiteX1347" fmla="*/ 5028348 w 5959916"/>
              <a:gd name="connsiteY1347" fmla="*/ 3465485 h 5274968"/>
              <a:gd name="connsiteX1348" fmla="*/ 5050849 w 5959916"/>
              <a:gd name="connsiteY1348" fmla="*/ 3452314 h 5274968"/>
              <a:gd name="connsiteX1349" fmla="*/ 4004786 w 5959916"/>
              <a:gd name="connsiteY1349" fmla="*/ 3452314 h 5274968"/>
              <a:gd name="connsiteX1350" fmla="*/ 3991065 w 5959916"/>
              <a:gd name="connsiteY1350" fmla="*/ 3469876 h 5274968"/>
              <a:gd name="connsiteX1351" fmla="*/ 4004786 w 5959916"/>
              <a:gd name="connsiteY1351" fmla="*/ 3452314 h 5274968"/>
              <a:gd name="connsiteX1352" fmla="*/ 4709479 w 5959916"/>
              <a:gd name="connsiteY1352" fmla="*/ 3447374 h 5274968"/>
              <a:gd name="connsiteX1353" fmla="*/ 4705089 w 5959916"/>
              <a:gd name="connsiteY1353" fmla="*/ 3460547 h 5274968"/>
              <a:gd name="connsiteX1354" fmla="*/ 4680262 w 5959916"/>
              <a:gd name="connsiteY1354" fmla="*/ 3467853 h 5274968"/>
              <a:gd name="connsiteX1355" fmla="*/ 4691368 w 5959916"/>
              <a:gd name="connsiteY1355" fmla="*/ 3447924 h 5274968"/>
              <a:gd name="connsiteX1356" fmla="*/ 4709479 w 5959916"/>
              <a:gd name="connsiteY1356" fmla="*/ 3447374 h 5274968"/>
              <a:gd name="connsiteX1357" fmla="*/ 3995457 w 5959916"/>
              <a:gd name="connsiteY1357" fmla="*/ 3439142 h 5274968"/>
              <a:gd name="connsiteX1358" fmla="*/ 3972954 w 5959916"/>
              <a:gd name="connsiteY1358" fmla="*/ 3452314 h 5274968"/>
              <a:gd name="connsiteX1359" fmla="*/ 3995457 w 5959916"/>
              <a:gd name="connsiteY1359" fmla="*/ 3439142 h 5274968"/>
              <a:gd name="connsiteX1360" fmla="*/ 763761 w 5959916"/>
              <a:gd name="connsiteY1360" fmla="*/ 3430911 h 5274968"/>
              <a:gd name="connsiteX1361" fmla="*/ 790311 w 5959916"/>
              <a:gd name="connsiteY1361" fmla="*/ 3434752 h 5274968"/>
              <a:gd name="connsiteX1362" fmla="*/ 740916 w 5959916"/>
              <a:gd name="connsiteY1362" fmla="*/ 3443533 h 5274968"/>
              <a:gd name="connsiteX1363" fmla="*/ 763761 w 5959916"/>
              <a:gd name="connsiteY1363" fmla="*/ 3430911 h 5274968"/>
              <a:gd name="connsiteX1364" fmla="*/ 4022897 w 5959916"/>
              <a:gd name="connsiteY1364" fmla="*/ 3421580 h 5274968"/>
              <a:gd name="connsiteX1365" fmla="*/ 4009177 w 5959916"/>
              <a:gd name="connsiteY1365" fmla="*/ 3425971 h 5274968"/>
              <a:gd name="connsiteX1366" fmla="*/ 4017958 w 5959916"/>
              <a:gd name="connsiteY1366" fmla="*/ 3443533 h 5274968"/>
              <a:gd name="connsiteX1367" fmla="*/ 4022897 w 5959916"/>
              <a:gd name="connsiteY1367" fmla="*/ 3421580 h 5274968"/>
              <a:gd name="connsiteX1368" fmla="*/ 5355997 w 5959916"/>
              <a:gd name="connsiteY1368" fmla="*/ 3412250 h 5274968"/>
              <a:gd name="connsiteX1369" fmla="*/ 5329104 w 5959916"/>
              <a:gd name="connsiteY1369" fmla="*/ 3429812 h 5274968"/>
              <a:gd name="connsiteX1370" fmla="*/ 5351605 w 5959916"/>
              <a:gd name="connsiteY1370" fmla="*/ 3429812 h 5274968"/>
              <a:gd name="connsiteX1371" fmla="*/ 5355997 w 5959916"/>
              <a:gd name="connsiteY1371" fmla="*/ 3412250 h 5274968"/>
              <a:gd name="connsiteX1372" fmla="*/ 4359328 w 5959916"/>
              <a:gd name="connsiteY1372" fmla="*/ 3412250 h 5274968"/>
              <a:gd name="connsiteX1373" fmla="*/ 4336826 w 5959916"/>
              <a:gd name="connsiteY1373" fmla="*/ 3421031 h 5274968"/>
              <a:gd name="connsiteX1374" fmla="*/ 4359328 w 5959916"/>
              <a:gd name="connsiteY1374" fmla="*/ 3412250 h 5274968"/>
              <a:gd name="connsiteX1375" fmla="*/ 4920228 w 5959916"/>
              <a:gd name="connsiteY1375" fmla="*/ 3408408 h 5274968"/>
              <a:gd name="connsiteX1376" fmla="*/ 4920228 w 5959916"/>
              <a:gd name="connsiteY1376" fmla="*/ 3444081 h 5274968"/>
              <a:gd name="connsiteX1377" fmla="*/ 4888945 w 5959916"/>
              <a:gd name="connsiteY1377" fmla="*/ 3457254 h 5274968"/>
              <a:gd name="connsiteX1378" fmla="*/ 4897727 w 5959916"/>
              <a:gd name="connsiteY1378" fmla="*/ 3474816 h 5274968"/>
              <a:gd name="connsiteX1379" fmla="*/ 4852722 w 5959916"/>
              <a:gd name="connsiteY1379" fmla="*/ 3492378 h 5274968"/>
              <a:gd name="connsiteX1380" fmla="*/ 4852722 w 5959916"/>
              <a:gd name="connsiteY1380" fmla="*/ 3509941 h 5274968"/>
              <a:gd name="connsiteX1381" fmla="*/ 4817049 w 5959916"/>
              <a:gd name="connsiteY1381" fmla="*/ 3514332 h 5274968"/>
              <a:gd name="connsiteX1382" fmla="*/ 4830770 w 5959916"/>
              <a:gd name="connsiteY1382" fmla="*/ 3554396 h 5274968"/>
              <a:gd name="connsiteX1383" fmla="*/ 4803877 w 5959916"/>
              <a:gd name="connsiteY1383" fmla="*/ 3595559 h 5274968"/>
              <a:gd name="connsiteX1384" fmla="*/ 4884555 w 5959916"/>
              <a:gd name="connsiteY1384" fmla="*/ 3511039 h 5274968"/>
              <a:gd name="connsiteX1385" fmla="*/ 4902667 w 5959916"/>
              <a:gd name="connsiteY1385" fmla="*/ 3524210 h 5274968"/>
              <a:gd name="connsiteX1386" fmla="*/ 4997065 w 5959916"/>
              <a:gd name="connsiteY1386" fmla="*/ 3444081 h 5274968"/>
              <a:gd name="connsiteX1387" fmla="*/ 4992673 w 5959916"/>
              <a:gd name="connsiteY1387" fmla="*/ 3408408 h 5274968"/>
              <a:gd name="connsiteX1388" fmla="*/ 4952060 w 5959916"/>
              <a:gd name="connsiteY1388" fmla="*/ 3408408 h 5274968"/>
              <a:gd name="connsiteX1389" fmla="*/ 4933950 w 5959916"/>
              <a:gd name="connsiteY1389" fmla="*/ 3439692 h 5274968"/>
              <a:gd name="connsiteX1390" fmla="*/ 4933950 w 5959916"/>
              <a:gd name="connsiteY1390" fmla="*/ 3408408 h 5274968"/>
              <a:gd name="connsiteX1391" fmla="*/ 4920228 w 5959916"/>
              <a:gd name="connsiteY1391" fmla="*/ 3408408 h 5274968"/>
              <a:gd name="connsiteX1392" fmla="*/ 5216595 w 5959916"/>
              <a:gd name="connsiteY1392" fmla="*/ 3403469 h 5274968"/>
              <a:gd name="connsiteX1393" fmla="*/ 5185311 w 5959916"/>
              <a:gd name="connsiteY1393" fmla="*/ 3452314 h 5274968"/>
              <a:gd name="connsiteX1394" fmla="*/ 5216595 w 5959916"/>
              <a:gd name="connsiteY1394" fmla="*/ 3403469 h 5274968"/>
              <a:gd name="connsiteX1395" fmla="*/ 4776985 w 5959916"/>
              <a:gd name="connsiteY1395" fmla="*/ 3403469 h 5274968"/>
              <a:gd name="connsiteX1396" fmla="*/ 4776985 w 5959916"/>
              <a:gd name="connsiteY1396" fmla="*/ 3421031 h 5274968"/>
              <a:gd name="connsiteX1397" fmla="*/ 4795097 w 5959916"/>
              <a:gd name="connsiteY1397" fmla="*/ 3416641 h 5274968"/>
              <a:gd name="connsiteX1398" fmla="*/ 4776985 w 5959916"/>
              <a:gd name="connsiteY1398" fmla="*/ 3403469 h 5274968"/>
              <a:gd name="connsiteX1399" fmla="*/ 4211144 w 5959916"/>
              <a:gd name="connsiteY1399" fmla="*/ 3390297 h 5274968"/>
              <a:gd name="connsiteX1400" fmla="*/ 4179861 w 5959916"/>
              <a:gd name="connsiteY1400" fmla="*/ 3412250 h 5274968"/>
              <a:gd name="connsiteX1401" fmla="*/ 4184253 w 5959916"/>
              <a:gd name="connsiteY1401" fmla="*/ 3452314 h 5274968"/>
              <a:gd name="connsiteX1402" fmla="*/ 4211144 w 5959916"/>
              <a:gd name="connsiteY1402" fmla="*/ 3452863 h 5274968"/>
              <a:gd name="connsiteX1403" fmla="*/ 4188643 w 5959916"/>
              <a:gd name="connsiteY1403" fmla="*/ 3474816 h 5274968"/>
              <a:gd name="connsiteX1404" fmla="*/ 4215536 w 5959916"/>
              <a:gd name="connsiteY1404" fmla="*/ 3483597 h 5274968"/>
              <a:gd name="connsiteX1405" fmla="*/ 4278651 w 5959916"/>
              <a:gd name="connsiteY1405" fmla="*/ 3434752 h 5274968"/>
              <a:gd name="connsiteX1406" fmla="*/ 4238037 w 5959916"/>
              <a:gd name="connsiteY1406" fmla="*/ 3443533 h 5274968"/>
              <a:gd name="connsiteX1407" fmla="*/ 4202363 w 5959916"/>
              <a:gd name="connsiteY1407" fmla="*/ 3407860 h 5274968"/>
              <a:gd name="connsiteX1408" fmla="*/ 4211144 w 5959916"/>
              <a:gd name="connsiteY1408" fmla="*/ 3390297 h 5274968"/>
              <a:gd name="connsiteX1409" fmla="*/ 4898275 w 5959916"/>
              <a:gd name="connsiteY1409" fmla="*/ 3377125 h 5274968"/>
              <a:gd name="connsiteX1410" fmla="*/ 4907057 w 5959916"/>
              <a:gd name="connsiteY1410" fmla="*/ 3381516 h 5274968"/>
              <a:gd name="connsiteX1411" fmla="*/ 4893336 w 5959916"/>
              <a:gd name="connsiteY1411" fmla="*/ 3399078 h 5274968"/>
              <a:gd name="connsiteX1412" fmla="*/ 4898275 w 5959916"/>
              <a:gd name="connsiteY1412" fmla="*/ 3377125 h 5274968"/>
              <a:gd name="connsiteX1413" fmla="*/ 5063678 w 5959916"/>
              <a:gd name="connsiteY1413" fmla="*/ 3376919 h 5274968"/>
              <a:gd name="connsiteX1414" fmla="*/ 5032738 w 5959916"/>
              <a:gd name="connsiteY1414" fmla="*/ 3385907 h 5274968"/>
              <a:gd name="connsiteX1415" fmla="*/ 5037128 w 5959916"/>
              <a:gd name="connsiteY1415" fmla="*/ 3403469 h 5274968"/>
              <a:gd name="connsiteX1416" fmla="*/ 5077741 w 5959916"/>
              <a:gd name="connsiteY1416" fmla="*/ 3394688 h 5274968"/>
              <a:gd name="connsiteX1417" fmla="*/ 5063678 w 5959916"/>
              <a:gd name="connsiteY1417" fmla="*/ 3376919 h 5274968"/>
              <a:gd name="connsiteX1418" fmla="*/ 4758326 w 5959916"/>
              <a:gd name="connsiteY1418" fmla="*/ 3376027 h 5274968"/>
              <a:gd name="connsiteX1419" fmla="*/ 4628253 w 5959916"/>
              <a:gd name="connsiteY1419" fmla="*/ 3460547 h 5274968"/>
              <a:gd name="connsiteX1420" fmla="*/ 4641974 w 5959916"/>
              <a:gd name="connsiteY1420" fmla="*/ 3509393 h 5274968"/>
              <a:gd name="connsiteX1421" fmla="*/ 4633192 w 5959916"/>
              <a:gd name="connsiteY1421" fmla="*/ 3526955 h 5274968"/>
              <a:gd name="connsiteX1422" fmla="*/ 4588189 w 5959916"/>
              <a:gd name="connsiteY1422" fmla="*/ 3540126 h 5274968"/>
              <a:gd name="connsiteX1423" fmla="*/ 4592579 w 5959916"/>
              <a:gd name="connsiteY1423" fmla="*/ 3557689 h 5274968"/>
              <a:gd name="connsiteX1424" fmla="*/ 4574469 w 5959916"/>
              <a:gd name="connsiteY1424" fmla="*/ 3557689 h 5274968"/>
              <a:gd name="connsiteX1425" fmla="*/ 4565687 w 5959916"/>
              <a:gd name="connsiteY1425" fmla="*/ 3535735 h 5274968"/>
              <a:gd name="connsiteX1426" fmla="*/ 4606299 w 5959916"/>
              <a:gd name="connsiteY1426" fmla="*/ 3455607 h 5274968"/>
              <a:gd name="connsiteX1427" fmla="*/ 4624412 w 5959916"/>
              <a:gd name="connsiteY1427" fmla="*/ 3459998 h 5274968"/>
              <a:gd name="connsiteX1428" fmla="*/ 4624412 w 5959916"/>
              <a:gd name="connsiteY1428" fmla="*/ 3428715 h 5274968"/>
              <a:gd name="connsiteX1429" fmla="*/ 4601909 w 5959916"/>
              <a:gd name="connsiteY1429" fmla="*/ 3424324 h 5274968"/>
              <a:gd name="connsiteX1430" fmla="*/ 4561296 w 5959916"/>
              <a:gd name="connsiteY1430" fmla="*/ 3455607 h 5274968"/>
              <a:gd name="connsiteX1431" fmla="*/ 4534404 w 5959916"/>
              <a:gd name="connsiteY1431" fmla="*/ 3495671 h 5274968"/>
              <a:gd name="connsiteX1432" fmla="*/ 4534404 w 5959916"/>
              <a:gd name="connsiteY1432" fmla="*/ 3482500 h 5274968"/>
              <a:gd name="connsiteX1433" fmla="*/ 4507511 w 5959916"/>
              <a:gd name="connsiteY1433" fmla="*/ 3491280 h 5274968"/>
              <a:gd name="connsiteX1434" fmla="*/ 4511903 w 5959916"/>
              <a:gd name="connsiteY1434" fmla="*/ 3522564 h 5274968"/>
              <a:gd name="connsiteX1435" fmla="*/ 4458117 w 5959916"/>
              <a:gd name="connsiteY1435" fmla="*/ 3588972 h 5274968"/>
              <a:gd name="connsiteX1436" fmla="*/ 4413113 w 5959916"/>
              <a:gd name="connsiteY1436" fmla="*/ 3610926 h 5274968"/>
              <a:gd name="connsiteX1437" fmla="*/ 4386221 w 5959916"/>
              <a:gd name="connsiteY1437" fmla="*/ 3606535 h 5274968"/>
              <a:gd name="connsiteX1438" fmla="*/ 4381829 w 5959916"/>
              <a:gd name="connsiteY1438" fmla="*/ 3642208 h 5274968"/>
              <a:gd name="connsiteX1439" fmla="*/ 4399940 w 5959916"/>
              <a:gd name="connsiteY1439" fmla="*/ 3655380 h 5274968"/>
              <a:gd name="connsiteX1440" fmla="*/ 4368657 w 5959916"/>
              <a:gd name="connsiteY1440" fmla="*/ 3659771 h 5274968"/>
              <a:gd name="connsiteX1441" fmla="*/ 4377439 w 5959916"/>
              <a:gd name="connsiteY1441" fmla="*/ 3628488 h 5274968"/>
              <a:gd name="connsiteX1442" fmla="*/ 4377439 w 5959916"/>
              <a:gd name="connsiteY1442" fmla="*/ 3579643 h 5274968"/>
              <a:gd name="connsiteX1443" fmla="*/ 4386221 w 5959916"/>
              <a:gd name="connsiteY1443" fmla="*/ 3588424 h 5274968"/>
              <a:gd name="connsiteX1444" fmla="*/ 4404332 w 5959916"/>
              <a:gd name="connsiteY1444" fmla="*/ 3548360 h 5274968"/>
              <a:gd name="connsiteX1445" fmla="*/ 4373049 w 5959916"/>
              <a:gd name="connsiteY1445" fmla="*/ 3552750 h 5274968"/>
              <a:gd name="connsiteX1446" fmla="*/ 4359328 w 5959916"/>
              <a:gd name="connsiteY1446" fmla="*/ 3561531 h 5274968"/>
              <a:gd name="connsiteX1447" fmla="*/ 4363719 w 5959916"/>
              <a:gd name="connsiteY1447" fmla="*/ 3548360 h 5274968"/>
              <a:gd name="connsiteX1448" fmla="*/ 4341217 w 5959916"/>
              <a:gd name="connsiteY1448" fmla="*/ 3561531 h 5274968"/>
              <a:gd name="connsiteX1449" fmla="*/ 4287431 w 5959916"/>
              <a:gd name="connsiteY1449" fmla="*/ 3601595 h 5274968"/>
              <a:gd name="connsiteX1450" fmla="*/ 4305542 w 5959916"/>
              <a:gd name="connsiteY1450" fmla="*/ 3628488 h 5274968"/>
              <a:gd name="connsiteX1451" fmla="*/ 4256148 w 5959916"/>
              <a:gd name="connsiteY1451" fmla="*/ 3681723 h 5274968"/>
              <a:gd name="connsiteX1452" fmla="*/ 4251758 w 5959916"/>
              <a:gd name="connsiteY1452" fmla="*/ 3713007 h 5274968"/>
              <a:gd name="connsiteX1453" fmla="*/ 4229256 w 5959916"/>
              <a:gd name="connsiteY1453" fmla="*/ 3677333 h 5274968"/>
              <a:gd name="connsiteX1454" fmla="*/ 4260538 w 5959916"/>
              <a:gd name="connsiteY1454" fmla="*/ 3592814 h 5274968"/>
              <a:gd name="connsiteX1455" fmla="*/ 4242428 w 5959916"/>
              <a:gd name="connsiteY1455" fmla="*/ 3628488 h 5274968"/>
              <a:gd name="connsiteX1456" fmla="*/ 4233647 w 5959916"/>
              <a:gd name="connsiteY1456" fmla="*/ 3610926 h 5274968"/>
              <a:gd name="connsiteX1457" fmla="*/ 4126076 w 5959916"/>
              <a:gd name="connsiteY1457" fmla="*/ 3677333 h 5274968"/>
              <a:gd name="connsiteX1458" fmla="*/ 4139798 w 5959916"/>
              <a:gd name="connsiteY1458" fmla="*/ 3677333 h 5274968"/>
              <a:gd name="connsiteX1459" fmla="*/ 4112905 w 5959916"/>
              <a:gd name="connsiteY1459" fmla="*/ 3708616 h 5274968"/>
              <a:gd name="connsiteX1460" fmla="*/ 4117295 w 5959916"/>
              <a:gd name="connsiteY1460" fmla="*/ 3695444 h 5274968"/>
              <a:gd name="connsiteX1461" fmla="*/ 4067901 w 5959916"/>
              <a:gd name="connsiteY1461" fmla="*/ 3735508 h 5274968"/>
              <a:gd name="connsiteX1462" fmla="*/ 4063511 w 5959916"/>
              <a:gd name="connsiteY1462" fmla="*/ 3779964 h 5274968"/>
              <a:gd name="connsiteX1463" fmla="*/ 4072291 w 5959916"/>
              <a:gd name="connsiteY1463" fmla="*/ 3771183 h 5274968"/>
              <a:gd name="connsiteX1464" fmla="*/ 4081073 w 5959916"/>
              <a:gd name="connsiteY1464" fmla="*/ 3806856 h 5274968"/>
              <a:gd name="connsiteX1465" fmla="*/ 4085463 w 5959916"/>
              <a:gd name="connsiteY1465" fmla="*/ 3775574 h 5274968"/>
              <a:gd name="connsiteX1466" fmla="*/ 4112356 w 5959916"/>
              <a:gd name="connsiteY1466" fmla="*/ 3748681 h 5274968"/>
              <a:gd name="connsiteX1467" fmla="*/ 4081073 w 5959916"/>
              <a:gd name="connsiteY1467" fmla="*/ 3744290 h 5274968"/>
              <a:gd name="connsiteX1468" fmla="*/ 4094794 w 5959916"/>
              <a:gd name="connsiteY1468" fmla="*/ 3735508 h 5274968"/>
              <a:gd name="connsiteX1469" fmla="*/ 4112905 w 5959916"/>
              <a:gd name="connsiteY1469" fmla="*/ 3739899 h 5274968"/>
              <a:gd name="connsiteX1470" fmla="*/ 4139798 w 5959916"/>
              <a:gd name="connsiteY1470" fmla="*/ 3699835 h 5274968"/>
              <a:gd name="connsiteX1471" fmla="*/ 4144188 w 5959916"/>
              <a:gd name="connsiteY1471" fmla="*/ 3731118 h 5274968"/>
              <a:gd name="connsiteX1472" fmla="*/ 4184801 w 5959916"/>
              <a:gd name="connsiteY1472" fmla="*/ 3704226 h 5274968"/>
              <a:gd name="connsiteX1473" fmla="*/ 4184801 w 5959916"/>
              <a:gd name="connsiteY1473" fmla="*/ 3757463 h 5274968"/>
              <a:gd name="connsiteX1474" fmla="*/ 4220475 w 5959916"/>
              <a:gd name="connsiteY1474" fmla="*/ 3726179 h 5274968"/>
              <a:gd name="connsiteX1475" fmla="*/ 4242976 w 5959916"/>
              <a:gd name="connsiteY1475" fmla="*/ 3739351 h 5274968"/>
              <a:gd name="connsiteX1476" fmla="*/ 4269869 w 5959916"/>
              <a:gd name="connsiteY1476" fmla="*/ 3708068 h 5274968"/>
              <a:gd name="connsiteX1477" fmla="*/ 4265479 w 5959916"/>
              <a:gd name="connsiteY1477" fmla="*/ 3721240 h 5274968"/>
              <a:gd name="connsiteX1478" fmla="*/ 4346156 w 5959916"/>
              <a:gd name="connsiteY1478" fmla="*/ 3668003 h 5274968"/>
              <a:gd name="connsiteX1479" fmla="*/ 4346156 w 5959916"/>
              <a:gd name="connsiteY1479" fmla="*/ 3685566 h 5274968"/>
              <a:gd name="connsiteX1480" fmla="*/ 4359877 w 5959916"/>
              <a:gd name="connsiteY1480" fmla="*/ 3681175 h 5274968"/>
              <a:gd name="connsiteX1481" fmla="*/ 4314873 w 5959916"/>
              <a:gd name="connsiteY1481" fmla="*/ 3716849 h 5274968"/>
              <a:gd name="connsiteX1482" fmla="*/ 4310483 w 5959916"/>
              <a:gd name="connsiteY1482" fmla="*/ 3738802 h 5274968"/>
              <a:gd name="connsiteX1483" fmla="*/ 4296762 w 5959916"/>
              <a:gd name="connsiteY1483" fmla="*/ 3730021 h 5274968"/>
              <a:gd name="connsiteX1484" fmla="*/ 4274259 w 5959916"/>
              <a:gd name="connsiteY1484" fmla="*/ 3765694 h 5274968"/>
              <a:gd name="connsiteX1485" fmla="*/ 4229256 w 5959916"/>
              <a:gd name="connsiteY1485" fmla="*/ 3765694 h 5274968"/>
              <a:gd name="connsiteX1486" fmla="*/ 4112356 w 5959916"/>
              <a:gd name="connsiteY1486" fmla="*/ 3876557 h 5274968"/>
              <a:gd name="connsiteX1487" fmla="*/ 4103575 w 5959916"/>
              <a:gd name="connsiteY1487" fmla="*/ 3863386 h 5274968"/>
              <a:gd name="connsiteX1488" fmla="*/ 3982283 w 5959916"/>
              <a:gd name="connsiteY1488" fmla="*/ 3965467 h 5274968"/>
              <a:gd name="connsiteX1489" fmla="*/ 4049790 w 5959916"/>
              <a:gd name="connsiteY1489" fmla="*/ 3992360 h 5274968"/>
              <a:gd name="connsiteX1490" fmla="*/ 4094794 w 5959916"/>
              <a:gd name="connsiteY1490" fmla="*/ 3925952 h 5274968"/>
              <a:gd name="connsiteX1491" fmla="*/ 4126076 w 5959916"/>
              <a:gd name="connsiteY1491" fmla="*/ 3930342 h 5274968"/>
              <a:gd name="connsiteX1492" fmla="*/ 4161750 w 5959916"/>
              <a:gd name="connsiteY1492" fmla="*/ 3854604 h 5274968"/>
              <a:gd name="connsiteX1493" fmla="*/ 4170532 w 5959916"/>
              <a:gd name="connsiteY1493" fmla="*/ 3876557 h 5274968"/>
              <a:gd name="connsiteX1494" fmla="*/ 4246818 w 5959916"/>
              <a:gd name="connsiteY1494" fmla="*/ 3814540 h 5274968"/>
              <a:gd name="connsiteX1495" fmla="*/ 4238037 w 5959916"/>
              <a:gd name="connsiteY1495" fmla="*/ 3841432 h 5274968"/>
              <a:gd name="connsiteX1496" fmla="*/ 4219926 w 5959916"/>
              <a:gd name="connsiteY1496" fmla="*/ 3841432 h 5274968"/>
              <a:gd name="connsiteX1497" fmla="*/ 4197423 w 5959916"/>
              <a:gd name="connsiteY1497" fmla="*/ 3890278 h 5274968"/>
              <a:gd name="connsiteX1498" fmla="*/ 4238037 w 5959916"/>
              <a:gd name="connsiteY1498" fmla="*/ 3890278 h 5274968"/>
              <a:gd name="connsiteX1499" fmla="*/ 4264929 w 5959916"/>
              <a:gd name="connsiteY1499" fmla="*/ 3858995 h 5274968"/>
              <a:gd name="connsiteX1500" fmla="*/ 4256148 w 5959916"/>
              <a:gd name="connsiteY1500" fmla="*/ 3814540 h 5274968"/>
              <a:gd name="connsiteX1501" fmla="*/ 4278651 w 5959916"/>
              <a:gd name="connsiteY1501" fmla="*/ 3796977 h 5274968"/>
              <a:gd name="connsiteX1502" fmla="*/ 4301152 w 5959916"/>
              <a:gd name="connsiteY1502" fmla="*/ 3818930 h 5274968"/>
              <a:gd name="connsiteX1503" fmla="*/ 4309933 w 5959916"/>
              <a:gd name="connsiteY1503" fmla="*/ 3801368 h 5274968"/>
              <a:gd name="connsiteX1504" fmla="*/ 4314324 w 5959916"/>
              <a:gd name="connsiteY1504" fmla="*/ 3814540 h 5274968"/>
              <a:gd name="connsiteX1505" fmla="*/ 4345608 w 5959916"/>
              <a:gd name="connsiteY1505" fmla="*/ 3801368 h 5274968"/>
              <a:gd name="connsiteX1506" fmla="*/ 4345608 w 5959916"/>
              <a:gd name="connsiteY1506" fmla="*/ 3818930 h 5274968"/>
              <a:gd name="connsiteX1507" fmla="*/ 4413113 w 5959916"/>
              <a:gd name="connsiteY1507" fmla="*/ 3783257 h 5274968"/>
              <a:gd name="connsiteX1508" fmla="*/ 4404332 w 5959916"/>
              <a:gd name="connsiteY1508" fmla="*/ 3796428 h 5274968"/>
              <a:gd name="connsiteX1509" fmla="*/ 4408723 w 5959916"/>
              <a:gd name="connsiteY1509" fmla="*/ 3818382 h 5274968"/>
              <a:gd name="connsiteX1510" fmla="*/ 4440006 w 5959916"/>
              <a:gd name="connsiteY1510" fmla="*/ 3800819 h 5274968"/>
              <a:gd name="connsiteX1511" fmla="*/ 4444396 w 5959916"/>
              <a:gd name="connsiteY1511" fmla="*/ 3822773 h 5274968"/>
              <a:gd name="connsiteX1512" fmla="*/ 4551966 w 5959916"/>
              <a:gd name="connsiteY1512" fmla="*/ 3769536 h 5274968"/>
              <a:gd name="connsiteX1513" fmla="*/ 4556356 w 5959916"/>
              <a:gd name="connsiteY1513" fmla="*/ 3791489 h 5274968"/>
              <a:gd name="connsiteX1514" fmla="*/ 4538246 w 5959916"/>
              <a:gd name="connsiteY1514" fmla="*/ 3804662 h 5274968"/>
              <a:gd name="connsiteX1515" fmla="*/ 4511353 w 5959916"/>
              <a:gd name="connsiteY1515" fmla="*/ 3800271 h 5274968"/>
              <a:gd name="connsiteX1516" fmla="*/ 4520134 w 5959916"/>
              <a:gd name="connsiteY1516" fmla="*/ 3835945 h 5274968"/>
              <a:gd name="connsiteX1517" fmla="*/ 4547027 w 5959916"/>
              <a:gd name="connsiteY1517" fmla="*/ 3827163 h 5274968"/>
              <a:gd name="connsiteX1518" fmla="*/ 4542636 w 5959916"/>
              <a:gd name="connsiteY1518" fmla="*/ 3849116 h 5274968"/>
              <a:gd name="connsiteX1519" fmla="*/ 4524524 w 5959916"/>
              <a:gd name="connsiteY1519" fmla="*/ 3897961 h 5274968"/>
              <a:gd name="connsiteX1520" fmla="*/ 4582700 w 5959916"/>
              <a:gd name="connsiteY1520" fmla="*/ 3804662 h 5274968"/>
              <a:gd name="connsiteX1521" fmla="*/ 4609593 w 5959916"/>
              <a:gd name="connsiteY1521" fmla="*/ 3755815 h 5274968"/>
              <a:gd name="connsiteX1522" fmla="*/ 4568979 w 5959916"/>
              <a:gd name="connsiteY1522" fmla="*/ 3773378 h 5274968"/>
              <a:gd name="connsiteX1523" fmla="*/ 4573369 w 5959916"/>
              <a:gd name="connsiteY1523" fmla="*/ 3733313 h 5274968"/>
              <a:gd name="connsiteX1524" fmla="*/ 4604652 w 5959916"/>
              <a:gd name="connsiteY1524" fmla="*/ 3746485 h 5274968"/>
              <a:gd name="connsiteX1525" fmla="*/ 4622764 w 5959916"/>
              <a:gd name="connsiteY1525" fmla="*/ 3710811 h 5274968"/>
              <a:gd name="connsiteX1526" fmla="*/ 4604652 w 5959916"/>
              <a:gd name="connsiteY1526" fmla="*/ 3702030 h 5274968"/>
              <a:gd name="connsiteX1527" fmla="*/ 4613435 w 5959916"/>
              <a:gd name="connsiteY1527" fmla="*/ 3675137 h 5274968"/>
              <a:gd name="connsiteX1528" fmla="*/ 4627155 w 5959916"/>
              <a:gd name="connsiteY1528" fmla="*/ 3710811 h 5274968"/>
              <a:gd name="connsiteX1529" fmla="*/ 4654803 w 5959916"/>
              <a:gd name="connsiteY1529" fmla="*/ 3700110 h 5274968"/>
              <a:gd name="connsiteX1530" fmla="*/ 4670994 w 5959916"/>
              <a:gd name="connsiteY1530" fmla="*/ 3680910 h 5274968"/>
              <a:gd name="connsiteX1531" fmla="*/ 4671611 w 5959916"/>
              <a:gd name="connsiteY1531" fmla="*/ 3681175 h 5274968"/>
              <a:gd name="connsiteX1532" fmla="*/ 4672159 w 5959916"/>
              <a:gd name="connsiteY1532" fmla="*/ 3679528 h 5274968"/>
              <a:gd name="connsiteX1533" fmla="*/ 4670994 w 5959916"/>
              <a:gd name="connsiteY1533" fmla="*/ 3680910 h 5274968"/>
              <a:gd name="connsiteX1534" fmla="*/ 4667769 w 5959916"/>
              <a:gd name="connsiteY1534" fmla="*/ 3679528 h 5274968"/>
              <a:gd name="connsiteX1535" fmla="*/ 4636484 w 5959916"/>
              <a:gd name="connsiteY1535" fmla="*/ 3675137 h 5274968"/>
              <a:gd name="connsiteX1536" fmla="*/ 4636484 w 5959916"/>
              <a:gd name="connsiteY1536" fmla="*/ 3643855 h 5274968"/>
              <a:gd name="connsiteX1537" fmla="*/ 4609593 w 5959916"/>
              <a:gd name="connsiteY1537" fmla="*/ 3630683 h 5274968"/>
              <a:gd name="connsiteX1538" fmla="*/ 4685879 w 5959916"/>
              <a:gd name="connsiteY1538" fmla="*/ 3599400 h 5274968"/>
              <a:gd name="connsiteX1539" fmla="*/ 4699601 w 5959916"/>
              <a:gd name="connsiteY1539" fmla="*/ 3616962 h 5274968"/>
              <a:gd name="connsiteX1540" fmla="*/ 4708381 w 5959916"/>
              <a:gd name="connsiteY1540" fmla="*/ 3621353 h 5274968"/>
              <a:gd name="connsiteX1541" fmla="*/ 4748994 w 5959916"/>
              <a:gd name="connsiteY1541" fmla="*/ 3576898 h 5274968"/>
              <a:gd name="connsiteX1542" fmla="*/ 4699601 w 5959916"/>
              <a:gd name="connsiteY1542" fmla="*/ 3532443 h 5274968"/>
              <a:gd name="connsiteX1543" fmla="*/ 4560199 w 5959916"/>
              <a:gd name="connsiteY1543" fmla="*/ 3603790 h 5274968"/>
              <a:gd name="connsiteX1544" fmla="*/ 4506413 w 5959916"/>
              <a:gd name="connsiteY1544" fmla="*/ 3670199 h 5274968"/>
              <a:gd name="connsiteX1545" fmla="*/ 4470740 w 5959916"/>
              <a:gd name="connsiteY1545" fmla="*/ 3643305 h 5274968"/>
              <a:gd name="connsiteX1546" fmla="*/ 4466350 w 5959916"/>
              <a:gd name="connsiteY1546" fmla="*/ 3621353 h 5274968"/>
              <a:gd name="connsiteX1547" fmla="*/ 4497633 w 5959916"/>
              <a:gd name="connsiteY1547" fmla="*/ 3572508 h 5274968"/>
              <a:gd name="connsiteX1548" fmla="*/ 4533306 w 5959916"/>
              <a:gd name="connsiteY1548" fmla="*/ 3559336 h 5274968"/>
              <a:gd name="connsiteX1549" fmla="*/ 4547027 w 5959916"/>
              <a:gd name="connsiteY1549" fmla="*/ 3576898 h 5274968"/>
              <a:gd name="connsiteX1550" fmla="*/ 4560748 w 5959916"/>
              <a:gd name="connsiteY1550" fmla="*/ 3541225 h 5274968"/>
              <a:gd name="connsiteX1551" fmla="*/ 4556356 w 5959916"/>
              <a:gd name="connsiteY1551" fmla="*/ 3572508 h 5274968"/>
              <a:gd name="connsiteX1552" fmla="*/ 4659536 w 5959916"/>
              <a:gd name="connsiteY1552" fmla="*/ 3536834 h 5274968"/>
              <a:gd name="connsiteX1553" fmla="*/ 4673257 w 5959916"/>
              <a:gd name="connsiteY1553" fmla="*/ 3501160 h 5274968"/>
              <a:gd name="connsiteX1554" fmla="*/ 4771497 w 5959916"/>
              <a:gd name="connsiteY1554" fmla="*/ 3446827 h 5274968"/>
              <a:gd name="connsiteX1555" fmla="*/ 4771497 w 5959916"/>
              <a:gd name="connsiteY1555" fmla="*/ 3438046 h 5274968"/>
              <a:gd name="connsiteX1556" fmla="*/ 4717712 w 5959916"/>
              <a:gd name="connsiteY1556" fmla="*/ 3442436 h 5274968"/>
              <a:gd name="connsiteX1557" fmla="*/ 4762715 w 5959916"/>
              <a:gd name="connsiteY1557" fmla="*/ 3393590 h 5274968"/>
              <a:gd name="connsiteX1558" fmla="*/ 4758326 w 5959916"/>
              <a:gd name="connsiteY1558" fmla="*/ 3376027 h 5274968"/>
              <a:gd name="connsiteX1559" fmla="*/ 4768204 w 5959916"/>
              <a:gd name="connsiteY1559" fmla="*/ 3363405 h 5274968"/>
              <a:gd name="connsiteX1560" fmla="*/ 4776985 w 5959916"/>
              <a:gd name="connsiteY1560" fmla="*/ 3385357 h 5274968"/>
              <a:gd name="connsiteX1561" fmla="*/ 4781375 w 5959916"/>
              <a:gd name="connsiteY1561" fmla="*/ 3367795 h 5274968"/>
              <a:gd name="connsiteX1562" fmla="*/ 4768204 w 5959916"/>
              <a:gd name="connsiteY1562" fmla="*/ 3363405 h 5274968"/>
              <a:gd name="connsiteX1563" fmla="*/ 4691368 w 5959916"/>
              <a:gd name="connsiteY1563" fmla="*/ 3359562 h 5274968"/>
              <a:gd name="connsiteX1564" fmla="*/ 4660085 w 5959916"/>
              <a:gd name="connsiteY1564" fmla="*/ 3381516 h 5274968"/>
              <a:gd name="connsiteX1565" fmla="*/ 4663927 w 5959916"/>
              <a:gd name="connsiteY1565" fmla="*/ 3378429 h 5274968"/>
              <a:gd name="connsiteX1566" fmla="*/ 4664373 w 5959916"/>
              <a:gd name="connsiteY1566" fmla="*/ 3384940 h 5274968"/>
              <a:gd name="connsiteX1567" fmla="*/ 4662101 w 5959916"/>
              <a:gd name="connsiteY1567" fmla="*/ 3385743 h 5274968"/>
              <a:gd name="connsiteX1568" fmla="*/ 4658987 w 5959916"/>
              <a:gd name="connsiteY1568" fmla="*/ 3384808 h 5274968"/>
              <a:gd name="connsiteX1569" fmla="*/ 4660085 w 5959916"/>
              <a:gd name="connsiteY1569" fmla="*/ 3386455 h 5274968"/>
              <a:gd name="connsiteX1570" fmla="*/ 4662101 w 5959916"/>
              <a:gd name="connsiteY1570" fmla="*/ 3385743 h 5274968"/>
              <a:gd name="connsiteX1571" fmla="*/ 4664476 w 5959916"/>
              <a:gd name="connsiteY1571" fmla="*/ 3386455 h 5274968"/>
              <a:gd name="connsiteX1572" fmla="*/ 4664373 w 5959916"/>
              <a:gd name="connsiteY1572" fmla="*/ 3384940 h 5274968"/>
              <a:gd name="connsiteX1573" fmla="*/ 4684164 w 5959916"/>
              <a:gd name="connsiteY1573" fmla="*/ 3377948 h 5274968"/>
              <a:gd name="connsiteX1574" fmla="*/ 4691368 w 5959916"/>
              <a:gd name="connsiteY1574" fmla="*/ 3359562 h 5274968"/>
              <a:gd name="connsiteX1575" fmla="*/ 880318 w 5959916"/>
              <a:gd name="connsiteY1575" fmla="*/ 3354624 h 5274968"/>
              <a:gd name="connsiteX1576" fmla="*/ 853426 w 5959916"/>
              <a:gd name="connsiteY1576" fmla="*/ 3376577 h 5274968"/>
              <a:gd name="connsiteX1577" fmla="*/ 880318 w 5959916"/>
              <a:gd name="connsiteY1577" fmla="*/ 3354624 h 5274968"/>
              <a:gd name="connsiteX1578" fmla="*/ 5050849 w 5959916"/>
              <a:gd name="connsiteY1578" fmla="*/ 3350233 h 5274968"/>
              <a:gd name="connsiteX1579" fmla="*/ 5032738 w 5959916"/>
              <a:gd name="connsiteY1579" fmla="*/ 3377125 h 5274968"/>
              <a:gd name="connsiteX1580" fmla="*/ 5050849 w 5959916"/>
              <a:gd name="connsiteY1580" fmla="*/ 3350233 h 5274968"/>
              <a:gd name="connsiteX1581" fmla="*/ 4161750 w 5959916"/>
              <a:gd name="connsiteY1581" fmla="*/ 3350233 h 5274968"/>
              <a:gd name="connsiteX1582" fmla="*/ 4148029 w 5959916"/>
              <a:gd name="connsiteY1582" fmla="*/ 3367795 h 5274968"/>
              <a:gd name="connsiteX1583" fmla="*/ 4166141 w 5959916"/>
              <a:gd name="connsiteY1583" fmla="*/ 3367795 h 5274968"/>
              <a:gd name="connsiteX1584" fmla="*/ 4161750 w 5959916"/>
              <a:gd name="connsiteY1584" fmla="*/ 3350233 h 5274968"/>
              <a:gd name="connsiteX1585" fmla="*/ 3949125 w 5959916"/>
              <a:gd name="connsiteY1585" fmla="*/ 3348037 h 5274968"/>
              <a:gd name="connsiteX1586" fmla="*/ 3892825 w 5959916"/>
              <a:gd name="connsiteY1586" fmla="*/ 3394138 h 5274968"/>
              <a:gd name="connsiteX1587" fmla="*/ 3897216 w 5959916"/>
              <a:gd name="connsiteY1587" fmla="*/ 3438593 h 5274968"/>
              <a:gd name="connsiteX1588" fmla="*/ 3870324 w 5959916"/>
              <a:gd name="connsiteY1588" fmla="*/ 3416641 h 5274968"/>
              <a:gd name="connsiteX1589" fmla="*/ 3879105 w 5959916"/>
              <a:gd name="connsiteY1589" fmla="*/ 3452314 h 5274968"/>
              <a:gd name="connsiteX1590" fmla="*/ 3905997 w 5959916"/>
              <a:gd name="connsiteY1590" fmla="*/ 3443533 h 5274968"/>
              <a:gd name="connsiteX1591" fmla="*/ 3901607 w 5959916"/>
              <a:gd name="connsiteY1591" fmla="*/ 3474816 h 5274968"/>
              <a:gd name="connsiteX1592" fmla="*/ 3987224 w 5959916"/>
              <a:gd name="connsiteY1592" fmla="*/ 3394138 h 5274968"/>
              <a:gd name="connsiteX1593" fmla="*/ 3996005 w 5959916"/>
              <a:gd name="connsiteY1593" fmla="*/ 3376577 h 5274968"/>
              <a:gd name="connsiteX1594" fmla="*/ 3972320 w 5959916"/>
              <a:gd name="connsiteY1594" fmla="*/ 3349761 h 5274968"/>
              <a:gd name="connsiteX1595" fmla="*/ 3949125 w 5959916"/>
              <a:gd name="connsiteY1595" fmla="*/ 3348037 h 5274968"/>
              <a:gd name="connsiteX1596" fmla="*/ 5337885 w 5959916"/>
              <a:gd name="connsiteY1596" fmla="*/ 3341451 h 5274968"/>
              <a:gd name="connsiteX1597" fmla="*/ 5351605 w 5959916"/>
              <a:gd name="connsiteY1597" fmla="*/ 3341451 h 5274968"/>
              <a:gd name="connsiteX1598" fmla="*/ 5337885 w 5959916"/>
              <a:gd name="connsiteY1598" fmla="*/ 3341451 h 5274968"/>
              <a:gd name="connsiteX1599" fmla="*/ 5023956 w 5959916"/>
              <a:gd name="connsiteY1599" fmla="*/ 3318949 h 5274968"/>
              <a:gd name="connsiteX1600" fmla="*/ 5005845 w 5959916"/>
              <a:gd name="connsiteY1600" fmla="*/ 3323341 h 5274968"/>
              <a:gd name="connsiteX1601" fmla="*/ 5019566 w 5959916"/>
              <a:gd name="connsiteY1601" fmla="*/ 3354624 h 5274968"/>
              <a:gd name="connsiteX1602" fmla="*/ 5055239 w 5959916"/>
              <a:gd name="connsiteY1602" fmla="*/ 3327731 h 5274968"/>
              <a:gd name="connsiteX1603" fmla="*/ 5023956 w 5959916"/>
              <a:gd name="connsiteY1603" fmla="*/ 3318949 h 5274968"/>
              <a:gd name="connsiteX1604" fmla="*/ 4147155 w 5959916"/>
              <a:gd name="connsiteY1604" fmla="*/ 3309002 h 5274968"/>
              <a:gd name="connsiteX1605" fmla="*/ 4116746 w 5959916"/>
              <a:gd name="connsiteY1605" fmla="*/ 3314559 h 5274968"/>
              <a:gd name="connsiteX1606" fmla="*/ 4089853 w 5959916"/>
              <a:gd name="connsiteY1606" fmla="*/ 3354624 h 5274968"/>
              <a:gd name="connsiteX1607" fmla="*/ 4103575 w 5959916"/>
              <a:gd name="connsiteY1607" fmla="*/ 3350233 h 5274968"/>
              <a:gd name="connsiteX1608" fmla="*/ 4161750 w 5959916"/>
              <a:gd name="connsiteY1608" fmla="*/ 3314559 h 5274968"/>
              <a:gd name="connsiteX1609" fmla="*/ 4147155 w 5959916"/>
              <a:gd name="connsiteY1609" fmla="*/ 3309002 h 5274968"/>
              <a:gd name="connsiteX1610" fmla="*/ 4803877 w 5959916"/>
              <a:gd name="connsiteY1610" fmla="*/ 3301936 h 5274968"/>
              <a:gd name="connsiteX1611" fmla="*/ 4731982 w 5959916"/>
              <a:gd name="connsiteY1611" fmla="*/ 3323888 h 5274968"/>
              <a:gd name="connsiteX1612" fmla="*/ 4718260 w 5959916"/>
              <a:gd name="connsiteY1612" fmla="*/ 3345842 h 5274968"/>
              <a:gd name="connsiteX1613" fmla="*/ 4803877 w 5959916"/>
              <a:gd name="connsiteY1613" fmla="*/ 3301936 h 5274968"/>
              <a:gd name="connsiteX1614" fmla="*/ 5064021 w 5959916"/>
              <a:gd name="connsiteY1614" fmla="*/ 3301386 h 5274968"/>
              <a:gd name="connsiteX1615" fmla="*/ 5060180 w 5959916"/>
              <a:gd name="connsiteY1615" fmla="*/ 3305777 h 5274968"/>
              <a:gd name="connsiteX1616" fmla="*/ 5064569 w 5959916"/>
              <a:gd name="connsiteY1616" fmla="*/ 3314559 h 5274968"/>
              <a:gd name="connsiteX1617" fmla="*/ 5068960 w 5959916"/>
              <a:gd name="connsiteY1617" fmla="*/ 3310168 h 5274968"/>
              <a:gd name="connsiteX1618" fmla="*/ 5073351 w 5959916"/>
              <a:gd name="connsiteY1618" fmla="*/ 3318949 h 5274968"/>
              <a:gd name="connsiteX1619" fmla="*/ 5082132 w 5959916"/>
              <a:gd name="connsiteY1619" fmla="*/ 3314559 h 5274968"/>
              <a:gd name="connsiteX1620" fmla="*/ 5077741 w 5959916"/>
              <a:gd name="connsiteY1620" fmla="*/ 3301386 h 5274968"/>
              <a:gd name="connsiteX1621" fmla="*/ 5064021 w 5959916"/>
              <a:gd name="connsiteY1621" fmla="*/ 3301386 h 5274968"/>
              <a:gd name="connsiteX1622" fmla="*/ 5208689 w 5959916"/>
              <a:gd name="connsiteY1622" fmla="*/ 3296362 h 5274968"/>
              <a:gd name="connsiteX1623" fmla="*/ 5140308 w 5959916"/>
              <a:gd name="connsiteY1623" fmla="*/ 3350233 h 5274968"/>
              <a:gd name="connsiteX1624" fmla="*/ 5149088 w 5959916"/>
              <a:gd name="connsiteY1624" fmla="*/ 3399078 h 5274968"/>
              <a:gd name="connsiteX1625" fmla="*/ 5216595 w 5959916"/>
              <a:gd name="connsiteY1625" fmla="*/ 3372186 h 5274968"/>
              <a:gd name="connsiteX1626" fmla="*/ 5212204 w 5959916"/>
              <a:gd name="connsiteY1626" fmla="*/ 3354624 h 5274968"/>
              <a:gd name="connsiteX1627" fmla="*/ 5279710 w 5959916"/>
              <a:gd name="connsiteY1627" fmla="*/ 3314559 h 5274968"/>
              <a:gd name="connsiteX1628" fmla="*/ 5275319 w 5959916"/>
              <a:gd name="connsiteY1628" fmla="*/ 3301386 h 5274968"/>
              <a:gd name="connsiteX1629" fmla="*/ 5230316 w 5959916"/>
              <a:gd name="connsiteY1629" fmla="*/ 3318949 h 5274968"/>
              <a:gd name="connsiteX1630" fmla="*/ 5208689 w 5959916"/>
              <a:gd name="connsiteY1630" fmla="*/ 3296362 h 5274968"/>
              <a:gd name="connsiteX1631" fmla="*/ 4992125 w 5959916"/>
              <a:gd name="connsiteY1631" fmla="*/ 3288214 h 5274968"/>
              <a:gd name="connsiteX1632" fmla="*/ 5000906 w 5959916"/>
              <a:gd name="connsiteY1632" fmla="*/ 3301936 h 5274968"/>
              <a:gd name="connsiteX1633" fmla="*/ 4998711 w 5959916"/>
              <a:gd name="connsiteY1633" fmla="*/ 3310717 h 5274968"/>
              <a:gd name="connsiteX1634" fmla="*/ 4996743 w 5959916"/>
              <a:gd name="connsiteY1634" fmla="*/ 3318590 h 5274968"/>
              <a:gd name="connsiteX1635" fmla="*/ 4996091 w 5959916"/>
              <a:gd name="connsiteY1635" fmla="*/ 3318892 h 5274968"/>
              <a:gd name="connsiteX1636" fmla="*/ 4984235 w 5959916"/>
              <a:gd name="connsiteY1636" fmla="*/ 3302004 h 5274968"/>
              <a:gd name="connsiteX1637" fmla="*/ 4992125 w 5959916"/>
              <a:gd name="connsiteY1637" fmla="*/ 3288214 h 5274968"/>
              <a:gd name="connsiteX1638" fmla="*/ 4857165 w 5959916"/>
              <a:gd name="connsiteY1638" fmla="*/ 3282564 h 5274968"/>
              <a:gd name="connsiteX1639" fmla="*/ 4830770 w 5959916"/>
              <a:gd name="connsiteY1639" fmla="*/ 3296996 h 5274968"/>
              <a:gd name="connsiteX1640" fmla="*/ 4862053 w 5959916"/>
              <a:gd name="connsiteY1640" fmla="*/ 3292605 h 5274968"/>
              <a:gd name="connsiteX1641" fmla="*/ 4857165 w 5959916"/>
              <a:gd name="connsiteY1641" fmla="*/ 3282564 h 5274968"/>
              <a:gd name="connsiteX1642" fmla="*/ 4327497 w 5959916"/>
              <a:gd name="connsiteY1642" fmla="*/ 3279433 h 5274968"/>
              <a:gd name="connsiteX1643" fmla="*/ 4291823 w 5959916"/>
              <a:gd name="connsiteY1643" fmla="*/ 3301386 h 5274968"/>
              <a:gd name="connsiteX1644" fmla="*/ 4314324 w 5959916"/>
              <a:gd name="connsiteY1644" fmla="*/ 3305777 h 5274968"/>
              <a:gd name="connsiteX1645" fmla="*/ 4327497 w 5959916"/>
              <a:gd name="connsiteY1645" fmla="*/ 3279433 h 5274968"/>
              <a:gd name="connsiteX1646" fmla="*/ 4481836 w 5959916"/>
              <a:gd name="connsiteY1646" fmla="*/ 3277530 h 5274968"/>
              <a:gd name="connsiteX1647" fmla="*/ 4471289 w 5959916"/>
              <a:gd name="connsiteY1647" fmla="*/ 3278885 h 5274968"/>
              <a:gd name="connsiteX1648" fmla="*/ 4489400 w 5959916"/>
              <a:gd name="connsiteY1648" fmla="*/ 3305777 h 5274968"/>
              <a:gd name="connsiteX1649" fmla="*/ 4481836 w 5959916"/>
              <a:gd name="connsiteY1649" fmla="*/ 3277530 h 5274968"/>
              <a:gd name="connsiteX1650" fmla="*/ 4682587 w 5959916"/>
              <a:gd name="connsiteY1650" fmla="*/ 3270104 h 5274968"/>
              <a:gd name="connsiteX1651" fmla="*/ 4660085 w 5959916"/>
              <a:gd name="connsiteY1651" fmla="*/ 3274494 h 5274968"/>
              <a:gd name="connsiteX1652" fmla="*/ 4700699 w 5959916"/>
              <a:gd name="connsiteY1652" fmla="*/ 3305777 h 5274968"/>
              <a:gd name="connsiteX1653" fmla="*/ 4678196 w 5959916"/>
              <a:gd name="connsiteY1653" fmla="*/ 3283276 h 5274968"/>
              <a:gd name="connsiteX1654" fmla="*/ 4682587 w 5959916"/>
              <a:gd name="connsiteY1654" fmla="*/ 3270104 h 5274968"/>
              <a:gd name="connsiteX1655" fmla="*/ 4462508 w 5959916"/>
              <a:gd name="connsiteY1655" fmla="*/ 3270104 h 5274968"/>
              <a:gd name="connsiteX1656" fmla="*/ 4431224 w 5959916"/>
              <a:gd name="connsiteY1656" fmla="*/ 3292057 h 5274968"/>
              <a:gd name="connsiteX1657" fmla="*/ 4462508 w 5959916"/>
              <a:gd name="connsiteY1657" fmla="*/ 3270104 h 5274968"/>
              <a:gd name="connsiteX1658" fmla="*/ 4184253 w 5959916"/>
              <a:gd name="connsiteY1658" fmla="*/ 3265713 h 5274968"/>
              <a:gd name="connsiteX1659" fmla="*/ 4188643 w 5959916"/>
              <a:gd name="connsiteY1659" fmla="*/ 3287666 h 5274968"/>
              <a:gd name="connsiteX1660" fmla="*/ 4184253 w 5959916"/>
              <a:gd name="connsiteY1660" fmla="*/ 3265713 h 5274968"/>
              <a:gd name="connsiteX1661" fmla="*/ 4108515 w 5959916"/>
              <a:gd name="connsiteY1661" fmla="*/ 3251993 h 5274968"/>
              <a:gd name="connsiteX1662" fmla="*/ 4094794 w 5959916"/>
              <a:gd name="connsiteY1662" fmla="*/ 3256383 h 5274968"/>
              <a:gd name="connsiteX1663" fmla="*/ 4076681 w 5959916"/>
              <a:gd name="connsiteY1663" fmla="*/ 3283276 h 5274968"/>
              <a:gd name="connsiteX1664" fmla="*/ 4036618 w 5959916"/>
              <a:gd name="connsiteY1664" fmla="*/ 3295899 h 5274968"/>
              <a:gd name="connsiteX1665" fmla="*/ 4067901 w 5959916"/>
              <a:gd name="connsiteY1665" fmla="*/ 3322791 h 5274968"/>
              <a:gd name="connsiteX1666" fmla="*/ 4090403 w 5959916"/>
              <a:gd name="connsiteY1666" fmla="*/ 3314010 h 5274968"/>
              <a:gd name="connsiteX1667" fmla="*/ 4090403 w 5959916"/>
              <a:gd name="connsiteY1667" fmla="*/ 3273946 h 5274968"/>
              <a:gd name="connsiteX1668" fmla="*/ 4108515 w 5959916"/>
              <a:gd name="connsiteY1668" fmla="*/ 3251993 h 5274968"/>
              <a:gd name="connsiteX1669" fmla="*/ 5037128 w 5959916"/>
              <a:gd name="connsiteY1669" fmla="*/ 3238821 h 5274968"/>
              <a:gd name="connsiteX1670" fmla="*/ 4911447 w 5959916"/>
              <a:gd name="connsiteY1670" fmla="*/ 3314559 h 5274968"/>
              <a:gd name="connsiteX1671" fmla="*/ 4897727 w 5959916"/>
              <a:gd name="connsiteY1671" fmla="*/ 3310168 h 5274968"/>
              <a:gd name="connsiteX1672" fmla="*/ 4857113 w 5959916"/>
              <a:gd name="connsiteY1672" fmla="*/ 3328828 h 5274968"/>
              <a:gd name="connsiteX1673" fmla="*/ 4875225 w 5959916"/>
              <a:gd name="connsiteY1673" fmla="*/ 3342000 h 5274968"/>
              <a:gd name="connsiteX1674" fmla="*/ 4879615 w 5959916"/>
              <a:gd name="connsiteY1674" fmla="*/ 3404017 h 5274968"/>
              <a:gd name="connsiteX1675" fmla="*/ 4865894 w 5959916"/>
              <a:gd name="connsiteY1675" fmla="*/ 3425971 h 5274968"/>
              <a:gd name="connsiteX1676" fmla="*/ 4919680 w 5959916"/>
              <a:gd name="connsiteY1676" fmla="*/ 3394688 h 5274968"/>
              <a:gd name="connsiteX1677" fmla="*/ 4919680 w 5959916"/>
              <a:gd name="connsiteY1677" fmla="*/ 3403469 h 5274968"/>
              <a:gd name="connsiteX1678" fmla="*/ 4987185 w 5959916"/>
              <a:gd name="connsiteY1678" fmla="*/ 3367795 h 5274968"/>
              <a:gd name="connsiteX1679" fmla="*/ 4995966 w 5959916"/>
              <a:gd name="connsiteY1679" fmla="*/ 3399078 h 5274968"/>
              <a:gd name="connsiteX1680" fmla="*/ 5004749 w 5959916"/>
              <a:gd name="connsiteY1680" fmla="*/ 3372186 h 5274968"/>
              <a:gd name="connsiteX1681" fmla="*/ 4995966 w 5959916"/>
              <a:gd name="connsiteY1681" fmla="*/ 3332122 h 5274968"/>
              <a:gd name="connsiteX1682" fmla="*/ 4982245 w 5959916"/>
              <a:gd name="connsiteY1682" fmla="*/ 3332122 h 5274968"/>
              <a:gd name="connsiteX1683" fmla="*/ 4995966 w 5959916"/>
              <a:gd name="connsiteY1683" fmla="*/ 3318949 h 5274968"/>
              <a:gd name="connsiteX1684" fmla="*/ 4996091 w 5959916"/>
              <a:gd name="connsiteY1684" fmla="*/ 3318892 h 5274968"/>
              <a:gd name="connsiteX1685" fmla="*/ 4996516 w 5959916"/>
              <a:gd name="connsiteY1685" fmla="*/ 3319497 h 5274968"/>
              <a:gd name="connsiteX1686" fmla="*/ 4996743 w 5959916"/>
              <a:gd name="connsiteY1686" fmla="*/ 3318590 h 5274968"/>
              <a:gd name="connsiteX1687" fmla="*/ 5026906 w 5959916"/>
              <a:gd name="connsiteY1687" fmla="*/ 3304611 h 5274968"/>
              <a:gd name="connsiteX1688" fmla="*/ 5040970 w 5959916"/>
              <a:gd name="connsiteY1688" fmla="*/ 3270104 h 5274968"/>
              <a:gd name="connsiteX1689" fmla="*/ 5009686 w 5959916"/>
              <a:gd name="connsiteY1689" fmla="*/ 3283276 h 5274968"/>
              <a:gd name="connsiteX1690" fmla="*/ 5000906 w 5959916"/>
              <a:gd name="connsiteY1690" fmla="*/ 3270104 h 5274968"/>
              <a:gd name="connsiteX1691" fmla="*/ 5023407 w 5959916"/>
              <a:gd name="connsiteY1691" fmla="*/ 3270104 h 5274968"/>
              <a:gd name="connsiteX1692" fmla="*/ 5037128 w 5959916"/>
              <a:gd name="connsiteY1692" fmla="*/ 3238821 h 5274968"/>
              <a:gd name="connsiteX1693" fmla="*/ 5032738 w 5959916"/>
              <a:gd name="connsiteY1693" fmla="*/ 3216867 h 5274968"/>
              <a:gd name="connsiteX1694" fmla="*/ 5023956 w 5959916"/>
              <a:gd name="connsiteY1694" fmla="*/ 3234430 h 5274968"/>
              <a:gd name="connsiteX1695" fmla="*/ 5032738 w 5959916"/>
              <a:gd name="connsiteY1695" fmla="*/ 3216867 h 5274968"/>
              <a:gd name="connsiteX1696" fmla="*/ 5171591 w 5959916"/>
              <a:gd name="connsiteY1696" fmla="*/ 3212477 h 5274968"/>
              <a:gd name="connsiteX1697" fmla="*/ 5157870 w 5959916"/>
              <a:gd name="connsiteY1697" fmla="*/ 3234430 h 5274968"/>
              <a:gd name="connsiteX1698" fmla="*/ 5171591 w 5959916"/>
              <a:gd name="connsiteY1698" fmla="*/ 3212477 h 5274968"/>
              <a:gd name="connsiteX1699" fmla="*/ 4107966 w 5959916"/>
              <a:gd name="connsiteY1699" fmla="*/ 3212477 h 5274968"/>
              <a:gd name="connsiteX1700" fmla="*/ 4090403 w 5959916"/>
              <a:gd name="connsiteY1700" fmla="*/ 3216867 h 5274968"/>
              <a:gd name="connsiteX1701" fmla="*/ 4099185 w 5959916"/>
              <a:gd name="connsiteY1701" fmla="*/ 3234430 h 5274968"/>
              <a:gd name="connsiteX1702" fmla="*/ 4107966 w 5959916"/>
              <a:gd name="connsiteY1702" fmla="*/ 3212477 h 5274968"/>
              <a:gd name="connsiteX1703" fmla="*/ 4264929 w 5959916"/>
              <a:gd name="connsiteY1703" fmla="*/ 3208086 h 5274968"/>
              <a:gd name="connsiteX1704" fmla="*/ 4260538 w 5959916"/>
              <a:gd name="connsiteY1704" fmla="*/ 3221258 h 5274968"/>
              <a:gd name="connsiteX1705" fmla="*/ 4278651 w 5959916"/>
              <a:gd name="connsiteY1705" fmla="*/ 3221258 h 5274968"/>
              <a:gd name="connsiteX1706" fmla="*/ 4264929 w 5959916"/>
              <a:gd name="connsiteY1706" fmla="*/ 3208086 h 5274968"/>
              <a:gd name="connsiteX1707" fmla="*/ 5445456 w 5959916"/>
              <a:gd name="connsiteY1707" fmla="*/ 3203696 h 5274968"/>
              <a:gd name="connsiteX1708" fmla="*/ 5445456 w 5959916"/>
              <a:gd name="connsiteY1708" fmla="*/ 3230039 h 5274968"/>
              <a:gd name="connsiteX1709" fmla="*/ 5436674 w 5959916"/>
              <a:gd name="connsiteY1709" fmla="*/ 3243212 h 5274968"/>
              <a:gd name="connsiteX1710" fmla="*/ 5418563 w 5959916"/>
              <a:gd name="connsiteY1710" fmla="*/ 3225649 h 5274968"/>
              <a:gd name="connsiteX1711" fmla="*/ 5445456 w 5959916"/>
              <a:gd name="connsiteY1711" fmla="*/ 3203696 h 5274968"/>
              <a:gd name="connsiteX1712" fmla="*/ 4592579 w 5959916"/>
              <a:gd name="connsiteY1712" fmla="*/ 3203696 h 5274968"/>
              <a:gd name="connsiteX1713" fmla="*/ 4538794 w 5959916"/>
              <a:gd name="connsiteY1713" fmla="*/ 3212477 h 5274968"/>
              <a:gd name="connsiteX1714" fmla="*/ 4540440 w 5959916"/>
              <a:gd name="connsiteY1714" fmla="*/ 3235596 h 5274968"/>
              <a:gd name="connsiteX1715" fmla="*/ 4551410 w 5959916"/>
              <a:gd name="connsiteY1715" fmla="*/ 3251723 h 5274968"/>
              <a:gd name="connsiteX1716" fmla="*/ 4549959 w 5959916"/>
              <a:gd name="connsiteY1716" fmla="*/ 3252641 h 5274968"/>
              <a:gd name="connsiteX1717" fmla="*/ 4540989 w 5959916"/>
              <a:gd name="connsiteY1717" fmla="*/ 3253090 h 5274968"/>
              <a:gd name="connsiteX1718" fmla="*/ 4543184 w 5959916"/>
              <a:gd name="connsiteY1718" fmla="*/ 3256932 h 5274968"/>
              <a:gd name="connsiteX1719" fmla="*/ 4549959 w 5959916"/>
              <a:gd name="connsiteY1719" fmla="*/ 3252641 h 5274968"/>
              <a:gd name="connsiteX1720" fmla="*/ 4551966 w 5959916"/>
              <a:gd name="connsiteY1720" fmla="*/ 3252541 h 5274968"/>
              <a:gd name="connsiteX1721" fmla="*/ 4551410 w 5959916"/>
              <a:gd name="connsiteY1721" fmla="*/ 3251723 h 5274968"/>
              <a:gd name="connsiteX1722" fmla="*/ 4592579 w 5959916"/>
              <a:gd name="connsiteY1722" fmla="*/ 3225649 h 5274968"/>
              <a:gd name="connsiteX1723" fmla="*/ 4592579 w 5959916"/>
              <a:gd name="connsiteY1723" fmla="*/ 3203696 h 5274968"/>
              <a:gd name="connsiteX1724" fmla="*/ 4790087 w 5959916"/>
              <a:gd name="connsiteY1724" fmla="*/ 3192171 h 5274968"/>
              <a:gd name="connsiteX1725" fmla="*/ 4772594 w 5959916"/>
              <a:gd name="connsiteY1725" fmla="*/ 3193817 h 5274968"/>
              <a:gd name="connsiteX1726" fmla="*/ 4745702 w 5959916"/>
              <a:gd name="connsiteY1726" fmla="*/ 3229490 h 5274968"/>
              <a:gd name="connsiteX1727" fmla="*/ 4754483 w 5959916"/>
              <a:gd name="connsiteY1727" fmla="*/ 3256383 h 5274968"/>
              <a:gd name="connsiteX1728" fmla="*/ 4731982 w 5959916"/>
              <a:gd name="connsiteY1728" fmla="*/ 3256383 h 5274968"/>
              <a:gd name="connsiteX1729" fmla="*/ 4731982 w 5959916"/>
              <a:gd name="connsiteY1729" fmla="*/ 3238821 h 5274968"/>
              <a:gd name="connsiteX1730" fmla="*/ 4700699 w 5959916"/>
              <a:gd name="connsiteY1730" fmla="*/ 3287118 h 5274968"/>
              <a:gd name="connsiteX1731" fmla="*/ 4723200 w 5959916"/>
              <a:gd name="connsiteY1731" fmla="*/ 3282727 h 5274968"/>
              <a:gd name="connsiteX1732" fmla="*/ 4714419 w 5959916"/>
              <a:gd name="connsiteY1732" fmla="*/ 3300290 h 5274968"/>
              <a:gd name="connsiteX1733" fmla="*/ 4755032 w 5959916"/>
              <a:gd name="connsiteY1733" fmla="*/ 3278336 h 5274968"/>
              <a:gd name="connsiteX1734" fmla="*/ 4763814 w 5959916"/>
              <a:gd name="connsiteY1734" fmla="*/ 3251444 h 5274968"/>
              <a:gd name="connsiteX1735" fmla="*/ 4768204 w 5959916"/>
              <a:gd name="connsiteY1735" fmla="*/ 3264616 h 5274968"/>
              <a:gd name="connsiteX1736" fmla="*/ 4781925 w 5959916"/>
              <a:gd name="connsiteY1736" fmla="*/ 3242662 h 5274968"/>
              <a:gd name="connsiteX1737" fmla="*/ 4768204 w 5959916"/>
              <a:gd name="connsiteY1737" fmla="*/ 3225099 h 5274968"/>
              <a:gd name="connsiteX1738" fmla="*/ 4795097 w 5959916"/>
              <a:gd name="connsiteY1738" fmla="*/ 3229490 h 5274968"/>
              <a:gd name="connsiteX1739" fmla="*/ 4803877 w 5959916"/>
              <a:gd name="connsiteY1739" fmla="*/ 3193817 h 5274968"/>
              <a:gd name="connsiteX1740" fmla="*/ 4790087 w 5959916"/>
              <a:gd name="connsiteY1740" fmla="*/ 3192171 h 5274968"/>
              <a:gd name="connsiteX1741" fmla="*/ 4350546 w 5959916"/>
              <a:gd name="connsiteY1741" fmla="*/ 3185585 h 5274968"/>
              <a:gd name="connsiteX1742" fmla="*/ 4291823 w 5959916"/>
              <a:gd name="connsiteY1742" fmla="*/ 3212477 h 5274968"/>
              <a:gd name="connsiteX1743" fmla="*/ 4309933 w 5959916"/>
              <a:gd name="connsiteY1743" fmla="*/ 3225649 h 5274968"/>
              <a:gd name="connsiteX1744" fmla="*/ 4287431 w 5959916"/>
              <a:gd name="connsiteY1744" fmla="*/ 3261322 h 5274968"/>
              <a:gd name="connsiteX1745" fmla="*/ 4332435 w 5959916"/>
              <a:gd name="connsiteY1745" fmla="*/ 3234430 h 5274968"/>
              <a:gd name="connsiteX1746" fmla="*/ 4350546 w 5959916"/>
              <a:gd name="connsiteY1746" fmla="*/ 3185585 h 5274968"/>
              <a:gd name="connsiteX1747" fmla="*/ 4678196 w 5959916"/>
              <a:gd name="connsiteY1747" fmla="*/ 3168022 h 5274968"/>
              <a:gd name="connsiteX1748" fmla="*/ 4638132 w 5959916"/>
              <a:gd name="connsiteY1748" fmla="*/ 3203696 h 5274968"/>
              <a:gd name="connsiteX1749" fmla="*/ 4673806 w 5959916"/>
              <a:gd name="connsiteY1749" fmla="*/ 3194914 h 5274968"/>
              <a:gd name="connsiteX1750" fmla="*/ 4678196 w 5959916"/>
              <a:gd name="connsiteY1750" fmla="*/ 3168022 h 5274968"/>
              <a:gd name="connsiteX1751" fmla="*/ 4511903 w 5959916"/>
              <a:gd name="connsiteY1751" fmla="*/ 3141679 h 5274968"/>
              <a:gd name="connsiteX1752" fmla="*/ 4476228 w 5959916"/>
              <a:gd name="connsiteY1752" fmla="*/ 3150460 h 5274968"/>
              <a:gd name="connsiteX1753" fmla="*/ 4489948 w 5959916"/>
              <a:gd name="connsiteY1753" fmla="*/ 3181743 h 5274968"/>
              <a:gd name="connsiteX1754" fmla="*/ 4494339 w 5959916"/>
              <a:gd name="connsiteY1754" fmla="*/ 3168571 h 5274968"/>
              <a:gd name="connsiteX1755" fmla="*/ 4480619 w 5959916"/>
              <a:gd name="connsiteY1755" fmla="*/ 3199854 h 5274968"/>
              <a:gd name="connsiteX1756" fmla="*/ 4516293 w 5959916"/>
              <a:gd name="connsiteY1756" fmla="*/ 3172961 h 5274968"/>
              <a:gd name="connsiteX1757" fmla="*/ 4525075 w 5959916"/>
              <a:gd name="connsiteY1757" fmla="*/ 3190525 h 5274968"/>
              <a:gd name="connsiteX1758" fmla="*/ 4547576 w 5959916"/>
              <a:gd name="connsiteY1758" fmla="*/ 3168571 h 5274968"/>
              <a:gd name="connsiteX1759" fmla="*/ 4511903 w 5959916"/>
              <a:gd name="connsiteY1759" fmla="*/ 3141679 h 5274968"/>
              <a:gd name="connsiteX1760" fmla="*/ 4785766 w 5959916"/>
              <a:gd name="connsiteY1760" fmla="*/ 3132348 h 5274968"/>
              <a:gd name="connsiteX1761" fmla="*/ 4736372 w 5959916"/>
              <a:gd name="connsiteY1761" fmla="*/ 3163632 h 5274968"/>
              <a:gd name="connsiteX1762" fmla="*/ 4754483 w 5959916"/>
              <a:gd name="connsiteY1762" fmla="*/ 3185585 h 5274968"/>
              <a:gd name="connsiteX1763" fmla="*/ 4799487 w 5959916"/>
              <a:gd name="connsiteY1763" fmla="*/ 3163632 h 5274968"/>
              <a:gd name="connsiteX1764" fmla="*/ 4785766 w 5959916"/>
              <a:gd name="connsiteY1764" fmla="*/ 3132348 h 5274968"/>
              <a:gd name="connsiteX1765" fmla="*/ 4691368 w 5959916"/>
              <a:gd name="connsiteY1765" fmla="*/ 3097224 h 5274968"/>
              <a:gd name="connsiteX1766" fmla="*/ 4641974 w 5959916"/>
              <a:gd name="connsiteY1766" fmla="*/ 3154849 h 5274968"/>
              <a:gd name="connsiteX1767" fmla="*/ 4668866 w 5959916"/>
              <a:gd name="connsiteY1767" fmla="*/ 3159241 h 5274968"/>
              <a:gd name="connsiteX1768" fmla="*/ 4713871 w 5959916"/>
              <a:gd name="connsiteY1768" fmla="*/ 3110396 h 5274968"/>
              <a:gd name="connsiteX1769" fmla="*/ 4691368 w 5959916"/>
              <a:gd name="connsiteY1769" fmla="*/ 3097224 h 5274968"/>
              <a:gd name="connsiteX1770" fmla="*/ 4294737 w 5959916"/>
              <a:gd name="connsiteY1770" fmla="*/ 3093107 h 5274968"/>
              <a:gd name="connsiteX1771" fmla="*/ 4256148 w 5959916"/>
              <a:gd name="connsiteY1771" fmla="*/ 3110396 h 5274968"/>
              <a:gd name="connsiteX1772" fmla="*/ 4260538 w 5959916"/>
              <a:gd name="connsiteY1772" fmla="*/ 3119176 h 5274968"/>
              <a:gd name="connsiteX1773" fmla="*/ 4309933 w 5959916"/>
              <a:gd name="connsiteY1773" fmla="*/ 3097224 h 5274968"/>
              <a:gd name="connsiteX1774" fmla="*/ 4294737 w 5959916"/>
              <a:gd name="connsiteY1774" fmla="*/ 3093107 h 5274968"/>
              <a:gd name="connsiteX1775" fmla="*/ 4952060 w 5959916"/>
              <a:gd name="connsiteY1775" fmla="*/ 3043438 h 5274968"/>
              <a:gd name="connsiteX1776" fmla="*/ 4938340 w 5959916"/>
              <a:gd name="connsiteY1776" fmla="*/ 3079112 h 5274968"/>
              <a:gd name="connsiteX1777" fmla="*/ 4960841 w 5959916"/>
              <a:gd name="connsiteY1777" fmla="*/ 3052219 h 5274968"/>
              <a:gd name="connsiteX1778" fmla="*/ 4952060 w 5959916"/>
              <a:gd name="connsiteY1778" fmla="*/ 3043438 h 5274968"/>
              <a:gd name="connsiteX1779" fmla="*/ 4718809 w 5959916"/>
              <a:gd name="connsiteY1779" fmla="*/ 3042890 h 5274968"/>
              <a:gd name="connsiteX1780" fmla="*/ 4624412 w 5959916"/>
              <a:gd name="connsiteY1780" fmla="*/ 3078563 h 5274968"/>
              <a:gd name="connsiteX1781" fmla="*/ 4593129 w 5959916"/>
              <a:gd name="connsiteY1781" fmla="*/ 3082954 h 5274968"/>
              <a:gd name="connsiteX1782" fmla="*/ 4593129 w 5959916"/>
              <a:gd name="connsiteY1782" fmla="*/ 3061001 h 5274968"/>
              <a:gd name="connsiteX1783" fmla="*/ 4575018 w 5959916"/>
              <a:gd name="connsiteY1783" fmla="*/ 3065391 h 5274968"/>
              <a:gd name="connsiteX1784" fmla="*/ 4561296 w 5959916"/>
              <a:gd name="connsiteY1784" fmla="*/ 3123019 h 5274968"/>
              <a:gd name="connsiteX1785" fmla="*/ 4579408 w 5959916"/>
              <a:gd name="connsiteY1785" fmla="*/ 3123019 h 5274968"/>
              <a:gd name="connsiteX1786" fmla="*/ 4556906 w 5959916"/>
              <a:gd name="connsiteY1786" fmla="*/ 3154302 h 5274968"/>
              <a:gd name="connsiteX1787" fmla="*/ 4561296 w 5959916"/>
              <a:gd name="connsiteY1787" fmla="*/ 3171865 h 5274968"/>
              <a:gd name="connsiteX1788" fmla="*/ 4624412 w 5959916"/>
              <a:gd name="connsiteY1788" fmla="*/ 3123019 h 5274968"/>
              <a:gd name="connsiteX1789" fmla="*/ 4628803 w 5959916"/>
              <a:gd name="connsiteY1789" fmla="*/ 3149911 h 5274968"/>
              <a:gd name="connsiteX1790" fmla="*/ 4700699 w 5959916"/>
              <a:gd name="connsiteY1790" fmla="*/ 3069782 h 5274968"/>
              <a:gd name="connsiteX1791" fmla="*/ 4686978 w 5959916"/>
              <a:gd name="connsiteY1791" fmla="*/ 3096674 h 5274968"/>
              <a:gd name="connsiteX1792" fmla="*/ 4713871 w 5959916"/>
              <a:gd name="connsiteY1792" fmla="*/ 3096674 h 5274968"/>
              <a:gd name="connsiteX1793" fmla="*/ 4718809 w 5959916"/>
              <a:gd name="connsiteY1793" fmla="*/ 3042890 h 5274968"/>
              <a:gd name="connsiteX1794" fmla="*/ 5228026 w 5959916"/>
              <a:gd name="connsiteY1794" fmla="*/ 3025396 h 5274968"/>
              <a:gd name="connsiteX1795" fmla="*/ 5212204 w 5959916"/>
              <a:gd name="connsiteY1795" fmla="*/ 3034657 h 5274968"/>
              <a:gd name="connsiteX1796" fmla="*/ 5228026 w 5959916"/>
              <a:gd name="connsiteY1796" fmla="*/ 3025396 h 5274968"/>
              <a:gd name="connsiteX1797" fmla="*/ 4780346 w 5959916"/>
              <a:gd name="connsiteY1797" fmla="*/ 2968249 h 5274968"/>
              <a:gd name="connsiteX1798" fmla="*/ 4776435 w 5959916"/>
              <a:gd name="connsiteY1798" fmla="*/ 2981421 h 5274968"/>
              <a:gd name="connsiteX1799" fmla="*/ 4790156 w 5959916"/>
              <a:gd name="connsiteY1799" fmla="*/ 2981421 h 5274968"/>
              <a:gd name="connsiteX1800" fmla="*/ 4794547 w 5959916"/>
              <a:gd name="connsiteY1800" fmla="*/ 2968249 h 5274968"/>
              <a:gd name="connsiteX1801" fmla="*/ 4780346 w 5959916"/>
              <a:gd name="connsiteY1801" fmla="*/ 2968249 h 5274968"/>
              <a:gd name="connsiteX1802" fmla="*/ 5360387 w 5959916"/>
              <a:gd name="connsiteY1802" fmla="*/ 2950137 h 5274968"/>
              <a:gd name="connsiteX1803" fmla="*/ 5369168 w 5959916"/>
              <a:gd name="connsiteY1803" fmla="*/ 2950137 h 5274968"/>
              <a:gd name="connsiteX1804" fmla="*/ 5369717 w 5959916"/>
              <a:gd name="connsiteY1804" fmla="*/ 2972091 h 5274968"/>
              <a:gd name="connsiteX1805" fmla="*/ 5329104 w 5959916"/>
              <a:gd name="connsiteY1805" fmla="*/ 2980872 h 5274968"/>
              <a:gd name="connsiteX1806" fmla="*/ 5333494 w 5959916"/>
              <a:gd name="connsiteY1806" fmla="*/ 2967701 h 5274968"/>
              <a:gd name="connsiteX1807" fmla="*/ 5360387 w 5959916"/>
              <a:gd name="connsiteY1807" fmla="*/ 2950137 h 5274968"/>
              <a:gd name="connsiteX1808" fmla="*/ 5279161 w 5959916"/>
              <a:gd name="connsiteY1808" fmla="*/ 2946296 h 5274968"/>
              <a:gd name="connsiteX1809" fmla="*/ 5247878 w 5959916"/>
              <a:gd name="connsiteY1809" fmla="*/ 2968249 h 5274968"/>
              <a:gd name="connsiteX1810" fmla="*/ 5274771 w 5959916"/>
              <a:gd name="connsiteY1810" fmla="*/ 2973188 h 5274968"/>
              <a:gd name="connsiteX1811" fmla="*/ 5279161 w 5959916"/>
              <a:gd name="connsiteY1811" fmla="*/ 2946296 h 5274968"/>
              <a:gd name="connsiteX1812" fmla="*/ 5140308 w 5959916"/>
              <a:gd name="connsiteY1812" fmla="*/ 2936966 h 5274968"/>
              <a:gd name="connsiteX1813" fmla="*/ 5113415 w 5959916"/>
              <a:gd name="connsiteY1813" fmla="*/ 2945747 h 5274968"/>
              <a:gd name="connsiteX1814" fmla="*/ 5117806 w 5959916"/>
              <a:gd name="connsiteY1814" fmla="*/ 2977030 h 5274968"/>
              <a:gd name="connsiteX1815" fmla="*/ 5140308 w 5959916"/>
              <a:gd name="connsiteY1815" fmla="*/ 2936966 h 5274968"/>
              <a:gd name="connsiteX1816" fmla="*/ 5288490 w 5959916"/>
              <a:gd name="connsiteY1816" fmla="*/ 2927636 h 5274968"/>
              <a:gd name="connsiteX1817" fmla="*/ 5284100 w 5959916"/>
              <a:gd name="connsiteY1817" fmla="*/ 2967701 h 5274968"/>
              <a:gd name="connsiteX1818" fmla="*/ 5288490 w 5959916"/>
              <a:gd name="connsiteY1818" fmla="*/ 2976482 h 5274968"/>
              <a:gd name="connsiteX1819" fmla="*/ 5324165 w 5959916"/>
              <a:gd name="connsiteY1819" fmla="*/ 2954528 h 5274968"/>
              <a:gd name="connsiteX1820" fmla="*/ 5265989 w 5959916"/>
              <a:gd name="connsiteY1820" fmla="*/ 3002825 h 5274968"/>
              <a:gd name="connsiteX1821" fmla="*/ 5265989 w 5959916"/>
              <a:gd name="connsiteY1821" fmla="*/ 2980872 h 5274968"/>
              <a:gd name="connsiteX1822" fmla="*/ 5225376 w 5959916"/>
              <a:gd name="connsiteY1822" fmla="*/ 2972091 h 5274968"/>
              <a:gd name="connsiteX1823" fmla="*/ 5288490 w 5959916"/>
              <a:gd name="connsiteY1823" fmla="*/ 2927636 h 5274968"/>
              <a:gd name="connsiteX1824" fmla="*/ 884708 w 5959916"/>
              <a:gd name="connsiteY1824" fmla="*/ 2892511 h 5274968"/>
              <a:gd name="connsiteX1825" fmla="*/ 907210 w 5959916"/>
              <a:gd name="connsiteY1825" fmla="*/ 2901292 h 5274968"/>
              <a:gd name="connsiteX1826" fmla="*/ 880318 w 5959916"/>
              <a:gd name="connsiteY1826" fmla="*/ 2914464 h 5274968"/>
              <a:gd name="connsiteX1827" fmla="*/ 884708 w 5959916"/>
              <a:gd name="connsiteY1827" fmla="*/ 2892511 h 5274968"/>
              <a:gd name="connsiteX1828" fmla="*/ 5351058 w 5959916"/>
              <a:gd name="connsiteY1828" fmla="*/ 2888121 h 5274968"/>
              <a:gd name="connsiteX1829" fmla="*/ 5364778 w 5959916"/>
              <a:gd name="connsiteY1829" fmla="*/ 2910073 h 5274968"/>
              <a:gd name="connsiteX1830" fmla="*/ 5332946 w 5959916"/>
              <a:gd name="connsiteY1830" fmla="*/ 2936966 h 5274968"/>
              <a:gd name="connsiteX1831" fmla="*/ 5328556 w 5959916"/>
              <a:gd name="connsiteY1831" fmla="*/ 2905682 h 5274968"/>
              <a:gd name="connsiteX1832" fmla="*/ 5351058 w 5959916"/>
              <a:gd name="connsiteY1832" fmla="*/ 2888121 h 5274968"/>
              <a:gd name="connsiteX1833" fmla="*/ 4933950 w 5959916"/>
              <a:gd name="connsiteY1833" fmla="*/ 2865618 h 5274968"/>
              <a:gd name="connsiteX1834" fmla="*/ 4929558 w 5959916"/>
              <a:gd name="connsiteY1834" fmla="*/ 2896902 h 5274968"/>
              <a:gd name="connsiteX1835" fmla="*/ 4956451 w 5959916"/>
              <a:gd name="connsiteY1835" fmla="*/ 2870009 h 5274968"/>
              <a:gd name="connsiteX1836" fmla="*/ 4933950 w 5959916"/>
              <a:gd name="connsiteY1836" fmla="*/ 2865618 h 5274968"/>
              <a:gd name="connsiteX1837" fmla="*/ 5216595 w 5959916"/>
              <a:gd name="connsiteY1837" fmla="*/ 2861228 h 5274968"/>
              <a:gd name="connsiteX1838" fmla="*/ 5225376 w 5959916"/>
              <a:gd name="connsiteY1838" fmla="*/ 2888121 h 5274968"/>
              <a:gd name="connsiteX1839" fmla="*/ 5216595 w 5959916"/>
              <a:gd name="connsiteY1839" fmla="*/ 2861228 h 5274968"/>
              <a:gd name="connsiteX1840" fmla="*/ 5149913 w 5959916"/>
              <a:gd name="connsiteY1840" fmla="*/ 2856288 h 5274968"/>
              <a:gd name="connsiteX1841" fmla="*/ 5162809 w 5959916"/>
              <a:gd name="connsiteY1841" fmla="*/ 2861228 h 5274968"/>
              <a:gd name="connsiteX1842" fmla="*/ 5154029 w 5959916"/>
              <a:gd name="connsiteY1842" fmla="*/ 2874399 h 5274968"/>
              <a:gd name="connsiteX1843" fmla="*/ 5140308 w 5959916"/>
              <a:gd name="connsiteY1843" fmla="*/ 2861228 h 5274968"/>
              <a:gd name="connsiteX1844" fmla="*/ 5149913 w 5959916"/>
              <a:gd name="connsiteY1844" fmla="*/ 2856288 h 5274968"/>
              <a:gd name="connsiteX1845" fmla="*/ 426987 w 5959916"/>
              <a:gd name="connsiteY1845" fmla="*/ 2830494 h 5274968"/>
              <a:gd name="connsiteX1846" fmla="*/ 453880 w 5959916"/>
              <a:gd name="connsiteY1846" fmla="*/ 2839275 h 5274968"/>
              <a:gd name="connsiteX1847" fmla="*/ 381983 w 5959916"/>
              <a:gd name="connsiteY1847" fmla="*/ 2883730 h 5274968"/>
              <a:gd name="connsiteX1848" fmla="*/ 418206 w 5959916"/>
              <a:gd name="connsiteY1848" fmla="*/ 2861777 h 5274968"/>
              <a:gd name="connsiteX1849" fmla="*/ 426987 w 5959916"/>
              <a:gd name="connsiteY1849" fmla="*/ 2830494 h 5274968"/>
              <a:gd name="connsiteX1850" fmla="*/ 557129 w 5959916"/>
              <a:gd name="connsiteY1850" fmla="*/ 2761342 h 5274968"/>
              <a:gd name="connsiteX1851" fmla="*/ 574622 w 5959916"/>
              <a:gd name="connsiteY1851" fmla="*/ 2764085 h 5274968"/>
              <a:gd name="connsiteX1852" fmla="*/ 565841 w 5959916"/>
              <a:gd name="connsiteY1852" fmla="*/ 2781648 h 5274968"/>
              <a:gd name="connsiteX1853" fmla="*/ 543338 w 5959916"/>
              <a:gd name="connsiteY1853" fmla="*/ 2768476 h 5274968"/>
              <a:gd name="connsiteX1854" fmla="*/ 557129 w 5959916"/>
              <a:gd name="connsiteY1854" fmla="*/ 2761342 h 5274968"/>
              <a:gd name="connsiteX1855" fmla="*/ 506242 w 5959916"/>
              <a:gd name="connsiteY1855" fmla="*/ 2743573 h 5274968"/>
              <a:gd name="connsiteX1856" fmla="*/ 530167 w 5959916"/>
              <a:gd name="connsiteY1856" fmla="*/ 2750365 h 5274968"/>
              <a:gd name="connsiteX1857" fmla="*/ 534558 w 5959916"/>
              <a:gd name="connsiteY1857" fmla="*/ 2799211 h 5274968"/>
              <a:gd name="connsiteX1858" fmla="*/ 471991 w 5959916"/>
              <a:gd name="connsiteY1858" fmla="*/ 2834335 h 5274968"/>
              <a:gd name="connsiteX1859" fmla="*/ 490102 w 5959916"/>
              <a:gd name="connsiteY1859" fmla="*/ 2781100 h 5274968"/>
              <a:gd name="connsiteX1860" fmla="*/ 512604 w 5959916"/>
              <a:gd name="connsiteY1860" fmla="*/ 2763538 h 5274968"/>
              <a:gd name="connsiteX1861" fmla="*/ 498884 w 5959916"/>
              <a:gd name="connsiteY1861" fmla="*/ 2745974 h 5274968"/>
              <a:gd name="connsiteX1862" fmla="*/ 506242 w 5959916"/>
              <a:gd name="connsiteY1862" fmla="*/ 2743573 h 5274968"/>
              <a:gd name="connsiteX1863" fmla="*/ 588342 w 5959916"/>
              <a:gd name="connsiteY1863" fmla="*/ 2714691 h 5274968"/>
              <a:gd name="connsiteX1864" fmla="*/ 606454 w 5959916"/>
              <a:gd name="connsiteY1864" fmla="*/ 2723473 h 5274968"/>
              <a:gd name="connsiteX1865" fmla="*/ 579561 w 5959916"/>
              <a:gd name="connsiteY1865" fmla="*/ 2732254 h 5274968"/>
              <a:gd name="connsiteX1866" fmla="*/ 588342 w 5959916"/>
              <a:gd name="connsiteY1866" fmla="*/ 2714691 h 5274968"/>
              <a:gd name="connsiteX1867" fmla="*/ 934102 w 5959916"/>
              <a:gd name="connsiteY1867" fmla="*/ 2710301 h 5274968"/>
              <a:gd name="connsiteX1868" fmla="*/ 1028501 w 5959916"/>
              <a:gd name="connsiteY1868" fmla="*/ 2714691 h 5274968"/>
              <a:gd name="connsiteX1869" fmla="*/ 965386 w 5959916"/>
              <a:gd name="connsiteY1869" fmla="*/ 2750365 h 5274968"/>
              <a:gd name="connsiteX1870" fmla="*/ 934102 w 5959916"/>
              <a:gd name="connsiteY1870" fmla="*/ 2710301 h 5274968"/>
              <a:gd name="connsiteX1871" fmla="*/ 5261599 w 5959916"/>
              <a:gd name="connsiteY1871" fmla="*/ 2705910 h 5274968"/>
              <a:gd name="connsiteX1872" fmla="*/ 5275319 w 5959916"/>
              <a:gd name="connsiteY1872" fmla="*/ 2723473 h 5274968"/>
              <a:gd name="connsiteX1873" fmla="*/ 5252817 w 5959916"/>
              <a:gd name="connsiteY1873" fmla="*/ 2727863 h 5274968"/>
              <a:gd name="connsiteX1874" fmla="*/ 5261599 w 5959916"/>
              <a:gd name="connsiteY1874" fmla="*/ 2705910 h 5274968"/>
              <a:gd name="connsiteX1875" fmla="*/ 5315383 w 5959916"/>
              <a:gd name="connsiteY1875" fmla="*/ 2674627 h 5274968"/>
              <a:gd name="connsiteX1876" fmla="*/ 5292882 w 5959916"/>
              <a:gd name="connsiteY1876" fmla="*/ 2719082 h 5274968"/>
              <a:gd name="connsiteX1877" fmla="*/ 5284100 w 5959916"/>
              <a:gd name="connsiteY1877" fmla="*/ 2687799 h 5274968"/>
              <a:gd name="connsiteX1878" fmla="*/ 5315383 w 5959916"/>
              <a:gd name="connsiteY1878" fmla="*/ 2674627 h 5274968"/>
              <a:gd name="connsiteX1879" fmla="*/ 471991 w 5959916"/>
              <a:gd name="connsiteY1879" fmla="*/ 2665846 h 5274968"/>
              <a:gd name="connsiteX1880" fmla="*/ 426987 w 5959916"/>
              <a:gd name="connsiteY1880" fmla="*/ 2710301 h 5274968"/>
              <a:gd name="connsiteX1881" fmla="*/ 471991 w 5959916"/>
              <a:gd name="connsiteY1881" fmla="*/ 2665846 h 5274968"/>
              <a:gd name="connsiteX1882" fmla="*/ 5203423 w 5959916"/>
              <a:gd name="connsiteY1882" fmla="*/ 2638954 h 5274968"/>
              <a:gd name="connsiteX1883" fmla="*/ 5149638 w 5959916"/>
              <a:gd name="connsiteY1883" fmla="*/ 2683408 h 5274968"/>
              <a:gd name="connsiteX1884" fmla="*/ 5203423 w 5959916"/>
              <a:gd name="connsiteY1884" fmla="*/ 2638954 h 5274968"/>
              <a:gd name="connsiteX1885" fmla="*/ 595202 w 5959916"/>
              <a:gd name="connsiteY1885" fmla="*/ 2616451 h 5274968"/>
              <a:gd name="connsiteX1886" fmla="*/ 610844 w 5959916"/>
              <a:gd name="connsiteY1886" fmla="*/ 2621391 h 5274968"/>
              <a:gd name="connsiteX1887" fmla="*/ 579561 w 5959916"/>
              <a:gd name="connsiteY1887" fmla="*/ 2621391 h 5274968"/>
              <a:gd name="connsiteX1888" fmla="*/ 595202 w 5959916"/>
              <a:gd name="connsiteY1888" fmla="*/ 2616451 h 5274968"/>
              <a:gd name="connsiteX1889" fmla="*/ 727745 w 5959916"/>
              <a:gd name="connsiteY1889" fmla="*/ 2599438 h 5274968"/>
              <a:gd name="connsiteX1890" fmla="*/ 687131 w 5959916"/>
              <a:gd name="connsiteY1890" fmla="*/ 2625782 h 5274968"/>
              <a:gd name="connsiteX1891" fmla="*/ 678350 w 5959916"/>
              <a:gd name="connsiteY1891" fmla="*/ 2630173 h 5274968"/>
              <a:gd name="connsiteX1892" fmla="*/ 682741 w 5959916"/>
              <a:gd name="connsiteY1892" fmla="*/ 2670237 h 5274968"/>
              <a:gd name="connsiteX1893" fmla="*/ 651458 w 5959916"/>
              <a:gd name="connsiteY1893" fmla="*/ 2687799 h 5274968"/>
              <a:gd name="connsiteX1894" fmla="*/ 660239 w 5959916"/>
              <a:gd name="connsiteY1894" fmla="*/ 2665846 h 5274968"/>
              <a:gd name="connsiteX1895" fmla="*/ 633347 w 5959916"/>
              <a:gd name="connsiteY1895" fmla="*/ 2657065 h 5274968"/>
              <a:gd name="connsiteX1896" fmla="*/ 727745 w 5959916"/>
              <a:gd name="connsiteY1896" fmla="*/ 2599438 h 5274968"/>
              <a:gd name="connsiteX1897" fmla="*/ 4965231 w 5959916"/>
              <a:gd name="connsiteY1897" fmla="*/ 2568155 h 5274968"/>
              <a:gd name="connsiteX1898" fmla="*/ 4893336 w 5959916"/>
              <a:gd name="connsiteY1898" fmla="*/ 2621391 h 5274968"/>
              <a:gd name="connsiteX1899" fmla="*/ 4965231 w 5959916"/>
              <a:gd name="connsiteY1899" fmla="*/ 2568155 h 5274968"/>
              <a:gd name="connsiteX1900" fmla="*/ 5185311 w 5959916"/>
              <a:gd name="connsiteY1900" fmla="*/ 2545652 h 5274968"/>
              <a:gd name="connsiteX1901" fmla="*/ 5167201 w 5959916"/>
              <a:gd name="connsiteY1901" fmla="*/ 2572545 h 5274968"/>
              <a:gd name="connsiteX1902" fmla="*/ 5185311 w 5959916"/>
              <a:gd name="connsiteY1902" fmla="*/ 2545652 h 5274968"/>
              <a:gd name="connsiteX1903" fmla="*/ 687680 w 5959916"/>
              <a:gd name="connsiteY1903" fmla="*/ 2528090 h 5274968"/>
              <a:gd name="connsiteX1904" fmla="*/ 624565 w 5959916"/>
              <a:gd name="connsiteY1904" fmla="*/ 2576936 h 5274968"/>
              <a:gd name="connsiteX1905" fmla="*/ 687680 w 5959916"/>
              <a:gd name="connsiteY1905" fmla="*/ 2528090 h 5274968"/>
              <a:gd name="connsiteX1906" fmla="*/ 597123 w 5959916"/>
              <a:gd name="connsiteY1906" fmla="*/ 2528090 h 5274968"/>
              <a:gd name="connsiteX1907" fmla="*/ 574622 w 5959916"/>
              <a:gd name="connsiteY1907" fmla="*/ 2554983 h 5274968"/>
              <a:gd name="connsiteX1908" fmla="*/ 597123 w 5959916"/>
              <a:gd name="connsiteY1908" fmla="*/ 2528090 h 5274968"/>
              <a:gd name="connsiteX1909" fmla="*/ 4938340 w 5959916"/>
              <a:gd name="connsiteY1909" fmla="*/ 2519309 h 5274968"/>
              <a:gd name="connsiteX1910" fmla="*/ 4915838 w 5959916"/>
              <a:gd name="connsiteY1910" fmla="*/ 2536871 h 5274968"/>
              <a:gd name="connsiteX1911" fmla="*/ 4938340 w 5959916"/>
              <a:gd name="connsiteY1911" fmla="*/ 2519309 h 5274968"/>
              <a:gd name="connsiteX1912" fmla="*/ 4574469 w 5959916"/>
              <a:gd name="connsiteY1912" fmla="*/ 2466074 h 5274968"/>
              <a:gd name="connsiteX1913" fmla="*/ 4525075 w 5959916"/>
              <a:gd name="connsiteY1913" fmla="*/ 2496807 h 5274968"/>
              <a:gd name="connsiteX1914" fmla="*/ 4551966 w 5959916"/>
              <a:gd name="connsiteY1914" fmla="*/ 2488026 h 5274968"/>
              <a:gd name="connsiteX1915" fmla="*/ 4574469 w 5959916"/>
              <a:gd name="connsiteY1915" fmla="*/ 2466074 h 5274968"/>
              <a:gd name="connsiteX1916" fmla="*/ 5166017 w 5959916"/>
              <a:gd name="connsiteY1916" fmla="*/ 2431780 h 5274968"/>
              <a:gd name="connsiteX1917" fmla="*/ 5086523 w 5959916"/>
              <a:gd name="connsiteY1917" fmla="*/ 2479245 h 5274968"/>
              <a:gd name="connsiteX1918" fmla="*/ 5068411 w 5959916"/>
              <a:gd name="connsiteY1918" fmla="*/ 2466074 h 5274968"/>
              <a:gd name="connsiteX1919" fmla="*/ 5032738 w 5959916"/>
              <a:gd name="connsiteY1919" fmla="*/ 2488026 h 5274968"/>
              <a:gd name="connsiteX1920" fmla="*/ 4987734 w 5959916"/>
              <a:gd name="connsiteY1920" fmla="*/ 2545652 h 5274968"/>
              <a:gd name="connsiteX1921" fmla="*/ 5023407 w 5959916"/>
              <a:gd name="connsiteY1921" fmla="*/ 2536871 h 5274968"/>
              <a:gd name="connsiteX1922" fmla="*/ 5023407 w 5959916"/>
              <a:gd name="connsiteY1922" fmla="*/ 2568155 h 5274968"/>
              <a:gd name="connsiteX1923" fmla="*/ 5167201 w 5959916"/>
              <a:gd name="connsiteY1923" fmla="*/ 2461682 h 5274968"/>
              <a:gd name="connsiteX1924" fmla="*/ 5194092 w 5959916"/>
              <a:gd name="connsiteY1924" fmla="*/ 2439180 h 5274968"/>
              <a:gd name="connsiteX1925" fmla="*/ 5166017 w 5959916"/>
              <a:gd name="connsiteY1925" fmla="*/ 2431780 h 5274968"/>
              <a:gd name="connsiteX1926" fmla="*/ 4270957 w 5959916"/>
              <a:gd name="connsiteY1926" fmla="*/ 2408901 h 5274968"/>
              <a:gd name="connsiteX1927" fmla="*/ 4255600 w 5959916"/>
              <a:gd name="connsiteY1927" fmla="*/ 2412837 h 5274968"/>
              <a:gd name="connsiteX1928" fmla="*/ 4273711 w 5959916"/>
              <a:gd name="connsiteY1928" fmla="*/ 2412837 h 5274968"/>
              <a:gd name="connsiteX1929" fmla="*/ 4270957 w 5959916"/>
              <a:gd name="connsiteY1929" fmla="*/ 2408901 h 5274968"/>
              <a:gd name="connsiteX1930" fmla="*/ 633347 w 5959916"/>
              <a:gd name="connsiteY1930" fmla="*/ 2404055 h 5274968"/>
              <a:gd name="connsiteX1931" fmla="*/ 642127 w 5959916"/>
              <a:gd name="connsiteY1931" fmla="*/ 2417227 h 5274968"/>
              <a:gd name="connsiteX1932" fmla="*/ 619626 w 5959916"/>
              <a:gd name="connsiteY1932" fmla="*/ 2408446 h 5274968"/>
              <a:gd name="connsiteX1933" fmla="*/ 633347 w 5959916"/>
              <a:gd name="connsiteY1933" fmla="*/ 2404055 h 5274968"/>
              <a:gd name="connsiteX1934" fmla="*/ 5292882 w 5959916"/>
              <a:gd name="connsiteY1934" fmla="*/ 2403507 h 5274968"/>
              <a:gd name="connsiteX1935" fmla="*/ 5274771 w 5959916"/>
              <a:gd name="connsiteY1935" fmla="*/ 2421070 h 5274968"/>
              <a:gd name="connsiteX1936" fmla="*/ 5292882 w 5959916"/>
              <a:gd name="connsiteY1936" fmla="*/ 2403507 h 5274968"/>
              <a:gd name="connsiteX1937" fmla="*/ 5212204 w 5959916"/>
              <a:gd name="connsiteY1937" fmla="*/ 2399115 h 5274968"/>
              <a:gd name="connsiteX1938" fmla="*/ 5198483 w 5959916"/>
              <a:gd name="connsiteY1938" fmla="*/ 2439180 h 5274968"/>
              <a:gd name="connsiteX1939" fmla="*/ 5230316 w 5959916"/>
              <a:gd name="connsiteY1939" fmla="*/ 2399115 h 5274968"/>
              <a:gd name="connsiteX1940" fmla="*/ 5212204 w 5959916"/>
              <a:gd name="connsiteY1940" fmla="*/ 2399115 h 5274968"/>
              <a:gd name="connsiteX1941" fmla="*/ 4444396 w 5959916"/>
              <a:gd name="connsiteY1941" fmla="*/ 2341490 h 5274968"/>
              <a:gd name="connsiteX1942" fmla="*/ 4404332 w 5959916"/>
              <a:gd name="connsiteY1942" fmla="*/ 2359601 h 5274968"/>
              <a:gd name="connsiteX1943" fmla="*/ 4413113 w 5959916"/>
              <a:gd name="connsiteY1943" fmla="*/ 2368382 h 5274968"/>
              <a:gd name="connsiteX1944" fmla="*/ 4444396 w 5959916"/>
              <a:gd name="connsiteY1944" fmla="*/ 2341490 h 5274968"/>
              <a:gd name="connsiteX1945" fmla="*/ 5046133 w 5959916"/>
              <a:gd name="connsiteY1945" fmla="*/ 2308088 h 5274968"/>
              <a:gd name="connsiteX1946" fmla="*/ 5005845 w 5959916"/>
              <a:gd name="connsiteY1946" fmla="*/ 2327768 h 5274968"/>
              <a:gd name="connsiteX1947" fmla="*/ 5014626 w 5959916"/>
              <a:gd name="connsiteY1947" fmla="*/ 2359051 h 5274968"/>
              <a:gd name="connsiteX1948" fmla="*/ 5059631 w 5959916"/>
              <a:gd name="connsiteY1948" fmla="*/ 2310206 h 5274968"/>
              <a:gd name="connsiteX1949" fmla="*/ 5046133 w 5959916"/>
              <a:gd name="connsiteY1949" fmla="*/ 2308088 h 5274968"/>
              <a:gd name="connsiteX1950" fmla="*/ 732136 w 5959916"/>
              <a:gd name="connsiteY1950" fmla="*/ 2297035 h 5274968"/>
              <a:gd name="connsiteX1951" fmla="*/ 718414 w 5959916"/>
              <a:gd name="connsiteY1951" fmla="*/ 2337099 h 5274968"/>
              <a:gd name="connsiteX1952" fmla="*/ 691522 w 5959916"/>
              <a:gd name="connsiteY1952" fmla="*/ 2337099 h 5274968"/>
              <a:gd name="connsiteX1953" fmla="*/ 732136 w 5959916"/>
              <a:gd name="connsiteY1953" fmla="*/ 2297035 h 5274968"/>
              <a:gd name="connsiteX1954" fmla="*/ 1100397 w 5959916"/>
              <a:gd name="connsiteY1954" fmla="*/ 2288254 h 5274968"/>
              <a:gd name="connsiteX1955" fmla="*/ 1082286 w 5959916"/>
              <a:gd name="connsiteY1955" fmla="*/ 2301426 h 5274968"/>
              <a:gd name="connsiteX1956" fmla="*/ 1100397 w 5959916"/>
              <a:gd name="connsiteY1956" fmla="*/ 2288254 h 5274968"/>
              <a:gd name="connsiteX1957" fmla="*/ 5539854 w 5959916"/>
              <a:gd name="connsiteY1957" fmla="*/ 2283863 h 5274968"/>
              <a:gd name="connsiteX1958" fmla="*/ 5441065 w 5959916"/>
              <a:gd name="connsiteY1958" fmla="*/ 2350270 h 5274968"/>
              <a:gd name="connsiteX1959" fmla="*/ 5351058 w 5959916"/>
              <a:gd name="connsiteY1959" fmla="*/ 2394726 h 5274968"/>
              <a:gd name="connsiteX1960" fmla="*/ 5467958 w 5959916"/>
              <a:gd name="connsiteY1960" fmla="*/ 2328318 h 5274968"/>
              <a:gd name="connsiteX1961" fmla="*/ 5539854 w 5959916"/>
              <a:gd name="connsiteY1961" fmla="*/ 2283863 h 5274968"/>
              <a:gd name="connsiteX1962" fmla="*/ 5656205 w 5959916"/>
              <a:gd name="connsiteY1962" fmla="*/ 2266299 h 5274968"/>
              <a:gd name="connsiteX1963" fmla="*/ 5620532 w 5959916"/>
              <a:gd name="connsiteY1963" fmla="*/ 2283863 h 5274968"/>
              <a:gd name="connsiteX1964" fmla="*/ 5656205 w 5959916"/>
              <a:gd name="connsiteY1964" fmla="*/ 2266299 h 5274968"/>
              <a:gd name="connsiteX1965" fmla="*/ 4812659 w 5959916"/>
              <a:gd name="connsiteY1965" fmla="*/ 2266299 h 5274968"/>
              <a:gd name="connsiteX1966" fmla="*/ 4790156 w 5959916"/>
              <a:gd name="connsiteY1966" fmla="*/ 2279472 h 5274968"/>
              <a:gd name="connsiteX1967" fmla="*/ 4812659 w 5959916"/>
              <a:gd name="connsiteY1967" fmla="*/ 2266299 h 5274968"/>
              <a:gd name="connsiteX1968" fmla="*/ 4256971 w 5959916"/>
              <a:gd name="connsiteY1968" fmla="*/ 2260401 h 5274968"/>
              <a:gd name="connsiteX1969" fmla="*/ 4242428 w 5959916"/>
              <a:gd name="connsiteY1969" fmla="*/ 2266299 h 5274968"/>
              <a:gd name="connsiteX1970" fmla="*/ 4260538 w 5959916"/>
              <a:gd name="connsiteY1970" fmla="*/ 2279472 h 5274968"/>
              <a:gd name="connsiteX1971" fmla="*/ 4256148 w 5959916"/>
              <a:gd name="connsiteY1971" fmla="*/ 2275081 h 5274968"/>
              <a:gd name="connsiteX1972" fmla="*/ 4264929 w 5959916"/>
              <a:gd name="connsiteY1972" fmla="*/ 2275081 h 5274968"/>
              <a:gd name="connsiteX1973" fmla="*/ 4256971 w 5959916"/>
              <a:gd name="connsiteY1973" fmla="*/ 2260401 h 5274968"/>
              <a:gd name="connsiteX1974" fmla="*/ 1127290 w 5959916"/>
              <a:gd name="connsiteY1974" fmla="*/ 2257518 h 5274968"/>
              <a:gd name="connsiteX1975" fmla="*/ 1104787 w 5959916"/>
              <a:gd name="connsiteY1975" fmla="*/ 2261910 h 5274968"/>
              <a:gd name="connsiteX1976" fmla="*/ 1109178 w 5959916"/>
              <a:gd name="connsiteY1976" fmla="*/ 2279472 h 5274968"/>
              <a:gd name="connsiteX1977" fmla="*/ 1127290 w 5959916"/>
              <a:gd name="connsiteY1977" fmla="*/ 2257518 h 5274968"/>
              <a:gd name="connsiteX1978" fmla="*/ 5288490 w 5959916"/>
              <a:gd name="connsiteY1978" fmla="*/ 2230626 h 5274968"/>
              <a:gd name="connsiteX1979" fmla="*/ 5284100 w 5959916"/>
              <a:gd name="connsiteY1979" fmla="*/ 2252579 h 5274968"/>
              <a:gd name="connsiteX1980" fmla="*/ 5306602 w 5959916"/>
              <a:gd name="connsiteY1980" fmla="*/ 2235017 h 5274968"/>
              <a:gd name="connsiteX1981" fmla="*/ 5288490 w 5959916"/>
              <a:gd name="connsiteY1981" fmla="*/ 2230626 h 5274968"/>
              <a:gd name="connsiteX1982" fmla="*/ 617156 w 5959916"/>
              <a:gd name="connsiteY1982" fmla="*/ 2230077 h 5274968"/>
              <a:gd name="connsiteX1983" fmla="*/ 647067 w 5959916"/>
              <a:gd name="connsiteY1983" fmla="*/ 2239407 h 5274968"/>
              <a:gd name="connsiteX1984" fmla="*/ 615783 w 5959916"/>
              <a:gd name="connsiteY1984" fmla="*/ 2315146 h 5274968"/>
              <a:gd name="connsiteX1985" fmla="*/ 552669 w 5959916"/>
              <a:gd name="connsiteY1985" fmla="*/ 2328318 h 5274968"/>
              <a:gd name="connsiteX1986" fmla="*/ 597672 w 5959916"/>
              <a:gd name="connsiteY1986" fmla="*/ 2283863 h 5274968"/>
              <a:gd name="connsiteX1987" fmla="*/ 583952 w 5959916"/>
              <a:gd name="connsiteY1987" fmla="*/ 2243798 h 5274968"/>
              <a:gd name="connsiteX1988" fmla="*/ 617156 w 5959916"/>
              <a:gd name="connsiteY1988" fmla="*/ 2230077 h 5274968"/>
              <a:gd name="connsiteX1989" fmla="*/ 5050849 w 5959916"/>
              <a:gd name="connsiteY1989" fmla="*/ 2216906 h 5274968"/>
              <a:gd name="connsiteX1990" fmla="*/ 5028348 w 5959916"/>
              <a:gd name="connsiteY1990" fmla="*/ 2248189 h 5274968"/>
              <a:gd name="connsiteX1991" fmla="*/ 5050849 w 5959916"/>
              <a:gd name="connsiteY1991" fmla="*/ 2216906 h 5274968"/>
              <a:gd name="connsiteX1992" fmla="*/ 5827670 w 5959916"/>
              <a:gd name="connsiteY1992" fmla="*/ 2176473 h 5274968"/>
              <a:gd name="connsiteX1993" fmla="*/ 5854331 w 5959916"/>
              <a:gd name="connsiteY1993" fmla="*/ 2181781 h 5274968"/>
              <a:gd name="connsiteX1994" fmla="*/ 5840611 w 5959916"/>
              <a:gd name="connsiteY1994" fmla="*/ 2203734 h 5274968"/>
              <a:gd name="connsiteX1995" fmla="*/ 5773105 w 5959916"/>
              <a:gd name="connsiteY1995" fmla="*/ 2212515 h 5274968"/>
              <a:gd name="connsiteX1996" fmla="*/ 5827670 w 5959916"/>
              <a:gd name="connsiteY1996" fmla="*/ 2176473 h 5274968"/>
              <a:gd name="connsiteX1997" fmla="*/ 594542 w 5959916"/>
              <a:gd name="connsiteY1997" fmla="*/ 2174277 h 5274968"/>
              <a:gd name="connsiteX1998" fmla="*/ 602063 w 5959916"/>
              <a:gd name="connsiteY1998" fmla="*/ 2177390 h 5274968"/>
              <a:gd name="connsiteX1999" fmla="*/ 575170 w 5959916"/>
              <a:gd name="connsiteY1999" fmla="*/ 2190562 h 5274968"/>
              <a:gd name="connsiteX2000" fmla="*/ 594542 w 5959916"/>
              <a:gd name="connsiteY2000" fmla="*/ 2174277 h 5274968"/>
              <a:gd name="connsiteX2001" fmla="*/ 4706753 w 5959916"/>
              <a:gd name="connsiteY2001" fmla="*/ 2173754 h 5274968"/>
              <a:gd name="connsiteX2002" fmla="*/ 4700699 w 5959916"/>
              <a:gd name="connsiteY2002" fmla="*/ 2176842 h 5274968"/>
              <a:gd name="connsiteX2003" fmla="*/ 4705089 w 5959916"/>
              <a:gd name="connsiteY2003" fmla="*/ 2194403 h 5274968"/>
              <a:gd name="connsiteX2004" fmla="*/ 4727590 w 5959916"/>
              <a:gd name="connsiteY2004" fmla="*/ 2176842 h 5274968"/>
              <a:gd name="connsiteX2005" fmla="*/ 4706753 w 5959916"/>
              <a:gd name="connsiteY2005" fmla="*/ 2173754 h 5274968"/>
              <a:gd name="connsiteX2006" fmla="*/ 5759932 w 5959916"/>
              <a:gd name="connsiteY2006" fmla="*/ 2168060 h 5274968"/>
              <a:gd name="connsiteX2007" fmla="*/ 5741822 w 5959916"/>
              <a:gd name="connsiteY2007" fmla="*/ 2194952 h 5274968"/>
              <a:gd name="connsiteX2008" fmla="*/ 5759932 w 5959916"/>
              <a:gd name="connsiteY2008" fmla="*/ 2168060 h 5274968"/>
              <a:gd name="connsiteX2009" fmla="*/ 4448786 w 5959916"/>
              <a:gd name="connsiteY2009" fmla="*/ 2163670 h 5274968"/>
              <a:gd name="connsiteX2010" fmla="*/ 4421895 w 5959916"/>
              <a:gd name="connsiteY2010" fmla="*/ 2181232 h 5274968"/>
              <a:gd name="connsiteX2011" fmla="*/ 4448786 w 5959916"/>
              <a:gd name="connsiteY2011" fmla="*/ 2163670 h 5274968"/>
              <a:gd name="connsiteX2012" fmla="*/ 1082286 w 5959916"/>
              <a:gd name="connsiteY2012" fmla="*/ 2163670 h 5274968"/>
              <a:gd name="connsiteX2013" fmla="*/ 1005999 w 5959916"/>
              <a:gd name="connsiteY2013" fmla="*/ 2239407 h 5274968"/>
              <a:gd name="connsiteX2014" fmla="*/ 1032891 w 5959916"/>
              <a:gd name="connsiteY2014" fmla="*/ 2256970 h 5274968"/>
              <a:gd name="connsiteX2015" fmla="*/ 1082286 w 5959916"/>
              <a:gd name="connsiteY2015" fmla="*/ 2163670 h 5274968"/>
              <a:gd name="connsiteX2016" fmla="*/ 4651304 w 5959916"/>
              <a:gd name="connsiteY2016" fmla="*/ 2146107 h 5274968"/>
              <a:gd name="connsiteX2017" fmla="*/ 4646913 w 5959916"/>
              <a:gd name="connsiteY2017" fmla="*/ 2168060 h 5274968"/>
              <a:gd name="connsiteX2018" fmla="*/ 4669416 w 5959916"/>
              <a:gd name="connsiteY2018" fmla="*/ 2154888 h 5274968"/>
              <a:gd name="connsiteX2019" fmla="*/ 4651304 w 5959916"/>
              <a:gd name="connsiteY2019" fmla="*/ 2146107 h 5274968"/>
              <a:gd name="connsiteX2020" fmla="*/ 4588189 w 5959916"/>
              <a:gd name="connsiteY2020" fmla="*/ 2141717 h 5274968"/>
              <a:gd name="connsiteX2021" fmla="*/ 4553063 w 5959916"/>
              <a:gd name="connsiteY2021" fmla="*/ 2191111 h 5274968"/>
              <a:gd name="connsiteX2022" fmla="*/ 4557455 w 5959916"/>
              <a:gd name="connsiteY2022" fmla="*/ 2213065 h 5274968"/>
              <a:gd name="connsiteX2023" fmla="*/ 4588737 w 5959916"/>
              <a:gd name="connsiteY2023" fmla="*/ 2186171 h 5274968"/>
              <a:gd name="connsiteX2024" fmla="*/ 4620021 w 5959916"/>
              <a:gd name="connsiteY2024" fmla="*/ 2194952 h 5274968"/>
              <a:gd name="connsiteX2025" fmla="*/ 4628803 w 5959916"/>
              <a:gd name="connsiteY2025" fmla="*/ 2159279 h 5274968"/>
              <a:gd name="connsiteX2026" fmla="*/ 4588189 w 5959916"/>
              <a:gd name="connsiteY2026" fmla="*/ 2141717 h 5274968"/>
              <a:gd name="connsiteX2027" fmla="*/ 4314324 w 5959916"/>
              <a:gd name="connsiteY2027" fmla="*/ 2030304 h 5274968"/>
              <a:gd name="connsiteX2028" fmla="*/ 4246818 w 5959916"/>
              <a:gd name="connsiteY2028" fmla="*/ 2065978 h 5274968"/>
              <a:gd name="connsiteX2029" fmla="*/ 4214987 w 5959916"/>
              <a:gd name="connsiteY2029" fmla="*/ 2118117 h 5274968"/>
              <a:gd name="connsiteX2030" fmla="*/ 4223768 w 5959916"/>
              <a:gd name="connsiteY2030" fmla="*/ 2153790 h 5274968"/>
              <a:gd name="connsiteX2031" fmla="*/ 4246270 w 5959916"/>
              <a:gd name="connsiteY2031" fmla="*/ 2162572 h 5274968"/>
              <a:gd name="connsiteX2032" fmla="*/ 4223768 w 5959916"/>
              <a:gd name="connsiteY2032" fmla="*/ 2162572 h 5274968"/>
              <a:gd name="connsiteX2033" fmla="*/ 4264382 w 5959916"/>
              <a:gd name="connsiteY2033" fmla="*/ 2207028 h 5274968"/>
              <a:gd name="connsiteX2034" fmla="*/ 4259990 w 5959916"/>
              <a:gd name="connsiteY2034" fmla="*/ 2238310 h 5274968"/>
              <a:gd name="connsiteX2035" fmla="*/ 4273711 w 5959916"/>
              <a:gd name="connsiteY2035" fmla="*/ 2229529 h 5274968"/>
              <a:gd name="connsiteX2036" fmla="*/ 4287431 w 5959916"/>
              <a:gd name="connsiteY2036" fmla="*/ 2260812 h 5274968"/>
              <a:gd name="connsiteX2037" fmla="*/ 4323105 w 5959916"/>
              <a:gd name="connsiteY2037" fmla="*/ 2211966 h 5274968"/>
              <a:gd name="connsiteX2038" fmla="*/ 4331887 w 5959916"/>
              <a:gd name="connsiteY2038" fmla="*/ 2220748 h 5274968"/>
              <a:gd name="connsiteX2039" fmla="*/ 4354390 w 5959916"/>
              <a:gd name="connsiteY2039" fmla="*/ 2180683 h 5274968"/>
              <a:gd name="connsiteX2040" fmla="*/ 4273711 w 5959916"/>
              <a:gd name="connsiteY2040" fmla="*/ 2216357 h 5274968"/>
              <a:gd name="connsiteX2041" fmla="*/ 4269320 w 5959916"/>
              <a:gd name="connsiteY2041" fmla="*/ 2198795 h 5274968"/>
              <a:gd name="connsiteX2042" fmla="*/ 4327497 w 5959916"/>
              <a:gd name="connsiteY2042" fmla="*/ 2141168 h 5274968"/>
              <a:gd name="connsiteX2043" fmla="*/ 4368110 w 5959916"/>
              <a:gd name="connsiteY2043" fmla="*/ 2092323 h 5274968"/>
              <a:gd name="connsiteX2044" fmla="*/ 4363719 w 5959916"/>
              <a:gd name="connsiteY2044" fmla="*/ 2083541 h 5274968"/>
              <a:gd name="connsiteX2045" fmla="*/ 4336826 w 5959916"/>
              <a:gd name="connsiteY2045" fmla="*/ 2092323 h 5274968"/>
              <a:gd name="connsiteX2046" fmla="*/ 4314324 w 5959916"/>
              <a:gd name="connsiteY2046" fmla="*/ 2079151 h 5274968"/>
              <a:gd name="connsiteX2047" fmla="*/ 4336826 w 5959916"/>
              <a:gd name="connsiteY2047" fmla="*/ 2052258 h 5274968"/>
              <a:gd name="connsiteX2048" fmla="*/ 4314324 w 5959916"/>
              <a:gd name="connsiteY2048" fmla="*/ 2030304 h 5274968"/>
              <a:gd name="connsiteX2049" fmla="*/ 722230 w 5959916"/>
              <a:gd name="connsiteY2049" fmla="*/ 2018505 h 5274968"/>
              <a:gd name="connsiteX2050" fmla="*/ 714023 w 5959916"/>
              <a:gd name="connsiteY2050" fmla="*/ 2021523 h 5274968"/>
              <a:gd name="connsiteX2051" fmla="*/ 695912 w 5959916"/>
              <a:gd name="connsiteY2051" fmla="*/ 2110434 h 5274968"/>
              <a:gd name="connsiteX2052" fmla="*/ 745306 w 5959916"/>
              <a:gd name="connsiteY2052" fmla="*/ 2025914 h 5274968"/>
              <a:gd name="connsiteX2053" fmla="*/ 722230 w 5959916"/>
              <a:gd name="connsiteY2053" fmla="*/ 2018505 h 5274968"/>
              <a:gd name="connsiteX2054" fmla="*/ 5065941 w 5959916"/>
              <a:gd name="connsiteY2054" fmla="*/ 2009998 h 5274968"/>
              <a:gd name="connsiteX2055" fmla="*/ 5077741 w 5959916"/>
              <a:gd name="connsiteY2055" fmla="*/ 2021523 h 5274968"/>
              <a:gd name="connsiteX2056" fmla="*/ 5055239 w 5959916"/>
              <a:gd name="connsiteY2056" fmla="*/ 2030304 h 5274968"/>
              <a:gd name="connsiteX2057" fmla="*/ 5050849 w 5959916"/>
              <a:gd name="connsiteY2057" fmla="*/ 2021523 h 5274968"/>
              <a:gd name="connsiteX2058" fmla="*/ 5065941 w 5959916"/>
              <a:gd name="connsiteY2058" fmla="*/ 2009998 h 5274968"/>
              <a:gd name="connsiteX2059" fmla="*/ 4736372 w 5959916"/>
              <a:gd name="connsiteY2059" fmla="*/ 1990240 h 5274968"/>
              <a:gd name="connsiteX2060" fmla="*/ 4731982 w 5959916"/>
              <a:gd name="connsiteY2060" fmla="*/ 2016584 h 5274968"/>
              <a:gd name="connsiteX2061" fmla="*/ 4718260 w 5959916"/>
              <a:gd name="connsiteY2061" fmla="*/ 2003412 h 5274968"/>
              <a:gd name="connsiteX2062" fmla="*/ 4736372 w 5959916"/>
              <a:gd name="connsiteY2062" fmla="*/ 1990240 h 5274968"/>
              <a:gd name="connsiteX2063" fmla="*/ 4498181 w 5959916"/>
              <a:gd name="connsiteY2063" fmla="*/ 1990240 h 5274968"/>
              <a:gd name="connsiteX2064" fmla="*/ 4466899 w 5959916"/>
              <a:gd name="connsiteY2064" fmla="*/ 2012193 h 5274968"/>
              <a:gd name="connsiteX2065" fmla="*/ 4498181 w 5959916"/>
              <a:gd name="connsiteY2065" fmla="*/ 1990240 h 5274968"/>
              <a:gd name="connsiteX2066" fmla="*/ 5427344 w 5959916"/>
              <a:gd name="connsiteY2066" fmla="*/ 1977068 h 5274968"/>
              <a:gd name="connsiteX2067" fmla="*/ 5441065 w 5959916"/>
              <a:gd name="connsiteY2067" fmla="*/ 1994631 h 5274968"/>
              <a:gd name="connsiteX2068" fmla="*/ 5364230 w 5959916"/>
              <a:gd name="connsiteY2068" fmla="*/ 2047867 h 5274968"/>
              <a:gd name="connsiteX2069" fmla="*/ 5189154 w 5959916"/>
              <a:gd name="connsiteY2069" fmla="*/ 2119215 h 5274968"/>
              <a:gd name="connsiteX2070" fmla="*/ 5202874 w 5959916"/>
              <a:gd name="connsiteY2070" fmla="*/ 2087932 h 5274968"/>
              <a:gd name="connsiteX2071" fmla="*/ 5319774 w 5959916"/>
              <a:gd name="connsiteY2071" fmla="*/ 2039086 h 5274968"/>
              <a:gd name="connsiteX2072" fmla="*/ 5400453 w 5959916"/>
              <a:gd name="connsiteY2072" fmla="*/ 1981459 h 5274968"/>
              <a:gd name="connsiteX2073" fmla="*/ 5427344 w 5959916"/>
              <a:gd name="connsiteY2073" fmla="*/ 1977068 h 5274968"/>
              <a:gd name="connsiteX2074" fmla="*/ 5562356 w 5959916"/>
              <a:gd name="connsiteY2074" fmla="*/ 1959506 h 5274968"/>
              <a:gd name="connsiteX2075" fmla="*/ 5571137 w 5959916"/>
              <a:gd name="connsiteY2075" fmla="*/ 1968288 h 5274968"/>
              <a:gd name="connsiteX2076" fmla="*/ 5589249 w 5959916"/>
              <a:gd name="connsiteY2076" fmla="*/ 1963896 h 5274968"/>
              <a:gd name="connsiteX2077" fmla="*/ 5557966 w 5959916"/>
              <a:gd name="connsiteY2077" fmla="*/ 1990790 h 5274968"/>
              <a:gd name="connsiteX2078" fmla="*/ 5562356 w 5959916"/>
              <a:gd name="connsiteY2078" fmla="*/ 1959506 h 5274968"/>
              <a:gd name="connsiteX2079" fmla="*/ 5360387 w 5959916"/>
              <a:gd name="connsiteY2079" fmla="*/ 1959506 h 5274968"/>
              <a:gd name="connsiteX2080" fmla="*/ 5382889 w 5959916"/>
              <a:gd name="connsiteY2080" fmla="*/ 1963896 h 5274968"/>
              <a:gd name="connsiteX2081" fmla="*/ 5355997 w 5959916"/>
              <a:gd name="connsiteY2081" fmla="*/ 1981459 h 5274968"/>
              <a:gd name="connsiteX2082" fmla="*/ 5360387 w 5959916"/>
              <a:gd name="connsiteY2082" fmla="*/ 1959506 h 5274968"/>
              <a:gd name="connsiteX2083" fmla="*/ 4650756 w 5959916"/>
              <a:gd name="connsiteY2083" fmla="*/ 1950725 h 5274968"/>
              <a:gd name="connsiteX2084" fmla="*/ 4655146 w 5959916"/>
              <a:gd name="connsiteY2084" fmla="*/ 1972678 h 5274968"/>
              <a:gd name="connsiteX2085" fmla="*/ 4623862 w 5959916"/>
              <a:gd name="connsiteY2085" fmla="*/ 1972678 h 5274968"/>
              <a:gd name="connsiteX2086" fmla="*/ 4650756 w 5959916"/>
              <a:gd name="connsiteY2086" fmla="*/ 1950725 h 5274968"/>
              <a:gd name="connsiteX2087" fmla="*/ 4911447 w 5959916"/>
              <a:gd name="connsiteY2087" fmla="*/ 1932614 h 5274968"/>
              <a:gd name="connsiteX2088" fmla="*/ 4848332 w 5959916"/>
              <a:gd name="connsiteY2088" fmla="*/ 1959506 h 5274968"/>
              <a:gd name="connsiteX2089" fmla="*/ 4911447 w 5959916"/>
              <a:gd name="connsiteY2089" fmla="*/ 1932614 h 5274968"/>
              <a:gd name="connsiteX2090" fmla="*/ 4754483 w 5959916"/>
              <a:gd name="connsiteY2090" fmla="*/ 1919442 h 5274968"/>
              <a:gd name="connsiteX2091" fmla="*/ 4714419 w 5959916"/>
              <a:gd name="connsiteY2091" fmla="*/ 1964446 h 5274968"/>
              <a:gd name="connsiteX2092" fmla="*/ 4723200 w 5959916"/>
              <a:gd name="connsiteY2092" fmla="*/ 1977618 h 5274968"/>
              <a:gd name="connsiteX2093" fmla="*/ 4750093 w 5959916"/>
              <a:gd name="connsiteY2093" fmla="*/ 1973227 h 5274968"/>
              <a:gd name="connsiteX2094" fmla="*/ 4696307 w 5959916"/>
              <a:gd name="connsiteY2094" fmla="*/ 2000119 h 5274968"/>
              <a:gd name="connsiteX2095" fmla="*/ 4705089 w 5959916"/>
              <a:gd name="connsiteY2095" fmla="*/ 2017682 h 5274968"/>
              <a:gd name="connsiteX2096" fmla="*/ 4646913 w 5959916"/>
              <a:gd name="connsiteY2096" fmla="*/ 2039635 h 5274968"/>
              <a:gd name="connsiteX2097" fmla="*/ 4633192 w 5959916"/>
              <a:gd name="connsiteY2097" fmla="*/ 2008352 h 5274968"/>
              <a:gd name="connsiteX2098" fmla="*/ 4705089 w 5959916"/>
              <a:gd name="connsiteY2098" fmla="*/ 1968288 h 5274968"/>
              <a:gd name="connsiteX2099" fmla="*/ 4754483 w 5959916"/>
              <a:gd name="connsiteY2099" fmla="*/ 1919442 h 5274968"/>
              <a:gd name="connsiteX2100" fmla="*/ 5845550 w 5959916"/>
              <a:gd name="connsiteY2100" fmla="*/ 1915051 h 5274968"/>
              <a:gd name="connsiteX2101" fmla="*/ 5854331 w 5959916"/>
              <a:gd name="connsiteY2101" fmla="*/ 1928223 h 5274968"/>
              <a:gd name="connsiteX2102" fmla="*/ 5831829 w 5959916"/>
              <a:gd name="connsiteY2102" fmla="*/ 1923832 h 5274968"/>
              <a:gd name="connsiteX2103" fmla="*/ 5845550 w 5959916"/>
              <a:gd name="connsiteY2103" fmla="*/ 1915051 h 5274968"/>
              <a:gd name="connsiteX2104" fmla="*/ 5382889 w 5959916"/>
              <a:gd name="connsiteY2104" fmla="*/ 1910660 h 5274968"/>
              <a:gd name="connsiteX2105" fmla="*/ 5391671 w 5959916"/>
              <a:gd name="connsiteY2105" fmla="*/ 1910660 h 5274968"/>
              <a:gd name="connsiteX2106" fmla="*/ 5347215 w 5959916"/>
              <a:gd name="connsiteY2106" fmla="*/ 1946335 h 5274968"/>
              <a:gd name="connsiteX2107" fmla="*/ 5382889 w 5959916"/>
              <a:gd name="connsiteY2107" fmla="*/ 1910660 h 5274968"/>
              <a:gd name="connsiteX2108" fmla="*/ 5571137 w 5959916"/>
              <a:gd name="connsiteY2108" fmla="*/ 1910112 h 5274968"/>
              <a:gd name="connsiteX2109" fmla="*/ 5566746 w 5959916"/>
              <a:gd name="connsiteY2109" fmla="*/ 1937004 h 5274968"/>
              <a:gd name="connsiteX2110" fmla="*/ 5503631 w 5959916"/>
              <a:gd name="connsiteY2110" fmla="*/ 1954567 h 5274968"/>
              <a:gd name="connsiteX2111" fmla="*/ 5571137 w 5959916"/>
              <a:gd name="connsiteY2111" fmla="*/ 1910112 h 5274968"/>
              <a:gd name="connsiteX2112" fmla="*/ 5203423 w 5959916"/>
              <a:gd name="connsiteY2112" fmla="*/ 1888158 h 5274968"/>
              <a:gd name="connsiteX2113" fmla="*/ 5225924 w 5959916"/>
              <a:gd name="connsiteY2113" fmla="*/ 1901331 h 5274968"/>
              <a:gd name="connsiteX2114" fmla="*/ 5176530 w 5959916"/>
              <a:gd name="connsiteY2114" fmla="*/ 1928223 h 5274968"/>
              <a:gd name="connsiteX2115" fmla="*/ 5203423 w 5959916"/>
              <a:gd name="connsiteY2115" fmla="*/ 1888158 h 5274968"/>
              <a:gd name="connsiteX2116" fmla="*/ 5364778 w 5959916"/>
              <a:gd name="connsiteY2116" fmla="*/ 1884317 h 5274968"/>
              <a:gd name="connsiteX2117" fmla="*/ 5319774 w 5959916"/>
              <a:gd name="connsiteY2117" fmla="*/ 1906270 h 5274968"/>
              <a:gd name="connsiteX2118" fmla="*/ 5364778 w 5959916"/>
              <a:gd name="connsiteY2118" fmla="*/ 1884317 h 5274968"/>
              <a:gd name="connsiteX2119" fmla="*/ 5737431 w 5959916"/>
              <a:gd name="connsiteY2119" fmla="*/ 1879377 h 5274968"/>
              <a:gd name="connsiteX2120" fmla="*/ 5701758 w 5959916"/>
              <a:gd name="connsiteY2120" fmla="*/ 1906270 h 5274968"/>
              <a:gd name="connsiteX2121" fmla="*/ 5737431 w 5959916"/>
              <a:gd name="connsiteY2121" fmla="*/ 1879377 h 5274968"/>
              <a:gd name="connsiteX2122" fmla="*/ 297190 w 5959916"/>
              <a:gd name="connsiteY2122" fmla="*/ 1873340 h 5274968"/>
              <a:gd name="connsiteX2123" fmla="*/ 305697 w 5959916"/>
              <a:gd name="connsiteY2123" fmla="*/ 1874986 h 5274968"/>
              <a:gd name="connsiteX2124" fmla="*/ 305697 w 5959916"/>
              <a:gd name="connsiteY2124" fmla="*/ 1888158 h 5274968"/>
              <a:gd name="connsiteX2125" fmla="*/ 291975 w 5959916"/>
              <a:gd name="connsiteY2125" fmla="*/ 1874986 h 5274968"/>
              <a:gd name="connsiteX2126" fmla="*/ 297190 w 5959916"/>
              <a:gd name="connsiteY2126" fmla="*/ 1873340 h 5274968"/>
              <a:gd name="connsiteX2127" fmla="*/ 5041777 w 5959916"/>
              <a:gd name="connsiteY2127" fmla="*/ 1862990 h 5274968"/>
              <a:gd name="connsiteX2128" fmla="*/ 5064021 w 5959916"/>
              <a:gd name="connsiteY2128" fmla="*/ 1866206 h 5274968"/>
              <a:gd name="connsiteX2129" fmla="*/ 5041520 w 5959916"/>
              <a:gd name="connsiteY2129" fmla="*/ 1888158 h 5274968"/>
              <a:gd name="connsiteX2130" fmla="*/ 5099694 w 5959916"/>
              <a:gd name="connsiteY2130" fmla="*/ 1874986 h 5274968"/>
              <a:gd name="connsiteX2131" fmla="*/ 5036031 w 5959916"/>
              <a:gd name="connsiteY2131" fmla="*/ 1915599 h 5274968"/>
              <a:gd name="connsiteX2132" fmla="*/ 5054142 w 5959916"/>
              <a:gd name="connsiteY2132" fmla="*/ 1919990 h 5274968"/>
              <a:gd name="connsiteX2133" fmla="*/ 5045361 w 5959916"/>
              <a:gd name="connsiteY2133" fmla="*/ 1946882 h 5274968"/>
              <a:gd name="connsiteX2134" fmla="*/ 5018468 w 5959916"/>
              <a:gd name="connsiteY2134" fmla="*/ 1946882 h 5274968"/>
              <a:gd name="connsiteX2135" fmla="*/ 5009686 w 5959916"/>
              <a:gd name="connsiteY2135" fmla="*/ 1960055 h 5274968"/>
              <a:gd name="connsiteX2136" fmla="*/ 5014078 w 5959916"/>
              <a:gd name="connsiteY2136" fmla="*/ 1968837 h 5274968"/>
              <a:gd name="connsiteX2137" fmla="*/ 5045361 w 5959916"/>
              <a:gd name="connsiteY2137" fmla="*/ 1946882 h 5274968"/>
              <a:gd name="connsiteX2138" fmla="*/ 5027251 w 5959916"/>
              <a:gd name="connsiteY2138" fmla="*/ 1968837 h 5274968"/>
              <a:gd name="connsiteX2139" fmla="*/ 4959744 w 5959916"/>
              <a:gd name="connsiteY2139" fmla="*/ 2022073 h 5274968"/>
              <a:gd name="connsiteX2140" fmla="*/ 4950963 w 5959916"/>
              <a:gd name="connsiteY2140" fmla="*/ 1990790 h 5274968"/>
              <a:gd name="connsiteX2141" fmla="*/ 4977856 w 5959916"/>
              <a:gd name="connsiteY2141" fmla="*/ 1990790 h 5274968"/>
              <a:gd name="connsiteX2142" fmla="*/ 4955354 w 5959916"/>
              <a:gd name="connsiteY2142" fmla="*/ 1977618 h 5274968"/>
              <a:gd name="connsiteX2143" fmla="*/ 5018468 w 5959916"/>
              <a:gd name="connsiteY2143" fmla="*/ 1937553 h 5274968"/>
              <a:gd name="connsiteX2144" fmla="*/ 5032189 w 5959916"/>
              <a:gd name="connsiteY2144" fmla="*/ 1924381 h 5274968"/>
              <a:gd name="connsiteX2145" fmla="*/ 5000906 w 5959916"/>
              <a:gd name="connsiteY2145" fmla="*/ 1928771 h 5274968"/>
              <a:gd name="connsiteX2146" fmla="*/ 4974013 w 5959916"/>
              <a:gd name="connsiteY2146" fmla="*/ 1897489 h 5274968"/>
              <a:gd name="connsiteX2147" fmla="*/ 5041777 w 5959916"/>
              <a:gd name="connsiteY2147" fmla="*/ 1862990 h 5274968"/>
              <a:gd name="connsiteX2148" fmla="*/ 5957510 w 5959916"/>
              <a:gd name="connsiteY2148" fmla="*/ 1830532 h 5274968"/>
              <a:gd name="connsiteX2149" fmla="*/ 5948729 w 5959916"/>
              <a:gd name="connsiteY2149" fmla="*/ 1857424 h 5274968"/>
              <a:gd name="connsiteX2150" fmla="*/ 5957510 w 5959916"/>
              <a:gd name="connsiteY2150" fmla="*/ 1830532 h 5274968"/>
              <a:gd name="connsiteX2151" fmla="*/ 5288490 w 5959916"/>
              <a:gd name="connsiteY2151" fmla="*/ 1825592 h 5274968"/>
              <a:gd name="connsiteX2152" fmla="*/ 5239096 w 5959916"/>
              <a:gd name="connsiteY2152" fmla="*/ 1856875 h 5274968"/>
              <a:gd name="connsiteX2153" fmla="*/ 5288490 w 5959916"/>
              <a:gd name="connsiteY2153" fmla="*/ 1825592 h 5274968"/>
              <a:gd name="connsiteX2154" fmla="*/ 4978953 w 5959916"/>
              <a:gd name="connsiteY2154" fmla="*/ 1825592 h 5274968"/>
              <a:gd name="connsiteX2155" fmla="*/ 4956451 w 5959916"/>
              <a:gd name="connsiteY2155" fmla="*/ 1852484 h 5274968"/>
              <a:gd name="connsiteX2156" fmla="*/ 4978953 w 5959916"/>
              <a:gd name="connsiteY2156" fmla="*/ 1825592 h 5274968"/>
              <a:gd name="connsiteX2157" fmla="*/ 5194092 w 5959916"/>
              <a:gd name="connsiteY2157" fmla="*/ 1821201 h 5274968"/>
              <a:gd name="connsiteX2158" fmla="*/ 5198483 w 5959916"/>
              <a:gd name="connsiteY2158" fmla="*/ 1852484 h 5274968"/>
              <a:gd name="connsiteX2159" fmla="*/ 5171591 w 5959916"/>
              <a:gd name="connsiteY2159" fmla="*/ 1856875 h 5274968"/>
              <a:gd name="connsiteX2160" fmla="*/ 5180921 w 5959916"/>
              <a:gd name="connsiteY2160" fmla="*/ 1838764 h 5274968"/>
              <a:gd name="connsiteX2161" fmla="*/ 5158419 w 5959916"/>
              <a:gd name="connsiteY2161" fmla="*/ 1838764 h 5274968"/>
              <a:gd name="connsiteX2162" fmla="*/ 5194092 w 5959916"/>
              <a:gd name="connsiteY2162" fmla="*/ 1821201 h 5274968"/>
              <a:gd name="connsiteX2163" fmla="*/ 4843942 w 5959916"/>
              <a:gd name="connsiteY2163" fmla="*/ 1816811 h 5274968"/>
              <a:gd name="connsiteX2164" fmla="*/ 4857663 w 5959916"/>
              <a:gd name="connsiteY2164" fmla="*/ 1816811 h 5274968"/>
              <a:gd name="connsiteX2165" fmla="*/ 4835160 w 5959916"/>
              <a:gd name="connsiteY2165" fmla="*/ 1861266 h 5274968"/>
              <a:gd name="connsiteX2166" fmla="*/ 4817049 w 5959916"/>
              <a:gd name="connsiteY2166" fmla="*/ 1856875 h 5274968"/>
              <a:gd name="connsiteX2167" fmla="*/ 4821440 w 5959916"/>
              <a:gd name="connsiteY2167" fmla="*/ 1834373 h 5274968"/>
              <a:gd name="connsiteX2168" fmla="*/ 4843942 w 5959916"/>
              <a:gd name="connsiteY2168" fmla="*/ 1816811 h 5274968"/>
              <a:gd name="connsiteX2169" fmla="*/ 5399285 w 5959916"/>
              <a:gd name="connsiteY2169" fmla="*/ 1803639 h 5274968"/>
              <a:gd name="connsiteX2170" fmla="*/ 5427893 w 5959916"/>
              <a:gd name="connsiteY2170" fmla="*/ 1816811 h 5274968"/>
              <a:gd name="connsiteX2171" fmla="*/ 5427893 w 5959916"/>
              <a:gd name="connsiteY2171" fmla="*/ 1829983 h 5274968"/>
              <a:gd name="connsiteX2172" fmla="*/ 5387280 w 5959916"/>
              <a:gd name="connsiteY2172" fmla="*/ 1874438 h 5274968"/>
              <a:gd name="connsiteX2173" fmla="*/ 5360387 w 5959916"/>
              <a:gd name="connsiteY2173" fmla="*/ 1874438 h 5274968"/>
              <a:gd name="connsiteX2174" fmla="*/ 5355997 w 5959916"/>
              <a:gd name="connsiteY2174" fmla="*/ 1856875 h 5274968"/>
              <a:gd name="connsiteX2175" fmla="*/ 5292882 w 5959916"/>
              <a:gd name="connsiteY2175" fmla="*/ 1883767 h 5274968"/>
              <a:gd name="connsiteX2176" fmla="*/ 5347215 w 5959916"/>
              <a:gd name="connsiteY2176" fmla="*/ 1816811 h 5274968"/>
              <a:gd name="connsiteX2177" fmla="*/ 5399285 w 5959916"/>
              <a:gd name="connsiteY2177" fmla="*/ 1803639 h 5274968"/>
              <a:gd name="connsiteX2178" fmla="*/ 5606913 w 5959916"/>
              <a:gd name="connsiteY2178" fmla="*/ 1799934 h 5274968"/>
              <a:gd name="connsiteX2179" fmla="*/ 5593639 w 5959916"/>
              <a:gd name="connsiteY2179" fmla="*/ 1808579 h 5274968"/>
              <a:gd name="connsiteX2180" fmla="*/ 5589249 w 5959916"/>
              <a:gd name="connsiteY2180" fmla="*/ 1826142 h 5274968"/>
              <a:gd name="connsiteX2181" fmla="*/ 5539304 w 5959916"/>
              <a:gd name="connsiteY2181" fmla="*/ 1831081 h 5274968"/>
              <a:gd name="connsiteX2182" fmla="*/ 5602419 w 5959916"/>
              <a:gd name="connsiteY2182" fmla="*/ 1804188 h 5274968"/>
              <a:gd name="connsiteX2183" fmla="*/ 5606913 w 5959916"/>
              <a:gd name="connsiteY2183" fmla="*/ 1799934 h 5274968"/>
              <a:gd name="connsiteX2184" fmla="*/ 5179823 w 5959916"/>
              <a:gd name="connsiteY2184" fmla="*/ 1791016 h 5274968"/>
              <a:gd name="connsiteX2185" fmla="*/ 5171043 w 5959916"/>
              <a:gd name="connsiteY2185" fmla="*/ 1795407 h 5274968"/>
              <a:gd name="connsiteX2186" fmla="*/ 5184763 w 5959916"/>
              <a:gd name="connsiteY2186" fmla="*/ 1808579 h 5274968"/>
              <a:gd name="connsiteX2187" fmla="*/ 5149088 w 5959916"/>
              <a:gd name="connsiteY2187" fmla="*/ 1821751 h 5274968"/>
              <a:gd name="connsiteX2188" fmla="*/ 5148540 w 5959916"/>
              <a:gd name="connsiteY2188" fmla="*/ 1799798 h 5274968"/>
              <a:gd name="connsiteX2189" fmla="*/ 5179823 w 5959916"/>
              <a:gd name="connsiteY2189" fmla="*/ 1791016 h 5274968"/>
              <a:gd name="connsiteX2190" fmla="*/ 4987185 w 5959916"/>
              <a:gd name="connsiteY2190" fmla="*/ 1776747 h 5274968"/>
              <a:gd name="connsiteX2191" fmla="*/ 4987185 w 5959916"/>
              <a:gd name="connsiteY2191" fmla="*/ 1803639 h 5274968"/>
              <a:gd name="connsiteX2192" fmla="*/ 4982795 w 5959916"/>
              <a:gd name="connsiteY2192" fmla="*/ 1781687 h 5274968"/>
              <a:gd name="connsiteX2193" fmla="*/ 4974013 w 5959916"/>
              <a:gd name="connsiteY2193" fmla="*/ 1781687 h 5274968"/>
              <a:gd name="connsiteX2194" fmla="*/ 4987185 w 5959916"/>
              <a:gd name="connsiteY2194" fmla="*/ 1776747 h 5274968"/>
              <a:gd name="connsiteX2195" fmla="*/ 5490459 w 5959916"/>
              <a:gd name="connsiteY2195" fmla="*/ 1742170 h 5274968"/>
              <a:gd name="connsiteX2196" fmla="*/ 5517352 w 5959916"/>
              <a:gd name="connsiteY2196" fmla="*/ 1746561 h 5274968"/>
              <a:gd name="connsiteX2197" fmla="*/ 5521742 w 5959916"/>
              <a:gd name="connsiteY2197" fmla="*/ 1759734 h 5274968"/>
              <a:gd name="connsiteX2198" fmla="*/ 5503631 w 5959916"/>
              <a:gd name="connsiteY2198" fmla="*/ 1772905 h 5274968"/>
              <a:gd name="connsiteX2199" fmla="*/ 5521742 w 5959916"/>
              <a:gd name="connsiteY2199" fmla="*/ 1777296 h 5274968"/>
              <a:gd name="connsiteX2200" fmla="*/ 5449846 w 5959916"/>
              <a:gd name="connsiteY2200" fmla="*/ 1812970 h 5274968"/>
              <a:gd name="connsiteX2201" fmla="*/ 5463568 w 5959916"/>
              <a:gd name="connsiteY2201" fmla="*/ 1781687 h 5274968"/>
              <a:gd name="connsiteX2202" fmla="*/ 5449846 w 5959916"/>
              <a:gd name="connsiteY2202" fmla="*/ 1781687 h 5274968"/>
              <a:gd name="connsiteX2203" fmla="*/ 5467958 w 5959916"/>
              <a:gd name="connsiteY2203" fmla="*/ 1764124 h 5274968"/>
              <a:gd name="connsiteX2204" fmla="*/ 5490459 w 5959916"/>
              <a:gd name="connsiteY2204" fmla="*/ 1742170 h 5274968"/>
              <a:gd name="connsiteX2205" fmla="*/ 4731982 w 5959916"/>
              <a:gd name="connsiteY2205" fmla="*/ 1719120 h 5274968"/>
              <a:gd name="connsiteX2206" fmla="*/ 4705089 w 5959916"/>
              <a:gd name="connsiteY2206" fmla="*/ 1723511 h 5274968"/>
              <a:gd name="connsiteX2207" fmla="*/ 4731982 w 5959916"/>
              <a:gd name="connsiteY2207" fmla="*/ 1719120 h 5274968"/>
              <a:gd name="connsiteX2208" fmla="*/ 5441065 w 5959916"/>
              <a:gd name="connsiteY2208" fmla="*/ 1714729 h 5274968"/>
              <a:gd name="connsiteX2209" fmla="*/ 5441065 w 5959916"/>
              <a:gd name="connsiteY2209" fmla="*/ 1750404 h 5274968"/>
              <a:gd name="connsiteX2210" fmla="*/ 5441065 w 5959916"/>
              <a:gd name="connsiteY2210" fmla="*/ 1737232 h 5274968"/>
              <a:gd name="connsiteX2211" fmla="*/ 5400453 w 5959916"/>
              <a:gd name="connsiteY2211" fmla="*/ 1746013 h 5274968"/>
              <a:gd name="connsiteX2212" fmla="*/ 5441065 w 5959916"/>
              <a:gd name="connsiteY2212" fmla="*/ 1714729 h 5274968"/>
              <a:gd name="connsiteX2213" fmla="*/ 5784098 w 5959916"/>
              <a:gd name="connsiteY2213" fmla="*/ 1714155 h 5274968"/>
              <a:gd name="connsiteX2214" fmla="*/ 5755544 w 5959916"/>
              <a:gd name="connsiteY2214" fmla="*/ 1737232 h 5274968"/>
              <a:gd name="connsiteX2215" fmla="*/ 5688037 w 5959916"/>
              <a:gd name="connsiteY2215" fmla="*/ 1786077 h 5274968"/>
              <a:gd name="connsiteX2216" fmla="*/ 5616140 w 5959916"/>
              <a:gd name="connsiteY2216" fmla="*/ 1799248 h 5274968"/>
              <a:gd name="connsiteX2217" fmla="*/ 5643034 w 5959916"/>
              <a:gd name="connsiteY2217" fmla="*/ 1777296 h 5274968"/>
              <a:gd name="connsiteX2218" fmla="*/ 5634252 w 5959916"/>
              <a:gd name="connsiteY2218" fmla="*/ 1764124 h 5274968"/>
              <a:gd name="connsiteX2219" fmla="*/ 5778043 w 5959916"/>
              <a:gd name="connsiteY2219" fmla="*/ 1715278 h 5274968"/>
              <a:gd name="connsiteX2220" fmla="*/ 5784098 w 5959916"/>
              <a:gd name="connsiteY2220" fmla="*/ 1714155 h 5274968"/>
              <a:gd name="connsiteX2221" fmla="*/ 5422954 w 5959916"/>
              <a:gd name="connsiteY2221" fmla="*/ 1701557 h 5274968"/>
              <a:gd name="connsiteX2222" fmla="*/ 5382340 w 5959916"/>
              <a:gd name="connsiteY2222" fmla="*/ 1719120 h 5274968"/>
              <a:gd name="connsiteX2223" fmla="*/ 5422954 w 5959916"/>
              <a:gd name="connsiteY2223" fmla="*/ 1701557 h 5274968"/>
              <a:gd name="connsiteX2224" fmla="*/ 5102478 w 5959916"/>
              <a:gd name="connsiteY2224" fmla="*/ 1695483 h 5274968"/>
              <a:gd name="connsiteX2225" fmla="*/ 5102438 w 5959916"/>
              <a:gd name="connsiteY2225" fmla="*/ 1696618 h 5274968"/>
              <a:gd name="connsiteX2226" fmla="*/ 5101136 w 5959916"/>
              <a:gd name="connsiteY2226" fmla="*/ 1695520 h 5274968"/>
              <a:gd name="connsiteX2227" fmla="*/ 5441913 w 5959916"/>
              <a:gd name="connsiteY2227" fmla="*/ 1660678 h 5274968"/>
              <a:gd name="connsiteX2228" fmla="*/ 5454786 w 5959916"/>
              <a:gd name="connsiteY2228" fmla="*/ 1661493 h 5274968"/>
              <a:gd name="connsiteX2229" fmla="*/ 5427344 w 5959916"/>
              <a:gd name="connsiteY2229" fmla="*/ 1688386 h 5274968"/>
              <a:gd name="connsiteX2230" fmla="*/ 5445456 w 5959916"/>
              <a:gd name="connsiteY2230" fmla="*/ 1692776 h 5274968"/>
              <a:gd name="connsiteX2231" fmla="*/ 5422954 w 5959916"/>
              <a:gd name="connsiteY2231" fmla="*/ 1701557 h 5274968"/>
              <a:gd name="connsiteX2232" fmla="*/ 5391671 w 5959916"/>
              <a:gd name="connsiteY2232" fmla="*/ 1688386 h 5274968"/>
              <a:gd name="connsiteX2233" fmla="*/ 5441913 w 5959916"/>
              <a:gd name="connsiteY2233" fmla="*/ 1660678 h 5274968"/>
              <a:gd name="connsiteX2234" fmla="*/ 5275869 w 5959916"/>
              <a:gd name="connsiteY2234" fmla="*/ 1641787 h 5274968"/>
              <a:gd name="connsiteX2235" fmla="*/ 5292882 w 5959916"/>
              <a:gd name="connsiteY2235" fmla="*/ 1648321 h 5274968"/>
              <a:gd name="connsiteX2236" fmla="*/ 5216595 w 5959916"/>
              <a:gd name="connsiteY2236" fmla="*/ 1679604 h 5274968"/>
              <a:gd name="connsiteX2237" fmla="*/ 5275869 w 5959916"/>
              <a:gd name="connsiteY2237" fmla="*/ 1641787 h 5274968"/>
              <a:gd name="connsiteX2238" fmla="*/ 5149088 w 5959916"/>
              <a:gd name="connsiteY2238" fmla="*/ 1630759 h 5274968"/>
              <a:gd name="connsiteX2239" fmla="*/ 5130978 w 5959916"/>
              <a:gd name="connsiteY2239" fmla="*/ 1643931 h 5274968"/>
              <a:gd name="connsiteX2240" fmla="*/ 5149088 w 5959916"/>
              <a:gd name="connsiteY2240" fmla="*/ 1630759 h 5274968"/>
              <a:gd name="connsiteX2241" fmla="*/ 5489910 w 5959916"/>
              <a:gd name="connsiteY2241" fmla="*/ 1626368 h 5274968"/>
              <a:gd name="connsiteX2242" fmla="*/ 5530524 w 5959916"/>
              <a:gd name="connsiteY2242" fmla="*/ 1630759 h 5274968"/>
              <a:gd name="connsiteX2243" fmla="*/ 5499241 w 5959916"/>
              <a:gd name="connsiteY2243" fmla="*/ 1648321 h 5274968"/>
              <a:gd name="connsiteX2244" fmla="*/ 5526134 w 5959916"/>
              <a:gd name="connsiteY2244" fmla="*/ 1648321 h 5274968"/>
              <a:gd name="connsiteX2245" fmla="*/ 5472348 w 5959916"/>
              <a:gd name="connsiteY2245" fmla="*/ 1665884 h 5274968"/>
              <a:gd name="connsiteX2246" fmla="*/ 5489910 w 5959916"/>
              <a:gd name="connsiteY2246" fmla="*/ 1626368 h 5274968"/>
              <a:gd name="connsiteX2247" fmla="*/ 5454237 w 5959916"/>
              <a:gd name="connsiteY2247" fmla="*/ 1563802 h 5274968"/>
              <a:gd name="connsiteX2248" fmla="*/ 5346667 w 5959916"/>
              <a:gd name="connsiteY2248" fmla="*/ 1639540 h 5274968"/>
              <a:gd name="connsiteX2249" fmla="*/ 5346667 w 5959916"/>
              <a:gd name="connsiteY2249" fmla="*/ 1599476 h 5274968"/>
              <a:gd name="connsiteX2250" fmla="*/ 5454237 w 5959916"/>
              <a:gd name="connsiteY2250" fmla="*/ 1563802 h 5274968"/>
              <a:gd name="connsiteX2251" fmla="*/ 5427344 w 5959916"/>
              <a:gd name="connsiteY2251" fmla="*/ 1493003 h 5274968"/>
              <a:gd name="connsiteX2252" fmla="*/ 5422954 w 5959916"/>
              <a:gd name="connsiteY2252" fmla="*/ 1510566 h 5274968"/>
              <a:gd name="connsiteX2253" fmla="*/ 5351058 w 5959916"/>
              <a:gd name="connsiteY2253" fmla="*/ 1528676 h 5274968"/>
              <a:gd name="connsiteX2254" fmla="*/ 5427344 w 5959916"/>
              <a:gd name="connsiteY2254" fmla="*/ 1493003 h 5274968"/>
              <a:gd name="connsiteX2255" fmla="*/ 5075066 w 5959916"/>
              <a:gd name="connsiteY2255" fmla="*/ 1491906 h 5274968"/>
              <a:gd name="connsiteX2256" fmla="*/ 5099694 w 5959916"/>
              <a:gd name="connsiteY2256" fmla="*/ 1493003 h 5274968"/>
              <a:gd name="connsiteX2257" fmla="*/ 5064021 w 5959916"/>
              <a:gd name="connsiteY2257" fmla="*/ 1510566 h 5274968"/>
              <a:gd name="connsiteX2258" fmla="*/ 5075066 w 5959916"/>
              <a:gd name="connsiteY2258" fmla="*/ 1491906 h 5274968"/>
              <a:gd name="connsiteX2259" fmla="*/ 4597586 w 5959916"/>
              <a:gd name="connsiteY2259" fmla="*/ 1476684 h 5274968"/>
              <a:gd name="connsiteX2260" fmla="*/ 4547576 w 5959916"/>
              <a:gd name="connsiteY2260" fmla="*/ 1510566 h 5274968"/>
              <a:gd name="connsiteX2261" fmla="*/ 4619471 w 5959916"/>
              <a:gd name="connsiteY2261" fmla="*/ 1483673 h 5274968"/>
              <a:gd name="connsiteX2262" fmla="*/ 4597586 w 5959916"/>
              <a:gd name="connsiteY2262" fmla="*/ 1476684 h 5274968"/>
              <a:gd name="connsiteX2263" fmla="*/ 5100243 w 5959916"/>
              <a:gd name="connsiteY2263" fmla="*/ 1452390 h 5274968"/>
              <a:gd name="connsiteX2264" fmla="*/ 5077741 w 5959916"/>
              <a:gd name="connsiteY2264" fmla="*/ 1488064 h 5274968"/>
              <a:gd name="connsiteX2265" fmla="*/ 5059631 w 5959916"/>
              <a:gd name="connsiteY2265" fmla="*/ 1465562 h 5274968"/>
              <a:gd name="connsiteX2266" fmla="*/ 5100243 w 5959916"/>
              <a:gd name="connsiteY2266" fmla="*/ 1452390 h 5274968"/>
              <a:gd name="connsiteX2267" fmla="*/ 5401000 w 5959916"/>
              <a:gd name="connsiteY2267" fmla="*/ 1439219 h 5274968"/>
              <a:gd name="connsiteX2268" fmla="*/ 5351605 w 5959916"/>
              <a:gd name="connsiteY2268" fmla="*/ 1470501 h 5274968"/>
              <a:gd name="connsiteX2269" fmla="*/ 5401000 w 5959916"/>
              <a:gd name="connsiteY2269" fmla="*/ 1439219 h 5274968"/>
              <a:gd name="connsiteX2270" fmla="*/ 534558 w 5959916"/>
              <a:gd name="connsiteY2270" fmla="*/ 1430437 h 5274968"/>
              <a:gd name="connsiteX2271" fmla="*/ 498884 w 5959916"/>
              <a:gd name="connsiteY2271" fmla="*/ 1448000 h 5274968"/>
              <a:gd name="connsiteX2272" fmla="*/ 534558 w 5959916"/>
              <a:gd name="connsiteY2272" fmla="*/ 1430437 h 5274968"/>
              <a:gd name="connsiteX2273" fmla="*/ 5216595 w 5959916"/>
              <a:gd name="connsiteY2273" fmla="*/ 1421656 h 5274968"/>
              <a:gd name="connsiteX2274" fmla="*/ 5167201 w 5959916"/>
              <a:gd name="connsiteY2274" fmla="*/ 1483673 h 5274968"/>
              <a:gd name="connsiteX2275" fmla="*/ 5216595 w 5959916"/>
              <a:gd name="connsiteY2275" fmla="*/ 1421656 h 5274968"/>
              <a:gd name="connsiteX2276" fmla="*/ 4790156 w 5959916"/>
              <a:gd name="connsiteY2276" fmla="*/ 1408484 h 5274968"/>
              <a:gd name="connsiteX2277" fmla="*/ 4776435 w 5959916"/>
              <a:gd name="connsiteY2277" fmla="*/ 1426047 h 5274968"/>
              <a:gd name="connsiteX2278" fmla="*/ 4790156 w 5959916"/>
              <a:gd name="connsiteY2278" fmla="*/ 1408484 h 5274968"/>
              <a:gd name="connsiteX2279" fmla="*/ 5107618 w 5959916"/>
              <a:gd name="connsiteY2279" fmla="*/ 1403682 h 5274968"/>
              <a:gd name="connsiteX2280" fmla="*/ 5117806 w 5959916"/>
              <a:gd name="connsiteY2280" fmla="*/ 1417265 h 5274968"/>
              <a:gd name="connsiteX2281" fmla="*/ 5099694 w 5959916"/>
              <a:gd name="connsiteY2281" fmla="*/ 1404093 h 5274968"/>
              <a:gd name="connsiteX2282" fmla="*/ 5107618 w 5959916"/>
              <a:gd name="connsiteY2282" fmla="*/ 1403682 h 5274968"/>
              <a:gd name="connsiteX2283" fmla="*/ 5109025 w 5959916"/>
              <a:gd name="connsiteY2283" fmla="*/ 1106080 h 5274968"/>
              <a:gd name="connsiteX2284" fmla="*/ 5140308 w 5959916"/>
              <a:gd name="connsiteY2284" fmla="*/ 1114861 h 5274968"/>
              <a:gd name="connsiteX2285" fmla="*/ 5104634 w 5959916"/>
              <a:gd name="connsiteY2285" fmla="*/ 1119252 h 5274968"/>
              <a:gd name="connsiteX2286" fmla="*/ 5109025 w 5959916"/>
              <a:gd name="connsiteY2286" fmla="*/ 1106080 h 5274968"/>
              <a:gd name="connsiteX2287" fmla="*/ 5149088 w 5959916"/>
              <a:gd name="connsiteY2287" fmla="*/ 1074797 h 5274968"/>
              <a:gd name="connsiteX2288" fmla="*/ 5194092 w 5959916"/>
              <a:gd name="connsiteY2288" fmla="*/ 1092360 h 5274968"/>
              <a:gd name="connsiteX2289" fmla="*/ 5171591 w 5959916"/>
              <a:gd name="connsiteY2289" fmla="*/ 1119252 h 5274968"/>
              <a:gd name="connsiteX2290" fmla="*/ 5175981 w 5959916"/>
              <a:gd name="connsiteY2290" fmla="*/ 1101690 h 5274968"/>
              <a:gd name="connsiteX2291" fmla="*/ 5149088 w 5959916"/>
              <a:gd name="connsiteY2291" fmla="*/ 1074797 h 5274968"/>
              <a:gd name="connsiteX2292" fmla="*/ 4763265 w 5959916"/>
              <a:gd name="connsiteY2292" fmla="*/ 1025953 h 5274968"/>
              <a:gd name="connsiteX2293" fmla="*/ 4754483 w 5959916"/>
              <a:gd name="connsiteY2293" fmla="*/ 1039124 h 5274968"/>
              <a:gd name="connsiteX2294" fmla="*/ 4763265 w 5959916"/>
              <a:gd name="connsiteY2294" fmla="*/ 1025953 h 5274968"/>
              <a:gd name="connsiteX2295" fmla="*/ 5060180 w 5959916"/>
              <a:gd name="connsiteY2295" fmla="*/ 1008938 h 5274968"/>
              <a:gd name="connsiteX2296" fmla="*/ 5055788 w 5959916"/>
              <a:gd name="connsiteY2296" fmla="*/ 1017719 h 5274968"/>
              <a:gd name="connsiteX2297" fmla="*/ 5064569 w 5959916"/>
              <a:gd name="connsiteY2297" fmla="*/ 1030891 h 5274968"/>
              <a:gd name="connsiteX2298" fmla="*/ 5068960 w 5959916"/>
              <a:gd name="connsiteY2298" fmla="*/ 1048454 h 5274968"/>
              <a:gd name="connsiteX2299" fmla="*/ 5055239 w 5959916"/>
              <a:gd name="connsiteY2299" fmla="*/ 1052845 h 5274968"/>
              <a:gd name="connsiteX2300" fmla="*/ 5037128 w 5959916"/>
              <a:gd name="connsiteY2300" fmla="*/ 1035282 h 5274968"/>
              <a:gd name="connsiteX2301" fmla="*/ 5046459 w 5959916"/>
              <a:gd name="connsiteY2301" fmla="*/ 1026500 h 5274968"/>
              <a:gd name="connsiteX2302" fmla="*/ 5060180 w 5959916"/>
              <a:gd name="connsiteY2302" fmla="*/ 1008938 h 5274968"/>
              <a:gd name="connsiteX2303" fmla="*/ 951665 w 5959916"/>
              <a:gd name="connsiteY2303" fmla="*/ 995217 h 5274968"/>
              <a:gd name="connsiteX2304" fmla="*/ 920382 w 5959916"/>
              <a:gd name="connsiteY2304" fmla="*/ 1017171 h 5274968"/>
              <a:gd name="connsiteX2305" fmla="*/ 951665 w 5959916"/>
              <a:gd name="connsiteY2305" fmla="*/ 995217 h 5274968"/>
              <a:gd name="connsiteX2306" fmla="*/ 4421895 w 5959916"/>
              <a:gd name="connsiteY2306" fmla="*/ 950763 h 5274968"/>
              <a:gd name="connsiteX2307" fmla="*/ 4386221 w 5959916"/>
              <a:gd name="connsiteY2307" fmla="*/ 968325 h 5274968"/>
              <a:gd name="connsiteX2308" fmla="*/ 4421895 w 5959916"/>
              <a:gd name="connsiteY2308" fmla="*/ 950763 h 5274968"/>
              <a:gd name="connsiteX2309" fmla="*/ 4547576 w 5959916"/>
              <a:gd name="connsiteY2309" fmla="*/ 928261 h 5274968"/>
              <a:gd name="connsiteX2310" fmla="*/ 4493790 w 5959916"/>
              <a:gd name="connsiteY2310" fmla="*/ 955153 h 5274968"/>
              <a:gd name="connsiteX2311" fmla="*/ 4547576 w 5959916"/>
              <a:gd name="connsiteY2311" fmla="*/ 928261 h 5274968"/>
              <a:gd name="connsiteX2312" fmla="*/ 5109025 w 5959916"/>
              <a:gd name="connsiteY2312" fmla="*/ 893136 h 5274968"/>
              <a:gd name="connsiteX2313" fmla="*/ 5082132 w 5959916"/>
              <a:gd name="connsiteY2313" fmla="*/ 950213 h 5274968"/>
              <a:gd name="connsiteX2314" fmla="*/ 5082132 w 5959916"/>
              <a:gd name="connsiteY2314" fmla="*/ 941433 h 5274968"/>
              <a:gd name="connsiteX2315" fmla="*/ 5068411 w 5959916"/>
              <a:gd name="connsiteY2315" fmla="*/ 968325 h 5274968"/>
              <a:gd name="connsiteX2316" fmla="*/ 5041520 w 5959916"/>
              <a:gd name="connsiteY2316" fmla="*/ 959544 h 5274968"/>
              <a:gd name="connsiteX2317" fmla="*/ 5109025 w 5959916"/>
              <a:gd name="connsiteY2317" fmla="*/ 893136 h 5274968"/>
              <a:gd name="connsiteX2318" fmla="*/ 4592579 w 5959916"/>
              <a:gd name="connsiteY2318" fmla="*/ 875025 h 5274968"/>
              <a:gd name="connsiteX2319" fmla="*/ 4583798 w 5959916"/>
              <a:gd name="connsiteY2319" fmla="*/ 901369 h 5274968"/>
              <a:gd name="connsiteX2320" fmla="*/ 4570078 w 5959916"/>
              <a:gd name="connsiteY2320" fmla="*/ 896978 h 5274968"/>
              <a:gd name="connsiteX2321" fmla="*/ 4592579 w 5959916"/>
              <a:gd name="connsiteY2321" fmla="*/ 875025 h 5274968"/>
              <a:gd name="connsiteX2322" fmla="*/ 4978953 w 5959916"/>
              <a:gd name="connsiteY2322" fmla="*/ 856914 h 5274968"/>
              <a:gd name="connsiteX2323" fmla="*/ 4978953 w 5959916"/>
              <a:gd name="connsiteY2323" fmla="*/ 883806 h 5274968"/>
              <a:gd name="connsiteX2324" fmla="*/ 4965231 w 5959916"/>
              <a:gd name="connsiteY2324" fmla="*/ 861853 h 5274968"/>
              <a:gd name="connsiteX2325" fmla="*/ 4978953 w 5959916"/>
              <a:gd name="connsiteY2325" fmla="*/ 856914 h 5274968"/>
              <a:gd name="connsiteX2326" fmla="*/ 4673257 w 5959916"/>
              <a:gd name="connsiteY2326" fmla="*/ 839351 h 5274968"/>
              <a:gd name="connsiteX2327" fmla="*/ 4655146 w 5959916"/>
              <a:gd name="connsiteY2327" fmla="*/ 870634 h 5274968"/>
              <a:gd name="connsiteX2328" fmla="*/ 4673257 w 5959916"/>
              <a:gd name="connsiteY2328" fmla="*/ 839351 h 5274968"/>
              <a:gd name="connsiteX2329" fmla="*/ 4727041 w 5959916"/>
              <a:gd name="connsiteY2329" fmla="*/ 813007 h 5274968"/>
              <a:gd name="connsiteX2330" fmla="*/ 4740762 w 5959916"/>
              <a:gd name="connsiteY2330" fmla="*/ 830569 h 5274968"/>
              <a:gd name="connsiteX2331" fmla="*/ 4682037 w 5959916"/>
              <a:gd name="connsiteY2331" fmla="*/ 839899 h 5274968"/>
              <a:gd name="connsiteX2332" fmla="*/ 4727041 w 5959916"/>
              <a:gd name="connsiteY2332" fmla="*/ 813007 h 5274968"/>
              <a:gd name="connsiteX2333" fmla="*/ 4211144 w 5959916"/>
              <a:gd name="connsiteY2333" fmla="*/ 808616 h 5274968"/>
              <a:gd name="connsiteX2334" fmla="*/ 4107966 w 5959916"/>
              <a:gd name="connsiteY2334" fmla="*/ 857462 h 5274968"/>
              <a:gd name="connsiteX2335" fmla="*/ 4211144 w 5959916"/>
              <a:gd name="connsiteY2335" fmla="*/ 808616 h 5274968"/>
              <a:gd name="connsiteX2336" fmla="*/ 1176684 w 5959916"/>
              <a:gd name="connsiteY2336" fmla="*/ 746050 h 5274968"/>
              <a:gd name="connsiteX2337" fmla="*/ 1154181 w 5959916"/>
              <a:gd name="connsiteY2337" fmla="*/ 772943 h 5274968"/>
              <a:gd name="connsiteX2338" fmla="*/ 1176684 w 5959916"/>
              <a:gd name="connsiteY2338" fmla="*/ 746050 h 5274968"/>
              <a:gd name="connsiteX2339" fmla="*/ 4821474 w 5959916"/>
              <a:gd name="connsiteY2339" fmla="*/ 742603 h 5274968"/>
              <a:gd name="connsiteX2340" fmla="*/ 4853272 w 5959916"/>
              <a:gd name="connsiteY2340" fmla="*/ 755380 h 5274968"/>
              <a:gd name="connsiteX2341" fmla="*/ 4844491 w 5959916"/>
              <a:gd name="connsiteY2341" fmla="*/ 772943 h 5274968"/>
              <a:gd name="connsiteX2342" fmla="*/ 4880164 w 5959916"/>
              <a:gd name="connsiteY2342" fmla="*/ 772943 h 5274968"/>
              <a:gd name="connsiteX2343" fmla="*/ 4871383 w 5959916"/>
              <a:gd name="connsiteY2343" fmla="*/ 804225 h 5274968"/>
              <a:gd name="connsiteX2344" fmla="*/ 4803877 w 5959916"/>
              <a:gd name="connsiteY2344" fmla="*/ 821788 h 5274968"/>
              <a:gd name="connsiteX2345" fmla="*/ 4821474 w 5959916"/>
              <a:gd name="connsiteY2345" fmla="*/ 742603 h 5274968"/>
              <a:gd name="connsiteX2346" fmla="*/ 4462508 w 5959916"/>
              <a:gd name="connsiteY2346" fmla="*/ 710926 h 5274968"/>
              <a:gd name="connsiteX2347" fmla="*/ 4381829 w 5959916"/>
              <a:gd name="connsiteY2347" fmla="*/ 772943 h 5274968"/>
              <a:gd name="connsiteX2348" fmla="*/ 4305542 w 5959916"/>
              <a:gd name="connsiteY2348" fmla="*/ 804225 h 5274968"/>
              <a:gd name="connsiteX2349" fmla="*/ 4296213 w 5959916"/>
              <a:gd name="connsiteY2349" fmla="*/ 782273 h 5274968"/>
              <a:gd name="connsiteX2350" fmla="*/ 4462508 w 5959916"/>
              <a:gd name="connsiteY2350" fmla="*/ 710926 h 5274968"/>
              <a:gd name="connsiteX2351" fmla="*/ 5149088 w 5959916"/>
              <a:gd name="connsiteY2351" fmla="*/ 705986 h 5274968"/>
              <a:gd name="connsiteX2352" fmla="*/ 5149088 w 5959916"/>
              <a:gd name="connsiteY2352" fmla="*/ 710377 h 5274968"/>
              <a:gd name="connsiteX2353" fmla="*/ 5122196 w 5959916"/>
              <a:gd name="connsiteY2353" fmla="*/ 741660 h 5274968"/>
              <a:gd name="connsiteX2354" fmla="*/ 5149088 w 5959916"/>
              <a:gd name="connsiteY2354" fmla="*/ 705986 h 5274968"/>
              <a:gd name="connsiteX2355" fmla="*/ 5252817 w 5959916"/>
              <a:gd name="connsiteY2355" fmla="*/ 692814 h 5274968"/>
              <a:gd name="connsiteX2356" fmla="*/ 5257207 w 5959916"/>
              <a:gd name="connsiteY2356" fmla="*/ 728488 h 5274968"/>
              <a:gd name="connsiteX2357" fmla="*/ 5230316 w 5959916"/>
              <a:gd name="connsiteY2357" fmla="*/ 764161 h 5274968"/>
              <a:gd name="connsiteX2358" fmla="*/ 5194641 w 5959916"/>
              <a:gd name="connsiteY2358" fmla="*/ 754832 h 5274968"/>
              <a:gd name="connsiteX2359" fmla="*/ 5252817 w 5959916"/>
              <a:gd name="connsiteY2359" fmla="*/ 692814 h 5274968"/>
              <a:gd name="connsiteX2360" fmla="*/ 2743034 w 5959916"/>
              <a:gd name="connsiteY2360" fmla="*/ 692814 h 5274968"/>
              <a:gd name="connsiteX2361" fmla="*/ 2711752 w 5959916"/>
              <a:gd name="connsiteY2361" fmla="*/ 723549 h 5274968"/>
              <a:gd name="connsiteX2362" fmla="*/ 2707361 w 5959916"/>
              <a:gd name="connsiteY2362" fmla="*/ 701596 h 5274968"/>
              <a:gd name="connsiteX2363" fmla="*/ 2743034 w 5959916"/>
              <a:gd name="connsiteY2363" fmla="*/ 692814 h 5274968"/>
              <a:gd name="connsiteX2364" fmla="*/ 4528710 w 5959916"/>
              <a:gd name="connsiteY2364" fmla="*/ 687326 h 5274968"/>
              <a:gd name="connsiteX2365" fmla="*/ 4552515 w 5959916"/>
              <a:gd name="connsiteY2365" fmla="*/ 688424 h 5274968"/>
              <a:gd name="connsiteX2366" fmla="*/ 4511903 w 5959916"/>
              <a:gd name="connsiteY2366" fmla="*/ 705986 h 5274968"/>
              <a:gd name="connsiteX2367" fmla="*/ 4528710 w 5959916"/>
              <a:gd name="connsiteY2367" fmla="*/ 687326 h 5274968"/>
              <a:gd name="connsiteX2368" fmla="*/ 2136513 w 5959916"/>
              <a:gd name="connsiteY2368" fmla="*/ 681289 h 5274968"/>
              <a:gd name="connsiteX2369" fmla="*/ 2123409 w 5959916"/>
              <a:gd name="connsiteY2369" fmla="*/ 697205 h 5274968"/>
              <a:gd name="connsiteX2370" fmla="*/ 2145911 w 5959916"/>
              <a:gd name="connsiteY2370" fmla="*/ 701596 h 5274968"/>
              <a:gd name="connsiteX2371" fmla="*/ 2136513 w 5959916"/>
              <a:gd name="connsiteY2371" fmla="*/ 681289 h 5274968"/>
              <a:gd name="connsiteX2372" fmla="*/ 5230667 w 5959916"/>
              <a:gd name="connsiteY2372" fmla="*/ 673673 h 5274968"/>
              <a:gd name="connsiteX2373" fmla="*/ 5243487 w 5959916"/>
              <a:gd name="connsiteY2373" fmla="*/ 679642 h 5274968"/>
              <a:gd name="connsiteX2374" fmla="*/ 5198483 w 5959916"/>
              <a:gd name="connsiteY2374" fmla="*/ 692814 h 5274968"/>
              <a:gd name="connsiteX2375" fmla="*/ 5230667 w 5959916"/>
              <a:gd name="connsiteY2375" fmla="*/ 673673 h 5274968"/>
              <a:gd name="connsiteX2376" fmla="*/ 2739836 w 5959916"/>
              <a:gd name="connsiteY2376" fmla="*/ 656437 h 5274968"/>
              <a:gd name="connsiteX2377" fmla="*/ 2666748 w 5959916"/>
              <a:gd name="connsiteY2377" fmla="*/ 710926 h 5274968"/>
              <a:gd name="connsiteX2378" fmla="*/ 2419776 w 5959916"/>
              <a:gd name="connsiteY2378" fmla="*/ 893136 h 5274968"/>
              <a:gd name="connsiteX2379" fmla="*/ 2617354 w 5959916"/>
              <a:gd name="connsiteY2379" fmla="*/ 848680 h 5274968"/>
              <a:gd name="connsiteX2380" fmla="*/ 2792428 w 5959916"/>
              <a:gd name="connsiteY2380" fmla="*/ 688972 h 5274968"/>
              <a:gd name="connsiteX2381" fmla="*/ 2774318 w 5959916"/>
              <a:gd name="connsiteY2381" fmla="*/ 662080 h 5274968"/>
              <a:gd name="connsiteX2382" fmla="*/ 2739836 w 5959916"/>
              <a:gd name="connsiteY2382" fmla="*/ 656437 h 5274968"/>
              <a:gd name="connsiteX2383" fmla="*/ 3555846 w 5959916"/>
              <a:gd name="connsiteY2383" fmla="*/ 622016 h 5274968"/>
              <a:gd name="connsiteX2384" fmla="*/ 3488341 w 5959916"/>
              <a:gd name="connsiteY2384" fmla="*/ 670861 h 5274968"/>
              <a:gd name="connsiteX2385" fmla="*/ 3555846 w 5959916"/>
              <a:gd name="connsiteY2385" fmla="*/ 670861 h 5274968"/>
              <a:gd name="connsiteX2386" fmla="*/ 3555846 w 5959916"/>
              <a:gd name="connsiteY2386" fmla="*/ 622016 h 5274968"/>
              <a:gd name="connsiteX2387" fmla="*/ 4269603 w 5959916"/>
              <a:gd name="connsiteY2387" fmla="*/ 609547 h 5274968"/>
              <a:gd name="connsiteX2388" fmla="*/ 4188643 w 5959916"/>
              <a:gd name="connsiteY2388" fmla="*/ 643968 h 5274968"/>
              <a:gd name="connsiteX2389" fmla="*/ 4184253 w 5959916"/>
              <a:gd name="connsiteY2389" fmla="*/ 675252 h 5274968"/>
              <a:gd name="connsiteX2390" fmla="*/ 4309933 w 5959916"/>
              <a:gd name="connsiteY2390" fmla="*/ 639577 h 5274968"/>
              <a:gd name="connsiteX2391" fmla="*/ 4305542 w 5959916"/>
              <a:gd name="connsiteY2391" fmla="*/ 612685 h 5274968"/>
              <a:gd name="connsiteX2392" fmla="*/ 4269603 w 5959916"/>
              <a:gd name="connsiteY2392" fmla="*/ 609547 h 5274968"/>
              <a:gd name="connsiteX2393" fmla="*/ 5562356 w 5959916"/>
              <a:gd name="connsiteY2393" fmla="*/ 603904 h 5274968"/>
              <a:gd name="connsiteX2394" fmla="*/ 5557966 w 5959916"/>
              <a:gd name="connsiteY2394" fmla="*/ 622016 h 5274968"/>
              <a:gd name="connsiteX2395" fmla="*/ 5508571 w 5959916"/>
              <a:gd name="connsiteY2395" fmla="*/ 639577 h 5274968"/>
              <a:gd name="connsiteX2396" fmla="*/ 5562356 w 5959916"/>
              <a:gd name="connsiteY2396" fmla="*/ 603904 h 5274968"/>
              <a:gd name="connsiteX2397" fmla="*/ 1540008 w 5959916"/>
              <a:gd name="connsiteY2397" fmla="*/ 563840 h 5274968"/>
              <a:gd name="connsiteX2398" fmla="*/ 1504333 w 5959916"/>
              <a:gd name="connsiteY2398" fmla="*/ 585793 h 5274968"/>
              <a:gd name="connsiteX2399" fmla="*/ 1540008 w 5959916"/>
              <a:gd name="connsiteY2399" fmla="*/ 563840 h 5274968"/>
              <a:gd name="connsiteX2400" fmla="*/ 2496471 w 5959916"/>
              <a:gd name="connsiteY2400" fmla="*/ 527993 h 5274968"/>
              <a:gd name="connsiteX2401" fmla="*/ 2505393 w 5959916"/>
              <a:gd name="connsiteY2401" fmla="*/ 533106 h 5274968"/>
              <a:gd name="connsiteX2402" fmla="*/ 2478501 w 5959916"/>
              <a:gd name="connsiteY2402" fmla="*/ 577561 h 5274968"/>
              <a:gd name="connsiteX2403" fmla="*/ 2496471 w 5959916"/>
              <a:gd name="connsiteY2403" fmla="*/ 527993 h 5274968"/>
              <a:gd name="connsiteX2404" fmla="*/ 3995798 w 5959916"/>
              <a:gd name="connsiteY2404" fmla="*/ 452428 h 5274968"/>
              <a:gd name="connsiteX2405" fmla="*/ 3973503 w 5959916"/>
              <a:gd name="connsiteY2405" fmla="*/ 474929 h 5274968"/>
              <a:gd name="connsiteX2406" fmla="*/ 4031678 w 5959916"/>
              <a:gd name="connsiteY2406" fmla="*/ 452977 h 5274968"/>
              <a:gd name="connsiteX2407" fmla="*/ 3995798 w 5959916"/>
              <a:gd name="connsiteY2407" fmla="*/ 452428 h 5274968"/>
              <a:gd name="connsiteX2408" fmla="*/ 4579408 w 5959916"/>
              <a:gd name="connsiteY2408" fmla="*/ 448586 h 5274968"/>
              <a:gd name="connsiteX2409" fmla="*/ 4561296 w 5959916"/>
              <a:gd name="connsiteY2409" fmla="*/ 466149 h 5274968"/>
              <a:gd name="connsiteX2410" fmla="*/ 4579408 w 5959916"/>
              <a:gd name="connsiteY2410" fmla="*/ 448586 h 5274968"/>
              <a:gd name="connsiteX2411" fmla="*/ 3725983 w 5959916"/>
              <a:gd name="connsiteY2411" fmla="*/ 443646 h 5274968"/>
              <a:gd name="connsiteX2412" fmla="*/ 3694700 w 5959916"/>
              <a:gd name="connsiteY2412" fmla="*/ 474929 h 5274968"/>
              <a:gd name="connsiteX2413" fmla="*/ 3712811 w 5959916"/>
              <a:gd name="connsiteY2413" fmla="*/ 461758 h 5274968"/>
              <a:gd name="connsiteX2414" fmla="*/ 3680978 w 5959916"/>
              <a:gd name="connsiteY2414" fmla="*/ 461210 h 5274968"/>
              <a:gd name="connsiteX2415" fmla="*/ 3725983 w 5959916"/>
              <a:gd name="connsiteY2415" fmla="*/ 443646 h 5274968"/>
              <a:gd name="connsiteX2416" fmla="*/ 3281981 w 5959916"/>
              <a:gd name="connsiteY2416" fmla="*/ 381630 h 5274968"/>
              <a:gd name="connsiteX2417" fmla="*/ 3259480 w 5959916"/>
              <a:gd name="connsiteY2417" fmla="*/ 390410 h 5274968"/>
              <a:gd name="connsiteX2418" fmla="*/ 3281981 w 5959916"/>
              <a:gd name="connsiteY2418" fmla="*/ 381630 h 5274968"/>
              <a:gd name="connsiteX2419" fmla="*/ 4177572 w 5959916"/>
              <a:gd name="connsiteY2419" fmla="*/ 380850 h 5274968"/>
              <a:gd name="connsiteX2420" fmla="*/ 4161750 w 5959916"/>
              <a:gd name="connsiteY2420" fmla="*/ 390960 h 5274968"/>
              <a:gd name="connsiteX2421" fmla="*/ 4177572 w 5959916"/>
              <a:gd name="connsiteY2421" fmla="*/ 380850 h 5274968"/>
              <a:gd name="connsiteX2422" fmla="*/ 4408723 w 5959916"/>
              <a:gd name="connsiteY2422" fmla="*/ 328394 h 5274968"/>
              <a:gd name="connsiteX2423" fmla="*/ 4368110 w 5959916"/>
              <a:gd name="connsiteY2423" fmla="*/ 364067 h 5274968"/>
              <a:gd name="connsiteX2424" fmla="*/ 4408723 w 5959916"/>
              <a:gd name="connsiteY2424" fmla="*/ 328394 h 5274968"/>
              <a:gd name="connsiteX2425" fmla="*/ 3239722 w 5959916"/>
              <a:gd name="connsiteY2425" fmla="*/ 279547 h 5274968"/>
              <a:gd name="connsiteX2426" fmla="*/ 3176607 w 5959916"/>
              <a:gd name="connsiteY2426" fmla="*/ 381630 h 5274968"/>
              <a:gd name="connsiteX2427" fmla="*/ 3212280 w 5959916"/>
              <a:gd name="connsiteY2427" fmla="*/ 386020 h 5274968"/>
              <a:gd name="connsiteX2428" fmla="*/ 3275396 w 5959916"/>
              <a:gd name="connsiteY2428" fmla="*/ 479321 h 5274968"/>
              <a:gd name="connsiteX2429" fmla="*/ 3302288 w 5959916"/>
              <a:gd name="connsiteY2429" fmla="*/ 479321 h 5274968"/>
              <a:gd name="connsiteX2430" fmla="*/ 3217221 w 5959916"/>
              <a:gd name="connsiteY2430" fmla="*/ 581402 h 5274968"/>
              <a:gd name="connsiteX2431" fmla="*/ 3244112 w 5959916"/>
              <a:gd name="connsiteY2431" fmla="*/ 661531 h 5274968"/>
              <a:gd name="connsiteX2432" fmla="*/ 3284726 w 5959916"/>
              <a:gd name="connsiteY2432" fmla="*/ 763613 h 5274968"/>
              <a:gd name="connsiteX2433" fmla="*/ 3459802 w 5959916"/>
              <a:gd name="connsiteY2433" fmla="*/ 687875 h 5274968"/>
              <a:gd name="connsiteX2434" fmla="*/ 3424128 w 5959916"/>
              <a:gd name="connsiteY2434" fmla="*/ 670313 h 5274968"/>
              <a:gd name="connsiteX2435" fmla="*/ 3383514 w 5959916"/>
              <a:gd name="connsiteY2435" fmla="*/ 701596 h 5274968"/>
              <a:gd name="connsiteX2436" fmla="*/ 3369794 w 5959916"/>
              <a:gd name="connsiteY2436" fmla="*/ 665922 h 5274968"/>
              <a:gd name="connsiteX2437" fmla="*/ 3454861 w 5959916"/>
              <a:gd name="connsiteY2437" fmla="*/ 648358 h 5274968"/>
              <a:gd name="connsiteX2438" fmla="*/ 3558041 w 5959916"/>
              <a:gd name="connsiteY2438" fmla="*/ 595122 h 5274968"/>
              <a:gd name="connsiteX2439" fmla="*/ 3566823 w 5959916"/>
              <a:gd name="connsiteY2439" fmla="*/ 577561 h 5274968"/>
              <a:gd name="connsiteX2440" fmla="*/ 3629938 w 5959916"/>
              <a:gd name="connsiteY2440" fmla="*/ 577561 h 5274968"/>
              <a:gd name="connsiteX2441" fmla="*/ 3643658 w 5959916"/>
              <a:gd name="connsiteY2441" fmla="*/ 537497 h 5274968"/>
              <a:gd name="connsiteX2442" fmla="*/ 3621156 w 5959916"/>
              <a:gd name="connsiteY2442" fmla="*/ 537497 h 5274968"/>
              <a:gd name="connsiteX2443" fmla="*/ 3634876 w 5959916"/>
              <a:gd name="connsiteY2443" fmla="*/ 524325 h 5274968"/>
              <a:gd name="connsiteX2444" fmla="*/ 3616765 w 5959916"/>
              <a:gd name="connsiteY2444" fmla="*/ 506761 h 5274968"/>
              <a:gd name="connsiteX2445" fmla="*/ 3495475 w 5959916"/>
              <a:gd name="connsiteY2445" fmla="*/ 546827 h 5274968"/>
              <a:gd name="connsiteX2446" fmla="*/ 3517977 w 5959916"/>
              <a:gd name="connsiteY2446" fmla="*/ 538045 h 5274968"/>
              <a:gd name="connsiteX2447" fmla="*/ 3657379 w 5959916"/>
              <a:gd name="connsiteY2447" fmla="*/ 471637 h 5274968"/>
              <a:gd name="connsiteX2448" fmla="*/ 3657379 w 5959916"/>
              <a:gd name="connsiteY2448" fmla="*/ 511701 h 5274968"/>
              <a:gd name="connsiteX2449" fmla="*/ 3679881 w 5959916"/>
              <a:gd name="connsiteY2449" fmla="*/ 516092 h 5274968"/>
              <a:gd name="connsiteX2450" fmla="*/ 3679881 w 5959916"/>
              <a:gd name="connsiteY2450" fmla="*/ 538045 h 5274968"/>
              <a:gd name="connsiteX2451" fmla="*/ 3729274 w 5959916"/>
              <a:gd name="connsiteY2451" fmla="*/ 542435 h 5274968"/>
              <a:gd name="connsiteX2452" fmla="*/ 3809953 w 5959916"/>
              <a:gd name="connsiteY2452" fmla="*/ 555608 h 5274968"/>
              <a:gd name="connsiteX2453" fmla="*/ 3809953 w 5959916"/>
              <a:gd name="connsiteY2453" fmla="*/ 528716 h 5274968"/>
              <a:gd name="connsiteX2454" fmla="*/ 3935635 w 5959916"/>
              <a:gd name="connsiteY2454" fmla="*/ 346505 h 5274968"/>
              <a:gd name="connsiteX2455" fmla="*/ 3976248 w 5959916"/>
              <a:gd name="connsiteY2455" fmla="*/ 346505 h 5274968"/>
              <a:gd name="connsiteX2456" fmla="*/ 3962526 w 5959916"/>
              <a:gd name="connsiteY2456" fmla="*/ 359677 h 5274968"/>
              <a:gd name="connsiteX2457" fmla="*/ 3993809 w 5959916"/>
              <a:gd name="connsiteY2457" fmla="*/ 390960 h 5274968"/>
              <a:gd name="connsiteX2458" fmla="*/ 3975698 w 5959916"/>
              <a:gd name="connsiteY2458" fmla="*/ 426633 h 5274968"/>
              <a:gd name="connsiteX2459" fmla="*/ 4101379 w 5959916"/>
              <a:gd name="connsiteY2459" fmla="*/ 390960 h 5274968"/>
              <a:gd name="connsiteX2460" fmla="*/ 4119491 w 5959916"/>
              <a:gd name="connsiteY2460" fmla="*/ 417852 h 5274968"/>
              <a:gd name="connsiteX2461" fmla="*/ 4133211 w 5959916"/>
              <a:gd name="connsiteY2461" fmla="*/ 413461 h 5274968"/>
              <a:gd name="connsiteX2462" fmla="*/ 4141993 w 5959916"/>
              <a:gd name="connsiteY2462" fmla="*/ 395900 h 5274968"/>
              <a:gd name="connsiteX2463" fmla="*/ 4133211 w 5959916"/>
              <a:gd name="connsiteY2463" fmla="*/ 435964 h 5274968"/>
              <a:gd name="connsiteX2464" fmla="*/ 4168885 w 5959916"/>
              <a:gd name="connsiteY2464" fmla="*/ 453525 h 5274968"/>
              <a:gd name="connsiteX2465" fmla="*/ 4253953 w 5959916"/>
              <a:gd name="connsiteY2465" fmla="*/ 373397 h 5274968"/>
              <a:gd name="connsiteX2466" fmla="*/ 4285236 w 5959916"/>
              <a:gd name="connsiteY2466" fmla="*/ 400289 h 5274968"/>
              <a:gd name="connsiteX2467" fmla="*/ 4262733 w 5959916"/>
              <a:gd name="connsiteY2467" fmla="*/ 413461 h 5274968"/>
              <a:gd name="connsiteX2468" fmla="*/ 4267125 w 5959916"/>
              <a:gd name="connsiteY2468" fmla="*/ 400289 h 5274968"/>
              <a:gd name="connsiteX2469" fmla="*/ 4231452 w 5959916"/>
              <a:gd name="connsiteY2469" fmla="*/ 417852 h 5274968"/>
              <a:gd name="connsiteX2470" fmla="*/ 4262733 w 5959916"/>
              <a:gd name="connsiteY2470" fmla="*/ 449135 h 5274968"/>
              <a:gd name="connsiteX2471" fmla="*/ 4361523 w 5959916"/>
              <a:gd name="connsiteY2471" fmla="*/ 427183 h 5274968"/>
              <a:gd name="connsiteX2472" fmla="*/ 4330240 w 5959916"/>
              <a:gd name="connsiteY2472" fmla="*/ 449135 h 5274968"/>
              <a:gd name="connsiteX2473" fmla="*/ 4393355 w 5959916"/>
              <a:gd name="connsiteY2473" fmla="*/ 453525 h 5274968"/>
              <a:gd name="connsiteX2474" fmla="*/ 4402136 w 5959916"/>
              <a:gd name="connsiteY2474" fmla="*/ 471088 h 5274968"/>
              <a:gd name="connsiteX2475" fmla="*/ 4312128 w 5959916"/>
              <a:gd name="connsiteY2475" fmla="*/ 524325 h 5274968"/>
              <a:gd name="connsiteX2476" fmla="*/ 4451531 w 5959916"/>
              <a:gd name="connsiteY2476" fmla="*/ 497432 h 5274968"/>
              <a:gd name="connsiteX2477" fmla="*/ 4455922 w 5959916"/>
              <a:gd name="connsiteY2477" fmla="*/ 528716 h 5274968"/>
              <a:gd name="connsiteX2478" fmla="*/ 4491595 w 5959916"/>
              <a:gd name="connsiteY2478" fmla="*/ 533106 h 5274968"/>
              <a:gd name="connsiteX2479" fmla="*/ 4477876 w 5959916"/>
              <a:gd name="connsiteY2479" fmla="*/ 550668 h 5274968"/>
              <a:gd name="connsiteX2480" fmla="*/ 4522879 w 5959916"/>
              <a:gd name="connsiteY2480" fmla="*/ 506214 h 5274968"/>
              <a:gd name="connsiteX2481" fmla="*/ 4567882 w 5959916"/>
              <a:gd name="connsiteY2481" fmla="*/ 497432 h 5274968"/>
              <a:gd name="connsiteX2482" fmla="*/ 4563492 w 5959916"/>
              <a:gd name="connsiteY2482" fmla="*/ 510604 h 5274968"/>
              <a:gd name="connsiteX2483" fmla="*/ 4612886 w 5959916"/>
              <a:gd name="connsiteY2483" fmla="*/ 519385 h 5274968"/>
              <a:gd name="connsiteX2484" fmla="*/ 4590385 w 5959916"/>
              <a:gd name="connsiteY2484" fmla="*/ 536947 h 5274968"/>
              <a:gd name="connsiteX2485" fmla="*/ 4675452 w 5959916"/>
              <a:gd name="connsiteY2485" fmla="*/ 545729 h 5274968"/>
              <a:gd name="connsiteX2486" fmla="*/ 4661732 w 5959916"/>
              <a:gd name="connsiteY2486" fmla="*/ 603355 h 5274968"/>
              <a:gd name="connsiteX2487" fmla="*/ 4567333 w 5959916"/>
              <a:gd name="connsiteY2487" fmla="*/ 669763 h 5274968"/>
              <a:gd name="connsiteX2488" fmla="*/ 4585445 w 5959916"/>
              <a:gd name="connsiteY2488" fmla="*/ 656591 h 5274968"/>
              <a:gd name="connsiteX2489" fmla="*/ 4509157 w 5959916"/>
              <a:gd name="connsiteY2489" fmla="*/ 678544 h 5274968"/>
              <a:gd name="connsiteX2490" fmla="*/ 4500377 w 5959916"/>
              <a:gd name="connsiteY2490" fmla="*/ 642871 h 5274968"/>
              <a:gd name="connsiteX2491" fmla="*/ 4531660 w 5959916"/>
              <a:gd name="connsiteY2491" fmla="*/ 585244 h 5274968"/>
              <a:gd name="connsiteX2492" fmla="*/ 4446591 w 5959916"/>
              <a:gd name="connsiteY2492" fmla="*/ 687326 h 5274968"/>
              <a:gd name="connsiteX2493" fmla="*/ 4365914 w 5959916"/>
              <a:gd name="connsiteY2493" fmla="*/ 714218 h 5274968"/>
              <a:gd name="connsiteX2494" fmla="*/ 4217730 w 5959916"/>
              <a:gd name="connsiteY2494" fmla="*/ 803128 h 5274968"/>
              <a:gd name="connsiteX2495" fmla="*/ 4262733 w 5959916"/>
              <a:gd name="connsiteY2495" fmla="*/ 803128 h 5274968"/>
              <a:gd name="connsiteX2496" fmla="*/ 4222121 w 5959916"/>
              <a:gd name="connsiteY2496" fmla="*/ 838802 h 5274968"/>
              <a:gd name="connsiteX2497" fmla="*/ 4352194 w 5959916"/>
              <a:gd name="connsiteY2497" fmla="*/ 789957 h 5274968"/>
              <a:gd name="connsiteX2498" fmla="*/ 4284688 w 5959916"/>
              <a:gd name="connsiteY2498" fmla="*/ 856364 h 5274968"/>
              <a:gd name="connsiteX2499" fmla="*/ 4334082 w 5959916"/>
              <a:gd name="connsiteY2499" fmla="*/ 896429 h 5274968"/>
              <a:gd name="connsiteX2500" fmla="*/ 4509157 w 5959916"/>
              <a:gd name="connsiteY2500" fmla="*/ 820691 h 5274968"/>
              <a:gd name="connsiteX2501" fmla="*/ 4482265 w 5959916"/>
              <a:gd name="connsiteY2501" fmla="*/ 842644 h 5274968"/>
              <a:gd name="connsiteX2502" fmla="*/ 4657341 w 5959916"/>
              <a:gd name="connsiteY2502" fmla="*/ 749344 h 5274968"/>
              <a:gd name="connsiteX2503" fmla="*/ 4536050 w 5959916"/>
              <a:gd name="connsiteY2503" fmla="*/ 855815 h 5274968"/>
              <a:gd name="connsiteX2504" fmla="*/ 4531660 w 5959916"/>
              <a:gd name="connsiteY2504" fmla="*/ 877769 h 5274968"/>
              <a:gd name="connsiteX2505" fmla="*/ 4545380 w 5959916"/>
              <a:gd name="connsiteY2505" fmla="*/ 886550 h 5274968"/>
              <a:gd name="connsiteX2506" fmla="*/ 4545380 w 5959916"/>
              <a:gd name="connsiteY2506" fmla="*/ 899722 h 5274968"/>
              <a:gd name="connsiteX2507" fmla="*/ 4514098 w 5959916"/>
              <a:gd name="connsiteY2507" fmla="*/ 886550 h 5274968"/>
              <a:gd name="connsiteX2508" fmla="*/ 4522879 w 5959916"/>
              <a:gd name="connsiteY2508" fmla="*/ 864596 h 5274968"/>
              <a:gd name="connsiteX2509" fmla="*/ 4469094 w 5959916"/>
              <a:gd name="connsiteY2509" fmla="*/ 877769 h 5274968"/>
              <a:gd name="connsiteX2510" fmla="*/ 4464704 w 5959916"/>
              <a:gd name="connsiteY2510" fmla="*/ 855815 h 5274968"/>
              <a:gd name="connsiteX2511" fmla="*/ 4406527 w 5959916"/>
              <a:gd name="connsiteY2511" fmla="*/ 900270 h 5274968"/>
              <a:gd name="connsiteX2512" fmla="*/ 4357133 w 5959916"/>
              <a:gd name="connsiteY2512" fmla="*/ 917833 h 5274968"/>
              <a:gd name="connsiteX2513" fmla="*/ 4365914 w 5959916"/>
              <a:gd name="connsiteY2513" fmla="*/ 944726 h 5274968"/>
              <a:gd name="connsiteX2514" fmla="*/ 4330240 w 5959916"/>
              <a:gd name="connsiteY2514" fmla="*/ 976008 h 5274968"/>
              <a:gd name="connsiteX2515" fmla="*/ 4334630 w 5959916"/>
              <a:gd name="connsiteY2515" fmla="*/ 984790 h 5274968"/>
              <a:gd name="connsiteX2516" fmla="*/ 4370304 w 5959916"/>
              <a:gd name="connsiteY2516" fmla="*/ 971618 h 5274968"/>
              <a:gd name="connsiteX2517" fmla="*/ 4370304 w 5959916"/>
              <a:gd name="connsiteY2517" fmla="*/ 1002902 h 5274968"/>
              <a:gd name="connsiteX2518" fmla="*/ 4477876 w 5959916"/>
              <a:gd name="connsiteY2518" fmla="*/ 962837 h 5274968"/>
              <a:gd name="connsiteX2519" fmla="*/ 4477876 w 5959916"/>
              <a:gd name="connsiteY2519" fmla="*/ 984790 h 5274968"/>
              <a:gd name="connsiteX2520" fmla="*/ 4576663 w 5959916"/>
              <a:gd name="connsiteY2520" fmla="*/ 953507 h 5274968"/>
              <a:gd name="connsiteX2521" fmla="*/ 4657341 w 5959916"/>
              <a:gd name="connsiteY2521" fmla="*/ 891488 h 5274968"/>
              <a:gd name="connsiteX2522" fmla="*/ 4648560 w 5959916"/>
              <a:gd name="connsiteY2522" fmla="*/ 904661 h 5274968"/>
              <a:gd name="connsiteX2523" fmla="*/ 4720456 w 5959916"/>
              <a:gd name="connsiteY2523" fmla="*/ 904661 h 5274968"/>
              <a:gd name="connsiteX2524" fmla="*/ 4679842 w 5959916"/>
              <a:gd name="connsiteY2524" fmla="*/ 984790 h 5274968"/>
              <a:gd name="connsiteX2525" fmla="*/ 4697955 w 5959916"/>
              <a:gd name="connsiteY2525" fmla="*/ 1002352 h 5274968"/>
              <a:gd name="connsiteX2526" fmla="*/ 4724846 w 5959916"/>
              <a:gd name="connsiteY2526" fmla="*/ 980399 h 5274968"/>
              <a:gd name="connsiteX2527" fmla="*/ 4702345 w 5959916"/>
              <a:gd name="connsiteY2527" fmla="*/ 1011683 h 5274968"/>
              <a:gd name="connsiteX2528" fmla="*/ 4792351 w 5959916"/>
              <a:gd name="connsiteY2528" fmla="*/ 1002902 h 5274968"/>
              <a:gd name="connsiteX2529" fmla="*/ 4765460 w 5959916"/>
              <a:gd name="connsiteY2529" fmla="*/ 958447 h 5274968"/>
              <a:gd name="connsiteX2530" fmla="*/ 4886751 w 5959916"/>
              <a:gd name="connsiteY2530" fmla="*/ 909600 h 5274968"/>
              <a:gd name="connsiteX2531" fmla="*/ 4864248 w 5959916"/>
              <a:gd name="connsiteY2531" fmla="*/ 927164 h 5274968"/>
              <a:gd name="connsiteX2532" fmla="*/ 4877969 w 5959916"/>
              <a:gd name="connsiteY2532" fmla="*/ 958447 h 5274968"/>
              <a:gd name="connsiteX2533" fmla="*/ 4936145 w 5959916"/>
              <a:gd name="connsiteY2533" fmla="*/ 962837 h 5274968"/>
              <a:gd name="connsiteX2534" fmla="*/ 4886751 w 5959916"/>
              <a:gd name="connsiteY2534" fmla="*/ 1069309 h 5274968"/>
              <a:gd name="connsiteX2535" fmla="*/ 4859858 w 5959916"/>
              <a:gd name="connsiteY2535" fmla="*/ 1118155 h 5274968"/>
              <a:gd name="connsiteX2536" fmla="*/ 4944926 w 5959916"/>
              <a:gd name="connsiteY2536" fmla="*/ 1096201 h 5274968"/>
              <a:gd name="connsiteX2537" fmla="*/ 4931206 w 5959916"/>
              <a:gd name="connsiteY2537" fmla="*/ 1074249 h 5274968"/>
              <a:gd name="connsiteX2538" fmla="*/ 5097499 w 5959916"/>
              <a:gd name="connsiteY2538" fmla="*/ 1061077 h 5274968"/>
              <a:gd name="connsiteX2539" fmla="*/ 5039324 w 5959916"/>
              <a:gd name="connsiteY2539" fmla="*/ 1132424 h 5274968"/>
              <a:gd name="connsiteX2540" fmla="*/ 5074997 w 5959916"/>
              <a:gd name="connsiteY2540" fmla="*/ 1154378 h 5274968"/>
              <a:gd name="connsiteX2541" fmla="*/ 5029994 w 5959916"/>
              <a:gd name="connsiteY2541" fmla="*/ 1212005 h 5274968"/>
              <a:gd name="connsiteX2542" fmla="*/ 5034384 w 5959916"/>
              <a:gd name="connsiteY2542" fmla="*/ 1220785 h 5274968"/>
              <a:gd name="connsiteX2543" fmla="*/ 5052495 w 5959916"/>
              <a:gd name="connsiteY2543" fmla="*/ 1220785 h 5274968"/>
              <a:gd name="connsiteX2544" fmla="*/ 5056887 w 5959916"/>
              <a:gd name="connsiteY2544" fmla="*/ 1242738 h 5274968"/>
              <a:gd name="connsiteX2545" fmla="*/ 5034384 w 5959916"/>
              <a:gd name="connsiteY2545" fmla="*/ 1233957 h 5274968"/>
              <a:gd name="connsiteX2546" fmla="*/ 4949316 w 5959916"/>
              <a:gd name="connsiteY2546" fmla="*/ 1278411 h 5274968"/>
              <a:gd name="connsiteX2547" fmla="*/ 4976208 w 5959916"/>
              <a:gd name="connsiteY2547" fmla="*/ 1278411 h 5274968"/>
              <a:gd name="connsiteX2548" fmla="*/ 4895531 w 5959916"/>
              <a:gd name="connsiteY2548" fmla="*/ 1340430 h 5274968"/>
              <a:gd name="connsiteX2549" fmla="*/ 4891141 w 5959916"/>
              <a:gd name="connsiteY2549" fmla="*/ 1367322 h 5274968"/>
              <a:gd name="connsiteX2550" fmla="*/ 4873030 w 5959916"/>
              <a:gd name="connsiteY2550" fmla="*/ 1349759 h 5274968"/>
              <a:gd name="connsiteX2551" fmla="*/ 4805523 w 5959916"/>
              <a:gd name="connsiteY2551" fmla="*/ 1407386 h 5274968"/>
              <a:gd name="connsiteX2552" fmla="*/ 4854917 w 5959916"/>
              <a:gd name="connsiteY2552" fmla="*/ 1420558 h 5274968"/>
              <a:gd name="connsiteX2553" fmla="*/ 4949316 w 5959916"/>
              <a:gd name="connsiteY2553" fmla="*/ 1393666 h 5274968"/>
              <a:gd name="connsiteX2554" fmla="*/ 4984990 w 5959916"/>
              <a:gd name="connsiteY2554" fmla="*/ 1371713 h 5274968"/>
              <a:gd name="connsiteX2555" fmla="*/ 5011882 w 5959916"/>
              <a:gd name="connsiteY2555" fmla="*/ 1349759 h 5274968"/>
              <a:gd name="connsiteX2556" fmla="*/ 5115062 w 5959916"/>
              <a:gd name="connsiteY2556" fmla="*/ 1371713 h 5274968"/>
              <a:gd name="connsiteX2557" fmla="*/ 5150736 w 5959916"/>
              <a:gd name="connsiteY2557" fmla="*/ 1336039 h 5274968"/>
              <a:gd name="connsiteX2558" fmla="*/ 5240744 w 5959916"/>
              <a:gd name="connsiteY2558" fmla="*/ 1318477 h 5274968"/>
              <a:gd name="connsiteX2559" fmla="*/ 5200131 w 5959916"/>
              <a:gd name="connsiteY2559" fmla="*/ 1367322 h 5274968"/>
              <a:gd name="connsiteX2560" fmla="*/ 5110123 w 5959916"/>
              <a:gd name="connsiteY2560" fmla="*/ 1398605 h 5274968"/>
              <a:gd name="connsiteX2561" fmla="*/ 5137016 w 5959916"/>
              <a:gd name="connsiteY2561" fmla="*/ 1381043 h 5274968"/>
              <a:gd name="connsiteX2562" fmla="*/ 5056338 w 5959916"/>
              <a:gd name="connsiteY2562" fmla="*/ 1434278 h 5274968"/>
              <a:gd name="connsiteX2563" fmla="*/ 4984441 w 5959916"/>
              <a:gd name="connsiteY2563" fmla="*/ 1474343 h 5274968"/>
              <a:gd name="connsiteX2564" fmla="*/ 4988832 w 5959916"/>
              <a:gd name="connsiteY2564" fmla="*/ 1501237 h 5274968"/>
              <a:gd name="connsiteX2565" fmla="*/ 5038226 w 5959916"/>
              <a:gd name="connsiteY2565" fmla="*/ 1523189 h 5274968"/>
              <a:gd name="connsiteX2566" fmla="*/ 5056338 w 5959916"/>
              <a:gd name="connsiteY2566" fmla="*/ 1554473 h 5274968"/>
              <a:gd name="connsiteX2567" fmla="*/ 5002553 w 5959916"/>
              <a:gd name="connsiteY2567" fmla="*/ 1607708 h 5274968"/>
              <a:gd name="connsiteX2568" fmla="*/ 4980051 w 5959916"/>
              <a:gd name="connsiteY2568" fmla="*/ 1590145 h 5274968"/>
              <a:gd name="connsiteX2569" fmla="*/ 4930656 w 5959916"/>
              <a:gd name="connsiteY2569" fmla="*/ 1612099 h 5274968"/>
              <a:gd name="connsiteX2570" fmla="*/ 4921874 w 5959916"/>
              <a:gd name="connsiteY2570" fmla="*/ 1634052 h 5274968"/>
              <a:gd name="connsiteX2571" fmla="*/ 4930656 w 5959916"/>
              <a:gd name="connsiteY2571" fmla="*/ 1647224 h 5274968"/>
              <a:gd name="connsiteX2572" fmla="*/ 4899372 w 5959916"/>
              <a:gd name="connsiteY2572" fmla="*/ 1669177 h 5274968"/>
              <a:gd name="connsiteX2573" fmla="*/ 4764911 w 5959916"/>
              <a:gd name="connsiteY2573" fmla="*/ 1731194 h 5274968"/>
              <a:gd name="connsiteX2574" fmla="*/ 4773691 w 5959916"/>
              <a:gd name="connsiteY2574" fmla="*/ 1758086 h 5274968"/>
              <a:gd name="connsiteX2575" fmla="*/ 4863699 w 5959916"/>
              <a:gd name="connsiteY2575" fmla="*/ 1700459 h 5274968"/>
              <a:gd name="connsiteX2576" fmla="*/ 4989381 w 5959916"/>
              <a:gd name="connsiteY2576" fmla="*/ 1642834 h 5274968"/>
              <a:gd name="connsiteX2577" fmla="*/ 5115062 w 5959916"/>
              <a:gd name="connsiteY2577" fmla="*/ 1593987 h 5274968"/>
              <a:gd name="connsiteX2578" fmla="*/ 5119453 w 5959916"/>
              <a:gd name="connsiteY2578" fmla="*/ 1625270 h 5274968"/>
              <a:gd name="connsiteX2579" fmla="*/ 5160066 w 5959916"/>
              <a:gd name="connsiteY2579" fmla="*/ 1603317 h 5274968"/>
              <a:gd name="connsiteX2580" fmla="*/ 5178177 w 5959916"/>
              <a:gd name="connsiteY2580" fmla="*/ 1612099 h 5274968"/>
              <a:gd name="connsiteX2581" fmla="*/ 5231962 w 5959916"/>
              <a:gd name="connsiteY2581" fmla="*/ 1585206 h 5274968"/>
              <a:gd name="connsiteX2582" fmla="*/ 5196287 w 5959916"/>
              <a:gd name="connsiteY2582" fmla="*/ 1625270 h 5274968"/>
              <a:gd name="connsiteX2583" fmla="*/ 5218790 w 5959916"/>
              <a:gd name="connsiteY2583" fmla="*/ 1629661 h 5274968"/>
              <a:gd name="connsiteX2584" fmla="*/ 5183117 w 5959916"/>
              <a:gd name="connsiteY2584" fmla="*/ 1682898 h 5274968"/>
              <a:gd name="connsiteX2585" fmla="*/ 5201228 w 5959916"/>
              <a:gd name="connsiteY2585" fmla="*/ 1687289 h 5274968"/>
              <a:gd name="connsiteX2586" fmla="*/ 5106830 w 5959916"/>
              <a:gd name="connsiteY2586" fmla="*/ 1758636 h 5274968"/>
              <a:gd name="connsiteX2587" fmla="*/ 5147444 w 5959916"/>
              <a:gd name="connsiteY2587" fmla="*/ 1758636 h 5274968"/>
              <a:gd name="connsiteX2588" fmla="*/ 5098049 w 5959916"/>
              <a:gd name="connsiteY2588" fmla="*/ 1789919 h 5274968"/>
              <a:gd name="connsiteX2589" fmla="*/ 5102438 w 5959916"/>
              <a:gd name="connsiteY2589" fmla="*/ 1763026 h 5274968"/>
              <a:gd name="connsiteX2590" fmla="*/ 5084327 w 5959916"/>
              <a:gd name="connsiteY2590" fmla="*/ 1767417 h 5274968"/>
              <a:gd name="connsiteX2591" fmla="*/ 5102438 w 5959916"/>
              <a:gd name="connsiteY2591" fmla="*/ 1745464 h 5274968"/>
              <a:gd name="connsiteX2592" fmla="*/ 5084327 w 5959916"/>
              <a:gd name="connsiteY2592" fmla="*/ 1745464 h 5274968"/>
              <a:gd name="connsiteX2593" fmla="*/ 5106830 w 5959916"/>
              <a:gd name="connsiteY2593" fmla="*/ 1701009 h 5274968"/>
              <a:gd name="connsiteX2594" fmla="*/ 5106067 w 5959916"/>
              <a:gd name="connsiteY2594" fmla="*/ 1695384 h 5274968"/>
              <a:gd name="connsiteX2595" fmla="*/ 5102478 w 5959916"/>
              <a:gd name="connsiteY2595" fmla="*/ 1695483 h 5274968"/>
              <a:gd name="connsiteX2596" fmla="*/ 5102782 w 5959916"/>
              <a:gd name="connsiteY2596" fmla="*/ 1686739 h 5274968"/>
              <a:gd name="connsiteX2597" fmla="*/ 5106830 w 5959916"/>
              <a:gd name="connsiteY2597" fmla="*/ 1696618 h 5274968"/>
              <a:gd name="connsiteX2598" fmla="*/ 5102438 w 5959916"/>
              <a:gd name="connsiteY2598" fmla="*/ 1665335 h 5274968"/>
              <a:gd name="connsiteX2599" fmla="*/ 5012430 w 5959916"/>
              <a:gd name="connsiteY2599" fmla="*/ 1709790 h 5274968"/>
              <a:gd name="connsiteX2600" fmla="*/ 5016822 w 5959916"/>
              <a:gd name="connsiteY2600" fmla="*/ 1718572 h 5274968"/>
              <a:gd name="connsiteX2601" fmla="*/ 5052495 w 5959916"/>
              <a:gd name="connsiteY2601" fmla="*/ 1709790 h 5274968"/>
              <a:gd name="connsiteX2602" fmla="*/ 5021212 w 5959916"/>
              <a:gd name="connsiteY2602" fmla="*/ 1763026 h 5274968"/>
              <a:gd name="connsiteX2603" fmla="*/ 4985539 w 5959916"/>
              <a:gd name="connsiteY2603" fmla="*/ 1767417 h 5274968"/>
              <a:gd name="connsiteX2604" fmla="*/ 4981149 w 5959916"/>
              <a:gd name="connsiteY2604" fmla="*/ 1754245 h 5274968"/>
              <a:gd name="connsiteX2605" fmla="*/ 4931754 w 5959916"/>
              <a:gd name="connsiteY2605" fmla="*/ 1794309 h 5274968"/>
              <a:gd name="connsiteX2606" fmla="*/ 4918034 w 5959916"/>
              <a:gd name="connsiteY2606" fmla="*/ 1772356 h 5274968"/>
              <a:gd name="connsiteX2607" fmla="*/ 4967427 w 5959916"/>
              <a:gd name="connsiteY2607" fmla="*/ 1736682 h 5274968"/>
              <a:gd name="connsiteX2608" fmla="*/ 4904312 w 5959916"/>
              <a:gd name="connsiteY2608" fmla="*/ 1776747 h 5274968"/>
              <a:gd name="connsiteX2609" fmla="*/ 4819244 w 5959916"/>
              <a:gd name="connsiteY2609" fmla="*/ 1821201 h 5274968"/>
              <a:gd name="connsiteX2610" fmla="*/ 4635388 w 5959916"/>
              <a:gd name="connsiteY2610" fmla="*/ 1910112 h 5274968"/>
              <a:gd name="connsiteX2611" fmla="*/ 4639779 w 5959916"/>
              <a:gd name="connsiteY2611" fmla="*/ 1892549 h 5274968"/>
              <a:gd name="connsiteX2612" fmla="*/ 4460312 w 5959916"/>
              <a:gd name="connsiteY2612" fmla="*/ 1972678 h 5274968"/>
              <a:gd name="connsiteX2613" fmla="*/ 4437811 w 5959916"/>
              <a:gd name="connsiteY2613" fmla="*/ 1999571 h 5274968"/>
              <a:gd name="connsiteX2614" fmla="*/ 4379634 w 5959916"/>
              <a:gd name="connsiteY2614" fmla="*/ 2057197 h 5274968"/>
              <a:gd name="connsiteX2615" fmla="*/ 4402136 w 5959916"/>
              <a:gd name="connsiteY2615" fmla="*/ 2057197 h 5274968"/>
              <a:gd name="connsiteX2616" fmla="*/ 4402136 w 5959916"/>
              <a:gd name="connsiteY2616" fmla="*/ 2074760 h 5274968"/>
              <a:gd name="connsiteX2617" fmla="*/ 4424638 w 5959916"/>
              <a:gd name="connsiteY2617" fmla="*/ 2083541 h 5274968"/>
              <a:gd name="connsiteX2618" fmla="*/ 4478424 w 5959916"/>
              <a:gd name="connsiteY2618" fmla="*/ 2025914 h 5274968"/>
              <a:gd name="connsiteX2619" fmla="*/ 4474032 w 5959916"/>
              <a:gd name="connsiteY2619" fmla="*/ 2047867 h 5274968"/>
              <a:gd name="connsiteX2620" fmla="*/ 4514646 w 5959916"/>
              <a:gd name="connsiteY2620" fmla="*/ 2043476 h 5274968"/>
              <a:gd name="connsiteX2621" fmla="*/ 4411466 w 5959916"/>
              <a:gd name="connsiteY2621" fmla="*/ 2114824 h 5274968"/>
              <a:gd name="connsiteX2622" fmla="*/ 4397745 w 5959916"/>
              <a:gd name="connsiteY2622" fmla="*/ 2110434 h 5274968"/>
              <a:gd name="connsiteX2623" fmla="*/ 4348351 w 5959916"/>
              <a:gd name="connsiteY2623" fmla="*/ 2212515 h 5274968"/>
              <a:gd name="connsiteX2624" fmla="*/ 4402136 w 5959916"/>
              <a:gd name="connsiteY2624" fmla="*/ 2199343 h 5274968"/>
              <a:gd name="connsiteX2625" fmla="*/ 4388416 w 5959916"/>
              <a:gd name="connsiteY2625" fmla="*/ 2163670 h 5274968"/>
              <a:gd name="connsiteX2626" fmla="*/ 4429029 w 5959916"/>
              <a:gd name="connsiteY2626" fmla="*/ 2114824 h 5274968"/>
              <a:gd name="connsiteX2627" fmla="*/ 4487205 w 5959916"/>
              <a:gd name="connsiteY2627" fmla="*/ 2092871 h 5274968"/>
              <a:gd name="connsiteX2628" fmla="*/ 4464704 w 5959916"/>
              <a:gd name="connsiteY2628" fmla="*/ 2146107 h 5274968"/>
              <a:gd name="connsiteX2629" fmla="*/ 4469094 w 5959916"/>
              <a:gd name="connsiteY2629" fmla="*/ 2159279 h 5274968"/>
              <a:gd name="connsiteX2630" fmla="*/ 4460312 w 5959916"/>
              <a:gd name="connsiteY2630" fmla="*/ 2159279 h 5274968"/>
              <a:gd name="connsiteX2631" fmla="*/ 4469094 w 5959916"/>
              <a:gd name="connsiteY2631" fmla="*/ 2159279 h 5274968"/>
              <a:gd name="connsiteX2632" fmla="*/ 4590385 w 5959916"/>
              <a:gd name="connsiteY2632" fmla="*/ 2114824 h 5274968"/>
              <a:gd name="connsiteX2633" fmla="*/ 4653500 w 5959916"/>
              <a:gd name="connsiteY2633" fmla="*/ 2087932 h 5274968"/>
              <a:gd name="connsiteX2634" fmla="*/ 4653500 w 5959916"/>
              <a:gd name="connsiteY2634" fmla="*/ 2061039 h 5274968"/>
              <a:gd name="connsiteX2635" fmla="*/ 4689173 w 5959916"/>
              <a:gd name="connsiteY2635" fmla="*/ 2039086 h 5274968"/>
              <a:gd name="connsiteX2636" fmla="*/ 4680391 w 5959916"/>
              <a:gd name="connsiteY2636" fmla="*/ 2061039 h 5274968"/>
              <a:gd name="connsiteX2637" fmla="*/ 4747898 w 5959916"/>
              <a:gd name="connsiteY2637" fmla="*/ 2043476 h 5274968"/>
              <a:gd name="connsiteX2638" fmla="*/ 4729786 w 5959916"/>
              <a:gd name="connsiteY2638" fmla="*/ 2061039 h 5274968"/>
              <a:gd name="connsiteX2639" fmla="*/ 4792901 w 5959916"/>
              <a:gd name="connsiteY2639" fmla="*/ 2043476 h 5274968"/>
              <a:gd name="connsiteX2640" fmla="*/ 4712223 w 5959916"/>
              <a:gd name="connsiteY2640" fmla="*/ 2141168 h 5274968"/>
              <a:gd name="connsiteX2641" fmla="*/ 4792901 w 5959916"/>
              <a:gd name="connsiteY2641" fmla="*/ 2101104 h 5274968"/>
              <a:gd name="connsiteX2642" fmla="*/ 4788511 w 5959916"/>
              <a:gd name="connsiteY2642" fmla="*/ 2141168 h 5274968"/>
              <a:gd name="connsiteX2643" fmla="*/ 4864798 w 5959916"/>
              <a:gd name="connsiteY2643" fmla="*/ 2114275 h 5274968"/>
              <a:gd name="connsiteX2644" fmla="*/ 4856016 w 5959916"/>
              <a:gd name="connsiteY2644" fmla="*/ 2052258 h 5274968"/>
              <a:gd name="connsiteX2645" fmla="*/ 4946024 w 5959916"/>
              <a:gd name="connsiteY2645" fmla="*/ 2025366 h 5274968"/>
              <a:gd name="connsiteX2646" fmla="*/ 4892239 w 5959916"/>
              <a:gd name="connsiteY2646" fmla="*/ 2096713 h 5274968"/>
              <a:gd name="connsiteX2647" fmla="*/ 4923522 w 5959916"/>
              <a:gd name="connsiteY2647" fmla="*/ 2087932 h 5274968"/>
              <a:gd name="connsiteX2648" fmla="*/ 4919131 w 5959916"/>
              <a:gd name="connsiteY2648" fmla="*/ 2123605 h 5274968"/>
              <a:gd name="connsiteX2649" fmla="*/ 4954805 w 5959916"/>
              <a:gd name="connsiteY2649" fmla="*/ 2132387 h 5274968"/>
              <a:gd name="connsiteX2650" fmla="*/ 4869736 w 5959916"/>
              <a:gd name="connsiteY2650" fmla="*/ 2159279 h 5274968"/>
              <a:gd name="connsiteX2651" fmla="*/ 4654047 w 5959916"/>
              <a:gd name="connsiteY2651" fmla="*/ 2283863 h 5274968"/>
              <a:gd name="connsiteX2652" fmla="*/ 4788511 w 5959916"/>
              <a:gd name="connsiteY2652" fmla="*/ 2239407 h 5274968"/>
              <a:gd name="connsiteX2653" fmla="*/ 4815403 w 5959916"/>
              <a:gd name="connsiteY2653" fmla="*/ 2217454 h 5274968"/>
              <a:gd name="connsiteX2654" fmla="*/ 4806621 w 5959916"/>
              <a:gd name="connsiteY2654" fmla="*/ 2208673 h 5274968"/>
              <a:gd name="connsiteX2655" fmla="*/ 4829124 w 5959916"/>
              <a:gd name="connsiteY2655" fmla="*/ 2181781 h 5274968"/>
              <a:gd name="connsiteX2656" fmla="*/ 4851626 w 5959916"/>
              <a:gd name="connsiteY2656" fmla="*/ 2172999 h 5274968"/>
              <a:gd name="connsiteX2657" fmla="*/ 4865346 w 5959916"/>
              <a:gd name="connsiteY2657" fmla="*/ 2186171 h 5274968"/>
              <a:gd name="connsiteX2658" fmla="*/ 4991027 w 5959916"/>
              <a:gd name="connsiteY2658" fmla="*/ 2137326 h 5274968"/>
              <a:gd name="connsiteX2659" fmla="*/ 4959744 w 5959916"/>
              <a:gd name="connsiteY2659" fmla="*/ 2164218 h 5274968"/>
              <a:gd name="connsiteX2660" fmla="*/ 4874676 w 5959916"/>
              <a:gd name="connsiteY2660" fmla="*/ 2221845 h 5274968"/>
              <a:gd name="connsiteX2661" fmla="*/ 4879066 w 5959916"/>
              <a:gd name="connsiteY2661" fmla="*/ 2226235 h 5274968"/>
              <a:gd name="connsiteX2662" fmla="*/ 4910350 w 5959916"/>
              <a:gd name="connsiteY2662" fmla="*/ 2199343 h 5274968"/>
              <a:gd name="connsiteX2663" fmla="*/ 4914741 w 5959916"/>
              <a:gd name="connsiteY2663" fmla="*/ 2212515 h 5274968"/>
              <a:gd name="connsiteX2664" fmla="*/ 4995417 w 5959916"/>
              <a:gd name="connsiteY2664" fmla="*/ 2185623 h 5274968"/>
              <a:gd name="connsiteX2665" fmla="*/ 4977307 w 5959916"/>
              <a:gd name="connsiteY2665" fmla="*/ 2158730 h 5274968"/>
              <a:gd name="connsiteX2666" fmla="*/ 5012981 w 5959916"/>
              <a:gd name="connsiteY2666" fmla="*/ 2154340 h 5274968"/>
              <a:gd name="connsiteX2667" fmla="*/ 5004199 w 5959916"/>
              <a:gd name="connsiteY2667" fmla="*/ 2167511 h 5274968"/>
              <a:gd name="connsiteX2668" fmla="*/ 5039872 w 5959916"/>
              <a:gd name="connsiteY2668" fmla="*/ 2154340 h 5274968"/>
              <a:gd name="connsiteX2669" fmla="*/ 5039872 w 5959916"/>
              <a:gd name="connsiteY2669" fmla="*/ 2163120 h 5274968"/>
              <a:gd name="connsiteX2670" fmla="*/ 5062375 w 5959916"/>
              <a:gd name="connsiteY2670" fmla="*/ 2145558 h 5274968"/>
              <a:gd name="connsiteX2671" fmla="*/ 5039872 w 5959916"/>
              <a:gd name="connsiteY2671" fmla="*/ 2132387 h 5274968"/>
              <a:gd name="connsiteX2672" fmla="*/ 5044264 w 5959916"/>
              <a:gd name="connsiteY2672" fmla="*/ 2110434 h 5274968"/>
              <a:gd name="connsiteX2673" fmla="*/ 5021761 w 5959916"/>
              <a:gd name="connsiteY2673" fmla="*/ 2114824 h 5274968"/>
              <a:gd name="connsiteX2674" fmla="*/ 5026152 w 5959916"/>
              <a:gd name="connsiteY2674" fmla="*/ 2106043 h 5274968"/>
              <a:gd name="connsiteX2675" fmla="*/ 5061825 w 5959916"/>
              <a:gd name="connsiteY2675" fmla="*/ 2088479 h 5274968"/>
              <a:gd name="connsiteX2676" fmla="*/ 5061825 w 5959916"/>
              <a:gd name="connsiteY2676" fmla="*/ 2106043 h 5274968"/>
              <a:gd name="connsiteX2677" fmla="*/ 5142503 w 5959916"/>
              <a:gd name="connsiteY2677" fmla="*/ 2044025 h 5274968"/>
              <a:gd name="connsiteX2678" fmla="*/ 5093109 w 5959916"/>
              <a:gd name="connsiteY2678" fmla="*/ 2088479 h 5274968"/>
              <a:gd name="connsiteX2679" fmla="*/ 5138112 w 5959916"/>
              <a:gd name="connsiteY2679" fmla="*/ 2084090 h 5274968"/>
              <a:gd name="connsiteX2680" fmla="*/ 5120002 w 5959916"/>
              <a:gd name="connsiteY2680" fmla="*/ 2119763 h 5274968"/>
              <a:gd name="connsiteX2681" fmla="*/ 5151284 w 5959916"/>
              <a:gd name="connsiteY2681" fmla="*/ 2124154 h 5274968"/>
              <a:gd name="connsiteX2682" fmla="*/ 5151284 w 5959916"/>
              <a:gd name="connsiteY2682" fmla="*/ 2155438 h 5274968"/>
              <a:gd name="connsiteX2683" fmla="*/ 5165005 w 5959916"/>
              <a:gd name="connsiteY2683" fmla="*/ 2168610 h 5274968"/>
              <a:gd name="connsiteX2684" fmla="*/ 5191897 w 5959916"/>
              <a:gd name="connsiteY2684" fmla="*/ 2164218 h 5274968"/>
              <a:gd name="connsiteX2685" fmla="*/ 5241291 w 5959916"/>
              <a:gd name="connsiteY2685" fmla="*/ 2226235 h 5274968"/>
              <a:gd name="connsiteX2686" fmla="*/ 5245682 w 5959916"/>
              <a:gd name="connsiteY2686" fmla="*/ 2261910 h 5274968"/>
              <a:gd name="connsiteX2687" fmla="*/ 5268184 w 5959916"/>
              <a:gd name="connsiteY2687" fmla="*/ 2253128 h 5274968"/>
              <a:gd name="connsiteX2688" fmla="*/ 5313188 w 5959916"/>
              <a:gd name="connsiteY2688" fmla="*/ 2208673 h 5274968"/>
              <a:gd name="connsiteX2689" fmla="*/ 5268184 w 5959916"/>
              <a:gd name="connsiteY2689" fmla="*/ 2226235 h 5274968"/>
              <a:gd name="connsiteX2690" fmla="*/ 5295077 w 5959916"/>
              <a:gd name="connsiteY2690" fmla="*/ 2194952 h 5274968"/>
              <a:gd name="connsiteX2691" fmla="*/ 5290686 w 5959916"/>
              <a:gd name="connsiteY2691" fmla="*/ 2172999 h 5274968"/>
              <a:gd name="connsiteX2692" fmla="*/ 5308796 w 5959916"/>
              <a:gd name="connsiteY2692" fmla="*/ 2146107 h 5274968"/>
              <a:gd name="connsiteX2693" fmla="*/ 5326909 w 5959916"/>
              <a:gd name="connsiteY2693" fmla="*/ 2168060 h 5274968"/>
              <a:gd name="connsiteX2694" fmla="*/ 5358191 w 5959916"/>
              <a:gd name="connsiteY2694" fmla="*/ 2154888 h 5274968"/>
              <a:gd name="connsiteX2695" fmla="*/ 5362583 w 5959916"/>
              <a:gd name="connsiteY2695" fmla="*/ 2163670 h 5274968"/>
              <a:gd name="connsiteX2696" fmla="*/ 5407586 w 5959916"/>
              <a:gd name="connsiteY2696" fmla="*/ 2150498 h 5274968"/>
              <a:gd name="connsiteX2697" fmla="*/ 5317579 w 5959916"/>
              <a:gd name="connsiteY2697" fmla="*/ 2208124 h 5274968"/>
              <a:gd name="connsiteX2698" fmla="*/ 5317579 w 5959916"/>
              <a:gd name="connsiteY2698" fmla="*/ 2235017 h 5274968"/>
              <a:gd name="connsiteX2699" fmla="*/ 5353254 w 5959916"/>
              <a:gd name="connsiteY2699" fmla="*/ 2226235 h 5274968"/>
              <a:gd name="connsiteX2700" fmla="*/ 5402648 w 5959916"/>
              <a:gd name="connsiteY2700" fmla="*/ 2235017 h 5274968"/>
              <a:gd name="connsiteX2701" fmla="*/ 5388927 w 5959916"/>
              <a:gd name="connsiteY2701" fmla="*/ 2186171 h 5274968"/>
              <a:gd name="connsiteX2702" fmla="*/ 5424600 w 5959916"/>
              <a:gd name="connsiteY2702" fmla="*/ 2172999 h 5274968"/>
              <a:gd name="connsiteX2703" fmla="*/ 5428990 w 5959916"/>
              <a:gd name="connsiteY2703" fmla="*/ 2124154 h 5274968"/>
              <a:gd name="connsiteX2704" fmla="*/ 5577174 w 5959916"/>
              <a:gd name="connsiteY2704" fmla="*/ 2048415 h 5274968"/>
              <a:gd name="connsiteX2705" fmla="*/ 5585955 w 5959916"/>
              <a:gd name="connsiteY2705" fmla="*/ 2035243 h 5274968"/>
              <a:gd name="connsiteX2706" fmla="*/ 5639739 w 5959916"/>
              <a:gd name="connsiteY2706" fmla="*/ 2035243 h 5274968"/>
              <a:gd name="connsiteX2707" fmla="*/ 5671023 w 5959916"/>
              <a:gd name="connsiteY2707" fmla="*/ 1999571 h 5274968"/>
              <a:gd name="connsiteX2708" fmla="*/ 5751700 w 5959916"/>
              <a:gd name="connsiteY2708" fmla="*/ 1972678 h 5274968"/>
              <a:gd name="connsiteX2709" fmla="*/ 5688585 w 5959916"/>
              <a:gd name="connsiteY2709" fmla="*/ 2021523 h 5274968"/>
              <a:gd name="connsiteX2710" fmla="*/ 5702306 w 5959916"/>
              <a:gd name="connsiteY2710" fmla="*/ 2021523 h 5274968"/>
              <a:gd name="connsiteX2711" fmla="*/ 5684195 w 5959916"/>
              <a:gd name="connsiteY2711" fmla="*/ 2043476 h 5274968"/>
              <a:gd name="connsiteX2712" fmla="*/ 5684195 w 5959916"/>
              <a:gd name="connsiteY2712" fmla="*/ 2025914 h 5274968"/>
              <a:gd name="connsiteX2713" fmla="*/ 5576625 w 5959916"/>
              <a:gd name="connsiteY2713" fmla="*/ 2052806 h 5274968"/>
              <a:gd name="connsiteX2714" fmla="*/ 5558513 w 5959916"/>
              <a:gd name="connsiteY2714" fmla="*/ 2061587 h 5274968"/>
              <a:gd name="connsiteX2715" fmla="*/ 5567295 w 5959916"/>
              <a:gd name="connsiteY2715" fmla="*/ 2079151 h 5274968"/>
              <a:gd name="connsiteX2716" fmla="*/ 5522291 w 5959916"/>
              <a:gd name="connsiteY2716" fmla="*/ 2114824 h 5274968"/>
              <a:gd name="connsiteX2717" fmla="*/ 5562904 w 5959916"/>
              <a:gd name="connsiteY2717" fmla="*/ 2101652 h 5274968"/>
              <a:gd name="connsiteX2718" fmla="*/ 5517900 w 5959916"/>
              <a:gd name="connsiteY2718" fmla="*/ 2132935 h 5274968"/>
              <a:gd name="connsiteX2719" fmla="*/ 5553574 w 5959916"/>
              <a:gd name="connsiteY2719" fmla="*/ 2124154 h 5274968"/>
              <a:gd name="connsiteX2720" fmla="*/ 5733041 w 5959916"/>
              <a:gd name="connsiteY2720" fmla="*/ 2084090 h 5274968"/>
              <a:gd name="connsiteX2721" fmla="*/ 5719320 w 5959916"/>
              <a:gd name="connsiteY2721" fmla="*/ 2106043 h 5274968"/>
              <a:gd name="connsiteX2722" fmla="*/ 5764323 w 5959916"/>
              <a:gd name="connsiteY2722" fmla="*/ 2092871 h 5274968"/>
              <a:gd name="connsiteX2723" fmla="*/ 5705599 w 5959916"/>
              <a:gd name="connsiteY2723" fmla="*/ 2149948 h 5274968"/>
              <a:gd name="connsiteX2724" fmla="*/ 5678707 w 5959916"/>
              <a:gd name="connsiteY2724" fmla="*/ 2163120 h 5274968"/>
              <a:gd name="connsiteX2725" fmla="*/ 5557415 w 5959916"/>
              <a:gd name="connsiteY2725" fmla="*/ 2220748 h 5274968"/>
              <a:gd name="connsiteX2726" fmla="*/ 5539304 w 5959916"/>
              <a:gd name="connsiteY2726" fmla="*/ 2233920 h 5274968"/>
              <a:gd name="connsiteX2727" fmla="*/ 5458628 w 5959916"/>
              <a:gd name="connsiteY2727" fmla="*/ 2278375 h 5274968"/>
              <a:gd name="connsiteX2728" fmla="*/ 5436126 w 5959916"/>
              <a:gd name="connsiteY2728" fmla="*/ 2278375 h 5274968"/>
              <a:gd name="connsiteX2729" fmla="*/ 5351058 w 5959916"/>
              <a:gd name="connsiteY2729" fmla="*/ 2340392 h 5274968"/>
              <a:gd name="connsiteX2730" fmla="*/ 5279161 w 5959916"/>
              <a:gd name="connsiteY2730" fmla="*/ 2336001 h 5274968"/>
              <a:gd name="connsiteX2731" fmla="*/ 5283552 w 5959916"/>
              <a:gd name="connsiteY2731" fmla="*/ 2393628 h 5274968"/>
              <a:gd name="connsiteX2732" fmla="*/ 5306053 w 5959916"/>
              <a:gd name="connsiteY2732" fmla="*/ 2406800 h 5274968"/>
              <a:gd name="connsiteX2733" fmla="*/ 5337336 w 5959916"/>
              <a:gd name="connsiteY2733" fmla="*/ 2393628 h 5274968"/>
              <a:gd name="connsiteX2734" fmla="*/ 5314835 w 5959916"/>
              <a:gd name="connsiteY2734" fmla="*/ 2424911 h 5274968"/>
              <a:gd name="connsiteX2735" fmla="*/ 5350508 w 5959916"/>
              <a:gd name="connsiteY2735" fmla="*/ 2446864 h 5274968"/>
              <a:gd name="connsiteX2736" fmla="*/ 5346118 w 5959916"/>
              <a:gd name="connsiteY2736" fmla="*/ 2468817 h 5274968"/>
              <a:gd name="connsiteX2737" fmla="*/ 5395512 w 5959916"/>
              <a:gd name="connsiteY2737" fmla="*/ 2451255 h 5274968"/>
              <a:gd name="connsiteX2738" fmla="*/ 5314835 w 5959916"/>
              <a:gd name="connsiteY2738" fmla="*/ 2522602 h 5274968"/>
              <a:gd name="connsiteX2739" fmla="*/ 5220437 w 5959916"/>
              <a:gd name="connsiteY2739" fmla="*/ 2553885 h 5274968"/>
              <a:gd name="connsiteX2740" fmla="*/ 5157322 w 5959916"/>
              <a:gd name="connsiteY2740" fmla="*/ 2602731 h 5274968"/>
              <a:gd name="connsiteX2741" fmla="*/ 5112318 w 5959916"/>
              <a:gd name="connsiteY2741" fmla="*/ 2642795 h 5274968"/>
              <a:gd name="connsiteX2742" fmla="*/ 5094207 w 5959916"/>
              <a:gd name="connsiteY2742" fmla="*/ 2647185 h 5274968"/>
              <a:gd name="connsiteX2743" fmla="*/ 5085425 w 5959916"/>
              <a:gd name="connsiteY2743" fmla="*/ 2696032 h 5274968"/>
              <a:gd name="connsiteX2744" fmla="*/ 5116709 w 5959916"/>
              <a:gd name="connsiteY2744" fmla="*/ 2696032 h 5274968"/>
              <a:gd name="connsiteX2745" fmla="*/ 5098597 w 5959916"/>
              <a:gd name="connsiteY2745" fmla="*/ 2722923 h 5274968"/>
              <a:gd name="connsiteX2746" fmla="*/ 5102987 w 5959916"/>
              <a:gd name="connsiteY2746" fmla="*/ 2736096 h 5274968"/>
              <a:gd name="connsiteX2747" fmla="*/ 5143601 w 5959916"/>
              <a:gd name="connsiteY2747" fmla="*/ 2718533 h 5274968"/>
              <a:gd name="connsiteX2748" fmla="*/ 5143601 w 5959916"/>
              <a:gd name="connsiteY2748" fmla="*/ 2758598 h 5274968"/>
              <a:gd name="connsiteX2749" fmla="*/ 5040422 w 5959916"/>
              <a:gd name="connsiteY2749" fmla="*/ 2829944 h 5274968"/>
              <a:gd name="connsiteX2750" fmla="*/ 5004749 w 5959916"/>
              <a:gd name="connsiteY2750" fmla="*/ 2798662 h 5274968"/>
              <a:gd name="connsiteX2751" fmla="*/ 5004749 w 5959916"/>
              <a:gd name="connsiteY2751" fmla="*/ 2825554 h 5274968"/>
              <a:gd name="connsiteX2752" fmla="*/ 4964136 w 5959916"/>
              <a:gd name="connsiteY2752" fmla="*/ 2856838 h 5274968"/>
              <a:gd name="connsiteX2753" fmla="*/ 4986637 w 5959916"/>
              <a:gd name="connsiteY2753" fmla="*/ 2865618 h 5274968"/>
              <a:gd name="connsiteX2754" fmla="*/ 4972916 w 5959916"/>
              <a:gd name="connsiteY2754" fmla="*/ 2901292 h 5274968"/>
              <a:gd name="connsiteX2755" fmla="*/ 4923522 w 5959916"/>
              <a:gd name="connsiteY2755" fmla="*/ 2928185 h 5274968"/>
              <a:gd name="connsiteX2756" fmla="*/ 4905411 w 5959916"/>
              <a:gd name="connsiteY2756" fmla="*/ 2968249 h 5274968"/>
              <a:gd name="connsiteX2757" fmla="*/ 4882908 w 5959916"/>
              <a:gd name="connsiteY2757" fmla="*/ 2968249 h 5274968"/>
              <a:gd name="connsiteX2758" fmla="*/ 4864798 w 5959916"/>
              <a:gd name="connsiteY2758" fmla="*/ 2910622 h 5274968"/>
              <a:gd name="connsiteX2759" fmla="*/ 4811013 w 5959916"/>
              <a:gd name="connsiteY2759" fmla="*/ 2955077 h 5274968"/>
              <a:gd name="connsiteX2760" fmla="*/ 4824733 w 5959916"/>
              <a:gd name="connsiteY2760" fmla="*/ 2981969 h 5274968"/>
              <a:gd name="connsiteX2761" fmla="*/ 4847235 w 5959916"/>
              <a:gd name="connsiteY2761" fmla="*/ 2977579 h 5274968"/>
              <a:gd name="connsiteX2762" fmla="*/ 4815951 w 5959916"/>
              <a:gd name="connsiteY2762" fmla="*/ 3022034 h 5274968"/>
              <a:gd name="connsiteX2763" fmla="*/ 4775338 w 5959916"/>
              <a:gd name="connsiteY2763" fmla="*/ 3039597 h 5274968"/>
              <a:gd name="connsiteX2764" fmla="*/ 4757227 w 5959916"/>
              <a:gd name="connsiteY2764" fmla="*/ 3022034 h 5274968"/>
              <a:gd name="connsiteX2765" fmla="*/ 4725944 w 5959916"/>
              <a:gd name="connsiteY2765" fmla="*/ 3062099 h 5274968"/>
              <a:gd name="connsiteX2766" fmla="*/ 4748446 w 5959916"/>
              <a:gd name="connsiteY2766" fmla="*/ 3062099 h 5274968"/>
              <a:gd name="connsiteX2767" fmla="*/ 4721553 w 5959916"/>
              <a:gd name="connsiteY2767" fmla="*/ 3093381 h 5274968"/>
              <a:gd name="connsiteX2768" fmla="*/ 4784668 w 5959916"/>
              <a:gd name="connsiteY2768" fmla="*/ 3080211 h 5274968"/>
              <a:gd name="connsiteX2769" fmla="*/ 4775887 w 5959916"/>
              <a:gd name="connsiteY2769" fmla="*/ 3097772 h 5274968"/>
              <a:gd name="connsiteX2770" fmla="*/ 4816500 w 5959916"/>
              <a:gd name="connsiteY2770" fmla="*/ 3066489 h 5274968"/>
              <a:gd name="connsiteX2771" fmla="*/ 4793999 w 5959916"/>
              <a:gd name="connsiteY2771" fmla="*/ 3119725 h 5274968"/>
              <a:gd name="connsiteX2772" fmla="*/ 4888397 w 5959916"/>
              <a:gd name="connsiteY2772" fmla="*/ 3092833 h 5274968"/>
              <a:gd name="connsiteX2773" fmla="*/ 4865894 w 5959916"/>
              <a:gd name="connsiteY2773" fmla="*/ 3128507 h 5274968"/>
              <a:gd name="connsiteX2774" fmla="*/ 4843393 w 5959916"/>
              <a:gd name="connsiteY2774" fmla="*/ 3124116 h 5274968"/>
              <a:gd name="connsiteX2775" fmla="*/ 4852173 w 5959916"/>
              <a:gd name="connsiteY2775" fmla="*/ 3141679 h 5274968"/>
              <a:gd name="connsiteX2776" fmla="*/ 4905959 w 5959916"/>
              <a:gd name="connsiteY2776" fmla="*/ 3021486 h 5274968"/>
              <a:gd name="connsiteX2777" fmla="*/ 4973464 w 5959916"/>
              <a:gd name="connsiteY2777" fmla="*/ 3012705 h 5274968"/>
              <a:gd name="connsiteX2778" fmla="*/ 4987185 w 5959916"/>
              <a:gd name="connsiteY2778" fmla="*/ 2977030 h 5274968"/>
              <a:gd name="connsiteX2779" fmla="*/ 4978403 w 5959916"/>
              <a:gd name="connsiteY2779" fmla="*/ 2955077 h 5274968"/>
              <a:gd name="connsiteX2780" fmla="*/ 5009686 w 5959916"/>
              <a:gd name="connsiteY2780" fmla="*/ 2941905 h 5274968"/>
              <a:gd name="connsiteX2781" fmla="*/ 5023407 w 5959916"/>
              <a:gd name="connsiteY2781" fmla="*/ 2990751 h 5274968"/>
              <a:gd name="connsiteX2782" fmla="*/ 4996516 w 5959916"/>
              <a:gd name="connsiteY2782" fmla="*/ 3030816 h 5274968"/>
              <a:gd name="connsiteX2783" fmla="*/ 5072801 w 5959916"/>
              <a:gd name="connsiteY2783" fmla="*/ 2986360 h 5274968"/>
              <a:gd name="connsiteX2784" fmla="*/ 5104086 w 5959916"/>
              <a:gd name="connsiteY2784" fmla="*/ 2977579 h 5274968"/>
              <a:gd name="connsiteX2785" fmla="*/ 5099694 w 5959916"/>
              <a:gd name="connsiteY2785" fmla="*/ 2968798 h 5274968"/>
              <a:gd name="connsiteX2786" fmla="*/ 5068411 w 5959916"/>
              <a:gd name="connsiteY2786" fmla="*/ 2977579 h 5274968"/>
              <a:gd name="connsiteX2787" fmla="*/ 5126587 w 5959916"/>
              <a:gd name="connsiteY2787" fmla="*/ 2911172 h 5274968"/>
              <a:gd name="connsiteX2788" fmla="*/ 5104086 w 5959916"/>
              <a:gd name="connsiteY2788" fmla="*/ 2915563 h 5274968"/>
              <a:gd name="connsiteX2789" fmla="*/ 5139760 w 5959916"/>
              <a:gd name="connsiteY2789" fmla="*/ 2884279 h 5274968"/>
              <a:gd name="connsiteX2790" fmla="*/ 5130978 w 5959916"/>
              <a:gd name="connsiteY2790" fmla="*/ 2906232 h 5274968"/>
              <a:gd name="connsiteX2791" fmla="*/ 5153479 w 5959916"/>
              <a:gd name="connsiteY2791" fmla="*/ 2879339 h 5274968"/>
              <a:gd name="connsiteX2792" fmla="*/ 5144698 w 5959916"/>
              <a:gd name="connsiteY2792" fmla="*/ 2901292 h 5274968"/>
              <a:gd name="connsiteX2793" fmla="*/ 5194092 w 5959916"/>
              <a:gd name="connsiteY2793" fmla="*/ 2928185 h 5274968"/>
              <a:gd name="connsiteX2794" fmla="*/ 5189702 w 5959916"/>
              <a:gd name="connsiteY2794" fmla="*/ 2888121 h 5274968"/>
              <a:gd name="connsiteX2795" fmla="*/ 5207813 w 5959916"/>
              <a:gd name="connsiteY2795" fmla="*/ 2915013 h 5274968"/>
              <a:gd name="connsiteX2796" fmla="*/ 5284100 w 5959916"/>
              <a:gd name="connsiteY2796" fmla="*/ 2861777 h 5274968"/>
              <a:gd name="connsiteX2797" fmla="*/ 5220985 w 5959916"/>
              <a:gd name="connsiteY2797" fmla="*/ 2923794 h 5274968"/>
              <a:gd name="connsiteX2798" fmla="*/ 5194092 w 5959916"/>
              <a:gd name="connsiteY2798" fmla="*/ 2950686 h 5274968"/>
              <a:gd name="connsiteX2799" fmla="*/ 5216595 w 5959916"/>
              <a:gd name="connsiteY2799" fmla="*/ 2990751 h 5274968"/>
              <a:gd name="connsiteX2800" fmla="*/ 5149088 w 5959916"/>
              <a:gd name="connsiteY2800" fmla="*/ 3066489 h 5274968"/>
              <a:gd name="connsiteX2801" fmla="*/ 5153479 w 5959916"/>
              <a:gd name="connsiteY2801" fmla="*/ 3093381 h 5274968"/>
              <a:gd name="connsiteX2802" fmla="*/ 5122196 w 5959916"/>
              <a:gd name="connsiteY2802" fmla="*/ 3133446 h 5274968"/>
              <a:gd name="connsiteX2803" fmla="*/ 5041520 w 5959916"/>
              <a:gd name="connsiteY2803" fmla="*/ 3182291 h 5274968"/>
              <a:gd name="connsiteX2804" fmla="*/ 5050300 w 5959916"/>
              <a:gd name="connsiteY2804" fmla="*/ 3195463 h 5274968"/>
              <a:gd name="connsiteX2805" fmla="*/ 5175981 w 5959916"/>
              <a:gd name="connsiteY2805" fmla="*/ 3124116 h 5274968"/>
              <a:gd name="connsiteX2806" fmla="*/ 5090913 w 5959916"/>
              <a:gd name="connsiteY2806" fmla="*/ 3213027 h 5274968"/>
              <a:gd name="connsiteX2807" fmla="*/ 5104634 w 5959916"/>
              <a:gd name="connsiteY2807" fmla="*/ 3244309 h 5274968"/>
              <a:gd name="connsiteX2808" fmla="*/ 5131526 w 5959916"/>
              <a:gd name="connsiteY2808" fmla="*/ 3235528 h 5274968"/>
              <a:gd name="connsiteX2809" fmla="*/ 5113415 w 5959916"/>
              <a:gd name="connsiteY2809" fmla="*/ 3244309 h 5274968"/>
              <a:gd name="connsiteX2810" fmla="*/ 5117806 w 5959916"/>
              <a:gd name="connsiteY2810" fmla="*/ 3271202 h 5274968"/>
              <a:gd name="connsiteX2811" fmla="*/ 5140308 w 5959916"/>
              <a:gd name="connsiteY2811" fmla="*/ 3288764 h 5274968"/>
              <a:gd name="connsiteX2812" fmla="*/ 5154029 w 5959916"/>
              <a:gd name="connsiteY2812" fmla="*/ 3284374 h 5274968"/>
              <a:gd name="connsiteX2813" fmla="*/ 5212204 w 5959916"/>
              <a:gd name="connsiteY2813" fmla="*/ 3266811 h 5274968"/>
              <a:gd name="connsiteX2814" fmla="*/ 5297273 w 5959916"/>
              <a:gd name="connsiteY2814" fmla="*/ 3204794 h 5274968"/>
              <a:gd name="connsiteX2815" fmla="*/ 5252269 w 5959916"/>
              <a:gd name="connsiteY2815" fmla="*/ 3213574 h 5274968"/>
              <a:gd name="connsiteX2816" fmla="*/ 5252269 w 5959916"/>
              <a:gd name="connsiteY2816" fmla="*/ 3142227 h 5274968"/>
              <a:gd name="connsiteX2817" fmla="*/ 5274771 w 5959916"/>
              <a:gd name="connsiteY2817" fmla="*/ 3137836 h 5274968"/>
              <a:gd name="connsiteX2818" fmla="*/ 5315383 w 5959916"/>
              <a:gd name="connsiteY2818" fmla="*/ 3084601 h 5274968"/>
              <a:gd name="connsiteX2819" fmla="*/ 5288490 w 5959916"/>
              <a:gd name="connsiteY2819" fmla="*/ 3129055 h 5274968"/>
              <a:gd name="connsiteX2820" fmla="*/ 5310992 w 5959916"/>
              <a:gd name="connsiteY2820" fmla="*/ 3137836 h 5274968"/>
              <a:gd name="connsiteX2821" fmla="*/ 5292882 w 5959916"/>
              <a:gd name="connsiteY2821" fmla="*/ 3191072 h 5274968"/>
              <a:gd name="connsiteX2822" fmla="*/ 5306602 w 5959916"/>
              <a:gd name="connsiteY2822" fmla="*/ 3199854 h 5274968"/>
              <a:gd name="connsiteX2823" fmla="*/ 5297820 w 5959916"/>
              <a:gd name="connsiteY2823" fmla="*/ 3217417 h 5274968"/>
              <a:gd name="connsiteX2824" fmla="*/ 5333494 w 5959916"/>
              <a:gd name="connsiteY2824" fmla="*/ 3213027 h 5274968"/>
              <a:gd name="connsiteX2825" fmla="*/ 5302211 w 5959916"/>
              <a:gd name="connsiteY2825" fmla="*/ 3253091 h 5274968"/>
              <a:gd name="connsiteX2826" fmla="*/ 5324714 w 5959916"/>
              <a:gd name="connsiteY2826" fmla="*/ 3266262 h 5274968"/>
              <a:gd name="connsiteX2827" fmla="*/ 5374108 w 5959916"/>
              <a:gd name="connsiteY2827" fmla="*/ 3257481 h 5274968"/>
              <a:gd name="connsiteX2828" fmla="*/ 5365326 w 5959916"/>
              <a:gd name="connsiteY2828" fmla="*/ 3275044 h 5274968"/>
              <a:gd name="connsiteX2829" fmla="*/ 5379047 w 5959916"/>
              <a:gd name="connsiteY2829" fmla="*/ 3288214 h 5274968"/>
              <a:gd name="connsiteX2830" fmla="*/ 5536011 w 5959916"/>
              <a:gd name="connsiteY2830" fmla="*/ 3212477 h 5274968"/>
              <a:gd name="connsiteX2831" fmla="*/ 5410330 w 5959916"/>
              <a:gd name="connsiteY2831" fmla="*/ 3305777 h 5274968"/>
              <a:gd name="connsiteX2832" fmla="*/ 5360936 w 5959916"/>
              <a:gd name="connsiteY2832" fmla="*/ 3337060 h 5274968"/>
              <a:gd name="connsiteX2833" fmla="*/ 5486617 w 5959916"/>
              <a:gd name="connsiteY2833" fmla="*/ 3283824 h 5274968"/>
              <a:gd name="connsiteX2834" fmla="*/ 5477835 w 5959916"/>
              <a:gd name="connsiteY2834" fmla="*/ 3323888 h 5274968"/>
              <a:gd name="connsiteX2835" fmla="*/ 5442162 w 5959916"/>
              <a:gd name="connsiteY2835" fmla="*/ 3310717 h 5274968"/>
              <a:gd name="connsiteX2836" fmla="*/ 5428442 w 5959916"/>
              <a:gd name="connsiteY2836" fmla="*/ 3346391 h 5274968"/>
              <a:gd name="connsiteX2837" fmla="*/ 5379047 w 5959916"/>
              <a:gd name="connsiteY2837" fmla="*/ 3373283 h 5274968"/>
              <a:gd name="connsiteX2838" fmla="*/ 5392768 w 5959916"/>
              <a:gd name="connsiteY2838" fmla="*/ 3395237 h 5274968"/>
              <a:gd name="connsiteX2839" fmla="*/ 5437772 w 5959916"/>
              <a:gd name="connsiteY2839" fmla="*/ 3359562 h 5274968"/>
              <a:gd name="connsiteX2840" fmla="*/ 5446553 w 5959916"/>
              <a:gd name="connsiteY2840" fmla="*/ 3342000 h 5274968"/>
              <a:gd name="connsiteX2841" fmla="*/ 5504728 w 5959916"/>
              <a:gd name="connsiteY2841" fmla="*/ 3315108 h 5274968"/>
              <a:gd name="connsiteX2842" fmla="*/ 5469055 w 5959916"/>
              <a:gd name="connsiteY2842" fmla="*/ 3346391 h 5274968"/>
              <a:gd name="connsiteX2843" fmla="*/ 5473445 w 5959916"/>
              <a:gd name="connsiteY2843" fmla="*/ 3368344 h 5274968"/>
              <a:gd name="connsiteX2844" fmla="*/ 5450943 w 5959916"/>
              <a:gd name="connsiteY2844" fmla="*/ 3381516 h 5274968"/>
              <a:gd name="connsiteX2845" fmla="*/ 5514058 w 5959916"/>
              <a:gd name="connsiteY2845" fmla="*/ 3359562 h 5274968"/>
              <a:gd name="connsiteX2846" fmla="*/ 5428990 w 5959916"/>
              <a:gd name="connsiteY2846" fmla="*/ 3412799 h 5274968"/>
              <a:gd name="connsiteX2847" fmla="*/ 5307701 w 5959916"/>
              <a:gd name="connsiteY2847" fmla="*/ 3488536 h 5274968"/>
              <a:gd name="connsiteX2848" fmla="*/ 5285198 w 5959916"/>
              <a:gd name="connsiteY2848" fmla="*/ 3466584 h 5274968"/>
              <a:gd name="connsiteX2849" fmla="*/ 5298919 w 5959916"/>
              <a:gd name="connsiteY2849" fmla="*/ 3444631 h 5274968"/>
              <a:gd name="connsiteX2850" fmla="*/ 5285198 w 5959916"/>
              <a:gd name="connsiteY2850" fmla="*/ 3427068 h 5274968"/>
              <a:gd name="connsiteX2851" fmla="*/ 5262697 w 5959916"/>
              <a:gd name="connsiteY2851" fmla="*/ 3435850 h 5274968"/>
              <a:gd name="connsiteX2852" fmla="*/ 5248976 w 5959916"/>
              <a:gd name="connsiteY2852" fmla="*/ 3467133 h 5274968"/>
              <a:gd name="connsiteX2853" fmla="*/ 5257757 w 5959916"/>
              <a:gd name="connsiteY2853" fmla="*/ 3484695 h 5274968"/>
              <a:gd name="connsiteX2854" fmla="*/ 5230864 w 5959916"/>
              <a:gd name="connsiteY2854" fmla="*/ 3542322 h 5274968"/>
              <a:gd name="connsiteX2855" fmla="*/ 5172689 w 5959916"/>
              <a:gd name="connsiteY2855" fmla="*/ 3569214 h 5274968"/>
              <a:gd name="connsiteX2856" fmla="*/ 5154578 w 5959916"/>
              <a:gd name="connsiteY2856" fmla="*/ 3560433 h 5274968"/>
              <a:gd name="connsiteX2857" fmla="*/ 5140857 w 5959916"/>
              <a:gd name="connsiteY2857" fmla="*/ 3587325 h 5274968"/>
              <a:gd name="connsiteX2858" fmla="*/ 5127136 w 5959916"/>
              <a:gd name="connsiteY2858" fmla="*/ 3574154 h 5274968"/>
              <a:gd name="connsiteX2859" fmla="*/ 5145248 w 5959916"/>
              <a:gd name="connsiteY2859" fmla="*/ 3609828 h 5274968"/>
              <a:gd name="connsiteX2860" fmla="*/ 5185861 w 5959916"/>
              <a:gd name="connsiteY2860" fmla="*/ 3587874 h 5274968"/>
              <a:gd name="connsiteX2861" fmla="*/ 5177079 w 5959916"/>
              <a:gd name="connsiteY2861" fmla="*/ 3609828 h 5274968"/>
              <a:gd name="connsiteX2862" fmla="*/ 5199582 w 5959916"/>
              <a:gd name="connsiteY2862" fmla="*/ 3614218 h 5274968"/>
              <a:gd name="connsiteX2863" fmla="*/ 5195191 w 5959916"/>
              <a:gd name="connsiteY2863" fmla="*/ 3636171 h 5274968"/>
              <a:gd name="connsiteX2864" fmla="*/ 5203972 w 5959916"/>
              <a:gd name="connsiteY2864" fmla="*/ 3653734 h 5274968"/>
              <a:gd name="connsiteX2865" fmla="*/ 5280259 w 5959916"/>
              <a:gd name="connsiteY2865" fmla="*/ 3622451 h 5274968"/>
              <a:gd name="connsiteX2866" fmla="*/ 5244586 w 5959916"/>
              <a:gd name="connsiteY2866" fmla="*/ 3649343 h 5274968"/>
              <a:gd name="connsiteX2867" fmla="*/ 5244586 w 5959916"/>
              <a:gd name="connsiteY2867" fmla="*/ 3676235 h 5274968"/>
              <a:gd name="connsiteX2868" fmla="*/ 5217692 w 5959916"/>
              <a:gd name="connsiteY2868" fmla="*/ 3703129 h 5274968"/>
              <a:gd name="connsiteX2869" fmla="*/ 5203972 w 5959916"/>
              <a:gd name="connsiteY2869" fmla="*/ 3694347 h 5274968"/>
              <a:gd name="connsiteX2870" fmla="*/ 5190251 w 5959916"/>
              <a:gd name="connsiteY2870" fmla="*/ 3703129 h 5274968"/>
              <a:gd name="connsiteX2871" fmla="*/ 5208362 w 5959916"/>
              <a:gd name="connsiteY2871" fmla="*/ 3725081 h 5274968"/>
              <a:gd name="connsiteX2872" fmla="*/ 5280259 w 5959916"/>
              <a:gd name="connsiteY2872" fmla="*/ 3676235 h 5274968"/>
              <a:gd name="connsiteX2873" fmla="*/ 5352154 w 5959916"/>
              <a:gd name="connsiteY2873" fmla="*/ 3663064 h 5274968"/>
              <a:gd name="connsiteX2874" fmla="*/ 5352154 w 5959916"/>
              <a:gd name="connsiteY2874" fmla="*/ 3685017 h 5274968"/>
              <a:gd name="connsiteX2875" fmla="*/ 5374657 w 5959916"/>
              <a:gd name="connsiteY2875" fmla="*/ 3689407 h 5274968"/>
              <a:gd name="connsiteX2876" fmla="*/ 5320872 w 5959916"/>
              <a:gd name="connsiteY2876" fmla="*/ 3720690 h 5274968"/>
              <a:gd name="connsiteX2877" fmla="*/ 5352154 w 5959916"/>
              <a:gd name="connsiteY2877" fmla="*/ 3680626 h 5274968"/>
              <a:gd name="connsiteX2878" fmla="*/ 5289039 w 5959916"/>
              <a:gd name="connsiteY2878" fmla="*/ 3733862 h 5274968"/>
              <a:gd name="connsiteX2879" fmla="*/ 5311542 w 5959916"/>
              <a:gd name="connsiteY2879" fmla="*/ 3716299 h 5274968"/>
              <a:gd name="connsiteX2880" fmla="*/ 5280259 w 5959916"/>
              <a:gd name="connsiteY2880" fmla="*/ 3756364 h 5274968"/>
              <a:gd name="connsiteX2881" fmla="*/ 5257757 w 5959916"/>
              <a:gd name="connsiteY2881" fmla="*/ 3747582 h 5274968"/>
              <a:gd name="connsiteX2882" fmla="*/ 5244036 w 5959916"/>
              <a:gd name="connsiteY2882" fmla="*/ 3765145 h 5274968"/>
              <a:gd name="connsiteX2883" fmla="*/ 5266538 w 5959916"/>
              <a:gd name="connsiteY2883" fmla="*/ 3787098 h 5274968"/>
              <a:gd name="connsiteX2884" fmla="*/ 5410330 w 5959916"/>
              <a:gd name="connsiteY2884" fmla="*/ 3693798 h 5274968"/>
              <a:gd name="connsiteX2885" fmla="*/ 5396609 w 5959916"/>
              <a:gd name="connsiteY2885" fmla="*/ 3671845 h 5274968"/>
              <a:gd name="connsiteX2886" fmla="*/ 5401000 w 5959916"/>
              <a:gd name="connsiteY2886" fmla="*/ 3658673 h 5274968"/>
              <a:gd name="connsiteX2887" fmla="*/ 5392219 w 5959916"/>
              <a:gd name="connsiteY2887" fmla="*/ 3658673 h 5274968"/>
              <a:gd name="connsiteX2888" fmla="*/ 5396609 w 5959916"/>
              <a:gd name="connsiteY2888" fmla="*/ 3627389 h 5274968"/>
              <a:gd name="connsiteX2889" fmla="*/ 5427893 w 5959916"/>
              <a:gd name="connsiteY2889" fmla="*/ 3614218 h 5274968"/>
              <a:gd name="connsiteX2890" fmla="*/ 5419112 w 5959916"/>
              <a:gd name="connsiteY2890" fmla="*/ 3592265 h 5274968"/>
              <a:gd name="connsiteX2891" fmla="*/ 5491008 w 5959916"/>
              <a:gd name="connsiteY2891" fmla="*/ 3574702 h 5274968"/>
              <a:gd name="connsiteX2892" fmla="*/ 5486617 w 5959916"/>
              <a:gd name="connsiteY2892" fmla="*/ 3587874 h 5274968"/>
              <a:gd name="connsiteX2893" fmla="*/ 5571686 w 5959916"/>
              <a:gd name="connsiteY2893" fmla="*/ 3534638 h 5274968"/>
              <a:gd name="connsiteX2894" fmla="*/ 5589797 w 5959916"/>
              <a:gd name="connsiteY2894" fmla="*/ 3547810 h 5274968"/>
              <a:gd name="connsiteX2895" fmla="*/ 5562904 w 5959916"/>
              <a:gd name="connsiteY2895" fmla="*/ 3579093 h 5274968"/>
              <a:gd name="connsiteX2896" fmla="*/ 5540402 w 5959916"/>
              <a:gd name="connsiteY2896" fmla="*/ 3574702 h 5274968"/>
              <a:gd name="connsiteX2897" fmla="*/ 5531621 w 5959916"/>
              <a:gd name="connsiteY2897" fmla="*/ 3605985 h 5274968"/>
              <a:gd name="connsiteX2898" fmla="*/ 5495948 w 5959916"/>
              <a:gd name="connsiteY2898" fmla="*/ 3623548 h 5274968"/>
              <a:gd name="connsiteX2899" fmla="*/ 5500338 w 5959916"/>
              <a:gd name="connsiteY2899" fmla="*/ 3650440 h 5274968"/>
              <a:gd name="connsiteX2900" fmla="*/ 5482227 w 5959916"/>
              <a:gd name="connsiteY2900" fmla="*/ 3681723 h 5274968"/>
              <a:gd name="connsiteX2901" fmla="*/ 5410330 w 5959916"/>
              <a:gd name="connsiteY2901" fmla="*/ 3730569 h 5274968"/>
              <a:gd name="connsiteX2902" fmla="*/ 5437223 w 5959916"/>
              <a:gd name="connsiteY2902" fmla="*/ 3726179 h 5274968"/>
              <a:gd name="connsiteX2903" fmla="*/ 5410330 w 5959916"/>
              <a:gd name="connsiteY2903" fmla="*/ 3775024 h 5274968"/>
              <a:gd name="connsiteX2904" fmla="*/ 5504728 w 5959916"/>
              <a:gd name="connsiteY2904" fmla="*/ 3734960 h 5274968"/>
              <a:gd name="connsiteX2905" fmla="*/ 5437223 w 5959916"/>
              <a:gd name="connsiteY2905" fmla="*/ 3801368 h 5274968"/>
              <a:gd name="connsiteX2906" fmla="*/ 5459724 w 5959916"/>
              <a:gd name="connsiteY2906" fmla="*/ 3796977 h 5274968"/>
              <a:gd name="connsiteX2907" fmla="*/ 5473445 w 5959916"/>
              <a:gd name="connsiteY2907" fmla="*/ 3810149 h 5274968"/>
              <a:gd name="connsiteX2908" fmla="*/ 5572233 w 5959916"/>
              <a:gd name="connsiteY2908" fmla="*/ 3774476 h 5274968"/>
              <a:gd name="connsiteX2909" fmla="*/ 5545342 w 5959916"/>
              <a:gd name="connsiteY2909" fmla="*/ 3823321 h 5274968"/>
              <a:gd name="connsiteX2910" fmla="*/ 5545342 w 5959916"/>
              <a:gd name="connsiteY2910" fmla="*/ 3810149 h 5274968"/>
              <a:gd name="connsiteX2911" fmla="*/ 5460273 w 5959916"/>
              <a:gd name="connsiteY2911" fmla="*/ 3881497 h 5274968"/>
              <a:gd name="connsiteX2912" fmla="*/ 5442162 w 5959916"/>
              <a:gd name="connsiteY2912" fmla="*/ 3894669 h 5274968"/>
              <a:gd name="connsiteX2913" fmla="*/ 5347764 w 5959916"/>
              <a:gd name="connsiteY2913" fmla="*/ 3921561 h 5274968"/>
              <a:gd name="connsiteX2914" fmla="*/ 5432833 w 5959916"/>
              <a:gd name="connsiteY2914" fmla="*/ 3805759 h 5274968"/>
              <a:gd name="connsiteX2915" fmla="*/ 5401548 w 5959916"/>
              <a:gd name="connsiteY2915" fmla="*/ 3796977 h 5274968"/>
              <a:gd name="connsiteX2916" fmla="*/ 5405940 w 5959916"/>
              <a:gd name="connsiteY2916" fmla="*/ 3770085 h 5274968"/>
              <a:gd name="connsiteX2917" fmla="*/ 5392219 w 5959916"/>
              <a:gd name="connsiteY2917" fmla="*/ 3778866 h 5274968"/>
              <a:gd name="connsiteX2918" fmla="*/ 5387829 w 5959916"/>
              <a:gd name="connsiteY2918" fmla="*/ 3761304 h 5274968"/>
              <a:gd name="connsiteX2919" fmla="*/ 5329653 w 5959916"/>
              <a:gd name="connsiteY2919" fmla="*/ 3814540 h 5274968"/>
              <a:gd name="connsiteX2920" fmla="*/ 5325262 w 5959916"/>
              <a:gd name="connsiteY2920" fmla="*/ 3796977 h 5274968"/>
              <a:gd name="connsiteX2921" fmla="*/ 5293979 w 5959916"/>
              <a:gd name="connsiteY2921" fmla="*/ 3818930 h 5274968"/>
              <a:gd name="connsiteX2922" fmla="*/ 5267087 w 5959916"/>
              <a:gd name="connsiteY2922" fmla="*/ 3823321 h 5274968"/>
              <a:gd name="connsiteX2923" fmla="*/ 5203972 w 5959916"/>
              <a:gd name="connsiteY2923" fmla="*/ 3876557 h 5274968"/>
              <a:gd name="connsiteX2924" fmla="*/ 5163358 w 5959916"/>
              <a:gd name="connsiteY2924" fmla="*/ 3880948 h 5274968"/>
              <a:gd name="connsiteX2925" fmla="*/ 5190251 w 5959916"/>
              <a:gd name="connsiteY2925" fmla="*/ 3854056 h 5274968"/>
              <a:gd name="connsiteX2926" fmla="*/ 5118354 w 5959916"/>
              <a:gd name="connsiteY2926" fmla="*/ 3880948 h 5274968"/>
              <a:gd name="connsiteX2927" fmla="*/ 5077741 w 5959916"/>
              <a:gd name="connsiteY2927" fmla="*/ 3947356 h 5274968"/>
              <a:gd name="connsiteX2928" fmla="*/ 5095853 w 5959916"/>
              <a:gd name="connsiteY2928" fmla="*/ 3911682 h 5274968"/>
              <a:gd name="connsiteX2929" fmla="*/ 5064569 w 5959916"/>
              <a:gd name="connsiteY2929" fmla="*/ 3898510 h 5274968"/>
              <a:gd name="connsiteX2930" fmla="*/ 5145248 w 5959916"/>
              <a:gd name="connsiteY2930" fmla="*/ 3840884 h 5274968"/>
              <a:gd name="connsiteX2931" fmla="*/ 5145248 w 5959916"/>
              <a:gd name="connsiteY2931" fmla="*/ 3792037 h 5274968"/>
              <a:gd name="connsiteX2932" fmla="*/ 5154029 w 5959916"/>
              <a:gd name="connsiteY2932" fmla="*/ 3809600 h 5274968"/>
              <a:gd name="connsiteX2933" fmla="*/ 5172140 w 5959916"/>
              <a:gd name="connsiteY2933" fmla="*/ 3805209 h 5274968"/>
              <a:gd name="connsiteX2934" fmla="*/ 5158419 w 5959916"/>
              <a:gd name="connsiteY2934" fmla="*/ 3769536 h 5274968"/>
              <a:gd name="connsiteX2935" fmla="*/ 5185311 w 5959916"/>
              <a:gd name="connsiteY2935" fmla="*/ 3747582 h 5274968"/>
              <a:gd name="connsiteX2936" fmla="*/ 5185311 w 5959916"/>
              <a:gd name="connsiteY2936" fmla="*/ 3725630 h 5274968"/>
              <a:gd name="connsiteX2937" fmla="*/ 5109025 w 5959916"/>
              <a:gd name="connsiteY2937" fmla="*/ 3787646 h 5274968"/>
              <a:gd name="connsiteX2938" fmla="*/ 5100243 w 5959916"/>
              <a:gd name="connsiteY2938" fmla="*/ 3778866 h 5274968"/>
              <a:gd name="connsiteX2939" fmla="*/ 5077741 w 5959916"/>
              <a:gd name="connsiteY2939" fmla="*/ 3787646 h 5274968"/>
              <a:gd name="connsiteX2940" fmla="*/ 5095853 w 5959916"/>
              <a:gd name="connsiteY2940" fmla="*/ 3756364 h 5274968"/>
              <a:gd name="connsiteX2941" fmla="*/ 5064569 w 5959916"/>
              <a:gd name="connsiteY2941" fmla="*/ 3743193 h 5274968"/>
              <a:gd name="connsiteX2942" fmla="*/ 5100243 w 5959916"/>
              <a:gd name="connsiteY2942" fmla="*/ 3730021 h 5274968"/>
              <a:gd name="connsiteX2943" fmla="*/ 5104634 w 5959916"/>
              <a:gd name="connsiteY2943" fmla="*/ 3734412 h 5274968"/>
              <a:gd name="connsiteX2944" fmla="*/ 5122746 w 5959916"/>
              <a:gd name="connsiteY2944" fmla="*/ 3698738 h 5274968"/>
              <a:gd name="connsiteX2945" fmla="*/ 5154029 w 5959916"/>
              <a:gd name="connsiteY2945" fmla="*/ 3698738 h 5274968"/>
              <a:gd name="connsiteX2946" fmla="*/ 5167749 w 5959916"/>
              <a:gd name="connsiteY2946" fmla="*/ 3676784 h 5274968"/>
              <a:gd name="connsiteX2947" fmla="*/ 5149638 w 5959916"/>
              <a:gd name="connsiteY2947" fmla="*/ 3645501 h 5274968"/>
              <a:gd name="connsiteX2948" fmla="*/ 5158419 w 5959916"/>
              <a:gd name="connsiteY2948" fmla="*/ 3614218 h 5274968"/>
              <a:gd name="connsiteX2949" fmla="*/ 5122746 w 5959916"/>
              <a:gd name="connsiteY2949" fmla="*/ 3627389 h 5274968"/>
              <a:gd name="connsiteX2950" fmla="*/ 5131526 w 5959916"/>
              <a:gd name="connsiteY2950" fmla="*/ 3609828 h 5274968"/>
              <a:gd name="connsiteX2951" fmla="*/ 5077741 w 5959916"/>
              <a:gd name="connsiteY2951" fmla="*/ 3618609 h 5274968"/>
              <a:gd name="connsiteX2952" fmla="*/ 5091463 w 5959916"/>
              <a:gd name="connsiteY2952" fmla="*/ 3591716 h 5274968"/>
              <a:gd name="connsiteX2953" fmla="*/ 5060180 w 5959916"/>
              <a:gd name="connsiteY2953" fmla="*/ 3560433 h 5274968"/>
              <a:gd name="connsiteX2954" fmla="*/ 5006394 w 5959916"/>
              <a:gd name="connsiteY2954" fmla="*/ 3613670 h 5274968"/>
              <a:gd name="connsiteX2955" fmla="*/ 4979501 w 5959916"/>
              <a:gd name="connsiteY2955" fmla="*/ 3600497 h 5274968"/>
              <a:gd name="connsiteX2956" fmla="*/ 5015176 w 5959916"/>
              <a:gd name="connsiteY2956" fmla="*/ 3622451 h 5274968"/>
              <a:gd name="connsiteX2957" fmla="*/ 4957000 w 5959916"/>
              <a:gd name="connsiteY2957" fmla="*/ 3675687 h 5274968"/>
              <a:gd name="connsiteX2958" fmla="*/ 4925717 w 5959916"/>
              <a:gd name="connsiteY2958" fmla="*/ 3640014 h 5274968"/>
              <a:gd name="connsiteX2959" fmla="*/ 4911997 w 5959916"/>
              <a:gd name="connsiteY2959" fmla="*/ 3666906 h 5274968"/>
              <a:gd name="connsiteX2960" fmla="*/ 4898275 w 5959916"/>
              <a:gd name="connsiteY2960" fmla="*/ 3658125 h 5274968"/>
              <a:gd name="connsiteX2961" fmla="*/ 4907057 w 5959916"/>
              <a:gd name="connsiteY2961" fmla="*/ 3636171 h 5274968"/>
              <a:gd name="connsiteX2962" fmla="*/ 4902667 w 5959916"/>
              <a:gd name="connsiteY2962" fmla="*/ 3627389 h 5274968"/>
              <a:gd name="connsiteX2963" fmla="*/ 4875774 w 5959916"/>
              <a:gd name="connsiteY2963" fmla="*/ 3663064 h 5274968"/>
              <a:gd name="connsiteX2964" fmla="*/ 4844491 w 5959916"/>
              <a:gd name="connsiteY2964" fmla="*/ 3703129 h 5274968"/>
              <a:gd name="connsiteX2965" fmla="*/ 4844491 w 5959916"/>
              <a:gd name="connsiteY2965" fmla="*/ 3681175 h 5274968"/>
              <a:gd name="connsiteX2966" fmla="*/ 4835709 w 5959916"/>
              <a:gd name="connsiteY2966" fmla="*/ 3694347 h 5274968"/>
              <a:gd name="connsiteX2967" fmla="*/ 4840100 w 5959916"/>
              <a:gd name="connsiteY2967" fmla="*/ 3663064 h 5274968"/>
              <a:gd name="connsiteX2968" fmla="*/ 4759422 w 5959916"/>
              <a:gd name="connsiteY2968" fmla="*/ 3676235 h 5274968"/>
              <a:gd name="connsiteX2969" fmla="*/ 4773143 w 5959916"/>
              <a:gd name="connsiteY2969" fmla="*/ 3707518 h 5274968"/>
              <a:gd name="connsiteX2970" fmla="*/ 4791254 w 5959916"/>
              <a:gd name="connsiteY2970" fmla="*/ 3689957 h 5274968"/>
              <a:gd name="connsiteX2971" fmla="*/ 4818147 w 5959916"/>
              <a:gd name="connsiteY2971" fmla="*/ 3703129 h 5274968"/>
              <a:gd name="connsiteX2972" fmla="*/ 4786863 w 5959916"/>
              <a:gd name="connsiteY2972" fmla="*/ 3765145 h 5274968"/>
              <a:gd name="connsiteX2973" fmla="*/ 4813756 w 5959916"/>
              <a:gd name="connsiteY2973" fmla="*/ 3733862 h 5274968"/>
              <a:gd name="connsiteX2974" fmla="*/ 4840649 w 5959916"/>
              <a:gd name="connsiteY2974" fmla="*/ 3733862 h 5274968"/>
              <a:gd name="connsiteX2975" fmla="*/ 4836258 w 5959916"/>
              <a:gd name="connsiteY2975" fmla="*/ 3765145 h 5274968"/>
              <a:gd name="connsiteX2976" fmla="*/ 4701796 w 5959916"/>
              <a:gd name="connsiteY2976" fmla="*/ 3827163 h 5274968"/>
              <a:gd name="connsiteX2977" fmla="*/ 4706186 w 5959916"/>
              <a:gd name="connsiteY2977" fmla="*/ 3844726 h 5274968"/>
              <a:gd name="connsiteX2978" fmla="*/ 4665573 w 5959916"/>
              <a:gd name="connsiteY2978" fmla="*/ 3857897 h 5274968"/>
              <a:gd name="connsiteX2979" fmla="*/ 4665573 w 5959916"/>
              <a:gd name="connsiteY2979" fmla="*/ 3893570 h 5274968"/>
              <a:gd name="connsiteX2980" fmla="*/ 4661182 w 5959916"/>
              <a:gd name="connsiteY2980" fmla="*/ 3871618 h 5274968"/>
              <a:gd name="connsiteX2981" fmla="*/ 4647461 w 5959916"/>
              <a:gd name="connsiteY2981" fmla="*/ 3876009 h 5274968"/>
              <a:gd name="connsiteX2982" fmla="*/ 4651852 w 5959916"/>
              <a:gd name="connsiteY2982" fmla="*/ 3933635 h 5274968"/>
              <a:gd name="connsiteX2983" fmla="*/ 4705638 w 5959916"/>
              <a:gd name="connsiteY2983" fmla="*/ 3880399 h 5274968"/>
              <a:gd name="connsiteX2984" fmla="*/ 4674354 w 5959916"/>
              <a:gd name="connsiteY2984" fmla="*/ 3933635 h 5274968"/>
              <a:gd name="connsiteX2985" fmla="*/ 4692465 w 5959916"/>
              <a:gd name="connsiteY2985" fmla="*/ 3938026 h 5274968"/>
              <a:gd name="connsiteX2986" fmla="*/ 4701247 w 5959916"/>
              <a:gd name="connsiteY2986" fmla="*/ 3982482 h 5274968"/>
              <a:gd name="connsiteX2987" fmla="*/ 4741860 w 5959916"/>
              <a:gd name="connsiteY2987" fmla="*/ 3964918 h 5274968"/>
              <a:gd name="connsiteX2988" fmla="*/ 4746250 w 5959916"/>
              <a:gd name="connsiteY2988" fmla="*/ 3986871 h 5274968"/>
              <a:gd name="connsiteX2989" fmla="*/ 4710576 w 5959916"/>
              <a:gd name="connsiteY2989" fmla="*/ 3991262 h 5274968"/>
              <a:gd name="connsiteX2990" fmla="*/ 4719358 w 5959916"/>
              <a:gd name="connsiteY2990" fmla="*/ 4008825 h 5274968"/>
              <a:gd name="connsiteX2991" fmla="*/ 4678745 w 5959916"/>
              <a:gd name="connsiteY2991" fmla="*/ 4004434 h 5274968"/>
              <a:gd name="connsiteX2992" fmla="*/ 4692465 w 5959916"/>
              <a:gd name="connsiteY2992" fmla="*/ 3977542 h 5274968"/>
              <a:gd name="connsiteX2993" fmla="*/ 4678745 w 5959916"/>
              <a:gd name="connsiteY2993" fmla="*/ 3968760 h 5274968"/>
              <a:gd name="connsiteX2994" fmla="*/ 4669964 w 5959916"/>
              <a:gd name="connsiteY2994" fmla="*/ 3990713 h 5274968"/>
              <a:gd name="connsiteX2995" fmla="*/ 4669964 w 5959916"/>
              <a:gd name="connsiteY2995" fmla="*/ 3959431 h 5274968"/>
              <a:gd name="connsiteX2996" fmla="*/ 4647461 w 5959916"/>
              <a:gd name="connsiteY2996" fmla="*/ 3968211 h 5274968"/>
              <a:gd name="connsiteX2997" fmla="*/ 4616178 w 5959916"/>
              <a:gd name="connsiteY2997" fmla="*/ 3946259 h 5274968"/>
              <a:gd name="connsiteX2998" fmla="*/ 4634290 w 5959916"/>
              <a:gd name="connsiteY2998" fmla="*/ 3933087 h 5274968"/>
              <a:gd name="connsiteX2999" fmla="*/ 4616178 w 5959916"/>
              <a:gd name="connsiteY2999" fmla="*/ 3906194 h 5274968"/>
              <a:gd name="connsiteX3000" fmla="*/ 4629899 w 5959916"/>
              <a:gd name="connsiteY3000" fmla="*/ 3897412 h 5274968"/>
              <a:gd name="connsiteX3001" fmla="*/ 4616178 w 5959916"/>
              <a:gd name="connsiteY3001" fmla="*/ 3861739 h 5274968"/>
              <a:gd name="connsiteX3002" fmla="*/ 4647461 w 5959916"/>
              <a:gd name="connsiteY3002" fmla="*/ 3821675 h 5274968"/>
              <a:gd name="connsiteX3003" fmla="*/ 4539892 w 5959916"/>
              <a:gd name="connsiteY3003" fmla="*/ 3893022 h 5274968"/>
              <a:gd name="connsiteX3004" fmla="*/ 4548673 w 5959916"/>
              <a:gd name="connsiteY3004" fmla="*/ 3937478 h 5274968"/>
              <a:gd name="connsiteX3005" fmla="*/ 4539892 w 5959916"/>
              <a:gd name="connsiteY3005" fmla="*/ 3964370 h 5274968"/>
              <a:gd name="connsiteX3006" fmla="*/ 4494889 w 5959916"/>
              <a:gd name="connsiteY3006" fmla="*/ 3991262 h 5274968"/>
              <a:gd name="connsiteX3007" fmla="*/ 4530562 w 5959916"/>
              <a:gd name="connsiteY3007" fmla="*/ 4008825 h 5274968"/>
              <a:gd name="connsiteX3008" fmla="*/ 4489948 w 5959916"/>
              <a:gd name="connsiteY3008" fmla="*/ 4053279 h 5274968"/>
              <a:gd name="connsiteX3009" fmla="*/ 4498730 w 5959916"/>
              <a:gd name="connsiteY3009" fmla="*/ 4021996 h 5274968"/>
              <a:gd name="connsiteX3010" fmla="*/ 4476228 w 5959916"/>
              <a:gd name="connsiteY3010" fmla="*/ 4017606 h 5274968"/>
              <a:gd name="connsiteX3011" fmla="*/ 4494339 w 5959916"/>
              <a:gd name="connsiteY3011" fmla="*/ 4004434 h 5274968"/>
              <a:gd name="connsiteX3012" fmla="*/ 4440554 w 5959916"/>
              <a:gd name="connsiteY3012" fmla="*/ 4004434 h 5274968"/>
              <a:gd name="connsiteX3013" fmla="*/ 4449335 w 5959916"/>
              <a:gd name="connsiteY3013" fmla="*/ 3991262 h 5274968"/>
              <a:gd name="connsiteX3014" fmla="*/ 4418052 w 5959916"/>
              <a:gd name="connsiteY3014" fmla="*/ 3973700 h 5274968"/>
              <a:gd name="connsiteX3015" fmla="*/ 4368657 w 5959916"/>
              <a:gd name="connsiteY3015" fmla="*/ 4084562 h 5274968"/>
              <a:gd name="connsiteX3016" fmla="*/ 4337374 w 5959916"/>
              <a:gd name="connsiteY3016" fmla="*/ 4080172 h 5274968"/>
              <a:gd name="connsiteX3017" fmla="*/ 4296762 w 5959916"/>
              <a:gd name="connsiteY3017" fmla="*/ 4102125 h 5274968"/>
              <a:gd name="connsiteX3018" fmla="*/ 4301152 w 5959916"/>
              <a:gd name="connsiteY3018" fmla="*/ 4129017 h 5274968"/>
              <a:gd name="connsiteX3019" fmla="*/ 4242976 w 5959916"/>
              <a:gd name="connsiteY3019" fmla="*/ 4120236 h 5274968"/>
              <a:gd name="connsiteX3020" fmla="*/ 4171081 w 5959916"/>
              <a:gd name="connsiteY3020" fmla="*/ 4169082 h 5274968"/>
              <a:gd name="connsiteX3021" fmla="*/ 4121686 w 5959916"/>
              <a:gd name="connsiteY3021" fmla="*/ 4200365 h 5274968"/>
              <a:gd name="connsiteX3022" fmla="*/ 4130467 w 5959916"/>
              <a:gd name="connsiteY3022" fmla="*/ 4187194 h 5274968"/>
              <a:gd name="connsiteX3023" fmla="*/ 4112356 w 5959916"/>
              <a:gd name="connsiteY3023" fmla="*/ 4174021 h 5274968"/>
              <a:gd name="connsiteX3024" fmla="*/ 4098635 w 5959916"/>
              <a:gd name="connsiteY3024" fmla="*/ 4214086 h 5274968"/>
              <a:gd name="connsiteX3025" fmla="*/ 4084914 w 5959916"/>
              <a:gd name="connsiteY3025" fmla="*/ 4218477 h 5274968"/>
              <a:gd name="connsiteX3026" fmla="*/ 4093696 w 5959916"/>
              <a:gd name="connsiteY3026" fmla="*/ 4205305 h 5274968"/>
              <a:gd name="connsiteX3027" fmla="*/ 4066803 w 5959916"/>
              <a:gd name="connsiteY3027" fmla="*/ 4196524 h 5274968"/>
              <a:gd name="connsiteX3028" fmla="*/ 4066803 w 5959916"/>
              <a:gd name="connsiteY3028" fmla="*/ 4214086 h 5274968"/>
              <a:gd name="connsiteX3029" fmla="*/ 3994907 w 5959916"/>
              <a:gd name="connsiteY3029" fmla="*/ 4254150 h 5274968"/>
              <a:gd name="connsiteX3030" fmla="*/ 3981187 w 5959916"/>
              <a:gd name="connsiteY3030" fmla="*/ 4236588 h 5274968"/>
              <a:gd name="connsiteX3031" fmla="*/ 3886787 w 5959916"/>
              <a:gd name="connsiteY3031" fmla="*/ 4281043 h 5274968"/>
              <a:gd name="connsiteX3032" fmla="*/ 3900509 w 5959916"/>
              <a:gd name="connsiteY3032" fmla="*/ 4267871 h 5274968"/>
              <a:gd name="connsiteX3033" fmla="*/ 3859895 w 5959916"/>
              <a:gd name="connsiteY3033" fmla="*/ 4294763 h 5274968"/>
              <a:gd name="connsiteX3034" fmla="*/ 3801720 w 5959916"/>
              <a:gd name="connsiteY3034" fmla="*/ 4312326 h 5274968"/>
              <a:gd name="connsiteX3035" fmla="*/ 3779219 w 5959916"/>
              <a:gd name="connsiteY3035" fmla="*/ 4316716 h 5274968"/>
              <a:gd name="connsiteX3036" fmla="*/ 3649146 w 5959916"/>
              <a:gd name="connsiteY3036" fmla="*/ 4378734 h 5274968"/>
              <a:gd name="connsiteX3037" fmla="*/ 3644756 w 5959916"/>
              <a:gd name="connsiteY3037" fmla="*/ 4418799 h 5274968"/>
              <a:gd name="connsiteX3038" fmla="*/ 3685369 w 5959916"/>
              <a:gd name="connsiteY3038" fmla="*/ 4401236 h 5274968"/>
              <a:gd name="connsiteX3039" fmla="*/ 3613473 w 5959916"/>
              <a:gd name="connsiteY3039" fmla="*/ 4432519 h 5274968"/>
              <a:gd name="connsiteX3040" fmla="*/ 3599752 w 5959916"/>
              <a:gd name="connsiteY3040" fmla="*/ 4405627 h 5274968"/>
              <a:gd name="connsiteX3041" fmla="*/ 3527855 w 5959916"/>
              <a:gd name="connsiteY3041" fmla="*/ 4454472 h 5274968"/>
              <a:gd name="connsiteX3042" fmla="*/ 3532246 w 5959916"/>
              <a:gd name="connsiteY3042" fmla="*/ 4432519 h 5274968"/>
              <a:gd name="connsiteX3043" fmla="*/ 3482852 w 5959916"/>
              <a:gd name="connsiteY3043" fmla="*/ 4476974 h 5274968"/>
              <a:gd name="connsiteX3044" fmla="*/ 3424676 w 5959916"/>
              <a:gd name="connsiteY3044" fmla="*/ 4455021 h 5274968"/>
              <a:gd name="connsiteX3045" fmla="*/ 3303386 w 5959916"/>
              <a:gd name="connsiteY3045" fmla="*/ 4508257 h 5274968"/>
              <a:gd name="connsiteX3046" fmla="*/ 3348390 w 5959916"/>
              <a:gd name="connsiteY3046" fmla="*/ 4521428 h 5274968"/>
              <a:gd name="connsiteX3047" fmla="*/ 3397784 w 5959916"/>
              <a:gd name="connsiteY3047" fmla="*/ 4490146 h 5274968"/>
              <a:gd name="connsiteX3048" fmla="*/ 3397784 w 5959916"/>
              <a:gd name="connsiteY3048" fmla="*/ 4507708 h 5274968"/>
              <a:gd name="connsiteX3049" fmla="*/ 3307777 w 5959916"/>
              <a:gd name="connsiteY3049" fmla="*/ 4547772 h 5274968"/>
              <a:gd name="connsiteX3050" fmla="*/ 3307777 w 5959916"/>
              <a:gd name="connsiteY3050" fmla="*/ 4565335 h 5274968"/>
              <a:gd name="connsiteX3051" fmla="*/ 3334669 w 5959916"/>
              <a:gd name="connsiteY3051" fmla="*/ 4543382 h 5274968"/>
              <a:gd name="connsiteX3052" fmla="*/ 3361562 w 5959916"/>
              <a:gd name="connsiteY3052" fmla="*/ 4552164 h 5274968"/>
              <a:gd name="connsiteX3053" fmla="*/ 3594813 w 5959916"/>
              <a:gd name="connsiteY3053" fmla="*/ 4445691 h 5274968"/>
              <a:gd name="connsiteX3054" fmla="*/ 3612924 w 5959916"/>
              <a:gd name="connsiteY3054" fmla="*/ 4454472 h 5274968"/>
              <a:gd name="connsiteX3055" fmla="*/ 3689211 w 5959916"/>
              <a:gd name="connsiteY3055" fmla="*/ 4418799 h 5274968"/>
              <a:gd name="connsiteX3056" fmla="*/ 3581641 w 5959916"/>
              <a:gd name="connsiteY3056" fmla="*/ 4476424 h 5274968"/>
              <a:gd name="connsiteX3057" fmla="*/ 3604143 w 5959916"/>
              <a:gd name="connsiteY3057" fmla="*/ 4538443 h 5274968"/>
              <a:gd name="connsiteX3058" fmla="*/ 3649146 w 5959916"/>
              <a:gd name="connsiteY3058" fmla="*/ 4516490 h 5274968"/>
              <a:gd name="connsiteX3059" fmla="*/ 3657927 w 5959916"/>
              <a:gd name="connsiteY3059" fmla="*/ 4529661 h 5274968"/>
              <a:gd name="connsiteX3060" fmla="*/ 3604143 w 5959916"/>
              <a:gd name="connsiteY3060" fmla="*/ 4569725 h 5274968"/>
              <a:gd name="connsiteX3061" fmla="*/ 3604143 w 5959916"/>
              <a:gd name="connsiteY3061" fmla="*/ 4601008 h 5274968"/>
              <a:gd name="connsiteX3062" fmla="*/ 3680430 w 5959916"/>
              <a:gd name="connsiteY3062" fmla="*/ 4609790 h 5274968"/>
              <a:gd name="connsiteX3063" fmla="*/ 3631035 w 5959916"/>
              <a:gd name="connsiteY3063" fmla="*/ 4631743 h 5274968"/>
              <a:gd name="connsiteX3064" fmla="*/ 3541027 w 5959916"/>
              <a:gd name="connsiteY3064" fmla="*/ 4684979 h 5274968"/>
              <a:gd name="connsiteX3065" fmla="*/ 3500415 w 5959916"/>
              <a:gd name="connsiteY3065" fmla="*/ 4689370 h 5274968"/>
              <a:gd name="connsiteX3066" fmla="*/ 3509196 w 5959916"/>
              <a:gd name="connsiteY3066" fmla="*/ 4622961 h 5274968"/>
              <a:gd name="connsiteX3067" fmla="*/ 3185937 w 5959916"/>
              <a:gd name="connsiteY3067" fmla="*/ 4729435 h 5274968"/>
              <a:gd name="connsiteX3068" fmla="*/ 3136543 w 5959916"/>
              <a:gd name="connsiteY3068" fmla="*/ 4778280 h 5274968"/>
              <a:gd name="connsiteX3069" fmla="*/ 3150264 w 5959916"/>
              <a:gd name="connsiteY3069" fmla="*/ 4791451 h 5274968"/>
              <a:gd name="connsiteX3070" fmla="*/ 3154654 w 5959916"/>
              <a:gd name="connsiteY3070" fmla="*/ 4791451 h 5274968"/>
              <a:gd name="connsiteX3071" fmla="*/ 3150264 w 5959916"/>
              <a:gd name="connsiteY3071" fmla="*/ 4800232 h 5274968"/>
              <a:gd name="connsiteX3072" fmla="*/ 3092089 w 5959916"/>
              <a:gd name="connsiteY3072" fmla="*/ 4827125 h 5274968"/>
              <a:gd name="connsiteX3073" fmla="*/ 3083307 w 5959916"/>
              <a:gd name="connsiteY3073" fmla="*/ 4858408 h 5274968"/>
              <a:gd name="connsiteX3074" fmla="*/ 3056414 w 5959916"/>
              <a:gd name="connsiteY3074" fmla="*/ 4858408 h 5274968"/>
              <a:gd name="connsiteX3075" fmla="*/ 3056414 w 5959916"/>
              <a:gd name="connsiteY3075" fmla="*/ 4840846 h 5274968"/>
              <a:gd name="connsiteX3076" fmla="*/ 2881339 w 5959916"/>
              <a:gd name="connsiteY3076" fmla="*/ 4872129 h 5274968"/>
              <a:gd name="connsiteX3077" fmla="*/ 2962016 w 5959916"/>
              <a:gd name="connsiteY3077" fmla="*/ 4840846 h 5274968"/>
              <a:gd name="connsiteX3078" fmla="*/ 2953234 w 5959916"/>
              <a:gd name="connsiteY3078" fmla="*/ 4832065 h 5274968"/>
              <a:gd name="connsiteX3079" fmla="*/ 3025131 w 5959916"/>
              <a:gd name="connsiteY3079" fmla="*/ 4796391 h 5274968"/>
              <a:gd name="connsiteX3080" fmla="*/ 2899450 w 5959916"/>
              <a:gd name="connsiteY3080" fmla="*/ 4827674 h 5274968"/>
              <a:gd name="connsiteX3081" fmla="*/ 3142031 w 5959916"/>
              <a:gd name="connsiteY3081" fmla="*/ 4734373 h 5274968"/>
              <a:gd name="connsiteX3082" fmla="*/ 3155751 w 5959916"/>
              <a:gd name="connsiteY3082" fmla="*/ 4738764 h 5274968"/>
              <a:gd name="connsiteX3083" fmla="*/ 3492182 w 5959916"/>
              <a:gd name="connsiteY3083" fmla="*/ 4587838 h 5274968"/>
              <a:gd name="connsiteX3084" fmla="*/ 3595361 w 5959916"/>
              <a:gd name="connsiteY3084" fmla="*/ 4521428 h 5274968"/>
              <a:gd name="connsiteX3085" fmla="*/ 3581641 w 5959916"/>
              <a:gd name="connsiteY3085" fmla="*/ 4499475 h 5274968"/>
              <a:gd name="connsiteX3086" fmla="*/ 3518526 w 5959916"/>
              <a:gd name="connsiteY3086" fmla="*/ 4503866 h 5274968"/>
              <a:gd name="connsiteX3087" fmla="*/ 3334669 w 5959916"/>
              <a:gd name="connsiteY3087" fmla="*/ 4592776 h 5274968"/>
              <a:gd name="connsiteX3088" fmla="*/ 3334669 w 5959916"/>
              <a:gd name="connsiteY3088" fmla="*/ 4579604 h 5274968"/>
              <a:gd name="connsiteX3089" fmla="*/ 3303386 w 5959916"/>
              <a:gd name="connsiteY3089" fmla="*/ 4579604 h 5274968"/>
              <a:gd name="connsiteX3090" fmla="*/ 3303386 w 5959916"/>
              <a:gd name="connsiteY3090" fmla="*/ 4548321 h 5274968"/>
              <a:gd name="connsiteX3091" fmla="*/ 3208988 w 5959916"/>
              <a:gd name="connsiteY3091" fmla="*/ 4579604 h 5274968"/>
              <a:gd name="connsiteX3092" fmla="*/ 3190877 w 5959916"/>
              <a:gd name="connsiteY3092" fmla="*/ 4606497 h 5274968"/>
              <a:gd name="connsiteX3093" fmla="*/ 3020192 w 5959916"/>
              <a:gd name="connsiteY3093" fmla="*/ 4677845 h 5274968"/>
              <a:gd name="connsiteX3094" fmla="*/ 3150264 w 5959916"/>
              <a:gd name="connsiteY3094" fmla="*/ 4673454 h 5274968"/>
              <a:gd name="connsiteX3095" fmla="*/ 3092089 w 5959916"/>
              <a:gd name="connsiteY3095" fmla="*/ 4695407 h 5274968"/>
              <a:gd name="connsiteX3096" fmla="*/ 2921403 w 5959916"/>
              <a:gd name="connsiteY3096" fmla="*/ 4761814 h 5274968"/>
              <a:gd name="connsiteX3097" fmla="*/ 2925794 w 5959916"/>
              <a:gd name="connsiteY3097" fmla="*/ 4739861 h 5274968"/>
              <a:gd name="connsiteX3098" fmla="*/ 2818224 w 5959916"/>
              <a:gd name="connsiteY3098" fmla="*/ 4801880 h 5274968"/>
              <a:gd name="connsiteX3099" fmla="*/ 2701324 w 5959916"/>
              <a:gd name="connsiteY3099" fmla="*/ 4779925 h 5274968"/>
              <a:gd name="connsiteX3100" fmla="*/ 2481244 w 5959916"/>
              <a:gd name="connsiteY3100" fmla="*/ 4846334 h 5274968"/>
              <a:gd name="connsiteX3101" fmla="*/ 2413738 w 5959916"/>
              <a:gd name="connsiteY3101" fmla="*/ 4899570 h 5274968"/>
              <a:gd name="connsiteX3102" fmla="*/ 2431849 w 5959916"/>
              <a:gd name="connsiteY3102" fmla="*/ 4882008 h 5274968"/>
              <a:gd name="connsiteX3103" fmla="*/ 2386846 w 5959916"/>
              <a:gd name="connsiteY3103" fmla="*/ 4860056 h 5274968"/>
              <a:gd name="connsiteX3104" fmla="*/ 2422520 w 5959916"/>
              <a:gd name="connsiteY3104" fmla="*/ 4842492 h 5274968"/>
              <a:gd name="connsiteX3105" fmla="*/ 2283118 w 5959916"/>
              <a:gd name="connsiteY3105" fmla="*/ 4860056 h 5274968"/>
              <a:gd name="connsiteX3106" fmla="*/ 2417581 w 5959916"/>
              <a:gd name="connsiteY3106" fmla="*/ 4815600 h 5274968"/>
              <a:gd name="connsiteX3107" fmla="*/ 2395079 w 5959916"/>
              <a:gd name="connsiteY3107" fmla="*/ 4811209 h 5274968"/>
              <a:gd name="connsiteX3108" fmla="*/ 2376968 w 5959916"/>
              <a:gd name="connsiteY3108" fmla="*/ 4789256 h 5274968"/>
              <a:gd name="connsiteX3109" fmla="*/ 2390688 w 5959916"/>
              <a:gd name="connsiteY3109" fmla="*/ 4757973 h 5274968"/>
              <a:gd name="connsiteX3110" fmla="*/ 2417581 w 5959916"/>
              <a:gd name="connsiteY3110" fmla="*/ 4775536 h 5274968"/>
              <a:gd name="connsiteX3111" fmla="*/ 2431302 w 5959916"/>
              <a:gd name="connsiteY3111" fmla="*/ 4757973 h 5274968"/>
              <a:gd name="connsiteX3112" fmla="*/ 2431302 w 5959916"/>
              <a:gd name="connsiteY3112" fmla="*/ 4775536 h 5274968"/>
              <a:gd name="connsiteX3113" fmla="*/ 2449411 w 5959916"/>
              <a:gd name="connsiteY3113" fmla="*/ 4788707 h 5274968"/>
              <a:gd name="connsiteX3114" fmla="*/ 2463133 w 5959916"/>
              <a:gd name="connsiteY3114" fmla="*/ 4753033 h 5274968"/>
              <a:gd name="connsiteX3115" fmla="*/ 2485635 w 5959916"/>
              <a:gd name="connsiteY3115" fmla="*/ 4757424 h 5274968"/>
              <a:gd name="connsiteX3116" fmla="*/ 2454352 w 5959916"/>
              <a:gd name="connsiteY3116" fmla="*/ 4735471 h 5274968"/>
              <a:gd name="connsiteX3117" fmla="*/ 2449961 w 5959916"/>
              <a:gd name="connsiteY3117" fmla="*/ 4753033 h 5274968"/>
              <a:gd name="connsiteX3118" fmla="*/ 2449961 w 5959916"/>
              <a:gd name="connsiteY3118" fmla="*/ 4731081 h 5274968"/>
              <a:gd name="connsiteX3119" fmla="*/ 2431849 w 5959916"/>
              <a:gd name="connsiteY3119" fmla="*/ 4757973 h 5274968"/>
              <a:gd name="connsiteX3120" fmla="*/ 2396176 w 5959916"/>
              <a:gd name="connsiteY3120" fmla="*/ 4736020 h 5274968"/>
              <a:gd name="connsiteX3121" fmla="*/ 2396176 w 5959916"/>
              <a:gd name="connsiteY3121" fmla="*/ 4674002 h 5274968"/>
              <a:gd name="connsiteX3122" fmla="*/ 2431849 w 5959916"/>
              <a:gd name="connsiteY3122" fmla="*/ 4674002 h 5274968"/>
              <a:gd name="connsiteX3123" fmla="*/ 2382455 w 5959916"/>
              <a:gd name="connsiteY3123" fmla="*/ 4598264 h 5274968"/>
              <a:gd name="connsiteX3124" fmla="*/ 2355563 w 5959916"/>
              <a:gd name="connsiteY3124" fmla="*/ 4638328 h 5274968"/>
              <a:gd name="connsiteX3125" fmla="*/ 2301778 w 5959916"/>
              <a:gd name="connsiteY3125" fmla="*/ 4660282 h 5274968"/>
              <a:gd name="connsiteX3126" fmla="*/ 2266104 w 5959916"/>
              <a:gd name="connsiteY3126" fmla="*/ 4651500 h 5274968"/>
              <a:gd name="connsiteX3127" fmla="*/ 2185427 w 5959916"/>
              <a:gd name="connsiteY3127" fmla="*/ 4704737 h 5274968"/>
              <a:gd name="connsiteX3128" fmla="*/ 1979069 w 5959916"/>
              <a:gd name="connsiteY3128" fmla="*/ 4838101 h 5274968"/>
              <a:gd name="connsiteX3129" fmla="*/ 1925283 w 5959916"/>
              <a:gd name="connsiteY3129" fmla="*/ 4882557 h 5274968"/>
              <a:gd name="connsiteX3130" fmla="*/ 1871498 w 5959916"/>
              <a:gd name="connsiteY3130" fmla="*/ 4869385 h 5274968"/>
              <a:gd name="connsiteX3131" fmla="*/ 1875888 w 5959916"/>
              <a:gd name="connsiteY3131" fmla="*/ 4820539 h 5274968"/>
              <a:gd name="connsiteX3132" fmla="*/ 1808383 w 5959916"/>
              <a:gd name="connsiteY3132" fmla="*/ 4767303 h 5274968"/>
              <a:gd name="connsiteX3133" fmla="*/ 1700813 w 5959916"/>
              <a:gd name="connsiteY3133" fmla="*/ 4709677 h 5274968"/>
              <a:gd name="connsiteX3134" fmla="*/ 1790821 w 5959916"/>
              <a:gd name="connsiteY3134" fmla="*/ 4558749 h 5274968"/>
              <a:gd name="connsiteX3135" fmla="*/ 1755146 w 5959916"/>
              <a:gd name="connsiteY3135" fmla="*/ 4531857 h 5274968"/>
              <a:gd name="connsiteX3136" fmla="*/ 1741426 w 5959916"/>
              <a:gd name="connsiteY3136" fmla="*/ 4500573 h 5274968"/>
              <a:gd name="connsiteX3137" fmla="*/ 1700813 w 5959916"/>
              <a:gd name="connsiteY3137" fmla="*/ 4509354 h 5274968"/>
              <a:gd name="connsiteX3138" fmla="*/ 1714534 w 5959916"/>
              <a:gd name="connsiteY3138" fmla="*/ 4496183 h 5274968"/>
              <a:gd name="connsiteX3139" fmla="*/ 1692032 w 5959916"/>
              <a:gd name="connsiteY3139" fmla="*/ 4491792 h 5274968"/>
              <a:gd name="connsiteX3140" fmla="*/ 1700813 w 5959916"/>
              <a:gd name="connsiteY3140" fmla="*/ 4478620 h 5274968"/>
              <a:gd name="connsiteX3141" fmla="*/ 1637699 w 5959916"/>
              <a:gd name="connsiteY3141" fmla="*/ 4461058 h 5274968"/>
              <a:gd name="connsiteX3142" fmla="*/ 1570193 w 5959916"/>
              <a:gd name="connsiteY3142" fmla="*/ 4434166 h 5274968"/>
              <a:gd name="connsiteX3143" fmla="*/ 1561411 w 5959916"/>
              <a:gd name="connsiteY3143" fmla="*/ 4407273 h 5274968"/>
              <a:gd name="connsiteX3144" fmla="*/ 1570193 w 5959916"/>
              <a:gd name="connsiteY3144" fmla="*/ 4375990 h 5274968"/>
              <a:gd name="connsiteX3145" fmla="*/ 1520798 w 5959916"/>
              <a:gd name="connsiteY3145" fmla="*/ 4344706 h 5274968"/>
              <a:gd name="connsiteX3146" fmla="*/ 1462623 w 5959916"/>
              <a:gd name="connsiteY3146" fmla="*/ 4322753 h 5274968"/>
              <a:gd name="connsiteX3147" fmla="*/ 1476343 w 5959916"/>
              <a:gd name="connsiteY3147" fmla="*/ 4349646 h 5274968"/>
              <a:gd name="connsiteX3148" fmla="*/ 1471952 w 5959916"/>
              <a:gd name="connsiteY3148" fmla="*/ 4389711 h 5274968"/>
              <a:gd name="connsiteX3149" fmla="*/ 1400057 w 5959916"/>
              <a:gd name="connsiteY3149" fmla="*/ 4478620 h 5274968"/>
              <a:gd name="connsiteX3150" fmla="*/ 1305659 w 5959916"/>
              <a:gd name="connsiteY3150" fmla="*/ 4478620 h 5274968"/>
              <a:gd name="connsiteX3151" fmla="*/ 1242544 w 5959916"/>
              <a:gd name="connsiteY3151" fmla="*/ 4549968 h 5274968"/>
              <a:gd name="connsiteX3152" fmla="*/ 1260654 w 5959916"/>
              <a:gd name="connsiteY3152" fmla="*/ 4563140 h 5274968"/>
              <a:gd name="connsiteX3153" fmla="*/ 1116863 w 5959916"/>
              <a:gd name="connsiteY3153" fmla="*/ 4607595 h 5274968"/>
              <a:gd name="connsiteX3154" fmla="*/ 1130583 w 5959916"/>
              <a:gd name="connsiteY3154" fmla="*/ 4585642 h 5274968"/>
              <a:gd name="connsiteX3155" fmla="*/ 1081189 w 5959916"/>
              <a:gd name="connsiteY3155" fmla="*/ 4603204 h 5274968"/>
              <a:gd name="connsiteX3156" fmla="*/ 1054296 w 5959916"/>
              <a:gd name="connsiteY3156" fmla="*/ 4571921 h 5274968"/>
              <a:gd name="connsiteX3157" fmla="*/ 1193698 w 5959916"/>
              <a:gd name="connsiteY3157" fmla="*/ 4478620 h 5274968"/>
              <a:gd name="connsiteX3158" fmla="*/ 1261204 w 5959916"/>
              <a:gd name="connsiteY3158" fmla="*/ 4469839 h 5274968"/>
              <a:gd name="connsiteX3159" fmla="*/ 1234311 w 5959916"/>
              <a:gd name="connsiteY3159" fmla="*/ 4461058 h 5274968"/>
              <a:gd name="connsiteX3160" fmla="*/ 1256813 w 5959916"/>
              <a:gd name="connsiteY3160" fmla="*/ 4420993 h 5274968"/>
              <a:gd name="connsiteX3161" fmla="*/ 1229920 w 5959916"/>
              <a:gd name="connsiteY3161" fmla="*/ 4416603 h 5274968"/>
              <a:gd name="connsiteX3162" fmla="*/ 1351211 w 5959916"/>
              <a:gd name="connsiteY3162" fmla="*/ 4314521 h 5274968"/>
              <a:gd name="connsiteX3163" fmla="*/ 1333100 w 5959916"/>
              <a:gd name="connsiteY3163" fmla="*/ 4270067 h 5274968"/>
              <a:gd name="connsiteX3164" fmla="*/ 1158025 w 5959916"/>
              <a:gd name="connsiteY3164" fmla="*/ 4336473 h 5274968"/>
              <a:gd name="connsiteX3165" fmla="*/ 1184916 w 5959916"/>
              <a:gd name="connsiteY3165" fmla="*/ 4314521 h 5274968"/>
              <a:gd name="connsiteX3166" fmla="*/ 1269986 w 5959916"/>
              <a:gd name="connsiteY3166" fmla="*/ 4256895 h 5274968"/>
              <a:gd name="connsiteX3167" fmla="*/ 1261204 w 5959916"/>
              <a:gd name="connsiteY3167" fmla="*/ 4234941 h 5274968"/>
              <a:gd name="connsiteX3168" fmla="*/ 1306207 w 5959916"/>
              <a:gd name="connsiteY3168" fmla="*/ 4186095 h 5274968"/>
              <a:gd name="connsiteX3169" fmla="*/ 1301816 w 5959916"/>
              <a:gd name="connsiteY3169" fmla="*/ 4150422 h 5274968"/>
              <a:gd name="connsiteX3170" fmla="*/ 1225530 w 5959916"/>
              <a:gd name="connsiteY3170" fmla="*/ 4199267 h 5274968"/>
              <a:gd name="connsiteX3171" fmla="*/ 1243641 w 5959916"/>
              <a:gd name="connsiteY3171" fmla="*/ 4212440 h 5274968"/>
              <a:gd name="connsiteX3172" fmla="*/ 1229920 w 5959916"/>
              <a:gd name="connsiteY3172" fmla="*/ 4230003 h 5274968"/>
              <a:gd name="connsiteX3173" fmla="*/ 1252422 w 5959916"/>
              <a:gd name="connsiteY3173" fmla="*/ 4234393 h 5274968"/>
              <a:gd name="connsiteX3174" fmla="*/ 1180526 w 5959916"/>
              <a:gd name="connsiteY3174" fmla="*/ 4287628 h 5274968"/>
              <a:gd name="connsiteX3175" fmla="*/ 1225530 w 5959916"/>
              <a:gd name="connsiteY3175" fmla="*/ 4247564 h 5274968"/>
              <a:gd name="connsiteX3176" fmla="*/ 1144852 w 5959916"/>
              <a:gd name="connsiteY3176" fmla="*/ 4220672 h 5274968"/>
              <a:gd name="connsiteX3177" fmla="*/ 1153633 w 5959916"/>
              <a:gd name="connsiteY3177" fmla="*/ 4180608 h 5274968"/>
              <a:gd name="connsiteX3178" fmla="*/ 1189307 w 5959916"/>
              <a:gd name="connsiteY3178" fmla="*/ 4153715 h 5274968"/>
              <a:gd name="connsiteX3179" fmla="*/ 1198089 w 5959916"/>
              <a:gd name="connsiteY3179" fmla="*/ 4126822 h 5274968"/>
              <a:gd name="connsiteX3180" fmla="*/ 1130583 w 5959916"/>
              <a:gd name="connsiteY3180" fmla="*/ 4162497 h 5274968"/>
              <a:gd name="connsiteX3181" fmla="*/ 1116863 w 5959916"/>
              <a:gd name="connsiteY3181" fmla="*/ 4175669 h 5274968"/>
              <a:gd name="connsiteX3182" fmla="*/ 1139364 w 5959916"/>
              <a:gd name="connsiteY3182" fmla="*/ 4171278 h 5274968"/>
              <a:gd name="connsiteX3183" fmla="*/ 1134973 w 5959916"/>
              <a:gd name="connsiteY3183" fmla="*/ 4198170 h 5274968"/>
              <a:gd name="connsiteX3184" fmla="*/ 1108082 w 5959916"/>
              <a:gd name="connsiteY3184" fmla="*/ 4211342 h 5274968"/>
              <a:gd name="connsiteX3185" fmla="*/ 1072407 w 5959916"/>
              <a:gd name="connsiteY3185" fmla="*/ 4220124 h 5274968"/>
              <a:gd name="connsiteX3186" fmla="*/ 1081189 w 5959916"/>
              <a:gd name="connsiteY3186" fmla="*/ 4198170 h 5274968"/>
              <a:gd name="connsiteX3187" fmla="*/ 1054296 w 5959916"/>
              <a:gd name="connsiteY3187" fmla="*/ 4211342 h 5274968"/>
              <a:gd name="connsiteX3188" fmla="*/ 1068017 w 5959916"/>
              <a:gd name="connsiteY3188" fmla="*/ 4228904 h 5274968"/>
              <a:gd name="connsiteX3189" fmla="*/ 1054296 w 5959916"/>
              <a:gd name="connsiteY3189" fmla="*/ 4237685 h 5274968"/>
              <a:gd name="connsiteX3190" fmla="*/ 1040576 w 5959916"/>
              <a:gd name="connsiteY3190" fmla="*/ 4215733 h 5274968"/>
              <a:gd name="connsiteX3191" fmla="*/ 991181 w 5959916"/>
              <a:gd name="connsiteY3191" fmla="*/ 4251406 h 5274968"/>
              <a:gd name="connsiteX3192" fmla="*/ 923676 w 5959916"/>
              <a:gd name="connsiteY3192" fmla="*/ 4264577 h 5274968"/>
              <a:gd name="connsiteX3193" fmla="*/ 932456 w 5959916"/>
              <a:gd name="connsiteY3193" fmla="*/ 4260188 h 5274968"/>
              <a:gd name="connsiteX3194" fmla="*/ 995572 w 5959916"/>
              <a:gd name="connsiteY3194" fmla="*/ 4215733 h 5274968"/>
              <a:gd name="connsiteX3195" fmla="*/ 1080640 w 5959916"/>
              <a:gd name="connsiteY3195" fmla="*/ 4126822 h 5274968"/>
              <a:gd name="connsiteX3196" fmla="*/ 1125643 w 5959916"/>
              <a:gd name="connsiteY3196" fmla="*/ 4131213 h 5274968"/>
              <a:gd name="connsiteX3197" fmla="*/ 1130034 w 5959916"/>
              <a:gd name="connsiteY3197" fmla="*/ 4126822 h 5274968"/>
              <a:gd name="connsiteX3198" fmla="*/ 1130034 w 5959916"/>
              <a:gd name="connsiteY3198" fmla="*/ 4095539 h 5274968"/>
              <a:gd name="connsiteX3199" fmla="*/ 1018074 w 5959916"/>
              <a:gd name="connsiteY3199" fmla="*/ 4139994 h 5274968"/>
              <a:gd name="connsiteX3200" fmla="*/ 1013683 w 5959916"/>
              <a:gd name="connsiteY3200" fmla="*/ 4108711 h 5274968"/>
              <a:gd name="connsiteX3201" fmla="*/ 1044966 w 5959916"/>
              <a:gd name="connsiteY3201" fmla="*/ 4086758 h 5274968"/>
              <a:gd name="connsiteX3202" fmla="*/ 1071858 w 5959916"/>
              <a:gd name="connsiteY3202" fmla="*/ 4099929 h 5274968"/>
              <a:gd name="connsiteX3203" fmla="*/ 1112472 w 5959916"/>
              <a:gd name="connsiteY3203" fmla="*/ 4059865 h 5274968"/>
              <a:gd name="connsiteX3204" fmla="*/ 1071858 w 5959916"/>
              <a:gd name="connsiteY3204" fmla="*/ 4055475 h 5274968"/>
              <a:gd name="connsiteX3205" fmla="*/ 1089969 w 5959916"/>
              <a:gd name="connsiteY3205" fmla="*/ 4033522 h 5274968"/>
              <a:gd name="connsiteX3206" fmla="*/ 1063077 w 5959916"/>
              <a:gd name="connsiteY3206" fmla="*/ 4042303 h 5274968"/>
              <a:gd name="connsiteX3207" fmla="*/ 1040576 w 5959916"/>
              <a:gd name="connsiteY3207" fmla="*/ 4033522 h 5274968"/>
              <a:gd name="connsiteX3208" fmla="*/ 896783 w 5959916"/>
              <a:gd name="connsiteY3208" fmla="*/ 4095539 h 5274968"/>
              <a:gd name="connsiteX3209" fmla="*/ 784822 w 5959916"/>
              <a:gd name="connsiteY3209" fmla="*/ 4157557 h 5274968"/>
              <a:gd name="connsiteX3210" fmla="*/ 744209 w 5959916"/>
              <a:gd name="connsiteY3210" fmla="*/ 4175119 h 5274968"/>
              <a:gd name="connsiteX3211" fmla="*/ 914893 w 5959916"/>
              <a:gd name="connsiteY3211" fmla="*/ 4046145 h 5274968"/>
              <a:gd name="connsiteX3212" fmla="*/ 896783 w 5959916"/>
              <a:gd name="connsiteY3212" fmla="*/ 4032973 h 5274968"/>
              <a:gd name="connsiteX3213" fmla="*/ 919285 w 5959916"/>
              <a:gd name="connsiteY3213" fmla="*/ 4015410 h 5274968"/>
              <a:gd name="connsiteX3214" fmla="*/ 896783 w 5959916"/>
              <a:gd name="connsiteY3214" fmla="*/ 4028582 h 5274968"/>
              <a:gd name="connsiteX3215" fmla="*/ 739818 w 5959916"/>
              <a:gd name="connsiteY3215" fmla="*/ 4077428 h 5274968"/>
              <a:gd name="connsiteX3216" fmla="*/ 820496 w 5959916"/>
              <a:gd name="connsiteY3216" fmla="*/ 3997299 h 5274968"/>
              <a:gd name="connsiteX3217" fmla="*/ 793604 w 5959916"/>
              <a:gd name="connsiteY3217" fmla="*/ 4001690 h 5274968"/>
              <a:gd name="connsiteX3218" fmla="*/ 842998 w 5959916"/>
              <a:gd name="connsiteY3218" fmla="*/ 3935282 h 5274968"/>
              <a:gd name="connsiteX3219" fmla="*/ 869890 w 5959916"/>
              <a:gd name="connsiteY3219" fmla="*/ 3913329 h 5274968"/>
              <a:gd name="connsiteX3220" fmla="*/ 842998 w 5959916"/>
              <a:gd name="connsiteY3220" fmla="*/ 3908938 h 5274968"/>
              <a:gd name="connsiteX3221" fmla="*/ 834217 w 5959916"/>
              <a:gd name="connsiteY3221" fmla="*/ 3930892 h 5274968"/>
              <a:gd name="connsiteX3222" fmla="*/ 776041 w 5959916"/>
              <a:gd name="connsiteY3222" fmla="*/ 3979736 h 5274968"/>
              <a:gd name="connsiteX3223" fmla="*/ 767259 w 5959916"/>
              <a:gd name="connsiteY3223" fmla="*/ 3970956 h 5274968"/>
              <a:gd name="connsiteX3224" fmla="*/ 667030 w 5959916"/>
              <a:gd name="connsiteY3224" fmla="*/ 4030503 h 5274968"/>
              <a:gd name="connsiteX3225" fmla="*/ 558725 w 5959916"/>
              <a:gd name="connsiteY3225" fmla="*/ 4085631 h 5274968"/>
              <a:gd name="connsiteX3226" fmla="*/ 563225 w 5959916"/>
              <a:gd name="connsiteY3226" fmla="*/ 4081493 h 5274968"/>
              <a:gd name="connsiteX3227" fmla="*/ 650360 w 5959916"/>
              <a:gd name="connsiteY3227" fmla="*/ 4006630 h 5274968"/>
              <a:gd name="connsiteX3228" fmla="*/ 686033 w 5959916"/>
              <a:gd name="connsiteY3228" fmla="*/ 4002239 h 5274968"/>
              <a:gd name="connsiteX3229" fmla="*/ 694815 w 5959916"/>
              <a:gd name="connsiteY3229" fmla="*/ 3966566 h 5274968"/>
              <a:gd name="connsiteX3230" fmla="*/ 775492 w 5959916"/>
              <a:gd name="connsiteY3230" fmla="*/ 3913329 h 5274968"/>
              <a:gd name="connsiteX3231" fmla="*/ 757380 w 5959916"/>
              <a:gd name="connsiteY3231" fmla="*/ 3949002 h 5274968"/>
              <a:gd name="connsiteX3232" fmla="*/ 761772 w 5959916"/>
              <a:gd name="connsiteY3232" fmla="*/ 3957784 h 5274968"/>
              <a:gd name="connsiteX3233" fmla="*/ 945628 w 5959916"/>
              <a:gd name="connsiteY3233" fmla="*/ 3811247 h 5274968"/>
              <a:gd name="connsiteX3234" fmla="*/ 936847 w 5959916"/>
              <a:gd name="connsiteY3234" fmla="*/ 3789293 h 5274968"/>
              <a:gd name="connsiteX3235" fmla="*/ 981851 w 5959916"/>
              <a:gd name="connsiteY3235" fmla="*/ 3740448 h 5274968"/>
              <a:gd name="connsiteX3236" fmla="*/ 963740 w 5959916"/>
              <a:gd name="connsiteY3236" fmla="*/ 3731667 h 5274968"/>
              <a:gd name="connsiteX3237" fmla="*/ 977460 w 5959916"/>
              <a:gd name="connsiteY3237" fmla="*/ 3714105 h 5274968"/>
              <a:gd name="connsiteX3238" fmla="*/ 905564 w 5959916"/>
              <a:gd name="connsiteY3238" fmla="*/ 3718495 h 5274968"/>
              <a:gd name="connsiteX3239" fmla="*/ 963740 w 5959916"/>
              <a:gd name="connsiteY3239" fmla="*/ 3674041 h 5274968"/>
              <a:gd name="connsiteX3240" fmla="*/ 963740 w 5959916"/>
              <a:gd name="connsiteY3240" fmla="*/ 3652087 h 5274968"/>
              <a:gd name="connsiteX3241" fmla="*/ 954959 w 5959916"/>
              <a:gd name="connsiteY3241" fmla="*/ 3643305 h 5274968"/>
              <a:gd name="connsiteX3242" fmla="*/ 909954 w 5959916"/>
              <a:gd name="connsiteY3242" fmla="*/ 3665259 h 5274968"/>
              <a:gd name="connsiteX3243" fmla="*/ 905564 w 5959916"/>
              <a:gd name="connsiteY3243" fmla="*/ 3647696 h 5274968"/>
              <a:gd name="connsiteX3244" fmla="*/ 878672 w 5959916"/>
              <a:gd name="connsiteY3244" fmla="*/ 3647696 h 5274968"/>
              <a:gd name="connsiteX3245" fmla="*/ 878672 w 5959916"/>
              <a:gd name="connsiteY3245" fmla="*/ 3683370 h 5274968"/>
              <a:gd name="connsiteX3246" fmla="*/ 815557 w 5959916"/>
              <a:gd name="connsiteY3246" fmla="*/ 3719044 h 5274968"/>
              <a:gd name="connsiteX3247" fmla="*/ 743660 w 5959916"/>
              <a:gd name="connsiteY3247" fmla="*/ 3740997 h 5274968"/>
              <a:gd name="connsiteX3248" fmla="*/ 797445 w 5959916"/>
              <a:gd name="connsiteY3248" fmla="*/ 3687761 h 5274968"/>
              <a:gd name="connsiteX3249" fmla="*/ 770553 w 5959916"/>
              <a:gd name="connsiteY3249" fmla="*/ 3700933 h 5274968"/>
              <a:gd name="connsiteX3250" fmla="*/ 766163 w 5959916"/>
              <a:gd name="connsiteY3250" fmla="*/ 3674041 h 5274968"/>
              <a:gd name="connsiteX3251" fmla="*/ 739270 w 5959916"/>
              <a:gd name="connsiteY3251" fmla="*/ 3678431 h 5274968"/>
              <a:gd name="connsiteX3252" fmla="*/ 748050 w 5959916"/>
              <a:gd name="connsiteY3252" fmla="*/ 3651539 h 5274968"/>
              <a:gd name="connsiteX3253" fmla="*/ 725550 w 5959916"/>
              <a:gd name="connsiteY3253" fmla="*/ 3642758 h 5274968"/>
              <a:gd name="connsiteX3254" fmla="*/ 729940 w 5959916"/>
              <a:gd name="connsiteY3254" fmla="*/ 3615864 h 5274968"/>
              <a:gd name="connsiteX3255" fmla="*/ 707438 w 5959916"/>
              <a:gd name="connsiteY3255" fmla="*/ 3615864 h 5274968"/>
              <a:gd name="connsiteX3256" fmla="*/ 828728 w 5959916"/>
              <a:gd name="connsiteY3256" fmla="*/ 3522564 h 5274968"/>
              <a:gd name="connsiteX3257" fmla="*/ 864402 w 5959916"/>
              <a:gd name="connsiteY3257" fmla="*/ 3513783 h 5274968"/>
              <a:gd name="connsiteX3258" fmla="*/ 945079 w 5959916"/>
              <a:gd name="connsiteY3258" fmla="*/ 3438046 h 5274968"/>
              <a:gd name="connsiteX3259" fmla="*/ 873183 w 5959916"/>
              <a:gd name="connsiteY3259" fmla="*/ 3446827 h 5274968"/>
              <a:gd name="connsiteX3260" fmla="*/ 886903 w 5959916"/>
              <a:gd name="connsiteY3260" fmla="*/ 3424873 h 5274968"/>
              <a:gd name="connsiteX3261" fmla="*/ 860011 w 5959916"/>
              <a:gd name="connsiteY3261" fmla="*/ 3407310 h 5274968"/>
              <a:gd name="connsiteX3262" fmla="*/ 806227 w 5959916"/>
              <a:gd name="connsiteY3262" fmla="*/ 3429263 h 5274968"/>
              <a:gd name="connsiteX3263" fmla="*/ 837510 w 5959916"/>
              <a:gd name="connsiteY3263" fmla="*/ 3407310 h 5274968"/>
              <a:gd name="connsiteX3264" fmla="*/ 796896 w 5959916"/>
              <a:gd name="connsiteY3264" fmla="*/ 3394138 h 5274968"/>
              <a:gd name="connsiteX3265" fmla="*/ 823788 w 5959916"/>
              <a:gd name="connsiteY3265" fmla="*/ 3385357 h 5274968"/>
              <a:gd name="connsiteX3266" fmla="*/ 823788 w 5959916"/>
              <a:gd name="connsiteY3266" fmla="*/ 3372186 h 5274968"/>
              <a:gd name="connsiteX3267" fmla="*/ 796896 w 5959916"/>
              <a:gd name="connsiteY3267" fmla="*/ 3367795 h 5274968"/>
              <a:gd name="connsiteX3268" fmla="*/ 881964 w 5959916"/>
              <a:gd name="connsiteY3268" fmla="*/ 3234430 h 5274968"/>
              <a:gd name="connsiteX3269" fmla="*/ 904466 w 5959916"/>
              <a:gd name="connsiteY3269" fmla="*/ 3163083 h 5274968"/>
              <a:gd name="connsiteX3270" fmla="*/ 1034538 w 5959916"/>
              <a:gd name="connsiteY3270" fmla="*/ 3082954 h 5274968"/>
              <a:gd name="connsiteX3271" fmla="*/ 1030147 w 5959916"/>
              <a:gd name="connsiteY3271" fmla="*/ 3038499 h 5274968"/>
              <a:gd name="connsiteX3272" fmla="*/ 1052648 w 5959916"/>
              <a:gd name="connsiteY3272" fmla="*/ 3029718 h 5274968"/>
              <a:gd name="connsiteX3273" fmla="*/ 1151438 w 5959916"/>
              <a:gd name="connsiteY3273" fmla="*/ 2891962 h 5274968"/>
              <a:gd name="connsiteX3274" fmla="*/ 1012036 w 5959916"/>
              <a:gd name="connsiteY3274" fmla="*/ 2860679 h 5274968"/>
              <a:gd name="connsiteX3275" fmla="*/ 998315 w 5959916"/>
              <a:gd name="connsiteY3275" fmla="*/ 2865070 h 5274968"/>
              <a:gd name="connsiteX3276" fmla="*/ 984595 w 5959916"/>
              <a:gd name="connsiteY3276" fmla="*/ 2847507 h 5274968"/>
              <a:gd name="connsiteX3277" fmla="*/ 926419 w 5959916"/>
              <a:gd name="connsiteY3277" fmla="*/ 2891962 h 5274968"/>
              <a:gd name="connsiteX3278" fmla="*/ 980205 w 5959916"/>
              <a:gd name="connsiteY3278" fmla="*/ 2856289 h 5274968"/>
              <a:gd name="connsiteX3279" fmla="*/ 917089 w 5959916"/>
              <a:gd name="connsiteY3279" fmla="*/ 2834335 h 5274968"/>
              <a:gd name="connsiteX3280" fmla="*/ 881416 w 5959916"/>
              <a:gd name="connsiteY3280" fmla="*/ 2767927 h 5274968"/>
              <a:gd name="connsiteX3281" fmla="*/ 1146499 w 5959916"/>
              <a:gd name="connsiteY3281" fmla="*/ 2785490 h 5274968"/>
              <a:gd name="connsiteX3282" fmla="*/ 1263399 w 5959916"/>
              <a:gd name="connsiteY3282" fmla="*/ 2719082 h 5274968"/>
              <a:gd name="connsiteX3283" fmla="*/ 1164610 w 5959916"/>
              <a:gd name="connsiteY3283" fmla="*/ 2701520 h 5274968"/>
              <a:gd name="connsiteX3284" fmla="*/ 1047711 w 5959916"/>
              <a:gd name="connsiteY3284" fmla="*/ 2710301 h 5274968"/>
              <a:gd name="connsiteX3285" fmla="*/ 962641 w 5959916"/>
              <a:gd name="connsiteY3285" fmla="*/ 2683408 h 5274968"/>
              <a:gd name="connsiteX3286" fmla="*/ 967032 w 5959916"/>
              <a:gd name="connsiteY3286" fmla="*/ 2647735 h 5274968"/>
              <a:gd name="connsiteX3287" fmla="*/ 993925 w 5959916"/>
              <a:gd name="connsiteY3287" fmla="*/ 2598889 h 5274968"/>
              <a:gd name="connsiteX3288" fmla="*/ 1038929 w 5959916"/>
              <a:gd name="connsiteY3288" fmla="*/ 2518760 h 5274968"/>
              <a:gd name="connsiteX3289" fmla="*/ 1030147 w 5959916"/>
              <a:gd name="connsiteY3289" fmla="*/ 2514370 h 5274968"/>
              <a:gd name="connsiteX3290" fmla="*/ 1065821 w 5959916"/>
              <a:gd name="connsiteY3290" fmla="*/ 2483087 h 5274968"/>
              <a:gd name="connsiteX3291" fmla="*/ 1160220 w 5959916"/>
              <a:gd name="connsiteY3291" fmla="*/ 2425460 h 5274968"/>
              <a:gd name="connsiteX3292" fmla="*/ 1178330 w 5959916"/>
              <a:gd name="connsiteY3292" fmla="*/ 2398568 h 5274968"/>
              <a:gd name="connsiteX3293" fmla="*/ 1164610 w 5959916"/>
              <a:gd name="connsiteY3293" fmla="*/ 2376614 h 5274968"/>
              <a:gd name="connsiteX3294" fmla="*/ 1178330 w 5959916"/>
              <a:gd name="connsiteY3294" fmla="*/ 2336550 h 5274968"/>
              <a:gd name="connsiteX3295" fmla="*/ 1093262 w 5959916"/>
              <a:gd name="connsiteY3295" fmla="*/ 2332159 h 5274968"/>
              <a:gd name="connsiteX3296" fmla="*/ 1093262 w 5959916"/>
              <a:gd name="connsiteY3296" fmla="*/ 2318987 h 5274968"/>
              <a:gd name="connsiteX3297" fmla="*/ 1057588 w 5959916"/>
              <a:gd name="connsiteY3297" fmla="*/ 2345880 h 5274968"/>
              <a:gd name="connsiteX3298" fmla="*/ 1012585 w 5959916"/>
              <a:gd name="connsiteY3298" fmla="*/ 2399115 h 5274968"/>
              <a:gd name="connsiteX3299" fmla="*/ 985692 w 5959916"/>
              <a:gd name="connsiteY3299" fmla="*/ 2390334 h 5274968"/>
              <a:gd name="connsiteX3300" fmla="*/ 927517 w 5959916"/>
              <a:gd name="connsiteY3300" fmla="*/ 2412287 h 5274968"/>
              <a:gd name="connsiteX3301" fmla="*/ 941237 w 5959916"/>
              <a:gd name="connsiteY3301" fmla="*/ 2394726 h 5274968"/>
              <a:gd name="connsiteX3302" fmla="*/ 932456 w 5959916"/>
              <a:gd name="connsiteY3302" fmla="*/ 2385945 h 5274968"/>
              <a:gd name="connsiteX3303" fmla="*/ 941237 w 5959916"/>
              <a:gd name="connsiteY3303" fmla="*/ 2368382 h 5274968"/>
              <a:gd name="connsiteX3304" fmla="*/ 842449 w 5959916"/>
              <a:gd name="connsiteY3304" fmla="*/ 2452901 h 5274968"/>
              <a:gd name="connsiteX3305" fmla="*/ 784274 w 5959916"/>
              <a:gd name="connsiteY3305" fmla="*/ 2466074 h 5274968"/>
              <a:gd name="connsiteX3306" fmla="*/ 829278 w 5959916"/>
              <a:gd name="connsiteY3306" fmla="*/ 2470464 h 5274968"/>
              <a:gd name="connsiteX3307" fmla="*/ 757380 w 5959916"/>
              <a:gd name="connsiteY3307" fmla="*/ 2497357 h 5274968"/>
              <a:gd name="connsiteX3308" fmla="*/ 779882 w 5959916"/>
              <a:gd name="connsiteY3308" fmla="*/ 2457292 h 5274968"/>
              <a:gd name="connsiteX3309" fmla="*/ 694815 w 5959916"/>
              <a:gd name="connsiteY3309" fmla="*/ 2461682 h 5274968"/>
              <a:gd name="connsiteX3310" fmla="*/ 686033 w 5959916"/>
              <a:gd name="connsiteY3310" fmla="*/ 2368382 h 5274968"/>
              <a:gd name="connsiteX3311" fmla="*/ 829825 w 5959916"/>
              <a:gd name="connsiteY3311" fmla="*/ 2315146 h 5274968"/>
              <a:gd name="connsiteX3312" fmla="*/ 825435 w 5959916"/>
              <a:gd name="connsiteY3312" fmla="*/ 2342038 h 5274968"/>
              <a:gd name="connsiteX3313" fmla="*/ 794152 w 5959916"/>
              <a:gd name="connsiteY3313" fmla="*/ 2359601 h 5274968"/>
              <a:gd name="connsiteX3314" fmla="*/ 816653 w 5959916"/>
              <a:gd name="connsiteY3314" fmla="*/ 2363991 h 5274968"/>
              <a:gd name="connsiteX3315" fmla="*/ 834765 w 5959916"/>
              <a:gd name="connsiteY3315" fmla="*/ 2399665 h 5274968"/>
              <a:gd name="connsiteX3316" fmla="*/ 897880 w 5959916"/>
              <a:gd name="connsiteY3316" fmla="*/ 2275081 h 5274968"/>
              <a:gd name="connsiteX3317" fmla="*/ 879768 w 5959916"/>
              <a:gd name="connsiteY3317" fmla="*/ 2261910 h 5274968"/>
              <a:gd name="connsiteX3318" fmla="*/ 884159 w 5959916"/>
              <a:gd name="connsiteY3318" fmla="*/ 2244346 h 5274968"/>
              <a:gd name="connsiteX3319" fmla="*/ 799092 w 5959916"/>
              <a:gd name="connsiteY3319" fmla="*/ 2257518 h 5274968"/>
              <a:gd name="connsiteX3320" fmla="*/ 677801 w 5959916"/>
              <a:gd name="connsiteY3320" fmla="*/ 2253128 h 5274968"/>
              <a:gd name="connsiteX3321" fmla="*/ 754089 w 5959916"/>
              <a:gd name="connsiteY3321" fmla="*/ 2204282 h 5274968"/>
              <a:gd name="connsiteX3322" fmla="*/ 686582 w 5959916"/>
              <a:gd name="connsiteY3322" fmla="*/ 2191111 h 5274968"/>
              <a:gd name="connsiteX3323" fmla="*/ 704694 w 5959916"/>
              <a:gd name="connsiteY3323" fmla="*/ 2164218 h 5274968"/>
              <a:gd name="connsiteX3324" fmla="*/ 637188 w 5959916"/>
              <a:gd name="connsiteY3324" fmla="*/ 2155438 h 5274968"/>
              <a:gd name="connsiteX3325" fmla="*/ 659689 w 5959916"/>
              <a:gd name="connsiteY3325" fmla="*/ 2137874 h 5274968"/>
              <a:gd name="connsiteX3326" fmla="*/ 717864 w 5959916"/>
              <a:gd name="connsiteY3326" fmla="*/ 2008901 h 5274968"/>
              <a:gd name="connsiteX3327" fmla="*/ 767259 w 5959916"/>
              <a:gd name="connsiteY3327" fmla="*/ 1973227 h 5274968"/>
              <a:gd name="connsiteX3328" fmla="*/ 816653 w 5959916"/>
              <a:gd name="connsiteY3328" fmla="*/ 1928771 h 5274968"/>
              <a:gd name="connsiteX3329" fmla="*/ 794152 w 5959916"/>
              <a:gd name="connsiteY3329" fmla="*/ 1924381 h 5274968"/>
              <a:gd name="connsiteX3330" fmla="*/ 834765 w 5959916"/>
              <a:gd name="connsiteY3330" fmla="*/ 1844252 h 5274968"/>
              <a:gd name="connsiteX3331" fmla="*/ 534008 w 5959916"/>
              <a:gd name="connsiteY3331" fmla="*/ 1995179 h 5274968"/>
              <a:gd name="connsiteX3332" fmla="*/ 435221 w 5959916"/>
              <a:gd name="connsiteY3332" fmla="*/ 1933163 h 5274968"/>
              <a:gd name="connsiteX3333" fmla="*/ 444001 w 5959916"/>
              <a:gd name="connsiteY3333" fmla="*/ 1906270 h 5274968"/>
              <a:gd name="connsiteX3334" fmla="*/ 439610 w 5959916"/>
              <a:gd name="connsiteY3334" fmla="*/ 1897489 h 5274968"/>
              <a:gd name="connsiteX3335" fmla="*/ 345213 w 5959916"/>
              <a:gd name="connsiteY3335" fmla="*/ 1901879 h 5274968"/>
              <a:gd name="connsiteX3336" fmla="*/ 353994 w 5959916"/>
              <a:gd name="connsiteY3336" fmla="*/ 1874986 h 5274968"/>
              <a:gd name="connsiteX3337" fmla="*/ 255205 w 5959916"/>
              <a:gd name="connsiteY3337" fmla="*/ 1866206 h 5274968"/>
              <a:gd name="connsiteX3338" fmla="*/ 273316 w 5959916"/>
              <a:gd name="connsiteY3338" fmla="*/ 1844252 h 5274968"/>
              <a:gd name="connsiteX3339" fmla="*/ 219532 w 5959916"/>
              <a:gd name="connsiteY3339" fmla="*/ 1853034 h 5274968"/>
              <a:gd name="connsiteX3340" fmla="*/ 300208 w 5959916"/>
              <a:gd name="connsiteY3340" fmla="*/ 1755342 h 5274968"/>
              <a:gd name="connsiteX3341" fmla="*/ 286488 w 5959916"/>
              <a:gd name="connsiteY3341" fmla="*/ 1764124 h 5274968"/>
              <a:gd name="connsiteX3342" fmla="*/ 295269 w 5959916"/>
              <a:gd name="connsiteY3342" fmla="*/ 1719668 h 5274968"/>
              <a:gd name="connsiteX3343" fmla="*/ 358384 w 5959916"/>
              <a:gd name="connsiteY3343" fmla="*/ 1697715 h 5274968"/>
              <a:gd name="connsiteX3344" fmla="*/ 439061 w 5959916"/>
              <a:gd name="connsiteY3344" fmla="*/ 1693325 h 5274968"/>
              <a:gd name="connsiteX3345" fmla="*/ 470344 w 5959916"/>
              <a:gd name="connsiteY3345" fmla="*/ 1657651 h 5274968"/>
              <a:gd name="connsiteX3346" fmla="*/ 587245 w 5959916"/>
              <a:gd name="connsiteY3346" fmla="*/ 1559960 h 5274968"/>
              <a:gd name="connsiteX3347" fmla="*/ 686033 w 5959916"/>
              <a:gd name="connsiteY3347" fmla="*/ 1542398 h 5274968"/>
              <a:gd name="connsiteX3348" fmla="*/ 721707 w 5959916"/>
              <a:gd name="connsiteY3348" fmla="*/ 1520445 h 5274968"/>
              <a:gd name="connsiteX3349" fmla="*/ 721707 w 5959916"/>
              <a:gd name="connsiteY3349" fmla="*/ 1493552 h 5274968"/>
              <a:gd name="connsiteX3350" fmla="*/ 869890 w 5959916"/>
              <a:gd name="connsiteY3350" fmla="*/ 1449097 h 5274968"/>
              <a:gd name="connsiteX3351" fmla="*/ 869890 w 5959916"/>
              <a:gd name="connsiteY3351" fmla="*/ 1427144 h 5274968"/>
              <a:gd name="connsiteX3352" fmla="*/ 892391 w 5959916"/>
              <a:gd name="connsiteY3352" fmla="*/ 1431534 h 5274968"/>
              <a:gd name="connsiteX3353" fmla="*/ 1386335 w 5959916"/>
              <a:gd name="connsiteY3353" fmla="*/ 1129131 h 5274968"/>
              <a:gd name="connsiteX3354" fmla="*/ 1336942 w 5959916"/>
              <a:gd name="connsiteY3354" fmla="*/ 1124741 h 5274968"/>
              <a:gd name="connsiteX3355" fmla="*/ 1341333 w 5959916"/>
              <a:gd name="connsiteY3355" fmla="*/ 1111570 h 5274968"/>
              <a:gd name="connsiteX3356" fmla="*/ 1269436 w 5959916"/>
              <a:gd name="connsiteY3356" fmla="*/ 1089615 h 5274968"/>
              <a:gd name="connsiteX3357" fmla="*/ 1201930 w 5959916"/>
              <a:gd name="connsiteY3357" fmla="*/ 1076444 h 5274968"/>
              <a:gd name="connsiteX3358" fmla="*/ 1161316 w 5959916"/>
              <a:gd name="connsiteY3358" fmla="*/ 1014427 h 5274968"/>
              <a:gd name="connsiteX3359" fmla="*/ 1076249 w 5959916"/>
              <a:gd name="connsiteY3359" fmla="*/ 1045710 h 5274968"/>
              <a:gd name="connsiteX3360" fmla="*/ 1071858 w 5959916"/>
              <a:gd name="connsiteY3360" fmla="*/ 1063272 h 5274968"/>
              <a:gd name="connsiteX3361" fmla="*/ 986790 w 5959916"/>
              <a:gd name="connsiteY3361" fmla="*/ 1076444 h 5274968"/>
              <a:gd name="connsiteX3362" fmla="*/ 1018074 w 5959916"/>
              <a:gd name="connsiteY3362" fmla="*/ 1040770 h 5274968"/>
              <a:gd name="connsiteX3363" fmla="*/ 856717 w 5959916"/>
              <a:gd name="connsiteY3363" fmla="*/ 1062723 h 5274968"/>
              <a:gd name="connsiteX3364" fmla="*/ 914893 w 5959916"/>
              <a:gd name="connsiteY3364" fmla="*/ 1022659 h 5274968"/>
              <a:gd name="connsiteX3365" fmla="*/ 883612 w 5959916"/>
              <a:gd name="connsiteY3365" fmla="*/ 1022659 h 5274968"/>
              <a:gd name="connsiteX3366" fmla="*/ 991181 w 5959916"/>
              <a:gd name="connsiteY3366" fmla="*/ 902466 h 5274968"/>
              <a:gd name="connsiteX3367" fmla="*/ 1215651 w 5959916"/>
              <a:gd name="connsiteY3367" fmla="*/ 764711 h 5274968"/>
              <a:gd name="connsiteX3368" fmla="*/ 1224432 w 5959916"/>
              <a:gd name="connsiteY3368" fmla="*/ 747148 h 5274968"/>
              <a:gd name="connsiteX3369" fmla="*/ 1228822 w 5959916"/>
              <a:gd name="connsiteY3369" fmla="*/ 755929 h 5274968"/>
              <a:gd name="connsiteX3370" fmla="*/ 1709047 w 5959916"/>
              <a:gd name="connsiteY3370" fmla="*/ 524872 h 5274968"/>
              <a:gd name="connsiteX3371" fmla="*/ 1758441 w 5959916"/>
              <a:gd name="connsiteY3371" fmla="*/ 516092 h 5274968"/>
              <a:gd name="connsiteX3372" fmla="*/ 1825946 w 5959916"/>
              <a:gd name="connsiteY3372" fmla="*/ 480419 h 5274968"/>
              <a:gd name="connsiteX3373" fmla="*/ 1982910 w 5959916"/>
              <a:gd name="connsiteY3373" fmla="*/ 440354 h 5274968"/>
              <a:gd name="connsiteX3374" fmla="*/ 2050416 w 5959916"/>
              <a:gd name="connsiteY3374" fmla="*/ 449135 h 5274968"/>
              <a:gd name="connsiteX3375" fmla="*/ 2046025 w 5959916"/>
              <a:gd name="connsiteY3375" fmla="*/ 493589 h 5274968"/>
              <a:gd name="connsiteX3376" fmla="*/ 2072917 w 5959916"/>
              <a:gd name="connsiteY3376" fmla="*/ 515543 h 5274968"/>
              <a:gd name="connsiteX3377" fmla="*/ 1987850 w 5959916"/>
              <a:gd name="connsiteY3377" fmla="*/ 600063 h 5274968"/>
              <a:gd name="connsiteX3378" fmla="*/ 1965347 w 5959916"/>
              <a:gd name="connsiteY3378" fmla="*/ 604453 h 5274968"/>
              <a:gd name="connsiteX3379" fmla="*/ 1969738 w 5959916"/>
              <a:gd name="connsiteY3379" fmla="*/ 626406 h 5274968"/>
              <a:gd name="connsiteX3380" fmla="*/ 1866560 w 5959916"/>
              <a:gd name="connsiteY3380" fmla="*/ 710926 h 5274968"/>
              <a:gd name="connsiteX3381" fmla="*/ 2158534 w 5959916"/>
              <a:gd name="connsiteY3381" fmla="*/ 635187 h 5274968"/>
              <a:gd name="connsiteX3382" fmla="*/ 2144814 w 5959916"/>
              <a:gd name="connsiteY3382" fmla="*/ 675252 h 5274968"/>
              <a:gd name="connsiteX3383" fmla="*/ 2176097 w 5959916"/>
              <a:gd name="connsiteY3383" fmla="*/ 662080 h 5274968"/>
              <a:gd name="connsiteX3384" fmla="*/ 2176097 w 5959916"/>
              <a:gd name="connsiteY3384" fmla="*/ 706536 h 5274968"/>
              <a:gd name="connsiteX3385" fmla="*/ 2207379 w 5959916"/>
              <a:gd name="connsiteY3385" fmla="*/ 724097 h 5274968"/>
              <a:gd name="connsiteX3386" fmla="*/ 2543811 w 5959916"/>
              <a:gd name="connsiteY3386" fmla="*/ 577561 h 5274968"/>
              <a:gd name="connsiteX3387" fmla="*/ 2687603 w 5959916"/>
              <a:gd name="connsiteY3387" fmla="*/ 573170 h 5274968"/>
              <a:gd name="connsiteX3388" fmla="*/ 2768281 w 5959916"/>
              <a:gd name="connsiteY3388" fmla="*/ 537497 h 5274968"/>
              <a:gd name="connsiteX3389" fmla="*/ 2750169 w 5959916"/>
              <a:gd name="connsiteY3389" fmla="*/ 537497 h 5274968"/>
              <a:gd name="connsiteX3390" fmla="*/ 2745779 w 5959916"/>
              <a:gd name="connsiteY3390" fmla="*/ 515543 h 5274968"/>
              <a:gd name="connsiteX3391" fmla="*/ 2871460 w 5959916"/>
              <a:gd name="connsiteY3391" fmla="*/ 390960 h 5274968"/>
              <a:gd name="connsiteX3392" fmla="*/ 2875851 w 5959916"/>
              <a:gd name="connsiteY3392" fmla="*/ 404131 h 5274968"/>
              <a:gd name="connsiteX3393" fmla="*/ 2943356 w 5959916"/>
              <a:gd name="connsiteY3393" fmla="*/ 355286 h 5274968"/>
              <a:gd name="connsiteX3394" fmla="*/ 3024034 w 5959916"/>
              <a:gd name="connsiteY3394" fmla="*/ 324003 h 5274968"/>
              <a:gd name="connsiteX3395" fmla="*/ 3019643 w 5959916"/>
              <a:gd name="connsiteY3395" fmla="*/ 302049 h 5274968"/>
              <a:gd name="connsiteX3396" fmla="*/ 3064647 w 5959916"/>
              <a:gd name="connsiteY3396" fmla="*/ 288877 h 5274968"/>
              <a:gd name="connsiteX3397" fmla="*/ 3046536 w 5959916"/>
              <a:gd name="connsiteY3397" fmla="*/ 306440 h 5274968"/>
              <a:gd name="connsiteX3398" fmla="*/ 3239722 w 5959916"/>
              <a:gd name="connsiteY3398" fmla="*/ 279547 h 5274968"/>
              <a:gd name="connsiteX3399" fmla="*/ 5450395 w 5959916"/>
              <a:gd name="connsiteY3399" fmla="*/ 159903 h 5274968"/>
              <a:gd name="connsiteX3400" fmla="*/ 5405391 w 5959916"/>
              <a:gd name="connsiteY3400" fmla="*/ 177466 h 5274968"/>
              <a:gd name="connsiteX3401" fmla="*/ 5450395 w 5959916"/>
              <a:gd name="connsiteY3401" fmla="*/ 159903 h 5274968"/>
              <a:gd name="connsiteX3402" fmla="*/ 5566746 w 5959916"/>
              <a:gd name="connsiteY3402" fmla="*/ 111607 h 5274968"/>
              <a:gd name="connsiteX3403" fmla="*/ 5548635 w 5959916"/>
              <a:gd name="connsiteY3403" fmla="*/ 133560 h 5274968"/>
              <a:gd name="connsiteX3404" fmla="*/ 5562356 w 5959916"/>
              <a:gd name="connsiteY3404" fmla="*/ 146732 h 5274968"/>
              <a:gd name="connsiteX3405" fmla="*/ 5548635 w 5959916"/>
              <a:gd name="connsiteY3405" fmla="*/ 159903 h 5274968"/>
              <a:gd name="connsiteX3406" fmla="*/ 5562356 w 5959916"/>
              <a:gd name="connsiteY3406" fmla="*/ 159903 h 5274968"/>
              <a:gd name="connsiteX3407" fmla="*/ 5481677 w 5959916"/>
              <a:gd name="connsiteY3407" fmla="*/ 191187 h 5274968"/>
              <a:gd name="connsiteX3408" fmla="*/ 5539854 w 5959916"/>
              <a:gd name="connsiteY3408" fmla="*/ 133560 h 5274968"/>
              <a:gd name="connsiteX3409" fmla="*/ 5566746 w 5959916"/>
              <a:gd name="connsiteY3409" fmla="*/ 111607 h 5274968"/>
              <a:gd name="connsiteX3410" fmla="*/ 5459176 w 5959916"/>
              <a:gd name="connsiteY3410" fmla="*/ 79774 h 5274968"/>
              <a:gd name="connsiteX3411" fmla="*/ 5423502 w 5959916"/>
              <a:gd name="connsiteY3411" fmla="*/ 101727 h 5274968"/>
              <a:gd name="connsiteX3412" fmla="*/ 5459176 w 5959916"/>
              <a:gd name="connsiteY3412" fmla="*/ 79774 h 5274968"/>
              <a:gd name="connsiteX3413" fmla="*/ 5467958 w 5959916"/>
              <a:gd name="connsiteY3413" fmla="*/ 57273 h 5274968"/>
              <a:gd name="connsiteX3414" fmla="*/ 5391671 w 5959916"/>
              <a:gd name="connsiteY3414" fmla="*/ 84165 h 5274968"/>
              <a:gd name="connsiteX3415" fmla="*/ 5467958 w 5959916"/>
              <a:gd name="connsiteY3415" fmla="*/ 57273 h 5274968"/>
              <a:gd name="connsiteX3416" fmla="*/ 5311212 w 5959916"/>
              <a:gd name="connsiteY3416" fmla="*/ 179 h 5274968"/>
              <a:gd name="connsiteX3417" fmla="*/ 5346118 w 5959916"/>
              <a:gd name="connsiteY3417" fmla="*/ 8427 h 5274968"/>
              <a:gd name="connsiteX3418" fmla="*/ 5319225 w 5959916"/>
              <a:gd name="connsiteY3418" fmla="*/ 44101 h 5274968"/>
              <a:gd name="connsiteX3419" fmla="*/ 5354900 w 5959916"/>
              <a:gd name="connsiteY3419" fmla="*/ 61663 h 5274968"/>
              <a:gd name="connsiteX3420" fmla="*/ 5346118 w 5959916"/>
              <a:gd name="connsiteY3420" fmla="*/ 88556 h 5274968"/>
              <a:gd name="connsiteX3421" fmla="*/ 5364230 w 5959916"/>
              <a:gd name="connsiteY3421" fmla="*/ 88556 h 5274968"/>
              <a:gd name="connsiteX3422" fmla="*/ 5346118 w 5959916"/>
              <a:gd name="connsiteY3422" fmla="*/ 146183 h 5274968"/>
              <a:gd name="connsiteX3423" fmla="*/ 5436126 w 5959916"/>
              <a:gd name="connsiteY3423" fmla="*/ 133010 h 5274968"/>
              <a:gd name="connsiteX3424" fmla="*/ 5373011 w 5959916"/>
              <a:gd name="connsiteY3424" fmla="*/ 204358 h 5274968"/>
              <a:gd name="connsiteX3425" fmla="*/ 5476189 w 5959916"/>
              <a:gd name="connsiteY3425" fmla="*/ 186796 h 5274968"/>
              <a:gd name="connsiteX3426" fmla="*/ 5418014 w 5959916"/>
              <a:gd name="connsiteY3426" fmla="*/ 240032 h 5274968"/>
              <a:gd name="connsiteX3427" fmla="*/ 5422405 w 5959916"/>
              <a:gd name="connsiteY3427" fmla="*/ 257594 h 5274968"/>
              <a:gd name="connsiteX3428" fmla="*/ 5444906 w 5959916"/>
              <a:gd name="connsiteY3428" fmla="*/ 257594 h 5274968"/>
              <a:gd name="connsiteX3429" fmla="*/ 5395512 w 5959916"/>
              <a:gd name="connsiteY3429" fmla="*/ 306440 h 5274968"/>
              <a:gd name="connsiteX3430" fmla="*/ 5354900 w 5959916"/>
              <a:gd name="connsiteY3430" fmla="*/ 333332 h 5274968"/>
              <a:gd name="connsiteX3431" fmla="*/ 5341178 w 5959916"/>
              <a:gd name="connsiteY3431" fmla="*/ 355286 h 5274968"/>
              <a:gd name="connsiteX3432" fmla="*/ 5323068 w 5959916"/>
              <a:gd name="connsiteY3432" fmla="*/ 346505 h 5274968"/>
              <a:gd name="connsiteX3433" fmla="*/ 5304956 w 5959916"/>
              <a:gd name="connsiteY3433" fmla="*/ 364067 h 5274968"/>
              <a:gd name="connsiteX3434" fmla="*/ 5471250 w 5959916"/>
              <a:gd name="connsiteY3434" fmla="*/ 315221 h 5274968"/>
              <a:gd name="connsiteX3435" fmla="*/ 5430638 w 5959916"/>
              <a:gd name="connsiteY3435" fmla="*/ 364067 h 5274968"/>
              <a:gd name="connsiteX3436" fmla="*/ 5448747 w 5959916"/>
              <a:gd name="connsiteY3436" fmla="*/ 421694 h 5274968"/>
              <a:gd name="connsiteX3437" fmla="*/ 5520644 w 5959916"/>
              <a:gd name="connsiteY3437" fmla="*/ 399741 h 5274968"/>
              <a:gd name="connsiteX3438" fmla="*/ 5421856 w 5959916"/>
              <a:gd name="connsiteY3438" fmla="*/ 537497 h 5274968"/>
              <a:gd name="connsiteX3439" fmla="*/ 5547537 w 5959916"/>
              <a:gd name="connsiteY3439" fmla="*/ 510604 h 5274968"/>
              <a:gd name="connsiteX3440" fmla="*/ 5489361 w 5959916"/>
              <a:gd name="connsiteY3440" fmla="*/ 581952 h 5274968"/>
              <a:gd name="connsiteX3441" fmla="*/ 5475641 w 5959916"/>
              <a:gd name="connsiteY3441" fmla="*/ 684033 h 5274968"/>
              <a:gd name="connsiteX3442" fmla="*/ 5439967 w 5959916"/>
              <a:gd name="connsiteY3442" fmla="*/ 697205 h 5274968"/>
              <a:gd name="connsiteX3443" fmla="*/ 5480581 w 5959916"/>
              <a:gd name="connsiteY3443" fmla="*/ 714767 h 5274968"/>
              <a:gd name="connsiteX3444" fmla="*/ 5458078 w 5959916"/>
              <a:gd name="connsiteY3444" fmla="*/ 741660 h 5274968"/>
              <a:gd name="connsiteX3445" fmla="*/ 5449298 w 5959916"/>
              <a:gd name="connsiteY3445" fmla="*/ 724097 h 5274968"/>
              <a:gd name="connsiteX3446" fmla="*/ 5444906 w 5959916"/>
              <a:gd name="connsiteY3446" fmla="*/ 746050 h 5274968"/>
              <a:gd name="connsiteX3447" fmla="*/ 5391121 w 5959916"/>
              <a:gd name="connsiteY3447" fmla="*/ 768003 h 5274968"/>
              <a:gd name="connsiteX3448" fmla="*/ 5391121 w 5959916"/>
              <a:gd name="connsiteY3448" fmla="*/ 750441 h 5274968"/>
              <a:gd name="connsiteX3449" fmla="*/ 5364230 w 5959916"/>
              <a:gd name="connsiteY3449" fmla="*/ 812459 h 5274968"/>
              <a:gd name="connsiteX3450" fmla="*/ 5238548 w 5959916"/>
              <a:gd name="connsiteY3450" fmla="*/ 843742 h 5274968"/>
              <a:gd name="connsiteX3451" fmla="*/ 5292333 w 5959916"/>
              <a:gd name="connsiteY3451" fmla="*/ 710377 h 5274968"/>
              <a:gd name="connsiteX3452" fmla="*/ 5319225 w 5959916"/>
              <a:gd name="connsiteY3452" fmla="*/ 692814 h 5274968"/>
              <a:gd name="connsiteX3453" fmla="*/ 5314835 w 5959916"/>
              <a:gd name="connsiteY3453" fmla="*/ 617076 h 5274968"/>
              <a:gd name="connsiteX3454" fmla="*/ 5296724 w 5959916"/>
              <a:gd name="connsiteY3454" fmla="*/ 603904 h 5274968"/>
              <a:gd name="connsiteX3455" fmla="*/ 5067863 w 5959916"/>
              <a:gd name="connsiteY3455" fmla="*/ 652750 h 5274968"/>
              <a:gd name="connsiteX3456" fmla="*/ 5040970 w 5959916"/>
              <a:gd name="connsiteY3456" fmla="*/ 617076 h 5274968"/>
              <a:gd name="connsiteX3457" fmla="*/ 5005296 w 5959916"/>
              <a:gd name="connsiteY3457" fmla="*/ 652750 h 5274968"/>
              <a:gd name="connsiteX3458" fmla="*/ 5019017 w 5959916"/>
              <a:gd name="connsiteY3458" fmla="*/ 670313 h 5274968"/>
              <a:gd name="connsiteX3459" fmla="*/ 5005296 w 5959916"/>
              <a:gd name="connsiteY3459" fmla="*/ 701596 h 5274968"/>
              <a:gd name="connsiteX3460" fmla="*/ 4937791 w 5959916"/>
              <a:gd name="connsiteY3460" fmla="*/ 719158 h 5274968"/>
              <a:gd name="connsiteX3461" fmla="*/ 4987185 w 5959916"/>
              <a:gd name="connsiteY3461" fmla="*/ 687875 h 5274968"/>
              <a:gd name="connsiteX3462" fmla="*/ 4987185 w 5959916"/>
              <a:gd name="connsiteY3462" fmla="*/ 665922 h 5274968"/>
              <a:gd name="connsiteX3463" fmla="*/ 4960292 w 5959916"/>
              <a:gd name="connsiteY3463" fmla="*/ 661531 h 5274968"/>
              <a:gd name="connsiteX3464" fmla="*/ 5050300 w 5959916"/>
              <a:gd name="connsiteY3464" fmla="*/ 550668 h 5274968"/>
              <a:gd name="connsiteX3465" fmla="*/ 4888945 w 5959916"/>
              <a:gd name="connsiteY3465" fmla="*/ 586342 h 5274968"/>
              <a:gd name="connsiteX3466" fmla="*/ 4870835 w 5959916"/>
              <a:gd name="connsiteY3466" fmla="*/ 568780 h 5274968"/>
              <a:gd name="connsiteX3467" fmla="*/ 4951511 w 5959916"/>
              <a:gd name="connsiteY3467" fmla="*/ 493041 h 5274968"/>
              <a:gd name="connsiteX3468" fmla="*/ 4947122 w 5959916"/>
              <a:gd name="connsiteY3468" fmla="*/ 484260 h 5274968"/>
              <a:gd name="connsiteX3469" fmla="*/ 4852722 w 5959916"/>
              <a:gd name="connsiteY3469" fmla="*/ 541887 h 5274968"/>
              <a:gd name="connsiteX3470" fmla="*/ 4857113 w 5959916"/>
              <a:gd name="connsiteY3470" fmla="*/ 493041 h 5274968"/>
              <a:gd name="connsiteX3471" fmla="*/ 4745154 w 5959916"/>
              <a:gd name="connsiteY3471" fmla="*/ 550668 h 5274968"/>
              <a:gd name="connsiteX3472" fmla="*/ 4735274 w 5959916"/>
              <a:gd name="connsiteY3472" fmla="*/ 533106 h 5274968"/>
              <a:gd name="connsiteX3473" fmla="*/ 4820342 w 5959916"/>
              <a:gd name="connsiteY3473" fmla="*/ 448586 h 5274968"/>
              <a:gd name="connsiteX3474" fmla="*/ 4820342 w 5959916"/>
              <a:gd name="connsiteY3474" fmla="*/ 368458 h 5274968"/>
              <a:gd name="connsiteX3475" fmla="*/ 4905411 w 5959916"/>
              <a:gd name="connsiteY3475" fmla="*/ 319612 h 5274968"/>
              <a:gd name="connsiteX3476" fmla="*/ 4905411 w 5959916"/>
              <a:gd name="connsiteY3476" fmla="*/ 350895 h 5274968"/>
              <a:gd name="connsiteX3477" fmla="*/ 4927912 w 5959916"/>
              <a:gd name="connsiteY3477" fmla="*/ 350895 h 5274968"/>
              <a:gd name="connsiteX3478" fmla="*/ 4869736 w 5959916"/>
              <a:gd name="connsiteY3478" fmla="*/ 448586 h 5274968"/>
              <a:gd name="connsiteX3479" fmla="*/ 4865346 w 5959916"/>
              <a:gd name="connsiteY3479" fmla="*/ 431024 h 5274968"/>
              <a:gd name="connsiteX3480" fmla="*/ 4842845 w 5959916"/>
              <a:gd name="connsiteY3480" fmla="*/ 452977 h 5274968"/>
              <a:gd name="connsiteX3481" fmla="*/ 4910350 w 5959916"/>
              <a:gd name="connsiteY3481" fmla="*/ 466149 h 5274968"/>
              <a:gd name="connsiteX3482" fmla="*/ 4941633 w 5959916"/>
              <a:gd name="connsiteY3482" fmla="*/ 315221 h 5274968"/>
              <a:gd name="connsiteX3483" fmla="*/ 4950414 w 5959916"/>
              <a:gd name="connsiteY3483" fmla="*/ 279547 h 5274968"/>
              <a:gd name="connsiteX3484" fmla="*/ 4909801 w 5959916"/>
              <a:gd name="connsiteY3484" fmla="*/ 257594 h 5274968"/>
              <a:gd name="connsiteX3485" fmla="*/ 4905411 w 5959916"/>
              <a:gd name="connsiteY3485" fmla="*/ 248813 h 5274968"/>
              <a:gd name="connsiteX3486" fmla="*/ 5143601 w 5959916"/>
              <a:gd name="connsiteY3486" fmla="*/ 128620 h 5274968"/>
              <a:gd name="connsiteX3487" fmla="*/ 5094207 w 5959916"/>
              <a:gd name="connsiteY3487" fmla="*/ 133010 h 5274968"/>
              <a:gd name="connsiteX3488" fmla="*/ 5107927 w 5959916"/>
              <a:gd name="connsiteY3488" fmla="*/ 84165 h 5274968"/>
              <a:gd name="connsiteX3489" fmla="*/ 5311212 w 5959916"/>
              <a:gd name="connsiteY3489" fmla="*/ 179 h 5274968"/>
            </a:gdLst>
            <a:ahLst/>
            <a:cxnLst/>
            <a:rect l="l" t="t" r="r" b="b"/>
            <a:pathLst>
              <a:path h="5274968" w="5959916">
                <a:moveTo>
                  <a:pt x="2711821" y="5245879"/>
                </a:moveTo>
                <a:cubicBezTo>
                  <a:pt x="2723002" y="5246429"/>
                  <a:pt x="2734253" y="5247526"/>
                  <a:pt x="2747974" y="5247526"/>
                </a:cubicBezTo>
                <a:cubicBezTo>
                  <a:pt x="2734802" y="5260699"/>
                  <a:pt x="2712300" y="5260699"/>
                  <a:pt x="2689799" y="5260699"/>
                </a:cubicBezTo>
                <a:cubicBezTo>
                  <a:pt x="2689799" y="5251917"/>
                  <a:pt x="2684859" y="5247526"/>
                  <a:pt x="2676078" y="5247526"/>
                </a:cubicBezTo>
                <a:cubicBezTo>
                  <a:pt x="2689524" y="5245331"/>
                  <a:pt x="2700638" y="5245331"/>
                  <a:pt x="2711821" y="5245879"/>
                </a:cubicBezTo>
                <a:close/>
                <a:moveTo>
                  <a:pt x="2554788" y="5216243"/>
                </a:moveTo>
                <a:cubicBezTo>
                  <a:pt x="2550397" y="5238745"/>
                  <a:pt x="2577290" y="5225573"/>
                  <a:pt x="2591009" y="5229416"/>
                </a:cubicBezTo>
                <a:cubicBezTo>
                  <a:pt x="2577290" y="5242587"/>
                  <a:pt x="2541616" y="5229416"/>
                  <a:pt x="2527895" y="5233805"/>
                </a:cubicBezTo>
                <a:cubicBezTo>
                  <a:pt x="2527895" y="5220634"/>
                  <a:pt x="2546007" y="5220634"/>
                  <a:pt x="2554788" y="5216243"/>
                </a:cubicBezTo>
                <a:close/>
                <a:moveTo>
                  <a:pt x="3802269" y="5208010"/>
                </a:moveTo>
                <a:cubicBezTo>
                  <a:pt x="3757814" y="5234354"/>
                  <a:pt x="3685918" y="5261246"/>
                  <a:pt x="3640914" y="5274419"/>
                </a:cubicBezTo>
                <a:cubicBezTo>
                  <a:pt x="3640914" y="5247526"/>
                  <a:pt x="3677137" y="5251917"/>
                  <a:pt x="3690309" y="5248076"/>
                </a:cubicBezTo>
                <a:cubicBezTo>
                  <a:pt x="3725983" y="5234903"/>
                  <a:pt x="3761656" y="5212401"/>
                  <a:pt x="3802269" y="5208010"/>
                </a:cubicBezTo>
                <a:close/>
                <a:moveTo>
                  <a:pt x="2689250" y="5131724"/>
                </a:moveTo>
                <a:cubicBezTo>
                  <a:pt x="2702421" y="5131724"/>
                  <a:pt x="2698030" y="5144896"/>
                  <a:pt x="2716143" y="5140505"/>
                </a:cubicBezTo>
                <a:cubicBezTo>
                  <a:pt x="2711752" y="5154226"/>
                  <a:pt x="2720533" y="5158617"/>
                  <a:pt x="2720533" y="5167398"/>
                </a:cubicBezTo>
                <a:cubicBezTo>
                  <a:pt x="2702971" y="5167398"/>
                  <a:pt x="2689250" y="5185509"/>
                  <a:pt x="2671138" y="5171239"/>
                </a:cubicBezTo>
                <a:cubicBezTo>
                  <a:pt x="2684859" y="5162457"/>
                  <a:pt x="2698030" y="5158067"/>
                  <a:pt x="2711752" y="5158067"/>
                </a:cubicBezTo>
                <a:cubicBezTo>
                  <a:pt x="2711752" y="5144896"/>
                  <a:pt x="2698580" y="5144896"/>
                  <a:pt x="2684859" y="5144896"/>
                </a:cubicBezTo>
                <a:cubicBezTo>
                  <a:pt x="2684859" y="5140505"/>
                  <a:pt x="2684859" y="5140505"/>
                  <a:pt x="2689250" y="5140505"/>
                </a:cubicBezTo>
                <a:cubicBezTo>
                  <a:pt x="2689250" y="5140505"/>
                  <a:pt x="2689250" y="5140505"/>
                  <a:pt x="2689250" y="5131724"/>
                </a:cubicBezTo>
                <a:close/>
                <a:moveTo>
                  <a:pt x="2721245" y="5121709"/>
                </a:moveTo>
                <a:cubicBezTo>
                  <a:pt x="2730686" y="5119650"/>
                  <a:pt x="2750855" y="5126235"/>
                  <a:pt x="2761146" y="5122943"/>
                </a:cubicBezTo>
                <a:cubicBezTo>
                  <a:pt x="2756755" y="5131724"/>
                  <a:pt x="2724924" y="5136115"/>
                  <a:pt x="2716143" y="5127334"/>
                </a:cubicBezTo>
                <a:cubicBezTo>
                  <a:pt x="2716143" y="5124040"/>
                  <a:pt x="2718098" y="5122394"/>
                  <a:pt x="2721245" y="5121709"/>
                </a:cubicBezTo>
                <a:close/>
                <a:moveTo>
                  <a:pt x="2582117" y="5119350"/>
                </a:moveTo>
                <a:cubicBezTo>
                  <a:pt x="2591593" y="5118072"/>
                  <a:pt x="2601712" y="5118964"/>
                  <a:pt x="2612963" y="5123492"/>
                </a:cubicBezTo>
                <a:cubicBezTo>
                  <a:pt x="2590462" y="5167946"/>
                  <a:pt x="2563568" y="5181118"/>
                  <a:pt x="2509783" y="5185509"/>
                </a:cubicBezTo>
                <a:cubicBezTo>
                  <a:pt x="2505393" y="5171788"/>
                  <a:pt x="2501001" y="5167398"/>
                  <a:pt x="2501001" y="5149835"/>
                </a:cubicBezTo>
                <a:cubicBezTo>
                  <a:pt x="2531051" y="5146542"/>
                  <a:pt x="2553690" y="5123184"/>
                  <a:pt x="2582117" y="5119350"/>
                </a:cubicBezTo>
                <a:close/>
                <a:moveTo>
                  <a:pt x="3149303" y="5089464"/>
                </a:moveTo>
                <a:cubicBezTo>
                  <a:pt x="3161514" y="5090013"/>
                  <a:pt x="3173588" y="5096599"/>
                  <a:pt x="3177705" y="5109771"/>
                </a:cubicBezTo>
                <a:cubicBezTo>
                  <a:pt x="3146422" y="5118552"/>
                  <a:pt x="3110199" y="5122943"/>
                  <a:pt x="3078916" y="5131724"/>
                </a:cubicBezTo>
                <a:cubicBezTo>
                  <a:pt x="3038851" y="5144896"/>
                  <a:pt x="2993848" y="5171788"/>
                  <a:pt x="2971346" y="5144896"/>
                </a:cubicBezTo>
                <a:cubicBezTo>
                  <a:pt x="3002628" y="5149835"/>
                  <a:pt x="3025131" y="5122943"/>
                  <a:pt x="3043242" y="5122943"/>
                </a:cubicBezTo>
                <a:cubicBezTo>
                  <a:pt x="3052573" y="5118552"/>
                  <a:pt x="3056963" y="5127334"/>
                  <a:pt x="3056963" y="5127334"/>
                </a:cubicBezTo>
                <a:cubicBezTo>
                  <a:pt x="3079465" y="5122943"/>
                  <a:pt x="3093185" y="5096599"/>
                  <a:pt x="3120078" y="5105381"/>
                </a:cubicBezTo>
                <a:cubicBezTo>
                  <a:pt x="3124744" y="5094404"/>
                  <a:pt x="3137092" y="5088915"/>
                  <a:pt x="3149303" y="5089464"/>
                </a:cubicBezTo>
                <a:close/>
                <a:moveTo>
                  <a:pt x="4080524" y="5074098"/>
                </a:moveTo>
                <a:cubicBezTo>
                  <a:pt x="4076133" y="5096599"/>
                  <a:pt x="4026738" y="5109771"/>
                  <a:pt x="3995457" y="5118552"/>
                </a:cubicBezTo>
                <a:cubicBezTo>
                  <a:pt x="3972954" y="5136663"/>
                  <a:pt x="3950452" y="5154226"/>
                  <a:pt x="3914778" y="5158617"/>
                </a:cubicBezTo>
                <a:cubicBezTo>
                  <a:pt x="3923560" y="5136663"/>
                  <a:pt x="3977893" y="5136663"/>
                  <a:pt x="3972954" y="5114162"/>
                </a:cubicBezTo>
                <a:cubicBezTo>
                  <a:pt x="4008629" y="5109771"/>
                  <a:pt x="4049241" y="5087270"/>
                  <a:pt x="4080524" y="5074098"/>
                </a:cubicBezTo>
                <a:close/>
                <a:moveTo>
                  <a:pt x="3250698" y="5074098"/>
                </a:moveTo>
                <a:cubicBezTo>
                  <a:pt x="3236978" y="5087817"/>
                  <a:pt x="3219416" y="5092208"/>
                  <a:pt x="3201303" y="5100990"/>
                </a:cubicBezTo>
                <a:cubicBezTo>
                  <a:pt x="3196365" y="5087817"/>
                  <a:pt x="3236978" y="5083426"/>
                  <a:pt x="3250698" y="5074098"/>
                </a:cubicBezTo>
                <a:close/>
                <a:moveTo>
                  <a:pt x="2913720" y="5070255"/>
                </a:moveTo>
                <a:cubicBezTo>
                  <a:pt x="2891217" y="5074646"/>
                  <a:pt x="2864325" y="5092208"/>
                  <a:pt x="2846214" y="5087817"/>
                </a:cubicBezTo>
                <a:cubicBezTo>
                  <a:pt x="2859934" y="5069707"/>
                  <a:pt x="2891217" y="5069707"/>
                  <a:pt x="2913720" y="5070255"/>
                </a:cubicBezTo>
                <a:close/>
                <a:moveTo>
                  <a:pt x="2733679" y="5057358"/>
                </a:moveTo>
                <a:cubicBezTo>
                  <a:pt x="2737512" y="5058455"/>
                  <a:pt x="2740839" y="5060925"/>
                  <a:pt x="2743034" y="5065316"/>
                </a:cubicBezTo>
                <a:cubicBezTo>
                  <a:pt x="2738644" y="5074098"/>
                  <a:pt x="2720533" y="5069707"/>
                  <a:pt x="2702421" y="5069707"/>
                </a:cubicBezTo>
                <a:cubicBezTo>
                  <a:pt x="2706126" y="5063120"/>
                  <a:pt x="2722179" y="5054065"/>
                  <a:pt x="2733679" y="5057358"/>
                </a:cubicBezTo>
                <a:close/>
                <a:moveTo>
                  <a:pt x="4152970" y="5043362"/>
                </a:moveTo>
                <a:cubicBezTo>
                  <a:pt x="4134858" y="5060925"/>
                  <a:pt x="4116746" y="5069707"/>
                  <a:pt x="4089853" y="5074646"/>
                </a:cubicBezTo>
                <a:cubicBezTo>
                  <a:pt x="4112356" y="5065316"/>
                  <a:pt x="4130467" y="5052143"/>
                  <a:pt x="4152970" y="5043362"/>
                </a:cubicBezTo>
                <a:close/>
                <a:moveTo>
                  <a:pt x="3847273" y="5038423"/>
                </a:moveTo>
                <a:cubicBezTo>
                  <a:pt x="3820381" y="5034033"/>
                  <a:pt x="3793487" y="5060925"/>
                  <a:pt x="3770986" y="5069707"/>
                </a:cubicBezTo>
                <a:cubicBezTo>
                  <a:pt x="3797879" y="5074098"/>
                  <a:pt x="3820381" y="5065316"/>
                  <a:pt x="3842882" y="5060925"/>
                </a:cubicBezTo>
                <a:cubicBezTo>
                  <a:pt x="3838492" y="5047753"/>
                  <a:pt x="3847273" y="5047753"/>
                  <a:pt x="3847273" y="5038423"/>
                </a:cubicBezTo>
                <a:close/>
                <a:moveTo>
                  <a:pt x="2563568" y="5025251"/>
                </a:moveTo>
                <a:cubicBezTo>
                  <a:pt x="2554788" y="5043362"/>
                  <a:pt x="2532286" y="5065316"/>
                  <a:pt x="2509783" y="5056534"/>
                </a:cubicBezTo>
                <a:cubicBezTo>
                  <a:pt x="2522955" y="5042814"/>
                  <a:pt x="2549848" y="5038423"/>
                  <a:pt x="2563568" y="5025251"/>
                </a:cubicBezTo>
                <a:close/>
                <a:moveTo>
                  <a:pt x="2814931" y="5021410"/>
                </a:moveTo>
                <a:cubicBezTo>
                  <a:pt x="2806149" y="5030191"/>
                  <a:pt x="2779258" y="5021410"/>
                  <a:pt x="2779258" y="5038972"/>
                </a:cubicBezTo>
                <a:cubicBezTo>
                  <a:pt x="2792428" y="5034033"/>
                  <a:pt x="2810540" y="5038972"/>
                  <a:pt x="2814931" y="5021410"/>
                </a:cubicBezTo>
                <a:close/>
                <a:moveTo>
                  <a:pt x="3362659" y="5020860"/>
                </a:moveTo>
                <a:cubicBezTo>
                  <a:pt x="3358269" y="5038972"/>
                  <a:pt x="3349487" y="5052143"/>
                  <a:pt x="3331376" y="5056534"/>
                </a:cubicBezTo>
                <a:cubicBezTo>
                  <a:pt x="3335766" y="5034033"/>
                  <a:pt x="3344548" y="5034033"/>
                  <a:pt x="3362659" y="5020860"/>
                </a:cubicBezTo>
                <a:close/>
                <a:moveTo>
                  <a:pt x="2895608" y="4980796"/>
                </a:moveTo>
                <a:cubicBezTo>
                  <a:pt x="2882436" y="4989578"/>
                  <a:pt x="2878047" y="5003298"/>
                  <a:pt x="2877497" y="5015922"/>
                </a:cubicBezTo>
                <a:cubicBezTo>
                  <a:pt x="2841823" y="5029093"/>
                  <a:pt x="2814931" y="5047205"/>
                  <a:pt x="2774318" y="5060377"/>
                </a:cubicBezTo>
                <a:cubicBezTo>
                  <a:pt x="2774318" y="5051596"/>
                  <a:pt x="2765536" y="5051596"/>
                  <a:pt x="2765536" y="5047205"/>
                </a:cubicBezTo>
                <a:cubicBezTo>
                  <a:pt x="2778708" y="5034033"/>
                  <a:pt x="2769927" y="5034033"/>
                  <a:pt x="2751816" y="5025251"/>
                </a:cubicBezTo>
                <a:cubicBezTo>
                  <a:pt x="2796819" y="5007689"/>
                  <a:pt x="2841823" y="4989578"/>
                  <a:pt x="2895608" y="4980796"/>
                </a:cubicBezTo>
                <a:close/>
                <a:moveTo>
                  <a:pt x="3610797" y="4949513"/>
                </a:moveTo>
                <a:cubicBezTo>
                  <a:pt x="3617451" y="4948964"/>
                  <a:pt x="3625272" y="4950063"/>
                  <a:pt x="3632133" y="4950063"/>
                </a:cubicBezTo>
                <a:cubicBezTo>
                  <a:pt x="3622803" y="4954454"/>
                  <a:pt x="3609631" y="4958844"/>
                  <a:pt x="3596459" y="4958844"/>
                </a:cubicBezTo>
                <a:cubicBezTo>
                  <a:pt x="3598654" y="4952258"/>
                  <a:pt x="3604142" y="4950062"/>
                  <a:pt x="3610797" y="4949513"/>
                </a:cubicBezTo>
                <a:close/>
                <a:moveTo>
                  <a:pt x="3658408" y="4923170"/>
                </a:moveTo>
                <a:cubicBezTo>
                  <a:pt x="3667943" y="4922072"/>
                  <a:pt x="3679057" y="4923170"/>
                  <a:pt x="3680978" y="4927560"/>
                </a:cubicBezTo>
                <a:cubicBezTo>
                  <a:pt x="3680978" y="4949513"/>
                  <a:pt x="3654086" y="4918780"/>
                  <a:pt x="3645305" y="4931951"/>
                </a:cubicBezTo>
                <a:cubicBezTo>
                  <a:pt x="3640914" y="4927561"/>
                  <a:pt x="3648872" y="4924267"/>
                  <a:pt x="3658408" y="4923170"/>
                </a:cubicBezTo>
                <a:close/>
                <a:moveTo>
                  <a:pt x="4085463" y="4918780"/>
                </a:moveTo>
                <a:cubicBezTo>
                  <a:pt x="4098635" y="4923170"/>
                  <a:pt x="4089853" y="4945672"/>
                  <a:pt x="4086013" y="4955551"/>
                </a:cubicBezTo>
                <a:cubicBezTo>
                  <a:pt x="4131016" y="4946220"/>
                  <a:pt x="4153518" y="4941829"/>
                  <a:pt x="4184801" y="4928658"/>
                </a:cubicBezTo>
                <a:cubicBezTo>
                  <a:pt x="4184801" y="4937438"/>
                  <a:pt x="4176020" y="4937438"/>
                  <a:pt x="4176020" y="4950610"/>
                </a:cubicBezTo>
                <a:cubicBezTo>
                  <a:pt x="4104123" y="4976955"/>
                  <a:pt x="4036618" y="4972565"/>
                  <a:pt x="3978444" y="5012629"/>
                </a:cubicBezTo>
                <a:cubicBezTo>
                  <a:pt x="3947159" y="5021410"/>
                  <a:pt x="3902155" y="5012629"/>
                  <a:pt x="3870872" y="5030191"/>
                </a:cubicBezTo>
                <a:cubicBezTo>
                  <a:pt x="3866481" y="5047753"/>
                  <a:pt x="3888983" y="5038972"/>
                  <a:pt x="3888983" y="5047753"/>
                </a:cubicBezTo>
                <a:cubicBezTo>
                  <a:pt x="3848370" y="5079037"/>
                  <a:pt x="3798976" y="5097148"/>
                  <a:pt x="3749581" y="5119102"/>
                </a:cubicBezTo>
                <a:cubicBezTo>
                  <a:pt x="3749581" y="5163556"/>
                  <a:pt x="3695248" y="5154775"/>
                  <a:pt x="3686467" y="5194839"/>
                </a:cubicBezTo>
                <a:cubicBezTo>
                  <a:pt x="3632682" y="5217341"/>
                  <a:pt x="3578897" y="5234903"/>
                  <a:pt x="3538283" y="5274968"/>
                </a:cubicBezTo>
                <a:cubicBezTo>
                  <a:pt x="3515782" y="5261796"/>
                  <a:pt x="3493279" y="5203621"/>
                  <a:pt x="3470778" y="5230513"/>
                </a:cubicBezTo>
                <a:cubicBezTo>
                  <a:pt x="3461996" y="5194839"/>
                  <a:pt x="3457057" y="5101538"/>
                  <a:pt x="3520173" y="5128431"/>
                </a:cubicBezTo>
                <a:cubicBezTo>
                  <a:pt x="3547064" y="5105929"/>
                  <a:pt x="3600850" y="5088366"/>
                  <a:pt x="3632133" y="5092757"/>
                </a:cubicBezTo>
                <a:cubicBezTo>
                  <a:pt x="3640914" y="5105929"/>
                  <a:pt x="3622803" y="5124040"/>
                  <a:pt x="3636524" y="5132821"/>
                </a:cubicBezTo>
                <a:cubicBezTo>
                  <a:pt x="3609631" y="5145994"/>
                  <a:pt x="3591521" y="5167946"/>
                  <a:pt x="3582739" y="5194839"/>
                </a:cubicBezTo>
                <a:cubicBezTo>
                  <a:pt x="3623351" y="5221182"/>
                  <a:pt x="3654636" y="5176728"/>
                  <a:pt x="3677137" y="5163556"/>
                </a:cubicBezTo>
                <a:cubicBezTo>
                  <a:pt x="3677137" y="5154775"/>
                  <a:pt x="3659026" y="5172337"/>
                  <a:pt x="3650245" y="5159166"/>
                </a:cubicBezTo>
                <a:cubicBezTo>
                  <a:pt x="3690857" y="5149835"/>
                  <a:pt x="3699639" y="5110319"/>
                  <a:pt x="3717750" y="5083426"/>
                </a:cubicBezTo>
                <a:cubicBezTo>
                  <a:pt x="3713359" y="5074646"/>
                  <a:pt x="3686467" y="5087817"/>
                  <a:pt x="3690857" y="5070255"/>
                </a:cubicBezTo>
                <a:cubicBezTo>
                  <a:pt x="3704030" y="5065865"/>
                  <a:pt x="3717750" y="5061474"/>
                  <a:pt x="3726531" y="5057084"/>
                </a:cubicBezTo>
                <a:cubicBezTo>
                  <a:pt x="3730921" y="5038972"/>
                  <a:pt x="3712811" y="5043362"/>
                  <a:pt x="3712811" y="5025801"/>
                </a:cubicBezTo>
                <a:cubicBezTo>
                  <a:pt x="3722141" y="5030191"/>
                  <a:pt x="3722141" y="5021410"/>
                  <a:pt x="3730921" y="5021410"/>
                </a:cubicBezTo>
                <a:cubicBezTo>
                  <a:pt x="3722141" y="4994518"/>
                  <a:pt x="3775926" y="4981346"/>
                  <a:pt x="3807209" y="4972565"/>
                </a:cubicBezTo>
                <a:cubicBezTo>
                  <a:pt x="3811599" y="5008238"/>
                  <a:pt x="3762206" y="4986285"/>
                  <a:pt x="3753424" y="5008238"/>
                </a:cubicBezTo>
                <a:cubicBezTo>
                  <a:pt x="3753424" y="5021410"/>
                  <a:pt x="3767145" y="5025801"/>
                  <a:pt x="3775926" y="5030191"/>
                </a:cubicBezTo>
                <a:cubicBezTo>
                  <a:pt x="3784707" y="5003298"/>
                  <a:pt x="3847822" y="4985737"/>
                  <a:pt x="3874715" y="4998908"/>
                </a:cubicBezTo>
                <a:cubicBezTo>
                  <a:pt x="3932890" y="4954454"/>
                  <a:pt x="4027288" y="4963234"/>
                  <a:pt x="4085463" y="4918780"/>
                </a:cubicBezTo>
                <a:close/>
                <a:moveTo>
                  <a:pt x="3905997" y="4914389"/>
                </a:moveTo>
                <a:cubicBezTo>
                  <a:pt x="3901607" y="4945672"/>
                  <a:pt x="3910388" y="4954454"/>
                  <a:pt x="3870324" y="4954454"/>
                </a:cubicBezTo>
                <a:cubicBezTo>
                  <a:pt x="3874715" y="4945123"/>
                  <a:pt x="3883496" y="4940732"/>
                  <a:pt x="3874715" y="4923170"/>
                </a:cubicBezTo>
                <a:cubicBezTo>
                  <a:pt x="3887887" y="4923170"/>
                  <a:pt x="3892277" y="4914389"/>
                  <a:pt x="3905997" y="4914389"/>
                </a:cubicBezTo>
                <a:close/>
                <a:moveTo>
                  <a:pt x="2518565" y="4901217"/>
                </a:moveTo>
                <a:cubicBezTo>
                  <a:pt x="2514174" y="4918780"/>
                  <a:pt x="2473561" y="4918780"/>
                  <a:pt x="2455450" y="4909998"/>
                </a:cubicBezTo>
                <a:cubicBezTo>
                  <a:pt x="2469170" y="4892435"/>
                  <a:pt x="2504844" y="4909998"/>
                  <a:pt x="2518565" y="4901217"/>
                </a:cubicBezTo>
                <a:close/>
                <a:moveTo>
                  <a:pt x="3582189" y="4896826"/>
                </a:moveTo>
                <a:cubicBezTo>
                  <a:pt x="3564628" y="4892435"/>
                  <a:pt x="3528405" y="4901217"/>
                  <a:pt x="3524014" y="4914389"/>
                </a:cubicBezTo>
                <a:cubicBezTo>
                  <a:pt x="3546516" y="4909998"/>
                  <a:pt x="3569018" y="4905607"/>
                  <a:pt x="3582189" y="4896826"/>
                </a:cubicBezTo>
                <a:close/>
                <a:moveTo>
                  <a:pt x="3093185" y="4892435"/>
                </a:moveTo>
                <a:cubicBezTo>
                  <a:pt x="3093185" y="4901217"/>
                  <a:pt x="3070684" y="4901217"/>
                  <a:pt x="3088794" y="4914389"/>
                </a:cubicBezTo>
                <a:cubicBezTo>
                  <a:pt x="3106907" y="4914389"/>
                  <a:pt x="3111297" y="4909998"/>
                  <a:pt x="3129408" y="4914389"/>
                </a:cubicBezTo>
                <a:cubicBezTo>
                  <a:pt x="3120078" y="4931951"/>
                  <a:pt x="3075623" y="4931951"/>
                  <a:pt x="3061903" y="4931951"/>
                </a:cubicBezTo>
                <a:cubicBezTo>
                  <a:pt x="3066293" y="4923170"/>
                  <a:pt x="3080013" y="4923170"/>
                  <a:pt x="3061903" y="4914389"/>
                </a:cubicBezTo>
                <a:cubicBezTo>
                  <a:pt x="3084404" y="4905607"/>
                  <a:pt x="3061903" y="4892435"/>
                  <a:pt x="3093185" y="4892435"/>
                </a:cubicBezTo>
                <a:close/>
                <a:moveTo>
                  <a:pt x="2851153" y="4874324"/>
                </a:moveTo>
                <a:cubicBezTo>
                  <a:pt x="2846762" y="4887496"/>
                  <a:pt x="2824261" y="4887496"/>
                  <a:pt x="2806149" y="4891887"/>
                </a:cubicBezTo>
                <a:cubicBezTo>
                  <a:pt x="2819322" y="4878714"/>
                  <a:pt x="2833042" y="4878714"/>
                  <a:pt x="2851153" y="4874324"/>
                </a:cubicBezTo>
                <a:close/>
                <a:moveTo>
                  <a:pt x="4215536" y="4865543"/>
                </a:moveTo>
                <a:cubicBezTo>
                  <a:pt x="4224316" y="4865543"/>
                  <a:pt x="4219926" y="4874324"/>
                  <a:pt x="4219926" y="4878714"/>
                </a:cubicBezTo>
                <a:cubicBezTo>
                  <a:pt x="4188643" y="4878714"/>
                  <a:pt x="4166141" y="4914389"/>
                  <a:pt x="4116746" y="4914389"/>
                </a:cubicBezTo>
                <a:cubicBezTo>
                  <a:pt x="4148029" y="4896826"/>
                  <a:pt x="4184253" y="4883105"/>
                  <a:pt x="4215536" y="4865543"/>
                </a:cubicBezTo>
                <a:close/>
                <a:moveTo>
                  <a:pt x="4058572" y="4856762"/>
                </a:moveTo>
                <a:cubicBezTo>
                  <a:pt x="4072291" y="4861153"/>
                  <a:pt x="4058572" y="4869934"/>
                  <a:pt x="4054180" y="4874324"/>
                </a:cubicBezTo>
                <a:cubicBezTo>
                  <a:pt x="4054180" y="4878714"/>
                  <a:pt x="4085463" y="4874324"/>
                  <a:pt x="4089853" y="4869934"/>
                </a:cubicBezTo>
                <a:cubicBezTo>
                  <a:pt x="4067352" y="4896277"/>
                  <a:pt x="3982283" y="4900668"/>
                  <a:pt x="3941671" y="4927560"/>
                </a:cubicBezTo>
                <a:cubicBezTo>
                  <a:pt x="3928499" y="4927560"/>
                  <a:pt x="3932890" y="4914389"/>
                  <a:pt x="3919169" y="4914389"/>
                </a:cubicBezTo>
                <a:cubicBezTo>
                  <a:pt x="3964172" y="4892435"/>
                  <a:pt x="4009177" y="4878714"/>
                  <a:pt x="4058572" y="4856762"/>
                </a:cubicBezTo>
                <a:close/>
                <a:moveTo>
                  <a:pt x="4372500" y="4852371"/>
                </a:moveTo>
                <a:cubicBezTo>
                  <a:pt x="4363719" y="4861153"/>
                  <a:pt x="4350546" y="4874324"/>
                  <a:pt x="4327497" y="4874324"/>
                </a:cubicBezTo>
                <a:cubicBezTo>
                  <a:pt x="4341217" y="4865543"/>
                  <a:pt x="4354390" y="4856762"/>
                  <a:pt x="4372500" y="4852371"/>
                </a:cubicBezTo>
                <a:close/>
                <a:moveTo>
                  <a:pt x="4027288" y="4834260"/>
                </a:moveTo>
                <a:cubicBezTo>
                  <a:pt x="4036069" y="4838650"/>
                  <a:pt x="4040460" y="4829870"/>
                  <a:pt x="4054180" y="4834260"/>
                </a:cubicBezTo>
                <a:cubicBezTo>
                  <a:pt x="4044850" y="4847431"/>
                  <a:pt x="4017958" y="4843041"/>
                  <a:pt x="4009177" y="4851822"/>
                </a:cubicBezTo>
                <a:cubicBezTo>
                  <a:pt x="4000396" y="4838650"/>
                  <a:pt x="4027288" y="4851822"/>
                  <a:pt x="4027288" y="4834260"/>
                </a:cubicBezTo>
                <a:close/>
                <a:moveTo>
                  <a:pt x="4197973" y="4829870"/>
                </a:moveTo>
                <a:cubicBezTo>
                  <a:pt x="4171081" y="4847981"/>
                  <a:pt x="4139248" y="4856762"/>
                  <a:pt x="4107966" y="4869934"/>
                </a:cubicBezTo>
                <a:cubicBezTo>
                  <a:pt x="4121138" y="4856762"/>
                  <a:pt x="4161750" y="4834260"/>
                  <a:pt x="4197973" y="4829870"/>
                </a:cubicBezTo>
                <a:close/>
                <a:moveTo>
                  <a:pt x="4359328" y="4821637"/>
                </a:moveTo>
                <a:cubicBezTo>
                  <a:pt x="4350546" y="4830418"/>
                  <a:pt x="4359328" y="4830418"/>
                  <a:pt x="4359328" y="4839199"/>
                </a:cubicBezTo>
                <a:cubicBezTo>
                  <a:pt x="4341217" y="4847981"/>
                  <a:pt x="4328045" y="4856762"/>
                  <a:pt x="4309933" y="4856762"/>
                </a:cubicBezTo>
                <a:cubicBezTo>
                  <a:pt x="4323105" y="4847431"/>
                  <a:pt x="4336826" y="4843041"/>
                  <a:pt x="4354937" y="4839199"/>
                </a:cubicBezTo>
                <a:cubicBezTo>
                  <a:pt x="4354937" y="4826027"/>
                  <a:pt x="4332435" y="4839199"/>
                  <a:pt x="4336826" y="4830418"/>
                </a:cubicBezTo>
                <a:cubicBezTo>
                  <a:pt x="4336826" y="4812857"/>
                  <a:pt x="4345608" y="4830418"/>
                  <a:pt x="4359328" y="4821637"/>
                </a:cubicBezTo>
                <a:close/>
                <a:moveTo>
                  <a:pt x="3712811" y="4821088"/>
                </a:moveTo>
                <a:cubicBezTo>
                  <a:pt x="3704030" y="4821088"/>
                  <a:pt x="3690309" y="4821088"/>
                  <a:pt x="3685918" y="4825479"/>
                </a:cubicBezTo>
                <a:cubicBezTo>
                  <a:pt x="3685918" y="4834260"/>
                  <a:pt x="3685918" y="4838650"/>
                  <a:pt x="3694700" y="4838650"/>
                </a:cubicBezTo>
                <a:cubicBezTo>
                  <a:pt x="3704030" y="4834260"/>
                  <a:pt x="3708420" y="4829870"/>
                  <a:pt x="3712811" y="4821088"/>
                </a:cubicBezTo>
                <a:close/>
                <a:moveTo>
                  <a:pt x="3236978" y="4808466"/>
                </a:moveTo>
                <a:cubicBezTo>
                  <a:pt x="3245760" y="4812857"/>
                  <a:pt x="3255089" y="4821637"/>
                  <a:pt x="3263870" y="4830418"/>
                </a:cubicBezTo>
                <a:cubicBezTo>
                  <a:pt x="3263870" y="4834809"/>
                  <a:pt x="3250149" y="4830418"/>
                  <a:pt x="3250149" y="4839199"/>
                </a:cubicBezTo>
                <a:cubicBezTo>
                  <a:pt x="3250149" y="4847981"/>
                  <a:pt x="3259480" y="4843590"/>
                  <a:pt x="3268261" y="4843590"/>
                </a:cubicBezTo>
                <a:cubicBezTo>
                  <a:pt x="3259480" y="4852371"/>
                  <a:pt x="3268261" y="4865543"/>
                  <a:pt x="3281981" y="4865543"/>
                </a:cubicBezTo>
                <a:cubicBezTo>
                  <a:pt x="3272651" y="4874324"/>
                  <a:pt x="3255089" y="4883105"/>
                  <a:pt x="3241368" y="4874324"/>
                </a:cubicBezTo>
                <a:cubicBezTo>
                  <a:pt x="3241368" y="4865543"/>
                  <a:pt x="3255089" y="4869934"/>
                  <a:pt x="3255089" y="4861153"/>
                </a:cubicBezTo>
                <a:cubicBezTo>
                  <a:pt x="3241368" y="4852371"/>
                  <a:pt x="3219416" y="4869934"/>
                  <a:pt x="3205695" y="4874324"/>
                </a:cubicBezTo>
                <a:cubicBezTo>
                  <a:pt x="3214475" y="4887496"/>
                  <a:pt x="3223256" y="4869934"/>
                  <a:pt x="3236978" y="4874324"/>
                </a:cubicBezTo>
                <a:cubicBezTo>
                  <a:pt x="3223256" y="4883105"/>
                  <a:pt x="3210085" y="4896277"/>
                  <a:pt x="3187583" y="4896277"/>
                </a:cubicBezTo>
                <a:cubicBezTo>
                  <a:pt x="3187583" y="4887496"/>
                  <a:pt x="3191974" y="4891887"/>
                  <a:pt x="3205695" y="4887496"/>
                </a:cubicBezTo>
                <a:cubicBezTo>
                  <a:pt x="3201303" y="4878714"/>
                  <a:pt x="3191974" y="4878714"/>
                  <a:pt x="3183193" y="4878714"/>
                </a:cubicBezTo>
                <a:cubicBezTo>
                  <a:pt x="3183193" y="4860603"/>
                  <a:pt x="3183193" y="4856212"/>
                  <a:pt x="3205695" y="4851822"/>
                </a:cubicBezTo>
                <a:cubicBezTo>
                  <a:pt x="3210085" y="4838650"/>
                  <a:pt x="3196365" y="4847431"/>
                  <a:pt x="3187583" y="4843041"/>
                </a:cubicBezTo>
                <a:cubicBezTo>
                  <a:pt x="3196365" y="4821088"/>
                  <a:pt x="3232588" y="4834260"/>
                  <a:pt x="3236978" y="4808466"/>
                </a:cubicBezTo>
                <a:close/>
                <a:moveTo>
                  <a:pt x="3187583" y="4802976"/>
                </a:moveTo>
                <a:cubicBezTo>
                  <a:pt x="3201303" y="4807916"/>
                  <a:pt x="3196365" y="4821088"/>
                  <a:pt x="3192523" y="4829320"/>
                </a:cubicBezTo>
                <a:cubicBezTo>
                  <a:pt x="3174412" y="4829320"/>
                  <a:pt x="3160691" y="4829320"/>
                  <a:pt x="3151909" y="4824929"/>
                </a:cubicBezTo>
                <a:cubicBezTo>
                  <a:pt x="3151909" y="4807367"/>
                  <a:pt x="3178802" y="4811758"/>
                  <a:pt x="3187583" y="4802976"/>
                </a:cubicBezTo>
                <a:close/>
                <a:moveTo>
                  <a:pt x="3255089" y="4785415"/>
                </a:moveTo>
                <a:cubicBezTo>
                  <a:pt x="3259480" y="4789806"/>
                  <a:pt x="3232588" y="4802976"/>
                  <a:pt x="3232588" y="4802976"/>
                </a:cubicBezTo>
                <a:cubicBezTo>
                  <a:pt x="3218866" y="4794196"/>
                  <a:pt x="3245760" y="4789806"/>
                  <a:pt x="3255089" y="4785415"/>
                </a:cubicBezTo>
                <a:close/>
                <a:moveTo>
                  <a:pt x="1805091" y="4785415"/>
                </a:moveTo>
                <a:cubicBezTo>
                  <a:pt x="1818261" y="4789806"/>
                  <a:pt x="1809480" y="4802976"/>
                  <a:pt x="1805091" y="4807367"/>
                </a:cubicBezTo>
                <a:cubicBezTo>
                  <a:pt x="1791370" y="4807367"/>
                  <a:pt x="1805091" y="4789806"/>
                  <a:pt x="1791370" y="4794196"/>
                </a:cubicBezTo>
                <a:cubicBezTo>
                  <a:pt x="1791370" y="4789806"/>
                  <a:pt x="1805091" y="4794196"/>
                  <a:pt x="1805091" y="4785415"/>
                </a:cubicBezTo>
                <a:close/>
                <a:moveTo>
                  <a:pt x="3654636" y="4781024"/>
                </a:moveTo>
                <a:cubicBezTo>
                  <a:pt x="3632133" y="4785963"/>
                  <a:pt x="3591521" y="4767852"/>
                  <a:pt x="3591521" y="4807916"/>
                </a:cubicBezTo>
                <a:cubicBezTo>
                  <a:pt x="3569018" y="4816698"/>
                  <a:pt x="3528954" y="4807916"/>
                  <a:pt x="3520173" y="4829870"/>
                </a:cubicBezTo>
                <a:cubicBezTo>
                  <a:pt x="3547064" y="4865543"/>
                  <a:pt x="3636524" y="4821088"/>
                  <a:pt x="3654636" y="4781024"/>
                </a:cubicBezTo>
                <a:close/>
                <a:moveTo>
                  <a:pt x="3088366" y="4774369"/>
                </a:moveTo>
                <a:cubicBezTo>
                  <a:pt x="3074834" y="4775810"/>
                  <a:pt x="3063001" y="4786512"/>
                  <a:pt x="3066293" y="4789806"/>
                </a:cubicBezTo>
                <a:cubicBezTo>
                  <a:pt x="3075623" y="4789806"/>
                  <a:pt x="3097576" y="4798586"/>
                  <a:pt x="3101966" y="4776634"/>
                </a:cubicBezTo>
                <a:cubicBezTo>
                  <a:pt x="3097576" y="4774438"/>
                  <a:pt x="3092876" y="4773889"/>
                  <a:pt x="3088366" y="4774369"/>
                </a:cubicBezTo>
                <a:close/>
                <a:moveTo>
                  <a:pt x="3194212" y="4760966"/>
                </a:moveTo>
                <a:cubicBezTo>
                  <a:pt x="3199075" y="4762158"/>
                  <a:pt x="3204048" y="4765520"/>
                  <a:pt x="3209536" y="4772243"/>
                </a:cubicBezTo>
                <a:cubicBezTo>
                  <a:pt x="3196365" y="4781024"/>
                  <a:pt x="3160141" y="4776634"/>
                  <a:pt x="3151360" y="4789806"/>
                </a:cubicBezTo>
                <a:cubicBezTo>
                  <a:pt x="3151360" y="4785415"/>
                  <a:pt x="3138188" y="4789806"/>
                  <a:pt x="3142580" y="4776634"/>
                </a:cubicBezTo>
                <a:cubicBezTo>
                  <a:pt x="3166042" y="4773340"/>
                  <a:pt x="3179625" y="4757390"/>
                  <a:pt x="3194212" y="4760966"/>
                </a:cubicBezTo>
                <a:close/>
                <a:moveTo>
                  <a:pt x="4704540" y="4745351"/>
                </a:moveTo>
                <a:cubicBezTo>
                  <a:pt x="4718260" y="4771694"/>
                  <a:pt x="4646364" y="4802976"/>
                  <a:pt x="4619471" y="4802976"/>
                </a:cubicBezTo>
                <a:cubicBezTo>
                  <a:pt x="4641974" y="4781024"/>
                  <a:pt x="4682587" y="4767852"/>
                  <a:pt x="4704540" y="4745351"/>
                </a:cubicBezTo>
                <a:close/>
                <a:moveTo>
                  <a:pt x="3659026" y="4745351"/>
                </a:moveTo>
                <a:cubicBezTo>
                  <a:pt x="3636524" y="4745351"/>
                  <a:pt x="3600850" y="4754132"/>
                  <a:pt x="3614022" y="4776084"/>
                </a:cubicBezTo>
                <a:cubicBezTo>
                  <a:pt x="3618412" y="4754132"/>
                  <a:pt x="3636524" y="4771694"/>
                  <a:pt x="3659026" y="4762912"/>
                </a:cubicBezTo>
                <a:cubicBezTo>
                  <a:pt x="3659026" y="4762912"/>
                  <a:pt x="3659026" y="4762912"/>
                  <a:pt x="3659026" y="4745351"/>
                </a:cubicBezTo>
                <a:close/>
                <a:moveTo>
                  <a:pt x="4017958" y="4723396"/>
                </a:moveTo>
                <a:cubicBezTo>
                  <a:pt x="4044850" y="4745351"/>
                  <a:pt x="4071743" y="4745351"/>
                  <a:pt x="4094245" y="4723396"/>
                </a:cubicBezTo>
                <a:cubicBezTo>
                  <a:pt x="4081073" y="4736569"/>
                  <a:pt x="4103575" y="4732179"/>
                  <a:pt x="4117295" y="4732179"/>
                </a:cubicBezTo>
                <a:cubicBezTo>
                  <a:pt x="4090403" y="4759071"/>
                  <a:pt x="4045948" y="4772243"/>
                  <a:pt x="4005335" y="4781024"/>
                </a:cubicBezTo>
                <a:cubicBezTo>
                  <a:pt x="4005335" y="4772243"/>
                  <a:pt x="4009725" y="4772243"/>
                  <a:pt x="4009725" y="4763462"/>
                </a:cubicBezTo>
                <a:cubicBezTo>
                  <a:pt x="3973503" y="4759071"/>
                  <a:pt x="3973503" y="4790354"/>
                  <a:pt x="3942220" y="4790354"/>
                </a:cubicBezTo>
                <a:cubicBezTo>
                  <a:pt x="3951002" y="4799135"/>
                  <a:pt x="3964172" y="4785963"/>
                  <a:pt x="3977893" y="4785963"/>
                </a:cubicBezTo>
                <a:cubicBezTo>
                  <a:pt x="3955392" y="4799684"/>
                  <a:pt x="3951002" y="4826027"/>
                  <a:pt x="3910388" y="4821637"/>
                </a:cubicBezTo>
                <a:cubicBezTo>
                  <a:pt x="3914778" y="4803526"/>
                  <a:pt x="3910388" y="4807916"/>
                  <a:pt x="3905997" y="4794744"/>
                </a:cubicBezTo>
                <a:cubicBezTo>
                  <a:pt x="3927950" y="4754680"/>
                  <a:pt x="3986675" y="4759071"/>
                  <a:pt x="4017958" y="4723396"/>
                </a:cubicBezTo>
                <a:close/>
                <a:moveTo>
                  <a:pt x="3757814" y="4709677"/>
                </a:moveTo>
                <a:cubicBezTo>
                  <a:pt x="3735312" y="4705286"/>
                  <a:pt x="3726531" y="4719006"/>
                  <a:pt x="3730921" y="4727239"/>
                </a:cubicBezTo>
                <a:cubicBezTo>
                  <a:pt x="3744093" y="4727239"/>
                  <a:pt x="3757814" y="4722848"/>
                  <a:pt x="3757814" y="4709677"/>
                </a:cubicBezTo>
                <a:close/>
                <a:moveTo>
                  <a:pt x="3353878" y="4705286"/>
                </a:moveTo>
                <a:cubicBezTo>
                  <a:pt x="3348938" y="4709677"/>
                  <a:pt x="3335766" y="4709677"/>
                  <a:pt x="3340156" y="4722848"/>
                </a:cubicBezTo>
                <a:cubicBezTo>
                  <a:pt x="3290763" y="4722848"/>
                  <a:pt x="3263870" y="4767303"/>
                  <a:pt x="3214475" y="4758522"/>
                </a:cubicBezTo>
                <a:cubicBezTo>
                  <a:pt x="3250698" y="4736569"/>
                  <a:pt x="3304483" y="4709677"/>
                  <a:pt x="3353878" y="4705286"/>
                </a:cubicBezTo>
                <a:close/>
                <a:moveTo>
                  <a:pt x="4211144" y="4692114"/>
                </a:moveTo>
                <a:cubicBezTo>
                  <a:pt x="4197423" y="4709677"/>
                  <a:pt x="4161750" y="4705286"/>
                  <a:pt x="4148029" y="4723396"/>
                </a:cubicBezTo>
                <a:cubicBezTo>
                  <a:pt x="4152970" y="4714068"/>
                  <a:pt x="4188643" y="4687723"/>
                  <a:pt x="4211144" y="4692114"/>
                </a:cubicBezTo>
                <a:close/>
                <a:moveTo>
                  <a:pt x="3187583" y="4692114"/>
                </a:moveTo>
                <a:cubicBezTo>
                  <a:pt x="3151360" y="4719006"/>
                  <a:pt x="3101966" y="4754132"/>
                  <a:pt x="3043791" y="4740960"/>
                </a:cubicBezTo>
                <a:cubicBezTo>
                  <a:pt x="3039401" y="4727787"/>
                  <a:pt x="3061903" y="4740960"/>
                  <a:pt x="3057512" y="4723396"/>
                </a:cubicBezTo>
                <a:cubicBezTo>
                  <a:pt x="3061903" y="4727787"/>
                  <a:pt x="3061903" y="4732179"/>
                  <a:pt x="3061903" y="4736569"/>
                </a:cubicBezTo>
                <a:cubicBezTo>
                  <a:pt x="3088794" y="4709677"/>
                  <a:pt x="3138188" y="4700895"/>
                  <a:pt x="3187583" y="4692114"/>
                </a:cubicBezTo>
                <a:close/>
                <a:moveTo>
                  <a:pt x="2343489" y="4692114"/>
                </a:moveTo>
                <a:cubicBezTo>
                  <a:pt x="2347879" y="4700895"/>
                  <a:pt x="2347879" y="4687723"/>
                  <a:pt x="2361600" y="4692114"/>
                </a:cubicBezTo>
                <a:cubicBezTo>
                  <a:pt x="2361600" y="4705834"/>
                  <a:pt x="2352819" y="4705834"/>
                  <a:pt x="2352819" y="4719006"/>
                </a:cubicBezTo>
                <a:cubicBezTo>
                  <a:pt x="2339098" y="4714615"/>
                  <a:pt x="2316596" y="4723396"/>
                  <a:pt x="2312206" y="4714068"/>
                </a:cubicBezTo>
                <a:cubicBezTo>
                  <a:pt x="2312206" y="4696504"/>
                  <a:pt x="2343489" y="4719006"/>
                  <a:pt x="2343489" y="4692114"/>
                </a:cubicBezTo>
                <a:close/>
                <a:moveTo>
                  <a:pt x="4121138" y="4687723"/>
                </a:moveTo>
                <a:cubicBezTo>
                  <a:pt x="4121138" y="4692114"/>
                  <a:pt x="4125528" y="4696504"/>
                  <a:pt x="4125528" y="4696504"/>
                </a:cubicBezTo>
                <a:cubicBezTo>
                  <a:pt x="4107966" y="4710225"/>
                  <a:pt x="4089853" y="4719006"/>
                  <a:pt x="4067352" y="4723396"/>
                </a:cubicBezTo>
                <a:cubicBezTo>
                  <a:pt x="4067352" y="4696504"/>
                  <a:pt x="4103575" y="4700895"/>
                  <a:pt x="4121138" y="4687723"/>
                </a:cubicBezTo>
                <a:close/>
                <a:moveTo>
                  <a:pt x="4753934" y="4679491"/>
                </a:moveTo>
                <a:cubicBezTo>
                  <a:pt x="4758326" y="4706383"/>
                  <a:pt x="4691368" y="4737666"/>
                  <a:pt x="4646364" y="4750838"/>
                </a:cubicBezTo>
                <a:cubicBezTo>
                  <a:pt x="4637584" y="4755229"/>
                  <a:pt x="4650756" y="4755229"/>
                  <a:pt x="4641974" y="4764010"/>
                </a:cubicBezTo>
                <a:cubicBezTo>
                  <a:pt x="4579408" y="4759620"/>
                  <a:pt x="4583798" y="4817246"/>
                  <a:pt x="4530014" y="4821637"/>
                </a:cubicBezTo>
                <a:cubicBezTo>
                  <a:pt x="4539342" y="4803526"/>
                  <a:pt x="4566235" y="4812307"/>
                  <a:pt x="4570626" y="4790354"/>
                </a:cubicBezTo>
                <a:cubicBezTo>
                  <a:pt x="4538794" y="4790354"/>
                  <a:pt x="4530014" y="4807916"/>
                  <a:pt x="4503121" y="4812307"/>
                </a:cubicBezTo>
                <a:cubicBezTo>
                  <a:pt x="4570078" y="4754132"/>
                  <a:pt x="4678196" y="4723396"/>
                  <a:pt x="4753934" y="4679491"/>
                </a:cubicBezTo>
                <a:close/>
                <a:moveTo>
                  <a:pt x="3223256" y="4674551"/>
                </a:moveTo>
                <a:cubicBezTo>
                  <a:pt x="3223256" y="4687723"/>
                  <a:pt x="3210085" y="4692114"/>
                  <a:pt x="3196365" y="4696504"/>
                </a:cubicBezTo>
                <a:cubicBezTo>
                  <a:pt x="3200755" y="4692114"/>
                  <a:pt x="3200755" y="4687723"/>
                  <a:pt x="3196365" y="4687723"/>
                </a:cubicBezTo>
                <a:cubicBezTo>
                  <a:pt x="3200755" y="4678942"/>
                  <a:pt x="3209536" y="4674551"/>
                  <a:pt x="3223256" y="4674551"/>
                </a:cubicBezTo>
                <a:close/>
                <a:moveTo>
                  <a:pt x="462661" y="4670161"/>
                </a:moveTo>
                <a:cubicBezTo>
                  <a:pt x="480772" y="4674551"/>
                  <a:pt x="453880" y="4678942"/>
                  <a:pt x="462661" y="4692114"/>
                </a:cubicBezTo>
                <a:cubicBezTo>
                  <a:pt x="462661" y="4692114"/>
                  <a:pt x="462661" y="4692114"/>
                  <a:pt x="444550" y="4692114"/>
                </a:cubicBezTo>
                <a:cubicBezTo>
                  <a:pt x="444550" y="4678942"/>
                  <a:pt x="467052" y="4687723"/>
                  <a:pt x="462661" y="4670161"/>
                </a:cubicBezTo>
                <a:close/>
                <a:moveTo>
                  <a:pt x="3430456" y="4662957"/>
                </a:moveTo>
                <a:cubicBezTo>
                  <a:pt x="3435413" y="4661653"/>
                  <a:pt x="3441004" y="4661928"/>
                  <a:pt x="3447727" y="4665221"/>
                </a:cubicBezTo>
                <a:cubicBezTo>
                  <a:pt x="3438946" y="4683332"/>
                  <a:pt x="3416444" y="4678942"/>
                  <a:pt x="3403272" y="4695956"/>
                </a:cubicBezTo>
                <a:cubicBezTo>
                  <a:pt x="3398333" y="4691565"/>
                  <a:pt x="3389551" y="4691565"/>
                  <a:pt x="3389551" y="4678392"/>
                </a:cubicBezTo>
                <a:cubicBezTo>
                  <a:pt x="3406428" y="4684979"/>
                  <a:pt x="3415586" y="4666868"/>
                  <a:pt x="3430456" y="4662957"/>
                </a:cubicBezTo>
                <a:close/>
                <a:moveTo>
                  <a:pt x="4211144" y="4652049"/>
                </a:moveTo>
                <a:cubicBezTo>
                  <a:pt x="4193033" y="4665770"/>
                  <a:pt x="4166141" y="4665770"/>
                  <a:pt x="4157360" y="4687723"/>
                </a:cubicBezTo>
                <a:cubicBezTo>
                  <a:pt x="4152970" y="4683332"/>
                  <a:pt x="4139248" y="4683332"/>
                  <a:pt x="4134858" y="4678942"/>
                </a:cubicBezTo>
                <a:cubicBezTo>
                  <a:pt x="4152970" y="4665221"/>
                  <a:pt x="4179861" y="4652049"/>
                  <a:pt x="4211144" y="4652049"/>
                </a:cubicBezTo>
                <a:close/>
                <a:moveTo>
                  <a:pt x="4260538" y="4630096"/>
                </a:moveTo>
                <a:cubicBezTo>
                  <a:pt x="4269320" y="4630096"/>
                  <a:pt x="4233647" y="4643268"/>
                  <a:pt x="4219926" y="4647659"/>
                </a:cubicBezTo>
                <a:cubicBezTo>
                  <a:pt x="4219926" y="4625706"/>
                  <a:pt x="4251758" y="4638878"/>
                  <a:pt x="4260538" y="4630096"/>
                </a:cubicBezTo>
                <a:close/>
                <a:moveTo>
                  <a:pt x="1158572" y="4625706"/>
                </a:moveTo>
                <a:cubicBezTo>
                  <a:pt x="1145401" y="4660831"/>
                  <a:pt x="1113569" y="4678942"/>
                  <a:pt x="1077896" y="4687723"/>
                </a:cubicBezTo>
                <a:cubicBezTo>
                  <a:pt x="1086677" y="4674551"/>
                  <a:pt x="1091616" y="4647659"/>
                  <a:pt x="1100397" y="4630096"/>
                </a:cubicBezTo>
                <a:cubicBezTo>
                  <a:pt x="1122350" y="4634487"/>
                  <a:pt x="1140461" y="4638878"/>
                  <a:pt x="1158572" y="4625706"/>
                </a:cubicBezTo>
                <a:close/>
                <a:moveTo>
                  <a:pt x="4188643" y="4625157"/>
                </a:moveTo>
                <a:cubicBezTo>
                  <a:pt x="4184253" y="4643268"/>
                  <a:pt x="4143639" y="4647659"/>
                  <a:pt x="4134858" y="4652049"/>
                </a:cubicBezTo>
                <a:cubicBezTo>
                  <a:pt x="4143639" y="4634487"/>
                  <a:pt x="4175471" y="4634487"/>
                  <a:pt x="4188643" y="4625157"/>
                </a:cubicBezTo>
                <a:close/>
                <a:moveTo>
                  <a:pt x="2512802" y="4605193"/>
                </a:moveTo>
                <a:cubicBezTo>
                  <a:pt x="2505530" y="4607457"/>
                  <a:pt x="2498807" y="4614181"/>
                  <a:pt x="2501001" y="4620767"/>
                </a:cubicBezTo>
                <a:cubicBezTo>
                  <a:pt x="2505393" y="4630096"/>
                  <a:pt x="2518565" y="4620767"/>
                  <a:pt x="2527895" y="4616376"/>
                </a:cubicBezTo>
                <a:cubicBezTo>
                  <a:pt x="2527895" y="4605125"/>
                  <a:pt x="2520074" y="4602929"/>
                  <a:pt x="2512802" y="4605193"/>
                </a:cubicBezTo>
                <a:close/>
                <a:moveTo>
                  <a:pt x="4390612" y="4603204"/>
                </a:moveTo>
                <a:cubicBezTo>
                  <a:pt x="4390612" y="4616376"/>
                  <a:pt x="4372500" y="4616376"/>
                  <a:pt x="4363719" y="4616376"/>
                </a:cubicBezTo>
                <a:cubicBezTo>
                  <a:pt x="4368110" y="4611985"/>
                  <a:pt x="4376891" y="4603204"/>
                  <a:pt x="4390612" y="4603204"/>
                </a:cubicBezTo>
                <a:close/>
                <a:moveTo>
                  <a:pt x="3905997" y="4594423"/>
                </a:moveTo>
                <a:cubicBezTo>
                  <a:pt x="3899137" y="4592228"/>
                  <a:pt x="3892414" y="4599911"/>
                  <a:pt x="3887955" y="4606496"/>
                </a:cubicBezTo>
                <a:lnTo>
                  <a:pt x="3884765" y="4611684"/>
                </a:lnTo>
                <a:lnTo>
                  <a:pt x="3883496" y="4611985"/>
                </a:lnTo>
                <a:cubicBezTo>
                  <a:pt x="3882398" y="4615278"/>
                  <a:pt x="3882398" y="4615552"/>
                  <a:pt x="3883230" y="4614180"/>
                </a:cubicBezTo>
                <a:lnTo>
                  <a:pt x="3884765" y="4611684"/>
                </a:lnTo>
                <a:lnTo>
                  <a:pt x="3899686" y="4608144"/>
                </a:lnTo>
                <a:cubicBezTo>
                  <a:pt x="3904763" y="4606496"/>
                  <a:pt x="3908193" y="4603204"/>
                  <a:pt x="3905997" y="4594423"/>
                </a:cubicBezTo>
                <a:close/>
                <a:moveTo>
                  <a:pt x="1005999" y="4590032"/>
                </a:moveTo>
                <a:cubicBezTo>
                  <a:pt x="1010390" y="4603204"/>
                  <a:pt x="996669" y="4603204"/>
                  <a:pt x="992278" y="4611985"/>
                </a:cubicBezTo>
                <a:cubicBezTo>
                  <a:pt x="997217" y="4625706"/>
                  <a:pt x="1010390" y="4625706"/>
                  <a:pt x="1005999" y="4647659"/>
                </a:cubicBezTo>
                <a:cubicBezTo>
                  <a:pt x="1019171" y="4647659"/>
                  <a:pt x="1032891" y="4647659"/>
                  <a:pt x="1041125" y="4642719"/>
                </a:cubicBezTo>
                <a:cubicBezTo>
                  <a:pt x="1045515" y="4665221"/>
                  <a:pt x="1054844" y="4674002"/>
                  <a:pt x="1063626" y="4687175"/>
                </a:cubicBezTo>
                <a:cubicBezTo>
                  <a:pt x="1031794" y="4695956"/>
                  <a:pt x="987339" y="4674002"/>
                  <a:pt x="973619" y="4722848"/>
                </a:cubicBezTo>
                <a:cubicBezTo>
                  <a:pt x="969227" y="4736020"/>
                  <a:pt x="987339" y="4727239"/>
                  <a:pt x="987339" y="4736020"/>
                </a:cubicBezTo>
                <a:cubicBezTo>
                  <a:pt x="987339" y="4753582"/>
                  <a:pt x="974167" y="4753582"/>
                  <a:pt x="956055" y="4753582"/>
                </a:cubicBezTo>
                <a:cubicBezTo>
                  <a:pt x="960446" y="4776084"/>
                  <a:pt x="937945" y="4771694"/>
                  <a:pt x="929163" y="4784865"/>
                </a:cubicBezTo>
                <a:cubicBezTo>
                  <a:pt x="920382" y="4771145"/>
                  <a:pt x="938493" y="4766754"/>
                  <a:pt x="942883" y="4749192"/>
                </a:cubicBezTo>
                <a:cubicBezTo>
                  <a:pt x="942883" y="4740411"/>
                  <a:pt x="942883" y="4740411"/>
                  <a:pt x="934102" y="4736020"/>
                </a:cubicBezTo>
                <a:cubicBezTo>
                  <a:pt x="925321" y="4745351"/>
                  <a:pt x="880318" y="4798586"/>
                  <a:pt x="898429" y="4762912"/>
                </a:cubicBezTo>
                <a:cubicBezTo>
                  <a:pt x="894039" y="4749741"/>
                  <a:pt x="875927" y="4754132"/>
                  <a:pt x="875927" y="4740960"/>
                </a:cubicBezTo>
                <a:cubicBezTo>
                  <a:pt x="862207" y="4740960"/>
                  <a:pt x="875927" y="4758522"/>
                  <a:pt x="862207" y="4754132"/>
                </a:cubicBezTo>
                <a:cubicBezTo>
                  <a:pt x="870988" y="4700895"/>
                  <a:pt x="978557" y="4740960"/>
                  <a:pt x="942883" y="4665221"/>
                </a:cubicBezTo>
                <a:cubicBezTo>
                  <a:pt x="938493" y="4660831"/>
                  <a:pt x="924773" y="4660831"/>
                  <a:pt x="920382" y="4660831"/>
                </a:cubicBezTo>
                <a:cubicBezTo>
                  <a:pt x="924773" y="4633938"/>
                  <a:pt x="960996" y="4638878"/>
                  <a:pt x="965386" y="4611985"/>
                </a:cubicBezTo>
                <a:cubicBezTo>
                  <a:pt x="1001608" y="4621315"/>
                  <a:pt x="979107" y="4585642"/>
                  <a:pt x="1005999" y="4590032"/>
                </a:cubicBezTo>
                <a:close/>
                <a:moveTo>
                  <a:pt x="377593" y="4590032"/>
                </a:moveTo>
                <a:cubicBezTo>
                  <a:pt x="381983" y="4590032"/>
                  <a:pt x="386374" y="4607595"/>
                  <a:pt x="400095" y="4594423"/>
                </a:cubicBezTo>
                <a:cubicBezTo>
                  <a:pt x="413266" y="4598814"/>
                  <a:pt x="390765" y="4598814"/>
                  <a:pt x="395704" y="4611985"/>
                </a:cubicBezTo>
                <a:cubicBezTo>
                  <a:pt x="391313" y="4611985"/>
                  <a:pt x="386374" y="4607595"/>
                  <a:pt x="377593" y="4607595"/>
                </a:cubicBezTo>
                <a:cubicBezTo>
                  <a:pt x="355091" y="4638328"/>
                  <a:pt x="296915" y="4620767"/>
                  <a:pt x="283194" y="4665221"/>
                </a:cubicBezTo>
                <a:cubicBezTo>
                  <a:pt x="274413" y="4660831"/>
                  <a:pt x="265083" y="4660831"/>
                  <a:pt x="260693" y="4656440"/>
                </a:cubicBezTo>
                <a:cubicBezTo>
                  <a:pt x="296915" y="4621315"/>
                  <a:pt x="341918" y="4616925"/>
                  <a:pt x="377593" y="4590032"/>
                </a:cubicBezTo>
                <a:close/>
                <a:moveTo>
                  <a:pt x="2280922" y="4572470"/>
                </a:moveTo>
                <a:cubicBezTo>
                  <a:pt x="2227138" y="4612534"/>
                  <a:pt x="2164022" y="4638878"/>
                  <a:pt x="2110237" y="4678942"/>
                </a:cubicBezTo>
                <a:cubicBezTo>
                  <a:pt x="2182134" y="4647659"/>
                  <a:pt x="2244701" y="4625706"/>
                  <a:pt x="2294643" y="4576861"/>
                </a:cubicBezTo>
                <a:cubicBezTo>
                  <a:pt x="2289705" y="4576861"/>
                  <a:pt x="2285314" y="4572470"/>
                  <a:pt x="2280922" y="4572470"/>
                </a:cubicBezTo>
                <a:close/>
                <a:moveTo>
                  <a:pt x="4413113" y="4545577"/>
                </a:moveTo>
                <a:cubicBezTo>
                  <a:pt x="4413113" y="4563140"/>
                  <a:pt x="4386221" y="4571921"/>
                  <a:pt x="4381829" y="4567531"/>
                </a:cubicBezTo>
                <a:cubicBezTo>
                  <a:pt x="4354937" y="4585642"/>
                  <a:pt x="4332435" y="4607595"/>
                  <a:pt x="4291823" y="4607595"/>
                </a:cubicBezTo>
                <a:cubicBezTo>
                  <a:pt x="4318715" y="4581251"/>
                  <a:pt x="4381829" y="4563140"/>
                  <a:pt x="4413113" y="4545577"/>
                </a:cubicBezTo>
                <a:close/>
                <a:moveTo>
                  <a:pt x="3972954" y="4532405"/>
                </a:moveTo>
                <a:cubicBezTo>
                  <a:pt x="3977893" y="4554359"/>
                  <a:pt x="3959782" y="4554359"/>
                  <a:pt x="3954843" y="4572470"/>
                </a:cubicBezTo>
                <a:cubicBezTo>
                  <a:pt x="3982283" y="4568078"/>
                  <a:pt x="4009177" y="4559298"/>
                  <a:pt x="4017958" y="4532405"/>
                </a:cubicBezTo>
                <a:cubicBezTo>
                  <a:pt x="3999847" y="4536795"/>
                  <a:pt x="3986675" y="4545577"/>
                  <a:pt x="3972954" y="4532405"/>
                </a:cubicBezTo>
                <a:close/>
                <a:moveTo>
                  <a:pt x="3268261" y="4532405"/>
                </a:moveTo>
                <a:cubicBezTo>
                  <a:pt x="3250698" y="4532405"/>
                  <a:pt x="3241368" y="4541186"/>
                  <a:pt x="3232588" y="4549968"/>
                </a:cubicBezTo>
                <a:cubicBezTo>
                  <a:pt x="3250149" y="4554359"/>
                  <a:pt x="3250149" y="4532405"/>
                  <a:pt x="3263870" y="4545577"/>
                </a:cubicBezTo>
                <a:cubicBezTo>
                  <a:pt x="3263870" y="4536795"/>
                  <a:pt x="3263870" y="4536795"/>
                  <a:pt x="3268261" y="4532405"/>
                </a:cubicBezTo>
                <a:close/>
                <a:moveTo>
                  <a:pt x="1176684" y="4523624"/>
                </a:moveTo>
                <a:cubicBezTo>
                  <a:pt x="1167903" y="4523624"/>
                  <a:pt x="1158572" y="4532405"/>
                  <a:pt x="1154181" y="4541186"/>
                </a:cubicBezTo>
                <a:cubicBezTo>
                  <a:pt x="1158572" y="4541186"/>
                  <a:pt x="1158572" y="4549968"/>
                  <a:pt x="1162963" y="4549968"/>
                </a:cubicBezTo>
                <a:cubicBezTo>
                  <a:pt x="1181075" y="4549968"/>
                  <a:pt x="1185465" y="4536795"/>
                  <a:pt x="1176684" y="4523624"/>
                </a:cubicBezTo>
                <a:close/>
                <a:moveTo>
                  <a:pt x="1046063" y="4518684"/>
                </a:moveTo>
                <a:cubicBezTo>
                  <a:pt x="1051003" y="4527466"/>
                  <a:pt x="1028501" y="4545577"/>
                  <a:pt x="1010390" y="4545577"/>
                </a:cubicBezTo>
                <a:cubicBezTo>
                  <a:pt x="1019171" y="4531857"/>
                  <a:pt x="1037282" y="4531857"/>
                  <a:pt x="1046063" y="4518684"/>
                </a:cubicBezTo>
                <a:close/>
                <a:moveTo>
                  <a:pt x="1082286" y="4496731"/>
                </a:moveTo>
                <a:cubicBezTo>
                  <a:pt x="1096006" y="4505513"/>
                  <a:pt x="1073505" y="4514294"/>
                  <a:pt x="1073505" y="4518684"/>
                </a:cubicBezTo>
                <a:cubicBezTo>
                  <a:pt x="1055393" y="4509903"/>
                  <a:pt x="1082286" y="4505513"/>
                  <a:pt x="1082286" y="4496731"/>
                </a:cubicBezTo>
                <a:close/>
                <a:moveTo>
                  <a:pt x="4233647" y="4483559"/>
                </a:moveTo>
                <a:cubicBezTo>
                  <a:pt x="4229256" y="4496731"/>
                  <a:pt x="4242976" y="4492340"/>
                  <a:pt x="4247368" y="4487950"/>
                </a:cubicBezTo>
                <a:cubicBezTo>
                  <a:pt x="4251758" y="4487950"/>
                  <a:pt x="4251758" y="4501122"/>
                  <a:pt x="4256148" y="4505513"/>
                </a:cubicBezTo>
                <a:cubicBezTo>
                  <a:pt x="4242428" y="4518684"/>
                  <a:pt x="4229256" y="4527466"/>
                  <a:pt x="4206754" y="4527466"/>
                </a:cubicBezTo>
                <a:cubicBezTo>
                  <a:pt x="4219926" y="4509903"/>
                  <a:pt x="4211144" y="4492340"/>
                  <a:pt x="4233647" y="4483559"/>
                </a:cubicBezTo>
                <a:close/>
                <a:moveTo>
                  <a:pt x="3663416" y="4469839"/>
                </a:moveTo>
                <a:cubicBezTo>
                  <a:pt x="3659026" y="4478620"/>
                  <a:pt x="3640914" y="4478620"/>
                  <a:pt x="3627743" y="4483011"/>
                </a:cubicBezTo>
                <a:cubicBezTo>
                  <a:pt x="3636524" y="4474230"/>
                  <a:pt x="3649696" y="4469839"/>
                  <a:pt x="3663416" y="4469839"/>
                </a:cubicBezTo>
                <a:close/>
                <a:moveTo>
                  <a:pt x="5100243" y="4452276"/>
                </a:moveTo>
                <a:cubicBezTo>
                  <a:pt x="5095853" y="4461058"/>
                  <a:pt x="5086523" y="4465448"/>
                  <a:pt x="5077741" y="4465448"/>
                </a:cubicBezTo>
                <a:cubicBezTo>
                  <a:pt x="5077741" y="4452276"/>
                  <a:pt x="5086523" y="4452276"/>
                  <a:pt x="5100243" y="4452276"/>
                </a:cubicBezTo>
                <a:close/>
                <a:moveTo>
                  <a:pt x="4421895" y="4452276"/>
                </a:moveTo>
                <a:cubicBezTo>
                  <a:pt x="4408723" y="4478620"/>
                  <a:pt x="4381829" y="4496731"/>
                  <a:pt x="4341217" y="4496731"/>
                </a:cubicBezTo>
                <a:cubicBezTo>
                  <a:pt x="4363719" y="4479169"/>
                  <a:pt x="4386221" y="4456667"/>
                  <a:pt x="4421895" y="4452276"/>
                </a:cubicBezTo>
                <a:close/>
                <a:moveTo>
                  <a:pt x="3717201" y="4439105"/>
                </a:moveTo>
                <a:cubicBezTo>
                  <a:pt x="3726531" y="4443495"/>
                  <a:pt x="3730921" y="4452276"/>
                  <a:pt x="3734764" y="4461058"/>
                </a:cubicBezTo>
                <a:cubicBezTo>
                  <a:pt x="3725983" y="4465448"/>
                  <a:pt x="3712811" y="4465448"/>
                  <a:pt x="3699089" y="4461058"/>
                </a:cubicBezTo>
                <a:cubicBezTo>
                  <a:pt x="3699089" y="4447886"/>
                  <a:pt x="3717201" y="4452276"/>
                  <a:pt x="3717201" y="4439105"/>
                </a:cubicBezTo>
                <a:close/>
                <a:moveTo>
                  <a:pt x="3760610" y="4436061"/>
                </a:moveTo>
                <a:cubicBezTo>
                  <a:pt x="3764915" y="4435880"/>
                  <a:pt x="3768791" y="4436772"/>
                  <a:pt x="3770986" y="4439105"/>
                </a:cubicBezTo>
                <a:cubicBezTo>
                  <a:pt x="3770986" y="4452276"/>
                  <a:pt x="3752874" y="4443495"/>
                  <a:pt x="3744093" y="4456667"/>
                </a:cubicBezTo>
                <a:cubicBezTo>
                  <a:pt x="3730922" y="4446788"/>
                  <a:pt x="3747695" y="4436601"/>
                  <a:pt x="3760610" y="4436061"/>
                </a:cubicBezTo>
                <a:close/>
                <a:moveTo>
                  <a:pt x="3825320" y="4434166"/>
                </a:moveTo>
                <a:cubicBezTo>
                  <a:pt x="3794037" y="4469839"/>
                  <a:pt x="3757814" y="4505513"/>
                  <a:pt x="3704030" y="4518684"/>
                </a:cubicBezTo>
                <a:cubicBezTo>
                  <a:pt x="3690309" y="4509903"/>
                  <a:pt x="3712811" y="4505513"/>
                  <a:pt x="3704030" y="4491792"/>
                </a:cubicBezTo>
                <a:cubicBezTo>
                  <a:pt x="3744643" y="4487401"/>
                  <a:pt x="3771535" y="4438556"/>
                  <a:pt x="3825320" y="4434166"/>
                </a:cubicBezTo>
                <a:close/>
                <a:moveTo>
                  <a:pt x="617627" y="4429757"/>
                </a:moveTo>
                <a:cubicBezTo>
                  <a:pt x="625902" y="4429568"/>
                  <a:pt x="634306" y="4432381"/>
                  <a:pt x="642127" y="4439105"/>
                </a:cubicBezTo>
                <a:cubicBezTo>
                  <a:pt x="633347" y="4470388"/>
                  <a:pt x="597123" y="4479169"/>
                  <a:pt x="565841" y="4487950"/>
                </a:cubicBezTo>
                <a:cubicBezTo>
                  <a:pt x="569134" y="4457902"/>
                  <a:pt x="592802" y="4430324"/>
                  <a:pt x="617627" y="4429757"/>
                </a:cubicBezTo>
                <a:close/>
                <a:moveTo>
                  <a:pt x="1486222" y="4420993"/>
                </a:moveTo>
                <a:cubicBezTo>
                  <a:pt x="1490613" y="4434166"/>
                  <a:pt x="1472501" y="4429775"/>
                  <a:pt x="1468111" y="4434166"/>
                </a:cubicBezTo>
                <a:cubicBezTo>
                  <a:pt x="1459329" y="4429775"/>
                  <a:pt x="1477442" y="4420993"/>
                  <a:pt x="1486222" y="4420993"/>
                </a:cubicBezTo>
                <a:close/>
                <a:moveTo>
                  <a:pt x="4264929" y="4407821"/>
                </a:moveTo>
                <a:cubicBezTo>
                  <a:pt x="4251210" y="4438556"/>
                  <a:pt x="4211144" y="4442947"/>
                  <a:pt x="4197423" y="4474230"/>
                </a:cubicBezTo>
                <a:cubicBezTo>
                  <a:pt x="4188643" y="4474230"/>
                  <a:pt x="4174922" y="4456667"/>
                  <a:pt x="4166141" y="4469839"/>
                </a:cubicBezTo>
                <a:cubicBezTo>
                  <a:pt x="4184253" y="4447886"/>
                  <a:pt x="4229256" y="4425384"/>
                  <a:pt x="4264929" y="4407821"/>
                </a:cubicBezTo>
                <a:close/>
                <a:moveTo>
                  <a:pt x="4596970" y="4407273"/>
                </a:moveTo>
                <a:cubicBezTo>
                  <a:pt x="4606299" y="4412212"/>
                  <a:pt x="4615081" y="4416603"/>
                  <a:pt x="4610691" y="4434166"/>
                </a:cubicBezTo>
                <a:cubicBezTo>
                  <a:pt x="4583798" y="4434166"/>
                  <a:pt x="4592579" y="4469839"/>
                  <a:pt x="4561296" y="4474230"/>
                </a:cubicBezTo>
                <a:cubicBezTo>
                  <a:pt x="4556906" y="4492340"/>
                  <a:pt x="4588189" y="4483559"/>
                  <a:pt x="4583798" y="4501122"/>
                </a:cubicBezTo>
                <a:cubicBezTo>
                  <a:pt x="4575018" y="4509903"/>
                  <a:pt x="4552515" y="4505513"/>
                  <a:pt x="4548124" y="4518684"/>
                </a:cubicBezTo>
                <a:cubicBezTo>
                  <a:pt x="4534404" y="4514294"/>
                  <a:pt x="4556906" y="4505513"/>
                  <a:pt x="4556906" y="4496731"/>
                </a:cubicBezTo>
                <a:cubicBezTo>
                  <a:pt x="4511903" y="4474230"/>
                  <a:pt x="4480619" y="4536795"/>
                  <a:pt x="4440006" y="4531857"/>
                </a:cubicBezTo>
                <a:cubicBezTo>
                  <a:pt x="4431224" y="4531857"/>
                  <a:pt x="4435615" y="4553809"/>
                  <a:pt x="4417505" y="4545029"/>
                </a:cubicBezTo>
                <a:cubicBezTo>
                  <a:pt x="4444396" y="4500573"/>
                  <a:pt x="4506962" y="4487401"/>
                  <a:pt x="4529464" y="4447337"/>
                </a:cubicBezTo>
                <a:cubicBezTo>
                  <a:pt x="4538794" y="4447337"/>
                  <a:pt x="4534404" y="4464900"/>
                  <a:pt x="4543184" y="4464900"/>
                </a:cubicBezTo>
                <a:cubicBezTo>
                  <a:pt x="4561296" y="4442947"/>
                  <a:pt x="4578859" y="4424836"/>
                  <a:pt x="4596970" y="4407273"/>
                </a:cubicBezTo>
                <a:close/>
                <a:moveTo>
                  <a:pt x="4148029" y="4394101"/>
                </a:moveTo>
                <a:cubicBezTo>
                  <a:pt x="4121138" y="4394101"/>
                  <a:pt x="4089853" y="4407821"/>
                  <a:pt x="4098635" y="4429775"/>
                </a:cubicBezTo>
                <a:cubicBezTo>
                  <a:pt x="4112356" y="4412212"/>
                  <a:pt x="4139248" y="4416603"/>
                  <a:pt x="4148029" y="4394101"/>
                </a:cubicBezTo>
                <a:close/>
                <a:moveTo>
                  <a:pt x="3901057" y="4389711"/>
                </a:moveTo>
                <a:cubicBezTo>
                  <a:pt x="3883496" y="4399041"/>
                  <a:pt x="3865384" y="4429775"/>
                  <a:pt x="3842882" y="4420993"/>
                </a:cubicBezTo>
                <a:cubicBezTo>
                  <a:pt x="3847273" y="4412212"/>
                  <a:pt x="3852212" y="4407821"/>
                  <a:pt x="3856054" y="4407273"/>
                </a:cubicBezTo>
                <a:cubicBezTo>
                  <a:pt x="3851663" y="4398492"/>
                  <a:pt x="3842334" y="4416054"/>
                  <a:pt x="3833552" y="4411664"/>
                </a:cubicBezTo>
                <a:cubicBezTo>
                  <a:pt x="3851663" y="4385320"/>
                  <a:pt x="3882946" y="4402883"/>
                  <a:pt x="3901057" y="4389711"/>
                </a:cubicBezTo>
                <a:close/>
                <a:moveTo>
                  <a:pt x="3959782" y="4385320"/>
                </a:moveTo>
                <a:cubicBezTo>
                  <a:pt x="3968563" y="4399041"/>
                  <a:pt x="3951002" y="4416603"/>
                  <a:pt x="3932890" y="4416603"/>
                </a:cubicBezTo>
                <a:cubicBezTo>
                  <a:pt x="3919169" y="4398492"/>
                  <a:pt x="3951002" y="4394101"/>
                  <a:pt x="3959782" y="4385320"/>
                </a:cubicBezTo>
                <a:close/>
                <a:moveTo>
                  <a:pt x="4638218" y="4383373"/>
                </a:moveTo>
                <a:cubicBezTo>
                  <a:pt x="4641425" y="4382918"/>
                  <a:pt x="4644580" y="4383536"/>
                  <a:pt x="4646913" y="4385868"/>
                </a:cubicBezTo>
                <a:cubicBezTo>
                  <a:pt x="4642523" y="4394650"/>
                  <a:pt x="4628803" y="4390259"/>
                  <a:pt x="4628803" y="4399041"/>
                </a:cubicBezTo>
                <a:cubicBezTo>
                  <a:pt x="4618511" y="4395748"/>
                  <a:pt x="4628596" y="4384737"/>
                  <a:pt x="4638218" y="4383373"/>
                </a:cubicBezTo>
                <a:close/>
                <a:moveTo>
                  <a:pt x="4471289" y="4376539"/>
                </a:moveTo>
                <a:cubicBezTo>
                  <a:pt x="4471289" y="4389711"/>
                  <a:pt x="4462508" y="4389711"/>
                  <a:pt x="4448786" y="4389711"/>
                </a:cubicBezTo>
                <a:cubicBezTo>
                  <a:pt x="4453178" y="4385320"/>
                  <a:pt x="4462508" y="4380929"/>
                  <a:pt x="4471289" y="4376539"/>
                </a:cubicBezTo>
                <a:close/>
                <a:moveTo>
                  <a:pt x="3793487" y="4372148"/>
                </a:moveTo>
                <a:cubicBezTo>
                  <a:pt x="3784707" y="4389711"/>
                  <a:pt x="3766596" y="4394650"/>
                  <a:pt x="3752874" y="4403431"/>
                </a:cubicBezTo>
                <a:cubicBezTo>
                  <a:pt x="3744093" y="4385320"/>
                  <a:pt x="3779767" y="4380929"/>
                  <a:pt x="3793487" y="4372148"/>
                </a:cubicBezTo>
                <a:close/>
                <a:moveTo>
                  <a:pt x="5185861" y="4358428"/>
                </a:moveTo>
                <a:cubicBezTo>
                  <a:pt x="5190251" y="4362819"/>
                  <a:pt x="5190251" y="4371600"/>
                  <a:pt x="5194641" y="4375990"/>
                </a:cubicBezTo>
                <a:cubicBezTo>
                  <a:pt x="5176530" y="4380381"/>
                  <a:pt x="5172140" y="4398492"/>
                  <a:pt x="5180921" y="4411664"/>
                </a:cubicBezTo>
                <a:cubicBezTo>
                  <a:pt x="5167749" y="4407273"/>
                  <a:pt x="5163358" y="4394101"/>
                  <a:pt x="5145248" y="4389711"/>
                </a:cubicBezTo>
                <a:cubicBezTo>
                  <a:pt x="5149638" y="4376539"/>
                  <a:pt x="5176530" y="4403431"/>
                  <a:pt x="5180921" y="4372148"/>
                </a:cubicBezTo>
                <a:cubicBezTo>
                  <a:pt x="5175981" y="4372148"/>
                  <a:pt x="5171591" y="4367757"/>
                  <a:pt x="5167201" y="4367757"/>
                </a:cubicBezTo>
                <a:cubicBezTo>
                  <a:pt x="5162809" y="4354586"/>
                  <a:pt x="5185311" y="4367757"/>
                  <a:pt x="5185861" y="4358428"/>
                </a:cubicBezTo>
                <a:close/>
                <a:moveTo>
                  <a:pt x="4103575" y="4350195"/>
                </a:moveTo>
                <a:cubicBezTo>
                  <a:pt x="4089853" y="4363366"/>
                  <a:pt x="4067352" y="4363366"/>
                  <a:pt x="4058572" y="4377087"/>
                </a:cubicBezTo>
                <a:cubicBezTo>
                  <a:pt x="4081073" y="4381478"/>
                  <a:pt x="4121686" y="4363366"/>
                  <a:pt x="4103575" y="4350195"/>
                </a:cubicBezTo>
                <a:close/>
                <a:moveTo>
                  <a:pt x="5122196" y="4341414"/>
                </a:moveTo>
                <a:cubicBezTo>
                  <a:pt x="5127136" y="4354586"/>
                  <a:pt x="5109025" y="4345804"/>
                  <a:pt x="5113415" y="4358976"/>
                </a:cubicBezTo>
                <a:cubicBezTo>
                  <a:pt x="5108476" y="4354586"/>
                  <a:pt x="5108476" y="4350195"/>
                  <a:pt x="5099694" y="4350195"/>
                </a:cubicBezTo>
                <a:cubicBezTo>
                  <a:pt x="5104634" y="4345804"/>
                  <a:pt x="5113415" y="4340864"/>
                  <a:pt x="5122196" y="4341414"/>
                </a:cubicBezTo>
                <a:close/>
                <a:moveTo>
                  <a:pt x="4260538" y="4337023"/>
                </a:moveTo>
                <a:cubicBezTo>
                  <a:pt x="4229256" y="4341414"/>
                  <a:pt x="4211144" y="4354586"/>
                  <a:pt x="4175471" y="4358976"/>
                </a:cubicBezTo>
                <a:cubicBezTo>
                  <a:pt x="4166690" y="4372148"/>
                  <a:pt x="4184253" y="4372148"/>
                  <a:pt x="4175471" y="4380929"/>
                </a:cubicBezTo>
                <a:cubicBezTo>
                  <a:pt x="4215536" y="4380929"/>
                  <a:pt x="4238037" y="4358976"/>
                  <a:pt x="4260538" y="4337023"/>
                </a:cubicBezTo>
                <a:close/>
                <a:moveTo>
                  <a:pt x="4923144" y="4334871"/>
                </a:moveTo>
                <a:cubicBezTo>
                  <a:pt x="4928667" y="4335720"/>
                  <a:pt x="4932852" y="4340179"/>
                  <a:pt x="4933950" y="4350195"/>
                </a:cubicBezTo>
                <a:cubicBezTo>
                  <a:pt x="4915838" y="4350195"/>
                  <a:pt x="4893336" y="4354586"/>
                  <a:pt x="4884555" y="4372148"/>
                </a:cubicBezTo>
                <a:cubicBezTo>
                  <a:pt x="4877969" y="4362269"/>
                  <a:pt x="4906576" y="4332324"/>
                  <a:pt x="4923144" y="4334871"/>
                </a:cubicBezTo>
                <a:close/>
                <a:moveTo>
                  <a:pt x="18112" y="4332083"/>
                </a:moveTo>
                <a:cubicBezTo>
                  <a:pt x="36223" y="4340864"/>
                  <a:pt x="40614" y="4354586"/>
                  <a:pt x="63115" y="4345255"/>
                </a:cubicBezTo>
                <a:cubicBezTo>
                  <a:pt x="67505" y="4363366"/>
                  <a:pt x="40614" y="4354586"/>
                  <a:pt x="40614" y="4372148"/>
                </a:cubicBezTo>
                <a:cubicBezTo>
                  <a:pt x="26893" y="4367757"/>
                  <a:pt x="18112" y="4354586"/>
                  <a:pt x="0" y="4358976"/>
                </a:cubicBezTo>
                <a:cubicBezTo>
                  <a:pt x="4390" y="4345255"/>
                  <a:pt x="9330" y="4336473"/>
                  <a:pt x="18112" y="4332083"/>
                </a:cubicBezTo>
                <a:close/>
                <a:moveTo>
                  <a:pt x="959897" y="4325497"/>
                </a:moveTo>
                <a:cubicBezTo>
                  <a:pt x="970051" y="4326595"/>
                  <a:pt x="979107" y="4329888"/>
                  <a:pt x="983497" y="4332083"/>
                </a:cubicBezTo>
                <a:cubicBezTo>
                  <a:pt x="970325" y="4336473"/>
                  <a:pt x="943433" y="4345255"/>
                  <a:pt x="929712" y="4332083"/>
                </a:cubicBezTo>
                <a:cubicBezTo>
                  <a:pt x="938493" y="4325497"/>
                  <a:pt x="949745" y="4324400"/>
                  <a:pt x="959897" y="4325497"/>
                </a:cubicBezTo>
                <a:close/>
                <a:moveTo>
                  <a:pt x="4484461" y="4318912"/>
                </a:moveTo>
                <a:cubicBezTo>
                  <a:pt x="4475680" y="4337023"/>
                  <a:pt x="4466899" y="4350195"/>
                  <a:pt x="4448786" y="4358976"/>
                </a:cubicBezTo>
                <a:cubicBezTo>
                  <a:pt x="4448786" y="4350195"/>
                  <a:pt x="4448786" y="4345804"/>
                  <a:pt x="4440006" y="4345804"/>
                </a:cubicBezTo>
                <a:cubicBezTo>
                  <a:pt x="4448786" y="4332083"/>
                  <a:pt x="4462508" y="4323302"/>
                  <a:pt x="4484461" y="4318912"/>
                </a:cubicBezTo>
                <a:close/>
                <a:moveTo>
                  <a:pt x="4660085" y="4314521"/>
                </a:moveTo>
                <a:cubicBezTo>
                  <a:pt x="4660085" y="4314521"/>
                  <a:pt x="4664476" y="4318912"/>
                  <a:pt x="4668866" y="4318912"/>
                </a:cubicBezTo>
                <a:cubicBezTo>
                  <a:pt x="4664476" y="4336473"/>
                  <a:pt x="4628803" y="4314521"/>
                  <a:pt x="4637584" y="4350195"/>
                </a:cubicBezTo>
                <a:cubicBezTo>
                  <a:pt x="4637584" y="4350195"/>
                  <a:pt x="4637584" y="4350195"/>
                  <a:pt x="4610691" y="4350195"/>
                </a:cubicBezTo>
                <a:cubicBezTo>
                  <a:pt x="4597519" y="4372148"/>
                  <a:pt x="4570626" y="4385868"/>
                  <a:pt x="4552515" y="4403431"/>
                </a:cubicBezTo>
                <a:cubicBezTo>
                  <a:pt x="4507511" y="4399041"/>
                  <a:pt x="4489400" y="4452276"/>
                  <a:pt x="4435615" y="4452276"/>
                </a:cubicBezTo>
                <a:cubicBezTo>
                  <a:pt x="4440006" y="4447886"/>
                  <a:pt x="4440006" y="4443495"/>
                  <a:pt x="4431224" y="4443495"/>
                </a:cubicBezTo>
                <a:cubicBezTo>
                  <a:pt x="4453726" y="4420993"/>
                  <a:pt x="4489400" y="4390259"/>
                  <a:pt x="4530014" y="4399041"/>
                </a:cubicBezTo>
                <a:cubicBezTo>
                  <a:pt x="4565687" y="4363366"/>
                  <a:pt x="4615081" y="4341414"/>
                  <a:pt x="4660085" y="4314521"/>
                </a:cubicBezTo>
                <a:close/>
                <a:moveTo>
                  <a:pt x="2318517" y="4313424"/>
                </a:moveTo>
                <a:cubicBezTo>
                  <a:pt x="2313441" y="4312326"/>
                  <a:pt x="2307815" y="4312326"/>
                  <a:pt x="2303424" y="4314521"/>
                </a:cubicBezTo>
                <a:cubicBezTo>
                  <a:pt x="2303424" y="4314521"/>
                  <a:pt x="2303424" y="4314521"/>
                  <a:pt x="2303424" y="4327692"/>
                </a:cubicBezTo>
                <a:cubicBezTo>
                  <a:pt x="2316596" y="4327692"/>
                  <a:pt x="2330317" y="4340864"/>
                  <a:pt x="2330317" y="4318912"/>
                </a:cubicBezTo>
                <a:cubicBezTo>
                  <a:pt x="2328122" y="4316716"/>
                  <a:pt x="2323594" y="4314521"/>
                  <a:pt x="2318517" y="4313424"/>
                </a:cubicBezTo>
                <a:close/>
                <a:moveTo>
                  <a:pt x="5342276" y="4305740"/>
                </a:moveTo>
                <a:cubicBezTo>
                  <a:pt x="5333494" y="4310131"/>
                  <a:pt x="5319774" y="4323302"/>
                  <a:pt x="5342276" y="4323302"/>
                </a:cubicBezTo>
                <a:cubicBezTo>
                  <a:pt x="5329104" y="4340864"/>
                  <a:pt x="5310992" y="4310131"/>
                  <a:pt x="5284100" y="4323302"/>
                </a:cubicBezTo>
                <a:cubicBezTo>
                  <a:pt x="5288490" y="4301350"/>
                  <a:pt x="5319774" y="4310131"/>
                  <a:pt x="5342276" y="4305740"/>
                </a:cubicBezTo>
                <a:close/>
                <a:moveTo>
                  <a:pt x="4121138" y="4305740"/>
                </a:moveTo>
                <a:cubicBezTo>
                  <a:pt x="4112356" y="4327692"/>
                  <a:pt x="4076681" y="4318912"/>
                  <a:pt x="4067352" y="4354586"/>
                </a:cubicBezTo>
                <a:cubicBezTo>
                  <a:pt x="4089853" y="4337023"/>
                  <a:pt x="4139248" y="4327692"/>
                  <a:pt x="4121138" y="4305740"/>
                </a:cubicBezTo>
                <a:close/>
                <a:moveTo>
                  <a:pt x="4798938" y="4296409"/>
                </a:moveTo>
                <a:cubicBezTo>
                  <a:pt x="4817049" y="4296409"/>
                  <a:pt x="4817049" y="4318912"/>
                  <a:pt x="4834612" y="4309581"/>
                </a:cubicBezTo>
                <a:cubicBezTo>
                  <a:pt x="4816500" y="4331536"/>
                  <a:pt x="4767106" y="4345255"/>
                  <a:pt x="4758326" y="4309581"/>
                </a:cubicBezTo>
                <a:cubicBezTo>
                  <a:pt x="4772045" y="4309581"/>
                  <a:pt x="4776435" y="4313972"/>
                  <a:pt x="4780827" y="4318363"/>
                </a:cubicBezTo>
                <a:cubicBezTo>
                  <a:pt x="4785217" y="4309581"/>
                  <a:pt x="4790156" y="4300800"/>
                  <a:pt x="4798938" y="4296409"/>
                </a:cubicBezTo>
                <a:close/>
                <a:moveTo>
                  <a:pt x="5270380" y="4287628"/>
                </a:moveTo>
                <a:cubicBezTo>
                  <a:pt x="5284100" y="4292019"/>
                  <a:pt x="5274771" y="4310131"/>
                  <a:pt x="5261599" y="4309581"/>
                </a:cubicBezTo>
                <a:cubicBezTo>
                  <a:pt x="5256659" y="4296409"/>
                  <a:pt x="5274771" y="4300800"/>
                  <a:pt x="5270380" y="4287628"/>
                </a:cubicBezTo>
                <a:close/>
                <a:moveTo>
                  <a:pt x="915442" y="4287628"/>
                </a:moveTo>
                <a:cubicBezTo>
                  <a:pt x="879768" y="4309581"/>
                  <a:pt x="857267" y="4340864"/>
                  <a:pt x="803483" y="4345255"/>
                </a:cubicBezTo>
                <a:cubicBezTo>
                  <a:pt x="776589" y="4376539"/>
                  <a:pt x="714023" y="4434166"/>
                  <a:pt x="650909" y="4416603"/>
                </a:cubicBezTo>
                <a:cubicBezTo>
                  <a:pt x="669020" y="4407821"/>
                  <a:pt x="700303" y="4398492"/>
                  <a:pt x="722805" y="4376539"/>
                </a:cubicBezTo>
                <a:cubicBezTo>
                  <a:pt x="736525" y="4363366"/>
                  <a:pt x="745306" y="4345255"/>
                  <a:pt x="772198" y="4336473"/>
                </a:cubicBezTo>
                <a:cubicBezTo>
                  <a:pt x="785920" y="4332083"/>
                  <a:pt x="776589" y="4349646"/>
                  <a:pt x="790311" y="4345255"/>
                </a:cubicBezTo>
                <a:cubicBezTo>
                  <a:pt x="799640" y="4332083"/>
                  <a:pt x="817203" y="4327692"/>
                  <a:pt x="835314" y="4327692"/>
                </a:cubicBezTo>
                <a:cubicBezTo>
                  <a:pt x="844095" y="4327692"/>
                  <a:pt x="839704" y="4314521"/>
                  <a:pt x="839704" y="4310131"/>
                </a:cubicBezTo>
                <a:cubicBezTo>
                  <a:pt x="866598" y="4301350"/>
                  <a:pt x="880318" y="4283238"/>
                  <a:pt x="915442" y="4287628"/>
                </a:cubicBezTo>
                <a:close/>
                <a:moveTo>
                  <a:pt x="5171591" y="4283238"/>
                </a:moveTo>
                <a:cubicBezTo>
                  <a:pt x="5180921" y="4283238"/>
                  <a:pt x="5194092" y="4283238"/>
                  <a:pt x="5207813" y="4287628"/>
                </a:cubicBezTo>
                <a:cubicBezTo>
                  <a:pt x="5212204" y="4318912"/>
                  <a:pt x="5180921" y="4314521"/>
                  <a:pt x="5167201" y="4327692"/>
                </a:cubicBezTo>
                <a:cubicBezTo>
                  <a:pt x="5162809" y="4314521"/>
                  <a:pt x="5189702" y="4305191"/>
                  <a:pt x="5171591" y="4283238"/>
                </a:cubicBezTo>
                <a:close/>
                <a:moveTo>
                  <a:pt x="3134347" y="4279396"/>
                </a:moveTo>
                <a:cubicBezTo>
                  <a:pt x="3103065" y="4279396"/>
                  <a:pt x="3089344" y="4293118"/>
                  <a:pt x="3084953" y="4315070"/>
                </a:cubicBezTo>
                <a:cubicBezTo>
                  <a:pt x="3044889" y="4310679"/>
                  <a:pt x="2995494" y="4363915"/>
                  <a:pt x="2950491" y="4341962"/>
                </a:cubicBezTo>
                <a:cubicBezTo>
                  <a:pt x="2883534" y="4377635"/>
                  <a:pt x="2816028" y="4408370"/>
                  <a:pt x="2744133" y="4444045"/>
                </a:cubicBezTo>
                <a:cubicBezTo>
                  <a:pt x="2757305" y="4444045"/>
                  <a:pt x="2761695" y="4430872"/>
                  <a:pt x="2779806" y="4435263"/>
                </a:cubicBezTo>
                <a:cubicBezTo>
                  <a:pt x="2779806" y="4439654"/>
                  <a:pt x="2784196" y="4439654"/>
                  <a:pt x="2788587" y="4444045"/>
                </a:cubicBezTo>
                <a:cubicBezTo>
                  <a:pt x="2707910" y="4448435"/>
                  <a:pt x="2654125" y="4470388"/>
                  <a:pt x="2604731" y="4501671"/>
                </a:cubicBezTo>
                <a:cubicBezTo>
                  <a:pt x="2649185" y="4497281"/>
                  <a:pt x="2689799" y="4483559"/>
                  <a:pt x="2739193" y="4470388"/>
                </a:cubicBezTo>
                <a:cubicBezTo>
                  <a:pt x="2734802" y="4479169"/>
                  <a:pt x="2739193" y="4483559"/>
                  <a:pt x="2743584" y="4487950"/>
                </a:cubicBezTo>
                <a:cubicBezTo>
                  <a:pt x="2721081" y="4492890"/>
                  <a:pt x="2662906" y="4492890"/>
                  <a:pt x="2644796" y="4514843"/>
                </a:cubicBezTo>
                <a:cubicBezTo>
                  <a:pt x="2599791" y="4510452"/>
                  <a:pt x="2568507" y="4510452"/>
                  <a:pt x="2550397" y="4532405"/>
                </a:cubicBezTo>
                <a:cubicBezTo>
                  <a:pt x="2559177" y="4532405"/>
                  <a:pt x="2568507" y="4532405"/>
                  <a:pt x="2572899" y="4541186"/>
                </a:cubicBezTo>
                <a:cubicBezTo>
                  <a:pt x="2559177" y="4549968"/>
                  <a:pt x="2546007" y="4559298"/>
                  <a:pt x="2550397" y="4581251"/>
                </a:cubicBezTo>
                <a:cubicBezTo>
                  <a:pt x="2559177" y="4558749"/>
                  <a:pt x="2617354" y="4572470"/>
                  <a:pt x="2631074" y="4545577"/>
                </a:cubicBezTo>
                <a:cubicBezTo>
                  <a:pt x="2621744" y="4541186"/>
                  <a:pt x="2612963" y="4545577"/>
                  <a:pt x="2612963" y="4541186"/>
                </a:cubicBezTo>
                <a:cubicBezTo>
                  <a:pt x="2662357" y="4554907"/>
                  <a:pt x="2716143" y="4496731"/>
                  <a:pt x="2769927" y="4523624"/>
                </a:cubicBezTo>
                <a:cubicBezTo>
                  <a:pt x="2805600" y="4509903"/>
                  <a:pt x="2846214" y="4474779"/>
                  <a:pt x="2877497" y="4487950"/>
                </a:cubicBezTo>
                <a:cubicBezTo>
                  <a:pt x="2877497" y="4479169"/>
                  <a:pt x="2881887" y="4479169"/>
                  <a:pt x="2881887" y="4470388"/>
                </a:cubicBezTo>
                <a:cubicBezTo>
                  <a:pt x="2846214" y="4474779"/>
                  <a:pt x="2796819" y="4501122"/>
                  <a:pt x="2774318" y="4487950"/>
                </a:cubicBezTo>
                <a:cubicBezTo>
                  <a:pt x="2774318" y="4483559"/>
                  <a:pt x="2788038" y="4487950"/>
                  <a:pt x="2788038" y="4479169"/>
                </a:cubicBezTo>
                <a:cubicBezTo>
                  <a:pt x="2774867" y="4474779"/>
                  <a:pt x="2774867" y="4483559"/>
                  <a:pt x="2761146" y="4483559"/>
                </a:cubicBezTo>
                <a:cubicBezTo>
                  <a:pt x="2769927" y="4465448"/>
                  <a:pt x="2783648" y="4474230"/>
                  <a:pt x="2769927" y="4456667"/>
                </a:cubicBezTo>
                <a:cubicBezTo>
                  <a:pt x="2801210" y="4452276"/>
                  <a:pt x="2823712" y="4443495"/>
                  <a:pt x="2846214" y="4434715"/>
                </a:cubicBezTo>
                <a:cubicBezTo>
                  <a:pt x="2846214" y="4443495"/>
                  <a:pt x="2864325" y="4434715"/>
                  <a:pt x="2859934" y="4452276"/>
                </a:cubicBezTo>
                <a:cubicBezTo>
                  <a:pt x="2895608" y="4412212"/>
                  <a:pt x="2931831" y="4420993"/>
                  <a:pt x="2990006" y="4416603"/>
                </a:cubicBezTo>
                <a:cubicBezTo>
                  <a:pt x="2998787" y="4407821"/>
                  <a:pt x="2994397" y="4403431"/>
                  <a:pt x="2990006" y="4394650"/>
                </a:cubicBezTo>
                <a:cubicBezTo>
                  <a:pt x="3048182" y="4372148"/>
                  <a:pt x="3133799" y="4358976"/>
                  <a:pt x="3201303" y="4310679"/>
                </a:cubicBezTo>
                <a:cubicBezTo>
                  <a:pt x="3170022" y="4306288"/>
                  <a:pt x="3134347" y="4337023"/>
                  <a:pt x="3116236" y="4319461"/>
                </a:cubicBezTo>
                <a:cubicBezTo>
                  <a:pt x="3134347" y="4315070"/>
                  <a:pt x="3125567" y="4301350"/>
                  <a:pt x="3134347" y="4279396"/>
                </a:cubicBezTo>
                <a:close/>
                <a:moveTo>
                  <a:pt x="4790156" y="4261286"/>
                </a:moveTo>
                <a:cubicBezTo>
                  <a:pt x="4785766" y="4274457"/>
                  <a:pt x="4776985" y="4278847"/>
                  <a:pt x="4758874" y="4278847"/>
                </a:cubicBezTo>
                <a:cubicBezTo>
                  <a:pt x="4763265" y="4265676"/>
                  <a:pt x="4776985" y="4265676"/>
                  <a:pt x="4790156" y="4261286"/>
                </a:cubicBezTo>
                <a:close/>
                <a:moveTo>
                  <a:pt x="767809" y="4256895"/>
                </a:moveTo>
                <a:cubicBezTo>
                  <a:pt x="763418" y="4270067"/>
                  <a:pt x="754637" y="4274457"/>
                  <a:pt x="736525" y="4274457"/>
                </a:cubicBezTo>
                <a:cubicBezTo>
                  <a:pt x="749698" y="4270067"/>
                  <a:pt x="749698" y="4256895"/>
                  <a:pt x="767809" y="4256895"/>
                </a:cubicBezTo>
                <a:close/>
                <a:moveTo>
                  <a:pt x="170685" y="4252504"/>
                </a:moveTo>
                <a:cubicBezTo>
                  <a:pt x="161356" y="4270067"/>
                  <a:pt x="166294" y="4283787"/>
                  <a:pt x="152574" y="4301350"/>
                </a:cubicBezTo>
                <a:cubicBezTo>
                  <a:pt x="130621" y="4305740"/>
                  <a:pt x="125682" y="4283787"/>
                  <a:pt x="116900" y="4301350"/>
                </a:cubicBezTo>
                <a:cubicBezTo>
                  <a:pt x="121291" y="4287628"/>
                  <a:pt x="143793" y="4256895"/>
                  <a:pt x="170685" y="4252504"/>
                </a:cubicBezTo>
                <a:close/>
                <a:moveTo>
                  <a:pt x="4984167" y="4244271"/>
                </a:moveTo>
                <a:cubicBezTo>
                  <a:pt x="4990341" y="4243174"/>
                  <a:pt x="4997064" y="4243174"/>
                  <a:pt x="5001455" y="4247564"/>
                </a:cubicBezTo>
                <a:cubicBezTo>
                  <a:pt x="4996516" y="4261286"/>
                  <a:pt x="4983344" y="4243173"/>
                  <a:pt x="4970172" y="4256345"/>
                </a:cubicBezTo>
                <a:cubicBezTo>
                  <a:pt x="4974563" y="4251955"/>
                  <a:pt x="4974563" y="4247564"/>
                  <a:pt x="4970172" y="4247564"/>
                </a:cubicBezTo>
                <a:cubicBezTo>
                  <a:pt x="4972367" y="4247564"/>
                  <a:pt x="4977992" y="4245369"/>
                  <a:pt x="4984167" y="4244271"/>
                </a:cubicBezTo>
                <a:close/>
                <a:moveTo>
                  <a:pt x="4215536" y="4243173"/>
                </a:moveTo>
                <a:cubicBezTo>
                  <a:pt x="4206754" y="4256345"/>
                  <a:pt x="4157360" y="4260736"/>
                  <a:pt x="4166141" y="4292019"/>
                </a:cubicBezTo>
                <a:cubicBezTo>
                  <a:pt x="4161750" y="4292019"/>
                  <a:pt x="4157360" y="4292019"/>
                  <a:pt x="4157360" y="4296409"/>
                </a:cubicBezTo>
                <a:cubicBezTo>
                  <a:pt x="4157360" y="4292019"/>
                  <a:pt x="4157360" y="4283238"/>
                  <a:pt x="4152970" y="4283238"/>
                </a:cubicBezTo>
                <a:cubicBezTo>
                  <a:pt x="4143639" y="4292019"/>
                  <a:pt x="4152970" y="4292019"/>
                  <a:pt x="4152419" y="4305740"/>
                </a:cubicBezTo>
                <a:cubicBezTo>
                  <a:pt x="4170532" y="4301350"/>
                  <a:pt x="4179313" y="4283787"/>
                  <a:pt x="4193033" y="4301350"/>
                </a:cubicBezTo>
                <a:cubicBezTo>
                  <a:pt x="4202363" y="4292019"/>
                  <a:pt x="4206754" y="4283238"/>
                  <a:pt x="4211144" y="4274457"/>
                </a:cubicBezTo>
                <a:cubicBezTo>
                  <a:pt x="4202363" y="4261286"/>
                  <a:pt x="4193033" y="4287628"/>
                  <a:pt x="4184253" y="4274457"/>
                </a:cubicBezTo>
                <a:cubicBezTo>
                  <a:pt x="4197423" y="4274457"/>
                  <a:pt x="4229256" y="4247564"/>
                  <a:pt x="4215536" y="4243173"/>
                </a:cubicBezTo>
                <a:close/>
                <a:moveTo>
                  <a:pt x="1109178" y="4234941"/>
                </a:moveTo>
                <a:cubicBezTo>
                  <a:pt x="1109178" y="4265676"/>
                  <a:pt x="1113569" y="4265676"/>
                  <a:pt x="1113569" y="4301350"/>
                </a:cubicBezTo>
                <a:cubicBezTo>
                  <a:pt x="1109178" y="4283238"/>
                  <a:pt x="1091067" y="4265676"/>
                  <a:pt x="1064174" y="4274457"/>
                </a:cubicBezTo>
                <a:cubicBezTo>
                  <a:pt x="1059783" y="4270067"/>
                  <a:pt x="1059783" y="4265676"/>
                  <a:pt x="1059783" y="4256895"/>
                </a:cubicBezTo>
                <a:cubicBezTo>
                  <a:pt x="1077896" y="4247564"/>
                  <a:pt x="1086677" y="4234393"/>
                  <a:pt x="1109178" y="4234941"/>
                </a:cubicBezTo>
                <a:close/>
                <a:moveTo>
                  <a:pt x="4830770" y="4225612"/>
                </a:moveTo>
                <a:cubicBezTo>
                  <a:pt x="4835160" y="4225612"/>
                  <a:pt x="4830770" y="4230003"/>
                  <a:pt x="4830770" y="4230003"/>
                </a:cubicBezTo>
                <a:cubicBezTo>
                  <a:pt x="4835160" y="4261286"/>
                  <a:pt x="4830770" y="4238783"/>
                  <a:pt x="4812659" y="4234393"/>
                </a:cubicBezTo>
                <a:cubicBezTo>
                  <a:pt x="4812659" y="4221221"/>
                  <a:pt x="4835160" y="4238783"/>
                  <a:pt x="4830770" y="4225612"/>
                </a:cubicBezTo>
                <a:close/>
                <a:moveTo>
                  <a:pt x="4377439" y="4225612"/>
                </a:moveTo>
                <a:cubicBezTo>
                  <a:pt x="4377439" y="4225612"/>
                  <a:pt x="4377439" y="4225612"/>
                  <a:pt x="4377439" y="4238783"/>
                </a:cubicBezTo>
                <a:cubicBezTo>
                  <a:pt x="4372500" y="4247564"/>
                  <a:pt x="4363719" y="4230003"/>
                  <a:pt x="4363719" y="4243173"/>
                </a:cubicBezTo>
                <a:cubicBezTo>
                  <a:pt x="4354937" y="4238783"/>
                  <a:pt x="4368110" y="4225612"/>
                  <a:pt x="4377439" y="4225612"/>
                </a:cubicBezTo>
                <a:close/>
                <a:moveTo>
                  <a:pt x="404485" y="4225612"/>
                </a:moveTo>
                <a:cubicBezTo>
                  <a:pt x="408875" y="4225612"/>
                  <a:pt x="408875" y="4234393"/>
                  <a:pt x="408875" y="4243173"/>
                </a:cubicBezTo>
                <a:cubicBezTo>
                  <a:pt x="408875" y="4243173"/>
                  <a:pt x="408875" y="4243173"/>
                  <a:pt x="390765" y="4243173"/>
                </a:cubicBezTo>
                <a:cubicBezTo>
                  <a:pt x="390765" y="4234393"/>
                  <a:pt x="400095" y="4234393"/>
                  <a:pt x="404485" y="4225612"/>
                </a:cubicBezTo>
                <a:close/>
                <a:moveTo>
                  <a:pt x="597672" y="4225062"/>
                </a:moveTo>
                <a:cubicBezTo>
                  <a:pt x="606454" y="4230003"/>
                  <a:pt x="602063" y="4256345"/>
                  <a:pt x="583952" y="4251955"/>
                </a:cubicBezTo>
                <a:cubicBezTo>
                  <a:pt x="575170" y="4238783"/>
                  <a:pt x="592733" y="4230003"/>
                  <a:pt x="597672" y="4225062"/>
                </a:cubicBezTo>
                <a:close/>
                <a:moveTo>
                  <a:pt x="4242428" y="4221221"/>
                </a:moveTo>
                <a:cubicBezTo>
                  <a:pt x="4238037" y="4238783"/>
                  <a:pt x="4238037" y="4238783"/>
                  <a:pt x="4224316" y="4252504"/>
                </a:cubicBezTo>
                <a:cubicBezTo>
                  <a:pt x="4242428" y="4252504"/>
                  <a:pt x="4260538" y="4230003"/>
                  <a:pt x="4242428" y="4221221"/>
                </a:cubicBezTo>
                <a:close/>
                <a:moveTo>
                  <a:pt x="4902667" y="4208048"/>
                </a:moveTo>
                <a:cubicBezTo>
                  <a:pt x="4897727" y="4221221"/>
                  <a:pt x="4897727" y="4230003"/>
                  <a:pt x="4889495" y="4243173"/>
                </a:cubicBezTo>
                <a:cubicBezTo>
                  <a:pt x="4871383" y="4243173"/>
                  <a:pt x="4893885" y="4225612"/>
                  <a:pt x="4875774" y="4225612"/>
                </a:cubicBezTo>
                <a:cubicBezTo>
                  <a:pt x="4884555" y="4216831"/>
                  <a:pt x="4888945" y="4225612"/>
                  <a:pt x="4902667" y="4208048"/>
                </a:cubicBezTo>
                <a:close/>
                <a:moveTo>
                  <a:pt x="1430790" y="4203795"/>
                </a:moveTo>
                <a:cubicBezTo>
                  <a:pt x="1415697" y="4205990"/>
                  <a:pt x="1401154" y="4219300"/>
                  <a:pt x="1405545" y="4243723"/>
                </a:cubicBezTo>
                <a:cubicBezTo>
                  <a:pt x="1409936" y="4252504"/>
                  <a:pt x="1423656" y="4239332"/>
                  <a:pt x="1423656" y="4248114"/>
                </a:cubicBezTo>
                <a:cubicBezTo>
                  <a:pt x="1428047" y="4252504"/>
                  <a:pt x="1414874" y="4265676"/>
                  <a:pt x="1423656" y="4265676"/>
                </a:cubicBezTo>
                <a:cubicBezTo>
                  <a:pt x="1445610" y="4265676"/>
                  <a:pt x="1468111" y="4256895"/>
                  <a:pt x="1481831" y="4243723"/>
                </a:cubicBezTo>
                <a:cubicBezTo>
                  <a:pt x="1468660" y="4243723"/>
                  <a:pt x="1481831" y="4239332"/>
                  <a:pt x="1477442" y="4230550"/>
                </a:cubicBezTo>
                <a:cubicBezTo>
                  <a:pt x="1477442" y="4230550"/>
                  <a:pt x="1477442" y="4230550"/>
                  <a:pt x="1459329" y="4230550"/>
                </a:cubicBezTo>
                <a:cubicBezTo>
                  <a:pt x="1461525" y="4210519"/>
                  <a:pt x="1445883" y="4201600"/>
                  <a:pt x="1430790" y="4203795"/>
                </a:cubicBezTo>
                <a:close/>
                <a:moveTo>
                  <a:pt x="5104086" y="4194876"/>
                </a:moveTo>
                <a:cubicBezTo>
                  <a:pt x="5104086" y="4194876"/>
                  <a:pt x="5104086" y="4194876"/>
                  <a:pt x="5117806" y="4194876"/>
                </a:cubicBezTo>
                <a:cubicBezTo>
                  <a:pt x="5122196" y="4208048"/>
                  <a:pt x="5113415" y="4212440"/>
                  <a:pt x="5099694" y="4208048"/>
                </a:cubicBezTo>
                <a:cubicBezTo>
                  <a:pt x="5099694" y="4203109"/>
                  <a:pt x="5109025" y="4198719"/>
                  <a:pt x="5104086" y="4194876"/>
                </a:cubicBezTo>
                <a:close/>
                <a:moveTo>
                  <a:pt x="3415895" y="4193779"/>
                </a:moveTo>
                <a:cubicBezTo>
                  <a:pt x="3362111" y="4189389"/>
                  <a:pt x="3335218" y="4207500"/>
                  <a:pt x="3303935" y="4225062"/>
                </a:cubicBezTo>
                <a:cubicBezTo>
                  <a:pt x="3303935" y="4211891"/>
                  <a:pt x="3286372" y="4220672"/>
                  <a:pt x="3295153" y="4203109"/>
                </a:cubicBezTo>
                <a:cubicBezTo>
                  <a:pt x="3281981" y="4207500"/>
                  <a:pt x="3273200" y="4216281"/>
                  <a:pt x="3259480" y="4216281"/>
                </a:cubicBezTo>
                <a:cubicBezTo>
                  <a:pt x="3263870" y="4243173"/>
                  <a:pt x="3232588" y="4238783"/>
                  <a:pt x="3228197" y="4256345"/>
                </a:cubicBezTo>
                <a:cubicBezTo>
                  <a:pt x="3250698" y="4265126"/>
                  <a:pt x="3277591" y="4283238"/>
                  <a:pt x="3304483" y="4256345"/>
                </a:cubicBezTo>
                <a:cubicBezTo>
                  <a:pt x="3308874" y="4243173"/>
                  <a:pt x="3295153" y="4238783"/>
                  <a:pt x="3308874" y="4234393"/>
                </a:cubicBezTo>
                <a:cubicBezTo>
                  <a:pt x="3317655" y="4256345"/>
                  <a:pt x="3353878" y="4234393"/>
                  <a:pt x="3385160" y="4234393"/>
                </a:cubicBezTo>
                <a:cubicBezTo>
                  <a:pt x="3389551" y="4221221"/>
                  <a:pt x="3380770" y="4221221"/>
                  <a:pt x="3385160" y="4212440"/>
                </a:cubicBezTo>
                <a:cubicBezTo>
                  <a:pt x="3393942" y="4221221"/>
                  <a:pt x="3393942" y="4212440"/>
                  <a:pt x="3407663" y="4212440"/>
                </a:cubicBezTo>
                <a:cubicBezTo>
                  <a:pt x="3403272" y="4198719"/>
                  <a:pt x="3412053" y="4198719"/>
                  <a:pt x="3415895" y="4193779"/>
                </a:cubicBezTo>
                <a:close/>
                <a:moveTo>
                  <a:pt x="315147" y="4192682"/>
                </a:moveTo>
                <a:cubicBezTo>
                  <a:pt x="318561" y="4193505"/>
                  <a:pt x="321613" y="4195426"/>
                  <a:pt x="323808" y="4198719"/>
                </a:cubicBezTo>
                <a:cubicBezTo>
                  <a:pt x="318868" y="4212440"/>
                  <a:pt x="301306" y="4208048"/>
                  <a:pt x="288134" y="4207500"/>
                </a:cubicBezTo>
                <a:cubicBezTo>
                  <a:pt x="291428" y="4197621"/>
                  <a:pt x="304908" y="4190212"/>
                  <a:pt x="315147" y="4192682"/>
                </a:cubicBezTo>
                <a:close/>
                <a:moveTo>
                  <a:pt x="893490" y="4189938"/>
                </a:moveTo>
                <a:cubicBezTo>
                  <a:pt x="893490" y="4198719"/>
                  <a:pt x="884708" y="4198719"/>
                  <a:pt x="875378" y="4198719"/>
                </a:cubicBezTo>
                <a:cubicBezTo>
                  <a:pt x="870988" y="4189938"/>
                  <a:pt x="884708" y="4189938"/>
                  <a:pt x="893490" y="4189938"/>
                </a:cubicBezTo>
                <a:close/>
                <a:moveTo>
                  <a:pt x="5349448" y="4185554"/>
                </a:moveTo>
                <a:cubicBezTo>
                  <a:pt x="5354375" y="4185830"/>
                  <a:pt x="5359632" y="4187194"/>
                  <a:pt x="5365326" y="4189938"/>
                </a:cubicBezTo>
                <a:cubicBezTo>
                  <a:pt x="5324714" y="4234393"/>
                  <a:pt x="5279710" y="4247564"/>
                  <a:pt x="5225924" y="4278847"/>
                </a:cubicBezTo>
                <a:cubicBezTo>
                  <a:pt x="5225924" y="4256345"/>
                  <a:pt x="5257207" y="4260736"/>
                  <a:pt x="5257207" y="4238783"/>
                </a:cubicBezTo>
                <a:cubicBezTo>
                  <a:pt x="5296586" y="4234942"/>
                  <a:pt x="5314955" y="4183617"/>
                  <a:pt x="5349448" y="4185554"/>
                </a:cubicBezTo>
                <a:close/>
                <a:moveTo>
                  <a:pt x="3452666" y="4181156"/>
                </a:moveTo>
                <a:cubicBezTo>
                  <a:pt x="3434554" y="4176766"/>
                  <a:pt x="3434554" y="4189938"/>
                  <a:pt x="3430164" y="4198719"/>
                </a:cubicBezTo>
                <a:cubicBezTo>
                  <a:pt x="3443337" y="4198719"/>
                  <a:pt x="3452666" y="4194329"/>
                  <a:pt x="3452666" y="4181156"/>
                </a:cubicBezTo>
                <a:close/>
                <a:moveTo>
                  <a:pt x="3304483" y="4176766"/>
                </a:moveTo>
                <a:cubicBezTo>
                  <a:pt x="3281981" y="4176766"/>
                  <a:pt x="3268261" y="4185547"/>
                  <a:pt x="3263870" y="4198719"/>
                </a:cubicBezTo>
                <a:cubicBezTo>
                  <a:pt x="3277591" y="4189938"/>
                  <a:pt x="3308874" y="4198719"/>
                  <a:pt x="3304483" y="4176766"/>
                </a:cubicBezTo>
                <a:close/>
                <a:moveTo>
                  <a:pt x="1099848" y="4176766"/>
                </a:moveTo>
                <a:cubicBezTo>
                  <a:pt x="1099848" y="4181156"/>
                  <a:pt x="1095458" y="4181156"/>
                  <a:pt x="1091067" y="4189938"/>
                </a:cubicBezTo>
                <a:cubicBezTo>
                  <a:pt x="1100397" y="4185547"/>
                  <a:pt x="1100397" y="4194329"/>
                  <a:pt x="1113569" y="4194329"/>
                </a:cubicBezTo>
                <a:cubicBezTo>
                  <a:pt x="1108630" y="4185547"/>
                  <a:pt x="1108630" y="4176766"/>
                  <a:pt x="1099848" y="4176766"/>
                </a:cubicBezTo>
                <a:close/>
                <a:moveTo>
                  <a:pt x="4646364" y="4163593"/>
                </a:moveTo>
                <a:cubicBezTo>
                  <a:pt x="4633192" y="4159203"/>
                  <a:pt x="4633192" y="4172375"/>
                  <a:pt x="4619471" y="4167984"/>
                </a:cubicBezTo>
                <a:cubicBezTo>
                  <a:pt x="4619471" y="4185547"/>
                  <a:pt x="4623862" y="4194329"/>
                  <a:pt x="4623862" y="4208048"/>
                </a:cubicBezTo>
                <a:cubicBezTo>
                  <a:pt x="4641974" y="4208048"/>
                  <a:pt x="4655146" y="4163593"/>
                  <a:pt x="4650756" y="4167984"/>
                </a:cubicBezTo>
                <a:cubicBezTo>
                  <a:pt x="4650756" y="4172375"/>
                  <a:pt x="4641974" y="4172375"/>
                  <a:pt x="4646364" y="4163593"/>
                </a:cubicBezTo>
                <a:close/>
                <a:moveTo>
                  <a:pt x="4359328" y="4163593"/>
                </a:moveTo>
                <a:cubicBezTo>
                  <a:pt x="4341217" y="4167984"/>
                  <a:pt x="4336826" y="4181156"/>
                  <a:pt x="4323654" y="4190486"/>
                </a:cubicBezTo>
                <a:cubicBezTo>
                  <a:pt x="4341217" y="4199267"/>
                  <a:pt x="4350546" y="4172375"/>
                  <a:pt x="4359328" y="4163593"/>
                </a:cubicBezTo>
                <a:close/>
                <a:moveTo>
                  <a:pt x="4229256" y="4163593"/>
                </a:moveTo>
                <a:cubicBezTo>
                  <a:pt x="4229256" y="4163593"/>
                  <a:pt x="4229256" y="4163593"/>
                  <a:pt x="4229256" y="4181156"/>
                </a:cubicBezTo>
                <a:cubicBezTo>
                  <a:pt x="4215536" y="4185547"/>
                  <a:pt x="4215536" y="4158654"/>
                  <a:pt x="4229256" y="4163593"/>
                </a:cubicBezTo>
                <a:close/>
                <a:moveTo>
                  <a:pt x="3492732" y="4159203"/>
                </a:moveTo>
                <a:cubicBezTo>
                  <a:pt x="3497669" y="4176766"/>
                  <a:pt x="3457057" y="4154264"/>
                  <a:pt x="3457057" y="4181156"/>
                </a:cubicBezTo>
                <a:cubicBezTo>
                  <a:pt x="3475168" y="4181156"/>
                  <a:pt x="3510842" y="4167984"/>
                  <a:pt x="3492732" y="4159203"/>
                </a:cubicBezTo>
                <a:close/>
                <a:moveTo>
                  <a:pt x="3270936" y="4143836"/>
                </a:moveTo>
                <a:cubicBezTo>
                  <a:pt x="3266476" y="4144386"/>
                  <a:pt x="3261950" y="4145483"/>
                  <a:pt x="3255089" y="4145483"/>
                </a:cubicBezTo>
                <a:cubicBezTo>
                  <a:pt x="3259480" y="4154264"/>
                  <a:pt x="3250698" y="4176766"/>
                  <a:pt x="3259480" y="4176217"/>
                </a:cubicBezTo>
                <a:cubicBezTo>
                  <a:pt x="3259480" y="4154264"/>
                  <a:pt x="3277591" y="4176217"/>
                  <a:pt x="3286372" y="4163044"/>
                </a:cubicBezTo>
                <a:cubicBezTo>
                  <a:pt x="3286372" y="4163044"/>
                  <a:pt x="3286372" y="4163044"/>
                  <a:pt x="3286372" y="4145483"/>
                </a:cubicBezTo>
                <a:cubicBezTo>
                  <a:pt x="3279786" y="4143287"/>
                  <a:pt x="3275395" y="4143287"/>
                  <a:pt x="3270936" y="4143836"/>
                </a:cubicBezTo>
                <a:close/>
                <a:moveTo>
                  <a:pt x="1203576" y="4141092"/>
                </a:moveTo>
                <a:cubicBezTo>
                  <a:pt x="1207967" y="4145483"/>
                  <a:pt x="1212358" y="4149873"/>
                  <a:pt x="1212358" y="4154264"/>
                </a:cubicBezTo>
                <a:cubicBezTo>
                  <a:pt x="1221139" y="4149873"/>
                  <a:pt x="1234859" y="4154264"/>
                  <a:pt x="1230468" y="4141092"/>
                </a:cubicBezTo>
                <a:cubicBezTo>
                  <a:pt x="1221687" y="4141092"/>
                  <a:pt x="1207967" y="4141092"/>
                  <a:pt x="1203576" y="4141092"/>
                </a:cubicBezTo>
                <a:close/>
                <a:moveTo>
                  <a:pt x="4776985" y="4140543"/>
                </a:moveTo>
                <a:cubicBezTo>
                  <a:pt x="4790156" y="4144933"/>
                  <a:pt x="4795097" y="4153715"/>
                  <a:pt x="4803877" y="4153715"/>
                </a:cubicBezTo>
                <a:cubicBezTo>
                  <a:pt x="4803877" y="4158106"/>
                  <a:pt x="4799487" y="4162497"/>
                  <a:pt x="4799487" y="4166887"/>
                </a:cubicBezTo>
                <a:cubicBezTo>
                  <a:pt x="4799487" y="4180058"/>
                  <a:pt x="4804427" y="4158106"/>
                  <a:pt x="4813208" y="4162497"/>
                </a:cubicBezTo>
                <a:cubicBezTo>
                  <a:pt x="4817598" y="4180608"/>
                  <a:pt x="4799487" y="4180608"/>
                  <a:pt x="4795097" y="4189389"/>
                </a:cubicBezTo>
                <a:cubicBezTo>
                  <a:pt x="4781925" y="4189389"/>
                  <a:pt x="4786315" y="4176217"/>
                  <a:pt x="4768204" y="4180608"/>
                </a:cubicBezTo>
                <a:cubicBezTo>
                  <a:pt x="4772594" y="4171825"/>
                  <a:pt x="4781375" y="4171825"/>
                  <a:pt x="4776985" y="4158654"/>
                </a:cubicBezTo>
                <a:cubicBezTo>
                  <a:pt x="4763265" y="4163593"/>
                  <a:pt x="4772045" y="4185547"/>
                  <a:pt x="4750093" y="4180608"/>
                </a:cubicBezTo>
                <a:cubicBezTo>
                  <a:pt x="4745702" y="4153715"/>
                  <a:pt x="4772594" y="4162497"/>
                  <a:pt x="4776985" y="4140543"/>
                </a:cubicBezTo>
                <a:close/>
                <a:moveTo>
                  <a:pt x="973413" y="4139994"/>
                </a:moveTo>
                <a:cubicBezTo>
                  <a:pt x="978009" y="4139995"/>
                  <a:pt x="983771" y="4141092"/>
                  <a:pt x="988436" y="4141092"/>
                </a:cubicBezTo>
                <a:cubicBezTo>
                  <a:pt x="988436" y="4145483"/>
                  <a:pt x="988436" y="4145483"/>
                  <a:pt x="992827" y="4145483"/>
                </a:cubicBezTo>
                <a:cubicBezTo>
                  <a:pt x="992827" y="4154264"/>
                  <a:pt x="983497" y="4154264"/>
                  <a:pt x="979107" y="4154264"/>
                </a:cubicBezTo>
                <a:cubicBezTo>
                  <a:pt x="979107" y="4145483"/>
                  <a:pt x="969776" y="4145483"/>
                  <a:pt x="965386" y="4145483"/>
                </a:cubicBezTo>
                <a:cubicBezTo>
                  <a:pt x="965386" y="4141092"/>
                  <a:pt x="968816" y="4139994"/>
                  <a:pt x="973413" y="4139994"/>
                </a:cubicBezTo>
                <a:close/>
                <a:moveTo>
                  <a:pt x="5315383" y="4123529"/>
                </a:moveTo>
                <a:cubicBezTo>
                  <a:pt x="5333494" y="4119139"/>
                  <a:pt x="5315383" y="4149873"/>
                  <a:pt x="5337885" y="4141092"/>
                </a:cubicBezTo>
                <a:cubicBezTo>
                  <a:pt x="5333494" y="4154264"/>
                  <a:pt x="5324165" y="4167984"/>
                  <a:pt x="5315383" y="4181156"/>
                </a:cubicBezTo>
                <a:cubicBezTo>
                  <a:pt x="5270380" y="4172375"/>
                  <a:pt x="5257207" y="4221221"/>
                  <a:pt x="5225924" y="4236038"/>
                </a:cubicBezTo>
                <a:cubicBezTo>
                  <a:pt x="5212752" y="4240429"/>
                  <a:pt x="5212752" y="4227258"/>
                  <a:pt x="5199032" y="4227258"/>
                </a:cubicBezTo>
                <a:cubicBezTo>
                  <a:pt x="5167201" y="4236038"/>
                  <a:pt x="5176530" y="4311229"/>
                  <a:pt x="5131526" y="4293665"/>
                </a:cubicBezTo>
                <a:cubicBezTo>
                  <a:pt x="5118354" y="4315619"/>
                  <a:pt x="5091463" y="4329340"/>
                  <a:pt x="5073351" y="4342512"/>
                </a:cubicBezTo>
                <a:cubicBezTo>
                  <a:pt x="5068411" y="4337571"/>
                  <a:pt x="5064021" y="4328791"/>
                  <a:pt x="5059631" y="4315619"/>
                </a:cubicBezTo>
                <a:cubicBezTo>
                  <a:pt x="5023407" y="4324401"/>
                  <a:pt x="5005296" y="4351293"/>
                  <a:pt x="4969623" y="4355683"/>
                </a:cubicBezTo>
                <a:cubicBezTo>
                  <a:pt x="4982795" y="4333730"/>
                  <a:pt x="5019017" y="4333730"/>
                  <a:pt x="5000906" y="4298056"/>
                </a:cubicBezTo>
                <a:cubicBezTo>
                  <a:pt x="4983344" y="4293665"/>
                  <a:pt x="4983344" y="4306838"/>
                  <a:pt x="4965231" y="4311229"/>
                </a:cubicBezTo>
                <a:cubicBezTo>
                  <a:pt x="4974013" y="4298056"/>
                  <a:pt x="4978403" y="4284884"/>
                  <a:pt x="5000906" y="4289275"/>
                </a:cubicBezTo>
                <a:cubicBezTo>
                  <a:pt x="5005296" y="4275554"/>
                  <a:pt x="5010236" y="4262382"/>
                  <a:pt x="5019017" y="4257992"/>
                </a:cubicBezTo>
                <a:cubicBezTo>
                  <a:pt x="5023407" y="4257992"/>
                  <a:pt x="5032738" y="4271164"/>
                  <a:pt x="5037128" y="4257992"/>
                </a:cubicBezTo>
                <a:cubicBezTo>
                  <a:pt x="5055239" y="4266773"/>
                  <a:pt x="5014626" y="4275554"/>
                  <a:pt x="5037128" y="4275554"/>
                </a:cubicBezTo>
                <a:cubicBezTo>
                  <a:pt x="5028348" y="4288727"/>
                  <a:pt x="5000906" y="4302447"/>
                  <a:pt x="5014626" y="4324401"/>
                </a:cubicBezTo>
                <a:cubicBezTo>
                  <a:pt x="5050300" y="4310679"/>
                  <a:pt x="5081583" y="4293118"/>
                  <a:pt x="5095304" y="4253053"/>
                </a:cubicBezTo>
                <a:cubicBezTo>
                  <a:pt x="5131526" y="4253053"/>
                  <a:pt x="5162809" y="4248662"/>
                  <a:pt x="5158419" y="4212987"/>
                </a:cubicBezTo>
                <a:cubicBezTo>
                  <a:pt x="5176530" y="4217378"/>
                  <a:pt x="5158419" y="4230550"/>
                  <a:pt x="5180921" y="4226159"/>
                </a:cubicBezTo>
                <a:cubicBezTo>
                  <a:pt x="5185311" y="4216831"/>
                  <a:pt x="5190251" y="4208048"/>
                  <a:pt x="5199032" y="4199267"/>
                </a:cubicBezTo>
                <a:cubicBezTo>
                  <a:pt x="5203423" y="4203658"/>
                  <a:pt x="5199032" y="4208048"/>
                  <a:pt x="5199032" y="4212440"/>
                </a:cubicBezTo>
                <a:cubicBezTo>
                  <a:pt x="5199032" y="4221221"/>
                  <a:pt x="5203423" y="4208048"/>
                  <a:pt x="5207813" y="4216831"/>
                </a:cubicBezTo>
                <a:cubicBezTo>
                  <a:pt x="5207813" y="4154812"/>
                  <a:pt x="5284100" y="4167984"/>
                  <a:pt x="5315383" y="4123529"/>
                </a:cubicBezTo>
                <a:close/>
                <a:moveTo>
                  <a:pt x="960996" y="4119139"/>
                </a:moveTo>
                <a:cubicBezTo>
                  <a:pt x="969776" y="4127920"/>
                  <a:pt x="938493" y="4136701"/>
                  <a:pt x="929712" y="4141092"/>
                </a:cubicBezTo>
                <a:cubicBezTo>
                  <a:pt x="920382" y="4132311"/>
                  <a:pt x="952215" y="4123529"/>
                  <a:pt x="960996" y="4119139"/>
                </a:cubicBezTo>
                <a:close/>
                <a:moveTo>
                  <a:pt x="584534" y="4116050"/>
                </a:moveTo>
                <a:cubicBezTo>
                  <a:pt x="590066" y="4115991"/>
                  <a:pt x="595889" y="4116944"/>
                  <a:pt x="602063" y="4119139"/>
                </a:cubicBezTo>
                <a:cubicBezTo>
                  <a:pt x="602063" y="4127920"/>
                  <a:pt x="597672" y="4136701"/>
                  <a:pt x="583952" y="4136701"/>
                </a:cubicBezTo>
                <a:cubicBezTo>
                  <a:pt x="602063" y="4149873"/>
                  <a:pt x="579561" y="4172375"/>
                  <a:pt x="566388" y="4171825"/>
                </a:cubicBezTo>
                <a:cubicBezTo>
                  <a:pt x="561999" y="4171825"/>
                  <a:pt x="561999" y="4163044"/>
                  <a:pt x="561999" y="4154264"/>
                </a:cubicBezTo>
                <a:cubicBezTo>
                  <a:pt x="535106" y="4163593"/>
                  <a:pt x="512604" y="4172375"/>
                  <a:pt x="490102" y="4185547"/>
                </a:cubicBezTo>
                <a:cubicBezTo>
                  <a:pt x="521317" y="4166337"/>
                  <a:pt x="545808" y="4116455"/>
                  <a:pt x="584534" y="4116050"/>
                </a:cubicBezTo>
                <a:close/>
                <a:moveTo>
                  <a:pt x="799640" y="4105419"/>
                </a:moveTo>
                <a:cubicBezTo>
                  <a:pt x="799640" y="4114200"/>
                  <a:pt x="799640" y="4123529"/>
                  <a:pt x="781530" y="4122980"/>
                </a:cubicBezTo>
                <a:cubicBezTo>
                  <a:pt x="790859" y="4114200"/>
                  <a:pt x="785920" y="4105419"/>
                  <a:pt x="799640" y="4105419"/>
                </a:cubicBezTo>
                <a:close/>
                <a:moveTo>
                  <a:pt x="1270534" y="4096637"/>
                </a:moveTo>
                <a:cubicBezTo>
                  <a:pt x="1270534" y="4109809"/>
                  <a:pt x="1279863" y="4122980"/>
                  <a:pt x="1284254" y="4109809"/>
                </a:cubicBezTo>
                <a:cubicBezTo>
                  <a:pt x="1279863" y="4109809"/>
                  <a:pt x="1288643" y="4105419"/>
                  <a:pt x="1288643" y="4101028"/>
                </a:cubicBezTo>
                <a:cubicBezTo>
                  <a:pt x="1279315" y="4101028"/>
                  <a:pt x="1279315" y="4096637"/>
                  <a:pt x="1270534" y="4096637"/>
                </a:cubicBezTo>
                <a:close/>
                <a:moveTo>
                  <a:pt x="3753424" y="4087856"/>
                </a:moveTo>
                <a:cubicBezTo>
                  <a:pt x="3753424" y="4096637"/>
                  <a:pt x="3744093" y="4101028"/>
                  <a:pt x="3739703" y="4105419"/>
                </a:cubicBezTo>
                <a:cubicBezTo>
                  <a:pt x="3748484" y="4114200"/>
                  <a:pt x="3766596" y="4105419"/>
                  <a:pt x="3767145" y="4092246"/>
                </a:cubicBezTo>
                <a:cubicBezTo>
                  <a:pt x="3762206" y="4092246"/>
                  <a:pt x="3757814" y="4087856"/>
                  <a:pt x="3753424" y="4087856"/>
                </a:cubicBezTo>
                <a:close/>
                <a:moveTo>
                  <a:pt x="556886" y="4087322"/>
                </a:moveTo>
                <a:lnTo>
                  <a:pt x="565292" y="4099929"/>
                </a:lnTo>
                <a:cubicBezTo>
                  <a:pt x="529618" y="4108711"/>
                  <a:pt x="515898" y="4122431"/>
                  <a:pt x="489004" y="4139994"/>
                </a:cubicBezTo>
                <a:cubicBezTo>
                  <a:pt x="484614" y="4126274"/>
                  <a:pt x="529618" y="4104320"/>
                  <a:pt x="538399" y="4104320"/>
                </a:cubicBezTo>
                <a:close/>
                <a:moveTo>
                  <a:pt x="558725" y="4085631"/>
                </a:moveTo>
                <a:lnTo>
                  <a:pt x="556886" y="4087322"/>
                </a:lnTo>
                <a:lnTo>
                  <a:pt x="556510" y="4086758"/>
                </a:lnTo>
                <a:close/>
                <a:moveTo>
                  <a:pt x="5247878" y="4084014"/>
                </a:moveTo>
                <a:cubicBezTo>
                  <a:pt x="5261599" y="4088405"/>
                  <a:pt x="5234706" y="4088405"/>
                  <a:pt x="5243487" y="4097186"/>
                </a:cubicBezTo>
                <a:cubicBezTo>
                  <a:pt x="5243487" y="4114748"/>
                  <a:pt x="5261050" y="4110358"/>
                  <a:pt x="5279161" y="4114748"/>
                </a:cubicBezTo>
                <a:cubicBezTo>
                  <a:pt x="5252269" y="4141092"/>
                  <a:pt x="5216595" y="4176766"/>
                  <a:pt x="5175981" y="4176766"/>
                </a:cubicBezTo>
                <a:cubicBezTo>
                  <a:pt x="5162809" y="4167984"/>
                  <a:pt x="5185311" y="4149873"/>
                  <a:pt x="5171591" y="4136701"/>
                </a:cubicBezTo>
                <a:cubicBezTo>
                  <a:pt x="5180373" y="4136701"/>
                  <a:pt x="5184763" y="4149873"/>
                  <a:pt x="5198483" y="4141092"/>
                </a:cubicBezTo>
                <a:cubicBezTo>
                  <a:pt x="5216595" y="4123529"/>
                  <a:pt x="5216595" y="4087856"/>
                  <a:pt x="5247878" y="4084014"/>
                </a:cubicBezTo>
                <a:close/>
                <a:moveTo>
                  <a:pt x="1037282" y="4079075"/>
                </a:moveTo>
                <a:cubicBezTo>
                  <a:pt x="1037282" y="4079075"/>
                  <a:pt x="1037282" y="4079075"/>
                  <a:pt x="1037282" y="4087856"/>
                </a:cubicBezTo>
                <a:cubicBezTo>
                  <a:pt x="1027952" y="4087856"/>
                  <a:pt x="1023562" y="4083465"/>
                  <a:pt x="1019171" y="4092246"/>
                </a:cubicBezTo>
                <a:cubicBezTo>
                  <a:pt x="1010390" y="4092246"/>
                  <a:pt x="1019171" y="4087856"/>
                  <a:pt x="1019171" y="4083465"/>
                </a:cubicBezTo>
                <a:cubicBezTo>
                  <a:pt x="1028501" y="4083465"/>
                  <a:pt x="1028501" y="4074684"/>
                  <a:pt x="1037282" y="4079075"/>
                </a:cubicBezTo>
                <a:close/>
                <a:moveTo>
                  <a:pt x="228860" y="4078525"/>
                </a:moveTo>
                <a:cubicBezTo>
                  <a:pt x="228860" y="4101028"/>
                  <a:pt x="197578" y="4101028"/>
                  <a:pt x="193186" y="4122980"/>
                </a:cubicBezTo>
                <a:cubicBezTo>
                  <a:pt x="184405" y="4122980"/>
                  <a:pt x="188796" y="4109809"/>
                  <a:pt x="184405" y="4109809"/>
                </a:cubicBezTo>
                <a:cubicBezTo>
                  <a:pt x="180014" y="4109809"/>
                  <a:pt x="180014" y="4109809"/>
                  <a:pt x="180014" y="4109809"/>
                </a:cubicBezTo>
                <a:cubicBezTo>
                  <a:pt x="184405" y="4101028"/>
                  <a:pt x="215688" y="4092246"/>
                  <a:pt x="228860" y="4078525"/>
                </a:cubicBezTo>
                <a:close/>
                <a:moveTo>
                  <a:pt x="4668866" y="4071390"/>
                </a:moveTo>
                <a:cubicBezTo>
                  <a:pt x="4650756" y="4102674"/>
                  <a:pt x="4606299" y="4124626"/>
                  <a:pt x="4615081" y="4164691"/>
                </a:cubicBezTo>
                <a:cubicBezTo>
                  <a:pt x="4646364" y="4160301"/>
                  <a:pt x="4673257" y="4111454"/>
                  <a:pt x="4700150" y="4124626"/>
                </a:cubicBezTo>
                <a:cubicBezTo>
                  <a:pt x="4700150" y="4142190"/>
                  <a:pt x="4673257" y="4129017"/>
                  <a:pt x="4677647" y="4142190"/>
                </a:cubicBezTo>
                <a:cubicBezTo>
                  <a:pt x="4682037" y="4155362"/>
                  <a:pt x="4704540" y="4146581"/>
                  <a:pt x="4700150" y="4137799"/>
                </a:cubicBezTo>
                <a:cubicBezTo>
                  <a:pt x="4713320" y="4137799"/>
                  <a:pt x="4704540" y="4146581"/>
                  <a:pt x="4704540" y="4155362"/>
                </a:cubicBezTo>
                <a:cubicBezTo>
                  <a:pt x="4686978" y="4164143"/>
                  <a:pt x="4682587" y="4155362"/>
                  <a:pt x="4668866" y="4159753"/>
                </a:cubicBezTo>
                <a:cubicBezTo>
                  <a:pt x="4668866" y="4168534"/>
                  <a:pt x="4673806" y="4172923"/>
                  <a:pt x="4682587" y="4172923"/>
                </a:cubicBezTo>
                <a:cubicBezTo>
                  <a:pt x="4664476" y="4203658"/>
                  <a:pt x="4615081" y="4243723"/>
                  <a:pt x="4588189" y="4239332"/>
                </a:cubicBezTo>
                <a:cubicBezTo>
                  <a:pt x="4583798" y="4243723"/>
                  <a:pt x="4583798" y="4248114"/>
                  <a:pt x="4579408" y="4252504"/>
                </a:cubicBezTo>
                <a:cubicBezTo>
                  <a:pt x="4574469" y="4248114"/>
                  <a:pt x="4565687" y="4248114"/>
                  <a:pt x="4565687" y="4234941"/>
                </a:cubicBezTo>
                <a:cubicBezTo>
                  <a:pt x="4534404" y="4239332"/>
                  <a:pt x="4511903" y="4279396"/>
                  <a:pt x="4466899" y="4275006"/>
                </a:cubicBezTo>
                <a:cubicBezTo>
                  <a:pt x="4462508" y="4305740"/>
                  <a:pt x="4381281" y="4332633"/>
                  <a:pt x="4323105" y="4337023"/>
                </a:cubicBezTo>
                <a:cubicBezTo>
                  <a:pt x="4318715" y="4332633"/>
                  <a:pt x="4318715" y="4328242"/>
                  <a:pt x="4323105" y="4319461"/>
                </a:cubicBezTo>
                <a:cubicBezTo>
                  <a:pt x="4300604" y="4323851"/>
                  <a:pt x="4282493" y="4332633"/>
                  <a:pt x="4282493" y="4363915"/>
                </a:cubicBezTo>
                <a:cubicBezTo>
                  <a:pt x="4282493" y="4368306"/>
                  <a:pt x="4291823" y="4363915"/>
                  <a:pt x="4300604" y="4368306"/>
                </a:cubicBezTo>
                <a:cubicBezTo>
                  <a:pt x="4219926" y="4430324"/>
                  <a:pt x="4116746" y="4465998"/>
                  <a:pt x="4026738" y="4523624"/>
                </a:cubicBezTo>
                <a:cubicBezTo>
                  <a:pt x="4026738" y="4532405"/>
                  <a:pt x="4040460" y="4528014"/>
                  <a:pt x="4040460" y="4536795"/>
                </a:cubicBezTo>
                <a:cubicBezTo>
                  <a:pt x="4080524" y="4519234"/>
                  <a:pt x="4107416" y="4492340"/>
                  <a:pt x="4148029" y="4479169"/>
                </a:cubicBezTo>
                <a:cubicBezTo>
                  <a:pt x="4098635" y="4546126"/>
                  <a:pt x="3986125" y="4550516"/>
                  <a:pt x="3927950" y="4608143"/>
                </a:cubicBezTo>
                <a:cubicBezTo>
                  <a:pt x="3941671" y="4621315"/>
                  <a:pt x="3959234" y="4594972"/>
                  <a:pt x="3972954" y="4612534"/>
                </a:cubicBezTo>
                <a:cubicBezTo>
                  <a:pt x="3986675" y="4598814"/>
                  <a:pt x="3999847" y="4585642"/>
                  <a:pt x="4017958" y="4581251"/>
                </a:cubicBezTo>
                <a:cubicBezTo>
                  <a:pt x="4026738" y="4590581"/>
                  <a:pt x="4022348" y="4594972"/>
                  <a:pt x="4017958" y="4608143"/>
                </a:cubicBezTo>
                <a:cubicBezTo>
                  <a:pt x="4054180" y="4599363"/>
                  <a:pt x="4058572" y="4563688"/>
                  <a:pt x="4089853" y="4554907"/>
                </a:cubicBezTo>
                <a:cubicBezTo>
                  <a:pt x="4089853" y="4554907"/>
                  <a:pt x="4089853" y="4554907"/>
                  <a:pt x="4089853" y="4572470"/>
                </a:cubicBezTo>
                <a:cubicBezTo>
                  <a:pt x="4121138" y="4572470"/>
                  <a:pt x="4112356" y="4536795"/>
                  <a:pt x="4139248" y="4536795"/>
                </a:cubicBezTo>
                <a:cubicBezTo>
                  <a:pt x="4143639" y="4541186"/>
                  <a:pt x="4125528" y="4554359"/>
                  <a:pt x="4139248" y="4554359"/>
                </a:cubicBezTo>
                <a:cubicBezTo>
                  <a:pt x="4117295" y="4580702"/>
                  <a:pt x="4067901" y="4580702"/>
                  <a:pt x="4054180" y="4611985"/>
                </a:cubicBezTo>
                <a:cubicBezTo>
                  <a:pt x="4076681" y="4607595"/>
                  <a:pt x="4094794" y="4594423"/>
                  <a:pt x="4117295" y="4590032"/>
                </a:cubicBezTo>
                <a:cubicBezTo>
                  <a:pt x="4112905" y="4599363"/>
                  <a:pt x="4108515" y="4608143"/>
                  <a:pt x="4117295" y="4616925"/>
                </a:cubicBezTo>
                <a:cubicBezTo>
                  <a:pt x="4076681" y="4638878"/>
                  <a:pt x="4018507" y="4643268"/>
                  <a:pt x="4000396" y="4683332"/>
                </a:cubicBezTo>
                <a:cubicBezTo>
                  <a:pt x="4009725" y="4696504"/>
                  <a:pt x="4032228" y="4683332"/>
                  <a:pt x="4041008" y="4692114"/>
                </a:cubicBezTo>
                <a:cubicBezTo>
                  <a:pt x="3991614" y="4732179"/>
                  <a:pt x="3906547" y="4740960"/>
                  <a:pt x="3865934" y="4785415"/>
                </a:cubicBezTo>
                <a:cubicBezTo>
                  <a:pt x="3870324" y="4798586"/>
                  <a:pt x="3884044" y="4785415"/>
                  <a:pt x="3892825" y="4785415"/>
                </a:cubicBezTo>
                <a:cubicBezTo>
                  <a:pt x="3870324" y="4807916"/>
                  <a:pt x="3847822" y="4829870"/>
                  <a:pt x="3852212" y="4865543"/>
                </a:cubicBezTo>
                <a:cubicBezTo>
                  <a:pt x="3798427" y="4883105"/>
                  <a:pt x="3749034" y="4905607"/>
                  <a:pt x="3690857" y="4918780"/>
                </a:cubicBezTo>
                <a:cubicBezTo>
                  <a:pt x="3708968" y="4896277"/>
                  <a:pt x="3753972" y="4856762"/>
                  <a:pt x="3780865" y="4874324"/>
                </a:cubicBezTo>
                <a:cubicBezTo>
                  <a:pt x="3803367" y="4852371"/>
                  <a:pt x="3834650" y="4838650"/>
                  <a:pt x="3857152" y="4821088"/>
                </a:cubicBezTo>
                <a:cubicBezTo>
                  <a:pt x="3852761" y="4812307"/>
                  <a:pt x="3843979" y="4807916"/>
                  <a:pt x="3825868" y="4807916"/>
                </a:cubicBezTo>
                <a:cubicBezTo>
                  <a:pt x="3825868" y="4798586"/>
                  <a:pt x="3825868" y="4789806"/>
                  <a:pt x="3830260" y="4781024"/>
                </a:cubicBezTo>
                <a:cubicBezTo>
                  <a:pt x="3807758" y="4785415"/>
                  <a:pt x="3767145" y="4794744"/>
                  <a:pt x="3740252" y="4812307"/>
                </a:cubicBezTo>
                <a:cubicBezTo>
                  <a:pt x="3730921" y="4830418"/>
                  <a:pt x="3749034" y="4839199"/>
                  <a:pt x="3744643" y="4847981"/>
                </a:cubicBezTo>
                <a:cubicBezTo>
                  <a:pt x="3731470" y="4883654"/>
                  <a:pt x="3686467" y="4869934"/>
                  <a:pt x="3668355" y="4896826"/>
                </a:cubicBezTo>
                <a:cubicBezTo>
                  <a:pt x="3623351" y="4896826"/>
                  <a:pt x="3573957" y="4923718"/>
                  <a:pt x="3528954" y="4932500"/>
                </a:cubicBezTo>
                <a:cubicBezTo>
                  <a:pt x="3524562" y="4932500"/>
                  <a:pt x="3533344" y="4936891"/>
                  <a:pt x="3528954" y="4945672"/>
                </a:cubicBezTo>
                <a:cubicBezTo>
                  <a:pt x="3475168" y="4963234"/>
                  <a:pt x="3452666" y="5012079"/>
                  <a:pt x="3386259" y="5018666"/>
                </a:cubicBezTo>
                <a:cubicBezTo>
                  <a:pt x="3390649" y="5018666"/>
                  <a:pt x="3390649" y="5014275"/>
                  <a:pt x="3390649" y="5009884"/>
                </a:cubicBezTo>
                <a:cubicBezTo>
                  <a:pt x="3376929" y="5005494"/>
                  <a:pt x="3376929" y="5014275"/>
                  <a:pt x="3372538" y="5009884"/>
                </a:cubicBezTo>
                <a:cubicBezTo>
                  <a:pt x="3363757" y="5014275"/>
                  <a:pt x="3372538" y="5014275"/>
                  <a:pt x="3363757" y="5018666"/>
                </a:cubicBezTo>
                <a:cubicBezTo>
                  <a:pt x="3296251" y="5018666"/>
                  <a:pt x="3283079" y="5071902"/>
                  <a:pt x="3211183" y="5067511"/>
                </a:cubicBezTo>
                <a:cubicBezTo>
                  <a:pt x="3211183" y="5054339"/>
                  <a:pt x="3219965" y="5049948"/>
                  <a:pt x="3233685" y="5049948"/>
                </a:cubicBezTo>
                <a:cubicBezTo>
                  <a:pt x="3229295" y="5041167"/>
                  <a:pt x="3220513" y="5041167"/>
                  <a:pt x="3229295" y="5032386"/>
                </a:cubicBezTo>
                <a:cubicBezTo>
                  <a:pt x="3243015" y="5027995"/>
                  <a:pt x="3256187" y="5019214"/>
                  <a:pt x="3269908" y="5032386"/>
                </a:cubicBezTo>
                <a:cubicBezTo>
                  <a:pt x="3291860" y="4997262"/>
                  <a:pt x="3354975" y="5001653"/>
                  <a:pt x="3381868" y="4970369"/>
                </a:cubicBezTo>
                <a:cubicBezTo>
                  <a:pt x="3413700" y="4983541"/>
                  <a:pt x="3418091" y="4947867"/>
                  <a:pt x="3449374" y="4939086"/>
                </a:cubicBezTo>
                <a:cubicBezTo>
                  <a:pt x="3476266" y="4930304"/>
                  <a:pt x="3481206" y="4903412"/>
                  <a:pt x="3516879" y="4899021"/>
                </a:cubicBezTo>
                <a:cubicBezTo>
                  <a:pt x="3445532" y="4907802"/>
                  <a:pt x="3378027" y="4939086"/>
                  <a:pt x="3306130" y="4956648"/>
                </a:cubicBezTo>
                <a:cubicBezTo>
                  <a:pt x="3306130" y="4956648"/>
                  <a:pt x="3306130" y="4956648"/>
                  <a:pt x="3306130" y="4947867"/>
                </a:cubicBezTo>
                <a:cubicBezTo>
                  <a:pt x="3283628" y="4943477"/>
                  <a:pt x="3266065" y="4947867"/>
                  <a:pt x="3252345" y="4956648"/>
                </a:cubicBezTo>
                <a:cubicBezTo>
                  <a:pt x="3252345" y="4961039"/>
                  <a:pt x="3261674" y="4956648"/>
                  <a:pt x="3266065" y="4956648"/>
                </a:cubicBezTo>
                <a:cubicBezTo>
                  <a:pt x="3261674" y="4996713"/>
                  <a:pt x="3207341" y="4992322"/>
                  <a:pt x="3171667" y="5005494"/>
                </a:cubicBezTo>
                <a:cubicBezTo>
                  <a:pt x="3117883" y="5019214"/>
                  <a:pt x="3068488" y="5036777"/>
                  <a:pt x="2996592" y="5036777"/>
                </a:cubicBezTo>
                <a:cubicBezTo>
                  <a:pt x="2987261" y="5041167"/>
                  <a:pt x="2996592" y="5058730"/>
                  <a:pt x="2982871" y="5054339"/>
                </a:cubicBezTo>
                <a:cubicBezTo>
                  <a:pt x="2977932" y="5036227"/>
                  <a:pt x="2991652" y="5040618"/>
                  <a:pt x="2991652" y="5027447"/>
                </a:cubicBezTo>
                <a:cubicBezTo>
                  <a:pt x="2982323" y="5023056"/>
                  <a:pt x="2964760" y="5027447"/>
                  <a:pt x="2951039" y="5018666"/>
                </a:cubicBezTo>
                <a:cubicBezTo>
                  <a:pt x="2973541" y="4978601"/>
                  <a:pt x="3058609" y="5005494"/>
                  <a:pt x="3072330" y="4956648"/>
                </a:cubicBezTo>
                <a:cubicBezTo>
                  <a:pt x="3144226" y="4978601"/>
                  <a:pt x="3193621" y="4916584"/>
                  <a:pt x="3278690" y="4912194"/>
                </a:cubicBezTo>
                <a:cubicBezTo>
                  <a:pt x="3278690" y="4920975"/>
                  <a:pt x="3269908" y="4920975"/>
                  <a:pt x="3269908" y="4925366"/>
                </a:cubicBezTo>
                <a:cubicBezTo>
                  <a:pt x="3288019" y="4934147"/>
                  <a:pt x="3310521" y="4916035"/>
                  <a:pt x="3314912" y="4898473"/>
                </a:cubicBezTo>
                <a:cubicBezTo>
                  <a:pt x="3337413" y="4898473"/>
                  <a:pt x="3346194" y="4924816"/>
                  <a:pt x="3368696" y="4911644"/>
                </a:cubicBezTo>
                <a:cubicBezTo>
                  <a:pt x="3378027" y="4911644"/>
                  <a:pt x="3368696" y="4885300"/>
                  <a:pt x="3386808" y="4894083"/>
                </a:cubicBezTo>
                <a:cubicBezTo>
                  <a:pt x="3391747" y="4875971"/>
                  <a:pt x="3373636" y="4880361"/>
                  <a:pt x="3378027" y="4867190"/>
                </a:cubicBezTo>
                <a:cubicBezTo>
                  <a:pt x="3373088" y="4871580"/>
                  <a:pt x="3364306" y="4871580"/>
                  <a:pt x="3364306" y="4875971"/>
                </a:cubicBezTo>
                <a:cubicBezTo>
                  <a:pt x="3354975" y="4875971"/>
                  <a:pt x="3364306" y="4858408"/>
                  <a:pt x="3350585" y="4862799"/>
                </a:cubicBezTo>
                <a:cubicBezTo>
                  <a:pt x="3354975" y="4849078"/>
                  <a:pt x="3373088" y="4849078"/>
                  <a:pt x="3381868" y="4835905"/>
                </a:cubicBezTo>
                <a:cubicBezTo>
                  <a:pt x="3390649" y="4831515"/>
                  <a:pt x="3399980" y="4835905"/>
                  <a:pt x="3404369" y="4840297"/>
                </a:cubicBezTo>
                <a:cubicBezTo>
                  <a:pt x="3418091" y="4822186"/>
                  <a:pt x="3444983" y="4817795"/>
                  <a:pt x="3476266" y="4813404"/>
                </a:cubicBezTo>
                <a:cubicBezTo>
                  <a:pt x="3471876" y="4804623"/>
                  <a:pt x="3463094" y="4804623"/>
                  <a:pt x="3449374" y="4804623"/>
                </a:cubicBezTo>
                <a:cubicBezTo>
                  <a:pt x="3467484" y="4790903"/>
                  <a:pt x="3489988" y="4782121"/>
                  <a:pt x="3512489" y="4777730"/>
                </a:cubicBezTo>
                <a:cubicBezTo>
                  <a:pt x="3534991" y="4804623"/>
                  <a:pt x="3584385" y="4764558"/>
                  <a:pt x="3611278" y="4755777"/>
                </a:cubicBezTo>
                <a:cubicBezTo>
                  <a:pt x="3602497" y="4742606"/>
                  <a:pt x="3593715" y="4760168"/>
                  <a:pt x="3579994" y="4755777"/>
                </a:cubicBezTo>
                <a:cubicBezTo>
                  <a:pt x="3589325" y="4742606"/>
                  <a:pt x="3606887" y="4738216"/>
                  <a:pt x="3624998" y="4738216"/>
                </a:cubicBezTo>
                <a:cubicBezTo>
                  <a:pt x="3620607" y="4742606"/>
                  <a:pt x="3616217" y="4746996"/>
                  <a:pt x="3616217" y="4751387"/>
                </a:cubicBezTo>
                <a:cubicBezTo>
                  <a:pt x="3629388" y="4751387"/>
                  <a:pt x="3638719" y="4742606"/>
                  <a:pt x="3647501" y="4738216"/>
                </a:cubicBezTo>
                <a:cubicBezTo>
                  <a:pt x="3647501" y="4733825"/>
                  <a:pt x="3643110" y="4729435"/>
                  <a:pt x="3643110" y="4725044"/>
                </a:cubicBezTo>
                <a:cubicBezTo>
                  <a:pt x="3696894" y="4720653"/>
                  <a:pt x="3728177" y="4684979"/>
                  <a:pt x="3773182" y="4663025"/>
                </a:cubicBezTo>
                <a:cubicBezTo>
                  <a:pt x="3781963" y="4663025"/>
                  <a:pt x="3781963" y="4671807"/>
                  <a:pt x="3777572" y="4680588"/>
                </a:cubicBezTo>
                <a:cubicBezTo>
                  <a:pt x="3795135" y="4684979"/>
                  <a:pt x="3799525" y="4663025"/>
                  <a:pt x="3813245" y="4676198"/>
                </a:cubicBezTo>
                <a:cubicBezTo>
                  <a:pt x="3813245" y="4693761"/>
                  <a:pt x="3786353" y="4676198"/>
                  <a:pt x="3790743" y="4693761"/>
                </a:cubicBezTo>
                <a:cubicBezTo>
                  <a:pt x="3804464" y="4698152"/>
                  <a:pt x="3835748" y="4671807"/>
                  <a:pt x="3853858" y="4693761"/>
                </a:cubicBezTo>
                <a:cubicBezTo>
                  <a:pt x="3858798" y="4693761"/>
                  <a:pt x="3858798" y="4684979"/>
                  <a:pt x="3867579" y="4684979"/>
                </a:cubicBezTo>
                <a:cubicBezTo>
                  <a:pt x="3863189" y="4671807"/>
                  <a:pt x="3850017" y="4667416"/>
                  <a:pt x="3831906" y="4671807"/>
                </a:cubicBezTo>
                <a:cubicBezTo>
                  <a:pt x="3854407" y="4644915"/>
                  <a:pt x="3895021" y="4627352"/>
                  <a:pt x="3926304" y="4622961"/>
                </a:cubicBezTo>
                <a:cubicBezTo>
                  <a:pt x="3908742" y="4591678"/>
                  <a:pt x="3876910" y="4644915"/>
                  <a:pt x="3845626" y="4640524"/>
                </a:cubicBezTo>
                <a:cubicBezTo>
                  <a:pt x="3854407" y="4631743"/>
                  <a:pt x="3845626" y="4622961"/>
                  <a:pt x="3831906" y="4622961"/>
                </a:cubicBezTo>
                <a:cubicBezTo>
                  <a:pt x="3831906" y="4609790"/>
                  <a:pt x="3845078" y="4614180"/>
                  <a:pt x="3840686" y="4605399"/>
                </a:cubicBezTo>
                <a:cubicBezTo>
                  <a:pt x="3813795" y="4618571"/>
                  <a:pt x="3764401" y="4609790"/>
                  <a:pt x="3755619" y="4649854"/>
                </a:cubicBezTo>
                <a:cubicBezTo>
                  <a:pt x="3683722" y="4685527"/>
                  <a:pt x="3607436" y="4708030"/>
                  <a:pt x="3553650" y="4725592"/>
                </a:cubicBezTo>
                <a:cubicBezTo>
                  <a:pt x="3549259" y="4721202"/>
                  <a:pt x="3558041" y="4708030"/>
                  <a:pt x="3571761" y="4708030"/>
                </a:cubicBezTo>
                <a:cubicBezTo>
                  <a:pt x="3566823" y="4699249"/>
                  <a:pt x="3558041" y="4699249"/>
                  <a:pt x="3558041" y="4686077"/>
                </a:cubicBezTo>
                <a:cubicBezTo>
                  <a:pt x="3594264" y="4677296"/>
                  <a:pt x="3612374" y="4655343"/>
                  <a:pt x="3648049" y="4664123"/>
                </a:cubicBezTo>
                <a:cubicBezTo>
                  <a:pt x="3652440" y="4659733"/>
                  <a:pt x="3652440" y="4650953"/>
                  <a:pt x="3652440" y="4646562"/>
                </a:cubicBezTo>
                <a:cubicBezTo>
                  <a:pt x="3692504" y="4650953"/>
                  <a:pt x="3764401" y="4610887"/>
                  <a:pt x="3813795" y="4588934"/>
                </a:cubicBezTo>
                <a:cubicBezTo>
                  <a:pt x="3863189" y="4562042"/>
                  <a:pt x="3916973" y="4544480"/>
                  <a:pt x="3943866" y="4504416"/>
                </a:cubicBezTo>
                <a:cubicBezTo>
                  <a:pt x="3952648" y="4504416"/>
                  <a:pt x="3948258" y="4517587"/>
                  <a:pt x="3952648" y="4521978"/>
                </a:cubicBezTo>
                <a:cubicBezTo>
                  <a:pt x="3979539" y="4504416"/>
                  <a:pt x="4006433" y="4491244"/>
                  <a:pt x="4020153" y="4464351"/>
                </a:cubicBezTo>
                <a:cubicBezTo>
                  <a:pt x="3988321" y="4477523"/>
                  <a:pt x="3921364" y="4495085"/>
                  <a:pt x="3880752" y="4521978"/>
                </a:cubicBezTo>
                <a:cubicBezTo>
                  <a:pt x="3858249" y="4540089"/>
                  <a:pt x="3853310" y="4557652"/>
                  <a:pt x="3817636" y="4548870"/>
                </a:cubicBezTo>
                <a:cubicBezTo>
                  <a:pt x="3840138" y="4513197"/>
                  <a:pt x="3885141" y="4518136"/>
                  <a:pt x="3920816" y="4491244"/>
                </a:cubicBezTo>
                <a:cubicBezTo>
                  <a:pt x="3938926" y="4482462"/>
                  <a:pt x="3947708" y="4464351"/>
                  <a:pt x="3974600" y="4451178"/>
                </a:cubicBezTo>
                <a:cubicBezTo>
                  <a:pt x="3983381" y="4451178"/>
                  <a:pt x="3983381" y="4459960"/>
                  <a:pt x="3997103" y="4455569"/>
                </a:cubicBezTo>
                <a:cubicBezTo>
                  <a:pt x="4015214" y="4438006"/>
                  <a:pt x="4019604" y="4406724"/>
                  <a:pt x="4046496" y="4397942"/>
                </a:cubicBezTo>
                <a:cubicBezTo>
                  <a:pt x="4042106" y="4384772"/>
                  <a:pt x="4037167" y="4384772"/>
                  <a:pt x="4050887" y="4375990"/>
                </a:cubicBezTo>
                <a:cubicBezTo>
                  <a:pt x="4050887" y="4367209"/>
                  <a:pt x="4042106" y="4367209"/>
                  <a:pt x="4042106" y="4362819"/>
                </a:cubicBezTo>
                <a:cubicBezTo>
                  <a:pt x="4037715" y="4375990"/>
                  <a:pt x="4019604" y="4358428"/>
                  <a:pt x="4015214" y="4375990"/>
                </a:cubicBezTo>
                <a:cubicBezTo>
                  <a:pt x="4005883" y="4362269"/>
                  <a:pt x="4028386" y="4344706"/>
                  <a:pt x="4046496" y="4340317"/>
                </a:cubicBezTo>
                <a:cubicBezTo>
                  <a:pt x="4042106" y="4322753"/>
                  <a:pt x="4014666" y="4340317"/>
                  <a:pt x="4028386" y="4318363"/>
                </a:cubicBezTo>
                <a:cubicBezTo>
                  <a:pt x="4015214" y="4318363"/>
                  <a:pt x="4010822" y="4322753"/>
                  <a:pt x="3992711" y="4318363"/>
                </a:cubicBezTo>
                <a:cubicBezTo>
                  <a:pt x="4001492" y="4309033"/>
                  <a:pt x="4023994" y="4304642"/>
                  <a:pt x="4028386" y="4291471"/>
                </a:cubicBezTo>
                <a:cubicBezTo>
                  <a:pt x="4091501" y="4322205"/>
                  <a:pt x="4136504" y="4291471"/>
                  <a:pt x="4167787" y="4255797"/>
                </a:cubicBezTo>
                <a:cubicBezTo>
                  <a:pt x="4167787" y="4247016"/>
                  <a:pt x="4158458" y="4247016"/>
                  <a:pt x="4149676" y="4247016"/>
                </a:cubicBezTo>
                <a:cubicBezTo>
                  <a:pt x="4149676" y="4228904"/>
                  <a:pt x="4159005" y="4224513"/>
                  <a:pt x="4167787" y="4215733"/>
                </a:cubicBezTo>
                <a:cubicBezTo>
                  <a:pt x="4180960" y="4215733"/>
                  <a:pt x="4190289" y="4220124"/>
                  <a:pt x="4199071" y="4220124"/>
                </a:cubicBezTo>
                <a:cubicBezTo>
                  <a:pt x="4252856" y="4184449"/>
                  <a:pt x="4319813" y="4157557"/>
                  <a:pt x="4360426" y="4104320"/>
                </a:cubicBezTo>
                <a:cubicBezTo>
                  <a:pt x="4369207" y="4117493"/>
                  <a:pt x="4377988" y="4108711"/>
                  <a:pt x="4396099" y="4104320"/>
                </a:cubicBezTo>
                <a:cubicBezTo>
                  <a:pt x="4391709" y="4122431"/>
                  <a:pt x="4396099" y="4126822"/>
                  <a:pt x="4400489" y="4144385"/>
                </a:cubicBezTo>
                <a:cubicBezTo>
                  <a:pt x="4386769" y="4139994"/>
                  <a:pt x="4382379" y="4144385"/>
                  <a:pt x="4377988" y="4148776"/>
                </a:cubicBezTo>
                <a:cubicBezTo>
                  <a:pt x="4377988" y="4157557"/>
                  <a:pt x="4391709" y="4153166"/>
                  <a:pt x="4400489" y="4153166"/>
                </a:cubicBezTo>
                <a:cubicBezTo>
                  <a:pt x="4400489" y="4161947"/>
                  <a:pt x="4386769" y="4157557"/>
                  <a:pt x="4386769" y="4166338"/>
                </a:cubicBezTo>
                <a:cubicBezTo>
                  <a:pt x="4399940" y="4175119"/>
                  <a:pt x="4444946" y="4152617"/>
                  <a:pt x="4422442" y="4139446"/>
                </a:cubicBezTo>
                <a:cubicBezTo>
                  <a:pt x="4422442" y="4121335"/>
                  <a:pt x="4426833" y="4112553"/>
                  <a:pt x="4440554" y="4108163"/>
                </a:cubicBezTo>
                <a:cubicBezTo>
                  <a:pt x="4435615" y="4130664"/>
                  <a:pt x="4449335" y="4135055"/>
                  <a:pt x="4449335" y="4148227"/>
                </a:cubicBezTo>
                <a:cubicBezTo>
                  <a:pt x="4395002" y="4165788"/>
                  <a:pt x="4386221" y="4236588"/>
                  <a:pt x="4309933" y="4214635"/>
                </a:cubicBezTo>
                <a:cubicBezTo>
                  <a:pt x="4305542" y="4205853"/>
                  <a:pt x="4309933" y="4205853"/>
                  <a:pt x="4314324" y="4201463"/>
                </a:cubicBezTo>
                <a:cubicBezTo>
                  <a:pt x="4300604" y="4197072"/>
                  <a:pt x="4305542" y="4210244"/>
                  <a:pt x="4291823" y="4205853"/>
                </a:cubicBezTo>
                <a:cubicBezTo>
                  <a:pt x="4300604" y="4215183"/>
                  <a:pt x="4305542" y="4223964"/>
                  <a:pt x="4314324" y="4237137"/>
                </a:cubicBezTo>
                <a:cubicBezTo>
                  <a:pt x="4291823" y="4250308"/>
                  <a:pt x="4274259" y="4268420"/>
                  <a:pt x="4260538" y="4285983"/>
                </a:cubicBezTo>
                <a:cubicBezTo>
                  <a:pt x="4287431" y="4294763"/>
                  <a:pt x="4318715" y="4267871"/>
                  <a:pt x="4341217" y="4259090"/>
                </a:cubicBezTo>
                <a:cubicBezTo>
                  <a:pt x="4341217" y="4267871"/>
                  <a:pt x="4341217" y="4272262"/>
                  <a:pt x="4345608" y="4276652"/>
                </a:cubicBezTo>
                <a:cubicBezTo>
                  <a:pt x="4372500" y="4259090"/>
                  <a:pt x="4395002" y="4232197"/>
                  <a:pt x="4421895" y="4210244"/>
                </a:cubicBezTo>
                <a:cubicBezTo>
                  <a:pt x="4462508" y="4219026"/>
                  <a:pt x="4458117" y="4187742"/>
                  <a:pt x="4493790" y="4178960"/>
                </a:cubicBezTo>
                <a:cubicBezTo>
                  <a:pt x="4489400" y="4187742"/>
                  <a:pt x="4480619" y="4187742"/>
                  <a:pt x="4485010" y="4200915"/>
                </a:cubicBezTo>
                <a:cubicBezTo>
                  <a:pt x="4503121" y="4196524"/>
                  <a:pt x="4516293" y="4192132"/>
                  <a:pt x="4511903" y="4160849"/>
                </a:cubicBezTo>
                <a:cubicBezTo>
                  <a:pt x="4534404" y="4160849"/>
                  <a:pt x="4521232" y="4174021"/>
                  <a:pt x="4525623" y="4182803"/>
                </a:cubicBezTo>
                <a:cubicBezTo>
                  <a:pt x="4548124" y="4174021"/>
                  <a:pt x="4556906" y="4151519"/>
                  <a:pt x="4583798" y="4147128"/>
                </a:cubicBezTo>
                <a:cubicBezTo>
                  <a:pt x="4561296" y="4102674"/>
                  <a:pt x="4628253" y="4080172"/>
                  <a:pt x="4668866" y="4071390"/>
                </a:cubicBezTo>
                <a:close/>
                <a:moveTo>
                  <a:pt x="3784707" y="4070293"/>
                </a:moveTo>
                <a:cubicBezTo>
                  <a:pt x="3784707" y="4074684"/>
                  <a:pt x="3780316" y="4079075"/>
                  <a:pt x="3780316" y="4087856"/>
                </a:cubicBezTo>
                <a:cubicBezTo>
                  <a:pt x="3797879" y="4092246"/>
                  <a:pt x="3802818" y="4070293"/>
                  <a:pt x="3784707" y="4070293"/>
                </a:cubicBezTo>
                <a:close/>
                <a:moveTo>
                  <a:pt x="4543184" y="4065354"/>
                </a:moveTo>
                <a:cubicBezTo>
                  <a:pt x="4543184" y="4087856"/>
                  <a:pt x="4547576" y="4087856"/>
                  <a:pt x="4543184" y="4105419"/>
                </a:cubicBezTo>
                <a:cubicBezTo>
                  <a:pt x="4516293" y="4101028"/>
                  <a:pt x="4493790" y="4132311"/>
                  <a:pt x="4462508" y="4132311"/>
                </a:cubicBezTo>
                <a:cubicBezTo>
                  <a:pt x="4458117" y="4105419"/>
                  <a:pt x="4476228" y="4101028"/>
                  <a:pt x="4462508" y="4078525"/>
                </a:cubicBezTo>
                <a:cubicBezTo>
                  <a:pt x="4476228" y="4065354"/>
                  <a:pt x="4493790" y="4069745"/>
                  <a:pt x="4511903" y="4074135"/>
                </a:cubicBezTo>
                <a:cubicBezTo>
                  <a:pt x="4493790" y="4083465"/>
                  <a:pt x="4480069" y="4087856"/>
                  <a:pt x="4471289" y="4105419"/>
                </a:cubicBezTo>
                <a:cubicBezTo>
                  <a:pt x="4507511" y="4114200"/>
                  <a:pt x="4498181" y="4056573"/>
                  <a:pt x="4543184" y="4065354"/>
                </a:cubicBezTo>
                <a:close/>
                <a:moveTo>
                  <a:pt x="1322518" y="4064093"/>
                </a:moveTo>
                <a:cubicBezTo>
                  <a:pt x="1310632" y="4061752"/>
                  <a:pt x="1297975" y="4070294"/>
                  <a:pt x="1297975" y="4083465"/>
                </a:cubicBezTo>
                <a:cubicBezTo>
                  <a:pt x="1306756" y="4087856"/>
                  <a:pt x="1306756" y="4087856"/>
                  <a:pt x="1320476" y="4087856"/>
                </a:cubicBezTo>
                <a:cubicBezTo>
                  <a:pt x="1329257" y="4079075"/>
                  <a:pt x="1315538" y="4070293"/>
                  <a:pt x="1329257" y="4070293"/>
                </a:cubicBezTo>
                <a:cubicBezTo>
                  <a:pt x="1329257" y="4070293"/>
                  <a:pt x="1333648" y="4074684"/>
                  <a:pt x="1333648" y="4070293"/>
                </a:cubicBezTo>
                <a:cubicBezTo>
                  <a:pt x="1330356" y="4066862"/>
                  <a:pt x="1326479" y="4064873"/>
                  <a:pt x="1322518" y="4064093"/>
                </a:cubicBezTo>
                <a:close/>
                <a:moveTo>
                  <a:pt x="4426833" y="4060964"/>
                </a:moveTo>
                <a:cubicBezTo>
                  <a:pt x="4435615" y="4060964"/>
                  <a:pt x="4426833" y="4065354"/>
                  <a:pt x="4426833" y="4074135"/>
                </a:cubicBezTo>
                <a:cubicBezTo>
                  <a:pt x="4417505" y="4074135"/>
                  <a:pt x="4417505" y="4065354"/>
                  <a:pt x="4408723" y="4069745"/>
                </a:cubicBezTo>
                <a:cubicBezTo>
                  <a:pt x="4408723" y="4052182"/>
                  <a:pt x="4422442" y="4069745"/>
                  <a:pt x="4426833" y="4060964"/>
                </a:cubicBezTo>
                <a:close/>
                <a:moveTo>
                  <a:pt x="4915288" y="4056573"/>
                </a:moveTo>
                <a:cubicBezTo>
                  <a:pt x="4919680" y="4060964"/>
                  <a:pt x="4924619" y="4065354"/>
                  <a:pt x="4933401" y="4069745"/>
                </a:cubicBezTo>
                <a:cubicBezTo>
                  <a:pt x="4920228" y="4078525"/>
                  <a:pt x="4929010" y="4096637"/>
                  <a:pt x="4924619" y="4105419"/>
                </a:cubicBezTo>
                <a:cubicBezTo>
                  <a:pt x="4897727" y="4092246"/>
                  <a:pt x="4880164" y="4105419"/>
                  <a:pt x="4870285" y="4127920"/>
                </a:cubicBezTo>
                <a:cubicBezTo>
                  <a:pt x="4857113" y="4092246"/>
                  <a:pt x="4906508" y="4083465"/>
                  <a:pt x="4915288" y="4056573"/>
                </a:cubicBezTo>
                <a:close/>
                <a:moveTo>
                  <a:pt x="705242" y="4052182"/>
                </a:moveTo>
                <a:cubicBezTo>
                  <a:pt x="691522" y="4074684"/>
                  <a:pt x="669020" y="4083465"/>
                  <a:pt x="642127" y="4092246"/>
                </a:cubicBezTo>
                <a:cubicBezTo>
                  <a:pt x="660239" y="4079075"/>
                  <a:pt x="669569" y="4047792"/>
                  <a:pt x="705242" y="4052182"/>
                </a:cubicBezTo>
                <a:close/>
                <a:moveTo>
                  <a:pt x="5153479" y="4043401"/>
                </a:moveTo>
                <a:cubicBezTo>
                  <a:pt x="5157870" y="4061512"/>
                  <a:pt x="5144698" y="4057121"/>
                  <a:pt x="5149088" y="4070293"/>
                </a:cubicBezTo>
                <a:cubicBezTo>
                  <a:pt x="5162809" y="4070293"/>
                  <a:pt x="5167201" y="4060964"/>
                  <a:pt x="5167201" y="4047792"/>
                </a:cubicBezTo>
                <a:cubicBezTo>
                  <a:pt x="5162261" y="4047792"/>
                  <a:pt x="5157870" y="4047792"/>
                  <a:pt x="5153479" y="4043401"/>
                </a:cubicBezTo>
                <a:close/>
                <a:moveTo>
                  <a:pt x="4619471" y="4039010"/>
                </a:moveTo>
                <a:cubicBezTo>
                  <a:pt x="4619471" y="4052182"/>
                  <a:pt x="4632643" y="4043401"/>
                  <a:pt x="4628253" y="4060964"/>
                </a:cubicBezTo>
                <a:cubicBezTo>
                  <a:pt x="4601361" y="4060964"/>
                  <a:pt x="4588189" y="4074684"/>
                  <a:pt x="4574469" y="4087856"/>
                </a:cubicBezTo>
                <a:cubicBezTo>
                  <a:pt x="4574469" y="4074684"/>
                  <a:pt x="4601909" y="4047792"/>
                  <a:pt x="4619471" y="4039010"/>
                </a:cubicBezTo>
                <a:close/>
                <a:moveTo>
                  <a:pt x="434671" y="4032707"/>
                </a:moveTo>
                <a:cubicBezTo>
                  <a:pt x="440434" y="4031876"/>
                  <a:pt x="446608" y="4033522"/>
                  <a:pt x="453331" y="4039010"/>
                </a:cubicBezTo>
                <a:cubicBezTo>
                  <a:pt x="435770" y="4056573"/>
                  <a:pt x="413266" y="4065903"/>
                  <a:pt x="395155" y="4083465"/>
                </a:cubicBezTo>
                <a:cubicBezTo>
                  <a:pt x="390765" y="4079075"/>
                  <a:pt x="395155" y="4070293"/>
                  <a:pt x="390217" y="4070293"/>
                </a:cubicBezTo>
                <a:cubicBezTo>
                  <a:pt x="403800" y="4060003"/>
                  <a:pt x="417383" y="4035203"/>
                  <a:pt x="434671" y="4032707"/>
                </a:cubicBezTo>
                <a:close/>
                <a:moveTo>
                  <a:pt x="5001455" y="4025838"/>
                </a:moveTo>
                <a:cubicBezTo>
                  <a:pt x="4997065" y="4039010"/>
                  <a:pt x="4983344" y="4052182"/>
                  <a:pt x="4974563" y="4039010"/>
                </a:cubicBezTo>
                <a:cubicBezTo>
                  <a:pt x="4970172" y="4061512"/>
                  <a:pt x="5002004" y="4052730"/>
                  <a:pt x="4988283" y="4074684"/>
                </a:cubicBezTo>
                <a:cubicBezTo>
                  <a:pt x="4988283" y="4083465"/>
                  <a:pt x="5002004" y="4074684"/>
                  <a:pt x="5006394" y="4079075"/>
                </a:cubicBezTo>
                <a:cubicBezTo>
                  <a:pt x="5010785" y="4096637"/>
                  <a:pt x="5015725" y="4114748"/>
                  <a:pt x="5002004" y="4127920"/>
                </a:cubicBezTo>
                <a:cubicBezTo>
                  <a:pt x="5006394" y="4132311"/>
                  <a:pt x="5006394" y="4132311"/>
                  <a:pt x="5006394" y="4136701"/>
                </a:cubicBezTo>
                <a:cubicBezTo>
                  <a:pt x="5033836" y="4123529"/>
                  <a:pt x="5060729" y="4114748"/>
                  <a:pt x="5069510" y="4083465"/>
                </a:cubicBezTo>
                <a:cubicBezTo>
                  <a:pt x="5092011" y="4092795"/>
                  <a:pt x="5100793" y="4070293"/>
                  <a:pt x="5127685" y="4061512"/>
                </a:cubicBezTo>
                <a:cubicBezTo>
                  <a:pt x="5145248" y="4092246"/>
                  <a:pt x="5073351" y="4092246"/>
                  <a:pt x="5087073" y="4119139"/>
                </a:cubicBezTo>
                <a:cubicBezTo>
                  <a:pt x="5068960" y="4127920"/>
                  <a:pt x="5060180" y="4154264"/>
                  <a:pt x="5037678" y="4141092"/>
                </a:cubicBezTo>
                <a:cubicBezTo>
                  <a:pt x="5028348" y="4145483"/>
                  <a:pt x="5033287" y="4154264"/>
                  <a:pt x="5019566" y="4149873"/>
                </a:cubicBezTo>
                <a:cubicBezTo>
                  <a:pt x="5023956" y="4176766"/>
                  <a:pt x="5005845" y="4181156"/>
                  <a:pt x="5001455" y="4198719"/>
                </a:cubicBezTo>
                <a:cubicBezTo>
                  <a:pt x="4987734" y="4198719"/>
                  <a:pt x="4965231" y="4203109"/>
                  <a:pt x="4966331" y="4225612"/>
                </a:cubicBezTo>
                <a:cubicBezTo>
                  <a:pt x="4952610" y="4225612"/>
                  <a:pt x="4952610" y="4234393"/>
                  <a:pt x="4948218" y="4225612"/>
                </a:cubicBezTo>
                <a:cubicBezTo>
                  <a:pt x="4943828" y="4216831"/>
                  <a:pt x="4952610" y="4216831"/>
                  <a:pt x="4952610" y="4203658"/>
                </a:cubicBezTo>
                <a:cubicBezTo>
                  <a:pt x="4935046" y="4203658"/>
                  <a:pt x="4935046" y="4216831"/>
                  <a:pt x="4916937" y="4216831"/>
                </a:cubicBezTo>
                <a:cubicBezTo>
                  <a:pt x="4921327" y="4198719"/>
                  <a:pt x="4939438" y="4198719"/>
                  <a:pt x="4948218" y="4189938"/>
                </a:cubicBezTo>
                <a:cubicBezTo>
                  <a:pt x="4957000" y="4189938"/>
                  <a:pt x="4952610" y="4203109"/>
                  <a:pt x="4952610" y="4211891"/>
                </a:cubicBezTo>
                <a:cubicBezTo>
                  <a:pt x="4970172" y="4207500"/>
                  <a:pt x="4961392" y="4185547"/>
                  <a:pt x="4988283" y="4198719"/>
                </a:cubicBezTo>
                <a:cubicBezTo>
                  <a:pt x="4988283" y="4198719"/>
                  <a:pt x="4988283" y="4198719"/>
                  <a:pt x="4988283" y="4189938"/>
                </a:cubicBezTo>
                <a:cubicBezTo>
                  <a:pt x="4978953" y="4189938"/>
                  <a:pt x="4960841" y="4154264"/>
                  <a:pt x="4974563" y="4141092"/>
                </a:cubicBezTo>
                <a:cubicBezTo>
                  <a:pt x="4974563" y="4136701"/>
                  <a:pt x="4969623" y="4145483"/>
                  <a:pt x="4960841" y="4141092"/>
                </a:cubicBezTo>
                <a:cubicBezTo>
                  <a:pt x="4969623" y="4114748"/>
                  <a:pt x="4969623" y="4101028"/>
                  <a:pt x="4983344" y="4083465"/>
                </a:cubicBezTo>
                <a:cubicBezTo>
                  <a:pt x="4965231" y="4087856"/>
                  <a:pt x="4983344" y="4052730"/>
                  <a:pt x="4956451" y="4065903"/>
                </a:cubicBezTo>
                <a:cubicBezTo>
                  <a:pt x="4956451" y="4043401"/>
                  <a:pt x="4978953" y="4030228"/>
                  <a:pt x="5001455" y="4025838"/>
                </a:cubicBezTo>
                <a:close/>
                <a:moveTo>
                  <a:pt x="3767145" y="4021447"/>
                </a:moveTo>
                <a:cubicBezTo>
                  <a:pt x="3730921" y="4016508"/>
                  <a:pt x="3712811" y="4025838"/>
                  <a:pt x="3704030" y="4043401"/>
                </a:cubicBezTo>
                <a:cubicBezTo>
                  <a:pt x="3726531" y="4047792"/>
                  <a:pt x="3757814" y="4047792"/>
                  <a:pt x="3767145" y="4021447"/>
                </a:cubicBezTo>
                <a:close/>
                <a:moveTo>
                  <a:pt x="1355053" y="4019801"/>
                </a:moveTo>
                <a:cubicBezTo>
                  <a:pt x="1354503" y="4018703"/>
                  <a:pt x="1353406" y="4018703"/>
                  <a:pt x="1351211" y="4020899"/>
                </a:cubicBezTo>
                <a:cubicBezTo>
                  <a:pt x="1351211" y="4034071"/>
                  <a:pt x="1337490" y="4029681"/>
                  <a:pt x="1328710" y="4025290"/>
                </a:cubicBezTo>
                <a:cubicBezTo>
                  <a:pt x="1333100" y="4043401"/>
                  <a:pt x="1355602" y="4034071"/>
                  <a:pt x="1351211" y="4060964"/>
                </a:cubicBezTo>
                <a:cubicBezTo>
                  <a:pt x="1351211" y="4060964"/>
                  <a:pt x="1351211" y="4060964"/>
                  <a:pt x="1369323" y="4060964"/>
                </a:cubicBezTo>
                <a:cubicBezTo>
                  <a:pt x="1374262" y="4047792"/>
                  <a:pt x="1383043" y="4047792"/>
                  <a:pt x="1382495" y="4029681"/>
                </a:cubicBezTo>
                <a:cubicBezTo>
                  <a:pt x="1378104" y="4020899"/>
                  <a:pt x="1355602" y="4034071"/>
                  <a:pt x="1355602" y="4025290"/>
                </a:cubicBezTo>
                <a:cubicBezTo>
                  <a:pt x="1355602" y="4023094"/>
                  <a:pt x="1355602" y="4020899"/>
                  <a:pt x="1355053" y="4019801"/>
                </a:cubicBezTo>
                <a:close/>
                <a:moveTo>
                  <a:pt x="5198483" y="4016508"/>
                </a:moveTo>
                <a:cubicBezTo>
                  <a:pt x="5207813" y="4016508"/>
                  <a:pt x="5203423" y="4039010"/>
                  <a:pt x="5230864" y="4029131"/>
                </a:cubicBezTo>
                <a:cubicBezTo>
                  <a:pt x="5235255" y="4051084"/>
                  <a:pt x="5221534" y="4060414"/>
                  <a:pt x="5217144" y="4082367"/>
                </a:cubicBezTo>
                <a:cubicBezTo>
                  <a:pt x="5208362" y="4073586"/>
                  <a:pt x="5212752" y="4069196"/>
                  <a:pt x="5212752" y="4060414"/>
                </a:cubicBezTo>
                <a:cubicBezTo>
                  <a:pt x="5212752" y="4060414"/>
                  <a:pt x="5212752" y="4060414"/>
                  <a:pt x="5199032" y="4060414"/>
                </a:cubicBezTo>
                <a:cubicBezTo>
                  <a:pt x="5212204" y="4078525"/>
                  <a:pt x="5194641" y="4082916"/>
                  <a:pt x="5176530" y="4091697"/>
                </a:cubicBezTo>
                <a:cubicBezTo>
                  <a:pt x="5176530" y="4087307"/>
                  <a:pt x="5180921" y="4082916"/>
                  <a:pt x="5185311" y="4078525"/>
                </a:cubicBezTo>
                <a:cubicBezTo>
                  <a:pt x="5171591" y="4069745"/>
                  <a:pt x="5158419" y="4082916"/>
                  <a:pt x="5144698" y="4082916"/>
                </a:cubicBezTo>
                <a:cubicBezTo>
                  <a:pt x="5140308" y="4064805"/>
                  <a:pt x="5140308" y="4064805"/>
                  <a:pt x="5144698" y="4042852"/>
                </a:cubicBezTo>
                <a:cubicBezTo>
                  <a:pt x="5153479" y="4038461"/>
                  <a:pt x="5167201" y="4034071"/>
                  <a:pt x="5167201" y="4025290"/>
                </a:cubicBezTo>
                <a:cubicBezTo>
                  <a:pt x="5175981" y="4025290"/>
                  <a:pt x="5194092" y="4029681"/>
                  <a:pt x="5198483" y="4016508"/>
                </a:cubicBezTo>
                <a:close/>
                <a:moveTo>
                  <a:pt x="960996" y="4012666"/>
                </a:moveTo>
                <a:cubicBezTo>
                  <a:pt x="952215" y="4012666"/>
                  <a:pt x="938493" y="4017057"/>
                  <a:pt x="938493" y="4025838"/>
                </a:cubicBezTo>
                <a:cubicBezTo>
                  <a:pt x="952215" y="4030228"/>
                  <a:pt x="960996" y="4020899"/>
                  <a:pt x="960996" y="4012666"/>
                </a:cubicBezTo>
                <a:close/>
                <a:moveTo>
                  <a:pt x="5257207" y="4008275"/>
                </a:moveTo>
                <a:cubicBezTo>
                  <a:pt x="5257207" y="4017057"/>
                  <a:pt x="5252817" y="4021447"/>
                  <a:pt x="5252817" y="4030228"/>
                </a:cubicBezTo>
                <a:cubicBezTo>
                  <a:pt x="5243487" y="4034619"/>
                  <a:pt x="5243487" y="4030228"/>
                  <a:pt x="5239096" y="4025838"/>
                </a:cubicBezTo>
                <a:cubicBezTo>
                  <a:pt x="5239096" y="4016508"/>
                  <a:pt x="5247878" y="4007727"/>
                  <a:pt x="5257207" y="4008275"/>
                </a:cubicBezTo>
                <a:close/>
                <a:moveTo>
                  <a:pt x="199379" y="4008070"/>
                </a:moveTo>
                <a:cubicBezTo>
                  <a:pt x="203616" y="4007726"/>
                  <a:pt x="207869" y="4008824"/>
                  <a:pt x="211299" y="4012117"/>
                </a:cubicBezTo>
                <a:cubicBezTo>
                  <a:pt x="206908" y="4025838"/>
                  <a:pt x="188796" y="4020899"/>
                  <a:pt x="184405" y="4029681"/>
                </a:cubicBezTo>
                <a:cubicBezTo>
                  <a:pt x="174116" y="4023094"/>
                  <a:pt x="186670" y="4009098"/>
                  <a:pt x="199379" y="4008070"/>
                </a:cubicBezTo>
                <a:close/>
                <a:moveTo>
                  <a:pt x="5019017" y="3998945"/>
                </a:moveTo>
                <a:cubicBezTo>
                  <a:pt x="5019017" y="3998945"/>
                  <a:pt x="5019017" y="3998945"/>
                  <a:pt x="5032738" y="3998945"/>
                </a:cubicBezTo>
                <a:cubicBezTo>
                  <a:pt x="5032738" y="4003336"/>
                  <a:pt x="5032738" y="4012117"/>
                  <a:pt x="5037128" y="4012117"/>
                </a:cubicBezTo>
                <a:cubicBezTo>
                  <a:pt x="5037128" y="4020899"/>
                  <a:pt x="5023407" y="4012117"/>
                  <a:pt x="5014626" y="4016508"/>
                </a:cubicBezTo>
                <a:cubicBezTo>
                  <a:pt x="5014626" y="4007727"/>
                  <a:pt x="5019017" y="4007727"/>
                  <a:pt x="5019017" y="3998945"/>
                </a:cubicBezTo>
                <a:close/>
                <a:moveTo>
                  <a:pt x="1383043" y="3998945"/>
                </a:moveTo>
                <a:cubicBezTo>
                  <a:pt x="1383043" y="4003336"/>
                  <a:pt x="1378652" y="4007727"/>
                  <a:pt x="1383043" y="4012117"/>
                </a:cubicBezTo>
                <a:cubicBezTo>
                  <a:pt x="1383043" y="4007727"/>
                  <a:pt x="1383043" y="4003336"/>
                  <a:pt x="1387433" y="4003336"/>
                </a:cubicBezTo>
                <a:cubicBezTo>
                  <a:pt x="1387433" y="4020899"/>
                  <a:pt x="1401153" y="4020899"/>
                  <a:pt x="1400605" y="4034619"/>
                </a:cubicBezTo>
                <a:cubicBezTo>
                  <a:pt x="1404996" y="4021447"/>
                  <a:pt x="1414326" y="4030228"/>
                  <a:pt x="1418717" y="4025838"/>
                </a:cubicBezTo>
                <a:cubicBezTo>
                  <a:pt x="1409936" y="4012117"/>
                  <a:pt x="1401153" y="3998945"/>
                  <a:pt x="1383043" y="3998945"/>
                </a:cubicBezTo>
                <a:close/>
                <a:moveTo>
                  <a:pt x="530167" y="3998945"/>
                </a:moveTo>
                <a:cubicBezTo>
                  <a:pt x="543338" y="3994555"/>
                  <a:pt x="538948" y="4012117"/>
                  <a:pt x="539497" y="4025838"/>
                </a:cubicBezTo>
                <a:cubicBezTo>
                  <a:pt x="521385" y="4021447"/>
                  <a:pt x="521385" y="4034619"/>
                  <a:pt x="498884" y="4025838"/>
                </a:cubicBezTo>
                <a:cubicBezTo>
                  <a:pt x="507665" y="4012117"/>
                  <a:pt x="525775" y="4016508"/>
                  <a:pt x="530167" y="3998945"/>
                </a:cubicBezTo>
                <a:close/>
                <a:moveTo>
                  <a:pt x="5149088" y="3994555"/>
                </a:moveTo>
                <a:cubicBezTo>
                  <a:pt x="5135916" y="4012666"/>
                  <a:pt x="5157870" y="4034619"/>
                  <a:pt x="5122196" y="4034619"/>
                </a:cubicBezTo>
                <a:cubicBezTo>
                  <a:pt x="5127136" y="4008275"/>
                  <a:pt x="5090913" y="4039010"/>
                  <a:pt x="5086523" y="4025838"/>
                </a:cubicBezTo>
                <a:cubicBezTo>
                  <a:pt x="5099694" y="4007727"/>
                  <a:pt x="5122196" y="3990164"/>
                  <a:pt x="5149088" y="3994555"/>
                </a:cubicBezTo>
                <a:close/>
                <a:moveTo>
                  <a:pt x="1463762" y="3981907"/>
                </a:moveTo>
                <a:cubicBezTo>
                  <a:pt x="1453292" y="3980801"/>
                  <a:pt x="1438886" y="3986872"/>
                  <a:pt x="1431888" y="3990164"/>
                </a:cubicBezTo>
                <a:cubicBezTo>
                  <a:pt x="1441219" y="3990164"/>
                  <a:pt x="1436828" y="4003336"/>
                  <a:pt x="1445610" y="4003336"/>
                </a:cubicBezTo>
                <a:cubicBezTo>
                  <a:pt x="1450000" y="3994555"/>
                  <a:pt x="1468111" y="3994555"/>
                  <a:pt x="1472501" y="3985774"/>
                </a:cubicBezTo>
                <a:cubicBezTo>
                  <a:pt x="1470306" y="3983441"/>
                  <a:pt x="1467253" y="3982275"/>
                  <a:pt x="1463762" y="3981907"/>
                </a:cubicBezTo>
                <a:close/>
                <a:moveTo>
                  <a:pt x="4803877" y="3954491"/>
                </a:moveTo>
                <a:cubicBezTo>
                  <a:pt x="4794547" y="3954491"/>
                  <a:pt x="4781375" y="3958881"/>
                  <a:pt x="4785766" y="3976444"/>
                </a:cubicBezTo>
                <a:cubicBezTo>
                  <a:pt x="4799487" y="3976444"/>
                  <a:pt x="4803877" y="3967663"/>
                  <a:pt x="4803877" y="3954491"/>
                </a:cubicBezTo>
                <a:close/>
                <a:moveTo>
                  <a:pt x="884708" y="3954491"/>
                </a:moveTo>
                <a:cubicBezTo>
                  <a:pt x="875927" y="3958881"/>
                  <a:pt x="857816" y="3954491"/>
                  <a:pt x="857816" y="3967663"/>
                </a:cubicBezTo>
                <a:cubicBezTo>
                  <a:pt x="870988" y="3967663"/>
                  <a:pt x="884708" y="3967663"/>
                  <a:pt x="884708" y="3954491"/>
                </a:cubicBezTo>
                <a:close/>
                <a:moveTo>
                  <a:pt x="3950452" y="3936928"/>
                </a:moveTo>
                <a:cubicBezTo>
                  <a:pt x="3936732" y="3959431"/>
                  <a:pt x="3919169" y="3946259"/>
                  <a:pt x="3905449" y="3968211"/>
                </a:cubicBezTo>
                <a:cubicBezTo>
                  <a:pt x="3896667" y="3963821"/>
                  <a:pt x="3896667" y="3955040"/>
                  <a:pt x="3896667" y="3946259"/>
                </a:cubicBezTo>
                <a:cubicBezTo>
                  <a:pt x="3879105" y="3946259"/>
                  <a:pt x="3865384" y="3946259"/>
                  <a:pt x="3865384" y="3959431"/>
                </a:cubicBezTo>
                <a:cubicBezTo>
                  <a:pt x="3870324" y="3963821"/>
                  <a:pt x="3879105" y="3963821"/>
                  <a:pt x="3879105" y="3968211"/>
                </a:cubicBezTo>
                <a:cubicBezTo>
                  <a:pt x="3874715" y="3976992"/>
                  <a:pt x="3865384" y="3981383"/>
                  <a:pt x="3856602" y="3985774"/>
                </a:cubicBezTo>
                <a:cubicBezTo>
                  <a:pt x="3865384" y="3985774"/>
                  <a:pt x="3851663" y="4012666"/>
                  <a:pt x="3865384" y="4012666"/>
                </a:cubicBezTo>
                <a:cubicBezTo>
                  <a:pt x="3865384" y="4003886"/>
                  <a:pt x="3874715" y="4003886"/>
                  <a:pt x="3879105" y="4003886"/>
                </a:cubicBezTo>
                <a:cubicBezTo>
                  <a:pt x="3879105" y="4008275"/>
                  <a:pt x="3883496" y="4017057"/>
                  <a:pt x="3883496" y="4021447"/>
                </a:cubicBezTo>
                <a:cubicBezTo>
                  <a:pt x="3874165" y="4021447"/>
                  <a:pt x="3865384" y="4025838"/>
                  <a:pt x="3865384" y="4034619"/>
                </a:cubicBezTo>
                <a:cubicBezTo>
                  <a:pt x="3892277" y="4043401"/>
                  <a:pt x="3914778" y="4012117"/>
                  <a:pt x="3937281" y="3998945"/>
                </a:cubicBezTo>
                <a:cubicBezTo>
                  <a:pt x="3942220" y="3980834"/>
                  <a:pt x="3932890" y="3976444"/>
                  <a:pt x="3928499" y="3967663"/>
                </a:cubicBezTo>
                <a:cubicBezTo>
                  <a:pt x="3937281" y="3967663"/>
                  <a:pt x="3942220" y="3976444"/>
                  <a:pt x="3951002" y="3972053"/>
                </a:cubicBezTo>
                <a:cubicBezTo>
                  <a:pt x="3946062" y="3958881"/>
                  <a:pt x="3968563" y="3941319"/>
                  <a:pt x="3950452" y="3936928"/>
                </a:cubicBezTo>
                <a:close/>
                <a:moveTo>
                  <a:pt x="5382889" y="3927598"/>
                </a:moveTo>
                <a:cubicBezTo>
                  <a:pt x="5400453" y="3927598"/>
                  <a:pt x="5378498" y="3945709"/>
                  <a:pt x="5392219" y="3950100"/>
                </a:cubicBezTo>
                <a:cubicBezTo>
                  <a:pt x="5382889" y="3963272"/>
                  <a:pt x="5365326" y="3958881"/>
                  <a:pt x="5351605" y="3967663"/>
                </a:cubicBezTo>
                <a:cubicBezTo>
                  <a:pt x="5355997" y="3940770"/>
                  <a:pt x="5364778" y="3940770"/>
                  <a:pt x="5382889" y="3927598"/>
                </a:cubicBezTo>
                <a:close/>
                <a:moveTo>
                  <a:pt x="682741" y="3923757"/>
                </a:moveTo>
                <a:cubicBezTo>
                  <a:pt x="692070" y="3928147"/>
                  <a:pt x="700851" y="3928147"/>
                  <a:pt x="696461" y="3941319"/>
                </a:cubicBezTo>
                <a:cubicBezTo>
                  <a:pt x="696461" y="3941319"/>
                  <a:pt x="696461" y="3941319"/>
                  <a:pt x="682741" y="3941319"/>
                </a:cubicBezTo>
                <a:cubicBezTo>
                  <a:pt x="678350" y="3932537"/>
                  <a:pt x="682741" y="3927598"/>
                  <a:pt x="682741" y="3923757"/>
                </a:cubicBezTo>
                <a:close/>
                <a:moveTo>
                  <a:pt x="4426833" y="3914427"/>
                </a:moveTo>
                <a:cubicBezTo>
                  <a:pt x="4422442" y="3949550"/>
                  <a:pt x="4377439" y="3940770"/>
                  <a:pt x="4377439" y="3976444"/>
                </a:cubicBezTo>
                <a:cubicBezTo>
                  <a:pt x="4413113" y="3972053"/>
                  <a:pt x="4435615" y="3954491"/>
                  <a:pt x="4449335" y="3923208"/>
                </a:cubicBezTo>
                <a:cubicBezTo>
                  <a:pt x="4440554" y="3923208"/>
                  <a:pt x="4440554" y="3914427"/>
                  <a:pt x="4426833" y="3914427"/>
                </a:cubicBezTo>
                <a:close/>
                <a:moveTo>
                  <a:pt x="651946" y="3911603"/>
                </a:moveTo>
                <a:lnTo>
                  <a:pt x="658412" y="3921373"/>
                </a:lnTo>
                <a:cubicBezTo>
                  <a:pt x="651801" y="3933875"/>
                  <a:pt x="609609" y="3949002"/>
                  <a:pt x="592733" y="3958881"/>
                </a:cubicBezTo>
                <a:cubicBezTo>
                  <a:pt x="597398" y="3945435"/>
                  <a:pt x="605356" y="3934322"/>
                  <a:pt x="616058" y="3926021"/>
                </a:cubicBezTo>
                <a:close/>
                <a:moveTo>
                  <a:pt x="650909" y="3910036"/>
                </a:moveTo>
                <a:cubicBezTo>
                  <a:pt x="655848" y="3910036"/>
                  <a:pt x="655848" y="3910036"/>
                  <a:pt x="655848" y="3910036"/>
                </a:cubicBezTo>
                <a:lnTo>
                  <a:pt x="651946" y="3911603"/>
                </a:lnTo>
                <a:close/>
                <a:moveTo>
                  <a:pt x="4987734" y="3901254"/>
                </a:moveTo>
                <a:cubicBezTo>
                  <a:pt x="4996516" y="3918817"/>
                  <a:pt x="5001455" y="3963272"/>
                  <a:pt x="5027798" y="3963821"/>
                </a:cubicBezTo>
                <a:cubicBezTo>
                  <a:pt x="5019017" y="3986323"/>
                  <a:pt x="5010236" y="3999495"/>
                  <a:pt x="4992125" y="4008275"/>
                </a:cubicBezTo>
                <a:cubicBezTo>
                  <a:pt x="4987734" y="3968211"/>
                  <a:pt x="4992125" y="3959431"/>
                  <a:pt x="4956451" y="3932537"/>
                </a:cubicBezTo>
                <a:cubicBezTo>
                  <a:pt x="4960841" y="3914427"/>
                  <a:pt x="4978953" y="3914427"/>
                  <a:pt x="4987734" y="3901254"/>
                </a:cubicBezTo>
                <a:close/>
                <a:moveTo>
                  <a:pt x="968130" y="3891281"/>
                </a:moveTo>
                <a:cubicBezTo>
                  <a:pt x="948475" y="3894910"/>
                  <a:pt x="923263" y="3910036"/>
                  <a:pt x="943433" y="3910036"/>
                </a:cubicBezTo>
                <a:cubicBezTo>
                  <a:pt x="925321" y="3918817"/>
                  <a:pt x="902820" y="3928147"/>
                  <a:pt x="894039" y="3950100"/>
                </a:cubicBezTo>
                <a:cubicBezTo>
                  <a:pt x="898429" y="3950100"/>
                  <a:pt x="898429" y="3958881"/>
                  <a:pt x="902820" y="3963272"/>
                </a:cubicBezTo>
                <a:cubicBezTo>
                  <a:pt x="947274" y="3954491"/>
                  <a:pt x="956605" y="3914427"/>
                  <a:pt x="984045" y="3892473"/>
                </a:cubicBezTo>
                <a:cubicBezTo>
                  <a:pt x="980616" y="3890141"/>
                  <a:pt x="974681" y="3890072"/>
                  <a:pt x="968130" y="3891281"/>
                </a:cubicBezTo>
                <a:close/>
                <a:moveTo>
                  <a:pt x="884708" y="3874362"/>
                </a:moveTo>
                <a:cubicBezTo>
                  <a:pt x="875927" y="3879301"/>
                  <a:pt x="853426" y="3892473"/>
                  <a:pt x="862207" y="3901254"/>
                </a:cubicBezTo>
                <a:cubicBezTo>
                  <a:pt x="870988" y="3892473"/>
                  <a:pt x="880318" y="3888083"/>
                  <a:pt x="884708" y="3874362"/>
                </a:cubicBezTo>
                <a:close/>
                <a:moveTo>
                  <a:pt x="4947122" y="3869972"/>
                </a:moveTo>
                <a:cubicBezTo>
                  <a:pt x="4907057" y="3878753"/>
                  <a:pt x="4866443" y="3892473"/>
                  <a:pt x="4861503" y="3936928"/>
                </a:cubicBezTo>
                <a:cubicBezTo>
                  <a:pt x="4884007" y="3932537"/>
                  <a:pt x="4910898" y="3918817"/>
                  <a:pt x="4902116" y="3896864"/>
                </a:cubicBezTo>
                <a:cubicBezTo>
                  <a:pt x="4919680" y="3892473"/>
                  <a:pt x="4915288" y="3892473"/>
                  <a:pt x="4933401" y="3896864"/>
                </a:cubicBezTo>
                <a:cubicBezTo>
                  <a:pt x="4938340" y="3887534"/>
                  <a:pt x="4947122" y="3883144"/>
                  <a:pt x="4947122" y="3869972"/>
                </a:cubicBezTo>
                <a:close/>
                <a:moveTo>
                  <a:pt x="934102" y="3869972"/>
                </a:moveTo>
                <a:cubicBezTo>
                  <a:pt x="911601" y="3883692"/>
                  <a:pt x="898429" y="3892473"/>
                  <a:pt x="880318" y="3905645"/>
                </a:cubicBezTo>
                <a:cubicBezTo>
                  <a:pt x="884708" y="3905645"/>
                  <a:pt x="880318" y="3910036"/>
                  <a:pt x="884708" y="3910036"/>
                </a:cubicBezTo>
                <a:cubicBezTo>
                  <a:pt x="902820" y="3896864"/>
                  <a:pt x="925321" y="3892473"/>
                  <a:pt x="934102" y="3869972"/>
                </a:cubicBezTo>
                <a:close/>
                <a:moveTo>
                  <a:pt x="775904" y="3864054"/>
                </a:moveTo>
                <a:cubicBezTo>
                  <a:pt x="782626" y="3864552"/>
                  <a:pt x="789076" y="3867639"/>
                  <a:pt x="794701" y="3874362"/>
                </a:cubicBezTo>
                <a:cubicBezTo>
                  <a:pt x="781530" y="3896864"/>
                  <a:pt x="745306" y="3914427"/>
                  <a:pt x="722805" y="3901254"/>
                </a:cubicBezTo>
                <a:cubicBezTo>
                  <a:pt x="733096" y="3884378"/>
                  <a:pt x="755734" y="3862562"/>
                  <a:pt x="775904" y="3864054"/>
                </a:cubicBezTo>
                <a:close/>
                <a:moveTo>
                  <a:pt x="965386" y="3852408"/>
                </a:moveTo>
                <a:cubicBezTo>
                  <a:pt x="952215" y="3848017"/>
                  <a:pt x="938493" y="3861190"/>
                  <a:pt x="947274" y="3869972"/>
                </a:cubicBezTo>
                <a:cubicBezTo>
                  <a:pt x="960996" y="3869972"/>
                  <a:pt x="965386" y="3865581"/>
                  <a:pt x="965386" y="3852408"/>
                </a:cubicBezTo>
                <a:close/>
                <a:moveTo>
                  <a:pt x="4974563" y="3851861"/>
                </a:moveTo>
                <a:cubicBezTo>
                  <a:pt x="4965782" y="3861190"/>
                  <a:pt x="4952060" y="3861190"/>
                  <a:pt x="4952060" y="3878753"/>
                </a:cubicBezTo>
                <a:cubicBezTo>
                  <a:pt x="4965231" y="3878753"/>
                  <a:pt x="4987734" y="3865581"/>
                  <a:pt x="4974563" y="3851861"/>
                </a:cubicBezTo>
                <a:close/>
                <a:moveTo>
                  <a:pt x="4040460" y="3843627"/>
                </a:moveTo>
                <a:cubicBezTo>
                  <a:pt x="4040460" y="3852408"/>
                  <a:pt x="4031678" y="3852408"/>
                  <a:pt x="4017958" y="3852408"/>
                </a:cubicBezTo>
                <a:cubicBezTo>
                  <a:pt x="4013567" y="3865581"/>
                  <a:pt x="4004237" y="3874911"/>
                  <a:pt x="3995457" y="3892473"/>
                </a:cubicBezTo>
                <a:cubicBezTo>
                  <a:pt x="3999847" y="3892473"/>
                  <a:pt x="4004237" y="3892473"/>
                  <a:pt x="4004237" y="3896864"/>
                </a:cubicBezTo>
                <a:cubicBezTo>
                  <a:pt x="4022348" y="3892473"/>
                  <a:pt x="4035520" y="3874362"/>
                  <a:pt x="4049241" y="3861190"/>
                </a:cubicBezTo>
                <a:cubicBezTo>
                  <a:pt x="4044850" y="3856799"/>
                  <a:pt x="4044850" y="3843627"/>
                  <a:pt x="4040460" y="3843627"/>
                </a:cubicBezTo>
                <a:close/>
                <a:moveTo>
                  <a:pt x="458271" y="3816735"/>
                </a:moveTo>
                <a:cubicBezTo>
                  <a:pt x="458271" y="3816735"/>
                  <a:pt x="458271" y="3816735"/>
                  <a:pt x="471991" y="3816735"/>
                </a:cubicBezTo>
                <a:cubicBezTo>
                  <a:pt x="471991" y="3829906"/>
                  <a:pt x="458271" y="3829906"/>
                  <a:pt x="449489" y="3834297"/>
                </a:cubicBezTo>
                <a:cubicBezTo>
                  <a:pt x="449489" y="3825516"/>
                  <a:pt x="462661" y="3829906"/>
                  <a:pt x="458271" y="3816735"/>
                </a:cubicBezTo>
                <a:close/>
                <a:moveTo>
                  <a:pt x="4596970" y="3803563"/>
                </a:moveTo>
                <a:cubicBezTo>
                  <a:pt x="4578859" y="3799172"/>
                  <a:pt x="4588189" y="3816735"/>
                  <a:pt x="4570078" y="3812344"/>
                </a:cubicBezTo>
                <a:cubicBezTo>
                  <a:pt x="4574469" y="3826065"/>
                  <a:pt x="4579408" y="3834847"/>
                  <a:pt x="4588189" y="3839236"/>
                </a:cubicBezTo>
                <a:cubicBezTo>
                  <a:pt x="4592579" y="3829906"/>
                  <a:pt x="4596970" y="3821125"/>
                  <a:pt x="4596970" y="3803563"/>
                </a:cubicBezTo>
                <a:close/>
                <a:moveTo>
                  <a:pt x="3919169" y="3803563"/>
                </a:moveTo>
                <a:cubicBezTo>
                  <a:pt x="3897216" y="3803563"/>
                  <a:pt x="3892277" y="3816735"/>
                  <a:pt x="3883496" y="3825516"/>
                </a:cubicBezTo>
                <a:cubicBezTo>
                  <a:pt x="3901607" y="3834297"/>
                  <a:pt x="3914778" y="3816735"/>
                  <a:pt x="3919169" y="3803563"/>
                </a:cubicBezTo>
                <a:close/>
                <a:moveTo>
                  <a:pt x="983497" y="3799172"/>
                </a:moveTo>
                <a:cubicBezTo>
                  <a:pt x="943433" y="3807953"/>
                  <a:pt x="929712" y="3843627"/>
                  <a:pt x="902820" y="3861190"/>
                </a:cubicBezTo>
                <a:cubicBezTo>
                  <a:pt x="934102" y="3843627"/>
                  <a:pt x="969776" y="3829906"/>
                  <a:pt x="983497" y="3799172"/>
                </a:cubicBezTo>
                <a:close/>
                <a:moveTo>
                  <a:pt x="4031678" y="3789842"/>
                </a:moveTo>
                <a:cubicBezTo>
                  <a:pt x="4036069" y="3803563"/>
                  <a:pt x="4036069" y="3799172"/>
                  <a:pt x="4031678" y="3811796"/>
                </a:cubicBezTo>
                <a:cubicBezTo>
                  <a:pt x="4049790" y="3811796"/>
                  <a:pt x="4049790" y="3789842"/>
                  <a:pt x="4031678" y="3789842"/>
                </a:cubicBezTo>
                <a:close/>
                <a:moveTo>
                  <a:pt x="5243487" y="3785452"/>
                </a:moveTo>
                <a:cubicBezTo>
                  <a:pt x="5225376" y="3785452"/>
                  <a:pt x="5216595" y="3794782"/>
                  <a:pt x="5207813" y="3803014"/>
                </a:cubicBezTo>
                <a:cubicBezTo>
                  <a:pt x="5220985" y="3798624"/>
                  <a:pt x="5243487" y="3803014"/>
                  <a:pt x="5243487" y="3785452"/>
                </a:cubicBezTo>
                <a:close/>
                <a:moveTo>
                  <a:pt x="4166141" y="3781061"/>
                </a:moveTo>
                <a:cubicBezTo>
                  <a:pt x="4143639" y="3785452"/>
                  <a:pt x="4134308" y="3803563"/>
                  <a:pt x="4148029" y="3821125"/>
                </a:cubicBezTo>
                <a:cubicBezTo>
                  <a:pt x="4166141" y="3821125"/>
                  <a:pt x="4174922" y="3816735"/>
                  <a:pt x="4170532" y="3799172"/>
                </a:cubicBezTo>
                <a:cubicBezTo>
                  <a:pt x="4148029" y="3803563"/>
                  <a:pt x="4175471" y="3794782"/>
                  <a:pt x="4166141" y="3781061"/>
                </a:cubicBezTo>
                <a:close/>
                <a:moveTo>
                  <a:pt x="820007" y="3776714"/>
                </a:moveTo>
                <a:cubicBezTo>
                  <a:pt x="835005" y="3776637"/>
                  <a:pt x="846840" y="3789293"/>
                  <a:pt x="853426" y="3799172"/>
                </a:cubicBezTo>
                <a:cubicBezTo>
                  <a:pt x="830923" y="3807953"/>
                  <a:pt x="822143" y="3812344"/>
                  <a:pt x="799640" y="3812344"/>
                </a:cubicBezTo>
                <a:cubicBezTo>
                  <a:pt x="794701" y="3821125"/>
                  <a:pt x="808421" y="3794782"/>
                  <a:pt x="804031" y="3781611"/>
                </a:cubicBezTo>
                <a:cubicBezTo>
                  <a:pt x="809657" y="3778181"/>
                  <a:pt x="815008" y="3776740"/>
                  <a:pt x="820007" y="3776714"/>
                </a:cubicBezTo>
                <a:close/>
                <a:moveTo>
                  <a:pt x="4341217" y="3767889"/>
                </a:moveTo>
                <a:cubicBezTo>
                  <a:pt x="4350546" y="3763499"/>
                  <a:pt x="4345608" y="3776670"/>
                  <a:pt x="4354390" y="3776670"/>
                </a:cubicBezTo>
                <a:cubicBezTo>
                  <a:pt x="4349998" y="3789842"/>
                  <a:pt x="4331887" y="3785452"/>
                  <a:pt x="4327497" y="3794233"/>
                </a:cubicBezTo>
                <a:cubicBezTo>
                  <a:pt x="4323105" y="3794233"/>
                  <a:pt x="4318715" y="3785452"/>
                  <a:pt x="4318715" y="3776670"/>
                </a:cubicBezTo>
                <a:cubicBezTo>
                  <a:pt x="4332435" y="3772280"/>
                  <a:pt x="4345608" y="3789842"/>
                  <a:pt x="4341217" y="3767889"/>
                </a:cubicBezTo>
                <a:close/>
                <a:moveTo>
                  <a:pt x="498884" y="3767889"/>
                </a:moveTo>
                <a:cubicBezTo>
                  <a:pt x="507665" y="3776670"/>
                  <a:pt x="485163" y="3794782"/>
                  <a:pt x="471991" y="3789842"/>
                </a:cubicBezTo>
                <a:cubicBezTo>
                  <a:pt x="480772" y="3781061"/>
                  <a:pt x="485163" y="3772280"/>
                  <a:pt x="498884" y="3767889"/>
                </a:cubicBezTo>
                <a:close/>
                <a:moveTo>
                  <a:pt x="4970172" y="3763499"/>
                </a:moveTo>
                <a:cubicBezTo>
                  <a:pt x="4952060" y="3772829"/>
                  <a:pt x="4956451" y="3781611"/>
                  <a:pt x="4947670" y="3790392"/>
                </a:cubicBezTo>
                <a:cubicBezTo>
                  <a:pt x="4947670" y="3772280"/>
                  <a:pt x="4915838" y="3799172"/>
                  <a:pt x="4929558" y="3803563"/>
                </a:cubicBezTo>
                <a:cubicBezTo>
                  <a:pt x="4934498" y="3799172"/>
                  <a:pt x="4938889" y="3794782"/>
                  <a:pt x="4943279" y="3790392"/>
                </a:cubicBezTo>
                <a:cubicBezTo>
                  <a:pt x="4938889" y="3803563"/>
                  <a:pt x="4934498" y="3812344"/>
                  <a:pt x="4920778" y="3812344"/>
                </a:cubicBezTo>
                <a:cubicBezTo>
                  <a:pt x="4920778" y="3794782"/>
                  <a:pt x="4907057" y="3816735"/>
                  <a:pt x="4898275" y="3803563"/>
                </a:cubicBezTo>
                <a:cubicBezTo>
                  <a:pt x="4893885" y="3816735"/>
                  <a:pt x="4902667" y="3812344"/>
                  <a:pt x="4902667" y="3825516"/>
                </a:cubicBezTo>
                <a:cubicBezTo>
                  <a:pt x="4920228" y="3829906"/>
                  <a:pt x="4938340" y="3829906"/>
                  <a:pt x="4929010" y="3852958"/>
                </a:cubicBezTo>
                <a:cubicBezTo>
                  <a:pt x="4951511" y="3839236"/>
                  <a:pt x="4960841" y="3843627"/>
                  <a:pt x="4992125" y="3821675"/>
                </a:cubicBezTo>
                <a:cubicBezTo>
                  <a:pt x="4992125" y="3807953"/>
                  <a:pt x="4983344" y="3803563"/>
                  <a:pt x="4987734" y="3790392"/>
                </a:cubicBezTo>
                <a:cubicBezTo>
                  <a:pt x="4974563" y="3790392"/>
                  <a:pt x="4956451" y="3803563"/>
                  <a:pt x="4952060" y="3790392"/>
                </a:cubicBezTo>
                <a:cubicBezTo>
                  <a:pt x="4961392" y="3781061"/>
                  <a:pt x="4983893" y="3776670"/>
                  <a:pt x="4970172" y="3763499"/>
                </a:cubicBezTo>
                <a:close/>
                <a:moveTo>
                  <a:pt x="4700699" y="3759108"/>
                </a:moveTo>
                <a:cubicBezTo>
                  <a:pt x="4686978" y="3777220"/>
                  <a:pt x="4686978" y="3781611"/>
                  <a:pt x="4678196" y="3799172"/>
                </a:cubicBezTo>
                <a:cubicBezTo>
                  <a:pt x="4695759" y="3799172"/>
                  <a:pt x="4695759" y="3807953"/>
                  <a:pt x="4709479" y="3807953"/>
                </a:cubicBezTo>
                <a:cubicBezTo>
                  <a:pt x="4705089" y="3786001"/>
                  <a:pt x="4705089" y="3767889"/>
                  <a:pt x="4700699" y="3759108"/>
                </a:cubicBezTo>
                <a:close/>
                <a:moveTo>
                  <a:pt x="5000357" y="3737156"/>
                </a:moveTo>
                <a:cubicBezTo>
                  <a:pt x="4986637" y="3741547"/>
                  <a:pt x="4986637" y="3759657"/>
                  <a:pt x="4977856" y="3768439"/>
                </a:cubicBezTo>
                <a:cubicBezTo>
                  <a:pt x="4977856" y="3777220"/>
                  <a:pt x="4987185" y="3781611"/>
                  <a:pt x="4991575" y="3790392"/>
                </a:cubicBezTo>
                <a:cubicBezTo>
                  <a:pt x="4995966" y="3786001"/>
                  <a:pt x="5005296" y="3786001"/>
                  <a:pt x="5014078" y="3790392"/>
                </a:cubicBezTo>
                <a:cubicBezTo>
                  <a:pt x="5014078" y="3794782"/>
                  <a:pt x="5018468" y="3799172"/>
                  <a:pt x="5018468" y="3803563"/>
                </a:cubicBezTo>
                <a:cubicBezTo>
                  <a:pt x="5004749" y="3807953"/>
                  <a:pt x="5009139" y="3799172"/>
                  <a:pt x="5000357" y="3794782"/>
                </a:cubicBezTo>
                <a:cubicBezTo>
                  <a:pt x="5005296" y="3825516"/>
                  <a:pt x="5022859" y="3803563"/>
                  <a:pt x="5040970" y="3803563"/>
                </a:cubicBezTo>
                <a:cubicBezTo>
                  <a:pt x="5036579" y="3812344"/>
                  <a:pt x="5027798" y="3807953"/>
                  <a:pt x="5032189" y="3821125"/>
                </a:cubicBezTo>
                <a:cubicBezTo>
                  <a:pt x="5050300" y="3834847"/>
                  <a:pt x="5067863" y="3812344"/>
                  <a:pt x="5081583" y="3807953"/>
                </a:cubicBezTo>
                <a:cubicBezTo>
                  <a:pt x="5072801" y="3821125"/>
                  <a:pt x="5095304" y="3821125"/>
                  <a:pt x="5095304" y="3812344"/>
                </a:cubicBezTo>
                <a:cubicBezTo>
                  <a:pt x="5104086" y="3816735"/>
                  <a:pt x="5086523" y="3821125"/>
                  <a:pt x="5095304" y="3834297"/>
                </a:cubicBezTo>
                <a:cubicBezTo>
                  <a:pt x="4996516" y="3874362"/>
                  <a:pt x="4911447" y="3932537"/>
                  <a:pt x="4835160" y="3998945"/>
                </a:cubicBezTo>
                <a:cubicBezTo>
                  <a:pt x="4839550" y="4003336"/>
                  <a:pt x="4839550" y="4007727"/>
                  <a:pt x="4839550" y="4020899"/>
                </a:cubicBezTo>
                <a:cubicBezTo>
                  <a:pt x="4852722" y="4020899"/>
                  <a:pt x="4857663" y="3998945"/>
                  <a:pt x="4866443" y="4012117"/>
                </a:cubicBezTo>
                <a:cubicBezTo>
                  <a:pt x="4884007" y="3990164"/>
                  <a:pt x="4897727" y="3976444"/>
                  <a:pt x="4902116" y="3954491"/>
                </a:cubicBezTo>
                <a:cubicBezTo>
                  <a:pt x="4911447" y="3954491"/>
                  <a:pt x="4906508" y="3972053"/>
                  <a:pt x="4920228" y="3967663"/>
                </a:cubicBezTo>
                <a:cubicBezTo>
                  <a:pt x="4915838" y="3976444"/>
                  <a:pt x="4924619" y="3980834"/>
                  <a:pt x="4924619" y="3989616"/>
                </a:cubicBezTo>
                <a:cubicBezTo>
                  <a:pt x="4906508" y="3994006"/>
                  <a:pt x="4919680" y="3998397"/>
                  <a:pt x="4910898" y="4011569"/>
                </a:cubicBezTo>
                <a:cubicBezTo>
                  <a:pt x="4924619" y="4011569"/>
                  <a:pt x="4915838" y="4029131"/>
                  <a:pt x="4924619" y="4024741"/>
                </a:cubicBezTo>
                <a:cubicBezTo>
                  <a:pt x="4924619" y="4064805"/>
                  <a:pt x="4852722" y="4078525"/>
                  <a:pt x="4830221" y="4100478"/>
                </a:cubicBezTo>
                <a:cubicBezTo>
                  <a:pt x="4812110" y="4082916"/>
                  <a:pt x="4857113" y="4065354"/>
                  <a:pt x="4857113" y="4038461"/>
                </a:cubicBezTo>
                <a:cubicBezTo>
                  <a:pt x="4825830" y="4012117"/>
                  <a:pt x="4785217" y="4087856"/>
                  <a:pt x="4803329" y="4109809"/>
                </a:cubicBezTo>
                <a:cubicBezTo>
                  <a:pt x="4803329" y="4123529"/>
                  <a:pt x="4794547" y="4127920"/>
                  <a:pt x="4794547" y="4141092"/>
                </a:cubicBezTo>
                <a:cubicBezTo>
                  <a:pt x="4785766" y="4136701"/>
                  <a:pt x="4772045" y="4127920"/>
                  <a:pt x="4767655" y="4141092"/>
                </a:cubicBezTo>
                <a:cubicBezTo>
                  <a:pt x="4767655" y="4132311"/>
                  <a:pt x="4767655" y="4119139"/>
                  <a:pt x="4749544" y="4119139"/>
                </a:cubicBezTo>
                <a:cubicBezTo>
                  <a:pt x="4740762" y="4127920"/>
                  <a:pt x="4731982" y="4136701"/>
                  <a:pt x="4718260" y="4141092"/>
                </a:cubicBezTo>
                <a:cubicBezTo>
                  <a:pt x="4709479" y="4096637"/>
                  <a:pt x="4754483" y="4092246"/>
                  <a:pt x="4776985" y="4062061"/>
                </a:cubicBezTo>
                <a:cubicBezTo>
                  <a:pt x="4772594" y="4043950"/>
                  <a:pt x="4763814" y="4026387"/>
                  <a:pt x="4741312" y="4026387"/>
                </a:cubicBezTo>
                <a:cubicBezTo>
                  <a:pt x="4750093" y="4013215"/>
                  <a:pt x="4750093" y="3995104"/>
                  <a:pt x="4763814" y="3986323"/>
                </a:cubicBezTo>
                <a:cubicBezTo>
                  <a:pt x="4763814" y="3977542"/>
                  <a:pt x="4750093" y="3986323"/>
                  <a:pt x="4750093" y="3977542"/>
                </a:cubicBezTo>
                <a:cubicBezTo>
                  <a:pt x="4750093" y="3959431"/>
                  <a:pt x="4772045" y="3959431"/>
                  <a:pt x="4785766" y="3950649"/>
                </a:cubicBezTo>
                <a:cubicBezTo>
                  <a:pt x="4790156" y="3928147"/>
                  <a:pt x="4772594" y="3928147"/>
                  <a:pt x="4781375" y="3910585"/>
                </a:cubicBezTo>
                <a:cubicBezTo>
                  <a:pt x="4785766" y="3919914"/>
                  <a:pt x="4790156" y="3928696"/>
                  <a:pt x="4790156" y="3941868"/>
                </a:cubicBezTo>
                <a:cubicBezTo>
                  <a:pt x="4825830" y="3941868"/>
                  <a:pt x="4857663" y="3888631"/>
                  <a:pt x="4843942" y="3861739"/>
                </a:cubicBezTo>
                <a:cubicBezTo>
                  <a:pt x="4843942" y="3857348"/>
                  <a:pt x="4852722" y="3861739"/>
                  <a:pt x="4852722" y="3852958"/>
                </a:cubicBezTo>
                <a:cubicBezTo>
                  <a:pt x="4866443" y="3861739"/>
                  <a:pt x="4870835" y="3875459"/>
                  <a:pt x="4866443" y="3893022"/>
                </a:cubicBezTo>
                <a:cubicBezTo>
                  <a:pt x="4888945" y="3893022"/>
                  <a:pt x="4902116" y="3879301"/>
                  <a:pt x="4915838" y="3861739"/>
                </a:cubicBezTo>
                <a:cubicBezTo>
                  <a:pt x="4915838" y="3852958"/>
                  <a:pt x="4906508" y="3839786"/>
                  <a:pt x="4902116" y="3852958"/>
                </a:cubicBezTo>
                <a:cubicBezTo>
                  <a:pt x="4897727" y="3844176"/>
                  <a:pt x="4902116" y="3835395"/>
                  <a:pt x="4879615" y="3844176"/>
                </a:cubicBezTo>
                <a:cubicBezTo>
                  <a:pt x="4879615" y="3826065"/>
                  <a:pt x="4884007" y="3808503"/>
                  <a:pt x="4865894" y="3817284"/>
                </a:cubicBezTo>
                <a:cubicBezTo>
                  <a:pt x="4874676" y="3781611"/>
                  <a:pt x="4905959" y="3790392"/>
                  <a:pt x="4924070" y="3777220"/>
                </a:cubicBezTo>
                <a:cubicBezTo>
                  <a:pt x="4928461" y="3763499"/>
                  <a:pt x="4915288" y="3763499"/>
                  <a:pt x="4919680" y="3750328"/>
                </a:cubicBezTo>
                <a:cubicBezTo>
                  <a:pt x="4942182" y="3781611"/>
                  <a:pt x="4969074" y="3723983"/>
                  <a:pt x="5000357" y="3737156"/>
                </a:cubicBezTo>
                <a:close/>
                <a:moveTo>
                  <a:pt x="5014626" y="3727825"/>
                </a:moveTo>
                <a:cubicBezTo>
                  <a:pt x="5014626" y="3727825"/>
                  <a:pt x="5014626" y="3727825"/>
                  <a:pt x="5019017" y="3727825"/>
                </a:cubicBezTo>
                <a:cubicBezTo>
                  <a:pt x="5014626" y="3727825"/>
                  <a:pt x="5014626" y="3732216"/>
                  <a:pt x="5014626" y="3736606"/>
                </a:cubicBezTo>
                <a:close/>
                <a:moveTo>
                  <a:pt x="4753934" y="3727825"/>
                </a:moveTo>
                <a:cubicBezTo>
                  <a:pt x="4753934" y="3736606"/>
                  <a:pt x="4727041" y="3736606"/>
                  <a:pt x="4745154" y="3745388"/>
                </a:cubicBezTo>
                <a:cubicBezTo>
                  <a:pt x="4749544" y="3745388"/>
                  <a:pt x="4772045" y="3727825"/>
                  <a:pt x="4753934" y="3727825"/>
                </a:cubicBezTo>
                <a:close/>
                <a:moveTo>
                  <a:pt x="669020" y="3723435"/>
                </a:moveTo>
                <a:cubicBezTo>
                  <a:pt x="651458" y="3750328"/>
                  <a:pt x="606454" y="3754717"/>
                  <a:pt x="583402" y="3781061"/>
                </a:cubicBezTo>
                <a:cubicBezTo>
                  <a:pt x="583402" y="3789842"/>
                  <a:pt x="592733" y="3789842"/>
                  <a:pt x="597123" y="3789842"/>
                </a:cubicBezTo>
                <a:cubicBezTo>
                  <a:pt x="547729" y="3838688"/>
                  <a:pt x="471443" y="3843080"/>
                  <a:pt x="417657" y="3887534"/>
                </a:cubicBezTo>
                <a:cubicBezTo>
                  <a:pt x="462112" y="3848017"/>
                  <a:pt x="511507" y="3816735"/>
                  <a:pt x="552120" y="3776670"/>
                </a:cubicBezTo>
                <a:cubicBezTo>
                  <a:pt x="560901" y="3776670"/>
                  <a:pt x="565292" y="3781061"/>
                  <a:pt x="579013" y="3781061"/>
                </a:cubicBezTo>
                <a:cubicBezTo>
                  <a:pt x="592733" y="3750328"/>
                  <a:pt x="637736" y="3723435"/>
                  <a:pt x="669020" y="3723435"/>
                </a:cubicBezTo>
                <a:close/>
                <a:moveTo>
                  <a:pt x="1095458" y="3714653"/>
                </a:moveTo>
                <a:cubicBezTo>
                  <a:pt x="1050454" y="3710264"/>
                  <a:pt x="1041672" y="3737156"/>
                  <a:pt x="1023562" y="3759108"/>
                </a:cubicBezTo>
                <a:cubicBezTo>
                  <a:pt x="1037282" y="3772280"/>
                  <a:pt x="1054844" y="3759108"/>
                  <a:pt x="1068565" y="3754717"/>
                </a:cubicBezTo>
                <a:cubicBezTo>
                  <a:pt x="1064174" y="3732216"/>
                  <a:pt x="1086677" y="3727825"/>
                  <a:pt x="1095458" y="3714653"/>
                </a:cubicBezTo>
                <a:close/>
                <a:moveTo>
                  <a:pt x="4035520" y="3714105"/>
                </a:moveTo>
                <a:cubicBezTo>
                  <a:pt x="4026190" y="3709714"/>
                  <a:pt x="4026190" y="3722886"/>
                  <a:pt x="4017409" y="3718495"/>
                </a:cubicBezTo>
                <a:cubicBezTo>
                  <a:pt x="4017409" y="3736606"/>
                  <a:pt x="4008629" y="3740997"/>
                  <a:pt x="4013018" y="3754169"/>
                </a:cubicBezTo>
                <a:cubicBezTo>
                  <a:pt x="3999847" y="3754169"/>
                  <a:pt x="3990516" y="3762950"/>
                  <a:pt x="3981735" y="3771732"/>
                </a:cubicBezTo>
                <a:cubicBezTo>
                  <a:pt x="3981735" y="3762950"/>
                  <a:pt x="3995457" y="3758559"/>
                  <a:pt x="3977344" y="3758559"/>
                </a:cubicBezTo>
                <a:cubicBezTo>
                  <a:pt x="3968563" y="3767889"/>
                  <a:pt x="3995457" y="3785452"/>
                  <a:pt x="3972954" y="3789842"/>
                </a:cubicBezTo>
                <a:cubicBezTo>
                  <a:pt x="3982283" y="3789842"/>
                  <a:pt x="3977893" y="3803563"/>
                  <a:pt x="3986125" y="3803014"/>
                </a:cubicBezTo>
                <a:cubicBezTo>
                  <a:pt x="3990516" y="3776122"/>
                  <a:pt x="4026738" y="3780512"/>
                  <a:pt x="4035520" y="3758559"/>
                </a:cubicBezTo>
                <a:cubicBezTo>
                  <a:pt x="4035520" y="3736057"/>
                  <a:pt x="4031130" y="3731667"/>
                  <a:pt x="4035520" y="3714105"/>
                </a:cubicBezTo>
                <a:close/>
                <a:moveTo>
                  <a:pt x="750246" y="3701481"/>
                </a:moveTo>
                <a:cubicBezTo>
                  <a:pt x="763418" y="3710264"/>
                  <a:pt x="736525" y="3710264"/>
                  <a:pt x="741465" y="3723435"/>
                </a:cubicBezTo>
                <a:cubicBezTo>
                  <a:pt x="732684" y="3714653"/>
                  <a:pt x="732684" y="3723435"/>
                  <a:pt x="718964" y="3723435"/>
                </a:cubicBezTo>
                <a:cubicBezTo>
                  <a:pt x="718964" y="3705873"/>
                  <a:pt x="750246" y="3719044"/>
                  <a:pt x="750246" y="3701481"/>
                </a:cubicBezTo>
                <a:close/>
                <a:moveTo>
                  <a:pt x="4049241" y="3692700"/>
                </a:moveTo>
                <a:cubicBezTo>
                  <a:pt x="4049241" y="3697091"/>
                  <a:pt x="4044850" y="3701481"/>
                  <a:pt x="4044850" y="3705873"/>
                </a:cubicBezTo>
                <a:cubicBezTo>
                  <a:pt x="4058572" y="3705873"/>
                  <a:pt x="4067352" y="3705873"/>
                  <a:pt x="4067352" y="3692700"/>
                </a:cubicBezTo>
                <a:cubicBezTo>
                  <a:pt x="4067352" y="3692700"/>
                  <a:pt x="4067352" y="3692700"/>
                  <a:pt x="4049241" y="3692700"/>
                </a:cubicBezTo>
                <a:close/>
                <a:moveTo>
                  <a:pt x="5441065" y="3687761"/>
                </a:moveTo>
                <a:cubicBezTo>
                  <a:pt x="5418563" y="3692152"/>
                  <a:pt x="5414173" y="3710264"/>
                  <a:pt x="5396061" y="3719044"/>
                </a:cubicBezTo>
                <a:cubicBezTo>
                  <a:pt x="5418563" y="3719044"/>
                  <a:pt x="5427344" y="3700933"/>
                  <a:pt x="5441065" y="3687761"/>
                </a:cubicBezTo>
                <a:close/>
                <a:moveTo>
                  <a:pt x="4574469" y="3683919"/>
                </a:moveTo>
                <a:cubicBezTo>
                  <a:pt x="4574469" y="3692700"/>
                  <a:pt x="4556356" y="3705873"/>
                  <a:pt x="4574469" y="3701481"/>
                </a:cubicBezTo>
                <a:cubicBezTo>
                  <a:pt x="4565687" y="3727825"/>
                  <a:pt x="4543184" y="3701481"/>
                  <a:pt x="4543184" y="3723435"/>
                </a:cubicBezTo>
                <a:cubicBezTo>
                  <a:pt x="4530014" y="3701481"/>
                  <a:pt x="4561296" y="3692152"/>
                  <a:pt x="4574469" y="3683919"/>
                </a:cubicBezTo>
                <a:close/>
                <a:moveTo>
                  <a:pt x="587793" y="3674588"/>
                </a:moveTo>
                <a:cubicBezTo>
                  <a:pt x="601514" y="3670199"/>
                  <a:pt x="596574" y="3687761"/>
                  <a:pt x="610295" y="3678980"/>
                </a:cubicBezTo>
                <a:cubicBezTo>
                  <a:pt x="610295" y="3687761"/>
                  <a:pt x="601514" y="3683370"/>
                  <a:pt x="601514" y="3683370"/>
                </a:cubicBezTo>
                <a:cubicBezTo>
                  <a:pt x="579013" y="3723435"/>
                  <a:pt x="583952" y="3719044"/>
                  <a:pt x="543338" y="3727825"/>
                </a:cubicBezTo>
                <a:cubicBezTo>
                  <a:pt x="525775" y="3732216"/>
                  <a:pt x="507665" y="3740997"/>
                  <a:pt x="485163" y="3749778"/>
                </a:cubicBezTo>
                <a:cubicBezTo>
                  <a:pt x="490102" y="3736606"/>
                  <a:pt x="507665" y="3723435"/>
                  <a:pt x="525775" y="3732216"/>
                </a:cubicBezTo>
                <a:cubicBezTo>
                  <a:pt x="543338" y="3705873"/>
                  <a:pt x="565841" y="3687761"/>
                  <a:pt x="587793" y="3674588"/>
                </a:cubicBezTo>
                <a:close/>
                <a:moveTo>
                  <a:pt x="4920228" y="3670199"/>
                </a:moveTo>
                <a:cubicBezTo>
                  <a:pt x="4929558" y="3670199"/>
                  <a:pt x="4920228" y="3683370"/>
                  <a:pt x="4920228" y="3683370"/>
                </a:cubicBezTo>
                <a:cubicBezTo>
                  <a:pt x="4910898" y="3687761"/>
                  <a:pt x="4910898" y="3683370"/>
                  <a:pt x="4902116" y="3678980"/>
                </a:cubicBezTo>
                <a:cubicBezTo>
                  <a:pt x="4906508" y="3674588"/>
                  <a:pt x="4915838" y="3678980"/>
                  <a:pt x="4920228" y="3674588"/>
                </a:cubicBezTo>
                <a:cubicBezTo>
                  <a:pt x="4920228" y="3674588"/>
                  <a:pt x="4920228" y="3674588"/>
                  <a:pt x="4920228" y="3670199"/>
                </a:cubicBezTo>
                <a:close/>
                <a:moveTo>
                  <a:pt x="4551305" y="3665534"/>
                </a:moveTo>
                <a:cubicBezTo>
                  <a:pt x="4554470" y="3665534"/>
                  <a:pt x="4557865" y="3666906"/>
                  <a:pt x="4561296" y="3670199"/>
                </a:cubicBezTo>
                <a:cubicBezTo>
                  <a:pt x="4561296" y="3687761"/>
                  <a:pt x="4547576" y="3687761"/>
                  <a:pt x="4534404" y="3687761"/>
                </a:cubicBezTo>
                <a:cubicBezTo>
                  <a:pt x="4534404" y="3677882"/>
                  <a:pt x="4541813" y="3665534"/>
                  <a:pt x="4551305" y="3665534"/>
                </a:cubicBezTo>
                <a:close/>
                <a:moveTo>
                  <a:pt x="5100243" y="3661417"/>
                </a:moveTo>
                <a:cubicBezTo>
                  <a:pt x="5100243" y="3661417"/>
                  <a:pt x="5100243" y="3670199"/>
                  <a:pt x="5109025" y="3670199"/>
                </a:cubicBezTo>
                <a:cubicBezTo>
                  <a:pt x="5113415" y="3683370"/>
                  <a:pt x="5095304" y="3678980"/>
                  <a:pt x="5100243" y="3692152"/>
                </a:cubicBezTo>
                <a:cubicBezTo>
                  <a:pt x="5077741" y="3674588"/>
                  <a:pt x="5060180" y="3714653"/>
                  <a:pt x="5046459" y="3727825"/>
                </a:cubicBezTo>
                <a:cubicBezTo>
                  <a:pt x="5046459" y="3727825"/>
                  <a:pt x="5046459" y="3727825"/>
                  <a:pt x="5019566" y="3727825"/>
                </a:cubicBezTo>
                <a:cubicBezTo>
                  <a:pt x="5032738" y="3701481"/>
                  <a:pt x="5086523" y="3692700"/>
                  <a:pt x="5100243" y="3661417"/>
                </a:cubicBezTo>
                <a:close/>
                <a:moveTo>
                  <a:pt x="4448786" y="3661417"/>
                </a:moveTo>
                <a:cubicBezTo>
                  <a:pt x="4458117" y="3661417"/>
                  <a:pt x="4448786" y="3678980"/>
                  <a:pt x="4453726" y="3683370"/>
                </a:cubicBezTo>
                <a:cubicBezTo>
                  <a:pt x="4448786" y="3683370"/>
                  <a:pt x="4448786" y="3674588"/>
                  <a:pt x="4440006" y="3674588"/>
                </a:cubicBezTo>
                <a:cubicBezTo>
                  <a:pt x="4435066" y="3665808"/>
                  <a:pt x="4448786" y="3670199"/>
                  <a:pt x="4448786" y="3661417"/>
                </a:cubicBezTo>
                <a:close/>
                <a:moveTo>
                  <a:pt x="4166141" y="3661417"/>
                </a:moveTo>
                <a:cubicBezTo>
                  <a:pt x="4179861" y="3670199"/>
                  <a:pt x="4161750" y="3692152"/>
                  <a:pt x="4161750" y="3701481"/>
                </a:cubicBezTo>
                <a:cubicBezTo>
                  <a:pt x="4139248" y="3692700"/>
                  <a:pt x="4166141" y="3674588"/>
                  <a:pt x="4166141" y="3661417"/>
                </a:cubicBezTo>
                <a:close/>
                <a:moveTo>
                  <a:pt x="1086677" y="3652087"/>
                </a:moveTo>
                <a:cubicBezTo>
                  <a:pt x="1059783" y="3661417"/>
                  <a:pt x="1059783" y="3701481"/>
                  <a:pt x="1028501" y="3705323"/>
                </a:cubicBezTo>
                <a:cubicBezTo>
                  <a:pt x="1055393" y="3718495"/>
                  <a:pt x="1082286" y="3683370"/>
                  <a:pt x="1086677" y="3652087"/>
                </a:cubicBezTo>
                <a:close/>
                <a:moveTo>
                  <a:pt x="5189702" y="3647696"/>
                </a:moveTo>
                <a:cubicBezTo>
                  <a:pt x="5180921" y="3652087"/>
                  <a:pt x="5180921" y="3670199"/>
                  <a:pt x="5194092" y="3669650"/>
                </a:cubicBezTo>
                <a:cubicBezTo>
                  <a:pt x="5198483" y="3660869"/>
                  <a:pt x="5198483" y="3647696"/>
                  <a:pt x="5189702" y="3647696"/>
                </a:cubicBezTo>
                <a:close/>
                <a:moveTo>
                  <a:pt x="4660085" y="3647696"/>
                </a:moveTo>
                <a:cubicBezTo>
                  <a:pt x="4660085" y="3652087"/>
                  <a:pt x="4651304" y="3670199"/>
                  <a:pt x="4660085" y="3669650"/>
                </a:cubicBezTo>
                <a:cubicBezTo>
                  <a:pt x="4660085" y="3660869"/>
                  <a:pt x="4673257" y="3660869"/>
                  <a:pt x="4668866" y="3652087"/>
                </a:cubicBezTo>
                <a:cubicBezTo>
                  <a:pt x="4664476" y="3652087"/>
                  <a:pt x="4664476" y="3647696"/>
                  <a:pt x="4660085" y="3647696"/>
                </a:cubicBezTo>
                <a:close/>
                <a:moveTo>
                  <a:pt x="4790156" y="3643855"/>
                </a:moveTo>
                <a:cubicBezTo>
                  <a:pt x="4780827" y="3643855"/>
                  <a:pt x="4776435" y="3648245"/>
                  <a:pt x="4772045" y="3657027"/>
                </a:cubicBezTo>
                <a:cubicBezTo>
                  <a:pt x="4776985" y="3657027"/>
                  <a:pt x="4781375" y="3657027"/>
                  <a:pt x="4785766" y="3661417"/>
                </a:cubicBezTo>
                <a:cubicBezTo>
                  <a:pt x="4785766" y="3657027"/>
                  <a:pt x="4790156" y="3652087"/>
                  <a:pt x="4790156" y="3643855"/>
                </a:cubicBezTo>
                <a:close/>
                <a:moveTo>
                  <a:pt x="1055325" y="3640811"/>
                </a:moveTo>
                <a:cubicBezTo>
                  <a:pt x="1036185" y="3641350"/>
                  <a:pt x="1015191" y="3651539"/>
                  <a:pt x="1001608" y="3661417"/>
                </a:cubicBezTo>
                <a:cubicBezTo>
                  <a:pt x="996669" y="3674588"/>
                  <a:pt x="1014780" y="3665808"/>
                  <a:pt x="1015330" y="3675137"/>
                </a:cubicBezTo>
                <a:cubicBezTo>
                  <a:pt x="1032891" y="3670747"/>
                  <a:pt x="1077896" y="3661417"/>
                  <a:pt x="1073505" y="3643855"/>
                </a:cubicBezTo>
                <a:cubicBezTo>
                  <a:pt x="1067880" y="3641522"/>
                  <a:pt x="1061705" y="3640630"/>
                  <a:pt x="1055325" y="3640811"/>
                </a:cubicBezTo>
                <a:close/>
                <a:moveTo>
                  <a:pt x="4323105" y="3625744"/>
                </a:moveTo>
                <a:cubicBezTo>
                  <a:pt x="4336826" y="3630133"/>
                  <a:pt x="4336826" y="3638915"/>
                  <a:pt x="4341217" y="3648245"/>
                </a:cubicBezTo>
                <a:cubicBezTo>
                  <a:pt x="4336826" y="3652636"/>
                  <a:pt x="4323105" y="3652636"/>
                  <a:pt x="4318715" y="3661417"/>
                </a:cubicBezTo>
                <a:cubicBezTo>
                  <a:pt x="4314324" y="3656478"/>
                  <a:pt x="4314324" y="3643305"/>
                  <a:pt x="4314324" y="3634524"/>
                </a:cubicBezTo>
                <a:cubicBezTo>
                  <a:pt x="4314324" y="3630133"/>
                  <a:pt x="4323105" y="3634524"/>
                  <a:pt x="4323105" y="3625744"/>
                </a:cubicBezTo>
                <a:close/>
                <a:moveTo>
                  <a:pt x="4987734" y="3616962"/>
                </a:moveTo>
                <a:cubicBezTo>
                  <a:pt x="4965231" y="3616962"/>
                  <a:pt x="4960841" y="3630133"/>
                  <a:pt x="4947122" y="3635073"/>
                </a:cubicBezTo>
                <a:cubicBezTo>
                  <a:pt x="4960841" y="3630683"/>
                  <a:pt x="4960841" y="3643855"/>
                  <a:pt x="4969623" y="3643855"/>
                </a:cubicBezTo>
                <a:cubicBezTo>
                  <a:pt x="4969623" y="3625744"/>
                  <a:pt x="4987734" y="3630133"/>
                  <a:pt x="4987734" y="3616962"/>
                </a:cubicBezTo>
                <a:close/>
                <a:moveTo>
                  <a:pt x="4672304" y="3611516"/>
                </a:moveTo>
                <a:cubicBezTo>
                  <a:pt x="4657101" y="3610616"/>
                  <a:pt x="4641974" y="3622451"/>
                  <a:pt x="4641974" y="3638915"/>
                </a:cubicBezTo>
                <a:cubicBezTo>
                  <a:pt x="4668866" y="3643305"/>
                  <a:pt x="4678196" y="3630133"/>
                  <a:pt x="4686978" y="3616962"/>
                </a:cubicBezTo>
                <a:cubicBezTo>
                  <a:pt x="4682450" y="3613532"/>
                  <a:pt x="4677374" y="3611817"/>
                  <a:pt x="4672304" y="3611516"/>
                </a:cubicBezTo>
                <a:close/>
                <a:moveTo>
                  <a:pt x="869255" y="3606921"/>
                </a:moveTo>
                <a:cubicBezTo>
                  <a:pt x="866014" y="3606604"/>
                  <a:pt x="862344" y="3609141"/>
                  <a:pt x="857816" y="3616962"/>
                </a:cubicBezTo>
                <a:cubicBezTo>
                  <a:pt x="857816" y="3616962"/>
                  <a:pt x="857816" y="3616962"/>
                  <a:pt x="866598" y="3616962"/>
                </a:cubicBezTo>
                <a:cubicBezTo>
                  <a:pt x="862207" y="3634524"/>
                  <a:pt x="875927" y="3630133"/>
                  <a:pt x="880318" y="3638915"/>
                </a:cubicBezTo>
                <a:cubicBezTo>
                  <a:pt x="889099" y="3638915"/>
                  <a:pt x="893490" y="3630133"/>
                  <a:pt x="898429" y="3621353"/>
                </a:cubicBezTo>
                <a:cubicBezTo>
                  <a:pt x="884846" y="3634525"/>
                  <a:pt x="878981" y="3607873"/>
                  <a:pt x="869255" y="3606921"/>
                </a:cubicBezTo>
                <a:close/>
                <a:moveTo>
                  <a:pt x="818463" y="3585697"/>
                </a:moveTo>
                <a:cubicBezTo>
                  <a:pt x="793329" y="3587292"/>
                  <a:pt x="771514" y="3603242"/>
                  <a:pt x="754637" y="3616413"/>
                </a:cubicBezTo>
                <a:cubicBezTo>
                  <a:pt x="763418" y="3630133"/>
                  <a:pt x="754637" y="3634524"/>
                  <a:pt x="759027" y="3643305"/>
                </a:cubicBezTo>
                <a:cubicBezTo>
                  <a:pt x="781530" y="3616962"/>
                  <a:pt x="812812" y="3603241"/>
                  <a:pt x="844645" y="3589521"/>
                </a:cubicBezTo>
                <a:cubicBezTo>
                  <a:pt x="835589" y="3586229"/>
                  <a:pt x="826842" y="3585165"/>
                  <a:pt x="818463" y="3585697"/>
                </a:cubicBezTo>
                <a:close/>
                <a:moveTo>
                  <a:pt x="767809" y="3581289"/>
                </a:moveTo>
                <a:cubicBezTo>
                  <a:pt x="763418" y="3585680"/>
                  <a:pt x="754637" y="3590069"/>
                  <a:pt x="754089" y="3598851"/>
                </a:cubicBezTo>
                <a:cubicBezTo>
                  <a:pt x="759027" y="3598851"/>
                  <a:pt x="759027" y="3603241"/>
                  <a:pt x="767809" y="3603241"/>
                </a:cubicBezTo>
                <a:cubicBezTo>
                  <a:pt x="767809" y="3598851"/>
                  <a:pt x="776589" y="3581289"/>
                  <a:pt x="767809" y="3581289"/>
                </a:cubicBezTo>
                <a:close/>
                <a:moveTo>
                  <a:pt x="5212204" y="3563177"/>
                </a:moveTo>
                <a:cubicBezTo>
                  <a:pt x="5217144" y="3567568"/>
                  <a:pt x="5221534" y="3567568"/>
                  <a:pt x="5225924" y="3567568"/>
                </a:cubicBezTo>
                <a:cubicBezTo>
                  <a:pt x="5225924" y="3581289"/>
                  <a:pt x="5212204" y="3581289"/>
                  <a:pt x="5207813" y="3594460"/>
                </a:cubicBezTo>
                <a:cubicBezTo>
                  <a:pt x="5202874" y="3594460"/>
                  <a:pt x="5198483" y="3590069"/>
                  <a:pt x="5194092" y="3590069"/>
                </a:cubicBezTo>
                <a:cubicBezTo>
                  <a:pt x="5194092" y="3576898"/>
                  <a:pt x="5207813" y="3576898"/>
                  <a:pt x="5212204" y="3563177"/>
                </a:cubicBezTo>
                <a:close/>
                <a:moveTo>
                  <a:pt x="5076645" y="3558786"/>
                </a:moveTo>
                <a:cubicBezTo>
                  <a:pt x="5076645" y="3563177"/>
                  <a:pt x="5076645" y="3567568"/>
                  <a:pt x="5072254" y="3567568"/>
                </a:cubicBezTo>
                <a:cubicBezTo>
                  <a:pt x="5072254" y="3567568"/>
                  <a:pt x="5067863" y="3563177"/>
                  <a:pt x="5067863" y="3567568"/>
                </a:cubicBezTo>
                <a:cubicBezTo>
                  <a:pt x="5072254" y="3567568"/>
                  <a:pt x="5072254" y="3576349"/>
                  <a:pt x="5072254" y="3580740"/>
                </a:cubicBezTo>
                <a:cubicBezTo>
                  <a:pt x="5072254" y="3580740"/>
                  <a:pt x="5072254" y="3580740"/>
                  <a:pt x="5085974" y="3580740"/>
                </a:cubicBezTo>
                <a:cubicBezTo>
                  <a:pt x="5085974" y="3576349"/>
                  <a:pt x="5081583" y="3571958"/>
                  <a:pt x="5081583" y="3567568"/>
                </a:cubicBezTo>
                <a:cubicBezTo>
                  <a:pt x="5090913" y="3571958"/>
                  <a:pt x="5095304" y="3567568"/>
                  <a:pt x="5095304" y="3558786"/>
                </a:cubicBezTo>
                <a:close/>
                <a:moveTo>
                  <a:pt x="4467516" y="3522015"/>
                </a:moveTo>
                <a:cubicBezTo>
                  <a:pt x="4465801" y="3521466"/>
                  <a:pt x="4464704" y="3521466"/>
                  <a:pt x="4462508" y="3523662"/>
                </a:cubicBezTo>
                <a:cubicBezTo>
                  <a:pt x="4462508" y="3523662"/>
                  <a:pt x="4462508" y="3523662"/>
                  <a:pt x="4462508" y="3532443"/>
                </a:cubicBezTo>
                <a:cubicBezTo>
                  <a:pt x="4467447" y="3541225"/>
                  <a:pt x="4467447" y="3532443"/>
                  <a:pt x="4476228" y="3532443"/>
                </a:cubicBezTo>
                <a:cubicBezTo>
                  <a:pt x="4476228" y="3532443"/>
                  <a:pt x="4476228" y="3532443"/>
                  <a:pt x="4476228" y="3523662"/>
                </a:cubicBezTo>
                <a:cubicBezTo>
                  <a:pt x="4471563" y="3523662"/>
                  <a:pt x="4469230" y="3522564"/>
                  <a:pt x="4467516" y="3522015"/>
                </a:cubicBezTo>
                <a:close/>
                <a:moveTo>
                  <a:pt x="5477287" y="3514880"/>
                </a:moveTo>
                <a:cubicBezTo>
                  <a:pt x="5468506" y="3532443"/>
                  <a:pt x="5464115" y="3537382"/>
                  <a:pt x="5468506" y="3559336"/>
                </a:cubicBezTo>
                <a:cubicBezTo>
                  <a:pt x="5446003" y="3559336"/>
                  <a:pt x="5441613" y="3576898"/>
                  <a:pt x="5423502" y="3581289"/>
                </a:cubicBezTo>
                <a:cubicBezTo>
                  <a:pt x="5419112" y="3576898"/>
                  <a:pt x="5419112" y="3563726"/>
                  <a:pt x="5405391" y="3563726"/>
                </a:cubicBezTo>
                <a:cubicBezTo>
                  <a:pt x="5409782" y="3572508"/>
                  <a:pt x="5391671" y="3581837"/>
                  <a:pt x="5391671" y="3599400"/>
                </a:cubicBezTo>
                <a:cubicBezTo>
                  <a:pt x="5386731" y="3595009"/>
                  <a:pt x="5382340" y="3595009"/>
                  <a:pt x="5377950" y="3595009"/>
                </a:cubicBezTo>
                <a:cubicBezTo>
                  <a:pt x="5373011" y="3577447"/>
                  <a:pt x="5386731" y="3599400"/>
                  <a:pt x="5386731" y="3581837"/>
                </a:cubicBezTo>
                <a:cubicBezTo>
                  <a:pt x="5377950" y="3572508"/>
                  <a:pt x="5355448" y="3590619"/>
                  <a:pt x="5351058" y="3599400"/>
                </a:cubicBezTo>
                <a:cubicBezTo>
                  <a:pt x="5342276" y="3590069"/>
                  <a:pt x="5346667" y="3585680"/>
                  <a:pt x="5346667" y="3568117"/>
                </a:cubicBezTo>
                <a:cubicBezTo>
                  <a:pt x="5346667" y="3568117"/>
                  <a:pt x="5346667" y="3572508"/>
                  <a:pt x="5346667" y="3576898"/>
                </a:cubicBezTo>
                <a:cubicBezTo>
                  <a:pt x="5409782" y="3572508"/>
                  <a:pt x="5422954" y="3528053"/>
                  <a:pt x="5477287" y="3514880"/>
                </a:cubicBezTo>
                <a:close/>
                <a:moveTo>
                  <a:pt x="5362428" y="3493819"/>
                </a:moveTo>
                <a:cubicBezTo>
                  <a:pt x="5365018" y="3493751"/>
                  <a:pt x="5367522" y="3494574"/>
                  <a:pt x="5369717" y="3496769"/>
                </a:cubicBezTo>
                <a:cubicBezTo>
                  <a:pt x="5347215" y="3501160"/>
                  <a:pt x="5355997" y="3519271"/>
                  <a:pt x="5351605" y="3528053"/>
                </a:cubicBezTo>
                <a:cubicBezTo>
                  <a:pt x="5351605" y="3523662"/>
                  <a:pt x="5346667" y="3523662"/>
                  <a:pt x="5342825" y="3518722"/>
                </a:cubicBezTo>
                <a:cubicBezTo>
                  <a:pt x="5338434" y="3514332"/>
                  <a:pt x="5347215" y="3509941"/>
                  <a:pt x="5342825" y="3505550"/>
                </a:cubicBezTo>
                <a:cubicBezTo>
                  <a:pt x="5346118" y="3502258"/>
                  <a:pt x="5354659" y="3494026"/>
                  <a:pt x="5362428" y="3493819"/>
                </a:cubicBezTo>
                <a:close/>
                <a:moveTo>
                  <a:pt x="4179861" y="3483597"/>
                </a:moveTo>
                <a:cubicBezTo>
                  <a:pt x="4161750" y="3487988"/>
                  <a:pt x="4139248" y="3487988"/>
                  <a:pt x="4134858" y="3505550"/>
                </a:cubicBezTo>
                <a:cubicBezTo>
                  <a:pt x="4157360" y="3505550"/>
                  <a:pt x="4175471" y="3501160"/>
                  <a:pt x="4179861" y="3483597"/>
                </a:cubicBezTo>
                <a:close/>
                <a:moveTo>
                  <a:pt x="4575018" y="3478658"/>
                </a:moveTo>
                <a:cubicBezTo>
                  <a:pt x="4588737" y="3474267"/>
                  <a:pt x="4584346" y="3487439"/>
                  <a:pt x="4593129" y="3487439"/>
                </a:cubicBezTo>
                <a:cubicBezTo>
                  <a:pt x="4588189" y="3496769"/>
                  <a:pt x="4579408" y="3501160"/>
                  <a:pt x="4579408" y="3514332"/>
                </a:cubicBezTo>
                <a:cubicBezTo>
                  <a:pt x="4561296" y="3505550"/>
                  <a:pt x="4588189" y="3496769"/>
                  <a:pt x="4575018" y="3478658"/>
                </a:cubicBezTo>
                <a:close/>
                <a:moveTo>
                  <a:pt x="3713908" y="3474267"/>
                </a:moveTo>
                <a:cubicBezTo>
                  <a:pt x="3707734" y="3473719"/>
                  <a:pt x="3699913" y="3474816"/>
                  <a:pt x="3686467" y="3474816"/>
                </a:cubicBezTo>
                <a:cubicBezTo>
                  <a:pt x="3682075" y="3488536"/>
                  <a:pt x="3686467" y="3497318"/>
                  <a:pt x="3690857" y="3506099"/>
                </a:cubicBezTo>
                <a:cubicBezTo>
                  <a:pt x="3681527" y="3506099"/>
                  <a:pt x="3681527" y="3514880"/>
                  <a:pt x="3677137" y="3514880"/>
                </a:cubicBezTo>
                <a:cubicBezTo>
                  <a:pt x="3677137" y="3506099"/>
                  <a:pt x="3672198" y="3501708"/>
                  <a:pt x="3663416" y="3501708"/>
                </a:cubicBezTo>
                <a:cubicBezTo>
                  <a:pt x="3659026" y="3514880"/>
                  <a:pt x="3663416" y="3519271"/>
                  <a:pt x="3667806" y="3523662"/>
                </a:cubicBezTo>
                <a:cubicBezTo>
                  <a:pt x="3659026" y="3532443"/>
                  <a:pt x="3645853" y="3532443"/>
                  <a:pt x="3632133" y="3541225"/>
                </a:cubicBezTo>
                <a:cubicBezTo>
                  <a:pt x="3640914" y="3559336"/>
                  <a:pt x="3627743" y="3563726"/>
                  <a:pt x="3614022" y="3568117"/>
                </a:cubicBezTo>
                <a:cubicBezTo>
                  <a:pt x="3614022" y="3581837"/>
                  <a:pt x="3618412" y="3581837"/>
                  <a:pt x="3618412" y="3595009"/>
                </a:cubicBezTo>
                <a:cubicBezTo>
                  <a:pt x="3604691" y="3595009"/>
                  <a:pt x="3609631" y="3608181"/>
                  <a:pt x="3595911" y="3608181"/>
                </a:cubicBezTo>
                <a:cubicBezTo>
                  <a:pt x="3595911" y="3603790"/>
                  <a:pt x="3591521" y="3603790"/>
                  <a:pt x="3591521" y="3608181"/>
                </a:cubicBezTo>
                <a:cubicBezTo>
                  <a:pt x="3600302" y="3612572"/>
                  <a:pt x="3604691" y="3616962"/>
                  <a:pt x="3622803" y="3616962"/>
                </a:cubicBezTo>
                <a:cubicBezTo>
                  <a:pt x="3659026" y="3576898"/>
                  <a:pt x="3717201" y="3563726"/>
                  <a:pt x="3744643" y="3514332"/>
                </a:cubicBezTo>
                <a:cubicBezTo>
                  <a:pt x="3727079" y="3514332"/>
                  <a:pt x="3727079" y="3536834"/>
                  <a:pt x="3713359" y="3541225"/>
                </a:cubicBezTo>
                <a:cubicBezTo>
                  <a:pt x="3718298" y="3528053"/>
                  <a:pt x="3704578" y="3532443"/>
                  <a:pt x="3704578" y="3523662"/>
                </a:cubicBezTo>
                <a:cubicBezTo>
                  <a:pt x="3713359" y="3510489"/>
                  <a:pt x="3727079" y="3501160"/>
                  <a:pt x="3731470" y="3483597"/>
                </a:cubicBezTo>
                <a:cubicBezTo>
                  <a:pt x="3724611" y="3477011"/>
                  <a:pt x="3720082" y="3474816"/>
                  <a:pt x="3713908" y="3474267"/>
                </a:cubicBezTo>
                <a:close/>
                <a:moveTo>
                  <a:pt x="4680262" y="3467853"/>
                </a:moveTo>
                <a:lnTo>
                  <a:pt x="4679868" y="3468559"/>
                </a:lnTo>
                <a:lnTo>
                  <a:pt x="4679912" y="3467956"/>
                </a:lnTo>
                <a:close/>
                <a:moveTo>
                  <a:pt x="4660085" y="3465485"/>
                </a:moveTo>
                <a:cubicBezTo>
                  <a:pt x="4664476" y="3476737"/>
                  <a:pt x="4672296" y="3475639"/>
                  <a:pt x="4679019" y="3470083"/>
                </a:cubicBezTo>
                <a:lnTo>
                  <a:pt x="4679868" y="3468559"/>
                </a:lnTo>
                <a:lnTo>
                  <a:pt x="4678196" y="3491830"/>
                </a:lnTo>
                <a:cubicBezTo>
                  <a:pt x="4669416" y="3491830"/>
                  <a:pt x="4655694" y="3487439"/>
                  <a:pt x="4655694" y="3500611"/>
                </a:cubicBezTo>
                <a:cubicBezTo>
                  <a:pt x="4641974" y="3500611"/>
                  <a:pt x="4655694" y="3478658"/>
                  <a:pt x="4641974" y="3487439"/>
                </a:cubicBezTo>
                <a:cubicBezTo>
                  <a:pt x="4646364" y="3478658"/>
                  <a:pt x="4646364" y="3465485"/>
                  <a:pt x="4660085" y="3465485"/>
                </a:cubicBezTo>
                <a:close/>
                <a:moveTo>
                  <a:pt x="5050849" y="3452314"/>
                </a:moveTo>
                <a:cubicBezTo>
                  <a:pt x="5042068" y="3452314"/>
                  <a:pt x="5028348" y="3452314"/>
                  <a:pt x="5028348" y="3465485"/>
                </a:cubicBezTo>
                <a:cubicBezTo>
                  <a:pt x="5041520" y="3465485"/>
                  <a:pt x="5050849" y="3461095"/>
                  <a:pt x="5050849" y="3452314"/>
                </a:cubicBezTo>
                <a:close/>
                <a:moveTo>
                  <a:pt x="4004786" y="3452314"/>
                </a:moveTo>
                <a:cubicBezTo>
                  <a:pt x="3991065" y="3452314"/>
                  <a:pt x="3982283" y="3461095"/>
                  <a:pt x="3991065" y="3469876"/>
                </a:cubicBezTo>
                <a:cubicBezTo>
                  <a:pt x="4000396" y="3469876"/>
                  <a:pt x="4004786" y="3465485"/>
                  <a:pt x="4004786" y="3452314"/>
                </a:cubicBezTo>
                <a:close/>
                <a:moveTo>
                  <a:pt x="4709479" y="3447374"/>
                </a:moveTo>
                <a:cubicBezTo>
                  <a:pt x="4709479" y="3451765"/>
                  <a:pt x="4705089" y="3456156"/>
                  <a:pt x="4705089" y="3460547"/>
                </a:cubicBezTo>
                <a:lnTo>
                  <a:pt x="4680262" y="3467853"/>
                </a:lnTo>
                <a:lnTo>
                  <a:pt x="4691368" y="3447924"/>
                </a:lnTo>
                <a:cubicBezTo>
                  <a:pt x="4705089" y="3452314"/>
                  <a:pt x="4700699" y="3452314"/>
                  <a:pt x="4709479" y="3447374"/>
                </a:cubicBezTo>
                <a:close/>
                <a:moveTo>
                  <a:pt x="3995457" y="3439142"/>
                </a:moveTo>
                <a:cubicBezTo>
                  <a:pt x="3986675" y="3439142"/>
                  <a:pt x="3972954" y="3439142"/>
                  <a:pt x="3972954" y="3452314"/>
                </a:cubicBezTo>
                <a:cubicBezTo>
                  <a:pt x="3986675" y="3452314"/>
                  <a:pt x="3991065" y="3447924"/>
                  <a:pt x="3995457" y="3439142"/>
                </a:cubicBezTo>
                <a:close/>
                <a:moveTo>
                  <a:pt x="763761" y="3430911"/>
                </a:moveTo>
                <a:cubicBezTo>
                  <a:pt x="773296" y="3430362"/>
                  <a:pt x="783450" y="3432557"/>
                  <a:pt x="790311" y="3434752"/>
                </a:cubicBezTo>
                <a:cubicBezTo>
                  <a:pt x="785920" y="3447924"/>
                  <a:pt x="763418" y="3447924"/>
                  <a:pt x="740916" y="3443533"/>
                </a:cubicBezTo>
                <a:cubicBezTo>
                  <a:pt x="745307" y="3434752"/>
                  <a:pt x="754225" y="3431459"/>
                  <a:pt x="763761" y="3430911"/>
                </a:cubicBezTo>
                <a:close/>
                <a:moveTo>
                  <a:pt x="4022897" y="3421580"/>
                </a:moveTo>
                <a:cubicBezTo>
                  <a:pt x="4022897" y="3425971"/>
                  <a:pt x="4013567" y="3425971"/>
                  <a:pt x="4009177" y="3425971"/>
                </a:cubicBezTo>
                <a:cubicBezTo>
                  <a:pt x="4009177" y="3434752"/>
                  <a:pt x="4009177" y="3443533"/>
                  <a:pt x="4017958" y="3443533"/>
                </a:cubicBezTo>
                <a:cubicBezTo>
                  <a:pt x="4017958" y="3430361"/>
                  <a:pt x="4036069" y="3425971"/>
                  <a:pt x="4022897" y="3421580"/>
                </a:cubicBezTo>
                <a:close/>
                <a:moveTo>
                  <a:pt x="5355997" y="3412250"/>
                </a:moveTo>
                <a:cubicBezTo>
                  <a:pt x="5346667" y="3416641"/>
                  <a:pt x="5324165" y="3412250"/>
                  <a:pt x="5329104" y="3429812"/>
                </a:cubicBezTo>
                <a:cubicBezTo>
                  <a:pt x="5337885" y="3438593"/>
                  <a:pt x="5337885" y="3425421"/>
                  <a:pt x="5351605" y="3429812"/>
                </a:cubicBezTo>
                <a:cubicBezTo>
                  <a:pt x="5351605" y="3421031"/>
                  <a:pt x="5355997" y="3416641"/>
                  <a:pt x="5355997" y="3412250"/>
                </a:cubicBezTo>
                <a:close/>
                <a:moveTo>
                  <a:pt x="4359328" y="3412250"/>
                </a:moveTo>
                <a:cubicBezTo>
                  <a:pt x="4345608" y="3412250"/>
                  <a:pt x="4336826" y="3412250"/>
                  <a:pt x="4336826" y="3421031"/>
                </a:cubicBezTo>
                <a:cubicBezTo>
                  <a:pt x="4345608" y="3421031"/>
                  <a:pt x="4354937" y="3425421"/>
                  <a:pt x="4359328" y="3412250"/>
                </a:cubicBezTo>
                <a:close/>
                <a:moveTo>
                  <a:pt x="4920228" y="3408408"/>
                </a:moveTo>
                <a:cubicBezTo>
                  <a:pt x="4915838" y="3422129"/>
                  <a:pt x="4915838" y="3430910"/>
                  <a:pt x="4920228" y="3444081"/>
                </a:cubicBezTo>
                <a:cubicBezTo>
                  <a:pt x="4907057" y="3444081"/>
                  <a:pt x="4893336" y="3448472"/>
                  <a:pt x="4888945" y="3457254"/>
                </a:cubicBezTo>
                <a:cubicBezTo>
                  <a:pt x="4884007" y="3470425"/>
                  <a:pt x="4902116" y="3461644"/>
                  <a:pt x="4897727" y="3474816"/>
                </a:cubicBezTo>
                <a:cubicBezTo>
                  <a:pt x="4879615" y="3479207"/>
                  <a:pt x="4875225" y="3492378"/>
                  <a:pt x="4852722" y="3492378"/>
                </a:cubicBezTo>
                <a:cubicBezTo>
                  <a:pt x="4848332" y="3501160"/>
                  <a:pt x="4866443" y="3509941"/>
                  <a:pt x="4852722" y="3509941"/>
                </a:cubicBezTo>
                <a:cubicBezTo>
                  <a:pt x="4843942" y="3501160"/>
                  <a:pt x="4821440" y="3505550"/>
                  <a:pt x="4817049" y="3514332"/>
                </a:cubicBezTo>
                <a:cubicBezTo>
                  <a:pt x="4812659" y="3536834"/>
                  <a:pt x="4830770" y="3536834"/>
                  <a:pt x="4830770" y="3554396"/>
                </a:cubicBezTo>
                <a:cubicBezTo>
                  <a:pt x="4830770" y="3576898"/>
                  <a:pt x="4808269" y="3576898"/>
                  <a:pt x="4803877" y="3595559"/>
                </a:cubicBezTo>
                <a:cubicBezTo>
                  <a:pt x="4853272" y="3591168"/>
                  <a:pt x="4866443" y="3546712"/>
                  <a:pt x="4884555" y="3511039"/>
                </a:cubicBezTo>
                <a:cubicBezTo>
                  <a:pt x="4893885" y="3515429"/>
                  <a:pt x="4893885" y="3524210"/>
                  <a:pt x="4902667" y="3524210"/>
                </a:cubicBezTo>
                <a:cubicBezTo>
                  <a:pt x="4947670" y="3510489"/>
                  <a:pt x="4952060" y="3461644"/>
                  <a:pt x="4997065" y="3444081"/>
                </a:cubicBezTo>
                <a:cubicBezTo>
                  <a:pt x="5001455" y="3430361"/>
                  <a:pt x="4992673" y="3421580"/>
                  <a:pt x="4992673" y="3408408"/>
                </a:cubicBezTo>
                <a:cubicBezTo>
                  <a:pt x="4965782" y="3412799"/>
                  <a:pt x="4974563" y="3417189"/>
                  <a:pt x="4952060" y="3408408"/>
                </a:cubicBezTo>
                <a:cubicBezTo>
                  <a:pt x="4952060" y="3422129"/>
                  <a:pt x="4952060" y="3439692"/>
                  <a:pt x="4933950" y="3439692"/>
                </a:cubicBezTo>
                <a:cubicBezTo>
                  <a:pt x="4942730" y="3430361"/>
                  <a:pt x="4933950" y="3421580"/>
                  <a:pt x="4933950" y="3408408"/>
                </a:cubicBezTo>
                <a:cubicBezTo>
                  <a:pt x="4933950" y="3408408"/>
                  <a:pt x="4933950" y="3408408"/>
                  <a:pt x="4920228" y="3408408"/>
                </a:cubicBezTo>
                <a:close/>
                <a:moveTo>
                  <a:pt x="5216595" y="3403469"/>
                </a:moveTo>
                <a:cubicBezTo>
                  <a:pt x="5189702" y="3403469"/>
                  <a:pt x="5176530" y="3434752"/>
                  <a:pt x="5185311" y="3452314"/>
                </a:cubicBezTo>
                <a:cubicBezTo>
                  <a:pt x="5203423" y="3447924"/>
                  <a:pt x="5203423" y="3421031"/>
                  <a:pt x="5216595" y="3403469"/>
                </a:cubicBezTo>
                <a:close/>
                <a:moveTo>
                  <a:pt x="4776985" y="3403469"/>
                </a:moveTo>
                <a:cubicBezTo>
                  <a:pt x="4776985" y="3403469"/>
                  <a:pt x="4776985" y="3403469"/>
                  <a:pt x="4776985" y="3421031"/>
                </a:cubicBezTo>
                <a:cubicBezTo>
                  <a:pt x="4785766" y="3421031"/>
                  <a:pt x="4790156" y="3421031"/>
                  <a:pt x="4795097" y="3416641"/>
                </a:cubicBezTo>
                <a:cubicBezTo>
                  <a:pt x="4795097" y="3407860"/>
                  <a:pt x="4785766" y="3403469"/>
                  <a:pt x="4776985" y="3403469"/>
                </a:cubicBezTo>
                <a:close/>
                <a:moveTo>
                  <a:pt x="4211144" y="3390297"/>
                </a:moveTo>
                <a:cubicBezTo>
                  <a:pt x="4193582" y="3394688"/>
                  <a:pt x="4188643" y="3403469"/>
                  <a:pt x="4179861" y="3412250"/>
                </a:cubicBezTo>
                <a:cubicBezTo>
                  <a:pt x="4193033" y="3416641"/>
                  <a:pt x="4188643" y="3443533"/>
                  <a:pt x="4184253" y="3452314"/>
                </a:cubicBezTo>
                <a:cubicBezTo>
                  <a:pt x="4197423" y="3461095"/>
                  <a:pt x="4206754" y="3443533"/>
                  <a:pt x="4211144" y="3452863"/>
                </a:cubicBezTo>
                <a:cubicBezTo>
                  <a:pt x="4211144" y="3466035"/>
                  <a:pt x="4188643" y="3461644"/>
                  <a:pt x="4188643" y="3474816"/>
                </a:cubicBezTo>
                <a:cubicBezTo>
                  <a:pt x="4193033" y="3479207"/>
                  <a:pt x="4201815" y="3483597"/>
                  <a:pt x="4215536" y="3483597"/>
                </a:cubicBezTo>
                <a:cubicBezTo>
                  <a:pt x="4233647" y="3466035"/>
                  <a:pt x="4274259" y="3470425"/>
                  <a:pt x="4278651" y="3434752"/>
                </a:cubicBezTo>
                <a:cubicBezTo>
                  <a:pt x="4264929" y="3421580"/>
                  <a:pt x="4246818" y="3434752"/>
                  <a:pt x="4238037" y="3443533"/>
                </a:cubicBezTo>
                <a:cubicBezTo>
                  <a:pt x="4233647" y="3425421"/>
                  <a:pt x="4211144" y="3421031"/>
                  <a:pt x="4202363" y="3407860"/>
                </a:cubicBezTo>
                <a:cubicBezTo>
                  <a:pt x="4206754" y="3407860"/>
                  <a:pt x="4211144" y="3403469"/>
                  <a:pt x="4211144" y="3390297"/>
                </a:cubicBezTo>
                <a:close/>
                <a:moveTo>
                  <a:pt x="4898275" y="3377125"/>
                </a:moveTo>
                <a:cubicBezTo>
                  <a:pt x="4902667" y="3372734"/>
                  <a:pt x="4902667" y="3381516"/>
                  <a:pt x="4907057" y="3381516"/>
                </a:cubicBezTo>
                <a:cubicBezTo>
                  <a:pt x="4911447" y="3394688"/>
                  <a:pt x="4893336" y="3390297"/>
                  <a:pt x="4893336" y="3399078"/>
                </a:cubicBezTo>
                <a:cubicBezTo>
                  <a:pt x="4880164" y="3394688"/>
                  <a:pt x="4893336" y="3381516"/>
                  <a:pt x="4898275" y="3377125"/>
                </a:cubicBezTo>
                <a:close/>
                <a:moveTo>
                  <a:pt x="5063678" y="3376919"/>
                </a:moveTo>
                <a:cubicBezTo>
                  <a:pt x="5055239" y="3379184"/>
                  <a:pt x="5043989" y="3385907"/>
                  <a:pt x="5032738" y="3385907"/>
                </a:cubicBezTo>
                <a:cubicBezTo>
                  <a:pt x="5028348" y="3394688"/>
                  <a:pt x="5041520" y="3394688"/>
                  <a:pt x="5037128" y="3403469"/>
                </a:cubicBezTo>
                <a:cubicBezTo>
                  <a:pt x="5059631" y="3399078"/>
                  <a:pt x="5064021" y="3394688"/>
                  <a:pt x="5077741" y="3394688"/>
                </a:cubicBezTo>
                <a:cubicBezTo>
                  <a:pt x="5077741" y="3376850"/>
                  <a:pt x="5072116" y="3374655"/>
                  <a:pt x="5063678" y="3376919"/>
                </a:cubicBezTo>
                <a:close/>
                <a:moveTo>
                  <a:pt x="4758326" y="3376027"/>
                </a:moveTo>
                <a:cubicBezTo>
                  <a:pt x="4713320" y="3398529"/>
                  <a:pt x="4668866" y="3429263"/>
                  <a:pt x="4628253" y="3460547"/>
                </a:cubicBezTo>
                <a:cubicBezTo>
                  <a:pt x="4633192" y="3478110"/>
                  <a:pt x="4628253" y="3500611"/>
                  <a:pt x="4641974" y="3509393"/>
                </a:cubicBezTo>
                <a:cubicBezTo>
                  <a:pt x="4624412" y="3509393"/>
                  <a:pt x="4633192" y="3518174"/>
                  <a:pt x="4633192" y="3526955"/>
                </a:cubicBezTo>
                <a:cubicBezTo>
                  <a:pt x="4619471" y="3535735"/>
                  <a:pt x="4601909" y="3531345"/>
                  <a:pt x="4588189" y="3540126"/>
                </a:cubicBezTo>
                <a:cubicBezTo>
                  <a:pt x="4583798" y="3548907"/>
                  <a:pt x="4606299" y="3553298"/>
                  <a:pt x="4592579" y="3557689"/>
                </a:cubicBezTo>
                <a:cubicBezTo>
                  <a:pt x="4592579" y="3557689"/>
                  <a:pt x="4592579" y="3557689"/>
                  <a:pt x="4574469" y="3557689"/>
                </a:cubicBezTo>
                <a:cubicBezTo>
                  <a:pt x="4579408" y="3544516"/>
                  <a:pt x="4570078" y="3540126"/>
                  <a:pt x="4565687" y="3535735"/>
                </a:cubicBezTo>
                <a:cubicBezTo>
                  <a:pt x="4601909" y="3526955"/>
                  <a:pt x="4633192" y="3491280"/>
                  <a:pt x="4606299" y="3455607"/>
                </a:cubicBezTo>
                <a:cubicBezTo>
                  <a:pt x="4615630" y="3455607"/>
                  <a:pt x="4615630" y="3464388"/>
                  <a:pt x="4624412" y="3459998"/>
                </a:cubicBezTo>
                <a:cubicBezTo>
                  <a:pt x="4620021" y="3441887"/>
                  <a:pt x="4624412" y="3446277"/>
                  <a:pt x="4624412" y="3428715"/>
                </a:cubicBezTo>
                <a:cubicBezTo>
                  <a:pt x="4615630" y="3428715"/>
                  <a:pt x="4606299" y="3428715"/>
                  <a:pt x="4601909" y="3424324"/>
                </a:cubicBezTo>
                <a:cubicBezTo>
                  <a:pt x="4583798" y="3433655"/>
                  <a:pt x="4588189" y="3464388"/>
                  <a:pt x="4561296" y="3455607"/>
                </a:cubicBezTo>
                <a:cubicBezTo>
                  <a:pt x="4556906" y="3473719"/>
                  <a:pt x="4552515" y="3491280"/>
                  <a:pt x="4534404" y="3495671"/>
                </a:cubicBezTo>
                <a:cubicBezTo>
                  <a:pt x="4534404" y="3495671"/>
                  <a:pt x="4534404" y="3495671"/>
                  <a:pt x="4534404" y="3482500"/>
                </a:cubicBezTo>
                <a:cubicBezTo>
                  <a:pt x="4521232" y="3478110"/>
                  <a:pt x="4516293" y="3486891"/>
                  <a:pt x="4507511" y="3491280"/>
                </a:cubicBezTo>
                <a:cubicBezTo>
                  <a:pt x="4503121" y="3505002"/>
                  <a:pt x="4507511" y="3513783"/>
                  <a:pt x="4511903" y="3522564"/>
                </a:cubicBezTo>
                <a:cubicBezTo>
                  <a:pt x="4476228" y="3531345"/>
                  <a:pt x="4480619" y="3571410"/>
                  <a:pt x="4458117" y="3588972"/>
                </a:cubicBezTo>
                <a:cubicBezTo>
                  <a:pt x="4435615" y="3566470"/>
                  <a:pt x="4426833" y="3606535"/>
                  <a:pt x="4413113" y="3610926"/>
                </a:cubicBezTo>
                <a:cubicBezTo>
                  <a:pt x="4399940" y="3606535"/>
                  <a:pt x="4399940" y="3602144"/>
                  <a:pt x="4386221" y="3606535"/>
                </a:cubicBezTo>
                <a:cubicBezTo>
                  <a:pt x="4390612" y="3620255"/>
                  <a:pt x="4381829" y="3629037"/>
                  <a:pt x="4381829" y="3642208"/>
                </a:cubicBezTo>
                <a:cubicBezTo>
                  <a:pt x="4395551" y="3637818"/>
                  <a:pt x="4395551" y="3642208"/>
                  <a:pt x="4399940" y="3655380"/>
                </a:cubicBezTo>
                <a:cubicBezTo>
                  <a:pt x="4391160" y="3655380"/>
                  <a:pt x="4373049" y="3664161"/>
                  <a:pt x="4368657" y="3659771"/>
                </a:cubicBezTo>
                <a:cubicBezTo>
                  <a:pt x="4373049" y="3646049"/>
                  <a:pt x="4377439" y="3641659"/>
                  <a:pt x="4377439" y="3628488"/>
                </a:cubicBezTo>
                <a:cubicBezTo>
                  <a:pt x="4350546" y="3624097"/>
                  <a:pt x="4381829" y="3592814"/>
                  <a:pt x="4377439" y="3579643"/>
                </a:cubicBezTo>
                <a:cubicBezTo>
                  <a:pt x="4381829" y="3579643"/>
                  <a:pt x="4381829" y="3588424"/>
                  <a:pt x="4386221" y="3588424"/>
                </a:cubicBezTo>
                <a:cubicBezTo>
                  <a:pt x="4390612" y="3575252"/>
                  <a:pt x="4408723" y="3557140"/>
                  <a:pt x="4404332" y="3548360"/>
                </a:cubicBezTo>
                <a:cubicBezTo>
                  <a:pt x="4391160" y="3548360"/>
                  <a:pt x="4386769" y="3561531"/>
                  <a:pt x="4373049" y="3552750"/>
                </a:cubicBezTo>
                <a:cubicBezTo>
                  <a:pt x="4377439" y="3570312"/>
                  <a:pt x="4368110" y="3557140"/>
                  <a:pt x="4359328" y="3561531"/>
                </a:cubicBezTo>
                <a:cubicBezTo>
                  <a:pt x="4354937" y="3557140"/>
                  <a:pt x="4372500" y="3552750"/>
                  <a:pt x="4363719" y="3548360"/>
                </a:cubicBezTo>
                <a:cubicBezTo>
                  <a:pt x="4359328" y="3557140"/>
                  <a:pt x="4349998" y="3557140"/>
                  <a:pt x="4341217" y="3561531"/>
                </a:cubicBezTo>
                <a:cubicBezTo>
                  <a:pt x="4350546" y="3597204"/>
                  <a:pt x="4309933" y="3601595"/>
                  <a:pt x="4287431" y="3601595"/>
                </a:cubicBezTo>
                <a:cubicBezTo>
                  <a:pt x="4287431" y="3615316"/>
                  <a:pt x="4296762" y="3624097"/>
                  <a:pt x="4305542" y="3628488"/>
                </a:cubicBezTo>
                <a:cubicBezTo>
                  <a:pt x="4283041" y="3641659"/>
                  <a:pt x="4278651" y="3672943"/>
                  <a:pt x="4256148" y="3681723"/>
                </a:cubicBezTo>
                <a:cubicBezTo>
                  <a:pt x="4256148" y="3699835"/>
                  <a:pt x="4260538" y="3704226"/>
                  <a:pt x="4251758" y="3713007"/>
                </a:cubicBezTo>
                <a:cubicBezTo>
                  <a:pt x="4251758" y="3690504"/>
                  <a:pt x="4247368" y="3686114"/>
                  <a:pt x="4229256" y="3677333"/>
                </a:cubicBezTo>
                <a:cubicBezTo>
                  <a:pt x="4246818" y="3654831"/>
                  <a:pt x="4309933" y="3614767"/>
                  <a:pt x="4260538" y="3592814"/>
                </a:cubicBezTo>
                <a:cubicBezTo>
                  <a:pt x="4242428" y="3601595"/>
                  <a:pt x="4256148" y="3624097"/>
                  <a:pt x="4242428" y="3628488"/>
                </a:cubicBezTo>
                <a:cubicBezTo>
                  <a:pt x="4247368" y="3615316"/>
                  <a:pt x="4229256" y="3624097"/>
                  <a:pt x="4233647" y="3610926"/>
                </a:cubicBezTo>
                <a:cubicBezTo>
                  <a:pt x="4193582" y="3624097"/>
                  <a:pt x="4157360" y="3646049"/>
                  <a:pt x="4126076" y="3677333"/>
                </a:cubicBezTo>
                <a:cubicBezTo>
                  <a:pt x="4131016" y="3677333"/>
                  <a:pt x="4139798" y="3672943"/>
                  <a:pt x="4139798" y="3677333"/>
                </a:cubicBezTo>
                <a:cubicBezTo>
                  <a:pt x="4135406" y="3691054"/>
                  <a:pt x="4117295" y="3713007"/>
                  <a:pt x="4112905" y="3708616"/>
                </a:cubicBezTo>
                <a:cubicBezTo>
                  <a:pt x="4108515" y="3704226"/>
                  <a:pt x="4126076" y="3699835"/>
                  <a:pt x="4117295" y="3695444"/>
                </a:cubicBezTo>
                <a:cubicBezTo>
                  <a:pt x="4094794" y="3704226"/>
                  <a:pt x="4090403" y="3726727"/>
                  <a:pt x="4067901" y="3735508"/>
                </a:cubicBezTo>
                <a:cubicBezTo>
                  <a:pt x="4077232" y="3758010"/>
                  <a:pt x="4054729" y="3762401"/>
                  <a:pt x="4063511" y="3779964"/>
                </a:cubicBezTo>
                <a:cubicBezTo>
                  <a:pt x="4063511" y="3775574"/>
                  <a:pt x="4067901" y="3771183"/>
                  <a:pt x="4072291" y="3771183"/>
                </a:cubicBezTo>
                <a:cubicBezTo>
                  <a:pt x="4076681" y="3784902"/>
                  <a:pt x="4067352" y="3806856"/>
                  <a:pt x="4081073" y="3806856"/>
                </a:cubicBezTo>
                <a:cubicBezTo>
                  <a:pt x="4094245" y="3797527"/>
                  <a:pt x="4094245" y="3793136"/>
                  <a:pt x="4085463" y="3775574"/>
                </a:cubicBezTo>
                <a:cubicBezTo>
                  <a:pt x="4103575" y="3775574"/>
                  <a:pt x="4107966" y="3761852"/>
                  <a:pt x="4112356" y="3748681"/>
                </a:cubicBezTo>
                <a:cubicBezTo>
                  <a:pt x="4099185" y="3739899"/>
                  <a:pt x="4085463" y="3753072"/>
                  <a:pt x="4081073" y="3744290"/>
                </a:cubicBezTo>
                <a:cubicBezTo>
                  <a:pt x="4090403" y="3748681"/>
                  <a:pt x="4086013" y="3735508"/>
                  <a:pt x="4094794" y="3735508"/>
                </a:cubicBezTo>
                <a:cubicBezTo>
                  <a:pt x="4099185" y="3735508"/>
                  <a:pt x="4104123" y="3739899"/>
                  <a:pt x="4112905" y="3739899"/>
                </a:cubicBezTo>
                <a:cubicBezTo>
                  <a:pt x="4117295" y="3721788"/>
                  <a:pt x="4117295" y="3699835"/>
                  <a:pt x="4139798" y="3699835"/>
                </a:cubicBezTo>
                <a:cubicBezTo>
                  <a:pt x="4139798" y="3713555"/>
                  <a:pt x="4139798" y="3722337"/>
                  <a:pt x="4144188" y="3731118"/>
                </a:cubicBezTo>
                <a:cubicBezTo>
                  <a:pt x="4166690" y="3731118"/>
                  <a:pt x="4171081" y="3713007"/>
                  <a:pt x="4184801" y="3704226"/>
                </a:cubicBezTo>
                <a:cubicBezTo>
                  <a:pt x="4189191" y="3721788"/>
                  <a:pt x="4207303" y="3748681"/>
                  <a:pt x="4184801" y="3757463"/>
                </a:cubicBezTo>
                <a:cubicBezTo>
                  <a:pt x="4211695" y="3757463"/>
                  <a:pt x="4206754" y="3730569"/>
                  <a:pt x="4220475" y="3726179"/>
                </a:cubicBezTo>
                <a:cubicBezTo>
                  <a:pt x="4224865" y="3734960"/>
                  <a:pt x="4229256" y="3739351"/>
                  <a:pt x="4242976" y="3739351"/>
                </a:cubicBezTo>
                <a:cubicBezTo>
                  <a:pt x="4256148" y="3730021"/>
                  <a:pt x="4256148" y="3712459"/>
                  <a:pt x="4269869" y="3708068"/>
                </a:cubicBezTo>
                <a:cubicBezTo>
                  <a:pt x="4274259" y="3708068"/>
                  <a:pt x="4265479" y="3716849"/>
                  <a:pt x="4265479" y="3721240"/>
                </a:cubicBezTo>
                <a:cubicBezTo>
                  <a:pt x="4292371" y="3730021"/>
                  <a:pt x="4337374" y="3681175"/>
                  <a:pt x="4346156" y="3668003"/>
                </a:cubicBezTo>
                <a:cubicBezTo>
                  <a:pt x="4346156" y="3672393"/>
                  <a:pt x="4350546" y="3676784"/>
                  <a:pt x="4346156" y="3685566"/>
                </a:cubicBezTo>
                <a:cubicBezTo>
                  <a:pt x="4355486" y="3694347"/>
                  <a:pt x="4355486" y="3668003"/>
                  <a:pt x="4359877" y="3681175"/>
                </a:cubicBezTo>
                <a:cubicBezTo>
                  <a:pt x="4350546" y="3699286"/>
                  <a:pt x="4337374" y="3725630"/>
                  <a:pt x="4314873" y="3716849"/>
                </a:cubicBezTo>
                <a:cubicBezTo>
                  <a:pt x="4310483" y="3716849"/>
                  <a:pt x="4319263" y="3734412"/>
                  <a:pt x="4310483" y="3738802"/>
                </a:cubicBezTo>
                <a:cubicBezTo>
                  <a:pt x="4301152" y="3734412"/>
                  <a:pt x="4305542" y="3725630"/>
                  <a:pt x="4296762" y="3730021"/>
                </a:cubicBezTo>
                <a:cubicBezTo>
                  <a:pt x="4287980" y="3738802"/>
                  <a:pt x="4283041" y="3752523"/>
                  <a:pt x="4274259" y="3765694"/>
                </a:cubicBezTo>
                <a:cubicBezTo>
                  <a:pt x="4274259" y="3765694"/>
                  <a:pt x="4274259" y="3765694"/>
                  <a:pt x="4229256" y="3765694"/>
                </a:cubicBezTo>
                <a:cubicBezTo>
                  <a:pt x="4215536" y="3827711"/>
                  <a:pt x="4143639" y="3832102"/>
                  <a:pt x="4112356" y="3876557"/>
                </a:cubicBezTo>
                <a:cubicBezTo>
                  <a:pt x="4103575" y="3872167"/>
                  <a:pt x="4117295" y="3863386"/>
                  <a:pt x="4103575" y="3863386"/>
                </a:cubicBezTo>
                <a:cubicBezTo>
                  <a:pt x="4076681" y="3912232"/>
                  <a:pt x="3991065" y="3899060"/>
                  <a:pt x="3982283" y="3965467"/>
                </a:cubicBezTo>
                <a:cubicBezTo>
                  <a:pt x="3996005" y="3992360"/>
                  <a:pt x="4022897" y="3983579"/>
                  <a:pt x="4049790" y="3992360"/>
                </a:cubicBezTo>
                <a:cubicBezTo>
                  <a:pt x="4076681" y="3983579"/>
                  <a:pt x="4081073" y="3952844"/>
                  <a:pt x="4094794" y="3925952"/>
                </a:cubicBezTo>
                <a:cubicBezTo>
                  <a:pt x="4112356" y="3930342"/>
                  <a:pt x="4107966" y="3934733"/>
                  <a:pt x="4126076" y="3930342"/>
                </a:cubicBezTo>
                <a:cubicBezTo>
                  <a:pt x="4148029" y="3903450"/>
                  <a:pt x="4116746" y="3867776"/>
                  <a:pt x="4161750" y="3854604"/>
                </a:cubicBezTo>
                <a:cubicBezTo>
                  <a:pt x="4161750" y="3863386"/>
                  <a:pt x="4161750" y="3872167"/>
                  <a:pt x="4170532" y="3876557"/>
                </a:cubicBezTo>
                <a:cubicBezTo>
                  <a:pt x="4193033" y="3845823"/>
                  <a:pt x="4201815" y="3810149"/>
                  <a:pt x="4246818" y="3814540"/>
                </a:cubicBezTo>
                <a:cubicBezTo>
                  <a:pt x="4251758" y="3819479"/>
                  <a:pt x="4246818" y="3837041"/>
                  <a:pt x="4238037" y="3841432"/>
                </a:cubicBezTo>
                <a:cubicBezTo>
                  <a:pt x="4228708" y="3832651"/>
                  <a:pt x="4233647" y="3841432"/>
                  <a:pt x="4219926" y="3841432"/>
                </a:cubicBezTo>
                <a:cubicBezTo>
                  <a:pt x="4211144" y="3854604"/>
                  <a:pt x="4201815" y="3872715"/>
                  <a:pt x="4197423" y="3890278"/>
                </a:cubicBezTo>
                <a:cubicBezTo>
                  <a:pt x="4215536" y="3894669"/>
                  <a:pt x="4219926" y="3890278"/>
                  <a:pt x="4238037" y="3890278"/>
                </a:cubicBezTo>
                <a:cubicBezTo>
                  <a:pt x="4233647" y="3867776"/>
                  <a:pt x="4260538" y="3872167"/>
                  <a:pt x="4264929" y="3858995"/>
                </a:cubicBezTo>
                <a:cubicBezTo>
                  <a:pt x="4269869" y="3836493"/>
                  <a:pt x="4264929" y="3823321"/>
                  <a:pt x="4256148" y="3814540"/>
                </a:cubicBezTo>
                <a:cubicBezTo>
                  <a:pt x="4274259" y="3823870"/>
                  <a:pt x="4264929" y="3796977"/>
                  <a:pt x="4278651" y="3796977"/>
                </a:cubicBezTo>
                <a:cubicBezTo>
                  <a:pt x="4269869" y="3818930"/>
                  <a:pt x="4296762" y="3801368"/>
                  <a:pt x="4301152" y="3818930"/>
                </a:cubicBezTo>
                <a:cubicBezTo>
                  <a:pt x="4301152" y="3810149"/>
                  <a:pt x="4301152" y="3805759"/>
                  <a:pt x="4309933" y="3801368"/>
                </a:cubicBezTo>
                <a:cubicBezTo>
                  <a:pt x="4314324" y="3805759"/>
                  <a:pt x="4314324" y="3810149"/>
                  <a:pt x="4314324" y="3814540"/>
                </a:cubicBezTo>
                <a:cubicBezTo>
                  <a:pt x="4331887" y="3818930"/>
                  <a:pt x="4327497" y="3796977"/>
                  <a:pt x="4345608" y="3801368"/>
                </a:cubicBezTo>
                <a:cubicBezTo>
                  <a:pt x="4345608" y="3801368"/>
                  <a:pt x="4345608" y="3801368"/>
                  <a:pt x="4345608" y="3818930"/>
                </a:cubicBezTo>
                <a:cubicBezTo>
                  <a:pt x="4372500" y="3810149"/>
                  <a:pt x="4395002" y="3783257"/>
                  <a:pt x="4413113" y="3783257"/>
                </a:cubicBezTo>
                <a:cubicBezTo>
                  <a:pt x="4413113" y="3792037"/>
                  <a:pt x="4399940" y="3783257"/>
                  <a:pt x="4404332" y="3796428"/>
                </a:cubicBezTo>
                <a:cubicBezTo>
                  <a:pt x="4399940" y="3809600"/>
                  <a:pt x="4408723" y="3805209"/>
                  <a:pt x="4408723" y="3818382"/>
                </a:cubicBezTo>
                <a:cubicBezTo>
                  <a:pt x="4426285" y="3822773"/>
                  <a:pt x="4426285" y="3805209"/>
                  <a:pt x="4440006" y="3800819"/>
                </a:cubicBezTo>
                <a:cubicBezTo>
                  <a:pt x="4440006" y="3813991"/>
                  <a:pt x="4440006" y="3818382"/>
                  <a:pt x="4444396" y="3822773"/>
                </a:cubicBezTo>
                <a:cubicBezTo>
                  <a:pt x="4484461" y="3813991"/>
                  <a:pt x="4511353" y="3751973"/>
                  <a:pt x="4551966" y="3769536"/>
                </a:cubicBezTo>
                <a:cubicBezTo>
                  <a:pt x="4538246" y="3778317"/>
                  <a:pt x="4556356" y="3778317"/>
                  <a:pt x="4556356" y="3791489"/>
                </a:cubicBezTo>
                <a:cubicBezTo>
                  <a:pt x="4542636" y="3791489"/>
                  <a:pt x="4547027" y="3800271"/>
                  <a:pt x="4538246" y="3804662"/>
                </a:cubicBezTo>
                <a:cubicBezTo>
                  <a:pt x="4525075" y="3809052"/>
                  <a:pt x="4520134" y="3800271"/>
                  <a:pt x="4511353" y="3800271"/>
                </a:cubicBezTo>
                <a:cubicBezTo>
                  <a:pt x="4506413" y="3818382"/>
                  <a:pt x="4515744" y="3827163"/>
                  <a:pt x="4520134" y="3835945"/>
                </a:cubicBezTo>
                <a:cubicBezTo>
                  <a:pt x="4538246" y="3840335"/>
                  <a:pt x="4533306" y="3822773"/>
                  <a:pt x="4547027" y="3827163"/>
                </a:cubicBezTo>
                <a:cubicBezTo>
                  <a:pt x="4542636" y="3831554"/>
                  <a:pt x="4542636" y="3835945"/>
                  <a:pt x="4542636" y="3849116"/>
                </a:cubicBezTo>
                <a:cubicBezTo>
                  <a:pt x="4506413" y="3844726"/>
                  <a:pt x="4520134" y="3876009"/>
                  <a:pt x="4524524" y="3897961"/>
                </a:cubicBezTo>
                <a:cubicBezTo>
                  <a:pt x="4578309" y="3884790"/>
                  <a:pt x="4533306" y="3800271"/>
                  <a:pt x="4582700" y="3804662"/>
                </a:cubicBezTo>
                <a:cubicBezTo>
                  <a:pt x="4587091" y="3791489"/>
                  <a:pt x="4591481" y="3768987"/>
                  <a:pt x="4609593" y="3755815"/>
                </a:cubicBezTo>
                <a:cubicBezTo>
                  <a:pt x="4582700" y="3751425"/>
                  <a:pt x="4582700" y="3768987"/>
                  <a:pt x="4568979" y="3773378"/>
                </a:cubicBezTo>
                <a:cubicBezTo>
                  <a:pt x="4573369" y="3760206"/>
                  <a:pt x="4564589" y="3737703"/>
                  <a:pt x="4573369" y="3733313"/>
                </a:cubicBezTo>
                <a:cubicBezTo>
                  <a:pt x="4577761" y="3742094"/>
                  <a:pt x="4590933" y="3742094"/>
                  <a:pt x="4604652" y="3746485"/>
                </a:cubicBezTo>
                <a:cubicBezTo>
                  <a:pt x="4604652" y="3732765"/>
                  <a:pt x="4618374" y="3723983"/>
                  <a:pt x="4622764" y="3710811"/>
                </a:cubicBezTo>
                <a:cubicBezTo>
                  <a:pt x="4613435" y="3710811"/>
                  <a:pt x="4604652" y="3710811"/>
                  <a:pt x="4604652" y="3702030"/>
                </a:cubicBezTo>
                <a:cubicBezTo>
                  <a:pt x="4609044" y="3697091"/>
                  <a:pt x="4595323" y="3675137"/>
                  <a:pt x="4613435" y="3675137"/>
                </a:cubicBezTo>
                <a:cubicBezTo>
                  <a:pt x="4622764" y="3693249"/>
                  <a:pt x="4618374" y="3697639"/>
                  <a:pt x="4627155" y="3710811"/>
                </a:cubicBezTo>
                <a:cubicBezTo>
                  <a:pt x="4636211" y="3710811"/>
                  <a:pt x="4646364" y="3706284"/>
                  <a:pt x="4654803" y="3700110"/>
                </a:cubicBezTo>
                <a:lnTo>
                  <a:pt x="4670994" y="3680910"/>
                </a:lnTo>
                <a:lnTo>
                  <a:pt x="4671611" y="3681175"/>
                </a:lnTo>
                <a:cubicBezTo>
                  <a:pt x="4672159" y="3680626"/>
                  <a:pt x="4672159" y="3679528"/>
                  <a:pt x="4672159" y="3679528"/>
                </a:cubicBezTo>
                <a:lnTo>
                  <a:pt x="4670994" y="3680910"/>
                </a:lnTo>
                <a:lnTo>
                  <a:pt x="4667769" y="3679528"/>
                </a:lnTo>
                <a:cubicBezTo>
                  <a:pt x="4654597" y="3675137"/>
                  <a:pt x="4654597" y="3675137"/>
                  <a:pt x="4636484" y="3675137"/>
                </a:cubicBezTo>
                <a:cubicBezTo>
                  <a:pt x="4636484" y="3661417"/>
                  <a:pt x="4627704" y="3657027"/>
                  <a:pt x="4636484" y="3643855"/>
                </a:cubicBezTo>
                <a:cubicBezTo>
                  <a:pt x="4627704" y="3643855"/>
                  <a:pt x="4618374" y="3635073"/>
                  <a:pt x="4609593" y="3630683"/>
                </a:cubicBezTo>
                <a:cubicBezTo>
                  <a:pt x="4627704" y="3612572"/>
                  <a:pt x="4654597" y="3603790"/>
                  <a:pt x="4685879" y="3599400"/>
                </a:cubicBezTo>
                <a:cubicBezTo>
                  <a:pt x="4690819" y="3603790"/>
                  <a:pt x="4685879" y="3616962"/>
                  <a:pt x="4699601" y="3616962"/>
                </a:cubicBezTo>
                <a:cubicBezTo>
                  <a:pt x="4699601" y="3612572"/>
                  <a:pt x="4712772" y="3608181"/>
                  <a:pt x="4708381" y="3621353"/>
                </a:cubicBezTo>
                <a:cubicBezTo>
                  <a:pt x="4730884" y="3616962"/>
                  <a:pt x="4730884" y="3590069"/>
                  <a:pt x="4748994" y="3576898"/>
                </a:cubicBezTo>
                <a:cubicBezTo>
                  <a:pt x="4717712" y="3576898"/>
                  <a:pt x="4722102" y="3536834"/>
                  <a:pt x="4699601" y="3532443"/>
                </a:cubicBezTo>
                <a:cubicBezTo>
                  <a:pt x="4650206" y="3550555"/>
                  <a:pt x="4618374" y="3590619"/>
                  <a:pt x="4560199" y="3603790"/>
                </a:cubicBezTo>
                <a:cubicBezTo>
                  <a:pt x="4551417" y="3634524"/>
                  <a:pt x="4528916" y="3648245"/>
                  <a:pt x="4506413" y="3670199"/>
                </a:cubicBezTo>
                <a:cubicBezTo>
                  <a:pt x="4493241" y="3652087"/>
                  <a:pt x="4488851" y="3647696"/>
                  <a:pt x="4470740" y="3643305"/>
                </a:cubicBezTo>
                <a:cubicBezTo>
                  <a:pt x="4480069" y="3634524"/>
                  <a:pt x="4475130" y="3625744"/>
                  <a:pt x="4466350" y="3621353"/>
                </a:cubicBezTo>
                <a:cubicBezTo>
                  <a:pt x="4475130" y="3603790"/>
                  <a:pt x="4506413" y="3599400"/>
                  <a:pt x="4497633" y="3572508"/>
                </a:cubicBezTo>
                <a:cubicBezTo>
                  <a:pt x="4515194" y="3572508"/>
                  <a:pt x="4515194" y="3559336"/>
                  <a:pt x="4533306" y="3559336"/>
                </a:cubicBezTo>
                <a:cubicBezTo>
                  <a:pt x="4524524" y="3563726"/>
                  <a:pt x="4533306" y="3576898"/>
                  <a:pt x="4547027" y="3576898"/>
                </a:cubicBezTo>
                <a:cubicBezTo>
                  <a:pt x="4556356" y="3563177"/>
                  <a:pt x="4538246" y="3545615"/>
                  <a:pt x="4560748" y="3541225"/>
                </a:cubicBezTo>
                <a:cubicBezTo>
                  <a:pt x="4560748" y="3559336"/>
                  <a:pt x="4565138" y="3559336"/>
                  <a:pt x="4556356" y="3572508"/>
                </a:cubicBezTo>
                <a:cubicBezTo>
                  <a:pt x="4596421" y="3568117"/>
                  <a:pt x="4614532" y="3536834"/>
                  <a:pt x="4659536" y="3536834"/>
                </a:cubicBezTo>
                <a:cubicBezTo>
                  <a:pt x="4668866" y="3528053"/>
                  <a:pt x="4668866" y="3509941"/>
                  <a:pt x="4673257" y="3501160"/>
                </a:cubicBezTo>
                <a:cubicBezTo>
                  <a:pt x="4727590" y="3528053"/>
                  <a:pt x="4731982" y="3461095"/>
                  <a:pt x="4771497" y="3446827"/>
                </a:cubicBezTo>
                <a:cubicBezTo>
                  <a:pt x="4767106" y="3442436"/>
                  <a:pt x="4771497" y="3442436"/>
                  <a:pt x="4771497" y="3438046"/>
                </a:cubicBezTo>
                <a:cubicBezTo>
                  <a:pt x="4758326" y="3424873"/>
                  <a:pt x="4726492" y="3459998"/>
                  <a:pt x="4717712" y="3442436"/>
                </a:cubicBezTo>
                <a:cubicBezTo>
                  <a:pt x="4735823" y="3429263"/>
                  <a:pt x="4740213" y="3397980"/>
                  <a:pt x="4762715" y="3393590"/>
                </a:cubicBezTo>
                <a:cubicBezTo>
                  <a:pt x="4767106" y="3384809"/>
                  <a:pt x="4758326" y="3384809"/>
                  <a:pt x="4758326" y="3376027"/>
                </a:cubicBezTo>
                <a:close/>
                <a:moveTo>
                  <a:pt x="4768204" y="3363405"/>
                </a:moveTo>
                <a:cubicBezTo>
                  <a:pt x="4763265" y="3367795"/>
                  <a:pt x="4763265" y="3385357"/>
                  <a:pt x="4776985" y="3385357"/>
                </a:cubicBezTo>
                <a:cubicBezTo>
                  <a:pt x="4776985" y="3376577"/>
                  <a:pt x="4781375" y="3372186"/>
                  <a:pt x="4781375" y="3367795"/>
                </a:cubicBezTo>
                <a:cubicBezTo>
                  <a:pt x="4776985" y="3367795"/>
                  <a:pt x="4776985" y="3363405"/>
                  <a:pt x="4768204" y="3363405"/>
                </a:cubicBezTo>
                <a:close/>
                <a:moveTo>
                  <a:pt x="4691368" y="3359562"/>
                </a:moveTo>
                <a:cubicBezTo>
                  <a:pt x="4673806" y="3354624"/>
                  <a:pt x="4660085" y="3377125"/>
                  <a:pt x="4660085" y="3381516"/>
                </a:cubicBezTo>
                <a:cubicBezTo>
                  <a:pt x="4660085" y="3379046"/>
                  <a:pt x="4662280" y="3377811"/>
                  <a:pt x="4663927" y="3378429"/>
                </a:cubicBezTo>
                <a:lnTo>
                  <a:pt x="4664373" y="3384940"/>
                </a:lnTo>
                <a:lnTo>
                  <a:pt x="4662101" y="3385743"/>
                </a:lnTo>
                <a:lnTo>
                  <a:pt x="4658987" y="3384808"/>
                </a:lnTo>
                <a:cubicBezTo>
                  <a:pt x="4657890" y="3385357"/>
                  <a:pt x="4657890" y="3386455"/>
                  <a:pt x="4660085" y="3386455"/>
                </a:cubicBezTo>
                <a:lnTo>
                  <a:pt x="4662101" y="3385743"/>
                </a:lnTo>
                <a:lnTo>
                  <a:pt x="4664476" y="3386455"/>
                </a:lnTo>
                <a:lnTo>
                  <a:pt x="4664373" y="3384940"/>
                </a:lnTo>
                <a:lnTo>
                  <a:pt x="4684164" y="3377948"/>
                </a:lnTo>
                <a:cubicBezTo>
                  <a:pt x="4689173" y="3372871"/>
                  <a:pt x="4691368" y="3366148"/>
                  <a:pt x="4691368" y="3359562"/>
                </a:cubicBezTo>
                <a:close/>
                <a:moveTo>
                  <a:pt x="880318" y="3354624"/>
                </a:moveTo>
                <a:cubicBezTo>
                  <a:pt x="867147" y="3359014"/>
                  <a:pt x="853426" y="3359014"/>
                  <a:pt x="853426" y="3376577"/>
                </a:cubicBezTo>
                <a:cubicBezTo>
                  <a:pt x="866598" y="3372186"/>
                  <a:pt x="880318" y="3372186"/>
                  <a:pt x="880318" y="3354624"/>
                </a:cubicBezTo>
                <a:close/>
                <a:moveTo>
                  <a:pt x="5050849" y="3350233"/>
                </a:moveTo>
                <a:cubicBezTo>
                  <a:pt x="5037128" y="3350233"/>
                  <a:pt x="5023407" y="3363405"/>
                  <a:pt x="5032738" y="3377125"/>
                </a:cubicBezTo>
                <a:cubicBezTo>
                  <a:pt x="5050849" y="3377125"/>
                  <a:pt x="5046459" y="3363405"/>
                  <a:pt x="5050849" y="3350233"/>
                </a:cubicBezTo>
                <a:close/>
                <a:moveTo>
                  <a:pt x="4161750" y="3350233"/>
                </a:moveTo>
                <a:cubicBezTo>
                  <a:pt x="4156811" y="3359014"/>
                  <a:pt x="4143639" y="3354624"/>
                  <a:pt x="4148029" y="3367795"/>
                </a:cubicBezTo>
                <a:cubicBezTo>
                  <a:pt x="4148029" y="3367795"/>
                  <a:pt x="4148029" y="3367795"/>
                  <a:pt x="4166141" y="3367795"/>
                </a:cubicBezTo>
                <a:cubicBezTo>
                  <a:pt x="4161750" y="3359014"/>
                  <a:pt x="4166141" y="3350233"/>
                  <a:pt x="4161750" y="3350233"/>
                </a:cubicBezTo>
                <a:close/>
                <a:moveTo>
                  <a:pt x="3949125" y="3348037"/>
                </a:moveTo>
                <a:cubicBezTo>
                  <a:pt x="3925106" y="3352616"/>
                  <a:pt x="3900543" y="3374072"/>
                  <a:pt x="3892825" y="3394138"/>
                </a:cubicBezTo>
                <a:cubicBezTo>
                  <a:pt x="3888435" y="3416641"/>
                  <a:pt x="3915327" y="3429812"/>
                  <a:pt x="3897216" y="3438593"/>
                </a:cubicBezTo>
                <a:cubicBezTo>
                  <a:pt x="3884044" y="3434202"/>
                  <a:pt x="3884044" y="3416641"/>
                  <a:pt x="3870324" y="3416641"/>
                </a:cubicBezTo>
                <a:cubicBezTo>
                  <a:pt x="3856602" y="3434752"/>
                  <a:pt x="3874715" y="3443533"/>
                  <a:pt x="3879105" y="3452314"/>
                </a:cubicBezTo>
                <a:cubicBezTo>
                  <a:pt x="3892277" y="3456705"/>
                  <a:pt x="3892277" y="3443533"/>
                  <a:pt x="3905997" y="3443533"/>
                </a:cubicBezTo>
                <a:cubicBezTo>
                  <a:pt x="3901607" y="3457254"/>
                  <a:pt x="3892825" y="3466035"/>
                  <a:pt x="3901607" y="3474816"/>
                </a:cubicBezTo>
                <a:cubicBezTo>
                  <a:pt x="3937281" y="3452314"/>
                  <a:pt x="3959782" y="3421031"/>
                  <a:pt x="3987224" y="3394138"/>
                </a:cubicBezTo>
                <a:cubicBezTo>
                  <a:pt x="3969112" y="3389747"/>
                  <a:pt x="3996005" y="3385357"/>
                  <a:pt x="3996005" y="3376577"/>
                </a:cubicBezTo>
                <a:cubicBezTo>
                  <a:pt x="3990380" y="3362032"/>
                  <a:pt x="3981975" y="3353628"/>
                  <a:pt x="3972320" y="3349761"/>
                </a:cubicBezTo>
                <a:cubicBezTo>
                  <a:pt x="3965078" y="3346860"/>
                  <a:pt x="3957132" y="3346511"/>
                  <a:pt x="3949125" y="3348037"/>
                </a:cubicBezTo>
                <a:close/>
                <a:moveTo>
                  <a:pt x="5337885" y="3341451"/>
                </a:moveTo>
                <a:cubicBezTo>
                  <a:pt x="5329104" y="3363405"/>
                  <a:pt x="5355997" y="3363405"/>
                  <a:pt x="5351605" y="3341451"/>
                </a:cubicBezTo>
                <a:cubicBezTo>
                  <a:pt x="5351605" y="3341451"/>
                  <a:pt x="5351605" y="3341451"/>
                  <a:pt x="5337885" y="3341451"/>
                </a:cubicBezTo>
                <a:close/>
                <a:moveTo>
                  <a:pt x="5023956" y="3318949"/>
                </a:moveTo>
                <a:cubicBezTo>
                  <a:pt x="5023956" y="3323341"/>
                  <a:pt x="5014626" y="3323341"/>
                  <a:pt x="5005845" y="3323341"/>
                </a:cubicBezTo>
                <a:cubicBezTo>
                  <a:pt x="5005845" y="3341451"/>
                  <a:pt x="5028348" y="3337060"/>
                  <a:pt x="5019566" y="3354624"/>
                </a:cubicBezTo>
                <a:cubicBezTo>
                  <a:pt x="5037128" y="3349683"/>
                  <a:pt x="5050849" y="3340903"/>
                  <a:pt x="5055239" y="3327731"/>
                </a:cubicBezTo>
                <a:cubicBezTo>
                  <a:pt x="5032738" y="3337060"/>
                  <a:pt x="5037128" y="3318949"/>
                  <a:pt x="5023956" y="3318949"/>
                </a:cubicBezTo>
                <a:close/>
                <a:moveTo>
                  <a:pt x="4147155" y="3309002"/>
                </a:moveTo>
                <a:cubicBezTo>
                  <a:pt x="4134549" y="3309620"/>
                  <a:pt x="4127037" y="3324437"/>
                  <a:pt x="4116746" y="3314559"/>
                </a:cubicBezTo>
                <a:cubicBezTo>
                  <a:pt x="4116746" y="3345842"/>
                  <a:pt x="4089853" y="3323341"/>
                  <a:pt x="4089853" y="3354624"/>
                </a:cubicBezTo>
                <a:cubicBezTo>
                  <a:pt x="4098635" y="3367795"/>
                  <a:pt x="4116746" y="3359014"/>
                  <a:pt x="4103575" y="3350233"/>
                </a:cubicBezTo>
                <a:cubicBezTo>
                  <a:pt x="4130467" y="3359014"/>
                  <a:pt x="4157360" y="3341451"/>
                  <a:pt x="4161750" y="3314559"/>
                </a:cubicBezTo>
                <a:cubicBezTo>
                  <a:pt x="4156125" y="3310168"/>
                  <a:pt x="4151356" y="3308796"/>
                  <a:pt x="4147155" y="3309002"/>
                </a:cubicBezTo>
                <a:close/>
                <a:moveTo>
                  <a:pt x="4803877" y="3301936"/>
                </a:moveTo>
                <a:cubicBezTo>
                  <a:pt x="4767655" y="3292605"/>
                  <a:pt x="4750093" y="3337060"/>
                  <a:pt x="4731982" y="3323888"/>
                </a:cubicBezTo>
                <a:cubicBezTo>
                  <a:pt x="4727041" y="3332669"/>
                  <a:pt x="4713871" y="3332669"/>
                  <a:pt x="4718260" y="3345842"/>
                </a:cubicBezTo>
                <a:cubicBezTo>
                  <a:pt x="4754483" y="3341451"/>
                  <a:pt x="4776985" y="3327731"/>
                  <a:pt x="4803877" y="3301936"/>
                </a:cubicBezTo>
                <a:close/>
                <a:moveTo>
                  <a:pt x="5064021" y="3301386"/>
                </a:moveTo>
                <a:cubicBezTo>
                  <a:pt x="5064021" y="3305777"/>
                  <a:pt x="5064021" y="3305777"/>
                  <a:pt x="5060180" y="3305777"/>
                </a:cubicBezTo>
                <a:cubicBezTo>
                  <a:pt x="5060180" y="3310168"/>
                  <a:pt x="5060180" y="3314559"/>
                  <a:pt x="5064569" y="3314559"/>
                </a:cubicBezTo>
                <a:cubicBezTo>
                  <a:pt x="5064569" y="3310168"/>
                  <a:pt x="5064569" y="3310168"/>
                  <a:pt x="5068960" y="3310168"/>
                </a:cubicBezTo>
                <a:cubicBezTo>
                  <a:pt x="5068960" y="3314559"/>
                  <a:pt x="5068960" y="3318949"/>
                  <a:pt x="5073351" y="3318949"/>
                </a:cubicBezTo>
                <a:cubicBezTo>
                  <a:pt x="5073351" y="3314559"/>
                  <a:pt x="5077741" y="3314559"/>
                  <a:pt x="5082132" y="3314559"/>
                </a:cubicBezTo>
                <a:cubicBezTo>
                  <a:pt x="5082132" y="3310168"/>
                  <a:pt x="5082132" y="3301386"/>
                  <a:pt x="5077741" y="3301386"/>
                </a:cubicBezTo>
                <a:cubicBezTo>
                  <a:pt x="5077741" y="3318949"/>
                  <a:pt x="5077741" y="3296996"/>
                  <a:pt x="5064021" y="3301386"/>
                </a:cubicBezTo>
                <a:close/>
                <a:moveTo>
                  <a:pt x="5208689" y="3296362"/>
                </a:moveTo>
                <a:cubicBezTo>
                  <a:pt x="5183425" y="3291782"/>
                  <a:pt x="5150599" y="3333356"/>
                  <a:pt x="5140308" y="3350233"/>
                </a:cubicBezTo>
                <a:cubicBezTo>
                  <a:pt x="5144698" y="3367795"/>
                  <a:pt x="5144698" y="3377125"/>
                  <a:pt x="5149088" y="3399078"/>
                </a:cubicBezTo>
                <a:cubicBezTo>
                  <a:pt x="5180921" y="3399078"/>
                  <a:pt x="5198483" y="3380967"/>
                  <a:pt x="5216595" y="3372186"/>
                </a:cubicBezTo>
                <a:cubicBezTo>
                  <a:pt x="5216595" y="3363405"/>
                  <a:pt x="5212204" y="3363405"/>
                  <a:pt x="5212204" y="3354624"/>
                </a:cubicBezTo>
                <a:cubicBezTo>
                  <a:pt x="5239096" y="3345842"/>
                  <a:pt x="5261599" y="3332122"/>
                  <a:pt x="5279710" y="3314559"/>
                </a:cubicBezTo>
                <a:cubicBezTo>
                  <a:pt x="5275319" y="3314559"/>
                  <a:pt x="5275319" y="3305777"/>
                  <a:pt x="5275319" y="3301386"/>
                </a:cubicBezTo>
                <a:cubicBezTo>
                  <a:pt x="5257207" y="3301386"/>
                  <a:pt x="5239096" y="3310168"/>
                  <a:pt x="5230316" y="3318949"/>
                </a:cubicBezTo>
                <a:cubicBezTo>
                  <a:pt x="5224691" y="3304542"/>
                  <a:pt x="5217110" y="3297888"/>
                  <a:pt x="5208689" y="3296362"/>
                </a:cubicBezTo>
                <a:close/>
                <a:moveTo>
                  <a:pt x="4992125" y="3288214"/>
                </a:moveTo>
                <a:cubicBezTo>
                  <a:pt x="4992125" y="3296996"/>
                  <a:pt x="4996516" y="3296996"/>
                  <a:pt x="5000906" y="3301936"/>
                </a:cubicBezTo>
                <a:cubicBezTo>
                  <a:pt x="5000906" y="3306326"/>
                  <a:pt x="4999809" y="3308521"/>
                  <a:pt x="4998711" y="3310717"/>
                </a:cubicBezTo>
                <a:lnTo>
                  <a:pt x="4996743" y="3318590"/>
                </a:lnTo>
                <a:lnTo>
                  <a:pt x="4996091" y="3318892"/>
                </a:lnTo>
                <a:lnTo>
                  <a:pt x="4984235" y="3302004"/>
                </a:lnTo>
                <a:cubicBezTo>
                  <a:pt x="4981971" y="3295899"/>
                  <a:pt x="4983070" y="3290410"/>
                  <a:pt x="4992125" y="3288214"/>
                </a:cubicBezTo>
                <a:close/>
                <a:moveTo>
                  <a:pt x="4857165" y="3282564"/>
                </a:moveTo>
                <a:cubicBezTo>
                  <a:pt x="4848367" y="3278577"/>
                  <a:pt x="4830770" y="3290410"/>
                  <a:pt x="4830770" y="3296996"/>
                </a:cubicBezTo>
                <a:cubicBezTo>
                  <a:pt x="4839550" y="3292605"/>
                  <a:pt x="4853272" y="3301386"/>
                  <a:pt x="4862053" y="3292605"/>
                </a:cubicBezTo>
                <a:cubicBezTo>
                  <a:pt x="4862053" y="3286980"/>
                  <a:pt x="4860098" y="3283893"/>
                  <a:pt x="4857165" y="3282564"/>
                </a:cubicBezTo>
                <a:close/>
                <a:moveTo>
                  <a:pt x="4327497" y="3279433"/>
                </a:moveTo>
                <a:cubicBezTo>
                  <a:pt x="4314324" y="3283824"/>
                  <a:pt x="4296213" y="3288214"/>
                  <a:pt x="4291823" y="3301386"/>
                </a:cubicBezTo>
                <a:cubicBezTo>
                  <a:pt x="4305542" y="3296996"/>
                  <a:pt x="4305542" y="3305777"/>
                  <a:pt x="4314324" y="3305777"/>
                </a:cubicBezTo>
                <a:cubicBezTo>
                  <a:pt x="4318715" y="3296996"/>
                  <a:pt x="4332435" y="3296996"/>
                  <a:pt x="4327497" y="3279433"/>
                </a:cubicBezTo>
                <a:close/>
                <a:moveTo>
                  <a:pt x="4481836" y="3277530"/>
                </a:moveTo>
                <a:cubicBezTo>
                  <a:pt x="4478424" y="3276449"/>
                  <a:pt x="4474719" y="3276690"/>
                  <a:pt x="4471289" y="3278885"/>
                </a:cubicBezTo>
                <a:cubicBezTo>
                  <a:pt x="4480619" y="3288214"/>
                  <a:pt x="4480619" y="3301386"/>
                  <a:pt x="4489400" y="3305777"/>
                </a:cubicBezTo>
                <a:cubicBezTo>
                  <a:pt x="4499690" y="3295899"/>
                  <a:pt x="4492076" y="3280772"/>
                  <a:pt x="4481836" y="3277530"/>
                </a:cubicBezTo>
                <a:close/>
                <a:moveTo>
                  <a:pt x="4682587" y="3270104"/>
                </a:moveTo>
                <a:cubicBezTo>
                  <a:pt x="4678196" y="3283276"/>
                  <a:pt x="4664476" y="3270104"/>
                  <a:pt x="4660085" y="3274494"/>
                </a:cubicBezTo>
                <a:cubicBezTo>
                  <a:pt x="4642523" y="3314559"/>
                  <a:pt x="4686978" y="3332669"/>
                  <a:pt x="4700699" y="3305777"/>
                </a:cubicBezTo>
                <a:cubicBezTo>
                  <a:pt x="4686978" y="3296996"/>
                  <a:pt x="4691368" y="3278885"/>
                  <a:pt x="4678196" y="3283276"/>
                </a:cubicBezTo>
                <a:cubicBezTo>
                  <a:pt x="4682587" y="3283276"/>
                  <a:pt x="4691368" y="3270104"/>
                  <a:pt x="4682587" y="3270104"/>
                </a:cubicBezTo>
                <a:close/>
                <a:moveTo>
                  <a:pt x="4462508" y="3270104"/>
                </a:moveTo>
                <a:cubicBezTo>
                  <a:pt x="4448786" y="3274494"/>
                  <a:pt x="4435615" y="3270104"/>
                  <a:pt x="4431224" y="3292057"/>
                </a:cubicBezTo>
                <a:cubicBezTo>
                  <a:pt x="4444396" y="3287666"/>
                  <a:pt x="4462508" y="3287666"/>
                  <a:pt x="4462508" y="3270104"/>
                </a:cubicBezTo>
                <a:close/>
                <a:moveTo>
                  <a:pt x="4184253" y="3265713"/>
                </a:moveTo>
                <a:cubicBezTo>
                  <a:pt x="4188643" y="3270104"/>
                  <a:pt x="4179861" y="3288214"/>
                  <a:pt x="4188643" y="3287666"/>
                </a:cubicBezTo>
                <a:cubicBezTo>
                  <a:pt x="4193033" y="3287666"/>
                  <a:pt x="4202363" y="3261322"/>
                  <a:pt x="4184253" y="3265713"/>
                </a:cubicBezTo>
                <a:close/>
                <a:moveTo>
                  <a:pt x="4108515" y="3251993"/>
                </a:moveTo>
                <a:cubicBezTo>
                  <a:pt x="4108515" y="3256383"/>
                  <a:pt x="4099185" y="3256383"/>
                  <a:pt x="4094794" y="3256383"/>
                </a:cubicBezTo>
                <a:cubicBezTo>
                  <a:pt x="4094794" y="3270104"/>
                  <a:pt x="4081073" y="3270104"/>
                  <a:pt x="4076681" y="3283276"/>
                </a:cubicBezTo>
                <a:cubicBezTo>
                  <a:pt x="4062962" y="3274494"/>
                  <a:pt x="4036069" y="3278885"/>
                  <a:pt x="4036618" y="3295899"/>
                </a:cubicBezTo>
                <a:cubicBezTo>
                  <a:pt x="4049790" y="3300838"/>
                  <a:pt x="4059120" y="3314010"/>
                  <a:pt x="4067901" y="3322791"/>
                </a:cubicBezTo>
                <a:cubicBezTo>
                  <a:pt x="4067901" y="3314010"/>
                  <a:pt x="4076681" y="3314010"/>
                  <a:pt x="4090403" y="3314010"/>
                </a:cubicBezTo>
                <a:cubicBezTo>
                  <a:pt x="4099185" y="3295899"/>
                  <a:pt x="4099185" y="3291508"/>
                  <a:pt x="4090403" y="3273946"/>
                </a:cubicBezTo>
                <a:cubicBezTo>
                  <a:pt x="4094794" y="3269554"/>
                  <a:pt x="4117295" y="3260773"/>
                  <a:pt x="4108515" y="3251993"/>
                </a:cubicBezTo>
                <a:close/>
                <a:moveTo>
                  <a:pt x="5037128" y="3238821"/>
                </a:moveTo>
                <a:cubicBezTo>
                  <a:pt x="4996516" y="3265713"/>
                  <a:pt x="4938340" y="3274494"/>
                  <a:pt x="4911447" y="3314559"/>
                </a:cubicBezTo>
                <a:cubicBezTo>
                  <a:pt x="4906508" y="3310168"/>
                  <a:pt x="4906508" y="3305777"/>
                  <a:pt x="4897727" y="3310168"/>
                </a:cubicBezTo>
                <a:cubicBezTo>
                  <a:pt x="4897727" y="3332669"/>
                  <a:pt x="4875774" y="3337060"/>
                  <a:pt x="4857113" y="3328828"/>
                </a:cubicBezTo>
                <a:cubicBezTo>
                  <a:pt x="4857113" y="3350781"/>
                  <a:pt x="4875225" y="3337609"/>
                  <a:pt x="4875225" y="3342000"/>
                </a:cubicBezTo>
                <a:cubicBezTo>
                  <a:pt x="4893336" y="3368344"/>
                  <a:pt x="4861503" y="3386455"/>
                  <a:pt x="4879615" y="3404017"/>
                </a:cubicBezTo>
                <a:cubicBezTo>
                  <a:pt x="4874676" y="3408408"/>
                  <a:pt x="4852173" y="3417189"/>
                  <a:pt x="4865894" y="3425971"/>
                </a:cubicBezTo>
                <a:cubicBezTo>
                  <a:pt x="4884007" y="3412250"/>
                  <a:pt x="4897177" y="3403469"/>
                  <a:pt x="4919680" y="3394688"/>
                </a:cubicBezTo>
                <a:cubicBezTo>
                  <a:pt x="4919680" y="3399078"/>
                  <a:pt x="4915288" y="3403469"/>
                  <a:pt x="4919680" y="3403469"/>
                </a:cubicBezTo>
                <a:cubicBezTo>
                  <a:pt x="4946571" y="3399078"/>
                  <a:pt x="4960292" y="3376577"/>
                  <a:pt x="4987185" y="3367795"/>
                </a:cubicBezTo>
                <a:cubicBezTo>
                  <a:pt x="4973464" y="3377125"/>
                  <a:pt x="4982245" y="3394688"/>
                  <a:pt x="4995966" y="3399078"/>
                </a:cubicBezTo>
                <a:cubicBezTo>
                  <a:pt x="5000357" y="3389747"/>
                  <a:pt x="5009139" y="3385357"/>
                  <a:pt x="5004749" y="3372186"/>
                </a:cubicBezTo>
                <a:cubicBezTo>
                  <a:pt x="4991575" y="3367795"/>
                  <a:pt x="4987185" y="3349683"/>
                  <a:pt x="4995966" y="3332122"/>
                </a:cubicBezTo>
                <a:cubicBezTo>
                  <a:pt x="4986637" y="3332122"/>
                  <a:pt x="4982245" y="3340903"/>
                  <a:pt x="4982245" y="3332122"/>
                </a:cubicBezTo>
                <a:cubicBezTo>
                  <a:pt x="4987185" y="3327731"/>
                  <a:pt x="4991575" y="3323341"/>
                  <a:pt x="4995966" y="3318949"/>
                </a:cubicBezTo>
                <a:lnTo>
                  <a:pt x="4996091" y="3318892"/>
                </a:lnTo>
                <a:lnTo>
                  <a:pt x="4996516" y="3319497"/>
                </a:lnTo>
                <a:lnTo>
                  <a:pt x="4996743" y="3318590"/>
                </a:lnTo>
                <a:lnTo>
                  <a:pt x="5026906" y="3304611"/>
                </a:lnTo>
                <a:cubicBezTo>
                  <a:pt x="5034247" y="3296860"/>
                  <a:pt x="5038774" y="3285746"/>
                  <a:pt x="5040970" y="3270104"/>
                </a:cubicBezTo>
                <a:cubicBezTo>
                  <a:pt x="5023407" y="3265713"/>
                  <a:pt x="5027798" y="3287666"/>
                  <a:pt x="5009686" y="3283276"/>
                </a:cubicBezTo>
                <a:cubicBezTo>
                  <a:pt x="5005296" y="3283276"/>
                  <a:pt x="5000906" y="3278885"/>
                  <a:pt x="5000906" y="3270104"/>
                </a:cubicBezTo>
                <a:cubicBezTo>
                  <a:pt x="5014626" y="3265713"/>
                  <a:pt x="5009686" y="3274494"/>
                  <a:pt x="5023407" y="3270104"/>
                </a:cubicBezTo>
                <a:cubicBezTo>
                  <a:pt x="5028348" y="3260773"/>
                  <a:pt x="5032738" y="3251993"/>
                  <a:pt x="5037128" y="3238821"/>
                </a:cubicBezTo>
                <a:close/>
                <a:moveTo>
                  <a:pt x="5032738" y="3216867"/>
                </a:moveTo>
                <a:cubicBezTo>
                  <a:pt x="5014626" y="3212477"/>
                  <a:pt x="5010236" y="3234430"/>
                  <a:pt x="5023956" y="3234430"/>
                </a:cubicBezTo>
                <a:cubicBezTo>
                  <a:pt x="5028348" y="3230039"/>
                  <a:pt x="5028348" y="3225649"/>
                  <a:pt x="5032738" y="3216867"/>
                </a:cubicBezTo>
                <a:close/>
                <a:moveTo>
                  <a:pt x="5171591" y="3212477"/>
                </a:moveTo>
                <a:cubicBezTo>
                  <a:pt x="5171591" y="3225649"/>
                  <a:pt x="5158419" y="3221258"/>
                  <a:pt x="5157870" y="3234430"/>
                </a:cubicBezTo>
                <a:cubicBezTo>
                  <a:pt x="5140308" y="3230039"/>
                  <a:pt x="5157870" y="3216867"/>
                  <a:pt x="5171591" y="3212477"/>
                </a:cubicBezTo>
                <a:close/>
                <a:moveTo>
                  <a:pt x="4107966" y="3212477"/>
                </a:moveTo>
                <a:cubicBezTo>
                  <a:pt x="4098635" y="3212477"/>
                  <a:pt x="4094245" y="3216867"/>
                  <a:pt x="4090403" y="3216867"/>
                </a:cubicBezTo>
                <a:cubicBezTo>
                  <a:pt x="4090403" y="3225649"/>
                  <a:pt x="4094794" y="3230039"/>
                  <a:pt x="4099185" y="3234430"/>
                </a:cubicBezTo>
                <a:cubicBezTo>
                  <a:pt x="4099185" y="3225649"/>
                  <a:pt x="4112356" y="3225649"/>
                  <a:pt x="4107966" y="3212477"/>
                </a:cubicBezTo>
                <a:close/>
                <a:moveTo>
                  <a:pt x="4264929" y="3208086"/>
                </a:moveTo>
                <a:cubicBezTo>
                  <a:pt x="4264929" y="3212477"/>
                  <a:pt x="4260538" y="3216867"/>
                  <a:pt x="4260538" y="3221258"/>
                </a:cubicBezTo>
                <a:lnTo>
                  <a:pt x="4278651" y="3221258"/>
                </a:lnTo>
                <a:cubicBezTo>
                  <a:pt x="4278651" y="3212477"/>
                  <a:pt x="4278651" y="3203696"/>
                  <a:pt x="4264929" y="3208086"/>
                </a:cubicBezTo>
                <a:close/>
                <a:moveTo>
                  <a:pt x="5445456" y="3203696"/>
                </a:moveTo>
                <a:cubicBezTo>
                  <a:pt x="5449846" y="3212477"/>
                  <a:pt x="5436674" y="3225649"/>
                  <a:pt x="5445456" y="3230039"/>
                </a:cubicBezTo>
                <a:cubicBezTo>
                  <a:pt x="5445456" y="3238821"/>
                  <a:pt x="5432284" y="3234430"/>
                  <a:pt x="5436674" y="3243212"/>
                </a:cubicBezTo>
                <a:cubicBezTo>
                  <a:pt x="5427344" y="3238821"/>
                  <a:pt x="5422954" y="3234430"/>
                  <a:pt x="5418563" y="3225649"/>
                </a:cubicBezTo>
                <a:cubicBezTo>
                  <a:pt x="5422954" y="3212477"/>
                  <a:pt x="5431734" y="3203696"/>
                  <a:pt x="5445456" y="3203696"/>
                </a:cubicBezTo>
                <a:close/>
                <a:moveTo>
                  <a:pt x="4592579" y="3203696"/>
                </a:moveTo>
                <a:cubicBezTo>
                  <a:pt x="4574469" y="3203696"/>
                  <a:pt x="4565687" y="3221258"/>
                  <a:pt x="4538794" y="3212477"/>
                </a:cubicBezTo>
                <a:cubicBezTo>
                  <a:pt x="4538794" y="3223454"/>
                  <a:pt x="4538794" y="3230039"/>
                  <a:pt x="4540440" y="3235596"/>
                </a:cubicBezTo>
                <a:lnTo>
                  <a:pt x="4551410" y="3251723"/>
                </a:lnTo>
                <a:lnTo>
                  <a:pt x="4549959" y="3252641"/>
                </a:lnTo>
                <a:lnTo>
                  <a:pt x="4540989" y="3253090"/>
                </a:lnTo>
                <a:cubicBezTo>
                  <a:pt x="4538794" y="3253639"/>
                  <a:pt x="4538794" y="3254737"/>
                  <a:pt x="4543184" y="3256932"/>
                </a:cubicBezTo>
                <a:lnTo>
                  <a:pt x="4549959" y="3252641"/>
                </a:lnTo>
                <a:lnTo>
                  <a:pt x="4551966" y="3252541"/>
                </a:lnTo>
                <a:lnTo>
                  <a:pt x="4551410" y="3251723"/>
                </a:lnTo>
                <a:lnTo>
                  <a:pt x="4592579" y="3225649"/>
                </a:lnTo>
                <a:cubicBezTo>
                  <a:pt x="4592579" y="3225649"/>
                  <a:pt x="4592579" y="3225649"/>
                  <a:pt x="4592579" y="3203696"/>
                </a:cubicBezTo>
                <a:close/>
                <a:moveTo>
                  <a:pt x="4790087" y="3192171"/>
                </a:moveTo>
                <a:cubicBezTo>
                  <a:pt x="4786177" y="3192720"/>
                  <a:pt x="4781649" y="3193817"/>
                  <a:pt x="4772594" y="3193817"/>
                </a:cubicBezTo>
                <a:cubicBezTo>
                  <a:pt x="4772594" y="3216319"/>
                  <a:pt x="4754483" y="3220709"/>
                  <a:pt x="4745702" y="3229490"/>
                </a:cubicBezTo>
                <a:cubicBezTo>
                  <a:pt x="4745702" y="3243212"/>
                  <a:pt x="4754483" y="3243212"/>
                  <a:pt x="4754483" y="3256383"/>
                </a:cubicBezTo>
                <a:cubicBezTo>
                  <a:pt x="4740762" y="3251993"/>
                  <a:pt x="4731982" y="3265164"/>
                  <a:pt x="4731982" y="3256383"/>
                </a:cubicBezTo>
                <a:cubicBezTo>
                  <a:pt x="4740762" y="3256383"/>
                  <a:pt x="4731982" y="3243212"/>
                  <a:pt x="4731982" y="3238821"/>
                </a:cubicBezTo>
                <a:cubicBezTo>
                  <a:pt x="4709479" y="3243760"/>
                  <a:pt x="4678196" y="3265713"/>
                  <a:pt x="4700699" y="3287118"/>
                </a:cubicBezTo>
                <a:cubicBezTo>
                  <a:pt x="4709479" y="3287118"/>
                  <a:pt x="4714419" y="3273946"/>
                  <a:pt x="4723200" y="3282727"/>
                </a:cubicBezTo>
                <a:cubicBezTo>
                  <a:pt x="4723200" y="3291508"/>
                  <a:pt x="4718809" y="3295899"/>
                  <a:pt x="4714419" y="3300290"/>
                </a:cubicBezTo>
                <a:cubicBezTo>
                  <a:pt x="4741312" y="3314010"/>
                  <a:pt x="4741312" y="3287118"/>
                  <a:pt x="4755032" y="3278336"/>
                </a:cubicBezTo>
                <a:cubicBezTo>
                  <a:pt x="4755032" y="3264616"/>
                  <a:pt x="4750093" y="3255835"/>
                  <a:pt x="4763814" y="3251444"/>
                </a:cubicBezTo>
                <a:cubicBezTo>
                  <a:pt x="4763814" y="3255835"/>
                  <a:pt x="4763814" y="3260225"/>
                  <a:pt x="4768204" y="3264616"/>
                </a:cubicBezTo>
                <a:cubicBezTo>
                  <a:pt x="4773143" y="3255835"/>
                  <a:pt x="4781925" y="3255835"/>
                  <a:pt x="4781925" y="3242662"/>
                </a:cubicBezTo>
                <a:cubicBezTo>
                  <a:pt x="4772594" y="3242662"/>
                  <a:pt x="4768204" y="3238271"/>
                  <a:pt x="4768204" y="3225099"/>
                </a:cubicBezTo>
                <a:cubicBezTo>
                  <a:pt x="4781375" y="3225099"/>
                  <a:pt x="4786315" y="3229490"/>
                  <a:pt x="4795097" y="3229490"/>
                </a:cubicBezTo>
                <a:cubicBezTo>
                  <a:pt x="4795097" y="3215770"/>
                  <a:pt x="4803877" y="3215770"/>
                  <a:pt x="4803877" y="3193817"/>
                </a:cubicBezTo>
                <a:cubicBezTo>
                  <a:pt x="4797291" y="3191622"/>
                  <a:pt x="4793997" y="3191622"/>
                  <a:pt x="4790087" y="3192171"/>
                </a:cubicBezTo>
                <a:close/>
                <a:moveTo>
                  <a:pt x="4350546" y="3185585"/>
                </a:moveTo>
                <a:cubicBezTo>
                  <a:pt x="4328045" y="3185585"/>
                  <a:pt x="4296213" y="3181194"/>
                  <a:pt x="4291823" y="3212477"/>
                </a:cubicBezTo>
                <a:cubicBezTo>
                  <a:pt x="4301152" y="3216867"/>
                  <a:pt x="4309933" y="3216867"/>
                  <a:pt x="4309933" y="3225649"/>
                </a:cubicBezTo>
                <a:cubicBezTo>
                  <a:pt x="4291823" y="3234430"/>
                  <a:pt x="4287431" y="3252541"/>
                  <a:pt x="4287431" y="3261322"/>
                </a:cubicBezTo>
                <a:cubicBezTo>
                  <a:pt x="4309933" y="3261322"/>
                  <a:pt x="4323654" y="3234430"/>
                  <a:pt x="4332435" y="3234430"/>
                </a:cubicBezTo>
                <a:cubicBezTo>
                  <a:pt x="4323654" y="3216867"/>
                  <a:pt x="4341766" y="3198757"/>
                  <a:pt x="4350546" y="3185585"/>
                </a:cubicBezTo>
                <a:close/>
                <a:moveTo>
                  <a:pt x="4678196" y="3168022"/>
                </a:moveTo>
                <a:cubicBezTo>
                  <a:pt x="4651304" y="3168022"/>
                  <a:pt x="4651304" y="3189975"/>
                  <a:pt x="4638132" y="3203696"/>
                </a:cubicBezTo>
                <a:cubicBezTo>
                  <a:pt x="4651304" y="3212477"/>
                  <a:pt x="4655694" y="3190525"/>
                  <a:pt x="4673806" y="3194914"/>
                </a:cubicBezTo>
                <a:cubicBezTo>
                  <a:pt x="4678196" y="3181194"/>
                  <a:pt x="4673806" y="3185585"/>
                  <a:pt x="4678196" y="3168022"/>
                </a:cubicBezTo>
                <a:close/>
                <a:moveTo>
                  <a:pt x="4511903" y="3141679"/>
                </a:moveTo>
                <a:cubicBezTo>
                  <a:pt x="4498730" y="3137288"/>
                  <a:pt x="4494339" y="3150460"/>
                  <a:pt x="4476228" y="3150460"/>
                </a:cubicBezTo>
                <a:cubicBezTo>
                  <a:pt x="4476228" y="3168022"/>
                  <a:pt x="4466899" y="3176803"/>
                  <a:pt x="4489948" y="3181743"/>
                </a:cubicBezTo>
                <a:cubicBezTo>
                  <a:pt x="4489948" y="3177352"/>
                  <a:pt x="4489948" y="3168571"/>
                  <a:pt x="4494339" y="3168571"/>
                </a:cubicBezTo>
                <a:cubicBezTo>
                  <a:pt x="4503121" y="3182291"/>
                  <a:pt x="4480619" y="3186681"/>
                  <a:pt x="4480619" y="3199854"/>
                </a:cubicBezTo>
                <a:cubicBezTo>
                  <a:pt x="4498181" y="3194914"/>
                  <a:pt x="4502572" y="3181743"/>
                  <a:pt x="4516293" y="3172961"/>
                </a:cubicBezTo>
                <a:cubicBezTo>
                  <a:pt x="4516293" y="3181743"/>
                  <a:pt x="4520683" y="3190525"/>
                  <a:pt x="4525075" y="3190525"/>
                </a:cubicBezTo>
                <a:cubicBezTo>
                  <a:pt x="4533855" y="3181743"/>
                  <a:pt x="4547576" y="3186134"/>
                  <a:pt x="4547576" y="3168571"/>
                </a:cubicBezTo>
                <a:cubicBezTo>
                  <a:pt x="4534404" y="3159241"/>
                  <a:pt x="4511903" y="3163632"/>
                  <a:pt x="4511903" y="3141679"/>
                </a:cubicBezTo>
                <a:close/>
                <a:moveTo>
                  <a:pt x="4785766" y="3132348"/>
                </a:moveTo>
                <a:cubicBezTo>
                  <a:pt x="4758874" y="3132348"/>
                  <a:pt x="4740762" y="3145520"/>
                  <a:pt x="4736372" y="3163632"/>
                </a:cubicBezTo>
                <a:cubicBezTo>
                  <a:pt x="4745702" y="3168022"/>
                  <a:pt x="4758874" y="3168022"/>
                  <a:pt x="4754483" y="3185585"/>
                </a:cubicBezTo>
                <a:cubicBezTo>
                  <a:pt x="4772594" y="3185585"/>
                  <a:pt x="4790705" y="3181194"/>
                  <a:pt x="4799487" y="3163632"/>
                </a:cubicBezTo>
                <a:cubicBezTo>
                  <a:pt x="4785766" y="3154302"/>
                  <a:pt x="4799487" y="3141130"/>
                  <a:pt x="4785766" y="3132348"/>
                </a:cubicBezTo>
                <a:close/>
                <a:moveTo>
                  <a:pt x="4691368" y="3097224"/>
                </a:moveTo>
                <a:cubicBezTo>
                  <a:pt x="4682587" y="3127957"/>
                  <a:pt x="4655694" y="3137288"/>
                  <a:pt x="4641974" y="3154849"/>
                </a:cubicBezTo>
                <a:cubicBezTo>
                  <a:pt x="4655146" y="3150460"/>
                  <a:pt x="4655146" y="3159241"/>
                  <a:pt x="4668866" y="3159241"/>
                </a:cubicBezTo>
                <a:cubicBezTo>
                  <a:pt x="4678196" y="3136739"/>
                  <a:pt x="4709479" y="3136739"/>
                  <a:pt x="4713871" y="3110396"/>
                </a:cubicBezTo>
                <a:cubicBezTo>
                  <a:pt x="4695759" y="3119176"/>
                  <a:pt x="4705089" y="3097224"/>
                  <a:pt x="4691368" y="3097224"/>
                </a:cubicBezTo>
                <a:close/>
                <a:moveTo>
                  <a:pt x="4294737" y="3093107"/>
                </a:moveTo>
                <a:cubicBezTo>
                  <a:pt x="4275701" y="3091460"/>
                  <a:pt x="4249563" y="3097224"/>
                  <a:pt x="4256148" y="3110396"/>
                </a:cubicBezTo>
                <a:cubicBezTo>
                  <a:pt x="4256148" y="3106005"/>
                  <a:pt x="4260538" y="3110396"/>
                  <a:pt x="4260538" y="3119176"/>
                </a:cubicBezTo>
                <a:cubicBezTo>
                  <a:pt x="4283041" y="3119176"/>
                  <a:pt x="4296213" y="3110396"/>
                  <a:pt x="4309933" y="3097224"/>
                </a:cubicBezTo>
                <a:cubicBezTo>
                  <a:pt x="4306640" y="3095028"/>
                  <a:pt x="4301084" y="3093656"/>
                  <a:pt x="4294737" y="3093107"/>
                </a:cubicBezTo>
                <a:close/>
                <a:moveTo>
                  <a:pt x="4952060" y="3043438"/>
                </a:moveTo>
                <a:cubicBezTo>
                  <a:pt x="4942730" y="3052219"/>
                  <a:pt x="4929558" y="3070332"/>
                  <a:pt x="4938340" y="3079112"/>
                </a:cubicBezTo>
                <a:cubicBezTo>
                  <a:pt x="4952060" y="3074172"/>
                  <a:pt x="4960841" y="3065391"/>
                  <a:pt x="4960841" y="3052219"/>
                </a:cubicBezTo>
                <a:cubicBezTo>
                  <a:pt x="4956451" y="3052219"/>
                  <a:pt x="4956451" y="3047829"/>
                  <a:pt x="4952060" y="3043438"/>
                </a:cubicBezTo>
                <a:close/>
                <a:moveTo>
                  <a:pt x="4718809" y="3042890"/>
                </a:moveTo>
                <a:cubicBezTo>
                  <a:pt x="4682587" y="3047280"/>
                  <a:pt x="4660085" y="3100517"/>
                  <a:pt x="4624412" y="3078563"/>
                </a:cubicBezTo>
                <a:cubicBezTo>
                  <a:pt x="4606848" y="3078563"/>
                  <a:pt x="4606848" y="3091735"/>
                  <a:pt x="4593129" y="3082954"/>
                </a:cubicBezTo>
                <a:cubicBezTo>
                  <a:pt x="4593129" y="3074172"/>
                  <a:pt x="4606848" y="3065391"/>
                  <a:pt x="4593129" y="3061001"/>
                </a:cubicBezTo>
                <a:cubicBezTo>
                  <a:pt x="4593129" y="3065391"/>
                  <a:pt x="4583798" y="3065391"/>
                  <a:pt x="4575018" y="3065391"/>
                </a:cubicBezTo>
                <a:cubicBezTo>
                  <a:pt x="4596970" y="3096126"/>
                  <a:pt x="4565687" y="3101065"/>
                  <a:pt x="4561296" y="3123019"/>
                </a:cubicBezTo>
                <a:cubicBezTo>
                  <a:pt x="4570626" y="3127410"/>
                  <a:pt x="4575018" y="3109846"/>
                  <a:pt x="4579408" y="3123019"/>
                </a:cubicBezTo>
                <a:cubicBezTo>
                  <a:pt x="4570626" y="3132348"/>
                  <a:pt x="4552515" y="3127410"/>
                  <a:pt x="4556906" y="3154302"/>
                </a:cubicBezTo>
                <a:cubicBezTo>
                  <a:pt x="4579408" y="3144971"/>
                  <a:pt x="4556906" y="3154302"/>
                  <a:pt x="4561296" y="3171865"/>
                </a:cubicBezTo>
                <a:cubicBezTo>
                  <a:pt x="4597519" y="3171865"/>
                  <a:pt x="4588737" y="3123019"/>
                  <a:pt x="4624412" y="3123019"/>
                </a:cubicBezTo>
                <a:cubicBezTo>
                  <a:pt x="4637584" y="3127957"/>
                  <a:pt x="4615081" y="3141130"/>
                  <a:pt x="4628803" y="3149911"/>
                </a:cubicBezTo>
                <a:cubicBezTo>
                  <a:pt x="4669416" y="3141130"/>
                  <a:pt x="4665024" y="3087344"/>
                  <a:pt x="4700699" y="3069782"/>
                </a:cubicBezTo>
                <a:cubicBezTo>
                  <a:pt x="4700699" y="3083502"/>
                  <a:pt x="4682587" y="3079112"/>
                  <a:pt x="4686978" y="3096674"/>
                </a:cubicBezTo>
                <a:cubicBezTo>
                  <a:pt x="4700150" y="3092284"/>
                  <a:pt x="4700150" y="3101065"/>
                  <a:pt x="4713871" y="3096674"/>
                </a:cubicBezTo>
                <a:cubicBezTo>
                  <a:pt x="4727590" y="3074721"/>
                  <a:pt x="4705089" y="3065941"/>
                  <a:pt x="4718809" y="3042890"/>
                </a:cubicBezTo>
                <a:close/>
                <a:moveTo>
                  <a:pt x="5228026" y="3025396"/>
                </a:moveTo>
                <a:cubicBezTo>
                  <a:pt x="5241738" y="3022309"/>
                  <a:pt x="5245957" y="3034657"/>
                  <a:pt x="5212204" y="3034657"/>
                </a:cubicBezTo>
                <a:cubicBezTo>
                  <a:pt x="5217830" y="3029169"/>
                  <a:pt x="5223455" y="3026425"/>
                  <a:pt x="5228026" y="3025396"/>
                </a:cubicBezTo>
                <a:close/>
                <a:moveTo>
                  <a:pt x="4780346" y="2968249"/>
                </a:moveTo>
                <a:cubicBezTo>
                  <a:pt x="4777533" y="2970444"/>
                  <a:pt x="4776435" y="2974835"/>
                  <a:pt x="4776435" y="2981421"/>
                </a:cubicBezTo>
                <a:cubicBezTo>
                  <a:pt x="4781375" y="2981421"/>
                  <a:pt x="4781375" y="2985813"/>
                  <a:pt x="4790156" y="2981421"/>
                </a:cubicBezTo>
                <a:cubicBezTo>
                  <a:pt x="4790156" y="2977030"/>
                  <a:pt x="4794547" y="2977030"/>
                  <a:pt x="4794547" y="2968249"/>
                </a:cubicBezTo>
                <a:cubicBezTo>
                  <a:pt x="4787687" y="2966053"/>
                  <a:pt x="4783159" y="2966053"/>
                  <a:pt x="4780346" y="2968249"/>
                </a:cubicBezTo>
                <a:close/>
                <a:moveTo>
                  <a:pt x="5360387" y="2950137"/>
                </a:moveTo>
                <a:cubicBezTo>
                  <a:pt x="5364778" y="2954528"/>
                  <a:pt x="5369168" y="2954528"/>
                  <a:pt x="5369168" y="2950137"/>
                </a:cubicBezTo>
                <a:cubicBezTo>
                  <a:pt x="5382889" y="2954528"/>
                  <a:pt x="5364778" y="2958919"/>
                  <a:pt x="5369717" y="2972091"/>
                </a:cubicBezTo>
                <a:cubicBezTo>
                  <a:pt x="5351605" y="2967701"/>
                  <a:pt x="5351605" y="2989654"/>
                  <a:pt x="5329104" y="2980872"/>
                </a:cubicBezTo>
                <a:cubicBezTo>
                  <a:pt x="5329104" y="2976482"/>
                  <a:pt x="5333494" y="2972091"/>
                  <a:pt x="5333494" y="2967701"/>
                </a:cubicBezTo>
                <a:cubicBezTo>
                  <a:pt x="5346667" y="2967701"/>
                  <a:pt x="5360387" y="2963310"/>
                  <a:pt x="5360387" y="2950137"/>
                </a:cubicBezTo>
                <a:close/>
                <a:moveTo>
                  <a:pt x="5279161" y="2946296"/>
                </a:moveTo>
                <a:cubicBezTo>
                  <a:pt x="5265989" y="2950686"/>
                  <a:pt x="5247878" y="2950686"/>
                  <a:pt x="5247878" y="2968249"/>
                </a:cubicBezTo>
                <a:cubicBezTo>
                  <a:pt x="5257207" y="2972639"/>
                  <a:pt x="5265989" y="2972639"/>
                  <a:pt x="5274771" y="2973188"/>
                </a:cubicBezTo>
                <a:cubicBezTo>
                  <a:pt x="5274771" y="2959468"/>
                  <a:pt x="5279161" y="2959468"/>
                  <a:pt x="5279161" y="2946296"/>
                </a:cubicBezTo>
                <a:close/>
                <a:moveTo>
                  <a:pt x="5140308" y="2936966"/>
                </a:moveTo>
                <a:cubicBezTo>
                  <a:pt x="5131526" y="2945747"/>
                  <a:pt x="5122196" y="2936966"/>
                  <a:pt x="5113415" y="2945747"/>
                </a:cubicBezTo>
                <a:cubicBezTo>
                  <a:pt x="5113415" y="2955077"/>
                  <a:pt x="5122196" y="2963858"/>
                  <a:pt x="5117806" y="2977030"/>
                </a:cubicBezTo>
                <a:cubicBezTo>
                  <a:pt x="5135916" y="2972639"/>
                  <a:pt x="5140308" y="2941357"/>
                  <a:pt x="5140308" y="2936966"/>
                </a:cubicBezTo>
                <a:close/>
                <a:moveTo>
                  <a:pt x="5288490" y="2927636"/>
                </a:moveTo>
                <a:cubicBezTo>
                  <a:pt x="5288490" y="2945747"/>
                  <a:pt x="5288490" y="2954528"/>
                  <a:pt x="5284100" y="2967701"/>
                </a:cubicBezTo>
                <a:cubicBezTo>
                  <a:pt x="5284100" y="2967701"/>
                  <a:pt x="5288490" y="2972091"/>
                  <a:pt x="5288490" y="2976482"/>
                </a:cubicBezTo>
                <a:cubicBezTo>
                  <a:pt x="5306053" y="2972091"/>
                  <a:pt x="5315383" y="2967701"/>
                  <a:pt x="5324165" y="2954528"/>
                </a:cubicBezTo>
                <a:cubicBezTo>
                  <a:pt x="5324165" y="2972639"/>
                  <a:pt x="5292882" y="2994593"/>
                  <a:pt x="5265989" y="3002825"/>
                </a:cubicBezTo>
                <a:cubicBezTo>
                  <a:pt x="5265989" y="3002825"/>
                  <a:pt x="5265989" y="3002825"/>
                  <a:pt x="5265989" y="2980872"/>
                </a:cubicBezTo>
                <a:cubicBezTo>
                  <a:pt x="5256659" y="2976482"/>
                  <a:pt x="5229767" y="2985263"/>
                  <a:pt x="5225376" y="2972091"/>
                </a:cubicBezTo>
                <a:cubicBezTo>
                  <a:pt x="5243487" y="2954528"/>
                  <a:pt x="5261599" y="2936417"/>
                  <a:pt x="5288490" y="2927636"/>
                </a:cubicBezTo>
                <a:close/>
                <a:moveTo>
                  <a:pt x="884708" y="2892511"/>
                </a:moveTo>
                <a:cubicBezTo>
                  <a:pt x="898429" y="2888121"/>
                  <a:pt x="898429" y="2896902"/>
                  <a:pt x="907210" y="2901292"/>
                </a:cubicBezTo>
                <a:cubicBezTo>
                  <a:pt x="902820" y="2910073"/>
                  <a:pt x="880318" y="2896902"/>
                  <a:pt x="880318" y="2914464"/>
                </a:cubicBezTo>
                <a:cubicBezTo>
                  <a:pt x="875927" y="2914464"/>
                  <a:pt x="884708" y="2896902"/>
                  <a:pt x="884708" y="2892511"/>
                </a:cubicBezTo>
                <a:close/>
                <a:moveTo>
                  <a:pt x="5351058" y="2888121"/>
                </a:moveTo>
                <a:cubicBezTo>
                  <a:pt x="5355997" y="2892511"/>
                  <a:pt x="5364778" y="2896902"/>
                  <a:pt x="5364778" y="2910073"/>
                </a:cubicBezTo>
                <a:cubicBezTo>
                  <a:pt x="5342276" y="2905682"/>
                  <a:pt x="5355997" y="2941357"/>
                  <a:pt x="5332946" y="2936966"/>
                </a:cubicBezTo>
                <a:cubicBezTo>
                  <a:pt x="5332946" y="2923245"/>
                  <a:pt x="5324165" y="2918854"/>
                  <a:pt x="5328556" y="2905682"/>
                </a:cubicBezTo>
                <a:cubicBezTo>
                  <a:pt x="5337336" y="2901292"/>
                  <a:pt x="5346667" y="2896902"/>
                  <a:pt x="5351058" y="2888121"/>
                </a:cubicBezTo>
                <a:close/>
                <a:moveTo>
                  <a:pt x="4933950" y="2865618"/>
                </a:moveTo>
                <a:cubicBezTo>
                  <a:pt x="4929558" y="2874949"/>
                  <a:pt x="4929558" y="2883730"/>
                  <a:pt x="4929558" y="2896902"/>
                </a:cubicBezTo>
                <a:cubicBezTo>
                  <a:pt x="4942730" y="2892511"/>
                  <a:pt x="4956451" y="2888121"/>
                  <a:pt x="4956451" y="2870009"/>
                </a:cubicBezTo>
                <a:cubicBezTo>
                  <a:pt x="4947670" y="2874399"/>
                  <a:pt x="4947670" y="2865618"/>
                  <a:pt x="4933950" y="2865618"/>
                </a:cubicBezTo>
                <a:close/>
                <a:moveTo>
                  <a:pt x="5216595" y="2861228"/>
                </a:moveTo>
                <a:cubicBezTo>
                  <a:pt x="5229767" y="2866168"/>
                  <a:pt x="5229767" y="2874949"/>
                  <a:pt x="5225376" y="2888121"/>
                </a:cubicBezTo>
                <a:cubicBezTo>
                  <a:pt x="5216595" y="2883730"/>
                  <a:pt x="5207813" y="2870009"/>
                  <a:pt x="5216595" y="2861228"/>
                </a:cubicBezTo>
                <a:close/>
                <a:moveTo>
                  <a:pt x="5149913" y="2856288"/>
                </a:moveTo>
                <a:cubicBezTo>
                  <a:pt x="5154989" y="2855739"/>
                  <a:pt x="5160614" y="2856837"/>
                  <a:pt x="5162809" y="2861228"/>
                </a:cubicBezTo>
                <a:cubicBezTo>
                  <a:pt x="5162809" y="2865618"/>
                  <a:pt x="5154029" y="2865618"/>
                  <a:pt x="5154029" y="2874399"/>
                </a:cubicBezTo>
                <a:cubicBezTo>
                  <a:pt x="5140308" y="2878790"/>
                  <a:pt x="5144698" y="2865618"/>
                  <a:pt x="5140308" y="2861228"/>
                </a:cubicBezTo>
                <a:cubicBezTo>
                  <a:pt x="5140308" y="2859033"/>
                  <a:pt x="5144836" y="2856837"/>
                  <a:pt x="5149913" y="2856288"/>
                </a:cubicBezTo>
                <a:close/>
                <a:moveTo>
                  <a:pt x="426987" y="2830494"/>
                </a:moveTo>
                <a:cubicBezTo>
                  <a:pt x="431378" y="2834885"/>
                  <a:pt x="440159" y="2843666"/>
                  <a:pt x="453880" y="2839275"/>
                </a:cubicBezTo>
                <a:cubicBezTo>
                  <a:pt x="445098" y="2883730"/>
                  <a:pt x="404485" y="2870558"/>
                  <a:pt x="381983" y="2883730"/>
                </a:cubicBezTo>
                <a:cubicBezTo>
                  <a:pt x="386374" y="2870009"/>
                  <a:pt x="404485" y="2870009"/>
                  <a:pt x="418206" y="2861777"/>
                </a:cubicBezTo>
                <a:cubicBezTo>
                  <a:pt x="413266" y="2848057"/>
                  <a:pt x="422597" y="2839275"/>
                  <a:pt x="426987" y="2830494"/>
                </a:cubicBezTo>
                <a:close/>
                <a:moveTo>
                  <a:pt x="557129" y="2761342"/>
                </a:moveTo>
                <a:cubicBezTo>
                  <a:pt x="562136" y="2760793"/>
                  <a:pt x="567761" y="2761890"/>
                  <a:pt x="574622" y="2764085"/>
                </a:cubicBezTo>
                <a:cubicBezTo>
                  <a:pt x="574622" y="2772867"/>
                  <a:pt x="570232" y="2777257"/>
                  <a:pt x="565841" y="2781648"/>
                </a:cubicBezTo>
                <a:cubicBezTo>
                  <a:pt x="552669" y="2781648"/>
                  <a:pt x="557059" y="2767927"/>
                  <a:pt x="543338" y="2768476"/>
                </a:cubicBezTo>
                <a:cubicBezTo>
                  <a:pt x="547729" y="2764085"/>
                  <a:pt x="552120" y="2761890"/>
                  <a:pt x="557129" y="2761342"/>
                </a:cubicBezTo>
                <a:close/>
                <a:moveTo>
                  <a:pt x="506242" y="2743573"/>
                </a:moveTo>
                <a:cubicBezTo>
                  <a:pt x="514216" y="2747072"/>
                  <a:pt x="523581" y="2763536"/>
                  <a:pt x="530167" y="2750365"/>
                </a:cubicBezTo>
                <a:cubicBezTo>
                  <a:pt x="552669" y="2767927"/>
                  <a:pt x="512055" y="2786039"/>
                  <a:pt x="534558" y="2799211"/>
                </a:cubicBezTo>
                <a:cubicBezTo>
                  <a:pt x="520837" y="2816774"/>
                  <a:pt x="489554" y="2821164"/>
                  <a:pt x="471991" y="2834335"/>
                </a:cubicBezTo>
                <a:cubicBezTo>
                  <a:pt x="476381" y="2816774"/>
                  <a:pt x="494493" y="2794271"/>
                  <a:pt x="490102" y="2781100"/>
                </a:cubicBezTo>
                <a:cubicBezTo>
                  <a:pt x="490102" y="2767927"/>
                  <a:pt x="508213" y="2772319"/>
                  <a:pt x="512604" y="2763538"/>
                </a:cubicBezTo>
                <a:cubicBezTo>
                  <a:pt x="512604" y="2754755"/>
                  <a:pt x="507665" y="2750365"/>
                  <a:pt x="498884" y="2745974"/>
                </a:cubicBezTo>
                <a:cubicBezTo>
                  <a:pt x="501079" y="2742682"/>
                  <a:pt x="503583" y="2742407"/>
                  <a:pt x="506242" y="2743573"/>
                </a:cubicBezTo>
                <a:close/>
                <a:moveTo>
                  <a:pt x="588342" y="2714691"/>
                </a:moveTo>
                <a:cubicBezTo>
                  <a:pt x="602063" y="2710301"/>
                  <a:pt x="592733" y="2727863"/>
                  <a:pt x="606454" y="2723473"/>
                </a:cubicBezTo>
                <a:cubicBezTo>
                  <a:pt x="606454" y="2736645"/>
                  <a:pt x="588342" y="2732254"/>
                  <a:pt x="579561" y="2732254"/>
                </a:cubicBezTo>
                <a:cubicBezTo>
                  <a:pt x="579561" y="2723473"/>
                  <a:pt x="588342" y="2723473"/>
                  <a:pt x="588342" y="2714691"/>
                </a:cubicBezTo>
                <a:close/>
                <a:moveTo>
                  <a:pt x="934102" y="2710301"/>
                </a:moveTo>
                <a:cubicBezTo>
                  <a:pt x="979107" y="2705910"/>
                  <a:pt x="997217" y="2723473"/>
                  <a:pt x="1028501" y="2714691"/>
                </a:cubicBezTo>
                <a:cubicBezTo>
                  <a:pt x="1019171" y="2737193"/>
                  <a:pt x="1001608" y="2754755"/>
                  <a:pt x="965386" y="2750365"/>
                </a:cubicBezTo>
                <a:cubicBezTo>
                  <a:pt x="952215" y="2741584"/>
                  <a:pt x="938493" y="2727863"/>
                  <a:pt x="934102" y="2710301"/>
                </a:cubicBezTo>
                <a:close/>
                <a:moveTo>
                  <a:pt x="5261599" y="2705910"/>
                </a:moveTo>
                <a:cubicBezTo>
                  <a:pt x="5275319" y="2705910"/>
                  <a:pt x="5275319" y="2714691"/>
                  <a:pt x="5275319" y="2723473"/>
                </a:cubicBezTo>
                <a:cubicBezTo>
                  <a:pt x="5266538" y="2723473"/>
                  <a:pt x="5261599" y="2736645"/>
                  <a:pt x="5252817" y="2727863"/>
                </a:cubicBezTo>
                <a:cubicBezTo>
                  <a:pt x="5257207" y="2719082"/>
                  <a:pt x="5261599" y="2714691"/>
                  <a:pt x="5261599" y="2705910"/>
                </a:cubicBezTo>
                <a:close/>
                <a:moveTo>
                  <a:pt x="5315383" y="2674627"/>
                </a:moveTo>
                <a:cubicBezTo>
                  <a:pt x="5315383" y="2692738"/>
                  <a:pt x="5302211" y="2705910"/>
                  <a:pt x="5292882" y="2719082"/>
                </a:cubicBezTo>
                <a:cubicBezTo>
                  <a:pt x="5284100" y="2709751"/>
                  <a:pt x="5279710" y="2696580"/>
                  <a:pt x="5284100" y="2687799"/>
                </a:cubicBezTo>
                <a:cubicBezTo>
                  <a:pt x="5292882" y="2683408"/>
                  <a:pt x="5306602" y="2679018"/>
                  <a:pt x="5315383" y="2674627"/>
                </a:cubicBezTo>
                <a:close/>
                <a:moveTo>
                  <a:pt x="471991" y="2665846"/>
                </a:moveTo>
                <a:cubicBezTo>
                  <a:pt x="462661" y="2683408"/>
                  <a:pt x="449489" y="2705910"/>
                  <a:pt x="426987" y="2710301"/>
                </a:cubicBezTo>
                <a:cubicBezTo>
                  <a:pt x="431378" y="2688347"/>
                  <a:pt x="444550" y="2665846"/>
                  <a:pt x="471991" y="2665846"/>
                </a:cubicBezTo>
                <a:close/>
                <a:moveTo>
                  <a:pt x="5203423" y="2638954"/>
                </a:moveTo>
                <a:cubicBezTo>
                  <a:pt x="5220985" y="2657065"/>
                  <a:pt x="5171591" y="2679018"/>
                  <a:pt x="5149638" y="2683408"/>
                </a:cubicBezTo>
                <a:cubicBezTo>
                  <a:pt x="5149638" y="2652126"/>
                  <a:pt x="5180921" y="2652126"/>
                  <a:pt x="5203423" y="2638954"/>
                </a:cubicBezTo>
                <a:close/>
                <a:moveTo>
                  <a:pt x="595202" y="2616451"/>
                </a:moveTo>
                <a:cubicBezTo>
                  <a:pt x="600828" y="2615902"/>
                  <a:pt x="606454" y="2617000"/>
                  <a:pt x="610844" y="2621391"/>
                </a:cubicBezTo>
                <a:cubicBezTo>
                  <a:pt x="606454" y="2621391"/>
                  <a:pt x="575170" y="2634563"/>
                  <a:pt x="579561" y="2621391"/>
                </a:cubicBezTo>
                <a:cubicBezTo>
                  <a:pt x="583952" y="2619196"/>
                  <a:pt x="589577" y="2617000"/>
                  <a:pt x="595202" y="2616451"/>
                </a:cubicBezTo>
                <a:close/>
                <a:moveTo>
                  <a:pt x="727745" y="2599438"/>
                </a:moveTo>
                <a:cubicBezTo>
                  <a:pt x="727745" y="2617000"/>
                  <a:pt x="705242" y="2634563"/>
                  <a:pt x="687131" y="2625782"/>
                </a:cubicBezTo>
                <a:cubicBezTo>
                  <a:pt x="682741" y="2625782"/>
                  <a:pt x="682741" y="2630173"/>
                  <a:pt x="678350" y="2630173"/>
                </a:cubicBezTo>
                <a:cubicBezTo>
                  <a:pt x="673960" y="2648283"/>
                  <a:pt x="682741" y="2657065"/>
                  <a:pt x="682741" y="2670237"/>
                </a:cubicBezTo>
                <a:cubicBezTo>
                  <a:pt x="673960" y="2674627"/>
                  <a:pt x="655848" y="2674627"/>
                  <a:pt x="651458" y="2687799"/>
                </a:cubicBezTo>
                <a:cubicBezTo>
                  <a:pt x="642127" y="2683408"/>
                  <a:pt x="660239" y="2674627"/>
                  <a:pt x="660239" y="2665846"/>
                </a:cubicBezTo>
                <a:cubicBezTo>
                  <a:pt x="651458" y="2652674"/>
                  <a:pt x="647067" y="2657065"/>
                  <a:pt x="633347" y="2657065"/>
                </a:cubicBezTo>
                <a:cubicBezTo>
                  <a:pt x="655848" y="2630722"/>
                  <a:pt x="687131" y="2608218"/>
                  <a:pt x="727745" y="2599438"/>
                </a:cubicBezTo>
                <a:close/>
                <a:moveTo>
                  <a:pt x="4965231" y="2568155"/>
                </a:moveTo>
                <a:cubicBezTo>
                  <a:pt x="4933950" y="2563764"/>
                  <a:pt x="4893336" y="2581326"/>
                  <a:pt x="4893336" y="2621391"/>
                </a:cubicBezTo>
                <a:cubicBezTo>
                  <a:pt x="4924619" y="2612610"/>
                  <a:pt x="4952060" y="2594498"/>
                  <a:pt x="4965231" y="2568155"/>
                </a:cubicBezTo>
                <a:close/>
                <a:moveTo>
                  <a:pt x="5185311" y="2545652"/>
                </a:moveTo>
                <a:cubicBezTo>
                  <a:pt x="5167201" y="2541262"/>
                  <a:pt x="5153479" y="2568155"/>
                  <a:pt x="5167201" y="2572545"/>
                </a:cubicBezTo>
                <a:cubicBezTo>
                  <a:pt x="5171591" y="2563764"/>
                  <a:pt x="5185311" y="2559373"/>
                  <a:pt x="5185311" y="2545652"/>
                </a:cubicBezTo>
                <a:close/>
                <a:moveTo>
                  <a:pt x="687680" y="2528090"/>
                </a:moveTo>
                <a:cubicBezTo>
                  <a:pt x="682741" y="2559373"/>
                  <a:pt x="651458" y="2568155"/>
                  <a:pt x="624565" y="2576936"/>
                </a:cubicBezTo>
                <a:cubicBezTo>
                  <a:pt x="651458" y="2568155"/>
                  <a:pt x="651458" y="2528090"/>
                  <a:pt x="687680" y="2528090"/>
                </a:cubicBezTo>
                <a:close/>
                <a:moveTo>
                  <a:pt x="597123" y="2528090"/>
                </a:moveTo>
                <a:cubicBezTo>
                  <a:pt x="592733" y="2541262"/>
                  <a:pt x="579561" y="2545652"/>
                  <a:pt x="574622" y="2554983"/>
                </a:cubicBezTo>
                <a:cubicBezTo>
                  <a:pt x="565841" y="2545652"/>
                  <a:pt x="583402" y="2528090"/>
                  <a:pt x="597123" y="2528090"/>
                </a:cubicBezTo>
                <a:close/>
                <a:moveTo>
                  <a:pt x="4938340" y="2519309"/>
                </a:moveTo>
                <a:cubicBezTo>
                  <a:pt x="4924619" y="2519309"/>
                  <a:pt x="4920228" y="2532481"/>
                  <a:pt x="4915838" y="2536871"/>
                </a:cubicBezTo>
                <a:cubicBezTo>
                  <a:pt x="4929558" y="2536871"/>
                  <a:pt x="4938340" y="2532481"/>
                  <a:pt x="4938340" y="2519309"/>
                </a:cubicBezTo>
                <a:close/>
                <a:moveTo>
                  <a:pt x="4574469" y="2466074"/>
                </a:moveTo>
                <a:cubicBezTo>
                  <a:pt x="4561296" y="2479245"/>
                  <a:pt x="4534404" y="2474854"/>
                  <a:pt x="4525075" y="2496807"/>
                </a:cubicBezTo>
                <a:cubicBezTo>
                  <a:pt x="4533855" y="2492417"/>
                  <a:pt x="4547576" y="2492417"/>
                  <a:pt x="4551966" y="2488026"/>
                </a:cubicBezTo>
                <a:cubicBezTo>
                  <a:pt x="4538794" y="2479245"/>
                  <a:pt x="4578859" y="2483636"/>
                  <a:pt x="4574469" y="2466074"/>
                </a:cubicBezTo>
                <a:close/>
                <a:moveTo>
                  <a:pt x="5166017" y="2431780"/>
                </a:moveTo>
                <a:cubicBezTo>
                  <a:pt x="5137049" y="2432629"/>
                  <a:pt x="5106692" y="2455783"/>
                  <a:pt x="5086523" y="2479245"/>
                </a:cubicBezTo>
                <a:cubicBezTo>
                  <a:pt x="5072801" y="2479245"/>
                  <a:pt x="5082132" y="2461682"/>
                  <a:pt x="5068411" y="2466074"/>
                </a:cubicBezTo>
                <a:cubicBezTo>
                  <a:pt x="5050849" y="2470464"/>
                  <a:pt x="5055239" y="2492417"/>
                  <a:pt x="5032738" y="2488026"/>
                </a:cubicBezTo>
                <a:cubicBezTo>
                  <a:pt x="5028348" y="2518760"/>
                  <a:pt x="5005845" y="2528090"/>
                  <a:pt x="4987734" y="2545652"/>
                </a:cubicBezTo>
                <a:cubicBezTo>
                  <a:pt x="5000906" y="2558825"/>
                  <a:pt x="5009686" y="2536871"/>
                  <a:pt x="5023407" y="2536871"/>
                </a:cubicBezTo>
                <a:cubicBezTo>
                  <a:pt x="5014626" y="2546202"/>
                  <a:pt x="5023407" y="2554983"/>
                  <a:pt x="5023407" y="2568155"/>
                </a:cubicBezTo>
                <a:cubicBezTo>
                  <a:pt x="5082132" y="2559373"/>
                  <a:pt x="5167201" y="2541811"/>
                  <a:pt x="5167201" y="2461682"/>
                </a:cubicBezTo>
                <a:cubicBezTo>
                  <a:pt x="5180921" y="2461682"/>
                  <a:pt x="5185311" y="2443571"/>
                  <a:pt x="5194092" y="2439180"/>
                </a:cubicBezTo>
                <a:cubicBezTo>
                  <a:pt x="5185175" y="2433692"/>
                  <a:pt x="5175673" y="2431497"/>
                  <a:pt x="5166017" y="2431780"/>
                </a:cubicBezTo>
                <a:close/>
                <a:moveTo>
                  <a:pt x="4270957" y="2408901"/>
                </a:moveTo>
                <a:cubicBezTo>
                  <a:pt x="4265993" y="2407589"/>
                  <a:pt x="4256011" y="2412837"/>
                  <a:pt x="4255600" y="2412837"/>
                </a:cubicBezTo>
                <a:cubicBezTo>
                  <a:pt x="4246818" y="2426009"/>
                  <a:pt x="4282493" y="2426009"/>
                  <a:pt x="4273711" y="2412837"/>
                </a:cubicBezTo>
                <a:cubicBezTo>
                  <a:pt x="4273711" y="2410504"/>
                  <a:pt x="4272613" y="2409338"/>
                  <a:pt x="4270957" y="2408901"/>
                </a:cubicBezTo>
                <a:close/>
                <a:moveTo>
                  <a:pt x="633347" y="2404055"/>
                </a:moveTo>
                <a:cubicBezTo>
                  <a:pt x="642127" y="2404055"/>
                  <a:pt x="637736" y="2417227"/>
                  <a:pt x="642127" y="2417227"/>
                </a:cubicBezTo>
                <a:cubicBezTo>
                  <a:pt x="642127" y="2430398"/>
                  <a:pt x="610844" y="2430398"/>
                  <a:pt x="619626" y="2408446"/>
                </a:cubicBezTo>
                <a:cubicBezTo>
                  <a:pt x="624565" y="2408446"/>
                  <a:pt x="628956" y="2408446"/>
                  <a:pt x="633347" y="2404055"/>
                </a:cubicBezTo>
                <a:close/>
                <a:moveTo>
                  <a:pt x="5292882" y="2403507"/>
                </a:moveTo>
                <a:cubicBezTo>
                  <a:pt x="5279710" y="2403507"/>
                  <a:pt x="5274771" y="2412837"/>
                  <a:pt x="5274771" y="2421070"/>
                </a:cubicBezTo>
                <a:cubicBezTo>
                  <a:pt x="5284100" y="2421070"/>
                  <a:pt x="5288490" y="2416679"/>
                  <a:pt x="5292882" y="2403507"/>
                </a:cubicBezTo>
                <a:close/>
                <a:moveTo>
                  <a:pt x="5212204" y="2399115"/>
                </a:moveTo>
                <a:cubicBezTo>
                  <a:pt x="5220985" y="2426009"/>
                  <a:pt x="5194092" y="2417227"/>
                  <a:pt x="5198483" y="2439180"/>
                </a:cubicBezTo>
                <a:cubicBezTo>
                  <a:pt x="5212204" y="2430398"/>
                  <a:pt x="5230316" y="2421619"/>
                  <a:pt x="5230316" y="2399115"/>
                </a:cubicBezTo>
                <a:cubicBezTo>
                  <a:pt x="5230316" y="2399115"/>
                  <a:pt x="5230316" y="2399115"/>
                  <a:pt x="5212204" y="2399115"/>
                </a:cubicBezTo>
                <a:close/>
                <a:moveTo>
                  <a:pt x="4444396" y="2341490"/>
                </a:moveTo>
                <a:cubicBezTo>
                  <a:pt x="4431224" y="2337099"/>
                  <a:pt x="4408723" y="2350270"/>
                  <a:pt x="4404332" y="2359601"/>
                </a:cubicBezTo>
                <a:cubicBezTo>
                  <a:pt x="4408723" y="2359601"/>
                  <a:pt x="4413113" y="2363991"/>
                  <a:pt x="4413113" y="2368382"/>
                </a:cubicBezTo>
                <a:cubicBezTo>
                  <a:pt x="4426285" y="2363442"/>
                  <a:pt x="4440006" y="2359051"/>
                  <a:pt x="4444396" y="2341490"/>
                </a:cubicBezTo>
                <a:close/>
                <a:moveTo>
                  <a:pt x="5046133" y="2308088"/>
                </a:moveTo>
                <a:cubicBezTo>
                  <a:pt x="5035173" y="2312333"/>
                  <a:pt x="5029307" y="2331473"/>
                  <a:pt x="5005845" y="2327768"/>
                </a:cubicBezTo>
                <a:cubicBezTo>
                  <a:pt x="5005845" y="2341490"/>
                  <a:pt x="5010236" y="2350270"/>
                  <a:pt x="5014626" y="2359051"/>
                </a:cubicBezTo>
                <a:cubicBezTo>
                  <a:pt x="5032738" y="2345880"/>
                  <a:pt x="5059631" y="2341490"/>
                  <a:pt x="5059631" y="2310206"/>
                </a:cubicBezTo>
                <a:cubicBezTo>
                  <a:pt x="5054005" y="2306913"/>
                  <a:pt x="5049786" y="2306674"/>
                  <a:pt x="5046133" y="2308088"/>
                </a:cubicBezTo>
                <a:close/>
                <a:moveTo>
                  <a:pt x="732136" y="2297035"/>
                </a:moveTo>
                <a:cubicBezTo>
                  <a:pt x="745306" y="2310206"/>
                  <a:pt x="718414" y="2323927"/>
                  <a:pt x="718414" y="2337099"/>
                </a:cubicBezTo>
                <a:cubicBezTo>
                  <a:pt x="718414" y="2337099"/>
                  <a:pt x="718414" y="2337099"/>
                  <a:pt x="691522" y="2337099"/>
                </a:cubicBezTo>
                <a:cubicBezTo>
                  <a:pt x="705242" y="2318987"/>
                  <a:pt x="727745" y="2314598"/>
                  <a:pt x="732136" y="2297035"/>
                </a:cubicBezTo>
                <a:close/>
                <a:moveTo>
                  <a:pt x="1100397" y="2288254"/>
                </a:moveTo>
                <a:cubicBezTo>
                  <a:pt x="1091067" y="2288254"/>
                  <a:pt x="1082286" y="2292644"/>
                  <a:pt x="1082286" y="2301426"/>
                </a:cubicBezTo>
                <a:cubicBezTo>
                  <a:pt x="1095458" y="2301426"/>
                  <a:pt x="1100397" y="2301426"/>
                  <a:pt x="1100397" y="2288254"/>
                </a:cubicBezTo>
                <a:close/>
                <a:moveTo>
                  <a:pt x="5539854" y="2283863"/>
                </a:moveTo>
                <a:cubicBezTo>
                  <a:pt x="5531072" y="2319537"/>
                  <a:pt x="5477287" y="2332708"/>
                  <a:pt x="5441065" y="2350270"/>
                </a:cubicBezTo>
                <a:cubicBezTo>
                  <a:pt x="5409233" y="2367833"/>
                  <a:pt x="5382340" y="2390334"/>
                  <a:pt x="5351058" y="2394726"/>
                </a:cubicBezTo>
                <a:cubicBezTo>
                  <a:pt x="5373559" y="2345880"/>
                  <a:pt x="5459176" y="2341490"/>
                  <a:pt x="5467958" y="2328318"/>
                </a:cubicBezTo>
                <a:cubicBezTo>
                  <a:pt x="5472348" y="2310755"/>
                  <a:pt x="5521742" y="2301426"/>
                  <a:pt x="5539854" y="2283863"/>
                </a:cubicBezTo>
                <a:close/>
                <a:moveTo>
                  <a:pt x="5656205" y="2266299"/>
                </a:moveTo>
                <a:cubicBezTo>
                  <a:pt x="5651814" y="2279472"/>
                  <a:pt x="5634252" y="2279472"/>
                  <a:pt x="5620532" y="2283863"/>
                </a:cubicBezTo>
                <a:cubicBezTo>
                  <a:pt x="5624922" y="2270143"/>
                  <a:pt x="5638643" y="2265751"/>
                  <a:pt x="5656205" y="2266299"/>
                </a:cubicBezTo>
                <a:close/>
                <a:moveTo>
                  <a:pt x="4812659" y="2266299"/>
                </a:moveTo>
                <a:cubicBezTo>
                  <a:pt x="4798938" y="2261910"/>
                  <a:pt x="4794547" y="2270690"/>
                  <a:pt x="4790156" y="2279472"/>
                </a:cubicBezTo>
                <a:cubicBezTo>
                  <a:pt x="4794547" y="2283863"/>
                  <a:pt x="4812659" y="2275081"/>
                  <a:pt x="4812659" y="2266299"/>
                </a:cubicBezTo>
                <a:close/>
                <a:moveTo>
                  <a:pt x="4256971" y="2260401"/>
                </a:moveTo>
                <a:cubicBezTo>
                  <a:pt x="4251346" y="2259302"/>
                  <a:pt x="4244623" y="2261635"/>
                  <a:pt x="4242428" y="2266299"/>
                </a:cubicBezTo>
                <a:cubicBezTo>
                  <a:pt x="4242428" y="2270690"/>
                  <a:pt x="4256148" y="2288254"/>
                  <a:pt x="4260538" y="2279472"/>
                </a:cubicBezTo>
                <a:cubicBezTo>
                  <a:pt x="4256148" y="2279472"/>
                  <a:pt x="4256148" y="2275081"/>
                  <a:pt x="4256148" y="2275081"/>
                </a:cubicBezTo>
                <a:cubicBezTo>
                  <a:pt x="4256148" y="2275081"/>
                  <a:pt x="4256148" y="2275081"/>
                  <a:pt x="4264929" y="2275081"/>
                </a:cubicBezTo>
                <a:cubicBezTo>
                  <a:pt x="4267125" y="2266026"/>
                  <a:pt x="4262597" y="2261498"/>
                  <a:pt x="4256971" y="2260401"/>
                </a:cubicBezTo>
                <a:close/>
                <a:moveTo>
                  <a:pt x="1127290" y="2257518"/>
                </a:moveTo>
                <a:cubicBezTo>
                  <a:pt x="1118508" y="2257518"/>
                  <a:pt x="1118508" y="2266299"/>
                  <a:pt x="1104787" y="2261910"/>
                </a:cubicBezTo>
                <a:cubicBezTo>
                  <a:pt x="1104787" y="2270690"/>
                  <a:pt x="1109178" y="2270690"/>
                  <a:pt x="1109178" y="2279472"/>
                </a:cubicBezTo>
                <a:cubicBezTo>
                  <a:pt x="1117959" y="2275081"/>
                  <a:pt x="1131680" y="2270143"/>
                  <a:pt x="1127290" y="2257518"/>
                </a:cubicBezTo>
                <a:close/>
                <a:moveTo>
                  <a:pt x="5288490" y="2230626"/>
                </a:moveTo>
                <a:cubicBezTo>
                  <a:pt x="5284100" y="2235017"/>
                  <a:pt x="5279710" y="2243798"/>
                  <a:pt x="5284100" y="2252579"/>
                </a:cubicBezTo>
                <a:cubicBezTo>
                  <a:pt x="5297273" y="2252579"/>
                  <a:pt x="5306602" y="2248189"/>
                  <a:pt x="5306602" y="2235017"/>
                </a:cubicBezTo>
                <a:cubicBezTo>
                  <a:pt x="5297273" y="2239407"/>
                  <a:pt x="5297273" y="2230626"/>
                  <a:pt x="5288490" y="2230626"/>
                </a:cubicBezTo>
                <a:close/>
                <a:moveTo>
                  <a:pt x="617156" y="2230077"/>
                </a:moveTo>
                <a:cubicBezTo>
                  <a:pt x="628956" y="2228431"/>
                  <a:pt x="640207" y="2230626"/>
                  <a:pt x="647067" y="2239407"/>
                </a:cubicBezTo>
                <a:cubicBezTo>
                  <a:pt x="624565" y="2253128"/>
                  <a:pt x="633894" y="2297582"/>
                  <a:pt x="615783" y="2315146"/>
                </a:cubicBezTo>
                <a:cubicBezTo>
                  <a:pt x="588342" y="2310755"/>
                  <a:pt x="570779" y="2319537"/>
                  <a:pt x="552669" y="2328318"/>
                </a:cubicBezTo>
                <a:cubicBezTo>
                  <a:pt x="565841" y="2310206"/>
                  <a:pt x="588342" y="2305816"/>
                  <a:pt x="597672" y="2283863"/>
                </a:cubicBezTo>
                <a:cubicBezTo>
                  <a:pt x="588342" y="2275081"/>
                  <a:pt x="602063" y="2261361"/>
                  <a:pt x="583952" y="2243798"/>
                </a:cubicBezTo>
                <a:cubicBezTo>
                  <a:pt x="593007" y="2237213"/>
                  <a:pt x="605356" y="2231724"/>
                  <a:pt x="617156" y="2230077"/>
                </a:cubicBezTo>
                <a:close/>
                <a:moveTo>
                  <a:pt x="5050849" y="2216906"/>
                </a:moveTo>
                <a:cubicBezTo>
                  <a:pt x="5032738" y="2212515"/>
                  <a:pt x="5023407" y="2225686"/>
                  <a:pt x="5028348" y="2248189"/>
                </a:cubicBezTo>
                <a:cubicBezTo>
                  <a:pt x="5046459" y="2248189"/>
                  <a:pt x="5050849" y="2230077"/>
                  <a:pt x="5050849" y="2216906"/>
                </a:cubicBezTo>
                <a:close/>
                <a:moveTo>
                  <a:pt x="5827670" y="2176473"/>
                </a:moveTo>
                <a:cubicBezTo>
                  <a:pt x="5836253" y="2176636"/>
                  <a:pt x="5845275" y="2178351"/>
                  <a:pt x="5854331" y="2181781"/>
                </a:cubicBezTo>
                <a:cubicBezTo>
                  <a:pt x="5858721" y="2194952"/>
                  <a:pt x="5845001" y="2194952"/>
                  <a:pt x="5840611" y="2203734"/>
                </a:cubicBezTo>
                <a:cubicBezTo>
                  <a:pt x="5804388" y="2199343"/>
                  <a:pt x="5795607" y="2190562"/>
                  <a:pt x="5773105" y="2212515"/>
                </a:cubicBezTo>
                <a:cubicBezTo>
                  <a:pt x="5780102" y="2189464"/>
                  <a:pt x="5801918" y="2175984"/>
                  <a:pt x="5827670" y="2176473"/>
                </a:cubicBezTo>
                <a:close/>
                <a:moveTo>
                  <a:pt x="594542" y="2174277"/>
                </a:moveTo>
                <a:cubicBezTo>
                  <a:pt x="597158" y="2174165"/>
                  <a:pt x="599731" y="2175057"/>
                  <a:pt x="602063" y="2177390"/>
                </a:cubicBezTo>
                <a:cubicBezTo>
                  <a:pt x="597672" y="2186171"/>
                  <a:pt x="588891" y="2190562"/>
                  <a:pt x="575170" y="2190562"/>
                </a:cubicBezTo>
                <a:cubicBezTo>
                  <a:pt x="578463" y="2183976"/>
                  <a:pt x="586695" y="2174612"/>
                  <a:pt x="594542" y="2174277"/>
                </a:cubicBezTo>
                <a:close/>
                <a:moveTo>
                  <a:pt x="4706753" y="2173754"/>
                </a:moveTo>
                <a:cubicBezTo>
                  <a:pt x="4704849" y="2173823"/>
                  <a:pt x="4702894" y="2174646"/>
                  <a:pt x="4700699" y="2176842"/>
                </a:cubicBezTo>
                <a:cubicBezTo>
                  <a:pt x="4695759" y="2190562"/>
                  <a:pt x="4705089" y="2186171"/>
                  <a:pt x="4705089" y="2194403"/>
                </a:cubicBezTo>
                <a:cubicBezTo>
                  <a:pt x="4718809" y="2190012"/>
                  <a:pt x="4727590" y="2190012"/>
                  <a:pt x="4727590" y="2176842"/>
                </a:cubicBezTo>
                <a:cubicBezTo>
                  <a:pt x="4717711" y="2180135"/>
                  <a:pt x="4712464" y="2173549"/>
                  <a:pt x="4706753" y="2173754"/>
                </a:cubicBezTo>
                <a:close/>
                <a:moveTo>
                  <a:pt x="5759932" y="2168060"/>
                </a:moveTo>
                <a:cubicBezTo>
                  <a:pt x="5773105" y="2181781"/>
                  <a:pt x="5746212" y="2186171"/>
                  <a:pt x="5741822" y="2194952"/>
                </a:cubicBezTo>
                <a:cubicBezTo>
                  <a:pt x="5728650" y="2181232"/>
                  <a:pt x="5759932" y="2181232"/>
                  <a:pt x="5759932" y="2168060"/>
                </a:cubicBezTo>
                <a:close/>
                <a:moveTo>
                  <a:pt x="4448786" y="2163670"/>
                </a:moveTo>
                <a:cubicBezTo>
                  <a:pt x="4431224" y="2163670"/>
                  <a:pt x="4431224" y="2172451"/>
                  <a:pt x="4421895" y="2181232"/>
                </a:cubicBezTo>
                <a:cubicBezTo>
                  <a:pt x="4440006" y="2185623"/>
                  <a:pt x="4440006" y="2172451"/>
                  <a:pt x="4448786" y="2163670"/>
                </a:cubicBezTo>
                <a:close/>
                <a:moveTo>
                  <a:pt x="1082286" y="2163670"/>
                </a:moveTo>
                <a:cubicBezTo>
                  <a:pt x="1032891" y="2172999"/>
                  <a:pt x="992278" y="2181781"/>
                  <a:pt x="1005999" y="2239407"/>
                </a:cubicBezTo>
                <a:cubicBezTo>
                  <a:pt x="1019171" y="2243798"/>
                  <a:pt x="1019171" y="2256970"/>
                  <a:pt x="1032891" y="2256970"/>
                </a:cubicBezTo>
                <a:cubicBezTo>
                  <a:pt x="1068565" y="2248189"/>
                  <a:pt x="1086677" y="2199343"/>
                  <a:pt x="1082286" y="2163670"/>
                </a:cubicBezTo>
                <a:close/>
                <a:moveTo>
                  <a:pt x="4651304" y="2146107"/>
                </a:moveTo>
                <a:cubicBezTo>
                  <a:pt x="4646364" y="2150498"/>
                  <a:pt x="4646364" y="2159279"/>
                  <a:pt x="4646913" y="2168060"/>
                </a:cubicBezTo>
                <a:cubicBezTo>
                  <a:pt x="4660634" y="2168060"/>
                  <a:pt x="4669416" y="2168060"/>
                  <a:pt x="4669416" y="2154888"/>
                </a:cubicBezTo>
                <a:cubicBezTo>
                  <a:pt x="4655694" y="2159279"/>
                  <a:pt x="4660085" y="2141717"/>
                  <a:pt x="4651304" y="2146107"/>
                </a:cubicBezTo>
                <a:close/>
                <a:moveTo>
                  <a:pt x="4588189" y="2141717"/>
                </a:moveTo>
                <a:cubicBezTo>
                  <a:pt x="4583798" y="2168060"/>
                  <a:pt x="4556906" y="2168060"/>
                  <a:pt x="4553063" y="2191111"/>
                </a:cubicBezTo>
                <a:cubicBezTo>
                  <a:pt x="4566235" y="2195502"/>
                  <a:pt x="4557455" y="2204282"/>
                  <a:pt x="4557455" y="2213065"/>
                </a:cubicBezTo>
                <a:cubicBezTo>
                  <a:pt x="4570626" y="2208124"/>
                  <a:pt x="4588737" y="2194952"/>
                  <a:pt x="4588737" y="2186171"/>
                </a:cubicBezTo>
                <a:cubicBezTo>
                  <a:pt x="4588737" y="2199343"/>
                  <a:pt x="4606299" y="2194952"/>
                  <a:pt x="4620021" y="2194952"/>
                </a:cubicBezTo>
                <a:cubicBezTo>
                  <a:pt x="4633192" y="2176842"/>
                  <a:pt x="4615081" y="2176842"/>
                  <a:pt x="4628803" y="2159279"/>
                </a:cubicBezTo>
                <a:cubicBezTo>
                  <a:pt x="4610691" y="2159279"/>
                  <a:pt x="4606299" y="2141717"/>
                  <a:pt x="4588189" y="2141717"/>
                </a:cubicBezTo>
                <a:close/>
                <a:moveTo>
                  <a:pt x="4314324" y="2030304"/>
                </a:moveTo>
                <a:cubicBezTo>
                  <a:pt x="4291823" y="2039086"/>
                  <a:pt x="4269320" y="2052806"/>
                  <a:pt x="4246818" y="2065978"/>
                </a:cubicBezTo>
                <a:cubicBezTo>
                  <a:pt x="4242428" y="2092871"/>
                  <a:pt x="4219926" y="2092871"/>
                  <a:pt x="4214987" y="2118117"/>
                </a:cubicBezTo>
                <a:cubicBezTo>
                  <a:pt x="4237489" y="2122508"/>
                  <a:pt x="4232548" y="2136228"/>
                  <a:pt x="4223768" y="2153790"/>
                </a:cubicBezTo>
                <a:cubicBezTo>
                  <a:pt x="4237489" y="2153790"/>
                  <a:pt x="4246270" y="2153790"/>
                  <a:pt x="4246270" y="2162572"/>
                </a:cubicBezTo>
                <a:cubicBezTo>
                  <a:pt x="4237489" y="2171354"/>
                  <a:pt x="4232548" y="2158181"/>
                  <a:pt x="4223768" y="2162572"/>
                </a:cubicBezTo>
                <a:cubicBezTo>
                  <a:pt x="4206206" y="2198246"/>
                  <a:pt x="4255600" y="2202637"/>
                  <a:pt x="4264382" y="2207028"/>
                </a:cubicBezTo>
                <a:cubicBezTo>
                  <a:pt x="4278102" y="2216357"/>
                  <a:pt x="4255600" y="2220748"/>
                  <a:pt x="4259990" y="2238310"/>
                </a:cubicBezTo>
                <a:cubicBezTo>
                  <a:pt x="4269320" y="2242701"/>
                  <a:pt x="4264929" y="2229529"/>
                  <a:pt x="4273711" y="2229529"/>
                </a:cubicBezTo>
                <a:cubicBezTo>
                  <a:pt x="4283041" y="2252031"/>
                  <a:pt x="4287431" y="2233920"/>
                  <a:pt x="4287431" y="2260812"/>
                </a:cubicBezTo>
                <a:cubicBezTo>
                  <a:pt x="4323105" y="2260812"/>
                  <a:pt x="4304995" y="2220748"/>
                  <a:pt x="4323105" y="2211966"/>
                </a:cubicBezTo>
                <a:cubicBezTo>
                  <a:pt x="4331887" y="2211966"/>
                  <a:pt x="4327497" y="2216357"/>
                  <a:pt x="4331887" y="2220748"/>
                </a:cubicBezTo>
                <a:cubicBezTo>
                  <a:pt x="4331887" y="2193856"/>
                  <a:pt x="4354390" y="2211966"/>
                  <a:pt x="4354390" y="2180683"/>
                </a:cubicBezTo>
                <a:cubicBezTo>
                  <a:pt x="4327497" y="2176292"/>
                  <a:pt x="4300604" y="2207575"/>
                  <a:pt x="4273711" y="2216357"/>
                </a:cubicBezTo>
                <a:cubicBezTo>
                  <a:pt x="4273711" y="2207575"/>
                  <a:pt x="4273711" y="2203184"/>
                  <a:pt x="4269320" y="2198795"/>
                </a:cubicBezTo>
                <a:cubicBezTo>
                  <a:pt x="4300604" y="2190012"/>
                  <a:pt x="4286884" y="2136777"/>
                  <a:pt x="4327497" y="2141168"/>
                </a:cubicBezTo>
                <a:cubicBezTo>
                  <a:pt x="4332435" y="2114275"/>
                  <a:pt x="4354390" y="2105494"/>
                  <a:pt x="4368110" y="2092323"/>
                </a:cubicBezTo>
                <a:cubicBezTo>
                  <a:pt x="4368110" y="2092323"/>
                  <a:pt x="4363719" y="2087932"/>
                  <a:pt x="4363719" y="2083541"/>
                </a:cubicBezTo>
                <a:cubicBezTo>
                  <a:pt x="4350546" y="2083541"/>
                  <a:pt x="4354937" y="2087932"/>
                  <a:pt x="4336826" y="2092323"/>
                </a:cubicBezTo>
                <a:cubicBezTo>
                  <a:pt x="4341217" y="2070369"/>
                  <a:pt x="4318715" y="2087932"/>
                  <a:pt x="4314324" y="2079151"/>
                </a:cubicBezTo>
                <a:cubicBezTo>
                  <a:pt x="4323105" y="2069821"/>
                  <a:pt x="4336826" y="2065429"/>
                  <a:pt x="4336826" y="2052258"/>
                </a:cubicBezTo>
                <a:cubicBezTo>
                  <a:pt x="4328045" y="2052258"/>
                  <a:pt x="4318715" y="2039086"/>
                  <a:pt x="4314324" y="2030304"/>
                </a:cubicBezTo>
                <a:close/>
                <a:moveTo>
                  <a:pt x="722230" y="2018505"/>
                </a:moveTo>
                <a:cubicBezTo>
                  <a:pt x="720027" y="2018505"/>
                  <a:pt x="717454" y="2019328"/>
                  <a:pt x="714023" y="2021523"/>
                </a:cubicBezTo>
                <a:cubicBezTo>
                  <a:pt x="709633" y="2057197"/>
                  <a:pt x="691522" y="2070369"/>
                  <a:pt x="695912" y="2110434"/>
                </a:cubicBezTo>
                <a:cubicBezTo>
                  <a:pt x="723354" y="2092871"/>
                  <a:pt x="740916" y="2061587"/>
                  <a:pt x="745306" y="2025914"/>
                </a:cubicBezTo>
                <a:cubicBezTo>
                  <a:pt x="732135" y="2025914"/>
                  <a:pt x="728842" y="2018505"/>
                  <a:pt x="722230" y="2018505"/>
                </a:cubicBezTo>
                <a:close/>
                <a:moveTo>
                  <a:pt x="5065941" y="2009998"/>
                </a:moveTo>
                <a:cubicBezTo>
                  <a:pt x="5072116" y="2008352"/>
                  <a:pt x="5077741" y="2010547"/>
                  <a:pt x="5077741" y="2021523"/>
                </a:cubicBezTo>
                <a:cubicBezTo>
                  <a:pt x="5068960" y="2021523"/>
                  <a:pt x="5059631" y="2021523"/>
                  <a:pt x="5055239" y="2030304"/>
                </a:cubicBezTo>
                <a:cubicBezTo>
                  <a:pt x="5050849" y="2030304"/>
                  <a:pt x="5059631" y="2021523"/>
                  <a:pt x="5050849" y="2021523"/>
                </a:cubicBezTo>
                <a:cubicBezTo>
                  <a:pt x="5053044" y="2017133"/>
                  <a:pt x="5059767" y="2011645"/>
                  <a:pt x="5065941" y="2009998"/>
                </a:cubicBezTo>
                <a:close/>
                <a:moveTo>
                  <a:pt x="4736372" y="1990240"/>
                </a:moveTo>
                <a:cubicBezTo>
                  <a:pt x="4749544" y="1999571"/>
                  <a:pt x="4727590" y="2008352"/>
                  <a:pt x="4731982" y="2016584"/>
                </a:cubicBezTo>
                <a:cubicBezTo>
                  <a:pt x="4722651" y="2016584"/>
                  <a:pt x="4727041" y="2003412"/>
                  <a:pt x="4718260" y="2003412"/>
                </a:cubicBezTo>
                <a:cubicBezTo>
                  <a:pt x="4718260" y="1994631"/>
                  <a:pt x="4736372" y="1999022"/>
                  <a:pt x="4736372" y="1990240"/>
                </a:cubicBezTo>
                <a:close/>
                <a:moveTo>
                  <a:pt x="4498181" y="1990240"/>
                </a:moveTo>
                <a:cubicBezTo>
                  <a:pt x="4485010" y="1994631"/>
                  <a:pt x="4485010" y="2012742"/>
                  <a:pt x="4466899" y="2012193"/>
                </a:cubicBezTo>
                <a:cubicBezTo>
                  <a:pt x="4466899" y="1994631"/>
                  <a:pt x="4484461" y="1994631"/>
                  <a:pt x="4498181" y="1990240"/>
                </a:cubicBezTo>
                <a:close/>
                <a:moveTo>
                  <a:pt x="5427344" y="1977068"/>
                </a:moveTo>
                <a:cubicBezTo>
                  <a:pt x="5436674" y="1977068"/>
                  <a:pt x="5445456" y="1999022"/>
                  <a:pt x="5441065" y="1994631"/>
                </a:cubicBezTo>
                <a:cubicBezTo>
                  <a:pt x="5418563" y="2012742"/>
                  <a:pt x="5387280" y="2025914"/>
                  <a:pt x="5364230" y="2047867"/>
                </a:cubicBezTo>
                <a:cubicBezTo>
                  <a:pt x="5287943" y="2057197"/>
                  <a:pt x="5242938" y="2119215"/>
                  <a:pt x="5189154" y="2119215"/>
                </a:cubicBezTo>
                <a:cubicBezTo>
                  <a:pt x="5189154" y="2105494"/>
                  <a:pt x="5202874" y="2101104"/>
                  <a:pt x="5202874" y="2087932"/>
                </a:cubicBezTo>
                <a:cubicBezTo>
                  <a:pt x="5243487" y="2070369"/>
                  <a:pt x="5284100" y="2056649"/>
                  <a:pt x="5319774" y="2039086"/>
                </a:cubicBezTo>
                <a:cubicBezTo>
                  <a:pt x="5351058" y="2021523"/>
                  <a:pt x="5364778" y="1985849"/>
                  <a:pt x="5400453" y="1981459"/>
                </a:cubicBezTo>
                <a:cubicBezTo>
                  <a:pt x="5409233" y="1977068"/>
                  <a:pt x="5418563" y="1990240"/>
                  <a:pt x="5427344" y="1977068"/>
                </a:cubicBezTo>
                <a:close/>
                <a:moveTo>
                  <a:pt x="5562356" y="1959506"/>
                </a:moveTo>
                <a:cubicBezTo>
                  <a:pt x="5566746" y="1959506"/>
                  <a:pt x="5571137" y="1963896"/>
                  <a:pt x="5571137" y="1968288"/>
                </a:cubicBezTo>
                <a:cubicBezTo>
                  <a:pt x="5580467" y="1968288"/>
                  <a:pt x="5580467" y="1963896"/>
                  <a:pt x="5589249" y="1963896"/>
                </a:cubicBezTo>
                <a:cubicBezTo>
                  <a:pt x="5575528" y="1972678"/>
                  <a:pt x="5571137" y="1985849"/>
                  <a:pt x="5557966" y="1990790"/>
                </a:cubicBezTo>
                <a:cubicBezTo>
                  <a:pt x="5553574" y="1977068"/>
                  <a:pt x="5562356" y="1968288"/>
                  <a:pt x="5562356" y="1959506"/>
                </a:cubicBezTo>
                <a:close/>
                <a:moveTo>
                  <a:pt x="5360387" y="1959506"/>
                </a:moveTo>
                <a:cubicBezTo>
                  <a:pt x="5373559" y="1955116"/>
                  <a:pt x="5373559" y="1963896"/>
                  <a:pt x="5382889" y="1963896"/>
                </a:cubicBezTo>
                <a:cubicBezTo>
                  <a:pt x="5378498" y="1972678"/>
                  <a:pt x="5369717" y="1977068"/>
                  <a:pt x="5355997" y="1981459"/>
                </a:cubicBezTo>
                <a:cubicBezTo>
                  <a:pt x="5355997" y="1972678"/>
                  <a:pt x="5355997" y="1963896"/>
                  <a:pt x="5360387" y="1959506"/>
                </a:cubicBezTo>
                <a:close/>
                <a:moveTo>
                  <a:pt x="4650756" y="1950725"/>
                </a:moveTo>
                <a:cubicBezTo>
                  <a:pt x="4646364" y="1959506"/>
                  <a:pt x="4655146" y="1959506"/>
                  <a:pt x="4655146" y="1972678"/>
                </a:cubicBezTo>
                <a:cubicBezTo>
                  <a:pt x="4641974" y="1972678"/>
                  <a:pt x="4632643" y="1981459"/>
                  <a:pt x="4623862" y="1972678"/>
                </a:cubicBezTo>
                <a:cubicBezTo>
                  <a:pt x="4628803" y="1959506"/>
                  <a:pt x="4633192" y="1950176"/>
                  <a:pt x="4650756" y="1950725"/>
                </a:cubicBezTo>
                <a:close/>
                <a:moveTo>
                  <a:pt x="4911447" y="1932614"/>
                </a:moveTo>
                <a:cubicBezTo>
                  <a:pt x="4915838" y="1932614"/>
                  <a:pt x="4870835" y="1955116"/>
                  <a:pt x="4848332" y="1959506"/>
                </a:cubicBezTo>
                <a:cubicBezTo>
                  <a:pt x="4843942" y="1941395"/>
                  <a:pt x="4893336" y="1941395"/>
                  <a:pt x="4911447" y="1932614"/>
                </a:cubicBezTo>
                <a:close/>
                <a:moveTo>
                  <a:pt x="4754483" y="1919442"/>
                </a:moveTo>
                <a:cubicBezTo>
                  <a:pt x="4745154" y="1941395"/>
                  <a:pt x="4718260" y="1941395"/>
                  <a:pt x="4714419" y="1964446"/>
                </a:cubicBezTo>
                <a:cubicBezTo>
                  <a:pt x="4714419" y="1968837"/>
                  <a:pt x="4736921" y="1964446"/>
                  <a:pt x="4723200" y="1977618"/>
                </a:cubicBezTo>
                <a:cubicBezTo>
                  <a:pt x="4731982" y="1977618"/>
                  <a:pt x="4736372" y="1968837"/>
                  <a:pt x="4750093" y="1973227"/>
                </a:cubicBezTo>
                <a:cubicBezTo>
                  <a:pt x="4736921" y="1986947"/>
                  <a:pt x="4718809" y="1995729"/>
                  <a:pt x="4696307" y="2000119"/>
                </a:cubicBezTo>
                <a:cubicBezTo>
                  <a:pt x="4691368" y="2013291"/>
                  <a:pt x="4709479" y="2004510"/>
                  <a:pt x="4705089" y="2017682"/>
                </a:cubicBezTo>
                <a:cubicBezTo>
                  <a:pt x="4678196" y="2017682"/>
                  <a:pt x="4665024" y="2030854"/>
                  <a:pt x="4646913" y="2039635"/>
                </a:cubicBezTo>
                <a:cubicBezTo>
                  <a:pt x="4637584" y="2030304"/>
                  <a:pt x="4628803" y="2025914"/>
                  <a:pt x="4633192" y="2008352"/>
                </a:cubicBezTo>
                <a:cubicBezTo>
                  <a:pt x="4655694" y="1995179"/>
                  <a:pt x="4682587" y="1981459"/>
                  <a:pt x="4705089" y="1968288"/>
                </a:cubicBezTo>
                <a:cubicBezTo>
                  <a:pt x="4705089" y="1937004"/>
                  <a:pt x="4718809" y="1915051"/>
                  <a:pt x="4754483" y="1919442"/>
                </a:cubicBezTo>
                <a:close/>
                <a:moveTo>
                  <a:pt x="5845550" y="1915051"/>
                </a:moveTo>
                <a:cubicBezTo>
                  <a:pt x="5849942" y="1915051"/>
                  <a:pt x="5854331" y="1919442"/>
                  <a:pt x="5854331" y="1928223"/>
                </a:cubicBezTo>
                <a:cubicBezTo>
                  <a:pt x="5845001" y="1932614"/>
                  <a:pt x="5827438" y="1941395"/>
                  <a:pt x="5831829" y="1923832"/>
                </a:cubicBezTo>
                <a:cubicBezTo>
                  <a:pt x="5836768" y="1923832"/>
                  <a:pt x="5845550" y="1919442"/>
                  <a:pt x="5845550" y="1915051"/>
                </a:cubicBezTo>
                <a:close/>
                <a:moveTo>
                  <a:pt x="5382889" y="1910660"/>
                </a:moveTo>
                <a:cubicBezTo>
                  <a:pt x="5382889" y="1910660"/>
                  <a:pt x="5382889" y="1910660"/>
                  <a:pt x="5391671" y="1910660"/>
                </a:cubicBezTo>
                <a:cubicBezTo>
                  <a:pt x="5391671" y="1937004"/>
                  <a:pt x="5360387" y="1932614"/>
                  <a:pt x="5347215" y="1946335"/>
                </a:cubicBezTo>
                <a:cubicBezTo>
                  <a:pt x="5351605" y="1928223"/>
                  <a:pt x="5378498" y="1932614"/>
                  <a:pt x="5382889" y="1910660"/>
                </a:cubicBezTo>
                <a:close/>
                <a:moveTo>
                  <a:pt x="5571137" y="1910112"/>
                </a:moveTo>
                <a:cubicBezTo>
                  <a:pt x="5571137" y="1919442"/>
                  <a:pt x="5562356" y="1923832"/>
                  <a:pt x="5566746" y="1937004"/>
                </a:cubicBezTo>
                <a:cubicBezTo>
                  <a:pt x="5539854" y="1937004"/>
                  <a:pt x="5535463" y="1959506"/>
                  <a:pt x="5503631" y="1954567"/>
                </a:cubicBezTo>
                <a:cubicBezTo>
                  <a:pt x="5512962" y="1927675"/>
                  <a:pt x="5539854" y="1914502"/>
                  <a:pt x="5571137" y="1910112"/>
                </a:cubicBezTo>
                <a:close/>
                <a:moveTo>
                  <a:pt x="5203423" y="1888158"/>
                </a:moveTo>
                <a:cubicBezTo>
                  <a:pt x="5216595" y="1888158"/>
                  <a:pt x="5212204" y="1901331"/>
                  <a:pt x="5225924" y="1901331"/>
                </a:cubicBezTo>
                <a:cubicBezTo>
                  <a:pt x="5212204" y="1915051"/>
                  <a:pt x="5199032" y="1923832"/>
                  <a:pt x="5176530" y="1928223"/>
                </a:cubicBezTo>
                <a:cubicBezTo>
                  <a:pt x="5180921" y="1910112"/>
                  <a:pt x="5199032" y="1905721"/>
                  <a:pt x="5203423" y="1888158"/>
                </a:cubicBezTo>
                <a:close/>
                <a:moveTo>
                  <a:pt x="5364778" y="1884317"/>
                </a:moveTo>
                <a:cubicBezTo>
                  <a:pt x="5355448" y="1897489"/>
                  <a:pt x="5342276" y="1906270"/>
                  <a:pt x="5319774" y="1906270"/>
                </a:cubicBezTo>
                <a:cubicBezTo>
                  <a:pt x="5329104" y="1896940"/>
                  <a:pt x="5351605" y="1879377"/>
                  <a:pt x="5364778" y="1884317"/>
                </a:cubicBezTo>
                <a:close/>
                <a:moveTo>
                  <a:pt x="5737431" y="1879377"/>
                </a:moveTo>
                <a:cubicBezTo>
                  <a:pt x="5742370" y="1893098"/>
                  <a:pt x="5715479" y="1901879"/>
                  <a:pt x="5701758" y="1906270"/>
                </a:cubicBezTo>
                <a:cubicBezTo>
                  <a:pt x="5706149" y="1892549"/>
                  <a:pt x="5723710" y="1888158"/>
                  <a:pt x="5737431" y="1879377"/>
                </a:cubicBezTo>
                <a:close/>
                <a:moveTo>
                  <a:pt x="297190" y="1873340"/>
                </a:moveTo>
                <a:cubicBezTo>
                  <a:pt x="300071" y="1873889"/>
                  <a:pt x="303501" y="1874986"/>
                  <a:pt x="305697" y="1874986"/>
                </a:cubicBezTo>
                <a:cubicBezTo>
                  <a:pt x="305697" y="1874986"/>
                  <a:pt x="305697" y="1874986"/>
                  <a:pt x="305697" y="1888158"/>
                </a:cubicBezTo>
                <a:cubicBezTo>
                  <a:pt x="291975" y="1892549"/>
                  <a:pt x="296366" y="1879377"/>
                  <a:pt x="291975" y="1874986"/>
                </a:cubicBezTo>
                <a:cubicBezTo>
                  <a:pt x="291975" y="1872791"/>
                  <a:pt x="294308" y="1872791"/>
                  <a:pt x="297190" y="1873340"/>
                </a:cubicBezTo>
                <a:close/>
                <a:moveTo>
                  <a:pt x="5041777" y="1862990"/>
                </a:moveTo>
                <a:cubicBezTo>
                  <a:pt x="5050541" y="1862913"/>
                  <a:pt x="5058396" y="1864010"/>
                  <a:pt x="5064021" y="1866206"/>
                </a:cubicBezTo>
                <a:cubicBezTo>
                  <a:pt x="5064021" y="1879377"/>
                  <a:pt x="5041520" y="1874986"/>
                  <a:pt x="5041520" y="1888158"/>
                </a:cubicBezTo>
                <a:cubicBezTo>
                  <a:pt x="5059081" y="1901879"/>
                  <a:pt x="5072801" y="1870596"/>
                  <a:pt x="5099694" y="1874986"/>
                </a:cubicBezTo>
                <a:cubicBezTo>
                  <a:pt x="5082132" y="1892549"/>
                  <a:pt x="5050849" y="1892549"/>
                  <a:pt x="5036031" y="1915599"/>
                </a:cubicBezTo>
                <a:cubicBezTo>
                  <a:pt x="5036031" y="1919990"/>
                  <a:pt x="5045361" y="1911209"/>
                  <a:pt x="5054142" y="1919990"/>
                </a:cubicBezTo>
                <a:cubicBezTo>
                  <a:pt x="5045361" y="1933710"/>
                  <a:pt x="5045361" y="1933710"/>
                  <a:pt x="5045361" y="1946882"/>
                </a:cubicBezTo>
                <a:cubicBezTo>
                  <a:pt x="5032189" y="1942492"/>
                  <a:pt x="5022859" y="1960055"/>
                  <a:pt x="5018468" y="1946882"/>
                </a:cubicBezTo>
                <a:cubicBezTo>
                  <a:pt x="5014078" y="1951273"/>
                  <a:pt x="5014078" y="1955664"/>
                  <a:pt x="5009686" y="1960055"/>
                </a:cubicBezTo>
                <a:cubicBezTo>
                  <a:pt x="5009686" y="1964446"/>
                  <a:pt x="5014078" y="1964446"/>
                  <a:pt x="5014078" y="1968837"/>
                </a:cubicBezTo>
                <a:cubicBezTo>
                  <a:pt x="5027251" y="1964446"/>
                  <a:pt x="5036579" y="1955664"/>
                  <a:pt x="5045361" y="1946882"/>
                </a:cubicBezTo>
                <a:cubicBezTo>
                  <a:pt x="5058534" y="1951273"/>
                  <a:pt x="5040970" y="1968837"/>
                  <a:pt x="5027251" y="1968837"/>
                </a:cubicBezTo>
                <a:cubicBezTo>
                  <a:pt x="5017920" y="2000119"/>
                  <a:pt x="4982245" y="2000119"/>
                  <a:pt x="4959744" y="2022073"/>
                </a:cubicBezTo>
                <a:cubicBezTo>
                  <a:pt x="4950963" y="2012742"/>
                  <a:pt x="4950963" y="2003961"/>
                  <a:pt x="4950963" y="1990790"/>
                </a:cubicBezTo>
                <a:cubicBezTo>
                  <a:pt x="4959744" y="1977618"/>
                  <a:pt x="4964136" y="1990790"/>
                  <a:pt x="4977856" y="1990790"/>
                </a:cubicBezTo>
                <a:cubicBezTo>
                  <a:pt x="4982245" y="1973227"/>
                  <a:pt x="4969074" y="1977618"/>
                  <a:pt x="4955354" y="1977618"/>
                </a:cubicBezTo>
                <a:cubicBezTo>
                  <a:pt x="4973464" y="1964446"/>
                  <a:pt x="5000357" y="1924381"/>
                  <a:pt x="5018468" y="1937553"/>
                </a:cubicBezTo>
                <a:cubicBezTo>
                  <a:pt x="5023407" y="1933163"/>
                  <a:pt x="5027798" y="1928771"/>
                  <a:pt x="5032189" y="1924381"/>
                </a:cubicBezTo>
                <a:cubicBezTo>
                  <a:pt x="5027798" y="1915599"/>
                  <a:pt x="5014626" y="1933163"/>
                  <a:pt x="5000906" y="1928771"/>
                </a:cubicBezTo>
                <a:cubicBezTo>
                  <a:pt x="5009686" y="1915051"/>
                  <a:pt x="4987734" y="1901879"/>
                  <a:pt x="4974013" y="1897489"/>
                </a:cubicBezTo>
                <a:cubicBezTo>
                  <a:pt x="4981011" y="1874026"/>
                  <a:pt x="5015485" y="1863221"/>
                  <a:pt x="5041777" y="1862990"/>
                </a:cubicBezTo>
                <a:close/>
                <a:moveTo>
                  <a:pt x="5957510" y="1830532"/>
                </a:moveTo>
                <a:cubicBezTo>
                  <a:pt x="5966291" y="1834922"/>
                  <a:pt x="5948179" y="1848094"/>
                  <a:pt x="5948729" y="1857424"/>
                </a:cubicBezTo>
                <a:cubicBezTo>
                  <a:pt x="5935009" y="1848094"/>
                  <a:pt x="5953120" y="1834922"/>
                  <a:pt x="5957510" y="1830532"/>
                </a:cubicBezTo>
                <a:close/>
                <a:moveTo>
                  <a:pt x="5288490" y="1825592"/>
                </a:moveTo>
                <a:cubicBezTo>
                  <a:pt x="5274771" y="1839313"/>
                  <a:pt x="5257207" y="1848094"/>
                  <a:pt x="5239096" y="1856875"/>
                </a:cubicBezTo>
                <a:cubicBezTo>
                  <a:pt x="5247878" y="1839313"/>
                  <a:pt x="5270380" y="1834922"/>
                  <a:pt x="5288490" y="1825592"/>
                </a:cubicBezTo>
                <a:close/>
                <a:moveTo>
                  <a:pt x="4978953" y="1825592"/>
                </a:moveTo>
                <a:cubicBezTo>
                  <a:pt x="4983344" y="1834922"/>
                  <a:pt x="4970172" y="1848094"/>
                  <a:pt x="4956451" y="1852484"/>
                </a:cubicBezTo>
                <a:cubicBezTo>
                  <a:pt x="4956451" y="1834922"/>
                  <a:pt x="4974013" y="1834922"/>
                  <a:pt x="4978953" y="1825592"/>
                </a:cubicBezTo>
                <a:close/>
                <a:moveTo>
                  <a:pt x="5194092" y="1821201"/>
                </a:moveTo>
                <a:cubicBezTo>
                  <a:pt x="5171591" y="1843703"/>
                  <a:pt x="5207265" y="1821201"/>
                  <a:pt x="5198483" y="1852484"/>
                </a:cubicBezTo>
                <a:cubicBezTo>
                  <a:pt x="5194092" y="1856875"/>
                  <a:pt x="5180373" y="1856875"/>
                  <a:pt x="5171591" y="1856875"/>
                </a:cubicBezTo>
                <a:cubicBezTo>
                  <a:pt x="5171591" y="1848094"/>
                  <a:pt x="5171591" y="1839313"/>
                  <a:pt x="5180921" y="1838764"/>
                </a:cubicBezTo>
                <a:cubicBezTo>
                  <a:pt x="5180921" y="1829983"/>
                  <a:pt x="5172140" y="1843154"/>
                  <a:pt x="5158419" y="1838764"/>
                </a:cubicBezTo>
                <a:cubicBezTo>
                  <a:pt x="5162809" y="1825592"/>
                  <a:pt x="5180373" y="1825592"/>
                  <a:pt x="5194092" y="1821201"/>
                </a:cubicBezTo>
                <a:close/>
                <a:moveTo>
                  <a:pt x="4843942" y="1816811"/>
                </a:moveTo>
                <a:cubicBezTo>
                  <a:pt x="4843942" y="1816811"/>
                  <a:pt x="4843942" y="1816811"/>
                  <a:pt x="4857663" y="1816811"/>
                </a:cubicBezTo>
                <a:cubicBezTo>
                  <a:pt x="4862053" y="1843703"/>
                  <a:pt x="4830770" y="1834373"/>
                  <a:pt x="4835160" y="1861266"/>
                </a:cubicBezTo>
                <a:cubicBezTo>
                  <a:pt x="4825830" y="1861266"/>
                  <a:pt x="4825830" y="1856875"/>
                  <a:pt x="4817049" y="1856875"/>
                </a:cubicBezTo>
                <a:cubicBezTo>
                  <a:pt x="4812659" y="1843703"/>
                  <a:pt x="4835160" y="1843703"/>
                  <a:pt x="4821440" y="1834373"/>
                </a:cubicBezTo>
                <a:cubicBezTo>
                  <a:pt x="4825830" y="1825592"/>
                  <a:pt x="4848332" y="1834373"/>
                  <a:pt x="4843942" y="1816811"/>
                </a:cubicBezTo>
                <a:close/>
                <a:moveTo>
                  <a:pt x="5399285" y="1803639"/>
                </a:moveTo>
                <a:cubicBezTo>
                  <a:pt x="5416642" y="1802542"/>
                  <a:pt x="5430088" y="1805835"/>
                  <a:pt x="5427893" y="1816811"/>
                </a:cubicBezTo>
                <a:cubicBezTo>
                  <a:pt x="5414173" y="1816811"/>
                  <a:pt x="5432284" y="1825592"/>
                  <a:pt x="5427893" y="1829983"/>
                </a:cubicBezTo>
                <a:cubicBezTo>
                  <a:pt x="5405391" y="1838764"/>
                  <a:pt x="5396061" y="1861266"/>
                  <a:pt x="5387280" y="1874438"/>
                </a:cubicBezTo>
                <a:cubicBezTo>
                  <a:pt x="5387280" y="1874438"/>
                  <a:pt x="5387280" y="1874438"/>
                  <a:pt x="5360387" y="1874438"/>
                </a:cubicBezTo>
                <a:cubicBezTo>
                  <a:pt x="5351605" y="1870047"/>
                  <a:pt x="5364778" y="1861266"/>
                  <a:pt x="5355997" y="1856875"/>
                </a:cubicBezTo>
                <a:cubicBezTo>
                  <a:pt x="5333494" y="1866206"/>
                  <a:pt x="5310992" y="1874986"/>
                  <a:pt x="5292882" y="1883767"/>
                </a:cubicBezTo>
                <a:cubicBezTo>
                  <a:pt x="5292882" y="1866206"/>
                  <a:pt x="5346667" y="1839313"/>
                  <a:pt x="5347215" y="1816811"/>
                </a:cubicBezTo>
                <a:cubicBezTo>
                  <a:pt x="5360662" y="1810225"/>
                  <a:pt x="5381929" y="1804737"/>
                  <a:pt x="5399285" y="1803639"/>
                </a:cubicBezTo>
                <a:close/>
                <a:moveTo>
                  <a:pt x="5606913" y="1799934"/>
                </a:moveTo>
                <a:cubicBezTo>
                  <a:pt x="5608972" y="1800347"/>
                  <a:pt x="5603929" y="1811872"/>
                  <a:pt x="5593639" y="1808579"/>
                </a:cubicBezTo>
                <a:cubicBezTo>
                  <a:pt x="5589249" y="1808579"/>
                  <a:pt x="5584857" y="1817360"/>
                  <a:pt x="5589249" y="1826142"/>
                </a:cubicBezTo>
                <a:cubicBezTo>
                  <a:pt x="5571137" y="1812970"/>
                  <a:pt x="5557966" y="1843703"/>
                  <a:pt x="5539304" y="1831081"/>
                </a:cubicBezTo>
                <a:cubicBezTo>
                  <a:pt x="5561807" y="1821751"/>
                  <a:pt x="5579918" y="1808579"/>
                  <a:pt x="5602419" y="1804188"/>
                </a:cubicBezTo>
                <a:cubicBezTo>
                  <a:pt x="5604752" y="1800895"/>
                  <a:pt x="5606227" y="1799797"/>
                  <a:pt x="5606913" y="1799934"/>
                </a:cubicBezTo>
                <a:close/>
                <a:moveTo>
                  <a:pt x="5179823" y="1791016"/>
                </a:moveTo>
                <a:cubicBezTo>
                  <a:pt x="5179823" y="1795407"/>
                  <a:pt x="5175433" y="1795407"/>
                  <a:pt x="5171043" y="1795407"/>
                </a:cubicBezTo>
                <a:cubicBezTo>
                  <a:pt x="5171043" y="1804188"/>
                  <a:pt x="5189154" y="1791016"/>
                  <a:pt x="5184763" y="1808579"/>
                </a:cubicBezTo>
                <a:cubicBezTo>
                  <a:pt x="5171591" y="1808579"/>
                  <a:pt x="5162809" y="1817360"/>
                  <a:pt x="5149088" y="1821751"/>
                </a:cubicBezTo>
                <a:cubicBezTo>
                  <a:pt x="5140308" y="1821751"/>
                  <a:pt x="5149088" y="1803639"/>
                  <a:pt x="5148540" y="1799798"/>
                </a:cubicBezTo>
                <a:cubicBezTo>
                  <a:pt x="5157322" y="1795407"/>
                  <a:pt x="5161712" y="1786626"/>
                  <a:pt x="5179823" y="1791016"/>
                </a:cubicBezTo>
                <a:close/>
                <a:moveTo>
                  <a:pt x="4987185" y="1776747"/>
                </a:moveTo>
                <a:cubicBezTo>
                  <a:pt x="4982795" y="1790468"/>
                  <a:pt x="4995966" y="1794858"/>
                  <a:pt x="4987185" y="1803639"/>
                </a:cubicBezTo>
                <a:cubicBezTo>
                  <a:pt x="4978403" y="1803639"/>
                  <a:pt x="4982795" y="1786077"/>
                  <a:pt x="4982795" y="1781687"/>
                </a:cubicBezTo>
                <a:cubicBezTo>
                  <a:pt x="4982795" y="1781687"/>
                  <a:pt x="4982795" y="1781687"/>
                  <a:pt x="4974013" y="1781687"/>
                </a:cubicBezTo>
                <a:cubicBezTo>
                  <a:pt x="4974013" y="1777296"/>
                  <a:pt x="4983344" y="1777296"/>
                  <a:pt x="4987185" y="1776747"/>
                </a:cubicBezTo>
                <a:close/>
                <a:moveTo>
                  <a:pt x="5490459" y="1742170"/>
                </a:moveTo>
                <a:cubicBezTo>
                  <a:pt x="5494849" y="1750951"/>
                  <a:pt x="5503631" y="1750951"/>
                  <a:pt x="5517352" y="1746561"/>
                </a:cubicBezTo>
                <a:cubicBezTo>
                  <a:pt x="5517352" y="1750951"/>
                  <a:pt x="5517352" y="1759734"/>
                  <a:pt x="5521742" y="1759734"/>
                </a:cubicBezTo>
                <a:cubicBezTo>
                  <a:pt x="5521742" y="1768515"/>
                  <a:pt x="5503631" y="1764124"/>
                  <a:pt x="5503631" y="1772905"/>
                </a:cubicBezTo>
                <a:cubicBezTo>
                  <a:pt x="5503631" y="1781687"/>
                  <a:pt x="5517352" y="1781687"/>
                  <a:pt x="5521742" y="1777296"/>
                </a:cubicBezTo>
                <a:cubicBezTo>
                  <a:pt x="5517352" y="1812970"/>
                  <a:pt x="5472348" y="1817360"/>
                  <a:pt x="5449846" y="1812970"/>
                </a:cubicBezTo>
                <a:cubicBezTo>
                  <a:pt x="5449846" y="1799248"/>
                  <a:pt x="5463568" y="1794858"/>
                  <a:pt x="5463568" y="1781687"/>
                </a:cubicBezTo>
                <a:cubicBezTo>
                  <a:pt x="5463568" y="1777296"/>
                  <a:pt x="5458628" y="1781687"/>
                  <a:pt x="5449846" y="1781687"/>
                </a:cubicBezTo>
                <a:cubicBezTo>
                  <a:pt x="5449846" y="1768515"/>
                  <a:pt x="5459176" y="1768515"/>
                  <a:pt x="5467958" y="1764124"/>
                </a:cubicBezTo>
                <a:cubicBezTo>
                  <a:pt x="5432284" y="1764124"/>
                  <a:pt x="5476739" y="1755342"/>
                  <a:pt x="5490459" y="1742170"/>
                </a:cubicBezTo>
                <a:close/>
                <a:moveTo>
                  <a:pt x="4731982" y="1719120"/>
                </a:moveTo>
                <a:cubicBezTo>
                  <a:pt x="4718260" y="1719120"/>
                  <a:pt x="4718260" y="1728450"/>
                  <a:pt x="4705089" y="1723511"/>
                </a:cubicBezTo>
                <a:cubicBezTo>
                  <a:pt x="4705089" y="1741073"/>
                  <a:pt x="4731982" y="1736682"/>
                  <a:pt x="4731982" y="1719120"/>
                </a:cubicBezTo>
                <a:close/>
                <a:moveTo>
                  <a:pt x="5441065" y="1714729"/>
                </a:moveTo>
                <a:cubicBezTo>
                  <a:pt x="5459176" y="1724060"/>
                  <a:pt x="5467958" y="1750404"/>
                  <a:pt x="5441065" y="1750404"/>
                </a:cubicBezTo>
                <a:cubicBezTo>
                  <a:pt x="5441065" y="1746013"/>
                  <a:pt x="5445456" y="1741623"/>
                  <a:pt x="5441065" y="1737232"/>
                </a:cubicBezTo>
                <a:cubicBezTo>
                  <a:pt x="5427344" y="1737232"/>
                  <a:pt x="5422954" y="1746013"/>
                  <a:pt x="5400453" y="1746013"/>
                </a:cubicBezTo>
                <a:cubicBezTo>
                  <a:pt x="5418563" y="1719120"/>
                  <a:pt x="5436674" y="1741623"/>
                  <a:pt x="5441065" y="1714729"/>
                </a:cubicBezTo>
                <a:close/>
                <a:moveTo>
                  <a:pt x="5784098" y="1714155"/>
                </a:moveTo>
                <a:cubicBezTo>
                  <a:pt x="5783532" y="1715518"/>
                  <a:pt x="5765833" y="1724060"/>
                  <a:pt x="5755544" y="1737232"/>
                </a:cubicBezTo>
                <a:cubicBezTo>
                  <a:pt x="5719320" y="1737232"/>
                  <a:pt x="5696817" y="1759184"/>
                  <a:pt x="5688037" y="1786077"/>
                </a:cubicBezTo>
                <a:cubicBezTo>
                  <a:pt x="5652364" y="1777296"/>
                  <a:pt x="5638643" y="1808029"/>
                  <a:pt x="5616140" y="1799248"/>
                </a:cubicBezTo>
                <a:cubicBezTo>
                  <a:pt x="5624922" y="1790468"/>
                  <a:pt x="5624922" y="1777296"/>
                  <a:pt x="5643034" y="1777296"/>
                </a:cubicBezTo>
                <a:cubicBezTo>
                  <a:pt x="5647972" y="1768515"/>
                  <a:pt x="5634252" y="1768515"/>
                  <a:pt x="5634252" y="1764124"/>
                </a:cubicBezTo>
                <a:cubicBezTo>
                  <a:pt x="5666084" y="1772905"/>
                  <a:pt x="5755544" y="1719668"/>
                  <a:pt x="5778043" y="1715278"/>
                </a:cubicBezTo>
                <a:cubicBezTo>
                  <a:pt x="5782571" y="1714044"/>
                  <a:pt x="5784287" y="1713701"/>
                  <a:pt x="5784098" y="1714155"/>
                </a:cubicBezTo>
                <a:close/>
                <a:moveTo>
                  <a:pt x="5422954" y="1701557"/>
                </a:moveTo>
                <a:cubicBezTo>
                  <a:pt x="5409233" y="1710340"/>
                  <a:pt x="5391121" y="1727901"/>
                  <a:pt x="5382340" y="1719120"/>
                </a:cubicBezTo>
                <a:cubicBezTo>
                  <a:pt x="5400453" y="1719120"/>
                  <a:pt x="5404843" y="1705948"/>
                  <a:pt x="5422954" y="1701557"/>
                </a:cubicBezTo>
                <a:close/>
                <a:moveTo>
                  <a:pt x="5102478" y="1695483"/>
                </a:moveTo>
                <a:lnTo>
                  <a:pt x="5102438" y="1696618"/>
                </a:lnTo>
                <a:cubicBezTo>
                  <a:pt x="5095579" y="1698814"/>
                  <a:pt x="5097775" y="1696619"/>
                  <a:pt x="5101136" y="1695520"/>
                </a:cubicBezTo>
                <a:close/>
                <a:moveTo>
                  <a:pt x="5441913" y="1660678"/>
                </a:moveTo>
                <a:cubicBezTo>
                  <a:pt x="5447856" y="1660944"/>
                  <a:pt x="5452590" y="1661493"/>
                  <a:pt x="5454786" y="1661493"/>
                </a:cubicBezTo>
                <a:cubicBezTo>
                  <a:pt x="5449846" y="1675214"/>
                  <a:pt x="5427893" y="1670275"/>
                  <a:pt x="5427344" y="1688386"/>
                </a:cubicBezTo>
                <a:cubicBezTo>
                  <a:pt x="5427344" y="1697167"/>
                  <a:pt x="5441065" y="1688386"/>
                  <a:pt x="5445456" y="1692776"/>
                </a:cubicBezTo>
                <a:cubicBezTo>
                  <a:pt x="5445456" y="1701557"/>
                  <a:pt x="5436674" y="1701557"/>
                  <a:pt x="5422954" y="1701557"/>
                </a:cubicBezTo>
                <a:cubicBezTo>
                  <a:pt x="5418563" y="1688386"/>
                  <a:pt x="5405391" y="1688386"/>
                  <a:pt x="5391671" y="1688386"/>
                </a:cubicBezTo>
                <a:cubicBezTo>
                  <a:pt x="5395374" y="1661630"/>
                  <a:pt x="5424085" y="1659881"/>
                  <a:pt x="5441913" y="1660678"/>
                </a:cubicBezTo>
                <a:close/>
                <a:moveTo>
                  <a:pt x="5275869" y="1641787"/>
                </a:moveTo>
                <a:cubicBezTo>
                  <a:pt x="5282455" y="1640981"/>
                  <a:pt x="5288355" y="1642696"/>
                  <a:pt x="5292882" y="1648321"/>
                </a:cubicBezTo>
                <a:cubicBezTo>
                  <a:pt x="5261599" y="1639540"/>
                  <a:pt x="5252269" y="1679604"/>
                  <a:pt x="5216595" y="1679604"/>
                </a:cubicBezTo>
                <a:cubicBezTo>
                  <a:pt x="5230179" y="1669314"/>
                  <a:pt x="5256111" y="1644205"/>
                  <a:pt x="5275869" y="1641787"/>
                </a:cubicBezTo>
                <a:close/>
                <a:moveTo>
                  <a:pt x="5149088" y="1630759"/>
                </a:moveTo>
                <a:cubicBezTo>
                  <a:pt x="5135916" y="1625820"/>
                  <a:pt x="5131526" y="1635149"/>
                  <a:pt x="5130978" y="1643931"/>
                </a:cubicBezTo>
                <a:cubicBezTo>
                  <a:pt x="5144698" y="1648321"/>
                  <a:pt x="5149088" y="1639540"/>
                  <a:pt x="5149088" y="1630759"/>
                </a:cubicBezTo>
                <a:close/>
                <a:moveTo>
                  <a:pt x="5489910" y="1626368"/>
                </a:moveTo>
                <a:cubicBezTo>
                  <a:pt x="5503631" y="1635149"/>
                  <a:pt x="5516803" y="1635149"/>
                  <a:pt x="5530524" y="1630759"/>
                </a:cubicBezTo>
                <a:cubicBezTo>
                  <a:pt x="5521742" y="1635149"/>
                  <a:pt x="5512962" y="1643931"/>
                  <a:pt x="5499241" y="1648321"/>
                </a:cubicBezTo>
                <a:cubicBezTo>
                  <a:pt x="5503631" y="1661493"/>
                  <a:pt x="5512412" y="1643931"/>
                  <a:pt x="5526134" y="1648321"/>
                </a:cubicBezTo>
                <a:cubicBezTo>
                  <a:pt x="5512962" y="1674664"/>
                  <a:pt x="5490459" y="1665884"/>
                  <a:pt x="5472348" y="1665884"/>
                </a:cubicBezTo>
                <a:cubicBezTo>
                  <a:pt x="5472348" y="1648321"/>
                  <a:pt x="5490459" y="1643931"/>
                  <a:pt x="5489910" y="1626368"/>
                </a:cubicBezTo>
                <a:close/>
                <a:moveTo>
                  <a:pt x="5454237" y="1563802"/>
                </a:moveTo>
                <a:cubicBezTo>
                  <a:pt x="5422954" y="1595085"/>
                  <a:pt x="5404843" y="1630759"/>
                  <a:pt x="5346667" y="1639540"/>
                </a:cubicBezTo>
                <a:cubicBezTo>
                  <a:pt x="5355997" y="1630759"/>
                  <a:pt x="5351605" y="1617039"/>
                  <a:pt x="5346667" y="1599476"/>
                </a:cubicBezTo>
                <a:cubicBezTo>
                  <a:pt x="5386731" y="1590695"/>
                  <a:pt x="5404843" y="1559412"/>
                  <a:pt x="5454237" y="1563802"/>
                </a:cubicBezTo>
                <a:close/>
                <a:moveTo>
                  <a:pt x="5427344" y="1493003"/>
                </a:moveTo>
                <a:cubicBezTo>
                  <a:pt x="5422954" y="1497394"/>
                  <a:pt x="5422954" y="1501784"/>
                  <a:pt x="5422954" y="1510566"/>
                </a:cubicBezTo>
                <a:cubicBezTo>
                  <a:pt x="5396061" y="1501784"/>
                  <a:pt x="5382889" y="1528128"/>
                  <a:pt x="5351058" y="1528676"/>
                </a:cubicBezTo>
                <a:cubicBezTo>
                  <a:pt x="5364230" y="1506175"/>
                  <a:pt x="5396061" y="1501784"/>
                  <a:pt x="5427344" y="1493003"/>
                </a:cubicBezTo>
                <a:close/>
                <a:moveTo>
                  <a:pt x="5075066" y="1491906"/>
                </a:moveTo>
                <a:cubicBezTo>
                  <a:pt x="5081720" y="1490808"/>
                  <a:pt x="5090639" y="1493003"/>
                  <a:pt x="5099694" y="1493003"/>
                </a:cubicBezTo>
                <a:cubicBezTo>
                  <a:pt x="5099694" y="1506175"/>
                  <a:pt x="5077741" y="1519347"/>
                  <a:pt x="5064021" y="1510566"/>
                </a:cubicBezTo>
                <a:cubicBezTo>
                  <a:pt x="5064021" y="1497394"/>
                  <a:pt x="5068412" y="1493004"/>
                  <a:pt x="5075066" y="1491906"/>
                </a:cubicBezTo>
                <a:close/>
                <a:moveTo>
                  <a:pt x="4597586" y="1476684"/>
                </a:moveTo>
                <a:cubicBezTo>
                  <a:pt x="4574742" y="1475475"/>
                  <a:pt x="4551279" y="1490396"/>
                  <a:pt x="4547576" y="1510566"/>
                </a:cubicBezTo>
                <a:cubicBezTo>
                  <a:pt x="4574469" y="1496845"/>
                  <a:pt x="4605751" y="1510566"/>
                  <a:pt x="4619471" y="1483673"/>
                </a:cubicBezTo>
                <a:cubicBezTo>
                  <a:pt x="4612748" y="1479282"/>
                  <a:pt x="4605201" y="1477087"/>
                  <a:pt x="4597586" y="1476684"/>
                </a:cubicBezTo>
                <a:close/>
                <a:moveTo>
                  <a:pt x="5100243" y="1452390"/>
                </a:moveTo>
                <a:cubicBezTo>
                  <a:pt x="5091463" y="1461172"/>
                  <a:pt x="5082132" y="1470501"/>
                  <a:pt x="5077741" y="1488064"/>
                </a:cubicBezTo>
                <a:cubicBezTo>
                  <a:pt x="5055239" y="1488064"/>
                  <a:pt x="5077741" y="1461720"/>
                  <a:pt x="5059631" y="1465562"/>
                </a:cubicBezTo>
                <a:cubicBezTo>
                  <a:pt x="5068960" y="1456781"/>
                  <a:pt x="5077741" y="1456781"/>
                  <a:pt x="5100243" y="1452390"/>
                </a:cubicBezTo>
                <a:close/>
                <a:moveTo>
                  <a:pt x="5401000" y="1439219"/>
                </a:moveTo>
                <a:cubicBezTo>
                  <a:pt x="5387280" y="1452939"/>
                  <a:pt x="5374108" y="1461720"/>
                  <a:pt x="5351605" y="1470501"/>
                </a:cubicBezTo>
                <a:cubicBezTo>
                  <a:pt x="5346667" y="1452939"/>
                  <a:pt x="5387280" y="1448548"/>
                  <a:pt x="5401000" y="1439219"/>
                </a:cubicBezTo>
                <a:close/>
                <a:moveTo>
                  <a:pt x="534558" y="1430437"/>
                </a:moveTo>
                <a:cubicBezTo>
                  <a:pt x="520837" y="1439219"/>
                  <a:pt x="520837" y="1452939"/>
                  <a:pt x="498884" y="1448000"/>
                </a:cubicBezTo>
                <a:cubicBezTo>
                  <a:pt x="507665" y="1434828"/>
                  <a:pt x="516446" y="1430437"/>
                  <a:pt x="534558" y="1430437"/>
                </a:cubicBezTo>
                <a:close/>
                <a:moveTo>
                  <a:pt x="5216595" y="1421656"/>
                </a:moveTo>
                <a:cubicBezTo>
                  <a:pt x="5225376" y="1452390"/>
                  <a:pt x="5198483" y="1483673"/>
                  <a:pt x="5167201" y="1483673"/>
                </a:cubicBezTo>
                <a:cubicBezTo>
                  <a:pt x="5154029" y="1461720"/>
                  <a:pt x="5176530" y="1417265"/>
                  <a:pt x="5216595" y="1421656"/>
                </a:cubicBezTo>
                <a:close/>
                <a:moveTo>
                  <a:pt x="4790156" y="1408484"/>
                </a:moveTo>
                <a:cubicBezTo>
                  <a:pt x="4785766" y="1417265"/>
                  <a:pt x="4772045" y="1412875"/>
                  <a:pt x="4776435" y="1426047"/>
                </a:cubicBezTo>
                <a:cubicBezTo>
                  <a:pt x="4785766" y="1430437"/>
                  <a:pt x="4803877" y="1417265"/>
                  <a:pt x="4790156" y="1408484"/>
                </a:cubicBezTo>
                <a:close/>
                <a:moveTo>
                  <a:pt x="5107618" y="1403682"/>
                </a:moveTo>
                <a:cubicBezTo>
                  <a:pt x="5111015" y="1408209"/>
                  <a:pt x="5104222" y="1423852"/>
                  <a:pt x="5117806" y="1417265"/>
                </a:cubicBezTo>
                <a:cubicBezTo>
                  <a:pt x="5113415" y="1434828"/>
                  <a:pt x="5099694" y="1417265"/>
                  <a:pt x="5099694" y="1404093"/>
                </a:cubicBezTo>
                <a:cubicBezTo>
                  <a:pt x="5104222" y="1401898"/>
                  <a:pt x="5106486" y="1402172"/>
                  <a:pt x="5107618" y="1403682"/>
                </a:cubicBezTo>
                <a:close/>
                <a:moveTo>
                  <a:pt x="5109025" y="1106080"/>
                </a:moveTo>
                <a:cubicBezTo>
                  <a:pt x="5122196" y="1106080"/>
                  <a:pt x="5122196" y="1119252"/>
                  <a:pt x="5140308" y="1114861"/>
                </a:cubicBezTo>
                <a:cubicBezTo>
                  <a:pt x="5131526" y="1119252"/>
                  <a:pt x="5122196" y="1124192"/>
                  <a:pt x="5104634" y="1119252"/>
                </a:cubicBezTo>
                <a:cubicBezTo>
                  <a:pt x="5109025" y="1119252"/>
                  <a:pt x="5109025" y="1110472"/>
                  <a:pt x="5109025" y="1106080"/>
                </a:cubicBezTo>
                <a:close/>
                <a:moveTo>
                  <a:pt x="5149088" y="1074797"/>
                </a:moveTo>
                <a:cubicBezTo>
                  <a:pt x="5167201" y="1074797"/>
                  <a:pt x="5180373" y="1083578"/>
                  <a:pt x="5194092" y="1092360"/>
                </a:cubicBezTo>
                <a:cubicBezTo>
                  <a:pt x="5185311" y="1101690"/>
                  <a:pt x="5171591" y="1106080"/>
                  <a:pt x="5171591" y="1119252"/>
                </a:cubicBezTo>
                <a:cubicBezTo>
                  <a:pt x="5154029" y="1114861"/>
                  <a:pt x="5171591" y="1110472"/>
                  <a:pt x="5175981" y="1101690"/>
                </a:cubicBezTo>
                <a:cubicBezTo>
                  <a:pt x="5167201" y="1106080"/>
                  <a:pt x="5153479" y="1096750"/>
                  <a:pt x="5149088" y="1074797"/>
                </a:cubicBezTo>
                <a:close/>
                <a:moveTo>
                  <a:pt x="4763265" y="1025953"/>
                </a:moveTo>
                <a:cubicBezTo>
                  <a:pt x="4763265" y="1030891"/>
                  <a:pt x="4758874" y="1035282"/>
                  <a:pt x="4754483" y="1039124"/>
                </a:cubicBezTo>
                <a:cubicBezTo>
                  <a:pt x="4767655" y="1052845"/>
                  <a:pt x="4781375" y="1030342"/>
                  <a:pt x="4763265" y="1025953"/>
                </a:cubicBezTo>
                <a:close/>
                <a:moveTo>
                  <a:pt x="5060180" y="1008938"/>
                </a:moveTo>
                <a:cubicBezTo>
                  <a:pt x="5069510" y="1013328"/>
                  <a:pt x="5064569" y="1022110"/>
                  <a:pt x="5055788" y="1017719"/>
                </a:cubicBezTo>
                <a:cubicBezTo>
                  <a:pt x="5055788" y="1022110"/>
                  <a:pt x="5064569" y="1039673"/>
                  <a:pt x="5064569" y="1030891"/>
                </a:cubicBezTo>
                <a:cubicBezTo>
                  <a:pt x="5068960" y="1030891"/>
                  <a:pt x="5068960" y="1039673"/>
                  <a:pt x="5068960" y="1048454"/>
                </a:cubicBezTo>
                <a:cubicBezTo>
                  <a:pt x="5064021" y="1048454"/>
                  <a:pt x="5059631" y="1048454"/>
                  <a:pt x="5055239" y="1052845"/>
                </a:cubicBezTo>
                <a:cubicBezTo>
                  <a:pt x="5045910" y="1048454"/>
                  <a:pt x="5045910" y="1035282"/>
                  <a:pt x="5037128" y="1035282"/>
                </a:cubicBezTo>
                <a:cubicBezTo>
                  <a:pt x="5037128" y="1025953"/>
                  <a:pt x="5059631" y="1039673"/>
                  <a:pt x="5046459" y="1026500"/>
                </a:cubicBezTo>
                <a:cubicBezTo>
                  <a:pt x="5046459" y="1017719"/>
                  <a:pt x="5055788" y="1017719"/>
                  <a:pt x="5060180" y="1008938"/>
                </a:cubicBezTo>
                <a:close/>
                <a:moveTo>
                  <a:pt x="951665" y="995217"/>
                </a:moveTo>
                <a:cubicBezTo>
                  <a:pt x="938493" y="999608"/>
                  <a:pt x="915992" y="1012780"/>
                  <a:pt x="920382" y="1017171"/>
                </a:cubicBezTo>
                <a:cubicBezTo>
                  <a:pt x="929712" y="1008389"/>
                  <a:pt x="947274" y="1008389"/>
                  <a:pt x="951665" y="995217"/>
                </a:cubicBezTo>
                <a:close/>
                <a:moveTo>
                  <a:pt x="4421895" y="950763"/>
                </a:moveTo>
                <a:cubicBezTo>
                  <a:pt x="4421895" y="972716"/>
                  <a:pt x="4399393" y="963934"/>
                  <a:pt x="4386221" y="968325"/>
                </a:cubicBezTo>
                <a:cubicBezTo>
                  <a:pt x="4395002" y="959544"/>
                  <a:pt x="4403783" y="950763"/>
                  <a:pt x="4421895" y="950763"/>
                </a:cubicBezTo>
                <a:close/>
                <a:moveTo>
                  <a:pt x="4547576" y="928261"/>
                </a:moveTo>
                <a:cubicBezTo>
                  <a:pt x="4538794" y="946372"/>
                  <a:pt x="4507511" y="959544"/>
                  <a:pt x="4493790" y="955153"/>
                </a:cubicBezTo>
                <a:cubicBezTo>
                  <a:pt x="4498181" y="932652"/>
                  <a:pt x="4525623" y="932652"/>
                  <a:pt x="4547576" y="928261"/>
                </a:cubicBezTo>
                <a:close/>
                <a:moveTo>
                  <a:pt x="5109025" y="893136"/>
                </a:moveTo>
                <a:cubicBezTo>
                  <a:pt x="5113415" y="915089"/>
                  <a:pt x="5099694" y="941981"/>
                  <a:pt x="5082132" y="950213"/>
                </a:cubicBezTo>
                <a:cubicBezTo>
                  <a:pt x="5082132" y="950213"/>
                  <a:pt x="5082132" y="950213"/>
                  <a:pt x="5082132" y="941433"/>
                </a:cubicBezTo>
                <a:cubicBezTo>
                  <a:pt x="5064021" y="946372"/>
                  <a:pt x="5077193" y="959544"/>
                  <a:pt x="5068411" y="968325"/>
                </a:cubicBezTo>
                <a:cubicBezTo>
                  <a:pt x="5055239" y="972716"/>
                  <a:pt x="5045910" y="963934"/>
                  <a:pt x="5041520" y="959544"/>
                </a:cubicBezTo>
                <a:cubicBezTo>
                  <a:pt x="5041520" y="920028"/>
                  <a:pt x="5068411" y="901917"/>
                  <a:pt x="5109025" y="893136"/>
                </a:cubicBezTo>
                <a:close/>
                <a:moveTo>
                  <a:pt x="4592579" y="875025"/>
                </a:moveTo>
                <a:cubicBezTo>
                  <a:pt x="4606299" y="888197"/>
                  <a:pt x="4579408" y="888197"/>
                  <a:pt x="4583798" y="901369"/>
                </a:cubicBezTo>
                <a:cubicBezTo>
                  <a:pt x="4578859" y="901369"/>
                  <a:pt x="4578859" y="896978"/>
                  <a:pt x="4570078" y="896978"/>
                </a:cubicBezTo>
                <a:cubicBezTo>
                  <a:pt x="4570078" y="883806"/>
                  <a:pt x="4583798" y="883806"/>
                  <a:pt x="4592579" y="875025"/>
                </a:cubicBezTo>
                <a:close/>
                <a:moveTo>
                  <a:pt x="4978953" y="856914"/>
                </a:moveTo>
                <a:cubicBezTo>
                  <a:pt x="4997065" y="861853"/>
                  <a:pt x="4978953" y="870634"/>
                  <a:pt x="4978953" y="883806"/>
                </a:cubicBezTo>
                <a:cubicBezTo>
                  <a:pt x="4965231" y="883806"/>
                  <a:pt x="4965231" y="875025"/>
                  <a:pt x="4965231" y="861853"/>
                </a:cubicBezTo>
                <a:cubicBezTo>
                  <a:pt x="4974013" y="861853"/>
                  <a:pt x="4978953" y="861853"/>
                  <a:pt x="4978953" y="856914"/>
                </a:cubicBezTo>
                <a:close/>
                <a:moveTo>
                  <a:pt x="4673257" y="839351"/>
                </a:moveTo>
                <a:cubicBezTo>
                  <a:pt x="4668866" y="853071"/>
                  <a:pt x="4673257" y="866244"/>
                  <a:pt x="4655146" y="870634"/>
                </a:cubicBezTo>
                <a:cubicBezTo>
                  <a:pt x="4659536" y="856914"/>
                  <a:pt x="4650756" y="843742"/>
                  <a:pt x="4673257" y="839351"/>
                </a:cubicBezTo>
                <a:close/>
                <a:moveTo>
                  <a:pt x="4727041" y="813007"/>
                </a:moveTo>
                <a:cubicBezTo>
                  <a:pt x="4731982" y="817397"/>
                  <a:pt x="4740762" y="817397"/>
                  <a:pt x="4740762" y="830569"/>
                </a:cubicBezTo>
                <a:cubicBezTo>
                  <a:pt x="4718260" y="830569"/>
                  <a:pt x="4709479" y="843742"/>
                  <a:pt x="4682037" y="839899"/>
                </a:cubicBezTo>
                <a:cubicBezTo>
                  <a:pt x="4686429" y="821788"/>
                  <a:pt x="4718260" y="826179"/>
                  <a:pt x="4727041" y="813007"/>
                </a:cubicBezTo>
                <a:close/>
                <a:moveTo>
                  <a:pt x="4211144" y="808616"/>
                </a:moveTo>
                <a:cubicBezTo>
                  <a:pt x="4166141" y="799835"/>
                  <a:pt x="4130467" y="830569"/>
                  <a:pt x="4107966" y="857462"/>
                </a:cubicBezTo>
                <a:cubicBezTo>
                  <a:pt x="4148029" y="844290"/>
                  <a:pt x="4170532" y="813007"/>
                  <a:pt x="4211144" y="808616"/>
                </a:cubicBezTo>
                <a:close/>
                <a:moveTo>
                  <a:pt x="1176684" y="746050"/>
                </a:moveTo>
                <a:cubicBezTo>
                  <a:pt x="1181075" y="764161"/>
                  <a:pt x="1167353" y="768552"/>
                  <a:pt x="1154181" y="772943"/>
                </a:cubicBezTo>
                <a:cubicBezTo>
                  <a:pt x="1162963" y="763613"/>
                  <a:pt x="1162963" y="746050"/>
                  <a:pt x="1176684" y="746050"/>
                </a:cubicBezTo>
                <a:close/>
                <a:moveTo>
                  <a:pt x="4821474" y="742603"/>
                </a:moveTo>
                <a:cubicBezTo>
                  <a:pt x="4831867" y="740905"/>
                  <a:pt x="4843119" y="744266"/>
                  <a:pt x="4853272" y="755380"/>
                </a:cubicBezTo>
                <a:cubicBezTo>
                  <a:pt x="4848881" y="759771"/>
                  <a:pt x="4844491" y="764161"/>
                  <a:pt x="4844491" y="772943"/>
                </a:cubicBezTo>
                <a:cubicBezTo>
                  <a:pt x="4848881" y="786114"/>
                  <a:pt x="4862053" y="772943"/>
                  <a:pt x="4880164" y="772943"/>
                </a:cubicBezTo>
                <a:cubicBezTo>
                  <a:pt x="4885103" y="791055"/>
                  <a:pt x="4875774" y="795445"/>
                  <a:pt x="4871383" y="804225"/>
                </a:cubicBezTo>
                <a:cubicBezTo>
                  <a:pt x="4839550" y="808616"/>
                  <a:pt x="4826380" y="821788"/>
                  <a:pt x="4803877" y="821788"/>
                </a:cubicBezTo>
                <a:cubicBezTo>
                  <a:pt x="4766832" y="798326"/>
                  <a:pt x="4790294" y="747696"/>
                  <a:pt x="4821474" y="742603"/>
                </a:cubicBezTo>
                <a:close/>
                <a:moveTo>
                  <a:pt x="4462508" y="710926"/>
                </a:moveTo>
                <a:cubicBezTo>
                  <a:pt x="4458117" y="737269"/>
                  <a:pt x="4404332" y="750990"/>
                  <a:pt x="4381829" y="772943"/>
                </a:cubicBezTo>
                <a:cubicBezTo>
                  <a:pt x="4359328" y="755380"/>
                  <a:pt x="4314324" y="777333"/>
                  <a:pt x="4305542" y="804225"/>
                </a:cubicBezTo>
                <a:cubicBezTo>
                  <a:pt x="4296213" y="799835"/>
                  <a:pt x="4296213" y="790505"/>
                  <a:pt x="4296213" y="782273"/>
                </a:cubicBezTo>
                <a:cubicBezTo>
                  <a:pt x="4359328" y="764161"/>
                  <a:pt x="4395002" y="715316"/>
                  <a:pt x="4462508" y="710926"/>
                </a:cubicBezTo>
                <a:close/>
                <a:moveTo>
                  <a:pt x="5149088" y="705986"/>
                </a:moveTo>
                <a:cubicBezTo>
                  <a:pt x="5154029" y="705986"/>
                  <a:pt x="5149088" y="710926"/>
                  <a:pt x="5149088" y="710377"/>
                </a:cubicBezTo>
                <a:cubicBezTo>
                  <a:pt x="5126587" y="710377"/>
                  <a:pt x="5130978" y="732878"/>
                  <a:pt x="5122196" y="741660"/>
                </a:cubicBezTo>
                <a:cubicBezTo>
                  <a:pt x="5099694" y="727939"/>
                  <a:pt x="5130978" y="701596"/>
                  <a:pt x="5149088" y="705986"/>
                </a:cubicBezTo>
                <a:close/>
                <a:moveTo>
                  <a:pt x="5252817" y="692814"/>
                </a:moveTo>
                <a:cubicBezTo>
                  <a:pt x="5257207" y="710926"/>
                  <a:pt x="5230316" y="724097"/>
                  <a:pt x="5257207" y="728488"/>
                </a:cubicBezTo>
                <a:cubicBezTo>
                  <a:pt x="5244036" y="737269"/>
                  <a:pt x="5244036" y="755380"/>
                  <a:pt x="5230316" y="764161"/>
                </a:cubicBezTo>
                <a:cubicBezTo>
                  <a:pt x="5207813" y="768552"/>
                  <a:pt x="5207813" y="750441"/>
                  <a:pt x="5194641" y="754832"/>
                </a:cubicBezTo>
                <a:cubicBezTo>
                  <a:pt x="5203423" y="724097"/>
                  <a:pt x="5221534" y="701596"/>
                  <a:pt x="5252817" y="692814"/>
                </a:cubicBezTo>
                <a:close/>
                <a:moveTo>
                  <a:pt x="2743034" y="692814"/>
                </a:moveTo>
                <a:cubicBezTo>
                  <a:pt x="2738644" y="710926"/>
                  <a:pt x="2725472" y="719707"/>
                  <a:pt x="2711752" y="723549"/>
                </a:cubicBezTo>
                <a:cubicBezTo>
                  <a:pt x="2707361" y="719158"/>
                  <a:pt x="2707361" y="710377"/>
                  <a:pt x="2707361" y="701596"/>
                </a:cubicBezTo>
                <a:cubicBezTo>
                  <a:pt x="2716143" y="692814"/>
                  <a:pt x="2729314" y="697205"/>
                  <a:pt x="2743034" y="692814"/>
                </a:cubicBezTo>
                <a:close/>
                <a:moveTo>
                  <a:pt x="4528710" y="687326"/>
                </a:moveTo>
                <a:cubicBezTo>
                  <a:pt x="4536599" y="684033"/>
                  <a:pt x="4545654" y="684033"/>
                  <a:pt x="4552515" y="688424"/>
                </a:cubicBezTo>
                <a:cubicBezTo>
                  <a:pt x="4543184" y="697205"/>
                  <a:pt x="4530014" y="710377"/>
                  <a:pt x="4511903" y="705986"/>
                </a:cubicBezTo>
                <a:cubicBezTo>
                  <a:pt x="4514098" y="697205"/>
                  <a:pt x="4520820" y="690619"/>
                  <a:pt x="4528710" y="687326"/>
                </a:cubicBezTo>
                <a:close/>
                <a:moveTo>
                  <a:pt x="2136513" y="681289"/>
                </a:moveTo>
                <a:cubicBezTo>
                  <a:pt x="2130270" y="680740"/>
                  <a:pt x="2123409" y="686229"/>
                  <a:pt x="2123409" y="697205"/>
                </a:cubicBezTo>
                <a:cubicBezTo>
                  <a:pt x="2127801" y="701596"/>
                  <a:pt x="2137130" y="701596"/>
                  <a:pt x="2145911" y="701596"/>
                </a:cubicBezTo>
                <a:cubicBezTo>
                  <a:pt x="2148382" y="688424"/>
                  <a:pt x="2142757" y="681838"/>
                  <a:pt x="2136513" y="681289"/>
                </a:cubicBezTo>
                <a:close/>
                <a:moveTo>
                  <a:pt x="5230667" y="673673"/>
                </a:moveTo>
                <a:cubicBezTo>
                  <a:pt x="5235529" y="674428"/>
                  <a:pt x="5240057" y="676349"/>
                  <a:pt x="5243487" y="679642"/>
                </a:cubicBezTo>
                <a:cubicBezTo>
                  <a:pt x="5234706" y="692814"/>
                  <a:pt x="5207813" y="705986"/>
                  <a:pt x="5198483" y="692814"/>
                </a:cubicBezTo>
                <a:cubicBezTo>
                  <a:pt x="5198483" y="679643"/>
                  <a:pt x="5216080" y="671410"/>
                  <a:pt x="5230667" y="673673"/>
                </a:cubicBezTo>
                <a:close/>
                <a:moveTo>
                  <a:pt x="2739836" y="656437"/>
                </a:moveTo>
                <a:cubicBezTo>
                  <a:pt x="2710379" y="660707"/>
                  <a:pt x="2693503" y="690756"/>
                  <a:pt x="2666748" y="710926"/>
                </a:cubicBezTo>
                <a:cubicBezTo>
                  <a:pt x="2590462" y="772943"/>
                  <a:pt x="2455450" y="808616"/>
                  <a:pt x="2419776" y="893136"/>
                </a:cubicBezTo>
                <a:cubicBezTo>
                  <a:pt x="2482892" y="883806"/>
                  <a:pt x="2554788" y="870634"/>
                  <a:pt x="2617354" y="848680"/>
                </a:cubicBezTo>
                <a:cubicBezTo>
                  <a:pt x="2689250" y="813556"/>
                  <a:pt x="2738644" y="750990"/>
                  <a:pt x="2792428" y="688972"/>
                </a:cubicBezTo>
                <a:cubicBezTo>
                  <a:pt x="2778708" y="684033"/>
                  <a:pt x="2774318" y="675252"/>
                  <a:pt x="2774318" y="662080"/>
                </a:cubicBezTo>
                <a:cubicBezTo>
                  <a:pt x="2760872" y="656454"/>
                  <a:pt x="2749655" y="655013"/>
                  <a:pt x="2739836" y="656437"/>
                </a:cubicBezTo>
                <a:close/>
                <a:moveTo>
                  <a:pt x="3555846" y="622016"/>
                </a:moveTo>
                <a:cubicBezTo>
                  <a:pt x="3519624" y="622016"/>
                  <a:pt x="3506451" y="666470"/>
                  <a:pt x="3488341" y="670861"/>
                </a:cubicBezTo>
                <a:cubicBezTo>
                  <a:pt x="3510842" y="662080"/>
                  <a:pt x="3533344" y="684033"/>
                  <a:pt x="3555846" y="670861"/>
                </a:cubicBezTo>
                <a:cubicBezTo>
                  <a:pt x="3560236" y="657141"/>
                  <a:pt x="3569018" y="630797"/>
                  <a:pt x="3555846" y="622016"/>
                </a:cubicBezTo>
                <a:close/>
                <a:moveTo>
                  <a:pt x="4269603" y="609547"/>
                </a:moveTo>
                <a:cubicBezTo>
                  <a:pt x="4237523" y="612377"/>
                  <a:pt x="4215398" y="630796"/>
                  <a:pt x="4188643" y="643968"/>
                </a:cubicBezTo>
                <a:cubicBezTo>
                  <a:pt x="4202363" y="662080"/>
                  <a:pt x="4188643" y="657141"/>
                  <a:pt x="4184253" y="675252"/>
                </a:cubicBezTo>
                <a:cubicBezTo>
                  <a:pt x="4219926" y="648358"/>
                  <a:pt x="4269320" y="661531"/>
                  <a:pt x="4309933" y="639577"/>
                </a:cubicBezTo>
                <a:cubicBezTo>
                  <a:pt x="4309933" y="630248"/>
                  <a:pt x="4301152" y="625857"/>
                  <a:pt x="4305542" y="612685"/>
                </a:cubicBezTo>
                <a:cubicBezTo>
                  <a:pt x="4292097" y="609393"/>
                  <a:pt x="4280297" y="608603"/>
                  <a:pt x="4269603" y="609547"/>
                </a:cubicBezTo>
                <a:close/>
                <a:moveTo>
                  <a:pt x="5562356" y="603904"/>
                </a:moveTo>
                <a:cubicBezTo>
                  <a:pt x="5562356" y="612685"/>
                  <a:pt x="5557966" y="612685"/>
                  <a:pt x="5557966" y="622016"/>
                </a:cubicBezTo>
                <a:cubicBezTo>
                  <a:pt x="5531072" y="626406"/>
                  <a:pt x="5535463" y="635187"/>
                  <a:pt x="5508571" y="639577"/>
                </a:cubicBezTo>
                <a:cubicBezTo>
                  <a:pt x="5521742" y="621466"/>
                  <a:pt x="5544244" y="617076"/>
                  <a:pt x="5562356" y="603904"/>
                </a:cubicBezTo>
                <a:close/>
                <a:moveTo>
                  <a:pt x="1540008" y="563840"/>
                </a:moveTo>
                <a:cubicBezTo>
                  <a:pt x="1535617" y="577561"/>
                  <a:pt x="1526835" y="590732"/>
                  <a:pt x="1504333" y="585793"/>
                </a:cubicBezTo>
                <a:cubicBezTo>
                  <a:pt x="1508725" y="572621"/>
                  <a:pt x="1517506" y="563840"/>
                  <a:pt x="1540008" y="563840"/>
                </a:cubicBezTo>
                <a:close/>
                <a:moveTo>
                  <a:pt x="2496471" y="527993"/>
                </a:moveTo>
                <a:cubicBezTo>
                  <a:pt x="2499553" y="528663"/>
                  <a:pt x="2502580" y="530293"/>
                  <a:pt x="2505393" y="533106"/>
                </a:cubicBezTo>
                <a:cubicBezTo>
                  <a:pt x="2509783" y="559998"/>
                  <a:pt x="2482892" y="559998"/>
                  <a:pt x="2478501" y="577561"/>
                </a:cubicBezTo>
                <a:cubicBezTo>
                  <a:pt x="2450647" y="565555"/>
                  <a:pt x="2474899" y="523296"/>
                  <a:pt x="2496471" y="527993"/>
                </a:cubicBezTo>
                <a:close/>
                <a:moveTo>
                  <a:pt x="3995798" y="452428"/>
                </a:moveTo>
                <a:cubicBezTo>
                  <a:pt x="3984617" y="456270"/>
                  <a:pt x="3975698" y="463953"/>
                  <a:pt x="3973503" y="474929"/>
                </a:cubicBezTo>
                <a:cubicBezTo>
                  <a:pt x="3991065" y="466149"/>
                  <a:pt x="4013567" y="461758"/>
                  <a:pt x="4031678" y="452977"/>
                </a:cubicBezTo>
                <a:cubicBezTo>
                  <a:pt x="4020427" y="448586"/>
                  <a:pt x="4006981" y="448586"/>
                  <a:pt x="3995798" y="452428"/>
                </a:cubicBezTo>
                <a:close/>
                <a:moveTo>
                  <a:pt x="4579408" y="448586"/>
                </a:moveTo>
                <a:cubicBezTo>
                  <a:pt x="4574469" y="457368"/>
                  <a:pt x="4574469" y="470539"/>
                  <a:pt x="4561296" y="466149"/>
                </a:cubicBezTo>
                <a:cubicBezTo>
                  <a:pt x="4565687" y="457368"/>
                  <a:pt x="4565687" y="448586"/>
                  <a:pt x="4579408" y="448586"/>
                </a:cubicBezTo>
                <a:close/>
                <a:moveTo>
                  <a:pt x="3725983" y="443646"/>
                </a:moveTo>
                <a:cubicBezTo>
                  <a:pt x="3721592" y="457368"/>
                  <a:pt x="3712811" y="470539"/>
                  <a:pt x="3694700" y="474929"/>
                </a:cubicBezTo>
                <a:cubicBezTo>
                  <a:pt x="3694700" y="466149"/>
                  <a:pt x="3708420" y="466149"/>
                  <a:pt x="3712811" y="461758"/>
                </a:cubicBezTo>
                <a:cubicBezTo>
                  <a:pt x="3708420" y="448586"/>
                  <a:pt x="3690309" y="461758"/>
                  <a:pt x="3680978" y="461210"/>
                </a:cubicBezTo>
                <a:cubicBezTo>
                  <a:pt x="3685369" y="443646"/>
                  <a:pt x="3712261" y="448037"/>
                  <a:pt x="3725983" y="443646"/>
                </a:cubicBezTo>
                <a:close/>
                <a:moveTo>
                  <a:pt x="3281981" y="381630"/>
                </a:moveTo>
                <a:cubicBezTo>
                  <a:pt x="3281981" y="395350"/>
                  <a:pt x="3263870" y="399741"/>
                  <a:pt x="3259480" y="390410"/>
                </a:cubicBezTo>
                <a:cubicBezTo>
                  <a:pt x="3259480" y="381630"/>
                  <a:pt x="3268261" y="381630"/>
                  <a:pt x="3281981" y="381630"/>
                </a:cubicBezTo>
                <a:close/>
                <a:moveTo>
                  <a:pt x="4177572" y="380850"/>
                </a:moveTo>
                <a:cubicBezTo>
                  <a:pt x="4191285" y="376656"/>
                  <a:pt x="4195503" y="387666"/>
                  <a:pt x="4161750" y="390960"/>
                </a:cubicBezTo>
                <a:cubicBezTo>
                  <a:pt x="4167375" y="385335"/>
                  <a:pt x="4173002" y="382247"/>
                  <a:pt x="4177572" y="380850"/>
                </a:cubicBezTo>
                <a:close/>
                <a:moveTo>
                  <a:pt x="4408723" y="328394"/>
                </a:moveTo>
                <a:cubicBezTo>
                  <a:pt x="4399393" y="342114"/>
                  <a:pt x="4381829" y="350895"/>
                  <a:pt x="4368110" y="364067"/>
                </a:cubicBezTo>
                <a:cubicBezTo>
                  <a:pt x="4363719" y="345955"/>
                  <a:pt x="4381829" y="324003"/>
                  <a:pt x="4408723" y="328394"/>
                </a:cubicBezTo>
                <a:close/>
                <a:moveTo>
                  <a:pt x="3239722" y="279547"/>
                </a:moveTo>
                <a:cubicBezTo>
                  <a:pt x="3217221" y="310282"/>
                  <a:pt x="3207890" y="359677"/>
                  <a:pt x="3176607" y="381630"/>
                </a:cubicBezTo>
                <a:cubicBezTo>
                  <a:pt x="3185389" y="403582"/>
                  <a:pt x="3198559" y="381630"/>
                  <a:pt x="3212280" y="386020"/>
                </a:cubicBezTo>
                <a:cubicBezTo>
                  <a:pt x="3248504" y="394801"/>
                  <a:pt x="3248504" y="452428"/>
                  <a:pt x="3275396" y="479321"/>
                </a:cubicBezTo>
                <a:cubicBezTo>
                  <a:pt x="3284177" y="479321"/>
                  <a:pt x="3297898" y="474929"/>
                  <a:pt x="3302288" y="479321"/>
                </a:cubicBezTo>
                <a:cubicBezTo>
                  <a:pt x="3329180" y="536947"/>
                  <a:pt x="3230941" y="541338"/>
                  <a:pt x="3217221" y="581402"/>
                </a:cubicBezTo>
                <a:cubicBezTo>
                  <a:pt x="3208439" y="599513"/>
                  <a:pt x="3208439" y="661531"/>
                  <a:pt x="3244112" y="661531"/>
                </a:cubicBezTo>
                <a:cubicBezTo>
                  <a:pt x="3249052" y="705986"/>
                  <a:pt x="3266614" y="732330"/>
                  <a:pt x="3284726" y="763613"/>
                </a:cubicBezTo>
                <a:cubicBezTo>
                  <a:pt x="3365403" y="785565"/>
                  <a:pt x="3410407" y="723549"/>
                  <a:pt x="3459802" y="687875"/>
                </a:cubicBezTo>
                <a:cubicBezTo>
                  <a:pt x="3451020" y="679094"/>
                  <a:pt x="3432908" y="679094"/>
                  <a:pt x="3424128" y="670313"/>
                </a:cubicBezTo>
                <a:cubicBezTo>
                  <a:pt x="3410407" y="679642"/>
                  <a:pt x="3401625" y="697205"/>
                  <a:pt x="3383514" y="701596"/>
                </a:cubicBezTo>
                <a:cubicBezTo>
                  <a:pt x="3383514" y="683485"/>
                  <a:pt x="3369794" y="683485"/>
                  <a:pt x="3369794" y="665922"/>
                </a:cubicBezTo>
                <a:cubicBezTo>
                  <a:pt x="3396686" y="657141"/>
                  <a:pt x="3419188" y="635187"/>
                  <a:pt x="3454861" y="648358"/>
                </a:cubicBezTo>
                <a:cubicBezTo>
                  <a:pt x="3481755" y="622016"/>
                  <a:pt x="3508647" y="599513"/>
                  <a:pt x="3558041" y="595122"/>
                </a:cubicBezTo>
                <a:cubicBezTo>
                  <a:pt x="3566823" y="595122"/>
                  <a:pt x="3558041" y="577561"/>
                  <a:pt x="3566823" y="577561"/>
                </a:cubicBezTo>
                <a:cubicBezTo>
                  <a:pt x="3584934" y="581952"/>
                  <a:pt x="3611827" y="581952"/>
                  <a:pt x="3629938" y="577561"/>
                </a:cubicBezTo>
                <a:cubicBezTo>
                  <a:pt x="3625547" y="559449"/>
                  <a:pt x="3629938" y="546278"/>
                  <a:pt x="3643658" y="537497"/>
                </a:cubicBezTo>
                <a:cubicBezTo>
                  <a:pt x="3643658" y="533106"/>
                  <a:pt x="3629938" y="546278"/>
                  <a:pt x="3621156" y="537497"/>
                </a:cubicBezTo>
                <a:cubicBezTo>
                  <a:pt x="3621156" y="533106"/>
                  <a:pt x="3626096" y="524325"/>
                  <a:pt x="3634876" y="524325"/>
                </a:cubicBezTo>
                <a:cubicBezTo>
                  <a:pt x="3634876" y="515543"/>
                  <a:pt x="3621156" y="511152"/>
                  <a:pt x="3616765" y="506761"/>
                </a:cubicBezTo>
                <a:cubicBezTo>
                  <a:pt x="3580544" y="533654"/>
                  <a:pt x="3536088" y="529263"/>
                  <a:pt x="3495475" y="546827"/>
                </a:cubicBezTo>
                <a:cubicBezTo>
                  <a:pt x="3486693" y="542435"/>
                  <a:pt x="3504256" y="533654"/>
                  <a:pt x="3517977" y="538045"/>
                </a:cubicBezTo>
                <a:cubicBezTo>
                  <a:pt x="3540478" y="489199"/>
                  <a:pt x="3607984" y="489199"/>
                  <a:pt x="3657379" y="471637"/>
                </a:cubicBezTo>
                <a:cubicBezTo>
                  <a:pt x="3652988" y="480419"/>
                  <a:pt x="3666160" y="489748"/>
                  <a:pt x="3657379" y="511701"/>
                </a:cubicBezTo>
                <a:cubicBezTo>
                  <a:pt x="3661769" y="524872"/>
                  <a:pt x="3666160" y="516092"/>
                  <a:pt x="3679881" y="516092"/>
                </a:cubicBezTo>
                <a:cubicBezTo>
                  <a:pt x="3684271" y="520483"/>
                  <a:pt x="3671099" y="533654"/>
                  <a:pt x="3679881" y="538045"/>
                </a:cubicBezTo>
                <a:cubicBezTo>
                  <a:pt x="3702382" y="538045"/>
                  <a:pt x="3715555" y="551217"/>
                  <a:pt x="3729274" y="542435"/>
                </a:cubicBezTo>
                <a:cubicBezTo>
                  <a:pt x="3733666" y="591281"/>
                  <a:pt x="3787451" y="564389"/>
                  <a:pt x="3809953" y="555608"/>
                </a:cubicBezTo>
                <a:cubicBezTo>
                  <a:pt x="3809953" y="555608"/>
                  <a:pt x="3809953" y="555608"/>
                  <a:pt x="3809953" y="528716"/>
                </a:cubicBezTo>
                <a:cubicBezTo>
                  <a:pt x="3859348" y="475478"/>
                  <a:pt x="3881849" y="395350"/>
                  <a:pt x="3935635" y="346505"/>
                </a:cubicBezTo>
                <a:cubicBezTo>
                  <a:pt x="3953746" y="333332"/>
                  <a:pt x="3958136" y="359677"/>
                  <a:pt x="3976248" y="346505"/>
                </a:cubicBezTo>
                <a:cubicBezTo>
                  <a:pt x="3989419" y="350895"/>
                  <a:pt x="3962526" y="355286"/>
                  <a:pt x="3962526" y="359677"/>
                </a:cubicBezTo>
                <a:cubicBezTo>
                  <a:pt x="3975698" y="364067"/>
                  <a:pt x="3980089" y="386569"/>
                  <a:pt x="3993809" y="390960"/>
                </a:cubicBezTo>
                <a:cubicBezTo>
                  <a:pt x="3993809" y="404680"/>
                  <a:pt x="3966916" y="413461"/>
                  <a:pt x="3975698" y="426633"/>
                </a:cubicBezTo>
                <a:cubicBezTo>
                  <a:pt x="4029484" y="435414"/>
                  <a:pt x="4051985" y="399741"/>
                  <a:pt x="4101379" y="390960"/>
                </a:cubicBezTo>
                <a:cubicBezTo>
                  <a:pt x="4105771" y="400289"/>
                  <a:pt x="4128272" y="404680"/>
                  <a:pt x="4119491" y="417852"/>
                </a:cubicBezTo>
                <a:cubicBezTo>
                  <a:pt x="4119491" y="413461"/>
                  <a:pt x="4128821" y="413461"/>
                  <a:pt x="4133211" y="413461"/>
                </a:cubicBezTo>
                <a:cubicBezTo>
                  <a:pt x="4141993" y="413461"/>
                  <a:pt x="4137602" y="400289"/>
                  <a:pt x="4141993" y="395900"/>
                </a:cubicBezTo>
                <a:cubicBezTo>
                  <a:pt x="4146932" y="404680"/>
                  <a:pt x="4151324" y="431573"/>
                  <a:pt x="4133211" y="435964"/>
                </a:cubicBezTo>
                <a:cubicBezTo>
                  <a:pt x="4146383" y="440354"/>
                  <a:pt x="4155165" y="449135"/>
                  <a:pt x="4168885" y="453525"/>
                </a:cubicBezTo>
                <a:cubicBezTo>
                  <a:pt x="4182057" y="413461"/>
                  <a:pt x="4208949" y="386569"/>
                  <a:pt x="4253953" y="373397"/>
                </a:cubicBezTo>
                <a:cubicBezTo>
                  <a:pt x="4262733" y="382727"/>
                  <a:pt x="4276455" y="391509"/>
                  <a:pt x="4285236" y="400289"/>
                </a:cubicBezTo>
                <a:cubicBezTo>
                  <a:pt x="4285236" y="409071"/>
                  <a:pt x="4271516" y="409071"/>
                  <a:pt x="4262733" y="413461"/>
                </a:cubicBezTo>
                <a:cubicBezTo>
                  <a:pt x="4258343" y="404680"/>
                  <a:pt x="4262733" y="404680"/>
                  <a:pt x="4267125" y="400289"/>
                </a:cubicBezTo>
                <a:cubicBezTo>
                  <a:pt x="4249562" y="400289"/>
                  <a:pt x="4235842" y="404680"/>
                  <a:pt x="4231452" y="417852"/>
                </a:cubicBezTo>
                <a:cubicBezTo>
                  <a:pt x="4240232" y="431573"/>
                  <a:pt x="4249014" y="440354"/>
                  <a:pt x="4262733" y="449135"/>
                </a:cubicBezTo>
                <a:cubicBezTo>
                  <a:pt x="4294018" y="444744"/>
                  <a:pt x="4325850" y="435964"/>
                  <a:pt x="4361523" y="427183"/>
                </a:cubicBezTo>
                <a:cubicBezTo>
                  <a:pt x="4370853" y="422242"/>
                  <a:pt x="4339022" y="444744"/>
                  <a:pt x="4330240" y="449135"/>
                </a:cubicBezTo>
                <a:cubicBezTo>
                  <a:pt x="4343961" y="471088"/>
                  <a:pt x="4384575" y="444744"/>
                  <a:pt x="4393355" y="453525"/>
                </a:cubicBezTo>
                <a:cubicBezTo>
                  <a:pt x="4384025" y="466697"/>
                  <a:pt x="4384025" y="462307"/>
                  <a:pt x="4402136" y="471088"/>
                </a:cubicBezTo>
                <a:cubicBezTo>
                  <a:pt x="4392807" y="511152"/>
                  <a:pt x="4320910" y="488650"/>
                  <a:pt x="4312128" y="524325"/>
                </a:cubicBezTo>
                <a:cubicBezTo>
                  <a:pt x="4361523" y="537497"/>
                  <a:pt x="4397745" y="497432"/>
                  <a:pt x="4451531" y="497432"/>
                </a:cubicBezTo>
                <a:cubicBezTo>
                  <a:pt x="4460312" y="506761"/>
                  <a:pt x="4447139" y="519934"/>
                  <a:pt x="4455922" y="528716"/>
                </a:cubicBezTo>
                <a:cubicBezTo>
                  <a:pt x="4460312" y="537497"/>
                  <a:pt x="4477876" y="528716"/>
                  <a:pt x="4491595" y="533106"/>
                </a:cubicBezTo>
                <a:cubicBezTo>
                  <a:pt x="4491595" y="541887"/>
                  <a:pt x="4477876" y="537497"/>
                  <a:pt x="4477876" y="550668"/>
                </a:cubicBezTo>
                <a:cubicBezTo>
                  <a:pt x="4500377" y="541887"/>
                  <a:pt x="4540990" y="537497"/>
                  <a:pt x="4522879" y="506214"/>
                </a:cubicBezTo>
                <a:cubicBezTo>
                  <a:pt x="4536599" y="497432"/>
                  <a:pt x="4554161" y="493041"/>
                  <a:pt x="4567882" y="497432"/>
                </a:cubicBezTo>
                <a:cubicBezTo>
                  <a:pt x="4567882" y="501822"/>
                  <a:pt x="4563492" y="506214"/>
                  <a:pt x="4563492" y="510604"/>
                </a:cubicBezTo>
                <a:cubicBezTo>
                  <a:pt x="4585993" y="506214"/>
                  <a:pt x="4599165" y="514994"/>
                  <a:pt x="4612886" y="519385"/>
                </a:cubicBezTo>
                <a:cubicBezTo>
                  <a:pt x="4604105" y="523775"/>
                  <a:pt x="4599165" y="528166"/>
                  <a:pt x="4590385" y="536947"/>
                </a:cubicBezTo>
                <a:cubicBezTo>
                  <a:pt x="4603555" y="563291"/>
                  <a:pt x="4644169" y="554510"/>
                  <a:pt x="4675452" y="545729"/>
                </a:cubicBezTo>
                <a:cubicBezTo>
                  <a:pt x="4666121" y="558901"/>
                  <a:pt x="4643620" y="576462"/>
                  <a:pt x="4661732" y="603355"/>
                </a:cubicBezTo>
                <a:cubicBezTo>
                  <a:pt x="4639230" y="634090"/>
                  <a:pt x="4621118" y="669763"/>
                  <a:pt x="4567333" y="669763"/>
                </a:cubicBezTo>
                <a:cubicBezTo>
                  <a:pt x="4571723" y="660982"/>
                  <a:pt x="4585445" y="669763"/>
                  <a:pt x="4585445" y="656591"/>
                </a:cubicBezTo>
                <a:cubicBezTo>
                  <a:pt x="4554161" y="642871"/>
                  <a:pt x="4536050" y="678544"/>
                  <a:pt x="4509157" y="678544"/>
                </a:cubicBezTo>
                <a:cubicBezTo>
                  <a:pt x="4522879" y="664824"/>
                  <a:pt x="4500377" y="656043"/>
                  <a:pt x="4500377" y="642871"/>
                </a:cubicBezTo>
                <a:cubicBezTo>
                  <a:pt x="4509157" y="620918"/>
                  <a:pt x="4517939" y="602807"/>
                  <a:pt x="4531660" y="585244"/>
                </a:cubicBezTo>
                <a:cubicBezTo>
                  <a:pt x="4460312" y="567133"/>
                  <a:pt x="4491595" y="669763"/>
                  <a:pt x="4446591" y="687326"/>
                </a:cubicBezTo>
                <a:cubicBezTo>
                  <a:pt x="4415309" y="660982"/>
                  <a:pt x="4370304" y="682935"/>
                  <a:pt x="4365914" y="714218"/>
                </a:cubicBezTo>
                <a:cubicBezTo>
                  <a:pt x="4289627" y="709827"/>
                  <a:pt x="4289627" y="789957"/>
                  <a:pt x="4217730" y="803128"/>
                </a:cubicBezTo>
                <a:cubicBezTo>
                  <a:pt x="4227060" y="811910"/>
                  <a:pt x="4244624" y="798738"/>
                  <a:pt x="4262733" y="803128"/>
                </a:cubicBezTo>
                <a:cubicBezTo>
                  <a:pt x="4249014" y="816850"/>
                  <a:pt x="4222121" y="811910"/>
                  <a:pt x="4222121" y="838802"/>
                </a:cubicBezTo>
                <a:cubicBezTo>
                  <a:pt x="4271516" y="843193"/>
                  <a:pt x="4316519" y="811910"/>
                  <a:pt x="4352194" y="789957"/>
                </a:cubicBezTo>
                <a:cubicBezTo>
                  <a:pt x="4338472" y="820691"/>
                  <a:pt x="4293469" y="820691"/>
                  <a:pt x="4284688" y="856364"/>
                </a:cubicBezTo>
                <a:cubicBezTo>
                  <a:pt x="4293469" y="878866"/>
                  <a:pt x="4307189" y="892038"/>
                  <a:pt x="4334082" y="896429"/>
                </a:cubicBezTo>
                <a:cubicBezTo>
                  <a:pt x="4379086" y="856364"/>
                  <a:pt x="4455373" y="847583"/>
                  <a:pt x="4509157" y="820691"/>
                </a:cubicBezTo>
                <a:cubicBezTo>
                  <a:pt x="4500377" y="829472"/>
                  <a:pt x="4491046" y="833863"/>
                  <a:pt x="4482265" y="842644"/>
                </a:cubicBezTo>
                <a:cubicBezTo>
                  <a:pt x="4545380" y="829472"/>
                  <a:pt x="4585445" y="766905"/>
                  <a:pt x="4657341" y="749344"/>
                </a:cubicBezTo>
                <a:cubicBezTo>
                  <a:pt x="4626058" y="793799"/>
                  <a:pt x="4589835" y="833863"/>
                  <a:pt x="4536050" y="855815"/>
                </a:cubicBezTo>
                <a:cubicBezTo>
                  <a:pt x="4540440" y="868987"/>
                  <a:pt x="4536050" y="864596"/>
                  <a:pt x="4531660" y="877769"/>
                </a:cubicBezTo>
                <a:cubicBezTo>
                  <a:pt x="4531660" y="882160"/>
                  <a:pt x="4545380" y="877769"/>
                  <a:pt x="4545380" y="886550"/>
                </a:cubicBezTo>
                <a:cubicBezTo>
                  <a:pt x="4545380" y="886550"/>
                  <a:pt x="4545380" y="886550"/>
                  <a:pt x="4545380" y="899722"/>
                </a:cubicBezTo>
                <a:cubicBezTo>
                  <a:pt x="4527819" y="904113"/>
                  <a:pt x="4527819" y="890941"/>
                  <a:pt x="4514098" y="886550"/>
                </a:cubicBezTo>
                <a:cubicBezTo>
                  <a:pt x="4522879" y="882160"/>
                  <a:pt x="4518488" y="868987"/>
                  <a:pt x="4522879" y="864596"/>
                </a:cubicBezTo>
                <a:cubicBezTo>
                  <a:pt x="4504767" y="846485"/>
                  <a:pt x="4491595" y="877769"/>
                  <a:pt x="4469094" y="877769"/>
                </a:cubicBezTo>
                <a:cubicBezTo>
                  <a:pt x="4460312" y="868987"/>
                  <a:pt x="4473484" y="864596"/>
                  <a:pt x="4464704" y="855815"/>
                </a:cubicBezTo>
                <a:cubicBezTo>
                  <a:pt x="4451531" y="878318"/>
                  <a:pt x="4410918" y="868987"/>
                  <a:pt x="4406527" y="900270"/>
                </a:cubicBezTo>
                <a:cubicBezTo>
                  <a:pt x="4384025" y="890941"/>
                  <a:pt x="4365914" y="900270"/>
                  <a:pt x="4357133" y="917833"/>
                </a:cubicBezTo>
                <a:cubicBezTo>
                  <a:pt x="4361523" y="922772"/>
                  <a:pt x="4365914" y="931554"/>
                  <a:pt x="4365914" y="944726"/>
                </a:cubicBezTo>
                <a:cubicBezTo>
                  <a:pt x="4348351" y="944726"/>
                  <a:pt x="4343961" y="962837"/>
                  <a:pt x="4330240" y="976008"/>
                </a:cubicBezTo>
                <a:cubicBezTo>
                  <a:pt x="4330240" y="980399"/>
                  <a:pt x="4334630" y="980399"/>
                  <a:pt x="4334630" y="984790"/>
                </a:cubicBezTo>
                <a:cubicBezTo>
                  <a:pt x="4356584" y="989180"/>
                  <a:pt x="4352194" y="967228"/>
                  <a:pt x="4370304" y="971618"/>
                </a:cubicBezTo>
                <a:cubicBezTo>
                  <a:pt x="4379086" y="985339"/>
                  <a:pt x="4370304" y="985339"/>
                  <a:pt x="4370304" y="1002902"/>
                </a:cubicBezTo>
                <a:cubicBezTo>
                  <a:pt x="4419699" y="998511"/>
                  <a:pt x="4437262" y="962837"/>
                  <a:pt x="4477876" y="962837"/>
                </a:cubicBezTo>
                <a:cubicBezTo>
                  <a:pt x="4486656" y="971618"/>
                  <a:pt x="4477876" y="976008"/>
                  <a:pt x="4477876" y="984790"/>
                </a:cubicBezTo>
                <a:cubicBezTo>
                  <a:pt x="4518488" y="980399"/>
                  <a:pt x="4554161" y="975460"/>
                  <a:pt x="4576663" y="953507"/>
                </a:cubicBezTo>
                <a:cubicBezTo>
                  <a:pt x="4603555" y="935944"/>
                  <a:pt x="4612337" y="895879"/>
                  <a:pt x="4657341" y="891488"/>
                </a:cubicBezTo>
                <a:cubicBezTo>
                  <a:pt x="4652950" y="900270"/>
                  <a:pt x="4648560" y="900270"/>
                  <a:pt x="4648560" y="904661"/>
                </a:cubicBezTo>
                <a:cubicBezTo>
                  <a:pt x="4662280" y="926615"/>
                  <a:pt x="4702345" y="895879"/>
                  <a:pt x="4720456" y="904661"/>
                </a:cubicBezTo>
                <a:cubicBezTo>
                  <a:pt x="4711127" y="953507"/>
                  <a:pt x="4702345" y="940335"/>
                  <a:pt x="4679842" y="984790"/>
                </a:cubicBezTo>
                <a:cubicBezTo>
                  <a:pt x="4684233" y="989180"/>
                  <a:pt x="4697955" y="989180"/>
                  <a:pt x="4697955" y="1002352"/>
                </a:cubicBezTo>
                <a:cubicBezTo>
                  <a:pt x="4711127" y="997962"/>
                  <a:pt x="4711127" y="980399"/>
                  <a:pt x="4724846" y="980399"/>
                </a:cubicBezTo>
                <a:cubicBezTo>
                  <a:pt x="4716065" y="989730"/>
                  <a:pt x="4706735" y="1002902"/>
                  <a:pt x="4702345" y="1011683"/>
                </a:cubicBezTo>
                <a:cubicBezTo>
                  <a:pt x="4729236" y="1024854"/>
                  <a:pt x="4769850" y="1011683"/>
                  <a:pt x="4792351" y="1002902"/>
                </a:cubicBezTo>
                <a:cubicBezTo>
                  <a:pt x="4787961" y="980399"/>
                  <a:pt x="4774241" y="976008"/>
                  <a:pt x="4765460" y="958447"/>
                </a:cubicBezTo>
                <a:cubicBezTo>
                  <a:pt x="4783571" y="913991"/>
                  <a:pt x="4837356" y="913991"/>
                  <a:pt x="4886751" y="909600"/>
                </a:cubicBezTo>
                <a:cubicBezTo>
                  <a:pt x="4882359" y="918382"/>
                  <a:pt x="4873030" y="922772"/>
                  <a:pt x="4864248" y="927164"/>
                </a:cubicBezTo>
                <a:cubicBezTo>
                  <a:pt x="4869188" y="940883"/>
                  <a:pt x="4873579" y="949665"/>
                  <a:pt x="4877969" y="958447"/>
                </a:cubicBezTo>
                <a:cubicBezTo>
                  <a:pt x="4904861" y="954056"/>
                  <a:pt x="4913642" y="958447"/>
                  <a:pt x="4936145" y="962837"/>
                </a:cubicBezTo>
                <a:cubicBezTo>
                  <a:pt x="4927363" y="997962"/>
                  <a:pt x="4909252" y="1038026"/>
                  <a:pt x="4886751" y="1069309"/>
                </a:cubicBezTo>
                <a:cubicBezTo>
                  <a:pt x="4864248" y="1073699"/>
                  <a:pt x="4859858" y="1091263"/>
                  <a:pt x="4859858" y="1118155"/>
                </a:cubicBezTo>
                <a:cubicBezTo>
                  <a:pt x="4881811" y="1131876"/>
                  <a:pt x="4922424" y="1104982"/>
                  <a:pt x="4944926" y="1096201"/>
                </a:cubicBezTo>
                <a:cubicBezTo>
                  <a:pt x="4935596" y="1091811"/>
                  <a:pt x="4939986" y="1074249"/>
                  <a:pt x="4931206" y="1074249"/>
                </a:cubicBezTo>
                <a:cubicBezTo>
                  <a:pt x="4971818" y="1029794"/>
                  <a:pt x="5043715" y="1074249"/>
                  <a:pt x="5097499" y="1061077"/>
                </a:cubicBezTo>
                <a:cubicBezTo>
                  <a:pt x="5084327" y="1092360"/>
                  <a:pt x="5053044" y="1105532"/>
                  <a:pt x="5039324" y="1132424"/>
                </a:cubicBezTo>
                <a:cubicBezTo>
                  <a:pt x="5056887" y="1132424"/>
                  <a:pt x="5056887" y="1154378"/>
                  <a:pt x="5074997" y="1154378"/>
                </a:cubicBezTo>
                <a:cubicBezTo>
                  <a:pt x="5074997" y="1180721"/>
                  <a:pt x="5056887" y="1194442"/>
                  <a:pt x="5029994" y="1212005"/>
                </a:cubicBezTo>
                <a:cubicBezTo>
                  <a:pt x="5029994" y="1216395"/>
                  <a:pt x="5034384" y="1216395"/>
                  <a:pt x="5034384" y="1220785"/>
                </a:cubicBezTo>
                <a:cubicBezTo>
                  <a:pt x="5029994" y="1225175"/>
                  <a:pt x="5052495" y="1225175"/>
                  <a:pt x="5052495" y="1220785"/>
                </a:cubicBezTo>
                <a:cubicBezTo>
                  <a:pt x="5056887" y="1225175"/>
                  <a:pt x="5056887" y="1238347"/>
                  <a:pt x="5056887" y="1242738"/>
                </a:cubicBezTo>
                <a:cubicBezTo>
                  <a:pt x="5048105" y="1247129"/>
                  <a:pt x="5034384" y="1251519"/>
                  <a:pt x="5034384" y="1233957"/>
                </a:cubicBezTo>
                <a:cubicBezTo>
                  <a:pt x="4998710" y="1242738"/>
                  <a:pt x="4971818" y="1260849"/>
                  <a:pt x="4949316" y="1278411"/>
                </a:cubicBezTo>
                <a:cubicBezTo>
                  <a:pt x="4958097" y="1287194"/>
                  <a:pt x="4958097" y="1278411"/>
                  <a:pt x="4976208" y="1278411"/>
                </a:cubicBezTo>
                <a:cubicBezTo>
                  <a:pt x="4949316" y="1300366"/>
                  <a:pt x="4931206" y="1331649"/>
                  <a:pt x="4895531" y="1340430"/>
                </a:cubicBezTo>
                <a:cubicBezTo>
                  <a:pt x="4891141" y="1354150"/>
                  <a:pt x="4891141" y="1349759"/>
                  <a:pt x="4891141" y="1367322"/>
                </a:cubicBezTo>
                <a:cubicBezTo>
                  <a:pt x="4881811" y="1362931"/>
                  <a:pt x="4881811" y="1354150"/>
                  <a:pt x="4873030" y="1349759"/>
                </a:cubicBezTo>
                <a:cubicBezTo>
                  <a:pt x="4841198" y="1362931"/>
                  <a:pt x="4819244" y="1380494"/>
                  <a:pt x="4805523" y="1407386"/>
                </a:cubicBezTo>
                <a:cubicBezTo>
                  <a:pt x="4819244" y="1416167"/>
                  <a:pt x="4832416" y="1416167"/>
                  <a:pt x="4854917" y="1420558"/>
                </a:cubicBezTo>
                <a:cubicBezTo>
                  <a:pt x="4886201" y="1415619"/>
                  <a:pt x="4918034" y="1362382"/>
                  <a:pt x="4949316" y="1393666"/>
                </a:cubicBezTo>
                <a:cubicBezTo>
                  <a:pt x="4958097" y="1376103"/>
                  <a:pt x="4971269" y="1376103"/>
                  <a:pt x="4984990" y="1371713"/>
                </a:cubicBezTo>
                <a:cubicBezTo>
                  <a:pt x="4993771" y="1371713"/>
                  <a:pt x="5007492" y="1354150"/>
                  <a:pt x="5011882" y="1349759"/>
                </a:cubicBezTo>
                <a:cubicBezTo>
                  <a:pt x="5020664" y="1349759"/>
                  <a:pt x="5115062" y="1371713"/>
                  <a:pt x="5115062" y="1371713"/>
                </a:cubicBezTo>
                <a:cubicBezTo>
                  <a:pt x="5128234" y="1367322"/>
                  <a:pt x="5137016" y="1340430"/>
                  <a:pt x="5150736" y="1336039"/>
                </a:cubicBezTo>
                <a:cubicBezTo>
                  <a:pt x="5182567" y="1318477"/>
                  <a:pt x="5205070" y="1331649"/>
                  <a:pt x="5240744" y="1318477"/>
                </a:cubicBezTo>
                <a:cubicBezTo>
                  <a:pt x="5240744" y="1349759"/>
                  <a:pt x="5191349" y="1318477"/>
                  <a:pt x="5200131" y="1367322"/>
                </a:cubicBezTo>
                <a:cubicBezTo>
                  <a:pt x="5173238" y="1385433"/>
                  <a:pt x="5150736" y="1398605"/>
                  <a:pt x="5110123" y="1398605"/>
                </a:cubicBezTo>
                <a:cubicBezTo>
                  <a:pt x="5114513" y="1389824"/>
                  <a:pt x="5132624" y="1389824"/>
                  <a:pt x="5137016" y="1381043"/>
                </a:cubicBezTo>
                <a:cubicBezTo>
                  <a:pt x="5114513" y="1367871"/>
                  <a:pt x="5051947" y="1402996"/>
                  <a:pt x="5056338" y="1434278"/>
                </a:cubicBezTo>
                <a:cubicBezTo>
                  <a:pt x="5029446" y="1447450"/>
                  <a:pt x="5006943" y="1461172"/>
                  <a:pt x="4984441" y="1474343"/>
                </a:cubicBezTo>
                <a:cubicBezTo>
                  <a:pt x="4980051" y="1488064"/>
                  <a:pt x="4988832" y="1488064"/>
                  <a:pt x="4988832" y="1501237"/>
                </a:cubicBezTo>
                <a:cubicBezTo>
                  <a:pt x="5015725" y="1496297"/>
                  <a:pt x="5015725" y="1518798"/>
                  <a:pt x="5038226" y="1523189"/>
                </a:cubicBezTo>
                <a:cubicBezTo>
                  <a:pt x="5038226" y="1536910"/>
                  <a:pt x="5033836" y="1550081"/>
                  <a:pt x="5056338" y="1554473"/>
                </a:cubicBezTo>
                <a:cubicBezTo>
                  <a:pt x="5047556" y="1580816"/>
                  <a:pt x="5029446" y="1598927"/>
                  <a:pt x="5002553" y="1607708"/>
                </a:cubicBezTo>
                <a:cubicBezTo>
                  <a:pt x="4988832" y="1607708"/>
                  <a:pt x="4993771" y="1590145"/>
                  <a:pt x="4980051" y="1590145"/>
                </a:cubicBezTo>
                <a:cubicBezTo>
                  <a:pt x="4957549" y="1594537"/>
                  <a:pt x="4948767" y="1607708"/>
                  <a:pt x="4930656" y="1612099"/>
                </a:cubicBezTo>
                <a:cubicBezTo>
                  <a:pt x="4935596" y="1625270"/>
                  <a:pt x="4935596" y="1625270"/>
                  <a:pt x="4921874" y="1634052"/>
                </a:cubicBezTo>
                <a:cubicBezTo>
                  <a:pt x="4926265" y="1638442"/>
                  <a:pt x="4935046" y="1634052"/>
                  <a:pt x="4930656" y="1647224"/>
                </a:cubicBezTo>
                <a:cubicBezTo>
                  <a:pt x="4913093" y="1651615"/>
                  <a:pt x="4908154" y="1660395"/>
                  <a:pt x="4899372" y="1669177"/>
                </a:cubicBezTo>
                <a:cubicBezTo>
                  <a:pt x="4832416" y="1637894"/>
                  <a:pt x="4800584" y="1699911"/>
                  <a:pt x="4764911" y="1731194"/>
                </a:cubicBezTo>
                <a:cubicBezTo>
                  <a:pt x="4782473" y="1736133"/>
                  <a:pt x="4764911" y="1744914"/>
                  <a:pt x="4773691" y="1758086"/>
                </a:cubicBezTo>
                <a:cubicBezTo>
                  <a:pt x="4800584" y="1731743"/>
                  <a:pt x="4863699" y="1744914"/>
                  <a:pt x="4863699" y="1700459"/>
                </a:cubicBezTo>
                <a:cubicBezTo>
                  <a:pt x="4908703" y="1682898"/>
                  <a:pt x="4958097" y="1687289"/>
                  <a:pt x="4989381" y="1642834"/>
                </a:cubicBezTo>
                <a:cubicBezTo>
                  <a:pt x="5029994" y="1660395"/>
                  <a:pt x="5070058" y="1607159"/>
                  <a:pt x="5115062" y="1593987"/>
                </a:cubicBezTo>
                <a:cubicBezTo>
                  <a:pt x="5123844" y="1598378"/>
                  <a:pt x="5119453" y="1616489"/>
                  <a:pt x="5119453" y="1625270"/>
                </a:cubicBezTo>
                <a:cubicBezTo>
                  <a:pt x="5141955" y="1625270"/>
                  <a:pt x="5146345" y="1612099"/>
                  <a:pt x="5160066" y="1603317"/>
                </a:cubicBezTo>
                <a:cubicBezTo>
                  <a:pt x="5169396" y="1607708"/>
                  <a:pt x="5173786" y="1612099"/>
                  <a:pt x="5178177" y="1612099"/>
                </a:cubicBezTo>
                <a:cubicBezTo>
                  <a:pt x="5186959" y="1593987"/>
                  <a:pt x="5227572" y="1580816"/>
                  <a:pt x="5231962" y="1585206"/>
                </a:cubicBezTo>
                <a:cubicBezTo>
                  <a:pt x="5236901" y="1593987"/>
                  <a:pt x="5205070" y="1612099"/>
                  <a:pt x="5196287" y="1625270"/>
                </a:cubicBezTo>
                <a:cubicBezTo>
                  <a:pt x="5196287" y="1638442"/>
                  <a:pt x="5205070" y="1625270"/>
                  <a:pt x="5218790" y="1629661"/>
                </a:cubicBezTo>
                <a:cubicBezTo>
                  <a:pt x="5187507" y="1647224"/>
                  <a:pt x="5210008" y="1665335"/>
                  <a:pt x="5183117" y="1682898"/>
                </a:cubicBezTo>
                <a:cubicBezTo>
                  <a:pt x="5183117" y="1687289"/>
                  <a:pt x="5192446" y="1687289"/>
                  <a:pt x="5201228" y="1687289"/>
                </a:cubicBezTo>
                <a:cubicBezTo>
                  <a:pt x="5165005" y="1709790"/>
                  <a:pt x="5151833" y="1749854"/>
                  <a:pt x="5106830" y="1758636"/>
                </a:cubicBezTo>
                <a:cubicBezTo>
                  <a:pt x="5116159" y="1767417"/>
                  <a:pt x="5138662" y="1745464"/>
                  <a:pt x="5147444" y="1758636"/>
                </a:cubicBezTo>
                <a:cubicBezTo>
                  <a:pt x="5133722" y="1767965"/>
                  <a:pt x="5111769" y="1794309"/>
                  <a:pt x="5098049" y="1789919"/>
                </a:cubicBezTo>
                <a:cubicBezTo>
                  <a:pt x="5093658" y="1776197"/>
                  <a:pt x="5106830" y="1776197"/>
                  <a:pt x="5102438" y="1763026"/>
                </a:cubicBezTo>
                <a:cubicBezTo>
                  <a:pt x="5102438" y="1754245"/>
                  <a:pt x="5098049" y="1776197"/>
                  <a:pt x="5084327" y="1767417"/>
                </a:cubicBezTo>
                <a:cubicBezTo>
                  <a:pt x="5079937" y="1754245"/>
                  <a:pt x="5098049" y="1754245"/>
                  <a:pt x="5102438" y="1745464"/>
                </a:cubicBezTo>
                <a:cubicBezTo>
                  <a:pt x="5098049" y="1736682"/>
                  <a:pt x="5084327" y="1732292"/>
                  <a:pt x="5084327" y="1745464"/>
                </a:cubicBezTo>
                <a:cubicBezTo>
                  <a:pt x="5079937" y="1732292"/>
                  <a:pt x="5102438" y="1718572"/>
                  <a:pt x="5106830" y="1701009"/>
                </a:cubicBezTo>
                <a:cubicBezTo>
                  <a:pt x="5107928" y="1697716"/>
                  <a:pt x="5107344" y="1696069"/>
                  <a:pt x="5106067" y="1695384"/>
                </a:cubicBezTo>
                <a:lnTo>
                  <a:pt x="5102478" y="1695483"/>
                </a:lnTo>
                <a:lnTo>
                  <a:pt x="5102782" y="1686739"/>
                </a:lnTo>
                <a:cubicBezTo>
                  <a:pt x="5105595" y="1686739"/>
                  <a:pt x="5109025" y="1690032"/>
                  <a:pt x="5106830" y="1696618"/>
                </a:cubicBezTo>
                <a:cubicBezTo>
                  <a:pt x="5129331" y="1678507"/>
                  <a:pt x="5093658" y="1674117"/>
                  <a:pt x="5102438" y="1665335"/>
                </a:cubicBezTo>
                <a:cubicBezTo>
                  <a:pt x="5066216" y="1669726"/>
                  <a:pt x="5034933" y="1687837"/>
                  <a:pt x="5012430" y="1709790"/>
                </a:cubicBezTo>
                <a:cubicBezTo>
                  <a:pt x="5012430" y="1714181"/>
                  <a:pt x="5016822" y="1714181"/>
                  <a:pt x="5016822" y="1718572"/>
                </a:cubicBezTo>
                <a:cubicBezTo>
                  <a:pt x="5029994" y="1718572"/>
                  <a:pt x="5038774" y="1709790"/>
                  <a:pt x="5052495" y="1709790"/>
                </a:cubicBezTo>
                <a:cubicBezTo>
                  <a:pt x="5034933" y="1722962"/>
                  <a:pt x="5016822" y="1731743"/>
                  <a:pt x="5021212" y="1763026"/>
                </a:cubicBezTo>
                <a:cubicBezTo>
                  <a:pt x="5003650" y="1763026"/>
                  <a:pt x="4999260" y="1767417"/>
                  <a:pt x="4985539" y="1767417"/>
                </a:cubicBezTo>
                <a:cubicBezTo>
                  <a:pt x="4989929" y="1763026"/>
                  <a:pt x="4985539" y="1758636"/>
                  <a:pt x="4981149" y="1754245"/>
                </a:cubicBezTo>
                <a:cubicBezTo>
                  <a:pt x="4963036" y="1763026"/>
                  <a:pt x="4954256" y="1785528"/>
                  <a:pt x="4931754" y="1794309"/>
                </a:cubicBezTo>
                <a:cubicBezTo>
                  <a:pt x="4922424" y="1789919"/>
                  <a:pt x="4926814" y="1776747"/>
                  <a:pt x="4918034" y="1772356"/>
                </a:cubicBezTo>
                <a:cubicBezTo>
                  <a:pt x="4936145" y="1749854"/>
                  <a:pt x="4963036" y="1763575"/>
                  <a:pt x="4967427" y="1736682"/>
                </a:cubicBezTo>
                <a:cubicBezTo>
                  <a:pt x="4939986" y="1745464"/>
                  <a:pt x="4913093" y="1749854"/>
                  <a:pt x="4904312" y="1776747"/>
                </a:cubicBezTo>
                <a:cubicBezTo>
                  <a:pt x="4868639" y="1772356"/>
                  <a:pt x="4846137" y="1812420"/>
                  <a:pt x="4819244" y="1821201"/>
                </a:cubicBezTo>
                <a:cubicBezTo>
                  <a:pt x="4747348" y="1829983"/>
                  <a:pt x="4684783" y="1870047"/>
                  <a:pt x="4635388" y="1910112"/>
                </a:cubicBezTo>
                <a:cubicBezTo>
                  <a:pt x="4639779" y="1901331"/>
                  <a:pt x="4648560" y="1901331"/>
                  <a:pt x="4639779" y="1892549"/>
                </a:cubicBezTo>
                <a:cubicBezTo>
                  <a:pt x="4572274" y="1919442"/>
                  <a:pt x="4523427" y="1950725"/>
                  <a:pt x="4460312" y="1972678"/>
                </a:cubicBezTo>
                <a:cubicBezTo>
                  <a:pt x="4446591" y="1982008"/>
                  <a:pt x="4437811" y="1990790"/>
                  <a:pt x="4437811" y="1999571"/>
                </a:cubicBezTo>
                <a:cubicBezTo>
                  <a:pt x="4410918" y="1981459"/>
                  <a:pt x="4402136" y="2048415"/>
                  <a:pt x="4379634" y="2057197"/>
                </a:cubicBezTo>
                <a:cubicBezTo>
                  <a:pt x="4384025" y="2070369"/>
                  <a:pt x="4393355" y="2057197"/>
                  <a:pt x="4402136" y="2057197"/>
                </a:cubicBezTo>
                <a:cubicBezTo>
                  <a:pt x="4402136" y="2057197"/>
                  <a:pt x="4402136" y="2057197"/>
                  <a:pt x="4402136" y="2074760"/>
                </a:cubicBezTo>
                <a:cubicBezTo>
                  <a:pt x="4415856" y="2065978"/>
                  <a:pt x="4410918" y="2083541"/>
                  <a:pt x="4424638" y="2083541"/>
                </a:cubicBezTo>
                <a:cubicBezTo>
                  <a:pt x="4455922" y="2083541"/>
                  <a:pt x="4460312" y="2047867"/>
                  <a:pt x="4478424" y="2025914"/>
                </a:cubicBezTo>
                <a:cubicBezTo>
                  <a:pt x="4482814" y="2030304"/>
                  <a:pt x="4482814" y="2039086"/>
                  <a:pt x="4474032" y="2047867"/>
                </a:cubicBezTo>
                <a:cubicBezTo>
                  <a:pt x="4487753" y="2061039"/>
                  <a:pt x="4492143" y="2034695"/>
                  <a:pt x="4514646" y="2043476"/>
                </a:cubicBezTo>
                <a:cubicBezTo>
                  <a:pt x="4492143" y="2083541"/>
                  <a:pt x="4433968" y="2079151"/>
                  <a:pt x="4411466" y="2114824"/>
                </a:cubicBezTo>
                <a:cubicBezTo>
                  <a:pt x="4406527" y="2114824"/>
                  <a:pt x="4402136" y="2110434"/>
                  <a:pt x="4397745" y="2110434"/>
                </a:cubicBezTo>
                <a:cubicBezTo>
                  <a:pt x="4384025" y="2136777"/>
                  <a:pt x="4379634" y="2194952"/>
                  <a:pt x="4348351" y="2212515"/>
                </a:cubicBezTo>
                <a:cubicBezTo>
                  <a:pt x="4361523" y="2230626"/>
                  <a:pt x="4388416" y="2208124"/>
                  <a:pt x="4402136" y="2199343"/>
                </a:cubicBezTo>
                <a:cubicBezTo>
                  <a:pt x="4402136" y="2181232"/>
                  <a:pt x="4388416" y="2181232"/>
                  <a:pt x="4388416" y="2163670"/>
                </a:cubicBezTo>
                <a:cubicBezTo>
                  <a:pt x="4410918" y="2159279"/>
                  <a:pt x="4429029" y="2146107"/>
                  <a:pt x="4429029" y="2114824"/>
                </a:cubicBezTo>
                <a:cubicBezTo>
                  <a:pt x="4446591" y="2101652"/>
                  <a:pt x="4469094" y="2106043"/>
                  <a:pt x="4487205" y="2092871"/>
                </a:cubicBezTo>
                <a:cubicBezTo>
                  <a:pt x="4509707" y="2114824"/>
                  <a:pt x="4473484" y="2128546"/>
                  <a:pt x="4464704" y="2146107"/>
                </a:cubicBezTo>
                <a:cubicBezTo>
                  <a:pt x="4460312" y="2146107"/>
                  <a:pt x="4464704" y="2154888"/>
                  <a:pt x="4469094" y="2159279"/>
                </a:cubicBezTo>
                <a:cubicBezTo>
                  <a:pt x="4464704" y="2159279"/>
                  <a:pt x="4460312" y="2159279"/>
                  <a:pt x="4460312" y="2159279"/>
                </a:cubicBezTo>
                <a:cubicBezTo>
                  <a:pt x="4469094" y="2163670"/>
                  <a:pt x="4469094" y="2159279"/>
                  <a:pt x="4469094" y="2159279"/>
                </a:cubicBezTo>
                <a:cubicBezTo>
                  <a:pt x="4509707" y="2154888"/>
                  <a:pt x="4545380" y="2083541"/>
                  <a:pt x="4590385" y="2114824"/>
                </a:cubicBezTo>
                <a:cubicBezTo>
                  <a:pt x="4617826" y="2114824"/>
                  <a:pt x="4630997" y="2096713"/>
                  <a:pt x="4653500" y="2087932"/>
                </a:cubicBezTo>
                <a:cubicBezTo>
                  <a:pt x="4653500" y="2069821"/>
                  <a:pt x="4649108" y="2074211"/>
                  <a:pt x="4653500" y="2061039"/>
                </a:cubicBezTo>
                <a:cubicBezTo>
                  <a:pt x="4666670" y="2056649"/>
                  <a:pt x="4680391" y="2052258"/>
                  <a:pt x="4689173" y="2039086"/>
                </a:cubicBezTo>
                <a:cubicBezTo>
                  <a:pt x="4702894" y="2047867"/>
                  <a:pt x="4671611" y="2047867"/>
                  <a:pt x="4680391" y="2061039"/>
                </a:cubicBezTo>
                <a:cubicBezTo>
                  <a:pt x="4702894" y="2065429"/>
                  <a:pt x="4729786" y="2052258"/>
                  <a:pt x="4747898" y="2043476"/>
                </a:cubicBezTo>
                <a:cubicBezTo>
                  <a:pt x="4756678" y="2047867"/>
                  <a:pt x="4729786" y="2052258"/>
                  <a:pt x="4729786" y="2061039"/>
                </a:cubicBezTo>
                <a:cubicBezTo>
                  <a:pt x="4757227" y="2061039"/>
                  <a:pt x="4766009" y="2039086"/>
                  <a:pt x="4792901" y="2043476"/>
                </a:cubicBezTo>
                <a:cubicBezTo>
                  <a:pt x="4761618" y="2074760"/>
                  <a:pt x="4689722" y="2087932"/>
                  <a:pt x="4712223" y="2141168"/>
                </a:cubicBezTo>
                <a:cubicBezTo>
                  <a:pt x="4743506" y="2132387"/>
                  <a:pt x="4752288" y="2087932"/>
                  <a:pt x="4792901" y="2101104"/>
                </a:cubicBezTo>
                <a:cubicBezTo>
                  <a:pt x="4766009" y="2109885"/>
                  <a:pt x="4824184" y="2132387"/>
                  <a:pt x="4788511" y="2141168"/>
                </a:cubicBezTo>
                <a:cubicBezTo>
                  <a:pt x="4819793" y="2154340"/>
                  <a:pt x="4842296" y="2123056"/>
                  <a:pt x="4864798" y="2114275"/>
                </a:cubicBezTo>
                <a:cubicBezTo>
                  <a:pt x="4869736" y="2079151"/>
                  <a:pt x="4860407" y="2087932"/>
                  <a:pt x="4856016" y="2052258"/>
                </a:cubicBezTo>
                <a:cubicBezTo>
                  <a:pt x="4882908" y="2074211"/>
                  <a:pt x="4914741" y="2038537"/>
                  <a:pt x="4946024" y="2025366"/>
                </a:cubicBezTo>
                <a:cubicBezTo>
                  <a:pt x="4937242" y="2043476"/>
                  <a:pt x="4910350" y="2079151"/>
                  <a:pt x="4892239" y="2096713"/>
                </a:cubicBezTo>
                <a:cubicBezTo>
                  <a:pt x="4896629" y="2101104"/>
                  <a:pt x="4923522" y="2096713"/>
                  <a:pt x="4923522" y="2087932"/>
                </a:cubicBezTo>
                <a:cubicBezTo>
                  <a:pt x="4927912" y="2101652"/>
                  <a:pt x="4932851" y="2110434"/>
                  <a:pt x="4919131" y="2123605"/>
                </a:cubicBezTo>
                <a:cubicBezTo>
                  <a:pt x="4927912" y="2132387"/>
                  <a:pt x="4946024" y="2119215"/>
                  <a:pt x="4954805" y="2132387"/>
                </a:cubicBezTo>
                <a:cubicBezTo>
                  <a:pt x="4946024" y="2154888"/>
                  <a:pt x="4887848" y="2168060"/>
                  <a:pt x="4869736" y="2159279"/>
                </a:cubicBezTo>
                <a:cubicBezTo>
                  <a:pt x="4779730" y="2186171"/>
                  <a:pt x="4707833" y="2212515"/>
                  <a:pt x="4654047" y="2283863"/>
                </a:cubicBezTo>
                <a:cubicBezTo>
                  <a:pt x="4703442" y="2323927"/>
                  <a:pt x="4734726" y="2230626"/>
                  <a:pt x="4788511" y="2239407"/>
                </a:cubicBezTo>
                <a:cubicBezTo>
                  <a:pt x="4797292" y="2235017"/>
                  <a:pt x="4797292" y="2217454"/>
                  <a:pt x="4815403" y="2217454"/>
                </a:cubicBezTo>
                <a:cubicBezTo>
                  <a:pt x="4815403" y="2213065"/>
                  <a:pt x="4811013" y="2208673"/>
                  <a:pt x="4806621" y="2208673"/>
                </a:cubicBezTo>
                <a:cubicBezTo>
                  <a:pt x="4806621" y="2190562"/>
                  <a:pt x="4829124" y="2199343"/>
                  <a:pt x="4829124" y="2181781"/>
                </a:cubicBezTo>
                <a:cubicBezTo>
                  <a:pt x="4837904" y="2194952"/>
                  <a:pt x="4851626" y="2190562"/>
                  <a:pt x="4851626" y="2172999"/>
                </a:cubicBezTo>
                <a:cubicBezTo>
                  <a:pt x="4860955" y="2172999"/>
                  <a:pt x="4865346" y="2181781"/>
                  <a:pt x="4865346" y="2186171"/>
                </a:cubicBezTo>
                <a:cubicBezTo>
                  <a:pt x="4910350" y="2181781"/>
                  <a:pt x="4941633" y="2154888"/>
                  <a:pt x="4991027" y="2137326"/>
                </a:cubicBezTo>
                <a:cubicBezTo>
                  <a:pt x="4982245" y="2151047"/>
                  <a:pt x="4959744" y="2146656"/>
                  <a:pt x="4959744" y="2164218"/>
                </a:cubicBezTo>
                <a:cubicBezTo>
                  <a:pt x="4924070" y="2177390"/>
                  <a:pt x="4892787" y="2190562"/>
                  <a:pt x="4874676" y="2221845"/>
                </a:cubicBezTo>
                <a:lnTo>
                  <a:pt x="4879066" y="2226235"/>
                </a:lnTo>
                <a:cubicBezTo>
                  <a:pt x="4896629" y="2226235"/>
                  <a:pt x="4905959" y="2212515"/>
                  <a:pt x="4910350" y="2199343"/>
                </a:cubicBezTo>
                <a:cubicBezTo>
                  <a:pt x="4914741" y="2199343"/>
                  <a:pt x="4914741" y="2208124"/>
                  <a:pt x="4914741" y="2212515"/>
                </a:cubicBezTo>
                <a:cubicBezTo>
                  <a:pt x="4946024" y="2194403"/>
                  <a:pt x="4968526" y="2212515"/>
                  <a:pt x="4995417" y="2185623"/>
                </a:cubicBezTo>
                <a:cubicBezTo>
                  <a:pt x="4986088" y="2180683"/>
                  <a:pt x="4972916" y="2176292"/>
                  <a:pt x="4977307" y="2158730"/>
                </a:cubicBezTo>
                <a:cubicBezTo>
                  <a:pt x="4994869" y="2158730"/>
                  <a:pt x="4999260" y="2149948"/>
                  <a:pt x="5012981" y="2154340"/>
                </a:cubicBezTo>
                <a:cubicBezTo>
                  <a:pt x="5012981" y="2158730"/>
                  <a:pt x="5008589" y="2163120"/>
                  <a:pt x="5004199" y="2167511"/>
                </a:cubicBezTo>
                <a:cubicBezTo>
                  <a:pt x="5017371" y="2154340"/>
                  <a:pt x="5035482" y="2171902"/>
                  <a:pt x="5039872" y="2154340"/>
                </a:cubicBezTo>
                <a:cubicBezTo>
                  <a:pt x="5044264" y="2154340"/>
                  <a:pt x="5039872" y="2158730"/>
                  <a:pt x="5039872" y="2163120"/>
                </a:cubicBezTo>
                <a:cubicBezTo>
                  <a:pt x="5053593" y="2163120"/>
                  <a:pt x="5057984" y="2154340"/>
                  <a:pt x="5062375" y="2145558"/>
                </a:cubicBezTo>
                <a:cubicBezTo>
                  <a:pt x="5057984" y="2136777"/>
                  <a:pt x="5044264" y="2141168"/>
                  <a:pt x="5039872" y="2132387"/>
                </a:cubicBezTo>
                <a:cubicBezTo>
                  <a:pt x="5035482" y="2123605"/>
                  <a:pt x="5039872" y="2114824"/>
                  <a:pt x="5044264" y="2110434"/>
                </a:cubicBezTo>
                <a:cubicBezTo>
                  <a:pt x="5035482" y="2097261"/>
                  <a:pt x="5030543" y="2119215"/>
                  <a:pt x="5021761" y="2114824"/>
                </a:cubicBezTo>
                <a:cubicBezTo>
                  <a:pt x="5021761" y="2110434"/>
                  <a:pt x="5030543" y="2106043"/>
                  <a:pt x="5026152" y="2106043"/>
                </a:cubicBezTo>
                <a:cubicBezTo>
                  <a:pt x="5039324" y="2101652"/>
                  <a:pt x="5043715" y="2092871"/>
                  <a:pt x="5061825" y="2088479"/>
                </a:cubicBezTo>
                <a:cubicBezTo>
                  <a:pt x="5061825" y="2088479"/>
                  <a:pt x="5061825" y="2088479"/>
                  <a:pt x="5061825" y="2106043"/>
                </a:cubicBezTo>
                <a:cubicBezTo>
                  <a:pt x="5084327" y="2088479"/>
                  <a:pt x="5097499" y="2039635"/>
                  <a:pt x="5142503" y="2044025"/>
                </a:cubicBezTo>
                <a:cubicBezTo>
                  <a:pt x="5142503" y="2061587"/>
                  <a:pt x="5088719" y="2057197"/>
                  <a:pt x="5093109" y="2088479"/>
                </a:cubicBezTo>
                <a:cubicBezTo>
                  <a:pt x="5111220" y="2084090"/>
                  <a:pt x="5115610" y="2079698"/>
                  <a:pt x="5138112" y="2084090"/>
                </a:cubicBezTo>
                <a:cubicBezTo>
                  <a:pt x="5120002" y="2092871"/>
                  <a:pt x="5120002" y="2106591"/>
                  <a:pt x="5120002" y="2119763"/>
                </a:cubicBezTo>
                <a:cubicBezTo>
                  <a:pt x="5124392" y="2124154"/>
                  <a:pt x="5146893" y="2132935"/>
                  <a:pt x="5151284" y="2124154"/>
                </a:cubicBezTo>
                <a:cubicBezTo>
                  <a:pt x="5160066" y="2128546"/>
                  <a:pt x="5151284" y="2146656"/>
                  <a:pt x="5151284" y="2155438"/>
                </a:cubicBezTo>
                <a:cubicBezTo>
                  <a:pt x="5151284" y="2159827"/>
                  <a:pt x="5165005" y="2159827"/>
                  <a:pt x="5165005" y="2168610"/>
                </a:cubicBezTo>
                <a:cubicBezTo>
                  <a:pt x="5178177" y="2172999"/>
                  <a:pt x="5173786" y="2159827"/>
                  <a:pt x="5191897" y="2164218"/>
                </a:cubicBezTo>
                <a:cubicBezTo>
                  <a:pt x="5210008" y="2181781"/>
                  <a:pt x="5205618" y="2226235"/>
                  <a:pt x="5241291" y="2226235"/>
                </a:cubicBezTo>
                <a:cubicBezTo>
                  <a:pt x="5236901" y="2244346"/>
                  <a:pt x="5236901" y="2244346"/>
                  <a:pt x="5245682" y="2261910"/>
                </a:cubicBezTo>
                <a:cubicBezTo>
                  <a:pt x="5254464" y="2261910"/>
                  <a:pt x="5254464" y="2248737"/>
                  <a:pt x="5268184" y="2253128"/>
                </a:cubicBezTo>
                <a:cubicBezTo>
                  <a:pt x="5277515" y="2230626"/>
                  <a:pt x="5295077" y="2217454"/>
                  <a:pt x="5313188" y="2208673"/>
                </a:cubicBezTo>
                <a:cubicBezTo>
                  <a:pt x="5295077" y="2194952"/>
                  <a:pt x="5286295" y="2221845"/>
                  <a:pt x="5268184" y="2226235"/>
                </a:cubicBezTo>
                <a:cubicBezTo>
                  <a:pt x="5263793" y="2212515"/>
                  <a:pt x="5295077" y="2208124"/>
                  <a:pt x="5295077" y="2194952"/>
                </a:cubicBezTo>
                <a:cubicBezTo>
                  <a:pt x="5299468" y="2186171"/>
                  <a:pt x="5299468" y="2172999"/>
                  <a:pt x="5290686" y="2172999"/>
                </a:cubicBezTo>
                <a:cubicBezTo>
                  <a:pt x="5304406" y="2172999"/>
                  <a:pt x="5304406" y="2154888"/>
                  <a:pt x="5308796" y="2146107"/>
                </a:cubicBezTo>
                <a:cubicBezTo>
                  <a:pt x="5322518" y="2150498"/>
                  <a:pt x="5318128" y="2163670"/>
                  <a:pt x="5326909" y="2168060"/>
                </a:cubicBezTo>
                <a:cubicBezTo>
                  <a:pt x="5340081" y="2168060"/>
                  <a:pt x="5349410" y="2159279"/>
                  <a:pt x="5358191" y="2154888"/>
                </a:cubicBezTo>
                <a:cubicBezTo>
                  <a:pt x="5362583" y="2154888"/>
                  <a:pt x="5362583" y="2159279"/>
                  <a:pt x="5362583" y="2163670"/>
                </a:cubicBezTo>
                <a:cubicBezTo>
                  <a:pt x="5385085" y="2168060"/>
                  <a:pt x="5389476" y="2150498"/>
                  <a:pt x="5407586" y="2150498"/>
                </a:cubicBezTo>
                <a:cubicBezTo>
                  <a:pt x="5385085" y="2176842"/>
                  <a:pt x="5353254" y="2194952"/>
                  <a:pt x="5317579" y="2208124"/>
                </a:cubicBezTo>
                <a:cubicBezTo>
                  <a:pt x="5317579" y="2208124"/>
                  <a:pt x="5317579" y="2208124"/>
                  <a:pt x="5317579" y="2235017"/>
                </a:cubicBezTo>
                <a:cubicBezTo>
                  <a:pt x="5335141" y="2235017"/>
                  <a:pt x="5335141" y="2221845"/>
                  <a:pt x="5353254" y="2226235"/>
                </a:cubicBezTo>
                <a:cubicBezTo>
                  <a:pt x="5366974" y="2248189"/>
                  <a:pt x="5384535" y="2239407"/>
                  <a:pt x="5402648" y="2235017"/>
                </a:cubicBezTo>
                <a:cubicBezTo>
                  <a:pt x="5407038" y="2213065"/>
                  <a:pt x="5388927" y="2208124"/>
                  <a:pt x="5388927" y="2186171"/>
                </a:cubicBezTo>
                <a:cubicBezTo>
                  <a:pt x="5397707" y="2181781"/>
                  <a:pt x="5410879" y="2177390"/>
                  <a:pt x="5424600" y="2172999"/>
                </a:cubicBezTo>
                <a:cubicBezTo>
                  <a:pt x="5433382" y="2164218"/>
                  <a:pt x="5442711" y="2132935"/>
                  <a:pt x="5428990" y="2124154"/>
                </a:cubicBezTo>
                <a:cubicBezTo>
                  <a:pt x="5473995" y="2097261"/>
                  <a:pt x="5523388" y="2052806"/>
                  <a:pt x="5577174" y="2048415"/>
                </a:cubicBezTo>
                <a:cubicBezTo>
                  <a:pt x="5581564" y="2048415"/>
                  <a:pt x="5585955" y="2044025"/>
                  <a:pt x="5585955" y="2035243"/>
                </a:cubicBezTo>
                <a:cubicBezTo>
                  <a:pt x="5599126" y="2039635"/>
                  <a:pt x="5626019" y="2017682"/>
                  <a:pt x="5639739" y="2035243"/>
                </a:cubicBezTo>
                <a:cubicBezTo>
                  <a:pt x="5652911" y="2030854"/>
                  <a:pt x="5679804" y="2021523"/>
                  <a:pt x="5671023" y="1999571"/>
                </a:cubicBezTo>
                <a:cubicBezTo>
                  <a:pt x="5697916" y="1994631"/>
                  <a:pt x="5733590" y="1994631"/>
                  <a:pt x="5751700" y="1972678"/>
                </a:cubicBezTo>
                <a:cubicBezTo>
                  <a:pt x="5756091" y="1994631"/>
                  <a:pt x="5702306" y="1999571"/>
                  <a:pt x="5688585" y="2021523"/>
                </a:cubicBezTo>
                <a:cubicBezTo>
                  <a:pt x="5693524" y="2025914"/>
                  <a:pt x="5702306" y="2025914"/>
                  <a:pt x="5702306" y="2021523"/>
                </a:cubicBezTo>
                <a:cubicBezTo>
                  <a:pt x="5711087" y="2025914"/>
                  <a:pt x="5697916" y="2047867"/>
                  <a:pt x="5684195" y="2043476"/>
                </a:cubicBezTo>
                <a:cubicBezTo>
                  <a:pt x="5684195" y="2043476"/>
                  <a:pt x="5684195" y="2043476"/>
                  <a:pt x="5684195" y="2025914"/>
                </a:cubicBezTo>
                <a:cubicBezTo>
                  <a:pt x="5639739" y="2035243"/>
                  <a:pt x="5612299" y="2097261"/>
                  <a:pt x="5576625" y="2052806"/>
                </a:cubicBezTo>
                <a:cubicBezTo>
                  <a:pt x="5567295" y="2057197"/>
                  <a:pt x="5562904" y="2061587"/>
                  <a:pt x="5558513" y="2061587"/>
                </a:cubicBezTo>
                <a:cubicBezTo>
                  <a:pt x="5558513" y="2070369"/>
                  <a:pt x="5562904" y="2074760"/>
                  <a:pt x="5567295" y="2079151"/>
                </a:cubicBezTo>
                <a:cubicBezTo>
                  <a:pt x="5553574" y="2097261"/>
                  <a:pt x="5536011" y="2101652"/>
                  <a:pt x="5522291" y="2114824"/>
                </a:cubicBezTo>
                <a:cubicBezTo>
                  <a:pt x="5531621" y="2123605"/>
                  <a:pt x="5549184" y="2101652"/>
                  <a:pt x="5562904" y="2101652"/>
                </a:cubicBezTo>
                <a:cubicBezTo>
                  <a:pt x="5549184" y="2115373"/>
                  <a:pt x="5536011" y="2124154"/>
                  <a:pt x="5517900" y="2132935"/>
                </a:cubicBezTo>
                <a:cubicBezTo>
                  <a:pt x="5531072" y="2146107"/>
                  <a:pt x="5549184" y="2128546"/>
                  <a:pt x="5553574" y="2124154"/>
                </a:cubicBezTo>
                <a:cubicBezTo>
                  <a:pt x="5643034" y="2146107"/>
                  <a:pt x="5669925" y="2084090"/>
                  <a:pt x="5733041" y="2084090"/>
                </a:cubicBezTo>
                <a:cubicBezTo>
                  <a:pt x="5733041" y="2097261"/>
                  <a:pt x="5719320" y="2097261"/>
                  <a:pt x="5719320" y="2106043"/>
                </a:cubicBezTo>
                <a:cubicBezTo>
                  <a:pt x="5728650" y="2114824"/>
                  <a:pt x="5746212" y="2092871"/>
                  <a:pt x="5764323" y="2092871"/>
                </a:cubicBezTo>
                <a:cubicBezTo>
                  <a:pt x="5755544" y="2123605"/>
                  <a:pt x="5701758" y="2110434"/>
                  <a:pt x="5705599" y="2149948"/>
                </a:cubicBezTo>
                <a:cubicBezTo>
                  <a:pt x="5687488" y="2145558"/>
                  <a:pt x="5687488" y="2158730"/>
                  <a:pt x="5678707" y="2163120"/>
                </a:cubicBezTo>
                <a:cubicBezTo>
                  <a:pt x="5629312" y="2158730"/>
                  <a:pt x="5588699" y="2193856"/>
                  <a:pt x="5557415" y="2220748"/>
                </a:cubicBezTo>
                <a:cubicBezTo>
                  <a:pt x="5543696" y="2216357"/>
                  <a:pt x="5539304" y="2220748"/>
                  <a:pt x="5539304" y="2233920"/>
                </a:cubicBezTo>
                <a:cubicBezTo>
                  <a:pt x="5508021" y="2229529"/>
                  <a:pt x="5454237" y="2247092"/>
                  <a:pt x="5458628" y="2278375"/>
                </a:cubicBezTo>
                <a:cubicBezTo>
                  <a:pt x="5449846" y="2278375"/>
                  <a:pt x="5440516" y="2295936"/>
                  <a:pt x="5436126" y="2278375"/>
                </a:cubicBezTo>
                <a:cubicBezTo>
                  <a:pt x="5396061" y="2291545"/>
                  <a:pt x="5391671" y="2336001"/>
                  <a:pt x="5351058" y="2340392"/>
                </a:cubicBezTo>
                <a:cubicBezTo>
                  <a:pt x="5355448" y="2331609"/>
                  <a:pt x="5283552" y="2304717"/>
                  <a:pt x="5279161" y="2336001"/>
                </a:cubicBezTo>
                <a:cubicBezTo>
                  <a:pt x="5297273" y="2353564"/>
                  <a:pt x="5283552" y="2371675"/>
                  <a:pt x="5283552" y="2393628"/>
                </a:cubicBezTo>
                <a:cubicBezTo>
                  <a:pt x="5287943" y="2402409"/>
                  <a:pt x="5310445" y="2389237"/>
                  <a:pt x="5306053" y="2406800"/>
                </a:cubicBezTo>
                <a:cubicBezTo>
                  <a:pt x="5323616" y="2406800"/>
                  <a:pt x="5323616" y="2393628"/>
                  <a:pt x="5337336" y="2393628"/>
                </a:cubicBezTo>
                <a:cubicBezTo>
                  <a:pt x="5337336" y="2411740"/>
                  <a:pt x="5319225" y="2411740"/>
                  <a:pt x="5314835" y="2424911"/>
                </a:cubicBezTo>
                <a:cubicBezTo>
                  <a:pt x="5328006" y="2438083"/>
                  <a:pt x="5341728" y="2451255"/>
                  <a:pt x="5350508" y="2446864"/>
                </a:cubicBezTo>
                <a:cubicBezTo>
                  <a:pt x="5354900" y="2455645"/>
                  <a:pt x="5337336" y="2451255"/>
                  <a:pt x="5346118" y="2468817"/>
                </a:cubicBezTo>
                <a:cubicBezTo>
                  <a:pt x="5373011" y="2473208"/>
                  <a:pt x="5364230" y="2446864"/>
                  <a:pt x="5395512" y="2451255"/>
                </a:cubicBezTo>
                <a:cubicBezTo>
                  <a:pt x="5373011" y="2482537"/>
                  <a:pt x="5332946" y="2491319"/>
                  <a:pt x="5314835" y="2522602"/>
                </a:cubicBezTo>
                <a:cubicBezTo>
                  <a:pt x="5310445" y="2500648"/>
                  <a:pt x="5265441" y="2540713"/>
                  <a:pt x="5220437" y="2553885"/>
                </a:cubicBezTo>
                <a:cubicBezTo>
                  <a:pt x="5197935" y="2558276"/>
                  <a:pt x="5166102" y="2580778"/>
                  <a:pt x="5157322" y="2602731"/>
                </a:cubicBezTo>
                <a:cubicBezTo>
                  <a:pt x="5130429" y="2589559"/>
                  <a:pt x="5121098" y="2625233"/>
                  <a:pt x="5112318" y="2642795"/>
                </a:cubicBezTo>
                <a:cubicBezTo>
                  <a:pt x="5107927" y="2651576"/>
                  <a:pt x="5102987" y="2638404"/>
                  <a:pt x="5094207" y="2647185"/>
                </a:cubicBezTo>
                <a:cubicBezTo>
                  <a:pt x="5099146" y="2674078"/>
                  <a:pt x="5076645" y="2682859"/>
                  <a:pt x="5085425" y="2696032"/>
                </a:cubicBezTo>
                <a:cubicBezTo>
                  <a:pt x="5089817" y="2700422"/>
                  <a:pt x="5116709" y="2713594"/>
                  <a:pt x="5116709" y="2696032"/>
                </a:cubicBezTo>
                <a:cubicBezTo>
                  <a:pt x="5129880" y="2709751"/>
                  <a:pt x="5098597" y="2709751"/>
                  <a:pt x="5098597" y="2722923"/>
                </a:cubicBezTo>
                <a:cubicBezTo>
                  <a:pt x="5094207" y="2727314"/>
                  <a:pt x="5098597" y="2727314"/>
                  <a:pt x="5102987" y="2736096"/>
                </a:cubicBezTo>
                <a:cubicBezTo>
                  <a:pt x="5121098" y="2736096"/>
                  <a:pt x="5125490" y="2718533"/>
                  <a:pt x="5143601" y="2718533"/>
                </a:cubicBezTo>
                <a:cubicBezTo>
                  <a:pt x="5139211" y="2736645"/>
                  <a:pt x="5139211" y="2741035"/>
                  <a:pt x="5143601" y="2758598"/>
                </a:cubicBezTo>
                <a:cubicBezTo>
                  <a:pt x="5107927" y="2781100"/>
                  <a:pt x="5081035" y="2812383"/>
                  <a:pt x="5040422" y="2829944"/>
                </a:cubicBezTo>
                <a:cubicBezTo>
                  <a:pt x="5054142" y="2803052"/>
                  <a:pt x="5018468" y="2807443"/>
                  <a:pt x="5004749" y="2798662"/>
                </a:cubicBezTo>
                <a:cubicBezTo>
                  <a:pt x="4995966" y="2807993"/>
                  <a:pt x="5009139" y="2821164"/>
                  <a:pt x="5004749" y="2825554"/>
                </a:cubicBezTo>
                <a:cubicBezTo>
                  <a:pt x="4982245" y="2829944"/>
                  <a:pt x="4968526" y="2839275"/>
                  <a:pt x="4964136" y="2856838"/>
                </a:cubicBezTo>
                <a:cubicBezTo>
                  <a:pt x="4968526" y="2874399"/>
                  <a:pt x="4977856" y="2861228"/>
                  <a:pt x="4986637" y="2865618"/>
                </a:cubicBezTo>
                <a:cubicBezTo>
                  <a:pt x="4981697" y="2888121"/>
                  <a:pt x="4950414" y="2892511"/>
                  <a:pt x="4972916" y="2901292"/>
                </a:cubicBezTo>
                <a:cubicBezTo>
                  <a:pt x="4964136" y="2910622"/>
                  <a:pt x="4954805" y="2928185"/>
                  <a:pt x="4923522" y="2928185"/>
                </a:cubicBezTo>
                <a:cubicBezTo>
                  <a:pt x="4919131" y="2941357"/>
                  <a:pt x="4909801" y="2955077"/>
                  <a:pt x="4905411" y="2968249"/>
                </a:cubicBezTo>
                <a:cubicBezTo>
                  <a:pt x="4901021" y="2963858"/>
                  <a:pt x="4882908" y="2955077"/>
                  <a:pt x="4882908" y="2968249"/>
                </a:cubicBezTo>
                <a:cubicBezTo>
                  <a:pt x="4864798" y="2959468"/>
                  <a:pt x="4864798" y="2932575"/>
                  <a:pt x="4864798" y="2910622"/>
                </a:cubicBezTo>
                <a:cubicBezTo>
                  <a:pt x="4833514" y="2919404"/>
                  <a:pt x="4833514" y="2941905"/>
                  <a:pt x="4811013" y="2955077"/>
                </a:cubicBezTo>
                <a:cubicBezTo>
                  <a:pt x="4815951" y="2964407"/>
                  <a:pt x="4824733" y="2973188"/>
                  <a:pt x="4824733" y="2981969"/>
                </a:cubicBezTo>
                <a:cubicBezTo>
                  <a:pt x="4838454" y="2986360"/>
                  <a:pt x="4833514" y="2973188"/>
                  <a:pt x="4847235" y="2977579"/>
                </a:cubicBezTo>
                <a:cubicBezTo>
                  <a:pt x="4842845" y="2995141"/>
                  <a:pt x="4815951" y="2995141"/>
                  <a:pt x="4815951" y="3022034"/>
                </a:cubicBezTo>
                <a:cubicBezTo>
                  <a:pt x="4797841" y="3017643"/>
                  <a:pt x="4789059" y="3026425"/>
                  <a:pt x="4775338" y="3039597"/>
                </a:cubicBezTo>
                <a:cubicBezTo>
                  <a:pt x="4761618" y="3043987"/>
                  <a:pt x="4766009" y="3026425"/>
                  <a:pt x="4757227" y="3022034"/>
                </a:cubicBezTo>
                <a:cubicBezTo>
                  <a:pt x="4730335" y="3022034"/>
                  <a:pt x="4734726" y="3044536"/>
                  <a:pt x="4725944" y="3062099"/>
                </a:cubicBezTo>
                <a:cubicBezTo>
                  <a:pt x="4730335" y="3070880"/>
                  <a:pt x="4739664" y="3048927"/>
                  <a:pt x="4748446" y="3062099"/>
                </a:cubicBezTo>
                <a:cubicBezTo>
                  <a:pt x="4739664" y="3071429"/>
                  <a:pt x="4730335" y="3080211"/>
                  <a:pt x="4721553" y="3093381"/>
                </a:cubicBezTo>
                <a:cubicBezTo>
                  <a:pt x="4748994" y="3088991"/>
                  <a:pt x="4762165" y="3097772"/>
                  <a:pt x="4784668" y="3080211"/>
                </a:cubicBezTo>
                <a:cubicBezTo>
                  <a:pt x="4789607" y="3093381"/>
                  <a:pt x="4771497" y="3084601"/>
                  <a:pt x="4775887" y="3097772"/>
                </a:cubicBezTo>
                <a:cubicBezTo>
                  <a:pt x="4798388" y="3097772"/>
                  <a:pt x="4798388" y="3070880"/>
                  <a:pt x="4816500" y="3066489"/>
                </a:cubicBezTo>
                <a:cubicBezTo>
                  <a:pt x="4816500" y="3088442"/>
                  <a:pt x="4802779" y="3106553"/>
                  <a:pt x="4793999" y="3119725"/>
                </a:cubicBezTo>
                <a:cubicBezTo>
                  <a:pt x="4830221" y="3164180"/>
                  <a:pt x="4847783" y="3070880"/>
                  <a:pt x="4888397" y="3092833"/>
                </a:cubicBezTo>
                <a:cubicBezTo>
                  <a:pt x="4888397" y="3110944"/>
                  <a:pt x="4870285" y="3110944"/>
                  <a:pt x="4865894" y="3128507"/>
                </a:cubicBezTo>
                <a:cubicBezTo>
                  <a:pt x="4861503" y="3115334"/>
                  <a:pt x="4852173" y="3119725"/>
                  <a:pt x="4843393" y="3124116"/>
                </a:cubicBezTo>
                <a:cubicBezTo>
                  <a:pt x="4838454" y="3137288"/>
                  <a:pt x="4856565" y="3128507"/>
                  <a:pt x="4852173" y="3141679"/>
                </a:cubicBezTo>
                <a:cubicBezTo>
                  <a:pt x="4901568" y="3127957"/>
                  <a:pt x="4959744" y="3065941"/>
                  <a:pt x="4905959" y="3021486"/>
                </a:cubicBezTo>
                <a:cubicBezTo>
                  <a:pt x="4932851" y="3012705"/>
                  <a:pt x="4942182" y="3025877"/>
                  <a:pt x="4973464" y="3012705"/>
                </a:cubicBezTo>
                <a:cubicBezTo>
                  <a:pt x="4969074" y="2990202"/>
                  <a:pt x="4969074" y="2981421"/>
                  <a:pt x="4987185" y="2977030"/>
                </a:cubicBezTo>
                <a:cubicBezTo>
                  <a:pt x="4982795" y="2968249"/>
                  <a:pt x="4974013" y="2968249"/>
                  <a:pt x="4978403" y="2955077"/>
                </a:cubicBezTo>
                <a:cubicBezTo>
                  <a:pt x="4987185" y="2937515"/>
                  <a:pt x="5005296" y="2968798"/>
                  <a:pt x="5009686" y="2941905"/>
                </a:cubicBezTo>
                <a:cubicBezTo>
                  <a:pt x="5005296" y="2955077"/>
                  <a:pt x="5014626" y="2973188"/>
                  <a:pt x="5023407" y="2990751"/>
                </a:cubicBezTo>
                <a:cubicBezTo>
                  <a:pt x="5014626" y="3003923"/>
                  <a:pt x="5005296" y="3017643"/>
                  <a:pt x="4996516" y="3030816"/>
                </a:cubicBezTo>
                <a:cubicBezTo>
                  <a:pt x="5023407" y="3030816"/>
                  <a:pt x="5064021" y="3008314"/>
                  <a:pt x="5072801" y="2986360"/>
                </a:cubicBezTo>
                <a:cubicBezTo>
                  <a:pt x="5085974" y="2995141"/>
                  <a:pt x="5090365" y="2986360"/>
                  <a:pt x="5104086" y="2977579"/>
                </a:cubicBezTo>
                <a:cubicBezTo>
                  <a:pt x="5104086" y="2973188"/>
                  <a:pt x="5099694" y="2973188"/>
                  <a:pt x="5099694" y="2968798"/>
                </a:cubicBezTo>
                <a:cubicBezTo>
                  <a:pt x="5082132" y="2968798"/>
                  <a:pt x="5082132" y="2977579"/>
                  <a:pt x="5068411" y="2977579"/>
                </a:cubicBezTo>
                <a:cubicBezTo>
                  <a:pt x="5077193" y="2946845"/>
                  <a:pt x="5112867" y="2938064"/>
                  <a:pt x="5126587" y="2911172"/>
                </a:cubicBezTo>
                <a:cubicBezTo>
                  <a:pt x="5122196" y="2898000"/>
                  <a:pt x="5112867" y="2928733"/>
                  <a:pt x="5104086" y="2915563"/>
                </a:cubicBezTo>
                <a:cubicBezTo>
                  <a:pt x="5117258" y="2906232"/>
                  <a:pt x="5121649" y="2888669"/>
                  <a:pt x="5139760" y="2884279"/>
                </a:cubicBezTo>
                <a:cubicBezTo>
                  <a:pt x="5139760" y="2897451"/>
                  <a:pt x="5126587" y="2893060"/>
                  <a:pt x="5130978" y="2906232"/>
                </a:cubicBezTo>
                <a:cubicBezTo>
                  <a:pt x="5139760" y="2901292"/>
                  <a:pt x="5149088" y="2892511"/>
                  <a:pt x="5153479" y="2879339"/>
                </a:cubicBezTo>
                <a:cubicBezTo>
                  <a:pt x="5162809" y="2883730"/>
                  <a:pt x="5144698" y="2896902"/>
                  <a:pt x="5144698" y="2901292"/>
                </a:cubicBezTo>
                <a:cubicBezTo>
                  <a:pt x="5153479" y="2919404"/>
                  <a:pt x="5167201" y="2950137"/>
                  <a:pt x="5194092" y="2928185"/>
                </a:cubicBezTo>
                <a:cubicBezTo>
                  <a:pt x="5189702" y="2915013"/>
                  <a:pt x="5175981" y="2905682"/>
                  <a:pt x="5189702" y="2888121"/>
                </a:cubicBezTo>
                <a:cubicBezTo>
                  <a:pt x="5199032" y="2897451"/>
                  <a:pt x="5194092" y="2915013"/>
                  <a:pt x="5207813" y="2915013"/>
                </a:cubicBezTo>
                <a:cubicBezTo>
                  <a:pt x="5230316" y="2897451"/>
                  <a:pt x="5252817" y="2874949"/>
                  <a:pt x="5284100" y="2861777"/>
                </a:cubicBezTo>
                <a:cubicBezTo>
                  <a:pt x="5315383" y="2915013"/>
                  <a:pt x="5220985" y="2879339"/>
                  <a:pt x="5220985" y="2923794"/>
                </a:cubicBezTo>
                <a:cubicBezTo>
                  <a:pt x="5202874" y="2923794"/>
                  <a:pt x="5194092" y="2933124"/>
                  <a:pt x="5194092" y="2950686"/>
                </a:cubicBezTo>
                <a:cubicBezTo>
                  <a:pt x="5216595" y="2955077"/>
                  <a:pt x="5207813" y="2977579"/>
                  <a:pt x="5216595" y="2990751"/>
                </a:cubicBezTo>
                <a:cubicBezTo>
                  <a:pt x="5194092" y="3004472"/>
                  <a:pt x="5167201" y="3035206"/>
                  <a:pt x="5149088" y="3066489"/>
                </a:cubicBezTo>
                <a:cubicBezTo>
                  <a:pt x="5144698" y="3080211"/>
                  <a:pt x="5162261" y="3075820"/>
                  <a:pt x="5153479" y="3093381"/>
                </a:cubicBezTo>
                <a:cubicBezTo>
                  <a:pt x="5135916" y="3093381"/>
                  <a:pt x="5113415" y="3097772"/>
                  <a:pt x="5122196" y="3133446"/>
                </a:cubicBezTo>
                <a:cubicBezTo>
                  <a:pt x="5095304" y="3146617"/>
                  <a:pt x="5055239" y="3155399"/>
                  <a:pt x="5041520" y="3182291"/>
                </a:cubicBezTo>
                <a:cubicBezTo>
                  <a:pt x="5041520" y="3186681"/>
                  <a:pt x="5045910" y="3186681"/>
                  <a:pt x="5050300" y="3195463"/>
                </a:cubicBezTo>
                <a:cubicBezTo>
                  <a:pt x="5095304" y="3177352"/>
                  <a:pt x="5135368" y="3151008"/>
                  <a:pt x="5175981" y="3124116"/>
                </a:cubicBezTo>
                <a:cubicBezTo>
                  <a:pt x="5180921" y="3172961"/>
                  <a:pt x="5090913" y="3159789"/>
                  <a:pt x="5090913" y="3213027"/>
                </a:cubicBezTo>
                <a:cubicBezTo>
                  <a:pt x="5100243" y="3213027"/>
                  <a:pt x="5104634" y="3222355"/>
                  <a:pt x="5104634" y="3244309"/>
                </a:cubicBezTo>
                <a:cubicBezTo>
                  <a:pt x="5113415" y="3244309"/>
                  <a:pt x="5113415" y="3231137"/>
                  <a:pt x="5131526" y="3235528"/>
                </a:cubicBezTo>
                <a:cubicBezTo>
                  <a:pt x="5135916" y="3248700"/>
                  <a:pt x="5117806" y="3239919"/>
                  <a:pt x="5113415" y="3244309"/>
                </a:cubicBezTo>
                <a:cubicBezTo>
                  <a:pt x="5113415" y="3249248"/>
                  <a:pt x="5117806" y="3271202"/>
                  <a:pt x="5117806" y="3271202"/>
                </a:cubicBezTo>
                <a:cubicBezTo>
                  <a:pt x="5140308" y="3288764"/>
                  <a:pt x="5171591" y="3244309"/>
                  <a:pt x="5140308" y="3288764"/>
                </a:cubicBezTo>
                <a:cubicBezTo>
                  <a:pt x="5140308" y="3297545"/>
                  <a:pt x="5154029" y="3288764"/>
                  <a:pt x="5154029" y="3284374"/>
                </a:cubicBezTo>
                <a:cubicBezTo>
                  <a:pt x="5154029" y="3315656"/>
                  <a:pt x="5207813" y="3293703"/>
                  <a:pt x="5212204" y="3266811"/>
                </a:cubicBezTo>
                <a:cubicBezTo>
                  <a:pt x="5247878" y="3266811"/>
                  <a:pt x="5288490" y="3244858"/>
                  <a:pt x="5297273" y="3204794"/>
                </a:cubicBezTo>
                <a:cubicBezTo>
                  <a:pt x="5279161" y="3204794"/>
                  <a:pt x="5265989" y="3209184"/>
                  <a:pt x="5252269" y="3213574"/>
                </a:cubicBezTo>
                <a:cubicBezTo>
                  <a:pt x="5252269" y="3195463"/>
                  <a:pt x="5261050" y="3159789"/>
                  <a:pt x="5252269" y="3142227"/>
                </a:cubicBezTo>
                <a:cubicBezTo>
                  <a:pt x="5261050" y="3133446"/>
                  <a:pt x="5265989" y="3146617"/>
                  <a:pt x="5274771" y="3137836"/>
                </a:cubicBezTo>
                <a:cubicBezTo>
                  <a:pt x="5257207" y="3111494"/>
                  <a:pt x="5292882" y="3093381"/>
                  <a:pt x="5315383" y="3084601"/>
                </a:cubicBezTo>
                <a:cubicBezTo>
                  <a:pt x="5310992" y="3102163"/>
                  <a:pt x="5302211" y="3115884"/>
                  <a:pt x="5288490" y="3129055"/>
                </a:cubicBezTo>
                <a:cubicBezTo>
                  <a:pt x="5288490" y="3146617"/>
                  <a:pt x="5297273" y="3137836"/>
                  <a:pt x="5310992" y="3137836"/>
                </a:cubicBezTo>
                <a:cubicBezTo>
                  <a:pt x="5306602" y="3155399"/>
                  <a:pt x="5301663" y="3177900"/>
                  <a:pt x="5292882" y="3191072"/>
                </a:cubicBezTo>
                <a:cubicBezTo>
                  <a:pt x="5292882" y="3195463"/>
                  <a:pt x="5297820" y="3199854"/>
                  <a:pt x="5306602" y="3199854"/>
                </a:cubicBezTo>
                <a:cubicBezTo>
                  <a:pt x="5302211" y="3204244"/>
                  <a:pt x="5302211" y="3213027"/>
                  <a:pt x="5297820" y="3217417"/>
                </a:cubicBezTo>
                <a:cubicBezTo>
                  <a:pt x="5306602" y="3226198"/>
                  <a:pt x="5319774" y="3217417"/>
                  <a:pt x="5333494" y="3213027"/>
                </a:cubicBezTo>
                <a:cubicBezTo>
                  <a:pt x="5333494" y="3239919"/>
                  <a:pt x="5306602" y="3231137"/>
                  <a:pt x="5302211" y="3253091"/>
                </a:cubicBezTo>
                <a:cubicBezTo>
                  <a:pt x="5306602" y="3257481"/>
                  <a:pt x="5333494" y="3244309"/>
                  <a:pt x="5324714" y="3266262"/>
                </a:cubicBezTo>
                <a:cubicBezTo>
                  <a:pt x="5347215" y="3279433"/>
                  <a:pt x="5351605" y="3257481"/>
                  <a:pt x="5374108" y="3257481"/>
                </a:cubicBezTo>
                <a:cubicBezTo>
                  <a:pt x="5369717" y="3261872"/>
                  <a:pt x="5369717" y="3270653"/>
                  <a:pt x="5365326" y="3275044"/>
                </a:cubicBezTo>
                <a:cubicBezTo>
                  <a:pt x="5365326" y="3283824"/>
                  <a:pt x="5379047" y="3279433"/>
                  <a:pt x="5379047" y="3288214"/>
                </a:cubicBezTo>
                <a:cubicBezTo>
                  <a:pt x="5432833" y="3265713"/>
                  <a:pt x="5482227" y="3230039"/>
                  <a:pt x="5536011" y="3212477"/>
                </a:cubicBezTo>
                <a:cubicBezTo>
                  <a:pt x="5500338" y="3248150"/>
                  <a:pt x="5437223" y="3261322"/>
                  <a:pt x="5410330" y="3305777"/>
                </a:cubicBezTo>
                <a:cubicBezTo>
                  <a:pt x="5383439" y="3305777"/>
                  <a:pt x="5374657" y="3323888"/>
                  <a:pt x="5360936" y="3337060"/>
                </a:cubicBezTo>
                <a:cubicBezTo>
                  <a:pt x="5401548" y="3319497"/>
                  <a:pt x="5441613" y="3296996"/>
                  <a:pt x="5486617" y="3283824"/>
                </a:cubicBezTo>
                <a:cubicBezTo>
                  <a:pt x="5482227" y="3301936"/>
                  <a:pt x="5482227" y="3306327"/>
                  <a:pt x="5477835" y="3323888"/>
                </a:cubicBezTo>
                <a:cubicBezTo>
                  <a:pt x="5460273" y="3323888"/>
                  <a:pt x="5460273" y="3306327"/>
                  <a:pt x="5442162" y="3310717"/>
                </a:cubicBezTo>
                <a:cubicBezTo>
                  <a:pt x="5432833" y="3315108"/>
                  <a:pt x="5442162" y="3342000"/>
                  <a:pt x="5428442" y="3346391"/>
                </a:cubicBezTo>
                <a:cubicBezTo>
                  <a:pt x="5401548" y="3333219"/>
                  <a:pt x="5397159" y="3364502"/>
                  <a:pt x="5379047" y="3373283"/>
                </a:cubicBezTo>
                <a:cubicBezTo>
                  <a:pt x="5388377" y="3382064"/>
                  <a:pt x="5406488" y="3382064"/>
                  <a:pt x="5392768" y="3395237"/>
                </a:cubicBezTo>
                <a:cubicBezTo>
                  <a:pt x="5433382" y="3412799"/>
                  <a:pt x="5455883" y="3390846"/>
                  <a:pt x="5437772" y="3359562"/>
                </a:cubicBezTo>
                <a:cubicBezTo>
                  <a:pt x="5442162" y="3355172"/>
                  <a:pt x="5446553" y="3346391"/>
                  <a:pt x="5446553" y="3342000"/>
                </a:cubicBezTo>
                <a:cubicBezTo>
                  <a:pt x="5482227" y="3359562"/>
                  <a:pt x="5473445" y="3310717"/>
                  <a:pt x="5504728" y="3315108"/>
                </a:cubicBezTo>
                <a:cubicBezTo>
                  <a:pt x="5500338" y="3328828"/>
                  <a:pt x="5487166" y="3337609"/>
                  <a:pt x="5469055" y="3346391"/>
                </a:cubicBezTo>
                <a:cubicBezTo>
                  <a:pt x="5473445" y="3355172"/>
                  <a:pt x="5469055" y="3355172"/>
                  <a:pt x="5473445" y="3368344"/>
                </a:cubicBezTo>
                <a:cubicBezTo>
                  <a:pt x="5469055" y="3372734"/>
                  <a:pt x="5455334" y="3372734"/>
                  <a:pt x="5450943" y="3381516"/>
                </a:cubicBezTo>
                <a:cubicBezTo>
                  <a:pt x="5469055" y="3377125"/>
                  <a:pt x="5500338" y="3372734"/>
                  <a:pt x="5514058" y="3359562"/>
                </a:cubicBezTo>
                <a:cubicBezTo>
                  <a:pt x="5505277" y="3395237"/>
                  <a:pt x="5455883" y="3395237"/>
                  <a:pt x="5428990" y="3412799"/>
                </a:cubicBezTo>
                <a:cubicBezTo>
                  <a:pt x="5388377" y="3439692"/>
                  <a:pt x="5361485" y="3484146"/>
                  <a:pt x="5307701" y="3488536"/>
                </a:cubicBezTo>
                <a:cubicBezTo>
                  <a:pt x="5298919" y="3475365"/>
                  <a:pt x="5298919" y="3466584"/>
                  <a:pt x="5285198" y="3466584"/>
                </a:cubicBezTo>
                <a:cubicBezTo>
                  <a:pt x="5285198" y="3457803"/>
                  <a:pt x="5294529" y="3453412"/>
                  <a:pt x="5298919" y="3444631"/>
                </a:cubicBezTo>
                <a:cubicBezTo>
                  <a:pt x="5289589" y="3444631"/>
                  <a:pt x="5289589" y="3431459"/>
                  <a:pt x="5285198" y="3427068"/>
                </a:cubicBezTo>
                <a:cubicBezTo>
                  <a:pt x="5276417" y="3427068"/>
                  <a:pt x="5276417" y="3435850"/>
                  <a:pt x="5262697" y="3435850"/>
                </a:cubicBezTo>
                <a:cubicBezTo>
                  <a:pt x="5262697" y="3453961"/>
                  <a:pt x="5271477" y="3458351"/>
                  <a:pt x="5248976" y="3467133"/>
                </a:cubicBezTo>
                <a:cubicBezTo>
                  <a:pt x="5248976" y="3475914"/>
                  <a:pt x="5248976" y="3484695"/>
                  <a:pt x="5257757" y="3484695"/>
                </a:cubicBezTo>
                <a:cubicBezTo>
                  <a:pt x="5244586" y="3502257"/>
                  <a:pt x="5199582" y="3515429"/>
                  <a:pt x="5230864" y="3542322"/>
                </a:cubicBezTo>
                <a:cubicBezTo>
                  <a:pt x="5208362" y="3547261"/>
                  <a:pt x="5177079" y="3542322"/>
                  <a:pt x="5172689" y="3569214"/>
                </a:cubicBezTo>
                <a:cubicBezTo>
                  <a:pt x="5158968" y="3573604"/>
                  <a:pt x="5163358" y="3560433"/>
                  <a:pt x="5154578" y="3560433"/>
                </a:cubicBezTo>
                <a:cubicBezTo>
                  <a:pt x="5145248" y="3565373"/>
                  <a:pt x="5140857" y="3574154"/>
                  <a:pt x="5140857" y="3587325"/>
                </a:cubicBezTo>
                <a:cubicBezTo>
                  <a:pt x="5131526" y="3587325"/>
                  <a:pt x="5135916" y="3574154"/>
                  <a:pt x="5127136" y="3574154"/>
                </a:cubicBezTo>
                <a:cubicBezTo>
                  <a:pt x="5109574" y="3592265"/>
                  <a:pt x="5131526" y="3596656"/>
                  <a:pt x="5145248" y="3609828"/>
                </a:cubicBezTo>
                <a:cubicBezTo>
                  <a:pt x="5158968" y="3601046"/>
                  <a:pt x="5172140" y="3592265"/>
                  <a:pt x="5185861" y="3587874"/>
                </a:cubicBezTo>
                <a:cubicBezTo>
                  <a:pt x="5185861" y="3596656"/>
                  <a:pt x="5185861" y="3605437"/>
                  <a:pt x="5177079" y="3609828"/>
                </a:cubicBezTo>
                <a:cubicBezTo>
                  <a:pt x="5177079" y="3618609"/>
                  <a:pt x="5185861" y="3618609"/>
                  <a:pt x="5199582" y="3614218"/>
                </a:cubicBezTo>
                <a:cubicBezTo>
                  <a:pt x="5195191" y="3627389"/>
                  <a:pt x="5199582" y="3627389"/>
                  <a:pt x="5195191" y="3636171"/>
                </a:cubicBezTo>
                <a:cubicBezTo>
                  <a:pt x="5203972" y="3644952"/>
                  <a:pt x="5212752" y="3626842"/>
                  <a:pt x="5203972" y="3653734"/>
                </a:cubicBezTo>
                <a:cubicBezTo>
                  <a:pt x="5239645" y="3658125"/>
                  <a:pt x="5262147" y="3622451"/>
                  <a:pt x="5280259" y="3622451"/>
                </a:cubicBezTo>
                <a:cubicBezTo>
                  <a:pt x="5271477" y="3636171"/>
                  <a:pt x="5253366" y="3636171"/>
                  <a:pt x="5244586" y="3649343"/>
                </a:cubicBezTo>
                <a:cubicBezTo>
                  <a:pt x="5248976" y="3663064"/>
                  <a:pt x="5240194" y="3663064"/>
                  <a:pt x="5244586" y="3676235"/>
                </a:cubicBezTo>
                <a:cubicBezTo>
                  <a:pt x="5231414" y="3685566"/>
                  <a:pt x="5217692" y="3685566"/>
                  <a:pt x="5217692" y="3703129"/>
                </a:cubicBezTo>
                <a:cubicBezTo>
                  <a:pt x="5208362" y="3707518"/>
                  <a:pt x="5208362" y="3694347"/>
                  <a:pt x="5203972" y="3694347"/>
                </a:cubicBezTo>
                <a:cubicBezTo>
                  <a:pt x="5199032" y="3698738"/>
                  <a:pt x="5199032" y="3703129"/>
                  <a:pt x="5190251" y="3703129"/>
                </a:cubicBezTo>
                <a:cubicBezTo>
                  <a:pt x="5199582" y="3707518"/>
                  <a:pt x="5203972" y="3716299"/>
                  <a:pt x="5208362" y="3725081"/>
                </a:cubicBezTo>
                <a:cubicBezTo>
                  <a:pt x="5226473" y="3703129"/>
                  <a:pt x="5266538" y="3716299"/>
                  <a:pt x="5280259" y="3676235"/>
                </a:cubicBezTo>
                <a:cubicBezTo>
                  <a:pt x="5307150" y="3698738"/>
                  <a:pt x="5316481" y="3658673"/>
                  <a:pt x="5352154" y="3663064"/>
                </a:cubicBezTo>
                <a:cubicBezTo>
                  <a:pt x="5352154" y="3667454"/>
                  <a:pt x="5360936" y="3685017"/>
                  <a:pt x="5352154" y="3685017"/>
                </a:cubicBezTo>
                <a:cubicBezTo>
                  <a:pt x="5356545" y="3693798"/>
                  <a:pt x="5360936" y="3685017"/>
                  <a:pt x="5374657" y="3689407"/>
                </a:cubicBezTo>
                <a:cubicBezTo>
                  <a:pt x="5356545" y="3703129"/>
                  <a:pt x="5347764" y="3716299"/>
                  <a:pt x="5320872" y="3720690"/>
                </a:cubicBezTo>
                <a:cubicBezTo>
                  <a:pt x="5325262" y="3698189"/>
                  <a:pt x="5334044" y="3689407"/>
                  <a:pt x="5352154" y="3680626"/>
                </a:cubicBezTo>
                <a:cubicBezTo>
                  <a:pt x="5324714" y="3676235"/>
                  <a:pt x="5302760" y="3711909"/>
                  <a:pt x="5289039" y="3733862"/>
                </a:cubicBezTo>
                <a:cubicBezTo>
                  <a:pt x="5293431" y="3738253"/>
                  <a:pt x="5311542" y="3725081"/>
                  <a:pt x="5311542" y="3716299"/>
                </a:cubicBezTo>
                <a:cubicBezTo>
                  <a:pt x="5325262" y="3734412"/>
                  <a:pt x="5289039" y="3743193"/>
                  <a:pt x="5280259" y="3756364"/>
                </a:cubicBezTo>
                <a:cubicBezTo>
                  <a:pt x="5271477" y="3756364"/>
                  <a:pt x="5271477" y="3743193"/>
                  <a:pt x="5257757" y="3747582"/>
                </a:cubicBezTo>
                <a:cubicBezTo>
                  <a:pt x="5248425" y="3747582"/>
                  <a:pt x="5244036" y="3756364"/>
                  <a:pt x="5244036" y="3765145"/>
                </a:cubicBezTo>
                <a:cubicBezTo>
                  <a:pt x="5257757" y="3769536"/>
                  <a:pt x="5252817" y="3778317"/>
                  <a:pt x="5266538" y="3787098"/>
                </a:cubicBezTo>
                <a:cubicBezTo>
                  <a:pt x="5315932" y="3760206"/>
                  <a:pt x="5342825" y="3706970"/>
                  <a:pt x="5410330" y="3693798"/>
                </a:cubicBezTo>
                <a:cubicBezTo>
                  <a:pt x="5414720" y="3680626"/>
                  <a:pt x="5401000" y="3680626"/>
                  <a:pt x="5396609" y="3671845"/>
                </a:cubicBezTo>
                <a:cubicBezTo>
                  <a:pt x="5396609" y="3667454"/>
                  <a:pt x="5401000" y="3663064"/>
                  <a:pt x="5401000" y="3658673"/>
                </a:cubicBezTo>
                <a:cubicBezTo>
                  <a:pt x="5401000" y="3649892"/>
                  <a:pt x="5396609" y="3658673"/>
                  <a:pt x="5392219" y="3658673"/>
                </a:cubicBezTo>
                <a:cubicBezTo>
                  <a:pt x="5396609" y="3654282"/>
                  <a:pt x="5396609" y="3640562"/>
                  <a:pt x="5396609" y="3627389"/>
                </a:cubicBezTo>
                <a:cubicBezTo>
                  <a:pt x="5409782" y="3627389"/>
                  <a:pt x="5409782" y="3609828"/>
                  <a:pt x="5427893" y="3614218"/>
                </a:cubicBezTo>
                <a:cubicBezTo>
                  <a:pt x="5423502" y="3605437"/>
                  <a:pt x="5414720" y="3605437"/>
                  <a:pt x="5419112" y="3592265"/>
                </a:cubicBezTo>
                <a:cubicBezTo>
                  <a:pt x="5441613" y="3592265"/>
                  <a:pt x="5468506" y="3587874"/>
                  <a:pt x="5491008" y="3574702"/>
                </a:cubicBezTo>
                <a:cubicBezTo>
                  <a:pt x="5491008" y="3583484"/>
                  <a:pt x="5486617" y="3583484"/>
                  <a:pt x="5486617" y="3587874"/>
                </a:cubicBezTo>
                <a:cubicBezTo>
                  <a:pt x="5536011" y="3592265"/>
                  <a:pt x="5536011" y="3543420"/>
                  <a:pt x="5571686" y="3534638"/>
                </a:cubicBezTo>
                <a:cubicBezTo>
                  <a:pt x="5554123" y="3543420"/>
                  <a:pt x="5576077" y="3556592"/>
                  <a:pt x="5589797" y="3547810"/>
                </a:cubicBezTo>
                <a:cubicBezTo>
                  <a:pt x="5594187" y="3557140"/>
                  <a:pt x="5562904" y="3561531"/>
                  <a:pt x="5562904" y="3579093"/>
                </a:cubicBezTo>
                <a:cubicBezTo>
                  <a:pt x="5549184" y="3583484"/>
                  <a:pt x="5549184" y="3574702"/>
                  <a:pt x="5540402" y="3574702"/>
                </a:cubicBezTo>
                <a:cubicBezTo>
                  <a:pt x="5527230" y="3574702"/>
                  <a:pt x="5531621" y="3592814"/>
                  <a:pt x="5531621" y="3605985"/>
                </a:cubicBezTo>
                <a:cubicBezTo>
                  <a:pt x="5518449" y="3610376"/>
                  <a:pt x="5504728" y="3619157"/>
                  <a:pt x="5495948" y="3623548"/>
                </a:cubicBezTo>
                <a:cubicBezTo>
                  <a:pt x="5495948" y="3632879"/>
                  <a:pt x="5504728" y="3637268"/>
                  <a:pt x="5500338" y="3650440"/>
                </a:cubicBezTo>
                <a:cubicBezTo>
                  <a:pt x="5495948" y="3659771"/>
                  <a:pt x="5468506" y="3668552"/>
                  <a:pt x="5482227" y="3681723"/>
                </a:cubicBezTo>
                <a:cubicBezTo>
                  <a:pt x="5459724" y="3708616"/>
                  <a:pt x="5428442" y="3703677"/>
                  <a:pt x="5410330" y="3730569"/>
                </a:cubicBezTo>
                <a:cubicBezTo>
                  <a:pt x="5419112" y="3730569"/>
                  <a:pt x="5423502" y="3721788"/>
                  <a:pt x="5437223" y="3726179"/>
                </a:cubicBezTo>
                <a:cubicBezTo>
                  <a:pt x="5432833" y="3743741"/>
                  <a:pt x="5410330" y="3748132"/>
                  <a:pt x="5410330" y="3775024"/>
                </a:cubicBezTo>
                <a:cubicBezTo>
                  <a:pt x="5441613" y="3756913"/>
                  <a:pt x="5482227" y="3748132"/>
                  <a:pt x="5504728" y="3734960"/>
                </a:cubicBezTo>
                <a:cubicBezTo>
                  <a:pt x="5500338" y="3761304"/>
                  <a:pt x="5446003" y="3770085"/>
                  <a:pt x="5437223" y="3801368"/>
                </a:cubicBezTo>
                <a:cubicBezTo>
                  <a:pt x="5446003" y="3805759"/>
                  <a:pt x="5455334" y="3810149"/>
                  <a:pt x="5459724" y="3796977"/>
                </a:cubicBezTo>
                <a:cubicBezTo>
                  <a:pt x="5469055" y="3796977"/>
                  <a:pt x="5464663" y="3810149"/>
                  <a:pt x="5473445" y="3810149"/>
                </a:cubicBezTo>
                <a:cubicBezTo>
                  <a:pt x="5504728" y="3792037"/>
                  <a:pt x="5527230" y="3770085"/>
                  <a:pt x="5572233" y="3774476"/>
                </a:cubicBezTo>
                <a:cubicBezTo>
                  <a:pt x="5581015" y="3787646"/>
                  <a:pt x="5563453" y="3818930"/>
                  <a:pt x="5545342" y="3823321"/>
                </a:cubicBezTo>
                <a:cubicBezTo>
                  <a:pt x="5545342" y="3823321"/>
                  <a:pt x="5545342" y="3823321"/>
                  <a:pt x="5545342" y="3810149"/>
                </a:cubicBezTo>
                <a:cubicBezTo>
                  <a:pt x="5495948" y="3810149"/>
                  <a:pt x="5487166" y="3859543"/>
                  <a:pt x="5460273" y="3881497"/>
                </a:cubicBezTo>
                <a:cubicBezTo>
                  <a:pt x="5455883" y="3885888"/>
                  <a:pt x="5442162" y="3877106"/>
                  <a:pt x="5442162" y="3894669"/>
                </a:cubicBezTo>
                <a:cubicBezTo>
                  <a:pt x="5415270" y="3863934"/>
                  <a:pt x="5383439" y="3921561"/>
                  <a:pt x="5347764" y="3921561"/>
                </a:cubicBezTo>
                <a:cubicBezTo>
                  <a:pt x="5369717" y="3881497"/>
                  <a:pt x="5410330" y="3850213"/>
                  <a:pt x="5432833" y="3805759"/>
                </a:cubicBezTo>
                <a:cubicBezTo>
                  <a:pt x="5428442" y="3796977"/>
                  <a:pt x="5405940" y="3805759"/>
                  <a:pt x="5401548" y="3796977"/>
                </a:cubicBezTo>
                <a:cubicBezTo>
                  <a:pt x="5405940" y="3787646"/>
                  <a:pt x="5410330" y="3783257"/>
                  <a:pt x="5405940" y="3770085"/>
                </a:cubicBezTo>
                <a:cubicBezTo>
                  <a:pt x="5396609" y="3770085"/>
                  <a:pt x="5392219" y="3770085"/>
                  <a:pt x="5392219" y="3778866"/>
                </a:cubicBezTo>
                <a:cubicBezTo>
                  <a:pt x="5383439" y="3774476"/>
                  <a:pt x="5396609" y="3765694"/>
                  <a:pt x="5387829" y="3761304"/>
                </a:cubicBezTo>
                <a:cubicBezTo>
                  <a:pt x="5356545" y="3770085"/>
                  <a:pt x="5356545" y="3805759"/>
                  <a:pt x="5329653" y="3814540"/>
                </a:cubicBezTo>
                <a:cubicBezTo>
                  <a:pt x="5325262" y="3810149"/>
                  <a:pt x="5325262" y="3805759"/>
                  <a:pt x="5325262" y="3796977"/>
                </a:cubicBezTo>
                <a:cubicBezTo>
                  <a:pt x="5312091" y="3801368"/>
                  <a:pt x="5289589" y="3796977"/>
                  <a:pt x="5293979" y="3818930"/>
                </a:cubicBezTo>
                <a:cubicBezTo>
                  <a:pt x="5285198" y="3818930"/>
                  <a:pt x="5280807" y="3827711"/>
                  <a:pt x="5267087" y="3823321"/>
                </a:cubicBezTo>
                <a:cubicBezTo>
                  <a:pt x="5253366" y="3845274"/>
                  <a:pt x="5217692" y="3849665"/>
                  <a:pt x="5203972" y="3876557"/>
                </a:cubicBezTo>
                <a:cubicBezTo>
                  <a:pt x="5190251" y="3867776"/>
                  <a:pt x="5181469" y="3880948"/>
                  <a:pt x="5163358" y="3880948"/>
                </a:cubicBezTo>
                <a:cubicBezTo>
                  <a:pt x="5163358" y="3862837"/>
                  <a:pt x="5181469" y="3862837"/>
                  <a:pt x="5190251" y="3854056"/>
                </a:cubicBezTo>
                <a:cubicBezTo>
                  <a:pt x="5172140" y="3832102"/>
                  <a:pt x="5132076" y="3858995"/>
                  <a:pt x="5118354" y="3880948"/>
                </a:cubicBezTo>
                <a:cubicBezTo>
                  <a:pt x="5135916" y="3925403"/>
                  <a:pt x="5100243" y="3929793"/>
                  <a:pt x="5077741" y="3947356"/>
                </a:cubicBezTo>
                <a:cubicBezTo>
                  <a:pt x="5068960" y="3929245"/>
                  <a:pt x="5087073" y="3924854"/>
                  <a:pt x="5095853" y="3911682"/>
                </a:cubicBezTo>
                <a:cubicBezTo>
                  <a:pt x="5091463" y="3894120"/>
                  <a:pt x="5073351" y="3898510"/>
                  <a:pt x="5064569" y="3898510"/>
                </a:cubicBezTo>
                <a:cubicBezTo>
                  <a:pt x="5082132" y="3867776"/>
                  <a:pt x="5118354" y="3858446"/>
                  <a:pt x="5145248" y="3840884"/>
                </a:cubicBezTo>
                <a:cubicBezTo>
                  <a:pt x="5145248" y="3818930"/>
                  <a:pt x="5136466" y="3813991"/>
                  <a:pt x="5145248" y="3792037"/>
                </a:cubicBezTo>
                <a:cubicBezTo>
                  <a:pt x="5149638" y="3796428"/>
                  <a:pt x="5154029" y="3800819"/>
                  <a:pt x="5154029" y="3809600"/>
                </a:cubicBezTo>
                <a:cubicBezTo>
                  <a:pt x="5163358" y="3813991"/>
                  <a:pt x="5163358" y="3805209"/>
                  <a:pt x="5172140" y="3805209"/>
                </a:cubicBezTo>
                <a:cubicBezTo>
                  <a:pt x="5176530" y="3782708"/>
                  <a:pt x="5162809" y="3782708"/>
                  <a:pt x="5158419" y="3769536"/>
                </a:cubicBezTo>
                <a:cubicBezTo>
                  <a:pt x="5171591" y="3765145"/>
                  <a:pt x="5167201" y="3747582"/>
                  <a:pt x="5185311" y="3747582"/>
                </a:cubicBezTo>
                <a:cubicBezTo>
                  <a:pt x="5185311" y="3747582"/>
                  <a:pt x="5185311" y="3747582"/>
                  <a:pt x="5185311" y="3725630"/>
                </a:cubicBezTo>
                <a:cubicBezTo>
                  <a:pt x="5154029" y="3738802"/>
                  <a:pt x="5122746" y="3770085"/>
                  <a:pt x="5109025" y="3787646"/>
                </a:cubicBezTo>
                <a:cubicBezTo>
                  <a:pt x="5109025" y="3800819"/>
                  <a:pt x="5100243" y="3783257"/>
                  <a:pt x="5100243" y="3778866"/>
                </a:cubicBezTo>
                <a:cubicBezTo>
                  <a:pt x="5095853" y="3783257"/>
                  <a:pt x="5091463" y="3787646"/>
                  <a:pt x="5077741" y="3787646"/>
                </a:cubicBezTo>
                <a:cubicBezTo>
                  <a:pt x="5073351" y="3783257"/>
                  <a:pt x="5104634" y="3783257"/>
                  <a:pt x="5095853" y="3756364"/>
                </a:cubicBezTo>
                <a:cubicBezTo>
                  <a:pt x="5091463" y="3756364"/>
                  <a:pt x="5068960" y="3756364"/>
                  <a:pt x="5064569" y="3743193"/>
                </a:cubicBezTo>
                <a:cubicBezTo>
                  <a:pt x="5068960" y="3743193"/>
                  <a:pt x="5113964" y="3747582"/>
                  <a:pt x="5100243" y="3730021"/>
                </a:cubicBezTo>
                <a:cubicBezTo>
                  <a:pt x="5086523" y="3738802"/>
                  <a:pt x="5109025" y="3712459"/>
                  <a:pt x="5104634" y="3734412"/>
                </a:cubicBezTo>
                <a:cubicBezTo>
                  <a:pt x="5118354" y="3730021"/>
                  <a:pt x="5122746" y="3716299"/>
                  <a:pt x="5122746" y="3698738"/>
                </a:cubicBezTo>
                <a:cubicBezTo>
                  <a:pt x="5135916" y="3711909"/>
                  <a:pt x="5145248" y="3681175"/>
                  <a:pt x="5154029" y="3698738"/>
                </a:cubicBezTo>
                <a:cubicBezTo>
                  <a:pt x="5158968" y="3685566"/>
                  <a:pt x="5149638" y="3676784"/>
                  <a:pt x="5167749" y="3676784"/>
                </a:cubicBezTo>
                <a:cubicBezTo>
                  <a:pt x="5167749" y="3658673"/>
                  <a:pt x="5154029" y="3658673"/>
                  <a:pt x="5149638" y="3645501"/>
                </a:cubicBezTo>
                <a:cubicBezTo>
                  <a:pt x="5144698" y="3627389"/>
                  <a:pt x="5162809" y="3631780"/>
                  <a:pt x="5158419" y="3614218"/>
                </a:cubicBezTo>
                <a:cubicBezTo>
                  <a:pt x="5145248" y="3614218"/>
                  <a:pt x="5140857" y="3627389"/>
                  <a:pt x="5122746" y="3627389"/>
                </a:cubicBezTo>
                <a:cubicBezTo>
                  <a:pt x="5122746" y="3618609"/>
                  <a:pt x="5131526" y="3614218"/>
                  <a:pt x="5131526" y="3609828"/>
                </a:cubicBezTo>
                <a:cubicBezTo>
                  <a:pt x="5109025" y="3601046"/>
                  <a:pt x="5095853" y="3609828"/>
                  <a:pt x="5077741" y="3618609"/>
                </a:cubicBezTo>
                <a:cubicBezTo>
                  <a:pt x="5068960" y="3609278"/>
                  <a:pt x="5087073" y="3600497"/>
                  <a:pt x="5091463" y="3591716"/>
                </a:cubicBezTo>
                <a:cubicBezTo>
                  <a:pt x="5073901" y="3596106"/>
                  <a:pt x="5068960" y="3587325"/>
                  <a:pt x="5060180" y="3560433"/>
                </a:cubicBezTo>
                <a:cubicBezTo>
                  <a:pt x="5028896" y="3569214"/>
                  <a:pt x="5015176" y="3591716"/>
                  <a:pt x="5006394" y="3613670"/>
                </a:cubicBezTo>
                <a:cubicBezTo>
                  <a:pt x="4997613" y="3609278"/>
                  <a:pt x="4993222" y="3587325"/>
                  <a:pt x="4979501" y="3600497"/>
                </a:cubicBezTo>
                <a:cubicBezTo>
                  <a:pt x="4992673" y="3604887"/>
                  <a:pt x="5001455" y="3635623"/>
                  <a:pt x="5015176" y="3622451"/>
                </a:cubicBezTo>
                <a:cubicBezTo>
                  <a:pt x="5024506" y="3648794"/>
                  <a:pt x="4970721" y="3653734"/>
                  <a:pt x="4957000" y="3675687"/>
                </a:cubicBezTo>
                <a:cubicBezTo>
                  <a:pt x="4948218" y="3661966"/>
                  <a:pt x="4930107" y="3653184"/>
                  <a:pt x="4925717" y="3640014"/>
                </a:cubicBezTo>
                <a:cubicBezTo>
                  <a:pt x="4907606" y="3644952"/>
                  <a:pt x="4930107" y="3658125"/>
                  <a:pt x="4911997" y="3666906"/>
                </a:cubicBezTo>
                <a:cubicBezTo>
                  <a:pt x="4907057" y="3653734"/>
                  <a:pt x="4907057" y="3662515"/>
                  <a:pt x="4898275" y="3658125"/>
                </a:cubicBezTo>
                <a:cubicBezTo>
                  <a:pt x="4893336" y="3644952"/>
                  <a:pt x="4907057" y="3649343"/>
                  <a:pt x="4907057" y="3636171"/>
                </a:cubicBezTo>
                <a:cubicBezTo>
                  <a:pt x="4902667" y="3631780"/>
                  <a:pt x="4902667" y="3631780"/>
                  <a:pt x="4902667" y="3627389"/>
                </a:cubicBezTo>
                <a:cubicBezTo>
                  <a:pt x="4880164" y="3627389"/>
                  <a:pt x="4866992" y="3641111"/>
                  <a:pt x="4875774" y="3663064"/>
                </a:cubicBezTo>
                <a:cubicBezTo>
                  <a:pt x="4858212" y="3667454"/>
                  <a:pt x="4858212" y="3694347"/>
                  <a:pt x="4844491" y="3703129"/>
                </a:cubicBezTo>
                <a:cubicBezTo>
                  <a:pt x="4835709" y="3698738"/>
                  <a:pt x="4858212" y="3689957"/>
                  <a:pt x="4844491" y="3681175"/>
                </a:cubicBezTo>
                <a:cubicBezTo>
                  <a:pt x="4840100" y="3685566"/>
                  <a:pt x="4835709" y="3689957"/>
                  <a:pt x="4835709" y="3694347"/>
                </a:cubicBezTo>
                <a:cubicBezTo>
                  <a:pt x="4821989" y="3685017"/>
                  <a:pt x="4840100" y="3671845"/>
                  <a:pt x="4840100" y="3663064"/>
                </a:cubicBezTo>
                <a:cubicBezTo>
                  <a:pt x="4826929" y="3636171"/>
                  <a:pt x="4781925" y="3667454"/>
                  <a:pt x="4759422" y="3676235"/>
                </a:cubicBezTo>
                <a:cubicBezTo>
                  <a:pt x="4764361" y="3689957"/>
                  <a:pt x="4773143" y="3694347"/>
                  <a:pt x="4773143" y="3707518"/>
                </a:cubicBezTo>
                <a:cubicBezTo>
                  <a:pt x="4786863" y="3707518"/>
                  <a:pt x="4786863" y="3698738"/>
                  <a:pt x="4791254" y="3689957"/>
                </a:cubicBezTo>
                <a:cubicBezTo>
                  <a:pt x="4795645" y="3707518"/>
                  <a:pt x="4813756" y="3698738"/>
                  <a:pt x="4818147" y="3703129"/>
                </a:cubicBezTo>
                <a:cubicBezTo>
                  <a:pt x="4822537" y="3720690"/>
                  <a:pt x="4791254" y="3738253"/>
                  <a:pt x="4786863" y="3765145"/>
                </a:cubicBezTo>
                <a:cubicBezTo>
                  <a:pt x="4795645" y="3769536"/>
                  <a:pt x="4827477" y="3747034"/>
                  <a:pt x="4813756" y="3733862"/>
                </a:cubicBezTo>
                <a:cubicBezTo>
                  <a:pt x="4813756" y="3725081"/>
                  <a:pt x="4836258" y="3747034"/>
                  <a:pt x="4840649" y="3733862"/>
                </a:cubicBezTo>
                <a:cubicBezTo>
                  <a:pt x="4845040" y="3738253"/>
                  <a:pt x="4818147" y="3751973"/>
                  <a:pt x="4836258" y="3765145"/>
                </a:cubicBezTo>
                <a:cubicBezTo>
                  <a:pt x="4782473" y="3769536"/>
                  <a:pt x="4742408" y="3791489"/>
                  <a:pt x="4701796" y="3827163"/>
                </a:cubicBezTo>
                <a:cubicBezTo>
                  <a:pt x="4701796" y="3835945"/>
                  <a:pt x="4706186" y="3835945"/>
                  <a:pt x="4706186" y="3844726"/>
                </a:cubicBezTo>
                <a:cubicBezTo>
                  <a:pt x="4683685" y="3840335"/>
                  <a:pt x="4679293" y="3871069"/>
                  <a:pt x="4665573" y="3857897"/>
                </a:cubicBezTo>
                <a:cubicBezTo>
                  <a:pt x="4669964" y="3871618"/>
                  <a:pt x="4669964" y="3880399"/>
                  <a:pt x="4665573" y="3893570"/>
                </a:cubicBezTo>
                <a:cubicBezTo>
                  <a:pt x="4661182" y="3889180"/>
                  <a:pt x="4661182" y="3880399"/>
                  <a:pt x="4661182" y="3871618"/>
                </a:cubicBezTo>
                <a:cubicBezTo>
                  <a:pt x="4656243" y="3876009"/>
                  <a:pt x="4651852" y="3876009"/>
                  <a:pt x="4647461" y="3876009"/>
                </a:cubicBezTo>
                <a:cubicBezTo>
                  <a:pt x="4629350" y="3893570"/>
                  <a:pt x="4643071" y="3906742"/>
                  <a:pt x="4651852" y="3933635"/>
                </a:cubicBezTo>
                <a:cubicBezTo>
                  <a:pt x="4683136" y="3929245"/>
                  <a:pt x="4678745" y="3889180"/>
                  <a:pt x="4705638" y="3880399"/>
                </a:cubicBezTo>
                <a:cubicBezTo>
                  <a:pt x="4705638" y="3906742"/>
                  <a:pt x="4701247" y="3924854"/>
                  <a:pt x="4674354" y="3933635"/>
                </a:cubicBezTo>
                <a:cubicBezTo>
                  <a:pt x="4674354" y="3942416"/>
                  <a:pt x="4692465" y="3946807"/>
                  <a:pt x="4692465" y="3938026"/>
                </a:cubicBezTo>
                <a:cubicBezTo>
                  <a:pt x="4692465" y="3951198"/>
                  <a:pt x="4696855" y="3964918"/>
                  <a:pt x="4701247" y="3982482"/>
                </a:cubicBezTo>
                <a:cubicBezTo>
                  <a:pt x="4714968" y="3978091"/>
                  <a:pt x="4719358" y="3951746"/>
                  <a:pt x="4741860" y="3964918"/>
                </a:cubicBezTo>
                <a:cubicBezTo>
                  <a:pt x="4737469" y="3973700"/>
                  <a:pt x="4746250" y="3978091"/>
                  <a:pt x="4746250" y="3986871"/>
                </a:cubicBezTo>
                <a:cubicBezTo>
                  <a:pt x="4728688" y="3978091"/>
                  <a:pt x="4724297" y="3978091"/>
                  <a:pt x="4710576" y="3991262"/>
                </a:cubicBezTo>
                <a:cubicBezTo>
                  <a:pt x="4714968" y="4000043"/>
                  <a:pt x="4714968" y="4004434"/>
                  <a:pt x="4719358" y="4008825"/>
                </a:cubicBezTo>
                <a:cubicBezTo>
                  <a:pt x="4705638" y="4017606"/>
                  <a:pt x="4692465" y="4004434"/>
                  <a:pt x="4678745" y="4004434"/>
                </a:cubicBezTo>
                <a:cubicBezTo>
                  <a:pt x="4683685" y="3981932"/>
                  <a:pt x="4683685" y="3999495"/>
                  <a:pt x="4692465" y="3977542"/>
                </a:cubicBezTo>
                <a:cubicBezTo>
                  <a:pt x="4692465" y="3973151"/>
                  <a:pt x="4678745" y="3977542"/>
                  <a:pt x="4678745" y="3968760"/>
                </a:cubicBezTo>
                <a:cubicBezTo>
                  <a:pt x="4674354" y="3973151"/>
                  <a:pt x="4674354" y="3981932"/>
                  <a:pt x="4669964" y="3990713"/>
                </a:cubicBezTo>
                <a:cubicBezTo>
                  <a:pt x="4661182" y="3981383"/>
                  <a:pt x="4674354" y="3972601"/>
                  <a:pt x="4669964" y="3959431"/>
                </a:cubicBezTo>
                <a:cubicBezTo>
                  <a:pt x="4661182" y="3959431"/>
                  <a:pt x="4647461" y="3959431"/>
                  <a:pt x="4647461" y="3968211"/>
                </a:cubicBezTo>
                <a:cubicBezTo>
                  <a:pt x="4647461" y="3963821"/>
                  <a:pt x="4638680" y="3941868"/>
                  <a:pt x="4616178" y="3946259"/>
                </a:cubicBezTo>
                <a:cubicBezTo>
                  <a:pt x="4616178" y="3937478"/>
                  <a:pt x="4620570" y="3928696"/>
                  <a:pt x="4634290" y="3933087"/>
                </a:cubicBezTo>
                <a:cubicBezTo>
                  <a:pt x="4620570" y="3919366"/>
                  <a:pt x="4634290" y="3906194"/>
                  <a:pt x="4616178" y="3906194"/>
                </a:cubicBezTo>
                <a:cubicBezTo>
                  <a:pt x="4611788" y="3893022"/>
                  <a:pt x="4625508" y="3897412"/>
                  <a:pt x="4629899" y="3897412"/>
                </a:cubicBezTo>
                <a:cubicBezTo>
                  <a:pt x="4634290" y="3879301"/>
                  <a:pt x="4616178" y="3879301"/>
                  <a:pt x="4616178" y="3861739"/>
                </a:cubicBezTo>
                <a:cubicBezTo>
                  <a:pt x="4624960" y="3848567"/>
                  <a:pt x="4651852" y="3848567"/>
                  <a:pt x="4647461" y="3821675"/>
                </a:cubicBezTo>
                <a:cubicBezTo>
                  <a:pt x="4593677" y="3812894"/>
                  <a:pt x="4580505" y="3888631"/>
                  <a:pt x="4539892" y="3893022"/>
                </a:cubicBezTo>
                <a:cubicBezTo>
                  <a:pt x="4539892" y="3910585"/>
                  <a:pt x="4534952" y="3928696"/>
                  <a:pt x="4548673" y="3937478"/>
                </a:cubicBezTo>
                <a:cubicBezTo>
                  <a:pt x="4548673" y="3951198"/>
                  <a:pt x="4535501" y="3951198"/>
                  <a:pt x="4539892" y="3964370"/>
                </a:cubicBezTo>
                <a:cubicBezTo>
                  <a:pt x="4512998" y="3964370"/>
                  <a:pt x="4512998" y="3986871"/>
                  <a:pt x="4494889" y="3991262"/>
                </a:cubicBezTo>
                <a:cubicBezTo>
                  <a:pt x="4499279" y="4008825"/>
                  <a:pt x="4512450" y="4013215"/>
                  <a:pt x="4530562" y="4008825"/>
                </a:cubicBezTo>
                <a:cubicBezTo>
                  <a:pt x="4534952" y="4031326"/>
                  <a:pt x="4516841" y="4048889"/>
                  <a:pt x="4489948" y="4053279"/>
                </a:cubicBezTo>
                <a:cubicBezTo>
                  <a:pt x="4480619" y="4043950"/>
                  <a:pt x="4498730" y="4039559"/>
                  <a:pt x="4498730" y="4021996"/>
                </a:cubicBezTo>
                <a:cubicBezTo>
                  <a:pt x="4494339" y="4017606"/>
                  <a:pt x="4485010" y="4017606"/>
                  <a:pt x="4476228" y="4017606"/>
                </a:cubicBezTo>
                <a:cubicBezTo>
                  <a:pt x="4480619" y="4008825"/>
                  <a:pt x="4494339" y="4013215"/>
                  <a:pt x="4494339" y="4004434"/>
                </a:cubicBezTo>
                <a:cubicBezTo>
                  <a:pt x="4476228" y="4013215"/>
                  <a:pt x="4458665" y="4013215"/>
                  <a:pt x="4440554" y="4004434"/>
                </a:cubicBezTo>
                <a:cubicBezTo>
                  <a:pt x="4440554" y="4000043"/>
                  <a:pt x="4449335" y="3995653"/>
                  <a:pt x="4449335" y="3991262"/>
                </a:cubicBezTo>
                <a:cubicBezTo>
                  <a:pt x="4440554" y="3986871"/>
                  <a:pt x="4436164" y="3969309"/>
                  <a:pt x="4418052" y="3973700"/>
                </a:cubicBezTo>
                <a:cubicBezTo>
                  <a:pt x="4413661" y="4018155"/>
                  <a:pt x="4346156" y="4040107"/>
                  <a:pt x="4368657" y="4084562"/>
                </a:cubicBezTo>
                <a:cubicBezTo>
                  <a:pt x="4355486" y="4102125"/>
                  <a:pt x="4351095" y="4075781"/>
                  <a:pt x="4337374" y="4080172"/>
                </a:cubicBezTo>
                <a:cubicBezTo>
                  <a:pt x="4319263" y="4084562"/>
                  <a:pt x="4314873" y="4097734"/>
                  <a:pt x="4296762" y="4102125"/>
                </a:cubicBezTo>
                <a:cubicBezTo>
                  <a:pt x="4292371" y="4115845"/>
                  <a:pt x="4305542" y="4115845"/>
                  <a:pt x="4301152" y="4129017"/>
                </a:cubicBezTo>
                <a:cubicBezTo>
                  <a:pt x="4278651" y="4111454"/>
                  <a:pt x="4265479" y="4124626"/>
                  <a:pt x="4242976" y="4120236"/>
                </a:cubicBezTo>
                <a:cubicBezTo>
                  <a:pt x="4220475" y="4137799"/>
                  <a:pt x="4202363" y="4164691"/>
                  <a:pt x="4171081" y="4169082"/>
                </a:cubicBezTo>
                <a:cubicBezTo>
                  <a:pt x="4157360" y="4182803"/>
                  <a:pt x="4148578" y="4213537"/>
                  <a:pt x="4121686" y="4200365"/>
                </a:cubicBezTo>
                <a:cubicBezTo>
                  <a:pt x="4121686" y="4191584"/>
                  <a:pt x="4130467" y="4195974"/>
                  <a:pt x="4130467" y="4187194"/>
                </a:cubicBezTo>
                <a:cubicBezTo>
                  <a:pt x="4126076" y="4178412"/>
                  <a:pt x="4126076" y="4169631"/>
                  <a:pt x="4112356" y="4174021"/>
                </a:cubicBezTo>
                <a:cubicBezTo>
                  <a:pt x="4098635" y="4178412"/>
                  <a:pt x="4098635" y="4196524"/>
                  <a:pt x="4098635" y="4214086"/>
                </a:cubicBezTo>
                <a:cubicBezTo>
                  <a:pt x="4093696" y="4214086"/>
                  <a:pt x="4084914" y="4214086"/>
                  <a:pt x="4084914" y="4218477"/>
                </a:cubicBezTo>
                <a:cubicBezTo>
                  <a:pt x="4071193" y="4214086"/>
                  <a:pt x="4089305" y="4209696"/>
                  <a:pt x="4093696" y="4205305"/>
                </a:cubicBezTo>
                <a:cubicBezTo>
                  <a:pt x="4084914" y="4205305"/>
                  <a:pt x="4075585" y="4187742"/>
                  <a:pt x="4066803" y="4196524"/>
                </a:cubicBezTo>
                <a:cubicBezTo>
                  <a:pt x="4053082" y="4200915"/>
                  <a:pt x="4071193" y="4205305"/>
                  <a:pt x="4066803" y="4214086"/>
                </a:cubicBezTo>
                <a:cubicBezTo>
                  <a:pt x="4030581" y="4218477"/>
                  <a:pt x="4021799" y="4245369"/>
                  <a:pt x="3994907" y="4254150"/>
                </a:cubicBezTo>
                <a:cubicBezTo>
                  <a:pt x="3994907" y="4245369"/>
                  <a:pt x="3994907" y="4232197"/>
                  <a:pt x="3981187" y="4236588"/>
                </a:cubicBezTo>
                <a:cubicBezTo>
                  <a:pt x="3981187" y="4272262"/>
                  <a:pt x="3918072" y="4281043"/>
                  <a:pt x="3886787" y="4281043"/>
                </a:cubicBezTo>
                <a:cubicBezTo>
                  <a:pt x="3886787" y="4263480"/>
                  <a:pt x="3900509" y="4285433"/>
                  <a:pt x="3900509" y="4267871"/>
                </a:cubicBezTo>
                <a:cubicBezTo>
                  <a:pt x="3886787" y="4263480"/>
                  <a:pt x="3859895" y="4272811"/>
                  <a:pt x="3859895" y="4294763"/>
                </a:cubicBezTo>
                <a:cubicBezTo>
                  <a:pt x="3828612" y="4294763"/>
                  <a:pt x="3792939" y="4290373"/>
                  <a:pt x="3801720" y="4312326"/>
                </a:cubicBezTo>
                <a:cubicBezTo>
                  <a:pt x="3792939" y="4312326"/>
                  <a:pt x="3787999" y="4316716"/>
                  <a:pt x="3779219" y="4316716"/>
                </a:cubicBezTo>
                <a:cubicBezTo>
                  <a:pt x="3761106" y="4356780"/>
                  <a:pt x="3689759" y="4387516"/>
                  <a:pt x="3649146" y="4378734"/>
                </a:cubicBezTo>
                <a:cubicBezTo>
                  <a:pt x="3644756" y="4387516"/>
                  <a:pt x="3644756" y="4405627"/>
                  <a:pt x="3644756" y="4418799"/>
                </a:cubicBezTo>
                <a:cubicBezTo>
                  <a:pt x="3658477" y="4410017"/>
                  <a:pt x="3671649" y="4405627"/>
                  <a:pt x="3685369" y="4401236"/>
                </a:cubicBezTo>
                <a:cubicBezTo>
                  <a:pt x="3680978" y="4419347"/>
                  <a:pt x="3649146" y="4428128"/>
                  <a:pt x="3613473" y="4432519"/>
                </a:cubicBezTo>
                <a:cubicBezTo>
                  <a:pt x="3635426" y="4410017"/>
                  <a:pt x="3595361" y="4432519"/>
                  <a:pt x="3599752" y="4405627"/>
                </a:cubicBezTo>
                <a:cubicBezTo>
                  <a:pt x="3563529" y="4410017"/>
                  <a:pt x="3545968" y="4432519"/>
                  <a:pt x="3527855" y="4454472"/>
                </a:cubicBezTo>
                <a:cubicBezTo>
                  <a:pt x="3514135" y="4450081"/>
                  <a:pt x="3536637" y="4441300"/>
                  <a:pt x="3532246" y="4432519"/>
                </a:cubicBezTo>
                <a:cubicBezTo>
                  <a:pt x="3505354" y="4436910"/>
                  <a:pt x="3505354" y="4463802"/>
                  <a:pt x="3482852" y="4476974"/>
                </a:cubicBezTo>
                <a:cubicBezTo>
                  <a:pt x="3474071" y="4459411"/>
                  <a:pt x="3429067" y="4481914"/>
                  <a:pt x="3424676" y="4455021"/>
                </a:cubicBezTo>
                <a:cubicBezTo>
                  <a:pt x="3379673" y="4468192"/>
                  <a:pt x="3343999" y="4495085"/>
                  <a:pt x="3303386" y="4508257"/>
                </a:cubicBezTo>
                <a:cubicBezTo>
                  <a:pt x="3317107" y="4530210"/>
                  <a:pt x="3339609" y="4494536"/>
                  <a:pt x="3348390" y="4521428"/>
                </a:cubicBezTo>
                <a:cubicBezTo>
                  <a:pt x="3348390" y="4507708"/>
                  <a:pt x="3379673" y="4498927"/>
                  <a:pt x="3397784" y="4490146"/>
                </a:cubicBezTo>
                <a:cubicBezTo>
                  <a:pt x="3402175" y="4503318"/>
                  <a:pt x="3389003" y="4507708"/>
                  <a:pt x="3397784" y="4507708"/>
                </a:cubicBezTo>
                <a:cubicBezTo>
                  <a:pt x="3365952" y="4520879"/>
                  <a:pt x="3343450" y="4543382"/>
                  <a:pt x="3307777" y="4547772"/>
                </a:cubicBezTo>
                <a:cubicBezTo>
                  <a:pt x="3307777" y="4547772"/>
                  <a:pt x="3307777" y="4547772"/>
                  <a:pt x="3307777" y="4565335"/>
                </a:cubicBezTo>
                <a:cubicBezTo>
                  <a:pt x="3325889" y="4565335"/>
                  <a:pt x="3339060" y="4560944"/>
                  <a:pt x="3334669" y="4543382"/>
                </a:cubicBezTo>
                <a:cubicBezTo>
                  <a:pt x="3347841" y="4547772"/>
                  <a:pt x="3352781" y="4552164"/>
                  <a:pt x="3361562" y="4552164"/>
                </a:cubicBezTo>
                <a:cubicBezTo>
                  <a:pt x="3437848" y="4517038"/>
                  <a:pt x="3514135" y="4481364"/>
                  <a:pt x="3594813" y="4445691"/>
                </a:cubicBezTo>
                <a:cubicBezTo>
                  <a:pt x="3604143" y="4450081"/>
                  <a:pt x="3608534" y="4454472"/>
                  <a:pt x="3612924" y="4454472"/>
                </a:cubicBezTo>
                <a:cubicBezTo>
                  <a:pt x="3639816" y="4440751"/>
                  <a:pt x="3662318" y="4427580"/>
                  <a:pt x="3689211" y="4418799"/>
                </a:cubicBezTo>
                <a:cubicBezTo>
                  <a:pt x="3676039" y="4458863"/>
                  <a:pt x="3626644" y="4467644"/>
                  <a:pt x="3581641" y="4476424"/>
                </a:cubicBezTo>
                <a:cubicBezTo>
                  <a:pt x="3586031" y="4498377"/>
                  <a:pt x="3604143" y="4507160"/>
                  <a:pt x="3604143" y="4538443"/>
                </a:cubicBezTo>
                <a:cubicBezTo>
                  <a:pt x="3613473" y="4525270"/>
                  <a:pt x="3631035" y="4520879"/>
                  <a:pt x="3649146" y="4516490"/>
                </a:cubicBezTo>
                <a:cubicBezTo>
                  <a:pt x="3649146" y="4525270"/>
                  <a:pt x="3653536" y="4525270"/>
                  <a:pt x="3657927" y="4529661"/>
                </a:cubicBezTo>
                <a:cubicBezTo>
                  <a:pt x="3644756" y="4547772"/>
                  <a:pt x="3626644" y="4560944"/>
                  <a:pt x="3604143" y="4569725"/>
                </a:cubicBezTo>
                <a:cubicBezTo>
                  <a:pt x="3617863" y="4574116"/>
                  <a:pt x="3608534" y="4587838"/>
                  <a:pt x="3604143" y="4601008"/>
                </a:cubicBezTo>
                <a:cubicBezTo>
                  <a:pt x="3622254" y="4614180"/>
                  <a:pt x="3671649" y="4569725"/>
                  <a:pt x="3680430" y="4609790"/>
                </a:cubicBezTo>
                <a:cubicBezTo>
                  <a:pt x="3649146" y="4622961"/>
                  <a:pt x="3622254" y="4587288"/>
                  <a:pt x="3631035" y="4631743"/>
                </a:cubicBezTo>
                <a:cubicBezTo>
                  <a:pt x="3604143" y="4649305"/>
                  <a:pt x="3559140" y="4644915"/>
                  <a:pt x="3541027" y="4684979"/>
                </a:cubicBezTo>
                <a:cubicBezTo>
                  <a:pt x="3527307" y="4689370"/>
                  <a:pt x="3518526" y="4693761"/>
                  <a:pt x="3500415" y="4689370"/>
                </a:cubicBezTo>
                <a:cubicBezTo>
                  <a:pt x="3495475" y="4671807"/>
                  <a:pt x="3500415" y="4649854"/>
                  <a:pt x="3509196" y="4622961"/>
                </a:cubicBezTo>
                <a:cubicBezTo>
                  <a:pt x="3392296" y="4636133"/>
                  <a:pt x="3307227" y="4711872"/>
                  <a:pt x="3185937" y="4729435"/>
                </a:cubicBezTo>
                <a:cubicBezTo>
                  <a:pt x="3172217" y="4751387"/>
                  <a:pt x="3150264" y="4760718"/>
                  <a:pt x="3136543" y="4778280"/>
                </a:cubicBezTo>
                <a:cubicBezTo>
                  <a:pt x="3136543" y="4787061"/>
                  <a:pt x="3141482" y="4791451"/>
                  <a:pt x="3150264" y="4791451"/>
                </a:cubicBezTo>
                <a:lnTo>
                  <a:pt x="3154654" y="4791451"/>
                </a:lnTo>
                <a:cubicBezTo>
                  <a:pt x="3150264" y="4791451"/>
                  <a:pt x="3150264" y="4795841"/>
                  <a:pt x="3150264" y="4800232"/>
                </a:cubicBezTo>
                <a:cubicBezTo>
                  <a:pt x="3123371" y="4791451"/>
                  <a:pt x="3118980" y="4827125"/>
                  <a:pt x="3092089" y="4827125"/>
                </a:cubicBezTo>
                <a:cubicBezTo>
                  <a:pt x="3092089" y="4840846"/>
                  <a:pt x="3087698" y="4849627"/>
                  <a:pt x="3083307" y="4858408"/>
                </a:cubicBezTo>
                <a:cubicBezTo>
                  <a:pt x="3074525" y="4858408"/>
                  <a:pt x="3060805" y="4849627"/>
                  <a:pt x="3056414" y="4858408"/>
                </a:cubicBezTo>
                <a:cubicBezTo>
                  <a:pt x="3047632" y="4858408"/>
                  <a:pt x="3056414" y="4845236"/>
                  <a:pt x="3056414" y="4840846"/>
                </a:cubicBezTo>
                <a:cubicBezTo>
                  <a:pt x="2993300" y="4810111"/>
                  <a:pt x="2962016" y="4885300"/>
                  <a:pt x="2881339" y="4872129"/>
                </a:cubicBezTo>
                <a:cubicBezTo>
                  <a:pt x="2903842" y="4858408"/>
                  <a:pt x="2935123" y="4854018"/>
                  <a:pt x="2962016" y="4840846"/>
                </a:cubicBezTo>
                <a:cubicBezTo>
                  <a:pt x="2962016" y="4836455"/>
                  <a:pt x="2953234" y="4836455"/>
                  <a:pt x="2953234" y="4832065"/>
                </a:cubicBezTo>
                <a:cubicBezTo>
                  <a:pt x="2980127" y="4840846"/>
                  <a:pt x="3016350" y="4827674"/>
                  <a:pt x="3025131" y="4796391"/>
                </a:cubicBezTo>
                <a:cubicBezTo>
                  <a:pt x="2989457" y="4796391"/>
                  <a:pt x="2948844" y="4818893"/>
                  <a:pt x="2899450" y="4827674"/>
                </a:cubicBezTo>
                <a:cubicBezTo>
                  <a:pt x="2971346" y="4787610"/>
                  <a:pt x="3056963" y="4765656"/>
                  <a:pt x="3142031" y="4734373"/>
                </a:cubicBezTo>
                <a:cubicBezTo>
                  <a:pt x="3146970" y="4734373"/>
                  <a:pt x="3146970" y="4738764"/>
                  <a:pt x="3155751" y="4738764"/>
                </a:cubicBezTo>
                <a:cubicBezTo>
                  <a:pt x="3253992" y="4676747"/>
                  <a:pt x="3384612" y="4641072"/>
                  <a:pt x="3492182" y="4587838"/>
                </a:cubicBezTo>
                <a:cubicBezTo>
                  <a:pt x="3505354" y="4534600"/>
                  <a:pt x="3564079" y="4552711"/>
                  <a:pt x="3595361" y="4521428"/>
                </a:cubicBezTo>
                <a:cubicBezTo>
                  <a:pt x="3595361" y="4512647"/>
                  <a:pt x="3577250" y="4517038"/>
                  <a:pt x="3581641" y="4499475"/>
                </a:cubicBezTo>
                <a:cubicBezTo>
                  <a:pt x="3563529" y="4512647"/>
                  <a:pt x="3541027" y="4499475"/>
                  <a:pt x="3518526" y="4503866"/>
                </a:cubicBezTo>
                <a:cubicBezTo>
                  <a:pt x="3469131" y="4548321"/>
                  <a:pt x="3392845" y="4561493"/>
                  <a:pt x="3334669" y="4592776"/>
                </a:cubicBezTo>
                <a:cubicBezTo>
                  <a:pt x="3325889" y="4588385"/>
                  <a:pt x="3334669" y="4588385"/>
                  <a:pt x="3334669" y="4579604"/>
                </a:cubicBezTo>
                <a:cubicBezTo>
                  <a:pt x="3321497" y="4579604"/>
                  <a:pt x="3312167" y="4588385"/>
                  <a:pt x="3303386" y="4579604"/>
                </a:cubicBezTo>
                <a:cubicBezTo>
                  <a:pt x="3294604" y="4570274"/>
                  <a:pt x="3307777" y="4565883"/>
                  <a:pt x="3303386" y="4548321"/>
                </a:cubicBezTo>
                <a:cubicBezTo>
                  <a:pt x="3276494" y="4566433"/>
                  <a:pt x="3244661" y="4588385"/>
                  <a:pt x="3208988" y="4579604"/>
                </a:cubicBezTo>
                <a:cubicBezTo>
                  <a:pt x="3199658" y="4584544"/>
                  <a:pt x="3199658" y="4597716"/>
                  <a:pt x="3190877" y="4606497"/>
                </a:cubicBezTo>
                <a:cubicBezTo>
                  <a:pt x="3123371" y="4624608"/>
                  <a:pt x="3069586" y="4646562"/>
                  <a:pt x="3020192" y="4677845"/>
                </a:cubicBezTo>
                <a:cubicBezTo>
                  <a:pt x="3065196" y="4709128"/>
                  <a:pt x="3114590" y="4664673"/>
                  <a:pt x="3150264" y="4673454"/>
                </a:cubicBezTo>
                <a:cubicBezTo>
                  <a:pt x="3141482" y="4691017"/>
                  <a:pt x="3118980" y="4695407"/>
                  <a:pt x="3092089" y="4695407"/>
                </a:cubicBezTo>
                <a:cubicBezTo>
                  <a:pt x="3042695" y="4721750"/>
                  <a:pt x="2988909" y="4748643"/>
                  <a:pt x="2921403" y="4761814"/>
                </a:cubicBezTo>
                <a:cubicBezTo>
                  <a:pt x="2921403" y="4753033"/>
                  <a:pt x="2930185" y="4753033"/>
                  <a:pt x="2925794" y="4739861"/>
                </a:cubicBezTo>
                <a:cubicBezTo>
                  <a:pt x="2867618" y="4739861"/>
                  <a:pt x="2872008" y="4801880"/>
                  <a:pt x="2818224" y="4801880"/>
                </a:cubicBezTo>
                <a:cubicBezTo>
                  <a:pt x="2791332" y="4779925"/>
                  <a:pt x="2732607" y="4762364"/>
                  <a:pt x="2701324" y="4779925"/>
                </a:cubicBezTo>
                <a:cubicBezTo>
                  <a:pt x="2606925" y="4779925"/>
                  <a:pt x="2561923" y="4819442"/>
                  <a:pt x="2481244" y="4846334"/>
                </a:cubicBezTo>
                <a:cubicBezTo>
                  <a:pt x="2481244" y="4872678"/>
                  <a:pt x="2445022" y="4895180"/>
                  <a:pt x="2413738" y="4899570"/>
                </a:cubicBezTo>
                <a:cubicBezTo>
                  <a:pt x="2413738" y="4886398"/>
                  <a:pt x="2431849" y="4890789"/>
                  <a:pt x="2431849" y="4882008"/>
                </a:cubicBezTo>
                <a:cubicBezTo>
                  <a:pt x="2431849" y="4860056"/>
                  <a:pt x="2395627" y="4873227"/>
                  <a:pt x="2386846" y="4860056"/>
                </a:cubicBezTo>
                <a:cubicBezTo>
                  <a:pt x="2391236" y="4842492"/>
                  <a:pt x="2418129" y="4869385"/>
                  <a:pt x="2422520" y="4842492"/>
                </a:cubicBezTo>
                <a:cubicBezTo>
                  <a:pt x="2381907" y="4824381"/>
                  <a:pt x="2328122" y="4860056"/>
                  <a:pt x="2283118" y="4860056"/>
                </a:cubicBezTo>
                <a:cubicBezTo>
                  <a:pt x="2305620" y="4824381"/>
                  <a:pt x="2376968" y="4833162"/>
                  <a:pt x="2417581" y="4815600"/>
                </a:cubicBezTo>
                <a:cubicBezTo>
                  <a:pt x="2417581" y="4806818"/>
                  <a:pt x="2399469" y="4815600"/>
                  <a:pt x="2395079" y="4811209"/>
                </a:cubicBezTo>
                <a:cubicBezTo>
                  <a:pt x="2408250" y="4802428"/>
                  <a:pt x="2395079" y="4789256"/>
                  <a:pt x="2376968" y="4789256"/>
                </a:cubicBezTo>
                <a:cubicBezTo>
                  <a:pt x="2381907" y="4775536"/>
                  <a:pt x="2386297" y="4766754"/>
                  <a:pt x="2390688" y="4757973"/>
                </a:cubicBezTo>
                <a:cubicBezTo>
                  <a:pt x="2395079" y="4775536"/>
                  <a:pt x="2431302" y="4762364"/>
                  <a:pt x="2417581" y="4775536"/>
                </a:cubicBezTo>
                <a:cubicBezTo>
                  <a:pt x="2431302" y="4775536"/>
                  <a:pt x="2422520" y="4762364"/>
                  <a:pt x="2431302" y="4757973"/>
                </a:cubicBezTo>
                <a:cubicBezTo>
                  <a:pt x="2445022" y="4762364"/>
                  <a:pt x="2435692" y="4766754"/>
                  <a:pt x="2431302" y="4775536"/>
                </a:cubicBezTo>
                <a:cubicBezTo>
                  <a:pt x="2431302" y="4793097"/>
                  <a:pt x="2453803" y="4766754"/>
                  <a:pt x="2449411" y="4788707"/>
                </a:cubicBezTo>
                <a:cubicBezTo>
                  <a:pt x="2463133" y="4788707"/>
                  <a:pt x="2463133" y="4770596"/>
                  <a:pt x="2463133" y="4753033"/>
                </a:cubicBezTo>
                <a:cubicBezTo>
                  <a:pt x="2476853" y="4748643"/>
                  <a:pt x="2476853" y="4757424"/>
                  <a:pt x="2485635" y="4757424"/>
                </a:cubicBezTo>
                <a:cubicBezTo>
                  <a:pt x="2485635" y="4739861"/>
                  <a:pt x="2468072" y="4739861"/>
                  <a:pt x="2454352" y="4735471"/>
                </a:cubicBezTo>
                <a:cubicBezTo>
                  <a:pt x="2445571" y="4735471"/>
                  <a:pt x="2458743" y="4757424"/>
                  <a:pt x="2449961" y="4753033"/>
                </a:cubicBezTo>
                <a:cubicBezTo>
                  <a:pt x="2427458" y="4753033"/>
                  <a:pt x="2449961" y="4744252"/>
                  <a:pt x="2449961" y="4731081"/>
                </a:cubicBezTo>
                <a:cubicBezTo>
                  <a:pt x="2427458" y="4731081"/>
                  <a:pt x="2436240" y="4740411"/>
                  <a:pt x="2431849" y="4757973"/>
                </a:cubicBezTo>
                <a:cubicBezTo>
                  <a:pt x="2414288" y="4757973"/>
                  <a:pt x="2414288" y="4736020"/>
                  <a:pt x="2396176" y="4736020"/>
                </a:cubicBezTo>
                <a:cubicBezTo>
                  <a:pt x="2396176" y="4709677"/>
                  <a:pt x="2391785" y="4700895"/>
                  <a:pt x="2396176" y="4674002"/>
                </a:cubicBezTo>
                <a:cubicBezTo>
                  <a:pt x="2413738" y="4687175"/>
                  <a:pt x="2418129" y="4669612"/>
                  <a:pt x="2431849" y="4674002"/>
                </a:cubicBezTo>
                <a:cubicBezTo>
                  <a:pt x="2427458" y="4638328"/>
                  <a:pt x="2382455" y="4625157"/>
                  <a:pt x="2382455" y="4598264"/>
                </a:cubicBezTo>
                <a:cubicBezTo>
                  <a:pt x="2369283" y="4602655"/>
                  <a:pt x="2337451" y="4629548"/>
                  <a:pt x="2355563" y="4638328"/>
                </a:cubicBezTo>
                <a:cubicBezTo>
                  <a:pt x="2346782" y="4633389"/>
                  <a:pt x="2301778" y="4628999"/>
                  <a:pt x="2301778" y="4660282"/>
                </a:cubicBezTo>
                <a:cubicBezTo>
                  <a:pt x="2284216" y="4664673"/>
                  <a:pt x="2279826" y="4651500"/>
                  <a:pt x="2266104" y="4651500"/>
                </a:cubicBezTo>
                <a:cubicBezTo>
                  <a:pt x="2243602" y="4669064"/>
                  <a:pt x="2216711" y="4722300"/>
                  <a:pt x="2185427" y="4704737"/>
                </a:cubicBezTo>
                <a:cubicBezTo>
                  <a:pt x="2118470" y="4749192"/>
                  <a:pt x="2028463" y="4776084"/>
                  <a:pt x="1979069" y="4838101"/>
                </a:cubicBezTo>
                <a:cubicBezTo>
                  <a:pt x="1956567" y="4851274"/>
                  <a:pt x="1947785" y="4873776"/>
                  <a:pt x="1925283" y="4882557"/>
                </a:cubicBezTo>
                <a:cubicBezTo>
                  <a:pt x="1907172" y="4878166"/>
                  <a:pt x="1889608" y="4873776"/>
                  <a:pt x="1871498" y="4869385"/>
                </a:cubicBezTo>
                <a:cubicBezTo>
                  <a:pt x="1880279" y="4856212"/>
                  <a:pt x="1867107" y="4838101"/>
                  <a:pt x="1875888" y="4820539"/>
                </a:cubicBezTo>
                <a:cubicBezTo>
                  <a:pt x="1848996" y="4807367"/>
                  <a:pt x="1830885" y="4784865"/>
                  <a:pt x="1808383" y="4767303"/>
                </a:cubicBezTo>
                <a:cubicBezTo>
                  <a:pt x="1803992" y="4714068"/>
                  <a:pt x="1741426" y="4722848"/>
                  <a:pt x="1700813" y="4709677"/>
                </a:cubicBezTo>
                <a:cubicBezTo>
                  <a:pt x="1723315" y="4647659"/>
                  <a:pt x="1732645" y="4594423"/>
                  <a:pt x="1790821" y="4558749"/>
                </a:cubicBezTo>
                <a:cubicBezTo>
                  <a:pt x="1782040" y="4545029"/>
                  <a:pt x="1773258" y="4523075"/>
                  <a:pt x="1755146" y="4531857"/>
                </a:cubicBezTo>
                <a:cubicBezTo>
                  <a:pt x="1745817" y="4518136"/>
                  <a:pt x="1750208" y="4513745"/>
                  <a:pt x="1741426" y="4500573"/>
                </a:cubicBezTo>
                <a:cubicBezTo>
                  <a:pt x="1723315" y="4500573"/>
                  <a:pt x="1718924" y="4509354"/>
                  <a:pt x="1700813" y="4509354"/>
                </a:cubicBezTo>
                <a:cubicBezTo>
                  <a:pt x="1700813" y="4500573"/>
                  <a:pt x="1714534" y="4504964"/>
                  <a:pt x="1714534" y="4496183"/>
                </a:cubicBezTo>
                <a:cubicBezTo>
                  <a:pt x="1710143" y="4483011"/>
                  <a:pt x="1705752" y="4496183"/>
                  <a:pt x="1692032" y="4491792"/>
                </a:cubicBezTo>
                <a:cubicBezTo>
                  <a:pt x="1687092" y="4483011"/>
                  <a:pt x="1700813" y="4487401"/>
                  <a:pt x="1700813" y="4478620"/>
                </a:cubicBezTo>
                <a:cubicBezTo>
                  <a:pt x="1687092" y="4461058"/>
                  <a:pt x="1660200" y="4447886"/>
                  <a:pt x="1637699" y="4461058"/>
                </a:cubicBezTo>
                <a:cubicBezTo>
                  <a:pt x="1633308" y="4442947"/>
                  <a:pt x="1601475" y="4438556"/>
                  <a:pt x="1570193" y="4434166"/>
                </a:cubicBezTo>
                <a:cubicBezTo>
                  <a:pt x="1579522" y="4424836"/>
                  <a:pt x="1570193" y="4407273"/>
                  <a:pt x="1561411" y="4407273"/>
                </a:cubicBezTo>
                <a:cubicBezTo>
                  <a:pt x="1561411" y="4393552"/>
                  <a:pt x="1574583" y="4393552"/>
                  <a:pt x="1570193" y="4375990"/>
                </a:cubicBezTo>
                <a:cubicBezTo>
                  <a:pt x="1552080" y="4366659"/>
                  <a:pt x="1538910" y="4349097"/>
                  <a:pt x="1520798" y="4344706"/>
                </a:cubicBezTo>
                <a:cubicBezTo>
                  <a:pt x="1534519" y="4282689"/>
                  <a:pt x="1476343" y="4291471"/>
                  <a:pt x="1462623" y="4322753"/>
                </a:cubicBezTo>
                <a:cubicBezTo>
                  <a:pt x="1467562" y="4332083"/>
                  <a:pt x="1467562" y="4345255"/>
                  <a:pt x="1476343" y="4349646"/>
                </a:cubicBezTo>
                <a:cubicBezTo>
                  <a:pt x="1471952" y="4362819"/>
                  <a:pt x="1467562" y="4372148"/>
                  <a:pt x="1471952" y="4389711"/>
                </a:cubicBezTo>
                <a:cubicBezTo>
                  <a:pt x="1453842" y="4425384"/>
                  <a:pt x="1413777" y="4438556"/>
                  <a:pt x="1400057" y="4478620"/>
                </a:cubicBezTo>
                <a:cubicBezTo>
                  <a:pt x="1368774" y="4478620"/>
                  <a:pt x="1332551" y="4478620"/>
                  <a:pt x="1305659" y="4478620"/>
                </a:cubicBezTo>
                <a:cubicBezTo>
                  <a:pt x="1283156" y="4501122"/>
                  <a:pt x="1251325" y="4514294"/>
                  <a:pt x="1242544" y="4549968"/>
                </a:cubicBezTo>
                <a:cubicBezTo>
                  <a:pt x="1242544" y="4563140"/>
                  <a:pt x="1246934" y="4563140"/>
                  <a:pt x="1260654" y="4563140"/>
                </a:cubicBezTo>
                <a:cubicBezTo>
                  <a:pt x="1228822" y="4611985"/>
                  <a:pt x="1161866" y="4594423"/>
                  <a:pt x="1116863" y="4607595"/>
                </a:cubicBezTo>
                <a:cubicBezTo>
                  <a:pt x="1112472" y="4594423"/>
                  <a:pt x="1130583" y="4598814"/>
                  <a:pt x="1130583" y="4585642"/>
                </a:cubicBezTo>
                <a:cubicBezTo>
                  <a:pt x="1108082" y="4590032"/>
                  <a:pt x="1094910" y="4594423"/>
                  <a:pt x="1081189" y="4603204"/>
                </a:cubicBezTo>
                <a:cubicBezTo>
                  <a:pt x="1068017" y="4593873"/>
                  <a:pt x="1081189" y="4571921"/>
                  <a:pt x="1054296" y="4571921"/>
                </a:cubicBezTo>
                <a:cubicBezTo>
                  <a:pt x="1090519" y="4527466"/>
                  <a:pt x="1153085" y="4514294"/>
                  <a:pt x="1193698" y="4478620"/>
                </a:cubicBezTo>
                <a:cubicBezTo>
                  <a:pt x="1211809" y="4501122"/>
                  <a:pt x="1252422" y="4487401"/>
                  <a:pt x="1261204" y="4469839"/>
                </a:cubicBezTo>
                <a:cubicBezTo>
                  <a:pt x="1261204" y="4456667"/>
                  <a:pt x="1248032" y="4461058"/>
                  <a:pt x="1234311" y="4461058"/>
                </a:cubicBezTo>
                <a:cubicBezTo>
                  <a:pt x="1238701" y="4442947"/>
                  <a:pt x="1256813" y="4438556"/>
                  <a:pt x="1256813" y="4420993"/>
                </a:cubicBezTo>
                <a:cubicBezTo>
                  <a:pt x="1252422" y="4403431"/>
                  <a:pt x="1243641" y="4416603"/>
                  <a:pt x="1229920" y="4416603"/>
                </a:cubicBezTo>
                <a:cubicBezTo>
                  <a:pt x="1261204" y="4372148"/>
                  <a:pt x="1337490" y="4376539"/>
                  <a:pt x="1351211" y="4314521"/>
                </a:cubicBezTo>
                <a:cubicBezTo>
                  <a:pt x="1337490" y="4301350"/>
                  <a:pt x="1341881" y="4292019"/>
                  <a:pt x="1333100" y="4270067"/>
                </a:cubicBezTo>
                <a:cubicBezTo>
                  <a:pt x="1252422" y="4265126"/>
                  <a:pt x="1221139" y="4336473"/>
                  <a:pt x="1158025" y="4336473"/>
                </a:cubicBezTo>
                <a:cubicBezTo>
                  <a:pt x="1158025" y="4318912"/>
                  <a:pt x="1198637" y="4336473"/>
                  <a:pt x="1184916" y="4314521"/>
                </a:cubicBezTo>
                <a:cubicBezTo>
                  <a:pt x="1229372" y="4310131"/>
                  <a:pt x="1238701" y="4270067"/>
                  <a:pt x="1269986" y="4256895"/>
                </a:cubicBezTo>
                <a:cubicBezTo>
                  <a:pt x="1265595" y="4248114"/>
                  <a:pt x="1274924" y="4230550"/>
                  <a:pt x="1261204" y="4234941"/>
                </a:cubicBezTo>
                <a:cubicBezTo>
                  <a:pt x="1274924" y="4217378"/>
                  <a:pt x="1292487" y="4203658"/>
                  <a:pt x="1306207" y="4186095"/>
                </a:cubicBezTo>
                <a:cubicBezTo>
                  <a:pt x="1288096" y="4177314"/>
                  <a:pt x="1315538" y="4163593"/>
                  <a:pt x="1301816" y="4150422"/>
                </a:cubicBezTo>
                <a:cubicBezTo>
                  <a:pt x="1274924" y="4167984"/>
                  <a:pt x="1248032" y="4181705"/>
                  <a:pt x="1225530" y="4199267"/>
                </a:cubicBezTo>
                <a:cubicBezTo>
                  <a:pt x="1225530" y="4212440"/>
                  <a:pt x="1243641" y="4203658"/>
                  <a:pt x="1243641" y="4212440"/>
                </a:cubicBezTo>
                <a:cubicBezTo>
                  <a:pt x="1252422" y="4221221"/>
                  <a:pt x="1243641" y="4230003"/>
                  <a:pt x="1229920" y="4230003"/>
                </a:cubicBezTo>
                <a:cubicBezTo>
                  <a:pt x="1229920" y="4238783"/>
                  <a:pt x="1248032" y="4230003"/>
                  <a:pt x="1252422" y="4234393"/>
                </a:cubicBezTo>
                <a:cubicBezTo>
                  <a:pt x="1229920" y="4251955"/>
                  <a:pt x="1198637" y="4265676"/>
                  <a:pt x="1180526" y="4287628"/>
                </a:cubicBezTo>
                <a:cubicBezTo>
                  <a:pt x="1167353" y="4265126"/>
                  <a:pt x="1211809" y="4260736"/>
                  <a:pt x="1225530" y="4247564"/>
                </a:cubicBezTo>
                <a:cubicBezTo>
                  <a:pt x="1221139" y="4203109"/>
                  <a:pt x="1180526" y="4216281"/>
                  <a:pt x="1144852" y="4220672"/>
                </a:cubicBezTo>
                <a:cubicBezTo>
                  <a:pt x="1158025" y="4211891"/>
                  <a:pt x="1162414" y="4184998"/>
                  <a:pt x="1153633" y="4180608"/>
                </a:cubicBezTo>
                <a:cubicBezTo>
                  <a:pt x="1171197" y="4175669"/>
                  <a:pt x="1175587" y="4144933"/>
                  <a:pt x="1189307" y="4153715"/>
                </a:cubicBezTo>
                <a:cubicBezTo>
                  <a:pt x="1193698" y="4139994"/>
                  <a:pt x="1184367" y="4135604"/>
                  <a:pt x="1198089" y="4126822"/>
                </a:cubicBezTo>
                <a:cubicBezTo>
                  <a:pt x="1175587" y="4118041"/>
                  <a:pt x="1161866" y="4171278"/>
                  <a:pt x="1130583" y="4162497"/>
                </a:cubicBezTo>
                <a:cubicBezTo>
                  <a:pt x="1121253" y="4166887"/>
                  <a:pt x="1116863" y="4171278"/>
                  <a:pt x="1116863" y="4175669"/>
                </a:cubicBezTo>
                <a:cubicBezTo>
                  <a:pt x="1125643" y="4184449"/>
                  <a:pt x="1121253" y="4162497"/>
                  <a:pt x="1139364" y="4171278"/>
                </a:cubicBezTo>
                <a:cubicBezTo>
                  <a:pt x="1139364" y="4180608"/>
                  <a:pt x="1116863" y="4189389"/>
                  <a:pt x="1134973" y="4198170"/>
                </a:cubicBezTo>
                <a:cubicBezTo>
                  <a:pt x="1130583" y="4206951"/>
                  <a:pt x="1089969" y="4189389"/>
                  <a:pt x="1108082" y="4211342"/>
                </a:cubicBezTo>
                <a:cubicBezTo>
                  <a:pt x="1094910" y="4215733"/>
                  <a:pt x="1081189" y="4215733"/>
                  <a:pt x="1072407" y="4220124"/>
                </a:cubicBezTo>
                <a:cubicBezTo>
                  <a:pt x="1058687" y="4206951"/>
                  <a:pt x="1085578" y="4215733"/>
                  <a:pt x="1081189" y="4198170"/>
                </a:cubicBezTo>
                <a:cubicBezTo>
                  <a:pt x="1072407" y="4189389"/>
                  <a:pt x="1063077" y="4206951"/>
                  <a:pt x="1054296" y="4211342"/>
                </a:cubicBezTo>
                <a:cubicBezTo>
                  <a:pt x="1049905" y="4233294"/>
                  <a:pt x="1063626" y="4224513"/>
                  <a:pt x="1068017" y="4228904"/>
                </a:cubicBezTo>
                <a:cubicBezTo>
                  <a:pt x="1072407" y="4246466"/>
                  <a:pt x="1054296" y="4224513"/>
                  <a:pt x="1054296" y="4237685"/>
                </a:cubicBezTo>
                <a:cubicBezTo>
                  <a:pt x="1049357" y="4228904"/>
                  <a:pt x="1054296" y="4224513"/>
                  <a:pt x="1040576" y="4215733"/>
                </a:cubicBezTo>
                <a:cubicBezTo>
                  <a:pt x="1031794" y="4233844"/>
                  <a:pt x="995572" y="4224513"/>
                  <a:pt x="991181" y="4251406"/>
                </a:cubicBezTo>
                <a:cubicBezTo>
                  <a:pt x="954959" y="4237685"/>
                  <a:pt x="954959" y="4268968"/>
                  <a:pt x="923676" y="4264577"/>
                </a:cubicBezTo>
                <a:cubicBezTo>
                  <a:pt x="909954" y="4264577"/>
                  <a:pt x="928066" y="4260188"/>
                  <a:pt x="932456" y="4260188"/>
                </a:cubicBezTo>
                <a:cubicBezTo>
                  <a:pt x="950568" y="4242625"/>
                  <a:pt x="964288" y="4220124"/>
                  <a:pt x="995572" y="4215733"/>
                </a:cubicBezTo>
                <a:cubicBezTo>
                  <a:pt x="1022464" y="4184449"/>
                  <a:pt x="1053748" y="4158106"/>
                  <a:pt x="1080640" y="4126822"/>
                </a:cubicBezTo>
                <a:cubicBezTo>
                  <a:pt x="1094360" y="4126822"/>
                  <a:pt x="1111923" y="4126822"/>
                  <a:pt x="1125643" y="4131213"/>
                </a:cubicBezTo>
                <a:lnTo>
                  <a:pt x="1130034" y="4126822"/>
                </a:lnTo>
                <a:cubicBezTo>
                  <a:pt x="1134424" y="4113102"/>
                  <a:pt x="1125643" y="4108711"/>
                  <a:pt x="1130034" y="4095539"/>
                </a:cubicBezTo>
                <a:cubicBezTo>
                  <a:pt x="1076249" y="4099929"/>
                  <a:pt x="1049357" y="4108711"/>
                  <a:pt x="1018074" y="4139994"/>
                </a:cubicBezTo>
                <a:cubicBezTo>
                  <a:pt x="1009293" y="4135604"/>
                  <a:pt x="1013683" y="4117493"/>
                  <a:pt x="1013683" y="4108711"/>
                </a:cubicBezTo>
                <a:cubicBezTo>
                  <a:pt x="1026854" y="4104320"/>
                  <a:pt x="1040576" y="4099929"/>
                  <a:pt x="1044966" y="4086758"/>
                </a:cubicBezTo>
                <a:cubicBezTo>
                  <a:pt x="1053748" y="4091149"/>
                  <a:pt x="1067468" y="4091149"/>
                  <a:pt x="1071858" y="4099929"/>
                </a:cubicBezTo>
                <a:cubicBezTo>
                  <a:pt x="1089969" y="4086758"/>
                  <a:pt x="1085578" y="4068646"/>
                  <a:pt x="1112472" y="4059865"/>
                </a:cubicBezTo>
                <a:cubicBezTo>
                  <a:pt x="1103141" y="4055475"/>
                  <a:pt x="1080640" y="4068646"/>
                  <a:pt x="1071858" y="4055475"/>
                </a:cubicBezTo>
                <a:cubicBezTo>
                  <a:pt x="1071858" y="4046694"/>
                  <a:pt x="1089969" y="4046694"/>
                  <a:pt x="1089969" y="4033522"/>
                </a:cubicBezTo>
                <a:cubicBezTo>
                  <a:pt x="1076798" y="4033522"/>
                  <a:pt x="1071858" y="4037913"/>
                  <a:pt x="1063077" y="4042303"/>
                </a:cubicBezTo>
                <a:cubicBezTo>
                  <a:pt x="1054296" y="4042303"/>
                  <a:pt x="1044966" y="4042303"/>
                  <a:pt x="1040576" y="4033522"/>
                </a:cubicBezTo>
                <a:cubicBezTo>
                  <a:pt x="999962" y="4059865"/>
                  <a:pt x="941787" y="4073586"/>
                  <a:pt x="896783" y="4095539"/>
                </a:cubicBezTo>
                <a:cubicBezTo>
                  <a:pt x="861109" y="4117493"/>
                  <a:pt x="834217" y="4161947"/>
                  <a:pt x="784822" y="4157557"/>
                </a:cubicBezTo>
                <a:cubicBezTo>
                  <a:pt x="775492" y="4166338"/>
                  <a:pt x="766710" y="4179510"/>
                  <a:pt x="744209" y="4175119"/>
                </a:cubicBezTo>
                <a:cubicBezTo>
                  <a:pt x="793604" y="4121883"/>
                  <a:pt x="883612" y="4112553"/>
                  <a:pt x="914893" y="4046145"/>
                </a:cubicBezTo>
                <a:cubicBezTo>
                  <a:pt x="914893" y="4037363"/>
                  <a:pt x="910504" y="4032973"/>
                  <a:pt x="896783" y="4032973"/>
                </a:cubicBezTo>
                <a:cubicBezTo>
                  <a:pt x="905564" y="4028582"/>
                  <a:pt x="919285" y="4028582"/>
                  <a:pt x="919285" y="4015410"/>
                </a:cubicBezTo>
                <a:cubicBezTo>
                  <a:pt x="905564" y="4015410"/>
                  <a:pt x="901173" y="4019801"/>
                  <a:pt x="896783" y="4028582"/>
                </a:cubicBezTo>
                <a:cubicBezTo>
                  <a:pt x="847390" y="4032973"/>
                  <a:pt x="789212" y="4059865"/>
                  <a:pt x="739818" y="4077428"/>
                </a:cubicBezTo>
                <a:cubicBezTo>
                  <a:pt x="748600" y="4046145"/>
                  <a:pt x="824887" y="4050535"/>
                  <a:pt x="820496" y="3997299"/>
                </a:cubicBezTo>
                <a:cubicBezTo>
                  <a:pt x="816106" y="3988518"/>
                  <a:pt x="802384" y="4001690"/>
                  <a:pt x="793604" y="4001690"/>
                </a:cubicBezTo>
                <a:cubicBezTo>
                  <a:pt x="811714" y="3979736"/>
                  <a:pt x="824887" y="3957235"/>
                  <a:pt x="842998" y="3935282"/>
                </a:cubicBezTo>
                <a:cubicBezTo>
                  <a:pt x="856170" y="3944611"/>
                  <a:pt x="869890" y="3930892"/>
                  <a:pt x="869890" y="3913329"/>
                </a:cubicBezTo>
                <a:cubicBezTo>
                  <a:pt x="865500" y="3904547"/>
                  <a:pt x="851779" y="3922110"/>
                  <a:pt x="842998" y="3908938"/>
                </a:cubicBezTo>
                <a:cubicBezTo>
                  <a:pt x="829825" y="3913329"/>
                  <a:pt x="842998" y="3926501"/>
                  <a:pt x="834217" y="3930892"/>
                </a:cubicBezTo>
                <a:cubicBezTo>
                  <a:pt x="807324" y="3939672"/>
                  <a:pt x="784822" y="3952844"/>
                  <a:pt x="776041" y="3979736"/>
                </a:cubicBezTo>
                <a:cubicBezTo>
                  <a:pt x="767259" y="3984127"/>
                  <a:pt x="767259" y="3979736"/>
                  <a:pt x="767259" y="3970956"/>
                </a:cubicBezTo>
                <a:cubicBezTo>
                  <a:pt x="738172" y="3990987"/>
                  <a:pt x="703459" y="4011020"/>
                  <a:pt x="667030" y="4030503"/>
                </a:cubicBezTo>
                <a:lnTo>
                  <a:pt x="558725" y="4085631"/>
                </a:lnTo>
                <a:lnTo>
                  <a:pt x="563225" y="4081493"/>
                </a:lnTo>
                <a:cubicBezTo>
                  <a:pt x="594585" y="4061478"/>
                  <a:pt x="640069" y="4046556"/>
                  <a:pt x="650360" y="4006630"/>
                </a:cubicBezTo>
                <a:cubicBezTo>
                  <a:pt x="663531" y="4002239"/>
                  <a:pt x="672312" y="4002239"/>
                  <a:pt x="686033" y="4002239"/>
                </a:cubicBezTo>
                <a:cubicBezTo>
                  <a:pt x="703596" y="3993458"/>
                  <a:pt x="690424" y="3979736"/>
                  <a:pt x="694815" y="3966566"/>
                </a:cubicBezTo>
                <a:cubicBezTo>
                  <a:pt x="730488" y="3957784"/>
                  <a:pt x="744209" y="3926501"/>
                  <a:pt x="775492" y="3913329"/>
                </a:cubicBezTo>
                <a:cubicBezTo>
                  <a:pt x="779882" y="3922110"/>
                  <a:pt x="752990" y="3931439"/>
                  <a:pt x="757380" y="3949002"/>
                </a:cubicBezTo>
                <a:cubicBezTo>
                  <a:pt x="757380" y="3953393"/>
                  <a:pt x="761772" y="3953393"/>
                  <a:pt x="761772" y="3957784"/>
                </a:cubicBezTo>
                <a:cubicBezTo>
                  <a:pt x="833668" y="3917719"/>
                  <a:pt x="887453" y="3860092"/>
                  <a:pt x="945628" y="3811247"/>
                </a:cubicBezTo>
                <a:cubicBezTo>
                  <a:pt x="950568" y="3798075"/>
                  <a:pt x="936847" y="3802466"/>
                  <a:pt x="936847" y="3789293"/>
                </a:cubicBezTo>
                <a:cubicBezTo>
                  <a:pt x="959349" y="3789293"/>
                  <a:pt x="973069" y="3758010"/>
                  <a:pt x="981851" y="3740448"/>
                </a:cubicBezTo>
                <a:cubicBezTo>
                  <a:pt x="977460" y="3736057"/>
                  <a:pt x="968131" y="3736057"/>
                  <a:pt x="963740" y="3731667"/>
                </a:cubicBezTo>
                <a:cubicBezTo>
                  <a:pt x="963740" y="3722886"/>
                  <a:pt x="973069" y="3722886"/>
                  <a:pt x="977460" y="3714105"/>
                </a:cubicBezTo>
                <a:cubicBezTo>
                  <a:pt x="941237" y="3709714"/>
                  <a:pt x="932456" y="3705323"/>
                  <a:pt x="905564" y="3718495"/>
                </a:cubicBezTo>
                <a:cubicBezTo>
                  <a:pt x="928066" y="3705323"/>
                  <a:pt x="932456" y="3674041"/>
                  <a:pt x="963740" y="3674041"/>
                </a:cubicBezTo>
                <a:cubicBezTo>
                  <a:pt x="963740" y="3674041"/>
                  <a:pt x="963740" y="3674041"/>
                  <a:pt x="963740" y="3652087"/>
                </a:cubicBezTo>
                <a:cubicBezTo>
                  <a:pt x="963740" y="3647696"/>
                  <a:pt x="954959" y="3647696"/>
                  <a:pt x="954959" y="3643305"/>
                </a:cubicBezTo>
                <a:cubicBezTo>
                  <a:pt x="941237" y="3652087"/>
                  <a:pt x="918736" y="3652087"/>
                  <a:pt x="909954" y="3665259"/>
                </a:cubicBezTo>
                <a:cubicBezTo>
                  <a:pt x="905564" y="3660869"/>
                  <a:pt x="905564" y="3652087"/>
                  <a:pt x="905564" y="3647696"/>
                </a:cubicBezTo>
                <a:cubicBezTo>
                  <a:pt x="892391" y="3647696"/>
                  <a:pt x="892391" y="3652087"/>
                  <a:pt x="878672" y="3647696"/>
                </a:cubicBezTo>
                <a:cubicBezTo>
                  <a:pt x="864951" y="3652087"/>
                  <a:pt x="874281" y="3674588"/>
                  <a:pt x="878672" y="3683370"/>
                </a:cubicBezTo>
                <a:cubicBezTo>
                  <a:pt x="856170" y="3697091"/>
                  <a:pt x="846839" y="3719044"/>
                  <a:pt x="815557" y="3719044"/>
                </a:cubicBezTo>
                <a:cubicBezTo>
                  <a:pt x="797445" y="3736606"/>
                  <a:pt x="770553" y="3758559"/>
                  <a:pt x="743660" y="3740997"/>
                </a:cubicBezTo>
                <a:cubicBezTo>
                  <a:pt x="748050" y="3709714"/>
                  <a:pt x="783724" y="3714653"/>
                  <a:pt x="797445" y="3687761"/>
                </a:cubicBezTo>
                <a:cubicBezTo>
                  <a:pt x="784274" y="3687761"/>
                  <a:pt x="774944" y="3696542"/>
                  <a:pt x="770553" y="3700933"/>
                </a:cubicBezTo>
                <a:cubicBezTo>
                  <a:pt x="757380" y="3695993"/>
                  <a:pt x="779882" y="3682822"/>
                  <a:pt x="766163" y="3674041"/>
                </a:cubicBezTo>
                <a:cubicBezTo>
                  <a:pt x="752990" y="3674041"/>
                  <a:pt x="752990" y="3682822"/>
                  <a:pt x="739270" y="3678431"/>
                </a:cubicBezTo>
                <a:cubicBezTo>
                  <a:pt x="743660" y="3673491"/>
                  <a:pt x="748050" y="3660319"/>
                  <a:pt x="748050" y="3651539"/>
                </a:cubicBezTo>
                <a:cubicBezTo>
                  <a:pt x="743660" y="3647148"/>
                  <a:pt x="734330" y="3642758"/>
                  <a:pt x="725550" y="3642758"/>
                </a:cubicBezTo>
                <a:cubicBezTo>
                  <a:pt x="725550" y="3633427"/>
                  <a:pt x="729940" y="3629037"/>
                  <a:pt x="729940" y="3615864"/>
                </a:cubicBezTo>
                <a:cubicBezTo>
                  <a:pt x="725550" y="3607083"/>
                  <a:pt x="716219" y="3620255"/>
                  <a:pt x="707438" y="3615864"/>
                </a:cubicBezTo>
                <a:cubicBezTo>
                  <a:pt x="738721" y="3580190"/>
                  <a:pt x="801836" y="3571410"/>
                  <a:pt x="828728" y="3522564"/>
                </a:cubicBezTo>
                <a:cubicBezTo>
                  <a:pt x="841900" y="3522564"/>
                  <a:pt x="846291" y="3509393"/>
                  <a:pt x="864402" y="3513783"/>
                </a:cubicBezTo>
                <a:cubicBezTo>
                  <a:pt x="895685" y="3491280"/>
                  <a:pt x="913797" y="3455607"/>
                  <a:pt x="945079" y="3438046"/>
                </a:cubicBezTo>
                <a:cubicBezTo>
                  <a:pt x="922578" y="3419933"/>
                  <a:pt x="895685" y="3433655"/>
                  <a:pt x="873183" y="3446827"/>
                </a:cubicBezTo>
                <a:cubicBezTo>
                  <a:pt x="878122" y="3438046"/>
                  <a:pt x="886903" y="3433655"/>
                  <a:pt x="886903" y="3424873"/>
                </a:cubicBezTo>
                <a:cubicBezTo>
                  <a:pt x="878122" y="3416091"/>
                  <a:pt x="873732" y="3411701"/>
                  <a:pt x="860011" y="3407310"/>
                </a:cubicBezTo>
                <a:cubicBezTo>
                  <a:pt x="855621" y="3429263"/>
                  <a:pt x="833119" y="3429263"/>
                  <a:pt x="806227" y="3429263"/>
                </a:cubicBezTo>
                <a:cubicBezTo>
                  <a:pt x="810617" y="3416091"/>
                  <a:pt x="833119" y="3416091"/>
                  <a:pt x="837510" y="3407310"/>
                </a:cubicBezTo>
                <a:cubicBezTo>
                  <a:pt x="828179" y="3398529"/>
                  <a:pt x="810617" y="3402919"/>
                  <a:pt x="796896" y="3394138"/>
                </a:cubicBezTo>
                <a:cubicBezTo>
                  <a:pt x="805677" y="3389747"/>
                  <a:pt x="810068" y="3385357"/>
                  <a:pt x="823788" y="3385357"/>
                </a:cubicBezTo>
                <a:cubicBezTo>
                  <a:pt x="819398" y="3380967"/>
                  <a:pt x="815008" y="3372186"/>
                  <a:pt x="823788" y="3372186"/>
                </a:cubicBezTo>
                <a:cubicBezTo>
                  <a:pt x="823788" y="3363405"/>
                  <a:pt x="801288" y="3376577"/>
                  <a:pt x="796896" y="3367795"/>
                </a:cubicBezTo>
                <a:cubicBezTo>
                  <a:pt x="796896" y="3310168"/>
                  <a:pt x="836960" y="3265713"/>
                  <a:pt x="881964" y="3234430"/>
                </a:cubicBezTo>
                <a:cubicBezTo>
                  <a:pt x="881964" y="3203147"/>
                  <a:pt x="890745" y="3189975"/>
                  <a:pt x="904466" y="3163083"/>
                </a:cubicBezTo>
                <a:cubicBezTo>
                  <a:pt x="967032" y="3154302"/>
                  <a:pt x="980753" y="3096126"/>
                  <a:pt x="1034538" y="3082954"/>
                </a:cubicBezTo>
                <a:cubicBezTo>
                  <a:pt x="1038929" y="3065391"/>
                  <a:pt x="1034538" y="3051671"/>
                  <a:pt x="1030147" y="3038499"/>
                </a:cubicBezTo>
                <a:cubicBezTo>
                  <a:pt x="1038929" y="3034108"/>
                  <a:pt x="1038929" y="3025327"/>
                  <a:pt x="1052648" y="3029718"/>
                </a:cubicBezTo>
                <a:cubicBezTo>
                  <a:pt x="1066370" y="2963310"/>
                  <a:pt x="1133326" y="2949590"/>
                  <a:pt x="1151438" y="2891962"/>
                </a:cubicBezTo>
                <a:cubicBezTo>
                  <a:pt x="1119607" y="2860679"/>
                  <a:pt x="1052648" y="2887571"/>
                  <a:pt x="1012036" y="2860679"/>
                </a:cubicBezTo>
                <a:cubicBezTo>
                  <a:pt x="1007097" y="2860679"/>
                  <a:pt x="998315" y="2860679"/>
                  <a:pt x="998315" y="2865070"/>
                </a:cubicBezTo>
                <a:cubicBezTo>
                  <a:pt x="993377" y="2860679"/>
                  <a:pt x="1002706" y="2851898"/>
                  <a:pt x="984595" y="2847507"/>
                </a:cubicBezTo>
                <a:cubicBezTo>
                  <a:pt x="980205" y="2878790"/>
                  <a:pt x="948921" y="2878790"/>
                  <a:pt x="926419" y="2891962"/>
                </a:cubicBezTo>
                <a:cubicBezTo>
                  <a:pt x="939592" y="2878242"/>
                  <a:pt x="944530" y="2851898"/>
                  <a:pt x="980205" y="2856289"/>
                </a:cubicBezTo>
                <a:cubicBezTo>
                  <a:pt x="975265" y="2829944"/>
                  <a:pt x="935202" y="2821164"/>
                  <a:pt x="917089" y="2834335"/>
                </a:cubicBezTo>
                <a:cubicBezTo>
                  <a:pt x="939592" y="2803602"/>
                  <a:pt x="863305" y="2816774"/>
                  <a:pt x="881416" y="2767927"/>
                </a:cubicBezTo>
                <a:cubicBezTo>
                  <a:pt x="953311" y="2741035"/>
                  <a:pt x="1043319" y="2794271"/>
                  <a:pt x="1146499" y="2785490"/>
                </a:cubicBezTo>
                <a:cubicBezTo>
                  <a:pt x="1182722" y="2759146"/>
                  <a:pt x="1209615" y="2727863"/>
                  <a:pt x="1263399" y="2719082"/>
                </a:cubicBezTo>
                <a:cubicBezTo>
                  <a:pt x="1227725" y="2732802"/>
                  <a:pt x="1191502" y="2701520"/>
                  <a:pt x="1164610" y="2701520"/>
                </a:cubicBezTo>
                <a:cubicBezTo>
                  <a:pt x="1132778" y="2701520"/>
                  <a:pt x="1083384" y="2719082"/>
                  <a:pt x="1047711" y="2710301"/>
                </a:cubicBezTo>
                <a:cubicBezTo>
                  <a:pt x="1020817" y="2705361"/>
                  <a:pt x="993925" y="2687799"/>
                  <a:pt x="962641" y="2683408"/>
                </a:cubicBezTo>
                <a:cubicBezTo>
                  <a:pt x="967032" y="2669688"/>
                  <a:pt x="975813" y="2665297"/>
                  <a:pt x="967032" y="2647735"/>
                </a:cubicBezTo>
                <a:cubicBezTo>
                  <a:pt x="989534" y="2652126"/>
                  <a:pt x="1012036" y="2616452"/>
                  <a:pt x="993925" y="2598889"/>
                </a:cubicBezTo>
                <a:cubicBezTo>
                  <a:pt x="993925" y="2558825"/>
                  <a:pt x="1020817" y="2545652"/>
                  <a:pt x="1038929" y="2518760"/>
                </a:cubicBezTo>
                <a:cubicBezTo>
                  <a:pt x="1043868" y="2509979"/>
                  <a:pt x="1034538" y="2514370"/>
                  <a:pt x="1030147" y="2514370"/>
                </a:cubicBezTo>
                <a:cubicBezTo>
                  <a:pt x="1034538" y="2491868"/>
                  <a:pt x="1047711" y="2491868"/>
                  <a:pt x="1065821" y="2483087"/>
                </a:cubicBezTo>
                <a:cubicBezTo>
                  <a:pt x="1092714" y="2465524"/>
                  <a:pt x="1097105" y="2412287"/>
                  <a:pt x="1160220" y="2425460"/>
                </a:cubicBezTo>
                <a:cubicBezTo>
                  <a:pt x="1169549" y="2420520"/>
                  <a:pt x="1173940" y="2407349"/>
                  <a:pt x="1178330" y="2398568"/>
                </a:cubicBezTo>
                <a:cubicBezTo>
                  <a:pt x="1178330" y="2389786"/>
                  <a:pt x="1178330" y="2372223"/>
                  <a:pt x="1164610" y="2376614"/>
                </a:cubicBezTo>
                <a:cubicBezTo>
                  <a:pt x="1173940" y="2363442"/>
                  <a:pt x="1182722" y="2354113"/>
                  <a:pt x="1178330" y="2336550"/>
                </a:cubicBezTo>
                <a:cubicBezTo>
                  <a:pt x="1156377" y="2314598"/>
                  <a:pt x="1111373" y="2332159"/>
                  <a:pt x="1093262" y="2332159"/>
                </a:cubicBezTo>
                <a:cubicBezTo>
                  <a:pt x="1088872" y="2327768"/>
                  <a:pt x="1093262" y="2323378"/>
                  <a:pt x="1093262" y="2318987"/>
                </a:cubicBezTo>
                <a:cubicBezTo>
                  <a:pt x="1071309" y="2323927"/>
                  <a:pt x="1057588" y="2332708"/>
                  <a:pt x="1057588" y="2345880"/>
                </a:cubicBezTo>
                <a:cubicBezTo>
                  <a:pt x="1026306" y="2350270"/>
                  <a:pt x="1016975" y="2367833"/>
                  <a:pt x="1012585" y="2399115"/>
                </a:cubicBezTo>
                <a:cubicBezTo>
                  <a:pt x="1003804" y="2390334"/>
                  <a:pt x="994473" y="2399115"/>
                  <a:pt x="985692" y="2390334"/>
                </a:cubicBezTo>
                <a:cubicBezTo>
                  <a:pt x="968131" y="2399115"/>
                  <a:pt x="954410" y="2412287"/>
                  <a:pt x="927517" y="2412287"/>
                </a:cubicBezTo>
                <a:cubicBezTo>
                  <a:pt x="932456" y="2407897"/>
                  <a:pt x="936847" y="2399115"/>
                  <a:pt x="941237" y="2394726"/>
                </a:cubicBezTo>
                <a:cubicBezTo>
                  <a:pt x="941237" y="2385945"/>
                  <a:pt x="936847" y="2385945"/>
                  <a:pt x="932456" y="2385945"/>
                </a:cubicBezTo>
                <a:cubicBezTo>
                  <a:pt x="932456" y="2377163"/>
                  <a:pt x="941237" y="2377163"/>
                  <a:pt x="941237" y="2368382"/>
                </a:cubicBezTo>
                <a:cubicBezTo>
                  <a:pt x="909954" y="2381554"/>
                  <a:pt x="846839" y="2395274"/>
                  <a:pt x="842449" y="2452901"/>
                </a:cubicBezTo>
                <a:cubicBezTo>
                  <a:pt x="815557" y="2457292"/>
                  <a:pt x="802384" y="2448510"/>
                  <a:pt x="784274" y="2466074"/>
                </a:cubicBezTo>
                <a:cubicBezTo>
                  <a:pt x="788664" y="2483636"/>
                  <a:pt x="815557" y="2470464"/>
                  <a:pt x="829278" y="2470464"/>
                </a:cubicBezTo>
                <a:cubicBezTo>
                  <a:pt x="824887" y="2501747"/>
                  <a:pt x="779882" y="2501747"/>
                  <a:pt x="757380" y="2497357"/>
                </a:cubicBezTo>
                <a:cubicBezTo>
                  <a:pt x="757380" y="2474854"/>
                  <a:pt x="775492" y="2474854"/>
                  <a:pt x="779882" y="2457292"/>
                </a:cubicBezTo>
                <a:cubicBezTo>
                  <a:pt x="748600" y="2461682"/>
                  <a:pt x="717316" y="2452901"/>
                  <a:pt x="694815" y="2461682"/>
                </a:cubicBezTo>
                <a:cubicBezTo>
                  <a:pt x="699754" y="2439729"/>
                  <a:pt x="708535" y="2385945"/>
                  <a:pt x="686033" y="2368382"/>
                </a:cubicBezTo>
                <a:cubicBezTo>
                  <a:pt x="731036" y="2346429"/>
                  <a:pt x="766710" y="2319537"/>
                  <a:pt x="829825" y="2315146"/>
                </a:cubicBezTo>
                <a:cubicBezTo>
                  <a:pt x="825435" y="2324475"/>
                  <a:pt x="821044" y="2328866"/>
                  <a:pt x="825435" y="2342038"/>
                </a:cubicBezTo>
                <a:cubicBezTo>
                  <a:pt x="807873" y="2337648"/>
                  <a:pt x="785370" y="2342038"/>
                  <a:pt x="794152" y="2359601"/>
                </a:cubicBezTo>
                <a:cubicBezTo>
                  <a:pt x="794152" y="2368382"/>
                  <a:pt x="812264" y="2363991"/>
                  <a:pt x="816653" y="2363991"/>
                </a:cubicBezTo>
                <a:cubicBezTo>
                  <a:pt x="812264" y="2386493"/>
                  <a:pt x="825984" y="2390884"/>
                  <a:pt x="834765" y="2399665"/>
                </a:cubicBezTo>
                <a:cubicBezTo>
                  <a:pt x="902271" y="2390884"/>
                  <a:pt x="911601" y="2328318"/>
                  <a:pt x="897880" y="2275081"/>
                </a:cubicBezTo>
                <a:cubicBezTo>
                  <a:pt x="893490" y="2270690"/>
                  <a:pt x="888550" y="2261910"/>
                  <a:pt x="879768" y="2261910"/>
                </a:cubicBezTo>
                <a:cubicBezTo>
                  <a:pt x="875378" y="2248737"/>
                  <a:pt x="884159" y="2253128"/>
                  <a:pt x="884159" y="2244346"/>
                </a:cubicBezTo>
                <a:cubicBezTo>
                  <a:pt x="862207" y="2221845"/>
                  <a:pt x="830374" y="2275081"/>
                  <a:pt x="799092" y="2257518"/>
                </a:cubicBezTo>
                <a:cubicBezTo>
                  <a:pt x="812264" y="2164218"/>
                  <a:pt x="713475" y="2239957"/>
                  <a:pt x="677801" y="2253128"/>
                </a:cubicBezTo>
                <a:cubicBezTo>
                  <a:pt x="695912" y="2231175"/>
                  <a:pt x="735977" y="2226235"/>
                  <a:pt x="754089" y="2204282"/>
                </a:cubicBezTo>
                <a:cubicBezTo>
                  <a:pt x="749698" y="2177939"/>
                  <a:pt x="713475" y="2191111"/>
                  <a:pt x="686582" y="2191111"/>
                </a:cubicBezTo>
                <a:cubicBezTo>
                  <a:pt x="686582" y="2172999"/>
                  <a:pt x="709084" y="2181781"/>
                  <a:pt x="704694" y="2164218"/>
                </a:cubicBezTo>
                <a:cubicBezTo>
                  <a:pt x="690973" y="2133484"/>
                  <a:pt x="655300" y="2159827"/>
                  <a:pt x="637188" y="2155438"/>
                </a:cubicBezTo>
                <a:cubicBezTo>
                  <a:pt x="645969" y="2151047"/>
                  <a:pt x="645969" y="2129093"/>
                  <a:pt x="659689" y="2137874"/>
                </a:cubicBezTo>
                <a:cubicBezTo>
                  <a:pt x="704144" y="2110982"/>
                  <a:pt x="690973" y="2040184"/>
                  <a:pt x="717864" y="2008901"/>
                </a:cubicBezTo>
                <a:cubicBezTo>
                  <a:pt x="740367" y="2017682"/>
                  <a:pt x="762869" y="1995179"/>
                  <a:pt x="767259" y="1973227"/>
                </a:cubicBezTo>
                <a:cubicBezTo>
                  <a:pt x="789761" y="1964446"/>
                  <a:pt x="802933" y="1946335"/>
                  <a:pt x="816653" y="1928771"/>
                </a:cubicBezTo>
                <a:cubicBezTo>
                  <a:pt x="816653" y="1919990"/>
                  <a:pt x="802933" y="1924381"/>
                  <a:pt x="794152" y="1924381"/>
                </a:cubicBezTo>
                <a:cubicBezTo>
                  <a:pt x="816653" y="1906270"/>
                  <a:pt x="834765" y="1879926"/>
                  <a:pt x="834765" y="1844252"/>
                </a:cubicBezTo>
                <a:cubicBezTo>
                  <a:pt x="727195" y="1888707"/>
                  <a:pt x="637188" y="1959506"/>
                  <a:pt x="534008" y="1995179"/>
                </a:cubicBezTo>
                <a:cubicBezTo>
                  <a:pt x="534008" y="1941944"/>
                  <a:pt x="470893" y="1950725"/>
                  <a:pt x="435221" y="1933163"/>
                </a:cubicBezTo>
                <a:cubicBezTo>
                  <a:pt x="435221" y="1923832"/>
                  <a:pt x="448392" y="1923832"/>
                  <a:pt x="444001" y="1906270"/>
                </a:cubicBezTo>
                <a:cubicBezTo>
                  <a:pt x="439610" y="1901879"/>
                  <a:pt x="439610" y="1901879"/>
                  <a:pt x="439610" y="1897489"/>
                </a:cubicBezTo>
                <a:cubicBezTo>
                  <a:pt x="417109" y="1906270"/>
                  <a:pt x="367714" y="1928771"/>
                  <a:pt x="345213" y="1901879"/>
                </a:cubicBezTo>
                <a:cubicBezTo>
                  <a:pt x="345213" y="1888158"/>
                  <a:pt x="349603" y="1879377"/>
                  <a:pt x="353994" y="1874986"/>
                </a:cubicBezTo>
                <a:cubicBezTo>
                  <a:pt x="335882" y="1844252"/>
                  <a:pt x="282097" y="1870596"/>
                  <a:pt x="255205" y="1866206"/>
                </a:cubicBezTo>
                <a:cubicBezTo>
                  <a:pt x="255205" y="1853034"/>
                  <a:pt x="273316" y="1857424"/>
                  <a:pt x="273316" y="1844252"/>
                </a:cubicBezTo>
                <a:cubicBezTo>
                  <a:pt x="260144" y="1835471"/>
                  <a:pt x="237642" y="1853034"/>
                  <a:pt x="219532" y="1853034"/>
                </a:cubicBezTo>
                <a:cubicBezTo>
                  <a:pt x="232704" y="1821751"/>
                  <a:pt x="286488" y="1795407"/>
                  <a:pt x="300208" y="1755342"/>
                </a:cubicBezTo>
                <a:cubicBezTo>
                  <a:pt x="290879" y="1750951"/>
                  <a:pt x="282097" y="1755342"/>
                  <a:pt x="286488" y="1764124"/>
                </a:cubicBezTo>
                <a:cubicBezTo>
                  <a:pt x="277158" y="1746561"/>
                  <a:pt x="290879" y="1732841"/>
                  <a:pt x="295269" y="1719668"/>
                </a:cubicBezTo>
                <a:cubicBezTo>
                  <a:pt x="327101" y="1728998"/>
                  <a:pt x="344663" y="1715278"/>
                  <a:pt x="358384" y="1697715"/>
                </a:cubicBezTo>
                <a:cubicBezTo>
                  <a:pt x="389667" y="1706496"/>
                  <a:pt x="407778" y="1706496"/>
                  <a:pt x="439061" y="1693325"/>
                </a:cubicBezTo>
                <a:cubicBezTo>
                  <a:pt x="429731" y="1666432"/>
                  <a:pt x="452233" y="1644479"/>
                  <a:pt x="470344" y="1657651"/>
                </a:cubicBezTo>
                <a:cubicBezTo>
                  <a:pt x="506567" y="1617587"/>
                  <a:pt x="573523" y="1626368"/>
                  <a:pt x="587245" y="1559960"/>
                </a:cubicBezTo>
                <a:cubicBezTo>
                  <a:pt x="622918" y="1573681"/>
                  <a:pt x="645420" y="1515506"/>
                  <a:pt x="686033" y="1542398"/>
                </a:cubicBezTo>
                <a:cubicBezTo>
                  <a:pt x="699205" y="1538007"/>
                  <a:pt x="707986" y="1524835"/>
                  <a:pt x="721707" y="1520445"/>
                </a:cubicBezTo>
                <a:cubicBezTo>
                  <a:pt x="721707" y="1502334"/>
                  <a:pt x="717316" y="1506724"/>
                  <a:pt x="721707" y="1493552"/>
                </a:cubicBezTo>
                <a:cubicBezTo>
                  <a:pt x="775492" y="1497943"/>
                  <a:pt x="824887" y="1475990"/>
                  <a:pt x="869890" y="1449097"/>
                </a:cubicBezTo>
                <a:cubicBezTo>
                  <a:pt x="869890" y="1449097"/>
                  <a:pt x="869890" y="1449097"/>
                  <a:pt x="869890" y="1427144"/>
                </a:cubicBezTo>
                <a:cubicBezTo>
                  <a:pt x="878672" y="1427144"/>
                  <a:pt x="892391" y="1418362"/>
                  <a:pt x="892391" y="1431534"/>
                </a:cubicBezTo>
                <a:cubicBezTo>
                  <a:pt x="1058687" y="1333295"/>
                  <a:pt x="1251873" y="1258105"/>
                  <a:pt x="1386335" y="1129131"/>
                </a:cubicBezTo>
                <a:cubicBezTo>
                  <a:pt x="1386335" y="1107179"/>
                  <a:pt x="1350662" y="1124741"/>
                  <a:pt x="1336942" y="1124741"/>
                </a:cubicBezTo>
                <a:cubicBezTo>
                  <a:pt x="1336942" y="1120350"/>
                  <a:pt x="1341333" y="1115960"/>
                  <a:pt x="1341333" y="1111570"/>
                </a:cubicBezTo>
                <a:cubicBezTo>
                  <a:pt x="1318829" y="1102788"/>
                  <a:pt x="1300719" y="1085225"/>
                  <a:pt x="1269436" y="1089615"/>
                </a:cubicBezTo>
                <a:cubicBezTo>
                  <a:pt x="1269436" y="1045161"/>
                  <a:pt x="1224432" y="1094006"/>
                  <a:pt x="1201930" y="1076444"/>
                </a:cubicBezTo>
                <a:cubicBezTo>
                  <a:pt x="1210711" y="1045710"/>
                  <a:pt x="1175038" y="1036379"/>
                  <a:pt x="1161316" y="1014427"/>
                </a:cubicBezTo>
                <a:cubicBezTo>
                  <a:pt x="1130034" y="1018817"/>
                  <a:pt x="1111923" y="1063272"/>
                  <a:pt x="1076249" y="1045710"/>
                </a:cubicBezTo>
                <a:cubicBezTo>
                  <a:pt x="1067468" y="1045710"/>
                  <a:pt x="1071858" y="1054491"/>
                  <a:pt x="1071858" y="1063272"/>
                </a:cubicBezTo>
                <a:cubicBezTo>
                  <a:pt x="1031794" y="1067662"/>
                  <a:pt x="1022464" y="1067662"/>
                  <a:pt x="986790" y="1076444"/>
                </a:cubicBezTo>
                <a:cubicBezTo>
                  <a:pt x="986790" y="1053942"/>
                  <a:pt x="1009293" y="1053942"/>
                  <a:pt x="1018074" y="1040770"/>
                </a:cubicBezTo>
                <a:cubicBezTo>
                  <a:pt x="973619" y="1018268"/>
                  <a:pt x="910504" y="1045161"/>
                  <a:pt x="856717" y="1062723"/>
                </a:cubicBezTo>
                <a:cubicBezTo>
                  <a:pt x="874281" y="1049551"/>
                  <a:pt x="888002" y="1031440"/>
                  <a:pt x="914893" y="1022659"/>
                </a:cubicBezTo>
                <a:cubicBezTo>
                  <a:pt x="906113" y="1018268"/>
                  <a:pt x="892391" y="1022659"/>
                  <a:pt x="883612" y="1022659"/>
                </a:cubicBezTo>
                <a:cubicBezTo>
                  <a:pt x="896783" y="978204"/>
                  <a:pt x="1013683" y="964483"/>
                  <a:pt x="991181" y="902466"/>
                </a:cubicBezTo>
                <a:cubicBezTo>
                  <a:pt x="1054296" y="844839"/>
                  <a:pt x="1134973" y="804775"/>
                  <a:pt x="1215651" y="764711"/>
                </a:cubicBezTo>
                <a:cubicBezTo>
                  <a:pt x="1220041" y="760320"/>
                  <a:pt x="1220041" y="755929"/>
                  <a:pt x="1224432" y="747148"/>
                </a:cubicBezTo>
                <a:cubicBezTo>
                  <a:pt x="1228822" y="747148"/>
                  <a:pt x="1228822" y="751539"/>
                  <a:pt x="1228822" y="755929"/>
                </a:cubicBezTo>
                <a:cubicBezTo>
                  <a:pt x="1367675" y="693911"/>
                  <a:pt x="1529579" y="573719"/>
                  <a:pt x="1709047" y="524872"/>
                </a:cubicBezTo>
                <a:cubicBezTo>
                  <a:pt x="1722766" y="520483"/>
                  <a:pt x="1740329" y="520483"/>
                  <a:pt x="1758441" y="516092"/>
                </a:cubicBezTo>
                <a:cubicBezTo>
                  <a:pt x="1785332" y="507311"/>
                  <a:pt x="1803444" y="489199"/>
                  <a:pt x="1825946" y="480419"/>
                </a:cubicBezTo>
                <a:cubicBezTo>
                  <a:pt x="1875340" y="457916"/>
                  <a:pt x="1915404" y="453525"/>
                  <a:pt x="1982910" y="440354"/>
                </a:cubicBezTo>
                <a:cubicBezTo>
                  <a:pt x="2005412" y="435964"/>
                  <a:pt x="2027914" y="427183"/>
                  <a:pt x="2050416" y="449135"/>
                </a:cubicBezTo>
                <a:cubicBezTo>
                  <a:pt x="2050416" y="466697"/>
                  <a:pt x="2041635" y="476028"/>
                  <a:pt x="2046025" y="493589"/>
                </a:cubicBezTo>
                <a:cubicBezTo>
                  <a:pt x="2050416" y="506761"/>
                  <a:pt x="2072917" y="502371"/>
                  <a:pt x="2072917" y="515543"/>
                </a:cubicBezTo>
                <a:cubicBezTo>
                  <a:pt x="2064136" y="559998"/>
                  <a:pt x="1987850" y="546827"/>
                  <a:pt x="1987850" y="600063"/>
                </a:cubicBezTo>
                <a:cubicBezTo>
                  <a:pt x="1979069" y="600063"/>
                  <a:pt x="1969738" y="604453"/>
                  <a:pt x="1965347" y="604453"/>
                </a:cubicBezTo>
                <a:cubicBezTo>
                  <a:pt x="1965347" y="617625"/>
                  <a:pt x="1974128" y="613234"/>
                  <a:pt x="1969738" y="626406"/>
                </a:cubicBezTo>
                <a:cubicBezTo>
                  <a:pt x="1934065" y="648908"/>
                  <a:pt x="1907172" y="684033"/>
                  <a:pt x="1866560" y="710926"/>
                </a:cubicBezTo>
                <a:cubicBezTo>
                  <a:pt x="1947785" y="692814"/>
                  <a:pt x="2041635" y="608294"/>
                  <a:pt x="2158534" y="635187"/>
                </a:cubicBezTo>
                <a:cubicBezTo>
                  <a:pt x="2158534" y="648358"/>
                  <a:pt x="2144814" y="657689"/>
                  <a:pt x="2144814" y="675252"/>
                </a:cubicBezTo>
                <a:cubicBezTo>
                  <a:pt x="2157986" y="675252"/>
                  <a:pt x="2157986" y="662080"/>
                  <a:pt x="2176097" y="662080"/>
                </a:cubicBezTo>
                <a:cubicBezTo>
                  <a:pt x="2184878" y="670861"/>
                  <a:pt x="2184878" y="697754"/>
                  <a:pt x="2176097" y="706536"/>
                </a:cubicBezTo>
                <a:cubicBezTo>
                  <a:pt x="2184878" y="710926"/>
                  <a:pt x="2198598" y="715316"/>
                  <a:pt x="2207379" y="724097"/>
                </a:cubicBezTo>
                <a:cubicBezTo>
                  <a:pt x="2328122" y="679642"/>
                  <a:pt x="2413738" y="608844"/>
                  <a:pt x="2543811" y="577561"/>
                </a:cubicBezTo>
                <a:cubicBezTo>
                  <a:pt x="2570703" y="551217"/>
                  <a:pt x="2656321" y="537497"/>
                  <a:pt x="2687603" y="573170"/>
                </a:cubicBezTo>
                <a:cubicBezTo>
                  <a:pt x="2714496" y="559449"/>
                  <a:pt x="2750169" y="559449"/>
                  <a:pt x="2768281" y="537497"/>
                </a:cubicBezTo>
                <a:cubicBezTo>
                  <a:pt x="2768281" y="533106"/>
                  <a:pt x="2754560" y="524325"/>
                  <a:pt x="2750169" y="537497"/>
                </a:cubicBezTo>
                <a:cubicBezTo>
                  <a:pt x="2736997" y="533106"/>
                  <a:pt x="2763890" y="515543"/>
                  <a:pt x="2745779" y="515543"/>
                </a:cubicBezTo>
                <a:cubicBezTo>
                  <a:pt x="2786392" y="471088"/>
                  <a:pt x="2848958" y="448586"/>
                  <a:pt x="2871460" y="390960"/>
                </a:cubicBezTo>
                <a:cubicBezTo>
                  <a:pt x="2880241" y="395350"/>
                  <a:pt x="2867069" y="395350"/>
                  <a:pt x="2875851" y="404131"/>
                </a:cubicBezTo>
                <a:cubicBezTo>
                  <a:pt x="2912073" y="399741"/>
                  <a:pt x="2912073" y="364067"/>
                  <a:pt x="2943356" y="355286"/>
                </a:cubicBezTo>
                <a:cubicBezTo>
                  <a:pt x="2970248" y="372849"/>
                  <a:pt x="3001532" y="337175"/>
                  <a:pt x="3024034" y="324003"/>
                </a:cubicBezTo>
                <a:cubicBezTo>
                  <a:pt x="3019643" y="319612"/>
                  <a:pt x="3019643" y="310830"/>
                  <a:pt x="3019643" y="302049"/>
                </a:cubicBezTo>
                <a:cubicBezTo>
                  <a:pt x="3037754" y="297658"/>
                  <a:pt x="3046536" y="297658"/>
                  <a:pt x="3064647" y="288877"/>
                </a:cubicBezTo>
                <a:cubicBezTo>
                  <a:pt x="3064647" y="297658"/>
                  <a:pt x="3050926" y="297658"/>
                  <a:pt x="3046536" y="306440"/>
                </a:cubicBezTo>
                <a:cubicBezTo>
                  <a:pt x="3105260" y="283938"/>
                  <a:pt x="3181546" y="288329"/>
                  <a:pt x="3239722" y="279547"/>
                </a:cubicBezTo>
                <a:close/>
                <a:moveTo>
                  <a:pt x="5450395" y="159903"/>
                </a:moveTo>
                <a:cubicBezTo>
                  <a:pt x="5441065" y="168685"/>
                  <a:pt x="5432284" y="181857"/>
                  <a:pt x="5405391" y="177466"/>
                </a:cubicBezTo>
                <a:cubicBezTo>
                  <a:pt x="5414173" y="155513"/>
                  <a:pt x="5436674" y="168685"/>
                  <a:pt x="5450395" y="159903"/>
                </a:cubicBezTo>
                <a:close/>
                <a:moveTo>
                  <a:pt x="5566746" y="111607"/>
                </a:moveTo>
                <a:cubicBezTo>
                  <a:pt x="5557415" y="115997"/>
                  <a:pt x="5557415" y="129169"/>
                  <a:pt x="5548635" y="133560"/>
                </a:cubicBezTo>
                <a:cubicBezTo>
                  <a:pt x="5553574" y="137950"/>
                  <a:pt x="5553574" y="151122"/>
                  <a:pt x="5562356" y="146732"/>
                </a:cubicBezTo>
                <a:cubicBezTo>
                  <a:pt x="5562356" y="155513"/>
                  <a:pt x="5548635" y="151122"/>
                  <a:pt x="5548635" y="159903"/>
                </a:cubicBezTo>
                <a:cubicBezTo>
                  <a:pt x="5553574" y="164294"/>
                  <a:pt x="5562356" y="164294"/>
                  <a:pt x="5562356" y="159903"/>
                </a:cubicBezTo>
                <a:cubicBezTo>
                  <a:pt x="5562356" y="181857"/>
                  <a:pt x="5512962" y="190638"/>
                  <a:pt x="5481677" y="191187"/>
                </a:cubicBezTo>
                <a:cubicBezTo>
                  <a:pt x="5490459" y="164843"/>
                  <a:pt x="5557966" y="155513"/>
                  <a:pt x="5539854" y="133560"/>
                </a:cubicBezTo>
                <a:cubicBezTo>
                  <a:pt x="5548635" y="124778"/>
                  <a:pt x="5553025" y="111607"/>
                  <a:pt x="5566746" y="111607"/>
                </a:cubicBezTo>
                <a:close/>
                <a:moveTo>
                  <a:pt x="5459176" y="79774"/>
                </a:moveTo>
                <a:cubicBezTo>
                  <a:pt x="5463568" y="101727"/>
                  <a:pt x="5441065" y="101727"/>
                  <a:pt x="5423502" y="101727"/>
                </a:cubicBezTo>
                <a:cubicBezTo>
                  <a:pt x="5427893" y="88556"/>
                  <a:pt x="5436674" y="79774"/>
                  <a:pt x="5459176" y="79774"/>
                </a:cubicBezTo>
                <a:close/>
                <a:moveTo>
                  <a:pt x="5467958" y="57273"/>
                </a:moveTo>
                <a:cubicBezTo>
                  <a:pt x="5449846" y="79774"/>
                  <a:pt x="5422954" y="79774"/>
                  <a:pt x="5391671" y="84165"/>
                </a:cubicBezTo>
                <a:cubicBezTo>
                  <a:pt x="5400453" y="74835"/>
                  <a:pt x="5441065" y="61663"/>
                  <a:pt x="5467958" y="57273"/>
                </a:cubicBezTo>
                <a:close/>
                <a:moveTo>
                  <a:pt x="5311212" y="179"/>
                </a:moveTo>
                <a:cubicBezTo>
                  <a:pt x="5322193" y="847"/>
                  <a:pt x="5333770" y="3419"/>
                  <a:pt x="5346118" y="8427"/>
                </a:cubicBezTo>
                <a:cubicBezTo>
                  <a:pt x="5350508" y="30929"/>
                  <a:pt x="5323616" y="26539"/>
                  <a:pt x="5319225" y="44101"/>
                </a:cubicBezTo>
                <a:cubicBezTo>
                  <a:pt x="5328006" y="52882"/>
                  <a:pt x="5332397" y="66054"/>
                  <a:pt x="5354900" y="61663"/>
                </a:cubicBezTo>
                <a:cubicBezTo>
                  <a:pt x="5346118" y="75384"/>
                  <a:pt x="5346118" y="75384"/>
                  <a:pt x="5346118" y="88556"/>
                </a:cubicBezTo>
                <a:cubicBezTo>
                  <a:pt x="5341728" y="97337"/>
                  <a:pt x="5364230" y="97337"/>
                  <a:pt x="5364230" y="88556"/>
                </a:cubicBezTo>
                <a:cubicBezTo>
                  <a:pt x="5368619" y="101727"/>
                  <a:pt x="5328006" y="114900"/>
                  <a:pt x="5346118" y="146183"/>
                </a:cubicBezTo>
                <a:cubicBezTo>
                  <a:pt x="5373011" y="168685"/>
                  <a:pt x="5404843" y="133010"/>
                  <a:pt x="5436126" y="133010"/>
                </a:cubicBezTo>
                <a:cubicBezTo>
                  <a:pt x="5418014" y="159903"/>
                  <a:pt x="5391121" y="177466"/>
                  <a:pt x="5373011" y="204358"/>
                </a:cubicBezTo>
                <a:cubicBezTo>
                  <a:pt x="5418014" y="208749"/>
                  <a:pt x="5435577" y="186796"/>
                  <a:pt x="5476189" y="186796"/>
                </a:cubicBezTo>
                <a:cubicBezTo>
                  <a:pt x="5458628" y="204358"/>
                  <a:pt x="5436126" y="222470"/>
                  <a:pt x="5418014" y="240032"/>
                </a:cubicBezTo>
                <a:cubicBezTo>
                  <a:pt x="5418014" y="248813"/>
                  <a:pt x="5426795" y="248813"/>
                  <a:pt x="5422405" y="257594"/>
                </a:cubicBezTo>
                <a:cubicBezTo>
                  <a:pt x="5436126" y="261985"/>
                  <a:pt x="5436126" y="248813"/>
                  <a:pt x="5444906" y="257594"/>
                </a:cubicBezTo>
                <a:cubicBezTo>
                  <a:pt x="5449298" y="293268"/>
                  <a:pt x="5422405" y="297658"/>
                  <a:pt x="5395512" y="306440"/>
                </a:cubicBezTo>
                <a:cubicBezTo>
                  <a:pt x="5381791" y="320161"/>
                  <a:pt x="5373011" y="333332"/>
                  <a:pt x="5354900" y="333332"/>
                </a:cubicBezTo>
                <a:cubicBezTo>
                  <a:pt x="5345569" y="337724"/>
                  <a:pt x="5349959" y="350895"/>
                  <a:pt x="5341178" y="355286"/>
                </a:cubicBezTo>
                <a:cubicBezTo>
                  <a:pt x="5327458" y="359677"/>
                  <a:pt x="5327458" y="346505"/>
                  <a:pt x="5323068" y="346505"/>
                </a:cubicBezTo>
                <a:cubicBezTo>
                  <a:pt x="5313737" y="346505"/>
                  <a:pt x="5304956" y="350895"/>
                  <a:pt x="5304956" y="364067"/>
                </a:cubicBezTo>
                <a:cubicBezTo>
                  <a:pt x="5368071" y="372849"/>
                  <a:pt x="5413074" y="332784"/>
                  <a:pt x="5471250" y="315221"/>
                </a:cubicBezTo>
                <a:cubicBezTo>
                  <a:pt x="5453139" y="328394"/>
                  <a:pt x="5435028" y="342114"/>
                  <a:pt x="5430638" y="364067"/>
                </a:cubicBezTo>
                <a:cubicBezTo>
                  <a:pt x="5435028" y="386020"/>
                  <a:pt x="5453139" y="404131"/>
                  <a:pt x="5448747" y="421694"/>
                </a:cubicBezTo>
                <a:cubicBezTo>
                  <a:pt x="5480031" y="426633"/>
                  <a:pt x="5498142" y="408522"/>
                  <a:pt x="5520644" y="399741"/>
                </a:cubicBezTo>
                <a:cubicBezTo>
                  <a:pt x="5502533" y="448586"/>
                  <a:pt x="5435577" y="484260"/>
                  <a:pt x="5421856" y="537497"/>
                </a:cubicBezTo>
                <a:cubicBezTo>
                  <a:pt x="5457529" y="590732"/>
                  <a:pt x="5511862" y="523775"/>
                  <a:pt x="5547537" y="510604"/>
                </a:cubicBezTo>
                <a:cubicBezTo>
                  <a:pt x="5534366" y="537497"/>
                  <a:pt x="5516254" y="568780"/>
                  <a:pt x="5489361" y="581952"/>
                </a:cubicBezTo>
                <a:cubicBezTo>
                  <a:pt x="5489361" y="612685"/>
                  <a:pt x="5461919" y="648358"/>
                  <a:pt x="5475641" y="684033"/>
                </a:cubicBezTo>
                <a:cubicBezTo>
                  <a:pt x="5466859" y="692814"/>
                  <a:pt x="5448747" y="688424"/>
                  <a:pt x="5439967" y="697205"/>
                </a:cubicBezTo>
                <a:cubicBezTo>
                  <a:pt x="5449298" y="710377"/>
                  <a:pt x="5458078" y="727939"/>
                  <a:pt x="5480581" y="714767"/>
                </a:cubicBezTo>
                <a:cubicBezTo>
                  <a:pt x="5480581" y="732878"/>
                  <a:pt x="5466859" y="732878"/>
                  <a:pt x="5458078" y="741660"/>
                </a:cubicBezTo>
                <a:cubicBezTo>
                  <a:pt x="5449298" y="746050"/>
                  <a:pt x="5463019" y="724097"/>
                  <a:pt x="5449298" y="724097"/>
                </a:cubicBezTo>
                <a:cubicBezTo>
                  <a:pt x="5440516" y="732878"/>
                  <a:pt x="5444906" y="737269"/>
                  <a:pt x="5444906" y="746050"/>
                </a:cubicBezTo>
                <a:cubicBezTo>
                  <a:pt x="5422405" y="746050"/>
                  <a:pt x="5409233" y="759222"/>
                  <a:pt x="5391121" y="768003"/>
                </a:cubicBezTo>
                <a:cubicBezTo>
                  <a:pt x="5395512" y="759222"/>
                  <a:pt x="5391121" y="754832"/>
                  <a:pt x="5391121" y="750441"/>
                </a:cubicBezTo>
                <a:cubicBezTo>
                  <a:pt x="5368619" y="754832"/>
                  <a:pt x="5346118" y="790505"/>
                  <a:pt x="5364230" y="812459"/>
                </a:cubicBezTo>
                <a:cubicBezTo>
                  <a:pt x="5337336" y="830569"/>
                  <a:pt x="5287943" y="843742"/>
                  <a:pt x="5238548" y="843742"/>
                </a:cubicBezTo>
                <a:cubicBezTo>
                  <a:pt x="5261050" y="808068"/>
                  <a:pt x="5337336" y="772394"/>
                  <a:pt x="5292333" y="710377"/>
                </a:cubicBezTo>
                <a:cubicBezTo>
                  <a:pt x="5301115" y="705986"/>
                  <a:pt x="5314835" y="705986"/>
                  <a:pt x="5319225" y="692814"/>
                </a:cubicBezTo>
                <a:cubicBezTo>
                  <a:pt x="5287943" y="674703"/>
                  <a:pt x="5314835" y="652750"/>
                  <a:pt x="5314835" y="617076"/>
                </a:cubicBezTo>
                <a:cubicBezTo>
                  <a:pt x="5314835" y="608294"/>
                  <a:pt x="5305505" y="608294"/>
                  <a:pt x="5296724" y="603904"/>
                </a:cubicBezTo>
                <a:cubicBezTo>
                  <a:pt x="5265441" y="665922"/>
                  <a:pt x="5130978" y="665922"/>
                  <a:pt x="5067863" y="652750"/>
                </a:cubicBezTo>
                <a:cubicBezTo>
                  <a:pt x="5067863" y="634638"/>
                  <a:pt x="5059081" y="617076"/>
                  <a:pt x="5040970" y="617076"/>
                </a:cubicBezTo>
                <a:cubicBezTo>
                  <a:pt x="5023407" y="625857"/>
                  <a:pt x="5019017" y="643968"/>
                  <a:pt x="5005296" y="652750"/>
                </a:cubicBezTo>
                <a:cubicBezTo>
                  <a:pt x="5005296" y="665922"/>
                  <a:pt x="5010236" y="670313"/>
                  <a:pt x="5019017" y="670313"/>
                </a:cubicBezTo>
                <a:cubicBezTo>
                  <a:pt x="5019017" y="684033"/>
                  <a:pt x="5005296" y="684033"/>
                  <a:pt x="5005296" y="701596"/>
                </a:cubicBezTo>
                <a:cubicBezTo>
                  <a:pt x="4982795" y="697205"/>
                  <a:pt x="4955902" y="710377"/>
                  <a:pt x="4937791" y="719158"/>
                </a:cubicBezTo>
                <a:cubicBezTo>
                  <a:pt x="4933401" y="705437"/>
                  <a:pt x="4973464" y="701046"/>
                  <a:pt x="4987185" y="687875"/>
                </a:cubicBezTo>
                <a:cubicBezTo>
                  <a:pt x="4978403" y="683485"/>
                  <a:pt x="4964683" y="665922"/>
                  <a:pt x="4987185" y="665922"/>
                </a:cubicBezTo>
                <a:cubicBezTo>
                  <a:pt x="4978403" y="657141"/>
                  <a:pt x="4974013" y="670313"/>
                  <a:pt x="4960292" y="661531"/>
                </a:cubicBezTo>
                <a:cubicBezTo>
                  <a:pt x="4938340" y="595122"/>
                  <a:pt x="5095304" y="630797"/>
                  <a:pt x="5050300" y="550668"/>
                </a:cubicBezTo>
                <a:cubicBezTo>
                  <a:pt x="4992125" y="568780"/>
                  <a:pt x="4952060" y="573170"/>
                  <a:pt x="4888945" y="586342"/>
                </a:cubicBezTo>
                <a:cubicBezTo>
                  <a:pt x="4888945" y="573170"/>
                  <a:pt x="4875225" y="573170"/>
                  <a:pt x="4870835" y="568780"/>
                </a:cubicBezTo>
                <a:cubicBezTo>
                  <a:pt x="4884007" y="528716"/>
                  <a:pt x="4955902" y="546278"/>
                  <a:pt x="4951511" y="493041"/>
                </a:cubicBezTo>
                <a:cubicBezTo>
                  <a:pt x="4951511" y="488650"/>
                  <a:pt x="4947122" y="493041"/>
                  <a:pt x="4947122" y="484260"/>
                </a:cubicBezTo>
                <a:cubicBezTo>
                  <a:pt x="4915838" y="514994"/>
                  <a:pt x="4875225" y="519934"/>
                  <a:pt x="4852722" y="541887"/>
                </a:cubicBezTo>
                <a:cubicBezTo>
                  <a:pt x="4834612" y="537497"/>
                  <a:pt x="4861503" y="514994"/>
                  <a:pt x="4857113" y="493041"/>
                </a:cubicBezTo>
                <a:cubicBezTo>
                  <a:pt x="4812659" y="514994"/>
                  <a:pt x="4790156" y="533106"/>
                  <a:pt x="4745154" y="550668"/>
                </a:cubicBezTo>
                <a:cubicBezTo>
                  <a:pt x="4736372" y="550668"/>
                  <a:pt x="4745154" y="533106"/>
                  <a:pt x="4735274" y="533106"/>
                </a:cubicBezTo>
                <a:cubicBezTo>
                  <a:pt x="4762165" y="501822"/>
                  <a:pt x="4779730" y="461758"/>
                  <a:pt x="4820342" y="448586"/>
                </a:cubicBezTo>
                <a:cubicBezTo>
                  <a:pt x="4838454" y="426085"/>
                  <a:pt x="4829124" y="395350"/>
                  <a:pt x="4820342" y="368458"/>
                </a:cubicBezTo>
                <a:cubicBezTo>
                  <a:pt x="4847235" y="350895"/>
                  <a:pt x="4860407" y="319612"/>
                  <a:pt x="4905411" y="319612"/>
                </a:cubicBezTo>
                <a:cubicBezTo>
                  <a:pt x="4909801" y="337724"/>
                  <a:pt x="4914193" y="337724"/>
                  <a:pt x="4905411" y="350895"/>
                </a:cubicBezTo>
                <a:cubicBezTo>
                  <a:pt x="4909801" y="359677"/>
                  <a:pt x="4919131" y="346505"/>
                  <a:pt x="4927912" y="350895"/>
                </a:cubicBezTo>
                <a:cubicBezTo>
                  <a:pt x="4932851" y="390960"/>
                  <a:pt x="4910350" y="439805"/>
                  <a:pt x="4869736" y="448586"/>
                </a:cubicBezTo>
                <a:cubicBezTo>
                  <a:pt x="4874128" y="439805"/>
                  <a:pt x="4869736" y="439805"/>
                  <a:pt x="4865346" y="431024"/>
                </a:cubicBezTo>
                <a:cubicBezTo>
                  <a:pt x="4856565" y="435414"/>
                  <a:pt x="4847235" y="439805"/>
                  <a:pt x="4842845" y="452977"/>
                </a:cubicBezTo>
                <a:cubicBezTo>
                  <a:pt x="4856565" y="466149"/>
                  <a:pt x="4892239" y="448586"/>
                  <a:pt x="4910350" y="466149"/>
                </a:cubicBezTo>
                <a:cubicBezTo>
                  <a:pt x="4968526" y="439805"/>
                  <a:pt x="4972916" y="368458"/>
                  <a:pt x="4941633" y="315221"/>
                </a:cubicBezTo>
                <a:cubicBezTo>
                  <a:pt x="4936694" y="297111"/>
                  <a:pt x="4954805" y="297111"/>
                  <a:pt x="4950414" y="279547"/>
                </a:cubicBezTo>
                <a:cubicBezTo>
                  <a:pt x="4941084" y="270766"/>
                  <a:pt x="4927912" y="261985"/>
                  <a:pt x="4909801" y="257594"/>
                </a:cubicBezTo>
                <a:cubicBezTo>
                  <a:pt x="4914193" y="253204"/>
                  <a:pt x="4919131" y="244422"/>
                  <a:pt x="4905411" y="248813"/>
                </a:cubicBezTo>
                <a:cubicBezTo>
                  <a:pt x="4977307" y="195029"/>
                  <a:pt x="5089817" y="195029"/>
                  <a:pt x="5143601" y="128620"/>
                </a:cubicBezTo>
                <a:cubicBezTo>
                  <a:pt x="5134820" y="106118"/>
                  <a:pt x="5112318" y="133010"/>
                  <a:pt x="5094207" y="133010"/>
                </a:cubicBezTo>
                <a:cubicBezTo>
                  <a:pt x="5103537" y="115448"/>
                  <a:pt x="5107927" y="101727"/>
                  <a:pt x="5107927" y="84165"/>
                </a:cubicBezTo>
                <a:cubicBezTo>
                  <a:pt x="5186683" y="84165"/>
                  <a:pt x="5234346" y="-4496"/>
                  <a:pt x="5311212" y="179"/>
                </a:cubicBezTo>
                <a:close/>
              </a:path>
            </a:pathLst>
          </a:custGeom>
          <a:blipFill>
            <a:blip r:embed="rId4"/>
            <a:srcRect/>
            <a:stretch>
              <a:fillRect l="-33366" r="-33366"/>
            </a:stretch>
          </a:blipFill>
          <a:ln w="127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pic>
        <p:nvPicPr>
          <p:cNvPr id="12" name="图片 11"/>
          <p:cNvPicPr/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 flipH="1">
            <a:off x="1" y="0"/>
            <a:ext cx="2843123" cy="2054979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13" name="标题 1"/>
          <p:cNvSpPr/>
          <p:nvPr/>
        </p:nvSpPr>
        <p:spPr>
          <a:xfrm>
            <a:off x="6232023" y="2810064"/>
            <a:ext cx="5284763" cy="1678706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t"/>
          <a:lstStyle/>
          <a:p>
            <a:pPr algn="r">
              <a:lnSpc>
                <a:spcPct val="129999"/>
              </a:lnSpc>
            </a:pPr>
            <a:r>
              <a:rPr altLang="zh-CN" kumimoji="1" lang="en-US" sz="4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erif SC Regular"/>
                <a:ea typeface="Source Han Serif SC Regular"/>
                <a:latin typeface="Source Han Serif SC Regular"/>
              </a:rPr>
              <a:t>三农未来发展展望</a:t>
            </a:r>
            <a:endParaRPr altLang="en-US" kumimoji="1" lang="zh-CN"/>
          </a:p>
        </p:txBody>
      </p:sp>
      <p:sp>
        <p:nvSpPr>
          <p:cNvPr id="14" name="标题 1"/>
          <p:cNvSpPr/>
          <p:nvPr/>
        </p:nvSpPr>
        <p:spPr>
          <a:xfrm flipH="1">
            <a:off x="10427896" y="5080190"/>
            <a:ext cx="998625" cy="718633"/>
          </a:xfrm>
          <a:custGeom>
            <a:avLst/>
            <a:gdLst>
              <a:gd name="connsiteX0" fmla="*/ 1179544 w 2317457"/>
              <a:gd name="connsiteY0" fmla="*/ 86443 h 1667695"/>
              <a:gd name="connsiteX1" fmla="*/ 1090344 w 2317457"/>
              <a:gd name="connsiteY1" fmla="*/ 101913 h 1667695"/>
              <a:gd name="connsiteX2" fmla="*/ 858887 w 2317457"/>
              <a:gd name="connsiteY2" fmla="*/ 353658 h 1667695"/>
              <a:gd name="connsiteX3" fmla="*/ 795927 w 2317457"/>
              <a:gd name="connsiteY3" fmla="*/ 379281 h 1667695"/>
              <a:gd name="connsiteX4" fmla="*/ 413212 w 2317457"/>
              <a:gd name="connsiteY4" fmla="*/ 528728 h 1667695"/>
              <a:gd name="connsiteX5" fmla="*/ 364825 w 2317457"/>
              <a:gd name="connsiteY5" fmla="*/ 548445 h 1667695"/>
              <a:gd name="connsiteX6" fmla="*/ 85933 w 2317457"/>
              <a:gd name="connsiteY6" fmla="*/ 751994 h 1667695"/>
              <a:gd name="connsiteX7" fmla="*/ 317391 w 2317457"/>
              <a:gd name="connsiteY7" fmla="*/ 1075272 h 1667695"/>
              <a:gd name="connsiteX8" fmla="*/ 347299 w 2317457"/>
              <a:gd name="connsiteY8" fmla="*/ 1105181 h 1667695"/>
              <a:gd name="connsiteX9" fmla="*/ 859173 w 2317457"/>
              <a:gd name="connsiteY9" fmla="*/ 1226148 h 1667695"/>
              <a:gd name="connsiteX10" fmla="*/ 870404 w 2317457"/>
              <a:gd name="connsiteY10" fmla="*/ 1222392 h 1667695"/>
              <a:gd name="connsiteX11" fmla="*/ 904596 w 2317457"/>
              <a:gd name="connsiteY11" fmla="*/ 1198466 h 1667695"/>
              <a:gd name="connsiteX12" fmla="*/ 850410 w 2317457"/>
              <a:gd name="connsiteY12" fmla="*/ 714276 h 1667695"/>
              <a:gd name="connsiteX13" fmla="*/ 591615 w 2317457"/>
              <a:gd name="connsiteY13" fmla="*/ 798096 h 1667695"/>
              <a:gd name="connsiteX14" fmla="*/ 725823 w 2317457"/>
              <a:gd name="connsiteY14" fmla="*/ 1001645 h 1667695"/>
              <a:gd name="connsiteX15" fmla="*/ 725823 w 2317457"/>
              <a:gd name="connsiteY15" fmla="*/ 1087370 h 1667695"/>
              <a:gd name="connsiteX16" fmla="*/ 494175 w 2317457"/>
              <a:gd name="connsiteY16" fmla="*/ 857817 h 1667695"/>
              <a:gd name="connsiteX17" fmla="*/ 682484 w 2317457"/>
              <a:gd name="connsiteY17" fmla="*/ 622645 h 1667695"/>
              <a:gd name="connsiteX18" fmla="*/ 990808 w 2317457"/>
              <a:gd name="connsiteY18" fmla="*/ 714847 h 1667695"/>
              <a:gd name="connsiteX19" fmla="*/ 956151 w 2317457"/>
              <a:gd name="connsiteY19" fmla="*/ 1269409 h 1667695"/>
              <a:gd name="connsiteX20" fmla="*/ 937493 w 2317457"/>
              <a:gd name="connsiteY20" fmla="*/ 1281763 h 1667695"/>
              <a:gd name="connsiteX21" fmla="*/ 963456 w 2317457"/>
              <a:gd name="connsiteY21" fmla="*/ 1332462 h 1667695"/>
              <a:gd name="connsiteX22" fmla="*/ 1489251 w 2317457"/>
              <a:gd name="connsiteY22" fmla="*/ 1578383 h 1667695"/>
              <a:gd name="connsiteX23" fmla="*/ 2071196 w 2317457"/>
              <a:gd name="connsiteY23" fmla="*/ 1515335 h 1667695"/>
              <a:gd name="connsiteX24" fmla="*/ 2150984 w 2317457"/>
              <a:gd name="connsiteY24" fmla="*/ 1534236 h 1667695"/>
              <a:gd name="connsiteX25" fmla="*/ 2153406 w 2317457"/>
              <a:gd name="connsiteY25" fmla="*/ 1533604 h 1667695"/>
              <a:gd name="connsiteX26" fmla="*/ 2110580 w 2317457"/>
              <a:gd name="connsiteY26" fmla="*/ 1497040 h 1667695"/>
              <a:gd name="connsiteX27" fmla="*/ 1968359 w 2317457"/>
              <a:gd name="connsiteY27" fmla="*/ 1468846 h 1667695"/>
              <a:gd name="connsiteX28" fmla="*/ 1664988 w 2317457"/>
              <a:gd name="connsiteY28" fmla="*/ 1488943 h 1667695"/>
              <a:gd name="connsiteX29" fmla="*/ 1428482 w 2317457"/>
              <a:gd name="connsiteY29" fmla="*/ 1419792 h 1667695"/>
              <a:gd name="connsiteX30" fmla="*/ 1375480 w 2317457"/>
              <a:gd name="connsiteY30" fmla="*/ 1272237 h 1667695"/>
              <a:gd name="connsiteX31" fmla="*/ 1385123 w 2317457"/>
              <a:gd name="connsiteY31" fmla="*/ 1241197 h 1667695"/>
              <a:gd name="connsiteX32" fmla="*/ 1385265 w 2317457"/>
              <a:gd name="connsiteY32" fmla="*/ 1239695 h 1667695"/>
              <a:gd name="connsiteX33" fmla="*/ 1387040 w 2317457"/>
              <a:gd name="connsiteY33" fmla="*/ 1235026 h 1667695"/>
              <a:gd name="connsiteX34" fmla="*/ 1391811 w 2317457"/>
              <a:gd name="connsiteY34" fmla="*/ 1219671 h 1667695"/>
              <a:gd name="connsiteX35" fmla="*/ 1393868 w 2317457"/>
              <a:gd name="connsiteY35" fmla="*/ 1217072 h 1667695"/>
              <a:gd name="connsiteX36" fmla="*/ 1398198 w 2317457"/>
              <a:gd name="connsiteY36" fmla="*/ 1205685 h 1667695"/>
              <a:gd name="connsiteX37" fmla="*/ 1586311 w 2317457"/>
              <a:gd name="connsiteY37" fmla="*/ 1111468 h 1667695"/>
              <a:gd name="connsiteX38" fmla="*/ 1735486 w 2317457"/>
              <a:gd name="connsiteY38" fmla="*/ 1137547 h 1667695"/>
              <a:gd name="connsiteX39" fmla="*/ 1755729 w 2317457"/>
              <a:gd name="connsiteY39" fmla="*/ 1139556 h 1667695"/>
              <a:gd name="connsiteX40" fmla="*/ 1736938 w 2317457"/>
              <a:gd name="connsiteY40" fmla="*/ 1116242 h 1667695"/>
              <a:gd name="connsiteX41" fmla="*/ 1692324 w 2317457"/>
              <a:gd name="connsiteY41" fmla="*/ 976689 h 1667695"/>
              <a:gd name="connsiteX42" fmla="*/ 1830437 w 2317457"/>
              <a:gd name="connsiteY42" fmla="*/ 760091 h 1667695"/>
              <a:gd name="connsiteX43" fmla="*/ 1891207 w 2317457"/>
              <a:gd name="connsiteY43" fmla="*/ 745029 h 1667695"/>
              <a:gd name="connsiteX44" fmla="*/ 2048083 w 2317457"/>
              <a:gd name="connsiteY44" fmla="*/ 821432 h 1667695"/>
              <a:gd name="connsiteX45" fmla="*/ 2041892 w 2317457"/>
              <a:gd name="connsiteY45" fmla="*/ 1032696 h 1667695"/>
              <a:gd name="connsiteX46" fmla="*/ 1981313 w 2317457"/>
              <a:gd name="connsiteY46" fmla="*/ 972117 h 1667695"/>
              <a:gd name="connsiteX47" fmla="*/ 1970835 w 2317457"/>
              <a:gd name="connsiteY47" fmla="*/ 860770 h 1667695"/>
              <a:gd name="connsiteX48" fmla="*/ 1839105 w 2317457"/>
              <a:gd name="connsiteY48" fmla="*/ 852674 h 1667695"/>
              <a:gd name="connsiteX49" fmla="*/ 1850027 w 2317457"/>
              <a:gd name="connsiteY49" fmla="*/ 1119207 h 1667695"/>
              <a:gd name="connsiteX50" fmla="*/ 1868974 w 2317457"/>
              <a:gd name="connsiteY50" fmla="*/ 1134764 h 1667695"/>
              <a:gd name="connsiteX51" fmla="*/ 1869585 w 2317457"/>
              <a:gd name="connsiteY51" fmla="*/ 1134804 h 1667695"/>
              <a:gd name="connsiteX52" fmla="*/ 1941594 w 2317457"/>
              <a:gd name="connsiteY52" fmla="*/ 1170046 h 1667695"/>
              <a:gd name="connsiteX53" fmla="*/ 2205151 w 2317457"/>
              <a:gd name="connsiteY53" fmla="*/ 1071748 h 1667695"/>
              <a:gd name="connsiteX54" fmla="*/ 2185624 w 2317457"/>
              <a:gd name="connsiteY54" fmla="*/ 811811 h 1667695"/>
              <a:gd name="connsiteX55" fmla="*/ 2185624 w 2317457"/>
              <a:gd name="connsiteY55" fmla="*/ 768568 h 1667695"/>
              <a:gd name="connsiteX56" fmla="*/ 2180195 w 2317457"/>
              <a:gd name="connsiteY56" fmla="*/ 565304 h 1667695"/>
              <a:gd name="connsiteX57" fmla="*/ 1993029 w 2317457"/>
              <a:gd name="connsiteY57" fmla="*/ 483484 h 1667695"/>
              <a:gd name="connsiteX58" fmla="*/ 1951690 w 2317457"/>
              <a:gd name="connsiteY58" fmla="*/ 429192 h 1667695"/>
              <a:gd name="connsiteX59" fmla="*/ 1804529 w 2317457"/>
              <a:gd name="connsiteY59" fmla="*/ 175255 h 1667695"/>
              <a:gd name="connsiteX60" fmla="*/ 1571129 w 2317457"/>
              <a:gd name="connsiteY60" fmla="*/ 185422 h 1667695"/>
              <a:gd name="connsiteX61" fmla="*/ 1525224 w 2317457"/>
              <a:gd name="connsiteY61" fmla="*/ 214586 h 1667695"/>
              <a:gd name="connsiteX62" fmla="*/ 1525601 w 2317457"/>
              <a:gd name="connsiteY62" fmla="*/ 215320 h 1667695"/>
              <a:gd name="connsiteX63" fmla="*/ 1534971 w 2317457"/>
              <a:gd name="connsiteY63" fmla="*/ 388044 h 1667695"/>
              <a:gd name="connsiteX64" fmla="*/ 1302942 w 2317457"/>
              <a:gd name="connsiteY64" fmla="*/ 571209 h 1667695"/>
              <a:gd name="connsiteX65" fmla="*/ 1078914 w 2317457"/>
              <a:gd name="connsiteY65" fmla="*/ 415190 h 1667695"/>
              <a:gd name="connsiteX66" fmla="*/ 1161687 w 2317457"/>
              <a:gd name="connsiteY66" fmla="*/ 392330 h 1667695"/>
              <a:gd name="connsiteX67" fmla="*/ 1377523 w 2317457"/>
              <a:gd name="connsiteY67" fmla="*/ 468720 h 1667695"/>
              <a:gd name="connsiteX68" fmla="*/ 1419909 w 2317457"/>
              <a:gd name="connsiteY68" fmla="*/ 192019 h 1667695"/>
              <a:gd name="connsiteX69" fmla="*/ 1179544 w 2317457"/>
              <a:gd name="connsiteY69" fmla="*/ 86443 h 1667695"/>
              <a:gd name="connsiteX70" fmla="*/ 1222249 w 2317457"/>
              <a:gd name="connsiteY70" fmla="*/ 906 h 1667695"/>
              <a:gd name="connsiteX71" fmla="*/ 1425434 w 2317457"/>
              <a:gd name="connsiteY71" fmla="*/ 74671 h 1667695"/>
              <a:gd name="connsiteX72" fmla="*/ 1485853 w 2317457"/>
              <a:gd name="connsiteY72" fmla="*/ 137954 h 1667695"/>
              <a:gd name="connsiteX73" fmla="*/ 1486784 w 2317457"/>
              <a:gd name="connsiteY73" fmla="*/ 139765 h 1667695"/>
              <a:gd name="connsiteX74" fmla="*/ 1534852 w 2317457"/>
              <a:gd name="connsiteY74" fmla="*/ 109167 h 1667695"/>
              <a:gd name="connsiteX75" fmla="*/ 1848820 w 2317457"/>
              <a:gd name="connsiteY75" fmla="*/ 101532 h 1667695"/>
              <a:gd name="connsiteX76" fmla="*/ 2035178 w 2317457"/>
              <a:gd name="connsiteY76" fmla="*/ 343223 h 1667695"/>
              <a:gd name="connsiteX77" fmla="*/ 2034679 w 2317457"/>
              <a:gd name="connsiteY77" fmla="*/ 403118 h 1667695"/>
              <a:gd name="connsiteX78" fmla="*/ 1992934 w 2317457"/>
              <a:gd name="connsiteY78" fmla="*/ 397569 h 1667695"/>
              <a:gd name="connsiteX79" fmla="*/ 2034272 w 2317457"/>
              <a:gd name="connsiteY79" fmla="*/ 451861 h 1667695"/>
              <a:gd name="connsiteX80" fmla="*/ 2034679 w 2317457"/>
              <a:gd name="connsiteY80" fmla="*/ 403118 h 1667695"/>
              <a:gd name="connsiteX81" fmla="*/ 2067810 w 2317457"/>
              <a:gd name="connsiteY81" fmla="*/ 407521 h 1667695"/>
              <a:gd name="connsiteX82" fmla="*/ 2255252 w 2317457"/>
              <a:gd name="connsiteY82" fmla="*/ 522727 h 1667695"/>
              <a:gd name="connsiteX83" fmla="*/ 2290721 w 2317457"/>
              <a:gd name="connsiteY83" fmla="*/ 741460 h 1667695"/>
              <a:gd name="connsiteX84" fmla="*/ 2269534 w 2317457"/>
              <a:gd name="connsiteY84" fmla="*/ 789194 h 1667695"/>
              <a:gd name="connsiteX85" fmla="*/ 2259538 w 2317457"/>
              <a:gd name="connsiteY85" fmla="*/ 768472 h 1667695"/>
              <a:gd name="connsiteX86" fmla="*/ 2259538 w 2317457"/>
              <a:gd name="connsiteY86" fmla="*/ 811716 h 1667695"/>
              <a:gd name="connsiteX87" fmla="*/ 2269534 w 2317457"/>
              <a:gd name="connsiteY87" fmla="*/ 789194 h 1667695"/>
              <a:gd name="connsiteX88" fmla="*/ 2303964 w 2317457"/>
              <a:gd name="connsiteY88" fmla="*/ 860567 h 1667695"/>
              <a:gd name="connsiteX89" fmla="*/ 2254109 w 2317457"/>
              <a:gd name="connsiteY89" fmla="*/ 1154711 h 1667695"/>
              <a:gd name="connsiteX90" fmla="*/ 1889069 w 2317457"/>
              <a:gd name="connsiteY90" fmla="*/ 1240539 h 1667695"/>
              <a:gd name="connsiteX91" fmla="*/ 1864047 w 2317457"/>
              <a:gd name="connsiteY91" fmla="*/ 1227494 h 1667695"/>
              <a:gd name="connsiteX92" fmla="*/ 1857505 w 2317457"/>
              <a:gd name="connsiteY92" fmla="*/ 1227975 h 1667695"/>
              <a:gd name="connsiteX93" fmla="*/ 1842230 w 2317457"/>
              <a:gd name="connsiteY93" fmla="*/ 1221666 h 1667695"/>
              <a:gd name="connsiteX94" fmla="*/ 1812583 w 2317457"/>
              <a:gd name="connsiteY94" fmla="*/ 1226321 h 1667695"/>
              <a:gd name="connsiteX95" fmla="*/ 1645366 w 2317457"/>
              <a:gd name="connsiteY95" fmla="*/ 1205479 h 1667695"/>
              <a:gd name="connsiteX96" fmla="*/ 1467344 w 2317457"/>
              <a:gd name="connsiteY96" fmla="*/ 1278346 h 1667695"/>
              <a:gd name="connsiteX97" fmla="*/ 1459868 w 2317457"/>
              <a:gd name="connsiteY97" fmla="*/ 1297254 h 1667695"/>
              <a:gd name="connsiteX98" fmla="*/ 1464010 w 2317457"/>
              <a:gd name="connsiteY98" fmla="*/ 1320184 h 1667695"/>
              <a:gd name="connsiteX99" fmla="*/ 1498491 w 2317457"/>
              <a:gd name="connsiteY99" fmla="*/ 1368166 h 1667695"/>
              <a:gd name="connsiteX100" fmla="*/ 1626030 w 2317457"/>
              <a:gd name="connsiteY100" fmla="*/ 1403885 h 1667695"/>
              <a:gd name="connsiteX101" fmla="*/ 1909495 w 2317457"/>
              <a:gd name="connsiteY101" fmla="*/ 1385978 h 1667695"/>
              <a:gd name="connsiteX102" fmla="*/ 2165527 w 2317457"/>
              <a:gd name="connsiteY102" fmla="*/ 1428459 h 1667695"/>
              <a:gd name="connsiteX103" fmla="*/ 2264015 w 2317457"/>
              <a:gd name="connsiteY103" fmla="*/ 1612387 h 1667695"/>
              <a:gd name="connsiteX104" fmla="*/ 2199531 w 2317457"/>
              <a:gd name="connsiteY104" fmla="*/ 1649439 h 1667695"/>
              <a:gd name="connsiteX105" fmla="*/ 1365617 w 2317457"/>
              <a:gd name="connsiteY105" fmla="*/ 1666108 h 1667695"/>
              <a:gd name="connsiteX106" fmla="*/ 877833 w 2317457"/>
              <a:gd name="connsiteY106" fmla="*/ 1352835 h 1667695"/>
              <a:gd name="connsiteX107" fmla="*/ 863697 w 2317457"/>
              <a:gd name="connsiteY107" fmla="*/ 1323958 h 1667695"/>
              <a:gd name="connsiteX108" fmla="*/ 862453 w 2317457"/>
              <a:gd name="connsiteY108" fmla="*/ 1324288 h 1667695"/>
              <a:gd name="connsiteX109" fmla="*/ 856964 w 2317457"/>
              <a:gd name="connsiteY109" fmla="*/ 1323395 h 1667695"/>
              <a:gd name="connsiteX110" fmla="*/ 819286 w 2317457"/>
              <a:gd name="connsiteY110" fmla="*/ 1342539 h 1667695"/>
              <a:gd name="connsiteX111" fmla="*/ 302060 w 2317457"/>
              <a:gd name="connsiteY111" fmla="*/ 1219396 h 1667695"/>
              <a:gd name="connsiteX112" fmla="*/ 274269 w 2317457"/>
              <a:gd name="connsiteY112" fmla="*/ 1151583 h 1667695"/>
              <a:gd name="connsiteX113" fmla="*/ 294531 w 2317457"/>
              <a:gd name="connsiteY113" fmla="*/ 1157949 h 1667695"/>
              <a:gd name="connsiteX114" fmla="*/ 264622 w 2317457"/>
              <a:gd name="connsiteY114" fmla="*/ 1128041 h 1667695"/>
              <a:gd name="connsiteX115" fmla="*/ 274269 w 2317457"/>
              <a:gd name="connsiteY115" fmla="*/ 1151583 h 1667695"/>
              <a:gd name="connsiteX116" fmla="*/ 226038 w 2317457"/>
              <a:gd name="connsiteY116" fmla="*/ 1136428 h 1667695"/>
              <a:gd name="connsiteX117" fmla="*/ 2685 w 2317457"/>
              <a:gd name="connsiteY117" fmla="*/ 724657 h 1667695"/>
              <a:gd name="connsiteX118" fmla="*/ 319621 w 2317457"/>
              <a:gd name="connsiteY118" fmla="*/ 453967 h 1667695"/>
              <a:gd name="connsiteX119" fmla="*/ 353812 w 2317457"/>
              <a:gd name="connsiteY119" fmla="*/ 459912 h 1667695"/>
              <a:gd name="connsiteX120" fmla="*/ 339108 w 2317457"/>
              <a:gd name="connsiteY120" fmla="*/ 485484 h 1667695"/>
              <a:gd name="connsiteX121" fmla="*/ 387495 w 2317457"/>
              <a:gd name="connsiteY121" fmla="*/ 465768 h 1667695"/>
              <a:gd name="connsiteX122" fmla="*/ 353812 w 2317457"/>
              <a:gd name="connsiteY122" fmla="*/ 459912 h 1667695"/>
              <a:gd name="connsiteX123" fmla="*/ 377968 w 2317457"/>
              <a:gd name="connsiteY123" fmla="*/ 417901 h 1667695"/>
              <a:gd name="connsiteX124" fmla="*/ 766399 w 2317457"/>
              <a:gd name="connsiteY124" fmla="*/ 278936 h 1667695"/>
              <a:gd name="connsiteX125" fmla="*/ 791772 w 2317457"/>
              <a:gd name="connsiteY125" fmla="*/ 288118 h 1667695"/>
              <a:gd name="connsiteX126" fmla="*/ 776210 w 2317457"/>
              <a:gd name="connsiteY126" fmla="*/ 330894 h 1667695"/>
              <a:gd name="connsiteX127" fmla="*/ 839170 w 2317457"/>
              <a:gd name="connsiteY127" fmla="*/ 305271 h 1667695"/>
              <a:gd name="connsiteX128" fmla="*/ 791772 w 2317457"/>
              <a:gd name="connsiteY128" fmla="*/ 288118 h 1667695"/>
              <a:gd name="connsiteX129" fmla="*/ 813168 w 2317457"/>
              <a:gd name="connsiteY129" fmla="*/ 229305 h 1667695"/>
              <a:gd name="connsiteX130" fmla="*/ 1054150 w 2317457"/>
              <a:gd name="connsiteY130" fmla="*/ 23712 h 1667695"/>
              <a:gd name="connsiteX131" fmla="*/ 1148877 w 2317457"/>
              <a:gd name="connsiteY131" fmla="*/ 2434 h 1667695"/>
              <a:gd name="connsiteX132" fmla="*/ 1222249 w 2317457"/>
              <a:gd name="connsiteY132" fmla="*/ 906 h 1667695"/>
              <a:gd name="connsiteX0-1" fmla="*/ 1179544 w 2317457"/>
              <a:gd name="connsiteY0-2" fmla="*/ 86443 h 1667695"/>
              <a:gd name="connsiteX1-3" fmla="*/ 1090344 w 2317457"/>
              <a:gd name="connsiteY1-4" fmla="*/ 101913 h 1667695"/>
              <a:gd name="connsiteX2-5" fmla="*/ 858887 w 2317457"/>
              <a:gd name="connsiteY2-6" fmla="*/ 353658 h 1667695"/>
              <a:gd name="connsiteX3-7" fmla="*/ 795927 w 2317457"/>
              <a:gd name="connsiteY3-8" fmla="*/ 379281 h 1667695"/>
              <a:gd name="connsiteX4-9" fmla="*/ 413212 w 2317457"/>
              <a:gd name="connsiteY4-10" fmla="*/ 528728 h 1667695"/>
              <a:gd name="connsiteX5-11" fmla="*/ 364825 w 2317457"/>
              <a:gd name="connsiteY5-12" fmla="*/ 548445 h 1667695"/>
              <a:gd name="connsiteX6-13" fmla="*/ 85933 w 2317457"/>
              <a:gd name="connsiteY6-14" fmla="*/ 751994 h 1667695"/>
              <a:gd name="connsiteX7-15" fmla="*/ 317391 w 2317457"/>
              <a:gd name="connsiteY7-16" fmla="*/ 1075272 h 1667695"/>
              <a:gd name="connsiteX8-17" fmla="*/ 347299 w 2317457"/>
              <a:gd name="connsiteY8-18" fmla="*/ 1105181 h 1667695"/>
              <a:gd name="connsiteX9-19" fmla="*/ 859173 w 2317457"/>
              <a:gd name="connsiteY9-20" fmla="*/ 1226148 h 1667695"/>
              <a:gd name="connsiteX10-21" fmla="*/ 870404 w 2317457"/>
              <a:gd name="connsiteY10-22" fmla="*/ 1222392 h 1667695"/>
              <a:gd name="connsiteX11-23" fmla="*/ 904596 w 2317457"/>
              <a:gd name="connsiteY11-24" fmla="*/ 1198466 h 1667695"/>
              <a:gd name="connsiteX12-25" fmla="*/ 850410 w 2317457"/>
              <a:gd name="connsiteY12-26" fmla="*/ 714276 h 1667695"/>
              <a:gd name="connsiteX13-27" fmla="*/ 591615 w 2317457"/>
              <a:gd name="connsiteY13-28" fmla="*/ 798096 h 1667695"/>
              <a:gd name="connsiteX14-29" fmla="*/ 725823 w 2317457"/>
              <a:gd name="connsiteY14-30" fmla="*/ 1001645 h 1667695"/>
              <a:gd name="connsiteX15-31" fmla="*/ 725823 w 2317457"/>
              <a:gd name="connsiteY15-32" fmla="*/ 1087370 h 1667695"/>
              <a:gd name="connsiteX16-33" fmla="*/ 494175 w 2317457"/>
              <a:gd name="connsiteY16-34" fmla="*/ 857817 h 1667695"/>
              <a:gd name="connsiteX17-35" fmla="*/ 682484 w 2317457"/>
              <a:gd name="connsiteY17-36" fmla="*/ 622645 h 1667695"/>
              <a:gd name="connsiteX18-37" fmla="*/ 990808 w 2317457"/>
              <a:gd name="connsiteY18-38" fmla="*/ 714847 h 1667695"/>
              <a:gd name="connsiteX19-39" fmla="*/ 956151 w 2317457"/>
              <a:gd name="connsiteY19-40" fmla="*/ 1269409 h 1667695"/>
              <a:gd name="connsiteX20-41" fmla="*/ 937493 w 2317457"/>
              <a:gd name="connsiteY20-42" fmla="*/ 1281763 h 1667695"/>
              <a:gd name="connsiteX21-43" fmla="*/ 963456 w 2317457"/>
              <a:gd name="connsiteY21-44" fmla="*/ 1332462 h 1667695"/>
              <a:gd name="connsiteX22-45" fmla="*/ 1489251 w 2317457"/>
              <a:gd name="connsiteY22-46" fmla="*/ 1578383 h 1667695"/>
              <a:gd name="connsiteX23-47" fmla="*/ 2071196 w 2317457"/>
              <a:gd name="connsiteY23-48" fmla="*/ 1515335 h 1667695"/>
              <a:gd name="connsiteX24-49" fmla="*/ 2150984 w 2317457"/>
              <a:gd name="connsiteY24-50" fmla="*/ 1534236 h 1667695"/>
              <a:gd name="connsiteX25-51" fmla="*/ 2153406 w 2317457"/>
              <a:gd name="connsiteY25-52" fmla="*/ 1533604 h 1667695"/>
              <a:gd name="connsiteX26-53" fmla="*/ 2110580 w 2317457"/>
              <a:gd name="connsiteY26-54" fmla="*/ 1497040 h 1667695"/>
              <a:gd name="connsiteX27-55" fmla="*/ 1968359 w 2317457"/>
              <a:gd name="connsiteY27-56" fmla="*/ 1468846 h 1667695"/>
              <a:gd name="connsiteX28-57" fmla="*/ 1664988 w 2317457"/>
              <a:gd name="connsiteY28-58" fmla="*/ 1488943 h 1667695"/>
              <a:gd name="connsiteX29-59" fmla="*/ 1428482 w 2317457"/>
              <a:gd name="connsiteY29-60" fmla="*/ 1419792 h 1667695"/>
              <a:gd name="connsiteX30-61" fmla="*/ 1375480 w 2317457"/>
              <a:gd name="connsiteY30-62" fmla="*/ 1272237 h 1667695"/>
              <a:gd name="connsiteX31-63" fmla="*/ 1385123 w 2317457"/>
              <a:gd name="connsiteY31-64" fmla="*/ 1241197 h 1667695"/>
              <a:gd name="connsiteX32-65" fmla="*/ 1385265 w 2317457"/>
              <a:gd name="connsiteY32-66" fmla="*/ 1239695 h 1667695"/>
              <a:gd name="connsiteX33-67" fmla="*/ 1387040 w 2317457"/>
              <a:gd name="connsiteY33-68" fmla="*/ 1235026 h 1667695"/>
              <a:gd name="connsiteX34-69" fmla="*/ 1391811 w 2317457"/>
              <a:gd name="connsiteY34-70" fmla="*/ 1219671 h 1667695"/>
              <a:gd name="connsiteX35-71" fmla="*/ 1393868 w 2317457"/>
              <a:gd name="connsiteY35-72" fmla="*/ 1217072 h 1667695"/>
              <a:gd name="connsiteX36-73" fmla="*/ 1398198 w 2317457"/>
              <a:gd name="connsiteY36-74" fmla="*/ 1205685 h 1667695"/>
              <a:gd name="connsiteX37-75" fmla="*/ 1586311 w 2317457"/>
              <a:gd name="connsiteY37-76" fmla="*/ 1111468 h 1667695"/>
              <a:gd name="connsiteX38-77" fmla="*/ 1735486 w 2317457"/>
              <a:gd name="connsiteY38-78" fmla="*/ 1137547 h 1667695"/>
              <a:gd name="connsiteX39-79" fmla="*/ 1755729 w 2317457"/>
              <a:gd name="connsiteY39-80" fmla="*/ 1139556 h 1667695"/>
              <a:gd name="connsiteX40-81" fmla="*/ 1736938 w 2317457"/>
              <a:gd name="connsiteY40-82" fmla="*/ 1116242 h 1667695"/>
              <a:gd name="connsiteX41-83" fmla="*/ 1692324 w 2317457"/>
              <a:gd name="connsiteY41-84" fmla="*/ 976689 h 1667695"/>
              <a:gd name="connsiteX42-85" fmla="*/ 1830437 w 2317457"/>
              <a:gd name="connsiteY42-86" fmla="*/ 760091 h 1667695"/>
              <a:gd name="connsiteX43-87" fmla="*/ 1891207 w 2317457"/>
              <a:gd name="connsiteY43-88" fmla="*/ 745029 h 1667695"/>
              <a:gd name="connsiteX44-89" fmla="*/ 2048083 w 2317457"/>
              <a:gd name="connsiteY44-90" fmla="*/ 821432 h 1667695"/>
              <a:gd name="connsiteX45-91" fmla="*/ 2041892 w 2317457"/>
              <a:gd name="connsiteY45-92" fmla="*/ 1032696 h 1667695"/>
              <a:gd name="connsiteX46-93" fmla="*/ 1981313 w 2317457"/>
              <a:gd name="connsiteY46-94" fmla="*/ 972117 h 1667695"/>
              <a:gd name="connsiteX47-95" fmla="*/ 1970835 w 2317457"/>
              <a:gd name="connsiteY47-96" fmla="*/ 860770 h 1667695"/>
              <a:gd name="connsiteX48-97" fmla="*/ 1839105 w 2317457"/>
              <a:gd name="connsiteY48-98" fmla="*/ 852674 h 1667695"/>
              <a:gd name="connsiteX49-99" fmla="*/ 1850027 w 2317457"/>
              <a:gd name="connsiteY49-100" fmla="*/ 1119207 h 1667695"/>
              <a:gd name="connsiteX50-101" fmla="*/ 1868974 w 2317457"/>
              <a:gd name="connsiteY50-102" fmla="*/ 1134764 h 1667695"/>
              <a:gd name="connsiteX51-103" fmla="*/ 1869585 w 2317457"/>
              <a:gd name="connsiteY51-104" fmla="*/ 1134804 h 1667695"/>
              <a:gd name="connsiteX52-105" fmla="*/ 1941594 w 2317457"/>
              <a:gd name="connsiteY52-106" fmla="*/ 1170046 h 1667695"/>
              <a:gd name="connsiteX53-107" fmla="*/ 2205151 w 2317457"/>
              <a:gd name="connsiteY53-108" fmla="*/ 1071748 h 1667695"/>
              <a:gd name="connsiteX54-109" fmla="*/ 2185624 w 2317457"/>
              <a:gd name="connsiteY54-110" fmla="*/ 811811 h 1667695"/>
              <a:gd name="connsiteX55-111" fmla="*/ 2185624 w 2317457"/>
              <a:gd name="connsiteY55-112" fmla="*/ 768568 h 1667695"/>
              <a:gd name="connsiteX56-113" fmla="*/ 2180195 w 2317457"/>
              <a:gd name="connsiteY56-114" fmla="*/ 565304 h 1667695"/>
              <a:gd name="connsiteX57-115" fmla="*/ 1993029 w 2317457"/>
              <a:gd name="connsiteY57-116" fmla="*/ 483484 h 1667695"/>
              <a:gd name="connsiteX58-117" fmla="*/ 1951690 w 2317457"/>
              <a:gd name="connsiteY58-118" fmla="*/ 429192 h 1667695"/>
              <a:gd name="connsiteX59-119" fmla="*/ 1804529 w 2317457"/>
              <a:gd name="connsiteY59-120" fmla="*/ 175255 h 1667695"/>
              <a:gd name="connsiteX60-121" fmla="*/ 1571129 w 2317457"/>
              <a:gd name="connsiteY60-122" fmla="*/ 185422 h 1667695"/>
              <a:gd name="connsiteX61-123" fmla="*/ 1525224 w 2317457"/>
              <a:gd name="connsiteY61-124" fmla="*/ 214586 h 1667695"/>
              <a:gd name="connsiteX62-125" fmla="*/ 1525601 w 2317457"/>
              <a:gd name="connsiteY62-126" fmla="*/ 215320 h 1667695"/>
              <a:gd name="connsiteX63-127" fmla="*/ 1534971 w 2317457"/>
              <a:gd name="connsiteY63-128" fmla="*/ 388044 h 1667695"/>
              <a:gd name="connsiteX64-129" fmla="*/ 1302942 w 2317457"/>
              <a:gd name="connsiteY64-130" fmla="*/ 571209 h 1667695"/>
              <a:gd name="connsiteX65-131" fmla="*/ 1078914 w 2317457"/>
              <a:gd name="connsiteY65-132" fmla="*/ 415190 h 1667695"/>
              <a:gd name="connsiteX66-133" fmla="*/ 1161687 w 2317457"/>
              <a:gd name="connsiteY66-134" fmla="*/ 392330 h 1667695"/>
              <a:gd name="connsiteX67-135" fmla="*/ 1377523 w 2317457"/>
              <a:gd name="connsiteY67-136" fmla="*/ 468720 h 1667695"/>
              <a:gd name="connsiteX68-137" fmla="*/ 1419909 w 2317457"/>
              <a:gd name="connsiteY68-138" fmla="*/ 192019 h 1667695"/>
              <a:gd name="connsiteX69-139" fmla="*/ 1179544 w 2317457"/>
              <a:gd name="connsiteY69-140" fmla="*/ 86443 h 1667695"/>
              <a:gd name="connsiteX70-141" fmla="*/ 1222249 w 2317457"/>
              <a:gd name="connsiteY70-142" fmla="*/ 906 h 1667695"/>
              <a:gd name="connsiteX71-143" fmla="*/ 1425434 w 2317457"/>
              <a:gd name="connsiteY71-144" fmla="*/ 74671 h 1667695"/>
              <a:gd name="connsiteX72-145" fmla="*/ 1485853 w 2317457"/>
              <a:gd name="connsiteY72-146" fmla="*/ 137954 h 1667695"/>
              <a:gd name="connsiteX73-147" fmla="*/ 1486784 w 2317457"/>
              <a:gd name="connsiteY73-148" fmla="*/ 139765 h 1667695"/>
              <a:gd name="connsiteX74-149" fmla="*/ 1534852 w 2317457"/>
              <a:gd name="connsiteY74-150" fmla="*/ 109167 h 1667695"/>
              <a:gd name="connsiteX75-151" fmla="*/ 1848820 w 2317457"/>
              <a:gd name="connsiteY75-152" fmla="*/ 101532 h 1667695"/>
              <a:gd name="connsiteX76-153" fmla="*/ 2035178 w 2317457"/>
              <a:gd name="connsiteY76-154" fmla="*/ 343223 h 1667695"/>
              <a:gd name="connsiteX77-155" fmla="*/ 2034679 w 2317457"/>
              <a:gd name="connsiteY77-156" fmla="*/ 403118 h 1667695"/>
              <a:gd name="connsiteX78-157" fmla="*/ 1992934 w 2317457"/>
              <a:gd name="connsiteY78-158" fmla="*/ 397569 h 1667695"/>
              <a:gd name="connsiteX79-159" fmla="*/ 2034272 w 2317457"/>
              <a:gd name="connsiteY79-160" fmla="*/ 451861 h 1667695"/>
              <a:gd name="connsiteX80-161" fmla="*/ 2034679 w 2317457"/>
              <a:gd name="connsiteY80-162" fmla="*/ 403118 h 1667695"/>
              <a:gd name="connsiteX81-163" fmla="*/ 2067810 w 2317457"/>
              <a:gd name="connsiteY81-164" fmla="*/ 407521 h 1667695"/>
              <a:gd name="connsiteX82-165" fmla="*/ 2255252 w 2317457"/>
              <a:gd name="connsiteY82-166" fmla="*/ 522727 h 1667695"/>
              <a:gd name="connsiteX83-167" fmla="*/ 2290721 w 2317457"/>
              <a:gd name="connsiteY83-168" fmla="*/ 741460 h 1667695"/>
              <a:gd name="connsiteX84-169" fmla="*/ 2269534 w 2317457"/>
              <a:gd name="connsiteY84-170" fmla="*/ 789194 h 1667695"/>
              <a:gd name="connsiteX85-171" fmla="*/ 2259538 w 2317457"/>
              <a:gd name="connsiteY85-172" fmla="*/ 768472 h 1667695"/>
              <a:gd name="connsiteX86-173" fmla="*/ 2259538 w 2317457"/>
              <a:gd name="connsiteY86-174" fmla="*/ 811716 h 1667695"/>
              <a:gd name="connsiteX87-175" fmla="*/ 2269534 w 2317457"/>
              <a:gd name="connsiteY87-176" fmla="*/ 789194 h 1667695"/>
              <a:gd name="connsiteX88-177" fmla="*/ 2303964 w 2317457"/>
              <a:gd name="connsiteY88-178" fmla="*/ 860567 h 1667695"/>
              <a:gd name="connsiteX89-179" fmla="*/ 2254109 w 2317457"/>
              <a:gd name="connsiteY89-180" fmla="*/ 1154711 h 1667695"/>
              <a:gd name="connsiteX90-181" fmla="*/ 1889069 w 2317457"/>
              <a:gd name="connsiteY90-182" fmla="*/ 1240539 h 1667695"/>
              <a:gd name="connsiteX91-183" fmla="*/ 1864047 w 2317457"/>
              <a:gd name="connsiteY91-184" fmla="*/ 1227494 h 1667695"/>
              <a:gd name="connsiteX92-185" fmla="*/ 1857505 w 2317457"/>
              <a:gd name="connsiteY92-186" fmla="*/ 1227975 h 1667695"/>
              <a:gd name="connsiteX93-187" fmla="*/ 1842230 w 2317457"/>
              <a:gd name="connsiteY93-188" fmla="*/ 1221666 h 1667695"/>
              <a:gd name="connsiteX94-189" fmla="*/ 1812583 w 2317457"/>
              <a:gd name="connsiteY94-190" fmla="*/ 1226321 h 1667695"/>
              <a:gd name="connsiteX95-191" fmla="*/ 1645366 w 2317457"/>
              <a:gd name="connsiteY95-192" fmla="*/ 1205479 h 1667695"/>
              <a:gd name="connsiteX96-193" fmla="*/ 1467344 w 2317457"/>
              <a:gd name="connsiteY96-194" fmla="*/ 1278346 h 1667695"/>
              <a:gd name="connsiteX97-195" fmla="*/ 1459868 w 2317457"/>
              <a:gd name="connsiteY97-196" fmla="*/ 1297254 h 1667695"/>
              <a:gd name="connsiteX98-197" fmla="*/ 1464010 w 2317457"/>
              <a:gd name="connsiteY98-198" fmla="*/ 1320184 h 1667695"/>
              <a:gd name="connsiteX99-199" fmla="*/ 1498491 w 2317457"/>
              <a:gd name="connsiteY99-200" fmla="*/ 1368166 h 1667695"/>
              <a:gd name="connsiteX100-201" fmla="*/ 1626030 w 2317457"/>
              <a:gd name="connsiteY100-202" fmla="*/ 1403885 h 1667695"/>
              <a:gd name="connsiteX101-203" fmla="*/ 1909495 w 2317457"/>
              <a:gd name="connsiteY101-204" fmla="*/ 1385978 h 1667695"/>
              <a:gd name="connsiteX102-205" fmla="*/ 2165527 w 2317457"/>
              <a:gd name="connsiteY102-206" fmla="*/ 1428459 h 1667695"/>
              <a:gd name="connsiteX103-207" fmla="*/ 2264015 w 2317457"/>
              <a:gd name="connsiteY103-208" fmla="*/ 1612387 h 1667695"/>
              <a:gd name="connsiteX104-209" fmla="*/ 2199531 w 2317457"/>
              <a:gd name="connsiteY104-210" fmla="*/ 1649439 h 1667695"/>
              <a:gd name="connsiteX105-211" fmla="*/ 1365617 w 2317457"/>
              <a:gd name="connsiteY105-212" fmla="*/ 1666108 h 1667695"/>
              <a:gd name="connsiteX106-213" fmla="*/ 877833 w 2317457"/>
              <a:gd name="connsiteY106-214" fmla="*/ 1352835 h 1667695"/>
              <a:gd name="connsiteX107-215" fmla="*/ 863697 w 2317457"/>
              <a:gd name="connsiteY107-216" fmla="*/ 1323958 h 1667695"/>
              <a:gd name="connsiteX108-217" fmla="*/ 862453 w 2317457"/>
              <a:gd name="connsiteY108-218" fmla="*/ 1324288 h 1667695"/>
              <a:gd name="connsiteX109-219" fmla="*/ 856964 w 2317457"/>
              <a:gd name="connsiteY109-220" fmla="*/ 1323395 h 1667695"/>
              <a:gd name="connsiteX110-221" fmla="*/ 819286 w 2317457"/>
              <a:gd name="connsiteY110-222" fmla="*/ 1342539 h 1667695"/>
              <a:gd name="connsiteX111-223" fmla="*/ 302060 w 2317457"/>
              <a:gd name="connsiteY111-224" fmla="*/ 1219396 h 1667695"/>
              <a:gd name="connsiteX112-225" fmla="*/ 274269 w 2317457"/>
              <a:gd name="connsiteY112-226" fmla="*/ 1151583 h 1667695"/>
              <a:gd name="connsiteX113-227" fmla="*/ 294531 w 2317457"/>
              <a:gd name="connsiteY113-228" fmla="*/ 1157949 h 1667695"/>
              <a:gd name="connsiteX114-229" fmla="*/ 264622 w 2317457"/>
              <a:gd name="connsiteY114-230" fmla="*/ 1128041 h 1667695"/>
              <a:gd name="connsiteX115-231" fmla="*/ 274269 w 2317457"/>
              <a:gd name="connsiteY115-232" fmla="*/ 1151583 h 1667695"/>
              <a:gd name="connsiteX116-233" fmla="*/ 226038 w 2317457"/>
              <a:gd name="connsiteY116-234" fmla="*/ 1136428 h 1667695"/>
              <a:gd name="connsiteX117-235" fmla="*/ 2685 w 2317457"/>
              <a:gd name="connsiteY117-236" fmla="*/ 724657 h 1667695"/>
              <a:gd name="connsiteX118-237" fmla="*/ 319621 w 2317457"/>
              <a:gd name="connsiteY118-238" fmla="*/ 453967 h 1667695"/>
              <a:gd name="connsiteX119-239" fmla="*/ 353812 w 2317457"/>
              <a:gd name="connsiteY119-240" fmla="*/ 459912 h 1667695"/>
              <a:gd name="connsiteX120-241" fmla="*/ 339108 w 2317457"/>
              <a:gd name="connsiteY120-242" fmla="*/ 485484 h 1667695"/>
              <a:gd name="connsiteX121-243" fmla="*/ 353812 w 2317457"/>
              <a:gd name="connsiteY121-244" fmla="*/ 459912 h 1667695"/>
              <a:gd name="connsiteX122-245" fmla="*/ 377968 w 2317457"/>
              <a:gd name="connsiteY122-246" fmla="*/ 417901 h 1667695"/>
              <a:gd name="connsiteX123-247" fmla="*/ 766399 w 2317457"/>
              <a:gd name="connsiteY123-248" fmla="*/ 278936 h 1667695"/>
              <a:gd name="connsiteX124-249" fmla="*/ 791772 w 2317457"/>
              <a:gd name="connsiteY124-250" fmla="*/ 288118 h 1667695"/>
              <a:gd name="connsiteX125-251" fmla="*/ 776210 w 2317457"/>
              <a:gd name="connsiteY125-252" fmla="*/ 330894 h 1667695"/>
              <a:gd name="connsiteX126-253" fmla="*/ 839170 w 2317457"/>
              <a:gd name="connsiteY126-254" fmla="*/ 305271 h 1667695"/>
              <a:gd name="connsiteX127-255" fmla="*/ 791772 w 2317457"/>
              <a:gd name="connsiteY127-256" fmla="*/ 288118 h 1667695"/>
              <a:gd name="connsiteX128-257" fmla="*/ 813168 w 2317457"/>
              <a:gd name="connsiteY128-258" fmla="*/ 229305 h 1667695"/>
              <a:gd name="connsiteX129-259" fmla="*/ 1054150 w 2317457"/>
              <a:gd name="connsiteY129-260" fmla="*/ 23712 h 1667695"/>
              <a:gd name="connsiteX130-261" fmla="*/ 1148877 w 2317457"/>
              <a:gd name="connsiteY130-262" fmla="*/ 2434 h 1667695"/>
              <a:gd name="connsiteX131-263" fmla="*/ 1222249 w 2317457"/>
              <a:gd name="connsiteY131-264" fmla="*/ 906 h 1667695"/>
              <a:gd name="connsiteX0-265" fmla="*/ 1179544 w 2317457"/>
              <a:gd name="connsiteY0-266" fmla="*/ 86443 h 1667695"/>
              <a:gd name="connsiteX1-267" fmla="*/ 1090344 w 2317457"/>
              <a:gd name="connsiteY1-268" fmla="*/ 101913 h 1667695"/>
              <a:gd name="connsiteX2-269" fmla="*/ 858887 w 2317457"/>
              <a:gd name="connsiteY2-270" fmla="*/ 353658 h 1667695"/>
              <a:gd name="connsiteX3-271" fmla="*/ 795927 w 2317457"/>
              <a:gd name="connsiteY3-272" fmla="*/ 379281 h 1667695"/>
              <a:gd name="connsiteX4-273" fmla="*/ 413212 w 2317457"/>
              <a:gd name="connsiteY4-274" fmla="*/ 528728 h 1667695"/>
              <a:gd name="connsiteX5-275" fmla="*/ 364825 w 2317457"/>
              <a:gd name="connsiteY5-276" fmla="*/ 548445 h 1667695"/>
              <a:gd name="connsiteX6-277" fmla="*/ 85933 w 2317457"/>
              <a:gd name="connsiteY6-278" fmla="*/ 751994 h 1667695"/>
              <a:gd name="connsiteX7-279" fmla="*/ 317391 w 2317457"/>
              <a:gd name="connsiteY7-280" fmla="*/ 1075272 h 1667695"/>
              <a:gd name="connsiteX8-281" fmla="*/ 347299 w 2317457"/>
              <a:gd name="connsiteY8-282" fmla="*/ 1105181 h 1667695"/>
              <a:gd name="connsiteX9-283" fmla="*/ 859173 w 2317457"/>
              <a:gd name="connsiteY9-284" fmla="*/ 1226148 h 1667695"/>
              <a:gd name="connsiteX10-285" fmla="*/ 870404 w 2317457"/>
              <a:gd name="connsiteY10-286" fmla="*/ 1222392 h 1667695"/>
              <a:gd name="connsiteX11-287" fmla="*/ 904596 w 2317457"/>
              <a:gd name="connsiteY11-288" fmla="*/ 1198466 h 1667695"/>
              <a:gd name="connsiteX12-289" fmla="*/ 850410 w 2317457"/>
              <a:gd name="connsiteY12-290" fmla="*/ 714276 h 1667695"/>
              <a:gd name="connsiteX13-291" fmla="*/ 591615 w 2317457"/>
              <a:gd name="connsiteY13-292" fmla="*/ 798096 h 1667695"/>
              <a:gd name="connsiteX14-293" fmla="*/ 725823 w 2317457"/>
              <a:gd name="connsiteY14-294" fmla="*/ 1001645 h 1667695"/>
              <a:gd name="connsiteX15-295" fmla="*/ 725823 w 2317457"/>
              <a:gd name="connsiteY15-296" fmla="*/ 1087370 h 1667695"/>
              <a:gd name="connsiteX16-297" fmla="*/ 494175 w 2317457"/>
              <a:gd name="connsiteY16-298" fmla="*/ 857817 h 1667695"/>
              <a:gd name="connsiteX17-299" fmla="*/ 682484 w 2317457"/>
              <a:gd name="connsiteY17-300" fmla="*/ 622645 h 1667695"/>
              <a:gd name="connsiteX18-301" fmla="*/ 990808 w 2317457"/>
              <a:gd name="connsiteY18-302" fmla="*/ 714847 h 1667695"/>
              <a:gd name="connsiteX19-303" fmla="*/ 956151 w 2317457"/>
              <a:gd name="connsiteY19-304" fmla="*/ 1269409 h 1667695"/>
              <a:gd name="connsiteX20-305" fmla="*/ 937493 w 2317457"/>
              <a:gd name="connsiteY20-306" fmla="*/ 1281763 h 1667695"/>
              <a:gd name="connsiteX21-307" fmla="*/ 963456 w 2317457"/>
              <a:gd name="connsiteY21-308" fmla="*/ 1332462 h 1667695"/>
              <a:gd name="connsiteX22-309" fmla="*/ 1489251 w 2317457"/>
              <a:gd name="connsiteY22-310" fmla="*/ 1578383 h 1667695"/>
              <a:gd name="connsiteX23-311" fmla="*/ 2071196 w 2317457"/>
              <a:gd name="connsiteY23-312" fmla="*/ 1515335 h 1667695"/>
              <a:gd name="connsiteX24-313" fmla="*/ 2150984 w 2317457"/>
              <a:gd name="connsiteY24-314" fmla="*/ 1534236 h 1667695"/>
              <a:gd name="connsiteX25-315" fmla="*/ 2153406 w 2317457"/>
              <a:gd name="connsiteY25-316" fmla="*/ 1533604 h 1667695"/>
              <a:gd name="connsiteX26-317" fmla="*/ 2110580 w 2317457"/>
              <a:gd name="connsiteY26-318" fmla="*/ 1497040 h 1667695"/>
              <a:gd name="connsiteX27-319" fmla="*/ 1968359 w 2317457"/>
              <a:gd name="connsiteY27-320" fmla="*/ 1468846 h 1667695"/>
              <a:gd name="connsiteX28-321" fmla="*/ 1664988 w 2317457"/>
              <a:gd name="connsiteY28-322" fmla="*/ 1488943 h 1667695"/>
              <a:gd name="connsiteX29-323" fmla="*/ 1428482 w 2317457"/>
              <a:gd name="connsiteY29-324" fmla="*/ 1419792 h 1667695"/>
              <a:gd name="connsiteX30-325" fmla="*/ 1375480 w 2317457"/>
              <a:gd name="connsiteY30-326" fmla="*/ 1272237 h 1667695"/>
              <a:gd name="connsiteX31-327" fmla="*/ 1385123 w 2317457"/>
              <a:gd name="connsiteY31-328" fmla="*/ 1241197 h 1667695"/>
              <a:gd name="connsiteX32-329" fmla="*/ 1385265 w 2317457"/>
              <a:gd name="connsiteY32-330" fmla="*/ 1239695 h 1667695"/>
              <a:gd name="connsiteX33-331" fmla="*/ 1387040 w 2317457"/>
              <a:gd name="connsiteY33-332" fmla="*/ 1235026 h 1667695"/>
              <a:gd name="connsiteX34-333" fmla="*/ 1391811 w 2317457"/>
              <a:gd name="connsiteY34-334" fmla="*/ 1219671 h 1667695"/>
              <a:gd name="connsiteX35-335" fmla="*/ 1393868 w 2317457"/>
              <a:gd name="connsiteY35-336" fmla="*/ 1217072 h 1667695"/>
              <a:gd name="connsiteX36-337" fmla="*/ 1398198 w 2317457"/>
              <a:gd name="connsiteY36-338" fmla="*/ 1205685 h 1667695"/>
              <a:gd name="connsiteX37-339" fmla="*/ 1586311 w 2317457"/>
              <a:gd name="connsiteY37-340" fmla="*/ 1111468 h 1667695"/>
              <a:gd name="connsiteX38-341" fmla="*/ 1735486 w 2317457"/>
              <a:gd name="connsiteY38-342" fmla="*/ 1137547 h 1667695"/>
              <a:gd name="connsiteX39-343" fmla="*/ 1755729 w 2317457"/>
              <a:gd name="connsiteY39-344" fmla="*/ 1139556 h 1667695"/>
              <a:gd name="connsiteX40-345" fmla="*/ 1736938 w 2317457"/>
              <a:gd name="connsiteY40-346" fmla="*/ 1116242 h 1667695"/>
              <a:gd name="connsiteX41-347" fmla="*/ 1692324 w 2317457"/>
              <a:gd name="connsiteY41-348" fmla="*/ 976689 h 1667695"/>
              <a:gd name="connsiteX42-349" fmla="*/ 1830437 w 2317457"/>
              <a:gd name="connsiteY42-350" fmla="*/ 760091 h 1667695"/>
              <a:gd name="connsiteX43-351" fmla="*/ 1891207 w 2317457"/>
              <a:gd name="connsiteY43-352" fmla="*/ 745029 h 1667695"/>
              <a:gd name="connsiteX44-353" fmla="*/ 2048083 w 2317457"/>
              <a:gd name="connsiteY44-354" fmla="*/ 821432 h 1667695"/>
              <a:gd name="connsiteX45-355" fmla="*/ 2041892 w 2317457"/>
              <a:gd name="connsiteY45-356" fmla="*/ 1032696 h 1667695"/>
              <a:gd name="connsiteX46-357" fmla="*/ 1981313 w 2317457"/>
              <a:gd name="connsiteY46-358" fmla="*/ 972117 h 1667695"/>
              <a:gd name="connsiteX47-359" fmla="*/ 1970835 w 2317457"/>
              <a:gd name="connsiteY47-360" fmla="*/ 860770 h 1667695"/>
              <a:gd name="connsiteX48-361" fmla="*/ 1839105 w 2317457"/>
              <a:gd name="connsiteY48-362" fmla="*/ 852674 h 1667695"/>
              <a:gd name="connsiteX49-363" fmla="*/ 1850027 w 2317457"/>
              <a:gd name="connsiteY49-364" fmla="*/ 1119207 h 1667695"/>
              <a:gd name="connsiteX50-365" fmla="*/ 1868974 w 2317457"/>
              <a:gd name="connsiteY50-366" fmla="*/ 1134764 h 1667695"/>
              <a:gd name="connsiteX51-367" fmla="*/ 1869585 w 2317457"/>
              <a:gd name="connsiteY51-368" fmla="*/ 1134804 h 1667695"/>
              <a:gd name="connsiteX52-369" fmla="*/ 1941594 w 2317457"/>
              <a:gd name="connsiteY52-370" fmla="*/ 1170046 h 1667695"/>
              <a:gd name="connsiteX53-371" fmla="*/ 2205151 w 2317457"/>
              <a:gd name="connsiteY53-372" fmla="*/ 1071748 h 1667695"/>
              <a:gd name="connsiteX54-373" fmla="*/ 2185624 w 2317457"/>
              <a:gd name="connsiteY54-374" fmla="*/ 811811 h 1667695"/>
              <a:gd name="connsiteX55-375" fmla="*/ 2185624 w 2317457"/>
              <a:gd name="connsiteY55-376" fmla="*/ 768568 h 1667695"/>
              <a:gd name="connsiteX56-377" fmla="*/ 2180195 w 2317457"/>
              <a:gd name="connsiteY56-378" fmla="*/ 565304 h 1667695"/>
              <a:gd name="connsiteX57-379" fmla="*/ 1993029 w 2317457"/>
              <a:gd name="connsiteY57-380" fmla="*/ 483484 h 1667695"/>
              <a:gd name="connsiteX58-381" fmla="*/ 1951690 w 2317457"/>
              <a:gd name="connsiteY58-382" fmla="*/ 429192 h 1667695"/>
              <a:gd name="connsiteX59-383" fmla="*/ 1804529 w 2317457"/>
              <a:gd name="connsiteY59-384" fmla="*/ 175255 h 1667695"/>
              <a:gd name="connsiteX60-385" fmla="*/ 1571129 w 2317457"/>
              <a:gd name="connsiteY60-386" fmla="*/ 185422 h 1667695"/>
              <a:gd name="connsiteX61-387" fmla="*/ 1525224 w 2317457"/>
              <a:gd name="connsiteY61-388" fmla="*/ 214586 h 1667695"/>
              <a:gd name="connsiteX62-389" fmla="*/ 1525601 w 2317457"/>
              <a:gd name="connsiteY62-390" fmla="*/ 215320 h 1667695"/>
              <a:gd name="connsiteX63-391" fmla="*/ 1534971 w 2317457"/>
              <a:gd name="connsiteY63-392" fmla="*/ 388044 h 1667695"/>
              <a:gd name="connsiteX64-393" fmla="*/ 1302942 w 2317457"/>
              <a:gd name="connsiteY64-394" fmla="*/ 571209 h 1667695"/>
              <a:gd name="connsiteX65-395" fmla="*/ 1078914 w 2317457"/>
              <a:gd name="connsiteY65-396" fmla="*/ 415190 h 1667695"/>
              <a:gd name="connsiteX66-397" fmla="*/ 1161687 w 2317457"/>
              <a:gd name="connsiteY66-398" fmla="*/ 392330 h 1667695"/>
              <a:gd name="connsiteX67-399" fmla="*/ 1377523 w 2317457"/>
              <a:gd name="connsiteY67-400" fmla="*/ 468720 h 1667695"/>
              <a:gd name="connsiteX68-401" fmla="*/ 1419909 w 2317457"/>
              <a:gd name="connsiteY68-402" fmla="*/ 192019 h 1667695"/>
              <a:gd name="connsiteX69-403" fmla="*/ 1179544 w 2317457"/>
              <a:gd name="connsiteY69-404" fmla="*/ 86443 h 1667695"/>
              <a:gd name="connsiteX70-405" fmla="*/ 1222249 w 2317457"/>
              <a:gd name="connsiteY70-406" fmla="*/ 906 h 1667695"/>
              <a:gd name="connsiteX71-407" fmla="*/ 1425434 w 2317457"/>
              <a:gd name="connsiteY71-408" fmla="*/ 74671 h 1667695"/>
              <a:gd name="connsiteX72-409" fmla="*/ 1485853 w 2317457"/>
              <a:gd name="connsiteY72-410" fmla="*/ 137954 h 1667695"/>
              <a:gd name="connsiteX73-411" fmla="*/ 1486784 w 2317457"/>
              <a:gd name="connsiteY73-412" fmla="*/ 139765 h 1667695"/>
              <a:gd name="connsiteX74-413" fmla="*/ 1534852 w 2317457"/>
              <a:gd name="connsiteY74-414" fmla="*/ 109167 h 1667695"/>
              <a:gd name="connsiteX75-415" fmla="*/ 1848820 w 2317457"/>
              <a:gd name="connsiteY75-416" fmla="*/ 101532 h 1667695"/>
              <a:gd name="connsiteX76-417" fmla="*/ 2035178 w 2317457"/>
              <a:gd name="connsiteY76-418" fmla="*/ 343223 h 1667695"/>
              <a:gd name="connsiteX77-419" fmla="*/ 2034679 w 2317457"/>
              <a:gd name="connsiteY77-420" fmla="*/ 403118 h 1667695"/>
              <a:gd name="connsiteX78-421" fmla="*/ 1992934 w 2317457"/>
              <a:gd name="connsiteY78-422" fmla="*/ 397569 h 1667695"/>
              <a:gd name="connsiteX79-423" fmla="*/ 2034272 w 2317457"/>
              <a:gd name="connsiteY79-424" fmla="*/ 451861 h 1667695"/>
              <a:gd name="connsiteX80-425" fmla="*/ 2034679 w 2317457"/>
              <a:gd name="connsiteY80-426" fmla="*/ 403118 h 1667695"/>
              <a:gd name="connsiteX81-427" fmla="*/ 2067810 w 2317457"/>
              <a:gd name="connsiteY81-428" fmla="*/ 407521 h 1667695"/>
              <a:gd name="connsiteX82-429" fmla="*/ 2255252 w 2317457"/>
              <a:gd name="connsiteY82-430" fmla="*/ 522727 h 1667695"/>
              <a:gd name="connsiteX83-431" fmla="*/ 2290721 w 2317457"/>
              <a:gd name="connsiteY83-432" fmla="*/ 741460 h 1667695"/>
              <a:gd name="connsiteX84-433" fmla="*/ 2269534 w 2317457"/>
              <a:gd name="connsiteY84-434" fmla="*/ 789194 h 1667695"/>
              <a:gd name="connsiteX85-435" fmla="*/ 2259538 w 2317457"/>
              <a:gd name="connsiteY85-436" fmla="*/ 768472 h 1667695"/>
              <a:gd name="connsiteX86-437" fmla="*/ 2259538 w 2317457"/>
              <a:gd name="connsiteY86-438" fmla="*/ 811716 h 1667695"/>
              <a:gd name="connsiteX87-439" fmla="*/ 2269534 w 2317457"/>
              <a:gd name="connsiteY87-440" fmla="*/ 789194 h 1667695"/>
              <a:gd name="connsiteX88-441" fmla="*/ 2303964 w 2317457"/>
              <a:gd name="connsiteY88-442" fmla="*/ 860567 h 1667695"/>
              <a:gd name="connsiteX89-443" fmla="*/ 2254109 w 2317457"/>
              <a:gd name="connsiteY89-444" fmla="*/ 1154711 h 1667695"/>
              <a:gd name="connsiteX90-445" fmla="*/ 1889069 w 2317457"/>
              <a:gd name="connsiteY90-446" fmla="*/ 1240539 h 1667695"/>
              <a:gd name="connsiteX91-447" fmla="*/ 1864047 w 2317457"/>
              <a:gd name="connsiteY91-448" fmla="*/ 1227494 h 1667695"/>
              <a:gd name="connsiteX92-449" fmla="*/ 1857505 w 2317457"/>
              <a:gd name="connsiteY92-450" fmla="*/ 1227975 h 1667695"/>
              <a:gd name="connsiteX93-451" fmla="*/ 1842230 w 2317457"/>
              <a:gd name="connsiteY93-452" fmla="*/ 1221666 h 1667695"/>
              <a:gd name="connsiteX94-453" fmla="*/ 1812583 w 2317457"/>
              <a:gd name="connsiteY94-454" fmla="*/ 1226321 h 1667695"/>
              <a:gd name="connsiteX95-455" fmla="*/ 1645366 w 2317457"/>
              <a:gd name="connsiteY95-456" fmla="*/ 1205479 h 1667695"/>
              <a:gd name="connsiteX96-457" fmla="*/ 1467344 w 2317457"/>
              <a:gd name="connsiteY96-458" fmla="*/ 1278346 h 1667695"/>
              <a:gd name="connsiteX97-459" fmla="*/ 1459868 w 2317457"/>
              <a:gd name="connsiteY97-460" fmla="*/ 1297254 h 1667695"/>
              <a:gd name="connsiteX98-461" fmla="*/ 1464010 w 2317457"/>
              <a:gd name="connsiteY98-462" fmla="*/ 1320184 h 1667695"/>
              <a:gd name="connsiteX99-463" fmla="*/ 1498491 w 2317457"/>
              <a:gd name="connsiteY99-464" fmla="*/ 1368166 h 1667695"/>
              <a:gd name="connsiteX100-465" fmla="*/ 1626030 w 2317457"/>
              <a:gd name="connsiteY100-466" fmla="*/ 1403885 h 1667695"/>
              <a:gd name="connsiteX101-467" fmla="*/ 1909495 w 2317457"/>
              <a:gd name="connsiteY101-468" fmla="*/ 1385978 h 1667695"/>
              <a:gd name="connsiteX102-469" fmla="*/ 2165527 w 2317457"/>
              <a:gd name="connsiteY102-470" fmla="*/ 1428459 h 1667695"/>
              <a:gd name="connsiteX103-471" fmla="*/ 2264015 w 2317457"/>
              <a:gd name="connsiteY103-472" fmla="*/ 1612387 h 1667695"/>
              <a:gd name="connsiteX104-473" fmla="*/ 2199531 w 2317457"/>
              <a:gd name="connsiteY104-474" fmla="*/ 1649439 h 1667695"/>
              <a:gd name="connsiteX105-475" fmla="*/ 1365617 w 2317457"/>
              <a:gd name="connsiteY105-476" fmla="*/ 1666108 h 1667695"/>
              <a:gd name="connsiteX106-477" fmla="*/ 877833 w 2317457"/>
              <a:gd name="connsiteY106-478" fmla="*/ 1352835 h 1667695"/>
              <a:gd name="connsiteX107-479" fmla="*/ 863697 w 2317457"/>
              <a:gd name="connsiteY107-480" fmla="*/ 1323958 h 1667695"/>
              <a:gd name="connsiteX108-481" fmla="*/ 862453 w 2317457"/>
              <a:gd name="connsiteY108-482" fmla="*/ 1324288 h 1667695"/>
              <a:gd name="connsiteX109-483" fmla="*/ 856964 w 2317457"/>
              <a:gd name="connsiteY109-484" fmla="*/ 1323395 h 1667695"/>
              <a:gd name="connsiteX110-485" fmla="*/ 819286 w 2317457"/>
              <a:gd name="connsiteY110-486" fmla="*/ 1342539 h 1667695"/>
              <a:gd name="connsiteX111-487" fmla="*/ 302060 w 2317457"/>
              <a:gd name="connsiteY111-488" fmla="*/ 1219396 h 1667695"/>
              <a:gd name="connsiteX112-489" fmla="*/ 274269 w 2317457"/>
              <a:gd name="connsiteY112-490" fmla="*/ 1151583 h 1667695"/>
              <a:gd name="connsiteX113-491" fmla="*/ 294531 w 2317457"/>
              <a:gd name="connsiteY113-492" fmla="*/ 1157949 h 1667695"/>
              <a:gd name="connsiteX114-493" fmla="*/ 264622 w 2317457"/>
              <a:gd name="connsiteY114-494" fmla="*/ 1128041 h 1667695"/>
              <a:gd name="connsiteX115-495" fmla="*/ 274269 w 2317457"/>
              <a:gd name="connsiteY115-496" fmla="*/ 1151583 h 1667695"/>
              <a:gd name="connsiteX116-497" fmla="*/ 226038 w 2317457"/>
              <a:gd name="connsiteY116-498" fmla="*/ 1136428 h 1667695"/>
              <a:gd name="connsiteX117-499" fmla="*/ 2685 w 2317457"/>
              <a:gd name="connsiteY117-500" fmla="*/ 724657 h 1667695"/>
              <a:gd name="connsiteX118-501" fmla="*/ 319621 w 2317457"/>
              <a:gd name="connsiteY118-502" fmla="*/ 453967 h 1667695"/>
              <a:gd name="connsiteX119-503" fmla="*/ 353812 w 2317457"/>
              <a:gd name="connsiteY119-504" fmla="*/ 459912 h 1667695"/>
              <a:gd name="connsiteX120-505" fmla="*/ 353812 w 2317457"/>
              <a:gd name="connsiteY120-506" fmla="*/ 459912 h 1667695"/>
              <a:gd name="connsiteX121-507" fmla="*/ 377968 w 2317457"/>
              <a:gd name="connsiteY121-508" fmla="*/ 417901 h 1667695"/>
              <a:gd name="connsiteX122-509" fmla="*/ 766399 w 2317457"/>
              <a:gd name="connsiteY122-510" fmla="*/ 278936 h 1667695"/>
              <a:gd name="connsiteX123-511" fmla="*/ 791772 w 2317457"/>
              <a:gd name="connsiteY123-512" fmla="*/ 288118 h 1667695"/>
              <a:gd name="connsiteX124-513" fmla="*/ 776210 w 2317457"/>
              <a:gd name="connsiteY124-514" fmla="*/ 330894 h 1667695"/>
              <a:gd name="connsiteX125-515" fmla="*/ 839170 w 2317457"/>
              <a:gd name="connsiteY125-516" fmla="*/ 305271 h 1667695"/>
              <a:gd name="connsiteX126-517" fmla="*/ 791772 w 2317457"/>
              <a:gd name="connsiteY126-518" fmla="*/ 288118 h 1667695"/>
              <a:gd name="connsiteX127-519" fmla="*/ 813168 w 2317457"/>
              <a:gd name="connsiteY127-520" fmla="*/ 229305 h 1667695"/>
              <a:gd name="connsiteX128-521" fmla="*/ 1054150 w 2317457"/>
              <a:gd name="connsiteY128-522" fmla="*/ 23712 h 1667695"/>
              <a:gd name="connsiteX129-523" fmla="*/ 1148877 w 2317457"/>
              <a:gd name="connsiteY129-524" fmla="*/ 2434 h 1667695"/>
              <a:gd name="connsiteX130-525" fmla="*/ 1222249 w 2317457"/>
              <a:gd name="connsiteY130-526" fmla="*/ 906 h 1667695"/>
              <a:gd name="connsiteX0-527" fmla="*/ 1179544 w 2317457"/>
              <a:gd name="connsiteY0-528" fmla="*/ 86443 h 1667695"/>
              <a:gd name="connsiteX1-529" fmla="*/ 1090344 w 2317457"/>
              <a:gd name="connsiteY1-530" fmla="*/ 101913 h 1667695"/>
              <a:gd name="connsiteX2-531" fmla="*/ 858887 w 2317457"/>
              <a:gd name="connsiteY2-532" fmla="*/ 353658 h 1667695"/>
              <a:gd name="connsiteX3-533" fmla="*/ 795927 w 2317457"/>
              <a:gd name="connsiteY3-534" fmla="*/ 379281 h 1667695"/>
              <a:gd name="connsiteX4-535" fmla="*/ 413212 w 2317457"/>
              <a:gd name="connsiteY4-536" fmla="*/ 528728 h 1667695"/>
              <a:gd name="connsiteX5-537" fmla="*/ 364825 w 2317457"/>
              <a:gd name="connsiteY5-538" fmla="*/ 548445 h 1667695"/>
              <a:gd name="connsiteX6-539" fmla="*/ 85933 w 2317457"/>
              <a:gd name="connsiteY6-540" fmla="*/ 751994 h 1667695"/>
              <a:gd name="connsiteX7-541" fmla="*/ 317391 w 2317457"/>
              <a:gd name="connsiteY7-542" fmla="*/ 1075272 h 1667695"/>
              <a:gd name="connsiteX8-543" fmla="*/ 347299 w 2317457"/>
              <a:gd name="connsiteY8-544" fmla="*/ 1105181 h 1667695"/>
              <a:gd name="connsiteX9-545" fmla="*/ 859173 w 2317457"/>
              <a:gd name="connsiteY9-546" fmla="*/ 1226148 h 1667695"/>
              <a:gd name="connsiteX10-547" fmla="*/ 870404 w 2317457"/>
              <a:gd name="connsiteY10-548" fmla="*/ 1222392 h 1667695"/>
              <a:gd name="connsiteX11-549" fmla="*/ 904596 w 2317457"/>
              <a:gd name="connsiteY11-550" fmla="*/ 1198466 h 1667695"/>
              <a:gd name="connsiteX12-551" fmla="*/ 850410 w 2317457"/>
              <a:gd name="connsiteY12-552" fmla="*/ 714276 h 1667695"/>
              <a:gd name="connsiteX13-553" fmla="*/ 591615 w 2317457"/>
              <a:gd name="connsiteY13-554" fmla="*/ 798096 h 1667695"/>
              <a:gd name="connsiteX14-555" fmla="*/ 725823 w 2317457"/>
              <a:gd name="connsiteY14-556" fmla="*/ 1001645 h 1667695"/>
              <a:gd name="connsiteX15-557" fmla="*/ 725823 w 2317457"/>
              <a:gd name="connsiteY15-558" fmla="*/ 1087370 h 1667695"/>
              <a:gd name="connsiteX16-559" fmla="*/ 494175 w 2317457"/>
              <a:gd name="connsiteY16-560" fmla="*/ 857817 h 1667695"/>
              <a:gd name="connsiteX17-561" fmla="*/ 682484 w 2317457"/>
              <a:gd name="connsiteY17-562" fmla="*/ 622645 h 1667695"/>
              <a:gd name="connsiteX18-563" fmla="*/ 990808 w 2317457"/>
              <a:gd name="connsiteY18-564" fmla="*/ 714847 h 1667695"/>
              <a:gd name="connsiteX19-565" fmla="*/ 956151 w 2317457"/>
              <a:gd name="connsiteY19-566" fmla="*/ 1269409 h 1667695"/>
              <a:gd name="connsiteX20-567" fmla="*/ 937493 w 2317457"/>
              <a:gd name="connsiteY20-568" fmla="*/ 1281763 h 1667695"/>
              <a:gd name="connsiteX21-569" fmla="*/ 963456 w 2317457"/>
              <a:gd name="connsiteY21-570" fmla="*/ 1332462 h 1667695"/>
              <a:gd name="connsiteX22-571" fmla="*/ 1489251 w 2317457"/>
              <a:gd name="connsiteY22-572" fmla="*/ 1578383 h 1667695"/>
              <a:gd name="connsiteX23-573" fmla="*/ 2071196 w 2317457"/>
              <a:gd name="connsiteY23-574" fmla="*/ 1515335 h 1667695"/>
              <a:gd name="connsiteX24-575" fmla="*/ 2150984 w 2317457"/>
              <a:gd name="connsiteY24-576" fmla="*/ 1534236 h 1667695"/>
              <a:gd name="connsiteX25-577" fmla="*/ 2153406 w 2317457"/>
              <a:gd name="connsiteY25-578" fmla="*/ 1533604 h 1667695"/>
              <a:gd name="connsiteX26-579" fmla="*/ 2110580 w 2317457"/>
              <a:gd name="connsiteY26-580" fmla="*/ 1497040 h 1667695"/>
              <a:gd name="connsiteX27-581" fmla="*/ 1968359 w 2317457"/>
              <a:gd name="connsiteY27-582" fmla="*/ 1468846 h 1667695"/>
              <a:gd name="connsiteX28-583" fmla="*/ 1664988 w 2317457"/>
              <a:gd name="connsiteY28-584" fmla="*/ 1488943 h 1667695"/>
              <a:gd name="connsiteX29-585" fmla="*/ 1428482 w 2317457"/>
              <a:gd name="connsiteY29-586" fmla="*/ 1419792 h 1667695"/>
              <a:gd name="connsiteX30-587" fmla="*/ 1375480 w 2317457"/>
              <a:gd name="connsiteY30-588" fmla="*/ 1272237 h 1667695"/>
              <a:gd name="connsiteX31-589" fmla="*/ 1385123 w 2317457"/>
              <a:gd name="connsiteY31-590" fmla="*/ 1241197 h 1667695"/>
              <a:gd name="connsiteX32-591" fmla="*/ 1385265 w 2317457"/>
              <a:gd name="connsiteY32-592" fmla="*/ 1239695 h 1667695"/>
              <a:gd name="connsiteX33-593" fmla="*/ 1387040 w 2317457"/>
              <a:gd name="connsiteY33-594" fmla="*/ 1235026 h 1667695"/>
              <a:gd name="connsiteX34-595" fmla="*/ 1391811 w 2317457"/>
              <a:gd name="connsiteY34-596" fmla="*/ 1219671 h 1667695"/>
              <a:gd name="connsiteX35-597" fmla="*/ 1393868 w 2317457"/>
              <a:gd name="connsiteY35-598" fmla="*/ 1217072 h 1667695"/>
              <a:gd name="connsiteX36-599" fmla="*/ 1398198 w 2317457"/>
              <a:gd name="connsiteY36-600" fmla="*/ 1205685 h 1667695"/>
              <a:gd name="connsiteX37-601" fmla="*/ 1586311 w 2317457"/>
              <a:gd name="connsiteY37-602" fmla="*/ 1111468 h 1667695"/>
              <a:gd name="connsiteX38-603" fmla="*/ 1735486 w 2317457"/>
              <a:gd name="connsiteY38-604" fmla="*/ 1137547 h 1667695"/>
              <a:gd name="connsiteX39-605" fmla="*/ 1755729 w 2317457"/>
              <a:gd name="connsiteY39-606" fmla="*/ 1139556 h 1667695"/>
              <a:gd name="connsiteX40-607" fmla="*/ 1736938 w 2317457"/>
              <a:gd name="connsiteY40-608" fmla="*/ 1116242 h 1667695"/>
              <a:gd name="connsiteX41-609" fmla="*/ 1692324 w 2317457"/>
              <a:gd name="connsiteY41-610" fmla="*/ 976689 h 1667695"/>
              <a:gd name="connsiteX42-611" fmla="*/ 1830437 w 2317457"/>
              <a:gd name="connsiteY42-612" fmla="*/ 760091 h 1667695"/>
              <a:gd name="connsiteX43-613" fmla="*/ 1891207 w 2317457"/>
              <a:gd name="connsiteY43-614" fmla="*/ 745029 h 1667695"/>
              <a:gd name="connsiteX44-615" fmla="*/ 2048083 w 2317457"/>
              <a:gd name="connsiteY44-616" fmla="*/ 821432 h 1667695"/>
              <a:gd name="connsiteX45-617" fmla="*/ 2041892 w 2317457"/>
              <a:gd name="connsiteY45-618" fmla="*/ 1032696 h 1667695"/>
              <a:gd name="connsiteX46-619" fmla="*/ 1981313 w 2317457"/>
              <a:gd name="connsiteY46-620" fmla="*/ 972117 h 1667695"/>
              <a:gd name="connsiteX47-621" fmla="*/ 1970835 w 2317457"/>
              <a:gd name="connsiteY47-622" fmla="*/ 860770 h 1667695"/>
              <a:gd name="connsiteX48-623" fmla="*/ 1839105 w 2317457"/>
              <a:gd name="connsiteY48-624" fmla="*/ 852674 h 1667695"/>
              <a:gd name="connsiteX49-625" fmla="*/ 1850027 w 2317457"/>
              <a:gd name="connsiteY49-626" fmla="*/ 1119207 h 1667695"/>
              <a:gd name="connsiteX50-627" fmla="*/ 1868974 w 2317457"/>
              <a:gd name="connsiteY50-628" fmla="*/ 1134764 h 1667695"/>
              <a:gd name="connsiteX51-629" fmla="*/ 1869585 w 2317457"/>
              <a:gd name="connsiteY51-630" fmla="*/ 1134804 h 1667695"/>
              <a:gd name="connsiteX52-631" fmla="*/ 1941594 w 2317457"/>
              <a:gd name="connsiteY52-632" fmla="*/ 1170046 h 1667695"/>
              <a:gd name="connsiteX53-633" fmla="*/ 2205151 w 2317457"/>
              <a:gd name="connsiteY53-634" fmla="*/ 1071748 h 1667695"/>
              <a:gd name="connsiteX54-635" fmla="*/ 2185624 w 2317457"/>
              <a:gd name="connsiteY54-636" fmla="*/ 811811 h 1667695"/>
              <a:gd name="connsiteX55-637" fmla="*/ 2185624 w 2317457"/>
              <a:gd name="connsiteY55-638" fmla="*/ 768568 h 1667695"/>
              <a:gd name="connsiteX56-639" fmla="*/ 2180195 w 2317457"/>
              <a:gd name="connsiteY56-640" fmla="*/ 565304 h 1667695"/>
              <a:gd name="connsiteX57-641" fmla="*/ 1993029 w 2317457"/>
              <a:gd name="connsiteY57-642" fmla="*/ 483484 h 1667695"/>
              <a:gd name="connsiteX58-643" fmla="*/ 1951690 w 2317457"/>
              <a:gd name="connsiteY58-644" fmla="*/ 429192 h 1667695"/>
              <a:gd name="connsiteX59-645" fmla="*/ 1804529 w 2317457"/>
              <a:gd name="connsiteY59-646" fmla="*/ 175255 h 1667695"/>
              <a:gd name="connsiteX60-647" fmla="*/ 1571129 w 2317457"/>
              <a:gd name="connsiteY60-648" fmla="*/ 185422 h 1667695"/>
              <a:gd name="connsiteX61-649" fmla="*/ 1525224 w 2317457"/>
              <a:gd name="connsiteY61-650" fmla="*/ 214586 h 1667695"/>
              <a:gd name="connsiteX62-651" fmla="*/ 1525601 w 2317457"/>
              <a:gd name="connsiteY62-652" fmla="*/ 215320 h 1667695"/>
              <a:gd name="connsiteX63-653" fmla="*/ 1534971 w 2317457"/>
              <a:gd name="connsiteY63-654" fmla="*/ 388044 h 1667695"/>
              <a:gd name="connsiteX64-655" fmla="*/ 1302942 w 2317457"/>
              <a:gd name="connsiteY64-656" fmla="*/ 571209 h 1667695"/>
              <a:gd name="connsiteX65-657" fmla="*/ 1078914 w 2317457"/>
              <a:gd name="connsiteY65-658" fmla="*/ 415190 h 1667695"/>
              <a:gd name="connsiteX66-659" fmla="*/ 1161687 w 2317457"/>
              <a:gd name="connsiteY66-660" fmla="*/ 392330 h 1667695"/>
              <a:gd name="connsiteX67-661" fmla="*/ 1377523 w 2317457"/>
              <a:gd name="connsiteY67-662" fmla="*/ 468720 h 1667695"/>
              <a:gd name="connsiteX68-663" fmla="*/ 1419909 w 2317457"/>
              <a:gd name="connsiteY68-664" fmla="*/ 192019 h 1667695"/>
              <a:gd name="connsiteX69-665" fmla="*/ 1179544 w 2317457"/>
              <a:gd name="connsiteY69-666" fmla="*/ 86443 h 1667695"/>
              <a:gd name="connsiteX70-667" fmla="*/ 1222249 w 2317457"/>
              <a:gd name="connsiteY70-668" fmla="*/ 906 h 1667695"/>
              <a:gd name="connsiteX71-669" fmla="*/ 1425434 w 2317457"/>
              <a:gd name="connsiteY71-670" fmla="*/ 74671 h 1667695"/>
              <a:gd name="connsiteX72-671" fmla="*/ 1485853 w 2317457"/>
              <a:gd name="connsiteY72-672" fmla="*/ 137954 h 1667695"/>
              <a:gd name="connsiteX73-673" fmla="*/ 1486784 w 2317457"/>
              <a:gd name="connsiteY73-674" fmla="*/ 139765 h 1667695"/>
              <a:gd name="connsiteX74-675" fmla="*/ 1534852 w 2317457"/>
              <a:gd name="connsiteY74-676" fmla="*/ 109167 h 1667695"/>
              <a:gd name="connsiteX75-677" fmla="*/ 1848820 w 2317457"/>
              <a:gd name="connsiteY75-678" fmla="*/ 101532 h 1667695"/>
              <a:gd name="connsiteX76-679" fmla="*/ 2035178 w 2317457"/>
              <a:gd name="connsiteY76-680" fmla="*/ 343223 h 1667695"/>
              <a:gd name="connsiteX77-681" fmla="*/ 2034679 w 2317457"/>
              <a:gd name="connsiteY77-682" fmla="*/ 403118 h 1667695"/>
              <a:gd name="connsiteX78-683" fmla="*/ 1992934 w 2317457"/>
              <a:gd name="connsiteY78-684" fmla="*/ 397569 h 1667695"/>
              <a:gd name="connsiteX79-685" fmla="*/ 2034272 w 2317457"/>
              <a:gd name="connsiteY79-686" fmla="*/ 451861 h 1667695"/>
              <a:gd name="connsiteX80-687" fmla="*/ 2034679 w 2317457"/>
              <a:gd name="connsiteY80-688" fmla="*/ 403118 h 1667695"/>
              <a:gd name="connsiteX81-689" fmla="*/ 2067810 w 2317457"/>
              <a:gd name="connsiteY81-690" fmla="*/ 407521 h 1667695"/>
              <a:gd name="connsiteX82-691" fmla="*/ 2255252 w 2317457"/>
              <a:gd name="connsiteY82-692" fmla="*/ 522727 h 1667695"/>
              <a:gd name="connsiteX83-693" fmla="*/ 2290721 w 2317457"/>
              <a:gd name="connsiteY83-694" fmla="*/ 741460 h 1667695"/>
              <a:gd name="connsiteX84-695" fmla="*/ 2269534 w 2317457"/>
              <a:gd name="connsiteY84-696" fmla="*/ 789194 h 1667695"/>
              <a:gd name="connsiteX85-697" fmla="*/ 2259538 w 2317457"/>
              <a:gd name="connsiteY85-698" fmla="*/ 768472 h 1667695"/>
              <a:gd name="connsiteX86-699" fmla="*/ 2259538 w 2317457"/>
              <a:gd name="connsiteY86-700" fmla="*/ 811716 h 1667695"/>
              <a:gd name="connsiteX87-701" fmla="*/ 2269534 w 2317457"/>
              <a:gd name="connsiteY87-702" fmla="*/ 789194 h 1667695"/>
              <a:gd name="connsiteX88-703" fmla="*/ 2303964 w 2317457"/>
              <a:gd name="connsiteY88-704" fmla="*/ 860567 h 1667695"/>
              <a:gd name="connsiteX89-705" fmla="*/ 2254109 w 2317457"/>
              <a:gd name="connsiteY89-706" fmla="*/ 1154711 h 1667695"/>
              <a:gd name="connsiteX90-707" fmla="*/ 1889069 w 2317457"/>
              <a:gd name="connsiteY90-708" fmla="*/ 1240539 h 1667695"/>
              <a:gd name="connsiteX91-709" fmla="*/ 1864047 w 2317457"/>
              <a:gd name="connsiteY91-710" fmla="*/ 1227494 h 1667695"/>
              <a:gd name="connsiteX92-711" fmla="*/ 1857505 w 2317457"/>
              <a:gd name="connsiteY92-712" fmla="*/ 1227975 h 1667695"/>
              <a:gd name="connsiteX93-713" fmla="*/ 1842230 w 2317457"/>
              <a:gd name="connsiteY93-714" fmla="*/ 1221666 h 1667695"/>
              <a:gd name="connsiteX94-715" fmla="*/ 1812583 w 2317457"/>
              <a:gd name="connsiteY94-716" fmla="*/ 1226321 h 1667695"/>
              <a:gd name="connsiteX95-717" fmla="*/ 1645366 w 2317457"/>
              <a:gd name="connsiteY95-718" fmla="*/ 1205479 h 1667695"/>
              <a:gd name="connsiteX96-719" fmla="*/ 1467344 w 2317457"/>
              <a:gd name="connsiteY96-720" fmla="*/ 1278346 h 1667695"/>
              <a:gd name="connsiteX97-721" fmla="*/ 1459868 w 2317457"/>
              <a:gd name="connsiteY97-722" fmla="*/ 1297254 h 1667695"/>
              <a:gd name="connsiteX98-723" fmla="*/ 1464010 w 2317457"/>
              <a:gd name="connsiteY98-724" fmla="*/ 1320184 h 1667695"/>
              <a:gd name="connsiteX99-725" fmla="*/ 1498491 w 2317457"/>
              <a:gd name="connsiteY99-726" fmla="*/ 1368166 h 1667695"/>
              <a:gd name="connsiteX100-727" fmla="*/ 1626030 w 2317457"/>
              <a:gd name="connsiteY100-728" fmla="*/ 1403885 h 1667695"/>
              <a:gd name="connsiteX101-729" fmla="*/ 1909495 w 2317457"/>
              <a:gd name="connsiteY101-730" fmla="*/ 1385978 h 1667695"/>
              <a:gd name="connsiteX102-731" fmla="*/ 2165527 w 2317457"/>
              <a:gd name="connsiteY102-732" fmla="*/ 1428459 h 1667695"/>
              <a:gd name="connsiteX103-733" fmla="*/ 2264015 w 2317457"/>
              <a:gd name="connsiteY103-734" fmla="*/ 1612387 h 1667695"/>
              <a:gd name="connsiteX104-735" fmla="*/ 2199531 w 2317457"/>
              <a:gd name="connsiteY104-736" fmla="*/ 1649439 h 1667695"/>
              <a:gd name="connsiteX105-737" fmla="*/ 1365617 w 2317457"/>
              <a:gd name="connsiteY105-738" fmla="*/ 1666108 h 1667695"/>
              <a:gd name="connsiteX106-739" fmla="*/ 877833 w 2317457"/>
              <a:gd name="connsiteY106-740" fmla="*/ 1352835 h 1667695"/>
              <a:gd name="connsiteX107-741" fmla="*/ 863697 w 2317457"/>
              <a:gd name="connsiteY107-742" fmla="*/ 1323958 h 1667695"/>
              <a:gd name="connsiteX108-743" fmla="*/ 862453 w 2317457"/>
              <a:gd name="connsiteY108-744" fmla="*/ 1324288 h 1667695"/>
              <a:gd name="connsiteX109-745" fmla="*/ 856964 w 2317457"/>
              <a:gd name="connsiteY109-746" fmla="*/ 1323395 h 1667695"/>
              <a:gd name="connsiteX110-747" fmla="*/ 819286 w 2317457"/>
              <a:gd name="connsiteY110-748" fmla="*/ 1342539 h 1667695"/>
              <a:gd name="connsiteX111-749" fmla="*/ 302060 w 2317457"/>
              <a:gd name="connsiteY111-750" fmla="*/ 1219396 h 1667695"/>
              <a:gd name="connsiteX112-751" fmla="*/ 274269 w 2317457"/>
              <a:gd name="connsiteY112-752" fmla="*/ 1151583 h 1667695"/>
              <a:gd name="connsiteX113-753" fmla="*/ 294531 w 2317457"/>
              <a:gd name="connsiteY113-754" fmla="*/ 1157949 h 1667695"/>
              <a:gd name="connsiteX114-755" fmla="*/ 264622 w 2317457"/>
              <a:gd name="connsiteY114-756" fmla="*/ 1128041 h 1667695"/>
              <a:gd name="connsiteX115-757" fmla="*/ 274269 w 2317457"/>
              <a:gd name="connsiteY115-758" fmla="*/ 1151583 h 1667695"/>
              <a:gd name="connsiteX116-759" fmla="*/ 226038 w 2317457"/>
              <a:gd name="connsiteY116-760" fmla="*/ 1136428 h 1667695"/>
              <a:gd name="connsiteX117-761" fmla="*/ 2685 w 2317457"/>
              <a:gd name="connsiteY117-762" fmla="*/ 724657 h 1667695"/>
              <a:gd name="connsiteX118-763" fmla="*/ 319621 w 2317457"/>
              <a:gd name="connsiteY118-764" fmla="*/ 453967 h 1667695"/>
              <a:gd name="connsiteX119-765" fmla="*/ 353812 w 2317457"/>
              <a:gd name="connsiteY119-766" fmla="*/ 459912 h 1667695"/>
              <a:gd name="connsiteX120-767" fmla="*/ 353812 w 2317457"/>
              <a:gd name="connsiteY120-768" fmla="*/ 459912 h 1667695"/>
              <a:gd name="connsiteX121-769" fmla="*/ 377968 w 2317457"/>
              <a:gd name="connsiteY121-770" fmla="*/ 417901 h 1667695"/>
              <a:gd name="connsiteX122-771" fmla="*/ 766399 w 2317457"/>
              <a:gd name="connsiteY122-772" fmla="*/ 278936 h 1667695"/>
              <a:gd name="connsiteX123-773" fmla="*/ 791772 w 2317457"/>
              <a:gd name="connsiteY123-774" fmla="*/ 288118 h 1667695"/>
              <a:gd name="connsiteX124-775" fmla="*/ 776210 w 2317457"/>
              <a:gd name="connsiteY124-776" fmla="*/ 330894 h 1667695"/>
              <a:gd name="connsiteX125-777" fmla="*/ 791772 w 2317457"/>
              <a:gd name="connsiteY125-778" fmla="*/ 288118 h 1667695"/>
              <a:gd name="connsiteX126-779" fmla="*/ 813168 w 2317457"/>
              <a:gd name="connsiteY126-780" fmla="*/ 229305 h 1667695"/>
              <a:gd name="connsiteX127-781" fmla="*/ 1054150 w 2317457"/>
              <a:gd name="connsiteY127-782" fmla="*/ 23712 h 1667695"/>
              <a:gd name="connsiteX128-783" fmla="*/ 1148877 w 2317457"/>
              <a:gd name="connsiteY128-784" fmla="*/ 2434 h 1667695"/>
              <a:gd name="connsiteX129-785" fmla="*/ 1222249 w 2317457"/>
              <a:gd name="connsiteY129-786" fmla="*/ 906 h 1667695"/>
              <a:gd name="connsiteX0-787" fmla="*/ 1179544 w 2317457"/>
              <a:gd name="connsiteY0-788" fmla="*/ 86443 h 1667695"/>
              <a:gd name="connsiteX1-789" fmla="*/ 1090344 w 2317457"/>
              <a:gd name="connsiteY1-790" fmla="*/ 101913 h 1667695"/>
              <a:gd name="connsiteX2-791" fmla="*/ 858887 w 2317457"/>
              <a:gd name="connsiteY2-792" fmla="*/ 353658 h 1667695"/>
              <a:gd name="connsiteX3-793" fmla="*/ 795927 w 2317457"/>
              <a:gd name="connsiteY3-794" fmla="*/ 379281 h 1667695"/>
              <a:gd name="connsiteX4-795" fmla="*/ 413212 w 2317457"/>
              <a:gd name="connsiteY4-796" fmla="*/ 528728 h 1667695"/>
              <a:gd name="connsiteX5-797" fmla="*/ 364825 w 2317457"/>
              <a:gd name="connsiteY5-798" fmla="*/ 548445 h 1667695"/>
              <a:gd name="connsiteX6-799" fmla="*/ 85933 w 2317457"/>
              <a:gd name="connsiteY6-800" fmla="*/ 751994 h 1667695"/>
              <a:gd name="connsiteX7-801" fmla="*/ 317391 w 2317457"/>
              <a:gd name="connsiteY7-802" fmla="*/ 1075272 h 1667695"/>
              <a:gd name="connsiteX8-803" fmla="*/ 347299 w 2317457"/>
              <a:gd name="connsiteY8-804" fmla="*/ 1105181 h 1667695"/>
              <a:gd name="connsiteX9-805" fmla="*/ 859173 w 2317457"/>
              <a:gd name="connsiteY9-806" fmla="*/ 1226148 h 1667695"/>
              <a:gd name="connsiteX10-807" fmla="*/ 870404 w 2317457"/>
              <a:gd name="connsiteY10-808" fmla="*/ 1222392 h 1667695"/>
              <a:gd name="connsiteX11-809" fmla="*/ 904596 w 2317457"/>
              <a:gd name="connsiteY11-810" fmla="*/ 1198466 h 1667695"/>
              <a:gd name="connsiteX12-811" fmla="*/ 850410 w 2317457"/>
              <a:gd name="connsiteY12-812" fmla="*/ 714276 h 1667695"/>
              <a:gd name="connsiteX13-813" fmla="*/ 591615 w 2317457"/>
              <a:gd name="connsiteY13-814" fmla="*/ 798096 h 1667695"/>
              <a:gd name="connsiteX14-815" fmla="*/ 725823 w 2317457"/>
              <a:gd name="connsiteY14-816" fmla="*/ 1001645 h 1667695"/>
              <a:gd name="connsiteX15-817" fmla="*/ 725823 w 2317457"/>
              <a:gd name="connsiteY15-818" fmla="*/ 1087370 h 1667695"/>
              <a:gd name="connsiteX16-819" fmla="*/ 494175 w 2317457"/>
              <a:gd name="connsiteY16-820" fmla="*/ 857817 h 1667695"/>
              <a:gd name="connsiteX17-821" fmla="*/ 682484 w 2317457"/>
              <a:gd name="connsiteY17-822" fmla="*/ 622645 h 1667695"/>
              <a:gd name="connsiteX18-823" fmla="*/ 990808 w 2317457"/>
              <a:gd name="connsiteY18-824" fmla="*/ 714847 h 1667695"/>
              <a:gd name="connsiteX19-825" fmla="*/ 956151 w 2317457"/>
              <a:gd name="connsiteY19-826" fmla="*/ 1269409 h 1667695"/>
              <a:gd name="connsiteX20-827" fmla="*/ 937493 w 2317457"/>
              <a:gd name="connsiteY20-828" fmla="*/ 1281763 h 1667695"/>
              <a:gd name="connsiteX21-829" fmla="*/ 963456 w 2317457"/>
              <a:gd name="connsiteY21-830" fmla="*/ 1332462 h 1667695"/>
              <a:gd name="connsiteX22-831" fmla="*/ 1489251 w 2317457"/>
              <a:gd name="connsiteY22-832" fmla="*/ 1578383 h 1667695"/>
              <a:gd name="connsiteX23-833" fmla="*/ 2071196 w 2317457"/>
              <a:gd name="connsiteY23-834" fmla="*/ 1515335 h 1667695"/>
              <a:gd name="connsiteX24-835" fmla="*/ 2150984 w 2317457"/>
              <a:gd name="connsiteY24-836" fmla="*/ 1534236 h 1667695"/>
              <a:gd name="connsiteX25-837" fmla="*/ 2153406 w 2317457"/>
              <a:gd name="connsiteY25-838" fmla="*/ 1533604 h 1667695"/>
              <a:gd name="connsiteX26-839" fmla="*/ 2110580 w 2317457"/>
              <a:gd name="connsiteY26-840" fmla="*/ 1497040 h 1667695"/>
              <a:gd name="connsiteX27-841" fmla="*/ 1968359 w 2317457"/>
              <a:gd name="connsiteY27-842" fmla="*/ 1468846 h 1667695"/>
              <a:gd name="connsiteX28-843" fmla="*/ 1664988 w 2317457"/>
              <a:gd name="connsiteY28-844" fmla="*/ 1488943 h 1667695"/>
              <a:gd name="connsiteX29-845" fmla="*/ 1428482 w 2317457"/>
              <a:gd name="connsiteY29-846" fmla="*/ 1419792 h 1667695"/>
              <a:gd name="connsiteX30-847" fmla="*/ 1375480 w 2317457"/>
              <a:gd name="connsiteY30-848" fmla="*/ 1272237 h 1667695"/>
              <a:gd name="connsiteX31-849" fmla="*/ 1385123 w 2317457"/>
              <a:gd name="connsiteY31-850" fmla="*/ 1241197 h 1667695"/>
              <a:gd name="connsiteX32-851" fmla="*/ 1385265 w 2317457"/>
              <a:gd name="connsiteY32-852" fmla="*/ 1239695 h 1667695"/>
              <a:gd name="connsiteX33-853" fmla="*/ 1387040 w 2317457"/>
              <a:gd name="connsiteY33-854" fmla="*/ 1235026 h 1667695"/>
              <a:gd name="connsiteX34-855" fmla="*/ 1391811 w 2317457"/>
              <a:gd name="connsiteY34-856" fmla="*/ 1219671 h 1667695"/>
              <a:gd name="connsiteX35-857" fmla="*/ 1393868 w 2317457"/>
              <a:gd name="connsiteY35-858" fmla="*/ 1217072 h 1667695"/>
              <a:gd name="connsiteX36-859" fmla="*/ 1398198 w 2317457"/>
              <a:gd name="connsiteY36-860" fmla="*/ 1205685 h 1667695"/>
              <a:gd name="connsiteX37-861" fmla="*/ 1586311 w 2317457"/>
              <a:gd name="connsiteY37-862" fmla="*/ 1111468 h 1667695"/>
              <a:gd name="connsiteX38-863" fmla="*/ 1735486 w 2317457"/>
              <a:gd name="connsiteY38-864" fmla="*/ 1137547 h 1667695"/>
              <a:gd name="connsiteX39-865" fmla="*/ 1755729 w 2317457"/>
              <a:gd name="connsiteY39-866" fmla="*/ 1139556 h 1667695"/>
              <a:gd name="connsiteX40-867" fmla="*/ 1736938 w 2317457"/>
              <a:gd name="connsiteY40-868" fmla="*/ 1116242 h 1667695"/>
              <a:gd name="connsiteX41-869" fmla="*/ 1692324 w 2317457"/>
              <a:gd name="connsiteY41-870" fmla="*/ 976689 h 1667695"/>
              <a:gd name="connsiteX42-871" fmla="*/ 1830437 w 2317457"/>
              <a:gd name="connsiteY42-872" fmla="*/ 760091 h 1667695"/>
              <a:gd name="connsiteX43-873" fmla="*/ 1891207 w 2317457"/>
              <a:gd name="connsiteY43-874" fmla="*/ 745029 h 1667695"/>
              <a:gd name="connsiteX44-875" fmla="*/ 2048083 w 2317457"/>
              <a:gd name="connsiteY44-876" fmla="*/ 821432 h 1667695"/>
              <a:gd name="connsiteX45-877" fmla="*/ 2041892 w 2317457"/>
              <a:gd name="connsiteY45-878" fmla="*/ 1032696 h 1667695"/>
              <a:gd name="connsiteX46-879" fmla="*/ 1981313 w 2317457"/>
              <a:gd name="connsiteY46-880" fmla="*/ 972117 h 1667695"/>
              <a:gd name="connsiteX47-881" fmla="*/ 1970835 w 2317457"/>
              <a:gd name="connsiteY47-882" fmla="*/ 860770 h 1667695"/>
              <a:gd name="connsiteX48-883" fmla="*/ 1839105 w 2317457"/>
              <a:gd name="connsiteY48-884" fmla="*/ 852674 h 1667695"/>
              <a:gd name="connsiteX49-885" fmla="*/ 1850027 w 2317457"/>
              <a:gd name="connsiteY49-886" fmla="*/ 1119207 h 1667695"/>
              <a:gd name="connsiteX50-887" fmla="*/ 1868974 w 2317457"/>
              <a:gd name="connsiteY50-888" fmla="*/ 1134764 h 1667695"/>
              <a:gd name="connsiteX51-889" fmla="*/ 1869585 w 2317457"/>
              <a:gd name="connsiteY51-890" fmla="*/ 1134804 h 1667695"/>
              <a:gd name="connsiteX52-891" fmla="*/ 1941594 w 2317457"/>
              <a:gd name="connsiteY52-892" fmla="*/ 1170046 h 1667695"/>
              <a:gd name="connsiteX53-893" fmla="*/ 2205151 w 2317457"/>
              <a:gd name="connsiteY53-894" fmla="*/ 1071748 h 1667695"/>
              <a:gd name="connsiteX54-895" fmla="*/ 2185624 w 2317457"/>
              <a:gd name="connsiteY54-896" fmla="*/ 811811 h 1667695"/>
              <a:gd name="connsiteX55-897" fmla="*/ 2185624 w 2317457"/>
              <a:gd name="connsiteY55-898" fmla="*/ 768568 h 1667695"/>
              <a:gd name="connsiteX56-899" fmla="*/ 2180195 w 2317457"/>
              <a:gd name="connsiteY56-900" fmla="*/ 565304 h 1667695"/>
              <a:gd name="connsiteX57-901" fmla="*/ 1993029 w 2317457"/>
              <a:gd name="connsiteY57-902" fmla="*/ 483484 h 1667695"/>
              <a:gd name="connsiteX58-903" fmla="*/ 1951690 w 2317457"/>
              <a:gd name="connsiteY58-904" fmla="*/ 429192 h 1667695"/>
              <a:gd name="connsiteX59-905" fmla="*/ 1804529 w 2317457"/>
              <a:gd name="connsiteY59-906" fmla="*/ 175255 h 1667695"/>
              <a:gd name="connsiteX60-907" fmla="*/ 1571129 w 2317457"/>
              <a:gd name="connsiteY60-908" fmla="*/ 185422 h 1667695"/>
              <a:gd name="connsiteX61-909" fmla="*/ 1525224 w 2317457"/>
              <a:gd name="connsiteY61-910" fmla="*/ 214586 h 1667695"/>
              <a:gd name="connsiteX62-911" fmla="*/ 1525601 w 2317457"/>
              <a:gd name="connsiteY62-912" fmla="*/ 215320 h 1667695"/>
              <a:gd name="connsiteX63-913" fmla="*/ 1534971 w 2317457"/>
              <a:gd name="connsiteY63-914" fmla="*/ 388044 h 1667695"/>
              <a:gd name="connsiteX64-915" fmla="*/ 1302942 w 2317457"/>
              <a:gd name="connsiteY64-916" fmla="*/ 571209 h 1667695"/>
              <a:gd name="connsiteX65-917" fmla="*/ 1078914 w 2317457"/>
              <a:gd name="connsiteY65-918" fmla="*/ 415190 h 1667695"/>
              <a:gd name="connsiteX66-919" fmla="*/ 1161687 w 2317457"/>
              <a:gd name="connsiteY66-920" fmla="*/ 392330 h 1667695"/>
              <a:gd name="connsiteX67-921" fmla="*/ 1377523 w 2317457"/>
              <a:gd name="connsiteY67-922" fmla="*/ 468720 h 1667695"/>
              <a:gd name="connsiteX68-923" fmla="*/ 1419909 w 2317457"/>
              <a:gd name="connsiteY68-924" fmla="*/ 192019 h 1667695"/>
              <a:gd name="connsiteX69-925" fmla="*/ 1179544 w 2317457"/>
              <a:gd name="connsiteY69-926" fmla="*/ 86443 h 1667695"/>
              <a:gd name="connsiteX70-927" fmla="*/ 1222249 w 2317457"/>
              <a:gd name="connsiteY70-928" fmla="*/ 906 h 1667695"/>
              <a:gd name="connsiteX71-929" fmla="*/ 1425434 w 2317457"/>
              <a:gd name="connsiteY71-930" fmla="*/ 74671 h 1667695"/>
              <a:gd name="connsiteX72-931" fmla="*/ 1485853 w 2317457"/>
              <a:gd name="connsiteY72-932" fmla="*/ 137954 h 1667695"/>
              <a:gd name="connsiteX73-933" fmla="*/ 1486784 w 2317457"/>
              <a:gd name="connsiteY73-934" fmla="*/ 139765 h 1667695"/>
              <a:gd name="connsiteX74-935" fmla="*/ 1534852 w 2317457"/>
              <a:gd name="connsiteY74-936" fmla="*/ 109167 h 1667695"/>
              <a:gd name="connsiteX75-937" fmla="*/ 1848820 w 2317457"/>
              <a:gd name="connsiteY75-938" fmla="*/ 101532 h 1667695"/>
              <a:gd name="connsiteX76-939" fmla="*/ 2035178 w 2317457"/>
              <a:gd name="connsiteY76-940" fmla="*/ 343223 h 1667695"/>
              <a:gd name="connsiteX77-941" fmla="*/ 2034679 w 2317457"/>
              <a:gd name="connsiteY77-942" fmla="*/ 403118 h 1667695"/>
              <a:gd name="connsiteX78-943" fmla="*/ 1992934 w 2317457"/>
              <a:gd name="connsiteY78-944" fmla="*/ 397569 h 1667695"/>
              <a:gd name="connsiteX79-945" fmla="*/ 2034272 w 2317457"/>
              <a:gd name="connsiteY79-946" fmla="*/ 451861 h 1667695"/>
              <a:gd name="connsiteX80-947" fmla="*/ 2034679 w 2317457"/>
              <a:gd name="connsiteY80-948" fmla="*/ 403118 h 1667695"/>
              <a:gd name="connsiteX81-949" fmla="*/ 2067810 w 2317457"/>
              <a:gd name="connsiteY81-950" fmla="*/ 407521 h 1667695"/>
              <a:gd name="connsiteX82-951" fmla="*/ 2255252 w 2317457"/>
              <a:gd name="connsiteY82-952" fmla="*/ 522727 h 1667695"/>
              <a:gd name="connsiteX83-953" fmla="*/ 2290721 w 2317457"/>
              <a:gd name="connsiteY83-954" fmla="*/ 741460 h 1667695"/>
              <a:gd name="connsiteX84-955" fmla="*/ 2269534 w 2317457"/>
              <a:gd name="connsiteY84-956" fmla="*/ 789194 h 1667695"/>
              <a:gd name="connsiteX85-957" fmla="*/ 2259538 w 2317457"/>
              <a:gd name="connsiteY85-958" fmla="*/ 768472 h 1667695"/>
              <a:gd name="connsiteX86-959" fmla="*/ 2259538 w 2317457"/>
              <a:gd name="connsiteY86-960" fmla="*/ 811716 h 1667695"/>
              <a:gd name="connsiteX87-961" fmla="*/ 2269534 w 2317457"/>
              <a:gd name="connsiteY87-962" fmla="*/ 789194 h 1667695"/>
              <a:gd name="connsiteX88-963" fmla="*/ 2303964 w 2317457"/>
              <a:gd name="connsiteY88-964" fmla="*/ 860567 h 1667695"/>
              <a:gd name="connsiteX89-965" fmla="*/ 2254109 w 2317457"/>
              <a:gd name="connsiteY89-966" fmla="*/ 1154711 h 1667695"/>
              <a:gd name="connsiteX90-967" fmla="*/ 1889069 w 2317457"/>
              <a:gd name="connsiteY90-968" fmla="*/ 1240539 h 1667695"/>
              <a:gd name="connsiteX91-969" fmla="*/ 1864047 w 2317457"/>
              <a:gd name="connsiteY91-970" fmla="*/ 1227494 h 1667695"/>
              <a:gd name="connsiteX92-971" fmla="*/ 1857505 w 2317457"/>
              <a:gd name="connsiteY92-972" fmla="*/ 1227975 h 1667695"/>
              <a:gd name="connsiteX93-973" fmla="*/ 1842230 w 2317457"/>
              <a:gd name="connsiteY93-974" fmla="*/ 1221666 h 1667695"/>
              <a:gd name="connsiteX94-975" fmla="*/ 1812583 w 2317457"/>
              <a:gd name="connsiteY94-976" fmla="*/ 1226321 h 1667695"/>
              <a:gd name="connsiteX95-977" fmla="*/ 1645366 w 2317457"/>
              <a:gd name="connsiteY95-978" fmla="*/ 1205479 h 1667695"/>
              <a:gd name="connsiteX96-979" fmla="*/ 1467344 w 2317457"/>
              <a:gd name="connsiteY96-980" fmla="*/ 1278346 h 1667695"/>
              <a:gd name="connsiteX97-981" fmla="*/ 1459868 w 2317457"/>
              <a:gd name="connsiteY97-982" fmla="*/ 1297254 h 1667695"/>
              <a:gd name="connsiteX98-983" fmla="*/ 1464010 w 2317457"/>
              <a:gd name="connsiteY98-984" fmla="*/ 1320184 h 1667695"/>
              <a:gd name="connsiteX99-985" fmla="*/ 1498491 w 2317457"/>
              <a:gd name="connsiteY99-986" fmla="*/ 1368166 h 1667695"/>
              <a:gd name="connsiteX100-987" fmla="*/ 1626030 w 2317457"/>
              <a:gd name="connsiteY100-988" fmla="*/ 1403885 h 1667695"/>
              <a:gd name="connsiteX101-989" fmla="*/ 1909495 w 2317457"/>
              <a:gd name="connsiteY101-990" fmla="*/ 1385978 h 1667695"/>
              <a:gd name="connsiteX102-991" fmla="*/ 2165527 w 2317457"/>
              <a:gd name="connsiteY102-992" fmla="*/ 1428459 h 1667695"/>
              <a:gd name="connsiteX103-993" fmla="*/ 2264015 w 2317457"/>
              <a:gd name="connsiteY103-994" fmla="*/ 1612387 h 1667695"/>
              <a:gd name="connsiteX104-995" fmla="*/ 2199531 w 2317457"/>
              <a:gd name="connsiteY104-996" fmla="*/ 1649439 h 1667695"/>
              <a:gd name="connsiteX105-997" fmla="*/ 1365617 w 2317457"/>
              <a:gd name="connsiteY105-998" fmla="*/ 1666108 h 1667695"/>
              <a:gd name="connsiteX106-999" fmla="*/ 877833 w 2317457"/>
              <a:gd name="connsiteY106-1000" fmla="*/ 1352835 h 1667695"/>
              <a:gd name="connsiteX107-1001" fmla="*/ 863697 w 2317457"/>
              <a:gd name="connsiteY107-1002" fmla="*/ 1323958 h 1667695"/>
              <a:gd name="connsiteX108-1003" fmla="*/ 862453 w 2317457"/>
              <a:gd name="connsiteY108-1004" fmla="*/ 1324288 h 1667695"/>
              <a:gd name="connsiteX109-1005" fmla="*/ 856964 w 2317457"/>
              <a:gd name="connsiteY109-1006" fmla="*/ 1323395 h 1667695"/>
              <a:gd name="connsiteX110-1007" fmla="*/ 819286 w 2317457"/>
              <a:gd name="connsiteY110-1008" fmla="*/ 1342539 h 1667695"/>
              <a:gd name="connsiteX111-1009" fmla="*/ 302060 w 2317457"/>
              <a:gd name="connsiteY111-1010" fmla="*/ 1219396 h 1667695"/>
              <a:gd name="connsiteX112-1011" fmla="*/ 274269 w 2317457"/>
              <a:gd name="connsiteY112-1012" fmla="*/ 1151583 h 1667695"/>
              <a:gd name="connsiteX113-1013" fmla="*/ 294531 w 2317457"/>
              <a:gd name="connsiteY113-1014" fmla="*/ 1157949 h 1667695"/>
              <a:gd name="connsiteX114-1015" fmla="*/ 264622 w 2317457"/>
              <a:gd name="connsiteY114-1016" fmla="*/ 1128041 h 1667695"/>
              <a:gd name="connsiteX115-1017" fmla="*/ 274269 w 2317457"/>
              <a:gd name="connsiteY115-1018" fmla="*/ 1151583 h 1667695"/>
              <a:gd name="connsiteX116-1019" fmla="*/ 226038 w 2317457"/>
              <a:gd name="connsiteY116-1020" fmla="*/ 1136428 h 1667695"/>
              <a:gd name="connsiteX117-1021" fmla="*/ 2685 w 2317457"/>
              <a:gd name="connsiteY117-1022" fmla="*/ 724657 h 1667695"/>
              <a:gd name="connsiteX118-1023" fmla="*/ 319621 w 2317457"/>
              <a:gd name="connsiteY118-1024" fmla="*/ 453967 h 1667695"/>
              <a:gd name="connsiteX119-1025" fmla="*/ 353812 w 2317457"/>
              <a:gd name="connsiteY119-1026" fmla="*/ 459912 h 1667695"/>
              <a:gd name="connsiteX120-1027" fmla="*/ 353812 w 2317457"/>
              <a:gd name="connsiteY120-1028" fmla="*/ 459912 h 1667695"/>
              <a:gd name="connsiteX121-1029" fmla="*/ 377968 w 2317457"/>
              <a:gd name="connsiteY121-1030" fmla="*/ 417901 h 1667695"/>
              <a:gd name="connsiteX122-1031" fmla="*/ 766399 w 2317457"/>
              <a:gd name="connsiteY122-1032" fmla="*/ 278936 h 1667695"/>
              <a:gd name="connsiteX123-1033" fmla="*/ 791772 w 2317457"/>
              <a:gd name="connsiteY123-1034" fmla="*/ 288118 h 1667695"/>
              <a:gd name="connsiteX124-1035" fmla="*/ 791772 w 2317457"/>
              <a:gd name="connsiteY124-1036" fmla="*/ 288118 h 1667695"/>
              <a:gd name="connsiteX125-1037" fmla="*/ 813168 w 2317457"/>
              <a:gd name="connsiteY125-1038" fmla="*/ 229305 h 1667695"/>
              <a:gd name="connsiteX126-1039" fmla="*/ 1054150 w 2317457"/>
              <a:gd name="connsiteY126-1040" fmla="*/ 23712 h 1667695"/>
              <a:gd name="connsiteX127-1041" fmla="*/ 1148877 w 2317457"/>
              <a:gd name="connsiteY127-1042" fmla="*/ 2434 h 1667695"/>
              <a:gd name="connsiteX128-1043" fmla="*/ 1222249 w 2317457"/>
              <a:gd name="connsiteY128-1044" fmla="*/ 906 h 1667695"/>
              <a:gd name="connsiteX0-1045" fmla="*/ 1179544 w 2317457"/>
              <a:gd name="connsiteY0-1046" fmla="*/ 86443 h 1667695"/>
              <a:gd name="connsiteX1-1047" fmla="*/ 1090344 w 2317457"/>
              <a:gd name="connsiteY1-1048" fmla="*/ 101913 h 1667695"/>
              <a:gd name="connsiteX2-1049" fmla="*/ 858887 w 2317457"/>
              <a:gd name="connsiteY2-1050" fmla="*/ 353658 h 1667695"/>
              <a:gd name="connsiteX3-1051" fmla="*/ 795927 w 2317457"/>
              <a:gd name="connsiteY3-1052" fmla="*/ 379281 h 1667695"/>
              <a:gd name="connsiteX4-1053" fmla="*/ 413212 w 2317457"/>
              <a:gd name="connsiteY4-1054" fmla="*/ 528728 h 1667695"/>
              <a:gd name="connsiteX5-1055" fmla="*/ 364825 w 2317457"/>
              <a:gd name="connsiteY5-1056" fmla="*/ 548445 h 1667695"/>
              <a:gd name="connsiteX6-1057" fmla="*/ 85933 w 2317457"/>
              <a:gd name="connsiteY6-1058" fmla="*/ 751994 h 1667695"/>
              <a:gd name="connsiteX7-1059" fmla="*/ 317391 w 2317457"/>
              <a:gd name="connsiteY7-1060" fmla="*/ 1075272 h 1667695"/>
              <a:gd name="connsiteX8-1061" fmla="*/ 347299 w 2317457"/>
              <a:gd name="connsiteY8-1062" fmla="*/ 1105181 h 1667695"/>
              <a:gd name="connsiteX9-1063" fmla="*/ 859173 w 2317457"/>
              <a:gd name="connsiteY9-1064" fmla="*/ 1226148 h 1667695"/>
              <a:gd name="connsiteX10-1065" fmla="*/ 870404 w 2317457"/>
              <a:gd name="connsiteY10-1066" fmla="*/ 1222392 h 1667695"/>
              <a:gd name="connsiteX11-1067" fmla="*/ 904596 w 2317457"/>
              <a:gd name="connsiteY11-1068" fmla="*/ 1198466 h 1667695"/>
              <a:gd name="connsiteX12-1069" fmla="*/ 850410 w 2317457"/>
              <a:gd name="connsiteY12-1070" fmla="*/ 714276 h 1667695"/>
              <a:gd name="connsiteX13-1071" fmla="*/ 591615 w 2317457"/>
              <a:gd name="connsiteY13-1072" fmla="*/ 798096 h 1667695"/>
              <a:gd name="connsiteX14-1073" fmla="*/ 725823 w 2317457"/>
              <a:gd name="connsiteY14-1074" fmla="*/ 1001645 h 1667695"/>
              <a:gd name="connsiteX15-1075" fmla="*/ 725823 w 2317457"/>
              <a:gd name="connsiteY15-1076" fmla="*/ 1087370 h 1667695"/>
              <a:gd name="connsiteX16-1077" fmla="*/ 494175 w 2317457"/>
              <a:gd name="connsiteY16-1078" fmla="*/ 857817 h 1667695"/>
              <a:gd name="connsiteX17-1079" fmla="*/ 682484 w 2317457"/>
              <a:gd name="connsiteY17-1080" fmla="*/ 622645 h 1667695"/>
              <a:gd name="connsiteX18-1081" fmla="*/ 990808 w 2317457"/>
              <a:gd name="connsiteY18-1082" fmla="*/ 714847 h 1667695"/>
              <a:gd name="connsiteX19-1083" fmla="*/ 956151 w 2317457"/>
              <a:gd name="connsiteY19-1084" fmla="*/ 1269409 h 1667695"/>
              <a:gd name="connsiteX20-1085" fmla="*/ 937493 w 2317457"/>
              <a:gd name="connsiteY20-1086" fmla="*/ 1281763 h 1667695"/>
              <a:gd name="connsiteX21-1087" fmla="*/ 963456 w 2317457"/>
              <a:gd name="connsiteY21-1088" fmla="*/ 1332462 h 1667695"/>
              <a:gd name="connsiteX22-1089" fmla="*/ 1489251 w 2317457"/>
              <a:gd name="connsiteY22-1090" fmla="*/ 1578383 h 1667695"/>
              <a:gd name="connsiteX23-1091" fmla="*/ 2071196 w 2317457"/>
              <a:gd name="connsiteY23-1092" fmla="*/ 1515335 h 1667695"/>
              <a:gd name="connsiteX24-1093" fmla="*/ 2150984 w 2317457"/>
              <a:gd name="connsiteY24-1094" fmla="*/ 1534236 h 1667695"/>
              <a:gd name="connsiteX25-1095" fmla="*/ 2153406 w 2317457"/>
              <a:gd name="connsiteY25-1096" fmla="*/ 1533604 h 1667695"/>
              <a:gd name="connsiteX26-1097" fmla="*/ 2110580 w 2317457"/>
              <a:gd name="connsiteY26-1098" fmla="*/ 1497040 h 1667695"/>
              <a:gd name="connsiteX27-1099" fmla="*/ 1968359 w 2317457"/>
              <a:gd name="connsiteY27-1100" fmla="*/ 1468846 h 1667695"/>
              <a:gd name="connsiteX28-1101" fmla="*/ 1664988 w 2317457"/>
              <a:gd name="connsiteY28-1102" fmla="*/ 1488943 h 1667695"/>
              <a:gd name="connsiteX29-1103" fmla="*/ 1428482 w 2317457"/>
              <a:gd name="connsiteY29-1104" fmla="*/ 1419792 h 1667695"/>
              <a:gd name="connsiteX30-1105" fmla="*/ 1375480 w 2317457"/>
              <a:gd name="connsiteY30-1106" fmla="*/ 1272237 h 1667695"/>
              <a:gd name="connsiteX31-1107" fmla="*/ 1385123 w 2317457"/>
              <a:gd name="connsiteY31-1108" fmla="*/ 1241197 h 1667695"/>
              <a:gd name="connsiteX32-1109" fmla="*/ 1385265 w 2317457"/>
              <a:gd name="connsiteY32-1110" fmla="*/ 1239695 h 1667695"/>
              <a:gd name="connsiteX33-1111" fmla="*/ 1387040 w 2317457"/>
              <a:gd name="connsiteY33-1112" fmla="*/ 1235026 h 1667695"/>
              <a:gd name="connsiteX34-1113" fmla="*/ 1391811 w 2317457"/>
              <a:gd name="connsiteY34-1114" fmla="*/ 1219671 h 1667695"/>
              <a:gd name="connsiteX35-1115" fmla="*/ 1393868 w 2317457"/>
              <a:gd name="connsiteY35-1116" fmla="*/ 1217072 h 1667695"/>
              <a:gd name="connsiteX36-1117" fmla="*/ 1398198 w 2317457"/>
              <a:gd name="connsiteY36-1118" fmla="*/ 1205685 h 1667695"/>
              <a:gd name="connsiteX37-1119" fmla="*/ 1586311 w 2317457"/>
              <a:gd name="connsiteY37-1120" fmla="*/ 1111468 h 1667695"/>
              <a:gd name="connsiteX38-1121" fmla="*/ 1735486 w 2317457"/>
              <a:gd name="connsiteY38-1122" fmla="*/ 1137547 h 1667695"/>
              <a:gd name="connsiteX39-1123" fmla="*/ 1755729 w 2317457"/>
              <a:gd name="connsiteY39-1124" fmla="*/ 1139556 h 1667695"/>
              <a:gd name="connsiteX40-1125" fmla="*/ 1736938 w 2317457"/>
              <a:gd name="connsiteY40-1126" fmla="*/ 1116242 h 1667695"/>
              <a:gd name="connsiteX41-1127" fmla="*/ 1692324 w 2317457"/>
              <a:gd name="connsiteY41-1128" fmla="*/ 976689 h 1667695"/>
              <a:gd name="connsiteX42-1129" fmla="*/ 1830437 w 2317457"/>
              <a:gd name="connsiteY42-1130" fmla="*/ 760091 h 1667695"/>
              <a:gd name="connsiteX43-1131" fmla="*/ 1891207 w 2317457"/>
              <a:gd name="connsiteY43-1132" fmla="*/ 745029 h 1667695"/>
              <a:gd name="connsiteX44-1133" fmla="*/ 2048083 w 2317457"/>
              <a:gd name="connsiteY44-1134" fmla="*/ 821432 h 1667695"/>
              <a:gd name="connsiteX45-1135" fmla="*/ 2041892 w 2317457"/>
              <a:gd name="connsiteY45-1136" fmla="*/ 1032696 h 1667695"/>
              <a:gd name="connsiteX46-1137" fmla="*/ 1981313 w 2317457"/>
              <a:gd name="connsiteY46-1138" fmla="*/ 972117 h 1667695"/>
              <a:gd name="connsiteX47-1139" fmla="*/ 1970835 w 2317457"/>
              <a:gd name="connsiteY47-1140" fmla="*/ 860770 h 1667695"/>
              <a:gd name="connsiteX48-1141" fmla="*/ 1839105 w 2317457"/>
              <a:gd name="connsiteY48-1142" fmla="*/ 852674 h 1667695"/>
              <a:gd name="connsiteX49-1143" fmla="*/ 1850027 w 2317457"/>
              <a:gd name="connsiteY49-1144" fmla="*/ 1119207 h 1667695"/>
              <a:gd name="connsiteX50-1145" fmla="*/ 1868974 w 2317457"/>
              <a:gd name="connsiteY50-1146" fmla="*/ 1134764 h 1667695"/>
              <a:gd name="connsiteX51-1147" fmla="*/ 1869585 w 2317457"/>
              <a:gd name="connsiteY51-1148" fmla="*/ 1134804 h 1667695"/>
              <a:gd name="connsiteX52-1149" fmla="*/ 1941594 w 2317457"/>
              <a:gd name="connsiteY52-1150" fmla="*/ 1170046 h 1667695"/>
              <a:gd name="connsiteX53-1151" fmla="*/ 2205151 w 2317457"/>
              <a:gd name="connsiteY53-1152" fmla="*/ 1071748 h 1667695"/>
              <a:gd name="connsiteX54-1153" fmla="*/ 2185624 w 2317457"/>
              <a:gd name="connsiteY54-1154" fmla="*/ 811811 h 1667695"/>
              <a:gd name="connsiteX55-1155" fmla="*/ 2185624 w 2317457"/>
              <a:gd name="connsiteY55-1156" fmla="*/ 768568 h 1667695"/>
              <a:gd name="connsiteX56-1157" fmla="*/ 2180195 w 2317457"/>
              <a:gd name="connsiteY56-1158" fmla="*/ 565304 h 1667695"/>
              <a:gd name="connsiteX57-1159" fmla="*/ 1993029 w 2317457"/>
              <a:gd name="connsiteY57-1160" fmla="*/ 483484 h 1667695"/>
              <a:gd name="connsiteX58-1161" fmla="*/ 1951690 w 2317457"/>
              <a:gd name="connsiteY58-1162" fmla="*/ 429192 h 1667695"/>
              <a:gd name="connsiteX59-1163" fmla="*/ 1804529 w 2317457"/>
              <a:gd name="connsiteY59-1164" fmla="*/ 175255 h 1667695"/>
              <a:gd name="connsiteX60-1165" fmla="*/ 1571129 w 2317457"/>
              <a:gd name="connsiteY60-1166" fmla="*/ 185422 h 1667695"/>
              <a:gd name="connsiteX61-1167" fmla="*/ 1525224 w 2317457"/>
              <a:gd name="connsiteY61-1168" fmla="*/ 214586 h 1667695"/>
              <a:gd name="connsiteX62-1169" fmla="*/ 1525601 w 2317457"/>
              <a:gd name="connsiteY62-1170" fmla="*/ 215320 h 1667695"/>
              <a:gd name="connsiteX63-1171" fmla="*/ 1534971 w 2317457"/>
              <a:gd name="connsiteY63-1172" fmla="*/ 388044 h 1667695"/>
              <a:gd name="connsiteX64-1173" fmla="*/ 1302942 w 2317457"/>
              <a:gd name="connsiteY64-1174" fmla="*/ 571209 h 1667695"/>
              <a:gd name="connsiteX65-1175" fmla="*/ 1078914 w 2317457"/>
              <a:gd name="connsiteY65-1176" fmla="*/ 415190 h 1667695"/>
              <a:gd name="connsiteX66-1177" fmla="*/ 1161687 w 2317457"/>
              <a:gd name="connsiteY66-1178" fmla="*/ 392330 h 1667695"/>
              <a:gd name="connsiteX67-1179" fmla="*/ 1377523 w 2317457"/>
              <a:gd name="connsiteY67-1180" fmla="*/ 468720 h 1667695"/>
              <a:gd name="connsiteX68-1181" fmla="*/ 1419909 w 2317457"/>
              <a:gd name="connsiteY68-1182" fmla="*/ 192019 h 1667695"/>
              <a:gd name="connsiteX69-1183" fmla="*/ 1179544 w 2317457"/>
              <a:gd name="connsiteY69-1184" fmla="*/ 86443 h 1667695"/>
              <a:gd name="connsiteX70-1185" fmla="*/ 1222249 w 2317457"/>
              <a:gd name="connsiteY70-1186" fmla="*/ 906 h 1667695"/>
              <a:gd name="connsiteX71-1187" fmla="*/ 1425434 w 2317457"/>
              <a:gd name="connsiteY71-1188" fmla="*/ 74671 h 1667695"/>
              <a:gd name="connsiteX72-1189" fmla="*/ 1485853 w 2317457"/>
              <a:gd name="connsiteY72-1190" fmla="*/ 137954 h 1667695"/>
              <a:gd name="connsiteX73-1191" fmla="*/ 1486784 w 2317457"/>
              <a:gd name="connsiteY73-1192" fmla="*/ 139765 h 1667695"/>
              <a:gd name="connsiteX74-1193" fmla="*/ 1534852 w 2317457"/>
              <a:gd name="connsiteY74-1194" fmla="*/ 109167 h 1667695"/>
              <a:gd name="connsiteX75-1195" fmla="*/ 1848820 w 2317457"/>
              <a:gd name="connsiteY75-1196" fmla="*/ 101532 h 1667695"/>
              <a:gd name="connsiteX76-1197" fmla="*/ 2035178 w 2317457"/>
              <a:gd name="connsiteY76-1198" fmla="*/ 343223 h 1667695"/>
              <a:gd name="connsiteX77-1199" fmla="*/ 2034679 w 2317457"/>
              <a:gd name="connsiteY77-1200" fmla="*/ 403118 h 1667695"/>
              <a:gd name="connsiteX78-1201" fmla="*/ 1992934 w 2317457"/>
              <a:gd name="connsiteY78-1202" fmla="*/ 397569 h 1667695"/>
              <a:gd name="connsiteX79-1203" fmla="*/ 2034679 w 2317457"/>
              <a:gd name="connsiteY79-1204" fmla="*/ 403118 h 1667695"/>
              <a:gd name="connsiteX80-1205" fmla="*/ 2067810 w 2317457"/>
              <a:gd name="connsiteY80-1206" fmla="*/ 407521 h 1667695"/>
              <a:gd name="connsiteX81-1207" fmla="*/ 2255252 w 2317457"/>
              <a:gd name="connsiteY81-1208" fmla="*/ 522727 h 1667695"/>
              <a:gd name="connsiteX82-1209" fmla="*/ 2290721 w 2317457"/>
              <a:gd name="connsiteY82-1210" fmla="*/ 741460 h 1667695"/>
              <a:gd name="connsiteX83-1211" fmla="*/ 2269534 w 2317457"/>
              <a:gd name="connsiteY83-1212" fmla="*/ 789194 h 1667695"/>
              <a:gd name="connsiteX84-1213" fmla="*/ 2259538 w 2317457"/>
              <a:gd name="connsiteY84-1214" fmla="*/ 768472 h 1667695"/>
              <a:gd name="connsiteX85-1215" fmla="*/ 2259538 w 2317457"/>
              <a:gd name="connsiteY85-1216" fmla="*/ 811716 h 1667695"/>
              <a:gd name="connsiteX86-1217" fmla="*/ 2269534 w 2317457"/>
              <a:gd name="connsiteY86-1218" fmla="*/ 789194 h 1667695"/>
              <a:gd name="connsiteX87-1219" fmla="*/ 2303964 w 2317457"/>
              <a:gd name="connsiteY87-1220" fmla="*/ 860567 h 1667695"/>
              <a:gd name="connsiteX88-1221" fmla="*/ 2254109 w 2317457"/>
              <a:gd name="connsiteY88-1222" fmla="*/ 1154711 h 1667695"/>
              <a:gd name="connsiteX89-1223" fmla="*/ 1889069 w 2317457"/>
              <a:gd name="connsiteY89-1224" fmla="*/ 1240539 h 1667695"/>
              <a:gd name="connsiteX90-1225" fmla="*/ 1864047 w 2317457"/>
              <a:gd name="connsiteY90-1226" fmla="*/ 1227494 h 1667695"/>
              <a:gd name="connsiteX91-1227" fmla="*/ 1857505 w 2317457"/>
              <a:gd name="connsiteY91-1228" fmla="*/ 1227975 h 1667695"/>
              <a:gd name="connsiteX92-1229" fmla="*/ 1842230 w 2317457"/>
              <a:gd name="connsiteY92-1230" fmla="*/ 1221666 h 1667695"/>
              <a:gd name="connsiteX93-1231" fmla="*/ 1812583 w 2317457"/>
              <a:gd name="connsiteY93-1232" fmla="*/ 1226321 h 1667695"/>
              <a:gd name="connsiteX94-1233" fmla="*/ 1645366 w 2317457"/>
              <a:gd name="connsiteY94-1234" fmla="*/ 1205479 h 1667695"/>
              <a:gd name="connsiteX95-1235" fmla="*/ 1467344 w 2317457"/>
              <a:gd name="connsiteY95-1236" fmla="*/ 1278346 h 1667695"/>
              <a:gd name="connsiteX96-1237" fmla="*/ 1459868 w 2317457"/>
              <a:gd name="connsiteY96-1238" fmla="*/ 1297254 h 1667695"/>
              <a:gd name="connsiteX97-1239" fmla="*/ 1464010 w 2317457"/>
              <a:gd name="connsiteY97-1240" fmla="*/ 1320184 h 1667695"/>
              <a:gd name="connsiteX98-1241" fmla="*/ 1498491 w 2317457"/>
              <a:gd name="connsiteY98-1242" fmla="*/ 1368166 h 1667695"/>
              <a:gd name="connsiteX99-1243" fmla="*/ 1626030 w 2317457"/>
              <a:gd name="connsiteY99-1244" fmla="*/ 1403885 h 1667695"/>
              <a:gd name="connsiteX100-1245" fmla="*/ 1909495 w 2317457"/>
              <a:gd name="connsiteY100-1246" fmla="*/ 1385978 h 1667695"/>
              <a:gd name="connsiteX101-1247" fmla="*/ 2165527 w 2317457"/>
              <a:gd name="connsiteY101-1248" fmla="*/ 1428459 h 1667695"/>
              <a:gd name="connsiteX102-1249" fmla="*/ 2264015 w 2317457"/>
              <a:gd name="connsiteY102-1250" fmla="*/ 1612387 h 1667695"/>
              <a:gd name="connsiteX103-1251" fmla="*/ 2199531 w 2317457"/>
              <a:gd name="connsiteY103-1252" fmla="*/ 1649439 h 1667695"/>
              <a:gd name="connsiteX104-1253" fmla="*/ 1365617 w 2317457"/>
              <a:gd name="connsiteY104-1254" fmla="*/ 1666108 h 1667695"/>
              <a:gd name="connsiteX105-1255" fmla="*/ 877833 w 2317457"/>
              <a:gd name="connsiteY105-1256" fmla="*/ 1352835 h 1667695"/>
              <a:gd name="connsiteX106-1257" fmla="*/ 863697 w 2317457"/>
              <a:gd name="connsiteY106-1258" fmla="*/ 1323958 h 1667695"/>
              <a:gd name="connsiteX107-1259" fmla="*/ 862453 w 2317457"/>
              <a:gd name="connsiteY107-1260" fmla="*/ 1324288 h 1667695"/>
              <a:gd name="connsiteX108-1261" fmla="*/ 856964 w 2317457"/>
              <a:gd name="connsiteY108-1262" fmla="*/ 1323395 h 1667695"/>
              <a:gd name="connsiteX109-1263" fmla="*/ 819286 w 2317457"/>
              <a:gd name="connsiteY109-1264" fmla="*/ 1342539 h 1667695"/>
              <a:gd name="connsiteX110-1265" fmla="*/ 302060 w 2317457"/>
              <a:gd name="connsiteY110-1266" fmla="*/ 1219396 h 1667695"/>
              <a:gd name="connsiteX111-1267" fmla="*/ 274269 w 2317457"/>
              <a:gd name="connsiteY111-1268" fmla="*/ 1151583 h 1667695"/>
              <a:gd name="connsiteX112-1269" fmla="*/ 294531 w 2317457"/>
              <a:gd name="connsiteY112-1270" fmla="*/ 1157949 h 1667695"/>
              <a:gd name="connsiteX113-1271" fmla="*/ 264622 w 2317457"/>
              <a:gd name="connsiteY113-1272" fmla="*/ 1128041 h 1667695"/>
              <a:gd name="connsiteX114-1273" fmla="*/ 274269 w 2317457"/>
              <a:gd name="connsiteY114-1274" fmla="*/ 1151583 h 1667695"/>
              <a:gd name="connsiteX115-1275" fmla="*/ 226038 w 2317457"/>
              <a:gd name="connsiteY115-1276" fmla="*/ 1136428 h 1667695"/>
              <a:gd name="connsiteX116-1277" fmla="*/ 2685 w 2317457"/>
              <a:gd name="connsiteY116-1278" fmla="*/ 724657 h 1667695"/>
              <a:gd name="connsiteX117-1279" fmla="*/ 319621 w 2317457"/>
              <a:gd name="connsiteY117-1280" fmla="*/ 453967 h 1667695"/>
              <a:gd name="connsiteX118-1281" fmla="*/ 353812 w 2317457"/>
              <a:gd name="connsiteY118-1282" fmla="*/ 459912 h 1667695"/>
              <a:gd name="connsiteX119-1283" fmla="*/ 353812 w 2317457"/>
              <a:gd name="connsiteY119-1284" fmla="*/ 459912 h 1667695"/>
              <a:gd name="connsiteX120-1285" fmla="*/ 377968 w 2317457"/>
              <a:gd name="connsiteY120-1286" fmla="*/ 417901 h 1667695"/>
              <a:gd name="connsiteX121-1287" fmla="*/ 766399 w 2317457"/>
              <a:gd name="connsiteY121-1288" fmla="*/ 278936 h 1667695"/>
              <a:gd name="connsiteX122-1289" fmla="*/ 791772 w 2317457"/>
              <a:gd name="connsiteY122-1290" fmla="*/ 288118 h 1667695"/>
              <a:gd name="connsiteX123-1291" fmla="*/ 791772 w 2317457"/>
              <a:gd name="connsiteY123-1292" fmla="*/ 288118 h 1667695"/>
              <a:gd name="connsiteX124-1293" fmla="*/ 813168 w 2317457"/>
              <a:gd name="connsiteY124-1294" fmla="*/ 229305 h 1667695"/>
              <a:gd name="connsiteX125-1295" fmla="*/ 1054150 w 2317457"/>
              <a:gd name="connsiteY125-1296" fmla="*/ 23712 h 1667695"/>
              <a:gd name="connsiteX126-1297" fmla="*/ 1148877 w 2317457"/>
              <a:gd name="connsiteY126-1298" fmla="*/ 2434 h 1667695"/>
              <a:gd name="connsiteX127-1299" fmla="*/ 1222249 w 2317457"/>
              <a:gd name="connsiteY127-1300" fmla="*/ 906 h 1667695"/>
              <a:gd name="connsiteX0-1301" fmla="*/ 1179544 w 2317457"/>
              <a:gd name="connsiteY0-1302" fmla="*/ 86443 h 1667695"/>
              <a:gd name="connsiteX1-1303" fmla="*/ 1090344 w 2317457"/>
              <a:gd name="connsiteY1-1304" fmla="*/ 101913 h 1667695"/>
              <a:gd name="connsiteX2-1305" fmla="*/ 858887 w 2317457"/>
              <a:gd name="connsiteY2-1306" fmla="*/ 353658 h 1667695"/>
              <a:gd name="connsiteX3-1307" fmla="*/ 795927 w 2317457"/>
              <a:gd name="connsiteY3-1308" fmla="*/ 379281 h 1667695"/>
              <a:gd name="connsiteX4-1309" fmla="*/ 413212 w 2317457"/>
              <a:gd name="connsiteY4-1310" fmla="*/ 528728 h 1667695"/>
              <a:gd name="connsiteX5-1311" fmla="*/ 364825 w 2317457"/>
              <a:gd name="connsiteY5-1312" fmla="*/ 548445 h 1667695"/>
              <a:gd name="connsiteX6-1313" fmla="*/ 85933 w 2317457"/>
              <a:gd name="connsiteY6-1314" fmla="*/ 751994 h 1667695"/>
              <a:gd name="connsiteX7-1315" fmla="*/ 317391 w 2317457"/>
              <a:gd name="connsiteY7-1316" fmla="*/ 1075272 h 1667695"/>
              <a:gd name="connsiteX8-1317" fmla="*/ 347299 w 2317457"/>
              <a:gd name="connsiteY8-1318" fmla="*/ 1105181 h 1667695"/>
              <a:gd name="connsiteX9-1319" fmla="*/ 859173 w 2317457"/>
              <a:gd name="connsiteY9-1320" fmla="*/ 1226148 h 1667695"/>
              <a:gd name="connsiteX10-1321" fmla="*/ 870404 w 2317457"/>
              <a:gd name="connsiteY10-1322" fmla="*/ 1222392 h 1667695"/>
              <a:gd name="connsiteX11-1323" fmla="*/ 904596 w 2317457"/>
              <a:gd name="connsiteY11-1324" fmla="*/ 1198466 h 1667695"/>
              <a:gd name="connsiteX12-1325" fmla="*/ 850410 w 2317457"/>
              <a:gd name="connsiteY12-1326" fmla="*/ 714276 h 1667695"/>
              <a:gd name="connsiteX13-1327" fmla="*/ 591615 w 2317457"/>
              <a:gd name="connsiteY13-1328" fmla="*/ 798096 h 1667695"/>
              <a:gd name="connsiteX14-1329" fmla="*/ 725823 w 2317457"/>
              <a:gd name="connsiteY14-1330" fmla="*/ 1001645 h 1667695"/>
              <a:gd name="connsiteX15-1331" fmla="*/ 725823 w 2317457"/>
              <a:gd name="connsiteY15-1332" fmla="*/ 1087370 h 1667695"/>
              <a:gd name="connsiteX16-1333" fmla="*/ 494175 w 2317457"/>
              <a:gd name="connsiteY16-1334" fmla="*/ 857817 h 1667695"/>
              <a:gd name="connsiteX17-1335" fmla="*/ 682484 w 2317457"/>
              <a:gd name="connsiteY17-1336" fmla="*/ 622645 h 1667695"/>
              <a:gd name="connsiteX18-1337" fmla="*/ 990808 w 2317457"/>
              <a:gd name="connsiteY18-1338" fmla="*/ 714847 h 1667695"/>
              <a:gd name="connsiteX19-1339" fmla="*/ 956151 w 2317457"/>
              <a:gd name="connsiteY19-1340" fmla="*/ 1269409 h 1667695"/>
              <a:gd name="connsiteX20-1341" fmla="*/ 937493 w 2317457"/>
              <a:gd name="connsiteY20-1342" fmla="*/ 1281763 h 1667695"/>
              <a:gd name="connsiteX21-1343" fmla="*/ 963456 w 2317457"/>
              <a:gd name="connsiteY21-1344" fmla="*/ 1332462 h 1667695"/>
              <a:gd name="connsiteX22-1345" fmla="*/ 1489251 w 2317457"/>
              <a:gd name="connsiteY22-1346" fmla="*/ 1578383 h 1667695"/>
              <a:gd name="connsiteX23-1347" fmla="*/ 2071196 w 2317457"/>
              <a:gd name="connsiteY23-1348" fmla="*/ 1515335 h 1667695"/>
              <a:gd name="connsiteX24-1349" fmla="*/ 2150984 w 2317457"/>
              <a:gd name="connsiteY24-1350" fmla="*/ 1534236 h 1667695"/>
              <a:gd name="connsiteX25-1351" fmla="*/ 2153406 w 2317457"/>
              <a:gd name="connsiteY25-1352" fmla="*/ 1533604 h 1667695"/>
              <a:gd name="connsiteX26-1353" fmla="*/ 2110580 w 2317457"/>
              <a:gd name="connsiteY26-1354" fmla="*/ 1497040 h 1667695"/>
              <a:gd name="connsiteX27-1355" fmla="*/ 1968359 w 2317457"/>
              <a:gd name="connsiteY27-1356" fmla="*/ 1468846 h 1667695"/>
              <a:gd name="connsiteX28-1357" fmla="*/ 1664988 w 2317457"/>
              <a:gd name="connsiteY28-1358" fmla="*/ 1488943 h 1667695"/>
              <a:gd name="connsiteX29-1359" fmla="*/ 1428482 w 2317457"/>
              <a:gd name="connsiteY29-1360" fmla="*/ 1419792 h 1667695"/>
              <a:gd name="connsiteX30-1361" fmla="*/ 1375480 w 2317457"/>
              <a:gd name="connsiteY30-1362" fmla="*/ 1272237 h 1667695"/>
              <a:gd name="connsiteX31-1363" fmla="*/ 1385123 w 2317457"/>
              <a:gd name="connsiteY31-1364" fmla="*/ 1241197 h 1667695"/>
              <a:gd name="connsiteX32-1365" fmla="*/ 1385265 w 2317457"/>
              <a:gd name="connsiteY32-1366" fmla="*/ 1239695 h 1667695"/>
              <a:gd name="connsiteX33-1367" fmla="*/ 1387040 w 2317457"/>
              <a:gd name="connsiteY33-1368" fmla="*/ 1235026 h 1667695"/>
              <a:gd name="connsiteX34-1369" fmla="*/ 1391811 w 2317457"/>
              <a:gd name="connsiteY34-1370" fmla="*/ 1219671 h 1667695"/>
              <a:gd name="connsiteX35-1371" fmla="*/ 1393868 w 2317457"/>
              <a:gd name="connsiteY35-1372" fmla="*/ 1217072 h 1667695"/>
              <a:gd name="connsiteX36-1373" fmla="*/ 1398198 w 2317457"/>
              <a:gd name="connsiteY36-1374" fmla="*/ 1205685 h 1667695"/>
              <a:gd name="connsiteX37-1375" fmla="*/ 1586311 w 2317457"/>
              <a:gd name="connsiteY37-1376" fmla="*/ 1111468 h 1667695"/>
              <a:gd name="connsiteX38-1377" fmla="*/ 1735486 w 2317457"/>
              <a:gd name="connsiteY38-1378" fmla="*/ 1137547 h 1667695"/>
              <a:gd name="connsiteX39-1379" fmla="*/ 1755729 w 2317457"/>
              <a:gd name="connsiteY39-1380" fmla="*/ 1139556 h 1667695"/>
              <a:gd name="connsiteX40-1381" fmla="*/ 1736938 w 2317457"/>
              <a:gd name="connsiteY40-1382" fmla="*/ 1116242 h 1667695"/>
              <a:gd name="connsiteX41-1383" fmla="*/ 1692324 w 2317457"/>
              <a:gd name="connsiteY41-1384" fmla="*/ 976689 h 1667695"/>
              <a:gd name="connsiteX42-1385" fmla="*/ 1830437 w 2317457"/>
              <a:gd name="connsiteY42-1386" fmla="*/ 760091 h 1667695"/>
              <a:gd name="connsiteX43-1387" fmla="*/ 1891207 w 2317457"/>
              <a:gd name="connsiteY43-1388" fmla="*/ 745029 h 1667695"/>
              <a:gd name="connsiteX44-1389" fmla="*/ 2048083 w 2317457"/>
              <a:gd name="connsiteY44-1390" fmla="*/ 821432 h 1667695"/>
              <a:gd name="connsiteX45-1391" fmla="*/ 2041892 w 2317457"/>
              <a:gd name="connsiteY45-1392" fmla="*/ 1032696 h 1667695"/>
              <a:gd name="connsiteX46-1393" fmla="*/ 1981313 w 2317457"/>
              <a:gd name="connsiteY46-1394" fmla="*/ 972117 h 1667695"/>
              <a:gd name="connsiteX47-1395" fmla="*/ 1970835 w 2317457"/>
              <a:gd name="connsiteY47-1396" fmla="*/ 860770 h 1667695"/>
              <a:gd name="connsiteX48-1397" fmla="*/ 1839105 w 2317457"/>
              <a:gd name="connsiteY48-1398" fmla="*/ 852674 h 1667695"/>
              <a:gd name="connsiteX49-1399" fmla="*/ 1850027 w 2317457"/>
              <a:gd name="connsiteY49-1400" fmla="*/ 1119207 h 1667695"/>
              <a:gd name="connsiteX50-1401" fmla="*/ 1868974 w 2317457"/>
              <a:gd name="connsiteY50-1402" fmla="*/ 1134764 h 1667695"/>
              <a:gd name="connsiteX51-1403" fmla="*/ 1869585 w 2317457"/>
              <a:gd name="connsiteY51-1404" fmla="*/ 1134804 h 1667695"/>
              <a:gd name="connsiteX52-1405" fmla="*/ 1941594 w 2317457"/>
              <a:gd name="connsiteY52-1406" fmla="*/ 1170046 h 1667695"/>
              <a:gd name="connsiteX53-1407" fmla="*/ 2205151 w 2317457"/>
              <a:gd name="connsiteY53-1408" fmla="*/ 1071748 h 1667695"/>
              <a:gd name="connsiteX54-1409" fmla="*/ 2185624 w 2317457"/>
              <a:gd name="connsiteY54-1410" fmla="*/ 811811 h 1667695"/>
              <a:gd name="connsiteX55-1411" fmla="*/ 2185624 w 2317457"/>
              <a:gd name="connsiteY55-1412" fmla="*/ 768568 h 1667695"/>
              <a:gd name="connsiteX56-1413" fmla="*/ 2180195 w 2317457"/>
              <a:gd name="connsiteY56-1414" fmla="*/ 565304 h 1667695"/>
              <a:gd name="connsiteX57-1415" fmla="*/ 1993029 w 2317457"/>
              <a:gd name="connsiteY57-1416" fmla="*/ 483484 h 1667695"/>
              <a:gd name="connsiteX58-1417" fmla="*/ 1951690 w 2317457"/>
              <a:gd name="connsiteY58-1418" fmla="*/ 429192 h 1667695"/>
              <a:gd name="connsiteX59-1419" fmla="*/ 1804529 w 2317457"/>
              <a:gd name="connsiteY59-1420" fmla="*/ 175255 h 1667695"/>
              <a:gd name="connsiteX60-1421" fmla="*/ 1571129 w 2317457"/>
              <a:gd name="connsiteY60-1422" fmla="*/ 185422 h 1667695"/>
              <a:gd name="connsiteX61-1423" fmla="*/ 1525224 w 2317457"/>
              <a:gd name="connsiteY61-1424" fmla="*/ 214586 h 1667695"/>
              <a:gd name="connsiteX62-1425" fmla="*/ 1525601 w 2317457"/>
              <a:gd name="connsiteY62-1426" fmla="*/ 215320 h 1667695"/>
              <a:gd name="connsiteX63-1427" fmla="*/ 1534971 w 2317457"/>
              <a:gd name="connsiteY63-1428" fmla="*/ 388044 h 1667695"/>
              <a:gd name="connsiteX64-1429" fmla="*/ 1302942 w 2317457"/>
              <a:gd name="connsiteY64-1430" fmla="*/ 571209 h 1667695"/>
              <a:gd name="connsiteX65-1431" fmla="*/ 1078914 w 2317457"/>
              <a:gd name="connsiteY65-1432" fmla="*/ 415190 h 1667695"/>
              <a:gd name="connsiteX66-1433" fmla="*/ 1161687 w 2317457"/>
              <a:gd name="connsiteY66-1434" fmla="*/ 392330 h 1667695"/>
              <a:gd name="connsiteX67-1435" fmla="*/ 1377523 w 2317457"/>
              <a:gd name="connsiteY67-1436" fmla="*/ 468720 h 1667695"/>
              <a:gd name="connsiteX68-1437" fmla="*/ 1419909 w 2317457"/>
              <a:gd name="connsiteY68-1438" fmla="*/ 192019 h 1667695"/>
              <a:gd name="connsiteX69-1439" fmla="*/ 1179544 w 2317457"/>
              <a:gd name="connsiteY69-1440" fmla="*/ 86443 h 1667695"/>
              <a:gd name="connsiteX70-1441" fmla="*/ 1222249 w 2317457"/>
              <a:gd name="connsiteY70-1442" fmla="*/ 906 h 1667695"/>
              <a:gd name="connsiteX71-1443" fmla="*/ 1425434 w 2317457"/>
              <a:gd name="connsiteY71-1444" fmla="*/ 74671 h 1667695"/>
              <a:gd name="connsiteX72-1445" fmla="*/ 1485853 w 2317457"/>
              <a:gd name="connsiteY72-1446" fmla="*/ 137954 h 1667695"/>
              <a:gd name="connsiteX73-1447" fmla="*/ 1486784 w 2317457"/>
              <a:gd name="connsiteY73-1448" fmla="*/ 139765 h 1667695"/>
              <a:gd name="connsiteX74-1449" fmla="*/ 1534852 w 2317457"/>
              <a:gd name="connsiteY74-1450" fmla="*/ 109167 h 1667695"/>
              <a:gd name="connsiteX75-1451" fmla="*/ 1848820 w 2317457"/>
              <a:gd name="connsiteY75-1452" fmla="*/ 101532 h 1667695"/>
              <a:gd name="connsiteX76-1453" fmla="*/ 2035178 w 2317457"/>
              <a:gd name="connsiteY76-1454" fmla="*/ 343223 h 1667695"/>
              <a:gd name="connsiteX77-1455" fmla="*/ 2034679 w 2317457"/>
              <a:gd name="connsiteY77-1456" fmla="*/ 403118 h 1667695"/>
              <a:gd name="connsiteX78-1457" fmla="*/ 2034679 w 2317457"/>
              <a:gd name="connsiteY78-1458" fmla="*/ 403118 h 1667695"/>
              <a:gd name="connsiteX79-1459" fmla="*/ 2067810 w 2317457"/>
              <a:gd name="connsiteY79-1460" fmla="*/ 407521 h 1667695"/>
              <a:gd name="connsiteX80-1461" fmla="*/ 2255252 w 2317457"/>
              <a:gd name="connsiteY80-1462" fmla="*/ 522727 h 1667695"/>
              <a:gd name="connsiteX81-1463" fmla="*/ 2290721 w 2317457"/>
              <a:gd name="connsiteY81-1464" fmla="*/ 741460 h 1667695"/>
              <a:gd name="connsiteX82-1465" fmla="*/ 2269534 w 2317457"/>
              <a:gd name="connsiteY82-1466" fmla="*/ 789194 h 1667695"/>
              <a:gd name="connsiteX83-1467" fmla="*/ 2259538 w 2317457"/>
              <a:gd name="connsiteY83-1468" fmla="*/ 768472 h 1667695"/>
              <a:gd name="connsiteX84-1469" fmla="*/ 2259538 w 2317457"/>
              <a:gd name="connsiteY84-1470" fmla="*/ 811716 h 1667695"/>
              <a:gd name="connsiteX85-1471" fmla="*/ 2269534 w 2317457"/>
              <a:gd name="connsiteY85-1472" fmla="*/ 789194 h 1667695"/>
              <a:gd name="connsiteX86-1473" fmla="*/ 2303964 w 2317457"/>
              <a:gd name="connsiteY86-1474" fmla="*/ 860567 h 1667695"/>
              <a:gd name="connsiteX87-1475" fmla="*/ 2254109 w 2317457"/>
              <a:gd name="connsiteY87-1476" fmla="*/ 1154711 h 1667695"/>
              <a:gd name="connsiteX88-1477" fmla="*/ 1889069 w 2317457"/>
              <a:gd name="connsiteY88-1478" fmla="*/ 1240539 h 1667695"/>
              <a:gd name="connsiteX89-1479" fmla="*/ 1864047 w 2317457"/>
              <a:gd name="connsiteY89-1480" fmla="*/ 1227494 h 1667695"/>
              <a:gd name="connsiteX90-1481" fmla="*/ 1857505 w 2317457"/>
              <a:gd name="connsiteY90-1482" fmla="*/ 1227975 h 1667695"/>
              <a:gd name="connsiteX91-1483" fmla="*/ 1842230 w 2317457"/>
              <a:gd name="connsiteY91-1484" fmla="*/ 1221666 h 1667695"/>
              <a:gd name="connsiteX92-1485" fmla="*/ 1812583 w 2317457"/>
              <a:gd name="connsiteY92-1486" fmla="*/ 1226321 h 1667695"/>
              <a:gd name="connsiteX93-1487" fmla="*/ 1645366 w 2317457"/>
              <a:gd name="connsiteY93-1488" fmla="*/ 1205479 h 1667695"/>
              <a:gd name="connsiteX94-1489" fmla="*/ 1467344 w 2317457"/>
              <a:gd name="connsiteY94-1490" fmla="*/ 1278346 h 1667695"/>
              <a:gd name="connsiteX95-1491" fmla="*/ 1459868 w 2317457"/>
              <a:gd name="connsiteY95-1492" fmla="*/ 1297254 h 1667695"/>
              <a:gd name="connsiteX96-1493" fmla="*/ 1464010 w 2317457"/>
              <a:gd name="connsiteY96-1494" fmla="*/ 1320184 h 1667695"/>
              <a:gd name="connsiteX97-1495" fmla="*/ 1498491 w 2317457"/>
              <a:gd name="connsiteY97-1496" fmla="*/ 1368166 h 1667695"/>
              <a:gd name="connsiteX98-1497" fmla="*/ 1626030 w 2317457"/>
              <a:gd name="connsiteY98-1498" fmla="*/ 1403885 h 1667695"/>
              <a:gd name="connsiteX99-1499" fmla="*/ 1909495 w 2317457"/>
              <a:gd name="connsiteY99-1500" fmla="*/ 1385978 h 1667695"/>
              <a:gd name="connsiteX100-1501" fmla="*/ 2165527 w 2317457"/>
              <a:gd name="connsiteY100-1502" fmla="*/ 1428459 h 1667695"/>
              <a:gd name="connsiteX101-1503" fmla="*/ 2264015 w 2317457"/>
              <a:gd name="connsiteY101-1504" fmla="*/ 1612387 h 1667695"/>
              <a:gd name="connsiteX102-1505" fmla="*/ 2199531 w 2317457"/>
              <a:gd name="connsiteY102-1506" fmla="*/ 1649439 h 1667695"/>
              <a:gd name="connsiteX103-1507" fmla="*/ 1365617 w 2317457"/>
              <a:gd name="connsiteY103-1508" fmla="*/ 1666108 h 1667695"/>
              <a:gd name="connsiteX104-1509" fmla="*/ 877833 w 2317457"/>
              <a:gd name="connsiteY104-1510" fmla="*/ 1352835 h 1667695"/>
              <a:gd name="connsiteX105-1511" fmla="*/ 863697 w 2317457"/>
              <a:gd name="connsiteY105-1512" fmla="*/ 1323958 h 1667695"/>
              <a:gd name="connsiteX106-1513" fmla="*/ 862453 w 2317457"/>
              <a:gd name="connsiteY106-1514" fmla="*/ 1324288 h 1667695"/>
              <a:gd name="connsiteX107-1515" fmla="*/ 856964 w 2317457"/>
              <a:gd name="connsiteY107-1516" fmla="*/ 1323395 h 1667695"/>
              <a:gd name="connsiteX108-1517" fmla="*/ 819286 w 2317457"/>
              <a:gd name="connsiteY108-1518" fmla="*/ 1342539 h 1667695"/>
              <a:gd name="connsiteX109-1519" fmla="*/ 302060 w 2317457"/>
              <a:gd name="connsiteY109-1520" fmla="*/ 1219396 h 1667695"/>
              <a:gd name="connsiteX110-1521" fmla="*/ 274269 w 2317457"/>
              <a:gd name="connsiteY110-1522" fmla="*/ 1151583 h 1667695"/>
              <a:gd name="connsiteX111-1523" fmla="*/ 294531 w 2317457"/>
              <a:gd name="connsiteY111-1524" fmla="*/ 1157949 h 1667695"/>
              <a:gd name="connsiteX112-1525" fmla="*/ 264622 w 2317457"/>
              <a:gd name="connsiteY112-1526" fmla="*/ 1128041 h 1667695"/>
              <a:gd name="connsiteX113-1527" fmla="*/ 274269 w 2317457"/>
              <a:gd name="connsiteY113-1528" fmla="*/ 1151583 h 1667695"/>
              <a:gd name="connsiteX114-1529" fmla="*/ 226038 w 2317457"/>
              <a:gd name="connsiteY114-1530" fmla="*/ 1136428 h 1667695"/>
              <a:gd name="connsiteX115-1531" fmla="*/ 2685 w 2317457"/>
              <a:gd name="connsiteY115-1532" fmla="*/ 724657 h 1667695"/>
              <a:gd name="connsiteX116-1533" fmla="*/ 319621 w 2317457"/>
              <a:gd name="connsiteY116-1534" fmla="*/ 453967 h 1667695"/>
              <a:gd name="connsiteX117-1535" fmla="*/ 353812 w 2317457"/>
              <a:gd name="connsiteY117-1536" fmla="*/ 459912 h 1667695"/>
              <a:gd name="connsiteX118-1537" fmla="*/ 353812 w 2317457"/>
              <a:gd name="connsiteY118-1538" fmla="*/ 459912 h 1667695"/>
              <a:gd name="connsiteX119-1539" fmla="*/ 377968 w 2317457"/>
              <a:gd name="connsiteY119-1540" fmla="*/ 417901 h 1667695"/>
              <a:gd name="connsiteX120-1541" fmla="*/ 766399 w 2317457"/>
              <a:gd name="connsiteY120-1542" fmla="*/ 278936 h 1667695"/>
              <a:gd name="connsiteX121-1543" fmla="*/ 791772 w 2317457"/>
              <a:gd name="connsiteY121-1544" fmla="*/ 288118 h 1667695"/>
              <a:gd name="connsiteX122-1545" fmla="*/ 791772 w 2317457"/>
              <a:gd name="connsiteY122-1546" fmla="*/ 288118 h 1667695"/>
              <a:gd name="connsiteX123-1547" fmla="*/ 813168 w 2317457"/>
              <a:gd name="connsiteY123-1548" fmla="*/ 229305 h 1667695"/>
              <a:gd name="connsiteX124-1549" fmla="*/ 1054150 w 2317457"/>
              <a:gd name="connsiteY124-1550" fmla="*/ 23712 h 1667695"/>
              <a:gd name="connsiteX125-1551" fmla="*/ 1148877 w 2317457"/>
              <a:gd name="connsiteY125-1552" fmla="*/ 2434 h 1667695"/>
              <a:gd name="connsiteX126-1553" fmla="*/ 1222249 w 2317457"/>
              <a:gd name="connsiteY126-1554" fmla="*/ 906 h 1667695"/>
              <a:gd name="connsiteX0-1555" fmla="*/ 1179544 w 2317457"/>
              <a:gd name="connsiteY0-1556" fmla="*/ 86443 h 1667695"/>
              <a:gd name="connsiteX1-1557" fmla="*/ 1090344 w 2317457"/>
              <a:gd name="connsiteY1-1558" fmla="*/ 101913 h 1667695"/>
              <a:gd name="connsiteX2-1559" fmla="*/ 858887 w 2317457"/>
              <a:gd name="connsiteY2-1560" fmla="*/ 353658 h 1667695"/>
              <a:gd name="connsiteX3-1561" fmla="*/ 795927 w 2317457"/>
              <a:gd name="connsiteY3-1562" fmla="*/ 379281 h 1667695"/>
              <a:gd name="connsiteX4-1563" fmla="*/ 413212 w 2317457"/>
              <a:gd name="connsiteY4-1564" fmla="*/ 528728 h 1667695"/>
              <a:gd name="connsiteX5-1565" fmla="*/ 364825 w 2317457"/>
              <a:gd name="connsiteY5-1566" fmla="*/ 548445 h 1667695"/>
              <a:gd name="connsiteX6-1567" fmla="*/ 85933 w 2317457"/>
              <a:gd name="connsiteY6-1568" fmla="*/ 751994 h 1667695"/>
              <a:gd name="connsiteX7-1569" fmla="*/ 317391 w 2317457"/>
              <a:gd name="connsiteY7-1570" fmla="*/ 1075272 h 1667695"/>
              <a:gd name="connsiteX8-1571" fmla="*/ 347299 w 2317457"/>
              <a:gd name="connsiteY8-1572" fmla="*/ 1105181 h 1667695"/>
              <a:gd name="connsiteX9-1573" fmla="*/ 859173 w 2317457"/>
              <a:gd name="connsiteY9-1574" fmla="*/ 1226148 h 1667695"/>
              <a:gd name="connsiteX10-1575" fmla="*/ 870404 w 2317457"/>
              <a:gd name="connsiteY10-1576" fmla="*/ 1222392 h 1667695"/>
              <a:gd name="connsiteX11-1577" fmla="*/ 904596 w 2317457"/>
              <a:gd name="connsiteY11-1578" fmla="*/ 1198466 h 1667695"/>
              <a:gd name="connsiteX12-1579" fmla="*/ 850410 w 2317457"/>
              <a:gd name="connsiteY12-1580" fmla="*/ 714276 h 1667695"/>
              <a:gd name="connsiteX13-1581" fmla="*/ 591615 w 2317457"/>
              <a:gd name="connsiteY13-1582" fmla="*/ 798096 h 1667695"/>
              <a:gd name="connsiteX14-1583" fmla="*/ 725823 w 2317457"/>
              <a:gd name="connsiteY14-1584" fmla="*/ 1001645 h 1667695"/>
              <a:gd name="connsiteX15-1585" fmla="*/ 725823 w 2317457"/>
              <a:gd name="connsiteY15-1586" fmla="*/ 1087370 h 1667695"/>
              <a:gd name="connsiteX16-1587" fmla="*/ 494175 w 2317457"/>
              <a:gd name="connsiteY16-1588" fmla="*/ 857817 h 1667695"/>
              <a:gd name="connsiteX17-1589" fmla="*/ 682484 w 2317457"/>
              <a:gd name="connsiteY17-1590" fmla="*/ 622645 h 1667695"/>
              <a:gd name="connsiteX18-1591" fmla="*/ 990808 w 2317457"/>
              <a:gd name="connsiteY18-1592" fmla="*/ 714847 h 1667695"/>
              <a:gd name="connsiteX19-1593" fmla="*/ 956151 w 2317457"/>
              <a:gd name="connsiteY19-1594" fmla="*/ 1269409 h 1667695"/>
              <a:gd name="connsiteX20-1595" fmla="*/ 937493 w 2317457"/>
              <a:gd name="connsiteY20-1596" fmla="*/ 1281763 h 1667695"/>
              <a:gd name="connsiteX21-1597" fmla="*/ 963456 w 2317457"/>
              <a:gd name="connsiteY21-1598" fmla="*/ 1332462 h 1667695"/>
              <a:gd name="connsiteX22-1599" fmla="*/ 1489251 w 2317457"/>
              <a:gd name="connsiteY22-1600" fmla="*/ 1578383 h 1667695"/>
              <a:gd name="connsiteX23-1601" fmla="*/ 2071196 w 2317457"/>
              <a:gd name="connsiteY23-1602" fmla="*/ 1515335 h 1667695"/>
              <a:gd name="connsiteX24-1603" fmla="*/ 2150984 w 2317457"/>
              <a:gd name="connsiteY24-1604" fmla="*/ 1534236 h 1667695"/>
              <a:gd name="connsiteX25-1605" fmla="*/ 2153406 w 2317457"/>
              <a:gd name="connsiteY25-1606" fmla="*/ 1533604 h 1667695"/>
              <a:gd name="connsiteX26-1607" fmla="*/ 2110580 w 2317457"/>
              <a:gd name="connsiteY26-1608" fmla="*/ 1497040 h 1667695"/>
              <a:gd name="connsiteX27-1609" fmla="*/ 1968359 w 2317457"/>
              <a:gd name="connsiteY27-1610" fmla="*/ 1468846 h 1667695"/>
              <a:gd name="connsiteX28-1611" fmla="*/ 1664988 w 2317457"/>
              <a:gd name="connsiteY28-1612" fmla="*/ 1488943 h 1667695"/>
              <a:gd name="connsiteX29-1613" fmla="*/ 1428482 w 2317457"/>
              <a:gd name="connsiteY29-1614" fmla="*/ 1419792 h 1667695"/>
              <a:gd name="connsiteX30-1615" fmla="*/ 1375480 w 2317457"/>
              <a:gd name="connsiteY30-1616" fmla="*/ 1272237 h 1667695"/>
              <a:gd name="connsiteX31-1617" fmla="*/ 1385123 w 2317457"/>
              <a:gd name="connsiteY31-1618" fmla="*/ 1241197 h 1667695"/>
              <a:gd name="connsiteX32-1619" fmla="*/ 1385265 w 2317457"/>
              <a:gd name="connsiteY32-1620" fmla="*/ 1239695 h 1667695"/>
              <a:gd name="connsiteX33-1621" fmla="*/ 1387040 w 2317457"/>
              <a:gd name="connsiteY33-1622" fmla="*/ 1235026 h 1667695"/>
              <a:gd name="connsiteX34-1623" fmla="*/ 1391811 w 2317457"/>
              <a:gd name="connsiteY34-1624" fmla="*/ 1219671 h 1667695"/>
              <a:gd name="connsiteX35-1625" fmla="*/ 1393868 w 2317457"/>
              <a:gd name="connsiteY35-1626" fmla="*/ 1217072 h 1667695"/>
              <a:gd name="connsiteX36-1627" fmla="*/ 1398198 w 2317457"/>
              <a:gd name="connsiteY36-1628" fmla="*/ 1205685 h 1667695"/>
              <a:gd name="connsiteX37-1629" fmla="*/ 1586311 w 2317457"/>
              <a:gd name="connsiteY37-1630" fmla="*/ 1111468 h 1667695"/>
              <a:gd name="connsiteX38-1631" fmla="*/ 1735486 w 2317457"/>
              <a:gd name="connsiteY38-1632" fmla="*/ 1137547 h 1667695"/>
              <a:gd name="connsiteX39-1633" fmla="*/ 1755729 w 2317457"/>
              <a:gd name="connsiteY39-1634" fmla="*/ 1139556 h 1667695"/>
              <a:gd name="connsiteX40-1635" fmla="*/ 1736938 w 2317457"/>
              <a:gd name="connsiteY40-1636" fmla="*/ 1116242 h 1667695"/>
              <a:gd name="connsiteX41-1637" fmla="*/ 1692324 w 2317457"/>
              <a:gd name="connsiteY41-1638" fmla="*/ 976689 h 1667695"/>
              <a:gd name="connsiteX42-1639" fmla="*/ 1830437 w 2317457"/>
              <a:gd name="connsiteY42-1640" fmla="*/ 760091 h 1667695"/>
              <a:gd name="connsiteX43-1641" fmla="*/ 1891207 w 2317457"/>
              <a:gd name="connsiteY43-1642" fmla="*/ 745029 h 1667695"/>
              <a:gd name="connsiteX44-1643" fmla="*/ 2048083 w 2317457"/>
              <a:gd name="connsiteY44-1644" fmla="*/ 821432 h 1667695"/>
              <a:gd name="connsiteX45-1645" fmla="*/ 2041892 w 2317457"/>
              <a:gd name="connsiteY45-1646" fmla="*/ 1032696 h 1667695"/>
              <a:gd name="connsiteX46-1647" fmla="*/ 1981313 w 2317457"/>
              <a:gd name="connsiteY46-1648" fmla="*/ 972117 h 1667695"/>
              <a:gd name="connsiteX47-1649" fmla="*/ 1970835 w 2317457"/>
              <a:gd name="connsiteY47-1650" fmla="*/ 860770 h 1667695"/>
              <a:gd name="connsiteX48-1651" fmla="*/ 1839105 w 2317457"/>
              <a:gd name="connsiteY48-1652" fmla="*/ 852674 h 1667695"/>
              <a:gd name="connsiteX49-1653" fmla="*/ 1850027 w 2317457"/>
              <a:gd name="connsiteY49-1654" fmla="*/ 1119207 h 1667695"/>
              <a:gd name="connsiteX50-1655" fmla="*/ 1868974 w 2317457"/>
              <a:gd name="connsiteY50-1656" fmla="*/ 1134764 h 1667695"/>
              <a:gd name="connsiteX51-1657" fmla="*/ 1869585 w 2317457"/>
              <a:gd name="connsiteY51-1658" fmla="*/ 1134804 h 1667695"/>
              <a:gd name="connsiteX52-1659" fmla="*/ 1941594 w 2317457"/>
              <a:gd name="connsiteY52-1660" fmla="*/ 1170046 h 1667695"/>
              <a:gd name="connsiteX53-1661" fmla="*/ 2205151 w 2317457"/>
              <a:gd name="connsiteY53-1662" fmla="*/ 1071748 h 1667695"/>
              <a:gd name="connsiteX54-1663" fmla="*/ 2185624 w 2317457"/>
              <a:gd name="connsiteY54-1664" fmla="*/ 811811 h 1667695"/>
              <a:gd name="connsiteX55-1665" fmla="*/ 2185624 w 2317457"/>
              <a:gd name="connsiteY55-1666" fmla="*/ 768568 h 1667695"/>
              <a:gd name="connsiteX56-1667" fmla="*/ 2180195 w 2317457"/>
              <a:gd name="connsiteY56-1668" fmla="*/ 565304 h 1667695"/>
              <a:gd name="connsiteX57-1669" fmla="*/ 1993029 w 2317457"/>
              <a:gd name="connsiteY57-1670" fmla="*/ 483484 h 1667695"/>
              <a:gd name="connsiteX58-1671" fmla="*/ 1951690 w 2317457"/>
              <a:gd name="connsiteY58-1672" fmla="*/ 429192 h 1667695"/>
              <a:gd name="connsiteX59-1673" fmla="*/ 1804529 w 2317457"/>
              <a:gd name="connsiteY59-1674" fmla="*/ 175255 h 1667695"/>
              <a:gd name="connsiteX60-1675" fmla="*/ 1571129 w 2317457"/>
              <a:gd name="connsiteY60-1676" fmla="*/ 185422 h 1667695"/>
              <a:gd name="connsiteX61-1677" fmla="*/ 1525224 w 2317457"/>
              <a:gd name="connsiteY61-1678" fmla="*/ 214586 h 1667695"/>
              <a:gd name="connsiteX62-1679" fmla="*/ 1525601 w 2317457"/>
              <a:gd name="connsiteY62-1680" fmla="*/ 215320 h 1667695"/>
              <a:gd name="connsiteX63-1681" fmla="*/ 1534971 w 2317457"/>
              <a:gd name="connsiteY63-1682" fmla="*/ 388044 h 1667695"/>
              <a:gd name="connsiteX64-1683" fmla="*/ 1302942 w 2317457"/>
              <a:gd name="connsiteY64-1684" fmla="*/ 571209 h 1667695"/>
              <a:gd name="connsiteX65-1685" fmla="*/ 1078914 w 2317457"/>
              <a:gd name="connsiteY65-1686" fmla="*/ 415190 h 1667695"/>
              <a:gd name="connsiteX66-1687" fmla="*/ 1161687 w 2317457"/>
              <a:gd name="connsiteY66-1688" fmla="*/ 392330 h 1667695"/>
              <a:gd name="connsiteX67-1689" fmla="*/ 1377523 w 2317457"/>
              <a:gd name="connsiteY67-1690" fmla="*/ 468720 h 1667695"/>
              <a:gd name="connsiteX68-1691" fmla="*/ 1419909 w 2317457"/>
              <a:gd name="connsiteY68-1692" fmla="*/ 192019 h 1667695"/>
              <a:gd name="connsiteX69-1693" fmla="*/ 1179544 w 2317457"/>
              <a:gd name="connsiteY69-1694" fmla="*/ 86443 h 1667695"/>
              <a:gd name="connsiteX70-1695" fmla="*/ 1222249 w 2317457"/>
              <a:gd name="connsiteY70-1696" fmla="*/ 906 h 1667695"/>
              <a:gd name="connsiteX71-1697" fmla="*/ 1425434 w 2317457"/>
              <a:gd name="connsiteY71-1698" fmla="*/ 74671 h 1667695"/>
              <a:gd name="connsiteX72-1699" fmla="*/ 1485853 w 2317457"/>
              <a:gd name="connsiteY72-1700" fmla="*/ 137954 h 1667695"/>
              <a:gd name="connsiteX73-1701" fmla="*/ 1486784 w 2317457"/>
              <a:gd name="connsiteY73-1702" fmla="*/ 139765 h 1667695"/>
              <a:gd name="connsiteX74-1703" fmla="*/ 1534852 w 2317457"/>
              <a:gd name="connsiteY74-1704" fmla="*/ 109167 h 1667695"/>
              <a:gd name="connsiteX75-1705" fmla="*/ 1848820 w 2317457"/>
              <a:gd name="connsiteY75-1706" fmla="*/ 101532 h 1667695"/>
              <a:gd name="connsiteX76-1707" fmla="*/ 2035178 w 2317457"/>
              <a:gd name="connsiteY76-1708" fmla="*/ 343223 h 1667695"/>
              <a:gd name="connsiteX77-1709" fmla="*/ 2034679 w 2317457"/>
              <a:gd name="connsiteY77-1710" fmla="*/ 403118 h 1667695"/>
              <a:gd name="connsiteX78-1711" fmla="*/ 2034679 w 2317457"/>
              <a:gd name="connsiteY78-1712" fmla="*/ 403118 h 1667695"/>
              <a:gd name="connsiteX79-1713" fmla="*/ 2067810 w 2317457"/>
              <a:gd name="connsiteY79-1714" fmla="*/ 407521 h 1667695"/>
              <a:gd name="connsiteX80-1715" fmla="*/ 2255252 w 2317457"/>
              <a:gd name="connsiteY80-1716" fmla="*/ 522727 h 1667695"/>
              <a:gd name="connsiteX81-1717" fmla="*/ 2290721 w 2317457"/>
              <a:gd name="connsiteY81-1718" fmla="*/ 741460 h 1667695"/>
              <a:gd name="connsiteX82-1719" fmla="*/ 2269534 w 2317457"/>
              <a:gd name="connsiteY82-1720" fmla="*/ 789194 h 1667695"/>
              <a:gd name="connsiteX83-1721" fmla="*/ 2259538 w 2317457"/>
              <a:gd name="connsiteY83-1722" fmla="*/ 768472 h 1667695"/>
              <a:gd name="connsiteX84-1723" fmla="*/ 2259538 w 2317457"/>
              <a:gd name="connsiteY84-1724" fmla="*/ 811716 h 1667695"/>
              <a:gd name="connsiteX85-1725" fmla="*/ 2269534 w 2317457"/>
              <a:gd name="connsiteY85-1726" fmla="*/ 789194 h 1667695"/>
              <a:gd name="connsiteX86-1727" fmla="*/ 2303964 w 2317457"/>
              <a:gd name="connsiteY86-1728" fmla="*/ 860567 h 1667695"/>
              <a:gd name="connsiteX87-1729" fmla="*/ 2254109 w 2317457"/>
              <a:gd name="connsiteY87-1730" fmla="*/ 1154711 h 1667695"/>
              <a:gd name="connsiteX88-1731" fmla="*/ 1889069 w 2317457"/>
              <a:gd name="connsiteY88-1732" fmla="*/ 1240539 h 1667695"/>
              <a:gd name="connsiteX89-1733" fmla="*/ 1864047 w 2317457"/>
              <a:gd name="connsiteY89-1734" fmla="*/ 1227494 h 1667695"/>
              <a:gd name="connsiteX90-1735" fmla="*/ 1857505 w 2317457"/>
              <a:gd name="connsiteY90-1736" fmla="*/ 1227975 h 1667695"/>
              <a:gd name="connsiteX91-1737" fmla="*/ 1842230 w 2317457"/>
              <a:gd name="connsiteY91-1738" fmla="*/ 1221666 h 1667695"/>
              <a:gd name="connsiteX92-1739" fmla="*/ 1812583 w 2317457"/>
              <a:gd name="connsiteY92-1740" fmla="*/ 1226321 h 1667695"/>
              <a:gd name="connsiteX93-1741" fmla="*/ 1645366 w 2317457"/>
              <a:gd name="connsiteY93-1742" fmla="*/ 1205479 h 1667695"/>
              <a:gd name="connsiteX94-1743" fmla="*/ 1467344 w 2317457"/>
              <a:gd name="connsiteY94-1744" fmla="*/ 1278346 h 1667695"/>
              <a:gd name="connsiteX95-1745" fmla="*/ 1459868 w 2317457"/>
              <a:gd name="connsiteY95-1746" fmla="*/ 1297254 h 1667695"/>
              <a:gd name="connsiteX96-1747" fmla="*/ 1464010 w 2317457"/>
              <a:gd name="connsiteY96-1748" fmla="*/ 1320184 h 1667695"/>
              <a:gd name="connsiteX97-1749" fmla="*/ 1498491 w 2317457"/>
              <a:gd name="connsiteY97-1750" fmla="*/ 1368166 h 1667695"/>
              <a:gd name="connsiteX98-1751" fmla="*/ 1626030 w 2317457"/>
              <a:gd name="connsiteY98-1752" fmla="*/ 1403885 h 1667695"/>
              <a:gd name="connsiteX99-1753" fmla="*/ 1909495 w 2317457"/>
              <a:gd name="connsiteY99-1754" fmla="*/ 1385978 h 1667695"/>
              <a:gd name="connsiteX100-1755" fmla="*/ 2165527 w 2317457"/>
              <a:gd name="connsiteY100-1756" fmla="*/ 1428459 h 1667695"/>
              <a:gd name="connsiteX101-1757" fmla="*/ 2264015 w 2317457"/>
              <a:gd name="connsiteY101-1758" fmla="*/ 1612387 h 1667695"/>
              <a:gd name="connsiteX102-1759" fmla="*/ 2199531 w 2317457"/>
              <a:gd name="connsiteY102-1760" fmla="*/ 1649439 h 1667695"/>
              <a:gd name="connsiteX103-1761" fmla="*/ 1365617 w 2317457"/>
              <a:gd name="connsiteY103-1762" fmla="*/ 1666108 h 1667695"/>
              <a:gd name="connsiteX104-1763" fmla="*/ 877833 w 2317457"/>
              <a:gd name="connsiteY104-1764" fmla="*/ 1352835 h 1667695"/>
              <a:gd name="connsiteX105-1765" fmla="*/ 863697 w 2317457"/>
              <a:gd name="connsiteY105-1766" fmla="*/ 1323958 h 1667695"/>
              <a:gd name="connsiteX106-1767" fmla="*/ 862453 w 2317457"/>
              <a:gd name="connsiteY106-1768" fmla="*/ 1324288 h 1667695"/>
              <a:gd name="connsiteX107-1769" fmla="*/ 856964 w 2317457"/>
              <a:gd name="connsiteY107-1770" fmla="*/ 1323395 h 1667695"/>
              <a:gd name="connsiteX108-1771" fmla="*/ 819286 w 2317457"/>
              <a:gd name="connsiteY108-1772" fmla="*/ 1342539 h 1667695"/>
              <a:gd name="connsiteX109-1773" fmla="*/ 302060 w 2317457"/>
              <a:gd name="connsiteY109-1774" fmla="*/ 1219396 h 1667695"/>
              <a:gd name="connsiteX110-1775" fmla="*/ 274269 w 2317457"/>
              <a:gd name="connsiteY110-1776" fmla="*/ 1151583 h 1667695"/>
              <a:gd name="connsiteX111-1777" fmla="*/ 294531 w 2317457"/>
              <a:gd name="connsiteY111-1778" fmla="*/ 1157949 h 1667695"/>
              <a:gd name="connsiteX112-1779" fmla="*/ 264622 w 2317457"/>
              <a:gd name="connsiteY112-1780" fmla="*/ 1128041 h 1667695"/>
              <a:gd name="connsiteX113-1781" fmla="*/ 226038 w 2317457"/>
              <a:gd name="connsiteY113-1782" fmla="*/ 1136428 h 1667695"/>
              <a:gd name="connsiteX114-1783" fmla="*/ 2685 w 2317457"/>
              <a:gd name="connsiteY114-1784" fmla="*/ 724657 h 1667695"/>
              <a:gd name="connsiteX115-1785" fmla="*/ 319621 w 2317457"/>
              <a:gd name="connsiteY115-1786" fmla="*/ 453967 h 1667695"/>
              <a:gd name="connsiteX116-1787" fmla="*/ 353812 w 2317457"/>
              <a:gd name="connsiteY116-1788" fmla="*/ 459912 h 1667695"/>
              <a:gd name="connsiteX117-1789" fmla="*/ 353812 w 2317457"/>
              <a:gd name="connsiteY117-1790" fmla="*/ 459912 h 1667695"/>
              <a:gd name="connsiteX118-1791" fmla="*/ 377968 w 2317457"/>
              <a:gd name="connsiteY118-1792" fmla="*/ 417901 h 1667695"/>
              <a:gd name="connsiteX119-1793" fmla="*/ 766399 w 2317457"/>
              <a:gd name="connsiteY119-1794" fmla="*/ 278936 h 1667695"/>
              <a:gd name="connsiteX120-1795" fmla="*/ 791772 w 2317457"/>
              <a:gd name="connsiteY120-1796" fmla="*/ 288118 h 1667695"/>
              <a:gd name="connsiteX121-1797" fmla="*/ 791772 w 2317457"/>
              <a:gd name="connsiteY121-1798" fmla="*/ 288118 h 1667695"/>
              <a:gd name="connsiteX122-1799" fmla="*/ 813168 w 2317457"/>
              <a:gd name="connsiteY122-1800" fmla="*/ 229305 h 1667695"/>
              <a:gd name="connsiteX123-1801" fmla="*/ 1054150 w 2317457"/>
              <a:gd name="connsiteY123-1802" fmla="*/ 23712 h 1667695"/>
              <a:gd name="connsiteX124-1803" fmla="*/ 1148877 w 2317457"/>
              <a:gd name="connsiteY124-1804" fmla="*/ 2434 h 1667695"/>
              <a:gd name="connsiteX125-1805" fmla="*/ 1222249 w 2317457"/>
              <a:gd name="connsiteY125-1806" fmla="*/ 906 h 1667695"/>
              <a:gd name="connsiteX0-1807" fmla="*/ 1179544 w 2317457"/>
              <a:gd name="connsiteY0-1808" fmla="*/ 86443 h 1667695"/>
              <a:gd name="connsiteX1-1809" fmla="*/ 1090344 w 2317457"/>
              <a:gd name="connsiteY1-1810" fmla="*/ 101913 h 1667695"/>
              <a:gd name="connsiteX2-1811" fmla="*/ 858887 w 2317457"/>
              <a:gd name="connsiteY2-1812" fmla="*/ 353658 h 1667695"/>
              <a:gd name="connsiteX3-1813" fmla="*/ 795927 w 2317457"/>
              <a:gd name="connsiteY3-1814" fmla="*/ 379281 h 1667695"/>
              <a:gd name="connsiteX4-1815" fmla="*/ 413212 w 2317457"/>
              <a:gd name="connsiteY4-1816" fmla="*/ 528728 h 1667695"/>
              <a:gd name="connsiteX5-1817" fmla="*/ 364825 w 2317457"/>
              <a:gd name="connsiteY5-1818" fmla="*/ 548445 h 1667695"/>
              <a:gd name="connsiteX6-1819" fmla="*/ 85933 w 2317457"/>
              <a:gd name="connsiteY6-1820" fmla="*/ 751994 h 1667695"/>
              <a:gd name="connsiteX7-1821" fmla="*/ 317391 w 2317457"/>
              <a:gd name="connsiteY7-1822" fmla="*/ 1075272 h 1667695"/>
              <a:gd name="connsiteX8-1823" fmla="*/ 347299 w 2317457"/>
              <a:gd name="connsiteY8-1824" fmla="*/ 1105181 h 1667695"/>
              <a:gd name="connsiteX9-1825" fmla="*/ 859173 w 2317457"/>
              <a:gd name="connsiteY9-1826" fmla="*/ 1226148 h 1667695"/>
              <a:gd name="connsiteX10-1827" fmla="*/ 870404 w 2317457"/>
              <a:gd name="connsiteY10-1828" fmla="*/ 1222392 h 1667695"/>
              <a:gd name="connsiteX11-1829" fmla="*/ 904596 w 2317457"/>
              <a:gd name="connsiteY11-1830" fmla="*/ 1198466 h 1667695"/>
              <a:gd name="connsiteX12-1831" fmla="*/ 850410 w 2317457"/>
              <a:gd name="connsiteY12-1832" fmla="*/ 714276 h 1667695"/>
              <a:gd name="connsiteX13-1833" fmla="*/ 591615 w 2317457"/>
              <a:gd name="connsiteY13-1834" fmla="*/ 798096 h 1667695"/>
              <a:gd name="connsiteX14-1835" fmla="*/ 725823 w 2317457"/>
              <a:gd name="connsiteY14-1836" fmla="*/ 1001645 h 1667695"/>
              <a:gd name="connsiteX15-1837" fmla="*/ 725823 w 2317457"/>
              <a:gd name="connsiteY15-1838" fmla="*/ 1087370 h 1667695"/>
              <a:gd name="connsiteX16-1839" fmla="*/ 494175 w 2317457"/>
              <a:gd name="connsiteY16-1840" fmla="*/ 857817 h 1667695"/>
              <a:gd name="connsiteX17-1841" fmla="*/ 682484 w 2317457"/>
              <a:gd name="connsiteY17-1842" fmla="*/ 622645 h 1667695"/>
              <a:gd name="connsiteX18-1843" fmla="*/ 990808 w 2317457"/>
              <a:gd name="connsiteY18-1844" fmla="*/ 714847 h 1667695"/>
              <a:gd name="connsiteX19-1845" fmla="*/ 956151 w 2317457"/>
              <a:gd name="connsiteY19-1846" fmla="*/ 1269409 h 1667695"/>
              <a:gd name="connsiteX20-1847" fmla="*/ 937493 w 2317457"/>
              <a:gd name="connsiteY20-1848" fmla="*/ 1281763 h 1667695"/>
              <a:gd name="connsiteX21-1849" fmla="*/ 963456 w 2317457"/>
              <a:gd name="connsiteY21-1850" fmla="*/ 1332462 h 1667695"/>
              <a:gd name="connsiteX22-1851" fmla="*/ 1489251 w 2317457"/>
              <a:gd name="connsiteY22-1852" fmla="*/ 1578383 h 1667695"/>
              <a:gd name="connsiteX23-1853" fmla="*/ 2071196 w 2317457"/>
              <a:gd name="connsiteY23-1854" fmla="*/ 1515335 h 1667695"/>
              <a:gd name="connsiteX24-1855" fmla="*/ 2150984 w 2317457"/>
              <a:gd name="connsiteY24-1856" fmla="*/ 1534236 h 1667695"/>
              <a:gd name="connsiteX25-1857" fmla="*/ 2153406 w 2317457"/>
              <a:gd name="connsiteY25-1858" fmla="*/ 1533604 h 1667695"/>
              <a:gd name="connsiteX26-1859" fmla="*/ 2110580 w 2317457"/>
              <a:gd name="connsiteY26-1860" fmla="*/ 1497040 h 1667695"/>
              <a:gd name="connsiteX27-1861" fmla="*/ 1968359 w 2317457"/>
              <a:gd name="connsiteY27-1862" fmla="*/ 1468846 h 1667695"/>
              <a:gd name="connsiteX28-1863" fmla="*/ 1664988 w 2317457"/>
              <a:gd name="connsiteY28-1864" fmla="*/ 1488943 h 1667695"/>
              <a:gd name="connsiteX29-1865" fmla="*/ 1428482 w 2317457"/>
              <a:gd name="connsiteY29-1866" fmla="*/ 1419792 h 1667695"/>
              <a:gd name="connsiteX30-1867" fmla="*/ 1375480 w 2317457"/>
              <a:gd name="connsiteY30-1868" fmla="*/ 1272237 h 1667695"/>
              <a:gd name="connsiteX31-1869" fmla="*/ 1385123 w 2317457"/>
              <a:gd name="connsiteY31-1870" fmla="*/ 1241197 h 1667695"/>
              <a:gd name="connsiteX32-1871" fmla="*/ 1385265 w 2317457"/>
              <a:gd name="connsiteY32-1872" fmla="*/ 1239695 h 1667695"/>
              <a:gd name="connsiteX33-1873" fmla="*/ 1387040 w 2317457"/>
              <a:gd name="connsiteY33-1874" fmla="*/ 1235026 h 1667695"/>
              <a:gd name="connsiteX34-1875" fmla="*/ 1391811 w 2317457"/>
              <a:gd name="connsiteY34-1876" fmla="*/ 1219671 h 1667695"/>
              <a:gd name="connsiteX35-1877" fmla="*/ 1393868 w 2317457"/>
              <a:gd name="connsiteY35-1878" fmla="*/ 1217072 h 1667695"/>
              <a:gd name="connsiteX36-1879" fmla="*/ 1398198 w 2317457"/>
              <a:gd name="connsiteY36-1880" fmla="*/ 1205685 h 1667695"/>
              <a:gd name="connsiteX37-1881" fmla="*/ 1586311 w 2317457"/>
              <a:gd name="connsiteY37-1882" fmla="*/ 1111468 h 1667695"/>
              <a:gd name="connsiteX38-1883" fmla="*/ 1735486 w 2317457"/>
              <a:gd name="connsiteY38-1884" fmla="*/ 1137547 h 1667695"/>
              <a:gd name="connsiteX39-1885" fmla="*/ 1755729 w 2317457"/>
              <a:gd name="connsiteY39-1886" fmla="*/ 1139556 h 1667695"/>
              <a:gd name="connsiteX40-1887" fmla="*/ 1736938 w 2317457"/>
              <a:gd name="connsiteY40-1888" fmla="*/ 1116242 h 1667695"/>
              <a:gd name="connsiteX41-1889" fmla="*/ 1692324 w 2317457"/>
              <a:gd name="connsiteY41-1890" fmla="*/ 976689 h 1667695"/>
              <a:gd name="connsiteX42-1891" fmla="*/ 1830437 w 2317457"/>
              <a:gd name="connsiteY42-1892" fmla="*/ 760091 h 1667695"/>
              <a:gd name="connsiteX43-1893" fmla="*/ 1891207 w 2317457"/>
              <a:gd name="connsiteY43-1894" fmla="*/ 745029 h 1667695"/>
              <a:gd name="connsiteX44-1895" fmla="*/ 2048083 w 2317457"/>
              <a:gd name="connsiteY44-1896" fmla="*/ 821432 h 1667695"/>
              <a:gd name="connsiteX45-1897" fmla="*/ 2041892 w 2317457"/>
              <a:gd name="connsiteY45-1898" fmla="*/ 1032696 h 1667695"/>
              <a:gd name="connsiteX46-1899" fmla="*/ 1981313 w 2317457"/>
              <a:gd name="connsiteY46-1900" fmla="*/ 972117 h 1667695"/>
              <a:gd name="connsiteX47-1901" fmla="*/ 1970835 w 2317457"/>
              <a:gd name="connsiteY47-1902" fmla="*/ 860770 h 1667695"/>
              <a:gd name="connsiteX48-1903" fmla="*/ 1839105 w 2317457"/>
              <a:gd name="connsiteY48-1904" fmla="*/ 852674 h 1667695"/>
              <a:gd name="connsiteX49-1905" fmla="*/ 1850027 w 2317457"/>
              <a:gd name="connsiteY49-1906" fmla="*/ 1119207 h 1667695"/>
              <a:gd name="connsiteX50-1907" fmla="*/ 1868974 w 2317457"/>
              <a:gd name="connsiteY50-1908" fmla="*/ 1134764 h 1667695"/>
              <a:gd name="connsiteX51-1909" fmla="*/ 1869585 w 2317457"/>
              <a:gd name="connsiteY51-1910" fmla="*/ 1134804 h 1667695"/>
              <a:gd name="connsiteX52-1911" fmla="*/ 1941594 w 2317457"/>
              <a:gd name="connsiteY52-1912" fmla="*/ 1170046 h 1667695"/>
              <a:gd name="connsiteX53-1913" fmla="*/ 2205151 w 2317457"/>
              <a:gd name="connsiteY53-1914" fmla="*/ 1071748 h 1667695"/>
              <a:gd name="connsiteX54-1915" fmla="*/ 2185624 w 2317457"/>
              <a:gd name="connsiteY54-1916" fmla="*/ 811811 h 1667695"/>
              <a:gd name="connsiteX55-1917" fmla="*/ 2185624 w 2317457"/>
              <a:gd name="connsiteY55-1918" fmla="*/ 768568 h 1667695"/>
              <a:gd name="connsiteX56-1919" fmla="*/ 2180195 w 2317457"/>
              <a:gd name="connsiteY56-1920" fmla="*/ 565304 h 1667695"/>
              <a:gd name="connsiteX57-1921" fmla="*/ 1993029 w 2317457"/>
              <a:gd name="connsiteY57-1922" fmla="*/ 483484 h 1667695"/>
              <a:gd name="connsiteX58-1923" fmla="*/ 1951690 w 2317457"/>
              <a:gd name="connsiteY58-1924" fmla="*/ 429192 h 1667695"/>
              <a:gd name="connsiteX59-1925" fmla="*/ 1804529 w 2317457"/>
              <a:gd name="connsiteY59-1926" fmla="*/ 175255 h 1667695"/>
              <a:gd name="connsiteX60-1927" fmla="*/ 1571129 w 2317457"/>
              <a:gd name="connsiteY60-1928" fmla="*/ 185422 h 1667695"/>
              <a:gd name="connsiteX61-1929" fmla="*/ 1525224 w 2317457"/>
              <a:gd name="connsiteY61-1930" fmla="*/ 214586 h 1667695"/>
              <a:gd name="connsiteX62-1931" fmla="*/ 1525601 w 2317457"/>
              <a:gd name="connsiteY62-1932" fmla="*/ 215320 h 1667695"/>
              <a:gd name="connsiteX63-1933" fmla="*/ 1534971 w 2317457"/>
              <a:gd name="connsiteY63-1934" fmla="*/ 388044 h 1667695"/>
              <a:gd name="connsiteX64-1935" fmla="*/ 1302942 w 2317457"/>
              <a:gd name="connsiteY64-1936" fmla="*/ 571209 h 1667695"/>
              <a:gd name="connsiteX65-1937" fmla="*/ 1078914 w 2317457"/>
              <a:gd name="connsiteY65-1938" fmla="*/ 415190 h 1667695"/>
              <a:gd name="connsiteX66-1939" fmla="*/ 1161687 w 2317457"/>
              <a:gd name="connsiteY66-1940" fmla="*/ 392330 h 1667695"/>
              <a:gd name="connsiteX67-1941" fmla="*/ 1377523 w 2317457"/>
              <a:gd name="connsiteY67-1942" fmla="*/ 468720 h 1667695"/>
              <a:gd name="connsiteX68-1943" fmla="*/ 1419909 w 2317457"/>
              <a:gd name="connsiteY68-1944" fmla="*/ 192019 h 1667695"/>
              <a:gd name="connsiteX69-1945" fmla="*/ 1179544 w 2317457"/>
              <a:gd name="connsiteY69-1946" fmla="*/ 86443 h 1667695"/>
              <a:gd name="connsiteX70-1947" fmla="*/ 1222249 w 2317457"/>
              <a:gd name="connsiteY70-1948" fmla="*/ 906 h 1667695"/>
              <a:gd name="connsiteX71-1949" fmla="*/ 1425434 w 2317457"/>
              <a:gd name="connsiteY71-1950" fmla="*/ 74671 h 1667695"/>
              <a:gd name="connsiteX72-1951" fmla="*/ 1485853 w 2317457"/>
              <a:gd name="connsiteY72-1952" fmla="*/ 137954 h 1667695"/>
              <a:gd name="connsiteX73-1953" fmla="*/ 1486784 w 2317457"/>
              <a:gd name="connsiteY73-1954" fmla="*/ 139765 h 1667695"/>
              <a:gd name="connsiteX74-1955" fmla="*/ 1534852 w 2317457"/>
              <a:gd name="connsiteY74-1956" fmla="*/ 109167 h 1667695"/>
              <a:gd name="connsiteX75-1957" fmla="*/ 1848820 w 2317457"/>
              <a:gd name="connsiteY75-1958" fmla="*/ 101532 h 1667695"/>
              <a:gd name="connsiteX76-1959" fmla="*/ 2035178 w 2317457"/>
              <a:gd name="connsiteY76-1960" fmla="*/ 343223 h 1667695"/>
              <a:gd name="connsiteX77-1961" fmla="*/ 2034679 w 2317457"/>
              <a:gd name="connsiteY77-1962" fmla="*/ 403118 h 1667695"/>
              <a:gd name="connsiteX78-1963" fmla="*/ 2034679 w 2317457"/>
              <a:gd name="connsiteY78-1964" fmla="*/ 403118 h 1667695"/>
              <a:gd name="connsiteX79-1965" fmla="*/ 2067810 w 2317457"/>
              <a:gd name="connsiteY79-1966" fmla="*/ 407521 h 1667695"/>
              <a:gd name="connsiteX80-1967" fmla="*/ 2255252 w 2317457"/>
              <a:gd name="connsiteY80-1968" fmla="*/ 522727 h 1667695"/>
              <a:gd name="connsiteX81-1969" fmla="*/ 2290721 w 2317457"/>
              <a:gd name="connsiteY81-1970" fmla="*/ 741460 h 1667695"/>
              <a:gd name="connsiteX82-1971" fmla="*/ 2269534 w 2317457"/>
              <a:gd name="connsiteY82-1972" fmla="*/ 789194 h 1667695"/>
              <a:gd name="connsiteX83-1973" fmla="*/ 2259538 w 2317457"/>
              <a:gd name="connsiteY83-1974" fmla="*/ 768472 h 1667695"/>
              <a:gd name="connsiteX84-1975" fmla="*/ 2259538 w 2317457"/>
              <a:gd name="connsiteY84-1976" fmla="*/ 811716 h 1667695"/>
              <a:gd name="connsiteX85-1977" fmla="*/ 2269534 w 2317457"/>
              <a:gd name="connsiteY85-1978" fmla="*/ 789194 h 1667695"/>
              <a:gd name="connsiteX86-1979" fmla="*/ 2303964 w 2317457"/>
              <a:gd name="connsiteY86-1980" fmla="*/ 860567 h 1667695"/>
              <a:gd name="connsiteX87-1981" fmla="*/ 2254109 w 2317457"/>
              <a:gd name="connsiteY87-1982" fmla="*/ 1154711 h 1667695"/>
              <a:gd name="connsiteX88-1983" fmla="*/ 1889069 w 2317457"/>
              <a:gd name="connsiteY88-1984" fmla="*/ 1240539 h 1667695"/>
              <a:gd name="connsiteX89-1985" fmla="*/ 1864047 w 2317457"/>
              <a:gd name="connsiteY89-1986" fmla="*/ 1227494 h 1667695"/>
              <a:gd name="connsiteX90-1987" fmla="*/ 1857505 w 2317457"/>
              <a:gd name="connsiteY90-1988" fmla="*/ 1227975 h 1667695"/>
              <a:gd name="connsiteX91-1989" fmla="*/ 1842230 w 2317457"/>
              <a:gd name="connsiteY91-1990" fmla="*/ 1221666 h 1667695"/>
              <a:gd name="connsiteX92-1991" fmla="*/ 1812583 w 2317457"/>
              <a:gd name="connsiteY92-1992" fmla="*/ 1226321 h 1667695"/>
              <a:gd name="connsiteX93-1993" fmla="*/ 1645366 w 2317457"/>
              <a:gd name="connsiteY93-1994" fmla="*/ 1205479 h 1667695"/>
              <a:gd name="connsiteX94-1995" fmla="*/ 1467344 w 2317457"/>
              <a:gd name="connsiteY94-1996" fmla="*/ 1278346 h 1667695"/>
              <a:gd name="connsiteX95-1997" fmla="*/ 1459868 w 2317457"/>
              <a:gd name="connsiteY95-1998" fmla="*/ 1297254 h 1667695"/>
              <a:gd name="connsiteX96-1999" fmla="*/ 1464010 w 2317457"/>
              <a:gd name="connsiteY96-2000" fmla="*/ 1320184 h 1667695"/>
              <a:gd name="connsiteX97-2001" fmla="*/ 1498491 w 2317457"/>
              <a:gd name="connsiteY97-2002" fmla="*/ 1368166 h 1667695"/>
              <a:gd name="connsiteX98-2003" fmla="*/ 1626030 w 2317457"/>
              <a:gd name="connsiteY98-2004" fmla="*/ 1403885 h 1667695"/>
              <a:gd name="connsiteX99-2005" fmla="*/ 1909495 w 2317457"/>
              <a:gd name="connsiteY99-2006" fmla="*/ 1385978 h 1667695"/>
              <a:gd name="connsiteX100-2007" fmla="*/ 2165527 w 2317457"/>
              <a:gd name="connsiteY100-2008" fmla="*/ 1428459 h 1667695"/>
              <a:gd name="connsiteX101-2009" fmla="*/ 2264015 w 2317457"/>
              <a:gd name="connsiteY101-2010" fmla="*/ 1612387 h 1667695"/>
              <a:gd name="connsiteX102-2011" fmla="*/ 2199531 w 2317457"/>
              <a:gd name="connsiteY102-2012" fmla="*/ 1649439 h 1667695"/>
              <a:gd name="connsiteX103-2013" fmla="*/ 1365617 w 2317457"/>
              <a:gd name="connsiteY103-2014" fmla="*/ 1666108 h 1667695"/>
              <a:gd name="connsiteX104-2015" fmla="*/ 877833 w 2317457"/>
              <a:gd name="connsiteY104-2016" fmla="*/ 1352835 h 1667695"/>
              <a:gd name="connsiteX105-2017" fmla="*/ 863697 w 2317457"/>
              <a:gd name="connsiteY105-2018" fmla="*/ 1323958 h 1667695"/>
              <a:gd name="connsiteX106-2019" fmla="*/ 862453 w 2317457"/>
              <a:gd name="connsiteY106-2020" fmla="*/ 1324288 h 1667695"/>
              <a:gd name="connsiteX107-2021" fmla="*/ 856964 w 2317457"/>
              <a:gd name="connsiteY107-2022" fmla="*/ 1323395 h 1667695"/>
              <a:gd name="connsiteX108-2023" fmla="*/ 819286 w 2317457"/>
              <a:gd name="connsiteY108-2024" fmla="*/ 1342539 h 1667695"/>
              <a:gd name="connsiteX109-2025" fmla="*/ 302060 w 2317457"/>
              <a:gd name="connsiteY109-2026" fmla="*/ 1219396 h 1667695"/>
              <a:gd name="connsiteX110-2027" fmla="*/ 274269 w 2317457"/>
              <a:gd name="connsiteY110-2028" fmla="*/ 1151583 h 1667695"/>
              <a:gd name="connsiteX111-2029" fmla="*/ 294531 w 2317457"/>
              <a:gd name="connsiteY111-2030" fmla="*/ 1157949 h 1667695"/>
              <a:gd name="connsiteX112-2031" fmla="*/ 226038 w 2317457"/>
              <a:gd name="connsiteY112-2032" fmla="*/ 1136428 h 1667695"/>
              <a:gd name="connsiteX113-2033" fmla="*/ 2685 w 2317457"/>
              <a:gd name="connsiteY113-2034" fmla="*/ 724657 h 1667695"/>
              <a:gd name="connsiteX114-2035" fmla="*/ 319621 w 2317457"/>
              <a:gd name="connsiteY114-2036" fmla="*/ 453967 h 1667695"/>
              <a:gd name="connsiteX115-2037" fmla="*/ 353812 w 2317457"/>
              <a:gd name="connsiteY115-2038" fmla="*/ 459912 h 1667695"/>
              <a:gd name="connsiteX116-2039" fmla="*/ 353812 w 2317457"/>
              <a:gd name="connsiteY116-2040" fmla="*/ 459912 h 1667695"/>
              <a:gd name="connsiteX117-2041" fmla="*/ 377968 w 2317457"/>
              <a:gd name="connsiteY117-2042" fmla="*/ 417901 h 1667695"/>
              <a:gd name="connsiteX118-2043" fmla="*/ 766399 w 2317457"/>
              <a:gd name="connsiteY118-2044" fmla="*/ 278936 h 1667695"/>
              <a:gd name="connsiteX119-2045" fmla="*/ 791772 w 2317457"/>
              <a:gd name="connsiteY119-2046" fmla="*/ 288118 h 1667695"/>
              <a:gd name="connsiteX120-2047" fmla="*/ 791772 w 2317457"/>
              <a:gd name="connsiteY120-2048" fmla="*/ 288118 h 1667695"/>
              <a:gd name="connsiteX121-2049" fmla="*/ 813168 w 2317457"/>
              <a:gd name="connsiteY121-2050" fmla="*/ 229305 h 1667695"/>
              <a:gd name="connsiteX122-2051" fmla="*/ 1054150 w 2317457"/>
              <a:gd name="connsiteY122-2052" fmla="*/ 23712 h 1667695"/>
              <a:gd name="connsiteX123-2053" fmla="*/ 1148877 w 2317457"/>
              <a:gd name="connsiteY123-2054" fmla="*/ 2434 h 1667695"/>
              <a:gd name="connsiteX124-2055" fmla="*/ 1222249 w 2317457"/>
              <a:gd name="connsiteY124-2056" fmla="*/ 906 h 1667695"/>
              <a:gd name="connsiteX0-2057" fmla="*/ 1179544 w 2317457"/>
              <a:gd name="connsiteY0-2058" fmla="*/ 86443 h 1667695"/>
              <a:gd name="connsiteX1-2059" fmla="*/ 1090344 w 2317457"/>
              <a:gd name="connsiteY1-2060" fmla="*/ 101913 h 1667695"/>
              <a:gd name="connsiteX2-2061" fmla="*/ 858887 w 2317457"/>
              <a:gd name="connsiteY2-2062" fmla="*/ 353658 h 1667695"/>
              <a:gd name="connsiteX3-2063" fmla="*/ 795927 w 2317457"/>
              <a:gd name="connsiteY3-2064" fmla="*/ 379281 h 1667695"/>
              <a:gd name="connsiteX4-2065" fmla="*/ 413212 w 2317457"/>
              <a:gd name="connsiteY4-2066" fmla="*/ 528728 h 1667695"/>
              <a:gd name="connsiteX5-2067" fmla="*/ 364825 w 2317457"/>
              <a:gd name="connsiteY5-2068" fmla="*/ 548445 h 1667695"/>
              <a:gd name="connsiteX6-2069" fmla="*/ 85933 w 2317457"/>
              <a:gd name="connsiteY6-2070" fmla="*/ 751994 h 1667695"/>
              <a:gd name="connsiteX7-2071" fmla="*/ 317391 w 2317457"/>
              <a:gd name="connsiteY7-2072" fmla="*/ 1075272 h 1667695"/>
              <a:gd name="connsiteX8-2073" fmla="*/ 347299 w 2317457"/>
              <a:gd name="connsiteY8-2074" fmla="*/ 1105181 h 1667695"/>
              <a:gd name="connsiteX9-2075" fmla="*/ 859173 w 2317457"/>
              <a:gd name="connsiteY9-2076" fmla="*/ 1226148 h 1667695"/>
              <a:gd name="connsiteX10-2077" fmla="*/ 870404 w 2317457"/>
              <a:gd name="connsiteY10-2078" fmla="*/ 1222392 h 1667695"/>
              <a:gd name="connsiteX11-2079" fmla="*/ 904596 w 2317457"/>
              <a:gd name="connsiteY11-2080" fmla="*/ 1198466 h 1667695"/>
              <a:gd name="connsiteX12-2081" fmla="*/ 850410 w 2317457"/>
              <a:gd name="connsiteY12-2082" fmla="*/ 714276 h 1667695"/>
              <a:gd name="connsiteX13-2083" fmla="*/ 591615 w 2317457"/>
              <a:gd name="connsiteY13-2084" fmla="*/ 798096 h 1667695"/>
              <a:gd name="connsiteX14-2085" fmla="*/ 725823 w 2317457"/>
              <a:gd name="connsiteY14-2086" fmla="*/ 1001645 h 1667695"/>
              <a:gd name="connsiteX15-2087" fmla="*/ 725823 w 2317457"/>
              <a:gd name="connsiteY15-2088" fmla="*/ 1087370 h 1667695"/>
              <a:gd name="connsiteX16-2089" fmla="*/ 494175 w 2317457"/>
              <a:gd name="connsiteY16-2090" fmla="*/ 857817 h 1667695"/>
              <a:gd name="connsiteX17-2091" fmla="*/ 682484 w 2317457"/>
              <a:gd name="connsiteY17-2092" fmla="*/ 622645 h 1667695"/>
              <a:gd name="connsiteX18-2093" fmla="*/ 990808 w 2317457"/>
              <a:gd name="connsiteY18-2094" fmla="*/ 714847 h 1667695"/>
              <a:gd name="connsiteX19-2095" fmla="*/ 956151 w 2317457"/>
              <a:gd name="connsiteY19-2096" fmla="*/ 1269409 h 1667695"/>
              <a:gd name="connsiteX20-2097" fmla="*/ 937493 w 2317457"/>
              <a:gd name="connsiteY20-2098" fmla="*/ 1281763 h 1667695"/>
              <a:gd name="connsiteX21-2099" fmla="*/ 963456 w 2317457"/>
              <a:gd name="connsiteY21-2100" fmla="*/ 1332462 h 1667695"/>
              <a:gd name="connsiteX22-2101" fmla="*/ 1489251 w 2317457"/>
              <a:gd name="connsiteY22-2102" fmla="*/ 1578383 h 1667695"/>
              <a:gd name="connsiteX23-2103" fmla="*/ 2071196 w 2317457"/>
              <a:gd name="connsiteY23-2104" fmla="*/ 1515335 h 1667695"/>
              <a:gd name="connsiteX24-2105" fmla="*/ 2150984 w 2317457"/>
              <a:gd name="connsiteY24-2106" fmla="*/ 1534236 h 1667695"/>
              <a:gd name="connsiteX25-2107" fmla="*/ 2153406 w 2317457"/>
              <a:gd name="connsiteY25-2108" fmla="*/ 1533604 h 1667695"/>
              <a:gd name="connsiteX26-2109" fmla="*/ 2110580 w 2317457"/>
              <a:gd name="connsiteY26-2110" fmla="*/ 1497040 h 1667695"/>
              <a:gd name="connsiteX27-2111" fmla="*/ 1968359 w 2317457"/>
              <a:gd name="connsiteY27-2112" fmla="*/ 1468846 h 1667695"/>
              <a:gd name="connsiteX28-2113" fmla="*/ 1664988 w 2317457"/>
              <a:gd name="connsiteY28-2114" fmla="*/ 1488943 h 1667695"/>
              <a:gd name="connsiteX29-2115" fmla="*/ 1428482 w 2317457"/>
              <a:gd name="connsiteY29-2116" fmla="*/ 1419792 h 1667695"/>
              <a:gd name="connsiteX30-2117" fmla="*/ 1375480 w 2317457"/>
              <a:gd name="connsiteY30-2118" fmla="*/ 1272237 h 1667695"/>
              <a:gd name="connsiteX31-2119" fmla="*/ 1385123 w 2317457"/>
              <a:gd name="connsiteY31-2120" fmla="*/ 1241197 h 1667695"/>
              <a:gd name="connsiteX32-2121" fmla="*/ 1385265 w 2317457"/>
              <a:gd name="connsiteY32-2122" fmla="*/ 1239695 h 1667695"/>
              <a:gd name="connsiteX33-2123" fmla="*/ 1387040 w 2317457"/>
              <a:gd name="connsiteY33-2124" fmla="*/ 1235026 h 1667695"/>
              <a:gd name="connsiteX34-2125" fmla="*/ 1391811 w 2317457"/>
              <a:gd name="connsiteY34-2126" fmla="*/ 1219671 h 1667695"/>
              <a:gd name="connsiteX35-2127" fmla="*/ 1393868 w 2317457"/>
              <a:gd name="connsiteY35-2128" fmla="*/ 1217072 h 1667695"/>
              <a:gd name="connsiteX36-2129" fmla="*/ 1398198 w 2317457"/>
              <a:gd name="connsiteY36-2130" fmla="*/ 1205685 h 1667695"/>
              <a:gd name="connsiteX37-2131" fmla="*/ 1586311 w 2317457"/>
              <a:gd name="connsiteY37-2132" fmla="*/ 1111468 h 1667695"/>
              <a:gd name="connsiteX38-2133" fmla="*/ 1735486 w 2317457"/>
              <a:gd name="connsiteY38-2134" fmla="*/ 1137547 h 1667695"/>
              <a:gd name="connsiteX39-2135" fmla="*/ 1755729 w 2317457"/>
              <a:gd name="connsiteY39-2136" fmla="*/ 1139556 h 1667695"/>
              <a:gd name="connsiteX40-2137" fmla="*/ 1736938 w 2317457"/>
              <a:gd name="connsiteY40-2138" fmla="*/ 1116242 h 1667695"/>
              <a:gd name="connsiteX41-2139" fmla="*/ 1692324 w 2317457"/>
              <a:gd name="connsiteY41-2140" fmla="*/ 976689 h 1667695"/>
              <a:gd name="connsiteX42-2141" fmla="*/ 1830437 w 2317457"/>
              <a:gd name="connsiteY42-2142" fmla="*/ 760091 h 1667695"/>
              <a:gd name="connsiteX43-2143" fmla="*/ 1891207 w 2317457"/>
              <a:gd name="connsiteY43-2144" fmla="*/ 745029 h 1667695"/>
              <a:gd name="connsiteX44-2145" fmla="*/ 2048083 w 2317457"/>
              <a:gd name="connsiteY44-2146" fmla="*/ 821432 h 1667695"/>
              <a:gd name="connsiteX45-2147" fmla="*/ 2041892 w 2317457"/>
              <a:gd name="connsiteY45-2148" fmla="*/ 1032696 h 1667695"/>
              <a:gd name="connsiteX46-2149" fmla="*/ 1981313 w 2317457"/>
              <a:gd name="connsiteY46-2150" fmla="*/ 972117 h 1667695"/>
              <a:gd name="connsiteX47-2151" fmla="*/ 1970835 w 2317457"/>
              <a:gd name="connsiteY47-2152" fmla="*/ 860770 h 1667695"/>
              <a:gd name="connsiteX48-2153" fmla="*/ 1839105 w 2317457"/>
              <a:gd name="connsiteY48-2154" fmla="*/ 852674 h 1667695"/>
              <a:gd name="connsiteX49-2155" fmla="*/ 1850027 w 2317457"/>
              <a:gd name="connsiteY49-2156" fmla="*/ 1119207 h 1667695"/>
              <a:gd name="connsiteX50-2157" fmla="*/ 1868974 w 2317457"/>
              <a:gd name="connsiteY50-2158" fmla="*/ 1134764 h 1667695"/>
              <a:gd name="connsiteX51-2159" fmla="*/ 1869585 w 2317457"/>
              <a:gd name="connsiteY51-2160" fmla="*/ 1134804 h 1667695"/>
              <a:gd name="connsiteX52-2161" fmla="*/ 1941594 w 2317457"/>
              <a:gd name="connsiteY52-2162" fmla="*/ 1170046 h 1667695"/>
              <a:gd name="connsiteX53-2163" fmla="*/ 2205151 w 2317457"/>
              <a:gd name="connsiteY53-2164" fmla="*/ 1071748 h 1667695"/>
              <a:gd name="connsiteX54-2165" fmla="*/ 2185624 w 2317457"/>
              <a:gd name="connsiteY54-2166" fmla="*/ 811811 h 1667695"/>
              <a:gd name="connsiteX55-2167" fmla="*/ 2185624 w 2317457"/>
              <a:gd name="connsiteY55-2168" fmla="*/ 768568 h 1667695"/>
              <a:gd name="connsiteX56-2169" fmla="*/ 2180195 w 2317457"/>
              <a:gd name="connsiteY56-2170" fmla="*/ 565304 h 1667695"/>
              <a:gd name="connsiteX57-2171" fmla="*/ 1993029 w 2317457"/>
              <a:gd name="connsiteY57-2172" fmla="*/ 483484 h 1667695"/>
              <a:gd name="connsiteX58-2173" fmla="*/ 1951690 w 2317457"/>
              <a:gd name="connsiteY58-2174" fmla="*/ 429192 h 1667695"/>
              <a:gd name="connsiteX59-2175" fmla="*/ 1804529 w 2317457"/>
              <a:gd name="connsiteY59-2176" fmla="*/ 175255 h 1667695"/>
              <a:gd name="connsiteX60-2177" fmla="*/ 1571129 w 2317457"/>
              <a:gd name="connsiteY60-2178" fmla="*/ 185422 h 1667695"/>
              <a:gd name="connsiteX61-2179" fmla="*/ 1525224 w 2317457"/>
              <a:gd name="connsiteY61-2180" fmla="*/ 214586 h 1667695"/>
              <a:gd name="connsiteX62-2181" fmla="*/ 1525601 w 2317457"/>
              <a:gd name="connsiteY62-2182" fmla="*/ 215320 h 1667695"/>
              <a:gd name="connsiteX63-2183" fmla="*/ 1534971 w 2317457"/>
              <a:gd name="connsiteY63-2184" fmla="*/ 388044 h 1667695"/>
              <a:gd name="connsiteX64-2185" fmla="*/ 1302942 w 2317457"/>
              <a:gd name="connsiteY64-2186" fmla="*/ 571209 h 1667695"/>
              <a:gd name="connsiteX65-2187" fmla="*/ 1078914 w 2317457"/>
              <a:gd name="connsiteY65-2188" fmla="*/ 415190 h 1667695"/>
              <a:gd name="connsiteX66-2189" fmla="*/ 1161687 w 2317457"/>
              <a:gd name="connsiteY66-2190" fmla="*/ 392330 h 1667695"/>
              <a:gd name="connsiteX67-2191" fmla="*/ 1377523 w 2317457"/>
              <a:gd name="connsiteY67-2192" fmla="*/ 468720 h 1667695"/>
              <a:gd name="connsiteX68-2193" fmla="*/ 1419909 w 2317457"/>
              <a:gd name="connsiteY68-2194" fmla="*/ 192019 h 1667695"/>
              <a:gd name="connsiteX69-2195" fmla="*/ 1179544 w 2317457"/>
              <a:gd name="connsiteY69-2196" fmla="*/ 86443 h 1667695"/>
              <a:gd name="connsiteX70-2197" fmla="*/ 1222249 w 2317457"/>
              <a:gd name="connsiteY70-2198" fmla="*/ 906 h 1667695"/>
              <a:gd name="connsiteX71-2199" fmla="*/ 1425434 w 2317457"/>
              <a:gd name="connsiteY71-2200" fmla="*/ 74671 h 1667695"/>
              <a:gd name="connsiteX72-2201" fmla="*/ 1485853 w 2317457"/>
              <a:gd name="connsiteY72-2202" fmla="*/ 137954 h 1667695"/>
              <a:gd name="connsiteX73-2203" fmla="*/ 1486784 w 2317457"/>
              <a:gd name="connsiteY73-2204" fmla="*/ 139765 h 1667695"/>
              <a:gd name="connsiteX74-2205" fmla="*/ 1534852 w 2317457"/>
              <a:gd name="connsiteY74-2206" fmla="*/ 109167 h 1667695"/>
              <a:gd name="connsiteX75-2207" fmla="*/ 1848820 w 2317457"/>
              <a:gd name="connsiteY75-2208" fmla="*/ 101532 h 1667695"/>
              <a:gd name="connsiteX76-2209" fmla="*/ 2035178 w 2317457"/>
              <a:gd name="connsiteY76-2210" fmla="*/ 343223 h 1667695"/>
              <a:gd name="connsiteX77-2211" fmla="*/ 2034679 w 2317457"/>
              <a:gd name="connsiteY77-2212" fmla="*/ 403118 h 1667695"/>
              <a:gd name="connsiteX78-2213" fmla="*/ 2034679 w 2317457"/>
              <a:gd name="connsiteY78-2214" fmla="*/ 403118 h 1667695"/>
              <a:gd name="connsiteX79-2215" fmla="*/ 2067810 w 2317457"/>
              <a:gd name="connsiteY79-2216" fmla="*/ 407521 h 1667695"/>
              <a:gd name="connsiteX80-2217" fmla="*/ 2255252 w 2317457"/>
              <a:gd name="connsiteY80-2218" fmla="*/ 522727 h 1667695"/>
              <a:gd name="connsiteX81-2219" fmla="*/ 2290721 w 2317457"/>
              <a:gd name="connsiteY81-2220" fmla="*/ 741460 h 1667695"/>
              <a:gd name="connsiteX82-2221" fmla="*/ 2269534 w 2317457"/>
              <a:gd name="connsiteY82-2222" fmla="*/ 789194 h 1667695"/>
              <a:gd name="connsiteX83-2223" fmla="*/ 2259538 w 2317457"/>
              <a:gd name="connsiteY83-2224" fmla="*/ 768472 h 1667695"/>
              <a:gd name="connsiteX84-2225" fmla="*/ 2259538 w 2317457"/>
              <a:gd name="connsiteY84-2226" fmla="*/ 811716 h 1667695"/>
              <a:gd name="connsiteX85-2227" fmla="*/ 2269534 w 2317457"/>
              <a:gd name="connsiteY85-2228" fmla="*/ 789194 h 1667695"/>
              <a:gd name="connsiteX86-2229" fmla="*/ 2303964 w 2317457"/>
              <a:gd name="connsiteY86-2230" fmla="*/ 860567 h 1667695"/>
              <a:gd name="connsiteX87-2231" fmla="*/ 2254109 w 2317457"/>
              <a:gd name="connsiteY87-2232" fmla="*/ 1154711 h 1667695"/>
              <a:gd name="connsiteX88-2233" fmla="*/ 1889069 w 2317457"/>
              <a:gd name="connsiteY88-2234" fmla="*/ 1240539 h 1667695"/>
              <a:gd name="connsiteX89-2235" fmla="*/ 1864047 w 2317457"/>
              <a:gd name="connsiteY89-2236" fmla="*/ 1227494 h 1667695"/>
              <a:gd name="connsiteX90-2237" fmla="*/ 1857505 w 2317457"/>
              <a:gd name="connsiteY90-2238" fmla="*/ 1227975 h 1667695"/>
              <a:gd name="connsiteX91-2239" fmla="*/ 1842230 w 2317457"/>
              <a:gd name="connsiteY91-2240" fmla="*/ 1221666 h 1667695"/>
              <a:gd name="connsiteX92-2241" fmla="*/ 1812583 w 2317457"/>
              <a:gd name="connsiteY92-2242" fmla="*/ 1226321 h 1667695"/>
              <a:gd name="connsiteX93-2243" fmla="*/ 1645366 w 2317457"/>
              <a:gd name="connsiteY93-2244" fmla="*/ 1205479 h 1667695"/>
              <a:gd name="connsiteX94-2245" fmla="*/ 1467344 w 2317457"/>
              <a:gd name="connsiteY94-2246" fmla="*/ 1278346 h 1667695"/>
              <a:gd name="connsiteX95-2247" fmla="*/ 1459868 w 2317457"/>
              <a:gd name="connsiteY95-2248" fmla="*/ 1297254 h 1667695"/>
              <a:gd name="connsiteX96-2249" fmla="*/ 1464010 w 2317457"/>
              <a:gd name="connsiteY96-2250" fmla="*/ 1320184 h 1667695"/>
              <a:gd name="connsiteX97-2251" fmla="*/ 1498491 w 2317457"/>
              <a:gd name="connsiteY97-2252" fmla="*/ 1368166 h 1667695"/>
              <a:gd name="connsiteX98-2253" fmla="*/ 1626030 w 2317457"/>
              <a:gd name="connsiteY98-2254" fmla="*/ 1403885 h 1667695"/>
              <a:gd name="connsiteX99-2255" fmla="*/ 1909495 w 2317457"/>
              <a:gd name="connsiteY99-2256" fmla="*/ 1385978 h 1667695"/>
              <a:gd name="connsiteX100-2257" fmla="*/ 2165527 w 2317457"/>
              <a:gd name="connsiteY100-2258" fmla="*/ 1428459 h 1667695"/>
              <a:gd name="connsiteX101-2259" fmla="*/ 2264015 w 2317457"/>
              <a:gd name="connsiteY101-2260" fmla="*/ 1612387 h 1667695"/>
              <a:gd name="connsiteX102-2261" fmla="*/ 2199531 w 2317457"/>
              <a:gd name="connsiteY102-2262" fmla="*/ 1649439 h 1667695"/>
              <a:gd name="connsiteX103-2263" fmla="*/ 1365617 w 2317457"/>
              <a:gd name="connsiteY103-2264" fmla="*/ 1666108 h 1667695"/>
              <a:gd name="connsiteX104-2265" fmla="*/ 877833 w 2317457"/>
              <a:gd name="connsiteY104-2266" fmla="*/ 1352835 h 1667695"/>
              <a:gd name="connsiteX105-2267" fmla="*/ 863697 w 2317457"/>
              <a:gd name="connsiteY105-2268" fmla="*/ 1323958 h 1667695"/>
              <a:gd name="connsiteX106-2269" fmla="*/ 862453 w 2317457"/>
              <a:gd name="connsiteY106-2270" fmla="*/ 1324288 h 1667695"/>
              <a:gd name="connsiteX107-2271" fmla="*/ 856964 w 2317457"/>
              <a:gd name="connsiteY107-2272" fmla="*/ 1323395 h 1667695"/>
              <a:gd name="connsiteX108-2273" fmla="*/ 819286 w 2317457"/>
              <a:gd name="connsiteY108-2274" fmla="*/ 1342539 h 1667695"/>
              <a:gd name="connsiteX109-2275" fmla="*/ 302060 w 2317457"/>
              <a:gd name="connsiteY109-2276" fmla="*/ 1219396 h 1667695"/>
              <a:gd name="connsiteX110-2277" fmla="*/ 274269 w 2317457"/>
              <a:gd name="connsiteY110-2278" fmla="*/ 1151583 h 1667695"/>
              <a:gd name="connsiteX111-2279" fmla="*/ 226038 w 2317457"/>
              <a:gd name="connsiteY111-2280" fmla="*/ 1136428 h 1667695"/>
              <a:gd name="connsiteX112-2281" fmla="*/ 2685 w 2317457"/>
              <a:gd name="connsiteY112-2282" fmla="*/ 724657 h 1667695"/>
              <a:gd name="connsiteX113-2283" fmla="*/ 319621 w 2317457"/>
              <a:gd name="connsiteY113-2284" fmla="*/ 453967 h 1667695"/>
              <a:gd name="connsiteX114-2285" fmla="*/ 353812 w 2317457"/>
              <a:gd name="connsiteY114-2286" fmla="*/ 459912 h 1667695"/>
              <a:gd name="connsiteX115-2287" fmla="*/ 353812 w 2317457"/>
              <a:gd name="connsiteY115-2288" fmla="*/ 459912 h 1667695"/>
              <a:gd name="connsiteX116-2289" fmla="*/ 377968 w 2317457"/>
              <a:gd name="connsiteY116-2290" fmla="*/ 417901 h 1667695"/>
              <a:gd name="connsiteX117-2291" fmla="*/ 766399 w 2317457"/>
              <a:gd name="connsiteY117-2292" fmla="*/ 278936 h 1667695"/>
              <a:gd name="connsiteX118-2293" fmla="*/ 791772 w 2317457"/>
              <a:gd name="connsiteY118-2294" fmla="*/ 288118 h 1667695"/>
              <a:gd name="connsiteX119-2295" fmla="*/ 791772 w 2317457"/>
              <a:gd name="connsiteY119-2296" fmla="*/ 288118 h 1667695"/>
              <a:gd name="connsiteX120-2297" fmla="*/ 813168 w 2317457"/>
              <a:gd name="connsiteY120-2298" fmla="*/ 229305 h 1667695"/>
              <a:gd name="connsiteX121-2299" fmla="*/ 1054150 w 2317457"/>
              <a:gd name="connsiteY121-2300" fmla="*/ 23712 h 1667695"/>
              <a:gd name="connsiteX122-2301" fmla="*/ 1148877 w 2317457"/>
              <a:gd name="connsiteY122-2302" fmla="*/ 2434 h 1667695"/>
              <a:gd name="connsiteX123-2303" fmla="*/ 1222249 w 2317457"/>
              <a:gd name="connsiteY123-2304" fmla="*/ 906 h 1667695"/>
              <a:gd name="connsiteX0-2305" fmla="*/ 1179544 w 2317457"/>
              <a:gd name="connsiteY0-2306" fmla="*/ 86443 h 1667695"/>
              <a:gd name="connsiteX1-2307" fmla="*/ 1090344 w 2317457"/>
              <a:gd name="connsiteY1-2308" fmla="*/ 101913 h 1667695"/>
              <a:gd name="connsiteX2-2309" fmla="*/ 858887 w 2317457"/>
              <a:gd name="connsiteY2-2310" fmla="*/ 353658 h 1667695"/>
              <a:gd name="connsiteX3-2311" fmla="*/ 795927 w 2317457"/>
              <a:gd name="connsiteY3-2312" fmla="*/ 379281 h 1667695"/>
              <a:gd name="connsiteX4-2313" fmla="*/ 413212 w 2317457"/>
              <a:gd name="connsiteY4-2314" fmla="*/ 528728 h 1667695"/>
              <a:gd name="connsiteX5-2315" fmla="*/ 364825 w 2317457"/>
              <a:gd name="connsiteY5-2316" fmla="*/ 548445 h 1667695"/>
              <a:gd name="connsiteX6-2317" fmla="*/ 85933 w 2317457"/>
              <a:gd name="connsiteY6-2318" fmla="*/ 751994 h 1667695"/>
              <a:gd name="connsiteX7-2319" fmla="*/ 317391 w 2317457"/>
              <a:gd name="connsiteY7-2320" fmla="*/ 1075272 h 1667695"/>
              <a:gd name="connsiteX8-2321" fmla="*/ 347299 w 2317457"/>
              <a:gd name="connsiteY8-2322" fmla="*/ 1105181 h 1667695"/>
              <a:gd name="connsiteX9-2323" fmla="*/ 859173 w 2317457"/>
              <a:gd name="connsiteY9-2324" fmla="*/ 1226148 h 1667695"/>
              <a:gd name="connsiteX10-2325" fmla="*/ 870404 w 2317457"/>
              <a:gd name="connsiteY10-2326" fmla="*/ 1222392 h 1667695"/>
              <a:gd name="connsiteX11-2327" fmla="*/ 904596 w 2317457"/>
              <a:gd name="connsiteY11-2328" fmla="*/ 1198466 h 1667695"/>
              <a:gd name="connsiteX12-2329" fmla="*/ 850410 w 2317457"/>
              <a:gd name="connsiteY12-2330" fmla="*/ 714276 h 1667695"/>
              <a:gd name="connsiteX13-2331" fmla="*/ 591615 w 2317457"/>
              <a:gd name="connsiteY13-2332" fmla="*/ 798096 h 1667695"/>
              <a:gd name="connsiteX14-2333" fmla="*/ 725823 w 2317457"/>
              <a:gd name="connsiteY14-2334" fmla="*/ 1001645 h 1667695"/>
              <a:gd name="connsiteX15-2335" fmla="*/ 725823 w 2317457"/>
              <a:gd name="connsiteY15-2336" fmla="*/ 1087370 h 1667695"/>
              <a:gd name="connsiteX16-2337" fmla="*/ 494175 w 2317457"/>
              <a:gd name="connsiteY16-2338" fmla="*/ 857817 h 1667695"/>
              <a:gd name="connsiteX17-2339" fmla="*/ 682484 w 2317457"/>
              <a:gd name="connsiteY17-2340" fmla="*/ 622645 h 1667695"/>
              <a:gd name="connsiteX18-2341" fmla="*/ 990808 w 2317457"/>
              <a:gd name="connsiteY18-2342" fmla="*/ 714847 h 1667695"/>
              <a:gd name="connsiteX19-2343" fmla="*/ 956151 w 2317457"/>
              <a:gd name="connsiteY19-2344" fmla="*/ 1269409 h 1667695"/>
              <a:gd name="connsiteX20-2345" fmla="*/ 937493 w 2317457"/>
              <a:gd name="connsiteY20-2346" fmla="*/ 1281763 h 1667695"/>
              <a:gd name="connsiteX21-2347" fmla="*/ 963456 w 2317457"/>
              <a:gd name="connsiteY21-2348" fmla="*/ 1332462 h 1667695"/>
              <a:gd name="connsiteX22-2349" fmla="*/ 1489251 w 2317457"/>
              <a:gd name="connsiteY22-2350" fmla="*/ 1578383 h 1667695"/>
              <a:gd name="connsiteX23-2351" fmla="*/ 2071196 w 2317457"/>
              <a:gd name="connsiteY23-2352" fmla="*/ 1515335 h 1667695"/>
              <a:gd name="connsiteX24-2353" fmla="*/ 2150984 w 2317457"/>
              <a:gd name="connsiteY24-2354" fmla="*/ 1534236 h 1667695"/>
              <a:gd name="connsiteX25-2355" fmla="*/ 2153406 w 2317457"/>
              <a:gd name="connsiteY25-2356" fmla="*/ 1533604 h 1667695"/>
              <a:gd name="connsiteX26-2357" fmla="*/ 2110580 w 2317457"/>
              <a:gd name="connsiteY26-2358" fmla="*/ 1497040 h 1667695"/>
              <a:gd name="connsiteX27-2359" fmla="*/ 1968359 w 2317457"/>
              <a:gd name="connsiteY27-2360" fmla="*/ 1468846 h 1667695"/>
              <a:gd name="connsiteX28-2361" fmla="*/ 1664988 w 2317457"/>
              <a:gd name="connsiteY28-2362" fmla="*/ 1488943 h 1667695"/>
              <a:gd name="connsiteX29-2363" fmla="*/ 1428482 w 2317457"/>
              <a:gd name="connsiteY29-2364" fmla="*/ 1419792 h 1667695"/>
              <a:gd name="connsiteX30-2365" fmla="*/ 1375480 w 2317457"/>
              <a:gd name="connsiteY30-2366" fmla="*/ 1272237 h 1667695"/>
              <a:gd name="connsiteX31-2367" fmla="*/ 1385123 w 2317457"/>
              <a:gd name="connsiteY31-2368" fmla="*/ 1241197 h 1667695"/>
              <a:gd name="connsiteX32-2369" fmla="*/ 1385265 w 2317457"/>
              <a:gd name="connsiteY32-2370" fmla="*/ 1239695 h 1667695"/>
              <a:gd name="connsiteX33-2371" fmla="*/ 1387040 w 2317457"/>
              <a:gd name="connsiteY33-2372" fmla="*/ 1235026 h 1667695"/>
              <a:gd name="connsiteX34-2373" fmla="*/ 1391811 w 2317457"/>
              <a:gd name="connsiteY34-2374" fmla="*/ 1219671 h 1667695"/>
              <a:gd name="connsiteX35-2375" fmla="*/ 1393868 w 2317457"/>
              <a:gd name="connsiteY35-2376" fmla="*/ 1217072 h 1667695"/>
              <a:gd name="connsiteX36-2377" fmla="*/ 1398198 w 2317457"/>
              <a:gd name="connsiteY36-2378" fmla="*/ 1205685 h 1667695"/>
              <a:gd name="connsiteX37-2379" fmla="*/ 1586311 w 2317457"/>
              <a:gd name="connsiteY37-2380" fmla="*/ 1111468 h 1667695"/>
              <a:gd name="connsiteX38-2381" fmla="*/ 1735486 w 2317457"/>
              <a:gd name="connsiteY38-2382" fmla="*/ 1137547 h 1667695"/>
              <a:gd name="connsiteX39-2383" fmla="*/ 1755729 w 2317457"/>
              <a:gd name="connsiteY39-2384" fmla="*/ 1139556 h 1667695"/>
              <a:gd name="connsiteX40-2385" fmla="*/ 1736938 w 2317457"/>
              <a:gd name="connsiteY40-2386" fmla="*/ 1116242 h 1667695"/>
              <a:gd name="connsiteX41-2387" fmla="*/ 1692324 w 2317457"/>
              <a:gd name="connsiteY41-2388" fmla="*/ 976689 h 1667695"/>
              <a:gd name="connsiteX42-2389" fmla="*/ 1830437 w 2317457"/>
              <a:gd name="connsiteY42-2390" fmla="*/ 760091 h 1667695"/>
              <a:gd name="connsiteX43-2391" fmla="*/ 1891207 w 2317457"/>
              <a:gd name="connsiteY43-2392" fmla="*/ 745029 h 1667695"/>
              <a:gd name="connsiteX44-2393" fmla="*/ 2048083 w 2317457"/>
              <a:gd name="connsiteY44-2394" fmla="*/ 821432 h 1667695"/>
              <a:gd name="connsiteX45-2395" fmla="*/ 2041892 w 2317457"/>
              <a:gd name="connsiteY45-2396" fmla="*/ 1032696 h 1667695"/>
              <a:gd name="connsiteX46-2397" fmla="*/ 1981313 w 2317457"/>
              <a:gd name="connsiteY46-2398" fmla="*/ 972117 h 1667695"/>
              <a:gd name="connsiteX47-2399" fmla="*/ 1970835 w 2317457"/>
              <a:gd name="connsiteY47-2400" fmla="*/ 860770 h 1667695"/>
              <a:gd name="connsiteX48-2401" fmla="*/ 1839105 w 2317457"/>
              <a:gd name="connsiteY48-2402" fmla="*/ 852674 h 1667695"/>
              <a:gd name="connsiteX49-2403" fmla="*/ 1850027 w 2317457"/>
              <a:gd name="connsiteY49-2404" fmla="*/ 1119207 h 1667695"/>
              <a:gd name="connsiteX50-2405" fmla="*/ 1868974 w 2317457"/>
              <a:gd name="connsiteY50-2406" fmla="*/ 1134764 h 1667695"/>
              <a:gd name="connsiteX51-2407" fmla="*/ 1869585 w 2317457"/>
              <a:gd name="connsiteY51-2408" fmla="*/ 1134804 h 1667695"/>
              <a:gd name="connsiteX52-2409" fmla="*/ 1941594 w 2317457"/>
              <a:gd name="connsiteY52-2410" fmla="*/ 1170046 h 1667695"/>
              <a:gd name="connsiteX53-2411" fmla="*/ 2205151 w 2317457"/>
              <a:gd name="connsiteY53-2412" fmla="*/ 1071748 h 1667695"/>
              <a:gd name="connsiteX54-2413" fmla="*/ 2185624 w 2317457"/>
              <a:gd name="connsiteY54-2414" fmla="*/ 811811 h 1667695"/>
              <a:gd name="connsiteX55-2415" fmla="*/ 2185624 w 2317457"/>
              <a:gd name="connsiteY55-2416" fmla="*/ 768568 h 1667695"/>
              <a:gd name="connsiteX56-2417" fmla="*/ 2180195 w 2317457"/>
              <a:gd name="connsiteY56-2418" fmla="*/ 565304 h 1667695"/>
              <a:gd name="connsiteX57-2419" fmla="*/ 1993029 w 2317457"/>
              <a:gd name="connsiteY57-2420" fmla="*/ 483484 h 1667695"/>
              <a:gd name="connsiteX58-2421" fmla="*/ 1951690 w 2317457"/>
              <a:gd name="connsiteY58-2422" fmla="*/ 429192 h 1667695"/>
              <a:gd name="connsiteX59-2423" fmla="*/ 1804529 w 2317457"/>
              <a:gd name="connsiteY59-2424" fmla="*/ 175255 h 1667695"/>
              <a:gd name="connsiteX60-2425" fmla="*/ 1571129 w 2317457"/>
              <a:gd name="connsiteY60-2426" fmla="*/ 185422 h 1667695"/>
              <a:gd name="connsiteX61-2427" fmla="*/ 1525224 w 2317457"/>
              <a:gd name="connsiteY61-2428" fmla="*/ 214586 h 1667695"/>
              <a:gd name="connsiteX62-2429" fmla="*/ 1525601 w 2317457"/>
              <a:gd name="connsiteY62-2430" fmla="*/ 215320 h 1667695"/>
              <a:gd name="connsiteX63-2431" fmla="*/ 1534971 w 2317457"/>
              <a:gd name="connsiteY63-2432" fmla="*/ 388044 h 1667695"/>
              <a:gd name="connsiteX64-2433" fmla="*/ 1302942 w 2317457"/>
              <a:gd name="connsiteY64-2434" fmla="*/ 571209 h 1667695"/>
              <a:gd name="connsiteX65-2435" fmla="*/ 1078914 w 2317457"/>
              <a:gd name="connsiteY65-2436" fmla="*/ 415190 h 1667695"/>
              <a:gd name="connsiteX66-2437" fmla="*/ 1161687 w 2317457"/>
              <a:gd name="connsiteY66-2438" fmla="*/ 392330 h 1667695"/>
              <a:gd name="connsiteX67-2439" fmla="*/ 1377523 w 2317457"/>
              <a:gd name="connsiteY67-2440" fmla="*/ 468720 h 1667695"/>
              <a:gd name="connsiteX68-2441" fmla="*/ 1419909 w 2317457"/>
              <a:gd name="connsiteY68-2442" fmla="*/ 192019 h 1667695"/>
              <a:gd name="connsiteX69-2443" fmla="*/ 1179544 w 2317457"/>
              <a:gd name="connsiteY69-2444" fmla="*/ 86443 h 1667695"/>
              <a:gd name="connsiteX70-2445" fmla="*/ 1222249 w 2317457"/>
              <a:gd name="connsiteY70-2446" fmla="*/ 906 h 1667695"/>
              <a:gd name="connsiteX71-2447" fmla="*/ 1425434 w 2317457"/>
              <a:gd name="connsiteY71-2448" fmla="*/ 74671 h 1667695"/>
              <a:gd name="connsiteX72-2449" fmla="*/ 1485853 w 2317457"/>
              <a:gd name="connsiteY72-2450" fmla="*/ 137954 h 1667695"/>
              <a:gd name="connsiteX73-2451" fmla="*/ 1486784 w 2317457"/>
              <a:gd name="connsiteY73-2452" fmla="*/ 139765 h 1667695"/>
              <a:gd name="connsiteX74-2453" fmla="*/ 1534852 w 2317457"/>
              <a:gd name="connsiteY74-2454" fmla="*/ 109167 h 1667695"/>
              <a:gd name="connsiteX75-2455" fmla="*/ 1848820 w 2317457"/>
              <a:gd name="connsiteY75-2456" fmla="*/ 101532 h 1667695"/>
              <a:gd name="connsiteX76-2457" fmla="*/ 2035178 w 2317457"/>
              <a:gd name="connsiteY76-2458" fmla="*/ 343223 h 1667695"/>
              <a:gd name="connsiteX77-2459" fmla="*/ 2034679 w 2317457"/>
              <a:gd name="connsiteY77-2460" fmla="*/ 403118 h 1667695"/>
              <a:gd name="connsiteX78-2461" fmla="*/ 2034679 w 2317457"/>
              <a:gd name="connsiteY78-2462" fmla="*/ 403118 h 1667695"/>
              <a:gd name="connsiteX79-2463" fmla="*/ 2067810 w 2317457"/>
              <a:gd name="connsiteY79-2464" fmla="*/ 407521 h 1667695"/>
              <a:gd name="connsiteX80-2465" fmla="*/ 2255252 w 2317457"/>
              <a:gd name="connsiteY80-2466" fmla="*/ 522727 h 1667695"/>
              <a:gd name="connsiteX81-2467" fmla="*/ 2290721 w 2317457"/>
              <a:gd name="connsiteY81-2468" fmla="*/ 741460 h 1667695"/>
              <a:gd name="connsiteX82-2469" fmla="*/ 2269534 w 2317457"/>
              <a:gd name="connsiteY82-2470" fmla="*/ 789194 h 1667695"/>
              <a:gd name="connsiteX83-2471" fmla="*/ 2259538 w 2317457"/>
              <a:gd name="connsiteY83-2472" fmla="*/ 811716 h 1667695"/>
              <a:gd name="connsiteX84-2473" fmla="*/ 2269534 w 2317457"/>
              <a:gd name="connsiteY84-2474" fmla="*/ 789194 h 1667695"/>
              <a:gd name="connsiteX85-2475" fmla="*/ 2303964 w 2317457"/>
              <a:gd name="connsiteY85-2476" fmla="*/ 860567 h 1667695"/>
              <a:gd name="connsiteX86-2477" fmla="*/ 2254109 w 2317457"/>
              <a:gd name="connsiteY86-2478" fmla="*/ 1154711 h 1667695"/>
              <a:gd name="connsiteX87-2479" fmla="*/ 1889069 w 2317457"/>
              <a:gd name="connsiteY87-2480" fmla="*/ 1240539 h 1667695"/>
              <a:gd name="connsiteX88-2481" fmla="*/ 1864047 w 2317457"/>
              <a:gd name="connsiteY88-2482" fmla="*/ 1227494 h 1667695"/>
              <a:gd name="connsiteX89-2483" fmla="*/ 1857505 w 2317457"/>
              <a:gd name="connsiteY89-2484" fmla="*/ 1227975 h 1667695"/>
              <a:gd name="connsiteX90-2485" fmla="*/ 1842230 w 2317457"/>
              <a:gd name="connsiteY90-2486" fmla="*/ 1221666 h 1667695"/>
              <a:gd name="connsiteX91-2487" fmla="*/ 1812583 w 2317457"/>
              <a:gd name="connsiteY91-2488" fmla="*/ 1226321 h 1667695"/>
              <a:gd name="connsiteX92-2489" fmla="*/ 1645366 w 2317457"/>
              <a:gd name="connsiteY92-2490" fmla="*/ 1205479 h 1667695"/>
              <a:gd name="connsiteX93-2491" fmla="*/ 1467344 w 2317457"/>
              <a:gd name="connsiteY93-2492" fmla="*/ 1278346 h 1667695"/>
              <a:gd name="connsiteX94-2493" fmla="*/ 1459868 w 2317457"/>
              <a:gd name="connsiteY94-2494" fmla="*/ 1297254 h 1667695"/>
              <a:gd name="connsiteX95-2495" fmla="*/ 1464010 w 2317457"/>
              <a:gd name="connsiteY95-2496" fmla="*/ 1320184 h 1667695"/>
              <a:gd name="connsiteX96-2497" fmla="*/ 1498491 w 2317457"/>
              <a:gd name="connsiteY96-2498" fmla="*/ 1368166 h 1667695"/>
              <a:gd name="connsiteX97-2499" fmla="*/ 1626030 w 2317457"/>
              <a:gd name="connsiteY97-2500" fmla="*/ 1403885 h 1667695"/>
              <a:gd name="connsiteX98-2501" fmla="*/ 1909495 w 2317457"/>
              <a:gd name="connsiteY98-2502" fmla="*/ 1385978 h 1667695"/>
              <a:gd name="connsiteX99-2503" fmla="*/ 2165527 w 2317457"/>
              <a:gd name="connsiteY99-2504" fmla="*/ 1428459 h 1667695"/>
              <a:gd name="connsiteX100-2505" fmla="*/ 2264015 w 2317457"/>
              <a:gd name="connsiteY100-2506" fmla="*/ 1612387 h 1667695"/>
              <a:gd name="connsiteX101-2507" fmla="*/ 2199531 w 2317457"/>
              <a:gd name="connsiteY101-2508" fmla="*/ 1649439 h 1667695"/>
              <a:gd name="connsiteX102-2509" fmla="*/ 1365617 w 2317457"/>
              <a:gd name="connsiteY102-2510" fmla="*/ 1666108 h 1667695"/>
              <a:gd name="connsiteX103-2511" fmla="*/ 877833 w 2317457"/>
              <a:gd name="connsiteY103-2512" fmla="*/ 1352835 h 1667695"/>
              <a:gd name="connsiteX104-2513" fmla="*/ 863697 w 2317457"/>
              <a:gd name="connsiteY104-2514" fmla="*/ 1323958 h 1667695"/>
              <a:gd name="connsiteX105-2515" fmla="*/ 862453 w 2317457"/>
              <a:gd name="connsiteY105-2516" fmla="*/ 1324288 h 1667695"/>
              <a:gd name="connsiteX106-2517" fmla="*/ 856964 w 2317457"/>
              <a:gd name="connsiteY106-2518" fmla="*/ 1323395 h 1667695"/>
              <a:gd name="connsiteX107-2519" fmla="*/ 819286 w 2317457"/>
              <a:gd name="connsiteY107-2520" fmla="*/ 1342539 h 1667695"/>
              <a:gd name="connsiteX108-2521" fmla="*/ 302060 w 2317457"/>
              <a:gd name="connsiteY108-2522" fmla="*/ 1219396 h 1667695"/>
              <a:gd name="connsiteX109-2523" fmla="*/ 274269 w 2317457"/>
              <a:gd name="connsiteY109-2524" fmla="*/ 1151583 h 1667695"/>
              <a:gd name="connsiteX110-2525" fmla="*/ 226038 w 2317457"/>
              <a:gd name="connsiteY110-2526" fmla="*/ 1136428 h 1667695"/>
              <a:gd name="connsiteX111-2527" fmla="*/ 2685 w 2317457"/>
              <a:gd name="connsiteY111-2528" fmla="*/ 724657 h 1667695"/>
              <a:gd name="connsiteX112-2529" fmla="*/ 319621 w 2317457"/>
              <a:gd name="connsiteY112-2530" fmla="*/ 453967 h 1667695"/>
              <a:gd name="connsiteX113-2531" fmla="*/ 353812 w 2317457"/>
              <a:gd name="connsiteY113-2532" fmla="*/ 459912 h 1667695"/>
              <a:gd name="connsiteX114-2533" fmla="*/ 353812 w 2317457"/>
              <a:gd name="connsiteY114-2534" fmla="*/ 459912 h 1667695"/>
              <a:gd name="connsiteX115-2535" fmla="*/ 377968 w 2317457"/>
              <a:gd name="connsiteY115-2536" fmla="*/ 417901 h 1667695"/>
              <a:gd name="connsiteX116-2537" fmla="*/ 766399 w 2317457"/>
              <a:gd name="connsiteY116-2538" fmla="*/ 278936 h 1667695"/>
              <a:gd name="connsiteX117-2539" fmla="*/ 791772 w 2317457"/>
              <a:gd name="connsiteY117-2540" fmla="*/ 288118 h 1667695"/>
              <a:gd name="connsiteX118-2541" fmla="*/ 791772 w 2317457"/>
              <a:gd name="connsiteY118-2542" fmla="*/ 288118 h 1667695"/>
              <a:gd name="connsiteX119-2543" fmla="*/ 813168 w 2317457"/>
              <a:gd name="connsiteY119-2544" fmla="*/ 229305 h 1667695"/>
              <a:gd name="connsiteX120-2545" fmla="*/ 1054150 w 2317457"/>
              <a:gd name="connsiteY120-2546" fmla="*/ 23712 h 1667695"/>
              <a:gd name="connsiteX121-2547" fmla="*/ 1148877 w 2317457"/>
              <a:gd name="connsiteY121-2548" fmla="*/ 2434 h 1667695"/>
              <a:gd name="connsiteX122-2549" fmla="*/ 1222249 w 2317457"/>
              <a:gd name="connsiteY122-2550" fmla="*/ 906 h 1667695"/>
              <a:gd name="connsiteX0-2551" fmla="*/ 1179544 w 2317457"/>
              <a:gd name="connsiteY0-2552" fmla="*/ 86443 h 1667695"/>
              <a:gd name="connsiteX1-2553" fmla="*/ 1090344 w 2317457"/>
              <a:gd name="connsiteY1-2554" fmla="*/ 101913 h 1667695"/>
              <a:gd name="connsiteX2-2555" fmla="*/ 858887 w 2317457"/>
              <a:gd name="connsiteY2-2556" fmla="*/ 353658 h 1667695"/>
              <a:gd name="connsiteX3-2557" fmla="*/ 795927 w 2317457"/>
              <a:gd name="connsiteY3-2558" fmla="*/ 379281 h 1667695"/>
              <a:gd name="connsiteX4-2559" fmla="*/ 413212 w 2317457"/>
              <a:gd name="connsiteY4-2560" fmla="*/ 528728 h 1667695"/>
              <a:gd name="connsiteX5-2561" fmla="*/ 364825 w 2317457"/>
              <a:gd name="connsiteY5-2562" fmla="*/ 548445 h 1667695"/>
              <a:gd name="connsiteX6-2563" fmla="*/ 85933 w 2317457"/>
              <a:gd name="connsiteY6-2564" fmla="*/ 751994 h 1667695"/>
              <a:gd name="connsiteX7-2565" fmla="*/ 317391 w 2317457"/>
              <a:gd name="connsiteY7-2566" fmla="*/ 1075272 h 1667695"/>
              <a:gd name="connsiteX8-2567" fmla="*/ 347299 w 2317457"/>
              <a:gd name="connsiteY8-2568" fmla="*/ 1105181 h 1667695"/>
              <a:gd name="connsiteX9-2569" fmla="*/ 859173 w 2317457"/>
              <a:gd name="connsiteY9-2570" fmla="*/ 1226148 h 1667695"/>
              <a:gd name="connsiteX10-2571" fmla="*/ 870404 w 2317457"/>
              <a:gd name="connsiteY10-2572" fmla="*/ 1222392 h 1667695"/>
              <a:gd name="connsiteX11-2573" fmla="*/ 904596 w 2317457"/>
              <a:gd name="connsiteY11-2574" fmla="*/ 1198466 h 1667695"/>
              <a:gd name="connsiteX12-2575" fmla="*/ 850410 w 2317457"/>
              <a:gd name="connsiteY12-2576" fmla="*/ 714276 h 1667695"/>
              <a:gd name="connsiteX13-2577" fmla="*/ 591615 w 2317457"/>
              <a:gd name="connsiteY13-2578" fmla="*/ 798096 h 1667695"/>
              <a:gd name="connsiteX14-2579" fmla="*/ 725823 w 2317457"/>
              <a:gd name="connsiteY14-2580" fmla="*/ 1001645 h 1667695"/>
              <a:gd name="connsiteX15-2581" fmla="*/ 725823 w 2317457"/>
              <a:gd name="connsiteY15-2582" fmla="*/ 1087370 h 1667695"/>
              <a:gd name="connsiteX16-2583" fmla="*/ 494175 w 2317457"/>
              <a:gd name="connsiteY16-2584" fmla="*/ 857817 h 1667695"/>
              <a:gd name="connsiteX17-2585" fmla="*/ 682484 w 2317457"/>
              <a:gd name="connsiteY17-2586" fmla="*/ 622645 h 1667695"/>
              <a:gd name="connsiteX18-2587" fmla="*/ 990808 w 2317457"/>
              <a:gd name="connsiteY18-2588" fmla="*/ 714847 h 1667695"/>
              <a:gd name="connsiteX19-2589" fmla="*/ 956151 w 2317457"/>
              <a:gd name="connsiteY19-2590" fmla="*/ 1269409 h 1667695"/>
              <a:gd name="connsiteX20-2591" fmla="*/ 937493 w 2317457"/>
              <a:gd name="connsiteY20-2592" fmla="*/ 1281763 h 1667695"/>
              <a:gd name="connsiteX21-2593" fmla="*/ 963456 w 2317457"/>
              <a:gd name="connsiteY21-2594" fmla="*/ 1332462 h 1667695"/>
              <a:gd name="connsiteX22-2595" fmla="*/ 1489251 w 2317457"/>
              <a:gd name="connsiteY22-2596" fmla="*/ 1578383 h 1667695"/>
              <a:gd name="connsiteX23-2597" fmla="*/ 2071196 w 2317457"/>
              <a:gd name="connsiteY23-2598" fmla="*/ 1515335 h 1667695"/>
              <a:gd name="connsiteX24-2599" fmla="*/ 2150984 w 2317457"/>
              <a:gd name="connsiteY24-2600" fmla="*/ 1534236 h 1667695"/>
              <a:gd name="connsiteX25-2601" fmla="*/ 2153406 w 2317457"/>
              <a:gd name="connsiteY25-2602" fmla="*/ 1533604 h 1667695"/>
              <a:gd name="connsiteX26-2603" fmla="*/ 2110580 w 2317457"/>
              <a:gd name="connsiteY26-2604" fmla="*/ 1497040 h 1667695"/>
              <a:gd name="connsiteX27-2605" fmla="*/ 1968359 w 2317457"/>
              <a:gd name="connsiteY27-2606" fmla="*/ 1468846 h 1667695"/>
              <a:gd name="connsiteX28-2607" fmla="*/ 1664988 w 2317457"/>
              <a:gd name="connsiteY28-2608" fmla="*/ 1488943 h 1667695"/>
              <a:gd name="connsiteX29-2609" fmla="*/ 1428482 w 2317457"/>
              <a:gd name="connsiteY29-2610" fmla="*/ 1419792 h 1667695"/>
              <a:gd name="connsiteX30-2611" fmla="*/ 1375480 w 2317457"/>
              <a:gd name="connsiteY30-2612" fmla="*/ 1272237 h 1667695"/>
              <a:gd name="connsiteX31-2613" fmla="*/ 1385123 w 2317457"/>
              <a:gd name="connsiteY31-2614" fmla="*/ 1241197 h 1667695"/>
              <a:gd name="connsiteX32-2615" fmla="*/ 1385265 w 2317457"/>
              <a:gd name="connsiteY32-2616" fmla="*/ 1239695 h 1667695"/>
              <a:gd name="connsiteX33-2617" fmla="*/ 1387040 w 2317457"/>
              <a:gd name="connsiteY33-2618" fmla="*/ 1235026 h 1667695"/>
              <a:gd name="connsiteX34-2619" fmla="*/ 1391811 w 2317457"/>
              <a:gd name="connsiteY34-2620" fmla="*/ 1219671 h 1667695"/>
              <a:gd name="connsiteX35-2621" fmla="*/ 1393868 w 2317457"/>
              <a:gd name="connsiteY35-2622" fmla="*/ 1217072 h 1667695"/>
              <a:gd name="connsiteX36-2623" fmla="*/ 1398198 w 2317457"/>
              <a:gd name="connsiteY36-2624" fmla="*/ 1205685 h 1667695"/>
              <a:gd name="connsiteX37-2625" fmla="*/ 1586311 w 2317457"/>
              <a:gd name="connsiteY37-2626" fmla="*/ 1111468 h 1667695"/>
              <a:gd name="connsiteX38-2627" fmla="*/ 1735486 w 2317457"/>
              <a:gd name="connsiteY38-2628" fmla="*/ 1137547 h 1667695"/>
              <a:gd name="connsiteX39-2629" fmla="*/ 1755729 w 2317457"/>
              <a:gd name="connsiteY39-2630" fmla="*/ 1139556 h 1667695"/>
              <a:gd name="connsiteX40-2631" fmla="*/ 1736938 w 2317457"/>
              <a:gd name="connsiteY40-2632" fmla="*/ 1116242 h 1667695"/>
              <a:gd name="connsiteX41-2633" fmla="*/ 1692324 w 2317457"/>
              <a:gd name="connsiteY41-2634" fmla="*/ 976689 h 1667695"/>
              <a:gd name="connsiteX42-2635" fmla="*/ 1830437 w 2317457"/>
              <a:gd name="connsiteY42-2636" fmla="*/ 760091 h 1667695"/>
              <a:gd name="connsiteX43-2637" fmla="*/ 1891207 w 2317457"/>
              <a:gd name="connsiteY43-2638" fmla="*/ 745029 h 1667695"/>
              <a:gd name="connsiteX44-2639" fmla="*/ 2048083 w 2317457"/>
              <a:gd name="connsiteY44-2640" fmla="*/ 821432 h 1667695"/>
              <a:gd name="connsiteX45-2641" fmla="*/ 2041892 w 2317457"/>
              <a:gd name="connsiteY45-2642" fmla="*/ 1032696 h 1667695"/>
              <a:gd name="connsiteX46-2643" fmla="*/ 1981313 w 2317457"/>
              <a:gd name="connsiteY46-2644" fmla="*/ 972117 h 1667695"/>
              <a:gd name="connsiteX47-2645" fmla="*/ 1970835 w 2317457"/>
              <a:gd name="connsiteY47-2646" fmla="*/ 860770 h 1667695"/>
              <a:gd name="connsiteX48-2647" fmla="*/ 1839105 w 2317457"/>
              <a:gd name="connsiteY48-2648" fmla="*/ 852674 h 1667695"/>
              <a:gd name="connsiteX49-2649" fmla="*/ 1850027 w 2317457"/>
              <a:gd name="connsiteY49-2650" fmla="*/ 1119207 h 1667695"/>
              <a:gd name="connsiteX50-2651" fmla="*/ 1868974 w 2317457"/>
              <a:gd name="connsiteY50-2652" fmla="*/ 1134764 h 1667695"/>
              <a:gd name="connsiteX51-2653" fmla="*/ 1869585 w 2317457"/>
              <a:gd name="connsiteY51-2654" fmla="*/ 1134804 h 1667695"/>
              <a:gd name="connsiteX52-2655" fmla="*/ 1941594 w 2317457"/>
              <a:gd name="connsiteY52-2656" fmla="*/ 1170046 h 1667695"/>
              <a:gd name="connsiteX53-2657" fmla="*/ 2205151 w 2317457"/>
              <a:gd name="connsiteY53-2658" fmla="*/ 1071748 h 1667695"/>
              <a:gd name="connsiteX54-2659" fmla="*/ 2185624 w 2317457"/>
              <a:gd name="connsiteY54-2660" fmla="*/ 811811 h 1667695"/>
              <a:gd name="connsiteX55-2661" fmla="*/ 2185624 w 2317457"/>
              <a:gd name="connsiteY55-2662" fmla="*/ 768568 h 1667695"/>
              <a:gd name="connsiteX56-2663" fmla="*/ 2180195 w 2317457"/>
              <a:gd name="connsiteY56-2664" fmla="*/ 565304 h 1667695"/>
              <a:gd name="connsiteX57-2665" fmla="*/ 1993029 w 2317457"/>
              <a:gd name="connsiteY57-2666" fmla="*/ 483484 h 1667695"/>
              <a:gd name="connsiteX58-2667" fmla="*/ 1951690 w 2317457"/>
              <a:gd name="connsiteY58-2668" fmla="*/ 429192 h 1667695"/>
              <a:gd name="connsiteX59-2669" fmla="*/ 1804529 w 2317457"/>
              <a:gd name="connsiteY59-2670" fmla="*/ 175255 h 1667695"/>
              <a:gd name="connsiteX60-2671" fmla="*/ 1571129 w 2317457"/>
              <a:gd name="connsiteY60-2672" fmla="*/ 185422 h 1667695"/>
              <a:gd name="connsiteX61-2673" fmla="*/ 1525224 w 2317457"/>
              <a:gd name="connsiteY61-2674" fmla="*/ 214586 h 1667695"/>
              <a:gd name="connsiteX62-2675" fmla="*/ 1525601 w 2317457"/>
              <a:gd name="connsiteY62-2676" fmla="*/ 215320 h 1667695"/>
              <a:gd name="connsiteX63-2677" fmla="*/ 1534971 w 2317457"/>
              <a:gd name="connsiteY63-2678" fmla="*/ 388044 h 1667695"/>
              <a:gd name="connsiteX64-2679" fmla="*/ 1302942 w 2317457"/>
              <a:gd name="connsiteY64-2680" fmla="*/ 571209 h 1667695"/>
              <a:gd name="connsiteX65-2681" fmla="*/ 1078914 w 2317457"/>
              <a:gd name="connsiteY65-2682" fmla="*/ 415190 h 1667695"/>
              <a:gd name="connsiteX66-2683" fmla="*/ 1161687 w 2317457"/>
              <a:gd name="connsiteY66-2684" fmla="*/ 392330 h 1667695"/>
              <a:gd name="connsiteX67-2685" fmla="*/ 1377523 w 2317457"/>
              <a:gd name="connsiteY67-2686" fmla="*/ 468720 h 1667695"/>
              <a:gd name="connsiteX68-2687" fmla="*/ 1419909 w 2317457"/>
              <a:gd name="connsiteY68-2688" fmla="*/ 192019 h 1667695"/>
              <a:gd name="connsiteX69-2689" fmla="*/ 1179544 w 2317457"/>
              <a:gd name="connsiteY69-2690" fmla="*/ 86443 h 1667695"/>
              <a:gd name="connsiteX70-2691" fmla="*/ 1222249 w 2317457"/>
              <a:gd name="connsiteY70-2692" fmla="*/ 906 h 1667695"/>
              <a:gd name="connsiteX71-2693" fmla="*/ 1425434 w 2317457"/>
              <a:gd name="connsiteY71-2694" fmla="*/ 74671 h 1667695"/>
              <a:gd name="connsiteX72-2695" fmla="*/ 1485853 w 2317457"/>
              <a:gd name="connsiteY72-2696" fmla="*/ 137954 h 1667695"/>
              <a:gd name="connsiteX73-2697" fmla="*/ 1486784 w 2317457"/>
              <a:gd name="connsiteY73-2698" fmla="*/ 139765 h 1667695"/>
              <a:gd name="connsiteX74-2699" fmla="*/ 1534852 w 2317457"/>
              <a:gd name="connsiteY74-2700" fmla="*/ 109167 h 1667695"/>
              <a:gd name="connsiteX75-2701" fmla="*/ 1848820 w 2317457"/>
              <a:gd name="connsiteY75-2702" fmla="*/ 101532 h 1667695"/>
              <a:gd name="connsiteX76-2703" fmla="*/ 2035178 w 2317457"/>
              <a:gd name="connsiteY76-2704" fmla="*/ 343223 h 1667695"/>
              <a:gd name="connsiteX77-2705" fmla="*/ 2034679 w 2317457"/>
              <a:gd name="connsiteY77-2706" fmla="*/ 403118 h 1667695"/>
              <a:gd name="connsiteX78-2707" fmla="*/ 2034679 w 2317457"/>
              <a:gd name="connsiteY78-2708" fmla="*/ 403118 h 1667695"/>
              <a:gd name="connsiteX79-2709" fmla="*/ 2067810 w 2317457"/>
              <a:gd name="connsiteY79-2710" fmla="*/ 407521 h 1667695"/>
              <a:gd name="connsiteX80-2711" fmla="*/ 2255252 w 2317457"/>
              <a:gd name="connsiteY80-2712" fmla="*/ 522727 h 1667695"/>
              <a:gd name="connsiteX81-2713" fmla="*/ 2290721 w 2317457"/>
              <a:gd name="connsiteY81-2714" fmla="*/ 741460 h 1667695"/>
              <a:gd name="connsiteX82-2715" fmla="*/ 2269534 w 2317457"/>
              <a:gd name="connsiteY82-2716" fmla="*/ 789194 h 1667695"/>
              <a:gd name="connsiteX83-2717" fmla="*/ 2269534 w 2317457"/>
              <a:gd name="connsiteY83-2718" fmla="*/ 789194 h 1667695"/>
              <a:gd name="connsiteX84-2719" fmla="*/ 2303964 w 2317457"/>
              <a:gd name="connsiteY84-2720" fmla="*/ 860567 h 1667695"/>
              <a:gd name="connsiteX85-2721" fmla="*/ 2254109 w 2317457"/>
              <a:gd name="connsiteY85-2722" fmla="*/ 1154711 h 1667695"/>
              <a:gd name="connsiteX86-2723" fmla="*/ 1889069 w 2317457"/>
              <a:gd name="connsiteY86-2724" fmla="*/ 1240539 h 1667695"/>
              <a:gd name="connsiteX87-2725" fmla="*/ 1864047 w 2317457"/>
              <a:gd name="connsiteY87-2726" fmla="*/ 1227494 h 1667695"/>
              <a:gd name="connsiteX88-2727" fmla="*/ 1857505 w 2317457"/>
              <a:gd name="connsiteY88-2728" fmla="*/ 1227975 h 1667695"/>
              <a:gd name="connsiteX89-2729" fmla="*/ 1842230 w 2317457"/>
              <a:gd name="connsiteY89-2730" fmla="*/ 1221666 h 1667695"/>
              <a:gd name="connsiteX90-2731" fmla="*/ 1812583 w 2317457"/>
              <a:gd name="connsiteY90-2732" fmla="*/ 1226321 h 1667695"/>
              <a:gd name="connsiteX91-2733" fmla="*/ 1645366 w 2317457"/>
              <a:gd name="connsiteY91-2734" fmla="*/ 1205479 h 1667695"/>
              <a:gd name="connsiteX92-2735" fmla="*/ 1467344 w 2317457"/>
              <a:gd name="connsiteY92-2736" fmla="*/ 1278346 h 1667695"/>
              <a:gd name="connsiteX93-2737" fmla="*/ 1459868 w 2317457"/>
              <a:gd name="connsiteY93-2738" fmla="*/ 1297254 h 1667695"/>
              <a:gd name="connsiteX94-2739" fmla="*/ 1464010 w 2317457"/>
              <a:gd name="connsiteY94-2740" fmla="*/ 1320184 h 1667695"/>
              <a:gd name="connsiteX95-2741" fmla="*/ 1498491 w 2317457"/>
              <a:gd name="connsiteY95-2742" fmla="*/ 1368166 h 1667695"/>
              <a:gd name="connsiteX96-2743" fmla="*/ 1626030 w 2317457"/>
              <a:gd name="connsiteY96-2744" fmla="*/ 1403885 h 1667695"/>
              <a:gd name="connsiteX97-2745" fmla="*/ 1909495 w 2317457"/>
              <a:gd name="connsiteY97-2746" fmla="*/ 1385978 h 1667695"/>
              <a:gd name="connsiteX98-2747" fmla="*/ 2165527 w 2317457"/>
              <a:gd name="connsiteY98-2748" fmla="*/ 1428459 h 1667695"/>
              <a:gd name="connsiteX99-2749" fmla="*/ 2264015 w 2317457"/>
              <a:gd name="connsiteY99-2750" fmla="*/ 1612387 h 1667695"/>
              <a:gd name="connsiteX100-2751" fmla="*/ 2199531 w 2317457"/>
              <a:gd name="connsiteY100-2752" fmla="*/ 1649439 h 1667695"/>
              <a:gd name="connsiteX101-2753" fmla="*/ 1365617 w 2317457"/>
              <a:gd name="connsiteY101-2754" fmla="*/ 1666108 h 1667695"/>
              <a:gd name="connsiteX102-2755" fmla="*/ 877833 w 2317457"/>
              <a:gd name="connsiteY102-2756" fmla="*/ 1352835 h 1667695"/>
              <a:gd name="connsiteX103-2757" fmla="*/ 863697 w 2317457"/>
              <a:gd name="connsiteY103-2758" fmla="*/ 1323958 h 1667695"/>
              <a:gd name="connsiteX104-2759" fmla="*/ 862453 w 2317457"/>
              <a:gd name="connsiteY104-2760" fmla="*/ 1324288 h 1667695"/>
              <a:gd name="connsiteX105-2761" fmla="*/ 856964 w 2317457"/>
              <a:gd name="connsiteY105-2762" fmla="*/ 1323395 h 1667695"/>
              <a:gd name="connsiteX106-2763" fmla="*/ 819286 w 2317457"/>
              <a:gd name="connsiteY106-2764" fmla="*/ 1342539 h 1667695"/>
              <a:gd name="connsiteX107-2765" fmla="*/ 302060 w 2317457"/>
              <a:gd name="connsiteY107-2766" fmla="*/ 1219396 h 1667695"/>
              <a:gd name="connsiteX108-2767" fmla="*/ 274269 w 2317457"/>
              <a:gd name="connsiteY108-2768" fmla="*/ 1151583 h 1667695"/>
              <a:gd name="connsiteX109-2769" fmla="*/ 226038 w 2317457"/>
              <a:gd name="connsiteY109-2770" fmla="*/ 1136428 h 1667695"/>
              <a:gd name="connsiteX110-2771" fmla="*/ 2685 w 2317457"/>
              <a:gd name="connsiteY110-2772" fmla="*/ 724657 h 1667695"/>
              <a:gd name="connsiteX111-2773" fmla="*/ 319621 w 2317457"/>
              <a:gd name="connsiteY111-2774" fmla="*/ 453967 h 1667695"/>
              <a:gd name="connsiteX112-2775" fmla="*/ 353812 w 2317457"/>
              <a:gd name="connsiteY112-2776" fmla="*/ 459912 h 1667695"/>
              <a:gd name="connsiteX113-2777" fmla="*/ 353812 w 2317457"/>
              <a:gd name="connsiteY113-2778" fmla="*/ 459912 h 1667695"/>
              <a:gd name="connsiteX114-2779" fmla="*/ 377968 w 2317457"/>
              <a:gd name="connsiteY114-2780" fmla="*/ 417901 h 1667695"/>
              <a:gd name="connsiteX115-2781" fmla="*/ 766399 w 2317457"/>
              <a:gd name="connsiteY115-2782" fmla="*/ 278936 h 1667695"/>
              <a:gd name="connsiteX116-2783" fmla="*/ 791772 w 2317457"/>
              <a:gd name="connsiteY116-2784" fmla="*/ 288118 h 1667695"/>
              <a:gd name="connsiteX117-2785" fmla="*/ 791772 w 2317457"/>
              <a:gd name="connsiteY117-2786" fmla="*/ 288118 h 1667695"/>
              <a:gd name="connsiteX118-2787" fmla="*/ 813168 w 2317457"/>
              <a:gd name="connsiteY118-2788" fmla="*/ 229305 h 1667695"/>
              <a:gd name="connsiteX119-2789" fmla="*/ 1054150 w 2317457"/>
              <a:gd name="connsiteY119-2790" fmla="*/ 23712 h 1667695"/>
              <a:gd name="connsiteX120-2791" fmla="*/ 1148877 w 2317457"/>
              <a:gd name="connsiteY120-2792" fmla="*/ 2434 h 1667695"/>
              <a:gd name="connsiteX121-2793" fmla="*/ 1222249 w 2317457"/>
              <a:gd name="connsiteY121-2794" fmla="*/ 906 h 1667695"/>
            </a:gdLst>
            <a:ahLst/>
            <a:cxnLst/>
            <a:rect l="l" t="t" r="r" b="b"/>
            <a:pathLst>
              <a:path h="1667695" w="2317457">
                <a:moveTo>
                  <a:pt x="1179544" y="86443"/>
                </a:moveTo>
                <a:cubicBezTo>
                  <a:pt x="1148792" y="87875"/>
                  <a:pt x="1118467" y="93197"/>
                  <a:pt x="1090344" y="101913"/>
                </a:cubicBezTo>
                <a:cubicBezTo>
                  <a:pt x="974806" y="137727"/>
                  <a:pt x="883842" y="235453"/>
                  <a:pt x="858887" y="353658"/>
                </a:cubicBezTo>
                <a:cubicBezTo>
                  <a:pt x="852791" y="382805"/>
                  <a:pt x="819263" y="390330"/>
                  <a:pt x="795927" y="379281"/>
                </a:cubicBezTo>
                <a:cubicBezTo>
                  <a:pt x="643336" y="306795"/>
                  <a:pt x="480554" y="378804"/>
                  <a:pt x="413212" y="528728"/>
                </a:cubicBezTo>
                <a:cubicBezTo>
                  <a:pt x="405687" y="545587"/>
                  <a:pt x="381399" y="553302"/>
                  <a:pt x="364825" y="548445"/>
                </a:cubicBezTo>
                <a:cubicBezTo>
                  <a:pt x="224903" y="507392"/>
                  <a:pt x="93934" y="609976"/>
                  <a:pt x="85933" y="751994"/>
                </a:cubicBezTo>
                <a:cubicBezTo>
                  <a:pt x="77932" y="895059"/>
                  <a:pt x="171658" y="1047364"/>
                  <a:pt x="317391" y="1075272"/>
                </a:cubicBezTo>
                <a:cubicBezTo>
                  <a:pt x="331297" y="1077939"/>
                  <a:pt x="344156" y="1091655"/>
                  <a:pt x="347299" y="1105181"/>
                </a:cubicBezTo>
                <a:cubicBezTo>
                  <a:pt x="398448" y="1323780"/>
                  <a:pt x="702391" y="1329400"/>
                  <a:pt x="859173" y="1226148"/>
                </a:cubicBezTo>
                <a:lnTo>
                  <a:pt x="870404" y="1222392"/>
                </a:lnTo>
                <a:lnTo>
                  <a:pt x="904596" y="1198466"/>
                </a:lnTo>
                <a:cubicBezTo>
                  <a:pt x="1042194" y="1067455"/>
                  <a:pt x="1040850" y="803537"/>
                  <a:pt x="850410" y="714276"/>
                </a:cubicBezTo>
                <a:cubicBezTo>
                  <a:pt x="761827" y="672747"/>
                  <a:pt x="634383" y="704751"/>
                  <a:pt x="591615" y="798096"/>
                </a:cubicBezTo>
                <a:cubicBezTo>
                  <a:pt x="549991" y="888869"/>
                  <a:pt x="625334" y="1007074"/>
                  <a:pt x="725823" y="1001645"/>
                </a:cubicBezTo>
                <a:cubicBezTo>
                  <a:pt x="781068" y="998692"/>
                  <a:pt x="780687" y="1084417"/>
                  <a:pt x="725823" y="1087370"/>
                </a:cubicBezTo>
                <a:cubicBezTo>
                  <a:pt x="599712" y="1094133"/>
                  <a:pt x="498366" y="979261"/>
                  <a:pt x="494175" y="857817"/>
                </a:cubicBezTo>
                <a:cubicBezTo>
                  <a:pt x="490269" y="744851"/>
                  <a:pt x="579519" y="653697"/>
                  <a:pt x="682484" y="622645"/>
                </a:cubicBezTo>
                <a:cubicBezTo>
                  <a:pt x="794498" y="588831"/>
                  <a:pt x="914132" y="628074"/>
                  <a:pt x="990808" y="714847"/>
                </a:cubicBezTo>
                <a:cubicBezTo>
                  <a:pt x="1132409" y="875034"/>
                  <a:pt x="1113136" y="1133524"/>
                  <a:pt x="956151" y="1269409"/>
                </a:cubicBezTo>
                <a:lnTo>
                  <a:pt x="937493" y="1281763"/>
                </a:lnTo>
                <a:lnTo>
                  <a:pt x="963456" y="1332462"/>
                </a:lnTo>
                <a:cubicBezTo>
                  <a:pt x="1074012" y="1508582"/>
                  <a:pt x="1279225" y="1598469"/>
                  <a:pt x="1489251" y="1578383"/>
                </a:cubicBezTo>
                <a:cubicBezTo>
                  <a:pt x="1681338" y="1560006"/>
                  <a:pt x="1880962" y="1486354"/>
                  <a:pt x="2071196" y="1515335"/>
                </a:cubicBezTo>
                <a:lnTo>
                  <a:pt x="2150984" y="1534236"/>
                </a:lnTo>
                <a:lnTo>
                  <a:pt x="2153406" y="1533604"/>
                </a:lnTo>
                <a:lnTo>
                  <a:pt x="2110580" y="1497040"/>
                </a:lnTo>
                <a:cubicBezTo>
                  <a:pt x="2067872" y="1475347"/>
                  <a:pt x="2012746" y="1468179"/>
                  <a:pt x="1968359" y="1468846"/>
                </a:cubicBezTo>
                <a:cubicBezTo>
                  <a:pt x="1867013" y="1470369"/>
                  <a:pt x="1766143" y="1484752"/>
                  <a:pt x="1664988" y="1488943"/>
                </a:cubicBezTo>
                <a:cubicBezTo>
                  <a:pt x="1581834" y="1492372"/>
                  <a:pt x="1489633" y="1482561"/>
                  <a:pt x="1428482" y="1419792"/>
                </a:cubicBezTo>
                <a:cubicBezTo>
                  <a:pt x="1388834" y="1379072"/>
                  <a:pt x="1368528" y="1325440"/>
                  <a:pt x="1375480" y="1272237"/>
                </a:cubicBezTo>
                <a:lnTo>
                  <a:pt x="1385123" y="1241197"/>
                </a:lnTo>
                <a:cubicBezTo>
                  <a:pt x="1385170" y="1240696"/>
                  <a:pt x="1385218" y="1240196"/>
                  <a:pt x="1385265" y="1239695"/>
                </a:cubicBezTo>
                <a:lnTo>
                  <a:pt x="1387040" y="1235026"/>
                </a:lnTo>
                <a:lnTo>
                  <a:pt x="1391811" y="1219671"/>
                </a:lnTo>
                <a:lnTo>
                  <a:pt x="1393868" y="1217072"/>
                </a:lnTo>
                <a:lnTo>
                  <a:pt x="1398198" y="1205685"/>
                </a:lnTo>
                <a:cubicBezTo>
                  <a:pt x="1432345" y="1142453"/>
                  <a:pt x="1513159" y="1108396"/>
                  <a:pt x="1586311" y="1111468"/>
                </a:cubicBezTo>
                <a:cubicBezTo>
                  <a:pt x="1636960" y="1113611"/>
                  <a:pt x="1685787" y="1129309"/>
                  <a:pt x="1735486" y="1137547"/>
                </a:cubicBezTo>
                <a:lnTo>
                  <a:pt x="1755729" y="1139556"/>
                </a:lnTo>
                <a:lnTo>
                  <a:pt x="1736938" y="1116242"/>
                </a:lnTo>
                <a:cubicBezTo>
                  <a:pt x="1710589" y="1074892"/>
                  <a:pt x="1694087" y="1027743"/>
                  <a:pt x="1692324" y="976689"/>
                </a:cubicBezTo>
                <a:cubicBezTo>
                  <a:pt x="1689086" y="884868"/>
                  <a:pt x="1746426" y="796286"/>
                  <a:pt x="1830437" y="760091"/>
                </a:cubicBezTo>
                <a:cubicBezTo>
                  <a:pt x="1850416" y="751471"/>
                  <a:pt x="1870919" y="746506"/>
                  <a:pt x="1891207" y="745029"/>
                </a:cubicBezTo>
                <a:cubicBezTo>
                  <a:pt x="1952072" y="740600"/>
                  <a:pt x="2011008" y="767568"/>
                  <a:pt x="2048083" y="821432"/>
                </a:cubicBezTo>
                <a:cubicBezTo>
                  <a:pt x="2093232" y="887059"/>
                  <a:pt x="2094184" y="971546"/>
                  <a:pt x="2041892" y="1032696"/>
                </a:cubicBezTo>
                <a:cubicBezTo>
                  <a:pt x="2005983" y="1074797"/>
                  <a:pt x="1945689" y="1013837"/>
                  <a:pt x="1981313" y="972117"/>
                </a:cubicBezTo>
                <a:cubicBezTo>
                  <a:pt x="2009031" y="939732"/>
                  <a:pt x="1995981" y="890678"/>
                  <a:pt x="1970835" y="860770"/>
                </a:cubicBezTo>
                <a:cubicBezTo>
                  <a:pt x="1936450" y="819812"/>
                  <a:pt x="1880253" y="822765"/>
                  <a:pt x="1839105" y="852674"/>
                </a:cubicBezTo>
                <a:cubicBezTo>
                  <a:pt x="1740926" y="924016"/>
                  <a:pt x="1775982" y="1046552"/>
                  <a:pt x="1850027" y="1119207"/>
                </a:cubicBezTo>
                <a:lnTo>
                  <a:pt x="1868974" y="1134764"/>
                </a:lnTo>
                <a:lnTo>
                  <a:pt x="1869585" y="1134804"/>
                </a:lnTo>
                <a:cubicBezTo>
                  <a:pt x="1894159" y="1140709"/>
                  <a:pt x="1917114" y="1161569"/>
                  <a:pt x="1941594" y="1170046"/>
                </a:cubicBezTo>
                <a:cubicBezTo>
                  <a:pt x="2044654" y="1205670"/>
                  <a:pt x="2155049" y="1171285"/>
                  <a:pt x="2205151" y="1071748"/>
                </a:cubicBezTo>
                <a:cubicBezTo>
                  <a:pt x="2246965" y="988595"/>
                  <a:pt x="2239631" y="887249"/>
                  <a:pt x="2185624" y="811811"/>
                </a:cubicBezTo>
                <a:cubicBezTo>
                  <a:pt x="2177052" y="799905"/>
                  <a:pt x="2178195" y="780569"/>
                  <a:pt x="2185624" y="768568"/>
                </a:cubicBezTo>
                <a:cubicBezTo>
                  <a:pt x="2224677" y="705512"/>
                  <a:pt x="2229439" y="624645"/>
                  <a:pt x="2180195" y="565304"/>
                </a:cubicBezTo>
                <a:cubicBezTo>
                  <a:pt x="2134189" y="509964"/>
                  <a:pt x="2062752" y="486913"/>
                  <a:pt x="1993029" y="483484"/>
                </a:cubicBezTo>
                <a:cubicBezTo>
                  <a:pt x="1963120" y="481960"/>
                  <a:pt x="1947023" y="457386"/>
                  <a:pt x="1951690" y="429192"/>
                </a:cubicBezTo>
                <a:cubicBezTo>
                  <a:pt x="1970264" y="318130"/>
                  <a:pt x="1905970" y="218213"/>
                  <a:pt x="1804529" y="175255"/>
                </a:cubicBezTo>
                <a:cubicBezTo>
                  <a:pt x="1727734" y="142679"/>
                  <a:pt x="1643812" y="150556"/>
                  <a:pt x="1571129" y="185422"/>
                </a:cubicBezTo>
                <a:lnTo>
                  <a:pt x="1525224" y="214586"/>
                </a:lnTo>
                <a:lnTo>
                  <a:pt x="1525601" y="215320"/>
                </a:lnTo>
                <a:cubicBezTo>
                  <a:pt x="1544758" y="270243"/>
                  <a:pt x="1548782" y="330513"/>
                  <a:pt x="1534971" y="388044"/>
                </a:cubicBezTo>
                <a:cubicBezTo>
                  <a:pt x="1508873" y="497010"/>
                  <a:pt x="1415242" y="572162"/>
                  <a:pt x="1302942" y="571209"/>
                </a:cubicBezTo>
                <a:cubicBezTo>
                  <a:pt x="1203216" y="570352"/>
                  <a:pt x="1108061" y="513297"/>
                  <a:pt x="1078914" y="415190"/>
                </a:cubicBezTo>
                <a:cubicBezTo>
                  <a:pt x="1063198" y="362136"/>
                  <a:pt x="1145971" y="339657"/>
                  <a:pt x="1161687" y="392330"/>
                </a:cubicBezTo>
                <a:cubicBezTo>
                  <a:pt x="1187404" y="479007"/>
                  <a:pt x="1302371" y="507392"/>
                  <a:pt x="1377523" y="468720"/>
                </a:cubicBezTo>
                <a:cubicBezTo>
                  <a:pt x="1477059" y="417571"/>
                  <a:pt x="1474107" y="274506"/>
                  <a:pt x="1419909" y="192019"/>
                </a:cubicBezTo>
                <a:cubicBezTo>
                  <a:pt x="1367902" y="112866"/>
                  <a:pt x="1271801" y="82148"/>
                  <a:pt x="1179544" y="86443"/>
                </a:cubicBezTo>
                <a:close/>
                <a:moveTo>
                  <a:pt x="1222249" y="906"/>
                </a:moveTo>
                <a:cubicBezTo>
                  <a:pt x="1295564" y="5712"/>
                  <a:pt x="1367355" y="29719"/>
                  <a:pt x="1425434" y="74671"/>
                </a:cubicBezTo>
                <a:cubicBezTo>
                  <a:pt x="1448794" y="92745"/>
                  <a:pt x="1469046" y="114176"/>
                  <a:pt x="1485853" y="137954"/>
                </a:cubicBezTo>
                <a:lnTo>
                  <a:pt x="1486784" y="139765"/>
                </a:lnTo>
                <a:lnTo>
                  <a:pt x="1534852" y="109167"/>
                </a:lnTo>
                <a:cubicBezTo>
                  <a:pt x="1632864" y="62259"/>
                  <a:pt x="1744379" y="53740"/>
                  <a:pt x="1848820" y="101532"/>
                </a:cubicBezTo>
                <a:cubicBezTo>
                  <a:pt x="1952262" y="148823"/>
                  <a:pt x="2018841" y="238549"/>
                  <a:pt x="2035178" y="343223"/>
                </a:cubicBezTo>
                <a:cubicBezTo>
                  <a:pt x="2035012" y="363188"/>
                  <a:pt x="2034845" y="383153"/>
                  <a:pt x="2034679" y="403118"/>
                </a:cubicBezTo>
                <a:lnTo>
                  <a:pt x="2034679" y="403118"/>
                </a:lnTo>
                <a:lnTo>
                  <a:pt x="2067810" y="407521"/>
                </a:lnTo>
                <a:cubicBezTo>
                  <a:pt x="2141220" y="423929"/>
                  <a:pt x="2208604" y="460362"/>
                  <a:pt x="2255252" y="522727"/>
                </a:cubicBezTo>
                <a:cubicBezTo>
                  <a:pt x="2302758" y="586236"/>
                  <a:pt x="2312009" y="667692"/>
                  <a:pt x="2290721" y="741460"/>
                </a:cubicBezTo>
                <a:lnTo>
                  <a:pt x="2269534" y="789194"/>
                </a:lnTo>
                <a:lnTo>
                  <a:pt x="2269534" y="789194"/>
                </a:lnTo>
                <a:lnTo>
                  <a:pt x="2303964" y="860567"/>
                </a:lnTo>
                <a:cubicBezTo>
                  <a:pt x="2332780" y="959044"/>
                  <a:pt x="2315116" y="1071772"/>
                  <a:pt x="2254109" y="1154711"/>
                </a:cubicBezTo>
                <a:cubicBezTo>
                  <a:pt x="2167349" y="1272643"/>
                  <a:pt x="2015975" y="1294021"/>
                  <a:pt x="1889069" y="1240539"/>
                </a:cubicBezTo>
                <a:lnTo>
                  <a:pt x="1864047" y="1227494"/>
                </a:lnTo>
                <a:lnTo>
                  <a:pt x="1857505" y="1227975"/>
                </a:lnTo>
                <a:lnTo>
                  <a:pt x="1842230" y="1221666"/>
                </a:lnTo>
                <a:lnTo>
                  <a:pt x="1812583" y="1226321"/>
                </a:lnTo>
                <a:cubicBezTo>
                  <a:pt x="1756577" y="1229339"/>
                  <a:pt x="1702659" y="1216552"/>
                  <a:pt x="1645366" y="1205479"/>
                </a:cubicBezTo>
                <a:cubicBezTo>
                  <a:pt x="1586883" y="1194145"/>
                  <a:pt x="1464010" y="1187287"/>
                  <a:pt x="1467344" y="1278346"/>
                </a:cubicBezTo>
                <a:lnTo>
                  <a:pt x="1459868" y="1297254"/>
                </a:lnTo>
                <a:lnTo>
                  <a:pt x="1464010" y="1320184"/>
                </a:lnTo>
                <a:cubicBezTo>
                  <a:pt x="1470821" y="1338734"/>
                  <a:pt x="1483679" y="1355736"/>
                  <a:pt x="1498491" y="1368166"/>
                </a:cubicBezTo>
                <a:cubicBezTo>
                  <a:pt x="1533067" y="1397313"/>
                  <a:pt x="1582596" y="1403218"/>
                  <a:pt x="1626030" y="1403885"/>
                </a:cubicBezTo>
                <a:cubicBezTo>
                  <a:pt x="1720328" y="1405409"/>
                  <a:pt x="1815483" y="1392264"/>
                  <a:pt x="1909495" y="1385978"/>
                </a:cubicBezTo>
                <a:cubicBezTo>
                  <a:pt x="1995505" y="1380263"/>
                  <a:pt x="2090565" y="1379310"/>
                  <a:pt x="2165527" y="1428459"/>
                </a:cubicBezTo>
                <a:cubicBezTo>
                  <a:pt x="2227344" y="1468941"/>
                  <a:pt x="2270968" y="1536854"/>
                  <a:pt x="2264015" y="1612387"/>
                </a:cubicBezTo>
                <a:cubicBezTo>
                  <a:pt x="2261158" y="1643915"/>
                  <a:pt x="2229630" y="1666965"/>
                  <a:pt x="2199531" y="1649439"/>
                </a:cubicBezTo>
                <a:cubicBezTo>
                  <a:pt x="1942260" y="1499421"/>
                  <a:pt x="1638032" y="1686587"/>
                  <a:pt x="1365617" y="1666108"/>
                </a:cubicBezTo>
                <a:cubicBezTo>
                  <a:pt x="1159841" y="1650690"/>
                  <a:pt x="978933" y="1528143"/>
                  <a:pt x="877833" y="1352835"/>
                </a:cubicBezTo>
                <a:lnTo>
                  <a:pt x="863697" y="1323958"/>
                </a:lnTo>
                <a:lnTo>
                  <a:pt x="862453" y="1324288"/>
                </a:lnTo>
                <a:lnTo>
                  <a:pt x="856964" y="1323395"/>
                </a:lnTo>
                <a:lnTo>
                  <a:pt x="819286" y="1342539"/>
                </a:lnTo>
                <a:cubicBezTo>
                  <a:pt x="640897" y="1410885"/>
                  <a:pt x="401957" y="1380151"/>
                  <a:pt x="302060" y="1219396"/>
                </a:cubicBezTo>
                <a:lnTo>
                  <a:pt x="274269" y="1151583"/>
                </a:lnTo>
                <a:lnTo>
                  <a:pt x="226038" y="1136428"/>
                </a:lnTo>
                <a:cubicBezTo>
                  <a:pt x="74444" y="1069065"/>
                  <a:pt x="-17151" y="887928"/>
                  <a:pt x="2685" y="724657"/>
                </a:cubicBezTo>
                <a:cubicBezTo>
                  <a:pt x="22354" y="562887"/>
                  <a:pt x="162861" y="445091"/>
                  <a:pt x="319621" y="453967"/>
                </a:cubicBezTo>
                <a:lnTo>
                  <a:pt x="353812" y="459912"/>
                </a:lnTo>
                <a:lnTo>
                  <a:pt x="353812" y="459912"/>
                </a:lnTo>
                <a:lnTo>
                  <a:pt x="377968" y="417901"/>
                </a:lnTo>
                <a:cubicBezTo>
                  <a:pt x="466906" y="294340"/>
                  <a:pt x="619328" y="241495"/>
                  <a:pt x="766399" y="278936"/>
                </a:cubicBezTo>
                <a:lnTo>
                  <a:pt x="791772" y="288118"/>
                </a:lnTo>
                <a:lnTo>
                  <a:pt x="791772" y="288118"/>
                </a:lnTo>
                <a:lnTo>
                  <a:pt x="813168" y="229305"/>
                </a:lnTo>
                <a:cubicBezTo>
                  <a:pt x="863572" y="134066"/>
                  <a:pt x="951708" y="59788"/>
                  <a:pt x="1054150" y="23712"/>
                </a:cubicBezTo>
                <a:cubicBezTo>
                  <a:pt x="1084511" y="13044"/>
                  <a:pt x="1116443" y="5900"/>
                  <a:pt x="1148877" y="2434"/>
                </a:cubicBezTo>
                <a:cubicBezTo>
                  <a:pt x="1173203" y="-166"/>
                  <a:pt x="1197810" y="-697"/>
                  <a:pt x="1222249" y="906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82000"/>
                </a:schemeClr>
              </a:gs>
              <a:gs pos="98000">
                <a:schemeClr val="accent2">
                  <a:alpha val="52000"/>
                </a:schemeClr>
              </a:gs>
            </a:gsLst>
            <a:lin ang="5400000" scaled="0"/>
          </a:gradFill>
          <a:ln w="9525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5" name="标题 1"/>
          <p:cNvSpPr/>
          <p:nvPr/>
        </p:nvSpPr>
        <p:spPr>
          <a:xfrm flipH="1">
            <a:off x="272981" y="6128299"/>
            <a:ext cx="11646040" cy="459652"/>
          </a:xfrm>
          <a:custGeom>
            <a:avLst/>
            <a:gdLst>
              <a:gd name="connsiteX0" fmla="*/ 11310803 w 11646040"/>
              <a:gd name="connsiteY0" fmla="*/ 443424 h 459652"/>
              <a:gd name="connsiteX1" fmla="*/ 11307527 w 11646040"/>
              <a:gd name="connsiteY1" fmla="*/ 459652 h 459652"/>
              <a:gd name="connsiteX2" fmla="*/ 11285438 w 11646040"/>
              <a:gd name="connsiteY2" fmla="*/ 459652 h 459652"/>
              <a:gd name="connsiteX3" fmla="*/ 11299568 w 11646040"/>
              <a:gd name="connsiteY3" fmla="*/ 448862 h 459652"/>
              <a:gd name="connsiteX4" fmla="*/ 11133226 w 11646040"/>
              <a:gd name="connsiteY4" fmla="*/ 432285 h 459652"/>
              <a:gd name="connsiteX5" fmla="*/ 11163830 w 11646040"/>
              <a:gd name="connsiteY5" fmla="*/ 438288 h 459652"/>
              <a:gd name="connsiteX6" fmla="*/ 11191134 w 11646040"/>
              <a:gd name="connsiteY6" fmla="*/ 459652 h 459652"/>
              <a:gd name="connsiteX7" fmla="*/ 11175665 w 11646040"/>
              <a:gd name="connsiteY7" fmla="*/ 459652 h 459652"/>
              <a:gd name="connsiteX8" fmla="*/ 11165422 w 11646040"/>
              <a:gd name="connsiteY8" fmla="*/ 447647 h 459652"/>
              <a:gd name="connsiteX9" fmla="*/ 11137368 w 11646040"/>
              <a:gd name="connsiteY9" fmla="*/ 439398 h 459652"/>
              <a:gd name="connsiteX10" fmla="*/ 11108436 w 11646040"/>
              <a:gd name="connsiteY10" fmla="*/ 446999 h 459652"/>
              <a:gd name="connsiteX11" fmla="*/ 11097066 w 11646040"/>
              <a:gd name="connsiteY11" fmla="*/ 459652 h 459652"/>
              <a:gd name="connsiteX12" fmla="*/ 11082065 w 11646040"/>
              <a:gd name="connsiteY12" fmla="*/ 459652 h 459652"/>
              <a:gd name="connsiteX13" fmla="*/ 11104565 w 11646040"/>
              <a:gd name="connsiteY13" fmla="*/ 440169 h 459652"/>
              <a:gd name="connsiteX14" fmla="*/ 11133226 w 11646040"/>
              <a:gd name="connsiteY14" fmla="*/ 432285 h 459652"/>
              <a:gd name="connsiteX15" fmla="*/ 10522750 w 11646040"/>
              <a:gd name="connsiteY15" fmla="*/ 432285 h 459652"/>
              <a:gd name="connsiteX16" fmla="*/ 10553354 w 11646040"/>
              <a:gd name="connsiteY16" fmla="*/ 438288 h 459652"/>
              <a:gd name="connsiteX17" fmla="*/ 10580657 w 11646040"/>
              <a:gd name="connsiteY17" fmla="*/ 459652 h 459652"/>
              <a:gd name="connsiteX18" fmla="*/ 10565190 w 11646040"/>
              <a:gd name="connsiteY18" fmla="*/ 459652 h 459652"/>
              <a:gd name="connsiteX19" fmla="*/ 10554948 w 11646040"/>
              <a:gd name="connsiteY19" fmla="*/ 447647 h 459652"/>
              <a:gd name="connsiteX20" fmla="*/ 10526893 w 11646040"/>
              <a:gd name="connsiteY20" fmla="*/ 439398 h 459652"/>
              <a:gd name="connsiteX21" fmla="*/ 10497961 w 11646040"/>
              <a:gd name="connsiteY21" fmla="*/ 446999 h 459652"/>
              <a:gd name="connsiteX22" fmla="*/ 10486591 w 11646040"/>
              <a:gd name="connsiteY22" fmla="*/ 459652 h 459652"/>
              <a:gd name="connsiteX23" fmla="*/ 10471590 w 11646040"/>
              <a:gd name="connsiteY23" fmla="*/ 459652 h 459652"/>
              <a:gd name="connsiteX24" fmla="*/ 10494089 w 11646040"/>
              <a:gd name="connsiteY24" fmla="*/ 440169 h 459652"/>
              <a:gd name="connsiteX25" fmla="*/ 10522750 w 11646040"/>
              <a:gd name="connsiteY25" fmla="*/ 432285 h 459652"/>
              <a:gd name="connsiteX26" fmla="*/ 9912275 w 11646040"/>
              <a:gd name="connsiteY26" fmla="*/ 432285 h 459652"/>
              <a:gd name="connsiteX27" fmla="*/ 9942879 w 11646040"/>
              <a:gd name="connsiteY27" fmla="*/ 438288 h 459652"/>
              <a:gd name="connsiteX28" fmla="*/ 9970182 w 11646040"/>
              <a:gd name="connsiteY28" fmla="*/ 459652 h 459652"/>
              <a:gd name="connsiteX29" fmla="*/ 9954714 w 11646040"/>
              <a:gd name="connsiteY29" fmla="*/ 459652 h 459652"/>
              <a:gd name="connsiteX30" fmla="*/ 9944471 w 11646040"/>
              <a:gd name="connsiteY30" fmla="*/ 447647 h 459652"/>
              <a:gd name="connsiteX31" fmla="*/ 9916417 w 11646040"/>
              <a:gd name="connsiteY31" fmla="*/ 439398 h 459652"/>
              <a:gd name="connsiteX32" fmla="*/ 9887485 w 11646040"/>
              <a:gd name="connsiteY32" fmla="*/ 446999 h 459652"/>
              <a:gd name="connsiteX33" fmla="*/ 9876115 w 11646040"/>
              <a:gd name="connsiteY33" fmla="*/ 459652 h 459652"/>
              <a:gd name="connsiteX34" fmla="*/ 9861114 w 11646040"/>
              <a:gd name="connsiteY34" fmla="*/ 459652 h 459652"/>
              <a:gd name="connsiteX35" fmla="*/ 9883614 w 11646040"/>
              <a:gd name="connsiteY35" fmla="*/ 440169 h 459652"/>
              <a:gd name="connsiteX36" fmla="*/ 9912275 w 11646040"/>
              <a:gd name="connsiteY36" fmla="*/ 432285 h 459652"/>
              <a:gd name="connsiteX37" fmla="*/ 9301799 w 11646040"/>
              <a:gd name="connsiteY37" fmla="*/ 432285 h 459652"/>
              <a:gd name="connsiteX38" fmla="*/ 9332404 w 11646040"/>
              <a:gd name="connsiteY38" fmla="*/ 438288 h 459652"/>
              <a:gd name="connsiteX39" fmla="*/ 9359707 w 11646040"/>
              <a:gd name="connsiteY39" fmla="*/ 459652 h 459652"/>
              <a:gd name="connsiteX40" fmla="*/ 9344239 w 11646040"/>
              <a:gd name="connsiteY40" fmla="*/ 459652 h 459652"/>
              <a:gd name="connsiteX41" fmla="*/ 9333996 w 11646040"/>
              <a:gd name="connsiteY41" fmla="*/ 447647 h 459652"/>
              <a:gd name="connsiteX42" fmla="*/ 9305942 w 11646040"/>
              <a:gd name="connsiteY42" fmla="*/ 439398 h 459652"/>
              <a:gd name="connsiteX43" fmla="*/ 9277010 w 11646040"/>
              <a:gd name="connsiteY43" fmla="*/ 446999 h 459652"/>
              <a:gd name="connsiteX44" fmla="*/ 9265641 w 11646040"/>
              <a:gd name="connsiteY44" fmla="*/ 459652 h 459652"/>
              <a:gd name="connsiteX45" fmla="*/ 9250639 w 11646040"/>
              <a:gd name="connsiteY45" fmla="*/ 459652 h 459652"/>
              <a:gd name="connsiteX46" fmla="*/ 9273138 w 11646040"/>
              <a:gd name="connsiteY46" fmla="*/ 440169 h 459652"/>
              <a:gd name="connsiteX47" fmla="*/ 9301799 w 11646040"/>
              <a:gd name="connsiteY47" fmla="*/ 432285 h 459652"/>
              <a:gd name="connsiteX48" fmla="*/ 8691325 w 11646040"/>
              <a:gd name="connsiteY48" fmla="*/ 432285 h 459652"/>
              <a:gd name="connsiteX49" fmla="*/ 8721929 w 11646040"/>
              <a:gd name="connsiteY49" fmla="*/ 438288 h 459652"/>
              <a:gd name="connsiteX50" fmla="*/ 8749232 w 11646040"/>
              <a:gd name="connsiteY50" fmla="*/ 459652 h 459652"/>
              <a:gd name="connsiteX51" fmla="*/ 8733764 w 11646040"/>
              <a:gd name="connsiteY51" fmla="*/ 459652 h 459652"/>
              <a:gd name="connsiteX52" fmla="*/ 8723521 w 11646040"/>
              <a:gd name="connsiteY52" fmla="*/ 447647 h 459652"/>
              <a:gd name="connsiteX53" fmla="*/ 8695467 w 11646040"/>
              <a:gd name="connsiteY53" fmla="*/ 439398 h 459652"/>
              <a:gd name="connsiteX54" fmla="*/ 8666535 w 11646040"/>
              <a:gd name="connsiteY54" fmla="*/ 446999 h 459652"/>
              <a:gd name="connsiteX55" fmla="*/ 8655165 w 11646040"/>
              <a:gd name="connsiteY55" fmla="*/ 459652 h 459652"/>
              <a:gd name="connsiteX56" fmla="*/ 8640164 w 11646040"/>
              <a:gd name="connsiteY56" fmla="*/ 459652 h 459652"/>
              <a:gd name="connsiteX57" fmla="*/ 8662663 w 11646040"/>
              <a:gd name="connsiteY57" fmla="*/ 440169 h 459652"/>
              <a:gd name="connsiteX58" fmla="*/ 8691325 w 11646040"/>
              <a:gd name="connsiteY58" fmla="*/ 432285 h 459652"/>
              <a:gd name="connsiteX59" fmla="*/ 8080849 w 11646040"/>
              <a:gd name="connsiteY59" fmla="*/ 432285 h 459652"/>
              <a:gd name="connsiteX60" fmla="*/ 8111454 w 11646040"/>
              <a:gd name="connsiteY60" fmla="*/ 438288 h 459652"/>
              <a:gd name="connsiteX61" fmla="*/ 8138757 w 11646040"/>
              <a:gd name="connsiteY61" fmla="*/ 459652 h 459652"/>
              <a:gd name="connsiteX62" fmla="*/ 8123288 w 11646040"/>
              <a:gd name="connsiteY62" fmla="*/ 459652 h 459652"/>
              <a:gd name="connsiteX63" fmla="*/ 8113046 w 11646040"/>
              <a:gd name="connsiteY63" fmla="*/ 447647 h 459652"/>
              <a:gd name="connsiteX64" fmla="*/ 8084992 w 11646040"/>
              <a:gd name="connsiteY64" fmla="*/ 439398 h 459652"/>
              <a:gd name="connsiteX65" fmla="*/ 8056060 w 11646040"/>
              <a:gd name="connsiteY65" fmla="*/ 446999 h 459652"/>
              <a:gd name="connsiteX66" fmla="*/ 8044690 w 11646040"/>
              <a:gd name="connsiteY66" fmla="*/ 459652 h 459652"/>
              <a:gd name="connsiteX67" fmla="*/ 8029689 w 11646040"/>
              <a:gd name="connsiteY67" fmla="*/ 459652 h 459652"/>
              <a:gd name="connsiteX68" fmla="*/ 8052188 w 11646040"/>
              <a:gd name="connsiteY68" fmla="*/ 440169 h 459652"/>
              <a:gd name="connsiteX69" fmla="*/ 8080849 w 11646040"/>
              <a:gd name="connsiteY69" fmla="*/ 432285 h 459652"/>
              <a:gd name="connsiteX70" fmla="*/ 7470375 w 11646040"/>
              <a:gd name="connsiteY70" fmla="*/ 432285 h 459652"/>
              <a:gd name="connsiteX71" fmla="*/ 7500979 w 11646040"/>
              <a:gd name="connsiteY71" fmla="*/ 438288 h 459652"/>
              <a:gd name="connsiteX72" fmla="*/ 7528281 w 11646040"/>
              <a:gd name="connsiteY72" fmla="*/ 459652 h 459652"/>
              <a:gd name="connsiteX73" fmla="*/ 7512815 w 11646040"/>
              <a:gd name="connsiteY73" fmla="*/ 459652 h 459652"/>
              <a:gd name="connsiteX74" fmla="*/ 7502572 w 11646040"/>
              <a:gd name="connsiteY74" fmla="*/ 447647 h 459652"/>
              <a:gd name="connsiteX75" fmla="*/ 7474518 w 11646040"/>
              <a:gd name="connsiteY75" fmla="*/ 439398 h 459652"/>
              <a:gd name="connsiteX76" fmla="*/ 7445585 w 11646040"/>
              <a:gd name="connsiteY76" fmla="*/ 446999 h 459652"/>
              <a:gd name="connsiteX77" fmla="*/ 7434216 w 11646040"/>
              <a:gd name="connsiteY77" fmla="*/ 459652 h 459652"/>
              <a:gd name="connsiteX78" fmla="*/ 7419215 w 11646040"/>
              <a:gd name="connsiteY78" fmla="*/ 459652 h 459652"/>
              <a:gd name="connsiteX79" fmla="*/ 7441714 w 11646040"/>
              <a:gd name="connsiteY79" fmla="*/ 440169 h 459652"/>
              <a:gd name="connsiteX80" fmla="*/ 7470375 w 11646040"/>
              <a:gd name="connsiteY80" fmla="*/ 432285 h 459652"/>
              <a:gd name="connsiteX81" fmla="*/ 6859901 w 11646040"/>
              <a:gd name="connsiteY81" fmla="*/ 432285 h 459652"/>
              <a:gd name="connsiteX82" fmla="*/ 6890506 w 11646040"/>
              <a:gd name="connsiteY82" fmla="*/ 438288 h 459652"/>
              <a:gd name="connsiteX83" fmla="*/ 6917810 w 11646040"/>
              <a:gd name="connsiteY83" fmla="*/ 459652 h 459652"/>
              <a:gd name="connsiteX84" fmla="*/ 6902344 w 11646040"/>
              <a:gd name="connsiteY84" fmla="*/ 459652 h 459652"/>
              <a:gd name="connsiteX85" fmla="*/ 6892099 w 11646040"/>
              <a:gd name="connsiteY85" fmla="*/ 447647 h 459652"/>
              <a:gd name="connsiteX86" fmla="*/ 6864044 w 11646040"/>
              <a:gd name="connsiteY86" fmla="*/ 439398 h 459652"/>
              <a:gd name="connsiteX87" fmla="*/ 6835112 w 11646040"/>
              <a:gd name="connsiteY87" fmla="*/ 446999 h 459652"/>
              <a:gd name="connsiteX88" fmla="*/ 6823741 w 11646040"/>
              <a:gd name="connsiteY88" fmla="*/ 459652 h 459652"/>
              <a:gd name="connsiteX89" fmla="*/ 6808741 w 11646040"/>
              <a:gd name="connsiteY89" fmla="*/ 459652 h 459652"/>
              <a:gd name="connsiteX90" fmla="*/ 6831240 w 11646040"/>
              <a:gd name="connsiteY90" fmla="*/ 440169 h 459652"/>
              <a:gd name="connsiteX91" fmla="*/ 6859901 w 11646040"/>
              <a:gd name="connsiteY91" fmla="*/ 432285 h 459652"/>
              <a:gd name="connsiteX92" fmla="*/ 6249428 w 11646040"/>
              <a:gd name="connsiteY92" fmla="*/ 432285 h 459652"/>
              <a:gd name="connsiteX93" fmla="*/ 6280031 w 11646040"/>
              <a:gd name="connsiteY93" fmla="*/ 438288 h 459652"/>
              <a:gd name="connsiteX94" fmla="*/ 6307333 w 11646040"/>
              <a:gd name="connsiteY94" fmla="*/ 459652 h 459652"/>
              <a:gd name="connsiteX95" fmla="*/ 6291868 w 11646040"/>
              <a:gd name="connsiteY95" fmla="*/ 459652 h 459652"/>
              <a:gd name="connsiteX96" fmla="*/ 6281625 w 11646040"/>
              <a:gd name="connsiteY96" fmla="*/ 447647 h 459652"/>
              <a:gd name="connsiteX97" fmla="*/ 6253570 w 11646040"/>
              <a:gd name="connsiteY97" fmla="*/ 439398 h 459652"/>
              <a:gd name="connsiteX98" fmla="*/ 6224637 w 11646040"/>
              <a:gd name="connsiteY98" fmla="*/ 446999 h 459652"/>
              <a:gd name="connsiteX99" fmla="*/ 6213266 w 11646040"/>
              <a:gd name="connsiteY99" fmla="*/ 459652 h 459652"/>
              <a:gd name="connsiteX100" fmla="*/ 6198268 w 11646040"/>
              <a:gd name="connsiteY100" fmla="*/ 459652 h 459652"/>
              <a:gd name="connsiteX101" fmla="*/ 6220767 w 11646040"/>
              <a:gd name="connsiteY101" fmla="*/ 440169 h 459652"/>
              <a:gd name="connsiteX102" fmla="*/ 6249428 w 11646040"/>
              <a:gd name="connsiteY102" fmla="*/ 432285 h 459652"/>
              <a:gd name="connsiteX103" fmla="*/ 5638952 w 11646040"/>
              <a:gd name="connsiteY103" fmla="*/ 432285 h 459652"/>
              <a:gd name="connsiteX104" fmla="*/ 5669557 w 11646040"/>
              <a:gd name="connsiteY104" fmla="*/ 438288 h 459652"/>
              <a:gd name="connsiteX105" fmla="*/ 5696860 w 11646040"/>
              <a:gd name="connsiteY105" fmla="*/ 459652 h 459652"/>
              <a:gd name="connsiteX106" fmla="*/ 5681392 w 11646040"/>
              <a:gd name="connsiteY106" fmla="*/ 459652 h 459652"/>
              <a:gd name="connsiteX107" fmla="*/ 5671148 w 11646040"/>
              <a:gd name="connsiteY107" fmla="*/ 447647 h 459652"/>
              <a:gd name="connsiteX108" fmla="*/ 5643094 w 11646040"/>
              <a:gd name="connsiteY108" fmla="*/ 439398 h 459652"/>
              <a:gd name="connsiteX109" fmla="*/ 5614162 w 11646040"/>
              <a:gd name="connsiteY109" fmla="*/ 446999 h 459652"/>
              <a:gd name="connsiteX110" fmla="*/ 5602792 w 11646040"/>
              <a:gd name="connsiteY110" fmla="*/ 459652 h 459652"/>
              <a:gd name="connsiteX111" fmla="*/ 5587789 w 11646040"/>
              <a:gd name="connsiteY111" fmla="*/ 459652 h 459652"/>
              <a:gd name="connsiteX112" fmla="*/ 5610290 w 11646040"/>
              <a:gd name="connsiteY112" fmla="*/ 440169 h 459652"/>
              <a:gd name="connsiteX113" fmla="*/ 5638952 w 11646040"/>
              <a:gd name="connsiteY113" fmla="*/ 432285 h 459652"/>
              <a:gd name="connsiteX114" fmla="*/ 5028478 w 11646040"/>
              <a:gd name="connsiteY114" fmla="*/ 432285 h 459652"/>
              <a:gd name="connsiteX115" fmla="*/ 5059082 w 11646040"/>
              <a:gd name="connsiteY115" fmla="*/ 438288 h 459652"/>
              <a:gd name="connsiteX116" fmla="*/ 5086385 w 11646040"/>
              <a:gd name="connsiteY116" fmla="*/ 459652 h 459652"/>
              <a:gd name="connsiteX117" fmla="*/ 5070916 w 11646040"/>
              <a:gd name="connsiteY117" fmla="*/ 459652 h 459652"/>
              <a:gd name="connsiteX118" fmla="*/ 5060674 w 11646040"/>
              <a:gd name="connsiteY118" fmla="*/ 447647 h 459652"/>
              <a:gd name="connsiteX119" fmla="*/ 5032622 w 11646040"/>
              <a:gd name="connsiteY119" fmla="*/ 439398 h 459652"/>
              <a:gd name="connsiteX120" fmla="*/ 5003687 w 11646040"/>
              <a:gd name="connsiteY120" fmla="*/ 446999 h 459652"/>
              <a:gd name="connsiteX121" fmla="*/ 4992317 w 11646040"/>
              <a:gd name="connsiteY121" fmla="*/ 459652 h 459652"/>
              <a:gd name="connsiteX122" fmla="*/ 4977317 w 11646040"/>
              <a:gd name="connsiteY122" fmla="*/ 459652 h 459652"/>
              <a:gd name="connsiteX123" fmla="*/ 4999816 w 11646040"/>
              <a:gd name="connsiteY123" fmla="*/ 440169 h 459652"/>
              <a:gd name="connsiteX124" fmla="*/ 5028478 w 11646040"/>
              <a:gd name="connsiteY124" fmla="*/ 432285 h 459652"/>
              <a:gd name="connsiteX125" fmla="*/ 4418003 w 11646040"/>
              <a:gd name="connsiteY125" fmla="*/ 432285 h 459652"/>
              <a:gd name="connsiteX126" fmla="*/ 4448607 w 11646040"/>
              <a:gd name="connsiteY126" fmla="*/ 438288 h 459652"/>
              <a:gd name="connsiteX127" fmla="*/ 4475911 w 11646040"/>
              <a:gd name="connsiteY127" fmla="*/ 459652 h 459652"/>
              <a:gd name="connsiteX128" fmla="*/ 4460443 w 11646040"/>
              <a:gd name="connsiteY128" fmla="*/ 459652 h 459652"/>
              <a:gd name="connsiteX129" fmla="*/ 4450201 w 11646040"/>
              <a:gd name="connsiteY129" fmla="*/ 447647 h 459652"/>
              <a:gd name="connsiteX130" fmla="*/ 4422145 w 11646040"/>
              <a:gd name="connsiteY130" fmla="*/ 439398 h 459652"/>
              <a:gd name="connsiteX131" fmla="*/ 4393214 w 11646040"/>
              <a:gd name="connsiteY131" fmla="*/ 446999 h 459652"/>
              <a:gd name="connsiteX132" fmla="*/ 4381844 w 11646040"/>
              <a:gd name="connsiteY132" fmla="*/ 459652 h 459652"/>
              <a:gd name="connsiteX133" fmla="*/ 4366843 w 11646040"/>
              <a:gd name="connsiteY133" fmla="*/ 459652 h 459652"/>
              <a:gd name="connsiteX134" fmla="*/ 4389343 w 11646040"/>
              <a:gd name="connsiteY134" fmla="*/ 440169 h 459652"/>
              <a:gd name="connsiteX135" fmla="*/ 4418003 w 11646040"/>
              <a:gd name="connsiteY135" fmla="*/ 432285 h 459652"/>
              <a:gd name="connsiteX136" fmla="*/ 3807528 w 11646040"/>
              <a:gd name="connsiteY136" fmla="*/ 432285 h 459652"/>
              <a:gd name="connsiteX137" fmla="*/ 3838133 w 11646040"/>
              <a:gd name="connsiteY137" fmla="*/ 438288 h 459652"/>
              <a:gd name="connsiteX138" fmla="*/ 3865437 w 11646040"/>
              <a:gd name="connsiteY138" fmla="*/ 459652 h 459652"/>
              <a:gd name="connsiteX139" fmla="*/ 3849969 w 11646040"/>
              <a:gd name="connsiteY139" fmla="*/ 459652 h 459652"/>
              <a:gd name="connsiteX140" fmla="*/ 3839725 w 11646040"/>
              <a:gd name="connsiteY140" fmla="*/ 447647 h 459652"/>
              <a:gd name="connsiteX141" fmla="*/ 3811669 w 11646040"/>
              <a:gd name="connsiteY141" fmla="*/ 439398 h 459652"/>
              <a:gd name="connsiteX142" fmla="*/ 3782738 w 11646040"/>
              <a:gd name="connsiteY142" fmla="*/ 446999 h 459652"/>
              <a:gd name="connsiteX143" fmla="*/ 3771368 w 11646040"/>
              <a:gd name="connsiteY143" fmla="*/ 459652 h 459652"/>
              <a:gd name="connsiteX144" fmla="*/ 3756367 w 11646040"/>
              <a:gd name="connsiteY144" fmla="*/ 459652 h 459652"/>
              <a:gd name="connsiteX145" fmla="*/ 3778867 w 11646040"/>
              <a:gd name="connsiteY145" fmla="*/ 440169 h 459652"/>
              <a:gd name="connsiteX146" fmla="*/ 3807528 w 11646040"/>
              <a:gd name="connsiteY146" fmla="*/ 432285 h 459652"/>
              <a:gd name="connsiteX147" fmla="*/ 3197053 w 11646040"/>
              <a:gd name="connsiteY147" fmla="*/ 432285 h 459652"/>
              <a:gd name="connsiteX148" fmla="*/ 3227658 w 11646040"/>
              <a:gd name="connsiteY148" fmla="*/ 438288 h 459652"/>
              <a:gd name="connsiteX149" fmla="*/ 3254961 w 11646040"/>
              <a:gd name="connsiteY149" fmla="*/ 459652 h 459652"/>
              <a:gd name="connsiteX150" fmla="*/ 3239493 w 11646040"/>
              <a:gd name="connsiteY150" fmla="*/ 459652 h 459652"/>
              <a:gd name="connsiteX151" fmla="*/ 3229251 w 11646040"/>
              <a:gd name="connsiteY151" fmla="*/ 447647 h 459652"/>
              <a:gd name="connsiteX152" fmla="*/ 3201195 w 11646040"/>
              <a:gd name="connsiteY152" fmla="*/ 439398 h 459652"/>
              <a:gd name="connsiteX153" fmla="*/ 3172264 w 11646040"/>
              <a:gd name="connsiteY153" fmla="*/ 446999 h 459652"/>
              <a:gd name="connsiteX154" fmla="*/ 3160894 w 11646040"/>
              <a:gd name="connsiteY154" fmla="*/ 459652 h 459652"/>
              <a:gd name="connsiteX155" fmla="*/ 3145893 w 11646040"/>
              <a:gd name="connsiteY155" fmla="*/ 459652 h 459652"/>
              <a:gd name="connsiteX156" fmla="*/ 3168393 w 11646040"/>
              <a:gd name="connsiteY156" fmla="*/ 440169 h 459652"/>
              <a:gd name="connsiteX157" fmla="*/ 3197053 w 11646040"/>
              <a:gd name="connsiteY157" fmla="*/ 432285 h 459652"/>
              <a:gd name="connsiteX158" fmla="*/ 2586579 w 11646040"/>
              <a:gd name="connsiteY158" fmla="*/ 432285 h 459652"/>
              <a:gd name="connsiteX159" fmla="*/ 2617183 w 11646040"/>
              <a:gd name="connsiteY159" fmla="*/ 438288 h 459652"/>
              <a:gd name="connsiteX160" fmla="*/ 2644486 w 11646040"/>
              <a:gd name="connsiteY160" fmla="*/ 459652 h 459652"/>
              <a:gd name="connsiteX161" fmla="*/ 2629019 w 11646040"/>
              <a:gd name="connsiteY161" fmla="*/ 459652 h 459652"/>
              <a:gd name="connsiteX162" fmla="*/ 2618776 w 11646040"/>
              <a:gd name="connsiteY162" fmla="*/ 447647 h 459652"/>
              <a:gd name="connsiteX163" fmla="*/ 2590721 w 11646040"/>
              <a:gd name="connsiteY163" fmla="*/ 439398 h 459652"/>
              <a:gd name="connsiteX164" fmla="*/ 2561790 w 11646040"/>
              <a:gd name="connsiteY164" fmla="*/ 446999 h 459652"/>
              <a:gd name="connsiteX165" fmla="*/ 2550420 w 11646040"/>
              <a:gd name="connsiteY165" fmla="*/ 459652 h 459652"/>
              <a:gd name="connsiteX166" fmla="*/ 2535418 w 11646040"/>
              <a:gd name="connsiteY166" fmla="*/ 459652 h 459652"/>
              <a:gd name="connsiteX167" fmla="*/ 2557918 w 11646040"/>
              <a:gd name="connsiteY167" fmla="*/ 440169 h 459652"/>
              <a:gd name="connsiteX168" fmla="*/ 2586579 w 11646040"/>
              <a:gd name="connsiteY168" fmla="*/ 432285 h 459652"/>
              <a:gd name="connsiteX169" fmla="*/ 1976103 w 11646040"/>
              <a:gd name="connsiteY169" fmla="*/ 432285 h 459652"/>
              <a:gd name="connsiteX170" fmla="*/ 2006707 w 11646040"/>
              <a:gd name="connsiteY170" fmla="*/ 438288 h 459652"/>
              <a:gd name="connsiteX171" fmla="*/ 2034010 w 11646040"/>
              <a:gd name="connsiteY171" fmla="*/ 459652 h 459652"/>
              <a:gd name="connsiteX172" fmla="*/ 2018543 w 11646040"/>
              <a:gd name="connsiteY172" fmla="*/ 459652 h 459652"/>
              <a:gd name="connsiteX173" fmla="*/ 2008299 w 11646040"/>
              <a:gd name="connsiteY173" fmla="*/ 447647 h 459652"/>
              <a:gd name="connsiteX174" fmla="*/ 1980245 w 11646040"/>
              <a:gd name="connsiteY174" fmla="*/ 439398 h 459652"/>
              <a:gd name="connsiteX175" fmla="*/ 1951313 w 11646040"/>
              <a:gd name="connsiteY175" fmla="*/ 446999 h 459652"/>
              <a:gd name="connsiteX176" fmla="*/ 1939943 w 11646040"/>
              <a:gd name="connsiteY176" fmla="*/ 459652 h 459652"/>
              <a:gd name="connsiteX177" fmla="*/ 1924942 w 11646040"/>
              <a:gd name="connsiteY177" fmla="*/ 459652 h 459652"/>
              <a:gd name="connsiteX178" fmla="*/ 1947441 w 11646040"/>
              <a:gd name="connsiteY178" fmla="*/ 440169 h 459652"/>
              <a:gd name="connsiteX179" fmla="*/ 1976103 w 11646040"/>
              <a:gd name="connsiteY179" fmla="*/ 432285 h 459652"/>
              <a:gd name="connsiteX180" fmla="*/ 1365627 w 11646040"/>
              <a:gd name="connsiteY180" fmla="*/ 432285 h 459652"/>
              <a:gd name="connsiteX181" fmla="*/ 1396232 w 11646040"/>
              <a:gd name="connsiteY181" fmla="*/ 438288 h 459652"/>
              <a:gd name="connsiteX182" fmla="*/ 1423534 w 11646040"/>
              <a:gd name="connsiteY182" fmla="*/ 459652 h 459652"/>
              <a:gd name="connsiteX183" fmla="*/ 1408067 w 11646040"/>
              <a:gd name="connsiteY183" fmla="*/ 459652 h 459652"/>
              <a:gd name="connsiteX184" fmla="*/ 1397824 w 11646040"/>
              <a:gd name="connsiteY184" fmla="*/ 447647 h 459652"/>
              <a:gd name="connsiteX185" fmla="*/ 1369770 w 11646040"/>
              <a:gd name="connsiteY185" fmla="*/ 439398 h 459652"/>
              <a:gd name="connsiteX186" fmla="*/ 1340838 w 11646040"/>
              <a:gd name="connsiteY186" fmla="*/ 446999 h 459652"/>
              <a:gd name="connsiteX187" fmla="*/ 1329468 w 11646040"/>
              <a:gd name="connsiteY187" fmla="*/ 459652 h 459652"/>
              <a:gd name="connsiteX188" fmla="*/ 1314466 w 11646040"/>
              <a:gd name="connsiteY188" fmla="*/ 459652 h 459652"/>
              <a:gd name="connsiteX189" fmla="*/ 1336966 w 11646040"/>
              <a:gd name="connsiteY189" fmla="*/ 440169 h 459652"/>
              <a:gd name="connsiteX190" fmla="*/ 1365627 w 11646040"/>
              <a:gd name="connsiteY190" fmla="*/ 432285 h 459652"/>
              <a:gd name="connsiteX191" fmla="*/ 755153 w 11646040"/>
              <a:gd name="connsiteY191" fmla="*/ 432285 h 459652"/>
              <a:gd name="connsiteX192" fmla="*/ 785757 w 11646040"/>
              <a:gd name="connsiteY192" fmla="*/ 438288 h 459652"/>
              <a:gd name="connsiteX193" fmla="*/ 813060 w 11646040"/>
              <a:gd name="connsiteY193" fmla="*/ 459652 h 459652"/>
              <a:gd name="connsiteX194" fmla="*/ 797593 w 11646040"/>
              <a:gd name="connsiteY194" fmla="*/ 459652 h 459652"/>
              <a:gd name="connsiteX195" fmla="*/ 787350 w 11646040"/>
              <a:gd name="connsiteY195" fmla="*/ 447647 h 459652"/>
              <a:gd name="connsiteX196" fmla="*/ 759295 w 11646040"/>
              <a:gd name="connsiteY196" fmla="*/ 439398 h 459652"/>
              <a:gd name="connsiteX197" fmla="*/ 730363 w 11646040"/>
              <a:gd name="connsiteY197" fmla="*/ 446999 h 459652"/>
              <a:gd name="connsiteX198" fmla="*/ 718993 w 11646040"/>
              <a:gd name="connsiteY198" fmla="*/ 459652 h 459652"/>
              <a:gd name="connsiteX199" fmla="*/ 703992 w 11646040"/>
              <a:gd name="connsiteY199" fmla="*/ 459652 h 459652"/>
              <a:gd name="connsiteX200" fmla="*/ 726492 w 11646040"/>
              <a:gd name="connsiteY200" fmla="*/ 440169 h 459652"/>
              <a:gd name="connsiteX201" fmla="*/ 755153 w 11646040"/>
              <a:gd name="connsiteY201" fmla="*/ 432285 h 459652"/>
              <a:gd name="connsiteX202" fmla="*/ 10830991 w 11646040"/>
              <a:gd name="connsiteY202" fmla="*/ 411256 h 459652"/>
              <a:gd name="connsiteX203" fmla="*/ 10963381 w 11646040"/>
              <a:gd name="connsiteY203" fmla="*/ 443968 h 459652"/>
              <a:gd name="connsiteX204" fmla="*/ 10986149 w 11646040"/>
              <a:gd name="connsiteY204" fmla="*/ 459652 h 459652"/>
              <a:gd name="connsiteX205" fmla="*/ 10962893 w 11646040"/>
              <a:gd name="connsiteY205" fmla="*/ 459652 h 459652"/>
              <a:gd name="connsiteX206" fmla="*/ 10922708 w 11646040"/>
              <a:gd name="connsiteY206" fmla="*/ 436327 h 459652"/>
              <a:gd name="connsiteX207" fmla="*/ 10833455 w 11646040"/>
              <a:gd name="connsiteY207" fmla="*/ 421768 h 459652"/>
              <a:gd name="connsiteX208" fmla="*/ 10830991 w 11646040"/>
              <a:gd name="connsiteY208" fmla="*/ 421804 h 459652"/>
              <a:gd name="connsiteX209" fmla="*/ 10830991 w 11646040"/>
              <a:gd name="connsiteY209" fmla="*/ 421695 h 459652"/>
              <a:gd name="connsiteX210" fmla="*/ 10826576 w 11646040"/>
              <a:gd name="connsiteY210" fmla="*/ 421731 h 459652"/>
              <a:gd name="connsiteX211" fmla="*/ 10738502 w 11646040"/>
              <a:gd name="connsiteY211" fmla="*/ 436738 h 459652"/>
              <a:gd name="connsiteX212" fmla="*/ 10699223 w 11646040"/>
              <a:gd name="connsiteY212" fmla="*/ 459652 h 459652"/>
              <a:gd name="connsiteX213" fmla="*/ 10674963 w 11646040"/>
              <a:gd name="connsiteY213" fmla="*/ 459652 h 459652"/>
              <a:gd name="connsiteX214" fmla="*/ 10689092 w 11646040"/>
              <a:gd name="connsiteY214" fmla="*/ 448862 h 459652"/>
              <a:gd name="connsiteX215" fmla="*/ 10830991 w 11646040"/>
              <a:gd name="connsiteY215" fmla="*/ 412059 h 459652"/>
              <a:gd name="connsiteX216" fmla="*/ 10220516 w 11646040"/>
              <a:gd name="connsiteY216" fmla="*/ 411256 h 459652"/>
              <a:gd name="connsiteX217" fmla="*/ 10352906 w 11646040"/>
              <a:gd name="connsiteY217" fmla="*/ 443968 h 459652"/>
              <a:gd name="connsiteX218" fmla="*/ 10375674 w 11646040"/>
              <a:gd name="connsiteY218" fmla="*/ 459652 h 459652"/>
              <a:gd name="connsiteX219" fmla="*/ 10352417 w 11646040"/>
              <a:gd name="connsiteY219" fmla="*/ 459652 h 459652"/>
              <a:gd name="connsiteX220" fmla="*/ 10312233 w 11646040"/>
              <a:gd name="connsiteY220" fmla="*/ 436327 h 459652"/>
              <a:gd name="connsiteX221" fmla="*/ 10222979 w 11646040"/>
              <a:gd name="connsiteY221" fmla="*/ 421768 h 459652"/>
              <a:gd name="connsiteX222" fmla="*/ 10220516 w 11646040"/>
              <a:gd name="connsiteY222" fmla="*/ 421804 h 459652"/>
              <a:gd name="connsiteX223" fmla="*/ 10220516 w 11646040"/>
              <a:gd name="connsiteY223" fmla="*/ 421695 h 459652"/>
              <a:gd name="connsiteX224" fmla="*/ 10216101 w 11646040"/>
              <a:gd name="connsiteY224" fmla="*/ 421731 h 459652"/>
              <a:gd name="connsiteX225" fmla="*/ 10128027 w 11646040"/>
              <a:gd name="connsiteY225" fmla="*/ 436738 h 459652"/>
              <a:gd name="connsiteX226" fmla="*/ 10088747 w 11646040"/>
              <a:gd name="connsiteY226" fmla="*/ 459652 h 459652"/>
              <a:gd name="connsiteX227" fmla="*/ 10064487 w 11646040"/>
              <a:gd name="connsiteY227" fmla="*/ 459652 h 459652"/>
              <a:gd name="connsiteX228" fmla="*/ 10078617 w 11646040"/>
              <a:gd name="connsiteY228" fmla="*/ 448862 h 459652"/>
              <a:gd name="connsiteX229" fmla="*/ 10220516 w 11646040"/>
              <a:gd name="connsiteY229" fmla="*/ 412059 h 459652"/>
              <a:gd name="connsiteX230" fmla="*/ 9610041 w 11646040"/>
              <a:gd name="connsiteY230" fmla="*/ 411256 h 459652"/>
              <a:gd name="connsiteX231" fmla="*/ 9742430 w 11646040"/>
              <a:gd name="connsiteY231" fmla="*/ 443968 h 459652"/>
              <a:gd name="connsiteX232" fmla="*/ 9765199 w 11646040"/>
              <a:gd name="connsiteY232" fmla="*/ 459652 h 459652"/>
              <a:gd name="connsiteX233" fmla="*/ 9741942 w 11646040"/>
              <a:gd name="connsiteY233" fmla="*/ 459652 h 459652"/>
              <a:gd name="connsiteX234" fmla="*/ 9701757 w 11646040"/>
              <a:gd name="connsiteY234" fmla="*/ 436327 h 459652"/>
              <a:gd name="connsiteX235" fmla="*/ 9612503 w 11646040"/>
              <a:gd name="connsiteY235" fmla="*/ 421768 h 459652"/>
              <a:gd name="connsiteX236" fmla="*/ 9610041 w 11646040"/>
              <a:gd name="connsiteY236" fmla="*/ 421804 h 459652"/>
              <a:gd name="connsiteX237" fmla="*/ 9610041 w 11646040"/>
              <a:gd name="connsiteY237" fmla="*/ 421695 h 459652"/>
              <a:gd name="connsiteX238" fmla="*/ 9605626 w 11646040"/>
              <a:gd name="connsiteY238" fmla="*/ 421731 h 459652"/>
              <a:gd name="connsiteX239" fmla="*/ 9517552 w 11646040"/>
              <a:gd name="connsiteY239" fmla="*/ 436738 h 459652"/>
              <a:gd name="connsiteX240" fmla="*/ 9478272 w 11646040"/>
              <a:gd name="connsiteY240" fmla="*/ 459652 h 459652"/>
              <a:gd name="connsiteX241" fmla="*/ 9454012 w 11646040"/>
              <a:gd name="connsiteY241" fmla="*/ 459652 h 459652"/>
              <a:gd name="connsiteX242" fmla="*/ 9468142 w 11646040"/>
              <a:gd name="connsiteY242" fmla="*/ 448862 h 459652"/>
              <a:gd name="connsiteX243" fmla="*/ 9610041 w 11646040"/>
              <a:gd name="connsiteY243" fmla="*/ 412059 h 459652"/>
              <a:gd name="connsiteX244" fmla="*/ 8999566 w 11646040"/>
              <a:gd name="connsiteY244" fmla="*/ 411256 h 459652"/>
              <a:gd name="connsiteX245" fmla="*/ 9131956 w 11646040"/>
              <a:gd name="connsiteY245" fmla="*/ 443968 h 459652"/>
              <a:gd name="connsiteX246" fmla="*/ 9154724 w 11646040"/>
              <a:gd name="connsiteY246" fmla="*/ 459652 h 459652"/>
              <a:gd name="connsiteX247" fmla="*/ 9131467 w 11646040"/>
              <a:gd name="connsiteY247" fmla="*/ 459652 h 459652"/>
              <a:gd name="connsiteX248" fmla="*/ 9091282 w 11646040"/>
              <a:gd name="connsiteY248" fmla="*/ 436327 h 459652"/>
              <a:gd name="connsiteX249" fmla="*/ 9002028 w 11646040"/>
              <a:gd name="connsiteY249" fmla="*/ 421768 h 459652"/>
              <a:gd name="connsiteX250" fmla="*/ 8999566 w 11646040"/>
              <a:gd name="connsiteY250" fmla="*/ 421804 h 459652"/>
              <a:gd name="connsiteX251" fmla="*/ 8999566 w 11646040"/>
              <a:gd name="connsiteY251" fmla="*/ 421695 h 459652"/>
              <a:gd name="connsiteX252" fmla="*/ 8995151 w 11646040"/>
              <a:gd name="connsiteY252" fmla="*/ 421731 h 459652"/>
              <a:gd name="connsiteX253" fmla="*/ 8907076 w 11646040"/>
              <a:gd name="connsiteY253" fmla="*/ 436738 h 459652"/>
              <a:gd name="connsiteX254" fmla="*/ 8867797 w 11646040"/>
              <a:gd name="connsiteY254" fmla="*/ 459652 h 459652"/>
              <a:gd name="connsiteX255" fmla="*/ 8843537 w 11646040"/>
              <a:gd name="connsiteY255" fmla="*/ 459652 h 459652"/>
              <a:gd name="connsiteX256" fmla="*/ 8857666 w 11646040"/>
              <a:gd name="connsiteY256" fmla="*/ 448862 h 459652"/>
              <a:gd name="connsiteX257" fmla="*/ 8999566 w 11646040"/>
              <a:gd name="connsiteY257" fmla="*/ 412059 h 459652"/>
              <a:gd name="connsiteX258" fmla="*/ 8389091 w 11646040"/>
              <a:gd name="connsiteY258" fmla="*/ 411256 h 459652"/>
              <a:gd name="connsiteX259" fmla="*/ 8521480 w 11646040"/>
              <a:gd name="connsiteY259" fmla="*/ 443968 h 459652"/>
              <a:gd name="connsiteX260" fmla="*/ 8544249 w 11646040"/>
              <a:gd name="connsiteY260" fmla="*/ 459652 h 459652"/>
              <a:gd name="connsiteX261" fmla="*/ 8520992 w 11646040"/>
              <a:gd name="connsiteY261" fmla="*/ 459652 h 459652"/>
              <a:gd name="connsiteX262" fmla="*/ 8480807 w 11646040"/>
              <a:gd name="connsiteY262" fmla="*/ 436327 h 459652"/>
              <a:gd name="connsiteX263" fmla="*/ 8391553 w 11646040"/>
              <a:gd name="connsiteY263" fmla="*/ 421768 h 459652"/>
              <a:gd name="connsiteX264" fmla="*/ 8389091 w 11646040"/>
              <a:gd name="connsiteY264" fmla="*/ 421804 h 459652"/>
              <a:gd name="connsiteX265" fmla="*/ 8389091 w 11646040"/>
              <a:gd name="connsiteY265" fmla="*/ 421695 h 459652"/>
              <a:gd name="connsiteX266" fmla="*/ 8384676 w 11646040"/>
              <a:gd name="connsiteY266" fmla="*/ 421731 h 459652"/>
              <a:gd name="connsiteX267" fmla="*/ 8296601 w 11646040"/>
              <a:gd name="connsiteY267" fmla="*/ 436738 h 459652"/>
              <a:gd name="connsiteX268" fmla="*/ 8257322 w 11646040"/>
              <a:gd name="connsiteY268" fmla="*/ 459652 h 459652"/>
              <a:gd name="connsiteX269" fmla="*/ 8233062 w 11646040"/>
              <a:gd name="connsiteY269" fmla="*/ 459652 h 459652"/>
              <a:gd name="connsiteX270" fmla="*/ 8247191 w 11646040"/>
              <a:gd name="connsiteY270" fmla="*/ 448862 h 459652"/>
              <a:gd name="connsiteX271" fmla="*/ 8389091 w 11646040"/>
              <a:gd name="connsiteY271" fmla="*/ 412059 h 459652"/>
              <a:gd name="connsiteX272" fmla="*/ 7778616 w 11646040"/>
              <a:gd name="connsiteY272" fmla="*/ 411256 h 459652"/>
              <a:gd name="connsiteX273" fmla="*/ 7911006 w 11646040"/>
              <a:gd name="connsiteY273" fmla="*/ 443968 h 459652"/>
              <a:gd name="connsiteX274" fmla="*/ 7933774 w 11646040"/>
              <a:gd name="connsiteY274" fmla="*/ 459652 h 459652"/>
              <a:gd name="connsiteX275" fmla="*/ 7910517 w 11646040"/>
              <a:gd name="connsiteY275" fmla="*/ 459652 h 459652"/>
              <a:gd name="connsiteX276" fmla="*/ 7870332 w 11646040"/>
              <a:gd name="connsiteY276" fmla="*/ 436327 h 459652"/>
              <a:gd name="connsiteX277" fmla="*/ 7781078 w 11646040"/>
              <a:gd name="connsiteY277" fmla="*/ 421768 h 459652"/>
              <a:gd name="connsiteX278" fmla="*/ 7778616 w 11646040"/>
              <a:gd name="connsiteY278" fmla="*/ 421804 h 459652"/>
              <a:gd name="connsiteX279" fmla="*/ 7778616 w 11646040"/>
              <a:gd name="connsiteY279" fmla="*/ 421695 h 459652"/>
              <a:gd name="connsiteX280" fmla="*/ 7774200 w 11646040"/>
              <a:gd name="connsiteY280" fmla="*/ 421731 h 459652"/>
              <a:gd name="connsiteX281" fmla="*/ 7686126 w 11646040"/>
              <a:gd name="connsiteY281" fmla="*/ 436738 h 459652"/>
              <a:gd name="connsiteX282" fmla="*/ 7646847 w 11646040"/>
              <a:gd name="connsiteY282" fmla="*/ 459652 h 459652"/>
              <a:gd name="connsiteX283" fmla="*/ 7622587 w 11646040"/>
              <a:gd name="connsiteY283" fmla="*/ 459652 h 459652"/>
              <a:gd name="connsiteX284" fmla="*/ 7636716 w 11646040"/>
              <a:gd name="connsiteY284" fmla="*/ 448862 h 459652"/>
              <a:gd name="connsiteX285" fmla="*/ 7778616 w 11646040"/>
              <a:gd name="connsiteY285" fmla="*/ 412059 h 459652"/>
              <a:gd name="connsiteX286" fmla="*/ 7168142 w 11646040"/>
              <a:gd name="connsiteY286" fmla="*/ 411256 h 459652"/>
              <a:gd name="connsiteX287" fmla="*/ 7300532 w 11646040"/>
              <a:gd name="connsiteY287" fmla="*/ 443968 h 459652"/>
              <a:gd name="connsiteX288" fmla="*/ 7323300 w 11646040"/>
              <a:gd name="connsiteY288" fmla="*/ 459652 h 459652"/>
              <a:gd name="connsiteX289" fmla="*/ 7300043 w 11646040"/>
              <a:gd name="connsiteY289" fmla="*/ 459652 h 459652"/>
              <a:gd name="connsiteX290" fmla="*/ 7259858 w 11646040"/>
              <a:gd name="connsiteY290" fmla="*/ 436327 h 459652"/>
              <a:gd name="connsiteX291" fmla="*/ 7170605 w 11646040"/>
              <a:gd name="connsiteY291" fmla="*/ 421768 h 459652"/>
              <a:gd name="connsiteX292" fmla="*/ 7168142 w 11646040"/>
              <a:gd name="connsiteY292" fmla="*/ 421804 h 459652"/>
              <a:gd name="connsiteX293" fmla="*/ 7168142 w 11646040"/>
              <a:gd name="connsiteY293" fmla="*/ 421695 h 459652"/>
              <a:gd name="connsiteX294" fmla="*/ 7163726 w 11646040"/>
              <a:gd name="connsiteY294" fmla="*/ 421731 h 459652"/>
              <a:gd name="connsiteX295" fmla="*/ 7075653 w 11646040"/>
              <a:gd name="connsiteY295" fmla="*/ 436738 h 459652"/>
              <a:gd name="connsiteX296" fmla="*/ 7036374 w 11646040"/>
              <a:gd name="connsiteY296" fmla="*/ 459652 h 459652"/>
              <a:gd name="connsiteX297" fmla="*/ 7012113 w 11646040"/>
              <a:gd name="connsiteY297" fmla="*/ 459652 h 459652"/>
              <a:gd name="connsiteX298" fmla="*/ 7026243 w 11646040"/>
              <a:gd name="connsiteY298" fmla="*/ 448862 h 459652"/>
              <a:gd name="connsiteX299" fmla="*/ 7168142 w 11646040"/>
              <a:gd name="connsiteY299" fmla="*/ 412059 h 459652"/>
              <a:gd name="connsiteX300" fmla="*/ 6557668 w 11646040"/>
              <a:gd name="connsiteY300" fmla="*/ 411256 h 459652"/>
              <a:gd name="connsiteX301" fmla="*/ 6690058 w 11646040"/>
              <a:gd name="connsiteY301" fmla="*/ 443968 h 459652"/>
              <a:gd name="connsiteX302" fmla="*/ 6712827 w 11646040"/>
              <a:gd name="connsiteY302" fmla="*/ 459652 h 459652"/>
              <a:gd name="connsiteX303" fmla="*/ 6689569 w 11646040"/>
              <a:gd name="connsiteY303" fmla="*/ 459652 h 459652"/>
              <a:gd name="connsiteX304" fmla="*/ 6649384 w 11646040"/>
              <a:gd name="connsiteY304" fmla="*/ 436327 h 459652"/>
              <a:gd name="connsiteX305" fmla="*/ 6560131 w 11646040"/>
              <a:gd name="connsiteY305" fmla="*/ 421768 h 459652"/>
              <a:gd name="connsiteX306" fmla="*/ 6557668 w 11646040"/>
              <a:gd name="connsiteY306" fmla="*/ 421804 h 459652"/>
              <a:gd name="connsiteX307" fmla="*/ 6557668 w 11646040"/>
              <a:gd name="connsiteY307" fmla="*/ 421695 h 459652"/>
              <a:gd name="connsiteX308" fmla="*/ 6553252 w 11646040"/>
              <a:gd name="connsiteY308" fmla="*/ 421731 h 459652"/>
              <a:gd name="connsiteX309" fmla="*/ 6465178 w 11646040"/>
              <a:gd name="connsiteY309" fmla="*/ 436738 h 459652"/>
              <a:gd name="connsiteX310" fmla="*/ 6425900 w 11646040"/>
              <a:gd name="connsiteY310" fmla="*/ 459652 h 459652"/>
              <a:gd name="connsiteX311" fmla="*/ 6401639 w 11646040"/>
              <a:gd name="connsiteY311" fmla="*/ 459652 h 459652"/>
              <a:gd name="connsiteX312" fmla="*/ 6415768 w 11646040"/>
              <a:gd name="connsiteY312" fmla="*/ 448862 h 459652"/>
              <a:gd name="connsiteX313" fmla="*/ 6557668 w 11646040"/>
              <a:gd name="connsiteY313" fmla="*/ 412059 h 459652"/>
              <a:gd name="connsiteX314" fmla="*/ 5947191 w 11646040"/>
              <a:gd name="connsiteY314" fmla="*/ 411256 h 459652"/>
              <a:gd name="connsiteX315" fmla="*/ 6079582 w 11646040"/>
              <a:gd name="connsiteY315" fmla="*/ 443968 h 459652"/>
              <a:gd name="connsiteX316" fmla="*/ 6102350 w 11646040"/>
              <a:gd name="connsiteY316" fmla="*/ 459652 h 459652"/>
              <a:gd name="connsiteX317" fmla="*/ 6079093 w 11646040"/>
              <a:gd name="connsiteY317" fmla="*/ 459652 h 459652"/>
              <a:gd name="connsiteX318" fmla="*/ 6038908 w 11646040"/>
              <a:gd name="connsiteY318" fmla="*/ 436327 h 459652"/>
              <a:gd name="connsiteX319" fmla="*/ 5949657 w 11646040"/>
              <a:gd name="connsiteY319" fmla="*/ 421768 h 459652"/>
              <a:gd name="connsiteX320" fmla="*/ 5947191 w 11646040"/>
              <a:gd name="connsiteY320" fmla="*/ 421804 h 459652"/>
              <a:gd name="connsiteX321" fmla="*/ 5947191 w 11646040"/>
              <a:gd name="connsiteY321" fmla="*/ 421695 h 459652"/>
              <a:gd name="connsiteX322" fmla="*/ 5942776 w 11646040"/>
              <a:gd name="connsiteY322" fmla="*/ 421731 h 459652"/>
              <a:gd name="connsiteX323" fmla="*/ 5854703 w 11646040"/>
              <a:gd name="connsiteY323" fmla="*/ 436738 h 459652"/>
              <a:gd name="connsiteX324" fmla="*/ 5815424 w 11646040"/>
              <a:gd name="connsiteY324" fmla="*/ 459652 h 459652"/>
              <a:gd name="connsiteX325" fmla="*/ 5791163 w 11646040"/>
              <a:gd name="connsiteY325" fmla="*/ 459652 h 459652"/>
              <a:gd name="connsiteX326" fmla="*/ 5805293 w 11646040"/>
              <a:gd name="connsiteY326" fmla="*/ 448862 h 459652"/>
              <a:gd name="connsiteX327" fmla="*/ 5947191 w 11646040"/>
              <a:gd name="connsiteY327" fmla="*/ 412059 h 459652"/>
              <a:gd name="connsiteX328" fmla="*/ 5336717 w 11646040"/>
              <a:gd name="connsiteY328" fmla="*/ 411256 h 459652"/>
              <a:gd name="connsiteX329" fmla="*/ 5469107 w 11646040"/>
              <a:gd name="connsiteY329" fmla="*/ 443968 h 459652"/>
              <a:gd name="connsiteX330" fmla="*/ 5491875 w 11646040"/>
              <a:gd name="connsiteY330" fmla="*/ 459652 h 459652"/>
              <a:gd name="connsiteX331" fmla="*/ 5468619 w 11646040"/>
              <a:gd name="connsiteY331" fmla="*/ 459652 h 459652"/>
              <a:gd name="connsiteX332" fmla="*/ 5428434 w 11646040"/>
              <a:gd name="connsiteY332" fmla="*/ 436327 h 459652"/>
              <a:gd name="connsiteX333" fmla="*/ 5339180 w 11646040"/>
              <a:gd name="connsiteY333" fmla="*/ 421768 h 459652"/>
              <a:gd name="connsiteX334" fmla="*/ 5336717 w 11646040"/>
              <a:gd name="connsiteY334" fmla="*/ 421804 h 459652"/>
              <a:gd name="connsiteX335" fmla="*/ 5336717 w 11646040"/>
              <a:gd name="connsiteY335" fmla="*/ 421695 h 459652"/>
              <a:gd name="connsiteX336" fmla="*/ 5332302 w 11646040"/>
              <a:gd name="connsiteY336" fmla="*/ 421731 h 459652"/>
              <a:gd name="connsiteX337" fmla="*/ 5244228 w 11646040"/>
              <a:gd name="connsiteY337" fmla="*/ 436738 h 459652"/>
              <a:gd name="connsiteX338" fmla="*/ 5204949 w 11646040"/>
              <a:gd name="connsiteY338" fmla="*/ 459652 h 459652"/>
              <a:gd name="connsiteX339" fmla="*/ 5180690 w 11646040"/>
              <a:gd name="connsiteY339" fmla="*/ 459652 h 459652"/>
              <a:gd name="connsiteX340" fmla="*/ 5194819 w 11646040"/>
              <a:gd name="connsiteY340" fmla="*/ 448862 h 459652"/>
              <a:gd name="connsiteX341" fmla="*/ 5336717 w 11646040"/>
              <a:gd name="connsiteY341" fmla="*/ 412059 h 459652"/>
              <a:gd name="connsiteX342" fmla="*/ 4726245 w 11646040"/>
              <a:gd name="connsiteY342" fmla="*/ 411256 h 459652"/>
              <a:gd name="connsiteX343" fmla="*/ 4858634 w 11646040"/>
              <a:gd name="connsiteY343" fmla="*/ 443968 h 459652"/>
              <a:gd name="connsiteX344" fmla="*/ 4881403 w 11646040"/>
              <a:gd name="connsiteY344" fmla="*/ 459652 h 459652"/>
              <a:gd name="connsiteX345" fmla="*/ 4858146 w 11646040"/>
              <a:gd name="connsiteY345" fmla="*/ 459652 h 459652"/>
              <a:gd name="connsiteX346" fmla="*/ 4817961 w 11646040"/>
              <a:gd name="connsiteY346" fmla="*/ 436327 h 459652"/>
              <a:gd name="connsiteX347" fmla="*/ 4728708 w 11646040"/>
              <a:gd name="connsiteY347" fmla="*/ 421768 h 459652"/>
              <a:gd name="connsiteX348" fmla="*/ 4726245 w 11646040"/>
              <a:gd name="connsiteY348" fmla="*/ 421804 h 459652"/>
              <a:gd name="connsiteX349" fmla="*/ 4726245 w 11646040"/>
              <a:gd name="connsiteY349" fmla="*/ 421695 h 459652"/>
              <a:gd name="connsiteX350" fmla="*/ 4721830 w 11646040"/>
              <a:gd name="connsiteY350" fmla="*/ 421731 h 459652"/>
              <a:gd name="connsiteX351" fmla="*/ 4633755 w 11646040"/>
              <a:gd name="connsiteY351" fmla="*/ 436738 h 459652"/>
              <a:gd name="connsiteX352" fmla="*/ 4594476 w 11646040"/>
              <a:gd name="connsiteY352" fmla="*/ 459652 h 459652"/>
              <a:gd name="connsiteX353" fmla="*/ 4572950 w 11646040"/>
              <a:gd name="connsiteY353" fmla="*/ 459652 h 459652"/>
              <a:gd name="connsiteX354" fmla="*/ 4605453 w 11646040"/>
              <a:gd name="connsiteY354" fmla="*/ 437296 h 459652"/>
              <a:gd name="connsiteX355" fmla="*/ 4674989 w 11646040"/>
              <a:gd name="connsiteY355" fmla="*/ 415680 h 459652"/>
              <a:gd name="connsiteX356" fmla="*/ 4726245 w 11646040"/>
              <a:gd name="connsiteY356" fmla="*/ 412059 h 459652"/>
              <a:gd name="connsiteX357" fmla="*/ 4115769 w 11646040"/>
              <a:gd name="connsiteY357" fmla="*/ 411256 h 459652"/>
              <a:gd name="connsiteX358" fmla="*/ 4248159 w 11646040"/>
              <a:gd name="connsiteY358" fmla="*/ 443968 h 459652"/>
              <a:gd name="connsiteX359" fmla="*/ 4270927 w 11646040"/>
              <a:gd name="connsiteY359" fmla="*/ 459652 h 459652"/>
              <a:gd name="connsiteX360" fmla="*/ 4247670 w 11646040"/>
              <a:gd name="connsiteY360" fmla="*/ 459652 h 459652"/>
              <a:gd name="connsiteX361" fmla="*/ 4207486 w 11646040"/>
              <a:gd name="connsiteY361" fmla="*/ 436327 h 459652"/>
              <a:gd name="connsiteX362" fmla="*/ 4118232 w 11646040"/>
              <a:gd name="connsiteY362" fmla="*/ 421768 h 459652"/>
              <a:gd name="connsiteX363" fmla="*/ 4115769 w 11646040"/>
              <a:gd name="connsiteY363" fmla="*/ 421804 h 459652"/>
              <a:gd name="connsiteX364" fmla="*/ 4115769 w 11646040"/>
              <a:gd name="connsiteY364" fmla="*/ 421695 h 459652"/>
              <a:gd name="connsiteX365" fmla="*/ 4111354 w 11646040"/>
              <a:gd name="connsiteY365" fmla="*/ 421731 h 459652"/>
              <a:gd name="connsiteX366" fmla="*/ 4023280 w 11646040"/>
              <a:gd name="connsiteY366" fmla="*/ 436738 h 459652"/>
              <a:gd name="connsiteX367" fmla="*/ 3984001 w 11646040"/>
              <a:gd name="connsiteY367" fmla="*/ 459652 h 459652"/>
              <a:gd name="connsiteX368" fmla="*/ 3962475 w 11646040"/>
              <a:gd name="connsiteY368" fmla="*/ 459652 h 459652"/>
              <a:gd name="connsiteX369" fmla="*/ 3994978 w 11646040"/>
              <a:gd name="connsiteY369" fmla="*/ 437296 h 459652"/>
              <a:gd name="connsiteX370" fmla="*/ 4064513 w 11646040"/>
              <a:gd name="connsiteY370" fmla="*/ 415680 h 459652"/>
              <a:gd name="connsiteX371" fmla="*/ 4115769 w 11646040"/>
              <a:gd name="connsiteY371" fmla="*/ 412059 h 459652"/>
              <a:gd name="connsiteX372" fmla="*/ 3505294 w 11646040"/>
              <a:gd name="connsiteY372" fmla="*/ 411256 h 459652"/>
              <a:gd name="connsiteX373" fmla="*/ 3637684 w 11646040"/>
              <a:gd name="connsiteY373" fmla="*/ 443968 h 459652"/>
              <a:gd name="connsiteX374" fmla="*/ 3660452 w 11646040"/>
              <a:gd name="connsiteY374" fmla="*/ 459652 h 459652"/>
              <a:gd name="connsiteX375" fmla="*/ 3637196 w 11646040"/>
              <a:gd name="connsiteY375" fmla="*/ 459652 h 459652"/>
              <a:gd name="connsiteX376" fmla="*/ 3597011 w 11646040"/>
              <a:gd name="connsiteY376" fmla="*/ 436327 h 459652"/>
              <a:gd name="connsiteX377" fmla="*/ 3507757 w 11646040"/>
              <a:gd name="connsiteY377" fmla="*/ 421768 h 459652"/>
              <a:gd name="connsiteX378" fmla="*/ 3505294 w 11646040"/>
              <a:gd name="connsiteY378" fmla="*/ 421804 h 459652"/>
              <a:gd name="connsiteX379" fmla="*/ 3505294 w 11646040"/>
              <a:gd name="connsiteY379" fmla="*/ 421695 h 459652"/>
              <a:gd name="connsiteX380" fmla="*/ 3500879 w 11646040"/>
              <a:gd name="connsiteY380" fmla="*/ 421731 h 459652"/>
              <a:gd name="connsiteX381" fmla="*/ 3412805 w 11646040"/>
              <a:gd name="connsiteY381" fmla="*/ 436738 h 459652"/>
              <a:gd name="connsiteX382" fmla="*/ 3373526 w 11646040"/>
              <a:gd name="connsiteY382" fmla="*/ 459652 h 459652"/>
              <a:gd name="connsiteX383" fmla="*/ 3352001 w 11646040"/>
              <a:gd name="connsiteY383" fmla="*/ 459652 h 459652"/>
              <a:gd name="connsiteX384" fmla="*/ 3384503 w 11646040"/>
              <a:gd name="connsiteY384" fmla="*/ 437296 h 459652"/>
              <a:gd name="connsiteX385" fmla="*/ 3454039 w 11646040"/>
              <a:gd name="connsiteY385" fmla="*/ 415680 h 459652"/>
              <a:gd name="connsiteX386" fmla="*/ 3505294 w 11646040"/>
              <a:gd name="connsiteY386" fmla="*/ 412059 h 459652"/>
              <a:gd name="connsiteX387" fmla="*/ 2894819 w 11646040"/>
              <a:gd name="connsiteY387" fmla="*/ 411256 h 459652"/>
              <a:gd name="connsiteX388" fmla="*/ 3027209 w 11646040"/>
              <a:gd name="connsiteY388" fmla="*/ 443968 h 459652"/>
              <a:gd name="connsiteX389" fmla="*/ 3049978 w 11646040"/>
              <a:gd name="connsiteY389" fmla="*/ 459652 h 459652"/>
              <a:gd name="connsiteX390" fmla="*/ 3026721 w 11646040"/>
              <a:gd name="connsiteY390" fmla="*/ 459652 h 459652"/>
              <a:gd name="connsiteX391" fmla="*/ 2986536 w 11646040"/>
              <a:gd name="connsiteY391" fmla="*/ 436327 h 459652"/>
              <a:gd name="connsiteX392" fmla="*/ 2897283 w 11646040"/>
              <a:gd name="connsiteY392" fmla="*/ 421768 h 459652"/>
              <a:gd name="connsiteX393" fmla="*/ 2894819 w 11646040"/>
              <a:gd name="connsiteY393" fmla="*/ 421804 h 459652"/>
              <a:gd name="connsiteX394" fmla="*/ 2894819 w 11646040"/>
              <a:gd name="connsiteY394" fmla="*/ 421695 h 459652"/>
              <a:gd name="connsiteX395" fmla="*/ 2890405 w 11646040"/>
              <a:gd name="connsiteY395" fmla="*/ 421731 h 459652"/>
              <a:gd name="connsiteX396" fmla="*/ 2802331 w 11646040"/>
              <a:gd name="connsiteY396" fmla="*/ 436738 h 459652"/>
              <a:gd name="connsiteX397" fmla="*/ 2763052 w 11646040"/>
              <a:gd name="connsiteY397" fmla="*/ 459652 h 459652"/>
              <a:gd name="connsiteX398" fmla="*/ 2741527 w 11646040"/>
              <a:gd name="connsiteY398" fmla="*/ 459652 h 459652"/>
              <a:gd name="connsiteX399" fmla="*/ 2774029 w 11646040"/>
              <a:gd name="connsiteY399" fmla="*/ 437296 h 459652"/>
              <a:gd name="connsiteX400" fmla="*/ 2843565 w 11646040"/>
              <a:gd name="connsiteY400" fmla="*/ 415680 h 459652"/>
              <a:gd name="connsiteX401" fmla="*/ 2894819 w 11646040"/>
              <a:gd name="connsiteY401" fmla="*/ 412059 h 459652"/>
              <a:gd name="connsiteX402" fmla="*/ 2284343 w 11646040"/>
              <a:gd name="connsiteY402" fmla="*/ 411256 h 459652"/>
              <a:gd name="connsiteX403" fmla="*/ 2416733 w 11646040"/>
              <a:gd name="connsiteY403" fmla="*/ 443968 h 459652"/>
              <a:gd name="connsiteX404" fmla="*/ 2439501 w 11646040"/>
              <a:gd name="connsiteY404" fmla="*/ 459652 h 459652"/>
              <a:gd name="connsiteX405" fmla="*/ 2416245 w 11646040"/>
              <a:gd name="connsiteY405" fmla="*/ 459652 h 459652"/>
              <a:gd name="connsiteX406" fmla="*/ 2376059 w 11646040"/>
              <a:gd name="connsiteY406" fmla="*/ 436327 h 459652"/>
              <a:gd name="connsiteX407" fmla="*/ 2286807 w 11646040"/>
              <a:gd name="connsiteY407" fmla="*/ 421768 h 459652"/>
              <a:gd name="connsiteX408" fmla="*/ 2284343 w 11646040"/>
              <a:gd name="connsiteY408" fmla="*/ 421804 h 459652"/>
              <a:gd name="connsiteX409" fmla="*/ 2284343 w 11646040"/>
              <a:gd name="connsiteY409" fmla="*/ 421695 h 459652"/>
              <a:gd name="connsiteX410" fmla="*/ 2279928 w 11646040"/>
              <a:gd name="connsiteY410" fmla="*/ 421731 h 459652"/>
              <a:gd name="connsiteX411" fmla="*/ 2191854 w 11646040"/>
              <a:gd name="connsiteY411" fmla="*/ 436738 h 459652"/>
              <a:gd name="connsiteX412" fmla="*/ 2152574 w 11646040"/>
              <a:gd name="connsiteY412" fmla="*/ 459652 h 459652"/>
              <a:gd name="connsiteX413" fmla="*/ 2131050 w 11646040"/>
              <a:gd name="connsiteY413" fmla="*/ 459652 h 459652"/>
              <a:gd name="connsiteX414" fmla="*/ 2163552 w 11646040"/>
              <a:gd name="connsiteY414" fmla="*/ 437296 h 459652"/>
              <a:gd name="connsiteX415" fmla="*/ 2233088 w 11646040"/>
              <a:gd name="connsiteY415" fmla="*/ 415680 h 459652"/>
              <a:gd name="connsiteX416" fmla="*/ 2284343 w 11646040"/>
              <a:gd name="connsiteY416" fmla="*/ 412059 h 459652"/>
              <a:gd name="connsiteX417" fmla="*/ 1673869 w 11646040"/>
              <a:gd name="connsiteY417" fmla="*/ 411256 h 459652"/>
              <a:gd name="connsiteX418" fmla="*/ 1806258 w 11646040"/>
              <a:gd name="connsiteY418" fmla="*/ 443968 h 459652"/>
              <a:gd name="connsiteX419" fmla="*/ 1829026 w 11646040"/>
              <a:gd name="connsiteY419" fmla="*/ 459652 h 459652"/>
              <a:gd name="connsiteX420" fmla="*/ 1805770 w 11646040"/>
              <a:gd name="connsiteY420" fmla="*/ 459652 h 459652"/>
              <a:gd name="connsiteX421" fmla="*/ 1765585 w 11646040"/>
              <a:gd name="connsiteY421" fmla="*/ 436327 h 459652"/>
              <a:gd name="connsiteX422" fmla="*/ 1676331 w 11646040"/>
              <a:gd name="connsiteY422" fmla="*/ 421768 h 459652"/>
              <a:gd name="connsiteX423" fmla="*/ 1673869 w 11646040"/>
              <a:gd name="connsiteY423" fmla="*/ 421804 h 459652"/>
              <a:gd name="connsiteX424" fmla="*/ 1673869 w 11646040"/>
              <a:gd name="connsiteY424" fmla="*/ 421695 h 459652"/>
              <a:gd name="connsiteX425" fmla="*/ 1669454 w 11646040"/>
              <a:gd name="connsiteY425" fmla="*/ 421731 h 459652"/>
              <a:gd name="connsiteX426" fmla="*/ 1581379 w 11646040"/>
              <a:gd name="connsiteY426" fmla="*/ 436738 h 459652"/>
              <a:gd name="connsiteX427" fmla="*/ 1542100 w 11646040"/>
              <a:gd name="connsiteY427" fmla="*/ 459652 h 459652"/>
              <a:gd name="connsiteX428" fmla="*/ 1520575 w 11646040"/>
              <a:gd name="connsiteY428" fmla="*/ 459652 h 459652"/>
              <a:gd name="connsiteX429" fmla="*/ 1553077 w 11646040"/>
              <a:gd name="connsiteY429" fmla="*/ 437296 h 459652"/>
              <a:gd name="connsiteX430" fmla="*/ 1622612 w 11646040"/>
              <a:gd name="connsiteY430" fmla="*/ 415680 h 459652"/>
              <a:gd name="connsiteX431" fmla="*/ 1673869 w 11646040"/>
              <a:gd name="connsiteY431" fmla="*/ 412059 h 459652"/>
              <a:gd name="connsiteX432" fmla="*/ 1063393 w 11646040"/>
              <a:gd name="connsiteY432" fmla="*/ 411256 h 459652"/>
              <a:gd name="connsiteX433" fmla="*/ 1195783 w 11646040"/>
              <a:gd name="connsiteY433" fmla="*/ 443968 h 459652"/>
              <a:gd name="connsiteX434" fmla="*/ 1218551 w 11646040"/>
              <a:gd name="connsiteY434" fmla="*/ 459652 h 459652"/>
              <a:gd name="connsiteX435" fmla="*/ 1195294 w 11646040"/>
              <a:gd name="connsiteY435" fmla="*/ 459652 h 459652"/>
              <a:gd name="connsiteX436" fmla="*/ 1155110 w 11646040"/>
              <a:gd name="connsiteY436" fmla="*/ 436327 h 459652"/>
              <a:gd name="connsiteX437" fmla="*/ 1065857 w 11646040"/>
              <a:gd name="connsiteY437" fmla="*/ 421768 h 459652"/>
              <a:gd name="connsiteX438" fmla="*/ 1063393 w 11646040"/>
              <a:gd name="connsiteY438" fmla="*/ 421804 h 459652"/>
              <a:gd name="connsiteX439" fmla="*/ 1063393 w 11646040"/>
              <a:gd name="connsiteY439" fmla="*/ 421695 h 459652"/>
              <a:gd name="connsiteX440" fmla="*/ 1058978 w 11646040"/>
              <a:gd name="connsiteY440" fmla="*/ 421731 h 459652"/>
              <a:gd name="connsiteX441" fmla="*/ 970905 w 11646040"/>
              <a:gd name="connsiteY441" fmla="*/ 436738 h 459652"/>
              <a:gd name="connsiteX442" fmla="*/ 931625 w 11646040"/>
              <a:gd name="connsiteY442" fmla="*/ 459652 h 459652"/>
              <a:gd name="connsiteX443" fmla="*/ 910100 w 11646040"/>
              <a:gd name="connsiteY443" fmla="*/ 459652 h 459652"/>
              <a:gd name="connsiteX444" fmla="*/ 942602 w 11646040"/>
              <a:gd name="connsiteY444" fmla="*/ 437296 h 459652"/>
              <a:gd name="connsiteX445" fmla="*/ 1012137 w 11646040"/>
              <a:gd name="connsiteY445" fmla="*/ 415680 h 459652"/>
              <a:gd name="connsiteX446" fmla="*/ 1063393 w 11646040"/>
              <a:gd name="connsiteY446" fmla="*/ 412059 h 459652"/>
              <a:gd name="connsiteX447" fmla="*/ 452918 w 11646040"/>
              <a:gd name="connsiteY447" fmla="*/ 411256 h 459652"/>
              <a:gd name="connsiteX448" fmla="*/ 585309 w 11646040"/>
              <a:gd name="connsiteY448" fmla="*/ 443968 h 459652"/>
              <a:gd name="connsiteX449" fmla="*/ 608076 w 11646040"/>
              <a:gd name="connsiteY449" fmla="*/ 459652 h 459652"/>
              <a:gd name="connsiteX450" fmla="*/ 584820 w 11646040"/>
              <a:gd name="connsiteY450" fmla="*/ 459652 h 459652"/>
              <a:gd name="connsiteX451" fmla="*/ 544635 w 11646040"/>
              <a:gd name="connsiteY451" fmla="*/ 436327 h 459652"/>
              <a:gd name="connsiteX452" fmla="*/ 455382 w 11646040"/>
              <a:gd name="connsiteY452" fmla="*/ 421768 h 459652"/>
              <a:gd name="connsiteX453" fmla="*/ 452918 w 11646040"/>
              <a:gd name="connsiteY453" fmla="*/ 421804 h 459652"/>
              <a:gd name="connsiteX454" fmla="*/ 452918 w 11646040"/>
              <a:gd name="connsiteY454" fmla="*/ 421695 h 459652"/>
              <a:gd name="connsiteX455" fmla="*/ 448503 w 11646040"/>
              <a:gd name="connsiteY455" fmla="*/ 421731 h 459652"/>
              <a:gd name="connsiteX456" fmla="*/ 360430 w 11646040"/>
              <a:gd name="connsiteY456" fmla="*/ 436738 h 459652"/>
              <a:gd name="connsiteX457" fmla="*/ 336684 w 11646040"/>
              <a:gd name="connsiteY457" fmla="*/ 450590 h 459652"/>
              <a:gd name="connsiteX458" fmla="*/ 333889 w 11646040"/>
              <a:gd name="connsiteY458" fmla="*/ 436749 h 459652"/>
              <a:gd name="connsiteX459" fmla="*/ 401663 w 11646040"/>
              <a:gd name="connsiteY459" fmla="*/ 415680 h 459652"/>
              <a:gd name="connsiteX460" fmla="*/ 452918 w 11646040"/>
              <a:gd name="connsiteY460" fmla="*/ 412059 h 459652"/>
              <a:gd name="connsiteX461" fmla="*/ 11130954 w 11646040"/>
              <a:gd name="connsiteY461" fmla="*/ 349861 h 459652"/>
              <a:gd name="connsiteX462" fmla="*/ 11130954 w 11646040"/>
              <a:gd name="connsiteY462" fmla="*/ 349934 h 459652"/>
              <a:gd name="connsiteX463" fmla="*/ 11007465 w 11646040"/>
              <a:gd name="connsiteY463" fmla="*/ 401181 h 459652"/>
              <a:gd name="connsiteX464" fmla="*/ 11045110 w 11646040"/>
              <a:gd name="connsiteY464" fmla="*/ 425491 h 459652"/>
              <a:gd name="connsiteX465" fmla="*/ 11136392 w 11646040"/>
              <a:gd name="connsiteY465" fmla="*/ 388954 h 459652"/>
              <a:gd name="connsiteX466" fmla="*/ 11227626 w 11646040"/>
              <a:gd name="connsiteY466" fmla="*/ 425491 h 459652"/>
              <a:gd name="connsiteX467" fmla="*/ 11265412 w 11646040"/>
              <a:gd name="connsiteY467" fmla="*/ 400853 h 459652"/>
              <a:gd name="connsiteX468" fmla="*/ 11130954 w 11646040"/>
              <a:gd name="connsiteY468" fmla="*/ 349861 h 459652"/>
              <a:gd name="connsiteX469" fmla="*/ 10520479 w 11646040"/>
              <a:gd name="connsiteY469" fmla="*/ 349861 h 459652"/>
              <a:gd name="connsiteX470" fmla="*/ 10520479 w 11646040"/>
              <a:gd name="connsiteY470" fmla="*/ 349934 h 459652"/>
              <a:gd name="connsiteX471" fmla="*/ 10396989 w 11646040"/>
              <a:gd name="connsiteY471" fmla="*/ 401181 h 459652"/>
              <a:gd name="connsiteX472" fmla="*/ 10434635 w 11646040"/>
              <a:gd name="connsiteY472" fmla="*/ 425491 h 459652"/>
              <a:gd name="connsiteX473" fmla="*/ 10525916 w 11646040"/>
              <a:gd name="connsiteY473" fmla="*/ 388954 h 459652"/>
              <a:gd name="connsiteX474" fmla="*/ 10617150 w 11646040"/>
              <a:gd name="connsiteY474" fmla="*/ 425491 h 459652"/>
              <a:gd name="connsiteX475" fmla="*/ 10654937 w 11646040"/>
              <a:gd name="connsiteY475" fmla="*/ 400853 h 459652"/>
              <a:gd name="connsiteX476" fmla="*/ 10520479 w 11646040"/>
              <a:gd name="connsiteY476" fmla="*/ 349861 h 459652"/>
              <a:gd name="connsiteX477" fmla="*/ 9910004 w 11646040"/>
              <a:gd name="connsiteY477" fmla="*/ 349861 h 459652"/>
              <a:gd name="connsiteX478" fmla="*/ 9910004 w 11646040"/>
              <a:gd name="connsiteY478" fmla="*/ 349934 h 459652"/>
              <a:gd name="connsiteX479" fmla="*/ 9786513 w 11646040"/>
              <a:gd name="connsiteY479" fmla="*/ 401181 h 459652"/>
              <a:gd name="connsiteX480" fmla="*/ 9824160 w 11646040"/>
              <a:gd name="connsiteY480" fmla="*/ 425491 h 459652"/>
              <a:gd name="connsiteX481" fmla="*/ 9915441 w 11646040"/>
              <a:gd name="connsiteY481" fmla="*/ 388954 h 459652"/>
              <a:gd name="connsiteX482" fmla="*/ 10006675 w 11646040"/>
              <a:gd name="connsiteY482" fmla="*/ 425491 h 459652"/>
              <a:gd name="connsiteX483" fmla="*/ 10044461 w 11646040"/>
              <a:gd name="connsiteY483" fmla="*/ 400853 h 459652"/>
              <a:gd name="connsiteX484" fmla="*/ 9910004 w 11646040"/>
              <a:gd name="connsiteY484" fmla="*/ 349861 h 459652"/>
              <a:gd name="connsiteX485" fmla="*/ 9299529 w 11646040"/>
              <a:gd name="connsiteY485" fmla="*/ 349861 h 459652"/>
              <a:gd name="connsiteX486" fmla="*/ 9299529 w 11646040"/>
              <a:gd name="connsiteY486" fmla="*/ 349934 h 459652"/>
              <a:gd name="connsiteX487" fmla="*/ 9176038 w 11646040"/>
              <a:gd name="connsiteY487" fmla="*/ 401181 h 459652"/>
              <a:gd name="connsiteX488" fmla="*/ 9213685 w 11646040"/>
              <a:gd name="connsiteY488" fmla="*/ 425491 h 459652"/>
              <a:gd name="connsiteX489" fmla="*/ 9304966 w 11646040"/>
              <a:gd name="connsiteY489" fmla="*/ 388954 h 459652"/>
              <a:gd name="connsiteX490" fmla="*/ 9396200 w 11646040"/>
              <a:gd name="connsiteY490" fmla="*/ 425491 h 459652"/>
              <a:gd name="connsiteX491" fmla="*/ 9433985 w 11646040"/>
              <a:gd name="connsiteY491" fmla="*/ 400853 h 459652"/>
              <a:gd name="connsiteX492" fmla="*/ 9299529 w 11646040"/>
              <a:gd name="connsiteY492" fmla="*/ 349861 h 459652"/>
              <a:gd name="connsiteX493" fmla="*/ 8689053 w 11646040"/>
              <a:gd name="connsiteY493" fmla="*/ 349861 h 459652"/>
              <a:gd name="connsiteX494" fmla="*/ 8689053 w 11646040"/>
              <a:gd name="connsiteY494" fmla="*/ 349934 h 459652"/>
              <a:gd name="connsiteX495" fmla="*/ 8565563 w 11646040"/>
              <a:gd name="connsiteY495" fmla="*/ 401181 h 459652"/>
              <a:gd name="connsiteX496" fmla="*/ 8603210 w 11646040"/>
              <a:gd name="connsiteY496" fmla="*/ 425491 h 459652"/>
              <a:gd name="connsiteX497" fmla="*/ 8694491 w 11646040"/>
              <a:gd name="connsiteY497" fmla="*/ 388954 h 459652"/>
              <a:gd name="connsiteX498" fmla="*/ 8785725 w 11646040"/>
              <a:gd name="connsiteY498" fmla="*/ 425491 h 459652"/>
              <a:gd name="connsiteX499" fmla="*/ 8823510 w 11646040"/>
              <a:gd name="connsiteY499" fmla="*/ 400853 h 459652"/>
              <a:gd name="connsiteX500" fmla="*/ 8689053 w 11646040"/>
              <a:gd name="connsiteY500" fmla="*/ 349861 h 459652"/>
              <a:gd name="connsiteX501" fmla="*/ 8078578 w 11646040"/>
              <a:gd name="connsiteY501" fmla="*/ 349861 h 459652"/>
              <a:gd name="connsiteX502" fmla="*/ 8078578 w 11646040"/>
              <a:gd name="connsiteY502" fmla="*/ 349934 h 459652"/>
              <a:gd name="connsiteX503" fmla="*/ 7955088 w 11646040"/>
              <a:gd name="connsiteY503" fmla="*/ 401181 h 459652"/>
              <a:gd name="connsiteX504" fmla="*/ 7992734 w 11646040"/>
              <a:gd name="connsiteY504" fmla="*/ 425491 h 459652"/>
              <a:gd name="connsiteX505" fmla="*/ 8084016 w 11646040"/>
              <a:gd name="connsiteY505" fmla="*/ 388954 h 459652"/>
              <a:gd name="connsiteX506" fmla="*/ 8175250 w 11646040"/>
              <a:gd name="connsiteY506" fmla="*/ 425491 h 459652"/>
              <a:gd name="connsiteX507" fmla="*/ 8213035 w 11646040"/>
              <a:gd name="connsiteY507" fmla="*/ 400853 h 459652"/>
              <a:gd name="connsiteX508" fmla="*/ 8078578 w 11646040"/>
              <a:gd name="connsiteY508" fmla="*/ 349861 h 459652"/>
              <a:gd name="connsiteX509" fmla="*/ 7468103 w 11646040"/>
              <a:gd name="connsiteY509" fmla="*/ 349861 h 459652"/>
              <a:gd name="connsiteX510" fmla="*/ 7468103 w 11646040"/>
              <a:gd name="connsiteY510" fmla="*/ 349934 h 459652"/>
              <a:gd name="connsiteX511" fmla="*/ 7344614 w 11646040"/>
              <a:gd name="connsiteY511" fmla="*/ 401181 h 459652"/>
              <a:gd name="connsiteX512" fmla="*/ 7382262 w 11646040"/>
              <a:gd name="connsiteY512" fmla="*/ 425491 h 459652"/>
              <a:gd name="connsiteX513" fmla="*/ 7473540 w 11646040"/>
              <a:gd name="connsiteY513" fmla="*/ 388954 h 459652"/>
              <a:gd name="connsiteX514" fmla="*/ 7564774 w 11646040"/>
              <a:gd name="connsiteY514" fmla="*/ 425491 h 459652"/>
              <a:gd name="connsiteX515" fmla="*/ 7602561 w 11646040"/>
              <a:gd name="connsiteY515" fmla="*/ 400853 h 459652"/>
              <a:gd name="connsiteX516" fmla="*/ 7468103 w 11646040"/>
              <a:gd name="connsiteY516" fmla="*/ 349861 h 459652"/>
              <a:gd name="connsiteX517" fmla="*/ 6857630 w 11646040"/>
              <a:gd name="connsiteY517" fmla="*/ 349861 h 459652"/>
              <a:gd name="connsiteX518" fmla="*/ 6857630 w 11646040"/>
              <a:gd name="connsiteY518" fmla="*/ 349934 h 459652"/>
              <a:gd name="connsiteX519" fmla="*/ 6734141 w 11646040"/>
              <a:gd name="connsiteY519" fmla="*/ 401181 h 459652"/>
              <a:gd name="connsiteX520" fmla="*/ 6771788 w 11646040"/>
              <a:gd name="connsiteY520" fmla="*/ 425491 h 459652"/>
              <a:gd name="connsiteX521" fmla="*/ 6863069 w 11646040"/>
              <a:gd name="connsiteY521" fmla="*/ 388954 h 459652"/>
              <a:gd name="connsiteX522" fmla="*/ 6954302 w 11646040"/>
              <a:gd name="connsiteY522" fmla="*/ 425491 h 459652"/>
              <a:gd name="connsiteX523" fmla="*/ 6992087 w 11646040"/>
              <a:gd name="connsiteY523" fmla="*/ 400853 h 459652"/>
              <a:gd name="connsiteX524" fmla="*/ 6857630 w 11646040"/>
              <a:gd name="connsiteY524" fmla="*/ 349861 h 459652"/>
              <a:gd name="connsiteX525" fmla="*/ 6247156 w 11646040"/>
              <a:gd name="connsiteY525" fmla="*/ 349861 h 459652"/>
              <a:gd name="connsiteX526" fmla="*/ 6247156 w 11646040"/>
              <a:gd name="connsiteY526" fmla="*/ 349934 h 459652"/>
              <a:gd name="connsiteX527" fmla="*/ 6123664 w 11646040"/>
              <a:gd name="connsiteY527" fmla="*/ 401181 h 459652"/>
              <a:gd name="connsiteX528" fmla="*/ 6161312 w 11646040"/>
              <a:gd name="connsiteY528" fmla="*/ 425491 h 459652"/>
              <a:gd name="connsiteX529" fmla="*/ 6252594 w 11646040"/>
              <a:gd name="connsiteY529" fmla="*/ 388954 h 459652"/>
              <a:gd name="connsiteX530" fmla="*/ 6343826 w 11646040"/>
              <a:gd name="connsiteY530" fmla="*/ 425491 h 459652"/>
              <a:gd name="connsiteX531" fmla="*/ 6381612 w 11646040"/>
              <a:gd name="connsiteY531" fmla="*/ 400853 h 459652"/>
              <a:gd name="connsiteX532" fmla="*/ 6247156 w 11646040"/>
              <a:gd name="connsiteY532" fmla="*/ 349861 h 459652"/>
              <a:gd name="connsiteX533" fmla="*/ 5636679 w 11646040"/>
              <a:gd name="connsiteY533" fmla="*/ 349861 h 459652"/>
              <a:gd name="connsiteX534" fmla="*/ 5636679 w 11646040"/>
              <a:gd name="connsiteY534" fmla="*/ 349934 h 459652"/>
              <a:gd name="connsiteX535" fmla="*/ 5513192 w 11646040"/>
              <a:gd name="connsiteY535" fmla="*/ 401181 h 459652"/>
              <a:gd name="connsiteX536" fmla="*/ 5550838 w 11646040"/>
              <a:gd name="connsiteY536" fmla="*/ 425491 h 459652"/>
              <a:gd name="connsiteX537" fmla="*/ 5642117 w 11646040"/>
              <a:gd name="connsiteY537" fmla="*/ 388954 h 459652"/>
              <a:gd name="connsiteX538" fmla="*/ 5733351 w 11646040"/>
              <a:gd name="connsiteY538" fmla="*/ 425491 h 459652"/>
              <a:gd name="connsiteX539" fmla="*/ 5771139 w 11646040"/>
              <a:gd name="connsiteY539" fmla="*/ 400853 h 459652"/>
              <a:gd name="connsiteX540" fmla="*/ 5636679 w 11646040"/>
              <a:gd name="connsiteY540" fmla="*/ 349861 h 459652"/>
              <a:gd name="connsiteX541" fmla="*/ 5026205 w 11646040"/>
              <a:gd name="connsiteY541" fmla="*/ 349861 h 459652"/>
              <a:gd name="connsiteX542" fmla="*/ 5026205 w 11646040"/>
              <a:gd name="connsiteY542" fmla="*/ 349934 h 459652"/>
              <a:gd name="connsiteX543" fmla="*/ 4902718 w 11646040"/>
              <a:gd name="connsiteY543" fmla="*/ 401181 h 459652"/>
              <a:gd name="connsiteX544" fmla="*/ 4940365 w 11646040"/>
              <a:gd name="connsiteY544" fmla="*/ 425491 h 459652"/>
              <a:gd name="connsiteX545" fmla="*/ 5031643 w 11646040"/>
              <a:gd name="connsiteY545" fmla="*/ 388954 h 459652"/>
              <a:gd name="connsiteX546" fmla="*/ 5122879 w 11646040"/>
              <a:gd name="connsiteY546" fmla="*/ 425491 h 459652"/>
              <a:gd name="connsiteX547" fmla="*/ 5160665 w 11646040"/>
              <a:gd name="connsiteY547" fmla="*/ 400853 h 459652"/>
              <a:gd name="connsiteX548" fmla="*/ 5026205 w 11646040"/>
              <a:gd name="connsiteY548" fmla="*/ 349861 h 459652"/>
              <a:gd name="connsiteX549" fmla="*/ 4415731 w 11646040"/>
              <a:gd name="connsiteY549" fmla="*/ 349861 h 459652"/>
              <a:gd name="connsiteX550" fmla="*/ 4415731 w 11646040"/>
              <a:gd name="connsiteY550" fmla="*/ 349934 h 459652"/>
              <a:gd name="connsiteX551" fmla="*/ 4292242 w 11646040"/>
              <a:gd name="connsiteY551" fmla="*/ 401181 h 459652"/>
              <a:gd name="connsiteX552" fmla="*/ 4329888 w 11646040"/>
              <a:gd name="connsiteY552" fmla="*/ 425491 h 459652"/>
              <a:gd name="connsiteX553" fmla="*/ 4421170 w 11646040"/>
              <a:gd name="connsiteY553" fmla="*/ 388954 h 459652"/>
              <a:gd name="connsiteX554" fmla="*/ 4512404 w 11646040"/>
              <a:gd name="connsiteY554" fmla="*/ 425491 h 459652"/>
              <a:gd name="connsiteX555" fmla="*/ 4550189 w 11646040"/>
              <a:gd name="connsiteY555" fmla="*/ 400853 h 459652"/>
              <a:gd name="connsiteX556" fmla="*/ 4415731 w 11646040"/>
              <a:gd name="connsiteY556" fmla="*/ 349861 h 459652"/>
              <a:gd name="connsiteX557" fmla="*/ 3805257 w 11646040"/>
              <a:gd name="connsiteY557" fmla="*/ 349861 h 459652"/>
              <a:gd name="connsiteX558" fmla="*/ 3805257 w 11646040"/>
              <a:gd name="connsiteY558" fmla="*/ 349934 h 459652"/>
              <a:gd name="connsiteX559" fmla="*/ 3681767 w 11646040"/>
              <a:gd name="connsiteY559" fmla="*/ 401181 h 459652"/>
              <a:gd name="connsiteX560" fmla="*/ 3719413 w 11646040"/>
              <a:gd name="connsiteY560" fmla="*/ 425491 h 459652"/>
              <a:gd name="connsiteX561" fmla="*/ 3810694 w 11646040"/>
              <a:gd name="connsiteY561" fmla="*/ 388954 h 459652"/>
              <a:gd name="connsiteX562" fmla="*/ 3901929 w 11646040"/>
              <a:gd name="connsiteY562" fmla="*/ 425491 h 459652"/>
              <a:gd name="connsiteX563" fmla="*/ 3939714 w 11646040"/>
              <a:gd name="connsiteY563" fmla="*/ 400853 h 459652"/>
              <a:gd name="connsiteX564" fmla="*/ 3805257 w 11646040"/>
              <a:gd name="connsiteY564" fmla="*/ 349861 h 459652"/>
              <a:gd name="connsiteX565" fmla="*/ 3194783 w 11646040"/>
              <a:gd name="connsiteY565" fmla="*/ 349861 h 459652"/>
              <a:gd name="connsiteX566" fmla="*/ 3194783 w 11646040"/>
              <a:gd name="connsiteY566" fmla="*/ 349934 h 459652"/>
              <a:gd name="connsiteX567" fmla="*/ 3071293 w 11646040"/>
              <a:gd name="connsiteY567" fmla="*/ 401181 h 459652"/>
              <a:gd name="connsiteX568" fmla="*/ 3108939 w 11646040"/>
              <a:gd name="connsiteY568" fmla="*/ 425491 h 459652"/>
              <a:gd name="connsiteX569" fmla="*/ 3200220 w 11646040"/>
              <a:gd name="connsiteY569" fmla="*/ 388954 h 459652"/>
              <a:gd name="connsiteX570" fmla="*/ 3291454 w 11646040"/>
              <a:gd name="connsiteY570" fmla="*/ 425491 h 459652"/>
              <a:gd name="connsiteX571" fmla="*/ 3329241 w 11646040"/>
              <a:gd name="connsiteY571" fmla="*/ 400853 h 459652"/>
              <a:gd name="connsiteX572" fmla="*/ 3194783 w 11646040"/>
              <a:gd name="connsiteY572" fmla="*/ 349861 h 459652"/>
              <a:gd name="connsiteX573" fmla="*/ 2584309 w 11646040"/>
              <a:gd name="connsiteY573" fmla="*/ 349861 h 459652"/>
              <a:gd name="connsiteX574" fmla="*/ 2584309 w 11646040"/>
              <a:gd name="connsiteY574" fmla="*/ 349934 h 459652"/>
              <a:gd name="connsiteX575" fmla="*/ 2460817 w 11646040"/>
              <a:gd name="connsiteY575" fmla="*/ 401181 h 459652"/>
              <a:gd name="connsiteX576" fmla="*/ 2498463 w 11646040"/>
              <a:gd name="connsiteY576" fmla="*/ 425491 h 459652"/>
              <a:gd name="connsiteX577" fmla="*/ 2589746 w 11646040"/>
              <a:gd name="connsiteY577" fmla="*/ 388954 h 459652"/>
              <a:gd name="connsiteX578" fmla="*/ 2680979 w 11646040"/>
              <a:gd name="connsiteY578" fmla="*/ 425491 h 459652"/>
              <a:gd name="connsiteX579" fmla="*/ 2718765 w 11646040"/>
              <a:gd name="connsiteY579" fmla="*/ 400853 h 459652"/>
              <a:gd name="connsiteX580" fmla="*/ 2584309 w 11646040"/>
              <a:gd name="connsiteY580" fmla="*/ 349861 h 459652"/>
              <a:gd name="connsiteX581" fmla="*/ 1973830 w 11646040"/>
              <a:gd name="connsiteY581" fmla="*/ 349861 h 459652"/>
              <a:gd name="connsiteX582" fmla="*/ 1973830 w 11646040"/>
              <a:gd name="connsiteY582" fmla="*/ 349934 h 459652"/>
              <a:gd name="connsiteX583" fmla="*/ 1850341 w 11646040"/>
              <a:gd name="connsiteY583" fmla="*/ 401181 h 459652"/>
              <a:gd name="connsiteX584" fmla="*/ 1887988 w 11646040"/>
              <a:gd name="connsiteY584" fmla="*/ 425491 h 459652"/>
              <a:gd name="connsiteX585" fmla="*/ 1979269 w 11646040"/>
              <a:gd name="connsiteY585" fmla="*/ 388954 h 459652"/>
              <a:gd name="connsiteX586" fmla="*/ 2070503 w 11646040"/>
              <a:gd name="connsiteY586" fmla="*/ 425491 h 459652"/>
              <a:gd name="connsiteX587" fmla="*/ 2108288 w 11646040"/>
              <a:gd name="connsiteY587" fmla="*/ 400853 h 459652"/>
              <a:gd name="connsiteX588" fmla="*/ 1973830 w 11646040"/>
              <a:gd name="connsiteY588" fmla="*/ 349861 h 459652"/>
              <a:gd name="connsiteX589" fmla="*/ 1363356 w 11646040"/>
              <a:gd name="connsiteY589" fmla="*/ 349861 h 459652"/>
              <a:gd name="connsiteX590" fmla="*/ 1363356 w 11646040"/>
              <a:gd name="connsiteY590" fmla="*/ 349934 h 459652"/>
              <a:gd name="connsiteX591" fmla="*/ 1239866 w 11646040"/>
              <a:gd name="connsiteY591" fmla="*/ 401181 h 459652"/>
              <a:gd name="connsiteX592" fmla="*/ 1277512 w 11646040"/>
              <a:gd name="connsiteY592" fmla="*/ 425491 h 459652"/>
              <a:gd name="connsiteX593" fmla="*/ 1368794 w 11646040"/>
              <a:gd name="connsiteY593" fmla="*/ 388954 h 459652"/>
              <a:gd name="connsiteX594" fmla="*/ 1460027 w 11646040"/>
              <a:gd name="connsiteY594" fmla="*/ 425491 h 459652"/>
              <a:gd name="connsiteX595" fmla="*/ 1497813 w 11646040"/>
              <a:gd name="connsiteY595" fmla="*/ 400853 h 459652"/>
              <a:gd name="connsiteX596" fmla="*/ 1363356 w 11646040"/>
              <a:gd name="connsiteY596" fmla="*/ 349861 h 459652"/>
              <a:gd name="connsiteX597" fmla="*/ 752881 w 11646040"/>
              <a:gd name="connsiteY597" fmla="*/ 349861 h 459652"/>
              <a:gd name="connsiteX598" fmla="*/ 752881 w 11646040"/>
              <a:gd name="connsiteY598" fmla="*/ 349934 h 459652"/>
              <a:gd name="connsiteX599" fmla="*/ 629392 w 11646040"/>
              <a:gd name="connsiteY599" fmla="*/ 401181 h 459652"/>
              <a:gd name="connsiteX600" fmla="*/ 667039 w 11646040"/>
              <a:gd name="connsiteY600" fmla="*/ 425491 h 459652"/>
              <a:gd name="connsiteX601" fmla="*/ 758318 w 11646040"/>
              <a:gd name="connsiteY601" fmla="*/ 388954 h 459652"/>
              <a:gd name="connsiteX602" fmla="*/ 849554 w 11646040"/>
              <a:gd name="connsiteY602" fmla="*/ 425491 h 459652"/>
              <a:gd name="connsiteX603" fmla="*/ 887339 w 11646040"/>
              <a:gd name="connsiteY603" fmla="*/ 400853 h 459652"/>
              <a:gd name="connsiteX604" fmla="*/ 752881 w 11646040"/>
              <a:gd name="connsiteY604" fmla="*/ 349861 h 459652"/>
              <a:gd name="connsiteX605" fmla="*/ 11137786 w 11646040"/>
              <a:gd name="connsiteY605" fmla="*/ 302228 h 459652"/>
              <a:gd name="connsiteX606" fmla="*/ 11137786 w 11646040"/>
              <a:gd name="connsiteY606" fmla="*/ 302300 h 459652"/>
              <a:gd name="connsiteX607" fmla="*/ 10953970 w 11646040"/>
              <a:gd name="connsiteY607" fmla="*/ 377091 h 459652"/>
              <a:gd name="connsiteX608" fmla="*/ 10981624 w 11646040"/>
              <a:gd name="connsiteY608" fmla="*/ 389027 h 459652"/>
              <a:gd name="connsiteX609" fmla="*/ 11006489 w 11646040"/>
              <a:gd name="connsiteY609" fmla="*/ 386106 h 459652"/>
              <a:gd name="connsiteX610" fmla="*/ 11171574 w 11646040"/>
              <a:gd name="connsiteY610" fmla="*/ 343072 h 459652"/>
              <a:gd name="connsiteX611" fmla="*/ 11267690 w 11646040"/>
              <a:gd name="connsiteY611" fmla="*/ 386763 h 459652"/>
              <a:gd name="connsiteX612" fmla="*/ 11283027 w 11646040"/>
              <a:gd name="connsiteY612" fmla="*/ 391910 h 459652"/>
              <a:gd name="connsiteX613" fmla="*/ 11318628 w 11646040"/>
              <a:gd name="connsiteY613" fmla="*/ 376945 h 459652"/>
              <a:gd name="connsiteX614" fmla="*/ 11137786 w 11646040"/>
              <a:gd name="connsiteY614" fmla="*/ 302228 h 459652"/>
              <a:gd name="connsiteX615" fmla="*/ 10527311 w 11646040"/>
              <a:gd name="connsiteY615" fmla="*/ 302228 h 459652"/>
              <a:gd name="connsiteX616" fmla="*/ 10527311 w 11646040"/>
              <a:gd name="connsiteY616" fmla="*/ 302300 h 459652"/>
              <a:gd name="connsiteX617" fmla="*/ 10343494 w 11646040"/>
              <a:gd name="connsiteY617" fmla="*/ 377091 h 459652"/>
              <a:gd name="connsiteX618" fmla="*/ 10371148 w 11646040"/>
              <a:gd name="connsiteY618" fmla="*/ 389027 h 459652"/>
              <a:gd name="connsiteX619" fmla="*/ 10396014 w 11646040"/>
              <a:gd name="connsiteY619" fmla="*/ 386106 h 459652"/>
              <a:gd name="connsiteX620" fmla="*/ 10561099 w 11646040"/>
              <a:gd name="connsiteY620" fmla="*/ 343072 h 459652"/>
              <a:gd name="connsiteX621" fmla="*/ 10657215 w 11646040"/>
              <a:gd name="connsiteY621" fmla="*/ 386763 h 459652"/>
              <a:gd name="connsiteX622" fmla="*/ 10672551 w 11646040"/>
              <a:gd name="connsiteY622" fmla="*/ 391910 h 459652"/>
              <a:gd name="connsiteX623" fmla="*/ 10708152 w 11646040"/>
              <a:gd name="connsiteY623" fmla="*/ 376945 h 459652"/>
              <a:gd name="connsiteX624" fmla="*/ 10527311 w 11646040"/>
              <a:gd name="connsiteY624" fmla="*/ 302228 h 459652"/>
              <a:gd name="connsiteX625" fmla="*/ 9916836 w 11646040"/>
              <a:gd name="connsiteY625" fmla="*/ 302228 h 459652"/>
              <a:gd name="connsiteX626" fmla="*/ 9916836 w 11646040"/>
              <a:gd name="connsiteY626" fmla="*/ 302300 h 459652"/>
              <a:gd name="connsiteX627" fmla="*/ 9733019 w 11646040"/>
              <a:gd name="connsiteY627" fmla="*/ 377091 h 459652"/>
              <a:gd name="connsiteX628" fmla="*/ 9760673 w 11646040"/>
              <a:gd name="connsiteY628" fmla="*/ 389027 h 459652"/>
              <a:gd name="connsiteX629" fmla="*/ 9785538 w 11646040"/>
              <a:gd name="connsiteY629" fmla="*/ 386106 h 459652"/>
              <a:gd name="connsiteX630" fmla="*/ 9950624 w 11646040"/>
              <a:gd name="connsiteY630" fmla="*/ 343072 h 459652"/>
              <a:gd name="connsiteX631" fmla="*/ 10046738 w 11646040"/>
              <a:gd name="connsiteY631" fmla="*/ 386763 h 459652"/>
              <a:gd name="connsiteX632" fmla="*/ 10062076 w 11646040"/>
              <a:gd name="connsiteY632" fmla="*/ 391910 h 459652"/>
              <a:gd name="connsiteX633" fmla="*/ 10097677 w 11646040"/>
              <a:gd name="connsiteY633" fmla="*/ 376945 h 459652"/>
              <a:gd name="connsiteX634" fmla="*/ 9916836 w 11646040"/>
              <a:gd name="connsiteY634" fmla="*/ 302228 h 459652"/>
              <a:gd name="connsiteX635" fmla="*/ 9306360 w 11646040"/>
              <a:gd name="connsiteY635" fmla="*/ 302228 h 459652"/>
              <a:gd name="connsiteX636" fmla="*/ 9306360 w 11646040"/>
              <a:gd name="connsiteY636" fmla="*/ 302300 h 459652"/>
              <a:gd name="connsiteX637" fmla="*/ 9122544 w 11646040"/>
              <a:gd name="connsiteY637" fmla="*/ 377091 h 459652"/>
              <a:gd name="connsiteX638" fmla="*/ 9150198 w 11646040"/>
              <a:gd name="connsiteY638" fmla="*/ 389027 h 459652"/>
              <a:gd name="connsiteX639" fmla="*/ 9175063 w 11646040"/>
              <a:gd name="connsiteY639" fmla="*/ 386106 h 459652"/>
              <a:gd name="connsiteX640" fmla="*/ 9340149 w 11646040"/>
              <a:gd name="connsiteY640" fmla="*/ 343072 h 459652"/>
              <a:gd name="connsiteX641" fmla="*/ 9436263 w 11646040"/>
              <a:gd name="connsiteY641" fmla="*/ 386763 h 459652"/>
              <a:gd name="connsiteX642" fmla="*/ 9451601 w 11646040"/>
              <a:gd name="connsiteY642" fmla="*/ 391910 h 459652"/>
              <a:gd name="connsiteX643" fmla="*/ 9487202 w 11646040"/>
              <a:gd name="connsiteY643" fmla="*/ 376945 h 459652"/>
              <a:gd name="connsiteX644" fmla="*/ 9306360 w 11646040"/>
              <a:gd name="connsiteY644" fmla="*/ 302228 h 459652"/>
              <a:gd name="connsiteX645" fmla="*/ 8695885 w 11646040"/>
              <a:gd name="connsiteY645" fmla="*/ 302228 h 459652"/>
              <a:gd name="connsiteX646" fmla="*/ 8695885 w 11646040"/>
              <a:gd name="connsiteY646" fmla="*/ 302300 h 459652"/>
              <a:gd name="connsiteX647" fmla="*/ 8512069 w 11646040"/>
              <a:gd name="connsiteY647" fmla="*/ 377091 h 459652"/>
              <a:gd name="connsiteX648" fmla="*/ 8539723 w 11646040"/>
              <a:gd name="connsiteY648" fmla="*/ 389027 h 459652"/>
              <a:gd name="connsiteX649" fmla="*/ 8564588 w 11646040"/>
              <a:gd name="connsiteY649" fmla="*/ 386106 h 459652"/>
              <a:gd name="connsiteX650" fmla="*/ 8729674 w 11646040"/>
              <a:gd name="connsiteY650" fmla="*/ 343072 h 459652"/>
              <a:gd name="connsiteX651" fmla="*/ 8825788 w 11646040"/>
              <a:gd name="connsiteY651" fmla="*/ 386763 h 459652"/>
              <a:gd name="connsiteX652" fmla="*/ 8841126 w 11646040"/>
              <a:gd name="connsiteY652" fmla="*/ 391910 h 459652"/>
              <a:gd name="connsiteX653" fmla="*/ 8876727 w 11646040"/>
              <a:gd name="connsiteY653" fmla="*/ 376945 h 459652"/>
              <a:gd name="connsiteX654" fmla="*/ 8695885 w 11646040"/>
              <a:gd name="connsiteY654" fmla="*/ 302228 h 459652"/>
              <a:gd name="connsiteX655" fmla="*/ 8085410 w 11646040"/>
              <a:gd name="connsiteY655" fmla="*/ 302228 h 459652"/>
              <a:gd name="connsiteX656" fmla="*/ 8085410 w 11646040"/>
              <a:gd name="connsiteY656" fmla="*/ 302300 h 459652"/>
              <a:gd name="connsiteX657" fmla="*/ 7901594 w 11646040"/>
              <a:gd name="connsiteY657" fmla="*/ 377091 h 459652"/>
              <a:gd name="connsiteX658" fmla="*/ 7929248 w 11646040"/>
              <a:gd name="connsiteY658" fmla="*/ 389027 h 459652"/>
              <a:gd name="connsiteX659" fmla="*/ 7954113 w 11646040"/>
              <a:gd name="connsiteY659" fmla="*/ 386106 h 459652"/>
              <a:gd name="connsiteX660" fmla="*/ 8119198 w 11646040"/>
              <a:gd name="connsiteY660" fmla="*/ 343072 h 459652"/>
              <a:gd name="connsiteX661" fmla="*/ 8215312 w 11646040"/>
              <a:gd name="connsiteY661" fmla="*/ 386763 h 459652"/>
              <a:gd name="connsiteX662" fmla="*/ 8230650 w 11646040"/>
              <a:gd name="connsiteY662" fmla="*/ 391910 h 459652"/>
              <a:gd name="connsiteX663" fmla="*/ 8266251 w 11646040"/>
              <a:gd name="connsiteY663" fmla="*/ 376945 h 459652"/>
              <a:gd name="connsiteX664" fmla="*/ 8085410 w 11646040"/>
              <a:gd name="connsiteY664" fmla="*/ 302228 h 459652"/>
              <a:gd name="connsiteX665" fmla="*/ 7474934 w 11646040"/>
              <a:gd name="connsiteY665" fmla="*/ 302228 h 459652"/>
              <a:gd name="connsiteX666" fmla="*/ 7474934 w 11646040"/>
              <a:gd name="connsiteY666" fmla="*/ 302300 h 459652"/>
              <a:gd name="connsiteX667" fmla="*/ 7291118 w 11646040"/>
              <a:gd name="connsiteY667" fmla="*/ 377091 h 459652"/>
              <a:gd name="connsiteX668" fmla="*/ 7318774 w 11646040"/>
              <a:gd name="connsiteY668" fmla="*/ 389027 h 459652"/>
              <a:gd name="connsiteX669" fmla="*/ 7343639 w 11646040"/>
              <a:gd name="connsiteY669" fmla="*/ 386106 h 459652"/>
              <a:gd name="connsiteX670" fmla="*/ 7508726 w 11646040"/>
              <a:gd name="connsiteY670" fmla="*/ 343072 h 459652"/>
              <a:gd name="connsiteX671" fmla="*/ 7604838 w 11646040"/>
              <a:gd name="connsiteY671" fmla="*/ 386763 h 459652"/>
              <a:gd name="connsiteX672" fmla="*/ 7620178 w 11646040"/>
              <a:gd name="connsiteY672" fmla="*/ 391910 h 459652"/>
              <a:gd name="connsiteX673" fmla="*/ 7655778 w 11646040"/>
              <a:gd name="connsiteY673" fmla="*/ 376945 h 459652"/>
              <a:gd name="connsiteX674" fmla="*/ 7474934 w 11646040"/>
              <a:gd name="connsiteY674" fmla="*/ 302228 h 459652"/>
              <a:gd name="connsiteX675" fmla="*/ 6864462 w 11646040"/>
              <a:gd name="connsiteY675" fmla="*/ 302228 h 459652"/>
              <a:gd name="connsiteX676" fmla="*/ 6864462 w 11646040"/>
              <a:gd name="connsiteY676" fmla="*/ 302300 h 459652"/>
              <a:gd name="connsiteX677" fmla="*/ 6680646 w 11646040"/>
              <a:gd name="connsiteY677" fmla="*/ 377091 h 459652"/>
              <a:gd name="connsiteX678" fmla="*/ 6708300 w 11646040"/>
              <a:gd name="connsiteY678" fmla="*/ 389027 h 459652"/>
              <a:gd name="connsiteX679" fmla="*/ 6733164 w 11646040"/>
              <a:gd name="connsiteY679" fmla="*/ 386106 h 459652"/>
              <a:gd name="connsiteX680" fmla="*/ 6898250 w 11646040"/>
              <a:gd name="connsiteY680" fmla="*/ 343072 h 459652"/>
              <a:gd name="connsiteX681" fmla="*/ 6994364 w 11646040"/>
              <a:gd name="connsiteY681" fmla="*/ 386763 h 459652"/>
              <a:gd name="connsiteX682" fmla="*/ 7009702 w 11646040"/>
              <a:gd name="connsiteY682" fmla="*/ 391910 h 459652"/>
              <a:gd name="connsiteX683" fmla="*/ 7045302 w 11646040"/>
              <a:gd name="connsiteY683" fmla="*/ 376945 h 459652"/>
              <a:gd name="connsiteX684" fmla="*/ 6864462 w 11646040"/>
              <a:gd name="connsiteY684" fmla="*/ 302228 h 459652"/>
              <a:gd name="connsiteX685" fmla="*/ 6253987 w 11646040"/>
              <a:gd name="connsiteY685" fmla="*/ 302228 h 459652"/>
              <a:gd name="connsiteX686" fmla="*/ 6253987 w 11646040"/>
              <a:gd name="connsiteY686" fmla="*/ 302300 h 459652"/>
              <a:gd name="connsiteX687" fmla="*/ 6070170 w 11646040"/>
              <a:gd name="connsiteY687" fmla="*/ 377091 h 459652"/>
              <a:gd name="connsiteX688" fmla="*/ 6097824 w 11646040"/>
              <a:gd name="connsiteY688" fmla="*/ 389027 h 459652"/>
              <a:gd name="connsiteX689" fmla="*/ 6122688 w 11646040"/>
              <a:gd name="connsiteY689" fmla="*/ 386106 h 459652"/>
              <a:gd name="connsiteX690" fmla="*/ 6287776 w 11646040"/>
              <a:gd name="connsiteY690" fmla="*/ 343072 h 459652"/>
              <a:gd name="connsiteX691" fmla="*/ 6383891 w 11646040"/>
              <a:gd name="connsiteY691" fmla="*/ 386763 h 459652"/>
              <a:gd name="connsiteX692" fmla="*/ 6399229 w 11646040"/>
              <a:gd name="connsiteY692" fmla="*/ 391910 h 459652"/>
              <a:gd name="connsiteX693" fmla="*/ 6434828 w 11646040"/>
              <a:gd name="connsiteY693" fmla="*/ 376945 h 459652"/>
              <a:gd name="connsiteX694" fmla="*/ 6253987 w 11646040"/>
              <a:gd name="connsiteY694" fmla="*/ 302228 h 459652"/>
              <a:gd name="connsiteX695" fmla="*/ 5643512 w 11646040"/>
              <a:gd name="connsiteY695" fmla="*/ 302228 h 459652"/>
              <a:gd name="connsiteX696" fmla="*/ 5643512 w 11646040"/>
              <a:gd name="connsiteY696" fmla="*/ 302300 h 459652"/>
              <a:gd name="connsiteX697" fmla="*/ 5459694 w 11646040"/>
              <a:gd name="connsiteY697" fmla="*/ 377091 h 459652"/>
              <a:gd name="connsiteX698" fmla="*/ 5487349 w 11646040"/>
              <a:gd name="connsiteY698" fmla="*/ 389027 h 459652"/>
              <a:gd name="connsiteX699" fmla="*/ 5512215 w 11646040"/>
              <a:gd name="connsiteY699" fmla="*/ 386106 h 459652"/>
              <a:gd name="connsiteX700" fmla="*/ 5677302 w 11646040"/>
              <a:gd name="connsiteY700" fmla="*/ 343072 h 459652"/>
              <a:gd name="connsiteX701" fmla="*/ 5773416 w 11646040"/>
              <a:gd name="connsiteY701" fmla="*/ 386763 h 459652"/>
              <a:gd name="connsiteX702" fmla="*/ 5788751 w 11646040"/>
              <a:gd name="connsiteY702" fmla="*/ 391910 h 459652"/>
              <a:gd name="connsiteX703" fmla="*/ 5824355 w 11646040"/>
              <a:gd name="connsiteY703" fmla="*/ 376945 h 459652"/>
              <a:gd name="connsiteX704" fmla="*/ 5643512 w 11646040"/>
              <a:gd name="connsiteY704" fmla="*/ 302228 h 459652"/>
              <a:gd name="connsiteX705" fmla="*/ 5033037 w 11646040"/>
              <a:gd name="connsiteY705" fmla="*/ 302228 h 459652"/>
              <a:gd name="connsiteX706" fmla="*/ 5033037 w 11646040"/>
              <a:gd name="connsiteY706" fmla="*/ 302300 h 459652"/>
              <a:gd name="connsiteX707" fmla="*/ 4849221 w 11646040"/>
              <a:gd name="connsiteY707" fmla="*/ 377091 h 459652"/>
              <a:gd name="connsiteX708" fmla="*/ 4876875 w 11646040"/>
              <a:gd name="connsiteY708" fmla="*/ 389027 h 459652"/>
              <a:gd name="connsiteX709" fmla="*/ 4901740 w 11646040"/>
              <a:gd name="connsiteY709" fmla="*/ 386106 h 459652"/>
              <a:gd name="connsiteX710" fmla="*/ 5066827 w 11646040"/>
              <a:gd name="connsiteY710" fmla="*/ 343072 h 459652"/>
              <a:gd name="connsiteX711" fmla="*/ 5162941 w 11646040"/>
              <a:gd name="connsiteY711" fmla="*/ 386763 h 459652"/>
              <a:gd name="connsiteX712" fmla="*/ 5178279 w 11646040"/>
              <a:gd name="connsiteY712" fmla="*/ 391910 h 459652"/>
              <a:gd name="connsiteX713" fmla="*/ 5213876 w 11646040"/>
              <a:gd name="connsiteY713" fmla="*/ 376945 h 459652"/>
              <a:gd name="connsiteX714" fmla="*/ 5033037 w 11646040"/>
              <a:gd name="connsiteY714" fmla="*/ 302228 h 459652"/>
              <a:gd name="connsiteX715" fmla="*/ 4422563 w 11646040"/>
              <a:gd name="connsiteY715" fmla="*/ 302228 h 459652"/>
              <a:gd name="connsiteX716" fmla="*/ 4422563 w 11646040"/>
              <a:gd name="connsiteY716" fmla="*/ 302300 h 459652"/>
              <a:gd name="connsiteX717" fmla="*/ 4238747 w 11646040"/>
              <a:gd name="connsiteY717" fmla="*/ 377091 h 459652"/>
              <a:gd name="connsiteX718" fmla="*/ 4266401 w 11646040"/>
              <a:gd name="connsiteY718" fmla="*/ 389027 h 459652"/>
              <a:gd name="connsiteX719" fmla="*/ 4291266 w 11646040"/>
              <a:gd name="connsiteY719" fmla="*/ 386106 h 459652"/>
              <a:gd name="connsiteX720" fmla="*/ 4456352 w 11646040"/>
              <a:gd name="connsiteY720" fmla="*/ 343072 h 459652"/>
              <a:gd name="connsiteX721" fmla="*/ 4552467 w 11646040"/>
              <a:gd name="connsiteY721" fmla="*/ 386763 h 459652"/>
              <a:gd name="connsiteX722" fmla="*/ 4567804 w 11646040"/>
              <a:gd name="connsiteY722" fmla="*/ 391910 h 459652"/>
              <a:gd name="connsiteX723" fmla="*/ 4603406 w 11646040"/>
              <a:gd name="connsiteY723" fmla="*/ 376945 h 459652"/>
              <a:gd name="connsiteX724" fmla="*/ 4422563 w 11646040"/>
              <a:gd name="connsiteY724" fmla="*/ 302228 h 459652"/>
              <a:gd name="connsiteX725" fmla="*/ 3812089 w 11646040"/>
              <a:gd name="connsiteY725" fmla="*/ 302228 h 459652"/>
              <a:gd name="connsiteX726" fmla="*/ 3812089 w 11646040"/>
              <a:gd name="connsiteY726" fmla="*/ 302300 h 459652"/>
              <a:gd name="connsiteX727" fmla="*/ 3628271 w 11646040"/>
              <a:gd name="connsiteY727" fmla="*/ 377091 h 459652"/>
              <a:gd name="connsiteX728" fmla="*/ 3655925 w 11646040"/>
              <a:gd name="connsiteY728" fmla="*/ 389027 h 459652"/>
              <a:gd name="connsiteX729" fmla="*/ 3680790 w 11646040"/>
              <a:gd name="connsiteY729" fmla="*/ 386106 h 459652"/>
              <a:gd name="connsiteX730" fmla="*/ 3845878 w 11646040"/>
              <a:gd name="connsiteY730" fmla="*/ 343072 h 459652"/>
              <a:gd name="connsiteX731" fmla="*/ 3941992 w 11646040"/>
              <a:gd name="connsiteY731" fmla="*/ 386763 h 459652"/>
              <a:gd name="connsiteX732" fmla="*/ 3957328 w 11646040"/>
              <a:gd name="connsiteY732" fmla="*/ 391910 h 459652"/>
              <a:gd name="connsiteX733" fmla="*/ 3992930 w 11646040"/>
              <a:gd name="connsiteY733" fmla="*/ 376945 h 459652"/>
              <a:gd name="connsiteX734" fmla="*/ 3812089 w 11646040"/>
              <a:gd name="connsiteY734" fmla="*/ 302228 h 459652"/>
              <a:gd name="connsiteX735" fmla="*/ 3201613 w 11646040"/>
              <a:gd name="connsiteY735" fmla="*/ 302228 h 459652"/>
              <a:gd name="connsiteX736" fmla="*/ 3201613 w 11646040"/>
              <a:gd name="connsiteY736" fmla="*/ 302300 h 459652"/>
              <a:gd name="connsiteX737" fmla="*/ 3017797 w 11646040"/>
              <a:gd name="connsiteY737" fmla="*/ 377091 h 459652"/>
              <a:gd name="connsiteX738" fmla="*/ 3045451 w 11646040"/>
              <a:gd name="connsiteY738" fmla="*/ 389027 h 459652"/>
              <a:gd name="connsiteX739" fmla="*/ 3070316 w 11646040"/>
              <a:gd name="connsiteY739" fmla="*/ 386106 h 459652"/>
              <a:gd name="connsiteX740" fmla="*/ 3235403 w 11646040"/>
              <a:gd name="connsiteY740" fmla="*/ 343072 h 459652"/>
              <a:gd name="connsiteX741" fmla="*/ 3331516 w 11646040"/>
              <a:gd name="connsiteY741" fmla="*/ 386763 h 459652"/>
              <a:gd name="connsiteX742" fmla="*/ 3346854 w 11646040"/>
              <a:gd name="connsiteY742" fmla="*/ 391910 h 459652"/>
              <a:gd name="connsiteX743" fmla="*/ 3382455 w 11646040"/>
              <a:gd name="connsiteY743" fmla="*/ 376945 h 459652"/>
              <a:gd name="connsiteX744" fmla="*/ 3201613 w 11646040"/>
              <a:gd name="connsiteY744" fmla="*/ 302228 h 459652"/>
              <a:gd name="connsiteX745" fmla="*/ 2591139 w 11646040"/>
              <a:gd name="connsiteY745" fmla="*/ 302228 h 459652"/>
              <a:gd name="connsiteX746" fmla="*/ 2591139 w 11646040"/>
              <a:gd name="connsiteY746" fmla="*/ 302300 h 459652"/>
              <a:gd name="connsiteX747" fmla="*/ 2407320 w 11646040"/>
              <a:gd name="connsiteY747" fmla="*/ 377091 h 459652"/>
              <a:gd name="connsiteX748" fmla="*/ 2434975 w 11646040"/>
              <a:gd name="connsiteY748" fmla="*/ 389027 h 459652"/>
              <a:gd name="connsiteX749" fmla="*/ 2459840 w 11646040"/>
              <a:gd name="connsiteY749" fmla="*/ 386106 h 459652"/>
              <a:gd name="connsiteX750" fmla="*/ 2624928 w 11646040"/>
              <a:gd name="connsiteY750" fmla="*/ 343072 h 459652"/>
              <a:gd name="connsiteX751" fmla="*/ 2721042 w 11646040"/>
              <a:gd name="connsiteY751" fmla="*/ 386763 h 459652"/>
              <a:gd name="connsiteX752" fmla="*/ 2736380 w 11646040"/>
              <a:gd name="connsiteY752" fmla="*/ 391910 h 459652"/>
              <a:gd name="connsiteX753" fmla="*/ 2771982 w 11646040"/>
              <a:gd name="connsiteY753" fmla="*/ 376945 h 459652"/>
              <a:gd name="connsiteX754" fmla="*/ 2591139 w 11646040"/>
              <a:gd name="connsiteY754" fmla="*/ 302228 h 459652"/>
              <a:gd name="connsiteX755" fmla="*/ 1980663 w 11646040"/>
              <a:gd name="connsiteY755" fmla="*/ 302228 h 459652"/>
              <a:gd name="connsiteX756" fmla="*/ 1980663 w 11646040"/>
              <a:gd name="connsiteY756" fmla="*/ 302300 h 459652"/>
              <a:gd name="connsiteX757" fmla="*/ 1796845 w 11646040"/>
              <a:gd name="connsiteY757" fmla="*/ 377091 h 459652"/>
              <a:gd name="connsiteX758" fmla="*/ 1824499 w 11646040"/>
              <a:gd name="connsiteY758" fmla="*/ 389027 h 459652"/>
              <a:gd name="connsiteX759" fmla="*/ 1849365 w 11646040"/>
              <a:gd name="connsiteY759" fmla="*/ 386106 h 459652"/>
              <a:gd name="connsiteX760" fmla="*/ 2014451 w 11646040"/>
              <a:gd name="connsiteY760" fmla="*/ 343072 h 459652"/>
              <a:gd name="connsiteX761" fmla="*/ 2110566 w 11646040"/>
              <a:gd name="connsiteY761" fmla="*/ 386763 h 459652"/>
              <a:gd name="connsiteX762" fmla="*/ 2125904 w 11646040"/>
              <a:gd name="connsiteY762" fmla="*/ 391910 h 459652"/>
              <a:gd name="connsiteX763" fmla="*/ 2161505 w 11646040"/>
              <a:gd name="connsiteY763" fmla="*/ 376945 h 459652"/>
              <a:gd name="connsiteX764" fmla="*/ 1980663 w 11646040"/>
              <a:gd name="connsiteY764" fmla="*/ 302228 h 459652"/>
              <a:gd name="connsiteX765" fmla="*/ 1370188 w 11646040"/>
              <a:gd name="connsiteY765" fmla="*/ 302228 h 459652"/>
              <a:gd name="connsiteX766" fmla="*/ 1370188 w 11646040"/>
              <a:gd name="connsiteY766" fmla="*/ 302300 h 459652"/>
              <a:gd name="connsiteX767" fmla="*/ 1186372 w 11646040"/>
              <a:gd name="connsiteY767" fmla="*/ 377091 h 459652"/>
              <a:gd name="connsiteX768" fmla="*/ 1214025 w 11646040"/>
              <a:gd name="connsiteY768" fmla="*/ 389027 h 459652"/>
              <a:gd name="connsiteX769" fmla="*/ 1238891 w 11646040"/>
              <a:gd name="connsiteY769" fmla="*/ 386106 h 459652"/>
              <a:gd name="connsiteX770" fmla="*/ 1403976 w 11646040"/>
              <a:gd name="connsiteY770" fmla="*/ 343072 h 459652"/>
              <a:gd name="connsiteX771" fmla="*/ 1500091 w 11646040"/>
              <a:gd name="connsiteY771" fmla="*/ 386763 h 459652"/>
              <a:gd name="connsiteX772" fmla="*/ 1515429 w 11646040"/>
              <a:gd name="connsiteY772" fmla="*/ 391910 h 459652"/>
              <a:gd name="connsiteX773" fmla="*/ 1551030 w 11646040"/>
              <a:gd name="connsiteY773" fmla="*/ 376945 h 459652"/>
              <a:gd name="connsiteX774" fmla="*/ 1370188 w 11646040"/>
              <a:gd name="connsiteY774" fmla="*/ 302228 h 459652"/>
              <a:gd name="connsiteX775" fmla="*/ 759713 w 11646040"/>
              <a:gd name="connsiteY775" fmla="*/ 302228 h 459652"/>
              <a:gd name="connsiteX776" fmla="*/ 759713 w 11646040"/>
              <a:gd name="connsiteY776" fmla="*/ 302300 h 459652"/>
              <a:gd name="connsiteX777" fmla="*/ 575896 w 11646040"/>
              <a:gd name="connsiteY777" fmla="*/ 377091 h 459652"/>
              <a:gd name="connsiteX778" fmla="*/ 603550 w 11646040"/>
              <a:gd name="connsiteY778" fmla="*/ 389027 h 459652"/>
              <a:gd name="connsiteX779" fmla="*/ 628416 w 11646040"/>
              <a:gd name="connsiteY779" fmla="*/ 386106 h 459652"/>
              <a:gd name="connsiteX780" fmla="*/ 793503 w 11646040"/>
              <a:gd name="connsiteY780" fmla="*/ 343072 h 459652"/>
              <a:gd name="connsiteX781" fmla="*/ 889617 w 11646040"/>
              <a:gd name="connsiteY781" fmla="*/ 386763 h 459652"/>
              <a:gd name="connsiteX782" fmla="*/ 904953 w 11646040"/>
              <a:gd name="connsiteY782" fmla="*/ 391910 h 459652"/>
              <a:gd name="connsiteX783" fmla="*/ 940554 w 11646040"/>
              <a:gd name="connsiteY783" fmla="*/ 376945 h 459652"/>
              <a:gd name="connsiteX784" fmla="*/ 759713 w 11646040"/>
              <a:gd name="connsiteY784" fmla="*/ 302228 h 459652"/>
              <a:gd name="connsiteX785" fmla="*/ 10498448 w 11646040"/>
              <a:gd name="connsiteY785" fmla="*/ 254484 h 459652"/>
              <a:gd name="connsiteX786" fmla="*/ 10498448 w 11646040"/>
              <a:gd name="connsiteY786" fmla="*/ 254557 h 459652"/>
              <a:gd name="connsiteX787" fmla="*/ 10284143 w 11646040"/>
              <a:gd name="connsiteY787" fmla="*/ 362162 h 459652"/>
              <a:gd name="connsiteX788" fmla="*/ 10309798 w 11646040"/>
              <a:gd name="connsiteY788" fmla="*/ 368257 h 459652"/>
              <a:gd name="connsiteX789" fmla="*/ 10344610 w 11646040"/>
              <a:gd name="connsiteY789" fmla="*/ 360264 h 459652"/>
              <a:gd name="connsiteX790" fmla="*/ 10568071 w 11646040"/>
              <a:gd name="connsiteY790" fmla="*/ 295621 h 459652"/>
              <a:gd name="connsiteX791" fmla="*/ 10712847 w 11646040"/>
              <a:gd name="connsiteY791" fmla="*/ 364826 h 459652"/>
              <a:gd name="connsiteX792" fmla="*/ 10725071 w 11646040"/>
              <a:gd name="connsiteY792" fmla="*/ 371725 h 459652"/>
              <a:gd name="connsiteX793" fmla="*/ 10767830 w 11646040"/>
              <a:gd name="connsiteY793" fmla="*/ 362125 h 459652"/>
              <a:gd name="connsiteX794" fmla="*/ 10498448 w 11646040"/>
              <a:gd name="connsiteY794" fmla="*/ 254484 h 459652"/>
              <a:gd name="connsiteX795" fmla="*/ 9887973 w 11646040"/>
              <a:gd name="connsiteY795" fmla="*/ 254484 h 459652"/>
              <a:gd name="connsiteX796" fmla="*/ 9887973 w 11646040"/>
              <a:gd name="connsiteY796" fmla="*/ 254557 h 459652"/>
              <a:gd name="connsiteX797" fmla="*/ 9673668 w 11646040"/>
              <a:gd name="connsiteY797" fmla="*/ 362162 h 459652"/>
              <a:gd name="connsiteX798" fmla="*/ 9699322 w 11646040"/>
              <a:gd name="connsiteY798" fmla="*/ 368257 h 459652"/>
              <a:gd name="connsiteX799" fmla="*/ 9734134 w 11646040"/>
              <a:gd name="connsiteY799" fmla="*/ 360264 h 459652"/>
              <a:gd name="connsiteX800" fmla="*/ 9957596 w 11646040"/>
              <a:gd name="connsiteY800" fmla="*/ 295621 h 459652"/>
              <a:gd name="connsiteX801" fmla="*/ 10102371 w 11646040"/>
              <a:gd name="connsiteY801" fmla="*/ 364826 h 459652"/>
              <a:gd name="connsiteX802" fmla="*/ 10114596 w 11646040"/>
              <a:gd name="connsiteY802" fmla="*/ 371725 h 459652"/>
              <a:gd name="connsiteX803" fmla="*/ 10157353 w 11646040"/>
              <a:gd name="connsiteY803" fmla="*/ 362125 h 459652"/>
              <a:gd name="connsiteX804" fmla="*/ 9887973 w 11646040"/>
              <a:gd name="connsiteY804" fmla="*/ 254484 h 459652"/>
              <a:gd name="connsiteX805" fmla="*/ 9277498 w 11646040"/>
              <a:gd name="connsiteY805" fmla="*/ 254484 h 459652"/>
              <a:gd name="connsiteX806" fmla="*/ 9277498 w 11646040"/>
              <a:gd name="connsiteY806" fmla="*/ 254557 h 459652"/>
              <a:gd name="connsiteX807" fmla="*/ 9063193 w 11646040"/>
              <a:gd name="connsiteY807" fmla="*/ 362162 h 459652"/>
              <a:gd name="connsiteX808" fmla="*/ 9088847 w 11646040"/>
              <a:gd name="connsiteY808" fmla="*/ 368257 h 459652"/>
              <a:gd name="connsiteX809" fmla="*/ 9123659 w 11646040"/>
              <a:gd name="connsiteY809" fmla="*/ 360264 h 459652"/>
              <a:gd name="connsiteX810" fmla="*/ 9347121 w 11646040"/>
              <a:gd name="connsiteY810" fmla="*/ 295621 h 459652"/>
              <a:gd name="connsiteX811" fmla="*/ 9491896 w 11646040"/>
              <a:gd name="connsiteY811" fmla="*/ 364826 h 459652"/>
              <a:gd name="connsiteX812" fmla="*/ 9504120 w 11646040"/>
              <a:gd name="connsiteY812" fmla="*/ 371725 h 459652"/>
              <a:gd name="connsiteX813" fmla="*/ 9546878 w 11646040"/>
              <a:gd name="connsiteY813" fmla="*/ 362125 h 459652"/>
              <a:gd name="connsiteX814" fmla="*/ 9277498 w 11646040"/>
              <a:gd name="connsiteY814" fmla="*/ 254484 h 459652"/>
              <a:gd name="connsiteX815" fmla="*/ 8667023 w 11646040"/>
              <a:gd name="connsiteY815" fmla="*/ 254484 h 459652"/>
              <a:gd name="connsiteX816" fmla="*/ 8667023 w 11646040"/>
              <a:gd name="connsiteY816" fmla="*/ 254557 h 459652"/>
              <a:gd name="connsiteX817" fmla="*/ 8452718 w 11646040"/>
              <a:gd name="connsiteY817" fmla="*/ 362162 h 459652"/>
              <a:gd name="connsiteX818" fmla="*/ 8478372 w 11646040"/>
              <a:gd name="connsiteY818" fmla="*/ 368257 h 459652"/>
              <a:gd name="connsiteX819" fmla="*/ 8513184 w 11646040"/>
              <a:gd name="connsiteY819" fmla="*/ 360264 h 459652"/>
              <a:gd name="connsiteX820" fmla="*/ 8736645 w 11646040"/>
              <a:gd name="connsiteY820" fmla="*/ 295621 h 459652"/>
              <a:gd name="connsiteX821" fmla="*/ 8881421 w 11646040"/>
              <a:gd name="connsiteY821" fmla="*/ 364826 h 459652"/>
              <a:gd name="connsiteX822" fmla="*/ 8893645 w 11646040"/>
              <a:gd name="connsiteY822" fmla="*/ 371725 h 459652"/>
              <a:gd name="connsiteX823" fmla="*/ 8936403 w 11646040"/>
              <a:gd name="connsiteY823" fmla="*/ 362125 h 459652"/>
              <a:gd name="connsiteX824" fmla="*/ 8667023 w 11646040"/>
              <a:gd name="connsiteY824" fmla="*/ 254484 h 459652"/>
              <a:gd name="connsiteX825" fmla="*/ 8056548 w 11646040"/>
              <a:gd name="connsiteY825" fmla="*/ 254484 h 459652"/>
              <a:gd name="connsiteX826" fmla="*/ 8056548 w 11646040"/>
              <a:gd name="connsiteY826" fmla="*/ 254557 h 459652"/>
              <a:gd name="connsiteX827" fmla="*/ 7842242 w 11646040"/>
              <a:gd name="connsiteY827" fmla="*/ 362162 h 459652"/>
              <a:gd name="connsiteX828" fmla="*/ 7867897 w 11646040"/>
              <a:gd name="connsiteY828" fmla="*/ 368257 h 459652"/>
              <a:gd name="connsiteX829" fmla="*/ 7902708 w 11646040"/>
              <a:gd name="connsiteY829" fmla="*/ 360264 h 459652"/>
              <a:gd name="connsiteX830" fmla="*/ 8126170 w 11646040"/>
              <a:gd name="connsiteY830" fmla="*/ 295621 h 459652"/>
              <a:gd name="connsiteX831" fmla="*/ 8270946 w 11646040"/>
              <a:gd name="connsiteY831" fmla="*/ 364826 h 459652"/>
              <a:gd name="connsiteX832" fmla="*/ 8283170 w 11646040"/>
              <a:gd name="connsiteY832" fmla="*/ 371725 h 459652"/>
              <a:gd name="connsiteX833" fmla="*/ 8325927 w 11646040"/>
              <a:gd name="connsiteY833" fmla="*/ 362125 h 459652"/>
              <a:gd name="connsiteX834" fmla="*/ 8056548 w 11646040"/>
              <a:gd name="connsiteY834" fmla="*/ 254484 h 459652"/>
              <a:gd name="connsiteX835" fmla="*/ 7446074 w 11646040"/>
              <a:gd name="connsiteY835" fmla="*/ 254484 h 459652"/>
              <a:gd name="connsiteX836" fmla="*/ 7446074 w 11646040"/>
              <a:gd name="connsiteY836" fmla="*/ 254557 h 459652"/>
              <a:gd name="connsiteX837" fmla="*/ 7231768 w 11646040"/>
              <a:gd name="connsiteY837" fmla="*/ 362162 h 459652"/>
              <a:gd name="connsiteX838" fmla="*/ 7257423 w 11646040"/>
              <a:gd name="connsiteY838" fmla="*/ 368257 h 459652"/>
              <a:gd name="connsiteX839" fmla="*/ 7292235 w 11646040"/>
              <a:gd name="connsiteY839" fmla="*/ 360264 h 459652"/>
              <a:gd name="connsiteX840" fmla="*/ 7515696 w 11646040"/>
              <a:gd name="connsiteY840" fmla="*/ 295621 h 459652"/>
              <a:gd name="connsiteX841" fmla="*/ 7660470 w 11646040"/>
              <a:gd name="connsiteY841" fmla="*/ 364826 h 459652"/>
              <a:gd name="connsiteX842" fmla="*/ 7672694 w 11646040"/>
              <a:gd name="connsiteY842" fmla="*/ 371725 h 459652"/>
              <a:gd name="connsiteX843" fmla="*/ 7715454 w 11646040"/>
              <a:gd name="connsiteY843" fmla="*/ 362125 h 459652"/>
              <a:gd name="connsiteX844" fmla="*/ 7446074 w 11646040"/>
              <a:gd name="connsiteY844" fmla="*/ 254484 h 459652"/>
              <a:gd name="connsiteX845" fmla="*/ 6835600 w 11646040"/>
              <a:gd name="connsiteY845" fmla="*/ 254484 h 459652"/>
              <a:gd name="connsiteX846" fmla="*/ 6835600 w 11646040"/>
              <a:gd name="connsiteY846" fmla="*/ 254557 h 459652"/>
              <a:gd name="connsiteX847" fmla="*/ 6621294 w 11646040"/>
              <a:gd name="connsiteY847" fmla="*/ 362162 h 459652"/>
              <a:gd name="connsiteX848" fmla="*/ 6646950 w 11646040"/>
              <a:gd name="connsiteY848" fmla="*/ 368257 h 459652"/>
              <a:gd name="connsiteX849" fmla="*/ 6681761 w 11646040"/>
              <a:gd name="connsiteY849" fmla="*/ 360264 h 459652"/>
              <a:gd name="connsiteX850" fmla="*/ 6905222 w 11646040"/>
              <a:gd name="connsiteY850" fmla="*/ 295621 h 459652"/>
              <a:gd name="connsiteX851" fmla="*/ 7049998 w 11646040"/>
              <a:gd name="connsiteY851" fmla="*/ 364826 h 459652"/>
              <a:gd name="connsiteX852" fmla="*/ 7062222 w 11646040"/>
              <a:gd name="connsiteY852" fmla="*/ 371725 h 459652"/>
              <a:gd name="connsiteX853" fmla="*/ 7104981 w 11646040"/>
              <a:gd name="connsiteY853" fmla="*/ 362125 h 459652"/>
              <a:gd name="connsiteX854" fmla="*/ 6835600 w 11646040"/>
              <a:gd name="connsiteY854" fmla="*/ 254484 h 459652"/>
              <a:gd name="connsiteX855" fmla="*/ 6225124 w 11646040"/>
              <a:gd name="connsiteY855" fmla="*/ 254484 h 459652"/>
              <a:gd name="connsiteX856" fmla="*/ 6225124 w 11646040"/>
              <a:gd name="connsiteY856" fmla="*/ 254557 h 459652"/>
              <a:gd name="connsiteX857" fmla="*/ 6010819 w 11646040"/>
              <a:gd name="connsiteY857" fmla="*/ 362162 h 459652"/>
              <a:gd name="connsiteX858" fmla="*/ 6036474 w 11646040"/>
              <a:gd name="connsiteY858" fmla="*/ 368257 h 459652"/>
              <a:gd name="connsiteX859" fmla="*/ 6071286 w 11646040"/>
              <a:gd name="connsiteY859" fmla="*/ 360264 h 459652"/>
              <a:gd name="connsiteX860" fmla="*/ 6294747 w 11646040"/>
              <a:gd name="connsiteY860" fmla="*/ 295621 h 459652"/>
              <a:gd name="connsiteX861" fmla="*/ 6439524 w 11646040"/>
              <a:gd name="connsiteY861" fmla="*/ 364826 h 459652"/>
              <a:gd name="connsiteX862" fmla="*/ 6451747 w 11646040"/>
              <a:gd name="connsiteY862" fmla="*/ 371725 h 459652"/>
              <a:gd name="connsiteX863" fmla="*/ 6494507 w 11646040"/>
              <a:gd name="connsiteY863" fmla="*/ 362125 h 459652"/>
              <a:gd name="connsiteX864" fmla="*/ 6225124 w 11646040"/>
              <a:gd name="connsiteY864" fmla="*/ 254484 h 459652"/>
              <a:gd name="connsiteX865" fmla="*/ 5614648 w 11646040"/>
              <a:gd name="connsiteY865" fmla="*/ 254484 h 459652"/>
              <a:gd name="connsiteX866" fmla="*/ 5614648 w 11646040"/>
              <a:gd name="connsiteY866" fmla="*/ 254557 h 459652"/>
              <a:gd name="connsiteX867" fmla="*/ 5400343 w 11646040"/>
              <a:gd name="connsiteY867" fmla="*/ 362162 h 459652"/>
              <a:gd name="connsiteX868" fmla="*/ 5425999 w 11646040"/>
              <a:gd name="connsiteY868" fmla="*/ 368257 h 459652"/>
              <a:gd name="connsiteX869" fmla="*/ 5460810 w 11646040"/>
              <a:gd name="connsiteY869" fmla="*/ 360264 h 459652"/>
              <a:gd name="connsiteX870" fmla="*/ 5684274 w 11646040"/>
              <a:gd name="connsiteY870" fmla="*/ 295621 h 459652"/>
              <a:gd name="connsiteX871" fmla="*/ 5829048 w 11646040"/>
              <a:gd name="connsiteY871" fmla="*/ 364826 h 459652"/>
              <a:gd name="connsiteX872" fmla="*/ 5841271 w 11646040"/>
              <a:gd name="connsiteY872" fmla="*/ 371725 h 459652"/>
              <a:gd name="connsiteX873" fmla="*/ 5884029 w 11646040"/>
              <a:gd name="connsiteY873" fmla="*/ 362125 h 459652"/>
              <a:gd name="connsiteX874" fmla="*/ 5614648 w 11646040"/>
              <a:gd name="connsiteY874" fmla="*/ 254484 h 459652"/>
              <a:gd name="connsiteX875" fmla="*/ 5004177 w 11646040"/>
              <a:gd name="connsiteY875" fmla="*/ 254484 h 459652"/>
              <a:gd name="connsiteX876" fmla="*/ 5004177 w 11646040"/>
              <a:gd name="connsiteY876" fmla="*/ 254557 h 459652"/>
              <a:gd name="connsiteX877" fmla="*/ 4789871 w 11646040"/>
              <a:gd name="connsiteY877" fmla="*/ 362162 h 459652"/>
              <a:gd name="connsiteX878" fmla="*/ 4815526 w 11646040"/>
              <a:gd name="connsiteY878" fmla="*/ 368257 h 459652"/>
              <a:gd name="connsiteX879" fmla="*/ 4850337 w 11646040"/>
              <a:gd name="connsiteY879" fmla="*/ 360264 h 459652"/>
              <a:gd name="connsiteX880" fmla="*/ 5073797 w 11646040"/>
              <a:gd name="connsiteY880" fmla="*/ 295621 h 459652"/>
              <a:gd name="connsiteX881" fmla="*/ 5218571 w 11646040"/>
              <a:gd name="connsiteY881" fmla="*/ 364826 h 459652"/>
              <a:gd name="connsiteX882" fmla="*/ 5230797 w 11646040"/>
              <a:gd name="connsiteY882" fmla="*/ 371725 h 459652"/>
              <a:gd name="connsiteX883" fmla="*/ 5273555 w 11646040"/>
              <a:gd name="connsiteY883" fmla="*/ 362125 h 459652"/>
              <a:gd name="connsiteX884" fmla="*/ 5004177 w 11646040"/>
              <a:gd name="connsiteY884" fmla="*/ 254484 h 459652"/>
              <a:gd name="connsiteX885" fmla="*/ 4393702 w 11646040"/>
              <a:gd name="connsiteY885" fmla="*/ 254484 h 459652"/>
              <a:gd name="connsiteX886" fmla="*/ 4393702 w 11646040"/>
              <a:gd name="connsiteY886" fmla="*/ 254557 h 459652"/>
              <a:gd name="connsiteX887" fmla="*/ 4179396 w 11646040"/>
              <a:gd name="connsiteY887" fmla="*/ 362162 h 459652"/>
              <a:gd name="connsiteX888" fmla="*/ 4205052 w 11646040"/>
              <a:gd name="connsiteY888" fmla="*/ 368257 h 459652"/>
              <a:gd name="connsiteX889" fmla="*/ 4239863 w 11646040"/>
              <a:gd name="connsiteY889" fmla="*/ 360264 h 459652"/>
              <a:gd name="connsiteX890" fmla="*/ 4463324 w 11646040"/>
              <a:gd name="connsiteY890" fmla="*/ 295621 h 459652"/>
              <a:gd name="connsiteX891" fmla="*/ 4608100 w 11646040"/>
              <a:gd name="connsiteY891" fmla="*/ 364826 h 459652"/>
              <a:gd name="connsiteX892" fmla="*/ 4620323 w 11646040"/>
              <a:gd name="connsiteY892" fmla="*/ 371725 h 459652"/>
              <a:gd name="connsiteX893" fmla="*/ 4663082 w 11646040"/>
              <a:gd name="connsiteY893" fmla="*/ 362125 h 459652"/>
              <a:gd name="connsiteX894" fmla="*/ 4393702 w 11646040"/>
              <a:gd name="connsiteY894" fmla="*/ 254484 h 459652"/>
              <a:gd name="connsiteX895" fmla="*/ 3783226 w 11646040"/>
              <a:gd name="connsiteY895" fmla="*/ 254484 h 459652"/>
              <a:gd name="connsiteX896" fmla="*/ 3783226 w 11646040"/>
              <a:gd name="connsiteY896" fmla="*/ 254557 h 459652"/>
              <a:gd name="connsiteX897" fmla="*/ 3568920 w 11646040"/>
              <a:gd name="connsiteY897" fmla="*/ 362162 h 459652"/>
              <a:gd name="connsiteX898" fmla="*/ 3594576 w 11646040"/>
              <a:gd name="connsiteY898" fmla="*/ 368257 h 459652"/>
              <a:gd name="connsiteX899" fmla="*/ 3629387 w 11646040"/>
              <a:gd name="connsiteY899" fmla="*/ 360264 h 459652"/>
              <a:gd name="connsiteX900" fmla="*/ 3852850 w 11646040"/>
              <a:gd name="connsiteY900" fmla="*/ 295621 h 459652"/>
              <a:gd name="connsiteX901" fmla="*/ 3997624 w 11646040"/>
              <a:gd name="connsiteY901" fmla="*/ 364826 h 459652"/>
              <a:gd name="connsiteX902" fmla="*/ 4009847 w 11646040"/>
              <a:gd name="connsiteY902" fmla="*/ 371725 h 459652"/>
              <a:gd name="connsiteX903" fmla="*/ 4052607 w 11646040"/>
              <a:gd name="connsiteY903" fmla="*/ 362125 h 459652"/>
              <a:gd name="connsiteX904" fmla="*/ 3783226 w 11646040"/>
              <a:gd name="connsiteY904" fmla="*/ 254484 h 459652"/>
              <a:gd name="connsiteX905" fmla="*/ 3172751 w 11646040"/>
              <a:gd name="connsiteY905" fmla="*/ 254484 h 459652"/>
              <a:gd name="connsiteX906" fmla="*/ 3172751 w 11646040"/>
              <a:gd name="connsiteY906" fmla="*/ 254557 h 459652"/>
              <a:gd name="connsiteX907" fmla="*/ 2958446 w 11646040"/>
              <a:gd name="connsiteY907" fmla="*/ 362162 h 459652"/>
              <a:gd name="connsiteX908" fmla="*/ 2984102 w 11646040"/>
              <a:gd name="connsiteY908" fmla="*/ 368257 h 459652"/>
              <a:gd name="connsiteX909" fmla="*/ 3018912 w 11646040"/>
              <a:gd name="connsiteY909" fmla="*/ 360264 h 459652"/>
              <a:gd name="connsiteX910" fmla="*/ 3242374 w 11646040"/>
              <a:gd name="connsiteY910" fmla="*/ 295621 h 459652"/>
              <a:gd name="connsiteX911" fmla="*/ 3387150 w 11646040"/>
              <a:gd name="connsiteY911" fmla="*/ 364826 h 459652"/>
              <a:gd name="connsiteX912" fmla="*/ 3399373 w 11646040"/>
              <a:gd name="connsiteY912" fmla="*/ 371725 h 459652"/>
              <a:gd name="connsiteX913" fmla="*/ 3442132 w 11646040"/>
              <a:gd name="connsiteY913" fmla="*/ 362125 h 459652"/>
              <a:gd name="connsiteX914" fmla="*/ 3172751 w 11646040"/>
              <a:gd name="connsiteY914" fmla="*/ 254484 h 459652"/>
              <a:gd name="connsiteX915" fmla="*/ 2562277 w 11646040"/>
              <a:gd name="connsiteY915" fmla="*/ 254484 h 459652"/>
              <a:gd name="connsiteX916" fmla="*/ 2562277 w 11646040"/>
              <a:gd name="connsiteY916" fmla="*/ 254557 h 459652"/>
              <a:gd name="connsiteX917" fmla="*/ 2347970 w 11646040"/>
              <a:gd name="connsiteY917" fmla="*/ 362162 h 459652"/>
              <a:gd name="connsiteX918" fmla="*/ 2373625 w 11646040"/>
              <a:gd name="connsiteY918" fmla="*/ 368257 h 459652"/>
              <a:gd name="connsiteX919" fmla="*/ 2408437 w 11646040"/>
              <a:gd name="connsiteY919" fmla="*/ 360264 h 459652"/>
              <a:gd name="connsiteX920" fmla="*/ 2631900 w 11646040"/>
              <a:gd name="connsiteY920" fmla="*/ 295621 h 459652"/>
              <a:gd name="connsiteX921" fmla="*/ 2776675 w 11646040"/>
              <a:gd name="connsiteY921" fmla="*/ 364826 h 459652"/>
              <a:gd name="connsiteX922" fmla="*/ 2788899 w 11646040"/>
              <a:gd name="connsiteY922" fmla="*/ 371725 h 459652"/>
              <a:gd name="connsiteX923" fmla="*/ 2831657 w 11646040"/>
              <a:gd name="connsiteY923" fmla="*/ 362125 h 459652"/>
              <a:gd name="connsiteX924" fmla="*/ 2562277 w 11646040"/>
              <a:gd name="connsiteY924" fmla="*/ 254484 h 459652"/>
              <a:gd name="connsiteX925" fmla="*/ 1951801 w 11646040"/>
              <a:gd name="connsiteY925" fmla="*/ 254484 h 459652"/>
              <a:gd name="connsiteX926" fmla="*/ 1951801 w 11646040"/>
              <a:gd name="connsiteY926" fmla="*/ 254557 h 459652"/>
              <a:gd name="connsiteX927" fmla="*/ 1737494 w 11646040"/>
              <a:gd name="connsiteY927" fmla="*/ 362162 h 459652"/>
              <a:gd name="connsiteX928" fmla="*/ 1763150 w 11646040"/>
              <a:gd name="connsiteY928" fmla="*/ 368257 h 459652"/>
              <a:gd name="connsiteX929" fmla="*/ 1797962 w 11646040"/>
              <a:gd name="connsiteY929" fmla="*/ 360264 h 459652"/>
              <a:gd name="connsiteX930" fmla="*/ 2021423 w 11646040"/>
              <a:gd name="connsiteY930" fmla="*/ 295621 h 459652"/>
              <a:gd name="connsiteX931" fmla="*/ 2166200 w 11646040"/>
              <a:gd name="connsiteY931" fmla="*/ 364826 h 459652"/>
              <a:gd name="connsiteX932" fmla="*/ 2178423 w 11646040"/>
              <a:gd name="connsiteY932" fmla="*/ 371725 h 459652"/>
              <a:gd name="connsiteX933" fmla="*/ 2221181 w 11646040"/>
              <a:gd name="connsiteY933" fmla="*/ 362125 h 459652"/>
              <a:gd name="connsiteX934" fmla="*/ 1951801 w 11646040"/>
              <a:gd name="connsiteY934" fmla="*/ 254484 h 459652"/>
              <a:gd name="connsiteX935" fmla="*/ 1341326 w 11646040"/>
              <a:gd name="connsiteY935" fmla="*/ 254484 h 459652"/>
              <a:gd name="connsiteX936" fmla="*/ 1341326 w 11646040"/>
              <a:gd name="connsiteY936" fmla="*/ 254557 h 459652"/>
              <a:gd name="connsiteX937" fmla="*/ 1127021 w 11646040"/>
              <a:gd name="connsiteY937" fmla="*/ 362162 h 459652"/>
              <a:gd name="connsiteX938" fmla="*/ 1152676 w 11646040"/>
              <a:gd name="connsiteY938" fmla="*/ 368257 h 459652"/>
              <a:gd name="connsiteX939" fmla="*/ 1187487 w 11646040"/>
              <a:gd name="connsiteY939" fmla="*/ 360264 h 459652"/>
              <a:gd name="connsiteX940" fmla="*/ 1410948 w 11646040"/>
              <a:gd name="connsiteY940" fmla="*/ 295621 h 459652"/>
              <a:gd name="connsiteX941" fmla="*/ 1555724 w 11646040"/>
              <a:gd name="connsiteY941" fmla="*/ 364826 h 459652"/>
              <a:gd name="connsiteX942" fmla="*/ 1567947 w 11646040"/>
              <a:gd name="connsiteY942" fmla="*/ 371725 h 459652"/>
              <a:gd name="connsiteX943" fmla="*/ 1610707 w 11646040"/>
              <a:gd name="connsiteY943" fmla="*/ 362125 h 459652"/>
              <a:gd name="connsiteX944" fmla="*/ 1341326 w 11646040"/>
              <a:gd name="connsiteY944" fmla="*/ 254484 h 459652"/>
              <a:gd name="connsiteX945" fmla="*/ 730850 w 11646040"/>
              <a:gd name="connsiteY945" fmla="*/ 254484 h 459652"/>
              <a:gd name="connsiteX946" fmla="*/ 730850 w 11646040"/>
              <a:gd name="connsiteY946" fmla="*/ 254557 h 459652"/>
              <a:gd name="connsiteX947" fmla="*/ 516545 w 11646040"/>
              <a:gd name="connsiteY947" fmla="*/ 362162 h 459652"/>
              <a:gd name="connsiteX948" fmla="*/ 542201 w 11646040"/>
              <a:gd name="connsiteY948" fmla="*/ 368257 h 459652"/>
              <a:gd name="connsiteX949" fmla="*/ 577013 w 11646040"/>
              <a:gd name="connsiteY949" fmla="*/ 360264 h 459652"/>
              <a:gd name="connsiteX950" fmla="*/ 800473 w 11646040"/>
              <a:gd name="connsiteY950" fmla="*/ 295621 h 459652"/>
              <a:gd name="connsiteX951" fmla="*/ 945250 w 11646040"/>
              <a:gd name="connsiteY951" fmla="*/ 364826 h 459652"/>
              <a:gd name="connsiteX952" fmla="*/ 957473 w 11646040"/>
              <a:gd name="connsiteY952" fmla="*/ 371725 h 459652"/>
              <a:gd name="connsiteX953" fmla="*/ 1000232 w 11646040"/>
              <a:gd name="connsiteY953" fmla="*/ 362125 h 459652"/>
              <a:gd name="connsiteX954" fmla="*/ 730850 w 11646040"/>
              <a:gd name="connsiteY954" fmla="*/ 254484 h 459652"/>
              <a:gd name="connsiteX955" fmla="*/ 452872 w 11646040"/>
              <a:gd name="connsiteY955" fmla="*/ 220393 h 459652"/>
              <a:gd name="connsiteX956" fmla="*/ 452872 w 11646040"/>
              <a:gd name="connsiteY956" fmla="*/ 230503 h 459652"/>
              <a:gd name="connsiteX957" fmla="*/ 437582 w 11646040"/>
              <a:gd name="connsiteY957" fmla="*/ 231051 h 459652"/>
              <a:gd name="connsiteX958" fmla="*/ 323341 w 11646040"/>
              <a:gd name="connsiteY958" fmla="*/ 281751 h 459652"/>
              <a:gd name="connsiteX959" fmla="*/ 360523 w 11646040"/>
              <a:gd name="connsiteY959" fmla="*/ 306133 h 459652"/>
              <a:gd name="connsiteX960" fmla="*/ 451385 w 11646040"/>
              <a:gd name="connsiteY960" fmla="*/ 269742 h 459652"/>
              <a:gd name="connsiteX961" fmla="*/ 452872 w 11646040"/>
              <a:gd name="connsiteY961" fmla="*/ 269742 h 459652"/>
              <a:gd name="connsiteX962" fmla="*/ 452872 w 11646040"/>
              <a:gd name="connsiteY962" fmla="*/ 277553 h 459652"/>
              <a:gd name="connsiteX963" fmla="*/ 373629 w 11646040"/>
              <a:gd name="connsiteY963" fmla="*/ 306535 h 459652"/>
              <a:gd name="connsiteX964" fmla="*/ 371027 w 11646040"/>
              <a:gd name="connsiteY964" fmla="*/ 314638 h 459652"/>
              <a:gd name="connsiteX965" fmla="*/ 397286 w 11646040"/>
              <a:gd name="connsiteY965" fmla="*/ 340334 h 459652"/>
              <a:gd name="connsiteX966" fmla="*/ 452825 w 11646040"/>
              <a:gd name="connsiteY966" fmla="*/ 312740 h 459652"/>
              <a:gd name="connsiteX967" fmla="*/ 452825 w 11646040"/>
              <a:gd name="connsiteY967" fmla="*/ 320770 h 459652"/>
              <a:gd name="connsiteX968" fmla="*/ 408487 w 11646040"/>
              <a:gd name="connsiteY968" fmla="*/ 343619 h 459652"/>
              <a:gd name="connsiteX969" fmla="*/ 423824 w 11646040"/>
              <a:gd name="connsiteY969" fmla="*/ 359497 h 459652"/>
              <a:gd name="connsiteX970" fmla="*/ 452825 w 11646040"/>
              <a:gd name="connsiteY970" fmla="*/ 359023 h 459652"/>
              <a:gd name="connsiteX971" fmla="*/ 452825 w 11646040"/>
              <a:gd name="connsiteY971" fmla="*/ 373003 h 459652"/>
              <a:gd name="connsiteX972" fmla="*/ 380225 w 11646040"/>
              <a:gd name="connsiteY972" fmla="*/ 379447 h 459652"/>
              <a:gd name="connsiteX973" fmla="*/ 325740 w 11646040"/>
              <a:gd name="connsiteY973" fmla="*/ 396383 h 459652"/>
              <a:gd name="connsiteX974" fmla="*/ 322462 w 11646040"/>
              <a:gd name="connsiteY974" fmla="*/ 380148 h 459652"/>
              <a:gd name="connsiteX975" fmla="*/ 330080 w 11646040"/>
              <a:gd name="connsiteY975" fmla="*/ 376945 h 459652"/>
              <a:gd name="connsiteX976" fmla="*/ 320067 w 11646040"/>
              <a:gd name="connsiteY976" fmla="*/ 368286 h 459652"/>
              <a:gd name="connsiteX977" fmla="*/ 316772 w 11646040"/>
              <a:gd name="connsiteY977" fmla="*/ 351964 h 459652"/>
              <a:gd name="connsiteX978" fmla="*/ 334775 w 11646040"/>
              <a:gd name="connsiteY978" fmla="*/ 364826 h 459652"/>
              <a:gd name="connsiteX979" fmla="*/ 346997 w 11646040"/>
              <a:gd name="connsiteY979" fmla="*/ 371725 h 459652"/>
              <a:gd name="connsiteX980" fmla="*/ 389756 w 11646040"/>
              <a:gd name="connsiteY980" fmla="*/ 362125 h 459652"/>
              <a:gd name="connsiteX981" fmla="*/ 348679 w 11646040"/>
              <a:gd name="connsiteY981" fmla="*/ 316465 h 459652"/>
              <a:gd name="connsiteX982" fmla="*/ 287122 w 11646040"/>
              <a:gd name="connsiteY982" fmla="*/ 282217 h 459652"/>
              <a:gd name="connsiteX983" fmla="*/ 280701 w 11646040"/>
              <a:gd name="connsiteY983" fmla="*/ 270386 h 459652"/>
              <a:gd name="connsiteX984" fmla="*/ 270484 w 11646040"/>
              <a:gd name="connsiteY984" fmla="*/ 258004 h 459652"/>
              <a:gd name="connsiteX985" fmla="*/ 297686 w 11646040"/>
              <a:gd name="connsiteY985" fmla="*/ 269888 h 459652"/>
              <a:gd name="connsiteX986" fmla="*/ 322459 w 11646040"/>
              <a:gd name="connsiteY986" fmla="*/ 266712 h 459652"/>
              <a:gd name="connsiteX987" fmla="*/ 452872 w 11646040"/>
              <a:gd name="connsiteY987" fmla="*/ 220393 h 459652"/>
              <a:gd name="connsiteX988" fmla="*/ 11136903 w 11646040"/>
              <a:gd name="connsiteY988" fmla="*/ 200463 h 459652"/>
              <a:gd name="connsiteX989" fmla="*/ 11091820 w 11646040"/>
              <a:gd name="connsiteY989" fmla="*/ 226744 h 459652"/>
              <a:gd name="connsiteX990" fmla="*/ 11104927 w 11646040"/>
              <a:gd name="connsiteY990" fmla="*/ 239373 h 459652"/>
              <a:gd name="connsiteX991" fmla="*/ 11104927 w 11646040"/>
              <a:gd name="connsiteY991" fmla="*/ 239446 h 459652"/>
              <a:gd name="connsiteX992" fmla="*/ 11136578 w 11646040"/>
              <a:gd name="connsiteY992" fmla="*/ 239409 h 459652"/>
              <a:gd name="connsiteX993" fmla="*/ 11168229 w 11646040"/>
              <a:gd name="connsiteY993" fmla="*/ 239409 h 459652"/>
              <a:gd name="connsiteX994" fmla="*/ 11181149 w 11646040"/>
              <a:gd name="connsiteY994" fmla="*/ 227583 h 459652"/>
              <a:gd name="connsiteX995" fmla="*/ 11136903 w 11646040"/>
              <a:gd name="connsiteY995" fmla="*/ 200463 h 459652"/>
              <a:gd name="connsiteX996" fmla="*/ 10526427 w 11646040"/>
              <a:gd name="connsiteY996" fmla="*/ 200463 h 459652"/>
              <a:gd name="connsiteX997" fmla="*/ 10481345 w 11646040"/>
              <a:gd name="connsiteY997" fmla="*/ 226744 h 459652"/>
              <a:gd name="connsiteX998" fmla="*/ 10494451 w 11646040"/>
              <a:gd name="connsiteY998" fmla="*/ 239373 h 459652"/>
              <a:gd name="connsiteX999" fmla="*/ 10494451 w 11646040"/>
              <a:gd name="connsiteY999" fmla="*/ 239446 h 459652"/>
              <a:gd name="connsiteX1000" fmla="*/ 10526102 w 11646040"/>
              <a:gd name="connsiteY1000" fmla="*/ 239409 h 459652"/>
              <a:gd name="connsiteX1001" fmla="*/ 10557753 w 11646040"/>
              <a:gd name="connsiteY1001" fmla="*/ 239409 h 459652"/>
              <a:gd name="connsiteX1002" fmla="*/ 10570674 w 11646040"/>
              <a:gd name="connsiteY1002" fmla="*/ 227583 h 459652"/>
              <a:gd name="connsiteX1003" fmla="*/ 10526427 w 11646040"/>
              <a:gd name="connsiteY1003" fmla="*/ 200463 h 459652"/>
              <a:gd name="connsiteX1004" fmla="*/ 9915952 w 11646040"/>
              <a:gd name="connsiteY1004" fmla="*/ 200463 h 459652"/>
              <a:gd name="connsiteX1005" fmla="*/ 9870870 w 11646040"/>
              <a:gd name="connsiteY1005" fmla="*/ 226744 h 459652"/>
              <a:gd name="connsiteX1006" fmla="*/ 9883976 w 11646040"/>
              <a:gd name="connsiteY1006" fmla="*/ 239373 h 459652"/>
              <a:gd name="connsiteX1007" fmla="*/ 9883976 w 11646040"/>
              <a:gd name="connsiteY1007" fmla="*/ 239446 h 459652"/>
              <a:gd name="connsiteX1008" fmla="*/ 9915627 w 11646040"/>
              <a:gd name="connsiteY1008" fmla="*/ 239409 h 459652"/>
              <a:gd name="connsiteX1009" fmla="*/ 9947278 w 11646040"/>
              <a:gd name="connsiteY1009" fmla="*/ 239409 h 459652"/>
              <a:gd name="connsiteX1010" fmla="*/ 9960198 w 11646040"/>
              <a:gd name="connsiteY1010" fmla="*/ 227583 h 459652"/>
              <a:gd name="connsiteX1011" fmla="*/ 9915952 w 11646040"/>
              <a:gd name="connsiteY1011" fmla="*/ 200463 h 459652"/>
              <a:gd name="connsiteX1012" fmla="*/ 9305477 w 11646040"/>
              <a:gd name="connsiteY1012" fmla="*/ 200463 h 459652"/>
              <a:gd name="connsiteX1013" fmla="*/ 9260395 w 11646040"/>
              <a:gd name="connsiteY1013" fmla="*/ 226744 h 459652"/>
              <a:gd name="connsiteX1014" fmla="*/ 9273501 w 11646040"/>
              <a:gd name="connsiteY1014" fmla="*/ 239373 h 459652"/>
              <a:gd name="connsiteX1015" fmla="*/ 9273501 w 11646040"/>
              <a:gd name="connsiteY1015" fmla="*/ 239446 h 459652"/>
              <a:gd name="connsiteX1016" fmla="*/ 9305152 w 11646040"/>
              <a:gd name="connsiteY1016" fmla="*/ 239409 h 459652"/>
              <a:gd name="connsiteX1017" fmla="*/ 9336803 w 11646040"/>
              <a:gd name="connsiteY1017" fmla="*/ 239409 h 459652"/>
              <a:gd name="connsiteX1018" fmla="*/ 9349723 w 11646040"/>
              <a:gd name="connsiteY1018" fmla="*/ 227583 h 459652"/>
              <a:gd name="connsiteX1019" fmla="*/ 9305477 w 11646040"/>
              <a:gd name="connsiteY1019" fmla="*/ 200463 h 459652"/>
              <a:gd name="connsiteX1020" fmla="*/ 8695002 w 11646040"/>
              <a:gd name="connsiteY1020" fmla="*/ 200463 h 459652"/>
              <a:gd name="connsiteX1021" fmla="*/ 8649920 w 11646040"/>
              <a:gd name="connsiteY1021" fmla="*/ 226744 h 459652"/>
              <a:gd name="connsiteX1022" fmla="*/ 8663026 w 11646040"/>
              <a:gd name="connsiteY1022" fmla="*/ 239373 h 459652"/>
              <a:gd name="connsiteX1023" fmla="*/ 8663026 w 11646040"/>
              <a:gd name="connsiteY1023" fmla="*/ 239446 h 459652"/>
              <a:gd name="connsiteX1024" fmla="*/ 8694677 w 11646040"/>
              <a:gd name="connsiteY1024" fmla="*/ 239409 h 459652"/>
              <a:gd name="connsiteX1025" fmla="*/ 8726328 w 11646040"/>
              <a:gd name="connsiteY1025" fmla="*/ 239409 h 459652"/>
              <a:gd name="connsiteX1026" fmla="*/ 8739248 w 11646040"/>
              <a:gd name="connsiteY1026" fmla="*/ 227583 h 459652"/>
              <a:gd name="connsiteX1027" fmla="*/ 8695002 w 11646040"/>
              <a:gd name="connsiteY1027" fmla="*/ 200463 h 459652"/>
              <a:gd name="connsiteX1028" fmla="*/ 8084526 w 11646040"/>
              <a:gd name="connsiteY1028" fmla="*/ 200463 h 459652"/>
              <a:gd name="connsiteX1029" fmla="*/ 8039444 w 11646040"/>
              <a:gd name="connsiteY1029" fmla="*/ 226744 h 459652"/>
              <a:gd name="connsiteX1030" fmla="*/ 8052550 w 11646040"/>
              <a:gd name="connsiteY1030" fmla="*/ 239373 h 459652"/>
              <a:gd name="connsiteX1031" fmla="*/ 8052550 w 11646040"/>
              <a:gd name="connsiteY1031" fmla="*/ 239446 h 459652"/>
              <a:gd name="connsiteX1032" fmla="*/ 8084202 w 11646040"/>
              <a:gd name="connsiteY1032" fmla="*/ 239409 h 459652"/>
              <a:gd name="connsiteX1033" fmla="*/ 8115852 w 11646040"/>
              <a:gd name="connsiteY1033" fmla="*/ 239409 h 459652"/>
              <a:gd name="connsiteX1034" fmla="*/ 8128773 w 11646040"/>
              <a:gd name="connsiteY1034" fmla="*/ 227583 h 459652"/>
              <a:gd name="connsiteX1035" fmla="*/ 8084526 w 11646040"/>
              <a:gd name="connsiteY1035" fmla="*/ 200463 h 459652"/>
              <a:gd name="connsiteX1036" fmla="*/ 7474052 w 11646040"/>
              <a:gd name="connsiteY1036" fmla="*/ 200463 h 459652"/>
              <a:gd name="connsiteX1037" fmla="*/ 7428970 w 11646040"/>
              <a:gd name="connsiteY1037" fmla="*/ 226744 h 459652"/>
              <a:gd name="connsiteX1038" fmla="*/ 7442076 w 11646040"/>
              <a:gd name="connsiteY1038" fmla="*/ 239373 h 459652"/>
              <a:gd name="connsiteX1039" fmla="*/ 7442076 w 11646040"/>
              <a:gd name="connsiteY1039" fmla="*/ 239446 h 459652"/>
              <a:gd name="connsiteX1040" fmla="*/ 7473728 w 11646040"/>
              <a:gd name="connsiteY1040" fmla="*/ 239409 h 459652"/>
              <a:gd name="connsiteX1041" fmla="*/ 7505378 w 11646040"/>
              <a:gd name="connsiteY1041" fmla="*/ 239409 h 459652"/>
              <a:gd name="connsiteX1042" fmla="*/ 7518298 w 11646040"/>
              <a:gd name="connsiteY1042" fmla="*/ 227583 h 459652"/>
              <a:gd name="connsiteX1043" fmla="*/ 7474052 w 11646040"/>
              <a:gd name="connsiteY1043" fmla="*/ 200463 h 459652"/>
              <a:gd name="connsiteX1044" fmla="*/ 6863580 w 11646040"/>
              <a:gd name="connsiteY1044" fmla="*/ 200463 h 459652"/>
              <a:gd name="connsiteX1045" fmla="*/ 6818496 w 11646040"/>
              <a:gd name="connsiteY1045" fmla="*/ 226744 h 459652"/>
              <a:gd name="connsiteX1046" fmla="*/ 6831602 w 11646040"/>
              <a:gd name="connsiteY1046" fmla="*/ 239373 h 459652"/>
              <a:gd name="connsiteX1047" fmla="*/ 6831602 w 11646040"/>
              <a:gd name="connsiteY1047" fmla="*/ 239446 h 459652"/>
              <a:gd name="connsiteX1048" fmla="*/ 6863252 w 11646040"/>
              <a:gd name="connsiteY1048" fmla="*/ 239409 h 459652"/>
              <a:gd name="connsiteX1049" fmla="*/ 6894905 w 11646040"/>
              <a:gd name="connsiteY1049" fmla="*/ 239409 h 459652"/>
              <a:gd name="connsiteX1050" fmla="*/ 6907825 w 11646040"/>
              <a:gd name="connsiteY1050" fmla="*/ 227583 h 459652"/>
              <a:gd name="connsiteX1051" fmla="*/ 6863580 w 11646040"/>
              <a:gd name="connsiteY1051" fmla="*/ 200463 h 459652"/>
              <a:gd name="connsiteX1052" fmla="*/ 6253104 w 11646040"/>
              <a:gd name="connsiteY1052" fmla="*/ 200463 h 459652"/>
              <a:gd name="connsiteX1053" fmla="*/ 6208020 w 11646040"/>
              <a:gd name="connsiteY1053" fmla="*/ 226744 h 459652"/>
              <a:gd name="connsiteX1054" fmla="*/ 6221128 w 11646040"/>
              <a:gd name="connsiteY1054" fmla="*/ 239373 h 459652"/>
              <a:gd name="connsiteX1055" fmla="*/ 6221128 w 11646040"/>
              <a:gd name="connsiteY1055" fmla="*/ 239446 h 459652"/>
              <a:gd name="connsiteX1056" fmla="*/ 6252781 w 11646040"/>
              <a:gd name="connsiteY1056" fmla="*/ 239409 h 459652"/>
              <a:gd name="connsiteX1057" fmla="*/ 6284431 w 11646040"/>
              <a:gd name="connsiteY1057" fmla="*/ 239409 h 459652"/>
              <a:gd name="connsiteX1058" fmla="*/ 6297350 w 11646040"/>
              <a:gd name="connsiteY1058" fmla="*/ 227583 h 459652"/>
              <a:gd name="connsiteX1059" fmla="*/ 6253104 w 11646040"/>
              <a:gd name="connsiteY1059" fmla="*/ 200463 h 459652"/>
              <a:gd name="connsiteX1060" fmla="*/ 5642631 w 11646040"/>
              <a:gd name="connsiteY1060" fmla="*/ 200463 h 459652"/>
              <a:gd name="connsiteX1061" fmla="*/ 5597546 w 11646040"/>
              <a:gd name="connsiteY1061" fmla="*/ 226744 h 459652"/>
              <a:gd name="connsiteX1062" fmla="*/ 5610654 w 11646040"/>
              <a:gd name="connsiteY1062" fmla="*/ 239373 h 459652"/>
              <a:gd name="connsiteX1063" fmla="*/ 5610654 w 11646040"/>
              <a:gd name="connsiteY1063" fmla="*/ 239446 h 459652"/>
              <a:gd name="connsiteX1064" fmla="*/ 5642303 w 11646040"/>
              <a:gd name="connsiteY1064" fmla="*/ 239409 h 459652"/>
              <a:gd name="connsiteX1065" fmla="*/ 5673955 w 11646040"/>
              <a:gd name="connsiteY1065" fmla="*/ 239409 h 459652"/>
              <a:gd name="connsiteX1066" fmla="*/ 5686875 w 11646040"/>
              <a:gd name="connsiteY1066" fmla="*/ 227583 h 459652"/>
              <a:gd name="connsiteX1067" fmla="*/ 5642631 w 11646040"/>
              <a:gd name="connsiteY1067" fmla="*/ 200463 h 459652"/>
              <a:gd name="connsiteX1068" fmla="*/ 5032155 w 11646040"/>
              <a:gd name="connsiteY1068" fmla="*/ 200463 h 459652"/>
              <a:gd name="connsiteX1069" fmla="*/ 4987072 w 11646040"/>
              <a:gd name="connsiteY1069" fmla="*/ 226744 h 459652"/>
              <a:gd name="connsiteX1070" fmla="*/ 5000177 w 11646040"/>
              <a:gd name="connsiteY1070" fmla="*/ 239373 h 459652"/>
              <a:gd name="connsiteX1071" fmla="*/ 5000177 w 11646040"/>
              <a:gd name="connsiteY1071" fmla="*/ 239446 h 459652"/>
              <a:gd name="connsiteX1072" fmla="*/ 5031828 w 11646040"/>
              <a:gd name="connsiteY1072" fmla="*/ 239409 h 459652"/>
              <a:gd name="connsiteX1073" fmla="*/ 5063481 w 11646040"/>
              <a:gd name="connsiteY1073" fmla="*/ 239409 h 459652"/>
              <a:gd name="connsiteX1074" fmla="*/ 5076400 w 11646040"/>
              <a:gd name="connsiteY1074" fmla="*/ 227583 h 459652"/>
              <a:gd name="connsiteX1075" fmla="*/ 5032155 w 11646040"/>
              <a:gd name="connsiteY1075" fmla="*/ 200463 h 459652"/>
              <a:gd name="connsiteX1076" fmla="*/ 4421681 w 11646040"/>
              <a:gd name="connsiteY1076" fmla="*/ 200463 h 459652"/>
              <a:gd name="connsiteX1077" fmla="*/ 4376598 w 11646040"/>
              <a:gd name="connsiteY1077" fmla="*/ 226744 h 459652"/>
              <a:gd name="connsiteX1078" fmla="*/ 4389705 w 11646040"/>
              <a:gd name="connsiteY1078" fmla="*/ 239373 h 459652"/>
              <a:gd name="connsiteX1079" fmla="*/ 4389705 w 11646040"/>
              <a:gd name="connsiteY1079" fmla="*/ 239446 h 459652"/>
              <a:gd name="connsiteX1080" fmla="*/ 4421356 w 11646040"/>
              <a:gd name="connsiteY1080" fmla="*/ 239409 h 459652"/>
              <a:gd name="connsiteX1081" fmla="*/ 4453005 w 11646040"/>
              <a:gd name="connsiteY1081" fmla="*/ 239409 h 459652"/>
              <a:gd name="connsiteX1082" fmla="*/ 4465927 w 11646040"/>
              <a:gd name="connsiteY1082" fmla="*/ 227583 h 459652"/>
              <a:gd name="connsiteX1083" fmla="*/ 4421681 w 11646040"/>
              <a:gd name="connsiteY1083" fmla="*/ 200463 h 459652"/>
              <a:gd name="connsiteX1084" fmla="*/ 3811205 w 11646040"/>
              <a:gd name="connsiteY1084" fmla="*/ 200463 h 459652"/>
              <a:gd name="connsiteX1085" fmla="*/ 3766123 w 11646040"/>
              <a:gd name="connsiteY1085" fmla="*/ 226744 h 459652"/>
              <a:gd name="connsiteX1086" fmla="*/ 3779229 w 11646040"/>
              <a:gd name="connsiteY1086" fmla="*/ 239373 h 459652"/>
              <a:gd name="connsiteX1087" fmla="*/ 3779229 w 11646040"/>
              <a:gd name="connsiteY1087" fmla="*/ 239446 h 459652"/>
              <a:gd name="connsiteX1088" fmla="*/ 3810880 w 11646040"/>
              <a:gd name="connsiteY1088" fmla="*/ 239409 h 459652"/>
              <a:gd name="connsiteX1089" fmla="*/ 3842531 w 11646040"/>
              <a:gd name="connsiteY1089" fmla="*/ 239409 h 459652"/>
              <a:gd name="connsiteX1090" fmla="*/ 3855451 w 11646040"/>
              <a:gd name="connsiteY1090" fmla="*/ 227583 h 459652"/>
              <a:gd name="connsiteX1091" fmla="*/ 3811205 w 11646040"/>
              <a:gd name="connsiteY1091" fmla="*/ 200463 h 459652"/>
              <a:gd name="connsiteX1092" fmla="*/ 3200731 w 11646040"/>
              <a:gd name="connsiteY1092" fmla="*/ 200463 h 459652"/>
              <a:gd name="connsiteX1093" fmla="*/ 3155648 w 11646040"/>
              <a:gd name="connsiteY1093" fmla="*/ 226744 h 459652"/>
              <a:gd name="connsiteX1094" fmla="*/ 3168755 w 11646040"/>
              <a:gd name="connsiteY1094" fmla="*/ 239373 h 459652"/>
              <a:gd name="connsiteX1095" fmla="*/ 3168755 w 11646040"/>
              <a:gd name="connsiteY1095" fmla="*/ 239446 h 459652"/>
              <a:gd name="connsiteX1096" fmla="*/ 3200406 w 11646040"/>
              <a:gd name="connsiteY1096" fmla="*/ 239409 h 459652"/>
              <a:gd name="connsiteX1097" fmla="*/ 3232057 w 11646040"/>
              <a:gd name="connsiteY1097" fmla="*/ 239409 h 459652"/>
              <a:gd name="connsiteX1098" fmla="*/ 3244976 w 11646040"/>
              <a:gd name="connsiteY1098" fmla="*/ 227583 h 459652"/>
              <a:gd name="connsiteX1099" fmla="*/ 3200731 w 11646040"/>
              <a:gd name="connsiteY1099" fmla="*/ 200463 h 459652"/>
              <a:gd name="connsiteX1100" fmla="*/ 2590257 w 11646040"/>
              <a:gd name="connsiteY1100" fmla="*/ 200463 h 459652"/>
              <a:gd name="connsiteX1101" fmla="*/ 2545175 w 11646040"/>
              <a:gd name="connsiteY1101" fmla="*/ 226744 h 459652"/>
              <a:gd name="connsiteX1102" fmla="*/ 2558280 w 11646040"/>
              <a:gd name="connsiteY1102" fmla="*/ 239373 h 459652"/>
              <a:gd name="connsiteX1103" fmla="*/ 2558280 w 11646040"/>
              <a:gd name="connsiteY1103" fmla="*/ 239446 h 459652"/>
              <a:gd name="connsiteX1104" fmla="*/ 2589931 w 11646040"/>
              <a:gd name="connsiteY1104" fmla="*/ 239409 h 459652"/>
              <a:gd name="connsiteX1105" fmla="*/ 2621582 w 11646040"/>
              <a:gd name="connsiteY1105" fmla="*/ 239409 h 459652"/>
              <a:gd name="connsiteX1106" fmla="*/ 2634502 w 11646040"/>
              <a:gd name="connsiteY1106" fmla="*/ 227583 h 459652"/>
              <a:gd name="connsiteX1107" fmla="*/ 2590257 w 11646040"/>
              <a:gd name="connsiteY1107" fmla="*/ 200463 h 459652"/>
              <a:gd name="connsiteX1108" fmla="*/ 1979780 w 11646040"/>
              <a:gd name="connsiteY1108" fmla="*/ 200463 h 459652"/>
              <a:gd name="connsiteX1109" fmla="*/ 1934698 w 11646040"/>
              <a:gd name="connsiteY1109" fmla="*/ 226744 h 459652"/>
              <a:gd name="connsiteX1110" fmla="*/ 1947804 w 11646040"/>
              <a:gd name="connsiteY1110" fmla="*/ 239373 h 459652"/>
              <a:gd name="connsiteX1111" fmla="*/ 1947804 w 11646040"/>
              <a:gd name="connsiteY1111" fmla="*/ 239446 h 459652"/>
              <a:gd name="connsiteX1112" fmla="*/ 1979455 w 11646040"/>
              <a:gd name="connsiteY1112" fmla="*/ 239409 h 459652"/>
              <a:gd name="connsiteX1113" fmla="*/ 2011104 w 11646040"/>
              <a:gd name="connsiteY1113" fmla="*/ 239409 h 459652"/>
              <a:gd name="connsiteX1114" fmla="*/ 2024027 w 11646040"/>
              <a:gd name="connsiteY1114" fmla="*/ 227583 h 459652"/>
              <a:gd name="connsiteX1115" fmla="*/ 1979780 w 11646040"/>
              <a:gd name="connsiteY1115" fmla="*/ 200463 h 459652"/>
              <a:gd name="connsiteX1116" fmla="*/ 1369305 w 11646040"/>
              <a:gd name="connsiteY1116" fmla="*/ 200463 h 459652"/>
              <a:gd name="connsiteX1117" fmla="*/ 1324222 w 11646040"/>
              <a:gd name="connsiteY1117" fmla="*/ 226744 h 459652"/>
              <a:gd name="connsiteX1118" fmla="*/ 1337329 w 11646040"/>
              <a:gd name="connsiteY1118" fmla="*/ 239373 h 459652"/>
              <a:gd name="connsiteX1119" fmla="*/ 1337329 w 11646040"/>
              <a:gd name="connsiteY1119" fmla="*/ 239446 h 459652"/>
              <a:gd name="connsiteX1120" fmla="*/ 1368980 w 11646040"/>
              <a:gd name="connsiteY1120" fmla="*/ 239409 h 459652"/>
              <a:gd name="connsiteX1121" fmla="*/ 1400631 w 11646040"/>
              <a:gd name="connsiteY1121" fmla="*/ 239409 h 459652"/>
              <a:gd name="connsiteX1122" fmla="*/ 1413551 w 11646040"/>
              <a:gd name="connsiteY1122" fmla="*/ 227583 h 459652"/>
              <a:gd name="connsiteX1123" fmla="*/ 1369305 w 11646040"/>
              <a:gd name="connsiteY1123" fmla="*/ 200463 h 459652"/>
              <a:gd name="connsiteX1124" fmla="*/ 758829 w 11646040"/>
              <a:gd name="connsiteY1124" fmla="*/ 200463 h 459652"/>
              <a:gd name="connsiteX1125" fmla="*/ 713747 w 11646040"/>
              <a:gd name="connsiteY1125" fmla="*/ 226744 h 459652"/>
              <a:gd name="connsiteX1126" fmla="*/ 726853 w 11646040"/>
              <a:gd name="connsiteY1126" fmla="*/ 239373 h 459652"/>
              <a:gd name="connsiteX1127" fmla="*/ 726853 w 11646040"/>
              <a:gd name="connsiteY1127" fmla="*/ 239446 h 459652"/>
              <a:gd name="connsiteX1128" fmla="*/ 758504 w 11646040"/>
              <a:gd name="connsiteY1128" fmla="*/ 239409 h 459652"/>
              <a:gd name="connsiteX1129" fmla="*/ 790156 w 11646040"/>
              <a:gd name="connsiteY1129" fmla="*/ 239409 h 459652"/>
              <a:gd name="connsiteX1130" fmla="*/ 803076 w 11646040"/>
              <a:gd name="connsiteY1130" fmla="*/ 227583 h 459652"/>
              <a:gd name="connsiteX1131" fmla="*/ 758829 w 11646040"/>
              <a:gd name="connsiteY1131" fmla="*/ 200463 h 459652"/>
              <a:gd name="connsiteX1132" fmla="*/ 452872 w 11646040"/>
              <a:gd name="connsiteY1132" fmla="*/ 173051 h 459652"/>
              <a:gd name="connsiteX1133" fmla="*/ 452872 w 11646040"/>
              <a:gd name="connsiteY1133" fmla="*/ 182906 h 459652"/>
              <a:gd name="connsiteX1134" fmla="*/ 431168 w 11646040"/>
              <a:gd name="connsiteY1134" fmla="*/ 183600 h 459652"/>
              <a:gd name="connsiteX1135" fmla="*/ 340578 w 11646040"/>
              <a:gd name="connsiteY1135" fmla="*/ 206057 h 459652"/>
              <a:gd name="connsiteX1136" fmla="*/ 270212 w 11646040"/>
              <a:gd name="connsiteY1136" fmla="*/ 257674 h 459652"/>
              <a:gd name="connsiteX1137" fmla="*/ 261879 w 11646040"/>
              <a:gd name="connsiteY1137" fmla="*/ 247574 h 459652"/>
              <a:gd name="connsiteX1138" fmla="*/ 267196 w 11646040"/>
              <a:gd name="connsiteY1138" fmla="*/ 244191 h 459652"/>
              <a:gd name="connsiteX1139" fmla="*/ 452872 w 11646040"/>
              <a:gd name="connsiteY1139" fmla="*/ 173051 h 459652"/>
              <a:gd name="connsiteX1140" fmla="*/ 11441467 w 11646040"/>
              <a:gd name="connsiteY1140" fmla="*/ 172868 h 459652"/>
              <a:gd name="connsiteX1141" fmla="*/ 11464960 w 11646040"/>
              <a:gd name="connsiteY1141" fmla="*/ 174509 h 459652"/>
              <a:gd name="connsiteX1142" fmla="*/ 11456774 w 11646040"/>
              <a:gd name="connsiteY1142" fmla="*/ 178952 h 459652"/>
              <a:gd name="connsiteX1143" fmla="*/ 11451226 w 11646040"/>
              <a:gd name="connsiteY1143" fmla="*/ 183529 h 459652"/>
              <a:gd name="connsiteX1144" fmla="*/ 11441467 w 11646040"/>
              <a:gd name="connsiteY1144" fmla="*/ 182724 h 459652"/>
              <a:gd name="connsiteX1145" fmla="*/ 11132853 w 11646040"/>
              <a:gd name="connsiteY1145" fmla="*/ 157812 h 459652"/>
              <a:gd name="connsiteX1146" fmla="*/ 11053013 w 11646040"/>
              <a:gd name="connsiteY1146" fmla="*/ 193272 h 459652"/>
              <a:gd name="connsiteX1147" fmla="*/ 11081317 w 11646040"/>
              <a:gd name="connsiteY1147" fmla="*/ 220320 h 459652"/>
              <a:gd name="connsiteX1148" fmla="*/ 11190955 w 11646040"/>
              <a:gd name="connsiteY1148" fmla="*/ 220575 h 459652"/>
              <a:gd name="connsiteX1149" fmla="*/ 11215496 w 11646040"/>
              <a:gd name="connsiteY1149" fmla="*/ 197032 h 459652"/>
              <a:gd name="connsiteX1150" fmla="*/ 11214753 w 11646040"/>
              <a:gd name="connsiteY1150" fmla="*/ 187104 h 459652"/>
              <a:gd name="connsiteX1151" fmla="*/ 11214753 w 11646040"/>
              <a:gd name="connsiteY1151" fmla="*/ 187177 h 459652"/>
              <a:gd name="connsiteX1152" fmla="*/ 11132853 w 11646040"/>
              <a:gd name="connsiteY1152" fmla="*/ 157812 h 459652"/>
              <a:gd name="connsiteX1153" fmla="*/ 10522378 w 11646040"/>
              <a:gd name="connsiteY1153" fmla="*/ 157812 h 459652"/>
              <a:gd name="connsiteX1154" fmla="*/ 10442536 w 11646040"/>
              <a:gd name="connsiteY1154" fmla="*/ 193272 h 459652"/>
              <a:gd name="connsiteX1155" fmla="*/ 10470842 w 11646040"/>
              <a:gd name="connsiteY1155" fmla="*/ 220320 h 459652"/>
              <a:gd name="connsiteX1156" fmla="*/ 10580480 w 11646040"/>
              <a:gd name="connsiteY1156" fmla="*/ 220575 h 459652"/>
              <a:gd name="connsiteX1157" fmla="*/ 10605020 w 11646040"/>
              <a:gd name="connsiteY1157" fmla="*/ 197032 h 459652"/>
              <a:gd name="connsiteX1158" fmla="*/ 10604277 w 11646040"/>
              <a:gd name="connsiteY1158" fmla="*/ 187104 h 459652"/>
              <a:gd name="connsiteX1159" fmla="*/ 10604277 w 11646040"/>
              <a:gd name="connsiteY1159" fmla="*/ 187177 h 459652"/>
              <a:gd name="connsiteX1160" fmla="*/ 10522378 w 11646040"/>
              <a:gd name="connsiteY1160" fmla="*/ 157812 h 459652"/>
              <a:gd name="connsiteX1161" fmla="*/ 9911903 w 11646040"/>
              <a:gd name="connsiteY1161" fmla="*/ 157812 h 459652"/>
              <a:gd name="connsiteX1162" fmla="*/ 9832061 w 11646040"/>
              <a:gd name="connsiteY1162" fmla="*/ 193272 h 459652"/>
              <a:gd name="connsiteX1163" fmla="*/ 9860366 w 11646040"/>
              <a:gd name="connsiteY1163" fmla="*/ 220320 h 459652"/>
              <a:gd name="connsiteX1164" fmla="*/ 9970005 w 11646040"/>
              <a:gd name="connsiteY1164" fmla="*/ 220575 h 459652"/>
              <a:gd name="connsiteX1165" fmla="*/ 9994545 w 11646040"/>
              <a:gd name="connsiteY1165" fmla="*/ 197032 h 459652"/>
              <a:gd name="connsiteX1166" fmla="*/ 9993801 w 11646040"/>
              <a:gd name="connsiteY1166" fmla="*/ 187104 h 459652"/>
              <a:gd name="connsiteX1167" fmla="*/ 9993801 w 11646040"/>
              <a:gd name="connsiteY1167" fmla="*/ 187177 h 459652"/>
              <a:gd name="connsiteX1168" fmla="*/ 9911903 w 11646040"/>
              <a:gd name="connsiteY1168" fmla="*/ 157812 h 459652"/>
              <a:gd name="connsiteX1169" fmla="*/ 9301428 w 11646040"/>
              <a:gd name="connsiteY1169" fmla="*/ 157812 h 459652"/>
              <a:gd name="connsiteX1170" fmla="*/ 9221586 w 11646040"/>
              <a:gd name="connsiteY1170" fmla="*/ 193272 h 459652"/>
              <a:gd name="connsiteX1171" fmla="*/ 9249891 w 11646040"/>
              <a:gd name="connsiteY1171" fmla="*/ 220320 h 459652"/>
              <a:gd name="connsiteX1172" fmla="*/ 9359530 w 11646040"/>
              <a:gd name="connsiteY1172" fmla="*/ 220575 h 459652"/>
              <a:gd name="connsiteX1173" fmla="*/ 9384070 w 11646040"/>
              <a:gd name="connsiteY1173" fmla="*/ 197032 h 459652"/>
              <a:gd name="connsiteX1174" fmla="*/ 9383326 w 11646040"/>
              <a:gd name="connsiteY1174" fmla="*/ 187104 h 459652"/>
              <a:gd name="connsiteX1175" fmla="*/ 9383326 w 11646040"/>
              <a:gd name="connsiteY1175" fmla="*/ 187177 h 459652"/>
              <a:gd name="connsiteX1176" fmla="*/ 9301428 w 11646040"/>
              <a:gd name="connsiteY1176" fmla="*/ 157812 h 459652"/>
              <a:gd name="connsiteX1177" fmla="*/ 8690953 w 11646040"/>
              <a:gd name="connsiteY1177" fmla="*/ 157812 h 459652"/>
              <a:gd name="connsiteX1178" fmla="*/ 8611111 w 11646040"/>
              <a:gd name="connsiteY1178" fmla="*/ 193272 h 459652"/>
              <a:gd name="connsiteX1179" fmla="*/ 8639416 w 11646040"/>
              <a:gd name="connsiteY1179" fmla="*/ 220320 h 459652"/>
              <a:gd name="connsiteX1180" fmla="*/ 8749054 w 11646040"/>
              <a:gd name="connsiteY1180" fmla="*/ 220575 h 459652"/>
              <a:gd name="connsiteX1181" fmla="*/ 8773595 w 11646040"/>
              <a:gd name="connsiteY1181" fmla="*/ 197032 h 459652"/>
              <a:gd name="connsiteX1182" fmla="*/ 8772850 w 11646040"/>
              <a:gd name="connsiteY1182" fmla="*/ 187104 h 459652"/>
              <a:gd name="connsiteX1183" fmla="*/ 8772850 w 11646040"/>
              <a:gd name="connsiteY1183" fmla="*/ 187177 h 459652"/>
              <a:gd name="connsiteX1184" fmla="*/ 8690953 w 11646040"/>
              <a:gd name="connsiteY1184" fmla="*/ 157812 h 459652"/>
              <a:gd name="connsiteX1185" fmla="*/ 8080478 w 11646040"/>
              <a:gd name="connsiteY1185" fmla="*/ 157812 h 459652"/>
              <a:gd name="connsiteX1186" fmla="*/ 8000636 w 11646040"/>
              <a:gd name="connsiteY1186" fmla="*/ 193272 h 459652"/>
              <a:gd name="connsiteX1187" fmla="*/ 8028940 w 11646040"/>
              <a:gd name="connsiteY1187" fmla="*/ 220320 h 459652"/>
              <a:gd name="connsiteX1188" fmla="*/ 8138579 w 11646040"/>
              <a:gd name="connsiteY1188" fmla="*/ 220575 h 459652"/>
              <a:gd name="connsiteX1189" fmla="*/ 8163120 w 11646040"/>
              <a:gd name="connsiteY1189" fmla="*/ 197032 h 459652"/>
              <a:gd name="connsiteX1190" fmla="*/ 8162375 w 11646040"/>
              <a:gd name="connsiteY1190" fmla="*/ 187104 h 459652"/>
              <a:gd name="connsiteX1191" fmla="*/ 8162375 w 11646040"/>
              <a:gd name="connsiteY1191" fmla="*/ 187177 h 459652"/>
              <a:gd name="connsiteX1192" fmla="*/ 8080478 w 11646040"/>
              <a:gd name="connsiteY1192" fmla="*/ 157812 h 459652"/>
              <a:gd name="connsiteX1193" fmla="*/ 7470004 w 11646040"/>
              <a:gd name="connsiteY1193" fmla="*/ 157812 h 459652"/>
              <a:gd name="connsiteX1194" fmla="*/ 7390162 w 11646040"/>
              <a:gd name="connsiteY1194" fmla="*/ 193272 h 459652"/>
              <a:gd name="connsiteX1195" fmla="*/ 7418466 w 11646040"/>
              <a:gd name="connsiteY1195" fmla="*/ 220320 h 459652"/>
              <a:gd name="connsiteX1196" fmla="*/ 7528106 w 11646040"/>
              <a:gd name="connsiteY1196" fmla="*/ 220575 h 459652"/>
              <a:gd name="connsiteX1197" fmla="*/ 7552646 w 11646040"/>
              <a:gd name="connsiteY1197" fmla="*/ 197032 h 459652"/>
              <a:gd name="connsiteX1198" fmla="*/ 7551900 w 11646040"/>
              <a:gd name="connsiteY1198" fmla="*/ 187104 h 459652"/>
              <a:gd name="connsiteX1199" fmla="*/ 7551900 w 11646040"/>
              <a:gd name="connsiteY1199" fmla="*/ 187177 h 459652"/>
              <a:gd name="connsiteX1200" fmla="*/ 7470004 w 11646040"/>
              <a:gd name="connsiteY1200" fmla="*/ 157812 h 459652"/>
              <a:gd name="connsiteX1201" fmla="*/ 6859530 w 11646040"/>
              <a:gd name="connsiteY1201" fmla="*/ 157812 h 459652"/>
              <a:gd name="connsiteX1202" fmla="*/ 6779689 w 11646040"/>
              <a:gd name="connsiteY1202" fmla="*/ 193272 h 459652"/>
              <a:gd name="connsiteX1203" fmla="*/ 6807992 w 11646040"/>
              <a:gd name="connsiteY1203" fmla="*/ 220320 h 459652"/>
              <a:gd name="connsiteX1204" fmla="*/ 6917632 w 11646040"/>
              <a:gd name="connsiteY1204" fmla="*/ 220575 h 459652"/>
              <a:gd name="connsiteX1205" fmla="*/ 6942170 w 11646040"/>
              <a:gd name="connsiteY1205" fmla="*/ 197032 h 459652"/>
              <a:gd name="connsiteX1206" fmla="*/ 6941428 w 11646040"/>
              <a:gd name="connsiteY1206" fmla="*/ 187104 h 459652"/>
              <a:gd name="connsiteX1207" fmla="*/ 6941428 w 11646040"/>
              <a:gd name="connsiteY1207" fmla="*/ 187177 h 459652"/>
              <a:gd name="connsiteX1208" fmla="*/ 6859530 w 11646040"/>
              <a:gd name="connsiteY1208" fmla="*/ 157812 h 459652"/>
              <a:gd name="connsiteX1209" fmla="*/ 6249056 w 11646040"/>
              <a:gd name="connsiteY1209" fmla="*/ 157812 h 459652"/>
              <a:gd name="connsiteX1210" fmla="*/ 6169211 w 11646040"/>
              <a:gd name="connsiteY1210" fmla="*/ 193272 h 459652"/>
              <a:gd name="connsiteX1211" fmla="*/ 6197520 w 11646040"/>
              <a:gd name="connsiteY1211" fmla="*/ 220320 h 459652"/>
              <a:gd name="connsiteX1212" fmla="*/ 6307160 w 11646040"/>
              <a:gd name="connsiteY1212" fmla="*/ 220575 h 459652"/>
              <a:gd name="connsiteX1213" fmla="*/ 6331696 w 11646040"/>
              <a:gd name="connsiteY1213" fmla="*/ 197032 h 459652"/>
              <a:gd name="connsiteX1214" fmla="*/ 6330952 w 11646040"/>
              <a:gd name="connsiteY1214" fmla="*/ 187104 h 459652"/>
              <a:gd name="connsiteX1215" fmla="*/ 6330952 w 11646040"/>
              <a:gd name="connsiteY1215" fmla="*/ 187177 h 459652"/>
              <a:gd name="connsiteX1216" fmla="*/ 6249056 w 11646040"/>
              <a:gd name="connsiteY1216" fmla="*/ 157812 h 459652"/>
              <a:gd name="connsiteX1217" fmla="*/ 5638580 w 11646040"/>
              <a:gd name="connsiteY1217" fmla="*/ 157812 h 459652"/>
              <a:gd name="connsiteX1218" fmla="*/ 5558736 w 11646040"/>
              <a:gd name="connsiteY1218" fmla="*/ 193272 h 459652"/>
              <a:gd name="connsiteX1219" fmla="*/ 5587043 w 11646040"/>
              <a:gd name="connsiteY1219" fmla="*/ 220320 h 459652"/>
              <a:gd name="connsiteX1220" fmla="*/ 5696683 w 11646040"/>
              <a:gd name="connsiteY1220" fmla="*/ 220575 h 459652"/>
              <a:gd name="connsiteX1221" fmla="*/ 5721221 w 11646040"/>
              <a:gd name="connsiteY1221" fmla="*/ 197032 h 459652"/>
              <a:gd name="connsiteX1222" fmla="*/ 5720477 w 11646040"/>
              <a:gd name="connsiteY1222" fmla="*/ 187104 h 459652"/>
              <a:gd name="connsiteX1223" fmla="*/ 5720477 w 11646040"/>
              <a:gd name="connsiteY1223" fmla="*/ 187177 h 459652"/>
              <a:gd name="connsiteX1224" fmla="*/ 5638580 w 11646040"/>
              <a:gd name="connsiteY1224" fmla="*/ 157812 h 459652"/>
              <a:gd name="connsiteX1225" fmla="*/ 5028107 w 11646040"/>
              <a:gd name="connsiteY1225" fmla="*/ 157812 h 459652"/>
              <a:gd name="connsiteX1226" fmla="*/ 4948262 w 11646040"/>
              <a:gd name="connsiteY1226" fmla="*/ 193272 h 459652"/>
              <a:gd name="connsiteX1227" fmla="*/ 4976567 w 11646040"/>
              <a:gd name="connsiteY1227" fmla="*/ 220320 h 459652"/>
              <a:gd name="connsiteX1228" fmla="*/ 5086206 w 11646040"/>
              <a:gd name="connsiteY1228" fmla="*/ 220575 h 459652"/>
              <a:gd name="connsiteX1229" fmla="*/ 5110748 w 11646040"/>
              <a:gd name="connsiteY1229" fmla="*/ 197032 h 459652"/>
              <a:gd name="connsiteX1230" fmla="*/ 5110004 w 11646040"/>
              <a:gd name="connsiteY1230" fmla="*/ 187104 h 459652"/>
              <a:gd name="connsiteX1231" fmla="*/ 5110004 w 11646040"/>
              <a:gd name="connsiteY1231" fmla="*/ 187177 h 459652"/>
              <a:gd name="connsiteX1232" fmla="*/ 5028107 w 11646040"/>
              <a:gd name="connsiteY1232" fmla="*/ 157812 h 459652"/>
              <a:gd name="connsiteX1233" fmla="*/ 4417631 w 11646040"/>
              <a:gd name="connsiteY1233" fmla="*/ 157812 h 459652"/>
              <a:gd name="connsiteX1234" fmla="*/ 4337789 w 11646040"/>
              <a:gd name="connsiteY1234" fmla="*/ 193272 h 459652"/>
              <a:gd name="connsiteX1235" fmla="*/ 4366093 w 11646040"/>
              <a:gd name="connsiteY1235" fmla="*/ 220320 h 459652"/>
              <a:gd name="connsiteX1236" fmla="*/ 4475733 w 11646040"/>
              <a:gd name="connsiteY1236" fmla="*/ 220575 h 459652"/>
              <a:gd name="connsiteX1237" fmla="*/ 4500272 w 11646040"/>
              <a:gd name="connsiteY1237" fmla="*/ 197032 h 459652"/>
              <a:gd name="connsiteX1238" fmla="*/ 4499529 w 11646040"/>
              <a:gd name="connsiteY1238" fmla="*/ 187104 h 459652"/>
              <a:gd name="connsiteX1239" fmla="*/ 4499529 w 11646040"/>
              <a:gd name="connsiteY1239" fmla="*/ 187177 h 459652"/>
              <a:gd name="connsiteX1240" fmla="*/ 4417631 w 11646040"/>
              <a:gd name="connsiteY1240" fmla="*/ 157812 h 459652"/>
              <a:gd name="connsiteX1241" fmla="*/ 3807157 w 11646040"/>
              <a:gd name="connsiteY1241" fmla="*/ 157812 h 459652"/>
              <a:gd name="connsiteX1242" fmla="*/ 3727314 w 11646040"/>
              <a:gd name="connsiteY1242" fmla="*/ 193272 h 459652"/>
              <a:gd name="connsiteX1243" fmla="*/ 3755619 w 11646040"/>
              <a:gd name="connsiteY1243" fmla="*/ 220320 h 459652"/>
              <a:gd name="connsiteX1244" fmla="*/ 3865259 w 11646040"/>
              <a:gd name="connsiteY1244" fmla="*/ 220575 h 459652"/>
              <a:gd name="connsiteX1245" fmla="*/ 3889798 w 11646040"/>
              <a:gd name="connsiteY1245" fmla="*/ 197032 h 459652"/>
              <a:gd name="connsiteX1246" fmla="*/ 3889054 w 11646040"/>
              <a:gd name="connsiteY1246" fmla="*/ 187104 h 459652"/>
              <a:gd name="connsiteX1247" fmla="*/ 3889054 w 11646040"/>
              <a:gd name="connsiteY1247" fmla="*/ 187177 h 459652"/>
              <a:gd name="connsiteX1248" fmla="*/ 3807157 w 11646040"/>
              <a:gd name="connsiteY1248" fmla="*/ 157812 h 459652"/>
              <a:gd name="connsiteX1249" fmla="*/ 3196681 w 11646040"/>
              <a:gd name="connsiteY1249" fmla="*/ 157812 h 459652"/>
              <a:gd name="connsiteX1250" fmla="*/ 3116839 w 11646040"/>
              <a:gd name="connsiteY1250" fmla="*/ 193272 h 459652"/>
              <a:gd name="connsiteX1251" fmla="*/ 3145145 w 11646040"/>
              <a:gd name="connsiteY1251" fmla="*/ 220320 h 459652"/>
              <a:gd name="connsiteX1252" fmla="*/ 3254783 w 11646040"/>
              <a:gd name="connsiteY1252" fmla="*/ 220575 h 459652"/>
              <a:gd name="connsiteX1253" fmla="*/ 3279324 w 11646040"/>
              <a:gd name="connsiteY1253" fmla="*/ 197032 h 459652"/>
              <a:gd name="connsiteX1254" fmla="*/ 3278580 w 11646040"/>
              <a:gd name="connsiteY1254" fmla="*/ 187104 h 459652"/>
              <a:gd name="connsiteX1255" fmla="*/ 3278580 w 11646040"/>
              <a:gd name="connsiteY1255" fmla="*/ 187177 h 459652"/>
              <a:gd name="connsiteX1256" fmla="*/ 3196681 w 11646040"/>
              <a:gd name="connsiteY1256" fmla="*/ 157812 h 459652"/>
              <a:gd name="connsiteX1257" fmla="*/ 2586207 w 11646040"/>
              <a:gd name="connsiteY1257" fmla="*/ 157812 h 459652"/>
              <a:gd name="connsiteX1258" fmla="*/ 2506364 w 11646040"/>
              <a:gd name="connsiteY1258" fmla="*/ 193272 h 459652"/>
              <a:gd name="connsiteX1259" fmla="*/ 2534670 w 11646040"/>
              <a:gd name="connsiteY1259" fmla="*/ 220320 h 459652"/>
              <a:gd name="connsiteX1260" fmla="*/ 2644309 w 11646040"/>
              <a:gd name="connsiteY1260" fmla="*/ 220575 h 459652"/>
              <a:gd name="connsiteX1261" fmla="*/ 2668850 w 11646040"/>
              <a:gd name="connsiteY1261" fmla="*/ 197032 h 459652"/>
              <a:gd name="connsiteX1262" fmla="*/ 2668106 w 11646040"/>
              <a:gd name="connsiteY1262" fmla="*/ 187104 h 459652"/>
              <a:gd name="connsiteX1263" fmla="*/ 2668106 w 11646040"/>
              <a:gd name="connsiteY1263" fmla="*/ 187177 h 459652"/>
              <a:gd name="connsiteX1264" fmla="*/ 2586207 w 11646040"/>
              <a:gd name="connsiteY1264" fmla="*/ 157812 h 459652"/>
              <a:gd name="connsiteX1265" fmla="*/ 1975730 w 11646040"/>
              <a:gd name="connsiteY1265" fmla="*/ 157812 h 459652"/>
              <a:gd name="connsiteX1266" fmla="*/ 1895889 w 11646040"/>
              <a:gd name="connsiteY1266" fmla="*/ 193272 h 459652"/>
              <a:gd name="connsiteX1267" fmla="*/ 1924193 w 11646040"/>
              <a:gd name="connsiteY1267" fmla="*/ 220320 h 459652"/>
              <a:gd name="connsiteX1268" fmla="*/ 2033832 w 11646040"/>
              <a:gd name="connsiteY1268" fmla="*/ 220575 h 459652"/>
              <a:gd name="connsiteX1269" fmla="*/ 2058373 w 11646040"/>
              <a:gd name="connsiteY1269" fmla="*/ 197032 h 459652"/>
              <a:gd name="connsiteX1270" fmla="*/ 2057629 w 11646040"/>
              <a:gd name="connsiteY1270" fmla="*/ 187104 h 459652"/>
              <a:gd name="connsiteX1271" fmla="*/ 2057629 w 11646040"/>
              <a:gd name="connsiteY1271" fmla="*/ 187177 h 459652"/>
              <a:gd name="connsiteX1272" fmla="*/ 1975730 w 11646040"/>
              <a:gd name="connsiteY1272" fmla="*/ 157812 h 459652"/>
              <a:gd name="connsiteX1273" fmla="*/ 1365255 w 11646040"/>
              <a:gd name="connsiteY1273" fmla="*/ 157812 h 459652"/>
              <a:gd name="connsiteX1274" fmla="*/ 1285413 w 11646040"/>
              <a:gd name="connsiteY1274" fmla="*/ 193272 h 459652"/>
              <a:gd name="connsiteX1275" fmla="*/ 1313719 w 11646040"/>
              <a:gd name="connsiteY1275" fmla="*/ 220320 h 459652"/>
              <a:gd name="connsiteX1276" fmla="*/ 1423357 w 11646040"/>
              <a:gd name="connsiteY1276" fmla="*/ 220575 h 459652"/>
              <a:gd name="connsiteX1277" fmla="*/ 1447898 w 11646040"/>
              <a:gd name="connsiteY1277" fmla="*/ 197032 h 459652"/>
              <a:gd name="connsiteX1278" fmla="*/ 1447153 w 11646040"/>
              <a:gd name="connsiteY1278" fmla="*/ 187104 h 459652"/>
              <a:gd name="connsiteX1279" fmla="*/ 1447153 w 11646040"/>
              <a:gd name="connsiteY1279" fmla="*/ 187177 h 459652"/>
              <a:gd name="connsiteX1280" fmla="*/ 1365255 w 11646040"/>
              <a:gd name="connsiteY1280" fmla="*/ 157812 h 459652"/>
              <a:gd name="connsiteX1281" fmla="*/ 754780 w 11646040"/>
              <a:gd name="connsiteY1281" fmla="*/ 157812 h 459652"/>
              <a:gd name="connsiteX1282" fmla="*/ 674940 w 11646040"/>
              <a:gd name="connsiteY1282" fmla="*/ 193272 h 459652"/>
              <a:gd name="connsiteX1283" fmla="*/ 703244 w 11646040"/>
              <a:gd name="connsiteY1283" fmla="*/ 220320 h 459652"/>
              <a:gd name="connsiteX1284" fmla="*/ 812882 w 11646040"/>
              <a:gd name="connsiteY1284" fmla="*/ 220575 h 459652"/>
              <a:gd name="connsiteX1285" fmla="*/ 837422 w 11646040"/>
              <a:gd name="connsiteY1285" fmla="*/ 197032 h 459652"/>
              <a:gd name="connsiteX1286" fmla="*/ 836679 w 11646040"/>
              <a:gd name="connsiteY1286" fmla="*/ 187104 h 459652"/>
              <a:gd name="connsiteX1287" fmla="*/ 836679 w 11646040"/>
              <a:gd name="connsiteY1287" fmla="*/ 187177 h 459652"/>
              <a:gd name="connsiteX1288" fmla="*/ 754780 w 11646040"/>
              <a:gd name="connsiteY1288" fmla="*/ 157812 h 459652"/>
              <a:gd name="connsiteX1289" fmla="*/ 11151305 w 11646040"/>
              <a:gd name="connsiteY1289" fmla="*/ 111489 h 459652"/>
              <a:gd name="connsiteX1290" fmla="*/ 11111680 w 11646040"/>
              <a:gd name="connsiteY1290" fmla="*/ 112337 h 459652"/>
              <a:gd name="connsiteX1291" fmla="*/ 11060821 w 11646040"/>
              <a:gd name="connsiteY1291" fmla="*/ 125746 h 459652"/>
              <a:gd name="connsiteX1292" fmla="*/ 11007929 w 11646040"/>
              <a:gd name="connsiteY1292" fmla="*/ 162247 h 459652"/>
              <a:gd name="connsiteX1293" fmla="*/ 11044460 w 11646040"/>
              <a:gd name="connsiteY1293" fmla="*/ 185899 h 459652"/>
              <a:gd name="connsiteX1294" fmla="*/ 11228742 w 11646040"/>
              <a:gd name="connsiteY1294" fmla="*/ 185717 h 459652"/>
              <a:gd name="connsiteX1295" fmla="*/ 11254212 w 11646040"/>
              <a:gd name="connsiteY1295" fmla="*/ 169510 h 459652"/>
              <a:gd name="connsiteX1296" fmla="*/ 11256442 w 11646040"/>
              <a:gd name="connsiteY1296" fmla="*/ 152939 h 459652"/>
              <a:gd name="connsiteX1297" fmla="*/ 11151305 w 11646040"/>
              <a:gd name="connsiteY1297" fmla="*/ 111489 h 459652"/>
              <a:gd name="connsiteX1298" fmla="*/ 10540830 w 11646040"/>
              <a:gd name="connsiteY1298" fmla="*/ 111489 h 459652"/>
              <a:gd name="connsiteX1299" fmla="*/ 10501204 w 11646040"/>
              <a:gd name="connsiteY1299" fmla="*/ 112337 h 459652"/>
              <a:gd name="connsiteX1300" fmla="*/ 10450344 w 11646040"/>
              <a:gd name="connsiteY1300" fmla="*/ 125746 h 459652"/>
              <a:gd name="connsiteX1301" fmla="*/ 10397454 w 11646040"/>
              <a:gd name="connsiteY1301" fmla="*/ 162247 h 459652"/>
              <a:gd name="connsiteX1302" fmla="*/ 10433985 w 11646040"/>
              <a:gd name="connsiteY1302" fmla="*/ 185899 h 459652"/>
              <a:gd name="connsiteX1303" fmla="*/ 10618267 w 11646040"/>
              <a:gd name="connsiteY1303" fmla="*/ 185717 h 459652"/>
              <a:gd name="connsiteX1304" fmla="*/ 10643736 w 11646040"/>
              <a:gd name="connsiteY1304" fmla="*/ 169510 h 459652"/>
              <a:gd name="connsiteX1305" fmla="*/ 10645967 w 11646040"/>
              <a:gd name="connsiteY1305" fmla="*/ 152939 h 459652"/>
              <a:gd name="connsiteX1306" fmla="*/ 10540830 w 11646040"/>
              <a:gd name="connsiteY1306" fmla="*/ 111489 h 459652"/>
              <a:gd name="connsiteX1307" fmla="*/ 9930355 w 11646040"/>
              <a:gd name="connsiteY1307" fmla="*/ 111489 h 459652"/>
              <a:gd name="connsiteX1308" fmla="*/ 9890729 w 11646040"/>
              <a:gd name="connsiteY1308" fmla="*/ 112337 h 459652"/>
              <a:gd name="connsiteX1309" fmla="*/ 9839869 w 11646040"/>
              <a:gd name="connsiteY1309" fmla="*/ 125746 h 459652"/>
              <a:gd name="connsiteX1310" fmla="*/ 9786979 w 11646040"/>
              <a:gd name="connsiteY1310" fmla="*/ 162247 h 459652"/>
              <a:gd name="connsiteX1311" fmla="*/ 9823510 w 11646040"/>
              <a:gd name="connsiteY1311" fmla="*/ 185899 h 459652"/>
              <a:gd name="connsiteX1312" fmla="*/ 10007790 w 11646040"/>
              <a:gd name="connsiteY1312" fmla="*/ 185717 h 459652"/>
              <a:gd name="connsiteX1313" fmla="*/ 10033260 w 11646040"/>
              <a:gd name="connsiteY1313" fmla="*/ 169510 h 459652"/>
              <a:gd name="connsiteX1314" fmla="*/ 10035492 w 11646040"/>
              <a:gd name="connsiteY1314" fmla="*/ 152939 h 459652"/>
              <a:gd name="connsiteX1315" fmla="*/ 9930355 w 11646040"/>
              <a:gd name="connsiteY1315" fmla="*/ 111489 h 459652"/>
              <a:gd name="connsiteX1316" fmla="*/ 9319880 w 11646040"/>
              <a:gd name="connsiteY1316" fmla="*/ 111489 h 459652"/>
              <a:gd name="connsiteX1317" fmla="*/ 9280254 w 11646040"/>
              <a:gd name="connsiteY1317" fmla="*/ 112337 h 459652"/>
              <a:gd name="connsiteX1318" fmla="*/ 9229394 w 11646040"/>
              <a:gd name="connsiteY1318" fmla="*/ 125746 h 459652"/>
              <a:gd name="connsiteX1319" fmla="*/ 9176503 w 11646040"/>
              <a:gd name="connsiteY1319" fmla="*/ 162247 h 459652"/>
              <a:gd name="connsiteX1320" fmla="*/ 9213035 w 11646040"/>
              <a:gd name="connsiteY1320" fmla="*/ 185899 h 459652"/>
              <a:gd name="connsiteX1321" fmla="*/ 9397315 w 11646040"/>
              <a:gd name="connsiteY1321" fmla="*/ 185717 h 459652"/>
              <a:gd name="connsiteX1322" fmla="*/ 9422785 w 11646040"/>
              <a:gd name="connsiteY1322" fmla="*/ 169510 h 459652"/>
              <a:gd name="connsiteX1323" fmla="*/ 9425016 w 11646040"/>
              <a:gd name="connsiteY1323" fmla="*/ 152939 h 459652"/>
              <a:gd name="connsiteX1324" fmla="*/ 9319880 w 11646040"/>
              <a:gd name="connsiteY1324" fmla="*/ 111489 h 459652"/>
              <a:gd name="connsiteX1325" fmla="*/ 8709404 w 11646040"/>
              <a:gd name="connsiteY1325" fmla="*/ 111489 h 459652"/>
              <a:gd name="connsiteX1326" fmla="*/ 8669778 w 11646040"/>
              <a:gd name="connsiteY1326" fmla="*/ 112337 h 459652"/>
              <a:gd name="connsiteX1327" fmla="*/ 8618918 w 11646040"/>
              <a:gd name="connsiteY1327" fmla="*/ 125746 h 459652"/>
              <a:gd name="connsiteX1328" fmla="*/ 8566028 w 11646040"/>
              <a:gd name="connsiteY1328" fmla="*/ 162247 h 459652"/>
              <a:gd name="connsiteX1329" fmla="*/ 8602560 w 11646040"/>
              <a:gd name="connsiteY1329" fmla="*/ 185899 h 459652"/>
              <a:gd name="connsiteX1330" fmla="*/ 8786840 w 11646040"/>
              <a:gd name="connsiteY1330" fmla="*/ 185717 h 459652"/>
              <a:gd name="connsiteX1331" fmla="*/ 8812309 w 11646040"/>
              <a:gd name="connsiteY1331" fmla="*/ 169510 h 459652"/>
              <a:gd name="connsiteX1332" fmla="*/ 8814541 w 11646040"/>
              <a:gd name="connsiteY1332" fmla="*/ 152939 h 459652"/>
              <a:gd name="connsiteX1333" fmla="*/ 8709404 w 11646040"/>
              <a:gd name="connsiteY1333" fmla="*/ 111489 h 459652"/>
              <a:gd name="connsiteX1334" fmla="*/ 8098929 w 11646040"/>
              <a:gd name="connsiteY1334" fmla="*/ 111489 h 459652"/>
              <a:gd name="connsiteX1335" fmla="*/ 8059303 w 11646040"/>
              <a:gd name="connsiteY1335" fmla="*/ 112337 h 459652"/>
              <a:gd name="connsiteX1336" fmla="*/ 8008444 w 11646040"/>
              <a:gd name="connsiteY1336" fmla="*/ 125746 h 459652"/>
              <a:gd name="connsiteX1337" fmla="*/ 7955553 w 11646040"/>
              <a:gd name="connsiteY1337" fmla="*/ 162247 h 459652"/>
              <a:gd name="connsiteX1338" fmla="*/ 7992084 w 11646040"/>
              <a:gd name="connsiteY1338" fmla="*/ 185899 h 459652"/>
              <a:gd name="connsiteX1339" fmla="*/ 8176364 w 11646040"/>
              <a:gd name="connsiteY1339" fmla="*/ 185717 h 459652"/>
              <a:gd name="connsiteX1340" fmla="*/ 8201834 w 11646040"/>
              <a:gd name="connsiteY1340" fmla="*/ 169510 h 459652"/>
              <a:gd name="connsiteX1341" fmla="*/ 8204066 w 11646040"/>
              <a:gd name="connsiteY1341" fmla="*/ 152939 h 459652"/>
              <a:gd name="connsiteX1342" fmla="*/ 8098929 w 11646040"/>
              <a:gd name="connsiteY1342" fmla="*/ 111489 h 459652"/>
              <a:gd name="connsiteX1343" fmla="*/ 7488454 w 11646040"/>
              <a:gd name="connsiteY1343" fmla="*/ 111489 h 459652"/>
              <a:gd name="connsiteX1344" fmla="*/ 7448829 w 11646040"/>
              <a:gd name="connsiteY1344" fmla="*/ 112337 h 459652"/>
              <a:gd name="connsiteX1345" fmla="*/ 7397968 w 11646040"/>
              <a:gd name="connsiteY1345" fmla="*/ 125746 h 459652"/>
              <a:gd name="connsiteX1346" fmla="*/ 7345078 w 11646040"/>
              <a:gd name="connsiteY1346" fmla="*/ 162247 h 459652"/>
              <a:gd name="connsiteX1347" fmla="*/ 7381610 w 11646040"/>
              <a:gd name="connsiteY1347" fmla="*/ 185899 h 459652"/>
              <a:gd name="connsiteX1348" fmla="*/ 7565891 w 11646040"/>
              <a:gd name="connsiteY1348" fmla="*/ 185717 h 459652"/>
              <a:gd name="connsiteX1349" fmla="*/ 7591359 w 11646040"/>
              <a:gd name="connsiteY1349" fmla="*/ 169510 h 459652"/>
              <a:gd name="connsiteX1350" fmla="*/ 7593593 w 11646040"/>
              <a:gd name="connsiteY1350" fmla="*/ 152939 h 459652"/>
              <a:gd name="connsiteX1351" fmla="*/ 7488454 w 11646040"/>
              <a:gd name="connsiteY1351" fmla="*/ 111489 h 459652"/>
              <a:gd name="connsiteX1352" fmla="*/ 6877980 w 11646040"/>
              <a:gd name="connsiteY1352" fmla="*/ 111489 h 459652"/>
              <a:gd name="connsiteX1353" fmla="*/ 6838356 w 11646040"/>
              <a:gd name="connsiteY1353" fmla="*/ 112337 h 459652"/>
              <a:gd name="connsiteX1354" fmla="*/ 6787496 w 11646040"/>
              <a:gd name="connsiteY1354" fmla="*/ 125746 h 459652"/>
              <a:gd name="connsiteX1355" fmla="*/ 6734605 w 11646040"/>
              <a:gd name="connsiteY1355" fmla="*/ 162247 h 459652"/>
              <a:gd name="connsiteX1356" fmla="*/ 6771138 w 11646040"/>
              <a:gd name="connsiteY1356" fmla="*/ 185899 h 459652"/>
              <a:gd name="connsiteX1357" fmla="*/ 6955417 w 11646040"/>
              <a:gd name="connsiteY1357" fmla="*/ 185717 h 459652"/>
              <a:gd name="connsiteX1358" fmla="*/ 6980886 w 11646040"/>
              <a:gd name="connsiteY1358" fmla="*/ 169510 h 459652"/>
              <a:gd name="connsiteX1359" fmla="*/ 6983117 w 11646040"/>
              <a:gd name="connsiteY1359" fmla="*/ 152939 h 459652"/>
              <a:gd name="connsiteX1360" fmla="*/ 6877980 w 11646040"/>
              <a:gd name="connsiteY1360" fmla="*/ 111489 h 459652"/>
              <a:gd name="connsiteX1361" fmla="*/ 6267504 w 11646040"/>
              <a:gd name="connsiteY1361" fmla="*/ 111489 h 459652"/>
              <a:gd name="connsiteX1362" fmla="*/ 6227884 w 11646040"/>
              <a:gd name="connsiteY1362" fmla="*/ 112337 h 459652"/>
              <a:gd name="connsiteX1363" fmla="*/ 6177019 w 11646040"/>
              <a:gd name="connsiteY1363" fmla="*/ 125746 h 459652"/>
              <a:gd name="connsiteX1364" fmla="*/ 6124128 w 11646040"/>
              <a:gd name="connsiteY1364" fmla="*/ 162247 h 459652"/>
              <a:gd name="connsiteX1365" fmla="*/ 6160660 w 11646040"/>
              <a:gd name="connsiteY1365" fmla="*/ 185899 h 459652"/>
              <a:gd name="connsiteX1366" fmla="*/ 6344943 w 11646040"/>
              <a:gd name="connsiteY1366" fmla="*/ 185717 h 459652"/>
              <a:gd name="connsiteX1367" fmla="*/ 6370411 w 11646040"/>
              <a:gd name="connsiteY1367" fmla="*/ 169510 h 459652"/>
              <a:gd name="connsiteX1368" fmla="*/ 6372640 w 11646040"/>
              <a:gd name="connsiteY1368" fmla="*/ 152939 h 459652"/>
              <a:gd name="connsiteX1369" fmla="*/ 6267504 w 11646040"/>
              <a:gd name="connsiteY1369" fmla="*/ 111489 h 459652"/>
              <a:gd name="connsiteX1370" fmla="*/ 5657031 w 11646040"/>
              <a:gd name="connsiteY1370" fmla="*/ 111489 h 459652"/>
              <a:gd name="connsiteX1371" fmla="*/ 5617407 w 11646040"/>
              <a:gd name="connsiteY1371" fmla="*/ 112337 h 459652"/>
              <a:gd name="connsiteX1372" fmla="*/ 5566546 w 11646040"/>
              <a:gd name="connsiteY1372" fmla="*/ 125746 h 459652"/>
              <a:gd name="connsiteX1373" fmla="*/ 5513654 w 11646040"/>
              <a:gd name="connsiteY1373" fmla="*/ 162247 h 459652"/>
              <a:gd name="connsiteX1374" fmla="*/ 5550186 w 11646040"/>
              <a:gd name="connsiteY1374" fmla="*/ 185899 h 459652"/>
              <a:gd name="connsiteX1375" fmla="*/ 5734468 w 11646040"/>
              <a:gd name="connsiteY1375" fmla="*/ 185717 h 459652"/>
              <a:gd name="connsiteX1376" fmla="*/ 5759938 w 11646040"/>
              <a:gd name="connsiteY1376" fmla="*/ 169510 h 459652"/>
              <a:gd name="connsiteX1377" fmla="*/ 5762167 w 11646040"/>
              <a:gd name="connsiteY1377" fmla="*/ 152939 h 459652"/>
              <a:gd name="connsiteX1378" fmla="*/ 5657031 w 11646040"/>
              <a:gd name="connsiteY1378" fmla="*/ 111489 h 459652"/>
              <a:gd name="connsiteX1379" fmla="*/ 5046556 w 11646040"/>
              <a:gd name="connsiteY1379" fmla="*/ 111489 h 459652"/>
              <a:gd name="connsiteX1380" fmla="*/ 5006931 w 11646040"/>
              <a:gd name="connsiteY1380" fmla="*/ 112337 h 459652"/>
              <a:gd name="connsiteX1381" fmla="*/ 4956072 w 11646040"/>
              <a:gd name="connsiteY1381" fmla="*/ 125746 h 459652"/>
              <a:gd name="connsiteX1382" fmla="*/ 4903182 w 11646040"/>
              <a:gd name="connsiteY1382" fmla="*/ 162247 h 459652"/>
              <a:gd name="connsiteX1383" fmla="*/ 4939714 w 11646040"/>
              <a:gd name="connsiteY1383" fmla="*/ 185899 h 459652"/>
              <a:gd name="connsiteX1384" fmla="*/ 5123992 w 11646040"/>
              <a:gd name="connsiteY1384" fmla="*/ 185717 h 459652"/>
              <a:gd name="connsiteX1385" fmla="*/ 5149462 w 11646040"/>
              <a:gd name="connsiteY1385" fmla="*/ 169510 h 459652"/>
              <a:gd name="connsiteX1386" fmla="*/ 5151694 w 11646040"/>
              <a:gd name="connsiteY1386" fmla="*/ 152939 h 459652"/>
              <a:gd name="connsiteX1387" fmla="*/ 5046556 w 11646040"/>
              <a:gd name="connsiteY1387" fmla="*/ 111489 h 459652"/>
              <a:gd name="connsiteX1388" fmla="*/ 4436082 w 11646040"/>
              <a:gd name="connsiteY1388" fmla="*/ 111489 h 459652"/>
              <a:gd name="connsiteX1389" fmla="*/ 4396457 w 11646040"/>
              <a:gd name="connsiteY1389" fmla="*/ 112337 h 459652"/>
              <a:gd name="connsiteX1390" fmla="*/ 4345598 w 11646040"/>
              <a:gd name="connsiteY1390" fmla="*/ 125746 h 459652"/>
              <a:gd name="connsiteX1391" fmla="*/ 4292708 w 11646040"/>
              <a:gd name="connsiteY1391" fmla="*/ 162247 h 459652"/>
              <a:gd name="connsiteX1392" fmla="*/ 4329238 w 11646040"/>
              <a:gd name="connsiteY1392" fmla="*/ 185899 h 459652"/>
              <a:gd name="connsiteX1393" fmla="*/ 4513519 w 11646040"/>
              <a:gd name="connsiteY1393" fmla="*/ 185717 h 459652"/>
              <a:gd name="connsiteX1394" fmla="*/ 4538990 w 11646040"/>
              <a:gd name="connsiteY1394" fmla="*/ 169510 h 459652"/>
              <a:gd name="connsiteX1395" fmla="*/ 4541219 w 11646040"/>
              <a:gd name="connsiteY1395" fmla="*/ 152939 h 459652"/>
              <a:gd name="connsiteX1396" fmla="*/ 4436082 w 11646040"/>
              <a:gd name="connsiteY1396" fmla="*/ 111489 h 459652"/>
              <a:gd name="connsiteX1397" fmla="*/ 3825607 w 11646040"/>
              <a:gd name="connsiteY1397" fmla="*/ 111489 h 459652"/>
              <a:gd name="connsiteX1398" fmla="*/ 3785983 w 11646040"/>
              <a:gd name="connsiteY1398" fmla="*/ 112337 h 459652"/>
              <a:gd name="connsiteX1399" fmla="*/ 3735122 w 11646040"/>
              <a:gd name="connsiteY1399" fmla="*/ 125746 h 459652"/>
              <a:gd name="connsiteX1400" fmla="*/ 3682232 w 11646040"/>
              <a:gd name="connsiteY1400" fmla="*/ 162247 h 459652"/>
              <a:gd name="connsiteX1401" fmla="*/ 3718762 w 11646040"/>
              <a:gd name="connsiteY1401" fmla="*/ 185899 h 459652"/>
              <a:gd name="connsiteX1402" fmla="*/ 3903044 w 11646040"/>
              <a:gd name="connsiteY1402" fmla="*/ 185717 h 459652"/>
              <a:gd name="connsiteX1403" fmla="*/ 3928514 w 11646040"/>
              <a:gd name="connsiteY1403" fmla="*/ 169510 h 459652"/>
              <a:gd name="connsiteX1404" fmla="*/ 3930743 w 11646040"/>
              <a:gd name="connsiteY1404" fmla="*/ 152939 h 459652"/>
              <a:gd name="connsiteX1405" fmla="*/ 3825607 w 11646040"/>
              <a:gd name="connsiteY1405" fmla="*/ 111489 h 459652"/>
              <a:gd name="connsiteX1406" fmla="*/ 3215133 w 11646040"/>
              <a:gd name="connsiteY1406" fmla="*/ 111489 h 459652"/>
              <a:gd name="connsiteX1407" fmla="*/ 3175508 w 11646040"/>
              <a:gd name="connsiteY1407" fmla="*/ 112337 h 459652"/>
              <a:gd name="connsiteX1408" fmla="*/ 3124648 w 11646040"/>
              <a:gd name="connsiteY1408" fmla="*/ 125746 h 459652"/>
              <a:gd name="connsiteX1409" fmla="*/ 3071757 w 11646040"/>
              <a:gd name="connsiteY1409" fmla="*/ 162247 h 459652"/>
              <a:gd name="connsiteX1410" fmla="*/ 3108289 w 11646040"/>
              <a:gd name="connsiteY1410" fmla="*/ 185899 h 459652"/>
              <a:gd name="connsiteX1411" fmla="*/ 3292568 w 11646040"/>
              <a:gd name="connsiteY1411" fmla="*/ 185717 h 459652"/>
              <a:gd name="connsiteX1412" fmla="*/ 3318039 w 11646040"/>
              <a:gd name="connsiteY1412" fmla="*/ 169510 h 459652"/>
              <a:gd name="connsiteX1413" fmla="*/ 3320269 w 11646040"/>
              <a:gd name="connsiteY1413" fmla="*/ 152939 h 459652"/>
              <a:gd name="connsiteX1414" fmla="*/ 3215133 w 11646040"/>
              <a:gd name="connsiteY1414" fmla="*/ 111489 h 459652"/>
              <a:gd name="connsiteX1415" fmla="*/ 2604659 w 11646040"/>
              <a:gd name="connsiteY1415" fmla="*/ 111489 h 459652"/>
              <a:gd name="connsiteX1416" fmla="*/ 2565033 w 11646040"/>
              <a:gd name="connsiteY1416" fmla="*/ 112337 h 459652"/>
              <a:gd name="connsiteX1417" fmla="*/ 2514172 w 11646040"/>
              <a:gd name="connsiteY1417" fmla="*/ 125746 h 459652"/>
              <a:gd name="connsiteX1418" fmla="*/ 2461280 w 11646040"/>
              <a:gd name="connsiteY1418" fmla="*/ 162247 h 459652"/>
              <a:gd name="connsiteX1419" fmla="*/ 2497812 w 11646040"/>
              <a:gd name="connsiteY1419" fmla="*/ 185899 h 459652"/>
              <a:gd name="connsiteX1420" fmla="*/ 2682095 w 11646040"/>
              <a:gd name="connsiteY1420" fmla="*/ 185717 h 459652"/>
              <a:gd name="connsiteX1421" fmla="*/ 2707564 w 11646040"/>
              <a:gd name="connsiteY1421" fmla="*/ 169510 h 459652"/>
              <a:gd name="connsiteX1422" fmla="*/ 2709795 w 11646040"/>
              <a:gd name="connsiteY1422" fmla="*/ 152939 h 459652"/>
              <a:gd name="connsiteX1423" fmla="*/ 2604659 w 11646040"/>
              <a:gd name="connsiteY1423" fmla="*/ 111489 h 459652"/>
              <a:gd name="connsiteX1424" fmla="*/ 1994181 w 11646040"/>
              <a:gd name="connsiteY1424" fmla="*/ 111489 h 459652"/>
              <a:gd name="connsiteX1425" fmla="*/ 1954557 w 11646040"/>
              <a:gd name="connsiteY1425" fmla="*/ 112337 h 459652"/>
              <a:gd name="connsiteX1426" fmla="*/ 1903696 w 11646040"/>
              <a:gd name="connsiteY1426" fmla="*/ 125746 h 459652"/>
              <a:gd name="connsiteX1427" fmla="*/ 1850806 w 11646040"/>
              <a:gd name="connsiteY1427" fmla="*/ 162247 h 459652"/>
              <a:gd name="connsiteX1428" fmla="*/ 1887336 w 11646040"/>
              <a:gd name="connsiteY1428" fmla="*/ 185899 h 459652"/>
              <a:gd name="connsiteX1429" fmla="*/ 2071618 w 11646040"/>
              <a:gd name="connsiteY1429" fmla="*/ 185717 h 459652"/>
              <a:gd name="connsiteX1430" fmla="*/ 2097088 w 11646040"/>
              <a:gd name="connsiteY1430" fmla="*/ 169510 h 459652"/>
              <a:gd name="connsiteX1431" fmla="*/ 2099318 w 11646040"/>
              <a:gd name="connsiteY1431" fmla="*/ 152939 h 459652"/>
              <a:gd name="connsiteX1432" fmla="*/ 1994181 w 11646040"/>
              <a:gd name="connsiteY1432" fmla="*/ 111489 h 459652"/>
              <a:gd name="connsiteX1433" fmla="*/ 1383707 w 11646040"/>
              <a:gd name="connsiteY1433" fmla="*/ 111489 h 459652"/>
              <a:gd name="connsiteX1434" fmla="*/ 1344081 w 11646040"/>
              <a:gd name="connsiteY1434" fmla="*/ 112337 h 459652"/>
              <a:gd name="connsiteX1435" fmla="*/ 1293221 w 11646040"/>
              <a:gd name="connsiteY1435" fmla="*/ 125746 h 459652"/>
              <a:gd name="connsiteX1436" fmla="*/ 1240331 w 11646040"/>
              <a:gd name="connsiteY1436" fmla="*/ 162247 h 459652"/>
              <a:gd name="connsiteX1437" fmla="*/ 1276862 w 11646040"/>
              <a:gd name="connsiteY1437" fmla="*/ 185899 h 459652"/>
              <a:gd name="connsiteX1438" fmla="*/ 1461143 w 11646040"/>
              <a:gd name="connsiteY1438" fmla="*/ 185717 h 459652"/>
              <a:gd name="connsiteX1439" fmla="*/ 1486612 w 11646040"/>
              <a:gd name="connsiteY1439" fmla="*/ 169510 h 459652"/>
              <a:gd name="connsiteX1440" fmla="*/ 1488844 w 11646040"/>
              <a:gd name="connsiteY1440" fmla="*/ 152939 h 459652"/>
              <a:gd name="connsiteX1441" fmla="*/ 1383707 w 11646040"/>
              <a:gd name="connsiteY1441" fmla="*/ 111489 h 459652"/>
              <a:gd name="connsiteX1442" fmla="*/ 773232 w 11646040"/>
              <a:gd name="connsiteY1442" fmla="*/ 111489 h 459652"/>
              <a:gd name="connsiteX1443" fmla="*/ 733607 w 11646040"/>
              <a:gd name="connsiteY1443" fmla="*/ 112337 h 459652"/>
              <a:gd name="connsiteX1444" fmla="*/ 682747 w 11646040"/>
              <a:gd name="connsiteY1444" fmla="*/ 125746 h 459652"/>
              <a:gd name="connsiteX1445" fmla="*/ 629856 w 11646040"/>
              <a:gd name="connsiteY1445" fmla="*/ 162247 h 459652"/>
              <a:gd name="connsiteX1446" fmla="*/ 666387 w 11646040"/>
              <a:gd name="connsiteY1446" fmla="*/ 185899 h 459652"/>
              <a:gd name="connsiteX1447" fmla="*/ 850669 w 11646040"/>
              <a:gd name="connsiteY1447" fmla="*/ 185717 h 459652"/>
              <a:gd name="connsiteX1448" fmla="*/ 876138 w 11646040"/>
              <a:gd name="connsiteY1448" fmla="*/ 169510 h 459652"/>
              <a:gd name="connsiteX1449" fmla="*/ 878369 w 11646040"/>
              <a:gd name="connsiteY1449" fmla="*/ 152939 h 459652"/>
              <a:gd name="connsiteX1450" fmla="*/ 773232 w 11646040"/>
              <a:gd name="connsiteY1450" fmla="*/ 111489 h 459652"/>
              <a:gd name="connsiteX1451" fmla="*/ 11134811 w 11646040"/>
              <a:gd name="connsiteY1451" fmla="*/ 63183 h 459652"/>
              <a:gd name="connsiteX1452" fmla="*/ 10954063 w 11646040"/>
              <a:gd name="connsiteY1452" fmla="*/ 138047 h 459652"/>
              <a:gd name="connsiteX1453" fmla="*/ 10995752 w 11646040"/>
              <a:gd name="connsiteY1453" fmla="*/ 155968 h 459652"/>
              <a:gd name="connsiteX1454" fmla="*/ 11009371 w 11646040"/>
              <a:gd name="connsiteY1454" fmla="*/ 144288 h 459652"/>
              <a:gd name="connsiteX1455" fmla="*/ 11126724 w 11646040"/>
              <a:gd name="connsiteY1455" fmla="*/ 101473 h 459652"/>
              <a:gd name="connsiteX1456" fmla="*/ 11269873 w 11646040"/>
              <a:gd name="connsiteY1456" fmla="*/ 149763 h 459652"/>
              <a:gd name="connsiteX1457" fmla="*/ 11281679 w 11646040"/>
              <a:gd name="connsiteY1457" fmla="*/ 153705 h 459652"/>
              <a:gd name="connsiteX1458" fmla="*/ 11318628 w 11646040"/>
              <a:gd name="connsiteY1458" fmla="*/ 138010 h 459652"/>
              <a:gd name="connsiteX1459" fmla="*/ 11134811 w 11646040"/>
              <a:gd name="connsiteY1459" fmla="*/ 63220 h 459652"/>
              <a:gd name="connsiteX1460" fmla="*/ 10524336 w 11646040"/>
              <a:gd name="connsiteY1460" fmla="*/ 63183 h 459652"/>
              <a:gd name="connsiteX1461" fmla="*/ 10343587 w 11646040"/>
              <a:gd name="connsiteY1461" fmla="*/ 138047 h 459652"/>
              <a:gd name="connsiteX1462" fmla="*/ 10385277 w 11646040"/>
              <a:gd name="connsiteY1462" fmla="*/ 155968 h 459652"/>
              <a:gd name="connsiteX1463" fmla="*/ 10398894 w 11646040"/>
              <a:gd name="connsiteY1463" fmla="*/ 144288 h 459652"/>
              <a:gd name="connsiteX1464" fmla="*/ 10516249 w 11646040"/>
              <a:gd name="connsiteY1464" fmla="*/ 101473 h 459652"/>
              <a:gd name="connsiteX1465" fmla="*/ 10659398 w 11646040"/>
              <a:gd name="connsiteY1465" fmla="*/ 149763 h 459652"/>
              <a:gd name="connsiteX1466" fmla="*/ 10671204 w 11646040"/>
              <a:gd name="connsiteY1466" fmla="*/ 153705 h 459652"/>
              <a:gd name="connsiteX1467" fmla="*/ 10708152 w 11646040"/>
              <a:gd name="connsiteY1467" fmla="*/ 138010 h 459652"/>
              <a:gd name="connsiteX1468" fmla="*/ 10524336 w 11646040"/>
              <a:gd name="connsiteY1468" fmla="*/ 63220 h 459652"/>
              <a:gd name="connsiteX1469" fmla="*/ 9913861 w 11646040"/>
              <a:gd name="connsiteY1469" fmla="*/ 63183 h 459652"/>
              <a:gd name="connsiteX1470" fmla="*/ 9733112 w 11646040"/>
              <a:gd name="connsiteY1470" fmla="*/ 138047 h 459652"/>
              <a:gd name="connsiteX1471" fmla="*/ 9774802 w 11646040"/>
              <a:gd name="connsiteY1471" fmla="*/ 155968 h 459652"/>
              <a:gd name="connsiteX1472" fmla="*/ 9788419 w 11646040"/>
              <a:gd name="connsiteY1472" fmla="*/ 144288 h 459652"/>
              <a:gd name="connsiteX1473" fmla="*/ 9905774 w 11646040"/>
              <a:gd name="connsiteY1473" fmla="*/ 101473 h 459652"/>
              <a:gd name="connsiteX1474" fmla="*/ 10048923 w 11646040"/>
              <a:gd name="connsiteY1474" fmla="*/ 149763 h 459652"/>
              <a:gd name="connsiteX1475" fmla="*/ 10060728 w 11646040"/>
              <a:gd name="connsiteY1475" fmla="*/ 153705 h 459652"/>
              <a:gd name="connsiteX1476" fmla="*/ 10097677 w 11646040"/>
              <a:gd name="connsiteY1476" fmla="*/ 138010 h 459652"/>
              <a:gd name="connsiteX1477" fmla="*/ 9913861 w 11646040"/>
              <a:gd name="connsiteY1477" fmla="*/ 63220 h 459652"/>
              <a:gd name="connsiteX1478" fmla="*/ 9303385 w 11646040"/>
              <a:gd name="connsiteY1478" fmla="*/ 63183 h 459652"/>
              <a:gd name="connsiteX1479" fmla="*/ 9122637 w 11646040"/>
              <a:gd name="connsiteY1479" fmla="*/ 138047 h 459652"/>
              <a:gd name="connsiteX1480" fmla="*/ 9164326 w 11646040"/>
              <a:gd name="connsiteY1480" fmla="*/ 155968 h 459652"/>
              <a:gd name="connsiteX1481" fmla="*/ 9177944 w 11646040"/>
              <a:gd name="connsiteY1481" fmla="*/ 144288 h 459652"/>
              <a:gd name="connsiteX1482" fmla="*/ 9295298 w 11646040"/>
              <a:gd name="connsiteY1482" fmla="*/ 101473 h 459652"/>
              <a:gd name="connsiteX1483" fmla="*/ 9438448 w 11646040"/>
              <a:gd name="connsiteY1483" fmla="*/ 149763 h 459652"/>
              <a:gd name="connsiteX1484" fmla="*/ 9450253 w 11646040"/>
              <a:gd name="connsiteY1484" fmla="*/ 153705 h 459652"/>
              <a:gd name="connsiteX1485" fmla="*/ 9487202 w 11646040"/>
              <a:gd name="connsiteY1485" fmla="*/ 138010 h 459652"/>
              <a:gd name="connsiteX1486" fmla="*/ 9303385 w 11646040"/>
              <a:gd name="connsiteY1486" fmla="*/ 63220 h 459652"/>
              <a:gd name="connsiteX1487" fmla="*/ 8692910 w 11646040"/>
              <a:gd name="connsiteY1487" fmla="*/ 63183 h 459652"/>
              <a:gd name="connsiteX1488" fmla="*/ 8512162 w 11646040"/>
              <a:gd name="connsiteY1488" fmla="*/ 138047 h 459652"/>
              <a:gd name="connsiteX1489" fmla="*/ 8553851 w 11646040"/>
              <a:gd name="connsiteY1489" fmla="*/ 155968 h 459652"/>
              <a:gd name="connsiteX1490" fmla="*/ 8567469 w 11646040"/>
              <a:gd name="connsiteY1490" fmla="*/ 144288 h 459652"/>
              <a:gd name="connsiteX1491" fmla="*/ 8684823 w 11646040"/>
              <a:gd name="connsiteY1491" fmla="*/ 101473 h 459652"/>
              <a:gd name="connsiteX1492" fmla="*/ 8827972 w 11646040"/>
              <a:gd name="connsiteY1492" fmla="*/ 149763 h 459652"/>
              <a:gd name="connsiteX1493" fmla="*/ 8839777 w 11646040"/>
              <a:gd name="connsiteY1493" fmla="*/ 153705 h 459652"/>
              <a:gd name="connsiteX1494" fmla="*/ 8876727 w 11646040"/>
              <a:gd name="connsiteY1494" fmla="*/ 138010 h 459652"/>
              <a:gd name="connsiteX1495" fmla="*/ 8692910 w 11646040"/>
              <a:gd name="connsiteY1495" fmla="*/ 63220 h 459652"/>
              <a:gd name="connsiteX1496" fmla="*/ 8082435 w 11646040"/>
              <a:gd name="connsiteY1496" fmla="*/ 63183 h 459652"/>
              <a:gd name="connsiteX1497" fmla="*/ 7901686 w 11646040"/>
              <a:gd name="connsiteY1497" fmla="*/ 138047 h 459652"/>
              <a:gd name="connsiteX1498" fmla="*/ 7943376 w 11646040"/>
              <a:gd name="connsiteY1498" fmla="*/ 155968 h 459652"/>
              <a:gd name="connsiteX1499" fmla="*/ 7956994 w 11646040"/>
              <a:gd name="connsiteY1499" fmla="*/ 144288 h 459652"/>
              <a:gd name="connsiteX1500" fmla="*/ 8074348 w 11646040"/>
              <a:gd name="connsiteY1500" fmla="*/ 101473 h 459652"/>
              <a:gd name="connsiteX1501" fmla="*/ 8217497 w 11646040"/>
              <a:gd name="connsiteY1501" fmla="*/ 149763 h 459652"/>
              <a:gd name="connsiteX1502" fmla="*/ 8229302 w 11646040"/>
              <a:gd name="connsiteY1502" fmla="*/ 153705 h 459652"/>
              <a:gd name="connsiteX1503" fmla="*/ 8266251 w 11646040"/>
              <a:gd name="connsiteY1503" fmla="*/ 138010 h 459652"/>
              <a:gd name="connsiteX1504" fmla="*/ 8082435 w 11646040"/>
              <a:gd name="connsiteY1504" fmla="*/ 63220 h 459652"/>
              <a:gd name="connsiteX1505" fmla="*/ 7471961 w 11646040"/>
              <a:gd name="connsiteY1505" fmla="*/ 63183 h 459652"/>
              <a:gd name="connsiteX1506" fmla="*/ 7291212 w 11646040"/>
              <a:gd name="connsiteY1506" fmla="*/ 138047 h 459652"/>
              <a:gd name="connsiteX1507" fmla="*/ 7332902 w 11646040"/>
              <a:gd name="connsiteY1507" fmla="*/ 155968 h 459652"/>
              <a:gd name="connsiteX1508" fmla="*/ 7346520 w 11646040"/>
              <a:gd name="connsiteY1508" fmla="*/ 144288 h 459652"/>
              <a:gd name="connsiteX1509" fmla="*/ 7463873 w 11646040"/>
              <a:gd name="connsiteY1509" fmla="*/ 101473 h 459652"/>
              <a:gd name="connsiteX1510" fmla="*/ 7607023 w 11646040"/>
              <a:gd name="connsiteY1510" fmla="*/ 149763 h 459652"/>
              <a:gd name="connsiteX1511" fmla="*/ 7618827 w 11646040"/>
              <a:gd name="connsiteY1511" fmla="*/ 153705 h 459652"/>
              <a:gd name="connsiteX1512" fmla="*/ 7655778 w 11646040"/>
              <a:gd name="connsiteY1512" fmla="*/ 138010 h 459652"/>
              <a:gd name="connsiteX1513" fmla="*/ 7471961 w 11646040"/>
              <a:gd name="connsiteY1513" fmla="*/ 63220 h 459652"/>
              <a:gd name="connsiteX1514" fmla="*/ 6861487 w 11646040"/>
              <a:gd name="connsiteY1514" fmla="*/ 63183 h 459652"/>
              <a:gd name="connsiteX1515" fmla="*/ 6680738 w 11646040"/>
              <a:gd name="connsiteY1515" fmla="*/ 138047 h 459652"/>
              <a:gd name="connsiteX1516" fmla="*/ 6722428 w 11646040"/>
              <a:gd name="connsiteY1516" fmla="*/ 155968 h 459652"/>
              <a:gd name="connsiteX1517" fmla="*/ 6736046 w 11646040"/>
              <a:gd name="connsiteY1517" fmla="*/ 144288 h 459652"/>
              <a:gd name="connsiteX1518" fmla="*/ 6853400 w 11646040"/>
              <a:gd name="connsiteY1518" fmla="*/ 101473 h 459652"/>
              <a:gd name="connsiteX1519" fmla="*/ 6996550 w 11646040"/>
              <a:gd name="connsiteY1519" fmla="*/ 149763 h 459652"/>
              <a:gd name="connsiteX1520" fmla="*/ 7008354 w 11646040"/>
              <a:gd name="connsiteY1520" fmla="*/ 153705 h 459652"/>
              <a:gd name="connsiteX1521" fmla="*/ 7045302 w 11646040"/>
              <a:gd name="connsiteY1521" fmla="*/ 138010 h 459652"/>
              <a:gd name="connsiteX1522" fmla="*/ 6861487 w 11646040"/>
              <a:gd name="connsiteY1522" fmla="*/ 63220 h 459652"/>
              <a:gd name="connsiteX1523" fmla="*/ 6251014 w 11646040"/>
              <a:gd name="connsiteY1523" fmla="*/ 63183 h 459652"/>
              <a:gd name="connsiteX1524" fmla="*/ 6070262 w 11646040"/>
              <a:gd name="connsiteY1524" fmla="*/ 138047 h 459652"/>
              <a:gd name="connsiteX1525" fmla="*/ 6111954 w 11646040"/>
              <a:gd name="connsiteY1525" fmla="*/ 155968 h 459652"/>
              <a:gd name="connsiteX1526" fmla="*/ 6125570 w 11646040"/>
              <a:gd name="connsiteY1526" fmla="*/ 144288 h 459652"/>
              <a:gd name="connsiteX1527" fmla="*/ 6242925 w 11646040"/>
              <a:gd name="connsiteY1527" fmla="*/ 101473 h 459652"/>
              <a:gd name="connsiteX1528" fmla="*/ 6386076 w 11646040"/>
              <a:gd name="connsiteY1528" fmla="*/ 149763 h 459652"/>
              <a:gd name="connsiteX1529" fmla="*/ 6397882 w 11646040"/>
              <a:gd name="connsiteY1529" fmla="*/ 153705 h 459652"/>
              <a:gd name="connsiteX1530" fmla="*/ 6434828 w 11646040"/>
              <a:gd name="connsiteY1530" fmla="*/ 138010 h 459652"/>
              <a:gd name="connsiteX1531" fmla="*/ 6251014 w 11646040"/>
              <a:gd name="connsiteY1531" fmla="*/ 63220 h 459652"/>
              <a:gd name="connsiteX1532" fmla="*/ 5640540 w 11646040"/>
              <a:gd name="connsiteY1532" fmla="*/ 63183 h 459652"/>
              <a:gd name="connsiteX1533" fmla="*/ 5459788 w 11646040"/>
              <a:gd name="connsiteY1533" fmla="*/ 138047 h 459652"/>
              <a:gd name="connsiteX1534" fmla="*/ 5501480 w 11646040"/>
              <a:gd name="connsiteY1534" fmla="*/ 155968 h 459652"/>
              <a:gd name="connsiteX1535" fmla="*/ 5515097 w 11646040"/>
              <a:gd name="connsiteY1535" fmla="*/ 144288 h 459652"/>
              <a:gd name="connsiteX1536" fmla="*/ 5632450 w 11646040"/>
              <a:gd name="connsiteY1536" fmla="*/ 101473 h 459652"/>
              <a:gd name="connsiteX1537" fmla="*/ 5775600 w 11646040"/>
              <a:gd name="connsiteY1537" fmla="*/ 149763 h 459652"/>
              <a:gd name="connsiteX1538" fmla="*/ 5787405 w 11646040"/>
              <a:gd name="connsiteY1538" fmla="*/ 153705 h 459652"/>
              <a:gd name="connsiteX1539" fmla="*/ 5824355 w 11646040"/>
              <a:gd name="connsiteY1539" fmla="*/ 138010 h 459652"/>
              <a:gd name="connsiteX1540" fmla="*/ 5640540 w 11646040"/>
              <a:gd name="connsiteY1540" fmla="*/ 63220 h 459652"/>
              <a:gd name="connsiteX1541" fmla="*/ 5030066 w 11646040"/>
              <a:gd name="connsiteY1541" fmla="*/ 63183 h 459652"/>
              <a:gd name="connsiteX1542" fmla="*/ 4849316 w 11646040"/>
              <a:gd name="connsiteY1542" fmla="*/ 138047 h 459652"/>
              <a:gd name="connsiteX1543" fmla="*/ 4891006 w 11646040"/>
              <a:gd name="connsiteY1543" fmla="*/ 155968 h 459652"/>
              <a:gd name="connsiteX1544" fmla="*/ 4904623 w 11646040"/>
              <a:gd name="connsiteY1544" fmla="*/ 144288 h 459652"/>
              <a:gd name="connsiteX1545" fmla="*/ 5021975 w 11646040"/>
              <a:gd name="connsiteY1545" fmla="*/ 101473 h 459652"/>
              <a:gd name="connsiteX1546" fmla="*/ 5165127 w 11646040"/>
              <a:gd name="connsiteY1546" fmla="*/ 149763 h 459652"/>
              <a:gd name="connsiteX1547" fmla="*/ 5176932 w 11646040"/>
              <a:gd name="connsiteY1547" fmla="*/ 153705 h 459652"/>
              <a:gd name="connsiteX1548" fmla="*/ 5213876 w 11646040"/>
              <a:gd name="connsiteY1548" fmla="*/ 138010 h 459652"/>
              <a:gd name="connsiteX1549" fmla="*/ 5030066 w 11646040"/>
              <a:gd name="connsiteY1549" fmla="*/ 63220 h 459652"/>
              <a:gd name="connsiteX1550" fmla="*/ 4419590 w 11646040"/>
              <a:gd name="connsiteY1550" fmla="*/ 63183 h 459652"/>
              <a:gd name="connsiteX1551" fmla="*/ 4238840 w 11646040"/>
              <a:gd name="connsiteY1551" fmla="*/ 138047 h 459652"/>
              <a:gd name="connsiteX1552" fmla="*/ 4280530 w 11646040"/>
              <a:gd name="connsiteY1552" fmla="*/ 155968 h 459652"/>
              <a:gd name="connsiteX1553" fmla="*/ 4294148 w 11646040"/>
              <a:gd name="connsiteY1553" fmla="*/ 144288 h 459652"/>
              <a:gd name="connsiteX1554" fmla="*/ 4411502 w 11646040"/>
              <a:gd name="connsiteY1554" fmla="*/ 101473 h 459652"/>
              <a:gd name="connsiteX1555" fmla="*/ 4554651 w 11646040"/>
              <a:gd name="connsiteY1555" fmla="*/ 149763 h 459652"/>
              <a:gd name="connsiteX1556" fmla="*/ 4566456 w 11646040"/>
              <a:gd name="connsiteY1556" fmla="*/ 153705 h 459652"/>
              <a:gd name="connsiteX1557" fmla="*/ 4603406 w 11646040"/>
              <a:gd name="connsiteY1557" fmla="*/ 138010 h 459652"/>
              <a:gd name="connsiteX1558" fmla="*/ 4419590 w 11646040"/>
              <a:gd name="connsiteY1558" fmla="*/ 63220 h 459652"/>
              <a:gd name="connsiteX1559" fmla="*/ 3809114 w 11646040"/>
              <a:gd name="connsiteY1559" fmla="*/ 63183 h 459652"/>
              <a:gd name="connsiteX1560" fmla="*/ 3628364 w 11646040"/>
              <a:gd name="connsiteY1560" fmla="*/ 138047 h 459652"/>
              <a:gd name="connsiteX1561" fmla="*/ 3670055 w 11646040"/>
              <a:gd name="connsiteY1561" fmla="*/ 155968 h 459652"/>
              <a:gd name="connsiteX1562" fmla="*/ 3683672 w 11646040"/>
              <a:gd name="connsiteY1562" fmla="*/ 144288 h 459652"/>
              <a:gd name="connsiteX1563" fmla="*/ 3801026 w 11646040"/>
              <a:gd name="connsiteY1563" fmla="*/ 101473 h 459652"/>
              <a:gd name="connsiteX1564" fmla="*/ 3944177 w 11646040"/>
              <a:gd name="connsiteY1564" fmla="*/ 149763 h 459652"/>
              <a:gd name="connsiteX1565" fmla="*/ 3955981 w 11646040"/>
              <a:gd name="connsiteY1565" fmla="*/ 153705 h 459652"/>
              <a:gd name="connsiteX1566" fmla="*/ 3992930 w 11646040"/>
              <a:gd name="connsiteY1566" fmla="*/ 138010 h 459652"/>
              <a:gd name="connsiteX1567" fmla="*/ 3809114 w 11646040"/>
              <a:gd name="connsiteY1567" fmla="*/ 63220 h 459652"/>
              <a:gd name="connsiteX1568" fmla="*/ 3198639 w 11646040"/>
              <a:gd name="connsiteY1568" fmla="*/ 63183 h 459652"/>
              <a:gd name="connsiteX1569" fmla="*/ 3017890 w 11646040"/>
              <a:gd name="connsiteY1569" fmla="*/ 138047 h 459652"/>
              <a:gd name="connsiteX1570" fmla="*/ 3059580 w 11646040"/>
              <a:gd name="connsiteY1570" fmla="*/ 155968 h 459652"/>
              <a:gd name="connsiteX1571" fmla="*/ 3073198 w 11646040"/>
              <a:gd name="connsiteY1571" fmla="*/ 144288 h 459652"/>
              <a:gd name="connsiteX1572" fmla="*/ 3190552 w 11646040"/>
              <a:gd name="connsiteY1572" fmla="*/ 101473 h 459652"/>
              <a:gd name="connsiteX1573" fmla="*/ 3333701 w 11646040"/>
              <a:gd name="connsiteY1573" fmla="*/ 149763 h 459652"/>
              <a:gd name="connsiteX1574" fmla="*/ 3345506 w 11646040"/>
              <a:gd name="connsiteY1574" fmla="*/ 153705 h 459652"/>
              <a:gd name="connsiteX1575" fmla="*/ 3382455 w 11646040"/>
              <a:gd name="connsiteY1575" fmla="*/ 138010 h 459652"/>
              <a:gd name="connsiteX1576" fmla="*/ 3198639 w 11646040"/>
              <a:gd name="connsiteY1576" fmla="*/ 63220 h 459652"/>
              <a:gd name="connsiteX1577" fmla="*/ 2588165 w 11646040"/>
              <a:gd name="connsiteY1577" fmla="*/ 63183 h 459652"/>
              <a:gd name="connsiteX1578" fmla="*/ 2407414 w 11646040"/>
              <a:gd name="connsiteY1578" fmla="*/ 138047 h 459652"/>
              <a:gd name="connsiteX1579" fmla="*/ 2449104 w 11646040"/>
              <a:gd name="connsiteY1579" fmla="*/ 155968 h 459652"/>
              <a:gd name="connsiteX1580" fmla="*/ 2462722 w 11646040"/>
              <a:gd name="connsiteY1580" fmla="*/ 144288 h 459652"/>
              <a:gd name="connsiteX1581" fmla="*/ 2580078 w 11646040"/>
              <a:gd name="connsiteY1581" fmla="*/ 101473 h 459652"/>
              <a:gd name="connsiteX1582" fmla="*/ 2723227 w 11646040"/>
              <a:gd name="connsiteY1582" fmla="*/ 149763 h 459652"/>
              <a:gd name="connsiteX1583" fmla="*/ 2735032 w 11646040"/>
              <a:gd name="connsiteY1583" fmla="*/ 153705 h 459652"/>
              <a:gd name="connsiteX1584" fmla="*/ 2771982 w 11646040"/>
              <a:gd name="connsiteY1584" fmla="*/ 138010 h 459652"/>
              <a:gd name="connsiteX1585" fmla="*/ 2588165 w 11646040"/>
              <a:gd name="connsiteY1585" fmla="*/ 63220 h 459652"/>
              <a:gd name="connsiteX1586" fmla="*/ 1977688 w 11646040"/>
              <a:gd name="connsiteY1586" fmla="*/ 63183 h 459652"/>
              <a:gd name="connsiteX1587" fmla="*/ 1796940 w 11646040"/>
              <a:gd name="connsiteY1587" fmla="*/ 138047 h 459652"/>
              <a:gd name="connsiteX1588" fmla="*/ 1838629 w 11646040"/>
              <a:gd name="connsiteY1588" fmla="*/ 155968 h 459652"/>
              <a:gd name="connsiteX1589" fmla="*/ 1852247 w 11646040"/>
              <a:gd name="connsiteY1589" fmla="*/ 144288 h 459652"/>
              <a:gd name="connsiteX1590" fmla="*/ 1969602 w 11646040"/>
              <a:gd name="connsiteY1590" fmla="*/ 101473 h 459652"/>
              <a:gd name="connsiteX1591" fmla="*/ 2112750 w 11646040"/>
              <a:gd name="connsiteY1591" fmla="*/ 149763 h 459652"/>
              <a:gd name="connsiteX1592" fmla="*/ 2124555 w 11646040"/>
              <a:gd name="connsiteY1592" fmla="*/ 153705 h 459652"/>
              <a:gd name="connsiteX1593" fmla="*/ 2161505 w 11646040"/>
              <a:gd name="connsiteY1593" fmla="*/ 138010 h 459652"/>
              <a:gd name="connsiteX1594" fmla="*/ 1977688 w 11646040"/>
              <a:gd name="connsiteY1594" fmla="*/ 63220 h 459652"/>
              <a:gd name="connsiteX1595" fmla="*/ 1367213 w 11646040"/>
              <a:gd name="connsiteY1595" fmla="*/ 63183 h 459652"/>
              <a:gd name="connsiteX1596" fmla="*/ 1186465 w 11646040"/>
              <a:gd name="connsiteY1596" fmla="*/ 138047 h 459652"/>
              <a:gd name="connsiteX1597" fmla="*/ 1228154 w 11646040"/>
              <a:gd name="connsiteY1597" fmla="*/ 155968 h 459652"/>
              <a:gd name="connsiteX1598" fmla="*/ 1241773 w 11646040"/>
              <a:gd name="connsiteY1598" fmla="*/ 144288 h 459652"/>
              <a:gd name="connsiteX1599" fmla="*/ 1359126 w 11646040"/>
              <a:gd name="connsiteY1599" fmla="*/ 101473 h 459652"/>
              <a:gd name="connsiteX1600" fmla="*/ 1502275 w 11646040"/>
              <a:gd name="connsiteY1600" fmla="*/ 149763 h 459652"/>
              <a:gd name="connsiteX1601" fmla="*/ 1514080 w 11646040"/>
              <a:gd name="connsiteY1601" fmla="*/ 153705 h 459652"/>
              <a:gd name="connsiteX1602" fmla="*/ 1551030 w 11646040"/>
              <a:gd name="connsiteY1602" fmla="*/ 138010 h 459652"/>
              <a:gd name="connsiteX1603" fmla="*/ 1367213 w 11646040"/>
              <a:gd name="connsiteY1603" fmla="*/ 63220 h 459652"/>
              <a:gd name="connsiteX1604" fmla="*/ 756739 w 11646040"/>
              <a:gd name="connsiteY1604" fmla="*/ 63183 h 459652"/>
              <a:gd name="connsiteX1605" fmla="*/ 575989 w 11646040"/>
              <a:gd name="connsiteY1605" fmla="*/ 138047 h 459652"/>
              <a:gd name="connsiteX1606" fmla="*/ 617680 w 11646040"/>
              <a:gd name="connsiteY1606" fmla="*/ 155968 h 459652"/>
              <a:gd name="connsiteX1607" fmla="*/ 631297 w 11646040"/>
              <a:gd name="connsiteY1607" fmla="*/ 144288 h 459652"/>
              <a:gd name="connsiteX1608" fmla="*/ 748652 w 11646040"/>
              <a:gd name="connsiteY1608" fmla="*/ 101473 h 459652"/>
              <a:gd name="connsiteX1609" fmla="*/ 891800 w 11646040"/>
              <a:gd name="connsiteY1609" fmla="*/ 149763 h 459652"/>
              <a:gd name="connsiteX1610" fmla="*/ 903606 w 11646040"/>
              <a:gd name="connsiteY1610" fmla="*/ 153705 h 459652"/>
              <a:gd name="connsiteX1611" fmla="*/ 940554 w 11646040"/>
              <a:gd name="connsiteY1611" fmla="*/ 138010 h 459652"/>
              <a:gd name="connsiteX1612" fmla="*/ 756739 w 11646040"/>
              <a:gd name="connsiteY1612" fmla="*/ 63220 h 459652"/>
              <a:gd name="connsiteX1613" fmla="*/ 11133418 w 11646040"/>
              <a:gd name="connsiteY1613" fmla="*/ 13980 h 459652"/>
              <a:gd name="connsiteX1614" fmla="*/ 10894805 w 11646040"/>
              <a:gd name="connsiteY1614" fmla="*/ 123446 h 459652"/>
              <a:gd name="connsiteX1615" fmla="*/ 10924596 w 11646040"/>
              <a:gd name="connsiteY1615" fmla="*/ 130381 h 459652"/>
              <a:gd name="connsiteX1616" fmla="*/ 10951832 w 11646040"/>
              <a:gd name="connsiteY1616" fmla="*/ 124140 h 459652"/>
              <a:gd name="connsiteX1617" fmla="*/ 11173759 w 11646040"/>
              <a:gd name="connsiteY1617" fmla="*/ 55993 h 459652"/>
              <a:gd name="connsiteX1618" fmla="*/ 11323183 w 11646040"/>
              <a:gd name="connsiteY1618" fmla="*/ 125709 h 459652"/>
              <a:gd name="connsiteX1619" fmla="*/ 11336475 w 11646040"/>
              <a:gd name="connsiteY1619" fmla="*/ 132644 h 459652"/>
              <a:gd name="connsiteX1620" fmla="*/ 11377887 w 11646040"/>
              <a:gd name="connsiteY1620" fmla="*/ 123300 h 459652"/>
              <a:gd name="connsiteX1621" fmla="*/ 11133418 w 11646040"/>
              <a:gd name="connsiteY1621" fmla="*/ 13980 h 459652"/>
              <a:gd name="connsiteX1622" fmla="*/ 10522942 w 11646040"/>
              <a:gd name="connsiteY1622" fmla="*/ 13980 h 459652"/>
              <a:gd name="connsiteX1623" fmla="*/ 10284329 w 11646040"/>
              <a:gd name="connsiteY1623" fmla="*/ 123446 h 459652"/>
              <a:gd name="connsiteX1624" fmla="*/ 10314121 w 11646040"/>
              <a:gd name="connsiteY1624" fmla="*/ 130381 h 459652"/>
              <a:gd name="connsiteX1625" fmla="*/ 10341356 w 11646040"/>
              <a:gd name="connsiteY1625" fmla="*/ 124140 h 459652"/>
              <a:gd name="connsiteX1626" fmla="*/ 10563284 w 11646040"/>
              <a:gd name="connsiteY1626" fmla="*/ 55993 h 459652"/>
              <a:gd name="connsiteX1627" fmla="*/ 10712708 w 11646040"/>
              <a:gd name="connsiteY1627" fmla="*/ 125709 h 459652"/>
              <a:gd name="connsiteX1628" fmla="*/ 10726000 w 11646040"/>
              <a:gd name="connsiteY1628" fmla="*/ 132644 h 459652"/>
              <a:gd name="connsiteX1629" fmla="*/ 10767412 w 11646040"/>
              <a:gd name="connsiteY1629" fmla="*/ 123300 h 459652"/>
              <a:gd name="connsiteX1630" fmla="*/ 10522942 w 11646040"/>
              <a:gd name="connsiteY1630" fmla="*/ 13980 h 459652"/>
              <a:gd name="connsiteX1631" fmla="*/ 9912466 w 11646040"/>
              <a:gd name="connsiteY1631" fmla="*/ 13980 h 459652"/>
              <a:gd name="connsiteX1632" fmla="*/ 9673854 w 11646040"/>
              <a:gd name="connsiteY1632" fmla="*/ 123446 h 459652"/>
              <a:gd name="connsiteX1633" fmla="*/ 9703646 w 11646040"/>
              <a:gd name="connsiteY1633" fmla="*/ 130381 h 459652"/>
              <a:gd name="connsiteX1634" fmla="*/ 9730880 w 11646040"/>
              <a:gd name="connsiteY1634" fmla="*/ 124140 h 459652"/>
              <a:gd name="connsiteX1635" fmla="*/ 9952809 w 11646040"/>
              <a:gd name="connsiteY1635" fmla="*/ 55993 h 459652"/>
              <a:gd name="connsiteX1636" fmla="*/ 10102232 w 11646040"/>
              <a:gd name="connsiteY1636" fmla="*/ 125709 h 459652"/>
              <a:gd name="connsiteX1637" fmla="*/ 10115525 w 11646040"/>
              <a:gd name="connsiteY1637" fmla="*/ 132644 h 459652"/>
              <a:gd name="connsiteX1638" fmla="*/ 10156935 w 11646040"/>
              <a:gd name="connsiteY1638" fmla="*/ 123300 h 459652"/>
              <a:gd name="connsiteX1639" fmla="*/ 9912466 w 11646040"/>
              <a:gd name="connsiteY1639" fmla="*/ 13980 h 459652"/>
              <a:gd name="connsiteX1640" fmla="*/ 9301991 w 11646040"/>
              <a:gd name="connsiteY1640" fmla="*/ 13980 h 459652"/>
              <a:gd name="connsiteX1641" fmla="*/ 9063379 w 11646040"/>
              <a:gd name="connsiteY1641" fmla="*/ 123446 h 459652"/>
              <a:gd name="connsiteX1642" fmla="*/ 9093170 w 11646040"/>
              <a:gd name="connsiteY1642" fmla="*/ 130381 h 459652"/>
              <a:gd name="connsiteX1643" fmla="*/ 9120405 w 11646040"/>
              <a:gd name="connsiteY1643" fmla="*/ 124140 h 459652"/>
              <a:gd name="connsiteX1644" fmla="*/ 9342333 w 11646040"/>
              <a:gd name="connsiteY1644" fmla="*/ 55993 h 459652"/>
              <a:gd name="connsiteX1645" fmla="*/ 9491757 w 11646040"/>
              <a:gd name="connsiteY1645" fmla="*/ 125709 h 459652"/>
              <a:gd name="connsiteX1646" fmla="*/ 9505050 w 11646040"/>
              <a:gd name="connsiteY1646" fmla="*/ 132644 h 459652"/>
              <a:gd name="connsiteX1647" fmla="*/ 9546460 w 11646040"/>
              <a:gd name="connsiteY1647" fmla="*/ 123300 h 459652"/>
              <a:gd name="connsiteX1648" fmla="*/ 9301991 w 11646040"/>
              <a:gd name="connsiteY1648" fmla="*/ 13980 h 459652"/>
              <a:gd name="connsiteX1649" fmla="*/ 8691516 w 11646040"/>
              <a:gd name="connsiteY1649" fmla="*/ 13980 h 459652"/>
              <a:gd name="connsiteX1650" fmla="*/ 8452904 w 11646040"/>
              <a:gd name="connsiteY1650" fmla="*/ 123446 h 459652"/>
              <a:gd name="connsiteX1651" fmla="*/ 8482695 w 11646040"/>
              <a:gd name="connsiteY1651" fmla="*/ 130381 h 459652"/>
              <a:gd name="connsiteX1652" fmla="*/ 8509930 w 11646040"/>
              <a:gd name="connsiteY1652" fmla="*/ 124140 h 459652"/>
              <a:gd name="connsiteX1653" fmla="*/ 8731858 w 11646040"/>
              <a:gd name="connsiteY1653" fmla="*/ 55993 h 459652"/>
              <a:gd name="connsiteX1654" fmla="*/ 8881282 w 11646040"/>
              <a:gd name="connsiteY1654" fmla="*/ 125709 h 459652"/>
              <a:gd name="connsiteX1655" fmla="*/ 8894574 w 11646040"/>
              <a:gd name="connsiteY1655" fmla="*/ 132644 h 459652"/>
              <a:gd name="connsiteX1656" fmla="*/ 8935985 w 11646040"/>
              <a:gd name="connsiteY1656" fmla="*/ 123300 h 459652"/>
              <a:gd name="connsiteX1657" fmla="*/ 8691516 w 11646040"/>
              <a:gd name="connsiteY1657" fmla="*/ 13980 h 459652"/>
              <a:gd name="connsiteX1658" fmla="*/ 8081040 w 11646040"/>
              <a:gd name="connsiteY1658" fmla="*/ 13980 h 459652"/>
              <a:gd name="connsiteX1659" fmla="*/ 7842428 w 11646040"/>
              <a:gd name="connsiteY1659" fmla="*/ 123446 h 459652"/>
              <a:gd name="connsiteX1660" fmla="*/ 7872220 w 11646040"/>
              <a:gd name="connsiteY1660" fmla="*/ 130381 h 459652"/>
              <a:gd name="connsiteX1661" fmla="*/ 7899455 w 11646040"/>
              <a:gd name="connsiteY1661" fmla="*/ 124140 h 459652"/>
              <a:gd name="connsiteX1662" fmla="*/ 8121383 w 11646040"/>
              <a:gd name="connsiteY1662" fmla="*/ 55993 h 459652"/>
              <a:gd name="connsiteX1663" fmla="*/ 8270807 w 11646040"/>
              <a:gd name="connsiteY1663" fmla="*/ 125709 h 459652"/>
              <a:gd name="connsiteX1664" fmla="*/ 8284099 w 11646040"/>
              <a:gd name="connsiteY1664" fmla="*/ 132644 h 459652"/>
              <a:gd name="connsiteX1665" fmla="*/ 8325509 w 11646040"/>
              <a:gd name="connsiteY1665" fmla="*/ 123300 h 459652"/>
              <a:gd name="connsiteX1666" fmla="*/ 8081040 w 11646040"/>
              <a:gd name="connsiteY1666" fmla="*/ 13980 h 459652"/>
              <a:gd name="connsiteX1667" fmla="*/ 7470567 w 11646040"/>
              <a:gd name="connsiteY1667" fmla="*/ 13980 h 459652"/>
              <a:gd name="connsiteX1668" fmla="*/ 7231956 w 11646040"/>
              <a:gd name="connsiteY1668" fmla="*/ 123446 h 459652"/>
              <a:gd name="connsiteX1669" fmla="*/ 7261746 w 11646040"/>
              <a:gd name="connsiteY1669" fmla="*/ 130381 h 459652"/>
              <a:gd name="connsiteX1670" fmla="*/ 7288984 w 11646040"/>
              <a:gd name="connsiteY1670" fmla="*/ 124140 h 459652"/>
              <a:gd name="connsiteX1671" fmla="*/ 7510909 w 11646040"/>
              <a:gd name="connsiteY1671" fmla="*/ 55993 h 459652"/>
              <a:gd name="connsiteX1672" fmla="*/ 7660332 w 11646040"/>
              <a:gd name="connsiteY1672" fmla="*/ 125709 h 459652"/>
              <a:gd name="connsiteX1673" fmla="*/ 7673624 w 11646040"/>
              <a:gd name="connsiteY1673" fmla="*/ 132644 h 459652"/>
              <a:gd name="connsiteX1674" fmla="*/ 7715036 w 11646040"/>
              <a:gd name="connsiteY1674" fmla="*/ 123300 h 459652"/>
              <a:gd name="connsiteX1675" fmla="*/ 7470567 w 11646040"/>
              <a:gd name="connsiteY1675" fmla="*/ 13980 h 459652"/>
              <a:gd name="connsiteX1676" fmla="*/ 6860093 w 11646040"/>
              <a:gd name="connsiteY1676" fmla="*/ 13980 h 459652"/>
              <a:gd name="connsiteX1677" fmla="*/ 6621480 w 11646040"/>
              <a:gd name="connsiteY1677" fmla="*/ 123446 h 459652"/>
              <a:gd name="connsiteX1678" fmla="*/ 6651271 w 11646040"/>
              <a:gd name="connsiteY1678" fmla="*/ 130381 h 459652"/>
              <a:gd name="connsiteX1679" fmla="*/ 6678507 w 11646040"/>
              <a:gd name="connsiteY1679" fmla="*/ 124140 h 459652"/>
              <a:gd name="connsiteX1680" fmla="*/ 6900435 w 11646040"/>
              <a:gd name="connsiteY1680" fmla="*/ 55993 h 459652"/>
              <a:gd name="connsiteX1681" fmla="*/ 7049859 w 11646040"/>
              <a:gd name="connsiteY1681" fmla="*/ 125709 h 459652"/>
              <a:gd name="connsiteX1682" fmla="*/ 7063151 w 11646040"/>
              <a:gd name="connsiteY1682" fmla="*/ 132644 h 459652"/>
              <a:gd name="connsiteX1683" fmla="*/ 7104560 w 11646040"/>
              <a:gd name="connsiteY1683" fmla="*/ 123300 h 459652"/>
              <a:gd name="connsiteX1684" fmla="*/ 6860093 w 11646040"/>
              <a:gd name="connsiteY1684" fmla="*/ 13980 h 459652"/>
              <a:gd name="connsiteX1685" fmla="*/ 6249622 w 11646040"/>
              <a:gd name="connsiteY1685" fmla="*/ 13980 h 459652"/>
              <a:gd name="connsiteX1686" fmla="*/ 6011004 w 11646040"/>
              <a:gd name="connsiteY1686" fmla="*/ 123446 h 459652"/>
              <a:gd name="connsiteX1687" fmla="*/ 6040795 w 11646040"/>
              <a:gd name="connsiteY1687" fmla="*/ 130381 h 459652"/>
              <a:gd name="connsiteX1688" fmla="*/ 6068032 w 11646040"/>
              <a:gd name="connsiteY1688" fmla="*/ 124140 h 459652"/>
              <a:gd name="connsiteX1689" fmla="*/ 6289962 w 11646040"/>
              <a:gd name="connsiteY1689" fmla="*/ 55993 h 459652"/>
              <a:gd name="connsiteX1690" fmla="*/ 6439384 w 11646040"/>
              <a:gd name="connsiteY1690" fmla="*/ 125709 h 459652"/>
              <a:gd name="connsiteX1691" fmla="*/ 6452678 w 11646040"/>
              <a:gd name="connsiteY1691" fmla="*/ 132644 h 459652"/>
              <a:gd name="connsiteX1692" fmla="*/ 6494086 w 11646040"/>
              <a:gd name="connsiteY1692" fmla="*/ 123300 h 459652"/>
              <a:gd name="connsiteX1693" fmla="*/ 6249622 w 11646040"/>
              <a:gd name="connsiteY1693" fmla="*/ 13980 h 459652"/>
              <a:gd name="connsiteX1694" fmla="*/ 5639143 w 11646040"/>
              <a:gd name="connsiteY1694" fmla="*/ 13980 h 459652"/>
              <a:gd name="connsiteX1695" fmla="*/ 5400530 w 11646040"/>
              <a:gd name="connsiteY1695" fmla="*/ 123446 h 459652"/>
              <a:gd name="connsiteX1696" fmla="*/ 5430324 w 11646040"/>
              <a:gd name="connsiteY1696" fmla="*/ 130381 h 459652"/>
              <a:gd name="connsiteX1697" fmla="*/ 5457558 w 11646040"/>
              <a:gd name="connsiteY1697" fmla="*/ 124140 h 459652"/>
              <a:gd name="connsiteX1698" fmla="*/ 5679486 w 11646040"/>
              <a:gd name="connsiteY1698" fmla="*/ 55993 h 459652"/>
              <a:gd name="connsiteX1699" fmla="*/ 5828907 w 11646040"/>
              <a:gd name="connsiteY1699" fmla="*/ 125709 h 459652"/>
              <a:gd name="connsiteX1700" fmla="*/ 5842202 w 11646040"/>
              <a:gd name="connsiteY1700" fmla="*/ 132644 h 459652"/>
              <a:gd name="connsiteX1701" fmla="*/ 5883611 w 11646040"/>
              <a:gd name="connsiteY1701" fmla="*/ 123300 h 459652"/>
              <a:gd name="connsiteX1702" fmla="*/ 5639143 w 11646040"/>
              <a:gd name="connsiteY1702" fmla="*/ 13980 h 459652"/>
              <a:gd name="connsiteX1703" fmla="*/ 5028669 w 11646040"/>
              <a:gd name="connsiteY1703" fmla="*/ 13980 h 459652"/>
              <a:gd name="connsiteX1704" fmla="*/ 4790058 w 11646040"/>
              <a:gd name="connsiteY1704" fmla="*/ 123446 h 459652"/>
              <a:gd name="connsiteX1705" fmla="*/ 4819848 w 11646040"/>
              <a:gd name="connsiteY1705" fmla="*/ 130381 h 459652"/>
              <a:gd name="connsiteX1706" fmla="*/ 4847084 w 11646040"/>
              <a:gd name="connsiteY1706" fmla="*/ 124140 h 459652"/>
              <a:gd name="connsiteX1707" fmla="*/ 5069011 w 11646040"/>
              <a:gd name="connsiteY1707" fmla="*/ 55993 h 459652"/>
              <a:gd name="connsiteX1708" fmla="*/ 5218434 w 11646040"/>
              <a:gd name="connsiteY1708" fmla="*/ 125709 h 459652"/>
              <a:gd name="connsiteX1709" fmla="*/ 5231725 w 11646040"/>
              <a:gd name="connsiteY1709" fmla="*/ 132644 h 459652"/>
              <a:gd name="connsiteX1710" fmla="*/ 5273135 w 11646040"/>
              <a:gd name="connsiteY1710" fmla="*/ 123300 h 459652"/>
              <a:gd name="connsiteX1711" fmla="*/ 5028669 w 11646040"/>
              <a:gd name="connsiteY1711" fmla="*/ 13980 h 459652"/>
              <a:gd name="connsiteX1712" fmla="*/ 4418195 w 11646040"/>
              <a:gd name="connsiteY1712" fmla="*/ 13980 h 459652"/>
              <a:gd name="connsiteX1713" fmla="*/ 4179582 w 11646040"/>
              <a:gd name="connsiteY1713" fmla="*/ 123446 h 459652"/>
              <a:gd name="connsiteX1714" fmla="*/ 4209374 w 11646040"/>
              <a:gd name="connsiteY1714" fmla="*/ 130381 h 459652"/>
              <a:gd name="connsiteX1715" fmla="*/ 4236609 w 11646040"/>
              <a:gd name="connsiteY1715" fmla="*/ 124140 h 459652"/>
              <a:gd name="connsiteX1716" fmla="*/ 4458538 w 11646040"/>
              <a:gd name="connsiteY1716" fmla="*/ 55993 h 459652"/>
              <a:gd name="connsiteX1717" fmla="*/ 4607960 w 11646040"/>
              <a:gd name="connsiteY1717" fmla="*/ 125709 h 459652"/>
              <a:gd name="connsiteX1718" fmla="*/ 4621254 w 11646040"/>
              <a:gd name="connsiteY1718" fmla="*/ 132644 h 459652"/>
              <a:gd name="connsiteX1719" fmla="*/ 4662664 w 11646040"/>
              <a:gd name="connsiteY1719" fmla="*/ 123300 h 459652"/>
              <a:gd name="connsiteX1720" fmla="*/ 4418195 w 11646040"/>
              <a:gd name="connsiteY1720" fmla="*/ 13980 h 459652"/>
              <a:gd name="connsiteX1721" fmla="*/ 3807719 w 11646040"/>
              <a:gd name="connsiteY1721" fmla="*/ 13980 h 459652"/>
              <a:gd name="connsiteX1722" fmla="*/ 3569106 w 11646040"/>
              <a:gd name="connsiteY1722" fmla="*/ 123446 h 459652"/>
              <a:gd name="connsiteX1723" fmla="*/ 3598900 w 11646040"/>
              <a:gd name="connsiteY1723" fmla="*/ 130381 h 459652"/>
              <a:gd name="connsiteX1724" fmla="*/ 3626133 w 11646040"/>
              <a:gd name="connsiteY1724" fmla="*/ 124140 h 459652"/>
              <a:gd name="connsiteX1725" fmla="*/ 3848062 w 11646040"/>
              <a:gd name="connsiteY1725" fmla="*/ 55993 h 459652"/>
              <a:gd name="connsiteX1726" fmla="*/ 3997485 w 11646040"/>
              <a:gd name="connsiteY1726" fmla="*/ 125709 h 459652"/>
              <a:gd name="connsiteX1727" fmla="*/ 4010778 w 11646040"/>
              <a:gd name="connsiteY1727" fmla="*/ 132644 h 459652"/>
              <a:gd name="connsiteX1728" fmla="*/ 4052188 w 11646040"/>
              <a:gd name="connsiteY1728" fmla="*/ 123300 h 459652"/>
              <a:gd name="connsiteX1729" fmla="*/ 3807719 w 11646040"/>
              <a:gd name="connsiteY1729" fmla="*/ 13980 h 459652"/>
              <a:gd name="connsiteX1730" fmla="*/ 3197245 w 11646040"/>
              <a:gd name="connsiteY1730" fmla="*/ 13980 h 459652"/>
              <a:gd name="connsiteX1731" fmla="*/ 2958632 w 11646040"/>
              <a:gd name="connsiteY1731" fmla="*/ 123446 h 459652"/>
              <a:gd name="connsiteX1732" fmla="*/ 2988424 w 11646040"/>
              <a:gd name="connsiteY1732" fmla="*/ 130381 h 459652"/>
              <a:gd name="connsiteX1733" fmla="*/ 3015660 w 11646040"/>
              <a:gd name="connsiteY1733" fmla="*/ 124140 h 459652"/>
              <a:gd name="connsiteX1734" fmla="*/ 3237587 w 11646040"/>
              <a:gd name="connsiteY1734" fmla="*/ 55993 h 459652"/>
              <a:gd name="connsiteX1735" fmla="*/ 3387010 w 11646040"/>
              <a:gd name="connsiteY1735" fmla="*/ 125709 h 459652"/>
              <a:gd name="connsiteX1736" fmla="*/ 3400303 w 11646040"/>
              <a:gd name="connsiteY1736" fmla="*/ 132644 h 459652"/>
              <a:gd name="connsiteX1737" fmla="*/ 3441713 w 11646040"/>
              <a:gd name="connsiteY1737" fmla="*/ 123300 h 459652"/>
              <a:gd name="connsiteX1738" fmla="*/ 3197245 w 11646040"/>
              <a:gd name="connsiteY1738" fmla="*/ 13980 h 459652"/>
              <a:gd name="connsiteX1739" fmla="*/ 2586771 w 11646040"/>
              <a:gd name="connsiteY1739" fmla="*/ 13980 h 459652"/>
              <a:gd name="connsiteX1740" fmla="*/ 2348156 w 11646040"/>
              <a:gd name="connsiteY1740" fmla="*/ 123446 h 459652"/>
              <a:gd name="connsiteX1741" fmla="*/ 2377947 w 11646040"/>
              <a:gd name="connsiteY1741" fmla="*/ 130381 h 459652"/>
              <a:gd name="connsiteX1742" fmla="*/ 2405183 w 11646040"/>
              <a:gd name="connsiteY1742" fmla="*/ 124140 h 459652"/>
              <a:gd name="connsiteX1743" fmla="*/ 2627113 w 11646040"/>
              <a:gd name="connsiteY1743" fmla="*/ 55993 h 459652"/>
              <a:gd name="connsiteX1744" fmla="*/ 2776537 w 11646040"/>
              <a:gd name="connsiteY1744" fmla="*/ 125709 h 459652"/>
              <a:gd name="connsiteX1745" fmla="*/ 2789829 w 11646040"/>
              <a:gd name="connsiteY1745" fmla="*/ 132644 h 459652"/>
              <a:gd name="connsiteX1746" fmla="*/ 2831240 w 11646040"/>
              <a:gd name="connsiteY1746" fmla="*/ 123300 h 459652"/>
              <a:gd name="connsiteX1747" fmla="*/ 2586771 w 11646040"/>
              <a:gd name="connsiteY1747" fmla="*/ 13980 h 459652"/>
              <a:gd name="connsiteX1748" fmla="*/ 1976294 w 11646040"/>
              <a:gd name="connsiteY1748" fmla="*/ 13980 h 459652"/>
              <a:gd name="connsiteX1749" fmla="*/ 1737681 w 11646040"/>
              <a:gd name="connsiteY1749" fmla="*/ 123446 h 459652"/>
              <a:gd name="connsiteX1750" fmla="*/ 1767473 w 11646040"/>
              <a:gd name="connsiteY1750" fmla="*/ 130381 h 459652"/>
              <a:gd name="connsiteX1751" fmla="*/ 1794708 w 11646040"/>
              <a:gd name="connsiteY1751" fmla="*/ 124140 h 459652"/>
              <a:gd name="connsiteX1752" fmla="*/ 2016637 w 11646040"/>
              <a:gd name="connsiteY1752" fmla="*/ 55993 h 459652"/>
              <a:gd name="connsiteX1753" fmla="*/ 2166059 w 11646040"/>
              <a:gd name="connsiteY1753" fmla="*/ 125709 h 459652"/>
              <a:gd name="connsiteX1754" fmla="*/ 2179352 w 11646040"/>
              <a:gd name="connsiteY1754" fmla="*/ 132644 h 459652"/>
              <a:gd name="connsiteX1755" fmla="*/ 2220763 w 11646040"/>
              <a:gd name="connsiteY1755" fmla="*/ 123300 h 459652"/>
              <a:gd name="connsiteX1756" fmla="*/ 1976294 w 11646040"/>
              <a:gd name="connsiteY1756" fmla="*/ 13980 h 459652"/>
              <a:gd name="connsiteX1757" fmla="*/ 1365819 w 11646040"/>
              <a:gd name="connsiteY1757" fmla="*/ 13980 h 459652"/>
              <a:gd name="connsiteX1758" fmla="*/ 1127207 w 11646040"/>
              <a:gd name="connsiteY1758" fmla="*/ 123446 h 459652"/>
              <a:gd name="connsiteX1759" fmla="*/ 1156998 w 11646040"/>
              <a:gd name="connsiteY1759" fmla="*/ 130381 h 459652"/>
              <a:gd name="connsiteX1760" fmla="*/ 1184234 w 11646040"/>
              <a:gd name="connsiteY1760" fmla="*/ 124140 h 459652"/>
              <a:gd name="connsiteX1761" fmla="*/ 1406161 w 11646040"/>
              <a:gd name="connsiteY1761" fmla="*/ 55993 h 459652"/>
              <a:gd name="connsiteX1762" fmla="*/ 1555585 w 11646040"/>
              <a:gd name="connsiteY1762" fmla="*/ 125709 h 459652"/>
              <a:gd name="connsiteX1763" fmla="*/ 1568877 w 11646040"/>
              <a:gd name="connsiteY1763" fmla="*/ 132644 h 459652"/>
              <a:gd name="connsiteX1764" fmla="*/ 1610287 w 11646040"/>
              <a:gd name="connsiteY1764" fmla="*/ 123300 h 459652"/>
              <a:gd name="connsiteX1765" fmla="*/ 1365819 w 11646040"/>
              <a:gd name="connsiteY1765" fmla="*/ 13980 h 459652"/>
              <a:gd name="connsiteX1766" fmla="*/ 755345 w 11646040"/>
              <a:gd name="connsiteY1766" fmla="*/ 13980 h 459652"/>
              <a:gd name="connsiteX1767" fmla="*/ 516731 w 11646040"/>
              <a:gd name="connsiteY1767" fmla="*/ 123446 h 459652"/>
              <a:gd name="connsiteX1768" fmla="*/ 546523 w 11646040"/>
              <a:gd name="connsiteY1768" fmla="*/ 130381 h 459652"/>
              <a:gd name="connsiteX1769" fmla="*/ 573759 w 11646040"/>
              <a:gd name="connsiteY1769" fmla="*/ 124140 h 459652"/>
              <a:gd name="connsiteX1770" fmla="*/ 795686 w 11646040"/>
              <a:gd name="connsiteY1770" fmla="*/ 55993 h 459652"/>
              <a:gd name="connsiteX1771" fmla="*/ 945110 w 11646040"/>
              <a:gd name="connsiteY1771" fmla="*/ 125709 h 459652"/>
              <a:gd name="connsiteX1772" fmla="*/ 958402 w 11646040"/>
              <a:gd name="connsiteY1772" fmla="*/ 132644 h 459652"/>
              <a:gd name="connsiteX1773" fmla="*/ 999814 w 11646040"/>
              <a:gd name="connsiteY1773" fmla="*/ 123300 h 459652"/>
              <a:gd name="connsiteX1774" fmla="*/ 755345 w 11646040"/>
              <a:gd name="connsiteY1774" fmla="*/ 13980 h 459652"/>
              <a:gd name="connsiteX1775" fmla="*/ 11502305 w 11646040"/>
              <a:gd name="connsiteY1775" fmla="*/ 37 h 459652"/>
              <a:gd name="connsiteX1776" fmla="*/ 11529680 w 11646040"/>
              <a:gd name="connsiteY1776" fmla="*/ 37 h 459652"/>
              <a:gd name="connsiteX1777" fmla="*/ 11574669 w 11646040"/>
              <a:gd name="connsiteY1777" fmla="*/ 29018 h 459652"/>
              <a:gd name="connsiteX1778" fmla="*/ 11588659 w 11646040"/>
              <a:gd name="connsiteY1778" fmla="*/ 33800 h 459652"/>
              <a:gd name="connsiteX1779" fmla="*/ 11624586 w 11646040"/>
              <a:gd name="connsiteY1779" fmla="*/ 18652 h 459652"/>
              <a:gd name="connsiteX1780" fmla="*/ 11607132 w 11646040"/>
              <a:gd name="connsiteY1780" fmla="*/ 1888 h 459652"/>
              <a:gd name="connsiteX1781" fmla="*/ 11627322 w 11646040"/>
              <a:gd name="connsiteY1781" fmla="*/ 4407 h 459652"/>
              <a:gd name="connsiteX1782" fmla="*/ 11627979 w 11646040"/>
              <a:gd name="connsiteY1782" fmla="*/ 5037 h 459652"/>
              <a:gd name="connsiteX1783" fmla="*/ 11640946 w 11646040"/>
              <a:gd name="connsiteY1783" fmla="*/ 13250 h 459652"/>
              <a:gd name="connsiteX1784" fmla="*/ 11646040 w 11646040"/>
              <a:gd name="connsiteY1784" fmla="*/ 12118 h 459652"/>
              <a:gd name="connsiteX1785" fmla="*/ 11646040 w 11646040"/>
              <a:gd name="connsiteY1785" fmla="*/ 30183 h 459652"/>
              <a:gd name="connsiteX1786" fmla="*/ 11609366 w 11646040"/>
              <a:gd name="connsiteY1786" fmla="*/ 42681 h 459652"/>
              <a:gd name="connsiteX1787" fmla="*/ 11505280 w 11646040"/>
              <a:gd name="connsiteY1787" fmla="*/ 123446 h 459652"/>
              <a:gd name="connsiteX1788" fmla="*/ 11535071 w 11646040"/>
              <a:gd name="connsiteY1788" fmla="*/ 130381 h 459652"/>
              <a:gd name="connsiteX1789" fmla="*/ 11562307 w 11646040"/>
              <a:gd name="connsiteY1789" fmla="*/ 124140 h 459652"/>
              <a:gd name="connsiteX1790" fmla="*/ 11608545 w 11646040"/>
              <a:gd name="connsiteY1790" fmla="*/ 88638 h 459652"/>
              <a:gd name="connsiteX1791" fmla="*/ 11646040 w 11646040"/>
              <a:gd name="connsiteY1791" fmla="*/ 72076 h 459652"/>
              <a:gd name="connsiteX1792" fmla="*/ 11646040 w 11646040"/>
              <a:gd name="connsiteY1792" fmla="*/ 81849 h 459652"/>
              <a:gd name="connsiteX1793" fmla="*/ 11644019 w 11646040"/>
              <a:gd name="connsiteY1793" fmla="*/ 82451 h 459652"/>
              <a:gd name="connsiteX1794" fmla="*/ 11601570 w 11646040"/>
              <a:gd name="connsiteY1794" fmla="*/ 105813 h 459652"/>
              <a:gd name="connsiteX1795" fmla="*/ 11575088 w 11646040"/>
              <a:gd name="connsiteY1795" fmla="*/ 128864 h 459652"/>
              <a:gd name="connsiteX1796" fmla="*/ 11525846 w 11646040"/>
              <a:gd name="connsiteY1796" fmla="*/ 144150 h 459652"/>
              <a:gd name="connsiteX1797" fmla="*/ 11515583 w 11646040"/>
              <a:gd name="connsiteY1797" fmla="*/ 140912 h 459652"/>
              <a:gd name="connsiteX1798" fmla="*/ 11441467 w 11646040"/>
              <a:gd name="connsiteY1798" fmla="*/ 133667 h 459652"/>
              <a:gd name="connsiteX1799" fmla="*/ 11441467 w 11646040"/>
              <a:gd name="connsiteY1799" fmla="*/ 120198 h 459652"/>
              <a:gd name="connsiteX1800" fmla="*/ 11473350 w 11646040"/>
              <a:gd name="connsiteY1800" fmla="*/ 120198 h 459652"/>
              <a:gd name="connsiteX1801" fmla="*/ 11473304 w 11646040"/>
              <a:gd name="connsiteY1801" fmla="*/ 120307 h 459652"/>
              <a:gd name="connsiteX1802" fmla="*/ 11487014 w 11646040"/>
              <a:gd name="connsiteY1802" fmla="*/ 106838 h 459652"/>
              <a:gd name="connsiteX1803" fmla="*/ 11441746 w 11646040"/>
              <a:gd name="connsiteY1803" fmla="*/ 80777 h 459652"/>
              <a:gd name="connsiteX1804" fmla="*/ 11441467 w 11646040"/>
              <a:gd name="connsiteY1804" fmla="*/ 80777 h 459652"/>
              <a:gd name="connsiteX1805" fmla="*/ 11441467 w 11646040"/>
              <a:gd name="connsiteY1805" fmla="*/ 73148 h 459652"/>
              <a:gd name="connsiteX1806" fmla="*/ 11497379 w 11646040"/>
              <a:gd name="connsiteY1806" fmla="*/ 100962 h 459652"/>
              <a:gd name="connsiteX1807" fmla="*/ 11525730 w 11646040"/>
              <a:gd name="connsiteY1807" fmla="*/ 73842 h 459652"/>
              <a:gd name="connsiteX1808" fmla="*/ 11441467 w 11646040"/>
              <a:gd name="connsiteY1808" fmla="*/ 38180 h 459652"/>
              <a:gd name="connsiteX1809" fmla="*/ 11441467 w 11646040"/>
              <a:gd name="connsiteY1809" fmla="*/ 30588 h 459652"/>
              <a:gd name="connsiteX1810" fmla="*/ 11442489 w 11646040"/>
              <a:gd name="connsiteY1810" fmla="*/ 30552 h 459652"/>
              <a:gd name="connsiteX1811" fmla="*/ 11534002 w 11646040"/>
              <a:gd name="connsiteY1811" fmla="*/ 66943 h 459652"/>
              <a:gd name="connsiteX1812" fmla="*/ 11571510 w 11646040"/>
              <a:gd name="connsiteY1812" fmla="*/ 42451 h 459652"/>
              <a:gd name="connsiteX1813" fmla="*/ 11502305 w 11646040"/>
              <a:gd name="connsiteY1813" fmla="*/ 37 h 459652"/>
              <a:gd name="connsiteX1814" fmla="*/ 11173295 w 11646040"/>
              <a:gd name="connsiteY1814" fmla="*/ 0 h 459652"/>
              <a:gd name="connsiteX1815" fmla="*/ 11199090 w 11646040"/>
              <a:gd name="connsiteY1815" fmla="*/ 0 h 459652"/>
              <a:gd name="connsiteX1816" fmla="*/ 11197788 w 11646040"/>
              <a:gd name="connsiteY1816" fmla="*/ 1533 h 459652"/>
              <a:gd name="connsiteX1817" fmla="*/ 11201831 w 11646040"/>
              <a:gd name="connsiteY1817" fmla="*/ 4417 h 459652"/>
              <a:gd name="connsiteX1818" fmla="*/ 11230507 w 11646040"/>
              <a:gd name="connsiteY1818" fmla="*/ 11425 h 459652"/>
              <a:gd name="connsiteX1819" fmla="*/ 11255466 w 11646040"/>
              <a:gd name="connsiteY1819" fmla="*/ 5147 h 459652"/>
              <a:gd name="connsiteX1820" fmla="*/ 11260950 w 11646040"/>
              <a:gd name="connsiteY1820" fmla="*/ 37 h 459652"/>
              <a:gd name="connsiteX1821" fmla="*/ 11277867 w 11646040"/>
              <a:gd name="connsiteY1821" fmla="*/ 37 h 459652"/>
              <a:gd name="connsiteX1822" fmla="*/ 11258672 w 11646040"/>
              <a:gd name="connsiteY1822" fmla="*/ 18762 h 459652"/>
              <a:gd name="connsiteX1823" fmla="*/ 11300688 w 11646040"/>
              <a:gd name="connsiteY1823" fmla="*/ 36392 h 459652"/>
              <a:gd name="connsiteX1824" fmla="*/ 11353485 w 11646040"/>
              <a:gd name="connsiteY1824" fmla="*/ 37 h 459652"/>
              <a:gd name="connsiteX1825" fmla="*/ 11382674 w 11646040"/>
              <a:gd name="connsiteY1825" fmla="*/ 37 h 459652"/>
              <a:gd name="connsiteX1826" fmla="*/ 11313051 w 11646040"/>
              <a:gd name="connsiteY1826" fmla="*/ 43473 h 459652"/>
              <a:gd name="connsiteX1827" fmla="*/ 11349395 w 11646040"/>
              <a:gd name="connsiteY1827" fmla="*/ 67125 h 459652"/>
              <a:gd name="connsiteX1828" fmla="*/ 11441235 w 11646040"/>
              <a:gd name="connsiteY1828" fmla="*/ 30588 h 459652"/>
              <a:gd name="connsiteX1829" fmla="*/ 11441421 w 11646040"/>
              <a:gd name="connsiteY1829" fmla="*/ 30588 h 459652"/>
              <a:gd name="connsiteX1830" fmla="*/ 11441421 w 11646040"/>
              <a:gd name="connsiteY1830" fmla="*/ 38253 h 459652"/>
              <a:gd name="connsiteX1831" fmla="*/ 11362967 w 11646040"/>
              <a:gd name="connsiteY1831" fmla="*/ 66760 h 459652"/>
              <a:gd name="connsiteX1832" fmla="*/ 11362782 w 11646040"/>
              <a:gd name="connsiteY1832" fmla="*/ 66943 h 459652"/>
              <a:gd name="connsiteX1833" fmla="*/ 11359435 w 11646040"/>
              <a:gd name="connsiteY1833" fmla="*/ 74900 h 459652"/>
              <a:gd name="connsiteX1834" fmla="*/ 11386206 w 11646040"/>
              <a:gd name="connsiteY1834" fmla="*/ 101473 h 459652"/>
              <a:gd name="connsiteX1835" fmla="*/ 11441374 w 11646040"/>
              <a:gd name="connsiteY1835" fmla="*/ 73440 h 459652"/>
              <a:gd name="connsiteX1836" fmla="*/ 11441374 w 11646040"/>
              <a:gd name="connsiteY1836" fmla="*/ 80923 h 459652"/>
              <a:gd name="connsiteX1837" fmla="*/ 11441281 w 11646040"/>
              <a:gd name="connsiteY1837" fmla="*/ 80923 h 459652"/>
              <a:gd name="connsiteX1838" fmla="*/ 11396802 w 11646040"/>
              <a:gd name="connsiteY1838" fmla="*/ 106072 h 459652"/>
              <a:gd name="connsiteX1839" fmla="*/ 11410420 w 11646040"/>
              <a:gd name="connsiteY1839" fmla="*/ 120307 h 459652"/>
              <a:gd name="connsiteX1840" fmla="*/ 11441421 w 11646040"/>
              <a:gd name="connsiteY1840" fmla="*/ 120307 h 459652"/>
              <a:gd name="connsiteX1841" fmla="*/ 11441421 w 11646040"/>
              <a:gd name="connsiteY1841" fmla="*/ 133265 h 459652"/>
              <a:gd name="connsiteX1842" fmla="*/ 11427477 w 11646040"/>
              <a:gd name="connsiteY1842" fmla="*/ 133520 h 459652"/>
              <a:gd name="connsiteX1843" fmla="*/ 11427338 w 11646040"/>
              <a:gd name="connsiteY1843" fmla="*/ 133593 h 459652"/>
              <a:gd name="connsiteX1844" fmla="*/ 11199553 w 11646040"/>
              <a:gd name="connsiteY1844" fmla="*/ 242914 h 459652"/>
              <a:gd name="connsiteX1845" fmla="*/ 11229532 w 11646040"/>
              <a:gd name="connsiteY1845" fmla="*/ 250287 h 459652"/>
              <a:gd name="connsiteX1846" fmla="*/ 11255745 w 11646040"/>
              <a:gd name="connsiteY1846" fmla="*/ 244191 h 459652"/>
              <a:gd name="connsiteX1847" fmla="*/ 11441421 w 11646040"/>
              <a:gd name="connsiteY1847" fmla="*/ 173051 h 459652"/>
              <a:gd name="connsiteX1848" fmla="*/ 11441421 w 11646040"/>
              <a:gd name="connsiteY1848" fmla="*/ 182906 h 459652"/>
              <a:gd name="connsiteX1849" fmla="*/ 11419715 w 11646040"/>
              <a:gd name="connsiteY1849" fmla="*/ 183600 h 459652"/>
              <a:gd name="connsiteX1850" fmla="*/ 11258579 w 11646040"/>
              <a:gd name="connsiteY1850" fmla="*/ 257806 h 459652"/>
              <a:gd name="connsiteX1851" fmla="*/ 11286233 w 11646040"/>
              <a:gd name="connsiteY1851" fmla="*/ 269888 h 459652"/>
              <a:gd name="connsiteX1852" fmla="*/ 11311006 w 11646040"/>
              <a:gd name="connsiteY1852" fmla="*/ 266712 h 459652"/>
              <a:gd name="connsiteX1853" fmla="*/ 11371490 w 11646040"/>
              <a:gd name="connsiteY1853" fmla="*/ 231905 h 459652"/>
              <a:gd name="connsiteX1854" fmla="*/ 11401113 w 11646040"/>
              <a:gd name="connsiteY1854" fmla="*/ 227028 h 459652"/>
              <a:gd name="connsiteX1855" fmla="*/ 11390906 w 11646040"/>
              <a:gd name="connsiteY1855" fmla="*/ 239399 h 459652"/>
              <a:gd name="connsiteX1856" fmla="*/ 11362369 w 11646040"/>
              <a:gd name="connsiteY1856" fmla="*/ 246162 h 459652"/>
              <a:gd name="connsiteX1857" fmla="*/ 11311889 w 11646040"/>
              <a:gd name="connsiteY1857" fmla="*/ 281751 h 459652"/>
              <a:gd name="connsiteX1858" fmla="*/ 11346759 w 11646040"/>
              <a:gd name="connsiteY1858" fmla="*/ 304618 h 459652"/>
              <a:gd name="connsiteX1859" fmla="*/ 11339162 w 11646040"/>
              <a:gd name="connsiteY1859" fmla="*/ 318615 h 459652"/>
              <a:gd name="connsiteX1860" fmla="*/ 11337227 w 11646040"/>
              <a:gd name="connsiteY1860" fmla="*/ 316465 h 459652"/>
              <a:gd name="connsiteX1861" fmla="*/ 11108924 w 11646040"/>
              <a:gd name="connsiteY1861" fmla="*/ 254484 h 459652"/>
              <a:gd name="connsiteX1862" fmla="*/ 11108924 w 11646040"/>
              <a:gd name="connsiteY1862" fmla="*/ 254557 h 459652"/>
              <a:gd name="connsiteX1863" fmla="*/ 10894619 w 11646040"/>
              <a:gd name="connsiteY1863" fmla="*/ 362162 h 459652"/>
              <a:gd name="connsiteX1864" fmla="*/ 10920274 w 11646040"/>
              <a:gd name="connsiteY1864" fmla="*/ 368257 h 459652"/>
              <a:gd name="connsiteX1865" fmla="*/ 10955085 w 11646040"/>
              <a:gd name="connsiteY1865" fmla="*/ 360264 h 459652"/>
              <a:gd name="connsiteX1866" fmla="*/ 11178546 w 11646040"/>
              <a:gd name="connsiteY1866" fmla="*/ 295621 h 459652"/>
              <a:gd name="connsiteX1867" fmla="*/ 11323322 w 11646040"/>
              <a:gd name="connsiteY1867" fmla="*/ 364826 h 459652"/>
              <a:gd name="connsiteX1868" fmla="*/ 11326329 w 11646040"/>
              <a:gd name="connsiteY1868" fmla="*/ 366523 h 459652"/>
              <a:gd name="connsiteX1869" fmla="*/ 11320703 w 11646040"/>
              <a:gd name="connsiteY1869" fmla="*/ 394389 h 459652"/>
              <a:gd name="connsiteX1870" fmla="*/ 11304238 w 11646040"/>
              <a:gd name="connsiteY1870" fmla="*/ 399507 h 459652"/>
              <a:gd name="connsiteX1871" fmla="*/ 11247502 w 11646040"/>
              <a:gd name="connsiteY1871" fmla="*/ 432715 h 459652"/>
              <a:gd name="connsiteX1872" fmla="*/ 11218617 w 11646040"/>
              <a:gd name="connsiteY1872" fmla="*/ 459652 h 459652"/>
              <a:gd name="connsiteX1873" fmla="*/ 11192869 w 11646040"/>
              <a:gd name="connsiteY1873" fmla="*/ 459652 h 459652"/>
              <a:gd name="connsiteX1874" fmla="*/ 11218330 w 11646040"/>
              <a:gd name="connsiteY1874" fmla="*/ 430455 h 459652"/>
              <a:gd name="connsiteX1875" fmla="*/ 11177478 w 11646040"/>
              <a:gd name="connsiteY1875" fmla="*/ 403518 h 459652"/>
              <a:gd name="connsiteX1876" fmla="*/ 11174735 w 11646040"/>
              <a:gd name="connsiteY1876" fmla="*/ 402459 h 459652"/>
              <a:gd name="connsiteX1877" fmla="*/ 11174735 w 11646040"/>
              <a:gd name="connsiteY1877" fmla="*/ 402532 h 459652"/>
              <a:gd name="connsiteX1878" fmla="*/ 11139810 w 11646040"/>
              <a:gd name="connsiteY1878" fmla="*/ 396794 h 459652"/>
              <a:gd name="connsiteX1879" fmla="*/ 11053524 w 11646040"/>
              <a:gd name="connsiteY1879" fmla="*/ 432828 h 459652"/>
              <a:gd name="connsiteX1880" fmla="*/ 11082056 w 11646040"/>
              <a:gd name="connsiteY1880" fmla="*/ 459652 h 459652"/>
              <a:gd name="connsiteX1881" fmla="*/ 11055471 w 11646040"/>
              <a:gd name="connsiteY1881" fmla="*/ 459652 h 459652"/>
              <a:gd name="connsiteX1882" fmla="*/ 11037262 w 11646040"/>
              <a:gd name="connsiteY1882" fmla="*/ 438804 h 459652"/>
              <a:gd name="connsiteX1883" fmla="*/ 10830991 w 11646040"/>
              <a:gd name="connsiteY1883" fmla="*/ 373149 h 459652"/>
              <a:gd name="connsiteX1884" fmla="*/ 10830991 w 11646040"/>
              <a:gd name="connsiteY1884" fmla="*/ 358840 h 459652"/>
              <a:gd name="connsiteX1885" fmla="*/ 10860319 w 11646040"/>
              <a:gd name="connsiteY1885" fmla="*/ 359315 h 459652"/>
              <a:gd name="connsiteX1886" fmla="*/ 10860319 w 11646040"/>
              <a:gd name="connsiteY1886" fmla="*/ 359388 h 459652"/>
              <a:gd name="connsiteX1887" fmla="*/ 10875935 w 11646040"/>
              <a:gd name="connsiteY1887" fmla="*/ 344350 h 459652"/>
              <a:gd name="connsiteX1888" fmla="*/ 10833547 w 11646040"/>
              <a:gd name="connsiteY1888" fmla="*/ 320478 h 459652"/>
              <a:gd name="connsiteX1889" fmla="*/ 10830991 w 11646040"/>
              <a:gd name="connsiteY1889" fmla="*/ 320514 h 459652"/>
              <a:gd name="connsiteX1890" fmla="*/ 10830991 w 11646040"/>
              <a:gd name="connsiteY1890" fmla="*/ 311827 h 459652"/>
              <a:gd name="connsiteX1891" fmla="*/ 10886857 w 11646040"/>
              <a:gd name="connsiteY1891" fmla="*/ 339641 h 459652"/>
              <a:gd name="connsiteX1892" fmla="*/ 10911536 w 11646040"/>
              <a:gd name="connsiteY1892" fmla="*/ 315915 h 459652"/>
              <a:gd name="connsiteX1893" fmla="*/ 10910839 w 11646040"/>
              <a:gd name="connsiteY1893" fmla="*/ 306900 h 459652"/>
              <a:gd name="connsiteX1894" fmla="*/ 10830991 w 11646040"/>
              <a:gd name="connsiteY1894" fmla="*/ 277553 h 459652"/>
              <a:gd name="connsiteX1895" fmla="*/ 10830991 w 11646040"/>
              <a:gd name="connsiteY1895" fmla="*/ 269778 h 459652"/>
              <a:gd name="connsiteX1896" fmla="*/ 10832340 w 11646040"/>
              <a:gd name="connsiteY1896" fmla="*/ 269742 h 459652"/>
              <a:gd name="connsiteX1897" fmla="*/ 10923760 w 11646040"/>
              <a:gd name="connsiteY1897" fmla="*/ 305914 h 459652"/>
              <a:gd name="connsiteX1898" fmla="*/ 10961127 w 11646040"/>
              <a:gd name="connsiteY1898" fmla="*/ 281130 h 459652"/>
              <a:gd name="connsiteX1899" fmla="*/ 10830991 w 11646040"/>
              <a:gd name="connsiteY1899" fmla="*/ 230576 h 459652"/>
              <a:gd name="connsiteX1900" fmla="*/ 10830991 w 11646040"/>
              <a:gd name="connsiteY1900" fmla="*/ 220648 h 459652"/>
              <a:gd name="connsiteX1901" fmla="*/ 10870916 w 11646040"/>
              <a:gd name="connsiteY1901" fmla="*/ 224225 h 459652"/>
              <a:gd name="connsiteX1902" fmla="*/ 10963962 w 11646040"/>
              <a:gd name="connsiteY1902" fmla="*/ 267734 h 459652"/>
              <a:gd name="connsiteX1903" fmla="*/ 10977952 w 11646040"/>
              <a:gd name="connsiteY1903" fmla="*/ 272771 h 459652"/>
              <a:gd name="connsiteX1904" fmla="*/ 11014436 w 11646040"/>
              <a:gd name="connsiteY1904" fmla="*/ 257295 h 459652"/>
              <a:gd name="connsiteX1905" fmla="*/ 10830991 w 11646040"/>
              <a:gd name="connsiteY1905" fmla="*/ 182724 h 459652"/>
              <a:gd name="connsiteX1906" fmla="*/ 10830991 w 11646040"/>
              <a:gd name="connsiteY1906" fmla="*/ 172868 h 459652"/>
              <a:gd name="connsiteX1907" fmla="*/ 10874913 w 11646040"/>
              <a:gd name="connsiteY1907" fmla="*/ 175935 h 459652"/>
              <a:gd name="connsiteX1908" fmla="*/ 11019316 w 11646040"/>
              <a:gd name="connsiteY1908" fmla="*/ 245615 h 459652"/>
              <a:gd name="connsiteX1909" fmla="*/ 11031447 w 11646040"/>
              <a:gd name="connsiteY1909" fmla="*/ 252440 h 459652"/>
              <a:gd name="connsiteX1910" fmla="*/ 11076111 w 11646040"/>
              <a:gd name="connsiteY1910" fmla="*/ 241892 h 459652"/>
              <a:gd name="connsiteX1911" fmla="*/ 10830991 w 11646040"/>
              <a:gd name="connsiteY1911" fmla="*/ 133667 h 459652"/>
              <a:gd name="connsiteX1912" fmla="*/ 10830991 w 11646040"/>
              <a:gd name="connsiteY1912" fmla="*/ 120198 h 459652"/>
              <a:gd name="connsiteX1913" fmla="*/ 10862874 w 11646040"/>
              <a:gd name="connsiteY1913" fmla="*/ 120198 h 459652"/>
              <a:gd name="connsiteX1914" fmla="*/ 10862829 w 11646040"/>
              <a:gd name="connsiteY1914" fmla="*/ 120307 h 459652"/>
              <a:gd name="connsiteX1915" fmla="*/ 10876539 w 11646040"/>
              <a:gd name="connsiteY1915" fmla="*/ 106838 h 459652"/>
              <a:gd name="connsiteX1916" fmla="*/ 10831271 w 11646040"/>
              <a:gd name="connsiteY1916" fmla="*/ 80777 h 459652"/>
              <a:gd name="connsiteX1917" fmla="*/ 10830991 w 11646040"/>
              <a:gd name="connsiteY1917" fmla="*/ 80777 h 459652"/>
              <a:gd name="connsiteX1918" fmla="*/ 10830991 w 11646040"/>
              <a:gd name="connsiteY1918" fmla="*/ 73148 h 459652"/>
              <a:gd name="connsiteX1919" fmla="*/ 10886904 w 11646040"/>
              <a:gd name="connsiteY1919" fmla="*/ 100962 h 459652"/>
              <a:gd name="connsiteX1920" fmla="*/ 10915255 w 11646040"/>
              <a:gd name="connsiteY1920" fmla="*/ 73842 h 459652"/>
              <a:gd name="connsiteX1921" fmla="*/ 10830991 w 11646040"/>
              <a:gd name="connsiteY1921" fmla="*/ 38180 h 459652"/>
              <a:gd name="connsiteX1922" fmla="*/ 10830991 w 11646040"/>
              <a:gd name="connsiteY1922" fmla="*/ 30588 h 459652"/>
              <a:gd name="connsiteX1923" fmla="*/ 10832014 w 11646040"/>
              <a:gd name="connsiteY1923" fmla="*/ 30552 h 459652"/>
              <a:gd name="connsiteX1924" fmla="*/ 10923527 w 11646040"/>
              <a:gd name="connsiteY1924" fmla="*/ 66943 h 459652"/>
              <a:gd name="connsiteX1925" fmla="*/ 10961034 w 11646040"/>
              <a:gd name="connsiteY1925" fmla="*/ 42451 h 459652"/>
              <a:gd name="connsiteX1926" fmla="*/ 10891830 w 11646040"/>
              <a:gd name="connsiteY1926" fmla="*/ 37 h 459652"/>
              <a:gd name="connsiteX1927" fmla="*/ 10919205 w 11646040"/>
              <a:gd name="connsiteY1927" fmla="*/ 37 h 459652"/>
              <a:gd name="connsiteX1928" fmla="*/ 10964194 w 11646040"/>
              <a:gd name="connsiteY1928" fmla="*/ 29018 h 459652"/>
              <a:gd name="connsiteX1929" fmla="*/ 10978184 w 11646040"/>
              <a:gd name="connsiteY1929" fmla="*/ 33800 h 459652"/>
              <a:gd name="connsiteX1930" fmla="*/ 11014111 w 11646040"/>
              <a:gd name="connsiteY1930" fmla="*/ 18652 h 459652"/>
              <a:gd name="connsiteX1931" fmla="*/ 10994730 w 11646040"/>
              <a:gd name="connsiteY1931" fmla="*/ 37 h 459652"/>
              <a:gd name="connsiteX1932" fmla="*/ 11012298 w 11646040"/>
              <a:gd name="connsiteY1932" fmla="*/ 37 h 459652"/>
              <a:gd name="connsiteX1933" fmla="*/ 11017504 w 11646040"/>
              <a:gd name="connsiteY1933" fmla="*/ 5037 h 459652"/>
              <a:gd name="connsiteX1934" fmla="*/ 11030471 w 11646040"/>
              <a:gd name="connsiteY1934" fmla="*/ 13250 h 459652"/>
              <a:gd name="connsiteX1935" fmla="*/ 11076298 w 11646040"/>
              <a:gd name="connsiteY1935" fmla="*/ 3066 h 459652"/>
              <a:gd name="connsiteX1936" fmla="*/ 11073695 w 11646040"/>
              <a:gd name="connsiteY1936" fmla="*/ 37 h 459652"/>
              <a:gd name="connsiteX1937" fmla="*/ 11099675 w 11646040"/>
              <a:gd name="connsiteY1937" fmla="*/ 37 h 459652"/>
              <a:gd name="connsiteX1938" fmla="*/ 11108785 w 11646040"/>
              <a:gd name="connsiteY1938" fmla="*/ 767 h 459652"/>
              <a:gd name="connsiteX1939" fmla="*/ 11164325 w 11646040"/>
              <a:gd name="connsiteY1939" fmla="*/ 840 h 459652"/>
              <a:gd name="connsiteX1940" fmla="*/ 11173295 w 11646040"/>
              <a:gd name="connsiteY1940" fmla="*/ 0 h 459652"/>
              <a:gd name="connsiteX1941" fmla="*/ 10562820 w 11646040"/>
              <a:gd name="connsiteY1941" fmla="*/ 0 h 459652"/>
              <a:gd name="connsiteX1942" fmla="*/ 10588614 w 11646040"/>
              <a:gd name="connsiteY1942" fmla="*/ 0 h 459652"/>
              <a:gd name="connsiteX1943" fmla="*/ 10587313 w 11646040"/>
              <a:gd name="connsiteY1943" fmla="*/ 1533 h 459652"/>
              <a:gd name="connsiteX1944" fmla="*/ 10591356 w 11646040"/>
              <a:gd name="connsiteY1944" fmla="*/ 4417 h 459652"/>
              <a:gd name="connsiteX1945" fmla="*/ 10620032 w 11646040"/>
              <a:gd name="connsiteY1945" fmla="*/ 11425 h 459652"/>
              <a:gd name="connsiteX1946" fmla="*/ 10644990 w 11646040"/>
              <a:gd name="connsiteY1946" fmla="*/ 5147 h 459652"/>
              <a:gd name="connsiteX1947" fmla="*/ 10650475 w 11646040"/>
              <a:gd name="connsiteY1947" fmla="*/ 37 h 459652"/>
              <a:gd name="connsiteX1948" fmla="*/ 10667392 w 11646040"/>
              <a:gd name="connsiteY1948" fmla="*/ 37 h 459652"/>
              <a:gd name="connsiteX1949" fmla="*/ 10648197 w 11646040"/>
              <a:gd name="connsiteY1949" fmla="*/ 18762 h 459652"/>
              <a:gd name="connsiteX1950" fmla="*/ 10690213 w 11646040"/>
              <a:gd name="connsiteY1950" fmla="*/ 36392 h 459652"/>
              <a:gd name="connsiteX1951" fmla="*/ 10743010 w 11646040"/>
              <a:gd name="connsiteY1951" fmla="*/ 37 h 459652"/>
              <a:gd name="connsiteX1952" fmla="*/ 10772199 w 11646040"/>
              <a:gd name="connsiteY1952" fmla="*/ 37 h 459652"/>
              <a:gd name="connsiteX1953" fmla="*/ 10702576 w 11646040"/>
              <a:gd name="connsiteY1953" fmla="*/ 43473 h 459652"/>
              <a:gd name="connsiteX1954" fmla="*/ 10738920 w 11646040"/>
              <a:gd name="connsiteY1954" fmla="*/ 67125 h 459652"/>
              <a:gd name="connsiteX1955" fmla="*/ 10830759 w 11646040"/>
              <a:gd name="connsiteY1955" fmla="*/ 30588 h 459652"/>
              <a:gd name="connsiteX1956" fmla="*/ 10830946 w 11646040"/>
              <a:gd name="connsiteY1956" fmla="*/ 30588 h 459652"/>
              <a:gd name="connsiteX1957" fmla="*/ 10830946 w 11646040"/>
              <a:gd name="connsiteY1957" fmla="*/ 38253 h 459652"/>
              <a:gd name="connsiteX1958" fmla="*/ 10752492 w 11646040"/>
              <a:gd name="connsiteY1958" fmla="*/ 66760 h 459652"/>
              <a:gd name="connsiteX1959" fmla="*/ 10752307 w 11646040"/>
              <a:gd name="connsiteY1959" fmla="*/ 66943 h 459652"/>
              <a:gd name="connsiteX1960" fmla="*/ 10748960 w 11646040"/>
              <a:gd name="connsiteY1960" fmla="*/ 74900 h 459652"/>
              <a:gd name="connsiteX1961" fmla="*/ 10775731 w 11646040"/>
              <a:gd name="connsiteY1961" fmla="*/ 101473 h 459652"/>
              <a:gd name="connsiteX1962" fmla="*/ 10830898 w 11646040"/>
              <a:gd name="connsiteY1962" fmla="*/ 73440 h 459652"/>
              <a:gd name="connsiteX1963" fmla="*/ 10830898 w 11646040"/>
              <a:gd name="connsiteY1963" fmla="*/ 80923 h 459652"/>
              <a:gd name="connsiteX1964" fmla="*/ 10830805 w 11646040"/>
              <a:gd name="connsiteY1964" fmla="*/ 80923 h 459652"/>
              <a:gd name="connsiteX1965" fmla="*/ 10786327 w 11646040"/>
              <a:gd name="connsiteY1965" fmla="*/ 106072 h 459652"/>
              <a:gd name="connsiteX1966" fmla="*/ 10799945 w 11646040"/>
              <a:gd name="connsiteY1966" fmla="*/ 120307 h 459652"/>
              <a:gd name="connsiteX1967" fmla="*/ 10830946 w 11646040"/>
              <a:gd name="connsiteY1967" fmla="*/ 120307 h 459652"/>
              <a:gd name="connsiteX1968" fmla="*/ 10830946 w 11646040"/>
              <a:gd name="connsiteY1968" fmla="*/ 133265 h 459652"/>
              <a:gd name="connsiteX1969" fmla="*/ 10817002 w 11646040"/>
              <a:gd name="connsiteY1969" fmla="*/ 133520 h 459652"/>
              <a:gd name="connsiteX1970" fmla="*/ 10816863 w 11646040"/>
              <a:gd name="connsiteY1970" fmla="*/ 133593 h 459652"/>
              <a:gd name="connsiteX1971" fmla="*/ 10589078 w 11646040"/>
              <a:gd name="connsiteY1971" fmla="*/ 242914 h 459652"/>
              <a:gd name="connsiteX1972" fmla="*/ 10619057 w 11646040"/>
              <a:gd name="connsiteY1972" fmla="*/ 250287 h 459652"/>
              <a:gd name="connsiteX1973" fmla="*/ 10645270 w 11646040"/>
              <a:gd name="connsiteY1973" fmla="*/ 244191 h 459652"/>
              <a:gd name="connsiteX1974" fmla="*/ 10830946 w 11646040"/>
              <a:gd name="connsiteY1974" fmla="*/ 173051 h 459652"/>
              <a:gd name="connsiteX1975" fmla="*/ 10830946 w 11646040"/>
              <a:gd name="connsiteY1975" fmla="*/ 182906 h 459652"/>
              <a:gd name="connsiteX1976" fmla="*/ 10809240 w 11646040"/>
              <a:gd name="connsiteY1976" fmla="*/ 183600 h 459652"/>
              <a:gd name="connsiteX1977" fmla="*/ 10648104 w 11646040"/>
              <a:gd name="connsiteY1977" fmla="*/ 257806 h 459652"/>
              <a:gd name="connsiteX1978" fmla="*/ 10675758 w 11646040"/>
              <a:gd name="connsiteY1978" fmla="*/ 269888 h 459652"/>
              <a:gd name="connsiteX1979" fmla="*/ 10700530 w 11646040"/>
              <a:gd name="connsiteY1979" fmla="*/ 266712 h 459652"/>
              <a:gd name="connsiteX1980" fmla="*/ 10830946 w 11646040"/>
              <a:gd name="connsiteY1980" fmla="*/ 220393 h 459652"/>
              <a:gd name="connsiteX1981" fmla="*/ 10830946 w 11646040"/>
              <a:gd name="connsiteY1981" fmla="*/ 230503 h 459652"/>
              <a:gd name="connsiteX1982" fmla="*/ 10815655 w 11646040"/>
              <a:gd name="connsiteY1982" fmla="*/ 231051 h 459652"/>
              <a:gd name="connsiteX1983" fmla="*/ 10701414 w 11646040"/>
              <a:gd name="connsiteY1983" fmla="*/ 281751 h 459652"/>
              <a:gd name="connsiteX1984" fmla="*/ 10738595 w 11646040"/>
              <a:gd name="connsiteY1984" fmla="*/ 306133 h 459652"/>
              <a:gd name="connsiteX1985" fmla="*/ 10829458 w 11646040"/>
              <a:gd name="connsiteY1985" fmla="*/ 269742 h 459652"/>
              <a:gd name="connsiteX1986" fmla="*/ 10830946 w 11646040"/>
              <a:gd name="connsiteY1986" fmla="*/ 269742 h 459652"/>
              <a:gd name="connsiteX1987" fmla="*/ 10830946 w 11646040"/>
              <a:gd name="connsiteY1987" fmla="*/ 277553 h 459652"/>
              <a:gd name="connsiteX1988" fmla="*/ 10751701 w 11646040"/>
              <a:gd name="connsiteY1988" fmla="*/ 306535 h 459652"/>
              <a:gd name="connsiteX1989" fmla="*/ 10749099 w 11646040"/>
              <a:gd name="connsiteY1989" fmla="*/ 314638 h 459652"/>
              <a:gd name="connsiteX1990" fmla="*/ 10775358 w 11646040"/>
              <a:gd name="connsiteY1990" fmla="*/ 340334 h 459652"/>
              <a:gd name="connsiteX1991" fmla="*/ 10830898 w 11646040"/>
              <a:gd name="connsiteY1991" fmla="*/ 312740 h 459652"/>
              <a:gd name="connsiteX1992" fmla="*/ 10830898 w 11646040"/>
              <a:gd name="connsiteY1992" fmla="*/ 320770 h 459652"/>
              <a:gd name="connsiteX1993" fmla="*/ 10786559 w 11646040"/>
              <a:gd name="connsiteY1993" fmla="*/ 343619 h 459652"/>
              <a:gd name="connsiteX1994" fmla="*/ 10801897 w 11646040"/>
              <a:gd name="connsiteY1994" fmla="*/ 359497 h 459652"/>
              <a:gd name="connsiteX1995" fmla="*/ 10830898 w 11646040"/>
              <a:gd name="connsiteY1995" fmla="*/ 359023 h 459652"/>
              <a:gd name="connsiteX1996" fmla="*/ 10830898 w 11646040"/>
              <a:gd name="connsiteY1996" fmla="*/ 373003 h 459652"/>
              <a:gd name="connsiteX1997" fmla="*/ 10637027 w 11646040"/>
              <a:gd name="connsiteY1997" fmla="*/ 432715 h 459652"/>
              <a:gd name="connsiteX1998" fmla="*/ 10608142 w 11646040"/>
              <a:gd name="connsiteY1998" fmla="*/ 459652 h 459652"/>
              <a:gd name="connsiteX1999" fmla="*/ 10582392 w 11646040"/>
              <a:gd name="connsiteY1999" fmla="*/ 459652 h 459652"/>
              <a:gd name="connsiteX2000" fmla="*/ 10607855 w 11646040"/>
              <a:gd name="connsiteY2000" fmla="*/ 430455 h 459652"/>
              <a:gd name="connsiteX2001" fmla="*/ 10567003 w 11646040"/>
              <a:gd name="connsiteY2001" fmla="*/ 403518 h 459652"/>
              <a:gd name="connsiteX2002" fmla="*/ 10564260 w 11646040"/>
              <a:gd name="connsiteY2002" fmla="*/ 402459 h 459652"/>
              <a:gd name="connsiteX2003" fmla="*/ 10564260 w 11646040"/>
              <a:gd name="connsiteY2003" fmla="*/ 402532 h 459652"/>
              <a:gd name="connsiteX2004" fmla="*/ 10529333 w 11646040"/>
              <a:gd name="connsiteY2004" fmla="*/ 396794 h 459652"/>
              <a:gd name="connsiteX2005" fmla="*/ 10443047 w 11646040"/>
              <a:gd name="connsiteY2005" fmla="*/ 432828 h 459652"/>
              <a:gd name="connsiteX2006" fmla="*/ 10471581 w 11646040"/>
              <a:gd name="connsiteY2006" fmla="*/ 459652 h 459652"/>
              <a:gd name="connsiteX2007" fmla="*/ 10444996 w 11646040"/>
              <a:gd name="connsiteY2007" fmla="*/ 459652 h 459652"/>
              <a:gd name="connsiteX2008" fmla="*/ 10426787 w 11646040"/>
              <a:gd name="connsiteY2008" fmla="*/ 438804 h 459652"/>
              <a:gd name="connsiteX2009" fmla="*/ 10220516 w 11646040"/>
              <a:gd name="connsiteY2009" fmla="*/ 373149 h 459652"/>
              <a:gd name="connsiteX2010" fmla="*/ 10220516 w 11646040"/>
              <a:gd name="connsiteY2010" fmla="*/ 358840 h 459652"/>
              <a:gd name="connsiteX2011" fmla="*/ 10249843 w 11646040"/>
              <a:gd name="connsiteY2011" fmla="*/ 359315 h 459652"/>
              <a:gd name="connsiteX2012" fmla="*/ 10249843 w 11646040"/>
              <a:gd name="connsiteY2012" fmla="*/ 359388 h 459652"/>
              <a:gd name="connsiteX2013" fmla="*/ 10265460 w 11646040"/>
              <a:gd name="connsiteY2013" fmla="*/ 344350 h 459652"/>
              <a:gd name="connsiteX2014" fmla="*/ 10223072 w 11646040"/>
              <a:gd name="connsiteY2014" fmla="*/ 320478 h 459652"/>
              <a:gd name="connsiteX2015" fmla="*/ 10220516 w 11646040"/>
              <a:gd name="connsiteY2015" fmla="*/ 320514 h 459652"/>
              <a:gd name="connsiteX2016" fmla="*/ 10220516 w 11646040"/>
              <a:gd name="connsiteY2016" fmla="*/ 311827 h 459652"/>
              <a:gd name="connsiteX2017" fmla="*/ 10276381 w 11646040"/>
              <a:gd name="connsiteY2017" fmla="*/ 339641 h 459652"/>
              <a:gd name="connsiteX2018" fmla="*/ 10301061 w 11646040"/>
              <a:gd name="connsiteY2018" fmla="*/ 315915 h 459652"/>
              <a:gd name="connsiteX2019" fmla="*/ 10300363 w 11646040"/>
              <a:gd name="connsiteY2019" fmla="*/ 306900 h 459652"/>
              <a:gd name="connsiteX2020" fmla="*/ 10220516 w 11646040"/>
              <a:gd name="connsiteY2020" fmla="*/ 277553 h 459652"/>
              <a:gd name="connsiteX2021" fmla="*/ 10220516 w 11646040"/>
              <a:gd name="connsiteY2021" fmla="*/ 269778 h 459652"/>
              <a:gd name="connsiteX2022" fmla="*/ 10221863 w 11646040"/>
              <a:gd name="connsiteY2022" fmla="*/ 269742 h 459652"/>
              <a:gd name="connsiteX2023" fmla="*/ 10313284 w 11646040"/>
              <a:gd name="connsiteY2023" fmla="*/ 305914 h 459652"/>
              <a:gd name="connsiteX2024" fmla="*/ 10350651 w 11646040"/>
              <a:gd name="connsiteY2024" fmla="*/ 281130 h 459652"/>
              <a:gd name="connsiteX2025" fmla="*/ 10220516 w 11646040"/>
              <a:gd name="connsiteY2025" fmla="*/ 230576 h 459652"/>
              <a:gd name="connsiteX2026" fmla="*/ 10220516 w 11646040"/>
              <a:gd name="connsiteY2026" fmla="*/ 220648 h 459652"/>
              <a:gd name="connsiteX2027" fmla="*/ 10260439 w 11646040"/>
              <a:gd name="connsiteY2027" fmla="*/ 224225 h 459652"/>
              <a:gd name="connsiteX2028" fmla="*/ 10353487 w 11646040"/>
              <a:gd name="connsiteY2028" fmla="*/ 267734 h 459652"/>
              <a:gd name="connsiteX2029" fmla="*/ 10367476 w 11646040"/>
              <a:gd name="connsiteY2029" fmla="*/ 272771 h 459652"/>
              <a:gd name="connsiteX2030" fmla="*/ 10403961 w 11646040"/>
              <a:gd name="connsiteY2030" fmla="*/ 257295 h 459652"/>
              <a:gd name="connsiteX2031" fmla="*/ 10220516 w 11646040"/>
              <a:gd name="connsiteY2031" fmla="*/ 182724 h 459652"/>
              <a:gd name="connsiteX2032" fmla="*/ 10220516 w 11646040"/>
              <a:gd name="connsiteY2032" fmla="*/ 172868 h 459652"/>
              <a:gd name="connsiteX2033" fmla="*/ 10264437 w 11646040"/>
              <a:gd name="connsiteY2033" fmla="*/ 175935 h 459652"/>
              <a:gd name="connsiteX2034" fmla="*/ 10408841 w 11646040"/>
              <a:gd name="connsiteY2034" fmla="*/ 245615 h 459652"/>
              <a:gd name="connsiteX2035" fmla="*/ 10420971 w 11646040"/>
              <a:gd name="connsiteY2035" fmla="*/ 252440 h 459652"/>
              <a:gd name="connsiteX2036" fmla="*/ 10465635 w 11646040"/>
              <a:gd name="connsiteY2036" fmla="*/ 241892 h 459652"/>
              <a:gd name="connsiteX2037" fmla="*/ 10220516 w 11646040"/>
              <a:gd name="connsiteY2037" fmla="*/ 133667 h 459652"/>
              <a:gd name="connsiteX2038" fmla="*/ 10220516 w 11646040"/>
              <a:gd name="connsiteY2038" fmla="*/ 120198 h 459652"/>
              <a:gd name="connsiteX2039" fmla="*/ 10252399 w 11646040"/>
              <a:gd name="connsiteY2039" fmla="*/ 120198 h 459652"/>
              <a:gd name="connsiteX2040" fmla="*/ 10252353 w 11646040"/>
              <a:gd name="connsiteY2040" fmla="*/ 120307 h 459652"/>
              <a:gd name="connsiteX2041" fmla="*/ 10266064 w 11646040"/>
              <a:gd name="connsiteY2041" fmla="*/ 106838 h 459652"/>
              <a:gd name="connsiteX2042" fmla="*/ 10220795 w 11646040"/>
              <a:gd name="connsiteY2042" fmla="*/ 80777 h 459652"/>
              <a:gd name="connsiteX2043" fmla="*/ 10220516 w 11646040"/>
              <a:gd name="connsiteY2043" fmla="*/ 80777 h 459652"/>
              <a:gd name="connsiteX2044" fmla="*/ 10220516 w 11646040"/>
              <a:gd name="connsiteY2044" fmla="*/ 73148 h 459652"/>
              <a:gd name="connsiteX2045" fmla="*/ 10276427 w 11646040"/>
              <a:gd name="connsiteY2045" fmla="*/ 100962 h 459652"/>
              <a:gd name="connsiteX2046" fmla="*/ 10304778 w 11646040"/>
              <a:gd name="connsiteY2046" fmla="*/ 73842 h 459652"/>
              <a:gd name="connsiteX2047" fmla="*/ 10220516 w 11646040"/>
              <a:gd name="connsiteY2047" fmla="*/ 38180 h 459652"/>
              <a:gd name="connsiteX2048" fmla="*/ 10220516 w 11646040"/>
              <a:gd name="connsiteY2048" fmla="*/ 30588 h 459652"/>
              <a:gd name="connsiteX2049" fmla="*/ 10221538 w 11646040"/>
              <a:gd name="connsiteY2049" fmla="*/ 30552 h 459652"/>
              <a:gd name="connsiteX2050" fmla="*/ 10313052 w 11646040"/>
              <a:gd name="connsiteY2050" fmla="*/ 66943 h 459652"/>
              <a:gd name="connsiteX2051" fmla="*/ 10350559 w 11646040"/>
              <a:gd name="connsiteY2051" fmla="*/ 42451 h 459652"/>
              <a:gd name="connsiteX2052" fmla="*/ 10281355 w 11646040"/>
              <a:gd name="connsiteY2052" fmla="*/ 37 h 459652"/>
              <a:gd name="connsiteX2053" fmla="*/ 10308730 w 11646040"/>
              <a:gd name="connsiteY2053" fmla="*/ 37 h 459652"/>
              <a:gd name="connsiteX2054" fmla="*/ 10353719 w 11646040"/>
              <a:gd name="connsiteY2054" fmla="*/ 29018 h 459652"/>
              <a:gd name="connsiteX2055" fmla="*/ 10367708 w 11646040"/>
              <a:gd name="connsiteY2055" fmla="*/ 33800 h 459652"/>
              <a:gd name="connsiteX2056" fmla="*/ 10403635 w 11646040"/>
              <a:gd name="connsiteY2056" fmla="*/ 18652 h 459652"/>
              <a:gd name="connsiteX2057" fmla="*/ 10384255 w 11646040"/>
              <a:gd name="connsiteY2057" fmla="*/ 37 h 459652"/>
              <a:gd name="connsiteX2058" fmla="*/ 10401823 w 11646040"/>
              <a:gd name="connsiteY2058" fmla="*/ 37 h 459652"/>
              <a:gd name="connsiteX2059" fmla="*/ 10407028 w 11646040"/>
              <a:gd name="connsiteY2059" fmla="*/ 5037 h 459652"/>
              <a:gd name="connsiteX2060" fmla="*/ 10419996 w 11646040"/>
              <a:gd name="connsiteY2060" fmla="*/ 13250 h 459652"/>
              <a:gd name="connsiteX2061" fmla="*/ 10465821 w 11646040"/>
              <a:gd name="connsiteY2061" fmla="*/ 3066 h 459652"/>
              <a:gd name="connsiteX2062" fmla="*/ 10463218 w 11646040"/>
              <a:gd name="connsiteY2062" fmla="*/ 37 h 459652"/>
              <a:gd name="connsiteX2063" fmla="*/ 10489199 w 11646040"/>
              <a:gd name="connsiteY2063" fmla="*/ 37 h 459652"/>
              <a:gd name="connsiteX2064" fmla="*/ 10498309 w 11646040"/>
              <a:gd name="connsiteY2064" fmla="*/ 767 h 459652"/>
              <a:gd name="connsiteX2065" fmla="*/ 10553850 w 11646040"/>
              <a:gd name="connsiteY2065" fmla="*/ 840 h 459652"/>
              <a:gd name="connsiteX2066" fmla="*/ 10562820 w 11646040"/>
              <a:gd name="connsiteY2066" fmla="*/ 0 h 459652"/>
              <a:gd name="connsiteX2067" fmla="*/ 9952343 w 11646040"/>
              <a:gd name="connsiteY2067" fmla="*/ 0 h 459652"/>
              <a:gd name="connsiteX2068" fmla="*/ 9978139 w 11646040"/>
              <a:gd name="connsiteY2068" fmla="*/ 0 h 459652"/>
              <a:gd name="connsiteX2069" fmla="*/ 9976838 w 11646040"/>
              <a:gd name="connsiteY2069" fmla="*/ 1533 h 459652"/>
              <a:gd name="connsiteX2070" fmla="*/ 9980881 w 11646040"/>
              <a:gd name="connsiteY2070" fmla="*/ 4417 h 459652"/>
              <a:gd name="connsiteX2071" fmla="*/ 10009557 w 11646040"/>
              <a:gd name="connsiteY2071" fmla="*/ 11425 h 459652"/>
              <a:gd name="connsiteX2072" fmla="*/ 10034515 w 11646040"/>
              <a:gd name="connsiteY2072" fmla="*/ 5147 h 459652"/>
              <a:gd name="connsiteX2073" fmla="*/ 10040000 w 11646040"/>
              <a:gd name="connsiteY2073" fmla="*/ 37 h 459652"/>
              <a:gd name="connsiteX2074" fmla="*/ 10056917 w 11646040"/>
              <a:gd name="connsiteY2074" fmla="*/ 37 h 459652"/>
              <a:gd name="connsiteX2075" fmla="*/ 10037722 w 11646040"/>
              <a:gd name="connsiteY2075" fmla="*/ 18762 h 459652"/>
              <a:gd name="connsiteX2076" fmla="*/ 10079738 w 11646040"/>
              <a:gd name="connsiteY2076" fmla="*/ 36392 h 459652"/>
              <a:gd name="connsiteX2077" fmla="*/ 10132535 w 11646040"/>
              <a:gd name="connsiteY2077" fmla="*/ 37 h 459652"/>
              <a:gd name="connsiteX2078" fmla="*/ 10161722 w 11646040"/>
              <a:gd name="connsiteY2078" fmla="*/ 37 h 459652"/>
              <a:gd name="connsiteX2079" fmla="*/ 10092100 w 11646040"/>
              <a:gd name="connsiteY2079" fmla="*/ 43473 h 459652"/>
              <a:gd name="connsiteX2080" fmla="*/ 10128445 w 11646040"/>
              <a:gd name="connsiteY2080" fmla="*/ 67125 h 459652"/>
              <a:gd name="connsiteX2081" fmla="*/ 10220284 w 11646040"/>
              <a:gd name="connsiteY2081" fmla="*/ 30588 h 459652"/>
              <a:gd name="connsiteX2082" fmla="*/ 10220469 w 11646040"/>
              <a:gd name="connsiteY2082" fmla="*/ 30588 h 459652"/>
              <a:gd name="connsiteX2083" fmla="*/ 10220469 w 11646040"/>
              <a:gd name="connsiteY2083" fmla="*/ 38253 h 459652"/>
              <a:gd name="connsiteX2084" fmla="*/ 10142016 w 11646040"/>
              <a:gd name="connsiteY2084" fmla="*/ 66760 h 459652"/>
              <a:gd name="connsiteX2085" fmla="*/ 10141830 w 11646040"/>
              <a:gd name="connsiteY2085" fmla="*/ 66943 h 459652"/>
              <a:gd name="connsiteX2086" fmla="*/ 10138485 w 11646040"/>
              <a:gd name="connsiteY2086" fmla="*/ 74900 h 459652"/>
              <a:gd name="connsiteX2087" fmla="*/ 10165255 w 11646040"/>
              <a:gd name="connsiteY2087" fmla="*/ 101473 h 459652"/>
              <a:gd name="connsiteX2088" fmla="*/ 10220423 w 11646040"/>
              <a:gd name="connsiteY2088" fmla="*/ 73440 h 459652"/>
              <a:gd name="connsiteX2089" fmla="*/ 10220423 w 11646040"/>
              <a:gd name="connsiteY2089" fmla="*/ 80923 h 459652"/>
              <a:gd name="connsiteX2090" fmla="*/ 10220330 w 11646040"/>
              <a:gd name="connsiteY2090" fmla="*/ 80923 h 459652"/>
              <a:gd name="connsiteX2091" fmla="*/ 10175852 w 11646040"/>
              <a:gd name="connsiteY2091" fmla="*/ 106072 h 459652"/>
              <a:gd name="connsiteX2092" fmla="*/ 10189469 w 11646040"/>
              <a:gd name="connsiteY2092" fmla="*/ 120307 h 459652"/>
              <a:gd name="connsiteX2093" fmla="*/ 10220469 w 11646040"/>
              <a:gd name="connsiteY2093" fmla="*/ 120307 h 459652"/>
              <a:gd name="connsiteX2094" fmla="*/ 10220469 w 11646040"/>
              <a:gd name="connsiteY2094" fmla="*/ 133265 h 459652"/>
              <a:gd name="connsiteX2095" fmla="*/ 10206527 w 11646040"/>
              <a:gd name="connsiteY2095" fmla="*/ 133520 h 459652"/>
              <a:gd name="connsiteX2096" fmla="*/ 10206388 w 11646040"/>
              <a:gd name="connsiteY2096" fmla="*/ 133593 h 459652"/>
              <a:gd name="connsiteX2097" fmla="*/ 9978603 w 11646040"/>
              <a:gd name="connsiteY2097" fmla="*/ 242914 h 459652"/>
              <a:gd name="connsiteX2098" fmla="*/ 10008581 w 11646040"/>
              <a:gd name="connsiteY2098" fmla="*/ 250287 h 459652"/>
              <a:gd name="connsiteX2099" fmla="*/ 10034794 w 11646040"/>
              <a:gd name="connsiteY2099" fmla="*/ 244191 h 459652"/>
              <a:gd name="connsiteX2100" fmla="*/ 10220469 w 11646040"/>
              <a:gd name="connsiteY2100" fmla="*/ 173051 h 459652"/>
              <a:gd name="connsiteX2101" fmla="*/ 10220469 w 11646040"/>
              <a:gd name="connsiteY2101" fmla="*/ 182906 h 459652"/>
              <a:gd name="connsiteX2102" fmla="*/ 10198765 w 11646040"/>
              <a:gd name="connsiteY2102" fmla="*/ 183600 h 459652"/>
              <a:gd name="connsiteX2103" fmla="*/ 10037629 w 11646040"/>
              <a:gd name="connsiteY2103" fmla="*/ 257806 h 459652"/>
              <a:gd name="connsiteX2104" fmla="*/ 10065283 w 11646040"/>
              <a:gd name="connsiteY2104" fmla="*/ 269888 h 459652"/>
              <a:gd name="connsiteX2105" fmla="*/ 10090055 w 11646040"/>
              <a:gd name="connsiteY2105" fmla="*/ 266712 h 459652"/>
              <a:gd name="connsiteX2106" fmla="*/ 10220469 w 11646040"/>
              <a:gd name="connsiteY2106" fmla="*/ 220393 h 459652"/>
              <a:gd name="connsiteX2107" fmla="*/ 10220469 w 11646040"/>
              <a:gd name="connsiteY2107" fmla="*/ 230503 h 459652"/>
              <a:gd name="connsiteX2108" fmla="*/ 10205178 w 11646040"/>
              <a:gd name="connsiteY2108" fmla="*/ 231051 h 459652"/>
              <a:gd name="connsiteX2109" fmla="*/ 10090939 w 11646040"/>
              <a:gd name="connsiteY2109" fmla="*/ 281751 h 459652"/>
              <a:gd name="connsiteX2110" fmla="*/ 10128120 w 11646040"/>
              <a:gd name="connsiteY2110" fmla="*/ 306133 h 459652"/>
              <a:gd name="connsiteX2111" fmla="*/ 10218983 w 11646040"/>
              <a:gd name="connsiteY2111" fmla="*/ 269742 h 459652"/>
              <a:gd name="connsiteX2112" fmla="*/ 10220469 w 11646040"/>
              <a:gd name="connsiteY2112" fmla="*/ 269742 h 459652"/>
              <a:gd name="connsiteX2113" fmla="*/ 10220469 w 11646040"/>
              <a:gd name="connsiteY2113" fmla="*/ 277553 h 459652"/>
              <a:gd name="connsiteX2114" fmla="*/ 10141226 w 11646040"/>
              <a:gd name="connsiteY2114" fmla="*/ 306535 h 459652"/>
              <a:gd name="connsiteX2115" fmla="*/ 10138624 w 11646040"/>
              <a:gd name="connsiteY2115" fmla="*/ 314638 h 459652"/>
              <a:gd name="connsiteX2116" fmla="*/ 10164883 w 11646040"/>
              <a:gd name="connsiteY2116" fmla="*/ 340334 h 459652"/>
              <a:gd name="connsiteX2117" fmla="*/ 10220423 w 11646040"/>
              <a:gd name="connsiteY2117" fmla="*/ 312740 h 459652"/>
              <a:gd name="connsiteX2118" fmla="*/ 10220423 w 11646040"/>
              <a:gd name="connsiteY2118" fmla="*/ 320770 h 459652"/>
              <a:gd name="connsiteX2119" fmla="*/ 10176084 w 11646040"/>
              <a:gd name="connsiteY2119" fmla="*/ 343619 h 459652"/>
              <a:gd name="connsiteX2120" fmla="*/ 10191422 w 11646040"/>
              <a:gd name="connsiteY2120" fmla="*/ 359497 h 459652"/>
              <a:gd name="connsiteX2121" fmla="*/ 10220423 w 11646040"/>
              <a:gd name="connsiteY2121" fmla="*/ 359023 h 459652"/>
              <a:gd name="connsiteX2122" fmla="*/ 10220423 w 11646040"/>
              <a:gd name="connsiteY2122" fmla="*/ 373003 h 459652"/>
              <a:gd name="connsiteX2123" fmla="*/ 10026551 w 11646040"/>
              <a:gd name="connsiteY2123" fmla="*/ 432715 h 459652"/>
              <a:gd name="connsiteX2124" fmla="*/ 9997666 w 11646040"/>
              <a:gd name="connsiteY2124" fmla="*/ 459652 h 459652"/>
              <a:gd name="connsiteX2125" fmla="*/ 9971917 w 11646040"/>
              <a:gd name="connsiteY2125" fmla="*/ 459652 h 459652"/>
              <a:gd name="connsiteX2126" fmla="*/ 9997380 w 11646040"/>
              <a:gd name="connsiteY2126" fmla="*/ 430455 h 459652"/>
              <a:gd name="connsiteX2127" fmla="*/ 9956526 w 11646040"/>
              <a:gd name="connsiteY2127" fmla="*/ 403518 h 459652"/>
              <a:gd name="connsiteX2128" fmla="*/ 9953785 w 11646040"/>
              <a:gd name="connsiteY2128" fmla="*/ 402459 h 459652"/>
              <a:gd name="connsiteX2129" fmla="*/ 9953785 w 11646040"/>
              <a:gd name="connsiteY2129" fmla="*/ 402532 h 459652"/>
              <a:gd name="connsiteX2130" fmla="*/ 9918858 w 11646040"/>
              <a:gd name="connsiteY2130" fmla="*/ 396794 h 459652"/>
              <a:gd name="connsiteX2131" fmla="*/ 9832572 w 11646040"/>
              <a:gd name="connsiteY2131" fmla="*/ 432828 h 459652"/>
              <a:gd name="connsiteX2132" fmla="*/ 9861105 w 11646040"/>
              <a:gd name="connsiteY2132" fmla="*/ 459652 h 459652"/>
              <a:gd name="connsiteX2133" fmla="*/ 9834521 w 11646040"/>
              <a:gd name="connsiteY2133" fmla="*/ 459652 h 459652"/>
              <a:gd name="connsiteX2134" fmla="*/ 9816312 w 11646040"/>
              <a:gd name="connsiteY2134" fmla="*/ 438804 h 459652"/>
              <a:gd name="connsiteX2135" fmla="*/ 9610041 w 11646040"/>
              <a:gd name="connsiteY2135" fmla="*/ 373149 h 459652"/>
              <a:gd name="connsiteX2136" fmla="*/ 9610041 w 11646040"/>
              <a:gd name="connsiteY2136" fmla="*/ 358840 h 459652"/>
              <a:gd name="connsiteX2137" fmla="*/ 9639367 w 11646040"/>
              <a:gd name="connsiteY2137" fmla="*/ 359315 h 459652"/>
              <a:gd name="connsiteX2138" fmla="*/ 9639367 w 11646040"/>
              <a:gd name="connsiteY2138" fmla="*/ 359388 h 459652"/>
              <a:gd name="connsiteX2139" fmla="*/ 9654984 w 11646040"/>
              <a:gd name="connsiteY2139" fmla="*/ 344350 h 459652"/>
              <a:gd name="connsiteX2140" fmla="*/ 9612597 w 11646040"/>
              <a:gd name="connsiteY2140" fmla="*/ 320478 h 459652"/>
              <a:gd name="connsiteX2141" fmla="*/ 9610041 w 11646040"/>
              <a:gd name="connsiteY2141" fmla="*/ 320514 h 459652"/>
              <a:gd name="connsiteX2142" fmla="*/ 9610041 w 11646040"/>
              <a:gd name="connsiteY2142" fmla="*/ 311827 h 459652"/>
              <a:gd name="connsiteX2143" fmla="*/ 9665906 w 11646040"/>
              <a:gd name="connsiteY2143" fmla="*/ 339641 h 459652"/>
              <a:gd name="connsiteX2144" fmla="*/ 9690585 w 11646040"/>
              <a:gd name="connsiteY2144" fmla="*/ 315915 h 459652"/>
              <a:gd name="connsiteX2145" fmla="*/ 9689888 w 11646040"/>
              <a:gd name="connsiteY2145" fmla="*/ 306900 h 459652"/>
              <a:gd name="connsiteX2146" fmla="*/ 9610041 w 11646040"/>
              <a:gd name="connsiteY2146" fmla="*/ 277553 h 459652"/>
              <a:gd name="connsiteX2147" fmla="*/ 9610041 w 11646040"/>
              <a:gd name="connsiteY2147" fmla="*/ 269778 h 459652"/>
              <a:gd name="connsiteX2148" fmla="*/ 9611388 w 11646040"/>
              <a:gd name="connsiteY2148" fmla="*/ 269742 h 459652"/>
              <a:gd name="connsiteX2149" fmla="*/ 9702808 w 11646040"/>
              <a:gd name="connsiteY2149" fmla="*/ 305914 h 459652"/>
              <a:gd name="connsiteX2150" fmla="*/ 9740176 w 11646040"/>
              <a:gd name="connsiteY2150" fmla="*/ 281130 h 459652"/>
              <a:gd name="connsiteX2151" fmla="*/ 9610041 w 11646040"/>
              <a:gd name="connsiteY2151" fmla="*/ 230576 h 459652"/>
              <a:gd name="connsiteX2152" fmla="*/ 9610041 w 11646040"/>
              <a:gd name="connsiteY2152" fmla="*/ 220648 h 459652"/>
              <a:gd name="connsiteX2153" fmla="*/ 9649964 w 11646040"/>
              <a:gd name="connsiteY2153" fmla="*/ 224225 h 459652"/>
              <a:gd name="connsiteX2154" fmla="*/ 9743012 w 11646040"/>
              <a:gd name="connsiteY2154" fmla="*/ 267734 h 459652"/>
              <a:gd name="connsiteX2155" fmla="*/ 9757001 w 11646040"/>
              <a:gd name="connsiteY2155" fmla="*/ 272771 h 459652"/>
              <a:gd name="connsiteX2156" fmla="*/ 9793485 w 11646040"/>
              <a:gd name="connsiteY2156" fmla="*/ 257295 h 459652"/>
              <a:gd name="connsiteX2157" fmla="*/ 9610041 w 11646040"/>
              <a:gd name="connsiteY2157" fmla="*/ 182724 h 459652"/>
              <a:gd name="connsiteX2158" fmla="*/ 9610041 w 11646040"/>
              <a:gd name="connsiteY2158" fmla="*/ 172868 h 459652"/>
              <a:gd name="connsiteX2159" fmla="*/ 9653962 w 11646040"/>
              <a:gd name="connsiteY2159" fmla="*/ 175935 h 459652"/>
              <a:gd name="connsiteX2160" fmla="*/ 9798366 w 11646040"/>
              <a:gd name="connsiteY2160" fmla="*/ 245615 h 459652"/>
              <a:gd name="connsiteX2161" fmla="*/ 9810496 w 11646040"/>
              <a:gd name="connsiteY2161" fmla="*/ 252440 h 459652"/>
              <a:gd name="connsiteX2162" fmla="*/ 9855160 w 11646040"/>
              <a:gd name="connsiteY2162" fmla="*/ 241892 h 459652"/>
              <a:gd name="connsiteX2163" fmla="*/ 9610041 w 11646040"/>
              <a:gd name="connsiteY2163" fmla="*/ 133667 h 459652"/>
              <a:gd name="connsiteX2164" fmla="*/ 9610041 w 11646040"/>
              <a:gd name="connsiteY2164" fmla="*/ 120198 h 459652"/>
              <a:gd name="connsiteX2165" fmla="*/ 9641924 w 11646040"/>
              <a:gd name="connsiteY2165" fmla="*/ 120198 h 459652"/>
              <a:gd name="connsiteX2166" fmla="*/ 9641878 w 11646040"/>
              <a:gd name="connsiteY2166" fmla="*/ 120307 h 459652"/>
              <a:gd name="connsiteX2167" fmla="*/ 9655589 w 11646040"/>
              <a:gd name="connsiteY2167" fmla="*/ 106838 h 459652"/>
              <a:gd name="connsiteX2168" fmla="*/ 9610320 w 11646040"/>
              <a:gd name="connsiteY2168" fmla="*/ 80777 h 459652"/>
              <a:gd name="connsiteX2169" fmla="*/ 9610041 w 11646040"/>
              <a:gd name="connsiteY2169" fmla="*/ 80777 h 459652"/>
              <a:gd name="connsiteX2170" fmla="*/ 9610041 w 11646040"/>
              <a:gd name="connsiteY2170" fmla="*/ 73148 h 459652"/>
              <a:gd name="connsiteX2171" fmla="*/ 9665952 w 11646040"/>
              <a:gd name="connsiteY2171" fmla="*/ 100962 h 459652"/>
              <a:gd name="connsiteX2172" fmla="*/ 9694303 w 11646040"/>
              <a:gd name="connsiteY2172" fmla="*/ 73842 h 459652"/>
              <a:gd name="connsiteX2173" fmla="*/ 9610041 w 11646040"/>
              <a:gd name="connsiteY2173" fmla="*/ 38180 h 459652"/>
              <a:gd name="connsiteX2174" fmla="*/ 9610041 w 11646040"/>
              <a:gd name="connsiteY2174" fmla="*/ 30588 h 459652"/>
              <a:gd name="connsiteX2175" fmla="*/ 9611063 w 11646040"/>
              <a:gd name="connsiteY2175" fmla="*/ 30552 h 459652"/>
              <a:gd name="connsiteX2176" fmla="*/ 9702576 w 11646040"/>
              <a:gd name="connsiteY2176" fmla="*/ 66943 h 459652"/>
              <a:gd name="connsiteX2177" fmla="*/ 9740084 w 11646040"/>
              <a:gd name="connsiteY2177" fmla="*/ 42451 h 459652"/>
              <a:gd name="connsiteX2178" fmla="*/ 9670879 w 11646040"/>
              <a:gd name="connsiteY2178" fmla="*/ 37 h 459652"/>
              <a:gd name="connsiteX2179" fmla="*/ 9698254 w 11646040"/>
              <a:gd name="connsiteY2179" fmla="*/ 37 h 459652"/>
              <a:gd name="connsiteX2180" fmla="*/ 9743244 w 11646040"/>
              <a:gd name="connsiteY2180" fmla="*/ 29018 h 459652"/>
              <a:gd name="connsiteX2181" fmla="*/ 9757233 w 11646040"/>
              <a:gd name="connsiteY2181" fmla="*/ 33800 h 459652"/>
              <a:gd name="connsiteX2182" fmla="*/ 9793160 w 11646040"/>
              <a:gd name="connsiteY2182" fmla="*/ 18652 h 459652"/>
              <a:gd name="connsiteX2183" fmla="*/ 9773779 w 11646040"/>
              <a:gd name="connsiteY2183" fmla="*/ 37 h 459652"/>
              <a:gd name="connsiteX2184" fmla="*/ 9791348 w 11646040"/>
              <a:gd name="connsiteY2184" fmla="*/ 37 h 459652"/>
              <a:gd name="connsiteX2185" fmla="*/ 9796553 w 11646040"/>
              <a:gd name="connsiteY2185" fmla="*/ 5037 h 459652"/>
              <a:gd name="connsiteX2186" fmla="*/ 9809520 w 11646040"/>
              <a:gd name="connsiteY2186" fmla="*/ 13250 h 459652"/>
              <a:gd name="connsiteX2187" fmla="*/ 9855346 w 11646040"/>
              <a:gd name="connsiteY2187" fmla="*/ 3066 h 459652"/>
              <a:gd name="connsiteX2188" fmla="*/ 9852743 w 11646040"/>
              <a:gd name="connsiteY2188" fmla="*/ 37 h 459652"/>
              <a:gd name="connsiteX2189" fmla="*/ 9878724 w 11646040"/>
              <a:gd name="connsiteY2189" fmla="*/ 37 h 459652"/>
              <a:gd name="connsiteX2190" fmla="*/ 9887834 w 11646040"/>
              <a:gd name="connsiteY2190" fmla="*/ 767 h 459652"/>
              <a:gd name="connsiteX2191" fmla="*/ 9943374 w 11646040"/>
              <a:gd name="connsiteY2191" fmla="*/ 840 h 459652"/>
              <a:gd name="connsiteX2192" fmla="*/ 9952343 w 11646040"/>
              <a:gd name="connsiteY2192" fmla="*/ 0 h 459652"/>
              <a:gd name="connsiteX2193" fmla="*/ 9341868 w 11646040"/>
              <a:gd name="connsiteY2193" fmla="*/ 0 h 459652"/>
              <a:gd name="connsiteX2194" fmla="*/ 9367664 w 11646040"/>
              <a:gd name="connsiteY2194" fmla="*/ 0 h 459652"/>
              <a:gd name="connsiteX2195" fmla="*/ 9366363 w 11646040"/>
              <a:gd name="connsiteY2195" fmla="*/ 1533 h 459652"/>
              <a:gd name="connsiteX2196" fmla="*/ 9370405 w 11646040"/>
              <a:gd name="connsiteY2196" fmla="*/ 4417 h 459652"/>
              <a:gd name="connsiteX2197" fmla="*/ 9399082 w 11646040"/>
              <a:gd name="connsiteY2197" fmla="*/ 11425 h 459652"/>
              <a:gd name="connsiteX2198" fmla="*/ 9424040 w 11646040"/>
              <a:gd name="connsiteY2198" fmla="*/ 5147 h 459652"/>
              <a:gd name="connsiteX2199" fmla="*/ 9429524 w 11646040"/>
              <a:gd name="connsiteY2199" fmla="*/ 37 h 459652"/>
              <a:gd name="connsiteX2200" fmla="*/ 9446442 w 11646040"/>
              <a:gd name="connsiteY2200" fmla="*/ 37 h 459652"/>
              <a:gd name="connsiteX2201" fmla="*/ 9427247 w 11646040"/>
              <a:gd name="connsiteY2201" fmla="*/ 18762 h 459652"/>
              <a:gd name="connsiteX2202" fmla="*/ 9469263 w 11646040"/>
              <a:gd name="connsiteY2202" fmla="*/ 36392 h 459652"/>
              <a:gd name="connsiteX2203" fmla="*/ 9522060 w 11646040"/>
              <a:gd name="connsiteY2203" fmla="*/ 37 h 459652"/>
              <a:gd name="connsiteX2204" fmla="*/ 9551247 w 11646040"/>
              <a:gd name="connsiteY2204" fmla="*/ 37 h 459652"/>
              <a:gd name="connsiteX2205" fmla="*/ 9481624 w 11646040"/>
              <a:gd name="connsiteY2205" fmla="*/ 43473 h 459652"/>
              <a:gd name="connsiteX2206" fmla="*/ 9517970 w 11646040"/>
              <a:gd name="connsiteY2206" fmla="*/ 67125 h 459652"/>
              <a:gd name="connsiteX2207" fmla="*/ 9609809 w 11646040"/>
              <a:gd name="connsiteY2207" fmla="*/ 30588 h 459652"/>
              <a:gd name="connsiteX2208" fmla="*/ 9609994 w 11646040"/>
              <a:gd name="connsiteY2208" fmla="*/ 30588 h 459652"/>
              <a:gd name="connsiteX2209" fmla="*/ 9609994 w 11646040"/>
              <a:gd name="connsiteY2209" fmla="*/ 38253 h 459652"/>
              <a:gd name="connsiteX2210" fmla="*/ 9531541 w 11646040"/>
              <a:gd name="connsiteY2210" fmla="*/ 66760 h 459652"/>
              <a:gd name="connsiteX2211" fmla="*/ 9531355 w 11646040"/>
              <a:gd name="connsiteY2211" fmla="*/ 66943 h 459652"/>
              <a:gd name="connsiteX2212" fmla="*/ 9528009 w 11646040"/>
              <a:gd name="connsiteY2212" fmla="*/ 74900 h 459652"/>
              <a:gd name="connsiteX2213" fmla="*/ 9554780 w 11646040"/>
              <a:gd name="connsiteY2213" fmla="*/ 101473 h 459652"/>
              <a:gd name="connsiteX2214" fmla="*/ 9609948 w 11646040"/>
              <a:gd name="connsiteY2214" fmla="*/ 73440 h 459652"/>
              <a:gd name="connsiteX2215" fmla="*/ 9609948 w 11646040"/>
              <a:gd name="connsiteY2215" fmla="*/ 80923 h 459652"/>
              <a:gd name="connsiteX2216" fmla="*/ 9609855 w 11646040"/>
              <a:gd name="connsiteY2216" fmla="*/ 80923 h 459652"/>
              <a:gd name="connsiteX2217" fmla="*/ 9565377 w 11646040"/>
              <a:gd name="connsiteY2217" fmla="*/ 106072 h 459652"/>
              <a:gd name="connsiteX2218" fmla="*/ 9578994 w 11646040"/>
              <a:gd name="connsiteY2218" fmla="*/ 120307 h 459652"/>
              <a:gd name="connsiteX2219" fmla="*/ 9609994 w 11646040"/>
              <a:gd name="connsiteY2219" fmla="*/ 120307 h 459652"/>
              <a:gd name="connsiteX2220" fmla="*/ 9609994 w 11646040"/>
              <a:gd name="connsiteY2220" fmla="*/ 133265 h 459652"/>
              <a:gd name="connsiteX2221" fmla="*/ 9596052 w 11646040"/>
              <a:gd name="connsiteY2221" fmla="*/ 133520 h 459652"/>
              <a:gd name="connsiteX2222" fmla="*/ 9595913 w 11646040"/>
              <a:gd name="connsiteY2222" fmla="*/ 133593 h 459652"/>
              <a:gd name="connsiteX2223" fmla="*/ 9368128 w 11646040"/>
              <a:gd name="connsiteY2223" fmla="*/ 242914 h 459652"/>
              <a:gd name="connsiteX2224" fmla="*/ 9398105 w 11646040"/>
              <a:gd name="connsiteY2224" fmla="*/ 250287 h 459652"/>
              <a:gd name="connsiteX2225" fmla="*/ 9424319 w 11646040"/>
              <a:gd name="connsiteY2225" fmla="*/ 244191 h 459652"/>
              <a:gd name="connsiteX2226" fmla="*/ 9609994 w 11646040"/>
              <a:gd name="connsiteY2226" fmla="*/ 173051 h 459652"/>
              <a:gd name="connsiteX2227" fmla="*/ 9609994 w 11646040"/>
              <a:gd name="connsiteY2227" fmla="*/ 182906 h 459652"/>
              <a:gd name="connsiteX2228" fmla="*/ 9588289 w 11646040"/>
              <a:gd name="connsiteY2228" fmla="*/ 183600 h 459652"/>
              <a:gd name="connsiteX2229" fmla="*/ 9427154 w 11646040"/>
              <a:gd name="connsiteY2229" fmla="*/ 257806 h 459652"/>
              <a:gd name="connsiteX2230" fmla="*/ 9454808 w 11646040"/>
              <a:gd name="connsiteY2230" fmla="*/ 269888 h 459652"/>
              <a:gd name="connsiteX2231" fmla="*/ 9479580 w 11646040"/>
              <a:gd name="connsiteY2231" fmla="*/ 266712 h 459652"/>
              <a:gd name="connsiteX2232" fmla="*/ 9609994 w 11646040"/>
              <a:gd name="connsiteY2232" fmla="*/ 220393 h 459652"/>
              <a:gd name="connsiteX2233" fmla="*/ 9609994 w 11646040"/>
              <a:gd name="connsiteY2233" fmla="*/ 230503 h 459652"/>
              <a:gd name="connsiteX2234" fmla="*/ 9594703 w 11646040"/>
              <a:gd name="connsiteY2234" fmla="*/ 231051 h 459652"/>
              <a:gd name="connsiteX2235" fmla="*/ 9480463 w 11646040"/>
              <a:gd name="connsiteY2235" fmla="*/ 281751 h 459652"/>
              <a:gd name="connsiteX2236" fmla="*/ 9517645 w 11646040"/>
              <a:gd name="connsiteY2236" fmla="*/ 306133 h 459652"/>
              <a:gd name="connsiteX2237" fmla="*/ 9608508 w 11646040"/>
              <a:gd name="connsiteY2237" fmla="*/ 269742 h 459652"/>
              <a:gd name="connsiteX2238" fmla="*/ 9609994 w 11646040"/>
              <a:gd name="connsiteY2238" fmla="*/ 269742 h 459652"/>
              <a:gd name="connsiteX2239" fmla="*/ 9609994 w 11646040"/>
              <a:gd name="connsiteY2239" fmla="*/ 277553 h 459652"/>
              <a:gd name="connsiteX2240" fmla="*/ 9530751 w 11646040"/>
              <a:gd name="connsiteY2240" fmla="*/ 306535 h 459652"/>
              <a:gd name="connsiteX2241" fmla="*/ 9528148 w 11646040"/>
              <a:gd name="connsiteY2241" fmla="*/ 314638 h 459652"/>
              <a:gd name="connsiteX2242" fmla="*/ 9554408 w 11646040"/>
              <a:gd name="connsiteY2242" fmla="*/ 340334 h 459652"/>
              <a:gd name="connsiteX2243" fmla="*/ 9609948 w 11646040"/>
              <a:gd name="connsiteY2243" fmla="*/ 312740 h 459652"/>
              <a:gd name="connsiteX2244" fmla="*/ 9609948 w 11646040"/>
              <a:gd name="connsiteY2244" fmla="*/ 320770 h 459652"/>
              <a:gd name="connsiteX2245" fmla="*/ 9565609 w 11646040"/>
              <a:gd name="connsiteY2245" fmla="*/ 343619 h 459652"/>
              <a:gd name="connsiteX2246" fmla="*/ 9580947 w 11646040"/>
              <a:gd name="connsiteY2246" fmla="*/ 359497 h 459652"/>
              <a:gd name="connsiteX2247" fmla="*/ 9609948 w 11646040"/>
              <a:gd name="connsiteY2247" fmla="*/ 359023 h 459652"/>
              <a:gd name="connsiteX2248" fmla="*/ 9609948 w 11646040"/>
              <a:gd name="connsiteY2248" fmla="*/ 373003 h 459652"/>
              <a:gd name="connsiteX2249" fmla="*/ 9416076 w 11646040"/>
              <a:gd name="connsiteY2249" fmla="*/ 432715 h 459652"/>
              <a:gd name="connsiteX2250" fmla="*/ 9387191 w 11646040"/>
              <a:gd name="connsiteY2250" fmla="*/ 459652 h 459652"/>
              <a:gd name="connsiteX2251" fmla="*/ 9361442 w 11646040"/>
              <a:gd name="connsiteY2251" fmla="*/ 459652 h 459652"/>
              <a:gd name="connsiteX2252" fmla="*/ 9386905 w 11646040"/>
              <a:gd name="connsiteY2252" fmla="*/ 430455 h 459652"/>
              <a:gd name="connsiteX2253" fmla="*/ 9346051 w 11646040"/>
              <a:gd name="connsiteY2253" fmla="*/ 403518 h 459652"/>
              <a:gd name="connsiteX2254" fmla="*/ 9343310 w 11646040"/>
              <a:gd name="connsiteY2254" fmla="*/ 402459 h 459652"/>
              <a:gd name="connsiteX2255" fmla="*/ 9343310 w 11646040"/>
              <a:gd name="connsiteY2255" fmla="*/ 402532 h 459652"/>
              <a:gd name="connsiteX2256" fmla="*/ 9308383 w 11646040"/>
              <a:gd name="connsiteY2256" fmla="*/ 396794 h 459652"/>
              <a:gd name="connsiteX2257" fmla="*/ 9222097 w 11646040"/>
              <a:gd name="connsiteY2257" fmla="*/ 432828 h 459652"/>
              <a:gd name="connsiteX2258" fmla="*/ 9250630 w 11646040"/>
              <a:gd name="connsiteY2258" fmla="*/ 459652 h 459652"/>
              <a:gd name="connsiteX2259" fmla="*/ 9224046 w 11646040"/>
              <a:gd name="connsiteY2259" fmla="*/ 459652 h 459652"/>
              <a:gd name="connsiteX2260" fmla="*/ 9205837 w 11646040"/>
              <a:gd name="connsiteY2260" fmla="*/ 438804 h 459652"/>
              <a:gd name="connsiteX2261" fmla="*/ 8999566 w 11646040"/>
              <a:gd name="connsiteY2261" fmla="*/ 373149 h 459652"/>
              <a:gd name="connsiteX2262" fmla="*/ 8999566 w 11646040"/>
              <a:gd name="connsiteY2262" fmla="*/ 358840 h 459652"/>
              <a:gd name="connsiteX2263" fmla="*/ 9028892 w 11646040"/>
              <a:gd name="connsiteY2263" fmla="*/ 359315 h 459652"/>
              <a:gd name="connsiteX2264" fmla="*/ 9028892 w 11646040"/>
              <a:gd name="connsiteY2264" fmla="*/ 359388 h 459652"/>
              <a:gd name="connsiteX2265" fmla="*/ 9044509 w 11646040"/>
              <a:gd name="connsiteY2265" fmla="*/ 344350 h 459652"/>
              <a:gd name="connsiteX2266" fmla="*/ 9002121 w 11646040"/>
              <a:gd name="connsiteY2266" fmla="*/ 320478 h 459652"/>
              <a:gd name="connsiteX2267" fmla="*/ 8999566 w 11646040"/>
              <a:gd name="connsiteY2267" fmla="*/ 320514 h 459652"/>
              <a:gd name="connsiteX2268" fmla="*/ 8999566 w 11646040"/>
              <a:gd name="connsiteY2268" fmla="*/ 311827 h 459652"/>
              <a:gd name="connsiteX2269" fmla="*/ 9055431 w 11646040"/>
              <a:gd name="connsiteY2269" fmla="*/ 339641 h 459652"/>
              <a:gd name="connsiteX2270" fmla="*/ 9080110 w 11646040"/>
              <a:gd name="connsiteY2270" fmla="*/ 315915 h 459652"/>
              <a:gd name="connsiteX2271" fmla="*/ 9079413 w 11646040"/>
              <a:gd name="connsiteY2271" fmla="*/ 306900 h 459652"/>
              <a:gd name="connsiteX2272" fmla="*/ 8999566 w 11646040"/>
              <a:gd name="connsiteY2272" fmla="*/ 277553 h 459652"/>
              <a:gd name="connsiteX2273" fmla="*/ 8999566 w 11646040"/>
              <a:gd name="connsiteY2273" fmla="*/ 269778 h 459652"/>
              <a:gd name="connsiteX2274" fmla="*/ 9000913 w 11646040"/>
              <a:gd name="connsiteY2274" fmla="*/ 269742 h 459652"/>
              <a:gd name="connsiteX2275" fmla="*/ 9092333 w 11646040"/>
              <a:gd name="connsiteY2275" fmla="*/ 305914 h 459652"/>
              <a:gd name="connsiteX2276" fmla="*/ 9129701 w 11646040"/>
              <a:gd name="connsiteY2276" fmla="*/ 281130 h 459652"/>
              <a:gd name="connsiteX2277" fmla="*/ 8999566 w 11646040"/>
              <a:gd name="connsiteY2277" fmla="*/ 230576 h 459652"/>
              <a:gd name="connsiteX2278" fmla="*/ 8999566 w 11646040"/>
              <a:gd name="connsiteY2278" fmla="*/ 220648 h 459652"/>
              <a:gd name="connsiteX2279" fmla="*/ 9039489 w 11646040"/>
              <a:gd name="connsiteY2279" fmla="*/ 224225 h 459652"/>
              <a:gd name="connsiteX2280" fmla="*/ 9132536 w 11646040"/>
              <a:gd name="connsiteY2280" fmla="*/ 267734 h 459652"/>
              <a:gd name="connsiteX2281" fmla="*/ 9146526 w 11646040"/>
              <a:gd name="connsiteY2281" fmla="*/ 272771 h 459652"/>
              <a:gd name="connsiteX2282" fmla="*/ 9183010 w 11646040"/>
              <a:gd name="connsiteY2282" fmla="*/ 257295 h 459652"/>
              <a:gd name="connsiteX2283" fmla="*/ 8999566 w 11646040"/>
              <a:gd name="connsiteY2283" fmla="*/ 182724 h 459652"/>
              <a:gd name="connsiteX2284" fmla="*/ 8999566 w 11646040"/>
              <a:gd name="connsiteY2284" fmla="*/ 172868 h 459652"/>
              <a:gd name="connsiteX2285" fmla="*/ 9043487 w 11646040"/>
              <a:gd name="connsiteY2285" fmla="*/ 175935 h 459652"/>
              <a:gd name="connsiteX2286" fmla="*/ 9187890 w 11646040"/>
              <a:gd name="connsiteY2286" fmla="*/ 245615 h 459652"/>
              <a:gd name="connsiteX2287" fmla="*/ 9200020 w 11646040"/>
              <a:gd name="connsiteY2287" fmla="*/ 252440 h 459652"/>
              <a:gd name="connsiteX2288" fmla="*/ 9244685 w 11646040"/>
              <a:gd name="connsiteY2288" fmla="*/ 241892 h 459652"/>
              <a:gd name="connsiteX2289" fmla="*/ 8999566 w 11646040"/>
              <a:gd name="connsiteY2289" fmla="*/ 133667 h 459652"/>
              <a:gd name="connsiteX2290" fmla="*/ 8999566 w 11646040"/>
              <a:gd name="connsiteY2290" fmla="*/ 120198 h 459652"/>
              <a:gd name="connsiteX2291" fmla="*/ 9031449 w 11646040"/>
              <a:gd name="connsiteY2291" fmla="*/ 120198 h 459652"/>
              <a:gd name="connsiteX2292" fmla="*/ 9031403 w 11646040"/>
              <a:gd name="connsiteY2292" fmla="*/ 120307 h 459652"/>
              <a:gd name="connsiteX2293" fmla="*/ 9045113 w 11646040"/>
              <a:gd name="connsiteY2293" fmla="*/ 106838 h 459652"/>
              <a:gd name="connsiteX2294" fmla="*/ 8999845 w 11646040"/>
              <a:gd name="connsiteY2294" fmla="*/ 80777 h 459652"/>
              <a:gd name="connsiteX2295" fmla="*/ 8999566 w 11646040"/>
              <a:gd name="connsiteY2295" fmla="*/ 80777 h 459652"/>
              <a:gd name="connsiteX2296" fmla="*/ 8999566 w 11646040"/>
              <a:gd name="connsiteY2296" fmla="*/ 73148 h 459652"/>
              <a:gd name="connsiteX2297" fmla="*/ 9055477 w 11646040"/>
              <a:gd name="connsiteY2297" fmla="*/ 100962 h 459652"/>
              <a:gd name="connsiteX2298" fmla="*/ 9083828 w 11646040"/>
              <a:gd name="connsiteY2298" fmla="*/ 73842 h 459652"/>
              <a:gd name="connsiteX2299" fmla="*/ 8999566 w 11646040"/>
              <a:gd name="connsiteY2299" fmla="*/ 38180 h 459652"/>
              <a:gd name="connsiteX2300" fmla="*/ 8999566 w 11646040"/>
              <a:gd name="connsiteY2300" fmla="*/ 30588 h 459652"/>
              <a:gd name="connsiteX2301" fmla="*/ 9000588 w 11646040"/>
              <a:gd name="connsiteY2301" fmla="*/ 30552 h 459652"/>
              <a:gd name="connsiteX2302" fmla="*/ 9092101 w 11646040"/>
              <a:gd name="connsiteY2302" fmla="*/ 66943 h 459652"/>
              <a:gd name="connsiteX2303" fmla="*/ 9129609 w 11646040"/>
              <a:gd name="connsiteY2303" fmla="*/ 42451 h 459652"/>
              <a:gd name="connsiteX2304" fmla="*/ 9060404 w 11646040"/>
              <a:gd name="connsiteY2304" fmla="*/ 37 h 459652"/>
              <a:gd name="connsiteX2305" fmla="*/ 9087779 w 11646040"/>
              <a:gd name="connsiteY2305" fmla="*/ 37 h 459652"/>
              <a:gd name="connsiteX2306" fmla="*/ 9132768 w 11646040"/>
              <a:gd name="connsiteY2306" fmla="*/ 29018 h 459652"/>
              <a:gd name="connsiteX2307" fmla="*/ 9146758 w 11646040"/>
              <a:gd name="connsiteY2307" fmla="*/ 33800 h 459652"/>
              <a:gd name="connsiteX2308" fmla="*/ 9182685 w 11646040"/>
              <a:gd name="connsiteY2308" fmla="*/ 18652 h 459652"/>
              <a:gd name="connsiteX2309" fmla="*/ 9163304 w 11646040"/>
              <a:gd name="connsiteY2309" fmla="*/ 37 h 459652"/>
              <a:gd name="connsiteX2310" fmla="*/ 9180873 w 11646040"/>
              <a:gd name="connsiteY2310" fmla="*/ 37 h 459652"/>
              <a:gd name="connsiteX2311" fmla="*/ 9186078 w 11646040"/>
              <a:gd name="connsiteY2311" fmla="*/ 5037 h 459652"/>
              <a:gd name="connsiteX2312" fmla="*/ 9199045 w 11646040"/>
              <a:gd name="connsiteY2312" fmla="*/ 13250 h 459652"/>
              <a:gd name="connsiteX2313" fmla="*/ 9244871 w 11646040"/>
              <a:gd name="connsiteY2313" fmla="*/ 3066 h 459652"/>
              <a:gd name="connsiteX2314" fmla="*/ 9242268 w 11646040"/>
              <a:gd name="connsiteY2314" fmla="*/ 37 h 459652"/>
              <a:gd name="connsiteX2315" fmla="*/ 9268249 w 11646040"/>
              <a:gd name="connsiteY2315" fmla="*/ 37 h 459652"/>
              <a:gd name="connsiteX2316" fmla="*/ 9277359 w 11646040"/>
              <a:gd name="connsiteY2316" fmla="*/ 767 h 459652"/>
              <a:gd name="connsiteX2317" fmla="*/ 9332899 w 11646040"/>
              <a:gd name="connsiteY2317" fmla="*/ 840 h 459652"/>
              <a:gd name="connsiteX2318" fmla="*/ 9341868 w 11646040"/>
              <a:gd name="connsiteY2318" fmla="*/ 0 h 459652"/>
              <a:gd name="connsiteX2319" fmla="*/ 8731393 w 11646040"/>
              <a:gd name="connsiteY2319" fmla="*/ 0 h 459652"/>
              <a:gd name="connsiteX2320" fmla="*/ 8757189 w 11646040"/>
              <a:gd name="connsiteY2320" fmla="*/ 0 h 459652"/>
              <a:gd name="connsiteX2321" fmla="*/ 8755887 w 11646040"/>
              <a:gd name="connsiteY2321" fmla="*/ 1533 h 459652"/>
              <a:gd name="connsiteX2322" fmla="*/ 8759930 w 11646040"/>
              <a:gd name="connsiteY2322" fmla="*/ 4417 h 459652"/>
              <a:gd name="connsiteX2323" fmla="*/ 8788606 w 11646040"/>
              <a:gd name="connsiteY2323" fmla="*/ 11425 h 459652"/>
              <a:gd name="connsiteX2324" fmla="*/ 8813565 w 11646040"/>
              <a:gd name="connsiteY2324" fmla="*/ 5147 h 459652"/>
              <a:gd name="connsiteX2325" fmla="*/ 8819049 w 11646040"/>
              <a:gd name="connsiteY2325" fmla="*/ 37 h 459652"/>
              <a:gd name="connsiteX2326" fmla="*/ 8835966 w 11646040"/>
              <a:gd name="connsiteY2326" fmla="*/ 37 h 459652"/>
              <a:gd name="connsiteX2327" fmla="*/ 8816772 w 11646040"/>
              <a:gd name="connsiteY2327" fmla="*/ 18762 h 459652"/>
              <a:gd name="connsiteX2328" fmla="*/ 8858787 w 11646040"/>
              <a:gd name="connsiteY2328" fmla="*/ 36392 h 459652"/>
              <a:gd name="connsiteX2329" fmla="*/ 8911585 w 11646040"/>
              <a:gd name="connsiteY2329" fmla="*/ 37 h 459652"/>
              <a:gd name="connsiteX2330" fmla="*/ 8940772 w 11646040"/>
              <a:gd name="connsiteY2330" fmla="*/ 37 h 459652"/>
              <a:gd name="connsiteX2331" fmla="*/ 8871149 w 11646040"/>
              <a:gd name="connsiteY2331" fmla="*/ 43473 h 459652"/>
              <a:gd name="connsiteX2332" fmla="*/ 8907494 w 11646040"/>
              <a:gd name="connsiteY2332" fmla="*/ 67125 h 459652"/>
              <a:gd name="connsiteX2333" fmla="*/ 8999334 w 11646040"/>
              <a:gd name="connsiteY2333" fmla="*/ 30588 h 459652"/>
              <a:gd name="connsiteX2334" fmla="*/ 8999519 w 11646040"/>
              <a:gd name="connsiteY2334" fmla="*/ 30588 h 459652"/>
              <a:gd name="connsiteX2335" fmla="*/ 8999519 w 11646040"/>
              <a:gd name="connsiteY2335" fmla="*/ 38253 h 459652"/>
              <a:gd name="connsiteX2336" fmla="*/ 8921066 w 11646040"/>
              <a:gd name="connsiteY2336" fmla="*/ 66760 h 459652"/>
              <a:gd name="connsiteX2337" fmla="*/ 8920880 w 11646040"/>
              <a:gd name="connsiteY2337" fmla="*/ 66943 h 459652"/>
              <a:gd name="connsiteX2338" fmla="*/ 8917534 w 11646040"/>
              <a:gd name="connsiteY2338" fmla="*/ 74900 h 459652"/>
              <a:gd name="connsiteX2339" fmla="*/ 8944305 w 11646040"/>
              <a:gd name="connsiteY2339" fmla="*/ 101473 h 459652"/>
              <a:gd name="connsiteX2340" fmla="*/ 8999473 w 11646040"/>
              <a:gd name="connsiteY2340" fmla="*/ 73440 h 459652"/>
              <a:gd name="connsiteX2341" fmla="*/ 8999473 w 11646040"/>
              <a:gd name="connsiteY2341" fmla="*/ 80923 h 459652"/>
              <a:gd name="connsiteX2342" fmla="*/ 8999380 w 11646040"/>
              <a:gd name="connsiteY2342" fmla="*/ 80923 h 459652"/>
              <a:gd name="connsiteX2343" fmla="*/ 8954902 w 11646040"/>
              <a:gd name="connsiteY2343" fmla="*/ 106072 h 459652"/>
              <a:gd name="connsiteX2344" fmla="*/ 8968519 w 11646040"/>
              <a:gd name="connsiteY2344" fmla="*/ 120307 h 459652"/>
              <a:gd name="connsiteX2345" fmla="*/ 8999519 w 11646040"/>
              <a:gd name="connsiteY2345" fmla="*/ 120307 h 459652"/>
              <a:gd name="connsiteX2346" fmla="*/ 8999519 w 11646040"/>
              <a:gd name="connsiteY2346" fmla="*/ 133265 h 459652"/>
              <a:gd name="connsiteX2347" fmla="*/ 8985576 w 11646040"/>
              <a:gd name="connsiteY2347" fmla="*/ 133520 h 459652"/>
              <a:gd name="connsiteX2348" fmla="*/ 8985437 w 11646040"/>
              <a:gd name="connsiteY2348" fmla="*/ 133593 h 459652"/>
              <a:gd name="connsiteX2349" fmla="*/ 8757653 w 11646040"/>
              <a:gd name="connsiteY2349" fmla="*/ 242914 h 459652"/>
              <a:gd name="connsiteX2350" fmla="*/ 8787630 w 11646040"/>
              <a:gd name="connsiteY2350" fmla="*/ 250287 h 459652"/>
              <a:gd name="connsiteX2351" fmla="*/ 8813844 w 11646040"/>
              <a:gd name="connsiteY2351" fmla="*/ 244191 h 459652"/>
              <a:gd name="connsiteX2352" fmla="*/ 8999519 w 11646040"/>
              <a:gd name="connsiteY2352" fmla="*/ 173051 h 459652"/>
              <a:gd name="connsiteX2353" fmla="*/ 8999519 w 11646040"/>
              <a:gd name="connsiteY2353" fmla="*/ 182906 h 459652"/>
              <a:gd name="connsiteX2354" fmla="*/ 8977814 w 11646040"/>
              <a:gd name="connsiteY2354" fmla="*/ 183600 h 459652"/>
              <a:gd name="connsiteX2355" fmla="*/ 8816679 w 11646040"/>
              <a:gd name="connsiteY2355" fmla="*/ 257806 h 459652"/>
              <a:gd name="connsiteX2356" fmla="*/ 8844333 w 11646040"/>
              <a:gd name="connsiteY2356" fmla="*/ 269888 h 459652"/>
              <a:gd name="connsiteX2357" fmla="*/ 8869105 w 11646040"/>
              <a:gd name="connsiteY2357" fmla="*/ 266712 h 459652"/>
              <a:gd name="connsiteX2358" fmla="*/ 8999519 w 11646040"/>
              <a:gd name="connsiteY2358" fmla="*/ 220393 h 459652"/>
              <a:gd name="connsiteX2359" fmla="*/ 8999519 w 11646040"/>
              <a:gd name="connsiteY2359" fmla="*/ 230503 h 459652"/>
              <a:gd name="connsiteX2360" fmla="*/ 8984228 w 11646040"/>
              <a:gd name="connsiteY2360" fmla="*/ 231051 h 459652"/>
              <a:gd name="connsiteX2361" fmla="*/ 8869988 w 11646040"/>
              <a:gd name="connsiteY2361" fmla="*/ 281751 h 459652"/>
              <a:gd name="connsiteX2362" fmla="*/ 8907169 w 11646040"/>
              <a:gd name="connsiteY2362" fmla="*/ 306133 h 459652"/>
              <a:gd name="connsiteX2363" fmla="*/ 8998033 w 11646040"/>
              <a:gd name="connsiteY2363" fmla="*/ 269742 h 459652"/>
              <a:gd name="connsiteX2364" fmla="*/ 8999519 w 11646040"/>
              <a:gd name="connsiteY2364" fmla="*/ 269742 h 459652"/>
              <a:gd name="connsiteX2365" fmla="*/ 8999519 w 11646040"/>
              <a:gd name="connsiteY2365" fmla="*/ 277553 h 459652"/>
              <a:gd name="connsiteX2366" fmla="*/ 8920276 w 11646040"/>
              <a:gd name="connsiteY2366" fmla="*/ 306535 h 459652"/>
              <a:gd name="connsiteX2367" fmla="*/ 8917673 w 11646040"/>
              <a:gd name="connsiteY2367" fmla="*/ 314638 h 459652"/>
              <a:gd name="connsiteX2368" fmla="*/ 8943933 w 11646040"/>
              <a:gd name="connsiteY2368" fmla="*/ 340334 h 459652"/>
              <a:gd name="connsiteX2369" fmla="*/ 8999473 w 11646040"/>
              <a:gd name="connsiteY2369" fmla="*/ 312740 h 459652"/>
              <a:gd name="connsiteX2370" fmla="*/ 8999473 w 11646040"/>
              <a:gd name="connsiteY2370" fmla="*/ 320770 h 459652"/>
              <a:gd name="connsiteX2371" fmla="*/ 8955134 w 11646040"/>
              <a:gd name="connsiteY2371" fmla="*/ 343619 h 459652"/>
              <a:gd name="connsiteX2372" fmla="*/ 8970472 w 11646040"/>
              <a:gd name="connsiteY2372" fmla="*/ 359497 h 459652"/>
              <a:gd name="connsiteX2373" fmla="*/ 8999473 w 11646040"/>
              <a:gd name="connsiteY2373" fmla="*/ 359023 h 459652"/>
              <a:gd name="connsiteX2374" fmla="*/ 8999473 w 11646040"/>
              <a:gd name="connsiteY2374" fmla="*/ 373003 h 459652"/>
              <a:gd name="connsiteX2375" fmla="*/ 8805601 w 11646040"/>
              <a:gd name="connsiteY2375" fmla="*/ 432715 h 459652"/>
              <a:gd name="connsiteX2376" fmla="*/ 8776716 w 11646040"/>
              <a:gd name="connsiteY2376" fmla="*/ 459652 h 459652"/>
              <a:gd name="connsiteX2377" fmla="*/ 8750967 w 11646040"/>
              <a:gd name="connsiteY2377" fmla="*/ 459652 h 459652"/>
              <a:gd name="connsiteX2378" fmla="*/ 8776429 w 11646040"/>
              <a:gd name="connsiteY2378" fmla="*/ 430455 h 459652"/>
              <a:gd name="connsiteX2379" fmla="*/ 8735576 w 11646040"/>
              <a:gd name="connsiteY2379" fmla="*/ 403518 h 459652"/>
              <a:gd name="connsiteX2380" fmla="*/ 8732834 w 11646040"/>
              <a:gd name="connsiteY2380" fmla="*/ 402459 h 459652"/>
              <a:gd name="connsiteX2381" fmla="*/ 8732834 w 11646040"/>
              <a:gd name="connsiteY2381" fmla="*/ 402532 h 459652"/>
              <a:gd name="connsiteX2382" fmla="*/ 8697908 w 11646040"/>
              <a:gd name="connsiteY2382" fmla="*/ 396794 h 459652"/>
              <a:gd name="connsiteX2383" fmla="*/ 8611622 w 11646040"/>
              <a:gd name="connsiteY2383" fmla="*/ 432828 h 459652"/>
              <a:gd name="connsiteX2384" fmla="*/ 8640155 w 11646040"/>
              <a:gd name="connsiteY2384" fmla="*/ 459652 h 459652"/>
              <a:gd name="connsiteX2385" fmla="*/ 8613571 w 11646040"/>
              <a:gd name="connsiteY2385" fmla="*/ 459652 h 459652"/>
              <a:gd name="connsiteX2386" fmla="*/ 8595361 w 11646040"/>
              <a:gd name="connsiteY2386" fmla="*/ 438804 h 459652"/>
              <a:gd name="connsiteX2387" fmla="*/ 8389091 w 11646040"/>
              <a:gd name="connsiteY2387" fmla="*/ 373149 h 459652"/>
              <a:gd name="connsiteX2388" fmla="*/ 8389091 w 11646040"/>
              <a:gd name="connsiteY2388" fmla="*/ 358840 h 459652"/>
              <a:gd name="connsiteX2389" fmla="*/ 8418417 w 11646040"/>
              <a:gd name="connsiteY2389" fmla="*/ 359315 h 459652"/>
              <a:gd name="connsiteX2390" fmla="*/ 8418417 w 11646040"/>
              <a:gd name="connsiteY2390" fmla="*/ 359388 h 459652"/>
              <a:gd name="connsiteX2391" fmla="*/ 8434034 w 11646040"/>
              <a:gd name="connsiteY2391" fmla="*/ 344350 h 459652"/>
              <a:gd name="connsiteX2392" fmla="*/ 8391646 w 11646040"/>
              <a:gd name="connsiteY2392" fmla="*/ 320478 h 459652"/>
              <a:gd name="connsiteX2393" fmla="*/ 8389091 w 11646040"/>
              <a:gd name="connsiteY2393" fmla="*/ 320514 h 459652"/>
              <a:gd name="connsiteX2394" fmla="*/ 8389091 w 11646040"/>
              <a:gd name="connsiteY2394" fmla="*/ 311827 h 459652"/>
              <a:gd name="connsiteX2395" fmla="*/ 8444956 w 11646040"/>
              <a:gd name="connsiteY2395" fmla="*/ 339641 h 459652"/>
              <a:gd name="connsiteX2396" fmla="*/ 8469635 w 11646040"/>
              <a:gd name="connsiteY2396" fmla="*/ 315915 h 459652"/>
              <a:gd name="connsiteX2397" fmla="*/ 8468938 w 11646040"/>
              <a:gd name="connsiteY2397" fmla="*/ 306900 h 459652"/>
              <a:gd name="connsiteX2398" fmla="*/ 8389091 w 11646040"/>
              <a:gd name="connsiteY2398" fmla="*/ 277553 h 459652"/>
              <a:gd name="connsiteX2399" fmla="*/ 8389091 w 11646040"/>
              <a:gd name="connsiteY2399" fmla="*/ 269778 h 459652"/>
              <a:gd name="connsiteX2400" fmla="*/ 8390438 w 11646040"/>
              <a:gd name="connsiteY2400" fmla="*/ 269742 h 459652"/>
              <a:gd name="connsiteX2401" fmla="*/ 8481858 w 11646040"/>
              <a:gd name="connsiteY2401" fmla="*/ 305914 h 459652"/>
              <a:gd name="connsiteX2402" fmla="*/ 8519225 w 11646040"/>
              <a:gd name="connsiteY2402" fmla="*/ 281130 h 459652"/>
              <a:gd name="connsiteX2403" fmla="*/ 8389091 w 11646040"/>
              <a:gd name="connsiteY2403" fmla="*/ 230576 h 459652"/>
              <a:gd name="connsiteX2404" fmla="*/ 8389091 w 11646040"/>
              <a:gd name="connsiteY2404" fmla="*/ 220648 h 459652"/>
              <a:gd name="connsiteX2405" fmla="*/ 8429014 w 11646040"/>
              <a:gd name="connsiteY2405" fmla="*/ 224225 h 459652"/>
              <a:gd name="connsiteX2406" fmla="*/ 8522061 w 11646040"/>
              <a:gd name="connsiteY2406" fmla="*/ 267734 h 459652"/>
              <a:gd name="connsiteX2407" fmla="*/ 8536051 w 11646040"/>
              <a:gd name="connsiteY2407" fmla="*/ 272771 h 459652"/>
              <a:gd name="connsiteX2408" fmla="*/ 8572535 w 11646040"/>
              <a:gd name="connsiteY2408" fmla="*/ 257295 h 459652"/>
              <a:gd name="connsiteX2409" fmla="*/ 8389091 w 11646040"/>
              <a:gd name="connsiteY2409" fmla="*/ 182724 h 459652"/>
              <a:gd name="connsiteX2410" fmla="*/ 8389091 w 11646040"/>
              <a:gd name="connsiteY2410" fmla="*/ 172868 h 459652"/>
              <a:gd name="connsiteX2411" fmla="*/ 8433012 w 11646040"/>
              <a:gd name="connsiteY2411" fmla="*/ 175935 h 459652"/>
              <a:gd name="connsiteX2412" fmla="*/ 8577415 w 11646040"/>
              <a:gd name="connsiteY2412" fmla="*/ 245615 h 459652"/>
              <a:gd name="connsiteX2413" fmla="*/ 8589545 w 11646040"/>
              <a:gd name="connsiteY2413" fmla="*/ 252440 h 459652"/>
              <a:gd name="connsiteX2414" fmla="*/ 8634209 w 11646040"/>
              <a:gd name="connsiteY2414" fmla="*/ 241892 h 459652"/>
              <a:gd name="connsiteX2415" fmla="*/ 8389091 w 11646040"/>
              <a:gd name="connsiteY2415" fmla="*/ 133667 h 459652"/>
              <a:gd name="connsiteX2416" fmla="*/ 8389091 w 11646040"/>
              <a:gd name="connsiteY2416" fmla="*/ 120198 h 459652"/>
              <a:gd name="connsiteX2417" fmla="*/ 8420974 w 11646040"/>
              <a:gd name="connsiteY2417" fmla="*/ 120198 h 459652"/>
              <a:gd name="connsiteX2418" fmla="*/ 8420928 w 11646040"/>
              <a:gd name="connsiteY2418" fmla="*/ 120307 h 459652"/>
              <a:gd name="connsiteX2419" fmla="*/ 8434638 w 11646040"/>
              <a:gd name="connsiteY2419" fmla="*/ 106838 h 459652"/>
              <a:gd name="connsiteX2420" fmla="*/ 8389370 w 11646040"/>
              <a:gd name="connsiteY2420" fmla="*/ 80777 h 459652"/>
              <a:gd name="connsiteX2421" fmla="*/ 8389091 w 11646040"/>
              <a:gd name="connsiteY2421" fmla="*/ 80777 h 459652"/>
              <a:gd name="connsiteX2422" fmla="*/ 8389091 w 11646040"/>
              <a:gd name="connsiteY2422" fmla="*/ 73148 h 459652"/>
              <a:gd name="connsiteX2423" fmla="*/ 8445002 w 11646040"/>
              <a:gd name="connsiteY2423" fmla="*/ 100962 h 459652"/>
              <a:gd name="connsiteX2424" fmla="*/ 8473353 w 11646040"/>
              <a:gd name="connsiteY2424" fmla="*/ 73842 h 459652"/>
              <a:gd name="connsiteX2425" fmla="*/ 8389091 w 11646040"/>
              <a:gd name="connsiteY2425" fmla="*/ 38180 h 459652"/>
              <a:gd name="connsiteX2426" fmla="*/ 8389091 w 11646040"/>
              <a:gd name="connsiteY2426" fmla="*/ 30588 h 459652"/>
              <a:gd name="connsiteX2427" fmla="*/ 8390113 w 11646040"/>
              <a:gd name="connsiteY2427" fmla="*/ 30552 h 459652"/>
              <a:gd name="connsiteX2428" fmla="*/ 8481626 w 11646040"/>
              <a:gd name="connsiteY2428" fmla="*/ 66943 h 459652"/>
              <a:gd name="connsiteX2429" fmla="*/ 8519134 w 11646040"/>
              <a:gd name="connsiteY2429" fmla="*/ 42451 h 459652"/>
              <a:gd name="connsiteX2430" fmla="*/ 8449929 w 11646040"/>
              <a:gd name="connsiteY2430" fmla="*/ 37 h 459652"/>
              <a:gd name="connsiteX2431" fmla="*/ 8477304 w 11646040"/>
              <a:gd name="connsiteY2431" fmla="*/ 37 h 459652"/>
              <a:gd name="connsiteX2432" fmla="*/ 8522293 w 11646040"/>
              <a:gd name="connsiteY2432" fmla="*/ 29018 h 459652"/>
              <a:gd name="connsiteX2433" fmla="*/ 8536283 w 11646040"/>
              <a:gd name="connsiteY2433" fmla="*/ 33800 h 459652"/>
              <a:gd name="connsiteX2434" fmla="*/ 8572210 w 11646040"/>
              <a:gd name="connsiteY2434" fmla="*/ 18652 h 459652"/>
              <a:gd name="connsiteX2435" fmla="*/ 8552829 w 11646040"/>
              <a:gd name="connsiteY2435" fmla="*/ 37 h 459652"/>
              <a:gd name="connsiteX2436" fmla="*/ 8570397 w 11646040"/>
              <a:gd name="connsiteY2436" fmla="*/ 37 h 459652"/>
              <a:gd name="connsiteX2437" fmla="*/ 8575603 w 11646040"/>
              <a:gd name="connsiteY2437" fmla="*/ 5037 h 459652"/>
              <a:gd name="connsiteX2438" fmla="*/ 8588570 w 11646040"/>
              <a:gd name="connsiteY2438" fmla="*/ 13250 h 459652"/>
              <a:gd name="connsiteX2439" fmla="*/ 8634395 w 11646040"/>
              <a:gd name="connsiteY2439" fmla="*/ 3066 h 459652"/>
              <a:gd name="connsiteX2440" fmla="*/ 8631793 w 11646040"/>
              <a:gd name="connsiteY2440" fmla="*/ 37 h 459652"/>
              <a:gd name="connsiteX2441" fmla="*/ 8657773 w 11646040"/>
              <a:gd name="connsiteY2441" fmla="*/ 37 h 459652"/>
              <a:gd name="connsiteX2442" fmla="*/ 8666884 w 11646040"/>
              <a:gd name="connsiteY2442" fmla="*/ 767 h 459652"/>
              <a:gd name="connsiteX2443" fmla="*/ 8722424 w 11646040"/>
              <a:gd name="connsiteY2443" fmla="*/ 840 h 459652"/>
              <a:gd name="connsiteX2444" fmla="*/ 8731393 w 11646040"/>
              <a:gd name="connsiteY2444" fmla="*/ 0 h 459652"/>
              <a:gd name="connsiteX2445" fmla="*/ 8120918 w 11646040"/>
              <a:gd name="connsiteY2445" fmla="*/ 0 h 459652"/>
              <a:gd name="connsiteX2446" fmla="*/ 8146714 w 11646040"/>
              <a:gd name="connsiteY2446" fmla="*/ 0 h 459652"/>
              <a:gd name="connsiteX2447" fmla="*/ 8145412 w 11646040"/>
              <a:gd name="connsiteY2447" fmla="*/ 1533 h 459652"/>
              <a:gd name="connsiteX2448" fmla="*/ 8149455 w 11646040"/>
              <a:gd name="connsiteY2448" fmla="*/ 4417 h 459652"/>
              <a:gd name="connsiteX2449" fmla="*/ 8178132 w 11646040"/>
              <a:gd name="connsiteY2449" fmla="*/ 11425 h 459652"/>
              <a:gd name="connsiteX2450" fmla="*/ 8203090 w 11646040"/>
              <a:gd name="connsiteY2450" fmla="*/ 5147 h 459652"/>
              <a:gd name="connsiteX2451" fmla="*/ 8208574 w 11646040"/>
              <a:gd name="connsiteY2451" fmla="*/ 37 h 459652"/>
              <a:gd name="connsiteX2452" fmla="*/ 8225491 w 11646040"/>
              <a:gd name="connsiteY2452" fmla="*/ 37 h 459652"/>
              <a:gd name="connsiteX2453" fmla="*/ 8206296 w 11646040"/>
              <a:gd name="connsiteY2453" fmla="*/ 18762 h 459652"/>
              <a:gd name="connsiteX2454" fmla="*/ 8248312 w 11646040"/>
              <a:gd name="connsiteY2454" fmla="*/ 36392 h 459652"/>
              <a:gd name="connsiteX2455" fmla="*/ 8301109 w 11646040"/>
              <a:gd name="connsiteY2455" fmla="*/ 37 h 459652"/>
              <a:gd name="connsiteX2456" fmla="*/ 8330297 w 11646040"/>
              <a:gd name="connsiteY2456" fmla="*/ 37 h 459652"/>
              <a:gd name="connsiteX2457" fmla="*/ 8260674 w 11646040"/>
              <a:gd name="connsiteY2457" fmla="*/ 43473 h 459652"/>
              <a:gd name="connsiteX2458" fmla="*/ 8297019 w 11646040"/>
              <a:gd name="connsiteY2458" fmla="*/ 67125 h 459652"/>
              <a:gd name="connsiteX2459" fmla="*/ 8388859 w 11646040"/>
              <a:gd name="connsiteY2459" fmla="*/ 30588 h 459652"/>
              <a:gd name="connsiteX2460" fmla="*/ 8389043 w 11646040"/>
              <a:gd name="connsiteY2460" fmla="*/ 30588 h 459652"/>
              <a:gd name="connsiteX2461" fmla="*/ 8389043 w 11646040"/>
              <a:gd name="connsiteY2461" fmla="*/ 38253 h 459652"/>
              <a:gd name="connsiteX2462" fmla="*/ 8310591 w 11646040"/>
              <a:gd name="connsiteY2462" fmla="*/ 66760 h 459652"/>
              <a:gd name="connsiteX2463" fmla="*/ 8310405 w 11646040"/>
              <a:gd name="connsiteY2463" fmla="*/ 66943 h 459652"/>
              <a:gd name="connsiteX2464" fmla="*/ 8307059 w 11646040"/>
              <a:gd name="connsiteY2464" fmla="*/ 74900 h 459652"/>
              <a:gd name="connsiteX2465" fmla="*/ 8333830 w 11646040"/>
              <a:gd name="connsiteY2465" fmla="*/ 101473 h 459652"/>
              <a:gd name="connsiteX2466" fmla="*/ 8388998 w 11646040"/>
              <a:gd name="connsiteY2466" fmla="*/ 73440 h 459652"/>
              <a:gd name="connsiteX2467" fmla="*/ 8388998 w 11646040"/>
              <a:gd name="connsiteY2467" fmla="*/ 80923 h 459652"/>
              <a:gd name="connsiteX2468" fmla="*/ 8388905 w 11646040"/>
              <a:gd name="connsiteY2468" fmla="*/ 80923 h 459652"/>
              <a:gd name="connsiteX2469" fmla="*/ 8344426 w 11646040"/>
              <a:gd name="connsiteY2469" fmla="*/ 106072 h 459652"/>
              <a:gd name="connsiteX2470" fmla="*/ 8358044 w 11646040"/>
              <a:gd name="connsiteY2470" fmla="*/ 120307 h 459652"/>
              <a:gd name="connsiteX2471" fmla="*/ 8389043 w 11646040"/>
              <a:gd name="connsiteY2471" fmla="*/ 120307 h 459652"/>
              <a:gd name="connsiteX2472" fmla="*/ 8389043 w 11646040"/>
              <a:gd name="connsiteY2472" fmla="*/ 133265 h 459652"/>
              <a:gd name="connsiteX2473" fmla="*/ 8375101 w 11646040"/>
              <a:gd name="connsiteY2473" fmla="*/ 133520 h 459652"/>
              <a:gd name="connsiteX2474" fmla="*/ 8374962 w 11646040"/>
              <a:gd name="connsiteY2474" fmla="*/ 133593 h 459652"/>
              <a:gd name="connsiteX2475" fmla="*/ 8147178 w 11646040"/>
              <a:gd name="connsiteY2475" fmla="*/ 242914 h 459652"/>
              <a:gd name="connsiteX2476" fmla="*/ 8177155 w 11646040"/>
              <a:gd name="connsiteY2476" fmla="*/ 250287 h 459652"/>
              <a:gd name="connsiteX2477" fmla="*/ 8203368 w 11646040"/>
              <a:gd name="connsiteY2477" fmla="*/ 244191 h 459652"/>
              <a:gd name="connsiteX2478" fmla="*/ 8389043 w 11646040"/>
              <a:gd name="connsiteY2478" fmla="*/ 173051 h 459652"/>
              <a:gd name="connsiteX2479" fmla="*/ 8389043 w 11646040"/>
              <a:gd name="connsiteY2479" fmla="*/ 182906 h 459652"/>
              <a:gd name="connsiteX2480" fmla="*/ 8367339 w 11646040"/>
              <a:gd name="connsiteY2480" fmla="*/ 183600 h 459652"/>
              <a:gd name="connsiteX2481" fmla="*/ 8206204 w 11646040"/>
              <a:gd name="connsiteY2481" fmla="*/ 257806 h 459652"/>
              <a:gd name="connsiteX2482" fmla="*/ 8233857 w 11646040"/>
              <a:gd name="connsiteY2482" fmla="*/ 269888 h 459652"/>
              <a:gd name="connsiteX2483" fmla="*/ 8258630 w 11646040"/>
              <a:gd name="connsiteY2483" fmla="*/ 266712 h 459652"/>
              <a:gd name="connsiteX2484" fmla="*/ 8389043 w 11646040"/>
              <a:gd name="connsiteY2484" fmla="*/ 220393 h 459652"/>
              <a:gd name="connsiteX2485" fmla="*/ 8389043 w 11646040"/>
              <a:gd name="connsiteY2485" fmla="*/ 230503 h 459652"/>
              <a:gd name="connsiteX2486" fmla="*/ 8373753 w 11646040"/>
              <a:gd name="connsiteY2486" fmla="*/ 231051 h 459652"/>
              <a:gd name="connsiteX2487" fmla="*/ 8259513 w 11646040"/>
              <a:gd name="connsiteY2487" fmla="*/ 281751 h 459652"/>
              <a:gd name="connsiteX2488" fmla="*/ 8296694 w 11646040"/>
              <a:gd name="connsiteY2488" fmla="*/ 306133 h 459652"/>
              <a:gd name="connsiteX2489" fmla="*/ 8387557 w 11646040"/>
              <a:gd name="connsiteY2489" fmla="*/ 269742 h 459652"/>
              <a:gd name="connsiteX2490" fmla="*/ 8389043 w 11646040"/>
              <a:gd name="connsiteY2490" fmla="*/ 269742 h 459652"/>
              <a:gd name="connsiteX2491" fmla="*/ 8389043 w 11646040"/>
              <a:gd name="connsiteY2491" fmla="*/ 277553 h 459652"/>
              <a:gd name="connsiteX2492" fmla="*/ 8309801 w 11646040"/>
              <a:gd name="connsiteY2492" fmla="*/ 306535 h 459652"/>
              <a:gd name="connsiteX2493" fmla="*/ 8307198 w 11646040"/>
              <a:gd name="connsiteY2493" fmla="*/ 314638 h 459652"/>
              <a:gd name="connsiteX2494" fmla="*/ 8333458 w 11646040"/>
              <a:gd name="connsiteY2494" fmla="*/ 340334 h 459652"/>
              <a:gd name="connsiteX2495" fmla="*/ 8388998 w 11646040"/>
              <a:gd name="connsiteY2495" fmla="*/ 312740 h 459652"/>
              <a:gd name="connsiteX2496" fmla="*/ 8388998 w 11646040"/>
              <a:gd name="connsiteY2496" fmla="*/ 320770 h 459652"/>
              <a:gd name="connsiteX2497" fmla="*/ 8344658 w 11646040"/>
              <a:gd name="connsiteY2497" fmla="*/ 343619 h 459652"/>
              <a:gd name="connsiteX2498" fmla="*/ 8359996 w 11646040"/>
              <a:gd name="connsiteY2498" fmla="*/ 359497 h 459652"/>
              <a:gd name="connsiteX2499" fmla="*/ 8388998 w 11646040"/>
              <a:gd name="connsiteY2499" fmla="*/ 359023 h 459652"/>
              <a:gd name="connsiteX2500" fmla="*/ 8388998 w 11646040"/>
              <a:gd name="connsiteY2500" fmla="*/ 373003 h 459652"/>
              <a:gd name="connsiteX2501" fmla="*/ 8195125 w 11646040"/>
              <a:gd name="connsiteY2501" fmla="*/ 432715 h 459652"/>
              <a:gd name="connsiteX2502" fmla="*/ 8166241 w 11646040"/>
              <a:gd name="connsiteY2502" fmla="*/ 459652 h 459652"/>
              <a:gd name="connsiteX2503" fmla="*/ 8140492 w 11646040"/>
              <a:gd name="connsiteY2503" fmla="*/ 459652 h 459652"/>
              <a:gd name="connsiteX2504" fmla="*/ 8165954 w 11646040"/>
              <a:gd name="connsiteY2504" fmla="*/ 430455 h 459652"/>
              <a:gd name="connsiteX2505" fmla="*/ 8125101 w 11646040"/>
              <a:gd name="connsiteY2505" fmla="*/ 403518 h 459652"/>
              <a:gd name="connsiteX2506" fmla="*/ 8122359 w 11646040"/>
              <a:gd name="connsiteY2506" fmla="*/ 402459 h 459652"/>
              <a:gd name="connsiteX2507" fmla="*/ 8122359 w 11646040"/>
              <a:gd name="connsiteY2507" fmla="*/ 402532 h 459652"/>
              <a:gd name="connsiteX2508" fmla="*/ 8087432 w 11646040"/>
              <a:gd name="connsiteY2508" fmla="*/ 396794 h 459652"/>
              <a:gd name="connsiteX2509" fmla="*/ 8001146 w 11646040"/>
              <a:gd name="connsiteY2509" fmla="*/ 432828 h 459652"/>
              <a:gd name="connsiteX2510" fmla="*/ 8029680 w 11646040"/>
              <a:gd name="connsiteY2510" fmla="*/ 459652 h 459652"/>
              <a:gd name="connsiteX2511" fmla="*/ 8003096 w 11646040"/>
              <a:gd name="connsiteY2511" fmla="*/ 459652 h 459652"/>
              <a:gd name="connsiteX2512" fmla="*/ 7984886 w 11646040"/>
              <a:gd name="connsiteY2512" fmla="*/ 438804 h 459652"/>
              <a:gd name="connsiteX2513" fmla="*/ 7778616 w 11646040"/>
              <a:gd name="connsiteY2513" fmla="*/ 373149 h 459652"/>
              <a:gd name="connsiteX2514" fmla="*/ 7778616 w 11646040"/>
              <a:gd name="connsiteY2514" fmla="*/ 358840 h 459652"/>
              <a:gd name="connsiteX2515" fmla="*/ 7807942 w 11646040"/>
              <a:gd name="connsiteY2515" fmla="*/ 359315 h 459652"/>
              <a:gd name="connsiteX2516" fmla="*/ 7807942 w 11646040"/>
              <a:gd name="connsiteY2516" fmla="*/ 359388 h 459652"/>
              <a:gd name="connsiteX2517" fmla="*/ 7823559 w 11646040"/>
              <a:gd name="connsiteY2517" fmla="*/ 344350 h 459652"/>
              <a:gd name="connsiteX2518" fmla="*/ 7781171 w 11646040"/>
              <a:gd name="connsiteY2518" fmla="*/ 320478 h 459652"/>
              <a:gd name="connsiteX2519" fmla="*/ 7778616 w 11646040"/>
              <a:gd name="connsiteY2519" fmla="*/ 320514 h 459652"/>
              <a:gd name="connsiteX2520" fmla="*/ 7778616 w 11646040"/>
              <a:gd name="connsiteY2520" fmla="*/ 311827 h 459652"/>
              <a:gd name="connsiteX2521" fmla="*/ 7834480 w 11646040"/>
              <a:gd name="connsiteY2521" fmla="*/ 339641 h 459652"/>
              <a:gd name="connsiteX2522" fmla="*/ 7859160 w 11646040"/>
              <a:gd name="connsiteY2522" fmla="*/ 315915 h 459652"/>
              <a:gd name="connsiteX2523" fmla="*/ 7858462 w 11646040"/>
              <a:gd name="connsiteY2523" fmla="*/ 306900 h 459652"/>
              <a:gd name="connsiteX2524" fmla="*/ 7778616 w 11646040"/>
              <a:gd name="connsiteY2524" fmla="*/ 277553 h 459652"/>
              <a:gd name="connsiteX2525" fmla="*/ 7778616 w 11646040"/>
              <a:gd name="connsiteY2525" fmla="*/ 269778 h 459652"/>
              <a:gd name="connsiteX2526" fmla="*/ 7779962 w 11646040"/>
              <a:gd name="connsiteY2526" fmla="*/ 269742 h 459652"/>
              <a:gd name="connsiteX2527" fmla="*/ 7871382 w 11646040"/>
              <a:gd name="connsiteY2527" fmla="*/ 305914 h 459652"/>
              <a:gd name="connsiteX2528" fmla="*/ 7908750 w 11646040"/>
              <a:gd name="connsiteY2528" fmla="*/ 281130 h 459652"/>
              <a:gd name="connsiteX2529" fmla="*/ 7778616 w 11646040"/>
              <a:gd name="connsiteY2529" fmla="*/ 230576 h 459652"/>
              <a:gd name="connsiteX2530" fmla="*/ 7778616 w 11646040"/>
              <a:gd name="connsiteY2530" fmla="*/ 220648 h 459652"/>
              <a:gd name="connsiteX2531" fmla="*/ 7818538 w 11646040"/>
              <a:gd name="connsiteY2531" fmla="*/ 224225 h 459652"/>
              <a:gd name="connsiteX2532" fmla="*/ 7911586 w 11646040"/>
              <a:gd name="connsiteY2532" fmla="*/ 267734 h 459652"/>
              <a:gd name="connsiteX2533" fmla="*/ 7925576 w 11646040"/>
              <a:gd name="connsiteY2533" fmla="*/ 272771 h 459652"/>
              <a:gd name="connsiteX2534" fmla="*/ 7962060 w 11646040"/>
              <a:gd name="connsiteY2534" fmla="*/ 257295 h 459652"/>
              <a:gd name="connsiteX2535" fmla="*/ 7778616 w 11646040"/>
              <a:gd name="connsiteY2535" fmla="*/ 182724 h 459652"/>
              <a:gd name="connsiteX2536" fmla="*/ 7778616 w 11646040"/>
              <a:gd name="connsiteY2536" fmla="*/ 172868 h 459652"/>
              <a:gd name="connsiteX2537" fmla="*/ 7822536 w 11646040"/>
              <a:gd name="connsiteY2537" fmla="*/ 175935 h 459652"/>
              <a:gd name="connsiteX2538" fmla="*/ 7966940 w 11646040"/>
              <a:gd name="connsiteY2538" fmla="*/ 245615 h 459652"/>
              <a:gd name="connsiteX2539" fmla="*/ 7979070 w 11646040"/>
              <a:gd name="connsiteY2539" fmla="*/ 252440 h 459652"/>
              <a:gd name="connsiteX2540" fmla="*/ 8023734 w 11646040"/>
              <a:gd name="connsiteY2540" fmla="*/ 241892 h 459652"/>
              <a:gd name="connsiteX2541" fmla="*/ 7778616 w 11646040"/>
              <a:gd name="connsiteY2541" fmla="*/ 133667 h 459652"/>
              <a:gd name="connsiteX2542" fmla="*/ 7778616 w 11646040"/>
              <a:gd name="connsiteY2542" fmla="*/ 120198 h 459652"/>
              <a:gd name="connsiteX2543" fmla="*/ 7810498 w 11646040"/>
              <a:gd name="connsiteY2543" fmla="*/ 120198 h 459652"/>
              <a:gd name="connsiteX2544" fmla="*/ 7810452 w 11646040"/>
              <a:gd name="connsiteY2544" fmla="*/ 120307 h 459652"/>
              <a:gd name="connsiteX2545" fmla="*/ 7824163 w 11646040"/>
              <a:gd name="connsiteY2545" fmla="*/ 106838 h 459652"/>
              <a:gd name="connsiteX2546" fmla="*/ 7778894 w 11646040"/>
              <a:gd name="connsiteY2546" fmla="*/ 80777 h 459652"/>
              <a:gd name="connsiteX2547" fmla="*/ 7778616 w 11646040"/>
              <a:gd name="connsiteY2547" fmla="*/ 80777 h 459652"/>
              <a:gd name="connsiteX2548" fmla="*/ 7778616 w 11646040"/>
              <a:gd name="connsiteY2548" fmla="*/ 73148 h 459652"/>
              <a:gd name="connsiteX2549" fmla="*/ 7834526 w 11646040"/>
              <a:gd name="connsiteY2549" fmla="*/ 100962 h 459652"/>
              <a:gd name="connsiteX2550" fmla="*/ 7862878 w 11646040"/>
              <a:gd name="connsiteY2550" fmla="*/ 73842 h 459652"/>
              <a:gd name="connsiteX2551" fmla="*/ 7778616 w 11646040"/>
              <a:gd name="connsiteY2551" fmla="*/ 38180 h 459652"/>
              <a:gd name="connsiteX2552" fmla="*/ 7778616 w 11646040"/>
              <a:gd name="connsiteY2552" fmla="*/ 30588 h 459652"/>
              <a:gd name="connsiteX2553" fmla="*/ 7779638 w 11646040"/>
              <a:gd name="connsiteY2553" fmla="*/ 30552 h 459652"/>
              <a:gd name="connsiteX2554" fmla="*/ 7871150 w 11646040"/>
              <a:gd name="connsiteY2554" fmla="*/ 66943 h 459652"/>
              <a:gd name="connsiteX2555" fmla="*/ 7908658 w 11646040"/>
              <a:gd name="connsiteY2555" fmla="*/ 42451 h 459652"/>
              <a:gd name="connsiteX2556" fmla="*/ 7839454 w 11646040"/>
              <a:gd name="connsiteY2556" fmla="*/ 37 h 459652"/>
              <a:gd name="connsiteX2557" fmla="*/ 7866828 w 11646040"/>
              <a:gd name="connsiteY2557" fmla="*/ 37 h 459652"/>
              <a:gd name="connsiteX2558" fmla="*/ 7911818 w 11646040"/>
              <a:gd name="connsiteY2558" fmla="*/ 29018 h 459652"/>
              <a:gd name="connsiteX2559" fmla="*/ 7925808 w 11646040"/>
              <a:gd name="connsiteY2559" fmla="*/ 33800 h 459652"/>
              <a:gd name="connsiteX2560" fmla="*/ 7961734 w 11646040"/>
              <a:gd name="connsiteY2560" fmla="*/ 18652 h 459652"/>
              <a:gd name="connsiteX2561" fmla="*/ 7942354 w 11646040"/>
              <a:gd name="connsiteY2561" fmla="*/ 37 h 459652"/>
              <a:gd name="connsiteX2562" fmla="*/ 7959922 w 11646040"/>
              <a:gd name="connsiteY2562" fmla="*/ 37 h 459652"/>
              <a:gd name="connsiteX2563" fmla="*/ 7965128 w 11646040"/>
              <a:gd name="connsiteY2563" fmla="*/ 5037 h 459652"/>
              <a:gd name="connsiteX2564" fmla="*/ 7978095 w 11646040"/>
              <a:gd name="connsiteY2564" fmla="*/ 13250 h 459652"/>
              <a:gd name="connsiteX2565" fmla="*/ 8023920 w 11646040"/>
              <a:gd name="connsiteY2565" fmla="*/ 3066 h 459652"/>
              <a:gd name="connsiteX2566" fmla="*/ 8021318 w 11646040"/>
              <a:gd name="connsiteY2566" fmla="*/ 37 h 459652"/>
              <a:gd name="connsiteX2567" fmla="*/ 8047298 w 11646040"/>
              <a:gd name="connsiteY2567" fmla="*/ 37 h 459652"/>
              <a:gd name="connsiteX2568" fmla="*/ 8056408 w 11646040"/>
              <a:gd name="connsiteY2568" fmla="*/ 767 h 459652"/>
              <a:gd name="connsiteX2569" fmla="*/ 8111948 w 11646040"/>
              <a:gd name="connsiteY2569" fmla="*/ 840 h 459652"/>
              <a:gd name="connsiteX2570" fmla="*/ 8120918 w 11646040"/>
              <a:gd name="connsiteY2570" fmla="*/ 0 h 459652"/>
              <a:gd name="connsiteX2571" fmla="*/ 7510444 w 11646040"/>
              <a:gd name="connsiteY2571" fmla="*/ 0 h 459652"/>
              <a:gd name="connsiteX2572" fmla="*/ 7536238 w 11646040"/>
              <a:gd name="connsiteY2572" fmla="*/ 0 h 459652"/>
              <a:gd name="connsiteX2573" fmla="*/ 7534937 w 11646040"/>
              <a:gd name="connsiteY2573" fmla="*/ 1533 h 459652"/>
              <a:gd name="connsiteX2574" fmla="*/ 7538981 w 11646040"/>
              <a:gd name="connsiteY2574" fmla="*/ 4417 h 459652"/>
              <a:gd name="connsiteX2575" fmla="*/ 7567658 w 11646040"/>
              <a:gd name="connsiteY2575" fmla="*/ 11425 h 459652"/>
              <a:gd name="connsiteX2576" fmla="*/ 7592614 w 11646040"/>
              <a:gd name="connsiteY2576" fmla="*/ 5147 h 459652"/>
              <a:gd name="connsiteX2577" fmla="*/ 7598100 w 11646040"/>
              <a:gd name="connsiteY2577" fmla="*/ 37 h 459652"/>
              <a:gd name="connsiteX2578" fmla="*/ 7615018 w 11646040"/>
              <a:gd name="connsiteY2578" fmla="*/ 37 h 459652"/>
              <a:gd name="connsiteX2579" fmla="*/ 7595821 w 11646040"/>
              <a:gd name="connsiteY2579" fmla="*/ 18762 h 459652"/>
              <a:gd name="connsiteX2580" fmla="*/ 7637837 w 11646040"/>
              <a:gd name="connsiteY2580" fmla="*/ 36392 h 459652"/>
              <a:gd name="connsiteX2581" fmla="*/ 7690636 w 11646040"/>
              <a:gd name="connsiteY2581" fmla="*/ 37 h 459652"/>
              <a:gd name="connsiteX2582" fmla="*/ 7719822 w 11646040"/>
              <a:gd name="connsiteY2582" fmla="*/ 37 h 459652"/>
              <a:gd name="connsiteX2583" fmla="*/ 7650199 w 11646040"/>
              <a:gd name="connsiteY2583" fmla="*/ 43473 h 459652"/>
              <a:gd name="connsiteX2584" fmla="*/ 7686544 w 11646040"/>
              <a:gd name="connsiteY2584" fmla="*/ 67125 h 459652"/>
              <a:gd name="connsiteX2585" fmla="*/ 7778384 w 11646040"/>
              <a:gd name="connsiteY2585" fmla="*/ 30588 h 459652"/>
              <a:gd name="connsiteX2586" fmla="*/ 7778570 w 11646040"/>
              <a:gd name="connsiteY2586" fmla="*/ 30588 h 459652"/>
              <a:gd name="connsiteX2587" fmla="*/ 7778570 w 11646040"/>
              <a:gd name="connsiteY2587" fmla="*/ 38253 h 459652"/>
              <a:gd name="connsiteX2588" fmla="*/ 7700116 w 11646040"/>
              <a:gd name="connsiteY2588" fmla="*/ 66760 h 459652"/>
              <a:gd name="connsiteX2589" fmla="*/ 7699930 w 11646040"/>
              <a:gd name="connsiteY2589" fmla="*/ 66943 h 459652"/>
              <a:gd name="connsiteX2590" fmla="*/ 7696584 w 11646040"/>
              <a:gd name="connsiteY2590" fmla="*/ 74900 h 459652"/>
              <a:gd name="connsiteX2591" fmla="*/ 7723354 w 11646040"/>
              <a:gd name="connsiteY2591" fmla="*/ 101473 h 459652"/>
              <a:gd name="connsiteX2592" fmla="*/ 7778524 w 11646040"/>
              <a:gd name="connsiteY2592" fmla="*/ 73440 h 459652"/>
              <a:gd name="connsiteX2593" fmla="*/ 7778524 w 11646040"/>
              <a:gd name="connsiteY2593" fmla="*/ 80923 h 459652"/>
              <a:gd name="connsiteX2594" fmla="*/ 7778430 w 11646040"/>
              <a:gd name="connsiteY2594" fmla="*/ 80923 h 459652"/>
              <a:gd name="connsiteX2595" fmla="*/ 7733951 w 11646040"/>
              <a:gd name="connsiteY2595" fmla="*/ 106072 h 459652"/>
              <a:gd name="connsiteX2596" fmla="*/ 7747570 w 11646040"/>
              <a:gd name="connsiteY2596" fmla="*/ 120307 h 459652"/>
              <a:gd name="connsiteX2597" fmla="*/ 7778570 w 11646040"/>
              <a:gd name="connsiteY2597" fmla="*/ 120307 h 459652"/>
              <a:gd name="connsiteX2598" fmla="*/ 7778570 w 11646040"/>
              <a:gd name="connsiteY2598" fmla="*/ 133265 h 459652"/>
              <a:gd name="connsiteX2599" fmla="*/ 7764626 w 11646040"/>
              <a:gd name="connsiteY2599" fmla="*/ 133520 h 459652"/>
              <a:gd name="connsiteX2600" fmla="*/ 7764487 w 11646040"/>
              <a:gd name="connsiteY2600" fmla="*/ 133593 h 459652"/>
              <a:gd name="connsiteX2601" fmla="*/ 7536704 w 11646040"/>
              <a:gd name="connsiteY2601" fmla="*/ 242914 h 459652"/>
              <a:gd name="connsiteX2602" fmla="*/ 7566681 w 11646040"/>
              <a:gd name="connsiteY2602" fmla="*/ 250287 h 459652"/>
              <a:gd name="connsiteX2603" fmla="*/ 7592895 w 11646040"/>
              <a:gd name="connsiteY2603" fmla="*/ 244191 h 459652"/>
              <a:gd name="connsiteX2604" fmla="*/ 7778570 w 11646040"/>
              <a:gd name="connsiteY2604" fmla="*/ 173051 h 459652"/>
              <a:gd name="connsiteX2605" fmla="*/ 7778570 w 11646040"/>
              <a:gd name="connsiteY2605" fmla="*/ 182906 h 459652"/>
              <a:gd name="connsiteX2606" fmla="*/ 7756865 w 11646040"/>
              <a:gd name="connsiteY2606" fmla="*/ 183600 h 459652"/>
              <a:gd name="connsiteX2607" fmla="*/ 7595728 w 11646040"/>
              <a:gd name="connsiteY2607" fmla="*/ 257806 h 459652"/>
              <a:gd name="connsiteX2608" fmla="*/ 7623384 w 11646040"/>
              <a:gd name="connsiteY2608" fmla="*/ 269888 h 459652"/>
              <a:gd name="connsiteX2609" fmla="*/ 7648156 w 11646040"/>
              <a:gd name="connsiteY2609" fmla="*/ 266712 h 459652"/>
              <a:gd name="connsiteX2610" fmla="*/ 7778570 w 11646040"/>
              <a:gd name="connsiteY2610" fmla="*/ 220393 h 459652"/>
              <a:gd name="connsiteX2611" fmla="*/ 7778570 w 11646040"/>
              <a:gd name="connsiteY2611" fmla="*/ 230503 h 459652"/>
              <a:gd name="connsiteX2612" fmla="*/ 7763278 w 11646040"/>
              <a:gd name="connsiteY2612" fmla="*/ 231051 h 459652"/>
              <a:gd name="connsiteX2613" fmla="*/ 7649038 w 11646040"/>
              <a:gd name="connsiteY2613" fmla="*/ 281751 h 459652"/>
              <a:gd name="connsiteX2614" fmla="*/ 7686219 w 11646040"/>
              <a:gd name="connsiteY2614" fmla="*/ 306133 h 459652"/>
              <a:gd name="connsiteX2615" fmla="*/ 7777082 w 11646040"/>
              <a:gd name="connsiteY2615" fmla="*/ 269742 h 459652"/>
              <a:gd name="connsiteX2616" fmla="*/ 7778570 w 11646040"/>
              <a:gd name="connsiteY2616" fmla="*/ 269742 h 459652"/>
              <a:gd name="connsiteX2617" fmla="*/ 7778570 w 11646040"/>
              <a:gd name="connsiteY2617" fmla="*/ 277553 h 459652"/>
              <a:gd name="connsiteX2618" fmla="*/ 7699326 w 11646040"/>
              <a:gd name="connsiteY2618" fmla="*/ 306535 h 459652"/>
              <a:gd name="connsiteX2619" fmla="*/ 7696724 w 11646040"/>
              <a:gd name="connsiteY2619" fmla="*/ 314638 h 459652"/>
              <a:gd name="connsiteX2620" fmla="*/ 7722982 w 11646040"/>
              <a:gd name="connsiteY2620" fmla="*/ 340334 h 459652"/>
              <a:gd name="connsiteX2621" fmla="*/ 7778524 w 11646040"/>
              <a:gd name="connsiteY2621" fmla="*/ 312740 h 459652"/>
              <a:gd name="connsiteX2622" fmla="*/ 7778524 w 11646040"/>
              <a:gd name="connsiteY2622" fmla="*/ 320770 h 459652"/>
              <a:gd name="connsiteX2623" fmla="*/ 7734183 w 11646040"/>
              <a:gd name="connsiteY2623" fmla="*/ 343619 h 459652"/>
              <a:gd name="connsiteX2624" fmla="*/ 7749521 w 11646040"/>
              <a:gd name="connsiteY2624" fmla="*/ 359497 h 459652"/>
              <a:gd name="connsiteX2625" fmla="*/ 7778524 w 11646040"/>
              <a:gd name="connsiteY2625" fmla="*/ 359023 h 459652"/>
              <a:gd name="connsiteX2626" fmla="*/ 7778524 w 11646040"/>
              <a:gd name="connsiteY2626" fmla="*/ 373003 h 459652"/>
              <a:gd name="connsiteX2627" fmla="*/ 7584650 w 11646040"/>
              <a:gd name="connsiteY2627" fmla="*/ 432715 h 459652"/>
              <a:gd name="connsiteX2628" fmla="*/ 7555765 w 11646040"/>
              <a:gd name="connsiteY2628" fmla="*/ 459652 h 459652"/>
              <a:gd name="connsiteX2629" fmla="*/ 7530016 w 11646040"/>
              <a:gd name="connsiteY2629" fmla="*/ 459652 h 459652"/>
              <a:gd name="connsiteX2630" fmla="*/ 7555479 w 11646040"/>
              <a:gd name="connsiteY2630" fmla="*/ 430455 h 459652"/>
              <a:gd name="connsiteX2631" fmla="*/ 7514627 w 11646040"/>
              <a:gd name="connsiteY2631" fmla="*/ 403518 h 459652"/>
              <a:gd name="connsiteX2632" fmla="*/ 7511886 w 11646040"/>
              <a:gd name="connsiteY2632" fmla="*/ 402459 h 459652"/>
              <a:gd name="connsiteX2633" fmla="*/ 7511886 w 11646040"/>
              <a:gd name="connsiteY2633" fmla="*/ 402532 h 459652"/>
              <a:gd name="connsiteX2634" fmla="*/ 7476958 w 11646040"/>
              <a:gd name="connsiteY2634" fmla="*/ 396794 h 459652"/>
              <a:gd name="connsiteX2635" fmla="*/ 7390672 w 11646040"/>
              <a:gd name="connsiteY2635" fmla="*/ 432828 h 459652"/>
              <a:gd name="connsiteX2636" fmla="*/ 7419206 w 11646040"/>
              <a:gd name="connsiteY2636" fmla="*/ 459652 h 459652"/>
              <a:gd name="connsiteX2637" fmla="*/ 7392621 w 11646040"/>
              <a:gd name="connsiteY2637" fmla="*/ 459652 h 459652"/>
              <a:gd name="connsiteX2638" fmla="*/ 7374412 w 11646040"/>
              <a:gd name="connsiteY2638" fmla="*/ 438804 h 459652"/>
              <a:gd name="connsiteX2639" fmla="*/ 7168142 w 11646040"/>
              <a:gd name="connsiteY2639" fmla="*/ 373149 h 459652"/>
              <a:gd name="connsiteX2640" fmla="*/ 7168142 w 11646040"/>
              <a:gd name="connsiteY2640" fmla="*/ 358840 h 459652"/>
              <a:gd name="connsiteX2641" fmla="*/ 7197469 w 11646040"/>
              <a:gd name="connsiteY2641" fmla="*/ 359315 h 459652"/>
              <a:gd name="connsiteX2642" fmla="*/ 7197469 w 11646040"/>
              <a:gd name="connsiteY2642" fmla="*/ 359388 h 459652"/>
              <a:gd name="connsiteX2643" fmla="*/ 7213085 w 11646040"/>
              <a:gd name="connsiteY2643" fmla="*/ 344350 h 459652"/>
              <a:gd name="connsiteX2644" fmla="*/ 7170697 w 11646040"/>
              <a:gd name="connsiteY2644" fmla="*/ 320478 h 459652"/>
              <a:gd name="connsiteX2645" fmla="*/ 7168142 w 11646040"/>
              <a:gd name="connsiteY2645" fmla="*/ 320514 h 459652"/>
              <a:gd name="connsiteX2646" fmla="*/ 7168142 w 11646040"/>
              <a:gd name="connsiteY2646" fmla="*/ 311827 h 459652"/>
              <a:gd name="connsiteX2647" fmla="*/ 7224008 w 11646040"/>
              <a:gd name="connsiteY2647" fmla="*/ 339641 h 459652"/>
              <a:gd name="connsiteX2648" fmla="*/ 7248684 w 11646040"/>
              <a:gd name="connsiteY2648" fmla="*/ 315915 h 459652"/>
              <a:gd name="connsiteX2649" fmla="*/ 7247988 w 11646040"/>
              <a:gd name="connsiteY2649" fmla="*/ 306900 h 459652"/>
              <a:gd name="connsiteX2650" fmla="*/ 7168142 w 11646040"/>
              <a:gd name="connsiteY2650" fmla="*/ 277553 h 459652"/>
              <a:gd name="connsiteX2651" fmla="*/ 7168142 w 11646040"/>
              <a:gd name="connsiteY2651" fmla="*/ 269778 h 459652"/>
              <a:gd name="connsiteX2652" fmla="*/ 7169490 w 11646040"/>
              <a:gd name="connsiteY2652" fmla="*/ 269742 h 459652"/>
              <a:gd name="connsiteX2653" fmla="*/ 7260908 w 11646040"/>
              <a:gd name="connsiteY2653" fmla="*/ 305914 h 459652"/>
              <a:gd name="connsiteX2654" fmla="*/ 7298278 w 11646040"/>
              <a:gd name="connsiteY2654" fmla="*/ 281130 h 459652"/>
              <a:gd name="connsiteX2655" fmla="*/ 7168142 w 11646040"/>
              <a:gd name="connsiteY2655" fmla="*/ 230576 h 459652"/>
              <a:gd name="connsiteX2656" fmla="*/ 7168142 w 11646040"/>
              <a:gd name="connsiteY2656" fmla="*/ 220648 h 459652"/>
              <a:gd name="connsiteX2657" fmla="*/ 7208066 w 11646040"/>
              <a:gd name="connsiteY2657" fmla="*/ 224225 h 459652"/>
              <a:gd name="connsiteX2658" fmla="*/ 7301112 w 11646040"/>
              <a:gd name="connsiteY2658" fmla="*/ 267734 h 459652"/>
              <a:gd name="connsiteX2659" fmla="*/ 7315100 w 11646040"/>
              <a:gd name="connsiteY2659" fmla="*/ 272771 h 459652"/>
              <a:gd name="connsiteX2660" fmla="*/ 7351586 w 11646040"/>
              <a:gd name="connsiteY2660" fmla="*/ 257295 h 459652"/>
              <a:gd name="connsiteX2661" fmla="*/ 7168142 w 11646040"/>
              <a:gd name="connsiteY2661" fmla="*/ 182724 h 459652"/>
              <a:gd name="connsiteX2662" fmla="*/ 7168142 w 11646040"/>
              <a:gd name="connsiteY2662" fmla="*/ 172868 h 459652"/>
              <a:gd name="connsiteX2663" fmla="*/ 7212064 w 11646040"/>
              <a:gd name="connsiteY2663" fmla="*/ 175935 h 459652"/>
              <a:gd name="connsiteX2664" fmla="*/ 7356466 w 11646040"/>
              <a:gd name="connsiteY2664" fmla="*/ 245615 h 459652"/>
              <a:gd name="connsiteX2665" fmla="*/ 7368597 w 11646040"/>
              <a:gd name="connsiteY2665" fmla="*/ 252440 h 459652"/>
              <a:gd name="connsiteX2666" fmla="*/ 7413262 w 11646040"/>
              <a:gd name="connsiteY2666" fmla="*/ 241892 h 459652"/>
              <a:gd name="connsiteX2667" fmla="*/ 7168142 w 11646040"/>
              <a:gd name="connsiteY2667" fmla="*/ 133667 h 459652"/>
              <a:gd name="connsiteX2668" fmla="*/ 7168142 w 11646040"/>
              <a:gd name="connsiteY2668" fmla="*/ 120198 h 459652"/>
              <a:gd name="connsiteX2669" fmla="*/ 7200023 w 11646040"/>
              <a:gd name="connsiteY2669" fmla="*/ 120198 h 459652"/>
              <a:gd name="connsiteX2670" fmla="*/ 7199978 w 11646040"/>
              <a:gd name="connsiteY2670" fmla="*/ 120307 h 459652"/>
              <a:gd name="connsiteX2671" fmla="*/ 7213688 w 11646040"/>
              <a:gd name="connsiteY2671" fmla="*/ 106838 h 459652"/>
              <a:gd name="connsiteX2672" fmla="*/ 7168420 w 11646040"/>
              <a:gd name="connsiteY2672" fmla="*/ 80777 h 459652"/>
              <a:gd name="connsiteX2673" fmla="*/ 7168142 w 11646040"/>
              <a:gd name="connsiteY2673" fmla="*/ 80777 h 459652"/>
              <a:gd name="connsiteX2674" fmla="*/ 7168142 w 11646040"/>
              <a:gd name="connsiteY2674" fmla="*/ 73148 h 459652"/>
              <a:gd name="connsiteX2675" fmla="*/ 7224054 w 11646040"/>
              <a:gd name="connsiteY2675" fmla="*/ 100962 h 459652"/>
              <a:gd name="connsiteX2676" fmla="*/ 7252405 w 11646040"/>
              <a:gd name="connsiteY2676" fmla="*/ 73842 h 459652"/>
              <a:gd name="connsiteX2677" fmla="*/ 7168142 w 11646040"/>
              <a:gd name="connsiteY2677" fmla="*/ 38180 h 459652"/>
              <a:gd name="connsiteX2678" fmla="*/ 7168142 w 11646040"/>
              <a:gd name="connsiteY2678" fmla="*/ 30588 h 459652"/>
              <a:gd name="connsiteX2679" fmla="*/ 7169164 w 11646040"/>
              <a:gd name="connsiteY2679" fmla="*/ 30552 h 459652"/>
              <a:gd name="connsiteX2680" fmla="*/ 7260678 w 11646040"/>
              <a:gd name="connsiteY2680" fmla="*/ 66943 h 459652"/>
              <a:gd name="connsiteX2681" fmla="*/ 7298183 w 11646040"/>
              <a:gd name="connsiteY2681" fmla="*/ 42451 h 459652"/>
              <a:gd name="connsiteX2682" fmla="*/ 7228980 w 11646040"/>
              <a:gd name="connsiteY2682" fmla="*/ 37 h 459652"/>
              <a:gd name="connsiteX2683" fmla="*/ 7256354 w 11646040"/>
              <a:gd name="connsiteY2683" fmla="*/ 37 h 459652"/>
              <a:gd name="connsiteX2684" fmla="*/ 7301346 w 11646040"/>
              <a:gd name="connsiteY2684" fmla="*/ 29018 h 459652"/>
              <a:gd name="connsiteX2685" fmla="*/ 7315334 w 11646040"/>
              <a:gd name="connsiteY2685" fmla="*/ 33800 h 459652"/>
              <a:gd name="connsiteX2686" fmla="*/ 7351260 w 11646040"/>
              <a:gd name="connsiteY2686" fmla="*/ 18652 h 459652"/>
              <a:gd name="connsiteX2687" fmla="*/ 7331878 w 11646040"/>
              <a:gd name="connsiteY2687" fmla="*/ 37 h 459652"/>
              <a:gd name="connsiteX2688" fmla="*/ 7349447 w 11646040"/>
              <a:gd name="connsiteY2688" fmla="*/ 37 h 459652"/>
              <a:gd name="connsiteX2689" fmla="*/ 7354654 w 11646040"/>
              <a:gd name="connsiteY2689" fmla="*/ 5037 h 459652"/>
              <a:gd name="connsiteX2690" fmla="*/ 7367620 w 11646040"/>
              <a:gd name="connsiteY2690" fmla="*/ 13250 h 459652"/>
              <a:gd name="connsiteX2691" fmla="*/ 7413445 w 11646040"/>
              <a:gd name="connsiteY2691" fmla="*/ 3066 h 459652"/>
              <a:gd name="connsiteX2692" fmla="*/ 7410844 w 11646040"/>
              <a:gd name="connsiteY2692" fmla="*/ 37 h 459652"/>
              <a:gd name="connsiteX2693" fmla="*/ 7436824 w 11646040"/>
              <a:gd name="connsiteY2693" fmla="*/ 37 h 459652"/>
              <a:gd name="connsiteX2694" fmla="*/ 7445934 w 11646040"/>
              <a:gd name="connsiteY2694" fmla="*/ 767 h 459652"/>
              <a:gd name="connsiteX2695" fmla="*/ 7501474 w 11646040"/>
              <a:gd name="connsiteY2695" fmla="*/ 840 h 459652"/>
              <a:gd name="connsiteX2696" fmla="*/ 7510444 w 11646040"/>
              <a:gd name="connsiteY2696" fmla="*/ 0 h 459652"/>
              <a:gd name="connsiteX2697" fmla="*/ 6899970 w 11646040"/>
              <a:gd name="connsiteY2697" fmla="*/ 0 h 459652"/>
              <a:gd name="connsiteX2698" fmla="*/ 6925764 w 11646040"/>
              <a:gd name="connsiteY2698" fmla="*/ 0 h 459652"/>
              <a:gd name="connsiteX2699" fmla="*/ 6924463 w 11646040"/>
              <a:gd name="connsiteY2699" fmla="*/ 1533 h 459652"/>
              <a:gd name="connsiteX2700" fmla="*/ 6928506 w 11646040"/>
              <a:gd name="connsiteY2700" fmla="*/ 4417 h 459652"/>
              <a:gd name="connsiteX2701" fmla="*/ 6957182 w 11646040"/>
              <a:gd name="connsiteY2701" fmla="*/ 11425 h 459652"/>
              <a:gd name="connsiteX2702" fmla="*/ 6982142 w 11646040"/>
              <a:gd name="connsiteY2702" fmla="*/ 5147 h 459652"/>
              <a:gd name="connsiteX2703" fmla="*/ 6987625 w 11646040"/>
              <a:gd name="connsiteY2703" fmla="*/ 37 h 459652"/>
              <a:gd name="connsiteX2704" fmla="*/ 7004544 w 11646040"/>
              <a:gd name="connsiteY2704" fmla="*/ 37 h 459652"/>
              <a:gd name="connsiteX2705" fmla="*/ 6985348 w 11646040"/>
              <a:gd name="connsiteY2705" fmla="*/ 18762 h 459652"/>
              <a:gd name="connsiteX2706" fmla="*/ 7027363 w 11646040"/>
              <a:gd name="connsiteY2706" fmla="*/ 36392 h 459652"/>
              <a:gd name="connsiteX2707" fmla="*/ 7080162 w 11646040"/>
              <a:gd name="connsiteY2707" fmla="*/ 37 h 459652"/>
              <a:gd name="connsiteX2708" fmla="*/ 7109349 w 11646040"/>
              <a:gd name="connsiteY2708" fmla="*/ 37 h 459652"/>
              <a:gd name="connsiteX2709" fmla="*/ 7039726 w 11646040"/>
              <a:gd name="connsiteY2709" fmla="*/ 43473 h 459652"/>
              <a:gd name="connsiteX2710" fmla="*/ 7076072 w 11646040"/>
              <a:gd name="connsiteY2710" fmla="*/ 67125 h 459652"/>
              <a:gd name="connsiteX2711" fmla="*/ 7167910 w 11646040"/>
              <a:gd name="connsiteY2711" fmla="*/ 30588 h 459652"/>
              <a:gd name="connsiteX2712" fmla="*/ 7168096 w 11646040"/>
              <a:gd name="connsiteY2712" fmla="*/ 30588 h 459652"/>
              <a:gd name="connsiteX2713" fmla="*/ 7168096 w 11646040"/>
              <a:gd name="connsiteY2713" fmla="*/ 38253 h 459652"/>
              <a:gd name="connsiteX2714" fmla="*/ 7089642 w 11646040"/>
              <a:gd name="connsiteY2714" fmla="*/ 66760 h 459652"/>
              <a:gd name="connsiteX2715" fmla="*/ 7089458 w 11646040"/>
              <a:gd name="connsiteY2715" fmla="*/ 66943 h 459652"/>
              <a:gd name="connsiteX2716" fmla="*/ 7086110 w 11646040"/>
              <a:gd name="connsiteY2716" fmla="*/ 74900 h 459652"/>
              <a:gd name="connsiteX2717" fmla="*/ 7112880 w 11646040"/>
              <a:gd name="connsiteY2717" fmla="*/ 101473 h 459652"/>
              <a:gd name="connsiteX2718" fmla="*/ 7168050 w 11646040"/>
              <a:gd name="connsiteY2718" fmla="*/ 73440 h 459652"/>
              <a:gd name="connsiteX2719" fmla="*/ 7168050 w 11646040"/>
              <a:gd name="connsiteY2719" fmla="*/ 80923 h 459652"/>
              <a:gd name="connsiteX2720" fmla="*/ 7167956 w 11646040"/>
              <a:gd name="connsiteY2720" fmla="*/ 80923 h 459652"/>
              <a:gd name="connsiteX2721" fmla="*/ 7123477 w 11646040"/>
              <a:gd name="connsiteY2721" fmla="*/ 106072 h 459652"/>
              <a:gd name="connsiteX2722" fmla="*/ 7137096 w 11646040"/>
              <a:gd name="connsiteY2722" fmla="*/ 120307 h 459652"/>
              <a:gd name="connsiteX2723" fmla="*/ 7168096 w 11646040"/>
              <a:gd name="connsiteY2723" fmla="*/ 120307 h 459652"/>
              <a:gd name="connsiteX2724" fmla="*/ 7168096 w 11646040"/>
              <a:gd name="connsiteY2724" fmla="*/ 133265 h 459652"/>
              <a:gd name="connsiteX2725" fmla="*/ 7154152 w 11646040"/>
              <a:gd name="connsiteY2725" fmla="*/ 133520 h 459652"/>
              <a:gd name="connsiteX2726" fmla="*/ 7154013 w 11646040"/>
              <a:gd name="connsiteY2726" fmla="*/ 133593 h 459652"/>
              <a:gd name="connsiteX2727" fmla="*/ 6926232 w 11646040"/>
              <a:gd name="connsiteY2727" fmla="*/ 242914 h 459652"/>
              <a:gd name="connsiteX2728" fmla="*/ 6956207 w 11646040"/>
              <a:gd name="connsiteY2728" fmla="*/ 250287 h 459652"/>
              <a:gd name="connsiteX2729" fmla="*/ 6982420 w 11646040"/>
              <a:gd name="connsiteY2729" fmla="*/ 244191 h 459652"/>
              <a:gd name="connsiteX2730" fmla="*/ 7168096 w 11646040"/>
              <a:gd name="connsiteY2730" fmla="*/ 173051 h 459652"/>
              <a:gd name="connsiteX2731" fmla="*/ 7168096 w 11646040"/>
              <a:gd name="connsiteY2731" fmla="*/ 182906 h 459652"/>
              <a:gd name="connsiteX2732" fmla="*/ 7146391 w 11646040"/>
              <a:gd name="connsiteY2732" fmla="*/ 183600 h 459652"/>
              <a:gd name="connsiteX2733" fmla="*/ 6985256 w 11646040"/>
              <a:gd name="connsiteY2733" fmla="*/ 257806 h 459652"/>
              <a:gd name="connsiteX2734" fmla="*/ 7012908 w 11646040"/>
              <a:gd name="connsiteY2734" fmla="*/ 269888 h 459652"/>
              <a:gd name="connsiteX2735" fmla="*/ 7037682 w 11646040"/>
              <a:gd name="connsiteY2735" fmla="*/ 266712 h 459652"/>
              <a:gd name="connsiteX2736" fmla="*/ 7168096 w 11646040"/>
              <a:gd name="connsiteY2736" fmla="*/ 220393 h 459652"/>
              <a:gd name="connsiteX2737" fmla="*/ 7168096 w 11646040"/>
              <a:gd name="connsiteY2737" fmla="*/ 230503 h 459652"/>
              <a:gd name="connsiteX2738" fmla="*/ 7152804 w 11646040"/>
              <a:gd name="connsiteY2738" fmla="*/ 231051 h 459652"/>
              <a:gd name="connsiteX2739" fmla="*/ 7038564 w 11646040"/>
              <a:gd name="connsiteY2739" fmla="*/ 281751 h 459652"/>
              <a:gd name="connsiteX2740" fmla="*/ 7075745 w 11646040"/>
              <a:gd name="connsiteY2740" fmla="*/ 306133 h 459652"/>
              <a:gd name="connsiteX2741" fmla="*/ 7166608 w 11646040"/>
              <a:gd name="connsiteY2741" fmla="*/ 269742 h 459652"/>
              <a:gd name="connsiteX2742" fmla="*/ 7168096 w 11646040"/>
              <a:gd name="connsiteY2742" fmla="*/ 269742 h 459652"/>
              <a:gd name="connsiteX2743" fmla="*/ 7168096 w 11646040"/>
              <a:gd name="connsiteY2743" fmla="*/ 277553 h 459652"/>
              <a:gd name="connsiteX2744" fmla="*/ 7088852 w 11646040"/>
              <a:gd name="connsiteY2744" fmla="*/ 306535 h 459652"/>
              <a:gd name="connsiteX2745" fmla="*/ 7086248 w 11646040"/>
              <a:gd name="connsiteY2745" fmla="*/ 314638 h 459652"/>
              <a:gd name="connsiteX2746" fmla="*/ 7112508 w 11646040"/>
              <a:gd name="connsiteY2746" fmla="*/ 340334 h 459652"/>
              <a:gd name="connsiteX2747" fmla="*/ 7168050 w 11646040"/>
              <a:gd name="connsiteY2747" fmla="*/ 312740 h 459652"/>
              <a:gd name="connsiteX2748" fmla="*/ 7168050 w 11646040"/>
              <a:gd name="connsiteY2748" fmla="*/ 320770 h 459652"/>
              <a:gd name="connsiteX2749" fmla="*/ 7123709 w 11646040"/>
              <a:gd name="connsiteY2749" fmla="*/ 343619 h 459652"/>
              <a:gd name="connsiteX2750" fmla="*/ 7139048 w 11646040"/>
              <a:gd name="connsiteY2750" fmla="*/ 359497 h 459652"/>
              <a:gd name="connsiteX2751" fmla="*/ 7168050 w 11646040"/>
              <a:gd name="connsiteY2751" fmla="*/ 359023 h 459652"/>
              <a:gd name="connsiteX2752" fmla="*/ 7168050 w 11646040"/>
              <a:gd name="connsiteY2752" fmla="*/ 373003 h 459652"/>
              <a:gd name="connsiteX2753" fmla="*/ 6974178 w 11646040"/>
              <a:gd name="connsiteY2753" fmla="*/ 432715 h 459652"/>
              <a:gd name="connsiteX2754" fmla="*/ 6945294 w 11646040"/>
              <a:gd name="connsiteY2754" fmla="*/ 459652 h 459652"/>
              <a:gd name="connsiteX2755" fmla="*/ 6919545 w 11646040"/>
              <a:gd name="connsiteY2755" fmla="*/ 459652 h 459652"/>
              <a:gd name="connsiteX2756" fmla="*/ 6945006 w 11646040"/>
              <a:gd name="connsiteY2756" fmla="*/ 430455 h 459652"/>
              <a:gd name="connsiteX2757" fmla="*/ 6904154 w 11646040"/>
              <a:gd name="connsiteY2757" fmla="*/ 403518 h 459652"/>
              <a:gd name="connsiteX2758" fmla="*/ 6901410 w 11646040"/>
              <a:gd name="connsiteY2758" fmla="*/ 402459 h 459652"/>
              <a:gd name="connsiteX2759" fmla="*/ 6901410 w 11646040"/>
              <a:gd name="connsiteY2759" fmla="*/ 402532 h 459652"/>
              <a:gd name="connsiteX2760" fmla="*/ 6866484 w 11646040"/>
              <a:gd name="connsiteY2760" fmla="*/ 396794 h 459652"/>
              <a:gd name="connsiteX2761" fmla="*/ 6780200 w 11646040"/>
              <a:gd name="connsiteY2761" fmla="*/ 432828 h 459652"/>
              <a:gd name="connsiteX2762" fmla="*/ 6808732 w 11646040"/>
              <a:gd name="connsiteY2762" fmla="*/ 459652 h 459652"/>
              <a:gd name="connsiteX2763" fmla="*/ 6782147 w 11646040"/>
              <a:gd name="connsiteY2763" fmla="*/ 459652 h 459652"/>
              <a:gd name="connsiteX2764" fmla="*/ 6763938 w 11646040"/>
              <a:gd name="connsiteY2764" fmla="*/ 438804 h 459652"/>
              <a:gd name="connsiteX2765" fmla="*/ 6557668 w 11646040"/>
              <a:gd name="connsiteY2765" fmla="*/ 373149 h 459652"/>
              <a:gd name="connsiteX2766" fmla="*/ 6557668 w 11646040"/>
              <a:gd name="connsiteY2766" fmla="*/ 358840 h 459652"/>
              <a:gd name="connsiteX2767" fmla="*/ 6586994 w 11646040"/>
              <a:gd name="connsiteY2767" fmla="*/ 359315 h 459652"/>
              <a:gd name="connsiteX2768" fmla="*/ 6586994 w 11646040"/>
              <a:gd name="connsiteY2768" fmla="*/ 359388 h 459652"/>
              <a:gd name="connsiteX2769" fmla="*/ 6602612 w 11646040"/>
              <a:gd name="connsiteY2769" fmla="*/ 344350 h 459652"/>
              <a:gd name="connsiteX2770" fmla="*/ 6560226 w 11646040"/>
              <a:gd name="connsiteY2770" fmla="*/ 320478 h 459652"/>
              <a:gd name="connsiteX2771" fmla="*/ 6557668 w 11646040"/>
              <a:gd name="connsiteY2771" fmla="*/ 320514 h 459652"/>
              <a:gd name="connsiteX2772" fmla="*/ 6557668 w 11646040"/>
              <a:gd name="connsiteY2772" fmla="*/ 311827 h 459652"/>
              <a:gd name="connsiteX2773" fmla="*/ 6613532 w 11646040"/>
              <a:gd name="connsiteY2773" fmla="*/ 339641 h 459652"/>
              <a:gd name="connsiteX2774" fmla="*/ 6638212 w 11646040"/>
              <a:gd name="connsiteY2774" fmla="*/ 315915 h 459652"/>
              <a:gd name="connsiteX2775" fmla="*/ 6637514 w 11646040"/>
              <a:gd name="connsiteY2775" fmla="*/ 306900 h 459652"/>
              <a:gd name="connsiteX2776" fmla="*/ 6557668 w 11646040"/>
              <a:gd name="connsiteY2776" fmla="*/ 277553 h 459652"/>
              <a:gd name="connsiteX2777" fmla="*/ 6557668 w 11646040"/>
              <a:gd name="connsiteY2777" fmla="*/ 269778 h 459652"/>
              <a:gd name="connsiteX2778" fmla="*/ 6559016 w 11646040"/>
              <a:gd name="connsiteY2778" fmla="*/ 269742 h 459652"/>
              <a:gd name="connsiteX2779" fmla="*/ 6650436 w 11646040"/>
              <a:gd name="connsiteY2779" fmla="*/ 305914 h 459652"/>
              <a:gd name="connsiteX2780" fmla="*/ 6687802 w 11646040"/>
              <a:gd name="connsiteY2780" fmla="*/ 281130 h 459652"/>
              <a:gd name="connsiteX2781" fmla="*/ 6557668 w 11646040"/>
              <a:gd name="connsiteY2781" fmla="*/ 230576 h 459652"/>
              <a:gd name="connsiteX2782" fmla="*/ 6557668 w 11646040"/>
              <a:gd name="connsiteY2782" fmla="*/ 220648 h 459652"/>
              <a:gd name="connsiteX2783" fmla="*/ 6597590 w 11646040"/>
              <a:gd name="connsiteY2783" fmla="*/ 224225 h 459652"/>
              <a:gd name="connsiteX2784" fmla="*/ 6690640 w 11646040"/>
              <a:gd name="connsiteY2784" fmla="*/ 267734 h 459652"/>
              <a:gd name="connsiteX2785" fmla="*/ 6704628 w 11646040"/>
              <a:gd name="connsiteY2785" fmla="*/ 272771 h 459652"/>
              <a:gd name="connsiteX2786" fmla="*/ 6741112 w 11646040"/>
              <a:gd name="connsiteY2786" fmla="*/ 257295 h 459652"/>
              <a:gd name="connsiteX2787" fmla="*/ 6557668 w 11646040"/>
              <a:gd name="connsiteY2787" fmla="*/ 182724 h 459652"/>
              <a:gd name="connsiteX2788" fmla="*/ 6557668 w 11646040"/>
              <a:gd name="connsiteY2788" fmla="*/ 172868 h 459652"/>
              <a:gd name="connsiteX2789" fmla="*/ 6601588 w 11646040"/>
              <a:gd name="connsiteY2789" fmla="*/ 175935 h 459652"/>
              <a:gd name="connsiteX2790" fmla="*/ 6745992 w 11646040"/>
              <a:gd name="connsiteY2790" fmla="*/ 245615 h 459652"/>
              <a:gd name="connsiteX2791" fmla="*/ 6758124 w 11646040"/>
              <a:gd name="connsiteY2791" fmla="*/ 252440 h 459652"/>
              <a:gd name="connsiteX2792" fmla="*/ 6802788 w 11646040"/>
              <a:gd name="connsiteY2792" fmla="*/ 241892 h 459652"/>
              <a:gd name="connsiteX2793" fmla="*/ 6557668 w 11646040"/>
              <a:gd name="connsiteY2793" fmla="*/ 133667 h 459652"/>
              <a:gd name="connsiteX2794" fmla="*/ 6557668 w 11646040"/>
              <a:gd name="connsiteY2794" fmla="*/ 120198 h 459652"/>
              <a:gd name="connsiteX2795" fmla="*/ 6589550 w 11646040"/>
              <a:gd name="connsiteY2795" fmla="*/ 120198 h 459652"/>
              <a:gd name="connsiteX2796" fmla="*/ 6589504 w 11646040"/>
              <a:gd name="connsiteY2796" fmla="*/ 120307 h 459652"/>
              <a:gd name="connsiteX2797" fmla="*/ 6603215 w 11646040"/>
              <a:gd name="connsiteY2797" fmla="*/ 106838 h 459652"/>
              <a:gd name="connsiteX2798" fmla="*/ 6557948 w 11646040"/>
              <a:gd name="connsiteY2798" fmla="*/ 80777 h 459652"/>
              <a:gd name="connsiteX2799" fmla="*/ 6557668 w 11646040"/>
              <a:gd name="connsiteY2799" fmla="*/ 80777 h 459652"/>
              <a:gd name="connsiteX2800" fmla="*/ 6557668 w 11646040"/>
              <a:gd name="connsiteY2800" fmla="*/ 73148 h 459652"/>
              <a:gd name="connsiteX2801" fmla="*/ 6613578 w 11646040"/>
              <a:gd name="connsiteY2801" fmla="*/ 100962 h 459652"/>
              <a:gd name="connsiteX2802" fmla="*/ 6641930 w 11646040"/>
              <a:gd name="connsiteY2802" fmla="*/ 73842 h 459652"/>
              <a:gd name="connsiteX2803" fmla="*/ 6557668 w 11646040"/>
              <a:gd name="connsiteY2803" fmla="*/ 38180 h 459652"/>
              <a:gd name="connsiteX2804" fmla="*/ 6557668 w 11646040"/>
              <a:gd name="connsiteY2804" fmla="*/ 30588 h 459652"/>
              <a:gd name="connsiteX2805" fmla="*/ 6558690 w 11646040"/>
              <a:gd name="connsiteY2805" fmla="*/ 30552 h 459652"/>
              <a:gd name="connsiteX2806" fmla="*/ 6650203 w 11646040"/>
              <a:gd name="connsiteY2806" fmla="*/ 66943 h 459652"/>
              <a:gd name="connsiteX2807" fmla="*/ 6687710 w 11646040"/>
              <a:gd name="connsiteY2807" fmla="*/ 42451 h 459652"/>
              <a:gd name="connsiteX2808" fmla="*/ 6618506 w 11646040"/>
              <a:gd name="connsiteY2808" fmla="*/ 37 h 459652"/>
              <a:gd name="connsiteX2809" fmla="*/ 6645881 w 11646040"/>
              <a:gd name="connsiteY2809" fmla="*/ 37 h 459652"/>
              <a:gd name="connsiteX2810" fmla="*/ 6690870 w 11646040"/>
              <a:gd name="connsiteY2810" fmla="*/ 29018 h 459652"/>
              <a:gd name="connsiteX2811" fmla="*/ 6704861 w 11646040"/>
              <a:gd name="connsiteY2811" fmla="*/ 33800 h 459652"/>
              <a:gd name="connsiteX2812" fmla="*/ 6740787 w 11646040"/>
              <a:gd name="connsiteY2812" fmla="*/ 18652 h 459652"/>
              <a:gd name="connsiteX2813" fmla="*/ 6721406 w 11646040"/>
              <a:gd name="connsiteY2813" fmla="*/ 37 h 459652"/>
              <a:gd name="connsiteX2814" fmla="*/ 6738974 w 11646040"/>
              <a:gd name="connsiteY2814" fmla="*/ 37 h 459652"/>
              <a:gd name="connsiteX2815" fmla="*/ 6744178 w 11646040"/>
              <a:gd name="connsiteY2815" fmla="*/ 5037 h 459652"/>
              <a:gd name="connsiteX2816" fmla="*/ 6757146 w 11646040"/>
              <a:gd name="connsiteY2816" fmla="*/ 13250 h 459652"/>
              <a:gd name="connsiteX2817" fmla="*/ 6802974 w 11646040"/>
              <a:gd name="connsiteY2817" fmla="*/ 3066 h 459652"/>
              <a:gd name="connsiteX2818" fmla="*/ 6800371 w 11646040"/>
              <a:gd name="connsiteY2818" fmla="*/ 37 h 459652"/>
              <a:gd name="connsiteX2819" fmla="*/ 6826350 w 11646040"/>
              <a:gd name="connsiteY2819" fmla="*/ 37 h 459652"/>
              <a:gd name="connsiteX2820" fmla="*/ 6835460 w 11646040"/>
              <a:gd name="connsiteY2820" fmla="*/ 767 h 459652"/>
              <a:gd name="connsiteX2821" fmla="*/ 6891001 w 11646040"/>
              <a:gd name="connsiteY2821" fmla="*/ 840 h 459652"/>
              <a:gd name="connsiteX2822" fmla="*/ 6899970 w 11646040"/>
              <a:gd name="connsiteY2822" fmla="*/ 0 h 459652"/>
              <a:gd name="connsiteX2823" fmla="*/ 6289494 w 11646040"/>
              <a:gd name="connsiteY2823" fmla="*/ 0 h 459652"/>
              <a:gd name="connsiteX2824" fmla="*/ 6315292 w 11646040"/>
              <a:gd name="connsiteY2824" fmla="*/ 0 h 459652"/>
              <a:gd name="connsiteX2825" fmla="*/ 6313989 w 11646040"/>
              <a:gd name="connsiteY2825" fmla="*/ 1533 h 459652"/>
              <a:gd name="connsiteX2826" fmla="*/ 6318033 w 11646040"/>
              <a:gd name="connsiteY2826" fmla="*/ 4417 h 459652"/>
              <a:gd name="connsiteX2827" fmla="*/ 6346708 w 11646040"/>
              <a:gd name="connsiteY2827" fmla="*/ 11425 h 459652"/>
              <a:gd name="connsiteX2828" fmla="*/ 6371665 w 11646040"/>
              <a:gd name="connsiteY2828" fmla="*/ 5147 h 459652"/>
              <a:gd name="connsiteX2829" fmla="*/ 6377151 w 11646040"/>
              <a:gd name="connsiteY2829" fmla="*/ 37 h 459652"/>
              <a:gd name="connsiteX2830" fmla="*/ 6394067 w 11646040"/>
              <a:gd name="connsiteY2830" fmla="*/ 37 h 459652"/>
              <a:gd name="connsiteX2831" fmla="*/ 6374876 w 11646040"/>
              <a:gd name="connsiteY2831" fmla="*/ 18762 h 459652"/>
              <a:gd name="connsiteX2832" fmla="*/ 6416889 w 11646040"/>
              <a:gd name="connsiteY2832" fmla="*/ 36392 h 459652"/>
              <a:gd name="connsiteX2833" fmla="*/ 6469689 w 11646040"/>
              <a:gd name="connsiteY2833" fmla="*/ 37 h 459652"/>
              <a:gd name="connsiteX2834" fmla="*/ 6498875 w 11646040"/>
              <a:gd name="connsiteY2834" fmla="*/ 37 h 459652"/>
              <a:gd name="connsiteX2835" fmla="*/ 6429252 w 11646040"/>
              <a:gd name="connsiteY2835" fmla="*/ 43473 h 459652"/>
              <a:gd name="connsiteX2836" fmla="*/ 6465598 w 11646040"/>
              <a:gd name="connsiteY2836" fmla="*/ 67125 h 459652"/>
              <a:gd name="connsiteX2837" fmla="*/ 6557434 w 11646040"/>
              <a:gd name="connsiteY2837" fmla="*/ 30588 h 459652"/>
              <a:gd name="connsiteX2838" fmla="*/ 6557622 w 11646040"/>
              <a:gd name="connsiteY2838" fmla="*/ 30588 h 459652"/>
              <a:gd name="connsiteX2839" fmla="*/ 6557622 w 11646040"/>
              <a:gd name="connsiteY2839" fmla="*/ 38253 h 459652"/>
              <a:gd name="connsiteX2840" fmla="*/ 6479170 w 11646040"/>
              <a:gd name="connsiteY2840" fmla="*/ 66760 h 459652"/>
              <a:gd name="connsiteX2841" fmla="*/ 6478983 w 11646040"/>
              <a:gd name="connsiteY2841" fmla="*/ 66943 h 459652"/>
              <a:gd name="connsiteX2842" fmla="*/ 6475636 w 11646040"/>
              <a:gd name="connsiteY2842" fmla="*/ 74900 h 459652"/>
              <a:gd name="connsiteX2843" fmla="*/ 6502406 w 11646040"/>
              <a:gd name="connsiteY2843" fmla="*/ 101473 h 459652"/>
              <a:gd name="connsiteX2844" fmla="*/ 6557574 w 11646040"/>
              <a:gd name="connsiteY2844" fmla="*/ 73440 h 459652"/>
              <a:gd name="connsiteX2845" fmla="*/ 6557574 w 11646040"/>
              <a:gd name="connsiteY2845" fmla="*/ 80923 h 459652"/>
              <a:gd name="connsiteX2846" fmla="*/ 6557480 w 11646040"/>
              <a:gd name="connsiteY2846" fmla="*/ 80923 h 459652"/>
              <a:gd name="connsiteX2847" fmla="*/ 6513004 w 11646040"/>
              <a:gd name="connsiteY2847" fmla="*/ 106072 h 459652"/>
              <a:gd name="connsiteX2848" fmla="*/ 6526622 w 11646040"/>
              <a:gd name="connsiteY2848" fmla="*/ 120307 h 459652"/>
              <a:gd name="connsiteX2849" fmla="*/ 6557622 w 11646040"/>
              <a:gd name="connsiteY2849" fmla="*/ 120307 h 459652"/>
              <a:gd name="connsiteX2850" fmla="*/ 6557622 w 11646040"/>
              <a:gd name="connsiteY2850" fmla="*/ 133265 h 459652"/>
              <a:gd name="connsiteX2851" fmla="*/ 6543678 w 11646040"/>
              <a:gd name="connsiteY2851" fmla="*/ 133520 h 459652"/>
              <a:gd name="connsiteX2852" fmla="*/ 6543539 w 11646040"/>
              <a:gd name="connsiteY2852" fmla="*/ 133593 h 459652"/>
              <a:gd name="connsiteX2853" fmla="*/ 6315756 w 11646040"/>
              <a:gd name="connsiteY2853" fmla="*/ 242914 h 459652"/>
              <a:gd name="connsiteX2854" fmla="*/ 6345732 w 11646040"/>
              <a:gd name="connsiteY2854" fmla="*/ 250287 h 459652"/>
              <a:gd name="connsiteX2855" fmla="*/ 6371946 w 11646040"/>
              <a:gd name="connsiteY2855" fmla="*/ 244191 h 459652"/>
              <a:gd name="connsiteX2856" fmla="*/ 6557622 w 11646040"/>
              <a:gd name="connsiteY2856" fmla="*/ 173051 h 459652"/>
              <a:gd name="connsiteX2857" fmla="*/ 6557622 w 11646040"/>
              <a:gd name="connsiteY2857" fmla="*/ 182906 h 459652"/>
              <a:gd name="connsiteX2858" fmla="*/ 6535917 w 11646040"/>
              <a:gd name="connsiteY2858" fmla="*/ 183600 h 459652"/>
              <a:gd name="connsiteX2859" fmla="*/ 6374779 w 11646040"/>
              <a:gd name="connsiteY2859" fmla="*/ 257806 h 459652"/>
              <a:gd name="connsiteX2860" fmla="*/ 6402434 w 11646040"/>
              <a:gd name="connsiteY2860" fmla="*/ 269888 h 459652"/>
              <a:gd name="connsiteX2861" fmla="*/ 6427206 w 11646040"/>
              <a:gd name="connsiteY2861" fmla="*/ 266712 h 459652"/>
              <a:gd name="connsiteX2862" fmla="*/ 6557622 w 11646040"/>
              <a:gd name="connsiteY2862" fmla="*/ 220393 h 459652"/>
              <a:gd name="connsiteX2863" fmla="*/ 6557622 w 11646040"/>
              <a:gd name="connsiteY2863" fmla="*/ 230503 h 459652"/>
              <a:gd name="connsiteX2864" fmla="*/ 6542328 w 11646040"/>
              <a:gd name="connsiteY2864" fmla="*/ 231051 h 459652"/>
              <a:gd name="connsiteX2865" fmla="*/ 6428090 w 11646040"/>
              <a:gd name="connsiteY2865" fmla="*/ 281751 h 459652"/>
              <a:gd name="connsiteX2866" fmla="*/ 6465271 w 11646040"/>
              <a:gd name="connsiteY2866" fmla="*/ 306133 h 459652"/>
              <a:gd name="connsiteX2867" fmla="*/ 6556136 w 11646040"/>
              <a:gd name="connsiteY2867" fmla="*/ 269742 h 459652"/>
              <a:gd name="connsiteX2868" fmla="*/ 6557622 w 11646040"/>
              <a:gd name="connsiteY2868" fmla="*/ 269742 h 459652"/>
              <a:gd name="connsiteX2869" fmla="*/ 6557622 w 11646040"/>
              <a:gd name="connsiteY2869" fmla="*/ 277553 h 459652"/>
              <a:gd name="connsiteX2870" fmla="*/ 6478380 w 11646040"/>
              <a:gd name="connsiteY2870" fmla="*/ 306535 h 459652"/>
              <a:gd name="connsiteX2871" fmla="*/ 6475776 w 11646040"/>
              <a:gd name="connsiteY2871" fmla="*/ 314638 h 459652"/>
              <a:gd name="connsiteX2872" fmla="*/ 6502034 w 11646040"/>
              <a:gd name="connsiteY2872" fmla="*/ 340334 h 459652"/>
              <a:gd name="connsiteX2873" fmla="*/ 6557574 w 11646040"/>
              <a:gd name="connsiteY2873" fmla="*/ 312740 h 459652"/>
              <a:gd name="connsiteX2874" fmla="*/ 6557574 w 11646040"/>
              <a:gd name="connsiteY2874" fmla="*/ 320770 h 459652"/>
              <a:gd name="connsiteX2875" fmla="*/ 6513238 w 11646040"/>
              <a:gd name="connsiteY2875" fmla="*/ 343619 h 459652"/>
              <a:gd name="connsiteX2876" fmla="*/ 6528574 w 11646040"/>
              <a:gd name="connsiteY2876" fmla="*/ 359497 h 459652"/>
              <a:gd name="connsiteX2877" fmla="*/ 6557574 w 11646040"/>
              <a:gd name="connsiteY2877" fmla="*/ 359023 h 459652"/>
              <a:gd name="connsiteX2878" fmla="*/ 6557574 w 11646040"/>
              <a:gd name="connsiteY2878" fmla="*/ 373003 h 459652"/>
              <a:gd name="connsiteX2879" fmla="*/ 6363702 w 11646040"/>
              <a:gd name="connsiteY2879" fmla="*/ 432715 h 459652"/>
              <a:gd name="connsiteX2880" fmla="*/ 6334818 w 11646040"/>
              <a:gd name="connsiteY2880" fmla="*/ 459652 h 459652"/>
              <a:gd name="connsiteX2881" fmla="*/ 6309068 w 11646040"/>
              <a:gd name="connsiteY2881" fmla="*/ 459652 h 459652"/>
              <a:gd name="connsiteX2882" fmla="*/ 6334531 w 11646040"/>
              <a:gd name="connsiteY2882" fmla="*/ 430455 h 459652"/>
              <a:gd name="connsiteX2883" fmla="*/ 6293679 w 11646040"/>
              <a:gd name="connsiteY2883" fmla="*/ 403518 h 459652"/>
              <a:gd name="connsiteX2884" fmla="*/ 6290938 w 11646040"/>
              <a:gd name="connsiteY2884" fmla="*/ 402459 h 459652"/>
              <a:gd name="connsiteX2885" fmla="*/ 6290938 w 11646040"/>
              <a:gd name="connsiteY2885" fmla="*/ 402532 h 459652"/>
              <a:gd name="connsiteX2886" fmla="*/ 6256011 w 11646040"/>
              <a:gd name="connsiteY2886" fmla="*/ 396794 h 459652"/>
              <a:gd name="connsiteX2887" fmla="*/ 6169726 w 11646040"/>
              <a:gd name="connsiteY2887" fmla="*/ 432828 h 459652"/>
              <a:gd name="connsiteX2888" fmla="*/ 6198259 w 11646040"/>
              <a:gd name="connsiteY2888" fmla="*/ 459652 h 459652"/>
              <a:gd name="connsiteX2889" fmla="*/ 6171675 w 11646040"/>
              <a:gd name="connsiteY2889" fmla="*/ 459652 h 459652"/>
              <a:gd name="connsiteX2890" fmla="*/ 6153464 w 11646040"/>
              <a:gd name="connsiteY2890" fmla="*/ 438804 h 459652"/>
              <a:gd name="connsiteX2891" fmla="*/ 5947191 w 11646040"/>
              <a:gd name="connsiteY2891" fmla="*/ 373149 h 459652"/>
              <a:gd name="connsiteX2892" fmla="*/ 5947191 w 11646040"/>
              <a:gd name="connsiteY2892" fmla="*/ 358840 h 459652"/>
              <a:gd name="connsiteX2893" fmla="*/ 5976518 w 11646040"/>
              <a:gd name="connsiteY2893" fmla="*/ 359315 h 459652"/>
              <a:gd name="connsiteX2894" fmla="*/ 5976518 w 11646040"/>
              <a:gd name="connsiteY2894" fmla="*/ 359388 h 459652"/>
              <a:gd name="connsiteX2895" fmla="*/ 5992135 w 11646040"/>
              <a:gd name="connsiteY2895" fmla="*/ 344350 h 459652"/>
              <a:gd name="connsiteX2896" fmla="*/ 5949748 w 11646040"/>
              <a:gd name="connsiteY2896" fmla="*/ 320478 h 459652"/>
              <a:gd name="connsiteX2897" fmla="*/ 5947191 w 11646040"/>
              <a:gd name="connsiteY2897" fmla="*/ 320514 h 459652"/>
              <a:gd name="connsiteX2898" fmla="*/ 5947191 w 11646040"/>
              <a:gd name="connsiteY2898" fmla="*/ 311827 h 459652"/>
              <a:gd name="connsiteX2899" fmla="*/ 6003058 w 11646040"/>
              <a:gd name="connsiteY2899" fmla="*/ 339641 h 459652"/>
              <a:gd name="connsiteX2900" fmla="*/ 6027736 w 11646040"/>
              <a:gd name="connsiteY2900" fmla="*/ 315915 h 459652"/>
              <a:gd name="connsiteX2901" fmla="*/ 6027039 w 11646040"/>
              <a:gd name="connsiteY2901" fmla="*/ 306900 h 459652"/>
              <a:gd name="connsiteX2902" fmla="*/ 5947191 w 11646040"/>
              <a:gd name="connsiteY2902" fmla="*/ 277553 h 459652"/>
              <a:gd name="connsiteX2903" fmla="*/ 5947191 w 11646040"/>
              <a:gd name="connsiteY2903" fmla="*/ 269778 h 459652"/>
              <a:gd name="connsiteX2904" fmla="*/ 5948540 w 11646040"/>
              <a:gd name="connsiteY2904" fmla="*/ 269742 h 459652"/>
              <a:gd name="connsiteX2905" fmla="*/ 6039960 w 11646040"/>
              <a:gd name="connsiteY2905" fmla="*/ 305914 h 459652"/>
              <a:gd name="connsiteX2906" fmla="*/ 6077327 w 11646040"/>
              <a:gd name="connsiteY2906" fmla="*/ 281130 h 459652"/>
              <a:gd name="connsiteX2907" fmla="*/ 5947191 w 11646040"/>
              <a:gd name="connsiteY2907" fmla="*/ 230576 h 459652"/>
              <a:gd name="connsiteX2908" fmla="*/ 5947191 w 11646040"/>
              <a:gd name="connsiteY2908" fmla="*/ 220648 h 459652"/>
              <a:gd name="connsiteX2909" fmla="*/ 5987116 w 11646040"/>
              <a:gd name="connsiteY2909" fmla="*/ 224225 h 459652"/>
              <a:gd name="connsiteX2910" fmla="*/ 6080162 w 11646040"/>
              <a:gd name="connsiteY2910" fmla="*/ 267734 h 459652"/>
              <a:gd name="connsiteX2911" fmla="*/ 6094154 w 11646040"/>
              <a:gd name="connsiteY2911" fmla="*/ 272771 h 459652"/>
              <a:gd name="connsiteX2912" fmla="*/ 6130636 w 11646040"/>
              <a:gd name="connsiteY2912" fmla="*/ 257295 h 459652"/>
              <a:gd name="connsiteX2913" fmla="*/ 5947191 w 11646040"/>
              <a:gd name="connsiteY2913" fmla="*/ 182724 h 459652"/>
              <a:gd name="connsiteX2914" fmla="*/ 5947191 w 11646040"/>
              <a:gd name="connsiteY2914" fmla="*/ 172868 h 459652"/>
              <a:gd name="connsiteX2915" fmla="*/ 5991113 w 11646040"/>
              <a:gd name="connsiteY2915" fmla="*/ 175935 h 459652"/>
              <a:gd name="connsiteX2916" fmla="*/ 6135517 w 11646040"/>
              <a:gd name="connsiteY2916" fmla="*/ 245615 h 459652"/>
              <a:gd name="connsiteX2917" fmla="*/ 6147646 w 11646040"/>
              <a:gd name="connsiteY2917" fmla="*/ 252440 h 459652"/>
              <a:gd name="connsiteX2918" fmla="*/ 6192312 w 11646040"/>
              <a:gd name="connsiteY2918" fmla="*/ 241892 h 459652"/>
              <a:gd name="connsiteX2919" fmla="*/ 5947191 w 11646040"/>
              <a:gd name="connsiteY2919" fmla="*/ 133667 h 459652"/>
              <a:gd name="connsiteX2920" fmla="*/ 5947191 w 11646040"/>
              <a:gd name="connsiteY2920" fmla="*/ 120198 h 459652"/>
              <a:gd name="connsiteX2921" fmla="*/ 5979075 w 11646040"/>
              <a:gd name="connsiteY2921" fmla="*/ 120198 h 459652"/>
              <a:gd name="connsiteX2922" fmla="*/ 5979028 w 11646040"/>
              <a:gd name="connsiteY2922" fmla="*/ 120307 h 459652"/>
              <a:gd name="connsiteX2923" fmla="*/ 5992739 w 11646040"/>
              <a:gd name="connsiteY2923" fmla="*/ 106838 h 459652"/>
              <a:gd name="connsiteX2924" fmla="*/ 5947472 w 11646040"/>
              <a:gd name="connsiteY2924" fmla="*/ 80777 h 459652"/>
              <a:gd name="connsiteX2925" fmla="*/ 5947191 w 11646040"/>
              <a:gd name="connsiteY2925" fmla="*/ 80777 h 459652"/>
              <a:gd name="connsiteX2926" fmla="*/ 5947191 w 11646040"/>
              <a:gd name="connsiteY2926" fmla="*/ 73148 h 459652"/>
              <a:gd name="connsiteX2927" fmla="*/ 6003103 w 11646040"/>
              <a:gd name="connsiteY2927" fmla="*/ 100962 h 459652"/>
              <a:gd name="connsiteX2928" fmla="*/ 6031454 w 11646040"/>
              <a:gd name="connsiteY2928" fmla="*/ 73842 h 459652"/>
              <a:gd name="connsiteX2929" fmla="*/ 5947191 w 11646040"/>
              <a:gd name="connsiteY2929" fmla="*/ 38180 h 459652"/>
              <a:gd name="connsiteX2930" fmla="*/ 5947191 w 11646040"/>
              <a:gd name="connsiteY2930" fmla="*/ 30588 h 459652"/>
              <a:gd name="connsiteX2931" fmla="*/ 5948213 w 11646040"/>
              <a:gd name="connsiteY2931" fmla="*/ 30552 h 459652"/>
              <a:gd name="connsiteX2932" fmla="*/ 6039729 w 11646040"/>
              <a:gd name="connsiteY2932" fmla="*/ 66943 h 459652"/>
              <a:gd name="connsiteX2933" fmla="*/ 6077235 w 11646040"/>
              <a:gd name="connsiteY2933" fmla="*/ 42451 h 459652"/>
              <a:gd name="connsiteX2934" fmla="*/ 6008031 w 11646040"/>
              <a:gd name="connsiteY2934" fmla="*/ 37 h 459652"/>
              <a:gd name="connsiteX2935" fmla="*/ 6035405 w 11646040"/>
              <a:gd name="connsiteY2935" fmla="*/ 37 h 459652"/>
              <a:gd name="connsiteX2936" fmla="*/ 6080395 w 11646040"/>
              <a:gd name="connsiteY2936" fmla="*/ 29018 h 459652"/>
              <a:gd name="connsiteX2937" fmla="*/ 6094384 w 11646040"/>
              <a:gd name="connsiteY2937" fmla="*/ 33800 h 459652"/>
              <a:gd name="connsiteX2938" fmla="*/ 6130310 w 11646040"/>
              <a:gd name="connsiteY2938" fmla="*/ 18652 h 459652"/>
              <a:gd name="connsiteX2939" fmla="*/ 6110930 w 11646040"/>
              <a:gd name="connsiteY2939" fmla="*/ 37 h 459652"/>
              <a:gd name="connsiteX2940" fmla="*/ 6128499 w 11646040"/>
              <a:gd name="connsiteY2940" fmla="*/ 37 h 459652"/>
              <a:gd name="connsiteX2941" fmla="*/ 6133702 w 11646040"/>
              <a:gd name="connsiteY2941" fmla="*/ 5037 h 459652"/>
              <a:gd name="connsiteX2942" fmla="*/ 6146669 w 11646040"/>
              <a:gd name="connsiteY2942" fmla="*/ 13250 h 459652"/>
              <a:gd name="connsiteX2943" fmla="*/ 6192496 w 11646040"/>
              <a:gd name="connsiteY2943" fmla="*/ 3066 h 459652"/>
              <a:gd name="connsiteX2944" fmla="*/ 6189896 w 11646040"/>
              <a:gd name="connsiteY2944" fmla="*/ 37 h 459652"/>
              <a:gd name="connsiteX2945" fmla="*/ 6215874 w 11646040"/>
              <a:gd name="connsiteY2945" fmla="*/ 37 h 459652"/>
              <a:gd name="connsiteX2946" fmla="*/ 6224986 w 11646040"/>
              <a:gd name="connsiteY2946" fmla="*/ 767 h 459652"/>
              <a:gd name="connsiteX2947" fmla="*/ 6280527 w 11646040"/>
              <a:gd name="connsiteY2947" fmla="*/ 840 h 459652"/>
              <a:gd name="connsiteX2948" fmla="*/ 6289494 w 11646040"/>
              <a:gd name="connsiteY2948" fmla="*/ 0 h 459652"/>
              <a:gd name="connsiteX2949" fmla="*/ 5679020 w 11646040"/>
              <a:gd name="connsiteY2949" fmla="*/ 0 h 459652"/>
              <a:gd name="connsiteX2950" fmla="*/ 5704815 w 11646040"/>
              <a:gd name="connsiteY2950" fmla="*/ 0 h 459652"/>
              <a:gd name="connsiteX2951" fmla="*/ 5703515 w 11646040"/>
              <a:gd name="connsiteY2951" fmla="*/ 1533 h 459652"/>
              <a:gd name="connsiteX2952" fmla="*/ 5707559 w 11646040"/>
              <a:gd name="connsiteY2952" fmla="*/ 4417 h 459652"/>
              <a:gd name="connsiteX2953" fmla="*/ 5736233 w 11646040"/>
              <a:gd name="connsiteY2953" fmla="*/ 11425 h 459652"/>
              <a:gd name="connsiteX2954" fmla="*/ 5761192 w 11646040"/>
              <a:gd name="connsiteY2954" fmla="*/ 5147 h 459652"/>
              <a:gd name="connsiteX2955" fmla="*/ 5766677 w 11646040"/>
              <a:gd name="connsiteY2955" fmla="*/ 37 h 459652"/>
              <a:gd name="connsiteX2956" fmla="*/ 5783594 w 11646040"/>
              <a:gd name="connsiteY2956" fmla="*/ 37 h 459652"/>
              <a:gd name="connsiteX2957" fmla="*/ 5764399 w 11646040"/>
              <a:gd name="connsiteY2957" fmla="*/ 18762 h 459652"/>
              <a:gd name="connsiteX2958" fmla="*/ 5806414 w 11646040"/>
              <a:gd name="connsiteY2958" fmla="*/ 36392 h 459652"/>
              <a:gd name="connsiteX2959" fmla="*/ 5859212 w 11646040"/>
              <a:gd name="connsiteY2959" fmla="*/ 37 h 459652"/>
              <a:gd name="connsiteX2960" fmla="*/ 5888397 w 11646040"/>
              <a:gd name="connsiteY2960" fmla="*/ 37 h 459652"/>
              <a:gd name="connsiteX2961" fmla="*/ 5818778 w 11646040"/>
              <a:gd name="connsiteY2961" fmla="*/ 43473 h 459652"/>
              <a:gd name="connsiteX2962" fmla="*/ 5855122 w 11646040"/>
              <a:gd name="connsiteY2962" fmla="*/ 67125 h 459652"/>
              <a:gd name="connsiteX2963" fmla="*/ 5946959 w 11646040"/>
              <a:gd name="connsiteY2963" fmla="*/ 30588 h 459652"/>
              <a:gd name="connsiteX2964" fmla="*/ 5947146 w 11646040"/>
              <a:gd name="connsiteY2964" fmla="*/ 30588 h 459652"/>
              <a:gd name="connsiteX2965" fmla="*/ 5947146 w 11646040"/>
              <a:gd name="connsiteY2965" fmla="*/ 38253 h 459652"/>
              <a:gd name="connsiteX2966" fmla="*/ 5868693 w 11646040"/>
              <a:gd name="connsiteY2966" fmla="*/ 66760 h 459652"/>
              <a:gd name="connsiteX2967" fmla="*/ 5868507 w 11646040"/>
              <a:gd name="connsiteY2967" fmla="*/ 66943 h 459652"/>
              <a:gd name="connsiteX2968" fmla="*/ 5865163 w 11646040"/>
              <a:gd name="connsiteY2968" fmla="*/ 74900 h 459652"/>
              <a:gd name="connsiteX2969" fmla="*/ 5891930 w 11646040"/>
              <a:gd name="connsiteY2969" fmla="*/ 101473 h 459652"/>
              <a:gd name="connsiteX2970" fmla="*/ 5947100 w 11646040"/>
              <a:gd name="connsiteY2970" fmla="*/ 73440 h 459652"/>
              <a:gd name="connsiteX2971" fmla="*/ 5947100 w 11646040"/>
              <a:gd name="connsiteY2971" fmla="*/ 80923 h 459652"/>
              <a:gd name="connsiteX2972" fmla="*/ 5947006 w 11646040"/>
              <a:gd name="connsiteY2972" fmla="*/ 80923 h 459652"/>
              <a:gd name="connsiteX2973" fmla="*/ 5902528 w 11646040"/>
              <a:gd name="connsiteY2973" fmla="*/ 106072 h 459652"/>
              <a:gd name="connsiteX2974" fmla="*/ 5916146 w 11646040"/>
              <a:gd name="connsiteY2974" fmla="*/ 120307 h 459652"/>
              <a:gd name="connsiteX2975" fmla="*/ 5947146 w 11646040"/>
              <a:gd name="connsiteY2975" fmla="*/ 120307 h 459652"/>
              <a:gd name="connsiteX2976" fmla="*/ 5947146 w 11646040"/>
              <a:gd name="connsiteY2976" fmla="*/ 133265 h 459652"/>
              <a:gd name="connsiteX2977" fmla="*/ 5933204 w 11646040"/>
              <a:gd name="connsiteY2977" fmla="*/ 133520 h 459652"/>
              <a:gd name="connsiteX2978" fmla="*/ 5933063 w 11646040"/>
              <a:gd name="connsiteY2978" fmla="*/ 133593 h 459652"/>
              <a:gd name="connsiteX2979" fmla="*/ 5705281 w 11646040"/>
              <a:gd name="connsiteY2979" fmla="*/ 242914 h 459652"/>
              <a:gd name="connsiteX2980" fmla="*/ 5735259 w 11646040"/>
              <a:gd name="connsiteY2980" fmla="*/ 250287 h 459652"/>
              <a:gd name="connsiteX2981" fmla="*/ 5761471 w 11646040"/>
              <a:gd name="connsiteY2981" fmla="*/ 244191 h 459652"/>
              <a:gd name="connsiteX2982" fmla="*/ 5947146 w 11646040"/>
              <a:gd name="connsiteY2982" fmla="*/ 173051 h 459652"/>
              <a:gd name="connsiteX2983" fmla="*/ 5947146 w 11646040"/>
              <a:gd name="connsiteY2983" fmla="*/ 182906 h 459652"/>
              <a:gd name="connsiteX2984" fmla="*/ 5925441 w 11646040"/>
              <a:gd name="connsiteY2984" fmla="*/ 183600 h 459652"/>
              <a:gd name="connsiteX2985" fmla="*/ 5764306 w 11646040"/>
              <a:gd name="connsiteY2985" fmla="*/ 257806 h 459652"/>
              <a:gd name="connsiteX2986" fmla="*/ 5791958 w 11646040"/>
              <a:gd name="connsiteY2986" fmla="*/ 269888 h 459652"/>
              <a:gd name="connsiteX2987" fmla="*/ 5816733 w 11646040"/>
              <a:gd name="connsiteY2987" fmla="*/ 266712 h 459652"/>
              <a:gd name="connsiteX2988" fmla="*/ 5947146 w 11646040"/>
              <a:gd name="connsiteY2988" fmla="*/ 220393 h 459652"/>
              <a:gd name="connsiteX2989" fmla="*/ 5947146 w 11646040"/>
              <a:gd name="connsiteY2989" fmla="*/ 230503 h 459652"/>
              <a:gd name="connsiteX2990" fmla="*/ 5931853 w 11646040"/>
              <a:gd name="connsiteY2990" fmla="*/ 231051 h 459652"/>
              <a:gd name="connsiteX2991" fmla="*/ 5817614 w 11646040"/>
              <a:gd name="connsiteY2991" fmla="*/ 281751 h 459652"/>
              <a:gd name="connsiteX2992" fmla="*/ 5854795 w 11646040"/>
              <a:gd name="connsiteY2992" fmla="*/ 306133 h 459652"/>
              <a:gd name="connsiteX2993" fmla="*/ 5945658 w 11646040"/>
              <a:gd name="connsiteY2993" fmla="*/ 269742 h 459652"/>
              <a:gd name="connsiteX2994" fmla="*/ 5947146 w 11646040"/>
              <a:gd name="connsiteY2994" fmla="*/ 269742 h 459652"/>
              <a:gd name="connsiteX2995" fmla="*/ 5947146 w 11646040"/>
              <a:gd name="connsiteY2995" fmla="*/ 277553 h 459652"/>
              <a:gd name="connsiteX2996" fmla="*/ 5867902 w 11646040"/>
              <a:gd name="connsiteY2996" fmla="*/ 306535 h 459652"/>
              <a:gd name="connsiteX2997" fmla="*/ 5865300 w 11646040"/>
              <a:gd name="connsiteY2997" fmla="*/ 314638 h 459652"/>
              <a:gd name="connsiteX2998" fmla="*/ 5891558 w 11646040"/>
              <a:gd name="connsiteY2998" fmla="*/ 340334 h 459652"/>
              <a:gd name="connsiteX2999" fmla="*/ 5947100 w 11646040"/>
              <a:gd name="connsiteY2999" fmla="*/ 312740 h 459652"/>
              <a:gd name="connsiteX3000" fmla="*/ 5947100 w 11646040"/>
              <a:gd name="connsiteY3000" fmla="*/ 320770 h 459652"/>
              <a:gd name="connsiteX3001" fmla="*/ 5902760 w 11646040"/>
              <a:gd name="connsiteY3001" fmla="*/ 343619 h 459652"/>
              <a:gd name="connsiteX3002" fmla="*/ 5918098 w 11646040"/>
              <a:gd name="connsiteY3002" fmla="*/ 359497 h 459652"/>
              <a:gd name="connsiteX3003" fmla="*/ 5947100 w 11646040"/>
              <a:gd name="connsiteY3003" fmla="*/ 359023 h 459652"/>
              <a:gd name="connsiteX3004" fmla="*/ 5947100 w 11646040"/>
              <a:gd name="connsiteY3004" fmla="*/ 373003 h 459652"/>
              <a:gd name="connsiteX3005" fmla="*/ 5753228 w 11646040"/>
              <a:gd name="connsiteY3005" fmla="*/ 432715 h 459652"/>
              <a:gd name="connsiteX3006" fmla="*/ 5724343 w 11646040"/>
              <a:gd name="connsiteY3006" fmla="*/ 459652 h 459652"/>
              <a:gd name="connsiteX3007" fmla="*/ 5698595 w 11646040"/>
              <a:gd name="connsiteY3007" fmla="*/ 459652 h 459652"/>
              <a:gd name="connsiteX3008" fmla="*/ 5724056 w 11646040"/>
              <a:gd name="connsiteY3008" fmla="*/ 430455 h 459652"/>
              <a:gd name="connsiteX3009" fmla="*/ 5683205 w 11646040"/>
              <a:gd name="connsiteY3009" fmla="*/ 403518 h 459652"/>
              <a:gd name="connsiteX3010" fmla="*/ 5680461 w 11646040"/>
              <a:gd name="connsiteY3010" fmla="*/ 402459 h 459652"/>
              <a:gd name="connsiteX3011" fmla="*/ 5680461 w 11646040"/>
              <a:gd name="connsiteY3011" fmla="*/ 402532 h 459652"/>
              <a:gd name="connsiteX3012" fmla="*/ 5645535 w 11646040"/>
              <a:gd name="connsiteY3012" fmla="*/ 396794 h 459652"/>
              <a:gd name="connsiteX3013" fmla="*/ 5559249 w 11646040"/>
              <a:gd name="connsiteY3013" fmla="*/ 432828 h 459652"/>
              <a:gd name="connsiteX3014" fmla="*/ 5587780 w 11646040"/>
              <a:gd name="connsiteY3014" fmla="*/ 459652 h 459652"/>
              <a:gd name="connsiteX3015" fmla="*/ 5561198 w 11646040"/>
              <a:gd name="connsiteY3015" fmla="*/ 459652 h 459652"/>
              <a:gd name="connsiteX3016" fmla="*/ 5542988 w 11646040"/>
              <a:gd name="connsiteY3016" fmla="*/ 438804 h 459652"/>
              <a:gd name="connsiteX3017" fmla="*/ 5336717 w 11646040"/>
              <a:gd name="connsiteY3017" fmla="*/ 373149 h 459652"/>
              <a:gd name="connsiteX3018" fmla="*/ 5336717 w 11646040"/>
              <a:gd name="connsiteY3018" fmla="*/ 358840 h 459652"/>
              <a:gd name="connsiteX3019" fmla="*/ 5366043 w 11646040"/>
              <a:gd name="connsiteY3019" fmla="*/ 359315 h 459652"/>
              <a:gd name="connsiteX3020" fmla="*/ 5366043 w 11646040"/>
              <a:gd name="connsiteY3020" fmla="*/ 359388 h 459652"/>
              <a:gd name="connsiteX3021" fmla="*/ 5381659 w 11646040"/>
              <a:gd name="connsiteY3021" fmla="*/ 344350 h 459652"/>
              <a:gd name="connsiteX3022" fmla="*/ 5339273 w 11646040"/>
              <a:gd name="connsiteY3022" fmla="*/ 320478 h 459652"/>
              <a:gd name="connsiteX3023" fmla="*/ 5336717 w 11646040"/>
              <a:gd name="connsiteY3023" fmla="*/ 320514 h 459652"/>
              <a:gd name="connsiteX3024" fmla="*/ 5336717 w 11646040"/>
              <a:gd name="connsiteY3024" fmla="*/ 311827 h 459652"/>
              <a:gd name="connsiteX3025" fmla="*/ 5392582 w 11646040"/>
              <a:gd name="connsiteY3025" fmla="*/ 339641 h 459652"/>
              <a:gd name="connsiteX3026" fmla="*/ 5417260 w 11646040"/>
              <a:gd name="connsiteY3026" fmla="*/ 315915 h 459652"/>
              <a:gd name="connsiteX3027" fmla="*/ 5416565 w 11646040"/>
              <a:gd name="connsiteY3027" fmla="*/ 306900 h 459652"/>
              <a:gd name="connsiteX3028" fmla="*/ 5336717 w 11646040"/>
              <a:gd name="connsiteY3028" fmla="*/ 277553 h 459652"/>
              <a:gd name="connsiteX3029" fmla="*/ 5336717 w 11646040"/>
              <a:gd name="connsiteY3029" fmla="*/ 269778 h 459652"/>
              <a:gd name="connsiteX3030" fmla="*/ 5338063 w 11646040"/>
              <a:gd name="connsiteY3030" fmla="*/ 269742 h 459652"/>
              <a:gd name="connsiteX3031" fmla="*/ 5429485 w 11646040"/>
              <a:gd name="connsiteY3031" fmla="*/ 305914 h 459652"/>
              <a:gd name="connsiteX3032" fmla="*/ 5466854 w 11646040"/>
              <a:gd name="connsiteY3032" fmla="*/ 281130 h 459652"/>
              <a:gd name="connsiteX3033" fmla="*/ 5336717 w 11646040"/>
              <a:gd name="connsiteY3033" fmla="*/ 230576 h 459652"/>
              <a:gd name="connsiteX3034" fmla="*/ 5336717 w 11646040"/>
              <a:gd name="connsiteY3034" fmla="*/ 220648 h 459652"/>
              <a:gd name="connsiteX3035" fmla="*/ 5376642 w 11646040"/>
              <a:gd name="connsiteY3035" fmla="*/ 224225 h 459652"/>
              <a:gd name="connsiteX3036" fmla="*/ 5469687 w 11646040"/>
              <a:gd name="connsiteY3036" fmla="*/ 267734 h 459652"/>
              <a:gd name="connsiteX3037" fmla="*/ 5483678 w 11646040"/>
              <a:gd name="connsiteY3037" fmla="*/ 272771 h 459652"/>
              <a:gd name="connsiteX3038" fmla="*/ 5520162 w 11646040"/>
              <a:gd name="connsiteY3038" fmla="*/ 257295 h 459652"/>
              <a:gd name="connsiteX3039" fmla="*/ 5336717 w 11646040"/>
              <a:gd name="connsiteY3039" fmla="*/ 182724 h 459652"/>
              <a:gd name="connsiteX3040" fmla="*/ 5336717 w 11646040"/>
              <a:gd name="connsiteY3040" fmla="*/ 172868 h 459652"/>
              <a:gd name="connsiteX3041" fmla="*/ 5380639 w 11646040"/>
              <a:gd name="connsiteY3041" fmla="*/ 175935 h 459652"/>
              <a:gd name="connsiteX3042" fmla="*/ 5525043 w 11646040"/>
              <a:gd name="connsiteY3042" fmla="*/ 245615 h 459652"/>
              <a:gd name="connsiteX3043" fmla="*/ 5537171 w 11646040"/>
              <a:gd name="connsiteY3043" fmla="*/ 252440 h 459652"/>
              <a:gd name="connsiteX3044" fmla="*/ 5581837 w 11646040"/>
              <a:gd name="connsiteY3044" fmla="*/ 241892 h 459652"/>
              <a:gd name="connsiteX3045" fmla="*/ 5336717 w 11646040"/>
              <a:gd name="connsiteY3045" fmla="*/ 133667 h 459652"/>
              <a:gd name="connsiteX3046" fmla="*/ 5336717 w 11646040"/>
              <a:gd name="connsiteY3046" fmla="*/ 120198 h 459652"/>
              <a:gd name="connsiteX3047" fmla="*/ 5368599 w 11646040"/>
              <a:gd name="connsiteY3047" fmla="*/ 120198 h 459652"/>
              <a:gd name="connsiteX3048" fmla="*/ 5368554 w 11646040"/>
              <a:gd name="connsiteY3048" fmla="*/ 120307 h 459652"/>
              <a:gd name="connsiteX3049" fmla="*/ 5382266 w 11646040"/>
              <a:gd name="connsiteY3049" fmla="*/ 106838 h 459652"/>
              <a:gd name="connsiteX3050" fmla="*/ 5336995 w 11646040"/>
              <a:gd name="connsiteY3050" fmla="*/ 80777 h 459652"/>
              <a:gd name="connsiteX3051" fmla="*/ 5336717 w 11646040"/>
              <a:gd name="connsiteY3051" fmla="*/ 80777 h 459652"/>
              <a:gd name="connsiteX3052" fmla="*/ 5336717 w 11646040"/>
              <a:gd name="connsiteY3052" fmla="*/ 73148 h 459652"/>
              <a:gd name="connsiteX3053" fmla="*/ 5392630 w 11646040"/>
              <a:gd name="connsiteY3053" fmla="*/ 100962 h 459652"/>
              <a:gd name="connsiteX3054" fmla="*/ 5420983 w 11646040"/>
              <a:gd name="connsiteY3054" fmla="*/ 73842 h 459652"/>
              <a:gd name="connsiteX3055" fmla="*/ 5336717 w 11646040"/>
              <a:gd name="connsiteY3055" fmla="*/ 38180 h 459652"/>
              <a:gd name="connsiteX3056" fmla="*/ 5336717 w 11646040"/>
              <a:gd name="connsiteY3056" fmla="*/ 30588 h 459652"/>
              <a:gd name="connsiteX3057" fmla="*/ 5337740 w 11646040"/>
              <a:gd name="connsiteY3057" fmla="*/ 30552 h 459652"/>
              <a:gd name="connsiteX3058" fmla="*/ 5429254 w 11646040"/>
              <a:gd name="connsiteY3058" fmla="*/ 66943 h 459652"/>
              <a:gd name="connsiteX3059" fmla="*/ 5466760 w 11646040"/>
              <a:gd name="connsiteY3059" fmla="*/ 42451 h 459652"/>
              <a:gd name="connsiteX3060" fmla="*/ 5397556 w 11646040"/>
              <a:gd name="connsiteY3060" fmla="*/ 37 h 459652"/>
              <a:gd name="connsiteX3061" fmla="*/ 5424931 w 11646040"/>
              <a:gd name="connsiteY3061" fmla="*/ 37 h 459652"/>
              <a:gd name="connsiteX3062" fmla="*/ 5469922 w 11646040"/>
              <a:gd name="connsiteY3062" fmla="*/ 29018 h 459652"/>
              <a:gd name="connsiteX3063" fmla="*/ 5483909 w 11646040"/>
              <a:gd name="connsiteY3063" fmla="*/ 33800 h 459652"/>
              <a:gd name="connsiteX3064" fmla="*/ 5519835 w 11646040"/>
              <a:gd name="connsiteY3064" fmla="*/ 18652 h 459652"/>
              <a:gd name="connsiteX3065" fmla="*/ 5500455 w 11646040"/>
              <a:gd name="connsiteY3065" fmla="*/ 37 h 459652"/>
              <a:gd name="connsiteX3066" fmla="*/ 5518023 w 11646040"/>
              <a:gd name="connsiteY3066" fmla="*/ 37 h 459652"/>
              <a:gd name="connsiteX3067" fmla="*/ 5523230 w 11646040"/>
              <a:gd name="connsiteY3067" fmla="*/ 5037 h 459652"/>
              <a:gd name="connsiteX3068" fmla="*/ 5536198 w 11646040"/>
              <a:gd name="connsiteY3068" fmla="*/ 13250 h 459652"/>
              <a:gd name="connsiteX3069" fmla="*/ 5582024 w 11646040"/>
              <a:gd name="connsiteY3069" fmla="*/ 3066 h 459652"/>
              <a:gd name="connsiteX3070" fmla="*/ 5579422 w 11646040"/>
              <a:gd name="connsiteY3070" fmla="*/ 37 h 459652"/>
              <a:gd name="connsiteX3071" fmla="*/ 5605401 w 11646040"/>
              <a:gd name="connsiteY3071" fmla="*/ 37 h 459652"/>
              <a:gd name="connsiteX3072" fmla="*/ 5614510 w 11646040"/>
              <a:gd name="connsiteY3072" fmla="*/ 767 h 459652"/>
              <a:gd name="connsiteX3073" fmla="*/ 5670051 w 11646040"/>
              <a:gd name="connsiteY3073" fmla="*/ 840 h 459652"/>
              <a:gd name="connsiteX3074" fmla="*/ 5679020 w 11646040"/>
              <a:gd name="connsiteY3074" fmla="*/ 0 h 459652"/>
              <a:gd name="connsiteX3075" fmla="*/ 5068547 w 11646040"/>
              <a:gd name="connsiteY3075" fmla="*/ 0 h 459652"/>
              <a:gd name="connsiteX3076" fmla="*/ 5094341 w 11646040"/>
              <a:gd name="connsiteY3076" fmla="*/ 0 h 459652"/>
              <a:gd name="connsiteX3077" fmla="*/ 5093039 w 11646040"/>
              <a:gd name="connsiteY3077" fmla="*/ 1533 h 459652"/>
              <a:gd name="connsiteX3078" fmla="*/ 5097085 w 11646040"/>
              <a:gd name="connsiteY3078" fmla="*/ 4417 h 459652"/>
              <a:gd name="connsiteX3079" fmla="*/ 5125758 w 11646040"/>
              <a:gd name="connsiteY3079" fmla="*/ 11425 h 459652"/>
              <a:gd name="connsiteX3080" fmla="*/ 5150718 w 11646040"/>
              <a:gd name="connsiteY3080" fmla="*/ 5147 h 459652"/>
              <a:gd name="connsiteX3081" fmla="*/ 5156201 w 11646040"/>
              <a:gd name="connsiteY3081" fmla="*/ 37 h 459652"/>
              <a:gd name="connsiteX3082" fmla="*/ 5173121 w 11646040"/>
              <a:gd name="connsiteY3082" fmla="*/ 37 h 459652"/>
              <a:gd name="connsiteX3083" fmla="*/ 5153926 w 11646040"/>
              <a:gd name="connsiteY3083" fmla="*/ 18762 h 459652"/>
              <a:gd name="connsiteX3084" fmla="*/ 5195936 w 11646040"/>
              <a:gd name="connsiteY3084" fmla="*/ 36392 h 459652"/>
              <a:gd name="connsiteX3085" fmla="*/ 5248739 w 11646040"/>
              <a:gd name="connsiteY3085" fmla="*/ 37 h 459652"/>
              <a:gd name="connsiteX3086" fmla="*/ 5277923 w 11646040"/>
              <a:gd name="connsiteY3086" fmla="*/ 37 h 459652"/>
              <a:gd name="connsiteX3087" fmla="*/ 5208299 w 11646040"/>
              <a:gd name="connsiteY3087" fmla="*/ 43473 h 459652"/>
              <a:gd name="connsiteX3088" fmla="*/ 5244645 w 11646040"/>
              <a:gd name="connsiteY3088" fmla="*/ 67125 h 459652"/>
              <a:gd name="connsiteX3089" fmla="*/ 5336484 w 11646040"/>
              <a:gd name="connsiteY3089" fmla="*/ 30588 h 459652"/>
              <a:gd name="connsiteX3090" fmla="*/ 5336670 w 11646040"/>
              <a:gd name="connsiteY3090" fmla="*/ 30588 h 459652"/>
              <a:gd name="connsiteX3091" fmla="*/ 5336670 w 11646040"/>
              <a:gd name="connsiteY3091" fmla="*/ 38253 h 459652"/>
              <a:gd name="connsiteX3092" fmla="*/ 5258217 w 11646040"/>
              <a:gd name="connsiteY3092" fmla="*/ 66760 h 459652"/>
              <a:gd name="connsiteX3093" fmla="*/ 5258034 w 11646040"/>
              <a:gd name="connsiteY3093" fmla="*/ 66943 h 459652"/>
              <a:gd name="connsiteX3094" fmla="*/ 5254684 w 11646040"/>
              <a:gd name="connsiteY3094" fmla="*/ 74900 h 459652"/>
              <a:gd name="connsiteX3095" fmla="*/ 5281456 w 11646040"/>
              <a:gd name="connsiteY3095" fmla="*/ 101473 h 459652"/>
              <a:gd name="connsiteX3096" fmla="*/ 5336623 w 11646040"/>
              <a:gd name="connsiteY3096" fmla="*/ 73440 h 459652"/>
              <a:gd name="connsiteX3097" fmla="*/ 5336623 w 11646040"/>
              <a:gd name="connsiteY3097" fmla="*/ 80923 h 459652"/>
              <a:gd name="connsiteX3098" fmla="*/ 5336532 w 11646040"/>
              <a:gd name="connsiteY3098" fmla="*/ 80923 h 459652"/>
              <a:gd name="connsiteX3099" fmla="*/ 5292053 w 11646040"/>
              <a:gd name="connsiteY3099" fmla="*/ 106072 h 459652"/>
              <a:gd name="connsiteX3100" fmla="*/ 5305670 w 11646040"/>
              <a:gd name="connsiteY3100" fmla="*/ 120307 h 459652"/>
              <a:gd name="connsiteX3101" fmla="*/ 5336670 w 11646040"/>
              <a:gd name="connsiteY3101" fmla="*/ 120307 h 459652"/>
              <a:gd name="connsiteX3102" fmla="*/ 5336670 w 11646040"/>
              <a:gd name="connsiteY3102" fmla="*/ 133265 h 459652"/>
              <a:gd name="connsiteX3103" fmla="*/ 5322725 w 11646040"/>
              <a:gd name="connsiteY3103" fmla="*/ 133520 h 459652"/>
              <a:gd name="connsiteX3104" fmla="*/ 5322588 w 11646040"/>
              <a:gd name="connsiteY3104" fmla="*/ 133593 h 459652"/>
              <a:gd name="connsiteX3105" fmla="*/ 5094805 w 11646040"/>
              <a:gd name="connsiteY3105" fmla="*/ 242914 h 459652"/>
              <a:gd name="connsiteX3106" fmla="*/ 5124784 w 11646040"/>
              <a:gd name="connsiteY3106" fmla="*/ 250287 h 459652"/>
              <a:gd name="connsiteX3107" fmla="*/ 5150997 w 11646040"/>
              <a:gd name="connsiteY3107" fmla="*/ 244191 h 459652"/>
              <a:gd name="connsiteX3108" fmla="*/ 5336670 w 11646040"/>
              <a:gd name="connsiteY3108" fmla="*/ 173051 h 459652"/>
              <a:gd name="connsiteX3109" fmla="*/ 5336670 w 11646040"/>
              <a:gd name="connsiteY3109" fmla="*/ 182906 h 459652"/>
              <a:gd name="connsiteX3110" fmla="*/ 5314966 w 11646040"/>
              <a:gd name="connsiteY3110" fmla="*/ 183600 h 459652"/>
              <a:gd name="connsiteX3111" fmla="*/ 5153832 w 11646040"/>
              <a:gd name="connsiteY3111" fmla="*/ 257806 h 459652"/>
              <a:gd name="connsiteX3112" fmla="*/ 5181484 w 11646040"/>
              <a:gd name="connsiteY3112" fmla="*/ 269888 h 459652"/>
              <a:gd name="connsiteX3113" fmla="*/ 5206254 w 11646040"/>
              <a:gd name="connsiteY3113" fmla="*/ 266712 h 459652"/>
              <a:gd name="connsiteX3114" fmla="*/ 5336670 w 11646040"/>
              <a:gd name="connsiteY3114" fmla="*/ 220393 h 459652"/>
              <a:gd name="connsiteX3115" fmla="*/ 5336670 w 11646040"/>
              <a:gd name="connsiteY3115" fmla="*/ 230503 h 459652"/>
              <a:gd name="connsiteX3116" fmla="*/ 5321379 w 11646040"/>
              <a:gd name="connsiteY3116" fmla="*/ 231051 h 459652"/>
              <a:gd name="connsiteX3117" fmla="*/ 5207140 w 11646040"/>
              <a:gd name="connsiteY3117" fmla="*/ 281751 h 459652"/>
              <a:gd name="connsiteX3118" fmla="*/ 5244321 w 11646040"/>
              <a:gd name="connsiteY3118" fmla="*/ 306133 h 459652"/>
              <a:gd name="connsiteX3119" fmla="*/ 5335184 w 11646040"/>
              <a:gd name="connsiteY3119" fmla="*/ 269742 h 459652"/>
              <a:gd name="connsiteX3120" fmla="*/ 5336670 w 11646040"/>
              <a:gd name="connsiteY3120" fmla="*/ 269742 h 459652"/>
              <a:gd name="connsiteX3121" fmla="*/ 5336670 w 11646040"/>
              <a:gd name="connsiteY3121" fmla="*/ 277553 h 459652"/>
              <a:gd name="connsiteX3122" fmla="*/ 5257429 w 11646040"/>
              <a:gd name="connsiteY3122" fmla="*/ 306535 h 459652"/>
              <a:gd name="connsiteX3123" fmla="*/ 5254824 w 11646040"/>
              <a:gd name="connsiteY3123" fmla="*/ 314638 h 459652"/>
              <a:gd name="connsiteX3124" fmla="*/ 5281083 w 11646040"/>
              <a:gd name="connsiteY3124" fmla="*/ 340334 h 459652"/>
              <a:gd name="connsiteX3125" fmla="*/ 5336623 w 11646040"/>
              <a:gd name="connsiteY3125" fmla="*/ 312740 h 459652"/>
              <a:gd name="connsiteX3126" fmla="*/ 5336623 w 11646040"/>
              <a:gd name="connsiteY3126" fmla="*/ 320770 h 459652"/>
              <a:gd name="connsiteX3127" fmla="*/ 5292285 w 11646040"/>
              <a:gd name="connsiteY3127" fmla="*/ 343619 h 459652"/>
              <a:gd name="connsiteX3128" fmla="*/ 5307624 w 11646040"/>
              <a:gd name="connsiteY3128" fmla="*/ 359497 h 459652"/>
              <a:gd name="connsiteX3129" fmla="*/ 5336623 w 11646040"/>
              <a:gd name="connsiteY3129" fmla="*/ 359023 h 459652"/>
              <a:gd name="connsiteX3130" fmla="*/ 5336623 w 11646040"/>
              <a:gd name="connsiteY3130" fmla="*/ 373003 h 459652"/>
              <a:gd name="connsiteX3131" fmla="*/ 5142752 w 11646040"/>
              <a:gd name="connsiteY3131" fmla="*/ 432715 h 459652"/>
              <a:gd name="connsiteX3132" fmla="*/ 5113868 w 11646040"/>
              <a:gd name="connsiteY3132" fmla="*/ 459652 h 459652"/>
              <a:gd name="connsiteX3133" fmla="*/ 5088120 w 11646040"/>
              <a:gd name="connsiteY3133" fmla="*/ 459652 h 459652"/>
              <a:gd name="connsiteX3134" fmla="*/ 5113583 w 11646040"/>
              <a:gd name="connsiteY3134" fmla="*/ 430455 h 459652"/>
              <a:gd name="connsiteX3135" fmla="*/ 5072729 w 11646040"/>
              <a:gd name="connsiteY3135" fmla="*/ 403518 h 459652"/>
              <a:gd name="connsiteX3136" fmla="*/ 5069986 w 11646040"/>
              <a:gd name="connsiteY3136" fmla="*/ 402459 h 459652"/>
              <a:gd name="connsiteX3137" fmla="*/ 5069986 w 11646040"/>
              <a:gd name="connsiteY3137" fmla="*/ 402532 h 459652"/>
              <a:gd name="connsiteX3138" fmla="*/ 5035062 w 11646040"/>
              <a:gd name="connsiteY3138" fmla="*/ 396794 h 459652"/>
              <a:gd name="connsiteX3139" fmla="*/ 4948773 w 11646040"/>
              <a:gd name="connsiteY3139" fmla="*/ 432828 h 459652"/>
              <a:gd name="connsiteX3140" fmla="*/ 4977308 w 11646040"/>
              <a:gd name="connsiteY3140" fmla="*/ 459652 h 459652"/>
              <a:gd name="connsiteX3141" fmla="*/ 4950723 w 11646040"/>
              <a:gd name="connsiteY3141" fmla="*/ 459652 h 459652"/>
              <a:gd name="connsiteX3142" fmla="*/ 4932514 w 11646040"/>
              <a:gd name="connsiteY3142" fmla="*/ 438804 h 459652"/>
              <a:gd name="connsiteX3143" fmla="*/ 4726245 w 11646040"/>
              <a:gd name="connsiteY3143" fmla="*/ 373149 h 459652"/>
              <a:gd name="connsiteX3144" fmla="*/ 4726245 w 11646040"/>
              <a:gd name="connsiteY3144" fmla="*/ 358840 h 459652"/>
              <a:gd name="connsiteX3145" fmla="*/ 4755571 w 11646040"/>
              <a:gd name="connsiteY3145" fmla="*/ 359315 h 459652"/>
              <a:gd name="connsiteX3146" fmla="*/ 4755571 w 11646040"/>
              <a:gd name="connsiteY3146" fmla="*/ 359388 h 459652"/>
              <a:gd name="connsiteX3147" fmla="*/ 4771187 w 11646040"/>
              <a:gd name="connsiteY3147" fmla="*/ 344350 h 459652"/>
              <a:gd name="connsiteX3148" fmla="*/ 4728801 w 11646040"/>
              <a:gd name="connsiteY3148" fmla="*/ 320478 h 459652"/>
              <a:gd name="connsiteX3149" fmla="*/ 4726245 w 11646040"/>
              <a:gd name="connsiteY3149" fmla="*/ 320514 h 459652"/>
              <a:gd name="connsiteX3150" fmla="*/ 4726245 w 11646040"/>
              <a:gd name="connsiteY3150" fmla="*/ 311827 h 459652"/>
              <a:gd name="connsiteX3151" fmla="*/ 4782108 w 11646040"/>
              <a:gd name="connsiteY3151" fmla="*/ 339641 h 459652"/>
              <a:gd name="connsiteX3152" fmla="*/ 4806789 w 11646040"/>
              <a:gd name="connsiteY3152" fmla="*/ 315915 h 459652"/>
              <a:gd name="connsiteX3153" fmla="*/ 4806092 w 11646040"/>
              <a:gd name="connsiteY3153" fmla="*/ 306900 h 459652"/>
              <a:gd name="connsiteX3154" fmla="*/ 4726245 w 11646040"/>
              <a:gd name="connsiteY3154" fmla="*/ 277553 h 459652"/>
              <a:gd name="connsiteX3155" fmla="*/ 4726245 w 11646040"/>
              <a:gd name="connsiteY3155" fmla="*/ 269778 h 459652"/>
              <a:gd name="connsiteX3156" fmla="*/ 4727592 w 11646040"/>
              <a:gd name="connsiteY3156" fmla="*/ 269742 h 459652"/>
              <a:gd name="connsiteX3157" fmla="*/ 4819013 w 11646040"/>
              <a:gd name="connsiteY3157" fmla="*/ 305914 h 459652"/>
              <a:gd name="connsiteX3158" fmla="*/ 4856380 w 11646040"/>
              <a:gd name="connsiteY3158" fmla="*/ 281130 h 459652"/>
              <a:gd name="connsiteX3159" fmla="*/ 4726245 w 11646040"/>
              <a:gd name="connsiteY3159" fmla="*/ 230576 h 459652"/>
              <a:gd name="connsiteX3160" fmla="*/ 4726245 w 11646040"/>
              <a:gd name="connsiteY3160" fmla="*/ 220648 h 459652"/>
              <a:gd name="connsiteX3161" fmla="*/ 4766166 w 11646040"/>
              <a:gd name="connsiteY3161" fmla="*/ 224225 h 459652"/>
              <a:gd name="connsiteX3162" fmla="*/ 4859215 w 11646040"/>
              <a:gd name="connsiteY3162" fmla="*/ 267734 h 459652"/>
              <a:gd name="connsiteX3163" fmla="*/ 4873204 w 11646040"/>
              <a:gd name="connsiteY3163" fmla="*/ 272771 h 459652"/>
              <a:gd name="connsiteX3164" fmla="*/ 4909688 w 11646040"/>
              <a:gd name="connsiteY3164" fmla="*/ 257295 h 459652"/>
              <a:gd name="connsiteX3165" fmla="*/ 4726245 w 11646040"/>
              <a:gd name="connsiteY3165" fmla="*/ 182724 h 459652"/>
              <a:gd name="connsiteX3166" fmla="*/ 4726245 w 11646040"/>
              <a:gd name="connsiteY3166" fmla="*/ 172868 h 459652"/>
              <a:gd name="connsiteX3167" fmla="*/ 4770166 w 11646040"/>
              <a:gd name="connsiteY3167" fmla="*/ 175935 h 459652"/>
              <a:gd name="connsiteX3168" fmla="*/ 4914570 w 11646040"/>
              <a:gd name="connsiteY3168" fmla="*/ 245615 h 459652"/>
              <a:gd name="connsiteX3169" fmla="*/ 4926701 w 11646040"/>
              <a:gd name="connsiteY3169" fmla="*/ 252440 h 459652"/>
              <a:gd name="connsiteX3170" fmla="*/ 4971365 w 11646040"/>
              <a:gd name="connsiteY3170" fmla="*/ 241892 h 459652"/>
              <a:gd name="connsiteX3171" fmla="*/ 4726245 w 11646040"/>
              <a:gd name="connsiteY3171" fmla="*/ 133667 h 459652"/>
              <a:gd name="connsiteX3172" fmla="*/ 4726245 w 11646040"/>
              <a:gd name="connsiteY3172" fmla="*/ 120198 h 459652"/>
              <a:gd name="connsiteX3173" fmla="*/ 4758127 w 11646040"/>
              <a:gd name="connsiteY3173" fmla="*/ 120198 h 459652"/>
              <a:gd name="connsiteX3174" fmla="*/ 4758081 w 11646040"/>
              <a:gd name="connsiteY3174" fmla="*/ 120307 h 459652"/>
              <a:gd name="connsiteX3175" fmla="*/ 4771791 w 11646040"/>
              <a:gd name="connsiteY3175" fmla="*/ 106838 h 459652"/>
              <a:gd name="connsiteX3176" fmla="*/ 4726523 w 11646040"/>
              <a:gd name="connsiteY3176" fmla="*/ 80777 h 459652"/>
              <a:gd name="connsiteX3177" fmla="*/ 4726245 w 11646040"/>
              <a:gd name="connsiteY3177" fmla="*/ 80777 h 459652"/>
              <a:gd name="connsiteX3178" fmla="*/ 4726245 w 11646040"/>
              <a:gd name="connsiteY3178" fmla="*/ 73148 h 459652"/>
              <a:gd name="connsiteX3179" fmla="*/ 4782156 w 11646040"/>
              <a:gd name="connsiteY3179" fmla="*/ 100962 h 459652"/>
              <a:gd name="connsiteX3180" fmla="*/ 4810507 w 11646040"/>
              <a:gd name="connsiteY3180" fmla="*/ 73842 h 459652"/>
              <a:gd name="connsiteX3181" fmla="*/ 4726245 w 11646040"/>
              <a:gd name="connsiteY3181" fmla="*/ 38180 h 459652"/>
              <a:gd name="connsiteX3182" fmla="*/ 4726245 w 11646040"/>
              <a:gd name="connsiteY3182" fmla="*/ 30588 h 459652"/>
              <a:gd name="connsiteX3183" fmla="*/ 4727266 w 11646040"/>
              <a:gd name="connsiteY3183" fmla="*/ 30552 h 459652"/>
              <a:gd name="connsiteX3184" fmla="*/ 4818779 w 11646040"/>
              <a:gd name="connsiteY3184" fmla="*/ 66943 h 459652"/>
              <a:gd name="connsiteX3185" fmla="*/ 4856288 w 11646040"/>
              <a:gd name="connsiteY3185" fmla="*/ 42451 h 459652"/>
              <a:gd name="connsiteX3186" fmla="*/ 4787082 w 11646040"/>
              <a:gd name="connsiteY3186" fmla="*/ 37 h 459652"/>
              <a:gd name="connsiteX3187" fmla="*/ 4814455 w 11646040"/>
              <a:gd name="connsiteY3187" fmla="*/ 37 h 459652"/>
              <a:gd name="connsiteX3188" fmla="*/ 4859447 w 11646040"/>
              <a:gd name="connsiteY3188" fmla="*/ 29018 h 459652"/>
              <a:gd name="connsiteX3189" fmla="*/ 4873438 w 11646040"/>
              <a:gd name="connsiteY3189" fmla="*/ 33800 h 459652"/>
              <a:gd name="connsiteX3190" fmla="*/ 4909364 w 11646040"/>
              <a:gd name="connsiteY3190" fmla="*/ 18652 h 459652"/>
              <a:gd name="connsiteX3191" fmla="*/ 4889981 w 11646040"/>
              <a:gd name="connsiteY3191" fmla="*/ 37 h 459652"/>
              <a:gd name="connsiteX3192" fmla="*/ 4907552 w 11646040"/>
              <a:gd name="connsiteY3192" fmla="*/ 37 h 459652"/>
              <a:gd name="connsiteX3193" fmla="*/ 4912756 w 11646040"/>
              <a:gd name="connsiteY3193" fmla="*/ 5037 h 459652"/>
              <a:gd name="connsiteX3194" fmla="*/ 4925723 w 11646040"/>
              <a:gd name="connsiteY3194" fmla="*/ 13250 h 459652"/>
              <a:gd name="connsiteX3195" fmla="*/ 4971548 w 11646040"/>
              <a:gd name="connsiteY3195" fmla="*/ 3066 h 459652"/>
              <a:gd name="connsiteX3196" fmla="*/ 4968947 w 11646040"/>
              <a:gd name="connsiteY3196" fmla="*/ 37 h 459652"/>
              <a:gd name="connsiteX3197" fmla="*/ 4994927 w 11646040"/>
              <a:gd name="connsiteY3197" fmla="*/ 37 h 459652"/>
              <a:gd name="connsiteX3198" fmla="*/ 5004038 w 11646040"/>
              <a:gd name="connsiteY3198" fmla="*/ 767 h 459652"/>
              <a:gd name="connsiteX3199" fmla="*/ 5059575 w 11646040"/>
              <a:gd name="connsiteY3199" fmla="*/ 840 h 459652"/>
              <a:gd name="connsiteX3200" fmla="*/ 5068547 w 11646040"/>
              <a:gd name="connsiteY3200" fmla="*/ 0 h 459652"/>
              <a:gd name="connsiteX3201" fmla="*/ 4458072 w 11646040"/>
              <a:gd name="connsiteY3201" fmla="*/ 0 h 459652"/>
              <a:gd name="connsiteX3202" fmla="*/ 4483867 w 11646040"/>
              <a:gd name="connsiteY3202" fmla="*/ 0 h 459652"/>
              <a:gd name="connsiteX3203" fmla="*/ 4482565 w 11646040"/>
              <a:gd name="connsiteY3203" fmla="*/ 1533 h 459652"/>
              <a:gd name="connsiteX3204" fmla="*/ 4486608 w 11646040"/>
              <a:gd name="connsiteY3204" fmla="*/ 4417 h 459652"/>
              <a:gd name="connsiteX3205" fmla="*/ 4515285 w 11646040"/>
              <a:gd name="connsiteY3205" fmla="*/ 11425 h 459652"/>
              <a:gd name="connsiteX3206" fmla="*/ 4540244 w 11646040"/>
              <a:gd name="connsiteY3206" fmla="*/ 5147 h 459652"/>
              <a:gd name="connsiteX3207" fmla="*/ 4545728 w 11646040"/>
              <a:gd name="connsiteY3207" fmla="*/ 37 h 459652"/>
              <a:gd name="connsiteX3208" fmla="*/ 4562645 w 11646040"/>
              <a:gd name="connsiteY3208" fmla="*/ 37 h 459652"/>
              <a:gd name="connsiteX3209" fmla="*/ 4543450 w 11646040"/>
              <a:gd name="connsiteY3209" fmla="*/ 18762 h 459652"/>
              <a:gd name="connsiteX3210" fmla="*/ 4585466 w 11646040"/>
              <a:gd name="connsiteY3210" fmla="*/ 36392 h 459652"/>
              <a:gd name="connsiteX3211" fmla="*/ 4638263 w 11646040"/>
              <a:gd name="connsiteY3211" fmla="*/ 37 h 459652"/>
              <a:gd name="connsiteX3212" fmla="*/ 4667451 w 11646040"/>
              <a:gd name="connsiteY3212" fmla="*/ 37 h 459652"/>
              <a:gd name="connsiteX3213" fmla="*/ 4597829 w 11646040"/>
              <a:gd name="connsiteY3213" fmla="*/ 43473 h 459652"/>
              <a:gd name="connsiteX3214" fmla="*/ 4634173 w 11646040"/>
              <a:gd name="connsiteY3214" fmla="*/ 67125 h 459652"/>
              <a:gd name="connsiteX3215" fmla="*/ 4726012 w 11646040"/>
              <a:gd name="connsiteY3215" fmla="*/ 30588 h 459652"/>
              <a:gd name="connsiteX3216" fmla="*/ 4726198 w 11646040"/>
              <a:gd name="connsiteY3216" fmla="*/ 30588 h 459652"/>
              <a:gd name="connsiteX3217" fmla="*/ 4726198 w 11646040"/>
              <a:gd name="connsiteY3217" fmla="*/ 38253 h 459652"/>
              <a:gd name="connsiteX3218" fmla="*/ 4647745 w 11646040"/>
              <a:gd name="connsiteY3218" fmla="*/ 66760 h 459652"/>
              <a:gd name="connsiteX3219" fmla="*/ 4647559 w 11646040"/>
              <a:gd name="connsiteY3219" fmla="*/ 66943 h 459652"/>
              <a:gd name="connsiteX3220" fmla="*/ 4644212 w 11646040"/>
              <a:gd name="connsiteY3220" fmla="*/ 74900 h 459652"/>
              <a:gd name="connsiteX3221" fmla="*/ 4670982 w 11646040"/>
              <a:gd name="connsiteY3221" fmla="*/ 101473 h 459652"/>
              <a:gd name="connsiteX3222" fmla="*/ 4726152 w 11646040"/>
              <a:gd name="connsiteY3222" fmla="*/ 73440 h 459652"/>
              <a:gd name="connsiteX3223" fmla="*/ 4726152 w 11646040"/>
              <a:gd name="connsiteY3223" fmla="*/ 80923 h 459652"/>
              <a:gd name="connsiteX3224" fmla="*/ 4726059 w 11646040"/>
              <a:gd name="connsiteY3224" fmla="*/ 80923 h 459652"/>
              <a:gd name="connsiteX3225" fmla="*/ 4681579 w 11646040"/>
              <a:gd name="connsiteY3225" fmla="*/ 106072 h 459652"/>
              <a:gd name="connsiteX3226" fmla="*/ 4695198 w 11646040"/>
              <a:gd name="connsiteY3226" fmla="*/ 120307 h 459652"/>
              <a:gd name="connsiteX3227" fmla="*/ 4726198 w 11646040"/>
              <a:gd name="connsiteY3227" fmla="*/ 120307 h 459652"/>
              <a:gd name="connsiteX3228" fmla="*/ 4726198 w 11646040"/>
              <a:gd name="connsiteY3228" fmla="*/ 133265 h 459652"/>
              <a:gd name="connsiteX3229" fmla="*/ 4712254 w 11646040"/>
              <a:gd name="connsiteY3229" fmla="*/ 133520 h 459652"/>
              <a:gd name="connsiteX3230" fmla="*/ 4712115 w 11646040"/>
              <a:gd name="connsiteY3230" fmla="*/ 133593 h 459652"/>
              <a:gd name="connsiteX3231" fmla="*/ 4484332 w 11646040"/>
              <a:gd name="connsiteY3231" fmla="*/ 242914 h 459652"/>
              <a:gd name="connsiteX3232" fmla="*/ 4514310 w 11646040"/>
              <a:gd name="connsiteY3232" fmla="*/ 250287 h 459652"/>
              <a:gd name="connsiteX3233" fmla="*/ 4540522 w 11646040"/>
              <a:gd name="connsiteY3233" fmla="*/ 244191 h 459652"/>
              <a:gd name="connsiteX3234" fmla="*/ 4726198 w 11646040"/>
              <a:gd name="connsiteY3234" fmla="*/ 173051 h 459652"/>
              <a:gd name="connsiteX3235" fmla="*/ 4726198 w 11646040"/>
              <a:gd name="connsiteY3235" fmla="*/ 182906 h 459652"/>
              <a:gd name="connsiteX3236" fmla="*/ 4704493 w 11646040"/>
              <a:gd name="connsiteY3236" fmla="*/ 183600 h 459652"/>
              <a:gd name="connsiteX3237" fmla="*/ 4543357 w 11646040"/>
              <a:gd name="connsiteY3237" fmla="*/ 257806 h 459652"/>
              <a:gd name="connsiteX3238" fmla="*/ 4571011 w 11646040"/>
              <a:gd name="connsiteY3238" fmla="*/ 269888 h 459652"/>
              <a:gd name="connsiteX3239" fmla="*/ 4595784 w 11646040"/>
              <a:gd name="connsiteY3239" fmla="*/ 266712 h 459652"/>
              <a:gd name="connsiteX3240" fmla="*/ 4726198 w 11646040"/>
              <a:gd name="connsiteY3240" fmla="*/ 220393 h 459652"/>
              <a:gd name="connsiteX3241" fmla="*/ 4726198 w 11646040"/>
              <a:gd name="connsiteY3241" fmla="*/ 230503 h 459652"/>
              <a:gd name="connsiteX3242" fmla="*/ 4710907 w 11646040"/>
              <a:gd name="connsiteY3242" fmla="*/ 231051 h 459652"/>
              <a:gd name="connsiteX3243" fmla="*/ 4596666 w 11646040"/>
              <a:gd name="connsiteY3243" fmla="*/ 281751 h 459652"/>
              <a:gd name="connsiteX3244" fmla="*/ 4633848 w 11646040"/>
              <a:gd name="connsiteY3244" fmla="*/ 306133 h 459652"/>
              <a:gd name="connsiteX3245" fmla="*/ 4724710 w 11646040"/>
              <a:gd name="connsiteY3245" fmla="*/ 269742 h 459652"/>
              <a:gd name="connsiteX3246" fmla="*/ 4726198 w 11646040"/>
              <a:gd name="connsiteY3246" fmla="*/ 269742 h 459652"/>
              <a:gd name="connsiteX3247" fmla="*/ 4726198 w 11646040"/>
              <a:gd name="connsiteY3247" fmla="*/ 277553 h 459652"/>
              <a:gd name="connsiteX3248" fmla="*/ 4646955 w 11646040"/>
              <a:gd name="connsiteY3248" fmla="*/ 306535 h 459652"/>
              <a:gd name="connsiteX3249" fmla="*/ 4644351 w 11646040"/>
              <a:gd name="connsiteY3249" fmla="*/ 314638 h 459652"/>
              <a:gd name="connsiteX3250" fmla="*/ 4670612 w 11646040"/>
              <a:gd name="connsiteY3250" fmla="*/ 340334 h 459652"/>
              <a:gd name="connsiteX3251" fmla="*/ 4726152 w 11646040"/>
              <a:gd name="connsiteY3251" fmla="*/ 312740 h 459652"/>
              <a:gd name="connsiteX3252" fmla="*/ 4726152 w 11646040"/>
              <a:gd name="connsiteY3252" fmla="*/ 320770 h 459652"/>
              <a:gd name="connsiteX3253" fmla="*/ 4681812 w 11646040"/>
              <a:gd name="connsiteY3253" fmla="*/ 343619 h 459652"/>
              <a:gd name="connsiteX3254" fmla="*/ 4697150 w 11646040"/>
              <a:gd name="connsiteY3254" fmla="*/ 359497 h 459652"/>
              <a:gd name="connsiteX3255" fmla="*/ 4726152 w 11646040"/>
              <a:gd name="connsiteY3255" fmla="*/ 359023 h 459652"/>
              <a:gd name="connsiteX3256" fmla="*/ 4726152 w 11646040"/>
              <a:gd name="connsiteY3256" fmla="*/ 373003 h 459652"/>
              <a:gd name="connsiteX3257" fmla="*/ 4532280 w 11646040"/>
              <a:gd name="connsiteY3257" fmla="*/ 432715 h 459652"/>
              <a:gd name="connsiteX3258" fmla="*/ 4503395 w 11646040"/>
              <a:gd name="connsiteY3258" fmla="*/ 459652 h 459652"/>
              <a:gd name="connsiteX3259" fmla="*/ 4477646 w 11646040"/>
              <a:gd name="connsiteY3259" fmla="*/ 459652 h 459652"/>
              <a:gd name="connsiteX3260" fmla="*/ 4503109 w 11646040"/>
              <a:gd name="connsiteY3260" fmla="*/ 430455 h 459652"/>
              <a:gd name="connsiteX3261" fmla="*/ 4462255 w 11646040"/>
              <a:gd name="connsiteY3261" fmla="*/ 403518 h 459652"/>
              <a:gd name="connsiteX3262" fmla="*/ 4459513 w 11646040"/>
              <a:gd name="connsiteY3262" fmla="*/ 402459 h 459652"/>
              <a:gd name="connsiteX3263" fmla="*/ 4459513 w 11646040"/>
              <a:gd name="connsiteY3263" fmla="*/ 402532 h 459652"/>
              <a:gd name="connsiteX3264" fmla="*/ 4424587 w 11646040"/>
              <a:gd name="connsiteY3264" fmla="*/ 396794 h 459652"/>
              <a:gd name="connsiteX3265" fmla="*/ 4338301 w 11646040"/>
              <a:gd name="connsiteY3265" fmla="*/ 432828 h 459652"/>
              <a:gd name="connsiteX3266" fmla="*/ 4366834 w 11646040"/>
              <a:gd name="connsiteY3266" fmla="*/ 459652 h 459652"/>
              <a:gd name="connsiteX3267" fmla="*/ 4340250 w 11646040"/>
              <a:gd name="connsiteY3267" fmla="*/ 459652 h 459652"/>
              <a:gd name="connsiteX3268" fmla="*/ 4322040 w 11646040"/>
              <a:gd name="connsiteY3268" fmla="*/ 438804 h 459652"/>
              <a:gd name="connsiteX3269" fmla="*/ 4115769 w 11646040"/>
              <a:gd name="connsiteY3269" fmla="*/ 373149 h 459652"/>
              <a:gd name="connsiteX3270" fmla="*/ 4115769 w 11646040"/>
              <a:gd name="connsiteY3270" fmla="*/ 358840 h 459652"/>
              <a:gd name="connsiteX3271" fmla="*/ 4145096 w 11646040"/>
              <a:gd name="connsiteY3271" fmla="*/ 359315 h 459652"/>
              <a:gd name="connsiteX3272" fmla="*/ 4145096 w 11646040"/>
              <a:gd name="connsiteY3272" fmla="*/ 359388 h 459652"/>
              <a:gd name="connsiteX3273" fmla="*/ 4160713 w 11646040"/>
              <a:gd name="connsiteY3273" fmla="*/ 344350 h 459652"/>
              <a:gd name="connsiteX3274" fmla="*/ 4118324 w 11646040"/>
              <a:gd name="connsiteY3274" fmla="*/ 320478 h 459652"/>
              <a:gd name="connsiteX3275" fmla="*/ 4115769 w 11646040"/>
              <a:gd name="connsiteY3275" fmla="*/ 320514 h 459652"/>
              <a:gd name="connsiteX3276" fmla="*/ 4115769 w 11646040"/>
              <a:gd name="connsiteY3276" fmla="*/ 311827 h 459652"/>
              <a:gd name="connsiteX3277" fmla="*/ 4171635 w 11646040"/>
              <a:gd name="connsiteY3277" fmla="*/ 339641 h 459652"/>
              <a:gd name="connsiteX3278" fmla="*/ 4196314 w 11646040"/>
              <a:gd name="connsiteY3278" fmla="*/ 315915 h 459652"/>
              <a:gd name="connsiteX3279" fmla="*/ 4195617 w 11646040"/>
              <a:gd name="connsiteY3279" fmla="*/ 306900 h 459652"/>
              <a:gd name="connsiteX3280" fmla="*/ 4115769 w 11646040"/>
              <a:gd name="connsiteY3280" fmla="*/ 277553 h 459652"/>
              <a:gd name="connsiteX3281" fmla="*/ 4115769 w 11646040"/>
              <a:gd name="connsiteY3281" fmla="*/ 269778 h 459652"/>
              <a:gd name="connsiteX3282" fmla="*/ 4117117 w 11646040"/>
              <a:gd name="connsiteY3282" fmla="*/ 269742 h 459652"/>
              <a:gd name="connsiteX3283" fmla="*/ 4208537 w 11646040"/>
              <a:gd name="connsiteY3283" fmla="*/ 305914 h 459652"/>
              <a:gd name="connsiteX3284" fmla="*/ 4245904 w 11646040"/>
              <a:gd name="connsiteY3284" fmla="*/ 281130 h 459652"/>
              <a:gd name="connsiteX3285" fmla="*/ 4115769 w 11646040"/>
              <a:gd name="connsiteY3285" fmla="*/ 230576 h 459652"/>
              <a:gd name="connsiteX3286" fmla="*/ 4115769 w 11646040"/>
              <a:gd name="connsiteY3286" fmla="*/ 220648 h 459652"/>
              <a:gd name="connsiteX3287" fmla="*/ 4155692 w 11646040"/>
              <a:gd name="connsiteY3287" fmla="*/ 224225 h 459652"/>
              <a:gd name="connsiteX3288" fmla="*/ 4248739 w 11646040"/>
              <a:gd name="connsiteY3288" fmla="*/ 267734 h 459652"/>
              <a:gd name="connsiteX3289" fmla="*/ 4262730 w 11646040"/>
              <a:gd name="connsiteY3289" fmla="*/ 272771 h 459652"/>
              <a:gd name="connsiteX3290" fmla="*/ 4299214 w 11646040"/>
              <a:gd name="connsiteY3290" fmla="*/ 257295 h 459652"/>
              <a:gd name="connsiteX3291" fmla="*/ 4115769 w 11646040"/>
              <a:gd name="connsiteY3291" fmla="*/ 182724 h 459652"/>
              <a:gd name="connsiteX3292" fmla="*/ 4115769 w 11646040"/>
              <a:gd name="connsiteY3292" fmla="*/ 172868 h 459652"/>
              <a:gd name="connsiteX3293" fmla="*/ 4159691 w 11646040"/>
              <a:gd name="connsiteY3293" fmla="*/ 175935 h 459652"/>
              <a:gd name="connsiteX3294" fmla="*/ 4304094 w 11646040"/>
              <a:gd name="connsiteY3294" fmla="*/ 245615 h 459652"/>
              <a:gd name="connsiteX3295" fmla="*/ 4316224 w 11646040"/>
              <a:gd name="connsiteY3295" fmla="*/ 252440 h 459652"/>
              <a:gd name="connsiteX3296" fmla="*/ 4360889 w 11646040"/>
              <a:gd name="connsiteY3296" fmla="*/ 241892 h 459652"/>
              <a:gd name="connsiteX3297" fmla="*/ 4115769 w 11646040"/>
              <a:gd name="connsiteY3297" fmla="*/ 133667 h 459652"/>
              <a:gd name="connsiteX3298" fmla="*/ 4115769 w 11646040"/>
              <a:gd name="connsiteY3298" fmla="*/ 120198 h 459652"/>
              <a:gd name="connsiteX3299" fmla="*/ 4147652 w 11646040"/>
              <a:gd name="connsiteY3299" fmla="*/ 120198 h 459652"/>
              <a:gd name="connsiteX3300" fmla="*/ 4147605 w 11646040"/>
              <a:gd name="connsiteY3300" fmla="*/ 120307 h 459652"/>
              <a:gd name="connsiteX3301" fmla="*/ 4161316 w 11646040"/>
              <a:gd name="connsiteY3301" fmla="*/ 106838 h 459652"/>
              <a:gd name="connsiteX3302" fmla="*/ 4116047 w 11646040"/>
              <a:gd name="connsiteY3302" fmla="*/ 80777 h 459652"/>
              <a:gd name="connsiteX3303" fmla="*/ 4115769 w 11646040"/>
              <a:gd name="connsiteY3303" fmla="*/ 80777 h 459652"/>
              <a:gd name="connsiteX3304" fmla="*/ 4115769 w 11646040"/>
              <a:gd name="connsiteY3304" fmla="*/ 73148 h 459652"/>
              <a:gd name="connsiteX3305" fmla="*/ 4171681 w 11646040"/>
              <a:gd name="connsiteY3305" fmla="*/ 100962 h 459652"/>
              <a:gd name="connsiteX3306" fmla="*/ 4200032 w 11646040"/>
              <a:gd name="connsiteY3306" fmla="*/ 73842 h 459652"/>
              <a:gd name="connsiteX3307" fmla="*/ 4115769 w 11646040"/>
              <a:gd name="connsiteY3307" fmla="*/ 38180 h 459652"/>
              <a:gd name="connsiteX3308" fmla="*/ 4115769 w 11646040"/>
              <a:gd name="connsiteY3308" fmla="*/ 30588 h 459652"/>
              <a:gd name="connsiteX3309" fmla="*/ 4116792 w 11646040"/>
              <a:gd name="connsiteY3309" fmla="*/ 30552 h 459652"/>
              <a:gd name="connsiteX3310" fmla="*/ 4208305 w 11646040"/>
              <a:gd name="connsiteY3310" fmla="*/ 66943 h 459652"/>
              <a:gd name="connsiteX3311" fmla="*/ 4245811 w 11646040"/>
              <a:gd name="connsiteY3311" fmla="*/ 42451 h 459652"/>
              <a:gd name="connsiteX3312" fmla="*/ 4176608 w 11646040"/>
              <a:gd name="connsiteY3312" fmla="*/ 37 h 459652"/>
              <a:gd name="connsiteX3313" fmla="*/ 4203983 w 11646040"/>
              <a:gd name="connsiteY3313" fmla="*/ 37 h 459652"/>
              <a:gd name="connsiteX3314" fmla="*/ 4248972 w 11646040"/>
              <a:gd name="connsiteY3314" fmla="*/ 29018 h 459652"/>
              <a:gd name="connsiteX3315" fmla="*/ 4262962 w 11646040"/>
              <a:gd name="connsiteY3315" fmla="*/ 33800 h 459652"/>
              <a:gd name="connsiteX3316" fmla="*/ 4298889 w 11646040"/>
              <a:gd name="connsiteY3316" fmla="*/ 18652 h 459652"/>
              <a:gd name="connsiteX3317" fmla="*/ 4279507 w 11646040"/>
              <a:gd name="connsiteY3317" fmla="*/ 37 h 459652"/>
              <a:gd name="connsiteX3318" fmla="*/ 4297077 w 11646040"/>
              <a:gd name="connsiteY3318" fmla="*/ 37 h 459652"/>
              <a:gd name="connsiteX3319" fmla="*/ 4302282 w 11646040"/>
              <a:gd name="connsiteY3319" fmla="*/ 5037 h 459652"/>
              <a:gd name="connsiteX3320" fmla="*/ 4315248 w 11646040"/>
              <a:gd name="connsiteY3320" fmla="*/ 13250 h 459652"/>
              <a:gd name="connsiteX3321" fmla="*/ 4361074 w 11646040"/>
              <a:gd name="connsiteY3321" fmla="*/ 3066 h 459652"/>
              <a:gd name="connsiteX3322" fmla="*/ 4358472 w 11646040"/>
              <a:gd name="connsiteY3322" fmla="*/ 37 h 459652"/>
              <a:gd name="connsiteX3323" fmla="*/ 4384453 w 11646040"/>
              <a:gd name="connsiteY3323" fmla="*/ 37 h 459652"/>
              <a:gd name="connsiteX3324" fmla="*/ 4393562 w 11646040"/>
              <a:gd name="connsiteY3324" fmla="*/ 767 h 459652"/>
              <a:gd name="connsiteX3325" fmla="*/ 4449103 w 11646040"/>
              <a:gd name="connsiteY3325" fmla="*/ 840 h 459652"/>
              <a:gd name="connsiteX3326" fmla="*/ 4458072 w 11646040"/>
              <a:gd name="connsiteY3326" fmla="*/ 0 h 459652"/>
              <a:gd name="connsiteX3327" fmla="*/ 3847597 w 11646040"/>
              <a:gd name="connsiteY3327" fmla="*/ 0 h 459652"/>
              <a:gd name="connsiteX3328" fmla="*/ 3873392 w 11646040"/>
              <a:gd name="connsiteY3328" fmla="*/ 0 h 459652"/>
              <a:gd name="connsiteX3329" fmla="*/ 3872090 w 11646040"/>
              <a:gd name="connsiteY3329" fmla="*/ 1533 h 459652"/>
              <a:gd name="connsiteX3330" fmla="*/ 3876135 w 11646040"/>
              <a:gd name="connsiteY3330" fmla="*/ 4417 h 459652"/>
              <a:gd name="connsiteX3331" fmla="*/ 3904811 w 11646040"/>
              <a:gd name="connsiteY3331" fmla="*/ 11425 h 459652"/>
              <a:gd name="connsiteX3332" fmla="*/ 3929768 w 11646040"/>
              <a:gd name="connsiteY3332" fmla="*/ 5147 h 459652"/>
              <a:gd name="connsiteX3333" fmla="*/ 3935251 w 11646040"/>
              <a:gd name="connsiteY3333" fmla="*/ 37 h 459652"/>
              <a:gd name="connsiteX3334" fmla="*/ 3952171 w 11646040"/>
              <a:gd name="connsiteY3334" fmla="*/ 37 h 459652"/>
              <a:gd name="connsiteX3335" fmla="*/ 3932976 w 11646040"/>
              <a:gd name="connsiteY3335" fmla="*/ 18762 h 459652"/>
              <a:gd name="connsiteX3336" fmla="*/ 3974992 w 11646040"/>
              <a:gd name="connsiteY3336" fmla="*/ 36392 h 459652"/>
              <a:gd name="connsiteX3337" fmla="*/ 4027789 w 11646040"/>
              <a:gd name="connsiteY3337" fmla="*/ 37 h 459652"/>
              <a:gd name="connsiteX3338" fmla="*/ 4056976 w 11646040"/>
              <a:gd name="connsiteY3338" fmla="*/ 37 h 459652"/>
              <a:gd name="connsiteX3339" fmla="*/ 3987353 w 11646040"/>
              <a:gd name="connsiteY3339" fmla="*/ 43473 h 459652"/>
              <a:gd name="connsiteX3340" fmla="*/ 4023698 w 11646040"/>
              <a:gd name="connsiteY3340" fmla="*/ 67125 h 459652"/>
              <a:gd name="connsiteX3341" fmla="*/ 4115537 w 11646040"/>
              <a:gd name="connsiteY3341" fmla="*/ 30588 h 459652"/>
              <a:gd name="connsiteX3342" fmla="*/ 4115723 w 11646040"/>
              <a:gd name="connsiteY3342" fmla="*/ 30588 h 459652"/>
              <a:gd name="connsiteX3343" fmla="*/ 4115723 w 11646040"/>
              <a:gd name="connsiteY3343" fmla="*/ 38253 h 459652"/>
              <a:gd name="connsiteX3344" fmla="*/ 4037270 w 11646040"/>
              <a:gd name="connsiteY3344" fmla="*/ 66760 h 459652"/>
              <a:gd name="connsiteX3345" fmla="*/ 4037083 w 11646040"/>
              <a:gd name="connsiteY3345" fmla="*/ 66943 h 459652"/>
              <a:gd name="connsiteX3346" fmla="*/ 4033738 w 11646040"/>
              <a:gd name="connsiteY3346" fmla="*/ 74900 h 459652"/>
              <a:gd name="connsiteX3347" fmla="*/ 4060508 w 11646040"/>
              <a:gd name="connsiteY3347" fmla="*/ 101473 h 459652"/>
              <a:gd name="connsiteX3348" fmla="*/ 4115676 w 11646040"/>
              <a:gd name="connsiteY3348" fmla="*/ 73440 h 459652"/>
              <a:gd name="connsiteX3349" fmla="*/ 4115676 w 11646040"/>
              <a:gd name="connsiteY3349" fmla="*/ 80923 h 459652"/>
              <a:gd name="connsiteX3350" fmla="*/ 4115583 w 11646040"/>
              <a:gd name="connsiteY3350" fmla="*/ 80923 h 459652"/>
              <a:gd name="connsiteX3351" fmla="*/ 4071104 w 11646040"/>
              <a:gd name="connsiteY3351" fmla="*/ 106072 h 459652"/>
              <a:gd name="connsiteX3352" fmla="*/ 4084723 w 11646040"/>
              <a:gd name="connsiteY3352" fmla="*/ 120307 h 459652"/>
              <a:gd name="connsiteX3353" fmla="*/ 4115723 w 11646040"/>
              <a:gd name="connsiteY3353" fmla="*/ 120307 h 459652"/>
              <a:gd name="connsiteX3354" fmla="*/ 4115723 w 11646040"/>
              <a:gd name="connsiteY3354" fmla="*/ 133265 h 459652"/>
              <a:gd name="connsiteX3355" fmla="*/ 4101779 w 11646040"/>
              <a:gd name="connsiteY3355" fmla="*/ 133520 h 459652"/>
              <a:gd name="connsiteX3356" fmla="*/ 4101640 w 11646040"/>
              <a:gd name="connsiteY3356" fmla="*/ 133593 h 459652"/>
              <a:gd name="connsiteX3357" fmla="*/ 3873858 w 11646040"/>
              <a:gd name="connsiteY3357" fmla="*/ 242914 h 459652"/>
              <a:gd name="connsiteX3358" fmla="*/ 3903836 w 11646040"/>
              <a:gd name="connsiteY3358" fmla="*/ 250287 h 459652"/>
              <a:gd name="connsiteX3359" fmla="*/ 3930047 w 11646040"/>
              <a:gd name="connsiteY3359" fmla="*/ 244191 h 459652"/>
              <a:gd name="connsiteX3360" fmla="*/ 4115723 w 11646040"/>
              <a:gd name="connsiteY3360" fmla="*/ 173051 h 459652"/>
              <a:gd name="connsiteX3361" fmla="*/ 4115723 w 11646040"/>
              <a:gd name="connsiteY3361" fmla="*/ 182906 h 459652"/>
              <a:gd name="connsiteX3362" fmla="*/ 4094018 w 11646040"/>
              <a:gd name="connsiteY3362" fmla="*/ 183600 h 459652"/>
              <a:gd name="connsiteX3363" fmla="*/ 3932883 w 11646040"/>
              <a:gd name="connsiteY3363" fmla="*/ 257806 h 459652"/>
              <a:gd name="connsiteX3364" fmla="*/ 3960536 w 11646040"/>
              <a:gd name="connsiteY3364" fmla="*/ 269888 h 459652"/>
              <a:gd name="connsiteX3365" fmla="*/ 3985308 w 11646040"/>
              <a:gd name="connsiteY3365" fmla="*/ 266712 h 459652"/>
              <a:gd name="connsiteX3366" fmla="*/ 4115723 w 11646040"/>
              <a:gd name="connsiteY3366" fmla="*/ 220393 h 459652"/>
              <a:gd name="connsiteX3367" fmla="*/ 4115723 w 11646040"/>
              <a:gd name="connsiteY3367" fmla="*/ 230503 h 459652"/>
              <a:gd name="connsiteX3368" fmla="*/ 4100432 w 11646040"/>
              <a:gd name="connsiteY3368" fmla="*/ 231051 h 459652"/>
              <a:gd name="connsiteX3369" fmla="*/ 3986192 w 11646040"/>
              <a:gd name="connsiteY3369" fmla="*/ 281751 h 459652"/>
              <a:gd name="connsiteX3370" fmla="*/ 4023374 w 11646040"/>
              <a:gd name="connsiteY3370" fmla="*/ 306133 h 459652"/>
              <a:gd name="connsiteX3371" fmla="*/ 4114235 w 11646040"/>
              <a:gd name="connsiteY3371" fmla="*/ 269742 h 459652"/>
              <a:gd name="connsiteX3372" fmla="*/ 4115723 w 11646040"/>
              <a:gd name="connsiteY3372" fmla="*/ 269742 h 459652"/>
              <a:gd name="connsiteX3373" fmla="*/ 4115723 w 11646040"/>
              <a:gd name="connsiteY3373" fmla="*/ 277553 h 459652"/>
              <a:gd name="connsiteX3374" fmla="*/ 4036479 w 11646040"/>
              <a:gd name="connsiteY3374" fmla="*/ 306535 h 459652"/>
              <a:gd name="connsiteX3375" fmla="*/ 4033877 w 11646040"/>
              <a:gd name="connsiteY3375" fmla="*/ 314638 h 459652"/>
              <a:gd name="connsiteX3376" fmla="*/ 4060136 w 11646040"/>
              <a:gd name="connsiteY3376" fmla="*/ 340334 h 459652"/>
              <a:gd name="connsiteX3377" fmla="*/ 4115676 w 11646040"/>
              <a:gd name="connsiteY3377" fmla="*/ 312740 h 459652"/>
              <a:gd name="connsiteX3378" fmla="*/ 4115676 w 11646040"/>
              <a:gd name="connsiteY3378" fmla="*/ 320770 h 459652"/>
              <a:gd name="connsiteX3379" fmla="*/ 4071338 w 11646040"/>
              <a:gd name="connsiteY3379" fmla="*/ 343619 h 459652"/>
              <a:gd name="connsiteX3380" fmla="*/ 4086676 w 11646040"/>
              <a:gd name="connsiteY3380" fmla="*/ 359497 h 459652"/>
              <a:gd name="connsiteX3381" fmla="*/ 4115676 w 11646040"/>
              <a:gd name="connsiteY3381" fmla="*/ 359023 h 459652"/>
              <a:gd name="connsiteX3382" fmla="*/ 4115676 w 11646040"/>
              <a:gd name="connsiteY3382" fmla="*/ 373003 h 459652"/>
              <a:gd name="connsiteX3383" fmla="*/ 3921804 w 11646040"/>
              <a:gd name="connsiteY3383" fmla="*/ 432715 h 459652"/>
              <a:gd name="connsiteX3384" fmla="*/ 3892919 w 11646040"/>
              <a:gd name="connsiteY3384" fmla="*/ 459652 h 459652"/>
              <a:gd name="connsiteX3385" fmla="*/ 3867172 w 11646040"/>
              <a:gd name="connsiteY3385" fmla="*/ 459652 h 459652"/>
              <a:gd name="connsiteX3386" fmla="*/ 3892633 w 11646040"/>
              <a:gd name="connsiteY3386" fmla="*/ 430455 h 459652"/>
              <a:gd name="connsiteX3387" fmla="*/ 3851780 w 11646040"/>
              <a:gd name="connsiteY3387" fmla="*/ 403518 h 459652"/>
              <a:gd name="connsiteX3388" fmla="*/ 3849039 w 11646040"/>
              <a:gd name="connsiteY3388" fmla="*/ 402459 h 459652"/>
              <a:gd name="connsiteX3389" fmla="*/ 3849039 w 11646040"/>
              <a:gd name="connsiteY3389" fmla="*/ 402532 h 459652"/>
              <a:gd name="connsiteX3390" fmla="*/ 3814111 w 11646040"/>
              <a:gd name="connsiteY3390" fmla="*/ 396794 h 459652"/>
              <a:gd name="connsiteX3391" fmla="*/ 3727825 w 11646040"/>
              <a:gd name="connsiteY3391" fmla="*/ 432828 h 459652"/>
              <a:gd name="connsiteX3392" fmla="*/ 3756358 w 11646040"/>
              <a:gd name="connsiteY3392" fmla="*/ 459652 h 459652"/>
              <a:gd name="connsiteX3393" fmla="*/ 3729774 w 11646040"/>
              <a:gd name="connsiteY3393" fmla="*/ 459652 h 459652"/>
              <a:gd name="connsiteX3394" fmla="*/ 3711565 w 11646040"/>
              <a:gd name="connsiteY3394" fmla="*/ 438804 h 459652"/>
              <a:gd name="connsiteX3395" fmla="*/ 3505294 w 11646040"/>
              <a:gd name="connsiteY3395" fmla="*/ 373149 h 459652"/>
              <a:gd name="connsiteX3396" fmla="*/ 3505294 w 11646040"/>
              <a:gd name="connsiteY3396" fmla="*/ 358840 h 459652"/>
              <a:gd name="connsiteX3397" fmla="*/ 3534620 w 11646040"/>
              <a:gd name="connsiteY3397" fmla="*/ 359315 h 459652"/>
              <a:gd name="connsiteX3398" fmla="*/ 3534620 w 11646040"/>
              <a:gd name="connsiteY3398" fmla="*/ 359388 h 459652"/>
              <a:gd name="connsiteX3399" fmla="*/ 3550236 w 11646040"/>
              <a:gd name="connsiteY3399" fmla="*/ 344350 h 459652"/>
              <a:gd name="connsiteX3400" fmla="*/ 3507850 w 11646040"/>
              <a:gd name="connsiteY3400" fmla="*/ 320478 h 459652"/>
              <a:gd name="connsiteX3401" fmla="*/ 3505294 w 11646040"/>
              <a:gd name="connsiteY3401" fmla="*/ 320514 h 459652"/>
              <a:gd name="connsiteX3402" fmla="*/ 3505294 w 11646040"/>
              <a:gd name="connsiteY3402" fmla="*/ 311827 h 459652"/>
              <a:gd name="connsiteX3403" fmla="*/ 3561159 w 11646040"/>
              <a:gd name="connsiteY3403" fmla="*/ 339641 h 459652"/>
              <a:gd name="connsiteX3404" fmla="*/ 3585839 w 11646040"/>
              <a:gd name="connsiteY3404" fmla="*/ 315915 h 459652"/>
              <a:gd name="connsiteX3405" fmla="*/ 3585142 w 11646040"/>
              <a:gd name="connsiteY3405" fmla="*/ 306900 h 459652"/>
              <a:gd name="connsiteX3406" fmla="*/ 3505294 w 11646040"/>
              <a:gd name="connsiteY3406" fmla="*/ 277553 h 459652"/>
              <a:gd name="connsiteX3407" fmla="*/ 3505294 w 11646040"/>
              <a:gd name="connsiteY3407" fmla="*/ 269778 h 459652"/>
              <a:gd name="connsiteX3408" fmla="*/ 3506642 w 11646040"/>
              <a:gd name="connsiteY3408" fmla="*/ 269742 h 459652"/>
              <a:gd name="connsiteX3409" fmla="*/ 3598062 w 11646040"/>
              <a:gd name="connsiteY3409" fmla="*/ 305914 h 459652"/>
              <a:gd name="connsiteX3410" fmla="*/ 3635430 w 11646040"/>
              <a:gd name="connsiteY3410" fmla="*/ 281130 h 459652"/>
              <a:gd name="connsiteX3411" fmla="*/ 3505294 w 11646040"/>
              <a:gd name="connsiteY3411" fmla="*/ 230576 h 459652"/>
              <a:gd name="connsiteX3412" fmla="*/ 3505294 w 11646040"/>
              <a:gd name="connsiteY3412" fmla="*/ 220648 h 459652"/>
              <a:gd name="connsiteX3413" fmla="*/ 3545217 w 11646040"/>
              <a:gd name="connsiteY3413" fmla="*/ 224225 h 459652"/>
              <a:gd name="connsiteX3414" fmla="*/ 3638263 w 11646040"/>
              <a:gd name="connsiteY3414" fmla="*/ 267734 h 459652"/>
              <a:gd name="connsiteX3415" fmla="*/ 3652254 w 11646040"/>
              <a:gd name="connsiteY3415" fmla="*/ 272771 h 459652"/>
              <a:gd name="connsiteX3416" fmla="*/ 3688738 w 11646040"/>
              <a:gd name="connsiteY3416" fmla="*/ 257295 h 459652"/>
              <a:gd name="connsiteX3417" fmla="*/ 3505294 w 11646040"/>
              <a:gd name="connsiteY3417" fmla="*/ 182724 h 459652"/>
              <a:gd name="connsiteX3418" fmla="*/ 3505294 w 11646040"/>
              <a:gd name="connsiteY3418" fmla="*/ 172868 h 459652"/>
              <a:gd name="connsiteX3419" fmla="*/ 3549214 w 11646040"/>
              <a:gd name="connsiteY3419" fmla="*/ 175935 h 459652"/>
              <a:gd name="connsiteX3420" fmla="*/ 3693619 w 11646040"/>
              <a:gd name="connsiteY3420" fmla="*/ 245615 h 459652"/>
              <a:gd name="connsiteX3421" fmla="*/ 3705749 w 11646040"/>
              <a:gd name="connsiteY3421" fmla="*/ 252440 h 459652"/>
              <a:gd name="connsiteX3422" fmla="*/ 3750413 w 11646040"/>
              <a:gd name="connsiteY3422" fmla="*/ 241892 h 459652"/>
              <a:gd name="connsiteX3423" fmla="*/ 3505294 w 11646040"/>
              <a:gd name="connsiteY3423" fmla="*/ 133667 h 459652"/>
              <a:gd name="connsiteX3424" fmla="*/ 3505294 w 11646040"/>
              <a:gd name="connsiteY3424" fmla="*/ 120198 h 459652"/>
              <a:gd name="connsiteX3425" fmla="*/ 3537178 w 11646040"/>
              <a:gd name="connsiteY3425" fmla="*/ 120198 h 459652"/>
              <a:gd name="connsiteX3426" fmla="*/ 3537131 w 11646040"/>
              <a:gd name="connsiteY3426" fmla="*/ 120307 h 459652"/>
              <a:gd name="connsiteX3427" fmla="*/ 3550842 w 11646040"/>
              <a:gd name="connsiteY3427" fmla="*/ 106838 h 459652"/>
              <a:gd name="connsiteX3428" fmla="*/ 3505573 w 11646040"/>
              <a:gd name="connsiteY3428" fmla="*/ 80777 h 459652"/>
              <a:gd name="connsiteX3429" fmla="*/ 3505294 w 11646040"/>
              <a:gd name="connsiteY3429" fmla="*/ 80777 h 459652"/>
              <a:gd name="connsiteX3430" fmla="*/ 3505294 w 11646040"/>
              <a:gd name="connsiteY3430" fmla="*/ 73148 h 459652"/>
              <a:gd name="connsiteX3431" fmla="*/ 3561205 w 11646040"/>
              <a:gd name="connsiteY3431" fmla="*/ 100962 h 459652"/>
              <a:gd name="connsiteX3432" fmla="*/ 3589556 w 11646040"/>
              <a:gd name="connsiteY3432" fmla="*/ 73842 h 459652"/>
              <a:gd name="connsiteX3433" fmla="*/ 3505294 w 11646040"/>
              <a:gd name="connsiteY3433" fmla="*/ 38180 h 459652"/>
              <a:gd name="connsiteX3434" fmla="*/ 3505294 w 11646040"/>
              <a:gd name="connsiteY3434" fmla="*/ 30588 h 459652"/>
              <a:gd name="connsiteX3435" fmla="*/ 3506316 w 11646040"/>
              <a:gd name="connsiteY3435" fmla="*/ 30552 h 459652"/>
              <a:gd name="connsiteX3436" fmla="*/ 3597829 w 11646040"/>
              <a:gd name="connsiteY3436" fmla="*/ 66943 h 459652"/>
              <a:gd name="connsiteX3437" fmla="*/ 3635337 w 11646040"/>
              <a:gd name="connsiteY3437" fmla="*/ 42451 h 459652"/>
              <a:gd name="connsiteX3438" fmla="*/ 3566133 w 11646040"/>
              <a:gd name="connsiteY3438" fmla="*/ 37 h 459652"/>
              <a:gd name="connsiteX3439" fmla="*/ 3593507 w 11646040"/>
              <a:gd name="connsiteY3439" fmla="*/ 37 h 459652"/>
              <a:gd name="connsiteX3440" fmla="*/ 3638497 w 11646040"/>
              <a:gd name="connsiteY3440" fmla="*/ 29018 h 459652"/>
              <a:gd name="connsiteX3441" fmla="*/ 3652487 w 11646040"/>
              <a:gd name="connsiteY3441" fmla="*/ 33800 h 459652"/>
              <a:gd name="connsiteX3442" fmla="*/ 3688413 w 11646040"/>
              <a:gd name="connsiteY3442" fmla="*/ 18652 h 459652"/>
              <a:gd name="connsiteX3443" fmla="*/ 3669031 w 11646040"/>
              <a:gd name="connsiteY3443" fmla="*/ 37 h 459652"/>
              <a:gd name="connsiteX3444" fmla="*/ 3686600 w 11646040"/>
              <a:gd name="connsiteY3444" fmla="*/ 37 h 459652"/>
              <a:gd name="connsiteX3445" fmla="*/ 3691806 w 11646040"/>
              <a:gd name="connsiteY3445" fmla="*/ 5037 h 459652"/>
              <a:gd name="connsiteX3446" fmla="*/ 3704773 w 11646040"/>
              <a:gd name="connsiteY3446" fmla="*/ 13250 h 459652"/>
              <a:gd name="connsiteX3447" fmla="*/ 3750600 w 11646040"/>
              <a:gd name="connsiteY3447" fmla="*/ 3066 h 459652"/>
              <a:gd name="connsiteX3448" fmla="*/ 3747998 w 11646040"/>
              <a:gd name="connsiteY3448" fmla="*/ 37 h 459652"/>
              <a:gd name="connsiteX3449" fmla="*/ 3773977 w 11646040"/>
              <a:gd name="connsiteY3449" fmla="*/ 37 h 459652"/>
              <a:gd name="connsiteX3450" fmla="*/ 3783086 w 11646040"/>
              <a:gd name="connsiteY3450" fmla="*/ 767 h 459652"/>
              <a:gd name="connsiteX3451" fmla="*/ 3838627 w 11646040"/>
              <a:gd name="connsiteY3451" fmla="*/ 840 h 459652"/>
              <a:gd name="connsiteX3452" fmla="*/ 3847597 w 11646040"/>
              <a:gd name="connsiteY3452" fmla="*/ 0 h 459652"/>
              <a:gd name="connsiteX3453" fmla="*/ 3237123 w 11646040"/>
              <a:gd name="connsiteY3453" fmla="*/ 0 h 459652"/>
              <a:gd name="connsiteX3454" fmla="*/ 3262917 w 11646040"/>
              <a:gd name="connsiteY3454" fmla="*/ 0 h 459652"/>
              <a:gd name="connsiteX3455" fmla="*/ 3261616 w 11646040"/>
              <a:gd name="connsiteY3455" fmla="*/ 1533 h 459652"/>
              <a:gd name="connsiteX3456" fmla="*/ 3265659 w 11646040"/>
              <a:gd name="connsiteY3456" fmla="*/ 4417 h 459652"/>
              <a:gd name="connsiteX3457" fmla="*/ 3294335 w 11646040"/>
              <a:gd name="connsiteY3457" fmla="*/ 11425 h 459652"/>
              <a:gd name="connsiteX3458" fmla="*/ 3319293 w 11646040"/>
              <a:gd name="connsiteY3458" fmla="*/ 5147 h 459652"/>
              <a:gd name="connsiteX3459" fmla="*/ 3324778 w 11646040"/>
              <a:gd name="connsiteY3459" fmla="*/ 37 h 459652"/>
              <a:gd name="connsiteX3460" fmla="*/ 3341695 w 11646040"/>
              <a:gd name="connsiteY3460" fmla="*/ 37 h 459652"/>
              <a:gd name="connsiteX3461" fmla="*/ 3322500 w 11646040"/>
              <a:gd name="connsiteY3461" fmla="*/ 18762 h 459652"/>
              <a:gd name="connsiteX3462" fmla="*/ 3364516 w 11646040"/>
              <a:gd name="connsiteY3462" fmla="*/ 36392 h 459652"/>
              <a:gd name="connsiteX3463" fmla="*/ 3417313 w 11646040"/>
              <a:gd name="connsiteY3463" fmla="*/ 37 h 459652"/>
              <a:gd name="connsiteX3464" fmla="*/ 3446500 w 11646040"/>
              <a:gd name="connsiteY3464" fmla="*/ 37 h 459652"/>
              <a:gd name="connsiteX3465" fmla="*/ 3376879 w 11646040"/>
              <a:gd name="connsiteY3465" fmla="*/ 43473 h 459652"/>
              <a:gd name="connsiteX3466" fmla="*/ 3413224 w 11646040"/>
              <a:gd name="connsiteY3466" fmla="*/ 67125 h 459652"/>
              <a:gd name="connsiteX3467" fmla="*/ 3505062 w 11646040"/>
              <a:gd name="connsiteY3467" fmla="*/ 30588 h 459652"/>
              <a:gd name="connsiteX3468" fmla="*/ 3505247 w 11646040"/>
              <a:gd name="connsiteY3468" fmla="*/ 30588 h 459652"/>
              <a:gd name="connsiteX3469" fmla="*/ 3505247 w 11646040"/>
              <a:gd name="connsiteY3469" fmla="*/ 38253 h 459652"/>
              <a:gd name="connsiteX3470" fmla="*/ 3426794 w 11646040"/>
              <a:gd name="connsiteY3470" fmla="*/ 66760 h 459652"/>
              <a:gd name="connsiteX3471" fmla="*/ 3426609 w 11646040"/>
              <a:gd name="connsiteY3471" fmla="*/ 66943 h 459652"/>
              <a:gd name="connsiteX3472" fmla="*/ 3423263 w 11646040"/>
              <a:gd name="connsiteY3472" fmla="*/ 74900 h 459652"/>
              <a:gd name="connsiteX3473" fmla="*/ 3450033 w 11646040"/>
              <a:gd name="connsiteY3473" fmla="*/ 101473 h 459652"/>
              <a:gd name="connsiteX3474" fmla="*/ 3505202 w 11646040"/>
              <a:gd name="connsiteY3474" fmla="*/ 73440 h 459652"/>
              <a:gd name="connsiteX3475" fmla="*/ 3505202 w 11646040"/>
              <a:gd name="connsiteY3475" fmla="*/ 80923 h 459652"/>
              <a:gd name="connsiteX3476" fmla="*/ 3505109 w 11646040"/>
              <a:gd name="connsiteY3476" fmla="*/ 80923 h 459652"/>
              <a:gd name="connsiteX3477" fmla="*/ 3460631 w 11646040"/>
              <a:gd name="connsiteY3477" fmla="*/ 106072 h 459652"/>
              <a:gd name="connsiteX3478" fmla="*/ 3474247 w 11646040"/>
              <a:gd name="connsiteY3478" fmla="*/ 120307 h 459652"/>
              <a:gd name="connsiteX3479" fmla="*/ 3505247 w 11646040"/>
              <a:gd name="connsiteY3479" fmla="*/ 120307 h 459652"/>
              <a:gd name="connsiteX3480" fmla="*/ 3505247 w 11646040"/>
              <a:gd name="connsiteY3480" fmla="*/ 133265 h 459652"/>
              <a:gd name="connsiteX3481" fmla="*/ 3491305 w 11646040"/>
              <a:gd name="connsiteY3481" fmla="*/ 133520 h 459652"/>
              <a:gd name="connsiteX3482" fmla="*/ 3491166 w 11646040"/>
              <a:gd name="connsiteY3482" fmla="*/ 133593 h 459652"/>
              <a:gd name="connsiteX3483" fmla="*/ 3263382 w 11646040"/>
              <a:gd name="connsiteY3483" fmla="*/ 242914 h 459652"/>
              <a:gd name="connsiteX3484" fmla="*/ 3293360 w 11646040"/>
              <a:gd name="connsiteY3484" fmla="*/ 250287 h 459652"/>
              <a:gd name="connsiteX3485" fmla="*/ 3319572 w 11646040"/>
              <a:gd name="connsiteY3485" fmla="*/ 244191 h 459652"/>
              <a:gd name="connsiteX3486" fmla="*/ 3505247 w 11646040"/>
              <a:gd name="connsiteY3486" fmla="*/ 173051 h 459652"/>
              <a:gd name="connsiteX3487" fmla="*/ 3505247 w 11646040"/>
              <a:gd name="connsiteY3487" fmla="*/ 182906 h 459652"/>
              <a:gd name="connsiteX3488" fmla="*/ 3483543 w 11646040"/>
              <a:gd name="connsiteY3488" fmla="*/ 183600 h 459652"/>
              <a:gd name="connsiteX3489" fmla="*/ 3322407 w 11646040"/>
              <a:gd name="connsiteY3489" fmla="*/ 257806 h 459652"/>
              <a:gd name="connsiteX3490" fmla="*/ 3350061 w 11646040"/>
              <a:gd name="connsiteY3490" fmla="*/ 269888 h 459652"/>
              <a:gd name="connsiteX3491" fmla="*/ 3374834 w 11646040"/>
              <a:gd name="connsiteY3491" fmla="*/ 266712 h 459652"/>
              <a:gd name="connsiteX3492" fmla="*/ 3505247 w 11646040"/>
              <a:gd name="connsiteY3492" fmla="*/ 220393 h 459652"/>
              <a:gd name="connsiteX3493" fmla="*/ 3505247 w 11646040"/>
              <a:gd name="connsiteY3493" fmla="*/ 230503 h 459652"/>
              <a:gd name="connsiteX3494" fmla="*/ 3489956 w 11646040"/>
              <a:gd name="connsiteY3494" fmla="*/ 231051 h 459652"/>
              <a:gd name="connsiteX3495" fmla="*/ 3375716 w 11646040"/>
              <a:gd name="connsiteY3495" fmla="*/ 281751 h 459652"/>
              <a:gd name="connsiteX3496" fmla="*/ 3412898 w 11646040"/>
              <a:gd name="connsiteY3496" fmla="*/ 306133 h 459652"/>
              <a:gd name="connsiteX3497" fmla="*/ 3503761 w 11646040"/>
              <a:gd name="connsiteY3497" fmla="*/ 269742 h 459652"/>
              <a:gd name="connsiteX3498" fmla="*/ 3505247 w 11646040"/>
              <a:gd name="connsiteY3498" fmla="*/ 269742 h 459652"/>
              <a:gd name="connsiteX3499" fmla="*/ 3505247 w 11646040"/>
              <a:gd name="connsiteY3499" fmla="*/ 277553 h 459652"/>
              <a:gd name="connsiteX3500" fmla="*/ 3426005 w 11646040"/>
              <a:gd name="connsiteY3500" fmla="*/ 306535 h 459652"/>
              <a:gd name="connsiteX3501" fmla="*/ 3423401 w 11646040"/>
              <a:gd name="connsiteY3501" fmla="*/ 314638 h 459652"/>
              <a:gd name="connsiteX3502" fmla="*/ 3449661 w 11646040"/>
              <a:gd name="connsiteY3502" fmla="*/ 340334 h 459652"/>
              <a:gd name="connsiteX3503" fmla="*/ 3505202 w 11646040"/>
              <a:gd name="connsiteY3503" fmla="*/ 312740 h 459652"/>
              <a:gd name="connsiteX3504" fmla="*/ 3505202 w 11646040"/>
              <a:gd name="connsiteY3504" fmla="*/ 320770 h 459652"/>
              <a:gd name="connsiteX3505" fmla="*/ 3460862 w 11646040"/>
              <a:gd name="connsiteY3505" fmla="*/ 343619 h 459652"/>
              <a:gd name="connsiteX3506" fmla="*/ 3476200 w 11646040"/>
              <a:gd name="connsiteY3506" fmla="*/ 359497 h 459652"/>
              <a:gd name="connsiteX3507" fmla="*/ 3505202 w 11646040"/>
              <a:gd name="connsiteY3507" fmla="*/ 359023 h 459652"/>
              <a:gd name="connsiteX3508" fmla="*/ 3505202 w 11646040"/>
              <a:gd name="connsiteY3508" fmla="*/ 373003 h 459652"/>
              <a:gd name="connsiteX3509" fmla="*/ 3311329 w 11646040"/>
              <a:gd name="connsiteY3509" fmla="*/ 432715 h 459652"/>
              <a:gd name="connsiteX3510" fmla="*/ 3282444 w 11646040"/>
              <a:gd name="connsiteY3510" fmla="*/ 459652 h 459652"/>
              <a:gd name="connsiteX3511" fmla="*/ 3256696 w 11646040"/>
              <a:gd name="connsiteY3511" fmla="*/ 459652 h 459652"/>
              <a:gd name="connsiteX3512" fmla="*/ 3282158 w 11646040"/>
              <a:gd name="connsiteY3512" fmla="*/ 430455 h 459652"/>
              <a:gd name="connsiteX3513" fmla="*/ 3241305 w 11646040"/>
              <a:gd name="connsiteY3513" fmla="*/ 403518 h 459652"/>
              <a:gd name="connsiteX3514" fmla="*/ 3238563 w 11646040"/>
              <a:gd name="connsiteY3514" fmla="*/ 402459 h 459652"/>
              <a:gd name="connsiteX3515" fmla="*/ 3238563 w 11646040"/>
              <a:gd name="connsiteY3515" fmla="*/ 402532 h 459652"/>
              <a:gd name="connsiteX3516" fmla="*/ 3203637 w 11646040"/>
              <a:gd name="connsiteY3516" fmla="*/ 396794 h 459652"/>
              <a:gd name="connsiteX3517" fmla="*/ 3117351 w 11646040"/>
              <a:gd name="connsiteY3517" fmla="*/ 432828 h 459652"/>
              <a:gd name="connsiteX3518" fmla="*/ 3145885 w 11646040"/>
              <a:gd name="connsiteY3518" fmla="*/ 459652 h 459652"/>
              <a:gd name="connsiteX3519" fmla="*/ 3119300 w 11646040"/>
              <a:gd name="connsiteY3519" fmla="*/ 459652 h 459652"/>
              <a:gd name="connsiteX3520" fmla="*/ 3101090 w 11646040"/>
              <a:gd name="connsiteY3520" fmla="*/ 438804 h 459652"/>
              <a:gd name="connsiteX3521" fmla="*/ 2894819 w 11646040"/>
              <a:gd name="connsiteY3521" fmla="*/ 373149 h 459652"/>
              <a:gd name="connsiteX3522" fmla="*/ 2894819 w 11646040"/>
              <a:gd name="connsiteY3522" fmla="*/ 358840 h 459652"/>
              <a:gd name="connsiteX3523" fmla="*/ 2924146 w 11646040"/>
              <a:gd name="connsiteY3523" fmla="*/ 359315 h 459652"/>
              <a:gd name="connsiteX3524" fmla="*/ 2924146 w 11646040"/>
              <a:gd name="connsiteY3524" fmla="*/ 359388 h 459652"/>
              <a:gd name="connsiteX3525" fmla="*/ 2939762 w 11646040"/>
              <a:gd name="connsiteY3525" fmla="*/ 344350 h 459652"/>
              <a:gd name="connsiteX3526" fmla="*/ 2897376 w 11646040"/>
              <a:gd name="connsiteY3526" fmla="*/ 320478 h 459652"/>
              <a:gd name="connsiteX3527" fmla="*/ 2894819 w 11646040"/>
              <a:gd name="connsiteY3527" fmla="*/ 320514 h 459652"/>
              <a:gd name="connsiteX3528" fmla="*/ 2894819 w 11646040"/>
              <a:gd name="connsiteY3528" fmla="*/ 311827 h 459652"/>
              <a:gd name="connsiteX3529" fmla="*/ 2950685 w 11646040"/>
              <a:gd name="connsiteY3529" fmla="*/ 339641 h 459652"/>
              <a:gd name="connsiteX3530" fmla="*/ 2975364 w 11646040"/>
              <a:gd name="connsiteY3530" fmla="*/ 315915 h 459652"/>
              <a:gd name="connsiteX3531" fmla="*/ 2974666 w 11646040"/>
              <a:gd name="connsiteY3531" fmla="*/ 306900 h 459652"/>
              <a:gd name="connsiteX3532" fmla="*/ 2894819 w 11646040"/>
              <a:gd name="connsiteY3532" fmla="*/ 277553 h 459652"/>
              <a:gd name="connsiteX3533" fmla="*/ 2894819 w 11646040"/>
              <a:gd name="connsiteY3533" fmla="*/ 269778 h 459652"/>
              <a:gd name="connsiteX3534" fmla="*/ 2896168 w 11646040"/>
              <a:gd name="connsiteY3534" fmla="*/ 269742 h 459652"/>
              <a:gd name="connsiteX3535" fmla="*/ 2987588 w 11646040"/>
              <a:gd name="connsiteY3535" fmla="*/ 305914 h 459652"/>
              <a:gd name="connsiteX3536" fmla="*/ 3024956 w 11646040"/>
              <a:gd name="connsiteY3536" fmla="*/ 281130 h 459652"/>
              <a:gd name="connsiteX3537" fmla="*/ 2894819 w 11646040"/>
              <a:gd name="connsiteY3537" fmla="*/ 230576 h 459652"/>
              <a:gd name="connsiteX3538" fmla="*/ 2894819 w 11646040"/>
              <a:gd name="connsiteY3538" fmla="*/ 220648 h 459652"/>
              <a:gd name="connsiteX3539" fmla="*/ 2934743 w 11646040"/>
              <a:gd name="connsiteY3539" fmla="*/ 224225 h 459652"/>
              <a:gd name="connsiteX3540" fmla="*/ 3027789 w 11646040"/>
              <a:gd name="connsiteY3540" fmla="*/ 267734 h 459652"/>
              <a:gd name="connsiteX3541" fmla="*/ 3041780 w 11646040"/>
              <a:gd name="connsiteY3541" fmla="*/ 272771 h 459652"/>
              <a:gd name="connsiteX3542" fmla="*/ 3078264 w 11646040"/>
              <a:gd name="connsiteY3542" fmla="*/ 257295 h 459652"/>
              <a:gd name="connsiteX3543" fmla="*/ 2894819 w 11646040"/>
              <a:gd name="connsiteY3543" fmla="*/ 182724 h 459652"/>
              <a:gd name="connsiteX3544" fmla="*/ 2894819 w 11646040"/>
              <a:gd name="connsiteY3544" fmla="*/ 172868 h 459652"/>
              <a:gd name="connsiteX3545" fmla="*/ 2938740 w 11646040"/>
              <a:gd name="connsiteY3545" fmla="*/ 175935 h 459652"/>
              <a:gd name="connsiteX3546" fmla="*/ 3083143 w 11646040"/>
              <a:gd name="connsiteY3546" fmla="*/ 245615 h 459652"/>
              <a:gd name="connsiteX3547" fmla="*/ 3095275 w 11646040"/>
              <a:gd name="connsiteY3547" fmla="*/ 252440 h 459652"/>
              <a:gd name="connsiteX3548" fmla="*/ 3139940 w 11646040"/>
              <a:gd name="connsiteY3548" fmla="*/ 241892 h 459652"/>
              <a:gd name="connsiteX3549" fmla="*/ 2894819 w 11646040"/>
              <a:gd name="connsiteY3549" fmla="*/ 133667 h 459652"/>
              <a:gd name="connsiteX3550" fmla="*/ 2894819 w 11646040"/>
              <a:gd name="connsiteY3550" fmla="*/ 120198 h 459652"/>
              <a:gd name="connsiteX3551" fmla="*/ 2926704 w 11646040"/>
              <a:gd name="connsiteY3551" fmla="*/ 120198 h 459652"/>
              <a:gd name="connsiteX3552" fmla="*/ 2926657 w 11646040"/>
              <a:gd name="connsiteY3552" fmla="*/ 120307 h 459652"/>
              <a:gd name="connsiteX3553" fmla="*/ 2940366 w 11646040"/>
              <a:gd name="connsiteY3553" fmla="*/ 106838 h 459652"/>
              <a:gd name="connsiteX3554" fmla="*/ 2895099 w 11646040"/>
              <a:gd name="connsiteY3554" fmla="*/ 80777 h 459652"/>
              <a:gd name="connsiteX3555" fmla="*/ 2894819 w 11646040"/>
              <a:gd name="connsiteY3555" fmla="*/ 80777 h 459652"/>
              <a:gd name="connsiteX3556" fmla="*/ 2894819 w 11646040"/>
              <a:gd name="connsiteY3556" fmla="*/ 73148 h 459652"/>
              <a:gd name="connsiteX3557" fmla="*/ 2950731 w 11646040"/>
              <a:gd name="connsiteY3557" fmla="*/ 100962 h 459652"/>
              <a:gd name="connsiteX3558" fmla="*/ 2979083 w 11646040"/>
              <a:gd name="connsiteY3558" fmla="*/ 73842 h 459652"/>
              <a:gd name="connsiteX3559" fmla="*/ 2894819 w 11646040"/>
              <a:gd name="connsiteY3559" fmla="*/ 38180 h 459652"/>
              <a:gd name="connsiteX3560" fmla="*/ 2894819 w 11646040"/>
              <a:gd name="connsiteY3560" fmla="*/ 30588 h 459652"/>
              <a:gd name="connsiteX3561" fmla="*/ 2895841 w 11646040"/>
              <a:gd name="connsiteY3561" fmla="*/ 30552 h 459652"/>
              <a:gd name="connsiteX3562" fmla="*/ 2987355 w 11646040"/>
              <a:gd name="connsiteY3562" fmla="*/ 66943 h 459652"/>
              <a:gd name="connsiteX3563" fmla="*/ 3024863 w 11646040"/>
              <a:gd name="connsiteY3563" fmla="*/ 42451 h 459652"/>
              <a:gd name="connsiteX3564" fmla="*/ 2955657 w 11646040"/>
              <a:gd name="connsiteY3564" fmla="*/ 37 h 459652"/>
              <a:gd name="connsiteX3565" fmla="*/ 2983033 w 11646040"/>
              <a:gd name="connsiteY3565" fmla="*/ 37 h 459652"/>
              <a:gd name="connsiteX3566" fmla="*/ 3028023 w 11646040"/>
              <a:gd name="connsiteY3566" fmla="*/ 29018 h 459652"/>
              <a:gd name="connsiteX3567" fmla="*/ 3042012 w 11646040"/>
              <a:gd name="connsiteY3567" fmla="*/ 33800 h 459652"/>
              <a:gd name="connsiteX3568" fmla="*/ 3077938 w 11646040"/>
              <a:gd name="connsiteY3568" fmla="*/ 18652 h 459652"/>
              <a:gd name="connsiteX3569" fmla="*/ 3058558 w 11646040"/>
              <a:gd name="connsiteY3569" fmla="*/ 37 h 459652"/>
              <a:gd name="connsiteX3570" fmla="*/ 3076126 w 11646040"/>
              <a:gd name="connsiteY3570" fmla="*/ 37 h 459652"/>
              <a:gd name="connsiteX3571" fmla="*/ 3081332 w 11646040"/>
              <a:gd name="connsiteY3571" fmla="*/ 5037 h 459652"/>
              <a:gd name="connsiteX3572" fmla="*/ 3094299 w 11646040"/>
              <a:gd name="connsiteY3572" fmla="*/ 13250 h 459652"/>
              <a:gd name="connsiteX3573" fmla="*/ 3140126 w 11646040"/>
              <a:gd name="connsiteY3573" fmla="*/ 3066 h 459652"/>
              <a:gd name="connsiteX3574" fmla="*/ 3137522 w 11646040"/>
              <a:gd name="connsiteY3574" fmla="*/ 37 h 459652"/>
              <a:gd name="connsiteX3575" fmla="*/ 3163503 w 11646040"/>
              <a:gd name="connsiteY3575" fmla="*/ 37 h 459652"/>
              <a:gd name="connsiteX3576" fmla="*/ 3172613 w 11646040"/>
              <a:gd name="connsiteY3576" fmla="*/ 767 h 459652"/>
              <a:gd name="connsiteX3577" fmla="*/ 3228152 w 11646040"/>
              <a:gd name="connsiteY3577" fmla="*/ 840 h 459652"/>
              <a:gd name="connsiteX3578" fmla="*/ 3237123 w 11646040"/>
              <a:gd name="connsiteY3578" fmla="*/ 0 h 459652"/>
              <a:gd name="connsiteX3579" fmla="*/ 2626647 w 11646040"/>
              <a:gd name="connsiteY3579" fmla="*/ 0 h 459652"/>
              <a:gd name="connsiteX3580" fmla="*/ 2652443 w 11646040"/>
              <a:gd name="connsiteY3580" fmla="*/ 0 h 459652"/>
              <a:gd name="connsiteX3581" fmla="*/ 2651142 w 11646040"/>
              <a:gd name="connsiteY3581" fmla="*/ 1533 h 459652"/>
              <a:gd name="connsiteX3582" fmla="*/ 2655185 w 11646040"/>
              <a:gd name="connsiteY3582" fmla="*/ 4417 h 459652"/>
              <a:gd name="connsiteX3583" fmla="*/ 2683861 w 11646040"/>
              <a:gd name="connsiteY3583" fmla="*/ 11425 h 459652"/>
              <a:gd name="connsiteX3584" fmla="*/ 2708820 w 11646040"/>
              <a:gd name="connsiteY3584" fmla="*/ 5147 h 459652"/>
              <a:gd name="connsiteX3585" fmla="*/ 2714304 w 11646040"/>
              <a:gd name="connsiteY3585" fmla="*/ 37 h 459652"/>
              <a:gd name="connsiteX3586" fmla="*/ 2731221 w 11646040"/>
              <a:gd name="connsiteY3586" fmla="*/ 37 h 459652"/>
              <a:gd name="connsiteX3587" fmla="*/ 2712026 w 11646040"/>
              <a:gd name="connsiteY3587" fmla="*/ 18762 h 459652"/>
              <a:gd name="connsiteX3588" fmla="*/ 2754042 w 11646040"/>
              <a:gd name="connsiteY3588" fmla="*/ 36392 h 459652"/>
              <a:gd name="connsiteX3589" fmla="*/ 2806839 w 11646040"/>
              <a:gd name="connsiteY3589" fmla="*/ 37 h 459652"/>
              <a:gd name="connsiteX3590" fmla="*/ 2836026 w 11646040"/>
              <a:gd name="connsiteY3590" fmla="*/ 37 h 459652"/>
              <a:gd name="connsiteX3591" fmla="*/ 2766404 w 11646040"/>
              <a:gd name="connsiteY3591" fmla="*/ 43473 h 459652"/>
              <a:gd name="connsiteX3592" fmla="*/ 2802749 w 11646040"/>
              <a:gd name="connsiteY3592" fmla="*/ 67125 h 459652"/>
              <a:gd name="connsiteX3593" fmla="*/ 2894588 w 11646040"/>
              <a:gd name="connsiteY3593" fmla="*/ 30588 h 459652"/>
              <a:gd name="connsiteX3594" fmla="*/ 2894773 w 11646040"/>
              <a:gd name="connsiteY3594" fmla="*/ 30588 h 459652"/>
              <a:gd name="connsiteX3595" fmla="*/ 2894773 w 11646040"/>
              <a:gd name="connsiteY3595" fmla="*/ 38253 h 459652"/>
              <a:gd name="connsiteX3596" fmla="*/ 2816320 w 11646040"/>
              <a:gd name="connsiteY3596" fmla="*/ 66760 h 459652"/>
              <a:gd name="connsiteX3597" fmla="*/ 2816135 w 11646040"/>
              <a:gd name="connsiteY3597" fmla="*/ 66943 h 459652"/>
              <a:gd name="connsiteX3598" fmla="*/ 2812789 w 11646040"/>
              <a:gd name="connsiteY3598" fmla="*/ 74900 h 459652"/>
              <a:gd name="connsiteX3599" fmla="*/ 2839559 w 11646040"/>
              <a:gd name="connsiteY3599" fmla="*/ 101473 h 459652"/>
              <a:gd name="connsiteX3600" fmla="*/ 2894727 w 11646040"/>
              <a:gd name="connsiteY3600" fmla="*/ 73440 h 459652"/>
              <a:gd name="connsiteX3601" fmla="*/ 2894727 w 11646040"/>
              <a:gd name="connsiteY3601" fmla="*/ 80923 h 459652"/>
              <a:gd name="connsiteX3602" fmla="*/ 2894635 w 11646040"/>
              <a:gd name="connsiteY3602" fmla="*/ 80923 h 459652"/>
              <a:gd name="connsiteX3603" fmla="*/ 2850157 w 11646040"/>
              <a:gd name="connsiteY3603" fmla="*/ 106072 h 459652"/>
              <a:gd name="connsiteX3604" fmla="*/ 2863773 w 11646040"/>
              <a:gd name="connsiteY3604" fmla="*/ 120307 h 459652"/>
              <a:gd name="connsiteX3605" fmla="*/ 2894773 w 11646040"/>
              <a:gd name="connsiteY3605" fmla="*/ 120307 h 459652"/>
              <a:gd name="connsiteX3606" fmla="*/ 2894773 w 11646040"/>
              <a:gd name="connsiteY3606" fmla="*/ 133265 h 459652"/>
              <a:gd name="connsiteX3607" fmla="*/ 2880830 w 11646040"/>
              <a:gd name="connsiteY3607" fmla="*/ 133520 h 459652"/>
              <a:gd name="connsiteX3608" fmla="*/ 2880690 w 11646040"/>
              <a:gd name="connsiteY3608" fmla="*/ 133593 h 459652"/>
              <a:gd name="connsiteX3609" fmla="*/ 2652908 w 11646040"/>
              <a:gd name="connsiteY3609" fmla="*/ 242914 h 459652"/>
              <a:gd name="connsiteX3610" fmla="*/ 2682885 w 11646040"/>
              <a:gd name="connsiteY3610" fmla="*/ 250287 h 459652"/>
              <a:gd name="connsiteX3611" fmla="*/ 2709098 w 11646040"/>
              <a:gd name="connsiteY3611" fmla="*/ 244191 h 459652"/>
              <a:gd name="connsiteX3612" fmla="*/ 2894773 w 11646040"/>
              <a:gd name="connsiteY3612" fmla="*/ 173051 h 459652"/>
              <a:gd name="connsiteX3613" fmla="*/ 2894773 w 11646040"/>
              <a:gd name="connsiteY3613" fmla="*/ 182906 h 459652"/>
              <a:gd name="connsiteX3614" fmla="*/ 2873069 w 11646040"/>
              <a:gd name="connsiteY3614" fmla="*/ 183600 h 459652"/>
              <a:gd name="connsiteX3615" fmla="*/ 2711933 w 11646040"/>
              <a:gd name="connsiteY3615" fmla="*/ 257806 h 459652"/>
              <a:gd name="connsiteX3616" fmla="*/ 2739587 w 11646040"/>
              <a:gd name="connsiteY3616" fmla="*/ 269888 h 459652"/>
              <a:gd name="connsiteX3617" fmla="*/ 2764359 w 11646040"/>
              <a:gd name="connsiteY3617" fmla="*/ 266712 h 459652"/>
              <a:gd name="connsiteX3618" fmla="*/ 2894773 w 11646040"/>
              <a:gd name="connsiteY3618" fmla="*/ 220393 h 459652"/>
              <a:gd name="connsiteX3619" fmla="*/ 2894773 w 11646040"/>
              <a:gd name="connsiteY3619" fmla="*/ 230503 h 459652"/>
              <a:gd name="connsiteX3620" fmla="*/ 2879482 w 11646040"/>
              <a:gd name="connsiteY3620" fmla="*/ 231051 h 459652"/>
              <a:gd name="connsiteX3621" fmla="*/ 2765243 w 11646040"/>
              <a:gd name="connsiteY3621" fmla="*/ 281751 h 459652"/>
              <a:gd name="connsiteX3622" fmla="*/ 2802424 w 11646040"/>
              <a:gd name="connsiteY3622" fmla="*/ 306133 h 459652"/>
              <a:gd name="connsiteX3623" fmla="*/ 2893286 w 11646040"/>
              <a:gd name="connsiteY3623" fmla="*/ 269742 h 459652"/>
              <a:gd name="connsiteX3624" fmla="*/ 2894773 w 11646040"/>
              <a:gd name="connsiteY3624" fmla="*/ 269742 h 459652"/>
              <a:gd name="connsiteX3625" fmla="*/ 2894773 w 11646040"/>
              <a:gd name="connsiteY3625" fmla="*/ 277553 h 459652"/>
              <a:gd name="connsiteX3626" fmla="*/ 2815531 w 11646040"/>
              <a:gd name="connsiteY3626" fmla="*/ 306535 h 459652"/>
              <a:gd name="connsiteX3627" fmla="*/ 2812927 w 11646040"/>
              <a:gd name="connsiteY3627" fmla="*/ 314638 h 459652"/>
              <a:gd name="connsiteX3628" fmla="*/ 2839188 w 11646040"/>
              <a:gd name="connsiteY3628" fmla="*/ 340334 h 459652"/>
              <a:gd name="connsiteX3629" fmla="*/ 2894727 w 11646040"/>
              <a:gd name="connsiteY3629" fmla="*/ 312740 h 459652"/>
              <a:gd name="connsiteX3630" fmla="*/ 2894727 w 11646040"/>
              <a:gd name="connsiteY3630" fmla="*/ 320770 h 459652"/>
              <a:gd name="connsiteX3631" fmla="*/ 2850388 w 11646040"/>
              <a:gd name="connsiteY3631" fmla="*/ 343619 h 459652"/>
              <a:gd name="connsiteX3632" fmla="*/ 2865725 w 11646040"/>
              <a:gd name="connsiteY3632" fmla="*/ 359497 h 459652"/>
              <a:gd name="connsiteX3633" fmla="*/ 2894727 w 11646040"/>
              <a:gd name="connsiteY3633" fmla="*/ 359023 h 459652"/>
              <a:gd name="connsiteX3634" fmla="*/ 2894727 w 11646040"/>
              <a:gd name="connsiteY3634" fmla="*/ 373003 h 459652"/>
              <a:gd name="connsiteX3635" fmla="*/ 2700855 w 11646040"/>
              <a:gd name="connsiteY3635" fmla="*/ 432715 h 459652"/>
              <a:gd name="connsiteX3636" fmla="*/ 2671971 w 11646040"/>
              <a:gd name="connsiteY3636" fmla="*/ 459652 h 459652"/>
              <a:gd name="connsiteX3637" fmla="*/ 2646221 w 11646040"/>
              <a:gd name="connsiteY3637" fmla="*/ 459652 h 459652"/>
              <a:gd name="connsiteX3638" fmla="*/ 2671684 w 11646040"/>
              <a:gd name="connsiteY3638" fmla="*/ 430455 h 459652"/>
              <a:gd name="connsiteX3639" fmla="*/ 2630831 w 11646040"/>
              <a:gd name="connsiteY3639" fmla="*/ 403518 h 459652"/>
              <a:gd name="connsiteX3640" fmla="*/ 2628089 w 11646040"/>
              <a:gd name="connsiteY3640" fmla="*/ 402459 h 459652"/>
              <a:gd name="connsiteX3641" fmla="*/ 2628089 w 11646040"/>
              <a:gd name="connsiteY3641" fmla="*/ 402532 h 459652"/>
              <a:gd name="connsiteX3642" fmla="*/ 2593162 w 11646040"/>
              <a:gd name="connsiteY3642" fmla="*/ 396794 h 459652"/>
              <a:gd name="connsiteX3643" fmla="*/ 2506875 w 11646040"/>
              <a:gd name="connsiteY3643" fmla="*/ 432828 h 459652"/>
              <a:gd name="connsiteX3644" fmla="*/ 2535409 w 11646040"/>
              <a:gd name="connsiteY3644" fmla="*/ 459652 h 459652"/>
              <a:gd name="connsiteX3645" fmla="*/ 2508825 w 11646040"/>
              <a:gd name="connsiteY3645" fmla="*/ 459652 h 459652"/>
              <a:gd name="connsiteX3646" fmla="*/ 2490615 w 11646040"/>
              <a:gd name="connsiteY3646" fmla="*/ 438804 h 459652"/>
              <a:gd name="connsiteX3647" fmla="*/ 2284343 w 11646040"/>
              <a:gd name="connsiteY3647" fmla="*/ 373149 h 459652"/>
              <a:gd name="connsiteX3648" fmla="*/ 2284343 w 11646040"/>
              <a:gd name="connsiteY3648" fmla="*/ 358840 h 459652"/>
              <a:gd name="connsiteX3649" fmla="*/ 2313670 w 11646040"/>
              <a:gd name="connsiteY3649" fmla="*/ 359315 h 459652"/>
              <a:gd name="connsiteX3650" fmla="*/ 2313670 w 11646040"/>
              <a:gd name="connsiteY3650" fmla="*/ 359388 h 459652"/>
              <a:gd name="connsiteX3651" fmla="*/ 2329286 w 11646040"/>
              <a:gd name="connsiteY3651" fmla="*/ 344350 h 459652"/>
              <a:gd name="connsiteX3652" fmla="*/ 2286900 w 11646040"/>
              <a:gd name="connsiteY3652" fmla="*/ 320478 h 459652"/>
              <a:gd name="connsiteX3653" fmla="*/ 2284343 w 11646040"/>
              <a:gd name="connsiteY3653" fmla="*/ 320514 h 459652"/>
              <a:gd name="connsiteX3654" fmla="*/ 2284343 w 11646040"/>
              <a:gd name="connsiteY3654" fmla="*/ 311827 h 459652"/>
              <a:gd name="connsiteX3655" fmla="*/ 2340209 w 11646040"/>
              <a:gd name="connsiteY3655" fmla="*/ 339641 h 459652"/>
              <a:gd name="connsiteX3656" fmla="*/ 2364889 w 11646040"/>
              <a:gd name="connsiteY3656" fmla="*/ 315915 h 459652"/>
              <a:gd name="connsiteX3657" fmla="*/ 2364192 w 11646040"/>
              <a:gd name="connsiteY3657" fmla="*/ 306900 h 459652"/>
              <a:gd name="connsiteX3658" fmla="*/ 2284343 w 11646040"/>
              <a:gd name="connsiteY3658" fmla="*/ 277553 h 459652"/>
              <a:gd name="connsiteX3659" fmla="*/ 2284343 w 11646040"/>
              <a:gd name="connsiteY3659" fmla="*/ 269778 h 459652"/>
              <a:gd name="connsiteX3660" fmla="*/ 2285692 w 11646040"/>
              <a:gd name="connsiteY3660" fmla="*/ 269742 h 459652"/>
              <a:gd name="connsiteX3661" fmla="*/ 2377112 w 11646040"/>
              <a:gd name="connsiteY3661" fmla="*/ 305914 h 459652"/>
              <a:gd name="connsiteX3662" fmla="*/ 2414478 w 11646040"/>
              <a:gd name="connsiteY3662" fmla="*/ 281130 h 459652"/>
              <a:gd name="connsiteX3663" fmla="*/ 2284343 w 11646040"/>
              <a:gd name="connsiteY3663" fmla="*/ 230576 h 459652"/>
              <a:gd name="connsiteX3664" fmla="*/ 2284343 w 11646040"/>
              <a:gd name="connsiteY3664" fmla="*/ 220648 h 459652"/>
              <a:gd name="connsiteX3665" fmla="*/ 2324267 w 11646040"/>
              <a:gd name="connsiteY3665" fmla="*/ 224225 h 459652"/>
              <a:gd name="connsiteX3666" fmla="*/ 2417313 w 11646040"/>
              <a:gd name="connsiteY3666" fmla="*/ 267734 h 459652"/>
              <a:gd name="connsiteX3667" fmla="*/ 2431303 w 11646040"/>
              <a:gd name="connsiteY3667" fmla="*/ 272771 h 459652"/>
              <a:gd name="connsiteX3668" fmla="*/ 2467788 w 11646040"/>
              <a:gd name="connsiteY3668" fmla="*/ 257295 h 459652"/>
              <a:gd name="connsiteX3669" fmla="*/ 2284343 w 11646040"/>
              <a:gd name="connsiteY3669" fmla="*/ 182724 h 459652"/>
              <a:gd name="connsiteX3670" fmla="*/ 2284343 w 11646040"/>
              <a:gd name="connsiteY3670" fmla="*/ 172868 h 459652"/>
              <a:gd name="connsiteX3671" fmla="*/ 2328264 w 11646040"/>
              <a:gd name="connsiteY3671" fmla="*/ 175935 h 459652"/>
              <a:gd name="connsiteX3672" fmla="*/ 2472667 w 11646040"/>
              <a:gd name="connsiteY3672" fmla="*/ 245615 h 459652"/>
              <a:gd name="connsiteX3673" fmla="*/ 2484798 w 11646040"/>
              <a:gd name="connsiteY3673" fmla="*/ 252440 h 459652"/>
              <a:gd name="connsiteX3674" fmla="*/ 2529466 w 11646040"/>
              <a:gd name="connsiteY3674" fmla="*/ 241892 h 459652"/>
              <a:gd name="connsiteX3675" fmla="*/ 2284343 w 11646040"/>
              <a:gd name="connsiteY3675" fmla="*/ 133667 h 459652"/>
              <a:gd name="connsiteX3676" fmla="*/ 2284343 w 11646040"/>
              <a:gd name="connsiteY3676" fmla="*/ 120198 h 459652"/>
              <a:gd name="connsiteX3677" fmla="*/ 2316225 w 11646040"/>
              <a:gd name="connsiteY3677" fmla="*/ 120198 h 459652"/>
              <a:gd name="connsiteX3678" fmla="*/ 2316180 w 11646040"/>
              <a:gd name="connsiteY3678" fmla="*/ 120307 h 459652"/>
              <a:gd name="connsiteX3679" fmla="*/ 2329890 w 11646040"/>
              <a:gd name="connsiteY3679" fmla="*/ 106838 h 459652"/>
              <a:gd name="connsiteX3680" fmla="*/ 2284622 w 11646040"/>
              <a:gd name="connsiteY3680" fmla="*/ 80777 h 459652"/>
              <a:gd name="connsiteX3681" fmla="*/ 2284343 w 11646040"/>
              <a:gd name="connsiteY3681" fmla="*/ 80777 h 459652"/>
              <a:gd name="connsiteX3682" fmla="*/ 2284343 w 11646040"/>
              <a:gd name="connsiteY3682" fmla="*/ 73148 h 459652"/>
              <a:gd name="connsiteX3683" fmla="*/ 2340255 w 11646040"/>
              <a:gd name="connsiteY3683" fmla="*/ 100962 h 459652"/>
              <a:gd name="connsiteX3684" fmla="*/ 2368606 w 11646040"/>
              <a:gd name="connsiteY3684" fmla="*/ 73842 h 459652"/>
              <a:gd name="connsiteX3685" fmla="*/ 2284343 w 11646040"/>
              <a:gd name="connsiteY3685" fmla="*/ 38180 h 459652"/>
              <a:gd name="connsiteX3686" fmla="*/ 2284343 w 11646040"/>
              <a:gd name="connsiteY3686" fmla="*/ 30588 h 459652"/>
              <a:gd name="connsiteX3687" fmla="*/ 2285365 w 11646040"/>
              <a:gd name="connsiteY3687" fmla="*/ 30552 h 459652"/>
              <a:gd name="connsiteX3688" fmla="*/ 2376879 w 11646040"/>
              <a:gd name="connsiteY3688" fmla="*/ 66943 h 459652"/>
              <a:gd name="connsiteX3689" fmla="*/ 2414386 w 11646040"/>
              <a:gd name="connsiteY3689" fmla="*/ 42451 h 459652"/>
              <a:gd name="connsiteX3690" fmla="*/ 2345181 w 11646040"/>
              <a:gd name="connsiteY3690" fmla="*/ 37 h 459652"/>
              <a:gd name="connsiteX3691" fmla="*/ 2372556 w 11646040"/>
              <a:gd name="connsiteY3691" fmla="*/ 37 h 459652"/>
              <a:gd name="connsiteX3692" fmla="*/ 2417546 w 11646040"/>
              <a:gd name="connsiteY3692" fmla="*/ 29018 h 459652"/>
              <a:gd name="connsiteX3693" fmla="*/ 2431537 w 11646040"/>
              <a:gd name="connsiteY3693" fmla="*/ 33800 h 459652"/>
              <a:gd name="connsiteX3694" fmla="*/ 2467462 w 11646040"/>
              <a:gd name="connsiteY3694" fmla="*/ 18652 h 459652"/>
              <a:gd name="connsiteX3695" fmla="*/ 2448081 w 11646040"/>
              <a:gd name="connsiteY3695" fmla="*/ 37 h 459652"/>
              <a:gd name="connsiteX3696" fmla="*/ 2465650 w 11646040"/>
              <a:gd name="connsiteY3696" fmla="*/ 37 h 459652"/>
              <a:gd name="connsiteX3697" fmla="*/ 2470855 w 11646040"/>
              <a:gd name="connsiteY3697" fmla="*/ 5037 h 459652"/>
              <a:gd name="connsiteX3698" fmla="*/ 2483823 w 11646040"/>
              <a:gd name="connsiteY3698" fmla="*/ 13250 h 459652"/>
              <a:gd name="connsiteX3699" fmla="*/ 2529650 w 11646040"/>
              <a:gd name="connsiteY3699" fmla="*/ 3066 h 459652"/>
              <a:gd name="connsiteX3700" fmla="*/ 2527048 w 11646040"/>
              <a:gd name="connsiteY3700" fmla="*/ 37 h 459652"/>
              <a:gd name="connsiteX3701" fmla="*/ 2553028 w 11646040"/>
              <a:gd name="connsiteY3701" fmla="*/ 37 h 459652"/>
              <a:gd name="connsiteX3702" fmla="*/ 2562139 w 11646040"/>
              <a:gd name="connsiteY3702" fmla="*/ 767 h 459652"/>
              <a:gd name="connsiteX3703" fmla="*/ 2617678 w 11646040"/>
              <a:gd name="connsiteY3703" fmla="*/ 840 h 459652"/>
              <a:gd name="connsiteX3704" fmla="*/ 2626647 w 11646040"/>
              <a:gd name="connsiteY3704" fmla="*/ 0 h 459652"/>
              <a:gd name="connsiteX3705" fmla="*/ 2016171 w 11646040"/>
              <a:gd name="connsiteY3705" fmla="*/ 0 h 459652"/>
              <a:gd name="connsiteX3706" fmla="*/ 2041965 w 11646040"/>
              <a:gd name="connsiteY3706" fmla="*/ 0 h 459652"/>
              <a:gd name="connsiteX3707" fmla="*/ 2040665 w 11646040"/>
              <a:gd name="connsiteY3707" fmla="*/ 1533 h 459652"/>
              <a:gd name="connsiteX3708" fmla="*/ 2044709 w 11646040"/>
              <a:gd name="connsiteY3708" fmla="*/ 4417 h 459652"/>
              <a:gd name="connsiteX3709" fmla="*/ 2073385 w 11646040"/>
              <a:gd name="connsiteY3709" fmla="*/ 11425 h 459652"/>
              <a:gd name="connsiteX3710" fmla="*/ 2098341 w 11646040"/>
              <a:gd name="connsiteY3710" fmla="*/ 5147 h 459652"/>
              <a:gd name="connsiteX3711" fmla="*/ 2103827 w 11646040"/>
              <a:gd name="connsiteY3711" fmla="*/ 37 h 459652"/>
              <a:gd name="connsiteX3712" fmla="*/ 2120744 w 11646040"/>
              <a:gd name="connsiteY3712" fmla="*/ 37 h 459652"/>
              <a:gd name="connsiteX3713" fmla="*/ 2101549 w 11646040"/>
              <a:gd name="connsiteY3713" fmla="*/ 18762 h 459652"/>
              <a:gd name="connsiteX3714" fmla="*/ 2143566 w 11646040"/>
              <a:gd name="connsiteY3714" fmla="*/ 36392 h 459652"/>
              <a:gd name="connsiteX3715" fmla="*/ 2196362 w 11646040"/>
              <a:gd name="connsiteY3715" fmla="*/ 37 h 459652"/>
              <a:gd name="connsiteX3716" fmla="*/ 2225550 w 11646040"/>
              <a:gd name="connsiteY3716" fmla="*/ 37 h 459652"/>
              <a:gd name="connsiteX3717" fmla="*/ 2155928 w 11646040"/>
              <a:gd name="connsiteY3717" fmla="*/ 43473 h 459652"/>
              <a:gd name="connsiteX3718" fmla="*/ 2192272 w 11646040"/>
              <a:gd name="connsiteY3718" fmla="*/ 67125 h 459652"/>
              <a:gd name="connsiteX3719" fmla="*/ 2284110 w 11646040"/>
              <a:gd name="connsiteY3719" fmla="*/ 30588 h 459652"/>
              <a:gd name="connsiteX3720" fmla="*/ 2284297 w 11646040"/>
              <a:gd name="connsiteY3720" fmla="*/ 30588 h 459652"/>
              <a:gd name="connsiteX3721" fmla="*/ 2284297 w 11646040"/>
              <a:gd name="connsiteY3721" fmla="*/ 38253 h 459652"/>
              <a:gd name="connsiteX3722" fmla="*/ 2205844 w 11646040"/>
              <a:gd name="connsiteY3722" fmla="*/ 66760 h 459652"/>
              <a:gd name="connsiteX3723" fmla="*/ 2205658 w 11646040"/>
              <a:gd name="connsiteY3723" fmla="*/ 66943 h 459652"/>
              <a:gd name="connsiteX3724" fmla="*/ 2202311 w 11646040"/>
              <a:gd name="connsiteY3724" fmla="*/ 74900 h 459652"/>
              <a:gd name="connsiteX3725" fmla="*/ 2229082 w 11646040"/>
              <a:gd name="connsiteY3725" fmla="*/ 101473 h 459652"/>
              <a:gd name="connsiteX3726" fmla="*/ 2284249 w 11646040"/>
              <a:gd name="connsiteY3726" fmla="*/ 73440 h 459652"/>
              <a:gd name="connsiteX3727" fmla="*/ 2284249 w 11646040"/>
              <a:gd name="connsiteY3727" fmla="*/ 80923 h 459652"/>
              <a:gd name="connsiteX3728" fmla="*/ 2284158 w 11646040"/>
              <a:gd name="connsiteY3728" fmla="*/ 80923 h 459652"/>
              <a:gd name="connsiteX3729" fmla="*/ 2239678 w 11646040"/>
              <a:gd name="connsiteY3729" fmla="*/ 106072 h 459652"/>
              <a:gd name="connsiteX3730" fmla="*/ 2253297 w 11646040"/>
              <a:gd name="connsiteY3730" fmla="*/ 120307 h 459652"/>
              <a:gd name="connsiteX3731" fmla="*/ 2284297 w 11646040"/>
              <a:gd name="connsiteY3731" fmla="*/ 120307 h 459652"/>
              <a:gd name="connsiteX3732" fmla="*/ 2284297 w 11646040"/>
              <a:gd name="connsiteY3732" fmla="*/ 133265 h 459652"/>
              <a:gd name="connsiteX3733" fmla="*/ 2270354 w 11646040"/>
              <a:gd name="connsiteY3733" fmla="*/ 133520 h 459652"/>
              <a:gd name="connsiteX3734" fmla="*/ 2270214 w 11646040"/>
              <a:gd name="connsiteY3734" fmla="*/ 133593 h 459652"/>
              <a:gd name="connsiteX3735" fmla="*/ 2042431 w 11646040"/>
              <a:gd name="connsiteY3735" fmla="*/ 242914 h 459652"/>
              <a:gd name="connsiteX3736" fmla="*/ 2072409 w 11646040"/>
              <a:gd name="connsiteY3736" fmla="*/ 250287 h 459652"/>
              <a:gd name="connsiteX3737" fmla="*/ 2098621 w 11646040"/>
              <a:gd name="connsiteY3737" fmla="*/ 244191 h 459652"/>
              <a:gd name="connsiteX3738" fmla="*/ 2284297 w 11646040"/>
              <a:gd name="connsiteY3738" fmla="*/ 173051 h 459652"/>
              <a:gd name="connsiteX3739" fmla="*/ 2284297 w 11646040"/>
              <a:gd name="connsiteY3739" fmla="*/ 182906 h 459652"/>
              <a:gd name="connsiteX3740" fmla="*/ 2262593 w 11646040"/>
              <a:gd name="connsiteY3740" fmla="*/ 183600 h 459652"/>
              <a:gd name="connsiteX3741" fmla="*/ 2101456 w 11646040"/>
              <a:gd name="connsiteY3741" fmla="*/ 257806 h 459652"/>
              <a:gd name="connsiteX3742" fmla="*/ 2129110 w 11646040"/>
              <a:gd name="connsiteY3742" fmla="*/ 269888 h 459652"/>
              <a:gd name="connsiteX3743" fmla="*/ 2153883 w 11646040"/>
              <a:gd name="connsiteY3743" fmla="*/ 266712 h 459652"/>
              <a:gd name="connsiteX3744" fmla="*/ 2284297 w 11646040"/>
              <a:gd name="connsiteY3744" fmla="*/ 220393 h 459652"/>
              <a:gd name="connsiteX3745" fmla="*/ 2284297 w 11646040"/>
              <a:gd name="connsiteY3745" fmla="*/ 230503 h 459652"/>
              <a:gd name="connsiteX3746" fmla="*/ 2269006 w 11646040"/>
              <a:gd name="connsiteY3746" fmla="*/ 231051 h 459652"/>
              <a:gd name="connsiteX3747" fmla="*/ 2154765 w 11646040"/>
              <a:gd name="connsiteY3747" fmla="*/ 281751 h 459652"/>
              <a:gd name="connsiteX3748" fmla="*/ 2191947 w 11646040"/>
              <a:gd name="connsiteY3748" fmla="*/ 306133 h 459652"/>
              <a:gd name="connsiteX3749" fmla="*/ 2282810 w 11646040"/>
              <a:gd name="connsiteY3749" fmla="*/ 269742 h 459652"/>
              <a:gd name="connsiteX3750" fmla="*/ 2284297 w 11646040"/>
              <a:gd name="connsiteY3750" fmla="*/ 269742 h 459652"/>
              <a:gd name="connsiteX3751" fmla="*/ 2284297 w 11646040"/>
              <a:gd name="connsiteY3751" fmla="*/ 277553 h 459652"/>
              <a:gd name="connsiteX3752" fmla="*/ 2205054 w 11646040"/>
              <a:gd name="connsiteY3752" fmla="*/ 306535 h 459652"/>
              <a:gd name="connsiteX3753" fmla="*/ 2202451 w 11646040"/>
              <a:gd name="connsiteY3753" fmla="*/ 314638 h 459652"/>
              <a:gd name="connsiteX3754" fmla="*/ 2228711 w 11646040"/>
              <a:gd name="connsiteY3754" fmla="*/ 340334 h 459652"/>
              <a:gd name="connsiteX3755" fmla="*/ 2284249 w 11646040"/>
              <a:gd name="connsiteY3755" fmla="*/ 312740 h 459652"/>
              <a:gd name="connsiteX3756" fmla="*/ 2284249 w 11646040"/>
              <a:gd name="connsiteY3756" fmla="*/ 320770 h 459652"/>
              <a:gd name="connsiteX3757" fmla="*/ 2239912 w 11646040"/>
              <a:gd name="connsiteY3757" fmla="*/ 343619 h 459652"/>
              <a:gd name="connsiteX3758" fmla="*/ 2255249 w 11646040"/>
              <a:gd name="connsiteY3758" fmla="*/ 359497 h 459652"/>
              <a:gd name="connsiteX3759" fmla="*/ 2284249 w 11646040"/>
              <a:gd name="connsiteY3759" fmla="*/ 359023 h 459652"/>
              <a:gd name="connsiteX3760" fmla="*/ 2284249 w 11646040"/>
              <a:gd name="connsiteY3760" fmla="*/ 373003 h 459652"/>
              <a:gd name="connsiteX3761" fmla="*/ 2090378 w 11646040"/>
              <a:gd name="connsiteY3761" fmla="*/ 432715 h 459652"/>
              <a:gd name="connsiteX3762" fmla="*/ 2061493 w 11646040"/>
              <a:gd name="connsiteY3762" fmla="*/ 459652 h 459652"/>
              <a:gd name="connsiteX3763" fmla="*/ 2035745 w 11646040"/>
              <a:gd name="connsiteY3763" fmla="*/ 459652 h 459652"/>
              <a:gd name="connsiteX3764" fmla="*/ 2061207 w 11646040"/>
              <a:gd name="connsiteY3764" fmla="*/ 430455 h 459652"/>
              <a:gd name="connsiteX3765" fmla="*/ 2020354 w 11646040"/>
              <a:gd name="connsiteY3765" fmla="*/ 403518 h 459652"/>
              <a:gd name="connsiteX3766" fmla="*/ 2017613 w 11646040"/>
              <a:gd name="connsiteY3766" fmla="*/ 402459 h 459652"/>
              <a:gd name="connsiteX3767" fmla="*/ 2017613 w 11646040"/>
              <a:gd name="connsiteY3767" fmla="*/ 402532 h 459652"/>
              <a:gd name="connsiteX3768" fmla="*/ 1982686 w 11646040"/>
              <a:gd name="connsiteY3768" fmla="*/ 396794 h 459652"/>
              <a:gd name="connsiteX3769" fmla="*/ 1896400 w 11646040"/>
              <a:gd name="connsiteY3769" fmla="*/ 432828 h 459652"/>
              <a:gd name="connsiteX3770" fmla="*/ 1924933 w 11646040"/>
              <a:gd name="connsiteY3770" fmla="*/ 459652 h 459652"/>
              <a:gd name="connsiteX3771" fmla="*/ 1898348 w 11646040"/>
              <a:gd name="connsiteY3771" fmla="*/ 459652 h 459652"/>
              <a:gd name="connsiteX3772" fmla="*/ 1880139 w 11646040"/>
              <a:gd name="connsiteY3772" fmla="*/ 438804 h 459652"/>
              <a:gd name="connsiteX3773" fmla="*/ 1673869 w 11646040"/>
              <a:gd name="connsiteY3773" fmla="*/ 373149 h 459652"/>
              <a:gd name="connsiteX3774" fmla="*/ 1673869 w 11646040"/>
              <a:gd name="connsiteY3774" fmla="*/ 358840 h 459652"/>
              <a:gd name="connsiteX3775" fmla="*/ 1703195 w 11646040"/>
              <a:gd name="connsiteY3775" fmla="*/ 359315 h 459652"/>
              <a:gd name="connsiteX3776" fmla="*/ 1703195 w 11646040"/>
              <a:gd name="connsiteY3776" fmla="*/ 359388 h 459652"/>
              <a:gd name="connsiteX3777" fmla="*/ 1718812 w 11646040"/>
              <a:gd name="connsiteY3777" fmla="*/ 344350 h 459652"/>
              <a:gd name="connsiteX3778" fmla="*/ 1676424 w 11646040"/>
              <a:gd name="connsiteY3778" fmla="*/ 320478 h 459652"/>
              <a:gd name="connsiteX3779" fmla="*/ 1673869 w 11646040"/>
              <a:gd name="connsiteY3779" fmla="*/ 320514 h 459652"/>
              <a:gd name="connsiteX3780" fmla="*/ 1673869 w 11646040"/>
              <a:gd name="connsiteY3780" fmla="*/ 311827 h 459652"/>
              <a:gd name="connsiteX3781" fmla="*/ 1729734 w 11646040"/>
              <a:gd name="connsiteY3781" fmla="*/ 339641 h 459652"/>
              <a:gd name="connsiteX3782" fmla="*/ 1754413 w 11646040"/>
              <a:gd name="connsiteY3782" fmla="*/ 315915 h 459652"/>
              <a:gd name="connsiteX3783" fmla="*/ 1753716 w 11646040"/>
              <a:gd name="connsiteY3783" fmla="*/ 306900 h 459652"/>
              <a:gd name="connsiteX3784" fmla="*/ 1673869 w 11646040"/>
              <a:gd name="connsiteY3784" fmla="*/ 277553 h 459652"/>
              <a:gd name="connsiteX3785" fmla="*/ 1673869 w 11646040"/>
              <a:gd name="connsiteY3785" fmla="*/ 269778 h 459652"/>
              <a:gd name="connsiteX3786" fmla="*/ 1675216 w 11646040"/>
              <a:gd name="connsiteY3786" fmla="*/ 269742 h 459652"/>
              <a:gd name="connsiteX3787" fmla="*/ 1766636 w 11646040"/>
              <a:gd name="connsiteY3787" fmla="*/ 305914 h 459652"/>
              <a:gd name="connsiteX3788" fmla="*/ 1804003 w 11646040"/>
              <a:gd name="connsiteY3788" fmla="*/ 281130 h 459652"/>
              <a:gd name="connsiteX3789" fmla="*/ 1673869 w 11646040"/>
              <a:gd name="connsiteY3789" fmla="*/ 230576 h 459652"/>
              <a:gd name="connsiteX3790" fmla="*/ 1673869 w 11646040"/>
              <a:gd name="connsiteY3790" fmla="*/ 220648 h 459652"/>
              <a:gd name="connsiteX3791" fmla="*/ 1713792 w 11646040"/>
              <a:gd name="connsiteY3791" fmla="*/ 224225 h 459652"/>
              <a:gd name="connsiteX3792" fmla="*/ 1806839 w 11646040"/>
              <a:gd name="connsiteY3792" fmla="*/ 267734 h 459652"/>
              <a:gd name="connsiteX3793" fmla="*/ 1820829 w 11646040"/>
              <a:gd name="connsiteY3793" fmla="*/ 272771 h 459652"/>
              <a:gd name="connsiteX3794" fmla="*/ 1857313 w 11646040"/>
              <a:gd name="connsiteY3794" fmla="*/ 257295 h 459652"/>
              <a:gd name="connsiteX3795" fmla="*/ 1673869 w 11646040"/>
              <a:gd name="connsiteY3795" fmla="*/ 182724 h 459652"/>
              <a:gd name="connsiteX3796" fmla="*/ 1673869 w 11646040"/>
              <a:gd name="connsiteY3796" fmla="*/ 172868 h 459652"/>
              <a:gd name="connsiteX3797" fmla="*/ 1717789 w 11646040"/>
              <a:gd name="connsiteY3797" fmla="*/ 175935 h 459652"/>
              <a:gd name="connsiteX3798" fmla="*/ 1862193 w 11646040"/>
              <a:gd name="connsiteY3798" fmla="*/ 245615 h 459652"/>
              <a:gd name="connsiteX3799" fmla="*/ 1874323 w 11646040"/>
              <a:gd name="connsiteY3799" fmla="*/ 252440 h 459652"/>
              <a:gd name="connsiteX3800" fmla="*/ 1918987 w 11646040"/>
              <a:gd name="connsiteY3800" fmla="*/ 241892 h 459652"/>
              <a:gd name="connsiteX3801" fmla="*/ 1673869 w 11646040"/>
              <a:gd name="connsiteY3801" fmla="*/ 133667 h 459652"/>
              <a:gd name="connsiteX3802" fmla="*/ 1673869 w 11646040"/>
              <a:gd name="connsiteY3802" fmla="*/ 120198 h 459652"/>
              <a:gd name="connsiteX3803" fmla="*/ 1705752 w 11646040"/>
              <a:gd name="connsiteY3803" fmla="*/ 120198 h 459652"/>
              <a:gd name="connsiteX3804" fmla="*/ 1705705 w 11646040"/>
              <a:gd name="connsiteY3804" fmla="*/ 120307 h 459652"/>
              <a:gd name="connsiteX3805" fmla="*/ 1719416 w 11646040"/>
              <a:gd name="connsiteY3805" fmla="*/ 106838 h 459652"/>
              <a:gd name="connsiteX3806" fmla="*/ 1674147 w 11646040"/>
              <a:gd name="connsiteY3806" fmla="*/ 80777 h 459652"/>
              <a:gd name="connsiteX3807" fmla="*/ 1673869 w 11646040"/>
              <a:gd name="connsiteY3807" fmla="*/ 80777 h 459652"/>
              <a:gd name="connsiteX3808" fmla="*/ 1673869 w 11646040"/>
              <a:gd name="connsiteY3808" fmla="*/ 73148 h 459652"/>
              <a:gd name="connsiteX3809" fmla="*/ 1729779 w 11646040"/>
              <a:gd name="connsiteY3809" fmla="*/ 100962 h 459652"/>
              <a:gd name="connsiteX3810" fmla="*/ 1758131 w 11646040"/>
              <a:gd name="connsiteY3810" fmla="*/ 73842 h 459652"/>
              <a:gd name="connsiteX3811" fmla="*/ 1673869 w 11646040"/>
              <a:gd name="connsiteY3811" fmla="*/ 38180 h 459652"/>
              <a:gd name="connsiteX3812" fmla="*/ 1673869 w 11646040"/>
              <a:gd name="connsiteY3812" fmla="*/ 30588 h 459652"/>
              <a:gd name="connsiteX3813" fmla="*/ 1674891 w 11646040"/>
              <a:gd name="connsiteY3813" fmla="*/ 30552 h 459652"/>
              <a:gd name="connsiteX3814" fmla="*/ 1766404 w 11646040"/>
              <a:gd name="connsiteY3814" fmla="*/ 66943 h 459652"/>
              <a:gd name="connsiteX3815" fmla="*/ 1803910 w 11646040"/>
              <a:gd name="connsiteY3815" fmla="*/ 42451 h 459652"/>
              <a:gd name="connsiteX3816" fmla="*/ 1734706 w 11646040"/>
              <a:gd name="connsiteY3816" fmla="*/ 37 h 459652"/>
              <a:gd name="connsiteX3817" fmla="*/ 1762082 w 11646040"/>
              <a:gd name="connsiteY3817" fmla="*/ 37 h 459652"/>
              <a:gd name="connsiteX3818" fmla="*/ 1807071 w 11646040"/>
              <a:gd name="connsiteY3818" fmla="*/ 29018 h 459652"/>
              <a:gd name="connsiteX3819" fmla="*/ 1821061 w 11646040"/>
              <a:gd name="connsiteY3819" fmla="*/ 33800 h 459652"/>
              <a:gd name="connsiteX3820" fmla="*/ 1856988 w 11646040"/>
              <a:gd name="connsiteY3820" fmla="*/ 18652 h 459652"/>
              <a:gd name="connsiteX3821" fmla="*/ 1837607 w 11646040"/>
              <a:gd name="connsiteY3821" fmla="*/ 37 h 459652"/>
              <a:gd name="connsiteX3822" fmla="*/ 1855175 w 11646040"/>
              <a:gd name="connsiteY3822" fmla="*/ 37 h 459652"/>
              <a:gd name="connsiteX3823" fmla="*/ 1860381 w 11646040"/>
              <a:gd name="connsiteY3823" fmla="*/ 5037 h 459652"/>
              <a:gd name="connsiteX3824" fmla="*/ 1873347 w 11646040"/>
              <a:gd name="connsiteY3824" fmla="*/ 13250 h 459652"/>
              <a:gd name="connsiteX3825" fmla="*/ 1919173 w 11646040"/>
              <a:gd name="connsiteY3825" fmla="*/ 3066 h 459652"/>
              <a:gd name="connsiteX3826" fmla="*/ 1916571 w 11646040"/>
              <a:gd name="connsiteY3826" fmla="*/ 37 h 459652"/>
              <a:gd name="connsiteX3827" fmla="*/ 1942552 w 11646040"/>
              <a:gd name="connsiteY3827" fmla="*/ 37 h 459652"/>
              <a:gd name="connsiteX3828" fmla="*/ 1951660 w 11646040"/>
              <a:gd name="connsiteY3828" fmla="*/ 767 h 459652"/>
              <a:gd name="connsiteX3829" fmla="*/ 2007201 w 11646040"/>
              <a:gd name="connsiteY3829" fmla="*/ 840 h 459652"/>
              <a:gd name="connsiteX3830" fmla="*/ 2016171 w 11646040"/>
              <a:gd name="connsiteY3830" fmla="*/ 0 h 459652"/>
              <a:gd name="connsiteX3831" fmla="*/ 1405697 w 11646040"/>
              <a:gd name="connsiteY3831" fmla="*/ 0 h 459652"/>
              <a:gd name="connsiteX3832" fmla="*/ 1431492 w 11646040"/>
              <a:gd name="connsiteY3832" fmla="*/ 0 h 459652"/>
              <a:gd name="connsiteX3833" fmla="*/ 1430189 w 11646040"/>
              <a:gd name="connsiteY3833" fmla="*/ 1533 h 459652"/>
              <a:gd name="connsiteX3834" fmla="*/ 1434233 w 11646040"/>
              <a:gd name="connsiteY3834" fmla="*/ 4417 h 459652"/>
              <a:gd name="connsiteX3835" fmla="*/ 1462909 w 11646040"/>
              <a:gd name="connsiteY3835" fmla="*/ 11425 h 459652"/>
              <a:gd name="connsiteX3836" fmla="*/ 1487868 w 11646040"/>
              <a:gd name="connsiteY3836" fmla="*/ 5147 h 459652"/>
              <a:gd name="connsiteX3837" fmla="*/ 1493352 w 11646040"/>
              <a:gd name="connsiteY3837" fmla="*/ 37 h 459652"/>
              <a:gd name="connsiteX3838" fmla="*/ 1510269 w 11646040"/>
              <a:gd name="connsiteY3838" fmla="*/ 37 h 459652"/>
              <a:gd name="connsiteX3839" fmla="*/ 1491074 w 11646040"/>
              <a:gd name="connsiteY3839" fmla="*/ 18762 h 459652"/>
              <a:gd name="connsiteX3840" fmla="*/ 1533090 w 11646040"/>
              <a:gd name="connsiteY3840" fmla="*/ 36392 h 459652"/>
              <a:gd name="connsiteX3841" fmla="*/ 1585887 w 11646040"/>
              <a:gd name="connsiteY3841" fmla="*/ 37 h 459652"/>
              <a:gd name="connsiteX3842" fmla="*/ 1615075 w 11646040"/>
              <a:gd name="connsiteY3842" fmla="*/ 37 h 459652"/>
              <a:gd name="connsiteX3843" fmla="*/ 1545452 w 11646040"/>
              <a:gd name="connsiteY3843" fmla="*/ 43473 h 459652"/>
              <a:gd name="connsiteX3844" fmla="*/ 1581797 w 11646040"/>
              <a:gd name="connsiteY3844" fmla="*/ 67125 h 459652"/>
              <a:gd name="connsiteX3845" fmla="*/ 1673637 w 11646040"/>
              <a:gd name="connsiteY3845" fmla="*/ 30588 h 459652"/>
              <a:gd name="connsiteX3846" fmla="*/ 1673822 w 11646040"/>
              <a:gd name="connsiteY3846" fmla="*/ 30588 h 459652"/>
              <a:gd name="connsiteX3847" fmla="*/ 1673822 w 11646040"/>
              <a:gd name="connsiteY3847" fmla="*/ 38253 h 459652"/>
              <a:gd name="connsiteX3848" fmla="*/ 1595369 w 11646040"/>
              <a:gd name="connsiteY3848" fmla="*/ 66760 h 459652"/>
              <a:gd name="connsiteX3849" fmla="*/ 1595183 w 11646040"/>
              <a:gd name="connsiteY3849" fmla="*/ 66943 h 459652"/>
              <a:gd name="connsiteX3850" fmla="*/ 1591837 w 11646040"/>
              <a:gd name="connsiteY3850" fmla="*/ 74900 h 459652"/>
              <a:gd name="connsiteX3851" fmla="*/ 1618608 w 11646040"/>
              <a:gd name="connsiteY3851" fmla="*/ 101473 h 459652"/>
              <a:gd name="connsiteX3852" fmla="*/ 1673776 w 11646040"/>
              <a:gd name="connsiteY3852" fmla="*/ 73440 h 459652"/>
              <a:gd name="connsiteX3853" fmla="*/ 1673776 w 11646040"/>
              <a:gd name="connsiteY3853" fmla="*/ 80923 h 459652"/>
              <a:gd name="connsiteX3854" fmla="*/ 1673683 w 11646040"/>
              <a:gd name="connsiteY3854" fmla="*/ 80923 h 459652"/>
              <a:gd name="connsiteX3855" fmla="*/ 1629204 w 11646040"/>
              <a:gd name="connsiteY3855" fmla="*/ 106072 h 459652"/>
              <a:gd name="connsiteX3856" fmla="*/ 1642822 w 11646040"/>
              <a:gd name="connsiteY3856" fmla="*/ 120307 h 459652"/>
              <a:gd name="connsiteX3857" fmla="*/ 1673822 w 11646040"/>
              <a:gd name="connsiteY3857" fmla="*/ 120307 h 459652"/>
              <a:gd name="connsiteX3858" fmla="*/ 1673822 w 11646040"/>
              <a:gd name="connsiteY3858" fmla="*/ 133265 h 459652"/>
              <a:gd name="connsiteX3859" fmla="*/ 1659879 w 11646040"/>
              <a:gd name="connsiteY3859" fmla="*/ 133520 h 459652"/>
              <a:gd name="connsiteX3860" fmla="*/ 1659740 w 11646040"/>
              <a:gd name="connsiteY3860" fmla="*/ 133593 h 459652"/>
              <a:gd name="connsiteX3861" fmla="*/ 1431955 w 11646040"/>
              <a:gd name="connsiteY3861" fmla="*/ 242914 h 459652"/>
              <a:gd name="connsiteX3862" fmla="*/ 1461933 w 11646040"/>
              <a:gd name="connsiteY3862" fmla="*/ 250287 h 459652"/>
              <a:gd name="connsiteX3863" fmla="*/ 1488147 w 11646040"/>
              <a:gd name="connsiteY3863" fmla="*/ 244191 h 459652"/>
              <a:gd name="connsiteX3864" fmla="*/ 1673822 w 11646040"/>
              <a:gd name="connsiteY3864" fmla="*/ 173051 h 459652"/>
              <a:gd name="connsiteX3865" fmla="*/ 1673822 w 11646040"/>
              <a:gd name="connsiteY3865" fmla="*/ 182906 h 459652"/>
              <a:gd name="connsiteX3866" fmla="*/ 1652117 w 11646040"/>
              <a:gd name="connsiteY3866" fmla="*/ 183600 h 459652"/>
              <a:gd name="connsiteX3867" fmla="*/ 1490981 w 11646040"/>
              <a:gd name="connsiteY3867" fmla="*/ 257806 h 459652"/>
              <a:gd name="connsiteX3868" fmla="*/ 1518635 w 11646040"/>
              <a:gd name="connsiteY3868" fmla="*/ 269888 h 459652"/>
              <a:gd name="connsiteX3869" fmla="*/ 1543408 w 11646040"/>
              <a:gd name="connsiteY3869" fmla="*/ 266712 h 459652"/>
              <a:gd name="connsiteX3870" fmla="*/ 1673822 w 11646040"/>
              <a:gd name="connsiteY3870" fmla="*/ 220393 h 459652"/>
              <a:gd name="connsiteX3871" fmla="*/ 1673822 w 11646040"/>
              <a:gd name="connsiteY3871" fmla="*/ 230503 h 459652"/>
              <a:gd name="connsiteX3872" fmla="*/ 1658531 w 11646040"/>
              <a:gd name="connsiteY3872" fmla="*/ 231051 h 459652"/>
              <a:gd name="connsiteX3873" fmla="*/ 1544291 w 11646040"/>
              <a:gd name="connsiteY3873" fmla="*/ 281751 h 459652"/>
              <a:gd name="connsiteX3874" fmla="*/ 1581472 w 11646040"/>
              <a:gd name="connsiteY3874" fmla="*/ 306133 h 459652"/>
              <a:gd name="connsiteX3875" fmla="*/ 1672335 w 11646040"/>
              <a:gd name="connsiteY3875" fmla="*/ 269742 h 459652"/>
              <a:gd name="connsiteX3876" fmla="*/ 1673822 w 11646040"/>
              <a:gd name="connsiteY3876" fmla="*/ 269742 h 459652"/>
              <a:gd name="connsiteX3877" fmla="*/ 1673822 w 11646040"/>
              <a:gd name="connsiteY3877" fmla="*/ 277553 h 459652"/>
              <a:gd name="connsiteX3878" fmla="*/ 1594579 w 11646040"/>
              <a:gd name="connsiteY3878" fmla="*/ 306535 h 459652"/>
              <a:gd name="connsiteX3879" fmla="*/ 1591976 w 11646040"/>
              <a:gd name="connsiteY3879" fmla="*/ 314638 h 459652"/>
              <a:gd name="connsiteX3880" fmla="*/ 1618236 w 11646040"/>
              <a:gd name="connsiteY3880" fmla="*/ 340334 h 459652"/>
              <a:gd name="connsiteX3881" fmla="*/ 1673776 w 11646040"/>
              <a:gd name="connsiteY3881" fmla="*/ 312740 h 459652"/>
              <a:gd name="connsiteX3882" fmla="*/ 1673776 w 11646040"/>
              <a:gd name="connsiteY3882" fmla="*/ 320770 h 459652"/>
              <a:gd name="connsiteX3883" fmla="*/ 1629436 w 11646040"/>
              <a:gd name="connsiteY3883" fmla="*/ 343619 h 459652"/>
              <a:gd name="connsiteX3884" fmla="*/ 1644774 w 11646040"/>
              <a:gd name="connsiteY3884" fmla="*/ 359497 h 459652"/>
              <a:gd name="connsiteX3885" fmla="*/ 1673776 w 11646040"/>
              <a:gd name="connsiteY3885" fmla="*/ 359023 h 459652"/>
              <a:gd name="connsiteX3886" fmla="*/ 1673776 w 11646040"/>
              <a:gd name="connsiteY3886" fmla="*/ 373003 h 459652"/>
              <a:gd name="connsiteX3887" fmla="*/ 1479903 w 11646040"/>
              <a:gd name="connsiteY3887" fmla="*/ 432715 h 459652"/>
              <a:gd name="connsiteX3888" fmla="*/ 1451019 w 11646040"/>
              <a:gd name="connsiteY3888" fmla="*/ 459652 h 459652"/>
              <a:gd name="connsiteX3889" fmla="*/ 1425269 w 11646040"/>
              <a:gd name="connsiteY3889" fmla="*/ 459652 h 459652"/>
              <a:gd name="connsiteX3890" fmla="*/ 1450732 w 11646040"/>
              <a:gd name="connsiteY3890" fmla="*/ 430455 h 459652"/>
              <a:gd name="connsiteX3891" fmla="*/ 1409879 w 11646040"/>
              <a:gd name="connsiteY3891" fmla="*/ 403518 h 459652"/>
              <a:gd name="connsiteX3892" fmla="*/ 1407137 w 11646040"/>
              <a:gd name="connsiteY3892" fmla="*/ 402459 h 459652"/>
              <a:gd name="connsiteX3893" fmla="*/ 1407137 w 11646040"/>
              <a:gd name="connsiteY3893" fmla="*/ 402532 h 459652"/>
              <a:gd name="connsiteX3894" fmla="*/ 1372211 w 11646040"/>
              <a:gd name="connsiteY3894" fmla="*/ 396794 h 459652"/>
              <a:gd name="connsiteX3895" fmla="*/ 1285925 w 11646040"/>
              <a:gd name="connsiteY3895" fmla="*/ 432828 h 459652"/>
              <a:gd name="connsiteX3896" fmla="*/ 1314458 w 11646040"/>
              <a:gd name="connsiteY3896" fmla="*/ 459652 h 459652"/>
              <a:gd name="connsiteX3897" fmla="*/ 1287873 w 11646040"/>
              <a:gd name="connsiteY3897" fmla="*/ 459652 h 459652"/>
              <a:gd name="connsiteX3898" fmla="*/ 1269664 w 11646040"/>
              <a:gd name="connsiteY3898" fmla="*/ 438804 h 459652"/>
              <a:gd name="connsiteX3899" fmla="*/ 1063393 w 11646040"/>
              <a:gd name="connsiteY3899" fmla="*/ 373149 h 459652"/>
              <a:gd name="connsiteX3900" fmla="*/ 1063393 w 11646040"/>
              <a:gd name="connsiteY3900" fmla="*/ 358840 h 459652"/>
              <a:gd name="connsiteX3901" fmla="*/ 1092721 w 11646040"/>
              <a:gd name="connsiteY3901" fmla="*/ 359315 h 459652"/>
              <a:gd name="connsiteX3902" fmla="*/ 1092721 w 11646040"/>
              <a:gd name="connsiteY3902" fmla="*/ 359388 h 459652"/>
              <a:gd name="connsiteX3903" fmla="*/ 1108337 w 11646040"/>
              <a:gd name="connsiteY3903" fmla="*/ 344350 h 459652"/>
              <a:gd name="connsiteX3904" fmla="*/ 1065949 w 11646040"/>
              <a:gd name="connsiteY3904" fmla="*/ 320478 h 459652"/>
              <a:gd name="connsiteX3905" fmla="*/ 1063393 w 11646040"/>
              <a:gd name="connsiteY3905" fmla="*/ 320514 h 459652"/>
              <a:gd name="connsiteX3906" fmla="*/ 1063393 w 11646040"/>
              <a:gd name="connsiteY3906" fmla="*/ 311827 h 459652"/>
              <a:gd name="connsiteX3907" fmla="*/ 1119259 w 11646040"/>
              <a:gd name="connsiteY3907" fmla="*/ 339641 h 459652"/>
              <a:gd name="connsiteX3908" fmla="*/ 1143938 w 11646040"/>
              <a:gd name="connsiteY3908" fmla="*/ 315915 h 459652"/>
              <a:gd name="connsiteX3909" fmla="*/ 1143241 w 11646040"/>
              <a:gd name="connsiteY3909" fmla="*/ 306900 h 459652"/>
              <a:gd name="connsiteX3910" fmla="*/ 1063393 w 11646040"/>
              <a:gd name="connsiteY3910" fmla="*/ 277553 h 459652"/>
              <a:gd name="connsiteX3911" fmla="*/ 1063393 w 11646040"/>
              <a:gd name="connsiteY3911" fmla="*/ 269778 h 459652"/>
              <a:gd name="connsiteX3912" fmla="*/ 1064741 w 11646040"/>
              <a:gd name="connsiteY3912" fmla="*/ 269742 h 459652"/>
              <a:gd name="connsiteX3913" fmla="*/ 1156162 w 11646040"/>
              <a:gd name="connsiteY3913" fmla="*/ 305914 h 459652"/>
              <a:gd name="connsiteX3914" fmla="*/ 1193529 w 11646040"/>
              <a:gd name="connsiteY3914" fmla="*/ 281130 h 459652"/>
              <a:gd name="connsiteX3915" fmla="*/ 1063393 w 11646040"/>
              <a:gd name="connsiteY3915" fmla="*/ 230576 h 459652"/>
              <a:gd name="connsiteX3916" fmla="*/ 1063393 w 11646040"/>
              <a:gd name="connsiteY3916" fmla="*/ 220648 h 459652"/>
              <a:gd name="connsiteX3917" fmla="*/ 1103316 w 11646040"/>
              <a:gd name="connsiteY3917" fmla="*/ 224225 h 459652"/>
              <a:gd name="connsiteX3918" fmla="*/ 1196364 w 11646040"/>
              <a:gd name="connsiteY3918" fmla="*/ 267734 h 459652"/>
              <a:gd name="connsiteX3919" fmla="*/ 1210354 w 11646040"/>
              <a:gd name="connsiteY3919" fmla="*/ 272771 h 459652"/>
              <a:gd name="connsiteX3920" fmla="*/ 1246838 w 11646040"/>
              <a:gd name="connsiteY3920" fmla="*/ 257295 h 459652"/>
              <a:gd name="connsiteX3921" fmla="*/ 1063393 w 11646040"/>
              <a:gd name="connsiteY3921" fmla="*/ 182724 h 459652"/>
              <a:gd name="connsiteX3922" fmla="*/ 1063393 w 11646040"/>
              <a:gd name="connsiteY3922" fmla="*/ 172868 h 459652"/>
              <a:gd name="connsiteX3923" fmla="*/ 1107315 w 11646040"/>
              <a:gd name="connsiteY3923" fmla="*/ 175935 h 459652"/>
              <a:gd name="connsiteX3924" fmla="*/ 1251718 w 11646040"/>
              <a:gd name="connsiteY3924" fmla="*/ 245615 h 459652"/>
              <a:gd name="connsiteX3925" fmla="*/ 1263849 w 11646040"/>
              <a:gd name="connsiteY3925" fmla="*/ 252440 h 459652"/>
              <a:gd name="connsiteX3926" fmla="*/ 1308512 w 11646040"/>
              <a:gd name="connsiteY3926" fmla="*/ 241892 h 459652"/>
              <a:gd name="connsiteX3927" fmla="*/ 1063393 w 11646040"/>
              <a:gd name="connsiteY3927" fmla="*/ 133667 h 459652"/>
              <a:gd name="connsiteX3928" fmla="*/ 1063393 w 11646040"/>
              <a:gd name="connsiteY3928" fmla="*/ 120198 h 459652"/>
              <a:gd name="connsiteX3929" fmla="*/ 1095276 w 11646040"/>
              <a:gd name="connsiteY3929" fmla="*/ 120198 h 459652"/>
              <a:gd name="connsiteX3930" fmla="*/ 1095231 w 11646040"/>
              <a:gd name="connsiteY3930" fmla="*/ 120307 h 459652"/>
              <a:gd name="connsiteX3931" fmla="*/ 1108941 w 11646040"/>
              <a:gd name="connsiteY3931" fmla="*/ 106838 h 459652"/>
              <a:gd name="connsiteX3932" fmla="*/ 1063673 w 11646040"/>
              <a:gd name="connsiteY3932" fmla="*/ 80777 h 459652"/>
              <a:gd name="connsiteX3933" fmla="*/ 1063393 w 11646040"/>
              <a:gd name="connsiteY3933" fmla="*/ 80777 h 459652"/>
              <a:gd name="connsiteX3934" fmla="*/ 1063393 w 11646040"/>
              <a:gd name="connsiteY3934" fmla="*/ 73148 h 459652"/>
              <a:gd name="connsiteX3935" fmla="*/ 1119306 w 11646040"/>
              <a:gd name="connsiteY3935" fmla="*/ 100962 h 459652"/>
              <a:gd name="connsiteX3936" fmla="*/ 1147657 w 11646040"/>
              <a:gd name="connsiteY3936" fmla="*/ 73842 h 459652"/>
              <a:gd name="connsiteX3937" fmla="*/ 1063393 w 11646040"/>
              <a:gd name="connsiteY3937" fmla="*/ 38180 h 459652"/>
              <a:gd name="connsiteX3938" fmla="*/ 1063393 w 11646040"/>
              <a:gd name="connsiteY3938" fmla="*/ 30588 h 459652"/>
              <a:gd name="connsiteX3939" fmla="*/ 1064416 w 11646040"/>
              <a:gd name="connsiteY3939" fmla="*/ 30552 h 459652"/>
              <a:gd name="connsiteX3940" fmla="*/ 1155929 w 11646040"/>
              <a:gd name="connsiteY3940" fmla="*/ 66943 h 459652"/>
              <a:gd name="connsiteX3941" fmla="*/ 1193436 w 11646040"/>
              <a:gd name="connsiteY3941" fmla="*/ 42451 h 459652"/>
              <a:gd name="connsiteX3942" fmla="*/ 1124232 w 11646040"/>
              <a:gd name="connsiteY3942" fmla="*/ 37 h 459652"/>
              <a:gd name="connsiteX3943" fmla="*/ 1151607 w 11646040"/>
              <a:gd name="connsiteY3943" fmla="*/ 37 h 459652"/>
              <a:gd name="connsiteX3944" fmla="*/ 1196596 w 11646040"/>
              <a:gd name="connsiteY3944" fmla="*/ 29018 h 459652"/>
              <a:gd name="connsiteX3945" fmla="*/ 1210586 w 11646040"/>
              <a:gd name="connsiteY3945" fmla="*/ 33800 h 459652"/>
              <a:gd name="connsiteX3946" fmla="*/ 1246513 w 11646040"/>
              <a:gd name="connsiteY3946" fmla="*/ 18652 h 459652"/>
              <a:gd name="connsiteX3947" fmla="*/ 1227132 w 11646040"/>
              <a:gd name="connsiteY3947" fmla="*/ 37 h 459652"/>
              <a:gd name="connsiteX3948" fmla="*/ 1244700 w 11646040"/>
              <a:gd name="connsiteY3948" fmla="*/ 37 h 459652"/>
              <a:gd name="connsiteX3949" fmla="*/ 1249906 w 11646040"/>
              <a:gd name="connsiteY3949" fmla="*/ 5037 h 459652"/>
              <a:gd name="connsiteX3950" fmla="*/ 1262873 w 11646040"/>
              <a:gd name="connsiteY3950" fmla="*/ 13250 h 459652"/>
              <a:gd name="connsiteX3951" fmla="*/ 1308698 w 11646040"/>
              <a:gd name="connsiteY3951" fmla="*/ 3066 h 459652"/>
              <a:gd name="connsiteX3952" fmla="*/ 1306097 w 11646040"/>
              <a:gd name="connsiteY3952" fmla="*/ 37 h 459652"/>
              <a:gd name="connsiteX3953" fmla="*/ 1332076 w 11646040"/>
              <a:gd name="connsiteY3953" fmla="*/ 37 h 459652"/>
              <a:gd name="connsiteX3954" fmla="*/ 1341187 w 11646040"/>
              <a:gd name="connsiteY3954" fmla="*/ 767 h 459652"/>
              <a:gd name="connsiteX3955" fmla="*/ 1396727 w 11646040"/>
              <a:gd name="connsiteY3955" fmla="*/ 840 h 459652"/>
              <a:gd name="connsiteX3956" fmla="*/ 1405697 w 11646040"/>
              <a:gd name="connsiteY3956" fmla="*/ 0 h 459652"/>
              <a:gd name="connsiteX3957" fmla="*/ 795222 w 11646040"/>
              <a:gd name="connsiteY3957" fmla="*/ 0 h 459652"/>
              <a:gd name="connsiteX3958" fmla="*/ 821016 w 11646040"/>
              <a:gd name="connsiteY3958" fmla="*/ 0 h 459652"/>
              <a:gd name="connsiteX3959" fmla="*/ 819715 w 11646040"/>
              <a:gd name="connsiteY3959" fmla="*/ 1533 h 459652"/>
              <a:gd name="connsiteX3960" fmla="*/ 823759 w 11646040"/>
              <a:gd name="connsiteY3960" fmla="*/ 4417 h 459652"/>
              <a:gd name="connsiteX3961" fmla="*/ 852434 w 11646040"/>
              <a:gd name="connsiteY3961" fmla="*/ 11425 h 459652"/>
              <a:gd name="connsiteX3962" fmla="*/ 877392 w 11646040"/>
              <a:gd name="connsiteY3962" fmla="*/ 5147 h 459652"/>
              <a:gd name="connsiteX3963" fmla="*/ 882877 w 11646040"/>
              <a:gd name="connsiteY3963" fmla="*/ 37 h 459652"/>
              <a:gd name="connsiteX3964" fmla="*/ 899795 w 11646040"/>
              <a:gd name="connsiteY3964" fmla="*/ 37 h 459652"/>
              <a:gd name="connsiteX3965" fmla="*/ 880599 w 11646040"/>
              <a:gd name="connsiteY3965" fmla="*/ 18762 h 459652"/>
              <a:gd name="connsiteX3966" fmla="*/ 922615 w 11646040"/>
              <a:gd name="connsiteY3966" fmla="*/ 36392 h 459652"/>
              <a:gd name="connsiteX3967" fmla="*/ 975412 w 11646040"/>
              <a:gd name="connsiteY3967" fmla="*/ 37 h 459652"/>
              <a:gd name="connsiteX3968" fmla="*/ 1004601 w 11646040"/>
              <a:gd name="connsiteY3968" fmla="*/ 37 h 459652"/>
              <a:gd name="connsiteX3969" fmla="*/ 934978 w 11646040"/>
              <a:gd name="connsiteY3969" fmla="*/ 43473 h 459652"/>
              <a:gd name="connsiteX3970" fmla="*/ 971323 w 11646040"/>
              <a:gd name="connsiteY3970" fmla="*/ 67125 h 459652"/>
              <a:gd name="connsiteX3971" fmla="*/ 1063161 w 11646040"/>
              <a:gd name="connsiteY3971" fmla="*/ 30588 h 459652"/>
              <a:gd name="connsiteX3972" fmla="*/ 1063348 w 11646040"/>
              <a:gd name="connsiteY3972" fmla="*/ 30588 h 459652"/>
              <a:gd name="connsiteX3973" fmla="*/ 1063348 w 11646040"/>
              <a:gd name="connsiteY3973" fmla="*/ 38253 h 459652"/>
              <a:gd name="connsiteX3974" fmla="*/ 984894 w 11646040"/>
              <a:gd name="connsiteY3974" fmla="*/ 66760 h 459652"/>
              <a:gd name="connsiteX3975" fmla="*/ 984709 w 11646040"/>
              <a:gd name="connsiteY3975" fmla="*/ 66943 h 459652"/>
              <a:gd name="connsiteX3976" fmla="*/ 981362 w 11646040"/>
              <a:gd name="connsiteY3976" fmla="*/ 74900 h 459652"/>
              <a:gd name="connsiteX3977" fmla="*/ 1008133 w 11646040"/>
              <a:gd name="connsiteY3977" fmla="*/ 101473 h 459652"/>
              <a:gd name="connsiteX3978" fmla="*/ 1063300 w 11646040"/>
              <a:gd name="connsiteY3978" fmla="*/ 73440 h 459652"/>
              <a:gd name="connsiteX3979" fmla="*/ 1063300 w 11646040"/>
              <a:gd name="connsiteY3979" fmla="*/ 80923 h 459652"/>
              <a:gd name="connsiteX3980" fmla="*/ 1063207 w 11646040"/>
              <a:gd name="connsiteY3980" fmla="*/ 80923 h 459652"/>
              <a:gd name="connsiteX3981" fmla="*/ 1018729 w 11646040"/>
              <a:gd name="connsiteY3981" fmla="*/ 106072 h 459652"/>
              <a:gd name="connsiteX3982" fmla="*/ 1032347 w 11646040"/>
              <a:gd name="connsiteY3982" fmla="*/ 120307 h 459652"/>
              <a:gd name="connsiteX3983" fmla="*/ 1063348 w 11646040"/>
              <a:gd name="connsiteY3983" fmla="*/ 120307 h 459652"/>
              <a:gd name="connsiteX3984" fmla="*/ 1063348 w 11646040"/>
              <a:gd name="connsiteY3984" fmla="*/ 133265 h 459652"/>
              <a:gd name="connsiteX3985" fmla="*/ 1049404 w 11646040"/>
              <a:gd name="connsiteY3985" fmla="*/ 133520 h 459652"/>
              <a:gd name="connsiteX3986" fmla="*/ 1049265 w 11646040"/>
              <a:gd name="connsiteY3986" fmla="*/ 133593 h 459652"/>
              <a:gd name="connsiteX3987" fmla="*/ 821482 w 11646040"/>
              <a:gd name="connsiteY3987" fmla="*/ 242914 h 459652"/>
              <a:gd name="connsiteX3988" fmla="*/ 851459 w 11646040"/>
              <a:gd name="connsiteY3988" fmla="*/ 250287 h 459652"/>
              <a:gd name="connsiteX3989" fmla="*/ 877672 w 11646040"/>
              <a:gd name="connsiteY3989" fmla="*/ 244191 h 459652"/>
              <a:gd name="connsiteX3990" fmla="*/ 1063348 w 11646040"/>
              <a:gd name="connsiteY3990" fmla="*/ 173051 h 459652"/>
              <a:gd name="connsiteX3991" fmla="*/ 1063348 w 11646040"/>
              <a:gd name="connsiteY3991" fmla="*/ 182906 h 459652"/>
              <a:gd name="connsiteX3992" fmla="*/ 1041642 w 11646040"/>
              <a:gd name="connsiteY3992" fmla="*/ 183600 h 459652"/>
              <a:gd name="connsiteX3993" fmla="*/ 880506 w 11646040"/>
              <a:gd name="connsiteY3993" fmla="*/ 257806 h 459652"/>
              <a:gd name="connsiteX3994" fmla="*/ 908160 w 11646040"/>
              <a:gd name="connsiteY3994" fmla="*/ 269888 h 459652"/>
              <a:gd name="connsiteX3995" fmla="*/ 932932 w 11646040"/>
              <a:gd name="connsiteY3995" fmla="*/ 266712 h 459652"/>
              <a:gd name="connsiteX3996" fmla="*/ 1063348 w 11646040"/>
              <a:gd name="connsiteY3996" fmla="*/ 220393 h 459652"/>
              <a:gd name="connsiteX3997" fmla="*/ 1063348 w 11646040"/>
              <a:gd name="connsiteY3997" fmla="*/ 230503 h 459652"/>
              <a:gd name="connsiteX3998" fmla="*/ 1048057 w 11646040"/>
              <a:gd name="connsiteY3998" fmla="*/ 231051 h 459652"/>
              <a:gd name="connsiteX3999" fmla="*/ 933816 w 11646040"/>
              <a:gd name="connsiteY3999" fmla="*/ 281751 h 459652"/>
              <a:gd name="connsiteX4000" fmla="*/ 970997 w 11646040"/>
              <a:gd name="connsiteY4000" fmla="*/ 306133 h 459652"/>
              <a:gd name="connsiteX4001" fmla="*/ 1061860 w 11646040"/>
              <a:gd name="connsiteY4001" fmla="*/ 269742 h 459652"/>
              <a:gd name="connsiteX4002" fmla="*/ 1063348 w 11646040"/>
              <a:gd name="connsiteY4002" fmla="*/ 269742 h 459652"/>
              <a:gd name="connsiteX4003" fmla="*/ 1063348 w 11646040"/>
              <a:gd name="connsiteY4003" fmla="*/ 277553 h 459652"/>
              <a:gd name="connsiteX4004" fmla="*/ 984103 w 11646040"/>
              <a:gd name="connsiteY4004" fmla="*/ 306535 h 459652"/>
              <a:gd name="connsiteX4005" fmla="*/ 981501 w 11646040"/>
              <a:gd name="connsiteY4005" fmla="*/ 314638 h 459652"/>
              <a:gd name="connsiteX4006" fmla="*/ 1007760 w 11646040"/>
              <a:gd name="connsiteY4006" fmla="*/ 340334 h 459652"/>
              <a:gd name="connsiteX4007" fmla="*/ 1063300 w 11646040"/>
              <a:gd name="connsiteY4007" fmla="*/ 312740 h 459652"/>
              <a:gd name="connsiteX4008" fmla="*/ 1063300 w 11646040"/>
              <a:gd name="connsiteY4008" fmla="*/ 320770 h 459652"/>
              <a:gd name="connsiteX4009" fmla="*/ 1018961 w 11646040"/>
              <a:gd name="connsiteY4009" fmla="*/ 343619 h 459652"/>
              <a:gd name="connsiteX4010" fmla="*/ 1034299 w 11646040"/>
              <a:gd name="connsiteY4010" fmla="*/ 359497 h 459652"/>
              <a:gd name="connsiteX4011" fmla="*/ 1063300 w 11646040"/>
              <a:gd name="connsiteY4011" fmla="*/ 359023 h 459652"/>
              <a:gd name="connsiteX4012" fmla="*/ 1063300 w 11646040"/>
              <a:gd name="connsiteY4012" fmla="*/ 373003 h 459652"/>
              <a:gd name="connsiteX4013" fmla="*/ 869429 w 11646040"/>
              <a:gd name="connsiteY4013" fmla="*/ 432715 h 459652"/>
              <a:gd name="connsiteX4014" fmla="*/ 840544 w 11646040"/>
              <a:gd name="connsiteY4014" fmla="*/ 459652 h 459652"/>
              <a:gd name="connsiteX4015" fmla="*/ 814795 w 11646040"/>
              <a:gd name="connsiteY4015" fmla="*/ 459652 h 459652"/>
              <a:gd name="connsiteX4016" fmla="*/ 840258 w 11646040"/>
              <a:gd name="connsiteY4016" fmla="*/ 430455 h 459652"/>
              <a:gd name="connsiteX4017" fmla="*/ 799405 w 11646040"/>
              <a:gd name="connsiteY4017" fmla="*/ 403518 h 459652"/>
              <a:gd name="connsiteX4018" fmla="*/ 796662 w 11646040"/>
              <a:gd name="connsiteY4018" fmla="*/ 402459 h 459652"/>
              <a:gd name="connsiteX4019" fmla="*/ 796662 w 11646040"/>
              <a:gd name="connsiteY4019" fmla="*/ 402532 h 459652"/>
              <a:gd name="connsiteX4020" fmla="*/ 761737 w 11646040"/>
              <a:gd name="connsiteY4020" fmla="*/ 396794 h 459652"/>
              <a:gd name="connsiteX4021" fmla="*/ 675451 w 11646040"/>
              <a:gd name="connsiteY4021" fmla="*/ 432828 h 459652"/>
              <a:gd name="connsiteX4022" fmla="*/ 703984 w 11646040"/>
              <a:gd name="connsiteY4022" fmla="*/ 459652 h 459652"/>
              <a:gd name="connsiteX4023" fmla="*/ 677399 w 11646040"/>
              <a:gd name="connsiteY4023" fmla="*/ 459652 h 459652"/>
              <a:gd name="connsiteX4024" fmla="*/ 659189 w 11646040"/>
              <a:gd name="connsiteY4024" fmla="*/ 438804 h 459652"/>
              <a:gd name="connsiteX4025" fmla="*/ 452918 w 11646040"/>
              <a:gd name="connsiteY4025" fmla="*/ 373149 h 459652"/>
              <a:gd name="connsiteX4026" fmla="*/ 452918 w 11646040"/>
              <a:gd name="connsiteY4026" fmla="*/ 358840 h 459652"/>
              <a:gd name="connsiteX4027" fmla="*/ 482246 w 11646040"/>
              <a:gd name="connsiteY4027" fmla="*/ 359315 h 459652"/>
              <a:gd name="connsiteX4028" fmla="*/ 482246 w 11646040"/>
              <a:gd name="connsiteY4028" fmla="*/ 359388 h 459652"/>
              <a:gd name="connsiteX4029" fmla="*/ 497862 w 11646040"/>
              <a:gd name="connsiteY4029" fmla="*/ 344350 h 459652"/>
              <a:gd name="connsiteX4030" fmla="*/ 455475 w 11646040"/>
              <a:gd name="connsiteY4030" fmla="*/ 320478 h 459652"/>
              <a:gd name="connsiteX4031" fmla="*/ 452918 w 11646040"/>
              <a:gd name="connsiteY4031" fmla="*/ 320514 h 459652"/>
              <a:gd name="connsiteX4032" fmla="*/ 452918 w 11646040"/>
              <a:gd name="connsiteY4032" fmla="*/ 311827 h 459652"/>
              <a:gd name="connsiteX4033" fmla="*/ 508785 w 11646040"/>
              <a:gd name="connsiteY4033" fmla="*/ 339641 h 459652"/>
              <a:gd name="connsiteX4034" fmla="*/ 533463 w 11646040"/>
              <a:gd name="connsiteY4034" fmla="*/ 315915 h 459652"/>
              <a:gd name="connsiteX4035" fmla="*/ 532767 w 11646040"/>
              <a:gd name="connsiteY4035" fmla="*/ 306900 h 459652"/>
              <a:gd name="connsiteX4036" fmla="*/ 452918 w 11646040"/>
              <a:gd name="connsiteY4036" fmla="*/ 277553 h 459652"/>
              <a:gd name="connsiteX4037" fmla="*/ 452918 w 11646040"/>
              <a:gd name="connsiteY4037" fmla="*/ 269778 h 459652"/>
              <a:gd name="connsiteX4038" fmla="*/ 454267 w 11646040"/>
              <a:gd name="connsiteY4038" fmla="*/ 269742 h 459652"/>
              <a:gd name="connsiteX4039" fmla="*/ 545687 w 11646040"/>
              <a:gd name="connsiteY4039" fmla="*/ 305914 h 459652"/>
              <a:gd name="connsiteX4040" fmla="*/ 583054 w 11646040"/>
              <a:gd name="connsiteY4040" fmla="*/ 281130 h 459652"/>
              <a:gd name="connsiteX4041" fmla="*/ 452918 w 11646040"/>
              <a:gd name="connsiteY4041" fmla="*/ 230576 h 459652"/>
              <a:gd name="connsiteX4042" fmla="*/ 452918 w 11646040"/>
              <a:gd name="connsiteY4042" fmla="*/ 220648 h 459652"/>
              <a:gd name="connsiteX4043" fmla="*/ 492842 w 11646040"/>
              <a:gd name="connsiteY4043" fmla="*/ 224225 h 459652"/>
              <a:gd name="connsiteX4044" fmla="*/ 585889 w 11646040"/>
              <a:gd name="connsiteY4044" fmla="*/ 267734 h 459652"/>
              <a:gd name="connsiteX4045" fmla="*/ 599878 w 11646040"/>
              <a:gd name="connsiteY4045" fmla="*/ 272771 h 459652"/>
              <a:gd name="connsiteX4046" fmla="*/ 636364 w 11646040"/>
              <a:gd name="connsiteY4046" fmla="*/ 257295 h 459652"/>
              <a:gd name="connsiteX4047" fmla="*/ 452918 w 11646040"/>
              <a:gd name="connsiteY4047" fmla="*/ 182724 h 459652"/>
              <a:gd name="connsiteX4048" fmla="*/ 452918 w 11646040"/>
              <a:gd name="connsiteY4048" fmla="*/ 172868 h 459652"/>
              <a:gd name="connsiteX4049" fmla="*/ 496839 w 11646040"/>
              <a:gd name="connsiteY4049" fmla="*/ 175935 h 459652"/>
              <a:gd name="connsiteX4050" fmla="*/ 641243 w 11646040"/>
              <a:gd name="connsiteY4050" fmla="*/ 245615 h 459652"/>
              <a:gd name="connsiteX4051" fmla="*/ 653374 w 11646040"/>
              <a:gd name="connsiteY4051" fmla="*/ 252440 h 459652"/>
              <a:gd name="connsiteX4052" fmla="*/ 698038 w 11646040"/>
              <a:gd name="connsiteY4052" fmla="*/ 241892 h 459652"/>
              <a:gd name="connsiteX4053" fmla="*/ 452918 w 11646040"/>
              <a:gd name="connsiteY4053" fmla="*/ 133667 h 459652"/>
              <a:gd name="connsiteX4054" fmla="*/ 452918 w 11646040"/>
              <a:gd name="connsiteY4054" fmla="*/ 120198 h 459652"/>
              <a:gd name="connsiteX4055" fmla="*/ 484803 w 11646040"/>
              <a:gd name="connsiteY4055" fmla="*/ 120198 h 459652"/>
              <a:gd name="connsiteX4056" fmla="*/ 484755 w 11646040"/>
              <a:gd name="connsiteY4056" fmla="*/ 120307 h 459652"/>
              <a:gd name="connsiteX4057" fmla="*/ 498466 w 11646040"/>
              <a:gd name="connsiteY4057" fmla="*/ 106838 h 459652"/>
              <a:gd name="connsiteX4058" fmla="*/ 453197 w 11646040"/>
              <a:gd name="connsiteY4058" fmla="*/ 80777 h 459652"/>
              <a:gd name="connsiteX4059" fmla="*/ 452918 w 11646040"/>
              <a:gd name="connsiteY4059" fmla="*/ 80777 h 459652"/>
              <a:gd name="connsiteX4060" fmla="*/ 452918 w 11646040"/>
              <a:gd name="connsiteY4060" fmla="*/ 73148 h 459652"/>
              <a:gd name="connsiteX4061" fmla="*/ 508830 w 11646040"/>
              <a:gd name="connsiteY4061" fmla="*/ 100962 h 459652"/>
              <a:gd name="connsiteX4062" fmla="*/ 537182 w 11646040"/>
              <a:gd name="connsiteY4062" fmla="*/ 73842 h 459652"/>
              <a:gd name="connsiteX4063" fmla="*/ 452918 w 11646040"/>
              <a:gd name="connsiteY4063" fmla="*/ 38180 h 459652"/>
              <a:gd name="connsiteX4064" fmla="*/ 452918 w 11646040"/>
              <a:gd name="connsiteY4064" fmla="*/ 30588 h 459652"/>
              <a:gd name="connsiteX4065" fmla="*/ 453940 w 11646040"/>
              <a:gd name="connsiteY4065" fmla="*/ 30552 h 459652"/>
              <a:gd name="connsiteX4066" fmla="*/ 545455 w 11646040"/>
              <a:gd name="connsiteY4066" fmla="*/ 66943 h 459652"/>
              <a:gd name="connsiteX4067" fmla="*/ 582961 w 11646040"/>
              <a:gd name="connsiteY4067" fmla="*/ 42451 h 459652"/>
              <a:gd name="connsiteX4068" fmla="*/ 513757 w 11646040"/>
              <a:gd name="connsiteY4068" fmla="*/ 37 h 459652"/>
              <a:gd name="connsiteX4069" fmla="*/ 541132 w 11646040"/>
              <a:gd name="connsiteY4069" fmla="*/ 37 h 459652"/>
              <a:gd name="connsiteX4070" fmla="*/ 586122 w 11646040"/>
              <a:gd name="connsiteY4070" fmla="*/ 29018 h 459652"/>
              <a:gd name="connsiteX4071" fmla="*/ 600112 w 11646040"/>
              <a:gd name="connsiteY4071" fmla="*/ 33800 h 459652"/>
              <a:gd name="connsiteX4072" fmla="*/ 636038 w 11646040"/>
              <a:gd name="connsiteY4072" fmla="*/ 18652 h 459652"/>
              <a:gd name="connsiteX4073" fmla="*/ 616657 w 11646040"/>
              <a:gd name="connsiteY4073" fmla="*/ 37 h 459652"/>
              <a:gd name="connsiteX4074" fmla="*/ 634225 w 11646040"/>
              <a:gd name="connsiteY4074" fmla="*/ 37 h 459652"/>
              <a:gd name="connsiteX4075" fmla="*/ 639430 w 11646040"/>
              <a:gd name="connsiteY4075" fmla="*/ 5037 h 459652"/>
              <a:gd name="connsiteX4076" fmla="*/ 652398 w 11646040"/>
              <a:gd name="connsiteY4076" fmla="*/ 13250 h 459652"/>
              <a:gd name="connsiteX4077" fmla="*/ 698224 w 11646040"/>
              <a:gd name="connsiteY4077" fmla="*/ 3066 h 459652"/>
              <a:gd name="connsiteX4078" fmla="*/ 695622 w 11646040"/>
              <a:gd name="connsiteY4078" fmla="*/ 37 h 459652"/>
              <a:gd name="connsiteX4079" fmla="*/ 721602 w 11646040"/>
              <a:gd name="connsiteY4079" fmla="*/ 37 h 459652"/>
              <a:gd name="connsiteX4080" fmla="*/ 730712 w 11646040"/>
              <a:gd name="connsiteY4080" fmla="*/ 767 h 459652"/>
              <a:gd name="connsiteX4081" fmla="*/ 786252 w 11646040"/>
              <a:gd name="connsiteY4081" fmla="*/ 840 h 459652"/>
              <a:gd name="connsiteX4082" fmla="*/ 795222 w 11646040"/>
              <a:gd name="connsiteY4082" fmla="*/ 0 h 459652"/>
              <a:gd name="connsiteX4083" fmla="*/ 184747 w 11646040"/>
              <a:gd name="connsiteY4083" fmla="*/ 0 h 459652"/>
              <a:gd name="connsiteX4084" fmla="*/ 210541 w 11646040"/>
              <a:gd name="connsiteY4084" fmla="*/ 0 h 459652"/>
              <a:gd name="connsiteX4085" fmla="*/ 209240 w 11646040"/>
              <a:gd name="connsiteY4085" fmla="*/ 1533 h 459652"/>
              <a:gd name="connsiteX4086" fmla="*/ 213284 w 11646040"/>
              <a:gd name="connsiteY4086" fmla="*/ 4417 h 459652"/>
              <a:gd name="connsiteX4087" fmla="*/ 241960 w 11646040"/>
              <a:gd name="connsiteY4087" fmla="*/ 11425 h 459652"/>
              <a:gd name="connsiteX4088" fmla="*/ 266919 w 11646040"/>
              <a:gd name="connsiteY4088" fmla="*/ 5147 h 459652"/>
              <a:gd name="connsiteX4089" fmla="*/ 272403 w 11646040"/>
              <a:gd name="connsiteY4089" fmla="*/ 37 h 459652"/>
              <a:gd name="connsiteX4090" fmla="*/ 289320 w 11646040"/>
              <a:gd name="connsiteY4090" fmla="*/ 37 h 459652"/>
              <a:gd name="connsiteX4091" fmla="*/ 270125 w 11646040"/>
              <a:gd name="connsiteY4091" fmla="*/ 18762 h 459652"/>
              <a:gd name="connsiteX4092" fmla="*/ 312140 w 11646040"/>
              <a:gd name="connsiteY4092" fmla="*/ 36392 h 459652"/>
              <a:gd name="connsiteX4093" fmla="*/ 364938 w 11646040"/>
              <a:gd name="connsiteY4093" fmla="*/ 37 h 459652"/>
              <a:gd name="connsiteX4094" fmla="*/ 394126 w 11646040"/>
              <a:gd name="connsiteY4094" fmla="*/ 37 h 459652"/>
              <a:gd name="connsiteX4095" fmla="*/ 324503 w 11646040"/>
              <a:gd name="connsiteY4095" fmla="*/ 43473 h 459652"/>
              <a:gd name="connsiteX4096" fmla="*/ 360848 w 11646040"/>
              <a:gd name="connsiteY4096" fmla="*/ 67125 h 459652"/>
              <a:gd name="connsiteX4097" fmla="*/ 452686 w 11646040"/>
              <a:gd name="connsiteY4097" fmla="*/ 30588 h 459652"/>
              <a:gd name="connsiteX4098" fmla="*/ 452872 w 11646040"/>
              <a:gd name="connsiteY4098" fmla="*/ 30588 h 459652"/>
              <a:gd name="connsiteX4099" fmla="*/ 452872 w 11646040"/>
              <a:gd name="connsiteY4099" fmla="*/ 38253 h 459652"/>
              <a:gd name="connsiteX4100" fmla="*/ 374420 w 11646040"/>
              <a:gd name="connsiteY4100" fmla="*/ 66760 h 459652"/>
              <a:gd name="connsiteX4101" fmla="*/ 374234 w 11646040"/>
              <a:gd name="connsiteY4101" fmla="*/ 66943 h 459652"/>
              <a:gd name="connsiteX4102" fmla="*/ 370887 w 11646040"/>
              <a:gd name="connsiteY4102" fmla="*/ 74900 h 459652"/>
              <a:gd name="connsiteX4103" fmla="*/ 397657 w 11646040"/>
              <a:gd name="connsiteY4103" fmla="*/ 101473 h 459652"/>
              <a:gd name="connsiteX4104" fmla="*/ 452825 w 11646040"/>
              <a:gd name="connsiteY4104" fmla="*/ 73440 h 459652"/>
              <a:gd name="connsiteX4105" fmla="*/ 452825 w 11646040"/>
              <a:gd name="connsiteY4105" fmla="*/ 80923 h 459652"/>
              <a:gd name="connsiteX4106" fmla="*/ 452733 w 11646040"/>
              <a:gd name="connsiteY4106" fmla="*/ 80923 h 459652"/>
              <a:gd name="connsiteX4107" fmla="*/ 408254 w 11646040"/>
              <a:gd name="connsiteY4107" fmla="*/ 106072 h 459652"/>
              <a:gd name="connsiteX4108" fmla="*/ 421873 w 11646040"/>
              <a:gd name="connsiteY4108" fmla="*/ 120307 h 459652"/>
              <a:gd name="connsiteX4109" fmla="*/ 452872 w 11646040"/>
              <a:gd name="connsiteY4109" fmla="*/ 120307 h 459652"/>
              <a:gd name="connsiteX4110" fmla="*/ 452872 w 11646040"/>
              <a:gd name="connsiteY4110" fmla="*/ 133265 h 459652"/>
              <a:gd name="connsiteX4111" fmla="*/ 438929 w 11646040"/>
              <a:gd name="connsiteY4111" fmla="*/ 133520 h 459652"/>
              <a:gd name="connsiteX4112" fmla="*/ 438790 w 11646040"/>
              <a:gd name="connsiteY4112" fmla="*/ 133593 h 459652"/>
              <a:gd name="connsiteX4113" fmla="*/ 241572 w 11646040"/>
              <a:gd name="connsiteY4113" fmla="*/ 206918 h 459652"/>
              <a:gd name="connsiteX4114" fmla="*/ 233987 w 11646040"/>
              <a:gd name="connsiteY4114" fmla="*/ 215850 h 459652"/>
              <a:gd name="connsiteX4115" fmla="*/ 219657 w 11646040"/>
              <a:gd name="connsiteY4115" fmla="*/ 204027 h 459652"/>
              <a:gd name="connsiteX4116" fmla="*/ 226948 w 11646040"/>
              <a:gd name="connsiteY4116" fmla="*/ 197032 h 459652"/>
              <a:gd name="connsiteX4117" fmla="*/ 226204 w 11646040"/>
              <a:gd name="connsiteY4117" fmla="*/ 187104 h 459652"/>
              <a:gd name="connsiteX4118" fmla="*/ 226204 w 11646040"/>
              <a:gd name="connsiteY4118" fmla="*/ 187177 h 459652"/>
              <a:gd name="connsiteX4119" fmla="*/ 189920 w 11646040"/>
              <a:gd name="connsiteY4119" fmla="*/ 164251 h 459652"/>
              <a:gd name="connsiteX4120" fmla="*/ 152433 w 11646040"/>
              <a:gd name="connsiteY4120" fmla="*/ 158959 h 459652"/>
              <a:gd name="connsiteX4121" fmla="*/ 138683 w 11646040"/>
              <a:gd name="connsiteY4121" fmla="*/ 151496 h 459652"/>
              <a:gd name="connsiteX4122" fmla="*/ 144236 w 11646040"/>
              <a:gd name="connsiteY4122" fmla="*/ 150357 h 459652"/>
              <a:gd name="connsiteX4123" fmla="*/ 240194 w 11646040"/>
              <a:gd name="connsiteY4123" fmla="*/ 185717 h 459652"/>
              <a:gd name="connsiteX4124" fmla="*/ 265663 w 11646040"/>
              <a:gd name="connsiteY4124" fmla="*/ 169510 h 459652"/>
              <a:gd name="connsiteX4125" fmla="*/ 267894 w 11646040"/>
              <a:gd name="connsiteY4125" fmla="*/ 152939 h 459652"/>
              <a:gd name="connsiteX4126" fmla="*/ 162757 w 11646040"/>
              <a:gd name="connsiteY4126" fmla="*/ 111489 h 459652"/>
              <a:gd name="connsiteX4127" fmla="*/ 123132 w 11646040"/>
              <a:gd name="connsiteY4127" fmla="*/ 112337 h 459652"/>
              <a:gd name="connsiteX4128" fmla="*/ 72272 w 11646040"/>
              <a:gd name="connsiteY4128" fmla="*/ 125746 h 459652"/>
              <a:gd name="connsiteX4129" fmla="*/ 68045 w 11646040"/>
              <a:gd name="connsiteY4129" fmla="*/ 127999 h 459652"/>
              <a:gd name="connsiteX4130" fmla="*/ 52009 w 11646040"/>
              <a:gd name="connsiteY4130" fmla="*/ 126382 h 459652"/>
              <a:gd name="connsiteX4131" fmla="*/ 74080 w 11646040"/>
              <a:gd name="connsiteY4131" fmla="*/ 113710 h 459652"/>
              <a:gd name="connsiteX4132" fmla="*/ 138177 w 11646040"/>
              <a:gd name="connsiteY4132" fmla="*/ 101473 h 459652"/>
              <a:gd name="connsiteX4133" fmla="*/ 281326 w 11646040"/>
              <a:gd name="connsiteY4133" fmla="*/ 149763 h 459652"/>
              <a:gd name="connsiteX4134" fmla="*/ 293131 w 11646040"/>
              <a:gd name="connsiteY4134" fmla="*/ 153705 h 459652"/>
              <a:gd name="connsiteX4135" fmla="*/ 330080 w 11646040"/>
              <a:gd name="connsiteY4135" fmla="*/ 138010 h 459652"/>
              <a:gd name="connsiteX4136" fmla="*/ 146264 w 11646040"/>
              <a:gd name="connsiteY4136" fmla="*/ 63220 h 459652"/>
              <a:gd name="connsiteX4137" fmla="*/ 146264 w 11646040"/>
              <a:gd name="connsiteY4137" fmla="*/ 63183 h 459652"/>
              <a:gd name="connsiteX4138" fmla="*/ 2548 w 11646040"/>
              <a:gd name="connsiteY4138" fmla="*/ 105813 h 459652"/>
              <a:gd name="connsiteX4139" fmla="*/ 0 w 11646040"/>
              <a:gd name="connsiteY4139" fmla="*/ 108030 h 459652"/>
              <a:gd name="connsiteX4140" fmla="*/ 0 w 11646040"/>
              <a:gd name="connsiteY4140" fmla="*/ 95949 h 459652"/>
              <a:gd name="connsiteX4141" fmla="*/ 9522 w 11646040"/>
              <a:gd name="connsiteY4141" fmla="*/ 88638 h 459652"/>
              <a:gd name="connsiteX4142" fmla="*/ 185212 w 11646040"/>
              <a:gd name="connsiteY4142" fmla="*/ 55993 h 459652"/>
              <a:gd name="connsiteX4143" fmla="*/ 334636 w 11646040"/>
              <a:gd name="connsiteY4143" fmla="*/ 125709 h 459652"/>
              <a:gd name="connsiteX4144" fmla="*/ 347928 w 11646040"/>
              <a:gd name="connsiteY4144" fmla="*/ 132644 h 459652"/>
              <a:gd name="connsiteX4145" fmla="*/ 389338 w 11646040"/>
              <a:gd name="connsiteY4145" fmla="*/ 123300 h 459652"/>
              <a:gd name="connsiteX4146" fmla="*/ 144870 w 11646040"/>
              <a:gd name="connsiteY4146" fmla="*/ 13980 h 459652"/>
              <a:gd name="connsiteX4147" fmla="*/ 63966 w 11646040"/>
              <a:gd name="connsiteY4147" fmla="*/ 24406 h 459652"/>
              <a:gd name="connsiteX4148" fmla="*/ 0 w 11646040"/>
              <a:gd name="connsiteY4148" fmla="*/ 48097 h 459652"/>
              <a:gd name="connsiteX4149" fmla="*/ 0 w 11646040"/>
              <a:gd name="connsiteY4149" fmla="*/ 29431 h 459652"/>
              <a:gd name="connsiteX4150" fmla="*/ 25564 w 11646040"/>
              <a:gd name="connsiteY4150" fmla="*/ 18652 h 459652"/>
              <a:gd name="connsiteX4151" fmla="*/ 6182 w 11646040"/>
              <a:gd name="connsiteY4151" fmla="*/ 37 h 459652"/>
              <a:gd name="connsiteX4152" fmla="*/ 23751 w 11646040"/>
              <a:gd name="connsiteY4152" fmla="*/ 37 h 459652"/>
              <a:gd name="connsiteX4153" fmla="*/ 28956 w 11646040"/>
              <a:gd name="connsiteY4153" fmla="*/ 5037 h 459652"/>
              <a:gd name="connsiteX4154" fmla="*/ 41923 w 11646040"/>
              <a:gd name="connsiteY4154" fmla="*/ 13250 h 459652"/>
              <a:gd name="connsiteX4155" fmla="*/ 87749 w 11646040"/>
              <a:gd name="connsiteY4155" fmla="*/ 3066 h 459652"/>
              <a:gd name="connsiteX4156" fmla="*/ 85147 w 11646040"/>
              <a:gd name="connsiteY4156" fmla="*/ 37 h 459652"/>
              <a:gd name="connsiteX4157" fmla="*/ 111127 w 11646040"/>
              <a:gd name="connsiteY4157" fmla="*/ 37 h 459652"/>
              <a:gd name="connsiteX4158" fmla="*/ 120236 w 11646040"/>
              <a:gd name="connsiteY4158" fmla="*/ 767 h 459652"/>
              <a:gd name="connsiteX4159" fmla="*/ 175776 w 11646040"/>
              <a:gd name="connsiteY4159" fmla="*/ 840 h 459652"/>
              <a:gd name="connsiteX4160" fmla="*/ 184747 w 11646040"/>
              <a:gd name="connsiteY4160" fmla="*/ 0 h 459652"/>
            </a:gdLst>
            <a:ahLst/>
            <a:cxnLst/>
            <a:rect l="l" t="t" r="r" b="b"/>
            <a:pathLst>
              <a:path h="459652" w="11646040">
                <a:moveTo>
                  <a:pt x="11310803" y="443424"/>
                </a:moveTo>
                <a:lnTo>
                  <a:pt x="11307527" y="459652"/>
                </a:lnTo>
                <a:lnTo>
                  <a:pt x="11285438" y="459652"/>
                </a:lnTo>
                <a:lnTo>
                  <a:pt x="11299568" y="448862"/>
                </a:lnTo>
                <a:close/>
                <a:moveTo>
                  <a:pt x="11133226" y="432285"/>
                </a:moveTo>
                <a:cubicBezTo>
                  <a:pt x="11143337" y="431845"/>
                  <a:pt x="11153773" y="433719"/>
                  <a:pt x="11163830" y="438288"/>
                </a:cubicBezTo>
                <a:lnTo>
                  <a:pt x="11191134" y="459652"/>
                </a:lnTo>
                <a:lnTo>
                  <a:pt x="11175665" y="459652"/>
                </a:lnTo>
                <a:lnTo>
                  <a:pt x="11165422" y="447647"/>
                </a:lnTo>
                <a:cubicBezTo>
                  <a:pt x="11157330" y="442774"/>
                  <a:pt x="11147152" y="439562"/>
                  <a:pt x="11137368" y="439398"/>
                </a:cubicBezTo>
                <a:cubicBezTo>
                  <a:pt x="11127329" y="439216"/>
                  <a:pt x="11116848" y="442209"/>
                  <a:pt x="11108436" y="446999"/>
                </a:cubicBezTo>
                <a:lnTo>
                  <a:pt x="11097066" y="459652"/>
                </a:lnTo>
                <a:lnTo>
                  <a:pt x="11082065" y="459652"/>
                </a:lnTo>
                <a:lnTo>
                  <a:pt x="11104565" y="440169"/>
                </a:lnTo>
                <a:cubicBezTo>
                  <a:pt x="11113326" y="435480"/>
                  <a:pt x="11123114" y="432725"/>
                  <a:pt x="11133226" y="432285"/>
                </a:cubicBezTo>
                <a:close/>
                <a:moveTo>
                  <a:pt x="10522750" y="432285"/>
                </a:moveTo>
                <a:cubicBezTo>
                  <a:pt x="10532862" y="431845"/>
                  <a:pt x="10543297" y="433719"/>
                  <a:pt x="10553354" y="438288"/>
                </a:cubicBezTo>
                <a:lnTo>
                  <a:pt x="10580657" y="459652"/>
                </a:lnTo>
                <a:lnTo>
                  <a:pt x="10565190" y="459652"/>
                </a:lnTo>
                <a:lnTo>
                  <a:pt x="10554948" y="447647"/>
                </a:lnTo>
                <a:cubicBezTo>
                  <a:pt x="10546855" y="442774"/>
                  <a:pt x="10536677" y="439562"/>
                  <a:pt x="10526893" y="439398"/>
                </a:cubicBezTo>
                <a:cubicBezTo>
                  <a:pt x="10516854" y="439216"/>
                  <a:pt x="10506373" y="442209"/>
                  <a:pt x="10497961" y="446999"/>
                </a:cubicBezTo>
                <a:lnTo>
                  <a:pt x="10486591" y="459652"/>
                </a:lnTo>
                <a:lnTo>
                  <a:pt x="10471590" y="459652"/>
                </a:lnTo>
                <a:lnTo>
                  <a:pt x="10494089" y="440169"/>
                </a:lnTo>
                <a:cubicBezTo>
                  <a:pt x="10502851" y="435480"/>
                  <a:pt x="10512639" y="432725"/>
                  <a:pt x="10522750" y="432285"/>
                </a:cubicBezTo>
                <a:close/>
                <a:moveTo>
                  <a:pt x="9912275" y="432285"/>
                </a:moveTo>
                <a:cubicBezTo>
                  <a:pt x="9922387" y="431845"/>
                  <a:pt x="9932822" y="433719"/>
                  <a:pt x="9942879" y="438288"/>
                </a:cubicBezTo>
                <a:lnTo>
                  <a:pt x="9970182" y="459652"/>
                </a:lnTo>
                <a:lnTo>
                  <a:pt x="9954714" y="459652"/>
                </a:lnTo>
                <a:lnTo>
                  <a:pt x="9944471" y="447647"/>
                </a:lnTo>
                <a:cubicBezTo>
                  <a:pt x="9936379" y="442774"/>
                  <a:pt x="9926200" y="439562"/>
                  <a:pt x="9916417" y="439398"/>
                </a:cubicBezTo>
                <a:cubicBezTo>
                  <a:pt x="9906378" y="439216"/>
                  <a:pt x="9895897" y="442209"/>
                  <a:pt x="9887485" y="446999"/>
                </a:cubicBezTo>
                <a:lnTo>
                  <a:pt x="9876115" y="459652"/>
                </a:lnTo>
                <a:lnTo>
                  <a:pt x="9861114" y="459652"/>
                </a:lnTo>
                <a:lnTo>
                  <a:pt x="9883614" y="440169"/>
                </a:lnTo>
                <a:cubicBezTo>
                  <a:pt x="9892376" y="435480"/>
                  <a:pt x="9902164" y="432725"/>
                  <a:pt x="9912275" y="432285"/>
                </a:cubicBezTo>
                <a:close/>
                <a:moveTo>
                  <a:pt x="9301799" y="432285"/>
                </a:moveTo>
                <a:cubicBezTo>
                  <a:pt x="9311911" y="431845"/>
                  <a:pt x="9322347" y="433719"/>
                  <a:pt x="9332404" y="438288"/>
                </a:cubicBezTo>
                <a:lnTo>
                  <a:pt x="9359707" y="459652"/>
                </a:lnTo>
                <a:lnTo>
                  <a:pt x="9344239" y="459652"/>
                </a:lnTo>
                <a:lnTo>
                  <a:pt x="9333996" y="447647"/>
                </a:lnTo>
                <a:cubicBezTo>
                  <a:pt x="9325903" y="442774"/>
                  <a:pt x="9315725" y="439562"/>
                  <a:pt x="9305942" y="439398"/>
                </a:cubicBezTo>
                <a:cubicBezTo>
                  <a:pt x="9295903" y="439216"/>
                  <a:pt x="9285423" y="442209"/>
                  <a:pt x="9277010" y="446999"/>
                </a:cubicBezTo>
                <a:lnTo>
                  <a:pt x="9265641" y="459652"/>
                </a:lnTo>
                <a:lnTo>
                  <a:pt x="9250639" y="459652"/>
                </a:lnTo>
                <a:lnTo>
                  <a:pt x="9273138" y="440169"/>
                </a:lnTo>
                <a:cubicBezTo>
                  <a:pt x="9281900" y="435480"/>
                  <a:pt x="9291688" y="432725"/>
                  <a:pt x="9301799" y="432285"/>
                </a:cubicBezTo>
                <a:close/>
                <a:moveTo>
                  <a:pt x="8691325" y="432285"/>
                </a:moveTo>
                <a:cubicBezTo>
                  <a:pt x="8701436" y="431845"/>
                  <a:pt x="8711872" y="433719"/>
                  <a:pt x="8721929" y="438288"/>
                </a:cubicBezTo>
                <a:lnTo>
                  <a:pt x="8749232" y="459652"/>
                </a:lnTo>
                <a:lnTo>
                  <a:pt x="8733764" y="459652"/>
                </a:lnTo>
                <a:lnTo>
                  <a:pt x="8723521" y="447647"/>
                </a:lnTo>
                <a:cubicBezTo>
                  <a:pt x="8715428" y="442774"/>
                  <a:pt x="8705250" y="439562"/>
                  <a:pt x="8695467" y="439398"/>
                </a:cubicBezTo>
                <a:cubicBezTo>
                  <a:pt x="8685428" y="439216"/>
                  <a:pt x="8674947" y="442209"/>
                  <a:pt x="8666535" y="446999"/>
                </a:cubicBezTo>
                <a:lnTo>
                  <a:pt x="8655165" y="459652"/>
                </a:lnTo>
                <a:lnTo>
                  <a:pt x="8640164" y="459652"/>
                </a:lnTo>
                <a:lnTo>
                  <a:pt x="8662663" y="440169"/>
                </a:lnTo>
                <a:cubicBezTo>
                  <a:pt x="8671425" y="435480"/>
                  <a:pt x="8681213" y="432725"/>
                  <a:pt x="8691325" y="432285"/>
                </a:cubicBezTo>
                <a:close/>
                <a:moveTo>
                  <a:pt x="8080849" y="432285"/>
                </a:moveTo>
                <a:cubicBezTo>
                  <a:pt x="8090961" y="431845"/>
                  <a:pt x="8101397" y="433719"/>
                  <a:pt x="8111454" y="438288"/>
                </a:cubicBezTo>
                <a:lnTo>
                  <a:pt x="8138757" y="459652"/>
                </a:lnTo>
                <a:lnTo>
                  <a:pt x="8123288" y="459652"/>
                </a:lnTo>
                <a:lnTo>
                  <a:pt x="8113046" y="447647"/>
                </a:lnTo>
                <a:cubicBezTo>
                  <a:pt x="8104953" y="442774"/>
                  <a:pt x="8094775" y="439562"/>
                  <a:pt x="8084992" y="439398"/>
                </a:cubicBezTo>
                <a:cubicBezTo>
                  <a:pt x="8074953" y="439216"/>
                  <a:pt x="8064472" y="442209"/>
                  <a:pt x="8056060" y="446999"/>
                </a:cubicBezTo>
                <a:lnTo>
                  <a:pt x="8044690" y="459652"/>
                </a:lnTo>
                <a:lnTo>
                  <a:pt x="8029689" y="459652"/>
                </a:lnTo>
                <a:lnTo>
                  <a:pt x="8052188" y="440169"/>
                </a:lnTo>
                <a:cubicBezTo>
                  <a:pt x="8060950" y="435480"/>
                  <a:pt x="8070738" y="432725"/>
                  <a:pt x="8080849" y="432285"/>
                </a:cubicBezTo>
                <a:close/>
                <a:moveTo>
                  <a:pt x="7470375" y="432285"/>
                </a:moveTo>
                <a:cubicBezTo>
                  <a:pt x="7480487" y="431845"/>
                  <a:pt x="7490922" y="433719"/>
                  <a:pt x="7500979" y="438288"/>
                </a:cubicBezTo>
                <a:lnTo>
                  <a:pt x="7528281" y="459652"/>
                </a:lnTo>
                <a:lnTo>
                  <a:pt x="7512815" y="459652"/>
                </a:lnTo>
                <a:lnTo>
                  <a:pt x="7502572" y="447647"/>
                </a:lnTo>
                <a:cubicBezTo>
                  <a:pt x="7494479" y="442774"/>
                  <a:pt x="7484301" y="439562"/>
                  <a:pt x="7474518" y="439398"/>
                </a:cubicBezTo>
                <a:cubicBezTo>
                  <a:pt x="7464478" y="439216"/>
                  <a:pt x="7453998" y="442209"/>
                  <a:pt x="7445585" y="446999"/>
                </a:cubicBezTo>
                <a:lnTo>
                  <a:pt x="7434216" y="459652"/>
                </a:lnTo>
                <a:lnTo>
                  <a:pt x="7419215" y="459652"/>
                </a:lnTo>
                <a:lnTo>
                  <a:pt x="7441714" y="440169"/>
                </a:lnTo>
                <a:cubicBezTo>
                  <a:pt x="7450476" y="435480"/>
                  <a:pt x="7460264" y="432725"/>
                  <a:pt x="7470375" y="432285"/>
                </a:cubicBezTo>
                <a:close/>
                <a:moveTo>
                  <a:pt x="6859901" y="432285"/>
                </a:moveTo>
                <a:cubicBezTo>
                  <a:pt x="6870013" y="431845"/>
                  <a:pt x="6880449" y="433719"/>
                  <a:pt x="6890506" y="438288"/>
                </a:cubicBezTo>
                <a:lnTo>
                  <a:pt x="6917810" y="459652"/>
                </a:lnTo>
                <a:lnTo>
                  <a:pt x="6902344" y="459652"/>
                </a:lnTo>
                <a:lnTo>
                  <a:pt x="6892099" y="447647"/>
                </a:lnTo>
                <a:cubicBezTo>
                  <a:pt x="6884006" y="442774"/>
                  <a:pt x="6873827" y="439562"/>
                  <a:pt x="6864044" y="439398"/>
                </a:cubicBezTo>
                <a:cubicBezTo>
                  <a:pt x="6854005" y="439216"/>
                  <a:pt x="6843525" y="442209"/>
                  <a:pt x="6835112" y="446999"/>
                </a:cubicBezTo>
                <a:lnTo>
                  <a:pt x="6823741" y="459652"/>
                </a:lnTo>
                <a:lnTo>
                  <a:pt x="6808741" y="459652"/>
                </a:lnTo>
                <a:lnTo>
                  <a:pt x="6831240" y="440169"/>
                </a:lnTo>
                <a:cubicBezTo>
                  <a:pt x="6840002" y="435480"/>
                  <a:pt x="6849790" y="432725"/>
                  <a:pt x="6859901" y="432285"/>
                </a:cubicBezTo>
                <a:close/>
                <a:moveTo>
                  <a:pt x="6249428" y="432285"/>
                </a:moveTo>
                <a:cubicBezTo>
                  <a:pt x="6259539" y="431845"/>
                  <a:pt x="6269974" y="433719"/>
                  <a:pt x="6280031" y="438288"/>
                </a:cubicBezTo>
                <a:lnTo>
                  <a:pt x="6307333" y="459652"/>
                </a:lnTo>
                <a:lnTo>
                  <a:pt x="6291868" y="459652"/>
                </a:lnTo>
                <a:lnTo>
                  <a:pt x="6281625" y="447647"/>
                </a:lnTo>
                <a:cubicBezTo>
                  <a:pt x="6273532" y="442774"/>
                  <a:pt x="6263354" y="439562"/>
                  <a:pt x="6253570" y="439398"/>
                </a:cubicBezTo>
                <a:cubicBezTo>
                  <a:pt x="6243531" y="439216"/>
                  <a:pt x="6233050" y="442209"/>
                  <a:pt x="6224637" y="446999"/>
                </a:cubicBezTo>
                <a:lnTo>
                  <a:pt x="6213266" y="459652"/>
                </a:lnTo>
                <a:lnTo>
                  <a:pt x="6198268" y="459652"/>
                </a:lnTo>
                <a:lnTo>
                  <a:pt x="6220767" y="440169"/>
                </a:lnTo>
                <a:cubicBezTo>
                  <a:pt x="6229529" y="435480"/>
                  <a:pt x="6239316" y="432725"/>
                  <a:pt x="6249428" y="432285"/>
                </a:cubicBezTo>
                <a:close/>
                <a:moveTo>
                  <a:pt x="5638952" y="432285"/>
                </a:moveTo>
                <a:cubicBezTo>
                  <a:pt x="5649064" y="431845"/>
                  <a:pt x="5659500" y="433719"/>
                  <a:pt x="5669557" y="438288"/>
                </a:cubicBezTo>
                <a:lnTo>
                  <a:pt x="5696860" y="459652"/>
                </a:lnTo>
                <a:lnTo>
                  <a:pt x="5681392" y="459652"/>
                </a:lnTo>
                <a:lnTo>
                  <a:pt x="5671148" y="447647"/>
                </a:lnTo>
                <a:cubicBezTo>
                  <a:pt x="5663055" y="442774"/>
                  <a:pt x="5652877" y="439562"/>
                  <a:pt x="5643094" y="439398"/>
                </a:cubicBezTo>
                <a:cubicBezTo>
                  <a:pt x="5633055" y="439216"/>
                  <a:pt x="5622575" y="442209"/>
                  <a:pt x="5614162" y="446999"/>
                </a:cubicBezTo>
                <a:lnTo>
                  <a:pt x="5602792" y="459652"/>
                </a:lnTo>
                <a:lnTo>
                  <a:pt x="5587789" y="459652"/>
                </a:lnTo>
                <a:lnTo>
                  <a:pt x="5610290" y="440169"/>
                </a:lnTo>
                <a:cubicBezTo>
                  <a:pt x="5619052" y="435480"/>
                  <a:pt x="5628840" y="432725"/>
                  <a:pt x="5638952" y="432285"/>
                </a:cubicBezTo>
                <a:close/>
                <a:moveTo>
                  <a:pt x="5028478" y="432285"/>
                </a:moveTo>
                <a:cubicBezTo>
                  <a:pt x="5038590" y="431845"/>
                  <a:pt x="5049025" y="433719"/>
                  <a:pt x="5059082" y="438288"/>
                </a:cubicBezTo>
                <a:lnTo>
                  <a:pt x="5086385" y="459652"/>
                </a:lnTo>
                <a:lnTo>
                  <a:pt x="5070916" y="459652"/>
                </a:lnTo>
                <a:lnTo>
                  <a:pt x="5060674" y="447647"/>
                </a:lnTo>
                <a:cubicBezTo>
                  <a:pt x="5052582" y="442774"/>
                  <a:pt x="5042404" y="439562"/>
                  <a:pt x="5032622" y="439398"/>
                </a:cubicBezTo>
                <a:cubicBezTo>
                  <a:pt x="5022581" y="439216"/>
                  <a:pt x="5012100" y="442209"/>
                  <a:pt x="5003687" y="446999"/>
                </a:cubicBezTo>
                <a:lnTo>
                  <a:pt x="4992317" y="459652"/>
                </a:lnTo>
                <a:lnTo>
                  <a:pt x="4977317" y="459652"/>
                </a:lnTo>
                <a:lnTo>
                  <a:pt x="4999816" y="440169"/>
                </a:lnTo>
                <a:cubicBezTo>
                  <a:pt x="5008578" y="435480"/>
                  <a:pt x="5018366" y="432725"/>
                  <a:pt x="5028478" y="432285"/>
                </a:cubicBezTo>
                <a:close/>
                <a:moveTo>
                  <a:pt x="4418003" y="432285"/>
                </a:moveTo>
                <a:cubicBezTo>
                  <a:pt x="4428115" y="431845"/>
                  <a:pt x="4438550" y="433719"/>
                  <a:pt x="4448607" y="438288"/>
                </a:cubicBezTo>
                <a:lnTo>
                  <a:pt x="4475911" y="459652"/>
                </a:lnTo>
                <a:lnTo>
                  <a:pt x="4460443" y="459652"/>
                </a:lnTo>
                <a:lnTo>
                  <a:pt x="4450201" y="447647"/>
                </a:lnTo>
                <a:cubicBezTo>
                  <a:pt x="4442108" y="442774"/>
                  <a:pt x="4431929" y="439562"/>
                  <a:pt x="4422145" y="439398"/>
                </a:cubicBezTo>
                <a:cubicBezTo>
                  <a:pt x="4412106" y="439216"/>
                  <a:pt x="4401626" y="442209"/>
                  <a:pt x="4393214" y="446999"/>
                </a:cubicBezTo>
                <a:lnTo>
                  <a:pt x="4381844" y="459652"/>
                </a:lnTo>
                <a:lnTo>
                  <a:pt x="4366843" y="459652"/>
                </a:lnTo>
                <a:lnTo>
                  <a:pt x="4389343" y="440169"/>
                </a:lnTo>
                <a:cubicBezTo>
                  <a:pt x="4398104" y="435480"/>
                  <a:pt x="4407892" y="432725"/>
                  <a:pt x="4418003" y="432285"/>
                </a:cubicBezTo>
                <a:close/>
                <a:moveTo>
                  <a:pt x="3807528" y="432285"/>
                </a:moveTo>
                <a:cubicBezTo>
                  <a:pt x="3817640" y="431845"/>
                  <a:pt x="3828076" y="433719"/>
                  <a:pt x="3838133" y="438288"/>
                </a:cubicBezTo>
                <a:lnTo>
                  <a:pt x="3865437" y="459652"/>
                </a:lnTo>
                <a:lnTo>
                  <a:pt x="3849969" y="459652"/>
                </a:lnTo>
                <a:lnTo>
                  <a:pt x="3839725" y="447647"/>
                </a:lnTo>
                <a:cubicBezTo>
                  <a:pt x="3831632" y="442774"/>
                  <a:pt x="3821454" y="439562"/>
                  <a:pt x="3811669" y="439398"/>
                </a:cubicBezTo>
                <a:cubicBezTo>
                  <a:pt x="3801631" y="439216"/>
                  <a:pt x="3791151" y="442209"/>
                  <a:pt x="3782738" y="446999"/>
                </a:cubicBezTo>
                <a:lnTo>
                  <a:pt x="3771368" y="459652"/>
                </a:lnTo>
                <a:lnTo>
                  <a:pt x="3756367" y="459652"/>
                </a:lnTo>
                <a:lnTo>
                  <a:pt x="3778867" y="440169"/>
                </a:lnTo>
                <a:cubicBezTo>
                  <a:pt x="3787628" y="435480"/>
                  <a:pt x="3797416" y="432725"/>
                  <a:pt x="3807528" y="432285"/>
                </a:cubicBezTo>
                <a:close/>
                <a:moveTo>
                  <a:pt x="3197053" y="432285"/>
                </a:moveTo>
                <a:cubicBezTo>
                  <a:pt x="3207165" y="431845"/>
                  <a:pt x="3217600" y="433719"/>
                  <a:pt x="3227658" y="438288"/>
                </a:cubicBezTo>
                <a:lnTo>
                  <a:pt x="3254961" y="459652"/>
                </a:lnTo>
                <a:lnTo>
                  <a:pt x="3239493" y="459652"/>
                </a:lnTo>
                <a:lnTo>
                  <a:pt x="3229251" y="447647"/>
                </a:lnTo>
                <a:cubicBezTo>
                  <a:pt x="3221158" y="442774"/>
                  <a:pt x="3210979" y="439562"/>
                  <a:pt x="3201195" y="439398"/>
                </a:cubicBezTo>
                <a:cubicBezTo>
                  <a:pt x="3191156" y="439216"/>
                  <a:pt x="3180676" y="442209"/>
                  <a:pt x="3172264" y="446999"/>
                </a:cubicBezTo>
                <a:lnTo>
                  <a:pt x="3160894" y="459652"/>
                </a:lnTo>
                <a:lnTo>
                  <a:pt x="3145893" y="459652"/>
                </a:lnTo>
                <a:lnTo>
                  <a:pt x="3168393" y="440169"/>
                </a:lnTo>
                <a:cubicBezTo>
                  <a:pt x="3177154" y="435480"/>
                  <a:pt x="3186942" y="432725"/>
                  <a:pt x="3197053" y="432285"/>
                </a:cubicBezTo>
                <a:close/>
                <a:moveTo>
                  <a:pt x="2586579" y="432285"/>
                </a:moveTo>
                <a:cubicBezTo>
                  <a:pt x="2596691" y="431845"/>
                  <a:pt x="2607126" y="433719"/>
                  <a:pt x="2617183" y="438288"/>
                </a:cubicBezTo>
                <a:lnTo>
                  <a:pt x="2644486" y="459652"/>
                </a:lnTo>
                <a:lnTo>
                  <a:pt x="2629019" y="459652"/>
                </a:lnTo>
                <a:lnTo>
                  <a:pt x="2618776" y="447647"/>
                </a:lnTo>
                <a:cubicBezTo>
                  <a:pt x="2610683" y="442774"/>
                  <a:pt x="2600504" y="439562"/>
                  <a:pt x="2590721" y="439398"/>
                </a:cubicBezTo>
                <a:cubicBezTo>
                  <a:pt x="2580683" y="439216"/>
                  <a:pt x="2570202" y="442209"/>
                  <a:pt x="2561790" y="446999"/>
                </a:cubicBezTo>
                <a:lnTo>
                  <a:pt x="2550420" y="459652"/>
                </a:lnTo>
                <a:lnTo>
                  <a:pt x="2535418" y="459652"/>
                </a:lnTo>
                <a:lnTo>
                  <a:pt x="2557918" y="440169"/>
                </a:lnTo>
                <a:cubicBezTo>
                  <a:pt x="2566680" y="435480"/>
                  <a:pt x="2576468" y="432725"/>
                  <a:pt x="2586579" y="432285"/>
                </a:cubicBezTo>
                <a:close/>
                <a:moveTo>
                  <a:pt x="1976103" y="432285"/>
                </a:moveTo>
                <a:cubicBezTo>
                  <a:pt x="1986214" y="431845"/>
                  <a:pt x="1996650" y="433719"/>
                  <a:pt x="2006707" y="438288"/>
                </a:cubicBezTo>
                <a:lnTo>
                  <a:pt x="2034010" y="459652"/>
                </a:lnTo>
                <a:lnTo>
                  <a:pt x="2018543" y="459652"/>
                </a:lnTo>
                <a:lnTo>
                  <a:pt x="2008299" y="447647"/>
                </a:lnTo>
                <a:cubicBezTo>
                  <a:pt x="2000206" y="442774"/>
                  <a:pt x="1990028" y="439562"/>
                  <a:pt x="1980245" y="439398"/>
                </a:cubicBezTo>
                <a:cubicBezTo>
                  <a:pt x="1970206" y="439216"/>
                  <a:pt x="1959725" y="442209"/>
                  <a:pt x="1951313" y="446999"/>
                </a:cubicBezTo>
                <a:lnTo>
                  <a:pt x="1939943" y="459652"/>
                </a:lnTo>
                <a:lnTo>
                  <a:pt x="1924942" y="459652"/>
                </a:lnTo>
                <a:lnTo>
                  <a:pt x="1947441" y="440169"/>
                </a:lnTo>
                <a:cubicBezTo>
                  <a:pt x="1956203" y="435480"/>
                  <a:pt x="1965991" y="432725"/>
                  <a:pt x="1976103" y="432285"/>
                </a:cubicBezTo>
                <a:close/>
                <a:moveTo>
                  <a:pt x="1365627" y="432285"/>
                </a:moveTo>
                <a:cubicBezTo>
                  <a:pt x="1375739" y="431845"/>
                  <a:pt x="1386174" y="433719"/>
                  <a:pt x="1396232" y="438288"/>
                </a:cubicBezTo>
                <a:lnTo>
                  <a:pt x="1423534" y="459652"/>
                </a:lnTo>
                <a:lnTo>
                  <a:pt x="1408067" y="459652"/>
                </a:lnTo>
                <a:lnTo>
                  <a:pt x="1397824" y="447647"/>
                </a:lnTo>
                <a:cubicBezTo>
                  <a:pt x="1389732" y="442774"/>
                  <a:pt x="1379553" y="439562"/>
                  <a:pt x="1369770" y="439398"/>
                </a:cubicBezTo>
                <a:cubicBezTo>
                  <a:pt x="1359731" y="439216"/>
                  <a:pt x="1349250" y="442209"/>
                  <a:pt x="1340838" y="446999"/>
                </a:cubicBezTo>
                <a:lnTo>
                  <a:pt x="1329468" y="459652"/>
                </a:lnTo>
                <a:lnTo>
                  <a:pt x="1314466" y="459652"/>
                </a:lnTo>
                <a:lnTo>
                  <a:pt x="1336966" y="440169"/>
                </a:lnTo>
                <a:cubicBezTo>
                  <a:pt x="1345728" y="435480"/>
                  <a:pt x="1355516" y="432725"/>
                  <a:pt x="1365627" y="432285"/>
                </a:cubicBezTo>
                <a:close/>
                <a:moveTo>
                  <a:pt x="755153" y="432285"/>
                </a:moveTo>
                <a:cubicBezTo>
                  <a:pt x="765265" y="431845"/>
                  <a:pt x="775700" y="433719"/>
                  <a:pt x="785757" y="438288"/>
                </a:cubicBezTo>
                <a:lnTo>
                  <a:pt x="813060" y="459652"/>
                </a:lnTo>
                <a:lnTo>
                  <a:pt x="797593" y="459652"/>
                </a:lnTo>
                <a:lnTo>
                  <a:pt x="787350" y="447647"/>
                </a:lnTo>
                <a:cubicBezTo>
                  <a:pt x="779257" y="442774"/>
                  <a:pt x="769078" y="439562"/>
                  <a:pt x="759295" y="439398"/>
                </a:cubicBezTo>
                <a:cubicBezTo>
                  <a:pt x="749256" y="439216"/>
                  <a:pt x="738775" y="442209"/>
                  <a:pt x="730363" y="446999"/>
                </a:cubicBezTo>
                <a:lnTo>
                  <a:pt x="718993" y="459652"/>
                </a:lnTo>
                <a:lnTo>
                  <a:pt x="703992" y="459652"/>
                </a:lnTo>
                <a:lnTo>
                  <a:pt x="726492" y="440169"/>
                </a:lnTo>
                <a:cubicBezTo>
                  <a:pt x="735253" y="435480"/>
                  <a:pt x="745041" y="432725"/>
                  <a:pt x="755153" y="432285"/>
                </a:cubicBezTo>
                <a:close/>
                <a:moveTo>
                  <a:pt x="10830991" y="411256"/>
                </a:moveTo>
                <a:cubicBezTo>
                  <a:pt x="10877108" y="411037"/>
                  <a:pt x="10923355" y="421803"/>
                  <a:pt x="10963381" y="443968"/>
                </a:cubicBezTo>
                <a:lnTo>
                  <a:pt x="10986149" y="459652"/>
                </a:lnTo>
                <a:lnTo>
                  <a:pt x="10962893" y="459652"/>
                </a:lnTo>
                <a:lnTo>
                  <a:pt x="10922708" y="436327"/>
                </a:lnTo>
                <a:cubicBezTo>
                  <a:pt x="10895699" y="426814"/>
                  <a:pt x="10865942" y="421914"/>
                  <a:pt x="10833455" y="421768"/>
                </a:cubicBezTo>
                <a:cubicBezTo>
                  <a:pt x="10832618" y="421768"/>
                  <a:pt x="10831828" y="421768"/>
                  <a:pt x="10830991" y="421804"/>
                </a:cubicBezTo>
                <a:lnTo>
                  <a:pt x="10830991" y="421695"/>
                </a:lnTo>
                <a:cubicBezTo>
                  <a:pt x="10829504" y="421695"/>
                  <a:pt x="10828064" y="421695"/>
                  <a:pt x="10826576" y="421731"/>
                </a:cubicBezTo>
                <a:cubicBezTo>
                  <a:pt x="10794484" y="422151"/>
                  <a:pt x="10765133" y="427207"/>
                  <a:pt x="10738502" y="436738"/>
                </a:cubicBezTo>
                <a:lnTo>
                  <a:pt x="10699223" y="459652"/>
                </a:lnTo>
                <a:lnTo>
                  <a:pt x="10674963" y="459652"/>
                </a:lnTo>
                <a:lnTo>
                  <a:pt x="10689092" y="448862"/>
                </a:lnTo>
                <a:cubicBezTo>
                  <a:pt x="10730235" y="423537"/>
                  <a:pt x="10777868" y="411402"/>
                  <a:pt x="10830991" y="412059"/>
                </a:cubicBezTo>
                <a:close/>
                <a:moveTo>
                  <a:pt x="10220516" y="411256"/>
                </a:moveTo>
                <a:cubicBezTo>
                  <a:pt x="10266633" y="411037"/>
                  <a:pt x="10312880" y="421803"/>
                  <a:pt x="10352906" y="443968"/>
                </a:cubicBezTo>
                <a:lnTo>
                  <a:pt x="10375674" y="459652"/>
                </a:lnTo>
                <a:lnTo>
                  <a:pt x="10352417" y="459652"/>
                </a:lnTo>
                <a:lnTo>
                  <a:pt x="10312233" y="436327"/>
                </a:lnTo>
                <a:cubicBezTo>
                  <a:pt x="10285223" y="426814"/>
                  <a:pt x="10255466" y="421914"/>
                  <a:pt x="10222979" y="421768"/>
                </a:cubicBezTo>
                <a:cubicBezTo>
                  <a:pt x="10222143" y="421768"/>
                  <a:pt x="10221352" y="421768"/>
                  <a:pt x="10220516" y="421804"/>
                </a:cubicBezTo>
                <a:lnTo>
                  <a:pt x="10220516" y="421695"/>
                </a:lnTo>
                <a:cubicBezTo>
                  <a:pt x="10219029" y="421695"/>
                  <a:pt x="10217589" y="421695"/>
                  <a:pt x="10216101" y="421731"/>
                </a:cubicBezTo>
                <a:cubicBezTo>
                  <a:pt x="10184009" y="422151"/>
                  <a:pt x="10154658" y="427207"/>
                  <a:pt x="10128027" y="436738"/>
                </a:cubicBezTo>
                <a:lnTo>
                  <a:pt x="10088747" y="459652"/>
                </a:lnTo>
                <a:lnTo>
                  <a:pt x="10064487" y="459652"/>
                </a:lnTo>
                <a:lnTo>
                  <a:pt x="10078617" y="448862"/>
                </a:lnTo>
                <a:cubicBezTo>
                  <a:pt x="10119759" y="423537"/>
                  <a:pt x="10167393" y="411402"/>
                  <a:pt x="10220516" y="412059"/>
                </a:cubicBezTo>
                <a:close/>
                <a:moveTo>
                  <a:pt x="9610041" y="411256"/>
                </a:moveTo>
                <a:cubicBezTo>
                  <a:pt x="9656157" y="411037"/>
                  <a:pt x="9702405" y="421803"/>
                  <a:pt x="9742430" y="443968"/>
                </a:cubicBezTo>
                <a:lnTo>
                  <a:pt x="9765199" y="459652"/>
                </a:lnTo>
                <a:lnTo>
                  <a:pt x="9741942" y="459652"/>
                </a:lnTo>
                <a:lnTo>
                  <a:pt x="9701757" y="436327"/>
                </a:lnTo>
                <a:cubicBezTo>
                  <a:pt x="9674748" y="426814"/>
                  <a:pt x="9644991" y="421914"/>
                  <a:pt x="9612503" y="421768"/>
                </a:cubicBezTo>
                <a:cubicBezTo>
                  <a:pt x="9611667" y="421768"/>
                  <a:pt x="9610877" y="421768"/>
                  <a:pt x="9610041" y="421804"/>
                </a:cubicBezTo>
                <a:lnTo>
                  <a:pt x="9610041" y="421695"/>
                </a:lnTo>
                <a:cubicBezTo>
                  <a:pt x="9608554" y="421695"/>
                  <a:pt x="9607113" y="421695"/>
                  <a:pt x="9605626" y="421731"/>
                </a:cubicBezTo>
                <a:cubicBezTo>
                  <a:pt x="9573533" y="422151"/>
                  <a:pt x="9544183" y="427207"/>
                  <a:pt x="9517552" y="436738"/>
                </a:cubicBezTo>
                <a:lnTo>
                  <a:pt x="9478272" y="459652"/>
                </a:lnTo>
                <a:lnTo>
                  <a:pt x="9454012" y="459652"/>
                </a:lnTo>
                <a:lnTo>
                  <a:pt x="9468142" y="448862"/>
                </a:lnTo>
                <a:cubicBezTo>
                  <a:pt x="9509285" y="423537"/>
                  <a:pt x="9556918" y="411402"/>
                  <a:pt x="9610041" y="412059"/>
                </a:cubicBezTo>
                <a:close/>
                <a:moveTo>
                  <a:pt x="8999566" y="411256"/>
                </a:moveTo>
                <a:cubicBezTo>
                  <a:pt x="9045682" y="411037"/>
                  <a:pt x="9091930" y="421803"/>
                  <a:pt x="9131956" y="443968"/>
                </a:cubicBezTo>
                <a:lnTo>
                  <a:pt x="9154724" y="459652"/>
                </a:lnTo>
                <a:lnTo>
                  <a:pt x="9131467" y="459652"/>
                </a:lnTo>
                <a:lnTo>
                  <a:pt x="9091282" y="436327"/>
                </a:lnTo>
                <a:cubicBezTo>
                  <a:pt x="9064273" y="426814"/>
                  <a:pt x="9034516" y="421914"/>
                  <a:pt x="9002028" y="421768"/>
                </a:cubicBezTo>
                <a:cubicBezTo>
                  <a:pt x="9001192" y="421768"/>
                  <a:pt x="9000402" y="421768"/>
                  <a:pt x="8999566" y="421804"/>
                </a:cubicBezTo>
                <a:lnTo>
                  <a:pt x="8999566" y="421695"/>
                </a:lnTo>
                <a:cubicBezTo>
                  <a:pt x="8998078" y="421695"/>
                  <a:pt x="8996638" y="421695"/>
                  <a:pt x="8995151" y="421731"/>
                </a:cubicBezTo>
                <a:cubicBezTo>
                  <a:pt x="8963058" y="422151"/>
                  <a:pt x="8933707" y="427207"/>
                  <a:pt x="8907076" y="436738"/>
                </a:cubicBezTo>
                <a:lnTo>
                  <a:pt x="8867797" y="459652"/>
                </a:lnTo>
                <a:lnTo>
                  <a:pt x="8843537" y="459652"/>
                </a:lnTo>
                <a:lnTo>
                  <a:pt x="8857666" y="448862"/>
                </a:lnTo>
                <a:cubicBezTo>
                  <a:pt x="8898809" y="423537"/>
                  <a:pt x="8946443" y="411402"/>
                  <a:pt x="8999566" y="412059"/>
                </a:cubicBezTo>
                <a:close/>
                <a:moveTo>
                  <a:pt x="8389091" y="411256"/>
                </a:moveTo>
                <a:cubicBezTo>
                  <a:pt x="8435207" y="411037"/>
                  <a:pt x="8481455" y="421803"/>
                  <a:pt x="8521480" y="443968"/>
                </a:cubicBezTo>
                <a:lnTo>
                  <a:pt x="8544249" y="459652"/>
                </a:lnTo>
                <a:lnTo>
                  <a:pt x="8520992" y="459652"/>
                </a:lnTo>
                <a:lnTo>
                  <a:pt x="8480807" y="436327"/>
                </a:lnTo>
                <a:cubicBezTo>
                  <a:pt x="8453798" y="426814"/>
                  <a:pt x="8424041" y="421914"/>
                  <a:pt x="8391553" y="421768"/>
                </a:cubicBezTo>
                <a:cubicBezTo>
                  <a:pt x="8390717" y="421768"/>
                  <a:pt x="8389927" y="421768"/>
                  <a:pt x="8389091" y="421804"/>
                </a:cubicBezTo>
                <a:lnTo>
                  <a:pt x="8389091" y="421695"/>
                </a:lnTo>
                <a:cubicBezTo>
                  <a:pt x="8387603" y="421695"/>
                  <a:pt x="8386163" y="421695"/>
                  <a:pt x="8384676" y="421731"/>
                </a:cubicBezTo>
                <a:cubicBezTo>
                  <a:pt x="8352583" y="422151"/>
                  <a:pt x="8323233" y="427207"/>
                  <a:pt x="8296601" y="436738"/>
                </a:cubicBezTo>
                <a:lnTo>
                  <a:pt x="8257322" y="459652"/>
                </a:lnTo>
                <a:lnTo>
                  <a:pt x="8233062" y="459652"/>
                </a:lnTo>
                <a:lnTo>
                  <a:pt x="8247191" y="448862"/>
                </a:lnTo>
                <a:cubicBezTo>
                  <a:pt x="8288334" y="423537"/>
                  <a:pt x="8335968" y="411402"/>
                  <a:pt x="8389091" y="412059"/>
                </a:cubicBezTo>
                <a:close/>
                <a:moveTo>
                  <a:pt x="7778616" y="411256"/>
                </a:moveTo>
                <a:cubicBezTo>
                  <a:pt x="7824732" y="411037"/>
                  <a:pt x="7870980" y="421803"/>
                  <a:pt x="7911006" y="443968"/>
                </a:cubicBezTo>
                <a:lnTo>
                  <a:pt x="7933774" y="459652"/>
                </a:lnTo>
                <a:lnTo>
                  <a:pt x="7910517" y="459652"/>
                </a:lnTo>
                <a:lnTo>
                  <a:pt x="7870332" y="436327"/>
                </a:lnTo>
                <a:cubicBezTo>
                  <a:pt x="7843323" y="426814"/>
                  <a:pt x="7813566" y="421914"/>
                  <a:pt x="7781078" y="421768"/>
                </a:cubicBezTo>
                <a:cubicBezTo>
                  <a:pt x="7780242" y="421768"/>
                  <a:pt x="7779452" y="421768"/>
                  <a:pt x="7778616" y="421804"/>
                </a:cubicBezTo>
                <a:lnTo>
                  <a:pt x="7778616" y="421695"/>
                </a:lnTo>
                <a:cubicBezTo>
                  <a:pt x="7777128" y="421695"/>
                  <a:pt x="7775688" y="421695"/>
                  <a:pt x="7774200" y="421731"/>
                </a:cubicBezTo>
                <a:cubicBezTo>
                  <a:pt x="7742107" y="422151"/>
                  <a:pt x="7712757" y="427207"/>
                  <a:pt x="7686126" y="436738"/>
                </a:cubicBezTo>
                <a:lnTo>
                  <a:pt x="7646847" y="459652"/>
                </a:lnTo>
                <a:lnTo>
                  <a:pt x="7622587" y="459652"/>
                </a:lnTo>
                <a:lnTo>
                  <a:pt x="7636716" y="448862"/>
                </a:lnTo>
                <a:cubicBezTo>
                  <a:pt x="7677859" y="423537"/>
                  <a:pt x="7725494" y="411402"/>
                  <a:pt x="7778616" y="412059"/>
                </a:cubicBezTo>
                <a:close/>
                <a:moveTo>
                  <a:pt x="7168142" y="411256"/>
                </a:moveTo>
                <a:cubicBezTo>
                  <a:pt x="7214258" y="411037"/>
                  <a:pt x="7260506" y="421803"/>
                  <a:pt x="7300532" y="443968"/>
                </a:cubicBezTo>
                <a:lnTo>
                  <a:pt x="7323300" y="459652"/>
                </a:lnTo>
                <a:lnTo>
                  <a:pt x="7300043" y="459652"/>
                </a:lnTo>
                <a:lnTo>
                  <a:pt x="7259858" y="436327"/>
                </a:lnTo>
                <a:cubicBezTo>
                  <a:pt x="7232849" y="426814"/>
                  <a:pt x="7203093" y="421914"/>
                  <a:pt x="7170605" y="421768"/>
                </a:cubicBezTo>
                <a:cubicBezTo>
                  <a:pt x="7169768" y="421768"/>
                  <a:pt x="7168979" y="421768"/>
                  <a:pt x="7168142" y="421804"/>
                </a:cubicBezTo>
                <a:lnTo>
                  <a:pt x="7168142" y="421695"/>
                </a:lnTo>
                <a:cubicBezTo>
                  <a:pt x="7166654" y="421695"/>
                  <a:pt x="7165214" y="421695"/>
                  <a:pt x="7163726" y="421731"/>
                </a:cubicBezTo>
                <a:cubicBezTo>
                  <a:pt x="7131634" y="422151"/>
                  <a:pt x="7102284" y="427207"/>
                  <a:pt x="7075653" y="436738"/>
                </a:cubicBezTo>
                <a:lnTo>
                  <a:pt x="7036374" y="459652"/>
                </a:lnTo>
                <a:lnTo>
                  <a:pt x="7012113" y="459652"/>
                </a:lnTo>
                <a:lnTo>
                  <a:pt x="7026243" y="448862"/>
                </a:lnTo>
                <a:cubicBezTo>
                  <a:pt x="7067385" y="423537"/>
                  <a:pt x="7115018" y="411402"/>
                  <a:pt x="7168142" y="412059"/>
                </a:cubicBezTo>
                <a:close/>
                <a:moveTo>
                  <a:pt x="6557668" y="411256"/>
                </a:moveTo>
                <a:cubicBezTo>
                  <a:pt x="6603785" y="411037"/>
                  <a:pt x="6650032" y="421803"/>
                  <a:pt x="6690058" y="443968"/>
                </a:cubicBezTo>
                <a:lnTo>
                  <a:pt x="6712827" y="459652"/>
                </a:lnTo>
                <a:lnTo>
                  <a:pt x="6689569" y="459652"/>
                </a:lnTo>
                <a:lnTo>
                  <a:pt x="6649384" y="436327"/>
                </a:lnTo>
                <a:cubicBezTo>
                  <a:pt x="6622375" y="426814"/>
                  <a:pt x="6592619" y="421914"/>
                  <a:pt x="6560131" y="421768"/>
                </a:cubicBezTo>
                <a:cubicBezTo>
                  <a:pt x="6559295" y="421768"/>
                  <a:pt x="6558505" y="421768"/>
                  <a:pt x="6557668" y="421804"/>
                </a:cubicBezTo>
                <a:lnTo>
                  <a:pt x="6557668" y="421695"/>
                </a:lnTo>
                <a:cubicBezTo>
                  <a:pt x="6556182" y="421695"/>
                  <a:pt x="6554740" y="421695"/>
                  <a:pt x="6553252" y="421731"/>
                </a:cubicBezTo>
                <a:cubicBezTo>
                  <a:pt x="6521160" y="422151"/>
                  <a:pt x="6491810" y="427207"/>
                  <a:pt x="6465178" y="436738"/>
                </a:cubicBezTo>
                <a:lnTo>
                  <a:pt x="6425900" y="459652"/>
                </a:lnTo>
                <a:lnTo>
                  <a:pt x="6401639" y="459652"/>
                </a:lnTo>
                <a:lnTo>
                  <a:pt x="6415768" y="448862"/>
                </a:lnTo>
                <a:cubicBezTo>
                  <a:pt x="6456911" y="423537"/>
                  <a:pt x="6504544" y="411402"/>
                  <a:pt x="6557668" y="412059"/>
                </a:cubicBezTo>
                <a:close/>
                <a:moveTo>
                  <a:pt x="5947191" y="411256"/>
                </a:moveTo>
                <a:cubicBezTo>
                  <a:pt x="5993309" y="411037"/>
                  <a:pt x="6039557" y="421803"/>
                  <a:pt x="6079582" y="443968"/>
                </a:cubicBezTo>
                <a:lnTo>
                  <a:pt x="6102350" y="459652"/>
                </a:lnTo>
                <a:lnTo>
                  <a:pt x="6079093" y="459652"/>
                </a:lnTo>
                <a:lnTo>
                  <a:pt x="6038908" y="436327"/>
                </a:lnTo>
                <a:cubicBezTo>
                  <a:pt x="6011899" y="426814"/>
                  <a:pt x="5982143" y="421914"/>
                  <a:pt x="5949657" y="421768"/>
                </a:cubicBezTo>
                <a:cubicBezTo>
                  <a:pt x="5948818" y="421768"/>
                  <a:pt x="5948029" y="421768"/>
                  <a:pt x="5947191" y="421804"/>
                </a:cubicBezTo>
                <a:lnTo>
                  <a:pt x="5947191" y="421695"/>
                </a:lnTo>
                <a:cubicBezTo>
                  <a:pt x="5945704" y="421695"/>
                  <a:pt x="5944265" y="421695"/>
                  <a:pt x="5942776" y="421731"/>
                </a:cubicBezTo>
                <a:cubicBezTo>
                  <a:pt x="5910684" y="422151"/>
                  <a:pt x="5881334" y="427207"/>
                  <a:pt x="5854703" y="436738"/>
                </a:cubicBezTo>
                <a:lnTo>
                  <a:pt x="5815424" y="459652"/>
                </a:lnTo>
                <a:lnTo>
                  <a:pt x="5791163" y="459652"/>
                </a:lnTo>
                <a:lnTo>
                  <a:pt x="5805293" y="448862"/>
                </a:lnTo>
                <a:cubicBezTo>
                  <a:pt x="5846436" y="423537"/>
                  <a:pt x="5894069" y="411402"/>
                  <a:pt x="5947191" y="412059"/>
                </a:cubicBezTo>
                <a:close/>
                <a:moveTo>
                  <a:pt x="5336717" y="411256"/>
                </a:moveTo>
                <a:cubicBezTo>
                  <a:pt x="5382834" y="411037"/>
                  <a:pt x="5429082" y="421803"/>
                  <a:pt x="5469107" y="443968"/>
                </a:cubicBezTo>
                <a:lnTo>
                  <a:pt x="5491875" y="459652"/>
                </a:lnTo>
                <a:lnTo>
                  <a:pt x="5468619" y="459652"/>
                </a:lnTo>
                <a:lnTo>
                  <a:pt x="5428434" y="436327"/>
                </a:lnTo>
                <a:cubicBezTo>
                  <a:pt x="5401425" y="426814"/>
                  <a:pt x="5371667" y="421914"/>
                  <a:pt x="5339180" y="421768"/>
                </a:cubicBezTo>
                <a:cubicBezTo>
                  <a:pt x="5338344" y="421768"/>
                  <a:pt x="5337552" y="421768"/>
                  <a:pt x="5336717" y="421804"/>
                </a:cubicBezTo>
                <a:lnTo>
                  <a:pt x="5336717" y="421695"/>
                </a:lnTo>
                <a:cubicBezTo>
                  <a:pt x="5335230" y="421695"/>
                  <a:pt x="5333788" y="421695"/>
                  <a:pt x="5332302" y="421731"/>
                </a:cubicBezTo>
                <a:cubicBezTo>
                  <a:pt x="5300209" y="422151"/>
                  <a:pt x="5270859" y="427207"/>
                  <a:pt x="5244228" y="436738"/>
                </a:cubicBezTo>
                <a:lnTo>
                  <a:pt x="5204949" y="459652"/>
                </a:lnTo>
                <a:lnTo>
                  <a:pt x="5180690" y="459652"/>
                </a:lnTo>
                <a:lnTo>
                  <a:pt x="5194819" y="448862"/>
                </a:lnTo>
                <a:cubicBezTo>
                  <a:pt x="5235961" y="423537"/>
                  <a:pt x="5283592" y="411402"/>
                  <a:pt x="5336717" y="412059"/>
                </a:cubicBezTo>
                <a:close/>
                <a:moveTo>
                  <a:pt x="4726245" y="411256"/>
                </a:moveTo>
                <a:cubicBezTo>
                  <a:pt x="4772361" y="411037"/>
                  <a:pt x="4818609" y="421803"/>
                  <a:pt x="4858634" y="443968"/>
                </a:cubicBezTo>
                <a:lnTo>
                  <a:pt x="4881403" y="459652"/>
                </a:lnTo>
                <a:lnTo>
                  <a:pt x="4858146" y="459652"/>
                </a:lnTo>
                <a:lnTo>
                  <a:pt x="4817961" y="436327"/>
                </a:lnTo>
                <a:cubicBezTo>
                  <a:pt x="4790952" y="426814"/>
                  <a:pt x="4761196" y="421914"/>
                  <a:pt x="4728708" y="421768"/>
                </a:cubicBezTo>
                <a:cubicBezTo>
                  <a:pt x="4727870" y="421768"/>
                  <a:pt x="4727080" y="421768"/>
                  <a:pt x="4726245" y="421804"/>
                </a:cubicBezTo>
                <a:lnTo>
                  <a:pt x="4726245" y="421695"/>
                </a:lnTo>
                <a:lnTo>
                  <a:pt x="4721830" y="421731"/>
                </a:lnTo>
                <a:cubicBezTo>
                  <a:pt x="4689737" y="422151"/>
                  <a:pt x="4660387" y="427207"/>
                  <a:pt x="4633755" y="436738"/>
                </a:cubicBezTo>
                <a:lnTo>
                  <a:pt x="4594476" y="459652"/>
                </a:lnTo>
                <a:lnTo>
                  <a:pt x="4572950" y="459652"/>
                </a:lnTo>
                <a:lnTo>
                  <a:pt x="4605453" y="437296"/>
                </a:lnTo>
                <a:cubicBezTo>
                  <a:pt x="4627092" y="426826"/>
                  <a:pt x="4650312" y="419638"/>
                  <a:pt x="4674989" y="415680"/>
                </a:cubicBezTo>
                <a:lnTo>
                  <a:pt x="4726245" y="412059"/>
                </a:lnTo>
                <a:close/>
                <a:moveTo>
                  <a:pt x="4115769" y="411256"/>
                </a:moveTo>
                <a:cubicBezTo>
                  <a:pt x="4161886" y="411037"/>
                  <a:pt x="4208133" y="421803"/>
                  <a:pt x="4248159" y="443968"/>
                </a:cubicBezTo>
                <a:lnTo>
                  <a:pt x="4270927" y="459652"/>
                </a:lnTo>
                <a:lnTo>
                  <a:pt x="4247670" y="459652"/>
                </a:lnTo>
                <a:lnTo>
                  <a:pt x="4207486" y="436327"/>
                </a:lnTo>
                <a:cubicBezTo>
                  <a:pt x="4180477" y="426814"/>
                  <a:pt x="4150720" y="421914"/>
                  <a:pt x="4118232" y="421768"/>
                </a:cubicBezTo>
                <a:cubicBezTo>
                  <a:pt x="4117395" y="421768"/>
                  <a:pt x="4116604" y="421768"/>
                  <a:pt x="4115769" y="421804"/>
                </a:cubicBezTo>
                <a:lnTo>
                  <a:pt x="4115769" y="421695"/>
                </a:lnTo>
                <a:lnTo>
                  <a:pt x="4111354" y="421731"/>
                </a:lnTo>
                <a:cubicBezTo>
                  <a:pt x="4079261" y="422151"/>
                  <a:pt x="4049911" y="427207"/>
                  <a:pt x="4023280" y="436738"/>
                </a:cubicBezTo>
                <a:lnTo>
                  <a:pt x="3984001" y="459652"/>
                </a:lnTo>
                <a:lnTo>
                  <a:pt x="3962475" y="459652"/>
                </a:lnTo>
                <a:lnTo>
                  <a:pt x="3994978" y="437296"/>
                </a:lnTo>
                <a:cubicBezTo>
                  <a:pt x="4016617" y="426826"/>
                  <a:pt x="4039837" y="419638"/>
                  <a:pt x="4064513" y="415680"/>
                </a:cubicBezTo>
                <a:lnTo>
                  <a:pt x="4115769" y="412059"/>
                </a:lnTo>
                <a:close/>
                <a:moveTo>
                  <a:pt x="3505294" y="411256"/>
                </a:moveTo>
                <a:cubicBezTo>
                  <a:pt x="3551411" y="411037"/>
                  <a:pt x="3597658" y="421803"/>
                  <a:pt x="3637684" y="443968"/>
                </a:cubicBezTo>
                <a:lnTo>
                  <a:pt x="3660452" y="459652"/>
                </a:lnTo>
                <a:lnTo>
                  <a:pt x="3637196" y="459652"/>
                </a:lnTo>
                <a:lnTo>
                  <a:pt x="3597011" y="436327"/>
                </a:lnTo>
                <a:cubicBezTo>
                  <a:pt x="3570002" y="426814"/>
                  <a:pt x="3540245" y="421914"/>
                  <a:pt x="3507757" y="421768"/>
                </a:cubicBezTo>
                <a:cubicBezTo>
                  <a:pt x="3506920" y="421768"/>
                  <a:pt x="3506131" y="421768"/>
                  <a:pt x="3505294" y="421804"/>
                </a:cubicBezTo>
                <a:lnTo>
                  <a:pt x="3505294" y="421695"/>
                </a:lnTo>
                <a:lnTo>
                  <a:pt x="3500879" y="421731"/>
                </a:lnTo>
                <a:cubicBezTo>
                  <a:pt x="3468787" y="422151"/>
                  <a:pt x="3439436" y="427207"/>
                  <a:pt x="3412805" y="436738"/>
                </a:cubicBezTo>
                <a:lnTo>
                  <a:pt x="3373526" y="459652"/>
                </a:lnTo>
                <a:lnTo>
                  <a:pt x="3352001" y="459652"/>
                </a:lnTo>
                <a:lnTo>
                  <a:pt x="3384503" y="437296"/>
                </a:lnTo>
                <a:cubicBezTo>
                  <a:pt x="3406142" y="426826"/>
                  <a:pt x="3429362" y="419638"/>
                  <a:pt x="3454039" y="415680"/>
                </a:cubicBezTo>
                <a:lnTo>
                  <a:pt x="3505294" y="412059"/>
                </a:lnTo>
                <a:close/>
                <a:moveTo>
                  <a:pt x="2894819" y="411256"/>
                </a:moveTo>
                <a:cubicBezTo>
                  <a:pt x="2940937" y="411037"/>
                  <a:pt x="2987184" y="421803"/>
                  <a:pt x="3027209" y="443968"/>
                </a:cubicBezTo>
                <a:lnTo>
                  <a:pt x="3049978" y="459652"/>
                </a:lnTo>
                <a:lnTo>
                  <a:pt x="3026721" y="459652"/>
                </a:lnTo>
                <a:lnTo>
                  <a:pt x="2986536" y="436327"/>
                </a:lnTo>
                <a:cubicBezTo>
                  <a:pt x="2959527" y="426814"/>
                  <a:pt x="2929770" y="421914"/>
                  <a:pt x="2897283" y="421768"/>
                </a:cubicBezTo>
                <a:cubicBezTo>
                  <a:pt x="2896447" y="421768"/>
                  <a:pt x="2895657" y="421768"/>
                  <a:pt x="2894819" y="421804"/>
                </a:cubicBezTo>
                <a:lnTo>
                  <a:pt x="2894819" y="421695"/>
                </a:lnTo>
                <a:lnTo>
                  <a:pt x="2890405" y="421731"/>
                </a:lnTo>
                <a:cubicBezTo>
                  <a:pt x="2858313" y="422151"/>
                  <a:pt x="2828962" y="427207"/>
                  <a:pt x="2802331" y="436738"/>
                </a:cubicBezTo>
                <a:lnTo>
                  <a:pt x="2763052" y="459652"/>
                </a:lnTo>
                <a:lnTo>
                  <a:pt x="2741527" y="459652"/>
                </a:lnTo>
                <a:lnTo>
                  <a:pt x="2774029" y="437296"/>
                </a:lnTo>
                <a:cubicBezTo>
                  <a:pt x="2795668" y="426826"/>
                  <a:pt x="2818888" y="419638"/>
                  <a:pt x="2843565" y="415680"/>
                </a:cubicBezTo>
                <a:lnTo>
                  <a:pt x="2894819" y="412059"/>
                </a:lnTo>
                <a:close/>
                <a:moveTo>
                  <a:pt x="2284343" y="411256"/>
                </a:moveTo>
                <a:cubicBezTo>
                  <a:pt x="2330460" y="411037"/>
                  <a:pt x="2376708" y="421803"/>
                  <a:pt x="2416733" y="443968"/>
                </a:cubicBezTo>
                <a:lnTo>
                  <a:pt x="2439501" y="459652"/>
                </a:lnTo>
                <a:lnTo>
                  <a:pt x="2416245" y="459652"/>
                </a:lnTo>
                <a:lnTo>
                  <a:pt x="2376059" y="436327"/>
                </a:lnTo>
                <a:cubicBezTo>
                  <a:pt x="2349050" y="426814"/>
                  <a:pt x="2319293" y="421914"/>
                  <a:pt x="2286807" y="421768"/>
                </a:cubicBezTo>
                <a:cubicBezTo>
                  <a:pt x="2285970" y="421768"/>
                  <a:pt x="2285181" y="421768"/>
                  <a:pt x="2284343" y="421804"/>
                </a:cubicBezTo>
                <a:lnTo>
                  <a:pt x="2284343" y="421695"/>
                </a:lnTo>
                <a:lnTo>
                  <a:pt x="2279928" y="421731"/>
                </a:lnTo>
                <a:cubicBezTo>
                  <a:pt x="2247836" y="422151"/>
                  <a:pt x="2218486" y="427207"/>
                  <a:pt x="2191854" y="436738"/>
                </a:cubicBezTo>
                <a:lnTo>
                  <a:pt x="2152574" y="459652"/>
                </a:lnTo>
                <a:lnTo>
                  <a:pt x="2131050" y="459652"/>
                </a:lnTo>
                <a:lnTo>
                  <a:pt x="2163552" y="437296"/>
                </a:lnTo>
                <a:cubicBezTo>
                  <a:pt x="2185191" y="426826"/>
                  <a:pt x="2208412" y="419638"/>
                  <a:pt x="2233088" y="415680"/>
                </a:cubicBezTo>
                <a:lnTo>
                  <a:pt x="2284343" y="412059"/>
                </a:lnTo>
                <a:close/>
                <a:moveTo>
                  <a:pt x="1673869" y="411256"/>
                </a:moveTo>
                <a:cubicBezTo>
                  <a:pt x="1719985" y="411037"/>
                  <a:pt x="1766233" y="421803"/>
                  <a:pt x="1806258" y="443968"/>
                </a:cubicBezTo>
                <a:lnTo>
                  <a:pt x="1829026" y="459652"/>
                </a:lnTo>
                <a:lnTo>
                  <a:pt x="1805770" y="459652"/>
                </a:lnTo>
                <a:lnTo>
                  <a:pt x="1765585" y="436327"/>
                </a:lnTo>
                <a:cubicBezTo>
                  <a:pt x="1738576" y="426814"/>
                  <a:pt x="1708819" y="421914"/>
                  <a:pt x="1676331" y="421768"/>
                </a:cubicBezTo>
                <a:cubicBezTo>
                  <a:pt x="1675495" y="421768"/>
                  <a:pt x="1674705" y="421768"/>
                  <a:pt x="1673869" y="421804"/>
                </a:cubicBezTo>
                <a:lnTo>
                  <a:pt x="1673869" y="421695"/>
                </a:lnTo>
                <a:lnTo>
                  <a:pt x="1669454" y="421731"/>
                </a:lnTo>
                <a:cubicBezTo>
                  <a:pt x="1637361" y="422151"/>
                  <a:pt x="1608011" y="427207"/>
                  <a:pt x="1581379" y="436738"/>
                </a:cubicBezTo>
                <a:lnTo>
                  <a:pt x="1542100" y="459652"/>
                </a:lnTo>
                <a:lnTo>
                  <a:pt x="1520575" y="459652"/>
                </a:lnTo>
                <a:lnTo>
                  <a:pt x="1553077" y="437296"/>
                </a:lnTo>
                <a:cubicBezTo>
                  <a:pt x="1574716" y="426826"/>
                  <a:pt x="1597936" y="419638"/>
                  <a:pt x="1622612" y="415680"/>
                </a:cubicBezTo>
                <a:lnTo>
                  <a:pt x="1673869" y="412059"/>
                </a:lnTo>
                <a:close/>
                <a:moveTo>
                  <a:pt x="1063393" y="411256"/>
                </a:moveTo>
                <a:cubicBezTo>
                  <a:pt x="1109510" y="411037"/>
                  <a:pt x="1155757" y="421803"/>
                  <a:pt x="1195783" y="443968"/>
                </a:cubicBezTo>
                <a:lnTo>
                  <a:pt x="1218551" y="459652"/>
                </a:lnTo>
                <a:lnTo>
                  <a:pt x="1195294" y="459652"/>
                </a:lnTo>
                <a:lnTo>
                  <a:pt x="1155110" y="436327"/>
                </a:lnTo>
                <a:cubicBezTo>
                  <a:pt x="1128101" y="426814"/>
                  <a:pt x="1098344" y="421914"/>
                  <a:pt x="1065857" y="421768"/>
                </a:cubicBezTo>
                <a:cubicBezTo>
                  <a:pt x="1065020" y="421768"/>
                  <a:pt x="1064230" y="421768"/>
                  <a:pt x="1063393" y="421804"/>
                </a:cubicBezTo>
                <a:lnTo>
                  <a:pt x="1063393" y="421695"/>
                </a:lnTo>
                <a:lnTo>
                  <a:pt x="1058978" y="421731"/>
                </a:lnTo>
                <a:cubicBezTo>
                  <a:pt x="1026886" y="422151"/>
                  <a:pt x="997536" y="427207"/>
                  <a:pt x="970905" y="436738"/>
                </a:cubicBezTo>
                <a:lnTo>
                  <a:pt x="931625" y="459652"/>
                </a:lnTo>
                <a:lnTo>
                  <a:pt x="910100" y="459652"/>
                </a:lnTo>
                <a:lnTo>
                  <a:pt x="942602" y="437296"/>
                </a:lnTo>
                <a:cubicBezTo>
                  <a:pt x="964241" y="426826"/>
                  <a:pt x="987461" y="419638"/>
                  <a:pt x="1012137" y="415680"/>
                </a:cubicBezTo>
                <a:lnTo>
                  <a:pt x="1063393" y="412059"/>
                </a:lnTo>
                <a:close/>
                <a:moveTo>
                  <a:pt x="452918" y="411256"/>
                </a:moveTo>
                <a:cubicBezTo>
                  <a:pt x="499036" y="411037"/>
                  <a:pt x="545283" y="421803"/>
                  <a:pt x="585309" y="443968"/>
                </a:cubicBezTo>
                <a:lnTo>
                  <a:pt x="608076" y="459652"/>
                </a:lnTo>
                <a:lnTo>
                  <a:pt x="584820" y="459652"/>
                </a:lnTo>
                <a:lnTo>
                  <a:pt x="544635" y="436327"/>
                </a:lnTo>
                <a:cubicBezTo>
                  <a:pt x="517626" y="426814"/>
                  <a:pt x="487869" y="421914"/>
                  <a:pt x="455382" y="421768"/>
                </a:cubicBezTo>
                <a:cubicBezTo>
                  <a:pt x="454546" y="421768"/>
                  <a:pt x="453755" y="421768"/>
                  <a:pt x="452918" y="421804"/>
                </a:cubicBezTo>
                <a:lnTo>
                  <a:pt x="452918" y="421695"/>
                </a:lnTo>
                <a:lnTo>
                  <a:pt x="448503" y="421731"/>
                </a:lnTo>
                <a:cubicBezTo>
                  <a:pt x="416411" y="422151"/>
                  <a:pt x="387061" y="427207"/>
                  <a:pt x="360430" y="436738"/>
                </a:cubicBezTo>
                <a:lnTo>
                  <a:pt x="336684" y="450590"/>
                </a:lnTo>
                <a:lnTo>
                  <a:pt x="333889" y="436749"/>
                </a:lnTo>
                <a:lnTo>
                  <a:pt x="401663" y="415680"/>
                </a:lnTo>
                <a:lnTo>
                  <a:pt x="452918" y="412059"/>
                </a:lnTo>
                <a:close/>
                <a:moveTo>
                  <a:pt x="11130954" y="349861"/>
                </a:moveTo>
                <a:lnTo>
                  <a:pt x="11130954" y="349934"/>
                </a:lnTo>
                <a:cubicBezTo>
                  <a:pt x="11080527" y="351248"/>
                  <a:pt x="11038929" y="368586"/>
                  <a:pt x="11007465" y="401181"/>
                </a:cubicBezTo>
                <a:lnTo>
                  <a:pt x="11045110" y="425491"/>
                </a:lnTo>
                <a:cubicBezTo>
                  <a:pt x="11068861" y="402130"/>
                  <a:pt x="11098931" y="388808"/>
                  <a:pt x="11136392" y="388954"/>
                </a:cubicBezTo>
                <a:cubicBezTo>
                  <a:pt x="11173852" y="389100"/>
                  <a:pt x="11204016" y="401948"/>
                  <a:pt x="11227626" y="425491"/>
                </a:cubicBezTo>
                <a:lnTo>
                  <a:pt x="11265412" y="400853"/>
                </a:lnTo>
                <a:cubicBezTo>
                  <a:pt x="11230229" y="365885"/>
                  <a:pt x="11185472" y="348474"/>
                  <a:pt x="11130954" y="349861"/>
                </a:cubicBezTo>
                <a:close/>
                <a:moveTo>
                  <a:pt x="10520479" y="349861"/>
                </a:moveTo>
                <a:lnTo>
                  <a:pt x="10520479" y="349934"/>
                </a:lnTo>
                <a:cubicBezTo>
                  <a:pt x="10470051" y="351248"/>
                  <a:pt x="10428454" y="368586"/>
                  <a:pt x="10396989" y="401181"/>
                </a:cubicBezTo>
                <a:lnTo>
                  <a:pt x="10434635" y="425491"/>
                </a:lnTo>
                <a:cubicBezTo>
                  <a:pt x="10458385" y="402130"/>
                  <a:pt x="10488456" y="388808"/>
                  <a:pt x="10525916" y="388954"/>
                </a:cubicBezTo>
                <a:cubicBezTo>
                  <a:pt x="10563377" y="389100"/>
                  <a:pt x="10593540" y="401948"/>
                  <a:pt x="10617150" y="425491"/>
                </a:cubicBezTo>
                <a:lnTo>
                  <a:pt x="10654937" y="400853"/>
                </a:lnTo>
                <a:cubicBezTo>
                  <a:pt x="10619754" y="365885"/>
                  <a:pt x="10574997" y="348474"/>
                  <a:pt x="10520479" y="349861"/>
                </a:cubicBezTo>
                <a:close/>
                <a:moveTo>
                  <a:pt x="9910004" y="349861"/>
                </a:moveTo>
                <a:lnTo>
                  <a:pt x="9910004" y="349934"/>
                </a:lnTo>
                <a:cubicBezTo>
                  <a:pt x="9859576" y="351248"/>
                  <a:pt x="9817978" y="368586"/>
                  <a:pt x="9786513" y="401181"/>
                </a:cubicBezTo>
                <a:lnTo>
                  <a:pt x="9824160" y="425491"/>
                </a:lnTo>
                <a:cubicBezTo>
                  <a:pt x="9847910" y="402130"/>
                  <a:pt x="9877981" y="388808"/>
                  <a:pt x="9915441" y="388954"/>
                </a:cubicBezTo>
                <a:cubicBezTo>
                  <a:pt x="9952902" y="389100"/>
                  <a:pt x="9983065" y="401948"/>
                  <a:pt x="10006675" y="425491"/>
                </a:cubicBezTo>
                <a:lnTo>
                  <a:pt x="10044461" y="400853"/>
                </a:lnTo>
                <a:cubicBezTo>
                  <a:pt x="10009278" y="365885"/>
                  <a:pt x="9964520" y="348474"/>
                  <a:pt x="9910004" y="349861"/>
                </a:cubicBezTo>
                <a:close/>
                <a:moveTo>
                  <a:pt x="9299529" y="349861"/>
                </a:moveTo>
                <a:lnTo>
                  <a:pt x="9299529" y="349934"/>
                </a:lnTo>
                <a:cubicBezTo>
                  <a:pt x="9249101" y="351248"/>
                  <a:pt x="9207503" y="368586"/>
                  <a:pt x="9176038" y="401181"/>
                </a:cubicBezTo>
                <a:lnTo>
                  <a:pt x="9213685" y="425491"/>
                </a:lnTo>
                <a:cubicBezTo>
                  <a:pt x="9237435" y="402130"/>
                  <a:pt x="9267505" y="388808"/>
                  <a:pt x="9304966" y="388954"/>
                </a:cubicBezTo>
                <a:cubicBezTo>
                  <a:pt x="9342426" y="389100"/>
                  <a:pt x="9372590" y="401948"/>
                  <a:pt x="9396200" y="425491"/>
                </a:cubicBezTo>
                <a:lnTo>
                  <a:pt x="9433985" y="400853"/>
                </a:lnTo>
                <a:cubicBezTo>
                  <a:pt x="9398803" y="365885"/>
                  <a:pt x="9354045" y="348474"/>
                  <a:pt x="9299529" y="349861"/>
                </a:cubicBezTo>
                <a:close/>
                <a:moveTo>
                  <a:pt x="8689053" y="349861"/>
                </a:moveTo>
                <a:lnTo>
                  <a:pt x="8689053" y="349934"/>
                </a:lnTo>
                <a:cubicBezTo>
                  <a:pt x="8638626" y="351248"/>
                  <a:pt x="8597028" y="368586"/>
                  <a:pt x="8565563" y="401181"/>
                </a:cubicBezTo>
                <a:lnTo>
                  <a:pt x="8603210" y="425491"/>
                </a:lnTo>
                <a:cubicBezTo>
                  <a:pt x="8626960" y="402130"/>
                  <a:pt x="8657030" y="388808"/>
                  <a:pt x="8694491" y="388954"/>
                </a:cubicBezTo>
                <a:cubicBezTo>
                  <a:pt x="8731951" y="389100"/>
                  <a:pt x="8762115" y="401948"/>
                  <a:pt x="8785725" y="425491"/>
                </a:cubicBezTo>
                <a:lnTo>
                  <a:pt x="8823510" y="400853"/>
                </a:lnTo>
                <a:cubicBezTo>
                  <a:pt x="8788327" y="365885"/>
                  <a:pt x="8743570" y="348474"/>
                  <a:pt x="8689053" y="349861"/>
                </a:cubicBezTo>
                <a:close/>
                <a:moveTo>
                  <a:pt x="8078578" y="349861"/>
                </a:moveTo>
                <a:lnTo>
                  <a:pt x="8078578" y="349934"/>
                </a:lnTo>
                <a:cubicBezTo>
                  <a:pt x="8028150" y="351248"/>
                  <a:pt x="7986553" y="368586"/>
                  <a:pt x="7955088" y="401181"/>
                </a:cubicBezTo>
                <a:lnTo>
                  <a:pt x="7992734" y="425491"/>
                </a:lnTo>
                <a:cubicBezTo>
                  <a:pt x="8016484" y="402130"/>
                  <a:pt x="8046555" y="388808"/>
                  <a:pt x="8084016" y="388954"/>
                </a:cubicBezTo>
                <a:cubicBezTo>
                  <a:pt x="8121476" y="389100"/>
                  <a:pt x="8151640" y="401948"/>
                  <a:pt x="8175250" y="425491"/>
                </a:cubicBezTo>
                <a:lnTo>
                  <a:pt x="8213035" y="400853"/>
                </a:lnTo>
                <a:cubicBezTo>
                  <a:pt x="8177852" y="365885"/>
                  <a:pt x="8133095" y="348474"/>
                  <a:pt x="8078578" y="349861"/>
                </a:cubicBezTo>
                <a:close/>
                <a:moveTo>
                  <a:pt x="7468103" y="349861"/>
                </a:moveTo>
                <a:lnTo>
                  <a:pt x="7468103" y="349934"/>
                </a:lnTo>
                <a:cubicBezTo>
                  <a:pt x="7417675" y="351248"/>
                  <a:pt x="7376080" y="368586"/>
                  <a:pt x="7344614" y="401181"/>
                </a:cubicBezTo>
                <a:lnTo>
                  <a:pt x="7382262" y="425491"/>
                </a:lnTo>
                <a:cubicBezTo>
                  <a:pt x="7406010" y="402130"/>
                  <a:pt x="7436081" y="388808"/>
                  <a:pt x="7473540" y="388954"/>
                </a:cubicBezTo>
                <a:cubicBezTo>
                  <a:pt x="7511001" y="389100"/>
                  <a:pt x="7541164" y="401948"/>
                  <a:pt x="7564774" y="425491"/>
                </a:cubicBezTo>
                <a:lnTo>
                  <a:pt x="7602561" y="400853"/>
                </a:lnTo>
                <a:cubicBezTo>
                  <a:pt x="7567377" y="365885"/>
                  <a:pt x="7522621" y="348474"/>
                  <a:pt x="7468103" y="349861"/>
                </a:cubicBezTo>
                <a:close/>
                <a:moveTo>
                  <a:pt x="6857630" y="349861"/>
                </a:moveTo>
                <a:lnTo>
                  <a:pt x="6857630" y="349934"/>
                </a:lnTo>
                <a:cubicBezTo>
                  <a:pt x="6807202" y="351248"/>
                  <a:pt x="6765606" y="368586"/>
                  <a:pt x="6734141" y="401181"/>
                </a:cubicBezTo>
                <a:lnTo>
                  <a:pt x="6771788" y="425491"/>
                </a:lnTo>
                <a:cubicBezTo>
                  <a:pt x="6795536" y="402130"/>
                  <a:pt x="6825607" y="388808"/>
                  <a:pt x="6863069" y="388954"/>
                </a:cubicBezTo>
                <a:cubicBezTo>
                  <a:pt x="6900527" y="389100"/>
                  <a:pt x="6930690" y="401948"/>
                  <a:pt x="6954302" y="425491"/>
                </a:cubicBezTo>
                <a:lnTo>
                  <a:pt x="6992087" y="400853"/>
                </a:lnTo>
                <a:cubicBezTo>
                  <a:pt x="6956903" y="365885"/>
                  <a:pt x="6912146" y="348474"/>
                  <a:pt x="6857630" y="349861"/>
                </a:cubicBezTo>
                <a:close/>
                <a:moveTo>
                  <a:pt x="6247156" y="349861"/>
                </a:moveTo>
                <a:lnTo>
                  <a:pt x="6247156" y="349934"/>
                </a:lnTo>
                <a:cubicBezTo>
                  <a:pt x="6196730" y="351248"/>
                  <a:pt x="6155130" y="368586"/>
                  <a:pt x="6123664" y="401181"/>
                </a:cubicBezTo>
                <a:lnTo>
                  <a:pt x="6161312" y="425491"/>
                </a:lnTo>
                <a:cubicBezTo>
                  <a:pt x="6185065" y="402130"/>
                  <a:pt x="6215130" y="388808"/>
                  <a:pt x="6252594" y="388954"/>
                </a:cubicBezTo>
                <a:cubicBezTo>
                  <a:pt x="6290054" y="389100"/>
                  <a:pt x="6320216" y="401948"/>
                  <a:pt x="6343826" y="425491"/>
                </a:cubicBezTo>
                <a:lnTo>
                  <a:pt x="6381612" y="400853"/>
                </a:lnTo>
                <a:cubicBezTo>
                  <a:pt x="6346429" y="365885"/>
                  <a:pt x="6301673" y="348474"/>
                  <a:pt x="6247156" y="349861"/>
                </a:cubicBezTo>
                <a:close/>
                <a:moveTo>
                  <a:pt x="5636679" y="349861"/>
                </a:moveTo>
                <a:lnTo>
                  <a:pt x="5636679" y="349934"/>
                </a:lnTo>
                <a:cubicBezTo>
                  <a:pt x="5586254" y="351248"/>
                  <a:pt x="5544656" y="368586"/>
                  <a:pt x="5513192" y="401181"/>
                </a:cubicBezTo>
                <a:lnTo>
                  <a:pt x="5550838" y="425491"/>
                </a:lnTo>
                <a:cubicBezTo>
                  <a:pt x="5574587" y="402130"/>
                  <a:pt x="5604656" y="388808"/>
                  <a:pt x="5642117" y="388954"/>
                </a:cubicBezTo>
                <a:cubicBezTo>
                  <a:pt x="5679578" y="389100"/>
                  <a:pt x="5709742" y="401948"/>
                  <a:pt x="5733351" y="425491"/>
                </a:cubicBezTo>
                <a:lnTo>
                  <a:pt x="5771139" y="400853"/>
                </a:lnTo>
                <a:cubicBezTo>
                  <a:pt x="5735955" y="365885"/>
                  <a:pt x="5691199" y="348474"/>
                  <a:pt x="5636679" y="349861"/>
                </a:cubicBezTo>
                <a:close/>
                <a:moveTo>
                  <a:pt x="5026205" y="349861"/>
                </a:moveTo>
                <a:lnTo>
                  <a:pt x="5026205" y="349934"/>
                </a:lnTo>
                <a:cubicBezTo>
                  <a:pt x="4975780" y="351248"/>
                  <a:pt x="4934183" y="368586"/>
                  <a:pt x="4902718" y="401181"/>
                </a:cubicBezTo>
                <a:lnTo>
                  <a:pt x="4940365" y="425491"/>
                </a:lnTo>
                <a:cubicBezTo>
                  <a:pt x="4964113" y="402130"/>
                  <a:pt x="4994185" y="388808"/>
                  <a:pt x="5031643" y="388954"/>
                </a:cubicBezTo>
                <a:cubicBezTo>
                  <a:pt x="5069105" y="389100"/>
                  <a:pt x="5099267" y="401948"/>
                  <a:pt x="5122879" y="425491"/>
                </a:cubicBezTo>
                <a:lnTo>
                  <a:pt x="5160665" y="400853"/>
                </a:lnTo>
                <a:cubicBezTo>
                  <a:pt x="5125481" y="365885"/>
                  <a:pt x="5080723" y="348474"/>
                  <a:pt x="5026205" y="349861"/>
                </a:cubicBezTo>
                <a:close/>
                <a:moveTo>
                  <a:pt x="4415731" y="349861"/>
                </a:moveTo>
                <a:lnTo>
                  <a:pt x="4415731" y="349934"/>
                </a:lnTo>
                <a:cubicBezTo>
                  <a:pt x="4365305" y="351248"/>
                  <a:pt x="4323707" y="368586"/>
                  <a:pt x="4292242" y="401181"/>
                </a:cubicBezTo>
                <a:lnTo>
                  <a:pt x="4329888" y="425491"/>
                </a:lnTo>
                <a:cubicBezTo>
                  <a:pt x="4353639" y="402130"/>
                  <a:pt x="4383709" y="388808"/>
                  <a:pt x="4421170" y="388954"/>
                </a:cubicBezTo>
                <a:cubicBezTo>
                  <a:pt x="4458629" y="389100"/>
                  <a:pt x="4488794" y="401948"/>
                  <a:pt x="4512404" y="425491"/>
                </a:cubicBezTo>
                <a:lnTo>
                  <a:pt x="4550189" y="400853"/>
                </a:lnTo>
                <a:cubicBezTo>
                  <a:pt x="4515007" y="365885"/>
                  <a:pt x="4470249" y="348474"/>
                  <a:pt x="4415731" y="349861"/>
                </a:cubicBezTo>
                <a:close/>
                <a:moveTo>
                  <a:pt x="3805257" y="349861"/>
                </a:moveTo>
                <a:lnTo>
                  <a:pt x="3805257" y="349934"/>
                </a:lnTo>
                <a:cubicBezTo>
                  <a:pt x="3754829" y="351248"/>
                  <a:pt x="3713232" y="368586"/>
                  <a:pt x="3681767" y="401181"/>
                </a:cubicBezTo>
                <a:lnTo>
                  <a:pt x="3719413" y="425491"/>
                </a:lnTo>
                <a:cubicBezTo>
                  <a:pt x="3743163" y="402130"/>
                  <a:pt x="3773233" y="388808"/>
                  <a:pt x="3810694" y="388954"/>
                </a:cubicBezTo>
                <a:cubicBezTo>
                  <a:pt x="3848154" y="389100"/>
                  <a:pt x="3878317" y="401948"/>
                  <a:pt x="3901929" y="425491"/>
                </a:cubicBezTo>
                <a:lnTo>
                  <a:pt x="3939714" y="400853"/>
                </a:lnTo>
                <a:cubicBezTo>
                  <a:pt x="3904531" y="365885"/>
                  <a:pt x="3859774" y="348474"/>
                  <a:pt x="3805257" y="349861"/>
                </a:cubicBezTo>
                <a:close/>
                <a:moveTo>
                  <a:pt x="3194783" y="349861"/>
                </a:moveTo>
                <a:lnTo>
                  <a:pt x="3194783" y="349934"/>
                </a:lnTo>
                <a:cubicBezTo>
                  <a:pt x="3144354" y="351248"/>
                  <a:pt x="3102756" y="368586"/>
                  <a:pt x="3071293" y="401181"/>
                </a:cubicBezTo>
                <a:lnTo>
                  <a:pt x="3108939" y="425491"/>
                </a:lnTo>
                <a:cubicBezTo>
                  <a:pt x="3132689" y="402130"/>
                  <a:pt x="3162759" y="388808"/>
                  <a:pt x="3200220" y="388954"/>
                </a:cubicBezTo>
                <a:cubicBezTo>
                  <a:pt x="3237679" y="389100"/>
                  <a:pt x="3267843" y="401948"/>
                  <a:pt x="3291454" y="425491"/>
                </a:cubicBezTo>
                <a:lnTo>
                  <a:pt x="3329241" y="400853"/>
                </a:lnTo>
                <a:cubicBezTo>
                  <a:pt x="3294057" y="365885"/>
                  <a:pt x="3249299" y="348474"/>
                  <a:pt x="3194783" y="349861"/>
                </a:cubicBezTo>
                <a:close/>
                <a:moveTo>
                  <a:pt x="2584309" y="349861"/>
                </a:moveTo>
                <a:lnTo>
                  <a:pt x="2584309" y="349934"/>
                </a:lnTo>
                <a:cubicBezTo>
                  <a:pt x="2533881" y="351248"/>
                  <a:pt x="2492282" y="368586"/>
                  <a:pt x="2460817" y="401181"/>
                </a:cubicBezTo>
                <a:lnTo>
                  <a:pt x="2498463" y="425491"/>
                </a:lnTo>
                <a:cubicBezTo>
                  <a:pt x="2522214" y="402130"/>
                  <a:pt x="2552285" y="388808"/>
                  <a:pt x="2589746" y="388954"/>
                </a:cubicBezTo>
                <a:cubicBezTo>
                  <a:pt x="2627206" y="389100"/>
                  <a:pt x="2657370" y="401948"/>
                  <a:pt x="2680979" y="425491"/>
                </a:cubicBezTo>
                <a:lnTo>
                  <a:pt x="2718765" y="400853"/>
                </a:lnTo>
                <a:cubicBezTo>
                  <a:pt x="2683582" y="365885"/>
                  <a:pt x="2638825" y="348474"/>
                  <a:pt x="2584309" y="349861"/>
                </a:cubicBezTo>
                <a:close/>
                <a:moveTo>
                  <a:pt x="1973830" y="349861"/>
                </a:moveTo>
                <a:lnTo>
                  <a:pt x="1973830" y="349934"/>
                </a:lnTo>
                <a:cubicBezTo>
                  <a:pt x="1923402" y="351248"/>
                  <a:pt x="1881806" y="368586"/>
                  <a:pt x="1850341" y="401181"/>
                </a:cubicBezTo>
                <a:lnTo>
                  <a:pt x="1887988" y="425491"/>
                </a:lnTo>
                <a:cubicBezTo>
                  <a:pt x="1911738" y="402130"/>
                  <a:pt x="1941808" y="388808"/>
                  <a:pt x="1979269" y="388954"/>
                </a:cubicBezTo>
                <a:cubicBezTo>
                  <a:pt x="2016729" y="389100"/>
                  <a:pt x="2046893" y="401948"/>
                  <a:pt x="2070503" y="425491"/>
                </a:cubicBezTo>
                <a:lnTo>
                  <a:pt x="2108288" y="400853"/>
                </a:lnTo>
                <a:cubicBezTo>
                  <a:pt x="2073105" y="365885"/>
                  <a:pt x="2028349" y="348474"/>
                  <a:pt x="1973830" y="349861"/>
                </a:cubicBezTo>
                <a:close/>
                <a:moveTo>
                  <a:pt x="1363356" y="349861"/>
                </a:moveTo>
                <a:lnTo>
                  <a:pt x="1363356" y="349934"/>
                </a:lnTo>
                <a:cubicBezTo>
                  <a:pt x="1312929" y="351248"/>
                  <a:pt x="1271331" y="368586"/>
                  <a:pt x="1239866" y="401181"/>
                </a:cubicBezTo>
                <a:lnTo>
                  <a:pt x="1277512" y="425491"/>
                </a:lnTo>
                <a:cubicBezTo>
                  <a:pt x="1301263" y="402130"/>
                  <a:pt x="1331333" y="388808"/>
                  <a:pt x="1368794" y="388954"/>
                </a:cubicBezTo>
                <a:cubicBezTo>
                  <a:pt x="1406254" y="389100"/>
                  <a:pt x="1436418" y="401948"/>
                  <a:pt x="1460027" y="425491"/>
                </a:cubicBezTo>
                <a:lnTo>
                  <a:pt x="1497813" y="400853"/>
                </a:lnTo>
                <a:cubicBezTo>
                  <a:pt x="1462630" y="365885"/>
                  <a:pt x="1417873" y="348474"/>
                  <a:pt x="1363356" y="349861"/>
                </a:cubicBezTo>
                <a:close/>
                <a:moveTo>
                  <a:pt x="752881" y="349861"/>
                </a:moveTo>
                <a:lnTo>
                  <a:pt x="752881" y="349934"/>
                </a:lnTo>
                <a:cubicBezTo>
                  <a:pt x="702453" y="351248"/>
                  <a:pt x="660857" y="368586"/>
                  <a:pt x="629392" y="401181"/>
                </a:cubicBezTo>
                <a:lnTo>
                  <a:pt x="667039" y="425491"/>
                </a:lnTo>
                <a:cubicBezTo>
                  <a:pt x="690787" y="402130"/>
                  <a:pt x="720858" y="388808"/>
                  <a:pt x="758318" y="388954"/>
                </a:cubicBezTo>
                <a:cubicBezTo>
                  <a:pt x="795779" y="389100"/>
                  <a:pt x="825942" y="401948"/>
                  <a:pt x="849554" y="425491"/>
                </a:cubicBezTo>
                <a:lnTo>
                  <a:pt x="887339" y="400853"/>
                </a:lnTo>
                <a:cubicBezTo>
                  <a:pt x="852156" y="365885"/>
                  <a:pt x="807399" y="348474"/>
                  <a:pt x="752881" y="349861"/>
                </a:cubicBezTo>
                <a:close/>
                <a:moveTo>
                  <a:pt x="11137786" y="302228"/>
                </a:moveTo>
                <a:lnTo>
                  <a:pt x="11137786" y="302300"/>
                </a:lnTo>
                <a:cubicBezTo>
                  <a:pt x="11061471" y="301863"/>
                  <a:pt x="11000632" y="327632"/>
                  <a:pt x="10953970" y="377091"/>
                </a:cubicBezTo>
                <a:cubicBezTo>
                  <a:pt x="10964334" y="381508"/>
                  <a:pt x="10973630" y="384574"/>
                  <a:pt x="10981624" y="389027"/>
                </a:cubicBezTo>
                <a:cubicBezTo>
                  <a:pt x="10991755" y="394648"/>
                  <a:pt x="10997705" y="393735"/>
                  <a:pt x="11006489" y="386106"/>
                </a:cubicBezTo>
                <a:cubicBezTo>
                  <a:pt x="11050921" y="347489"/>
                  <a:pt x="11106739" y="333728"/>
                  <a:pt x="11171574" y="343072"/>
                </a:cubicBezTo>
                <a:cubicBezTo>
                  <a:pt x="11210057" y="348620"/>
                  <a:pt x="11241569" y="364060"/>
                  <a:pt x="11267690" y="386763"/>
                </a:cubicBezTo>
                <a:cubicBezTo>
                  <a:pt x="11271222" y="389757"/>
                  <a:pt x="11279262" y="393078"/>
                  <a:pt x="11283027" y="391910"/>
                </a:cubicBezTo>
                <a:cubicBezTo>
                  <a:pt x="11294925" y="388297"/>
                  <a:pt x="11305800" y="382566"/>
                  <a:pt x="11318628" y="376945"/>
                </a:cubicBezTo>
                <a:cubicBezTo>
                  <a:pt x="11272709" y="328472"/>
                  <a:pt x="11212847" y="302666"/>
                  <a:pt x="11137786" y="302228"/>
                </a:cubicBezTo>
                <a:close/>
                <a:moveTo>
                  <a:pt x="10527311" y="302228"/>
                </a:moveTo>
                <a:lnTo>
                  <a:pt x="10527311" y="302300"/>
                </a:lnTo>
                <a:cubicBezTo>
                  <a:pt x="10450995" y="301863"/>
                  <a:pt x="10390157" y="327632"/>
                  <a:pt x="10343494" y="377091"/>
                </a:cubicBezTo>
                <a:cubicBezTo>
                  <a:pt x="10353858" y="381508"/>
                  <a:pt x="10363154" y="384574"/>
                  <a:pt x="10371148" y="389027"/>
                </a:cubicBezTo>
                <a:cubicBezTo>
                  <a:pt x="10381280" y="394648"/>
                  <a:pt x="10387228" y="393735"/>
                  <a:pt x="10396014" y="386106"/>
                </a:cubicBezTo>
                <a:cubicBezTo>
                  <a:pt x="10440445" y="347489"/>
                  <a:pt x="10496264" y="333728"/>
                  <a:pt x="10561099" y="343072"/>
                </a:cubicBezTo>
                <a:cubicBezTo>
                  <a:pt x="10599583" y="348620"/>
                  <a:pt x="10631094" y="364060"/>
                  <a:pt x="10657215" y="386763"/>
                </a:cubicBezTo>
                <a:cubicBezTo>
                  <a:pt x="10660747" y="389757"/>
                  <a:pt x="10668786" y="393078"/>
                  <a:pt x="10672551" y="391910"/>
                </a:cubicBezTo>
                <a:cubicBezTo>
                  <a:pt x="10684449" y="388297"/>
                  <a:pt x="10695325" y="382566"/>
                  <a:pt x="10708152" y="376945"/>
                </a:cubicBezTo>
                <a:cubicBezTo>
                  <a:pt x="10662234" y="328472"/>
                  <a:pt x="10602372" y="302666"/>
                  <a:pt x="10527311" y="302228"/>
                </a:cubicBezTo>
                <a:close/>
                <a:moveTo>
                  <a:pt x="9916836" y="302228"/>
                </a:moveTo>
                <a:lnTo>
                  <a:pt x="9916836" y="302300"/>
                </a:lnTo>
                <a:cubicBezTo>
                  <a:pt x="9840520" y="301863"/>
                  <a:pt x="9779682" y="327632"/>
                  <a:pt x="9733019" y="377091"/>
                </a:cubicBezTo>
                <a:cubicBezTo>
                  <a:pt x="9743383" y="381508"/>
                  <a:pt x="9752679" y="384574"/>
                  <a:pt x="9760673" y="389027"/>
                </a:cubicBezTo>
                <a:cubicBezTo>
                  <a:pt x="9770805" y="394648"/>
                  <a:pt x="9776753" y="393735"/>
                  <a:pt x="9785538" y="386106"/>
                </a:cubicBezTo>
                <a:cubicBezTo>
                  <a:pt x="9829969" y="347489"/>
                  <a:pt x="9885789" y="333728"/>
                  <a:pt x="9950624" y="343072"/>
                </a:cubicBezTo>
                <a:cubicBezTo>
                  <a:pt x="9989107" y="348620"/>
                  <a:pt x="10020619" y="364060"/>
                  <a:pt x="10046738" y="386763"/>
                </a:cubicBezTo>
                <a:cubicBezTo>
                  <a:pt x="10050271" y="389757"/>
                  <a:pt x="10058311" y="393078"/>
                  <a:pt x="10062076" y="391910"/>
                </a:cubicBezTo>
                <a:cubicBezTo>
                  <a:pt x="10073974" y="388297"/>
                  <a:pt x="10084850" y="382566"/>
                  <a:pt x="10097677" y="376945"/>
                </a:cubicBezTo>
                <a:cubicBezTo>
                  <a:pt x="10051759" y="328472"/>
                  <a:pt x="9991895" y="302666"/>
                  <a:pt x="9916836" y="302228"/>
                </a:cubicBezTo>
                <a:close/>
                <a:moveTo>
                  <a:pt x="9306360" y="302228"/>
                </a:moveTo>
                <a:lnTo>
                  <a:pt x="9306360" y="302300"/>
                </a:lnTo>
                <a:cubicBezTo>
                  <a:pt x="9230045" y="301863"/>
                  <a:pt x="9169207" y="327632"/>
                  <a:pt x="9122544" y="377091"/>
                </a:cubicBezTo>
                <a:cubicBezTo>
                  <a:pt x="9132907" y="381508"/>
                  <a:pt x="9142204" y="384574"/>
                  <a:pt x="9150198" y="389027"/>
                </a:cubicBezTo>
                <a:cubicBezTo>
                  <a:pt x="9160329" y="394648"/>
                  <a:pt x="9166278" y="393735"/>
                  <a:pt x="9175063" y="386106"/>
                </a:cubicBezTo>
                <a:cubicBezTo>
                  <a:pt x="9219494" y="347489"/>
                  <a:pt x="9275313" y="333728"/>
                  <a:pt x="9340149" y="343072"/>
                </a:cubicBezTo>
                <a:cubicBezTo>
                  <a:pt x="9378631" y="348620"/>
                  <a:pt x="9410144" y="364060"/>
                  <a:pt x="9436263" y="386763"/>
                </a:cubicBezTo>
                <a:cubicBezTo>
                  <a:pt x="9439796" y="389757"/>
                  <a:pt x="9447836" y="393078"/>
                  <a:pt x="9451601" y="391910"/>
                </a:cubicBezTo>
                <a:cubicBezTo>
                  <a:pt x="9463499" y="388297"/>
                  <a:pt x="9474375" y="382566"/>
                  <a:pt x="9487202" y="376945"/>
                </a:cubicBezTo>
                <a:cubicBezTo>
                  <a:pt x="9441283" y="328472"/>
                  <a:pt x="9381420" y="302666"/>
                  <a:pt x="9306360" y="302228"/>
                </a:cubicBezTo>
                <a:close/>
                <a:moveTo>
                  <a:pt x="8695885" y="302228"/>
                </a:moveTo>
                <a:lnTo>
                  <a:pt x="8695885" y="302300"/>
                </a:lnTo>
                <a:cubicBezTo>
                  <a:pt x="8619570" y="301863"/>
                  <a:pt x="8558731" y="327632"/>
                  <a:pt x="8512069" y="377091"/>
                </a:cubicBezTo>
                <a:cubicBezTo>
                  <a:pt x="8522432" y="381508"/>
                  <a:pt x="8531729" y="384574"/>
                  <a:pt x="8539723" y="389027"/>
                </a:cubicBezTo>
                <a:cubicBezTo>
                  <a:pt x="8549854" y="394648"/>
                  <a:pt x="8555802" y="393735"/>
                  <a:pt x="8564588" y="386106"/>
                </a:cubicBezTo>
                <a:cubicBezTo>
                  <a:pt x="8609019" y="347489"/>
                  <a:pt x="8664838" y="333728"/>
                  <a:pt x="8729674" y="343072"/>
                </a:cubicBezTo>
                <a:cubicBezTo>
                  <a:pt x="8768156" y="348620"/>
                  <a:pt x="8799668" y="364060"/>
                  <a:pt x="8825788" y="386763"/>
                </a:cubicBezTo>
                <a:cubicBezTo>
                  <a:pt x="8829321" y="389757"/>
                  <a:pt x="8837361" y="393078"/>
                  <a:pt x="8841126" y="391910"/>
                </a:cubicBezTo>
                <a:cubicBezTo>
                  <a:pt x="8853024" y="388297"/>
                  <a:pt x="8863900" y="382566"/>
                  <a:pt x="8876727" y="376945"/>
                </a:cubicBezTo>
                <a:cubicBezTo>
                  <a:pt x="8830808" y="328472"/>
                  <a:pt x="8770945" y="302666"/>
                  <a:pt x="8695885" y="302228"/>
                </a:cubicBezTo>
                <a:close/>
                <a:moveTo>
                  <a:pt x="8085410" y="302228"/>
                </a:moveTo>
                <a:lnTo>
                  <a:pt x="8085410" y="302300"/>
                </a:lnTo>
                <a:cubicBezTo>
                  <a:pt x="8009094" y="301863"/>
                  <a:pt x="7948256" y="327632"/>
                  <a:pt x="7901594" y="377091"/>
                </a:cubicBezTo>
                <a:cubicBezTo>
                  <a:pt x="7911957" y="381508"/>
                  <a:pt x="7921254" y="384574"/>
                  <a:pt x="7929248" y="389027"/>
                </a:cubicBezTo>
                <a:cubicBezTo>
                  <a:pt x="7939379" y="394648"/>
                  <a:pt x="7945328" y="393735"/>
                  <a:pt x="7954113" y="386106"/>
                </a:cubicBezTo>
                <a:cubicBezTo>
                  <a:pt x="7998544" y="347489"/>
                  <a:pt x="8054363" y="333728"/>
                  <a:pt x="8119198" y="343072"/>
                </a:cubicBezTo>
                <a:cubicBezTo>
                  <a:pt x="8157681" y="348620"/>
                  <a:pt x="8189193" y="364060"/>
                  <a:pt x="8215312" y="386763"/>
                </a:cubicBezTo>
                <a:cubicBezTo>
                  <a:pt x="8218846" y="389757"/>
                  <a:pt x="8226886" y="393078"/>
                  <a:pt x="8230650" y="391910"/>
                </a:cubicBezTo>
                <a:cubicBezTo>
                  <a:pt x="8242549" y="388297"/>
                  <a:pt x="8253424" y="382566"/>
                  <a:pt x="8266251" y="376945"/>
                </a:cubicBezTo>
                <a:cubicBezTo>
                  <a:pt x="8220333" y="328472"/>
                  <a:pt x="8160470" y="302666"/>
                  <a:pt x="8085410" y="302228"/>
                </a:cubicBezTo>
                <a:close/>
                <a:moveTo>
                  <a:pt x="7474934" y="302228"/>
                </a:moveTo>
                <a:lnTo>
                  <a:pt x="7474934" y="302300"/>
                </a:lnTo>
                <a:cubicBezTo>
                  <a:pt x="7398620" y="301863"/>
                  <a:pt x="7337782" y="327632"/>
                  <a:pt x="7291118" y="377091"/>
                </a:cubicBezTo>
                <a:cubicBezTo>
                  <a:pt x="7301484" y="381508"/>
                  <a:pt x="7310780" y="384574"/>
                  <a:pt x="7318774" y="389027"/>
                </a:cubicBezTo>
                <a:cubicBezTo>
                  <a:pt x="7328905" y="394648"/>
                  <a:pt x="7334854" y="393735"/>
                  <a:pt x="7343639" y="386106"/>
                </a:cubicBezTo>
                <a:cubicBezTo>
                  <a:pt x="7388070" y="347489"/>
                  <a:pt x="7443888" y="333728"/>
                  <a:pt x="7508726" y="343072"/>
                </a:cubicBezTo>
                <a:cubicBezTo>
                  <a:pt x="7547208" y="348620"/>
                  <a:pt x="7578719" y="364060"/>
                  <a:pt x="7604838" y="386763"/>
                </a:cubicBezTo>
                <a:cubicBezTo>
                  <a:pt x="7608370" y="389757"/>
                  <a:pt x="7616412" y="393078"/>
                  <a:pt x="7620178" y="391910"/>
                </a:cubicBezTo>
                <a:cubicBezTo>
                  <a:pt x="7632074" y="388297"/>
                  <a:pt x="7642949" y="382566"/>
                  <a:pt x="7655778" y="376945"/>
                </a:cubicBezTo>
                <a:cubicBezTo>
                  <a:pt x="7609858" y="328472"/>
                  <a:pt x="7549996" y="302666"/>
                  <a:pt x="7474934" y="302228"/>
                </a:cubicBezTo>
                <a:close/>
                <a:moveTo>
                  <a:pt x="6864462" y="302228"/>
                </a:moveTo>
                <a:lnTo>
                  <a:pt x="6864462" y="302300"/>
                </a:lnTo>
                <a:cubicBezTo>
                  <a:pt x="6788146" y="301863"/>
                  <a:pt x="6727310" y="327632"/>
                  <a:pt x="6680646" y="377091"/>
                </a:cubicBezTo>
                <a:cubicBezTo>
                  <a:pt x="6691009" y="381508"/>
                  <a:pt x="6700306" y="384574"/>
                  <a:pt x="6708300" y="389027"/>
                </a:cubicBezTo>
                <a:cubicBezTo>
                  <a:pt x="6718431" y="394648"/>
                  <a:pt x="6724380" y="393735"/>
                  <a:pt x="6733164" y="386106"/>
                </a:cubicBezTo>
                <a:cubicBezTo>
                  <a:pt x="6777594" y="347489"/>
                  <a:pt x="6833415" y="333728"/>
                  <a:pt x="6898250" y="343072"/>
                </a:cubicBezTo>
                <a:cubicBezTo>
                  <a:pt x="6936733" y="348620"/>
                  <a:pt x="6968244" y="364060"/>
                  <a:pt x="6994364" y="386763"/>
                </a:cubicBezTo>
                <a:cubicBezTo>
                  <a:pt x="6997896" y="389757"/>
                  <a:pt x="7005936" y="393078"/>
                  <a:pt x="7009702" y="391910"/>
                </a:cubicBezTo>
                <a:cubicBezTo>
                  <a:pt x="7021600" y="388297"/>
                  <a:pt x="7032476" y="382566"/>
                  <a:pt x="7045302" y="376945"/>
                </a:cubicBezTo>
                <a:cubicBezTo>
                  <a:pt x="6999385" y="328472"/>
                  <a:pt x="6939522" y="302666"/>
                  <a:pt x="6864462" y="302228"/>
                </a:cubicBezTo>
                <a:close/>
                <a:moveTo>
                  <a:pt x="6253987" y="302228"/>
                </a:moveTo>
                <a:lnTo>
                  <a:pt x="6253987" y="302300"/>
                </a:lnTo>
                <a:cubicBezTo>
                  <a:pt x="6177670" y="301863"/>
                  <a:pt x="6116832" y="327632"/>
                  <a:pt x="6070170" y="377091"/>
                </a:cubicBezTo>
                <a:cubicBezTo>
                  <a:pt x="6080535" y="381508"/>
                  <a:pt x="6089830" y="384574"/>
                  <a:pt x="6097824" y="389027"/>
                </a:cubicBezTo>
                <a:cubicBezTo>
                  <a:pt x="6107954" y="394648"/>
                  <a:pt x="6113904" y="393735"/>
                  <a:pt x="6122688" y="386106"/>
                </a:cubicBezTo>
                <a:cubicBezTo>
                  <a:pt x="6167118" y="347489"/>
                  <a:pt x="6222938" y="333728"/>
                  <a:pt x="6287776" y="343072"/>
                </a:cubicBezTo>
                <a:cubicBezTo>
                  <a:pt x="6326258" y="348620"/>
                  <a:pt x="6357772" y="364060"/>
                  <a:pt x="6383891" y="386763"/>
                </a:cubicBezTo>
                <a:cubicBezTo>
                  <a:pt x="6387422" y="389757"/>
                  <a:pt x="6395462" y="393078"/>
                  <a:pt x="6399229" y="391910"/>
                </a:cubicBezTo>
                <a:cubicBezTo>
                  <a:pt x="6411126" y="388297"/>
                  <a:pt x="6422000" y="382566"/>
                  <a:pt x="6434828" y="376945"/>
                </a:cubicBezTo>
                <a:cubicBezTo>
                  <a:pt x="6388912" y="328472"/>
                  <a:pt x="6329048" y="302666"/>
                  <a:pt x="6253987" y="302228"/>
                </a:cubicBezTo>
                <a:close/>
                <a:moveTo>
                  <a:pt x="5643512" y="302228"/>
                </a:moveTo>
                <a:lnTo>
                  <a:pt x="5643512" y="302300"/>
                </a:lnTo>
                <a:cubicBezTo>
                  <a:pt x="5567197" y="301863"/>
                  <a:pt x="5506357" y="327632"/>
                  <a:pt x="5459694" y="377091"/>
                </a:cubicBezTo>
                <a:cubicBezTo>
                  <a:pt x="5470060" y="381508"/>
                  <a:pt x="5479356" y="384574"/>
                  <a:pt x="5487349" y="389027"/>
                </a:cubicBezTo>
                <a:cubicBezTo>
                  <a:pt x="5497481" y="394648"/>
                  <a:pt x="5503431" y="393735"/>
                  <a:pt x="5512215" y="386106"/>
                </a:cubicBezTo>
                <a:cubicBezTo>
                  <a:pt x="5556647" y="347489"/>
                  <a:pt x="5612465" y="333728"/>
                  <a:pt x="5677302" y="343072"/>
                </a:cubicBezTo>
                <a:cubicBezTo>
                  <a:pt x="5715784" y="348620"/>
                  <a:pt x="5747295" y="364060"/>
                  <a:pt x="5773416" y="386763"/>
                </a:cubicBezTo>
                <a:cubicBezTo>
                  <a:pt x="5776948" y="389757"/>
                  <a:pt x="5784988" y="393078"/>
                  <a:pt x="5788751" y="391910"/>
                </a:cubicBezTo>
                <a:cubicBezTo>
                  <a:pt x="5800652" y="388297"/>
                  <a:pt x="5811526" y="382566"/>
                  <a:pt x="5824355" y="376945"/>
                </a:cubicBezTo>
                <a:cubicBezTo>
                  <a:pt x="5778436" y="328472"/>
                  <a:pt x="5718573" y="302666"/>
                  <a:pt x="5643512" y="302228"/>
                </a:cubicBezTo>
                <a:close/>
                <a:moveTo>
                  <a:pt x="5033037" y="302228"/>
                </a:moveTo>
                <a:lnTo>
                  <a:pt x="5033037" y="302300"/>
                </a:lnTo>
                <a:cubicBezTo>
                  <a:pt x="4956723" y="301863"/>
                  <a:pt x="4895886" y="327632"/>
                  <a:pt x="4849221" y="377091"/>
                </a:cubicBezTo>
                <a:cubicBezTo>
                  <a:pt x="4859586" y="381508"/>
                  <a:pt x="4868880" y="384574"/>
                  <a:pt x="4876875" y="389027"/>
                </a:cubicBezTo>
                <a:cubicBezTo>
                  <a:pt x="4887009" y="394648"/>
                  <a:pt x="4892957" y="393735"/>
                  <a:pt x="4901740" y="386106"/>
                </a:cubicBezTo>
                <a:cubicBezTo>
                  <a:pt x="4946172" y="347489"/>
                  <a:pt x="5001991" y="333728"/>
                  <a:pt x="5066827" y="343072"/>
                </a:cubicBezTo>
                <a:cubicBezTo>
                  <a:pt x="5105309" y="348620"/>
                  <a:pt x="5136822" y="364060"/>
                  <a:pt x="5162941" y="386763"/>
                </a:cubicBezTo>
                <a:cubicBezTo>
                  <a:pt x="5166474" y="389757"/>
                  <a:pt x="5174515" y="393078"/>
                  <a:pt x="5178279" y="391910"/>
                </a:cubicBezTo>
                <a:cubicBezTo>
                  <a:pt x="5190175" y="388297"/>
                  <a:pt x="5201052" y="382566"/>
                  <a:pt x="5213876" y="376945"/>
                </a:cubicBezTo>
                <a:cubicBezTo>
                  <a:pt x="5167960" y="328472"/>
                  <a:pt x="5108100" y="302666"/>
                  <a:pt x="5033037" y="302228"/>
                </a:cubicBezTo>
                <a:close/>
                <a:moveTo>
                  <a:pt x="4422563" y="302228"/>
                </a:moveTo>
                <a:lnTo>
                  <a:pt x="4422563" y="302300"/>
                </a:lnTo>
                <a:cubicBezTo>
                  <a:pt x="4346247" y="301863"/>
                  <a:pt x="4285410" y="327632"/>
                  <a:pt x="4238747" y="377091"/>
                </a:cubicBezTo>
                <a:cubicBezTo>
                  <a:pt x="4249111" y="381508"/>
                  <a:pt x="4258406" y="384574"/>
                  <a:pt x="4266401" y="389027"/>
                </a:cubicBezTo>
                <a:cubicBezTo>
                  <a:pt x="4276533" y="394648"/>
                  <a:pt x="4282481" y="393735"/>
                  <a:pt x="4291266" y="386106"/>
                </a:cubicBezTo>
                <a:cubicBezTo>
                  <a:pt x="4335698" y="347489"/>
                  <a:pt x="4391517" y="333728"/>
                  <a:pt x="4456352" y="343072"/>
                </a:cubicBezTo>
                <a:cubicBezTo>
                  <a:pt x="4494835" y="348620"/>
                  <a:pt x="4526346" y="364060"/>
                  <a:pt x="4552467" y="386763"/>
                </a:cubicBezTo>
                <a:cubicBezTo>
                  <a:pt x="4555999" y="389757"/>
                  <a:pt x="4564040" y="393078"/>
                  <a:pt x="4567804" y="391910"/>
                </a:cubicBezTo>
                <a:cubicBezTo>
                  <a:pt x="4579703" y="388297"/>
                  <a:pt x="4590578" y="382566"/>
                  <a:pt x="4603406" y="376945"/>
                </a:cubicBezTo>
                <a:cubicBezTo>
                  <a:pt x="4557486" y="328472"/>
                  <a:pt x="4497624" y="302666"/>
                  <a:pt x="4422563" y="302228"/>
                </a:cubicBezTo>
                <a:close/>
                <a:moveTo>
                  <a:pt x="3812089" y="302228"/>
                </a:moveTo>
                <a:lnTo>
                  <a:pt x="3812089" y="302300"/>
                </a:lnTo>
                <a:cubicBezTo>
                  <a:pt x="3735773" y="301863"/>
                  <a:pt x="3674935" y="327632"/>
                  <a:pt x="3628271" y="377091"/>
                </a:cubicBezTo>
                <a:cubicBezTo>
                  <a:pt x="3638636" y="381508"/>
                  <a:pt x="3647931" y="384574"/>
                  <a:pt x="3655925" y="389027"/>
                </a:cubicBezTo>
                <a:cubicBezTo>
                  <a:pt x="3666058" y="394648"/>
                  <a:pt x="3672007" y="393735"/>
                  <a:pt x="3680790" y="386106"/>
                </a:cubicBezTo>
                <a:cubicBezTo>
                  <a:pt x="3725223" y="347489"/>
                  <a:pt x="3781042" y="333728"/>
                  <a:pt x="3845878" y="343072"/>
                </a:cubicBezTo>
                <a:cubicBezTo>
                  <a:pt x="3884360" y="348620"/>
                  <a:pt x="3915872" y="364060"/>
                  <a:pt x="3941992" y="386763"/>
                </a:cubicBezTo>
                <a:cubicBezTo>
                  <a:pt x="3945523" y="389757"/>
                  <a:pt x="3953564" y="393078"/>
                  <a:pt x="3957328" y="391910"/>
                </a:cubicBezTo>
                <a:cubicBezTo>
                  <a:pt x="3969228" y="388297"/>
                  <a:pt x="3980103" y="382566"/>
                  <a:pt x="3992930" y="376945"/>
                </a:cubicBezTo>
                <a:cubicBezTo>
                  <a:pt x="3947011" y="328472"/>
                  <a:pt x="3887150" y="302666"/>
                  <a:pt x="3812089" y="302228"/>
                </a:cubicBezTo>
                <a:close/>
                <a:moveTo>
                  <a:pt x="3201613" y="302228"/>
                </a:moveTo>
                <a:lnTo>
                  <a:pt x="3201613" y="302300"/>
                </a:lnTo>
                <a:cubicBezTo>
                  <a:pt x="3125299" y="301863"/>
                  <a:pt x="3064460" y="327632"/>
                  <a:pt x="3017797" y="377091"/>
                </a:cubicBezTo>
                <a:cubicBezTo>
                  <a:pt x="3028162" y="381508"/>
                  <a:pt x="3037457" y="384574"/>
                  <a:pt x="3045451" y="389027"/>
                </a:cubicBezTo>
                <a:cubicBezTo>
                  <a:pt x="3055583" y="394648"/>
                  <a:pt x="3061533" y="393735"/>
                  <a:pt x="3070316" y="386106"/>
                </a:cubicBezTo>
                <a:cubicBezTo>
                  <a:pt x="3114749" y="347489"/>
                  <a:pt x="3170569" y="333728"/>
                  <a:pt x="3235403" y="343072"/>
                </a:cubicBezTo>
                <a:cubicBezTo>
                  <a:pt x="3273887" y="348620"/>
                  <a:pt x="3305397" y="364060"/>
                  <a:pt x="3331516" y="386763"/>
                </a:cubicBezTo>
                <a:cubicBezTo>
                  <a:pt x="3335049" y="389757"/>
                  <a:pt x="3343090" y="393078"/>
                  <a:pt x="3346854" y="391910"/>
                </a:cubicBezTo>
                <a:cubicBezTo>
                  <a:pt x="3358752" y="388297"/>
                  <a:pt x="3369629" y="382566"/>
                  <a:pt x="3382455" y="376945"/>
                </a:cubicBezTo>
                <a:cubicBezTo>
                  <a:pt x="3336537" y="328472"/>
                  <a:pt x="3276675" y="302666"/>
                  <a:pt x="3201613" y="302228"/>
                </a:cubicBezTo>
                <a:close/>
                <a:moveTo>
                  <a:pt x="2591139" y="302228"/>
                </a:moveTo>
                <a:lnTo>
                  <a:pt x="2591139" y="302300"/>
                </a:lnTo>
                <a:cubicBezTo>
                  <a:pt x="2514822" y="301863"/>
                  <a:pt x="2453985" y="327632"/>
                  <a:pt x="2407320" y="377091"/>
                </a:cubicBezTo>
                <a:cubicBezTo>
                  <a:pt x="2417686" y="381508"/>
                  <a:pt x="2426981" y="384574"/>
                  <a:pt x="2434975" y="389027"/>
                </a:cubicBezTo>
                <a:cubicBezTo>
                  <a:pt x="2445106" y="394648"/>
                  <a:pt x="2451056" y="393735"/>
                  <a:pt x="2459840" y="386106"/>
                </a:cubicBezTo>
                <a:cubicBezTo>
                  <a:pt x="2504273" y="347489"/>
                  <a:pt x="2560093" y="333728"/>
                  <a:pt x="2624928" y="343072"/>
                </a:cubicBezTo>
                <a:cubicBezTo>
                  <a:pt x="2663411" y="348620"/>
                  <a:pt x="2694923" y="364060"/>
                  <a:pt x="2721042" y="386763"/>
                </a:cubicBezTo>
                <a:cubicBezTo>
                  <a:pt x="2724575" y="389757"/>
                  <a:pt x="2732616" y="393078"/>
                  <a:pt x="2736380" y="391910"/>
                </a:cubicBezTo>
                <a:cubicBezTo>
                  <a:pt x="2748279" y="388297"/>
                  <a:pt x="2759155" y="382566"/>
                  <a:pt x="2771982" y="376945"/>
                </a:cubicBezTo>
                <a:cubicBezTo>
                  <a:pt x="2726062" y="328472"/>
                  <a:pt x="2666201" y="302666"/>
                  <a:pt x="2591139" y="302228"/>
                </a:cubicBezTo>
                <a:close/>
                <a:moveTo>
                  <a:pt x="1980663" y="302228"/>
                </a:moveTo>
                <a:lnTo>
                  <a:pt x="1980663" y="302300"/>
                </a:lnTo>
                <a:cubicBezTo>
                  <a:pt x="1904348" y="301863"/>
                  <a:pt x="1843509" y="327632"/>
                  <a:pt x="1796845" y="377091"/>
                </a:cubicBezTo>
                <a:cubicBezTo>
                  <a:pt x="1807210" y="381508"/>
                  <a:pt x="1816505" y="384574"/>
                  <a:pt x="1824499" y="389027"/>
                </a:cubicBezTo>
                <a:cubicBezTo>
                  <a:pt x="1834632" y="394648"/>
                  <a:pt x="1840581" y="393735"/>
                  <a:pt x="1849365" y="386106"/>
                </a:cubicBezTo>
                <a:cubicBezTo>
                  <a:pt x="1893797" y="347489"/>
                  <a:pt x="1949616" y="333728"/>
                  <a:pt x="2014451" y="343072"/>
                </a:cubicBezTo>
                <a:cubicBezTo>
                  <a:pt x="2052934" y="348620"/>
                  <a:pt x="2084446" y="364060"/>
                  <a:pt x="2110566" y="386763"/>
                </a:cubicBezTo>
                <a:cubicBezTo>
                  <a:pt x="2114099" y="389757"/>
                  <a:pt x="2122139" y="393078"/>
                  <a:pt x="2125904" y="391910"/>
                </a:cubicBezTo>
                <a:cubicBezTo>
                  <a:pt x="2137802" y="388297"/>
                  <a:pt x="2148676" y="382566"/>
                  <a:pt x="2161505" y="376945"/>
                </a:cubicBezTo>
                <a:cubicBezTo>
                  <a:pt x="2115585" y="328472"/>
                  <a:pt x="2055723" y="302666"/>
                  <a:pt x="1980663" y="302228"/>
                </a:cubicBezTo>
                <a:close/>
                <a:moveTo>
                  <a:pt x="1370188" y="302228"/>
                </a:moveTo>
                <a:lnTo>
                  <a:pt x="1370188" y="302300"/>
                </a:lnTo>
                <a:cubicBezTo>
                  <a:pt x="1293873" y="301863"/>
                  <a:pt x="1233034" y="327632"/>
                  <a:pt x="1186372" y="377091"/>
                </a:cubicBezTo>
                <a:cubicBezTo>
                  <a:pt x="1196736" y="381508"/>
                  <a:pt x="1206032" y="384574"/>
                  <a:pt x="1214025" y="389027"/>
                </a:cubicBezTo>
                <a:cubicBezTo>
                  <a:pt x="1224157" y="394648"/>
                  <a:pt x="1230107" y="393735"/>
                  <a:pt x="1238891" y="386106"/>
                </a:cubicBezTo>
                <a:cubicBezTo>
                  <a:pt x="1283323" y="347489"/>
                  <a:pt x="1339141" y="333728"/>
                  <a:pt x="1403976" y="343072"/>
                </a:cubicBezTo>
                <a:cubicBezTo>
                  <a:pt x="1442459" y="348620"/>
                  <a:pt x="1473971" y="364060"/>
                  <a:pt x="1500091" y="386763"/>
                </a:cubicBezTo>
                <a:cubicBezTo>
                  <a:pt x="1503624" y="389757"/>
                  <a:pt x="1511664" y="393078"/>
                  <a:pt x="1515429" y="391910"/>
                </a:cubicBezTo>
                <a:cubicBezTo>
                  <a:pt x="1527327" y="388297"/>
                  <a:pt x="1538202" y="382566"/>
                  <a:pt x="1551030" y="376945"/>
                </a:cubicBezTo>
                <a:cubicBezTo>
                  <a:pt x="1505111" y="328472"/>
                  <a:pt x="1445248" y="302666"/>
                  <a:pt x="1370188" y="302228"/>
                </a:cubicBezTo>
                <a:close/>
                <a:moveTo>
                  <a:pt x="759713" y="302228"/>
                </a:moveTo>
                <a:lnTo>
                  <a:pt x="759713" y="302300"/>
                </a:lnTo>
                <a:cubicBezTo>
                  <a:pt x="683397" y="301863"/>
                  <a:pt x="622559" y="327632"/>
                  <a:pt x="575896" y="377091"/>
                </a:cubicBezTo>
                <a:cubicBezTo>
                  <a:pt x="586261" y="381508"/>
                  <a:pt x="595556" y="384574"/>
                  <a:pt x="603550" y="389027"/>
                </a:cubicBezTo>
                <a:cubicBezTo>
                  <a:pt x="613682" y="394648"/>
                  <a:pt x="619631" y="393735"/>
                  <a:pt x="628416" y="386106"/>
                </a:cubicBezTo>
                <a:cubicBezTo>
                  <a:pt x="672848" y="347489"/>
                  <a:pt x="728667" y="333728"/>
                  <a:pt x="793503" y="343072"/>
                </a:cubicBezTo>
                <a:cubicBezTo>
                  <a:pt x="831985" y="348620"/>
                  <a:pt x="863496" y="364060"/>
                  <a:pt x="889617" y="386763"/>
                </a:cubicBezTo>
                <a:cubicBezTo>
                  <a:pt x="893149" y="389757"/>
                  <a:pt x="901190" y="393078"/>
                  <a:pt x="904953" y="391910"/>
                </a:cubicBezTo>
                <a:cubicBezTo>
                  <a:pt x="916851" y="388297"/>
                  <a:pt x="927727" y="382566"/>
                  <a:pt x="940554" y="376945"/>
                </a:cubicBezTo>
                <a:cubicBezTo>
                  <a:pt x="894636" y="328472"/>
                  <a:pt x="834774" y="302666"/>
                  <a:pt x="759713" y="302228"/>
                </a:cubicBezTo>
                <a:close/>
                <a:moveTo>
                  <a:pt x="10498448" y="254484"/>
                </a:moveTo>
                <a:lnTo>
                  <a:pt x="10498448" y="254557"/>
                </a:lnTo>
                <a:cubicBezTo>
                  <a:pt x="10405169" y="258609"/>
                  <a:pt x="10317003" y="309455"/>
                  <a:pt x="10284143" y="362162"/>
                </a:cubicBezTo>
                <a:cubicBezTo>
                  <a:pt x="10292880" y="364206"/>
                  <a:pt x="10301944" y="365228"/>
                  <a:pt x="10309798" y="368257"/>
                </a:cubicBezTo>
                <a:cubicBezTo>
                  <a:pt x="10325183" y="374207"/>
                  <a:pt x="10333734" y="370557"/>
                  <a:pt x="10344610" y="360264"/>
                </a:cubicBezTo>
                <a:cubicBezTo>
                  <a:pt x="10402706" y="304929"/>
                  <a:pt x="10478602" y="284488"/>
                  <a:pt x="10568071" y="295621"/>
                </a:cubicBezTo>
                <a:cubicBezTo>
                  <a:pt x="10627933" y="303067"/>
                  <a:pt x="10675386" y="327742"/>
                  <a:pt x="10712847" y="364826"/>
                </a:cubicBezTo>
                <a:cubicBezTo>
                  <a:pt x="10715962" y="367929"/>
                  <a:pt x="10721678" y="372273"/>
                  <a:pt x="10725071" y="371725"/>
                </a:cubicBezTo>
                <a:cubicBezTo>
                  <a:pt x="10739478" y="369426"/>
                  <a:pt x="10753514" y="365520"/>
                  <a:pt x="10767830" y="362125"/>
                </a:cubicBezTo>
                <a:cubicBezTo>
                  <a:pt x="10730694" y="295475"/>
                  <a:pt x="10617059" y="249338"/>
                  <a:pt x="10498448" y="254484"/>
                </a:cubicBezTo>
                <a:close/>
                <a:moveTo>
                  <a:pt x="9887973" y="254484"/>
                </a:moveTo>
                <a:lnTo>
                  <a:pt x="9887973" y="254557"/>
                </a:lnTo>
                <a:cubicBezTo>
                  <a:pt x="9794694" y="258609"/>
                  <a:pt x="9706527" y="309455"/>
                  <a:pt x="9673668" y="362162"/>
                </a:cubicBezTo>
                <a:cubicBezTo>
                  <a:pt x="9682405" y="364206"/>
                  <a:pt x="9691469" y="365228"/>
                  <a:pt x="9699322" y="368257"/>
                </a:cubicBezTo>
                <a:cubicBezTo>
                  <a:pt x="9714708" y="374207"/>
                  <a:pt x="9723259" y="370557"/>
                  <a:pt x="9734134" y="360264"/>
                </a:cubicBezTo>
                <a:cubicBezTo>
                  <a:pt x="9792231" y="304929"/>
                  <a:pt x="9868127" y="284488"/>
                  <a:pt x="9957596" y="295621"/>
                </a:cubicBezTo>
                <a:cubicBezTo>
                  <a:pt x="10017458" y="303067"/>
                  <a:pt x="10064911" y="327742"/>
                  <a:pt x="10102371" y="364826"/>
                </a:cubicBezTo>
                <a:cubicBezTo>
                  <a:pt x="10105485" y="367929"/>
                  <a:pt x="10111203" y="372273"/>
                  <a:pt x="10114596" y="371725"/>
                </a:cubicBezTo>
                <a:cubicBezTo>
                  <a:pt x="10129003" y="369426"/>
                  <a:pt x="10143039" y="365520"/>
                  <a:pt x="10157353" y="362125"/>
                </a:cubicBezTo>
                <a:cubicBezTo>
                  <a:pt x="10120219" y="295475"/>
                  <a:pt x="10006582" y="249338"/>
                  <a:pt x="9887973" y="254484"/>
                </a:cubicBezTo>
                <a:close/>
                <a:moveTo>
                  <a:pt x="9277498" y="254484"/>
                </a:moveTo>
                <a:lnTo>
                  <a:pt x="9277498" y="254557"/>
                </a:lnTo>
                <a:cubicBezTo>
                  <a:pt x="9184218" y="258609"/>
                  <a:pt x="9096052" y="309455"/>
                  <a:pt x="9063193" y="362162"/>
                </a:cubicBezTo>
                <a:cubicBezTo>
                  <a:pt x="9071930" y="364206"/>
                  <a:pt x="9080993" y="365228"/>
                  <a:pt x="9088847" y="368257"/>
                </a:cubicBezTo>
                <a:cubicBezTo>
                  <a:pt x="9104232" y="374207"/>
                  <a:pt x="9112783" y="370557"/>
                  <a:pt x="9123659" y="360264"/>
                </a:cubicBezTo>
                <a:cubicBezTo>
                  <a:pt x="9181756" y="304929"/>
                  <a:pt x="9257652" y="284488"/>
                  <a:pt x="9347121" y="295621"/>
                </a:cubicBezTo>
                <a:cubicBezTo>
                  <a:pt x="9406983" y="303067"/>
                  <a:pt x="9454436" y="327742"/>
                  <a:pt x="9491896" y="364826"/>
                </a:cubicBezTo>
                <a:cubicBezTo>
                  <a:pt x="9495010" y="367929"/>
                  <a:pt x="9500727" y="372273"/>
                  <a:pt x="9504120" y="371725"/>
                </a:cubicBezTo>
                <a:cubicBezTo>
                  <a:pt x="9518528" y="369426"/>
                  <a:pt x="9532563" y="365520"/>
                  <a:pt x="9546878" y="362125"/>
                </a:cubicBezTo>
                <a:cubicBezTo>
                  <a:pt x="9509744" y="295475"/>
                  <a:pt x="9396107" y="249338"/>
                  <a:pt x="9277498" y="254484"/>
                </a:cubicBezTo>
                <a:close/>
                <a:moveTo>
                  <a:pt x="8667023" y="254484"/>
                </a:moveTo>
                <a:lnTo>
                  <a:pt x="8667023" y="254557"/>
                </a:lnTo>
                <a:cubicBezTo>
                  <a:pt x="8573743" y="258609"/>
                  <a:pt x="8485577" y="309455"/>
                  <a:pt x="8452718" y="362162"/>
                </a:cubicBezTo>
                <a:cubicBezTo>
                  <a:pt x="8461455" y="364206"/>
                  <a:pt x="8470518" y="365228"/>
                  <a:pt x="8478372" y="368257"/>
                </a:cubicBezTo>
                <a:cubicBezTo>
                  <a:pt x="8493757" y="374207"/>
                  <a:pt x="8502308" y="370557"/>
                  <a:pt x="8513184" y="360264"/>
                </a:cubicBezTo>
                <a:cubicBezTo>
                  <a:pt x="8571281" y="304929"/>
                  <a:pt x="8647177" y="284488"/>
                  <a:pt x="8736645" y="295621"/>
                </a:cubicBezTo>
                <a:cubicBezTo>
                  <a:pt x="8796507" y="303067"/>
                  <a:pt x="8843960" y="327742"/>
                  <a:pt x="8881421" y="364826"/>
                </a:cubicBezTo>
                <a:cubicBezTo>
                  <a:pt x="8884535" y="367929"/>
                  <a:pt x="8890252" y="372273"/>
                  <a:pt x="8893645" y="371725"/>
                </a:cubicBezTo>
                <a:cubicBezTo>
                  <a:pt x="8908053" y="369426"/>
                  <a:pt x="8922088" y="365520"/>
                  <a:pt x="8936403" y="362125"/>
                </a:cubicBezTo>
                <a:cubicBezTo>
                  <a:pt x="8899268" y="295475"/>
                  <a:pt x="8785632" y="249338"/>
                  <a:pt x="8667023" y="254484"/>
                </a:cubicBezTo>
                <a:close/>
                <a:moveTo>
                  <a:pt x="8056548" y="254484"/>
                </a:moveTo>
                <a:lnTo>
                  <a:pt x="8056548" y="254557"/>
                </a:lnTo>
                <a:cubicBezTo>
                  <a:pt x="7963268" y="258609"/>
                  <a:pt x="7875102" y="309455"/>
                  <a:pt x="7842242" y="362162"/>
                </a:cubicBezTo>
                <a:cubicBezTo>
                  <a:pt x="7850980" y="364206"/>
                  <a:pt x="7860043" y="365228"/>
                  <a:pt x="7867897" y="368257"/>
                </a:cubicBezTo>
                <a:cubicBezTo>
                  <a:pt x="7883282" y="374207"/>
                  <a:pt x="7891833" y="370557"/>
                  <a:pt x="7902708" y="360264"/>
                </a:cubicBezTo>
                <a:cubicBezTo>
                  <a:pt x="7960806" y="304929"/>
                  <a:pt x="8036702" y="284488"/>
                  <a:pt x="8126170" y="295621"/>
                </a:cubicBezTo>
                <a:cubicBezTo>
                  <a:pt x="8186032" y="303067"/>
                  <a:pt x="8233485" y="327742"/>
                  <a:pt x="8270946" y="364826"/>
                </a:cubicBezTo>
                <a:cubicBezTo>
                  <a:pt x="8274059" y="367929"/>
                  <a:pt x="8279777" y="372273"/>
                  <a:pt x="8283170" y="371725"/>
                </a:cubicBezTo>
                <a:cubicBezTo>
                  <a:pt x="8297578" y="369426"/>
                  <a:pt x="8311613" y="365520"/>
                  <a:pt x="8325927" y="362125"/>
                </a:cubicBezTo>
                <a:cubicBezTo>
                  <a:pt x="8288793" y="295475"/>
                  <a:pt x="8175156" y="249338"/>
                  <a:pt x="8056548" y="254484"/>
                </a:cubicBezTo>
                <a:close/>
                <a:moveTo>
                  <a:pt x="7446074" y="254484"/>
                </a:moveTo>
                <a:lnTo>
                  <a:pt x="7446074" y="254557"/>
                </a:lnTo>
                <a:cubicBezTo>
                  <a:pt x="7352792" y="258609"/>
                  <a:pt x="7264628" y="309455"/>
                  <a:pt x="7231768" y="362162"/>
                </a:cubicBezTo>
                <a:cubicBezTo>
                  <a:pt x="7240506" y="364206"/>
                  <a:pt x="7249568" y="365228"/>
                  <a:pt x="7257423" y="368257"/>
                </a:cubicBezTo>
                <a:cubicBezTo>
                  <a:pt x="7272808" y="374207"/>
                  <a:pt x="7281359" y="370557"/>
                  <a:pt x="7292235" y="360264"/>
                </a:cubicBezTo>
                <a:cubicBezTo>
                  <a:pt x="7350330" y="304929"/>
                  <a:pt x="7426228" y="284488"/>
                  <a:pt x="7515696" y="295621"/>
                </a:cubicBezTo>
                <a:cubicBezTo>
                  <a:pt x="7575560" y="303067"/>
                  <a:pt x="7623012" y="327742"/>
                  <a:pt x="7660470" y="364826"/>
                </a:cubicBezTo>
                <a:cubicBezTo>
                  <a:pt x="7663584" y="367929"/>
                  <a:pt x="7669303" y="372273"/>
                  <a:pt x="7672694" y="371725"/>
                </a:cubicBezTo>
                <a:cubicBezTo>
                  <a:pt x="7687102" y="369426"/>
                  <a:pt x="7701138" y="365520"/>
                  <a:pt x="7715454" y="362125"/>
                </a:cubicBezTo>
                <a:cubicBezTo>
                  <a:pt x="7678318" y="295475"/>
                  <a:pt x="7564682" y="249338"/>
                  <a:pt x="7446074" y="254484"/>
                </a:cubicBezTo>
                <a:close/>
                <a:moveTo>
                  <a:pt x="6835600" y="254484"/>
                </a:moveTo>
                <a:lnTo>
                  <a:pt x="6835600" y="254557"/>
                </a:lnTo>
                <a:cubicBezTo>
                  <a:pt x="6742320" y="258609"/>
                  <a:pt x="6654154" y="309455"/>
                  <a:pt x="6621294" y="362162"/>
                </a:cubicBezTo>
                <a:cubicBezTo>
                  <a:pt x="6630033" y="364206"/>
                  <a:pt x="6639095" y="365228"/>
                  <a:pt x="6646950" y="368257"/>
                </a:cubicBezTo>
                <a:cubicBezTo>
                  <a:pt x="6662333" y="374207"/>
                  <a:pt x="6670886" y="370557"/>
                  <a:pt x="6681761" y="360264"/>
                </a:cubicBezTo>
                <a:cubicBezTo>
                  <a:pt x="6739856" y="304929"/>
                  <a:pt x="6815754" y="284488"/>
                  <a:pt x="6905222" y="295621"/>
                </a:cubicBezTo>
                <a:cubicBezTo>
                  <a:pt x="6965084" y="303067"/>
                  <a:pt x="7012538" y="327742"/>
                  <a:pt x="7049998" y="364826"/>
                </a:cubicBezTo>
                <a:cubicBezTo>
                  <a:pt x="7053112" y="367929"/>
                  <a:pt x="7058828" y="372273"/>
                  <a:pt x="7062222" y="371725"/>
                </a:cubicBezTo>
                <a:cubicBezTo>
                  <a:pt x="7076628" y="369426"/>
                  <a:pt x="7090665" y="365520"/>
                  <a:pt x="7104981" y="362125"/>
                </a:cubicBezTo>
                <a:cubicBezTo>
                  <a:pt x="7067844" y="295475"/>
                  <a:pt x="6954208" y="249338"/>
                  <a:pt x="6835600" y="254484"/>
                </a:cubicBezTo>
                <a:close/>
                <a:moveTo>
                  <a:pt x="6225124" y="254484"/>
                </a:moveTo>
                <a:lnTo>
                  <a:pt x="6225124" y="254557"/>
                </a:lnTo>
                <a:cubicBezTo>
                  <a:pt x="6131846" y="258609"/>
                  <a:pt x="6043676" y="309455"/>
                  <a:pt x="6010819" y="362162"/>
                </a:cubicBezTo>
                <a:cubicBezTo>
                  <a:pt x="6019558" y="364206"/>
                  <a:pt x="6028621" y="365228"/>
                  <a:pt x="6036474" y="368257"/>
                </a:cubicBezTo>
                <a:cubicBezTo>
                  <a:pt x="6051857" y="374207"/>
                  <a:pt x="6060409" y="370557"/>
                  <a:pt x="6071286" y="360264"/>
                </a:cubicBezTo>
                <a:cubicBezTo>
                  <a:pt x="6129381" y="304929"/>
                  <a:pt x="6205280" y="284488"/>
                  <a:pt x="6294747" y="295621"/>
                </a:cubicBezTo>
                <a:cubicBezTo>
                  <a:pt x="6354612" y="303067"/>
                  <a:pt x="6402062" y="327742"/>
                  <a:pt x="6439524" y="364826"/>
                </a:cubicBezTo>
                <a:cubicBezTo>
                  <a:pt x="6442638" y="367929"/>
                  <a:pt x="6448354" y="372273"/>
                  <a:pt x="6451747" y="371725"/>
                </a:cubicBezTo>
                <a:cubicBezTo>
                  <a:pt x="6466154" y="369426"/>
                  <a:pt x="6480190" y="365520"/>
                  <a:pt x="6494507" y="362125"/>
                </a:cubicBezTo>
                <a:cubicBezTo>
                  <a:pt x="6457372" y="295475"/>
                  <a:pt x="6343734" y="249338"/>
                  <a:pt x="6225124" y="254484"/>
                </a:cubicBezTo>
                <a:close/>
                <a:moveTo>
                  <a:pt x="5614648" y="254484"/>
                </a:moveTo>
                <a:lnTo>
                  <a:pt x="5614648" y="254557"/>
                </a:lnTo>
                <a:cubicBezTo>
                  <a:pt x="5521371" y="258609"/>
                  <a:pt x="5433204" y="309455"/>
                  <a:pt x="5400343" y="362162"/>
                </a:cubicBezTo>
                <a:cubicBezTo>
                  <a:pt x="5409082" y="364206"/>
                  <a:pt x="5418144" y="365228"/>
                  <a:pt x="5425999" y="368257"/>
                </a:cubicBezTo>
                <a:cubicBezTo>
                  <a:pt x="5441384" y="374207"/>
                  <a:pt x="5449935" y="370557"/>
                  <a:pt x="5460810" y="360264"/>
                </a:cubicBezTo>
                <a:cubicBezTo>
                  <a:pt x="5518908" y="304929"/>
                  <a:pt x="5594804" y="284488"/>
                  <a:pt x="5684274" y="295621"/>
                </a:cubicBezTo>
                <a:cubicBezTo>
                  <a:pt x="5744134" y="303067"/>
                  <a:pt x="5791589" y="327742"/>
                  <a:pt x="5829048" y="364826"/>
                </a:cubicBezTo>
                <a:cubicBezTo>
                  <a:pt x="5832161" y="367929"/>
                  <a:pt x="5837880" y="372273"/>
                  <a:pt x="5841271" y="371725"/>
                </a:cubicBezTo>
                <a:cubicBezTo>
                  <a:pt x="5855679" y="369426"/>
                  <a:pt x="5869715" y="365520"/>
                  <a:pt x="5884029" y="362125"/>
                </a:cubicBezTo>
                <a:cubicBezTo>
                  <a:pt x="5846894" y="295475"/>
                  <a:pt x="5733260" y="249338"/>
                  <a:pt x="5614648" y="254484"/>
                </a:cubicBezTo>
                <a:close/>
                <a:moveTo>
                  <a:pt x="5004177" y="254484"/>
                </a:moveTo>
                <a:lnTo>
                  <a:pt x="5004177" y="254557"/>
                </a:lnTo>
                <a:cubicBezTo>
                  <a:pt x="4910897" y="258609"/>
                  <a:pt x="4822732" y="309455"/>
                  <a:pt x="4789871" y="362162"/>
                </a:cubicBezTo>
                <a:cubicBezTo>
                  <a:pt x="4798611" y="364206"/>
                  <a:pt x="4807671" y="365228"/>
                  <a:pt x="4815526" y="368257"/>
                </a:cubicBezTo>
                <a:cubicBezTo>
                  <a:pt x="4830911" y="374207"/>
                  <a:pt x="4839463" y="370557"/>
                  <a:pt x="4850337" y="360264"/>
                </a:cubicBezTo>
                <a:cubicBezTo>
                  <a:pt x="4908433" y="304929"/>
                  <a:pt x="4984333" y="284488"/>
                  <a:pt x="5073797" y="295621"/>
                </a:cubicBezTo>
                <a:cubicBezTo>
                  <a:pt x="5133660" y="303067"/>
                  <a:pt x="5181115" y="327742"/>
                  <a:pt x="5218571" y="364826"/>
                </a:cubicBezTo>
                <a:cubicBezTo>
                  <a:pt x="5221685" y="367929"/>
                  <a:pt x="5227401" y="372273"/>
                  <a:pt x="5230797" y="371725"/>
                </a:cubicBezTo>
                <a:cubicBezTo>
                  <a:pt x="5245203" y="369426"/>
                  <a:pt x="5259240" y="365520"/>
                  <a:pt x="5273555" y="362125"/>
                </a:cubicBezTo>
                <a:cubicBezTo>
                  <a:pt x="5236421" y="295475"/>
                  <a:pt x="5122784" y="249338"/>
                  <a:pt x="5004177" y="254484"/>
                </a:cubicBezTo>
                <a:close/>
                <a:moveTo>
                  <a:pt x="4393702" y="254484"/>
                </a:moveTo>
                <a:lnTo>
                  <a:pt x="4393702" y="254557"/>
                </a:lnTo>
                <a:cubicBezTo>
                  <a:pt x="4300422" y="258609"/>
                  <a:pt x="4212255" y="309455"/>
                  <a:pt x="4179396" y="362162"/>
                </a:cubicBezTo>
                <a:cubicBezTo>
                  <a:pt x="4188134" y="364206"/>
                  <a:pt x="4197198" y="365228"/>
                  <a:pt x="4205052" y="368257"/>
                </a:cubicBezTo>
                <a:cubicBezTo>
                  <a:pt x="4220436" y="374207"/>
                  <a:pt x="4228987" y="370557"/>
                  <a:pt x="4239863" y="360264"/>
                </a:cubicBezTo>
                <a:cubicBezTo>
                  <a:pt x="4297958" y="304929"/>
                  <a:pt x="4373856" y="284488"/>
                  <a:pt x="4463324" y="295621"/>
                </a:cubicBezTo>
                <a:cubicBezTo>
                  <a:pt x="4523186" y="303067"/>
                  <a:pt x="4570639" y="327742"/>
                  <a:pt x="4608100" y="364826"/>
                </a:cubicBezTo>
                <a:cubicBezTo>
                  <a:pt x="4611213" y="367929"/>
                  <a:pt x="4616930" y="372273"/>
                  <a:pt x="4620323" y="371725"/>
                </a:cubicBezTo>
                <a:cubicBezTo>
                  <a:pt x="4634732" y="369426"/>
                  <a:pt x="4648767" y="365520"/>
                  <a:pt x="4663082" y="362125"/>
                </a:cubicBezTo>
                <a:cubicBezTo>
                  <a:pt x="4625947" y="295475"/>
                  <a:pt x="4512311" y="249338"/>
                  <a:pt x="4393702" y="254484"/>
                </a:cubicBezTo>
                <a:close/>
                <a:moveTo>
                  <a:pt x="3783226" y="254484"/>
                </a:moveTo>
                <a:lnTo>
                  <a:pt x="3783226" y="254557"/>
                </a:lnTo>
                <a:cubicBezTo>
                  <a:pt x="3689947" y="258609"/>
                  <a:pt x="3601779" y="309455"/>
                  <a:pt x="3568920" y="362162"/>
                </a:cubicBezTo>
                <a:cubicBezTo>
                  <a:pt x="3577658" y="364206"/>
                  <a:pt x="3586722" y="365228"/>
                  <a:pt x="3594576" y="368257"/>
                </a:cubicBezTo>
                <a:cubicBezTo>
                  <a:pt x="3609960" y="374207"/>
                  <a:pt x="3618512" y="370557"/>
                  <a:pt x="3629387" y="360264"/>
                </a:cubicBezTo>
                <a:cubicBezTo>
                  <a:pt x="3687483" y="304929"/>
                  <a:pt x="3763380" y="284488"/>
                  <a:pt x="3852850" y="295621"/>
                </a:cubicBezTo>
                <a:cubicBezTo>
                  <a:pt x="3912712" y="303067"/>
                  <a:pt x="3960165" y="327742"/>
                  <a:pt x="3997624" y="364826"/>
                </a:cubicBezTo>
                <a:cubicBezTo>
                  <a:pt x="4000739" y="367929"/>
                  <a:pt x="4006457" y="372273"/>
                  <a:pt x="4009847" y="371725"/>
                </a:cubicBezTo>
                <a:cubicBezTo>
                  <a:pt x="4024256" y="369426"/>
                  <a:pt x="4038292" y="365520"/>
                  <a:pt x="4052607" y="362125"/>
                </a:cubicBezTo>
                <a:cubicBezTo>
                  <a:pt x="4015473" y="295475"/>
                  <a:pt x="3901836" y="249338"/>
                  <a:pt x="3783226" y="254484"/>
                </a:cubicBezTo>
                <a:close/>
                <a:moveTo>
                  <a:pt x="3172751" y="254484"/>
                </a:moveTo>
                <a:lnTo>
                  <a:pt x="3172751" y="254557"/>
                </a:lnTo>
                <a:cubicBezTo>
                  <a:pt x="3079473" y="258609"/>
                  <a:pt x="2991305" y="309455"/>
                  <a:pt x="2958446" y="362162"/>
                </a:cubicBezTo>
                <a:cubicBezTo>
                  <a:pt x="2967185" y="364206"/>
                  <a:pt x="2976248" y="365228"/>
                  <a:pt x="2984102" y="368257"/>
                </a:cubicBezTo>
                <a:cubicBezTo>
                  <a:pt x="2999486" y="374207"/>
                  <a:pt x="3008038" y="370557"/>
                  <a:pt x="3018912" y="360264"/>
                </a:cubicBezTo>
                <a:cubicBezTo>
                  <a:pt x="3077009" y="304929"/>
                  <a:pt x="3152907" y="284488"/>
                  <a:pt x="3242374" y="295621"/>
                </a:cubicBezTo>
                <a:cubicBezTo>
                  <a:pt x="3302236" y="303067"/>
                  <a:pt x="3349689" y="327742"/>
                  <a:pt x="3387150" y="364826"/>
                </a:cubicBezTo>
                <a:cubicBezTo>
                  <a:pt x="3390263" y="367929"/>
                  <a:pt x="3395981" y="372273"/>
                  <a:pt x="3399373" y="371725"/>
                </a:cubicBezTo>
                <a:cubicBezTo>
                  <a:pt x="3413782" y="369426"/>
                  <a:pt x="3427816" y="365520"/>
                  <a:pt x="3442132" y="362125"/>
                </a:cubicBezTo>
                <a:cubicBezTo>
                  <a:pt x="3404997" y="295475"/>
                  <a:pt x="3291360" y="249338"/>
                  <a:pt x="3172751" y="254484"/>
                </a:cubicBezTo>
                <a:close/>
                <a:moveTo>
                  <a:pt x="2562277" y="254484"/>
                </a:moveTo>
                <a:lnTo>
                  <a:pt x="2562277" y="254557"/>
                </a:lnTo>
                <a:cubicBezTo>
                  <a:pt x="2468996" y="258609"/>
                  <a:pt x="2380829" y="309455"/>
                  <a:pt x="2347970" y="362162"/>
                </a:cubicBezTo>
                <a:cubicBezTo>
                  <a:pt x="2356708" y="364206"/>
                  <a:pt x="2365771" y="365228"/>
                  <a:pt x="2373625" y="368257"/>
                </a:cubicBezTo>
                <a:cubicBezTo>
                  <a:pt x="2389010" y="374207"/>
                  <a:pt x="2397560" y="370557"/>
                  <a:pt x="2408437" y="360264"/>
                </a:cubicBezTo>
                <a:cubicBezTo>
                  <a:pt x="2466533" y="304929"/>
                  <a:pt x="2542431" y="284488"/>
                  <a:pt x="2631900" y="295621"/>
                </a:cubicBezTo>
                <a:cubicBezTo>
                  <a:pt x="2691762" y="303067"/>
                  <a:pt x="2739215" y="327742"/>
                  <a:pt x="2776675" y="364826"/>
                </a:cubicBezTo>
                <a:cubicBezTo>
                  <a:pt x="2779789" y="367929"/>
                  <a:pt x="2785506" y="372273"/>
                  <a:pt x="2788899" y="371725"/>
                </a:cubicBezTo>
                <a:cubicBezTo>
                  <a:pt x="2803307" y="369426"/>
                  <a:pt x="2817343" y="365520"/>
                  <a:pt x="2831657" y="362125"/>
                </a:cubicBezTo>
                <a:cubicBezTo>
                  <a:pt x="2794522" y="295475"/>
                  <a:pt x="2680886" y="249338"/>
                  <a:pt x="2562277" y="254484"/>
                </a:cubicBezTo>
                <a:close/>
                <a:moveTo>
                  <a:pt x="1951801" y="254484"/>
                </a:moveTo>
                <a:lnTo>
                  <a:pt x="1951801" y="254557"/>
                </a:lnTo>
                <a:cubicBezTo>
                  <a:pt x="1858521" y="258609"/>
                  <a:pt x="1770354" y="309455"/>
                  <a:pt x="1737494" y="362162"/>
                </a:cubicBezTo>
                <a:cubicBezTo>
                  <a:pt x="1746233" y="364206"/>
                  <a:pt x="1755296" y="365228"/>
                  <a:pt x="1763150" y="368257"/>
                </a:cubicBezTo>
                <a:cubicBezTo>
                  <a:pt x="1778534" y="374207"/>
                  <a:pt x="1787086" y="370557"/>
                  <a:pt x="1797962" y="360264"/>
                </a:cubicBezTo>
                <a:cubicBezTo>
                  <a:pt x="1856057" y="304929"/>
                  <a:pt x="1931955" y="284488"/>
                  <a:pt x="2021423" y="295621"/>
                </a:cubicBezTo>
                <a:cubicBezTo>
                  <a:pt x="2081286" y="303067"/>
                  <a:pt x="2128739" y="327742"/>
                  <a:pt x="2166200" y="364826"/>
                </a:cubicBezTo>
                <a:cubicBezTo>
                  <a:pt x="2169313" y="367929"/>
                  <a:pt x="2175030" y="372273"/>
                  <a:pt x="2178423" y="371725"/>
                </a:cubicBezTo>
                <a:cubicBezTo>
                  <a:pt x="2192831" y="369426"/>
                  <a:pt x="2206866" y="365520"/>
                  <a:pt x="2221181" y="362125"/>
                </a:cubicBezTo>
                <a:cubicBezTo>
                  <a:pt x="2184046" y="295475"/>
                  <a:pt x="2070410" y="249338"/>
                  <a:pt x="1951801" y="254484"/>
                </a:cubicBezTo>
                <a:close/>
                <a:moveTo>
                  <a:pt x="1341326" y="254484"/>
                </a:moveTo>
                <a:lnTo>
                  <a:pt x="1341326" y="254557"/>
                </a:lnTo>
                <a:cubicBezTo>
                  <a:pt x="1248046" y="258609"/>
                  <a:pt x="1159880" y="309455"/>
                  <a:pt x="1127021" y="362162"/>
                </a:cubicBezTo>
                <a:cubicBezTo>
                  <a:pt x="1135758" y="364206"/>
                  <a:pt x="1144821" y="365228"/>
                  <a:pt x="1152676" y="368257"/>
                </a:cubicBezTo>
                <a:cubicBezTo>
                  <a:pt x="1168060" y="374207"/>
                  <a:pt x="1176611" y="370557"/>
                  <a:pt x="1187487" y="360264"/>
                </a:cubicBezTo>
                <a:cubicBezTo>
                  <a:pt x="1245584" y="304929"/>
                  <a:pt x="1321481" y="284488"/>
                  <a:pt x="1410948" y="295621"/>
                </a:cubicBezTo>
                <a:cubicBezTo>
                  <a:pt x="1470810" y="303067"/>
                  <a:pt x="1518263" y="327742"/>
                  <a:pt x="1555724" y="364826"/>
                </a:cubicBezTo>
                <a:cubicBezTo>
                  <a:pt x="1558837" y="367929"/>
                  <a:pt x="1564555" y="372273"/>
                  <a:pt x="1567947" y="371725"/>
                </a:cubicBezTo>
                <a:cubicBezTo>
                  <a:pt x="1582356" y="369426"/>
                  <a:pt x="1596391" y="365520"/>
                  <a:pt x="1610707" y="362125"/>
                </a:cubicBezTo>
                <a:cubicBezTo>
                  <a:pt x="1573571" y="295475"/>
                  <a:pt x="1459935" y="249338"/>
                  <a:pt x="1341326" y="254484"/>
                </a:cubicBezTo>
                <a:close/>
                <a:moveTo>
                  <a:pt x="730850" y="254484"/>
                </a:moveTo>
                <a:lnTo>
                  <a:pt x="730850" y="254557"/>
                </a:lnTo>
                <a:cubicBezTo>
                  <a:pt x="637571" y="258609"/>
                  <a:pt x="549405" y="309455"/>
                  <a:pt x="516545" y="362162"/>
                </a:cubicBezTo>
                <a:cubicBezTo>
                  <a:pt x="525284" y="364206"/>
                  <a:pt x="534346" y="365228"/>
                  <a:pt x="542201" y="368257"/>
                </a:cubicBezTo>
                <a:cubicBezTo>
                  <a:pt x="557585" y="374207"/>
                  <a:pt x="566136" y="370557"/>
                  <a:pt x="577013" y="360264"/>
                </a:cubicBezTo>
                <a:cubicBezTo>
                  <a:pt x="635108" y="304929"/>
                  <a:pt x="711006" y="284488"/>
                  <a:pt x="800473" y="295621"/>
                </a:cubicBezTo>
                <a:cubicBezTo>
                  <a:pt x="860336" y="303067"/>
                  <a:pt x="907789" y="327742"/>
                  <a:pt x="945250" y="364826"/>
                </a:cubicBezTo>
                <a:cubicBezTo>
                  <a:pt x="948364" y="367929"/>
                  <a:pt x="954080" y="372273"/>
                  <a:pt x="957473" y="371725"/>
                </a:cubicBezTo>
                <a:cubicBezTo>
                  <a:pt x="971880" y="369426"/>
                  <a:pt x="985917" y="365520"/>
                  <a:pt x="1000232" y="362125"/>
                </a:cubicBezTo>
                <a:cubicBezTo>
                  <a:pt x="963096" y="295475"/>
                  <a:pt x="849460" y="249338"/>
                  <a:pt x="730850" y="254484"/>
                </a:cubicBezTo>
                <a:close/>
                <a:moveTo>
                  <a:pt x="452872" y="220393"/>
                </a:moveTo>
                <a:lnTo>
                  <a:pt x="452872" y="230503"/>
                </a:lnTo>
                <a:cubicBezTo>
                  <a:pt x="447899" y="230503"/>
                  <a:pt x="442741" y="230722"/>
                  <a:pt x="437582" y="231051"/>
                </a:cubicBezTo>
                <a:cubicBezTo>
                  <a:pt x="390779" y="234226"/>
                  <a:pt x="352436" y="251272"/>
                  <a:pt x="323341" y="281751"/>
                </a:cubicBezTo>
                <a:lnTo>
                  <a:pt x="360523" y="306133"/>
                </a:lnTo>
                <a:cubicBezTo>
                  <a:pt x="384272" y="283539"/>
                  <a:pt x="413461" y="269997"/>
                  <a:pt x="451385" y="269742"/>
                </a:cubicBezTo>
                <a:lnTo>
                  <a:pt x="452872" y="269742"/>
                </a:lnTo>
                <a:lnTo>
                  <a:pt x="452872" y="277553"/>
                </a:lnTo>
                <a:cubicBezTo>
                  <a:pt x="422291" y="277407"/>
                  <a:pt x="391616" y="287080"/>
                  <a:pt x="373629" y="306535"/>
                </a:cubicBezTo>
                <a:cubicBezTo>
                  <a:pt x="371631" y="308725"/>
                  <a:pt x="369771" y="313178"/>
                  <a:pt x="371027" y="314638"/>
                </a:cubicBezTo>
                <a:cubicBezTo>
                  <a:pt x="379160" y="323471"/>
                  <a:pt x="388223" y="331647"/>
                  <a:pt x="397286" y="340334"/>
                </a:cubicBezTo>
                <a:cubicBezTo>
                  <a:pt x="416341" y="320259"/>
                  <a:pt x="433585" y="311097"/>
                  <a:pt x="452825" y="312740"/>
                </a:cubicBezTo>
                <a:lnTo>
                  <a:pt x="452825" y="320770"/>
                </a:lnTo>
                <a:cubicBezTo>
                  <a:pt x="433446" y="320441"/>
                  <a:pt x="415830" y="329530"/>
                  <a:pt x="408487" y="343619"/>
                </a:cubicBezTo>
                <a:cubicBezTo>
                  <a:pt x="403282" y="354241"/>
                  <a:pt x="409509" y="359972"/>
                  <a:pt x="423824" y="359497"/>
                </a:cubicBezTo>
                <a:cubicBezTo>
                  <a:pt x="433492" y="359133"/>
                  <a:pt x="443159" y="358986"/>
                  <a:pt x="452825" y="359023"/>
                </a:cubicBezTo>
                <a:lnTo>
                  <a:pt x="452825" y="373003"/>
                </a:lnTo>
                <a:cubicBezTo>
                  <a:pt x="427252" y="372830"/>
                  <a:pt x="403066" y="375004"/>
                  <a:pt x="380225" y="379447"/>
                </a:cubicBezTo>
                <a:lnTo>
                  <a:pt x="325740" y="396383"/>
                </a:lnTo>
                <a:lnTo>
                  <a:pt x="322462" y="380148"/>
                </a:lnTo>
                <a:lnTo>
                  <a:pt x="330080" y="376945"/>
                </a:lnTo>
                <a:lnTo>
                  <a:pt x="320067" y="368286"/>
                </a:lnTo>
                <a:lnTo>
                  <a:pt x="316772" y="351964"/>
                </a:lnTo>
                <a:lnTo>
                  <a:pt x="334775" y="364826"/>
                </a:lnTo>
                <a:cubicBezTo>
                  <a:pt x="337888" y="367929"/>
                  <a:pt x="343605" y="372273"/>
                  <a:pt x="346997" y="371725"/>
                </a:cubicBezTo>
                <a:cubicBezTo>
                  <a:pt x="361406" y="369426"/>
                  <a:pt x="375442" y="365520"/>
                  <a:pt x="389756" y="362125"/>
                </a:cubicBezTo>
                <a:cubicBezTo>
                  <a:pt x="380473" y="345463"/>
                  <a:pt x="366408" y="330082"/>
                  <a:pt x="348679" y="316465"/>
                </a:cubicBezTo>
                <a:lnTo>
                  <a:pt x="287122" y="282217"/>
                </a:lnTo>
                <a:lnTo>
                  <a:pt x="280701" y="270386"/>
                </a:lnTo>
                <a:lnTo>
                  <a:pt x="270484" y="258004"/>
                </a:lnTo>
                <a:lnTo>
                  <a:pt x="297686" y="269888"/>
                </a:lnTo>
                <a:cubicBezTo>
                  <a:pt x="308051" y="275910"/>
                  <a:pt x="314138" y="274012"/>
                  <a:pt x="322459" y="266712"/>
                </a:cubicBezTo>
                <a:cubicBezTo>
                  <a:pt x="357594" y="235796"/>
                  <a:pt x="405140" y="220247"/>
                  <a:pt x="452872" y="220393"/>
                </a:cubicBezTo>
                <a:close/>
                <a:moveTo>
                  <a:pt x="11136903" y="200463"/>
                </a:moveTo>
                <a:cubicBezTo>
                  <a:pt x="11116593" y="200317"/>
                  <a:pt x="11094934" y="212727"/>
                  <a:pt x="11091820" y="226744"/>
                </a:cubicBezTo>
                <a:cubicBezTo>
                  <a:pt x="11090147" y="234372"/>
                  <a:pt x="11092193" y="240030"/>
                  <a:pt x="11104927" y="239373"/>
                </a:cubicBezTo>
                <a:lnTo>
                  <a:pt x="11104927" y="239446"/>
                </a:lnTo>
                <a:cubicBezTo>
                  <a:pt x="11115523" y="238862"/>
                  <a:pt x="11126027" y="239191"/>
                  <a:pt x="11136578" y="239409"/>
                </a:cubicBezTo>
                <a:cubicBezTo>
                  <a:pt x="11147128" y="239409"/>
                  <a:pt x="11157725" y="238898"/>
                  <a:pt x="11168229" y="239409"/>
                </a:cubicBezTo>
                <a:cubicBezTo>
                  <a:pt x="11179755" y="239957"/>
                  <a:pt x="11182404" y="234847"/>
                  <a:pt x="11181149" y="227583"/>
                </a:cubicBezTo>
                <a:cubicBezTo>
                  <a:pt x="11178732" y="213713"/>
                  <a:pt x="11157214" y="200609"/>
                  <a:pt x="11136903" y="200463"/>
                </a:cubicBezTo>
                <a:close/>
                <a:moveTo>
                  <a:pt x="10526427" y="200463"/>
                </a:moveTo>
                <a:cubicBezTo>
                  <a:pt x="10506117" y="200317"/>
                  <a:pt x="10484459" y="212727"/>
                  <a:pt x="10481345" y="226744"/>
                </a:cubicBezTo>
                <a:cubicBezTo>
                  <a:pt x="10479672" y="234372"/>
                  <a:pt x="10481717" y="240030"/>
                  <a:pt x="10494451" y="239373"/>
                </a:cubicBezTo>
                <a:lnTo>
                  <a:pt x="10494451" y="239446"/>
                </a:lnTo>
                <a:cubicBezTo>
                  <a:pt x="10505048" y="238862"/>
                  <a:pt x="10515552" y="239191"/>
                  <a:pt x="10526102" y="239409"/>
                </a:cubicBezTo>
                <a:cubicBezTo>
                  <a:pt x="10536653" y="239409"/>
                  <a:pt x="10547250" y="238898"/>
                  <a:pt x="10557753" y="239409"/>
                </a:cubicBezTo>
                <a:cubicBezTo>
                  <a:pt x="10569279" y="239957"/>
                  <a:pt x="10571929" y="234847"/>
                  <a:pt x="10570674" y="227583"/>
                </a:cubicBezTo>
                <a:cubicBezTo>
                  <a:pt x="10568257" y="213713"/>
                  <a:pt x="10546739" y="200609"/>
                  <a:pt x="10526427" y="200463"/>
                </a:cubicBezTo>
                <a:close/>
                <a:moveTo>
                  <a:pt x="9915952" y="200463"/>
                </a:moveTo>
                <a:cubicBezTo>
                  <a:pt x="9895642" y="200317"/>
                  <a:pt x="9873984" y="212727"/>
                  <a:pt x="9870870" y="226744"/>
                </a:cubicBezTo>
                <a:cubicBezTo>
                  <a:pt x="9869196" y="234372"/>
                  <a:pt x="9871242" y="240030"/>
                  <a:pt x="9883976" y="239373"/>
                </a:cubicBezTo>
                <a:lnTo>
                  <a:pt x="9883976" y="239446"/>
                </a:lnTo>
                <a:cubicBezTo>
                  <a:pt x="9894573" y="238862"/>
                  <a:pt x="9905076" y="239191"/>
                  <a:pt x="9915627" y="239409"/>
                </a:cubicBezTo>
                <a:cubicBezTo>
                  <a:pt x="9926177" y="239409"/>
                  <a:pt x="9936775" y="238898"/>
                  <a:pt x="9947278" y="239409"/>
                </a:cubicBezTo>
                <a:cubicBezTo>
                  <a:pt x="9958804" y="239957"/>
                  <a:pt x="9961454" y="234847"/>
                  <a:pt x="9960198" y="227583"/>
                </a:cubicBezTo>
                <a:cubicBezTo>
                  <a:pt x="9957782" y="213713"/>
                  <a:pt x="9936262" y="200609"/>
                  <a:pt x="9915952" y="200463"/>
                </a:cubicBezTo>
                <a:close/>
                <a:moveTo>
                  <a:pt x="9305477" y="200463"/>
                </a:moveTo>
                <a:cubicBezTo>
                  <a:pt x="9285167" y="200317"/>
                  <a:pt x="9263508" y="212727"/>
                  <a:pt x="9260395" y="226744"/>
                </a:cubicBezTo>
                <a:cubicBezTo>
                  <a:pt x="9258721" y="234372"/>
                  <a:pt x="9260767" y="240030"/>
                  <a:pt x="9273501" y="239373"/>
                </a:cubicBezTo>
                <a:lnTo>
                  <a:pt x="9273501" y="239446"/>
                </a:lnTo>
                <a:cubicBezTo>
                  <a:pt x="9284098" y="238862"/>
                  <a:pt x="9294601" y="239191"/>
                  <a:pt x="9305152" y="239409"/>
                </a:cubicBezTo>
                <a:cubicBezTo>
                  <a:pt x="9315702" y="239409"/>
                  <a:pt x="9326299" y="238898"/>
                  <a:pt x="9336803" y="239409"/>
                </a:cubicBezTo>
                <a:cubicBezTo>
                  <a:pt x="9348329" y="239957"/>
                  <a:pt x="9350979" y="234847"/>
                  <a:pt x="9349723" y="227583"/>
                </a:cubicBezTo>
                <a:cubicBezTo>
                  <a:pt x="9347307" y="213713"/>
                  <a:pt x="9325787" y="200609"/>
                  <a:pt x="9305477" y="200463"/>
                </a:cubicBezTo>
                <a:close/>
                <a:moveTo>
                  <a:pt x="8695002" y="200463"/>
                </a:moveTo>
                <a:cubicBezTo>
                  <a:pt x="8674692" y="200317"/>
                  <a:pt x="8653033" y="212727"/>
                  <a:pt x="8649920" y="226744"/>
                </a:cubicBezTo>
                <a:cubicBezTo>
                  <a:pt x="8648246" y="234372"/>
                  <a:pt x="8650292" y="240030"/>
                  <a:pt x="8663026" y="239373"/>
                </a:cubicBezTo>
                <a:lnTo>
                  <a:pt x="8663026" y="239446"/>
                </a:lnTo>
                <a:cubicBezTo>
                  <a:pt x="8673622" y="238862"/>
                  <a:pt x="8684126" y="239191"/>
                  <a:pt x="8694677" y="239409"/>
                </a:cubicBezTo>
                <a:cubicBezTo>
                  <a:pt x="8705226" y="239409"/>
                  <a:pt x="8715824" y="238898"/>
                  <a:pt x="8726328" y="239409"/>
                </a:cubicBezTo>
                <a:cubicBezTo>
                  <a:pt x="8737854" y="239957"/>
                  <a:pt x="8740503" y="234847"/>
                  <a:pt x="8739248" y="227583"/>
                </a:cubicBezTo>
                <a:cubicBezTo>
                  <a:pt x="8736831" y="213713"/>
                  <a:pt x="8715312" y="200609"/>
                  <a:pt x="8695002" y="200463"/>
                </a:cubicBezTo>
                <a:close/>
                <a:moveTo>
                  <a:pt x="8084526" y="200463"/>
                </a:moveTo>
                <a:cubicBezTo>
                  <a:pt x="8064216" y="200317"/>
                  <a:pt x="8042558" y="212727"/>
                  <a:pt x="8039444" y="226744"/>
                </a:cubicBezTo>
                <a:cubicBezTo>
                  <a:pt x="8037771" y="234372"/>
                  <a:pt x="8039816" y="240030"/>
                  <a:pt x="8052550" y="239373"/>
                </a:cubicBezTo>
                <a:lnTo>
                  <a:pt x="8052550" y="239446"/>
                </a:lnTo>
                <a:cubicBezTo>
                  <a:pt x="8063147" y="238862"/>
                  <a:pt x="8073651" y="239191"/>
                  <a:pt x="8084202" y="239409"/>
                </a:cubicBezTo>
                <a:cubicBezTo>
                  <a:pt x="8094751" y="239409"/>
                  <a:pt x="8105349" y="238898"/>
                  <a:pt x="8115852" y="239409"/>
                </a:cubicBezTo>
                <a:cubicBezTo>
                  <a:pt x="8127378" y="239957"/>
                  <a:pt x="8130028" y="234847"/>
                  <a:pt x="8128773" y="227583"/>
                </a:cubicBezTo>
                <a:cubicBezTo>
                  <a:pt x="8126356" y="213713"/>
                  <a:pt x="8104836" y="200609"/>
                  <a:pt x="8084526" y="200463"/>
                </a:cubicBezTo>
                <a:close/>
                <a:moveTo>
                  <a:pt x="7474052" y="200463"/>
                </a:moveTo>
                <a:cubicBezTo>
                  <a:pt x="7453742" y="200317"/>
                  <a:pt x="7432084" y="212727"/>
                  <a:pt x="7428970" y="226744"/>
                </a:cubicBezTo>
                <a:cubicBezTo>
                  <a:pt x="7427297" y="234372"/>
                  <a:pt x="7429342" y="240030"/>
                  <a:pt x="7442076" y="239373"/>
                </a:cubicBezTo>
                <a:lnTo>
                  <a:pt x="7442076" y="239446"/>
                </a:lnTo>
                <a:cubicBezTo>
                  <a:pt x="7452674" y="238862"/>
                  <a:pt x="7463177" y="239191"/>
                  <a:pt x="7473728" y="239409"/>
                </a:cubicBezTo>
                <a:cubicBezTo>
                  <a:pt x="7484276" y="239409"/>
                  <a:pt x="7494875" y="238898"/>
                  <a:pt x="7505378" y="239409"/>
                </a:cubicBezTo>
                <a:cubicBezTo>
                  <a:pt x="7516903" y="239957"/>
                  <a:pt x="7519553" y="234847"/>
                  <a:pt x="7518298" y="227583"/>
                </a:cubicBezTo>
                <a:cubicBezTo>
                  <a:pt x="7515881" y="213713"/>
                  <a:pt x="7494362" y="200609"/>
                  <a:pt x="7474052" y="200463"/>
                </a:cubicBezTo>
                <a:close/>
                <a:moveTo>
                  <a:pt x="6863580" y="200463"/>
                </a:moveTo>
                <a:cubicBezTo>
                  <a:pt x="6843268" y="200317"/>
                  <a:pt x="6821610" y="212727"/>
                  <a:pt x="6818496" y="226744"/>
                </a:cubicBezTo>
                <a:cubicBezTo>
                  <a:pt x="6816823" y="234372"/>
                  <a:pt x="6818870" y="240030"/>
                  <a:pt x="6831602" y="239373"/>
                </a:cubicBezTo>
                <a:lnTo>
                  <a:pt x="6831602" y="239446"/>
                </a:lnTo>
                <a:cubicBezTo>
                  <a:pt x="6842200" y="238862"/>
                  <a:pt x="6852703" y="239191"/>
                  <a:pt x="6863252" y="239409"/>
                </a:cubicBezTo>
                <a:cubicBezTo>
                  <a:pt x="6873803" y="239409"/>
                  <a:pt x="6884401" y="238898"/>
                  <a:pt x="6894905" y="239409"/>
                </a:cubicBezTo>
                <a:cubicBezTo>
                  <a:pt x="6906432" y="239957"/>
                  <a:pt x="6909080" y="234847"/>
                  <a:pt x="6907825" y="227583"/>
                </a:cubicBezTo>
                <a:cubicBezTo>
                  <a:pt x="6905407" y="213713"/>
                  <a:pt x="6883889" y="200609"/>
                  <a:pt x="6863580" y="200463"/>
                </a:cubicBezTo>
                <a:close/>
                <a:moveTo>
                  <a:pt x="6253104" y="200463"/>
                </a:moveTo>
                <a:cubicBezTo>
                  <a:pt x="6232794" y="200317"/>
                  <a:pt x="6211134" y="212727"/>
                  <a:pt x="6208020" y="226744"/>
                </a:cubicBezTo>
                <a:cubicBezTo>
                  <a:pt x="6206348" y="234372"/>
                  <a:pt x="6208394" y="240030"/>
                  <a:pt x="6221128" y="239373"/>
                </a:cubicBezTo>
                <a:lnTo>
                  <a:pt x="6221128" y="239446"/>
                </a:lnTo>
                <a:cubicBezTo>
                  <a:pt x="6231726" y="238862"/>
                  <a:pt x="6242226" y="239191"/>
                  <a:pt x="6252781" y="239409"/>
                </a:cubicBezTo>
                <a:cubicBezTo>
                  <a:pt x="6263326" y="239409"/>
                  <a:pt x="6273926" y="238898"/>
                  <a:pt x="6284431" y="239409"/>
                </a:cubicBezTo>
                <a:cubicBezTo>
                  <a:pt x="6295956" y="239957"/>
                  <a:pt x="6298606" y="234847"/>
                  <a:pt x="6297350" y="227583"/>
                </a:cubicBezTo>
                <a:cubicBezTo>
                  <a:pt x="6294934" y="213713"/>
                  <a:pt x="6273414" y="200609"/>
                  <a:pt x="6253104" y="200463"/>
                </a:cubicBezTo>
                <a:close/>
                <a:moveTo>
                  <a:pt x="5642631" y="200463"/>
                </a:moveTo>
                <a:cubicBezTo>
                  <a:pt x="5622319" y="200317"/>
                  <a:pt x="5600660" y="212727"/>
                  <a:pt x="5597546" y="226744"/>
                </a:cubicBezTo>
                <a:cubicBezTo>
                  <a:pt x="5595872" y="234372"/>
                  <a:pt x="5597917" y="240030"/>
                  <a:pt x="5610654" y="239373"/>
                </a:cubicBezTo>
                <a:lnTo>
                  <a:pt x="5610654" y="239446"/>
                </a:lnTo>
                <a:cubicBezTo>
                  <a:pt x="5621249" y="238862"/>
                  <a:pt x="5631754" y="239191"/>
                  <a:pt x="5642303" y="239409"/>
                </a:cubicBezTo>
                <a:cubicBezTo>
                  <a:pt x="5652853" y="239409"/>
                  <a:pt x="5663454" y="238898"/>
                  <a:pt x="5673955" y="239409"/>
                </a:cubicBezTo>
                <a:cubicBezTo>
                  <a:pt x="5685480" y="239957"/>
                  <a:pt x="5688131" y="234847"/>
                  <a:pt x="5686875" y="227583"/>
                </a:cubicBezTo>
                <a:cubicBezTo>
                  <a:pt x="5684457" y="213713"/>
                  <a:pt x="5662940" y="200609"/>
                  <a:pt x="5642631" y="200463"/>
                </a:cubicBezTo>
                <a:close/>
                <a:moveTo>
                  <a:pt x="5032155" y="200463"/>
                </a:moveTo>
                <a:cubicBezTo>
                  <a:pt x="5011844" y="200317"/>
                  <a:pt x="4990185" y="212727"/>
                  <a:pt x="4987072" y="226744"/>
                </a:cubicBezTo>
                <a:cubicBezTo>
                  <a:pt x="4985398" y="234372"/>
                  <a:pt x="4987446" y="240030"/>
                  <a:pt x="5000177" y="239373"/>
                </a:cubicBezTo>
                <a:lnTo>
                  <a:pt x="5000177" y="239446"/>
                </a:lnTo>
                <a:cubicBezTo>
                  <a:pt x="5010774" y="238862"/>
                  <a:pt x="5021278" y="239191"/>
                  <a:pt x="5031828" y="239409"/>
                </a:cubicBezTo>
                <a:cubicBezTo>
                  <a:pt x="5042380" y="239409"/>
                  <a:pt x="5052978" y="238898"/>
                  <a:pt x="5063481" y="239409"/>
                </a:cubicBezTo>
                <a:cubicBezTo>
                  <a:pt x="5075006" y="239957"/>
                  <a:pt x="5077655" y="234847"/>
                  <a:pt x="5076400" y="227583"/>
                </a:cubicBezTo>
                <a:cubicBezTo>
                  <a:pt x="5073984" y="213713"/>
                  <a:pt x="5052466" y="200609"/>
                  <a:pt x="5032155" y="200463"/>
                </a:cubicBezTo>
                <a:close/>
                <a:moveTo>
                  <a:pt x="4421681" y="200463"/>
                </a:moveTo>
                <a:cubicBezTo>
                  <a:pt x="4401370" y="200317"/>
                  <a:pt x="4379711" y="212727"/>
                  <a:pt x="4376598" y="226744"/>
                </a:cubicBezTo>
                <a:cubicBezTo>
                  <a:pt x="4374925" y="234372"/>
                  <a:pt x="4376969" y="240030"/>
                  <a:pt x="4389705" y="239373"/>
                </a:cubicBezTo>
                <a:lnTo>
                  <a:pt x="4389705" y="239446"/>
                </a:lnTo>
                <a:cubicBezTo>
                  <a:pt x="4400302" y="238862"/>
                  <a:pt x="4410805" y="239191"/>
                  <a:pt x="4421356" y="239409"/>
                </a:cubicBezTo>
                <a:cubicBezTo>
                  <a:pt x="4431906" y="239409"/>
                  <a:pt x="4442502" y="238898"/>
                  <a:pt x="4453005" y="239409"/>
                </a:cubicBezTo>
                <a:cubicBezTo>
                  <a:pt x="4464533" y="239957"/>
                  <a:pt x="4467181" y="234847"/>
                  <a:pt x="4465927" y="227583"/>
                </a:cubicBezTo>
                <a:cubicBezTo>
                  <a:pt x="4463510" y="213713"/>
                  <a:pt x="4441991" y="200609"/>
                  <a:pt x="4421681" y="200463"/>
                </a:cubicBezTo>
                <a:close/>
                <a:moveTo>
                  <a:pt x="3811205" y="200463"/>
                </a:moveTo>
                <a:cubicBezTo>
                  <a:pt x="3790895" y="200317"/>
                  <a:pt x="3769237" y="212727"/>
                  <a:pt x="3766123" y="226744"/>
                </a:cubicBezTo>
                <a:cubicBezTo>
                  <a:pt x="3764450" y="234372"/>
                  <a:pt x="3766495" y="240030"/>
                  <a:pt x="3779229" y="239373"/>
                </a:cubicBezTo>
                <a:lnTo>
                  <a:pt x="3779229" y="239446"/>
                </a:lnTo>
                <a:cubicBezTo>
                  <a:pt x="3789826" y="238862"/>
                  <a:pt x="3800330" y="239191"/>
                  <a:pt x="3810880" y="239409"/>
                </a:cubicBezTo>
                <a:cubicBezTo>
                  <a:pt x="3821430" y="239409"/>
                  <a:pt x="3832029" y="238898"/>
                  <a:pt x="3842531" y="239409"/>
                </a:cubicBezTo>
                <a:cubicBezTo>
                  <a:pt x="3854059" y="239957"/>
                  <a:pt x="3856706" y="234847"/>
                  <a:pt x="3855451" y="227583"/>
                </a:cubicBezTo>
                <a:cubicBezTo>
                  <a:pt x="3853035" y="213713"/>
                  <a:pt x="3831515" y="200609"/>
                  <a:pt x="3811205" y="200463"/>
                </a:cubicBezTo>
                <a:close/>
                <a:moveTo>
                  <a:pt x="3200731" y="200463"/>
                </a:moveTo>
                <a:cubicBezTo>
                  <a:pt x="3180420" y="200317"/>
                  <a:pt x="3158762" y="212727"/>
                  <a:pt x="3155648" y="226744"/>
                </a:cubicBezTo>
                <a:cubicBezTo>
                  <a:pt x="3153975" y="234372"/>
                  <a:pt x="3156020" y="240030"/>
                  <a:pt x="3168755" y="239373"/>
                </a:cubicBezTo>
                <a:lnTo>
                  <a:pt x="3168755" y="239446"/>
                </a:lnTo>
                <a:cubicBezTo>
                  <a:pt x="3179351" y="238862"/>
                  <a:pt x="3189854" y="239191"/>
                  <a:pt x="3200406" y="239409"/>
                </a:cubicBezTo>
                <a:cubicBezTo>
                  <a:pt x="3210956" y="239409"/>
                  <a:pt x="3221553" y="238898"/>
                  <a:pt x="3232057" y="239409"/>
                </a:cubicBezTo>
                <a:cubicBezTo>
                  <a:pt x="3243582" y="239957"/>
                  <a:pt x="3246233" y="234847"/>
                  <a:pt x="3244976" y="227583"/>
                </a:cubicBezTo>
                <a:cubicBezTo>
                  <a:pt x="3242560" y="213713"/>
                  <a:pt x="3221041" y="200609"/>
                  <a:pt x="3200731" y="200463"/>
                </a:cubicBezTo>
                <a:close/>
                <a:moveTo>
                  <a:pt x="2590257" y="200463"/>
                </a:moveTo>
                <a:cubicBezTo>
                  <a:pt x="2569947" y="200317"/>
                  <a:pt x="2548288" y="212727"/>
                  <a:pt x="2545175" y="226744"/>
                </a:cubicBezTo>
                <a:cubicBezTo>
                  <a:pt x="2543501" y="234372"/>
                  <a:pt x="2545546" y="240030"/>
                  <a:pt x="2558280" y="239373"/>
                </a:cubicBezTo>
                <a:lnTo>
                  <a:pt x="2558280" y="239446"/>
                </a:lnTo>
                <a:cubicBezTo>
                  <a:pt x="2568878" y="238862"/>
                  <a:pt x="2579381" y="239191"/>
                  <a:pt x="2589931" y="239409"/>
                </a:cubicBezTo>
                <a:cubicBezTo>
                  <a:pt x="2600481" y="239409"/>
                  <a:pt x="2611078" y="238898"/>
                  <a:pt x="2621582" y="239409"/>
                </a:cubicBezTo>
                <a:cubicBezTo>
                  <a:pt x="2633109" y="239957"/>
                  <a:pt x="2635758" y="234847"/>
                  <a:pt x="2634502" y="227583"/>
                </a:cubicBezTo>
                <a:cubicBezTo>
                  <a:pt x="2632087" y="213713"/>
                  <a:pt x="2610567" y="200609"/>
                  <a:pt x="2590257" y="200463"/>
                </a:cubicBezTo>
                <a:close/>
                <a:moveTo>
                  <a:pt x="1979780" y="200463"/>
                </a:moveTo>
                <a:cubicBezTo>
                  <a:pt x="1959468" y="200317"/>
                  <a:pt x="1937811" y="212727"/>
                  <a:pt x="1934698" y="226744"/>
                </a:cubicBezTo>
                <a:cubicBezTo>
                  <a:pt x="1933025" y="234372"/>
                  <a:pt x="1935069" y="240030"/>
                  <a:pt x="1947804" y="239373"/>
                </a:cubicBezTo>
                <a:lnTo>
                  <a:pt x="1947804" y="239446"/>
                </a:lnTo>
                <a:cubicBezTo>
                  <a:pt x="1958401" y="238862"/>
                  <a:pt x="1968904" y="239191"/>
                  <a:pt x="1979455" y="239409"/>
                </a:cubicBezTo>
                <a:cubicBezTo>
                  <a:pt x="1990005" y="239409"/>
                  <a:pt x="2000602" y="238898"/>
                  <a:pt x="2011104" y="239409"/>
                </a:cubicBezTo>
                <a:cubicBezTo>
                  <a:pt x="2022632" y="239957"/>
                  <a:pt x="2025280" y="234847"/>
                  <a:pt x="2024027" y="227583"/>
                </a:cubicBezTo>
                <a:cubicBezTo>
                  <a:pt x="2021608" y="213713"/>
                  <a:pt x="2000090" y="200609"/>
                  <a:pt x="1979780" y="200463"/>
                </a:cubicBezTo>
                <a:close/>
                <a:moveTo>
                  <a:pt x="1369305" y="200463"/>
                </a:moveTo>
                <a:cubicBezTo>
                  <a:pt x="1348995" y="200317"/>
                  <a:pt x="1327336" y="212727"/>
                  <a:pt x="1324222" y="226744"/>
                </a:cubicBezTo>
                <a:cubicBezTo>
                  <a:pt x="1322549" y="234372"/>
                  <a:pt x="1324595" y="240030"/>
                  <a:pt x="1337329" y="239373"/>
                </a:cubicBezTo>
                <a:lnTo>
                  <a:pt x="1337329" y="239446"/>
                </a:lnTo>
                <a:cubicBezTo>
                  <a:pt x="1347925" y="238862"/>
                  <a:pt x="1358429" y="239191"/>
                  <a:pt x="1368980" y="239409"/>
                </a:cubicBezTo>
                <a:cubicBezTo>
                  <a:pt x="1379529" y="239409"/>
                  <a:pt x="1390127" y="238898"/>
                  <a:pt x="1400631" y="239409"/>
                </a:cubicBezTo>
                <a:cubicBezTo>
                  <a:pt x="1412157" y="239957"/>
                  <a:pt x="1414806" y="234847"/>
                  <a:pt x="1413551" y="227583"/>
                </a:cubicBezTo>
                <a:cubicBezTo>
                  <a:pt x="1411134" y="213713"/>
                  <a:pt x="1389615" y="200609"/>
                  <a:pt x="1369305" y="200463"/>
                </a:cubicBezTo>
                <a:close/>
                <a:moveTo>
                  <a:pt x="758829" y="200463"/>
                </a:moveTo>
                <a:cubicBezTo>
                  <a:pt x="738519" y="200317"/>
                  <a:pt x="716861" y="212727"/>
                  <a:pt x="713747" y="226744"/>
                </a:cubicBezTo>
                <a:cubicBezTo>
                  <a:pt x="712075" y="234372"/>
                  <a:pt x="714119" y="240030"/>
                  <a:pt x="726853" y="239373"/>
                </a:cubicBezTo>
                <a:lnTo>
                  <a:pt x="726853" y="239446"/>
                </a:lnTo>
                <a:cubicBezTo>
                  <a:pt x="737450" y="238862"/>
                  <a:pt x="747955" y="239191"/>
                  <a:pt x="758504" y="239409"/>
                </a:cubicBezTo>
                <a:cubicBezTo>
                  <a:pt x="769055" y="239409"/>
                  <a:pt x="779652" y="238898"/>
                  <a:pt x="790156" y="239409"/>
                </a:cubicBezTo>
                <a:cubicBezTo>
                  <a:pt x="801681" y="239957"/>
                  <a:pt x="804331" y="234847"/>
                  <a:pt x="803076" y="227583"/>
                </a:cubicBezTo>
                <a:cubicBezTo>
                  <a:pt x="800659" y="213713"/>
                  <a:pt x="779141" y="200609"/>
                  <a:pt x="758829" y="200463"/>
                </a:cubicBezTo>
                <a:close/>
                <a:moveTo>
                  <a:pt x="452872" y="173051"/>
                </a:moveTo>
                <a:lnTo>
                  <a:pt x="452872" y="182906"/>
                </a:lnTo>
                <a:cubicBezTo>
                  <a:pt x="445621" y="182833"/>
                  <a:pt x="438372" y="183052"/>
                  <a:pt x="431168" y="183600"/>
                </a:cubicBezTo>
                <a:cubicBezTo>
                  <a:pt x="397565" y="186137"/>
                  <a:pt x="367401" y="193656"/>
                  <a:pt x="340578" y="206057"/>
                </a:cubicBezTo>
                <a:lnTo>
                  <a:pt x="270212" y="257674"/>
                </a:lnTo>
                <a:lnTo>
                  <a:pt x="261879" y="247574"/>
                </a:lnTo>
                <a:lnTo>
                  <a:pt x="267196" y="244191"/>
                </a:lnTo>
                <a:cubicBezTo>
                  <a:pt x="317578" y="196083"/>
                  <a:pt x="379578" y="171956"/>
                  <a:pt x="452872" y="173051"/>
                </a:cubicBezTo>
                <a:close/>
                <a:moveTo>
                  <a:pt x="11441467" y="172868"/>
                </a:moveTo>
                <a:lnTo>
                  <a:pt x="11464960" y="174509"/>
                </a:lnTo>
                <a:lnTo>
                  <a:pt x="11456774" y="178952"/>
                </a:lnTo>
                <a:lnTo>
                  <a:pt x="11451226" y="183529"/>
                </a:lnTo>
                <a:lnTo>
                  <a:pt x="11441467" y="182724"/>
                </a:lnTo>
                <a:close/>
                <a:moveTo>
                  <a:pt x="11132853" y="157812"/>
                </a:moveTo>
                <a:cubicBezTo>
                  <a:pt x="11101522" y="158952"/>
                  <a:pt x="11070534" y="170897"/>
                  <a:pt x="11053013" y="193272"/>
                </a:cubicBezTo>
                <a:lnTo>
                  <a:pt x="11081317" y="220320"/>
                </a:lnTo>
                <a:cubicBezTo>
                  <a:pt x="11113014" y="181811"/>
                  <a:pt x="11164975" y="186812"/>
                  <a:pt x="11190955" y="220575"/>
                </a:cubicBezTo>
                <a:cubicBezTo>
                  <a:pt x="11199833" y="212289"/>
                  <a:pt x="11208339" y="205026"/>
                  <a:pt x="11215496" y="197032"/>
                </a:cubicBezTo>
                <a:cubicBezTo>
                  <a:pt x="11217308" y="193820"/>
                  <a:pt x="11217029" y="190133"/>
                  <a:pt x="11214753" y="187104"/>
                </a:cubicBezTo>
                <a:lnTo>
                  <a:pt x="11214753" y="187177"/>
                </a:lnTo>
                <a:cubicBezTo>
                  <a:pt x="11195860" y="166335"/>
                  <a:pt x="11164185" y="156671"/>
                  <a:pt x="11132853" y="157812"/>
                </a:cubicBezTo>
                <a:close/>
                <a:moveTo>
                  <a:pt x="10522378" y="157812"/>
                </a:moveTo>
                <a:cubicBezTo>
                  <a:pt x="10491047" y="158952"/>
                  <a:pt x="10460059" y="170897"/>
                  <a:pt x="10442536" y="193272"/>
                </a:cubicBezTo>
                <a:lnTo>
                  <a:pt x="10470842" y="220320"/>
                </a:lnTo>
                <a:cubicBezTo>
                  <a:pt x="10502538" y="181811"/>
                  <a:pt x="10554500" y="186812"/>
                  <a:pt x="10580480" y="220575"/>
                </a:cubicBezTo>
                <a:cubicBezTo>
                  <a:pt x="10589357" y="212289"/>
                  <a:pt x="10597862" y="205026"/>
                  <a:pt x="10605020" y="197032"/>
                </a:cubicBezTo>
                <a:cubicBezTo>
                  <a:pt x="10606833" y="193820"/>
                  <a:pt x="10606555" y="190133"/>
                  <a:pt x="10604277" y="187104"/>
                </a:cubicBezTo>
                <a:lnTo>
                  <a:pt x="10604277" y="187177"/>
                </a:lnTo>
                <a:cubicBezTo>
                  <a:pt x="10585383" y="166335"/>
                  <a:pt x="10553709" y="156671"/>
                  <a:pt x="10522378" y="157812"/>
                </a:cubicBezTo>
                <a:close/>
                <a:moveTo>
                  <a:pt x="9911903" y="157812"/>
                </a:moveTo>
                <a:cubicBezTo>
                  <a:pt x="9880572" y="158952"/>
                  <a:pt x="9849584" y="170897"/>
                  <a:pt x="9832061" y="193272"/>
                </a:cubicBezTo>
                <a:lnTo>
                  <a:pt x="9860366" y="220320"/>
                </a:lnTo>
                <a:cubicBezTo>
                  <a:pt x="9892063" y="181811"/>
                  <a:pt x="9944024" y="186812"/>
                  <a:pt x="9970005" y="220575"/>
                </a:cubicBezTo>
                <a:cubicBezTo>
                  <a:pt x="9978882" y="212289"/>
                  <a:pt x="9987387" y="205026"/>
                  <a:pt x="9994545" y="197032"/>
                </a:cubicBezTo>
                <a:cubicBezTo>
                  <a:pt x="9996358" y="193820"/>
                  <a:pt x="9996078" y="190133"/>
                  <a:pt x="9993801" y="187104"/>
                </a:cubicBezTo>
                <a:lnTo>
                  <a:pt x="9993801" y="187177"/>
                </a:lnTo>
                <a:cubicBezTo>
                  <a:pt x="9974908" y="166335"/>
                  <a:pt x="9943234" y="156671"/>
                  <a:pt x="9911903" y="157812"/>
                </a:cubicBezTo>
                <a:close/>
                <a:moveTo>
                  <a:pt x="9301428" y="157812"/>
                </a:moveTo>
                <a:cubicBezTo>
                  <a:pt x="9270097" y="158952"/>
                  <a:pt x="9239108" y="170897"/>
                  <a:pt x="9221586" y="193272"/>
                </a:cubicBezTo>
                <a:lnTo>
                  <a:pt x="9249891" y="220320"/>
                </a:lnTo>
                <a:cubicBezTo>
                  <a:pt x="9281588" y="181811"/>
                  <a:pt x="9333549" y="186812"/>
                  <a:pt x="9359530" y="220575"/>
                </a:cubicBezTo>
                <a:cubicBezTo>
                  <a:pt x="9368407" y="212289"/>
                  <a:pt x="9376912" y="205026"/>
                  <a:pt x="9384070" y="197032"/>
                </a:cubicBezTo>
                <a:cubicBezTo>
                  <a:pt x="9385882" y="193820"/>
                  <a:pt x="9385603" y="190133"/>
                  <a:pt x="9383326" y="187104"/>
                </a:cubicBezTo>
                <a:lnTo>
                  <a:pt x="9383326" y="187177"/>
                </a:lnTo>
                <a:cubicBezTo>
                  <a:pt x="9364433" y="166335"/>
                  <a:pt x="9332759" y="156671"/>
                  <a:pt x="9301428" y="157812"/>
                </a:cubicBezTo>
                <a:close/>
                <a:moveTo>
                  <a:pt x="8690953" y="157812"/>
                </a:moveTo>
                <a:cubicBezTo>
                  <a:pt x="8659621" y="158952"/>
                  <a:pt x="8628633" y="170897"/>
                  <a:pt x="8611111" y="193272"/>
                </a:cubicBezTo>
                <a:lnTo>
                  <a:pt x="8639416" y="220320"/>
                </a:lnTo>
                <a:cubicBezTo>
                  <a:pt x="8671113" y="181811"/>
                  <a:pt x="8723074" y="186812"/>
                  <a:pt x="8749054" y="220575"/>
                </a:cubicBezTo>
                <a:cubicBezTo>
                  <a:pt x="8757932" y="212289"/>
                  <a:pt x="8766437" y="205026"/>
                  <a:pt x="8773595" y="197032"/>
                </a:cubicBezTo>
                <a:cubicBezTo>
                  <a:pt x="8775407" y="193820"/>
                  <a:pt x="8775128" y="190133"/>
                  <a:pt x="8772850" y="187104"/>
                </a:cubicBezTo>
                <a:lnTo>
                  <a:pt x="8772850" y="187177"/>
                </a:lnTo>
                <a:cubicBezTo>
                  <a:pt x="8753958" y="166335"/>
                  <a:pt x="8722284" y="156671"/>
                  <a:pt x="8690953" y="157812"/>
                </a:cubicBezTo>
                <a:close/>
                <a:moveTo>
                  <a:pt x="8080478" y="157812"/>
                </a:moveTo>
                <a:cubicBezTo>
                  <a:pt x="8049146" y="158952"/>
                  <a:pt x="8018158" y="170897"/>
                  <a:pt x="8000636" y="193272"/>
                </a:cubicBezTo>
                <a:lnTo>
                  <a:pt x="8028940" y="220320"/>
                </a:lnTo>
                <a:cubicBezTo>
                  <a:pt x="8060638" y="181811"/>
                  <a:pt x="8112598" y="186812"/>
                  <a:pt x="8138579" y="220575"/>
                </a:cubicBezTo>
                <a:cubicBezTo>
                  <a:pt x="8147456" y="212289"/>
                  <a:pt x="8155962" y="205026"/>
                  <a:pt x="8163120" y="197032"/>
                </a:cubicBezTo>
                <a:cubicBezTo>
                  <a:pt x="8164932" y="193820"/>
                  <a:pt x="8164653" y="190133"/>
                  <a:pt x="8162375" y="187104"/>
                </a:cubicBezTo>
                <a:lnTo>
                  <a:pt x="8162375" y="187177"/>
                </a:lnTo>
                <a:cubicBezTo>
                  <a:pt x="8143482" y="166335"/>
                  <a:pt x="8111808" y="156671"/>
                  <a:pt x="8080478" y="157812"/>
                </a:cubicBezTo>
                <a:close/>
                <a:moveTo>
                  <a:pt x="7470004" y="157812"/>
                </a:moveTo>
                <a:cubicBezTo>
                  <a:pt x="7438672" y="158952"/>
                  <a:pt x="7407684" y="170897"/>
                  <a:pt x="7390162" y="193272"/>
                </a:cubicBezTo>
                <a:lnTo>
                  <a:pt x="7418466" y="220320"/>
                </a:lnTo>
                <a:cubicBezTo>
                  <a:pt x="7450164" y="181811"/>
                  <a:pt x="7502125" y="186812"/>
                  <a:pt x="7528106" y="220575"/>
                </a:cubicBezTo>
                <a:cubicBezTo>
                  <a:pt x="7536982" y="212289"/>
                  <a:pt x="7545488" y="205026"/>
                  <a:pt x="7552646" y="197032"/>
                </a:cubicBezTo>
                <a:cubicBezTo>
                  <a:pt x="7554456" y="193820"/>
                  <a:pt x="7554178" y="190133"/>
                  <a:pt x="7551900" y="187104"/>
                </a:cubicBezTo>
                <a:lnTo>
                  <a:pt x="7551900" y="187177"/>
                </a:lnTo>
                <a:cubicBezTo>
                  <a:pt x="7533008" y="166335"/>
                  <a:pt x="7501334" y="156671"/>
                  <a:pt x="7470004" y="157812"/>
                </a:cubicBezTo>
                <a:close/>
                <a:moveTo>
                  <a:pt x="6859530" y="157812"/>
                </a:moveTo>
                <a:cubicBezTo>
                  <a:pt x="6828198" y="158952"/>
                  <a:pt x="6797209" y="170897"/>
                  <a:pt x="6779689" y="193272"/>
                </a:cubicBezTo>
                <a:lnTo>
                  <a:pt x="6807992" y="220320"/>
                </a:lnTo>
                <a:cubicBezTo>
                  <a:pt x="6839690" y="181811"/>
                  <a:pt x="6891651" y="186812"/>
                  <a:pt x="6917632" y="220575"/>
                </a:cubicBezTo>
                <a:cubicBezTo>
                  <a:pt x="6926508" y="212289"/>
                  <a:pt x="6935014" y="205026"/>
                  <a:pt x="6942170" y="197032"/>
                </a:cubicBezTo>
                <a:cubicBezTo>
                  <a:pt x="6943983" y="193820"/>
                  <a:pt x="6943705" y="190133"/>
                  <a:pt x="6941428" y="187104"/>
                </a:cubicBezTo>
                <a:lnTo>
                  <a:pt x="6941428" y="187177"/>
                </a:lnTo>
                <a:cubicBezTo>
                  <a:pt x="6922534" y="166335"/>
                  <a:pt x="6890860" y="156671"/>
                  <a:pt x="6859530" y="157812"/>
                </a:cubicBezTo>
                <a:close/>
                <a:moveTo>
                  <a:pt x="6249056" y="157812"/>
                </a:moveTo>
                <a:cubicBezTo>
                  <a:pt x="6217726" y="158952"/>
                  <a:pt x="6186735" y="170897"/>
                  <a:pt x="6169211" y="193272"/>
                </a:cubicBezTo>
                <a:lnTo>
                  <a:pt x="6197520" y="220320"/>
                </a:lnTo>
                <a:cubicBezTo>
                  <a:pt x="6229212" y="181811"/>
                  <a:pt x="6281176" y="186812"/>
                  <a:pt x="6307160" y="220575"/>
                </a:cubicBezTo>
                <a:cubicBezTo>
                  <a:pt x="6316034" y="212289"/>
                  <a:pt x="6324541" y="205026"/>
                  <a:pt x="6331696" y="197032"/>
                </a:cubicBezTo>
                <a:cubicBezTo>
                  <a:pt x="6333509" y="193820"/>
                  <a:pt x="6333230" y="190133"/>
                  <a:pt x="6330952" y="187104"/>
                </a:cubicBezTo>
                <a:lnTo>
                  <a:pt x="6330952" y="187177"/>
                </a:lnTo>
                <a:cubicBezTo>
                  <a:pt x="6312060" y="166335"/>
                  <a:pt x="6280384" y="156671"/>
                  <a:pt x="6249056" y="157812"/>
                </a:cubicBezTo>
                <a:close/>
                <a:moveTo>
                  <a:pt x="5638580" y="157812"/>
                </a:moveTo>
                <a:cubicBezTo>
                  <a:pt x="5607247" y="158952"/>
                  <a:pt x="5576259" y="170897"/>
                  <a:pt x="5558736" y="193272"/>
                </a:cubicBezTo>
                <a:lnTo>
                  <a:pt x="5587043" y="220320"/>
                </a:lnTo>
                <a:cubicBezTo>
                  <a:pt x="5618738" y="181811"/>
                  <a:pt x="5670701" y="186812"/>
                  <a:pt x="5696683" y="220575"/>
                </a:cubicBezTo>
                <a:cubicBezTo>
                  <a:pt x="5705560" y="212289"/>
                  <a:pt x="5714065" y="205026"/>
                  <a:pt x="5721221" y="197032"/>
                </a:cubicBezTo>
                <a:cubicBezTo>
                  <a:pt x="5723034" y="193820"/>
                  <a:pt x="5722755" y="190133"/>
                  <a:pt x="5720477" y="187104"/>
                </a:cubicBezTo>
                <a:lnTo>
                  <a:pt x="5720477" y="187177"/>
                </a:lnTo>
                <a:cubicBezTo>
                  <a:pt x="5701586" y="166335"/>
                  <a:pt x="5669912" y="156671"/>
                  <a:pt x="5638580" y="157812"/>
                </a:cubicBezTo>
                <a:close/>
                <a:moveTo>
                  <a:pt x="5028107" y="157812"/>
                </a:moveTo>
                <a:cubicBezTo>
                  <a:pt x="4996773" y="158952"/>
                  <a:pt x="4965787" y="170897"/>
                  <a:pt x="4948262" y="193272"/>
                </a:cubicBezTo>
                <a:lnTo>
                  <a:pt x="4976567" y="220320"/>
                </a:lnTo>
                <a:cubicBezTo>
                  <a:pt x="5008264" y="181811"/>
                  <a:pt x="5060226" y="186812"/>
                  <a:pt x="5086206" y="220575"/>
                </a:cubicBezTo>
                <a:cubicBezTo>
                  <a:pt x="5095086" y="212289"/>
                  <a:pt x="5103588" y="205026"/>
                  <a:pt x="5110748" y="197032"/>
                </a:cubicBezTo>
                <a:cubicBezTo>
                  <a:pt x="5112560" y="193820"/>
                  <a:pt x="5112281" y="190133"/>
                  <a:pt x="5110004" y="187104"/>
                </a:cubicBezTo>
                <a:lnTo>
                  <a:pt x="5110004" y="187177"/>
                </a:lnTo>
                <a:cubicBezTo>
                  <a:pt x="5091110" y="166335"/>
                  <a:pt x="5059437" y="156671"/>
                  <a:pt x="5028107" y="157812"/>
                </a:cubicBezTo>
                <a:close/>
                <a:moveTo>
                  <a:pt x="4417631" y="157812"/>
                </a:moveTo>
                <a:cubicBezTo>
                  <a:pt x="4386300" y="158952"/>
                  <a:pt x="4355311" y="170897"/>
                  <a:pt x="4337789" y="193272"/>
                </a:cubicBezTo>
                <a:lnTo>
                  <a:pt x="4366093" y="220320"/>
                </a:lnTo>
                <a:cubicBezTo>
                  <a:pt x="4397792" y="181811"/>
                  <a:pt x="4449753" y="186812"/>
                  <a:pt x="4475733" y="220575"/>
                </a:cubicBezTo>
                <a:cubicBezTo>
                  <a:pt x="4484611" y="212289"/>
                  <a:pt x="4493116" y="205026"/>
                  <a:pt x="4500272" y="197032"/>
                </a:cubicBezTo>
                <a:cubicBezTo>
                  <a:pt x="4502085" y="193820"/>
                  <a:pt x="4501807" y="190133"/>
                  <a:pt x="4499529" y="187104"/>
                </a:cubicBezTo>
                <a:lnTo>
                  <a:pt x="4499529" y="187177"/>
                </a:lnTo>
                <a:cubicBezTo>
                  <a:pt x="4480636" y="166335"/>
                  <a:pt x="4448961" y="156671"/>
                  <a:pt x="4417631" y="157812"/>
                </a:cubicBezTo>
                <a:close/>
                <a:moveTo>
                  <a:pt x="3807157" y="157812"/>
                </a:moveTo>
                <a:cubicBezTo>
                  <a:pt x="3775825" y="158952"/>
                  <a:pt x="3744836" y="170897"/>
                  <a:pt x="3727314" y="193272"/>
                </a:cubicBezTo>
                <a:lnTo>
                  <a:pt x="3755619" y="220320"/>
                </a:lnTo>
                <a:cubicBezTo>
                  <a:pt x="3787315" y="181811"/>
                  <a:pt x="3839278" y="186812"/>
                  <a:pt x="3865259" y="220575"/>
                </a:cubicBezTo>
                <a:cubicBezTo>
                  <a:pt x="3874135" y="212289"/>
                  <a:pt x="3882641" y="205026"/>
                  <a:pt x="3889798" y="197032"/>
                </a:cubicBezTo>
                <a:cubicBezTo>
                  <a:pt x="3891611" y="193820"/>
                  <a:pt x="3891333" y="190133"/>
                  <a:pt x="3889054" y="187104"/>
                </a:cubicBezTo>
                <a:lnTo>
                  <a:pt x="3889054" y="187177"/>
                </a:lnTo>
                <a:cubicBezTo>
                  <a:pt x="3870161" y="166335"/>
                  <a:pt x="3838487" y="156671"/>
                  <a:pt x="3807157" y="157812"/>
                </a:cubicBezTo>
                <a:close/>
                <a:moveTo>
                  <a:pt x="3196681" y="157812"/>
                </a:moveTo>
                <a:cubicBezTo>
                  <a:pt x="3165350" y="158952"/>
                  <a:pt x="3134362" y="170897"/>
                  <a:pt x="3116839" y="193272"/>
                </a:cubicBezTo>
                <a:lnTo>
                  <a:pt x="3145145" y="220320"/>
                </a:lnTo>
                <a:cubicBezTo>
                  <a:pt x="3176841" y="181811"/>
                  <a:pt x="3228802" y="186812"/>
                  <a:pt x="3254783" y="220575"/>
                </a:cubicBezTo>
                <a:cubicBezTo>
                  <a:pt x="3263660" y="212289"/>
                  <a:pt x="3272165" y="205026"/>
                  <a:pt x="3279324" y="197032"/>
                </a:cubicBezTo>
                <a:cubicBezTo>
                  <a:pt x="3281135" y="193820"/>
                  <a:pt x="3280858" y="190133"/>
                  <a:pt x="3278580" y="187104"/>
                </a:cubicBezTo>
                <a:lnTo>
                  <a:pt x="3278580" y="187177"/>
                </a:lnTo>
                <a:cubicBezTo>
                  <a:pt x="3259686" y="166335"/>
                  <a:pt x="3228013" y="156671"/>
                  <a:pt x="3196681" y="157812"/>
                </a:cubicBezTo>
                <a:close/>
                <a:moveTo>
                  <a:pt x="2586207" y="157812"/>
                </a:moveTo>
                <a:cubicBezTo>
                  <a:pt x="2554877" y="158952"/>
                  <a:pt x="2523888" y="170897"/>
                  <a:pt x="2506364" y="193272"/>
                </a:cubicBezTo>
                <a:lnTo>
                  <a:pt x="2534670" y="220320"/>
                </a:lnTo>
                <a:cubicBezTo>
                  <a:pt x="2566367" y="181811"/>
                  <a:pt x="2618328" y="186812"/>
                  <a:pt x="2644309" y="220575"/>
                </a:cubicBezTo>
                <a:cubicBezTo>
                  <a:pt x="2653186" y="212289"/>
                  <a:pt x="2661691" y="205026"/>
                  <a:pt x="2668850" y="197032"/>
                </a:cubicBezTo>
                <a:cubicBezTo>
                  <a:pt x="2670662" y="193820"/>
                  <a:pt x="2670383" y="190133"/>
                  <a:pt x="2668106" y="187104"/>
                </a:cubicBezTo>
                <a:lnTo>
                  <a:pt x="2668106" y="187177"/>
                </a:lnTo>
                <a:cubicBezTo>
                  <a:pt x="2649213" y="166335"/>
                  <a:pt x="2617538" y="156671"/>
                  <a:pt x="2586207" y="157812"/>
                </a:cubicBezTo>
                <a:close/>
                <a:moveTo>
                  <a:pt x="1975730" y="157812"/>
                </a:moveTo>
                <a:cubicBezTo>
                  <a:pt x="1944400" y="158952"/>
                  <a:pt x="1913412" y="170897"/>
                  <a:pt x="1895889" y="193272"/>
                </a:cubicBezTo>
                <a:lnTo>
                  <a:pt x="1924193" y="220320"/>
                </a:lnTo>
                <a:cubicBezTo>
                  <a:pt x="1955891" y="181811"/>
                  <a:pt x="2007852" y="186812"/>
                  <a:pt x="2033832" y="220575"/>
                </a:cubicBezTo>
                <a:cubicBezTo>
                  <a:pt x="2042710" y="212289"/>
                  <a:pt x="2051215" y="205026"/>
                  <a:pt x="2058373" y="197032"/>
                </a:cubicBezTo>
                <a:cubicBezTo>
                  <a:pt x="2060185" y="193820"/>
                  <a:pt x="2059907" y="190133"/>
                  <a:pt x="2057629" y="187104"/>
                </a:cubicBezTo>
                <a:lnTo>
                  <a:pt x="2057629" y="187177"/>
                </a:lnTo>
                <a:cubicBezTo>
                  <a:pt x="2038736" y="166335"/>
                  <a:pt x="2007062" y="156671"/>
                  <a:pt x="1975730" y="157812"/>
                </a:cubicBezTo>
                <a:close/>
                <a:moveTo>
                  <a:pt x="1365255" y="157812"/>
                </a:moveTo>
                <a:cubicBezTo>
                  <a:pt x="1333924" y="158952"/>
                  <a:pt x="1302936" y="170897"/>
                  <a:pt x="1285413" y="193272"/>
                </a:cubicBezTo>
                <a:lnTo>
                  <a:pt x="1313719" y="220320"/>
                </a:lnTo>
                <a:cubicBezTo>
                  <a:pt x="1345416" y="181811"/>
                  <a:pt x="1397377" y="186812"/>
                  <a:pt x="1423357" y="220575"/>
                </a:cubicBezTo>
                <a:cubicBezTo>
                  <a:pt x="1432235" y="212289"/>
                  <a:pt x="1440740" y="205026"/>
                  <a:pt x="1447898" y="197032"/>
                </a:cubicBezTo>
                <a:cubicBezTo>
                  <a:pt x="1449710" y="193820"/>
                  <a:pt x="1449431" y="190133"/>
                  <a:pt x="1447153" y="187104"/>
                </a:cubicBezTo>
                <a:lnTo>
                  <a:pt x="1447153" y="187177"/>
                </a:lnTo>
                <a:cubicBezTo>
                  <a:pt x="1428261" y="166335"/>
                  <a:pt x="1396587" y="156671"/>
                  <a:pt x="1365255" y="157812"/>
                </a:cubicBezTo>
                <a:close/>
                <a:moveTo>
                  <a:pt x="754780" y="157812"/>
                </a:moveTo>
                <a:cubicBezTo>
                  <a:pt x="723449" y="158952"/>
                  <a:pt x="692461" y="170897"/>
                  <a:pt x="674940" y="193272"/>
                </a:cubicBezTo>
                <a:lnTo>
                  <a:pt x="703244" y="220320"/>
                </a:lnTo>
                <a:cubicBezTo>
                  <a:pt x="734940" y="181811"/>
                  <a:pt x="786903" y="186812"/>
                  <a:pt x="812882" y="220575"/>
                </a:cubicBezTo>
                <a:cubicBezTo>
                  <a:pt x="821759" y="212289"/>
                  <a:pt x="830266" y="205026"/>
                  <a:pt x="837422" y="197032"/>
                </a:cubicBezTo>
                <a:cubicBezTo>
                  <a:pt x="839235" y="193820"/>
                  <a:pt x="838957" y="190133"/>
                  <a:pt x="836679" y="187104"/>
                </a:cubicBezTo>
                <a:lnTo>
                  <a:pt x="836679" y="187177"/>
                </a:lnTo>
                <a:cubicBezTo>
                  <a:pt x="817787" y="166335"/>
                  <a:pt x="786113" y="156671"/>
                  <a:pt x="754780" y="157812"/>
                </a:cubicBezTo>
                <a:close/>
                <a:moveTo>
                  <a:pt x="11151305" y="111489"/>
                </a:moveTo>
                <a:cubicBezTo>
                  <a:pt x="11138145" y="110497"/>
                  <a:pt x="11124825" y="110762"/>
                  <a:pt x="11111680" y="112337"/>
                </a:cubicBezTo>
                <a:cubicBezTo>
                  <a:pt x="11094153" y="114437"/>
                  <a:pt x="11076936" y="118865"/>
                  <a:pt x="11060821" y="125746"/>
                </a:cubicBezTo>
                <a:cubicBezTo>
                  <a:pt x="11039998" y="134688"/>
                  <a:pt x="11021780" y="145931"/>
                  <a:pt x="11007929" y="162247"/>
                </a:cubicBezTo>
                <a:lnTo>
                  <a:pt x="11044460" y="185899"/>
                </a:lnTo>
                <a:cubicBezTo>
                  <a:pt x="11089450" y="142135"/>
                  <a:pt x="11173573" y="134944"/>
                  <a:pt x="11228742" y="185717"/>
                </a:cubicBezTo>
                <a:cubicBezTo>
                  <a:pt x="11237200" y="180205"/>
                  <a:pt x="11245148" y="174219"/>
                  <a:pt x="11254212" y="169510"/>
                </a:cubicBezTo>
                <a:cubicBezTo>
                  <a:pt x="11264343" y="164254"/>
                  <a:pt x="11264622" y="160166"/>
                  <a:pt x="11256442" y="152939"/>
                </a:cubicBezTo>
                <a:cubicBezTo>
                  <a:pt x="11228835" y="128752"/>
                  <a:pt x="11190787" y="114464"/>
                  <a:pt x="11151305" y="111489"/>
                </a:cubicBezTo>
                <a:close/>
                <a:moveTo>
                  <a:pt x="10540830" y="111489"/>
                </a:moveTo>
                <a:cubicBezTo>
                  <a:pt x="10527669" y="110497"/>
                  <a:pt x="10514350" y="110762"/>
                  <a:pt x="10501204" y="112337"/>
                </a:cubicBezTo>
                <a:cubicBezTo>
                  <a:pt x="10483678" y="114437"/>
                  <a:pt x="10466461" y="118865"/>
                  <a:pt x="10450344" y="125746"/>
                </a:cubicBezTo>
                <a:cubicBezTo>
                  <a:pt x="10429523" y="134688"/>
                  <a:pt x="10411304" y="145931"/>
                  <a:pt x="10397454" y="162247"/>
                </a:cubicBezTo>
                <a:lnTo>
                  <a:pt x="10433985" y="185899"/>
                </a:lnTo>
                <a:cubicBezTo>
                  <a:pt x="10478974" y="142135"/>
                  <a:pt x="10563098" y="134944"/>
                  <a:pt x="10618267" y="185717"/>
                </a:cubicBezTo>
                <a:cubicBezTo>
                  <a:pt x="10626725" y="180205"/>
                  <a:pt x="10634673" y="174219"/>
                  <a:pt x="10643736" y="169510"/>
                </a:cubicBezTo>
                <a:cubicBezTo>
                  <a:pt x="10653868" y="164254"/>
                  <a:pt x="10654147" y="160166"/>
                  <a:pt x="10645967" y="152939"/>
                </a:cubicBezTo>
                <a:cubicBezTo>
                  <a:pt x="10618360" y="128752"/>
                  <a:pt x="10580312" y="114464"/>
                  <a:pt x="10540830" y="111489"/>
                </a:cubicBezTo>
                <a:close/>
                <a:moveTo>
                  <a:pt x="9930355" y="111489"/>
                </a:moveTo>
                <a:cubicBezTo>
                  <a:pt x="9917194" y="110497"/>
                  <a:pt x="9903875" y="110762"/>
                  <a:pt x="9890729" y="112337"/>
                </a:cubicBezTo>
                <a:cubicBezTo>
                  <a:pt x="9873202" y="114437"/>
                  <a:pt x="9855986" y="118865"/>
                  <a:pt x="9839869" y="125746"/>
                </a:cubicBezTo>
                <a:cubicBezTo>
                  <a:pt x="9819048" y="134688"/>
                  <a:pt x="9800829" y="145931"/>
                  <a:pt x="9786979" y="162247"/>
                </a:cubicBezTo>
                <a:lnTo>
                  <a:pt x="9823510" y="185899"/>
                </a:lnTo>
                <a:cubicBezTo>
                  <a:pt x="9868499" y="142135"/>
                  <a:pt x="9952622" y="134944"/>
                  <a:pt x="10007790" y="185717"/>
                </a:cubicBezTo>
                <a:cubicBezTo>
                  <a:pt x="10016250" y="180205"/>
                  <a:pt x="10024198" y="174219"/>
                  <a:pt x="10033260" y="169510"/>
                </a:cubicBezTo>
                <a:cubicBezTo>
                  <a:pt x="10043393" y="164254"/>
                  <a:pt x="10043672" y="160166"/>
                  <a:pt x="10035492" y="152939"/>
                </a:cubicBezTo>
                <a:cubicBezTo>
                  <a:pt x="10007883" y="128752"/>
                  <a:pt x="9969835" y="114464"/>
                  <a:pt x="9930355" y="111489"/>
                </a:cubicBezTo>
                <a:close/>
                <a:moveTo>
                  <a:pt x="9319880" y="111489"/>
                </a:moveTo>
                <a:cubicBezTo>
                  <a:pt x="9306718" y="110497"/>
                  <a:pt x="9293399" y="110762"/>
                  <a:pt x="9280254" y="112337"/>
                </a:cubicBezTo>
                <a:cubicBezTo>
                  <a:pt x="9262727" y="114437"/>
                  <a:pt x="9245510" y="118865"/>
                  <a:pt x="9229394" y="125746"/>
                </a:cubicBezTo>
                <a:cubicBezTo>
                  <a:pt x="9208573" y="134688"/>
                  <a:pt x="9190354" y="145931"/>
                  <a:pt x="9176503" y="162247"/>
                </a:cubicBezTo>
                <a:lnTo>
                  <a:pt x="9213035" y="185899"/>
                </a:lnTo>
                <a:cubicBezTo>
                  <a:pt x="9258024" y="142135"/>
                  <a:pt x="9342147" y="134944"/>
                  <a:pt x="9397315" y="185717"/>
                </a:cubicBezTo>
                <a:cubicBezTo>
                  <a:pt x="9405774" y="180205"/>
                  <a:pt x="9413723" y="174219"/>
                  <a:pt x="9422785" y="169510"/>
                </a:cubicBezTo>
                <a:cubicBezTo>
                  <a:pt x="9432917" y="164254"/>
                  <a:pt x="9433196" y="160166"/>
                  <a:pt x="9425016" y="152939"/>
                </a:cubicBezTo>
                <a:cubicBezTo>
                  <a:pt x="9397408" y="128752"/>
                  <a:pt x="9359360" y="114464"/>
                  <a:pt x="9319880" y="111489"/>
                </a:cubicBezTo>
                <a:close/>
                <a:moveTo>
                  <a:pt x="8709404" y="111489"/>
                </a:moveTo>
                <a:cubicBezTo>
                  <a:pt x="8696243" y="110497"/>
                  <a:pt x="8682924" y="110762"/>
                  <a:pt x="8669778" y="112337"/>
                </a:cubicBezTo>
                <a:cubicBezTo>
                  <a:pt x="8652252" y="114437"/>
                  <a:pt x="8635035" y="118865"/>
                  <a:pt x="8618918" y="125746"/>
                </a:cubicBezTo>
                <a:cubicBezTo>
                  <a:pt x="8598097" y="134688"/>
                  <a:pt x="8579879" y="145931"/>
                  <a:pt x="8566028" y="162247"/>
                </a:cubicBezTo>
                <a:lnTo>
                  <a:pt x="8602560" y="185899"/>
                </a:lnTo>
                <a:cubicBezTo>
                  <a:pt x="8647549" y="142135"/>
                  <a:pt x="8731672" y="134944"/>
                  <a:pt x="8786840" y="185717"/>
                </a:cubicBezTo>
                <a:cubicBezTo>
                  <a:pt x="8795299" y="180205"/>
                  <a:pt x="8803247" y="174219"/>
                  <a:pt x="8812309" y="169510"/>
                </a:cubicBezTo>
                <a:cubicBezTo>
                  <a:pt x="8822442" y="164254"/>
                  <a:pt x="8822721" y="160166"/>
                  <a:pt x="8814541" y="152939"/>
                </a:cubicBezTo>
                <a:cubicBezTo>
                  <a:pt x="8786933" y="128752"/>
                  <a:pt x="8748885" y="114464"/>
                  <a:pt x="8709404" y="111489"/>
                </a:cubicBezTo>
                <a:close/>
                <a:moveTo>
                  <a:pt x="8098929" y="111489"/>
                </a:moveTo>
                <a:cubicBezTo>
                  <a:pt x="8085768" y="110497"/>
                  <a:pt x="8072449" y="110762"/>
                  <a:pt x="8059303" y="112337"/>
                </a:cubicBezTo>
                <a:cubicBezTo>
                  <a:pt x="8041776" y="114437"/>
                  <a:pt x="8024560" y="118865"/>
                  <a:pt x="8008444" y="125746"/>
                </a:cubicBezTo>
                <a:cubicBezTo>
                  <a:pt x="7987622" y="134688"/>
                  <a:pt x="7969404" y="145931"/>
                  <a:pt x="7955553" y="162247"/>
                </a:cubicBezTo>
                <a:lnTo>
                  <a:pt x="7992084" y="185899"/>
                </a:lnTo>
                <a:cubicBezTo>
                  <a:pt x="8037074" y="142135"/>
                  <a:pt x="8121197" y="134944"/>
                  <a:pt x="8176364" y="185717"/>
                </a:cubicBezTo>
                <a:cubicBezTo>
                  <a:pt x="8184824" y="180205"/>
                  <a:pt x="8192772" y="174219"/>
                  <a:pt x="8201834" y="169510"/>
                </a:cubicBezTo>
                <a:cubicBezTo>
                  <a:pt x="8211967" y="164254"/>
                  <a:pt x="8212246" y="160166"/>
                  <a:pt x="8204066" y="152939"/>
                </a:cubicBezTo>
                <a:cubicBezTo>
                  <a:pt x="8176458" y="128752"/>
                  <a:pt x="8138410" y="114464"/>
                  <a:pt x="8098929" y="111489"/>
                </a:cubicBezTo>
                <a:close/>
                <a:moveTo>
                  <a:pt x="7488454" y="111489"/>
                </a:moveTo>
                <a:cubicBezTo>
                  <a:pt x="7475294" y="110497"/>
                  <a:pt x="7461974" y="110762"/>
                  <a:pt x="7448829" y="112337"/>
                </a:cubicBezTo>
                <a:cubicBezTo>
                  <a:pt x="7431302" y="114437"/>
                  <a:pt x="7414085" y="118865"/>
                  <a:pt x="7397968" y="125746"/>
                </a:cubicBezTo>
                <a:cubicBezTo>
                  <a:pt x="7377148" y="134688"/>
                  <a:pt x="7358928" y="145931"/>
                  <a:pt x="7345078" y="162247"/>
                </a:cubicBezTo>
                <a:lnTo>
                  <a:pt x="7381610" y="185899"/>
                </a:lnTo>
                <a:cubicBezTo>
                  <a:pt x="7426601" y="142135"/>
                  <a:pt x="7510722" y="134944"/>
                  <a:pt x="7565891" y="185717"/>
                </a:cubicBezTo>
                <a:cubicBezTo>
                  <a:pt x="7574350" y="180205"/>
                  <a:pt x="7582297" y="174219"/>
                  <a:pt x="7591359" y="169510"/>
                </a:cubicBezTo>
                <a:cubicBezTo>
                  <a:pt x="7601492" y="164254"/>
                  <a:pt x="7601771" y="160166"/>
                  <a:pt x="7593593" y="152939"/>
                </a:cubicBezTo>
                <a:cubicBezTo>
                  <a:pt x="7565984" y="128752"/>
                  <a:pt x="7527936" y="114464"/>
                  <a:pt x="7488454" y="111489"/>
                </a:cubicBezTo>
                <a:close/>
                <a:moveTo>
                  <a:pt x="6877980" y="111489"/>
                </a:moveTo>
                <a:cubicBezTo>
                  <a:pt x="6864819" y="110497"/>
                  <a:pt x="6851501" y="110762"/>
                  <a:pt x="6838356" y="112337"/>
                </a:cubicBezTo>
                <a:cubicBezTo>
                  <a:pt x="6820830" y="114437"/>
                  <a:pt x="6803611" y="118865"/>
                  <a:pt x="6787496" y="125746"/>
                </a:cubicBezTo>
                <a:cubicBezTo>
                  <a:pt x="6766674" y="134688"/>
                  <a:pt x="6748456" y="145931"/>
                  <a:pt x="6734605" y="162247"/>
                </a:cubicBezTo>
                <a:lnTo>
                  <a:pt x="6771138" y="185899"/>
                </a:lnTo>
                <a:cubicBezTo>
                  <a:pt x="6816126" y="142135"/>
                  <a:pt x="6900250" y="134944"/>
                  <a:pt x="6955417" y="185717"/>
                </a:cubicBezTo>
                <a:cubicBezTo>
                  <a:pt x="6963875" y="180205"/>
                  <a:pt x="6971823" y="174219"/>
                  <a:pt x="6980886" y="169510"/>
                </a:cubicBezTo>
                <a:cubicBezTo>
                  <a:pt x="6991019" y="164254"/>
                  <a:pt x="6991297" y="160166"/>
                  <a:pt x="6983117" y="152939"/>
                </a:cubicBezTo>
                <a:cubicBezTo>
                  <a:pt x="6955508" y="128752"/>
                  <a:pt x="6917460" y="114464"/>
                  <a:pt x="6877980" y="111489"/>
                </a:cubicBezTo>
                <a:close/>
                <a:moveTo>
                  <a:pt x="6267504" y="111489"/>
                </a:moveTo>
                <a:cubicBezTo>
                  <a:pt x="6254348" y="110497"/>
                  <a:pt x="6241027" y="110762"/>
                  <a:pt x="6227884" y="112337"/>
                </a:cubicBezTo>
                <a:cubicBezTo>
                  <a:pt x="6210355" y="114437"/>
                  <a:pt x="6193137" y="118865"/>
                  <a:pt x="6177019" y="125746"/>
                </a:cubicBezTo>
                <a:cubicBezTo>
                  <a:pt x="6156196" y="134688"/>
                  <a:pt x="6137982" y="145931"/>
                  <a:pt x="6124128" y="162247"/>
                </a:cubicBezTo>
                <a:lnTo>
                  <a:pt x="6160660" y="185899"/>
                </a:lnTo>
                <a:cubicBezTo>
                  <a:pt x="6205650" y="142135"/>
                  <a:pt x="6289774" y="134944"/>
                  <a:pt x="6344943" y="185717"/>
                </a:cubicBezTo>
                <a:cubicBezTo>
                  <a:pt x="6353401" y="180205"/>
                  <a:pt x="6361350" y="174219"/>
                  <a:pt x="6370411" y="169510"/>
                </a:cubicBezTo>
                <a:cubicBezTo>
                  <a:pt x="6380546" y="164254"/>
                  <a:pt x="6380823" y="160166"/>
                  <a:pt x="6372640" y="152939"/>
                </a:cubicBezTo>
                <a:cubicBezTo>
                  <a:pt x="6345034" y="128752"/>
                  <a:pt x="6306988" y="114464"/>
                  <a:pt x="6267504" y="111489"/>
                </a:cubicBezTo>
                <a:close/>
                <a:moveTo>
                  <a:pt x="5657031" y="111489"/>
                </a:moveTo>
                <a:cubicBezTo>
                  <a:pt x="5643870" y="110497"/>
                  <a:pt x="5630550" y="110762"/>
                  <a:pt x="5617407" y="112337"/>
                </a:cubicBezTo>
                <a:cubicBezTo>
                  <a:pt x="5599879" y="114437"/>
                  <a:pt x="5582661" y="118865"/>
                  <a:pt x="5566546" y="125746"/>
                </a:cubicBezTo>
                <a:cubicBezTo>
                  <a:pt x="5545723" y="134688"/>
                  <a:pt x="5527506" y="145931"/>
                  <a:pt x="5513654" y="162247"/>
                </a:cubicBezTo>
                <a:lnTo>
                  <a:pt x="5550186" y="185899"/>
                </a:lnTo>
                <a:cubicBezTo>
                  <a:pt x="5595177" y="142135"/>
                  <a:pt x="5679301" y="134944"/>
                  <a:pt x="5734468" y="185717"/>
                </a:cubicBezTo>
                <a:cubicBezTo>
                  <a:pt x="5742926" y="180205"/>
                  <a:pt x="5750873" y="174219"/>
                  <a:pt x="5759938" y="169510"/>
                </a:cubicBezTo>
                <a:cubicBezTo>
                  <a:pt x="5770069" y="164254"/>
                  <a:pt x="5770348" y="160166"/>
                  <a:pt x="5762167" y="152939"/>
                </a:cubicBezTo>
                <a:cubicBezTo>
                  <a:pt x="5734560" y="128752"/>
                  <a:pt x="5696512" y="114464"/>
                  <a:pt x="5657031" y="111489"/>
                </a:cubicBezTo>
                <a:close/>
                <a:moveTo>
                  <a:pt x="5046556" y="111489"/>
                </a:moveTo>
                <a:cubicBezTo>
                  <a:pt x="5033397" y="110497"/>
                  <a:pt x="5020076" y="110762"/>
                  <a:pt x="5006931" y="112337"/>
                </a:cubicBezTo>
                <a:cubicBezTo>
                  <a:pt x="4989405" y="114437"/>
                  <a:pt x="4972189" y="118865"/>
                  <a:pt x="4956072" y="125746"/>
                </a:cubicBezTo>
                <a:cubicBezTo>
                  <a:pt x="4935249" y="134688"/>
                  <a:pt x="4917032" y="145931"/>
                  <a:pt x="4903182" y="162247"/>
                </a:cubicBezTo>
                <a:lnTo>
                  <a:pt x="4939714" y="185899"/>
                </a:lnTo>
                <a:cubicBezTo>
                  <a:pt x="4984701" y="142135"/>
                  <a:pt x="5068824" y="134944"/>
                  <a:pt x="5123992" y="185717"/>
                </a:cubicBezTo>
                <a:cubicBezTo>
                  <a:pt x="5132452" y="180205"/>
                  <a:pt x="5140401" y="174219"/>
                  <a:pt x="5149462" y="169510"/>
                </a:cubicBezTo>
                <a:cubicBezTo>
                  <a:pt x="5159595" y="164254"/>
                  <a:pt x="5159873" y="160166"/>
                  <a:pt x="5151694" y="152939"/>
                </a:cubicBezTo>
                <a:cubicBezTo>
                  <a:pt x="5124088" y="128752"/>
                  <a:pt x="5086036" y="114464"/>
                  <a:pt x="5046556" y="111489"/>
                </a:cubicBezTo>
                <a:close/>
                <a:moveTo>
                  <a:pt x="4436082" y="111489"/>
                </a:moveTo>
                <a:cubicBezTo>
                  <a:pt x="4422922" y="110497"/>
                  <a:pt x="4409602" y="110762"/>
                  <a:pt x="4396457" y="112337"/>
                </a:cubicBezTo>
                <a:cubicBezTo>
                  <a:pt x="4378930" y="114437"/>
                  <a:pt x="4361713" y="118865"/>
                  <a:pt x="4345598" y="125746"/>
                </a:cubicBezTo>
                <a:cubicBezTo>
                  <a:pt x="4324777" y="134688"/>
                  <a:pt x="4306557" y="145931"/>
                  <a:pt x="4292708" y="162247"/>
                </a:cubicBezTo>
                <a:lnTo>
                  <a:pt x="4329238" y="185899"/>
                </a:lnTo>
                <a:cubicBezTo>
                  <a:pt x="4374228" y="142135"/>
                  <a:pt x="4458351" y="134944"/>
                  <a:pt x="4513519" y="185717"/>
                </a:cubicBezTo>
                <a:cubicBezTo>
                  <a:pt x="4521978" y="180205"/>
                  <a:pt x="4529925" y="174219"/>
                  <a:pt x="4538990" y="169510"/>
                </a:cubicBezTo>
                <a:cubicBezTo>
                  <a:pt x="4549120" y="164254"/>
                  <a:pt x="4549400" y="160166"/>
                  <a:pt x="4541219" y="152939"/>
                </a:cubicBezTo>
                <a:cubicBezTo>
                  <a:pt x="4513612" y="128752"/>
                  <a:pt x="4475564" y="114464"/>
                  <a:pt x="4436082" y="111489"/>
                </a:cubicBezTo>
                <a:close/>
                <a:moveTo>
                  <a:pt x="3825607" y="111489"/>
                </a:moveTo>
                <a:cubicBezTo>
                  <a:pt x="3812447" y="110497"/>
                  <a:pt x="3799126" y="110762"/>
                  <a:pt x="3785983" y="112337"/>
                </a:cubicBezTo>
                <a:cubicBezTo>
                  <a:pt x="3768455" y="114437"/>
                  <a:pt x="3751238" y="118865"/>
                  <a:pt x="3735122" y="125746"/>
                </a:cubicBezTo>
                <a:cubicBezTo>
                  <a:pt x="3714301" y="134688"/>
                  <a:pt x="3696082" y="145931"/>
                  <a:pt x="3682232" y="162247"/>
                </a:cubicBezTo>
                <a:lnTo>
                  <a:pt x="3718762" y="185899"/>
                </a:lnTo>
                <a:cubicBezTo>
                  <a:pt x="3763752" y="142135"/>
                  <a:pt x="3847877" y="134944"/>
                  <a:pt x="3903044" y="185717"/>
                </a:cubicBezTo>
                <a:cubicBezTo>
                  <a:pt x="3911503" y="180205"/>
                  <a:pt x="3919451" y="174219"/>
                  <a:pt x="3928514" y="169510"/>
                </a:cubicBezTo>
                <a:cubicBezTo>
                  <a:pt x="3938646" y="164254"/>
                  <a:pt x="3938924" y="160166"/>
                  <a:pt x="3930743" y="152939"/>
                </a:cubicBezTo>
                <a:cubicBezTo>
                  <a:pt x="3903136" y="128752"/>
                  <a:pt x="3865088" y="114464"/>
                  <a:pt x="3825607" y="111489"/>
                </a:cubicBezTo>
                <a:close/>
                <a:moveTo>
                  <a:pt x="3215133" y="111489"/>
                </a:moveTo>
                <a:cubicBezTo>
                  <a:pt x="3201972" y="110497"/>
                  <a:pt x="3188652" y="110762"/>
                  <a:pt x="3175508" y="112337"/>
                </a:cubicBezTo>
                <a:cubicBezTo>
                  <a:pt x="3157980" y="114437"/>
                  <a:pt x="3140764" y="118865"/>
                  <a:pt x="3124648" y="125746"/>
                </a:cubicBezTo>
                <a:cubicBezTo>
                  <a:pt x="3103826" y="134688"/>
                  <a:pt x="3085607" y="145931"/>
                  <a:pt x="3071757" y="162247"/>
                </a:cubicBezTo>
                <a:lnTo>
                  <a:pt x="3108289" y="185899"/>
                </a:lnTo>
                <a:cubicBezTo>
                  <a:pt x="3153277" y="142135"/>
                  <a:pt x="3237401" y="134944"/>
                  <a:pt x="3292568" y="185717"/>
                </a:cubicBezTo>
                <a:cubicBezTo>
                  <a:pt x="3301027" y="180205"/>
                  <a:pt x="3308976" y="174219"/>
                  <a:pt x="3318039" y="169510"/>
                </a:cubicBezTo>
                <a:cubicBezTo>
                  <a:pt x="3328170" y="164254"/>
                  <a:pt x="3328450" y="160166"/>
                  <a:pt x="3320269" y="152939"/>
                </a:cubicBezTo>
                <a:cubicBezTo>
                  <a:pt x="3292662" y="128752"/>
                  <a:pt x="3254614" y="114464"/>
                  <a:pt x="3215133" y="111489"/>
                </a:cubicBezTo>
                <a:close/>
                <a:moveTo>
                  <a:pt x="2604659" y="111489"/>
                </a:moveTo>
                <a:cubicBezTo>
                  <a:pt x="2591498" y="110497"/>
                  <a:pt x="2578178" y="110762"/>
                  <a:pt x="2565033" y="112337"/>
                </a:cubicBezTo>
                <a:cubicBezTo>
                  <a:pt x="2547506" y="114437"/>
                  <a:pt x="2530290" y="118865"/>
                  <a:pt x="2514172" y="125746"/>
                </a:cubicBezTo>
                <a:cubicBezTo>
                  <a:pt x="2493350" y="134688"/>
                  <a:pt x="2475131" y="145931"/>
                  <a:pt x="2461280" y="162247"/>
                </a:cubicBezTo>
                <a:lnTo>
                  <a:pt x="2497812" y="185899"/>
                </a:lnTo>
                <a:cubicBezTo>
                  <a:pt x="2542804" y="142135"/>
                  <a:pt x="2626927" y="134944"/>
                  <a:pt x="2682095" y="185717"/>
                </a:cubicBezTo>
                <a:cubicBezTo>
                  <a:pt x="2690554" y="180205"/>
                  <a:pt x="2698502" y="174219"/>
                  <a:pt x="2707564" y="169510"/>
                </a:cubicBezTo>
                <a:cubicBezTo>
                  <a:pt x="2717696" y="164254"/>
                  <a:pt x="2717976" y="160166"/>
                  <a:pt x="2709795" y="152939"/>
                </a:cubicBezTo>
                <a:cubicBezTo>
                  <a:pt x="2682188" y="128752"/>
                  <a:pt x="2644139" y="114464"/>
                  <a:pt x="2604659" y="111489"/>
                </a:cubicBezTo>
                <a:close/>
                <a:moveTo>
                  <a:pt x="1994181" y="111489"/>
                </a:moveTo>
                <a:cubicBezTo>
                  <a:pt x="1981021" y="110497"/>
                  <a:pt x="1967701" y="110762"/>
                  <a:pt x="1954557" y="112337"/>
                </a:cubicBezTo>
                <a:cubicBezTo>
                  <a:pt x="1937031" y="114437"/>
                  <a:pt x="1919812" y="118865"/>
                  <a:pt x="1903696" y="125746"/>
                </a:cubicBezTo>
                <a:cubicBezTo>
                  <a:pt x="1882875" y="134688"/>
                  <a:pt x="1864656" y="145931"/>
                  <a:pt x="1850806" y="162247"/>
                </a:cubicBezTo>
                <a:lnTo>
                  <a:pt x="1887336" y="185899"/>
                </a:lnTo>
                <a:cubicBezTo>
                  <a:pt x="1932327" y="142135"/>
                  <a:pt x="2016451" y="134944"/>
                  <a:pt x="2071618" y="185717"/>
                </a:cubicBezTo>
                <a:cubicBezTo>
                  <a:pt x="2080077" y="180205"/>
                  <a:pt x="2088025" y="174219"/>
                  <a:pt x="2097088" y="169510"/>
                </a:cubicBezTo>
                <a:cubicBezTo>
                  <a:pt x="2107219" y="164254"/>
                  <a:pt x="2107498" y="160166"/>
                  <a:pt x="2099318" y="152939"/>
                </a:cubicBezTo>
                <a:cubicBezTo>
                  <a:pt x="2071711" y="128752"/>
                  <a:pt x="2033664" y="114464"/>
                  <a:pt x="1994181" y="111489"/>
                </a:cubicBezTo>
                <a:close/>
                <a:moveTo>
                  <a:pt x="1383707" y="111489"/>
                </a:moveTo>
                <a:cubicBezTo>
                  <a:pt x="1370546" y="110497"/>
                  <a:pt x="1357227" y="110762"/>
                  <a:pt x="1344081" y="112337"/>
                </a:cubicBezTo>
                <a:cubicBezTo>
                  <a:pt x="1326555" y="114437"/>
                  <a:pt x="1309338" y="118865"/>
                  <a:pt x="1293221" y="125746"/>
                </a:cubicBezTo>
                <a:cubicBezTo>
                  <a:pt x="1272400" y="134688"/>
                  <a:pt x="1254182" y="145931"/>
                  <a:pt x="1240331" y="162247"/>
                </a:cubicBezTo>
                <a:lnTo>
                  <a:pt x="1276862" y="185899"/>
                </a:lnTo>
                <a:cubicBezTo>
                  <a:pt x="1321852" y="142135"/>
                  <a:pt x="1405975" y="134944"/>
                  <a:pt x="1461143" y="185717"/>
                </a:cubicBezTo>
                <a:cubicBezTo>
                  <a:pt x="1469602" y="180205"/>
                  <a:pt x="1477550" y="174219"/>
                  <a:pt x="1486612" y="169510"/>
                </a:cubicBezTo>
                <a:cubicBezTo>
                  <a:pt x="1496745" y="164254"/>
                  <a:pt x="1497024" y="160166"/>
                  <a:pt x="1488844" y="152939"/>
                </a:cubicBezTo>
                <a:cubicBezTo>
                  <a:pt x="1461236" y="128752"/>
                  <a:pt x="1423188" y="114464"/>
                  <a:pt x="1383707" y="111489"/>
                </a:cubicBezTo>
                <a:close/>
                <a:moveTo>
                  <a:pt x="773232" y="111489"/>
                </a:moveTo>
                <a:cubicBezTo>
                  <a:pt x="760072" y="110497"/>
                  <a:pt x="746752" y="110762"/>
                  <a:pt x="733607" y="112337"/>
                </a:cubicBezTo>
                <a:cubicBezTo>
                  <a:pt x="716080" y="114437"/>
                  <a:pt x="698863" y="118865"/>
                  <a:pt x="682747" y="125746"/>
                </a:cubicBezTo>
                <a:cubicBezTo>
                  <a:pt x="661925" y="134688"/>
                  <a:pt x="643707" y="145931"/>
                  <a:pt x="629856" y="162247"/>
                </a:cubicBezTo>
                <a:lnTo>
                  <a:pt x="666387" y="185899"/>
                </a:lnTo>
                <a:cubicBezTo>
                  <a:pt x="711377" y="142135"/>
                  <a:pt x="795500" y="134944"/>
                  <a:pt x="850669" y="185717"/>
                </a:cubicBezTo>
                <a:cubicBezTo>
                  <a:pt x="859128" y="180205"/>
                  <a:pt x="867075" y="174219"/>
                  <a:pt x="876138" y="169510"/>
                </a:cubicBezTo>
                <a:cubicBezTo>
                  <a:pt x="886270" y="164254"/>
                  <a:pt x="886549" y="160166"/>
                  <a:pt x="878369" y="152939"/>
                </a:cubicBezTo>
                <a:cubicBezTo>
                  <a:pt x="850762" y="128752"/>
                  <a:pt x="812714" y="114464"/>
                  <a:pt x="773232" y="111489"/>
                </a:cubicBezTo>
                <a:close/>
                <a:moveTo>
                  <a:pt x="11134811" y="63183"/>
                </a:moveTo>
                <a:cubicBezTo>
                  <a:pt x="11059983" y="63548"/>
                  <a:pt x="10999842" y="89245"/>
                  <a:pt x="10954063" y="138047"/>
                </a:cubicBezTo>
                <a:lnTo>
                  <a:pt x="10995752" y="155968"/>
                </a:lnTo>
                <a:cubicBezTo>
                  <a:pt x="11000632" y="151771"/>
                  <a:pt x="11004908" y="147975"/>
                  <a:pt x="11009371" y="144288"/>
                </a:cubicBezTo>
                <a:cubicBezTo>
                  <a:pt x="11041393" y="118081"/>
                  <a:pt x="11080247" y="103225"/>
                  <a:pt x="11126724" y="101473"/>
                </a:cubicBezTo>
                <a:cubicBezTo>
                  <a:pt x="11184356" y="99319"/>
                  <a:pt x="11231716" y="116073"/>
                  <a:pt x="11269873" y="149763"/>
                </a:cubicBezTo>
                <a:cubicBezTo>
                  <a:pt x="11272569" y="152136"/>
                  <a:pt x="11278937" y="154654"/>
                  <a:pt x="11281679" y="153705"/>
                </a:cubicBezTo>
                <a:cubicBezTo>
                  <a:pt x="11293902" y="149362"/>
                  <a:pt x="11305382" y="143777"/>
                  <a:pt x="11318628" y="138010"/>
                </a:cubicBezTo>
                <a:cubicBezTo>
                  <a:pt x="11272151" y="88588"/>
                  <a:pt x="11210940" y="62818"/>
                  <a:pt x="11134811" y="63220"/>
                </a:cubicBezTo>
                <a:close/>
                <a:moveTo>
                  <a:pt x="10524336" y="63183"/>
                </a:moveTo>
                <a:cubicBezTo>
                  <a:pt x="10449508" y="63548"/>
                  <a:pt x="10389367" y="89245"/>
                  <a:pt x="10343587" y="138047"/>
                </a:cubicBezTo>
                <a:lnTo>
                  <a:pt x="10385277" y="155968"/>
                </a:lnTo>
                <a:cubicBezTo>
                  <a:pt x="10390157" y="151771"/>
                  <a:pt x="10394433" y="147975"/>
                  <a:pt x="10398894" y="144288"/>
                </a:cubicBezTo>
                <a:cubicBezTo>
                  <a:pt x="10430917" y="118081"/>
                  <a:pt x="10469772" y="103225"/>
                  <a:pt x="10516249" y="101473"/>
                </a:cubicBezTo>
                <a:cubicBezTo>
                  <a:pt x="10573880" y="99319"/>
                  <a:pt x="10621240" y="116073"/>
                  <a:pt x="10659398" y="149763"/>
                </a:cubicBezTo>
                <a:cubicBezTo>
                  <a:pt x="10662094" y="152136"/>
                  <a:pt x="10668461" y="154654"/>
                  <a:pt x="10671204" y="153705"/>
                </a:cubicBezTo>
                <a:cubicBezTo>
                  <a:pt x="10683427" y="149362"/>
                  <a:pt x="10694907" y="143777"/>
                  <a:pt x="10708152" y="138010"/>
                </a:cubicBezTo>
                <a:cubicBezTo>
                  <a:pt x="10661676" y="88588"/>
                  <a:pt x="10600465" y="62818"/>
                  <a:pt x="10524336" y="63220"/>
                </a:cubicBezTo>
                <a:close/>
                <a:moveTo>
                  <a:pt x="9913861" y="63183"/>
                </a:moveTo>
                <a:cubicBezTo>
                  <a:pt x="9839033" y="63548"/>
                  <a:pt x="9778892" y="89245"/>
                  <a:pt x="9733112" y="138047"/>
                </a:cubicBezTo>
                <a:lnTo>
                  <a:pt x="9774802" y="155968"/>
                </a:lnTo>
                <a:cubicBezTo>
                  <a:pt x="9779682" y="151771"/>
                  <a:pt x="9783958" y="147975"/>
                  <a:pt x="9788419" y="144288"/>
                </a:cubicBezTo>
                <a:cubicBezTo>
                  <a:pt x="9820442" y="118081"/>
                  <a:pt x="9859297" y="103225"/>
                  <a:pt x="9905774" y="101473"/>
                </a:cubicBezTo>
                <a:cubicBezTo>
                  <a:pt x="9963405" y="99319"/>
                  <a:pt x="10010765" y="116073"/>
                  <a:pt x="10048923" y="149763"/>
                </a:cubicBezTo>
                <a:cubicBezTo>
                  <a:pt x="10051619" y="152136"/>
                  <a:pt x="10057986" y="154654"/>
                  <a:pt x="10060728" y="153705"/>
                </a:cubicBezTo>
                <a:cubicBezTo>
                  <a:pt x="10072952" y="149362"/>
                  <a:pt x="10084432" y="143777"/>
                  <a:pt x="10097677" y="138010"/>
                </a:cubicBezTo>
                <a:cubicBezTo>
                  <a:pt x="10051200" y="88588"/>
                  <a:pt x="9989990" y="62818"/>
                  <a:pt x="9913861" y="63220"/>
                </a:cubicBezTo>
                <a:close/>
                <a:moveTo>
                  <a:pt x="9303385" y="63183"/>
                </a:moveTo>
                <a:cubicBezTo>
                  <a:pt x="9228558" y="63548"/>
                  <a:pt x="9168416" y="89245"/>
                  <a:pt x="9122637" y="138047"/>
                </a:cubicBezTo>
                <a:lnTo>
                  <a:pt x="9164326" y="155968"/>
                </a:lnTo>
                <a:cubicBezTo>
                  <a:pt x="9169207" y="151771"/>
                  <a:pt x="9173483" y="147975"/>
                  <a:pt x="9177944" y="144288"/>
                </a:cubicBezTo>
                <a:cubicBezTo>
                  <a:pt x="9209967" y="118081"/>
                  <a:pt x="9248822" y="103225"/>
                  <a:pt x="9295298" y="101473"/>
                </a:cubicBezTo>
                <a:cubicBezTo>
                  <a:pt x="9352930" y="99319"/>
                  <a:pt x="9400290" y="116073"/>
                  <a:pt x="9438448" y="149763"/>
                </a:cubicBezTo>
                <a:cubicBezTo>
                  <a:pt x="9441143" y="152136"/>
                  <a:pt x="9447511" y="154654"/>
                  <a:pt x="9450253" y="153705"/>
                </a:cubicBezTo>
                <a:cubicBezTo>
                  <a:pt x="9462477" y="149362"/>
                  <a:pt x="9473957" y="143777"/>
                  <a:pt x="9487202" y="138010"/>
                </a:cubicBezTo>
                <a:cubicBezTo>
                  <a:pt x="9440725" y="88588"/>
                  <a:pt x="9379515" y="62818"/>
                  <a:pt x="9303385" y="63220"/>
                </a:cubicBezTo>
                <a:close/>
                <a:moveTo>
                  <a:pt x="8692910" y="63183"/>
                </a:moveTo>
                <a:cubicBezTo>
                  <a:pt x="8618082" y="63548"/>
                  <a:pt x="8557941" y="89245"/>
                  <a:pt x="8512162" y="138047"/>
                </a:cubicBezTo>
                <a:lnTo>
                  <a:pt x="8553851" y="155968"/>
                </a:lnTo>
                <a:cubicBezTo>
                  <a:pt x="8558731" y="151771"/>
                  <a:pt x="8563008" y="147975"/>
                  <a:pt x="8567469" y="144288"/>
                </a:cubicBezTo>
                <a:cubicBezTo>
                  <a:pt x="8599492" y="118081"/>
                  <a:pt x="8638347" y="103225"/>
                  <a:pt x="8684823" y="101473"/>
                </a:cubicBezTo>
                <a:cubicBezTo>
                  <a:pt x="8742455" y="99319"/>
                  <a:pt x="8789815" y="116073"/>
                  <a:pt x="8827972" y="149763"/>
                </a:cubicBezTo>
                <a:cubicBezTo>
                  <a:pt x="8830668" y="152136"/>
                  <a:pt x="8837036" y="154654"/>
                  <a:pt x="8839777" y="153705"/>
                </a:cubicBezTo>
                <a:cubicBezTo>
                  <a:pt x="8852002" y="149362"/>
                  <a:pt x="8863482" y="143777"/>
                  <a:pt x="8876727" y="138010"/>
                </a:cubicBezTo>
                <a:cubicBezTo>
                  <a:pt x="8830250" y="88588"/>
                  <a:pt x="8769039" y="62818"/>
                  <a:pt x="8692910" y="63220"/>
                </a:cubicBezTo>
                <a:close/>
                <a:moveTo>
                  <a:pt x="8082435" y="63183"/>
                </a:moveTo>
                <a:cubicBezTo>
                  <a:pt x="8007607" y="63548"/>
                  <a:pt x="7947466" y="89245"/>
                  <a:pt x="7901686" y="138047"/>
                </a:cubicBezTo>
                <a:lnTo>
                  <a:pt x="7943376" y="155968"/>
                </a:lnTo>
                <a:cubicBezTo>
                  <a:pt x="7948256" y="151771"/>
                  <a:pt x="7952532" y="147975"/>
                  <a:pt x="7956994" y="144288"/>
                </a:cubicBezTo>
                <a:cubicBezTo>
                  <a:pt x="7989016" y="118081"/>
                  <a:pt x="8027872" y="103225"/>
                  <a:pt x="8074348" y="101473"/>
                </a:cubicBezTo>
                <a:cubicBezTo>
                  <a:pt x="8131980" y="99319"/>
                  <a:pt x="8179340" y="116073"/>
                  <a:pt x="8217497" y="149763"/>
                </a:cubicBezTo>
                <a:cubicBezTo>
                  <a:pt x="8220193" y="152136"/>
                  <a:pt x="8226560" y="154654"/>
                  <a:pt x="8229302" y="153705"/>
                </a:cubicBezTo>
                <a:cubicBezTo>
                  <a:pt x="8241526" y="149362"/>
                  <a:pt x="8253006" y="143777"/>
                  <a:pt x="8266251" y="138010"/>
                </a:cubicBezTo>
                <a:cubicBezTo>
                  <a:pt x="8219775" y="88588"/>
                  <a:pt x="8158564" y="62818"/>
                  <a:pt x="8082435" y="63220"/>
                </a:cubicBezTo>
                <a:close/>
                <a:moveTo>
                  <a:pt x="7471961" y="63183"/>
                </a:moveTo>
                <a:cubicBezTo>
                  <a:pt x="7397133" y="63548"/>
                  <a:pt x="7336992" y="89245"/>
                  <a:pt x="7291212" y="138047"/>
                </a:cubicBezTo>
                <a:lnTo>
                  <a:pt x="7332902" y="155968"/>
                </a:lnTo>
                <a:cubicBezTo>
                  <a:pt x="7337782" y="151771"/>
                  <a:pt x="7342057" y="147975"/>
                  <a:pt x="7346520" y="144288"/>
                </a:cubicBezTo>
                <a:cubicBezTo>
                  <a:pt x="7378542" y="118081"/>
                  <a:pt x="7417398" y="103225"/>
                  <a:pt x="7463873" y="101473"/>
                </a:cubicBezTo>
                <a:cubicBezTo>
                  <a:pt x="7521506" y="99319"/>
                  <a:pt x="7568867" y="116073"/>
                  <a:pt x="7607023" y="149763"/>
                </a:cubicBezTo>
                <a:cubicBezTo>
                  <a:pt x="7609719" y="152136"/>
                  <a:pt x="7616086" y="154654"/>
                  <a:pt x="7618827" y="153705"/>
                </a:cubicBezTo>
                <a:cubicBezTo>
                  <a:pt x="7631051" y="149362"/>
                  <a:pt x="7642531" y="143777"/>
                  <a:pt x="7655778" y="138010"/>
                </a:cubicBezTo>
                <a:cubicBezTo>
                  <a:pt x="7609300" y="88588"/>
                  <a:pt x="7548090" y="62818"/>
                  <a:pt x="7471961" y="63220"/>
                </a:cubicBezTo>
                <a:close/>
                <a:moveTo>
                  <a:pt x="6861487" y="63183"/>
                </a:moveTo>
                <a:cubicBezTo>
                  <a:pt x="6786660" y="63548"/>
                  <a:pt x="6726520" y="89245"/>
                  <a:pt x="6680738" y="138047"/>
                </a:cubicBezTo>
                <a:lnTo>
                  <a:pt x="6722428" y="155968"/>
                </a:lnTo>
                <a:cubicBezTo>
                  <a:pt x="6727310" y="151771"/>
                  <a:pt x="6731584" y="147975"/>
                  <a:pt x="6736046" y="144288"/>
                </a:cubicBezTo>
                <a:cubicBezTo>
                  <a:pt x="6768070" y="118081"/>
                  <a:pt x="6806924" y="103225"/>
                  <a:pt x="6853400" y="101473"/>
                </a:cubicBezTo>
                <a:cubicBezTo>
                  <a:pt x="6911032" y="99319"/>
                  <a:pt x="6958392" y="116073"/>
                  <a:pt x="6996550" y="149763"/>
                </a:cubicBezTo>
                <a:cubicBezTo>
                  <a:pt x="6999244" y="152136"/>
                  <a:pt x="7005612" y="154654"/>
                  <a:pt x="7008354" y="153705"/>
                </a:cubicBezTo>
                <a:cubicBezTo>
                  <a:pt x="7020578" y="149362"/>
                  <a:pt x="7032057" y="143777"/>
                  <a:pt x="7045302" y="138010"/>
                </a:cubicBezTo>
                <a:cubicBezTo>
                  <a:pt x="6998826" y="88588"/>
                  <a:pt x="6937616" y="62818"/>
                  <a:pt x="6861487" y="63220"/>
                </a:cubicBezTo>
                <a:close/>
                <a:moveTo>
                  <a:pt x="6251014" y="63183"/>
                </a:moveTo>
                <a:cubicBezTo>
                  <a:pt x="6176183" y="63548"/>
                  <a:pt x="6116043" y="89245"/>
                  <a:pt x="6070262" y="138047"/>
                </a:cubicBezTo>
                <a:lnTo>
                  <a:pt x="6111954" y="155968"/>
                </a:lnTo>
                <a:cubicBezTo>
                  <a:pt x="6116832" y="151771"/>
                  <a:pt x="6121108" y="147975"/>
                  <a:pt x="6125570" y="144288"/>
                </a:cubicBezTo>
                <a:cubicBezTo>
                  <a:pt x="6157592" y="118081"/>
                  <a:pt x="6196446" y="103225"/>
                  <a:pt x="6242925" y="101473"/>
                </a:cubicBezTo>
                <a:cubicBezTo>
                  <a:pt x="6300556" y="99319"/>
                  <a:pt x="6347916" y="116073"/>
                  <a:pt x="6386076" y="149763"/>
                </a:cubicBezTo>
                <a:cubicBezTo>
                  <a:pt x="6388770" y="152136"/>
                  <a:pt x="6395138" y="154654"/>
                  <a:pt x="6397882" y="153705"/>
                </a:cubicBezTo>
                <a:cubicBezTo>
                  <a:pt x="6410104" y="149362"/>
                  <a:pt x="6421584" y="143777"/>
                  <a:pt x="6434828" y="138010"/>
                </a:cubicBezTo>
                <a:cubicBezTo>
                  <a:pt x="6388350" y="88588"/>
                  <a:pt x="6327141" y="62818"/>
                  <a:pt x="6251014" y="63220"/>
                </a:cubicBezTo>
                <a:close/>
                <a:moveTo>
                  <a:pt x="5640540" y="63183"/>
                </a:moveTo>
                <a:cubicBezTo>
                  <a:pt x="5565708" y="63548"/>
                  <a:pt x="5505568" y="89245"/>
                  <a:pt x="5459788" y="138047"/>
                </a:cubicBezTo>
                <a:lnTo>
                  <a:pt x="5501480" y="155968"/>
                </a:lnTo>
                <a:cubicBezTo>
                  <a:pt x="5506357" y="151771"/>
                  <a:pt x="5510634" y="147975"/>
                  <a:pt x="5515097" y="144288"/>
                </a:cubicBezTo>
                <a:cubicBezTo>
                  <a:pt x="5547117" y="118081"/>
                  <a:pt x="5585974" y="103225"/>
                  <a:pt x="5632450" y="101473"/>
                </a:cubicBezTo>
                <a:cubicBezTo>
                  <a:pt x="5690083" y="99319"/>
                  <a:pt x="5737443" y="116073"/>
                  <a:pt x="5775600" y="149763"/>
                </a:cubicBezTo>
                <a:cubicBezTo>
                  <a:pt x="5778296" y="152136"/>
                  <a:pt x="5784664" y="154654"/>
                  <a:pt x="5787405" y="153705"/>
                </a:cubicBezTo>
                <a:cubicBezTo>
                  <a:pt x="5799628" y="149362"/>
                  <a:pt x="5811108" y="143777"/>
                  <a:pt x="5824355" y="138010"/>
                </a:cubicBezTo>
                <a:cubicBezTo>
                  <a:pt x="5777877" y="88588"/>
                  <a:pt x="5716667" y="62818"/>
                  <a:pt x="5640540" y="63220"/>
                </a:cubicBezTo>
                <a:close/>
                <a:moveTo>
                  <a:pt x="5030066" y="63183"/>
                </a:moveTo>
                <a:cubicBezTo>
                  <a:pt x="4955237" y="63548"/>
                  <a:pt x="4895095" y="89245"/>
                  <a:pt x="4849316" y="138047"/>
                </a:cubicBezTo>
                <a:lnTo>
                  <a:pt x="4891006" y="155968"/>
                </a:lnTo>
                <a:cubicBezTo>
                  <a:pt x="4895886" y="151771"/>
                  <a:pt x="4900162" y="147975"/>
                  <a:pt x="4904623" y="144288"/>
                </a:cubicBezTo>
                <a:cubicBezTo>
                  <a:pt x="4936646" y="118081"/>
                  <a:pt x="4975498" y="103225"/>
                  <a:pt x="5021975" y="101473"/>
                </a:cubicBezTo>
                <a:cubicBezTo>
                  <a:pt x="5079609" y="99319"/>
                  <a:pt x="5126968" y="116073"/>
                  <a:pt x="5165127" y="149763"/>
                </a:cubicBezTo>
                <a:cubicBezTo>
                  <a:pt x="5167821" y="152136"/>
                  <a:pt x="5174187" y="154654"/>
                  <a:pt x="5176932" y="153705"/>
                </a:cubicBezTo>
                <a:cubicBezTo>
                  <a:pt x="5189151" y="149362"/>
                  <a:pt x="5200631" y="143777"/>
                  <a:pt x="5213876" y="138010"/>
                </a:cubicBezTo>
                <a:cubicBezTo>
                  <a:pt x="5167403" y="88588"/>
                  <a:pt x="5106194" y="62818"/>
                  <a:pt x="5030066" y="63220"/>
                </a:cubicBezTo>
                <a:close/>
                <a:moveTo>
                  <a:pt x="4419590" y="63183"/>
                </a:moveTo>
                <a:cubicBezTo>
                  <a:pt x="4344761" y="63548"/>
                  <a:pt x="4284621" y="89245"/>
                  <a:pt x="4238840" y="138047"/>
                </a:cubicBezTo>
                <a:lnTo>
                  <a:pt x="4280530" y="155968"/>
                </a:lnTo>
                <a:cubicBezTo>
                  <a:pt x="4285410" y="151771"/>
                  <a:pt x="4289686" y="147975"/>
                  <a:pt x="4294148" y="144288"/>
                </a:cubicBezTo>
                <a:cubicBezTo>
                  <a:pt x="4326171" y="118081"/>
                  <a:pt x="4365024" y="103225"/>
                  <a:pt x="4411502" y="101473"/>
                </a:cubicBezTo>
                <a:cubicBezTo>
                  <a:pt x="4469134" y="99319"/>
                  <a:pt x="4516494" y="116073"/>
                  <a:pt x="4554651" y="149763"/>
                </a:cubicBezTo>
                <a:cubicBezTo>
                  <a:pt x="4557347" y="152136"/>
                  <a:pt x="4563715" y="154654"/>
                  <a:pt x="4566456" y="153705"/>
                </a:cubicBezTo>
                <a:cubicBezTo>
                  <a:pt x="4578680" y="149362"/>
                  <a:pt x="4590159" y="143777"/>
                  <a:pt x="4603406" y="138010"/>
                </a:cubicBezTo>
                <a:cubicBezTo>
                  <a:pt x="4556929" y="88588"/>
                  <a:pt x="4495719" y="62818"/>
                  <a:pt x="4419590" y="63220"/>
                </a:cubicBezTo>
                <a:close/>
                <a:moveTo>
                  <a:pt x="3809114" y="63183"/>
                </a:moveTo>
                <a:cubicBezTo>
                  <a:pt x="3734287" y="63548"/>
                  <a:pt x="3674145" y="89245"/>
                  <a:pt x="3628364" y="138047"/>
                </a:cubicBezTo>
                <a:lnTo>
                  <a:pt x="3670055" y="155968"/>
                </a:lnTo>
                <a:cubicBezTo>
                  <a:pt x="3674935" y="151771"/>
                  <a:pt x="3679210" y="147975"/>
                  <a:pt x="3683672" y="144288"/>
                </a:cubicBezTo>
                <a:cubicBezTo>
                  <a:pt x="3715694" y="118081"/>
                  <a:pt x="3754551" y="103225"/>
                  <a:pt x="3801026" y="101473"/>
                </a:cubicBezTo>
                <a:cubicBezTo>
                  <a:pt x="3858660" y="99319"/>
                  <a:pt x="3906018" y="116073"/>
                  <a:pt x="3944177" y="149763"/>
                </a:cubicBezTo>
                <a:cubicBezTo>
                  <a:pt x="3946872" y="152136"/>
                  <a:pt x="3953240" y="154654"/>
                  <a:pt x="3955981" y="153705"/>
                </a:cubicBezTo>
                <a:cubicBezTo>
                  <a:pt x="3968205" y="149362"/>
                  <a:pt x="3979685" y="143777"/>
                  <a:pt x="3992930" y="138010"/>
                </a:cubicBezTo>
                <a:cubicBezTo>
                  <a:pt x="3946454" y="88588"/>
                  <a:pt x="3885243" y="62818"/>
                  <a:pt x="3809114" y="63220"/>
                </a:cubicBezTo>
                <a:close/>
                <a:moveTo>
                  <a:pt x="3198639" y="63183"/>
                </a:moveTo>
                <a:cubicBezTo>
                  <a:pt x="3123811" y="63548"/>
                  <a:pt x="3063670" y="89245"/>
                  <a:pt x="3017890" y="138047"/>
                </a:cubicBezTo>
                <a:lnTo>
                  <a:pt x="3059580" y="155968"/>
                </a:lnTo>
                <a:cubicBezTo>
                  <a:pt x="3064460" y="151771"/>
                  <a:pt x="3068736" y="147975"/>
                  <a:pt x="3073198" y="144288"/>
                </a:cubicBezTo>
                <a:cubicBezTo>
                  <a:pt x="3105220" y="118081"/>
                  <a:pt x="3144075" y="103225"/>
                  <a:pt x="3190552" y="101473"/>
                </a:cubicBezTo>
                <a:cubicBezTo>
                  <a:pt x="3248184" y="99319"/>
                  <a:pt x="3295544" y="116073"/>
                  <a:pt x="3333701" y="149763"/>
                </a:cubicBezTo>
                <a:cubicBezTo>
                  <a:pt x="3336396" y="152136"/>
                  <a:pt x="3342764" y="154654"/>
                  <a:pt x="3345506" y="153705"/>
                </a:cubicBezTo>
                <a:cubicBezTo>
                  <a:pt x="3357730" y="149362"/>
                  <a:pt x="3369211" y="143777"/>
                  <a:pt x="3382455" y="138010"/>
                </a:cubicBezTo>
                <a:cubicBezTo>
                  <a:pt x="3335978" y="88588"/>
                  <a:pt x="3274769" y="62818"/>
                  <a:pt x="3198639" y="63220"/>
                </a:cubicBezTo>
                <a:close/>
                <a:moveTo>
                  <a:pt x="2588165" y="63183"/>
                </a:moveTo>
                <a:cubicBezTo>
                  <a:pt x="2513335" y="63548"/>
                  <a:pt x="2453194" y="89245"/>
                  <a:pt x="2407414" y="138047"/>
                </a:cubicBezTo>
                <a:lnTo>
                  <a:pt x="2449104" y="155968"/>
                </a:lnTo>
                <a:cubicBezTo>
                  <a:pt x="2453985" y="151771"/>
                  <a:pt x="2458260" y="147975"/>
                  <a:pt x="2462722" y="144288"/>
                </a:cubicBezTo>
                <a:cubicBezTo>
                  <a:pt x="2494744" y="118081"/>
                  <a:pt x="2533601" y="103225"/>
                  <a:pt x="2580078" y="101473"/>
                </a:cubicBezTo>
                <a:cubicBezTo>
                  <a:pt x="2637710" y="99319"/>
                  <a:pt x="2685070" y="116073"/>
                  <a:pt x="2723227" y="149763"/>
                </a:cubicBezTo>
                <a:cubicBezTo>
                  <a:pt x="2725922" y="152136"/>
                  <a:pt x="2732290" y="154654"/>
                  <a:pt x="2735032" y="153705"/>
                </a:cubicBezTo>
                <a:cubicBezTo>
                  <a:pt x="2747257" y="149362"/>
                  <a:pt x="2758737" y="143777"/>
                  <a:pt x="2771982" y="138010"/>
                </a:cubicBezTo>
                <a:cubicBezTo>
                  <a:pt x="2725504" y="88588"/>
                  <a:pt x="2664295" y="62818"/>
                  <a:pt x="2588165" y="63220"/>
                </a:cubicBezTo>
                <a:close/>
                <a:moveTo>
                  <a:pt x="1977688" y="63183"/>
                </a:moveTo>
                <a:cubicBezTo>
                  <a:pt x="1902860" y="63548"/>
                  <a:pt x="1842719" y="89245"/>
                  <a:pt x="1796940" y="138047"/>
                </a:cubicBezTo>
                <a:lnTo>
                  <a:pt x="1838629" y="155968"/>
                </a:lnTo>
                <a:cubicBezTo>
                  <a:pt x="1843509" y="151771"/>
                  <a:pt x="1847784" y="147975"/>
                  <a:pt x="1852247" y="144288"/>
                </a:cubicBezTo>
                <a:cubicBezTo>
                  <a:pt x="1884270" y="118081"/>
                  <a:pt x="1923124" y="103225"/>
                  <a:pt x="1969602" y="101473"/>
                </a:cubicBezTo>
                <a:cubicBezTo>
                  <a:pt x="2027233" y="99319"/>
                  <a:pt x="2074593" y="116073"/>
                  <a:pt x="2112750" y="149763"/>
                </a:cubicBezTo>
                <a:cubicBezTo>
                  <a:pt x="2115446" y="152136"/>
                  <a:pt x="2121814" y="154654"/>
                  <a:pt x="2124555" y="153705"/>
                </a:cubicBezTo>
                <a:cubicBezTo>
                  <a:pt x="2136778" y="149362"/>
                  <a:pt x="2148258" y="143777"/>
                  <a:pt x="2161505" y="138010"/>
                </a:cubicBezTo>
                <a:cubicBezTo>
                  <a:pt x="2115027" y="88588"/>
                  <a:pt x="2053818" y="62818"/>
                  <a:pt x="1977688" y="63220"/>
                </a:cubicBezTo>
                <a:close/>
                <a:moveTo>
                  <a:pt x="1367213" y="63183"/>
                </a:moveTo>
                <a:cubicBezTo>
                  <a:pt x="1292385" y="63548"/>
                  <a:pt x="1232244" y="89245"/>
                  <a:pt x="1186465" y="138047"/>
                </a:cubicBezTo>
                <a:lnTo>
                  <a:pt x="1228154" y="155968"/>
                </a:lnTo>
                <a:cubicBezTo>
                  <a:pt x="1233034" y="151771"/>
                  <a:pt x="1237310" y="147975"/>
                  <a:pt x="1241773" y="144288"/>
                </a:cubicBezTo>
                <a:cubicBezTo>
                  <a:pt x="1273794" y="118081"/>
                  <a:pt x="1312649" y="103225"/>
                  <a:pt x="1359126" y="101473"/>
                </a:cubicBezTo>
                <a:cubicBezTo>
                  <a:pt x="1416758" y="99319"/>
                  <a:pt x="1464118" y="116073"/>
                  <a:pt x="1502275" y="149763"/>
                </a:cubicBezTo>
                <a:cubicBezTo>
                  <a:pt x="1504971" y="152136"/>
                  <a:pt x="1511339" y="154654"/>
                  <a:pt x="1514080" y="153705"/>
                </a:cubicBezTo>
                <a:cubicBezTo>
                  <a:pt x="1526304" y="149362"/>
                  <a:pt x="1537783" y="143777"/>
                  <a:pt x="1551030" y="138010"/>
                </a:cubicBezTo>
                <a:cubicBezTo>
                  <a:pt x="1504553" y="88588"/>
                  <a:pt x="1443342" y="62818"/>
                  <a:pt x="1367213" y="63220"/>
                </a:cubicBezTo>
                <a:close/>
                <a:moveTo>
                  <a:pt x="756739" y="63183"/>
                </a:moveTo>
                <a:cubicBezTo>
                  <a:pt x="681911" y="63548"/>
                  <a:pt x="621770" y="89245"/>
                  <a:pt x="575989" y="138047"/>
                </a:cubicBezTo>
                <a:lnTo>
                  <a:pt x="617680" y="155968"/>
                </a:lnTo>
                <a:cubicBezTo>
                  <a:pt x="622559" y="151771"/>
                  <a:pt x="626835" y="147975"/>
                  <a:pt x="631297" y="144288"/>
                </a:cubicBezTo>
                <a:cubicBezTo>
                  <a:pt x="663319" y="118081"/>
                  <a:pt x="702174" y="103225"/>
                  <a:pt x="748652" y="101473"/>
                </a:cubicBezTo>
                <a:cubicBezTo>
                  <a:pt x="806284" y="99319"/>
                  <a:pt x="853644" y="116073"/>
                  <a:pt x="891800" y="149763"/>
                </a:cubicBezTo>
                <a:cubicBezTo>
                  <a:pt x="894497" y="152136"/>
                  <a:pt x="900863" y="154654"/>
                  <a:pt x="903606" y="153705"/>
                </a:cubicBezTo>
                <a:cubicBezTo>
                  <a:pt x="915829" y="149362"/>
                  <a:pt x="927309" y="143777"/>
                  <a:pt x="940554" y="138010"/>
                </a:cubicBezTo>
                <a:cubicBezTo>
                  <a:pt x="894078" y="88588"/>
                  <a:pt x="832868" y="62818"/>
                  <a:pt x="756739" y="63220"/>
                </a:cubicBezTo>
                <a:close/>
                <a:moveTo>
                  <a:pt x="11133418" y="13980"/>
                </a:moveTo>
                <a:cubicBezTo>
                  <a:pt x="11020153" y="14856"/>
                  <a:pt x="10924410" y="73331"/>
                  <a:pt x="10894805" y="123446"/>
                </a:cubicBezTo>
                <a:cubicBezTo>
                  <a:pt x="10905540" y="125855"/>
                  <a:pt x="10915673" y="127096"/>
                  <a:pt x="10924596" y="130381"/>
                </a:cubicBezTo>
                <a:cubicBezTo>
                  <a:pt x="10936866" y="134834"/>
                  <a:pt x="10943373" y="132353"/>
                  <a:pt x="10951832" y="124140"/>
                </a:cubicBezTo>
                <a:cubicBezTo>
                  <a:pt x="11009185" y="68622"/>
                  <a:pt x="11083919" y="45809"/>
                  <a:pt x="11173759" y="55993"/>
                </a:cubicBezTo>
                <a:cubicBezTo>
                  <a:pt x="11235481" y="62964"/>
                  <a:pt x="11284607" y="87529"/>
                  <a:pt x="11323183" y="125709"/>
                </a:cubicBezTo>
                <a:cubicBezTo>
                  <a:pt x="11326483" y="128885"/>
                  <a:pt x="11332710" y="133228"/>
                  <a:pt x="11336475" y="132644"/>
                </a:cubicBezTo>
                <a:cubicBezTo>
                  <a:pt x="11350465" y="130527"/>
                  <a:pt x="11364036" y="126585"/>
                  <a:pt x="11377887" y="123300"/>
                </a:cubicBezTo>
                <a:cubicBezTo>
                  <a:pt x="11350930" y="76944"/>
                  <a:pt x="11256210" y="13031"/>
                  <a:pt x="11133418" y="13980"/>
                </a:cubicBezTo>
                <a:close/>
                <a:moveTo>
                  <a:pt x="10522942" y="13980"/>
                </a:moveTo>
                <a:cubicBezTo>
                  <a:pt x="10409677" y="14856"/>
                  <a:pt x="10313935" y="73331"/>
                  <a:pt x="10284329" y="123446"/>
                </a:cubicBezTo>
                <a:cubicBezTo>
                  <a:pt x="10295065" y="125855"/>
                  <a:pt x="10305196" y="127096"/>
                  <a:pt x="10314121" y="130381"/>
                </a:cubicBezTo>
                <a:cubicBezTo>
                  <a:pt x="10326391" y="134834"/>
                  <a:pt x="10332898" y="132353"/>
                  <a:pt x="10341356" y="124140"/>
                </a:cubicBezTo>
                <a:cubicBezTo>
                  <a:pt x="10398709" y="68622"/>
                  <a:pt x="10473444" y="45809"/>
                  <a:pt x="10563284" y="55993"/>
                </a:cubicBezTo>
                <a:cubicBezTo>
                  <a:pt x="10625005" y="62964"/>
                  <a:pt x="10674132" y="87529"/>
                  <a:pt x="10712708" y="125709"/>
                </a:cubicBezTo>
                <a:cubicBezTo>
                  <a:pt x="10716007" y="128885"/>
                  <a:pt x="10722235" y="133228"/>
                  <a:pt x="10726000" y="132644"/>
                </a:cubicBezTo>
                <a:cubicBezTo>
                  <a:pt x="10739989" y="130527"/>
                  <a:pt x="10753561" y="126585"/>
                  <a:pt x="10767412" y="123300"/>
                </a:cubicBezTo>
                <a:cubicBezTo>
                  <a:pt x="10740455" y="76944"/>
                  <a:pt x="10645735" y="13031"/>
                  <a:pt x="10522942" y="13980"/>
                </a:cubicBezTo>
                <a:close/>
                <a:moveTo>
                  <a:pt x="9912466" y="13980"/>
                </a:moveTo>
                <a:cubicBezTo>
                  <a:pt x="9799202" y="14856"/>
                  <a:pt x="9703460" y="73331"/>
                  <a:pt x="9673854" y="123446"/>
                </a:cubicBezTo>
                <a:cubicBezTo>
                  <a:pt x="9684590" y="125855"/>
                  <a:pt x="9694721" y="127096"/>
                  <a:pt x="9703646" y="130381"/>
                </a:cubicBezTo>
                <a:cubicBezTo>
                  <a:pt x="9715916" y="134834"/>
                  <a:pt x="9722422" y="132353"/>
                  <a:pt x="9730880" y="124140"/>
                </a:cubicBezTo>
                <a:cubicBezTo>
                  <a:pt x="9788234" y="68622"/>
                  <a:pt x="9862969" y="45809"/>
                  <a:pt x="9952809" y="55993"/>
                </a:cubicBezTo>
                <a:cubicBezTo>
                  <a:pt x="10014530" y="62964"/>
                  <a:pt x="10063657" y="87529"/>
                  <a:pt x="10102232" y="125709"/>
                </a:cubicBezTo>
                <a:cubicBezTo>
                  <a:pt x="10105532" y="128885"/>
                  <a:pt x="10111760" y="133228"/>
                  <a:pt x="10115525" y="132644"/>
                </a:cubicBezTo>
                <a:cubicBezTo>
                  <a:pt x="10129514" y="130527"/>
                  <a:pt x="10143086" y="126585"/>
                  <a:pt x="10156935" y="123300"/>
                </a:cubicBezTo>
                <a:cubicBezTo>
                  <a:pt x="10129978" y="76944"/>
                  <a:pt x="10035258" y="13031"/>
                  <a:pt x="9912466" y="13980"/>
                </a:cubicBezTo>
                <a:close/>
                <a:moveTo>
                  <a:pt x="9301991" y="13980"/>
                </a:moveTo>
                <a:cubicBezTo>
                  <a:pt x="9188726" y="14856"/>
                  <a:pt x="9092984" y="73331"/>
                  <a:pt x="9063379" y="123446"/>
                </a:cubicBezTo>
                <a:cubicBezTo>
                  <a:pt x="9074115" y="125855"/>
                  <a:pt x="9084246" y="127096"/>
                  <a:pt x="9093170" y="130381"/>
                </a:cubicBezTo>
                <a:cubicBezTo>
                  <a:pt x="9105441" y="134834"/>
                  <a:pt x="9111947" y="132353"/>
                  <a:pt x="9120405" y="124140"/>
                </a:cubicBezTo>
                <a:cubicBezTo>
                  <a:pt x="9177759" y="68622"/>
                  <a:pt x="9252494" y="45809"/>
                  <a:pt x="9342333" y="55993"/>
                </a:cubicBezTo>
                <a:cubicBezTo>
                  <a:pt x="9404055" y="62964"/>
                  <a:pt x="9453181" y="87529"/>
                  <a:pt x="9491757" y="125709"/>
                </a:cubicBezTo>
                <a:cubicBezTo>
                  <a:pt x="9495057" y="128885"/>
                  <a:pt x="9501284" y="133228"/>
                  <a:pt x="9505050" y="132644"/>
                </a:cubicBezTo>
                <a:cubicBezTo>
                  <a:pt x="9519039" y="130527"/>
                  <a:pt x="9532611" y="126585"/>
                  <a:pt x="9546460" y="123300"/>
                </a:cubicBezTo>
                <a:cubicBezTo>
                  <a:pt x="9519503" y="76944"/>
                  <a:pt x="9424783" y="13031"/>
                  <a:pt x="9301991" y="13980"/>
                </a:cubicBezTo>
                <a:close/>
                <a:moveTo>
                  <a:pt x="8691516" y="13980"/>
                </a:moveTo>
                <a:cubicBezTo>
                  <a:pt x="8578251" y="14856"/>
                  <a:pt x="8482509" y="73331"/>
                  <a:pt x="8452904" y="123446"/>
                </a:cubicBezTo>
                <a:cubicBezTo>
                  <a:pt x="8463639" y="125855"/>
                  <a:pt x="8473771" y="127096"/>
                  <a:pt x="8482695" y="130381"/>
                </a:cubicBezTo>
                <a:cubicBezTo>
                  <a:pt x="8494965" y="134834"/>
                  <a:pt x="8501472" y="132353"/>
                  <a:pt x="8509930" y="124140"/>
                </a:cubicBezTo>
                <a:cubicBezTo>
                  <a:pt x="8567284" y="68622"/>
                  <a:pt x="8642019" y="45809"/>
                  <a:pt x="8731858" y="55993"/>
                </a:cubicBezTo>
                <a:cubicBezTo>
                  <a:pt x="8793580" y="62964"/>
                  <a:pt x="8842706" y="87529"/>
                  <a:pt x="8881282" y="125709"/>
                </a:cubicBezTo>
                <a:cubicBezTo>
                  <a:pt x="8884582" y="128885"/>
                  <a:pt x="8890809" y="133228"/>
                  <a:pt x="8894574" y="132644"/>
                </a:cubicBezTo>
                <a:cubicBezTo>
                  <a:pt x="8908564" y="130527"/>
                  <a:pt x="8922135" y="126585"/>
                  <a:pt x="8935985" y="123300"/>
                </a:cubicBezTo>
                <a:cubicBezTo>
                  <a:pt x="8909028" y="76944"/>
                  <a:pt x="8814308" y="13031"/>
                  <a:pt x="8691516" y="13980"/>
                </a:cubicBezTo>
                <a:close/>
                <a:moveTo>
                  <a:pt x="8081040" y="13980"/>
                </a:moveTo>
                <a:cubicBezTo>
                  <a:pt x="7967776" y="14856"/>
                  <a:pt x="7872034" y="73331"/>
                  <a:pt x="7842428" y="123446"/>
                </a:cubicBezTo>
                <a:cubicBezTo>
                  <a:pt x="7853164" y="125855"/>
                  <a:pt x="7863296" y="127096"/>
                  <a:pt x="7872220" y="130381"/>
                </a:cubicBezTo>
                <a:cubicBezTo>
                  <a:pt x="7884490" y="134834"/>
                  <a:pt x="7890997" y="132353"/>
                  <a:pt x="7899455" y="124140"/>
                </a:cubicBezTo>
                <a:cubicBezTo>
                  <a:pt x="7956808" y="68622"/>
                  <a:pt x="8031544" y="45809"/>
                  <a:pt x="8121383" y="55993"/>
                </a:cubicBezTo>
                <a:cubicBezTo>
                  <a:pt x="8183104" y="62964"/>
                  <a:pt x="8232231" y="87529"/>
                  <a:pt x="8270807" y="125709"/>
                </a:cubicBezTo>
                <a:cubicBezTo>
                  <a:pt x="8274107" y="128885"/>
                  <a:pt x="8280334" y="133228"/>
                  <a:pt x="8284099" y="132644"/>
                </a:cubicBezTo>
                <a:cubicBezTo>
                  <a:pt x="8298089" y="130527"/>
                  <a:pt x="8311660" y="126585"/>
                  <a:pt x="8325509" y="123300"/>
                </a:cubicBezTo>
                <a:cubicBezTo>
                  <a:pt x="8298553" y="76944"/>
                  <a:pt x="8203832" y="13031"/>
                  <a:pt x="8081040" y="13980"/>
                </a:cubicBezTo>
                <a:close/>
                <a:moveTo>
                  <a:pt x="7470567" y="13980"/>
                </a:moveTo>
                <a:cubicBezTo>
                  <a:pt x="7357302" y="14856"/>
                  <a:pt x="7261560" y="73331"/>
                  <a:pt x="7231956" y="123446"/>
                </a:cubicBezTo>
                <a:cubicBezTo>
                  <a:pt x="7242690" y="125855"/>
                  <a:pt x="7252822" y="127096"/>
                  <a:pt x="7261746" y="130381"/>
                </a:cubicBezTo>
                <a:cubicBezTo>
                  <a:pt x="7274016" y="134834"/>
                  <a:pt x="7280522" y="132353"/>
                  <a:pt x="7288984" y="124140"/>
                </a:cubicBezTo>
                <a:cubicBezTo>
                  <a:pt x="7346334" y="68622"/>
                  <a:pt x="7421070" y="45809"/>
                  <a:pt x="7510909" y="55993"/>
                </a:cubicBezTo>
                <a:cubicBezTo>
                  <a:pt x="7572630" y="62964"/>
                  <a:pt x="7621756" y="87529"/>
                  <a:pt x="7660332" y="125709"/>
                </a:cubicBezTo>
                <a:cubicBezTo>
                  <a:pt x="7663632" y="128885"/>
                  <a:pt x="7669860" y="133228"/>
                  <a:pt x="7673624" y="132644"/>
                </a:cubicBezTo>
                <a:cubicBezTo>
                  <a:pt x="7687614" y="130527"/>
                  <a:pt x="7701185" y="126585"/>
                  <a:pt x="7715036" y="123300"/>
                </a:cubicBezTo>
                <a:cubicBezTo>
                  <a:pt x="7688078" y="76944"/>
                  <a:pt x="7593358" y="13031"/>
                  <a:pt x="7470567" y="13980"/>
                </a:cubicBezTo>
                <a:close/>
                <a:moveTo>
                  <a:pt x="6860093" y="13980"/>
                </a:moveTo>
                <a:cubicBezTo>
                  <a:pt x="6746828" y="14856"/>
                  <a:pt x="6651086" y="73331"/>
                  <a:pt x="6621480" y="123446"/>
                </a:cubicBezTo>
                <a:cubicBezTo>
                  <a:pt x="6632216" y="125855"/>
                  <a:pt x="6642348" y="127096"/>
                  <a:pt x="6651271" y="130381"/>
                </a:cubicBezTo>
                <a:cubicBezTo>
                  <a:pt x="6663542" y="134834"/>
                  <a:pt x="6670049" y="132353"/>
                  <a:pt x="6678507" y="124140"/>
                </a:cubicBezTo>
                <a:cubicBezTo>
                  <a:pt x="6735860" y="68622"/>
                  <a:pt x="6810594" y="45809"/>
                  <a:pt x="6900435" y="55993"/>
                </a:cubicBezTo>
                <a:cubicBezTo>
                  <a:pt x="6962158" y="62964"/>
                  <a:pt x="7011283" y="87529"/>
                  <a:pt x="7049859" y="125709"/>
                </a:cubicBezTo>
                <a:cubicBezTo>
                  <a:pt x="7053158" y="128885"/>
                  <a:pt x="7059386" y="133228"/>
                  <a:pt x="7063151" y="132644"/>
                </a:cubicBezTo>
                <a:cubicBezTo>
                  <a:pt x="7077140" y="130527"/>
                  <a:pt x="7090711" y="126585"/>
                  <a:pt x="7104560" y="123300"/>
                </a:cubicBezTo>
                <a:cubicBezTo>
                  <a:pt x="7077606" y="76944"/>
                  <a:pt x="6982885" y="13031"/>
                  <a:pt x="6860093" y="13980"/>
                </a:cubicBezTo>
                <a:close/>
                <a:moveTo>
                  <a:pt x="6249622" y="13980"/>
                </a:moveTo>
                <a:cubicBezTo>
                  <a:pt x="6136354" y="14856"/>
                  <a:pt x="6040609" y="73331"/>
                  <a:pt x="6011004" y="123446"/>
                </a:cubicBezTo>
                <a:cubicBezTo>
                  <a:pt x="6021740" y="125855"/>
                  <a:pt x="6031873" y="127096"/>
                  <a:pt x="6040795" y="130381"/>
                </a:cubicBezTo>
                <a:cubicBezTo>
                  <a:pt x="6053065" y="134834"/>
                  <a:pt x="6059574" y="132353"/>
                  <a:pt x="6068032" y="124140"/>
                </a:cubicBezTo>
                <a:cubicBezTo>
                  <a:pt x="6125386" y="68622"/>
                  <a:pt x="6200120" y="45809"/>
                  <a:pt x="6289962" y="55993"/>
                </a:cubicBezTo>
                <a:cubicBezTo>
                  <a:pt x="6351682" y="62964"/>
                  <a:pt x="6400809" y="87529"/>
                  <a:pt x="6439384" y="125709"/>
                </a:cubicBezTo>
                <a:cubicBezTo>
                  <a:pt x="6442684" y="128885"/>
                  <a:pt x="6448911" y="133228"/>
                  <a:pt x="6452678" y="132644"/>
                </a:cubicBezTo>
                <a:cubicBezTo>
                  <a:pt x="6466667" y="130527"/>
                  <a:pt x="6480236" y="126585"/>
                  <a:pt x="6494086" y="123300"/>
                </a:cubicBezTo>
                <a:cubicBezTo>
                  <a:pt x="6467132" y="76944"/>
                  <a:pt x="6372411" y="13031"/>
                  <a:pt x="6249622" y="13980"/>
                </a:cubicBezTo>
                <a:close/>
                <a:moveTo>
                  <a:pt x="5639143" y="13980"/>
                </a:moveTo>
                <a:cubicBezTo>
                  <a:pt x="5525878" y="14856"/>
                  <a:pt x="5430136" y="73331"/>
                  <a:pt x="5400530" y="123446"/>
                </a:cubicBezTo>
                <a:cubicBezTo>
                  <a:pt x="5411266" y="125855"/>
                  <a:pt x="5421398" y="127096"/>
                  <a:pt x="5430324" y="130381"/>
                </a:cubicBezTo>
                <a:cubicBezTo>
                  <a:pt x="5442591" y="134834"/>
                  <a:pt x="5449101" y="132353"/>
                  <a:pt x="5457558" y="124140"/>
                </a:cubicBezTo>
                <a:cubicBezTo>
                  <a:pt x="5514909" y="68622"/>
                  <a:pt x="5589644" y="45809"/>
                  <a:pt x="5679486" y="55993"/>
                </a:cubicBezTo>
                <a:cubicBezTo>
                  <a:pt x="5741207" y="62964"/>
                  <a:pt x="5790333" y="87529"/>
                  <a:pt x="5828907" y="125709"/>
                </a:cubicBezTo>
                <a:cubicBezTo>
                  <a:pt x="5832207" y="128885"/>
                  <a:pt x="5838438" y="133228"/>
                  <a:pt x="5842202" y="132644"/>
                </a:cubicBezTo>
                <a:cubicBezTo>
                  <a:pt x="5856190" y="130527"/>
                  <a:pt x="5869762" y="126585"/>
                  <a:pt x="5883611" y="123300"/>
                </a:cubicBezTo>
                <a:cubicBezTo>
                  <a:pt x="5856655" y="76944"/>
                  <a:pt x="5761936" y="13031"/>
                  <a:pt x="5639143" y="13980"/>
                </a:cubicBezTo>
                <a:close/>
                <a:moveTo>
                  <a:pt x="5028669" y="13980"/>
                </a:moveTo>
                <a:cubicBezTo>
                  <a:pt x="4915405" y="14856"/>
                  <a:pt x="4819663" y="73331"/>
                  <a:pt x="4790058" y="123446"/>
                </a:cubicBezTo>
                <a:cubicBezTo>
                  <a:pt x="4800792" y="125855"/>
                  <a:pt x="4810927" y="127096"/>
                  <a:pt x="4819848" y="130381"/>
                </a:cubicBezTo>
                <a:cubicBezTo>
                  <a:pt x="4832119" y="134834"/>
                  <a:pt x="4838624" y="132353"/>
                  <a:pt x="4847084" y="124140"/>
                </a:cubicBezTo>
                <a:cubicBezTo>
                  <a:pt x="4904438" y="68622"/>
                  <a:pt x="4979171" y="45809"/>
                  <a:pt x="5069011" y="55993"/>
                </a:cubicBezTo>
                <a:cubicBezTo>
                  <a:pt x="5130731" y="62964"/>
                  <a:pt x="5179860" y="87529"/>
                  <a:pt x="5218434" y="125709"/>
                </a:cubicBezTo>
                <a:cubicBezTo>
                  <a:pt x="5221731" y="128885"/>
                  <a:pt x="5227958" y="133228"/>
                  <a:pt x="5231725" y="132644"/>
                </a:cubicBezTo>
                <a:cubicBezTo>
                  <a:pt x="5245717" y="130527"/>
                  <a:pt x="5259287" y="126585"/>
                  <a:pt x="5273135" y="123300"/>
                </a:cubicBezTo>
                <a:cubicBezTo>
                  <a:pt x="5246182" y="76944"/>
                  <a:pt x="5151462" y="13031"/>
                  <a:pt x="5028669" y="13980"/>
                </a:cubicBezTo>
                <a:close/>
                <a:moveTo>
                  <a:pt x="4418195" y="13980"/>
                </a:moveTo>
                <a:cubicBezTo>
                  <a:pt x="4304931" y="14856"/>
                  <a:pt x="4209187" y="73331"/>
                  <a:pt x="4179582" y="123446"/>
                </a:cubicBezTo>
                <a:cubicBezTo>
                  <a:pt x="4190319" y="125855"/>
                  <a:pt x="4200450" y="127096"/>
                  <a:pt x="4209374" y="130381"/>
                </a:cubicBezTo>
                <a:cubicBezTo>
                  <a:pt x="4221645" y="134834"/>
                  <a:pt x="4228150" y="132353"/>
                  <a:pt x="4236609" y="124140"/>
                </a:cubicBezTo>
                <a:cubicBezTo>
                  <a:pt x="4293963" y="68622"/>
                  <a:pt x="4368697" y="45809"/>
                  <a:pt x="4458538" y="55993"/>
                </a:cubicBezTo>
                <a:cubicBezTo>
                  <a:pt x="4520259" y="62964"/>
                  <a:pt x="4569384" y="87529"/>
                  <a:pt x="4607960" y="125709"/>
                </a:cubicBezTo>
                <a:cubicBezTo>
                  <a:pt x="4611261" y="128885"/>
                  <a:pt x="4617488" y="133228"/>
                  <a:pt x="4621254" y="132644"/>
                </a:cubicBezTo>
                <a:cubicBezTo>
                  <a:pt x="4635243" y="130527"/>
                  <a:pt x="4648813" y="126585"/>
                  <a:pt x="4662664" y="123300"/>
                </a:cubicBezTo>
                <a:cubicBezTo>
                  <a:pt x="4635707" y="76944"/>
                  <a:pt x="4540987" y="13031"/>
                  <a:pt x="4418195" y="13980"/>
                </a:cubicBezTo>
                <a:close/>
                <a:moveTo>
                  <a:pt x="3807719" y="13980"/>
                </a:moveTo>
                <a:cubicBezTo>
                  <a:pt x="3694455" y="14856"/>
                  <a:pt x="3598711" y="73331"/>
                  <a:pt x="3569106" y="123446"/>
                </a:cubicBezTo>
                <a:cubicBezTo>
                  <a:pt x="3579843" y="125855"/>
                  <a:pt x="3589974" y="127096"/>
                  <a:pt x="3598900" y="130381"/>
                </a:cubicBezTo>
                <a:cubicBezTo>
                  <a:pt x="3611168" y="134834"/>
                  <a:pt x="3617676" y="132353"/>
                  <a:pt x="3626133" y="124140"/>
                </a:cubicBezTo>
                <a:cubicBezTo>
                  <a:pt x="3683487" y="68622"/>
                  <a:pt x="3758221" y="45809"/>
                  <a:pt x="3848062" y="55993"/>
                </a:cubicBezTo>
                <a:cubicBezTo>
                  <a:pt x="3909784" y="62964"/>
                  <a:pt x="3958909" y="87529"/>
                  <a:pt x="3997485" y="125709"/>
                </a:cubicBezTo>
                <a:cubicBezTo>
                  <a:pt x="4000786" y="128885"/>
                  <a:pt x="4007014" y="133228"/>
                  <a:pt x="4010778" y="132644"/>
                </a:cubicBezTo>
                <a:cubicBezTo>
                  <a:pt x="4024767" y="130527"/>
                  <a:pt x="4038338" y="126585"/>
                  <a:pt x="4052188" y="123300"/>
                </a:cubicBezTo>
                <a:cubicBezTo>
                  <a:pt x="4025231" y="76944"/>
                  <a:pt x="3930512" y="13031"/>
                  <a:pt x="3807719" y="13980"/>
                </a:cubicBezTo>
                <a:close/>
                <a:moveTo>
                  <a:pt x="3197245" y="13980"/>
                </a:moveTo>
                <a:cubicBezTo>
                  <a:pt x="3083981" y="14856"/>
                  <a:pt x="2988237" y="73331"/>
                  <a:pt x="2958632" y="123446"/>
                </a:cubicBezTo>
                <a:cubicBezTo>
                  <a:pt x="2969368" y="125855"/>
                  <a:pt x="2979500" y="127096"/>
                  <a:pt x="2988424" y="130381"/>
                </a:cubicBezTo>
                <a:cubicBezTo>
                  <a:pt x="3000694" y="134834"/>
                  <a:pt x="3007201" y="132353"/>
                  <a:pt x="3015660" y="124140"/>
                </a:cubicBezTo>
                <a:cubicBezTo>
                  <a:pt x="3073012" y="68622"/>
                  <a:pt x="3147747" y="45809"/>
                  <a:pt x="3237587" y="55993"/>
                </a:cubicBezTo>
                <a:cubicBezTo>
                  <a:pt x="3299308" y="62964"/>
                  <a:pt x="3348435" y="87529"/>
                  <a:pt x="3387010" y="125709"/>
                </a:cubicBezTo>
                <a:cubicBezTo>
                  <a:pt x="3390310" y="128885"/>
                  <a:pt x="3396538" y="133228"/>
                  <a:pt x="3400303" y="132644"/>
                </a:cubicBezTo>
                <a:cubicBezTo>
                  <a:pt x="3414293" y="130527"/>
                  <a:pt x="3427864" y="126585"/>
                  <a:pt x="3441713" y="123300"/>
                </a:cubicBezTo>
                <a:cubicBezTo>
                  <a:pt x="3414758" y="76944"/>
                  <a:pt x="3320038" y="13031"/>
                  <a:pt x="3197245" y="13980"/>
                </a:cubicBezTo>
                <a:close/>
                <a:moveTo>
                  <a:pt x="2586771" y="13980"/>
                </a:moveTo>
                <a:cubicBezTo>
                  <a:pt x="2473504" y="14856"/>
                  <a:pt x="2377761" y="73331"/>
                  <a:pt x="2348156" y="123446"/>
                </a:cubicBezTo>
                <a:cubicBezTo>
                  <a:pt x="2358892" y="125855"/>
                  <a:pt x="2369024" y="127096"/>
                  <a:pt x="2377947" y="130381"/>
                </a:cubicBezTo>
                <a:cubicBezTo>
                  <a:pt x="2390217" y="134834"/>
                  <a:pt x="2396724" y="132353"/>
                  <a:pt x="2405183" y="124140"/>
                </a:cubicBezTo>
                <a:cubicBezTo>
                  <a:pt x="2462536" y="68622"/>
                  <a:pt x="2537272" y="45809"/>
                  <a:pt x="2627113" y="55993"/>
                </a:cubicBezTo>
                <a:cubicBezTo>
                  <a:pt x="2688834" y="62964"/>
                  <a:pt x="2737961" y="87529"/>
                  <a:pt x="2776537" y="125709"/>
                </a:cubicBezTo>
                <a:cubicBezTo>
                  <a:pt x="2779836" y="128885"/>
                  <a:pt x="2786064" y="133228"/>
                  <a:pt x="2789829" y="132644"/>
                </a:cubicBezTo>
                <a:cubicBezTo>
                  <a:pt x="2803817" y="130527"/>
                  <a:pt x="2817390" y="126585"/>
                  <a:pt x="2831240" y="123300"/>
                </a:cubicBezTo>
                <a:cubicBezTo>
                  <a:pt x="2804284" y="76944"/>
                  <a:pt x="2709564" y="13031"/>
                  <a:pt x="2586771" y="13980"/>
                </a:cubicBezTo>
                <a:close/>
                <a:moveTo>
                  <a:pt x="1976294" y="13980"/>
                </a:moveTo>
                <a:cubicBezTo>
                  <a:pt x="1863029" y="14856"/>
                  <a:pt x="1767287" y="73331"/>
                  <a:pt x="1737681" y="123446"/>
                </a:cubicBezTo>
                <a:cubicBezTo>
                  <a:pt x="1748417" y="125855"/>
                  <a:pt x="1758549" y="127096"/>
                  <a:pt x="1767473" y="130381"/>
                </a:cubicBezTo>
                <a:cubicBezTo>
                  <a:pt x="1779742" y="134834"/>
                  <a:pt x="1786249" y="132353"/>
                  <a:pt x="1794708" y="124140"/>
                </a:cubicBezTo>
                <a:cubicBezTo>
                  <a:pt x="1852060" y="68622"/>
                  <a:pt x="1926795" y="45809"/>
                  <a:pt x="2016637" y="55993"/>
                </a:cubicBezTo>
                <a:cubicBezTo>
                  <a:pt x="2078358" y="62964"/>
                  <a:pt x="2127483" y="87529"/>
                  <a:pt x="2166059" y="125709"/>
                </a:cubicBezTo>
                <a:cubicBezTo>
                  <a:pt x="2169360" y="128885"/>
                  <a:pt x="2175588" y="133228"/>
                  <a:pt x="2179352" y="132644"/>
                </a:cubicBezTo>
                <a:cubicBezTo>
                  <a:pt x="2193342" y="130527"/>
                  <a:pt x="2206912" y="126585"/>
                  <a:pt x="2220763" y="123300"/>
                </a:cubicBezTo>
                <a:cubicBezTo>
                  <a:pt x="2193806" y="76944"/>
                  <a:pt x="2099086" y="13031"/>
                  <a:pt x="1976294" y="13980"/>
                </a:cubicBezTo>
                <a:close/>
                <a:moveTo>
                  <a:pt x="1365819" y="13980"/>
                </a:moveTo>
                <a:cubicBezTo>
                  <a:pt x="1252554" y="14856"/>
                  <a:pt x="1156812" y="73331"/>
                  <a:pt x="1127207" y="123446"/>
                </a:cubicBezTo>
                <a:cubicBezTo>
                  <a:pt x="1137942" y="125855"/>
                  <a:pt x="1148075" y="127096"/>
                  <a:pt x="1156998" y="130381"/>
                </a:cubicBezTo>
                <a:cubicBezTo>
                  <a:pt x="1169268" y="134834"/>
                  <a:pt x="1175775" y="132353"/>
                  <a:pt x="1184234" y="124140"/>
                </a:cubicBezTo>
                <a:cubicBezTo>
                  <a:pt x="1241587" y="68622"/>
                  <a:pt x="1316321" y="45809"/>
                  <a:pt x="1406161" y="55993"/>
                </a:cubicBezTo>
                <a:cubicBezTo>
                  <a:pt x="1467883" y="62964"/>
                  <a:pt x="1517009" y="87529"/>
                  <a:pt x="1555585" y="125709"/>
                </a:cubicBezTo>
                <a:cubicBezTo>
                  <a:pt x="1558885" y="128885"/>
                  <a:pt x="1565112" y="133228"/>
                  <a:pt x="1568877" y="132644"/>
                </a:cubicBezTo>
                <a:cubicBezTo>
                  <a:pt x="1582867" y="130527"/>
                  <a:pt x="1596438" y="126585"/>
                  <a:pt x="1610287" y="123300"/>
                </a:cubicBezTo>
                <a:cubicBezTo>
                  <a:pt x="1583331" y="76944"/>
                  <a:pt x="1488612" y="13031"/>
                  <a:pt x="1365819" y="13980"/>
                </a:cubicBezTo>
                <a:close/>
                <a:moveTo>
                  <a:pt x="755345" y="13980"/>
                </a:moveTo>
                <a:cubicBezTo>
                  <a:pt x="642080" y="14856"/>
                  <a:pt x="546337" y="73331"/>
                  <a:pt x="516731" y="123446"/>
                </a:cubicBezTo>
                <a:cubicBezTo>
                  <a:pt x="527468" y="125855"/>
                  <a:pt x="537600" y="127096"/>
                  <a:pt x="546523" y="130381"/>
                </a:cubicBezTo>
                <a:cubicBezTo>
                  <a:pt x="558793" y="134834"/>
                  <a:pt x="565300" y="132353"/>
                  <a:pt x="573759" y="124140"/>
                </a:cubicBezTo>
                <a:cubicBezTo>
                  <a:pt x="631111" y="68622"/>
                  <a:pt x="705846" y="45809"/>
                  <a:pt x="795686" y="55993"/>
                </a:cubicBezTo>
                <a:cubicBezTo>
                  <a:pt x="857407" y="62964"/>
                  <a:pt x="906534" y="87529"/>
                  <a:pt x="945110" y="125709"/>
                </a:cubicBezTo>
                <a:cubicBezTo>
                  <a:pt x="948409" y="128885"/>
                  <a:pt x="954638" y="133228"/>
                  <a:pt x="958402" y="132644"/>
                </a:cubicBezTo>
                <a:cubicBezTo>
                  <a:pt x="972391" y="130527"/>
                  <a:pt x="985963" y="126585"/>
                  <a:pt x="999814" y="123300"/>
                </a:cubicBezTo>
                <a:cubicBezTo>
                  <a:pt x="972857" y="76944"/>
                  <a:pt x="878137" y="13031"/>
                  <a:pt x="755345" y="13980"/>
                </a:cubicBezTo>
                <a:close/>
                <a:moveTo>
                  <a:pt x="11502305" y="37"/>
                </a:moveTo>
                <a:lnTo>
                  <a:pt x="11529680" y="37"/>
                </a:lnTo>
                <a:cubicBezTo>
                  <a:pt x="11546551" y="7738"/>
                  <a:pt x="11561749" y="17521"/>
                  <a:pt x="11574669" y="29018"/>
                </a:cubicBezTo>
                <a:cubicBezTo>
                  <a:pt x="11577737" y="31829"/>
                  <a:pt x="11585313" y="34895"/>
                  <a:pt x="11588659" y="33800"/>
                </a:cubicBezTo>
                <a:cubicBezTo>
                  <a:pt x="11600558" y="29967"/>
                  <a:pt x="11611526" y="24346"/>
                  <a:pt x="11624586" y="18652"/>
                </a:cubicBezTo>
                <a:lnTo>
                  <a:pt x="11607132" y="1888"/>
                </a:lnTo>
                <a:lnTo>
                  <a:pt x="11627322" y="4407"/>
                </a:lnTo>
                <a:lnTo>
                  <a:pt x="11627979" y="5037"/>
                </a:lnTo>
                <a:cubicBezTo>
                  <a:pt x="11631512" y="8468"/>
                  <a:pt x="11637367" y="13761"/>
                  <a:pt x="11640946" y="13250"/>
                </a:cubicBezTo>
                <a:lnTo>
                  <a:pt x="11646040" y="12118"/>
                </a:lnTo>
                <a:lnTo>
                  <a:pt x="11646040" y="30183"/>
                </a:lnTo>
                <a:lnTo>
                  <a:pt x="11609366" y="42681"/>
                </a:lnTo>
                <a:cubicBezTo>
                  <a:pt x="11559513" y="64422"/>
                  <a:pt x="11521933" y="95257"/>
                  <a:pt x="11505280" y="123446"/>
                </a:cubicBezTo>
                <a:cubicBezTo>
                  <a:pt x="11516015" y="125855"/>
                  <a:pt x="11526148" y="127096"/>
                  <a:pt x="11535071" y="130381"/>
                </a:cubicBezTo>
                <a:cubicBezTo>
                  <a:pt x="11547341" y="134834"/>
                  <a:pt x="11553848" y="132353"/>
                  <a:pt x="11562307" y="124140"/>
                </a:cubicBezTo>
                <a:cubicBezTo>
                  <a:pt x="11576645" y="110261"/>
                  <a:pt x="11592070" y="98425"/>
                  <a:pt x="11608545" y="88638"/>
                </a:cubicBezTo>
                <a:lnTo>
                  <a:pt x="11646040" y="72076"/>
                </a:lnTo>
                <a:lnTo>
                  <a:pt x="11646040" y="81849"/>
                </a:lnTo>
                <a:lnTo>
                  <a:pt x="11644019" y="82451"/>
                </a:lnTo>
                <a:cubicBezTo>
                  <a:pt x="11628963" y="88736"/>
                  <a:pt x="11614815" y="96535"/>
                  <a:pt x="11601570" y="105813"/>
                </a:cubicBezTo>
                <a:lnTo>
                  <a:pt x="11575088" y="128864"/>
                </a:lnTo>
                <a:lnTo>
                  <a:pt x="11525846" y="144150"/>
                </a:lnTo>
                <a:lnTo>
                  <a:pt x="11515583" y="140912"/>
                </a:lnTo>
                <a:cubicBezTo>
                  <a:pt x="11492348" y="136252"/>
                  <a:pt x="11467657" y="133822"/>
                  <a:pt x="11441467" y="133667"/>
                </a:cubicBezTo>
                <a:lnTo>
                  <a:pt x="11441467" y="120198"/>
                </a:lnTo>
                <a:lnTo>
                  <a:pt x="11473350" y="120198"/>
                </a:lnTo>
                <a:lnTo>
                  <a:pt x="11473304" y="120307"/>
                </a:lnTo>
                <a:cubicBezTo>
                  <a:pt x="11484877" y="120198"/>
                  <a:pt x="11489756" y="115343"/>
                  <a:pt x="11487014" y="106838"/>
                </a:cubicBezTo>
                <a:cubicBezTo>
                  <a:pt x="11482180" y="92274"/>
                  <a:pt x="11461684" y="80485"/>
                  <a:pt x="11441746" y="80777"/>
                </a:cubicBezTo>
                <a:lnTo>
                  <a:pt x="11441467" y="80777"/>
                </a:lnTo>
                <a:lnTo>
                  <a:pt x="11441467" y="73148"/>
                </a:lnTo>
                <a:cubicBezTo>
                  <a:pt x="11459592" y="72126"/>
                  <a:pt x="11476697" y="81361"/>
                  <a:pt x="11497379" y="100962"/>
                </a:cubicBezTo>
                <a:lnTo>
                  <a:pt x="11525730" y="73842"/>
                </a:lnTo>
                <a:cubicBezTo>
                  <a:pt x="11508253" y="50335"/>
                  <a:pt x="11474744" y="38253"/>
                  <a:pt x="11441467" y="38180"/>
                </a:cubicBezTo>
                <a:lnTo>
                  <a:pt x="11441467" y="30588"/>
                </a:lnTo>
                <a:cubicBezTo>
                  <a:pt x="11441792" y="30552"/>
                  <a:pt x="11442118" y="30552"/>
                  <a:pt x="11442489" y="30552"/>
                </a:cubicBezTo>
                <a:cubicBezTo>
                  <a:pt x="11479903" y="30369"/>
                  <a:pt x="11509974" y="43728"/>
                  <a:pt x="11534002" y="66943"/>
                </a:cubicBezTo>
                <a:lnTo>
                  <a:pt x="11571510" y="42451"/>
                </a:lnTo>
                <a:cubicBezTo>
                  <a:pt x="11551618" y="22594"/>
                  <a:pt x="11528518" y="8359"/>
                  <a:pt x="11502305" y="37"/>
                </a:cubicBezTo>
                <a:close/>
                <a:moveTo>
                  <a:pt x="11173295" y="0"/>
                </a:moveTo>
                <a:lnTo>
                  <a:pt x="11199090" y="0"/>
                </a:lnTo>
                <a:cubicBezTo>
                  <a:pt x="11198624" y="511"/>
                  <a:pt x="11198206" y="1022"/>
                  <a:pt x="11197788" y="1533"/>
                </a:cubicBezTo>
                <a:cubicBezTo>
                  <a:pt x="11200345" y="3395"/>
                  <a:pt x="11200948" y="4234"/>
                  <a:pt x="11201831" y="4417"/>
                </a:cubicBezTo>
                <a:cubicBezTo>
                  <a:pt x="11211453" y="6753"/>
                  <a:pt x="11221445" y="8286"/>
                  <a:pt x="11230507" y="11425"/>
                </a:cubicBezTo>
                <a:cubicBezTo>
                  <a:pt x="11241848" y="15404"/>
                  <a:pt x="11247890" y="12447"/>
                  <a:pt x="11255466" y="5147"/>
                </a:cubicBezTo>
                <a:cubicBezTo>
                  <a:pt x="11257278" y="3431"/>
                  <a:pt x="11259092" y="1716"/>
                  <a:pt x="11260950" y="37"/>
                </a:cubicBezTo>
                <a:lnTo>
                  <a:pt x="11277867" y="37"/>
                </a:lnTo>
                <a:cubicBezTo>
                  <a:pt x="11271036" y="5986"/>
                  <a:pt x="11264622" y="12228"/>
                  <a:pt x="11258672" y="18762"/>
                </a:cubicBezTo>
                <a:lnTo>
                  <a:pt x="11300688" y="36392"/>
                </a:lnTo>
                <a:cubicBezTo>
                  <a:pt x="11316583" y="21244"/>
                  <a:pt x="11334104" y="9016"/>
                  <a:pt x="11353485" y="37"/>
                </a:cubicBezTo>
                <a:lnTo>
                  <a:pt x="11382674" y="37"/>
                </a:lnTo>
                <a:cubicBezTo>
                  <a:pt x="11354509" y="8432"/>
                  <a:pt x="11329737" y="23178"/>
                  <a:pt x="11313051" y="43473"/>
                </a:cubicBezTo>
                <a:lnTo>
                  <a:pt x="11349395" y="67125"/>
                </a:lnTo>
                <a:cubicBezTo>
                  <a:pt x="11373425" y="43436"/>
                  <a:pt x="11403727" y="30588"/>
                  <a:pt x="11441235" y="30588"/>
                </a:cubicBezTo>
                <a:lnTo>
                  <a:pt x="11441421" y="30588"/>
                </a:lnTo>
                <a:lnTo>
                  <a:pt x="11441421" y="38253"/>
                </a:lnTo>
                <a:cubicBezTo>
                  <a:pt x="11411489" y="38071"/>
                  <a:pt x="11381557" y="47597"/>
                  <a:pt x="11362967" y="66760"/>
                </a:cubicBezTo>
                <a:lnTo>
                  <a:pt x="11362782" y="66943"/>
                </a:lnTo>
                <a:cubicBezTo>
                  <a:pt x="11360643" y="69169"/>
                  <a:pt x="11357948" y="73623"/>
                  <a:pt x="11359435" y="74900"/>
                </a:cubicBezTo>
                <a:cubicBezTo>
                  <a:pt x="11367661" y="83916"/>
                  <a:pt x="11376863" y="92384"/>
                  <a:pt x="11386206" y="101473"/>
                </a:cubicBezTo>
                <a:cubicBezTo>
                  <a:pt x="11404331" y="81397"/>
                  <a:pt x="11422133" y="72126"/>
                  <a:pt x="11441374" y="73440"/>
                </a:cubicBezTo>
                <a:lnTo>
                  <a:pt x="11441374" y="80923"/>
                </a:lnTo>
                <a:lnTo>
                  <a:pt x="11441281" y="80923"/>
                </a:lnTo>
                <a:cubicBezTo>
                  <a:pt x="11421947" y="80704"/>
                  <a:pt x="11402240" y="91800"/>
                  <a:pt x="11396802" y="106072"/>
                </a:cubicBezTo>
                <a:cubicBezTo>
                  <a:pt x="11393317" y="115197"/>
                  <a:pt x="11398057" y="120307"/>
                  <a:pt x="11410420" y="120307"/>
                </a:cubicBezTo>
                <a:lnTo>
                  <a:pt x="11441421" y="120307"/>
                </a:lnTo>
                <a:lnTo>
                  <a:pt x="11441421" y="133265"/>
                </a:lnTo>
                <a:cubicBezTo>
                  <a:pt x="11436820" y="133265"/>
                  <a:pt x="11432125" y="133338"/>
                  <a:pt x="11427477" y="133520"/>
                </a:cubicBezTo>
                <a:lnTo>
                  <a:pt x="11427338" y="133593"/>
                </a:lnTo>
                <a:cubicBezTo>
                  <a:pt x="11312818" y="137937"/>
                  <a:pt x="11225813" y="196630"/>
                  <a:pt x="11199553" y="242914"/>
                </a:cubicBezTo>
                <a:cubicBezTo>
                  <a:pt x="11209593" y="245323"/>
                  <a:pt x="11220051" y="246965"/>
                  <a:pt x="11229532" y="250287"/>
                </a:cubicBezTo>
                <a:cubicBezTo>
                  <a:pt x="11241244" y="254411"/>
                  <a:pt x="11247565" y="251929"/>
                  <a:pt x="11255745" y="244191"/>
                </a:cubicBezTo>
                <a:cubicBezTo>
                  <a:pt x="11306125" y="196083"/>
                  <a:pt x="11368126" y="171956"/>
                  <a:pt x="11441421" y="173051"/>
                </a:cubicBezTo>
                <a:lnTo>
                  <a:pt x="11441421" y="182906"/>
                </a:lnTo>
                <a:cubicBezTo>
                  <a:pt x="11434170" y="182833"/>
                  <a:pt x="11426920" y="183052"/>
                  <a:pt x="11419715" y="183600"/>
                </a:cubicBezTo>
                <a:cubicBezTo>
                  <a:pt x="11352510" y="188673"/>
                  <a:pt x="11299062" y="213676"/>
                  <a:pt x="11258579" y="257806"/>
                </a:cubicBezTo>
                <a:cubicBezTo>
                  <a:pt x="11269734" y="262587"/>
                  <a:pt x="11278657" y="265508"/>
                  <a:pt x="11286233" y="269888"/>
                </a:cubicBezTo>
                <a:cubicBezTo>
                  <a:pt x="11296598" y="275910"/>
                  <a:pt x="11302687" y="274012"/>
                  <a:pt x="11311006" y="266712"/>
                </a:cubicBezTo>
                <a:cubicBezTo>
                  <a:pt x="11328574" y="251254"/>
                  <a:pt x="11349245" y="239638"/>
                  <a:pt x="11371490" y="231905"/>
                </a:cubicBezTo>
                <a:lnTo>
                  <a:pt x="11401113" y="227028"/>
                </a:lnTo>
                <a:lnTo>
                  <a:pt x="11390906" y="239399"/>
                </a:lnTo>
                <a:lnTo>
                  <a:pt x="11362369" y="246162"/>
                </a:lnTo>
                <a:cubicBezTo>
                  <a:pt x="11343296" y="254631"/>
                  <a:pt x="11326436" y="266512"/>
                  <a:pt x="11311889" y="281751"/>
                </a:cubicBezTo>
                <a:lnTo>
                  <a:pt x="11346759" y="304618"/>
                </a:lnTo>
                <a:lnTo>
                  <a:pt x="11339162" y="318615"/>
                </a:lnTo>
                <a:lnTo>
                  <a:pt x="11337227" y="316465"/>
                </a:lnTo>
                <a:cubicBezTo>
                  <a:pt x="11284040" y="275612"/>
                  <a:pt x="11197881" y="250625"/>
                  <a:pt x="11108924" y="254484"/>
                </a:cubicBezTo>
                <a:lnTo>
                  <a:pt x="11108924" y="254557"/>
                </a:lnTo>
                <a:cubicBezTo>
                  <a:pt x="11015644" y="258609"/>
                  <a:pt x="10927478" y="309455"/>
                  <a:pt x="10894619" y="362162"/>
                </a:cubicBezTo>
                <a:cubicBezTo>
                  <a:pt x="10903357" y="364206"/>
                  <a:pt x="10912419" y="365228"/>
                  <a:pt x="10920274" y="368257"/>
                </a:cubicBezTo>
                <a:cubicBezTo>
                  <a:pt x="10935658" y="374207"/>
                  <a:pt x="10944209" y="370557"/>
                  <a:pt x="10955085" y="360264"/>
                </a:cubicBezTo>
                <a:cubicBezTo>
                  <a:pt x="11013182" y="304929"/>
                  <a:pt x="11089079" y="284488"/>
                  <a:pt x="11178546" y="295621"/>
                </a:cubicBezTo>
                <a:cubicBezTo>
                  <a:pt x="11238408" y="303067"/>
                  <a:pt x="11285861" y="327742"/>
                  <a:pt x="11323322" y="364826"/>
                </a:cubicBezTo>
                <a:lnTo>
                  <a:pt x="11326329" y="366523"/>
                </a:lnTo>
                <a:lnTo>
                  <a:pt x="11320703" y="394389"/>
                </a:lnTo>
                <a:lnTo>
                  <a:pt x="11304238" y="399507"/>
                </a:lnTo>
                <a:cubicBezTo>
                  <a:pt x="11284041" y="408411"/>
                  <a:pt x="11265144" y="419506"/>
                  <a:pt x="11247502" y="432715"/>
                </a:cubicBezTo>
                <a:lnTo>
                  <a:pt x="11218617" y="459652"/>
                </a:lnTo>
                <a:lnTo>
                  <a:pt x="11192869" y="459652"/>
                </a:lnTo>
                <a:lnTo>
                  <a:pt x="11218330" y="430455"/>
                </a:lnTo>
                <a:cubicBezTo>
                  <a:pt x="11204760" y="421476"/>
                  <a:pt x="11191141" y="412497"/>
                  <a:pt x="11177478" y="403518"/>
                </a:cubicBezTo>
                <a:cubicBezTo>
                  <a:pt x="11176595" y="403079"/>
                  <a:pt x="11175712" y="402715"/>
                  <a:pt x="11174735" y="402459"/>
                </a:cubicBezTo>
                <a:lnTo>
                  <a:pt x="11174735" y="402532"/>
                </a:lnTo>
                <a:cubicBezTo>
                  <a:pt x="11163616" y="398891"/>
                  <a:pt x="11151714" y="397041"/>
                  <a:pt x="11139810" y="396794"/>
                </a:cubicBezTo>
                <a:cubicBezTo>
                  <a:pt x="11104093" y="396055"/>
                  <a:pt x="11068338" y="409750"/>
                  <a:pt x="11053524" y="432828"/>
                </a:cubicBezTo>
                <a:lnTo>
                  <a:pt x="11082056" y="459652"/>
                </a:lnTo>
                <a:lnTo>
                  <a:pt x="11055471" y="459652"/>
                </a:lnTo>
                <a:lnTo>
                  <a:pt x="11037262" y="438804"/>
                </a:lnTo>
                <a:cubicBezTo>
                  <a:pt x="10990021" y="401736"/>
                  <a:pt x="10909316" y="374600"/>
                  <a:pt x="10830991" y="373149"/>
                </a:cubicBezTo>
                <a:lnTo>
                  <a:pt x="10830991" y="358840"/>
                </a:lnTo>
                <a:cubicBezTo>
                  <a:pt x="10840752" y="358840"/>
                  <a:pt x="10850604" y="359023"/>
                  <a:pt x="10860319" y="359315"/>
                </a:cubicBezTo>
                <a:lnTo>
                  <a:pt x="10860319" y="359388"/>
                </a:lnTo>
                <a:cubicBezTo>
                  <a:pt x="10873843" y="359826"/>
                  <a:pt x="10880118" y="354570"/>
                  <a:pt x="10875935" y="344350"/>
                </a:cubicBezTo>
                <a:cubicBezTo>
                  <a:pt x="10869521" y="330224"/>
                  <a:pt x="10852650" y="320697"/>
                  <a:pt x="10833547" y="320478"/>
                </a:cubicBezTo>
                <a:cubicBezTo>
                  <a:pt x="10832665" y="320478"/>
                  <a:pt x="10831828" y="320478"/>
                  <a:pt x="10830991" y="320514"/>
                </a:cubicBezTo>
                <a:lnTo>
                  <a:pt x="10830991" y="311827"/>
                </a:lnTo>
                <a:cubicBezTo>
                  <a:pt x="10848885" y="310769"/>
                  <a:pt x="10865802" y="320040"/>
                  <a:pt x="10886857" y="339641"/>
                </a:cubicBezTo>
                <a:cubicBezTo>
                  <a:pt x="10895177" y="331720"/>
                  <a:pt x="10904007" y="324128"/>
                  <a:pt x="10911536" y="315915"/>
                </a:cubicBezTo>
                <a:cubicBezTo>
                  <a:pt x="10913348" y="313944"/>
                  <a:pt x="10912744" y="309053"/>
                  <a:pt x="10910839" y="306900"/>
                </a:cubicBezTo>
                <a:cubicBezTo>
                  <a:pt x="10893735" y="287189"/>
                  <a:pt x="10862270" y="277407"/>
                  <a:pt x="10830991" y="277553"/>
                </a:cubicBezTo>
                <a:lnTo>
                  <a:pt x="10830991" y="269778"/>
                </a:lnTo>
                <a:cubicBezTo>
                  <a:pt x="10831457" y="269742"/>
                  <a:pt x="10831875" y="269742"/>
                  <a:pt x="10832340" y="269742"/>
                </a:cubicBezTo>
                <a:cubicBezTo>
                  <a:pt x="10870357" y="269778"/>
                  <a:pt x="10899545" y="283430"/>
                  <a:pt x="10923760" y="305914"/>
                </a:cubicBezTo>
                <a:lnTo>
                  <a:pt x="10961127" y="281130"/>
                </a:lnTo>
                <a:cubicBezTo>
                  <a:pt x="10926315" y="247732"/>
                  <a:pt x="10883650" y="230175"/>
                  <a:pt x="10830991" y="230576"/>
                </a:cubicBezTo>
                <a:lnTo>
                  <a:pt x="10830991" y="220648"/>
                </a:lnTo>
                <a:cubicBezTo>
                  <a:pt x="10844424" y="220794"/>
                  <a:pt x="10857808" y="221999"/>
                  <a:pt x="10870916" y="224225"/>
                </a:cubicBezTo>
                <a:cubicBezTo>
                  <a:pt x="10908143" y="230430"/>
                  <a:pt x="10938400" y="245761"/>
                  <a:pt x="10963962" y="267734"/>
                </a:cubicBezTo>
                <a:cubicBezTo>
                  <a:pt x="10967262" y="270618"/>
                  <a:pt x="10974652" y="273830"/>
                  <a:pt x="10977952" y="272771"/>
                </a:cubicBezTo>
                <a:cubicBezTo>
                  <a:pt x="10989897" y="268902"/>
                  <a:pt x="11000818" y="263318"/>
                  <a:pt x="11014436" y="257295"/>
                </a:cubicBezTo>
                <a:cubicBezTo>
                  <a:pt x="10965915" y="207581"/>
                  <a:pt x="10905215" y="182067"/>
                  <a:pt x="10830991" y="182724"/>
                </a:cubicBezTo>
                <a:lnTo>
                  <a:pt x="10830991" y="172868"/>
                </a:lnTo>
                <a:cubicBezTo>
                  <a:pt x="10845724" y="173014"/>
                  <a:pt x="10860412" y="174036"/>
                  <a:pt x="10874913" y="175935"/>
                </a:cubicBezTo>
                <a:cubicBezTo>
                  <a:pt x="10934309" y="183563"/>
                  <a:pt x="10982135" y="208238"/>
                  <a:pt x="11019316" y="245615"/>
                </a:cubicBezTo>
                <a:cubicBezTo>
                  <a:pt x="11022337" y="248681"/>
                  <a:pt x="11028147" y="252988"/>
                  <a:pt x="11031447" y="252440"/>
                </a:cubicBezTo>
                <a:cubicBezTo>
                  <a:pt x="11045762" y="249995"/>
                  <a:pt x="11059751" y="245943"/>
                  <a:pt x="11076111" y="241892"/>
                </a:cubicBezTo>
                <a:cubicBezTo>
                  <a:pt x="11016527" y="171299"/>
                  <a:pt x="10935751" y="134287"/>
                  <a:pt x="10830991" y="133667"/>
                </a:cubicBezTo>
                <a:lnTo>
                  <a:pt x="10830991" y="120198"/>
                </a:lnTo>
                <a:lnTo>
                  <a:pt x="10862874" y="120198"/>
                </a:lnTo>
                <a:lnTo>
                  <a:pt x="10862829" y="120307"/>
                </a:lnTo>
                <a:cubicBezTo>
                  <a:pt x="10874402" y="120198"/>
                  <a:pt x="10879281" y="115343"/>
                  <a:pt x="10876539" y="106838"/>
                </a:cubicBezTo>
                <a:cubicBezTo>
                  <a:pt x="10871705" y="92274"/>
                  <a:pt x="10851208" y="80485"/>
                  <a:pt x="10831271" y="80777"/>
                </a:cubicBezTo>
                <a:lnTo>
                  <a:pt x="10830991" y="80777"/>
                </a:lnTo>
                <a:lnTo>
                  <a:pt x="10830991" y="73148"/>
                </a:lnTo>
                <a:cubicBezTo>
                  <a:pt x="10849117" y="72126"/>
                  <a:pt x="10866221" y="81361"/>
                  <a:pt x="10886904" y="100962"/>
                </a:cubicBezTo>
                <a:lnTo>
                  <a:pt x="10915255" y="73842"/>
                </a:lnTo>
                <a:cubicBezTo>
                  <a:pt x="10897778" y="50335"/>
                  <a:pt x="10864269" y="38253"/>
                  <a:pt x="10830991" y="38180"/>
                </a:cubicBezTo>
                <a:lnTo>
                  <a:pt x="10830991" y="30588"/>
                </a:lnTo>
                <a:cubicBezTo>
                  <a:pt x="10831316" y="30552"/>
                  <a:pt x="10831643" y="30552"/>
                  <a:pt x="10832014" y="30552"/>
                </a:cubicBezTo>
                <a:cubicBezTo>
                  <a:pt x="10869428" y="30369"/>
                  <a:pt x="10899499" y="43728"/>
                  <a:pt x="10923527" y="66943"/>
                </a:cubicBezTo>
                <a:lnTo>
                  <a:pt x="10961034" y="42451"/>
                </a:lnTo>
                <a:cubicBezTo>
                  <a:pt x="10941142" y="22594"/>
                  <a:pt x="10918042" y="8359"/>
                  <a:pt x="10891830" y="37"/>
                </a:cubicBezTo>
                <a:lnTo>
                  <a:pt x="10919205" y="37"/>
                </a:lnTo>
                <a:cubicBezTo>
                  <a:pt x="10936076" y="7738"/>
                  <a:pt x="10951274" y="17521"/>
                  <a:pt x="10964194" y="29018"/>
                </a:cubicBezTo>
                <a:cubicBezTo>
                  <a:pt x="10967262" y="31829"/>
                  <a:pt x="10974838" y="34895"/>
                  <a:pt x="10978184" y="33800"/>
                </a:cubicBezTo>
                <a:cubicBezTo>
                  <a:pt x="10990083" y="29967"/>
                  <a:pt x="11001050" y="24346"/>
                  <a:pt x="11014111" y="18652"/>
                </a:cubicBezTo>
                <a:cubicBezTo>
                  <a:pt x="11008115" y="12155"/>
                  <a:pt x="11001609" y="5950"/>
                  <a:pt x="10994730" y="37"/>
                </a:cubicBezTo>
                <a:lnTo>
                  <a:pt x="11012298" y="37"/>
                </a:lnTo>
                <a:cubicBezTo>
                  <a:pt x="11014065" y="1679"/>
                  <a:pt x="11015784" y="3322"/>
                  <a:pt x="11017504" y="5037"/>
                </a:cubicBezTo>
                <a:cubicBezTo>
                  <a:pt x="11021035" y="8468"/>
                  <a:pt x="11026892" y="13761"/>
                  <a:pt x="11030471" y="13250"/>
                </a:cubicBezTo>
                <a:cubicBezTo>
                  <a:pt x="11045297" y="11060"/>
                  <a:pt x="11059658" y="6972"/>
                  <a:pt x="11076298" y="3066"/>
                </a:cubicBezTo>
                <a:cubicBezTo>
                  <a:pt x="11075460" y="2044"/>
                  <a:pt x="11074577" y="1059"/>
                  <a:pt x="11073695" y="37"/>
                </a:cubicBezTo>
                <a:lnTo>
                  <a:pt x="11099675" y="37"/>
                </a:lnTo>
                <a:cubicBezTo>
                  <a:pt x="11102185" y="657"/>
                  <a:pt x="11105252" y="876"/>
                  <a:pt x="11108785" y="767"/>
                </a:cubicBezTo>
                <a:cubicBezTo>
                  <a:pt x="11127282" y="73"/>
                  <a:pt x="11145873" y="219"/>
                  <a:pt x="11164325" y="840"/>
                </a:cubicBezTo>
                <a:cubicBezTo>
                  <a:pt x="11167345" y="986"/>
                  <a:pt x="11170413" y="730"/>
                  <a:pt x="11173295" y="0"/>
                </a:cubicBezTo>
                <a:close/>
                <a:moveTo>
                  <a:pt x="10562820" y="0"/>
                </a:moveTo>
                <a:lnTo>
                  <a:pt x="10588614" y="0"/>
                </a:lnTo>
                <a:cubicBezTo>
                  <a:pt x="10588149" y="511"/>
                  <a:pt x="10587731" y="1022"/>
                  <a:pt x="10587313" y="1533"/>
                </a:cubicBezTo>
                <a:cubicBezTo>
                  <a:pt x="10589868" y="3395"/>
                  <a:pt x="10590473" y="4234"/>
                  <a:pt x="10591356" y="4417"/>
                </a:cubicBezTo>
                <a:cubicBezTo>
                  <a:pt x="10600977" y="6753"/>
                  <a:pt x="10610970" y="8286"/>
                  <a:pt x="10620032" y="11425"/>
                </a:cubicBezTo>
                <a:cubicBezTo>
                  <a:pt x="10631373" y="15404"/>
                  <a:pt x="10637414" y="12447"/>
                  <a:pt x="10644990" y="5147"/>
                </a:cubicBezTo>
                <a:cubicBezTo>
                  <a:pt x="10646803" y="3431"/>
                  <a:pt x="10648615" y="1716"/>
                  <a:pt x="10650475" y="37"/>
                </a:cubicBezTo>
                <a:lnTo>
                  <a:pt x="10667392" y="37"/>
                </a:lnTo>
                <a:cubicBezTo>
                  <a:pt x="10660560" y="5986"/>
                  <a:pt x="10654147" y="12228"/>
                  <a:pt x="10648197" y="18762"/>
                </a:cubicBezTo>
                <a:lnTo>
                  <a:pt x="10690213" y="36392"/>
                </a:lnTo>
                <a:cubicBezTo>
                  <a:pt x="10706108" y="21244"/>
                  <a:pt x="10723629" y="9016"/>
                  <a:pt x="10743010" y="37"/>
                </a:cubicBezTo>
                <a:lnTo>
                  <a:pt x="10772199" y="37"/>
                </a:lnTo>
                <a:cubicBezTo>
                  <a:pt x="10744034" y="8432"/>
                  <a:pt x="10719261" y="23178"/>
                  <a:pt x="10702576" y="43473"/>
                </a:cubicBezTo>
                <a:lnTo>
                  <a:pt x="10738920" y="67125"/>
                </a:lnTo>
                <a:cubicBezTo>
                  <a:pt x="10762949" y="43436"/>
                  <a:pt x="10793252" y="30588"/>
                  <a:pt x="10830759" y="30588"/>
                </a:cubicBezTo>
                <a:lnTo>
                  <a:pt x="10830946" y="30588"/>
                </a:lnTo>
                <a:lnTo>
                  <a:pt x="10830946" y="38253"/>
                </a:lnTo>
                <a:cubicBezTo>
                  <a:pt x="10801014" y="38071"/>
                  <a:pt x="10771082" y="47597"/>
                  <a:pt x="10752492" y="66760"/>
                </a:cubicBezTo>
                <a:lnTo>
                  <a:pt x="10752307" y="66943"/>
                </a:lnTo>
                <a:cubicBezTo>
                  <a:pt x="10750168" y="69169"/>
                  <a:pt x="10747472" y="73623"/>
                  <a:pt x="10748960" y="74900"/>
                </a:cubicBezTo>
                <a:cubicBezTo>
                  <a:pt x="10757186" y="83916"/>
                  <a:pt x="10766388" y="92384"/>
                  <a:pt x="10775731" y="101473"/>
                </a:cubicBezTo>
                <a:cubicBezTo>
                  <a:pt x="10793856" y="81397"/>
                  <a:pt x="10811658" y="72126"/>
                  <a:pt x="10830898" y="73440"/>
                </a:cubicBezTo>
                <a:lnTo>
                  <a:pt x="10830898" y="80923"/>
                </a:lnTo>
                <a:lnTo>
                  <a:pt x="10830805" y="80923"/>
                </a:lnTo>
                <a:cubicBezTo>
                  <a:pt x="10811472" y="80704"/>
                  <a:pt x="10791764" y="91800"/>
                  <a:pt x="10786327" y="106072"/>
                </a:cubicBezTo>
                <a:cubicBezTo>
                  <a:pt x="10782841" y="115197"/>
                  <a:pt x="10787581" y="120307"/>
                  <a:pt x="10799945" y="120307"/>
                </a:cubicBezTo>
                <a:lnTo>
                  <a:pt x="10830946" y="120307"/>
                </a:lnTo>
                <a:lnTo>
                  <a:pt x="10830946" y="133265"/>
                </a:lnTo>
                <a:cubicBezTo>
                  <a:pt x="10826344" y="133265"/>
                  <a:pt x="10821650" y="133338"/>
                  <a:pt x="10817002" y="133520"/>
                </a:cubicBezTo>
                <a:lnTo>
                  <a:pt x="10816863" y="133593"/>
                </a:lnTo>
                <a:cubicBezTo>
                  <a:pt x="10702343" y="137937"/>
                  <a:pt x="10615338" y="196630"/>
                  <a:pt x="10589078" y="242914"/>
                </a:cubicBezTo>
                <a:cubicBezTo>
                  <a:pt x="10599118" y="245323"/>
                  <a:pt x="10609576" y="246965"/>
                  <a:pt x="10619057" y="250287"/>
                </a:cubicBezTo>
                <a:cubicBezTo>
                  <a:pt x="10630769" y="254411"/>
                  <a:pt x="10637089" y="251929"/>
                  <a:pt x="10645270" y="244191"/>
                </a:cubicBezTo>
                <a:cubicBezTo>
                  <a:pt x="10695650" y="196083"/>
                  <a:pt x="10757651" y="171956"/>
                  <a:pt x="10830946" y="173051"/>
                </a:cubicBezTo>
                <a:lnTo>
                  <a:pt x="10830946" y="182906"/>
                </a:lnTo>
                <a:cubicBezTo>
                  <a:pt x="10823695" y="182833"/>
                  <a:pt x="10816445" y="183052"/>
                  <a:pt x="10809240" y="183600"/>
                </a:cubicBezTo>
                <a:cubicBezTo>
                  <a:pt x="10742035" y="188673"/>
                  <a:pt x="10688587" y="213676"/>
                  <a:pt x="10648104" y="257806"/>
                </a:cubicBezTo>
                <a:cubicBezTo>
                  <a:pt x="10659259" y="262587"/>
                  <a:pt x="10668182" y="265508"/>
                  <a:pt x="10675758" y="269888"/>
                </a:cubicBezTo>
                <a:cubicBezTo>
                  <a:pt x="10686123" y="275910"/>
                  <a:pt x="10692211" y="274012"/>
                  <a:pt x="10700530" y="266712"/>
                </a:cubicBezTo>
                <a:cubicBezTo>
                  <a:pt x="10735667" y="235796"/>
                  <a:pt x="10783213" y="220247"/>
                  <a:pt x="10830946" y="220393"/>
                </a:cubicBezTo>
                <a:lnTo>
                  <a:pt x="10830946" y="230503"/>
                </a:lnTo>
                <a:cubicBezTo>
                  <a:pt x="10825972" y="230503"/>
                  <a:pt x="10820813" y="230722"/>
                  <a:pt x="10815655" y="231051"/>
                </a:cubicBezTo>
                <a:cubicBezTo>
                  <a:pt x="10768852" y="234226"/>
                  <a:pt x="10730508" y="251272"/>
                  <a:pt x="10701414" y="281751"/>
                </a:cubicBezTo>
                <a:lnTo>
                  <a:pt x="10738595" y="306133"/>
                </a:lnTo>
                <a:cubicBezTo>
                  <a:pt x="10762345" y="283539"/>
                  <a:pt x="10791532" y="269997"/>
                  <a:pt x="10829458" y="269742"/>
                </a:cubicBezTo>
                <a:lnTo>
                  <a:pt x="10830946" y="269742"/>
                </a:lnTo>
                <a:lnTo>
                  <a:pt x="10830946" y="277553"/>
                </a:lnTo>
                <a:cubicBezTo>
                  <a:pt x="10800363" y="277407"/>
                  <a:pt x="10769688" y="287080"/>
                  <a:pt x="10751701" y="306535"/>
                </a:cubicBezTo>
                <a:cubicBezTo>
                  <a:pt x="10749703" y="308725"/>
                  <a:pt x="10747845" y="313178"/>
                  <a:pt x="10749099" y="314638"/>
                </a:cubicBezTo>
                <a:cubicBezTo>
                  <a:pt x="10757233" y="323471"/>
                  <a:pt x="10766295" y="331647"/>
                  <a:pt x="10775358" y="340334"/>
                </a:cubicBezTo>
                <a:cubicBezTo>
                  <a:pt x="10794414" y="320259"/>
                  <a:pt x="10811658" y="311097"/>
                  <a:pt x="10830898" y="312740"/>
                </a:cubicBezTo>
                <a:lnTo>
                  <a:pt x="10830898" y="320770"/>
                </a:lnTo>
                <a:cubicBezTo>
                  <a:pt x="10811518" y="320441"/>
                  <a:pt x="10793903" y="329530"/>
                  <a:pt x="10786559" y="343619"/>
                </a:cubicBezTo>
                <a:cubicBezTo>
                  <a:pt x="10781354" y="354241"/>
                  <a:pt x="10787581" y="359972"/>
                  <a:pt x="10801897" y="359497"/>
                </a:cubicBezTo>
                <a:cubicBezTo>
                  <a:pt x="10811565" y="359133"/>
                  <a:pt x="10821231" y="358986"/>
                  <a:pt x="10830898" y="359023"/>
                </a:cubicBezTo>
                <a:lnTo>
                  <a:pt x="10830898" y="373003"/>
                </a:lnTo>
                <a:cubicBezTo>
                  <a:pt x="10754177" y="372483"/>
                  <a:pt x="10689952" y="393090"/>
                  <a:pt x="10637027" y="432715"/>
                </a:cubicBezTo>
                <a:lnTo>
                  <a:pt x="10608142" y="459652"/>
                </a:lnTo>
                <a:lnTo>
                  <a:pt x="10582392" y="459652"/>
                </a:lnTo>
                <a:lnTo>
                  <a:pt x="10607855" y="430455"/>
                </a:lnTo>
                <a:cubicBezTo>
                  <a:pt x="10594284" y="421476"/>
                  <a:pt x="10580666" y="412497"/>
                  <a:pt x="10567003" y="403518"/>
                </a:cubicBezTo>
                <a:cubicBezTo>
                  <a:pt x="10566120" y="403079"/>
                  <a:pt x="10565236" y="402715"/>
                  <a:pt x="10564260" y="402459"/>
                </a:cubicBezTo>
                <a:lnTo>
                  <a:pt x="10564260" y="402532"/>
                </a:lnTo>
                <a:cubicBezTo>
                  <a:pt x="10553141" y="398891"/>
                  <a:pt x="10541239" y="397041"/>
                  <a:pt x="10529333" y="396794"/>
                </a:cubicBezTo>
                <a:cubicBezTo>
                  <a:pt x="10493618" y="396055"/>
                  <a:pt x="10457863" y="409750"/>
                  <a:pt x="10443047" y="432828"/>
                </a:cubicBezTo>
                <a:lnTo>
                  <a:pt x="10471581" y="459652"/>
                </a:lnTo>
                <a:lnTo>
                  <a:pt x="10444996" y="459652"/>
                </a:lnTo>
                <a:lnTo>
                  <a:pt x="10426787" y="438804"/>
                </a:lnTo>
                <a:cubicBezTo>
                  <a:pt x="10379546" y="401736"/>
                  <a:pt x="10298842" y="374600"/>
                  <a:pt x="10220516" y="373149"/>
                </a:cubicBezTo>
                <a:lnTo>
                  <a:pt x="10220516" y="358840"/>
                </a:lnTo>
                <a:cubicBezTo>
                  <a:pt x="10230276" y="358840"/>
                  <a:pt x="10240129" y="359023"/>
                  <a:pt x="10249843" y="359315"/>
                </a:cubicBezTo>
                <a:lnTo>
                  <a:pt x="10249843" y="359388"/>
                </a:lnTo>
                <a:cubicBezTo>
                  <a:pt x="10263368" y="359826"/>
                  <a:pt x="10269643" y="354570"/>
                  <a:pt x="10265460" y="344350"/>
                </a:cubicBezTo>
                <a:cubicBezTo>
                  <a:pt x="10259045" y="330224"/>
                  <a:pt x="10242174" y="320697"/>
                  <a:pt x="10223072" y="320478"/>
                </a:cubicBezTo>
                <a:cubicBezTo>
                  <a:pt x="10222190" y="320478"/>
                  <a:pt x="10221352" y="320478"/>
                  <a:pt x="10220516" y="320514"/>
                </a:cubicBezTo>
                <a:lnTo>
                  <a:pt x="10220516" y="311827"/>
                </a:lnTo>
                <a:cubicBezTo>
                  <a:pt x="10238410" y="310769"/>
                  <a:pt x="10255327" y="320040"/>
                  <a:pt x="10276381" y="339641"/>
                </a:cubicBezTo>
                <a:cubicBezTo>
                  <a:pt x="10284700" y="331720"/>
                  <a:pt x="10293532" y="324128"/>
                  <a:pt x="10301061" y="315915"/>
                </a:cubicBezTo>
                <a:cubicBezTo>
                  <a:pt x="10302873" y="313944"/>
                  <a:pt x="10302269" y="309053"/>
                  <a:pt x="10300363" y="306900"/>
                </a:cubicBezTo>
                <a:cubicBezTo>
                  <a:pt x="10283260" y="287189"/>
                  <a:pt x="10251795" y="277407"/>
                  <a:pt x="10220516" y="277553"/>
                </a:cubicBezTo>
                <a:lnTo>
                  <a:pt x="10220516" y="269778"/>
                </a:lnTo>
                <a:cubicBezTo>
                  <a:pt x="10220980" y="269742"/>
                  <a:pt x="10221400" y="269742"/>
                  <a:pt x="10221863" y="269742"/>
                </a:cubicBezTo>
                <a:cubicBezTo>
                  <a:pt x="10259882" y="269778"/>
                  <a:pt x="10289070" y="283430"/>
                  <a:pt x="10313284" y="305914"/>
                </a:cubicBezTo>
                <a:lnTo>
                  <a:pt x="10350651" y="281130"/>
                </a:lnTo>
                <a:cubicBezTo>
                  <a:pt x="10315840" y="247732"/>
                  <a:pt x="10273175" y="230175"/>
                  <a:pt x="10220516" y="230576"/>
                </a:cubicBezTo>
                <a:lnTo>
                  <a:pt x="10220516" y="220648"/>
                </a:lnTo>
                <a:cubicBezTo>
                  <a:pt x="10233948" y="220794"/>
                  <a:pt x="10247333" y="221999"/>
                  <a:pt x="10260439" y="224225"/>
                </a:cubicBezTo>
                <a:cubicBezTo>
                  <a:pt x="10297668" y="230430"/>
                  <a:pt x="10327924" y="245761"/>
                  <a:pt x="10353487" y="267734"/>
                </a:cubicBezTo>
                <a:cubicBezTo>
                  <a:pt x="10356787" y="270618"/>
                  <a:pt x="10364177" y="273830"/>
                  <a:pt x="10367476" y="272771"/>
                </a:cubicBezTo>
                <a:cubicBezTo>
                  <a:pt x="10379420" y="268902"/>
                  <a:pt x="10390343" y="263318"/>
                  <a:pt x="10403961" y="257295"/>
                </a:cubicBezTo>
                <a:cubicBezTo>
                  <a:pt x="10355438" y="207581"/>
                  <a:pt x="10294740" y="182067"/>
                  <a:pt x="10220516" y="182724"/>
                </a:cubicBezTo>
                <a:lnTo>
                  <a:pt x="10220516" y="172868"/>
                </a:lnTo>
                <a:cubicBezTo>
                  <a:pt x="10235249" y="173014"/>
                  <a:pt x="10249936" y="174036"/>
                  <a:pt x="10264437" y="175935"/>
                </a:cubicBezTo>
                <a:cubicBezTo>
                  <a:pt x="10323834" y="183563"/>
                  <a:pt x="10371659" y="208238"/>
                  <a:pt x="10408841" y="245615"/>
                </a:cubicBezTo>
                <a:cubicBezTo>
                  <a:pt x="10411861" y="248681"/>
                  <a:pt x="10417671" y="252988"/>
                  <a:pt x="10420971" y="252440"/>
                </a:cubicBezTo>
                <a:cubicBezTo>
                  <a:pt x="10435287" y="249995"/>
                  <a:pt x="10449276" y="245943"/>
                  <a:pt x="10465635" y="241892"/>
                </a:cubicBezTo>
                <a:cubicBezTo>
                  <a:pt x="10406052" y="171299"/>
                  <a:pt x="10325275" y="134287"/>
                  <a:pt x="10220516" y="133667"/>
                </a:cubicBezTo>
                <a:lnTo>
                  <a:pt x="10220516" y="120198"/>
                </a:lnTo>
                <a:lnTo>
                  <a:pt x="10252399" y="120198"/>
                </a:lnTo>
                <a:lnTo>
                  <a:pt x="10252353" y="120307"/>
                </a:lnTo>
                <a:cubicBezTo>
                  <a:pt x="10263925" y="120198"/>
                  <a:pt x="10268805" y="115343"/>
                  <a:pt x="10266064" y="106838"/>
                </a:cubicBezTo>
                <a:cubicBezTo>
                  <a:pt x="10261229" y="92274"/>
                  <a:pt x="10240733" y="80485"/>
                  <a:pt x="10220795" y="80777"/>
                </a:cubicBezTo>
                <a:lnTo>
                  <a:pt x="10220516" y="80777"/>
                </a:lnTo>
                <a:lnTo>
                  <a:pt x="10220516" y="73148"/>
                </a:lnTo>
                <a:cubicBezTo>
                  <a:pt x="10238642" y="72126"/>
                  <a:pt x="10255746" y="81361"/>
                  <a:pt x="10276427" y="100962"/>
                </a:cubicBezTo>
                <a:lnTo>
                  <a:pt x="10304778" y="73842"/>
                </a:lnTo>
                <a:cubicBezTo>
                  <a:pt x="10287303" y="50335"/>
                  <a:pt x="10253794" y="38253"/>
                  <a:pt x="10220516" y="38180"/>
                </a:cubicBezTo>
                <a:lnTo>
                  <a:pt x="10220516" y="30588"/>
                </a:lnTo>
                <a:cubicBezTo>
                  <a:pt x="10220841" y="30552"/>
                  <a:pt x="10221166" y="30552"/>
                  <a:pt x="10221538" y="30552"/>
                </a:cubicBezTo>
                <a:cubicBezTo>
                  <a:pt x="10258953" y="30369"/>
                  <a:pt x="10289022" y="43728"/>
                  <a:pt x="10313052" y="66943"/>
                </a:cubicBezTo>
                <a:lnTo>
                  <a:pt x="10350559" y="42451"/>
                </a:lnTo>
                <a:cubicBezTo>
                  <a:pt x="10330666" y="22594"/>
                  <a:pt x="10307567" y="8359"/>
                  <a:pt x="10281355" y="37"/>
                </a:cubicBezTo>
                <a:lnTo>
                  <a:pt x="10308730" y="37"/>
                </a:lnTo>
                <a:cubicBezTo>
                  <a:pt x="10325601" y="7738"/>
                  <a:pt x="10340799" y="17521"/>
                  <a:pt x="10353719" y="29018"/>
                </a:cubicBezTo>
                <a:cubicBezTo>
                  <a:pt x="10356787" y="31829"/>
                  <a:pt x="10364363" y="34895"/>
                  <a:pt x="10367708" y="33800"/>
                </a:cubicBezTo>
                <a:cubicBezTo>
                  <a:pt x="10379606" y="29967"/>
                  <a:pt x="10390575" y="24346"/>
                  <a:pt x="10403635" y="18652"/>
                </a:cubicBezTo>
                <a:cubicBezTo>
                  <a:pt x="10397640" y="12155"/>
                  <a:pt x="10391133" y="5950"/>
                  <a:pt x="10384255" y="37"/>
                </a:cubicBezTo>
                <a:lnTo>
                  <a:pt x="10401823" y="37"/>
                </a:lnTo>
                <a:cubicBezTo>
                  <a:pt x="10403588" y="1679"/>
                  <a:pt x="10405309" y="3322"/>
                  <a:pt x="10407028" y="5037"/>
                </a:cubicBezTo>
                <a:cubicBezTo>
                  <a:pt x="10410560" y="8468"/>
                  <a:pt x="10416417" y="13761"/>
                  <a:pt x="10419996" y="13250"/>
                </a:cubicBezTo>
                <a:cubicBezTo>
                  <a:pt x="10434821" y="11060"/>
                  <a:pt x="10449183" y="6972"/>
                  <a:pt x="10465821" y="3066"/>
                </a:cubicBezTo>
                <a:cubicBezTo>
                  <a:pt x="10464985" y="2044"/>
                  <a:pt x="10464102" y="1059"/>
                  <a:pt x="10463218" y="37"/>
                </a:cubicBezTo>
                <a:lnTo>
                  <a:pt x="10489199" y="37"/>
                </a:lnTo>
                <a:cubicBezTo>
                  <a:pt x="10491710" y="657"/>
                  <a:pt x="10494776" y="876"/>
                  <a:pt x="10498309" y="767"/>
                </a:cubicBezTo>
                <a:cubicBezTo>
                  <a:pt x="10516807" y="73"/>
                  <a:pt x="10535398" y="219"/>
                  <a:pt x="10553850" y="840"/>
                </a:cubicBezTo>
                <a:cubicBezTo>
                  <a:pt x="10556870" y="986"/>
                  <a:pt x="10559938" y="730"/>
                  <a:pt x="10562820" y="0"/>
                </a:cubicBezTo>
                <a:close/>
                <a:moveTo>
                  <a:pt x="9952343" y="0"/>
                </a:moveTo>
                <a:lnTo>
                  <a:pt x="9978139" y="0"/>
                </a:lnTo>
                <a:cubicBezTo>
                  <a:pt x="9977674" y="511"/>
                  <a:pt x="9977256" y="1022"/>
                  <a:pt x="9976838" y="1533"/>
                </a:cubicBezTo>
                <a:cubicBezTo>
                  <a:pt x="9979393" y="3395"/>
                  <a:pt x="9979997" y="4234"/>
                  <a:pt x="9980881" y="4417"/>
                </a:cubicBezTo>
                <a:cubicBezTo>
                  <a:pt x="9990501" y="6753"/>
                  <a:pt x="10000494" y="8286"/>
                  <a:pt x="10009557" y="11425"/>
                </a:cubicBezTo>
                <a:cubicBezTo>
                  <a:pt x="10020898" y="15404"/>
                  <a:pt x="10026939" y="12447"/>
                  <a:pt x="10034515" y="5147"/>
                </a:cubicBezTo>
                <a:cubicBezTo>
                  <a:pt x="10036328" y="3431"/>
                  <a:pt x="10038140" y="1716"/>
                  <a:pt x="10040000" y="37"/>
                </a:cubicBezTo>
                <a:lnTo>
                  <a:pt x="10056917" y="37"/>
                </a:lnTo>
                <a:cubicBezTo>
                  <a:pt x="10050085" y="5986"/>
                  <a:pt x="10043672" y="12228"/>
                  <a:pt x="10037722" y="18762"/>
                </a:cubicBezTo>
                <a:lnTo>
                  <a:pt x="10079738" y="36392"/>
                </a:lnTo>
                <a:cubicBezTo>
                  <a:pt x="10095633" y="21244"/>
                  <a:pt x="10113154" y="9016"/>
                  <a:pt x="10132535" y="37"/>
                </a:cubicBezTo>
                <a:lnTo>
                  <a:pt x="10161722" y="37"/>
                </a:lnTo>
                <a:cubicBezTo>
                  <a:pt x="10133557" y="8432"/>
                  <a:pt x="10108786" y="23178"/>
                  <a:pt x="10092100" y="43473"/>
                </a:cubicBezTo>
                <a:lnTo>
                  <a:pt x="10128445" y="67125"/>
                </a:lnTo>
                <a:cubicBezTo>
                  <a:pt x="10152474" y="43436"/>
                  <a:pt x="10182777" y="30588"/>
                  <a:pt x="10220284" y="30588"/>
                </a:cubicBezTo>
                <a:lnTo>
                  <a:pt x="10220469" y="30588"/>
                </a:lnTo>
                <a:lnTo>
                  <a:pt x="10220469" y="38253"/>
                </a:lnTo>
                <a:cubicBezTo>
                  <a:pt x="10190539" y="38071"/>
                  <a:pt x="10160607" y="47597"/>
                  <a:pt x="10142016" y="66760"/>
                </a:cubicBezTo>
                <a:lnTo>
                  <a:pt x="10141830" y="66943"/>
                </a:lnTo>
                <a:cubicBezTo>
                  <a:pt x="10139693" y="69169"/>
                  <a:pt x="10136997" y="73623"/>
                  <a:pt x="10138485" y="74900"/>
                </a:cubicBezTo>
                <a:cubicBezTo>
                  <a:pt x="10146711" y="83916"/>
                  <a:pt x="10155913" y="92384"/>
                  <a:pt x="10165255" y="101473"/>
                </a:cubicBezTo>
                <a:cubicBezTo>
                  <a:pt x="10183381" y="81397"/>
                  <a:pt x="10201181" y="72126"/>
                  <a:pt x="10220423" y="73440"/>
                </a:cubicBezTo>
                <a:lnTo>
                  <a:pt x="10220423" y="80923"/>
                </a:lnTo>
                <a:lnTo>
                  <a:pt x="10220330" y="80923"/>
                </a:lnTo>
                <a:cubicBezTo>
                  <a:pt x="10200995" y="80704"/>
                  <a:pt x="10181289" y="91800"/>
                  <a:pt x="10175852" y="106072"/>
                </a:cubicBezTo>
                <a:cubicBezTo>
                  <a:pt x="10172366" y="115197"/>
                  <a:pt x="10177106" y="120307"/>
                  <a:pt x="10189469" y="120307"/>
                </a:cubicBezTo>
                <a:lnTo>
                  <a:pt x="10220469" y="120307"/>
                </a:lnTo>
                <a:lnTo>
                  <a:pt x="10220469" y="133265"/>
                </a:lnTo>
                <a:cubicBezTo>
                  <a:pt x="10215868" y="133265"/>
                  <a:pt x="10211174" y="133338"/>
                  <a:pt x="10206527" y="133520"/>
                </a:cubicBezTo>
                <a:lnTo>
                  <a:pt x="10206388" y="133593"/>
                </a:lnTo>
                <a:cubicBezTo>
                  <a:pt x="10091868" y="137937"/>
                  <a:pt x="10004863" y="196630"/>
                  <a:pt x="9978603" y="242914"/>
                </a:cubicBezTo>
                <a:cubicBezTo>
                  <a:pt x="9988643" y="245323"/>
                  <a:pt x="9999099" y="246965"/>
                  <a:pt x="10008581" y="250287"/>
                </a:cubicBezTo>
                <a:cubicBezTo>
                  <a:pt x="10020292" y="254411"/>
                  <a:pt x="10026614" y="251929"/>
                  <a:pt x="10034794" y="244191"/>
                </a:cubicBezTo>
                <a:cubicBezTo>
                  <a:pt x="10085175" y="196083"/>
                  <a:pt x="10147176" y="171956"/>
                  <a:pt x="10220469" y="173051"/>
                </a:cubicBezTo>
                <a:lnTo>
                  <a:pt x="10220469" y="182906"/>
                </a:lnTo>
                <a:cubicBezTo>
                  <a:pt x="10213219" y="182833"/>
                  <a:pt x="10205968" y="183052"/>
                  <a:pt x="10198765" y="183600"/>
                </a:cubicBezTo>
                <a:cubicBezTo>
                  <a:pt x="10131559" y="188673"/>
                  <a:pt x="10078110" y="213676"/>
                  <a:pt x="10037629" y="257806"/>
                </a:cubicBezTo>
                <a:cubicBezTo>
                  <a:pt x="10048784" y="262587"/>
                  <a:pt x="10057707" y="265508"/>
                  <a:pt x="10065283" y="269888"/>
                </a:cubicBezTo>
                <a:cubicBezTo>
                  <a:pt x="10075648" y="275910"/>
                  <a:pt x="10081736" y="274012"/>
                  <a:pt x="10090055" y="266712"/>
                </a:cubicBezTo>
                <a:cubicBezTo>
                  <a:pt x="10125192" y="235796"/>
                  <a:pt x="10172738" y="220247"/>
                  <a:pt x="10220469" y="220393"/>
                </a:cubicBezTo>
                <a:lnTo>
                  <a:pt x="10220469" y="230503"/>
                </a:lnTo>
                <a:cubicBezTo>
                  <a:pt x="10215497" y="230503"/>
                  <a:pt x="10210338" y="230722"/>
                  <a:pt x="10205178" y="231051"/>
                </a:cubicBezTo>
                <a:cubicBezTo>
                  <a:pt x="10158377" y="234226"/>
                  <a:pt x="10120033" y="251272"/>
                  <a:pt x="10090939" y="281751"/>
                </a:cubicBezTo>
                <a:lnTo>
                  <a:pt x="10128120" y="306133"/>
                </a:lnTo>
                <a:cubicBezTo>
                  <a:pt x="10151870" y="283539"/>
                  <a:pt x="10181057" y="269997"/>
                  <a:pt x="10218983" y="269742"/>
                </a:cubicBezTo>
                <a:lnTo>
                  <a:pt x="10220469" y="269742"/>
                </a:lnTo>
                <a:lnTo>
                  <a:pt x="10220469" y="277553"/>
                </a:lnTo>
                <a:cubicBezTo>
                  <a:pt x="10189887" y="277407"/>
                  <a:pt x="10159213" y="287080"/>
                  <a:pt x="10141226" y="306535"/>
                </a:cubicBezTo>
                <a:cubicBezTo>
                  <a:pt x="10139228" y="308725"/>
                  <a:pt x="10137369" y="313178"/>
                  <a:pt x="10138624" y="314638"/>
                </a:cubicBezTo>
                <a:cubicBezTo>
                  <a:pt x="10146758" y="323471"/>
                  <a:pt x="10155820" y="331647"/>
                  <a:pt x="10164883" y="340334"/>
                </a:cubicBezTo>
                <a:cubicBezTo>
                  <a:pt x="10183939" y="320259"/>
                  <a:pt x="10201181" y="311097"/>
                  <a:pt x="10220423" y="312740"/>
                </a:cubicBezTo>
                <a:lnTo>
                  <a:pt x="10220423" y="320770"/>
                </a:lnTo>
                <a:cubicBezTo>
                  <a:pt x="10201042" y="320441"/>
                  <a:pt x="10183428" y="329530"/>
                  <a:pt x="10176084" y="343619"/>
                </a:cubicBezTo>
                <a:cubicBezTo>
                  <a:pt x="10170879" y="354241"/>
                  <a:pt x="10177106" y="359972"/>
                  <a:pt x="10191422" y="359497"/>
                </a:cubicBezTo>
                <a:cubicBezTo>
                  <a:pt x="10201088" y="359133"/>
                  <a:pt x="10210756" y="358986"/>
                  <a:pt x="10220423" y="359023"/>
                </a:cubicBezTo>
                <a:lnTo>
                  <a:pt x="10220423" y="373003"/>
                </a:lnTo>
                <a:cubicBezTo>
                  <a:pt x="10143701" y="372483"/>
                  <a:pt x="10079476" y="393090"/>
                  <a:pt x="10026551" y="432715"/>
                </a:cubicBezTo>
                <a:lnTo>
                  <a:pt x="9997666" y="459652"/>
                </a:lnTo>
                <a:lnTo>
                  <a:pt x="9971917" y="459652"/>
                </a:lnTo>
                <a:lnTo>
                  <a:pt x="9997380" y="430455"/>
                </a:lnTo>
                <a:cubicBezTo>
                  <a:pt x="9983808" y="421476"/>
                  <a:pt x="9970191" y="412497"/>
                  <a:pt x="9956526" y="403518"/>
                </a:cubicBezTo>
                <a:cubicBezTo>
                  <a:pt x="9955643" y="403079"/>
                  <a:pt x="9954761" y="402715"/>
                  <a:pt x="9953785" y="402459"/>
                </a:cubicBezTo>
                <a:lnTo>
                  <a:pt x="9953785" y="402532"/>
                </a:lnTo>
                <a:cubicBezTo>
                  <a:pt x="9942664" y="398891"/>
                  <a:pt x="9930764" y="397041"/>
                  <a:pt x="9918858" y="396794"/>
                </a:cubicBezTo>
                <a:cubicBezTo>
                  <a:pt x="9883143" y="396055"/>
                  <a:pt x="9847388" y="409750"/>
                  <a:pt x="9832572" y="432828"/>
                </a:cubicBezTo>
                <a:lnTo>
                  <a:pt x="9861105" y="459652"/>
                </a:lnTo>
                <a:lnTo>
                  <a:pt x="9834521" y="459652"/>
                </a:lnTo>
                <a:lnTo>
                  <a:pt x="9816312" y="438804"/>
                </a:lnTo>
                <a:cubicBezTo>
                  <a:pt x="9769070" y="401736"/>
                  <a:pt x="9688366" y="374600"/>
                  <a:pt x="9610041" y="373149"/>
                </a:cubicBezTo>
                <a:lnTo>
                  <a:pt x="9610041" y="358840"/>
                </a:lnTo>
                <a:cubicBezTo>
                  <a:pt x="9619800" y="358840"/>
                  <a:pt x="9629654" y="359023"/>
                  <a:pt x="9639367" y="359315"/>
                </a:cubicBezTo>
                <a:lnTo>
                  <a:pt x="9639367" y="359388"/>
                </a:lnTo>
                <a:cubicBezTo>
                  <a:pt x="9652893" y="359826"/>
                  <a:pt x="9659168" y="354570"/>
                  <a:pt x="9654984" y="344350"/>
                </a:cubicBezTo>
                <a:cubicBezTo>
                  <a:pt x="9648570" y="330224"/>
                  <a:pt x="9631698" y="320697"/>
                  <a:pt x="9612597" y="320478"/>
                </a:cubicBezTo>
                <a:cubicBezTo>
                  <a:pt x="9611715" y="320478"/>
                  <a:pt x="9610877" y="320478"/>
                  <a:pt x="9610041" y="320514"/>
                </a:cubicBezTo>
                <a:lnTo>
                  <a:pt x="9610041" y="311827"/>
                </a:lnTo>
                <a:cubicBezTo>
                  <a:pt x="9627935" y="310769"/>
                  <a:pt x="9644852" y="320040"/>
                  <a:pt x="9665906" y="339641"/>
                </a:cubicBezTo>
                <a:cubicBezTo>
                  <a:pt x="9674225" y="331720"/>
                  <a:pt x="9683057" y="324128"/>
                  <a:pt x="9690585" y="315915"/>
                </a:cubicBezTo>
                <a:cubicBezTo>
                  <a:pt x="9692398" y="313944"/>
                  <a:pt x="9691794" y="309053"/>
                  <a:pt x="9689888" y="306900"/>
                </a:cubicBezTo>
                <a:cubicBezTo>
                  <a:pt x="9672785" y="287189"/>
                  <a:pt x="9641320" y="277407"/>
                  <a:pt x="9610041" y="277553"/>
                </a:cubicBezTo>
                <a:lnTo>
                  <a:pt x="9610041" y="269778"/>
                </a:lnTo>
                <a:cubicBezTo>
                  <a:pt x="9610505" y="269742"/>
                  <a:pt x="9610924" y="269742"/>
                  <a:pt x="9611388" y="269742"/>
                </a:cubicBezTo>
                <a:cubicBezTo>
                  <a:pt x="9649407" y="269778"/>
                  <a:pt x="9678594" y="283430"/>
                  <a:pt x="9702808" y="305914"/>
                </a:cubicBezTo>
                <a:lnTo>
                  <a:pt x="9740176" y="281130"/>
                </a:lnTo>
                <a:cubicBezTo>
                  <a:pt x="9705365" y="247732"/>
                  <a:pt x="9662699" y="230175"/>
                  <a:pt x="9610041" y="230576"/>
                </a:cubicBezTo>
                <a:lnTo>
                  <a:pt x="9610041" y="220648"/>
                </a:lnTo>
                <a:cubicBezTo>
                  <a:pt x="9623472" y="220794"/>
                  <a:pt x="9636858" y="221999"/>
                  <a:pt x="9649964" y="224225"/>
                </a:cubicBezTo>
                <a:cubicBezTo>
                  <a:pt x="9687192" y="230430"/>
                  <a:pt x="9717449" y="245761"/>
                  <a:pt x="9743012" y="267734"/>
                </a:cubicBezTo>
                <a:cubicBezTo>
                  <a:pt x="9746311" y="270618"/>
                  <a:pt x="9753701" y="273830"/>
                  <a:pt x="9757001" y="272771"/>
                </a:cubicBezTo>
                <a:cubicBezTo>
                  <a:pt x="9768945" y="268902"/>
                  <a:pt x="9779868" y="263318"/>
                  <a:pt x="9793485" y="257295"/>
                </a:cubicBezTo>
                <a:cubicBezTo>
                  <a:pt x="9744963" y="207581"/>
                  <a:pt x="9684265" y="182067"/>
                  <a:pt x="9610041" y="182724"/>
                </a:cubicBezTo>
                <a:lnTo>
                  <a:pt x="9610041" y="172868"/>
                </a:lnTo>
                <a:cubicBezTo>
                  <a:pt x="9624774" y="173014"/>
                  <a:pt x="9639460" y="174036"/>
                  <a:pt x="9653962" y="175935"/>
                </a:cubicBezTo>
                <a:cubicBezTo>
                  <a:pt x="9713359" y="183563"/>
                  <a:pt x="9761184" y="208238"/>
                  <a:pt x="9798366" y="245615"/>
                </a:cubicBezTo>
                <a:cubicBezTo>
                  <a:pt x="9801386" y="248681"/>
                  <a:pt x="9807196" y="252988"/>
                  <a:pt x="9810496" y="252440"/>
                </a:cubicBezTo>
                <a:cubicBezTo>
                  <a:pt x="9824811" y="249995"/>
                  <a:pt x="9838801" y="245943"/>
                  <a:pt x="9855160" y="241892"/>
                </a:cubicBezTo>
                <a:cubicBezTo>
                  <a:pt x="9795577" y="171299"/>
                  <a:pt x="9714799" y="134287"/>
                  <a:pt x="9610041" y="133667"/>
                </a:cubicBezTo>
                <a:lnTo>
                  <a:pt x="9610041" y="120198"/>
                </a:lnTo>
                <a:lnTo>
                  <a:pt x="9641924" y="120198"/>
                </a:lnTo>
                <a:lnTo>
                  <a:pt x="9641878" y="120307"/>
                </a:lnTo>
                <a:cubicBezTo>
                  <a:pt x="9653450" y="120198"/>
                  <a:pt x="9658330" y="115343"/>
                  <a:pt x="9655589" y="106838"/>
                </a:cubicBezTo>
                <a:cubicBezTo>
                  <a:pt x="9650754" y="92274"/>
                  <a:pt x="9630258" y="80485"/>
                  <a:pt x="9610320" y="80777"/>
                </a:cubicBezTo>
                <a:lnTo>
                  <a:pt x="9610041" y="80777"/>
                </a:lnTo>
                <a:lnTo>
                  <a:pt x="9610041" y="73148"/>
                </a:lnTo>
                <a:cubicBezTo>
                  <a:pt x="9628166" y="72126"/>
                  <a:pt x="9645271" y="81361"/>
                  <a:pt x="9665952" y="100962"/>
                </a:cubicBezTo>
                <a:lnTo>
                  <a:pt x="9694303" y="73842"/>
                </a:lnTo>
                <a:cubicBezTo>
                  <a:pt x="9676828" y="50335"/>
                  <a:pt x="9643318" y="38253"/>
                  <a:pt x="9610041" y="38180"/>
                </a:cubicBezTo>
                <a:lnTo>
                  <a:pt x="9610041" y="30588"/>
                </a:lnTo>
                <a:cubicBezTo>
                  <a:pt x="9610366" y="30552"/>
                  <a:pt x="9610691" y="30552"/>
                  <a:pt x="9611063" y="30552"/>
                </a:cubicBezTo>
                <a:cubicBezTo>
                  <a:pt x="9648478" y="30369"/>
                  <a:pt x="9678547" y="43728"/>
                  <a:pt x="9702576" y="66943"/>
                </a:cubicBezTo>
                <a:lnTo>
                  <a:pt x="9740084" y="42451"/>
                </a:lnTo>
                <a:cubicBezTo>
                  <a:pt x="9720191" y="22594"/>
                  <a:pt x="9697092" y="8359"/>
                  <a:pt x="9670879" y="37"/>
                </a:cubicBezTo>
                <a:lnTo>
                  <a:pt x="9698254" y="37"/>
                </a:lnTo>
                <a:cubicBezTo>
                  <a:pt x="9715126" y="7738"/>
                  <a:pt x="9730323" y="17521"/>
                  <a:pt x="9743244" y="29018"/>
                </a:cubicBezTo>
                <a:cubicBezTo>
                  <a:pt x="9746311" y="31829"/>
                  <a:pt x="9753887" y="34895"/>
                  <a:pt x="9757233" y="33800"/>
                </a:cubicBezTo>
                <a:cubicBezTo>
                  <a:pt x="9769131" y="29967"/>
                  <a:pt x="9780100" y="24346"/>
                  <a:pt x="9793160" y="18652"/>
                </a:cubicBezTo>
                <a:cubicBezTo>
                  <a:pt x="9787165" y="12155"/>
                  <a:pt x="9780658" y="5950"/>
                  <a:pt x="9773779" y="37"/>
                </a:cubicBezTo>
                <a:lnTo>
                  <a:pt x="9791348" y="37"/>
                </a:lnTo>
                <a:cubicBezTo>
                  <a:pt x="9793113" y="1679"/>
                  <a:pt x="9794834" y="3322"/>
                  <a:pt x="9796553" y="5037"/>
                </a:cubicBezTo>
                <a:cubicBezTo>
                  <a:pt x="9800085" y="8468"/>
                  <a:pt x="9805942" y="13761"/>
                  <a:pt x="9809520" y="13250"/>
                </a:cubicBezTo>
                <a:cubicBezTo>
                  <a:pt x="9824346" y="11060"/>
                  <a:pt x="9838708" y="6972"/>
                  <a:pt x="9855346" y="3066"/>
                </a:cubicBezTo>
                <a:cubicBezTo>
                  <a:pt x="9854510" y="2044"/>
                  <a:pt x="9853626" y="1059"/>
                  <a:pt x="9852743" y="37"/>
                </a:cubicBezTo>
                <a:lnTo>
                  <a:pt x="9878724" y="37"/>
                </a:lnTo>
                <a:cubicBezTo>
                  <a:pt x="9881235" y="657"/>
                  <a:pt x="9884301" y="876"/>
                  <a:pt x="9887834" y="767"/>
                </a:cubicBezTo>
                <a:cubicBezTo>
                  <a:pt x="9906332" y="73"/>
                  <a:pt x="9924923" y="219"/>
                  <a:pt x="9943374" y="840"/>
                </a:cubicBezTo>
                <a:cubicBezTo>
                  <a:pt x="9946395" y="986"/>
                  <a:pt x="9949462" y="730"/>
                  <a:pt x="9952343" y="0"/>
                </a:cubicBezTo>
                <a:close/>
                <a:moveTo>
                  <a:pt x="9341868" y="0"/>
                </a:moveTo>
                <a:lnTo>
                  <a:pt x="9367664" y="0"/>
                </a:lnTo>
                <a:cubicBezTo>
                  <a:pt x="9367199" y="511"/>
                  <a:pt x="9366781" y="1022"/>
                  <a:pt x="9366363" y="1533"/>
                </a:cubicBezTo>
                <a:cubicBezTo>
                  <a:pt x="9368918" y="3395"/>
                  <a:pt x="9369522" y="4234"/>
                  <a:pt x="9370405" y="4417"/>
                </a:cubicBezTo>
                <a:cubicBezTo>
                  <a:pt x="9380026" y="6753"/>
                  <a:pt x="9390018" y="8286"/>
                  <a:pt x="9399082" y="11425"/>
                </a:cubicBezTo>
                <a:cubicBezTo>
                  <a:pt x="9410423" y="15404"/>
                  <a:pt x="9416464" y="12447"/>
                  <a:pt x="9424040" y="5147"/>
                </a:cubicBezTo>
                <a:cubicBezTo>
                  <a:pt x="9425852" y="3431"/>
                  <a:pt x="9427665" y="1716"/>
                  <a:pt x="9429524" y="37"/>
                </a:cubicBezTo>
                <a:lnTo>
                  <a:pt x="9446442" y="37"/>
                </a:lnTo>
                <a:cubicBezTo>
                  <a:pt x="9439610" y="5986"/>
                  <a:pt x="9433196" y="12228"/>
                  <a:pt x="9427247" y="18762"/>
                </a:cubicBezTo>
                <a:lnTo>
                  <a:pt x="9469263" y="36392"/>
                </a:lnTo>
                <a:cubicBezTo>
                  <a:pt x="9485158" y="21244"/>
                  <a:pt x="9502679" y="9016"/>
                  <a:pt x="9522060" y="37"/>
                </a:cubicBezTo>
                <a:lnTo>
                  <a:pt x="9551247" y="37"/>
                </a:lnTo>
                <a:cubicBezTo>
                  <a:pt x="9523082" y="8432"/>
                  <a:pt x="9498311" y="23178"/>
                  <a:pt x="9481624" y="43473"/>
                </a:cubicBezTo>
                <a:lnTo>
                  <a:pt x="9517970" y="67125"/>
                </a:lnTo>
                <a:cubicBezTo>
                  <a:pt x="9541999" y="43436"/>
                  <a:pt x="9572301" y="30588"/>
                  <a:pt x="9609809" y="30588"/>
                </a:cubicBezTo>
                <a:lnTo>
                  <a:pt x="9609994" y="30588"/>
                </a:lnTo>
                <a:lnTo>
                  <a:pt x="9609994" y="38253"/>
                </a:lnTo>
                <a:cubicBezTo>
                  <a:pt x="9580063" y="38071"/>
                  <a:pt x="9550132" y="47597"/>
                  <a:pt x="9531541" y="66760"/>
                </a:cubicBezTo>
                <a:lnTo>
                  <a:pt x="9531355" y="66943"/>
                </a:lnTo>
                <a:cubicBezTo>
                  <a:pt x="9529218" y="69169"/>
                  <a:pt x="9526522" y="73623"/>
                  <a:pt x="9528009" y="74900"/>
                </a:cubicBezTo>
                <a:cubicBezTo>
                  <a:pt x="9536235" y="83916"/>
                  <a:pt x="9545438" y="92384"/>
                  <a:pt x="9554780" y="101473"/>
                </a:cubicBezTo>
                <a:cubicBezTo>
                  <a:pt x="9572906" y="81397"/>
                  <a:pt x="9590706" y="72126"/>
                  <a:pt x="9609948" y="73440"/>
                </a:cubicBezTo>
                <a:lnTo>
                  <a:pt x="9609948" y="80923"/>
                </a:lnTo>
                <a:lnTo>
                  <a:pt x="9609855" y="80923"/>
                </a:lnTo>
                <a:cubicBezTo>
                  <a:pt x="9590520" y="80704"/>
                  <a:pt x="9570814" y="91800"/>
                  <a:pt x="9565377" y="106072"/>
                </a:cubicBezTo>
                <a:cubicBezTo>
                  <a:pt x="9561891" y="115197"/>
                  <a:pt x="9566631" y="120307"/>
                  <a:pt x="9578994" y="120307"/>
                </a:cubicBezTo>
                <a:lnTo>
                  <a:pt x="9609994" y="120307"/>
                </a:lnTo>
                <a:lnTo>
                  <a:pt x="9609994" y="133265"/>
                </a:lnTo>
                <a:cubicBezTo>
                  <a:pt x="9605393" y="133265"/>
                  <a:pt x="9600699" y="133338"/>
                  <a:pt x="9596052" y="133520"/>
                </a:cubicBezTo>
                <a:lnTo>
                  <a:pt x="9595913" y="133593"/>
                </a:lnTo>
                <a:cubicBezTo>
                  <a:pt x="9481392" y="137937"/>
                  <a:pt x="9394387" y="196630"/>
                  <a:pt x="9368128" y="242914"/>
                </a:cubicBezTo>
                <a:cubicBezTo>
                  <a:pt x="9378167" y="245323"/>
                  <a:pt x="9388624" y="246965"/>
                  <a:pt x="9398105" y="250287"/>
                </a:cubicBezTo>
                <a:cubicBezTo>
                  <a:pt x="9409817" y="254411"/>
                  <a:pt x="9416139" y="251929"/>
                  <a:pt x="9424319" y="244191"/>
                </a:cubicBezTo>
                <a:cubicBezTo>
                  <a:pt x="9474700" y="196083"/>
                  <a:pt x="9536701" y="171956"/>
                  <a:pt x="9609994" y="173051"/>
                </a:cubicBezTo>
                <a:lnTo>
                  <a:pt x="9609994" y="182906"/>
                </a:lnTo>
                <a:cubicBezTo>
                  <a:pt x="9602744" y="182833"/>
                  <a:pt x="9595493" y="183052"/>
                  <a:pt x="9588289" y="183600"/>
                </a:cubicBezTo>
                <a:cubicBezTo>
                  <a:pt x="9521083" y="188673"/>
                  <a:pt x="9467635" y="213676"/>
                  <a:pt x="9427154" y="257806"/>
                </a:cubicBezTo>
                <a:cubicBezTo>
                  <a:pt x="9438309" y="262587"/>
                  <a:pt x="9447232" y="265508"/>
                  <a:pt x="9454808" y="269888"/>
                </a:cubicBezTo>
                <a:cubicBezTo>
                  <a:pt x="9465172" y="275910"/>
                  <a:pt x="9471261" y="274012"/>
                  <a:pt x="9479580" y="266712"/>
                </a:cubicBezTo>
                <a:cubicBezTo>
                  <a:pt x="9514717" y="235796"/>
                  <a:pt x="9562263" y="220247"/>
                  <a:pt x="9609994" y="220393"/>
                </a:cubicBezTo>
                <a:lnTo>
                  <a:pt x="9609994" y="230503"/>
                </a:lnTo>
                <a:cubicBezTo>
                  <a:pt x="9605022" y="230503"/>
                  <a:pt x="9599862" y="230722"/>
                  <a:pt x="9594703" y="231051"/>
                </a:cubicBezTo>
                <a:cubicBezTo>
                  <a:pt x="9547901" y="234226"/>
                  <a:pt x="9509558" y="251272"/>
                  <a:pt x="9480463" y="281751"/>
                </a:cubicBezTo>
                <a:lnTo>
                  <a:pt x="9517645" y="306133"/>
                </a:lnTo>
                <a:cubicBezTo>
                  <a:pt x="9541395" y="283539"/>
                  <a:pt x="9570582" y="269997"/>
                  <a:pt x="9608508" y="269742"/>
                </a:cubicBezTo>
                <a:lnTo>
                  <a:pt x="9609994" y="269742"/>
                </a:lnTo>
                <a:lnTo>
                  <a:pt x="9609994" y="277553"/>
                </a:lnTo>
                <a:cubicBezTo>
                  <a:pt x="9579412" y="277407"/>
                  <a:pt x="9548737" y="287080"/>
                  <a:pt x="9530751" y="306535"/>
                </a:cubicBezTo>
                <a:cubicBezTo>
                  <a:pt x="9528752" y="308725"/>
                  <a:pt x="9526894" y="313178"/>
                  <a:pt x="9528148" y="314638"/>
                </a:cubicBezTo>
                <a:cubicBezTo>
                  <a:pt x="9536283" y="323471"/>
                  <a:pt x="9545345" y="331647"/>
                  <a:pt x="9554408" y="340334"/>
                </a:cubicBezTo>
                <a:cubicBezTo>
                  <a:pt x="9573464" y="320259"/>
                  <a:pt x="9590706" y="311097"/>
                  <a:pt x="9609948" y="312740"/>
                </a:cubicBezTo>
                <a:lnTo>
                  <a:pt x="9609948" y="320770"/>
                </a:lnTo>
                <a:cubicBezTo>
                  <a:pt x="9590567" y="320441"/>
                  <a:pt x="9572953" y="329530"/>
                  <a:pt x="9565609" y="343619"/>
                </a:cubicBezTo>
                <a:cubicBezTo>
                  <a:pt x="9560403" y="354241"/>
                  <a:pt x="9566631" y="359972"/>
                  <a:pt x="9580947" y="359497"/>
                </a:cubicBezTo>
                <a:cubicBezTo>
                  <a:pt x="9590613" y="359133"/>
                  <a:pt x="9600280" y="358986"/>
                  <a:pt x="9609948" y="359023"/>
                </a:cubicBezTo>
                <a:lnTo>
                  <a:pt x="9609948" y="373003"/>
                </a:lnTo>
                <a:cubicBezTo>
                  <a:pt x="9533226" y="372483"/>
                  <a:pt x="9469000" y="393090"/>
                  <a:pt x="9416076" y="432715"/>
                </a:cubicBezTo>
                <a:lnTo>
                  <a:pt x="9387191" y="459652"/>
                </a:lnTo>
                <a:lnTo>
                  <a:pt x="9361442" y="459652"/>
                </a:lnTo>
                <a:lnTo>
                  <a:pt x="9386905" y="430455"/>
                </a:lnTo>
                <a:cubicBezTo>
                  <a:pt x="9373333" y="421476"/>
                  <a:pt x="9359716" y="412497"/>
                  <a:pt x="9346051" y="403518"/>
                </a:cubicBezTo>
                <a:cubicBezTo>
                  <a:pt x="9345168" y="403079"/>
                  <a:pt x="9344286" y="402715"/>
                  <a:pt x="9343310" y="402459"/>
                </a:cubicBezTo>
                <a:lnTo>
                  <a:pt x="9343310" y="402532"/>
                </a:lnTo>
                <a:cubicBezTo>
                  <a:pt x="9332190" y="398891"/>
                  <a:pt x="9320289" y="397041"/>
                  <a:pt x="9308383" y="396794"/>
                </a:cubicBezTo>
                <a:cubicBezTo>
                  <a:pt x="9272667" y="396055"/>
                  <a:pt x="9236912" y="409750"/>
                  <a:pt x="9222097" y="432828"/>
                </a:cubicBezTo>
                <a:lnTo>
                  <a:pt x="9250630" y="459652"/>
                </a:lnTo>
                <a:lnTo>
                  <a:pt x="9224046" y="459652"/>
                </a:lnTo>
                <a:lnTo>
                  <a:pt x="9205837" y="438804"/>
                </a:lnTo>
                <a:cubicBezTo>
                  <a:pt x="9158595" y="401736"/>
                  <a:pt x="9077891" y="374600"/>
                  <a:pt x="8999566" y="373149"/>
                </a:cubicBezTo>
                <a:lnTo>
                  <a:pt x="8999566" y="358840"/>
                </a:lnTo>
                <a:cubicBezTo>
                  <a:pt x="9009325" y="358840"/>
                  <a:pt x="9019179" y="359023"/>
                  <a:pt x="9028892" y="359315"/>
                </a:cubicBezTo>
                <a:lnTo>
                  <a:pt x="9028892" y="359388"/>
                </a:lnTo>
                <a:cubicBezTo>
                  <a:pt x="9042418" y="359826"/>
                  <a:pt x="9048692" y="354570"/>
                  <a:pt x="9044509" y="344350"/>
                </a:cubicBezTo>
                <a:cubicBezTo>
                  <a:pt x="9038094" y="330224"/>
                  <a:pt x="9021223" y="320697"/>
                  <a:pt x="9002121" y="320478"/>
                </a:cubicBezTo>
                <a:cubicBezTo>
                  <a:pt x="9001239" y="320478"/>
                  <a:pt x="9000402" y="320478"/>
                  <a:pt x="8999566" y="320514"/>
                </a:cubicBezTo>
                <a:lnTo>
                  <a:pt x="8999566" y="311827"/>
                </a:lnTo>
                <a:cubicBezTo>
                  <a:pt x="9017459" y="310769"/>
                  <a:pt x="9034376" y="320040"/>
                  <a:pt x="9055431" y="339641"/>
                </a:cubicBezTo>
                <a:cubicBezTo>
                  <a:pt x="9063750" y="331720"/>
                  <a:pt x="9072581" y="324128"/>
                  <a:pt x="9080110" y="315915"/>
                </a:cubicBezTo>
                <a:cubicBezTo>
                  <a:pt x="9081923" y="313944"/>
                  <a:pt x="9081318" y="309053"/>
                  <a:pt x="9079413" y="306900"/>
                </a:cubicBezTo>
                <a:cubicBezTo>
                  <a:pt x="9062310" y="287189"/>
                  <a:pt x="9030845" y="277407"/>
                  <a:pt x="8999566" y="277553"/>
                </a:cubicBezTo>
                <a:lnTo>
                  <a:pt x="8999566" y="269778"/>
                </a:lnTo>
                <a:cubicBezTo>
                  <a:pt x="9000030" y="269742"/>
                  <a:pt x="9000449" y="269742"/>
                  <a:pt x="9000913" y="269742"/>
                </a:cubicBezTo>
                <a:cubicBezTo>
                  <a:pt x="9038932" y="269778"/>
                  <a:pt x="9068119" y="283430"/>
                  <a:pt x="9092333" y="305914"/>
                </a:cubicBezTo>
                <a:lnTo>
                  <a:pt x="9129701" y="281130"/>
                </a:lnTo>
                <a:cubicBezTo>
                  <a:pt x="9094890" y="247732"/>
                  <a:pt x="9052224" y="230175"/>
                  <a:pt x="8999566" y="230576"/>
                </a:cubicBezTo>
                <a:lnTo>
                  <a:pt x="8999566" y="220648"/>
                </a:lnTo>
                <a:cubicBezTo>
                  <a:pt x="9012997" y="220794"/>
                  <a:pt x="9026382" y="221999"/>
                  <a:pt x="9039489" y="224225"/>
                </a:cubicBezTo>
                <a:cubicBezTo>
                  <a:pt x="9076717" y="230430"/>
                  <a:pt x="9106974" y="245761"/>
                  <a:pt x="9132536" y="267734"/>
                </a:cubicBezTo>
                <a:cubicBezTo>
                  <a:pt x="9135836" y="270618"/>
                  <a:pt x="9143226" y="273830"/>
                  <a:pt x="9146526" y="272771"/>
                </a:cubicBezTo>
                <a:cubicBezTo>
                  <a:pt x="9158470" y="268902"/>
                  <a:pt x="9169393" y="263318"/>
                  <a:pt x="9183010" y="257295"/>
                </a:cubicBezTo>
                <a:cubicBezTo>
                  <a:pt x="9134488" y="207581"/>
                  <a:pt x="9073790" y="182067"/>
                  <a:pt x="8999566" y="182724"/>
                </a:cubicBezTo>
                <a:lnTo>
                  <a:pt x="8999566" y="172868"/>
                </a:lnTo>
                <a:cubicBezTo>
                  <a:pt x="9014298" y="173014"/>
                  <a:pt x="9028985" y="174036"/>
                  <a:pt x="9043487" y="175935"/>
                </a:cubicBezTo>
                <a:cubicBezTo>
                  <a:pt x="9102884" y="183563"/>
                  <a:pt x="9150709" y="208238"/>
                  <a:pt x="9187890" y="245615"/>
                </a:cubicBezTo>
                <a:cubicBezTo>
                  <a:pt x="9190911" y="248681"/>
                  <a:pt x="9196720" y="252988"/>
                  <a:pt x="9200020" y="252440"/>
                </a:cubicBezTo>
                <a:cubicBezTo>
                  <a:pt x="9214336" y="249995"/>
                  <a:pt x="9228326" y="245943"/>
                  <a:pt x="9244685" y="241892"/>
                </a:cubicBezTo>
                <a:cubicBezTo>
                  <a:pt x="9185102" y="171299"/>
                  <a:pt x="9104324" y="134287"/>
                  <a:pt x="8999566" y="133667"/>
                </a:cubicBezTo>
                <a:lnTo>
                  <a:pt x="8999566" y="120198"/>
                </a:lnTo>
                <a:lnTo>
                  <a:pt x="9031449" y="120198"/>
                </a:lnTo>
                <a:lnTo>
                  <a:pt x="9031403" y="120307"/>
                </a:lnTo>
                <a:cubicBezTo>
                  <a:pt x="9042975" y="120198"/>
                  <a:pt x="9047855" y="115343"/>
                  <a:pt x="9045113" y="106838"/>
                </a:cubicBezTo>
                <a:cubicBezTo>
                  <a:pt x="9040279" y="92274"/>
                  <a:pt x="9019783" y="80485"/>
                  <a:pt x="8999845" y="80777"/>
                </a:cubicBezTo>
                <a:lnTo>
                  <a:pt x="8999566" y="80777"/>
                </a:lnTo>
                <a:lnTo>
                  <a:pt x="8999566" y="73148"/>
                </a:lnTo>
                <a:cubicBezTo>
                  <a:pt x="9017691" y="72126"/>
                  <a:pt x="9034796" y="81361"/>
                  <a:pt x="9055477" y="100962"/>
                </a:cubicBezTo>
                <a:lnTo>
                  <a:pt x="9083828" y="73842"/>
                </a:lnTo>
                <a:cubicBezTo>
                  <a:pt x="9066353" y="50335"/>
                  <a:pt x="9032843" y="38253"/>
                  <a:pt x="8999566" y="38180"/>
                </a:cubicBezTo>
                <a:lnTo>
                  <a:pt x="8999566" y="30588"/>
                </a:lnTo>
                <a:cubicBezTo>
                  <a:pt x="8999891" y="30552"/>
                  <a:pt x="9000216" y="30552"/>
                  <a:pt x="9000588" y="30552"/>
                </a:cubicBezTo>
                <a:cubicBezTo>
                  <a:pt x="9038003" y="30369"/>
                  <a:pt x="9068072" y="43728"/>
                  <a:pt x="9092101" y="66943"/>
                </a:cubicBezTo>
                <a:lnTo>
                  <a:pt x="9129609" y="42451"/>
                </a:lnTo>
                <a:cubicBezTo>
                  <a:pt x="9109715" y="22594"/>
                  <a:pt x="9086617" y="8359"/>
                  <a:pt x="9060404" y="37"/>
                </a:cubicBezTo>
                <a:lnTo>
                  <a:pt x="9087779" y="37"/>
                </a:lnTo>
                <a:cubicBezTo>
                  <a:pt x="9104650" y="7738"/>
                  <a:pt x="9119848" y="17521"/>
                  <a:pt x="9132768" y="29018"/>
                </a:cubicBezTo>
                <a:cubicBezTo>
                  <a:pt x="9135836" y="31829"/>
                  <a:pt x="9143412" y="34895"/>
                  <a:pt x="9146758" y="33800"/>
                </a:cubicBezTo>
                <a:cubicBezTo>
                  <a:pt x="9158656" y="29967"/>
                  <a:pt x="9169625" y="24346"/>
                  <a:pt x="9182685" y="18652"/>
                </a:cubicBezTo>
                <a:cubicBezTo>
                  <a:pt x="9176690" y="12155"/>
                  <a:pt x="9170183" y="5950"/>
                  <a:pt x="9163304" y="37"/>
                </a:cubicBezTo>
                <a:lnTo>
                  <a:pt x="9180873" y="37"/>
                </a:lnTo>
                <a:cubicBezTo>
                  <a:pt x="9182638" y="1679"/>
                  <a:pt x="9184359" y="3322"/>
                  <a:pt x="9186078" y="5037"/>
                </a:cubicBezTo>
                <a:cubicBezTo>
                  <a:pt x="9189610" y="8468"/>
                  <a:pt x="9195466" y="13761"/>
                  <a:pt x="9199045" y="13250"/>
                </a:cubicBezTo>
                <a:cubicBezTo>
                  <a:pt x="9213871" y="11060"/>
                  <a:pt x="9228233" y="6972"/>
                  <a:pt x="9244871" y="3066"/>
                </a:cubicBezTo>
                <a:cubicBezTo>
                  <a:pt x="9244035" y="2044"/>
                  <a:pt x="9243151" y="1059"/>
                  <a:pt x="9242268" y="37"/>
                </a:cubicBezTo>
                <a:lnTo>
                  <a:pt x="9268249" y="37"/>
                </a:lnTo>
                <a:cubicBezTo>
                  <a:pt x="9270759" y="657"/>
                  <a:pt x="9273826" y="876"/>
                  <a:pt x="9277359" y="767"/>
                </a:cubicBezTo>
                <a:cubicBezTo>
                  <a:pt x="9295857" y="73"/>
                  <a:pt x="9314447" y="219"/>
                  <a:pt x="9332899" y="840"/>
                </a:cubicBezTo>
                <a:cubicBezTo>
                  <a:pt x="9335920" y="986"/>
                  <a:pt x="9338986" y="730"/>
                  <a:pt x="9341868" y="0"/>
                </a:cubicBezTo>
                <a:close/>
                <a:moveTo>
                  <a:pt x="8731393" y="0"/>
                </a:moveTo>
                <a:lnTo>
                  <a:pt x="8757189" y="0"/>
                </a:lnTo>
                <a:cubicBezTo>
                  <a:pt x="8756723" y="511"/>
                  <a:pt x="8756305" y="1022"/>
                  <a:pt x="8755887" y="1533"/>
                </a:cubicBezTo>
                <a:cubicBezTo>
                  <a:pt x="8758443" y="3395"/>
                  <a:pt x="8759047" y="4234"/>
                  <a:pt x="8759930" y="4417"/>
                </a:cubicBezTo>
                <a:cubicBezTo>
                  <a:pt x="8769551" y="6753"/>
                  <a:pt x="8779543" y="8286"/>
                  <a:pt x="8788606" y="11425"/>
                </a:cubicBezTo>
                <a:cubicBezTo>
                  <a:pt x="8799947" y="15404"/>
                  <a:pt x="8805989" y="12447"/>
                  <a:pt x="8813565" y="5147"/>
                </a:cubicBezTo>
                <a:cubicBezTo>
                  <a:pt x="8815377" y="3431"/>
                  <a:pt x="8817190" y="1716"/>
                  <a:pt x="8819049" y="37"/>
                </a:cubicBezTo>
                <a:lnTo>
                  <a:pt x="8835966" y="37"/>
                </a:lnTo>
                <a:cubicBezTo>
                  <a:pt x="8829135" y="5986"/>
                  <a:pt x="8822721" y="12228"/>
                  <a:pt x="8816772" y="18762"/>
                </a:cubicBezTo>
                <a:lnTo>
                  <a:pt x="8858787" y="36392"/>
                </a:lnTo>
                <a:cubicBezTo>
                  <a:pt x="8874682" y="21244"/>
                  <a:pt x="8892204" y="9016"/>
                  <a:pt x="8911585" y="37"/>
                </a:cubicBezTo>
                <a:lnTo>
                  <a:pt x="8940772" y="37"/>
                </a:lnTo>
                <a:cubicBezTo>
                  <a:pt x="8912607" y="8432"/>
                  <a:pt x="8887836" y="23178"/>
                  <a:pt x="8871149" y="43473"/>
                </a:cubicBezTo>
                <a:lnTo>
                  <a:pt x="8907494" y="67125"/>
                </a:lnTo>
                <a:cubicBezTo>
                  <a:pt x="8931524" y="43436"/>
                  <a:pt x="8961826" y="30588"/>
                  <a:pt x="8999334" y="30588"/>
                </a:cubicBezTo>
                <a:lnTo>
                  <a:pt x="8999519" y="30588"/>
                </a:lnTo>
                <a:lnTo>
                  <a:pt x="8999519" y="38253"/>
                </a:lnTo>
                <a:cubicBezTo>
                  <a:pt x="8969588" y="38071"/>
                  <a:pt x="8939657" y="47597"/>
                  <a:pt x="8921066" y="66760"/>
                </a:cubicBezTo>
                <a:lnTo>
                  <a:pt x="8920880" y="66943"/>
                </a:lnTo>
                <a:cubicBezTo>
                  <a:pt x="8918742" y="69169"/>
                  <a:pt x="8916047" y="73623"/>
                  <a:pt x="8917534" y="74900"/>
                </a:cubicBezTo>
                <a:cubicBezTo>
                  <a:pt x="8925760" y="83916"/>
                  <a:pt x="8934962" y="92384"/>
                  <a:pt x="8944305" y="101473"/>
                </a:cubicBezTo>
                <a:cubicBezTo>
                  <a:pt x="8962430" y="81397"/>
                  <a:pt x="8980231" y="72126"/>
                  <a:pt x="8999473" y="73440"/>
                </a:cubicBezTo>
                <a:lnTo>
                  <a:pt x="8999473" y="80923"/>
                </a:lnTo>
                <a:lnTo>
                  <a:pt x="8999380" y="80923"/>
                </a:lnTo>
                <a:cubicBezTo>
                  <a:pt x="8980045" y="80704"/>
                  <a:pt x="8960339" y="91800"/>
                  <a:pt x="8954902" y="106072"/>
                </a:cubicBezTo>
                <a:cubicBezTo>
                  <a:pt x="8951416" y="115197"/>
                  <a:pt x="8956156" y="120307"/>
                  <a:pt x="8968519" y="120307"/>
                </a:cubicBezTo>
                <a:lnTo>
                  <a:pt x="8999519" y="120307"/>
                </a:lnTo>
                <a:lnTo>
                  <a:pt x="8999519" y="133265"/>
                </a:lnTo>
                <a:cubicBezTo>
                  <a:pt x="8994918" y="133265"/>
                  <a:pt x="8990223" y="133338"/>
                  <a:pt x="8985576" y="133520"/>
                </a:cubicBezTo>
                <a:lnTo>
                  <a:pt x="8985437" y="133593"/>
                </a:lnTo>
                <a:cubicBezTo>
                  <a:pt x="8870917" y="137937"/>
                  <a:pt x="8783912" y="196630"/>
                  <a:pt x="8757653" y="242914"/>
                </a:cubicBezTo>
                <a:cubicBezTo>
                  <a:pt x="8767692" y="245323"/>
                  <a:pt x="8778149" y="246965"/>
                  <a:pt x="8787630" y="250287"/>
                </a:cubicBezTo>
                <a:cubicBezTo>
                  <a:pt x="8799342" y="254411"/>
                  <a:pt x="8805664" y="251929"/>
                  <a:pt x="8813844" y="244191"/>
                </a:cubicBezTo>
                <a:cubicBezTo>
                  <a:pt x="8864225" y="196083"/>
                  <a:pt x="8926225" y="171956"/>
                  <a:pt x="8999519" y="173051"/>
                </a:cubicBezTo>
                <a:lnTo>
                  <a:pt x="8999519" y="182906"/>
                </a:lnTo>
                <a:cubicBezTo>
                  <a:pt x="8992269" y="182833"/>
                  <a:pt x="8985018" y="183052"/>
                  <a:pt x="8977814" y="183600"/>
                </a:cubicBezTo>
                <a:cubicBezTo>
                  <a:pt x="8910608" y="188673"/>
                  <a:pt x="8857160" y="213676"/>
                  <a:pt x="8816679" y="257806"/>
                </a:cubicBezTo>
                <a:cubicBezTo>
                  <a:pt x="8827833" y="262587"/>
                  <a:pt x="8836757" y="265508"/>
                  <a:pt x="8844333" y="269888"/>
                </a:cubicBezTo>
                <a:cubicBezTo>
                  <a:pt x="8854697" y="275910"/>
                  <a:pt x="8860786" y="274012"/>
                  <a:pt x="8869105" y="266712"/>
                </a:cubicBezTo>
                <a:cubicBezTo>
                  <a:pt x="8904242" y="235796"/>
                  <a:pt x="8951788" y="220247"/>
                  <a:pt x="8999519" y="220393"/>
                </a:cubicBezTo>
                <a:lnTo>
                  <a:pt x="8999519" y="230503"/>
                </a:lnTo>
                <a:cubicBezTo>
                  <a:pt x="8994547" y="230503"/>
                  <a:pt x="8989387" y="230722"/>
                  <a:pt x="8984228" y="231051"/>
                </a:cubicBezTo>
                <a:cubicBezTo>
                  <a:pt x="8937426" y="234226"/>
                  <a:pt x="8899082" y="251272"/>
                  <a:pt x="8869988" y="281751"/>
                </a:cubicBezTo>
                <a:lnTo>
                  <a:pt x="8907169" y="306133"/>
                </a:lnTo>
                <a:cubicBezTo>
                  <a:pt x="8930920" y="283539"/>
                  <a:pt x="8960107" y="269997"/>
                  <a:pt x="8998033" y="269742"/>
                </a:cubicBezTo>
                <a:lnTo>
                  <a:pt x="8999519" y="269742"/>
                </a:lnTo>
                <a:lnTo>
                  <a:pt x="8999519" y="277553"/>
                </a:lnTo>
                <a:cubicBezTo>
                  <a:pt x="8968937" y="277407"/>
                  <a:pt x="8938262" y="287080"/>
                  <a:pt x="8920276" y="306535"/>
                </a:cubicBezTo>
                <a:cubicBezTo>
                  <a:pt x="8918277" y="308725"/>
                  <a:pt x="8916419" y="313178"/>
                  <a:pt x="8917673" y="314638"/>
                </a:cubicBezTo>
                <a:cubicBezTo>
                  <a:pt x="8925807" y="323471"/>
                  <a:pt x="8934869" y="331647"/>
                  <a:pt x="8943933" y="340334"/>
                </a:cubicBezTo>
                <a:cubicBezTo>
                  <a:pt x="8962989" y="320259"/>
                  <a:pt x="8980231" y="311097"/>
                  <a:pt x="8999473" y="312740"/>
                </a:cubicBezTo>
                <a:lnTo>
                  <a:pt x="8999473" y="320770"/>
                </a:lnTo>
                <a:cubicBezTo>
                  <a:pt x="8980092" y="320441"/>
                  <a:pt x="8962478" y="329530"/>
                  <a:pt x="8955134" y="343619"/>
                </a:cubicBezTo>
                <a:cubicBezTo>
                  <a:pt x="8949928" y="354241"/>
                  <a:pt x="8956156" y="359972"/>
                  <a:pt x="8970472" y="359497"/>
                </a:cubicBezTo>
                <a:cubicBezTo>
                  <a:pt x="8980138" y="359133"/>
                  <a:pt x="8989805" y="358986"/>
                  <a:pt x="8999473" y="359023"/>
                </a:cubicBezTo>
                <a:lnTo>
                  <a:pt x="8999473" y="373003"/>
                </a:lnTo>
                <a:cubicBezTo>
                  <a:pt x="8922751" y="372483"/>
                  <a:pt x="8858526" y="393090"/>
                  <a:pt x="8805601" y="432715"/>
                </a:cubicBezTo>
                <a:lnTo>
                  <a:pt x="8776716" y="459652"/>
                </a:lnTo>
                <a:lnTo>
                  <a:pt x="8750967" y="459652"/>
                </a:lnTo>
                <a:lnTo>
                  <a:pt x="8776429" y="430455"/>
                </a:lnTo>
                <a:cubicBezTo>
                  <a:pt x="8762858" y="421476"/>
                  <a:pt x="8749241" y="412497"/>
                  <a:pt x="8735576" y="403518"/>
                </a:cubicBezTo>
                <a:cubicBezTo>
                  <a:pt x="8734693" y="403079"/>
                  <a:pt x="8733811" y="402715"/>
                  <a:pt x="8732834" y="402459"/>
                </a:cubicBezTo>
                <a:lnTo>
                  <a:pt x="8732834" y="402532"/>
                </a:lnTo>
                <a:cubicBezTo>
                  <a:pt x="8721715" y="398891"/>
                  <a:pt x="8709813" y="397041"/>
                  <a:pt x="8697908" y="396794"/>
                </a:cubicBezTo>
                <a:cubicBezTo>
                  <a:pt x="8662192" y="396055"/>
                  <a:pt x="8626437" y="409750"/>
                  <a:pt x="8611622" y="432828"/>
                </a:cubicBezTo>
                <a:lnTo>
                  <a:pt x="8640155" y="459652"/>
                </a:lnTo>
                <a:lnTo>
                  <a:pt x="8613571" y="459652"/>
                </a:lnTo>
                <a:lnTo>
                  <a:pt x="8595361" y="438804"/>
                </a:lnTo>
                <a:cubicBezTo>
                  <a:pt x="8548120" y="401736"/>
                  <a:pt x="8467416" y="374600"/>
                  <a:pt x="8389091" y="373149"/>
                </a:cubicBezTo>
                <a:lnTo>
                  <a:pt x="8389091" y="358840"/>
                </a:lnTo>
                <a:cubicBezTo>
                  <a:pt x="8398850" y="358840"/>
                  <a:pt x="8408703" y="359023"/>
                  <a:pt x="8418417" y="359315"/>
                </a:cubicBezTo>
                <a:lnTo>
                  <a:pt x="8418417" y="359388"/>
                </a:lnTo>
                <a:cubicBezTo>
                  <a:pt x="8431942" y="359826"/>
                  <a:pt x="8438217" y="354570"/>
                  <a:pt x="8434034" y="344350"/>
                </a:cubicBezTo>
                <a:cubicBezTo>
                  <a:pt x="8427619" y="330224"/>
                  <a:pt x="8410748" y="320697"/>
                  <a:pt x="8391646" y="320478"/>
                </a:cubicBezTo>
                <a:cubicBezTo>
                  <a:pt x="8390764" y="320478"/>
                  <a:pt x="8389927" y="320478"/>
                  <a:pt x="8389091" y="320514"/>
                </a:cubicBezTo>
                <a:lnTo>
                  <a:pt x="8389091" y="311827"/>
                </a:lnTo>
                <a:cubicBezTo>
                  <a:pt x="8406984" y="310769"/>
                  <a:pt x="8423901" y="320040"/>
                  <a:pt x="8444956" y="339641"/>
                </a:cubicBezTo>
                <a:cubicBezTo>
                  <a:pt x="8453275" y="331720"/>
                  <a:pt x="8462106" y="324128"/>
                  <a:pt x="8469635" y="315915"/>
                </a:cubicBezTo>
                <a:cubicBezTo>
                  <a:pt x="8471447" y="313944"/>
                  <a:pt x="8470843" y="309053"/>
                  <a:pt x="8468938" y="306900"/>
                </a:cubicBezTo>
                <a:cubicBezTo>
                  <a:pt x="8451834" y="287189"/>
                  <a:pt x="8420369" y="277407"/>
                  <a:pt x="8389091" y="277553"/>
                </a:cubicBezTo>
                <a:lnTo>
                  <a:pt x="8389091" y="269778"/>
                </a:lnTo>
                <a:cubicBezTo>
                  <a:pt x="8389555" y="269742"/>
                  <a:pt x="8389974" y="269742"/>
                  <a:pt x="8390438" y="269742"/>
                </a:cubicBezTo>
                <a:cubicBezTo>
                  <a:pt x="8428457" y="269778"/>
                  <a:pt x="8457644" y="283430"/>
                  <a:pt x="8481858" y="305914"/>
                </a:cubicBezTo>
                <a:lnTo>
                  <a:pt x="8519225" y="281130"/>
                </a:lnTo>
                <a:cubicBezTo>
                  <a:pt x="8484415" y="247732"/>
                  <a:pt x="8441749" y="230175"/>
                  <a:pt x="8389091" y="230576"/>
                </a:cubicBezTo>
                <a:lnTo>
                  <a:pt x="8389091" y="220648"/>
                </a:lnTo>
                <a:cubicBezTo>
                  <a:pt x="8402522" y="220794"/>
                  <a:pt x="8415907" y="221999"/>
                  <a:pt x="8429014" y="224225"/>
                </a:cubicBezTo>
                <a:cubicBezTo>
                  <a:pt x="8466242" y="230430"/>
                  <a:pt x="8496499" y="245761"/>
                  <a:pt x="8522061" y="267734"/>
                </a:cubicBezTo>
                <a:cubicBezTo>
                  <a:pt x="8525361" y="270618"/>
                  <a:pt x="8532751" y="273830"/>
                  <a:pt x="8536051" y="272771"/>
                </a:cubicBezTo>
                <a:cubicBezTo>
                  <a:pt x="8547995" y="268902"/>
                  <a:pt x="8558918" y="263318"/>
                  <a:pt x="8572535" y="257295"/>
                </a:cubicBezTo>
                <a:cubicBezTo>
                  <a:pt x="8524013" y="207581"/>
                  <a:pt x="8463314" y="182067"/>
                  <a:pt x="8389091" y="182724"/>
                </a:cubicBezTo>
                <a:lnTo>
                  <a:pt x="8389091" y="172868"/>
                </a:lnTo>
                <a:cubicBezTo>
                  <a:pt x="8403823" y="173014"/>
                  <a:pt x="8418510" y="174036"/>
                  <a:pt x="8433012" y="175935"/>
                </a:cubicBezTo>
                <a:cubicBezTo>
                  <a:pt x="8492409" y="183563"/>
                  <a:pt x="8540234" y="208238"/>
                  <a:pt x="8577415" y="245615"/>
                </a:cubicBezTo>
                <a:cubicBezTo>
                  <a:pt x="8580436" y="248681"/>
                  <a:pt x="8586245" y="252988"/>
                  <a:pt x="8589545" y="252440"/>
                </a:cubicBezTo>
                <a:cubicBezTo>
                  <a:pt x="8603861" y="249995"/>
                  <a:pt x="8617850" y="245943"/>
                  <a:pt x="8634209" y="241892"/>
                </a:cubicBezTo>
                <a:cubicBezTo>
                  <a:pt x="8574626" y="171299"/>
                  <a:pt x="8493849" y="134287"/>
                  <a:pt x="8389091" y="133667"/>
                </a:cubicBezTo>
                <a:lnTo>
                  <a:pt x="8389091" y="120198"/>
                </a:lnTo>
                <a:lnTo>
                  <a:pt x="8420974" y="120198"/>
                </a:lnTo>
                <a:lnTo>
                  <a:pt x="8420928" y="120307"/>
                </a:lnTo>
                <a:cubicBezTo>
                  <a:pt x="8432499" y="120198"/>
                  <a:pt x="8437380" y="115343"/>
                  <a:pt x="8434638" y="106838"/>
                </a:cubicBezTo>
                <a:cubicBezTo>
                  <a:pt x="8429804" y="92274"/>
                  <a:pt x="8409308" y="80485"/>
                  <a:pt x="8389370" y="80777"/>
                </a:cubicBezTo>
                <a:lnTo>
                  <a:pt x="8389091" y="80777"/>
                </a:lnTo>
                <a:lnTo>
                  <a:pt x="8389091" y="73148"/>
                </a:lnTo>
                <a:cubicBezTo>
                  <a:pt x="8407216" y="72126"/>
                  <a:pt x="8424321" y="81361"/>
                  <a:pt x="8445002" y="100962"/>
                </a:cubicBezTo>
                <a:lnTo>
                  <a:pt x="8473353" y="73842"/>
                </a:lnTo>
                <a:cubicBezTo>
                  <a:pt x="8455877" y="50335"/>
                  <a:pt x="8422368" y="38253"/>
                  <a:pt x="8389091" y="38180"/>
                </a:cubicBezTo>
                <a:lnTo>
                  <a:pt x="8389091" y="30588"/>
                </a:lnTo>
                <a:cubicBezTo>
                  <a:pt x="8389416" y="30552"/>
                  <a:pt x="8389741" y="30552"/>
                  <a:pt x="8390113" y="30552"/>
                </a:cubicBezTo>
                <a:cubicBezTo>
                  <a:pt x="8427527" y="30369"/>
                  <a:pt x="8457597" y="43728"/>
                  <a:pt x="8481626" y="66943"/>
                </a:cubicBezTo>
                <a:lnTo>
                  <a:pt x="8519134" y="42451"/>
                </a:lnTo>
                <a:cubicBezTo>
                  <a:pt x="8499240" y="22594"/>
                  <a:pt x="8476141" y="8359"/>
                  <a:pt x="8449929" y="37"/>
                </a:cubicBezTo>
                <a:lnTo>
                  <a:pt x="8477304" y="37"/>
                </a:lnTo>
                <a:cubicBezTo>
                  <a:pt x="8494175" y="7738"/>
                  <a:pt x="8509373" y="17521"/>
                  <a:pt x="8522293" y="29018"/>
                </a:cubicBezTo>
                <a:cubicBezTo>
                  <a:pt x="8525361" y="31829"/>
                  <a:pt x="8532937" y="34895"/>
                  <a:pt x="8536283" y="33800"/>
                </a:cubicBezTo>
                <a:cubicBezTo>
                  <a:pt x="8548181" y="29967"/>
                  <a:pt x="8559149" y="24346"/>
                  <a:pt x="8572210" y="18652"/>
                </a:cubicBezTo>
                <a:cubicBezTo>
                  <a:pt x="8566214" y="12155"/>
                  <a:pt x="8559708" y="5950"/>
                  <a:pt x="8552829" y="37"/>
                </a:cubicBezTo>
                <a:lnTo>
                  <a:pt x="8570397" y="37"/>
                </a:lnTo>
                <a:cubicBezTo>
                  <a:pt x="8572163" y="1679"/>
                  <a:pt x="8573883" y="3322"/>
                  <a:pt x="8575603" y="5037"/>
                </a:cubicBezTo>
                <a:cubicBezTo>
                  <a:pt x="8579135" y="8468"/>
                  <a:pt x="8584991" y="13761"/>
                  <a:pt x="8588570" y="13250"/>
                </a:cubicBezTo>
                <a:cubicBezTo>
                  <a:pt x="8603396" y="11060"/>
                  <a:pt x="8617757" y="6972"/>
                  <a:pt x="8634395" y="3066"/>
                </a:cubicBezTo>
                <a:cubicBezTo>
                  <a:pt x="8633559" y="2044"/>
                  <a:pt x="8632676" y="1059"/>
                  <a:pt x="8631793" y="37"/>
                </a:cubicBezTo>
                <a:lnTo>
                  <a:pt x="8657773" y="37"/>
                </a:lnTo>
                <a:cubicBezTo>
                  <a:pt x="8660284" y="657"/>
                  <a:pt x="8663351" y="876"/>
                  <a:pt x="8666884" y="767"/>
                </a:cubicBezTo>
                <a:cubicBezTo>
                  <a:pt x="8685381" y="73"/>
                  <a:pt x="8703972" y="219"/>
                  <a:pt x="8722424" y="840"/>
                </a:cubicBezTo>
                <a:cubicBezTo>
                  <a:pt x="8725445" y="986"/>
                  <a:pt x="8728511" y="730"/>
                  <a:pt x="8731393" y="0"/>
                </a:cubicBezTo>
                <a:close/>
                <a:moveTo>
                  <a:pt x="8120918" y="0"/>
                </a:moveTo>
                <a:lnTo>
                  <a:pt x="8146714" y="0"/>
                </a:lnTo>
                <a:cubicBezTo>
                  <a:pt x="8146248" y="511"/>
                  <a:pt x="8145830" y="1022"/>
                  <a:pt x="8145412" y="1533"/>
                </a:cubicBezTo>
                <a:cubicBezTo>
                  <a:pt x="8147968" y="3395"/>
                  <a:pt x="8148572" y="4234"/>
                  <a:pt x="8149455" y="4417"/>
                </a:cubicBezTo>
                <a:cubicBezTo>
                  <a:pt x="8159076" y="6753"/>
                  <a:pt x="8169068" y="8286"/>
                  <a:pt x="8178132" y="11425"/>
                </a:cubicBezTo>
                <a:cubicBezTo>
                  <a:pt x="8189472" y="15404"/>
                  <a:pt x="8195514" y="12447"/>
                  <a:pt x="8203090" y="5147"/>
                </a:cubicBezTo>
                <a:cubicBezTo>
                  <a:pt x="8204902" y="3431"/>
                  <a:pt x="8206714" y="1716"/>
                  <a:pt x="8208574" y="37"/>
                </a:cubicBezTo>
                <a:lnTo>
                  <a:pt x="8225491" y="37"/>
                </a:lnTo>
                <a:cubicBezTo>
                  <a:pt x="8218660" y="5986"/>
                  <a:pt x="8212246" y="12228"/>
                  <a:pt x="8206296" y="18762"/>
                </a:cubicBezTo>
                <a:lnTo>
                  <a:pt x="8248312" y="36392"/>
                </a:lnTo>
                <a:cubicBezTo>
                  <a:pt x="8264207" y="21244"/>
                  <a:pt x="8281728" y="9016"/>
                  <a:pt x="8301109" y="37"/>
                </a:cubicBezTo>
                <a:lnTo>
                  <a:pt x="8330297" y="37"/>
                </a:lnTo>
                <a:cubicBezTo>
                  <a:pt x="8302132" y="8432"/>
                  <a:pt x="8277361" y="23178"/>
                  <a:pt x="8260674" y="43473"/>
                </a:cubicBezTo>
                <a:lnTo>
                  <a:pt x="8297019" y="67125"/>
                </a:lnTo>
                <a:cubicBezTo>
                  <a:pt x="8321048" y="43436"/>
                  <a:pt x="8351351" y="30588"/>
                  <a:pt x="8388859" y="30588"/>
                </a:cubicBezTo>
                <a:lnTo>
                  <a:pt x="8389043" y="30588"/>
                </a:lnTo>
                <a:lnTo>
                  <a:pt x="8389043" y="38253"/>
                </a:lnTo>
                <a:cubicBezTo>
                  <a:pt x="8359113" y="38071"/>
                  <a:pt x="8329181" y="47597"/>
                  <a:pt x="8310591" y="66760"/>
                </a:cubicBezTo>
                <a:lnTo>
                  <a:pt x="8310405" y="66943"/>
                </a:lnTo>
                <a:cubicBezTo>
                  <a:pt x="8308267" y="69169"/>
                  <a:pt x="8305572" y="73623"/>
                  <a:pt x="8307059" y="74900"/>
                </a:cubicBezTo>
                <a:cubicBezTo>
                  <a:pt x="8315285" y="83916"/>
                  <a:pt x="8324487" y="92384"/>
                  <a:pt x="8333830" y="101473"/>
                </a:cubicBezTo>
                <a:cubicBezTo>
                  <a:pt x="8351955" y="81397"/>
                  <a:pt x="8369756" y="72126"/>
                  <a:pt x="8388998" y="73440"/>
                </a:cubicBezTo>
                <a:lnTo>
                  <a:pt x="8388998" y="80923"/>
                </a:lnTo>
                <a:lnTo>
                  <a:pt x="8388905" y="80923"/>
                </a:lnTo>
                <a:cubicBezTo>
                  <a:pt x="8369570" y="80704"/>
                  <a:pt x="8349864" y="91800"/>
                  <a:pt x="8344426" y="106072"/>
                </a:cubicBezTo>
                <a:cubicBezTo>
                  <a:pt x="8340940" y="115197"/>
                  <a:pt x="8345681" y="120307"/>
                  <a:pt x="8358044" y="120307"/>
                </a:cubicBezTo>
                <a:lnTo>
                  <a:pt x="8389043" y="120307"/>
                </a:lnTo>
                <a:lnTo>
                  <a:pt x="8389043" y="133265"/>
                </a:lnTo>
                <a:cubicBezTo>
                  <a:pt x="8384442" y="133265"/>
                  <a:pt x="8379748" y="133338"/>
                  <a:pt x="8375101" y="133520"/>
                </a:cubicBezTo>
                <a:lnTo>
                  <a:pt x="8374962" y="133593"/>
                </a:lnTo>
                <a:cubicBezTo>
                  <a:pt x="8260442" y="137937"/>
                  <a:pt x="8173437" y="196630"/>
                  <a:pt x="8147178" y="242914"/>
                </a:cubicBezTo>
                <a:cubicBezTo>
                  <a:pt x="8157217" y="245323"/>
                  <a:pt x="8167674" y="246965"/>
                  <a:pt x="8177155" y="250287"/>
                </a:cubicBezTo>
                <a:cubicBezTo>
                  <a:pt x="8188867" y="254411"/>
                  <a:pt x="8195188" y="251929"/>
                  <a:pt x="8203368" y="244191"/>
                </a:cubicBezTo>
                <a:cubicBezTo>
                  <a:pt x="8253749" y="196083"/>
                  <a:pt x="8315750" y="171956"/>
                  <a:pt x="8389043" y="173051"/>
                </a:cubicBezTo>
                <a:lnTo>
                  <a:pt x="8389043" y="182906"/>
                </a:lnTo>
                <a:cubicBezTo>
                  <a:pt x="8381794" y="182833"/>
                  <a:pt x="8374543" y="183052"/>
                  <a:pt x="8367339" y="183600"/>
                </a:cubicBezTo>
                <a:cubicBezTo>
                  <a:pt x="8300133" y="188673"/>
                  <a:pt x="8246685" y="213676"/>
                  <a:pt x="8206204" y="257806"/>
                </a:cubicBezTo>
                <a:cubicBezTo>
                  <a:pt x="8217358" y="262587"/>
                  <a:pt x="8226282" y="265508"/>
                  <a:pt x="8233857" y="269888"/>
                </a:cubicBezTo>
                <a:cubicBezTo>
                  <a:pt x="8244222" y="275910"/>
                  <a:pt x="8250311" y="274012"/>
                  <a:pt x="8258630" y="266712"/>
                </a:cubicBezTo>
                <a:cubicBezTo>
                  <a:pt x="8293767" y="235796"/>
                  <a:pt x="8341313" y="220247"/>
                  <a:pt x="8389043" y="220393"/>
                </a:cubicBezTo>
                <a:lnTo>
                  <a:pt x="8389043" y="230503"/>
                </a:lnTo>
                <a:cubicBezTo>
                  <a:pt x="8384071" y="230503"/>
                  <a:pt x="8378912" y="230722"/>
                  <a:pt x="8373753" y="231051"/>
                </a:cubicBezTo>
                <a:cubicBezTo>
                  <a:pt x="8326951" y="234226"/>
                  <a:pt x="8288607" y="251272"/>
                  <a:pt x="8259513" y="281751"/>
                </a:cubicBezTo>
                <a:lnTo>
                  <a:pt x="8296694" y="306133"/>
                </a:lnTo>
                <a:cubicBezTo>
                  <a:pt x="8320444" y="283539"/>
                  <a:pt x="8349632" y="269997"/>
                  <a:pt x="8387557" y="269742"/>
                </a:cubicBezTo>
                <a:lnTo>
                  <a:pt x="8389043" y="269742"/>
                </a:lnTo>
                <a:lnTo>
                  <a:pt x="8389043" y="277553"/>
                </a:lnTo>
                <a:cubicBezTo>
                  <a:pt x="8358462" y="277407"/>
                  <a:pt x="8327787" y="287080"/>
                  <a:pt x="8309801" y="306535"/>
                </a:cubicBezTo>
                <a:cubicBezTo>
                  <a:pt x="8307802" y="308725"/>
                  <a:pt x="8305944" y="313178"/>
                  <a:pt x="8307198" y="314638"/>
                </a:cubicBezTo>
                <a:cubicBezTo>
                  <a:pt x="8315332" y="323471"/>
                  <a:pt x="8324394" y="331647"/>
                  <a:pt x="8333458" y="340334"/>
                </a:cubicBezTo>
                <a:cubicBezTo>
                  <a:pt x="8352513" y="320259"/>
                  <a:pt x="8369756" y="311097"/>
                  <a:pt x="8388998" y="312740"/>
                </a:cubicBezTo>
                <a:lnTo>
                  <a:pt x="8388998" y="320770"/>
                </a:lnTo>
                <a:cubicBezTo>
                  <a:pt x="8369617" y="320441"/>
                  <a:pt x="8352002" y="329530"/>
                  <a:pt x="8344658" y="343619"/>
                </a:cubicBezTo>
                <a:cubicBezTo>
                  <a:pt x="8339453" y="354241"/>
                  <a:pt x="8345681" y="359972"/>
                  <a:pt x="8359996" y="359497"/>
                </a:cubicBezTo>
                <a:cubicBezTo>
                  <a:pt x="8369663" y="359133"/>
                  <a:pt x="8379330" y="358986"/>
                  <a:pt x="8388998" y="359023"/>
                </a:cubicBezTo>
                <a:lnTo>
                  <a:pt x="8388998" y="373003"/>
                </a:lnTo>
                <a:cubicBezTo>
                  <a:pt x="8312276" y="372483"/>
                  <a:pt x="8248050" y="393090"/>
                  <a:pt x="8195125" y="432715"/>
                </a:cubicBezTo>
                <a:lnTo>
                  <a:pt x="8166241" y="459652"/>
                </a:lnTo>
                <a:lnTo>
                  <a:pt x="8140492" y="459652"/>
                </a:lnTo>
                <a:lnTo>
                  <a:pt x="8165954" y="430455"/>
                </a:lnTo>
                <a:cubicBezTo>
                  <a:pt x="8152382" y="421476"/>
                  <a:pt x="8138766" y="412497"/>
                  <a:pt x="8125101" y="403518"/>
                </a:cubicBezTo>
                <a:cubicBezTo>
                  <a:pt x="8124218" y="403079"/>
                  <a:pt x="8123336" y="402715"/>
                  <a:pt x="8122359" y="402459"/>
                </a:cubicBezTo>
                <a:lnTo>
                  <a:pt x="8122359" y="402532"/>
                </a:lnTo>
                <a:cubicBezTo>
                  <a:pt x="8111240" y="398891"/>
                  <a:pt x="8099338" y="397041"/>
                  <a:pt x="8087432" y="396794"/>
                </a:cubicBezTo>
                <a:cubicBezTo>
                  <a:pt x="8051717" y="396055"/>
                  <a:pt x="8015962" y="409750"/>
                  <a:pt x="8001146" y="432828"/>
                </a:cubicBezTo>
                <a:lnTo>
                  <a:pt x="8029680" y="459652"/>
                </a:lnTo>
                <a:lnTo>
                  <a:pt x="8003096" y="459652"/>
                </a:lnTo>
                <a:lnTo>
                  <a:pt x="7984886" y="438804"/>
                </a:lnTo>
                <a:cubicBezTo>
                  <a:pt x="7937644" y="401736"/>
                  <a:pt x="7856940" y="374600"/>
                  <a:pt x="7778616" y="373149"/>
                </a:cubicBezTo>
                <a:lnTo>
                  <a:pt x="7778616" y="358840"/>
                </a:lnTo>
                <a:cubicBezTo>
                  <a:pt x="7788374" y="358840"/>
                  <a:pt x="7798228" y="359023"/>
                  <a:pt x="7807942" y="359315"/>
                </a:cubicBezTo>
                <a:lnTo>
                  <a:pt x="7807942" y="359388"/>
                </a:lnTo>
                <a:cubicBezTo>
                  <a:pt x="7821467" y="359826"/>
                  <a:pt x="7827742" y="354570"/>
                  <a:pt x="7823559" y="344350"/>
                </a:cubicBezTo>
                <a:cubicBezTo>
                  <a:pt x="7817144" y="330224"/>
                  <a:pt x="7800272" y="320697"/>
                  <a:pt x="7781171" y="320478"/>
                </a:cubicBezTo>
                <a:cubicBezTo>
                  <a:pt x="7780289" y="320478"/>
                  <a:pt x="7779452" y="320478"/>
                  <a:pt x="7778616" y="320514"/>
                </a:cubicBezTo>
                <a:lnTo>
                  <a:pt x="7778616" y="311827"/>
                </a:lnTo>
                <a:cubicBezTo>
                  <a:pt x="7796509" y="310769"/>
                  <a:pt x="7813426" y="320040"/>
                  <a:pt x="7834480" y="339641"/>
                </a:cubicBezTo>
                <a:cubicBezTo>
                  <a:pt x="7842800" y="331720"/>
                  <a:pt x="7851631" y="324128"/>
                  <a:pt x="7859160" y="315915"/>
                </a:cubicBezTo>
                <a:cubicBezTo>
                  <a:pt x="7860972" y="313944"/>
                  <a:pt x="7860368" y="309053"/>
                  <a:pt x="7858462" y="306900"/>
                </a:cubicBezTo>
                <a:cubicBezTo>
                  <a:pt x="7841359" y="287189"/>
                  <a:pt x="7809894" y="277407"/>
                  <a:pt x="7778616" y="277553"/>
                </a:cubicBezTo>
                <a:lnTo>
                  <a:pt x="7778616" y="269778"/>
                </a:lnTo>
                <a:cubicBezTo>
                  <a:pt x="7779080" y="269742"/>
                  <a:pt x="7779498" y="269742"/>
                  <a:pt x="7779962" y="269742"/>
                </a:cubicBezTo>
                <a:cubicBezTo>
                  <a:pt x="7817982" y="269778"/>
                  <a:pt x="7847168" y="283430"/>
                  <a:pt x="7871382" y="305914"/>
                </a:cubicBezTo>
                <a:lnTo>
                  <a:pt x="7908750" y="281130"/>
                </a:lnTo>
                <a:cubicBezTo>
                  <a:pt x="7873940" y="247732"/>
                  <a:pt x="7831274" y="230175"/>
                  <a:pt x="7778616" y="230576"/>
                </a:cubicBezTo>
                <a:lnTo>
                  <a:pt x="7778616" y="220648"/>
                </a:lnTo>
                <a:cubicBezTo>
                  <a:pt x="7792046" y="220794"/>
                  <a:pt x="7805432" y="221999"/>
                  <a:pt x="7818538" y="224225"/>
                </a:cubicBezTo>
                <a:cubicBezTo>
                  <a:pt x="7855767" y="230430"/>
                  <a:pt x="7886024" y="245761"/>
                  <a:pt x="7911586" y="267734"/>
                </a:cubicBezTo>
                <a:cubicBezTo>
                  <a:pt x="7914886" y="270618"/>
                  <a:pt x="7922276" y="273830"/>
                  <a:pt x="7925576" y="272771"/>
                </a:cubicBezTo>
                <a:cubicBezTo>
                  <a:pt x="7937520" y="268902"/>
                  <a:pt x="7948442" y="263318"/>
                  <a:pt x="7962060" y="257295"/>
                </a:cubicBezTo>
                <a:cubicBezTo>
                  <a:pt x="7913538" y="207581"/>
                  <a:pt x="7852839" y="182067"/>
                  <a:pt x="7778616" y="182724"/>
                </a:cubicBezTo>
                <a:lnTo>
                  <a:pt x="7778616" y="172868"/>
                </a:lnTo>
                <a:cubicBezTo>
                  <a:pt x="7793348" y="173014"/>
                  <a:pt x="7808034" y="174036"/>
                  <a:pt x="7822536" y="175935"/>
                </a:cubicBezTo>
                <a:cubicBezTo>
                  <a:pt x="7881934" y="183563"/>
                  <a:pt x="7929758" y="208238"/>
                  <a:pt x="7966940" y="245615"/>
                </a:cubicBezTo>
                <a:cubicBezTo>
                  <a:pt x="7969960" y="248681"/>
                  <a:pt x="7975770" y="252988"/>
                  <a:pt x="7979070" y="252440"/>
                </a:cubicBezTo>
                <a:cubicBezTo>
                  <a:pt x="7993386" y="249995"/>
                  <a:pt x="8007375" y="245943"/>
                  <a:pt x="8023734" y="241892"/>
                </a:cubicBezTo>
                <a:cubicBezTo>
                  <a:pt x="7964151" y="171299"/>
                  <a:pt x="7883374" y="134287"/>
                  <a:pt x="7778616" y="133667"/>
                </a:cubicBezTo>
                <a:lnTo>
                  <a:pt x="7778616" y="120198"/>
                </a:lnTo>
                <a:lnTo>
                  <a:pt x="7810498" y="120198"/>
                </a:lnTo>
                <a:lnTo>
                  <a:pt x="7810452" y="120307"/>
                </a:lnTo>
                <a:cubicBezTo>
                  <a:pt x="7822024" y="120198"/>
                  <a:pt x="7826904" y="115343"/>
                  <a:pt x="7824163" y="106838"/>
                </a:cubicBezTo>
                <a:cubicBezTo>
                  <a:pt x="7819328" y="92274"/>
                  <a:pt x="7798832" y="80485"/>
                  <a:pt x="7778894" y="80777"/>
                </a:cubicBezTo>
                <a:lnTo>
                  <a:pt x="7778616" y="80777"/>
                </a:lnTo>
                <a:lnTo>
                  <a:pt x="7778616" y="73148"/>
                </a:lnTo>
                <a:cubicBezTo>
                  <a:pt x="7796741" y="72126"/>
                  <a:pt x="7813846" y="81361"/>
                  <a:pt x="7834526" y="100962"/>
                </a:cubicBezTo>
                <a:lnTo>
                  <a:pt x="7862878" y="73842"/>
                </a:lnTo>
                <a:cubicBezTo>
                  <a:pt x="7845402" y="50335"/>
                  <a:pt x="7811893" y="38253"/>
                  <a:pt x="7778616" y="38180"/>
                </a:cubicBezTo>
                <a:lnTo>
                  <a:pt x="7778616" y="30588"/>
                </a:lnTo>
                <a:cubicBezTo>
                  <a:pt x="7778940" y="30552"/>
                  <a:pt x="7779266" y="30552"/>
                  <a:pt x="7779638" y="30552"/>
                </a:cubicBezTo>
                <a:cubicBezTo>
                  <a:pt x="7817052" y="30369"/>
                  <a:pt x="7847122" y="43728"/>
                  <a:pt x="7871150" y="66943"/>
                </a:cubicBezTo>
                <a:lnTo>
                  <a:pt x="7908658" y="42451"/>
                </a:lnTo>
                <a:cubicBezTo>
                  <a:pt x="7888765" y="22594"/>
                  <a:pt x="7865666" y="8359"/>
                  <a:pt x="7839454" y="37"/>
                </a:cubicBezTo>
                <a:lnTo>
                  <a:pt x="7866828" y="37"/>
                </a:lnTo>
                <a:cubicBezTo>
                  <a:pt x="7883700" y="7738"/>
                  <a:pt x="7898898" y="17521"/>
                  <a:pt x="7911818" y="29018"/>
                </a:cubicBezTo>
                <a:cubicBezTo>
                  <a:pt x="7914886" y="31829"/>
                  <a:pt x="7922462" y="34895"/>
                  <a:pt x="7925808" y="33800"/>
                </a:cubicBezTo>
                <a:cubicBezTo>
                  <a:pt x="7937706" y="29967"/>
                  <a:pt x="7948674" y="24346"/>
                  <a:pt x="7961734" y="18652"/>
                </a:cubicBezTo>
                <a:cubicBezTo>
                  <a:pt x="7955739" y="12155"/>
                  <a:pt x="7949232" y="5950"/>
                  <a:pt x="7942354" y="37"/>
                </a:cubicBezTo>
                <a:lnTo>
                  <a:pt x="7959922" y="37"/>
                </a:lnTo>
                <a:cubicBezTo>
                  <a:pt x="7961688" y="1679"/>
                  <a:pt x="7963408" y="3322"/>
                  <a:pt x="7965128" y="5037"/>
                </a:cubicBezTo>
                <a:cubicBezTo>
                  <a:pt x="7968660" y="8468"/>
                  <a:pt x="7974516" y="13761"/>
                  <a:pt x="7978095" y="13250"/>
                </a:cubicBezTo>
                <a:cubicBezTo>
                  <a:pt x="7992920" y="11060"/>
                  <a:pt x="8007282" y="6972"/>
                  <a:pt x="8023920" y="3066"/>
                </a:cubicBezTo>
                <a:cubicBezTo>
                  <a:pt x="8023084" y="2044"/>
                  <a:pt x="8022201" y="1059"/>
                  <a:pt x="8021318" y="37"/>
                </a:cubicBezTo>
                <a:lnTo>
                  <a:pt x="8047298" y="37"/>
                </a:lnTo>
                <a:cubicBezTo>
                  <a:pt x="8049809" y="657"/>
                  <a:pt x="8052876" y="876"/>
                  <a:pt x="8056408" y="767"/>
                </a:cubicBezTo>
                <a:cubicBezTo>
                  <a:pt x="8074906" y="73"/>
                  <a:pt x="8093497" y="219"/>
                  <a:pt x="8111948" y="840"/>
                </a:cubicBezTo>
                <a:cubicBezTo>
                  <a:pt x="8114970" y="986"/>
                  <a:pt x="8118036" y="730"/>
                  <a:pt x="8120918" y="0"/>
                </a:cubicBezTo>
                <a:close/>
                <a:moveTo>
                  <a:pt x="7510444" y="0"/>
                </a:moveTo>
                <a:lnTo>
                  <a:pt x="7536238" y="0"/>
                </a:lnTo>
                <a:cubicBezTo>
                  <a:pt x="7535776" y="511"/>
                  <a:pt x="7535356" y="1022"/>
                  <a:pt x="7534937" y="1533"/>
                </a:cubicBezTo>
                <a:cubicBezTo>
                  <a:pt x="7537494" y="3395"/>
                  <a:pt x="7538098" y="4234"/>
                  <a:pt x="7538981" y="4417"/>
                </a:cubicBezTo>
                <a:cubicBezTo>
                  <a:pt x="7548602" y="6753"/>
                  <a:pt x="7558592" y="8286"/>
                  <a:pt x="7567658" y="11425"/>
                </a:cubicBezTo>
                <a:cubicBezTo>
                  <a:pt x="7578998" y="15404"/>
                  <a:pt x="7585038" y="12447"/>
                  <a:pt x="7592614" y="5147"/>
                </a:cubicBezTo>
                <a:cubicBezTo>
                  <a:pt x="7594427" y="3431"/>
                  <a:pt x="7596239" y="1716"/>
                  <a:pt x="7598100" y="37"/>
                </a:cubicBezTo>
                <a:lnTo>
                  <a:pt x="7615018" y="37"/>
                </a:lnTo>
                <a:cubicBezTo>
                  <a:pt x="7608184" y="5986"/>
                  <a:pt x="7601771" y="12228"/>
                  <a:pt x="7595821" y="18762"/>
                </a:cubicBezTo>
                <a:lnTo>
                  <a:pt x="7637837" y="36392"/>
                </a:lnTo>
                <a:cubicBezTo>
                  <a:pt x="7653732" y="21244"/>
                  <a:pt x="7671254" y="9016"/>
                  <a:pt x="7690636" y="37"/>
                </a:cubicBezTo>
                <a:lnTo>
                  <a:pt x="7719822" y="37"/>
                </a:lnTo>
                <a:cubicBezTo>
                  <a:pt x="7691658" y="8432"/>
                  <a:pt x="7666886" y="23178"/>
                  <a:pt x="7650199" y="43473"/>
                </a:cubicBezTo>
                <a:lnTo>
                  <a:pt x="7686544" y="67125"/>
                </a:lnTo>
                <a:cubicBezTo>
                  <a:pt x="7710573" y="43436"/>
                  <a:pt x="7740876" y="30588"/>
                  <a:pt x="7778384" y="30588"/>
                </a:cubicBezTo>
                <a:lnTo>
                  <a:pt x="7778570" y="30588"/>
                </a:lnTo>
                <a:lnTo>
                  <a:pt x="7778570" y="38253"/>
                </a:lnTo>
                <a:cubicBezTo>
                  <a:pt x="7748638" y="38071"/>
                  <a:pt x="7718706" y="47597"/>
                  <a:pt x="7700116" y="66760"/>
                </a:cubicBezTo>
                <a:lnTo>
                  <a:pt x="7699930" y="66943"/>
                </a:lnTo>
                <a:cubicBezTo>
                  <a:pt x="7697792" y="69169"/>
                  <a:pt x="7695096" y="73623"/>
                  <a:pt x="7696584" y="74900"/>
                </a:cubicBezTo>
                <a:cubicBezTo>
                  <a:pt x="7704811" y="83916"/>
                  <a:pt x="7714014" y="92384"/>
                  <a:pt x="7723354" y="101473"/>
                </a:cubicBezTo>
                <a:cubicBezTo>
                  <a:pt x="7741480" y="81397"/>
                  <a:pt x="7759282" y="72126"/>
                  <a:pt x="7778524" y="73440"/>
                </a:cubicBezTo>
                <a:lnTo>
                  <a:pt x="7778524" y="80923"/>
                </a:lnTo>
                <a:lnTo>
                  <a:pt x="7778430" y="80923"/>
                </a:lnTo>
                <a:cubicBezTo>
                  <a:pt x="7759094" y="80704"/>
                  <a:pt x="7739390" y="91800"/>
                  <a:pt x="7733951" y="106072"/>
                </a:cubicBezTo>
                <a:cubicBezTo>
                  <a:pt x="7730465" y="115197"/>
                  <a:pt x="7735206" y="120307"/>
                  <a:pt x="7747570" y="120307"/>
                </a:cubicBezTo>
                <a:lnTo>
                  <a:pt x="7778570" y="120307"/>
                </a:lnTo>
                <a:lnTo>
                  <a:pt x="7778570" y="133265"/>
                </a:lnTo>
                <a:cubicBezTo>
                  <a:pt x="7773967" y="133265"/>
                  <a:pt x="7769274" y="133338"/>
                  <a:pt x="7764626" y="133520"/>
                </a:cubicBezTo>
                <a:lnTo>
                  <a:pt x="7764487" y="133593"/>
                </a:lnTo>
                <a:cubicBezTo>
                  <a:pt x="7649968" y="137937"/>
                  <a:pt x="7562962" y="196630"/>
                  <a:pt x="7536704" y="242914"/>
                </a:cubicBezTo>
                <a:cubicBezTo>
                  <a:pt x="7546743" y="245323"/>
                  <a:pt x="7557198" y="246965"/>
                  <a:pt x="7566681" y="250287"/>
                </a:cubicBezTo>
                <a:cubicBezTo>
                  <a:pt x="7578393" y="254411"/>
                  <a:pt x="7584714" y="251929"/>
                  <a:pt x="7592895" y="244191"/>
                </a:cubicBezTo>
                <a:cubicBezTo>
                  <a:pt x="7643276" y="196083"/>
                  <a:pt x="7705275" y="171956"/>
                  <a:pt x="7778570" y="173051"/>
                </a:cubicBezTo>
                <a:lnTo>
                  <a:pt x="7778570" y="182906"/>
                </a:lnTo>
                <a:cubicBezTo>
                  <a:pt x="7771318" y="182833"/>
                  <a:pt x="7764068" y="183052"/>
                  <a:pt x="7756865" y="183600"/>
                </a:cubicBezTo>
                <a:cubicBezTo>
                  <a:pt x="7689658" y="188673"/>
                  <a:pt x="7636210" y="213676"/>
                  <a:pt x="7595728" y="257806"/>
                </a:cubicBezTo>
                <a:cubicBezTo>
                  <a:pt x="7606884" y="262587"/>
                  <a:pt x="7615809" y="265508"/>
                  <a:pt x="7623384" y="269888"/>
                </a:cubicBezTo>
                <a:cubicBezTo>
                  <a:pt x="7633747" y="275910"/>
                  <a:pt x="7639836" y="274012"/>
                  <a:pt x="7648156" y="266712"/>
                </a:cubicBezTo>
                <a:cubicBezTo>
                  <a:pt x="7683292" y="235796"/>
                  <a:pt x="7730838" y="220247"/>
                  <a:pt x="7778570" y="220393"/>
                </a:cubicBezTo>
                <a:lnTo>
                  <a:pt x="7778570" y="230503"/>
                </a:lnTo>
                <a:cubicBezTo>
                  <a:pt x="7773598" y="230503"/>
                  <a:pt x="7768438" y="230722"/>
                  <a:pt x="7763278" y="231051"/>
                </a:cubicBezTo>
                <a:cubicBezTo>
                  <a:pt x="7716476" y="234226"/>
                  <a:pt x="7678134" y="251272"/>
                  <a:pt x="7649038" y="281751"/>
                </a:cubicBezTo>
                <a:lnTo>
                  <a:pt x="7686219" y="306133"/>
                </a:lnTo>
                <a:cubicBezTo>
                  <a:pt x="7709969" y="283539"/>
                  <a:pt x="7739156" y="269997"/>
                  <a:pt x="7777082" y="269742"/>
                </a:cubicBezTo>
                <a:lnTo>
                  <a:pt x="7778570" y="269742"/>
                </a:lnTo>
                <a:lnTo>
                  <a:pt x="7778570" y="277553"/>
                </a:lnTo>
                <a:cubicBezTo>
                  <a:pt x="7747986" y="277407"/>
                  <a:pt x="7717313" y="287080"/>
                  <a:pt x="7699326" y="306535"/>
                </a:cubicBezTo>
                <a:cubicBezTo>
                  <a:pt x="7697328" y="308725"/>
                  <a:pt x="7695468" y="313178"/>
                  <a:pt x="7696724" y="314638"/>
                </a:cubicBezTo>
                <a:cubicBezTo>
                  <a:pt x="7704857" y="323471"/>
                  <a:pt x="7713919" y="331647"/>
                  <a:pt x="7722982" y="340334"/>
                </a:cubicBezTo>
                <a:cubicBezTo>
                  <a:pt x="7742038" y="320259"/>
                  <a:pt x="7759282" y="311097"/>
                  <a:pt x="7778524" y="312740"/>
                </a:cubicBezTo>
                <a:lnTo>
                  <a:pt x="7778524" y="320770"/>
                </a:lnTo>
                <a:cubicBezTo>
                  <a:pt x="7759142" y="320441"/>
                  <a:pt x="7741527" y="329530"/>
                  <a:pt x="7734183" y="343619"/>
                </a:cubicBezTo>
                <a:cubicBezTo>
                  <a:pt x="7728979" y="354241"/>
                  <a:pt x="7735206" y="359972"/>
                  <a:pt x="7749521" y="359497"/>
                </a:cubicBezTo>
                <a:cubicBezTo>
                  <a:pt x="7759188" y="359133"/>
                  <a:pt x="7768855" y="358986"/>
                  <a:pt x="7778524" y="359023"/>
                </a:cubicBezTo>
                <a:lnTo>
                  <a:pt x="7778524" y="373003"/>
                </a:lnTo>
                <a:cubicBezTo>
                  <a:pt x="7701801" y="372483"/>
                  <a:pt x="7637575" y="393090"/>
                  <a:pt x="7584650" y="432715"/>
                </a:cubicBezTo>
                <a:lnTo>
                  <a:pt x="7555765" y="459652"/>
                </a:lnTo>
                <a:lnTo>
                  <a:pt x="7530016" y="459652"/>
                </a:lnTo>
                <a:lnTo>
                  <a:pt x="7555479" y="430455"/>
                </a:lnTo>
                <a:cubicBezTo>
                  <a:pt x="7541908" y="421476"/>
                  <a:pt x="7528290" y="412497"/>
                  <a:pt x="7514627" y="403518"/>
                </a:cubicBezTo>
                <a:cubicBezTo>
                  <a:pt x="7513744" y="403079"/>
                  <a:pt x="7512860" y="402715"/>
                  <a:pt x="7511886" y="402459"/>
                </a:cubicBezTo>
                <a:lnTo>
                  <a:pt x="7511886" y="402532"/>
                </a:lnTo>
                <a:cubicBezTo>
                  <a:pt x="7500765" y="398891"/>
                  <a:pt x="7488863" y="397041"/>
                  <a:pt x="7476958" y="396794"/>
                </a:cubicBezTo>
                <a:cubicBezTo>
                  <a:pt x="7441243" y="396055"/>
                  <a:pt x="7405488" y="409750"/>
                  <a:pt x="7390672" y="432828"/>
                </a:cubicBezTo>
                <a:lnTo>
                  <a:pt x="7419206" y="459652"/>
                </a:lnTo>
                <a:lnTo>
                  <a:pt x="7392621" y="459652"/>
                </a:lnTo>
                <a:lnTo>
                  <a:pt x="7374412" y="438804"/>
                </a:lnTo>
                <a:cubicBezTo>
                  <a:pt x="7327172" y="401736"/>
                  <a:pt x="7246468" y="374600"/>
                  <a:pt x="7168142" y="373149"/>
                </a:cubicBezTo>
                <a:lnTo>
                  <a:pt x="7168142" y="358840"/>
                </a:lnTo>
                <a:cubicBezTo>
                  <a:pt x="7177902" y="358840"/>
                  <a:pt x="7187754" y="359023"/>
                  <a:pt x="7197469" y="359315"/>
                </a:cubicBezTo>
                <a:lnTo>
                  <a:pt x="7197469" y="359388"/>
                </a:lnTo>
                <a:cubicBezTo>
                  <a:pt x="7210992" y="359826"/>
                  <a:pt x="7217268" y="354570"/>
                  <a:pt x="7213085" y="344350"/>
                </a:cubicBezTo>
                <a:cubicBezTo>
                  <a:pt x="7206672" y="330224"/>
                  <a:pt x="7189800" y="320697"/>
                  <a:pt x="7170697" y="320478"/>
                </a:cubicBezTo>
                <a:cubicBezTo>
                  <a:pt x="7169814" y="320478"/>
                  <a:pt x="7168979" y="320478"/>
                  <a:pt x="7168142" y="320514"/>
                </a:cubicBezTo>
                <a:lnTo>
                  <a:pt x="7168142" y="311827"/>
                </a:lnTo>
                <a:cubicBezTo>
                  <a:pt x="7186036" y="310769"/>
                  <a:pt x="7202952" y="320040"/>
                  <a:pt x="7224008" y="339641"/>
                </a:cubicBezTo>
                <a:cubicBezTo>
                  <a:pt x="7232327" y="331720"/>
                  <a:pt x="7241157" y="324128"/>
                  <a:pt x="7248684" y="315915"/>
                </a:cubicBezTo>
                <a:cubicBezTo>
                  <a:pt x="7250500" y="313944"/>
                  <a:pt x="7249894" y="309053"/>
                  <a:pt x="7247988" y="306900"/>
                </a:cubicBezTo>
                <a:cubicBezTo>
                  <a:pt x="7230884" y="287189"/>
                  <a:pt x="7199420" y="277407"/>
                  <a:pt x="7168142" y="277553"/>
                </a:cubicBezTo>
                <a:lnTo>
                  <a:pt x="7168142" y="269778"/>
                </a:lnTo>
                <a:cubicBezTo>
                  <a:pt x="7168606" y="269742"/>
                  <a:pt x="7169024" y="269742"/>
                  <a:pt x="7169490" y="269742"/>
                </a:cubicBezTo>
                <a:cubicBezTo>
                  <a:pt x="7207506" y="269778"/>
                  <a:pt x="7236696" y="283430"/>
                  <a:pt x="7260908" y="305914"/>
                </a:cubicBezTo>
                <a:lnTo>
                  <a:pt x="7298278" y="281130"/>
                </a:lnTo>
                <a:cubicBezTo>
                  <a:pt x="7263466" y="247732"/>
                  <a:pt x="7220798" y="230175"/>
                  <a:pt x="7168142" y="230576"/>
                </a:cubicBezTo>
                <a:lnTo>
                  <a:pt x="7168142" y="220648"/>
                </a:lnTo>
                <a:cubicBezTo>
                  <a:pt x="7181572" y="220794"/>
                  <a:pt x="7194958" y="221999"/>
                  <a:pt x="7208066" y="224225"/>
                </a:cubicBezTo>
                <a:cubicBezTo>
                  <a:pt x="7245293" y="230430"/>
                  <a:pt x="7275550" y="245761"/>
                  <a:pt x="7301112" y="267734"/>
                </a:cubicBezTo>
                <a:cubicBezTo>
                  <a:pt x="7304410" y="270618"/>
                  <a:pt x="7311802" y="273830"/>
                  <a:pt x="7315100" y="272771"/>
                </a:cubicBezTo>
                <a:cubicBezTo>
                  <a:pt x="7327046" y="268902"/>
                  <a:pt x="7337967" y="263318"/>
                  <a:pt x="7351586" y="257295"/>
                </a:cubicBezTo>
                <a:cubicBezTo>
                  <a:pt x="7303064" y="207581"/>
                  <a:pt x="7242364" y="182067"/>
                  <a:pt x="7168142" y="182724"/>
                </a:cubicBezTo>
                <a:lnTo>
                  <a:pt x="7168142" y="172868"/>
                </a:lnTo>
                <a:cubicBezTo>
                  <a:pt x="7182874" y="173014"/>
                  <a:pt x="7197561" y="174036"/>
                  <a:pt x="7212064" y="175935"/>
                </a:cubicBezTo>
                <a:cubicBezTo>
                  <a:pt x="7271460" y="183563"/>
                  <a:pt x="7319284" y="208238"/>
                  <a:pt x="7356466" y="245615"/>
                </a:cubicBezTo>
                <a:cubicBezTo>
                  <a:pt x="7359486" y="248681"/>
                  <a:pt x="7365296" y="252988"/>
                  <a:pt x="7368597" y="252440"/>
                </a:cubicBezTo>
                <a:cubicBezTo>
                  <a:pt x="7382912" y="249995"/>
                  <a:pt x="7396900" y="245943"/>
                  <a:pt x="7413262" y="241892"/>
                </a:cubicBezTo>
                <a:cubicBezTo>
                  <a:pt x="7353678" y="171299"/>
                  <a:pt x="7272900" y="134287"/>
                  <a:pt x="7168142" y="133667"/>
                </a:cubicBezTo>
                <a:lnTo>
                  <a:pt x="7168142" y="120198"/>
                </a:lnTo>
                <a:lnTo>
                  <a:pt x="7200023" y="120198"/>
                </a:lnTo>
                <a:lnTo>
                  <a:pt x="7199978" y="120307"/>
                </a:lnTo>
                <a:cubicBezTo>
                  <a:pt x="7211553" y="120198"/>
                  <a:pt x="7216433" y="115343"/>
                  <a:pt x="7213688" y="106838"/>
                </a:cubicBezTo>
                <a:cubicBezTo>
                  <a:pt x="7208856" y="92274"/>
                  <a:pt x="7188358" y="80485"/>
                  <a:pt x="7168420" y="80777"/>
                </a:cubicBezTo>
                <a:lnTo>
                  <a:pt x="7168142" y="80777"/>
                </a:lnTo>
                <a:lnTo>
                  <a:pt x="7168142" y="73148"/>
                </a:lnTo>
                <a:cubicBezTo>
                  <a:pt x="7186268" y="72126"/>
                  <a:pt x="7203370" y="81361"/>
                  <a:pt x="7224054" y="100962"/>
                </a:cubicBezTo>
                <a:lnTo>
                  <a:pt x="7252405" y="73842"/>
                </a:lnTo>
                <a:cubicBezTo>
                  <a:pt x="7234930" y="50335"/>
                  <a:pt x="7201419" y="38253"/>
                  <a:pt x="7168142" y="38180"/>
                </a:cubicBezTo>
                <a:lnTo>
                  <a:pt x="7168142" y="30588"/>
                </a:lnTo>
                <a:cubicBezTo>
                  <a:pt x="7168466" y="30552"/>
                  <a:pt x="7168793" y="30552"/>
                  <a:pt x="7169164" y="30552"/>
                </a:cubicBezTo>
                <a:cubicBezTo>
                  <a:pt x="7206577" y="30369"/>
                  <a:pt x="7236648" y="43728"/>
                  <a:pt x="7260678" y="66943"/>
                </a:cubicBezTo>
                <a:lnTo>
                  <a:pt x="7298183" y="42451"/>
                </a:lnTo>
                <a:cubicBezTo>
                  <a:pt x="7278291" y="22594"/>
                  <a:pt x="7255192" y="8359"/>
                  <a:pt x="7228980" y="37"/>
                </a:cubicBezTo>
                <a:lnTo>
                  <a:pt x="7256354" y="37"/>
                </a:lnTo>
                <a:cubicBezTo>
                  <a:pt x="7273226" y="7738"/>
                  <a:pt x="7288422" y="17521"/>
                  <a:pt x="7301346" y="29018"/>
                </a:cubicBezTo>
                <a:cubicBezTo>
                  <a:pt x="7304410" y="31829"/>
                  <a:pt x="7311986" y="34895"/>
                  <a:pt x="7315334" y="33800"/>
                </a:cubicBezTo>
                <a:cubicBezTo>
                  <a:pt x="7327232" y="29967"/>
                  <a:pt x="7338200" y="24346"/>
                  <a:pt x="7351260" y="18652"/>
                </a:cubicBezTo>
                <a:cubicBezTo>
                  <a:pt x="7345265" y="12155"/>
                  <a:pt x="7338758" y="5950"/>
                  <a:pt x="7331878" y="37"/>
                </a:cubicBezTo>
                <a:lnTo>
                  <a:pt x="7349447" y="37"/>
                </a:lnTo>
                <a:cubicBezTo>
                  <a:pt x="7351214" y="1679"/>
                  <a:pt x="7352934" y="3322"/>
                  <a:pt x="7354654" y="5037"/>
                </a:cubicBezTo>
                <a:cubicBezTo>
                  <a:pt x="7358186" y="8468"/>
                  <a:pt x="7364042" y="13761"/>
                  <a:pt x="7367620" y="13250"/>
                </a:cubicBezTo>
                <a:cubicBezTo>
                  <a:pt x="7382446" y="11060"/>
                  <a:pt x="7396807" y="6972"/>
                  <a:pt x="7413445" y="3066"/>
                </a:cubicBezTo>
                <a:cubicBezTo>
                  <a:pt x="7412610" y="2044"/>
                  <a:pt x="7411727" y="1059"/>
                  <a:pt x="7410844" y="37"/>
                </a:cubicBezTo>
                <a:lnTo>
                  <a:pt x="7436824" y="37"/>
                </a:lnTo>
                <a:cubicBezTo>
                  <a:pt x="7439335" y="657"/>
                  <a:pt x="7442403" y="876"/>
                  <a:pt x="7445934" y="767"/>
                </a:cubicBezTo>
                <a:cubicBezTo>
                  <a:pt x="7464432" y="73"/>
                  <a:pt x="7483023" y="219"/>
                  <a:pt x="7501474" y="840"/>
                </a:cubicBezTo>
                <a:cubicBezTo>
                  <a:pt x="7504494" y="986"/>
                  <a:pt x="7507562" y="730"/>
                  <a:pt x="7510444" y="0"/>
                </a:cubicBezTo>
                <a:close/>
                <a:moveTo>
                  <a:pt x="6899970" y="0"/>
                </a:moveTo>
                <a:lnTo>
                  <a:pt x="6925764" y="0"/>
                </a:lnTo>
                <a:cubicBezTo>
                  <a:pt x="6925300" y="511"/>
                  <a:pt x="6924881" y="1022"/>
                  <a:pt x="6924463" y="1533"/>
                </a:cubicBezTo>
                <a:cubicBezTo>
                  <a:pt x="6927020" y="3395"/>
                  <a:pt x="6927622" y="4234"/>
                  <a:pt x="6928506" y="4417"/>
                </a:cubicBezTo>
                <a:cubicBezTo>
                  <a:pt x="6938128" y="6753"/>
                  <a:pt x="6948120" y="8286"/>
                  <a:pt x="6957182" y="11425"/>
                </a:cubicBezTo>
                <a:cubicBezTo>
                  <a:pt x="6968523" y="15404"/>
                  <a:pt x="6974567" y="12447"/>
                  <a:pt x="6982142" y="5147"/>
                </a:cubicBezTo>
                <a:cubicBezTo>
                  <a:pt x="6983954" y="3431"/>
                  <a:pt x="6985766" y="1716"/>
                  <a:pt x="6987625" y="37"/>
                </a:cubicBezTo>
                <a:lnTo>
                  <a:pt x="7004544" y="37"/>
                </a:lnTo>
                <a:cubicBezTo>
                  <a:pt x="6997712" y="5986"/>
                  <a:pt x="6991297" y="12228"/>
                  <a:pt x="6985348" y="18762"/>
                </a:cubicBezTo>
                <a:lnTo>
                  <a:pt x="7027363" y="36392"/>
                </a:lnTo>
                <a:cubicBezTo>
                  <a:pt x="7043259" y="21244"/>
                  <a:pt x="7060780" y="9016"/>
                  <a:pt x="7080162" y="37"/>
                </a:cubicBezTo>
                <a:lnTo>
                  <a:pt x="7109349" y="37"/>
                </a:lnTo>
                <a:cubicBezTo>
                  <a:pt x="7081182" y="8432"/>
                  <a:pt x="7056412" y="23178"/>
                  <a:pt x="7039726" y="43473"/>
                </a:cubicBezTo>
                <a:lnTo>
                  <a:pt x="7076072" y="67125"/>
                </a:lnTo>
                <a:cubicBezTo>
                  <a:pt x="7100100" y="43436"/>
                  <a:pt x="7130403" y="30588"/>
                  <a:pt x="7167910" y="30588"/>
                </a:cubicBezTo>
                <a:lnTo>
                  <a:pt x="7168096" y="30588"/>
                </a:lnTo>
                <a:lnTo>
                  <a:pt x="7168096" y="38253"/>
                </a:lnTo>
                <a:cubicBezTo>
                  <a:pt x="7138164" y="38071"/>
                  <a:pt x="7108232" y="47597"/>
                  <a:pt x="7089642" y="66760"/>
                </a:cubicBezTo>
                <a:lnTo>
                  <a:pt x="7089458" y="66943"/>
                </a:lnTo>
                <a:cubicBezTo>
                  <a:pt x="7087318" y="69169"/>
                  <a:pt x="7084622" y="73623"/>
                  <a:pt x="7086110" y="74900"/>
                </a:cubicBezTo>
                <a:cubicBezTo>
                  <a:pt x="7094338" y="83916"/>
                  <a:pt x="7103540" y="92384"/>
                  <a:pt x="7112880" y="101473"/>
                </a:cubicBezTo>
                <a:cubicBezTo>
                  <a:pt x="7131008" y="81397"/>
                  <a:pt x="7148809" y="72126"/>
                  <a:pt x="7168050" y="73440"/>
                </a:cubicBezTo>
                <a:lnTo>
                  <a:pt x="7168050" y="80923"/>
                </a:lnTo>
                <a:lnTo>
                  <a:pt x="7167956" y="80923"/>
                </a:lnTo>
                <a:cubicBezTo>
                  <a:pt x="7148620" y="80704"/>
                  <a:pt x="7128914" y="91800"/>
                  <a:pt x="7123477" y="106072"/>
                </a:cubicBezTo>
                <a:cubicBezTo>
                  <a:pt x="7119992" y="115197"/>
                  <a:pt x="7124732" y="120307"/>
                  <a:pt x="7137096" y="120307"/>
                </a:cubicBezTo>
                <a:lnTo>
                  <a:pt x="7168096" y="120307"/>
                </a:lnTo>
                <a:lnTo>
                  <a:pt x="7168096" y="133265"/>
                </a:lnTo>
                <a:cubicBezTo>
                  <a:pt x="7163493" y="133265"/>
                  <a:pt x="7158800" y="133338"/>
                  <a:pt x="7154152" y="133520"/>
                </a:cubicBezTo>
                <a:lnTo>
                  <a:pt x="7154013" y="133593"/>
                </a:lnTo>
                <a:cubicBezTo>
                  <a:pt x="7039493" y="137937"/>
                  <a:pt x="6952489" y="196630"/>
                  <a:pt x="6926232" y="242914"/>
                </a:cubicBezTo>
                <a:cubicBezTo>
                  <a:pt x="6936268" y="245323"/>
                  <a:pt x="6946727" y="246965"/>
                  <a:pt x="6956207" y="250287"/>
                </a:cubicBezTo>
                <a:cubicBezTo>
                  <a:pt x="6967918" y="254411"/>
                  <a:pt x="6974241" y="251929"/>
                  <a:pt x="6982420" y="244191"/>
                </a:cubicBezTo>
                <a:cubicBezTo>
                  <a:pt x="7032800" y="196083"/>
                  <a:pt x="7094801" y="171956"/>
                  <a:pt x="7168096" y="173051"/>
                </a:cubicBezTo>
                <a:lnTo>
                  <a:pt x="7168096" y="182906"/>
                </a:lnTo>
                <a:cubicBezTo>
                  <a:pt x="7160844" y="182833"/>
                  <a:pt x="7153595" y="183052"/>
                  <a:pt x="7146391" y="183600"/>
                </a:cubicBezTo>
                <a:cubicBezTo>
                  <a:pt x="7079185" y="188673"/>
                  <a:pt x="7025736" y="213676"/>
                  <a:pt x="6985256" y="257806"/>
                </a:cubicBezTo>
                <a:cubicBezTo>
                  <a:pt x="6996409" y="262587"/>
                  <a:pt x="7005334" y="265508"/>
                  <a:pt x="7012908" y="269888"/>
                </a:cubicBezTo>
                <a:cubicBezTo>
                  <a:pt x="7023274" y="275910"/>
                  <a:pt x="7029362" y="274012"/>
                  <a:pt x="7037682" y="266712"/>
                </a:cubicBezTo>
                <a:cubicBezTo>
                  <a:pt x="7072818" y="235796"/>
                  <a:pt x="7120364" y="220247"/>
                  <a:pt x="7168096" y="220393"/>
                </a:cubicBezTo>
                <a:lnTo>
                  <a:pt x="7168096" y="230503"/>
                </a:lnTo>
                <a:cubicBezTo>
                  <a:pt x="7163124" y="230503"/>
                  <a:pt x="7157962" y="230722"/>
                  <a:pt x="7152804" y="231051"/>
                </a:cubicBezTo>
                <a:cubicBezTo>
                  <a:pt x="7106003" y="234226"/>
                  <a:pt x="7067660" y="251272"/>
                  <a:pt x="7038564" y="281751"/>
                </a:cubicBezTo>
                <a:lnTo>
                  <a:pt x="7075745" y="306133"/>
                </a:lnTo>
                <a:cubicBezTo>
                  <a:pt x="7099495" y="283539"/>
                  <a:pt x="7128681" y="269997"/>
                  <a:pt x="7166608" y="269742"/>
                </a:cubicBezTo>
                <a:lnTo>
                  <a:pt x="7168096" y="269742"/>
                </a:lnTo>
                <a:lnTo>
                  <a:pt x="7168096" y="277553"/>
                </a:lnTo>
                <a:cubicBezTo>
                  <a:pt x="7137512" y="277407"/>
                  <a:pt x="7106839" y="287080"/>
                  <a:pt x="7088852" y="306535"/>
                </a:cubicBezTo>
                <a:cubicBezTo>
                  <a:pt x="7086856" y="308725"/>
                  <a:pt x="7084994" y="313178"/>
                  <a:pt x="7086248" y="314638"/>
                </a:cubicBezTo>
                <a:cubicBezTo>
                  <a:pt x="7094384" y="323471"/>
                  <a:pt x="7103445" y="331647"/>
                  <a:pt x="7112508" y="340334"/>
                </a:cubicBezTo>
                <a:cubicBezTo>
                  <a:pt x="7131566" y="320259"/>
                  <a:pt x="7148809" y="311097"/>
                  <a:pt x="7168050" y="312740"/>
                </a:cubicBezTo>
                <a:lnTo>
                  <a:pt x="7168050" y="320770"/>
                </a:lnTo>
                <a:cubicBezTo>
                  <a:pt x="7148666" y="320441"/>
                  <a:pt x="7131054" y="329530"/>
                  <a:pt x="7123709" y="343619"/>
                </a:cubicBezTo>
                <a:cubicBezTo>
                  <a:pt x="7118505" y="354241"/>
                  <a:pt x="7124732" y="359972"/>
                  <a:pt x="7139048" y="359497"/>
                </a:cubicBezTo>
                <a:cubicBezTo>
                  <a:pt x="7148714" y="359133"/>
                  <a:pt x="7158382" y="358986"/>
                  <a:pt x="7168050" y="359023"/>
                </a:cubicBezTo>
                <a:lnTo>
                  <a:pt x="7168050" y="373003"/>
                </a:lnTo>
                <a:cubicBezTo>
                  <a:pt x="7091328" y="372483"/>
                  <a:pt x="7027103" y="393090"/>
                  <a:pt x="6974178" y="432715"/>
                </a:cubicBezTo>
                <a:lnTo>
                  <a:pt x="6945294" y="459652"/>
                </a:lnTo>
                <a:lnTo>
                  <a:pt x="6919545" y="459652"/>
                </a:lnTo>
                <a:lnTo>
                  <a:pt x="6945006" y="430455"/>
                </a:lnTo>
                <a:cubicBezTo>
                  <a:pt x="6931435" y="421476"/>
                  <a:pt x="6917816" y="412497"/>
                  <a:pt x="6904154" y="403518"/>
                </a:cubicBezTo>
                <a:cubicBezTo>
                  <a:pt x="6903268" y="403079"/>
                  <a:pt x="6902386" y="402715"/>
                  <a:pt x="6901410" y="402459"/>
                </a:cubicBezTo>
                <a:lnTo>
                  <a:pt x="6901410" y="402532"/>
                </a:lnTo>
                <a:cubicBezTo>
                  <a:pt x="6890291" y="398891"/>
                  <a:pt x="6878392" y="397041"/>
                  <a:pt x="6866484" y="396794"/>
                </a:cubicBezTo>
                <a:cubicBezTo>
                  <a:pt x="6830769" y="396055"/>
                  <a:pt x="6795012" y="409750"/>
                  <a:pt x="6780200" y="432828"/>
                </a:cubicBezTo>
                <a:lnTo>
                  <a:pt x="6808732" y="459652"/>
                </a:lnTo>
                <a:lnTo>
                  <a:pt x="6782147" y="459652"/>
                </a:lnTo>
                <a:lnTo>
                  <a:pt x="6763938" y="438804"/>
                </a:lnTo>
                <a:cubicBezTo>
                  <a:pt x="6716698" y="401736"/>
                  <a:pt x="6635994" y="374600"/>
                  <a:pt x="6557668" y="373149"/>
                </a:cubicBezTo>
                <a:lnTo>
                  <a:pt x="6557668" y="358840"/>
                </a:lnTo>
                <a:cubicBezTo>
                  <a:pt x="6567428" y="358840"/>
                  <a:pt x="6577280" y="359023"/>
                  <a:pt x="6586994" y="359315"/>
                </a:cubicBezTo>
                <a:lnTo>
                  <a:pt x="6586994" y="359388"/>
                </a:lnTo>
                <a:cubicBezTo>
                  <a:pt x="6600520" y="359826"/>
                  <a:pt x="6606794" y="354570"/>
                  <a:pt x="6602612" y="344350"/>
                </a:cubicBezTo>
                <a:cubicBezTo>
                  <a:pt x="6596196" y="330224"/>
                  <a:pt x="6579326" y="320697"/>
                  <a:pt x="6560226" y="320478"/>
                </a:cubicBezTo>
                <a:cubicBezTo>
                  <a:pt x="6559341" y="320478"/>
                  <a:pt x="6558505" y="320478"/>
                  <a:pt x="6557668" y="320514"/>
                </a:cubicBezTo>
                <a:lnTo>
                  <a:pt x="6557668" y="311827"/>
                </a:lnTo>
                <a:cubicBezTo>
                  <a:pt x="6575562" y="310769"/>
                  <a:pt x="6592480" y="320040"/>
                  <a:pt x="6613532" y="339641"/>
                </a:cubicBezTo>
                <a:cubicBezTo>
                  <a:pt x="6621853" y="331720"/>
                  <a:pt x="6630683" y="324128"/>
                  <a:pt x="6638212" y="315915"/>
                </a:cubicBezTo>
                <a:cubicBezTo>
                  <a:pt x="6640024" y="313944"/>
                  <a:pt x="6639422" y="309053"/>
                  <a:pt x="6637514" y="306900"/>
                </a:cubicBezTo>
                <a:cubicBezTo>
                  <a:pt x="6620410" y="287189"/>
                  <a:pt x="6588948" y="277407"/>
                  <a:pt x="6557668" y="277553"/>
                </a:cubicBezTo>
                <a:lnTo>
                  <a:pt x="6557668" y="269778"/>
                </a:lnTo>
                <a:cubicBezTo>
                  <a:pt x="6558132" y="269742"/>
                  <a:pt x="6558551" y="269742"/>
                  <a:pt x="6559016" y="269742"/>
                </a:cubicBezTo>
                <a:cubicBezTo>
                  <a:pt x="6597034" y="269778"/>
                  <a:pt x="6626222" y="283430"/>
                  <a:pt x="6650436" y="305914"/>
                </a:cubicBezTo>
                <a:lnTo>
                  <a:pt x="6687802" y="281130"/>
                </a:lnTo>
                <a:cubicBezTo>
                  <a:pt x="6652992" y="247732"/>
                  <a:pt x="6610326" y="230175"/>
                  <a:pt x="6557668" y="230576"/>
                </a:cubicBezTo>
                <a:lnTo>
                  <a:pt x="6557668" y="220648"/>
                </a:lnTo>
                <a:cubicBezTo>
                  <a:pt x="6571099" y="220794"/>
                  <a:pt x="6584484" y="221999"/>
                  <a:pt x="6597590" y="224225"/>
                </a:cubicBezTo>
                <a:cubicBezTo>
                  <a:pt x="6634819" y="230430"/>
                  <a:pt x="6665077" y="245761"/>
                  <a:pt x="6690640" y="267734"/>
                </a:cubicBezTo>
                <a:cubicBezTo>
                  <a:pt x="6693938" y="270618"/>
                  <a:pt x="6701328" y="273830"/>
                  <a:pt x="6704628" y="272771"/>
                </a:cubicBezTo>
                <a:cubicBezTo>
                  <a:pt x="6716573" y="268902"/>
                  <a:pt x="6727493" y="263318"/>
                  <a:pt x="6741112" y="257295"/>
                </a:cubicBezTo>
                <a:cubicBezTo>
                  <a:pt x="6692590" y="207581"/>
                  <a:pt x="6631892" y="182067"/>
                  <a:pt x="6557668" y="182724"/>
                </a:cubicBezTo>
                <a:lnTo>
                  <a:pt x="6557668" y="172868"/>
                </a:lnTo>
                <a:cubicBezTo>
                  <a:pt x="6572400" y="173014"/>
                  <a:pt x="6587087" y="174036"/>
                  <a:pt x="6601588" y="175935"/>
                </a:cubicBezTo>
                <a:cubicBezTo>
                  <a:pt x="6660986" y="183563"/>
                  <a:pt x="6708810" y="208238"/>
                  <a:pt x="6745992" y="245615"/>
                </a:cubicBezTo>
                <a:cubicBezTo>
                  <a:pt x="6749014" y="248681"/>
                  <a:pt x="6754822" y="252988"/>
                  <a:pt x="6758124" y="252440"/>
                </a:cubicBezTo>
                <a:cubicBezTo>
                  <a:pt x="6772439" y="249995"/>
                  <a:pt x="6786428" y="245943"/>
                  <a:pt x="6802788" y="241892"/>
                </a:cubicBezTo>
                <a:cubicBezTo>
                  <a:pt x="6743204" y="171299"/>
                  <a:pt x="6662426" y="134287"/>
                  <a:pt x="6557668" y="133667"/>
                </a:cubicBezTo>
                <a:lnTo>
                  <a:pt x="6557668" y="120198"/>
                </a:lnTo>
                <a:lnTo>
                  <a:pt x="6589550" y="120198"/>
                </a:lnTo>
                <a:lnTo>
                  <a:pt x="6589504" y="120307"/>
                </a:lnTo>
                <a:cubicBezTo>
                  <a:pt x="6601076" y="120198"/>
                  <a:pt x="6605956" y="115343"/>
                  <a:pt x="6603215" y="106838"/>
                </a:cubicBezTo>
                <a:cubicBezTo>
                  <a:pt x="6598382" y="92274"/>
                  <a:pt x="6577886" y="80485"/>
                  <a:pt x="6557948" y="80777"/>
                </a:cubicBezTo>
                <a:lnTo>
                  <a:pt x="6557668" y="80777"/>
                </a:lnTo>
                <a:lnTo>
                  <a:pt x="6557668" y="73148"/>
                </a:lnTo>
                <a:cubicBezTo>
                  <a:pt x="6575794" y="72126"/>
                  <a:pt x="6592898" y="81361"/>
                  <a:pt x="6613578" y="100962"/>
                </a:cubicBezTo>
                <a:lnTo>
                  <a:pt x="6641930" y="73842"/>
                </a:lnTo>
                <a:cubicBezTo>
                  <a:pt x="6624456" y="50335"/>
                  <a:pt x="6590945" y="38253"/>
                  <a:pt x="6557668" y="38180"/>
                </a:cubicBezTo>
                <a:lnTo>
                  <a:pt x="6557668" y="30588"/>
                </a:lnTo>
                <a:cubicBezTo>
                  <a:pt x="6557994" y="30552"/>
                  <a:pt x="6558319" y="30552"/>
                  <a:pt x="6558690" y="30552"/>
                </a:cubicBezTo>
                <a:cubicBezTo>
                  <a:pt x="6596104" y="30369"/>
                  <a:pt x="6626175" y="43728"/>
                  <a:pt x="6650203" y="66943"/>
                </a:cubicBezTo>
                <a:lnTo>
                  <a:pt x="6687710" y="42451"/>
                </a:lnTo>
                <a:cubicBezTo>
                  <a:pt x="6667818" y="22594"/>
                  <a:pt x="6644720" y="8359"/>
                  <a:pt x="6618506" y="37"/>
                </a:cubicBezTo>
                <a:lnTo>
                  <a:pt x="6645881" y="37"/>
                </a:lnTo>
                <a:cubicBezTo>
                  <a:pt x="6662754" y="7738"/>
                  <a:pt x="6677948" y="17521"/>
                  <a:pt x="6690870" y="29018"/>
                </a:cubicBezTo>
                <a:cubicBezTo>
                  <a:pt x="6693938" y="31829"/>
                  <a:pt x="6701514" y="34895"/>
                  <a:pt x="6704861" y="33800"/>
                </a:cubicBezTo>
                <a:cubicBezTo>
                  <a:pt x="6716759" y="29967"/>
                  <a:pt x="6727726" y="24346"/>
                  <a:pt x="6740787" y="18652"/>
                </a:cubicBezTo>
                <a:cubicBezTo>
                  <a:pt x="6734792" y="12155"/>
                  <a:pt x="6728286" y="5950"/>
                  <a:pt x="6721406" y="37"/>
                </a:cubicBezTo>
                <a:lnTo>
                  <a:pt x="6738974" y="37"/>
                </a:lnTo>
                <a:cubicBezTo>
                  <a:pt x="6740741" y="1679"/>
                  <a:pt x="6742459" y="3322"/>
                  <a:pt x="6744178" y="5037"/>
                </a:cubicBezTo>
                <a:cubicBezTo>
                  <a:pt x="6747712" y="8468"/>
                  <a:pt x="6753566" y="13761"/>
                  <a:pt x="6757146" y="13250"/>
                </a:cubicBezTo>
                <a:cubicBezTo>
                  <a:pt x="6771972" y="11060"/>
                  <a:pt x="6786333" y="6972"/>
                  <a:pt x="6802974" y="3066"/>
                </a:cubicBezTo>
                <a:cubicBezTo>
                  <a:pt x="6802138" y="2044"/>
                  <a:pt x="6801253" y="1059"/>
                  <a:pt x="6800371" y="37"/>
                </a:cubicBezTo>
                <a:lnTo>
                  <a:pt x="6826350" y="37"/>
                </a:lnTo>
                <a:cubicBezTo>
                  <a:pt x="6828860" y="657"/>
                  <a:pt x="6831928" y="876"/>
                  <a:pt x="6835460" y="767"/>
                </a:cubicBezTo>
                <a:cubicBezTo>
                  <a:pt x="6853957" y="73"/>
                  <a:pt x="6872548" y="219"/>
                  <a:pt x="6891001" y="840"/>
                </a:cubicBezTo>
                <a:cubicBezTo>
                  <a:pt x="6894023" y="986"/>
                  <a:pt x="6897087" y="730"/>
                  <a:pt x="6899970" y="0"/>
                </a:cubicBezTo>
                <a:close/>
                <a:moveTo>
                  <a:pt x="6289494" y="0"/>
                </a:moveTo>
                <a:lnTo>
                  <a:pt x="6315292" y="0"/>
                </a:lnTo>
                <a:cubicBezTo>
                  <a:pt x="6314828" y="511"/>
                  <a:pt x="6314406" y="1022"/>
                  <a:pt x="6313989" y="1533"/>
                </a:cubicBezTo>
                <a:cubicBezTo>
                  <a:pt x="6316544" y="3395"/>
                  <a:pt x="6317148" y="4234"/>
                  <a:pt x="6318033" y="4417"/>
                </a:cubicBezTo>
                <a:cubicBezTo>
                  <a:pt x="6327655" y="6753"/>
                  <a:pt x="6337645" y="8286"/>
                  <a:pt x="6346708" y="11425"/>
                </a:cubicBezTo>
                <a:cubicBezTo>
                  <a:pt x="6358049" y="15404"/>
                  <a:pt x="6364090" y="12447"/>
                  <a:pt x="6371665" y="5147"/>
                </a:cubicBezTo>
                <a:cubicBezTo>
                  <a:pt x="6373479" y="3431"/>
                  <a:pt x="6375292" y="1716"/>
                  <a:pt x="6377151" y="37"/>
                </a:cubicBezTo>
                <a:lnTo>
                  <a:pt x="6394067" y="37"/>
                </a:lnTo>
                <a:cubicBezTo>
                  <a:pt x="6387239" y="5986"/>
                  <a:pt x="6380823" y="12228"/>
                  <a:pt x="6374876" y="18762"/>
                </a:cubicBezTo>
                <a:lnTo>
                  <a:pt x="6416889" y="36392"/>
                </a:lnTo>
                <a:cubicBezTo>
                  <a:pt x="6432782" y="21244"/>
                  <a:pt x="6450306" y="9016"/>
                  <a:pt x="6469689" y="37"/>
                </a:cubicBezTo>
                <a:lnTo>
                  <a:pt x="6498875" y="37"/>
                </a:lnTo>
                <a:cubicBezTo>
                  <a:pt x="6470707" y="8432"/>
                  <a:pt x="6445938" y="23178"/>
                  <a:pt x="6429252" y="43473"/>
                </a:cubicBezTo>
                <a:lnTo>
                  <a:pt x="6465598" y="67125"/>
                </a:lnTo>
                <a:cubicBezTo>
                  <a:pt x="6489626" y="43436"/>
                  <a:pt x="6519930" y="30588"/>
                  <a:pt x="6557434" y="30588"/>
                </a:cubicBezTo>
                <a:lnTo>
                  <a:pt x="6557622" y="30588"/>
                </a:lnTo>
                <a:lnTo>
                  <a:pt x="6557622" y="38253"/>
                </a:lnTo>
                <a:cubicBezTo>
                  <a:pt x="6527690" y="38071"/>
                  <a:pt x="6497761" y="47597"/>
                  <a:pt x="6479170" y="66760"/>
                </a:cubicBezTo>
                <a:lnTo>
                  <a:pt x="6478983" y="66943"/>
                </a:lnTo>
                <a:cubicBezTo>
                  <a:pt x="6476843" y="69169"/>
                  <a:pt x="6474150" y="73623"/>
                  <a:pt x="6475636" y="74900"/>
                </a:cubicBezTo>
                <a:cubicBezTo>
                  <a:pt x="6483864" y="83916"/>
                  <a:pt x="6493066" y="92384"/>
                  <a:pt x="6502406" y="101473"/>
                </a:cubicBezTo>
                <a:cubicBezTo>
                  <a:pt x="6520534" y="81397"/>
                  <a:pt x="6538335" y="72126"/>
                  <a:pt x="6557574" y="73440"/>
                </a:cubicBezTo>
                <a:lnTo>
                  <a:pt x="6557574" y="80923"/>
                </a:lnTo>
                <a:lnTo>
                  <a:pt x="6557480" y="80923"/>
                </a:lnTo>
                <a:cubicBezTo>
                  <a:pt x="6538148" y="80704"/>
                  <a:pt x="6518440" y="91800"/>
                  <a:pt x="6513004" y="106072"/>
                </a:cubicBezTo>
                <a:cubicBezTo>
                  <a:pt x="6509518" y="115197"/>
                  <a:pt x="6514258" y="120307"/>
                  <a:pt x="6526622" y="120307"/>
                </a:cubicBezTo>
                <a:lnTo>
                  <a:pt x="6557622" y="120307"/>
                </a:lnTo>
                <a:lnTo>
                  <a:pt x="6557622" y="133265"/>
                </a:lnTo>
                <a:cubicBezTo>
                  <a:pt x="6553018" y="133265"/>
                  <a:pt x="6548325" y="133338"/>
                  <a:pt x="6543678" y="133520"/>
                </a:cubicBezTo>
                <a:lnTo>
                  <a:pt x="6543539" y="133593"/>
                </a:lnTo>
                <a:cubicBezTo>
                  <a:pt x="6429020" y="137937"/>
                  <a:pt x="6342015" y="196630"/>
                  <a:pt x="6315756" y="242914"/>
                </a:cubicBezTo>
                <a:cubicBezTo>
                  <a:pt x="6325794" y="245323"/>
                  <a:pt x="6336250" y="246965"/>
                  <a:pt x="6345732" y="250287"/>
                </a:cubicBezTo>
                <a:cubicBezTo>
                  <a:pt x="6357444" y="254411"/>
                  <a:pt x="6363764" y="251929"/>
                  <a:pt x="6371946" y="244191"/>
                </a:cubicBezTo>
                <a:cubicBezTo>
                  <a:pt x="6422326" y="196083"/>
                  <a:pt x="6484327" y="171956"/>
                  <a:pt x="6557622" y="173051"/>
                </a:cubicBezTo>
                <a:lnTo>
                  <a:pt x="6557622" y="182906"/>
                </a:lnTo>
                <a:cubicBezTo>
                  <a:pt x="6550373" y="182833"/>
                  <a:pt x="6543121" y="183052"/>
                  <a:pt x="6535917" y="183600"/>
                </a:cubicBezTo>
                <a:cubicBezTo>
                  <a:pt x="6468711" y="188673"/>
                  <a:pt x="6415262" y="213676"/>
                  <a:pt x="6374779" y="257806"/>
                </a:cubicBezTo>
                <a:cubicBezTo>
                  <a:pt x="6385938" y="262587"/>
                  <a:pt x="6394860" y="265508"/>
                  <a:pt x="6402434" y="269888"/>
                </a:cubicBezTo>
                <a:cubicBezTo>
                  <a:pt x="6412799" y="275910"/>
                  <a:pt x="6418886" y="274012"/>
                  <a:pt x="6427206" y="266712"/>
                </a:cubicBezTo>
                <a:cubicBezTo>
                  <a:pt x="6462346" y="235796"/>
                  <a:pt x="6509890" y="220247"/>
                  <a:pt x="6557622" y="220393"/>
                </a:cubicBezTo>
                <a:lnTo>
                  <a:pt x="6557622" y="230503"/>
                </a:lnTo>
                <a:cubicBezTo>
                  <a:pt x="6552651" y="230503"/>
                  <a:pt x="6547489" y="230722"/>
                  <a:pt x="6542328" y="231051"/>
                </a:cubicBezTo>
                <a:cubicBezTo>
                  <a:pt x="6495529" y="234226"/>
                  <a:pt x="6457186" y="251272"/>
                  <a:pt x="6428090" y="281751"/>
                </a:cubicBezTo>
                <a:lnTo>
                  <a:pt x="6465271" y="306133"/>
                </a:lnTo>
                <a:cubicBezTo>
                  <a:pt x="6489022" y="283539"/>
                  <a:pt x="6518210" y="269997"/>
                  <a:pt x="6556136" y="269742"/>
                </a:cubicBezTo>
                <a:lnTo>
                  <a:pt x="6557622" y="269742"/>
                </a:lnTo>
                <a:lnTo>
                  <a:pt x="6557622" y="277553"/>
                </a:lnTo>
                <a:cubicBezTo>
                  <a:pt x="6527040" y="277407"/>
                  <a:pt x="6496365" y="287080"/>
                  <a:pt x="6478380" y="306535"/>
                </a:cubicBezTo>
                <a:cubicBezTo>
                  <a:pt x="6476382" y="308725"/>
                  <a:pt x="6474520" y="313178"/>
                  <a:pt x="6475776" y="314638"/>
                </a:cubicBezTo>
                <a:cubicBezTo>
                  <a:pt x="6483910" y="323471"/>
                  <a:pt x="6492972" y="331647"/>
                  <a:pt x="6502034" y="340334"/>
                </a:cubicBezTo>
                <a:cubicBezTo>
                  <a:pt x="6521092" y="320259"/>
                  <a:pt x="6538335" y="311097"/>
                  <a:pt x="6557574" y="312740"/>
                </a:cubicBezTo>
                <a:lnTo>
                  <a:pt x="6557574" y="320770"/>
                </a:lnTo>
                <a:cubicBezTo>
                  <a:pt x="6538194" y="320441"/>
                  <a:pt x="6520579" y="329530"/>
                  <a:pt x="6513238" y="343619"/>
                </a:cubicBezTo>
                <a:cubicBezTo>
                  <a:pt x="6508032" y="354241"/>
                  <a:pt x="6514258" y="359972"/>
                  <a:pt x="6528574" y="359497"/>
                </a:cubicBezTo>
                <a:cubicBezTo>
                  <a:pt x="6538240" y="359133"/>
                  <a:pt x="6547908" y="358986"/>
                  <a:pt x="6557574" y="359023"/>
                </a:cubicBezTo>
                <a:lnTo>
                  <a:pt x="6557574" y="373003"/>
                </a:lnTo>
                <a:cubicBezTo>
                  <a:pt x="6480854" y="372483"/>
                  <a:pt x="6416627" y="393090"/>
                  <a:pt x="6363702" y="432715"/>
                </a:cubicBezTo>
                <a:lnTo>
                  <a:pt x="6334818" y="459652"/>
                </a:lnTo>
                <a:lnTo>
                  <a:pt x="6309068" y="459652"/>
                </a:lnTo>
                <a:lnTo>
                  <a:pt x="6334531" y="430455"/>
                </a:lnTo>
                <a:cubicBezTo>
                  <a:pt x="6320962" y="421476"/>
                  <a:pt x="6307344" y="412497"/>
                  <a:pt x="6293679" y="403518"/>
                </a:cubicBezTo>
                <a:cubicBezTo>
                  <a:pt x="6292793" y="403079"/>
                  <a:pt x="6291912" y="402715"/>
                  <a:pt x="6290938" y="402459"/>
                </a:cubicBezTo>
                <a:lnTo>
                  <a:pt x="6290938" y="402532"/>
                </a:lnTo>
                <a:cubicBezTo>
                  <a:pt x="6279818" y="398891"/>
                  <a:pt x="6267915" y="397041"/>
                  <a:pt x="6256011" y="396794"/>
                </a:cubicBezTo>
                <a:cubicBezTo>
                  <a:pt x="6220292" y="396055"/>
                  <a:pt x="6184539" y="409750"/>
                  <a:pt x="6169726" y="432828"/>
                </a:cubicBezTo>
                <a:lnTo>
                  <a:pt x="6198259" y="459652"/>
                </a:lnTo>
                <a:lnTo>
                  <a:pt x="6171675" y="459652"/>
                </a:lnTo>
                <a:lnTo>
                  <a:pt x="6153464" y="438804"/>
                </a:lnTo>
                <a:cubicBezTo>
                  <a:pt x="6106222" y="401736"/>
                  <a:pt x="6025517" y="374600"/>
                  <a:pt x="5947191" y="373149"/>
                </a:cubicBezTo>
                <a:lnTo>
                  <a:pt x="5947191" y="358840"/>
                </a:lnTo>
                <a:cubicBezTo>
                  <a:pt x="5956952" y="358840"/>
                  <a:pt x="5966806" y="359023"/>
                  <a:pt x="5976518" y="359315"/>
                </a:cubicBezTo>
                <a:lnTo>
                  <a:pt x="5976518" y="359388"/>
                </a:lnTo>
                <a:cubicBezTo>
                  <a:pt x="5990044" y="359826"/>
                  <a:pt x="5996318" y="354570"/>
                  <a:pt x="5992135" y="344350"/>
                </a:cubicBezTo>
                <a:cubicBezTo>
                  <a:pt x="5985720" y="330224"/>
                  <a:pt x="5968850" y="320697"/>
                  <a:pt x="5949748" y="320478"/>
                </a:cubicBezTo>
                <a:cubicBezTo>
                  <a:pt x="5948866" y="320478"/>
                  <a:pt x="5948029" y="320478"/>
                  <a:pt x="5947191" y="320514"/>
                </a:cubicBezTo>
                <a:lnTo>
                  <a:pt x="5947191" y="311827"/>
                </a:lnTo>
                <a:cubicBezTo>
                  <a:pt x="5965085" y="310769"/>
                  <a:pt x="5982003" y="320040"/>
                  <a:pt x="6003058" y="339641"/>
                </a:cubicBezTo>
                <a:cubicBezTo>
                  <a:pt x="6011377" y="331720"/>
                  <a:pt x="6020207" y="324128"/>
                  <a:pt x="6027736" y="315915"/>
                </a:cubicBezTo>
                <a:cubicBezTo>
                  <a:pt x="6029550" y="313944"/>
                  <a:pt x="6028946" y="309053"/>
                  <a:pt x="6027039" y="306900"/>
                </a:cubicBezTo>
                <a:cubicBezTo>
                  <a:pt x="6009937" y="287189"/>
                  <a:pt x="5978470" y="277407"/>
                  <a:pt x="5947191" y="277553"/>
                </a:cubicBezTo>
                <a:lnTo>
                  <a:pt x="5947191" y="269778"/>
                </a:lnTo>
                <a:cubicBezTo>
                  <a:pt x="5947657" y="269742"/>
                  <a:pt x="5948075" y="269742"/>
                  <a:pt x="5948540" y="269742"/>
                </a:cubicBezTo>
                <a:cubicBezTo>
                  <a:pt x="5986558" y="269778"/>
                  <a:pt x="6015745" y="283430"/>
                  <a:pt x="6039960" y="305914"/>
                </a:cubicBezTo>
                <a:lnTo>
                  <a:pt x="6077327" y="281130"/>
                </a:lnTo>
                <a:cubicBezTo>
                  <a:pt x="6042515" y="247732"/>
                  <a:pt x="5999851" y="230175"/>
                  <a:pt x="5947191" y="230576"/>
                </a:cubicBezTo>
                <a:lnTo>
                  <a:pt x="5947191" y="220648"/>
                </a:lnTo>
                <a:cubicBezTo>
                  <a:pt x="5960623" y="220794"/>
                  <a:pt x="5974009" y="221999"/>
                  <a:pt x="5987116" y="224225"/>
                </a:cubicBezTo>
                <a:cubicBezTo>
                  <a:pt x="6024344" y="230430"/>
                  <a:pt x="6054601" y="245761"/>
                  <a:pt x="6080162" y="267734"/>
                </a:cubicBezTo>
                <a:cubicBezTo>
                  <a:pt x="6083462" y="270618"/>
                  <a:pt x="6090850" y="273830"/>
                  <a:pt x="6094154" y="272771"/>
                </a:cubicBezTo>
                <a:cubicBezTo>
                  <a:pt x="6106096" y="268902"/>
                  <a:pt x="6117018" y="263318"/>
                  <a:pt x="6130636" y="257295"/>
                </a:cubicBezTo>
                <a:cubicBezTo>
                  <a:pt x="6082113" y="207581"/>
                  <a:pt x="6021415" y="182067"/>
                  <a:pt x="5947191" y="182724"/>
                </a:cubicBezTo>
                <a:lnTo>
                  <a:pt x="5947191" y="172868"/>
                </a:lnTo>
                <a:cubicBezTo>
                  <a:pt x="5961926" y="173014"/>
                  <a:pt x="5976611" y="174036"/>
                  <a:pt x="5991113" y="175935"/>
                </a:cubicBezTo>
                <a:cubicBezTo>
                  <a:pt x="6050512" y="183563"/>
                  <a:pt x="6098336" y="208238"/>
                  <a:pt x="6135517" y="245615"/>
                </a:cubicBezTo>
                <a:cubicBezTo>
                  <a:pt x="6138539" y="248681"/>
                  <a:pt x="6144347" y="252988"/>
                  <a:pt x="6147646" y="252440"/>
                </a:cubicBezTo>
                <a:cubicBezTo>
                  <a:pt x="6161962" y="249995"/>
                  <a:pt x="6175954" y="245943"/>
                  <a:pt x="6192312" y="241892"/>
                </a:cubicBezTo>
                <a:cubicBezTo>
                  <a:pt x="6132726" y="171299"/>
                  <a:pt x="6051951" y="134287"/>
                  <a:pt x="5947191" y="133667"/>
                </a:cubicBezTo>
                <a:lnTo>
                  <a:pt x="5947191" y="120198"/>
                </a:lnTo>
                <a:lnTo>
                  <a:pt x="5979075" y="120198"/>
                </a:lnTo>
                <a:lnTo>
                  <a:pt x="5979028" y="120307"/>
                </a:lnTo>
                <a:cubicBezTo>
                  <a:pt x="5990602" y="120198"/>
                  <a:pt x="5995481" y="115343"/>
                  <a:pt x="5992739" y="106838"/>
                </a:cubicBezTo>
                <a:cubicBezTo>
                  <a:pt x="5987904" y="92274"/>
                  <a:pt x="5967408" y="80485"/>
                  <a:pt x="5947472" y="80777"/>
                </a:cubicBezTo>
                <a:lnTo>
                  <a:pt x="5947191" y="80777"/>
                </a:lnTo>
                <a:lnTo>
                  <a:pt x="5947191" y="73148"/>
                </a:lnTo>
                <a:cubicBezTo>
                  <a:pt x="5965319" y="72126"/>
                  <a:pt x="5982423" y="81361"/>
                  <a:pt x="6003103" y="100962"/>
                </a:cubicBezTo>
                <a:lnTo>
                  <a:pt x="6031454" y="73842"/>
                </a:lnTo>
                <a:cubicBezTo>
                  <a:pt x="6013978" y="50335"/>
                  <a:pt x="5980469" y="38253"/>
                  <a:pt x="5947191" y="38180"/>
                </a:cubicBezTo>
                <a:lnTo>
                  <a:pt x="5947191" y="30588"/>
                </a:lnTo>
                <a:cubicBezTo>
                  <a:pt x="5947518" y="30552"/>
                  <a:pt x="5947844" y="30552"/>
                  <a:pt x="5948213" y="30552"/>
                </a:cubicBezTo>
                <a:cubicBezTo>
                  <a:pt x="5985628" y="30369"/>
                  <a:pt x="6015698" y="43728"/>
                  <a:pt x="6039729" y="66943"/>
                </a:cubicBezTo>
                <a:lnTo>
                  <a:pt x="6077235" y="42451"/>
                </a:lnTo>
                <a:cubicBezTo>
                  <a:pt x="6057341" y="22594"/>
                  <a:pt x="6034242" y="8359"/>
                  <a:pt x="6008031" y="37"/>
                </a:cubicBezTo>
                <a:lnTo>
                  <a:pt x="6035405" y="37"/>
                </a:lnTo>
                <a:cubicBezTo>
                  <a:pt x="6052278" y="7738"/>
                  <a:pt x="6067474" y="17521"/>
                  <a:pt x="6080395" y="29018"/>
                </a:cubicBezTo>
                <a:cubicBezTo>
                  <a:pt x="6083462" y="31829"/>
                  <a:pt x="6091040" y="34895"/>
                  <a:pt x="6094384" y="33800"/>
                </a:cubicBezTo>
                <a:cubicBezTo>
                  <a:pt x="6106281" y="29967"/>
                  <a:pt x="6117248" y="24346"/>
                  <a:pt x="6130310" y="18652"/>
                </a:cubicBezTo>
                <a:cubicBezTo>
                  <a:pt x="6124314" y="12155"/>
                  <a:pt x="6117810" y="5950"/>
                  <a:pt x="6110930" y="37"/>
                </a:cubicBezTo>
                <a:lnTo>
                  <a:pt x="6128499" y="37"/>
                </a:lnTo>
                <a:cubicBezTo>
                  <a:pt x="6130264" y="1679"/>
                  <a:pt x="6131984" y="3322"/>
                  <a:pt x="6133702" y="5037"/>
                </a:cubicBezTo>
                <a:cubicBezTo>
                  <a:pt x="6137235" y="8468"/>
                  <a:pt x="6143092" y="13761"/>
                  <a:pt x="6146669" y="13250"/>
                </a:cubicBezTo>
                <a:cubicBezTo>
                  <a:pt x="6161496" y="11060"/>
                  <a:pt x="6175862" y="6972"/>
                  <a:pt x="6192496" y="3066"/>
                </a:cubicBezTo>
                <a:cubicBezTo>
                  <a:pt x="6191660" y="2044"/>
                  <a:pt x="6190778" y="1059"/>
                  <a:pt x="6189896" y="37"/>
                </a:cubicBezTo>
                <a:lnTo>
                  <a:pt x="6215874" y="37"/>
                </a:lnTo>
                <a:cubicBezTo>
                  <a:pt x="6218387" y="657"/>
                  <a:pt x="6221450" y="876"/>
                  <a:pt x="6224986" y="767"/>
                </a:cubicBezTo>
                <a:cubicBezTo>
                  <a:pt x="6243486" y="73"/>
                  <a:pt x="6262076" y="219"/>
                  <a:pt x="6280527" y="840"/>
                </a:cubicBezTo>
                <a:cubicBezTo>
                  <a:pt x="6283545" y="986"/>
                  <a:pt x="6286612" y="730"/>
                  <a:pt x="6289494" y="0"/>
                </a:cubicBezTo>
                <a:close/>
                <a:moveTo>
                  <a:pt x="5679020" y="0"/>
                </a:moveTo>
                <a:lnTo>
                  <a:pt x="5704815" y="0"/>
                </a:lnTo>
                <a:cubicBezTo>
                  <a:pt x="5704351" y="511"/>
                  <a:pt x="5703933" y="1022"/>
                  <a:pt x="5703515" y="1533"/>
                </a:cubicBezTo>
                <a:cubicBezTo>
                  <a:pt x="5706071" y="3395"/>
                  <a:pt x="5706675" y="4234"/>
                  <a:pt x="5707559" y="4417"/>
                </a:cubicBezTo>
                <a:cubicBezTo>
                  <a:pt x="5717179" y="6753"/>
                  <a:pt x="5727170" y="8286"/>
                  <a:pt x="5736233" y="11425"/>
                </a:cubicBezTo>
                <a:cubicBezTo>
                  <a:pt x="5747576" y="15404"/>
                  <a:pt x="5753618" y="12447"/>
                  <a:pt x="5761192" y="5147"/>
                </a:cubicBezTo>
                <a:cubicBezTo>
                  <a:pt x="5763005" y="3431"/>
                  <a:pt x="5764818" y="1716"/>
                  <a:pt x="5766677" y="37"/>
                </a:cubicBezTo>
                <a:lnTo>
                  <a:pt x="5783594" y="37"/>
                </a:lnTo>
                <a:cubicBezTo>
                  <a:pt x="5776762" y="5986"/>
                  <a:pt x="5770348" y="12228"/>
                  <a:pt x="5764399" y="18762"/>
                </a:cubicBezTo>
                <a:lnTo>
                  <a:pt x="5806414" y="36392"/>
                </a:lnTo>
                <a:cubicBezTo>
                  <a:pt x="5822310" y="21244"/>
                  <a:pt x="5839833" y="9016"/>
                  <a:pt x="5859212" y="37"/>
                </a:cubicBezTo>
                <a:lnTo>
                  <a:pt x="5888397" y="37"/>
                </a:lnTo>
                <a:cubicBezTo>
                  <a:pt x="5860236" y="8432"/>
                  <a:pt x="5835464" y="23178"/>
                  <a:pt x="5818778" y="43473"/>
                </a:cubicBezTo>
                <a:lnTo>
                  <a:pt x="5855122" y="67125"/>
                </a:lnTo>
                <a:cubicBezTo>
                  <a:pt x="5879149" y="43436"/>
                  <a:pt x="5909453" y="30588"/>
                  <a:pt x="5946959" y="30588"/>
                </a:cubicBezTo>
                <a:lnTo>
                  <a:pt x="5947146" y="30588"/>
                </a:lnTo>
                <a:lnTo>
                  <a:pt x="5947146" y="38253"/>
                </a:lnTo>
                <a:cubicBezTo>
                  <a:pt x="5917214" y="38071"/>
                  <a:pt x="5887284" y="47597"/>
                  <a:pt x="5868693" y="66760"/>
                </a:cubicBezTo>
                <a:lnTo>
                  <a:pt x="5868507" y="66943"/>
                </a:lnTo>
                <a:cubicBezTo>
                  <a:pt x="5866369" y="69169"/>
                  <a:pt x="5863674" y="73623"/>
                  <a:pt x="5865163" y="74900"/>
                </a:cubicBezTo>
                <a:cubicBezTo>
                  <a:pt x="5873387" y="83916"/>
                  <a:pt x="5882589" y="92384"/>
                  <a:pt x="5891930" y="101473"/>
                </a:cubicBezTo>
                <a:cubicBezTo>
                  <a:pt x="5910056" y="81397"/>
                  <a:pt x="5927858" y="72126"/>
                  <a:pt x="5947100" y="73440"/>
                </a:cubicBezTo>
                <a:lnTo>
                  <a:pt x="5947100" y="80923"/>
                </a:lnTo>
                <a:lnTo>
                  <a:pt x="5947006" y="80923"/>
                </a:lnTo>
                <a:cubicBezTo>
                  <a:pt x="5927671" y="80704"/>
                  <a:pt x="5907966" y="91800"/>
                  <a:pt x="5902528" y="106072"/>
                </a:cubicBezTo>
                <a:cubicBezTo>
                  <a:pt x="5899042" y="115197"/>
                  <a:pt x="5903782" y="120307"/>
                  <a:pt x="5916146" y="120307"/>
                </a:cubicBezTo>
                <a:lnTo>
                  <a:pt x="5947146" y="120307"/>
                </a:lnTo>
                <a:lnTo>
                  <a:pt x="5947146" y="133265"/>
                </a:lnTo>
                <a:cubicBezTo>
                  <a:pt x="5942545" y="133265"/>
                  <a:pt x="5937850" y="133338"/>
                  <a:pt x="5933204" y="133520"/>
                </a:cubicBezTo>
                <a:lnTo>
                  <a:pt x="5933063" y="133593"/>
                </a:lnTo>
                <a:cubicBezTo>
                  <a:pt x="5818545" y="137937"/>
                  <a:pt x="5731540" y="196630"/>
                  <a:pt x="5705281" y="242914"/>
                </a:cubicBezTo>
                <a:cubicBezTo>
                  <a:pt x="5715320" y="245323"/>
                  <a:pt x="5725777" y="246965"/>
                  <a:pt x="5735259" y="250287"/>
                </a:cubicBezTo>
                <a:cubicBezTo>
                  <a:pt x="5746971" y="254411"/>
                  <a:pt x="5753291" y="251929"/>
                  <a:pt x="5761471" y="244191"/>
                </a:cubicBezTo>
                <a:cubicBezTo>
                  <a:pt x="5811850" y="196083"/>
                  <a:pt x="5873851" y="171956"/>
                  <a:pt x="5947146" y="173051"/>
                </a:cubicBezTo>
                <a:lnTo>
                  <a:pt x="5947146" y="182906"/>
                </a:lnTo>
                <a:cubicBezTo>
                  <a:pt x="5939896" y="182833"/>
                  <a:pt x="5932645" y="183052"/>
                  <a:pt x="5925441" y="183600"/>
                </a:cubicBezTo>
                <a:cubicBezTo>
                  <a:pt x="5858235" y="188673"/>
                  <a:pt x="5804787" y="213676"/>
                  <a:pt x="5764306" y="257806"/>
                </a:cubicBezTo>
                <a:cubicBezTo>
                  <a:pt x="5775460" y="262587"/>
                  <a:pt x="5784383" y="265508"/>
                  <a:pt x="5791958" y="269888"/>
                </a:cubicBezTo>
                <a:cubicBezTo>
                  <a:pt x="5802323" y="275910"/>
                  <a:pt x="5808411" y="274012"/>
                  <a:pt x="5816733" y="266712"/>
                </a:cubicBezTo>
                <a:cubicBezTo>
                  <a:pt x="5851867" y="235796"/>
                  <a:pt x="5899413" y="220247"/>
                  <a:pt x="5947146" y="220393"/>
                </a:cubicBezTo>
                <a:lnTo>
                  <a:pt x="5947146" y="230503"/>
                </a:lnTo>
                <a:cubicBezTo>
                  <a:pt x="5942174" y="230503"/>
                  <a:pt x="5937014" y="230722"/>
                  <a:pt x="5931853" y="231051"/>
                </a:cubicBezTo>
                <a:cubicBezTo>
                  <a:pt x="5885054" y="234226"/>
                  <a:pt x="5846710" y="251272"/>
                  <a:pt x="5817614" y="281751"/>
                </a:cubicBezTo>
                <a:lnTo>
                  <a:pt x="5854795" y="306133"/>
                </a:lnTo>
                <a:cubicBezTo>
                  <a:pt x="5878545" y="283539"/>
                  <a:pt x="5907732" y="269997"/>
                  <a:pt x="5945658" y="269742"/>
                </a:cubicBezTo>
                <a:lnTo>
                  <a:pt x="5947146" y="269742"/>
                </a:lnTo>
                <a:lnTo>
                  <a:pt x="5947146" y="277553"/>
                </a:lnTo>
                <a:cubicBezTo>
                  <a:pt x="5916564" y="277407"/>
                  <a:pt x="5885889" y="287080"/>
                  <a:pt x="5867902" y="306535"/>
                </a:cubicBezTo>
                <a:cubicBezTo>
                  <a:pt x="5865904" y="308725"/>
                  <a:pt x="5864045" y="313178"/>
                  <a:pt x="5865300" y="314638"/>
                </a:cubicBezTo>
                <a:cubicBezTo>
                  <a:pt x="5873433" y="323471"/>
                  <a:pt x="5882498" y="331647"/>
                  <a:pt x="5891558" y="340334"/>
                </a:cubicBezTo>
                <a:cubicBezTo>
                  <a:pt x="5910614" y="320259"/>
                  <a:pt x="5927858" y="311097"/>
                  <a:pt x="5947100" y="312740"/>
                </a:cubicBezTo>
                <a:lnTo>
                  <a:pt x="5947100" y="320770"/>
                </a:lnTo>
                <a:cubicBezTo>
                  <a:pt x="5927719" y="320441"/>
                  <a:pt x="5910103" y="329530"/>
                  <a:pt x="5902760" y="343619"/>
                </a:cubicBezTo>
                <a:cubicBezTo>
                  <a:pt x="5897555" y="354241"/>
                  <a:pt x="5903782" y="359972"/>
                  <a:pt x="5918098" y="359497"/>
                </a:cubicBezTo>
                <a:cubicBezTo>
                  <a:pt x="5927765" y="359133"/>
                  <a:pt x="5937432" y="358986"/>
                  <a:pt x="5947100" y="359023"/>
                </a:cubicBezTo>
                <a:lnTo>
                  <a:pt x="5947100" y="373003"/>
                </a:lnTo>
                <a:cubicBezTo>
                  <a:pt x="5870379" y="372483"/>
                  <a:pt x="5806153" y="393090"/>
                  <a:pt x="5753228" y="432715"/>
                </a:cubicBezTo>
                <a:lnTo>
                  <a:pt x="5724343" y="459652"/>
                </a:lnTo>
                <a:lnTo>
                  <a:pt x="5698595" y="459652"/>
                </a:lnTo>
                <a:lnTo>
                  <a:pt x="5724056" y="430455"/>
                </a:lnTo>
                <a:cubicBezTo>
                  <a:pt x="5710486" y="421476"/>
                  <a:pt x="5696867" y="412497"/>
                  <a:pt x="5683205" y="403518"/>
                </a:cubicBezTo>
                <a:cubicBezTo>
                  <a:pt x="5682321" y="403079"/>
                  <a:pt x="5681438" y="402715"/>
                  <a:pt x="5680461" y="402459"/>
                </a:cubicBezTo>
                <a:lnTo>
                  <a:pt x="5680461" y="402532"/>
                </a:lnTo>
                <a:cubicBezTo>
                  <a:pt x="5669342" y="398891"/>
                  <a:pt x="5657443" y="397041"/>
                  <a:pt x="5645535" y="396794"/>
                </a:cubicBezTo>
                <a:cubicBezTo>
                  <a:pt x="5609821" y="396055"/>
                  <a:pt x="5574067" y="409750"/>
                  <a:pt x="5559249" y="432828"/>
                </a:cubicBezTo>
                <a:lnTo>
                  <a:pt x="5587780" y="459652"/>
                </a:lnTo>
                <a:lnTo>
                  <a:pt x="5561198" y="459652"/>
                </a:lnTo>
                <a:lnTo>
                  <a:pt x="5542988" y="438804"/>
                </a:lnTo>
                <a:cubicBezTo>
                  <a:pt x="5495747" y="401736"/>
                  <a:pt x="5415043" y="374600"/>
                  <a:pt x="5336717" y="373149"/>
                </a:cubicBezTo>
                <a:lnTo>
                  <a:pt x="5336717" y="358840"/>
                </a:lnTo>
                <a:cubicBezTo>
                  <a:pt x="5346477" y="358840"/>
                  <a:pt x="5356330" y="359023"/>
                  <a:pt x="5366043" y="359315"/>
                </a:cubicBezTo>
                <a:lnTo>
                  <a:pt x="5366043" y="359388"/>
                </a:lnTo>
                <a:cubicBezTo>
                  <a:pt x="5379569" y="359826"/>
                  <a:pt x="5385843" y="354570"/>
                  <a:pt x="5381659" y="344350"/>
                </a:cubicBezTo>
                <a:cubicBezTo>
                  <a:pt x="5375245" y="330224"/>
                  <a:pt x="5358375" y="320697"/>
                  <a:pt x="5339273" y="320478"/>
                </a:cubicBezTo>
                <a:cubicBezTo>
                  <a:pt x="5338391" y="320478"/>
                  <a:pt x="5337552" y="320478"/>
                  <a:pt x="5336717" y="320514"/>
                </a:cubicBezTo>
                <a:lnTo>
                  <a:pt x="5336717" y="311827"/>
                </a:lnTo>
                <a:cubicBezTo>
                  <a:pt x="5354611" y="310769"/>
                  <a:pt x="5371528" y="320040"/>
                  <a:pt x="5392582" y="339641"/>
                </a:cubicBezTo>
                <a:cubicBezTo>
                  <a:pt x="5400903" y="331720"/>
                  <a:pt x="5409733" y="324128"/>
                  <a:pt x="5417260" y="315915"/>
                </a:cubicBezTo>
                <a:cubicBezTo>
                  <a:pt x="5419077" y="313944"/>
                  <a:pt x="5418470" y="309053"/>
                  <a:pt x="5416565" y="306900"/>
                </a:cubicBezTo>
                <a:cubicBezTo>
                  <a:pt x="5399461" y="287189"/>
                  <a:pt x="5367995" y="277407"/>
                  <a:pt x="5336717" y="277553"/>
                </a:cubicBezTo>
                <a:lnTo>
                  <a:pt x="5336717" y="269778"/>
                </a:lnTo>
                <a:cubicBezTo>
                  <a:pt x="5337181" y="269742"/>
                  <a:pt x="5337598" y="269742"/>
                  <a:pt x="5338063" y="269742"/>
                </a:cubicBezTo>
                <a:cubicBezTo>
                  <a:pt x="5376082" y="269778"/>
                  <a:pt x="5405271" y="283430"/>
                  <a:pt x="5429485" y="305914"/>
                </a:cubicBezTo>
                <a:lnTo>
                  <a:pt x="5466854" y="281130"/>
                </a:lnTo>
                <a:cubicBezTo>
                  <a:pt x="5432041" y="247732"/>
                  <a:pt x="5389375" y="230175"/>
                  <a:pt x="5336717" y="230576"/>
                </a:cubicBezTo>
                <a:lnTo>
                  <a:pt x="5336717" y="220648"/>
                </a:lnTo>
                <a:cubicBezTo>
                  <a:pt x="5350149" y="220794"/>
                  <a:pt x="5363533" y="221999"/>
                  <a:pt x="5376642" y="224225"/>
                </a:cubicBezTo>
                <a:cubicBezTo>
                  <a:pt x="5413869" y="230430"/>
                  <a:pt x="5444126" y="245761"/>
                  <a:pt x="5469687" y="267734"/>
                </a:cubicBezTo>
                <a:cubicBezTo>
                  <a:pt x="5472988" y="270618"/>
                  <a:pt x="5480376" y="273830"/>
                  <a:pt x="5483678" y="272771"/>
                </a:cubicBezTo>
                <a:cubicBezTo>
                  <a:pt x="5495623" y="268902"/>
                  <a:pt x="5506544" y="263318"/>
                  <a:pt x="5520162" y="257295"/>
                </a:cubicBezTo>
                <a:cubicBezTo>
                  <a:pt x="5471639" y="207581"/>
                  <a:pt x="5410942" y="182067"/>
                  <a:pt x="5336717" y="182724"/>
                </a:cubicBezTo>
                <a:lnTo>
                  <a:pt x="5336717" y="172868"/>
                </a:lnTo>
                <a:cubicBezTo>
                  <a:pt x="5351450" y="173014"/>
                  <a:pt x="5366137" y="174036"/>
                  <a:pt x="5380639" y="175935"/>
                </a:cubicBezTo>
                <a:cubicBezTo>
                  <a:pt x="5440037" y="183563"/>
                  <a:pt x="5487862" y="208238"/>
                  <a:pt x="5525043" y="245615"/>
                </a:cubicBezTo>
                <a:cubicBezTo>
                  <a:pt x="5528064" y="248681"/>
                  <a:pt x="5533872" y="252988"/>
                  <a:pt x="5537171" y="252440"/>
                </a:cubicBezTo>
                <a:cubicBezTo>
                  <a:pt x="5551489" y="249995"/>
                  <a:pt x="5565476" y="245943"/>
                  <a:pt x="5581837" y="241892"/>
                </a:cubicBezTo>
                <a:cubicBezTo>
                  <a:pt x="5522254" y="171299"/>
                  <a:pt x="5441476" y="134287"/>
                  <a:pt x="5336717" y="133667"/>
                </a:cubicBezTo>
                <a:lnTo>
                  <a:pt x="5336717" y="120198"/>
                </a:lnTo>
                <a:lnTo>
                  <a:pt x="5368599" y="120198"/>
                </a:lnTo>
                <a:lnTo>
                  <a:pt x="5368554" y="120307"/>
                </a:lnTo>
                <a:cubicBezTo>
                  <a:pt x="5380126" y="120198"/>
                  <a:pt x="5385007" y="115343"/>
                  <a:pt x="5382266" y="106838"/>
                </a:cubicBezTo>
                <a:cubicBezTo>
                  <a:pt x="5377431" y="92274"/>
                  <a:pt x="5356934" y="80485"/>
                  <a:pt x="5336995" y="80777"/>
                </a:cubicBezTo>
                <a:lnTo>
                  <a:pt x="5336717" y="80777"/>
                </a:lnTo>
                <a:lnTo>
                  <a:pt x="5336717" y="73148"/>
                </a:lnTo>
                <a:cubicBezTo>
                  <a:pt x="5354843" y="72126"/>
                  <a:pt x="5371947" y="81361"/>
                  <a:pt x="5392630" y="100962"/>
                </a:cubicBezTo>
                <a:lnTo>
                  <a:pt x="5420983" y="73842"/>
                </a:lnTo>
                <a:cubicBezTo>
                  <a:pt x="5403505" y="50335"/>
                  <a:pt x="5369994" y="38253"/>
                  <a:pt x="5336717" y="38180"/>
                </a:cubicBezTo>
                <a:lnTo>
                  <a:pt x="5336717" y="30588"/>
                </a:lnTo>
                <a:cubicBezTo>
                  <a:pt x="5337043" y="30552"/>
                  <a:pt x="5337368" y="30552"/>
                  <a:pt x="5337740" y="30552"/>
                </a:cubicBezTo>
                <a:cubicBezTo>
                  <a:pt x="5375153" y="30369"/>
                  <a:pt x="5405224" y="43728"/>
                  <a:pt x="5429254" y="66943"/>
                </a:cubicBezTo>
                <a:lnTo>
                  <a:pt x="5466760" y="42451"/>
                </a:lnTo>
                <a:cubicBezTo>
                  <a:pt x="5446867" y="22594"/>
                  <a:pt x="5423769" y="8359"/>
                  <a:pt x="5397556" y="37"/>
                </a:cubicBezTo>
                <a:lnTo>
                  <a:pt x="5424931" y="37"/>
                </a:lnTo>
                <a:cubicBezTo>
                  <a:pt x="5441801" y="7738"/>
                  <a:pt x="5457002" y="17521"/>
                  <a:pt x="5469922" y="29018"/>
                </a:cubicBezTo>
                <a:cubicBezTo>
                  <a:pt x="5472988" y="31829"/>
                  <a:pt x="5480564" y="34895"/>
                  <a:pt x="5483909" y="33800"/>
                </a:cubicBezTo>
                <a:cubicBezTo>
                  <a:pt x="5495809" y="29967"/>
                  <a:pt x="5506777" y="24346"/>
                  <a:pt x="5519835" y="18652"/>
                </a:cubicBezTo>
                <a:cubicBezTo>
                  <a:pt x="5513843" y="12155"/>
                  <a:pt x="5507334" y="5950"/>
                  <a:pt x="5500455" y="37"/>
                </a:cubicBezTo>
                <a:lnTo>
                  <a:pt x="5518023" y="37"/>
                </a:lnTo>
                <a:cubicBezTo>
                  <a:pt x="5519788" y="1679"/>
                  <a:pt x="5521510" y="3322"/>
                  <a:pt x="5523230" y="5037"/>
                </a:cubicBezTo>
                <a:cubicBezTo>
                  <a:pt x="5526763" y="8468"/>
                  <a:pt x="5532618" y="13761"/>
                  <a:pt x="5536198" y="13250"/>
                </a:cubicBezTo>
                <a:cubicBezTo>
                  <a:pt x="5551022" y="11060"/>
                  <a:pt x="5565384" y="6972"/>
                  <a:pt x="5582024" y="3066"/>
                </a:cubicBezTo>
                <a:cubicBezTo>
                  <a:pt x="5581185" y="2044"/>
                  <a:pt x="5580303" y="1059"/>
                  <a:pt x="5579422" y="37"/>
                </a:cubicBezTo>
                <a:lnTo>
                  <a:pt x="5605401" y="37"/>
                </a:lnTo>
                <a:cubicBezTo>
                  <a:pt x="5607912" y="657"/>
                  <a:pt x="5610979" y="876"/>
                  <a:pt x="5614510" y="767"/>
                </a:cubicBezTo>
                <a:cubicBezTo>
                  <a:pt x="5633007" y="73"/>
                  <a:pt x="5651598" y="219"/>
                  <a:pt x="5670051" y="840"/>
                </a:cubicBezTo>
                <a:cubicBezTo>
                  <a:pt x="5673071" y="986"/>
                  <a:pt x="5676139" y="730"/>
                  <a:pt x="5679020" y="0"/>
                </a:cubicBezTo>
                <a:close/>
                <a:moveTo>
                  <a:pt x="5068547" y="0"/>
                </a:moveTo>
                <a:lnTo>
                  <a:pt x="5094341" y="0"/>
                </a:lnTo>
                <a:cubicBezTo>
                  <a:pt x="5093878" y="511"/>
                  <a:pt x="5093459" y="1022"/>
                  <a:pt x="5093039" y="1533"/>
                </a:cubicBezTo>
                <a:cubicBezTo>
                  <a:pt x="5095596" y="3395"/>
                  <a:pt x="5096200" y="4234"/>
                  <a:pt x="5097085" y="4417"/>
                </a:cubicBezTo>
                <a:cubicBezTo>
                  <a:pt x="5106704" y="6753"/>
                  <a:pt x="5116698" y="8286"/>
                  <a:pt x="5125758" y="11425"/>
                </a:cubicBezTo>
                <a:cubicBezTo>
                  <a:pt x="5137099" y="15404"/>
                  <a:pt x="5143142" y="12447"/>
                  <a:pt x="5150718" y="5147"/>
                </a:cubicBezTo>
                <a:cubicBezTo>
                  <a:pt x="5152530" y="3431"/>
                  <a:pt x="5154343" y="1716"/>
                  <a:pt x="5156201" y="37"/>
                </a:cubicBezTo>
                <a:lnTo>
                  <a:pt x="5173121" y="37"/>
                </a:lnTo>
                <a:cubicBezTo>
                  <a:pt x="5166288" y="5986"/>
                  <a:pt x="5159873" y="12228"/>
                  <a:pt x="5153926" y="18762"/>
                </a:cubicBezTo>
                <a:lnTo>
                  <a:pt x="5195936" y="36392"/>
                </a:lnTo>
                <a:cubicBezTo>
                  <a:pt x="5211833" y="21244"/>
                  <a:pt x="5229353" y="9016"/>
                  <a:pt x="5248739" y="37"/>
                </a:cubicBezTo>
                <a:lnTo>
                  <a:pt x="5277923" y="37"/>
                </a:lnTo>
                <a:cubicBezTo>
                  <a:pt x="5249756" y="8432"/>
                  <a:pt x="5224985" y="23178"/>
                  <a:pt x="5208299" y="43473"/>
                </a:cubicBezTo>
                <a:lnTo>
                  <a:pt x="5244645" y="67125"/>
                </a:lnTo>
                <a:cubicBezTo>
                  <a:pt x="5268674" y="43436"/>
                  <a:pt x="5298978" y="30588"/>
                  <a:pt x="5336484" y="30588"/>
                </a:cubicBezTo>
                <a:lnTo>
                  <a:pt x="5336670" y="30588"/>
                </a:lnTo>
                <a:lnTo>
                  <a:pt x="5336670" y="38253"/>
                </a:lnTo>
                <a:cubicBezTo>
                  <a:pt x="5306740" y="38071"/>
                  <a:pt x="5276808" y="47597"/>
                  <a:pt x="5258217" y="66760"/>
                </a:cubicBezTo>
                <a:lnTo>
                  <a:pt x="5258034" y="66943"/>
                </a:lnTo>
                <a:cubicBezTo>
                  <a:pt x="5255892" y="69169"/>
                  <a:pt x="5253197" y="73623"/>
                  <a:pt x="5254684" y="74900"/>
                </a:cubicBezTo>
                <a:cubicBezTo>
                  <a:pt x="5262915" y="83916"/>
                  <a:pt x="5272114" y="92384"/>
                  <a:pt x="5281456" y="101473"/>
                </a:cubicBezTo>
                <a:cubicBezTo>
                  <a:pt x="5299582" y="81397"/>
                  <a:pt x="5317382" y="72126"/>
                  <a:pt x="5336623" y="73440"/>
                </a:cubicBezTo>
                <a:lnTo>
                  <a:pt x="5336623" y="80923"/>
                </a:lnTo>
                <a:lnTo>
                  <a:pt x="5336532" y="80923"/>
                </a:lnTo>
                <a:cubicBezTo>
                  <a:pt x="5317195" y="80704"/>
                  <a:pt x="5297491" y="91800"/>
                  <a:pt x="5292053" y="106072"/>
                </a:cubicBezTo>
                <a:cubicBezTo>
                  <a:pt x="5288566" y="115197"/>
                  <a:pt x="5293307" y="120307"/>
                  <a:pt x="5305670" y="120307"/>
                </a:cubicBezTo>
                <a:lnTo>
                  <a:pt x="5336670" y="120307"/>
                </a:lnTo>
                <a:lnTo>
                  <a:pt x="5336670" y="133265"/>
                </a:lnTo>
                <a:cubicBezTo>
                  <a:pt x="5332066" y="133265"/>
                  <a:pt x="5327375" y="133338"/>
                  <a:pt x="5322725" y="133520"/>
                </a:cubicBezTo>
                <a:lnTo>
                  <a:pt x="5322588" y="133593"/>
                </a:lnTo>
                <a:cubicBezTo>
                  <a:pt x="5208068" y="137937"/>
                  <a:pt x="5121066" y="196630"/>
                  <a:pt x="5094805" y="242914"/>
                </a:cubicBezTo>
                <a:cubicBezTo>
                  <a:pt x="5104844" y="245323"/>
                  <a:pt x="5115302" y="246965"/>
                  <a:pt x="5124784" y="250287"/>
                </a:cubicBezTo>
                <a:cubicBezTo>
                  <a:pt x="5136497" y="254411"/>
                  <a:pt x="5142818" y="251929"/>
                  <a:pt x="5150997" y="244191"/>
                </a:cubicBezTo>
                <a:cubicBezTo>
                  <a:pt x="5201374" y="196083"/>
                  <a:pt x="5263374" y="171956"/>
                  <a:pt x="5336670" y="173051"/>
                </a:cubicBezTo>
                <a:lnTo>
                  <a:pt x="5336670" y="182906"/>
                </a:lnTo>
                <a:cubicBezTo>
                  <a:pt x="5329421" y="182833"/>
                  <a:pt x="5322168" y="183052"/>
                  <a:pt x="5314966" y="183600"/>
                </a:cubicBezTo>
                <a:cubicBezTo>
                  <a:pt x="5247758" y="188673"/>
                  <a:pt x="5194311" y="213676"/>
                  <a:pt x="5153832" y="257806"/>
                </a:cubicBezTo>
                <a:cubicBezTo>
                  <a:pt x="5164986" y="262587"/>
                  <a:pt x="5173909" y="265508"/>
                  <a:pt x="5181484" y="269888"/>
                </a:cubicBezTo>
                <a:cubicBezTo>
                  <a:pt x="5191849" y="275910"/>
                  <a:pt x="5197939" y="274012"/>
                  <a:pt x="5206254" y="266712"/>
                </a:cubicBezTo>
                <a:cubicBezTo>
                  <a:pt x="5241393" y="235796"/>
                  <a:pt x="5288939" y="220247"/>
                  <a:pt x="5336670" y="220393"/>
                </a:cubicBezTo>
                <a:lnTo>
                  <a:pt x="5336670" y="230503"/>
                </a:lnTo>
                <a:cubicBezTo>
                  <a:pt x="5331698" y="230503"/>
                  <a:pt x="5326538" y="230722"/>
                  <a:pt x="5321379" y="231051"/>
                </a:cubicBezTo>
                <a:cubicBezTo>
                  <a:pt x="5274577" y="234226"/>
                  <a:pt x="5236236" y="251272"/>
                  <a:pt x="5207140" y="281751"/>
                </a:cubicBezTo>
                <a:lnTo>
                  <a:pt x="5244321" y="306133"/>
                </a:lnTo>
                <a:cubicBezTo>
                  <a:pt x="5268070" y="283539"/>
                  <a:pt x="5297258" y="269997"/>
                  <a:pt x="5335184" y="269742"/>
                </a:cubicBezTo>
                <a:lnTo>
                  <a:pt x="5336670" y="269742"/>
                </a:lnTo>
                <a:lnTo>
                  <a:pt x="5336670" y="277553"/>
                </a:lnTo>
                <a:cubicBezTo>
                  <a:pt x="5306087" y="277407"/>
                  <a:pt x="5275415" y="287080"/>
                  <a:pt x="5257429" y="306535"/>
                </a:cubicBezTo>
                <a:cubicBezTo>
                  <a:pt x="5255429" y="308725"/>
                  <a:pt x="5253571" y="313178"/>
                  <a:pt x="5254824" y="314638"/>
                </a:cubicBezTo>
                <a:cubicBezTo>
                  <a:pt x="5262961" y="323471"/>
                  <a:pt x="5272020" y="331647"/>
                  <a:pt x="5281083" y="340334"/>
                </a:cubicBezTo>
                <a:cubicBezTo>
                  <a:pt x="5300141" y="320259"/>
                  <a:pt x="5317382" y="311097"/>
                  <a:pt x="5336623" y="312740"/>
                </a:cubicBezTo>
                <a:lnTo>
                  <a:pt x="5336623" y="320770"/>
                </a:lnTo>
                <a:cubicBezTo>
                  <a:pt x="5317242" y="320441"/>
                  <a:pt x="5299628" y="329530"/>
                  <a:pt x="5292285" y="343619"/>
                </a:cubicBezTo>
                <a:cubicBezTo>
                  <a:pt x="5287080" y="354241"/>
                  <a:pt x="5293307" y="359972"/>
                  <a:pt x="5307624" y="359497"/>
                </a:cubicBezTo>
                <a:cubicBezTo>
                  <a:pt x="5317289" y="359133"/>
                  <a:pt x="5326956" y="358986"/>
                  <a:pt x="5336623" y="359023"/>
                </a:cubicBezTo>
                <a:lnTo>
                  <a:pt x="5336623" y="373003"/>
                </a:lnTo>
                <a:cubicBezTo>
                  <a:pt x="5259900" y="372483"/>
                  <a:pt x="5195677" y="393090"/>
                  <a:pt x="5142752" y="432715"/>
                </a:cubicBezTo>
                <a:lnTo>
                  <a:pt x="5113868" y="459652"/>
                </a:lnTo>
                <a:lnTo>
                  <a:pt x="5088120" y="459652"/>
                </a:lnTo>
                <a:lnTo>
                  <a:pt x="5113583" y="430455"/>
                </a:lnTo>
                <a:cubicBezTo>
                  <a:pt x="5100012" y="421476"/>
                  <a:pt x="5086393" y="412497"/>
                  <a:pt x="5072729" y="403518"/>
                </a:cubicBezTo>
                <a:cubicBezTo>
                  <a:pt x="5071846" y="403079"/>
                  <a:pt x="5070965" y="402715"/>
                  <a:pt x="5069986" y="402459"/>
                </a:cubicBezTo>
                <a:lnTo>
                  <a:pt x="5069986" y="402532"/>
                </a:lnTo>
                <a:cubicBezTo>
                  <a:pt x="5058870" y="398891"/>
                  <a:pt x="5046966" y="397041"/>
                  <a:pt x="5035062" y="396794"/>
                </a:cubicBezTo>
                <a:cubicBezTo>
                  <a:pt x="4999344" y="396055"/>
                  <a:pt x="4963591" y="409750"/>
                  <a:pt x="4948773" y="432828"/>
                </a:cubicBezTo>
                <a:lnTo>
                  <a:pt x="4977308" y="459652"/>
                </a:lnTo>
                <a:lnTo>
                  <a:pt x="4950723" y="459652"/>
                </a:lnTo>
                <a:lnTo>
                  <a:pt x="4932514" y="438804"/>
                </a:lnTo>
                <a:cubicBezTo>
                  <a:pt x="4885274" y="401736"/>
                  <a:pt x="4804570" y="374600"/>
                  <a:pt x="4726245" y="373149"/>
                </a:cubicBezTo>
                <a:lnTo>
                  <a:pt x="4726245" y="358840"/>
                </a:lnTo>
                <a:cubicBezTo>
                  <a:pt x="4736004" y="358840"/>
                  <a:pt x="4745858" y="359023"/>
                  <a:pt x="4755571" y="359315"/>
                </a:cubicBezTo>
                <a:lnTo>
                  <a:pt x="4755571" y="359388"/>
                </a:lnTo>
                <a:cubicBezTo>
                  <a:pt x="4769095" y="359826"/>
                  <a:pt x="4775370" y="354570"/>
                  <a:pt x="4771187" y="344350"/>
                </a:cubicBezTo>
                <a:cubicBezTo>
                  <a:pt x="4764773" y="330224"/>
                  <a:pt x="4747902" y="320697"/>
                  <a:pt x="4728801" y="320478"/>
                </a:cubicBezTo>
                <a:cubicBezTo>
                  <a:pt x="4727917" y="320478"/>
                  <a:pt x="4727080" y="320478"/>
                  <a:pt x="4726245" y="320514"/>
                </a:cubicBezTo>
                <a:lnTo>
                  <a:pt x="4726245" y="311827"/>
                </a:lnTo>
                <a:cubicBezTo>
                  <a:pt x="4744139" y="310769"/>
                  <a:pt x="4761056" y="320040"/>
                  <a:pt x="4782108" y="339641"/>
                </a:cubicBezTo>
                <a:cubicBezTo>
                  <a:pt x="4790429" y="331720"/>
                  <a:pt x="4799260" y="324128"/>
                  <a:pt x="4806789" y="315915"/>
                </a:cubicBezTo>
                <a:cubicBezTo>
                  <a:pt x="4808601" y="313944"/>
                  <a:pt x="4807998" y="309053"/>
                  <a:pt x="4806092" y="306900"/>
                </a:cubicBezTo>
                <a:cubicBezTo>
                  <a:pt x="4788987" y="287189"/>
                  <a:pt x="4757523" y="277407"/>
                  <a:pt x="4726245" y="277553"/>
                </a:cubicBezTo>
                <a:lnTo>
                  <a:pt x="4726245" y="269778"/>
                </a:lnTo>
                <a:cubicBezTo>
                  <a:pt x="4726709" y="269742"/>
                  <a:pt x="4727127" y="269742"/>
                  <a:pt x="4727592" y="269742"/>
                </a:cubicBezTo>
                <a:cubicBezTo>
                  <a:pt x="4765609" y="269778"/>
                  <a:pt x="4794798" y="283430"/>
                  <a:pt x="4819013" y="305914"/>
                </a:cubicBezTo>
                <a:lnTo>
                  <a:pt x="4856380" y="281130"/>
                </a:lnTo>
                <a:cubicBezTo>
                  <a:pt x="4821569" y="247732"/>
                  <a:pt x="4778903" y="230175"/>
                  <a:pt x="4726245" y="230576"/>
                </a:cubicBezTo>
                <a:lnTo>
                  <a:pt x="4726245" y="220648"/>
                </a:lnTo>
                <a:cubicBezTo>
                  <a:pt x="4739676" y="220794"/>
                  <a:pt x="4753062" y="221999"/>
                  <a:pt x="4766166" y="224225"/>
                </a:cubicBezTo>
                <a:cubicBezTo>
                  <a:pt x="4803395" y="230430"/>
                  <a:pt x="4833652" y="245761"/>
                  <a:pt x="4859215" y="267734"/>
                </a:cubicBezTo>
                <a:cubicBezTo>
                  <a:pt x="4862515" y="270618"/>
                  <a:pt x="4869905" y="273830"/>
                  <a:pt x="4873204" y="272771"/>
                </a:cubicBezTo>
                <a:cubicBezTo>
                  <a:pt x="4885150" y="268902"/>
                  <a:pt x="4896070" y="263318"/>
                  <a:pt x="4909688" y="257295"/>
                </a:cubicBezTo>
                <a:cubicBezTo>
                  <a:pt x="4861168" y="207581"/>
                  <a:pt x="4800468" y="182067"/>
                  <a:pt x="4726245" y="182724"/>
                </a:cubicBezTo>
                <a:lnTo>
                  <a:pt x="4726245" y="172868"/>
                </a:lnTo>
                <a:cubicBezTo>
                  <a:pt x="4740976" y="173014"/>
                  <a:pt x="4755663" y="174036"/>
                  <a:pt x="4770166" y="175935"/>
                </a:cubicBezTo>
                <a:cubicBezTo>
                  <a:pt x="4829563" y="183563"/>
                  <a:pt x="4877388" y="208238"/>
                  <a:pt x="4914570" y="245615"/>
                </a:cubicBezTo>
                <a:cubicBezTo>
                  <a:pt x="4917590" y="248681"/>
                  <a:pt x="4923399" y="252988"/>
                  <a:pt x="4926701" y="252440"/>
                </a:cubicBezTo>
                <a:cubicBezTo>
                  <a:pt x="4941015" y="249995"/>
                  <a:pt x="4955002" y="245943"/>
                  <a:pt x="4971365" y="241892"/>
                </a:cubicBezTo>
                <a:cubicBezTo>
                  <a:pt x="4911781" y="171299"/>
                  <a:pt x="4831003" y="134287"/>
                  <a:pt x="4726245" y="133667"/>
                </a:cubicBezTo>
                <a:lnTo>
                  <a:pt x="4726245" y="120198"/>
                </a:lnTo>
                <a:lnTo>
                  <a:pt x="4758127" y="120198"/>
                </a:lnTo>
                <a:lnTo>
                  <a:pt x="4758081" y="120307"/>
                </a:lnTo>
                <a:cubicBezTo>
                  <a:pt x="4769653" y="120198"/>
                  <a:pt x="4774534" y="115343"/>
                  <a:pt x="4771791" y="106838"/>
                </a:cubicBezTo>
                <a:cubicBezTo>
                  <a:pt x="4766958" y="92274"/>
                  <a:pt x="4746460" y="80485"/>
                  <a:pt x="4726523" y="80777"/>
                </a:cubicBezTo>
                <a:lnTo>
                  <a:pt x="4726245" y="80777"/>
                </a:lnTo>
                <a:lnTo>
                  <a:pt x="4726245" y="73148"/>
                </a:lnTo>
                <a:cubicBezTo>
                  <a:pt x="4744370" y="72126"/>
                  <a:pt x="4761475" y="81361"/>
                  <a:pt x="4782156" y="100962"/>
                </a:cubicBezTo>
                <a:lnTo>
                  <a:pt x="4810507" y="73842"/>
                </a:lnTo>
                <a:cubicBezTo>
                  <a:pt x="4793033" y="50335"/>
                  <a:pt x="4759523" y="38253"/>
                  <a:pt x="4726245" y="38180"/>
                </a:cubicBezTo>
                <a:lnTo>
                  <a:pt x="4726245" y="30588"/>
                </a:lnTo>
                <a:cubicBezTo>
                  <a:pt x="4726568" y="30552"/>
                  <a:pt x="4726895" y="30552"/>
                  <a:pt x="4727266" y="30552"/>
                </a:cubicBezTo>
                <a:cubicBezTo>
                  <a:pt x="4764680" y="30369"/>
                  <a:pt x="4794751" y="43728"/>
                  <a:pt x="4818779" y="66943"/>
                </a:cubicBezTo>
                <a:lnTo>
                  <a:pt x="4856288" y="42451"/>
                </a:lnTo>
                <a:cubicBezTo>
                  <a:pt x="4836396" y="22594"/>
                  <a:pt x="4813295" y="8359"/>
                  <a:pt x="4787082" y="37"/>
                </a:cubicBezTo>
                <a:lnTo>
                  <a:pt x="4814455" y="37"/>
                </a:lnTo>
                <a:cubicBezTo>
                  <a:pt x="4831329" y="7738"/>
                  <a:pt x="4846526" y="17521"/>
                  <a:pt x="4859447" y="29018"/>
                </a:cubicBezTo>
                <a:cubicBezTo>
                  <a:pt x="4862515" y="31829"/>
                  <a:pt x="4870090" y="34895"/>
                  <a:pt x="4873438" y="33800"/>
                </a:cubicBezTo>
                <a:cubicBezTo>
                  <a:pt x="4885336" y="29967"/>
                  <a:pt x="4896304" y="24346"/>
                  <a:pt x="4909364" y="18652"/>
                </a:cubicBezTo>
                <a:cubicBezTo>
                  <a:pt x="4903369" y="12155"/>
                  <a:pt x="4896860" y="5950"/>
                  <a:pt x="4889981" y="37"/>
                </a:cubicBezTo>
                <a:lnTo>
                  <a:pt x="4907552" y="37"/>
                </a:lnTo>
                <a:cubicBezTo>
                  <a:pt x="4909318" y="1679"/>
                  <a:pt x="4911035" y="3322"/>
                  <a:pt x="4912756" y="5037"/>
                </a:cubicBezTo>
                <a:cubicBezTo>
                  <a:pt x="4916290" y="8468"/>
                  <a:pt x="4922143" y="13761"/>
                  <a:pt x="4925723" y="13250"/>
                </a:cubicBezTo>
                <a:cubicBezTo>
                  <a:pt x="4940550" y="11060"/>
                  <a:pt x="4954909" y="6972"/>
                  <a:pt x="4971548" y="3066"/>
                </a:cubicBezTo>
                <a:cubicBezTo>
                  <a:pt x="4970713" y="2044"/>
                  <a:pt x="4969829" y="1059"/>
                  <a:pt x="4968947" y="37"/>
                </a:cubicBezTo>
                <a:lnTo>
                  <a:pt x="4994927" y="37"/>
                </a:lnTo>
                <a:cubicBezTo>
                  <a:pt x="4997437" y="657"/>
                  <a:pt x="5000505" y="876"/>
                  <a:pt x="5004038" y="767"/>
                </a:cubicBezTo>
                <a:cubicBezTo>
                  <a:pt x="5022533" y="73"/>
                  <a:pt x="5041124" y="219"/>
                  <a:pt x="5059575" y="840"/>
                </a:cubicBezTo>
                <a:cubicBezTo>
                  <a:pt x="5062596" y="986"/>
                  <a:pt x="5065664" y="730"/>
                  <a:pt x="5068547" y="0"/>
                </a:cubicBezTo>
                <a:close/>
                <a:moveTo>
                  <a:pt x="4458072" y="0"/>
                </a:moveTo>
                <a:lnTo>
                  <a:pt x="4483867" y="0"/>
                </a:lnTo>
                <a:cubicBezTo>
                  <a:pt x="4483403" y="511"/>
                  <a:pt x="4482983" y="1022"/>
                  <a:pt x="4482565" y="1533"/>
                </a:cubicBezTo>
                <a:cubicBezTo>
                  <a:pt x="4485122" y="3395"/>
                  <a:pt x="4485726" y="4234"/>
                  <a:pt x="4486608" y="4417"/>
                </a:cubicBezTo>
                <a:cubicBezTo>
                  <a:pt x="4496230" y="6753"/>
                  <a:pt x="4506222" y="8286"/>
                  <a:pt x="4515285" y="11425"/>
                </a:cubicBezTo>
                <a:cubicBezTo>
                  <a:pt x="4526626" y="15404"/>
                  <a:pt x="4532668" y="12447"/>
                  <a:pt x="4540244" y="5147"/>
                </a:cubicBezTo>
                <a:cubicBezTo>
                  <a:pt x="4542057" y="3431"/>
                  <a:pt x="4543869" y="1716"/>
                  <a:pt x="4545728" y="37"/>
                </a:cubicBezTo>
                <a:lnTo>
                  <a:pt x="4562645" y="37"/>
                </a:lnTo>
                <a:cubicBezTo>
                  <a:pt x="4555814" y="5986"/>
                  <a:pt x="4549400" y="12228"/>
                  <a:pt x="4543450" y="18762"/>
                </a:cubicBezTo>
                <a:lnTo>
                  <a:pt x="4585466" y="36392"/>
                </a:lnTo>
                <a:cubicBezTo>
                  <a:pt x="4601360" y="21244"/>
                  <a:pt x="4618883" y="9016"/>
                  <a:pt x="4638263" y="37"/>
                </a:cubicBezTo>
                <a:lnTo>
                  <a:pt x="4667451" y="37"/>
                </a:lnTo>
                <a:cubicBezTo>
                  <a:pt x="4639286" y="8432"/>
                  <a:pt x="4614513" y="23178"/>
                  <a:pt x="4597829" y="43473"/>
                </a:cubicBezTo>
                <a:lnTo>
                  <a:pt x="4634173" y="67125"/>
                </a:lnTo>
                <a:cubicBezTo>
                  <a:pt x="4658203" y="43436"/>
                  <a:pt x="4688505" y="30588"/>
                  <a:pt x="4726012" y="30588"/>
                </a:cubicBezTo>
                <a:lnTo>
                  <a:pt x="4726198" y="30588"/>
                </a:lnTo>
                <a:lnTo>
                  <a:pt x="4726198" y="38253"/>
                </a:lnTo>
                <a:cubicBezTo>
                  <a:pt x="4696266" y="38071"/>
                  <a:pt x="4666335" y="47597"/>
                  <a:pt x="4647745" y="66760"/>
                </a:cubicBezTo>
                <a:lnTo>
                  <a:pt x="4647559" y="66943"/>
                </a:lnTo>
                <a:cubicBezTo>
                  <a:pt x="4645422" y="69169"/>
                  <a:pt x="4642724" y="73623"/>
                  <a:pt x="4644212" y="74900"/>
                </a:cubicBezTo>
                <a:cubicBezTo>
                  <a:pt x="4652438" y="83916"/>
                  <a:pt x="4661642" y="92384"/>
                  <a:pt x="4670982" y="101473"/>
                </a:cubicBezTo>
                <a:cubicBezTo>
                  <a:pt x="4689109" y="81397"/>
                  <a:pt x="4706910" y="72126"/>
                  <a:pt x="4726152" y="73440"/>
                </a:cubicBezTo>
                <a:lnTo>
                  <a:pt x="4726152" y="80923"/>
                </a:lnTo>
                <a:lnTo>
                  <a:pt x="4726059" y="80923"/>
                </a:lnTo>
                <a:cubicBezTo>
                  <a:pt x="4706724" y="80704"/>
                  <a:pt x="4687018" y="91800"/>
                  <a:pt x="4681579" y="106072"/>
                </a:cubicBezTo>
                <a:cubicBezTo>
                  <a:pt x="4678095" y="115197"/>
                  <a:pt x="4682835" y="120307"/>
                  <a:pt x="4695198" y="120307"/>
                </a:cubicBezTo>
                <a:lnTo>
                  <a:pt x="4726198" y="120307"/>
                </a:lnTo>
                <a:lnTo>
                  <a:pt x="4726198" y="133265"/>
                </a:lnTo>
                <a:cubicBezTo>
                  <a:pt x="4721597" y="133265"/>
                  <a:pt x="4716903" y="133338"/>
                  <a:pt x="4712254" y="133520"/>
                </a:cubicBezTo>
                <a:lnTo>
                  <a:pt x="4712115" y="133593"/>
                </a:lnTo>
                <a:cubicBezTo>
                  <a:pt x="4597596" y="137937"/>
                  <a:pt x="4510592" y="196630"/>
                  <a:pt x="4484332" y="242914"/>
                </a:cubicBezTo>
                <a:cubicBezTo>
                  <a:pt x="4494371" y="245323"/>
                  <a:pt x="4504828" y="246965"/>
                  <a:pt x="4514310" y="250287"/>
                </a:cubicBezTo>
                <a:cubicBezTo>
                  <a:pt x="4526021" y="254411"/>
                  <a:pt x="4532343" y="251929"/>
                  <a:pt x="4540522" y="244191"/>
                </a:cubicBezTo>
                <a:cubicBezTo>
                  <a:pt x="4590903" y="196083"/>
                  <a:pt x="4652903" y="171956"/>
                  <a:pt x="4726198" y="173051"/>
                </a:cubicBezTo>
                <a:lnTo>
                  <a:pt x="4726198" y="182906"/>
                </a:lnTo>
                <a:cubicBezTo>
                  <a:pt x="4718948" y="182833"/>
                  <a:pt x="4711697" y="183052"/>
                  <a:pt x="4704493" y="183600"/>
                </a:cubicBezTo>
                <a:cubicBezTo>
                  <a:pt x="4637287" y="188673"/>
                  <a:pt x="4583839" y="213676"/>
                  <a:pt x="4543357" y="257806"/>
                </a:cubicBezTo>
                <a:cubicBezTo>
                  <a:pt x="4554513" y="262587"/>
                  <a:pt x="4563434" y="265508"/>
                  <a:pt x="4571011" y="269888"/>
                </a:cubicBezTo>
                <a:cubicBezTo>
                  <a:pt x="4581375" y="275910"/>
                  <a:pt x="4587463" y="274012"/>
                  <a:pt x="4595784" y="266712"/>
                </a:cubicBezTo>
                <a:cubicBezTo>
                  <a:pt x="4630921" y="235796"/>
                  <a:pt x="4678466" y="220247"/>
                  <a:pt x="4726198" y="220393"/>
                </a:cubicBezTo>
                <a:lnTo>
                  <a:pt x="4726198" y="230503"/>
                </a:lnTo>
                <a:cubicBezTo>
                  <a:pt x="4721225" y="230503"/>
                  <a:pt x="4716065" y="230722"/>
                  <a:pt x="4710907" y="231051"/>
                </a:cubicBezTo>
                <a:cubicBezTo>
                  <a:pt x="4664104" y="234226"/>
                  <a:pt x="4625761" y="251272"/>
                  <a:pt x="4596666" y="281751"/>
                </a:cubicBezTo>
                <a:lnTo>
                  <a:pt x="4633848" y="306133"/>
                </a:lnTo>
                <a:cubicBezTo>
                  <a:pt x="4657598" y="283539"/>
                  <a:pt x="4686786" y="269997"/>
                  <a:pt x="4724710" y="269742"/>
                </a:cubicBezTo>
                <a:lnTo>
                  <a:pt x="4726198" y="269742"/>
                </a:lnTo>
                <a:lnTo>
                  <a:pt x="4726198" y="277553"/>
                </a:lnTo>
                <a:cubicBezTo>
                  <a:pt x="4695616" y="277407"/>
                  <a:pt x="4664941" y="287080"/>
                  <a:pt x="4646955" y="306535"/>
                </a:cubicBezTo>
                <a:cubicBezTo>
                  <a:pt x="4644956" y="308725"/>
                  <a:pt x="4643096" y="313178"/>
                  <a:pt x="4644351" y="314638"/>
                </a:cubicBezTo>
                <a:cubicBezTo>
                  <a:pt x="4652485" y="323471"/>
                  <a:pt x="4661548" y="331647"/>
                  <a:pt x="4670612" y="340334"/>
                </a:cubicBezTo>
                <a:cubicBezTo>
                  <a:pt x="4689667" y="320259"/>
                  <a:pt x="4706910" y="311097"/>
                  <a:pt x="4726152" y="312740"/>
                </a:cubicBezTo>
                <a:lnTo>
                  <a:pt x="4726152" y="320770"/>
                </a:lnTo>
                <a:cubicBezTo>
                  <a:pt x="4706770" y="320441"/>
                  <a:pt x="4689156" y="329530"/>
                  <a:pt x="4681812" y="343619"/>
                </a:cubicBezTo>
                <a:cubicBezTo>
                  <a:pt x="4676607" y="354241"/>
                  <a:pt x="4682835" y="359972"/>
                  <a:pt x="4697150" y="359497"/>
                </a:cubicBezTo>
                <a:cubicBezTo>
                  <a:pt x="4706817" y="359133"/>
                  <a:pt x="4716485" y="358986"/>
                  <a:pt x="4726152" y="359023"/>
                </a:cubicBezTo>
                <a:lnTo>
                  <a:pt x="4726152" y="373003"/>
                </a:lnTo>
                <a:cubicBezTo>
                  <a:pt x="4649430" y="372483"/>
                  <a:pt x="4585204" y="393090"/>
                  <a:pt x="4532280" y="432715"/>
                </a:cubicBezTo>
                <a:lnTo>
                  <a:pt x="4503395" y="459652"/>
                </a:lnTo>
                <a:lnTo>
                  <a:pt x="4477646" y="459652"/>
                </a:lnTo>
                <a:lnTo>
                  <a:pt x="4503109" y="430455"/>
                </a:lnTo>
                <a:cubicBezTo>
                  <a:pt x="4489537" y="421476"/>
                  <a:pt x="4475920" y="412497"/>
                  <a:pt x="4462255" y="403518"/>
                </a:cubicBezTo>
                <a:cubicBezTo>
                  <a:pt x="4461372" y="403079"/>
                  <a:pt x="4460488" y="402715"/>
                  <a:pt x="4459513" y="402459"/>
                </a:cubicBezTo>
                <a:lnTo>
                  <a:pt x="4459513" y="402532"/>
                </a:lnTo>
                <a:cubicBezTo>
                  <a:pt x="4448393" y="398891"/>
                  <a:pt x="4436492" y="397041"/>
                  <a:pt x="4424587" y="396794"/>
                </a:cubicBezTo>
                <a:cubicBezTo>
                  <a:pt x="4388871" y="396055"/>
                  <a:pt x="4353115" y="409750"/>
                  <a:pt x="4338301" y="432828"/>
                </a:cubicBezTo>
                <a:lnTo>
                  <a:pt x="4366834" y="459652"/>
                </a:lnTo>
                <a:lnTo>
                  <a:pt x="4340250" y="459652"/>
                </a:lnTo>
                <a:lnTo>
                  <a:pt x="4322040" y="438804"/>
                </a:lnTo>
                <a:cubicBezTo>
                  <a:pt x="4274799" y="401736"/>
                  <a:pt x="4194095" y="374600"/>
                  <a:pt x="4115769" y="373149"/>
                </a:cubicBezTo>
                <a:lnTo>
                  <a:pt x="4115769" y="358840"/>
                </a:lnTo>
                <a:cubicBezTo>
                  <a:pt x="4125529" y="358840"/>
                  <a:pt x="4135382" y="359023"/>
                  <a:pt x="4145096" y="359315"/>
                </a:cubicBezTo>
                <a:lnTo>
                  <a:pt x="4145096" y="359388"/>
                </a:lnTo>
                <a:cubicBezTo>
                  <a:pt x="4158621" y="359826"/>
                  <a:pt x="4164896" y="354570"/>
                  <a:pt x="4160713" y="344350"/>
                </a:cubicBezTo>
                <a:cubicBezTo>
                  <a:pt x="4154299" y="330224"/>
                  <a:pt x="4137427" y="320697"/>
                  <a:pt x="4118324" y="320478"/>
                </a:cubicBezTo>
                <a:cubicBezTo>
                  <a:pt x="4117442" y="320478"/>
                  <a:pt x="4116604" y="320478"/>
                  <a:pt x="4115769" y="320514"/>
                </a:cubicBezTo>
                <a:lnTo>
                  <a:pt x="4115769" y="311827"/>
                </a:lnTo>
                <a:cubicBezTo>
                  <a:pt x="4133662" y="310769"/>
                  <a:pt x="4150580" y="320040"/>
                  <a:pt x="4171635" y="339641"/>
                </a:cubicBezTo>
                <a:cubicBezTo>
                  <a:pt x="4179954" y="331720"/>
                  <a:pt x="4188784" y="324128"/>
                  <a:pt x="4196314" y="315915"/>
                </a:cubicBezTo>
                <a:cubicBezTo>
                  <a:pt x="4198126" y="313944"/>
                  <a:pt x="4197522" y="309053"/>
                  <a:pt x="4195617" y="306900"/>
                </a:cubicBezTo>
                <a:cubicBezTo>
                  <a:pt x="4178514" y="287189"/>
                  <a:pt x="4147047" y="277407"/>
                  <a:pt x="4115769" y="277553"/>
                </a:cubicBezTo>
                <a:lnTo>
                  <a:pt x="4115769" y="269778"/>
                </a:lnTo>
                <a:cubicBezTo>
                  <a:pt x="4116234" y="269742"/>
                  <a:pt x="4116651" y="269742"/>
                  <a:pt x="4117117" y="269742"/>
                </a:cubicBezTo>
                <a:cubicBezTo>
                  <a:pt x="4155135" y="269778"/>
                  <a:pt x="4184321" y="283430"/>
                  <a:pt x="4208537" y="305914"/>
                </a:cubicBezTo>
                <a:lnTo>
                  <a:pt x="4245904" y="281130"/>
                </a:lnTo>
                <a:cubicBezTo>
                  <a:pt x="4211093" y="247732"/>
                  <a:pt x="4168428" y="230175"/>
                  <a:pt x="4115769" y="230576"/>
                </a:cubicBezTo>
                <a:lnTo>
                  <a:pt x="4115769" y="220648"/>
                </a:lnTo>
                <a:cubicBezTo>
                  <a:pt x="4129201" y="220794"/>
                  <a:pt x="4142586" y="221999"/>
                  <a:pt x="4155692" y="224225"/>
                </a:cubicBezTo>
                <a:cubicBezTo>
                  <a:pt x="4192921" y="230430"/>
                  <a:pt x="4223176" y="245761"/>
                  <a:pt x="4248739" y="267734"/>
                </a:cubicBezTo>
                <a:cubicBezTo>
                  <a:pt x="4252040" y="270618"/>
                  <a:pt x="4259430" y="273830"/>
                  <a:pt x="4262730" y="272771"/>
                </a:cubicBezTo>
                <a:cubicBezTo>
                  <a:pt x="4274673" y="268902"/>
                  <a:pt x="4285596" y="263318"/>
                  <a:pt x="4299214" y="257295"/>
                </a:cubicBezTo>
                <a:cubicBezTo>
                  <a:pt x="4250692" y="207581"/>
                  <a:pt x="4189994" y="182067"/>
                  <a:pt x="4115769" y="182724"/>
                </a:cubicBezTo>
                <a:lnTo>
                  <a:pt x="4115769" y="172868"/>
                </a:lnTo>
                <a:cubicBezTo>
                  <a:pt x="4130501" y="173014"/>
                  <a:pt x="4145187" y="174036"/>
                  <a:pt x="4159691" y="175935"/>
                </a:cubicBezTo>
                <a:cubicBezTo>
                  <a:pt x="4219088" y="183563"/>
                  <a:pt x="4266912" y="208238"/>
                  <a:pt x="4304094" y="245615"/>
                </a:cubicBezTo>
                <a:cubicBezTo>
                  <a:pt x="4307115" y="248681"/>
                  <a:pt x="4312925" y="252988"/>
                  <a:pt x="4316224" y="252440"/>
                </a:cubicBezTo>
                <a:cubicBezTo>
                  <a:pt x="4330540" y="249995"/>
                  <a:pt x="4344528" y="245943"/>
                  <a:pt x="4360889" y="241892"/>
                </a:cubicBezTo>
                <a:cubicBezTo>
                  <a:pt x="4301305" y="171299"/>
                  <a:pt x="4220530" y="134287"/>
                  <a:pt x="4115769" y="133667"/>
                </a:cubicBezTo>
                <a:lnTo>
                  <a:pt x="4115769" y="120198"/>
                </a:lnTo>
                <a:lnTo>
                  <a:pt x="4147652" y="120198"/>
                </a:lnTo>
                <a:lnTo>
                  <a:pt x="4147605" y="120307"/>
                </a:lnTo>
                <a:cubicBezTo>
                  <a:pt x="4159179" y="120198"/>
                  <a:pt x="4164059" y="115343"/>
                  <a:pt x="4161316" y="106838"/>
                </a:cubicBezTo>
                <a:cubicBezTo>
                  <a:pt x="4156483" y="92274"/>
                  <a:pt x="4135986" y="80485"/>
                  <a:pt x="4116047" y="80777"/>
                </a:cubicBezTo>
                <a:lnTo>
                  <a:pt x="4115769" y="80777"/>
                </a:lnTo>
                <a:lnTo>
                  <a:pt x="4115769" y="73148"/>
                </a:lnTo>
                <a:cubicBezTo>
                  <a:pt x="4133894" y="72126"/>
                  <a:pt x="4150998" y="81361"/>
                  <a:pt x="4171681" y="100962"/>
                </a:cubicBezTo>
                <a:lnTo>
                  <a:pt x="4200032" y="73842"/>
                </a:lnTo>
                <a:cubicBezTo>
                  <a:pt x="4182556" y="50335"/>
                  <a:pt x="4149046" y="38253"/>
                  <a:pt x="4115769" y="38180"/>
                </a:cubicBezTo>
                <a:lnTo>
                  <a:pt x="4115769" y="30588"/>
                </a:lnTo>
                <a:cubicBezTo>
                  <a:pt x="4116093" y="30552"/>
                  <a:pt x="4116420" y="30552"/>
                  <a:pt x="4116792" y="30552"/>
                </a:cubicBezTo>
                <a:cubicBezTo>
                  <a:pt x="4154205" y="30369"/>
                  <a:pt x="4184276" y="43728"/>
                  <a:pt x="4208305" y="66943"/>
                </a:cubicBezTo>
                <a:lnTo>
                  <a:pt x="4245811" y="42451"/>
                </a:lnTo>
                <a:cubicBezTo>
                  <a:pt x="4225920" y="22594"/>
                  <a:pt x="4202821" y="8359"/>
                  <a:pt x="4176608" y="37"/>
                </a:cubicBezTo>
                <a:lnTo>
                  <a:pt x="4203983" y="37"/>
                </a:lnTo>
                <a:cubicBezTo>
                  <a:pt x="4220854" y="7738"/>
                  <a:pt x="4236052" y="17521"/>
                  <a:pt x="4248972" y="29018"/>
                </a:cubicBezTo>
                <a:cubicBezTo>
                  <a:pt x="4252040" y="31829"/>
                  <a:pt x="4259616" y="34895"/>
                  <a:pt x="4262962" y="33800"/>
                </a:cubicBezTo>
                <a:cubicBezTo>
                  <a:pt x="4274860" y="29967"/>
                  <a:pt x="4285829" y="24346"/>
                  <a:pt x="4298889" y="18652"/>
                </a:cubicBezTo>
                <a:cubicBezTo>
                  <a:pt x="4292893" y="12155"/>
                  <a:pt x="4286387" y="5950"/>
                  <a:pt x="4279507" y="37"/>
                </a:cubicBezTo>
                <a:lnTo>
                  <a:pt x="4297077" y="37"/>
                </a:lnTo>
                <a:cubicBezTo>
                  <a:pt x="4298842" y="1679"/>
                  <a:pt x="4300563" y="3322"/>
                  <a:pt x="4302282" y="5037"/>
                </a:cubicBezTo>
                <a:cubicBezTo>
                  <a:pt x="4305813" y="8468"/>
                  <a:pt x="4311669" y="13761"/>
                  <a:pt x="4315248" y="13250"/>
                </a:cubicBezTo>
                <a:cubicBezTo>
                  <a:pt x="4330075" y="11060"/>
                  <a:pt x="4344436" y="6972"/>
                  <a:pt x="4361074" y="3066"/>
                </a:cubicBezTo>
                <a:cubicBezTo>
                  <a:pt x="4360239" y="2044"/>
                  <a:pt x="4359355" y="1059"/>
                  <a:pt x="4358472" y="37"/>
                </a:cubicBezTo>
                <a:lnTo>
                  <a:pt x="4384453" y="37"/>
                </a:lnTo>
                <a:cubicBezTo>
                  <a:pt x="4386962" y="657"/>
                  <a:pt x="4390030" y="876"/>
                  <a:pt x="4393562" y="767"/>
                </a:cubicBezTo>
                <a:cubicBezTo>
                  <a:pt x="4412060" y="73"/>
                  <a:pt x="4430651" y="219"/>
                  <a:pt x="4449103" y="840"/>
                </a:cubicBezTo>
                <a:cubicBezTo>
                  <a:pt x="4452123" y="986"/>
                  <a:pt x="4455191" y="730"/>
                  <a:pt x="4458072" y="0"/>
                </a:cubicBezTo>
                <a:close/>
                <a:moveTo>
                  <a:pt x="3847597" y="0"/>
                </a:moveTo>
                <a:lnTo>
                  <a:pt x="3873392" y="0"/>
                </a:lnTo>
                <a:cubicBezTo>
                  <a:pt x="3872927" y="511"/>
                  <a:pt x="3872508" y="1022"/>
                  <a:pt x="3872090" y="1533"/>
                </a:cubicBezTo>
                <a:cubicBezTo>
                  <a:pt x="3874648" y="3395"/>
                  <a:pt x="3875251" y="4234"/>
                  <a:pt x="3876135" y="4417"/>
                </a:cubicBezTo>
                <a:cubicBezTo>
                  <a:pt x="3885756" y="6753"/>
                  <a:pt x="3895747" y="8286"/>
                  <a:pt x="3904811" y="11425"/>
                </a:cubicBezTo>
                <a:cubicBezTo>
                  <a:pt x="3916152" y="15404"/>
                  <a:pt x="3922193" y="12447"/>
                  <a:pt x="3929768" y="5147"/>
                </a:cubicBezTo>
                <a:cubicBezTo>
                  <a:pt x="3931581" y="3431"/>
                  <a:pt x="3933394" y="1716"/>
                  <a:pt x="3935251" y="37"/>
                </a:cubicBezTo>
                <a:lnTo>
                  <a:pt x="3952171" y="37"/>
                </a:lnTo>
                <a:cubicBezTo>
                  <a:pt x="3945339" y="5986"/>
                  <a:pt x="3938924" y="12228"/>
                  <a:pt x="3932976" y="18762"/>
                </a:cubicBezTo>
                <a:lnTo>
                  <a:pt x="3974992" y="36392"/>
                </a:lnTo>
                <a:cubicBezTo>
                  <a:pt x="3990885" y="21244"/>
                  <a:pt x="4008407" y="9016"/>
                  <a:pt x="4027789" y="37"/>
                </a:cubicBezTo>
                <a:lnTo>
                  <a:pt x="4056976" y="37"/>
                </a:lnTo>
                <a:cubicBezTo>
                  <a:pt x="4028811" y="8432"/>
                  <a:pt x="4004039" y="23178"/>
                  <a:pt x="3987353" y="43473"/>
                </a:cubicBezTo>
                <a:lnTo>
                  <a:pt x="4023698" y="67125"/>
                </a:lnTo>
                <a:cubicBezTo>
                  <a:pt x="4047728" y="43436"/>
                  <a:pt x="4078030" y="30588"/>
                  <a:pt x="4115537" y="30588"/>
                </a:cubicBezTo>
                <a:lnTo>
                  <a:pt x="4115723" y="30588"/>
                </a:lnTo>
                <a:lnTo>
                  <a:pt x="4115723" y="38253"/>
                </a:lnTo>
                <a:cubicBezTo>
                  <a:pt x="4085792" y="38071"/>
                  <a:pt x="4055860" y="47597"/>
                  <a:pt x="4037270" y="66760"/>
                </a:cubicBezTo>
                <a:lnTo>
                  <a:pt x="4037083" y="66943"/>
                </a:lnTo>
                <a:cubicBezTo>
                  <a:pt x="4034946" y="69169"/>
                  <a:pt x="4032250" y="73623"/>
                  <a:pt x="4033738" y="74900"/>
                </a:cubicBezTo>
                <a:cubicBezTo>
                  <a:pt x="4041964" y="83916"/>
                  <a:pt x="4051166" y="92384"/>
                  <a:pt x="4060508" y="101473"/>
                </a:cubicBezTo>
                <a:cubicBezTo>
                  <a:pt x="4078635" y="81397"/>
                  <a:pt x="4096434" y="72126"/>
                  <a:pt x="4115676" y="73440"/>
                </a:cubicBezTo>
                <a:lnTo>
                  <a:pt x="4115676" y="80923"/>
                </a:lnTo>
                <a:lnTo>
                  <a:pt x="4115583" y="80923"/>
                </a:lnTo>
                <a:cubicBezTo>
                  <a:pt x="4096248" y="80704"/>
                  <a:pt x="4076542" y="91800"/>
                  <a:pt x="4071104" y="106072"/>
                </a:cubicBezTo>
                <a:cubicBezTo>
                  <a:pt x="4067619" y="115197"/>
                  <a:pt x="4072360" y="120307"/>
                  <a:pt x="4084723" y="120307"/>
                </a:cubicBezTo>
                <a:lnTo>
                  <a:pt x="4115723" y="120307"/>
                </a:lnTo>
                <a:lnTo>
                  <a:pt x="4115723" y="133265"/>
                </a:lnTo>
                <a:cubicBezTo>
                  <a:pt x="4111121" y="133265"/>
                  <a:pt x="4106427" y="133338"/>
                  <a:pt x="4101779" y="133520"/>
                </a:cubicBezTo>
                <a:lnTo>
                  <a:pt x="4101640" y="133593"/>
                </a:lnTo>
                <a:cubicBezTo>
                  <a:pt x="3987121" y="137937"/>
                  <a:pt x="3900115" y="196630"/>
                  <a:pt x="3873858" y="242914"/>
                </a:cubicBezTo>
                <a:cubicBezTo>
                  <a:pt x="3883897" y="245323"/>
                  <a:pt x="3894352" y="246965"/>
                  <a:pt x="3903836" y="250287"/>
                </a:cubicBezTo>
                <a:cubicBezTo>
                  <a:pt x="3915546" y="254411"/>
                  <a:pt x="3921867" y="251929"/>
                  <a:pt x="3930047" y="244191"/>
                </a:cubicBezTo>
                <a:cubicBezTo>
                  <a:pt x="3980429" y="196083"/>
                  <a:pt x="4042429" y="171956"/>
                  <a:pt x="4115723" y="173051"/>
                </a:cubicBezTo>
                <a:lnTo>
                  <a:pt x="4115723" y="182906"/>
                </a:lnTo>
                <a:cubicBezTo>
                  <a:pt x="4108473" y="182833"/>
                  <a:pt x="4101222" y="183052"/>
                  <a:pt x="4094018" y="183600"/>
                </a:cubicBezTo>
                <a:cubicBezTo>
                  <a:pt x="4026812" y="188673"/>
                  <a:pt x="3973363" y="213676"/>
                  <a:pt x="3932883" y="257806"/>
                </a:cubicBezTo>
                <a:cubicBezTo>
                  <a:pt x="3944037" y="262587"/>
                  <a:pt x="3952960" y="265508"/>
                  <a:pt x="3960536" y="269888"/>
                </a:cubicBezTo>
                <a:cubicBezTo>
                  <a:pt x="3970902" y="275910"/>
                  <a:pt x="3976990" y="274012"/>
                  <a:pt x="3985308" y="266712"/>
                </a:cubicBezTo>
                <a:cubicBezTo>
                  <a:pt x="4020446" y="235796"/>
                  <a:pt x="4067992" y="220247"/>
                  <a:pt x="4115723" y="220393"/>
                </a:cubicBezTo>
                <a:lnTo>
                  <a:pt x="4115723" y="230503"/>
                </a:lnTo>
                <a:cubicBezTo>
                  <a:pt x="4110749" y="230503"/>
                  <a:pt x="4105591" y="230722"/>
                  <a:pt x="4100432" y="231051"/>
                </a:cubicBezTo>
                <a:cubicBezTo>
                  <a:pt x="4053629" y="234226"/>
                  <a:pt x="4015286" y="251272"/>
                  <a:pt x="3986192" y="281751"/>
                </a:cubicBezTo>
                <a:lnTo>
                  <a:pt x="4023374" y="306133"/>
                </a:lnTo>
                <a:cubicBezTo>
                  <a:pt x="4047122" y="283539"/>
                  <a:pt x="4076309" y="269997"/>
                  <a:pt x="4114235" y="269742"/>
                </a:cubicBezTo>
                <a:lnTo>
                  <a:pt x="4115723" y="269742"/>
                </a:lnTo>
                <a:lnTo>
                  <a:pt x="4115723" y="277553"/>
                </a:lnTo>
                <a:cubicBezTo>
                  <a:pt x="4085141" y="277407"/>
                  <a:pt x="4054466" y="287080"/>
                  <a:pt x="4036479" y="306535"/>
                </a:cubicBezTo>
                <a:cubicBezTo>
                  <a:pt x="4034481" y="308725"/>
                  <a:pt x="4032621" y="313178"/>
                  <a:pt x="4033877" y="314638"/>
                </a:cubicBezTo>
                <a:cubicBezTo>
                  <a:pt x="4042010" y="323471"/>
                  <a:pt x="4051074" y="331647"/>
                  <a:pt x="4060136" y="340334"/>
                </a:cubicBezTo>
                <a:cubicBezTo>
                  <a:pt x="4079191" y="320259"/>
                  <a:pt x="4096434" y="311097"/>
                  <a:pt x="4115676" y="312740"/>
                </a:cubicBezTo>
                <a:lnTo>
                  <a:pt x="4115676" y="320770"/>
                </a:lnTo>
                <a:cubicBezTo>
                  <a:pt x="4096296" y="320441"/>
                  <a:pt x="4078682" y="329530"/>
                  <a:pt x="4071338" y="343619"/>
                </a:cubicBezTo>
                <a:cubicBezTo>
                  <a:pt x="4066131" y="354241"/>
                  <a:pt x="4072360" y="359972"/>
                  <a:pt x="4086676" y="359497"/>
                </a:cubicBezTo>
                <a:cubicBezTo>
                  <a:pt x="4096341" y="359133"/>
                  <a:pt x="4106008" y="358986"/>
                  <a:pt x="4115676" y="359023"/>
                </a:cubicBezTo>
                <a:lnTo>
                  <a:pt x="4115676" y="373003"/>
                </a:lnTo>
                <a:cubicBezTo>
                  <a:pt x="4038954" y="372483"/>
                  <a:pt x="3974729" y="393090"/>
                  <a:pt x="3921804" y="432715"/>
                </a:cubicBezTo>
                <a:lnTo>
                  <a:pt x="3892919" y="459652"/>
                </a:lnTo>
                <a:lnTo>
                  <a:pt x="3867172" y="459652"/>
                </a:lnTo>
                <a:lnTo>
                  <a:pt x="3892633" y="430455"/>
                </a:lnTo>
                <a:cubicBezTo>
                  <a:pt x="3879061" y="421476"/>
                  <a:pt x="3865446" y="412497"/>
                  <a:pt x="3851780" y="403518"/>
                </a:cubicBezTo>
                <a:cubicBezTo>
                  <a:pt x="3850896" y="403079"/>
                  <a:pt x="3850014" y="402715"/>
                  <a:pt x="3849039" y="402459"/>
                </a:cubicBezTo>
                <a:lnTo>
                  <a:pt x="3849039" y="402532"/>
                </a:lnTo>
                <a:cubicBezTo>
                  <a:pt x="3837917" y="398891"/>
                  <a:pt x="3826018" y="397041"/>
                  <a:pt x="3814111" y="396794"/>
                </a:cubicBezTo>
                <a:cubicBezTo>
                  <a:pt x="3778396" y="396055"/>
                  <a:pt x="3742641" y="409750"/>
                  <a:pt x="3727825" y="432828"/>
                </a:cubicBezTo>
                <a:lnTo>
                  <a:pt x="3756358" y="459652"/>
                </a:lnTo>
                <a:lnTo>
                  <a:pt x="3729774" y="459652"/>
                </a:lnTo>
                <a:lnTo>
                  <a:pt x="3711565" y="438804"/>
                </a:lnTo>
                <a:cubicBezTo>
                  <a:pt x="3664324" y="401736"/>
                  <a:pt x="3583619" y="374600"/>
                  <a:pt x="3505294" y="373149"/>
                </a:cubicBezTo>
                <a:lnTo>
                  <a:pt x="3505294" y="358840"/>
                </a:lnTo>
                <a:cubicBezTo>
                  <a:pt x="3515054" y="358840"/>
                  <a:pt x="3524908" y="359023"/>
                  <a:pt x="3534620" y="359315"/>
                </a:cubicBezTo>
                <a:lnTo>
                  <a:pt x="3534620" y="359388"/>
                </a:lnTo>
                <a:cubicBezTo>
                  <a:pt x="3548145" y="359826"/>
                  <a:pt x="3554421" y="354570"/>
                  <a:pt x="3550236" y="344350"/>
                </a:cubicBezTo>
                <a:cubicBezTo>
                  <a:pt x="3543823" y="330224"/>
                  <a:pt x="3526952" y="320697"/>
                  <a:pt x="3507850" y="320478"/>
                </a:cubicBezTo>
                <a:cubicBezTo>
                  <a:pt x="3506966" y="320478"/>
                  <a:pt x="3506131" y="320478"/>
                  <a:pt x="3505294" y="320514"/>
                </a:cubicBezTo>
                <a:lnTo>
                  <a:pt x="3505294" y="311827"/>
                </a:lnTo>
                <a:cubicBezTo>
                  <a:pt x="3523188" y="310769"/>
                  <a:pt x="3540106" y="320040"/>
                  <a:pt x="3561159" y="339641"/>
                </a:cubicBezTo>
                <a:cubicBezTo>
                  <a:pt x="3569479" y="331720"/>
                  <a:pt x="3578309" y="324128"/>
                  <a:pt x="3585839" y="315915"/>
                </a:cubicBezTo>
                <a:cubicBezTo>
                  <a:pt x="3587651" y="313944"/>
                  <a:pt x="3587047" y="309053"/>
                  <a:pt x="3585142" y="306900"/>
                </a:cubicBezTo>
                <a:cubicBezTo>
                  <a:pt x="3568038" y="287189"/>
                  <a:pt x="3536572" y="277407"/>
                  <a:pt x="3505294" y="277553"/>
                </a:cubicBezTo>
                <a:lnTo>
                  <a:pt x="3505294" y="269778"/>
                </a:lnTo>
                <a:cubicBezTo>
                  <a:pt x="3505758" y="269742"/>
                  <a:pt x="3506178" y="269742"/>
                  <a:pt x="3506642" y="269742"/>
                </a:cubicBezTo>
                <a:cubicBezTo>
                  <a:pt x="3544661" y="269778"/>
                  <a:pt x="3573848" y="283430"/>
                  <a:pt x="3598062" y="305914"/>
                </a:cubicBezTo>
                <a:lnTo>
                  <a:pt x="3635430" y="281130"/>
                </a:lnTo>
                <a:cubicBezTo>
                  <a:pt x="3600618" y="247732"/>
                  <a:pt x="3557952" y="230175"/>
                  <a:pt x="3505294" y="230576"/>
                </a:cubicBezTo>
                <a:lnTo>
                  <a:pt x="3505294" y="220648"/>
                </a:lnTo>
                <a:cubicBezTo>
                  <a:pt x="3518725" y="220794"/>
                  <a:pt x="3532112" y="221999"/>
                  <a:pt x="3545217" y="224225"/>
                </a:cubicBezTo>
                <a:cubicBezTo>
                  <a:pt x="3582446" y="230430"/>
                  <a:pt x="3612702" y="245761"/>
                  <a:pt x="3638263" y="267734"/>
                </a:cubicBezTo>
                <a:cubicBezTo>
                  <a:pt x="3641565" y="270618"/>
                  <a:pt x="3648955" y="273830"/>
                  <a:pt x="3652254" y="272771"/>
                </a:cubicBezTo>
                <a:cubicBezTo>
                  <a:pt x="3664199" y="268902"/>
                  <a:pt x="3675122" y="263318"/>
                  <a:pt x="3688738" y="257295"/>
                </a:cubicBezTo>
                <a:cubicBezTo>
                  <a:pt x="3640216" y="207581"/>
                  <a:pt x="3579517" y="182067"/>
                  <a:pt x="3505294" y="182724"/>
                </a:cubicBezTo>
                <a:lnTo>
                  <a:pt x="3505294" y="172868"/>
                </a:lnTo>
                <a:cubicBezTo>
                  <a:pt x="3520027" y="173014"/>
                  <a:pt x="3534713" y="174036"/>
                  <a:pt x="3549214" y="175935"/>
                </a:cubicBezTo>
                <a:cubicBezTo>
                  <a:pt x="3608612" y="183563"/>
                  <a:pt x="3656438" y="208238"/>
                  <a:pt x="3693619" y="245615"/>
                </a:cubicBezTo>
                <a:cubicBezTo>
                  <a:pt x="3696639" y="248681"/>
                  <a:pt x="3702449" y="252988"/>
                  <a:pt x="3705749" y="252440"/>
                </a:cubicBezTo>
                <a:cubicBezTo>
                  <a:pt x="3720064" y="249995"/>
                  <a:pt x="3734053" y="245943"/>
                  <a:pt x="3750413" y="241892"/>
                </a:cubicBezTo>
                <a:cubicBezTo>
                  <a:pt x="3690831" y="171299"/>
                  <a:pt x="3610053" y="134287"/>
                  <a:pt x="3505294" y="133667"/>
                </a:cubicBezTo>
                <a:lnTo>
                  <a:pt x="3505294" y="120198"/>
                </a:lnTo>
                <a:lnTo>
                  <a:pt x="3537178" y="120198"/>
                </a:lnTo>
                <a:lnTo>
                  <a:pt x="3537131" y="120307"/>
                </a:lnTo>
                <a:cubicBezTo>
                  <a:pt x="3548703" y="120198"/>
                  <a:pt x="3553584" y="115343"/>
                  <a:pt x="3550842" y="106838"/>
                </a:cubicBezTo>
                <a:cubicBezTo>
                  <a:pt x="3546007" y="92274"/>
                  <a:pt x="3525511" y="80485"/>
                  <a:pt x="3505573" y="80777"/>
                </a:cubicBezTo>
                <a:lnTo>
                  <a:pt x="3505294" y="80777"/>
                </a:lnTo>
                <a:lnTo>
                  <a:pt x="3505294" y="73148"/>
                </a:lnTo>
                <a:cubicBezTo>
                  <a:pt x="3523420" y="72126"/>
                  <a:pt x="3540524" y="81361"/>
                  <a:pt x="3561205" y="100962"/>
                </a:cubicBezTo>
                <a:lnTo>
                  <a:pt x="3589556" y="73842"/>
                </a:lnTo>
                <a:cubicBezTo>
                  <a:pt x="3572081" y="50335"/>
                  <a:pt x="3538572" y="38253"/>
                  <a:pt x="3505294" y="38180"/>
                </a:cubicBezTo>
                <a:lnTo>
                  <a:pt x="3505294" y="30588"/>
                </a:lnTo>
                <a:cubicBezTo>
                  <a:pt x="3505620" y="30552"/>
                  <a:pt x="3505944" y="30552"/>
                  <a:pt x="3506316" y="30552"/>
                </a:cubicBezTo>
                <a:cubicBezTo>
                  <a:pt x="3543730" y="30369"/>
                  <a:pt x="3573801" y="43728"/>
                  <a:pt x="3597829" y="66943"/>
                </a:cubicBezTo>
                <a:lnTo>
                  <a:pt x="3635337" y="42451"/>
                </a:lnTo>
                <a:cubicBezTo>
                  <a:pt x="3615444" y="22594"/>
                  <a:pt x="3592345" y="8359"/>
                  <a:pt x="3566133" y="37"/>
                </a:cubicBezTo>
                <a:lnTo>
                  <a:pt x="3593507" y="37"/>
                </a:lnTo>
                <a:cubicBezTo>
                  <a:pt x="3610379" y="7738"/>
                  <a:pt x="3625576" y="17521"/>
                  <a:pt x="3638497" y="29018"/>
                </a:cubicBezTo>
                <a:cubicBezTo>
                  <a:pt x="3641565" y="31829"/>
                  <a:pt x="3649141" y="34895"/>
                  <a:pt x="3652487" y="33800"/>
                </a:cubicBezTo>
                <a:cubicBezTo>
                  <a:pt x="3664384" y="29967"/>
                  <a:pt x="3675353" y="24346"/>
                  <a:pt x="3688413" y="18652"/>
                </a:cubicBezTo>
                <a:cubicBezTo>
                  <a:pt x="3682419" y="12155"/>
                  <a:pt x="3675911" y="5950"/>
                  <a:pt x="3669031" y="37"/>
                </a:cubicBezTo>
                <a:lnTo>
                  <a:pt x="3686600" y="37"/>
                </a:lnTo>
                <a:cubicBezTo>
                  <a:pt x="3688367" y="1679"/>
                  <a:pt x="3690086" y="3322"/>
                  <a:pt x="3691806" y="5037"/>
                </a:cubicBezTo>
                <a:cubicBezTo>
                  <a:pt x="3695339" y="8468"/>
                  <a:pt x="3701195" y="13761"/>
                  <a:pt x="3704773" y="13250"/>
                </a:cubicBezTo>
                <a:cubicBezTo>
                  <a:pt x="3719600" y="11060"/>
                  <a:pt x="3733960" y="6972"/>
                  <a:pt x="3750600" y="3066"/>
                </a:cubicBezTo>
                <a:cubicBezTo>
                  <a:pt x="3749763" y="2044"/>
                  <a:pt x="3748880" y="1059"/>
                  <a:pt x="3747998" y="37"/>
                </a:cubicBezTo>
                <a:lnTo>
                  <a:pt x="3773977" y="37"/>
                </a:lnTo>
                <a:cubicBezTo>
                  <a:pt x="3776487" y="657"/>
                  <a:pt x="3779554" y="876"/>
                  <a:pt x="3783086" y="767"/>
                </a:cubicBezTo>
                <a:cubicBezTo>
                  <a:pt x="3801586" y="73"/>
                  <a:pt x="3820174" y="219"/>
                  <a:pt x="3838627" y="840"/>
                </a:cubicBezTo>
                <a:cubicBezTo>
                  <a:pt x="3841649" y="986"/>
                  <a:pt x="3844716" y="730"/>
                  <a:pt x="3847597" y="0"/>
                </a:cubicBezTo>
                <a:close/>
                <a:moveTo>
                  <a:pt x="3237123" y="0"/>
                </a:moveTo>
                <a:lnTo>
                  <a:pt x="3262917" y="0"/>
                </a:lnTo>
                <a:cubicBezTo>
                  <a:pt x="3262453" y="511"/>
                  <a:pt x="3262034" y="1022"/>
                  <a:pt x="3261616" y="1533"/>
                </a:cubicBezTo>
                <a:cubicBezTo>
                  <a:pt x="3264171" y="3395"/>
                  <a:pt x="3264775" y="4234"/>
                  <a:pt x="3265659" y="4417"/>
                </a:cubicBezTo>
                <a:cubicBezTo>
                  <a:pt x="3275280" y="6753"/>
                  <a:pt x="3285273" y="8286"/>
                  <a:pt x="3294335" y="11425"/>
                </a:cubicBezTo>
                <a:cubicBezTo>
                  <a:pt x="3305676" y="15404"/>
                  <a:pt x="3311717" y="12447"/>
                  <a:pt x="3319293" y="5147"/>
                </a:cubicBezTo>
                <a:cubicBezTo>
                  <a:pt x="3321107" y="3431"/>
                  <a:pt x="3322920" y="1716"/>
                  <a:pt x="3324778" y="37"/>
                </a:cubicBezTo>
                <a:lnTo>
                  <a:pt x="3341695" y="37"/>
                </a:lnTo>
                <a:cubicBezTo>
                  <a:pt x="3334863" y="5986"/>
                  <a:pt x="3328450" y="12228"/>
                  <a:pt x="3322500" y="18762"/>
                </a:cubicBezTo>
                <a:lnTo>
                  <a:pt x="3364516" y="36392"/>
                </a:lnTo>
                <a:cubicBezTo>
                  <a:pt x="3380411" y="21244"/>
                  <a:pt x="3397933" y="9016"/>
                  <a:pt x="3417313" y="37"/>
                </a:cubicBezTo>
                <a:lnTo>
                  <a:pt x="3446500" y="37"/>
                </a:lnTo>
                <a:cubicBezTo>
                  <a:pt x="3418337" y="8432"/>
                  <a:pt x="3393565" y="23178"/>
                  <a:pt x="3376879" y="43473"/>
                </a:cubicBezTo>
                <a:lnTo>
                  <a:pt x="3413224" y="67125"/>
                </a:lnTo>
                <a:cubicBezTo>
                  <a:pt x="3437252" y="43436"/>
                  <a:pt x="3467555" y="30588"/>
                  <a:pt x="3505062" y="30588"/>
                </a:cubicBezTo>
                <a:lnTo>
                  <a:pt x="3505247" y="30588"/>
                </a:lnTo>
                <a:lnTo>
                  <a:pt x="3505247" y="38253"/>
                </a:lnTo>
                <a:cubicBezTo>
                  <a:pt x="3475317" y="38071"/>
                  <a:pt x="3445386" y="47597"/>
                  <a:pt x="3426794" y="66760"/>
                </a:cubicBezTo>
                <a:lnTo>
                  <a:pt x="3426609" y="66943"/>
                </a:lnTo>
                <a:cubicBezTo>
                  <a:pt x="3424471" y="69169"/>
                  <a:pt x="3421775" y="73623"/>
                  <a:pt x="3423263" y="74900"/>
                </a:cubicBezTo>
                <a:cubicBezTo>
                  <a:pt x="3431488" y="83916"/>
                  <a:pt x="3440691" y="92384"/>
                  <a:pt x="3450033" y="101473"/>
                </a:cubicBezTo>
                <a:cubicBezTo>
                  <a:pt x="3468159" y="81397"/>
                  <a:pt x="3485960" y="72126"/>
                  <a:pt x="3505202" y="73440"/>
                </a:cubicBezTo>
                <a:lnTo>
                  <a:pt x="3505202" y="80923"/>
                </a:lnTo>
                <a:lnTo>
                  <a:pt x="3505109" y="80923"/>
                </a:lnTo>
                <a:cubicBezTo>
                  <a:pt x="3485774" y="80704"/>
                  <a:pt x="3466068" y="91800"/>
                  <a:pt x="3460631" y="106072"/>
                </a:cubicBezTo>
                <a:cubicBezTo>
                  <a:pt x="3457145" y="115197"/>
                  <a:pt x="3461884" y="120307"/>
                  <a:pt x="3474247" y="120307"/>
                </a:cubicBezTo>
                <a:lnTo>
                  <a:pt x="3505247" y="120307"/>
                </a:lnTo>
                <a:lnTo>
                  <a:pt x="3505247" y="133265"/>
                </a:lnTo>
                <a:cubicBezTo>
                  <a:pt x="3500647" y="133265"/>
                  <a:pt x="3495953" y="133338"/>
                  <a:pt x="3491305" y="133520"/>
                </a:cubicBezTo>
                <a:lnTo>
                  <a:pt x="3491166" y="133593"/>
                </a:lnTo>
                <a:cubicBezTo>
                  <a:pt x="3376646" y="137937"/>
                  <a:pt x="3289641" y="196630"/>
                  <a:pt x="3263382" y="242914"/>
                </a:cubicBezTo>
                <a:cubicBezTo>
                  <a:pt x="3273421" y="245323"/>
                  <a:pt x="3283879" y="246965"/>
                  <a:pt x="3293360" y="250287"/>
                </a:cubicBezTo>
                <a:cubicBezTo>
                  <a:pt x="3305072" y="254411"/>
                  <a:pt x="3311392" y="251929"/>
                  <a:pt x="3319572" y="244191"/>
                </a:cubicBezTo>
                <a:cubicBezTo>
                  <a:pt x="3369953" y="196083"/>
                  <a:pt x="3431954" y="171956"/>
                  <a:pt x="3505247" y="173051"/>
                </a:cubicBezTo>
                <a:lnTo>
                  <a:pt x="3505247" y="182906"/>
                </a:lnTo>
                <a:cubicBezTo>
                  <a:pt x="3497997" y="182833"/>
                  <a:pt x="3490746" y="183052"/>
                  <a:pt x="3483543" y="183600"/>
                </a:cubicBezTo>
                <a:cubicBezTo>
                  <a:pt x="3416337" y="188673"/>
                  <a:pt x="3362889" y="213676"/>
                  <a:pt x="3322407" y="257806"/>
                </a:cubicBezTo>
                <a:cubicBezTo>
                  <a:pt x="3333563" y="262587"/>
                  <a:pt x="3342486" y="265508"/>
                  <a:pt x="3350061" y="269888"/>
                </a:cubicBezTo>
                <a:cubicBezTo>
                  <a:pt x="3360426" y="275910"/>
                  <a:pt x="3366514" y="274012"/>
                  <a:pt x="3374834" y="266712"/>
                </a:cubicBezTo>
                <a:cubicBezTo>
                  <a:pt x="3409970" y="235796"/>
                  <a:pt x="3457516" y="220247"/>
                  <a:pt x="3505247" y="220393"/>
                </a:cubicBezTo>
                <a:lnTo>
                  <a:pt x="3505247" y="230503"/>
                </a:lnTo>
                <a:cubicBezTo>
                  <a:pt x="3500276" y="230503"/>
                  <a:pt x="3495116" y="230722"/>
                  <a:pt x="3489956" y="231051"/>
                </a:cubicBezTo>
                <a:cubicBezTo>
                  <a:pt x="3443154" y="234226"/>
                  <a:pt x="3404811" y="251272"/>
                  <a:pt x="3375716" y="281751"/>
                </a:cubicBezTo>
                <a:lnTo>
                  <a:pt x="3412898" y="306133"/>
                </a:lnTo>
                <a:cubicBezTo>
                  <a:pt x="3436648" y="283539"/>
                  <a:pt x="3465835" y="269997"/>
                  <a:pt x="3503761" y="269742"/>
                </a:cubicBezTo>
                <a:lnTo>
                  <a:pt x="3505247" y="269742"/>
                </a:lnTo>
                <a:lnTo>
                  <a:pt x="3505247" y="277553"/>
                </a:lnTo>
                <a:cubicBezTo>
                  <a:pt x="3474667" y="277407"/>
                  <a:pt x="3443991" y="287080"/>
                  <a:pt x="3426005" y="306535"/>
                </a:cubicBezTo>
                <a:cubicBezTo>
                  <a:pt x="3424006" y="308725"/>
                  <a:pt x="3422148" y="313178"/>
                  <a:pt x="3423401" y="314638"/>
                </a:cubicBezTo>
                <a:cubicBezTo>
                  <a:pt x="3431536" y="323471"/>
                  <a:pt x="3440599" y="331647"/>
                  <a:pt x="3449661" y="340334"/>
                </a:cubicBezTo>
                <a:cubicBezTo>
                  <a:pt x="3468717" y="320259"/>
                  <a:pt x="3485960" y="311097"/>
                  <a:pt x="3505202" y="312740"/>
                </a:cubicBezTo>
                <a:lnTo>
                  <a:pt x="3505202" y="320770"/>
                </a:lnTo>
                <a:cubicBezTo>
                  <a:pt x="3485821" y="320441"/>
                  <a:pt x="3468206" y="329530"/>
                  <a:pt x="3460862" y="343619"/>
                </a:cubicBezTo>
                <a:cubicBezTo>
                  <a:pt x="3455657" y="354241"/>
                  <a:pt x="3461884" y="359972"/>
                  <a:pt x="3476200" y="359497"/>
                </a:cubicBezTo>
                <a:cubicBezTo>
                  <a:pt x="3485867" y="359133"/>
                  <a:pt x="3495534" y="358986"/>
                  <a:pt x="3505202" y="359023"/>
                </a:cubicBezTo>
                <a:lnTo>
                  <a:pt x="3505202" y="373003"/>
                </a:lnTo>
                <a:cubicBezTo>
                  <a:pt x="3428480" y="372483"/>
                  <a:pt x="3364254" y="393090"/>
                  <a:pt x="3311329" y="432715"/>
                </a:cubicBezTo>
                <a:lnTo>
                  <a:pt x="3282444" y="459652"/>
                </a:lnTo>
                <a:lnTo>
                  <a:pt x="3256696" y="459652"/>
                </a:lnTo>
                <a:lnTo>
                  <a:pt x="3282158" y="430455"/>
                </a:lnTo>
                <a:cubicBezTo>
                  <a:pt x="3268587" y="421476"/>
                  <a:pt x="3254970" y="412497"/>
                  <a:pt x="3241305" y="403518"/>
                </a:cubicBezTo>
                <a:cubicBezTo>
                  <a:pt x="3240421" y="403079"/>
                  <a:pt x="3239539" y="402715"/>
                  <a:pt x="3238563" y="402459"/>
                </a:cubicBezTo>
                <a:lnTo>
                  <a:pt x="3238563" y="402532"/>
                </a:lnTo>
                <a:cubicBezTo>
                  <a:pt x="3227444" y="398891"/>
                  <a:pt x="3215542" y="397041"/>
                  <a:pt x="3203637" y="396794"/>
                </a:cubicBezTo>
                <a:cubicBezTo>
                  <a:pt x="3167921" y="396055"/>
                  <a:pt x="3132166" y="409750"/>
                  <a:pt x="3117351" y="432828"/>
                </a:cubicBezTo>
                <a:lnTo>
                  <a:pt x="3145885" y="459652"/>
                </a:lnTo>
                <a:lnTo>
                  <a:pt x="3119300" y="459652"/>
                </a:lnTo>
                <a:lnTo>
                  <a:pt x="3101090" y="438804"/>
                </a:lnTo>
                <a:cubicBezTo>
                  <a:pt x="3053849" y="401736"/>
                  <a:pt x="2973145" y="374600"/>
                  <a:pt x="2894819" y="373149"/>
                </a:cubicBezTo>
                <a:lnTo>
                  <a:pt x="2894819" y="358840"/>
                </a:lnTo>
                <a:cubicBezTo>
                  <a:pt x="2904580" y="358840"/>
                  <a:pt x="2914433" y="359023"/>
                  <a:pt x="2924146" y="359315"/>
                </a:cubicBezTo>
                <a:lnTo>
                  <a:pt x="2924146" y="359388"/>
                </a:lnTo>
                <a:cubicBezTo>
                  <a:pt x="2937671" y="359826"/>
                  <a:pt x="2943946" y="354570"/>
                  <a:pt x="2939762" y="344350"/>
                </a:cubicBezTo>
                <a:cubicBezTo>
                  <a:pt x="2933349" y="330224"/>
                  <a:pt x="2916478" y="320697"/>
                  <a:pt x="2897376" y="320478"/>
                </a:cubicBezTo>
                <a:cubicBezTo>
                  <a:pt x="2896492" y="320478"/>
                  <a:pt x="2895657" y="320478"/>
                  <a:pt x="2894819" y="320514"/>
                </a:cubicBezTo>
                <a:lnTo>
                  <a:pt x="2894819" y="311827"/>
                </a:lnTo>
                <a:cubicBezTo>
                  <a:pt x="2912712" y="310769"/>
                  <a:pt x="2929632" y="320040"/>
                  <a:pt x="2950685" y="339641"/>
                </a:cubicBezTo>
                <a:cubicBezTo>
                  <a:pt x="2959004" y="331720"/>
                  <a:pt x="2967835" y="324128"/>
                  <a:pt x="2975364" y="315915"/>
                </a:cubicBezTo>
                <a:cubicBezTo>
                  <a:pt x="2977177" y="313944"/>
                  <a:pt x="2976573" y="309053"/>
                  <a:pt x="2974666" y="306900"/>
                </a:cubicBezTo>
                <a:cubicBezTo>
                  <a:pt x="2957564" y="287189"/>
                  <a:pt x="2926099" y="277407"/>
                  <a:pt x="2894819" y="277553"/>
                </a:cubicBezTo>
                <a:lnTo>
                  <a:pt x="2894819" y="269778"/>
                </a:lnTo>
                <a:cubicBezTo>
                  <a:pt x="2895284" y="269742"/>
                  <a:pt x="2895702" y="269742"/>
                  <a:pt x="2896168" y="269742"/>
                </a:cubicBezTo>
                <a:cubicBezTo>
                  <a:pt x="2934185" y="269778"/>
                  <a:pt x="2963374" y="283430"/>
                  <a:pt x="2987588" y="305914"/>
                </a:cubicBezTo>
                <a:lnTo>
                  <a:pt x="3024956" y="281130"/>
                </a:lnTo>
                <a:cubicBezTo>
                  <a:pt x="2990143" y="247732"/>
                  <a:pt x="2947479" y="230175"/>
                  <a:pt x="2894819" y="230576"/>
                </a:cubicBezTo>
                <a:lnTo>
                  <a:pt x="2894819" y="220648"/>
                </a:lnTo>
                <a:cubicBezTo>
                  <a:pt x="2908251" y="220794"/>
                  <a:pt x="2921638" y="221999"/>
                  <a:pt x="2934743" y="224225"/>
                </a:cubicBezTo>
                <a:cubicBezTo>
                  <a:pt x="2971970" y="230430"/>
                  <a:pt x="3002228" y="245761"/>
                  <a:pt x="3027789" y="267734"/>
                </a:cubicBezTo>
                <a:cubicBezTo>
                  <a:pt x="3031091" y="270618"/>
                  <a:pt x="3038479" y="273830"/>
                  <a:pt x="3041780" y="272771"/>
                </a:cubicBezTo>
                <a:cubicBezTo>
                  <a:pt x="3053725" y="268902"/>
                  <a:pt x="3064647" y="263318"/>
                  <a:pt x="3078264" y="257295"/>
                </a:cubicBezTo>
                <a:cubicBezTo>
                  <a:pt x="3029742" y="207581"/>
                  <a:pt x="2969043" y="182067"/>
                  <a:pt x="2894819" y="182724"/>
                </a:cubicBezTo>
                <a:lnTo>
                  <a:pt x="2894819" y="172868"/>
                </a:lnTo>
                <a:cubicBezTo>
                  <a:pt x="2909553" y="173014"/>
                  <a:pt x="2924240" y="174036"/>
                  <a:pt x="2938740" y="175935"/>
                </a:cubicBezTo>
                <a:cubicBezTo>
                  <a:pt x="2998138" y="183563"/>
                  <a:pt x="3045962" y="208238"/>
                  <a:pt x="3083143" y="245615"/>
                </a:cubicBezTo>
                <a:cubicBezTo>
                  <a:pt x="3086165" y="248681"/>
                  <a:pt x="3091976" y="252988"/>
                  <a:pt x="3095275" y="252440"/>
                </a:cubicBezTo>
                <a:cubicBezTo>
                  <a:pt x="3109589" y="249995"/>
                  <a:pt x="3123579" y="245943"/>
                  <a:pt x="3139940" y="241892"/>
                </a:cubicBezTo>
                <a:cubicBezTo>
                  <a:pt x="3080355" y="171299"/>
                  <a:pt x="2999578" y="134287"/>
                  <a:pt x="2894819" y="133667"/>
                </a:cubicBezTo>
                <a:lnTo>
                  <a:pt x="2894819" y="120198"/>
                </a:lnTo>
                <a:lnTo>
                  <a:pt x="2926704" y="120198"/>
                </a:lnTo>
                <a:lnTo>
                  <a:pt x="2926657" y="120307"/>
                </a:lnTo>
                <a:cubicBezTo>
                  <a:pt x="2938229" y="120198"/>
                  <a:pt x="2943110" y="115343"/>
                  <a:pt x="2940366" y="106838"/>
                </a:cubicBezTo>
                <a:cubicBezTo>
                  <a:pt x="2935534" y="92274"/>
                  <a:pt x="2915037" y="80485"/>
                  <a:pt x="2895099" y="80777"/>
                </a:cubicBezTo>
                <a:lnTo>
                  <a:pt x="2894819" y="80777"/>
                </a:lnTo>
                <a:lnTo>
                  <a:pt x="2894819" y="73148"/>
                </a:lnTo>
                <a:cubicBezTo>
                  <a:pt x="2912946" y="72126"/>
                  <a:pt x="2930050" y="81361"/>
                  <a:pt x="2950731" y="100962"/>
                </a:cubicBezTo>
                <a:lnTo>
                  <a:pt x="2979083" y="73842"/>
                </a:lnTo>
                <a:cubicBezTo>
                  <a:pt x="2961608" y="50335"/>
                  <a:pt x="2928098" y="38253"/>
                  <a:pt x="2894819" y="38180"/>
                </a:cubicBezTo>
                <a:lnTo>
                  <a:pt x="2894819" y="30588"/>
                </a:lnTo>
                <a:cubicBezTo>
                  <a:pt x="2895146" y="30552"/>
                  <a:pt x="2895470" y="30552"/>
                  <a:pt x="2895841" y="30552"/>
                </a:cubicBezTo>
                <a:cubicBezTo>
                  <a:pt x="2933256" y="30369"/>
                  <a:pt x="2963327" y="43728"/>
                  <a:pt x="2987355" y="66943"/>
                </a:cubicBezTo>
                <a:lnTo>
                  <a:pt x="3024863" y="42451"/>
                </a:lnTo>
                <a:cubicBezTo>
                  <a:pt x="3004970" y="22594"/>
                  <a:pt x="2981871" y="8359"/>
                  <a:pt x="2955657" y="37"/>
                </a:cubicBezTo>
                <a:lnTo>
                  <a:pt x="2983033" y="37"/>
                </a:lnTo>
                <a:cubicBezTo>
                  <a:pt x="2999904" y="7738"/>
                  <a:pt x="3015103" y="17521"/>
                  <a:pt x="3028023" y="29018"/>
                </a:cubicBezTo>
                <a:cubicBezTo>
                  <a:pt x="3031091" y="31829"/>
                  <a:pt x="3038665" y="34895"/>
                  <a:pt x="3042012" y="33800"/>
                </a:cubicBezTo>
                <a:cubicBezTo>
                  <a:pt x="3053910" y="29967"/>
                  <a:pt x="3064879" y="24346"/>
                  <a:pt x="3077938" y="18652"/>
                </a:cubicBezTo>
                <a:cubicBezTo>
                  <a:pt x="3071943" y="12155"/>
                  <a:pt x="3065437" y="5950"/>
                  <a:pt x="3058558" y="37"/>
                </a:cubicBezTo>
                <a:lnTo>
                  <a:pt x="3076126" y="37"/>
                </a:lnTo>
                <a:cubicBezTo>
                  <a:pt x="3077893" y="1679"/>
                  <a:pt x="3079612" y="3322"/>
                  <a:pt x="3081332" y="5037"/>
                </a:cubicBezTo>
                <a:cubicBezTo>
                  <a:pt x="3084865" y="8468"/>
                  <a:pt x="3090720" y="13761"/>
                  <a:pt x="3094299" y="13250"/>
                </a:cubicBezTo>
                <a:cubicBezTo>
                  <a:pt x="3109126" y="11060"/>
                  <a:pt x="3123486" y="6972"/>
                  <a:pt x="3140126" y="3066"/>
                </a:cubicBezTo>
                <a:cubicBezTo>
                  <a:pt x="3139288" y="2044"/>
                  <a:pt x="3138406" y="1059"/>
                  <a:pt x="3137522" y="37"/>
                </a:cubicBezTo>
                <a:lnTo>
                  <a:pt x="3163503" y="37"/>
                </a:lnTo>
                <a:cubicBezTo>
                  <a:pt x="3166013" y="657"/>
                  <a:pt x="3169080" y="876"/>
                  <a:pt x="3172613" y="767"/>
                </a:cubicBezTo>
                <a:cubicBezTo>
                  <a:pt x="3191110" y="73"/>
                  <a:pt x="3209700" y="219"/>
                  <a:pt x="3228152" y="840"/>
                </a:cubicBezTo>
                <a:cubicBezTo>
                  <a:pt x="3231173" y="986"/>
                  <a:pt x="3234241" y="730"/>
                  <a:pt x="3237123" y="0"/>
                </a:cubicBezTo>
                <a:close/>
                <a:moveTo>
                  <a:pt x="2626647" y="0"/>
                </a:moveTo>
                <a:lnTo>
                  <a:pt x="2652443" y="0"/>
                </a:lnTo>
                <a:cubicBezTo>
                  <a:pt x="2651979" y="511"/>
                  <a:pt x="2651560" y="1022"/>
                  <a:pt x="2651142" y="1533"/>
                </a:cubicBezTo>
                <a:cubicBezTo>
                  <a:pt x="2653697" y="3395"/>
                  <a:pt x="2654301" y="4234"/>
                  <a:pt x="2655185" y="4417"/>
                </a:cubicBezTo>
                <a:cubicBezTo>
                  <a:pt x="2664806" y="6753"/>
                  <a:pt x="2674798" y="8286"/>
                  <a:pt x="2683861" y="11425"/>
                </a:cubicBezTo>
                <a:cubicBezTo>
                  <a:pt x="2695201" y="15404"/>
                  <a:pt x="2701243" y="12447"/>
                  <a:pt x="2708820" y="5147"/>
                </a:cubicBezTo>
                <a:cubicBezTo>
                  <a:pt x="2710632" y="3431"/>
                  <a:pt x="2712444" y="1716"/>
                  <a:pt x="2714304" y="37"/>
                </a:cubicBezTo>
                <a:lnTo>
                  <a:pt x="2731221" y="37"/>
                </a:lnTo>
                <a:cubicBezTo>
                  <a:pt x="2724389" y="5986"/>
                  <a:pt x="2717976" y="12228"/>
                  <a:pt x="2712026" y="18762"/>
                </a:cubicBezTo>
                <a:lnTo>
                  <a:pt x="2754042" y="36392"/>
                </a:lnTo>
                <a:cubicBezTo>
                  <a:pt x="2769937" y="21244"/>
                  <a:pt x="2787458" y="9016"/>
                  <a:pt x="2806839" y="37"/>
                </a:cubicBezTo>
                <a:lnTo>
                  <a:pt x="2836026" y="37"/>
                </a:lnTo>
                <a:cubicBezTo>
                  <a:pt x="2807861" y="8432"/>
                  <a:pt x="2783089" y="23178"/>
                  <a:pt x="2766404" y="43473"/>
                </a:cubicBezTo>
                <a:lnTo>
                  <a:pt x="2802749" y="67125"/>
                </a:lnTo>
                <a:cubicBezTo>
                  <a:pt x="2826778" y="43436"/>
                  <a:pt x="2857081" y="30588"/>
                  <a:pt x="2894588" y="30588"/>
                </a:cubicBezTo>
                <a:lnTo>
                  <a:pt x="2894773" y="30588"/>
                </a:lnTo>
                <a:lnTo>
                  <a:pt x="2894773" y="38253"/>
                </a:lnTo>
                <a:cubicBezTo>
                  <a:pt x="2864841" y="38071"/>
                  <a:pt x="2834911" y="47597"/>
                  <a:pt x="2816320" y="66760"/>
                </a:cubicBezTo>
                <a:lnTo>
                  <a:pt x="2816135" y="66943"/>
                </a:lnTo>
                <a:cubicBezTo>
                  <a:pt x="2813998" y="69169"/>
                  <a:pt x="2811300" y="73623"/>
                  <a:pt x="2812789" y="74900"/>
                </a:cubicBezTo>
                <a:cubicBezTo>
                  <a:pt x="2821015" y="83916"/>
                  <a:pt x="2830218" y="92384"/>
                  <a:pt x="2839559" y="101473"/>
                </a:cubicBezTo>
                <a:cubicBezTo>
                  <a:pt x="2857685" y="81397"/>
                  <a:pt x="2875485" y="72126"/>
                  <a:pt x="2894727" y="73440"/>
                </a:cubicBezTo>
                <a:lnTo>
                  <a:pt x="2894727" y="80923"/>
                </a:lnTo>
                <a:lnTo>
                  <a:pt x="2894635" y="80923"/>
                </a:lnTo>
                <a:cubicBezTo>
                  <a:pt x="2875300" y="80704"/>
                  <a:pt x="2855594" y="91800"/>
                  <a:pt x="2850157" y="106072"/>
                </a:cubicBezTo>
                <a:cubicBezTo>
                  <a:pt x="2846671" y="115197"/>
                  <a:pt x="2851410" y="120307"/>
                  <a:pt x="2863773" y="120307"/>
                </a:cubicBezTo>
                <a:lnTo>
                  <a:pt x="2894773" y="120307"/>
                </a:lnTo>
                <a:lnTo>
                  <a:pt x="2894773" y="133265"/>
                </a:lnTo>
                <a:cubicBezTo>
                  <a:pt x="2890172" y="133265"/>
                  <a:pt x="2885478" y="133338"/>
                  <a:pt x="2880830" y="133520"/>
                </a:cubicBezTo>
                <a:lnTo>
                  <a:pt x="2880690" y="133593"/>
                </a:lnTo>
                <a:cubicBezTo>
                  <a:pt x="2766172" y="137937"/>
                  <a:pt x="2679167" y="196630"/>
                  <a:pt x="2652908" y="242914"/>
                </a:cubicBezTo>
                <a:cubicBezTo>
                  <a:pt x="2662947" y="245323"/>
                  <a:pt x="2673403" y="246965"/>
                  <a:pt x="2682885" y="250287"/>
                </a:cubicBezTo>
                <a:cubicBezTo>
                  <a:pt x="2694598" y="254411"/>
                  <a:pt x="2700919" y="251929"/>
                  <a:pt x="2709098" y="244191"/>
                </a:cubicBezTo>
                <a:cubicBezTo>
                  <a:pt x="2759479" y="196083"/>
                  <a:pt x="2821479" y="171956"/>
                  <a:pt x="2894773" y="173051"/>
                </a:cubicBezTo>
                <a:lnTo>
                  <a:pt x="2894773" y="182906"/>
                </a:lnTo>
                <a:cubicBezTo>
                  <a:pt x="2887523" y="182833"/>
                  <a:pt x="2880273" y="183052"/>
                  <a:pt x="2873069" y="183600"/>
                </a:cubicBezTo>
                <a:cubicBezTo>
                  <a:pt x="2805863" y="188673"/>
                  <a:pt x="2752414" y="213676"/>
                  <a:pt x="2711933" y="257806"/>
                </a:cubicBezTo>
                <a:cubicBezTo>
                  <a:pt x="2723089" y="262587"/>
                  <a:pt x="2732012" y="265508"/>
                  <a:pt x="2739587" y="269888"/>
                </a:cubicBezTo>
                <a:cubicBezTo>
                  <a:pt x="2749952" y="275910"/>
                  <a:pt x="2756040" y="274012"/>
                  <a:pt x="2764359" y="266712"/>
                </a:cubicBezTo>
                <a:cubicBezTo>
                  <a:pt x="2799496" y="235796"/>
                  <a:pt x="2847042" y="220247"/>
                  <a:pt x="2894773" y="220393"/>
                </a:cubicBezTo>
                <a:lnTo>
                  <a:pt x="2894773" y="230503"/>
                </a:lnTo>
                <a:cubicBezTo>
                  <a:pt x="2889801" y="230503"/>
                  <a:pt x="2884642" y="230722"/>
                  <a:pt x="2879482" y="231051"/>
                </a:cubicBezTo>
                <a:cubicBezTo>
                  <a:pt x="2832681" y="234226"/>
                  <a:pt x="2794337" y="251272"/>
                  <a:pt x="2765243" y="281751"/>
                </a:cubicBezTo>
                <a:lnTo>
                  <a:pt x="2802424" y="306133"/>
                </a:lnTo>
                <a:cubicBezTo>
                  <a:pt x="2826174" y="283539"/>
                  <a:pt x="2855361" y="269997"/>
                  <a:pt x="2893286" y="269742"/>
                </a:cubicBezTo>
                <a:lnTo>
                  <a:pt x="2894773" y="269742"/>
                </a:lnTo>
                <a:lnTo>
                  <a:pt x="2894773" y="277553"/>
                </a:lnTo>
                <a:cubicBezTo>
                  <a:pt x="2864191" y="277407"/>
                  <a:pt x="2833517" y="287080"/>
                  <a:pt x="2815531" y="306535"/>
                </a:cubicBezTo>
                <a:cubicBezTo>
                  <a:pt x="2813532" y="308725"/>
                  <a:pt x="2811672" y="313178"/>
                  <a:pt x="2812927" y="314638"/>
                </a:cubicBezTo>
                <a:cubicBezTo>
                  <a:pt x="2821061" y="323471"/>
                  <a:pt x="2830124" y="331647"/>
                  <a:pt x="2839188" y="340334"/>
                </a:cubicBezTo>
                <a:cubicBezTo>
                  <a:pt x="2858242" y="320259"/>
                  <a:pt x="2875485" y="311097"/>
                  <a:pt x="2894727" y="312740"/>
                </a:cubicBezTo>
                <a:lnTo>
                  <a:pt x="2894727" y="320770"/>
                </a:lnTo>
                <a:cubicBezTo>
                  <a:pt x="2875347" y="320441"/>
                  <a:pt x="2857731" y="329530"/>
                  <a:pt x="2850388" y="343619"/>
                </a:cubicBezTo>
                <a:cubicBezTo>
                  <a:pt x="2845183" y="354241"/>
                  <a:pt x="2851410" y="359972"/>
                  <a:pt x="2865725" y="359497"/>
                </a:cubicBezTo>
                <a:cubicBezTo>
                  <a:pt x="2875393" y="359133"/>
                  <a:pt x="2885060" y="358986"/>
                  <a:pt x="2894727" y="359023"/>
                </a:cubicBezTo>
                <a:lnTo>
                  <a:pt x="2894727" y="373003"/>
                </a:lnTo>
                <a:cubicBezTo>
                  <a:pt x="2818006" y="372483"/>
                  <a:pt x="2753780" y="393090"/>
                  <a:pt x="2700855" y="432715"/>
                </a:cubicBezTo>
                <a:lnTo>
                  <a:pt x="2671971" y="459652"/>
                </a:lnTo>
                <a:lnTo>
                  <a:pt x="2646221" y="459652"/>
                </a:lnTo>
                <a:lnTo>
                  <a:pt x="2671684" y="430455"/>
                </a:lnTo>
                <a:cubicBezTo>
                  <a:pt x="2658112" y="421476"/>
                  <a:pt x="2644496" y="412497"/>
                  <a:pt x="2630831" y="403518"/>
                </a:cubicBezTo>
                <a:cubicBezTo>
                  <a:pt x="2629947" y="403079"/>
                  <a:pt x="2629065" y="402715"/>
                  <a:pt x="2628089" y="402459"/>
                </a:cubicBezTo>
                <a:lnTo>
                  <a:pt x="2628089" y="402532"/>
                </a:lnTo>
                <a:cubicBezTo>
                  <a:pt x="2616968" y="398891"/>
                  <a:pt x="2605068" y="397041"/>
                  <a:pt x="2593162" y="396794"/>
                </a:cubicBezTo>
                <a:cubicBezTo>
                  <a:pt x="2557447" y="396055"/>
                  <a:pt x="2521691" y="409750"/>
                  <a:pt x="2506875" y="432828"/>
                </a:cubicBezTo>
                <a:lnTo>
                  <a:pt x="2535409" y="459652"/>
                </a:lnTo>
                <a:lnTo>
                  <a:pt x="2508825" y="459652"/>
                </a:lnTo>
                <a:lnTo>
                  <a:pt x="2490615" y="438804"/>
                </a:lnTo>
                <a:cubicBezTo>
                  <a:pt x="2443373" y="401736"/>
                  <a:pt x="2362669" y="374600"/>
                  <a:pt x="2284343" y="373149"/>
                </a:cubicBezTo>
                <a:lnTo>
                  <a:pt x="2284343" y="358840"/>
                </a:lnTo>
                <a:cubicBezTo>
                  <a:pt x="2294104" y="358840"/>
                  <a:pt x="2303957" y="359023"/>
                  <a:pt x="2313670" y="359315"/>
                </a:cubicBezTo>
                <a:lnTo>
                  <a:pt x="2313670" y="359388"/>
                </a:lnTo>
                <a:cubicBezTo>
                  <a:pt x="2327194" y="359826"/>
                  <a:pt x="2333469" y="354570"/>
                  <a:pt x="2329286" y="344350"/>
                </a:cubicBezTo>
                <a:cubicBezTo>
                  <a:pt x="2322873" y="330224"/>
                  <a:pt x="2306002" y="320697"/>
                  <a:pt x="2286900" y="320478"/>
                </a:cubicBezTo>
                <a:cubicBezTo>
                  <a:pt x="2286016" y="320478"/>
                  <a:pt x="2285181" y="320478"/>
                  <a:pt x="2284343" y="320514"/>
                </a:cubicBezTo>
                <a:lnTo>
                  <a:pt x="2284343" y="311827"/>
                </a:lnTo>
                <a:cubicBezTo>
                  <a:pt x="2302238" y="310769"/>
                  <a:pt x="2319154" y="320040"/>
                  <a:pt x="2340209" y="339641"/>
                </a:cubicBezTo>
                <a:cubicBezTo>
                  <a:pt x="2348529" y="331720"/>
                  <a:pt x="2357359" y="324128"/>
                  <a:pt x="2364889" y="315915"/>
                </a:cubicBezTo>
                <a:cubicBezTo>
                  <a:pt x="2366700" y="313944"/>
                  <a:pt x="2366096" y="309053"/>
                  <a:pt x="2364192" y="306900"/>
                </a:cubicBezTo>
                <a:cubicBezTo>
                  <a:pt x="2347087" y="287189"/>
                  <a:pt x="2315621" y="277407"/>
                  <a:pt x="2284343" y="277553"/>
                </a:cubicBezTo>
                <a:lnTo>
                  <a:pt x="2284343" y="269778"/>
                </a:lnTo>
                <a:cubicBezTo>
                  <a:pt x="2284808" y="269742"/>
                  <a:pt x="2285226" y="269742"/>
                  <a:pt x="2285692" y="269742"/>
                </a:cubicBezTo>
                <a:cubicBezTo>
                  <a:pt x="2323708" y="269778"/>
                  <a:pt x="2352898" y="283430"/>
                  <a:pt x="2377112" y="305914"/>
                </a:cubicBezTo>
                <a:lnTo>
                  <a:pt x="2414478" y="281130"/>
                </a:lnTo>
                <a:cubicBezTo>
                  <a:pt x="2379668" y="247732"/>
                  <a:pt x="2337002" y="230175"/>
                  <a:pt x="2284343" y="230576"/>
                </a:cubicBezTo>
                <a:lnTo>
                  <a:pt x="2284343" y="220648"/>
                </a:lnTo>
                <a:cubicBezTo>
                  <a:pt x="2297775" y="220794"/>
                  <a:pt x="2311161" y="221999"/>
                  <a:pt x="2324267" y="224225"/>
                </a:cubicBezTo>
                <a:cubicBezTo>
                  <a:pt x="2361494" y="230430"/>
                  <a:pt x="2391752" y="245761"/>
                  <a:pt x="2417313" y="267734"/>
                </a:cubicBezTo>
                <a:cubicBezTo>
                  <a:pt x="2420614" y="270618"/>
                  <a:pt x="2428003" y="273830"/>
                  <a:pt x="2431303" y="272771"/>
                </a:cubicBezTo>
                <a:cubicBezTo>
                  <a:pt x="2443248" y="268902"/>
                  <a:pt x="2454169" y="263318"/>
                  <a:pt x="2467788" y="257295"/>
                </a:cubicBezTo>
                <a:cubicBezTo>
                  <a:pt x="2419266" y="207581"/>
                  <a:pt x="2358566" y="182067"/>
                  <a:pt x="2284343" y="182724"/>
                </a:cubicBezTo>
                <a:lnTo>
                  <a:pt x="2284343" y="172868"/>
                </a:lnTo>
                <a:cubicBezTo>
                  <a:pt x="2299076" y="173014"/>
                  <a:pt x="2313763" y="174036"/>
                  <a:pt x="2328264" y="175935"/>
                </a:cubicBezTo>
                <a:cubicBezTo>
                  <a:pt x="2387662" y="183563"/>
                  <a:pt x="2435486" y="208238"/>
                  <a:pt x="2472667" y="245615"/>
                </a:cubicBezTo>
                <a:cubicBezTo>
                  <a:pt x="2475689" y="248681"/>
                  <a:pt x="2481499" y="252988"/>
                  <a:pt x="2484798" y="252440"/>
                </a:cubicBezTo>
                <a:cubicBezTo>
                  <a:pt x="2499113" y="249995"/>
                  <a:pt x="2513103" y="245943"/>
                  <a:pt x="2529466" y="241892"/>
                </a:cubicBezTo>
                <a:cubicBezTo>
                  <a:pt x="2469880" y="171299"/>
                  <a:pt x="2389103" y="134287"/>
                  <a:pt x="2284343" y="133667"/>
                </a:cubicBezTo>
                <a:lnTo>
                  <a:pt x="2284343" y="120198"/>
                </a:lnTo>
                <a:lnTo>
                  <a:pt x="2316225" y="120198"/>
                </a:lnTo>
                <a:lnTo>
                  <a:pt x="2316180" y="120307"/>
                </a:lnTo>
                <a:cubicBezTo>
                  <a:pt x="2327753" y="120198"/>
                  <a:pt x="2332634" y="115343"/>
                  <a:pt x="2329890" y="106838"/>
                </a:cubicBezTo>
                <a:cubicBezTo>
                  <a:pt x="2325057" y="92274"/>
                  <a:pt x="2304561" y="80485"/>
                  <a:pt x="2284622" y="80777"/>
                </a:cubicBezTo>
                <a:lnTo>
                  <a:pt x="2284343" y="80777"/>
                </a:lnTo>
                <a:lnTo>
                  <a:pt x="2284343" y="73148"/>
                </a:lnTo>
                <a:cubicBezTo>
                  <a:pt x="2302469" y="72126"/>
                  <a:pt x="2319573" y="81361"/>
                  <a:pt x="2340255" y="100962"/>
                </a:cubicBezTo>
                <a:lnTo>
                  <a:pt x="2368606" y="73842"/>
                </a:lnTo>
                <a:cubicBezTo>
                  <a:pt x="2351131" y="50335"/>
                  <a:pt x="2317620" y="38253"/>
                  <a:pt x="2284343" y="38180"/>
                </a:cubicBezTo>
                <a:lnTo>
                  <a:pt x="2284343" y="30588"/>
                </a:lnTo>
                <a:cubicBezTo>
                  <a:pt x="2284669" y="30552"/>
                  <a:pt x="2284994" y="30552"/>
                  <a:pt x="2285365" y="30552"/>
                </a:cubicBezTo>
                <a:cubicBezTo>
                  <a:pt x="2322779" y="30369"/>
                  <a:pt x="2352851" y="43728"/>
                  <a:pt x="2376879" y="66943"/>
                </a:cubicBezTo>
                <a:lnTo>
                  <a:pt x="2414386" y="42451"/>
                </a:lnTo>
                <a:cubicBezTo>
                  <a:pt x="2394494" y="22594"/>
                  <a:pt x="2371395" y="8359"/>
                  <a:pt x="2345181" y="37"/>
                </a:cubicBezTo>
                <a:lnTo>
                  <a:pt x="2372556" y="37"/>
                </a:lnTo>
                <a:cubicBezTo>
                  <a:pt x="2389428" y="7738"/>
                  <a:pt x="2404625" y="17521"/>
                  <a:pt x="2417546" y="29018"/>
                </a:cubicBezTo>
                <a:cubicBezTo>
                  <a:pt x="2420614" y="31829"/>
                  <a:pt x="2428189" y="34895"/>
                  <a:pt x="2431537" y="33800"/>
                </a:cubicBezTo>
                <a:cubicBezTo>
                  <a:pt x="2443434" y="29967"/>
                  <a:pt x="2454403" y="24346"/>
                  <a:pt x="2467462" y="18652"/>
                </a:cubicBezTo>
                <a:cubicBezTo>
                  <a:pt x="2461467" y="12155"/>
                  <a:pt x="2454960" y="5950"/>
                  <a:pt x="2448081" y="37"/>
                </a:cubicBezTo>
                <a:lnTo>
                  <a:pt x="2465650" y="37"/>
                </a:lnTo>
                <a:cubicBezTo>
                  <a:pt x="2467417" y="1679"/>
                  <a:pt x="2469136" y="3322"/>
                  <a:pt x="2470855" y="5037"/>
                </a:cubicBezTo>
                <a:cubicBezTo>
                  <a:pt x="2474388" y="8468"/>
                  <a:pt x="2480244" y="13761"/>
                  <a:pt x="2483823" y="13250"/>
                </a:cubicBezTo>
                <a:cubicBezTo>
                  <a:pt x="2498647" y="11060"/>
                  <a:pt x="2513010" y="6972"/>
                  <a:pt x="2529650" y="3066"/>
                </a:cubicBezTo>
                <a:cubicBezTo>
                  <a:pt x="2528814" y="2044"/>
                  <a:pt x="2527930" y="1059"/>
                  <a:pt x="2527048" y="37"/>
                </a:cubicBezTo>
                <a:lnTo>
                  <a:pt x="2553028" y="37"/>
                </a:lnTo>
                <a:cubicBezTo>
                  <a:pt x="2555539" y="657"/>
                  <a:pt x="2558606" y="876"/>
                  <a:pt x="2562139" y="767"/>
                </a:cubicBezTo>
                <a:cubicBezTo>
                  <a:pt x="2580636" y="73"/>
                  <a:pt x="2599227" y="219"/>
                  <a:pt x="2617678" y="840"/>
                </a:cubicBezTo>
                <a:cubicBezTo>
                  <a:pt x="2620699" y="986"/>
                  <a:pt x="2623768" y="730"/>
                  <a:pt x="2626647" y="0"/>
                </a:cubicBezTo>
                <a:close/>
                <a:moveTo>
                  <a:pt x="2016171" y="0"/>
                </a:moveTo>
                <a:lnTo>
                  <a:pt x="2041965" y="0"/>
                </a:lnTo>
                <a:cubicBezTo>
                  <a:pt x="2041501" y="511"/>
                  <a:pt x="2041082" y="1022"/>
                  <a:pt x="2040665" y="1533"/>
                </a:cubicBezTo>
                <a:cubicBezTo>
                  <a:pt x="2043221" y="3395"/>
                  <a:pt x="2043825" y="4234"/>
                  <a:pt x="2044709" y="4417"/>
                </a:cubicBezTo>
                <a:cubicBezTo>
                  <a:pt x="2054329" y="6753"/>
                  <a:pt x="2064321" y="8286"/>
                  <a:pt x="2073385" y="11425"/>
                </a:cubicBezTo>
                <a:cubicBezTo>
                  <a:pt x="2084725" y="15404"/>
                  <a:pt x="2090767" y="12447"/>
                  <a:pt x="2098341" y="5147"/>
                </a:cubicBezTo>
                <a:cubicBezTo>
                  <a:pt x="2100156" y="3431"/>
                  <a:pt x="2101968" y="1716"/>
                  <a:pt x="2103827" y="37"/>
                </a:cubicBezTo>
                <a:lnTo>
                  <a:pt x="2120744" y="37"/>
                </a:lnTo>
                <a:cubicBezTo>
                  <a:pt x="2113913" y="5986"/>
                  <a:pt x="2107498" y="12228"/>
                  <a:pt x="2101549" y="18762"/>
                </a:cubicBezTo>
                <a:lnTo>
                  <a:pt x="2143566" y="36392"/>
                </a:lnTo>
                <a:cubicBezTo>
                  <a:pt x="2159461" y="21244"/>
                  <a:pt x="2176982" y="9016"/>
                  <a:pt x="2196362" y="37"/>
                </a:cubicBezTo>
                <a:lnTo>
                  <a:pt x="2225550" y="37"/>
                </a:lnTo>
                <a:cubicBezTo>
                  <a:pt x="2197385" y="8432"/>
                  <a:pt x="2172612" y="23178"/>
                  <a:pt x="2155928" y="43473"/>
                </a:cubicBezTo>
                <a:lnTo>
                  <a:pt x="2192272" y="67125"/>
                </a:lnTo>
                <a:cubicBezTo>
                  <a:pt x="2216300" y="43436"/>
                  <a:pt x="2246604" y="30588"/>
                  <a:pt x="2284110" y="30588"/>
                </a:cubicBezTo>
                <a:lnTo>
                  <a:pt x="2284297" y="30588"/>
                </a:lnTo>
                <a:lnTo>
                  <a:pt x="2284297" y="38253"/>
                </a:lnTo>
                <a:cubicBezTo>
                  <a:pt x="2254365" y="38071"/>
                  <a:pt x="2224434" y="47597"/>
                  <a:pt x="2205844" y="66760"/>
                </a:cubicBezTo>
                <a:lnTo>
                  <a:pt x="2205658" y="66943"/>
                </a:lnTo>
                <a:cubicBezTo>
                  <a:pt x="2203521" y="69169"/>
                  <a:pt x="2200825" y="73623"/>
                  <a:pt x="2202311" y="74900"/>
                </a:cubicBezTo>
                <a:cubicBezTo>
                  <a:pt x="2210538" y="83916"/>
                  <a:pt x="2219741" y="92384"/>
                  <a:pt x="2229082" y="101473"/>
                </a:cubicBezTo>
                <a:cubicBezTo>
                  <a:pt x="2247208" y="81397"/>
                  <a:pt x="2265009" y="72126"/>
                  <a:pt x="2284249" y="73440"/>
                </a:cubicBezTo>
                <a:lnTo>
                  <a:pt x="2284249" y="80923"/>
                </a:lnTo>
                <a:lnTo>
                  <a:pt x="2284158" y="80923"/>
                </a:lnTo>
                <a:cubicBezTo>
                  <a:pt x="2264823" y="80704"/>
                  <a:pt x="2245117" y="91800"/>
                  <a:pt x="2239678" y="106072"/>
                </a:cubicBezTo>
                <a:cubicBezTo>
                  <a:pt x="2236194" y="115197"/>
                  <a:pt x="2240934" y="120307"/>
                  <a:pt x="2253297" y="120307"/>
                </a:cubicBezTo>
                <a:lnTo>
                  <a:pt x="2284297" y="120307"/>
                </a:lnTo>
                <a:lnTo>
                  <a:pt x="2284297" y="133265"/>
                </a:lnTo>
                <a:cubicBezTo>
                  <a:pt x="2279695" y="133265"/>
                  <a:pt x="2275002" y="133338"/>
                  <a:pt x="2270354" y="133520"/>
                </a:cubicBezTo>
                <a:lnTo>
                  <a:pt x="2270214" y="133593"/>
                </a:lnTo>
                <a:cubicBezTo>
                  <a:pt x="2155695" y="137937"/>
                  <a:pt x="2068690" y="196630"/>
                  <a:pt x="2042431" y="242914"/>
                </a:cubicBezTo>
                <a:cubicBezTo>
                  <a:pt x="2052470" y="245323"/>
                  <a:pt x="2062927" y="246965"/>
                  <a:pt x="2072409" y="250287"/>
                </a:cubicBezTo>
                <a:cubicBezTo>
                  <a:pt x="2084121" y="254411"/>
                  <a:pt x="2090442" y="251929"/>
                  <a:pt x="2098621" y="244191"/>
                </a:cubicBezTo>
                <a:cubicBezTo>
                  <a:pt x="2149002" y="196083"/>
                  <a:pt x="2211002" y="171956"/>
                  <a:pt x="2284297" y="173051"/>
                </a:cubicBezTo>
                <a:lnTo>
                  <a:pt x="2284297" y="182906"/>
                </a:lnTo>
                <a:cubicBezTo>
                  <a:pt x="2277046" y="182833"/>
                  <a:pt x="2269796" y="183052"/>
                  <a:pt x="2262593" y="183600"/>
                </a:cubicBezTo>
                <a:cubicBezTo>
                  <a:pt x="2195387" y="188673"/>
                  <a:pt x="2141938" y="213676"/>
                  <a:pt x="2101456" y="257806"/>
                </a:cubicBezTo>
                <a:cubicBezTo>
                  <a:pt x="2112610" y="262587"/>
                  <a:pt x="2121535" y="265508"/>
                  <a:pt x="2129110" y="269888"/>
                </a:cubicBezTo>
                <a:cubicBezTo>
                  <a:pt x="2139475" y="275910"/>
                  <a:pt x="2145563" y="274012"/>
                  <a:pt x="2153883" y="266712"/>
                </a:cubicBezTo>
                <a:cubicBezTo>
                  <a:pt x="2189019" y="235796"/>
                  <a:pt x="2236565" y="220247"/>
                  <a:pt x="2284297" y="220393"/>
                </a:cubicBezTo>
                <a:lnTo>
                  <a:pt x="2284297" y="230503"/>
                </a:lnTo>
                <a:cubicBezTo>
                  <a:pt x="2279324" y="230503"/>
                  <a:pt x="2274165" y="230722"/>
                  <a:pt x="2269006" y="231051"/>
                </a:cubicBezTo>
                <a:cubicBezTo>
                  <a:pt x="2222203" y="234226"/>
                  <a:pt x="2183860" y="251272"/>
                  <a:pt x="2154765" y="281751"/>
                </a:cubicBezTo>
                <a:lnTo>
                  <a:pt x="2191947" y="306133"/>
                </a:lnTo>
                <a:cubicBezTo>
                  <a:pt x="2215697" y="283539"/>
                  <a:pt x="2244885" y="269997"/>
                  <a:pt x="2282810" y="269742"/>
                </a:cubicBezTo>
                <a:lnTo>
                  <a:pt x="2284297" y="269742"/>
                </a:lnTo>
                <a:lnTo>
                  <a:pt x="2284297" y="277553"/>
                </a:lnTo>
                <a:cubicBezTo>
                  <a:pt x="2253716" y="277407"/>
                  <a:pt x="2223041" y="287080"/>
                  <a:pt x="2205054" y="306535"/>
                </a:cubicBezTo>
                <a:cubicBezTo>
                  <a:pt x="2203055" y="308725"/>
                  <a:pt x="2201196" y="313178"/>
                  <a:pt x="2202451" y="314638"/>
                </a:cubicBezTo>
                <a:cubicBezTo>
                  <a:pt x="2210585" y="323471"/>
                  <a:pt x="2219648" y="331647"/>
                  <a:pt x="2228711" y="340334"/>
                </a:cubicBezTo>
                <a:cubicBezTo>
                  <a:pt x="2247766" y="320259"/>
                  <a:pt x="2265009" y="311097"/>
                  <a:pt x="2284249" y="312740"/>
                </a:cubicBezTo>
                <a:lnTo>
                  <a:pt x="2284249" y="320770"/>
                </a:lnTo>
                <a:cubicBezTo>
                  <a:pt x="2264868" y="320441"/>
                  <a:pt x="2247255" y="329530"/>
                  <a:pt x="2239912" y="343619"/>
                </a:cubicBezTo>
                <a:cubicBezTo>
                  <a:pt x="2234705" y="354241"/>
                  <a:pt x="2240934" y="359972"/>
                  <a:pt x="2255249" y="359497"/>
                </a:cubicBezTo>
                <a:cubicBezTo>
                  <a:pt x="2264916" y="359133"/>
                  <a:pt x="2274584" y="358986"/>
                  <a:pt x="2284249" y="359023"/>
                </a:cubicBezTo>
                <a:lnTo>
                  <a:pt x="2284249" y="373003"/>
                </a:lnTo>
                <a:cubicBezTo>
                  <a:pt x="2207528" y="372483"/>
                  <a:pt x="2143303" y="393090"/>
                  <a:pt x="2090378" y="432715"/>
                </a:cubicBezTo>
                <a:lnTo>
                  <a:pt x="2061493" y="459652"/>
                </a:lnTo>
                <a:lnTo>
                  <a:pt x="2035745" y="459652"/>
                </a:lnTo>
                <a:lnTo>
                  <a:pt x="2061207" y="430455"/>
                </a:lnTo>
                <a:cubicBezTo>
                  <a:pt x="2047637" y="421476"/>
                  <a:pt x="2034019" y="412497"/>
                  <a:pt x="2020354" y="403518"/>
                </a:cubicBezTo>
                <a:cubicBezTo>
                  <a:pt x="2019471" y="403079"/>
                  <a:pt x="2018588" y="402715"/>
                  <a:pt x="2017613" y="402459"/>
                </a:cubicBezTo>
                <a:lnTo>
                  <a:pt x="2017613" y="402532"/>
                </a:lnTo>
                <a:cubicBezTo>
                  <a:pt x="2006493" y="398891"/>
                  <a:pt x="1994592" y="397041"/>
                  <a:pt x="1982686" y="396794"/>
                </a:cubicBezTo>
                <a:cubicBezTo>
                  <a:pt x="1946970" y="396055"/>
                  <a:pt x="1911214" y="409750"/>
                  <a:pt x="1896400" y="432828"/>
                </a:cubicBezTo>
                <a:lnTo>
                  <a:pt x="1924933" y="459652"/>
                </a:lnTo>
                <a:lnTo>
                  <a:pt x="1898348" y="459652"/>
                </a:lnTo>
                <a:lnTo>
                  <a:pt x="1880139" y="438804"/>
                </a:lnTo>
                <a:cubicBezTo>
                  <a:pt x="1832898" y="401736"/>
                  <a:pt x="1752194" y="374600"/>
                  <a:pt x="1673869" y="373149"/>
                </a:cubicBezTo>
                <a:lnTo>
                  <a:pt x="1673869" y="358840"/>
                </a:lnTo>
                <a:cubicBezTo>
                  <a:pt x="1683628" y="358840"/>
                  <a:pt x="1693482" y="359023"/>
                  <a:pt x="1703195" y="359315"/>
                </a:cubicBezTo>
                <a:lnTo>
                  <a:pt x="1703195" y="359388"/>
                </a:lnTo>
                <a:cubicBezTo>
                  <a:pt x="1716721" y="359826"/>
                  <a:pt x="1722995" y="354570"/>
                  <a:pt x="1718812" y="344350"/>
                </a:cubicBezTo>
                <a:cubicBezTo>
                  <a:pt x="1712397" y="330224"/>
                  <a:pt x="1695526" y="320697"/>
                  <a:pt x="1676424" y="320478"/>
                </a:cubicBezTo>
                <a:cubicBezTo>
                  <a:pt x="1675541" y="320478"/>
                  <a:pt x="1674705" y="320478"/>
                  <a:pt x="1673869" y="320514"/>
                </a:cubicBezTo>
                <a:lnTo>
                  <a:pt x="1673869" y="311827"/>
                </a:lnTo>
                <a:cubicBezTo>
                  <a:pt x="1691762" y="310769"/>
                  <a:pt x="1708679" y="320040"/>
                  <a:pt x="1729734" y="339641"/>
                </a:cubicBezTo>
                <a:cubicBezTo>
                  <a:pt x="1738053" y="331720"/>
                  <a:pt x="1746883" y="324128"/>
                  <a:pt x="1754413" y="315915"/>
                </a:cubicBezTo>
                <a:cubicBezTo>
                  <a:pt x="1756225" y="313944"/>
                  <a:pt x="1755621" y="309053"/>
                  <a:pt x="1753716" y="306900"/>
                </a:cubicBezTo>
                <a:cubicBezTo>
                  <a:pt x="1736613" y="287189"/>
                  <a:pt x="1705148" y="277407"/>
                  <a:pt x="1673869" y="277553"/>
                </a:cubicBezTo>
                <a:lnTo>
                  <a:pt x="1673869" y="269778"/>
                </a:lnTo>
                <a:cubicBezTo>
                  <a:pt x="1674333" y="269742"/>
                  <a:pt x="1674752" y="269742"/>
                  <a:pt x="1675216" y="269742"/>
                </a:cubicBezTo>
                <a:cubicBezTo>
                  <a:pt x="1713235" y="269778"/>
                  <a:pt x="1742422" y="283430"/>
                  <a:pt x="1766636" y="305914"/>
                </a:cubicBezTo>
                <a:lnTo>
                  <a:pt x="1804003" y="281130"/>
                </a:lnTo>
                <a:cubicBezTo>
                  <a:pt x="1769193" y="247732"/>
                  <a:pt x="1726527" y="230175"/>
                  <a:pt x="1673869" y="230576"/>
                </a:cubicBezTo>
                <a:lnTo>
                  <a:pt x="1673869" y="220648"/>
                </a:lnTo>
                <a:cubicBezTo>
                  <a:pt x="1687300" y="220794"/>
                  <a:pt x="1700685" y="221999"/>
                  <a:pt x="1713792" y="224225"/>
                </a:cubicBezTo>
                <a:cubicBezTo>
                  <a:pt x="1751020" y="230430"/>
                  <a:pt x="1781277" y="245761"/>
                  <a:pt x="1806839" y="267734"/>
                </a:cubicBezTo>
                <a:cubicBezTo>
                  <a:pt x="1810139" y="270618"/>
                  <a:pt x="1817529" y="273830"/>
                  <a:pt x="1820829" y="272771"/>
                </a:cubicBezTo>
                <a:cubicBezTo>
                  <a:pt x="1832773" y="268902"/>
                  <a:pt x="1843696" y="263318"/>
                  <a:pt x="1857313" y="257295"/>
                </a:cubicBezTo>
                <a:cubicBezTo>
                  <a:pt x="1808791" y="207581"/>
                  <a:pt x="1748091" y="182067"/>
                  <a:pt x="1673869" y="182724"/>
                </a:cubicBezTo>
                <a:lnTo>
                  <a:pt x="1673869" y="172868"/>
                </a:lnTo>
                <a:cubicBezTo>
                  <a:pt x="1688601" y="173014"/>
                  <a:pt x="1703288" y="174036"/>
                  <a:pt x="1717789" y="175935"/>
                </a:cubicBezTo>
                <a:cubicBezTo>
                  <a:pt x="1777187" y="183563"/>
                  <a:pt x="1825012" y="208238"/>
                  <a:pt x="1862193" y="245615"/>
                </a:cubicBezTo>
                <a:cubicBezTo>
                  <a:pt x="1865214" y="248681"/>
                  <a:pt x="1871023" y="252988"/>
                  <a:pt x="1874323" y="252440"/>
                </a:cubicBezTo>
                <a:cubicBezTo>
                  <a:pt x="1888639" y="249995"/>
                  <a:pt x="1902627" y="245943"/>
                  <a:pt x="1918987" y="241892"/>
                </a:cubicBezTo>
                <a:cubicBezTo>
                  <a:pt x="1859404" y="171299"/>
                  <a:pt x="1778627" y="134287"/>
                  <a:pt x="1673869" y="133667"/>
                </a:cubicBezTo>
                <a:lnTo>
                  <a:pt x="1673869" y="120198"/>
                </a:lnTo>
                <a:lnTo>
                  <a:pt x="1705752" y="120198"/>
                </a:lnTo>
                <a:lnTo>
                  <a:pt x="1705705" y="120307"/>
                </a:lnTo>
                <a:cubicBezTo>
                  <a:pt x="1717277" y="120198"/>
                  <a:pt x="1722158" y="115343"/>
                  <a:pt x="1719416" y="106838"/>
                </a:cubicBezTo>
                <a:cubicBezTo>
                  <a:pt x="1714582" y="92274"/>
                  <a:pt x="1694086" y="80485"/>
                  <a:pt x="1674147" y="80777"/>
                </a:cubicBezTo>
                <a:lnTo>
                  <a:pt x="1673869" y="80777"/>
                </a:lnTo>
                <a:lnTo>
                  <a:pt x="1673869" y="73148"/>
                </a:lnTo>
                <a:cubicBezTo>
                  <a:pt x="1691994" y="72126"/>
                  <a:pt x="1709097" y="81361"/>
                  <a:pt x="1729779" y="100962"/>
                </a:cubicBezTo>
                <a:lnTo>
                  <a:pt x="1758131" y="73842"/>
                </a:lnTo>
                <a:cubicBezTo>
                  <a:pt x="1740655" y="50335"/>
                  <a:pt x="1707146" y="38253"/>
                  <a:pt x="1673869" y="38180"/>
                </a:cubicBezTo>
                <a:lnTo>
                  <a:pt x="1673869" y="30588"/>
                </a:lnTo>
                <a:cubicBezTo>
                  <a:pt x="1674194" y="30552"/>
                  <a:pt x="1674519" y="30552"/>
                  <a:pt x="1674891" y="30552"/>
                </a:cubicBezTo>
                <a:cubicBezTo>
                  <a:pt x="1712304" y="30369"/>
                  <a:pt x="1742375" y="43728"/>
                  <a:pt x="1766404" y="66943"/>
                </a:cubicBezTo>
                <a:lnTo>
                  <a:pt x="1803910" y="42451"/>
                </a:lnTo>
                <a:cubicBezTo>
                  <a:pt x="1784018" y="22594"/>
                  <a:pt x="1760920" y="8359"/>
                  <a:pt x="1734706" y="37"/>
                </a:cubicBezTo>
                <a:lnTo>
                  <a:pt x="1762082" y="37"/>
                </a:lnTo>
                <a:cubicBezTo>
                  <a:pt x="1778953" y="7738"/>
                  <a:pt x="1794151" y="17521"/>
                  <a:pt x="1807071" y="29018"/>
                </a:cubicBezTo>
                <a:cubicBezTo>
                  <a:pt x="1810139" y="31829"/>
                  <a:pt x="1817715" y="34895"/>
                  <a:pt x="1821061" y="33800"/>
                </a:cubicBezTo>
                <a:cubicBezTo>
                  <a:pt x="1832959" y="29967"/>
                  <a:pt x="1843928" y="24346"/>
                  <a:pt x="1856988" y="18652"/>
                </a:cubicBezTo>
                <a:cubicBezTo>
                  <a:pt x="1850992" y="12155"/>
                  <a:pt x="1844486" y="5950"/>
                  <a:pt x="1837607" y="37"/>
                </a:cubicBezTo>
                <a:lnTo>
                  <a:pt x="1855175" y="37"/>
                </a:lnTo>
                <a:cubicBezTo>
                  <a:pt x="1856941" y="1679"/>
                  <a:pt x="1858661" y="3322"/>
                  <a:pt x="1860381" y="5037"/>
                </a:cubicBezTo>
                <a:cubicBezTo>
                  <a:pt x="1863913" y="8468"/>
                  <a:pt x="1869769" y="13761"/>
                  <a:pt x="1873347" y="13250"/>
                </a:cubicBezTo>
                <a:cubicBezTo>
                  <a:pt x="1888174" y="11060"/>
                  <a:pt x="1902536" y="6972"/>
                  <a:pt x="1919173" y="3066"/>
                </a:cubicBezTo>
                <a:cubicBezTo>
                  <a:pt x="1918338" y="2044"/>
                  <a:pt x="1917454" y="1059"/>
                  <a:pt x="1916571" y="37"/>
                </a:cubicBezTo>
                <a:lnTo>
                  <a:pt x="1942552" y="37"/>
                </a:lnTo>
                <a:cubicBezTo>
                  <a:pt x="1945061" y="657"/>
                  <a:pt x="1948129" y="876"/>
                  <a:pt x="1951660" y="767"/>
                </a:cubicBezTo>
                <a:cubicBezTo>
                  <a:pt x="1970160" y="73"/>
                  <a:pt x="1988750" y="219"/>
                  <a:pt x="2007201" y="840"/>
                </a:cubicBezTo>
                <a:cubicBezTo>
                  <a:pt x="2010222" y="986"/>
                  <a:pt x="2013289" y="730"/>
                  <a:pt x="2016171" y="0"/>
                </a:cubicBezTo>
                <a:close/>
                <a:moveTo>
                  <a:pt x="1405697" y="0"/>
                </a:moveTo>
                <a:lnTo>
                  <a:pt x="1431492" y="0"/>
                </a:lnTo>
                <a:cubicBezTo>
                  <a:pt x="1431026" y="511"/>
                  <a:pt x="1430608" y="1022"/>
                  <a:pt x="1430189" y="1533"/>
                </a:cubicBezTo>
                <a:cubicBezTo>
                  <a:pt x="1432746" y="3395"/>
                  <a:pt x="1433350" y="4234"/>
                  <a:pt x="1434233" y="4417"/>
                </a:cubicBezTo>
                <a:cubicBezTo>
                  <a:pt x="1443853" y="6753"/>
                  <a:pt x="1453846" y="8286"/>
                  <a:pt x="1462909" y="11425"/>
                </a:cubicBezTo>
                <a:cubicBezTo>
                  <a:pt x="1474250" y="15404"/>
                  <a:pt x="1480292" y="12447"/>
                  <a:pt x="1487868" y="5147"/>
                </a:cubicBezTo>
                <a:cubicBezTo>
                  <a:pt x="1489680" y="3431"/>
                  <a:pt x="1491493" y="1716"/>
                  <a:pt x="1493352" y="37"/>
                </a:cubicBezTo>
                <a:lnTo>
                  <a:pt x="1510269" y="37"/>
                </a:lnTo>
                <a:cubicBezTo>
                  <a:pt x="1503438" y="5986"/>
                  <a:pt x="1497024" y="12228"/>
                  <a:pt x="1491074" y="18762"/>
                </a:cubicBezTo>
                <a:lnTo>
                  <a:pt x="1533090" y="36392"/>
                </a:lnTo>
                <a:cubicBezTo>
                  <a:pt x="1548985" y="21244"/>
                  <a:pt x="1566506" y="9016"/>
                  <a:pt x="1585887" y="37"/>
                </a:cubicBezTo>
                <a:lnTo>
                  <a:pt x="1615075" y="37"/>
                </a:lnTo>
                <a:cubicBezTo>
                  <a:pt x="1586910" y="8432"/>
                  <a:pt x="1562139" y="23178"/>
                  <a:pt x="1545452" y="43473"/>
                </a:cubicBezTo>
                <a:lnTo>
                  <a:pt x="1581797" y="67125"/>
                </a:lnTo>
                <a:cubicBezTo>
                  <a:pt x="1605827" y="43436"/>
                  <a:pt x="1636129" y="30588"/>
                  <a:pt x="1673637" y="30588"/>
                </a:cubicBezTo>
                <a:lnTo>
                  <a:pt x="1673822" y="30588"/>
                </a:lnTo>
                <a:lnTo>
                  <a:pt x="1673822" y="38253"/>
                </a:lnTo>
                <a:cubicBezTo>
                  <a:pt x="1643891" y="38071"/>
                  <a:pt x="1613959" y="47597"/>
                  <a:pt x="1595369" y="66760"/>
                </a:cubicBezTo>
                <a:lnTo>
                  <a:pt x="1595183" y="66943"/>
                </a:lnTo>
                <a:cubicBezTo>
                  <a:pt x="1593045" y="69169"/>
                  <a:pt x="1590350" y="73623"/>
                  <a:pt x="1591837" y="74900"/>
                </a:cubicBezTo>
                <a:cubicBezTo>
                  <a:pt x="1600063" y="83916"/>
                  <a:pt x="1609265" y="92384"/>
                  <a:pt x="1618608" y="101473"/>
                </a:cubicBezTo>
                <a:cubicBezTo>
                  <a:pt x="1636733" y="81397"/>
                  <a:pt x="1654534" y="72126"/>
                  <a:pt x="1673776" y="73440"/>
                </a:cubicBezTo>
                <a:lnTo>
                  <a:pt x="1673776" y="80923"/>
                </a:lnTo>
                <a:lnTo>
                  <a:pt x="1673683" y="80923"/>
                </a:lnTo>
                <a:cubicBezTo>
                  <a:pt x="1654348" y="80704"/>
                  <a:pt x="1634642" y="91800"/>
                  <a:pt x="1629204" y="106072"/>
                </a:cubicBezTo>
                <a:cubicBezTo>
                  <a:pt x="1625719" y="115197"/>
                  <a:pt x="1630459" y="120307"/>
                  <a:pt x="1642822" y="120307"/>
                </a:cubicBezTo>
                <a:lnTo>
                  <a:pt x="1673822" y="120307"/>
                </a:lnTo>
                <a:lnTo>
                  <a:pt x="1673822" y="133265"/>
                </a:lnTo>
                <a:cubicBezTo>
                  <a:pt x="1669220" y="133265"/>
                  <a:pt x="1664526" y="133338"/>
                  <a:pt x="1659879" y="133520"/>
                </a:cubicBezTo>
                <a:lnTo>
                  <a:pt x="1659740" y="133593"/>
                </a:lnTo>
                <a:cubicBezTo>
                  <a:pt x="1545220" y="137937"/>
                  <a:pt x="1458215" y="196630"/>
                  <a:pt x="1431955" y="242914"/>
                </a:cubicBezTo>
                <a:cubicBezTo>
                  <a:pt x="1441995" y="245323"/>
                  <a:pt x="1452452" y="246965"/>
                  <a:pt x="1461933" y="250287"/>
                </a:cubicBezTo>
                <a:cubicBezTo>
                  <a:pt x="1473646" y="254411"/>
                  <a:pt x="1479967" y="251929"/>
                  <a:pt x="1488147" y="244191"/>
                </a:cubicBezTo>
                <a:cubicBezTo>
                  <a:pt x="1538527" y="196083"/>
                  <a:pt x="1600528" y="171956"/>
                  <a:pt x="1673822" y="173051"/>
                </a:cubicBezTo>
                <a:lnTo>
                  <a:pt x="1673822" y="182906"/>
                </a:lnTo>
                <a:cubicBezTo>
                  <a:pt x="1666572" y="182833"/>
                  <a:pt x="1659321" y="183052"/>
                  <a:pt x="1652117" y="183600"/>
                </a:cubicBezTo>
                <a:cubicBezTo>
                  <a:pt x="1584911" y="188673"/>
                  <a:pt x="1531463" y="213676"/>
                  <a:pt x="1490981" y="257806"/>
                </a:cubicBezTo>
                <a:cubicBezTo>
                  <a:pt x="1502136" y="262587"/>
                  <a:pt x="1511059" y="265508"/>
                  <a:pt x="1518635" y="269888"/>
                </a:cubicBezTo>
                <a:cubicBezTo>
                  <a:pt x="1529000" y="275910"/>
                  <a:pt x="1535089" y="274012"/>
                  <a:pt x="1543408" y="266712"/>
                </a:cubicBezTo>
                <a:cubicBezTo>
                  <a:pt x="1578545" y="235796"/>
                  <a:pt x="1626091" y="220247"/>
                  <a:pt x="1673822" y="220393"/>
                </a:cubicBezTo>
                <a:lnTo>
                  <a:pt x="1673822" y="230503"/>
                </a:lnTo>
                <a:cubicBezTo>
                  <a:pt x="1668849" y="230503"/>
                  <a:pt x="1663690" y="230722"/>
                  <a:pt x="1658531" y="231051"/>
                </a:cubicBezTo>
                <a:cubicBezTo>
                  <a:pt x="1611729" y="234226"/>
                  <a:pt x="1573385" y="251272"/>
                  <a:pt x="1544291" y="281751"/>
                </a:cubicBezTo>
                <a:lnTo>
                  <a:pt x="1581472" y="306133"/>
                </a:lnTo>
                <a:cubicBezTo>
                  <a:pt x="1605222" y="283539"/>
                  <a:pt x="1634410" y="269997"/>
                  <a:pt x="1672335" y="269742"/>
                </a:cubicBezTo>
                <a:lnTo>
                  <a:pt x="1673822" y="269742"/>
                </a:lnTo>
                <a:lnTo>
                  <a:pt x="1673822" y="277553"/>
                </a:lnTo>
                <a:cubicBezTo>
                  <a:pt x="1643240" y="277407"/>
                  <a:pt x="1612565" y="287080"/>
                  <a:pt x="1594579" y="306535"/>
                </a:cubicBezTo>
                <a:cubicBezTo>
                  <a:pt x="1592580" y="308725"/>
                  <a:pt x="1590720" y="313178"/>
                  <a:pt x="1591976" y="314638"/>
                </a:cubicBezTo>
                <a:cubicBezTo>
                  <a:pt x="1600110" y="323471"/>
                  <a:pt x="1609172" y="331647"/>
                  <a:pt x="1618236" y="340334"/>
                </a:cubicBezTo>
                <a:cubicBezTo>
                  <a:pt x="1637291" y="320259"/>
                  <a:pt x="1654534" y="311097"/>
                  <a:pt x="1673776" y="312740"/>
                </a:cubicBezTo>
                <a:lnTo>
                  <a:pt x="1673776" y="320770"/>
                </a:lnTo>
                <a:cubicBezTo>
                  <a:pt x="1654395" y="320441"/>
                  <a:pt x="1636780" y="329530"/>
                  <a:pt x="1629436" y="343619"/>
                </a:cubicBezTo>
                <a:cubicBezTo>
                  <a:pt x="1624231" y="354241"/>
                  <a:pt x="1630459" y="359972"/>
                  <a:pt x="1644774" y="359497"/>
                </a:cubicBezTo>
                <a:cubicBezTo>
                  <a:pt x="1654441" y="359133"/>
                  <a:pt x="1664108" y="358986"/>
                  <a:pt x="1673776" y="359023"/>
                </a:cubicBezTo>
                <a:lnTo>
                  <a:pt x="1673776" y="373003"/>
                </a:lnTo>
                <a:cubicBezTo>
                  <a:pt x="1597054" y="372483"/>
                  <a:pt x="1532828" y="393090"/>
                  <a:pt x="1479903" y="432715"/>
                </a:cubicBezTo>
                <a:lnTo>
                  <a:pt x="1451019" y="459652"/>
                </a:lnTo>
                <a:lnTo>
                  <a:pt x="1425269" y="459652"/>
                </a:lnTo>
                <a:lnTo>
                  <a:pt x="1450732" y="430455"/>
                </a:lnTo>
                <a:cubicBezTo>
                  <a:pt x="1437161" y="421476"/>
                  <a:pt x="1423543" y="412497"/>
                  <a:pt x="1409879" y="403518"/>
                </a:cubicBezTo>
                <a:cubicBezTo>
                  <a:pt x="1408996" y="403079"/>
                  <a:pt x="1408114" y="402715"/>
                  <a:pt x="1407137" y="402459"/>
                </a:cubicBezTo>
                <a:lnTo>
                  <a:pt x="1407137" y="402532"/>
                </a:lnTo>
                <a:cubicBezTo>
                  <a:pt x="1396018" y="398891"/>
                  <a:pt x="1384116" y="397041"/>
                  <a:pt x="1372211" y="396794"/>
                </a:cubicBezTo>
                <a:cubicBezTo>
                  <a:pt x="1336495" y="396055"/>
                  <a:pt x="1300740" y="409750"/>
                  <a:pt x="1285925" y="432828"/>
                </a:cubicBezTo>
                <a:lnTo>
                  <a:pt x="1314458" y="459652"/>
                </a:lnTo>
                <a:lnTo>
                  <a:pt x="1287873" y="459652"/>
                </a:lnTo>
                <a:lnTo>
                  <a:pt x="1269664" y="438804"/>
                </a:lnTo>
                <a:cubicBezTo>
                  <a:pt x="1222423" y="401736"/>
                  <a:pt x="1141718" y="374600"/>
                  <a:pt x="1063393" y="373149"/>
                </a:cubicBezTo>
                <a:lnTo>
                  <a:pt x="1063393" y="358840"/>
                </a:lnTo>
                <a:cubicBezTo>
                  <a:pt x="1073154" y="358840"/>
                  <a:pt x="1083006" y="359023"/>
                  <a:pt x="1092721" y="359315"/>
                </a:cubicBezTo>
                <a:lnTo>
                  <a:pt x="1092721" y="359388"/>
                </a:lnTo>
                <a:cubicBezTo>
                  <a:pt x="1106245" y="359826"/>
                  <a:pt x="1112520" y="354570"/>
                  <a:pt x="1108337" y="344350"/>
                </a:cubicBezTo>
                <a:cubicBezTo>
                  <a:pt x="1101923" y="330224"/>
                  <a:pt x="1085052" y="320697"/>
                  <a:pt x="1065949" y="320478"/>
                </a:cubicBezTo>
                <a:cubicBezTo>
                  <a:pt x="1065067" y="320478"/>
                  <a:pt x="1064230" y="320478"/>
                  <a:pt x="1063393" y="320514"/>
                </a:cubicBezTo>
                <a:lnTo>
                  <a:pt x="1063393" y="311827"/>
                </a:lnTo>
                <a:cubicBezTo>
                  <a:pt x="1081287" y="310769"/>
                  <a:pt x="1098204" y="320040"/>
                  <a:pt x="1119259" y="339641"/>
                </a:cubicBezTo>
                <a:cubicBezTo>
                  <a:pt x="1127578" y="331720"/>
                  <a:pt x="1136409" y="324128"/>
                  <a:pt x="1143938" y="315915"/>
                </a:cubicBezTo>
                <a:cubicBezTo>
                  <a:pt x="1145750" y="313944"/>
                  <a:pt x="1145146" y="309053"/>
                  <a:pt x="1143241" y="306900"/>
                </a:cubicBezTo>
                <a:cubicBezTo>
                  <a:pt x="1126137" y="287189"/>
                  <a:pt x="1094672" y="277407"/>
                  <a:pt x="1063393" y="277553"/>
                </a:cubicBezTo>
                <a:lnTo>
                  <a:pt x="1063393" y="269778"/>
                </a:lnTo>
                <a:cubicBezTo>
                  <a:pt x="1063857" y="269742"/>
                  <a:pt x="1064277" y="269742"/>
                  <a:pt x="1064741" y="269742"/>
                </a:cubicBezTo>
                <a:cubicBezTo>
                  <a:pt x="1102759" y="269778"/>
                  <a:pt x="1131947" y="283430"/>
                  <a:pt x="1156162" y="305914"/>
                </a:cubicBezTo>
                <a:lnTo>
                  <a:pt x="1193529" y="281130"/>
                </a:lnTo>
                <a:cubicBezTo>
                  <a:pt x="1158717" y="247732"/>
                  <a:pt x="1116052" y="230175"/>
                  <a:pt x="1063393" y="230576"/>
                </a:cubicBezTo>
                <a:lnTo>
                  <a:pt x="1063393" y="220648"/>
                </a:lnTo>
                <a:cubicBezTo>
                  <a:pt x="1076825" y="220794"/>
                  <a:pt x="1090210" y="221999"/>
                  <a:pt x="1103316" y="224225"/>
                </a:cubicBezTo>
                <a:cubicBezTo>
                  <a:pt x="1140545" y="230430"/>
                  <a:pt x="1170802" y="245761"/>
                  <a:pt x="1196364" y="267734"/>
                </a:cubicBezTo>
                <a:cubicBezTo>
                  <a:pt x="1199664" y="270618"/>
                  <a:pt x="1207054" y="273830"/>
                  <a:pt x="1210354" y="272771"/>
                </a:cubicBezTo>
                <a:cubicBezTo>
                  <a:pt x="1222299" y="268902"/>
                  <a:pt x="1233220" y="263318"/>
                  <a:pt x="1246838" y="257295"/>
                </a:cubicBezTo>
                <a:cubicBezTo>
                  <a:pt x="1198315" y="207581"/>
                  <a:pt x="1137617" y="182067"/>
                  <a:pt x="1063393" y="182724"/>
                </a:cubicBezTo>
                <a:lnTo>
                  <a:pt x="1063393" y="172868"/>
                </a:lnTo>
                <a:cubicBezTo>
                  <a:pt x="1078126" y="173014"/>
                  <a:pt x="1092813" y="174036"/>
                  <a:pt x="1107315" y="175935"/>
                </a:cubicBezTo>
                <a:cubicBezTo>
                  <a:pt x="1166711" y="183563"/>
                  <a:pt x="1214537" y="208238"/>
                  <a:pt x="1251718" y="245615"/>
                </a:cubicBezTo>
                <a:cubicBezTo>
                  <a:pt x="1254739" y="248681"/>
                  <a:pt x="1260548" y="252988"/>
                  <a:pt x="1263849" y="252440"/>
                </a:cubicBezTo>
                <a:cubicBezTo>
                  <a:pt x="1278164" y="249995"/>
                  <a:pt x="1292153" y="245943"/>
                  <a:pt x="1308512" y="241892"/>
                </a:cubicBezTo>
                <a:cubicBezTo>
                  <a:pt x="1248929" y="171299"/>
                  <a:pt x="1168153" y="134287"/>
                  <a:pt x="1063393" y="133667"/>
                </a:cubicBezTo>
                <a:lnTo>
                  <a:pt x="1063393" y="120198"/>
                </a:lnTo>
                <a:lnTo>
                  <a:pt x="1095276" y="120198"/>
                </a:lnTo>
                <a:lnTo>
                  <a:pt x="1095231" y="120307"/>
                </a:lnTo>
                <a:cubicBezTo>
                  <a:pt x="1106802" y="120198"/>
                  <a:pt x="1111683" y="115343"/>
                  <a:pt x="1108941" y="106838"/>
                </a:cubicBezTo>
                <a:cubicBezTo>
                  <a:pt x="1104107" y="92274"/>
                  <a:pt x="1083610" y="80485"/>
                  <a:pt x="1063673" y="80777"/>
                </a:cubicBezTo>
                <a:lnTo>
                  <a:pt x="1063393" y="80777"/>
                </a:lnTo>
                <a:lnTo>
                  <a:pt x="1063393" y="73148"/>
                </a:lnTo>
                <a:cubicBezTo>
                  <a:pt x="1081519" y="72126"/>
                  <a:pt x="1098623" y="81361"/>
                  <a:pt x="1119306" y="100962"/>
                </a:cubicBezTo>
                <a:lnTo>
                  <a:pt x="1147657" y="73842"/>
                </a:lnTo>
                <a:cubicBezTo>
                  <a:pt x="1130180" y="50335"/>
                  <a:pt x="1096671" y="38253"/>
                  <a:pt x="1063393" y="38180"/>
                </a:cubicBezTo>
                <a:lnTo>
                  <a:pt x="1063393" y="30588"/>
                </a:lnTo>
                <a:cubicBezTo>
                  <a:pt x="1063718" y="30552"/>
                  <a:pt x="1064045" y="30552"/>
                  <a:pt x="1064416" y="30552"/>
                </a:cubicBezTo>
                <a:cubicBezTo>
                  <a:pt x="1101830" y="30369"/>
                  <a:pt x="1131901" y="43728"/>
                  <a:pt x="1155929" y="66943"/>
                </a:cubicBezTo>
                <a:lnTo>
                  <a:pt x="1193436" y="42451"/>
                </a:lnTo>
                <a:cubicBezTo>
                  <a:pt x="1173543" y="22594"/>
                  <a:pt x="1150444" y="8359"/>
                  <a:pt x="1124232" y="37"/>
                </a:cubicBezTo>
                <a:lnTo>
                  <a:pt x="1151607" y="37"/>
                </a:lnTo>
                <a:cubicBezTo>
                  <a:pt x="1168478" y="7738"/>
                  <a:pt x="1183676" y="17521"/>
                  <a:pt x="1196596" y="29018"/>
                </a:cubicBezTo>
                <a:cubicBezTo>
                  <a:pt x="1199664" y="31829"/>
                  <a:pt x="1207240" y="34895"/>
                  <a:pt x="1210586" y="33800"/>
                </a:cubicBezTo>
                <a:cubicBezTo>
                  <a:pt x="1222485" y="29967"/>
                  <a:pt x="1233452" y="24346"/>
                  <a:pt x="1246513" y="18652"/>
                </a:cubicBezTo>
                <a:cubicBezTo>
                  <a:pt x="1240517" y="12155"/>
                  <a:pt x="1234011" y="5950"/>
                  <a:pt x="1227132" y="37"/>
                </a:cubicBezTo>
                <a:lnTo>
                  <a:pt x="1244700" y="37"/>
                </a:lnTo>
                <a:cubicBezTo>
                  <a:pt x="1246467" y="1679"/>
                  <a:pt x="1248186" y="3322"/>
                  <a:pt x="1249906" y="5037"/>
                </a:cubicBezTo>
                <a:cubicBezTo>
                  <a:pt x="1253437" y="8468"/>
                  <a:pt x="1259294" y="13761"/>
                  <a:pt x="1262873" y="13250"/>
                </a:cubicBezTo>
                <a:cubicBezTo>
                  <a:pt x="1277699" y="11060"/>
                  <a:pt x="1292060" y="6972"/>
                  <a:pt x="1308698" y="3066"/>
                </a:cubicBezTo>
                <a:cubicBezTo>
                  <a:pt x="1307862" y="2044"/>
                  <a:pt x="1306979" y="1059"/>
                  <a:pt x="1306097" y="37"/>
                </a:cubicBezTo>
                <a:lnTo>
                  <a:pt x="1332076" y="37"/>
                </a:lnTo>
                <a:cubicBezTo>
                  <a:pt x="1334587" y="657"/>
                  <a:pt x="1337654" y="876"/>
                  <a:pt x="1341187" y="767"/>
                </a:cubicBezTo>
                <a:cubicBezTo>
                  <a:pt x="1359684" y="73"/>
                  <a:pt x="1378275" y="219"/>
                  <a:pt x="1396727" y="840"/>
                </a:cubicBezTo>
                <a:cubicBezTo>
                  <a:pt x="1399747" y="986"/>
                  <a:pt x="1402814" y="730"/>
                  <a:pt x="1405697" y="0"/>
                </a:cubicBezTo>
                <a:close/>
                <a:moveTo>
                  <a:pt x="795222" y="0"/>
                </a:moveTo>
                <a:lnTo>
                  <a:pt x="821016" y="0"/>
                </a:lnTo>
                <a:cubicBezTo>
                  <a:pt x="820551" y="511"/>
                  <a:pt x="820133" y="1022"/>
                  <a:pt x="819715" y="1533"/>
                </a:cubicBezTo>
                <a:cubicBezTo>
                  <a:pt x="822272" y="3395"/>
                  <a:pt x="822875" y="4234"/>
                  <a:pt x="823759" y="4417"/>
                </a:cubicBezTo>
                <a:cubicBezTo>
                  <a:pt x="833380" y="6753"/>
                  <a:pt x="843372" y="8286"/>
                  <a:pt x="852434" y="11425"/>
                </a:cubicBezTo>
                <a:cubicBezTo>
                  <a:pt x="863775" y="15404"/>
                  <a:pt x="869818" y="12447"/>
                  <a:pt x="877392" y="5147"/>
                </a:cubicBezTo>
                <a:cubicBezTo>
                  <a:pt x="879206" y="3431"/>
                  <a:pt x="881019" y="1716"/>
                  <a:pt x="882877" y="37"/>
                </a:cubicBezTo>
                <a:lnTo>
                  <a:pt x="899795" y="37"/>
                </a:lnTo>
                <a:cubicBezTo>
                  <a:pt x="892962" y="5986"/>
                  <a:pt x="886549" y="12228"/>
                  <a:pt x="880599" y="18762"/>
                </a:cubicBezTo>
                <a:lnTo>
                  <a:pt x="922615" y="36392"/>
                </a:lnTo>
                <a:cubicBezTo>
                  <a:pt x="938510" y="21244"/>
                  <a:pt x="956031" y="9016"/>
                  <a:pt x="975412" y="37"/>
                </a:cubicBezTo>
                <a:lnTo>
                  <a:pt x="1004601" y="37"/>
                </a:lnTo>
                <a:cubicBezTo>
                  <a:pt x="976436" y="8432"/>
                  <a:pt x="951663" y="23178"/>
                  <a:pt x="934978" y="43473"/>
                </a:cubicBezTo>
                <a:lnTo>
                  <a:pt x="971323" y="67125"/>
                </a:lnTo>
                <a:cubicBezTo>
                  <a:pt x="995351" y="43436"/>
                  <a:pt x="1025654" y="30588"/>
                  <a:pt x="1063161" y="30588"/>
                </a:cubicBezTo>
                <a:lnTo>
                  <a:pt x="1063348" y="30588"/>
                </a:lnTo>
                <a:lnTo>
                  <a:pt x="1063348" y="38253"/>
                </a:lnTo>
                <a:cubicBezTo>
                  <a:pt x="1033416" y="38071"/>
                  <a:pt x="1003486" y="47597"/>
                  <a:pt x="984894" y="66760"/>
                </a:cubicBezTo>
                <a:lnTo>
                  <a:pt x="984709" y="66943"/>
                </a:lnTo>
                <a:cubicBezTo>
                  <a:pt x="982570" y="69169"/>
                  <a:pt x="979874" y="73623"/>
                  <a:pt x="981362" y="74900"/>
                </a:cubicBezTo>
                <a:cubicBezTo>
                  <a:pt x="989588" y="83916"/>
                  <a:pt x="998790" y="92384"/>
                  <a:pt x="1008133" y="101473"/>
                </a:cubicBezTo>
                <a:cubicBezTo>
                  <a:pt x="1026258" y="81397"/>
                  <a:pt x="1044060" y="72126"/>
                  <a:pt x="1063300" y="73440"/>
                </a:cubicBezTo>
                <a:lnTo>
                  <a:pt x="1063300" y="80923"/>
                </a:lnTo>
                <a:lnTo>
                  <a:pt x="1063207" y="80923"/>
                </a:lnTo>
                <a:cubicBezTo>
                  <a:pt x="1043874" y="80704"/>
                  <a:pt x="1024166" y="91800"/>
                  <a:pt x="1018729" y="106072"/>
                </a:cubicBezTo>
                <a:cubicBezTo>
                  <a:pt x="1015243" y="115197"/>
                  <a:pt x="1019985" y="120307"/>
                  <a:pt x="1032347" y="120307"/>
                </a:cubicBezTo>
                <a:lnTo>
                  <a:pt x="1063348" y="120307"/>
                </a:lnTo>
                <a:lnTo>
                  <a:pt x="1063348" y="133265"/>
                </a:lnTo>
                <a:cubicBezTo>
                  <a:pt x="1058746" y="133265"/>
                  <a:pt x="1054052" y="133338"/>
                  <a:pt x="1049404" y="133520"/>
                </a:cubicBezTo>
                <a:lnTo>
                  <a:pt x="1049265" y="133593"/>
                </a:lnTo>
                <a:cubicBezTo>
                  <a:pt x="934746" y="137937"/>
                  <a:pt x="847741" y="196630"/>
                  <a:pt x="821482" y="242914"/>
                </a:cubicBezTo>
                <a:cubicBezTo>
                  <a:pt x="831520" y="245323"/>
                  <a:pt x="841978" y="246965"/>
                  <a:pt x="851459" y="250287"/>
                </a:cubicBezTo>
                <a:cubicBezTo>
                  <a:pt x="863171" y="254411"/>
                  <a:pt x="869492" y="251929"/>
                  <a:pt x="877672" y="244191"/>
                </a:cubicBezTo>
                <a:cubicBezTo>
                  <a:pt x="928052" y="196083"/>
                  <a:pt x="990053" y="171956"/>
                  <a:pt x="1063348" y="173051"/>
                </a:cubicBezTo>
                <a:lnTo>
                  <a:pt x="1063348" y="182906"/>
                </a:lnTo>
                <a:cubicBezTo>
                  <a:pt x="1056097" y="182833"/>
                  <a:pt x="1048847" y="183052"/>
                  <a:pt x="1041642" y="183600"/>
                </a:cubicBezTo>
                <a:cubicBezTo>
                  <a:pt x="974437" y="188673"/>
                  <a:pt x="920989" y="213676"/>
                  <a:pt x="880506" y="257806"/>
                </a:cubicBezTo>
                <a:cubicBezTo>
                  <a:pt x="891661" y="262587"/>
                  <a:pt x="900584" y="265508"/>
                  <a:pt x="908160" y="269888"/>
                </a:cubicBezTo>
                <a:cubicBezTo>
                  <a:pt x="918525" y="275910"/>
                  <a:pt x="924613" y="274012"/>
                  <a:pt x="932932" y="266712"/>
                </a:cubicBezTo>
                <a:cubicBezTo>
                  <a:pt x="968069" y="235796"/>
                  <a:pt x="1015615" y="220247"/>
                  <a:pt x="1063348" y="220393"/>
                </a:cubicBezTo>
                <a:lnTo>
                  <a:pt x="1063348" y="230503"/>
                </a:lnTo>
                <a:cubicBezTo>
                  <a:pt x="1058374" y="230503"/>
                  <a:pt x="1053215" y="230722"/>
                  <a:pt x="1048057" y="231051"/>
                </a:cubicBezTo>
                <a:cubicBezTo>
                  <a:pt x="1001254" y="234226"/>
                  <a:pt x="962910" y="251272"/>
                  <a:pt x="933816" y="281751"/>
                </a:cubicBezTo>
                <a:lnTo>
                  <a:pt x="970997" y="306133"/>
                </a:lnTo>
                <a:cubicBezTo>
                  <a:pt x="994747" y="283539"/>
                  <a:pt x="1023934" y="269997"/>
                  <a:pt x="1061860" y="269742"/>
                </a:cubicBezTo>
                <a:lnTo>
                  <a:pt x="1063348" y="269742"/>
                </a:lnTo>
                <a:lnTo>
                  <a:pt x="1063348" y="277553"/>
                </a:lnTo>
                <a:cubicBezTo>
                  <a:pt x="1032766" y="277407"/>
                  <a:pt x="1002091" y="287080"/>
                  <a:pt x="984103" y="306535"/>
                </a:cubicBezTo>
                <a:cubicBezTo>
                  <a:pt x="982105" y="308725"/>
                  <a:pt x="980247" y="313178"/>
                  <a:pt x="981501" y="314638"/>
                </a:cubicBezTo>
                <a:cubicBezTo>
                  <a:pt x="989635" y="323471"/>
                  <a:pt x="998698" y="331647"/>
                  <a:pt x="1007760" y="340334"/>
                </a:cubicBezTo>
                <a:cubicBezTo>
                  <a:pt x="1026816" y="320259"/>
                  <a:pt x="1044060" y="311097"/>
                  <a:pt x="1063300" y="312740"/>
                </a:cubicBezTo>
                <a:lnTo>
                  <a:pt x="1063300" y="320770"/>
                </a:lnTo>
                <a:cubicBezTo>
                  <a:pt x="1043920" y="320441"/>
                  <a:pt x="1026305" y="329530"/>
                  <a:pt x="1018961" y="343619"/>
                </a:cubicBezTo>
                <a:cubicBezTo>
                  <a:pt x="1013756" y="354241"/>
                  <a:pt x="1019985" y="359972"/>
                  <a:pt x="1034299" y="359497"/>
                </a:cubicBezTo>
                <a:cubicBezTo>
                  <a:pt x="1043967" y="359133"/>
                  <a:pt x="1053633" y="358986"/>
                  <a:pt x="1063300" y="359023"/>
                </a:cubicBezTo>
                <a:lnTo>
                  <a:pt x="1063300" y="373003"/>
                </a:lnTo>
                <a:cubicBezTo>
                  <a:pt x="986579" y="372483"/>
                  <a:pt x="922354" y="393090"/>
                  <a:pt x="869429" y="432715"/>
                </a:cubicBezTo>
                <a:lnTo>
                  <a:pt x="840544" y="459652"/>
                </a:lnTo>
                <a:lnTo>
                  <a:pt x="814795" y="459652"/>
                </a:lnTo>
                <a:lnTo>
                  <a:pt x="840258" y="430455"/>
                </a:lnTo>
                <a:cubicBezTo>
                  <a:pt x="826687" y="421476"/>
                  <a:pt x="813068" y="412497"/>
                  <a:pt x="799405" y="403518"/>
                </a:cubicBezTo>
                <a:cubicBezTo>
                  <a:pt x="798522" y="403079"/>
                  <a:pt x="797638" y="402715"/>
                  <a:pt x="796662" y="402459"/>
                </a:cubicBezTo>
                <a:lnTo>
                  <a:pt x="796662" y="402532"/>
                </a:lnTo>
                <a:cubicBezTo>
                  <a:pt x="785543" y="398891"/>
                  <a:pt x="773642" y="397041"/>
                  <a:pt x="761737" y="396794"/>
                </a:cubicBezTo>
                <a:cubicBezTo>
                  <a:pt x="726020" y="396055"/>
                  <a:pt x="690265" y="409750"/>
                  <a:pt x="675451" y="432828"/>
                </a:cubicBezTo>
                <a:lnTo>
                  <a:pt x="703984" y="459652"/>
                </a:lnTo>
                <a:lnTo>
                  <a:pt x="677399" y="459652"/>
                </a:lnTo>
                <a:lnTo>
                  <a:pt x="659189" y="438804"/>
                </a:lnTo>
                <a:cubicBezTo>
                  <a:pt x="611948" y="401736"/>
                  <a:pt x="531244" y="374600"/>
                  <a:pt x="452918" y="373149"/>
                </a:cubicBezTo>
                <a:lnTo>
                  <a:pt x="452918" y="358840"/>
                </a:lnTo>
                <a:cubicBezTo>
                  <a:pt x="462679" y="358840"/>
                  <a:pt x="472532" y="359023"/>
                  <a:pt x="482246" y="359315"/>
                </a:cubicBezTo>
                <a:lnTo>
                  <a:pt x="482246" y="359388"/>
                </a:lnTo>
                <a:cubicBezTo>
                  <a:pt x="495770" y="359826"/>
                  <a:pt x="502045" y="354570"/>
                  <a:pt x="497862" y="344350"/>
                </a:cubicBezTo>
                <a:cubicBezTo>
                  <a:pt x="491448" y="330224"/>
                  <a:pt x="474577" y="320697"/>
                  <a:pt x="455475" y="320478"/>
                </a:cubicBezTo>
                <a:cubicBezTo>
                  <a:pt x="454592" y="320478"/>
                  <a:pt x="453755" y="320478"/>
                  <a:pt x="452918" y="320514"/>
                </a:cubicBezTo>
                <a:lnTo>
                  <a:pt x="452918" y="311827"/>
                </a:lnTo>
                <a:cubicBezTo>
                  <a:pt x="470813" y="310769"/>
                  <a:pt x="487730" y="320040"/>
                  <a:pt x="508785" y="339641"/>
                </a:cubicBezTo>
                <a:cubicBezTo>
                  <a:pt x="517104" y="331720"/>
                  <a:pt x="525934" y="324128"/>
                  <a:pt x="533463" y="315915"/>
                </a:cubicBezTo>
                <a:cubicBezTo>
                  <a:pt x="535276" y="313944"/>
                  <a:pt x="534672" y="309053"/>
                  <a:pt x="532767" y="306900"/>
                </a:cubicBezTo>
                <a:cubicBezTo>
                  <a:pt x="515662" y="287189"/>
                  <a:pt x="484197" y="277407"/>
                  <a:pt x="452918" y="277553"/>
                </a:cubicBezTo>
                <a:lnTo>
                  <a:pt x="452918" y="269778"/>
                </a:lnTo>
                <a:cubicBezTo>
                  <a:pt x="453383" y="269742"/>
                  <a:pt x="453802" y="269742"/>
                  <a:pt x="454267" y="269742"/>
                </a:cubicBezTo>
                <a:cubicBezTo>
                  <a:pt x="492284" y="269778"/>
                  <a:pt x="521473" y="283430"/>
                  <a:pt x="545687" y="305914"/>
                </a:cubicBezTo>
                <a:lnTo>
                  <a:pt x="583054" y="281130"/>
                </a:lnTo>
                <a:cubicBezTo>
                  <a:pt x="548244" y="247732"/>
                  <a:pt x="505577" y="230175"/>
                  <a:pt x="452918" y="230576"/>
                </a:cubicBezTo>
                <a:lnTo>
                  <a:pt x="452918" y="220648"/>
                </a:lnTo>
                <a:cubicBezTo>
                  <a:pt x="466351" y="220794"/>
                  <a:pt x="479736" y="221999"/>
                  <a:pt x="492842" y="224225"/>
                </a:cubicBezTo>
                <a:cubicBezTo>
                  <a:pt x="530070" y="230430"/>
                  <a:pt x="560328" y="245761"/>
                  <a:pt x="585889" y="267734"/>
                </a:cubicBezTo>
                <a:cubicBezTo>
                  <a:pt x="589189" y="270618"/>
                  <a:pt x="596579" y="273830"/>
                  <a:pt x="599878" y="272771"/>
                </a:cubicBezTo>
                <a:cubicBezTo>
                  <a:pt x="611824" y="268902"/>
                  <a:pt x="622745" y="263318"/>
                  <a:pt x="636364" y="257295"/>
                </a:cubicBezTo>
                <a:cubicBezTo>
                  <a:pt x="587841" y="207581"/>
                  <a:pt x="527142" y="182067"/>
                  <a:pt x="452918" y="182724"/>
                </a:cubicBezTo>
                <a:lnTo>
                  <a:pt x="452918" y="172868"/>
                </a:lnTo>
                <a:cubicBezTo>
                  <a:pt x="467652" y="173014"/>
                  <a:pt x="482339" y="174036"/>
                  <a:pt x="496839" y="175935"/>
                </a:cubicBezTo>
                <a:cubicBezTo>
                  <a:pt x="556238" y="183563"/>
                  <a:pt x="604061" y="208238"/>
                  <a:pt x="641243" y="245615"/>
                </a:cubicBezTo>
                <a:cubicBezTo>
                  <a:pt x="644265" y="248681"/>
                  <a:pt x="650074" y="252988"/>
                  <a:pt x="653374" y="252440"/>
                </a:cubicBezTo>
                <a:cubicBezTo>
                  <a:pt x="667689" y="249995"/>
                  <a:pt x="681678" y="245943"/>
                  <a:pt x="698038" y="241892"/>
                </a:cubicBezTo>
                <a:cubicBezTo>
                  <a:pt x="638455" y="171299"/>
                  <a:pt x="557678" y="134287"/>
                  <a:pt x="452918" y="133667"/>
                </a:cubicBezTo>
                <a:lnTo>
                  <a:pt x="452918" y="120198"/>
                </a:lnTo>
                <a:lnTo>
                  <a:pt x="484803" y="120198"/>
                </a:lnTo>
                <a:lnTo>
                  <a:pt x="484755" y="120307"/>
                </a:lnTo>
                <a:cubicBezTo>
                  <a:pt x="496328" y="120198"/>
                  <a:pt x="501209" y="115343"/>
                  <a:pt x="498466" y="106838"/>
                </a:cubicBezTo>
                <a:cubicBezTo>
                  <a:pt x="493633" y="92274"/>
                  <a:pt x="473137" y="80485"/>
                  <a:pt x="453197" y="80777"/>
                </a:cubicBezTo>
                <a:lnTo>
                  <a:pt x="452918" y="80777"/>
                </a:lnTo>
                <a:lnTo>
                  <a:pt x="452918" y="73148"/>
                </a:lnTo>
                <a:cubicBezTo>
                  <a:pt x="471045" y="72126"/>
                  <a:pt x="488148" y="81361"/>
                  <a:pt x="508830" y="100962"/>
                </a:cubicBezTo>
                <a:lnTo>
                  <a:pt x="537182" y="73842"/>
                </a:lnTo>
                <a:cubicBezTo>
                  <a:pt x="519706" y="50335"/>
                  <a:pt x="486196" y="38253"/>
                  <a:pt x="452918" y="38180"/>
                </a:cubicBezTo>
                <a:lnTo>
                  <a:pt x="452918" y="30588"/>
                </a:lnTo>
                <a:cubicBezTo>
                  <a:pt x="453245" y="30552"/>
                  <a:pt x="453570" y="30552"/>
                  <a:pt x="453940" y="30552"/>
                </a:cubicBezTo>
                <a:cubicBezTo>
                  <a:pt x="491355" y="30369"/>
                  <a:pt x="521426" y="43728"/>
                  <a:pt x="545455" y="66943"/>
                </a:cubicBezTo>
                <a:lnTo>
                  <a:pt x="582961" y="42451"/>
                </a:lnTo>
                <a:cubicBezTo>
                  <a:pt x="563069" y="22594"/>
                  <a:pt x="539970" y="8359"/>
                  <a:pt x="513757" y="37"/>
                </a:cubicBezTo>
                <a:lnTo>
                  <a:pt x="541132" y="37"/>
                </a:lnTo>
                <a:cubicBezTo>
                  <a:pt x="558003" y="7738"/>
                  <a:pt x="573201" y="17521"/>
                  <a:pt x="586122" y="29018"/>
                </a:cubicBezTo>
                <a:cubicBezTo>
                  <a:pt x="589189" y="31829"/>
                  <a:pt x="596765" y="34895"/>
                  <a:pt x="600112" y="33800"/>
                </a:cubicBezTo>
                <a:cubicBezTo>
                  <a:pt x="612010" y="29967"/>
                  <a:pt x="622978" y="24346"/>
                  <a:pt x="636038" y="18652"/>
                </a:cubicBezTo>
                <a:cubicBezTo>
                  <a:pt x="630043" y="12155"/>
                  <a:pt x="623535" y="5950"/>
                  <a:pt x="616657" y="37"/>
                </a:cubicBezTo>
                <a:lnTo>
                  <a:pt x="634225" y="37"/>
                </a:lnTo>
                <a:cubicBezTo>
                  <a:pt x="635992" y="1679"/>
                  <a:pt x="637711" y="3322"/>
                  <a:pt x="639430" y="5037"/>
                </a:cubicBezTo>
                <a:cubicBezTo>
                  <a:pt x="642963" y="8468"/>
                  <a:pt x="648819" y="13761"/>
                  <a:pt x="652398" y="13250"/>
                </a:cubicBezTo>
                <a:cubicBezTo>
                  <a:pt x="667223" y="11060"/>
                  <a:pt x="681585" y="6972"/>
                  <a:pt x="698224" y="3066"/>
                </a:cubicBezTo>
                <a:cubicBezTo>
                  <a:pt x="697388" y="2044"/>
                  <a:pt x="696505" y="1059"/>
                  <a:pt x="695622" y="37"/>
                </a:cubicBezTo>
                <a:lnTo>
                  <a:pt x="721602" y="37"/>
                </a:lnTo>
                <a:cubicBezTo>
                  <a:pt x="724112" y="657"/>
                  <a:pt x="727180" y="876"/>
                  <a:pt x="730712" y="767"/>
                </a:cubicBezTo>
                <a:cubicBezTo>
                  <a:pt x="749209" y="73"/>
                  <a:pt x="767800" y="219"/>
                  <a:pt x="786252" y="840"/>
                </a:cubicBezTo>
                <a:cubicBezTo>
                  <a:pt x="789272" y="986"/>
                  <a:pt x="792340" y="730"/>
                  <a:pt x="795222" y="0"/>
                </a:cubicBezTo>
                <a:close/>
                <a:moveTo>
                  <a:pt x="184747" y="0"/>
                </a:moveTo>
                <a:lnTo>
                  <a:pt x="210541" y="0"/>
                </a:lnTo>
                <a:cubicBezTo>
                  <a:pt x="210077" y="511"/>
                  <a:pt x="209658" y="1022"/>
                  <a:pt x="209240" y="1533"/>
                </a:cubicBezTo>
                <a:cubicBezTo>
                  <a:pt x="211797" y="3395"/>
                  <a:pt x="212401" y="4234"/>
                  <a:pt x="213284" y="4417"/>
                </a:cubicBezTo>
                <a:cubicBezTo>
                  <a:pt x="222904" y="6753"/>
                  <a:pt x="232897" y="8286"/>
                  <a:pt x="241960" y="11425"/>
                </a:cubicBezTo>
                <a:cubicBezTo>
                  <a:pt x="253300" y="15404"/>
                  <a:pt x="259343" y="12447"/>
                  <a:pt x="266919" y="5147"/>
                </a:cubicBezTo>
                <a:cubicBezTo>
                  <a:pt x="268731" y="3431"/>
                  <a:pt x="270543" y="1716"/>
                  <a:pt x="272403" y="37"/>
                </a:cubicBezTo>
                <a:lnTo>
                  <a:pt x="289320" y="37"/>
                </a:lnTo>
                <a:cubicBezTo>
                  <a:pt x="282489" y="5986"/>
                  <a:pt x="276074" y="12228"/>
                  <a:pt x="270125" y="18762"/>
                </a:cubicBezTo>
                <a:lnTo>
                  <a:pt x="312140" y="36392"/>
                </a:lnTo>
                <a:cubicBezTo>
                  <a:pt x="328036" y="21244"/>
                  <a:pt x="345557" y="9016"/>
                  <a:pt x="364938" y="37"/>
                </a:cubicBezTo>
                <a:lnTo>
                  <a:pt x="394126" y="37"/>
                </a:lnTo>
                <a:cubicBezTo>
                  <a:pt x="365960" y="8432"/>
                  <a:pt x="341188" y="23178"/>
                  <a:pt x="324503" y="43473"/>
                </a:cubicBezTo>
                <a:lnTo>
                  <a:pt x="360848" y="67125"/>
                </a:lnTo>
                <a:cubicBezTo>
                  <a:pt x="384876" y="43436"/>
                  <a:pt x="415180" y="30588"/>
                  <a:pt x="452686" y="30588"/>
                </a:cubicBezTo>
                <a:lnTo>
                  <a:pt x="452872" y="30588"/>
                </a:lnTo>
                <a:lnTo>
                  <a:pt x="452872" y="38253"/>
                </a:lnTo>
                <a:cubicBezTo>
                  <a:pt x="422941" y="38071"/>
                  <a:pt x="393010" y="47597"/>
                  <a:pt x="374420" y="66760"/>
                </a:cubicBezTo>
                <a:lnTo>
                  <a:pt x="374234" y="66943"/>
                </a:lnTo>
                <a:cubicBezTo>
                  <a:pt x="372096" y="69169"/>
                  <a:pt x="369400" y="73623"/>
                  <a:pt x="370887" y="74900"/>
                </a:cubicBezTo>
                <a:cubicBezTo>
                  <a:pt x="379114" y="83916"/>
                  <a:pt x="388316" y="92384"/>
                  <a:pt x="397657" y="101473"/>
                </a:cubicBezTo>
                <a:cubicBezTo>
                  <a:pt x="415784" y="81397"/>
                  <a:pt x="433585" y="72126"/>
                  <a:pt x="452825" y="73440"/>
                </a:cubicBezTo>
                <a:lnTo>
                  <a:pt x="452825" y="80923"/>
                </a:lnTo>
                <a:lnTo>
                  <a:pt x="452733" y="80923"/>
                </a:lnTo>
                <a:cubicBezTo>
                  <a:pt x="433398" y="80704"/>
                  <a:pt x="413692" y="91800"/>
                  <a:pt x="408254" y="106072"/>
                </a:cubicBezTo>
                <a:cubicBezTo>
                  <a:pt x="404769" y="115197"/>
                  <a:pt x="409509" y="120307"/>
                  <a:pt x="421873" y="120307"/>
                </a:cubicBezTo>
                <a:lnTo>
                  <a:pt x="452872" y="120307"/>
                </a:lnTo>
                <a:lnTo>
                  <a:pt x="452872" y="133265"/>
                </a:lnTo>
                <a:cubicBezTo>
                  <a:pt x="448271" y="133265"/>
                  <a:pt x="443577" y="133338"/>
                  <a:pt x="438929" y="133520"/>
                </a:cubicBezTo>
                <a:lnTo>
                  <a:pt x="438790" y="133593"/>
                </a:lnTo>
                <a:cubicBezTo>
                  <a:pt x="352901" y="136851"/>
                  <a:pt x="282488" y="170681"/>
                  <a:pt x="241572" y="206918"/>
                </a:cubicBezTo>
                <a:lnTo>
                  <a:pt x="233987" y="215850"/>
                </a:lnTo>
                <a:lnTo>
                  <a:pt x="219657" y="204027"/>
                </a:lnTo>
                <a:lnTo>
                  <a:pt x="226948" y="197032"/>
                </a:lnTo>
                <a:cubicBezTo>
                  <a:pt x="228761" y="193820"/>
                  <a:pt x="228482" y="190133"/>
                  <a:pt x="226204" y="187104"/>
                </a:cubicBezTo>
                <a:lnTo>
                  <a:pt x="226204" y="187177"/>
                </a:lnTo>
                <a:cubicBezTo>
                  <a:pt x="216758" y="176756"/>
                  <a:pt x="204116" y="169130"/>
                  <a:pt x="189920" y="164251"/>
                </a:cubicBezTo>
                <a:lnTo>
                  <a:pt x="152433" y="158959"/>
                </a:lnTo>
                <a:lnTo>
                  <a:pt x="138683" y="151496"/>
                </a:lnTo>
                <a:lnTo>
                  <a:pt x="144236" y="150357"/>
                </a:lnTo>
                <a:cubicBezTo>
                  <a:pt x="177787" y="149435"/>
                  <a:pt x="212610" y="160331"/>
                  <a:pt x="240194" y="185717"/>
                </a:cubicBezTo>
                <a:cubicBezTo>
                  <a:pt x="248653" y="180205"/>
                  <a:pt x="256600" y="174219"/>
                  <a:pt x="265663" y="169510"/>
                </a:cubicBezTo>
                <a:cubicBezTo>
                  <a:pt x="275796" y="164254"/>
                  <a:pt x="276074" y="160166"/>
                  <a:pt x="267894" y="152939"/>
                </a:cubicBezTo>
                <a:cubicBezTo>
                  <a:pt x="240287" y="128752"/>
                  <a:pt x="202239" y="114464"/>
                  <a:pt x="162757" y="111489"/>
                </a:cubicBezTo>
                <a:cubicBezTo>
                  <a:pt x="149597" y="110497"/>
                  <a:pt x="136278" y="110762"/>
                  <a:pt x="123132" y="112337"/>
                </a:cubicBezTo>
                <a:cubicBezTo>
                  <a:pt x="105606" y="114437"/>
                  <a:pt x="88388" y="118865"/>
                  <a:pt x="72272" y="125746"/>
                </a:cubicBezTo>
                <a:lnTo>
                  <a:pt x="68045" y="127999"/>
                </a:lnTo>
                <a:lnTo>
                  <a:pt x="52009" y="126382"/>
                </a:lnTo>
                <a:lnTo>
                  <a:pt x="74080" y="113710"/>
                </a:lnTo>
                <a:cubicBezTo>
                  <a:pt x="93606" y="106501"/>
                  <a:pt x="114939" y="102349"/>
                  <a:pt x="138177" y="101473"/>
                </a:cubicBezTo>
                <a:cubicBezTo>
                  <a:pt x="195809" y="99319"/>
                  <a:pt x="243168" y="116073"/>
                  <a:pt x="281326" y="149763"/>
                </a:cubicBezTo>
                <a:cubicBezTo>
                  <a:pt x="284022" y="152136"/>
                  <a:pt x="290390" y="154654"/>
                  <a:pt x="293131" y="153705"/>
                </a:cubicBezTo>
                <a:cubicBezTo>
                  <a:pt x="305354" y="149362"/>
                  <a:pt x="316834" y="143777"/>
                  <a:pt x="330080" y="138010"/>
                </a:cubicBezTo>
                <a:cubicBezTo>
                  <a:pt x="283602" y="88588"/>
                  <a:pt x="222393" y="62818"/>
                  <a:pt x="146264" y="63220"/>
                </a:cubicBezTo>
                <a:lnTo>
                  <a:pt x="146264" y="63183"/>
                </a:lnTo>
                <a:cubicBezTo>
                  <a:pt x="90143" y="63457"/>
                  <a:pt x="42283" y="77980"/>
                  <a:pt x="2548" y="105813"/>
                </a:cubicBezTo>
                <a:lnTo>
                  <a:pt x="0" y="108030"/>
                </a:lnTo>
                <a:lnTo>
                  <a:pt x="0" y="95949"/>
                </a:lnTo>
                <a:lnTo>
                  <a:pt x="9522" y="88638"/>
                </a:lnTo>
                <a:cubicBezTo>
                  <a:pt x="58948" y="59278"/>
                  <a:pt x="117832" y="48355"/>
                  <a:pt x="185212" y="55993"/>
                </a:cubicBezTo>
                <a:cubicBezTo>
                  <a:pt x="246934" y="62964"/>
                  <a:pt x="296059" y="87529"/>
                  <a:pt x="334636" y="125709"/>
                </a:cubicBezTo>
                <a:cubicBezTo>
                  <a:pt x="337936" y="128885"/>
                  <a:pt x="344163" y="133228"/>
                  <a:pt x="347928" y="132644"/>
                </a:cubicBezTo>
                <a:cubicBezTo>
                  <a:pt x="361918" y="130527"/>
                  <a:pt x="375488" y="126585"/>
                  <a:pt x="389338" y="123300"/>
                </a:cubicBezTo>
                <a:cubicBezTo>
                  <a:pt x="362382" y="76944"/>
                  <a:pt x="267662" y="13031"/>
                  <a:pt x="144870" y="13980"/>
                </a:cubicBezTo>
                <a:cubicBezTo>
                  <a:pt x="116554" y="14199"/>
                  <a:pt x="89333" y="18018"/>
                  <a:pt x="63966" y="24406"/>
                </a:cubicBezTo>
                <a:lnTo>
                  <a:pt x="0" y="48097"/>
                </a:lnTo>
                <a:lnTo>
                  <a:pt x="0" y="29431"/>
                </a:lnTo>
                <a:lnTo>
                  <a:pt x="25564" y="18652"/>
                </a:lnTo>
                <a:cubicBezTo>
                  <a:pt x="19568" y="12155"/>
                  <a:pt x="13061" y="5950"/>
                  <a:pt x="6182" y="37"/>
                </a:cubicBezTo>
                <a:lnTo>
                  <a:pt x="23751" y="37"/>
                </a:lnTo>
                <a:cubicBezTo>
                  <a:pt x="25516" y="1679"/>
                  <a:pt x="27237" y="3322"/>
                  <a:pt x="28956" y="5037"/>
                </a:cubicBezTo>
                <a:cubicBezTo>
                  <a:pt x="32488" y="8468"/>
                  <a:pt x="38345" y="13761"/>
                  <a:pt x="41923" y="13250"/>
                </a:cubicBezTo>
                <a:cubicBezTo>
                  <a:pt x="56749" y="11060"/>
                  <a:pt x="71111" y="6972"/>
                  <a:pt x="87749" y="3066"/>
                </a:cubicBezTo>
                <a:cubicBezTo>
                  <a:pt x="86913" y="2044"/>
                  <a:pt x="86030" y="1059"/>
                  <a:pt x="85147" y="37"/>
                </a:cubicBezTo>
                <a:lnTo>
                  <a:pt x="111127" y="37"/>
                </a:lnTo>
                <a:cubicBezTo>
                  <a:pt x="113637" y="657"/>
                  <a:pt x="116705" y="876"/>
                  <a:pt x="120236" y="767"/>
                </a:cubicBezTo>
                <a:cubicBezTo>
                  <a:pt x="138735" y="73"/>
                  <a:pt x="157326" y="219"/>
                  <a:pt x="175776" y="840"/>
                </a:cubicBezTo>
                <a:cubicBezTo>
                  <a:pt x="178798" y="986"/>
                  <a:pt x="181865" y="730"/>
                  <a:pt x="18474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73000">
                <a:schemeClr val="accent1">
                  <a:alpha val="20000"/>
                </a:schemeClr>
              </a:gs>
            </a:gsLst>
            <a:lin ang="5400000" scaled="0"/>
          </a:gradFill>
          <a:ln w="12700" cap="flat">
            <a:noFill/>
            <a:miter lim="0"/>
          </a:ln>
          <a:effectLst>
            <a:outerShdw blurRad="317500" sx="102000" sy="102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6" name="标题 1"/>
          <p:cNvSpPr/>
          <p:nvPr/>
        </p:nvSpPr>
        <p:spPr>
          <a:xfrm rot="19597351" flipH="1">
            <a:off x="7099318" y="1436315"/>
            <a:ext cx="1071128" cy="1071126"/>
          </a:xfrm>
          <a:prstGeom prst="ellipse">
            <a:avLst/>
          </a:prstGeom>
          <a:gradFill>
            <a:gsLst>
              <a:gs pos="0">
                <a:schemeClr val="accent3">
                  <a:lumMod val="90000"/>
                </a:schemeClr>
              </a:gs>
              <a:gs pos="76000">
                <a:schemeClr val="accent3">
                  <a:alpha val="0"/>
                </a:schemeClr>
              </a:gs>
            </a:gsLst>
            <a:lin ang="5400000" scaled="0"/>
          </a:gra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7" name="标题 1"/>
          <p:cNvSpPr/>
          <p:nvPr/>
        </p:nvSpPr>
        <p:spPr>
          <a:xfrm>
            <a:off x="9364131" y="1659351"/>
            <a:ext cx="2152655" cy="113801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altLang="zh-CN" dirty="0" kumimoji="1" lang="en-US" sz="6600">
                <a:ln w="12700">
                  <a:noFill/>
                </a:ln>
                <a:gradFill>
                  <a:gsLst>
                    <a:gs pos="0">
                      <a:srgbClr val="B5D5C6">
                        <a:alpha val="100000"/>
                      </a:srgbClr>
                    </a:gs>
                    <a:gs pos="72000">
                      <a:srgbClr val="186A6C">
                        <a:alpha val="100000"/>
                      </a:srgbClr>
                    </a:gs>
                  </a:gsLst>
                  <a:lin ang="5400000" scaled="0"/>
                </a:gradFill>
                <a:cs typeface="Source Han Serif SC Regular"/>
                <a:ea typeface="宋体" panose="02010600030101010101" pitchFamily="2" charset="-122"/>
                <a:latin typeface="宋体" panose="02010600030101010101" pitchFamily="2" charset="-122"/>
              </a:rPr>
              <a:t>04</a:t>
            </a:r>
            <a:endParaRPr altLang="en-US" dirty="0" kumimoji="1" lang="zh-CN">
              <a:ea typeface="宋体" panose="02010600030101010101" pitchFamily="2" charset="-122"/>
              <a:latin typeface="宋体" panose="02010600030101010101" pitchFamily="2" charset="-122"/>
            </a:endParaRPr>
          </a:p>
        </p:txBody>
      </p:sp>
      <p:sp>
        <p:nvSpPr>
          <p:cNvPr id="18" name="标题 1"/>
          <p:cNvSpPr/>
          <p:nvPr/>
        </p:nvSpPr>
        <p:spPr>
          <a:xfrm>
            <a:off x="6905846" y="1770235"/>
            <a:ext cx="3493182" cy="1027126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altLang="zh-CN" dirty="0" kumimoji="1" lang="en-US" sz="6600">
                <a:ln w="12700">
                  <a:noFill/>
                </a:ln>
                <a:gradFill>
                  <a:gsLst>
                    <a:gs pos="0">
                      <a:srgbClr val="B5D5C6">
                        <a:alpha val="100000"/>
                      </a:srgbClr>
                    </a:gs>
                    <a:gs pos="72000">
                      <a:srgbClr val="186A6C">
                        <a:alpha val="100000"/>
                      </a:srgbClr>
                    </a:gs>
                  </a:gsLst>
                  <a:lin ang="5400000" scaled="0"/>
                </a:gradFill>
                <a:cs typeface="Source Han Serif SC Regular"/>
                <a:ea typeface="宋体" panose="02010600030101010101" pitchFamily="2" charset="-122"/>
                <a:latin typeface="宋体" panose="02010600030101010101" pitchFamily="2" charset="-122"/>
              </a:rPr>
              <a:t>PART.</a:t>
            </a:r>
            <a:endParaRPr altLang="en-US" dirty="0" kumimoji="1" lang="zh-CN">
              <a:ea typeface="宋体" panose="02010600030101010101" pitchFamily="2" charset="-122"/>
              <a:latin typeface="宋体" panose="02010600030101010101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6896792" y="4711415"/>
            <a:ext cx="4467596" cy="136025"/>
            <a:chOff x="6896792" y="4711415"/>
            <a:chExt cx="4467596" cy="136025"/>
          </a:xfrm>
        </p:grpSpPr>
        <p:sp>
          <p:nvSpPr>
            <p:cNvPr id="20" name="标题 1"/>
            <p:cNvSpPr/>
            <p:nvPr/>
          </p:nvSpPr>
          <p:spPr>
            <a:xfrm>
              <a:off x="6896792" y="4711415"/>
              <a:ext cx="136025" cy="136025"/>
            </a:xfrm>
            <a:prstGeom prst="ellipse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1" name="标题 1"/>
            <p:cNvSpPr/>
            <p:nvPr/>
          </p:nvSpPr>
          <p:spPr>
            <a:xfrm>
              <a:off x="7150844" y="4711415"/>
              <a:ext cx="136025" cy="136025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2" name="标题 1"/>
            <p:cNvSpPr/>
            <p:nvPr/>
          </p:nvSpPr>
          <p:spPr>
            <a:xfrm>
              <a:off x="7404896" y="4711415"/>
              <a:ext cx="136025" cy="136025"/>
            </a:xfrm>
            <a:prstGeom prst="ellipse">
              <a:avLst/>
            </a:prstGeom>
            <a:solidFill>
              <a:schemeClr val="accent2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3" name="标题 1"/>
            <p:cNvSpPr/>
            <p:nvPr/>
          </p:nvSpPr>
          <p:spPr>
            <a:xfrm>
              <a:off x="7658949" y="4721520"/>
              <a:ext cx="3705439" cy="125920"/>
            </a:xfrm>
            <a:prstGeom prst="roundRect">
              <a:avLst>
                <a:gd name="adj" fmla="val 50000"/>
              </a:avLst>
            </a:prstGeom>
            <a:gradFill>
              <a:gsLst>
                <a:gs pos="8000">
                  <a:schemeClr val="accent2"/>
                </a:gs>
                <a:gs pos="97701">
                  <a:schemeClr val="bg1">
                    <a:alpha val="0"/>
                  </a:schemeClr>
                </a:gs>
              </a:gsLst>
              <a:lin scaled="0"/>
            </a:gra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</p:grpSp>
      <p:sp>
        <p:nvSpPr>
          <p:cNvPr id="24" name="标题 1"/>
          <p:cNvSpPr/>
          <p:nvPr/>
        </p:nvSpPr>
        <p:spPr>
          <a:xfrm flipH="1">
            <a:off x="11907014" y="173736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26" name="标题 1"/>
          <p:cNvSpPr/>
          <p:nvPr/>
        </p:nvSpPr>
        <p:spPr>
          <a:xfrm flipH="1">
            <a:off x="8736838" y="693131"/>
            <a:ext cx="196770" cy="196770"/>
          </a:xfrm>
          <a:prstGeom prst="ellipse">
            <a:avLst/>
          </a:prstGeom>
          <a:solidFill>
            <a:schemeClr val="accent1">
              <a:alpha val="47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27" name="标题 1"/>
          <p:cNvSpPr/>
          <p:nvPr/>
        </p:nvSpPr>
        <p:spPr>
          <a:xfrm flipH="1">
            <a:off x="8380222" y="693131"/>
            <a:ext cx="196770" cy="196770"/>
          </a:xfrm>
          <a:prstGeom prst="ellipse">
            <a:avLst/>
          </a:prstGeom>
          <a:solidFill>
            <a:schemeClr val="accent2">
              <a:alpha val="47000"/>
              <a:lumMod val="75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28" name="标题 1"/>
          <p:cNvSpPr/>
          <p:nvPr/>
        </p:nvSpPr>
        <p:spPr>
          <a:xfrm flipH="1">
            <a:off x="8023606" y="693131"/>
            <a:ext cx="196770" cy="196770"/>
          </a:xfrm>
          <a:prstGeom prst="ellipse">
            <a:avLst/>
          </a:prstGeom>
          <a:solidFill>
            <a:schemeClr val="accent2">
              <a:alpha val="47000"/>
              <a:lumMod val="40000"/>
              <a:lumOff val="6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pic>
        <p:nvPicPr>
          <p:cNvPr id="29" name="图片 28"/>
          <p:cNvPicPr/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 flipH="1">
            <a:off x="5140050" y="690905"/>
            <a:ext cx="1686847" cy="201223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" name="标题 1"/>
          <p:cNvSpPr/>
          <p:nvPr/>
        </p:nvSpPr>
        <p:spPr>
          <a:xfrm>
            <a:off x="-22412" y="5826078"/>
            <a:ext cx="12248030" cy="1031922"/>
          </a:xfrm>
          <a:custGeom>
            <a:avLst/>
            <a:gdLst>
              <a:gd name="connsiteX0" fmla="*/ 0 w 12191999"/>
              <a:gd name="connsiteY0" fmla="*/ 0 h 1031906"/>
              <a:gd name="connsiteX1" fmla="*/ 97612 w 12191999"/>
              <a:gd name="connsiteY1" fmla="*/ 51085 h 1031906"/>
              <a:gd name="connsiteX2" fmla="*/ 6108700 w 12191999"/>
              <a:gd name="connsiteY2" fmla="*/ 925606 h 1031906"/>
              <a:gd name="connsiteX3" fmla="*/ 12119789 w 12191999"/>
              <a:gd name="connsiteY3" fmla="*/ 51085 h 1031906"/>
              <a:gd name="connsiteX4" fmla="*/ 12191999 w 12191999"/>
              <a:gd name="connsiteY4" fmla="*/ 13293 h 1031906"/>
              <a:gd name="connsiteX5" fmla="*/ 12191999 w 12191999"/>
              <a:gd name="connsiteY5" fmla="*/ 1031906 h 1031906"/>
              <a:gd name="connsiteX6" fmla="*/ 0 w 12191999"/>
              <a:gd name="connsiteY6" fmla="*/ 1031906 h 1031906"/>
            </a:gdLst>
            <a:ahLst/>
            <a:cxnLst/>
            <a:rect l="l" t="t" r="r" b="b"/>
            <a:pathLst>
              <a:path h="1031906" w="12191999">
                <a:moveTo>
                  <a:pt x="0" y="0"/>
                </a:moveTo>
                <a:lnTo>
                  <a:pt x="97612" y="51085"/>
                </a:lnTo>
                <a:cubicBezTo>
                  <a:pt x="1195312" y="569402"/>
                  <a:pt x="3474728" y="925606"/>
                  <a:pt x="6108700" y="925606"/>
                </a:cubicBezTo>
                <a:cubicBezTo>
                  <a:pt x="8742672" y="925606"/>
                  <a:pt x="11022088" y="569402"/>
                  <a:pt x="12119789" y="51085"/>
                </a:cubicBezTo>
                <a:lnTo>
                  <a:pt x="12191999" y="13293"/>
                </a:lnTo>
                <a:lnTo>
                  <a:pt x="12191999" y="1031906"/>
                </a:lnTo>
                <a:lnTo>
                  <a:pt x="0" y="1031906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altLang="en-US" kumimoji="1" lang="zh-CN"/>
          </a:p>
        </p:txBody>
      </p:sp>
      <p:sp>
        <p:nvSpPr>
          <p:cNvPr id="4" name="标题 1"/>
          <p:cNvSpPr/>
          <p:nvPr/>
        </p:nvSpPr>
        <p:spPr>
          <a:xfrm>
            <a:off x="660399" y="3007906"/>
            <a:ext cx="3442063" cy="2973108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altLang="zh-CN" dirty="0" err="1" kumimoji="1" lang="en-US" sz="2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智慧农业广泛应用，农业生产更加高效</a:t>
            </a:r>
            <a:r>
              <a:rPr altLang="zh-CN" dirty="0" kumimoji="1" lang="en-US" sz="2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 sz="2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农业科技水平大幅提升，智能化设备普及</a:t>
            </a:r>
            <a:r>
              <a:rPr altLang="zh-CN" dirty="0" kumimoji="1" lang="en-US" sz="2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5" name="标题 1"/>
          <p:cNvSpPr/>
          <p:nvPr/>
        </p:nvSpPr>
        <p:spPr>
          <a:xfrm>
            <a:off x="660400" y="2526089"/>
            <a:ext cx="3442062" cy="4388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800"/>
          </a:p>
        </p:txBody>
      </p:sp>
      <p:sp>
        <p:nvSpPr>
          <p:cNvPr id="6" name="标题 1"/>
          <p:cNvSpPr/>
          <p:nvPr/>
        </p:nvSpPr>
        <p:spPr>
          <a:xfrm>
            <a:off x="4368619" y="3007906"/>
            <a:ext cx="3442063" cy="2973108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altLang="zh-CN" dirty="0" err="1" kumimoji="1" lang="en-US" sz="2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生态农业成为主流，农业生态环境改善</a:t>
            </a:r>
            <a:r>
              <a:rPr altLang="zh-CN" dirty="0" kumimoji="1" lang="en-US" sz="2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 sz="2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农业可持续发展能力增强，绿色农产品受青睐</a:t>
            </a:r>
            <a:r>
              <a:rPr altLang="zh-CN" dirty="0" kumimoji="1" lang="en-US" sz="2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7" name="标题 1"/>
          <p:cNvSpPr/>
          <p:nvPr/>
        </p:nvSpPr>
        <p:spPr>
          <a:xfrm>
            <a:off x="4368619" y="2526089"/>
            <a:ext cx="3442063" cy="4388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800"/>
          </a:p>
        </p:txBody>
      </p:sp>
      <p:sp>
        <p:nvSpPr>
          <p:cNvPr id="8" name="标题 1"/>
          <p:cNvSpPr/>
          <p:nvPr/>
        </p:nvSpPr>
        <p:spPr>
          <a:xfrm>
            <a:off x="8076837" y="3007906"/>
            <a:ext cx="3442063" cy="2973108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altLang="zh-CN" dirty="0" err="1" kumimoji="1" lang="en-US" sz="2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农业产业化程度不断提高，产业链更加完善</a:t>
            </a:r>
            <a:r>
              <a:rPr altLang="zh-CN" dirty="0" kumimoji="1" lang="en-US" sz="2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 sz="2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农业龙头企业带动作用增强，农民增收渠道拓宽</a:t>
            </a:r>
            <a:r>
              <a:rPr altLang="zh-CN" dirty="0" kumimoji="1" lang="en-US" sz="2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9" name="标题 1"/>
          <p:cNvSpPr/>
          <p:nvPr/>
        </p:nvSpPr>
        <p:spPr>
          <a:xfrm>
            <a:off x="8076837" y="2526089"/>
            <a:ext cx="3442063" cy="4388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800"/>
          </a:p>
        </p:txBody>
      </p:sp>
      <p:sp>
        <p:nvSpPr>
          <p:cNvPr id="10" name="标题 1"/>
          <p:cNvSpPr/>
          <p:nvPr/>
        </p:nvSpPr>
        <p:spPr>
          <a:xfrm>
            <a:off x="755651" y="2526090"/>
            <a:ext cx="3251561" cy="438828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altLang="zh-CN" kumimoji="1" lang="en-US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智能化发展</a:t>
            </a:r>
            <a:endParaRPr altLang="en-US" kumimoji="1" lang="zh-CN" sz="2800"/>
          </a:p>
        </p:txBody>
      </p:sp>
      <p:sp>
        <p:nvSpPr>
          <p:cNvPr id="11" name="标题 1"/>
          <p:cNvSpPr/>
          <p:nvPr/>
        </p:nvSpPr>
        <p:spPr>
          <a:xfrm>
            <a:off x="4489269" y="2526090"/>
            <a:ext cx="3200763" cy="438828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altLang="zh-CN" kumimoji="1" lang="en-US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绿色化发展</a:t>
            </a:r>
            <a:endParaRPr altLang="en-US" kumimoji="1" lang="zh-CN" sz="2800"/>
          </a:p>
        </p:txBody>
      </p:sp>
      <p:sp>
        <p:nvSpPr>
          <p:cNvPr id="12" name="标题 1"/>
          <p:cNvSpPr/>
          <p:nvPr/>
        </p:nvSpPr>
        <p:spPr>
          <a:xfrm>
            <a:off x="8191137" y="2526090"/>
            <a:ext cx="3213463" cy="438828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altLang="zh-CN" kumimoji="1" lang="en-US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产业化发展</a:t>
            </a:r>
            <a:endParaRPr altLang="en-US" kumimoji="1" lang="zh-CN" sz="2800"/>
          </a:p>
        </p:txBody>
      </p:sp>
      <p:sp>
        <p:nvSpPr>
          <p:cNvPr id="13" name="标题 1"/>
          <p:cNvSpPr/>
          <p:nvPr/>
        </p:nvSpPr>
        <p:spPr>
          <a:xfrm>
            <a:off x="2021430" y="1707253"/>
            <a:ext cx="720000" cy="720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1"/>
            </a:solidFill>
            <a:miter lim="0"/>
          </a:ln>
          <a:effectLst>
            <a:outerShdw blurRad="952500" sx="102000" sy="102000" algn="ctr" rotWithShape="0">
              <a:schemeClr val="accent1">
                <a:alpha val="10000"/>
              </a:schemeClr>
            </a:outerShdw>
          </a:effectLst>
        </p:spPr>
        <p:txBody>
          <a:bodyPr vert="horz" wrap="square" lIns="22860" tIns="22860" rIns="22860" bIns="22860" rtlCol="0" anchor="ctr"/>
          <a:lstStyle/>
          <a:p>
            <a:pPr algn="ctr">
              <a:lnSpc>
                <a:spcPct val="150000"/>
              </a:lnSpc>
            </a:pPr>
            <a:endParaRPr altLang="en-US" kumimoji="1" lang="zh-CN" sz="2800"/>
          </a:p>
        </p:txBody>
      </p:sp>
      <p:sp>
        <p:nvSpPr>
          <p:cNvPr id="14" name="标题 1"/>
          <p:cNvSpPr/>
          <p:nvPr/>
        </p:nvSpPr>
        <p:spPr>
          <a:xfrm>
            <a:off x="5729650" y="1718906"/>
            <a:ext cx="720000" cy="720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1"/>
            </a:solidFill>
            <a:miter lim="0"/>
          </a:ln>
          <a:effectLst>
            <a:outerShdw blurRad="952500" sx="102000" sy="102000" algn="ctr" rotWithShape="0">
              <a:schemeClr val="accent1">
                <a:alpha val="10000"/>
              </a:schemeClr>
            </a:outerShdw>
          </a:effectLst>
        </p:spPr>
        <p:txBody>
          <a:bodyPr vert="horz" wrap="square" lIns="22860" tIns="22860" rIns="22860" bIns="22860" rtlCol="0" anchor="ctr"/>
          <a:lstStyle/>
          <a:p>
            <a:pPr algn="ctr">
              <a:lnSpc>
                <a:spcPct val="150000"/>
              </a:lnSpc>
            </a:pPr>
            <a:endParaRPr altLang="en-US" kumimoji="1" lang="zh-CN" sz="2800"/>
          </a:p>
        </p:txBody>
      </p:sp>
      <p:sp>
        <p:nvSpPr>
          <p:cNvPr id="15" name="标题 1"/>
          <p:cNvSpPr/>
          <p:nvPr/>
        </p:nvSpPr>
        <p:spPr>
          <a:xfrm>
            <a:off x="9437868" y="1707253"/>
            <a:ext cx="720000" cy="720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1"/>
            </a:solidFill>
            <a:miter lim="0"/>
          </a:ln>
          <a:effectLst>
            <a:outerShdw blurRad="952500" sx="102000" sy="102000" algn="ctr" rotWithShape="0">
              <a:schemeClr val="accent1">
                <a:alpha val="10000"/>
              </a:schemeClr>
            </a:outerShdw>
          </a:effectLst>
        </p:spPr>
        <p:txBody>
          <a:bodyPr vert="horz" wrap="square" lIns="22860" tIns="22860" rIns="22860" bIns="22860" rtlCol="0" anchor="ctr"/>
          <a:lstStyle/>
          <a:p>
            <a:pPr algn="ctr">
              <a:lnSpc>
                <a:spcPct val="150000"/>
              </a:lnSpc>
            </a:pPr>
            <a:endParaRPr altLang="en-US" kumimoji="1" lang="zh-CN" sz="2800"/>
          </a:p>
        </p:txBody>
      </p:sp>
      <p:sp>
        <p:nvSpPr>
          <p:cNvPr id="16" name="标题 1"/>
          <p:cNvSpPr/>
          <p:nvPr/>
        </p:nvSpPr>
        <p:spPr>
          <a:xfrm>
            <a:off x="9568074" y="1858918"/>
            <a:ext cx="459588" cy="416670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h="1399728" w="1543905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 sz="2800"/>
          </a:p>
        </p:txBody>
      </p:sp>
      <p:sp>
        <p:nvSpPr>
          <p:cNvPr id="17" name="标题 1"/>
          <p:cNvSpPr/>
          <p:nvPr/>
        </p:nvSpPr>
        <p:spPr>
          <a:xfrm>
            <a:off x="5881346" y="1870571"/>
            <a:ext cx="416609" cy="416670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h="1600088" w="1599855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 sz="2800"/>
          </a:p>
        </p:txBody>
      </p:sp>
      <p:sp>
        <p:nvSpPr>
          <p:cNvPr id="18" name="标题 1"/>
          <p:cNvSpPr/>
          <p:nvPr/>
        </p:nvSpPr>
        <p:spPr>
          <a:xfrm>
            <a:off x="2160391" y="1858918"/>
            <a:ext cx="442079" cy="416670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h="1412736" w="1498885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 sz="2800"/>
          </a:p>
        </p:txBody>
      </p:sp>
      <p:sp>
        <p:nvSpPr>
          <p:cNvPr id="19" name="标题 1"/>
          <p:cNvSpPr/>
          <p:nvPr/>
        </p:nvSpPr>
        <p:spPr>
          <a:xfrm>
            <a:off x="485648" y="250490"/>
            <a:ext cx="10377569" cy="536419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9999"/>
              </a:lnSpc>
            </a:pPr>
            <a:r>
              <a:rPr altLang="zh-CN" kumimoji="1" lang="en-US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农业未来展望</a:t>
            </a:r>
            <a:endParaRPr altLang="en-US" kumimoji="1" lang="zh-CN"/>
          </a:p>
        </p:txBody>
      </p:sp>
      <p:grpSp>
        <p:nvGrpSpPr>
          <p:cNvPr id="20" name="组合 19"/>
          <p:cNvGrpSpPr/>
          <p:nvPr/>
        </p:nvGrpSpPr>
        <p:grpSpPr>
          <a:xfrm>
            <a:off x="457564" y="809420"/>
            <a:ext cx="6035641" cy="123340"/>
            <a:chOff x="457564" y="809420"/>
            <a:chExt cx="6035641" cy="123340"/>
          </a:xfrm>
        </p:grpSpPr>
        <p:sp>
          <p:nvSpPr>
            <p:cNvPr id="21" name="标题 1"/>
            <p:cNvSpPr/>
            <p:nvPr/>
          </p:nvSpPr>
          <p:spPr>
            <a:xfrm>
              <a:off x="457564" y="809420"/>
              <a:ext cx="540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2" name="标题 1"/>
            <p:cNvSpPr/>
            <p:nvPr/>
          </p:nvSpPr>
          <p:spPr>
            <a:xfrm>
              <a:off x="1201205" y="809420"/>
              <a:ext cx="5292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3" name="标题 1"/>
            <p:cNvSpPr/>
            <p:nvPr/>
          </p:nvSpPr>
          <p:spPr>
            <a:xfrm rot="3716912">
              <a:off x="958620" y="860252"/>
              <a:ext cx="126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4" name="标题 1"/>
            <p:cNvSpPr/>
            <p:nvPr/>
          </p:nvSpPr>
          <p:spPr>
            <a:xfrm rot="19590420">
              <a:off x="1026033" y="862616"/>
              <a:ext cx="1944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16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" name="标题 1"/>
          <p:cNvSpPr/>
          <p:nvPr/>
        </p:nvSpPr>
        <p:spPr>
          <a:xfrm rot="2312337">
            <a:off x="6915618" y="-341099"/>
            <a:ext cx="6402968" cy="7496668"/>
          </a:xfrm>
          <a:custGeom>
            <a:avLst/>
            <a:gdLst>
              <a:gd name="connsiteX0" fmla="*/ 0 w 6402968"/>
              <a:gd name="connsiteY0" fmla="*/ 1796293 h 7496668"/>
              <a:gd name="connsiteX1" fmla="*/ 2255102 w 6402968"/>
              <a:gd name="connsiteY1" fmla="*/ 0 h 7496668"/>
              <a:gd name="connsiteX2" fmla="*/ 2255102 w 6402968"/>
              <a:gd name="connsiteY2" fmla="*/ 3764760 h 7496668"/>
              <a:gd name="connsiteX3" fmla="*/ 3954121 w 6402968"/>
              <a:gd name="connsiteY3" fmla="*/ 5463779 h 7496668"/>
              <a:gd name="connsiteX4" fmla="*/ 6402968 w 6402968"/>
              <a:gd name="connsiteY4" fmla="*/ 5463779 h 7496668"/>
              <a:gd name="connsiteX5" fmla="*/ 3850840 w 6402968"/>
              <a:gd name="connsiteY5" fmla="*/ 7496668 h 7496668"/>
              <a:gd name="connsiteX6" fmla="*/ 2825443 w 6402968"/>
              <a:gd name="connsiteY6" fmla="*/ 7496668 h 7496668"/>
              <a:gd name="connsiteX7" fmla="*/ 0 w 6402968"/>
              <a:gd name="connsiteY7" fmla="*/ 4671225 h 7496668"/>
            </a:gdLst>
            <a:ahLst/>
            <a:cxnLst/>
            <a:rect l="l" t="t" r="r" b="b"/>
            <a:pathLst>
              <a:path h="7496668" w="6402968">
                <a:moveTo>
                  <a:pt x="0" y="1796293"/>
                </a:moveTo>
                <a:lnTo>
                  <a:pt x="2255102" y="0"/>
                </a:lnTo>
                <a:lnTo>
                  <a:pt x="2255102" y="3764760"/>
                </a:lnTo>
                <a:cubicBezTo>
                  <a:pt x="2255102" y="4703102"/>
                  <a:pt x="3015779" y="5463779"/>
                  <a:pt x="3954121" y="5463779"/>
                </a:cubicBezTo>
                <a:lnTo>
                  <a:pt x="6402968" y="5463779"/>
                </a:lnTo>
                <a:lnTo>
                  <a:pt x="3850840" y="7496668"/>
                </a:lnTo>
                <a:lnTo>
                  <a:pt x="2825443" y="7496668"/>
                </a:lnTo>
                <a:cubicBezTo>
                  <a:pt x="1264995" y="7496668"/>
                  <a:pt x="1" y="6231674"/>
                  <a:pt x="0" y="4671225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4" name="标题 1"/>
          <p:cNvSpPr/>
          <p:nvPr/>
        </p:nvSpPr>
        <p:spPr>
          <a:xfrm flipH="1">
            <a:off x="7983349" y="2554013"/>
            <a:ext cx="2300522" cy="2300516"/>
          </a:xfrm>
          <a:custGeom>
            <a:avLst/>
            <a:gdLst>
              <a:gd name="connsiteX0" fmla="*/ 2792230 w 5584459"/>
              <a:gd name="connsiteY0" fmla="*/ 0 h 5584460"/>
              <a:gd name="connsiteX1" fmla="*/ 3740023 w 5584459"/>
              <a:gd name="connsiteY1" fmla="*/ 392589 h 5584460"/>
              <a:gd name="connsiteX2" fmla="*/ 5191871 w 5584459"/>
              <a:gd name="connsiteY2" fmla="*/ 1844438 h 5584460"/>
              <a:gd name="connsiteX3" fmla="*/ 5191871 w 5584459"/>
              <a:gd name="connsiteY3" fmla="*/ 3740023 h 5584460"/>
              <a:gd name="connsiteX4" fmla="*/ 3740023 w 5584459"/>
              <a:gd name="connsiteY4" fmla="*/ 5191871 h 5584460"/>
              <a:gd name="connsiteX5" fmla="*/ 1844438 w 5584459"/>
              <a:gd name="connsiteY5" fmla="*/ 5191871 h 5584460"/>
              <a:gd name="connsiteX6" fmla="*/ 392589 w 5584459"/>
              <a:gd name="connsiteY6" fmla="*/ 3740023 h 5584460"/>
              <a:gd name="connsiteX7" fmla="*/ 392589 w 5584459"/>
              <a:gd name="connsiteY7" fmla="*/ 1844438 h 5584460"/>
              <a:gd name="connsiteX8" fmla="*/ 1844438 w 5584459"/>
              <a:gd name="connsiteY8" fmla="*/ 392589 h 5584460"/>
              <a:gd name="connsiteX9" fmla="*/ 2792230 w 5584459"/>
              <a:gd name="connsiteY9" fmla="*/ 0 h 5584460"/>
            </a:gdLst>
            <a:ahLst/>
            <a:cxnLst/>
            <a:rect l="l" t="t" r="r" b="b"/>
            <a:pathLst>
              <a:path h="5584460" w="5584459">
                <a:moveTo>
                  <a:pt x="2792230" y="0"/>
                </a:moveTo>
                <a:cubicBezTo>
                  <a:pt x="3135264" y="0"/>
                  <a:pt x="3478297" y="130863"/>
                  <a:pt x="3740023" y="392589"/>
                </a:cubicBezTo>
                <a:lnTo>
                  <a:pt x="5191871" y="1844438"/>
                </a:lnTo>
                <a:cubicBezTo>
                  <a:pt x="5715322" y="2367889"/>
                  <a:pt x="5715322" y="3216571"/>
                  <a:pt x="5191871" y="3740023"/>
                </a:cubicBezTo>
                <a:lnTo>
                  <a:pt x="3740023" y="5191871"/>
                </a:lnTo>
                <a:cubicBezTo>
                  <a:pt x="3216571" y="5715323"/>
                  <a:pt x="2367889" y="5715323"/>
                  <a:pt x="1844438" y="5191871"/>
                </a:cubicBezTo>
                <a:lnTo>
                  <a:pt x="392589" y="3740023"/>
                </a:lnTo>
                <a:cubicBezTo>
                  <a:pt x="-130863" y="3216571"/>
                  <a:pt x="-130863" y="2367889"/>
                  <a:pt x="392589" y="1844438"/>
                </a:cubicBezTo>
                <a:lnTo>
                  <a:pt x="1844438" y="392589"/>
                </a:lnTo>
                <a:cubicBezTo>
                  <a:pt x="2106164" y="130863"/>
                  <a:pt x="2449197" y="0"/>
                  <a:pt x="2792230" y="0"/>
                </a:cubicBezTo>
                <a:close/>
              </a:path>
            </a:pathLst>
          </a:custGeom>
          <a:solidFill>
            <a:schemeClr val="bg1"/>
          </a:solidFill>
          <a:ln w="12700" cap="sq">
            <a:noFill/>
          </a:ln>
          <a:effectLst>
            <a:outerShdw blurRad="317500" sx="102000" sy="102000" algn="ctr" rotWithShape="0">
              <a:schemeClr val="accent1">
                <a:alpha val="30000"/>
              </a:schemeClr>
            </a:outerShdw>
          </a:effectLst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5" name="标题 1"/>
          <p:cNvSpPr/>
          <p:nvPr/>
        </p:nvSpPr>
        <p:spPr>
          <a:xfrm flipH="1">
            <a:off x="6598443" y="1409513"/>
            <a:ext cx="1348392" cy="1348388"/>
          </a:xfrm>
          <a:custGeom>
            <a:avLst/>
            <a:gdLst>
              <a:gd name="connsiteX0" fmla="*/ 2792230 w 5584459"/>
              <a:gd name="connsiteY0" fmla="*/ 0 h 5584460"/>
              <a:gd name="connsiteX1" fmla="*/ 3740023 w 5584459"/>
              <a:gd name="connsiteY1" fmla="*/ 392589 h 5584460"/>
              <a:gd name="connsiteX2" fmla="*/ 5191871 w 5584459"/>
              <a:gd name="connsiteY2" fmla="*/ 1844438 h 5584460"/>
              <a:gd name="connsiteX3" fmla="*/ 5191871 w 5584459"/>
              <a:gd name="connsiteY3" fmla="*/ 3740023 h 5584460"/>
              <a:gd name="connsiteX4" fmla="*/ 3740023 w 5584459"/>
              <a:gd name="connsiteY4" fmla="*/ 5191871 h 5584460"/>
              <a:gd name="connsiteX5" fmla="*/ 1844438 w 5584459"/>
              <a:gd name="connsiteY5" fmla="*/ 5191871 h 5584460"/>
              <a:gd name="connsiteX6" fmla="*/ 392589 w 5584459"/>
              <a:gd name="connsiteY6" fmla="*/ 3740023 h 5584460"/>
              <a:gd name="connsiteX7" fmla="*/ 392589 w 5584459"/>
              <a:gd name="connsiteY7" fmla="*/ 1844438 h 5584460"/>
              <a:gd name="connsiteX8" fmla="*/ 1844438 w 5584459"/>
              <a:gd name="connsiteY8" fmla="*/ 392589 h 5584460"/>
              <a:gd name="connsiteX9" fmla="*/ 2792230 w 5584459"/>
              <a:gd name="connsiteY9" fmla="*/ 0 h 5584460"/>
            </a:gdLst>
            <a:ahLst/>
            <a:cxnLst/>
            <a:rect l="l" t="t" r="r" b="b"/>
            <a:pathLst>
              <a:path h="5584460" w="5584459">
                <a:moveTo>
                  <a:pt x="2792230" y="0"/>
                </a:moveTo>
                <a:cubicBezTo>
                  <a:pt x="3135264" y="0"/>
                  <a:pt x="3478297" y="130863"/>
                  <a:pt x="3740023" y="392589"/>
                </a:cubicBezTo>
                <a:lnTo>
                  <a:pt x="5191871" y="1844438"/>
                </a:lnTo>
                <a:cubicBezTo>
                  <a:pt x="5715322" y="2367889"/>
                  <a:pt x="5715322" y="3216571"/>
                  <a:pt x="5191871" y="3740023"/>
                </a:cubicBezTo>
                <a:lnTo>
                  <a:pt x="3740023" y="5191871"/>
                </a:lnTo>
                <a:cubicBezTo>
                  <a:pt x="3216571" y="5715323"/>
                  <a:pt x="2367889" y="5715323"/>
                  <a:pt x="1844438" y="5191871"/>
                </a:cubicBezTo>
                <a:lnTo>
                  <a:pt x="392589" y="3740023"/>
                </a:lnTo>
                <a:cubicBezTo>
                  <a:pt x="-130863" y="3216571"/>
                  <a:pt x="-130863" y="2367889"/>
                  <a:pt x="392589" y="1844438"/>
                </a:cubicBezTo>
                <a:lnTo>
                  <a:pt x="1844438" y="392589"/>
                </a:lnTo>
                <a:cubicBezTo>
                  <a:pt x="2106164" y="130863"/>
                  <a:pt x="2449197" y="0"/>
                  <a:pt x="2792230" y="0"/>
                </a:cubicBezTo>
                <a:close/>
              </a:path>
            </a:pathLst>
          </a:custGeom>
          <a:solidFill>
            <a:schemeClr val="bg1"/>
          </a:solidFill>
          <a:ln w="12700" cap="sq">
            <a:noFill/>
          </a:ln>
          <a:effectLst>
            <a:outerShdw blurRad="317500" sx="102000" sy="102000" algn="ctr" rotWithShape="0">
              <a:schemeClr val="accent1">
                <a:alpha val="30000"/>
              </a:schemeClr>
            </a:outerShdw>
          </a:effectLst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6" name="标题 1"/>
          <p:cNvSpPr/>
          <p:nvPr/>
        </p:nvSpPr>
        <p:spPr>
          <a:xfrm>
            <a:off x="1282700" y="1492501"/>
            <a:ext cx="5082210" cy="276999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29999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美丽宜居乡村</a:t>
            </a:r>
            <a:endParaRPr altLang="en-US" kumimoji="1" lang="zh-CN" sz="2400"/>
          </a:p>
        </p:txBody>
      </p:sp>
      <p:sp>
        <p:nvSpPr>
          <p:cNvPr id="7" name="标题 1"/>
          <p:cNvSpPr/>
          <p:nvPr/>
        </p:nvSpPr>
        <p:spPr>
          <a:xfrm>
            <a:off x="1282700" y="1826736"/>
            <a:ext cx="5082210" cy="958035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农村基础设施更加完善，公共服务水平更高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农村人居环境更加优美，乡村更加宜居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8" name="标题 1"/>
          <p:cNvSpPr/>
          <p:nvPr/>
        </p:nvSpPr>
        <p:spPr>
          <a:xfrm flipH="1">
            <a:off x="7029298" y="1840366"/>
            <a:ext cx="486682" cy="486682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ahLst/>
            <a:cxnLst/>
            <a:rect l="l" t="t" r="r" b="b"/>
            <a:pathLst>
              <a:path h="720001" w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</a:ln>
          <a:effectLst/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9" name="标题 1"/>
          <p:cNvSpPr/>
          <p:nvPr/>
        </p:nvSpPr>
        <p:spPr>
          <a:xfrm flipH="1">
            <a:off x="5945766" y="3085197"/>
            <a:ext cx="1348392" cy="1348388"/>
          </a:xfrm>
          <a:custGeom>
            <a:avLst/>
            <a:gdLst>
              <a:gd name="connsiteX0" fmla="*/ 2792230 w 5584459"/>
              <a:gd name="connsiteY0" fmla="*/ 0 h 5584460"/>
              <a:gd name="connsiteX1" fmla="*/ 3740023 w 5584459"/>
              <a:gd name="connsiteY1" fmla="*/ 392589 h 5584460"/>
              <a:gd name="connsiteX2" fmla="*/ 5191871 w 5584459"/>
              <a:gd name="connsiteY2" fmla="*/ 1844438 h 5584460"/>
              <a:gd name="connsiteX3" fmla="*/ 5191871 w 5584459"/>
              <a:gd name="connsiteY3" fmla="*/ 3740023 h 5584460"/>
              <a:gd name="connsiteX4" fmla="*/ 3740023 w 5584459"/>
              <a:gd name="connsiteY4" fmla="*/ 5191871 h 5584460"/>
              <a:gd name="connsiteX5" fmla="*/ 1844438 w 5584459"/>
              <a:gd name="connsiteY5" fmla="*/ 5191871 h 5584460"/>
              <a:gd name="connsiteX6" fmla="*/ 392589 w 5584459"/>
              <a:gd name="connsiteY6" fmla="*/ 3740023 h 5584460"/>
              <a:gd name="connsiteX7" fmla="*/ 392589 w 5584459"/>
              <a:gd name="connsiteY7" fmla="*/ 1844438 h 5584460"/>
              <a:gd name="connsiteX8" fmla="*/ 1844438 w 5584459"/>
              <a:gd name="connsiteY8" fmla="*/ 392589 h 5584460"/>
              <a:gd name="connsiteX9" fmla="*/ 2792230 w 5584459"/>
              <a:gd name="connsiteY9" fmla="*/ 0 h 5584460"/>
            </a:gdLst>
            <a:ahLst/>
            <a:cxnLst/>
            <a:rect l="l" t="t" r="r" b="b"/>
            <a:pathLst>
              <a:path h="5584460" w="5584459">
                <a:moveTo>
                  <a:pt x="2792230" y="0"/>
                </a:moveTo>
                <a:cubicBezTo>
                  <a:pt x="3135264" y="0"/>
                  <a:pt x="3478297" y="130863"/>
                  <a:pt x="3740023" y="392589"/>
                </a:cubicBezTo>
                <a:lnTo>
                  <a:pt x="5191871" y="1844438"/>
                </a:lnTo>
                <a:cubicBezTo>
                  <a:pt x="5715322" y="2367889"/>
                  <a:pt x="5715322" y="3216571"/>
                  <a:pt x="5191871" y="3740023"/>
                </a:cubicBezTo>
                <a:lnTo>
                  <a:pt x="3740023" y="5191871"/>
                </a:lnTo>
                <a:cubicBezTo>
                  <a:pt x="3216571" y="5715323"/>
                  <a:pt x="2367889" y="5715323"/>
                  <a:pt x="1844438" y="5191871"/>
                </a:cubicBezTo>
                <a:lnTo>
                  <a:pt x="392589" y="3740023"/>
                </a:lnTo>
                <a:cubicBezTo>
                  <a:pt x="-130863" y="3216571"/>
                  <a:pt x="-130863" y="2367889"/>
                  <a:pt x="392589" y="1844438"/>
                </a:cubicBezTo>
                <a:lnTo>
                  <a:pt x="1844438" y="392589"/>
                </a:lnTo>
                <a:cubicBezTo>
                  <a:pt x="2106164" y="130863"/>
                  <a:pt x="2449197" y="0"/>
                  <a:pt x="2792230" y="0"/>
                </a:cubicBezTo>
                <a:close/>
              </a:path>
            </a:pathLst>
          </a:custGeom>
          <a:solidFill>
            <a:schemeClr val="bg1"/>
          </a:solidFill>
          <a:ln w="12700" cap="sq">
            <a:noFill/>
          </a:ln>
          <a:effectLst>
            <a:outerShdw blurRad="317500" sx="102000" sy="102000" algn="ctr" rotWithShape="0">
              <a:schemeClr val="accent1">
                <a:alpha val="30000"/>
              </a:schemeClr>
            </a:outerShdw>
          </a:effectLst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0" name="标题 1"/>
          <p:cNvSpPr/>
          <p:nvPr/>
        </p:nvSpPr>
        <p:spPr>
          <a:xfrm>
            <a:off x="838200" y="3168434"/>
            <a:ext cx="4959795" cy="276999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29999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产业兴旺乡村</a:t>
            </a:r>
            <a:endParaRPr altLang="en-US" kumimoji="1" lang="zh-CN" sz="2400"/>
          </a:p>
        </p:txBody>
      </p:sp>
      <p:sp>
        <p:nvSpPr>
          <p:cNvPr id="11" name="标题 1"/>
          <p:cNvSpPr/>
          <p:nvPr/>
        </p:nvSpPr>
        <p:spPr>
          <a:xfrm>
            <a:off x="838199" y="3502669"/>
            <a:ext cx="4959796" cy="958035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农村产业融合发展，形成多种新业态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乡村旅游、农村电商等产业蓬勃发展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12" name="标题 1"/>
          <p:cNvSpPr/>
          <p:nvPr/>
        </p:nvSpPr>
        <p:spPr>
          <a:xfrm flipH="1">
            <a:off x="6395321" y="3516050"/>
            <a:ext cx="449282" cy="486682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h="1544091" w="1425436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</a:ln>
          <a:effectLst/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3" name="标题 1"/>
          <p:cNvSpPr/>
          <p:nvPr/>
        </p:nvSpPr>
        <p:spPr>
          <a:xfrm flipH="1">
            <a:off x="6598443" y="4760880"/>
            <a:ext cx="1348392" cy="1348388"/>
          </a:xfrm>
          <a:custGeom>
            <a:avLst/>
            <a:gdLst>
              <a:gd name="connsiteX0" fmla="*/ 2792230 w 5584459"/>
              <a:gd name="connsiteY0" fmla="*/ 0 h 5584460"/>
              <a:gd name="connsiteX1" fmla="*/ 3740023 w 5584459"/>
              <a:gd name="connsiteY1" fmla="*/ 392589 h 5584460"/>
              <a:gd name="connsiteX2" fmla="*/ 5191871 w 5584459"/>
              <a:gd name="connsiteY2" fmla="*/ 1844438 h 5584460"/>
              <a:gd name="connsiteX3" fmla="*/ 5191871 w 5584459"/>
              <a:gd name="connsiteY3" fmla="*/ 3740023 h 5584460"/>
              <a:gd name="connsiteX4" fmla="*/ 3740023 w 5584459"/>
              <a:gd name="connsiteY4" fmla="*/ 5191871 h 5584460"/>
              <a:gd name="connsiteX5" fmla="*/ 1844438 w 5584459"/>
              <a:gd name="connsiteY5" fmla="*/ 5191871 h 5584460"/>
              <a:gd name="connsiteX6" fmla="*/ 392589 w 5584459"/>
              <a:gd name="connsiteY6" fmla="*/ 3740023 h 5584460"/>
              <a:gd name="connsiteX7" fmla="*/ 392589 w 5584459"/>
              <a:gd name="connsiteY7" fmla="*/ 1844438 h 5584460"/>
              <a:gd name="connsiteX8" fmla="*/ 1844438 w 5584459"/>
              <a:gd name="connsiteY8" fmla="*/ 392589 h 5584460"/>
              <a:gd name="connsiteX9" fmla="*/ 2792230 w 5584459"/>
              <a:gd name="connsiteY9" fmla="*/ 0 h 5584460"/>
            </a:gdLst>
            <a:ahLst/>
            <a:cxnLst/>
            <a:rect l="l" t="t" r="r" b="b"/>
            <a:pathLst>
              <a:path h="5584460" w="5584459">
                <a:moveTo>
                  <a:pt x="2792230" y="0"/>
                </a:moveTo>
                <a:cubicBezTo>
                  <a:pt x="3135264" y="0"/>
                  <a:pt x="3478297" y="130863"/>
                  <a:pt x="3740023" y="392589"/>
                </a:cubicBezTo>
                <a:lnTo>
                  <a:pt x="5191871" y="1844438"/>
                </a:lnTo>
                <a:cubicBezTo>
                  <a:pt x="5715322" y="2367889"/>
                  <a:pt x="5715322" y="3216571"/>
                  <a:pt x="5191871" y="3740023"/>
                </a:cubicBezTo>
                <a:lnTo>
                  <a:pt x="3740023" y="5191871"/>
                </a:lnTo>
                <a:cubicBezTo>
                  <a:pt x="3216571" y="5715323"/>
                  <a:pt x="2367889" y="5715323"/>
                  <a:pt x="1844438" y="5191871"/>
                </a:cubicBezTo>
                <a:lnTo>
                  <a:pt x="392589" y="3740023"/>
                </a:lnTo>
                <a:cubicBezTo>
                  <a:pt x="-130863" y="3216571"/>
                  <a:pt x="-130863" y="2367889"/>
                  <a:pt x="392589" y="1844438"/>
                </a:cubicBezTo>
                <a:lnTo>
                  <a:pt x="1844438" y="392589"/>
                </a:lnTo>
                <a:cubicBezTo>
                  <a:pt x="2106164" y="130863"/>
                  <a:pt x="2449197" y="0"/>
                  <a:pt x="2792230" y="0"/>
                </a:cubicBezTo>
                <a:close/>
              </a:path>
            </a:pathLst>
          </a:custGeom>
          <a:solidFill>
            <a:schemeClr val="bg1"/>
          </a:solidFill>
          <a:ln w="12700" cap="sq">
            <a:noFill/>
          </a:ln>
          <a:effectLst>
            <a:outerShdw blurRad="317500" sx="102000" sy="102000" algn="ctr" rotWithShape="0">
              <a:schemeClr val="accent1">
                <a:alpha val="30000"/>
              </a:schemeClr>
            </a:outerShdw>
          </a:effectLst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4" name="标题 1"/>
          <p:cNvSpPr/>
          <p:nvPr/>
        </p:nvSpPr>
        <p:spPr>
          <a:xfrm>
            <a:off x="1282700" y="4829129"/>
            <a:ext cx="5080000" cy="276999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29999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和谐文明乡村</a:t>
            </a:r>
            <a:endParaRPr altLang="en-US" kumimoji="1" lang="zh-CN" sz="2400"/>
          </a:p>
        </p:txBody>
      </p:sp>
      <p:sp>
        <p:nvSpPr>
          <p:cNvPr id="15" name="标题 1"/>
          <p:cNvSpPr/>
          <p:nvPr/>
        </p:nvSpPr>
        <p:spPr>
          <a:xfrm>
            <a:off x="1282700" y="5163364"/>
            <a:ext cx="5080000" cy="958035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农村基层治理更加有效，村民自治水平提高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乡村文明建设成效显著，社会风气更加良好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16" name="标题 1"/>
          <p:cNvSpPr/>
          <p:nvPr/>
        </p:nvSpPr>
        <p:spPr>
          <a:xfrm flipH="1">
            <a:off x="7029298" y="5214459"/>
            <a:ext cx="486682" cy="441232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h="1399728" w="1543905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</a:ln>
          <a:effectLst/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7" name="标题 1"/>
          <p:cNvSpPr/>
          <p:nvPr/>
        </p:nvSpPr>
        <p:spPr>
          <a:xfrm>
            <a:off x="8595351" y="3207213"/>
            <a:ext cx="1046503" cy="1032496"/>
          </a:xfrm>
          <a:custGeom>
            <a:avLst/>
            <a:gdLst>
              <a:gd name="connsiteX0" fmla="*/ 1371696 w 1870330"/>
              <a:gd name="connsiteY0" fmla="*/ 1296270 h 1845296"/>
              <a:gd name="connsiteX1" fmla="*/ 1371696 w 1870330"/>
              <a:gd name="connsiteY1" fmla="*/ 1371136 h 1845296"/>
              <a:gd name="connsiteX2" fmla="*/ 1671448 w 1870330"/>
              <a:gd name="connsiteY2" fmla="*/ 1371136 h 1845296"/>
              <a:gd name="connsiteX3" fmla="*/ 1671448 w 1870330"/>
              <a:gd name="connsiteY3" fmla="*/ 1296270 h 1845296"/>
              <a:gd name="connsiteX4" fmla="*/ 1371696 w 1870330"/>
              <a:gd name="connsiteY4" fmla="*/ 996899 h 1845296"/>
              <a:gd name="connsiteX5" fmla="*/ 1371696 w 1870330"/>
              <a:gd name="connsiteY5" fmla="*/ 1071765 h 1845296"/>
              <a:gd name="connsiteX6" fmla="*/ 1671448 w 1870330"/>
              <a:gd name="connsiteY6" fmla="*/ 1071765 h 1845296"/>
              <a:gd name="connsiteX7" fmla="*/ 1671448 w 1870330"/>
              <a:gd name="connsiteY7" fmla="*/ 996899 h 1845296"/>
              <a:gd name="connsiteX8" fmla="*/ 1371696 w 1870330"/>
              <a:gd name="connsiteY8" fmla="*/ 747820 h 1845296"/>
              <a:gd name="connsiteX9" fmla="*/ 1371696 w 1870330"/>
              <a:gd name="connsiteY9" fmla="*/ 822401 h 1845296"/>
              <a:gd name="connsiteX10" fmla="*/ 1671448 w 1870330"/>
              <a:gd name="connsiteY10" fmla="*/ 822401 h 1845296"/>
              <a:gd name="connsiteX11" fmla="*/ 1671448 w 1870330"/>
              <a:gd name="connsiteY11" fmla="*/ 747820 h 1845296"/>
              <a:gd name="connsiteX12" fmla="*/ 1371696 w 1870330"/>
              <a:gd name="connsiteY12" fmla="*/ 473405 h 1845296"/>
              <a:gd name="connsiteX13" fmla="*/ 1371696 w 1870330"/>
              <a:gd name="connsiteY13" fmla="*/ 547986 h 1845296"/>
              <a:gd name="connsiteX14" fmla="*/ 1671448 w 1870330"/>
              <a:gd name="connsiteY14" fmla="*/ 547986 h 1845296"/>
              <a:gd name="connsiteX15" fmla="*/ 1671448 w 1870330"/>
              <a:gd name="connsiteY15" fmla="*/ 473405 h 1845296"/>
              <a:gd name="connsiteX16" fmla="*/ 1221963 w 1870330"/>
              <a:gd name="connsiteY16" fmla="*/ 224040 h 1845296"/>
              <a:gd name="connsiteX17" fmla="*/ 1794130 w 1870330"/>
              <a:gd name="connsiteY17" fmla="*/ 224040 h 1845296"/>
              <a:gd name="connsiteX18" fmla="*/ 1870330 w 1870330"/>
              <a:gd name="connsiteY18" fmla="*/ 298811 h 1845296"/>
              <a:gd name="connsiteX19" fmla="*/ 1870330 w 1870330"/>
              <a:gd name="connsiteY19" fmla="*/ 1570971 h 1845296"/>
              <a:gd name="connsiteX20" fmla="*/ 1794130 w 1870330"/>
              <a:gd name="connsiteY20" fmla="*/ 1645742 h 1845296"/>
              <a:gd name="connsiteX21" fmla="*/ 1221963 w 1870330"/>
              <a:gd name="connsiteY21" fmla="*/ 1645742 h 1845296"/>
              <a:gd name="connsiteX22" fmla="*/ 1221963 w 1870330"/>
              <a:gd name="connsiteY22" fmla="*/ 1383804 h 1845296"/>
              <a:gd name="connsiteX23" fmla="*/ 1298163 w 1870330"/>
              <a:gd name="connsiteY23" fmla="*/ 1383804 h 1845296"/>
              <a:gd name="connsiteX24" fmla="*/ 1298163 w 1870330"/>
              <a:gd name="connsiteY24" fmla="*/ 1309033 h 1845296"/>
              <a:gd name="connsiteX25" fmla="*/ 1221963 w 1870330"/>
              <a:gd name="connsiteY25" fmla="*/ 1309033 h 1845296"/>
              <a:gd name="connsiteX26" fmla="*/ 1221963 w 1870330"/>
              <a:gd name="connsiteY26" fmla="*/ 1084434 h 1845296"/>
              <a:gd name="connsiteX27" fmla="*/ 1298163 w 1870330"/>
              <a:gd name="connsiteY27" fmla="*/ 1084434 h 1845296"/>
              <a:gd name="connsiteX28" fmla="*/ 1298163 w 1870330"/>
              <a:gd name="connsiteY28" fmla="*/ 1009662 h 1845296"/>
              <a:gd name="connsiteX29" fmla="*/ 1221963 w 1870330"/>
              <a:gd name="connsiteY29" fmla="*/ 1009662 h 1845296"/>
              <a:gd name="connsiteX30" fmla="*/ 1221963 w 1870330"/>
              <a:gd name="connsiteY30" fmla="*/ 822496 h 1845296"/>
              <a:gd name="connsiteX31" fmla="*/ 1298163 w 1870330"/>
              <a:gd name="connsiteY31" fmla="*/ 822496 h 1845296"/>
              <a:gd name="connsiteX32" fmla="*/ 1298163 w 1870330"/>
              <a:gd name="connsiteY32" fmla="*/ 747725 h 1845296"/>
              <a:gd name="connsiteX33" fmla="*/ 1221963 w 1870330"/>
              <a:gd name="connsiteY33" fmla="*/ 747725 h 1845296"/>
              <a:gd name="connsiteX34" fmla="*/ 1221963 w 1870330"/>
              <a:gd name="connsiteY34" fmla="*/ 560654 h 1845296"/>
              <a:gd name="connsiteX35" fmla="*/ 1298163 w 1870330"/>
              <a:gd name="connsiteY35" fmla="*/ 560654 h 1845296"/>
              <a:gd name="connsiteX36" fmla="*/ 1298163 w 1870330"/>
              <a:gd name="connsiteY36" fmla="*/ 485883 h 1845296"/>
              <a:gd name="connsiteX37" fmla="*/ 1221963 w 1870330"/>
              <a:gd name="connsiteY37" fmla="*/ 485883 h 1845296"/>
              <a:gd name="connsiteX38" fmla="*/ 1054227 w 1870330"/>
              <a:gd name="connsiteY38" fmla="*/ 393 h 1845296"/>
              <a:gd name="connsiteX39" fmla="*/ 1054132 w 1870330"/>
              <a:gd name="connsiteY39" fmla="*/ 869 h 1845296"/>
              <a:gd name="connsiteX40" fmla="*/ 1083754 w 1870330"/>
              <a:gd name="connsiteY40" fmla="*/ 7727 h 1845296"/>
              <a:gd name="connsiteX41" fmla="*/ 1097470 w 1870330"/>
              <a:gd name="connsiteY41" fmla="*/ 36302 h 1845296"/>
              <a:gd name="connsiteX42" fmla="*/ 1097470 w 1870330"/>
              <a:gd name="connsiteY42" fmla="*/ 1808714 h 1845296"/>
              <a:gd name="connsiteX43" fmla="*/ 1083754 w 1870330"/>
              <a:gd name="connsiteY43" fmla="*/ 1837289 h 1845296"/>
              <a:gd name="connsiteX44" fmla="*/ 1060895 w 1870330"/>
              <a:gd name="connsiteY44" fmla="*/ 1845290 h 1845296"/>
              <a:gd name="connsiteX45" fmla="*/ 1053941 w 1870330"/>
              <a:gd name="connsiteY45" fmla="*/ 1844148 h 1845296"/>
              <a:gd name="connsiteX46" fmla="*/ 29623 w 1870330"/>
              <a:gd name="connsiteY46" fmla="*/ 1647932 h 1845296"/>
              <a:gd name="connsiteX47" fmla="*/ 0 w 1870330"/>
              <a:gd name="connsiteY47" fmla="*/ 1611071 h 1845296"/>
              <a:gd name="connsiteX48" fmla="*/ 0 w 1870330"/>
              <a:gd name="connsiteY48" fmla="*/ 233375 h 1845296"/>
              <a:gd name="connsiteX49" fmla="*/ 29813 w 1870330"/>
              <a:gd name="connsiteY49" fmla="*/ 196513 h 1845296"/>
            </a:gdLst>
            <a:ahLst/>
            <a:cxnLst/>
            <a:rect l="l" t="t" r="r" b="b"/>
            <a:pathLst>
              <a:path h="1845296" w="1870330">
                <a:moveTo>
                  <a:pt x="1371696" y="1296270"/>
                </a:moveTo>
                <a:lnTo>
                  <a:pt x="1371696" y="1371136"/>
                </a:lnTo>
                <a:lnTo>
                  <a:pt x="1671448" y="1371136"/>
                </a:lnTo>
                <a:lnTo>
                  <a:pt x="1671448" y="1296270"/>
                </a:lnTo>
                <a:close/>
                <a:moveTo>
                  <a:pt x="1371696" y="996899"/>
                </a:moveTo>
                <a:lnTo>
                  <a:pt x="1371696" y="1071765"/>
                </a:lnTo>
                <a:lnTo>
                  <a:pt x="1671448" y="1071765"/>
                </a:lnTo>
                <a:lnTo>
                  <a:pt x="1671448" y="996899"/>
                </a:lnTo>
                <a:close/>
                <a:moveTo>
                  <a:pt x="1371696" y="747820"/>
                </a:moveTo>
                <a:lnTo>
                  <a:pt x="1371696" y="822401"/>
                </a:lnTo>
                <a:lnTo>
                  <a:pt x="1671448" y="822401"/>
                </a:lnTo>
                <a:lnTo>
                  <a:pt x="1671448" y="747820"/>
                </a:lnTo>
                <a:close/>
                <a:moveTo>
                  <a:pt x="1371696" y="473405"/>
                </a:moveTo>
                <a:lnTo>
                  <a:pt x="1371696" y="547986"/>
                </a:lnTo>
                <a:lnTo>
                  <a:pt x="1671448" y="547986"/>
                </a:lnTo>
                <a:lnTo>
                  <a:pt x="1671448" y="473405"/>
                </a:lnTo>
                <a:close/>
                <a:moveTo>
                  <a:pt x="1221963" y="224040"/>
                </a:moveTo>
                <a:lnTo>
                  <a:pt x="1794130" y="224040"/>
                </a:lnTo>
                <a:cubicBezTo>
                  <a:pt x="1835792" y="223723"/>
                  <a:pt x="1869863" y="257155"/>
                  <a:pt x="1870330" y="298811"/>
                </a:cubicBezTo>
                <a:lnTo>
                  <a:pt x="1870330" y="1570971"/>
                </a:lnTo>
                <a:cubicBezTo>
                  <a:pt x="1869863" y="1612623"/>
                  <a:pt x="1835792" y="1646056"/>
                  <a:pt x="1794130" y="1645742"/>
                </a:cubicBezTo>
                <a:lnTo>
                  <a:pt x="1221963" y="1645742"/>
                </a:lnTo>
                <a:lnTo>
                  <a:pt x="1221963" y="1383804"/>
                </a:lnTo>
                <a:lnTo>
                  <a:pt x="1298163" y="1383804"/>
                </a:lnTo>
                <a:lnTo>
                  <a:pt x="1298163" y="1309033"/>
                </a:lnTo>
                <a:lnTo>
                  <a:pt x="1221963" y="1309033"/>
                </a:lnTo>
                <a:lnTo>
                  <a:pt x="1221963" y="1084434"/>
                </a:lnTo>
                <a:lnTo>
                  <a:pt x="1298163" y="1084434"/>
                </a:lnTo>
                <a:lnTo>
                  <a:pt x="1298163" y="1009662"/>
                </a:lnTo>
                <a:lnTo>
                  <a:pt x="1221963" y="1009662"/>
                </a:lnTo>
                <a:lnTo>
                  <a:pt x="1221963" y="822496"/>
                </a:lnTo>
                <a:lnTo>
                  <a:pt x="1298163" y="822496"/>
                </a:lnTo>
                <a:lnTo>
                  <a:pt x="1298163" y="747725"/>
                </a:lnTo>
                <a:lnTo>
                  <a:pt x="1221963" y="747725"/>
                </a:lnTo>
                <a:lnTo>
                  <a:pt x="1221963" y="560654"/>
                </a:lnTo>
                <a:lnTo>
                  <a:pt x="1298163" y="560654"/>
                </a:lnTo>
                <a:lnTo>
                  <a:pt x="1298163" y="485883"/>
                </a:lnTo>
                <a:lnTo>
                  <a:pt x="1221963" y="485883"/>
                </a:lnTo>
                <a:close/>
                <a:moveTo>
                  <a:pt x="1054227" y="393"/>
                </a:moveTo>
                <a:lnTo>
                  <a:pt x="1054132" y="869"/>
                </a:lnTo>
                <a:cubicBezTo>
                  <a:pt x="1064533" y="-1498"/>
                  <a:pt x="1075449" y="1029"/>
                  <a:pt x="1083754" y="7727"/>
                </a:cubicBezTo>
                <a:cubicBezTo>
                  <a:pt x="1092260" y="14808"/>
                  <a:pt x="1097261" y="25237"/>
                  <a:pt x="1097470" y="36302"/>
                </a:cubicBezTo>
                <a:lnTo>
                  <a:pt x="1097470" y="1808714"/>
                </a:lnTo>
                <a:cubicBezTo>
                  <a:pt x="1097271" y="1819783"/>
                  <a:pt x="1092260" y="1830212"/>
                  <a:pt x="1083754" y="1837289"/>
                </a:cubicBezTo>
                <a:cubicBezTo>
                  <a:pt x="1077344" y="1842614"/>
                  <a:pt x="1069229" y="1845452"/>
                  <a:pt x="1060895" y="1845290"/>
                </a:cubicBezTo>
                <a:cubicBezTo>
                  <a:pt x="1058551" y="1845100"/>
                  <a:pt x="1056227" y="1844719"/>
                  <a:pt x="1053941" y="1844148"/>
                </a:cubicBezTo>
                <a:lnTo>
                  <a:pt x="29623" y="1647932"/>
                </a:lnTo>
                <a:cubicBezTo>
                  <a:pt x="12259" y="1644227"/>
                  <a:pt x="-124" y="1628825"/>
                  <a:pt x="0" y="1611071"/>
                </a:cubicBezTo>
                <a:lnTo>
                  <a:pt x="0" y="233375"/>
                </a:lnTo>
                <a:cubicBezTo>
                  <a:pt x="-105" y="215558"/>
                  <a:pt x="12373" y="200139"/>
                  <a:pt x="29813" y="19651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8" name="标题 1"/>
          <p:cNvSpPr/>
          <p:nvPr/>
        </p:nvSpPr>
        <p:spPr>
          <a:xfrm>
            <a:off x="485648" y="250490"/>
            <a:ext cx="10377569" cy="536419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9999"/>
              </a:lnSpc>
            </a:pPr>
            <a:r>
              <a:rPr altLang="zh-CN" kumimoji="1" lang="en-US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农村未来展望</a:t>
            </a:r>
            <a:endParaRPr altLang="en-US" kumimoji="1" lang="zh-CN"/>
          </a:p>
        </p:txBody>
      </p:sp>
      <p:grpSp>
        <p:nvGrpSpPr>
          <p:cNvPr id="19" name="组合 18"/>
          <p:cNvGrpSpPr/>
          <p:nvPr/>
        </p:nvGrpSpPr>
        <p:grpSpPr>
          <a:xfrm>
            <a:off x="457564" y="809420"/>
            <a:ext cx="6035641" cy="123340"/>
            <a:chOff x="457564" y="809420"/>
            <a:chExt cx="6035641" cy="123340"/>
          </a:xfrm>
        </p:grpSpPr>
        <p:sp>
          <p:nvSpPr>
            <p:cNvPr id="20" name="标题 1"/>
            <p:cNvSpPr/>
            <p:nvPr/>
          </p:nvSpPr>
          <p:spPr>
            <a:xfrm>
              <a:off x="457564" y="809420"/>
              <a:ext cx="540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1" name="标题 1"/>
            <p:cNvSpPr/>
            <p:nvPr/>
          </p:nvSpPr>
          <p:spPr>
            <a:xfrm>
              <a:off x="1201205" y="809420"/>
              <a:ext cx="5292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2" name="标题 1"/>
            <p:cNvSpPr/>
            <p:nvPr/>
          </p:nvSpPr>
          <p:spPr>
            <a:xfrm rot="3716912">
              <a:off x="958620" y="860252"/>
              <a:ext cx="126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3" name="标题 1"/>
            <p:cNvSpPr/>
            <p:nvPr/>
          </p:nvSpPr>
          <p:spPr>
            <a:xfrm rot="19590420">
              <a:off x="1026033" y="862616"/>
              <a:ext cx="1944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5" grpId="0"/>
    </p:bldLst>
  </p:timing>
</p:sld>
</file>

<file path=ppt/slides/slide17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" name="标题 1"/>
          <p:cNvSpPr/>
          <p:nvPr/>
        </p:nvSpPr>
        <p:spPr>
          <a:xfrm>
            <a:off x="4553002" y="2718033"/>
            <a:ext cx="1920700" cy="1920694"/>
          </a:xfrm>
          <a:custGeom>
            <a:avLst/>
            <a:gdLst>
              <a:gd name="connsiteX0" fmla="*/ 2792230 w 5584459"/>
              <a:gd name="connsiteY0" fmla="*/ 0 h 5584460"/>
              <a:gd name="connsiteX1" fmla="*/ 3740023 w 5584459"/>
              <a:gd name="connsiteY1" fmla="*/ 392589 h 5584460"/>
              <a:gd name="connsiteX2" fmla="*/ 5191871 w 5584459"/>
              <a:gd name="connsiteY2" fmla="*/ 1844438 h 5584460"/>
              <a:gd name="connsiteX3" fmla="*/ 5191871 w 5584459"/>
              <a:gd name="connsiteY3" fmla="*/ 3740023 h 5584460"/>
              <a:gd name="connsiteX4" fmla="*/ 3740023 w 5584459"/>
              <a:gd name="connsiteY4" fmla="*/ 5191871 h 5584460"/>
              <a:gd name="connsiteX5" fmla="*/ 1844438 w 5584459"/>
              <a:gd name="connsiteY5" fmla="*/ 5191871 h 5584460"/>
              <a:gd name="connsiteX6" fmla="*/ 392589 w 5584459"/>
              <a:gd name="connsiteY6" fmla="*/ 3740023 h 5584460"/>
              <a:gd name="connsiteX7" fmla="*/ 392589 w 5584459"/>
              <a:gd name="connsiteY7" fmla="*/ 1844438 h 5584460"/>
              <a:gd name="connsiteX8" fmla="*/ 1844438 w 5584459"/>
              <a:gd name="connsiteY8" fmla="*/ 392589 h 5584460"/>
              <a:gd name="connsiteX9" fmla="*/ 2792230 w 5584459"/>
              <a:gd name="connsiteY9" fmla="*/ 0 h 5584460"/>
            </a:gdLst>
            <a:ahLst/>
            <a:cxnLst/>
            <a:rect l="l" t="t" r="r" b="b"/>
            <a:pathLst>
              <a:path h="5584460" w="5584459">
                <a:moveTo>
                  <a:pt x="2792230" y="0"/>
                </a:moveTo>
                <a:cubicBezTo>
                  <a:pt x="3135264" y="0"/>
                  <a:pt x="3478297" y="130863"/>
                  <a:pt x="3740023" y="392589"/>
                </a:cubicBezTo>
                <a:lnTo>
                  <a:pt x="5191871" y="1844438"/>
                </a:lnTo>
                <a:cubicBezTo>
                  <a:pt x="5715322" y="2367889"/>
                  <a:pt x="5715322" y="3216571"/>
                  <a:pt x="5191871" y="3740023"/>
                </a:cubicBezTo>
                <a:lnTo>
                  <a:pt x="3740023" y="5191871"/>
                </a:lnTo>
                <a:cubicBezTo>
                  <a:pt x="3216571" y="5715323"/>
                  <a:pt x="2367889" y="5715323"/>
                  <a:pt x="1844438" y="5191871"/>
                </a:cubicBezTo>
                <a:lnTo>
                  <a:pt x="392589" y="3740023"/>
                </a:lnTo>
                <a:cubicBezTo>
                  <a:pt x="-130863" y="3216571"/>
                  <a:pt x="-130863" y="2367889"/>
                  <a:pt x="392589" y="1844438"/>
                </a:cubicBezTo>
                <a:lnTo>
                  <a:pt x="1844438" y="392589"/>
                </a:lnTo>
                <a:cubicBezTo>
                  <a:pt x="2106164" y="130863"/>
                  <a:pt x="2449197" y="0"/>
                  <a:pt x="2792230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</a:ln>
          <a:effectLst/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4" name="标题 1"/>
          <p:cNvSpPr/>
          <p:nvPr/>
        </p:nvSpPr>
        <p:spPr>
          <a:xfrm>
            <a:off x="6149633" y="4214700"/>
            <a:ext cx="1348392" cy="1348388"/>
          </a:xfrm>
          <a:custGeom>
            <a:avLst/>
            <a:gdLst>
              <a:gd name="connsiteX0" fmla="*/ 2792230 w 5584459"/>
              <a:gd name="connsiteY0" fmla="*/ 0 h 5584460"/>
              <a:gd name="connsiteX1" fmla="*/ 3740023 w 5584459"/>
              <a:gd name="connsiteY1" fmla="*/ 392589 h 5584460"/>
              <a:gd name="connsiteX2" fmla="*/ 5191871 w 5584459"/>
              <a:gd name="connsiteY2" fmla="*/ 1844438 h 5584460"/>
              <a:gd name="connsiteX3" fmla="*/ 5191871 w 5584459"/>
              <a:gd name="connsiteY3" fmla="*/ 3740023 h 5584460"/>
              <a:gd name="connsiteX4" fmla="*/ 3740023 w 5584459"/>
              <a:gd name="connsiteY4" fmla="*/ 5191871 h 5584460"/>
              <a:gd name="connsiteX5" fmla="*/ 1844438 w 5584459"/>
              <a:gd name="connsiteY5" fmla="*/ 5191871 h 5584460"/>
              <a:gd name="connsiteX6" fmla="*/ 392589 w 5584459"/>
              <a:gd name="connsiteY6" fmla="*/ 3740023 h 5584460"/>
              <a:gd name="connsiteX7" fmla="*/ 392589 w 5584459"/>
              <a:gd name="connsiteY7" fmla="*/ 1844438 h 5584460"/>
              <a:gd name="connsiteX8" fmla="*/ 1844438 w 5584459"/>
              <a:gd name="connsiteY8" fmla="*/ 392589 h 5584460"/>
              <a:gd name="connsiteX9" fmla="*/ 2792230 w 5584459"/>
              <a:gd name="connsiteY9" fmla="*/ 0 h 5584460"/>
            </a:gdLst>
            <a:ahLst/>
            <a:cxnLst/>
            <a:rect l="l" t="t" r="r" b="b"/>
            <a:pathLst>
              <a:path h="5584460" w="5584459">
                <a:moveTo>
                  <a:pt x="2792230" y="0"/>
                </a:moveTo>
                <a:cubicBezTo>
                  <a:pt x="3135264" y="0"/>
                  <a:pt x="3478297" y="130863"/>
                  <a:pt x="3740023" y="392589"/>
                </a:cubicBezTo>
                <a:lnTo>
                  <a:pt x="5191871" y="1844438"/>
                </a:lnTo>
                <a:cubicBezTo>
                  <a:pt x="5715322" y="2367889"/>
                  <a:pt x="5715322" y="3216571"/>
                  <a:pt x="5191871" y="3740023"/>
                </a:cubicBezTo>
                <a:lnTo>
                  <a:pt x="3740023" y="5191871"/>
                </a:lnTo>
                <a:cubicBezTo>
                  <a:pt x="3216571" y="5715323"/>
                  <a:pt x="2367889" y="5715323"/>
                  <a:pt x="1844438" y="5191871"/>
                </a:cubicBezTo>
                <a:lnTo>
                  <a:pt x="392589" y="3740023"/>
                </a:lnTo>
                <a:cubicBezTo>
                  <a:pt x="-130863" y="3216571"/>
                  <a:pt x="-130863" y="2367889"/>
                  <a:pt x="392589" y="1844438"/>
                </a:cubicBezTo>
                <a:lnTo>
                  <a:pt x="1844438" y="392589"/>
                </a:lnTo>
                <a:cubicBezTo>
                  <a:pt x="2106164" y="130863"/>
                  <a:pt x="2449197" y="0"/>
                  <a:pt x="279223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sq">
            <a:noFill/>
          </a:ln>
          <a:effectLst/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5" name="标题 1"/>
          <p:cNvSpPr/>
          <p:nvPr/>
        </p:nvSpPr>
        <p:spPr>
          <a:xfrm>
            <a:off x="6149633" y="1701311"/>
            <a:ext cx="1348392" cy="1348388"/>
          </a:xfrm>
          <a:custGeom>
            <a:avLst/>
            <a:gdLst>
              <a:gd name="connsiteX0" fmla="*/ 2792230 w 5584459"/>
              <a:gd name="connsiteY0" fmla="*/ 0 h 5584460"/>
              <a:gd name="connsiteX1" fmla="*/ 3740023 w 5584459"/>
              <a:gd name="connsiteY1" fmla="*/ 392589 h 5584460"/>
              <a:gd name="connsiteX2" fmla="*/ 5191871 w 5584459"/>
              <a:gd name="connsiteY2" fmla="*/ 1844438 h 5584460"/>
              <a:gd name="connsiteX3" fmla="*/ 5191871 w 5584459"/>
              <a:gd name="connsiteY3" fmla="*/ 3740023 h 5584460"/>
              <a:gd name="connsiteX4" fmla="*/ 3740023 w 5584459"/>
              <a:gd name="connsiteY4" fmla="*/ 5191871 h 5584460"/>
              <a:gd name="connsiteX5" fmla="*/ 1844438 w 5584459"/>
              <a:gd name="connsiteY5" fmla="*/ 5191871 h 5584460"/>
              <a:gd name="connsiteX6" fmla="*/ 392589 w 5584459"/>
              <a:gd name="connsiteY6" fmla="*/ 3740023 h 5584460"/>
              <a:gd name="connsiteX7" fmla="*/ 392589 w 5584459"/>
              <a:gd name="connsiteY7" fmla="*/ 1844438 h 5584460"/>
              <a:gd name="connsiteX8" fmla="*/ 1844438 w 5584459"/>
              <a:gd name="connsiteY8" fmla="*/ 392589 h 5584460"/>
              <a:gd name="connsiteX9" fmla="*/ 2792230 w 5584459"/>
              <a:gd name="connsiteY9" fmla="*/ 0 h 5584460"/>
            </a:gdLst>
            <a:ahLst/>
            <a:cxnLst/>
            <a:rect l="l" t="t" r="r" b="b"/>
            <a:pathLst>
              <a:path h="5584460" w="5584459">
                <a:moveTo>
                  <a:pt x="2792230" y="0"/>
                </a:moveTo>
                <a:cubicBezTo>
                  <a:pt x="3135264" y="0"/>
                  <a:pt x="3478297" y="130863"/>
                  <a:pt x="3740023" y="392589"/>
                </a:cubicBezTo>
                <a:lnTo>
                  <a:pt x="5191871" y="1844438"/>
                </a:lnTo>
                <a:cubicBezTo>
                  <a:pt x="5715322" y="2367889"/>
                  <a:pt x="5715322" y="3216571"/>
                  <a:pt x="5191871" y="3740023"/>
                </a:cubicBezTo>
                <a:lnTo>
                  <a:pt x="3740023" y="5191871"/>
                </a:lnTo>
                <a:cubicBezTo>
                  <a:pt x="3216571" y="5715323"/>
                  <a:pt x="2367889" y="5715323"/>
                  <a:pt x="1844438" y="5191871"/>
                </a:cubicBezTo>
                <a:lnTo>
                  <a:pt x="392589" y="3740023"/>
                </a:lnTo>
                <a:cubicBezTo>
                  <a:pt x="-130863" y="3216571"/>
                  <a:pt x="-130863" y="2367889"/>
                  <a:pt x="392589" y="1844438"/>
                </a:cubicBezTo>
                <a:lnTo>
                  <a:pt x="1844438" y="392589"/>
                </a:lnTo>
                <a:cubicBezTo>
                  <a:pt x="2106164" y="130863"/>
                  <a:pt x="2449197" y="0"/>
                  <a:pt x="279223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sq">
            <a:noFill/>
          </a:ln>
          <a:effectLst/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6" name="标题 1"/>
          <p:cNvSpPr/>
          <p:nvPr/>
        </p:nvSpPr>
        <p:spPr>
          <a:xfrm>
            <a:off x="7766443" y="1471135"/>
            <a:ext cx="3600640" cy="646344"/>
          </a:xfrm>
          <a:prstGeom prst="rect">
            <a:avLst/>
          </a:prstGeom>
          <a:noFill/>
          <a:ln w="12700"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29999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职业化发展</a:t>
            </a:r>
            <a:endParaRPr altLang="en-US" kumimoji="1" lang="zh-CN" sz="2400"/>
          </a:p>
        </p:txBody>
      </p:sp>
      <p:sp>
        <p:nvSpPr>
          <p:cNvPr id="7" name="标题 1"/>
          <p:cNvSpPr/>
          <p:nvPr/>
        </p:nvSpPr>
        <p:spPr>
          <a:xfrm>
            <a:off x="7766442" y="2177261"/>
            <a:ext cx="3558696" cy="1642793"/>
          </a:xfrm>
          <a:prstGeom prst="rect">
            <a:avLst/>
          </a:prstGeom>
          <a:noFill/>
          <a:ln w="12700"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9999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农民成为令人羡慕的职业，社会地位提高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农民职业化水平不断提升，就业创业能力更强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8" name="标题 1"/>
          <p:cNvSpPr/>
          <p:nvPr/>
        </p:nvSpPr>
        <p:spPr>
          <a:xfrm>
            <a:off x="7766443" y="3984772"/>
            <a:ext cx="3600640" cy="646344"/>
          </a:xfrm>
          <a:prstGeom prst="rect">
            <a:avLst/>
          </a:prstGeom>
          <a:noFill/>
          <a:ln w="12700"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29999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幸福生活实现</a:t>
            </a:r>
            <a:endParaRPr altLang="en-US" kumimoji="1" lang="zh-CN" sz="2400"/>
          </a:p>
        </p:txBody>
      </p:sp>
      <p:sp>
        <p:nvSpPr>
          <p:cNvPr id="9" name="标题 1"/>
          <p:cNvSpPr/>
          <p:nvPr/>
        </p:nvSpPr>
        <p:spPr>
          <a:xfrm>
            <a:off x="7766442" y="4690895"/>
            <a:ext cx="3558696" cy="1642793"/>
          </a:xfrm>
          <a:prstGeom prst="rect">
            <a:avLst/>
          </a:prstGeom>
          <a:noFill/>
          <a:ln w="12700"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9999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农民生活更加幸福，社会保障更加完善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农民文化生活更加丰富多彩，精神面貌焕然一新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10" name="标题 1"/>
          <p:cNvSpPr/>
          <p:nvPr/>
        </p:nvSpPr>
        <p:spPr>
          <a:xfrm>
            <a:off x="6580488" y="2132165"/>
            <a:ext cx="486682" cy="486682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ahLst/>
            <a:cxnLst/>
            <a:rect l="l" t="t" r="r" b="b"/>
            <a:pathLst>
              <a:path h="720001" w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 cap="sq">
            <a:noFill/>
          </a:ln>
          <a:effectLst/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1" name="标题 1"/>
          <p:cNvSpPr/>
          <p:nvPr/>
        </p:nvSpPr>
        <p:spPr>
          <a:xfrm>
            <a:off x="6599188" y="4645554"/>
            <a:ext cx="449282" cy="486682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h="1544091" w="1425436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 cap="sq">
            <a:noFill/>
          </a:ln>
          <a:effectLst/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2" name="标题 1"/>
          <p:cNvSpPr/>
          <p:nvPr/>
        </p:nvSpPr>
        <p:spPr>
          <a:xfrm>
            <a:off x="5088137" y="3257480"/>
            <a:ext cx="850430" cy="841800"/>
          </a:xfrm>
          <a:custGeom>
            <a:avLst/>
            <a:gdLst>
              <a:gd name="connsiteX0" fmla="*/ 1163193 w 1872552"/>
              <a:gd name="connsiteY0" fmla="*/ 1008682 h 1853550"/>
              <a:gd name="connsiteX1" fmla="*/ 1670113 w 1872552"/>
              <a:gd name="connsiteY1" fmla="*/ 1008682 h 1853550"/>
              <a:gd name="connsiteX2" fmla="*/ 1839277 w 1872552"/>
              <a:gd name="connsiteY2" fmla="*/ 1177465 h 1853550"/>
              <a:gd name="connsiteX3" fmla="*/ 1839277 w 1872552"/>
              <a:gd name="connsiteY3" fmla="*/ 1684195 h 1853550"/>
              <a:gd name="connsiteX4" fmla="*/ 1670113 w 1872552"/>
              <a:gd name="connsiteY4" fmla="*/ 1853550 h 1853550"/>
              <a:gd name="connsiteX5" fmla="*/ 1163193 w 1872552"/>
              <a:gd name="connsiteY5" fmla="*/ 1853550 h 1853550"/>
              <a:gd name="connsiteX6" fmla="*/ 993838 w 1872552"/>
              <a:gd name="connsiteY6" fmla="*/ 1684195 h 1853550"/>
              <a:gd name="connsiteX7" fmla="*/ 993838 w 1872552"/>
              <a:gd name="connsiteY7" fmla="*/ 1177465 h 1853550"/>
              <a:gd name="connsiteX8" fmla="*/ 1163193 w 1872552"/>
              <a:gd name="connsiteY8" fmla="*/ 1008682 h 1853550"/>
              <a:gd name="connsiteX9" fmla="*/ 169355 w 1872552"/>
              <a:gd name="connsiteY9" fmla="*/ 1008682 h 1853550"/>
              <a:gd name="connsiteX10" fmla="*/ 676275 w 1872552"/>
              <a:gd name="connsiteY10" fmla="*/ 1008682 h 1853550"/>
              <a:gd name="connsiteX11" fmla="*/ 845439 w 1872552"/>
              <a:gd name="connsiteY11" fmla="*/ 1177465 h 1853550"/>
              <a:gd name="connsiteX12" fmla="*/ 845439 w 1872552"/>
              <a:gd name="connsiteY12" fmla="*/ 1684195 h 1853550"/>
              <a:gd name="connsiteX13" fmla="*/ 676275 w 1872552"/>
              <a:gd name="connsiteY13" fmla="*/ 1853550 h 1853550"/>
              <a:gd name="connsiteX14" fmla="*/ 169355 w 1872552"/>
              <a:gd name="connsiteY14" fmla="*/ 1853550 h 1853550"/>
              <a:gd name="connsiteX15" fmla="*/ 0 w 1872552"/>
              <a:gd name="connsiteY15" fmla="*/ 1684195 h 1853550"/>
              <a:gd name="connsiteX16" fmla="*/ 0 w 1872552"/>
              <a:gd name="connsiteY16" fmla="*/ 1177465 h 1853550"/>
              <a:gd name="connsiteX17" fmla="*/ 169355 w 1872552"/>
              <a:gd name="connsiteY17" fmla="*/ 1008682 h 1853550"/>
              <a:gd name="connsiteX18" fmla="*/ 169355 w 1872552"/>
              <a:gd name="connsiteY18" fmla="*/ 33514 h 1853550"/>
              <a:gd name="connsiteX19" fmla="*/ 676275 w 1872552"/>
              <a:gd name="connsiteY19" fmla="*/ 33514 h 1853550"/>
              <a:gd name="connsiteX20" fmla="*/ 845439 w 1872552"/>
              <a:gd name="connsiteY20" fmla="*/ 202297 h 1853550"/>
              <a:gd name="connsiteX21" fmla="*/ 845439 w 1872552"/>
              <a:gd name="connsiteY21" fmla="*/ 709027 h 1853550"/>
              <a:gd name="connsiteX22" fmla="*/ 676275 w 1872552"/>
              <a:gd name="connsiteY22" fmla="*/ 878382 h 1853550"/>
              <a:gd name="connsiteX23" fmla="*/ 169355 w 1872552"/>
              <a:gd name="connsiteY23" fmla="*/ 878382 h 1853550"/>
              <a:gd name="connsiteX24" fmla="*/ 0 w 1872552"/>
              <a:gd name="connsiteY24" fmla="*/ 709027 h 1853550"/>
              <a:gd name="connsiteX25" fmla="*/ 0 w 1872552"/>
              <a:gd name="connsiteY25" fmla="*/ 202297 h 1853550"/>
              <a:gd name="connsiteX26" fmla="*/ 169355 w 1872552"/>
              <a:gd name="connsiteY26" fmla="*/ 33514 h 1853550"/>
              <a:gd name="connsiteX27" fmla="*/ 1416605 w 1872552"/>
              <a:gd name="connsiteY27" fmla="*/ 0 h 1853550"/>
              <a:gd name="connsiteX28" fmla="*/ 1474183 w 1872552"/>
              <a:gd name="connsiteY28" fmla="*/ 23846 h 1853550"/>
              <a:gd name="connsiteX29" fmla="*/ 1848706 w 1872552"/>
              <a:gd name="connsiteY29" fmla="*/ 398369 h 1853550"/>
              <a:gd name="connsiteX30" fmla="*/ 1848706 w 1872552"/>
              <a:gd name="connsiteY30" fmla="*/ 513526 h 1853550"/>
              <a:gd name="connsiteX31" fmla="*/ 1474183 w 1872552"/>
              <a:gd name="connsiteY31" fmla="*/ 888049 h 1853550"/>
              <a:gd name="connsiteX32" fmla="*/ 1359026 w 1872552"/>
              <a:gd name="connsiteY32" fmla="*/ 888049 h 1853550"/>
              <a:gd name="connsiteX33" fmla="*/ 984408 w 1872552"/>
              <a:gd name="connsiteY33" fmla="*/ 513526 h 1853550"/>
              <a:gd name="connsiteX34" fmla="*/ 984408 w 1872552"/>
              <a:gd name="connsiteY34" fmla="*/ 398369 h 1853550"/>
              <a:gd name="connsiteX35" fmla="*/ 1359026 w 1872552"/>
              <a:gd name="connsiteY35" fmla="*/ 23846 h 1853550"/>
              <a:gd name="connsiteX36" fmla="*/ 1416605 w 1872552"/>
              <a:gd name="connsiteY36" fmla="*/ 0 h 1853550"/>
            </a:gdLst>
            <a:ahLst/>
            <a:cxnLst/>
            <a:rect l="l" t="t" r="r" b="b"/>
            <a:pathLst>
              <a:path h="1853550" w="1872552">
                <a:moveTo>
                  <a:pt x="1163193" y="1008682"/>
                </a:moveTo>
                <a:lnTo>
                  <a:pt x="1670113" y="1008682"/>
                </a:lnTo>
                <a:cubicBezTo>
                  <a:pt x="1763348" y="1008786"/>
                  <a:pt x="1838963" y="1084230"/>
                  <a:pt x="1839277" y="1177465"/>
                </a:cubicBezTo>
                <a:lnTo>
                  <a:pt x="1839277" y="1684195"/>
                </a:lnTo>
                <a:cubicBezTo>
                  <a:pt x="1839277" y="1777652"/>
                  <a:pt x="1763570" y="1853445"/>
                  <a:pt x="1670113" y="1853550"/>
                </a:cubicBezTo>
                <a:lnTo>
                  <a:pt x="1163193" y="1853550"/>
                </a:lnTo>
                <a:cubicBezTo>
                  <a:pt x="1069661" y="1853550"/>
                  <a:pt x="993838" y="1777727"/>
                  <a:pt x="993838" y="1684195"/>
                </a:cubicBezTo>
                <a:lnTo>
                  <a:pt x="993838" y="1177465"/>
                </a:lnTo>
                <a:cubicBezTo>
                  <a:pt x="994153" y="1084156"/>
                  <a:pt x="1069883" y="1008681"/>
                  <a:pt x="1163193" y="1008682"/>
                </a:cubicBezTo>
                <a:close/>
                <a:moveTo>
                  <a:pt x="169355" y="1008682"/>
                </a:moveTo>
                <a:lnTo>
                  <a:pt x="676275" y="1008682"/>
                </a:lnTo>
                <a:cubicBezTo>
                  <a:pt x="769510" y="1008786"/>
                  <a:pt x="845125" y="1084230"/>
                  <a:pt x="845439" y="1177465"/>
                </a:cubicBezTo>
                <a:lnTo>
                  <a:pt x="845439" y="1684195"/>
                </a:lnTo>
                <a:cubicBezTo>
                  <a:pt x="845439" y="1777652"/>
                  <a:pt x="769732" y="1853445"/>
                  <a:pt x="676275" y="1853550"/>
                </a:cubicBezTo>
                <a:lnTo>
                  <a:pt x="169355" y="1853550"/>
                </a:lnTo>
                <a:cubicBezTo>
                  <a:pt x="75823" y="1853550"/>
                  <a:pt x="0" y="1777727"/>
                  <a:pt x="0" y="1684195"/>
                </a:cubicBezTo>
                <a:lnTo>
                  <a:pt x="0" y="1177465"/>
                </a:lnTo>
                <a:cubicBezTo>
                  <a:pt x="315" y="1084156"/>
                  <a:pt x="76045" y="1008681"/>
                  <a:pt x="169355" y="1008682"/>
                </a:cubicBezTo>
                <a:close/>
                <a:moveTo>
                  <a:pt x="169355" y="33514"/>
                </a:moveTo>
                <a:lnTo>
                  <a:pt x="676275" y="33514"/>
                </a:lnTo>
                <a:cubicBezTo>
                  <a:pt x="769510" y="33618"/>
                  <a:pt x="845125" y="109062"/>
                  <a:pt x="845439" y="202297"/>
                </a:cubicBezTo>
                <a:lnTo>
                  <a:pt x="845439" y="709027"/>
                </a:lnTo>
                <a:cubicBezTo>
                  <a:pt x="845439" y="802484"/>
                  <a:pt x="769732" y="878277"/>
                  <a:pt x="676275" y="878382"/>
                </a:cubicBezTo>
                <a:lnTo>
                  <a:pt x="169355" y="878382"/>
                </a:lnTo>
                <a:cubicBezTo>
                  <a:pt x="75823" y="878382"/>
                  <a:pt x="0" y="802559"/>
                  <a:pt x="0" y="709027"/>
                </a:cubicBezTo>
                <a:lnTo>
                  <a:pt x="0" y="202297"/>
                </a:lnTo>
                <a:cubicBezTo>
                  <a:pt x="315" y="108988"/>
                  <a:pt x="76045" y="33513"/>
                  <a:pt x="169355" y="33514"/>
                </a:cubicBezTo>
                <a:close/>
                <a:moveTo>
                  <a:pt x="1416605" y="0"/>
                </a:moveTo>
                <a:cubicBezTo>
                  <a:pt x="1437443" y="0"/>
                  <a:pt x="1458281" y="7948"/>
                  <a:pt x="1474183" y="23846"/>
                </a:cubicBezTo>
                <a:lnTo>
                  <a:pt x="1848706" y="398369"/>
                </a:lnTo>
                <a:cubicBezTo>
                  <a:pt x="1880501" y="430171"/>
                  <a:pt x="1880501" y="481724"/>
                  <a:pt x="1848706" y="513526"/>
                </a:cubicBezTo>
                <a:lnTo>
                  <a:pt x="1474183" y="888049"/>
                </a:lnTo>
                <a:cubicBezTo>
                  <a:pt x="1442379" y="919843"/>
                  <a:pt x="1390830" y="919843"/>
                  <a:pt x="1359026" y="888049"/>
                </a:cubicBezTo>
                <a:lnTo>
                  <a:pt x="984408" y="513526"/>
                </a:lnTo>
                <a:cubicBezTo>
                  <a:pt x="952613" y="481724"/>
                  <a:pt x="952613" y="430171"/>
                  <a:pt x="984408" y="398369"/>
                </a:cubicBezTo>
                <a:lnTo>
                  <a:pt x="1359026" y="23846"/>
                </a:lnTo>
                <a:cubicBezTo>
                  <a:pt x="1374928" y="7948"/>
                  <a:pt x="1395766" y="0"/>
                  <a:pt x="1416605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3" name="标题 1"/>
          <p:cNvSpPr/>
          <p:nvPr/>
        </p:nvSpPr>
        <p:spPr>
          <a:xfrm>
            <a:off x="692669" y="3543928"/>
            <a:ext cx="3568938" cy="1642793"/>
          </a:xfrm>
          <a:prstGeom prst="rect">
            <a:avLst/>
          </a:prstGeom>
          <a:noFill/>
          <a:ln w="12700" cap="sq"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29999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农民收入持续增长，生活质量不断提高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农民收入来源更加多元化，收入水平与城镇居民差距缩小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14" name="标题 1"/>
          <p:cNvSpPr/>
          <p:nvPr/>
        </p:nvSpPr>
        <p:spPr>
          <a:xfrm>
            <a:off x="679508" y="2245361"/>
            <a:ext cx="3582138" cy="1183640"/>
          </a:xfrm>
          <a:prstGeom prst="rect">
            <a:avLst/>
          </a:prstGeom>
          <a:noFill/>
          <a:ln w="12700" cap="sq"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29999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186A6C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收入持续增长</a:t>
            </a:r>
            <a:endParaRPr altLang="en-US" kumimoji="1" lang="zh-CN" sz="2400"/>
          </a:p>
        </p:txBody>
      </p:sp>
      <p:sp>
        <p:nvSpPr>
          <p:cNvPr id="15" name="标题 1"/>
          <p:cNvSpPr/>
          <p:nvPr/>
        </p:nvSpPr>
        <p:spPr>
          <a:xfrm>
            <a:off x="485648" y="250490"/>
            <a:ext cx="10377569" cy="536419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9999"/>
              </a:lnSpc>
            </a:pPr>
            <a:r>
              <a:rPr altLang="zh-CN" kumimoji="1" lang="en-US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农民未来展望</a:t>
            </a:r>
            <a:endParaRPr altLang="en-US" kumimoji="1" lang="zh-CN"/>
          </a:p>
        </p:txBody>
      </p:sp>
      <p:grpSp>
        <p:nvGrpSpPr>
          <p:cNvPr id="16" name="组合 15"/>
          <p:cNvGrpSpPr/>
          <p:nvPr/>
        </p:nvGrpSpPr>
        <p:grpSpPr>
          <a:xfrm>
            <a:off x="457564" y="809420"/>
            <a:ext cx="6035641" cy="123340"/>
            <a:chOff x="457564" y="809420"/>
            <a:chExt cx="6035641" cy="123340"/>
          </a:xfrm>
        </p:grpSpPr>
        <p:sp>
          <p:nvSpPr>
            <p:cNvPr id="17" name="标题 1"/>
            <p:cNvSpPr/>
            <p:nvPr/>
          </p:nvSpPr>
          <p:spPr>
            <a:xfrm>
              <a:off x="457564" y="809420"/>
              <a:ext cx="540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18" name="标题 1"/>
            <p:cNvSpPr/>
            <p:nvPr/>
          </p:nvSpPr>
          <p:spPr>
            <a:xfrm>
              <a:off x="1201205" y="809420"/>
              <a:ext cx="5292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19" name="标题 1"/>
            <p:cNvSpPr/>
            <p:nvPr/>
          </p:nvSpPr>
          <p:spPr>
            <a:xfrm rot="3716912">
              <a:off x="958620" y="860252"/>
              <a:ext cx="126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0" name="标题 1"/>
            <p:cNvSpPr/>
            <p:nvPr/>
          </p:nvSpPr>
          <p:spPr>
            <a:xfrm rot="19590420">
              <a:off x="1026033" y="862616"/>
              <a:ext cx="1944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</p:bldLst>
  </p:timing>
</p:sld>
</file>

<file path=ppt/slides/slide18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/>
        </p:nvSpPr>
        <p:spPr>
          <a:xfrm flipH="1">
            <a:off x="-2380" y="0"/>
            <a:ext cx="12196761" cy="68580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pic>
        <p:nvPicPr>
          <p:cNvPr id="3" name="图片 2"/>
          <p:cNvPicPr/>
          <p:nvPr/>
        </p:nvPicPr>
        <p:blipFill>
          <a:blip r:embed="rId2">
            <a:alphaModFix/>
          </a:blip>
          <a:srcRect l="21931" t="10845" r="8194" b="18"/>
          <a:stretch>
            <a:fillRect/>
          </a:stretch>
        </p:blipFill>
        <p:spPr>
          <a:xfrm flipH="1">
            <a:off x="1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/>
            <a:rect l="l" t="t" r="r" b="b"/>
            <a:pathLst>
              <a:path h="6858000" w="12192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12700">
            <a:noFill/>
          </a:ln>
        </p:spPr>
      </p:pic>
      <p:sp>
        <p:nvSpPr>
          <p:cNvPr id="4" name="标题 1"/>
          <p:cNvSpPr/>
          <p:nvPr/>
        </p:nvSpPr>
        <p:spPr>
          <a:xfrm flipH="1">
            <a:off x="136706" y="173736"/>
            <a:ext cx="11918589" cy="6510528"/>
          </a:xfrm>
          <a:prstGeom prst="plaque">
            <a:avLst>
              <a:gd name="adj" fmla="val 5668"/>
            </a:avLst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/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5" name="标题 1"/>
          <p:cNvSpPr/>
          <p:nvPr/>
        </p:nvSpPr>
        <p:spPr>
          <a:xfrm flipH="1">
            <a:off x="272981" y="270050"/>
            <a:ext cx="11646040" cy="6317901"/>
          </a:xfrm>
          <a:prstGeom prst="plaque">
            <a:avLst>
              <a:gd name="adj" fmla="val 5358"/>
            </a:avLst>
          </a:prstGeom>
          <a:solidFill>
            <a:schemeClr val="bg1">
              <a:alpha val="91000"/>
            </a:schemeClr>
          </a:solidFill>
          <a:ln w="12700" cap="flat">
            <a:solidFill>
              <a:schemeClr val="accent3">
                <a:lumMod val="50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6" name="标题 1"/>
          <p:cNvSpPr/>
          <p:nvPr/>
        </p:nvSpPr>
        <p:spPr>
          <a:xfrm flipH="1">
            <a:off x="272981" y="270050"/>
            <a:ext cx="11646040" cy="6317901"/>
          </a:xfrm>
          <a:prstGeom prst="plaque">
            <a:avLst>
              <a:gd name="adj" fmla="val 5358"/>
            </a:avLst>
          </a:prstGeom>
          <a:gradFill>
            <a:gsLst>
              <a:gs pos="62000">
                <a:schemeClr val="accent3">
                  <a:alpha val="10000"/>
                </a:schemeClr>
              </a:gs>
              <a:gs pos="84000">
                <a:schemeClr val="accent2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lin ang="5400000" scaled="0"/>
          </a:gradFill>
          <a:ln w="12700" cap="flat">
            <a:solidFill>
              <a:schemeClr val="accent1"/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7" name="标题 1"/>
          <p:cNvSpPr/>
          <p:nvPr/>
        </p:nvSpPr>
        <p:spPr>
          <a:xfrm flipH="1">
            <a:off x="136706" y="173736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8" name="标题 1"/>
          <p:cNvSpPr/>
          <p:nvPr/>
        </p:nvSpPr>
        <p:spPr>
          <a:xfrm flipH="1">
            <a:off x="136706" y="6535983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9" name="标题 1"/>
          <p:cNvSpPr/>
          <p:nvPr/>
        </p:nvSpPr>
        <p:spPr>
          <a:xfrm>
            <a:off x="219126" y="2005366"/>
            <a:ext cx="9687208" cy="4703146"/>
          </a:xfrm>
          <a:custGeom>
            <a:avLst/>
            <a:gdLst>
              <a:gd name="connsiteX0" fmla="*/ 9215302 w 9687208"/>
              <a:gd name="connsiteY0" fmla="*/ 0 h 4703146"/>
              <a:gd name="connsiteX1" fmla="*/ 434095 w 9687208"/>
              <a:gd name="connsiteY1" fmla="*/ 0 h 4703146"/>
              <a:gd name="connsiteX2" fmla="*/ 190024 w 9687208"/>
              <a:gd name="connsiteY2" fmla="*/ 241266 h 4703146"/>
              <a:gd name="connsiteX3" fmla="*/ 190024 w 9687208"/>
              <a:gd name="connsiteY3" fmla="*/ 369020 h 4703146"/>
              <a:gd name="connsiteX4" fmla="*/ 167429 w 9687208"/>
              <a:gd name="connsiteY4" fmla="*/ 371272 h 4703146"/>
              <a:gd name="connsiteX5" fmla="*/ 22039 w 9687208"/>
              <a:gd name="connsiteY5" fmla="*/ 442208 h 4703146"/>
              <a:gd name="connsiteX6" fmla="*/ 0 w 9687208"/>
              <a:gd name="connsiteY6" fmla="*/ 464520 h 4703146"/>
              <a:gd name="connsiteX7" fmla="*/ 0 w 9687208"/>
              <a:gd name="connsiteY7" fmla="*/ 4364633 h 4703146"/>
              <a:gd name="connsiteX8" fmla="*/ 338513 w 9687208"/>
              <a:gd name="connsiteY8" fmla="*/ 4703146 h 4703146"/>
              <a:gd name="connsiteX9" fmla="*/ 9426310 w 9687208"/>
              <a:gd name="connsiteY9" fmla="*/ 4703146 h 4703146"/>
              <a:gd name="connsiteX10" fmla="*/ 9440193 w 9687208"/>
              <a:gd name="connsiteY10" fmla="*/ 4682792 h 4703146"/>
              <a:gd name="connsiteX11" fmla="*/ 9459373 w 9687208"/>
              <a:gd name="connsiteY11" fmla="*/ 4588881 h 4703146"/>
              <a:gd name="connsiteX12" fmla="*/ 9459373 w 9687208"/>
              <a:gd name="connsiteY12" fmla="*/ 4450131 h 4703146"/>
              <a:gd name="connsiteX13" fmla="*/ 9491139 w 9687208"/>
              <a:gd name="connsiteY13" fmla="*/ 4440384 h 4703146"/>
              <a:gd name="connsiteX14" fmla="*/ 9687208 w 9687208"/>
              <a:gd name="connsiteY14" fmla="*/ 4147985 h 4703146"/>
              <a:gd name="connsiteX15" fmla="*/ 9687208 w 9687208"/>
              <a:gd name="connsiteY15" fmla="*/ 682161 h 4703146"/>
              <a:gd name="connsiteX16" fmla="*/ 9491139 w 9687208"/>
              <a:gd name="connsiteY16" fmla="*/ 389763 h 4703146"/>
              <a:gd name="connsiteX17" fmla="*/ 9459373 w 9687208"/>
              <a:gd name="connsiteY17" fmla="*/ 380015 h 4703146"/>
              <a:gd name="connsiteX18" fmla="*/ 9459373 w 9687208"/>
              <a:gd name="connsiteY18" fmla="*/ 241266 h 4703146"/>
              <a:gd name="connsiteX19" fmla="*/ 9215302 w 9687208"/>
              <a:gd name="connsiteY19" fmla="*/ 0 h 4703146"/>
            </a:gdLst>
            <a:ahLst/>
            <a:cxnLst/>
            <a:rect l="l" t="t" r="r" b="b"/>
            <a:pathLst>
              <a:path h="4703146" w="9687208">
                <a:moveTo>
                  <a:pt x="9215302" y="0"/>
                </a:moveTo>
                <a:lnTo>
                  <a:pt x="434095" y="0"/>
                </a:lnTo>
                <a:cubicBezTo>
                  <a:pt x="299299" y="0"/>
                  <a:pt x="190024" y="108018"/>
                  <a:pt x="190024" y="241266"/>
                </a:cubicBezTo>
                <a:lnTo>
                  <a:pt x="190024" y="369020"/>
                </a:lnTo>
                <a:lnTo>
                  <a:pt x="167429" y="371272"/>
                </a:lnTo>
                <a:cubicBezTo>
                  <a:pt x="112572" y="382368"/>
                  <a:pt x="62811" y="407296"/>
                  <a:pt x="22039" y="442208"/>
                </a:cubicBezTo>
                <a:lnTo>
                  <a:pt x="0" y="464520"/>
                </a:lnTo>
                <a:lnTo>
                  <a:pt x="0" y="4364633"/>
                </a:lnTo>
                <a:cubicBezTo>
                  <a:pt x="186956" y="4364633"/>
                  <a:pt x="338513" y="4516190"/>
                  <a:pt x="338513" y="4703146"/>
                </a:cubicBezTo>
                <a:lnTo>
                  <a:pt x="9426310" y="4703146"/>
                </a:lnTo>
                <a:lnTo>
                  <a:pt x="9440193" y="4682792"/>
                </a:lnTo>
                <a:cubicBezTo>
                  <a:pt x="9452543" y="4653927"/>
                  <a:pt x="9459373" y="4622193"/>
                  <a:pt x="9459373" y="4588881"/>
                </a:cubicBezTo>
                <a:lnTo>
                  <a:pt x="9459373" y="4450131"/>
                </a:lnTo>
                <a:lnTo>
                  <a:pt x="9491139" y="4440384"/>
                </a:lnTo>
                <a:cubicBezTo>
                  <a:pt x="9606361" y="4392210"/>
                  <a:pt x="9687208" y="4279430"/>
                  <a:pt x="9687208" y="4147985"/>
                </a:cubicBezTo>
                <a:lnTo>
                  <a:pt x="9687208" y="682161"/>
                </a:lnTo>
                <a:cubicBezTo>
                  <a:pt x="9687208" y="550717"/>
                  <a:pt x="9606361" y="437938"/>
                  <a:pt x="9491139" y="389763"/>
                </a:cubicBezTo>
                <a:lnTo>
                  <a:pt x="9459373" y="380015"/>
                </a:lnTo>
                <a:lnTo>
                  <a:pt x="9459373" y="241266"/>
                </a:lnTo>
                <a:cubicBezTo>
                  <a:pt x="9459373" y="108018"/>
                  <a:pt x="9350099" y="0"/>
                  <a:pt x="9215302" y="0"/>
                </a:cubicBezTo>
                <a:close/>
              </a:path>
            </a:pathLst>
          </a:custGeom>
          <a:blipFill>
            <a:blip r:embed="rId3"/>
            <a:srcRect/>
            <a:stretch>
              <a:fillRect l="-1249" r="-1249"/>
            </a:stretch>
          </a:blipFill>
          <a:ln w="127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altLang="en-US" kumimoji="1" lang="zh-CN"/>
          </a:p>
        </p:txBody>
      </p:sp>
      <p:sp>
        <p:nvSpPr>
          <p:cNvPr id="10" name="标题 1"/>
          <p:cNvSpPr/>
          <p:nvPr/>
        </p:nvSpPr>
        <p:spPr>
          <a:xfrm flipH="1">
            <a:off x="11907014" y="6535983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1" name="标题 1"/>
          <p:cNvSpPr/>
          <p:nvPr/>
        </p:nvSpPr>
        <p:spPr>
          <a:xfrm flipH="1">
            <a:off x="231146" y="594215"/>
            <a:ext cx="6067413" cy="5669569"/>
          </a:xfrm>
          <a:custGeom>
            <a:avLst/>
            <a:gdLst>
              <a:gd name="connsiteX0" fmla="*/ 2711821 w 5959916"/>
              <a:gd name="connsiteY0" fmla="*/ 5245879 h 5274968"/>
              <a:gd name="connsiteX1" fmla="*/ 2747974 w 5959916"/>
              <a:gd name="connsiteY1" fmla="*/ 5247526 h 5274968"/>
              <a:gd name="connsiteX2" fmla="*/ 2689799 w 5959916"/>
              <a:gd name="connsiteY2" fmla="*/ 5260699 h 5274968"/>
              <a:gd name="connsiteX3" fmla="*/ 2676078 w 5959916"/>
              <a:gd name="connsiteY3" fmla="*/ 5247526 h 5274968"/>
              <a:gd name="connsiteX4" fmla="*/ 2711821 w 5959916"/>
              <a:gd name="connsiteY4" fmla="*/ 5245879 h 5274968"/>
              <a:gd name="connsiteX5" fmla="*/ 2554788 w 5959916"/>
              <a:gd name="connsiteY5" fmla="*/ 5216243 h 5274968"/>
              <a:gd name="connsiteX6" fmla="*/ 2591009 w 5959916"/>
              <a:gd name="connsiteY6" fmla="*/ 5229416 h 5274968"/>
              <a:gd name="connsiteX7" fmla="*/ 2527895 w 5959916"/>
              <a:gd name="connsiteY7" fmla="*/ 5233805 h 5274968"/>
              <a:gd name="connsiteX8" fmla="*/ 2554788 w 5959916"/>
              <a:gd name="connsiteY8" fmla="*/ 5216243 h 5274968"/>
              <a:gd name="connsiteX9" fmla="*/ 3802269 w 5959916"/>
              <a:gd name="connsiteY9" fmla="*/ 5208010 h 5274968"/>
              <a:gd name="connsiteX10" fmla="*/ 3640914 w 5959916"/>
              <a:gd name="connsiteY10" fmla="*/ 5274419 h 5274968"/>
              <a:gd name="connsiteX11" fmla="*/ 3690309 w 5959916"/>
              <a:gd name="connsiteY11" fmla="*/ 5248076 h 5274968"/>
              <a:gd name="connsiteX12" fmla="*/ 3802269 w 5959916"/>
              <a:gd name="connsiteY12" fmla="*/ 5208010 h 5274968"/>
              <a:gd name="connsiteX13" fmla="*/ 2689250 w 5959916"/>
              <a:gd name="connsiteY13" fmla="*/ 5131724 h 5274968"/>
              <a:gd name="connsiteX14" fmla="*/ 2716143 w 5959916"/>
              <a:gd name="connsiteY14" fmla="*/ 5140505 h 5274968"/>
              <a:gd name="connsiteX15" fmla="*/ 2720533 w 5959916"/>
              <a:gd name="connsiteY15" fmla="*/ 5167398 h 5274968"/>
              <a:gd name="connsiteX16" fmla="*/ 2671138 w 5959916"/>
              <a:gd name="connsiteY16" fmla="*/ 5171239 h 5274968"/>
              <a:gd name="connsiteX17" fmla="*/ 2711752 w 5959916"/>
              <a:gd name="connsiteY17" fmla="*/ 5158067 h 5274968"/>
              <a:gd name="connsiteX18" fmla="*/ 2684859 w 5959916"/>
              <a:gd name="connsiteY18" fmla="*/ 5144896 h 5274968"/>
              <a:gd name="connsiteX19" fmla="*/ 2689250 w 5959916"/>
              <a:gd name="connsiteY19" fmla="*/ 5140505 h 5274968"/>
              <a:gd name="connsiteX20" fmla="*/ 2689250 w 5959916"/>
              <a:gd name="connsiteY20" fmla="*/ 5131724 h 5274968"/>
              <a:gd name="connsiteX21" fmla="*/ 2721245 w 5959916"/>
              <a:gd name="connsiteY21" fmla="*/ 5121709 h 5274968"/>
              <a:gd name="connsiteX22" fmla="*/ 2761146 w 5959916"/>
              <a:gd name="connsiteY22" fmla="*/ 5122943 h 5274968"/>
              <a:gd name="connsiteX23" fmla="*/ 2716143 w 5959916"/>
              <a:gd name="connsiteY23" fmla="*/ 5127334 h 5274968"/>
              <a:gd name="connsiteX24" fmla="*/ 2721245 w 5959916"/>
              <a:gd name="connsiteY24" fmla="*/ 5121709 h 5274968"/>
              <a:gd name="connsiteX25" fmla="*/ 2582117 w 5959916"/>
              <a:gd name="connsiteY25" fmla="*/ 5119350 h 5274968"/>
              <a:gd name="connsiteX26" fmla="*/ 2612963 w 5959916"/>
              <a:gd name="connsiteY26" fmla="*/ 5123492 h 5274968"/>
              <a:gd name="connsiteX27" fmla="*/ 2509783 w 5959916"/>
              <a:gd name="connsiteY27" fmla="*/ 5185509 h 5274968"/>
              <a:gd name="connsiteX28" fmla="*/ 2501001 w 5959916"/>
              <a:gd name="connsiteY28" fmla="*/ 5149835 h 5274968"/>
              <a:gd name="connsiteX29" fmla="*/ 2582117 w 5959916"/>
              <a:gd name="connsiteY29" fmla="*/ 5119350 h 5274968"/>
              <a:gd name="connsiteX30" fmla="*/ 3149303 w 5959916"/>
              <a:gd name="connsiteY30" fmla="*/ 5089464 h 5274968"/>
              <a:gd name="connsiteX31" fmla="*/ 3177705 w 5959916"/>
              <a:gd name="connsiteY31" fmla="*/ 5109771 h 5274968"/>
              <a:gd name="connsiteX32" fmla="*/ 3078916 w 5959916"/>
              <a:gd name="connsiteY32" fmla="*/ 5131724 h 5274968"/>
              <a:gd name="connsiteX33" fmla="*/ 2971346 w 5959916"/>
              <a:gd name="connsiteY33" fmla="*/ 5144896 h 5274968"/>
              <a:gd name="connsiteX34" fmla="*/ 3043242 w 5959916"/>
              <a:gd name="connsiteY34" fmla="*/ 5122943 h 5274968"/>
              <a:gd name="connsiteX35" fmla="*/ 3056963 w 5959916"/>
              <a:gd name="connsiteY35" fmla="*/ 5127334 h 5274968"/>
              <a:gd name="connsiteX36" fmla="*/ 3120078 w 5959916"/>
              <a:gd name="connsiteY36" fmla="*/ 5105381 h 5274968"/>
              <a:gd name="connsiteX37" fmla="*/ 3149303 w 5959916"/>
              <a:gd name="connsiteY37" fmla="*/ 5089464 h 5274968"/>
              <a:gd name="connsiteX38" fmla="*/ 4080524 w 5959916"/>
              <a:gd name="connsiteY38" fmla="*/ 5074098 h 5274968"/>
              <a:gd name="connsiteX39" fmla="*/ 3995457 w 5959916"/>
              <a:gd name="connsiteY39" fmla="*/ 5118552 h 5274968"/>
              <a:gd name="connsiteX40" fmla="*/ 3914778 w 5959916"/>
              <a:gd name="connsiteY40" fmla="*/ 5158617 h 5274968"/>
              <a:gd name="connsiteX41" fmla="*/ 3972954 w 5959916"/>
              <a:gd name="connsiteY41" fmla="*/ 5114162 h 5274968"/>
              <a:gd name="connsiteX42" fmla="*/ 4080524 w 5959916"/>
              <a:gd name="connsiteY42" fmla="*/ 5074098 h 5274968"/>
              <a:gd name="connsiteX43" fmla="*/ 3250698 w 5959916"/>
              <a:gd name="connsiteY43" fmla="*/ 5074098 h 5274968"/>
              <a:gd name="connsiteX44" fmla="*/ 3201303 w 5959916"/>
              <a:gd name="connsiteY44" fmla="*/ 5100990 h 5274968"/>
              <a:gd name="connsiteX45" fmla="*/ 3250698 w 5959916"/>
              <a:gd name="connsiteY45" fmla="*/ 5074098 h 5274968"/>
              <a:gd name="connsiteX46" fmla="*/ 2913720 w 5959916"/>
              <a:gd name="connsiteY46" fmla="*/ 5070255 h 5274968"/>
              <a:gd name="connsiteX47" fmla="*/ 2846214 w 5959916"/>
              <a:gd name="connsiteY47" fmla="*/ 5087817 h 5274968"/>
              <a:gd name="connsiteX48" fmla="*/ 2913720 w 5959916"/>
              <a:gd name="connsiteY48" fmla="*/ 5070255 h 5274968"/>
              <a:gd name="connsiteX49" fmla="*/ 2733679 w 5959916"/>
              <a:gd name="connsiteY49" fmla="*/ 5057358 h 5274968"/>
              <a:gd name="connsiteX50" fmla="*/ 2743034 w 5959916"/>
              <a:gd name="connsiteY50" fmla="*/ 5065316 h 5274968"/>
              <a:gd name="connsiteX51" fmla="*/ 2702421 w 5959916"/>
              <a:gd name="connsiteY51" fmla="*/ 5069707 h 5274968"/>
              <a:gd name="connsiteX52" fmla="*/ 2733679 w 5959916"/>
              <a:gd name="connsiteY52" fmla="*/ 5057358 h 5274968"/>
              <a:gd name="connsiteX53" fmla="*/ 4152970 w 5959916"/>
              <a:gd name="connsiteY53" fmla="*/ 5043362 h 5274968"/>
              <a:gd name="connsiteX54" fmla="*/ 4089853 w 5959916"/>
              <a:gd name="connsiteY54" fmla="*/ 5074646 h 5274968"/>
              <a:gd name="connsiteX55" fmla="*/ 4152970 w 5959916"/>
              <a:gd name="connsiteY55" fmla="*/ 5043362 h 5274968"/>
              <a:gd name="connsiteX56" fmla="*/ 3847273 w 5959916"/>
              <a:gd name="connsiteY56" fmla="*/ 5038423 h 5274968"/>
              <a:gd name="connsiteX57" fmla="*/ 3770986 w 5959916"/>
              <a:gd name="connsiteY57" fmla="*/ 5069707 h 5274968"/>
              <a:gd name="connsiteX58" fmla="*/ 3842882 w 5959916"/>
              <a:gd name="connsiteY58" fmla="*/ 5060925 h 5274968"/>
              <a:gd name="connsiteX59" fmla="*/ 3847273 w 5959916"/>
              <a:gd name="connsiteY59" fmla="*/ 5038423 h 5274968"/>
              <a:gd name="connsiteX60" fmla="*/ 2563568 w 5959916"/>
              <a:gd name="connsiteY60" fmla="*/ 5025251 h 5274968"/>
              <a:gd name="connsiteX61" fmla="*/ 2509783 w 5959916"/>
              <a:gd name="connsiteY61" fmla="*/ 5056534 h 5274968"/>
              <a:gd name="connsiteX62" fmla="*/ 2563568 w 5959916"/>
              <a:gd name="connsiteY62" fmla="*/ 5025251 h 5274968"/>
              <a:gd name="connsiteX63" fmla="*/ 2814931 w 5959916"/>
              <a:gd name="connsiteY63" fmla="*/ 5021410 h 5274968"/>
              <a:gd name="connsiteX64" fmla="*/ 2779258 w 5959916"/>
              <a:gd name="connsiteY64" fmla="*/ 5038972 h 5274968"/>
              <a:gd name="connsiteX65" fmla="*/ 2814931 w 5959916"/>
              <a:gd name="connsiteY65" fmla="*/ 5021410 h 5274968"/>
              <a:gd name="connsiteX66" fmla="*/ 3362659 w 5959916"/>
              <a:gd name="connsiteY66" fmla="*/ 5020860 h 5274968"/>
              <a:gd name="connsiteX67" fmla="*/ 3331376 w 5959916"/>
              <a:gd name="connsiteY67" fmla="*/ 5056534 h 5274968"/>
              <a:gd name="connsiteX68" fmla="*/ 3362659 w 5959916"/>
              <a:gd name="connsiteY68" fmla="*/ 5020860 h 5274968"/>
              <a:gd name="connsiteX69" fmla="*/ 2895608 w 5959916"/>
              <a:gd name="connsiteY69" fmla="*/ 4980796 h 5274968"/>
              <a:gd name="connsiteX70" fmla="*/ 2877497 w 5959916"/>
              <a:gd name="connsiteY70" fmla="*/ 5015922 h 5274968"/>
              <a:gd name="connsiteX71" fmla="*/ 2774318 w 5959916"/>
              <a:gd name="connsiteY71" fmla="*/ 5060377 h 5274968"/>
              <a:gd name="connsiteX72" fmla="*/ 2765536 w 5959916"/>
              <a:gd name="connsiteY72" fmla="*/ 5047205 h 5274968"/>
              <a:gd name="connsiteX73" fmla="*/ 2751816 w 5959916"/>
              <a:gd name="connsiteY73" fmla="*/ 5025251 h 5274968"/>
              <a:gd name="connsiteX74" fmla="*/ 2895608 w 5959916"/>
              <a:gd name="connsiteY74" fmla="*/ 4980796 h 5274968"/>
              <a:gd name="connsiteX75" fmla="*/ 3610797 w 5959916"/>
              <a:gd name="connsiteY75" fmla="*/ 4949513 h 5274968"/>
              <a:gd name="connsiteX76" fmla="*/ 3632133 w 5959916"/>
              <a:gd name="connsiteY76" fmla="*/ 4950063 h 5274968"/>
              <a:gd name="connsiteX77" fmla="*/ 3596459 w 5959916"/>
              <a:gd name="connsiteY77" fmla="*/ 4958844 h 5274968"/>
              <a:gd name="connsiteX78" fmla="*/ 3610797 w 5959916"/>
              <a:gd name="connsiteY78" fmla="*/ 4949513 h 5274968"/>
              <a:gd name="connsiteX79" fmla="*/ 3658408 w 5959916"/>
              <a:gd name="connsiteY79" fmla="*/ 4923170 h 5274968"/>
              <a:gd name="connsiteX80" fmla="*/ 3680978 w 5959916"/>
              <a:gd name="connsiteY80" fmla="*/ 4927560 h 5274968"/>
              <a:gd name="connsiteX81" fmla="*/ 3645305 w 5959916"/>
              <a:gd name="connsiteY81" fmla="*/ 4931951 h 5274968"/>
              <a:gd name="connsiteX82" fmla="*/ 3658408 w 5959916"/>
              <a:gd name="connsiteY82" fmla="*/ 4923170 h 5274968"/>
              <a:gd name="connsiteX83" fmla="*/ 4085463 w 5959916"/>
              <a:gd name="connsiteY83" fmla="*/ 4918780 h 5274968"/>
              <a:gd name="connsiteX84" fmla="*/ 4086013 w 5959916"/>
              <a:gd name="connsiteY84" fmla="*/ 4955551 h 5274968"/>
              <a:gd name="connsiteX85" fmla="*/ 4184801 w 5959916"/>
              <a:gd name="connsiteY85" fmla="*/ 4928658 h 5274968"/>
              <a:gd name="connsiteX86" fmla="*/ 4176020 w 5959916"/>
              <a:gd name="connsiteY86" fmla="*/ 4950610 h 5274968"/>
              <a:gd name="connsiteX87" fmla="*/ 3978444 w 5959916"/>
              <a:gd name="connsiteY87" fmla="*/ 5012629 h 5274968"/>
              <a:gd name="connsiteX88" fmla="*/ 3870872 w 5959916"/>
              <a:gd name="connsiteY88" fmla="*/ 5030191 h 5274968"/>
              <a:gd name="connsiteX89" fmla="*/ 3888983 w 5959916"/>
              <a:gd name="connsiteY89" fmla="*/ 5047753 h 5274968"/>
              <a:gd name="connsiteX90" fmla="*/ 3749581 w 5959916"/>
              <a:gd name="connsiteY90" fmla="*/ 5119102 h 5274968"/>
              <a:gd name="connsiteX91" fmla="*/ 3686467 w 5959916"/>
              <a:gd name="connsiteY91" fmla="*/ 5194839 h 5274968"/>
              <a:gd name="connsiteX92" fmla="*/ 3538283 w 5959916"/>
              <a:gd name="connsiteY92" fmla="*/ 5274968 h 5274968"/>
              <a:gd name="connsiteX93" fmla="*/ 3470778 w 5959916"/>
              <a:gd name="connsiteY93" fmla="*/ 5230513 h 5274968"/>
              <a:gd name="connsiteX94" fmla="*/ 3520173 w 5959916"/>
              <a:gd name="connsiteY94" fmla="*/ 5128431 h 5274968"/>
              <a:gd name="connsiteX95" fmla="*/ 3632133 w 5959916"/>
              <a:gd name="connsiteY95" fmla="*/ 5092757 h 5274968"/>
              <a:gd name="connsiteX96" fmla="*/ 3636524 w 5959916"/>
              <a:gd name="connsiteY96" fmla="*/ 5132821 h 5274968"/>
              <a:gd name="connsiteX97" fmla="*/ 3582739 w 5959916"/>
              <a:gd name="connsiteY97" fmla="*/ 5194839 h 5274968"/>
              <a:gd name="connsiteX98" fmla="*/ 3677137 w 5959916"/>
              <a:gd name="connsiteY98" fmla="*/ 5163556 h 5274968"/>
              <a:gd name="connsiteX99" fmla="*/ 3650245 w 5959916"/>
              <a:gd name="connsiteY99" fmla="*/ 5159166 h 5274968"/>
              <a:gd name="connsiteX100" fmla="*/ 3717750 w 5959916"/>
              <a:gd name="connsiteY100" fmla="*/ 5083426 h 5274968"/>
              <a:gd name="connsiteX101" fmla="*/ 3690857 w 5959916"/>
              <a:gd name="connsiteY101" fmla="*/ 5070255 h 5274968"/>
              <a:gd name="connsiteX102" fmla="*/ 3726531 w 5959916"/>
              <a:gd name="connsiteY102" fmla="*/ 5057084 h 5274968"/>
              <a:gd name="connsiteX103" fmla="*/ 3712811 w 5959916"/>
              <a:gd name="connsiteY103" fmla="*/ 5025801 h 5274968"/>
              <a:gd name="connsiteX104" fmla="*/ 3730921 w 5959916"/>
              <a:gd name="connsiteY104" fmla="*/ 5021410 h 5274968"/>
              <a:gd name="connsiteX105" fmla="*/ 3807209 w 5959916"/>
              <a:gd name="connsiteY105" fmla="*/ 4972565 h 5274968"/>
              <a:gd name="connsiteX106" fmla="*/ 3753424 w 5959916"/>
              <a:gd name="connsiteY106" fmla="*/ 5008238 h 5274968"/>
              <a:gd name="connsiteX107" fmla="*/ 3775926 w 5959916"/>
              <a:gd name="connsiteY107" fmla="*/ 5030191 h 5274968"/>
              <a:gd name="connsiteX108" fmla="*/ 3874715 w 5959916"/>
              <a:gd name="connsiteY108" fmla="*/ 4998908 h 5274968"/>
              <a:gd name="connsiteX109" fmla="*/ 4085463 w 5959916"/>
              <a:gd name="connsiteY109" fmla="*/ 4918780 h 5274968"/>
              <a:gd name="connsiteX110" fmla="*/ 3905997 w 5959916"/>
              <a:gd name="connsiteY110" fmla="*/ 4914389 h 5274968"/>
              <a:gd name="connsiteX111" fmla="*/ 3870324 w 5959916"/>
              <a:gd name="connsiteY111" fmla="*/ 4954454 h 5274968"/>
              <a:gd name="connsiteX112" fmla="*/ 3874715 w 5959916"/>
              <a:gd name="connsiteY112" fmla="*/ 4923170 h 5274968"/>
              <a:gd name="connsiteX113" fmla="*/ 3905997 w 5959916"/>
              <a:gd name="connsiteY113" fmla="*/ 4914389 h 5274968"/>
              <a:gd name="connsiteX114" fmla="*/ 2518565 w 5959916"/>
              <a:gd name="connsiteY114" fmla="*/ 4901217 h 5274968"/>
              <a:gd name="connsiteX115" fmla="*/ 2455450 w 5959916"/>
              <a:gd name="connsiteY115" fmla="*/ 4909998 h 5274968"/>
              <a:gd name="connsiteX116" fmla="*/ 2518565 w 5959916"/>
              <a:gd name="connsiteY116" fmla="*/ 4901217 h 5274968"/>
              <a:gd name="connsiteX117" fmla="*/ 3582189 w 5959916"/>
              <a:gd name="connsiteY117" fmla="*/ 4896826 h 5274968"/>
              <a:gd name="connsiteX118" fmla="*/ 3524014 w 5959916"/>
              <a:gd name="connsiteY118" fmla="*/ 4914389 h 5274968"/>
              <a:gd name="connsiteX119" fmla="*/ 3582189 w 5959916"/>
              <a:gd name="connsiteY119" fmla="*/ 4896826 h 5274968"/>
              <a:gd name="connsiteX120" fmla="*/ 3093185 w 5959916"/>
              <a:gd name="connsiteY120" fmla="*/ 4892435 h 5274968"/>
              <a:gd name="connsiteX121" fmla="*/ 3088794 w 5959916"/>
              <a:gd name="connsiteY121" fmla="*/ 4914389 h 5274968"/>
              <a:gd name="connsiteX122" fmla="*/ 3129408 w 5959916"/>
              <a:gd name="connsiteY122" fmla="*/ 4914389 h 5274968"/>
              <a:gd name="connsiteX123" fmla="*/ 3061903 w 5959916"/>
              <a:gd name="connsiteY123" fmla="*/ 4931951 h 5274968"/>
              <a:gd name="connsiteX124" fmla="*/ 3061903 w 5959916"/>
              <a:gd name="connsiteY124" fmla="*/ 4914389 h 5274968"/>
              <a:gd name="connsiteX125" fmla="*/ 3093185 w 5959916"/>
              <a:gd name="connsiteY125" fmla="*/ 4892435 h 5274968"/>
              <a:gd name="connsiteX126" fmla="*/ 2851153 w 5959916"/>
              <a:gd name="connsiteY126" fmla="*/ 4874324 h 5274968"/>
              <a:gd name="connsiteX127" fmla="*/ 2806149 w 5959916"/>
              <a:gd name="connsiteY127" fmla="*/ 4891887 h 5274968"/>
              <a:gd name="connsiteX128" fmla="*/ 2851153 w 5959916"/>
              <a:gd name="connsiteY128" fmla="*/ 4874324 h 5274968"/>
              <a:gd name="connsiteX129" fmla="*/ 4215536 w 5959916"/>
              <a:gd name="connsiteY129" fmla="*/ 4865543 h 5274968"/>
              <a:gd name="connsiteX130" fmla="*/ 4219926 w 5959916"/>
              <a:gd name="connsiteY130" fmla="*/ 4878714 h 5274968"/>
              <a:gd name="connsiteX131" fmla="*/ 4116746 w 5959916"/>
              <a:gd name="connsiteY131" fmla="*/ 4914389 h 5274968"/>
              <a:gd name="connsiteX132" fmla="*/ 4215536 w 5959916"/>
              <a:gd name="connsiteY132" fmla="*/ 4865543 h 5274968"/>
              <a:gd name="connsiteX133" fmla="*/ 4058572 w 5959916"/>
              <a:gd name="connsiteY133" fmla="*/ 4856762 h 5274968"/>
              <a:gd name="connsiteX134" fmla="*/ 4054180 w 5959916"/>
              <a:gd name="connsiteY134" fmla="*/ 4874324 h 5274968"/>
              <a:gd name="connsiteX135" fmla="*/ 4089853 w 5959916"/>
              <a:gd name="connsiteY135" fmla="*/ 4869934 h 5274968"/>
              <a:gd name="connsiteX136" fmla="*/ 3941671 w 5959916"/>
              <a:gd name="connsiteY136" fmla="*/ 4927560 h 5274968"/>
              <a:gd name="connsiteX137" fmla="*/ 3919169 w 5959916"/>
              <a:gd name="connsiteY137" fmla="*/ 4914389 h 5274968"/>
              <a:gd name="connsiteX138" fmla="*/ 4058572 w 5959916"/>
              <a:gd name="connsiteY138" fmla="*/ 4856762 h 5274968"/>
              <a:gd name="connsiteX139" fmla="*/ 4372500 w 5959916"/>
              <a:gd name="connsiteY139" fmla="*/ 4852371 h 5274968"/>
              <a:gd name="connsiteX140" fmla="*/ 4327497 w 5959916"/>
              <a:gd name="connsiteY140" fmla="*/ 4874324 h 5274968"/>
              <a:gd name="connsiteX141" fmla="*/ 4372500 w 5959916"/>
              <a:gd name="connsiteY141" fmla="*/ 4852371 h 5274968"/>
              <a:gd name="connsiteX142" fmla="*/ 4027288 w 5959916"/>
              <a:gd name="connsiteY142" fmla="*/ 4834260 h 5274968"/>
              <a:gd name="connsiteX143" fmla="*/ 4054180 w 5959916"/>
              <a:gd name="connsiteY143" fmla="*/ 4834260 h 5274968"/>
              <a:gd name="connsiteX144" fmla="*/ 4009177 w 5959916"/>
              <a:gd name="connsiteY144" fmla="*/ 4851822 h 5274968"/>
              <a:gd name="connsiteX145" fmla="*/ 4027288 w 5959916"/>
              <a:gd name="connsiteY145" fmla="*/ 4834260 h 5274968"/>
              <a:gd name="connsiteX146" fmla="*/ 4197973 w 5959916"/>
              <a:gd name="connsiteY146" fmla="*/ 4829870 h 5274968"/>
              <a:gd name="connsiteX147" fmla="*/ 4107966 w 5959916"/>
              <a:gd name="connsiteY147" fmla="*/ 4869934 h 5274968"/>
              <a:gd name="connsiteX148" fmla="*/ 4197973 w 5959916"/>
              <a:gd name="connsiteY148" fmla="*/ 4829870 h 5274968"/>
              <a:gd name="connsiteX149" fmla="*/ 4359328 w 5959916"/>
              <a:gd name="connsiteY149" fmla="*/ 4821637 h 5274968"/>
              <a:gd name="connsiteX150" fmla="*/ 4359328 w 5959916"/>
              <a:gd name="connsiteY150" fmla="*/ 4839199 h 5274968"/>
              <a:gd name="connsiteX151" fmla="*/ 4309933 w 5959916"/>
              <a:gd name="connsiteY151" fmla="*/ 4856762 h 5274968"/>
              <a:gd name="connsiteX152" fmla="*/ 4354937 w 5959916"/>
              <a:gd name="connsiteY152" fmla="*/ 4839199 h 5274968"/>
              <a:gd name="connsiteX153" fmla="*/ 4336826 w 5959916"/>
              <a:gd name="connsiteY153" fmla="*/ 4830418 h 5274968"/>
              <a:gd name="connsiteX154" fmla="*/ 4359328 w 5959916"/>
              <a:gd name="connsiteY154" fmla="*/ 4821637 h 5274968"/>
              <a:gd name="connsiteX155" fmla="*/ 3712811 w 5959916"/>
              <a:gd name="connsiteY155" fmla="*/ 4821088 h 5274968"/>
              <a:gd name="connsiteX156" fmla="*/ 3685918 w 5959916"/>
              <a:gd name="connsiteY156" fmla="*/ 4825479 h 5274968"/>
              <a:gd name="connsiteX157" fmla="*/ 3694700 w 5959916"/>
              <a:gd name="connsiteY157" fmla="*/ 4838650 h 5274968"/>
              <a:gd name="connsiteX158" fmla="*/ 3712811 w 5959916"/>
              <a:gd name="connsiteY158" fmla="*/ 4821088 h 5274968"/>
              <a:gd name="connsiteX159" fmla="*/ 3236978 w 5959916"/>
              <a:gd name="connsiteY159" fmla="*/ 4808466 h 5274968"/>
              <a:gd name="connsiteX160" fmla="*/ 3263870 w 5959916"/>
              <a:gd name="connsiteY160" fmla="*/ 4830418 h 5274968"/>
              <a:gd name="connsiteX161" fmla="*/ 3250149 w 5959916"/>
              <a:gd name="connsiteY161" fmla="*/ 4839199 h 5274968"/>
              <a:gd name="connsiteX162" fmla="*/ 3268261 w 5959916"/>
              <a:gd name="connsiteY162" fmla="*/ 4843590 h 5274968"/>
              <a:gd name="connsiteX163" fmla="*/ 3281981 w 5959916"/>
              <a:gd name="connsiteY163" fmla="*/ 4865543 h 5274968"/>
              <a:gd name="connsiteX164" fmla="*/ 3241368 w 5959916"/>
              <a:gd name="connsiteY164" fmla="*/ 4874324 h 5274968"/>
              <a:gd name="connsiteX165" fmla="*/ 3255089 w 5959916"/>
              <a:gd name="connsiteY165" fmla="*/ 4861153 h 5274968"/>
              <a:gd name="connsiteX166" fmla="*/ 3205695 w 5959916"/>
              <a:gd name="connsiteY166" fmla="*/ 4874324 h 5274968"/>
              <a:gd name="connsiteX167" fmla="*/ 3236978 w 5959916"/>
              <a:gd name="connsiteY167" fmla="*/ 4874324 h 5274968"/>
              <a:gd name="connsiteX168" fmla="*/ 3187583 w 5959916"/>
              <a:gd name="connsiteY168" fmla="*/ 4896277 h 5274968"/>
              <a:gd name="connsiteX169" fmla="*/ 3205695 w 5959916"/>
              <a:gd name="connsiteY169" fmla="*/ 4887496 h 5274968"/>
              <a:gd name="connsiteX170" fmla="*/ 3183193 w 5959916"/>
              <a:gd name="connsiteY170" fmla="*/ 4878714 h 5274968"/>
              <a:gd name="connsiteX171" fmla="*/ 3205695 w 5959916"/>
              <a:gd name="connsiteY171" fmla="*/ 4851822 h 5274968"/>
              <a:gd name="connsiteX172" fmla="*/ 3187583 w 5959916"/>
              <a:gd name="connsiteY172" fmla="*/ 4843041 h 5274968"/>
              <a:gd name="connsiteX173" fmla="*/ 3236978 w 5959916"/>
              <a:gd name="connsiteY173" fmla="*/ 4808466 h 5274968"/>
              <a:gd name="connsiteX174" fmla="*/ 3187583 w 5959916"/>
              <a:gd name="connsiteY174" fmla="*/ 4802976 h 5274968"/>
              <a:gd name="connsiteX175" fmla="*/ 3192523 w 5959916"/>
              <a:gd name="connsiteY175" fmla="*/ 4829320 h 5274968"/>
              <a:gd name="connsiteX176" fmla="*/ 3151909 w 5959916"/>
              <a:gd name="connsiteY176" fmla="*/ 4824929 h 5274968"/>
              <a:gd name="connsiteX177" fmla="*/ 3187583 w 5959916"/>
              <a:gd name="connsiteY177" fmla="*/ 4802976 h 5274968"/>
              <a:gd name="connsiteX178" fmla="*/ 3255089 w 5959916"/>
              <a:gd name="connsiteY178" fmla="*/ 4785415 h 5274968"/>
              <a:gd name="connsiteX179" fmla="*/ 3232588 w 5959916"/>
              <a:gd name="connsiteY179" fmla="*/ 4802976 h 5274968"/>
              <a:gd name="connsiteX180" fmla="*/ 3255089 w 5959916"/>
              <a:gd name="connsiteY180" fmla="*/ 4785415 h 5274968"/>
              <a:gd name="connsiteX181" fmla="*/ 1805091 w 5959916"/>
              <a:gd name="connsiteY181" fmla="*/ 4785415 h 5274968"/>
              <a:gd name="connsiteX182" fmla="*/ 1805091 w 5959916"/>
              <a:gd name="connsiteY182" fmla="*/ 4807367 h 5274968"/>
              <a:gd name="connsiteX183" fmla="*/ 1791370 w 5959916"/>
              <a:gd name="connsiteY183" fmla="*/ 4794196 h 5274968"/>
              <a:gd name="connsiteX184" fmla="*/ 1805091 w 5959916"/>
              <a:gd name="connsiteY184" fmla="*/ 4785415 h 5274968"/>
              <a:gd name="connsiteX185" fmla="*/ 3654636 w 5959916"/>
              <a:gd name="connsiteY185" fmla="*/ 4781024 h 5274968"/>
              <a:gd name="connsiteX186" fmla="*/ 3591521 w 5959916"/>
              <a:gd name="connsiteY186" fmla="*/ 4807916 h 5274968"/>
              <a:gd name="connsiteX187" fmla="*/ 3520173 w 5959916"/>
              <a:gd name="connsiteY187" fmla="*/ 4829870 h 5274968"/>
              <a:gd name="connsiteX188" fmla="*/ 3654636 w 5959916"/>
              <a:gd name="connsiteY188" fmla="*/ 4781024 h 5274968"/>
              <a:gd name="connsiteX189" fmla="*/ 3088366 w 5959916"/>
              <a:gd name="connsiteY189" fmla="*/ 4774369 h 5274968"/>
              <a:gd name="connsiteX190" fmla="*/ 3066293 w 5959916"/>
              <a:gd name="connsiteY190" fmla="*/ 4789806 h 5274968"/>
              <a:gd name="connsiteX191" fmla="*/ 3101966 w 5959916"/>
              <a:gd name="connsiteY191" fmla="*/ 4776634 h 5274968"/>
              <a:gd name="connsiteX192" fmla="*/ 3088366 w 5959916"/>
              <a:gd name="connsiteY192" fmla="*/ 4774369 h 5274968"/>
              <a:gd name="connsiteX193" fmla="*/ 3194212 w 5959916"/>
              <a:gd name="connsiteY193" fmla="*/ 4760966 h 5274968"/>
              <a:gd name="connsiteX194" fmla="*/ 3209536 w 5959916"/>
              <a:gd name="connsiteY194" fmla="*/ 4772243 h 5274968"/>
              <a:gd name="connsiteX195" fmla="*/ 3151360 w 5959916"/>
              <a:gd name="connsiteY195" fmla="*/ 4789806 h 5274968"/>
              <a:gd name="connsiteX196" fmla="*/ 3142580 w 5959916"/>
              <a:gd name="connsiteY196" fmla="*/ 4776634 h 5274968"/>
              <a:gd name="connsiteX197" fmla="*/ 3194212 w 5959916"/>
              <a:gd name="connsiteY197" fmla="*/ 4760966 h 5274968"/>
              <a:gd name="connsiteX198" fmla="*/ 4704540 w 5959916"/>
              <a:gd name="connsiteY198" fmla="*/ 4745351 h 5274968"/>
              <a:gd name="connsiteX199" fmla="*/ 4619471 w 5959916"/>
              <a:gd name="connsiteY199" fmla="*/ 4802976 h 5274968"/>
              <a:gd name="connsiteX200" fmla="*/ 4704540 w 5959916"/>
              <a:gd name="connsiteY200" fmla="*/ 4745351 h 5274968"/>
              <a:gd name="connsiteX201" fmla="*/ 3659026 w 5959916"/>
              <a:gd name="connsiteY201" fmla="*/ 4745351 h 5274968"/>
              <a:gd name="connsiteX202" fmla="*/ 3614022 w 5959916"/>
              <a:gd name="connsiteY202" fmla="*/ 4776084 h 5274968"/>
              <a:gd name="connsiteX203" fmla="*/ 3659026 w 5959916"/>
              <a:gd name="connsiteY203" fmla="*/ 4762912 h 5274968"/>
              <a:gd name="connsiteX204" fmla="*/ 3659026 w 5959916"/>
              <a:gd name="connsiteY204" fmla="*/ 4745351 h 5274968"/>
              <a:gd name="connsiteX205" fmla="*/ 4017958 w 5959916"/>
              <a:gd name="connsiteY205" fmla="*/ 4723396 h 5274968"/>
              <a:gd name="connsiteX206" fmla="*/ 4094245 w 5959916"/>
              <a:gd name="connsiteY206" fmla="*/ 4723396 h 5274968"/>
              <a:gd name="connsiteX207" fmla="*/ 4117295 w 5959916"/>
              <a:gd name="connsiteY207" fmla="*/ 4732179 h 5274968"/>
              <a:gd name="connsiteX208" fmla="*/ 4005335 w 5959916"/>
              <a:gd name="connsiteY208" fmla="*/ 4781024 h 5274968"/>
              <a:gd name="connsiteX209" fmla="*/ 4009725 w 5959916"/>
              <a:gd name="connsiteY209" fmla="*/ 4763462 h 5274968"/>
              <a:gd name="connsiteX210" fmla="*/ 3942220 w 5959916"/>
              <a:gd name="connsiteY210" fmla="*/ 4790354 h 5274968"/>
              <a:gd name="connsiteX211" fmla="*/ 3977893 w 5959916"/>
              <a:gd name="connsiteY211" fmla="*/ 4785963 h 5274968"/>
              <a:gd name="connsiteX212" fmla="*/ 3910388 w 5959916"/>
              <a:gd name="connsiteY212" fmla="*/ 4821637 h 5274968"/>
              <a:gd name="connsiteX213" fmla="*/ 3905997 w 5959916"/>
              <a:gd name="connsiteY213" fmla="*/ 4794744 h 5274968"/>
              <a:gd name="connsiteX214" fmla="*/ 4017958 w 5959916"/>
              <a:gd name="connsiteY214" fmla="*/ 4723396 h 5274968"/>
              <a:gd name="connsiteX215" fmla="*/ 3757814 w 5959916"/>
              <a:gd name="connsiteY215" fmla="*/ 4709677 h 5274968"/>
              <a:gd name="connsiteX216" fmla="*/ 3730921 w 5959916"/>
              <a:gd name="connsiteY216" fmla="*/ 4727239 h 5274968"/>
              <a:gd name="connsiteX217" fmla="*/ 3757814 w 5959916"/>
              <a:gd name="connsiteY217" fmla="*/ 4709677 h 5274968"/>
              <a:gd name="connsiteX218" fmla="*/ 3353878 w 5959916"/>
              <a:gd name="connsiteY218" fmla="*/ 4705286 h 5274968"/>
              <a:gd name="connsiteX219" fmla="*/ 3340156 w 5959916"/>
              <a:gd name="connsiteY219" fmla="*/ 4722848 h 5274968"/>
              <a:gd name="connsiteX220" fmla="*/ 3214475 w 5959916"/>
              <a:gd name="connsiteY220" fmla="*/ 4758522 h 5274968"/>
              <a:gd name="connsiteX221" fmla="*/ 3353878 w 5959916"/>
              <a:gd name="connsiteY221" fmla="*/ 4705286 h 5274968"/>
              <a:gd name="connsiteX222" fmla="*/ 4211144 w 5959916"/>
              <a:gd name="connsiteY222" fmla="*/ 4692114 h 5274968"/>
              <a:gd name="connsiteX223" fmla="*/ 4148029 w 5959916"/>
              <a:gd name="connsiteY223" fmla="*/ 4723396 h 5274968"/>
              <a:gd name="connsiteX224" fmla="*/ 4211144 w 5959916"/>
              <a:gd name="connsiteY224" fmla="*/ 4692114 h 5274968"/>
              <a:gd name="connsiteX225" fmla="*/ 3187583 w 5959916"/>
              <a:gd name="connsiteY225" fmla="*/ 4692114 h 5274968"/>
              <a:gd name="connsiteX226" fmla="*/ 3043791 w 5959916"/>
              <a:gd name="connsiteY226" fmla="*/ 4740960 h 5274968"/>
              <a:gd name="connsiteX227" fmla="*/ 3057512 w 5959916"/>
              <a:gd name="connsiteY227" fmla="*/ 4723396 h 5274968"/>
              <a:gd name="connsiteX228" fmla="*/ 3061903 w 5959916"/>
              <a:gd name="connsiteY228" fmla="*/ 4736569 h 5274968"/>
              <a:gd name="connsiteX229" fmla="*/ 3187583 w 5959916"/>
              <a:gd name="connsiteY229" fmla="*/ 4692114 h 5274968"/>
              <a:gd name="connsiteX230" fmla="*/ 2343489 w 5959916"/>
              <a:gd name="connsiteY230" fmla="*/ 4692114 h 5274968"/>
              <a:gd name="connsiteX231" fmla="*/ 2361600 w 5959916"/>
              <a:gd name="connsiteY231" fmla="*/ 4692114 h 5274968"/>
              <a:gd name="connsiteX232" fmla="*/ 2352819 w 5959916"/>
              <a:gd name="connsiteY232" fmla="*/ 4719006 h 5274968"/>
              <a:gd name="connsiteX233" fmla="*/ 2312206 w 5959916"/>
              <a:gd name="connsiteY233" fmla="*/ 4714068 h 5274968"/>
              <a:gd name="connsiteX234" fmla="*/ 2343489 w 5959916"/>
              <a:gd name="connsiteY234" fmla="*/ 4692114 h 5274968"/>
              <a:gd name="connsiteX235" fmla="*/ 4121138 w 5959916"/>
              <a:gd name="connsiteY235" fmla="*/ 4687723 h 5274968"/>
              <a:gd name="connsiteX236" fmla="*/ 4125528 w 5959916"/>
              <a:gd name="connsiteY236" fmla="*/ 4696504 h 5274968"/>
              <a:gd name="connsiteX237" fmla="*/ 4067352 w 5959916"/>
              <a:gd name="connsiteY237" fmla="*/ 4723396 h 5274968"/>
              <a:gd name="connsiteX238" fmla="*/ 4121138 w 5959916"/>
              <a:gd name="connsiteY238" fmla="*/ 4687723 h 5274968"/>
              <a:gd name="connsiteX239" fmla="*/ 4753934 w 5959916"/>
              <a:gd name="connsiteY239" fmla="*/ 4679491 h 5274968"/>
              <a:gd name="connsiteX240" fmla="*/ 4646364 w 5959916"/>
              <a:gd name="connsiteY240" fmla="*/ 4750838 h 5274968"/>
              <a:gd name="connsiteX241" fmla="*/ 4641974 w 5959916"/>
              <a:gd name="connsiteY241" fmla="*/ 4764010 h 5274968"/>
              <a:gd name="connsiteX242" fmla="*/ 4530014 w 5959916"/>
              <a:gd name="connsiteY242" fmla="*/ 4821637 h 5274968"/>
              <a:gd name="connsiteX243" fmla="*/ 4570626 w 5959916"/>
              <a:gd name="connsiteY243" fmla="*/ 4790354 h 5274968"/>
              <a:gd name="connsiteX244" fmla="*/ 4503121 w 5959916"/>
              <a:gd name="connsiteY244" fmla="*/ 4812307 h 5274968"/>
              <a:gd name="connsiteX245" fmla="*/ 4753934 w 5959916"/>
              <a:gd name="connsiteY245" fmla="*/ 4679491 h 5274968"/>
              <a:gd name="connsiteX246" fmla="*/ 3223256 w 5959916"/>
              <a:gd name="connsiteY246" fmla="*/ 4674551 h 5274968"/>
              <a:gd name="connsiteX247" fmla="*/ 3196365 w 5959916"/>
              <a:gd name="connsiteY247" fmla="*/ 4696504 h 5274968"/>
              <a:gd name="connsiteX248" fmla="*/ 3196365 w 5959916"/>
              <a:gd name="connsiteY248" fmla="*/ 4687723 h 5274968"/>
              <a:gd name="connsiteX249" fmla="*/ 3223256 w 5959916"/>
              <a:gd name="connsiteY249" fmla="*/ 4674551 h 5274968"/>
              <a:gd name="connsiteX250" fmla="*/ 462661 w 5959916"/>
              <a:gd name="connsiteY250" fmla="*/ 4670161 h 5274968"/>
              <a:gd name="connsiteX251" fmla="*/ 462661 w 5959916"/>
              <a:gd name="connsiteY251" fmla="*/ 4692114 h 5274968"/>
              <a:gd name="connsiteX252" fmla="*/ 444550 w 5959916"/>
              <a:gd name="connsiteY252" fmla="*/ 4692114 h 5274968"/>
              <a:gd name="connsiteX253" fmla="*/ 462661 w 5959916"/>
              <a:gd name="connsiteY253" fmla="*/ 4670161 h 5274968"/>
              <a:gd name="connsiteX254" fmla="*/ 3430456 w 5959916"/>
              <a:gd name="connsiteY254" fmla="*/ 4662957 h 5274968"/>
              <a:gd name="connsiteX255" fmla="*/ 3447727 w 5959916"/>
              <a:gd name="connsiteY255" fmla="*/ 4665221 h 5274968"/>
              <a:gd name="connsiteX256" fmla="*/ 3403272 w 5959916"/>
              <a:gd name="connsiteY256" fmla="*/ 4695956 h 5274968"/>
              <a:gd name="connsiteX257" fmla="*/ 3389551 w 5959916"/>
              <a:gd name="connsiteY257" fmla="*/ 4678392 h 5274968"/>
              <a:gd name="connsiteX258" fmla="*/ 3430456 w 5959916"/>
              <a:gd name="connsiteY258" fmla="*/ 4662957 h 5274968"/>
              <a:gd name="connsiteX259" fmla="*/ 4211144 w 5959916"/>
              <a:gd name="connsiteY259" fmla="*/ 4652049 h 5274968"/>
              <a:gd name="connsiteX260" fmla="*/ 4157360 w 5959916"/>
              <a:gd name="connsiteY260" fmla="*/ 4687723 h 5274968"/>
              <a:gd name="connsiteX261" fmla="*/ 4134858 w 5959916"/>
              <a:gd name="connsiteY261" fmla="*/ 4678942 h 5274968"/>
              <a:gd name="connsiteX262" fmla="*/ 4211144 w 5959916"/>
              <a:gd name="connsiteY262" fmla="*/ 4652049 h 5274968"/>
              <a:gd name="connsiteX263" fmla="*/ 4260538 w 5959916"/>
              <a:gd name="connsiteY263" fmla="*/ 4630096 h 5274968"/>
              <a:gd name="connsiteX264" fmla="*/ 4219926 w 5959916"/>
              <a:gd name="connsiteY264" fmla="*/ 4647659 h 5274968"/>
              <a:gd name="connsiteX265" fmla="*/ 4260538 w 5959916"/>
              <a:gd name="connsiteY265" fmla="*/ 4630096 h 5274968"/>
              <a:gd name="connsiteX266" fmla="*/ 1158572 w 5959916"/>
              <a:gd name="connsiteY266" fmla="*/ 4625706 h 5274968"/>
              <a:gd name="connsiteX267" fmla="*/ 1077896 w 5959916"/>
              <a:gd name="connsiteY267" fmla="*/ 4687723 h 5274968"/>
              <a:gd name="connsiteX268" fmla="*/ 1100397 w 5959916"/>
              <a:gd name="connsiteY268" fmla="*/ 4630096 h 5274968"/>
              <a:gd name="connsiteX269" fmla="*/ 1158572 w 5959916"/>
              <a:gd name="connsiteY269" fmla="*/ 4625706 h 5274968"/>
              <a:gd name="connsiteX270" fmla="*/ 4188643 w 5959916"/>
              <a:gd name="connsiteY270" fmla="*/ 4625157 h 5274968"/>
              <a:gd name="connsiteX271" fmla="*/ 4134858 w 5959916"/>
              <a:gd name="connsiteY271" fmla="*/ 4652049 h 5274968"/>
              <a:gd name="connsiteX272" fmla="*/ 4188643 w 5959916"/>
              <a:gd name="connsiteY272" fmla="*/ 4625157 h 5274968"/>
              <a:gd name="connsiteX273" fmla="*/ 2512802 w 5959916"/>
              <a:gd name="connsiteY273" fmla="*/ 4605193 h 5274968"/>
              <a:gd name="connsiteX274" fmla="*/ 2501001 w 5959916"/>
              <a:gd name="connsiteY274" fmla="*/ 4620767 h 5274968"/>
              <a:gd name="connsiteX275" fmla="*/ 2527895 w 5959916"/>
              <a:gd name="connsiteY275" fmla="*/ 4616376 h 5274968"/>
              <a:gd name="connsiteX276" fmla="*/ 2512802 w 5959916"/>
              <a:gd name="connsiteY276" fmla="*/ 4605193 h 5274968"/>
              <a:gd name="connsiteX277" fmla="*/ 4390612 w 5959916"/>
              <a:gd name="connsiteY277" fmla="*/ 4603204 h 5274968"/>
              <a:gd name="connsiteX278" fmla="*/ 4363719 w 5959916"/>
              <a:gd name="connsiteY278" fmla="*/ 4616376 h 5274968"/>
              <a:gd name="connsiteX279" fmla="*/ 4390612 w 5959916"/>
              <a:gd name="connsiteY279" fmla="*/ 4603204 h 5274968"/>
              <a:gd name="connsiteX280" fmla="*/ 3905997 w 5959916"/>
              <a:gd name="connsiteY280" fmla="*/ 4594423 h 5274968"/>
              <a:gd name="connsiteX281" fmla="*/ 3887955 w 5959916"/>
              <a:gd name="connsiteY281" fmla="*/ 4606496 h 5274968"/>
              <a:gd name="connsiteX282" fmla="*/ 3884765 w 5959916"/>
              <a:gd name="connsiteY282" fmla="*/ 4611684 h 5274968"/>
              <a:gd name="connsiteX283" fmla="*/ 3883496 w 5959916"/>
              <a:gd name="connsiteY283" fmla="*/ 4611985 h 5274968"/>
              <a:gd name="connsiteX284" fmla="*/ 3883230 w 5959916"/>
              <a:gd name="connsiteY284" fmla="*/ 4614180 h 5274968"/>
              <a:gd name="connsiteX285" fmla="*/ 3884765 w 5959916"/>
              <a:gd name="connsiteY285" fmla="*/ 4611684 h 5274968"/>
              <a:gd name="connsiteX286" fmla="*/ 3899686 w 5959916"/>
              <a:gd name="connsiteY286" fmla="*/ 4608144 h 5274968"/>
              <a:gd name="connsiteX287" fmla="*/ 3905997 w 5959916"/>
              <a:gd name="connsiteY287" fmla="*/ 4594423 h 5274968"/>
              <a:gd name="connsiteX288" fmla="*/ 1005999 w 5959916"/>
              <a:gd name="connsiteY288" fmla="*/ 4590032 h 5274968"/>
              <a:gd name="connsiteX289" fmla="*/ 992278 w 5959916"/>
              <a:gd name="connsiteY289" fmla="*/ 4611985 h 5274968"/>
              <a:gd name="connsiteX290" fmla="*/ 1005999 w 5959916"/>
              <a:gd name="connsiteY290" fmla="*/ 4647659 h 5274968"/>
              <a:gd name="connsiteX291" fmla="*/ 1041125 w 5959916"/>
              <a:gd name="connsiteY291" fmla="*/ 4642719 h 5274968"/>
              <a:gd name="connsiteX292" fmla="*/ 1063626 w 5959916"/>
              <a:gd name="connsiteY292" fmla="*/ 4687175 h 5274968"/>
              <a:gd name="connsiteX293" fmla="*/ 973619 w 5959916"/>
              <a:gd name="connsiteY293" fmla="*/ 4722848 h 5274968"/>
              <a:gd name="connsiteX294" fmla="*/ 987339 w 5959916"/>
              <a:gd name="connsiteY294" fmla="*/ 4736020 h 5274968"/>
              <a:gd name="connsiteX295" fmla="*/ 956055 w 5959916"/>
              <a:gd name="connsiteY295" fmla="*/ 4753582 h 5274968"/>
              <a:gd name="connsiteX296" fmla="*/ 929163 w 5959916"/>
              <a:gd name="connsiteY296" fmla="*/ 4784865 h 5274968"/>
              <a:gd name="connsiteX297" fmla="*/ 942883 w 5959916"/>
              <a:gd name="connsiteY297" fmla="*/ 4749192 h 5274968"/>
              <a:gd name="connsiteX298" fmla="*/ 934102 w 5959916"/>
              <a:gd name="connsiteY298" fmla="*/ 4736020 h 5274968"/>
              <a:gd name="connsiteX299" fmla="*/ 898429 w 5959916"/>
              <a:gd name="connsiteY299" fmla="*/ 4762912 h 5274968"/>
              <a:gd name="connsiteX300" fmla="*/ 875927 w 5959916"/>
              <a:gd name="connsiteY300" fmla="*/ 4740960 h 5274968"/>
              <a:gd name="connsiteX301" fmla="*/ 862207 w 5959916"/>
              <a:gd name="connsiteY301" fmla="*/ 4754132 h 5274968"/>
              <a:gd name="connsiteX302" fmla="*/ 942883 w 5959916"/>
              <a:gd name="connsiteY302" fmla="*/ 4665221 h 5274968"/>
              <a:gd name="connsiteX303" fmla="*/ 920382 w 5959916"/>
              <a:gd name="connsiteY303" fmla="*/ 4660831 h 5274968"/>
              <a:gd name="connsiteX304" fmla="*/ 965386 w 5959916"/>
              <a:gd name="connsiteY304" fmla="*/ 4611985 h 5274968"/>
              <a:gd name="connsiteX305" fmla="*/ 1005999 w 5959916"/>
              <a:gd name="connsiteY305" fmla="*/ 4590032 h 5274968"/>
              <a:gd name="connsiteX306" fmla="*/ 377593 w 5959916"/>
              <a:gd name="connsiteY306" fmla="*/ 4590032 h 5274968"/>
              <a:gd name="connsiteX307" fmla="*/ 400095 w 5959916"/>
              <a:gd name="connsiteY307" fmla="*/ 4594423 h 5274968"/>
              <a:gd name="connsiteX308" fmla="*/ 395704 w 5959916"/>
              <a:gd name="connsiteY308" fmla="*/ 4611985 h 5274968"/>
              <a:gd name="connsiteX309" fmla="*/ 377593 w 5959916"/>
              <a:gd name="connsiteY309" fmla="*/ 4607595 h 5274968"/>
              <a:gd name="connsiteX310" fmla="*/ 283194 w 5959916"/>
              <a:gd name="connsiteY310" fmla="*/ 4665221 h 5274968"/>
              <a:gd name="connsiteX311" fmla="*/ 260693 w 5959916"/>
              <a:gd name="connsiteY311" fmla="*/ 4656440 h 5274968"/>
              <a:gd name="connsiteX312" fmla="*/ 377593 w 5959916"/>
              <a:gd name="connsiteY312" fmla="*/ 4590032 h 5274968"/>
              <a:gd name="connsiteX313" fmla="*/ 2280922 w 5959916"/>
              <a:gd name="connsiteY313" fmla="*/ 4572470 h 5274968"/>
              <a:gd name="connsiteX314" fmla="*/ 2110237 w 5959916"/>
              <a:gd name="connsiteY314" fmla="*/ 4678942 h 5274968"/>
              <a:gd name="connsiteX315" fmla="*/ 2294643 w 5959916"/>
              <a:gd name="connsiteY315" fmla="*/ 4576861 h 5274968"/>
              <a:gd name="connsiteX316" fmla="*/ 2280922 w 5959916"/>
              <a:gd name="connsiteY316" fmla="*/ 4572470 h 5274968"/>
              <a:gd name="connsiteX317" fmla="*/ 4413113 w 5959916"/>
              <a:gd name="connsiteY317" fmla="*/ 4545577 h 5274968"/>
              <a:gd name="connsiteX318" fmla="*/ 4381829 w 5959916"/>
              <a:gd name="connsiteY318" fmla="*/ 4567531 h 5274968"/>
              <a:gd name="connsiteX319" fmla="*/ 4291823 w 5959916"/>
              <a:gd name="connsiteY319" fmla="*/ 4607595 h 5274968"/>
              <a:gd name="connsiteX320" fmla="*/ 4413113 w 5959916"/>
              <a:gd name="connsiteY320" fmla="*/ 4545577 h 5274968"/>
              <a:gd name="connsiteX321" fmla="*/ 3972954 w 5959916"/>
              <a:gd name="connsiteY321" fmla="*/ 4532405 h 5274968"/>
              <a:gd name="connsiteX322" fmla="*/ 3954843 w 5959916"/>
              <a:gd name="connsiteY322" fmla="*/ 4572470 h 5274968"/>
              <a:gd name="connsiteX323" fmla="*/ 4017958 w 5959916"/>
              <a:gd name="connsiteY323" fmla="*/ 4532405 h 5274968"/>
              <a:gd name="connsiteX324" fmla="*/ 3972954 w 5959916"/>
              <a:gd name="connsiteY324" fmla="*/ 4532405 h 5274968"/>
              <a:gd name="connsiteX325" fmla="*/ 3268261 w 5959916"/>
              <a:gd name="connsiteY325" fmla="*/ 4532405 h 5274968"/>
              <a:gd name="connsiteX326" fmla="*/ 3232588 w 5959916"/>
              <a:gd name="connsiteY326" fmla="*/ 4549968 h 5274968"/>
              <a:gd name="connsiteX327" fmla="*/ 3263870 w 5959916"/>
              <a:gd name="connsiteY327" fmla="*/ 4545577 h 5274968"/>
              <a:gd name="connsiteX328" fmla="*/ 3268261 w 5959916"/>
              <a:gd name="connsiteY328" fmla="*/ 4532405 h 5274968"/>
              <a:gd name="connsiteX329" fmla="*/ 1176684 w 5959916"/>
              <a:gd name="connsiteY329" fmla="*/ 4523624 h 5274968"/>
              <a:gd name="connsiteX330" fmla="*/ 1154181 w 5959916"/>
              <a:gd name="connsiteY330" fmla="*/ 4541186 h 5274968"/>
              <a:gd name="connsiteX331" fmla="*/ 1162963 w 5959916"/>
              <a:gd name="connsiteY331" fmla="*/ 4549968 h 5274968"/>
              <a:gd name="connsiteX332" fmla="*/ 1176684 w 5959916"/>
              <a:gd name="connsiteY332" fmla="*/ 4523624 h 5274968"/>
              <a:gd name="connsiteX333" fmla="*/ 1046063 w 5959916"/>
              <a:gd name="connsiteY333" fmla="*/ 4518684 h 5274968"/>
              <a:gd name="connsiteX334" fmla="*/ 1010390 w 5959916"/>
              <a:gd name="connsiteY334" fmla="*/ 4545577 h 5274968"/>
              <a:gd name="connsiteX335" fmla="*/ 1046063 w 5959916"/>
              <a:gd name="connsiteY335" fmla="*/ 4518684 h 5274968"/>
              <a:gd name="connsiteX336" fmla="*/ 1082286 w 5959916"/>
              <a:gd name="connsiteY336" fmla="*/ 4496731 h 5274968"/>
              <a:gd name="connsiteX337" fmla="*/ 1073505 w 5959916"/>
              <a:gd name="connsiteY337" fmla="*/ 4518684 h 5274968"/>
              <a:gd name="connsiteX338" fmla="*/ 1082286 w 5959916"/>
              <a:gd name="connsiteY338" fmla="*/ 4496731 h 5274968"/>
              <a:gd name="connsiteX339" fmla="*/ 4233647 w 5959916"/>
              <a:gd name="connsiteY339" fmla="*/ 4483559 h 5274968"/>
              <a:gd name="connsiteX340" fmla="*/ 4247368 w 5959916"/>
              <a:gd name="connsiteY340" fmla="*/ 4487950 h 5274968"/>
              <a:gd name="connsiteX341" fmla="*/ 4256148 w 5959916"/>
              <a:gd name="connsiteY341" fmla="*/ 4505513 h 5274968"/>
              <a:gd name="connsiteX342" fmla="*/ 4206754 w 5959916"/>
              <a:gd name="connsiteY342" fmla="*/ 4527466 h 5274968"/>
              <a:gd name="connsiteX343" fmla="*/ 4233647 w 5959916"/>
              <a:gd name="connsiteY343" fmla="*/ 4483559 h 5274968"/>
              <a:gd name="connsiteX344" fmla="*/ 3663416 w 5959916"/>
              <a:gd name="connsiteY344" fmla="*/ 4469839 h 5274968"/>
              <a:gd name="connsiteX345" fmla="*/ 3627743 w 5959916"/>
              <a:gd name="connsiteY345" fmla="*/ 4483011 h 5274968"/>
              <a:gd name="connsiteX346" fmla="*/ 3663416 w 5959916"/>
              <a:gd name="connsiteY346" fmla="*/ 4469839 h 5274968"/>
              <a:gd name="connsiteX347" fmla="*/ 5100243 w 5959916"/>
              <a:gd name="connsiteY347" fmla="*/ 4452276 h 5274968"/>
              <a:gd name="connsiteX348" fmla="*/ 5077741 w 5959916"/>
              <a:gd name="connsiteY348" fmla="*/ 4465448 h 5274968"/>
              <a:gd name="connsiteX349" fmla="*/ 5100243 w 5959916"/>
              <a:gd name="connsiteY349" fmla="*/ 4452276 h 5274968"/>
              <a:gd name="connsiteX350" fmla="*/ 4421895 w 5959916"/>
              <a:gd name="connsiteY350" fmla="*/ 4452276 h 5274968"/>
              <a:gd name="connsiteX351" fmla="*/ 4341217 w 5959916"/>
              <a:gd name="connsiteY351" fmla="*/ 4496731 h 5274968"/>
              <a:gd name="connsiteX352" fmla="*/ 4421895 w 5959916"/>
              <a:gd name="connsiteY352" fmla="*/ 4452276 h 5274968"/>
              <a:gd name="connsiteX353" fmla="*/ 3717201 w 5959916"/>
              <a:gd name="connsiteY353" fmla="*/ 4439105 h 5274968"/>
              <a:gd name="connsiteX354" fmla="*/ 3734764 w 5959916"/>
              <a:gd name="connsiteY354" fmla="*/ 4461058 h 5274968"/>
              <a:gd name="connsiteX355" fmla="*/ 3699089 w 5959916"/>
              <a:gd name="connsiteY355" fmla="*/ 4461058 h 5274968"/>
              <a:gd name="connsiteX356" fmla="*/ 3717201 w 5959916"/>
              <a:gd name="connsiteY356" fmla="*/ 4439105 h 5274968"/>
              <a:gd name="connsiteX357" fmla="*/ 3760610 w 5959916"/>
              <a:gd name="connsiteY357" fmla="*/ 4436061 h 5274968"/>
              <a:gd name="connsiteX358" fmla="*/ 3770986 w 5959916"/>
              <a:gd name="connsiteY358" fmla="*/ 4439105 h 5274968"/>
              <a:gd name="connsiteX359" fmla="*/ 3744093 w 5959916"/>
              <a:gd name="connsiteY359" fmla="*/ 4456667 h 5274968"/>
              <a:gd name="connsiteX360" fmla="*/ 3760610 w 5959916"/>
              <a:gd name="connsiteY360" fmla="*/ 4436061 h 5274968"/>
              <a:gd name="connsiteX361" fmla="*/ 3825320 w 5959916"/>
              <a:gd name="connsiteY361" fmla="*/ 4434166 h 5274968"/>
              <a:gd name="connsiteX362" fmla="*/ 3704030 w 5959916"/>
              <a:gd name="connsiteY362" fmla="*/ 4518684 h 5274968"/>
              <a:gd name="connsiteX363" fmla="*/ 3704030 w 5959916"/>
              <a:gd name="connsiteY363" fmla="*/ 4491792 h 5274968"/>
              <a:gd name="connsiteX364" fmla="*/ 3825320 w 5959916"/>
              <a:gd name="connsiteY364" fmla="*/ 4434166 h 5274968"/>
              <a:gd name="connsiteX365" fmla="*/ 617627 w 5959916"/>
              <a:gd name="connsiteY365" fmla="*/ 4429757 h 5274968"/>
              <a:gd name="connsiteX366" fmla="*/ 642127 w 5959916"/>
              <a:gd name="connsiteY366" fmla="*/ 4439105 h 5274968"/>
              <a:gd name="connsiteX367" fmla="*/ 565841 w 5959916"/>
              <a:gd name="connsiteY367" fmla="*/ 4487950 h 5274968"/>
              <a:gd name="connsiteX368" fmla="*/ 617627 w 5959916"/>
              <a:gd name="connsiteY368" fmla="*/ 4429757 h 5274968"/>
              <a:gd name="connsiteX369" fmla="*/ 1486222 w 5959916"/>
              <a:gd name="connsiteY369" fmla="*/ 4420993 h 5274968"/>
              <a:gd name="connsiteX370" fmla="*/ 1468111 w 5959916"/>
              <a:gd name="connsiteY370" fmla="*/ 4434166 h 5274968"/>
              <a:gd name="connsiteX371" fmla="*/ 1486222 w 5959916"/>
              <a:gd name="connsiteY371" fmla="*/ 4420993 h 5274968"/>
              <a:gd name="connsiteX372" fmla="*/ 4264929 w 5959916"/>
              <a:gd name="connsiteY372" fmla="*/ 4407821 h 5274968"/>
              <a:gd name="connsiteX373" fmla="*/ 4197423 w 5959916"/>
              <a:gd name="connsiteY373" fmla="*/ 4474230 h 5274968"/>
              <a:gd name="connsiteX374" fmla="*/ 4166141 w 5959916"/>
              <a:gd name="connsiteY374" fmla="*/ 4469839 h 5274968"/>
              <a:gd name="connsiteX375" fmla="*/ 4264929 w 5959916"/>
              <a:gd name="connsiteY375" fmla="*/ 4407821 h 5274968"/>
              <a:gd name="connsiteX376" fmla="*/ 4596970 w 5959916"/>
              <a:gd name="connsiteY376" fmla="*/ 4407273 h 5274968"/>
              <a:gd name="connsiteX377" fmla="*/ 4610691 w 5959916"/>
              <a:gd name="connsiteY377" fmla="*/ 4434166 h 5274968"/>
              <a:gd name="connsiteX378" fmla="*/ 4561296 w 5959916"/>
              <a:gd name="connsiteY378" fmla="*/ 4474230 h 5274968"/>
              <a:gd name="connsiteX379" fmla="*/ 4583798 w 5959916"/>
              <a:gd name="connsiteY379" fmla="*/ 4501122 h 5274968"/>
              <a:gd name="connsiteX380" fmla="*/ 4548124 w 5959916"/>
              <a:gd name="connsiteY380" fmla="*/ 4518684 h 5274968"/>
              <a:gd name="connsiteX381" fmla="*/ 4556906 w 5959916"/>
              <a:gd name="connsiteY381" fmla="*/ 4496731 h 5274968"/>
              <a:gd name="connsiteX382" fmla="*/ 4440006 w 5959916"/>
              <a:gd name="connsiteY382" fmla="*/ 4531857 h 5274968"/>
              <a:gd name="connsiteX383" fmla="*/ 4417505 w 5959916"/>
              <a:gd name="connsiteY383" fmla="*/ 4545029 h 5274968"/>
              <a:gd name="connsiteX384" fmla="*/ 4529464 w 5959916"/>
              <a:gd name="connsiteY384" fmla="*/ 4447337 h 5274968"/>
              <a:gd name="connsiteX385" fmla="*/ 4543184 w 5959916"/>
              <a:gd name="connsiteY385" fmla="*/ 4464900 h 5274968"/>
              <a:gd name="connsiteX386" fmla="*/ 4596970 w 5959916"/>
              <a:gd name="connsiteY386" fmla="*/ 4407273 h 5274968"/>
              <a:gd name="connsiteX387" fmla="*/ 4148029 w 5959916"/>
              <a:gd name="connsiteY387" fmla="*/ 4394101 h 5274968"/>
              <a:gd name="connsiteX388" fmla="*/ 4098635 w 5959916"/>
              <a:gd name="connsiteY388" fmla="*/ 4429775 h 5274968"/>
              <a:gd name="connsiteX389" fmla="*/ 4148029 w 5959916"/>
              <a:gd name="connsiteY389" fmla="*/ 4394101 h 5274968"/>
              <a:gd name="connsiteX390" fmla="*/ 3901057 w 5959916"/>
              <a:gd name="connsiteY390" fmla="*/ 4389711 h 5274968"/>
              <a:gd name="connsiteX391" fmla="*/ 3842882 w 5959916"/>
              <a:gd name="connsiteY391" fmla="*/ 4420993 h 5274968"/>
              <a:gd name="connsiteX392" fmla="*/ 3856054 w 5959916"/>
              <a:gd name="connsiteY392" fmla="*/ 4407273 h 5274968"/>
              <a:gd name="connsiteX393" fmla="*/ 3833552 w 5959916"/>
              <a:gd name="connsiteY393" fmla="*/ 4411664 h 5274968"/>
              <a:gd name="connsiteX394" fmla="*/ 3901057 w 5959916"/>
              <a:gd name="connsiteY394" fmla="*/ 4389711 h 5274968"/>
              <a:gd name="connsiteX395" fmla="*/ 3959782 w 5959916"/>
              <a:gd name="connsiteY395" fmla="*/ 4385320 h 5274968"/>
              <a:gd name="connsiteX396" fmla="*/ 3932890 w 5959916"/>
              <a:gd name="connsiteY396" fmla="*/ 4416603 h 5274968"/>
              <a:gd name="connsiteX397" fmla="*/ 3959782 w 5959916"/>
              <a:gd name="connsiteY397" fmla="*/ 4385320 h 5274968"/>
              <a:gd name="connsiteX398" fmla="*/ 4638218 w 5959916"/>
              <a:gd name="connsiteY398" fmla="*/ 4383373 h 5274968"/>
              <a:gd name="connsiteX399" fmla="*/ 4646913 w 5959916"/>
              <a:gd name="connsiteY399" fmla="*/ 4385868 h 5274968"/>
              <a:gd name="connsiteX400" fmla="*/ 4628803 w 5959916"/>
              <a:gd name="connsiteY400" fmla="*/ 4399041 h 5274968"/>
              <a:gd name="connsiteX401" fmla="*/ 4638218 w 5959916"/>
              <a:gd name="connsiteY401" fmla="*/ 4383373 h 5274968"/>
              <a:gd name="connsiteX402" fmla="*/ 4471289 w 5959916"/>
              <a:gd name="connsiteY402" fmla="*/ 4376539 h 5274968"/>
              <a:gd name="connsiteX403" fmla="*/ 4448786 w 5959916"/>
              <a:gd name="connsiteY403" fmla="*/ 4389711 h 5274968"/>
              <a:gd name="connsiteX404" fmla="*/ 4471289 w 5959916"/>
              <a:gd name="connsiteY404" fmla="*/ 4376539 h 5274968"/>
              <a:gd name="connsiteX405" fmla="*/ 3793487 w 5959916"/>
              <a:gd name="connsiteY405" fmla="*/ 4372148 h 5274968"/>
              <a:gd name="connsiteX406" fmla="*/ 3752874 w 5959916"/>
              <a:gd name="connsiteY406" fmla="*/ 4403431 h 5274968"/>
              <a:gd name="connsiteX407" fmla="*/ 3793487 w 5959916"/>
              <a:gd name="connsiteY407" fmla="*/ 4372148 h 5274968"/>
              <a:gd name="connsiteX408" fmla="*/ 5185861 w 5959916"/>
              <a:gd name="connsiteY408" fmla="*/ 4358428 h 5274968"/>
              <a:gd name="connsiteX409" fmla="*/ 5194641 w 5959916"/>
              <a:gd name="connsiteY409" fmla="*/ 4375990 h 5274968"/>
              <a:gd name="connsiteX410" fmla="*/ 5180921 w 5959916"/>
              <a:gd name="connsiteY410" fmla="*/ 4411664 h 5274968"/>
              <a:gd name="connsiteX411" fmla="*/ 5145248 w 5959916"/>
              <a:gd name="connsiteY411" fmla="*/ 4389711 h 5274968"/>
              <a:gd name="connsiteX412" fmla="*/ 5180921 w 5959916"/>
              <a:gd name="connsiteY412" fmla="*/ 4372148 h 5274968"/>
              <a:gd name="connsiteX413" fmla="*/ 5167201 w 5959916"/>
              <a:gd name="connsiteY413" fmla="*/ 4367757 h 5274968"/>
              <a:gd name="connsiteX414" fmla="*/ 5185861 w 5959916"/>
              <a:gd name="connsiteY414" fmla="*/ 4358428 h 5274968"/>
              <a:gd name="connsiteX415" fmla="*/ 4103575 w 5959916"/>
              <a:gd name="connsiteY415" fmla="*/ 4350195 h 5274968"/>
              <a:gd name="connsiteX416" fmla="*/ 4058572 w 5959916"/>
              <a:gd name="connsiteY416" fmla="*/ 4377087 h 5274968"/>
              <a:gd name="connsiteX417" fmla="*/ 4103575 w 5959916"/>
              <a:gd name="connsiteY417" fmla="*/ 4350195 h 5274968"/>
              <a:gd name="connsiteX418" fmla="*/ 5122196 w 5959916"/>
              <a:gd name="connsiteY418" fmla="*/ 4341414 h 5274968"/>
              <a:gd name="connsiteX419" fmla="*/ 5113415 w 5959916"/>
              <a:gd name="connsiteY419" fmla="*/ 4358976 h 5274968"/>
              <a:gd name="connsiteX420" fmla="*/ 5099694 w 5959916"/>
              <a:gd name="connsiteY420" fmla="*/ 4350195 h 5274968"/>
              <a:gd name="connsiteX421" fmla="*/ 5122196 w 5959916"/>
              <a:gd name="connsiteY421" fmla="*/ 4341414 h 5274968"/>
              <a:gd name="connsiteX422" fmla="*/ 4260538 w 5959916"/>
              <a:gd name="connsiteY422" fmla="*/ 4337023 h 5274968"/>
              <a:gd name="connsiteX423" fmla="*/ 4175471 w 5959916"/>
              <a:gd name="connsiteY423" fmla="*/ 4358976 h 5274968"/>
              <a:gd name="connsiteX424" fmla="*/ 4175471 w 5959916"/>
              <a:gd name="connsiteY424" fmla="*/ 4380929 h 5274968"/>
              <a:gd name="connsiteX425" fmla="*/ 4260538 w 5959916"/>
              <a:gd name="connsiteY425" fmla="*/ 4337023 h 5274968"/>
              <a:gd name="connsiteX426" fmla="*/ 4923144 w 5959916"/>
              <a:gd name="connsiteY426" fmla="*/ 4334871 h 5274968"/>
              <a:gd name="connsiteX427" fmla="*/ 4933950 w 5959916"/>
              <a:gd name="connsiteY427" fmla="*/ 4350195 h 5274968"/>
              <a:gd name="connsiteX428" fmla="*/ 4884555 w 5959916"/>
              <a:gd name="connsiteY428" fmla="*/ 4372148 h 5274968"/>
              <a:gd name="connsiteX429" fmla="*/ 4923144 w 5959916"/>
              <a:gd name="connsiteY429" fmla="*/ 4334871 h 5274968"/>
              <a:gd name="connsiteX430" fmla="*/ 18112 w 5959916"/>
              <a:gd name="connsiteY430" fmla="*/ 4332083 h 5274968"/>
              <a:gd name="connsiteX431" fmla="*/ 63115 w 5959916"/>
              <a:gd name="connsiteY431" fmla="*/ 4345255 h 5274968"/>
              <a:gd name="connsiteX432" fmla="*/ 40614 w 5959916"/>
              <a:gd name="connsiteY432" fmla="*/ 4372148 h 5274968"/>
              <a:gd name="connsiteX433" fmla="*/ 0 w 5959916"/>
              <a:gd name="connsiteY433" fmla="*/ 4358976 h 5274968"/>
              <a:gd name="connsiteX434" fmla="*/ 18112 w 5959916"/>
              <a:gd name="connsiteY434" fmla="*/ 4332083 h 5274968"/>
              <a:gd name="connsiteX435" fmla="*/ 959897 w 5959916"/>
              <a:gd name="connsiteY435" fmla="*/ 4325497 h 5274968"/>
              <a:gd name="connsiteX436" fmla="*/ 983497 w 5959916"/>
              <a:gd name="connsiteY436" fmla="*/ 4332083 h 5274968"/>
              <a:gd name="connsiteX437" fmla="*/ 929712 w 5959916"/>
              <a:gd name="connsiteY437" fmla="*/ 4332083 h 5274968"/>
              <a:gd name="connsiteX438" fmla="*/ 959897 w 5959916"/>
              <a:gd name="connsiteY438" fmla="*/ 4325497 h 5274968"/>
              <a:gd name="connsiteX439" fmla="*/ 4484461 w 5959916"/>
              <a:gd name="connsiteY439" fmla="*/ 4318912 h 5274968"/>
              <a:gd name="connsiteX440" fmla="*/ 4448786 w 5959916"/>
              <a:gd name="connsiteY440" fmla="*/ 4358976 h 5274968"/>
              <a:gd name="connsiteX441" fmla="*/ 4440006 w 5959916"/>
              <a:gd name="connsiteY441" fmla="*/ 4345804 h 5274968"/>
              <a:gd name="connsiteX442" fmla="*/ 4484461 w 5959916"/>
              <a:gd name="connsiteY442" fmla="*/ 4318912 h 5274968"/>
              <a:gd name="connsiteX443" fmla="*/ 4660085 w 5959916"/>
              <a:gd name="connsiteY443" fmla="*/ 4314521 h 5274968"/>
              <a:gd name="connsiteX444" fmla="*/ 4668866 w 5959916"/>
              <a:gd name="connsiteY444" fmla="*/ 4318912 h 5274968"/>
              <a:gd name="connsiteX445" fmla="*/ 4637584 w 5959916"/>
              <a:gd name="connsiteY445" fmla="*/ 4350195 h 5274968"/>
              <a:gd name="connsiteX446" fmla="*/ 4610691 w 5959916"/>
              <a:gd name="connsiteY446" fmla="*/ 4350195 h 5274968"/>
              <a:gd name="connsiteX447" fmla="*/ 4552515 w 5959916"/>
              <a:gd name="connsiteY447" fmla="*/ 4403431 h 5274968"/>
              <a:gd name="connsiteX448" fmla="*/ 4435615 w 5959916"/>
              <a:gd name="connsiteY448" fmla="*/ 4452276 h 5274968"/>
              <a:gd name="connsiteX449" fmla="*/ 4431224 w 5959916"/>
              <a:gd name="connsiteY449" fmla="*/ 4443495 h 5274968"/>
              <a:gd name="connsiteX450" fmla="*/ 4530014 w 5959916"/>
              <a:gd name="connsiteY450" fmla="*/ 4399041 h 5274968"/>
              <a:gd name="connsiteX451" fmla="*/ 4660085 w 5959916"/>
              <a:gd name="connsiteY451" fmla="*/ 4314521 h 5274968"/>
              <a:gd name="connsiteX452" fmla="*/ 2318517 w 5959916"/>
              <a:gd name="connsiteY452" fmla="*/ 4313424 h 5274968"/>
              <a:gd name="connsiteX453" fmla="*/ 2303424 w 5959916"/>
              <a:gd name="connsiteY453" fmla="*/ 4314521 h 5274968"/>
              <a:gd name="connsiteX454" fmla="*/ 2303424 w 5959916"/>
              <a:gd name="connsiteY454" fmla="*/ 4327692 h 5274968"/>
              <a:gd name="connsiteX455" fmla="*/ 2330317 w 5959916"/>
              <a:gd name="connsiteY455" fmla="*/ 4318912 h 5274968"/>
              <a:gd name="connsiteX456" fmla="*/ 2318517 w 5959916"/>
              <a:gd name="connsiteY456" fmla="*/ 4313424 h 5274968"/>
              <a:gd name="connsiteX457" fmla="*/ 5342276 w 5959916"/>
              <a:gd name="connsiteY457" fmla="*/ 4305740 h 5274968"/>
              <a:gd name="connsiteX458" fmla="*/ 5342276 w 5959916"/>
              <a:gd name="connsiteY458" fmla="*/ 4323302 h 5274968"/>
              <a:gd name="connsiteX459" fmla="*/ 5284100 w 5959916"/>
              <a:gd name="connsiteY459" fmla="*/ 4323302 h 5274968"/>
              <a:gd name="connsiteX460" fmla="*/ 5342276 w 5959916"/>
              <a:gd name="connsiteY460" fmla="*/ 4305740 h 5274968"/>
              <a:gd name="connsiteX461" fmla="*/ 4121138 w 5959916"/>
              <a:gd name="connsiteY461" fmla="*/ 4305740 h 5274968"/>
              <a:gd name="connsiteX462" fmla="*/ 4067352 w 5959916"/>
              <a:gd name="connsiteY462" fmla="*/ 4354586 h 5274968"/>
              <a:gd name="connsiteX463" fmla="*/ 4121138 w 5959916"/>
              <a:gd name="connsiteY463" fmla="*/ 4305740 h 5274968"/>
              <a:gd name="connsiteX464" fmla="*/ 4798938 w 5959916"/>
              <a:gd name="connsiteY464" fmla="*/ 4296409 h 5274968"/>
              <a:gd name="connsiteX465" fmla="*/ 4834612 w 5959916"/>
              <a:gd name="connsiteY465" fmla="*/ 4309581 h 5274968"/>
              <a:gd name="connsiteX466" fmla="*/ 4758326 w 5959916"/>
              <a:gd name="connsiteY466" fmla="*/ 4309581 h 5274968"/>
              <a:gd name="connsiteX467" fmla="*/ 4780827 w 5959916"/>
              <a:gd name="connsiteY467" fmla="*/ 4318363 h 5274968"/>
              <a:gd name="connsiteX468" fmla="*/ 4798938 w 5959916"/>
              <a:gd name="connsiteY468" fmla="*/ 4296409 h 5274968"/>
              <a:gd name="connsiteX469" fmla="*/ 5270380 w 5959916"/>
              <a:gd name="connsiteY469" fmla="*/ 4287628 h 5274968"/>
              <a:gd name="connsiteX470" fmla="*/ 5261599 w 5959916"/>
              <a:gd name="connsiteY470" fmla="*/ 4309581 h 5274968"/>
              <a:gd name="connsiteX471" fmla="*/ 5270380 w 5959916"/>
              <a:gd name="connsiteY471" fmla="*/ 4287628 h 5274968"/>
              <a:gd name="connsiteX472" fmla="*/ 915442 w 5959916"/>
              <a:gd name="connsiteY472" fmla="*/ 4287628 h 5274968"/>
              <a:gd name="connsiteX473" fmla="*/ 803483 w 5959916"/>
              <a:gd name="connsiteY473" fmla="*/ 4345255 h 5274968"/>
              <a:gd name="connsiteX474" fmla="*/ 650909 w 5959916"/>
              <a:gd name="connsiteY474" fmla="*/ 4416603 h 5274968"/>
              <a:gd name="connsiteX475" fmla="*/ 722805 w 5959916"/>
              <a:gd name="connsiteY475" fmla="*/ 4376539 h 5274968"/>
              <a:gd name="connsiteX476" fmla="*/ 772198 w 5959916"/>
              <a:gd name="connsiteY476" fmla="*/ 4336473 h 5274968"/>
              <a:gd name="connsiteX477" fmla="*/ 790311 w 5959916"/>
              <a:gd name="connsiteY477" fmla="*/ 4345255 h 5274968"/>
              <a:gd name="connsiteX478" fmla="*/ 835314 w 5959916"/>
              <a:gd name="connsiteY478" fmla="*/ 4327692 h 5274968"/>
              <a:gd name="connsiteX479" fmla="*/ 839704 w 5959916"/>
              <a:gd name="connsiteY479" fmla="*/ 4310131 h 5274968"/>
              <a:gd name="connsiteX480" fmla="*/ 915442 w 5959916"/>
              <a:gd name="connsiteY480" fmla="*/ 4287628 h 5274968"/>
              <a:gd name="connsiteX481" fmla="*/ 5171591 w 5959916"/>
              <a:gd name="connsiteY481" fmla="*/ 4283238 h 5274968"/>
              <a:gd name="connsiteX482" fmla="*/ 5207813 w 5959916"/>
              <a:gd name="connsiteY482" fmla="*/ 4287628 h 5274968"/>
              <a:gd name="connsiteX483" fmla="*/ 5167201 w 5959916"/>
              <a:gd name="connsiteY483" fmla="*/ 4327692 h 5274968"/>
              <a:gd name="connsiteX484" fmla="*/ 5171591 w 5959916"/>
              <a:gd name="connsiteY484" fmla="*/ 4283238 h 5274968"/>
              <a:gd name="connsiteX485" fmla="*/ 3134347 w 5959916"/>
              <a:gd name="connsiteY485" fmla="*/ 4279396 h 5274968"/>
              <a:gd name="connsiteX486" fmla="*/ 3084953 w 5959916"/>
              <a:gd name="connsiteY486" fmla="*/ 4315070 h 5274968"/>
              <a:gd name="connsiteX487" fmla="*/ 2950491 w 5959916"/>
              <a:gd name="connsiteY487" fmla="*/ 4341962 h 5274968"/>
              <a:gd name="connsiteX488" fmla="*/ 2744133 w 5959916"/>
              <a:gd name="connsiteY488" fmla="*/ 4444045 h 5274968"/>
              <a:gd name="connsiteX489" fmla="*/ 2779806 w 5959916"/>
              <a:gd name="connsiteY489" fmla="*/ 4435263 h 5274968"/>
              <a:gd name="connsiteX490" fmla="*/ 2788587 w 5959916"/>
              <a:gd name="connsiteY490" fmla="*/ 4444045 h 5274968"/>
              <a:gd name="connsiteX491" fmla="*/ 2604731 w 5959916"/>
              <a:gd name="connsiteY491" fmla="*/ 4501671 h 5274968"/>
              <a:gd name="connsiteX492" fmla="*/ 2739193 w 5959916"/>
              <a:gd name="connsiteY492" fmla="*/ 4470388 h 5274968"/>
              <a:gd name="connsiteX493" fmla="*/ 2743584 w 5959916"/>
              <a:gd name="connsiteY493" fmla="*/ 4487950 h 5274968"/>
              <a:gd name="connsiteX494" fmla="*/ 2644796 w 5959916"/>
              <a:gd name="connsiteY494" fmla="*/ 4514843 h 5274968"/>
              <a:gd name="connsiteX495" fmla="*/ 2550397 w 5959916"/>
              <a:gd name="connsiteY495" fmla="*/ 4532405 h 5274968"/>
              <a:gd name="connsiteX496" fmla="*/ 2572899 w 5959916"/>
              <a:gd name="connsiteY496" fmla="*/ 4541186 h 5274968"/>
              <a:gd name="connsiteX497" fmla="*/ 2550397 w 5959916"/>
              <a:gd name="connsiteY497" fmla="*/ 4581251 h 5274968"/>
              <a:gd name="connsiteX498" fmla="*/ 2631074 w 5959916"/>
              <a:gd name="connsiteY498" fmla="*/ 4545577 h 5274968"/>
              <a:gd name="connsiteX499" fmla="*/ 2612963 w 5959916"/>
              <a:gd name="connsiteY499" fmla="*/ 4541186 h 5274968"/>
              <a:gd name="connsiteX500" fmla="*/ 2769927 w 5959916"/>
              <a:gd name="connsiteY500" fmla="*/ 4523624 h 5274968"/>
              <a:gd name="connsiteX501" fmla="*/ 2877497 w 5959916"/>
              <a:gd name="connsiteY501" fmla="*/ 4487950 h 5274968"/>
              <a:gd name="connsiteX502" fmla="*/ 2881887 w 5959916"/>
              <a:gd name="connsiteY502" fmla="*/ 4470388 h 5274968"/>
              <a:gd name="connsiteX503" fmla="*/ 2774318 w 5959916"/>
              <a:gd name="connsiteY503" fmla="*/ 4487950 h 5274968"/>
              <a:gd name="connsiteX504" fmla="*/ 2788038 w 5959916"/>
              <a:gd name="connsiteY504" fmla="*/ 4479169 h 5274968"/>
              <a:gd name="connsiteX505" fmla="*/ 2761146 w 5959916"/>
              <a:gd name="connsiteY505" fmla="*/ 4483559 h 5274968"/>
              <a:gd name="connsiteX506" fmla="*/ 2769927 w 5959916"/>
              <a:gd name="connsiteY506" fmla="*/ 4456667 h 5274968"/>
              <a:gd name="connsiteX507" fmla="*/ 2846214 w 5959916"/>
              <a:gd name="connsiteY507" fmla="*/ 4434715 h 5274968"/>
              <a:gd name="connsiteX508" fmla="*/ 2859934 w 5959916"/>
              <a:gd name="connsiteY508" fmla="*/ 4452276 h 5274968"/>
              <a:gd name="connsiteX509" fmla="*/ 2990006 w 5959916"/>
              <a:gd name="connsiteY509" fmla="*/ 4416603 h 5274968"/>
              <a:gd name="connsiteX510" fmla="*/ 2990006 w 5959916"/>
              <a:gd name="connsiteY510" fmla="*/ 4394650 h 5274968"/>
              <a:gd name="connsiteX511" fmla="*/ 3201303 w 5959916"/>
              <a:gd name="connsiteY511" fmla="*/ 4310679 h 5274968"/>
              <a:gd name="connsiteX512" fmla="*/ 3116236 w 5959916"/>
              <a:gd name="connsiteY512" fmla="*/ 4319461 h 5274968"/>
              <a:gd name="connsiteX513" fmla="*/ 3134347 w 5959916"/>
              <a:gd name="connsiteY513" fmla="*/ 4279396 h 5274968"/>
              <a:gd name="connsiteX514" fmla="*/ 4790156 w 5959916"/>
              <a:gd name="connsiteY514" fmla="*/ 4261286 h 5274968"/>
              <a:gd name="connsiteX515" fmla="*/ 4758874 w 5959916"/>
              <a:gd name="connsiteY515" fmla="*/ 4278847 h 5274968"/>
              <a:gd name="connsiteX516" fmla="*/ 4790156 w 5959916"/>
              <a:gd name="connsiteY516" fmla="*/ 4261286 h 5274968"/>
              <a:gd name="connsiteX517" fmla="*/ 767809 w 5959916"/>
              <a:gd name="connsiteY517" fmla="*/ 4256895 h 5274968"/>
              <a:gd name="connsiteX518" fmla="*/ 736525 w 5959916"/>
              <a:gd name="connsiteY518" fmla="*/ 4274457 h 5274968"/>
              <a:gd name="connsiteX519" fmla="*/ 767809 w 5959916"/>
              <a:gd name="connsiteY519" fmla="*/ 4256895 h 5274968"/>
              <a:gd name="connsiteX520" fmla="*/ 170685 w 5959916"/>
              <a:gd name="connsiteY520" fmla="*/ 4252504 h 5274968"/>
              <a:gd name="connsiteX521" fmla="*/ 152574 w 5959916"/>
              <a:gd name="connsiteY521" fmla="*/ 4301350 h 5274968"/>
              <a:gd name="connsiteX522" fmla="*/ 116900 w 5959916"/>
              <a:gd name="connsiteY522" fmla="*/ 4301350 h 5274968"/>
              <a:gd name="connsiteX523" fmla="*/ 170685 w 5959916"/>
              <a:gd name="connsiteY523" fmla="*/ 4252504 h 5274968"/>
              <a:gd name="connsiteX524" fmla="*/ 4984167 w 5959916"/>
              <a:gd name="connsiteY524" fmla="*/ 4244271 h 5274968"/>
              <a:gd name="connsiteX525" fmla="*/ 5001455 w 5959916"/>
              <a:gd name="connsiteY525" fmla="*/ 4247564 h 5274968"/>
              <a:gd name="connsiteX526" fmla="*/ 4970172 w 5959916"/>
              <a:gd name="connsiteY526" fmla="*/ 4256345 h 5274968"/>
              <a:gd name="connsiteX527" fmla="*/ 4970172 w 5959916"/>
              <a:gd name="connsiteY527" fmla="*/ 4247564 h 5274968"/>
              <a:gd name="connsiteX528" fmla="*/ 4984167 w 5959916"/>
              <a:gd name="connsiteY528" fmla="*/ 4244271 h 5274968"/>
              <a:gd name="connsiteX529" fmla="*/ 4215536 w 5959916"/>
              <a:gd name="connsiteY529" fmla="*/ 4243173 h 5274968"/>
              <a:gd name="connsiteX530" fmla="*/ 4166141 w 5959916"/>
              <a:gd name="connsiteY530" fmla="*/ 4292019 h 5274968"/>
              <a:gd name="connsiteX531" fmla="*/ 4157360 w 5959916"/>
              <a:gd name="connsiteY531" fmla="*/ 4296409 h 5274968"/>
              <a:gd name="connsiteX532" fmla="*/ 4152970 w 5959916"/>
              <a:gd name="connsiteY532" fmla="*/ 4283238 h 5274968"/>
              <a:gd name="connsiteX533" fmla="*/ 4152419 w 5959916"/>
              <a:gd name="connsiteY533" fmla="*/ 4305740 h 5274968"/>
              <a:gd name="connsiteX534" fmla="*/ 4193033 w 5959916"/>
              <a:gd name="connsiteY534" fmla="*/ 4301350 h 5274968"/>
              <a:gd name="connsiteX535" fmla="*/ 4211144 w 5959916"/>
              <a:gd name="connsiteY535" fmla="*/ 4274457 h 5274968"/>
              <a:gd name="connsiteX536" fmla="*/ 4184253 w 5959916"/>
              <a:gd name="connsiteY536" fmla="*/ 4274457 h 5274968"/>
              <a:gd name="connsiteX537" fmla="*/ 4215536 w 5959916"/>
              <a:gd name="connsiteY537" fmla="*/ 4243173 h 5274968"/>
              <a:gd name="connsiteX538" fmla="*/ 1109178 w 5959916"/>
              <a:gd name="connsiteY538" fmla="*/ 4234941 h 5274968"/>
              <a:gd name="connsiteX539" fmla="*/ 1113569 w 5959916"/>
              <a:gd name="connsiteY539" fmla="*/ 4301350 h 5274968"/>
              <a:gd name="connsiteX540" fmla="*/ 1064174 w 5959916"/>
              <a:gd name="connsiteY540" fmla="*/ 4274457 h 5274968"/>
              <a:gd name="connsiteX541" fmla="*/ 1059783 w 5959916"/>
              <a:gd name="connsiteY541" fmla="*/ 4256895 h 5274968"/>
              <a:gd name="connsiteX542" fmla="*/ 1109178 w 5959916"/>
              <a:gd name="connsiteY542" fmla="*/ 4234941 h 5274968"/>
              <a:gd name="connsiteX543" fmla="*/ 4830770 w 5959916"/>
              <a:gd name="connsiteY543" fmla="*/ 4225612 h 5274968"/>
              <a:gd name="connsiteX544" fmla="*/ 4830770 w 5959916"/>
              <a:gd name="connsiteY544" fmla="*/ 4230003 h 5274968"/>
              <a:gd name="connsiteX545" fmla="*/ 4812659 w 5959916"/>
              <a:gd name="connsiteY545" fmla="*/ 4234393 h 5274968"/>
              <a:gd name="connsiteX546" fmla="*/ 4830770 w 5959916"/>
              <a:gd name="connsiteY546" fmla="*/ 4225612 h 5274968"/>
              <a:gd name="connsiteX547" fmla="*/ 4377439 w 5959916"/>
              <a:gd name="connsiteY547" fmla="*/ 4225612 h 5274968"/>
              <a:gd name="connsiteX548" fmla="*/ 4377439 w 5959916"/>
              <a:gd name="connsiteY548" fmla="*/ 4238783 h 5274968"/>
              <a:gd name="connsiteX549" fmla="*/ 4363719 w 5959916"/>
              <a:gd name="connsiteY549" fmla="*/ 4243173 h 5274968"/>
              <a:gd name="connsiteX550" fmla="*/ 4377439 w 5959916"/>
              <a:gd name="connsiteY550" fmla="*/ 4225612 h 5274968"/>
              <a:gd name="connsiteX551" fmla="*/ 404485 w 5959916"/>
              <a:gd name="connsiteY551" fmla="*/ 4225612 h 5274968"/>
              <a:gd name="connsiteX552" fmla="*/ 408875 w 5959916"/>
              <a:gd name="connsiteY552" fmla="*/ 4243173 h 5274968"/>
              <a:gd name="connsiteX553" fmla="*/ 390765 w 5959916"/>
              <a:gd name="connsiteY553" fmla="*/ 4243173 h 5274968"/>
              <a:gd name="connsiteX554" fmla="*/ 404485 w 5959916"/>
              <a:gd name="connsiteY554" fmla="*/ 4225612 h 5274968"/>
              <a:gd name="connsiteX555" fmla="*/ 597672 w 5959916"/>
              <a:gd name="connsiteY555" fmla="*/ 4225062 h 5274968"/>
              <a:gd name="connsiteX556" fmla="*/ 583952 w 5959916"/>
              <a:gd name="connsiteY556" fmla="*/ 4251955 h 5274968"/>
              <a:gd name="connsiteX557" fmla="*/ 597672 w 5959916"/>
              <a:gd name="connsiteY557" fmla="*/ 4225062 h 5274968"/>
              <a:gd name="connsiteX558" fmla="*/ 4242428 w 5959916"/>
              <a:gd name="connsiteY558" fmla="*/ 4221221 h 5274968"/>
              <a:gd name="connsiteX559" fmla="*/ 4224316 w 5959916"/>
              <a:gd name="connsiteY559" fmla="*/ 4252504 h 5274968"/>
              <a:gd name="connsiteX560" fmla="*/ 4242428 w 5959916"/>
              <a:gd name="connsiteY560" fmla="*/ 4221221 h 5274968"/>
              <a:gd name="connsiteX561" fmla="*/ 4902667 w 5959916"/>
              <a:gd name="connsiteY561" fmla="*/ 4208048 h 5274968"/>
              <a:gd name="connsiteX562" fmla="*/ 4889495 w 5959916"/>
              <a:gd name="connsiteY562" fmla="*/ 4243173 h 5274968"/>
              <a:gd name="connsiteX563" fmla="*/ 4875774 w 5959916"/>
              <a:gd name="connsiteY563" fmla="*/ 4225612 h 5274968"/>
              <a:gd name="connsiteX564" fmla="*/ 4902667 w 5959916"/>
              <a:gd name="connsiteY564" fmla="*/ 4208048 h 5274968"/>
              <a:gd name="connsiteX565" fmla="*/ 1430790 w 5959916"/>
              <a:gd name="connsiteY565" fmla="*/ 4203795 h 5274968"/>
              <a:gd name="connsiteX566" fmla="*/ 1405545 w 5959916"/>
              <a:gd name="connsiteY566" fmla="*/ 4243723 h 5274968"/>
              <a:gd name="connsiteX567" fmla="*/ 1423656 w 5959916"/>
              <a:gd name="connsiteY567" fmla="*/ 4248114 h 5274968"/>
              <a:gd name="connsiteX568" fmla="*/ 1423656 w 5959916"/>
              <a:gd name="connsiteY568" fmla="*/ 4265676 h 5274968"/>
              <a:gd name="connsiteX569" fmla="*/ 1481831 w 5959916"/>
              <a:gd name="connsiteY569" fmla="*/ 4243723 h 5274968"/>
              <a:gd name="connsiteX570" fmla="*/ 1477442 w 5959916"/>
              <a:gd name="connsiteY570" fmla="*/ 4230550 h 5274968"/>
              <a:gd name="connsiteX571" fmla="*/ 1459329 w 5959916"/>
              <a:gd name="connsiteY571" fmla="*/ 4230550 h 5274968"/>
              <a:gd name="connsiteX572" fmla="*/ 1430790 w 5959916"/>
              <a:gd name="connsiteY572" fmla="*/ 4203795 h 5274968"/>
              <a:gd name="connsiteX573" fmla="*/ 5104086 w 5959916"/>
              <a:gd name="connsiteY573" fmla="*/ 4194876 h 5274968"/>
              <a:gd name="connsiteX574" fmla="*/ 5117806 w 5959916"/>
              <a:gd name="connsiteY574" fmla="*/ 4194876 h 5274968"/>
              <a:gd name="connsiteX575" fmla="*/ 5099694 w 5959916"/>
              <a:gd name="connsiteY575" fmla="*/ 4208048 h 5274968"/>
              <a:gd name="connsiteX576" fmla="*/ 5104086 w 5959916"/>
              <a:gd name="connsiteY576" fmla="*/ 4194876 h 5274968"/>
              <a:gd name="connsiteX577" fmla="*/ 3415895 w 5959916"/>
              <a:gd name="connsiteY577" fmla="*/ 4193779 h 5274968"/>
              <a:gd name="connsiteX578" fmla="*/ 3303935 w 5959916"/>
              <a:gd name="connsiteY578" fmla="*/ 4225062 h 5274968"/>
              <a:gd name="connsiteX579" fmla="*/ 3295153 w 5959916"/>
              <a:gd name="connsiteY579" fmla="*/ 4203109 h 5274968"/>
              <a:gd name="connsiteX580" fmla="*/ 3259480 w 5959916"/>
              <a:gd name="connsiteY580" fmla="*/ 4216281 h 5274968"/>
              <a:gd name="connsiteX581" fmla="*/ 3228197 w 5959916"/>
              <a:gd name="connsiteY581" fmla="*/ 4256345 h 5274968"/>
              <a:gd name="connsiteX582" fmla="*/ 3304483 w 5959916"/>
              <a:gd name="connsiteY582" fmla="*/ 4256345 h 5274968"/>
              <a:gd name="connsiteX583" fmla="*/ 3308874 w 5959916"/>
              <a:gd name="connsiteY583" fmla="*/ 4234393 h 5274968"/>
              <a:gd name="connsiteX584" fmla="*/ 3385160 w 5959916"/>
              <a:gd name="connsiteY584" fmla="*/ 4234393 h 5274968"/>
              <a:gd name="connsiteX585" fmla="*/ 3385160 w 5959916"/>
              <a:gd name="connsiteY585" fmla="*/ 4212440 h 5274968"/>
              <a:gd name="connsiteX586" fmla="*/ 3407663 w 5959916"/>
              <a:gd name="connsiteY586" fmla="*/ 4212440 h 5274968"/>
              <a:gd name="connsiteX587" fmla="*/ 3415895 w 5959916"/>
              <a:gd name="connsiteY587" fmla="*/ 4193779 h 5274968"/>
              <a:gd name="connsiteX588" fmla="*/ 315147 w 5959916"/>
              <a:gd name="connsiteY588" fmla="*/ 4192682 h 5274968"/>
              <a:gd name="connsiteX589" fmla="*/ 323808 w 5959916"/>
              <a:gd name="connsiteY589" fmla="*/ 4198719 h 5274968"/>
              <a:gd name="connsiteX590" fmla="*/ 288134 w 5959916"/>
              <a:gd name="connsiteY590" fmla="*/ 4207500 h 5274968"/>
              <a:gd name="connsiteX591" fmla="*/ 315147 w 5959916"/>
              <a:gd name="connsiteY591" fmla="*/ 4192682 h 5274968"/>
              <a:gd name="connsiteX592" fmla="*/ 893490 w 5959916"/>
              <a:gd name="connsiteY592" fmla="*/ 4189938 h 5274968"/>
              <a:gd name="connsiteX593" fmla="*/ 875378 w 5959916"/>
              <a:gd name="connsiteY593" fmla="*/ 4198719 h 5274968"/>
              <a:gd name="connsiteX594" fmla="*/ 893490 w 5959916"/>
              <a:gd name="connsiteY594" fmla="*/ 4189938 h 5274968"/>
              <a:gd name="connsiteX595" fmla="*/ 5349448 w 5959916"/>
              <a:gd name="connsiteY595" fmla="*/ 4185554 h 5274968"/>
              <a:gd name="connsiteX596" fmla="*/ 5365326 w 5959916"/>
              <a:gd name="connsiteY596" fmla="*/ 4189938 h 5274968"/>
              <a:gd name="connsiteX597" fmla="*/ 5225924 w 5959916"/>
              <a:gd name="connsiteY597" fmla="*/ 4278847 h 5274968"/>
              <a:gd name="connsiteX598" fmla="*/ 5257207 w 5959916"/>
              <a:gd name="connsiteY598" fmla="*/ 4238783 h 5274968"/>
              <a:gd name="connsiteX599" fmla="*/ 5349448 w 5959916"/>
              <a:gd name="connsiteY599" fmla="*/ 4185554 h 5274968"/>
              <a:gd name="connsiteX600" fmla="*/ 3452666 w 5959916"/>
              <a:gd name="connsiteY600" fmla="*/ 4181156 h 5274968"/>
              <a:gd name="connsiteX601" fmla="*/ 3430164 w 5959916"/>
              <a:gd name="connsiteY601" fmla="*/ 4198719 h 5274968"/>
              <a:gd name="connsiteX602" fmla="*/ 3452666 w 5959916"/>
              <a:gd name="connsiteY602" fmla="*/ 4181156 h 5274968"/>
              <a:gd name="connsiteX603" fmla="*/ 3304483 w 5959916"/>
              <a:gd name="connsiteY603" fmla="*/ 4176766 h 5274968"/>
              <a:gd name="connsiteX604" fmla="*/ 3263870 w 5959916"/>
              <a:gd name="connsiteY604" fmla="*/ 4198719 h 5274968"/>
              <a:gd name="connsiteX605" fmla="*/ 3304483 w 5959916"/>
              <a:gd name="connsiteY605" fmla="*/ 4176766 h 5274968"/>
              <a:gd name="connsiteX606" fmla="*/ 1099848 w 5959916"/>
              <a:gd name="connsiteY606" fmla="*/ 4176766 h 5274968"/>
              <a:gd name="connsiteX607" fmla="*/ 1091067 w 5959916"/>
              <a:gd name="connsiteY607" fmla="*/ 4189938 h 5274968"/>
              <a:gd name="connsiteX608" fmla="*/ 1113569 w 5959916"/>
              <a:gd name="connsiteY608" fmla="*/ 4194329 h 5274968"/>
              <a:gd name="connsiteX609" fmla="*/ 1099848 w 5959916"/>
              <a:gd name="connsiteY609" fmla="*/ 4176766 h 5274968"/>
              <a:gd name="connsiteX610" fmla="*/ 4646364 w 5959916"/>
              <a:gd name="connsiteY610" fmla="*/ 4163593 h 5274968"/>
              <a:gd name="connsiteX611" fmla="*/ 4619471 w 5959916"/>
              <a:gd name="connsiteY611" fmla="*/ 4167984 h 5274968"/>
              <a:gd name="connsiteX612" fmla="*/ 4623862 w 5959916"/>
              <a:gd name="connsiteY612" fmla="*/ 4208048 h 5274968"/>
              <a:gd name="connsiteX613" fmla="*/ 4650756 w 5959916"/>
              <a:gd name="connsiteY613" fmla="*/ 4167984 h 5274968"/>
              <a:gd name="connsiteX614" fmla="*/ 4646364 w 5959916"/>
              <a:gd name="connsiteY614" fmla="*/ 4163593 h 5274968"/>
              <a:gd name="connsiteX615" fmla="*/ 4359328 w 5959916"/>
              <a:gd name="connsiteY615" fmla="*/ 4163593 h 5274968"/>
              <a:gd name="connsiteX616" fmla="*/ 4323654 w 5959916"/>
              <a:gd name="connsiteY616" fmla="*/ 4190486 h 5274968"/>
              <a:gd name="connsiteX617" fmla="*/ 4359328 w 5959916"/>
              <a:gd name="connsiteY617" fmla="*/ 4163593 h 5274968"/>
              <a:gd name="connsiteX618" fmla="*/ 4229256 w 5959916"/>
              <a:gd name="connsiteY618" fmla="*/ 4163593 h 5274968"/>
              <a:gd name="connsiteX619" fmla="*/ 4229256 w 5959916"/>
              <a:gd name="connsiteY619" fmla="*/ 4181156 h 5274968"/>
              <a:gd name="connsiteX620" fmla="*/ 4229256 w 5959916"/>
              <a:gd name="connsiteY620" fmla="*/ 4163593 h 5274968"/>
              <a:gd name="connsiteX621" fmla="*/ 3492732 w 5959916"/>
              <a:gd name="connsiteY621" fmla="*/ 4159203 h 5274968"/>
              <a:gd name="connsiteX622" fmla="*/ 3457057 w 5959916"/>
              <a:gd name="connsiteY622" fmla="*/ 4181156 h 5274968"/>
              <a:gd name="connsiteX623" fmla="*/ 3492732 w 5959916"/>
              <a:gd name="connsiteY623" fmla="*/ 4159203 h 5274968"/>
              <a:gd name="connsiteX624" fmla="*/ 3270936 w 5959916"/>
              <a:gd name="connsiteY624" fmla="*/ 4143836 h 5274968"/>
              <a:gd name="connsiteX625" fmla="*/ 3255089 w 5959916"/>
              <a:gd name="connsiteY625" fmla="*/ 4145483 h 5274968"/>
              <a:gd name="connsiteX626" fmla="*/ 3259480 w 5959916"/>
              <a:gd name="connsiteY626" fmla="*/ 4176217 h 5274968"/>
              <a:gd name="connsiteX627" fmla="*/ 3286372 w 5959916"/>
              <a:gd name="connsiteY627" fmla="*/ 4163044 h 5274968"/>
              <a:gd name="connsiteX628" fmla="*/ 3286372 w 5959916"/>
              <a:gd name="connsiteY628" fmla="*/ 4145483 h 5274968"/>
              <a:gd name="connsiteX629" fmla="*/ 3270936 w 5959916"/>
              <a:gd name="connsiteY629" fmla="*/ 4143836 h 5274968"/>
              <a:gd name="connsiteX630" fmla="*/ 1203576 w 5959916"/>
              <a:gd name="connsiteY630" fmla="*/ 4141092 h 5274968"/>
              <a:gd name="connsiteX631" fmla="*/ 1212358 w 5959916"/>
              <a:gd name="connsiteY631" fmla="*/ 4154264 h 5274968"/>
              <a:gd name="connsiteX632" fmla="*/ 1230468 w 5959916"/>
              <a:gd name="connsiteY632" fmla="*/ 4141092 h 5274968"/>
              <a:gd name="connsiteX633" fmla="*/ 1203576 w 5959916"/>
              <a:gd name="connsiteY633" fmla="*/ 4141092 h 5274968"/>
              <a:gd name="connsiteX634" fmla="*/ 4776985 w 5959916"/>
              <a:gd name="connsiteY634" fmla="*/ 4140543 h 5274968"/>
              <a:gd name="connsiteX635" fmla="*/ 4803877 w 5959916"/>
              <a:gd name="connsiteY635" fmla="*/ 4153715 h 5274968"/>
              <a:gd name="connsiteX636" fmla="*/ 4799487 w 5959916"/>
              <a:gd name="connsiteY636" fmla="*/ 4166887 h 5274968"/>
              <a:gd name="connsiteX637" fmla="*/ 4813208 w 5959916"/>
              <a:gd name="connsiteY637" fmla="*/ 4162497 h 5274968"/>
              <a:gd name="connsiteX638" fmla="*/ 4795097 w 5959916"/>
              <a:gd name="connsiteY638" fmla="*/ 4189389 h 5274968"/>
              <a:gd name="connsiteX639" fmla="*/ 4768204 w 5959916"/>
              <a:gd name="connsiteY639" fmla="*/ 4180608 h 5274968"/>
              <a:gd name="connsiteX640" fmla="*/ 4776985 w 5959916"/>
              <a:gd name="connsiteY640" fmla="*/ 4158654 h 5274968"/>
              <a:gd name="connsiteX641" fmla="*/ 4750093 w 5959916"/>
              <a:gd name="connsiteY641" fmla="*/ 4180608 h 5274968"/>
              <a:gd name="connsiteX642" fmla="*/ 4776985 w 5959916"/>
              <a:gd name="connsiteY642" fmla="*/ 4140543 h 5274968"/>
              <a:gd name="connsiteX643" fmla="*/ 973413 w 5959916"/>
              <a:gd name="connsiteY643" fmla="*/ 4139994 h 5274968"/>
              <a:gd name="connsiteX644" fmla="*/ 988436 w 5959916"/>
              <a:gd name="connsiteY644" fmla="*/ 4141092 h 5274968"/>
              <a:gd name="connsiteX645" fmla="*/ 992827 w 5959916"/>
              <a:gd name="connsiteY645" fmla="*/ 4145483 h 5274968"/>
              <a:gd name="connsiteX646" fmla="*/ 979107 w 5959916"/>
              <a:gd name="connsiteY646" fmla="*/ 4154264 h 5274968"/>
              <a:gd name="connsiteX647" fmla="*/ 965386 w 5959916"/>
              <a:gd name="connsiteY647" fmla="*/ 4145483 h 5274968"/>
              <a:gd name="connsiteX648" fmla="*/ 973413 w 5959916"/>
              <a:gd name="connsiteY648" fmla="*/ 4139994 h 5274968"/>
              <a:gd name="connsiteX649" fmla="*/ 5315383 w 5959916"/>
              <a:gd name="connsiteY649" fmla="*/ 4123529 h 5274968"/>
              <a:gd name="connsiteX650" fmla="*/ 5337885 w 5959916"/>
              <a:gd name="connsiteY650" fmla="*/ 4141092 h 5274968"/>
              <a:gd name="connsiteX651" fmla="*/ 5315383 w 5959916"/>
              <a:gd name="connsiteY651" fmla="*/ 4181156 h 5274968"/>
              <a:gd name="connsiteX652" fmla="*/ 5225924 w 5959916"/>
              <a:gd name="connsiteY652" fmla="*/ 4236038 h 5274968"/>
              <a:gd name="connsiteX653" fmla="*/ 5199032 w 5959916"/>
              <a:gd name="connsiteY653" fmla="*/ 4227258 h 5274968"/>
              <a:gd name="connsiteX654" fmla="*/ 5131526 w 5959916"/>
              <a:gd name="connsiteY654" fmla="*/ 4293665 h 5274968"/>
              <a:gd name="connsiteX655" fmla="*/ 5073351 w 5959916"/>
              <a:gd name="connsiteY655" fmla="*/ 4342512 h 5274968"/>
              <a:gd name="connsiteX656" fmla="*/ 5059631 w 5959916"/>
              <a:gd name="connsiteY656" fmla="*/ 4315619 h 5274968"/>
              <a:gd name="connsiteX657" fmla="*/ 4969623 w 5959916"/>
              <a:gd name="connsiteY657" fmla="*/ 4355683 h 5274968"/>
              <a:gd name="connsiteX658" fmla="*/ 5000906 w 5959916"/>
              <a:gd name="connsiteY658" fmla="*/ 4298056 h 5274968"/>
              <a:gd name="connsiteX659" fmla="*/ 4965231 w 5959916"/>
              <a:gd name="connsiteY659" fmla="*/ 4311229 h 5274968"/>
              <a:gd name="connsiteX660" fmla="*/ 5000906 w 5959916"/>
              <a:gd name="connsiteY660" fmla="*/ 4289275 h 5274968"/>
              <a:gd name="connsiteX661" fmla="*/ 5019017 w 5959916"/>
              <a:gd name="connsiteY661" fmla="*/ 4257992 h 5274968"/>
              <a:gd name="connsiteX662" fmla="*/ 5037128 w 5959916"/>
              <a:gd name="connsiteY662" fmla="*/ 4257992 h 5274968"/>
              <a:gd name="connsiteX663" fmla="*/ 5037128 w 5959916"/>
              <a:gd name="connsiteY663" fmla="*/ 4275554 h 5274968"/>
              <a:gd name="connsiteX664" fmla="*/ 5014626 w 5959916"/>
              <a:gd name="connsiteY664" fmla="*/ 4324401 h 5274968"/>
              <a:gd name="connsiteX665" fmla="*/ 5095304 w 5959916"/>
              <a:gd name="connsiteY665" fmla="*/ 4253053 h 5274968"/>
              <a:gd name="connsiteX666" fmla="*/ 5158419 w 5959916"/>
              <a:gd name="connsiteY666" fmla="*/ 4212987 h 5274968"/>
              <a:gd name="connsiteX667" fmla="*/ 5180921 w 5959916"/>
              <a:gd name="connsiteY667" fmla="*/ 4226159 h 5274968"/>
              <a:gd name="connsiteX668" fmla="*/ 5199032 w 5959916"/>
              <a:gd name="connsiteY668" fmla="*/ 4199267 h 5274968"/>
              <a:gd name="connsiteX669" fmla="*/ 5199032 w 5959916"/>
              <a:gd name="connsiteY669" fmla="*/ 4212440 h 5274968"/>
              <a:gd name="connsiteX670" fmla="*/ 5207813 w 5959916"/>
              <a:gd name="connsiteY670" fmla="*/ 4216831 h 5274968"/>
              <a:gd name="connsiteX671" fmla="*/ 5315383 w 5959916"/>
              <a:gd name="connsiteY671" fmla="*/ 4123529 h 5274968"/>
              <a:gd name="connsiteX672" fmla="*/ 960996 w 5959916"/>
              <a:gd name="connsiteY672" fmla="*/ 4119139 h 5274968"/>
              <a:gd name="connsiteX673" fmla="*/ 929712 w 5959916"/>
              <a:gd name="connsiteY673" fmla="*/ 4141092 h 5274968"/>
              <a:gd name="connsiteX674" fmla="*/ 960996 w 5959916"/>
              <a:gd name="connsiteY674" fmla="*/ 4119139 h 5274968"/>
              <a:gd name="connsiteX675" fmla="*/ 584534 w 5959916"/>
              <a:gd name="connsiteY675" fmla="*/ 4116050 h 5274968"/>
              <a:gd name="connsiteX676" fmla="*/ 602063 w 5959916"/>
              <a:gd name="connsiteY676" fmla="*/ 4119139 h 5274968"/>
              <a:gd name="connsiteX677" fmla="*/ 583952 w 5959916"/>
              <a:gd name="connsiteY677" fmla="*/ 4136701 h 5274968"/>
              <a:gd name="connsiteX678" fmla="*/ 566388 w 5959916"/>
              <a:gd name="connsiteY678" fmla="*/ 4171825 h 5274968"/>
              <a:gd name="connsiteX679" fmla="*/ 561999 w 5959916"/>
              <a:gd name="connsiteY679" fmla="*/ 4154264 h 5274968"/>
              <a:gd name="connsiteX680" fmla="*/ 490102 w 5959916"/>
              <a:gd name="connsiteY680" fmla="*/ 4185547 h 5274968"/>
              <a:gd name="connsiteX681" fmla="*/ 584534 w 5959916"/>
              <a:gd name="connsiteY681" fmla="*/ 4116050 h 5274968"/>
              <a:gd name="connsiteX682" fmla="*/ 799640 w 5959916"/>
              <a:gd name="connsiteY682" fmla="*/ 4105419 h 5274968"/>
              <a:gd name="connsiteX683" fmla="*/ 781530 w 5959916"/>
              <a:gd name="connsiteY683" fmla="*/ 4122980 h 5274968"/>
              <a:gd name="connsiteX684" fmla="*/ 799640 w 5959916"/>
              <a:gd name="connsiteY684" fmla="*/ 4105419 h 5274968"/>
              <a:gd name="connsiteX685" fmla="*/ 1270534 w 5959916"/>
              <a:gd name="connsiteY685" fmla="*/ 4096637 h 5274968"/>
              <a:gd name="connsiteX686" fmla="*/ 1284254 w 5959916"/>
              <a:gd name="connsiteY686" fmla="*/ 4109809 h 5274968"/>
              <a:gd name="connsiteX687" fmla="*/ 1288643 w 5959916"/>
              <a:gd name="connsiteY687" fmla="*/ 4101028 h 5274968"/>
              <a:gd name="connsiteX688" fmla="*/ 1270534 w 5959916"/>
              <a:gd name="connsiteY688" fmla="*/ 4096637 h 5274968"/>
              <a:gd name="connsiteX689" fmla="*/ 3753424 w 5959916"/>
              <a:gd name="connsiteY689" fmla="*/ 4087856 h 5274968"/>
              <a:gd name="connsiteX690" fmla="*/ 3739703 w 5959916"/>
              <a:gd name="connsiteY690" fmla="*/ 4105419 h 5274968"/>
              <a:gd name="connsiteX691" fmla="*/ 3767145 w 5959916"/>
              <a:gd name="connsiteY691" fmla="*/ 4092246 h 5274968"/>
              <a:gd name="connsiteX692" fmla="*/ 3753424 w 5959916"/>
              <a:gd name="connsiteY692" fmla="*/ 4087856 h 5274968"/>
              <a:gd name="connsiteX693" fmla="*/ 556886 w 5959916"/>
              <a:gd name="connsiteY693" fmla="*/ 4087322 h 5274968"/>
              <a:gd name="connsiteX694" fmla="*/ 565292 w 5959916"/>
              <a:gd name="connsiteY694" fmla="*/ 4099929 h 5274968"/>
              <a:gd name="connsiteX695" fmla="*/ 489004 w 5959916"/>
              <a:gd name="connsiteY695" fmla="*/ 4139994 h 5274968"/>
              <a:gd name="connsiteX696" fmla="*/ 538399 w 5959916"/>
              <a:gd name="connsiteY696" fmla="*/ 4104320 h 5274968"/>
              <a:gd name="connsiteX697" fmla="*/ 558725 w 5959916"/>
              <a:gd name="connsiteY697" fmla="*/ 4085631 h 5274968"/>
              <a:gd name="connsiteX698" fmla="*/ 556886 w 5959916"/>
              <a:gd name="connsiteY698" fmla="*/ 4087322 h 5274968"/>
              <a:gd name="connsiteX699" fmla="*/ 556510 w 5959916"/>
              <a:gd name="connsiteY699" fmla="*/ 4086758 h 5274968"/>
              <a:gd name="connsiteX700" fmla="*/ 5247878 w 5959916"/>
              <a:gd name="connsiteY700" fmla="*/ 4084014 h 5274968"/>
              <a:gd name="connsiteX701" fmla="*/ 5243487 w 5959916"/>
              <a:gd name="connsiteY701" fmla="*/ 4097186 h 5274968"/>
              <a:gd name="connsiteX702" fmla="*/ 5279161 w 5959916"/>
              <a:gd name="connsiteY702" fmla="*/ 4114748 h 5274968"/>
              <a:gd name="connsiteX703" fmla="*/ 5175981 w 5959916"/>
              <a:gd name="connsiteY703" fmla="*/ 4176766 h 5274968"/>
              <a:gd name="connsiteX704" fmla="*/ 5171591 w 5959916"/>
              <a:gd name="connsiteY704" fmla="*/ 4136701 h 5274968"/>
              <a:gd name="connsiteX705" fmla="*/ 5198483 w 5959916"/>
              <a:gd name="connsiteY705" fmla="*/ 4141092 h 5274968"/>
              <a:gd name="connsiteX706" fmla="*/ 5247878 w 5959916"/>
              <a:gd name="connsiteY706" fmla="*/ 4084014 h 5274968"/>
              <a:gd name="connsiteX707" fmla="*/ 1037282 w 5959916"/>
              <a:gd name="connsiteY707" fmla="*/ 4079075 h 5274968"/>
              <a:gd name="connsiteX708" fmla="*/ 1037282 w 5959916"/>
              <a:gd name="connsiteY708" fmla="*/ 4087856 h 5274968"/>
              <a:gd name="connsiteX709" fmla="*/ 1019171 w 5959916"/>
              <a:gd name="connsiteY709" fmla="*/ 4092246 h 5274968"/>
              <a:gd name="connsiteX710" fmla="*/ 1019171 w 5959916"/>
              <a:gd name="connsiteY710" fmla="*/ 4083465 h 5274968"/>
              <a:gd name="connsiteX711" fmla="*/ 1037282 w 5959916"/>
              <a:gd name="connsiteY711" fmla="*/ 4079075 h 5274968"/>
              <a:gd name="connsiteX712" fmla="*/ 228860 w 5959916"/>
              <a:gd name="connsiteY712" fmla="*/ 4078525 h 5274968"/>
              <a:gd name="connsiteX713" fmla="*/ 193186 w 5959916"/>
              <a:gd name="connsiteY713" fmla="*/ 4122980 h 5274968"/>
              <a:gd name="connsiteX714" fmla="*/ 184405 w 5959916"/>
              <a:gd name="connsiteY714" fmla="*/ 4109809 h 5274968"/>
              <a:gd name="connsiteX715" fmla="*/ 180014 w 5959916"/>
              <a:gd name="connsiteY715" fmla="*/ 4109809 h 5274968"/>
              <a:gd name="connsiteX716" fmla="*/ 228860 w 5959916"/>
              <a:gd name="connsiteY716" fmla="*/ 4078525 h 5274968"/>
              <a:gd name="connsiteX717" fmla="*/ 4668866 w 5959916"/>
              <a:gd name="connsiteY717" fmla="*/ 4071390 h 5274968"/>
              <a:gd name="connsiteX718" fmla="*/ 4615081 w 5959916"/>
              <a:gd name="connsiteY718" fmla="*/ 4164691 h 5274968"/>
              <a:gd name="connsiteX719" fmla="*/ 4700150 w 5959916"/>
              <a:gd name="connsiteY719" fmla="*/ 4124626 h 5274968"/>
              <a:gd name="connsiteX720" fmla="*/ 4677647 w 5959916"/>
              <a:gd name="connsiteY720" fmla="*/ 4142190 h 5274968"/>
              <a:gd name="connsiteX721" fmla="*/ 4700150 w 5959916"/>
              <a:gd name="connsiteY721" fmla="*/ 4137799 h 5274968"/>
              <a:gd name="connsiteX722" fmla="*/ 4704540 w 5959916"/>
              <a:gd name="connsiteY722" fmla="*/ 4155362 h 5274968"/>
              <a:gd name="connsiteX723" fmla="*/ 4668866 w 5959916"/>
              <a:gd name="connsiteY723" fmla="*/ 4159753 h 5274968"/>
              <a:gd name="connsiteX724" fmla="*/ 4682587 w 5959916"/>
              <a:gd name="connsiteY724" fmla="*/ 4172923 h 5274968"/>
              <a:gd name="connsiteX725" fmla="*/ 4588189 w 5959916"/>
              <a:gd name="connsiteY725" fmla="*/ 4239332 h 5274968"/>
              <a:gd name="connsiteX726" fmla="*/ 4579408 w 5959916"/>
              <a:gd name="connsiteY726" fmla="*/ 4252504 h 5274968"/>
              <a:gd name="connsiteX727" fmla="*/ 4565687 w 5959916"/>
              <a:gd name="connsiteY727" fmla="*/ 4234941 h 5274968"/>
              <a:gd name="connsiteX728" fmla="*/ 4466899 w 5959916"/>
              <a:gd name="connsiteY728" fmla="*/ 4275006 h 5274968"/>
              <a:gd name="connsiteX729" fmla="*/ 4323105 w 5959916"/>
              <a:gd name="connsiteY729" fmla="*/ 4337023 h 5274968"/>
              <a:gd name="connsiteX730" fmla="*/ 4323105 w 5959916"/>
              <a:gd name="connsiteY730" fmla="*/ 4319461 h 5274968"/>
              <a:gd name="connsiteX731" fmla="*/ 4282493 w 5959916"/>
              <a:gd name="connsiteY731" fmla="*/ 4363915 h 5274968"/>
              <a:gd name="connsiteX732" fmla="*/ 4300604 w 5959916"/>
              <a:gd name="connsiteY732" fmla="*/ 4368306 h 5274968"/>
              <a:gd name="connsiteX733" fmla="*/ 4026738 w 5959916"/>
              <a:gd name="connsiteY733" fmla="*/ 4523624 h 5274968"/>
              <a:gd name="connsiteX734" fmla="*/ 4040460 w 5959916"/>
              <a:gd name="connsiteY734" fmla="*/ 4536795 h 5274968"/>
              <a:gd name="connsiteX735" fmla="*/ 4148029 w 5959916"/>
              <a:gd name="connsiteY735" fmla="*/ 4479169 h 5274968"/>
              <a:gd name="connsiteX736" fmla="*/ 3927950 w 5959916"/>
              <a:gd name="connsiteY736" fmla="*/ 4608143 h 5274968"/>
              <a:gd name="connsiteX737" fmla="*/ 3972954 w 5959916"/>
              <a:gd name="connsiteY737" fmla="*/ 4612534 h 5274968"/>
              <a:gd name="connsiteX738" fmla="*/ 4017958 w 5959916"/>
              <a:gd name="connsiteY738" fmla="*/ 4581251 h 5274968"/>
              <a:gd name="connsiteX739" fmla="*/ 4017958 w 5959916"/>
              <a:gd name="connsiteY739" fmla="*/ 4608143 h 5274968"/>
              <a:gd name="connsiteX740" fmla="*/ 4089853 w 5959916"/>
              <a:gd name="connsiteY740" fmla="*/ 4554907 h 5274968"/>
              <a:gd name="connsiteX741" fmla="*/ 4089853 w 5959916"/>
              <a:gd name="connsiteY741" fmla="*/ 4572470 h 5274968"/>
              <a:gd name="connsiteX742" fmla="*/ 4139248 w 5959916"/>
              <a:gd name="connsiteY742" fmla="*/ 4536795 h 5274968"/>
              <a:gd name="connsiteX743" fmla="*/ 4139248 w 5959916"/>
              <a:gd name="connsiteY743" fmla="*/ 4554359 h 5274968"/>
              <a:gd name="connsiteX744" fmla="*/ 4054180 w 5959916"/>
              <a:gd name="connsiteY744" fmla="*/ 4611985 h 5274968"/>
              <a:gd name="connsiteX745" fmla="*/ 4117295 w 5959916"/>
              <a:gd name="connsiteY745" fmla="*/ 4590032 h 5274968"/>
              <a:gd name="connsiteX746" fmla="*/ 4117295 w 5959916"/>
              <a:gd name="connsiteY746" fmla="*/ 4616925 h 5274968"/>
              <a:gd name="connsiteX747" fmla="*/ 4000396 w 5959916"/>
              <a:gd name="connsiteY747" fmla="*/ 4683332 h 5274968"/>
              <a:gd name="connsiteX748" fmla="*/ 4041008 w 5959916"/>
              <a:gd name="connsiteY748" fmla="*/ 4692114 h 5274968"/>
              <a:gd name="connsiteX749" fmla="*/ 3865934 w 5959916"/>
              <a:gd name="connsiteY749" fmla="*/ 4785415 h 5274968"/>
              <a:gd name="connsiteX750" fmla="*/ 3892825 w 5959916"/>
              <a:gd name="connsiteY750" fmla="*/ 4785415 h 5274968"/>
              <a:gd name="connsiteX751" fmla="*/ 3852212 w 5959916"/>
              <a:gd name="connsiteY751" fmla="*/ 4865543 h 5274968"/>
              <a:gd name="connsiteX752" fmla="*/ 3690857 w 5959916"/>
              <a:gd name="connsiteY752" fmla="*/ 4918780 h 5274968"/>
              <a:gd name="connsiteX753" fmla="*/ 3780865 w 5959916"/>
              <a:gd name="connsiteY753" fmla="*/ 4874324 h 5274968"/>
              <a:gd name="connsiteX754" fmla="*/ 3857152 w 5959916"/>
              <a:gd name="connsiteY754" fmla="*/ 4821088 h 5274968"/>
              <a:gd name="connsiteX755" fmla="*/ 3825868 w 5959916"/>
              <a:gd name="connsiteY755" fmla="*/ 4807916 h 5274968"/>
              <a:gd name="connsiteX756" fmla="*/ 3830260 w 5959916"/>
              <a:gd name="connsiteY756" fmla="*/ 4781024 h 5274968"/>
              <a:gd name="connsiteX757" fmla="*/ 3740252 w 5959916"/>
              <a:gd name="connsiteY757" fmla="*/ 4812307 h 5274968"/>
              <a:gd name="connsiteX758" fmla="*/ 3744643 w 5959916"/>
              <a:gd name="connsiteY758" fmla="*/ 4847981 h 5274968"/>
              <a:gd name="connsiteX759" fmla="*/ 3668355 w 5959916"/>
              <a:gd name="connsiteY759" fmla="*/ 4896826 h 5274968"/>
              <a:gd name="connsiteX760" fmla="*/ 3528954 w 5959916"/>
              <a:gd name="connsiteY760" fmla="*/ 4932500 h 5274968"/>
              <a:gd name="connsiteX761" fmla="*/ 3528954 w 5959916"/>
              <a:gd name="connsiteY761" fmla="*/ 4945672 h 5274968"/>
              <a:gd name="connsiteX762" fmla="*/ 3386259 w 5959916"/>
              <a:gd name="connsiteY762" fmla="*/ 5018666 h 5274968"/>
              <a:gd name="connsiteX763" fmla="*/ 3390649 w 5959916"/>
              <a:gd name="connsiteY763" fmla="*/ 5009884 h 5274968"/>
              <a:gd name="connsiteX764" fmla="*/ 3372538 w 5959916"/>
              <a:gd name="connsiteY764" fmla="*/ 5009884 h 5274968"/>
              <a:gd name="connsiteX765" fmla="*/ 3363757 w 5959916"/>
              <a:gd name="connsiteY765" fmla="*/ 5018666 h 5274968"/>
              <a:gd name="connsiteX766" fmla="*/ 3211183 w 5959916"/>
              <a:gd name="connsiteY766" fmla="*/ 5067511 h 5274968"/>
              <a:gd name="connsiteX767" fmla="*/ 3233685 w 5959916"/>
              <a:gd name="connsiteY767" fmla="*/ 5049948 h 5274968"/>
              <a:gd name="connsiteX768" fmla="*/ 3229295 w 5959916"/>
              <a:gd name="connsiteY768" fmla="*/ 5032386 h 5274968"/>
              <a:gd name="connsiteX769" fmla="*/ 3269908 w 5959916"/>
              <a:gd name="connsiteY769" fmla="*/ 5032386 h 5274968"/>
              <a:gd name="connsiteX770" fmla="*/ 3381868 w 5959916"/>
              <a:gd name="connsiteY770" fmla="*/ 4970369 h 5274968"/>
              <a:gd name="connsiteX771" fmla="*/ 3449374 w 5959916"/>
              <a:gd name="connsiteY771" fmla="*/ 4939086 h 5274968"/>
              <a:gd name="connsiteX772" fmla="*/ 3516879 w 5959916"/>
              <a:gd name="connsiteY772" fmla="*/ 4899021 h 5274968"/>
              <a:gd name="connsiteX773" fmla="*/ 3306130 w 5959916"/>
              <a:gd name="connsiteY773" fmla="*/ 4956648 h 5274968"/>
              <a:gd name="connsiteX774" fmla="*/ 3306130 w 5959916"/>
              <a:gd name="connsiteY774" fmla="*/ 4947867 h 5274968"/>
              <a:gd name="connsiteX775" fmla="*/ 3252345 w 5959916"/>
              <a:gd name="connsiteY775" fmla="*/ 4956648 h 5274968"/>
              <a:gd name="connsiteX776" fmla="*/ 3266065 w 5959916"/>
              <a:gd name="connsiteY776" fmla="*/ 4956648 h 5274968"/>
              <a:gd name="connsiteX777" fmla="*/ 3171667 w 5959916"/>
              <a:gd name="connsiteY777" fmla="*/ 5005494 h 5274968"/>
              <a:gd name="connsiteX778" fmla="*/ 2996592 w 5959916"/>
              <a:gd name="connsiteY778" fmla="*/ 5036777 h 5274968"/>
              <a:gd name="connsiteX779" fmla="*/ 2982871 w 5959916"/>
              <a:gd name="connsiteY779" fmla="*/ 5054339 h 5274968"/>
              <a:gd name="connsiteX780" fmla="*/ 2991652 w 5959916"/>
              <a:gd name="connsiteY780" fmla="*/ 5027447 h 5274968"/>
              <a:gd name="connsiteX781" fmla="*/ 2951039 w 5959916"/>
              <a:gd name="connsiteY781" fmla="*/ 5018666 h 5274968"/>
              <a:gd name="connsiteX782" fmla="*/ 3072330 w 5959916"/>
              <a:gd name="connsiteY782" fmla="*/ 4956648 h 5274968"/>
              <a:gd name="connsiteX783" fmla="*/ 3278690 w 5959916"/>
              <a:gd name="connsiteY783" fmla="*/ 4912194 h 5274968"/>
              <a:gd name="connsiteX784" fmla="*/ 3269908 w 5959916"/>
              <a:gd name="connsiteY784" fmla="*/ 4925366 h 5274968"/>
              <a:gd name="connsiteX785" fmla="*/ 3314912 w 5959916"/>
              <a:gd name="connsiteY785" fmla="*/ 4898473 h 5274968"/>
              <a:gd name="connsiteX786" fmla="*/ 3368696 w 5959916"/>
              <a:gd name="connsiteY786" fmla="*/ 4911644 h 5274968"/>
              <a:gd name="connsiteX787" fmla="*/ 3386808 w 5959916"/>
              <a:gd name="connsiteY787" fmla="*/ 4894083 h 5274968"/>
              <a:gd name="connsiteX788" fmla="*/ 3378027 w 5959916"/>
              <a:gd name="connsiteY788" fmla="*/ 4867190 h 5274968"/>
              <a:gd name="connsiteX789" fmla="*/ 3364306 w 5959916"/>
              <a:gd name="connsiteY789" fmla="*/ 4875971 h 5274968"/>
              <a:gd name="connsiteX790" fmla="*/ 3350585 w 5959916"/>
              <a:gd name="connsiteY790" fmla="*/ 4862799 h 5274968"/>
              <a:gd name="connsiteX791" fmla="*/ 3381868 w 5959916"/>
              <a:gd name="connsiteY791" fmla="*/ 4835905 h 5274968"/>
              <a:gd name="connsiteX792" fmla="*/ 3404369 w 5959916"/>
              <a:gd name="connsiteY792" fmla="*/ 4840297 h 5274968"/>
              <a:gd name="connsiteX793" fmla="*/ 3476266 w 5959916"/>
              <a:gd name="connsiteY793" fmla="*/ 4813404 h 5274968"/>
              <a:gd name="connsiteX794" fmla="*/ 3449374 w 5959916"/>
              <a:gd name="connsiteY794" fmla="*/ 4804623 h 5274968"/>
              <a:gd name="connsiteX795" fmla="*/ 3512489 w 5959916"/>
              <a:gd name="connsiteY795" fmla="*/ 4777730 h 5274968"/>
              <a:gd name="connsiteX796" fmla="*/ 3611278 w 5959916"/>
              <a:gd name="connsiteY796" fmla="*/ 4755777 h 5274968"/>
              <a:gd name="connsiteX797" fmla="*/ 3579994 w 5959916"/>
              <a:gd name="connsiteY797" fmla="*/ 4755777 h 5274968"/>
              <a:gd name="connsiteX798" fmla="*/ 3624998 w 5959916"/>
              <a:gd name="connsiteY798" fmla="*/ 4738216 h 5274968"/>
              <a:gd name="connsiteX799" fmla="*/ 3616217 w 5959916"/>
              <a:gd name="connsiteY799" fmla="*/ 4751387 h 5274968"/>
              <a:gd name="connsiteX800" fmla="*/ 3647501 w 5959916"/>
              <a:gd name="connsiteY800" fmla="*/ 4738216 h 5274968"/>
              <a:gd name="connsiteX801" fmla="*/ 3643110 w 5959916"/>
              <a:gd name="connsiteY801" fmla="*/ 4725044 h 5274968"/>
              <a:gd name="connsiteX802" fmla="*/ 3773182 w 5959916"/>
              <a:gd name="connsiteY802" fmla="*/ 4663025 h 5274968"/>
              <a:gd name="connsiteX803" fmla="*/ 3777572 w 5959916"/>
              <a:gd name="connsiteY803" fmla="*/ 4680588 h 5274968"/>
              <a:gd name="connsiteX804" fmla="*/ 3813245 w 5959916"/>
              <a:gd name="connsiteY804" fmla="*/ 4676198 h 5274968"/>
              <a:gd name="connsiteX805" fmla="*/ 3790743 w 5959916"/>
              <a:gd name="connsiteY805" fmla="*/ 4693761 h 5274968"/>
              <a:gd name="connsiteX806" fmla="*/ 3853858 w 5959916"/>
              <a:gd name="connsiteY806" fmla="*/ 4693761 h 5274968"/>
              <a:gd name="connsiteX807" fmla="*/ 3867579 w 5959916"/>
              <a:gd name="connsiteY807" fmla="*/ 4684979 h 5274968"/>
              <a:gd name="connsiteX808" fmla="*/ 3831906 w 5959916"/>
              <a:gd name="connsiteY808" fmla="*/ 4671807 h 5274968"/>
              <a:gd name="connsiteX809" fmla="*/ 3926304 w 5959916"/>
              <a:gd name="connsiteY809" fmla="*/ 4622961 h 5274968"/>
              <a:gd name="connsiteX810" fmla="*/ 3845626 w 5959916"/>
              <a:gd name="connsiteY810" fmla="*/ 4640524 h 5274968"/>
              <a:gd name="connsiteX811" fmla="*/ 3831906 w 5959916"/>
              <a:gd name="connsiteY811" fmla="*/ 4622961 h 5274968"/>
              <a:gd name="connsiteX812" fmla="*/ 3840686 w 5959916"/>
              <a:gd name="connsiteY812" fmla="*/ 4605399 h 5274968"/>
              <a:gd name="connsiteX813" fmla="*/ 3755619 w 5959916"/>
              <a:gd name="connsiteY813" fmla="*/ 4649854 h 5274968"/>
              <a:gd name="connsiteX814" fmla="*/ 3553650 w 5959916"/>
              <a:gd name="connsiteY814" fmla="*/ 4725592 h 5274968"/>
              <a:gd name="connsiteX815" fmla="*/ 3571761 w 5959916"/>
              <a:gd name="connsiteY815" fmla="*/ 4708030 h 5274968"/>
              <a:gd name="connsiteX816" fmla="*/ 3558041 w 5959916"/>
              <a:gd name="connsiteY816" fmla="*/ 4686077 h 5274968"/>
              <a:gd name="connsiteX817" fmla="*/ 3648049 w 5959916"/>
              <a:gd name="connsiteY817" fmla="*/ 4664123 h 5274968"/>
              <a:gd name="connsiteX818" fmla="*/ 3652440 w 5959916"/>
              <a:gd name="connsiteY818" fmla="*/ 4646562 h 5274968"/>
              <a:gd name="connsiteX819" fmla="*/ 3813795 w 5959916"/>
              <a:gd name="connsiteY819" fmla="*/ 4588934 h 5274968"/>
              <a:gd name="connsiteX820" fmla="*/ 3943866 w 5959916"/>
              <a:gd name="connsiteY820" fmla="*/ 4504416 h 5274968"/>
              <a:gd name="connsiteX821" fmla="*/ 3952648 w 5959916"/>
              <a:gd name="connsiteY821" fmla="*/ 4521978 h 5274968"/>
              <a:gd name="connsiteX822" fmla="*/ 4020153 w 5959916"/>
              <a:gd name="connsiteY822" fmla="*/ 4464351 h 5274968"/>
              <a:gd name="connsiteX823" fmla="*/ 3880752 w 5959916"/>
              <a:gd name="connsiteY823" fmla="*/ 4521978 h 5274968"/>
              <a:gd name="connsiteX824" fmla="*/ 3817636 w 5959916"/>
              <a:gd name="connsiteY824" fmla="*/ 4548870 h 5274968"/>
              <a:gd name="connsiteX825" fmla="*/ 3920816 w 5959916"/>
              <a:gd name="connsiteY825" fmla="*/ 4491244 h 5274968"/>
              <a:gd name="connsiteX826" fmla="*/ 3974600 w 5959916"/>
              <a:gd name="connsiteY826" fmla="*/ 4451178 h 5274968"/>
              <a:gd name="connsiteX827" fmla="*/ 3997103 w 5959916"/>
              <a:gd name="connsiteY827" fmla="*/ 4455569 h 5274968"/>
              <a:gd name="connsiteX828" fmla="*/ 4046496 w 5959916"/>
              <a:gd name="connsiteY828" fmla="*/ 4397942 h 5274968"/>
              <a:gd name="connsiteX829" fmla="*/ 4050887 w 5959916"/>
              <a:gd name="connsiteY829" fmla="*/ 4375990 h 5274968"/>
              <a:gd name="connsiteX830" fmla="*/ 4042106 w 5959916"/>
              <a:gd name="connsiteY830" fmla="*/ 4362819 h 5274968"/>
              <a:gd name="connsiteX831" fmla="*/ 4015214 w 5959916"/>
              <a:gd name="connsiteY831" fmla="*/ 4375990 h 5274968"/>
              <a:gd name="connsiteX832" fmla="*/ 4046496 w 5959916"/>
              <a:gd name="connsiteY832" fmla="*/ 4340317 h 5274968"/>
              <a:gd name="connsiteX833" fmla="*/ 4028386 w 5959916"/>
              <a:gd name="connsiteY833" fmla="*/ 4318363 h 5274968"/>
              <a:gd name="connsiteX834" fmla="*/ 3992711 w 5959916"/>
              <a:gd name="connsiteY834" fmla="*/ 4318363 h 5274968"/>
              <a:gd name="connsiteX835" fmla="*/ 4028386 w 5959916"/>
              <a:gd name="connsiteY835" fmla="*/ 4291471 h 5274968"/>
              <a:gd name="connsiteX836" fmla="*/ 4167787 w 5959916"/>
              <a:gd name="connsiteY836" fmla="*/ 4255797 h 5274968"/>
              <a:gd name="connsiteX837" fmla="*/ 4149676 w 5959916"/>
              <a:gd name="connsiteY837" fmla="*/ 4247016 h 5274968"/>
              <a:gd name="connsiteX838" fmla="*/ 4167787 w 5959916"/>
              <a:gd name="connsiteY838" fmla="*/ 4215733 h 5274968"/>
              <a:gd name="connsiteX839" fmla="*/ 4199071 w 5959916"/>
              <a:gd name="connsiteY839" fmla="*/ 4220124 h 5274968"/>
              <a:gd name="connsiteX840" fmla="*/ 4360426 w 5959916"/>
              <a:gd name="connsiteY840" fmla="*/ 4104320 h 5274968"/>
              <a:gd name="connsiteX841" fmla="*/ 4396099 w 5959916"/>
              <a:gd name="connsiteY841" fmla="*/ 4104320 h 5274968"/>
              <a:gd name="connsiteX842" fmla="*/ 4400489 w 5959916"/>
              <a:gd name="connsiteY842" fmla="*/ 4144385 h 5274968"/>
              <a:gd name="connsiteX843" fmla="*/ 4377988 w 5959916"/>
              <a:gd name="connsiteY843" fmla="*/ 4148776 h 5274968"/>
              <a:gd name="connsiteX844" fmla="*/ 4400489 w 5959916"/>
              <a:gd name="connsiteY844" fmla="*/ 4153166 h 5274968"/>
              <a:gd name="connsiteX845" fmla="*/ 4386769 w 5959916"/>
              <a:gd name="connsiteY845" fmla="*/ 4166338 h 5274968"/>
              <a:gd name="connsiteX846" fmla="*/ 4422442 w 5959916"/>
              <a:gd name="connsiteY846" fmla="*/ 4139446 h 5274968"/>
              <a:gd name="connsiteX847" fmla="*/ 4440554 w 5959916"/>
              <a:gd name="connsiteY847" fmla="*/ 4108163 h 5274968"/>
              <a:gd name="connsiteX848" fmla="*/ 4449335 w 5959916"/>
              <a:gd name="connsiteY848" fmla="*/ 4148227 h 5274968"/>
              <a:gd name="connsiteX849" fmla="*/ 4309933 w 5959916"/>
              <a:gd name="connsiteY849" fmla="*/ 4214635 h 5274968"/>
              <a:gd name="connsiteX850" fmla="*/ 4314324 w 5959916"/>
              <a:gd name="connsiteY850" fmla="*/ 4201463 h 5274968"/>
              <a:gd name="connsiteX851" fmla="*/ 4291823 w 5959916"/>
              <a:gd name="connsiteY851" fmla="*/ 4205853 h 5274968"/>
              <a:gd name="connsiteX852" fmla="*/ 4314324 w 5959916"/>
              <a:gd name="connsiteY852" fmla="*/ 4237137 h 5274968"/>
              <a:gd name="connsiteX853" fmla="*/ 4260538 w 5959916"/>
              <a:gd name="connsiteY853" fmla="*/ 4285983 h 5274968"/>
              <a:gd name="connsiteX854" fmla="*/ 4341217 w 5959916"/>
              <a:gd name="connsiteY854" fmla="*/ 4259090 h 5274968"/>
              <a:gd name="connsiteX855" fmla="*/ 4345608 w 5959916"/>
              <a:gd name="connsiteY855" fmla="*/ 4276652 h 5274968"/>
              <a:gd name="connsiteX856" fmla="*/ 4421895 w 5959916"/>
              <a:gd name="connsiteY856" fmla="*/ 4210244 h 5274968"/>
              <a:gd name="connsiteX857" fmla="*/ 4493790 w 5959916"/>
              <a:gd name="connsiteY857" fmla="*/ 4178960 h 5274968"/>
              <a:gd name="connsiteX858" fmla="*/ 4485010 w 5959916"/>
              <a:gd name="connsiteY858" fmla="*/ 4200915 h 5274968"/>
              <a:gd name="connsiteX859" fmla="*/ 4511903 w 5959916"/>
              <a:gd name="connsiteY859" fmla="*/ 4160849 h 5274968"/>
              <a:gd name="connsiteX860" fmla="*/ 4525623 w 5959916"/>
              <a:gd name="connsiteY860" fmla="*/ 4182803 h 5274968"/>
              <a:gd name="connsiteX861" fmla="*/ 4583798 w 5959916"/>
              <a:gd name="connsiteY861" fmla="*/ 4147128 h 5274968"/>
              <a:gd name="connsiteX862" fmla="*/ 4668866 w 5959916"/>
              <a:gd name="connsiteY862" fmla="*/ 4071390 h 5274968"/>
              <a:gd name="connsiteX863" fmla="*/ 3784707 w 5959916"/>
              <a:gd name="connsiteY863" fmla="*/ 4070293 h 5274968"/>
              <a:gd name="connsiteX864" fmla="*/ 3780316 w 5959916"/>
              <a:gd name="connsiteY864" fmla="*/ 4087856 h 5274968"/>
              <a:gd name="connsiteX865" fmla="*/ 3784707 w 5959916"/>
              <a:gd name="connsiteY865" fmla="*/ 4070293 h 5274968"/>
              <a:gd name="connsiteX866" fmla="*/ 4543184 w 5959916"/>
              <a:gd name="connsiteY866" fmla="*/ 4065354 h 5274968"/>
              <a:gd name="connsiteX867" fmla="*/ 4543184 w 5959916"/>
              <a:gd name="connsiteY867" fmla="*/ 4105419 h 5274968"/>
              <a:gd name="connsiteX868" fmla="*/ 4462508 w 5959916"/>
              <a:gd name="connsiteY868" fmla="*/ 4132311 h 5274968"/>
              <a:gd name="connsiteX869" fmla="*/ 4462508 w 5959916"/>
              <a:gd name="connsiteY869" fmla="*/ 4078525 h 5274968"/>
              <a:gd name="connsiteX870" fmla="*/ 4511903 w 5959916"/>
              <a:gd name="connsiteY870" fmla="*/ 4074135 h 5274968"/>
              <a:gd name="connsiteX871" fmla="*/ 4471289 w 5959916"/>
              <a:gd name="connsiteY871" fmla="*/ 4105419 h 5274968"/>
              <a:gd name="connsiteX872" fmla="*/ 4543184 w 5959916"/>
              <a:gd name="connsiteY872" fmla="*/ 4065354 h 5274968"/>
              <a:gd name="connsiteX873" fmla="*/ 1322518 w 5959916"/>
              <a:gd name="connsiteY873" fmla="*/ 4064093 h 5274968"/>
              <a:gd name="connsiteX874" fmla="*/ 1297975 w 5959916"/>
              <a:gd name="connsiteY874" fmla="*/ 4083465 h 5274968"/>
              <a:gd name="connsiteX875" fmla="*/ 1320476 w 5959916"/>
              <a:gd name="connsiteY875" fmla="*/ 4087856 h 5274968"/>
              <a:gd name="connsiteX876" fmla="*/ 1329257 w 5959916"/>
              <a:gd name="connsiteY876" fmla="*/ 4070293 h 5274968"/>
              <a:gd name="connsiteX877" fmla="*/ 1333648 w 5959916"/>
              <a:gd name="connsiteY877" fmla="*/ 4070293 h 5274968"/>
              <a:gd name="connsiteX878" fmla="*/ 1322518 w 5959916"/>
              <a:gd name="connsiteY878" fmla="*/ 4064093 h 5274968"/>
              <a:gd name="connsiteX879" fmla="*/ 4426833 w 5959916"/>
              <a:gd name="connsiteY879" fmla="*/ 4060964 h 5274968"/>
              <a:gd name="connsiteX880" fmla="*/ 4426833 w 5959916"/>
              <a:gd name="connsiteY880" fmla="*/ 4074135 h 5274968"/>
              <a:gd name="connsiteX881" fmla="*/ 4408723 w 5959916"/>
              <a:gd name="connsiteY881" fmla="*/ 4069745 h 5274968"/>
              <a:gd name="connsiteX882" fmla="*/ 4426833 w 5959916"/>
              <a:gd name="connsiteY882" fmla="*/ 4060964 h 5274968"/>
              <a:gd name="connsiteX883" fmla="*/ 4915288 w 5959916"/>
              <a:gd name="connsiteY883" fmla="*/ 4056573 h 5274968"/>
              <a:gd name="connsiteX884" fmla="*/ 4933401 w 5959916"/>
              <a:gd name="connsiteY884" fmla="*/ 4069745 h 5274968"/>
              <a:gd name="connsiteX885" fmla="*/ 4924619 w 5959916"/>
              <a:gd name="connsiteY885" fmla="*/ 4105419 h 5274968"/>
              <a:gd name="connsiteX886" fmla="*/ 4870285 w 5959916"/>
              <a:gd name="connsiteY886" fmla="*/ 4127920 h 5274968"/>
              <a:gd name="connsiteX887" fmla="*/ 4915288 w 5959916"/>
              <a:gd name="connsiteY887" fmla="*/ 4056573 h 5274968"/>
              <a:gd name="connsiteX888" fmla="*/ 705242 w 5959916"/>
              <a:gd name="connsiteY888" fmla="*/ 4052182 h 5274968"/>
              <a:gd name="connsiteX889" fmla="*/ 642127 w 5959916"/>
              <a:gd name="connsiteY889" fmla="*/ 4092246 h 5274968"/>
              <a:gd name="connsiteX890" fmla="*/ 705242 w 5959916"/>
              <a:gd name="connsiteY890" fmla="*/ 4052182 h 5274968"/>
              <a:gd name="connsiteX891" fmla="*/ 5153479 w 5959916"/>
              <a:gd name="connsiteY891" fmla="*/ 4043401 h 5274968"/>
              <a:gd name="connsiteX892" fmla="*/ 5149088 w 5959916"/>
              <a:gd name="connsiteY892" fmla="*/ 4070293 h 5274968"/>
              <a:gd name="connsiteX893" fmla="*/ 5167201 w 5959916"/>
              <a:gd name="connsiteY893" fmla="*/ 4047792 h 5274968"/>
              <a:gd name="connsiteX894" fmla="*/ 5153479 w 5959916"/>
              <a:gd name="connsiteY894" fmla="*/ 4043401 h 5274968"/>
              <a:gd name="connsiteX895" fmla="*/ 4619471 w 5959916"/>
              <a:gd name="connsiteY895" fmla="*/ 4039010 h 5274968"/>
              <a:gd name="connsiteX896" fmla="*/ 4628253 w 5959916"/>
              <a:gd name="connsiteY896" fmla="*/ 4060964 h 5274968"/>
              <a:gd name="connsiteX897" fmla="*/ 4574469 w 5959916"/>
              <a:gd name="connsiteY897" fmla="*/ 4087856 h 5274968"/>
              <a:gd name="connsiteX898" fmla="*/ 4619471 w 5959916"/>
              <a:gd name="connsiteY898" fmla="*/ 4039010 h 5274968"/>
              <a:gd name="connsiteX899" fmla="*/ 434671 w 5959916"/>
              <a:gd name="connsiteY899" fmla="*/ 4032707 h 5274968"/>
              <a:gd name="connsiteX900" fmla="*/ 453331 w 5959916"/>
              <a:gd name="connsiteY900" fmla="*/ 4039010 h 5274968"/>
              <a:gd name="connsiteX901" fmla="*/ 395155 w 5959916"/>
              <a:gd name="connsiteY901" fmla="*/ 4083465 h 5274968"/>
              <a:gd name="connsiteX902" fmla="*/ 390217 w 5959916"/>
              <a:gd name="connsiteY902" fmla="*/ 4070293 h 5274968"/>
              <a:gd name="connsiteX903" fmla="*/ 434671 w 5959916"/>
              <a:gd name="connsiteY903" fmla="*/ 4032707 h 5274968"/>
              <a:gd name="connsiteX904" fmla="*/ 5001455 w 5959916"/>
              <a:gd name="connsiteY904" fmla="*/ 4025838 h 5274968"/>
              <a:gd name="connsiteX905" fmla="*/ 4974563 w 5959916"/>
              <a:gd name="connsiteY905" fmla="*/ 4039010 h 5274968"/>
              <a:gd name="connsiteX906" fmla="*/ 4988283 w 5959916"/>
              <a:gd name="connsiteY906" fmla="*/ 4074684 h 5274968"/>
              <a:gd name="connsiteX907" fmla="*/ 5006394 w 5959916"/>
              <a:gd name="connsiteY907" fmla="*/ 4079075 h 5274968"/>
              <a:gd name="connsiteX908" fmla="*/ 5002004 w 5959916"/>
              <a:gd name="connsiteY908" fmla="*/ 4127920 h 5274968"/>
              <a:gd name="connsiteX909" fmla="*/ 5006394 w 5959916"/>
              <a:gd name="connsiteY909" fmla="*/ 4136701 h 5274968"/>
              <a:gd name="connsiteX910" fmla="*/ 5069510 w 5959916"/>
              <a:gd name="connsiteY910" fmla="*/ 4083465 h 5274968"/>
              <a:gd name="connsiteX911" fmla="*/ 5127685 w 5959916"/>
              <a:gd name="connsiteY911" fmla="*/ 4061512 h 5274968"/>
              <a:gd name="connsiteX912" fmla="*/ 5087073 w 5959916"/>
              <a:gd name="connsiteY912" fmla="*/ 4119139 h 5274968"/>
              <a:gd name="connsiteX913" fmla="*/ 5037678 w 5959916"/>
              <a:gd name="connsiteY913" fmla="*/ 4141092 h 5274968"/>
              <a:gd name="connsiteX914" fmla="*/ 5019566 w 5959916"/>
              <a:gd name="connsiteY914" fmla="*/ 4149873 h 5274968"/>
              <a:gd name="connsiteX915" fmla="*/ 5001455 w 5959916"/>
              <a:gd name="connsiteY915" fmla="*/ 4198719 h 5274968"/>
              <a:gd name="connsiteX916" fmla="*/ 4966331 w 5959916"/>
              <a:gd name="connsiteY916" fmla="*/ 4225612 h 5274968"/>
              <a:gd name="connsiteX917" fmla="*/ 4948218 w 5959916"/>
              <a:gd name="connsiteY917" fmla="*/ 4225612 h 5274968"/>
              <a:gd name="connsiteX918" fmla="*/ 4952610 w 5959916"/>
              <a:gd name="connsiteY918" fmla="*/ 4203658 h 5274968"/>
              <a:gd name="connsiteX919" fmla="*/ 4916937 w 5959916"/>
              <a:gd name="connsiteY919" fmla="*/ 4216831 h 5274968"/>
              <a:gd name="connsiteX920" fmla="*/ 4948218 w 5959916"/>
              <a:gd name="connsiteY920" fmla="*/ 4189938 h 5274968"/>
              <a:gd name="connsiteX921" fmla="*/ 4952610 w 5959916"/>
              <a:gd name="connsiteY921" fmla="*/ 4211891 h 5274968"/>
              <a:gd name="connsiteX922" fmla="*/ 4988283 w 5959916"/>
              <a:gd name="connsiteY922" fmla="*/ 4198719 h 5274968"/>
              <a:gd name="connsiteX923" fmla="*/ 4988283 w 5959916"/>
              <a:gd name="connsiteY923" fmla="*/ 4189938 h 5274968"/>
              <a:gd name="connsiteX924" fmla="*/ 4974563 w 5959916"/>
              <a:gd name="connsiteY924" fmla="*/ 4141092 h 5274968"/>
              <a:gd name="connsiteX925" fmla="*/ 4960841 w 5959916"/>
              <a:gd name="connsiteY925" fmla="*/ 4141092 h 5274968"/>
              <a:gd name="connsiteX926" fmla="*/ 4983344 w 5959916"/>
              <a:gd name="connsiteY926" fmla="*/ 4083465 h 5274968"/>
              <a:gd name="connsiteX927" fmla="*/ 4956451 w 5959916"/>
              <a:gd name="connsiteY927" fmla="*/ 4065903 h 5274968"/>
              <a:gd name="connsiteX928" fmla="*/ 5001455 w 5959916"/>
              <a:gd name="connsiteY928" fmla="*/ 4025838 h 5274968"/>
              <a:gd name="connsiteX929" fmla="*/ 3767145 w 5959916"/>
              <a:gd name="connsiteY929" fmla="*/ 4021447 h 5274968"/>
              <a:gd name="connsiteX930" fmla="*/ 3704030 w 5959916"/>
              <a:gd name="connsiteY930" fmla="*/ 4043401 h 5274968"/>
              <a:gd name="connsiteX931" fmla="*/ 3767145 w 5959916"/>
              <a:gd name="connsiteY931" fmla="*/ 4021447 h 5274968"/>
              <a:gd name="connsiteX932" fmla="*/ 1355053 w 5959916"/>
              <a:gd name="connsiteY932" fmla="*/ 4019801 h 5274968"/>
              <a:gd name="connsiteX933" fmla="*/ 1351211 w 5959916"/>
              <a:gd name="connsiteY933" fmla="*/ 4020899 h 5274968"/>
              <a:gd name="connsiteX934" fmla="*/ 1328710 w 5959916"/>
              <a:gd name="connsiteY934" fmla="*/ 4025290 h 5274968"/>
              <a:gd name="connsiteX935" fmla="*/ 1351211 w 5959916"/>
              <a:gd name="connsiteY935" fmla="*/ 4060964 h 5274968"/>
              <a:gd name="connsiteX936" fmla="*/ 1369323 w 5959916"/>
              <a:gd name="connsiteY936" fmla="*/ 4060964 h 5274968"/>
              <a:gd name="connsiteX937" fmla="*/ 1382495 w 5959916"/>
              <a:gd name="connsiteY937" fmla="*/ 4029681 h 5274968"/>
              <a:gd name="connsiteX938" fmla="*/ 1355602 w 5959916"/>
              <a:gd name="connsiteY938" fmla="*/ 4025290 h 5274968"/>
              <a:gd name="connsiteX939" fmla="*/ 1355053 w 5959916"/>
              <a:gd name="connsiteY939" fmla="*/ 4019801 h 5274968"/>
              <a:gd name="connsiteX940" fmla="*/ 5198483 w 5959916"/>
              <a:gd name="connsiteY940" fmla="*/ 4016508 h 5274968"/>
              <a:gd name="connsiteX941" fmla="*/ 5230864 w 5959916"/>
              <a:gd name="connsiteY941" fmla="*/ 4029131 h 5274968"/>
              <a:gd name="connsiteX942" fmla="*/ 5217144 w 5959916"/>
              <a:gd name="connsiteY942" fmla="*/ 4082367 h 5274968"/>
              <a:gd name="connsiteX943" fmla="*/ 5212752 w 5959916"/>
              <a:gd name="connsiteY943" fmla="*/ 4060414 h 5274968"/>
              <a:gd name="connsiteX944" fmla="*/ 5199032 w 5959916"/>
              <a:gd name="connsiteY944" fmla="*/ 4060414 h 5274968"/>
              <a:gd name="connsiteX945" fmla="*/ 5176530 w 5959916"/>
              <a:gd name="connsiteY945" fmla="*/ 4091697 h 5274968"/>
              <a:gd name="connsiteX946" fmla="*/ 5185311 w 5959916"/>
              <a:gd name="connsiteY946" fmla="*/ 4078525 h 5274968"/>
              <a:gd name="connsiteX947" fmla="*/ 5144698 w 5959916"/>
              <a:gd name="connsiteY947" fmla="*/ 4082916 h 5274968"/>
              <a:gd name="connsiteX948" fmla="*/ 5144698 w 5959916"/>
              <a:gd name="connsiteY948" fmla="*/ 4042852 h 5274968"/>
              <a:gd name="connsiteX949" fmla="*/ 5167201 w 5959916"/>
              <a:gd name="connsiteY949" fmla="*/ 4025290 h 5274968"/>
              <a:gd name="connsiteX950" fmla="*/ 5198483 w 5959916"/>
              <a:gd name="connsiteY950" fmla="*/ 4016508 h 5274968"/>
              <a:gd name="connsiteX951" fmla="*/ 960996 w 5959916"/>
              <a:gd name="connsiteY951" fmla="*/ 4012666 h 5274968"/>
              <a:gd name="connsiteX952" fmla="*/ 938493 w 5959916"/>
              <a:gd name="connsiteY952" fmla="*/ 4025838 h 5274968"/>
              <a:gd name="connsiteX953" fmla="*/ 960996 w 5959916"/>
              <a:gd name="connsiteY953" fmla="*/ 4012666 h 5274968"/>
              <a:gd name="connsiteX954" fmla="*/ 5257207 w 5959916"/>
              <a:gd name="connsiteY954" fmla="*/ 4008275 h 5274968"/>
              <a:gd name="connsiteX955" fmla="*/ 5252817 w 5959916"/>
              <a:gd name="connsiteY955" fmla="*/ 4030228 h 5274968"/>
              <a:gd name="connsiteX956" fmla="*/ 5239096 w 5959916"/>
              <a:gd name="connsiteY956" fmla="*/ 4025838 h 5274968"/>
              <a:gd name="connsiteX957" fmla="*/ 5257207 w 5959916"/>
              <a:gd name="connsiteY957" fmla="*/ 4008275 h 5274968"/>
              <a:gd name="connsiteX958" fmla="*/ 199379 w 5959916"/>
              <a:gd name="connsiteY958" fmla="*/ 4008070 h 5274968"/>
              <a:gd name="connsiteX959" fmla="*/ 211299 w 5959916"/>
              <a:gd name="connsiteY959" fmla="*/ 4012117 h 5274968"/>
              <a:gd name="connsiteX960" fmla="*/ 184405 w 5959916"/>
              <a:gd name="connsiteY960" fmla="*/ 4029681 h 5274968"/>
              <a:gd name="connsiteX961" fmla="*/ 199379 w 5959916"/>
              <a:gd name="connsiteY961" fmla="*/ 4008070 h 5274968"/>
              <a:gd name="connsiteX962" fmla="*/ 5019017 w 5959916"/>
              <a:gd name="connsiteY962" fmla="*/ 3998945 h 5274968"/>
              <a:gd name="connsiteX963" fmla="*/ 5032738 w 5959916"/>
              <a:gd name="connsiteY963" fmla="*/ 3998945 h 5274968"/>
              <a:gd name="connsiteX964" fmla="*/ 5037128 w 5959916"/>
              <a:gd name="connsiteY964" fmla="*/ 4012117 h 5274968"/>
              <a:gd name="connsiteX965" fmla="*/ 5014626 w 5959916"/>
              <a:gd name="connsiteY965" fmla="*/ 4016508 h 5274968"/>
              <a:gd name="connsiteX966" fmla="*/ 5019017 w 5959916"/>
              <a:gd name="connsiteY966" fmla="*/ 3998945 h 5274968"/>
              <a:gd name="connsiteX967" fmla="*/ 1383043 w 5959916"/>
              <a:gd name="connsiteY967" fmla="*/ 3998945 h 5274968"/>
              <a:gd name="connsiteX968" fmla="*/ 1383043 w 5959916"/>
              <a:gd name="connsiteY968" fmla="*/ 4012117 h 5274968"/>
              <a:gd name="connsiteX969" fmla="*/ 1387433 w 5959916"/>
              <a:gd name="connsiteY969" fmla="*/ 4003336 h 5274968"/>
              <a:gd name="connsiteX970" fmla="*/ 1400605 w 5959916"/>
              <a:gd name="connsiteY970" fmla="*/ 4034619 h 5274968"/>
              <a:gd name="connsiteX971" fmla="*/ 1418717 w 5959916"/>
              <a:gd name="connsiteY971" fmla="*/ 4025838 h 5274968"/>
              <a:gd name="connsiteX972" fmla="*/ 1383043 w 5959916"/>
              <a:gd name="connsiteY972" fmla="*/ 3998945 h 5274968"/>
              <a:gd name="connsiteX973" fmla="*/ 530167 w 5959916"/>
              <a:gd name="connsiteY973" fmla="*/ 3998945 h 5274968"/>
              <a:gd name="connsiteX974" fmla="*/ 539497 w 5959916"/>
              <a:gd name="connsiteY974" fmla="*/ 4025838 h 5274968"/>
              <a:gd name="connsiteX975" fmla="*/ 498884 w 5959916"/>
              <a:gd name="connsiteY975" fmla="*/ 4025838 h 5274968"/>
              <a:gd name="connsiteX976" fmla="*/ 530167 w 5959916"/>
              <a:gd name="connsiteY976" fmla="*/ 3998945 h 5274968"/>
              <a:gd name="connsiteX977" fmla="*/ 5149088 w 5959916"/>
              <a:gd name="connsiteY977" fmla="*/ 3994555 h 5274968"/>
              <a:gd name="connsiteX978" fmla="*/ 5122196 w 5959916"/>
              <a:gd name="connsiteY978" fmla="*/ 4034619 h 5274968"/>
              <a:gd name="connsiteX979" fmla="*/ 5086523 w 5959916"/>
              <a:gd name="connsiteY979" fmla="*/ 4025838 h 5274968"/>
              <a:gd name="connsiteX980" fmla="*/ 5149088 w 5959916"/>
              <a:gd name="connsiteY980" fmla="*/ 3994555 h 5274968"/>
              <a:gd name="connsiteX981" fmla="*/ 1463762 w 5959916"/>
              <a:gd name="connsiteY981" fmla="*/ 3981907 h 5274968"/>
              <a:gd name="connsiteX982" fmla="*/ 1431888 w 5959916"/>
              <a:gd name="connsiteY982" fmla="*/ 3990164 h 5274968"/>
              <a:gd name="connsiteX983" fmla="*/ 1445610 w 5959916"/>
              <a:gd name="connsiteY983" fmla="*/ 4003336 h 5274968"/>
              <a:gd name="connsiteX984" fmla="*/ 1472501 w 5959916"/>
              <a:gd name="connsiteY984" fmla="*/ 3985774 h 5274968"/>
              <a:gd name="connsiteX985" fmla="*/ 1463762 w 5959916"/>
              <a:gd name="connsiteY985" fmla="*/ 3981907 h 5274968"/>
              <a:gd name="connsiteX986" fmla="*/ 4803877 w 5959916"/>
              <a:gd name="connsiteY986" fmla="*/ 3954491 h 5274968"/>
              <a:gd name="connsiteX987" fmla="*/ 4785766 w 5959916"/>
              <a:gd name="connsiteY987" fmla="*/ 3976444 h 5274968"/>
              <a:gd name="connsiteX988" fmla="*/ 4803877 w 5959916"/>
              <a:gd name="connsiteY988" fmla="*/ 3954491 h 5274968"/>
              <a:gd name="connsiteX989" fmla="*/ 884708 w 5959916"/>
              <a:gd name="connsiteY989" fmla="*/ 3954491 h 5274968"/>
              <a:gd name="connsiteX990" fmla="*/ 857816 w 5959916"/>
              <a:gd name="connsiteY990" fmla="*/ 3967663 h 5274968"/>
              <a:gd name="connsiteX991" fmla="*/ 884708 w 5959916"/>
              <a:gd name="connsiteY991" fmla="*/ 3954491 h 5274968"/>
              <a:gd name="connsiteX992" fmla="*/ 3950452 w 5959916"/>
              <a:gd name="connsiteY992" fmla="*/ 3936928 h 5274968"/>
              <a:gd name="connsiteX993" fmla="*/ 3905449 w 5959916"/>
              <a:gd name="connsiteY993" fmla="*/ 3968211 h 5274968"/>
              <a:gd name="connsiteX994" fmla="*/ 3896667 w 5959916"/>
              <a:gd name="connsiteY994" fmla="*/ 3946259 h 5274968"/>
              <a:gd name="connsiteX995" fmla="*/ 3865384 w 5959916"/>
              <a:gd name="connsiteY995" fmla="*/ 3959431 h 5274968"/>
              <a:gd name="connsiteX996" fmla="*/ 3879105 w 5959916"/>
              <a:gd name="connsiteY996" fmla="*/ 3968211 h 5274968"/>
              <a:gd name="connsiteX997" fmla="*/ 3856602 w 5959916"/>
              <a:gd name="connsiteY997" fmla="*/ 3985774 h 5274968"/>
              <a:gd name="connsiteX998" fmla="*/ 3865384 w 5959916"/>
              <a:gd name="connsiteY998" fmla="*/ 4012666 h 5274968"/>
              <a:gd name="connsiteX999" fmla="*/ 3879105 w 5959916"/>
              <a:gd name="connsiteY999" fmla="*/ 4003886 h 5274968"/>
              <a:gd name="connsiteX1000" fmla="*/ 3883496 w 5959916"/>
              <a:gd name="connsiteY1000" fmla="*/ 4021447 h 5274968"/>
              <a:gd name="connsiteX1001" fmla="*/ 3865384 w 5959916"/>
              <a:gd name="connsiteY1001" fmla="*/ 4034619 h 5274968"/>
              <a:gd name="connsiteX1002" fmla="*/ 3937281 w 5959916"/>
              <a:gd name="connsiteY1002" fmla="*/ 3998945 h 5274968"/>
              <a:gd name="connsiteX1003" fmla="*/ 3928499 w 5959916"/>
              <a:gd name="connsiteY1003" fmla="*/ 3967663 h 5274968"/>
              <a:gd name="connsiteX1004" fmla="*/ 3951002 w 5959916"/>
              <a:gd name="connsiteY1004" fmla="*/ 3972053 h 5274968"/>
              <a:gd name="connsiteX1005" fmla="*/ 3950452 w 5959916"/>
              <a:gd name="connsiteY1005" fmla="*/ 3936928 h 5274968"/>
              <a:gd name="connsiteX1006" fmla="*/ 5382889 w 5959916"/>
              <a:gd name="connsiteY1006" fmla="*/ 3927598 h 5274968"/>
              <a:gd name="connsiteX1007" fmla="*/ 5392219 w 5959916"/>
              <a:gd name="connsiteY1007" fmla="*/ 3950100 h 5274968"/>
              <a:gd name="connsiteX1008" fmla="*/ 5351605 w 5959916"/>
              <a:gd name="connsiteY1008" fmla="*/ 3967663 h 5274968"/>
              <a:gd name="connsiteX1009" fmla="*/ 5382889 w 5959916"/>
              <a:gd name="connsiteY1009" fmla="*/ 3927598 h 5274968"/>
              <a:gd name="connsiteX1010" fmla="*/ 682741 w 5959916"/>
              <a:gd name="connsiteY1010" fmla="*/ 3923757 h 5274968"/>
              <a:gd name="connsiteX1011" fmla="*/ 696461 w 5959916"/>
              <a:gd name="connsiteY1011" fmla="*/ 3941319 h 5274968"/>
              <a:gd name="connsiteX1012" fmla="*/ 682741 w 5959916"/>
              <a:gd name="connsiteY1012" fmla="*/ 3941319 h 5274968"/>
              <a:gd name="connsiteX1013" fmla="*/ 682741 w 5959916"/>
              <a:gd name="connsiteY1013" fmla="*/ 3923757 h 5274968"/>
              <a:gd name="connsiteX1014" fmla="*/ 4426833 w 5959916"/>
              <a:gd name="connsiteY1014" fmla="*/ 3914427 h 5274968"/>
              <a:gd name="connsiteX1015" fmla="*/ 4377439 w 5959916"/>
              <a:gd name="connsiteY1015" fmla="*/ 3976444 h 5274968"/>
              <a:gd name="connsiteX1016" fmla="*/ 4449335 w 5959916"/>
              <a:gd name="connsiteY1016" fmla="*/ 3923208 h 5274968"/>
              <a:gd name="connsiteX1017" fmla="*/ 4426833 w 5959916"/>
              <a:gd name="connsiteY1017" fmla="*/ 3914427 h 5274968"/>
              <a:gd name="connsiteX1018" fmla="*/ 651946 w 5959916"/>
              <a:gd name="connsiteY1018" fmla="*/ 3911603 h 5274968"/>
              <a:gd name="connsiteX1019" fmla="*/ 658412 w 5959916"/>
              <a:gd name="connsiteY1019" fmla="*/ 3921373 h 5274968"/>
              <a:gd name="connsiteX1020" fmla="*/ 592733 w 5959916"/>
              <a:gd name="connsiteY1020" fmla="*/ 3958881 h 5274968"/>
              <a:gd name="connsiteX1021" fmla="*/ 616058 w 5959916"/>
              <a:gd name="connsiteY1021" fmla="*/ 3926021 h 5274968"/>
              <a:gd name="connsiteX1022" fmla="*/ 650909 w 5959916"/>
              <a:gd name="connsiteY1022" fmla="*/ 3910036 h 5274968"/>
              <a:gd name="connsiteX1023" fmla="*/ 655848 w 5959916"/>
              <a:gd name="connsiteY1023" fmla="*/ 3910036 h 5274968"/>
              <a:gd name="connsiteX1024" fmla="*/ 651946 w 5959916"/>
              <a:gd name="connsiteY1024" fmla="*/ 3911603 h 5274968"/>
              <a:gd name="connsiteX1025" fmla="*/ 4987734 w 5959916"/>
              <a:gd name="connsiteY1025" fmla="*/ 3901254 h 5274968"/>
              <a:gd name="connsiteX1026" fmla="*/ 5027798 w 5959916"/>
              <a:gd name="connsiteY1026" fmla="*/ 3963821 h 5274968"/>
              <a:gd name="connsiteX1027" fmla="*/ 4992125 w 5959916"/>
              <a:gd name="connsiteY1027" fmla="*/ 4008275 h 5274968"/>
              <a:gd name="connsiteX1028" fmla="*/ 4956451 w 5959916"/>
              <a:gd name="connsiteY1028" fmla="*/ 3932537 h 5274968"/>
              <a:gd name="connsiteX1029" fmla="*/ 4987734 w 5959916"/>
              <a:gd name="connsiteY1029" fmla="*/ 3901254 h 5274968"/>
              <a:gd name="connsiteX1030" fmla="*/ 968130 w 5959916"/>
              <a:gd name="connsiteY1030" fmla="*/ 3891281 h 5274968"/>
              <a:gd name="connsiteX1031" fmla="*/ 943433 w 5959916"/>
              <a:gd name="connsiteY1031" fmla="*/ 3910036 h 5274968"/>
              <a:gd name="connsiteX1032" fmla="*/ 894039 w 5959916"/>
              <a:gd name="connsiteY1032" fmla="*/ 3950100 h 5274968"/>
              <a:gd name="connsiteX1033" fmla="*/ 902820 w 5959916"/>
              <a:gd name="connsiteY1033" fmla="*/ 3963272 h 5274968"/>
              <a:gd name="connsiteX1034" fmla="*/ 984045 w 5959916"/>
              <a:gd name="connsiteY1034" fmla="*/ 3892473 h 5274968"/>
              <a:gd name="connsiteX1035" fmla="*/ 968130 w 5959916"/>
              <a:gd name="connsiteY1035" fmla="*/ 3891281 h 5274968"/>
              <a:gd name="connsiteX1036" fmla="*/ 884708 w 5959916"/>
              <a:gd name="connsiteY1036" fmla="*/ 3874362 h 5274968"/>
              <a:gd name="connsiteX1037" fmla="*/ 862207 w 5959916"/>
              <a:gd name="connsiteY1037" fmla="*/ 3901254 h 5274968"/>
              <a:gd name="connsiteX1038" fmla="*/ 884708 w 5959916"/>
              <a:gd name="connsiteY1038" fmla="*/ 3874362 h 5274968"/>
              <a:gd name="connsiteX1039" fmla="*/ 4947122 w 5959916"/>
              <a:gd name="connsiteY1039" fmla="*/ 3869972 h 5274968"/>
              <a:gd name="connsiteX1040" fmla="*/ 4861503 w 5959916"/>
              <a:gd name="connsiteY1040" fmla="*/ 3936928 h 5274968"/>
              <a:gd name="connsiteX1041" fmla="*/ 4902116 w 5959916"/>
              <a:gd name="connsiteY1041" fmla="*/ 3896864 h 5274968"/>
              <a:gd name="connsiteX1042" fmla="*/ 4933401 w 5959916"/>
              <a:gd name="connsiteY1042" fmla="*/ 3896864 h 5274968"/>
              <a:gd name="connsiteX1043" fmla="*/ 4947122 w 5959916"/>
              <a:gd name="connsiteY1043" fmla="*/ 3869972 h 5274968"/>
              <a:gd name="connsiteX1044" fmla="*/ 934102 w 5959916"/>
              <a:gd name="connsiteY1044" fmla="*/ 3869972 h 5274968"/>
              <a:gd name="connsiteX1045" fmla="*/ 880318 w 5959916"/>
              <a:gd name="connsiteY1045" fmla="*/ 3905645 h 5274968"/>
              <a:gd name="connsiteX1046" fmla="*/ 884708 w 5959916"/>
              <a:gd name="connsiteY1046" fmla="*/ 3910036 h 5274968"/>
              <a:gd name="connsiteX1047" fmla="*/ 934102 w 5959916"/>
              <a:gd name="connsiteY1047" fmla="*/ 3869972 h 5274968"/>
              <a:gd name="connsiteX1048" fmla="*/ 775904 w 5959916"/>
              <a:gd name="connsiteY1048" fmla="*/ 3864054 h 5274968"/>
              <a:gd name="connsiteX1049" fmla="*/ 794701 w 5959916"/>
              <a:gd name="connsiteY1049" fmla="*/ 3874362 h 5274968"/>
              <a:gd name="connsiteX1050" fmla="*/ 722805 w 5959916"/>
              <a:gd name="connsiteY1050" fmla="*/ 3901254 h 5274968"/>
              <a:gd name="connsiteX1051" fmla="*/ 775904 w 5959916"/>
              <a:gd name="connsiteY1051" fmla="*/ 3864054 h 5274968"/>
              <a:gd name="connsiteX1052" fmla="*/ 965386 w 5959916"/>
              <a:gd name="connsiteY1052" fmla="*/ 3852408 h 5274968"/>
              <a:gd name="connsiteX1053" fmla="*/ 947274 w 5959916"/>
              <a:gd name="connsiteY1053" fmla="*/ 3869972 h 5274968"/>
              <a:gd name="connsiteX1054" fmla="*/ 965386 w 5959916"/>
              <a:gd name="connsiteY1054" fmla="*/ 3852408 h 5274968"/>
              <a:gd name="connsiteX1055" fmla="*/ 4974563 w 5959916"/>
              <a:gd name="connsiteY1055" fmla="*/ 3851861 h 5274968"/>
              <a:gd name="connsiteX1056" fmla="*/ 4952060 w 5959916"/>
              <a:gd name="connsiteY1056" fmla="*/ 3878753 h 5274968"/>
              <a:gd name="connsiteX1057" fmla="*/ 4974563 w 5959916"/>
              <a:gd name="connsiteY1057" fmla="*/ 3851861 h 5274968"/>
              <a:gd name="connsiteX1058" fmla="*/ 4040460 w 5959916"/>
              <a:gd name="connsiteY1058" fmla="*/ 3843627 h 5274968"/>
              <a:gd name="connsiteX1059" fmla="*/ 4017958 w 5959916"/>
              <a:gd name="connsiteY1059" fmla="*/ 3852408 h 5274968"/>
              <a:gd name="connsiteX1060" fmla="*/ 3995457 w 5959916"/>
              <a:gd name="connsiteY1060" fmla="*/ 3892473 h 5274968"/>
              <a:gd name="connsiteX1061" fmla="*/ 4004237 w 5959916"/>
              <a:gd name="connsiteY1061" fmla="*/ 3896864 h 5274968"/>
              <a:gd name="connsiteX1062" fmla="*/ 4049241 w 5959916"/>
              <a:gd name="connsiteY1062" fmla="*/ 3861190 h 5274968"/>
              <a:gd name="connsiteX1063" fmla="*/ 4040460 w 5959916"/>
              <a:gd name="connsiteY1063" fmla="*/ 3843627 h 5274968"/>
              <a:gd name="connsiteX1064" fmla="*/ 458271 w 5959916"/>
              <a:gd name="connsiteY1064" fmla="*/ 3816735 h 5274968"/>
              <a:gd name="connsiteX1065" fmla="*/ 471991 w 5959916"/>
              <a:gd name="connsiteY1065" fmla="*/ 3816735 h 5274968"/>
              <a:gd name="connsiteX1066" fmla="*/ 449489 w 5959916"/>
              <a:gd name="connsiteY1066" fmla="*/ 3834297 h 5274968"/>
              <a:gd name="connsiteX1067" fmla="*/ 458271 w 5959916"/>
              <a:gd name="connsiteY1067" fmla="*/ 3816735 h 5274968"/>
              <a:gd name="connsiteX1068" fmla="*/ 4596970 w 5959916"/>
              <a:gd name="connsiteY1068" fmla="*/ 3803563 h 5274968"/>
              <a:gd name="connsiteX1069" fmla="*/ 4570078 w 5959916"/>
              <a:gd name="connsiteY1069" fmla="*/ 3812344 h 5274968"/>
              <a:gd name="connsiteX1070" fmla="*/ 4588189 w 5959916"/>
              <a:gd name="connsiteY1070" fmla="*/ 3839236 h 5274968"/>
              <a:gd name="connsiteX1071" fmla="*/ 4596970 w 5959916"/>
              <a:gd name="connsiteY1071" fmla="*/ 3803563 h 5274968"/>
              <a:gd name="connsiteX1072" fmla="*/ 3919169 w 5959916"/>
              <a:gd name="connsiteY1072" fmla="*/ 3803563 h 5274968"/>
              <a:gd name="connsiteX1073" fmla="*/ 3883496 w 5959916"/>
              <a:gd name="connsiteY1073" fmla="*/ 3825516 h 5274968"/>
              <a:gd name="connsiteX1074" fmla="*/ 3919169 w 5959916"/>
              <a:gd name="connsiteY1074" fmla="*/ 3803563 h 5274968"/>
              <a:gd name="connsiteX1075" fmla="*/ 983497 w 5959916"/>
              <a:gd name="connsiteY1075" fmla="*/ 3799172 h 5274968"/>
              <a:gd name="connsiteX1076" fmla="*/ 902820 w 5959916"/>
              <a:gd name="connsiteY1076" fmla="*/ 3861190 h 5274968"/>
              <a:gd name="connsiteX1077" fmla="*/ 983497 w 5959916"/>
              <a:gd name="connsiteY1077" fmla="*/ 3799172 h 5274968"/>
              <a:gd name="connsiteX1078" fmla="*/ 4031678 w 5959916"/>
              <a:gd name="connsiteY1078" fmla="*/ 3789842 h 5274968"/>
              <a:gd name="connsiteX1079" fmla="*/ 4031678 w 5959916"/>
              <a:gd name="connsiteY1079" fmla="*/ 3811796 h 5274968"/>
              <a:gd name="connsiteX1080" fmla="*/ 4031678 w 5959916"/>
              <a:gd name="connsiteY1080" fmla="*/ 3789842 h 5274968"/>
              <a:gd name="connsiteX1081" fmla="*/ 5243487 w 5959916"/>
              <a:gd name="connsiteY1081" fmla="*/ 3785452 h 5274968"/>
              <a:gd name="connsiteX1082" fmla="*/ 5207813 w 5959916"/>
              <a:gd name="connsiteY1082" fmla="*/ 3803014 h 5274968"/>
              <a:gd name="connsiteX1083" fmla="*/ 5243487 w 5959916"/>
              <a:gd name="connsiteY1083" fmla="*/ 3785452 h 5274968"/>
              <a:gd name="connsiteX1084" fmla="*/ 4166141 w 5959916"/>
              <a:gd name="connsiteY1084" fmla="*/ 3781061 h 5274968"/>
              <a:gd name="connsiteX1085" fmla="*/ 4148029 w 5959916"/>
              <a:gd name="connsiteY1085" fmla="*/ 3821125 h 5274968"/>
              <a:gd name="connsiteX1086" fmla="*/ 4170532 w 5959916"/>
              <a:gd name="connsiteY1086" fmla="*/ 3799172 h 5274968"/>
              <a:gd name="connsiteX1087" fmla="*/ 4166141 w 5959916"/>
              <a:gd name="connsiteY1087" fmla="*/ 3781061 h 5274968"/>
              <a:gd name="connsiteX1088" fmla="*/ 820007 w 5959916"/>
              <a:gd name="connsiteY1088" fmla="*/ 3776714 h 5274968"/>
              <a:gd name="connsiteX1089" fmla="*/ 853426 w 5959916"/>
              <a:gd name="connsiteY1089" fmla="*/ 3799172 h 5274968"/>
              <a:gd name="connsiteX1090" fmla="*/ 799640 w 5959916"/>
              <a:gd name="connsiteY1090" fmla="*/ 3812344 h 5274968"/>
              <a:gd name="connsiteX1091" fmla="*/ 804031 w 5959916"/>
              <a:gd name="connsiteY1091" fmla="*/ 3781611 h 5274968"/>
              <a:gd name="connsiteX1092" fmla="*/ 820007 w 5959916"/>
              <a:gd name="connsiteY1092" fmla="*/ 3776714 h 5274968"/>
              <a:gd name="connsiteX1093" fmla="*/ 4341217 w 5959916"/>
              <a:gd name="connsiteY1093" fmla="*/ 3767889 h 5274968"/>
              <a:gd name="connsiteX1094" fmla="*/ 4354390 w 5959916"/>
              <a:gd name="connsiteY1094" fmla="*/ 3776670 h 5274968"/>
              <a:gd name="connsiteX1095" fmla="*/ 4327497 w 5959916"/>
              <a:gd name="connsiteY1095" fmla="*/ 3794233 h 5274968"/>
              <a:gd name="connsiteX1096" fmla="*/ 4318715 w 5959916"/>
              <a:gd name="connsiteY1096" fmla="*/ 3776670 h 5274968"/>
              <a:gd name="connsiteX1097" fmla="*/ 4341217 w 5959916"/>
              <a:gd name="connsiteY1097" fmla="*/ 3767889 h 5274968"/>
              <a:gd name="connsiteX1098" fmla="*/ 498884 w 5959916"/>
              <a:gd name="connsiteY1098" fmla="*/ 3767889 h 5274968"/>
              <a:gd name="connsiteX1099" fmla="*/ 471991 w 5959916"/>
              <a:gd name="connsiteY1099" fmla="*/ 3789842 h 5274968"/>
              <a:gd name="connsiteX1100" fmla="*/ 498884 w 5959916"/>
              <a:gd name="connsiteY1100" fmla="*/ 3767889 h 5274968"/>
              <a:gd name="connsiteX1101" fmla="*/ 4970172 w 5959916"/>
              <a:gd name="connsiteY1101" fmla="*/ 3763499 h 5274968"/>
              <a:gd name="connsiteX1102" fmla="*/ 4947670 w 5959916"/>
              <a:gd name="connsiteY1102" fmla="*/ 3790392 h 5274968"/>
              <a:gd name="connsiteX1103" fmla="*/ 4929558 w 5959916"/>
              <a:gd name="connsiteY1103" fmla="*/ 3803563 h 5274968"/>
              <a:gd name="connsiteX1104" fmla="*/ 4943279 w 5959916"/>
              <a:gd name="connsiteY1104" fmla="*/ 3790392 h 5274968"/>
              <a:gd name="connsiteX1105" fmla="*/ 4920778 w 5959916"/>
              <a:gd name="connsiteY1105" fmla="*/ 3812344 h 5274968"/>
              <a:gd name="connsiteX1106" fmla="*/ 4898275 w 5959916"/>
              <a:gd name="connsiteY1106" fmla="*/ 3803563 h 5274968"/>
              <a:gd name="connsiteX1107" fmla="*/ 4902667 w 5959916"/>
              <a:gd name="connsiteY1107" fmla="*/ 3825516 h 5274968"/>
              <a:gd name="connsiteX1108" fmla="*/ 4929010 w 5959916"/>
              <a:gd name="connsiteY1108" fmla="*/ 3852958 h 5274968"/>
              <a:gd name="connsiteX1109" fmla="*/ 4992125 w 5959916"/>
              <a:gd name="connsiteY1109" fmla="*/ 3821675 h 5274968"/>
              <a:gd name="connsiteX1110" fmla="*/ 4987734 w 5959916"/>
              <a:gd name="connsiteY1110" fmla="*/ 3790392 h 5274968"/>
              <a:gd name="connsiteX1111" fmla="*/ 4952060 w 5959916"/>
              <a:gd name="connsiteY1111" fmla="*/ 3790392 h 5274968"/>
              <a:gd name="connsiteX1112" fmla="*/ 4970172 w 5959916"/>
              <a:gd name="connsiteY1112" fmla="*/ 3763499 h 5274968"/>
              <a:gd name="connsiteX1113" fmla="*/ 4700699 w 5959916"/>
              <a:gd name="connsiteY1113" fmla="*/ 3759108 h 5274968"/>
              <a:gd name="connsiteX1114" fmla="*/ 4678196 w 5959916"/>
              <a:gd name="connsiteY1114" fmla="*/ 3799172 h 5274968"/>
              <a:gd name="connsiteX1115" fmla="*/ 4709479 w 5959916"/>
              <a:gd name="connsiteY1115" fmla="*/ 3807953 h 5274968"/>
              <a:gd name="connsiteX1116" fmla="*/ 4700699 w 5959916"/>
              <a:gd name="connsiteY1116" fmla="*/ 3759108 h 5274968"/>
              <a:gd name="connsiteX1117" fmla="*/ 5000357 w 5959916"/>
              <a:gd name="connsiteY1117" fmla="*/ 3737156 h 5274968"/>
              <a:gd name="connsiteX1118" fmla="*/ 4977856 w 5959916"/>
              <a:gd name="connsiteY1118" fmla="*/ 3768439 h 5274968"/>
              <a:gd name="connsiteX1119" fmla="*/ 4991575 w 5959916"/>
              <a:gd name="connsiteY1119" fmla="*/ 3790392 h 5274968"/>
              <a:gd name="connsiteX1120" fmla="*/ 5014078 w 5959916"/>
              <a:gd name="connsiteY1120" fmla="*/ 3790392 h 5274968"/>
              <a:gd name="connsiteX1121" fmla="*/ 5018468 w 5959916"/>
              <a:gd name="connsiteY1121" fmla="*/ 3803563 h 5274968"/>
              <a:gd name="connsiteX1122" fmla="*/ 5000357 w 5959916"/>
              <a:gd name="connsiteY1122" fmla="*/ 3794782 h 5274968"/>
              <a:gd name="connsiteX1123" fmla="*/ 5040970 w 5959916"/>
              <a:gd name="connsiteY1123" fmla="*/ 3803563 h 5274968"/>
              <a:gd name="connsiteX1124" fmla="*/ 5032189 w 5959916"/>
              <a:gd name="connsiteY1124" fmla="*/ 3821125 h 5274968"/>
              <a:gd name="connsiteX1125" fmla="*/ 5081583 w 5959916"/>
              <a:gd name="connsiteY1125" fmla="*/ 3807953 h 5274968"/>
              <a:gd name="connsiteX1126" fmla="*/ 5095304 w 5959916"/>
              <a:gd name="connsiteY1126" fmla="*/ 3812344 h 5274968"/>
              <a:gd name="connsiteX1127" fmla="*/ 5095304 w 5959916"/>
              <a:gd name="connsiteY1127" fmla="*/ 3834297 h 5274968"/>
              <a:gd name="connsiteX1128" fmla="*/ 4835160 w 5959916"/>
              <a:gd name="connsiteY1128" fmla="*/ 3998945 h 5274968"/>
              <a:gd name="connsiteX1129" fmla="*/ 4839550 w 5959916"/>
              <a:gd name="connsiteY1129" fmla="*/ 4020899 h 5274968"/>
              <a:gd name="connsiteX1130" fmla="*/ 4866443 w 5959916"/>
              <a:gd name="connsiteY1130" fmla="*/ 4012117 h 5274968"/>
              <a:gd name="connsiteX1131" fmla="*/ 4902116 w 5959916"/>
              <a:gd name="connsiteY1131" fmla="*/ 3954491 h 5274968"/>
              <a:gd name="connsiteX1132" fmla="*/ 4920228 w 5959916"/>
              <a:gd name="connsiteY1132" fmla="*/ 3967663 h 5274968"/>
              <a:gd name="connsiteX1133" fmla="*/ 4924619 w 5959916"/>
              <a:gd name="connsiteY1133" fmla="*/ 3989616 h 5274968"/>
              <a:gd name="connsiteX1134" fmla="*/ 4910898 w 5959916"/>
              <a:gd name="connsiteY1134" fmla="*/ 4011569 h 5274968"/>
              <a:gd name="connsiteX1135" fmla="*/ 4924619 w 5959916"/>
              <a:gd name="connsiteY1135" fmla="*/ 4024741 h 5274968"/>
              <a:gd name="connsiteX1136" fmla="*/ 4830221 w 5959916"/>
              <a:gd name="connsiteY1136" fmla="*/ 4100478 h 5274968"/>
              <a:gd name="connsiteX1137" fmla="*/ 4857113 w 5959916"/>
              <a:gd name="connsiteY1137" fmla="*/ 4038461 h 5274968"/>
              <a:gd name="connsiteX1138" fmla="*/ 4803329 w 5959916"/>
              <a:gd name="connsiteY1138" fmla="*/ 4109809 h 5274968"/>
              <a:gd name="connsiteX1139" fmla="*/ 4794547 w 5959916"/>
              <a:gd name="connsiteY1139" fmla="*/ 4141092 h 5274968"/>
              <a:gd name="connsiteX1140" fmla="*/ 4767655 w 5959916"/>
              <a:gd name="connsiteY1140" fmla="*/ 4141092 h 5274968"/>
              <a:gd name="connsiteX1141" fmla="*/ 4749544 w 5959916"/>
              <a:gd name="connsiteY1141" fmla="*/ 4119139 h 5274968"/>
              <a:gd name="connsiteX1142" fmla="*/ 4718260 w 5959916"/>
              <a:gd name="connsiteY1142" fmla="*/ 4141092 h 5274968"/>
              <a:gd name="connsiteX1143" fmla="*/ 4776985 w 5959916"/>
              <a:gd name="connsiteY1143" fmla="*/ 4062061 h 5274968"/>
              <a:gd name="connsiteX1144" fmla="*/ 4741312 w 5959916"/>
              <a:gd name="connsiteY1144" fmla="*/ 4026387 h 5274968"/>
              <a:gd name="connsiteX1145" fmla="*/ 4763814 w 5959916"/>
              <a:gd name="connsiteY1145" fmla="*/ 3986323 h 5274968"/>
              <a:gd name="connsiteX1146" fmla="*/ 4750093 w 5959916"/>
              <a:gd name="connsiteY1146" fmla="*/ 3977542 h 5274968"/>
              <a:gd name="connsiteX1147" fmla="*/ 4785766 w 5959916"/>
              <a:gd name="connsiteY1147" fmla="*/ 3950649 h 5274968"/>
              <a:gd name="connsiteX1148" fmla="*/ 4781375 w 5959916"/>
              <a:gd name="connsiteY1148" fmla="*/ 3910585 h 5274968"/>
              <a:gd name="connsiteX1149" fmla="*/ 4790156 w 5959916"/>
              <a:gd name="connsiteY1149" fmla="*/ 3941868 h 5274968"/>
              <a:gd name="connsiteX1150" fmla="*/ 4843942 w 5959916"/>
              <a:gd name="connsiteY1150" fmla="*/ 3861739 h 5274968"/>
              <a:gd name="connsiteX1151" fmla="*/ 4852722 w 5959916"/>
              <a:gd name="connsiteY1151" fmla="*/ 3852958 h 5274968"/>
              <a:gd name="connsiteX1152" fmla="*/ 4866443 w 5959916"/>
              <a:gd name="connsiteY1152" fmla="*/ 3893022 h 5274968"/>
              <a:gd name="connsiteX1153" fmla="*/ 4915838 w 5959916"/>
              <a:gd name="connsiteY1153" fmla="*/ 3861739 h 5274968"/>
              <a:gd name="connsiteX1154" fmla="*/ 4902116 w 5959916"/>
              <a:gd name="connsiteY1154" fmla="*/ 3852958 h 5274968"/>
              <a:gd name="connsiteX1155" fmla="*/ 4879615 w 5959916"/>
              <a:gd name="connsiteY1155" fmla="*/ 3844176 h 5274968"/>
              <a:gd name="connsiteX1156" fmla="*/ 4865894 w 5959916"/>
              <a:gd name="connsiteY1156" fmla="*/ 3817284 h 5274968"/>
              <a:gd name="connsiteX1157" fmla="*/ 4924070 w 5959916"/>
              <a:gd name="connsiteY1157" fmla="*/ 3777220 h 5274968"/>
              <a:gd name="connsiteX1158" fmla="*/ 4919680 w 5959916"/>
              <a:gd name="connsiteY1158" fmla="*/ 3750328 h 5274968"/>
              <a:gd name="connsiteX1159" fmla="*/ 5000357 w 5959916"/>
              <a:gd name="connsiteY1159" fmla="*/ 3737156 h 5274968"/>
              <a:gd name="connsiteX1160" fmla="*/ 5014626 w 5959916"/>
              <a:gd name="connsiteY1160" fmla="*/ 3727825 h 5274968"/>
              <a:gd name="connsiteX1161" fmla="*/ 5019017 w 5959916"/>
              <a:gd name="connsiteY1161" fmla="*/ 3727825 h 5274968"/>
              <a:gd name="connsiteX1162" fmla="*/ 5014626 w 5959916"/>
              <a:gd name="connsiteY1162" fmla="*/ 3736606 h 5274968"/>
              <a:gd name="connsiteX1163" fmla="*/ 4753934 w 5959916"/>
              <a:gd name="connsiteY1163" fmla="*/ 3727825 h 5274968"/>
              <a:gd name="connsiteX1164" fmla="*/ 4745154 w 5959916"/>
              <a:gd name="connsiteY1164" fmla="*/ 3745388 h 5274968"/>
              <a:gd name="connsiteX1165" fmla="*/ 4753934 w 5959916"/>
              <a:gd name="connsiteY1165" fmla="*/ 3727825 h 5274968"/>
              <a:gd name="connsiteX1166" fmla="*/ 669020 w 5959916"/>
              <a:gd name="connsiteY1166" fmla="*/ 3723435 h 5274968"/>
              <a:gd name="connsiteX1167" fmla="*/ 583402 w 5959916"/>
              <a:gd name="connsiteY1167" fmla="*/ 3781061 h 5274968"/>
              <a:gd name="connsiteX1168" fmla="*/ 597123 w 5959916"/>
              <a:gd name="connsiteY1168" fmla="*/ 3789842 h 5274968"/>
              <a:gd name="connsiteX1169" fmla="*/ 417657 w 5959916"/>
              <a:gd name="connsiteY1169" fmla="*/ 3887534 h 5274968"/>
              <a:gd name="connsiteX1170" fmla="*/ 552120 w 5959916"/>
              <a:gd name="connsiteY1170" fmla="*/ 3776670 h 5274968"/>
              <a:gd name="connsiteX1171" fmla="*/ 579013 w 5959916"/>
              <a:gd name="connsiteY1171" fmla="*/ 3781061 h 5274968"/>
              <a:gd name="connsiteX1172" fmla="*/ 669020 w 5959916"/>
              <a:gd name="connsiteY1172" fmla="*/ 3723435 h 5274968"/>
              <a:gd name="connsiteX1173" fmla="*/ 1095458 w 5959916"/>
              <a:gd name="connsiteY1173" fmla="*/ 3714653 h 5274968"/>
              <a:gd name="connsiteX1174" fmla="*/ 1023562 w 5959916"/>
              <a:gd name="connsiteY1174" fmla="*/ 3759108 h 5274968"/>
              <a:gd name="connsiteX1175" fmla="*/ 1068565 w 5959916"/>
              <a:gd name="connsiteY1175" fmla="*/ 3754717 h 5274968"/>
              <a:gd name="connsiteX1176" fmla="*/ 1095458 w 5959916"/>
              <a:gd name="connsiteY1176" fmla="*/ 3714653 h 5274968"/>
              <a:gd name="connsiteX1177" fmla="*/ 4035520 w 5959916"/>
              <a:gd name="connsiteY1177" fmla="*/ 3714105 h 5274968"/>
              <a:gd name="connsiteX1178" fmla="*/ 4017409 w 5959916"/>
              <a:gd name="connsiteY1178" fmla="*/ 3718495 h 5274968"/>
              <a:gd name="connsiteX1179" fmla="*/ 4013018 w 5959916"/>
              <a:gd name="connsiteY1179" fmla="*/ 3754169 h 5274968"/>
              <a:gd name="connsiteX1180" fmla="*/ 3981735 w 5959916"/>
              <a:gd name="connsiteY1180" fmla="*/ 3771732 h 5274968"/>
              <a:gd name="connsiteX1181" fmla="*/ 3977344 w 5959916"/>
              <a:gd name="connsiteY1181" fmla="*/ 3758559 h 5274968"/>
              <a:gd name="connsiteX1182" fmla="*/ 3972954 w 5959916"/>
              <a:gd name="connsiteY1182" fmla="*/ 3789842 h 5274968"/>
              <a:gd name="connsiteX1183" fmla="*/ 3986125 w 5959916"/>
              <a:gd name="connsiteY1183" fmla="*/ 3803014 h 5274968"/>
              <a:gd name="connsiteX1184" fmla="*/ 4035520 w 5959916"/>
              <a:gd name="connsiteY1184" fmla="*/ 3758559 h 5274968"/>
              <a:gd name="connsiteX1185" fmla="*/ 4035520 w 5959916"/>
              <a:gd name="connsiteY1185" fmla="*/ 3714105 h 5274968"/>
              <a:gd name="connsiteX1186" fmla="*/ 750246 w 5959916"/>
              <a:gd name="connsiteY1186" fmla="*/ 3701481 h 5274968"/>
              <a:gd name="connsiteX1187" fmla="*/ 741465 w 5959916"/>
              <a:gd name="connsiteY1187" fmla="*/ 3723435 h 5274968"/>
              <a:gd name="connsiteX1188" fmla="*/ 718964 w 5959916"/>
              <a:gd name="connsiteY1188" fmla="*/ 3723435 h 5274968"/>
              <a:gd name="connsiteX1189" fmla="*/ 750246 w 5959916"/>
              <a:gd name="connsiteY1189" fmla="*/ 3701481 h 5274968"/>
              <a:gd name="connsiteX1190" fmla="*/ 4049241 w 5959916"/>
              <a:gd name="connsiteY1190" fmla="*/ 3692700 h 5274968"/>
              <a:gd name="connsiteX1191" fmla="*/ 4044850 w 5959916"/>
              <a:gd name="connsiteY1191" fmla="*/ 3705873 h 5274968"/>
              <a:gd name="connsiteX1192" fmla="*/ 4067352 w 5959916"/>
              <a:gd name="connsiteY1192" fmla="*/ 3692700 h 5274968"/>
              <a:gd name="connsiteX1193" fmla="*/ 4049241 w 5959916"/>
              <a:gd name="connsiteY1193" fmla="*/ 3692700 h 5274968"/>
              <a:gd name="connsiteX1194" fmla="*/ 5441065 w 5959916"/>
              <a:gd name="connsiteY1194" fmla="*/ 3687761 h 5274968"/>
              <a:gd name="connsiteX1195" fmla="*/ 5396061 w 5959916"/>
              <a:gd name="connsiteY1195" fmla="*/ 3719044 h 5274968"/>
              <a:gd name="connsiteX1196" fmla="*/ 5441065 w 5959916"/>
              <a:gd name="connsiteY1196" fmla="*/ 3687761 h 5274968"/>
              <a:gd name="connsiteX1197" fmla="*/ 4574469 w 5959916"/>
              <a:gd name="connsiteY1197" fmla="*/ 3683919 h 5274968"/>
              <a:gd name="connsiteX1198" fmla="*/ 4574469 w 5959916"/>
              <a:gd name="connsiteY1198" fmla="*/ 3701481 h 5274968"/>
              <a:gd name="connsiteX1199" fmla="*/ 4543184 w 5959916"/>
              <a:gd name="connsiteY1199" fmla="*/ 3723435 h 5274968"/>
              <a:gd name="connsiteX1200" fmla="*/ 4574469 w 5959916"/>
              <a:gd name="connsiteY1200" fmla="*/ 3683919 h 5274968"/>
              <a:gd name="connsiteX1201" fmla="*/ 587793 w 5959916"/>
              <a:gd name="connsiteY1201" fmla="*/ 3674588 h 5274968"/>
              <a:gd name="connsiteX1202" fmla="*/ 610295 w 5959916"/>
              <a:gd name="connsiteY1202" fmla="*/ 3678980 h 5274968"/>
              <a:gd name="connsiteX1203" fmla="*/ 601514 w 5959916"/>
              <a:gd name="connsiteY1203" fmla="*/ 3683370 h 5274968"/>
              <a:gd name="connsiteX1204" fmla="*/ 543338 w 5959916"/>
              <a:gd name="connsiteY1204" fmla="*/ 3727825 h 5274968"/>
              <a:gd name="connsiteX1205" fmla="*/ 485163 w 5959916"/>
              <a:gd name="connsiteY1205" fmla="*/ 3749778 h 5274968"/>
              <a:gd name="connsiteX1206" fmla="*/ 525775 w 5959916"/>
              <a:gd name="connsiteY1206" fmla="*/ 3732216 h 5274968"/>
              <a:gd name="connsiteX1207" fmla="*/ 587793 w 5959916"/>
              <a:gd name="connsiteY1207" fmla="*/ 3674588 h 5274968"/>
              <a:gd name="connsiteX1208" fmla="*/ 4920228 w 5959916"/>
              <a:gd name="connsiteY1208" fmla="*/ 3670199 h 5274968"/>
              <a:gd name="connsiteX1209" fmla="*/ 4920228 w 5959916"/>
              <a:gd name="connsiteY1209" fmla="*/ 3683370 h 5274968"/>
              <a:gd name="connsiteX1210" fmla="*/ 4902116 w 5959916"/>
              <a:gd name="connsiteY1210" fmla="*/ 3678980 h 5274968"/>
              <a:gd name="connsiteX1211" fmla="*/ 4920228 w 5959916"/>
              <a:gd name="connsiteY1211" fmla="*/ 3674588 h 5274968"/>
              <a:gd name="connsiteX1212" fmla="*/ 4920228 w 5959916"/>
              <a:gd name="connsiteY1212" fmla="*/ 3670199 h 5274968"/>
              <a:gd name="connsiteX1213" fmla="*/ 4551305 w 5959916"/>
              <a:gd name="connsiteY1213" fmla="*/ 3665534 h 5274968"/>
              <a:gd name="connsiteX1214" fmla="*/ 4561296 w 5959916"/>
              <a:gd name="connsiteY1214" fmla="*/ 3670199 h 5274968"/>
              <a:gd name="connsiteX1215" fmla="*/ 4534404 w 5959916"/>
              <a:gd name="connsiteY1215" fmla="*/ 3687761 h 5274968"/>
              <a:gd name="connsiteX1216" fmla="*/ 4551305 w 5959916"/>
              <a:gd name="connsiteY1216" fmla="*/ 3665534 h 5274968"/>
              <a:gd name="connsiteX1217" fmla="*/ 5100243 w 5959916"/>
              <a:gd name="connsiteY1217" fmla="*/ 3661417 h 5274968"/>
              <a:gd name="connsiteX1218" fmla="*/ 5109025 w 5959916"/>
              <a:gd name="connsiteY1218" fmla="*/ 3670199 h 5274968"/>
              <a:gd name="connsiteX1219" fmla="*/ 5100243 w 5959916"/>
              <a:gd name="connsiteY1219" fmla="*/ 3692152 h 5274968"/>
              <a:gd name="connsiteX1220" fmla="*/ 5046459 w 5959916"/>
              <a:gd name="connsiteY1220" fmla="*/ 3727825 h 5274968"/>
              <a:gd name="connsiteX1221" fmla="*/ 5019566 w 5959916"/>
              <a:gd name="connsiteY1221" fmla="*/ 3727825 h 5274968"/>
              <a:gd name="connsiteX1222" fmla="*/ 5100243 w 5959916"/>
              <a:gd name="connsiteY1222" fmla="*/ 3661417 h 5274968"/>
              <a:gd name="connsiteX1223" fmla="*/ 4448786 w 5959916"/>
              <a:gd name="connsiteY1223" fmla="*/ 3661417 h 5274968"/>
              <a:gd name="connsiteX1224" fmla="*/ 4453726 w 5959916"/>
              <a:gd name="connsiteY1224" fmla="*/ 3683370 h 5274968"/>
              <a:gd name="connsiteX1225" fmla="*/ 4440006 w 5959916"/>
              <a:gd name="connsiteY1225" fmla="*/ 3674588 h 5274968"/>
              <a:gd name="connsiteX1226" fmla="*/ 4448786 w 5959916"/>
              <a:gd name="connsiteY1226" fmla="*/ 3661417 h 5274968"/>
              <a:gd name="connsiteX1227" fmla="*/ 4166141 w 5959916"/>
              <a:gd name="connsiteY1227" fmla="*/ 3661417 h 5274968"/>
              <a:gd name="connsiteX1228" fmla="*/ 4161750 w 5959916"/>
              <a:gd name="connsiteY1228" fmla="*/ 3701481 h 5274968"/>
              <a:gd name="connsiteX1229" fmla="*/ 4166141 w 5959916"/>
              <a:gd name="connsiteY1229" fmla="*/ 3661417 h 5274968"/>
              <a:gd name="connsiteX1230" fmla="*/ 1086677 w 5959916"/>
              <a:gd name="connsiteY1230" fmla="*/ 3652087 h 5274968"/>
              <a:gd name="connsiteX1231" fmla="*/ 1028501 w 5959916"/>
              <a:gd name="connsiteY1231" fmla="*/ 3705323 h 5274968"/>
              <a:gd name="connsiteX1232" fmla="*/ 1086677 w 5959916"/>
              <a:gd name="connsiteY1232" fmla="*/ 3652087 h 5274968"/>
              <a:gd name="connsiteX1233" fmla="*/ 5189702 w 5959916"/>
              <a:gd name="connsiteY1233" fmla="*/ 3647696 h 5274968"/>
              <a:gd name="connsiteX1234" fmla="*/ 5194092 w 5959916"/>
              <a:gd name="connsiteY1234" fmla="*/ 3669650 h 5274968"/>
              <a:gd name="connsiteX1235" fmla="*/ 5189702 w 5959916"/>
              <a:gd name="connsiteY1235" fmla="*/ 3647696 h 5274968"/>
              <a:gd name="connsiteX1236" fmla="*/ 4660085 w 5959916"/>
              <a:gd name="connsiteY1236" fmla="*/ 3647696 h 5274968"/>
              <a:gd name="connsiteX1237" fmla="*/ 4660085 w 5959916"/>
              <a:gd name="connsiteY1237" fmla="*/ 3669650 h 5274968"/>
              <a:gd name="connsiteX1238" fmla="*/ 4668866 w 5959916"/>
              <a:gd name="connsiteY1238" fmla="*/ 3652087 h 5274968"/>
              <a:gd name="connsiteX1239" fmla="*/ 4660085 w 5959916"/>
              <a:gd name="connsiteY1239" fmla="*/ 3647696 h 5274968"/>
              <a:gd name="connsiteX1240" fmla="*/ 4790156 w 5959916"/>
              <a:gd name="connsiteY1240" fmla="*/ 3643855 h 5274968"/>
              <a:gd name="connsiteX1241" fmla="*/ 4772045 w 5959916"/>
              <a:gd name="connsiteY1241" fmla="*/ 3657027 h 5274968"/>
              <a:gd name="connsiteX1242" fmla="*/ 4785766 w 5959916"/>
              <a:gd name="connsiteY1242" fmla="*/ 3661417 h 5274968"/>
              <a:gd name="connsiteX1243" fmla="*/ 4790156 w 5959916"/>
              <a:gd name="connsiteY1243" fmla="*/ 3643855 h 5274968"/>
              <a:gd name="connsiteX1244" fmla="*/ 1055325 w 5959916"/>
              <a:gd name="connsiteY1244" fmla="*/ 3640811 h 5274968"/>
              <a:gd name="connsiteX1245" fmla="*/ 1001608 w 5959916"/>
              <a:gd name="connsiteY1245" fmla="*/ 3661417 h 5274968"/>
              <a:gd name="connsiteX1246" fmla="*/ 1015330 w 5959916"/>
              <a:gd name="connsiteY1246" fmla="*/ 3675137 h 5274968"/>
              <a:gd name="connsiteX1247" fmla="*/ 1073505 w 5959916"/>
              <a:gd name="connsiteY1247" fmla="*/ 3643855 h 5274968"/>
              <a:gd name="connsiteX1248" fmla="*/ 1055325 w 5959916"/>
              <a:gd name="connsiteY1248" fmla="*/ 3640811 h 5274968"/>
              <a:gd name="connsiteX1249" fmla="*/ 4323105 w 5959916"/>
              <a:gd name="connsiteY1249" fmla="*/ 3625744 h 5274968"/>
              <a:gd name="connsiteX1250" fmla="*/ 4341217 w 5959916"/>
              <a:gd name="connsiteY1250" fmla="*/ 3648245 h 5274968"/>
              <a:gd name="connsiteX1251" fmla="*/ 4318715 w 5959916"/>
              <a:gd name="connsiteY1251" fmla="*/ 3661417 h 5274968"/>
              <a:gd name="connsiteX1252" fmla="*/ 4314324 w 5959916"/>
              <a:gd name="connsiteY1252" fmla="*/ 3634524 h 5274968"/>
              <a:gd name="connsiteX1253" fmla="*/ 4323105 w 5959916"/>
              <a:gd name="connsiteY1253" fmla="*/ 3625744 h 5274968"/>
              <a:gd name="connsiteX1254" fmla="*/ 4987734 w 5959916"/>
              <a:gd name="connsiteY1254" fmla="*/ 3616962 h 5274968"/>
              <a:gd name="connsiteX1255" fmla="*/ 4947122 w 5959916"/>
              <a:gd name="connsiteY1255" fmla="*/ 3635073 h 5274968"/>
              <a:gd name="connsiteX1256" fmla="*/ 4969623 w 5959916"/>
              <a:gd name="connsiteY1256" fmla="*/ 3643855 h 5274968"/>
              <a:gd name="connsiteX1257" fmla="*/ 4987734 w 5959916"/>
              <a:gd name="connsiteY1257" fmla="*/ 3616962 h 5274968"/>
              <a:gd name="connsiteX1258" fmla="*/ 4672304 w 5959916"/>
              <a:gd name="connsiteY1258" fmla="*/ 3611516 h 5274968"/>
              <a:gd name="connsiteX1259" fmla="*/ 4641974 w 5959916"/>
              <a:gd name="connsiteY1259" fmla="*/ 3638915 h 5274968"/>
              <a:gd name="connsiteX1260" fmla="*/ 4686978 w 5959916"/>
              <a:gd name="connsiteY1260" fmla="*/ 3616962 h 5274968"/>
              <a:gd name="connsiteX1261" fmla="*/ 4672304 w 5959916"/>
              <a:gd name="connsiteY1261" fmla="*/ 3611516 h 5274968"/>
              <a:gd name="connsiteX1262" fmla="*/ 869255 w 5959916"/>
              <a:gd name="connsiteY1262" fmla="*/ 3606921 h 5274968"/>
              <a:gd name="connsiteX1263" fmla="*/ 857816 w 5959916"/>
              <a:gd name="connsiteY1263" fmla="*/ 3616962 h 5274968"/>
              <a:gd name="connsiteX1264" fmla="*/ 866598 w 5959916"/>
              <a:gd name="connsiteY1264" fmla="*/ 3616962 h 5274968"/>
              <a:gd name="connsiteX1265" fmla="*/ 880318 w 5959916"/>
              <a:gd name="connsiteY1265" fmla="*/ 3638915 h 5274968"/>
              <a:gd name="connsiteX1266" fmla="*/ 898429 w 5959916"/>
              <a:gd name="connsiteY1266" fmla="*/ 3621353 h 5274968"/>
              <a:gd name="connsiteX1267" fmla="*/ 869255 w 5959916"/>
              <a:gd name="connsiteY1267" fmla="*/ 3606921 h 5274968"/>
              <a:gd name="connsiteX1268" fmla="*/ 818463 w 5959916"/>
              <a:gd name="connsiteY1268" fmla="*/ 3585697 h 5274968"/>
              <a:gd name="connsiteX1269" fmla="*/ 754637 w 5959916"/>
              <a:gd name="connsiteY1269" fmla="*/ 3616413 h 5274968"/>
              <a:gd name="connsiteX1270" fmla="*/ 759027 w 5959916"/>
              <a:gd name="connsiteY1270" fmla="*/ 3643305 h 5274968"/>
              <a:gd name="connsiteX1271" fmla="*/ 844645 w 5959916"/>
              <a:gd name="connsiteY1271" fmla="*/ 3589521 h 5274968"/>
              <a:gd name="connsiteX1272" fmla="*/ 818463 w 5959916"/>
              <a:gd name="connsiteY1272" fmla="*/ 3585697 h 5274968"/>
              <a:gd name="connsiteX1273" fmla="*/ 767809 w 5959916"/>
              <a:gd name="connsiteY1273" fmla="*/ 3581289 h 5274968"/>
              <a:gd name="connsiteX1274" fmla="*/ 754089 w 5959916"/>
              <a:gd name="connsiteY1274" fmla="*/ 3598851 h 5274968"/>
              <a:gd name="connsiteX1275" fmla="*/ 767809 w 5959916"/>
              <a:gd name="connsiteY1275" fmla="*/ 3603241 h 5274968"/>
              <a:gd name="connsiteX1276" fmla="*/ 767809 w 5959916"/>
              <a:gd name="connsiteY1276" fmla="*/ 3581289 h 5274968"/>
              <a:gd name="connsiteX1277" fmla="*/ 5212204 w 5959916"/>
              <a:gd name="connsiteY1277" fmla="*/ 3563177 h 5274968"/>
              <a:gd name="connsiteX1278" fmla="*/ 5225924 w 5959916"/>
              <a:gd name="connsiteY1278" fmla="*/ 3567568 h 5274968"/>
              <a:gd name="connsiteX1279" fmla="*/ 5207813 w 5959916"/>
              <a:gd name="connsiteY1279" fmla="*/ 3594460 h 5274968"/>
              <a:gd name="connsiteX1280" fmla="*/ 5194092 w 5959916"/>
              <a:gd name="connsiteY1280" fmla="*/ 3590069 h 5274968"/>
              <a:gd name="connsiteX1281" fmla="*/ 5212204 w 5959916"/>
              <a:gd name="connsiteY1281" fmla="*/ 3563177 h 5274968"/>
              <a:gd name="connsiteX1282" fmla="*/ 5076645 w 5959916"/>
              <a:gd name="connsiteY1282" fmla="*/ 3558786 h 5274968"/>
              <a:gd name="connsiteX1283" fmla="*/ 5072254 w 5959916"/>
              <a:gd name="connsiteY1283" fmla="*/ 3567568 h 5274968"/>
              <a:gd name="connsiteX1284" fmla="*/ 5067863 w 5959916"/>
              <a:gd name="connsiteY1284" fmla="*/ 3567568 h 5274968"/>
              <a:gd name="connsiteX1285" fmla="*/ 5072254 w 5959916"/>
              <a:gd name="connsiteY1285" fmla="*/ 3580740 h 5274968"/>
              <a:gd name="connsiteX1286" fmla="*/ 5085974 w 5959916"/>
              <a:gd name="connsiteY1286" fmla="*/ 3580740 h 5274968"/>
              <a:gd name="connsiteX1287" fmla="*/ 5081583 w 5959916"/>
              <a:gd name="connsiteY1287" fmla="*/ 3567568 h 5274968"/>
              <a:gd name="connsiteX1288" fmla="*/ 5095304 w 5959916"/>
              <a:gd name="connsiteY1288" fmla="*/ 3558786 h 5274968"/>
              <a:gd name="connsiteX1289" fmla="*/ 4467516 w 5959916"/>
              <a:gd name="connsiteY1289" fmla="*/ 3522015 h 5274968"/>
              <a:gd name="connsiteX1290" fmla="*/ 4462508 w 5959916"/>
              <a:gd name="connsiteY1290" fmla="*/ 3523662 h 5274968"/>
              <a:gd name="connsiteX1291" fmla="*/ 4462508 w 5959916"/>
              <a:gd name="connsiteY1291" fmla="*/ 3532443 h 5274968"/>
              <a:gd name="connsiteX1292" fmla="*/ 4476228 w 5959916"/>
              <a:gd name="connsiteY1292" fmla="*/ 3532443 h 5274968"/>
              <a:gd name="connsiteX1293" fmla="*/ 4476228 w 5959916"/>
              <a:gd name="connsiteY1293" fmla="*/ 3523662 h 5274968"/>
              <a:gd name="connsiteX1294" fmla="*/ 4467516 w 5959916"/>
              <a:gd name="connsiteY1294" fmla="*/ 3522015 h 5274968"/>
              <a:gd name="connsiteX1295" fmla="*/ 5477287 w 5959916"/>
              <a:gd name="connsiteY1295" fmla="*/ 3514880 h 5274968"/>
              <a:gd name="connsiteX1296" fmla="*/ 5468506 w 5959916"/>
              <a:gd name="connsiteY1296" fmla="*/ 3559336 h 5274968"/>
              <a:gd name="connsiteX1297" fmla="*/ 5423502 w 5959916"/>
              <a:gd name="connsiteY1297" fmla="*/ 3581289 h 5274968"/>
              <a:gd name="connsiteX1298" fmla="*/ 5405391 w 5959916"/>
              <a:gd name="connsiteY1298" fmla="*/ 3563726 h 5274968"/>
              <a:gd name="connsiteX1299" fmla="*/ 5391671 w 5959916"/>
              <a:gd name="connsiteY1299" fmla="*/ 3599400 h 5274968"/>
              <a:gd name="connsiteX1300" fmla="*/ 5377950 w 5959916"/>
              <a:gd name="connsiteY1300" fmla="*/ 3595009 h 5274968"/>
              <a:gd name="connsiteX1301" fmla="*/ 5386731 w 5959916"/>
              <a:gd name="connsiteY1301" fmla="*/ 3581837 h 5274968"/>
              <a:gd name="connsiteX1302" fmla="*/ 5351058 w 5959916"/>
              <a:gd name="connsiteY1302" fmla="*/ 3599400 h 5274968"/>
              <a:gd name="connsiteX1303" fmla="*/ 5346667 w 5959916"/>
              <a:gd name="connsiteY1303" fmla="*/ 3568117 h 5274968"/>
              <a:gd name="connsiteX1304" fmla="*/ 5346667 w 5959916"/>
              <a:gd name="connsiteY1304" fmla="*/ 3576898 h 5274968"/>
              <a:gd name="connsiteX1305" fmla="*/ 5477287 w 5959916"/>
              <a:gd name="connsiteY1305" fmla="*/ 3514880 h 5274968"/>
              <a:gd name="connsiteX1306" fmla="*/ 5362428 w 5959916"/>
              <a:gd name="connsiteY1306" fmla="*/ 3493819 h 5274968"/>
              <a:gd name="connsiteX1307" fmla="*/ 5369717 w 5959916"/>
              <a:gd name="connsiteY1307" fmla="*/ 3496769 h 5274968"/>
              <a:gd name="connsiteX1308" fmla="*/ 5351605 w 5959916"/>
              <a:gd name="connsiteY1308" fmla="*/ 3528053 h 5274968"/>
              <a:gd name="connsiteX1309" fmla="*/ 5342825 w 5959916"/>
              <a:gd name="connsiteY1309" fmla="*/ 3518722 h 5274968"/>
              <a:gd name="connsiteX1310" fmla="*/ 5342825 w 5959916"/>
              <a:gd name="connsiteY1310" fmla="*/ 3505550 h 5274968"/>
              <a:gd name="connsiteX1311" fmla="*/ 5362428 w 5959916"/>
              <a:gd name="connsiteY1311" fmla="*/ 3493819 h 5274968"/>
              <a:gd name="connsiteX1312" fmla="*/ 4179861 w 5959916"/>
              <a:gd name="connsiteY1312" fmla="*/ 3483597 h 5274968"/>
              <a:gd name="connsiteX1313" fmla="*/ 4134858 w 5959916"/>
              <a:gd name="connsiteY1313" fmla="*/ 3505550 h 5274968"/>
              <a:gd name="connsiteX1314" fmla="*/ 4179861 w 5959916"/>
              <a:gd name="connsiteY1314" fmla="*/ 3483597 h 5274968"/>
              <a:gd name="connsiteX1315" fmla="*/ 4575018 w 5959916"/>
              <a:gd name="connsiteY1315" fmla="*/ 3478658 h 5274968"/>
              <a:gd name="connsiteX1316" fmla="*/ 4593129 w 5959916"/>
              <a:gd name="connsiteY1316" fmla="*/ 3487439 h 5274968"/>
              <a:gd name="connsiteX1317" fmla="*/ 4579408 w 5959916"/>
              <a:gd name="connsiteY1317" fmla="*/ 3514332 h 5274968"/>
              <a:gd name="connsiteX1318" fmla="*/ 4575018 w 5959916"/>
              <a:gd name="connsiteY1318" fmla="*/ 3478658 h 5274968"/>
              <a:gd name="connsiteX1319" fmla="*/ 3713908 w 5959916"/>
              <a:gd name="connsiteY1319" fmla="*/ 3474267 h 5274968"/>
              <a:gd name="connsiteX1320" fmla="*/ 3686467 w 5959916"/>
              <a:gd name="connsiteY1320" fmla="*/ 3474816 h 5274968"/>
              <a:gd name="connsiteX1321" fmla="*/ 3690857 w 5959916"/>
              <a:gd name="connsiteY1321" fmla="*/ 3506099 h 5274968"/>
              <a:gd name="connsiteX1322" fmla="*/ 3677137 w 5959916"/>
              <a:gd name="connsiteY1322" fmla="*/ 3514880 h 5274968"/>
              <a:gd name="connsiteX1323" fmla="*/ 3663416 w 5959916"/>
              <a:gd name="connsiteY1323" fmla="*/ 3501708 h 5274968"/>
              <a:gd name="connsiteX1324" fmla="*/ 3667806 w 5959916"/>
              <a:gd name="connsiteY1324" fmla="*/ 3523662 h 5274968"/>
              <a:gd name="connsiteX1325" fmla="*/ 3632133 w 5959916"/>
              <a:gd name="connsiteY1325" fmla="*/ 3541225 h 5274968"/>
              <a:gd name="connsiteX1326" fmla="*/ 3614022 w 5959916"/>
              <a:gd name="connsiteY1326" fmla="*/ 3568117 h 5274968"/>
              <a:gd name="connsiteX1327" fmla="*/ 3618412 w 5959916"/>
              <a:gd name="connsiteY1327" fmla="*/ 3595009 h 5274968"/>
              <a:gd name="connsiteX1328" fmla="*/ 3595911 w 5959916"/>
              <a:gd name="connsiteY1328" fmla="*/ 3608181 h 5274968"/>
              <a:gd name="connsiteX1329" fmla="*/ 3591521 w 5959916"/>
              <a:gd name="connsiteY1329" fmla="*/ 3608181 h 5274968"/>
              <a:gd name="connsiteX1330" fmla="*/ 3622803 w 5959916"/>
              <a:gd name="connsiteY1330" fmla="*/ 3616962 h 5274968"/>
              <a:gd name="connsiteX1331" fmla="*/ 3744643 w 5959916"/>
              <a:gd name="connsiteY1331" fmla="*/ 3514332 h 5274968"/>
              <a:gd name="connsiteX1332" fmla="*/ 3713359 w 5959916"/>
              <a:gd name="connsiteY1332" fmla="*/ 3541225 h 5274968"/>
              <a:gd name="connsiteX1333" fmla="*/ 3704578 w 5959916"/>
              <a:gd name="connsiteY1333" fmla="*/ 3523662 h 5274968"/>
              <a:gd name="connsiteX1334" fmla="*/ 3731470 w 5959916"/>
              <a:gd name="connsiteY1334" fmla="*/ 3483597 h 5274968"/>
              <a:gd name="connsiteX1335" fmla="*/ 3713908 w 5959916"/>
              <a:gd name="connsiteY1335" fmla="*/ 3474267 h 5274968"/>
              <a:gd name="connsiteX1336" fmla="*/ 4680262 w 5959916"/>
              <a:gd name="connsiteY1336" fmla="*/ 3467853 h 5274968"/>
              <a:gd name="connsiteX1337" fmla="*/ 4679868 w 5959916"/>
              <a:gd name="connsiteY1337" fmla="*/ 3468559 h 5274968"/>
              <a:gd name="connsiteX1338" fmla="*/ 4679912 w 5959916"/>
              <a:gd name="connsiteY1338" fmla="*/ 3467956 h 5274968"/>
              <a:gd name="connsiteX1339" fmla="*/ 4660085 w 5959916"/>
              <a:gd name="connsiteY1339" fmla="*/ 3465485 h 5274968"/>
              <a:gd name="connsiteX1340" fmla="*/ 4679019 w 5959916"/>
              <a:gd name="connsiteY1340" fmla="*/ 3470083 h 5274968"/>
              <a:gd name="connsiteX1341" fmla="*/ 4679868 w 5959916"/>
              <a:gd name="connsiteY1341" fmla="*/ 3468559 h 5274968"/>
              <a:gd name="connsiteX1342" fmla="*/ 4678196 w 5959916"/>
              <a:gd name="connsiteY1342" fmla="*/ 3491830 h 5274968"/>
              <a:gd name="connsiteX1343" fmla="*/ 4655694 w 5959916"/>
              <a:gd name="connsiteY1343" fmla="*/ 3500611 h 5274968"/>
              <a:gd name="connsiteX1344" fmla="*/ 4641974 w 5959916"/>
              <a:gd name="connsiteY1344" fmla="*/ 3487439 h 5274968"/>
              <a:gd name="connsiteX1345" fmla="*/ 4660085 w 5959916"/>
              <a:gd name="connsiteY1345" fmla="*/ 3465485 h 5274968"/>
              <a:gd name="connsiteX1346" fmla="*/ 5050849 w 5959916"/>
              <a:gd name="connsiteY1346" fmla="*/ 3452314 h 5274968"/>
              <a:gd name="connsiteX1347" fmla="*/ 5028348 w 5959916"/>
              <a:gd name="connsiteY1347" fmla="*/ 3465485 h 5274968"/>
              <a:gd name="connsiteX1348" fmla="*/ 5050849 w 5959916"/>
              <a:gd name="connsiteY1348" fmla="*/ 3452314 h 5274968"/>
              <a:gd name="connsiteX1349" fmla="*/ 4004786 w 5959916"/>
              <a:gd name="connsiteY1349" fmla="*/ 3452314 h 5274968"/>
              <a:gd name="connsiteX1350" fmla="*/ 3991065 w 5959916"/>
              <a:gd name="connsiteY1350" fmla="*/ 3469876 h 5274968"/>
              <a:gd name="connsiteX1351" fmla="*/ 4004786 w 5959916"/>
              <a:gd name="connsiteY1351" fmla="*/ 3452314 h 5274968"/>
              <a:gd name="connsiteX1352" fmla="*/ 4709479 w 5959916"/>
              <a:gd name="connsiteY1352" fmla="*/ 3447374 h 5274968"/>
              <a:gd name="connsiteX1353" fmla="*/ 4705089 w 5959916"/>
              <a:gd name="connsiteY1353" fmla="*/ 3460547 h 5274968"/>
              <a:gd name="connsiteX1354" fmla="*/ 4680262 w 5959916"/>
              <a:gd name="connsiteY1354" fmla="*/ 3467853 h 5274968"/>
              <a:gd name="connsiteX1355" fmla="*/ 4691368 w 5959916"/>
              <a:gd name="connsiteY1355" fmla="*/ 3447924 h 5274968"/>
              <a:gd name="connsiteX1356" fmla="*/ 4709479 w 5959916"/>
              <a:gd name="connsiteY1356" fmla="*/ 3447374 h 5274968"/>
              <a:gd name="connsiteX1357" fmla="*/ 3995457 w 5959916"/>
              <a:gd name="connsiteY1357" fmla="*/ 3439142 h 5274968"/>
              <a:gd name="connsiteX1358" fmla="*/ 3972954 w 5959916"/>
              <a:gd name="connsiteY1358" fmla="*/ 3452314 h 5274968"/>
              <a:gd name="connsiteX1359" fmla="*/ 3995457 w 5959916"/>
              <a:gd name="connsiteY1359" fmla="*/ 3439142 h 5274968"/>
              <a:gd name="connsiteX1360" fmla="*/ 763761 w 5959916"/>
              <a:gd name="connsiteY1360" fmla="*/ 3430911 h 5274968"/>
              <a:gd name="connsiteX1361" fmla="*/ 790311 w 5959916"/>
              <a:gd name="connsiteY1361" fmla="*/ 3434752 h 5274968"/>
              <a:gd name="connsiteX1362" fmla="*/ 740916 w 5959916"/>
              <a:gd name="connsiteY1362" fmla="*/ 3443533 h 5274968"/>
              <a:gd name="connsiteX1363" fmla="*/ 763761 w 5959916"/>
              <a:gd name="connsiteY1363" fmla="*/ 3430911 h 5274968"/>
              <a:gd name="connsiteX1364" fmla="*/ 4022897 w 5959916"/>
              <a:gd name="connsiteY1364" fmla="*/ 3421580 h 5274968"/>
              <a:gd name="connsiteX1365" fmla="*/ 4009177 w 5959916"/>
              <a:gd name="connsiteY1365" fmla="*/ 3425971 h 5274968"/>
              <a:gd name="connsiteX1366" fmla="*/ 4017958 w 5959916"/>
              <a:gd name="connsiteY1366" fmla="*/ 3443533 h 5274968"/>
              <a:gd name="connsiteX1367" fmla="*/ 4022897 w 5959916"/>
              <a:gd name="connsiteY1367" fmla="*/ 3421580 h 5274968"/>
              <a:gd name="connsiteX1368" fmla="*/ 5355997 w 5959916"/>
              <a:gd name="connsiteY1368" fmla="*/ 3412250 h 5274968"/>
              <a:gd name="connsiteX1369" fmla="*/ 5329104 w 5959916"/>
              <a:gd name="connsiteY1369" fmla="*/ 3429812 h 5274968"/>
              <a:gd name="connsiteX1370" fmla="*/ 5351605 w 5959916"/>
              <a:gd name="connsiteY1370" fmla="*/ 3429812 h 5274968"/>
              <a:gd name="connsiteX1371" fmla="*/ 5355997 w 5959916"/>
              <a:gd name="connsiteY1371" fmla="*/ 3412250 h 5274968"/>
              <a:gd name="connsiteX1372" fmla="*/ 4359328 w 5959916"/>
              <a:gd name="connsiteY1372" fmla="*/ 3412250 h 5274968"/>
              <a:gd name="connsiteX1373" fmla="*/ 4336826 w 5959916"/>
              <a:gd name="connsiteY1373" fmla="*/ 3421031 h 5274968"/>
              <a:gd name="connsiteX1374" fmla="*/ 4359328 w 5959916"/>
              <a:gd name="connsiteY1374" fmla="*/ 3412250 h 5274968"/>
              <a:gd name="connsiteX1375" fmla="*/ 4920228 w 5959916"/>
              <a:gd name="connsiteY1375" fmla="*/ 3408408 h 5274968"/>
              <a:gd name="connsiteX1376" fmla="*/ 4920228 w 5959916"/>
              <a:gd name="connsiteY1376" fmla="*/ 3444081 h 5274968"/>
              <a:gd name="connsiteX1377" fmla="*/ 4888945 w 5959916"/>
              <a:gd name="connsiteY1377" fmla="*/ 3457254 h 5274968"/>
              <a:gd name="connsiteX1378" fmla="*/ 4897727 w 5959916"/>
              <a:gd name="connsiteY1378" fmla="*/ 3474816 h 5274968"/>
              <a:gd name="connsiteX1379" fmla="*/ 4852722 w 5959916"/>
              <a:gd name="connsiteY1379" fmla="*/ 3492378 h 5274968"/>
              <a:gd name="connsiteX1380" fmla="*/ 4852722 w 5959916"/>
              <a:gd name="connsiteY1380" fmla="*/ 3509941 h 5274968"/>
              <a:gd name="connsiteX1381" fmla="*/ 4817049 w 5959916"/>
              <a:gd name="connsiteY1381" fmla="*/ 3514332 h 5274968"/>
              <a:gd name="connsiteX1382" fmla="*/ 4830770 w 5959916"/>
              <a:gd name="connsiteY1382" fmla="*/ 3554396 h 5274968"/>
              <a:gd name="connsiteX1383" fmla="*/ 4803877 w 5959916"/>
              <a:gd name="connsiteY1383" fmla="*/ 3595559 h 5274968"/>
              <a:gd name="connsiteX1384" fmla="*/ 4884555 w 5959916"/>
              <a:gd name="connsiteY1384" fmla="*/ 3511039 h 5274968"/>
              <a:gd name="connsiteX1385" fmla="*/ 4902667 w 5959916"/>
              <a:gd name="connsiteY1385" fmla="*/ 3524210 h 5274968"/>
              <a:gd name="connsiteX1386" fmla="*/ 4997065 w 5959916"/>
              <a:gd name="connsiteY1386" fmla="*/ 3444081 h 5274968"/>
              <a:gd name="connsiteX1387" fmla="*/ 4992673 w 5959916"/>
              <a:gd name="connsiteY1387" fmla="*/ 3408408 h 5274968"/>
              <a:gd name="connsiteX1388" fmla="*/ 4952060 w 5959916"/>
              <a:gd name="connsiteY1388" fmla="*/ 3408408 h 5274968"/>
              <a:gd name="connsiteX1389" fmla="*/ 4933950 w 5959916"/>
              <a:gd name="connsiteY1389" fmla="*/ 3439692 h 5274968"/>
              <a:gd name="connsiteX1390" fmla="*/ 4933950 w 5959916"/>
              <a:gd name="connsiteY1390" fmla="*/ 3408408 h 5274968"/>
              <a:gd name="connsiteX1391" fmla="*/ 4920228 w 5959916"/>
              <a:gd name="connsiteY1391" fmla="*/ 3408408 h 5274968"/>
              <a:gd name="connsiteX1392" fmla="*/ 5216595 w 5959916"/>
              <a:gd name="connsiteY1392" fmla="*/ 3403469 h 5274968"/>
              <a:gd name="connsiteX1393" fmla="*/ 5185311 w 5959916"/>
              <a:gd name="connsiteY1393" fmla="*/ 3452314 h 5274968"/>
              <a:gd name="connsiteX1394" fmla="*/ 5216595 w 5959916"/>
              <a:gd name="connsiteY1394" fmla="*/ 3403469 h 5274968"/>
              <a:gd name="connsiteX1395" fmla="*/ 4776985 w 5959916"/>
              <a:gd name="connsiteY1395" fmla="*/ 3403469 h 5274968"/>
              <a:gd name="connsiteX1396" fmla="*/ 4776985 w 5959916"/>
              <a:gd name="connsiteY1396" fmla="*/ 3421031 h 5274968"/>
              <a:gd name="connsiteX1397" fmla="*/ 4795097 w 5959916"/>
              <a:gd name="connsiteY1397" fmla="*/ 3416641 h 5274968"/>
              <a:gd name="connsiteX1398" fmla="*/ 4776985 w 5959916"/>
              <a:gd name="connsiteY1398" fmla="*/ 3403469 h 5274968"/>
              <a:gd name="connsiteX1399" fmla="*/ 4211144 w 5959916"/>
              <a:gd name="connsiteY1399" fmla="*/ 3390297 h 5274968"/>
              <a:gd name="connsiteX1400" fmla="*/ 4179861 w 5959916"/>
              <a:gd name="connsiteY1400" fmla="*/ 3412250 h 5274968"/>
              <a:gd name="connsiteX1401" fmla="*/ 4184253 w 5959916"/>
              <a:gd name="connsiteY1401" fmla="*/ 3452314 h 5274968"/>
              <a:gd name="connsiteX1402" fmla="*/ 4211144 w 5959916"/>
              <a:gd name="connsiteY1402" fmla="*/ 3452863 h 5274968"/>
              <a:gd name="connsiteX1403" fmla="*/ 4188643 w 5959916"/>
              <a:gd name="connsiteY1403" fmla="*/ 3474816 h 5274968"/>
              <a:gd name="connsiteX1404" fmla="*/ 4215536 w 5959916"/>
              <a:gd name="connsiteY1404" fmla="*/ 3483597 h 5274968"/>
              <a:gd name="connsiteX1405" fmla="*/ 4278651 w 5959916"/>
              <a:gd name="connsiteY1405" fmla="*/ 3434752 h 5274968"/>
              <a:gd name="connsiteX1406" fmla="*/ 4238037 w 5959916"/>
              <a:gd name="connsiteY1406" fmla="*/ 3443533 h 5274968"/>
              <a:gd name="connsiteX1407" fmla="*/ 4202363 w 5959916"/>
              <a:gd name="connsiteY1407" fmla="*/ 3407860 h 5274968"/>
              <a:gd name="connsiteX1408" fmla="*/ 4211144 w 5959916"/>
              <a:gd name="connsiteY1408" fmla="*/ 3390297 h 5274968"/>
              <a:gd name="connsiteX1409" fmla="*/ 4898275 w 5959916"/>
              <a:gd name="connsiteY1409" fmla="*/ 3377125 h 5274968"/>
              <a:gd name="connsiteX1410" fmla="*/ 4907057 w 5959916"/>
              <a:gd name="connsiteY1410" fmla="*/ 3381516 h 5274968"/>
              <a:gd name="connsiteX1411" fmla="*/ 4893336 w 5959916"/>
              <a:gd name="connsiteY1411" fmla="*/ 3399078 h 5274968"/>
              <a:gd name="connsiteX1412" fmla="*/ 4898275 w 5959916"/>
              <a:gd name="connsiteY1412" fmla="*/ 3377125 h 5274968"/>
              <a:gd name="connsiteX1413" fmla="*/ 5063678 w 5959916"/>
              <a:gd name="connsiteY1413" fmla="*/ 3376919 h 5274968"/>
              <a:gd name="connsiteX1414" fmla="*/ 5032738 w 5959916"/>
              <a:gd name="connsiteY1414" fmla="*/ 3385907 h 5274968"/>
              <a:gd name="connsiteX1415" fmla="*/ 5037128 w 5959916"/>
              <a:gd name="connsiteY1415" fmla="*/ 3403469 h 5274968"/>
              <a:gd name="connsiteX1416" fmla="*/ 5077741 w 5959916"/>
              <a:gd name="connsiteY1416" fmla="*/ 3394688 h 5274968"/>
              <a:gd name="connsiteX1417" fmla="*/ 5063678 w 5959916"/>
              <a:gd name="connsiteY1417" fmla="*/ 3376919 h 5274968"/>
              <a:gd name="connsiteX1418" fmla="*/ 4758326 w 5959916"/>
              <a:gd name="connsiteY1418" fmla="*/ 3376027 h 5274968"/>
              <a:gd name="connsiteX1419" fmla="*/ 4628253 w 5959916"/>
              <a:gd name="connsiteY1419" fmla="*/ 3460547 h 5274968"/>
              <a:gd name="connsiteX1420" fmla="*/ 4641974 w 5959916"/>
              <a:gd name="connsiteY1420" fmla="*/ 3509393 h 5274968"/>
              <a:gd name="connsiteX1421" fmla="*/ 4633192 w 5959916"/>
              <a:gd name="connsiteY1421" fmla="*/ 3526955 h 5274968"/>
              <a:gd name="connsiteX1422" fmla="*/ 4588189 w 5959916"/>
              <a:gd name="connsiteY1422" fmla="*/ 3540126 h 5274968"/>
              <a:gd name="connsiteX1423" fmla="*/ 4592579 w 5959916"/>
              <a:gd name="connsiteY1423" fmla="*/ 3557689 h 5274968"/>
              <a:gd name="connsiteX1424" fmla="*/ 4574469 w 5959916"/>
              <a:gd name="connsiteY1424" fmla="*/ 3557689 h 5274968"/>
              <a:gd name="connsiteX1425" fmla="*/ 4565687 w 5959916"/>
              <a:gd name="connsiteY1425" fmla="*/ 3535735 h 5274968"/>
              <a:gd name="connsiteX1426" fmla="*/ 4606299 w 5959916"/>
              <a:gd name="connsiteY1426" fmla="*/ 3455607 h 5274968"/>
              <a:gd name="connsiteX1427" fmla="*/ 4624412 w 5959916"/>
              <a:gd name="connsiteY1427" fmla="*/ 3459998 h 5274968"/>
              <a:gd name="connsiteX1428" fmla="*/ 4624412 w 5959916"/>
              <a:gd name="connsiteY1428" fmla="*/ 3428715 h 5274968"/>
              <a:gd name="connsiteX1429" fmla="*/ 4601909 w 5959916"/>
              <a:gd name="connsiteY1429" fmla="*/ 3424324 h 5274968"/>
              <a:gd name="connsiteX1430" fmla="*/ 4561296 w 5959916"/>
              <a:gd name="connsiteY1430" fmla="*/ 3455607 h 5274968"/>
              <a:gd name="connsiteX1431" fmla="*/ 4534404 w 5959916"/>
              <a:gd name="connsiteY1431" fmla="*/ 3495671 h 5274968"/>
              <a:gd name="connsiteX1432" fmla="*/ 4534404 w 5959916"/>
              <a:gd name="connsiteY1432" fmla="*/ 3482500 h 5274968"/>
              <a:gd name="connsiteX1433" fmla="*/ 4507511 w 5959916"/>
              <a:gd name="connsiteY1433" fmla="*/ 3491280 h 5274968"/>
              <a:gd name="connsiteX1434" fmla="*/ 4511903 w 5959916"/>
              <a:gd name="connsiteY1434" fmla="*/ 3522564 h 5274968"/>
              <a:gd name="connsiteX1435" fmla="*/ 4458117 w 5959916"/>
              <a:gd name="connsiteY1435" fmla="*/ 3588972 h 5274968"/>
              <a:gd name="connsiteX1436" fmla="*/ 4413113 w 5959916"/>
              <a:gd name="connsiteY1436" fmla="*/ 3610926 h 5274968"/>
              <a:gd name="connsiteX1437" fmla="*/ 4386221 w 5959916"/>
              <a:gd name="connsiteY1437" fmla="*/ 3606535 h 5274968"/>
              <a:gd name="connsiteX1438" fmla="*/ 4381829 w 5959916"/>
              <a:gd name="connsiteY1438" fmla="*/ 3642208 h 5274968"/>
              <a:gd name="connsiteX1439" fmla="*/ 4399940 w 5959916"/>
              <a:gd name="connsiteY1439" fmla="*/ 3655380 h 5274968"/>
              <a:gd name="connsiteX1440" fmla="*/ 4368657 w 5959916"/>
              <a:gd name="connsiteY1440" fmla="*/ 3659771 h 5274968"/>
              <a:gd name="connsiteX1441" fmla="*/ 4377439 w 5959916"/>
              <a:gd name="connsiteY1441" fmla="*/ 3628488 h 5274968"/>
              <a:gd name="connsiteX1442" fmla="*/ 4377439 w 5959916"/>
              <a:gd name="connsiteY1442" fmla="*/ 3579643 h 5274968"/>
              <a:gd name="connsiteX1443" fmla="*/ 4386221 w 5959916"/>
              <a:gd name="connsiteY1443" fmla="*/ 3588424 h 5274968"/>
              <a:gd name="connsiteX1444" fmla="*/ 4404332 w 5959916"/>
              <a:gd name="connsiteY1444" fmla="*/ 3548360 h 5274968"/>
              <a:gd name="connsiteX1445" fmla="*/ 4373049 w 5959916"/>
              <a:gd name="connsiteY1445" fmla="*/ 3552750 h 5274968"/>
              <a:gd name="connsiteX1446" fmla="*/ 4359328 w 5959916"/>
              <a:gd name="connsiteY1446" fmla="*/ 3561531 h 5274968"/>
              <a:gd name="connsiteX1447" fmla="*/ 4363719 w 5959916"/>
              <a:gd name="connsiteY1447" fmla="*/ 3548360 h 5274968"/>
              <a:gd name="connsiteX1448" fmla="*/ 4341217 w 5959916"/>
              <a:gd name="connsiteY1448" fmla="*/ 3561531 h 5274968"/>
              <a:gd name="connsiteX1449" fmla="*/ 4287431 w 5959916"/>
              <a:gd name="connsiteY1449" fmla="*/ 3601595 h 5274968"/>
              <a:gd name="connsiteX1450" fmla="*/ 4305542 w 5959916"/>
              <a:gd name="connsiteY1450" fmla="*/ 3628488 h 5274968"/>
              <a:gd name="connsiteX1451" fmla="*/ 4256148 w 5959916"/>
              <a:gd name="connsiteY1451" fmla="*/ 3681723 h 5274968"/>
              <a:gd name="connsiteX1452" fmla="*/ 4251758 w 5959916"/>
              <a:gd name="connsiteY1452" fmla="*/ 3713007 h 5274968"/>
              <a:gd name="connsiteX1453" fmla="*/ 4229256 w 5959916"/>
              <a:gd name="connsiteY1453" fmla="*/ 3677333 h 5274968"/>
              <a:gd name="connsiteX1454" fmla="*/ 4260538 w 5959916"/>
              <a:gd name="connsiteY1454" fmla="*/ 3592814 h 5274968"/>
              <a:gd name="connsiteX1455" fmla="*/ 4242428 w 5959916"/>
              <a:gd name="connsiteY1455" fmla="*/ 3628488 h 5274968"/>
              <a:gd name="connsiteX1456" fmla="*/ 4233647 w 5959916"/>
              <a:gd name="connsiteY1456" fmla="*/ 3610926 h 5274968"/>
              <a:gd name="connsiteX1457" fmla="*/ 4126076 w 5959916"/>
              <a:gd name="connsiteY1457" fmla="*/ 3677333 h 5274968"/>
              <a:gd name="connsiteX1458" fmla="*/ 4139798 w 5959916"/>
              <a:gd name="connsiteY1458" fmla="*/ 3677333 h 5274968"/>
              <a:gd name="connsiteX1459" fmla="*/ 4112905 w 5959916"/>
              <a:gd name="connsiteY1459" fmla="*/ 3708616 h 5274968"/>
              <a:gd name="connsiteX1460" fmla="*/ 4117295 w 5959916"/>
              <a:gd name="connsiteY1460" fmla="*/ 3695444 h 5274968"/>
              <a:gd name="connsiteX1461" fmla="*/ 4067901 w 5959916"/>
              <a:gd name="connsiteY1461" fmla="*/ 3735508 h 5274968"/>
              <a:gd name="connsiteX1462" fmla="*/ 4063511 w 5959916"/>
              <a:gd name="connsiteY1462" fmla="*/ 3779964 h 5274968"/>
              <a:gd name="connsiteX1463" fmla="*/ 4072291 w 5959916"/>
              <a:gd name="connsiteY1463" fmla="*/ 3771183 h 5274968"/>
              <a:gd name="connsiteX1464" fmla="*/ 4081073 w 5959916"/>
              <a:gd name="connsiteY1464" fmla="*/ 3806856 h 5274968"/>
              <a:gd name="connsiteX1465" fmla="*/ 4085463 w 5959916"/>
              <a:gd name="connsiteY1465" fmla="*/ 3775574 h 5274968"/>
              <a:gd name="connsiteX1466" fmla="*/ 4112356 w 5959916"/>
              <a:gd name="connsiteY1466" fmla="*/ 3748681 h 5274968"/>
              <a:gd name="connsiteX1467" fmla="*/ 4081073 w 5959916"/>
              <a:gd name="connsiteY1467" fmla="*/ 3744290 h 5274968"/>
              <a:gd name="connsiteX1468" fmla="*/ 4094794 w 5959916"/>
              <a:gd name="connsiteY1468" fmla="*/ 3735508 h 5274968"/>
              <a:gd name="connsiteX1469" fmla="*/ 4112905 w 5959916"/>
              <a:gd name="connsiteY1469" fmla="*/ 3739899 h 5274968"/>
              <a:gd name="connsiteX1470" fmla="*/ 4139798 w 5959916"/>
              <a:gd name="connsiteY1470" fmla="*/ 3699835 h 5274968"/>
              <a:gd name="connsiteX1471" fmla="*/ 4144188 w 5959916"/>
              <a:gd name="connsiteY1471" fmla="*/ 3731118 h 5274968"/>
              <a:gd name="connsiteX1472" fmla="*/ 4184801 w 5959916"/>
              <a:gd name="connsiteY1472" fmla="*/ 3704226 h 5274968"/>
              <a:gd name="connsiteX1473" fmla="*/ 4184801 w 5959916"/>
              <a:gd name="connsiteY1473" fmla="*/ 3757463 h 5274968"/>
              <a:gd name="connsiteX1474" fmla="*/ 4220475 w 5959916"/>
              <a:gd name="connsiteY1474" fmla="*/ 3726179 h 5274968"/>
              <a:gd name="connsiteX1475" fmla="*/ 4242976 w 5959916"/>
              <a:gd name="connsiteY1475" fmla="*/ 3739351 h 5274968"/>
              <a:gd name="connsiteX1476" fmla="*/ 4269869 w 5959916"/>
              <a:gd name="connsiteY1476" fmla="*/ 3708068 h 5274968"/>
              <a:gd name="connsiteX1477" fmla="*/ 4265479 w 5959916"/>
              <a:gd name="connsiteY1477" fmla="*/ 3721240 h 5274968"/>
              <a:gd name="connsiteX1478" fmla="*/ 4346156 w 5959916"/>
              <a:gd name="connsiteY1478" fmla="*/ 3668003 h 5274968"/>
              <a:gd name="connsiteX1479" fmla="*/ 4346156 w 5959916"/>
              <a:gd name="connsiteY1479" fmla="*/ 3685566 h 5274968"/>
              <a:gd name="connsiteX1480" fmla="*/ 4359877 w 5959916"/>
              <a:gd name="connsiteY1480" fmla="*/ 3681175 h 5274968"/>
              <a:gd name="connsiteX1481" fmla="*/ 4314873 w 5959916"/>
              <a:gd name="connsiteY1481" fmla="*/ 3716849 h 5274968"/>
              <a:gd name="connsiteX1482" fmla="*/ 4310483 w 5959916"/>
              <a:gd name="connsiteY1482" fmla="*/ 3738802 h 5274968"/>
              <a:gd name="connsiteX1483" fmla="*/ 4296762 w 5959916"/>
              <a:gd name="connsiteY1483" fmla="*/ 3730021 h 5274968"/>
              <a:gd name="connsiteX1484" fmla="*/ 4274259 w 5959916"/>
              <a:gd name="connsiteY1484" fmla="*/ 3765694 h 5274968"/>
              <a:gd name="connsiteX1485" fmla="*/ 4229256 w 5959916"/>
              <a:gd name="connsiteY1485" fmla="*/ 3765694 h 5274968"/>
              <a:gd name="connsiteX1486" fmla="*/ 4112356 w 5959916"/>
              <a:gd name="connsiteY1486" fmla="*/ 3876557 h 5274968"/>
              <a:gd name="connsiteX1487" fmla="*/ 4103575 w 5959916"/>
              <a:gd name="connsiteY1487" fmla="*/ 3863386 h 5274968"/>
              <a:gd name="connsiteX1488" fmla="*/ 3982283 w 5959916"/>
              <a:gd name="connsiteY1488" fmla="*/ 3965467 h 5274968"/>
              <a:gd name="connsiteX1489" fmla="*/ 4049790 w 5959916"/>
              <a:gd name="connsiteY1489" fmla="*/ 3992360 h 5274968"/>
              <a:gd name="connsiteX1490" fmla="*/ 4094794 w 5959916"/>
              <a:gd name="connsiteY1490" fmla="*/ 3925952 h 5274968"/>
              <a:gd name="connsiteX1491" fmla="*/ 4126076 w 5959916"/>
              <a:gd name="connsiteY1491" fmla="*/ 3930342 h 5274968"/>
              <a:gd name="connsiteX1492" fmla="*/ 4161750 w 5959916"/>
              <a:gd name="connsiteY1492" fmla="*/ 3854604 h 5274968"/>
              <a:gd name="connsiteX1493" fmla="*/ 4170532 w 5959916"/>
              <a:gd name="connsiteY1493" fmla="*/ 3876557 h 5274968"/>
              <a:gd name="connsiteX1494" fmla="*/ 4246818 w 5959916"/>
              <a:gd name="connsiteY1494" fmla="*/ 3814540 h 5274968"/>
              <a:gd name="connsiteX1495" fmla="*/ 4238037 w 5959916"/>
              <a:gd name="connsiteY1495" fmla="*/ 3841432 h 5274968"/>
              <a:gd name="connsiteX1496" fmla="*/ 4219926 w 5959916"/>
              <a:gd name="connsiteY1496" fmla="*/ 3841432 h 5274968"/>
              <a:gd name="connsiteX1497" fmla="*/ 4197423 w 5959916"/>
              <a:gd name="connsiteY1497" fmla="*/ 3890278 h 5274968"/>
              <a:gd name="connsiteX1498" fmla="*/ 4238037 w 5959916"/>
              <a:gd name="connsiteY1498" fmla="*/ 3890278 h 5274968"/>
              <a:gd name="connsiteX1499" fmla="*/ 4264929 w 5959916"/>
              <a:gd name="connsiteY1499" fmla="*/ 3858995 h 5274968"/>
              <a:gd name="connsiteX1500" fmla="*/ 4256148 w 5959916"/>
              <a:gd name="connsiteY1500" fmla="*/ 3814540 h 5274968"/>
              <a:gd name="connsiteX1501" fmla="*/ 4278651 w 5959916"/>
              <a:gd name="connsiteY1501" fmla="*/ 3796977 h 5274968"/>
              <a:gd name="connsiteX1502" fmla="*/ 4301152 w 5959916"/>
              <a:gd name="connsiteY1502" fmla="*/ 3818930 h 5274968"/>
              <a:gd name="connsiteX1503" fmla="*/ 4309933 w 5959916"/>
              <a:gd name="connsiteY1503" fmla="*/ 3801368 h 5274968"/>
              <a:gd name="connsiteX1504" fmla="*/ 4314324 w 5959916"/>
              <a:gd name="connsiteY1504" fmla="*/ 3814540 h 5274968"/>
              <a:gd name="connsiteX1505" fmla="*/ 4345608 w 5959916"/>
              <a:gd name="connsiteY1505" fmla="*/ 3801368 h 5274968"/>
              <a:gd name="connsiteX1506" fmla="*/ 4345608 w 5959916"/>
              <a:gd name="connsiteY1506" fmla="*/ 3818930 h 5274968"/>
              <a:gd name="connsiteX1507" fmla="*/ 4413113 w 5959916"/>
              <a:gd name="connsiteY1507" fmla="*/ 3783257 h 5274968"/>
              <a:gd name="connsiteX1508" fmla="*/ 4404332 w 5959916"/>
              <a:gd name="connsiteY1508" fmla="*/ 3796428 h 5274968"/>
              <a:gd name="connsiteX1509" fmla="*/ 4408723 w 5959916"/>
              <a:gd name="connsiteY1509" fmla="*/ 3818382 h 5274968"/>
              <a:gd name="connsiteX1510" fmla="*/ 4440006 w 5959916"/>
              <a:gd name="connsiteY1510" fmla="*/ 3800819 h 5274968"/>
              <a:gd name="connsiteX1511" fmla="*/ 4444396 w 5959916"/>
              <a:gd name="connsiteY1511" fmla="*/ 3822773 h 5274968"/>
              <a:gd name="connsiteX1512" fmla="*/ 4551966 w 5959916"/>
              <a:gd name="connsiteY1512" fmla="*/ 3769536 h 5274968"/>
              <a:gd name="connsiteX1513" fmla="*/ 4556356 w 5959916"/>
              <a:gd name="connsiteY1513" fmla="*/ 3791489 h 5274968"/>
              <a:gd name="connsiteX1514" fmla="*/ 4538246 w 5959916"/>
              <a:gd name="connsiteY1514" fmla="*/ 3804662 h 5274968"/>
              <a:gd name="connsiteX1515" fmla="*/ 4511353 w 5959916"/>
              <a:gd name="connsiteY1515" fmla="*/ 3800271 h 5274968"/>
              <a:gd name="connsiteX1516" fmla="*/ 4520134 w 5959916"/>
              <a:gd name="connsiteY1516" fmla="*/ 3835945 h 5274968"/>
              <a:gd name="connsiteX1517" fmla="*/ 4547027 w 5959916"/>
              <a:gd name="connsiteY1517" fmla="*/ 3827163 h 5274968"/>
              <a:gd name="connsiteX1518" fmla="*/ 4542636 w 5959916"/>
              <a:gd name="connsiteY1518" fmla="*/ 3849116 h 5274968"/>
              <a:gd name="connsiteX1519" fmla="*/ 4524524 w 5959916"/>
              <a:gd name="connsiteY1519" fmla="*/ 3897961 h 5274968"/>
              <a:gd name="connsiteX1520" fmla="*/ 4582700 w 5959916"/>
              <a:gd name="connsiteY1520" fmla="*/ 3804662 h 5274968"/>
              <a:gd name="connsiteX1521" fmla="*/ 4609593 w 5959916"/>
              <a:gd name="connsiteY1521" fmla="*/ 3755815 h 5274968"/>
              <a:gd name="connsiteX1522" fmla="*/ 4568979 w 5959916"/>
              <a:gd name="connsiteY1522" fmla="*/ 3773378 h 5274968"/>
              <a:gd name="connsiteX1523" fmla="*/ 4573369 w 5959916"/>
              <a:gd name="connsiteY1523" fmla="*/ 3733313 h 5274968"/>
              <a:gd name="connsiteX1524" fmla="*/ 4604652 w 5959916"/>
              <a:gd name="connsiteY1524" fmla="*/ 3746485 h 5274968"/>
              <a:gd name="connsiteX1525" fmla="*/ 4622764 w 5959916"/>
              <a:gd name="connsiteY1525" fmla="*/ 3710811 h 5274968"/>
              <a:gd name="connsiteX1526" fmla="*/ 4604652 w 5959916"/>
              <a:gd name="connsiteY1526" fmla="*/ 3702030 h 5274968"/>
              <a:gd name="connsiteX1527" fmla="*/ 4613435 w 5959916"/>
              <a:gd name="connsiteY1527" fmla="*/ 3675137 h 5274968"/>
              <a:gd name="connsiteX1528" fmla="*/ 4627155 w 5959916"/>
              <a:gd name="connsiteY1528" fmla="*/ 3710811 h 5274968"/>
              <a:gd name="connsiteX1529" fmla="*/ 4654803 w 5959916"/>
              <a:gd name="connsiteY1529" fmla="*/ 3700110 h 5274968"/>
              <a:gd name="connsiteX1530" fmla="*/ 4670994 w 5959916"/>
              <a:gd name="connsiteY1530" fmla="*/ 3680910 h 5274968"/>
              <a:gd name="connsiteX1531" fmla="*/ 4671611 w 5959916"/>
              <a:gd name="connsiteY1531" fmla="*/ 3681175 h 5274968"/>
              <a:gd name="connsiteX1532" fmla="*/ 4672159 w 5959916"/>
              <a:gd name="connsiteY1532" fmla="*/ 3679528 h 5274968"/>
              <a:gd name="connsiteX1533" fmla="*/ 4670994 w 5959916"/>
              <a:gd name="connsiteY1533" fmla="*/ 3680910 h 5274968"/>
              <a:gd name="connsiteX1534" fmla="*/ 4667769 w 5959916"/>
              <a:gd name="connsiteY1534" fmla="*/ 3679528 h 5274968"/>
              <a:gd name="connsiteX1535" fmla="*/ 4636484 w 5959916"/>
              <a:gd name="connsiteY1535" fmla="*/ 3675137 h 5274968"/>
              <a:gd name="connsiteX1536" fmla="*/ 4636484 w 5959916"/>
              <a:gd name="connsiteY1536" fmla="*/ 3643855 h 5274968"/>
              <a:gd name="connsiteX1537" fmla="*/ 4609593 w 5959916"/>
              <a:gd name="connsiteY1537" fmla="*/ 3630683 h 5274968"/>
              <a:gd name="connsiteX1538" fmla="*/ 4685879 w 5959916"/>
              <a:gd name="connsiteY1538" fmla="*/ 3599400 h 5274968"/>
              <a:gd name="connsiteX1539" fmla="*/ 4699601 w 5959916"/>
              <a:gd name="connsiteY1539" fmla="*/ 3616962 h 5274968"/>
              <a:gd name="connsiteX1540" fmla="*/ 4708381 w 5959916"/>
              <a:gd name="connsiteY1540" fmla="*/ 3621353 h 5274968"/>
              <a:gd name="connsiteX1541" fmla="*/ 4748994 w 5959916"/>
              <a:gd name="connsiteY1541" fmla="*/ 3576898 h 5274968"/>
              <a:gd name="connsiteX1542" fmla="*/ 4699601 w 5959916"/>
              <a:gd name="connsiteY1542" fmla="*/ 3532443 h 5274968"/>
              <a:gd name="connsiteX1543" fmla="*/ 4560199 w 5959916"/>
              <a:gd name="connsiteY1543" fmla="*/ 3603790 h 5274968"/>
              <a:gd name="connsiteX1544" fmla="*/ 4506413 w 5959916"/>
              <a:gd name="connsiteY1544" fmla="*/ 3670199 h 5274968"/>
              <a:gd name="connsiteX1545" fmla="*/ 4470740 w 5959916"/>
              <a:gd name="connsiteY1545" fmla="*/ 3643305 h 5274968"/>
              <a:gd name="connsiteX1546" fmla="*/ 4466350 w 5959916"/>
              <a:gd name="connsiteY1546" fmla="*/ 3621353 h 5274968"/>
              <a:gd name="connsiteX1547" fmla="*/ 4497633 w 5959916"/>
              <a:gd name="connsiteY1547" fmla="*/ 3572508 h 5274968"/>
              <a:gd name="connsiteX1548" fmla="*/ 4533306 w 5959916"/>
              <a:gd name="connsiteY1548" fmla="*/ 3559336 h 5274968"/>
              <a:gd name="connsiteX1549" fmla="*/ 4547027 w 5959916"/>
              <a:gd name="connsiteY1549" fmla="*/ 3576898 h 5274968"/>
              <a:gd name="connsiteX1550" fmla="*/ 4560748 w 5959916"/>
              <a:gd name="connsiteY1550" fmla="*/ 3541225 h 5274968"/>
              <a:gd name="connsiteX1551" fmla="*/ 4556356 w 5959916"/>
              <a:gd name="connsiteY1551" fmla="*/ 3572508 h 5274968"/>
              <a:gd name="connsiteX1552" fmla="*/ 4659536 w 5959916"/>
              <a:gd name="connsiteY1552" fmla="*/ 3536834 h 5274968"/>
              <a:gd name="connsiteX1553" fmla="*/ 4673257 w 5959916"/>
              <a:gd name="connsiteY1553" fmla="*/ 3501160 h 5274968"/>
              <a:gd name="connsiteX1554" fmla="*/ 4771497 w 5959916"/>
              <a:gd name="connsiteY1554" fmla="*/ 3446827 h 5274968"/>
              <a:gd name="connsiteX1555" fmla="*/ 4771497 w 5959916"/>
              <a:gd name="connsiteY1555" fmla="*/ 3438046 h 5274968"/>
              <a:gd name="connsiteX1556" fmla="*/ 4717712 w 5959916"/>
              <a:gd name="connsiteY1556" fmla="*/ 3442436 h 5274968"/>
              <a:gd name="connsiteX1557" fmla="*/ 4762715 w 5959916"/>
              <a:gd name="connsiteY1557" fmla="*/ 3393590 h 5274968"/>
              <a:gd name="connsiteX1558" fmla="*/ 4758326 w 5959916"/>
              <a:gd name="connsiteY1558" fmla="*/ 3376027 h 5274968"/>
              <a:gd name="connsiteX1559" fmla="*/ 4768204 w 5959916"/>
              <a:gd name="connsiteY1559" fmla="*/ 3363405 h 5274968"/>
              <a:gd name="connsiteX1560" fmla="*/ 4776985 w 5959916"/>
              <a:gd name="connsiteY1560" fmla="*/ 3385357 h 5274968"/>
              <a:gd name="connsiteX1561" fmla="*/ 4781375 w 5959916"/>
              <a:gd name="connsiteY1561" fmla="*/ 3367795 h 5274968"/>
              <a:gd name="connsiteX1562" fmla="*/ 4768204 w 5959916"/>
              <a:gd name="connsiteY1562" fmla="*/ 3363405 h 5274968"/>
              <a:gd name="connsiteX1563" fmla="*/ 4691368 w 5959916"/>
              <a:gd name="connsiteY1563" fmla="*/ 3359562 h 5274968"/>
              <a:gd name="connsiteX1564" fmla="*/ 4660085 w 5959916"/>
              <a:gd name="connsiteY1564" fmla="*/ 3381516 h 5274968"/>
              <a:gd name="connsiteX1565" fmla="*/ 4663927 w 5959916"/>
              <a:gd name="connsiteY1565" fmla="*/ 3378429 h 5274968"/>
              <a:gd name="connsiteX1566" fmla="*/ 4664373 w 5959916"/>
              <a:gd name="connsiteY1566" fmla="*/ 3384940 h 5274968"/>
              <a:gd name="connsiteX1567" fmla="*/ 4662101 w 5959916"/>
              <a:gd name="connsiteY1567" fmla="*/ 3385743 h 5274968"/>
              <a:gd name="connsiteX1568" fmla="*/ 4658987 w 5959916"/>
              <a:gd name="connsiteY1568" fmla="*/ 3384808 h 5274968"/>
              <a:gd name="connsiteX1569" fmla="*/ 4660085 w 5959916"/>
              <a:gd name="connsiteY1569" fmla="*/ 3386455 h 5274968"/>
              <a:gd name="connsiteX1570" fmla="*/ 4662101 w 5959916"/>
              <a:gd name="connsiteY1570" fmla="*/ 3385743 h 5274968"/>
              <a:gd name="connsiteX1571" fmla="*/ 4664476 w 5959916"/>
              <a:gd name="connsiteY1571" fmla="*/ 3386455 h 5274968"/>
              <a:gd name="connsiteX1572" fmla="*/ 4664373 w 5959916"/>
              <a:gd name="connsiteY1572" fmla="*/ 3384940 h 5274968"/>
              <a:gd name="connsiteX1573" fmla="*/ 4684164 w 5959916"/>
              <a:gd name="connsiteY1573" fmla="*/ 3377948 h 5274968"/>
              <a:gd name="connsiteX1574" fmla="*/ 4691368 w 5959916"/>
              <a:gd name="connsiteY1574" fmla="*/ 3359562 h 5274968"/>
              <a:gd name="connsiteX1575" fmla="*/ 880318 w 5959916"/>
              <a:gd name="connsiteY1575" fmla="*/ 3354624 h 5274968"/>
              <a:gd name="connsiteX1576" fmla="*/ 853426 w 5959916"/>
              <a:gd name="connsiteY1576" fmla="*/ 3376577 h 5274968"/>
              <a:gd name="connsiteX1577" fmla="*/ 880318 w 5959916"/>
              <a:gd name="connsiteY1577" fmla="*/ 3354624 h 5274968"/>
              <a:gd name="connsiteX1578" fmla="*/ 5050849 w 5959916"/>
              <a:gd name="connsiteY1578" fmla="*/ 3350233 h 5274968"/>
              <a:gd name="connsiteX1579" fmla="*/ 5032738 w 5959916"/>
              <a:gd name="connsiteY1579" fmla="*/ 3377125 h 5274968"/>
              <a:gd name="connsiteX1580" fmla="*/ 5050849 w 5959916"/>
              <a:gd name="connsiteY1580" fmla="*/ 3350233 h 5274968"/>
              <a:gd name="connsiteX1581" fmla="*/ 4161750 w 5959916"/>
              <a:gd name="connsiteY1581" fmla="*/ 3350233 h 5274968"/>
              <a:gd name="connsiteX1582" fmla="*/ 4148029 w 5959916"/>
              <a:gd name="connsiteY1582" fmla="*/ 3367795 h 5274968"/>
              <a:gd name="connsiteX1583" fmla="*/ 4166141 w 5959916"/>
              <a:gd name="connsiteY1583" fmla="*/ 3367795 h 5274968"/>
              <a:gd name="connsiteX1584" fmla="*/ 4161750 w 5959916"/>
              <a:gd name="connsiteY1584" fmla="*/ 3350233 h 5274968"/>
              <a:gd name="connsiteX1585" fmla="*/ 3949125 w 5959916"/>
              <a:gd name="connsiteY1585" fmla="*/ 3348037 h 5274968"/>
              <a:gd name="connsiteX1586" fmla="*/ 3892825 w 5959916"/>
              <a:gd name="connsiteY1586" fmla="*/ 3394138 h 5274968"/>
              <a:gd name="connsiteX1587" fmla="*/ 3897216 w 5959916"/>
              <a:gd name="connsiteY1587" fmla="*/ 3438593 h 5274968"/>
              <a:gd name="connsiteX1588" fmla="*/ 3870324 w 5959916"/>
              <a:gd name="connsiteY1588" fmla="*/ 3416641 h 5274968"/>
              <a:gd name="connsiteX1589" fmla="*/ 3879105 w 5959916"/>
              <a:gd name="connsiteY1589" fmla="*/ 3452314 h 5274968"/>
              <a:gd name="connsiteX1590" fmla="*/ 3905997 w 5959916"/>
              <a:gd name="connsiteY1590" fmla="*/ 3443533 h 5274968"/>
              <a:gd name="connsiteX1591" fmla="*/ 3901607 w 5959916"/>
              <a:gd name="connsiteY1591" fmla="*/ 3474816 h 5274968"/>
              <a:gd name="connsiteX1592" fmla="*/ 3987224 w 5959916"/>
              <a:gd name="connsiteY1592" fmla="*/ 3394138 h 5274968"/>
              <a:gd name="connsiteX1593" fmla="*/ 3996005 w 5959916"/>
              <a:gd name="connsiteY1593" fmla="*/ 3376577 h 5274968"/>
              <a:gd name="connsiteX1594" fmla="*/ 3972320 w 5959916"/>
              <a:gd name="connsiteY1594" fmla="*/ 3349761 h 5274968"/>
              <a:gd name="connsiteX1595" fmla="*/ 3949125 w 5959916"/>
              <a:gd name="connsiteY1595" fmla="*/ 3348037 h 5274968"/>
              <a:gd name="connsiteX1596" fmla="*/ 5337885 w 5959916"/>
              <a:gd name="connsiteY1596" fmla="*/ 3341451 h 5274968"/>
              <a:gd name="connsiteX1597" fmla="*/ 5351605 w 5959916"/>
              <a:gd name="connsiteY1597" fmla="*/ 3341451 h 5274968"/>
              <a:gd name="connsiteX1598" fmla="*/ 5337885 w 5959916"/>
              <a:gd name="connsiteY1598" fmla="*/ 3341451 h 5274968"/>
              <a:gd name="connsiteX1599" fmla="*/ 5023956 w 5959916"/>
              <a:gd name="connsiteY1599" fmla="*/ 3318949 h 5274968"/>
              <a:gd name="connsiteX1600" fmla="*/ 5005845 w 5959916"/>
              <a:gd name="connsiteY1600" fmla="*/ 3323341 h 5274968"/>
              <a:gd name="connsiteX1601" fmla="*/ 5019566 w 5959916"/>
              <a:gd name="connsiteY1601" fmla="*/ 3354624 h 5274968"/>
              <a:gd name="connsiteX1602" fmla="*/ 5055239 w 5959916"/>
              <a:gd name="connsiteY1602" fmla="*/ 3327731 h 5274968"/>
              <a:gd name="connsiteX1603" fmla="*/ 5023956 w 5959916"/>
              <a:gd name="connsiteY1603" fmla="*/ 3318949 h 5274968"/>
              <a:gd name="connsiteX1604" fmla="*/ 4147155 w 5959916"/>
              <a:gd name="connsiteY1604" fmla="*/ 3309002 h 5274968"/>
              <a:gd name="connsiteX1605" fmla="*/ 4116746 w 5959916"/>
              <a:gd name="connsiteY1605" fmla="*/ 3314559 h 5274968"/>
              <a:gd name="connsiteX1606" fmla="*/ 4089853 w 5959916"/>
              <a:gd name="connsiteY1606" fmla="*/ 3354624 h 5274968"/>
              <a:gd name="connsiteX1607" fmla="*/ 4103575 w 5959916"/>
              <a:gd name="connsiteY1607" fmla="*/ 3350233 h 5274968"/>
              <a:gd name="connsiteX1608" fmla="*/ 4161750 w 5959916"/>
              <a:gd name="connsiteY1608" fmla="*/ 3314559 h 5274968"/>
              <a:gd name="connsiteX1609" fmla="*/ 4147155 w 5959916"/>
              <a:gd name="connsiteY1609" fmla="*/ 3309002 h 5274968"/>
              <a:gd name="connsiteX1610" fmla="*/ 4803877 w 5959916"/>
              <a:gd name="connsiteY1610" fmla="*/ 3301936 h 5274968"/>
              <a:gd name="connsiteX1611" fmla="*/ 4731982 w 5959916"/>
              <a:gd name="connsiteY1611" fmla="*/ 3323888 h 5274968"/>
              <a:gd name="connsiteX1612" fmla="*/ 4718260 w 5959916"/>
              <a:gd name="connsiteY1612" fmla="*/ 3345842 h 5274968"/>
              <a:gd name="connsiteX1613" fmla="*/ 4803877 w 5959916"/>
              <a:gd name="connsiteY1613" fmla="*/ 3301936 h 5274968"/>
              <a:gd name="connsiteX1614" fmla="*/ 5064021 w 5959916"/>
              <a:gd name="connsiteY1614" fmla="*/ 3301386 h 5274968"/>
              <a:gd name="connsiteX1615" fmla="*/ 5060180 w 5959916"/>
              <a:gd name="connsiteY1615" fmla="*/ 3305777 h 5274968"/>
              <a:gd name="connsiteX1616" fmla="*/ 5064569 w 5959916"/>
              <a:gd name="connsiteY1616" fmla="*/ 3314559 h 5274968"/>
              <a:gd name="connsiteX1617" fmla="*/ 5068960 w 5959916"/>
              <a:gd name="connsiteY1617" fmla="*/ 3310168 h 5274968"/>
              <a:gd name="connsiteX1618" fmla="*/ 5073351 w 5959916"/>
              <a:gd name="connsiteY1618" fmla="*/ 3318949 h 5274968"/>
              <a:gd name="connsiteX1619" fmla="*/ 5082132 w 5959916"/>
              <a:gd name="connsiteY1619" fmla="*/ 3314559 h 5274968"/>
              <a:gd name="connsiteX1620" fmla="*/ 5077741 w 5959916"/>
              <a:gd name="connsiteY1620" fmla="*/ 3301386 h 5274968"/>
              <a:gd name="connsiteX1621" fmla="*/ 5064021 w 5959916"/>
              <a:gd name="connsiteY1621" fmla="*/ 3301386 h 5274968"/>
              <a:gd name="connsiteX1622" fmla="*/ 5208689 w 5959916"/>
              <a:gd name="connsiteY1622" fmla="*/ 3296362 h 5274968"/>
              <a:gd name="connsiteX1623" fmla="*/ 5140308 w 5959916"/>
              <a:gd name="connsiteY1623" fmla="*/ 3350233 h 5274968"/>
              <a:gd name="connsiteX1624" fmla="*/ 5149088 w 5959916"/>
              <a:gd name="connsiteY1624" fmla="*/ 3399078 h 5274968"/>
              <a:gd name="connsiteX1625" fmla="*/ 5216595 w 5959916"/>
              <a:gd name="connsiteY1625" fmla="*/ 3372186 h 5274968"/>
              <a:gd name="connsiteX1626" fmla="*/ 5212204 w 5959916"/>
              <a:gd name="connsiteY1626" fmla="*/ 3354624 h 5274968"/>
              <a:gd name="connsiteX1627" fmla="*/ 5279710 w 5959916"/>
              <a:gd name="connsiteY1627" fmla="*/ 3314559 h 5274968"/>
              <a:gd name="connsiteX1628" fmla="*/ 5275319 w 5959916"/>
              <a:gd name="connsiteY1628" fmla="*/ 3301386 h 5274968"/>
              <a:gd name="connsiteX1629" fmla="*/ 5230316 w 5959916"/>
              <a:gd name="connsiteY1629" fmla="*/ 3318949 h 5274968"/>
              <a:gd name="connsiteX1630" fmla="*/ 5208689 w 5959916"/>
              <a:gd name="connsiteY1630" fmla="*/ 3296362 h 5274968"/>
              <a:gd name="connsiteX1631" fmla="*/ 4992125 w 5959916"/>
              <a:gd name="connsiteY1631" fmla="*/ 3288214 h 5274968"/>
              <a:gd name="connsiteX1632" fmla="*/ 5000906 w 5959916"/>
              <a:gd name="connsiteY1632" fmla="*/ 3301936 h 5274968"/>
              <a:gd name="connsiteX1633" fmla="*/ 4998711 w 5959916"/>
              <a:gd name="connsiteY1633" fmla="*/ 3310717 h 5274968"/>
              <a:gd name="connsiteX1634" fmla="*/ 4996743 w 5959916"/>
              <a:gd name="connsiteY1634" fmla="*/ 3318590 h 5274968"/>
              <a:gd name="connsiteX1635" fmla="*/ 4996091 w 5959916"/>
              <a:gd name="connsiteY1635" fmla="*/ 3318892 h 5274968"/>
              <a:gd name="connsiteX1636" fmla="*/ 4984235 w 5959916"/>
              <a:gd name="connsiteY1636" fmla="*/ 3302004 h 5274968"/>
              <a:gd name="connsiteX1637" fmla="*/ 4992125 w 5959916"/>
              <a:gd name="connsiteY1637" fmla="*/ 3288214 h 5274968"/>
              <a:gd name="connsiteX1638" fmla="*/ 4857165 w 5959916"/>
              <a:gd name="connsiteY1638" fmla="*/ 3282564 h 5274968"/>
              <a:gd name="connsiteX1639" fmla="*/ 4830770 w 5959916"/>
              <a:gd name="connsiteY1639" fmla="*/ 3296996 h 5274968"/>
              <a:gd name="connsiteX1640" fmla="*/ 4862053 w 5959916"/>
              <a:gd name="connsiteY1640" fmla="*/ 3292605 h 5274968"/>
              <a:gd name="connsiteX1641" fmla="*/ 4857165 w 5959916"/>
              <a:gd name="connsiteY1641" fmla="*/ 3282564 h 5274968"/>
              <a:gd name="connsiteX1642" fmla="*/ 4327497 w 5959916"/>
              <a:gd name="connsiteY1642" fmla="*/ 3279433 h 5274968"/>
              <a:gd name="connsiteX1643" fmla="*/ 4291823 w 5959916"/>
              <a:gd name="connsiteY1643" fmla="*/ 3301386 h 5274968"/>
              <a:gd name="connsiteX1644" fmla="*/ 4314324 w 5959916"/>
              <a:gd name="connsiteY1644" fmla="*/ 3305777 h 5274968"/>
              <a:gd name="connsiteX1645" fmla="*/ 4327497 w 5959916"/>
              <a:gd name="connsiteY1645" fmla="*/ 3279433 h 5274968"/>
              <a:gd name="connsiteX1646" fmla="*/ 4481836 w 5959916"/>
              <a:gd name="connsiteY1646" fmla="*/ 3277530 h 5274968"/>
              <a:gd name="connsiteX1647" fmla="*/ 4471289 w 5959916"/>
              <a:gd name="connsiteY1647" fmla="*/ 3278885 h 5274968"/>
              <a:gd name="connsiteX1648" fmla="*/ 4489400 w 5959916"/>
              <a:gd name="connsiteY1648" fmla="*/ 3305777 h 5274968"/>
              <a:gd name="connsiteX1649" fmla="*/ 4481836 w 5959916"/>
              <a:gd name="connsiteY1649" fmla="*/ 3277530 h 5274968"/>
              <a:gd name="connsiteX1650" fmla="*/ 4682587 w 5959916"/>
              <a:gd name="connsiteY1650" fmla="*/ 3270104 h 5274968"/>
              <a:gd name="connsiteX1651" fmla="*/ 4660085 w 5959916"/>
              <a:gd name="connsiteY1651" fmla="*/ 3274494 h 5274968"/>
              <a:gd name="connsiteX1652" fmla="*/ 4700699 w 5959916"/>
              <a:gd name="connsiteY1652" fmla="*/ 3305777 h 5274968"/>
              <a:gd name="connsiteX1653" fmla="*/ 4678196 w 5959916"/>
              <a:gd name="connsiteY1653" fmla="*/ 3283276 h 5274968"/>
              <a:gd name="connsiteX1654" fmla="*/ 4682587 w 5959916"/>
              <a:gd name="connsiteY1654" fmla="*/ 3270104 h 5274968"/>
              <a:gd name="connsiteX1655" fmla="*/ 4462508 w 5959916"/>
              <a:gd name="connsiteY1655" fmla="*/ 3270104 h 5274968"/>
              <a:gd name="connsiteX1656" fmla="*/ 4431224 w 5959916"/>
              <a:gd name="connsiteY1656" fmla="*/ 3292057 h 5274968"/>
              <a:gd name="connsiteX1657" fmla="*/ 4462508 w 5959916"/>
              <a:gd name="connsiteY1657" fmla="*/ 3270104 h 5274968"/>
              <a:gd name="connsiteX1658" fmla="*/ 4184253 w 5959916"/>
              <a:gd name="connsiteY1658" fmla="*/ 3265713 h 5274968"/>
              <a:gd name="connsiteX1659" fmla="*/ 4188643 w 5959916"/>
              <a:gd name="connsiteY1659" fmla="*/ 3287666 h 5274968"/>
              <a:gd name="connsiteX1660" fmla="*/ 4184253 w 5959916"/>
              <a:gd name="connsiteY1660" fmla="*/ 3265713 h 5274968"/>
              <a:gd name="connsiteX1661" fmla="*/ 4108515 w 5959916"/>
              <a:gd name="connsiteY1661" fmla="*/ 3251993 h 5274968"/>
              <a:gd name="connsiteX1662" fmla="*/ 4094794 w 5959916"/>
              <a:gd name="connsiteY1662" fmla="*/ 3256383 h 5274968"/>
              <a:gd name="connsiteX1663" fmla="*/ 4076681 w 5959916"/>
              <a:gd name="connsiteY1663" fmla="*/ 3283276 h 5274968"/>
              <a:gd name="connsiteX1664" fmla="*/ 4036618 w 5959916"/>
              <a:gd name="connsiteY1664" fmla="*/ 3295899 h 5274968"/>
              <a:gd name="connsiteX1665" fmla="*/ 4067901 w 5959916"/>
              <a:gd name="connsiteY1665" fmla="*/ 3322791 h 5274968"/>
              <a:gd name="connsiteX1666" fmla="*/ 4090403 w 5959916"/>
              <a:gd name="connsiteY1666" fmla="*/ 3314010 h 5274968"/>
              <a:gd name="connsiteX1667" fmla="*/ 4090403 w 5959916"/>
              <a:gd name="connsiteY1667" fmla="*/ 3273946 h 5274968"/>
              <a:gd name="connsiteX1668" fmla="*/ 4108515 w 5959916"/>
              <a:gd name="connsiteY1668" fmla="*/ 3251993 h 5274968"/>
              <a:gd name="connsiteX1669" fmla="*/ 5037128 w 5959916"/>
              <a:gd name="connsiteY1669" fmla="*/ 3238821 h 5274968"/>
              <a:gd name="connsiteX1670" fmla="*/ 4911447 w 5959916"/>
              <a:gd name="connsiteY1670" fmla="*/ 3314559 h 5274968"/>
              <a:gd name="connsiteX1671" fmla="*/ 4897727 w 5959916"/>
              <a:gd name="connsiteY1671" fmla="*/ 3310168 h 5274968"/>
              <a:gd name="connsiteX1672" fmla="*/ 4857113 w 5959916"/>
              <a:gd name="connsiteY1672" fmla="*/ 3328828 h 5274968"/>
              <a:gd name="connsiteX1673" fmla="*/ 4875225 w 5959916"/>
              <a:gd name="connsiteY1673" fmla="*/ 3342000 h 5274968"/>
              <a:gd name="connsiteX1674" fmla="*/ 4879615 w 5959916"/>
              <a:gd name="connsiteY1674" fmla="*/ 3404017 h 5274968"/>
              <a:gd name="connsiteX1675" fmla="*/ 4865894 w 5959916"/>
              <a:gd name="connsiteY1675" fmla="*/ 3425971 h 5274968"/>
              <a:gd name="connsiteX1676" fmla="*/ 4919680 w 5959916"/>
              <a:gd name="connsiteY1676" fmla="*/ 3394688 h 5274968"/>
              <a:gd name="connsiteX1677" fmla="*/ 4919680 w 5959916"/>
              <a:gd name="connsiteY1677" fmla="*/ 3403469 h 5274968"/>
              <a:gd name="connsiteX1678" fmla="*/ 4987185 w 5959916"/>
              <a:gd name="connsiteY1678" fmla="*/ 3367795 h 5274968"/>
              <a:gd name="connsiteX1679" fmla="*/ 4995966 w 5959916"/>
              <a:gd name="connsiteY1679" fmla="*/ 3399078 h 5274968"/>
              <a:gd name="connsiteX1680" fmla="*/ 5004749 w 5959916"/>
              <a:gd name="connsiteY1680" fmla="*/ 3372186 h 5274968"/>
              <a:gd name="connsiteX1681" fmla="*/ 4995966 w 5959916"/>
              <a:gd name="connsiteY1681" fmla="*/ 3332122 h 5274968"/>
              <a:gd name="connsiteX1682" fmla="*/ 4982245 w 5959916"/>
              <a:gd name="connsiteY1682" fmla="*/ 3332122 h 5274968"/>
              <a:gd name="connsiteX1683" fmla="*/ 4995966 w 5959916"/>
              <a:gd name="connsiteY1683" fmla="*/ 3318949 h 5274968"/>
              <a:gd name="connsiteX1684" fmla="*/ 4996091 w 5959916"/>
              <a:gd name="connsiteY1684" fmla="*/ 3318892 h 5274968"/>
              <a:gd name="connsiteX1685" fmla="*/ 4996516 w 5959916"/>
              <a:gd name="connsiteY1685" fmla="*/ 3319497 h 5274968"/>
              <a:gd name="connsiteX1686" fmla="*/ 4996743 w 5959916"/>
              <a:gd name="connsiteY1686" fmla="*/ 3318590 h 5274968"/>
              <a:gd name="connsiteX1687" fmla="*/ 5026906 w 5959916"/>
              <a:gd name="connsiteY1687" fmla="*/ 3304611 h 5274968"/>
              <a:gd name="connsiteX1688" fmla="*/ 5040970 w 5959916"/>
              <a:gd name="connsiteY1688" fmla="*/ 3270104 h 5274968"/>
              <a:gd name="connsiteX1689" fmla="*/ 5009686 w 5959916"/>
              <a:gd name="connsiteY1689" fmla="*/ 3283276 h 5274968"/>
              <a:gd name="connsiteX1690" fmla="*/ 5000906 w 5959916"/>
              <a:gd name="connsiteY1690" fmla="*/ 3270104 h 5274968"/>
              <a:gd name="connsiteX1691" fmla="*/ 5023407 w 5959916"/>
              <a:gd name="connsiteY1691" fmla="*/ 3270104 h 5274968"/>
              <a:gd name="connsiteX1692" fmla="*/ 5037128 w 5959916"/>
              <a:gd name="connsiteY1692" fmla="*/ 3238821 h 5274968"/>
              <a:gd name="connsiteX1693" fmla="*/ 5032738 w 5959916"/>
              <a:gd name="connsiteY1693" fmla="*/ 3216867 h 5274968"/>
              <a:gd name="connsiteX1694" fmla="*/ 5023956 w 5959916"/>
              <a:gd name="connsiteY1694" fmla="*/ 3234430 h 5274968"/>
              <a:gd name="connsiteX1695" fmla="*/ 5032738 w 5959916"/>
              <a:gd name="connsiteY1695" fmla="*/ 3216867 h 5274968"/>
              <a:gd name="connsiteX1696" fmla="*/ 5171591 w 5959916"/>
              <a:gd name="connsiteY1696" fmla="*/ 3212477 h 5274968"/>
              <a:gd name="connsiteX1697" fmla="*/ 5157870 w 5959916"/>
              <a:gd name="connsiteY1697" fmla="*/ 3234430 h 5274968"/>
              <a:gd name="connsiteX1698" fmla="*/ 5171591 w 5959916"/>
              <a:gd name="connsiteY1698" fmla="*/ 3212477 h 5274968"/>
              <a:gd name="connsiteX1699" fmla="*/ 4107966 w 5959916"/>
              <a:gd name="connsiteY1699" fmla="*/ 3212477 h 5274968"/>
              <a:gd name="connsiteX1700" fmla="*/ 4090403 w 5959916"/>
              <a:gd name="connsiteY1700" fmla="*/ 3216867 h 5274968"/>
              <a:gd name="connsiteX1701" fmla="*/ 4099185 w 5959916"/>
              <a:gd name="connsiteY1701" fmla="*/ 3234430 h 5274968"/>
              <a:gd name="connsiteX1702" fmla="*/ 4107966 w 5959916"/>
              <a:gd name="connsiteY1702" fmla="*/ 3212477 h 5274968"/>
              <a:gd name="connsiteX1703" fmla="*/ 4264929 w 5959916"/>
              <a:gd name="connsiteY1703" fmla="*/ 3208086 h 5274968"/>
              <a:gd name="connsiteX1704" fmla="*/ 4260538 w 5959916"/>
              <a:gd name="connsiteY1704" fmla="*/ 3221258 h 5274968"/>
              <a:gd name="connsiteX1705" fmla="*/ 4278651 w 5959916"/>
              <a:gd name="connsiteY1705" fmla="*/ 3221258 h 5274968"/>
              <a:gd name="connsiteX1706" fmla="*/ 4264929 w 5959916"/>
              <a:gd name="connsiteY1706" fmla="*/ 3208086 h 5274968"/>
              <a:gd name="connsiteX1707" fmla="*/ 5445456 w 5959916"/>
              <a:gd name="connsiteY1707" fmla="*/ 3203696 h 5274968"/>
              <a:gd name="connsiteX1708" fmla="*/ 5445456 w 5959916"/>
              <a:gd name="connsiteY1708" fmla="*/ 3230039 h 5274968"/>
              <a:gd name="connsiteX1709" fmla="*/ 5436674 w 5959916"/>
              <a:gd name="connsiteY1709" fmla="*/ 3243212 h 5274968"/>
              <a:gd name="connsiteX1710" fmla="*/ 5418563 w 5959916"/>
              <a:gd name="connsiteY1710" fmla="*/ 3225649 h 5274968"/>
              <a:gd name="connsiteX1711" fmla="*/ 5445456 w 5959916"/>
              <a:gd name="connsiteY1711" fmla="*/ 3203696 h 5274968"/>
              <a:gd name="connsiteX1712" fmla="*/ 4592579 w 5959916"/>
              <a:gd name="connsiteY1712" fmla="*/ 3203696 h 5274968"/>
              <a:gd name="connsiteX1713" fmla="*/ 4538794 w 5959916"/>
              <a:gd name="connsiteY1713" fmla="*/ 3212477 h 5274968"/>
              <a:gd name="connsiteX1714" fmla="*/ 4540440 w 5959916"/>
              <a:gd name="connsiteY1714" fmla="*/ 3235596 h 5274968"/>
              <a:gd name="connsiteX1715" fmla="*/ 4551410 w 5959916"/>
              <a:gd name="connsiteY1715" fmla="*/ 3251723 h 5274968"/>
              <a:gd name="connsiteX1716" fmla="*/ 4549959 w 5959916"/>
              <a:gd name="connsiteY1716" fmla="*/ 3252641 h 5274968"/>
              <a:gd name="connsiteX1717" fmla="*/ 4540989 w 5959916"/>
              <a:gd name="connsiteY1717" fmla="*/ 3253090 h 5274968"/>
              <a:gd name="connsiteX1718" fmla="*/ 4543184 w 5959916"/>
              <a:gd name="connsiteY1718" fmla="*/ 3256932 h 5274968"/>
              <a:gd name="connsiteX1719" fmla="*/ 4549959 w 5959916"/>
              <a:gd name="connsiteY1719" fmla="*/ 3252641 h 5274968"/>
              <a:gd name="connsiteX1720" fmla="*/ 4551966 w 5959916"/>
              <a:gd name="connsiteY1720" fmla="*/ 3252541 h 5274968"/>
              <a:gd name="connsiteX1721" fmla="*/ 4551410 w 5959916"/>
              <a:gd name="connsiteY1721" fmla="*/ 3251723 h 5274968"/>
              <a:gd name="connsiteX1722" fmla="*/ 4592579 w 5959916"/>
              <a:gd name="connsiteY1722" fmla="*/ 3225649 h 5274968"/>
              <a:gd name="connsiteX1723" fmla="*/ 4592579 w 5959916"/>
              <a:gd name="connsiteY1723" fmla="*/ 3203696 h 5274968"/>
              <a:gd name="connsiteX1724" fmla="*/ 4790087 w 5959916"/>
              <a:gd name="connsiteY1724" fmla="*/ 3192171 h 5274968"/>
              <a:gd name="connsiteX1725" fmla="*/ 4772594 w 5959916"/>
              <a:gd name="connsiteY1725" fmla="*/ 3193817 h 5274968"/>
              <a:gd name="connsiteX1726" fmla="*/ 4745702 w 5959916"/>
              <a:gd name="connsiteY1726" fmla="*/ 3229490 h 5274968"/>
              <a:gd name="connsiteX1727" fmla="*/ 4754483 w 5959916"/>
              <a:gd name="connsiteY1727" fmla="*/ 3256383 h 5274968"/>
              <a:gd name="connsiteX1728" fmla="*/ 4731982 w 5959916"/>
              <a:gd name="connsiteY1728" fmla="*/ 3256383 h 5274968"/>
              <a:gd name="connsiteX1729" fmla="*/ 4731982 w 5959916"/>
              <a:gd name="connsiteY1729" fmla="*/ 3238821 h 5274968"/>
              <a:gd name="connsiteX1730" fmla="*/ 4700699 w 5959916"/>
              <a:gd name="connsiteY1730" fmla="*/ 3287118 h 5274968"/>
              <a:gd name="connsiteX1731" fmla="*/ 4723200 w 5959916"/>
              <a:gd name="connsiteY1731" fmla="*/ 3282727 h 5274968"/>
              <a:gd name="connsiteX1732" fmla="*/ 4714419 w 5959916"/>
              <a:gd name="connsiteY1732" fmla="*/ 3300290 h 5274968"/>
              <a:gd name="connsiteX1733" fmla="*/ 4755032 w 5959916"/>
              <a:gd name="connsiteY1733" fmla="*/ 3278336 h 5274968"/>
              <a:gd name="connsiteX1734" fmla="*/ 4763814 w 5959916"/>
              <a:gd name="connsiteY1734" fmla="*/ 3251444 h 5274968"/>
              <a:gd name="connsiteX1735" fmla="*/ 4768204 w 5959916"/>
              <a:gd name="connsiteY1735" fmla="*/ 3264616 h 5274968"/>
              <a:gd name="connsiteX1736" fmla="*/ 4781925 w 5959916"/>
              <a:gd name="connsiteY1736" fmla="*/ 3242662 h 5274968"/>
              <a:gd name="connsiteX1737" fmla="*/ 4768204 w 5959916"/>
              <a:gd name="connsiteY1737" fmla="*/ 3225099 h 5274968"/>
              <a:gd name="connsiteX1738" fmla="*/ 4795097 w 5959916"/>
              <a:gd name="connsiteY1738" fmla="*/ 3229490 h 5274968"/>
              <a:gd name="connsiteX1739" fmla="*/ 4803877 w 5959916"/>
              <a:gd name="connsiteY1739" fmla="*/ 3193817 h 5274968"/>
              <a:gd name="connsiteX1740" fmla="*/ 4790087 w 5959916"/>
              <a:gd name="connsiteY1740" fmla="*/ 3192171 h 5274968"/>
              <a:gd name="connsiteX1741" fmla="*/ 4350546 w 5959916"/>
              <a:gd name="connsiteY1741" fmla="*/ 3185585 h 5274968"/>
              <a:gd name="connsiteX1742" fmla="*/ 4291823 w 5959916"/>
              <a:gd name="connsiteY1742" fmla="*/ 3212477 h 5274968"/>
              <a:gd name="connsiteX1743" fmla="*/ 4309933 w 5959916"/>
              <a:gd name="connsiteY1743" fmla="*/ 3225649 h 5274968"/>
              <a:gd name="connsiteX1744" fmla="*/ 4287431 w 5959916"/>
              <a:gd name="connsiteY1744" fmla="*/ 3261322 h 5274968"/>
              <a:gd name="connsiteX1745" fmla="*/ 4332435 w 5959916"/>
              <a:gd name="connsiteY1745" fmla="*/ 3234430 h 5274968"/>
              <a:gd name="connsiteX1746" fmla="*/ 4350546 w 5959916"/>
              <a:gd name="connsiteY1746" fmla="*/ 3185585 h 5274968"/>
              <a:gd name="connsiteX1747" fmla="*/ 4678196 w 5959916"/>
              <a:gd name="connsiteY1747" fmla="*/ 3168022 h 5274968"/>
              <a:gd name="connsiteX1748" fmla="*/ 4638132 w 5959916"/>
              <a:gd name="connsiteY1748" fmla="*/ 3203696 h 5274968"/>
              <a:gd name="connsiteX1749" fmla="*/ 4673806 w 5959916"/>
              <a:gd name="connsiteY1749" fmla="*/ 3194914 h 5274968"/>
              <a:gd name="connsiteX1750" fmla="*/ 4678196 w 5959916"/>
              <a:gd name="connsiteY1750" fmla="*/ 3168022 h 5274968"/>
              <a:gd name="connsiteX1751" fmla="*/ 4511903 w 5959916"/>
              <a:gd name="connsiteY1751" fmla="*/ 3141679 h 5274968"/>
              <a:gd name="connsiteX1752" fmla="*/ 4476228 w 5959916"/>
              <a:gd name="connsiteY1752" fmla="*/ 3150460 h 5274968"/>
              <a:gd name="connsiteX1753" fmla="*/ 4489948 w 5959916"/>
              <a:gd name="connsiteY1753" fmla="*/ 3181743 h 5274968"/>
              <a:gd name="connsiteX1754" fmla="*/ 4494339 w 5959916"/>
              <a:gd name="connsiteY1754" fmla="*/ 3168571 h 5274968"/>
              <a:gd name="connsiteX1755" fmla="*/ 4480619 w 5959916"/>
              <a:gd name="connsiteY1755" fmla="*/ 3199854 h 5274968"/>
              <a:gd name="connsiteX1756" fmla="*/ 4516293 w 5959916"/>
              <a:gd name="connsiteY1756" fmla="*/ 3172961 h 5274968"/>
              <a:gd name="connsiteX1757" fmla="*/ 4525075 w 5959916"/>
              <a:gd name="connsiteY1757" fmla="*/ 3190525 h 5274968"/>
              <a:gd name="connsiteX1758" fmla="*/ 4547576 w 5959916"/>
              <a:gd name="connsiteY1758" fmla="*/ 3168571 h 5274968"/>
              <a:gd name="connsiteX1759" fmla="*/ 4511903 w 5959916"/>
              <a:gd name="connsiteY1759" fmla="*/ 3141679 h 5274968"/>
              <a:gd name="connsiteX1760" fmla="*/ 4785766 w 5959916"/>
              <a:gd name="connsiteY1760" fmla="*/ 3132348 h 5274968"/>
              <a:gd name="connsiteX1761" fmla="*/ 4736372 w 5959916"/>
              <a:gd name="connsiteY1761" fmla="*/ 3163632 h 5274968"/>
              <a:gd name="connsiteX1762" fmla="*/ 4754483 w 5959916"/>
              <a:gd name="connsiteY1762" fmla="*/ 3185585 h 5274968"/>
              <a:gd name="connsiteX1763" fmla="*/ 4799487 w 5959916"/>
              <a:gd name="connsiteY1763" fmla="*/ 3163632 h 5274968"/>
              <a:gd name="connsiteX1764" fmla="*/ 4785766 w 5959916"/>
              <a:gd name="connsiteY1764" fmla="*/ 3132348 h 5274968"/>
              <a:gd name="connsiteX1765" fmla="*/ 4691368 w 5959916"/>
              <a:gd name="connsiteY1765" fmla="*/ 3097224 h 5274968"/>
              <a:gd name="connsiteX1766" fmla="*/ 4641974 w 5959916"/>
              <a:gd name="connsiteY1766" fmla="*/ 3154849 h 5274968"/>
              <a:gd name="connsiteX1767" fmla="*/ 4668866 w 5959916"/>
              <a:gd name="connsiteY1767" fmla="*/ 3159241 h 5274968"/>
              <a:gd name="connsiteX1768" fmla="*/ 4713871 w 5959916"/>
              <a:gd name="connsiteY1768" fmla="*/ 3110396 h 5274968"/>
              <a:gd name="connsiteX1769" fmla="*/ 4691368 w 5959916"/>
              <a:gd name="connsiteY1769" fmla="*/ 3097224 h 5274968"/>
              <a:gd name="connsiteX1770" fmla="*/ 4294737 w 5959916"/>
              <a:gd name="connsiteY1770" fmla="*/ 3093107 h 5274968"/>
              <a:gd name="connsiteX1771" fmla="*/ 4256148 w 5959916"/>
              <a:gd name="connsiteY1771" fmla="*/ 3110396 h 5274968"/>
              <a:gd name="connsiteX1772" fmla="*/ 4260538 w 5959916"/>
              <a:gd name="connsiteY1772" fmla="*/ 3119176 h 5274968"/>
              <a:gd name="connsiteX1773" fmla="*/ 4309933 w 5959916"/>
              <a:gd name="connsiteY1773" fmla="*/ 3097224 h 5274968"/>
              <a:gd name="connsiteX1774" fmla="*/ 4294737 w 5959916"/>
              <a:gd name="connsiteY1774" fmla="*/ 3093107 h 5274968"/>
              <a:gd name="connsiteX1775" fmla="*/ 4952060 w 5959916"/>
              <a:gd name="connsiteY1775" fmla="*/ 3043438 h 5274968"/>
              <a:gd name="connsiteX1776" fmla="*/ 4938340 w 5959916"/>
              <a:gd name="connsiteY1776" fmla="*/ 3079112 h 5274968"/>
              <a:gd name="connsiteX1777" fmla="*/ 4960841 w 5959916"/>
              <a:gd name="connsiteY1777" fmla="*/ 3052219 h 5274968"/>
              <a:gd name="connsiteX1778" fmla="*/ 4952060 w 5959916"/>
              <a:gd name="connsiteY1778" fmla="*/ 3043438 h 5274968"/>
              <a:gd name="connsiteX1779" fmla="*/ 4718809 w 5959916"/>
              <a:gd name="connsiteY1779" fmla="*/ 3042890 h 5274968"/>
              <a:gd name="connsiteX1780" fmla="*/ 4624412 w 5959916"/>
              <a:gd name="connsiteY1780" fmla="*/ 3078563 h 5274968"/>
              <a:gd name="connsiteX1781" fmla="*/ 4593129 w 5959916"/>
              <a:gd name="connsiteY1781" fmla="*/ 3082954 h 5274968"/>
              <a:gd name="connsiteX1782" fmla="*/ 4593129 w 5959916"/>
              <a:gd name="connsiteY1782" fmla="*/ 3061001 h 5274968"/>
              <a:gd name="connsiteX1783" fmla="*/ 4575018 w 5959916"/>
              <a:gd name="connsiteY1783" fmla="*/ 3065391 h 5274968"/>
              <a:gd name="connsiteX1784" fmla="*/ 4561296 w 5959916"/>
              <a:gd name="connsiteY1784" fmla="*/ 3123019 h 5274968"/>
              <a:gd name="connsiteX1785" fmla="*/ 4579408 w 5959916"/>
              <a:gd name="connsiteY1785" fmla="*/ 3123019 h 5274968"/>
              <a:gd name="connsiteX1786" fmla="*/ 4556906 w 5959916"/>
              <a:gd name="connsiteY1786" fmla="*/ 3154302 h 5274968"/>
              <a:gd name="connsiteX1787" fmla="*/ 4561296 w 5959916"/>
              <a:gd name="connsiteY1787" fmla="*/ 3171865 h 5274968"/>
              <a:gd name="connsiteX1788" fmla="*/ 4624412 w 5959916"/>
              <a:gd name="connsiteY1788" fmla="*/ 3123019 h 5274968"/>
              <a:gd name="connsiteX1789" fmla="*/ 4628803 w 5959916"/>
              <a:gd name="connsiteY1789" fmla="*/ 3149911 h 5274968"/>
              <a:gd name="connsiteX1790" fmla="*/ 4700699 w 5959916"/>
              <a:gd name="connsiteY1790" fmla="*/ 3069782 h 5274968"/>
              <a:gd name="connsiteX1791" fmla="*/ 4686978 w 5959916"/>
              <a:gd name="connsiteY1791" fmla="*/ 3096674 h 5274968"/>
              <a:gd name="connsiteX1792" fmla="*/ 4713871 w 5959916"/>
              <a:gd name="connsiteY1792" fmla="*/ 3096674 h 5274968"/>
              <a:gd name="connsiteX1793" fmla="*/ 4718809 w 5959916"/>
              <a:gd name="connsiteY1793" fmla="*/ 3042890 h 5274968"/>
              <a:gd name="connsiteX1794" fmla="*/ 5228026 w 5959916"/>
              <a:gd name="connsiteY1794" fmla="*/ 3025396 h 5274968"/>
              <a:gd name="connsiteX1795" fmla="*/ 5212204 w 5959916"/>
              <a:gd name="connsiteY1795" fmla="*/ 3034657 h 5274968"/>
              <a:gd name="connsiteX1796" fmla="*/ 5228026 w 5959916"/>
              <a:gd name="connsiteY1796" fmla="*/ 3025396 h 5274968"/>
              <a:gd name="connsiteX1797" fmla="*/ 4780346 w 5959916"/>
              <a:gd name="connsiteY1797" fmla="*/ 2968249 h 5274968"/>
              <a:gd name="connsiteX1798" fmla="*/ 4776435 w 5959916"/>
              <a:gd name="connsiteY1798" fmla="*/ 2981421 h 5274968"/>
              <a:gd name="connsiteX1799" fmla="*/ 4790156 w 5959916"/>
              <a:gd name="connsiteY1799" fmla="*/ 2981421 h 5274968"/>
              <a:gd name="connsiteX1800" fmla="*/ 4794547 w 5959916"/>
              <a:gd name="connsiteY1800" fmla="*/ 2968249 h 5274968"/>
              <a:gd name="connsiteX1801" fmla="*/ 4780346 w 5959916"/>
              <a:gd name="connsiteY1801" fmla="*/ 2968249 h 5274968"/>
              <a:gd name="connsiteX1802" fmla="*/ 5360387 w 5959916"/>
              <a:gd name="connsiteY1802" fmla="*/ 2950137 h 5274968"/>
              <a:gd name="connsiteX1803" fmla="*/ 5369168 w 5959916"/>
              <a:gd name="connsiteY1803" fmla="*/ 2950137 h 5274968"/>
              <a:gd name="connsiteX1804" fmla="*/ 5369717 w 5959916"/>
              <a:gd name="connsiteY1804" fmla="*/ 2972091 h 5274968"/>
              <a:gd name="connsiteX1805" fmla="*/ 5329104 w 5959916"/>
              <a:gd name="connsiteY1805" fmla="*/ 2980872 h 5274968"/>
              <a:gd name="connsiteX1806" fmla="*/ 5333494 w 5959916"/>
              <a:gd name="connsiteY1806" fmla="*/ 2967701 h 5274968"/>
              <a:gd name="connsiteX1807" fmla="*/ 5360387 w 5959916"/>
              <a:gd name="connsiteY1807" fmla="*/ 2950137 h 5274968"/>
              <a:gd name="connsiteX1808" fmla="*/ 5279161 w 5959916"/>
              <a:gd name="connsiteY1808" fmla="*/ 2946296 h 5274968"/>
              <a:gd name="connsiteX1809" fmla="*/ 5247878 w 5959916"/>
              <a:gd name="connsiteY1809" fmla="*/ 2968249 h 5274968"/>
              <a:gd name="connsiteX1810" fmla="*/ 5274771 w 5959916"/>
              <a:gd name="connsiteY1810" fmla="*/ 2973188 h 5274968"/>
              <a:gd name="connsiteX1811" fmla="*/ 5279161 w 5959916"/>
              <a:gd name="connsiteY1811" fmla="*/ 2946296 h 5274968"/>
              <a:gd name="connsiteX1812" fmla="*/ 5140308 w 5959916"/>
              <a:gd name="connsiteY1812" fmla="*/ 2936966 h 5274968"/>
              <a:gd name="connsiteX1813" fmla="*/ 5113415 w 5959916"/>
              <a:gd name="connsiteY1813" fmla="*/ 2945747 h 5274968"/>
              <a:gd name="connsiteX1814" fmla="*/ 5117806 w 5959916"/>
              <a:gd name="connsiteY1814" fmla="*/ 2977030 h 5274968"/>
              <a:gd name="connsiteX1815" fmla="*/ 5140308 w 5959916"/>
              <a:gd name="connsiteY1815" fmla="*/ 2936966 h 5274968"/>
              <a:gd name="connsiteX1816" fmla="*/ 5288490 w 5959916"/>
              <a:gd name="connsiteY1816" fmla="*/ 2927636 h 5274968"/>
              <a:gd name="connsiteX1817" fmla="*/ 5284100 w 5959916"/>
              <a:gd name="connsiteY1817" fmla="*/ 2967701 h 5274968"/>
              <a:gd name="connsiteX1818" fmla="*/ 5288490 w 5959916"/>
              <a:gd name="connsiteY1818" fmla="*/ 2976482 h 5274968"/>
              <a:gd name="connsiteX1819" fmla="*/ 5324165 w 5959916"/>
              <a:gd name="connsiteY1819" fmla="*/ 2954528 h 5274968"/>
              <a:gd name="connsiteX1820" fmla="*/ 5265989 w 5959916"/>
              <a:gd name="connsiteY1820" fmla="*/ 3002825 h 5274968"/>
              <a:gd name="connsiteX1821" fmla="*/ 5265989 w 5959916"/>
              <a:gd name="connsiteY1821" fmla="*/ 2980872 h 5274968"/>
              <a:gd name="connsiteX1822" fmla="*/ 5225376 w 5959916"/>
              <a:gd name="connsiteY1822" fmla="*/ 2972091 h 5274968"/>
              <a:gd name="connsiteX1823" fmla="*/ 5288490 w 5959916"/>
              <a:gd name="connsiteY1823" fmla="*/ 2927636 h 5274968"/>
              <a:gd name="connsiteX1824" fmla="*/ 884708 w 5959916"/>
              <a:gd name="connsiteY1824" fmla="*/ 2892511 h 5274968"/>
              <a:gd name="connsiteX1825" fmla="*/ 907210 w 5959916"/>
              <a:gd name="connsiteY1825" fmla="*/ 2901292 h 5274968"/>
              <a:gd name="connsiteX1826" fmla="*/ 880318 w 5959916"/>
              <a:gd name="connsiteY1826" fmla="*/ 2914464 h 5274968"/>
              <a:gd name="connsiteX1827" fmla="*/ 884708 w 5959916"/>
              <a:gd name="connsiteY1827" fmla="*/ 2892511 h 5274968"/>
              <a:gd name="connsiteX1828" fmla="*/ 5351058 w 5959916"/>
              <a:gd name="connsiteY1828" fmla="*/ 2888121 h 5274968"/>
              <a:gd name="connsiteX1829" fmla="*/ 5364778 w 5959916"/>
              <a:gd name="connsiteY1829" fmla="*/ 2910073 h 5274968"/>
              <a:gd name="connsiteX1830" fmla="*/ 5332946 w 5959916"/>
              <a:gd name="connsiteY1830" fmla="*/ 2936966 h 5274968"/>
              <a:gd name="connsiteX1831" fmla="*/ 5328556 w 5959916"/>
              <a:gd name="connsiteY1831" fmla="*/ 2905682 h 5274968"/>
              <a:gd name="connsiteX1832" fmla="*/ 5351058 w 5959916"/>
              <a:gd name="connsiteY1832" fmla="*/ 2888121 h 5274968"/>
              <a:gd name="connsiteX1833" fmla="*/ 4933950 w 5959916"/>
              <a:gd name="connsiteY1833" fmla="*/ 2865618 h 5274968"/>
              <a:gd name="connsiteX1834" fmla="*/ 4929558 w 5959916"/>
              <a:gd name="connsiteY1834" fmla="*/ 2896902 h 5274968"/>
              <a:gd name="connsiteX1835" fmla="*/ 4956451 w 5959916"/>
              <a:gd name="connsiteY1835" fmla="*/ 2870009 h 5274968"/>
              <a:gd name="connsiteX1836" fmla="*/ 4933950 w 5959916"/>
              <a:gd name="connsiteY1836" fmla="*/ 2865618 h 5274968"/>
              <a:gd name="connsiteX1837" fmla="*/ 5216595 w 5959916"/>
              <a:gd name="connsiteY1837" fmla="*/ 2861228 h 5274968"/>
              <a:gd name="connsiteX1838" fmla="*/ 5225376 w 5959916"/>
              <a:gd name="connsiteY1838" fmla="*/ 2888121 h 5274968"/>
              <a:gd name="connsiteX1839" fmla="*/ 5216595 w 5959916"/>
              <a:gd name="connsiteY1839" fmla="*/ 2861228 h 5274968"/>
              <a:gd name="connsiteX1840" fmla="*/ 5149913 w 5959916"/>
              <a:gd name="connsiteY1840" fmla="*/ 2856288 h 5274968"/>
              <a:gd name="connsiteX1841" fmla="*/ 5162809 w 5959916"/>
              <a:gd name="connsiteY1841" fmla="*/ 2861228 h 5274968"/>
              <a:gd name="connsiteX1842" fmla="*/ 5154029 w 5959916"/>
              <a:gd name="connsiteY1842" fmla="*/ 2874399 h 5274968"/>
              <a:gd name="connsiteX1843" fmla="*/ 5140308 w 5959916"/>
              <a:gd name="connsiteY1843" fmla="*/ 2861228 h 5274968"/>
              <a:gd name="connsiteX1844" fmla="*/ 5149913 w 5959916"/>
              <a:gd name="connsiteY1844" fmla="*/ 2856288 h 5274968"/>
              <a:gd name="connsiteX1845" fmla="*/ 426987 w 5959916"/>
              <a:gd name="connsiteY1845" fmla="*/ 2830494 h 5274968"/>
              <a:gd name="connsiteX1846" fmla="*/ 453880 w 5959916"/>
              <a:gd name="connsiteY1846" fmla="*/ 2839275 h 5274968"/>
              <a:gd name="connsiteX1847" fmla="*/ 381983 w 5959916"/>
              <a:gd name="connsiteY1847" fmla="*/ 2883730 h 5274968"/>
              <a:gd name="connsiteX1848" fmla="*/ 418206 w 5959916"/>
              <a:gd name="connsiteY1848" fmla="*/ 2861777 h 5274968"/>
              <a:gd name="connsiteX1849" fmla="*/ 426987 w 5959916"/>
              <a:gd name="connsiteY1849" fmla="*/ 2830494 h 5274968"/>
              <a:gd name="connsiteX1850" fmla="*/ 557129 w 5959916"/>
              <a:gd name="connsiteY1850" fmla="*/ 2761342 h 5274968"/>
              <a:gd name="connsiteX1851" fmla="*/ 574622 w 5959916"/>
              <a:gd name="connsiteY1851" fmla="*/ 2764085 h 5274968"/>
              <a:gd name="connsiteX1852" fmla="*/ 565841 w 5959916"/>
              <a:gd name="connsiteY1852" fmla="*/ 2781648 h 5274968"/>
              <a:gd name="connsiteX1853" fmla="*/ 543338 w 5959916"/>
              <a:gd name="connsiteY1853" fmla="*/ 2768476 h 5274968"/>
              <a:gd name="connsiteX1854" fmla="*/ 557129 w 5959916"/>
              <a:gd name="connsiteY1854" fmla="*/ 2761342 h 5274968"/>
              <a:gd name="connsiteX1855" fmla="*/ 506242 w 5959916"/>
              <a:gd name="connsiteY1855" fmla="*/ 2743573 h 5274968"/>
              <a:gd name="connsiteX1856" fmla="*/ 530167 w 5959916"/>
              <a:gd name="connsiteY1856" fmla="*/ 2750365 h 5274968"/>
              <a:gd name="connsiteX1857" fmla="*/ 534558 w 5959916"/>
              <a:gd name="connsiteY1857" fmla="*/ 2799211 h 5274968"/>
              <a:gd name="connsiteX1858" fmla="*/ 471991 w 5959916"/>
              <a:gd name="connsiteY1858" fmla="*/ 2834335 h 5274968"/>
              <a:gd name="connsiteX1859" fmla="*/ 490102 w 5959916"/>
              <a:gd name="connsiteY1859" fmla="*/ 2781100 h 5274968"/>
              <a:gd name="connsiteX1860" fmla="*/ 512604 w 5959916"/>
              <a:gd name="connsiteY1860" fmla="*/ 2763538 h 5274968"/>
              <a:gd name="connsiteX1861" fmla="*/ 498884 w 5959916"/>
              <a:gd name="connsiteY1861" fmla="*/ 2745974 h 5274968"/>
              <a:gd name="connsiteX1862" fmla="*/ 506242 w 5959916"/>
              <a:gd name="connsiteY1862" fmla="*/ 2743573 h 5274968"/>
              <a:gd name="connsiteX1863" fmla="*/ 588342 w 5959916"/>
              <a:gd name="connsiteY1863" fmla="*/ 2714691 h 5274968"/>
              <a:gd name="connsiteX1864" fmla="*/ 606454 w 5959916"/>
              <a:gd name="connsiteY1864" fmla="*/ 2723473 h 5274968"/>
              <a:gd name="connsiteX1865" fmla="*/ 579561 w 5959916"/>
              <a:gd name="connsiteY1865" fmla="*/ 2732254 h 5274968"/>
              <a:gd name="connsiteX1866" fmla="*/ 588342 w 5959916"/>
              <a:gd name="connsiteY1866" fmla="*/ 2714691 h 5274968"/>
              <a:gd name="connsiteX1867" fmla="*/ 934102 w 5959916"/>
              <a:gd name="connsiteY1867" fmla="*/ 2710301 h 5274968"/>
              <a:gd name="connsiteX1868" fmla="*/ 1028501 w 5959916"/>
              <a:gd name="connsiteY1868" fmla="*/ 2714691 h 5274968"/>
              <a:gd name="connsiteX1869" fmla="*/ 965386 w 5959916"/>
              <a:gd name="connsiteY1869" fmla="*/ 2750365 h 5274968"/>
              <a:gd name="connsiteX1870" fmla="*/ 934102 w 5959916"/>
              <a:gd name="connsiteY1870" fmla="*/ 2710301 h 5274968"/>
              <a:gd name="connsiteX1871" fmla="*/ 5261599 w 5959916"/>
              <a:gd name="connsiteY1871" fmla="*/ 2705910 h 5274968"/>
              <a:gd name="connsiteX1872" fmla="*/ 5275319 w 5959916"/>
              <a:gd name="connsiteY1872" fmla="*/ 2723473 h 5274968"/>
              <a:gd name="connsiteX1873" fmla="*/ 5252817 w 5959916"/>
              <a:gd name="connsiteY1873" fmla="*/ 2727863 h 5274968"/>
              <a:gd name="connsiteX1874" fmla="*/ 5261599 w 5959916"/>
              <a:gd name="connsiteY1874" fmla="*/ 2705910 h 5274968"/>
              <a:gd name="connsiteX1875" fmla="*/ 5315383 w 5959916"/>
              <a:gd name="connsiteY1875" fmla="*/ 2674627 h 5274968"/>
              <a:gd name="connsiteX1876" fmla="*/ 5292882 w 5959916"/>
              <a:gd name="connsiteY1876" fmla="*/ 2719082 h 5274968"/>
              <a:gd name="connsiteX1877" fmla="*/ 5284100 w 5959916"/>
              <a:gd name="connsiteY1877" fmla="*/ 2687799 h 5274968"/>
              <a:gd name="connsiteX1878" fmla="*/ 5315383 w 5959916"/>
              <a:gd name="connsiteY1878" fmla="*/ 2674627 h 5274968"/>
              <a:gd name="connsiteX1879" fmla="*/ 471991 w 5959916"/>
              <a:gd name="connsiteY1879" fmla="*/ 2665846 h 5274968"/>
              <a:gd name="connsiteX1880" fmla="*/ 426987 w 5959916"/>
              <a:gd name="connsiteY1880" fmla="*/ 2710301 h 5274968"/>
              <a:gd name="connsiteX1881" fmla="*/ 471991 w 5959916"/>
              <a:gd name="connsiteY1881" fmla="*/ 2665846 h 5274968"/>
              <a:gd name="connsiteX1882" fmla="*/ 5203423 w 5959916"/>
              <a:gd name="connsiteY1882" fmla="*/ 2638954 h 5274968"/>
              <a:gd name="connsiteX1883" fmla="*/ 5149638 w 5959916"/>
              <a:gd name="connsiteY1883" fmla="*/ 2683408 h 5274968"/>
              <a:gd name="connsiteX1884" fmla="*/ 5203423 w 5959916"/>
              <a:gd name="connsiteY1884" fmla="*/ 2638954 h 5274968"/>
              <a:gd name="connsiteX1885" fmla="*/ 595202 w 5959916"/>
              <a:gd name="connsiteY1885" fmla="*/ 2616451 h 5274968"/>
              <a:gd name="connsiteX1886" fmla="*/ 610844 w 5959916"/>
              <a:gd name="connsiteY1886" fmla="*/ 2621391 h 5274968"/>
              <a:gd name="connsiteX1887" fmla="*/ 579561 w 5959916"/>
              <a:gd name="connsiteY1887" fmla="*/ 2621391 h 5274968"/>
              <a:gd name="connsiteX1888" fmla="*/ 595202 w 5959916"/>
              <a:gd name="connsiteY1888" fmla="*/ 2616451 h 5274968"/>
              <a:gd name="connsiteX1889" fmla="*/ 727745 w 5959916"/>
              <a:gd name="connsiteY1889" fmla="*/ 2599438 h 5274968"/>
              <a:gd name="connsiteX1890" fmla="*/ 687131 w 5959916"/>
              <a:gd name="connsiteY1890" fmla="*/ 2625782 h 5274968"/>
              <a:gd name="connsiteX1891" fmla="*/ 678350 w 5959916"/>
              <a:gd name="connsiteY1891" fmla="*/ 2630173 h 5274968"/>
              <a:gd name="connsiteX1892" fmla="*/ 682741 w 5959916"/>
              <a:gd name="connsiteY1892" fmla="*/ 2670237 h 5274968"/>
              <a:gd name="connsiteX1893" fmla="*/ 651458 w 5959916"/>
              <a:gd name="connsiteY1893" fmla="*/ 2687799 h 5274968"/>
              <a:gd name="connsiteX1894" fmla="*/ 660239 w 5959916"/>
              <a:gd name="connsiteY1894" fmla="*/ 2665846 h 5274968"/>
              <a:gd name="connsiteX1895" fmla="*/ 633347 w 5959916"/>
              <a:gd name="connsiteY1895" fmla="*/ 2657065 h 5274968"/>
              <a:gd name="connsiteX1896" fmla="*/ 727745 w 5959916"/>
              <a:gd name="connsiteY1896" fmla="*/ 2599438 h 5274968"/>
              <a:gd name="connsiteX1897" fmla="*/ 4965231 w 5959916"/>
              <a:gd name="connsiteY1897" fmla="*/ 2568155 h 5274968"/>
              <a:gd name="connsiteX1898" fmla="*/ 4893336 w 5959916"/>
              <a:gd name="connsiteY1898" fmla="*/ 2621391 h 5274968"/>
              <a:gd name="connsiteX1899" fmla="*/ 4965231 w 5959916"/>
              <a:gd name="connsiteY1899" fmla="*/ 2568155 h 5274968"/>
              <a:gd name="connsiteX1900" fmla="*/ 5185311 w 5959916"/>
              <a:gd name="connsiteY1900" fmla="*/ 2545652 h 5274968"/>
              <a:gd name="connsiteX1901" fmla="*/ 5167201 w 5959916"/>
              <a:gd name="connsiteY1901" fmla="*/ 2572545 h 5274968"/>
              <a:gd name="connsiteX1902" fmla="*/ 5185311 w 5959916"/>
              <a:gd name="connsiteY1902" fmla="*/ 2545652 h 5274968"/>
              <a:gd name="connsiteX1903" fmla="*/ 687680 w 5959916"/>
              <a:gd name="connsiteY1903" fmla="*/ 2528090 h 5274968"/>
              <a:gd name="connsiteX1904" fmla="*/ 624565 w 5959916"/>
              <a:gd name="connsiteY1904" fmla="*/ 2576936 h 5274968"/>
              <a:gd name="connsiteX1905" fmla="*/ 687680 w 5959916"/>
              <a:gd name="connsiteY1905" fmla="*/ 2528090 h 5274968"/>
              <a:gd name="connsiteX1906" fmla="*/ 597123 w 5959916"/>
              <a:gd name="connsiteY1906" fmla="*/ 2528090 h 5274968"/>
              <a:gd name="connsiteX1907" fmla="*/ 574622 w 5959916"/>
              <a:gd name="connsiteY1907" fmla="*/ 2554983 h 5274968"/>
              <a:gd name="connsiteX1908" fmla="*/ 597123 w 5959916"/>
              <a:gd name="connsiteY1908" fmla="*/ 2528090 h 5274968"/>
              <a:gd name="connsiteX1909" fmla="*/ 4938340 w 5959916"/>
              <a:gd name="connsiteY1909" fmla="*/ 2519309 h 5274968"/>
              <a:gd name="connsiteX1910" fmla="*/ 4915838 w 5959916"/>
              <a:gd name="connsiteY1910" fmla="*/ 2536871 h 5274968"/>
              <a:gd name="connsiteX1911" fmla="*/ 4938340 w 5959916"/>
              <a:gd name="connsiteY1911" fmla="*/ 2519309 h 5274968"/>
              <a:gd name="connsiteX1912" fmla="*/ 4574469 w 5959916"/>
              <a:gd name="connsiteY1912" fmla="*/ 2466074 h 5274968"/>
              <a:gd name="connsiteX1913" fmla="*/ 4525075 w 5959916"/>
              <a:gd name="connsiteY1913" fmla="*/ 2496807 h 5274968"/>
              <a:gd name="connsiteX1914" fmla="*/ 4551966 w 5959916"/>
              <a:gd name="connsiteY1914" fmla="*/ 2488026 h 5274968"/>
              <a:gd name="connsiteX1915" fmla="*/ 4574469 w 5959916"/>
              <a:gd name="connsiteY1915" fmla="*/ 2466074 h 5274968"/>
              <a:gd name="connsiteX1916" fmla="*/ 5166017 w 5959916"/>
              <a:gd name="connsiteY1916" fmla="*/ 2431780 h 5274968"/>
              <a:gd name="connsiteX1917" fmla="*/ 5086523 w 5959916"/>
              <a:gd name="connsiteY1917" fmla="*/ 2479245 h 5274968"/>
              <a:gd name="connsiteX1918" fmla="*/ 5068411 w 5959916"/>
              <a:gd name="connsiteY1918" fmla="*/ 2466074 h 5274968"/>
              <a:gd name="connsiteX1919" fmla="*/ 5032738 w 5959916"/>
              <a:gd name="connsiteY1919" fmla="*/ 2488026 h 5274968"/>
              <a:gd name="connsiteX1920" fmla="*/ 4987734 w 5959916"/>
              <a:gd name="connsiteY1920" fmla="*/ 2545652 h 5274968"/>
              <a:gd name="connsiteX1921" fmla="*/ 5023407 w 5959916"/>
              <a:gd name="connsiteY1921" fmla="*/ 2536871 h 5274968"/>
              <a:gd name="connsiteX1922" fmla="*/ 5023407 w 5959916"/>
              <a:gd name="connsiteY1922" fmla="*/ 2568155 h 5274968"/>
              <a:gd name="connsiteX1923" fmla="*/ 5167201 w 5959916"/>
              <a:gd name="connsiteY1923" fmla="*/ 2461682 h 5274968"/>
              <a:gd name="connsiteX1924" fmla="*/ 5194092 w 5959916"/>
              <a:gd name="connsiteY1924" fmla="*/ 2439180 h 5274968"/>
              <a:gd name="connsiteX1925" fmla="*/ 5166017 w 5959916"/>
              <a:gd name="connsiteY1925" fmla="*/ 2431780 h 5274968"/>
              <a:gd name="connsiteX1926" fmla="*/ 4270957 w 5959916"/>
              <a:gd name="connsiteY1926" fmla="*/ 2408901 h 5274968"/>
              <a:gd name="connsiteX1927" fmla="*/ 4255600 w 5959916"/>
              <a:gd name="connsiteY1927" fmla="*/ 2412837 h 5274968"/>
              <a:gd name="connsiteX1928" fmla="*/ 4273711 w 5959916"/>
              <a:gd name="connsiteY1928" fmla="*/ 2412837 h 5274968"/>
              <a:gd name="connsiteX1929" fmla="*/ 4270957 w 5959916"/>
              <a:gd name="connsiteY1929" fmla="*/ 2408901 h 5274968"/>
              <a:gd name="connsiteX1930" fmla="*/ 633347 w 5959916"/>
              <a:gd name="connsiteY1930" fmla="*/ 2404055 h 5274968"/>
              <a:gd name="connsiteX1931" fmla="*/ 642127 w 5959916"/>
              <a:gd name="connsiteY1931" fmla="*/ 2417227 h 5274968"/>
              <a:gd name="connsiteX1932" fmla="*/ 619626 w 5959916"/>
              <a:gd name="connsiteY1932" fmla="*/ 2408446 h 5274968"/>
              <a:gd name="connsiteX1933" fmla="*/ 633347 w 5959916"/>
              <a:gd name="connsiteY1933" fmla="*/ 2404055 h 5274968"/>
              <a:gd name="connsiteX1934" fmla="*/ 5292882 w 5959916"/>
              <a:gd name="connsiteY1934" fmla="*/ 2403507 h 5274968"/>
              <a:gd name="connsiteX1935" fmla="*/ 5274771 w 5959916"/>
              <a:gd name="connsiteY1935" fmla="*/ 2421070 h 5274968"/>
              <a:gd name="connsiteX1936" fmla="*/ 5292882 w 5959916"/>
              <a:gd name="connsiteY1936" fmla="*/ 2403507 h 5274968"/>
              <a:gd name="connsiteX1937" fmla="*/ 5212204 w 5959916"/>
              <a:gd name="connsiteY1937" fmla="*/ 2399115 h 5274968"/>
              <a:gd name="connsiteX1938" fmla="*/ 5198483 w 5959916"/>
              <a:gd name="connsiteY1938" fmla="*/ 2439180 h 5274968"/>
              <a:gd name="connsiteX1939" fmla="*/ 5230316 w 5959916"/>
              <a:gd name="connsiteY1939" fmla="*/ 2399115 h 5274968"/>
              <a:gd name="connsiteX1940" fmla="*/ 5212204 w 5959916"/>
              <a:gd name="connsiteY1940" fmla="*/ 2399115 h 5274968"/>
              <a:gd name="connsiteX1941" fmla="*/ 4444396 w 5959916"/>
              <a:gd name="connsiteY1941" fmla="*/ 2341490 h 5274968"/>
              <a:gd name="connsiteX1942" fmla="*/ 4404332 w 5959916"/>
              <a:gd name="connsiteY1942" fmla="*/ 2359601 h 5274968"/>
              <a:gd name="connsiteX1943" fmla="*/ 4413113 w 5959916"/>
              <a:gd name="connsiteY1943" fmla="*/ 2368382 h 5274968"/>
              <a:gd name="connsiteX1944" fmla="*/ 4444396 w 5959916"/>
              <a:gd name="connsiteY1944" fmla="*/ 2341490 h 5274968"/>
              <a:gd name="connsiteX1945" fmla="*/ 5046133 w 5959916"/>
              <a:gd name="connsiteY1945" fmla="*/ 2308088 h 5274968"/>
              <a:gd name="connsiteX1946" fmla="*/ 5005845 w 5959916"/>
              <a:gd name="connsiteY1946" fmla="*/ 2327768 h 5274968"/>
              <a:gd name="connsiteX1947" fmla="*/ 5014626 w 5959916"/>
              <a:gd name="connsiteY1947" fmla="*/ 2359051 h 5274968"/>
              <a:gd name="connsiteX1948" fmla="*/ 5059631 w 5959916"/>
              <a:gd name="connsiteY1948" fmla="*/ 2310206 h 5274968"/>
              <a:gd name="connsiteX1949" fmla="*/ 5046133 w 5959916"/>
              <a:gd name="connsiteY1949" fmla="*/ 2308088 h 5274968"/>
              <a:gd name="connsiteX1950" fmla="*/ 732136 w 5959916"/>
              <a:gd name="connsiteY1950" fmla="*/ 2297035 h 5274968"/>
              <a:gd name="connsiteX1951" fmla="*/ 718414 w 5959916"/>
              <a:gd name="connsiteY1951" fmla="*/ 2337099 h 5274968"/>
              <a:gd name="connsiteX1952" fmla="*/ 691522 w 5959916"/>
              <a:gd name="connsiteY1952" fmla="*/ 2337099 h 5274968"/>
              <a:gd name="connsiteX1953" fmla="*/ 732136 w 5959916"/>
              <a:gd name="connsiteY1953" fmla="*/ 2297035 h 5274968"/>
              <a:gd name="connsiteX1954" fmla="*/ 1100397 w 5959916"/>
              <a:gd name="connsiteY1954" fmla="*/ 2288254 h 5274968"/>
              <a:gd name="connsiteX1955" fmla="*/ 1082286 w 5959916"/>
              <a:gd name="connsiteY1955" fmla="*/ 2301426 h 5274968"/>
              <a:gd name="connsiteX1956" fmla="*/ 1100397 w 5959916"/>
              <a:gd name="connsiteY1956" fmla="*/ 2288254 h 5274968"/>
              <a:gd name="connsiteX1957" fmla="*/ 5539854 w 5959916"/>
              <a:gd name="connsiteY1957" fmla="*/ 2283863 h 5274968"/>
              <a:gd name="connsiteX1958" fmla="*/ 5441065 w 5959916"/>
              <a:gd name="connsiteY1958" fmla="*/ 2350270 h 5274968"/>
              <a:gd name="connsiteX1959" fmla="*/ 5351058 w 5959916"/>
              <a:gd name="connsiteY1959" fmla="*/ 2394726 h 5274968"/>
              <a:gd name="connsiteX1960" fmla="*/ 5467958 w 5959916"/>
              <a:gd name="connsiteY1960" fmla="*/ 2328318 h 5274968"/>
              <a:gd name="connsiteX1961" fmla="*/ 5539854 w 5959916"/>
              <a:gd name="connsiteY1961" fmla="*/ 2283863 h 5274968"/>
              <a:gd name="connsiteX1962" fmla="*/ 5656205 w 5959916"/>
              <a:gd name="connsiteY1962" fmla="*/ 2266299 h 5274968"/>
              <a:gd name="connsiteX1963" fmla="*/ 5620532 w 5959916"/>
              <a:gd name="connsiteY1963" fmla="*/ 2283863 h 5274968"/>
              <a:gd name="connsiteX1964" fmla="*/ 5656205 w 5959916"/>
              <a:gd name="connsiteY1964" fmla="*/ 2266299 h 5274968"/>
              <a:gd name="connsiteX1965" fmla="*/ 4812659 w 5959916"/>
              <a:gd name="connsiteY1965" fmla="*/ 2266299 h 5274968"/>
              <a:gd name="connsiteX1966" fmla="*/ 4790156 w 5959916"/>
              <a:gd name="connsiteY1966" fmla="*/ 2279472 h 5274968"/>
              <a:gd name="connsiteX1967" fmla="*/ 4812659 w 5959916"/>
              <a:gd name="connsiteY1967" fmla="*/ 2266299 h 5274968"/>
              <a:gd name="connsiteX1968" fmla="*/ 4256971 w 5959916"/>
              <a:gd name="connsiteY1968" fmla="*/ 2260401 h 5274968"/>
              <a:gd name="connsiteX1969" fmla="*/ 4242428 w 5959916"/>
              <a:gd name="connsiteY1969" fmla="*/ 2266299 h 5274968"/>
              <a:gd name="connsiteX1970" fmla="*/ 4260538 w 5959916"/>
              <a:gd name="connsiteY1970" fmla="*/ 2279472 h 5274968"/>
              <a:gd name="connsiteX1971" fmla="*/ 4256148 w 5959916"/>
              <a:gd name="connsiteY1971" fmla="*/ 2275081 h 5274968"/>
              <a:gd name="connsiteX1972" fmla="*/ 4264929 w 5959916"/>
              <a:gd name="connsiteY1972" fmla="*/ 2275081 h 5274968"/>
              <a:gd name="connsiteX1973" fmla="*/ 4256971 w 5959916"/>
              <a:gd name="connsiteY1973" fmla="*/ 2260401 h 5274968"/>
              <a:gd name="connsiteX1974" fmla="*/ 1127290 w 5959916"/>
              <a:gd name="connsiteY1974" fmla="*/ 2257518 h 5274968"/>
              <a:gd name="connsiteX1975" fmla="*/ 1104787 w 5959916"/>
              <a:gd name="connsiteY1975" fmla="*/ 2261910 h 5274968"/>
              <a:gd name="connsiteX1976" fmla="*/ 1109178 w 5959916"/>
              <a:gd name="connsiteY1976" fmla="*/ 2279472 h 5274968"/>
              <a:gd name="connsiteX1977" fmla="*/ 1127290 w 5959916"/>
              <a:gd name="connsiteY1977" fmla="*/ 2257518 h 5274968"/>
              <a:gd name="connsiteX1978" fmla="*/ 5288490 w 5959916"/>
              <a:gd name="connsiteY1978" fmla="*/ 2230626 h 5274968"/>
              <a:gd name="connsiteX1979" fmla="*/ 5284100 w 5959916"/>
              <a:gd name="connsiteY1979" fmla="*/ 2252579 h 5274968"/>
              <a:gd name="connsiteX1980" fmla="*/ 5306602 w 5959916"/>
              <a:gd name="connsiteY1980" fmla="*/ 2235017 h 5274968"/>
              <a:gd name="connsiteX1981" fmla="*/ 5288490 w 5959916"/>
              <a:gd name="connsiteY1981" fmla="*/ 2230626 h 5274968"/>
              <a:gd name="connsiteX1982" fmla="*/ 617156 w 5959916"/>
              <a:gd name="connsiteY1982" fmla="*/ 2230077 h 5274968"/>
              <a:gd name="connsiteX1983" fmla="*/ 647067 w 5959916"/>
              <a:gd name="connsiteY1983" fmla="*/ 2239407 h 5274968"/>
              <a:gd name="connsiteX1984" fmla="*/ 615783 w 5959916"/>
              <a:gd name="connsiteY1984" fmla="*/ 2315146 h 5274968"/>
              <a:gd name="connsiteX1985" fmla="*/ 552669 w 5959916"/>
              <a:gd name="connsiteY1985" fmla="*/ 2328318 h 5274968"/>
              <a:gd name="connsiteX1986" fmla="*/ 597672 w 5959916"/>
              <a:gd name="connsiteY1986" fmla="*/ 2283863 h 5274968"/>
              <a:gd name="connsiteX1987" fmla="*/ 583952 w 5959916"/>
              <a:gd name="connsiteY1987" fmla="*/ 2243798 h 5274968"/>
              <a:gd name="connsiteX1988" fmla="*/ 617156 w 5959916"/>
              <a:gd name="connsiteY1988" fmla="*/ 2230077 h 5274968"/>
              <a:gd name="connsiteX1989" fmla="*/ 5050849 w 5959916"/>
              <a:gd name="connsiteY1989" fmla="*/ 2216906 h 5274968"/>
              <a:gd name="connsiteX1990" fmla="*/ 5028348 w 5959916"/>
              <a:gd name="connsiteY1990" fmla="*/ 2248189 h 5274968"/>
              <a:gd name="connsiteX1991" fmla="*/ 5050849 w 5959916"/>
              <a:gd name="connsiteY1991" fmla="*/ 2216906 h 5274968"/>
              <a:gd name="connsiteX1992" fmla="*/ 5827670 w 5959916"/>
              <a:gd name="connsiteY1992" fmla="*/ 2176473 h 5274968"/>
              <a:gd name="connsiteX1993" fmla="*/ 5854331 w 5959916"/>
              <a:gd name="connsiteY1993" fmla="*/ 2181781 h 5274968"/>
              <a:gd name="connsiteX1994" fmla="*/ 5840611 w 5959916"/>
              <a:gd name="connsiteY1994" fmla="*/ 2203734 h 5274968"/>
              <a:gd name="connsiteX1995" fmla="*/ 5773105 w 5959916"/>
              <a:gd name="connsiteY1995" fmla="*/ 2212515 h 5274968"/>
              <a:gd name="connsiteX1996" fmla="*/ 5827670 w 5959916"/>
              <a:gd name="connsiteY1996" fmla="*/ 2176473 h 5274968"/>
              <a:gd name="connsiteX1997" fmla="*/ 594542 w 5959916"/>
              <a:gd name="connsiteY1997" fmla="*/ 2174277 h 5274968"/>
              <a:gd name="connsiteX1998" fmla="*/ 602063 w 5959916"/>
              <a:gd name="connsiteY1998" fmla="*/ 2177390 h 5274968"/>
              <a:gd name="connsiteX1999" fmla="*/ 575170 w 5959916"/>
              <a:gd name="connsiteY1999" fmla="*/ 2190562 h 5274968"/>
              <a:gd name="connsiteX2000" fmla="*/ 594542 w 5959916"/>
              <a:gd name="connsiteY2000" fmla="*/ 2174277 h 5274968"/>
              <a:gd name="connsiteX2001" fmla="*/ 4706753 w 5959916"/>
              <a:gd name="connsiteY2001" fmla="*/ 2173754 h 5274968"/>
              <a:gd name="connsiteX2002" fmla="*/ 4700699 w 5959916"/>
              <a:gd name="connsiteY2002" fmla="*/ 2176842 h 5274968"/>
              <a:gd name="connsiteX2003" fmla="*/ 4705089 w 5959916"/>
              <a:gd name="connsiteY2003" fmla="*/ 2194403 h 5274968"/>
              <a:gd name="connsiteX2004" fmla="*/ 4727590 w 5959916"/>
              <a:gd name="connsiteY2004" fmla="*/ 2176842 h 5274968"/>
              <a:gd name="connsiteX2005" fmla="*/ 4706753 w 5959916"/>
              <a:gd name="connsiteY2005" fmla="*/ 2173754 h 5274968"/>
              <a:gd name="connsiteX2006" fmla="*/ 5759932 w 5959916"/>
              <a:gd name="connsiteY2006" fmla="*/ 2168060 h 5274968"/>
              <a:gd name="connsiteX2007" fmla="*/ 5741822 w 5959916"/>
              <a:gd name="connsiteY2007" fmla="*/ 2194952 h 5274968"/>
              <a:gd name="connsiteX2008" fmla="*/ 5759932 w 5959916"/>
              <a:gd name="connsiteY2008" fmla="*/ 2168060 h 5274968"/>
              <a:gd name="connsiteX2009" fmla="*/ 4448786 w 5959916"/>
              <a:gd name="connsiteY2009" fmla="*/ 2163670 h 5274968"/>
              <a:gd name="connsiteX2010" fmla="*/ 4421895 w 5959916"/>
              <a:gd name="connsiteY2010" fmla="*/ 2181232 h 5274968"/>
              <a:gd name="connsiteX2011" fmla="*/ 4448786 w 5959916"/>
              <a:gd name="connsiteY2011" fmla="*/ 2163670 h 5274968"/>
              <a:gd name="connsiteX2012" fmla="*/ 1082286 w 5959916"/>
              <a:gd name="connsiteY2012" fmla="*/ 2163670 h 5274968"/>
              <a:gd name="connsiteX2013" fmla="*/ 1005999 w 5959916"/>
              <a:gd name="connsiteY2013" fmla="*/ 2239407 h 5274968"/>
              <a:gd name="connsiteX2014" fmla="*/ 1032891 w 5959916"/>
              <a:gd name="connsiteY2014" fmla="*/ 2256970 h 5274968"/>
              <a:gd name="connsiteX2015" fmla="*/ 1082286 w 5959916"/>
              <a:gd name="connsiteY2015" fmla="*/ 2163670 h 5274968"/>
              <a:gd name="connsiteX2016" fmla="*/ 4651304 w 5959916"/>
              <a:gd name="connsiteY2016" fmla="*/ 2146107 h 5274968"/>
              <a:gd name="connsiteX2017" fmla="*/ 4646913 w 5959916"/>
              <a:gd name="connsiteY2017" fmla="*/ 2168060 h 5274968"/>
              <a:gd name="connsiteX2018" fmla="*/ 4669416 w 5959916"/>
              <a:gd name="connsiteY2018" fmla="*/ 2154888 h 5274968"/>
              <a:gd name="connsiteX2019" fmla="*/ 4651304 w 5959916"/>
              <a:gd name="connsiteY2019" fmla="*/ 2146107 h 5274968"/>
              <a:gd name="connsiteX2020" fmla="*/ 4588189 w 5959916"/>
              <a:gd name="connsiteY2020" fmla="*/ 2141717 h 5274968"/>
              <a:gd name="connsiteX2021" fmla="*/ 4553063 w 5959916"/>
              <a:gd name="connsiteY2021" fmla="*/ 2191111 h 5274968"/>
              <a:gd name="connsiteX2022" fmla="*/ 4557455 w 5959916"/>
              <a:gd name="connsiteY2022" fmla="*/ 2213065 h 5274968"/>
              <a:gd name="connsiteX2023" fmla="*/ 4588737 w 5959916"/>
              <a:gd name="connsiteY2023" fmla="*/ 2186171 h 5274968"/>
              <a:gd name="connsiteX2024" fmla="*/ 4620021 w 5959916"/>
              <a:gd name="connsiteY2024" fmla="*/ 2194952 h 5274968"/>
              <a:gd name="connsiteX2025" fmla="*/ 4628803 w 5959916"/>
              <a:gd name="connsiteY2025" fmla="*/ 2159279 h 5274968"/>
              <a:gd name="connsiteX2026" fmla="*/ 4588189 w 5959916"/>
              <a:gd name="connsiteY2026" fmla="*/ 2141717 h 5274968"/>
              <a:gd name="connsiteX2027" fmla="*/ 4314324 w 5959916"/>
              <a:gd name="connsiteY2027" fmla="*/ 2030304 h 5274968"/>
              <a:gd name="connsiteX2028" fmla="*/ 4246818 w 5959916"/>
              <a:gd name="connsiteY2028" fmla="*/ 2065978 h 5274968"/>
              <a:gd name="connsiteX2029" fmla="*/ 4214987 w 5959916"/>
              <a:gd name="connsiteY2029" fmla="*/ 2118117 h 5274968"/>
              <a:gd name="connsiteX2030" fmla="*/ 4223768 w 5959916"/>
              <a:gd name="connsiteY2030" fmla="*/ 2153790 h 5274968"/>
              <a:gd name="connsiteX2031" fmla="*/ 4246270 w 5959916"/>
              <a:gd name="connsiteY2031" fmla="*/ 2162572 h 5274968"/>
              <a:gd name="connsiteX2032" fmla="*/ 4223768 w 5959916"/>
              <a:gd name="connsiteY2032" fmla="*/ 2162572 h 5274968"/>
              <a:gd name="connsiteX2033" fmla="*/ 4264382 w 5959916"/>
              <a:gd name="connsiteY2033" fmla="*/ 2207028 h 5274968"/>
              <a:gd name="connsiteX2034" fmla="*/ 4259990 w 5959916"/>
              <a:gd name="connsiteY2034" fmla="*/ 2238310 h 5274968"/>
              <a:gd name="connsiteX2035" fmla="*/ 4273711 w 5959916"/>
              <a:gd name="connsiteY2035" fmla="*/ 2229529 h 5274968"/>
              <a:gd name="connsiteX2036" fmla="*/ 4287431 w 5959916"/>
              <a:gd name="connsiteY2036" fmla="*/ 2260812 h 5274968"/>
              <a:gd name="connsiteX2037" fmla="*/ 4323105 w 5959916"/>
              <a:gd name="connsiteY2037" fmla="*/ 2211966 h 5274968"/>
              <a:gd name="connsiteX2038" fmla="*/ 4331887 w 5959916"/>
              <a:gd name="connsiteY2038" fmla="*/ 2220748 h 5274968"/>
              <a:gd name="connsiteX2039" fmla="*/ 4354390 w 5959916"/>
              <a:gd name="connsiteY2039" fmla="*/ 2180683 h 5274968"/>
              <a:gd name="connsiteX2040" fmla="*/ 4273711 w 5959916"/>
              <a:gd name="connsiteY2040" fmla="*/ 2216357 h 5274968"/>
              <a:gd name="connsiteX2041" fmla="*/ 4269320 w 5959916"/>
              <a:gd name="connsiteY2041" fmla="*/ 2198795 h 5274968"/>
              <a:gd name="connsiteX2042" fmla="*/ 4327497 w 5959916"/>
              <a:gd name="connsiteY2042" fmla="*/ 2141168 h 5274968"/>
              <a:gd name="connsiteX2043" fmla="*/ 4368110 w 5959916"/>
              <a:gd name="connsiteY2043" fmla="*/ 2092323 h 5274968"/>
              <a:gd name="connsiteX2044" fmla="*/ 4363719 w 5959916"/>
              <a:gd name="connsiteY2044" fmla="*/ 2083541 h 5274968"/>
              <a:gd name="connsiteX2045" fmla="*/ 4336826 w 5959916"/>
              <a:gd name="connsiteY2045" fmla="*/ 2092323 h 5274968"/>
              <a:gd name="connsiteX2046" fmla="*/ 4314324 w 5959916"/>
              <a:gd name="connsiteY2046" fmla="*/ 2079151 h 5274968"/>
              <a:gd name="connsiteX2047" fmla="*/ 4336826 w 5959916"/>
              <a:gd name="connsiteY2047" fmla="*/ 2052258 h 5274968"/>
              <a:gd name="connsiteX2048" fmla="*/ 4314324 w 5959916"/>
              <a:gd name="connsiteY2048" fmla="*/ 2030304 h 5274968"/>
              <a:gd name="connsiteX2049" fmla="*/ 722230 w 5959916"/>
              <a:gd name="connsiteY2049" fmla="*/ 2018505 h 5274968"/>
              <a:gd name="connsiteX2050" fmla="*/ 714023 w 5959916"/>
              <a:gd name="connsiteY2050" fmla="*/ 2021523 h 5274968"/>
              <a:gd name="connsiteX2051" fmla="*/ 695912 w 5959916"/>
              <a:gd name="connsiteY2051" fmla="*/ 2110434 h 5274968"/>
              <a:gd name="connsiteX2052" fmla="*/ 745306 w 5959916"/>
              <a:gd name="connsiteY2052" fmla="*/ 2025914 h 5274968"/>
              <a:gd name="connsiteX2053" fmla="*/ 722230 w 5959916"/>
              <a:gd name="connsiteY2053" fmla="*/ 2018505 h 5274968"/>
              <a:gd name="connsiteX2054" fmla="*/ 5065941 w 5959916"/>
              <a:gd name="connsiteY2054" fmla="*/ 2009998 h 5274968"/>
              <a:gd name="connsiteX2055" fmla="*/ 5077741 w 5959916"/>
              <a:gd name="connsiteY2055" fmla="*/ 2021523 h 5274968"/>
              <a:gd name="connsiteX2056" fmla="*/ 5055239 w 5959916"/>
              <a:gd name="connsiteY2056" fmla="*/ 2030304 h 5274968"/>
              <a:gd name="connsiteX2057" fmla="*/ 5050849 w 5959916"/>
              <a:gd name="connsiteY2057" fmla="*/ 2021523 h 5274968"/>
              <a:gd name="connsiteX2058" fmla="*/ 5065941 w 5959916"/>
              <a:gd name="connsiteY2058" fmla="*/ 2009998 h 5274968"/>
              <a:gd name="connsiteX2059" fmla="*/ 4736372 w 5959916"/>
              <a:gd name="connsiteY2059" fmla="*/ 1990240 h 5274968"/>
              <a:gd name="connsiteX2060" fmla="*/ 4731982 w 5959916"/>
              <a:gd name="connsiteY2060" fmla="*/ 2016584 h 5274968"/>
              <a:gd name="connsiteX2061" fmla="*/ 4718260 w 5959916"/>
              <a:gd name="connsiteY2061" fmla="*/ 2003412 h 5274968"/>
              <a:gd name="connsiteX2062" fmla="*/ 4736372 w 5959916"/>
              <a:gd name="connsiteY2062" fmla="*/ 1990240 h 5274968"/>
              <a:gd name="connsiteX2063" fmla="*/ 4498181 w 5959916"/>
              <a:gd name="connsiteY2063" fmla="*/ 1990240 h 5274968"/>
              <a:gd name="connsiteX2064" fmla="*/ 4466899 w 5959916"/>
              <a:gd name="connsiteY2064" fmla="*/ 2012193 h 5274968"/>
              <a:gd name="connsiteX2065" fmla="*/ 4498181 w 5959916"/>
              <a:gd name="connsiteY2065" fmla="*/ 1990240 h 5274968"/>
              <a:gd name="connsiteX2066" fmla="*/ 5427344 w 5959916"/>
              <a:gd name="connsiteY2066" fmla="*/ 1977068 h 5274968"/>
              <a:gd name="connsiteX2067" fmla="*/ 5441065 w 5959916"/>
              <a:gd name="connsiteY2067" fmla="*/ 1994631 h 5274968"/>
              <a:gd name="connsiteX2068" fmla="*/ 5364230 w 5959916"/>
              <a:gd name="connsiteY2068" fmla="*/ 2047867 h 5274968"/>
              <a:gd name="connsiteX2069" fmla="*/ 5189154 w 5959916"/>
              <a:gd name="connsiteY2069" fmla="*/ 2119215 h 5274968"/>
              <a:gd name="connsiteX2070" fmla="*/ 5202874 w 5959916"/>
              <a:gd name="connsiteY2070" fmla="*/ 2087932 h 5274968"/>
              <a:gd name="connsiteX2071" fmla="*/ 5319774 w 5959916"/>
              <a:gd name="connsiteY2071" fmla="*/ 2039086 h 5274968"/>
              <a:gd name="connsiteX2072" fmla="*/ 5400453 w 5959916"/>
              <a:gd name="connsiteY2072" fmla="*/ 1981459 h 5274968"/>
              <a:gd name="connsiteX2073" fmla="*/ 5427344 w 5959916"/>
              <a:gd name="connsiteY2073" fmla="*/ 1977068 h 5274968"/>
              <a:gd name="connsiteX2074" fmla="*/ 5562356 w 5959916"/>
              <a:gd name="connsiteY2074" fmla="*/ 1959506 h 5274968"/>
              <a:gd name="connsiteX2075" fmla="*/ 5571137 w 5959916"/>
              <a:gd name="connsiteY2075" fmla="*/ 1968288 h 5274968"/>
              <a:gd name="connsiteX2076" fmla="*/ 5589249 w 5959916"/>
              <a:gd name="connsiteY2076" fmla="*/ 1963896 h 5274968"/>
              <a:gd name="connsiteX2077" fmla="*/ 5557966 w 5959916"/>
              <a:gd name="connsiteY2077" fmla="*/ 1990790 h 5274968"/>
              <a:gd name="connsiteX2078" fmla="*/ 5562356 w 5959916"/>
              <a:gd name="connsiteY2078" fmla="*/ 1959506 h 5274968"/>
              <a:gd name="connsiteX2079" fmla="*/ 5360387 w 5959916"/>
              <a:gd name="connsiteY2079" fmla="*/ 1959506 h 5274968"/>
              <a:gd name="connsiteX2080" fmla="*/ 5382889 w 5959916"/>
              <a:gd name="connsiteY2080" fmla="*/ 1963896 h 5274968"/>
              <a:gd name="connsiteX2081" fmla="*/ 5355997 w 5959916"/>
              <a:gd name="connsiteY2081" fmla="*/ 1981459 h 5274968"/>
              <a:gd name="connsiteX2082" fmla="*/ 5360387 w 5959916"/>
              <a:gd name="connsiteY2082" fmla="*/ 1959506 h 5274968"/>
              <a:gd name="connsiteX2083" fmla="*/ 4650756 w 5959916"/>
              <a:gd name="connsiteY2083" fmla="*/ 1950725 h 5274968"/>
              <a:gd name="connsiteX2084" fmla="*/ 4655146 w 5959916"/>
              <a:gd name="connsiteY2084" fmla="*/ 1972678 h 5274968"/>
              <a:gd name="connsiteX2085" fmla="*/ 4623862 w 5959916"/>
              <a:gd name="connsiteY2085" fmla="*/ 1972678 h 5274968"/>
              <a:gd name="connsiteX2086" fmla="*/ 4650756 w 5959916"/>
              <a:gd name="connsiteY2086" fmla="*/ 1950725 h 5274968"/>
              <a:gd name="connsiteX2087" fmla="*/ 4911447 w 5959916"/>
              <a:gd name="connsiteY2087" fmla="*/ 1932614 h 5274968"/>
              <a:gd name="connsiteX2088" fmla="*/ 4848332 w 5959916"/>
              <a:gd name="connsiteY2088" fmla="*/ 1959506 h 5274968"/>
              <a:gd name="connsiteX2089" fmla="*/ 4911447 w 5959916"/>
              <a:gd name="connsiteY2089" fmla="*/ 1932614 h 5274968"/>
              <a:gd name="connsiteX2090" fmla="*/ 4754483 w 5959916"/>
              <a:gd name="connsiteY2090" fmla="*/ 1919442 h 5274968"/>
              <a:gd name="connsiteX2091" fmla="*/ 4714419 w 5959916"/>
              <a:gd name="connsiteY2091" fmla="*/ 1964446 h 5274968"/>
              <a:gd name="connsiteX2092" fmla="*/ 4723200 w 5959916"/>
              <a:gd name="connsiteY2092" fmla="*/ 1977618 h 5274968"/>
              <a:gd name="connsiteX2093" fmla="*/ 4750093 w 5959916"/>
              <a:gd name="connsiteY2093" fmla="*/ 1973227 h 5274968"/>
              <a:gd name="connsiteX2094" fmla="*/ 4696307 w 5959916"/>
              <a:gd name="connsiteY2094" fmla="*/ 2000119 h 5274968"/>
              <a:gd name="connsiteX2095" fmla="*/ 4705089 w 5959916"/>
              <a:gd name="connsiteY2095" fmla="*/ 2017682 h 5274968"/>
              <a:gd name="connsiteX2096" fmla="*/ 4646913 w 5959916"/>
              <a:gd name="connsiteY2096" fmla="*/ 2039635 h 5274968"/>
              <a:gd name="connsiteX2097" fmla="*/ 4633192 w 5959916"/>
              <a:gd name="connsiteY2097" fmla="*/ 2008352 h 5274968"/>
              <a:gd name="connsiteX2098" fmla="*/ 4705089 w 5959916"/>
              <a:gd name="connsiteY2098" fmla="*/ 1968288 h 5274968"/>
              <a:gd name="connsiteX2099" fmla="*/ 4754483 w 5959916"/>
              <a:gd name="connsiteY2099" fmla="*/ 1919442 h 5274968"/>
              <a:gd name="connsiteX2100" fmla="*/ 5845550 w 5959916"/>
              <a:gd name="connsiteY2100" fmla="*/ 1915051 h 5274968"/>
              <a:gd name="connsiteX2101" fmla="*/ 5854331 w 5959916"/>
              <a:gd name="connsiteY2101" fmla="*/ 1928223 h 5274968"/>
              <a:gd name="connsiteX2102" fmla="*/ 5831829 w 5959916"/>
              <a:gd name="connsiteY2102" fmla="*/ 1923832 h 5274968"/>
              <a:gd name="connsiteX2103" fmla="*/ 5845550 w 5959916"/>
              <a:gd name="connsiteY2103" fmla="*/ 1915051 h 5274968"/>
              <a:gd name="connsiteX2104" fmla="*/ 5382889 w 5959916"/>
              <a:gd name="connsiteY2104" fmla="*/ 1910660 h 5274968"/>
              <a:gd name="connsiteX2105" fmla="*/ 5391671 w 5959916"/>
              <a:gd name="connsiteY2105" fmla="*/ 1910660 h 5274968"/>
              <a:gd name="connsiteX2106" fmla="*/ 5347215 w 5959916"/>
              <a:gd name="connsiteY2106" fmla="*/ 1946335 h 5274968"/>
              <a:gd name="connsiteX2107" fmla="*/ 5382889 w 5959916"/>
              <a:gd name="connsiteY2107" fmla="*/ 1910660 h 5274968"/>
              <a:gd name="connsiteX2108" fmla="*/ 5571137 w 5959916"/>
              <a:gd name="connsiteY2108" fmla="*/ 1910112 h 5274968"/>
              <a:gd name="connsiteX2109" fmla="*/ 5566746 w 5959916"/>
              <a:gd name="connsiteY2109" fmla="*/ 1937004 h 5274968"/>
              <a:gd name="connsiteX2110" fmla="*/ 5503631 w 5959916"/>
              <a:gd name="connsiteY2110" fmla="*/ 1954567 h 5274968"/>
              <a:gd name="connsiteX2111" fmla="*/ 5571137 w 5959916"/>
              <a:gd name="connsiteY2111" fmla="*/ 1910112 h 5274968"/>
              <a:gd name="connsiteX2112" fmla="*/ 5203423 w 5959916"/>
              <a:gd name="connsiteY2112" fmla="*/ 1888158 h 5274968"/>
              <a:gd name="connsiteX2113" fmla="*/ 5225924 w 5959916"/>
              <a:gd name="connsiteY2113" fmla="*/ 1901331 h 5274968"/>
              <a:gd name="connsiteX2114" fmla="*/ 5176530 w 5959916"/>
              <a:gd name="connsiteY2114" fmla="*/ 1928223 h 5274968"/>
              <a:gd name="connsiteX2115" fmla="*/ 5203423 w 5959916"/>
              <a:gd name="connsiteY2115" fmla="*/ 1888158 h 5274968"/>
              <a:gd name="connsiteX2116" fmla="*/ 5364778 w 5959916"/>
              <a:gd name="connsiteY2116" fmla="*/ 1884317 h 5274968"/>
              <a:gd name="connsiteX2117" fmla="*/ 5319774 w 5959916"/>
              <a:gd name="connsiteY2117" fmla="*/ 1906270 h 5274968"/>
              <a:gd name="connsiteX2118" fmla="*/ 5364778 w 5959916"/>
              <a:gd name="connsiteY2118" fmla="*/ 1884317 h 5274968"/>
              <a:gd name="connsiteX2119" fmla="*/ 5737431 w 5959916"/>
              <a:gd name="connsiteY2119" fmla="*/ 1879377 h 5274968"/>
              <a:gd name="connsiteX2120" fmla="*/ 5701758 w 5959916"/>
              <a:gd name="connsiteY2120" fmla="*/ 1906270 h 5274968"/>
              <a:gd name="connsiteX2121" fmla="*/ 5737431 w 5959916"/>
              <a:gd name="connsiteY2121" fmla="*/ 1879377 h 5274968"/>
              <a:gd name="connsiteX2122" fmla="*/ 297190 w 5959916"/>
              <a:gd name="connsiteY2122" fmla="*/ 1873340 h 5274968"/>
              <a:gd name="connsiteX2123" fmla="*/ 305697 w 5959916"/>
              <a:gd name="connsiteY2123" fmla="*/ 1874986 h 5274968"/>
              <a:gd name="connsiteX2124" fmla="*/ 305697 w 5959916"/>
              <a:gd name="connsiteY2124" fmla="*/ 1888158 h 5274968"/>
              <a:gd name="connsiteX2125" fmla="*/ 291975 w 5959916"/>
              <a:gd name="connsiteY2125" fmla="*/ 1874986 h 5274968"/>
              <a:gd name="connsiteX2126" fmla="*/ 297190 w 5959916"/>
              <a:gd name="connsiteY2126" fmla="*/ 1873340 h 5274968"/>
              <a:gd name="connsiteX2127" fmla="*/ 5041777 w 5959916"/>
              <a:gd name="connsiteY2127" fmla="*/ 1862990 h 5274968"/>
              <a:gd name="connsiteX2128" fmla="*/ 5064021 w 5959916"/>
              <a:gd name="connsiteY2128" fmla="*/ 1866206 h 5274968"/>
              <a:gd name="connsiteX2129" fmla="*/ 5041520 w 5959916"/>
              <a:gd name="connsiteY2129" fmla="*/ 1888158 h 5274968"/>
              <a:gd name="connsiteX2130" fmla="*/ 5099694 w 5959916"/>
              <a:gd name="connsiteY2130" fmla="*/ 1874986 h 5274968"/>
              <a:gd name="connsiteX2131" fmla="*/ 5036031 w 5959916"/>
              <a:gd name="connsiteY2131" fmla="*/ 1915599 h 5274968"/>
              <a:gd name="connsiteX2132" fmla="*/ 5054142 w 5959916"/>
              <a:gd name="connsiteY2132" fmla="*/ 1919990 h 5274968"/>
              <a:gd name="connsiteX2133" fmla="*/ 5045361 w 5959916"/>
              <a:gd name="connsiteY2133" fmla="*/ 1946882 h 5274968"/>
              <a:gd name="connsiteX2134" fmla="*/ 5018468 w 5959916"/>
              <a:gd name="connsiteY2134" fmla="*/ 1946882 h 5274968"/>
              <a:gd name="connsiteX2135" fmla="*/ 5009686 w 5959916"/>
              <a:gd name="connsiteY2135" fmla="*/ 1960055 h 5274968"/>
              <a:gd name="connsiteX2136" fmla="*/ 5014078 w 5959916"/>
              <a:gd name="connsiteY2136" fmla="*/ 1968837 h 5274968"/>
              <a:gd name="connsiteX2137" fmla="*/ 5045361 w 5959916"/>
              <a:gd name="connsiteY2137" fmla="*/ 1946882 h 5274968"/>
              <a:gd name="connsiteX2138" fmla="*/ 5027251 w 5959916"/>
              <a:gd name="connsiteY2138" fmla="*/ 1968837 h 5274968"/>
              <a:gd name="connsiteX2139" fmla="*/ 4959744 w 5959916"/>
              <a:gd name="connsiteY2139" fmla="*/ 2022073 h 5274968"/>
              <a:gd name="connsiteX2140" fmla="*/ 4950963 w 5959916"/>
              <a:gd name="connsiteY2140" fmla="*/ 1990790 h 5274968"/>
              <a:gd name="connsiteX2141" fmla="*/ 4977856 w 5959916"/>
              <a:gd name="connsiteY2141" fmla="*/ 1990790 h 5274968"/>
              <a:gd name="connsiteX2142" fmla="*/ 4955354 w 5959916"/>
              <a:gd name="connsiteY2142" fmla="*/ 1977618 h 5274968"/>
              <a:gd name="connsiteX2143" fmla="*/ 5018468 w 5959916"/>
              <a:gd name="connsiteY2143" fmla="*/ 1937553 h 5274968"/>
              <a:gd name="connsiteX2144" fmla="*/ 5032189 w 5959916"/>
              <a:gd name="connsiteY2144" fmla="*/ 1924381 h 5274968"/>
              <a:gd name="connsiteX2145" fmla="*/ 5000906 w 5959916"/>
              <a:gd name="connsiteY2145" fmla="*/ 1928771 h 5274968"/>
              <a:gd name="connsiteX2146" fmla="*/ 4974013 w 5959916"/>
              <a:gd name="connsiteY2146" fmla="*/ 1897489 h 5274968"/>
              <a:gd name="connsiteX2147" fmla="*/ 5041777 w 5959916"/>
              <a:gd name="connsiteY2147" fmla="*/ 1862990 h 5274968"/>
              <a:gd name="connsiteX2148" fmla="*/ 5957510 w 5959916"/>
              <a:gd name="connsiteY2148" fmla="*/ 1830532 h 5274968"/>
              <a:gd name="connsiteX2149" fmla="*/ 5948729 w 5959916"/>
              <a:gd name="connsiteY2149" fmla="*/ 1857424 h 5274968"/>
              <a:gd name="connsiteX2150" fmla="*/ 5957510 w 5959916"/>
              <a:gd name="connsiteY2150" fmla="*/ 1830532 h 5274968"/>
              <a:gd name="connsiteX2151" fmla="*/ 5288490 w 5959916"/>
              <a:gd name="connsiteY2151" fmla="*/ 1825592 h 5274968"/>
              <a:gd name="connsiteX2152" fmla="*/ 5239096 w 5959916"/>
              <a:gd name="connsiteY2152" fmla="*/ 1856875 h 5274968"/>
              <a:gd name="connsiteX2153" fmla="*/ 5288490 w 5959916"/>
              <a:gd name="connsiteY2153" fmla="*/ 1825592 h 5274968"/>
              <a:gd name="connsiteX2154" fmla="*/ 4978953 w 5959916"/>
              <a:gd name="connsiteY2154" fmla="*/ 1825592 h 5274968"/>
              <a:gd name="connsiteX2155" fmla="*/ 4956451 w 5959916"/>
              <a:gd name="connsiteY2155" fmla="*/ 1852484 h 5274968"/>
              <a:gd name="connsiteX2156" fmla="*/ 4978953 w 5959916"/>
              <a:gd name="connsiteY2156" fmla="*/ 1825592 h 5274968"/>
              <a:gd name="connsiteX2157" fmla="*/ 5194092 w 5959916"/>
              <a:gd name="connsiteY2157" fmla="*/ 1821201 h 5274968"/>
              <a:gd name="connsiteX2158" fmla="*/ 5198483 w 5959916"/>
              <a:gd name="connsiteY2158" fmla="*/ 1852484 h 5274968"/>
              <a:gd name="connsiteX2159" fmla="*/ 5171591 w 5959916"/>
              <a:gd name="connsiteY2159" fmla="*/ 1856875 h 5274968"/>
              <a:gd name="connsiteX2160" fmla="*/ 5180921 w 5959916"/>
              <a:gd name="connsiteY2160" fmla="*/ 1838764 h 5274968"/>
              <a:gd name="connsiteX2161" fmla="*/ 5158419 w 5959916"/>
              <a:gd name="connsiteY2161" fmla="*/ 1838764 h 5274968"/>
              <a:gd name="connsiteX2162" fmla="*/ 5194092 w 5959916"/>
              <a:gd name="connsiteY2162" fmla="*/ 1821201 h 5274968"/>
              <a:gd name="connsiteX2163" fmla="*/ 4843942 w 5959916"/>
              <a:gd name="connsiteY2163" fmla="*/ 1816811 h 5274968"/>
              <a:gd name="connsiteX2164" fmla="*/ 4857663 w 5959916"/>
              <a:gd name="connsiteY2164" fmla="*/ 1816811 h 5274968"/>
              <a:gd name="connsiteX2165" fmla="*/ 4835160 w 5959916"/>
              <a:gd name="connsiteY2165" fmla="*/ 1861266 h 5274968"/>
              <a:gd name="connsiteX2166" fmla="*/ 4817049 w 5959916"/>
              <a:gd name="connsiteY2166" fmla="*/ 1856875 h 5274968"/>
              <a:gd name="connsiteX2167" fmla="*/ 4821440 w 5959916"/>
              <a:gd name="connsiteY2167" fmla="*/ 1834373 h 5274968"/>
              <a:gd name="connsiteX2168" fmla="*/ 4843942 w 5959916"/>
              <a:gd name="connsiteY2168" fmla="*/ 1816811 h 5274968"/>
              <a:gd name="connsiteX2169" fmla="*/ 5399285 w 5959916"/>
              <a:gd name="connsiteY2169" fmla="*/ 1803639 h 5274968"/>
              <a:gd name="connsiteX2170" fmla="*/ 5427893 w 5959916"/>
              <a:gd name="connsiteY2170" fmla="*/ 1816811 h 5274968"/>
              <a:gd name="connsiteX2171" fmla="*/ 5427893 w 5959916"/>
              <a:gd name="connsiteY2171" fmla="*/ 1829983 h 5274968"/>
              <a:gd name="connsiteX2172" fmla="*/ 5387280 w 5959916"/>
              <a:gd name="connsiteY2172" fmla="*/ 1874438 h 5274968"/>
              <a:gd name="connsiteX2173" fmla="*/ 5360387 w 5959916"/>
              <a:gd name="connsiteY2173" fmla="*/ 1874438 h 5274968"/>
              <a:gd name="connsiteX2174" fmla="*/ 5355997 w 5959916"/>
              <a:gd name="connsiteY2174" fmla="*/ 1856875 h 5274968"/>
              <a:gd name="connsiteX2175" fmla="*/ 5292882 w 5959916"/>
              <a:gd name="connsiteY2175" fmla="*/ 1883767 h 5274968"/>
              <a:gd name="connsiteX2176" fmla="*/ 5347215 w 5959916"/>
              <a:gd name="connsiteY2176" fmla="*/ 1816811 h 5274968"/>
              <a:gd name="connsiteX2177" fmla="*/ 5399285 w 5959916"/>
              <a:gd name="connsiteY2177" fmla="*/ 1803639 h 5274968"/>
              <a:gd name="connsiteX2178" fmla="*/ 5606913 w 5959916"/>
              <a:gd name="connsiteY2178" fmla="*/ 1799934 h 5274968"/>
              <a:gd name="connsiteX2179" fmla="*/ 5593639 w 5959916"/>
              <a:gd name="connsiteY2179" fmla="*/ 1808579 h 5274968"/>
              <a:gd name="connsiteX2180" fmla="*/ 5589249 w 5959916"/>
              <a:gd name="connsiteY2180" fmla="*/ 1826142 h 5274968"/>
              <a:gd name="connsiteX2181" fmla="*/ 5539304 w 5959916"/>
              <a:gd name="connsiteY2181" fmla="*/ 1831081 h 5274968"/>
              <a:gd name="connsiteX2182" fmla="*/ 5602419 w 5959916"/>
              <a:gd name="connsiteY2182" fmla="*/ 1804188 h 5274968"/>
              <a:gd name="connsiteX2183" fmla="*/ 5606913 w 5959916"/>
              <a:gd name="connsiteY2183" fmla="*/ 1799934 h 5274968"/>
              <a:gd name="connsiteX2184" fmla="*/ 5179823 w 5959916"/>
              <a:gd name="connsiteY2184" fmla="*/ 1791016 h 5274968"/>
              <a:gd name="connsiteX2185" fmla="*/ 5171043 w 5959916"/>
              <a:gd name="connsiteY2185" fmla="*/ 1795407 h 5274968"/>
              <a:gd name="connsiteX2186" fmla="*/ 5184763 w 5959916"/>
              <a:gd name="connsiteY2186" fmla="*/ 1808579 h 5274968"/>
              <a:gd name="connsiteX2187" fmla="*/ 5149088 w 5959916"/>
              <a:gd name="connsiteY2187" fmla="*/ 1821751 h 5274968"/>
              <a:gd name="connsiteX2188" fmla="*/ 5148540 w 5959916"/>
              <a:gd name="connsiteY2188" fmla="*/ 1799798 h 5274968"/>
              <a:gd name="connsiteX2189" fmla="*/ 5179823 w 5959916"/>
              <a:gd name="connsiteY2189" fmla="*/ 1791016 h 5274968"/>
              <a:gd name="connsiteX2190" fmla="*/ 4987185 w 5959916"/>
              <a:gd name="connsiteY2190" fmla="*/ 1776747 h 5274968"/>
              <a:gd name="connsiteX2191" fmla="*/ 4987185 w 5959916"/>
              <a:gd name="connsiteY2191" fmla="*/ 1803639 h 5274968"/>
              <a:gd name="connsiteX2192" fmla="*/ 4982795 w 5959916"/>
              <a:gd name="connsiteY2192" fmla="*/ 1781687 h 5274968"/>
              <a:gd name="connsiteX2193" fmla="*/ 4974013 w 5959916"/>
              <a:gd name="connsiteY2193" fmla="*/ 1781687 h 5274968"/>
              <a:gd name="connsiteX2194" fmla="*/ 4987185 w 5959916"/>
              <a:gd name="connsiteY2194" fmla="*/ 1776747 h 5274968"/>
              <a:gd name="connsiteX2195" fmla="*/ 5490459 w 5959916"/>
              <a:gd name="connsiteY2195" fmla="*/ 1742170 h 5274968"/>
              <a:gd name="connsiteX2196" fmla="*/ 5517352 w 5959916"/>
              <a:gd name="connsiteY2196" fmla="*/ 1746561 h 5274968"/>
              <a:gd name="connsiteX2197" fmla="*/ 5521742 w 5959916"/>
              <a:gd name="connsiteY2197" fmla="*/ 1759734 h 5274968"/>
              <a:gd name="connsiteX2198" fmla="*/ 5503631 w 5959916"/>
              <a:gd name="connsiteY2198" fmla="*/ 1772905 h 5274968"/>
              <a:gd name="connsiteX2199" fmla="*/ 5521742 w 5959916"/>
              <a:gd name="connsiteY2199" fmla="*/ 1777296 h 5274968"/>
              <a:gd name="connsiteX2200" fmla="*/ 5449846 w 5959916"/>
              <a:gd name="connsiteY2200" fmla="*/ 1812970 h 5274968"/>
              <a:gd name="connsiteX2201" fmla="*/ 5463568 w 5959916"/>
              <a:gd name="connsiteY2201" fmla="*/ 1781687 h 5274968"/>
              <a:gd name="connsiteX2202" fmla="*/ 5449846 w 5959916"/>
              <a:gd name="connsiteY2202" fmla="*/ 1781687 h 5274968"/>
              <a:gd name="connsiteX2203" fmla="*/ 5467958 w 5959916"/>
              <a:gd name="connsiteY2203" fmla="*/ 1764124 h 5274968"/>
              <a:gd name="connsiteX2204" fmla="*/ 5490459 w 5959916"/>
              <a:gd name="connsiteY2204" fmla="*/ 1742170 h 5274968"/>
              <a:gd name="connsiteX2205" fmla="*/ 4731982 w 5959916"/>
              <a:gd name="connsiteY2205" fmla="*/ 1719120 h 5274968"/>
              <a:gd name="connsiteX2206" fmla="*/ 4705089 w 5959916"/>
              <a:gd name="connsiteY2206" fmla="*/ 1723511 h 5274968"/>
              <a:gd name="connsiteX2207" fmla="*/ 4731982 w 5959916"/>
              <a:gd name="connsiteY2207" fmla="*/ 1719120 h 5274968"/>
              <a:gd name="connsiteX2208" fmla="*/ 5441065 w 5959916"/>
              <a:gd name="connsiteY2208" fmla="*/ 1714729 h 5274968"/>
              <a:gd name="connsiteX2209" fmla="*/ 5441065 w 5959916"/>
              <a:gd name="connsiteY2209" fmla="*/ 1750404 h 5274968"/>
              <a:gd name="connsiteX2210" fmla="*/ 5441065 w 5959916"/>
              <a:gd name="connsiteY2210" fmla="*/ 1737232 h 5274968"/>
              <a:gd name="connsiteX2211" fmla="*/ 5400453 w 5959916"/>
              <a:gd name="connsiteY2211" fmla="*/ 1746013 h 5274968"/>
              <a:gd name="connsiteX2212" fmla="*/ 5441065 w 5959916"/>
              <a:gd name="connsiteY2212" fmla="*/ 1714729 h 5274968"/>
              <a:gd name="connsiteX2213" fmla="*/ 5784098 w 5959916"/>
              <a:gd name="connsiteY2213" fmla="*/ 1714155 h 5274968"/>
              <a:gd name="connsiteX2214" fmla="*/ 5755544 w 5959916"/>
              <a:gd name="connsiteY2214" fmla="*/ 1737232 h 5274968"/>
              <a:gd name="connsiteX2215" fmla="*/ 5688037 w 5959916"/>
              <a:gd name="connsiteY2215" fmla="*/ 1786077 h 5274968"/>
              <a:gd name="connsiteX2216" fmla="*/ 5616140 w 5959916"/>
              <a:gd name="connsiteY2216" fmla="*/ 1799248 h 5274968"/>
              <a:gd name="connsiteX2217" fmla="*/ 5643034 w 5959916"/>
              <a:gd name="connsiteY2217" fmla="*/ 1777296 h 5274968"/>
              <a:gd name="connsiteX2218" fmla="*/ 5634252 w 5959916"/>
              <a:gd name="connsiteY2218" fmla="*/ 1764124 h 5274968"/>
              <a:gd name="connsiteX2219" fmla="*/ 5778043 w 5959916"/>
              <a:gd name="connsiteY2219" fmla="*/ 1715278 h 5274968"/>
              <a:gd name="connsiteX2220" fmla="*/ 5784098 w 5959916"/>
              <a:gd name="connsiteY2220" fmla="*/ 1714155 h 5274968"/>
              <a:gd name="connsiteX2221" fmla="*/ 5422954 w 5959916"/>
              <a:gd name="connsiteY2221" fmla="*/ 1701557 h 5274968"/>
              <a:gd name="connsiteX2222" fmla="*/ 5382340 w 5959916"/>
              <a:gd name="connsiteY2222" fmla="*/ 1719120 h 5274968"/>
              <a:gd name="connsiteX2223" fmla="*/ 5422954 w 5959916"/>
              <a:gd name="connsiteY2223" fmla="*/ 1701557 h 5274968"/>
              <a:gd name="connsiteX2224" fmla="*/ 5102478 w 5959916"/>
              <a:gd name="connsiteY2224" fmla="*/ 1695483 h 5274968"/>
              <a:gd name="connsiteX2225" fmla="*/ 5102438 w 5959916"/>
              <a:gd name="connsiteY2225" fmla="*/ 1696618 h 5274968"/>
              <a:gd name="connsiteX2226" fmla="*/ 5101136 w 5959916"/>
              <a:gd name="connsiteY2226" fmla="*/ 1695520 h 5274968"/>
              <a:gd name="connsiteX2227" fmla="*/ 5441913 w 5959916"/>
              <a:gd name="connsiteY2227" fmla="*/ 1660678 h 5274968"/>
              <a:gd name="connsiteX2228" fmla="*/ 5454786 w 5959916"/>
              <a:gd name="connsiteY2228" fmla="*/ 1661493 h 5274968"/>
              <a:gd name="connsiteX2229" fmla="*/ 5427344 w 5959916"/>
              <a:gd name="connsiteY2229" fmla="*/ 1688386 h 5274968"/>
              <a:gd name="connsiteX2230" fmla="*/ 5445456 w 5959916"/>
              <a:gd name="connsiteY2230" fmla="*/ 1692776 h 5274968"/>
              <a:gd name="connsiteX2231" fmla="*/ 5422954 w 5959916"/>
              <a:gd name="connsiteY2231" fmla="*/ 1701557 h 5274968"/>
              <a:gd name="connsiteX2232" fmla="*/ 5391671 w 5959916"/>
              <a:gd name="connsiteY2232" fmla="*/ 1688386 h 5274968"/>
              <a:gd name="connsiteX2233" fmla="*/ 5441913 w 5959916"/>
              <a:gd name="connsiteY2233" fmla="*/ 1660678 h 5274968"/>
              <a:gd name="connsiteX2234" fmla="*/ 5275869 w 5959916"/>
              <a:gd name="connsiteY2234" fmla="*/ 1641787 h 5274968"/>
              <a:gd name="connsiteX2235" fmla="*/ 5292882 w 5959916"/>
              <a:gd name="connsiteY2235" fmla="*/ 1648321 h 5274968"/>
              <a:gd name="connsiteX2236" fmla="*/ 5216595 w 5959916"/>
              <a:gd name="connsiteY2236" fmla="*/ 1679604 h 5274968"/>
              <a:gd name="connsiteX2237" fmla="*/ 5275869 w 5959916"/>
              <a:gd name="connsiteY2237" fmla="*/ 1641787 h 5274968"/>
              <a:gd name="connsiteX2238" fmla="*/ 5149088 w 5959916"/>
              <a:gd name="connsiteY2238" fmla="*/ 1630759 h 5274968"/>
              <a:gd name="connsiteX2239" fmla="*/ 5130978 w 5959916"/>
              <a:gd name="connsiteY2239" fmla="*/ 1643931 h 5274968"/>
              <a:gd name="connsiteX2240" fmla="*/ 5149088 w 5959916"/>
              <a:gd name="connsiteY2240" fmla="*/ 1630759 h 5274968"/>
              <a:gd name="connsiteX2241" fmla="*/ 5489910 w 5959916"/>
              <a:gd name="connsiteY2241" fmla="*/ 1626368 h 5274968"/>
              <a:gd name="connsiteX2242" fmla="*/ 5530524 w 5959916"/>
              <a:gd name="connsiteY2242" fmla="*/ 1630759 h 5274968"/>
              <a:gd name="connsiteX2243" fmla="*/ 5499241 w 5959916"/>
              <a:gd name="connsiteY2243" fmla="*/ 1648321 h 5274968"/>
              <a:gd name="connsiteX2244" fmla="*/ 5526134 w 5959916"/>
              <a:gd name="connsiteY2244" fmla="*/ 1648321 h 5274968"/>
              <a:gd name="connsiteX2245" fmla="*/ 5472348 w 5959916"/>
              <a:gd name="connsiteY2245" fmla="*/ 1665884 h 5274968"/>
              <a:gd name="connsiteX2246" fmla="*/ 5489910 w 5959916"/>
              <a:gd name="connsiteY2246" fmla="*/ 1626368 h 5274968"/>
              <a:gd name="connsiteX2247" fmla="*/ 5454237 w 5959916"/>
              <a:gd name="connsiteY2247" fmla="*/ 1563802 h 5274968"/>
              <a:gd name="connsiteX2248" fmla="*/ 5346667 w 5959916"/>
              <a:gd name="connsiteY2248" fmla="*/ 1639540 h 5274968"/>
              <a:gd name="connsiteX2249" fmla="*/ 5346667 w 5959916"/>
              <a:gd name="connsiteY2249" fmla="*/ 1599476 h 5274968"/>
              <a:gd name="connsiteX2250" fmla="*/ 5454237 w 5959916"/>
              <a:gd name="connsiteY2250" fmla="*/ 1563802 h 5274968"/>
              <a:gd name="connsiteX2251" fmla="*/ 5427344 w 5959916"/>
              <a:gd name="connsiteY2251" fmla="*/ 1493003 h 5274968"/>
              <a:gd name="connsiteX2252" fmla="*/ 5422954 w 5959916"/>
              <a:gd name="connsiteY2252" fmla="*/ 1510566 h 5274968"/>
              <a:gd name="connsiteX2253" fmla="*/ 5351058 w 5959916"/>
              <a:gd name="connsiteY2253" fmla="*/ 1528676 h 5274968"/>
              <a:gd name="connsiteX2254" fmla="*/ 5427344 w 5959916"/>
              <a:gd name="connsiteY2254" fmla="*/ 1493003 h 5274968"/>
              <a:gd name="connsiteX2255" fmla="*/ 5075066 w 5959916"/>
              <a:gd name="connsiteY2255" fmla="*/ 1491906 h 5274968"/>
              <a:gd name="connsiteX2256" fmla="*/ 5099694 w 5959916"/>
              <a:gd name="connsiteY2256" fmla="*/ 1493003 h 5274968"/>
              <a:gd name="connsiteX2257" fmla="*/ 5064021 w 5959916"/>
              <a:gd name="connsiteY2257" fmla="*/ 1510566 h 5274968"/>
              <a:gd name="connsiteX2258" fmla="*/ 5075066 w 5959916"/>
              <a:gd name="connsiteY2258" fmla="*/ 1491906 h 5274968"/>
              <a:gd name="connsiteX2259" fmla="*/ 4597586 w 5959916"/>
              <a:gd name="connsiteY2259" fmla="*/ 1476684 h 5274968"/>
              <a:gd name="connsiteX2260" fmla="*/ 4547576 w 5959916"/>
              <a:gd name="connsiteY2260" fmla="*/ 1510566 h 5274968"/>
              <a:gd name="connsiteX2261" fmla="*/ 4619471 w 5959916"/>
              <a:gd name="connsiteY2261" fmla="*/ 1483673 h 5274968"/>
              <a:gd name="connsiteX2262" fmla="*/ 4597586 w 5959916"/>
              <a:gd name="connsiteY2262" fmla="*/ 1476684 h 5274968"/>
              <a:gd name="connsiteX2263" fmla="*/ 5100243 w 5959916"/>
              <a:gd name="connsiteY2263" fmla="*/ 1452390 h 5274968"/>
              <a:gd name="connsiteX2264" fmla="*/ 5077741 w 5959916"/>
              <a:gd name="connsiteY2264" fmla="*/ 1488064 h 5274968"/>
              <a:gd name="connsiteX2265" fmla="*/ 5059631 w 5959916"/>
              <a:gd name="connsiteY2265" fmla="*/ 1465562 h 5274968"/>
              <a:gd name="connsiteX2266" fmla="*/ 5100243 w 5959916"/>
              <a:gd name="connsiteY2266" fmla="*/ 1452390 h 5274968"/>
              <a:gd name="connsiteX2267" fmla="*/ 5401000 w 5959916"/>
              <a:gd name="connsiteY2267" fmla="*/ 1439219 h 5274968"/>
              <a:gd name="connsiteX2268" fmla="*/ 5351605 w 5959916"/>
              <a:gd name="connsiteY2268" fmla="*/ 1470501 h 5274968"/>
              <a:gd name="connsiteX2269" fmla="*/ 5401000 w 5959916"/>
              <a:gd name="connsiteY2269" fmla="*/ 1439219 h 5274968"/>
              <a:gd name="connsiteX2270" fmla="*/ 534558 w 5959916"/>
              <a:gd name="connsiteY2270" fmla="*/ 1430437 h 5274968"/>
              <a:gd name="connsiteX2271" fmla="*/ 498884 w 5959916"/>
              <a:gd name="connsiteY2271" fmla="*/ 1448000 h 5274968"/>
              <a:gd name="connsiteX2272" fmla="*/ 534558 w 5959916"/>
              <a:gd name="connsiteY2272" fmla="*/ 1430437 h 5274968"/>
              <a:gd name="connsiteX2273" fmla="*/ 5216595 w 5959916"/>
              <a:gd name="connsiteY2273" fmla="*/ 1421656 h 5274968"/>
              <a:gd name="connsiteX2274" fmla="*/ 5167201 w 5959916"/>
              <a:gd name="connsiteY2274" fmla="*/ 1483673 h 5274968"/>
              <a:gd name="connsiteX2275" fmla="*/ 5216595 w 5959916"/>
              <a:gd name="connsiteY2275" fmla="*/ 1421656 h 5274968"/>
              <a:gd name="connsiteX2276" fmla="*/ 4790156 w 5959916"/>
              <a:gd name="connsiteY2276" fmla="*/ 1408484 h 5274968"/>
              <a:gd name="connsiteX2277" fmla="*/ 4776435 w 5959916"/>
              <a:gd name="connsiteY2277" fmla="*/ 1426047 h 5274968"/>
              <a:gd name="connsiteX2278" fmla="*/ 4790156 w 5959916"/>
              <a:gd name="connsiteY2278" fmla="*/ 1408484 h 5274968"/>
              <a:gd name="connsiteX2279" fmla="*/ 5107618 w 5959916"/>
              <a:gd name="connsiteY2279" fmla="*/ 1403682 h 5274968"/>
              <a:gd name="connsiteX2280" fmla="*/ 5117806 w 5959916"/>
              <a:gd name="connsiteY2280" fmla="*/ 1417265 h 5274968"/>
              <a:gd name="connsiteX2281" fmla="*/ 5099694 w 5959916"/>
              <a:gd name="connsiteY2281" fmla="*/ 1404093 h 5274968"/>
              <a:gd name="connsiteX2282" fmla="*/ 5107618 w 5959916"/>
              <a:gd name="connsiteY2282" fmla="*/ 1403682 h 5274968"/>
              <a:gd name="connsiteX2283" fmla="*/ 5109025 w 5959916"/>
              <a:gd name="connsiteY2283" fmla="*/ 1106080 h 5274968"/>
              <a:gd name="connsiteX2284" fmla="*/ 5140308 w 5959916"/>
              <a:gd name="connsiteY2284" fmla="*/ 1114861 h 5274968"/>
              <a:gd name="connsiteX2285" fmla="*/ 5104634 w 5959916"/>
              <a:gd name="connsiteY2285" fmla="*/ 1119252 h 5274968"/>
              <a:gd name="connsiteX2286" fmla="*/ 5109025 w 5959916"/>
              <a:gd name="connsiteY2286" fmla="*/ 1106080 h 5274968"/>
              <a:gd name="connsiteX2287" fmla="*/ 5149088 w 5959916"/>
              <a:gd name="connsiteY2287" fmla="*/ 1074797 h 5274968"/>
              <a:gd name="connsiteX2288" fmla="*/ 5194092 w 5959916"/>
              <a:gd name="connsiteY2288" fmla="*/ 1092360 h 5274968"/>
              <a:gd name="connsiteX2289" fmla="*/ 5171591 w 5959916"/>
              <a:gd name="connsiteY2289" fmla="*/ 1119252 h 5274968"/>
              <a:gd name="connsiteX2290" fmla="*/ 5175981 w 5959916"/>
              <a:gd name="connsiteY2290" fmla="*/ 1101690 h 5274968"/>
              <a:gd name="connsiteX2291" fmla="*/ 5149088 w 5959916"/>
              <a:gd name="connsiteY2291" fmla="*/ 1074797 h 5274968"/>
              <a:gd name="connsiteX2292" fmla="*/ 4763265 w 5959916"/>
              <a:gd name="connsiteY2292" fmla="*/ 1025953 h 5274968"/>
              <a:gd name="connsiteX2293" fmla="*/ 4754483 w 5959916"/>
              <a:gd name="connsiteY2293" fmla="*/ 1039124 h 5274968"/>
              <a:gd name="connsiteX2294" fmla="*/ 4763265 w 5959916"/>
              <a:gd name="connsiteY2294" fmla="*/ 1025953 h 5274968"/>
              <a:gd name="connsiteX2295" fmla="*/ 5060180 w 5959916"/>
              <a:gd name="connsiteY2295" fmla="*/ 1008938 h 5274968"/>
              <a:gd name="connsiteX2296" fmla="*/ 5055788 w 5959916"/>
              <a:gd name="connsiteY2296" fmla="*/ 1017719 h 5274968"/>
              <a:gd name="connsiteX2297" fmla="*/ 5064569 w 5959916"/>
              <a:gd name="connsiteY2297" fmla="*/ 1030891 h 5274968"/>
              <a:gd name="connsiteX2298" fmla="*/ 5068960 w 5959916"/>
              <a:gd name="connsiteY2298" fmla="*/ 1048454 h 5274968"/>
              <a:gd name="connsiteX2299" fmla="*/ 5055239 w 5959916"/>
              <a:gd name="connsiteY2299" fmla="*/ 1052845 h 5274968"/>
              <a:gd name="connsiteX2300" fmla="*/ 5037128 w 5959916"/>
              <a:gd name="connsiteY2300" fmla="*/ 1035282 h 5274968"/>
              <a:gd name="connsiteX2301" fmla="*/ 5046459 w 5959916"/>
              <a:gd name="connsiteY2301" fmla="*/ 1026500 h 5274968"/>
              <a:gd name="connsiteX2302" fmla="*/ 5060180 w 5959916"/>
              <a:gd name="connsiteY2302" fmla="*/ 1008938 h 5274968"/>
              <a:gd name="connsiteX2303" fmla="*/ 951665 w 5959916"/>
              <a:gd name="connsiteY2303" fmla="*/ 995217 h 5274968"/>
              <a:gd name="connsiteX2304" fmla="*/ 920382 w 5959916"/>
              <a:gd name="connsiteY2304" fmla="*/ 1017171 h 5274968"/>
              <a:gd name="connsiteX2305" fmla="*/ 951665 w 5959916"/>
              <a:gd name="connsiteY2305" fmla="*/ 995217 h 5274968"/>
              <a:gd name="connsiteX2306" fmla="*/ 4421895 w 5959916"/>
              <a:gd name="connsiteY2306" fmla="*/ 950763 h 5274968"/>
              <a:gd name="connsiteX2307" fmla="*/ 4386221 w 5959916"/>
              <a:gd name="connsiteY2307" fmla="*/ 968325 h 5274968"/>
              <a:gd name="connsiteX2308" fmla="*/ 4421895 w 5959916"/>
              <a:gd name="connsiteY2308" fmla="*/ 950763 h 5274968"/>
              <a:gd name="connsiteX2309" fmla="*/ 4547576 w 5959916"/>
              <a:gd name="connsiteY2309" fmla="*/ 928261 h 5274968"/>
              <a:gd name="connsiteX2310" fmla="*/ 4493790 w 5959916"/>
              <a:gd name="connsiteY2310" fmla="*/ 955153 h 5274968"/>
              <a:gd name="connsiteX2311" fmla="*/ 4547576 w 5959916"/>
              <a:gd name="connsiteY2311" fmla="*/ 928261 h 5274968"/>
              <a:gd name="connsiteX2312" fmla="*/ 5109025 w 5959916"/>
              <a:gd name="connsiteY2312" fmla="*/ 893136 h 5274968"/>
              <a:gd name="connsiteX2313" fmla="*/ 5082132 w 5959916"/>
              <a:gd name="connsiteY2313" fmla="*/ 950213 h 5274968"/>
              <a:gd name="connsiteX2314" fmla="*/ 5082132 w 5959916"/>
              <a:gd name="connsiteY2314" fmla="*/ 941433 h 5274968"/>
              <a:gd name="connsiteX2315" fmla="*/ 5068411 w 5959916"/>
              <a:gd name="connsiteY2315" fmla="*/ 968325 h 5274968"/>
              <a:gd name="connsiteX2316" fmla="*/ 5041520 w 5959916"/>
              <a:gd name="connsiteY2316" fmla="*/ 959544 h 5274968"/>
              <a:gd name="connsiteX2317" fmla="*/ 5109025 w 5959916"/>
              <a:gd name="connsiteY2317" fmla="*/ 893136 h 5274968"/>
              <a:gd name="connsiteX2318" fmla="*/ 4592579 w 5959916"/>
              <a:gd name="connsiteY2318" fmla="*/ 875025 h 5274968"/>
              <a:gd name="connsiteX2319" fmla="*/ 4583798 w 5959916"/>
              <a:gd name="connsiteY2319" fmla="*/ 901369 h 5274968"/>
              <a:gd name="connsiteX2320" fmla="*/ 4570078 w 5959916"/>
              <a:gd name="connsiteY2320" fmla="*/ 896978 h 5274968"/>
              <a:gd name="connsiteX2321" fmla="*/ 4592579 w 5959916"/>
              <a:gd name="connsiteY2321" fmla="*/ 875025 h 5274968"/>
              <a:gd name="connsiteX2322" fmla="*/ 4978953 w 5959916"/>
              <a:gd name="connsiteY2322" fmla="*/ 856914 h 5274968"/>
              <a:gd name="connsiteX2323" fmla="*/ 4978953 w 5959916"/>
              <a:gd name="connsiteY2323" fmla="*/ 883806 h 5274968"/>
              <a:gd name="connsiteX2324" fmla="*/ 4965231 w 5959916"/>
              <a:gd name="connsiteY2324" fmla="*/ 861853 h 5274968"/>
              <a:gd name="connsiteX2325" fmla="*/ 4978953 w 5959916"/>
              <a:gd name="connsiteY2325" fmla="*/ 856914 h 5274968"/>
              <a:gd name="connsiteX2326" fmla="*/ 4673257 w 5959916"/>
              <a:gd name="connsiteY2326" fmla="*/ 839351 h 5274968"/>
              <a:gd name="connsiteX2327" fmla="*/ 4655146 w 5959916"/>
              <a:gd name="connsiteY2327" fmla="*/ 870634 h 5274968"/>
              <a:gd name="connsiteX2328" fmla="*/ 4673257 w 5959916"/>
              <a:gd name="connsiteY2328" fmla="*/ 839351 h 5274968"/>
              <a:gd name="connsiteX2329" fmla="*/ 4727041 w 5959916"/>
              <a:gd name="connsiteY2329" fmla="*/ 813007 h 5274968"/>
              <a:gd name="connsiteX2330" fmla="*/ 4740762 w 5959916"/>
              <a:gd name="connsiteY2330" fmla="*/ 830569 h 5274968"/>
              <a:gd name="connsiteX2331" fmla="*/ 4682037 w 5959916"/>
              <a:gd name="connsiteY2331" fmla="*/ 839899 h 5274968"/>
              <a:gd name="connsiteX2332" fmla="*/ 4727041 w 5959916"/>
              <a:gd name="connsiteY2332" fmla="*/ 813007 h 5274968"/>
              <a:gd name="connsiteX2333" fmla="*/ 4211144 w 5959916"/>
              <a:gd name="connsiteY2333" fmla="*/ 808616 h 5274968"/>
              <a:gd name="connsiteX2334" fmla="*/ 4107966 w 5959916"/>
              <a:gd name="connsiteY2334" fmla="*/ 857462 h 5274968"/>
              <a:gd name="connsiteX2335" fmla="*/ 4211144 w 5959916"/>
              <a:gd name="connsiteY2335" fmla="*/ 808616 h 5274968"/>
              <a:gd name="connsiteX2336" fmla="*/ 1176684 w 5959916"/>
              <a:gd name="connsiteY2336" fmla="*/ 746050 h 5274968"/>
              <a:gd name="connsiteX2337" fmla="*/ 1154181 w 5959916"/>
              <a:gd name="connsiteY2337" fmla="*/ 772943 h 5274968"/>
              <a:gd name="connsiteX2338" fmla="*/ 1176684 w 5959916"/>
              <a:gd name="connsiteY2338" fmla="*/ 746050 h 5274968"/>
              <a:gd name="connsiteX2339" fmla="*/ 4821474 w 5959916"/>
              <a:gd name="connsiteY2339" fmla="*/ 742603 h 5274968"/>
              <a:gd name="connsiteX2340" fmla="*/ 4853272 w 5959916"/>
              <a:gd name="connsiteY2340" fmla="*/ 755380 h 5274968"/>
              <a:gd name="connsiteX2341" fmla="*/ 4844491 w 5959916"/>
              <a:gd name="connsiteY2341" fmla="*/ 772943 h 5274968"/>
              <a:gd name="connsiteX2342" fmla="*/ 4880164 w 5959916"/>
              <a:gd name="connsiteY2342" fmla="*/ 772943 h 5274968"/>
              <a:gd name="connsiteX2343" fmla="*/ 4871383 w 5959916"/>
              <a:gd name="connsiteY2343" fmla="*/ 804225 h 5274968"/>
              <a:gd name="connsiteX2344" fmla="*/ 4803877 w 5959916"/>
              <a:gd name="connsiteY2344" fmla="*/ 821788 h 5274968"/>
              <a:gd name="connsiteX2345" fmla="*/ 4821474 w 5959916"/>
              <a:gd name="connsiteY2345" fmla="*/ 742603 h 5274968"/>
              <a:gd name="connsiteX2346" fmla="*/ 4462508 w 5959916"/>
              <a:gd name="connsiteY2346" fmla="*/ 710926 h 5274968"/>
              <a:gd name="connsiteX2347" fmla="*/ 4381829 w 5959916"/>
              <a:gd name="connsiteY2347" fmla="*/ 772943 h 5274968"/>
              <a:gd name="connsiteX2348" fmla="*/ 4305542 w 5959916"/>
              <a:gd name="connsiteY2348" fmla="*/ 804225 h 5274968"/>
              <a:gd name="connsiteX2349" fmla="*/ 4296213 w 5959916"/>
              <a:gd name="connsiteY2349" fmla="*/ 782273 h 5274968"/>
              <a:gd name="connsiteX2350" fmla="*/ 4462508 w 5959916"/>
              <a:gd name="connsiteY2350" fmla="*/ 710926 h 5274968"/>
              <a:gd name="connsiteX2351" fmla="*/ 5149088 w 5959916"/>
              <a:gd name="connsiteY2351" fmla="*/ 705986 h 5274968"/>
              <a:gd name="connsiteX2352" fmla="*/ 5149088 w 5959916"/>
              <a:gd name="connsiteY2352" fmla="*/ 710377 h 5274968"/>
              <a:gd name="connsiteX2353" fmla="*/ 5122196 w 5959916"/>
              <a:gd name="connsiteY2353" fmla="*/ 741660 h 5274968"/>
              <a:gd name="connsiteX2354" fmla="*/ 5149088 w 5959916"/>
              <a:gd name="connsiteY2354" fmla="*/ 705986 h 5274968"/>
              <a:gd name="connsiteX2355" fmla="*/ 5252817 w 5959916"/>
              <a:gd name="connsiteY2355" fmla="*/ 692814 h 5274968"/>
              <a:gd name="connsiteX2356" fmla="*/ 5257207 w 5959916"/>
              <a:gd name="connsiteY2356" fmla="*/ 728488 h 5274968"/>
              <a:gd name="connsiteX2357" fmla="*/ 5230316 w 5959916"/>
              <a:gd name="connsiteY2357" fmla="*/ 764161 h 5274968"/>
              <a:gd name="connsiteX2358" fmla="*/ 5194641 w 5959916"/>
              <a:gd name="connsiteY2358" fmla="*/ 754832 h 5274968"/>
              <a:gd name="connsiteX2359" fmla="*/ 5252817 w 5959916"/>
              <a:gd name="connsiteY2359" fmla="*/ 692814 h 5274968"/>
              <a:gd name="connsiteX2360" fmla="*/ 2743034 w 5959916"/>
              <a:gd name="connsiteY2360" fmla="*/ 692814 h 5274968"/>
              <a:gd name="connsiteX2361" fmla="*/ 2711752 w 5959916"/>
              <a:gd name="connsiteY2361" fmla="*/ 723549 h 5274968"/>
              <a:gd name="connsiteX2362" fmla="*/ 2707361 w 5959916"/>
              <a:gd name="connsiteY2362" fmla="*/ 701596 h 5274968"/>
              <a:gd name="connsiteX2363" fmla="*/ 2743034 w 5959916"/>
              <a:gd name="connsiteY2363" fmla="*/ 692814 h 5274968"/>
              <a:gd name="connsiteX2364" fmla="*/ 4528710 w 5959916"/>
              <a:gd name="connsiteY2364" fmla="*/ 687326 h 5274968"/>
              <a:gd name="connsiteX2365" fmla="*/ 4552515 w 5959916"/>
              <a:gd name="connsiteY2365" fmla="*/ 688424 h 5274968"/>
              <a:gd name="connsiteX2366" fmla="*/ 4511903 w 5959916"/>
              <a:gd name="connsiteY2366" fmla="*/ 705986 h 5274968"/>
              <a:gd name="connsiteX2367" fmla="*/ 4528710 w 5959916"/>
              <a:gd name="connsiteY2367" fmla="*/ 687326 h 5274968"/>
              <a:gd name="connsiteX2368" fmla="*/ 2136513 w 5959916"/>
              <a:gd name="connsiteY2368" fmla="*/ 681289 h 5274968"/>
              <a:gd name="connsiteX2369" fmla="*/ 2123409 w 5959916"/>
              <a:gd name="connsiteY2369" fmla="*/ 697205 h 5274968"/>
              <a:gd name="connsiteX2370" fmla="*/ 2145911 w 5959916"/>
              <a:gd name="connsiteY2370" fmla="*/ 701596 h 5274968"/>
              <a:gd name="connsiteX2371" fmla="*/ 2136513 w 5959916"/>
              <a:gd name="connsiteY2371" fmla="*/ 681289 h 5274968"/>
              <a:gd name="connsiteX2372" fmla="*/ 5230667 w 5959916"/>
              <a:gd name="connsiteY2372" fmla="*/ 673673 h 5274968"/>
              <a:gd name="connsiteX2373" fmla="*/ 5243487 w 5959916"/>
              <a:gd name="connsiteY2373" fmla="*/ 679642 h 5274968"/>
              <a:gd name="connsiteX2374" fmla="*/ 5198483 w 5959916"/>
              <a:gd name="connsiteY2374" fmla="*/ 692814 h 5274968"/>
              <a:gd name="connsiteX2375" fmla="*/ 5230667 w 5959916"/>
              <a:gd name="connsiteY2375" fmla="*/ 673673 h 5274968"/>
              <a:gd name="connsiteX2376" fmla="*/ 2739836 w 5959916"/>
              <a:gd name="connsiteY2376" fmla="*/ 656437 h 5274968"/>
              <a:gd name="connsiteX2377" fmla="*/ 2666748 w 5959916"/>
              <a:gd name="connsiteY2377" fmla="*/ 710926 h 5274968"/>
              <a:gd name="connsiteX2378" fmla="*/ 2419776 w 5959916"/>
              <a:gd name="connsiteY2378" fmla="*/ 893136 h 5274968"/>
              <a:gd name="connsiteX2379" fmla="*/ 2617354 w 5959916"/>
              <a:gd name="connsiteY2379" fmla="*/ 848680 h 5274968"/>
              <a:gd name="connsiteX2380" fmla="*/ 2792428 w 5959916"/>
              <a:gd name="connsiteY2380" fmla="*/ 688972 h 5274968"/>
              <a:gd name="connsiteX2381" fmla="*/ 2774318 w 5959916"/>
              <a:gd name="connsiteY2381" fmla="*/ 662080 h 5274968"/>
              <a:gd name="connsiteX2382" fmla="*/ 2739836 w 5959916"/>
              <a:gd name="connsiteY2382" fmla="*/ 656437 h 5274968"/>
              <a:gd name="connsiteX2383" fmla="*/ 3555846 w 5959916"/>
              <a:gd name="connsiteY2383" fmla="*/ 622016 h 5274968"/>
              <a:gd name="connsiteX2384" fmla="*/ 3488341 w 5959916"/>
              <a:gd name="connsiteY2384" fmla="*/ 670861 h 5274968"/>
              <a:gd name="connsiteX2385" fmla="*/ 3555846 w 5959916"/>
              <a:gd name="connsiteY2385" fmla="*/ 670861 h 5274968"/>
              <a:gd name="connsiteX2386" fmla="*/ 3555846 w 5959916"/>
              <a:gd name="connsiteY2386" fmla="*/ 622016 h 5274968"/>
              <a:gd name="connsiteX2387" fmla="*/ 4269603 w 5959916"/>
              <a:gd name="connsiteY2387" fmla="*/ 609547 h 5274968"/>
              <a:gd name="connsiteX2388" fmla="*/ 4188643 w 5959916"/>
              <a:gd name="connsiteY2388" fmla="*/ 643968 h 5274968"/>
              <a:gd name="connsiteX2389" fmla="*/ 4184253 w 5959916"/>
              <a:gd name="connsiteY2389" fmla="*/ 675252 h 5274968"/>
              <a:gd name="connsiteX2390" fmla="*/ 4309933 w 5959916"/>
              <a:gd name="connsiteY2390" fmla="*/ 639577 h 5274968"/>
              <a:gd name="connsiteX2391" fmla="*/ 4305542 w 5959916"/>
              <a:gd name="connsiteY2391" fmla="*/ 612685 h 5274968"/>
              <a:gd name="connsiteX2392" fmla="*/ 4269603 w 5959916"/>
              <a:gd name="connsiteY2392" fmla="*/ 609547 h 5274968"/>
              <a:gd name="connsiteX2393" fmla="*/ 5562356 w 5959916"/>
              <a:gd name="connsiteY2393" fmla="*/ 603904 h 5274968"/>
              <a:gd name="connsiteX2394" fmla="*/ 5557966 w 5959916"/>
              <a:gd name="connsiteY2394" fmla="*/ 622016 h 5274968"/>
              <a:gd name="connsiteX2395" fmla="*/ 5508571 w 5959916"/>
              <a:gd name="connsiteY2395" fmla="*/ 639577 h 5274968"/>
              <a:gd name="connsiteX2396" fmla="*/ 5562356 w 5959916"/>
              <a:gd name="connsiteY2396" fmla="*/ 603904 h 5274968"/>
              <a:gd name="connsiteX2397" fmla="*/ 1540008 w 5959916"/>
              <a:gd name="connsiteY2397" fmla="*/ 563840 h 5274968"/>
              <a:gd name="connsiteX2398" fmla="*/ 1504333 w 5959916"/>
              <a:gd name="connsiteY2398" fmla="*/ 585793 h 5274968"/>
              <a:gd name="connsiteX2399" fmla="*/ 1540008 w 5959916"/>
              <a:gd name="connsiteY2399" fmla="*/ 563840 h 5274968"/>
              <a:gd name="connsiteX2400" fmla="*/ 2496471 w 5959916"/>
              <a:gd name="connsiteY2400" fmla="*/ 527993 h 5274968"/>
              <a:gd name="connsiteX2401" fmla="*/ 2505393 w 5959916"/>
              <a:gd name="connsiteY2401" fmla="*/ 533106 h 5274968"/>
              <a:gd name="connsiteX2402" fmla="*/ 2478501 w 5959916"/>
              <a:gd name="connsiteY2402" fmla="*/ 577561 h 5274968"/>
              <a:gd name="connsiteX2403" fmla="*/ 2496471 w 5959916"/>
              <a:gd name="connsiteY2403" fmla="*/ 527993 h 5274968"/>
              <a:gd name="connsiteX2404" fmla="*/ 3995798 w 5959916"/>
              <a:gd name="connsiteY2404" fmla="*/ 452428 h 5274968"/>
              <a:gd name="connsiteX2405" fmla="*/ 3973503 w 5959916"/>
              <a:gd name="connsiteY2405" fmla="*/ 474929 h 5274968"/>
              <a:gd name="connsiteX2406" fmla="*/ 4031678 w 5959916"/>
              <a:gd name="connsiteY2406" fmla="*/ 452977 h 5274968"/>
              <a:gd name="connsiteX2407" fmla="*/ 3995798 w 5959916"/>
              <a:gd name="connsiteY2407" fmla="*/ 452428 h 5274968"/>
              <a:gd name="connsiteX2408" fmla="*/ 4579408 w 5959916"/>
              <a:gd name="connsiteY2408" fmla="*/ 448586 h 5274968"/>
              <a:gd name="connsiteX2409" fmla="*/ 4561296 w 5959916"/>
              <a:gd name="connsiteY2409" fmla="*/ 466149 h 5274968"/>
              <a:gd name="connsiteX2410" fmla="*/ 4579408 w 5959916"/>
              <a:gd name="connsiteY2410" fmla="*/ 448586 h 5274968"/>
              <a:gd name="connsiteX2411" fmla="*/ 3725983 w 5959916"/>
              <a:gd name="connsiteY2411" fmla="*/ 443646 h 5274968"/>
              <a:gd name="connsiteX2412" fmla="*/ 3694700 w 5959916"/>
              <a:gd name="connsiteY2412" fmla="*/ 474929 h 5274968"/>
              <a:gd name="connsiteX2413" fmla="*/ 3712811 w 5959916"/>
              <a:gd name="connsiteY2413" fmla="*/ 461758 h 5274968"/>
              <a:gd name="connsiteX2414" fmla="*/ 3680978 w 5959916"/>
              <a:gd name="connsiteY2414" fmla="*/ 461210 h 5274968"/>
              <a:gd name="connsiteX2415" fmla="*/ 3725983 w 5959916"/>
              <a:gd name="connsiteY2415" fmla="*/ 443646 h 5274968"/>
              <a:gd name="connsiteX2416" fmla="*/ 3281981 w 5959916"/>
              <a:gd name="connsiteY2416" fmla="*/ 381630 h 5274968"/>
              <a:gd name="connsiteX2417" fmla="*/ 3259480 w 5959916"/>
              <a:gd name="connsiteY2417" fmla="*/ 390410 h 5274968"/>
              <a:gd name="connsiteX2418" fmla="*/ 3281981 w 5959916"/>
              <a:gd name="connsiteY2418" fmla="*/ 381630 h 5274968"/>
              <a:gd name="connsiteX2419" fmla="*/ 4177572 w 5959916"/>
              <a:gd name="connsiteY2419" fmla="*/ 380850 h 5274968"/>
              <a:gd name="connsiteX2420" fmla="*/ 4161750 w 5959916"/>
              <a:gd name="connsiteY2420" fmla="*/ 390960 h 5274968"/>
              <a:gd name="connsiteX2421" fmla="*/ 4177572 w 5959916"/>
              <a:gd name="connsiteY2421" fmla="*/ 380850 h 5274968"/>
              <a:gd name="connsiteX2422" fmla="*/ 4408723 w 5959916"/>
              <a:gd name="connsiteY2422" fmla="*/ 328394 h 5274968"/>
              <a:gd name="connsiteX2423" fmla="*/ 4368110 w 5959916"/>
              <a:gd name="connsiteY2423" fmla="*/ 364067 h 5274968"/>
              <a:gd name="connsiteX2424" fmla="*/ 4408723 w 5959916"/>
              <a:gd name="connsiteY2424" fmla="*/ 328394 h 5274968"/>
              <a:gd name="connsiteX2425" fmla="*/ 3239722 w 5959916"/>
              <a:gd name="connsiteY2425" fmla="*/ 279547 h 5274968"/>
              <a:gd name="connsiteX2426" fmla="*/ 3176607 w 5959916"/>
              <a:gd name="connsiteY2426" fmla="*/ 381630 h 5274968"/>
              <a:gd name="connsiteX2427" fmla="*/ 3212280 w 5959916"/>
              <a:gd name="connsiteY2427" fmla="*/ 386020 h 5274968"/>
              <a:gd name="connsiteX2428" fmla="*/ 3275396 w 5959916"/>
              <a:gd name="connsiteY2428" fmla="*/ 479321 h 5274968"/>
              <a:gd name="connsiteX2429" fmla="*/ 3302288 w 5959916"/>
              <a:gd name="connsiteY2429" fmla="*/ 479321 h 5274968"/>
              <a:gd name="connsiteX2430" fmla="*/ 3217221 w 5959916"/>
              <a:gd name="connsiteY2430" fmla="*/ 581402 h 5274968"/>
              <a:gd name="connsiteX2431" fmla="*/ 3244112 w 5959916"/>
              <a:gd name="connsiteY2431" fmla="*/ 661531 h 5274968"/>
              <a:gd name="connsiteX2432" fmla="*/ 3284726 w 5959916"/>
              <a:gd name="connsiteY2432" fmla="*/ 763613 h 5274968"/>
              <a:gd name="connsiteX2433" fmla="*/ 3459802 w 5959916"/>
              <a:gd name="connsiteY2433" fmla="*/ 687875 h 5274968"/>
              <a:gd name="connsiteX2434" fmla="*/ 3424128 w 5959916"/>
              <a:gd name="connsiteY2434" fmla="*/ 670313 h 5274968"/>
              <a:gd name="connsiteX2435" fmla="*/ 3383514 w 5959916"/>
              <a:gd name="connsiteY2435" fmla="*/ 701596 h 5274968"/>
              <a:gd name="connsiteX2436" fmla="*/ 3369794 w 5959916"/>
              <a:gd name="connsiteY2436" fmla="*/ 665922 h 5274968"/>
              <a:gd name="connsiteX2437" fmla="*/ 3454861 w 5959916"/>
              <a:gd name="connsiteY2437" fmla="*/ 648358 h 5274968"/>
              <a:gd name="connsiteX2438" fmla="*/ 3558041 w 5959916"/>
              <a:gd name="connsiteY2438" fmla="*/ 595122 h 5274968"/>
              <a:gd name="connsiteX2439" fmla="*/ 3566823 w 5959916"/>
              <a:gd name="connsiteY2439" fmla="*/ 577561 h 5274968"/>
              <a:gd name="connsiteX2440" fmla="*/ 3629938 w 5959916"/>
              <a:gd name="connsiteY2440" fmla="*/ 577561 h 5274968"/>
              <a:gd name="connsiteX2441" fmla="*/ 3643658 w 5959916"/>
              <a:gd name="connsiteY2441" fmla="*/ 537497 h 5274968"/>
              <a:gd name="connsiteX2442" fmla="*/ 3621156 w 5959916"/>
              <a:gd name="connsiteY2442" fmla="*/ 537497 h 5274968"/>
              <a:gd name="connsiteX2443" fmla="*/ 3634876 w 5959916"/>
              <a:gd name="connsiteY2443" fmla="*/ 524325 h 5274968"/>
              <a:gd name="connsiteX2444" fmla="*/ 3616765 w 5959916"/>
              <a:gd name="connsiteY2444" fmla="*/ 506761 h 5274968"/>
              <a:gd name="connsiteX2445" fmla="*/ 3495475 w 5959916"/>
              <a:gd name="connsiteY2445" fmla="*/ 546827 h 5274968"/>
              <a:gd name="connsiteX2446" fmla="*/ 3517977 w 5959916"/>
              <a:gd name="connsiteY2446" fmla="*/ 538045 h 5274968"/>
              <a:gd name="connsiteX2447" fmla="*/ 3657379 w 5959916"/>
              <a:gd name="connsiteY2447" fmla="*/ 471637 h 5274968"/>
              <a:gd name="connsiteX2448" fmla="*/ 3657379 w 5959916"/>
              <a:gd name="connsiteY2448" fmla="*/ 511701 h 5274968"/>
              <a:gd name="connsiteX2449" fmla="*/ 3679881 w 5959916"/>
              <a:gd name="connsiteY2449" fmla="*/ 516092 h 5274968"/>
              <a:gd name="connsiteX2450" fmla="*/ 3679881 w 5959916"/>
              <a:gd name="connsiteY2450" fmla="*/ 538045 h 5274968"/>
              <a:gd name="connsiteX2451" fmla="*/ 3729274 w 5959916"/>
              <a:gd name="connsiteY2451" fmla="*/ 542435 h 5274968"/>
              <a:gd name="connsiteX2452" fmla="*/ 3809953 w 5959916"/>
              <a:gd name="connsiteY2452" fmla="*/ 555608 h 5274968"/>
              <a:gd name="connsiteX2453" fmla="*/ 3809953 w 5959916"/>
              <a:gd name="connsiteY2453" fmla="*/ 528716 h 5274968"/>
              <a:gd name="connsiteX2454" fmla="*/ 3935635 w 5959916"/>
              <a:gd name="connsiteY2454" fmla="*/ 346505 h 5274968"/>
              <a:gd name="connsiteX2455" fmla="*/ 3976248 w 5959916"/>
              <a:gd name="connsiteY2455" fmla="*/ 346505 h 5274968"/>
              <a:gd name="connsiteX2456" fmla="*/ 3962526 w 5959916"/>
              <a:gd name="connsiteY2456" fmla="*/ 359677 h 5274968"/>
              <a:gd name="connsiteX2457" fmla="*/ 3993809 w 5959916"/>
              <a:gd name="connsiteY2457" fmla="*/ 390960 h 5274968"/>
              <a:gd name="connsiteX2458" fmla="*/ 3975698 w 5959916"/>
              <a:gd name="connsiteY2458" fmla="*/ 426633 h 5274968"/>
              <a:gd name="connsiteX2459" fmla="*/ 4101379 w 5959916"/>
              <a:gd name="connsiteY2459" fmla="*/ 390960 h 5274968"/>
              <a:gd name="connsiteX2460" fmla="*/ 4119491 w 5959916"/>
              <a:gd name="connsiteY2460" fmla="*/ 417852 h 5274968"/>
              <a:gd name="connsiteX2461" fmla="*/ 4133211 w 5959916"/>
              <a:gd name="connsiteY2461" fmla="*/ 413461 h 5274968"/>
              <a:gd name="connsiteX2462" fmla="*/ 4141993 w 5959916"/>
              <a:gd name="connsiteY2462" fmla="*/ 395900 h 5274968"/>
              <a:gd name="connsiteX2463" fmla="*/ 4133211 w 5959916"/>
              <a:gd name="connsiteY2463" fmla="*/ 435964 h 5274968"/>
              <a:gd name="connsiteX2464" fmla="*/ 4168885 w 5959916"/>
              <a:gd name="connsiteY2464" fmla="*/ 453525 h 5274968"/>
              <a:gd name="connsiteX2465" fmla="*/ 4253953 w 5959916"/>
              <a:gd name="connsiteY2465" fmla="*/ 373397 h 5274968"/>
              <a:gd name="connsiteX2466" fmla="*/ 4285236 w 5959916"/>
              <a:gd name="connsiteY2466" fmla="*/ 400289 h 5274968"/>
              <a:gd name="connsiteX2467" fmla="*/ 4262733 w 5959916"/>
              <a:gd name="connsiteY2467" fmla="*/ 413461 h 5274968"/>
              <a:gd name="connsiteX2468" fmla="*/ 4267125 w 5959916"/>
              <a:gd name="connsiteY2468" fmla="*/ 400289 h 5274968"/>
              <a:gd name="connsiteX2469" fmla="*/ 4231452 w 5959916"/>
              <a:gd name="connsiteY2469" fmla="*/ 417852 h 5274968"/>
              <a:gd name="connsiteX2470" fmla="*/ 4262733 w 5959916"/>
              <a:gd name="connsiteY2470" fmla="*/ 449135 h 5274968"/>
              <a:gd name="connsiteX2471" fmla="*/ 4361523 w 5959916"/>
              <a:gd name="connsiteY2471" fmla="*/ 427183 h 5274968"/>
              <a:gd name="connsiteX2472" fmla="*/ 4330240 w 5959916"/>
              <a:gd name="connsiteY2472" fmla="*/ 449135 h 5274968"/>
              <a:gd name="connsiteX2473" fmla="*/ 4393355 w 5959916"/>
              <a:gd name="connsiteY2473" fmla="*/ 453525 h 5274968"/>
              <a:gd name="connsiteX2474" fmla="*/ 4402136 w 5959916"/>
              <a:gd name="connsiteY2474" fmla="*/ 471088 h 5274968"/>
              <a:gd name="connsiteX2475" fmla="*/ 4312128 w 5959916"/>
              <a:gd name="connsiteY2475" fmla="*/ 524325 h 5274968"/>
              <a:gd name="connsiteX2476" fmla="*/ 4451531 w 5959916"/>
              <a:gd name="connsiteY2476" fmla="*/ 497432 h 5274968"/>
              <a:gd name="connsiteX2477" fmla="*/ 4455922 w 5959916"/>
              <a:gd name="connsiteY2477" fmla="*/ 528716 h 5274968"/>
              <a:gd name="connsiteX2478" fmla="*/ 4491595 w 5959916"/>
              <a:gd name="connsiteY2478" fmla="*/ 533106 h 5274968"/>
              <a:gd name="connsiteX2479" fmla="*/ 4477876 w 5959916"/>
              <a:gd name="connsiteY2479" fmla="*/ 550668 h 5274968"/>
              <a:gd name="connsiteX2480" fmla="*/ 4522879 w 5959916"/>
              <a:gd name="connsiteY2480" fmla="*/ 506214 h 5274968"/>
              <a:gd name="connsiteX2481" fmla="*/ 4567882 w 5959916"/>
              <a:gd name="connsiteY2481" fmla="*/ 497432 h 5274968"/>
              <a:gd name="connsiteX2482" fmla="*/ 4563492 w 5959916"/>
              <a:gd name="connsiteY2482" fmla="*/ 510604 h 5274968"/>
              <a:gd name="connsiteX2483" fmla="*/ 4612886 w 5959916"/>
              <a:gd name="connsiteY2483" fmla="*/ 519385 h 5274968"/>
              <a:gd name="connsiteX2484" fmla="*/ 4590385 w 5959916"/>
              <a:gd name="connsiteY2484" fmla="*/ 536947 h 5274968"/>
              <a:gd name="connsiteX2485" fmla="*/ 4675452 w 5959916"/>
              <a:gd name="connsiteY2485" fmla="*/ 545729 h 5274968"/>
              <a:gd name="connsiteX2486" fmla="*/ 4661732 w 5959916"/>
              <a:gd name="connsiteY2486" fmla="*/ 603355 h 5274968"/>
              <a:gd name="connsiteX2487" fmla="*/ 4567333 w 5959916"/>
              <a:gd name="connsiteY2487" fmla="*/ 669763 h 5274968"/>
              <a:gd name="connsiteX2488" fmla="*/ 4585445 w 5959916"/>
              <a:gd name="connsiteY2488" fmla="*/ 656591 h 5274968"/>
              <a:gd name="connsiteX2489" fmla="*/ 4509157 w 5959916"/>
              <a:gd name="connsiteY2489" fmla="*/ 678544 h 5274968"/>
              <a:gd name="connsiteX2490" fmla="*/ 4500377 w 5959916"/>
              <a:gd name="connsiteY2490" fmla="*/ 642871 h 5274968"/>
              <a:gd name="connsiteX2491" fmla="*/ 4531660 w 5959916"/>
              <a:gd name="connsiteY2491" fmla="*/ 585244 h 5274968"/>
              <a:gd name="connsiteX2492" fmla="*/ 4446591 w 5959916"/>
              <a:gd name="connsiteY2492" fmla="*/ 687326 h 5274968"/>
              <a:gd name="connsiteX2493" fmla="*/ 4365914 w 5959916"/>
              <a:gd name="connsiteY2493" fmla="*/ 714218 h 5274968"/>
              <a:gd name="connsiteX2494" fmla="*/ 4217730 w 5959916"/>
              <a:gd name="connsiteY2494" fmla="*/ 803128 h 5274968"/>
              <a:gd name="connsiteX2495" fmla="*/ 4262733 w 5959916"/>
              <a:gd name="connsiteY2495" fmla="*/ 803128 h 5274968"/>
              <a:gd name="connsiteX2496" fmla="*/ 4222121 w 5959916"/>
              <a:gd name="connsiteY2496" fmla="*/ 838802 h 5274968"/>
              <a:gd name="connsiteX2497" fmla="*/ 4352194 w 5959916"/>
              <a:gd name="connsiteY2497" fmla="*/ 789957 h 5274968"/>
              <a:gd name="connsiteX2498" fmla="*/ 4284688 w 5959916"/>
              <a:gd name="connsiteY2498" fmla="*/ 856364 h 5274968"/>
              <a:gd name="connsiteX2499" fmla="*/ 4334082 w 5959916"/>
              <a:gd name="connsiteY2499" fmla="*/ 896429 h 5274968"/>
              <a:gd name="connsiteX2500" fmla="*/ 4509157 w 5959916"/>
              <a:gd name="connsiteY2500" fmla="*/ 820691 h 5274968"/>
              <a:gd name="connsiteX2501" fmla="*/ 4482265 w 5959916"/>
              <a:gd name="connsiteY2501" fmla="*/ 842644 h 5274968"/>
              <a:gd name="connsiteX2502" fmla="*/ 4657341 w 5959916"/>
              <a:gd name="connsiteY2502" fmla="*/ 749344 h 5274968"/>
              <a:gd name="connsiteX2503" fmla="*/ 4536050 w 5959916"/>
              <a:gd name="connsiteY2503" fmla="*/ 855815 h 5274968"/>
              <a:gd name="connsiteX2504" fmla="*/ 4531660 w 5959916"/>
              <a:gd name="connsiteY2504" fmla="*/ 877769 h 5274968"/>
              <a:gd name="connsiteX2505" fmla="*/ 4545380 w 5959916"/>
              <a:gd name="connsiteY2505" fmla="*/ 886550 h 5274968"/>
              <a:gd name="connsiteX2506" fmla="*/ 4545380 w 5959916"/>
              <a:gd name="connsiteY2506" fmla="*/ 899722 h 5274968"/>
              <a:gd name="connsiteX2507" fmla="*/ 4514098 w 5959916"/>
              <a:gd name="connsiteY2507" fmla="*/ 886550 h 5274968"/>
              <a:gd name="connsiteX2508" fmla="*/ 4522879 w 5959916"/>
              <a:gd name="connsiteY2508" fmla="*/ 864596 h 5274968"/>
              <a:gd name="connsiteX2509" fmla="*/ 4469094 w 5959916"/>
              <a:gd name="connsiteY2509" fmla="*/ 877769 h 5274968"/>
              <a:gd name="connsiteX2510" fmla="*/ 4464704 w 5959916"/>
              <a:gd name="connsiteY2510" fmla="*/ 855815 h 5274968"/>
              <a:gd name="connsiteX2511" fmla="*/ 4406527 w 5959916"/>
              <a:gd name="connsiteY2511" fmla="*/ 900270 h 5274968"/>
              <a:gd name="connsiteX2512" fmla="*/ 4357133 w 5959916"/>
              <a:gd name="connsiteY2512" fmla="*/ 917833 h 5274968"/>
              <a:gd name="connsiteX2513" fmla="*/ 4365914 w 5959916"/>
              <a:gd name="connsiteY2513" fmla="*/ 944726 h 5274968"/>
              <a:gd name="connsiteX2514" fmla="*/ 4330240 w 5959916"/>
              <a:gd name="connsiteY2514" fmla="*/ 976008 h 5274968"/>
              <a:gd name="connsiteX2515" fmla="*/ 4334630 w 5959916"/>
              <a:gd name="connsiteY2515" fmla="*/ 984790 h 5274968"/>
              <a:gd name="connsiteX2516" fmla="*/ 4370304 w 5959916"/>
              <a:gd name="connsiteY2516" fmla="*/ 971618 h 5274968"/>
              <a:gd name="connsiteX2517" fmla="*/ 4370304 w 5959916"/>
              <a:gd name="connsiteY2517" fmla="*/ 1002902 h 5274968"/>
              <a:gd name="connsiteX2518" fmla="*/ 4477876 w 5959916"/>
              <a:gd name="connsiteY2518" fmla="*/ 962837 h 5274968"/>
              <a:gd name="connsiteX2519" fmla="*/ 4477876 w 5959916"/>
              <a:gd name="connsiteY2519" fmla="*/ 984790 h 5274968"/>
              <a:gd name="connsiteX2520" fmla="*/ 4576663 w 5959916"/>
              <a:gd name="connsiteY2520" fmla="*/ 953507 h 5274968"/>
              <a:gd name="connsiteX2521" fmla="*/ 4657341 w 5959916"/>
              <a:gd name="connsiteY2521" fmla="*/ 891488 h 5274968"/>
              <a:gd name="connsiteX2522" fmla="*/ 4648560 w 5959916"/>
              <a:gd name="connsiteY2522" fmla="*/ 904661 h 5274968"/>
              <a:gd name="connsiteX2523" fmla="*/ 4720456 w 5959916"/>
              <a:gd name="connsiteY2523" fmla="*/ 904661 h 5274968"/>
              <a:gd name="connsiteX2524" fmla="*/ 4679842 w 5959916"/>
              <a:gd name="connsiteY2524" fmla="*/ 984790 h 5274968"/>
              <a:gd name="connsiteX2525" fmla="*/ 4697955 w 5959916"/>
              <a:gd name="connsiteY2525" fmla="*/ 1002352 h 5274968"/>
              <a:gd name="connsiteX2526" fmla="*/ 4724846 w 5959916"/>
              <a:gd name="connsiteY2526" fmla="*/ 980399 h 5274968"/>
              <a:gd name="connsiteX2527" fmla="*/ 4702345 w 5959916"/>
              <a:gd name="connsiteY2527" fmla="*/ 1011683 h 5274968"/>
              <a:gd name="connsiteX2528" fmla="*/ 4792351 w 5959916"/>
              <a:gd name="connsiteY2528" fmla="*/ 1002902 h 5274968"/>
              <a:gd name="connsiteX2529" fmla="*/ 4765460 w 5959916"/>
              <a:gd name="connsiteY2529" fmla="*/ 958447 h 5274968"/>
              <a:gd name="connsiteX2530" fmla="*/ 4886751 w 5959916"/>
              <a:gd name="connsiteY2530" fmla="*/ 909600 h 5274968"/>
              <a:gd name="connsiteX2531" fmla="*/ 4864248 w 5959916"/>
              <a:gd name="connsiteY2531" fmla="*/ 927164 h 5274968"/>
              <a:gd name="connsiteX2532" fmla="*/ 4877969 w 5959916"/>
              <a:gd name="connsiteY2532" fmla="*/ 958447 h 5274968"/>
              <a:gd name="connsiteX2533" fmla="*/ 4936145 w 5959916"/>
              <a:gd name="connsiteY2533" fmla="*/ 962837 h 5274968"/>
              <a:gd name="connsiteX2534" fmla="*/ 4886751 w 5959916"/>
              <a:gd name="connsiteY2534" fmla="*/ 1069309 h 5274968"/>
              <a:gd name="connsiteX2535" fmla="*/ 4859858 w 5959916"/>
              <a:gd name="connsiteY2535" fmla="*/ 1118155 h 5274968"/>
              <a:gd name="connsiteX2536" fmla="*/ 4944926 w 5959916"/>
              <a:gd name="connsiteY2536" fmla="*/ 1096201 h 5274968"/>
              <a:gd name="connsiteX2537" fmla="*/ 4931206 w 5959916"/>
              <a:gd name="connsiteY2537" fmla="*/ 1074249 h 5274968"/>
              <a:gd name="connsiteX2538" fmla="*/ 5097499 w 5959916"/>
              <a:gd name="connsiteY2538" fmla="*/ 1061077 h 5274968"/>
              <a:gd name="connsiteX2539" fmla="*/ 5039324 w 5959916"/>
              <a:gd name="connsiteY2539" fmla="*/ 1132424 h 5274968"/>
              <a:gd name="connsiteX2540" fmla="*/ 5074997 w 5959916"/>
              <a:gd name="connsiteY2540" fmla="*/ 1154378 h 5274968"/>
              <a:gd name="connsiteX2541" fmla="*/ 5029994 w 5959916"/>
              <a:gd name="connsiteY2541" fmla="*/ 1212005 h 5274968"/>
              <a:gd name="connsiteX2542" fmla="*/ 5034384 w 5959916"/>
              <a:gd name="connsiteY2542" fmla="*/ 1220785 h 5274968"/>
              <a:gd name="connsiteX2543" fmla="*/ 5052495 w 5959916"/>
              <a:gd name="connsiteY2543" fmla="*/ 1220785 h 5274968"/>
              <a:gd name="connsiteX2544" fmla="*/ 5056887 w 5959916"/>
              <a:gd name="connsiteY2544" fmla="*/ 1242738 h 5274968"/>
              <a:gd name="connsiteX2545" fmla="*/ 5034384 w 5959916"/>
              <a:gd name="connsiteY2545" fmla="*/ 1233957 h 5274968"/>
              <a:gd name="connsiteX2546" fmla="*/ 4949316 w 5959916"/>
              <a:gd name="connsiteY2546" fmla="*/ 1278411 h 5274968"/>
              <a:gd name="connsiteX2547" fmla="*/ 4976208 w 5959916"/>
              <a:gd name="connsiteY2547" fmla="*/ 1278411 h 5274968"/>
              <a:gd name="connsiteX2548" fmla="*/ 4895531 w 5959916"/>
              <a:gd name="connsiteY2548" fmla="*/ 1340430 h 5274968"/>
              <a:gd name="connsiteX2549" fmla="*/ 4891141 w 5959916"/>
              <a:gd name="connsiteY2549" fmla="*/ 1367322 h 5274968"/>
              <a:gd name="connsiteX2550" fmla="*/ 4873030 w 5959916"/>
              <a:gd name="connsiteY2550" fmla="*/ 1349759 h 5274968"/>
              <a:gd name="connsiteX2551" fmla="*/ 4805523 w 5959916"/>
              <a:gd name="connsiteY2551" fmla="*/ 1407386 h 5274968"/>
              <a:gd name="connsiteX2552" fmla="*/ 4854917 w 5959916"/>
              <a:gd name="connsiteY2552" fmla="*/ 1420558 h 5274968"/>
              <a:gd name="connsiteX2553" fmla="*/ 4949316 w 5959916"/>
              <a:gd name="connsiteY2553" fmla="*/ 1393666 h 5274968"/>
              <a:gd name="connsiteX2554" fmla="*/ 4984990 w 5959916"/>
              <a:gd name="connsiteY2554" fmla="*/ 1371713 h 5274968"/>
              <a:gd name="connsiteX2555" fmla="*/ 5011882 w 5959916"/>
              <a:gd name="connsiteY2555" fmla="*/ 1349759 h 5274968"/>
              <a:gd name="connsiteX2556" fmla="*/ 5115062 w 5959916"/>
              <a:gd name="connsiteY2556" fmla="*/ 1371713 h 5274968"/>
              <a:gd name="connsiteX2557" fmla="*/ 5150736 w 5959916"/>
              <a:gd name="connsiteY2557" fmla="*/ 1336039 h 5274968"/>
              <a:gd name="connsiteX2558" fmla="*/ 5240744 w 5959916"/>
              <a:gd name="connsiteY2558" fmla="*/ 1318477 h 5274968"/>
              <a:gd name="connsiteX2559" fmla="*/ 5200131 w 5959916"/>
              <a:gd name="connsiteY2559" fmla="*/ 1367322 h 5274968"/>
              <a:gd name="connsiteX2560" fmla="*/ 5110123 w 5959916"/>
              <a:gd name="connsiteY2560" fmla="*/ 1398605 h 5274968"/>
              <a:gd name="connsiteX2561" fmla="*/ 5137016 w 5959916"/>
              <a:gd name="connsiteY2561" fmla="*/ 1381043 h 5274968"/>
              <a:gd name="connsiteX2562" fmla="*/ 5056338 w 5959916"/>
              <a:gd name="connsiteY2562" fmla="*/ 1434278 h 5274968"/>
              <a:gd name="connsiteX2563" fmla="*/ 4984441 w 5959916"/>
              <a:gd name="connsiteY2563" fmla="*/ 1474343 h 5274968"/>
              <a:gd name="connsiteX2564" fmla="*/ 4988832 w 5959916"/>
              <a:gd name="connsiteY2564" fmla="*/ 1501237 h 5274968"/>
              <a:gd name="connsiteX2565" fmla="*/ 5038226 w 5959916"/>
              <a:gd name="connsiteY2565" fmla="*/ 1523189 h 5274968"/>
              <a:gd name="connsiteX2566" fmla="*/ 5056338 w 5959916"/>
              <a:gd name="connsiteY2566" fmla="*/ 1554473 h 5274968"/>
              <a:gd name="connsiteX2567" fmla="*/ 5002553 w 5959916"/>
              <a:gd name="connsiteY2567" fmla="*/ 1607708 h 5274968"/>
              <a:gd name="connsiteX2568" fmla="*/ 4980051 w 5959916"/>
              <a:gd name="connsiteY2568" fmla="*/ 1590145 h 5274968"/>
              <a:gd name="connsiteX2569" fmla="*/ 4930656 w 5959916"/>
              <a:gd name="connsiteY2569" fmla="*/ 1612099 h 5274968"/>
              <a:gd name="connsiteX2570" fmla="*/ 4921874 w 5959916"/>
              <a:gd name="connsiteY2570" fmla="*/ 1634052 h 5274968"/>
              <a:gd name="connsiteX2571" fmla="*/ 4930656 w 5959916"/>
              <a:gd name="connsiteY2571" fmla="*/ 1647224 h 5274968"/>
              <a:gd name="connsiteX2572" fmla="*/ 4899372 w 5959916"/>
              <a:gd name="connsiteY2572" fmla="*/ 1669177 h 5274968"/>
              <a:gd name="connsiteX2573" fmla="*/ 4764911 w 5959916"/>
              <a:gd name="connsiteY2573" fmla="*/ 1731194 h 5274968"/>
              <a:gd name="connsiteX2574" fmla="*/ 4773691 w 5959916"/>
              <a:gd name="connsiteY2574" fmla="*/ 1758086 h 5274968"/>
              <a:gd name="connsiteX2575" fmla="*/ 4863699 w 5959916"/>
              <a:gd name="connsiteY2575" fmla="*/ 1700459 h 5274968"/>
              <a:gd name="connsiteX2576" fmla="*/ 4989381 w 5959916"/>
              <a:gd name="connsiteY2576" fmla="*/ 1642834 h 5274968"/>
              <a:gd name="connsiteX2577" fmla="*/ 5115062 w 5959916"/>
              <a:gd name="connsiteY2577" fmla="*/ 1593987 h 5274968"/>
              <a:gd name="connsiteX2578" fmla="*/ 5119453 w 5959916"/>
              <a:gd name="connsiteY2578" fmla="*/ 1625270 h 5274968"/>
              <a:gd name="connsiteX2579" fmla="*/ 5160066 w 5959916"/>
              <a:gd name="connsiteY2579" fmla="*/ 1603317 h 5274968"/>
              <a:gd name="connsiteX2580" fmla="*/ 5178177 w 5959916"/>
              <a:gd name="connsiteY2580" fmla="*/ 1612099 h 5274968"/>
              <a:gd name="connsiteX2581" fmla="*/ 5231962 w 5959916"/>
              <a:gd name="connsiteY2581" fmla="*/ 1585206 h 5274968"/>
              <a:gd name="connsiteX2582" fmla="*/ 5196287 w 5959916"/>
              <a:gd name="connsiteY2582" fmla="*/ 1625270 h 5274968"/>
              <a:gd name="connsiteX2583" fmla="*/ 5218790 w 5959916"/>
              <a:gd name="connsiteY2583" fmla="*/ 1629661 h 5274968"/>
              <a:gd name="connsiteX2584" fmla="*/ 5183117 w 5959916"/>
              <a:gd name="connsiteY2584" fmla="*/ 1682898 h 5274968"/>
              <a:gd name="connsiteX2585" fmla="*/ 5201228 w 5959916"/>
              <a:gd name="connsiteY2585" fmla="*/ 1687289 h 5274968"/>
              <a:gd name="connsiteX2586" fmla="*/ 5106830 w 5959916"/>
              <a:gd name="connsiteY2586" fmla="*/ 1758636 h 5274968"/>
              <a:gd name="connsiteX2587" fmla="*/ 5147444 w 5959916"/>
              <a:gd name="connsiteY2587" fmla="*/ 1758636 h 5274968"/>
              <a:gd name="connsiteX2588" fmla="*/ 5098049 w 5959916"/>
              <a:gd name="connsiteY2588" fmla="*/ 1789919 h 5274968"/>
              <a:gd name="connsiteX2589" fmla="*/ 5102438 w 5959916"/>
              <a:gd name="connsiteY2589" fmla="*/ 1763026 h 5274968"/>
              <a:gd name="connsiteX2590" fmla="*/ 5084327 w 5959916"/>
              <a:gd name="connsiteY2590" fmla="*/ 1767417 h 5274968"/>
              <a:gd name="connsiteX2591" fmla="*/ 5102438 w 5959916"/>
              <a:gd name="connsiteY2591" fmla="*/ 1745464 h 5274968"/>
              <a:gd name="connsiteX2592" fmla="*/ 5084327 w 5959916"/>
              <a:gd name="connsiteY2592" fmla="*/ 1745464 h 5274968"/>
              <a:gd name="connsiteX2593" fmla="*/ 5106830 w 5959916"/>
              <a:gd name="connsiteY2593" fmla="*/ 1701009 h 5274968"/>
              <a:gd name="connsiteX2594" fmla="*/ 5106067 w 5959916"/>
              <a:gd name="connsiteY2594" fmla="*/ 1695384 h 5274968"/>
              <a:gd name="connsiteX2595" fmla="*/ 5102478 w 5959916"/>
              <a:gd name="connsiteY2595" fmla="*/ 1695483 h 5274968"/>
              <a:gd name="connsiteX2596" fmla="*/ 5102782 w 5959916"/>
              <a:gd name="connsiteY2596" fmla="*/ 1686739 h 5274968"/>
              <a:gd name="connsiteX2597" fmla="*/ 5106830 w 5959916"/>
              <a:gd name="connsiteY2597" fmla="*/ 1696618 h 5274968"/>
              <a:gd name="connsiteX2598" fmla="*/ 5102438 w 5959916"/>
              <a:gd name="connsiteY2598" fmla="*/ 1665335 h 5274968"/>
              <a:gd name="connsiteX2599" fmla="*/ 5012430 w 5959916"/>
              <a:gd name="connsiteY2599" fmla="*/ 1709790 h 5274968"/>
              <a:gd name="connsiteX2600" fmla="*/ 5016822 w 5959916"/>
              <a:gd name="connsiteY2600" fmla="*/ 1718572 h 5274968"/>
              <a:gd name="connsiteX2601" fmla="*/ 5052495 w 5959916"/>
              <a:gd name="connsiteY2601" fmla="*/ 1709790 h 5274968"/>
              <a:gd name="connsiteX2602" fmla="*/ 5021212 w 5959916"/>
              <a:gd name="connsiteY2602" fmla="*/ 1763026 h 5274968"/>
              <a:gd name="connsiteX2603" fmla="*/ 4985539 w 5959916"/>
              <a:gd name="connsiteY2603" fmla="*/ 1767417 h 5274968"/>
              <a:gd name="connsiteX2604" fmla="*/ 4981149 w 5959916"/>
              <a:gd name="connsiteY2604" fmla="*/ 1754245 h 5274968"/>
              <a:gd name="connsiteX2605" fmla="*/ 4931754 w 5959916"/>
              <a:gd name="connsiteY2605" fmla="*/ 1794309 h 5274968"/>
              <a:gd name="connsiteX2606" fmla="*/ 4918034 w 5959916"/>
              <a:gd name="connsiteY2606" fmla="*/ 1772356 h 5274968"/>
              <a:gd name="connsiteX2607" fmla="*/ 4967427 w 5959916"/>
              <a:gd name="connsiteY2607" fmla="*/ 1736682 h 5274968"/>
              <a:gd name="connsiteX2608" fmla="*/ 4904312 w 5959916"/>
              <a:gd name="connsiteY2608" fmla="*/ 1776747 h 5274968"/>
              <a:gd name="connsiteX2609" fmla="*/ 4819244 w 5959916"/>
              <a:gd name="connsiteY2609" fmla="*/ 1821201 h 5274968"/>
              <a:gd name="connsiteX2610" fmla="*/ 4635388 w 5959916"/>
              <a:gd name="connsiteY2610" fmla="*/ 1910112 h 5274968"/>
              <a:gd name="connsiteX2611" fmla="*/ 4639779 w 5959916"/>
              <a:gd name="connsiteY2611" fmla="*/ 1892549 h 5274968"/>
              <a:gd name="connsiteX2612" fmla="*/ 4460312 w 5959916"/>
              <a:gd name="connsiteY2612" fmla="*/ 1972678 h 5274968"/>
              <a:gd name="connsiteX2613" fmla="*/ 4437811 w 5959916"/>
              <a:gd name="connsiteY2613" fmla="*/ 1999571 h 5274968"/>
              <a:gd name="connsiteX2614" fmla="*/ 4379634 w 5959916"/>
              <a:gd name="connsiteY2614" fmla="*/ 2057197 h 5274968"/>
              <a:gd name="connsiteX2615" fmla="*/ 4402136 w 5959916"/>
              <a:gd name="connsiteY2615" fmla="*/ 2057197 h 5274968"/>
              <a:gd name="connsiteX2616" fmla="*/ 4402136 w 5959916"/>
              <a:gd name="connsiteY2616" fmla="*/ 2074760 h 5274968"/>
              <a:gd name="connsiteX2617" fmla="*/ 4424638 w 5959916"/>
              <a:gd name="connsiteY2617" fmla="*/ 2083541 h 5274968"/>
              <a:gd name="connsiteX2618" fmla="*/ 4478424 w 5959916"/>
              <a:gd name="connsiteY2618" fmla="*/ 2025914 h 5274968"/>
              <a:gd name="connsiteX2619" fmla="*/ 4474032 w 5959916"/>
              <a:gd name="connsiteY2619" fmla="*/ 2047867 h 5274968"/>
              <a:gd name="connsiteX2620" fmla="*/ 4514646 w 5959916"/>
              <a:gd name="connsiteY2620" fmla="*/ 2043476 h 5274968"/>
              <a:gd name="connsiteX2621" fmla="*/ 4411466 w 5959916"/>
              <a:gd name="connsiteY2621" fmla="*/ 2114824 h 5274968"/>
              <a:gd name="connsiteX2622" fmla="*/ 4397745 w 5959916"/>
              <a:gd name="connsiteY2622" fmla="*/ 2110434 h 5274968"/>
              <a:gd name="connsiteX2623" fmla="*/ 4348351 w 5959916"/>
              <a:gd name="connsiteY2623" fmla="*/ 2212515 h 5274968"/>
              <a:gd name="connsiteX2624" fmla="*/ 4402136 w 5959916"/>
              <a:gd name="connsiteY2624" fmla="*/ 2199343 h 5274968"/>
              <a:gd name="connsiteX2625" fmla="*/ 4388416 w 5959916"/>
              <a:gd name="connsiteY2625" fmla="*/ 2163670 h 5274968"/>
              <a:gd name="connsiteX2626" fmla="*/ 4429029 w 5959916"/>
              <a:gd name="connsiteY2626" fmla="*/ 2114824 h 5274968"/>
              <a:gd name="connsiteX2627" fmla="*/ 4487205 w 5959916"/>
              <a:gd name="connsiteY2627" fmla="*/ 2092871 h 5274968"/>
              <a:gd name="connsiteX2628" fmla="*/ 4464704 w 5959916"/>
              <a:gd name="connsiteY2628" fmla="*/ 2146107 h 5274968"/>
              <a:gd name="connsiteX2629" fmla="*/ 4469094 w 5959916"/>
              <a:gd name="connsiteY2629" fmla="*/ 2159279 h 5274968"/>
              <a:gd name="connsiteX2630" fmla="*/ 4460312 w 5959916"/>
              <a:gd name="connsiteY2630" fmla="*/ 2159279 h 5274968"/>
              <a:gd name="connsiteX2631" fmla="*/ 4469094 w 5959916"/>
              <a:gd name="connsiteY2631" fmla="*/ 2159279 h 5274968"/>
              <a:gd name="connsiteX2632" fmla="*/ 4590385 w 5959916"/>
              <a:gd name="connsiteY2632" fmla="*/ 2114824 h 5274968"/>
              <a:gd name="connsiteX2633" fmla="*/ 4653500 w 5959916"/>
              <a:gd name="connsiteY2633" fmla="*/ 2087932 h 5274968"/>
              <a:gd name="connsiteX2634" fmla="*/ 4653500 w 5959916"/>
              <a:gd name="connsiteY2634" fmla="*/ 2061039 h 5274968"/>
              <a:gd name="connsiteX2635" fmla="*/ 4689173 w 5959916"/>
              <a:gd name="connsiteY2635" fmla="*/ 2039086 h 5274968"/>
              <a:gd name="connsiteX2636" fmla="*/ 4680391 w 5959916"/>
              <a:gd name="connsiteY2636" fmla="*/ 2061039 h 5274968"/>
              <a:gd name="connsiteX2637" fmla="*/ 4747898 w 5959916"/>
              <a:gd name="connsiteY2637" fmla="*/ 2043476 h 5274968"/>
              <a:gd name="connsiteX2638" fmla="*/ 4729786 w 5959916"/>
              <a:gd name="connsiteY2638" fmla="*/ 2061039 h 5274968"/>
              <a:gd name="connsiteX2639" fmla="*/ 4792901 w 5959916"/>
              <a:gd name="connsiteY2639" fmla="*/ 2043476 h 5274968"/>
              <a:gd name="connsiteX2640" fmla="*/ 4712223 w 5959916"/>
              <a:gd name="connsiteY2640" fmla="*/ 2141168 h 5274968"/>
              <a:gd name="connsiteX2641" fmla="*/ 4792901 w 5959916"/>
              <a:gd name="connsiteY2641" fmla="*/ 2101104 h 5274968"/>
              <a:gd name="connsiteX2642" fmla="*/ 4788511 w 5959916"/>
              <a:gd name="connsiteY2642" fmla="*/ 2141168 h 5274968"/>
              <a:gd name="connsiteX2643" fmla="*/ 4864798 w 5959916"/>
              <a:gd name="connsiteY2643" fmla="*/ 2114275 h 5274968"/>
              <a:gd name="connsiteX2644" fmla="*/ 4856016 w 5959916"/>
              <a:gd name="connsiteY2644" fmla="*/ 2052258 h 5274968"/>
              <a:gd name="connsiteX2645" fmla="*/ 4946024 w 5959916"/>
              <a:gd name="connsiteY2645" fmla="*/ 2025366 h 5274968"/>
              <a:gd name="connsiteX2646" fmla="*/ 4892239 w 5959916"/>
              <a:gd name="connsiteY2646" fmla="*/ 2096713 h 5274968"/>
              <a:gd name="connsiteX2647" fmla="*/ 4923522 w 5959916"/>
              <a:gd name="connsiteY2647" fmla="*/ 2087932 h 5274968"/>
              <a:gd name="connsiteX2648" fmla="*/ 4919131 w 5959916"/>
              <a:gd name="connsiteY2648" fmla="*/ 2123605 h 5274968"/>
              <a:gd name="connsiteX2649" fmla="*/ 4954805 w 5959916"/>
              <a:gd name="connsiteY2649" fmla="*/ 2132387 h 5274968"/>
              <a:gd name="connsiteX2650" fmla="*/ 4869736 w 5959916"/>
              <a:gd name="connsiteY2650" fmla="*/ 2159279 h 5274968"/>
              <a:gd name="connsiteX2651" fmla="*/ 4654047 w 5959916"/>
              <a:gd name="connsiteY2651" fmla="*/ 2283863 h 5274968"/>
              <a:gd name="connsiteX2652" fmla="*/ 4788511 w 5959916"/>
              <a:gd name="connsiteY2652" fmla="*/ 2239407 h 5274968"/>
              <a:gd name="connsiteX2653" fmla="*/ 4815403 w 5959916"/>
              <a:gd name="connsiteY2653" fmla="*/ 2217454 h 5274968"/>
              <a:gd name="connsiteX2654" fmla="*/ 4806621 w 5959916"/>
              <a:gd name="connsiteY2654" fmla="*/ 2208673 h 5274968"/>
              <a:gd name="connsiteX2655" fmla="*/ 4829124 w 5959916"/>
              <a:gd name="connsiteY2655" fmla="*/ 2181781 h 5274968"/>
              <a:gd name="connsiteX2656" fmla="*/ 4851626 w 5959916"/>
              <a:gd name="connsiteY2656" fmla="*/ 2172999 h 5274968"/>
              <a:gd name="connsiteX2657" fmla="*/ 4865346 w 5959916"/>
              <a:gd name="connsiteY2657" fmla="*/ 2186171 h 5274968"/>
              <a:gd name="connsiteX2658" fmla="*/ 4991027 w 5959916"/>
              <a:gd name="connsiteY2658" fmla="*/ 2137326 h 5274968"/>
              <a:gd name="connsiteX2659" fmla="*/ 4959744 w 5959916"/>
              <a:gd name="connsiteY2659" fmla="*/ 2164218 h 5274968"/>
              <a:gd name="connsiteX2660" fmla="*/ 4874676 w 5959916"/>
              <a:gd name="connsiteY2660" fmla="*/ 2221845 h 5274968"/>
              <a:gd name="connsiteX2661" fmla="*/ 4879066 w 5959916"/>
              <a:gd name="connsiteY2661" fmla="*/ 2226235 h 5274968"/>
              <a:gd name="connsiteX2662" fmla="*/ 4910350 w 5959916"/>
              <a:gd name="connsiteY2662" fmla="*/ 2199343 h 5274968"/>
              <a:gd name="connsiteX2663" fmla="*/ 4914741 w 5959916"/>
              <a:gd name="connsiteY2663" fmla="*/ 2212515 h 5274968"/>
              <a:gd name="connsiteX2664" fmla="*/ 4995417 w 5959916"/>
              <a:gd name="connsiteY2664" fmla="*/ 2185623 h 5274968"/>
              <a:gd name="connsiteX2665" fmla="*/ 4977307 w 5959916"/>
              <a:gd name="connsiteY2665" fmla="*/ 2158730 h 5274968"/>
              <a:gd name="connsiteX2666" fmla="*/ 5012981 w 5959916"/>
              <a:gd name="connsiteY2666" fmla="*/ 2154340 h 5274968"/>
              <a:gd name="connsiteX2667" fmla="*/ 5004199 w 5959916"/>
              <a:gd name="connsiteY2667" fmla="*/ 2167511 h 5274968"/>
              <a:gd name="connsiteX2668" fmla="*/ 5039872 w 5959916"/>
              <a:gd name="connsiteY2668" fmla="*/ 2154340 h 5274968"/>
              <a:gd name="connsiteX2669" fmla="*/ 5039872 w 5959916"/>
              <a:gd name="connsiteY2669" fmla="*/ 2163120 h 5274968"/>
              <a:gd name="connsiteX2670" fmla="*/ 5062375 w 5959916"/>
              <a:gd name="connsiteY2670" fmla="*/ 2145558 h 5274968"/>
              <a:gd name="connsiteX2671" fmla="*/ 5039872 w 5959916"/>
              <a:gd name="connsiteY2671" fmla="*/ 2132387 h 5274968"/>
              <a:gd name="connsiteX2672" fmla="*/ 5044264 w 5959916"/>
              <a:gd name="connsiteY2672" fmla="*/ 2110434 h 5274968"/>
              <a:gd name="connsiteX2673" fmla="*/ 5021761 w 5959916"/>
              <a:gd name="connsiteY2673" fmla="*/ 2114824 h 5274968"/>
              <a:gd name="connsiteX2674" fmla="*/ 5026152 w 5959916"/>
              <a:gd name="connsiteY2674" fmla="*/ 2106043 h 5274968"/>
              <a:gd name="connsiteX2675" fmla="*/ 5061825 w 5959916"/>
              <a:gd name="connsiteY2675" fmla="*/ 2088479 h 5274968"/>
              <a:gd name="connsiteX2676" fmla="*/ 5061825 w 5959916"/>
              <a:gd name="connsiteY2676" fmla="*/ 2106043 h 5274968"/>
              <a:gd name="connsiteX2677" fmla="*/ 5142503 w 5959916"/>
              <a:gd name="connsiteY2677" fmla="*/ 2044025 h 5274968"/>
              <a:gd name="connsiteX2678" fmla="*/ 5093109 w 5959916"/>
              <a:gd name="connsiteY2678" fmla="*/ 2088479 h 5274968"/>
              <a:gd name="connsiteX2679" fmla="*/ 5138112 w 5959916"/>
              <a:gd name="connsiteY2679" fmla="*/ 2084090 h 5274968"/>
              <a:gd name="connsiteX2680" fmla="*/ 5120002 w 5959916"/>
              <a:gd name="connsiteY2680" fmla="*/ 2119763 h 5274968"/>
              <a:gd name="connsiteX2681" fmla="*/ 5151284 w 5959916"/>
              <a:gd name="connsiteY2681" fmla="*/ 2124154 h 5274968"/>
              <a:gd name="connsiteX2682" fmla="*/ 5151284 w 5959916"/>
              <a:gd name="connsiteY2682" fmla="*/ 2155438 h 5274968"/>
              <a:gd name="connsiteX2683" fmla="*/ 5165005 w 5959916"/>
              <a:gd name="connsiteY2683" fmla="*/ 2168610 h 5274968"/>
              <a:gd name="connsiteX2684" fmla="*/ 5191897 w 5959916"/>
              <a:gd name="connsiteY2684" fmla="*/ 2164218 h 5274968"/>
              <a:gd name="connsiteX2685" fmla="*/ 5241291 w 5959916"/>
              <a:gd name="connsiteY2685" fmla="*/ 2226235 h 5274968"/>
              <a:gd name="connsiteX2686" fmla="*/ 5245682 w 5959916"/>
              <a:gd name="connsiteY2686" fmla="*/ 2261910 h 5274968"/>
              <a:gd name="connsiteX2687" fmla="*/ 5268184 w 5959916"/>
              <a:gd name="connsiteY2687" fmla="*/ 2253128 h 5274968"/>
              <a:gd name="connsiteX2688" fmla="*/ 5313188 w 5959916"/>
              <a:gd name="connsiteY2688" fmla="*/ 2208673 h 5274968"/>
              <a:gd name="connsiteX2689" fmla="*/ 5268184 w 5959916"/>
              <a:gd name="connsiteY2689" fmla="*/ 2226235 h 5274968"/>
              <a:gd name="connsiteX2690" fmla="*/ 5295077 w 5959916"/>
              <a:gd name="connsiteY2690" fmla="*/ 2194952 h 5274968"/>
              <a:gd name="connsiteX2691" fmla="*/ 5290686 w 5959916"/>
              <a:gd name="connsiteY2691" fmla="*/ 2172999 h 5274968"/>
              <a:gd name="connsiteX2692" fmla="*/ 5308796 w 5959916"/>
              <a:gd name="connsiteY2692" fmla="*/ 2146107 h 5274968"/>
              <a:gd name="connsiteX2693" fmla="*/ 5326909 w 5959916"/>
              <a:gd name="connsiteY2693" fmla="*/ 2168060 h 5274968"/>
              <a:gd name="connsiteX2694" fmla="*/ 5358191 w 5959916"/>
              <a:gd name="connsiteY2694" fmla="*/ 2154888 h 5274968"/>
              <a:gd name="connsiteX2695" fmla="*/ 5362583 w 5959916"/>
              <a:gd name="connsiteY2695" fmla="*/ 2163670 h 5274968"/>
              <a:gd name="connsiteX2696" fmla="*/ 5407586 w 5959916"/>
              <a:gd name="connsiteY2696" fmla="*/ 2150498 h 5274968"/>
              <a:gd name="connsiteX2697" fmla="*/ 5317579 w 5959916"/>
              <a:gd name="connsiteY2697" fmla="*/ 2208124 h 5274968"/>
              <a:gd name="connsiteX2698" fmla="*/ 5317579 w 5959916"/>
              <a:gd name="connsiteY2698" fmla="*/ 2235017 h 5274968"/>
              <a:gd name="connsiteX2699" fmla="*/ 5353254 w 5959916"/>
              <a:gd name="connsiteY2699" fmla="*/ 2226235 h 5274968"/>
              <a:gd name="connsiteX2700" fmla="*/ 5402648 w 5959916"/>
              <a:gd name="connsiteY2700" fmla="*/ 2235017 h 5274968"/>
              <a:gd name="connsiteX2701" fmla="*/ 5388927 w 5959916"/>
              <a:gd name="connsiteY2701" fmla="*/ 2186171 h 5274968"/>
              <a:gd name="connsiteX2702" fmla="*/ 5424600 w 5959916"/>
              <a:gd name="connsiteY2702" fmla="*/ 2172999 h 5274968"/>
              <a:gd name="connsiteX2703" fmla="*/ 5428990 w 5959916"/>
              <a:gd name="connsiteY2703" fmla="*/ 2124154 h 5274968"/>
              <a:gd name="connsiteX2704" fmla="*/ 5577174 w 5959916"/>
              <a:gd name="connsiteY2704" fmla="*/ 2048415 h 5274968"/>
              <a:gd name="connsiteX2705" fmla="*/ 5585955 w 5959916"/>
              <a:gd name="connsiteY2705" fmla="*/ 2035243 h 5274968"/>
              <a:gd name="connsiteX2706" fmla="*/ 5639739 w 5959916"/>
              <a:gd name="connsiteY2706" fmla="*/ 2035243 h 5274968"/>
              <a:gd name="connsiteX2707" fmla="*/ 5671023 w 5959916"/>
              <a:gd name="connsiteY2707" fmla="*/ 1999571 h 5274968"/>
              <a:gd name="connsiteX2708" fmla="*/ 5751700 w 5959916"/>
              <a:gd name="connsiteY2708" fmla="*/ 1972678 h 5274968"/>
              <a:gd name="connsiteX2709" fmla="*/ 5688585 w 5959916"/>
              <a:gd name="connsiteY2709" fmla="*/ 2021523 h 5274968"/>
              <a:gd name="connsiteX2710" fmla="*/ 5702306 w 5959916"/>
              <a:gd name="connsiteY2710" fmla="*/ 2021523 h 5274968"/>
              <a:gd name="connsiteX2711" fmla="*/ 5684195 w 5959916"/>
              <a:gd name="connsiteY2711" fmla="*/ 2043476 h 5274968"/>
              <a:gd name="connsiteX2712" fmla="*/ 5684195 w 5959916"/>
              <a:gd name="connsiteY2712" fmla="*/ 2025914 h 5274968"/>
              <a:gd name="connsiteX2713" fmla="*/ 5576625 w 5959916"/>
              <a:gd name="connsiteY2713" fmla="*/ 2052806 h 5274968"/>
              <a:gd name="connsiteX2714" fmla="*/ 5558513 w 5959916"/>
              <a:gd name="connsiteY2714" fmla="*/ 2061587 h 5274968"/>
              <a:gd name="connsiteX2715" fmla="*/ 5567295 w 5959916"/>
              <a:gd name="connsiteY2715" fmla="*/ 2079151 h 5274968"/>
              <a:gd name="connsiteX2716" fmla="*/ 5522291 w 5959916"/>
              <a:gd name="connsiteY2716" fmla="*/ 2114824 h 5274968"/>
              <a:gd name="connsiteX2717" fmla="*/ 5562904 w 5959916"/>
              <a:gd name="connsiteY2717" fmla="*/ 2101652 h 5274968"/>
              <a:gd name="connsiteX2718" fmla="*/ 5517900 w 5959916"/>
              <a:gd name="connsiteY2718" fmla="*/ 2132935 h 5274968"/>
              <a:gd name="connsiteX2719" fmla="*/ 5553574 w 5959916"/>
              <a:gd name="connsiteY2719" fmla="*/ 2124154 h 5274968"/>
              <a:gd name="connsiteX2720" fmla="*/ 5733041 w 5959916"/>
              <a:gd name="connsiteY2720" fmla="*/ 2084090 h 5274968"/>
              <a:gd name="connsiteX2721" fmla="*/ 5719320 w 5959916"/>
              <a:gd name="connsiteY2721" fmla="*/ 2106043 h 5274968"/>
              <a:gd name="connsiteX2722" fmla="*/ 5764323 w 5959916"/>
              <a:gd name="connsiteY2722" fmla="*/ 2092871 h 5274968"/>
              <a:gd name="connsiteX2723" fmla="*/ 5705599 w 5959916"/>
              <a:gd name="connsiteY2723" fmla="*/ 2149948 h 5274968"/>
              <a:gd name="connsiteX2724" fmla="*/ 5678707 w 5959916"/>
              <a:gd name="connsiteY2724" fmla="*/ 2163120 h 5274968"/>
              <a:gd name="connsiteX2725" fmla="*/ 5557415 w 5959916"/>
              <a:gd name="connsiteY2725" fmla="*/ 2220748 h 5274968"/>
              <a:gd name="connsiteX2726" fmla="*/ 5539304 w 5959916"/>
              <a:gd name="connsiteY2726" fmla="*/ 2233920 h 5274968"/>
              <a:gd name="connsiteX2727" fmla="*/ 5458628 w 5959916"/>
              <a:gd name="connsiteY2727" fmla="*/ 2278375 h 5274968"/>
              <a:gd name="connsiteX2728" fmla="*/ 5436126 w 5959916"/>
              <a:gd name="connsiteY2728" fmla="*/ 2278375 h 5274968"/>
              <a:gd name="connsiteX2729" fmla="*/ 5351058 w 5959916"/>
              <a:gd name="connsiteY2729" fmla="*/ 2340392 h 5274968"/>
              <a:gd name="connsiteX2730" fmla="*/ 5279161 w 5959916"/>
              <a:gd name="connsiteY2730" fmla="*/ 2336001 h 5274968"/>
              <a:gd name="connsiteX2731" fmla="*/ 5283552 w 5959916"/>
              <a:gd name="connsiteY2731" fmla="*/ 2393628 h 5274968"/>
              <a:gd name="connsiteX2732" fmla="*/ 5306053 w 5959916"/>
              <a:gd name="connsiteY2732" fmla="*/ 2406800 h 5274968"/>
              <a:gd name="connsiteX2733" fmla="*/ 5337336 w 5959916"/>
              <a:gd name="connsiteY2733" fmla="*/ 2393628 h 5274968"/>
              <a:gd name="connsiteX2734" fmla="*/ 5314835 w 5959916"/>
              <a:gd name="connsiteY2734" fmla="*/ 2424911 h 5274968"/>
              <a:gd name="connsiteX2735" fmla="*/ 5350508 w 5959916"/>
              <a:gd name="connsiteY2735" fmla="*/ 2446864 h 5274968"/>
              <a:gd name="connsiteX2736" fmla="*/ 5346118 w 5959916"/>
              <a:gd name="connsiteY2736" fmla="*/ 2468817 h 5274968"/>
              <a:gd name="connsiteX2737" fmla="*/ 5395512 w 5959916"/>
              <a:gd name="connsiteY2737" fmla="*/ 2451255 h 5274968"/>
              <a:gd name="connsiteX2738" fmla="*/ 5314835 w 5959916"/>
              <a:gd name="connsiteY2738" fmla="*/ 2522602 h 5274968"/>
              <a:gd name="connsiteX2739" fmla="*/ 5220437 w 5959916"/>
              <a:gd name="connsiteY2739" fmla="*/ 2553885 h 5274968"/>
              <a:gd name="connsiteX2740" fmla="*/ 5157322 w 5959916"/>
              <a:gd name="connsiteY2740" fmla="*/ 2602731 h 5274968"/>
              <a:gd name="connsiteX2741" fmla="*/ 5112318 w 5959916"/>
              <a:gd name="connsiteY2741" fmla="*/ 2642795 h 5274968"/>
              <a:gd name="connsiteX2742" fmla="*/ 5094207 w 5959916"/>
              <a:gd name="connsiteY2742" fmla="*/ 2647185 h 5274968"/>
              <a:gd name="connsiteX2743" fmla="*/ 5085425 w 5959916"/>
              <a:gd name="connsiteY2743" fmla="*/ 2696032 h 5274968"/>
              <a:gd name="connsiteX2744" fmla="*/ 5116709 w 5959916"/>
              <a:gd name="connsiteY2744" fmla="*/ 2696032 h 5274968"/>
              <a:gd name="connsiteX2745" fmla="*/ 5098597 w 5959916"/>
              <a:gd name="connsiteY2745" fmla="*/ 2722923 h 5274968"/>
              <a:gd name="connsiteX2746" fmla="*/ 5102987 w 5959916"/>
              <a:gd name="connsiteY2746" fmla="*/ 2736096 h 5274968"/>
              <a:gd name="connsiteX2747" fmla="*/ 5143601 w 5959916"/>
              <a:gd name="connsiteY2747" fmla="*/ 2718533 h 5274968"/>
              <a:gd name="connsiteX2748" fmla="*/ 5143601 w 5959916"/>
              <a:gd name="connsiteY2748" fmla="*/ 2758598 h 5274968"/>
              <a:gd name="connsiteX2749" fmla="*/ 5040422 w 5959916"/>
              <a:gd name="connsiteY2749" fmla="*/ 2829944 h 5274968"/>
              <a:gd name="connsiteX2750" fmla="*/ 5004749 w 5959916"/>
              <a:gd name="connsiteY2750" fmla="*/ 2798662 h 5274968"/>
              <a:gd name="connsiteX2751" fmla="*/ 5004749 w 5959916"/>
              <a:gd name="connsiteY2751" fmla="*/ 2825554 h 5274968"/>
              <a:gd name="connsiteX2752" fmla="*/ 4964136 w 5959916"/>
              <a:gd name="connsiteY2752" fmla="*/ 2856838 h 5274968"/>
              <a:gd name="connsiteX2753" fmla="*/ 4986637 w 5959916"/>
              <a:gd name="connsiteY2753" fmla="*/ 2865618 h 5274968"/>
              <a:gd name="connsiteX2754" fmla="*/ 4972916 w 5959916"/>
              <a:gd name="connsiteY2754" fmla="*/ 2901292 h 5274968"/>
              <a:gd name="connsiteX2755" fmla="*/ 4923522 w 5959916"/>
              <a:gd name="connsiteY2755" fmla="*/ 2928185 h 5274968"/>
              <a:gd name="connsiteX2756" fmla="*/ 4905411 w 5959916"/>
              <a:gd name="connsiteY2756" fmla="*/ 2968249 h 5274968"/>
              <a:gd name="connsiteX2757" fmla="*/ 4882908 w 5959916"/>
              <a:gd name="connsiteY2757" fmla="*/ 2968249 h 5274968"/>
              <a:gd name="connsiteX2758" fmla="*/ 4864798 w 5959916"/>
              <a:gd name="connsiteY2758" fmla="*/ 2910622 h 5274968"/>
              <a:gd name="connsiteX2759" fmla="*/ 4811013 w 5959916"/>
              <a:gd name="connsiteY2759" fmla="*/ 2955077 h 5274968"/>
              <a:gd name="connsiteX2760" fmla="*/ 4824733 w 5959916"/>
              <a:gd name="connsiteY2760" fmla="*/ 2981969 h 5274968"/>
              <a:gd name="connsiteX2761" fmla="*/ 4847235 w 5959916"/>
              <a:gd name="connsiteY2761" fmla="*/ 2977579 h 5274968"/>
              <a:gd name="connsiteX2762" fmla="*/ 4815951 w 5959916"/>
              <a:gd name="connsiteY2762" fmla="*/ 3022034 h 5274968"/>
              <a:gd name="connsiteX2763" fmla="*/ 4775338 w 5959916"/>
              <a:gd name="connsiteY2763" fmla="*/ 3039597 h 5274968"/>
              <a:gd name="connsiteX2764" fmla="*/ 4757227 w 5959916"/>
              <a:gd name="connsiteY2764" fmla="*/ 3022034 h 5274968"/>
              <a:gd name="connsiteX2765" fmla="*/ 4725944 w 5959916"/>
              <a:gd name="connsiteY2765" fmla="*/ 3062099 h 5274968"/>
              <a:gd name="connsiteX2766" fmla="*/ 4748446 w 5959916"/>
              <a:gd name="connsiteY2766" fmla="*/ 3062099 h 5274968"/>
              <a:gd name="connsiteX2767" fmla="*/ 4721553 w 5959916"/>
              <a:gd name="connsiteY2767" fmla="*/ 3093381 h 5274968"/>
              <a:gd name="connsiteX2768" fmla="*/ 4784668 w 5959916"/>
              <a:gd name="connsiteY2768" fmla="*/ 3080211 h 5274968"/>
              <a:gd name="connsiteX2769" fmla="*/ 4775887 w 5959916"/>
              <a:gd name="connsiteY2769" fmla="*/ 3097772 h 5274968"/>
              <a:gd name="connsiteX2770" fmla="*/ 4816500 w 5959916"/>
              <a:gd name="connsiteY2770" fmla="*/ 3066489 h 5274968"/>
              <a:gd name="connsiteX2771" fmla="*/ 4793999 w 5959916"/>
              <a:gd name="connsiteY2771" fmla="*/ 3119725 h 5274968"/>
              <a:gd name="connsiteX2772" fmla="*/ 4888397 w 5959916"/>
              <a:gd name="connsiteY2772" fmla="*/ 3092833 h 5274968"/>
              <a:gd name="connsiteX2773" fmla="*/ 4865894 w 5959916"/>
              <a:gd name="connsiteY2773" fmla="*/ 3128507 h 5274968"/>
              <a:gd name="connsiteX2774" fmla="*/ 4843393 w 5959916"/>
              <a:gd name="connsiteY2774" fmla="*/ 3124116 h 5274968"/>
              <a:gd name="connsiteX2775" fmla="*/ 4852173 w 5959916"/>
              <a:gd name="connsiteY2775" fmla="*/ 3141679 h 5274968"/>
              <a:gd name="connsiteX2776" fmla="*/ 4905959 w 5959916"/>
              <a:gd name="connsiteY2776" fmla="*/ 3021486 h 5274968"/>
              <a:gd name="connsiteX2777" fmla="*/ 4973464 w 5959916"/>
              <a:gd name="connsiteY2777" fmla="*/ 3012705 h 5274968"/>
              <a:gd name="connsiteX2778" fmla="*/ 4987185 w 5959916"/>
              <a:gd name="connsiteY2778" fmla="*/ 2977030 h 5274968"/>
              <a:gd name="connsiteX2779" fmla="*/ 4978403 w 5959916"/>
              <a:gd name="connsiteY2779" fmla="*/ 2955077 h 5274968"/>
              <a:gd name="connsiteX2780" fmla="*/ 5009686 w 5959916"/>
              <a:gd name="connsiteY2780" fmla="*/ 2941905 h 5274968"/>
              <a:gd name="connsiteX2781" fmla="*/ 5023407 w 5959916"/>
              <a:gd name="connsiteY2781" fmla="*/ 2990751 h 5274968"/>
              <a:gd name="connsiteX2782" fmla="*/ 4996516 w 5959916"/>
              <a:gd name="connsiteY2782" fmla="*/ 3030816 h 5274968"/>
              <a:gd name="connsiteX2783" fmla="*/ 5072801 w 5959916"/>
              <a:gd name="connsiteY2783" fmla="*/ 2986360 h 5274968"/>
              <a:gd name="connsiteX2784" fmla="*/ 5104086 w 5959916"/>
              <a:gd name="connsiteY2784" fmla="*/ 2977579 h 5274968"/>
              <a:gd name="connsiteX2785" fmla="*/ 5099694 w 5959916"/>
              <a:gd name="connsiteY2785" fmla="*/ 2968798 h 5274968"/>
              <a:gd name="connsiteX2786" fmla="*/ 5068411 w 5959916"/>
              <a:gd name="connsiteY2786" fmla="*/ 2977579 h 5274968"/>
              <a:gd name="connsiteX2787" fmla="*/ 5126587 w 5959916"/>
              <a:gd name="connsiteY2787" fmla="*/ 2911172 h 5274968"/>
              <a:gd name="connsiteX2788" fmla="*/ 5104086 w 5959916"/>
              <a:gd name="connsiteY2788" fmla="*/ 2915563 h 5274968"/>
              <a:gd name="connsiteX2789" fmla="*/ 5139760 w 5959916"/>
              <a:gd name="connsiteY2789" fmla="*/ 2884279 h 5274968"/>
              <a:gd name="connsiteX2790" fmla="*/ 5130978 w 5959916"/>
              <a:gd name="connsiteY2790" fmla="*/ 2906232 h 5274968"/>
              <a:gd name="connsiteX2791" fmla="*/ 5153479 w 5959916"/>
              <a:gd name="connsiteY2791" fmla="*/ 2879339 h 5274968"/>
              <a:gd name="connsiteX2792" fmla="*/ 5144698 w 5959916"/>
              <a:gd name="connsiteY2792" fmla="*/ 2901292 h 5274968"/>
              <a:gd name="connsiteX2793" fmla="*/ 5194092 w 5959916"/>
              <a:gd name="connsiteY2793" fmla="*/ 2928185 h 5274968"/>
              <a:gd name="connsiteX2794" fmla="*/ 5189702 w 5959916"/>
              <a:gd name="connsiteY2794" fmla="*/ 2888121 h 5274968"/>
              <a:gd name="connsiteX2795" fmla="*/ 5207813 w 5959916"/>
              <a:gd name="connsiteY2795" fmla="*/ 2915013 h 5274968"/>
              <a:gd name="connsiteX2796" fmla="*/ 5284100 w 5959916"/>
              <a:gd name="connsiteY2796" fmla="*/ 2861777 h 5274968"/>
              <a:gd name="connsiteX2797" fmla="*/ 5220985 w 5959916"/>
              <a:gd name="connsiteY2797" fmla="*/ 2923794 h 5274968"/>
              <a:gd name="connsiteX2798" fmla="*/ 5194092 w 5959916"/>
              <a:gd name="connsiteY2798" fmla="*/ 2950686 h 5274968"/>
              <a:gd name="connsiteX2799" fmla="*/ 5216595 w 5959916"/>
              <a:gd name="connsiteY2799" fmla="*/ 2990751 h 5274968"/>
              <a:gd name="connsiteX2800" fmla="*/ 5149088 w 5959916"/>
              <a:gd name="connsiteY2800" fmla="*/ 3066489 h 5274968"/>
              <a:gd name="connsiteX2801" fmla="*/ 5153479 w 5959916"/>
              <a:gd name="connsiteY2801" fmla="*/ 3093381 h 5274968"/>
              <a:gd name="connsiteX2802" fmla="*/ 5122196 w 5959916"/>
              <a:gd name="connsiteY2802" fmla="*/ 3133446 h 5274968"/>
              <a:gd name="connsiteX2803" fmla="*/ 5041520 w 5959916"/>
              <a:gd name="connsiteY2803" fmla="*/ 3182291 h 5274968"/>
              <a:gd name="connsiteX2804" fmla="*/ 5050300 w 5959916"/>
              <a:gd name="connsiteY2804" fmla="*/ 3195463 h 5274968"/>
              <a:gd name="connsiteX2805" fmla="*/ 5175981 w 5959916"/>
              <a:gd name="connsiteY2805" fmla="*/ 3124116 h 5274968"/>
              <a:gd name="connsiteX2806" fmla="*/ 5090913 w 5959916"/>
              <a:gd name="connsiteY2806" fmla="*/ 3213027 h 5274968"/>
              <a:gd name="connsiteX2807" fmla="*/ 5104634 w 5959916"/>
              <a:gd name="connsiteY2807" fmla="*/ 3244309 h 5274968"/>
              <a:gd name="connsiteX2808" fmla="*/ 5131526 w 5959916"/>
              <a:gd name="connsiteY2808" fmla="*/ 3235528 h 5274968"/>
              <a:gd name="connsiteX2809" fmla="*/ 5113415 w 5959916"/>
              <a:gd name="connsiteY2809" fmla="*/ 3244309 h 5274968"/>
              <a:gd name="connsiteX2810" fmla="*/ 5117806 w 5959916"/>
              <a:gd name="connsiteY2810" fmla="*/ 3271202 h 5274968"/>
              <a:gd name="connsiteX2811" fmla="*/ 5140308 w 5959916"/>
              <a:gd name="connsiteY2811" fmla="*/ 3288764 h 5274968"/>
              <a:gd name="connsiteX2812" fmla="*/ 5154029 w 5959916"/>
              <a:gd name="connsiteY2812" fmla="*/ 3284374 h 5274968"/>
              <a:gd name="connsiteX2813" fmla="*/ 5212204 w 5959916"/>
              <a:gd name="connsiteY2813" fmla="*/ 3266811 h 5274968"/>
              <a:gd name="connsiteX2814" fmla="*/ 5297273 w 5959916"/>
              <a:gd name="connsiteY2814" fmla="*/ 3204794 h 5274968"/>
              <a:gd name="connsiteX2815" fmla="*/ 5252269 w 5959916"/>
              <a:gd name="connsiteY2815" fmla="*/ 3213574 h 5274968"/>
              <a:gd name="connsiteX2816" fmla="*/ 5252269 w 5959916"/>
              <a:gd name="connsiteY2816" fmla="*/ 3142227 h 5274968"/>
              <a:gd name="connsiteX2817" fmla="*/ 5274771 w 5959916"/>
              <a:gd name="connsiteY2817" fmla="*/ 3137836 h 5274968"/>
              <a:gd name="connsiteX2818" fmla="*/ 5315383 w 5959916"/>
              <a:gd name="connsiteY2818" fmla="*/ 3084601 h 5274968"/>
              <a:gd name="connsiteX2819" fmla="*/ 5288490 w 5959916"/>
              <a:gd name="connsiteY2819" fmla="*/ 3129055 h 5274968"/>
              <a:gd name="connsiteX2820" fmla="*/ 5310992 w 5959916"/>
              <a:gd name="connsiteY2820" fmla="*/ 3137836 h 5274968"/>
              <a:gd name="connsiteX2821" fmla="*/ 5292882 w 5959916"/>
              <a:gd name="connsiteY2821" fmla="*/ 3191072 h 5274968"/>
              <a:gd name="connsiteX2822" fmla="*/ 5306602 w 5959916"/>
              <a:gd name="connsiteY2822" fmla="*/ 3199854 h 5274968"/>
              <a:gd name="connsiteX2823" fmla="*/ 5297820 w 5959916"/>
              <a:gd name="connsiteY2823" fmla="*/ 3217417 h 5274968"/>
              <a:gd name="connsiteX2824" fmla="*/ 5333494 w 5959916"/>
              <a:gd name="connsiteY2824" fmla="*/ 3213027 h 5274968"/>
              <a:gd name="connsiteX2825" fmla="*/ 5302211 w 5959916"/>
              <a:gd name="connsiteY2825" fmla="*/ 3253091 h 5274968"/>
              <a:gd name="connsiteX2826" fmla="*/ 5324714 w 5959916"/>
              <a:gd name="connsiteY2826" fmla="*/ 3266262 h 5274968"/>
              <a:gd name="connsiteX2827" fmla="*/ 5374108 w 5959916"/>
              <a:gd name="connsiteY2827" fmla="*/ 3257481 h 5274968"/>
              <a:gd name="connsiteX2828" fmla="*/ 5365326 w 5959916"/>
              <a:gd name="connsiteY2828" fmla="*/ 3275044 h 5274968"/>
              <a:gd name="connsiteX2829" fmla="*/ 5379047 w 5959916"/>
              <a:gd name="connsiteY2829" fmla="*/ 3288214 h 5274968"/>
              <a:gd name="connsiteX2830" fmla="*/ 5536011 w 5959916"/>
              <a:gd name="connsiteY2830" fmla="*/ 3212477 h 5274968"/>
              <a:gd name="connsiteX2831" fmla="*/ 5410330 w 5959916"/>
              <a:gd name="connsiteY2831" fmla="*/ 3305777 h 5274968"/>
              <a:gd name="connsiteX2832" fmla="*/ 5360936 w 5959916"/>
              <a:gd name="connsiteY2832" fmla="*/ 3337060 h 5274968"/>
              <a:gd name="connsiteX2833" fmla="*/ 5486617 w 5959916"/>
              <a:gd name="connsiteY2833" fmla="*/ 3283824 h 5274968"/>
              <a:gd name="connsiteX2834" fmla="*/ 5477835 w 5959916"/>
              <a:gd name="connsiteY2834" fmla="*/ 3323888 h 5274968"/>
              <a:gd name="connsiteX2835" fmla="*/ 5442162 w 5959916"/>
              <a:gd name="connsiteY2835" fmla="*/ 3310717 h 5274968"/>
              <a:gd name="connsiteX2836" fmla="*/ 5428442 w 5959916"/>
              <a:gd name="connsiteY2836" fmla="*/ 3346391 h 5274968"/>
              <a:gd name="connsiteX2837" fmla="*/ 5379047 w 5959916"/>
              <a:gd name="connsiteY2837" fmla="*/ 3373283 h 5274968"/>
              <a:gd name="connsiteX2838" fmla="*/ 5392768 w 5959916"/>
              <a:gd name="connsiteY2838" fmla="*/ 3395237 h 5274968"/>
              <a:gd name="connsiteX2839" fmla="*/ 5437772 w 5959916"/>
              <a:gd name="connsiteY2839" fmla="*/ 3359562 h 5274968"/>
              <a:gd name="connsiteX2840" fmla="*/ 5446553 w 5959916"/>
              <a:gd name="connsiteY2840" fmla="*/ 3342000 h 5274968"/>
              <a:gd name="connsiteX2841" fmla="*/ 5504728 w 5959916"/>
              <a:gd name="connsiteY2841" fmla="*/ 3315108 h 5274968"/>
              <a:gd name="connsiteX2842" fmla="*/ 5469055 w 5959916"/>
              <a:gd name="connsiteY2842" fmla="*/ 3346391 h 5274968"/>
              <a:gd name="connsiteX2843" fmla="*/ 5473445 w 5959916"/>
              <a:gd name="connsiteY2843" fmla="*/ 3368344 h 5274968"/>
              <a:gd name="connsiteX2844" fmla="*/ 5450943 w 5959916"/>
              <a:gd name="connsiteY2844" fmla="*/ 3381516 h 5274968"/>
              <a:gd name="connsiteX2845" fmla="*/ 5514058 w 5959916"/>
              <a:gd name="connsiteY2845" fmla="*/ 3359562 h 5274968"/>
              <a:gd name="connsiteX2846" fmla="*/ 5428990 w 5959916"/>
              <a:gd name="connsiteY2846" fmla="*/ 3412799 h 5274968"/>
              <a:gd name="connsiteX2847" fmla="*/ 5307701 w 5959916"/>
              <a:gd name="connsiteY2847" fmla="*/ 3488536 h 5274968"/>
              <a:gd name="connsiteX2848" fmla="*/ 5285198 w 5959916"/>
              <a:gd name="connsiteY2848" fmla="*/ 3466584 h 5274968"/>
              <a:gd name="connsiteX2849" fmla="*/ 5298919 w 5959916"/>
              <a:gd name="connsiteY2849" fmla="*/ 3444631 h 5274968"/>
              <a:gd name="connsiteX2850" fmla="*/ 5285198 w 5959916"/>
              <a:gd name="connsiteY2850" fmla="*/ 3427068 h 5274968"/>
              <a:gd name="connsiteX2851" fmla="*/ 5262697 w 5959916"/>
              <a:gd name="connsiteY2851" fmla="*/ 3435850 h 5274968"/>
              <a:gd name="connsiteX2852" fmla="*/ 5248976 w 5959916"/>
              <a:gd name="connsiteY2852" fmla="*/ 3467133 h 5274968"/>
              <a:gd name="connsiteX2853" fmla="*/ 5257757 w 5959916"/>
              <a:gd name="connsiteY2853" fmla="*/ 3484695 h 5274968"/>
              <a:gd name="connsiteX2854" fmla="*/ 5230864 w 5959916"/>
              <a:gd name="connsiteY2854" fmla="*/ 3542322 h 5274968"/>
              <a:gd name="connsiteX2855" fmla="*/ 5172689 w 5959916"/>
              <a:gd name="connsiteY2855" fmla="*/ 3569214 h 5274968"/>
              <a:gd name="connsiteX2856" fmla="*/ 5154578 w 5959916"/>
              <a:gd name="connsiteY2856" fmla="*/ 3560433 h 5274968"/>
              <a:gd name="connsiteX2857" fmla="*/ 5140857 w 5959916"/>
              <a:gd name="connsiteY2857" fmla="*/ 3587325 h 5274968"/>
              <a:gd name="connsiteX2858" fmla="*/ 5127136 w 5959916"/>
              <a:gd name="connsiteY2858" fmla="*/ 3574154 h 5274968"/>
              <a:gd name="connsiteX2859" fmla="*/ 5145248 w 5959916"/>
              <a:gd name="connsiteY2859" fmla="*/ 3609828 h 5274968"/>
              <a:gd name="connsiteX2860" fmla="*/ 5185861 w 5959916"/>
              <a:gd name="connsiteY2860" fmla="*/ 3587874 h 5274968"/>
              <a:gd name="connsiteX2861" fmla="*/ 5177079 w 5959916"/>
              <a:gd name="connsiteY2861" fmla="*/ 3609828 h 5274968"/>
              <a:gd name="connsiteX2862" fmla="*/ 5199582 w 5959916"/>
              <a:gd name="connsiteY2862" fmla="*/ 3614218 h 5274968"/>
              <a:gd name="connsiteX2863" fmla="*/ 5195191 w 5959916"/>
              <a:gd name="connsiteY2863" fmla="*/ 3636171 h 5274968"/>
              <a:gd name="connsiteX2864" fmla="*/ 5203972 w 5959916"/>
              <a:gd name="connsiteY2864" fmla="*/ 3653734 h 5274968"/>
              <a:gd name="connsiteX2865" fmla="*/ 5280259 w 5959916"/>
              <a:gd name="connsiteY2865" fmla="*/ 3622451 h 5274968"/>
              <a:gd name="connsiteX2866" fmla="*/ 5244586 w 5959916"/>
              <a:gd name="connsiteY2866" fmla="*/ 3649343 h 5274968"/>
              <a:gd name="connsiteX2867" fmla="*/ 5244586 w 5959916"/>
              <a:gd name="connsiteY2867" fmla="*/ 3676235 h 5274968"/>
              <a:gd name="connsiteX2868" fmla="*/ 5217692 w 5959916"/>
              <a:gd name="connsiteY2868" fmla="*/ 3703129 h 5274968"/>
              <a:gd name="connsiteX2869" fmla="*/ 5203972 w 5959916"/>
              <a:gd name="connsiteY2869" fmla="*/ 3694347 h 5274968"/>
              <a:gd name="connsiteX2870" fmla="*/ 5190251 w 5959916"/>
              <a:gd name="connsiteY2870" fmla="*/ 3703129 h 5274968"/>
              <a:gd name="connsiteX2871" fmla="*/ 5208362 w 5959916"/>
              <a:gd name="connsiteY2871" fmla="*/ 3725081 h 5274968"/>
              <a:gd name="connsiteX2872" fmla="*/ 5280259 w 5959916"/>
              <a:gd name="connsiteY2872" fmla="*/ 3676235 h 5274968"/>
              <a:gd name="connsiteX2873" fmla="*/ 5352154 w 5959916"/>
              <a:gd name="connsiteY2873" fmla="*/ 3663064 h 5274968"/>
              <a:gd name="connsiteX2874" fmla="*/ 5352154 w 5959916"/>
              <a:gd name="connsiteY2874" fmla="*/ 3685017 h 5274968"/>
              <a:gd name="connsiteX2875" fmla="*/ 5374657 w 5959916"/>
              <a:gd name="connsiteY2875" fmla="*/ 3689407 h 5274968"/>
              <a:gd name="connsiteX2876" fmla="*/ 5320872 w 5959916"/>
              <a:gd name="connsiteY2876" fmla="*/ 3720690 h 5274968"/>
              <a:gd name="connsiteX2877" fmla="*/ 5352154 w 5959916"/>
              <a:gd name="connsiteY2877" fmla="*/ 3680626 h 5274968"/>
              <a:gd name="connsiteX2878" fmla="*/ 5289039 w 5959916"/>
              <a:gd name="connsiteY2878" fmla="*/ 3733862 h 5274968"/>
              <a:gd name="connsiteX2879" fmla="*/ 5311542 w 5959916"/>
              <a:gd name="connsiteY2879" fmla="*/ 3716299 h 5274968"/>
              <a:gd name="connsiteX2880" fmla="*/ 5280259 w 5959916"/>
              <a:gd name="connsiteY2880" fmla="*/ 3756364 h 5274968"/>
              <a:gd name="connsiteX2881" fmla="*/ 5257757 w 5959916"/>
              <a:gd name="connsiteY2881" fmla="*/ 3747582 h 5274968"/>
              <a:gd name="connsiteX2882" fmla="*/ 5244036 w 5959916"/>
              <a:gd name="connsiteY2882" fmla="*/ 3765145 h 5274968"/>
              <a:gd name="connsiteX2883" fmla="*/ 5266538 w 5959916"/>
              <a:gd name="connsiteY2883" fmla="*/ 3787098 h 5274968"/>
              <a:gd name="connsiteX2884" fmla="*/ 5410330 w 5959916"/>
              <a:gd name="connsiteY2884" fmla="*/ 3693798 h 5274968"/>
              <a:gd name="connsiteX2885" fmla="*/ 5396609 w 5959916"/>
              <a:gd name="connsiteY2885" fmla="*/ 3671845 h 5274968"/>
              <a:gd name="connsiteX2886" fmla="*/ 5401000 w 5959916"/>
              <a:gd name="connsiteY2886" fmla="*/ 3658673 h 5274968"/>
              <a:gd name="connsiteX2887" fmla="*/ 5392219 w 5959916"/>
              <a:gd name="connsiteY2887" fmla="*/ 3658673 h 5274968"/>
              <a:gd name="connsiteX2888" fmla="*/ 5396609 w 5959916"/>
              <a:gd name="connsiteY2888" fmla="*/ 3627389 h 5274968"/>
              <a:gd name="connsiteX2889" fmla="*/ 5427893 w 5959916"/>
              <a:gd name="connsiteY2889" fmla="*/ 3614218 h 5274968"/>
              <a:gd name="connsiteX2890" fmla="*/ 5419112 w 5959916"/>
              <a:gd name="connsiteY2890" fmla="*/ 3592265 h 5274968"/>
              <a:gd name="connsiteX2891" fmla="*/ 5491008 w 5959916"/>
              <a:gd name="connsiteY2891" fmla="*/ 3574702 h 5274968"/>
              <a:gd name="connsiteX2892" fmla="*/ 5486617 w 5959916"/>
              <a:gd name="connsiteY2892" fmla="*/ 3587874 h 5274968"/>
              <a:gd name="connsiteX2893" fmla="*/ 5571686 w 5959916"/>
              <a:gd name="connsiteY2893" fmla="*/ 3534638 h 5274968"/>
              <a:gd name="connsiteX2894" fmla="*/ 5589797 w 5959916"/>
              <a:gd name="connsiteY2894" fmla="*/ 3547810 h 5274968"/>
              <a:gd name="connsiteX2895" fmla="*/ 5562904 w 5959916"/>
              <a:gd name="connsiteY2895" fmla="*/ 3579093 h 5274968"/>
              <a:gd name="connsiteX2896" fmla="*/ 5540402 w 5959916"/>
              <a:gd name="connsiteY2896" fmla="*/ 3574702 h 5274968"/>
              <a:gd name="connsiteX2897" fmla="*/ 5531621 w 5959916"/>
              <a:gd name="connsiteY2897" fmla="*/ 3605985 h 5274968"/>
              <a:gd name="connsiteX2898" fmla="*/ 5495948 w 5959916"/>
              <a:gd name="connsiteY2898" fmla="*/ 3623548 h 5274968"/>
              <a:gd name="connsiteX2899" fmla="*/ 5500338 w 5959916"/>
              <a:gd name="connsiteY2899" fmla="*/ 3650440 h 5274968"/>
              <a:gd name="connsiteX2900" fmla="*/ 5482227 w 5959916"/>
              <a:gd name="connsiteY2900" fmla="*/ 3681723 h 5274968"/>
              <a:gd name="connsiteX2901" fmla="*/ 5410330 w 5959916"/>
              <a:gd name="connsiteY2901" fmla="*/ 3730569 h 5274968"/>
              <a:gd name="connsiteX2902" fmla="*/ 5437223 w 5959916"/>
              <a:gd name="connsiteY2902" fmla="*/ 3726179 h 5274968"/>
              <a:gd name="connsiteX2903" fmla="*/ 5410330 w 5959916"/>
              <a:gd name="connsiteY2903" fmla="*/ 3775024 h 5274968"/>
              <a:gd name="connsiteX2904" fmla="*/ 5504728 w 5959916"/>
              <a:gd name="connsiteY2904" fmla="*/ 3734960 h 5274968"/>
              <a:gd name="connsiteX2905" fmla="*/ 5437223 w 5959916"/>
              <a:gd name="connsiteY2905" fmla="*/ 3801368 h 5274968"/>
              <a:gd name="connsiteX2906" fmla="*/ 5459724 w 5959916"/>
              <a:gd name="connsiteY2906" fmla="*/ 3796977 h 5274968"/>
              <a:gd name="connsiteX2907" fmla="*/ 5473445 w 5959916"/>
              <a:gd name="connsiteY2907" fmla="*/ 3810149 h 5274968"/>
              <a:gd name="connsiteX2908" fmla="*/ 5572233 w 5959916"/>
              <a:gd name="connsiteY2908" fmla="*/ 3774476 h 5274968"/>
              <a:gd name="connsiteX2909" fmla="*/ 5545342 w 5959916"/>
              <a:gd name="connsiteY2909" fmla="*/ 3823321 h 5274968"/>
              <a:gd name="connsiteX2910" fmla="*/ 5545342 w 5959916"/>
              <a:gd name="connsiteY2910" fmla="*/ 3810149 h 5274968"/>
              <a:gd name="connsiteX2911" fmla="*/ 5460273 w 5959916"/>
              <a:gd name="connsiteY2911" fmla="*/ 3881497 h 5274968"/>
              <a:gd name="connsiteX2912" fmla="*/ 5442162 w 5959916"/>
              <a:gd name="connsiteY2912" fmla="*/ 3894669 h 5274968"/>
              <a:gd name="connsiteX2913" fmla="*/ 5347764 w 5959916"/>
              <a:gd name="connsiteY2913" fmla="*/ 3921561 h 5274968"/>
              <a:gd name="connsiteX2914" fmla="*/ 5432833 w 5959916"/>
              <a:gd name="connsiteY2914" fmla="*/ 3805759 h 5274968"/>
              <a:gd name="connsiteX2915" fmla="*/ 5401548 w 5959916"/>
              <a:gd name="connsiteY2915" fmla="*/ 3796977 h 5274968"/>
              <a:gd name="connsiteX2916" fmla="*/ 5405940 w 5959916"/>
              <a:gd name="connsiteY2916" fmla="*/ 3770085 h 5274968"/>
              <a:gd name="connsiteX2917" fmla="*/ 5392219 w 5959916"/>
              <a:gd name="connsiteY2917" fmla="*/ 3778866 h 5274968"/>
              <a:gd name="connsiteX2918" fmla="*/ 5387829 w 5959916"/>
              <a:gd name="connsiteY2918" fmla="*/ 3761304 h 5274968"/>
              <a:gd name="connsiteX2919" fmla="*/ 5329653 w 5959916"/>
              <a:gd name="connsiteY2919" fmla="*/ 3814540 h 5274968"/>
              <a:gd name="connsiteX2920" fmla="*/ 5325262 w 5959916"/>
              <a:gd name="connsiteY2920" fmla="*/ 3796977 h 5274968"/>
              <a:gd name="connsiteX2921" fmla="*/ 5293979 w 5959916"/>
              <a:gd name="connsiteY2921" fmla="*/ 3818930 h 5274968"/>
              <a:gd name="connsiteX2922" fmla="*/ 5267087 w 5959916"/>
              <a:gd name="connsiteY2922" fmla="*/ 3823321 h 5274968"/>
              <a:gd name="connsiteX2923" fmla="*/ 5203972 w 5959916"/>
              <a:gd name="connsiteY2923" fmla="*/ 3876557 h 5274968"/>
              <a:gd name="connsiteX2924" fmla="*/ 5163358 w 5959916"/>
              <a:gd name="connsiteY2924" fmla="*/ 3880948 h 5274968"/>
              <a:gd name="connsiteX2925" fmla="*/ 5190251 w 5959916"/>
              <a:gd name="connsiteY2925" fmla="*/ 3854056 h 5274968"/>
              <a:gd name="connsiteX2926" fmla="*/ 5118354 w 5959916"/>
              <a:gd name="connsiteY2926" fmla="*/ 3880948 h 5274968"/>
              <a:gd name="connsiteX2927" fmla="*/ 5077741 w 5959916"/>
              <a:gd name="connsiteY2927" fmla="*/ 3947356 h 5274968"/>
              <a:gd name="connsiteX2928" fmla="*/ 5095853 w 5959916"/>
              <a:gd name="connsiteY2928" fmla="*/ 3911682 h 5274968"/>
              <a:gd name="connsiteX2929" fmla="*/ 5064569 w 5959916"/>
              <a:gd name="connsiteY2929" fmla="*/ 3898510 h 5274968"/>
              <a:gd name="connsiteX2930" fmla="*/ 5145248 w 5959916"/>
              <a:gd name="connsiteY2930" fmla="*/ 3840884 h 5274968"/>
              <a:gd name="connsiteX2931" fmla="*/ 5145248 w 5959916"/>
              <a:gd name="connsiteY2931" fmla="*/ 3792037 h 5274968"/>
              <a:gd name="connsiteX2932" fmla="*/ 5154029 w 5959916"/>
              <a:gd name="connsiteY2932" fmla="*/ 3809600 h 5274968"/>
              <a:gd name="connsiteX2933" fmla="*/ 5172140 w 5959916"/>
              <a:gd name="connsiteY2933" fmla="*/ 3805209 h 5274968"/>
              <a:gd name="connsiteX2934" fmla="*/ 5158419 w 5959916"/>
              <a:gd name="connsiteY2934" fmla="*/ 3769536 h 5274968"/>
              <a:gd name="connsiteX2935" fmla="*/ 5185311 w 5959916"/>
              <a:gd name="connsiteY2935" fmla="*/ 3747582 h 5274968"/>
              <a:gd name="connsiteX2936" fmla="*/ 5185311 w 5959916"/>
              <a:gd name="connsiteY2936" fmla="*/ 3725630 h 5274968"/>
              <a:gd name="connsiteX2937" fmla="*/ 5109025 w 5959916"/>
              <a:gd name="connsiteY2937" fmla="*/ 3787646 h 5274968"/>
              <a:gd name="connsiteX2938" fmla="*/ 5100243 w 5959916"/>
              <a:gd name="connsiteY2938" fmla="*/ 3778866 h 5274968"/>
              <a:gd name="connsiteX2939" fmla="*/ 5077741 w 5959916"/>
              <a:gd name="connsiteY2939" fmla="*/ 3787646 h 5274968"/>
              <a:gd name="connsiteX2940" fmla="*/ 5095853 w 5959916"/>
              <a:gd name="connsiteY2940" fmla="*/ 3756364 h 5274968"/>
              <a:gd name="connsiteX2941" fmla="*/ 5064569 w 5959916"/>
              <a:gd name="connsiteY2941" fmla="*/ 3743193 h 5274968"/>
              <a:gd name="connsiteX2942" fmla="*/ 5100243 w 5959916"/>
              <a:gd name="connsiteY2942" fmla="*/ 3730021 h 5274968"/>
              <a:gd name="connsiteX2943" fmla="*/ 5104634 w 5959916"/>
              <a:gd name="connsiteY2943" fmla="*/ 3734412 h 5274968"/>
              <a:gd name="connsiteX2944" fmla="*/ 5122746 w 5959916"/>
              <a:gd name="connsiteY2944" fmla="*/ 3698738 h 5274968"/>
              <a:gd name="connsiteX2945" fmla="*/ 5154029 w 5959916"/>
              <a:gd name="connsiteY2945" fmla="*/ 3698738 h 5274968"/>
              <a:gd name="connsiteX2946" fmla="*/ 5167749 w 5959916"/>
              <a:gd name="connsiteY2946" fmla="*/ 3676784 h 5274968"/>
              <a:gd name="connsiteX2947" fmla="*/ 5149638 w 5959916"/>
              <a:gd name="connsiteY2947" fmla="*/ 3645501 h 5274968"/>
              <a:gd name="connsiteX2948" fmla="*/ 5158419 w 5959916"/>
              <a:gd name="connsiteY2948" fmla="*/ 3614218 h 5274968"/>
              <a:gd name="connsiteX2949" fmla="*/ 5122746 w 5959916"/>
              <a:gd name="connsiteY2949" fmla="*/ 3627389 h 5274968"/>
              <a:gd name="connsiteX2950" fmla="*/ 5131526 w 5959916"/>
              <a:gd name="connsiteY2950" fmla="*/ 3609828 h 5274968"/>
              <a:gd name="connsiteX2951" fmla="*/ 5077741 w 5959916"/>
              <a:gd name="connsiteY2951" fmla="*/ 3618609 h 5274968"/>
              <a:gd name="connsiteX2952" fmla="*/ 5091463 w 5959916"/>
              <a:gd name="connsiteY2952" fmla="*/ 3591716 h 5274968"/>
              <a:gd name="connsiteX2953" fmla="*/ 5060180 w 5959916"/>
              <a:gd name="connsiteY2953" fmla="*/ 3560433 h 5274968"/>
              <a:gd name="connsiteX2954" fmla="*/ 5006394 w 5959916"/>
              <a:gd name="connsiteY2954" fmla="*/ 3613670 h 5274968"/>
              <a:gd name="connsiteX2955" fmla="*/ 4979501 w 5959916"/>
              <a:gd name="connsiteY2955" fmla="*/ 3600497 h 5274968"/>
              <a:gd name="connsiteX2956" fmla="*/ 5015176 w 5959916"/>
              <a:gd name="connsiteY2956" fmla="*/ 3622451 h 5274968"/>
              <a:gd name="connsiteX2957" fmla="*/ 4957000 w 5959916"/>
              <a:gd name="connsiteY2957" fmla="*/ 3675687 h 5274968"/>
              <a:gd name="connsiteX2958" fmla="*/ 4925717 w 5959916"/>
              <a:gd name="connsiteY2958" fmla="*/ 3640014 h 5274968"/>
              <a:gd name="connsiteX2959" fmla="*/ 4911997 w 5959916"/>
              <a:gd name="connsiteY2959" fmla="*/ 3666906 h 5274968"/>
              <a:gd name="connsiteX2960" fmla="*/ 4898275 w 5959916"/>
              <a:gd name="connsiteY2960" fmla="*/ 3658125 h 5274968"/>
              <a:gd name="connsiteX2961" fmla="*/ 4907057 w 5959916"/>
              <a:gd name="connsiteY2961" fmla="*/ 3636171 h 5274968"/>
              <a:gd name="connsiteX2962" fmla="*/ 4902667 w 5959916"/>
              <a:gd name="connsiteY2962" fmla="*/ 3627389 h 5274968"/>
              <a:gd name="connsiteX2963" fmla="*/ 4875774 w 5959916"/>
              <a:gd name="connsiteY2963" fmla="*/ 3663064 h 5274968"/>
              <a:gd name="connsiteX2964" fmla="*/ 4844491 w 5959916"/>
              <a:gd name="connsiteY2964" fmla="*/ 3703129 h 5274968"/>
              <a:gd name="connsiteX2965" fmla="*/ 4844491 w 5959916"/>
              <a:gd name="connsiteY2965" fmla="*/ 3681175 h 5274968"/>
              <a:gd name="connsiteX2966" fmla="*/ 4835709 w 5959916"/>
              <a:gd name="connsiteY2966" fmla="*/ 3694347 h 5274968"/>
              <a:gd name="connsiteX2967" fmla="*/ 4840100 w 5959916"/>
              <a:gd name="connsiteY2967" fmla="*/ 3663064 h 5274968"/>
              <a:gd name="connsiteX2968" fmla="*/ 4759422 w 5959916"/>
              <a:gd name="connsiteY2968" fmla="*/ 3676235 h 5274968"/>
              <a:gd name="connsiteX2969" fmla="*/ 4773143 w 5959916"/>
              <a:gd name="connsiteY2969" fmla="*/ 3707518 h 5274968"/>
              <a:gd name="connsiteX2970" fmla="*/ 4791254 w 5959916"/>
              <a:gd name="connsiteY2970" fmla="*/ 3689957 h 5274968"/>
              <a:gd name="connsiteX2971" fmla="*/ 4818147 w 5959916"/>
              <a:gd name="connsiteY2971" fmla="*/ 3703129 h 5274968"/>
              <a:gd name="connsiteX2972" fmla="*/ 4786863 w 5959916"/>
              <a:gd name="connsiteY2972" fmla="*/ 3765145 h 5274968"/>
              <a:gd name="connsiteX2973" fmla="*/ 4813756 w 5959916"/>
              <a:gd name="connsiteY2973" fmla="*/ 3733862 h 5274968"/>
              <a:gd name="connsiteX2974" fmla="*/ 4840649 w 5959916"/>
              <a:gd name="connsiteY2974" fmla="*/ 3733862 h 5274968"/>
              <a:gd name="connsiteX2975" fmla="*/ 4836258 w 5959916"/>
              <a:gd name="connsiteY2975" fmla="*/ 3765145 h 5274968"/>
              <a:gd name="connsiteX2976" fmla="*/ 4701796 w 5959916"/>
              <a:gd name="connsiteY2976" fmla="*/ 3827163 h 5274968"/>
              <a:gd name="connsiteX2977" fmla="*/ 4706186 w 5959916"/>
              <a:gd name="connsiteY2977" fmla="*/ 3844726 h 5274968"/>
              <a:gd name="connsiteX2978" fmla="*/ 4665573 w 5959916"/>
              <a:gd name="connsiteY2978" fmla="*/ 3857897 h 5274968"/>
              <a:gd name="connsiteX2979" fmla="*/ 4665573 w 5959916"/>
              <a:gd name="connsiteY2979" fmla="*/ 3893570 h 5274968"/>
              <a:gd name="connsiteX2980" fmla="*/ 4661182 w 5959916"/>
              <a:gd name="connsiteY2980" fmla="*/ 3871618 h 5274968"/>
              <a:gd name="connsiteX2981" fmla="*/ 4647461 w 5959916"/>
              <a:gd name="connsiteY2981" fmla="*/ 3876009 h 5274968"/>
              <a:gd name="connsiteX2982" fmla="*/ 4651852 w 5959916"/>
              <a:gd name="connsiteY2982" fmla="*/ 3933635 h 5274968"/>
              <a:gd name="connsiteX2983" fmla="*/ 4705638 w 5959916"/>
              <a:gd name="connsiteY2983" fmla="*/ 3880399 h 5274968"/>
              <a:gd name="connsiteX2984" fmla="*/ 4674354 w 5959916"/>
              <a:gd name="connsiteY2984" fmla="*/ 3933635 h 5274968"/>
              <a:gd name="connsiteX2985" fmla="*/ 4692465 w 5959916"/>
              <a:gd name="connsiteY2985" fmla="*/ 3938026 h 5274968"/>
              <a:gd name="connsiteX2986" fmla="*/ 4701247 w 5959916"/>
              <a:gd name="connsiteY2986" fmla="*/ 3982482 h 5274968"/>
              <a:gd name="connsiteX2987" fmla="*/ 4741860 w 5959916"/>
              <a:gd name="connsiteY2987" fmla="*/ 3964918 h 5274968"/>
              <a:gd name="connsiteX2988" fmla="*/ 4746250 w 5959916"/>
              <a:gd name="connsiteY2988" fmla="*/ 3986871 h 5274968"/>
              <a:gd name="connsiteX2989" fmla="*/ 4710576 w 5959916"/>
              <a:gd name="connsiteY2989" fmla="*/ 3991262 h 5274968"/>
              <a:gd name="connsiteX2990" fmla="*/ 4719358 w 5959916"/>
              <a:gd name="connsiteY2990" fmla="*/ 4008825 h 5274968"/>
              <a:gd name="connsiteX2991" fmla="*/ 4678745 w 5959916"/>
              <a:gd name="connsiteY2991" fmla="*/ 4004434 h 5274968"/>
              <a:gd name="connsiteX2992" fmla="*/ 4692465 w 5959916"/>
              <a:gd name="connsiteY2992" fmla="*/ 3977542 h 5274968"/>
              <a:gd name="connsiteX2993" fmla="*/ 4678745 w 5959916"/>
              <a:gd name="connsiteY2993" fmla="*/ 3968760 h 5274968"/>
              <a:gd name="connsiteX2994" fmla="*/ 4669964 w 5959916"/>
              <a:gd name="connsiteY2994" fmla="*/ 3990713 h 5274968"/>
              <a:gd name="connsiteX2995" fmla="*/ 4669964 w 5959916"/>
              <a:gd name="connsiteY2995" fmla="*/ 3959431 h 5274968"/>
              <a:gd name="connsiteX2996" fmla="*/ 4647461 w 5959916"/>
              <a:gd name="connsiteY2996" fmla="*/ 3968211 h 5274968"/>
              <a:gd name="connsiteX2997" fmla="*/ 4616178 w 5959916"/>
              <a:gd name="connsiteY2997" fmla="*/ 3946259 h 5274968"/>
              <a:gd name="connsiteX2998" fmla="*/ 4634290 w 5959916"/>
              <a:gd name="connsiteY2998" fmla="*/ 3933087 h 5274968"/>
              <a:gd name="connsiteX2999" fmla="*/ 4616178 w 5959916"/>
              <a:gd name="connsiteY2999" fmla="*/ 3906194 h 5274968"/>
              <a:gd name="connsiteX3000" fmla="*/ 4629899 w 5959916"/>
              <a:gd name="connsiteY3000" fmla="*/ 3897412 h 5274968"/>
              <a:gd name="connsiteX3001" fmla="*/ 4616178 w 5959916"/>
              <a:gd name="connsiteY3001" fmla="*/ 3861739 h 5274968"/>
              <a:gd name="connsiteX3002" fmla="*/ 4647461 w 5959916"/>
              <a:gd name="connsiteY3002" fmla="*/ 3821675 h 5274968"/>
              <a:gd name="connsiteX3003" fmla="*/ 4539892 w 5959916"/>
              <a:gd name="connsiteY3003" fmla="*/ 3893022 h 5274968"/>
              <a:gd name="connsiteX3004" fmla="*/ 4548673 w 5959916"/>
              <a:gd name="connsiteY3004" fmla="*/ 3937478 h 5274968"/>
              <a:gd name="connsiteX3005" fmla="*/ 4539892 w 5959916"/>
              <a:gd name="connsiteY3005" fmla="*/ 3964370 h 5274968"/>
              <a:gd name="connsiteX3006" fmla="*/ 4494889 w 5959916"/>
              <a:gd name="connsiteY3006" fmla="*/ 3991262 h 5274968"/>
              <a:gd name="connsiteX3007" fmla="*/ 4530562 w 5959916"/>
              <a:gd name="connsiteY3007" fmla="*/ 4008825 h 5274968"/>
              <a:gd name="connsiteX3008" fmla="*/ 4489948 w 5959916"/>
              <a:gd name="connsiteY3008" fmla="*/ 4053279 h 5274968"/>
              <a:gd name="connsiteX3009" fmla="*/ 4498730 w 5959916"/>
              <a:gd name="connsiteY3009" fmla="*/ 4021996 h 5274968"/>
              <a:gd name="connsiteX3010" fmla="*/ 4476228 w 5959916"/>
              <a:gd name="connsiteY3010" fmla="*/ 4017606 h 5274968"/>
              <a:gd name="connsiteX3011" fmla="*/ 4494339 w 5959916"/>
              <a:gd name="connsiteY3011" fmla="*/ 4004434 h 5274968"/>
              <a:gd name="connsiteX3012" fmla="*/ 4440554 w 5959916"/>
              <a:gd name="connsiteY3012" fmla="*/ 4004434 h 5274968"/>
              <a:gd name="connsiteX3013" fmla="*/ 4449335 w 5959916"/>
              <a:gd name="connsiteY3013" fmla="*/ 3991262 h 5274968"/>
              <a:gd name="connsiteX3014" fmla="*/ 4418052 w 5959916"/>
              <a:gd name="connsiteY3014" fmla="*/ 3973700 h 5274968"/>
              <a:gd name="connsiteX3015" fmla="*/ 4368657 w 5959916"/>
              <a:gd name="connsiteY3015" fmla="*/ 4084562 h 5274968"/>
              <a:gd name="connsiteX3016" fmla="*/ 4337374 w 5959916"/>
              <a:gd name="connsiteY3016" fmla="*/ 4080172 h 5274968"/>
              <a:gd name="connsiteX3017" fmla="*/ 4296762 w 5959916"/>
              <a:gd name="connsiteY3017" fmla="*/ 4102125 h 5274968"/>
              <a:gd name="connsiteX3018" fmla="*/ 4301152 w 5959916"/>
              <a:gd name="connsiteY3018" fmla="*/ 4129017 h 5274968"/>
              <a:gd name="connsiteX3019" fmla="*/ 4242976 w 5959916"/>
              <a:gd name="connsiteY3019" fmla="*/ 4120236 h 5274968"/>
              <a:gd name="connsiteX3020" fmla="*/ 4171081 w 5959916"/>
              <a:gd name="connsiteY3020" fmla="*/ 4169082 h 5274968"/>
              <a:gd name="connsiteX3021" fmla="*/ 4121686 w 5959916"/>
              <a:gd name="connsiteY3021" fmla="*/ 4200365 h 5274968"/>
              <a:gd name="connsiteX3022" fmla="*/ 4130467 w 5959916"/>
              <a:gd name="connsiteY3022" fmla="*/ 4187194 h 5274968"/>
              <a:gd name="connsiteX3023" fmla="*/ 4112356 w 5959916"/>
              <a:gd name="connsiteY3023" fmla="*/ 4174021 h 5274968"/>
              <a:gd name="connsiteX3024" fmla="*/ 4098635 w 5959916"/>
              <a:gd name="connsiteY3024" fmla="*/ 4214086 h 5274968"/>
              <a:gd name="connsiteX3025" fmla="*/ 4084914 w 5959916"/>
              <a:gd name="connsiteY3025" fmla="*/ 4218477 h 5274968"/>
              <a:gd name="connsiteX3026" fmla="*/ 4093696 w 5959916"/>
              <a:gd name="connsiteY3026" fmla="*/ 4205305 h 5274968"/>
              <a:gd name="connsiteX3027" fmla="*/ 4066803 w 5959916"/>
              <a:gd name="connsiteY3027" fmla="*/ 4196524 h 5274968"/>
              <a:gd name="connsiteX3028" fmla="*/ 4066803 w 5959916"/>
              <a:gd name="connsiteY3028" fmla="*/ 4214086 h 5274968"/>
              <a:gd name="connsiteX3029" fmla="*/ 3994907 w 5959916"/>
              <a:gd name="connsiteY3029" fmla="*/ 4254150 h 5274968"/>
              <a:gd name="connsiteX3030" fmla="*/ 3981187 w 5959916"/>
              <a:gd name="connsiteY3030" fmla="*/ 4236588 h 5274968"/>
              <a:gd name="connsiteX3031" fmla="*/ 3886787 w 5959916"/>
              <a:gd name="connsiteY3031" fmla="*/ 4281043 h 5274968"/>
              <a:gd name="connsiteX3032" fmla="*/ 3900509 w 5959916"/>
              <a:gd name="connsiteY3032" fmla="*/ 4267871 h 5274968"/>
              <a:gd name="connsiteX3033" fmla="*/ 3859895 w 5959916"/>
              <a:gd name="connsiteY3033" fmla="*/ 4294763 h 5274968"/>
              <a:gd name="connsiteX3034" fmla="*/ 3801720 w 5959916"/>
              <a:gd name="connsiteY3034" fmla="*/ 4312326 h 5274968"/>
              <a:gd name="connsiteX3035" fmla="*/ 3779219 w 5959916"/>
              <a:gd name="connsiteY3035" fmla="*/ 4316716 h 5274968"/>
              <a:gd name="connsiteX3036" fmla="*/ 3649146 w 5959916"/>
              <a:gd name="connsiteY3036" fmla="*/ 4378734 h 5274968"/>
              <a:gd name="connsiteX3037" fmla="*/ 3644756 w 5959916"/>
              <a:gd name="connsiteY3037" fmla="*/ 4418799 h 5274968"/>
              <a:gd name="connsiteX3038" fmla="*/ 3685369 w 5959916"/>
              <a:gd name="connsiteY3038" fmla="*/ 4401236 h 5274968"/>
              <a:gd name="connsiteX3039" fmla="*/ 3613473 w 5959916"/>
              <a:gd name="connsiteY3039" fmla="*/ 4432519 h 5274968"/>
              <a:gd name="connsiteX3040" fmla="*/ 3599752 w 5959916"/>
              <a:gd name="connsiteY3040" fmla="*/ 4405627 h 5274968"/>
              <a:gd name="connsiteX3041" fmla="*/ 3527855 w 5959916"/>
              <a:gd name="connsiteY3041" fmla="*/ 4454472 h 5274968"/>
              <a:gd name="connsiteX3042" fmla="*/ 3532246 w 5959916"/>
              <a:gd name="connsiteY3042" fmla="*/ 4432519 h 5274968"/>
              <a:gd name="connsiteX3043" fmla="*/ 3482852 w 5959916"/>
              <a:gd name="connsiteY3043" fmla="*/ 4476974 h 5274968"/>
              <a:gd name="connsiteX3044" fmla="*/ 3424676 w 5959916"/>
              <a:gd name="connsiteY3044" fmla="*/ 4455021 h 5274968"/>
              <a:gd name="connsiteX3045" fmla="*/ 3303386 w 5959916"/>
              <a:gd name="connsiteY3045" fmla="*/ 4508257 h 5274968"/>
              <a:gd name="connsiteX3046" fmla="*/ 3348390 w 5959916"/>
              <a:gd name="connsiteY3046" fmla="*/ 4521428 h 5274968"/>
              <a:gd name="connsiteX3047" fmla="*/ 3397784 w 5959916"/>
              <a:gd name="connsiteY3047" fmla="*/ 4490146 h 5274968"/>
              <a:gd name="connsiteX3048" fmla="*/ 3397784 w 5959916"/>
              <a:gd name="connsiteY3048" fmla="*/ 4507708 h 5274968"/>
              <a:gd name="connsiteX3049" fmla="*/ 3307777 w 5959916"/>
              <a:gd name="connsiteY3049" fmla="*/ 4547772 h 5274968"/>
              <a:gd name="connsiteX3050" fmla="*/ 3307777 w 5959916"/>
              <a:gd name="connsiteY3050" fmla="*/ 4565335 h 5274968"/>
              <a:gd name="connsiteX3051" fmla="*/ 3334669 w 5959916"/>
              <a:gd name="connsiteY3051" fmla="*/ 4543382 h 5274968"/>
              <a:gd name="connsiteX3052" fmla="*/ 3361562 w 5959916"/>
              <a:gd name="connsiteY3052" fmla="*/ 4552164 h 5274968"/>
              <a:gd name="connsiteX3053" fmla="*/ 3594813 w 5959916"/>
              <a:gd name="connsiteY3053" fmla="*/ 4445691 h 5274968"/>
              <a:gd name="connsiteX3054" fmla="*/ 3612924 w 5959916"/>
              <a:gd name="connsiteY3054" fmla="*/ 4454472 h 5274968"/>
              <a:gd name="connsiteX3055" fmla="*/ 3689211 w 5959916"/>
              <a:gd name="connsiteY3055" fmla="*/ 4418799 h 5274968"/>
              <a:gd name="connsiteX3056" fmla="*/ 3581641 w 5959916"/>
              <a:gd name="connsiteY3056" fmla="*/ 4476424 h 5274968"/>
              <a:gd name="connsiteX3057" fmla="*/ 3604143 w 5959916"/>
              <a:gd name="connsiteY3057" fmla="*/ 4538443 h 5274968"/>
              <a:gd name="connsiteX3058" fmla="*/ 3649146 w 5959916"/>
              <a:gd name="connsiteY3058" fmla="*/ 4516490 h 5274968"/>
              <a:gd name="connsiteX3059" fmla="*/ 3657927 w 5959916"/>
              <a:gd name="connsiteY3059" fmla="*/ 4529661 h 5274968"/>
              <a:gd name="connsiteX3060" fmla="*/ 3604143 w 5959916"/>
              <a:gd name="connsiteY3060" fmla="*/ 4569725 h 5274968"/>
              <a:gd name="connsiteX3061" fmla="*/ 3604143 w 5959916"/>
              <a:gd name="connsiteY3061" fmla="*/ 4601008 h 5274968"/>
              <a:gd name="connsiteX3062" fmla="*/ 3680430 w 5959916"/>
              <a:gd name="connsiteY3062" fmla="*/ 4609790 h 5274968"/>
              <a:gd name="connsiteX3063" fmla="*/ 3631035 w 5959916"/>
              <a:gd name="connsiteY3063" fmla="*/ 4631743 h 5274968"/>
              <a:gd name="connsiteX3064" fmla="*/ 3541027 w 5959916"/>
              <a:gd name="connsiteY3064" fmla="*/ 4684979 h 5274968"/>
              <a:gd name="connsiteX3065" fmla="*/ 3500415 w 5959916"/>
              <a:gd name="connsiteY3065" fmla="*/ 4689370 h 5274968"/>
              <a:gd name="connsiteX3066" fmla="*/ 3509196 w 5959916"/>
              <a:gd name="connsiteY3066" fmla="*/ 4622961 h 5274968"/>
              <a:gd name="connsiteX3067" fmla="*/ 3185937 w 5959916"/>
              <a:gd name="connsiteY3067" fmla="*/ 4729435 h 5274968"/>
              <a:gd name="connsiteX3068" fmla="*/ 3136543 w 5959916"/>
              <a:gd name="connsiteY3068" fmla="*/ 4778280 h 5274968"/>
              <a:gd name="connsiteX3069" fmla="*/ 3150264 w 5959916"/>
              <a:gd name="connsiteY3069" fmla="*/ 4791451 h 5274968"/>
              <a:gd name="connsiteX3070" fmla="*/ 3154654 w 5959916"/>
              <a:gd name="connsiteY3070" fmla="*/ 4791451 h 5274968"/>
              <a:gd name="connsiteX3071" fmla="*/ 3150264 w 5959916"/>
              <a:gd name="connsiteY3071" fmla="*/ 4800232 h 5274968"/>
              <a:gd name="connsiteX3072" fmla="*/ 3092089 w 5959916"/>
              <a:gd name="connsiteY3072" fmla="*/ 4827125 h 5274968"/>
              <a:gd name="connsiteX3073" fmla="*/ 3083307 w 5959916"/>
              <a:gd name="connsiteY3073" fmla="*/ 4858408 h 5274968"/>
              <a:gd name="connsiteX3074" fmla="*/ 3056414 w 5959916"/>
              <a:gd name="connsiteY3074" fmla="*/ 4858408 h 5274968"/>
              <a:gd name="connsiteX3075" fmla="*/ 3056414 w 5959916"/>
              <a:gd name="connsiteY3075" fmla="*/ 4840846 h 5274968"/>
              <a:gd name="connsiteX3076" fmla="*/ 2881339 w 5959916"/>
              <a:gd name="connsiteY3076" fmla="*/ 4872129 h 5274968"/>
              <a:gd name="connsiteX3077" fmla="*/ 2962016 w 5959916"/>
              <a:gd name="connsiteY3077" fmla="*/ 4840846 h 5274968"/>
              <a:gd name="connsiteX3078" fmla="*/ 2953234 w 5959916"/>
              <a:gd name="connsiteY3078" fmla="*/ 4832065 h 5274968"/>
              <a:gd name="connsiteX3079" fmla="*/ 3025131 w 5959916"/>
              <a:gd name="connsiteY3079" fmla="*/ 4796391 h 5274968"/>
              <a:gd name="connsiteX3080" fmla="*/ 2899450 w 5959916"/>
              <a:gd name="connsiteY3080" fmla="*/ 4827674 h 5274968"/>
              <a:gd name="connsiteX3081" fmla="*/ 3142031 w 5959916"/>
              <a:gd name="connsiteY3081" fmla="*/ 4734373 h 5274968"/>
              <a:gd name="connsiteX3082" fmla="*/ 3155751 w 5959916"/>
              <a:gd name="connsiteY3082" fmla="*/ 4738764 h 5274968"/>
              <a:gd name="connsiteX3083" fmla="*/ 3492182 w 5959916"/>
              <a:gd name="connsiteY3083" fmla="*/ 4587838 h 5274968"/>
              <a:gd name="connsiteX3084" fmla="*/ 3595361 w 5959916"/>
              <a:gd name="connsiteY3084" fmla="*/ 4521428 h 5274968"/>
              <a:gd name="connsiteX3085" fmla="*/ 3581641 w 5959916"/>
              <a:gd name="connsiteY3085" fmla="*/ 4499475 h 5274968"/>
              <a:gd name="connsiteX3086" fmla="*/ 3518526 w 5959916"/>
              <a:gd name="connsiteY3086" fmla="*/ 4503866 h 5274968"/>
              <a:gd name="connsiteX3087" fmla="*/ 3334669 w 5959916"/>
              <a:gd name="connsiteY3087" fmla="*/ 4592776 h 5274968"/>
              <a:gd name="connsiteX3088" fmla="*/ 3334669 w 5959916"/>
              <a:gd name="connsiteY3088" fmla="*/ 4579604 h 5274968"/>
              <a:gd name="connsiteX3089" fmla="*/ 3303386 w 5959916"/>
              <a:gd name="connsiteY3089" fmla="*/ 4579604 h 5274968"/>
              <a:gd name="connsiteX3090" fmla="*/ 3303386 w 5959916"/>
              <a:gd name="connsiteY3090" fmla="*/ 4548321 h 5274968"/>
              <a:gd name="connsiteX3091" fmla="*/ 3208988 w 5959916"/>
              <a:gd name="connsiteY3091" fmla="*/ 4579604 h 5274968"/>
              <a:gd name="connsiteX3092" fmla="*/ 3190877 w 5959916"/>
              <a:gd name="connsiteY3092" fmla="*/ 4606497 h 5274968"/>
              <a:gd name="connsiteX3093" fmla="*/ 3020192 w 5959916"/>
              <a:gd name="connsiteY3093" fmla="*/ 4677845 h 5274968"/>
              <a:gd name="connsiteX3094" fmla="*/ 3150264 w 5959916"/>
              <a:gd name="connsiteY3094" fmla="*/ 4673454 h 5274968"/>
              <a:gd name="connsiteX3095" fmla="*/ 3092089 w 5959916"/>
              <a:gd name="connsiteY3095" fmla="*/ 4695407 h 5274968"/>
              <a:gd name="connsiteX3096" fmla="*/ 2921403 w 5959916"/>
              <a:gd name="connsiteY3096" fmla="*/ 4761814 h 5274968"/>
              <a:gd name="connsiteX3097" fmla="*/ 2925794 w 5959916"/>
              <a:gd name="connsiteY3097" fmla="*/ 4739861 h 5274968"/>
              <a:gd name="connsiteX3098" fmla="*/ 2818224 w 5959916"/>
              <a:gd name="connsiteY3098" fmla="*/ 4801880 h 5274968"/>
              <a:gd name="connsiteX3099" fmla="*/ 2701324 w 5959916"/>
              <a:gd name="connsiteY3099" fmla="*/ 4779925 h 5274968"/>
              <a:gd name="connsiteX3100" fmla="*/ 2481244 w 5959916"/>
              <a:gd name="connsiteY3100" fmla="*/ 4846334 h 5274968"/>
              <a:gd name="connsiteX3101" fmla="*/ 2413738 w 5959916"/>
              <a:gd name="connsiteY3101" fmla="*/ 4899570 h 5274968"/>
              <a:gd name="connsiteX3102" fmla="*/ 2431849 w 5959916"/>
              <a:gd name="connsiteY3102" fmla="*/ 4882008 h 5274968"/>
              <a:gd name="connsiteX3103" fmla="*/ 2386846 w 5959916"/>
              <a:gd name="connsiteY3103" fmla="*/ 4860056 h 5274968"/>
              <a:gd name="connsiteX3104" fmla="*/ 2422520 w 5959916"/>
              <a:gd name="connsiteY3104" fmla="*/ 4842492 h 5274968"/>
              <a:gd name="connsiteX3105" fmla="*/ 2283118 w 5959916"/>
              <a:gd name="connsiteY3105" fmla="*/ 4860056 h 5274968"/>
              <a:gd name="connsiteX3106" fmla="*/ 2417581 w 5959916"/>
              <a:gd name="connsiteY3106" fmla="*/ 4815600 h 5274968"/>
              <a:gd name="connsiteX3107" fmla="*/ 2395079 w 5959916"/>
              <a:gd name="connsiteY3107" fmla="*/ 4811209 h 5274968"/>
              <a:gd name="connsiteX3108" fmla="*/ 2376968 w 5959916"/>
              <a:gd name="connsiteY3108" fmla="*/ 4789256 h 5274968"/>
              <a:gd name="connsiteX3109" fmla="*/ 2390688 w 5959916"/>
              <a:gd name="connsiteY3109" fmla="*/ 4757973 h 5274968"/>
              <a:gd name="connsiteX3110" fmla="*/ 2417581 w 5959916"/>
              <a:gd name="connsiteY3110" fmla="*/ 4775536 h 5274968"/>
              <a:gd name="connsiteX3111" fmla="*/ 2431302 w 5959916"/>
              <a:gd name="connsiteY3111" fmla="*/ 4757973 h 5274968"/>
              <a:gd name="connsiteX3112" fmla="*/ 2431302 w 5959916"/>
              <a:gd name="connsiteY3112" fmla="*/ 4775536 h 5274968"/>
              <a:gd name="connsiteX3113" fmla="*/ 2449411 w 5959916"/>
              <a:gd name="connsiteY3113" fmla="*/ 4788707 h 5274968"/>
              <a:gd name="connsiteX3114" fmla="*/ 2463133 w 5959916"/>
              <a:gd name="connsiteY3114" fmla="*/ 4753033 h 5274968"/>
              <a:gd name="connsiteX3115" fmla="*/ 2485635 w 5959916"/>
              <a:gd name="connsiteY3115" fmla="*/ 4757424 h 5274968"/>
              <a:gd name="connsiteX3116" fmla="*/ 2454352 w 5959916"/>
              <a:gd name="connsiteY3116" fmla="*/ 4735471 h 5274968"/>
              <a:gd name="connsiteX3117" fmla="*/ 2449961 w 5959916"/>
              <a:gd name="connsiteY3117" fmla="*/ 4753033 h 5274968"/>
              <a:gd name="connsiteX3118" fmla="*/ 2449961 w 5959916"/>
              <a:gd name="connsiteY3118" fmla="*/ 4731081 h 5274968"/>
              <a:gd name="connsiteX3119" fmla="*/ 2431849 w 5959916"/>
              <a:gd name="connsiteY3119" fmla="*/ 4757973 h 5274968"/>
              <a:gd name="connsiteX3120" fmla="*/ 2396176 w 5959916"/>
              <a:gd name="connsiteY3120" fmla="*/ 4736020 h 5274968"/>
              <a:gd name="connsiteX3121" fmla="*/ 2396176 w 5959916"/>
              <a:gd name="connsiteY3121" fmla="*/ 4674002 h 5274968"/>
              <a:gd name="connsiteX3122" fmla="*/ 2431849 w 5959916"/>
              <a:gd name="connsiteY3122" fmla="*/ 4674002 h 5274968"/>
              <a:gd name="connsiteX3123" fmla="*/ 2382455 w 5959916"/>
              <a:gd name="connsiteY3123" fmla="*/ 4598264 h 5274968"/>
              <a:gd name="connsiteX3124" fmla="*/ 2355563 w 5959916"/>
              <a:gd name="connsiteY3124" fmla="*/ 4638328 h 5274968"/>
              <a:gd name="connsiteX3125" fmla="*/ 2301778 w 5959916"/>
              <a:gd name="connsiteY3125" fmla="*/ 4660282 h 5274968"/>
              <a:gd name="connsiteX3126" fmla="*/ 2266104 w 5959916"/>
              <a:gd name="connsiteY3126" fmla="*/ 4651500 h 5274968"/>
              <a:gd name="connsiteX3127" fmla="*/ 2185427 w 5959916"/>
              <a:gd name="connsiteY3127" fmla="*/ 4704737 h 5274968"/>
              <a:gd name="connsiteX3128" fmla="*/ 1979069 w 5959916"/>
              <a:gd name="connsiteY3128" fmla="*/ 4838101 h 5274968"/>
              <a:gd name="connsiteX3129" fmla="*/ 1925283 w 5959916"/>
              <a:gd name="connsiteY3129" fmla="*/ 4882557 h 5274968"/>
              <a:gd name="connsiteX3130" fmla="*/ 1871498 w 5959916"/>
              <a:gd name="connsiteY3130" fmla="*/ 4869385 h 5274968"/>
              <a:gd name="connsiteX3131" fmla="*/ 1875888 w 5959916"/>
              <a:gd name="connsiteY3131" fmla="*/ 4820539 h 5274968"/>
              <a:gd name="connsiteX3132" fmla="*/ 1808383 w 5959916"/>
              <a:gd name="connsiteY3132" fmla="*/ 4767303 h 5274968"/>
              <a:gd name="connsiteX3133" fmla="*/ 1700813 w 5959916"/>
              <a:gd name="connsiteY3133" fmla="*/ 4709677 h 5274968"/>
              <a:gd name="connsiteX3134" fmla="*/ 1790821 w 5959916"/>
              <a:gd name="connsiteY3134" fmla="*/ 4558749 h 5274968"/>
              <a:gd name="connsiteX3135" fmla="*/ 1755146 w 5959916"/>
              <a:gd name="connsiteY3135" fmla="*/ 4531857 h 5274968"/>
              <a:gd name="connsiteX3136" fmla="*/ 1741426 w 5959916"/>
              <a:gd name="connsiteY3136" fmla="*/ 4500573 h 5274968"/>
              <a:gd name="connsiteX3137" fmla="*/ 1700813 w 5959916"/>
              <a:gd name="connsiteY3137" fmla="*/ 4509354 h 5274968"/>
              <a:gd name="connsiteX3138" fmla="*/ 1714534 w 5959916"/>
              <a:gd name="connsiteY3138" fmla="*/ 4496183 h 5274968"/>
              <a:gd name="connsiteX3139" fmla="*/ 1692032 w 5959916"/>
              <a:gd name="connsiteY3139" fmla="*/ 4491792 h 5274968"/>
              <a:gd name="connsiteX3140" fmla="*/ 1700813 w 5959916"/>
              <a:gd name="connsiteY3140" fmla="*/ 4478620 h 5274968"/>
              <a:gd name="connsiteX3141" fmla="*/ 1637699 w 5959916"/>
              <a:gd name="connsiteY3141" fmla="*/ 4461058 h 5274968"/>
              <a:gd name="connsiteX3142" fmla="*/ 1570193 w 5959916"/>
              <a:gd name="connsiteY3142" fmla="*/ 4434166 h 5274968"/>
              <a:gd name="connsiteX3143" fmla="*/ 1561411 w 5959916"/>
              <a:gd name="connsiteY3143" fmla="*/ 4407273 h 5274968"/>
              <a:gd name="connsiteX3144" fmla="*/ 1570193 w 5959916"/>
              <a:gd name="connsiteY3144" fmla="*/ 4375990 h 5274968"/>
              <a:gd name="connsiteX3145" fmla="*/ 1520798 w 5959916"/>
              <a:gd name="connsiteY3145" fmla="*/ 4344706 h 5274968"/>
              <a:gd name="connsiteX3146" fmla="*/ 1462623 w 5959916"/>
              <a:gd name="connsiteY3146" fmla="*/ 4322753 h 5274968"/>
              <a:gd name="connsiteX3147" fmla="*/ 1476343 w 5959916"/>
              <a:gd name="connsiteY3147" fmla="*/ 4349646 h 5274968"/>
              <a:gd name="connsiteX3148" fmla="*/ 1471952 w 5959916"/>
              <a:gd name="connsiteY3148" fmla="*/ 4389711 h 5274968"/>
              <a:gd name="connsiteX3149" fmla="*/ 1400057 w 5959916"/>
              <a:gd name="connsiteY3149" fmla="*/ 4478620 h 5274968"/>
              <a:gd name="connsiteX3150" fmla="*/ 1305659 w 5959916"/>
              <a:gd name="connsiteY3150" fmla="*/ 4478620 h 5274968"/>
              <a:gd name="connsiteX3151" fmla="*/ 1242544 w 5959916"/>
              <a:gd name="connsiteY3151" fmla="*/ 4549968 h 5274968"/>
              <a:gd name="connsiteX3152" fmla="*/ 1260654 w 5959916"/>
              <a:gd name="connsiteY3152" fmla="*/ 4563140 h 5274968"/>
              <a:gd name="connsiteX3153" fmla="*/ 1116863 w 5959916"/>
              <a:gd name="connsiteY3153" fmla="*/ 4607595 h 5274968"/>
              <a:gd name="connsiteX3154" fmla="*/ 1130583 w 5959916"/>
              <a:gd name="connsiteY3154" fmla="*/ 4585642 h 5274968"/>
              <a:gd name="connsiteX3155" fmla="*/ 1081189 w 5959916"/>
              <a:gd name="connsiteY3155" fmla="*/ 4603204 h 5274968"/>
              <a:gd name="connsiteX3156" fmla="*/ 1054296 w 5959916"/>
              <a:gd name="connsiteY3156" fmla="*/ 4571921 h 5274968"/>
              <a:gd name="connsiteX3157" fmla="*/ 1193698 w 5959916"/>
              <a:gd name="connsiteY3157" fmla="*/ 4478620 h 5274968"/>
              <a:gd name="connsiteX3158" fmla="*/ 1261204 w 5959916"/>
              <a:gd name="connsiteY3158" fmla="*/ 4469839 h 5274968"/>
              <a:gd name="connsiteX3159" fmla="*/ 1234311 w 5959916"/>
              <a:gd name="connsiteY3159" fmla="*/ 4461058 h 5274968"/>
              <a:gd name="connsiteX3160" fmla="*/ 1256813 w 5959916"/>
              <a:gd name="connsiteY3160" fmla="*/ 4420993 h 5274968"/>
              <a:gd name="connsiteX3161" fmla="*/ 1229920 w 5959916"/>
              <a:gd name="connsiteY3161" fmla="*/ 4416603 h 5274968"/>
              <a:gd name="connsiteX3162" fmla="*/ 1351211 w 5959916"/>
              <a:gd name="connsiteY3162" fmla="*/ 4314521 h 5274968"/>
              <a:gd name="connsiteX3163" fmla="*/ 1333100 w 5959916"/>
              <a:gd name="connsiteY3163" fmla="*/ 4270067 h 5274968"/>
              <a:gd name="connsiteX3164" fmla="*/ 1158025 w 5959916"/>
              <a:gd name="connsiteY3164" fmla="*/ 4336473 h 5274968"/>
              <a:gd name="connsiteX3165" fmla="*/ 1184916 w 5959916"/>
              <a:gd name="connsiteY3165" fmla="*/ 4314521 h 5274968"/>
              <a:gd name="connsiteX3166" fmla="*/ 1269986 w 5959916"/>
              <a:gd name="connsiteY3166" fmla="*/ 4256895 h 5274968"/>
              <a:gd name="connsiteX3167" fmla="*/ 1261204 w 5959916"/>
              <a:gd name="connsiteY3167" fmla="*/ 4234941 h 5274968"/>
              <a:gd name="connsiteX3168" fmla="*/ 1306207 w 5959916"/>
              <a:gd name="connsiteY3168" fmla="*/ 4186095 h 5274968"/>
              <a:gd name="connsiteX3169" fmla="*/ 1301816 w 5959916"/>
              <a:gd name="connsiteY3169" fmla="*/ 4150422 h 5274968"/>
              <a:gd name="connsiteX3170" fmla="*/ 1225530 w 5959916"/>
              <a:gd name="connsiteY3170" fmla="*/ 4199267 h 5274968"/>
              <a:gd name="connsiteX3171" fmla="*/ 1243641 w 5959916"/>
              <a:gd name="connsiteY3171" fmla="*/ 4212440 h 5274968"/>
              <a:gd name="connsiteX3172" fmla="*/ 1229920 w 5959916"/>
              <a:gd name="connsiteY3172" fmla="*/ 4230003 h 5274968"/>
              <a:gd name="connsiteX3173" fmla="*/ 1252422 w 5959916"/>
              <a:gd name="connsiteY3173" fmla="*/ 4234393 h 5274968"/>
              <a:gd name="connsiteX3174" fmla="*/ 1180526 w 5959916"/>
              <a:gd name="connsiteY3174" fmla="*/ 4287628 h 5274968"/>
              <a:gd name="connsiteX3175" fmla="*/ 1225530 w 5959916"/>
              <a:gd name="connsiteY3175" fmla="*/ 4247564 h 5274968"/>
              <a:gd name="connsiteX3176" fmla="*/ 1144852 w 5959916"/>
              <a:gd name="connsiteY3176" fmla="*/ 4220672 h 5274968"/>
              <a:gd name="connsiteX3177" fmla="*/ 1153633 w 5959916"/>
              <a:gd name="connsiteY3177" fmla="*/ 4180608 h 5274968"/>
              <a:gd name="connsiteX3178" fmla="*/ 1189307 w 5959916"/>
              <a:gd name="connsiteY3178" fmla="*/ 4153715 h 5274968"/>
              <a:gd name="connsiteX3179" fmla="*/ 1198089 w 5959916"/>
              <a:gd name="connsiteY3179" fmla="*/ 4126822 h 5274968"/>
              <a:gd name="connsiteX3180" fmla="*/ 1130583 w 5959916"/>
              <a:gd name="connsiteY3180" fmla="*/ 4162497 h 5274968"/>
              <a:gd name="connsiteX3181" fmla="*/ 1116863 w 5959916"/>
              <a:gd name="connsiteY3181" fmla="*/ 4175669 h 5274968"/>
              <a:gd name="connsiteX3182" fmla="*/ 1139364 w 5959916"/>
              <a:gd name="connsiteY3182" fmla="*/ 4171278 h 5274968"/>
              <a:gd name="connsiteX3183" fmla="*/ 1134973 w 5959916"/>
              <a:gd name="connsiteY3183" fmla="*/ 4198170 h 5274968"/>
              <a:gd name="connsiteX3184" fmla="*/ 1108082 w 5959916"/>
              <a:gd name="connsiteY3184" fmla="*/ 4211342 h 5274968"/>
              <a:gd name="connsiteX3185" fmla="*/ 1072407 w 5959916"/>
              <a:gd name="connsiteY3185" fmla="*/ 4220124 h 5274968"/>
              <a:gd name="connsiteX3186" fmla="*/ 1081189 w 5959916"/>
              <a:gd name="connsiteY3186" fmla="*/ 4198170 h 5274968"/>
              <a:gd name="connsiteX3187" fmla="*/ 1054296 w 5959916"/>
              <a:gd name="connsiteY3187" fmla="*/ 4211342 h 5274968"/>
              <a:gd name="connsiteX3188" fmla="*/ 1068017 w 5959916"/>
              <a:gd name="connsiteY3188" fmla="*/ 4228904 h 5274968"/>
              <a:gd name="connsiteX3189" fmla="*/ 1054296 w 5959916"/>
              <a:gd name="connsiteY3189" fmla="*/ 4237685 h 5274968"/>
              <a:gd name="connsiteX3190" fmla="*/ 1040576 w 5959916"/>
              <a:gd name="connsiteY3190" fmla="*/ 4215733 h 5274968"/>
              <a:gd name="connsiteX3191" fmla="*/ 991181 w 5959916"/>
              <a:gd name="connsiteY3191" fmla="*/ 4251406 h 5274968"/>
              <a:gd name="connsiteX3192" fmla="*/ 923676 w 5959916"/>
              <a:gd name="connsiteY3192" fmla="*/ 4264577 h 5274968"/>
              <a:gd name="connsiteX3193" fmla="*/ 932456 w 5959916"/>
              <a:gd name="connsiteY3193" fmla="*/ 4260188 h 5274968"/>
              <a:gd name="connsiteX3194" fmla="*/ 995572 w 5959916"/>
              <a:gd name="connsiteY3194" fmla="*/ 4215733 h 5274968"/>
              <a:gd name="connsiteX3195" fmla="*/ 1080640 w 5959916"/>
              <a:gd name="connsiteY3195" fmla="*/ 4126822 h 5274968"/>
              <a:gd name="connsiteX3196" fmla="*/ 1125643 w 5959916"/>
              <a:gd name="connsiteY3196" fmla="*/ 4131213 h 5274968"/>
              <a:gd name="connsiteX3197" fmla="*/ 1130034 w 5959916"/>
              <a:gd name="connsiteY3197" fmla="*/ 4126822 h 5274968"/>
              <a:gd name="connsiteX3198" fmla="*/ 1130034 w 5959916"/>
              <a:gd name="connsiteY3198" fmla="*/ 4095539 h 5274968"/>
              <a:gd name="connsiteX3199" fmla="*/ 1018074 w 5959916"/>
              <a:gd name="connsiteY3199" fmla="*/ 4139994 h 5274968"/>
              <a:gd name="connsiteX3200" fmla="*/ 1013683 w 5959916"/>
              <a:gd name="connsiteY3200" fmla="*/ 4108711 h 5274968"/>
              <a:gd name="connsiteX3201" fmla="*/ 1044966 w 5959916"/>
              <a:gd name="connsiteY3201" fmla="*/ 4086758 h 5274968"/>
              <a:gd name="connsiteX3202" fmla="*/ 1071858 w 5959916"/>
              <a:gd name="connsiteY3202" fmla="*/ 4099929 h 5274968"/>
              <a:gd name="connsiteX3203" fmla="*/ 1112472 w 5959916"/>
              <a:gd name="connsiteY3203" fmla="*/ 4059865 h 5274968"/>
              <a:gd name="connsiteX3204" fmla="*/ 1071858 w 5959916"/>
              <a:gd name="connsiteY3204" fmla="*/ 4055475 h 5274968"/>
              <a:gd name="connsiteX3205" fmla="*/ 1089969 w 5959916"/>
              <a:gd name="connsiteY3205" fmla="*/ 4033522 h 5274968"/>
              <a:gd name="connsiteX3206" fmla="*/ 1063077 w 5959916"/>
              <a:gd name="connsiteY3206" fmla="*/ 4042303 h 5274968"/>
              <a:gd name="connsiteX3207" fmla="*/ 1040576 w 5959916"/>
              <a:gd name="connsiteY3207" fmla="*/ 4033522 h 5274968"/>
              <a:gd name="connsiteX3208" fmla="*/ 896783 w 5959916"/>
              <a:gd name="connsiteY3208" fmla="*/ 4095539 h 5274968"/>
              <a:gd name="connsiteX3209" fmla="*/ 784822 w 5959916"/>
              <a:gd name="connsiteY3209" fmla="*/ 4157557 h 5274968"/>
              <a:gd name="connsiteX3210" fmla="*/ 744209 w 5959916"/>
              <a:gd name="connsiteY3210" fmla="*/ 4175119 h 5274968"/>
              <a:gd name="connsiteX3211" fmla="*/ 914893 w 5959916"/>
              <a:gd name="connsiteY3211" fmla="*/ 4046145 h 5274968"/>
              <a:gd name="connsiteX3212" fmla="*/ 896783 w 5959916"/>
              <a:gd name="connsiteY3212" fmla="*/ 4032973 h 5274968"/>
              <a:gd name="connsiteX3213" fmla="*/ 919285 w 5959916"/>
              <a:gd name="connsiteY3213" fmla="*/ 4015410 h 5274968"/>
              <a:gd name="connsiteX3214" fmla="*/ 896783 w 5959916"/>
              <a:gd name="connsiteY3214" fmla="*/ 4028582 h 5274968"/>
              <a:gd name="connsiteX3215" fmla="*/ 739818 w 5959916"/>
              <a:gd name="connsiteY3215" fmla="*/ 4077428 h 5274968"/>
              <a:gd name="connsiteX3216" fmla="*/ 820496 w 5959916"/>
              <a:gd name="connsiteY3216" fmla="*/ 3997299 h 5274968"/>
              <a:gd name="connsiteX3217" fmla="*/ 793604 w 5959916"/>
              <a:gd name="connsiteY3217" fmla="*/ 4001690 h 5274968"/>
              <a:gd name="connsiteX3218" fmla="*/ 842998 w 5959916"/>
              <a:gd name="connsiteY3218" fmla="*/ 3935282 h 5274968"/>
              <a:gd name="connsiteX3219" fmla="*/ 869890 w 5959916"/>
              <a:gd name="connsiteY3219" fmla="*/ 3913329 h 5274968"/>
              <a:gd name="connsiteX3220" fmla="*/ 842998 w 5959916"/>
              <a:gd name="connsiteY3220" fmla="*/ 3908938 h 5274968"/>
              <a:gd name="connsiteX3221" fmla="*/ 834217 w 5959916"/>
              <a:gd name="connsiteY3221" fmla="*/ 3930892 h 5274968"/>
              <a:gd name="connsiteX3222" fmla="*/ 776041 w 5959916"/>
              <a:gd name="connsiteY3222" fmla="*/ 3979736 h 5274968"/>
              <a:gd name="connsiteX3223" fmla="*/ 767259 w 5959916"/>
              <a:gd name="connsiteY3223" fmla="*/ 3970956 h 5274968"/>
              <a:gd name="connsiteX3224" fmla="*/ 667030 w 5959916"/>
              <a:gd name="connsiteY3224" fmla="*/ 4030503 h 5274968"/>
              <a:gd name="connsiteX3225" fmla="*/ 558725 w 5959916"/>
              <a:gd name="connsiteY3225" fmla="*/ 4085631 h 5274968"/>
              <a:gd name="connsiteX3226" fmla="*/ 563225 w 5959916"/>
              <a:gd name="connsiteY3226" fmla="*/ 4081493 h 5274968"/>
              <a:gd name="connsiteX3227" fmla="*/ 650360 w 5959916"/>
              <a:gd name="connsiteY3227" fmla="*/ 4006630 h 5274968"/>
              <a:gd name="connsiteX3228" fmla="*/ 686033 w 5959916"/>
              <a:gd name="connsiteY3228" fmla="*/ 4002239 h 5274968"/>
              <a:gd name="connsiteX3229" fmla="*/ 694815 w 5959916"/>
              <a:gd name="connsiteY3229" fmla="*/ 3966566 h 5274968"/>
              <a:gd name="connsiteX3230" fmla="*/ 775492 w 5959916"/>
              <a:gd name="connsiteY3230" fmla="*/ 3913329 h 5274968"/>
              <a:gd name="connsiteX3231" fmla="*/ 757380 w 5959916"/>
              <a:gd name="connsiteY3231" fmla="*/ 3949002 h 5274968"/>
              <a:gd name="connsiteX3232" fmla="*/ 761772 w 5959916"/>
              <a:gd name="connsiteY3232" fmla="*/ 3957784 h 5274968"/>
              <a:gd name="connsiteX3233" fmla="*/ 945628 w 5959916"/>
              <a:gd name="connsiteY3233" fmla="*/ 3811247 h 5274968"/>
              <a:gd name="connsiteX3234" fmla="*/ 936847 w 5959916"/>
              <a:gd name="connsiteY3234" fmla="*/ 3789293 h 5274968"/>
              <a:gd name="connsiteX3235" fmla="*/ 981851 w 5959916"/>
              <a:gd name="connsiteY3235" fmla="*/ 3740448 h 5274968"/>
              <a:gd name="connsiteX3236" fmla="*/ 963740 w 5959916"/>
              <a:gd name="connsiteY3236" fmla="*/ 3731667 h 5274968"/>
              <a:gd name="connsiteX3237" fmla="*/ 977460 w 5959916"/>
              <a:gd name="connsiteY3237" fmla="*/ 3714105 h 5274968"/>
              <a:gd name="connsiteX3238" fmla="*/ 905564 w 5959916"/>
              <a:gd name="connsiteY3238" fmla="*/ 3718495 h 5274968"/>
              <a:gd name="connsiteX3239" fmla="*/ 963740 w 5959916"/>
              <a:gd name="connsiteY3239" fmla="*/ 3674041 h 5274968"/>
              <a:gd name="connsiteX3240" fmla="*/ 963740 w 5959916"/>
              <a:gd name="connsiteY3240" fmla="*/ 3652087 h 5274968"/>
              <a:gd name="connsiteX3241" fmla="*/ 954959 w 5959916"/>
              <a:gd name="connsiteY3241" fmla="*/ 3643305 h 5274968"/>
              <a:gd name="connsiteX3242" fmla="*/ 909954 w 5959916"/>
              <a:gd name="connsiteY3242" fmla="*/ 3665259 h 5274968"/>
              <a:gd name="connsiteX3243" fmla="*/ 905564 w 5959916"/>
              <a:gd name="connsiteY3243" fmla="*/ 3647696 h 5274968"/>
              <a:gd name="connsiteX3244" fmla="*/ 878672 w 5959916"/>
              <a:gd name="connsiteY3244" fmla="*/ 3647696 h 5274968"/>
              <a:gd name="connsiteX3245" fmla="*/ 878672 w 5959916"/>
              <a:gd name="connsiteY3245" fmla="*/ 3683370 h 5274968"/>
              <a:gd name="connsiteX3246" fmla="*/ 815557 w 5959916"/>
              <a:gd name="connsiteY3246" fmla="*/ 3719044 h 5274968"/>
              <a:gd name="connsiteX3247" fmla="*/ 743660 w 5959916"/>
              <a:gd name="connsiteY3247" fmla="*/ 3740997 h 5274968"/>
              <a:gd name="connsiteX3248" fmla="*/ 797445 w 5959916"/>
              <a:gd name="connsiteY3248" fmla="*/ 3687761 h 5274968"/>
              <a:gd name="connsiteX3249" fmla="*/ 770553 w 5959916"/>
              <a:gd name="connsiteY3249" fmla="*/ 3700933 h 5274968"/>
              <a:gd name="connsiteX3250" fmla="*/ 766163 w 5959916"/>
              <a:gd name="connsiteY3250" fmla="*/ 3674041 h 5274968"/>
              <a:gd name="connsiteX3251" fmla="*/ 739270 w 5959916"/>
              <a:gd name="connsiteY3251" fmla="*/ 3678431 h 5274968"/>
              <a:gd name="connsiteX3252" fmla="*/ 748050 w 5959916"/>
              <a:gd name="connsiteY3252" fmla="*/ 3651539 h 5274968"/>
              <a:gd name="connsiteX3253" fmla="*/ 725550 w 5959916"/>
              <a:gd name="connsiteY3253" fmla="*/ 3642758 h 5274968"/>
              <a:gd name="connsiteX3254" fmla="*/ 729940 w 5959916"/>
              <a:gd name="connsiteY3254" fmla="*/ 3615864 h 5274968"/>
              <a:gd name="connsiteX3255" fmla="*/ 707438 w 5959916"/>
              <a:gd name="connsiteY3255" fmla="*/ 3615864 h 5274968"/>
              <a:gd name="connsiteX3256" fmla="*/ 828728 w 5959916"/>
              <a:gd name="connsiteY3256" fmla="*/ 3522564 h 5274968"/>
              <a:gd name="connsiteX3257" fmla="*/ 864402 w 5959916"/>
              <a:gd name="connsiteY3257" fmla="*/ 3513783 h 5274968"/>
              <a:gd name="connsiteX3258" fmla="*/ 945079 w 5959916"/>
              <a:gd name="connsiteY3258" fmla="*/ 3438046 h 5274968"/>
              <a:gd name="connsiteX3259" fmla="*/ 873183 w 5959916"/>
              <a:gd name="connsiteY3259" fmla="*/ 3446827 h 5274968"/>
              <a:gd name="connsiteX3260" fmla="*/ 886903 w 5959916"/>
              <a:gd name="connsiteY3260" fmla="*/ 3424873 h 5274968"/>
              <a:gd name="connsiteX3261" fmla="*/ 860011 w 5959916"/>
              <a:gd name="connsiteY3261" fmla="*/ 3407310 h 5274968"/>
              <a:gd name="connsiteX3262" fmla="*/ 806227 w 5959916"/>
              <a:gd name="connsiteY3262" fmla="*/ 3429263 h 5274968"/>
              <a:gd name="connsiteX3263" fmla="*/ 837510 w 5959916"/>
              <a:gd name="connsiteY3263" fmla="*/ 3407310 h 5274968"/>
              <a:gd name="connsiteX3264" fmla="*/ 796896 w 5959916"/>
              <a:gd name="connsiteY3264" fmla="*/ 3394138 h 5274968"/>
              <a:gd name="connsiteX3265" fmla="*/ 823788 w 5959916"/>
              <a:gd name="connsiteY3265" fmla="*/ 3385357 h 5274968"/>
              <a:gd name="connsiteX3266" fmla="*/ 823788 w 5959916"/>
              <a:gd name="connsiteY3266" fmla="*/ 3372186 h 5274968"/>
              <a:gd name="connsiteX3267" fmla="*/ 796896 w 5959916"/>
              <a:gd name="connsiteY3267" fmla="*/ 3367795 h 5274968"/>
              <a:gd name="connsiteX3268" fmla="*/ 881964 w 5959916"/>
              <a:gd name="connsiteY3268" fmla="*/ 3234430 h 5274968"/>
              <a:gd name="connsiteX3269" fmla="*/ 904466 w 5959916"/>
              <a:gd name="connsiteY3269" fmla="*/ 3163083 h 5274968"/>
              <a:gd name="connsiteX3270" fmla="*/ 1034538 w 5959916"/>
              <a:gd name="connsiteY3270" fmla="*/ 3082954 h 5274968"/>
              <a:gd name="connsiteX3271" fmla="*/ 1030147 w 5959916"/>
              <a:gd name="connsiteY3271" fmla="*/ 3038499 h 5274968"/>
              <a:gd name="connsiteX3272" fmla="*/ 1052648 w 5959916"/>
              <a:gd name="connsiteY3272" fmla="*/ 3029718 h 5274968"/>
              <a:gd name="connsiteX3273" fmla="*/ 1151438 w 5959916"/>
              <a:gd name="connsiteY3273" fmla="*/ 2891962 h 5274968"/>
              <a:gd name="connsiteX3274" fmla="*/ 1012036 w 5959916"/>
              <a:gd name="connsiteY3274" fmla="*/ 2860679 h 5274968"/>
              <a:gd name="connsiteX3275" fmla="*/ 998315 w 5959916"/>
              <a:gd name="connsiteY3275" fmla="*/ 2865070 h 5274968"/>
              <a:gd name="connsiteX3276" fmla="*/ 984595 w 5959916"/>
              <a:gd name="connsiteY3276" fmla="*/ 2847507 h 5274968"/>
              <a:gd name="connsiteX3277" fmla="*/ 926419 w 5959916"/>
              <a:gd name="connsiteY3277" fmla="*/ 2891962 h 5274968"/>
              <a:gd name="connsiteX3278" fmla="*/ 980205 w 5959916"/>
              <a:gd name="connsiteY3278" fmla="*/ 2856289 h 5274968"/>
              <a:gd name="connsiteX3279" fmla="*/ 917089 w 5959916"/>
              <a:gd name="connsiteY3279" fmla="*/ 2834335 h 5274968"/>
              <a:gd name="connsiteX3280" fmla="*/ 881416 w 5959916"/>
              <a:gd name="connsiteY3280" fmla="*/ 2767927 h 5274968"/>
              <a:gd name="connsiteX3281" fmla="*/ 1146499 w 5959916"/>
              <a:gd name="connsiteY3281" fmla="*/ 2785490 h 5274968"/>
              <a:gd name="connsiteX3282" fmla="*/ 1263399 w 5959916"/>
              <a:gd name="connsiteY3282" fmla="*/ 2719082 h 5274968"/>
              <a:gd name="connsiteX3283" fmla="*/ 1164610 w 5959916"/>
              <a:gd name="connsiteY3283" fmla="*/ 2701520 h 5274968"/>
              <a:gd name="connsiteX3284" fmla="*/ 1047711 w 5959916"/>
              <a:gd name="connsiteY3284" fmla="*/ 2710301 h 5274968"/>
              <a:gd name="connsiteX3285" fmla="*/ 962641 w 5959916"/>
              <a:gd name="connsiteY3285" fmla="*/ 2683408 h 5274968"/>
              <a:gd name="connsiteX3286" fmla="*/ 967032 w 5959916"/>
              <a:gd name="connsiteY3286" fmla="*/ 2647735 h 5274968"/>
              <a:gd name="connsiteX3287" fmla="*/ 993925 w 5959916"/>
              <a:gd name="connsiteY3287" fmla="*/ 2598889 h 5274968"/>
              <a:gd name="connsiteX3288" fmla="*/ 1038929 w 5959916"/>
              <a:gd name="connsiteY3288" fmla="*/ 2518760 h 5274968"/>
              <a:gd name="connsiteX3289" fmla="*/ 1030147 w 5959916"/>
              <a:gd name="connsiteY3289" fmla="*/ 2514370 h 5274968"/>
              <a:gd name="connsiteX3290" fmla="*/ 1065821 w 5959916"/>
              <a:gd name="connsiteY3290" fmla="*/ 2483087 h 5274968"/>
              <a:gd name="connsiteX3291" fmla="*/ 1160220 w 5959916"/>
              <a:gd name="connsiteY3291" fmla="*/ 2425460 h 5274968"/>
              <a:gd name="connsiteX3292" fmla="*/ 1178330 w 5959916"/>
              <a:gd name="connsiteY3292" fmla="*/ 2398568 h 5274968"/>
              <a:gd name="connsiteX3293" fmla="*/ 1164610 w 5959916"/>
              <a:gd name="connsiteY3293" fmla="*/ 2376614 h 5274968"/>
              <a:gd name="connsiteX3294" fmla="*/ 1178330 w 5959916"/>
              <a:gd name="connsiteY3294" fmla="*/ 2336550 h 5274968"/>
              <a:gd name="connsiteX3295" fmla="*/ 1093262 w 5959916"/>
              <a:gd name="connsiteY3295" fmla="*/ 2332159 h 5274968"/>
              <a:gd name="connsiteX3296" fmla="*/ 1093262 w 5959916"/>
              <a:gd name="connsiteY3296" fmla="*/ 2318987 h 5274968"/>
              <a:gd name="connsiteX3297" fmla="*/ 1057588 w 5959916"/>
              <a:gd name="connsiteY3297" fmla="*/ 2345880 h 5274968"/>
              <a:gd name="connsiteX3298" fmla="*/ 1012585 w 5959916"/>
              <a:gd name="connsiteY3298" fmla="*/ 2399115 h 5274968"/>
              <a:gd name="connsiteX3299" fmla="*/ 985692 w 5959916"/>
              <a:gd name="connsiteY3299" fmla="*/ 2390334 h 5274968"/>
              <a:gd name="connsiteX3300" fmla="*/ 927517 w 5959916"/>
              <a:gd name="connsiteY3300" fmla="*/ 2412287 h 5274968"/>
              <a:gd name="connsiteX3301" fmla="*/ 941237 w 5959916"/>
              <a:gd name="connsiteY3301" fmla="*/ 2394726 h 5274968"/>
              <a:gd name="connsiteX3302" fmla="*/ 932456 w 5959916"/>
              <a:gd name="connsiteY3302" fmla="*/ 2385945 h 5274968"/>
              <a:gd name="connsiteX3303" fmla="*/ 941237 w 5959916"/>
              <a:gd name="connsiteY3303" fmla="*/ 2368382 h 5274968"/>
              <a:gd name="connsiteX3304" fmla="*/ 842449 w 5959916"/>
              <a:gd name="connsiteY3304" fmla="*/ 2452901 h 5274968"/>
              <a:gd name="connsiteX3305" fmla="*/ 784274 w 5959916"/>
              <a:gd name="connsiteY3305" fmla="*/ 2466074 h 5274968"/>
              <a:gd name="connsiteX3306" fmla="*/ 829278 w 5959916"/>
              <a:gd name="connsiteY3306" fmla="*/ 2470464 h 5274968"/>
              <a:gd name="connsiteX3307" fmla="*/ 757380 w 5959916"/>
              <a:gd name="connsiteY3307" fmla="*/ 2497357 h 5274968"/>
              <a:gd name="connsiteX3308" fmla="*/ 779882 w 5959916"/>
              <a:gd name="connsiteY3308" fmla="*/ 2457292 h 5274968"/>
              <a:gd name="connsiteX3309" fmla="*/ 694815 w 5959916"/>
              <a:gd name="connsiteY3309" fmla="*/ 2461682 h 5274968"/>
              <a:gd name="connsiteX3310" fmla="*/ 686033 w 5959916"/>
              <a:gd name="connsiteY3310" fmla="*/ 2368382 h 5274968"/>
              <a:gd name="connsiteX3311" fmla="*/ 829825 w 5959916"/>
              <a:gd name="connsiteY3311" fmla="*/ 2315146 h 5274968"/>
              <a:gd name="connsiteX3312" fmla="*/ 825435 w 5959916"/>
              <a:gd name="connsiteY3312" fmla="*/ 2342038 h 5274968"/>
              <a:gd name="connsiteX3313" fmla="*/ 794152 w 5959916"/>
              <a:gd name="connsiteY3313" fmla="*/ 2359601 h 5274968"/>
              <a:gd name="connsiteX3314" fmla="*/ 816653 w 5959916"/>
              <a:gd name="connsiteY3314" fmla="*/ 2363991 h 5274968"/>
              <a:gd name="connsiteX3315" fmla="*/ 834765 w 5959916"/>
              <a:gd name="connsiteY3315" fmla="*/ 2399665 h 5274968"/>
              <a:gd name="connsiteX3316" fmla="*/ 897880 w 5959916"/>
              <a:gd name="connsiteY3316" fmla="*/ 2275081 h 5274968"/>
              <a:gd name="connsiteX3317" fmla="*/ 879768 w 5959916"/>
              <a:gd name="connsiteY3317" fmla="*/ 2261910 h 5274968"/>
              <a:gd name="connsiteX3318" fmla="*/ 884159 w 5959916"/>
              <a:gd name="connsiteY3318" fmla="*/ 2244346 h 5274968"/>
              <a:gd name="connsiteX3319" fmla="*/ 799092 w 5959916"/>
              <a:gd name="connsiteY3319" fmla="*/ 2257518 h 5274968"/>
              <a:gd name="connsiteX3320" fmla="*/ 677801 w 5959916"/>
              <a:gd name="connsiteY3320" fmla="*/ 2253128 h 5274968"/>
              <a:gd name="connsiteX3321" fmla="*/ 754089 w 5959916"/>
              <a:gd name="connsiteY3321" fmla="*/ 2204282 h 5274968"/>
              <a:gd name="connsiteX3322" fmla="*/ 686582 w 5959916"/>
              <a:gd name="connsiteY3322" fmla="*/ 2191111 h 5274968"/>
              <a:gd name="connsiteX3323" fmla="*/ 704694 w 5959916"/>
              <a:gd name="connsiteY3323" fmla="*/ 2164218 h 5274968"/>
              <a:gd name="connsiteX3324" fmla="*/ 637188 w 5959916"/>
              <a:gd name="connsiteY3324" fmla="*/ 2155438 h 5274968"/>
              <a:gd name="connsiteX3325" fmla="*/ 659689 w 5959916"/>
              <a:gd name="connsiteY3325" fmla="*/ 2137874 h 5274968"/>
              <a:gd name="connsiteX3326" fmla="*/ 717864 w 5959916"/>
              <a:gd name="connsiteY3326" fmla="*/ 2008901 h 5274968"/>
              <a:gd name="connsiteX3327" fmla="*/ 767259 w 5959916"/>
              <a:gd name="connsiteY3327" fmla="*/ 1973227 h 5274968"/>
              <a:gd name="connsiteX3328" fmla="*/ 816653 w 5959916"/>
              <a:gd name="connsiteY3328" fmla="*/ 1928771 h 5274968"/>
              <a:gd name="connsiteX3329" fmla="*/ 794152 w 5959916"/>
              <a:gd name="connsiteY3329" fmla="*/ 1924381 h 5274968"/>
              <a:gd name="connsiteX3330" fmla="*/ 834765 w 5959916"/>
              <a:gd name="connsiteY3330" fmla="*/ 1844252 h 5274968"/>
              <a:gd name="connsiteX3331" fmla="*/ 534008 w 5959916"/>
              <a:gd name="connsiteY3331" fmla="*/ 1995179 h 5274968"/>
              <a:gd name="connsiteX3332" fmla="*/ 435221 w 5959916"/>
              <a:gd name="connsiteY3332" fmla="*/ 1933163 h 5274968"/>
              <a:gd name="connsiteX3333" fmla="*/ 444001 w 5959916"/>
              <a:gd name="connsiteY3333" fmla="*/ 1906270 h 5274968"/>
              <a:gd name="connsiteX3334" fmla="*/ 439610 w 5959916"/>
              <a:gd name="connsiteY3334" fmla="*/ 1897489 h 5274968"/>
              <a:gd name="connsiteX3335" fmla="*/ 345213 w 5959916"/>
              <a:gd name="connsiteY3335" fmla="*/ 1901879 h 5274968"/>
              <a:gd name="connsiteX3336" fmla="*/ 353994 w 5959916"/>
              <a:gd name="connsiteY3336" fmla="*/ 1874986 h 5274968"/>
              <a:gd name="connsiteX3337" fmla="*/ 255205 w 5959916"/>
              <a:gd name="connsiteY3337" fmla="*/ 1866206 h 5274968"/>
              <a:gd name="connsiteX3338" fmla="*/ 273316 w 5959916"/>
              <a:gd name="connsiteY3338" fmla="*/ 1844252 h 5274968"/>
              <a:gd name="connsiteX3339" fmla="*/ 219532 w 5959916"/>
              <a:gd name="connsiteY3339" fmla="*/ 1853034 h 5274968"/>
              <a:gd name="connsiteX3340" fmla="*/ 300208 w 5959916"/>
              <a:gd name="connsiteY3340" fmla="*/ 1755342 h 5274968"/>
              <a:gd name="connsiteX3341" fmla="*/ 286488 w 5959916"/>
              <a:gd name="connsiteY3341" fmla="*/ 1764124 h 5274968"/>
              <a:gd name="connsiteX3342" fmla="*/ 295269 w 5959916"/>
              <a:gd name="connsiteY3342" fmla="*/ 1719668 h 5274968"/>
              <a:gd name="connsiteX3343" fmla="*/ 358384 w 5959916"/>
              <a:gd name="connsiteY3343" fmla="*/ 1697715 h 5274968"/>
              <a:gd name="connsiteX3344" fmla="*/ 439061 w 5959916"/>
              <a:gd name="connsiteY3344" fmla="*/ 1693325 h 5274968"/>
              <a:gd name="connsiteX3345" fmla="*/ 470344 w 5959916"/>
              <a:gd name="connsiteY3345" fmla="*/ 1657651 h 5274968"/>
              <a:gd name="connsiteX3346" fmla="*/ 587245 w 5959916"/>
              <a:gd name="connsiteY3346" fmla="*/ 1559960 h 5274968"/>
              <a:gd name="connsiteX3347" fmla="*/ 686033 w 5959916"/>
              <a:gd name="connsiteY3347" fmla="*/ 1542398 h 5274968"/>
              <a:gd name="connsiteX3348" fmla="*/ 721707 w 5959916"/>
              <a:gd name="connsiteY3348" fmla="*/ 1520445 h 5274968"/>
              <a:gd name="connsiteX3349" fmla="*/ 721707 w 5959916"/>
              <a:gd name="connsiteY3349" fmla="*/ 1493552 h 5274968"/>
              <a:gd name="connsiteX3350" fmla="*/ 869890 w 5959916"/>
              <a:gd name="connsiteY3350" fmla="*/ 1449097 h 5274968"/>
              <a:gd name="connsiteX3351" fmla="*/ 869890 w 5959916"/>
              <a:gd name="connsiteY3351" fmla="*/ 1427144 h 5274968"/>
              <a:gd name="connsiteX3352" fmla="*/ 892391 w 5959916"/>
              <a:gd name="connsiteY3352" fmla="*/ 1431534 h 5274968"/>
              <a:gd name="connsiteX3353" fmla="*/ 1386335 w 5959916"/>
              <a:gd name="connsiteY3353" fmla="*/ 1129131 h 5274968"/>
              <a:gd name="connsiteX3354" fmla="*/ 1336942 w 5959916"/>
              <a:gd name="connsiteY3354" fmla="*/ 1124741 h 5274968"/>
              <a:gd name="connsiteX3355" fmla="*/ 1341333 w 5959916"/>
              <a:gd name="connsiteY3355" fmla="*/ 1111570 h 5274968"/>
              <a:gd name="connsiteX3356" fmla="*/ 1269436 w 5959916"/>
              <a:gd name="connsiteY3356" fmla="*/ 1089615 h 5274968"/>
              <a:gd name="connsiteX3357" fmla="*/ 1201930 w 5959916"/>
              <a:gd name="connsiteY3357" fmla="*/ 1076444 h 5274968"/>
              <a:gd name="connsiteX3358" fmla="*/ 1161316 w 5959916"/>
              <a:gd name="connsiteY3358" fmla="*/ 1014427 h 5274968"/>
              <a:gd name="connsiteX3359" fmla="*/ 1076249 w 5959916"/>
              <a:gd name="connsiteY3359" fmla="*/ 1045710 h 5274968"/>
              <a:gd name="connsiteX3360" fmla="*/ 1071858 w 5959916"/>
              <a:gd name="connsiteY3360" fmla="*/ 1063272 h 5274968"/>
              <a:gd name="connsiteX3361" fmla="*/ 986790 w 5959916"/>
              <a:gd name="connsiteY3361" fmla="*/ 1076444 h 5274968"/>
              <a:gd name="connsiteX3362" fmla="*/ 1018074 w 5959916"/>
              <a:gd name="connsiteY3362" fmla="*/ 1040770 h 5274968"/>
              <a:gd name="connsiteX3363" fmla="*/ 856717 w 5959916"/>
              <a:gd name="connsiteY3363" fmla="*/ 1062723 h 5274968"/>
              <a:gd name="connsiteX3364" fmla="*/ 914893 w 5959916"/>
              <a:gd name="connsiteY3364" fmla="*/ 1022659 h 5274968"/>
              <a:gd name="connsiteX3365" fmla="*/ 883612 w 5959916"/>
              <a:gd name="connsiteY3365" fmla="*/ 1022659 h 5274968"/>
              <a:gd name="connsiteX3366" fmla="*/ 991181 w 5959916"/>
              <a:gd name="connsiteY3366" fmla="*/ 902466 h 5274968"/>
              <a:gd name="connsiteX3367" fmla="*/ 1215651 w 5959916"/>
              <a:gd name="connsiteY3367" fmla="*/ 764711 h 5274968"/>
              <a:gd name="connsiteX3368" fmla="*/ 1224432 w 5959916"/>
              <a:gd name="connsiteY3368" fmla="*/ 747148 h 5274968"/>
              <a:gd name="connsiteX3369" fmla="*/ 1228822 w 5959916"/>
              <a:gd name="connsiteY3369" fmla="*/ 755929 h 5274968"/>
              <a:gd name="connsiteX3370" fmla="*/ 1709047 w 5959916"/>
              <a:gd name="connsiteY3370" fmla="*/ 524872 h 5274968"/>
              <a:gd name="connsiteX3371" fmla="*/ 1758441 w 5959916"/>
              <a:gd name="connsiteY3371" fmla="*/ 516092 h 5274968"/>
              <a:gd name="connsiteX3372" fmla="*/ 1825946 w 5959916"/>
              <a:gd name="connsiteY3372" fmla="*/ 480419 h 5274968"/>
              <a:gd name="connsiteX3373" fmla="*/ 1982910 w 5959916"/>
              <a:gd name="connsiteY3373" fmla="*/ 440354 h 5274968"/>
              <a:gd name="connsiteX3374" fmla="*/ 2050416 w 5959916"/>
              <a:gd name="connsiteY3374" fmla="*/ 449135 h 5274968"/>
              <a:gd name="connsiteX3375" fmla="*/ 2046025 w 5959916"/>
              <a:gd name="connsiteY3375" fmla="*/ 493589 h 5274968"/>
              <a:gd name="connsiteX3376" fmla="*/ 2072917 w 5959916"/>
              <a:gd name="connsiteY3376" fmla="*/ 515543 h 5274968"/>
              <a:gd name="connsiteX3377" fmla="*/ 1987850 w 5959916"/>
              <a:gd name="connsiteY3377" fmla="*/ 600063 h 5274968"/>
              <a:gd name="connsiteX3378" fmla="*/ 1965347 w 5959916"/>
              <a:gd name="connsiteY3378" fmla="*/ 604453 h 5274968"/>
              <a:gd name="connsiteX3379" fmla="*/ 1969738 w 5959916"/>
              <a:gd name="connsiteY3379" fmla="*/ 626406 h 5274968"/>
              <a:gd name="connsiteX3380" fmla="*/ 1866560 w 5959916"/>
              <a:gd name="connsiteY3380" fmla="*/ 710926 h 5274968"/>
              <a:gd name="connsiteX3381" fmla="*/ 2158534 w 5959916"/>
              <a:gd name="connsiteY3381" fmla="*/ 635187 h 5274968"/>
              <a:gd name="connsiteX3382" fmla="*/ 2144814 w 5959916"/>
              <a:gd name="connsiteY3382" fmla="*/ 675252 h 5274968"/>
              <a:gd name="connsiteX3383" fmla="*/ 2176097 w 5959916"/>
              <a:gd name="connsiteY3383" fmla="*/ 662080 h 5274968"/>
              <a:gd name="connsiteX3384" fmla="*/ 2176097 w 5959916"/>
              <a:gd name="connsiteY3384" fmla="*/ 706536 h 5274968"/>
              <a:gd name="connsiteX3385" fmla="*/ 2207379 w 5959916"/>
              <a:gd name="connsiteY3385" fmla="*/ 724097 h 5274968"/>
              <a:gd name="connsiteX3386" fmla="*/ 2543811 w 5959916"/>
              <a:gd name="connsiteY3386" fmla="*/ 577561 h 5274968"/>
              <a:gd name="connsiteX3387" fmla="*/ 2687603 w 5959916"/>
              <a:gd name="connsiteY3387" fmla="*/ 573170 h 5274968"/>
              <a:gd name="connsiteX3388" fmla="*/ 2768281 w 5959916"/>
              <a:gd name="connsiteY3388" fmla="*/ 537497 h 5274968"/>
              <a:gd name="connsiteX3389" fmla="*/ 2750169 w 5959916"/>
              <a:gd name="connsiteY3389" fmla="*/ 537497 h 5274968"/>
              <a:gd name="connsiteX3390" fmla="*/ 2745779 w 5959916"/>
              <a:gd name="connsiteY3390" fmla="*/ 515543 h 5274968"/>
              <a:gd name="connsiteX3391" fmla="*/ 2871460 w 5959916"/>
              <a:gd name="connsiteY3391" fmla="*/ 390960 h 5274968"/>
              <a:gd name="connsiteX3392" fmla="*/ 2875851 w 5959916"/>
              <a:gd name="connsiteY3392" fmla="*/ 404131 h 5274968"/>
              <a:gd name="connsiteX3393" fmla="*/ 2943356 w 5959916"/>
              <a:gd name="connsiteY3393" fmla="*/ 355286 h 5274968"/>
              <a:gd name="connsiteX3394" fmla="*/ 3024034 w 5959916"/>
              <a:gd name="connsiteY3394" fmla="*/ 324003 h 5274968"/>
              <a:gd name="connsiteX3395" fmla="*/ 3019643 w 5959916"/>
              <a:gd name="connsiteY3395" fmla="*/ 302049 h 5274968"/>
              <a:gd name="connsiteX3396" fmla="*/ 3064647 w 5959916"/>
              <a:gd name="connsiteY3396" fmla="*/ 288877 h 5274968"/>
              <a:gd name="connsiteX3397" fmla="*/ 3046536 w 5959916"/>
              <a:gd name="connsiteY3397" fmla="*/ 306440 h 5274968"/>
              <a:gd name="connsiteX3398" fmla="*/ 3239722 w 5959916"/>
              <a:gd name="connsiteY3398" fmla="*/ 279547 h 5274968"/>
              <a:gd name="connsiteX3399" fmla="*/ 5450395 w 5959916"/>
              <a:gd name="connsiteY3399" fmla="*/ 159903 h 5274968"/>
              <a:gd name="connsiteX3400" fmla="*/ 5405391 w 5959916"/>
              <a:gd name="connsiteY3400" fmla="*/ 177466 h 5274968"/>
              <a:gd name="connsiteX3401" fmla="*/ 5450395 w 5959916"/>
              <a:gd name="connsiteY3401" fmla="*/ 159903 h 5274968"/>
              <a:gd name="connsiteX3402" fmla="*/ 5566746 w 5959916"/>
              <a:gd name="connsiteY3402" fmla="*/ 111607 h 5274968"/>
              <a:gd name="connsiteX3403" fmla="*/ 5548635 w 5959916"/>
              <a:gd name="connsiteY3403" fmla="*/ 133560 h 5274968"/>
              <a:gd name="connsiteX3404" fmla="*/ 5562356 w 5959916"/>
              <a:gd name="connsiteY3404" fmla="*/ 146732 h 5274968"/>
              <a:gd name="connsiteX3405" fmla="*/ 5548635 w 5959916"/>
              <a:gd name="connsiteY3405" fmla="*/ 159903 h 5274968"/>
              <a:gd name="connsiteX3406" fmla="*/ 5562356 w 5959916"/>
              <a:gd name="connsiteY3406" fmla="*/ 159903 h 5274968"/>
              <a:gd name="connsiteX3407" fmla="*/ 5481677 w 5959916"/>
              <a:gd name="connsiteY3407" fmla="*/ 191187 h 5274968"/>
              <a:gd name="connsiteX3408" fmla="*/ 5539854 w 5959916"/>
              <a:gd name="connsiteY3408" fmla="*/ 133560 h 5274968"/>
              <a:gd name="connsiteX3409" fmla="*/ 5566746 w 5959916"/>
              <a:gd name="connsiteY3409" fmla="*/ 111607 h 5274968"/>
              <a:gd name="connsiteX3410" fmla="*/ 5459176 w 5959916"/>
              <a:gd name="connsiteY3410" fmla="*/ 79774 h 5274968"/>
              <a:gd name="connsiteX3411" fmla="*/ 5423502 w 5959916"/>
              <a:gd name="connsiteY3411" fmla="*/ 101727 h 5274968"/>
              <a:gd name="connsiteX3412" fmla="*/ 5459176 w 5959916"/>
              <a:gd name="connsiteY3412" fmla="*/ 79774 h 5274968"/>
              <a:gd name="connsiteX3413" fmla="*/ 5467958 w 5959916"/>
              <a:gd name="connsiteY3413" fmla="*/ 57273 h 5274968"/>
              <a:gd name="connsiteX3414" fmla="*/ 5391671 w 5959916"/>
              <a:gd name="connsiteY3414" fmla="*/ 84165 h 5274968"/>
              <a:gd name="connsiteX3415" fmla="*/ 5467958 w 5959916"/>
              <a:gd name="connsiteY3415" fmla="*/ 57273 h 5274968"/>
              <a:gd name="connsiteX3416" fmla="*/ 5311212 w 5959916"/>
              <a:gd name="connsiteY3416" fmla="*/ 179 h 5274968"/>
              <a:gd name="connsiteX3417" fmla="*/ 5346118 w 5959916"/>
              <a:gd name="connsiteY3417" fmla="*/ 8427 h 5274968"/>
              <a:gd name="connsiteX3418" fmla="*/ 5319225 w 5959916"/>
              <a:gd name="connsiteY3418" fmla="*/ 44101 h 5274968"/>
              <a:gd name="connsiteX3419" fmla="*/ 5354900 w 5959916"/>
              <a:gd name="connsiteY3419" fmla="*/ 61663 h 5274968"/>
              <a:gd name="connsiteX3420" fmla="*/ 5346118 w 5959916"/>
              <a:gd name="connsiteY3420" fmla="*/ 88556 h 5274968"/>
              <a:gd name="connsiteX3421" fmla="*/ 5364230 w 5959916"/>
              <a:gd name="connsiteY3421" fmla="*/ 88556 h 5274968"/>
              <a:gd name="connsiteX3422" fmla="*/ 5346118 w 5959916"/>
              <a:gd name="connsiteY3422" fmla="*/ 146183 h 5274968"/>
              <a:gd name="connsiteX3423" fmla="*/ 5436126 w 5959916"/>
              <a:gd name="connsiteY3423" fmla="*/ 133010 h 5274968"/>
              <a:gd name="connsiteX3424" fmla="*/ 5373011 w 5959916"/>
              <a:gd name="connsiteY3424" fmla="*/ 204358 h 5274968"/>
              <a:gd name="connsiteX3425" fmla="*/ 5476189 w 5959916"/>
              <a:gd name="connsiteY3425" fmla="*/ 186796 h 5274968"/>
              <a:gd name="connsiteX3426" fmla="*/ 5418014 w 5959916"/>
              <a:gd name="connsiteY3426" fmla="*/ 240032 h 5274968"/>
              <a:gd name="connsiteX3427" fmla="*/ 5422405 w 5959916"/>
              <a:gd name="connsiteY3427" fmla="*/ 257594 h 5274968"/>
              <a:gd name="connsiteX3428" fmla="*/ 5444906 w 5959916"/>
              <a:gd name="connsiteY3428" fmla="*/ 257594 h 5274968"/>
              <a:gd name="connsiteX3429" fmla="*/ 5395512 w 5959916"/>
              <a:gd name="connsiteY3429" fmla="*/ 306440 h 5274968"/>
              <a:gd name="connsiteX3430" fmla="*/ 5354900 w 5959916"/>
              <a:gd name="connsiteY3430" fmla="*/ 333332 h 5274968"/>
              <a:gd name="connsiteX3431" fmla="*/ 5341178 w 5959916"/>
              <a:gd name="connsiteY3431" fmla="*/ 355286 h 5274968"/>
              <a:gd name="connsiteX3432" fmla="*/ 5323068 w 5959916"/>
              <a:gd name="connsiteY3432" fmla="*/ 346505 h 5274968"/>
              <a:gd name="connsiteX3433" fmla="*/ 5304956 w 5959916"/>
              <a:gd name="connsiteY3433" fmla="*/ 364067 h 5274968"/>
              <a:gd name="connsiteX3434" fmla="*/ 5471250 w 5959916"/>
              <a:gd name="connsiteY3434" fmla="*/ 315221 h 5274968"/>
              <a:gd name="connsiteX3435" fmla="*/ 5430638 w 5959916"/>
              <a:gd name="connsiteY3435" fmla="*/ 364067 h 5274968"/>
              <a:gd name="connsiteX3436" fmla="*/ 5448747 w 5959916"/>
              <a:gd name="connsiteY3436" fmla="*/ 421694 h 5274968"/>
              <a:gd name="connsiteX3437" fmla="*/ 5520644 w 5959916"/>
              <a:gd name="connsiteY3437" fmla="*/ 399741 h 5274968"/>
              <a:gd name="connsiteX3438" fmla="*/ 5421856 w 5959916"/>
              <a:gd name="connsiteY3438" fmla="*/ 537497 h 5274968"/>
              <a:gd name="connsiteX3439" fmla="*/ 5547537 w 5959916"/>
              <a:gd name="connsiteY3439" fmla="*/ 510604 h 5274968"/>
              <a:gd name="connsiteX3440" fmla="*/ 5489361 w 5959916"/>
              <a:gd name="connsiteY3440" fmla="*/ 581952 h 5274968"/>
              <a:gd name="connsiteX3441" fmla="*/ 5475641 w 5959916"/>
              <a:gd name="connsiteY3441" fmla="*/ 684033 h 5274968"/>
              <a:gd name="connsiteX3442" fmla="*/ 5439967 w 5959916"/>
              <a:gd name="connsiteY3442" fmla="*/ 697205 h 5274968"/>
              <a:gd name="connsiteX3443" fmla="*/ 5480581 w 5959916"/>
              <a:gd name="connsiteY3443" fmla="*/ 714767 h 5274968"/>
              <a:gd name="connsiteX3444" fmla="*/ 5458078 w 5959916"/>
              <a:gd name="connsiteY3444" fmla="*/ 741660 h 5274968"/>
              <a:gd name="connsiteX3445" fmla="*/ 5449298 w 5959916"/>
              <a:gd name="connsiteY3445" fmla="*/ 724097 h 5274968"/>
              <a:gd name="connsiteX3446" fmla="*/ 5444906 w 5959916"/>
              <a:gd name="connsiteY3446" fmla="*/ 746050 h 5274968"/>
              <a:gd name="connsiteX3447" fmla="*/ 5391121 w 5959916"/>
              <a:gd name="connsiteY3447" fmla="*/ 768003 h 5274968"/>
              <a:gd name="connsiteX3448" fmla="*/ 5391121 w 5959916"/>
              <a:gd name="connsiteY3448" fmla="*/ 750441 h 5274968"/>
              <a:gd name="connsiteX3449" fmla="*/ 5364230 w 5959916"/>
              <a:gd name="connsiteY3449" fmla="*/ 812459 h 5274968"/>
              <a:gd name="connsiteX3450" fmla="*/ 5238548 w 5959916"/>
              <a:gd name="connsiteY3450" fmla="*/ 843742 h 5274968"/>
              <a:gd name="connsiteX3451" fmla="*/ 5292333 w 5959916"/>
              <a:gd name="connsiteY3451" fmla="*/ 710377 h 5274968"/>
              <a:gd name="connsiteX3452" fmla="*/ 5319225 w 5959916"/>
              <a:gd name="connsiteY3452" fmla="*/ 692814 h 5274968"/>
              <a:gd name="connsiteX3453" fmla="*/ 5314835 w 5959916"/>
              <a:gd name="connsiteY3453" fmla="*/ 617076 h 5274968"/>
              <a:gd name="connsiteX3454" fmla="*/ 5296724 w 5959916"/>
              <a:gd name="connsiteY3454" fmla="*/ 603904 h 5274968"/>
              <a:gd name="connsiteX3455" fmla="*/ 5067863 w 5959916"/>
              <a:gd name="connsiteY3455" fmla="*/ 652750 h 5274968"/>
              <a:gd name="connsiteX3456" fmla="*/ 5040970 w 5959916"/>
              <a:gd name="connsiteY3456" fmla="*/ 617076 h 5274968"/>
              <a:gd name="connsiteX3457" fmla="*/ 5005296 w 5959916"/>
              <a:gd name="connsiteY3457" fmla="*/ 652750 h 5274968"/>
              <a:gd name="connsiteX3458" fmla="*/ 5019017 w 5959916"/>
              <a:gd name="connsiteY3458" fmla="*/ 670313 h 5274968"/>
              <a:gd name="connsiteX3459" fmla="*/ 5005296 w 5959916"/>
              <a:gd name="connsiteY3459" fmla="*/ 701596 h 5274968"/>
              <a:gd name="connsiteX3460" fmla="*/ 4937791 w 5959916"/>
              <a:gd name="connsiteY3460" fmla="*/ 719158 h 5274968"/>
              <a:gd name="connsiteX3461" fmla="*/ 4987185 w 5959916"/>
              <a:gd name="connsiteY3461" fmla="*/ 687875 h 5274968"/>
              <a:gd name="connsiteX3462" fmla="*/ 4987185 w 5959916"/>
              <a:gd name="connsiteY3462" fmla="*/ 665922 h 5274968"/>
              <a:gd name="connsiteX3463" fmla="*/ 4960292 w 5959916"/>
              <a:gd name="connsiteY3463" fmla="*/ 661531 h 5274968"/>
              <a:gd name="connsiteX3464" fmla="*/ 5050300 w 5959916"/>
              <a:gd name="connsiteY3464" fmla="*/ 550668 h 5274968"/>
              <a:gd name="connsiteX3465" fmla="*/ 4888945 w 5959916"/>
              <a:gd name="connsiteY3465" fmla="*/ 586342 h 5274968"/>
              <a:gd name="connsiteX3466" fmla="*/ 4870835 w 5959916"/>
              <a:gd name="connsiteY3466" fmla="*/ 568780 h 5274968"/>
              <a:gd name="connsiteX3467" fmla="*/ 4951511 w 5959916"/>
              <a:gd name="connsiteY3467" fmla="*/ 493041 h 5274968"/>
              <a:gd name="connsiteX3468" fmla="*/ 4947122 w 5959916"/>
              <a:gd name="connsiteY3468" fmla="*/ 484260 h 5274968"/>
              <a:gd name="connsiteX3469" fmla="*/ 4852722 w 5959916"/>
              <a:gd name="connsiteY3469" fmla="*/ 541887 h 5274968"/>
              <a:gd name="connsiteX3470" fmla="*/ 4857113 w 5959916"/>
              <a:gd name="connsiteY3470" fmla="*/ 493041 h 5274968"/>
              <a:gd name="connsiteX3471" fmla="*/ 4745154 w 5959916"/>
              <a:gd name="connsiteY3471" fmla="*/ 550668 h 5274968"/>
              <a:gd name="connsiteX3472" fmla="*/ 4735274 w 5959916"/>
              <a:gd name="connsiteY3472" fmla="*/ 533106 h 5274968"/>
              <a:gd name="connsiteX3473" fmla="*/ 4820342 w 5959916"/>
              <a:gd name="connsiteY3473" fmla="*/ 448586 h 5274968"/>
              <a:gd name="connsiteX3474" fmla="*/ 4820342 w 5959916"/>
              <a:gd name="connsiteY3474" fmla="*/ 368458 h 5274968"/>
              <a:gd name="connsiteX3475" fmla="*/ 4905411 w 5959916"/>
              <a:gd name="connsiteY3475" fmla="*/ 319612 h 5274968"/>
              <a:gd name="connsiteX3476" fmla="*/ 4905411 w 5959916"/>
              <a:gd name="connsiteY3476" fmla="*/ 350895 h 5274968"/>
              <a:gd name="connsiteX3477" fmla="*/ 4927912 w 5959916"/>
              <a:gd name="connsiteY3477" fmla="*/ 350895 h 5274968"/>
              <a:gd name="connsiteX3478" fmla="*/ 4869736 w 5959916"/>
              <a:gd name="connsiteY3478" fmla="*/ 448586 h 5274968"/>
              <a:gd name="connsiteX3479" fmla="*/ 4865346 w 5959916"/>
              <a:gd name="connsiteY3479" fmla="*/ 431024 h 5274968"/>
              <a:gd name="connsiteX3480" fmla="*/ 4842845 w 5959916"/>
              <a:gd name="connsiteY3480" fmla="*/ 452977 h 5274968"/>
              <a:gd name="connsiteX3481" fmla="*/ 4910350 w 5959916"/>
              <a:gd name="connsiteY3481" fmla="*/ 466149 h 5274968"/>
              <a:gd name="connsiteX3482" fmla="*/ 4941633 w 5959916"/>
              <a:gd name="connsiteY3482" fmla="*/ 315221 h 5274968"/>
              <a:gd name="connsiteX3483" fmla="*/ 4950414 w 5959916"/>
              <a:gd name="connsiteY3483" fmla="*/ 279547 h 5274968"/>
              <a:gd name="connsiteX3484" fmla="*/ 4909801 w 5959916"/>
              <a:gd name="connsiteY3484" fmla="*/ 257594 h 5274968"/>
              <a:gd name="connsiteX3485" fmla="*/ 4905411 w 5959916"/>
              <a:gd name="connsiteY3485" fmla="*/ 248813 h 5274968"/>
              <a:gd name="connsiteX3486" fmla="*/ 5143601 w 5959916"/>
              <a:gd name="connsiteY3486" fmla="*/ 128620 h 5274968"/>
              <a:gd name="connsiteX3487" fmla="*/ 5094207 w 5959916"/>
              <a:gd name="connsiteY3487" fmla="*/ 133010 h 5274968"/>
              <a:gd name="connsiteX3488" fmla="*/ 5107927 w 5959916"/>
              <a:gd name="connsiteY3488" fmla="*/ 84165 h 5274968"/>
              <a:gd name="connsiteX3489" fmla="*/ 5311212 w 5959916"/>
              <a:gd name="connsiteY3489" fmla="*/ 179 h 5274968"/>
            </a:gdLst>
            <a:ahLst/>
            <a:cxnLst/>
            <a:rect l="l" t="t" r="r" b="b"/>
            <a:pathLst>
              <a:path h="5274968" w="5959916">
                <a:moveTo>
                  <a:pt x="2711821" y="5245879"/>
                </a:moveTo>
                <a:cubicBezTo>
                  <a:pt x="2723002" y="5246429"/>
                  <a:pt x="2734253" y="5247526"/>
                  <a:pt x="2747974" y="5247526"/>
                </a:cubicBezTo>
                <a:cubicBezTo>
                  <a:pt x="2734802" y="5260699"/>
                  <a:pt x="2712300" y="5260699"/>
                  <a:pt x="2689799" y="5260699"/>
                </a:cubicBezTo>
                <a:cubicBezTo>
                  <a:pt x="2689799" y="5251917"/>
                  <a:pt x="2684859" y="5247526"/>
                  <a:pt x="2676078" y="5247526"/>
                </a:cubicBezTo>
                <a:cubicBezTo>
                  <a:pt x="2689524" y="5245331"/>
                  <a:pt x="2700638" y="5245331"/>
                  <a:pt x="2711821" y="5245879"/>
                </a:cubicBezTo>
                <a:close/>
                <a:moveTo>
                  <a:pt x="2554788" y="5216243"/>
                </a:moveTo>
                <a:cubicBezTo>
                  <a:pt x="2550397" y="5238745"/>
                  <a:pt x="2577290" y="5225573"/>
                  <a:pt x="2591009" y="5229416"/>
                </a:cubicBezTo>
                <a:cubicBezTo>
                  <a:pt x="2577290" y="5242587"/>
                  <a:pt x="2541616" y="5229416"/>
                  <a:pt x="2527895" y="5233805"/>
                </a:cubicBezTo>
                <a:cubicBezTo>
                  <a:pt x="2527895" y="5220634"/>
                  <a:pt x="2546007" y="5220634"/>
                  <a:pt x="2554788" y="5216243"/>
                </a:cubicBezTo>
                <a:close/>
                <a:moveTo>
                  <a:pt x="3802269" y="5208010"/>
                </a:moveTo>
                <a:cubicBezTo>
                  <a:pt x="3757814" y="5234354"/>
                  <a:pt x="3685918" y="5261246"/>
                  <a:pt x="3640914" y="5274419"/>
                </a:cubicBezTo>
                <a:cubicBezTo>
                  <a:pt x="3640914" y="5247526"/>
                  <a:pt x="3677137" y="5251917"/>
                  <a:pt x="3690309" y="5248076"/>
                </a:cubicBezTo>
                <a:cubicBezTo>
                  <a:pt x="3725983" y="5234903"/>
                  <a:pt x="3761656" y="5212401"/>
                  <a:pt x="3802269" y="5208010"/>
                </a:cubicBezTo>
                <a:close/>
                <a:moveTo>
                  <a:pt x="2689250" y="5131724"/>
                </a:moveTo>
                <a:cubicBezTo>
                  <a:pt x="2702421" y="5131724"/>
                  <a:pt x="2698030" y="5144896"/>
                  <a:pt x="2716143" y="5140505"/>
                </a:cubicBezTo>
                <a:cubicBezTo>
                  <a:pt x="2711752" y="5154226"/>
                  <a:pt x="2720533" y="5158617"/>
                  <a:pt x="2720533" y="5167398"/>
                </a:cubicBezTo>
                <a:cubicBezTo>
                  <a:pt x="2702971" y="5167398"/>
                  <a:pt x="2689250" y="5185509"/>
                  <a:pt x="2671138" y="5171239"/>
                </a:cubicBezTo>
                <a:cubicBezTo>
                  <a:pt x="2684859" y="5162457"/>
                  <a:pt x="2698030" y="5158067"/>
                  <a:pt x="2711752" y="5158067"/>
                </a:cubicBezTo>
                <a:cubicBezTo>
                  <a:pt x="2711752" y="5144896"/>
                  <a:pt x="2698580" y="5144896"/>
                  <a:pt x="2684859" y="5144896"/>
                </a:cubicBezTo>
                <a:cubicBezTo>
                  <a:pt x="2684859" y="5140505"/>
                  <a:pt x="2684859" y="5140505"/>
                  <a:pt x="2689250" y="5140505"/>
                </a:cubicBezTo>
                <a:cubicBezTo>
                  <a:pt x="2689250" y="5140505"/>
                  <a:pt x="2689250" y="5140505"/>
                  <a:pt x="2689250" y="5131724"/>
                </a:cubicBezTo>
                <a:close/>
                <a:moveTo>
                  <a:pt x="2721245" y="5121709"/>
                </a:moveTo>
                <a:cubicBezTo>
                  <a:pt x="2730686" y="5119650"/>
                  <a:pt x="2750855" y="5126235"/>
                  <a:pt x="2761146" y="5122943"/>
                </a:cubicBezTo>
                <a:cubicBezTo>
                  <a:pt x="2756755" y="5131724"/>
                  <a:pt x="2724924" y="5136115"/>
                  <a:pt x="2716143" y="5127334"/>
                </a:cubicBezTo>
                <a:cubicBezTo>
                  <a:pt x="2716143" y="5124040"/>
                  <a:pt x="2718098" y="5122394"/>
                  <a:pt x="2721245" y="5121709"/>
                </a:cubicBezTo>
                <a:close/>
                <a:moveTo>
                  <a:pt x="2582117" y="5119350"/>
                </a:moveTo>
                <a:cubicBezTo>
                  <a:pt x="2591593" y="5118072"/>
                  <a:pt x="2601712" y="5118964"/>
                  <a:pt x="2612963" y="5123492"/>
                </a:cubicBezTo>
                <a:cubicBezTo>
                  <a:pt x="2590462" y="5167946"/>
                  <a:pt x="2563568" y="5181118"/>
                  <a:pt x="2509783" y="5185509"/>
                </a:cubicBezTo>
                <a:cubicBezTo>
                  <a:pt x="2505393" y="5171788"/>
                  <a:pt x="2501001" y="5167398"/>
                  <a:pt x="2501001" y="5149835"/>
                </a:cubicBezTo>
                <a:cubicBezTo>
                  <a:pt x="2531051" y="5146542"/>
                  <a:pt x="2553690" y="5123184"/>
                  <a:pt x="2582117" y="5119350"/>
                </a:cubicBezTo>
                <a:close/>
                <a:moveTo>
                  <a:pt x="3149303" y="5089464"/>
                </a:moveTo>
                <a:cubicBezTo>
                  <a:pt x="3161514" y="5090013"/>
                  <a:pt x="3173588" y="5096599"/>
                  <a:pt x="3177705" y="5109771"/>
                </a:cubicBezTo>
                <a:cubicBezTo>
                  <a:pt x="3146422" y="5118552"/>
                  <a:pt x="3110199" y="5122943"/>
                  <a:pt x="3078916" y="5131724"/>
                </a:cubicBezTo>
                <a:cubicBezTo>
                  <a:pt x="3038851" y="5144896"/>
                  <a:pt x="2993848" y="5171788"/>
                  <a:pt x="2971346" y="5144896"/>
                </a:cubicBezTo>
                <a:cubicBezTo>
                  <a:pt x="3002628" y="5149835"/>
                  <a:pt x="3025131" y="5122943"/>
                  <a:pt x="3043242" y="5122943"/>
                </a:cubicBezTo>
                <a:cubicBezTo>
                  <a:pt x="3052573" y="5118552"/>
                  <a:pt x="3056963" y="5127334"/>
                  <a:pt x="3056963" y="5127334"/>
                </a:cubicBezTo>
                <a:cubicBezTo>
                  <a:pt x="3079465" y="5122943"/>
                  <a:pt x="3093185" y="5096599"/>
                  <a:pt x="3120078" y="5105381"/>
                </a:cubicBezTo>
                <a:cubicBezTo>
                  <a:pt x="3124744" y="5094404"/>
                  <a:pt x="3137092" y="5088915"/>
                  <a:pt x="3149303" y="5089464"/>
                </a:cubicBezTo>
                <a:close/>
                <a:moveTo>
                  <a:pt x="4080524" y="5074098"/>
                </a:moveTo>
                <a:cubicBezTo>
                  <a:pt x="4076133" y="5096599"/>
                  <a:pt x="4026738" y="5109771"/>
                  <a:pt x="3995457" y="5118552"/>
                </a:cubicBezTo>
                <a:cubicBezTo>
                  <a:pt x="3972954" y="5136663"/>
                  <a:pt x="3950452" y="5154226"/>
                  <a:pt x="3914778" y="5158617"/>
                </a:cubicBezTo>
                <a:cubicBezTo>
                  <a:pt x="3923560" y="5136663"/>
                  <a:pt x="3977893" y="5136663"/>
                  <a:pt x="3972954" y="5114162"/>
                </a:cubicBezTo>
                <a:cubicBezTo>
                  <a:pt x="4008629" y="5109771"/>
                  <a:pt x="4049241" y="5087270"/>
                  <a:pt x="4080524" y="5074098"/>
                </a:cubicBezTo>
                <a:close/>
                <a:moveTo>
                  <a:pt x="3250698" y="5074098"/>
                </a:moveTo>
                <a:cubicBezTo>
                  <a:pt x="3236978" y="5087817"/>
                  <a:pt x="3219416" y="5092208"/>
                  <a:pt x="3201303" y="5100990"/>
                </a:cubicBezTo>
                <a:cubicBezTo>
                  <a:pt x="3196365" y="5087817"/>
                  <a:pt x="3236978" y="5083426"/>
                  <a:pt x="3250698" y="5074098"/>
                </a:cubicBezTo>
                <a:close/>
                <a:moveTo>
                  <a:pt x="2913720" y="5070255"/>
                </a:moveTo>
                <a:cubicBezTo>
                  <a:pt x="2891217" y="5074646"/>
                  <a:pt x="2864325" y="5092208"/>
                  <a:pt x="2846214" y="5087817"/>
                </a:cubicBezTo>
                <a:cubicBezTo>
                  <a:pt x="2859934" y="5069707"/>
                  <a:pt x="2891217" y="5069707"/>
                  <a:pt x="2913720" y="5070255"/>
                </a:cubicBezTo>
                <a:close/>
                <a:moveTo>
                  <a:pt x="2733679" y="5057358"/>
                </a:moveTo>
                <a:cubicBezTo>
                  <a:pt x="2737512" y="5058455"/>
                  <a:pt x="2740839" y="5060925"/>
                  <a:pt x="2743034" y="5065316"/>
                </a:cubicBezTo>
                <a:cubicBezTo>
                  <a:pt x="2738644" y="5074098"/>
                  <a:pt x="2720533" y="5069707"/>
                  <a:pt x="2702421" y="5069707"/>
                </a:cubicBezTo>
                <a:cubicBezTo>
                  <a:pt x="2706126" y="5063120"/>
                  <a:pt x="2722179" y="5054065"/>
                  <a:pt x="2733679" y="5057358"/>
                </a:cubicBezTo>
                <a:close/>
                <a:moveTo>
                  <a:pt x="4152970" y="5043362"/>
                </a:moveTo>
                <a:cubicBezTo>
                  <a:pt x="4134858" y="5060925"/>
                  <a:pt x="4116746" y="5069707"/>
                  <a:pt x="4089853" y="5074646"/>
                </a:cubicBezTo>
                <a:cubicBezTo>
                  <a:pt x="4112356" y="5065316"/>
                  <a:pt x="4130467" y="5052143"/>
                  <a:pt x="4152970" y="5043362"/>
                </a:cubicBezTo>
                <a:close/>
                <a:moveTo>
                  <a:pt x="3847273" y="5038423"/>
                </a:moveTo>
                <a:cubicBezTo>
                  <a:pt x="3820381" y="5034033"/>
                  <a:pt x="3793487" y="5060925"/>
                  <a:pt x="3770986" y="5069707"/>
                </a:cubicBezTo>
                <a:cubicBezTo>
                  <a:pt x="3797879" y="5074098"/>
                  <a:pt x="3820381" y="5065316"/>
                  <a:pt x="3842882" y="5060925"/>
                </a:cubicBezTo>
                <a:cubicBezTo>
                  <a:pt x="3838492" y="5047753"/>
                  <a:pt x="3847273" y="5047753"/>
                  <a:pt x="3847273" y="5038423"/>
                </a:cubicBezTo>
                <a:close/>
                <a:moveTo>
                  <a:pt x="2563568" y="5025251"/>
                </a:moveTo>
                <a:cubicBezTo>
                  <a:pt x="2554788" y="5043362"/>
                  <a:pt x="2532286" y="5065316"/>
                  <a:pt x="2509783" y="5056534"/>
                </a:cubicBezTo>
                <a:cubicBezTo>
                  <a:pt x="2522955" y="5042814"/>
                  <a:pt x="2549848" y="5038423"/>
                  <a:pt x="2563568" y="5025251"/>
                </a:cubicBezTo>
                <a:close/>
                <a:moveTo>
                  <a:pt x="2814931" y="5021410"/>
                </a:moveTo>
                <a:cubicBezTo>
                  <a:pt x="2806149" y="5030191"/>
                  <a:pt x="2779258" y="5021410"/>
                  <a:pt x="2779258" y="5038972"/>
                </a:cubicBezTo>
                <a:cubicBezTo>
                  <a:pt x="2792428" y="5034033"/>
                  <a:pt x="2810540" y="5038972"/>
                  <a:pt x="2814931" y="5021410"/>
                </a:cubicBezTo>
                <a:close/>
                <a:moveTo>
                  <a:pt x="3362659" y="5020860"/>
                </a:moveTo>
                <a:cubicBezTo>
                  <a:pt x="3358269" y="5038972"/>
                  <a:pt x="3349487" y="5052143"/>
                  <a:pt x="3331376" y="5056534"/>
                </a:cubicBezTo>
                <a:cubicBezTo>
                  <a:pt x="3335766" y="5034033"/>
                  <a:pt x="3344548" y="5034033"/>
                  <a:pt x="3362659" y="5020860"/>
                </a:cubicBezTo>
                <a:close/>
                <a:moveTo>
                  <a:pt x="2895608" y="4980796"/>
                </a:moveTo>
                <a:cubicBezTo>
                  <a:pt x="2882436" y="4989578"/>
                  <a:pt x="2878047" y="5003298"/>
                  <a:pt x="2877497" y="5015922"/>
                </a:cubicBezTo>
                <a:cubicBezTo>
                  <a:pt x="2841823" y="5029093"/>
                  <a:pt x="2814931" y="5047205"/>
                  <a:pt x="2774318" y="5060377"/>
                </a:cubicBezTo>
                <a:cubicBezTo>
                  <a:pt x="2774318" y="5051596"/>
                  <a:pt x="2765536" y="5051596"/>
                  <a:pt x="2765536" y="5047205"/>
                </a:cubicBezTo>
                <a:cubicBezTo>
                  <a:pt x="2778708" y="5034033"/>
                  <a:pt x="2769927" y="5034033"/>
                  <a:pt x="2751816" y="5025251"/>
                </a:cubicBezTo>
                <a:cubicBezTo>
                  <a:pt x="2796819" y="5007689"/>
                  <a:pt x="2841823" y="4989578"/>
                  <a:pt x="2895608" y="4980796"/>
                </a:cubicBezTo>
                <a:close/>
                <a:moveTo>
                  <a:pt x="3610797" y="4949513"/>
                </a:moveTo>
                <a:cubicBezTo>
                  <a:pt x="3617451" y="4948964"/>
                  <a:pt x="3625272" y="4950063"/>
                  <a:pt x="3632133" y="4950063"/>
                </a:cubicBezTo>
                <a:cubicBezTo>
                  <a:pt x="3622803" y="4954454"/>
                  <a:pt x="3609631" y="4958844"/>
                  <a:pt x="3596459" y="4958844"/>
                </a:cubicBezTo>
                <a:cubicBezTo>
                  <a:pt x="3598654" y="4952258"/>
                  <a:pt x="3604142" y="4950062"/>
                  <a:pt x="3610797" y="4949513"/>
                </a:cubicBezTo>
                <a:close/>
                <a:moveTo>
                  <a:pt x="3658408" y="4923170"/>
                </a:moveTo>
                <a:cubicBezTo>
                  <a:pt x="3667943" y="4922072"/>
                  <a:pt x="3679057" y="4923170"/>
                  <a:pt x="3680978" y="4927560"/>
                </a:cubicBezTo>
                <a:cubicBezTo>
                  <a:pt x="3680978" y="4949513"/>
                  <a:pt x="3654086" y="4918780"/>
                  <a:pt x="3645305" y="4931951"/>
                </a:cubicBezTo>
                <a:cubicBezTo>
                  <a:pt x="3640914" y="4927561"/>
                  <a:pt x="3648872" y="4924267"/>
                  <a:pt x="3658408" y="4923170"/>
                </a:cubicBezTo>
                <a:close/>
                <a:moveTo>
                  <a:pt x="4085463" y="4918780"/>
                </a:moveTo>
                <a:cubicBezTo>
                  <a:pt x="4098635" y="4923170"/>
                  <a:pt x="4089853" y="4945672"/>
                  <a:pt x="4086013" y="4955551"/>
                </a:cubicBezTo>
                <a:cubicBezTo>
                  <a:pt x="4131016" y="4946220"/>
                  <a:pt x="4153518" y="4941829"/>
                  <a:pt x="4184801" y="4928658"/>
                </a:cubicBezTo>
                <a:cubicBezTo>
                  <a:pt x="4184801" y="4937438"/>
                  <a:pt x="4176020" y="4937438"/>
                  <a:pt x="4176020" y="4950610"/>
                </a:cubicBezTo>
                <a:cubicBezTo>
                  <a:pt x="4104123" y="4976955"/>
                  <a:pt x="4036618" y="4972565"/>
                  <a:pt x="3978444" y="5012629"/>
                </a:cubicBezTo>
                <a:cubicBezTo>
                  <a:pt x="3947159" y="5021410"/>
                  <a:pt x="3902155" y="5012629"/>
                  <a:pt x="3870872" y="5030191"/>
                </a:cubicBezTo>
                <a:cubicBezTo>
                  <a:pt x="3866481" y="5047753"/>
                  <a:pt x="3888983" y="5038972"/>
                  <a:pt x="3888983" y="5047753"/>
                </a:cubicBezTo>
                <a:cubicBezTo>
                  <a:pt x="3848370" y="5079037"/>
                  <a:pt x="3798976" y="5097148"/>
                  <a:pt x="3749581" y="5119102"/>
                </a:cubicBezTo>
                <a:cubicBezTo>
                  <a:pt x="3749581" y="5163556"/>
                  <a:pt x="3695248" y="5154775"/>
                  <a:pt x="3686467" y="5194839"/>
                </a:cubicBezTo>
                <a:cubicBezTo>
                  <a:pt x="3632682" y="5217341"/>
                  <a:pt x="3578897" y="5234903"/>
                  <a:pt x="3538283" y="5274968"/>
                </a:cubicBezTo>
                <a:cubicBezTo>
                  <a:pt x="3515782" y="5261796"/>
                  <a:pt x="3493279" y="5203621"/>
                  <a:pt x="3470778" y="5230513"/>
                </a:cubicBezTo>
                <a:cubicBezTo>
                  <a:pt x="3461996" y="5194839"/>
                  <a:pt x="3457057" y="5101538"/>
                  <a:pt x="3520173" y="5128431"/>
                </a:cubicBezTo>
                <a:cubicBezTo>
                  <a:pt x="3547064" y="5105929"/>
                  <a:pt x="3600850" y="5088366"/>
                  <a:pt x="3632133" y="5092757"/>
                </a:cubicBezTo>
                <a:cubicBezTo>
                  <a:pt x="3640914" y="5105929"/>
                  <a:pt x="3622803" y="5124040"/>
                  <a:pt x="3636524" y="5132821"/>
                </a:cubicBezTo>
                <a:cubicBezTo>
                  <a:pt x="3609631" y="5145994"/>
                  <a:pt x="3591521" y="5167946"/>
                  <a:pt x="3582739" y="5194839"/>
                </a:cubicBezTo>
                <a:cubicBezTo>
                  <a:pt x="3623351" y="5221182"/>
                  <a:pt x="3654636" y="5176728"/>
                  <a:pt x="3677137" y="5163556"/>
                </a:cubicBezTo>
                <a:cubicBezTo>
                  <a:pt x="3677137" y="5154775"/>
                  <a:pt x="3659026" y="5172337"/>
                  <a:pt x="3650245" y="5159166"/>
                </a:cubicBezTo>
                <a:cubicBezTo>
                  <a:pt x="3690857" y="5149835"/>
                  <a:pt x="3699639" y="5110319"/>
                  <a:pt x="3717750" y="5083426"/>
                </a:cubicBezTo>
                <a:cubicBezTo>
                  <a:pt x="3713359" y="5074646"/>
                  <a:pt x="3686467" y="5087817"/>
                  <a:pt x="3690857" y="5070255"/>
                </a:cubicBezTo>
                <a:cubicBezTo>
                  <a:pt x="3704030" y="5065865"/>
                  <a:pt x="3717750" y="5061474"/>
                  <a:pt x="3726531" y="5057084"/>
                </a:cubicBezTo>
                <a:cubicBezTo>
                  <a:pt x="3730921" y="5038972"/>
                  <a:pt x="3712811" y="5043362"/>
                  <a:pt x="3712811" y="5025801"/>
                </a:cubicBezTo>
                <a:cubicBezTo>
                  <a:pt x="3722141" y="5030191"/>
                  <a:pt x="3722141" y="5021410"/>
                  <a:pt x="3730921" y="5021410"/>
                </a:cubicBezTo>
                <a:cubicBezTo>
                  <a:pt x="3722141" y="4994518"/>
                  <a:pt x="3775926" y="4981346"/>
                  <a:pt x="3807209" y="4972565"/>
                </a:cubicBezTo>
                <a:cubicBezTo>
                  <a:pt x="3811599" y="5008238"/>
                  <a:pt x="3762206" y="4986285"/>
                  <a:pt x="3753424" y="5008238"/>
                </a:cubicBezTo>
                <a:cubicBezTo>
                  <a:pt x="3753424" y="5021410"/>
                  <a:pt x="3767145" y="5025801"/>
                  <a:pt x="3775926" y="5030191"/>
                </a:cubicBezTo>
                <a:cubicBezTo>
                  <a:pt x="3784707" y="5003298"/>
                  <a:pt x="3847822" y="4985737"/>
                  <a:pt x="3874715" y="4998908"/>
                </a:cubicBezTo>
                <a:cubicBezTo>
                  <a:pt x="3932890" y="4954454"/>
                  <a:pt x="4027288" y="4963234"/>
                  <a:pt x="4085463" y="4918780"/>
                </a:cubicBezTo>
                <a:close/>
                <a:moveTo>
                  <a:pt x="3905997" y="4914389"/>
                </a:moveTo>
                <a:cubicBezTo>
                  <a:pt x="3901607" y="4945672"/>
                  <a:pt x="3910388" y="4954454"/>
                  <a:pt x="3870324" y="4954454"/>
                </a:cubicBezTo>
                <a:cubicBezTo>
                  <a:pt x="3874715" y="4945123"/>
                  <a:pt x="3883496" y="4940732"/>
                  <a:pt x="3874715" y="4923170"/>
                </a:cubicBezTo>
                <a:cubicBezTo>
                  <a:pt x="3887887" y="4923170"/>
                  <a:pt x="3892277" y="4914389"/>
                  <a:pt x="3905997" y="4914389"/>
                </a:cubicBezTo>
                <a:close/>
                <a:moveTo>
                  <a:pt x="2518565" y="4901217"/>
                </a:moveTo>
                <a:cubicBezTo>
                  <a:pt x="2514174" y="4918780"/>
                  <a:pt x="2473561" y="4918780"/>
                  <a:pt x="2455450" y="4909998"/>
                </a:cubicBezTo>
                <a:cubicBezTo>
                  <a:pt x="2469170" y="4892435"/>
                  <a:pt x="2504844" y="4909998"/>
                  <a:pt x="2518565" y="4901217"/>
                </a:cubicBezTo>
                <a:close/>
                <a:moveTo>
                  <a:pt x="3582189" y="4896826"/>
                </a:moveTo>
                <a:cubicBezTo>
                  <a:pt x="3564628" y="4892435"/>
                  <a:pt x="3528405" y="4901217"/>
                  <a:pt x="3524014" y="4914389"/>
                </a:cubicBezTo>
                <a:cubicBezTo>
                  <a:pt x="3546516" y="4909998"/>
                  <a:pt x="3569018" y="4905607"/>
                  <a:pt x="3582189" y="4896826"/>
                </a:cubicBezTo>
                <a:close/>
                <a:moveTo>
                  <a:pt x="3093185" y="4892435"/>
                </a:moveTo>
                <a:cubicBezTo>
                  <a:pt x="3093185" y="4901217"/>
                  <a:pt x="3070684" y="4901217"/>
                  <a:pt x="3088794" y="4914389"/>
                </a:cubicBezTo>
                <a:cubicBezTo>
                  <a:pt x="3106907" y="4914389"/>
                  <a:pt x="3111297" y="4909998"/>
                  <a:pt x="3129408" y="4914389"/>
                </a:cubicBezTo>
                <a:cubicBezTo>
                  <a:pt x="3120078" y="4931951"/>
                  <a:pt x="3075623" y="4931951"/>
                  <a:pt x="3061903" y="4931951"/>
                </a:cubicBezTo>
                <a:cubicBezTo>
                  <a:pt x="3066293" y="4923170"/>
                  <a:pt x="3080013" y="4923170"/>
                  <a:pt x="3061903" y="4914389"/>
                </a:cubicBezTo>
                <a:cubicBezTo>
                  <a:pt x="3084404" y="4905607"/>
                  <a:pt x="3061903" y="4892435"/>
                  <a:pt x="3093185" y="4892435"/>
                </a:cubicBezTo>
                <a:close/>
                <a:moveTo>
                  <a:pt x="2851153" y="4874324"/>
                </a:moveTo>
                <a:cubicBezTo>
                  <a:pt x="2846762" y="4887496"/>
                  <a:pt x="2824261" y="4887496"/>
                  <a:pt x="2806149" y="4891887"/>
                </a:cubicBezTo>
                <a:cubicBezTo>
                  <a:pt x="2819322" y="4878714"/>
                  <a:pt x="2833042" y="4878714"/>
                  <a:pt x="2851153" y="4874324"/>
                </a:cubicBezTo>
                <a:close/>
                <a:moveTo>
                  <a:pt x="4215536" y="4865543"/>
                </a:moveTo>
                <a:cubicBezTo>
                  <a:pt x="4224316" y="4865543"/>
                  <a:pt x="4219926" y="4874324"/>
                  <a:pt x="4219926" y="4878714"/>
                </a:cubicBezTo>
                <a:cubicBezTo>
                  <a:pt x="4188643" y="4878714"/>
                  <a:pt x="4166141" y="4914389"/>
                  <a:pt x="4116746" y="4914389"/>
                </a:cubicBezTo>
                <a:cubicBezTo>
                  <a:pt x="4148029" y="4896826"/>
                  <a:pt x="4184253" y="4883105"/>
                  <a:pt x="4215536" y="4865543"/>
                </a:cubicBezTo>
                <a:close/>
                <a:moveTo>
                  <a:pt x="4058572" y="4856762"/>
                </a:moveTo>
                <a:cubicBezTo>
                  <a:pt x="4072291" y="4861153"/>
                  <a:pt x="4058572" y="4869934"/>
                  <a:pt x="4054180" y="4874324"/>
                </a:cubicBezTo>
                <a:cubicBezTo>
                  <a:pt x="4054180" y="4878714"/>
                  <a:pt x="4085463" y="4874324"/>
                  <a:pt x="4089853" y="4869934"/>
                </a:cubicBezTo>
                <a:cubicBezTo>
                  <a:pt x="4067352" y="4896277"/>
                  <a:pt x="3982283" y="4900668"/>
                  <a:pt x="3941671" y="4927560"/>
                </a:cubicBezTo>
                <a:cubicBezTo>
                  <a:pt x="3928499" y="4927560"/>
                  <a:pt x="3932890" y="4914389"/>
                  <a:pt x="3919169" y="4914389"/>
                </a:cubicBezTo>
                <a:cubicBezTo>
                  <a:pt x="3964172" y="4892435"/>
                  <a:pt x="4009177" y="4878714"/>
                  <a:pt x="4058572" y="4856762"/>
                </a:cubicBezTo>
                <a:close/>
                <a:moveTo>
                  <a:pt x="4372500" y="4852371"/>
                </a:moveTo>
                <a:cubicBezTo>
                  <a:pt x="4363719" y="4861153"/>
                  <a:pt x="4350546" y="4874324"/>
                  <a:pt x="4327497" y="4874324"/>
                </a:cubicBezTo>
                <a:cubicBezTo>
                  <a:pt x="4341217" y="4865543"/>
                  <a:pt x="4354390" y="4856762"/>
                  <a:pt x="4372500" y="4852371"/>
                </a:cubicBezTo>
                <a:close/>
                <a:moveTo>
                  <a:pt x="4027288" y="4834260"/>
                </a:moveTo>
                <a:cubicBezTo>
                  <a:pt x="4036069" y="4838650"/>
                  <a:pt x="4040460" y="4829870"/>
                  <a:pt x="4054180" y="4834260"/>
                </a:cubicBezTo>
                <a:cubicBezTo>
                  <a:pt x="4044850" y="4847431"/>
                  <a:pt x="4017958" y="4843041"/>
                  <a:pt x="4009177" y="4851822"/>
                </a:cubicBezTo>
                <a:cubicBezTo>
                  <a:pt x="4000396" y="4838650"/>
                  <a:pt x="4027288" y="4851822"/>
                  <a:pt x="4027288" y="4834260"/>
                </a:cubicBezTo>
                <a:close/>
                <a:moveTo>
                  <a:pt x="4197973" y="4829870"/>
                </a:moveTo>
                <a:cubicBezTo>
                  <a:pt x="4171081" y="4847981"/>
                  <a:pt x="4139248" y="4856762"/>
                  <a:pt x="4107966" y="4869934"/>
                </a:cubicBezTo>
                <a:cubicBezTo>
                  <a:pt x="4121138" y="4856762"/>
                  <a:pt x="4161750" y="4834260"/>
                  <a:pt x="4197973" y="4829870"/>
                </a:cubicBezTo>
                <a:close/>
                <a:moveTo>
                  <a:pt x="4359328" y="4821637"/>
                </a:moveTo>
                <a:cubicBezTo>
                  <a:pt x="4350546" y="4830418"/>
                  <a:pt x="4359328" y="4830418"/>
                  <a:pt x="4359328" y="4839199"/>
                </a:cubicBezTo>
                <a:cubicBezTo>
                  <a:pt x="4341217" y="4847981"/>
                  <a:pt x="4328045" y="4856762"/>
                  <a:pt x="4309933" y="4856762"/>
                </a:cubicBezTo>
                <a:cubicBezTo>
                  <a:pt x="4323105" y="4847431"/>
                  <a:pt x="4336826" y="4843041"/>
                  <a:pt x="4354937" y="4839199"/>
                </a:cubicBezTo>
                <a:cubicBezTo>
                  <a:pt x="4354937" y="4826027"/>
                  <a:pt x="4332435" y="4839199"/>
                  <a:pt x="4336826" y="4830418"/>
                </a:cubicBezTo>
                <a:cubicBezTo>
                  <a:pt x="4336826" y="4812857"/>
                  <a:pt x="4345608" y="4830418"/>
                  <a:pt x="4359328" y="4821637"/>
                </a:cubicBezTo>
                <a:close/>
                <a:moveTo>
                  <a:pt x="3712811" y="4821088"/>
                </a:moveTo>
                <a:cubicBezTo>
                  <a:pt x="3704030" y="4821088"/>
                  <a:pt x="3690309" y="4821088"/>
                  <a:pt x="3685918" y="4825479"/>
                </a:cubicBezTo>
                <a:cubicBezTo>
                  <a:pt x="3685918" y="4834260"/>
                  <a:pt x="3685918" y="4838650"/>
                  <a:pt x="3694700" y="4838650"/>
                </a:cubicBezTo>
                <a:cubicBezTo>
                  <a:pt x="3704030" y="4834260"/>
                  <a:pt x="3708420" y="4829870"/>
                  <a:pt x="3712811" y="4821088"/>
                </a:cubicBezTo>
                <a:close/>
                <a:moveTo>
                  <a:pt x="3236978" y="4808466"/>
                </a:moveTo>
                <a:cubicBezTo>
                  <a:pt x="3245760" y="4812857"/>
                  <a:pt x="3255089" y="4821637"/>
                  <a:pt x="3263870" y="4830418"/>
                </a:cubicBezTo>
                <a:cubicBezTo>
                  <a:pt x="3263870" y="4834809"/>
                  <a:pt x="3250149" y="4830418"/>
                  <a:pt x="3250149" y="4839199"/>
                </a:cubicBezTo>
                <a:cubicBezTo>
                  <a:pt x="3250149" y="4847981"/>
                  <a:pt x="3259480" y="4843590"/>
                  <a:pt x="3268261" y="4843590"/>
                </a:cubicBezTo>
                <a:cubicBezTo>
                  <a:pt x="3259480" y="4852371"/>
                  <a:pt x="3268261" y="4865543"/>
                  <a:pt x="3281981" y="4865543"/>
                </a:cubicBezTo>
                <a:cubicBezTo>
                  <a:pt x="3272651" y="4874324"/>
                  <a:pt x="3255089" y="4883105"/>
                  <a:pt x="3241368" y="4874324"/>
                </a:cubicBezTo>
                <a:cubicBezTo>
                  <a:pt x="3241368" y="4865543"/>
                  <a:pt x="3255089" y="4869934"/>
                  <a:pt x="3255089" y="4861153"/>
                </a:cubicBezTo>
                <a:cubicBezTo>
                  <a:pt x="3241368" y="4852371"/>
                  <a:pt x="3219416" y="4869934"/>
                  <a:pt x="3205695" y="4874324"/>
                </a:cubicBezTo>
                <a:cubicBezTo>
                  <a:pt x="3214475" y="4887496"/>
                  <a:pt x="3223256" y="4869934"/>
                  <a:pt x="3236978" y="4874324"/>
                </a:cubicBezTo>
                <a:cubicBezTo>
                  <a:pt x="3223256" y="4883105"/>
                  <a:pt x="3210085" y="4896277"/>
                  <a:pt x="3187583" y="4896277"/>
                </a:cubicBezTo>
                <a:cubicBezTo>
                  <a:pt x="3187583" y="4887496"/>
                  <a:pt x="3191974" y="4891887"/>
                  <a:pt x="3205695" y="4887496"/>
                </a:cubicBezTo>
                <a:cubicBezTo>
                  <a:pt x="3201303" y="4878714"/>
                  <a:pt x="3191974" y="4878714"/>
                  <a:pt x="3183193" y="4878714"/>
                </a:cubicBezTo>
                <a:cubicBezTo>
                  <a:pt x="3183193" y="4860603"/>
                  <a:pt x="3183193" y="4856212"/>
                  <a:pt x="3205695" y="4851822"/>
                </a:cubicBezTo>
                <a:cubicBezTo>
                  <a:pt x="3210085" y="4838650"/>
                  <a:pt x="3196365" y="4847431"/>
                  <a:pt x="3187583" y="4843041"/>
                </a:cubicBezTo>
                <a:cubicBezTo>
                  <a:pt x="3196365" y="4821088"/>
                  <a:pt x="3232588" y="4834260"/>
                  <a:pt x="3236978" y="4808466"/>
                </a:cubicBezTo>
                <a:close/>
                <a:moveTo>
                  <a:pt x="3187583" y="4802976"/>
                </a:moveTo>
                <a:cubicBezTo>
                  <a:pt x="3201303" y="4807916"/>
                  <a:pt x="3196365" y="4821088"/>
                  <a:pt x="3192523" y="4829320"/>
                </a:cubicBezTo>
                <a:cubicBezTo>
                  <a:pt x="3174412" y="4829320"/>
                  <a:pt x="3160691" y="4829320"/>
                  <a:pt x="3151909" y="4824929"/>
                </a:cubicBezTo>
                <a:cubicBezTo>
                  <a:pt x="3151909" y="4807367"/>
                  <a:pt x="3178802" y="4811758"/>
                  <a:pt x="3187583" y="4802976"/>
                </a:cubicBezTo>
                <a:close/>
                <a:moveTo>
                  <a:pt x="3255089" y="4785415"/>
                </a:moveTo>
                <a:cubicBezTo>
                  <a:pt x="3259480" y="4789806"/>
                  <a:pt x="3232588" y="4802976"/>
                  <a:pt x="3232588" y="4802976"/>
                </a:cubicBezTo>
                <a:cubicBezTo>
                  <a:pt x="3218866" y="4794196"/>
                  <a:pt x="3245760" y="4789806"/>
                  <a:pt x="3255089" y="4785415"/>
                </a:cubicBezTo>
                <a:close/>
                <a:moveTo>
                  <a:pt x="1805091" y="4785415"/>
                </a:moveTo>
                <a:cubicBezTo>
                  <a:pt x="1818261" y="4789806"/>
                  <a:pt x="1809480" y="4802976"/>
                  <a:pt x="1805091" y="4807367"/>
                </a:cubicBezTo>
                <a:cubicBezTo>
                  <a:pt x="1791370" y="4807367"/>
                  <a:pt x="1805091" y="4789806"/>
                  <a:pt x="1791370" y="4794196"/>
                </a:cubicBezTo>
                <a:cubicBezTo>
                  <a:pt x="1791370" y="4789806"/>
                  <a:pt x="1805091" y="4794196"/>
                  <a:pt x="1805091" y="4785415"/>
                </a:cubicBezTo>
                <a:close/>
                <a:moveTo>
                  <a:pt x="3654636" y="4781024"/>
                </a:moveTo>
                <a:cubicBezTo>
                  <a:pt x="3632133" y="4785963"/>
                  <a:pt x="3591521" y="4767852"/>
                  <a:pt x="3591521" y="4807916"/>
                </a:cubicBezTo>
                <a:cubicBezTo>
                  <a:pt x="3569018" y="4816698"/>
                  <a:pt x="3528954" y="4807916"/>
                  <a:pt x="3520173" y="4829870"/>
                </a:cubicBezTo>
                <a:cubicBezTo>
                  <a:pt x="3547064" y="4865543"/>
                  <a:pt x="3636524" y="4821088"/>
                  <a:pt x="3654636" y="4781024"/>
                </a:cubicBezTo>
                <a:close/>
                <a:moveTo>
                  <a:pt x="3088366" y="4774369"/>
                </a:moveTo>
                <a:cubicBezTo>
                  <a:pt x="3074834" y="4775810"/>
                  <a:pt x="3063001" y="4786512"/>
                  <a:pt x="3066293" y="4789806"/>
                </a:cubicBezTo>
                <a:cubicBezTo>
                  <a:pt x="3075623" y="4789806"/>
                  <a:pt x="3097576" y="4798586"/>
                  <a:pt x="3101966" y="4776634"/>
                </a:cubicBezTo>
                <a:cubicBezTo>
                  <a:pt x="3097576" y="4774438"/>
                  <a:pt x="3092876" y="4773889"/>
                  <a:pt x="3088366" y="4774369"/>
                </a:cubicBezTo>
                <a:close/>
                <a:moveTo>
                  <a:pt x="3194212" y="4760966"/>
                </a:moveTo>
                <a:cubicBezTo>
                  <a:pt x="3199075" y="4762158"/>
                  <a:pt x="3204048" y="4765520"/>
                  <a:pt x="3209536" y="4772243"/>
                </a:cubicBezTo>
                <a:cubicBezTo>
                  <a:pt x="3196365" y="4781024"/>
                  <a:pt x="3160141" y="4776634"/>
                  <a:pt x="3151360" y="4789806"/>
                </a:cubicBezTo>
                <a:cubicBezTo>
                  <a:pt x="3151360" y="4785415"/>
                  <a:pt x="3138188" y="4789806"/>
                  <a:pt x="3142580" y="4776634"/>
                </a:cubicBezTo>
                <a:cubicBezTo>
                  <a:pt x="3166042" y="4773340"/>
                  <a:pt x="3179625" y="4757390"/>
                  <a:pt x="3194212" y="4760966"/>
                </a:cubicBezTo>
                <a:close/>
                <a:moveTo>
                  <a:pt x="4704540" y="4745351"/>
                </a:moveTo>
                <a:cubicBezTo>
                  <a:pt x="4718260" y="4771694"/>
                  <a:pt x="4646364" y="4802976"/>
                  <a:pt x="4619471" y="4802976"/>
                </a:cubicBezTo>
                <a:cubicBezTo>
                  <a:pt x="4641974" y="4781024"/>
                  <a:pt x="4682587" y="4767852"/>
                  <a:pt x="4704540" y="4745351"/>
                </a:cubicBezTo>
                <a:close/>
                <a:moveTo>
                  <a:pt x="3659026" y="4745351"/>
                </a:moveTo>
                <a:cubicBezTo>
                  <a:pt x="3636524" y="4745351"/>
                  <a:pt x="3600850" y="4754132"/>
                  <a:pt x="3614022" y="4776084"/>
                </a:cubicBezTo>
                <a:cubicBezTo>
                  <a:pt x="3618412" y="4754132"/>
                  <a:pt x="3636524" y="4771694"/>
                  <a:pt x="3659026" y="4762912"/>
                </a:cubicBezTo>
                <a:cubicBezTo>
                  <a:pt x="3659026" y="4762912"/>
                  <a:pt x="3659026" y="4762912"/>
                  <a:pt x="3659026" y="4745351"/>
                </a:cubicBezTo>
                <a:close/>
                <a:moveTo>
                  <a:pt x="4017958" y="4723396"/>
                </a:moveTo>
                <a:cubicBezTo>
                  <a:pt x="4044850" y="4745351"/>
                  <a:pt x="4071743" y="4745351"/>
                  <a:pt x="4094245" y="4723396"/>
                </a:cubicBezTo>
                <a:cubicBezTo>
                  <a:pt x="4081073" y="4736569"/>
                  <a:pt x="4103575" y="4732179"/>
                  <a:pt x="4117295" y="4732179"/>
                </a:cubicBezTo>
                <a:cubicBezTo>
                  <a:pt x="4090403" y="4759071"/>
                  <a:pt x="4045948" y="4772243"/>
                  <a:pt x="4005335" y="4781024"/>
                </a:cubicBezTo>
                <a:cubicBezTo>
                  <a:pt x="4005335" y="4772243"/>
                  <a:pt x="4009725" y="4772243"/>
                  <a:pt x="4009725" y="4763462"/>
                </a:cubicBezTo>
                <a:cubicBezTo>
                  <a:pt x="3973503" y="4759071"/>
                  <a:pt x="3973503" y="4790354"/>
                  <a:pt x="3942220" y="4790354"/>
                </a:cubicBezTo>
                <a:cubicBezTo>
                  <a:pt x="3951002" y="4799135"/>
                  <a:pt x="3964172" y="4785963"/>
                  <a:pt x="3977893" y="4785963"/>
                </a:cubicBezTo>
                <a:cubicBezTo>
                  <a:pt x="3955392" y="4799684"/>
                  <a:pt x="3951002" y="4826027"/>
                  <a:pt x="3910388" y="4821637"/>
                </a:cubicBezTo>
                <a:cubicBezTo>
                  <a:pt x="3914778" y="4803526"/>
                  <a:pt x="3910388" y="4807916"/>
                  <a:pt x="3905997" y="4794744"/>
                </a:cubicBezTo>
                <a:cubicBezTo>
                  <a:pt x="3927950" y="4754680"/>
                  <a:pt x="3986675" y="4759071"/>
                  <a:pt x="4017958" y="4723396"/>
                </a:cubicBezTo>
                <a:close/>
                <a:moveTo>
                  <a:pt x="3757814" y="4709677"/>
                </a:moveTo>
                <a:cubicBezTo>
                  <a:pt x="3735312" y="4705286"/>
                  <a:pt x="3726531" y="4719006"/>
                  <a:pt x="3730921" y="4727239"/>
                </a:cubicBezTo>
                <a:cubicBezTo>
                  <a:pt x="3744093" y="4727239"/>
                  <a:pt x="3757814" y="4722848"/>
                  <a:pt x="3757814" y="4709677"/>
                </a:cubicBezTo>
                <a:close/>
                <a:moveTo>
                  <a:pt x="3353878" y="4705286"/>
                </a:moveTo>
                <a:cubicBezTo>
                  <a:pt x="3348938" y="4709677"/>
                  <a:pt x="3335766" y="4709677"/>
                  <a:pt x="3340156" y="4722848"/>
                </a:cubicBezTo>
                <a:cubicBezTo>
                  <a:pt x="3290763" y="4722848"/>
                  <a:pt x="3263870" y="4767303"/>
                  <a:pt x="3214475" y="4758522"/>
                </a:cubicBezTo>
                <a:cubicBezTo>
                  <a:pt x="3250698" y="4736569"/>
                  <a:pt x="3304483" y="4709677"/>
                  <a:pt x="3353878" y="4705286"/>
                </a:cubicBezTo>
                <a:close/>
                <a:moveTo>
                  <a:pt x="4211144" y="4692114"/>
                </a:moveTo>
                <a:cubicBezTo>
                  <a:pt x="4197423" y="4709677"/>
                  <a:pt x="4161750" y="4705286"/>
                  <a:pt x="4148029" y="4723396"/>
                </a:cubicBezTo>
                <a:cubicBezTo>
                  <a:pt x="4152970" y="4714068"/>
                  <a:pt x="4188643" y="4687723"/>
                  <a:pt x="4211144" y="4692114"/>
                </a:cubicBezTo>
                <a:close/>
                <a:moveTo>
                  <a:pt x="3187583" y="4692114"/>
                </a:moveTo>
                <a:cubicBezTo>
                  <a:pt x="3151360" y="4719006"/>
                  <a:pt x="3101966" y="4754132"/>
                  <a:pt x="3043791" y="4740960"/>
                </a:cubicBezTo>
                <a:cubicBezTo>
                  <a:pt x="3039401" y="4727787"/>
                  <a:pt x="3061903" y="4740960"/>
                  <a:pt x="3057512" y="4723396"/>
                </a:cubicBezTo>
                <a:cubicBezTo>
                  <a:pt x="3061903" y="4727787"/>
                  <a:pt x="3061903" y="4732179"/>
                  <a:pt x="3061903" y="4736569"/>
                </a:cubicBezTo>
                <a:cubicBezTo>
                  <a:pt x="3088794" y="4709677"/>
                  <a:pt x="3138188" y="4700895"/>
                  <a:pt x="3187583" y="4692114"/>
                </a:cubicBezTo>
                <a:close/>
                <a:moveTo>
                  <a:pt x="2343489" y="4692114"/>
                </a:moveTo>
                <a:cubicBezTo>
                  <a:pt x="2347879" y="4700895"/>
                  <a:pt x="2347879" y="4687723"/>
                  <a:pt x="2361600" y="4692114"/>
                </a:cubicBezTo>
                <a:cubicBezTo>
                  <a:pt x="2361600" y="4705834"/>
                  <a:pt x="2352819" y="4705834"/>
                  <a:pt x="2352819" y="4719006"/>
                </a:cubicBezTo>
                <a:cubicBezTo>
                  <a:pt x="2339098" y="4714615"/>
                  <a:pt x="2316596" y="4723396"/>
                  <a:pt x="2312206" y="4714068"/>
                </a:cubicBezTo>
                <a:cubicBezTo>
                  <a:pt x="2312206" y="4696504"/>
                  <a:pt x="2343489" y="4719006"/>
                  <a:pt x="2343489" y="4692114"/>
                </a:cubicBezTo>
                <a:close/>
                <a:moveTo>
                  <a:pt x="4121138" y="4687723"/>
                </a:moveTo>
                <a:cubicBezTo>
                  <a:pt x="4121138" y="4692114"/>
                  <a:pt x="4125528" y="4696504"/>
                  <a:pt x="4125528" y="4696504"/>
                </a:cubicBezTo>
                <a:cubicBezTo>
                  <a:pt x="4107966" y="4710225"/>
                  <a:pt x="4089853" y="4719006"/>
                  <a:pt x="4067352" y="4723396"/>
                </a:cubicBezTo>
                <a:cubicBezTo>
                  <a:pt x="4067352" y="4696504"/>
                  <a:pt x="4103575" y="4700895"/>
                  <a:pt x="4121138" y="4687723"/>
                </a:cubicBezTo>
                <a:close/>
                <a:moveTo>
                  <a:pt x="4753934" y="4679491"/>
                </a:moveTo>
                <a:cubicBezTo>
                  <a:pt x="4758326" y="4706383"/>
                  <a:pt x="4691368" y="4737666"/>
                  <a:pt x="4646364" y="4750838"/>
                </a:cubicBezTo>
                <a:cubicBezTo>
                  <a:pt x="4637584" y="4755229"/>
                  <a:pt x="4650756" y="4755229"/>
                  <a:pt x="4641974" y="4764010"/>
                </a:cubicBezTo>
                <a:cubicBezTo>
                  <a:pt x="4579408" y="4759620"/>
                  <a:pt x="4583798" y="4817246"/>
                  <a:pt x="4530014" y="4821637"/>
                </a:cubicBezTo>
                <a:cubicBezTo>
                  <a:pt x="4539342" y="4803526"/>
                  <a:pt x="4566235" y="4812307"/>
                  <a:pt x="4570626" y="4790354"/>
                </a:cubicBezTo>
                <a:cubicBezTo>
                  <a:pt x="4538794" y="4790354"/>
                  <a:pt x="4530014" y="4807916"/>
                  <a:pt x="4503121" y="4812307"/>
                </a:cubicBezTo>
                <a:cubicBezTo>
                  <a:pt x="4570078" y="4754132"/>
                  <a:pt x="4678196" y="4723396"/>
                  <a:pt x="4753934" y="4679491"/>
                </a:cubicBezTo>
                <a:close/>
                <a:moveTo>
                  <a:pt x="3223256" y="4674551"/>
                </a:moveTo>
                <a:cubicBezTo>
                  <a:pt x="3223256" y="4687723"/>
                  <a:pt x="3210085" y="4692114"/>
                  <a:pt x="3196365" y="4696504"/>
                </a:cubicBezTo>
                <a:cubicBezTo>
                  <a:pt x="3200755" y="4692114"/>
                  <a:pt x="3200755" y="4687723"/>
                  <a:pt x="3196365" y="4687723"/>
                </a:cubicBezTo>
                <a:cubicBezTo>
                  <a:pt x="3200755" y="4678942"/>
                  <a:pt x="3209536" y="4674551"/>
                  <a:pt x="3223256" y="4674551"/>
                </a:cubicBezTo>
                <a:close/>
                <a:moveTo>
                  <a:pt x="462661" y="4670161"/>
                </a:moveTo>
                <a:cubicBezTo>
                  <a:pt x="480772" y="4674551"/>
                  <a:pt x="453880" y="4678942"/>
                  <a:pt x="462661" y="4692114"/>
                </a:cubicBezTo>
                <a:cubicBezTo>
                  <a:pt x="462661" y="4692114"/>
                  <a:pt x="462661" y="4692114"/>
                  <a:pt x="444550" y="4692114"/>
                </a:cubicBezTo>
                <a:cubicBezTo>
                  <a:pt x="444550" y="4678942"/>
                  <a:pt x="467052" y="4687723"/>
                  <a:pt x="462661" y="4670161"/>
                </a:cubicBezTo>
                <a:close/>
                <a:moveTo>
                  <a:pt x="3430456" y="4662957"/>
                </a:moveTo>
                <a:cubicBezTo>
                  <a:pt x="3435413" y="4661653"/>
                  <a:pt x="3441004" y="4661928"/>
                  <a:pt x="3447727" y="4665221"/>
                </a:cubicBezTo>
                <a:cubicBezTo>
                  <a:pt x="3438946" y="4683332"/>
                  <a:pt x="3416444" y="4678942"/>
                  <a:pt x="3403272" y="4695956"/>
                </a:cubicBezTo>
                <a:cubicBezTo>
                  <a:pt x="3398333" y="4691565"/>
                  <a:pt x="3389551" y="4691565"/>
                  <a:pt x="3389551" y="4678392"/>
                </a:cubicBezTo>
                <a:cubicBezTo>
                  <a:pt x="3406428" y="4684979"/>
                  <a:pt x="3415586" y="4666868"/>
                  <a:pt x="3430456" y="4662957"/>
                </a:cubicBezTo>
                <a:close/>
                <a:moveTo>
                  <a:pt x="4211144" y="4652049"/>
                </a:moveTo>
                <a:cubicBezTo>
                  <a:pt x="4193033" y="4665770"/>
                  <a:pt x="4166141" y="4665770"/>
                  <a:pt x="4157360" y="4687723"/>
                </a:cubicBezTo>
                <a:cubicBezTo>
                  <a:pt x="4152970" y="4683332"/>
                  <a:pt x="4139248" y="4683332"/>
                  <a:pt x="4134858" y="4678942"/>
                </a:cubicBezTo>
                <a:cubicBezTo>
                  <a:pt x="4152970" y="4665221"/>
                  <a:pt x="4179861" y="4652049"/>
                  <a:pt x="4211144" y="4652049"/>
                </a:cubicBezTo>
                <a:close/>
                <a:moveTo>
                  <a:pt x="4260538" y="4630096"/>
                </a:moveTo>
                <a:cubicBezTo>
                  <a:pt x="4269320" y="4630096"/>
                  <a:pt x="4233647" y="4643268"/>
                  <a:pt x="4219926" y="4647659"/>
                </a:cubicBezTo>
                <a:cubicBezTo>
                  <a:pt x="4219926" y="4625706"/>
                  <a:pt x="4251758" y="4638878"/>
                  <a:pt x="4260538" y="4630096"/>
                </a:cubicBezTo>
                <a:close/>
                <a:moveTo>
                  <a:pt x="1158572" y="4625706"/>
                </a:moveTo>
                <a:cubicBezTo>
                  <a:pt x="1145401" y="4660831"/>
                  <a:pt x="1113569" y="4678942"/>
                  <a:pt x="1077896" y="4687723"/>
                </a:cubicBezTo>
                <a:cubicBezTo>
                  <a:pt x="1086677" y="4674551"/>
                  <a:pt x="1091616" y="4647659"/>
                  <a:pt x="1100397" y="4630096"/>
                </a:cubicBezTo>
                <a:cubicBezTo>
                  <a:pt x="1122350" y="4634487"/>
                  <a:pt x="1140461" y="4638878"/>
                  <a:pt x="1158572" y="4625706"/>
                </a:cubicBezTo>
                <a:close/>
                <a:moveTo>
                  <a:pt x="4188643" y="4625157"/>
                </a:moveTo>
                <a:cubicBezTo>
                  <a:pt x="4184253" y="4643268"/>
                  <a:pt x="4143639" y="4647659"/>
                  <a:pt x="4134858" y="4652049"/>
                </a:cubicBezTo>
                <a:cubicBezTo>
                  <a:pt x="4143639" y="4634487"/>
                  <a:pt x="4175471" y="4634487"/>
                  <a:pt x="4188643" y="4625157"/>
                </a:cubicBezTo>
                <a:close/>
                <a:moveTo>
                  <a:pt x="2512802" y="4605193"/>
                </a:moveTo>
                <a:cubicBezTo>
                  <a:pt x="2505530" y="4607457"/>
                  <a:pt x="2498807" y="4614181"/>
                  <a:pt x="2501001" y="4620767"/>
                </a:cubicBezTo>
                <a:cubicBezTo>
                  <a:pt x="2505393" y="4630096"/>
                  <a:pt x="2518565" y="4620767"/>
                  <a:pt x="2527895" y="4616376"/>
                </a:cubicBezTo>
                <a:cubicBezTo>
                  <a:pt x="2527895" y="4605125"/>
                  <a:pt x="2520074" y="4602929"/>
                  <a:pt x="2512802" y="4605193"/>
                </a:cubicBezTo>
                <a:close/>
                <a:moveTo>
                  <a:pt x="4390612" y="4603204"/>
                </a:moveTo>
                <a:cubicBezTo>
                  <a:pt x="4390612" y="4616376"/>
                  <a:pt x="4372500" y="4616376"/>
                  <a:pt x="4363719" y="4616376"/>
                </a:cubicBezTo>
                <a:cubicBezTo>
                  <a:pt x="4368110" y="4611985"/>
                  <a:pt x="4376891" y="4603204"/>
                  <a:pt x="4390612" y="4603204"/>
                </a:cubicBezTo>
                <a:close/>
                <a:moveTo>
                  <a:pt x="3905997" y="4594423"/>
                </a:moveTo>
                <a:cubicBezTo>
                  <a:pt x="3899137" y="4592228"/>
                  <a:pt x="3892414" y="4599911"/>
                  <a:pt x="3887955" y="4606496"/>
                </a:cubicBezTo>
                <a:lnTo>
                  <a:pt x="3884765" y="4611684"/>
                </a:lnTo>
                <a:lnTo>
                  <a:pt x="3883496" y="4611985"/>
                </a:lnTo>
                <a:cubicBezTo>
                  <a:pt x="3882398" y="4615278"/>
                  <a:pt x="3882398" y="4615552"/>
                  <a:pt x="3883230" y="4614180"/>
                </a:cubicBezTo>
                <a:lnTo>
                  <a:pt x="3884765" y="4611684"/>
                </a:lnTo>
                <a:lnTo>
                  <a:pt x="3899686" y="4608144"/>
                </a:lnTo>
                <a:cubicBezTo>
                  <a:pt x="3904763" y="4606496"/>
                  <a:pt x="3908193" y="4603204"/>
                  <a:pt x="3905997" y="4594423"/>
                </a:cubicBezTo>
                <a:close/>
                <a:moveTo>
                  <a:pt x="1005999" y="4590032"/>
                </a:moveTo>
                <a:cubicBezTo>
                  <a:pt x="1010390" y="4603204"/>
                  <a:pt x="996669" y="4603204"/>
                  <a:pt x="992278" y="4611985"/>
                </a:cubicBezTo>
                <a:cubicBezTo>
                  <a:pt x="997217" y="4625706"/>
                  <a:pt x="1010390" y="4625706"/>
                  <a:pt x="1005999" y="4647659"/>
                </a:cubicBezTo>
                <a:cubicBezTo>
                  <a:pt x="1019171" y="4647659"/>
                  <a:pt x="1032891" y="4647659"/>
                  <a:pt x="1041125" y="4642719"/>
                </a:cubicBezTo>
                <a:cubicBezTo>
                  <a:pt x="1045515" y="4665221"/>
                  <a:pt x="1054844" y="4674002"/>
                  <a:pt x="1063626" y="4687175"/>
                </a:cubicBezTo>
                <a:cubicBezTo>
                  <a:pt x="1031794" y="4695956"/>
                  <a:pt x="987339" y="4674002"/>
                  <a:pt x="973619" y="4722848"/>
                </a:cubicBezTo>
                <a:cubicBezTo>
                  <a:pt x="969227" y="4736020"/>
                  <a:pt x="987339" y="4727239"/>
                  <a:pt x="987339" y="4736020"/>
                </a:cubicBezTo>
                <a:cubicBezTo>
                  <a:pt x="987339" y="4753582"/>
                  <a:pt x="974167" y="4753582"/>
                  <a:pt x="956055" y="4753582"/>
                </a:cubicBezTo>
                <a:cubicBezTo>
                  <a:pt x="960446" y="4776084"/>
                  <a:pt x="937945" y="4771694"/>
                  <a:pt x="929163" y="4784865"/>
                </a:cubicBezTo>
                <a:cubicBezTo>
                  <a:pt x="920382" y="4771145"/>
                  <a:pt x="938493" y="4766754"/>
                  <a:pt x="942883" y="4749192"/>
                </a:cubicBezTo>
                <a:cubicBezTo>
                  <a:pt x="942883" y="4740411"/>
                  <a:pt x="942883" y="4740411"/>
                  <a:pt x="934102" y="4736020"/>
                </a:cubicBezTo>
                <a:cubicBezTo>
                  <a:pt x="925321" y="4745351"/>
                  <a:pt x="880318" y="4798586"/>
                  <a:pt x="898429" y="4762912"/>
                </a:cubicBezTo>
                <a:cubicBezTo>
                  <a:pt x="894039" y="4749741"/>
                  <a:pt x="875927" y="4754132"/>
                  <a:pt x="875927" y="4740960"/>
                </a:cubicBezTo>
                <a:cubicBezTo>
                  <a:pt x="862207" y="4740960"/>
                  <a:pt x="875927" y="4758522"/>
                  <a:pt x="862207" y="4754132"/>
                </a:cubicBezTo>
                <a:cubicBezTo>
                  <a:pt x="870988" y="4700895"/>
                  <a:pt x="978557" y="4740960"/>
                  <a:pt x="942883" y="4665221"/>
                </a:cubicBezTo>
                <a:cubicBezTo>
                  <a:pt x="938493" y="4660831"/>
                  <a:pt x="924773" y="4660831"/>
                  <a:pt x="920382" y="4660831"/>
                </a:cubicBezTo>
                <a:cubicBezTo>
                  <a:pt x="924773" y="4633938"/>
                  <a:pt x="960996" y="4638878"/>
                  <a:pt x="965386" y="4611985"/>
                </a:cubicBezTo>
                <a:cubicBezTo>
                  <a:pt x="1001608" y="4621315"/>
                  <a:pt x="979107" y="4585642"/>
                  <a:pt x="1005999" y="4590032"/>
                </a:cubicBezTo>
                <a:close/>
                <a:moveTo>
                  <a:pt x="377593" y="4590032"/>
                </a:moveTo>
                <a:cubicBezTo>
                  <a:pt x="381983" y="4590032"/>
                  <a:pt x="386374" y="4607595"/>
                  <a:pt x="400095" y="4594423"/>
                </a:cubicBezTo>
                <a:cubicBezTo>
                  <a:pt x="413266" y="4598814"/>
                  <a:pt x="390765" y="4598814"/>
                  <a:pt x="395704" y="4611985"/>
                </a:cubicBezTo>
                <a:cubicBezTo>
                  <a:pt x="391313" y="4611985"/>
                  <a:pt x="386374" y="4607595"/>
                  <a:pt x="377593" y="4607595"/>
                </a:cubicBezTo>
                <a:cubicBezTo>
                  <a:pt x="355091" y="4638328"/>
                  <a:pt x="296915" y="4620767"/>
                  <a:pt x="283194" y="4665221"/>
                </a:cubicBezTo>
                <a:cubicBezTo>
                  <a:pt x="274413" y="4660831"/>
                  <a:pt x="265083" y="4660831"/>
                  <a:pt x="260693" y="4656440"/>
                </a:cubicBezTo>
                <a:cubicBezTo>
                  <a:pt x="296915" y="4621315"/>
                  <a:pt x="341918" y="4616925"/>
                  <a:pt x="377593" y="4590032"/>
                </a:cubicBezTo>
                <a:close/>
                <a:moveTo>
                  <a:pt x="2280922" y="4572470"/>
                </a:moveTo>
                <a:cubicBezTo>
                  <a:pt x="2227138" y="4612534"/>
                  <a:pt x="2164022" y="4638878"/>
                  <a:pt x="2110237" y="4678942"/>
                </a:cubicBezTo>
                <a:cubicBezTo>
                  <a:pt x="2182134" y="4647659"/>
                  <a:pt x="2244701" y="4625706"/>
                  <a:pt x="2294643" y="4576861"/>
                </a:cubicBezTo>
                <a:cubicBezTo>
                  <a:pt x="2289705" y="4576861"/>
                  <a:pt x="2285314" y="4572470"/>
                  <a:pt x="2280922" y="4572470"/>
                </a:cubicBezTo>
                <a:close/>
                <a:moveTo>
                  <a:pt x="4413113" y="4545577"/>
                </a:moveTo>
                <a:cubicBezTo>
                  <a:pt x="4413113" y="4563140"/>
                  <a:pt x="4386221" y="4571921"/>
                  <a:pt x="4381829" y="4567531"/>
                </a:cubicBezTo>
                <a:cubicBezTo>
                  <a:pt x="4354937" y="4585642"/>
                  <a:pt x="4332435" y="4607595"/>
                  <a:pt x="4291823" y="4607595"/>
                </a:cubicBezTo>
                <a:cubicBezTo>
                  <a:pt x="4318715" y="4581251"/>
                  <a:pt x="4381829" y="4563140"/>
                  <a:pt x="4413113" y="4545577"/>
                </a:cubicBezTo>
                <a:close/>
                <a:moveTo>
                  <a:pt x="3972954" y="4532405"/>
                </a:moveTo>
                <a:cubicBezTo>
                  <a:pt x="3977893" y="4554359"/>
                  <a:pt x="3959782" y="4554359"/>
                  <a:pt x="3954843" y="4572470"/>
                </a:cubicBezTo>
                <a:cubicBezTo>
                  <a:pt x="3982283" y="4568078"/>
                  <a:pt x="4009177" y="4559298"/>
                  <a:pt x="4017958" y="4532405"/>
                </a:cubicBezTo>
                <a:cubicBezTo>
                  <a:pt x="3999847" y="4536795"/>
                  <a:pt x="3986675" y="4545577"/>
                  <a:pt x="3972954" y="4532405"/>
                </a:cubicBezTo>
                <a:close/>
                <a:moveTo>
                  <a:pt x="3268261" y="4532405"/>
                </a:moveTo>
                <a:cubicBezTo>
                  <a:pt x="3250698" y="4532405"/>
                  <a:pt x="3241368" y="4541186"/>
                  <a:pt x="3232588" y="4549968"/>
                </a:cubicBezTo>
                <a:cubicBezTo>
                  <a:pt x="3250149" y="4554359"/>
                  <a:pt x="3250149" y="4532405"/>
                  <a:pt x="3263870" y="4545577"/>
                </a:cubicBezTo>
                <a:cubicBezTo>
                  <a:pt x="3263870" y="4536795"/>
                  <a:pt x="3263870" y="4536795"/>
                  <a:pt x="3268261" y="4532405"/>
                </a:cubicBezTo>
                <a:close/>
                <a:moveTo>
                  <a:pt x="1176684" y="4523624"/>
                </a:moveTo>
                <a:cubicBezTo>
                  <a:pt x="1167903" y="4523624"/>
                  <a:pt x="1158572" y="4532405"/>
                  <a:pt x="1154181" y="4541186"/>
                </a:cubicBezTo>
                <a:cubicBezTo>
                  <a:pt x="1158572" y="4541186"/>
                  <a:pt x="1158572" y="4549968"/>
                  <a:pt x="1162963" y="4549968"/>
                </a:cubicBezTo>
                <a:cubicBezTo>
                  <a:pt x="1181075" y="4549968"/>
                  <a:pt x="1185465" y="4536795"/>
                  <a:pt x="1176684" y="4523624"/>
                </a:cubicBezTo>
                <a:close/>
                <a:moveTo>
                  <a:pt x="1046063" y="4518684"/>
                </a:moveTo>
                <a:cubicBezTo>
                  <a:pt x="1051003" y="4527466"/>
                  <a:pt x="1028501" y="4545577"/>
                  <a:pt x="1010390" y="4545577"/>
                </a:cubicBezTo>
                <a:cubicBezTo>
                  <a:pt x="1019171" y="4531857"/>
                  <a:pt x="1037282" y="4531857"/>
                  <a:pt x="1046063" y="4518684"/>
                </a:cubicBezTo>
                <a:close/>
                <a:moveTo>
                  <a:pt x="1082286" y="4496731"/>
                </a:moveTo>
                <a:cubicBezTo>
                  <a:pt x="1096006" y="4505513"/>
                  <a:pt x="1073505" y="4514294"/>
                  <a:pt x="1073505" y="4518684"/>
                </a:cubicBezTo>
                <a:cubicBezTo>
                  <a:pt x="1055393" y="4509903"/>
                  <a:pt x="1082286" y="4505513"/>
                  <a:pt x="1082286" y="4496731"/>
                </a:cubicBezTo>
                <a:close/>
                <a:moveTo>
                  <a:pt x="4233647" y="4483559"/>
                </a:moveTo>
                <a:cubicBezTo>
                  <a:pt x="4229256" y="4496731"/>
                  <a:pt x="4242976" y="4492340"/>
                  <a:pt x="4247368" y="4487950"/>
                </a:cubicBezTo>
                <a:cubicBezTo>
                  <a:pt x="4251758" y="4487950"/>
                  <a:pt x="4251758" y="4501122"/>
                  <a:pt x="4256148" y="4505513"/>
                </a:cubicBezTo>
                <a:cubicBezTo>
                  <a:pt x="4242428" y="4518684"/>
                  <a:pt x="4229256" y="4527466"/>
                  <a:pt x="4206754" y="4527466"/>
                </a:cubicBezTo>
                <a:cubicBezTo>
                  <a:pt x="4219926" y="4509903"/>
                  <a:pt x="4211144" y="4492340"/>
                  <a:pt x="4233647" y="4483559"/>
                </a:cubicBezTo>
                <a:close/>
                <a:moveTo>
                  <a:pt x="3663416" y="4469839"/>
                </a:moveTo>
                <a:cubicBezTo>
                  <a:pt x="3659026" y="4478620"/>
                  <a:pt x="3640914" y="4478620"/>
                  <a:pt x="3627743" y="4483011"/>
                </a:cubicBezTo>
                <a:cubicBezTo>
                  <a:pt x="3636524" y="4474230"/>
                  <a:pt x="3649696" y="4469839"/>
                  <a:pt x="3663416" y="4469839"/>
                </a:cubicBezTo>
                <a:close/>
                <a:moveTo>
                  <a:pt x="5100243" y="4452276"/>
                </a:moveTo>
                <a:cubicBezTo>
                  <a:pt x="5095853" y="4461058"/>
                  <a:pt x="5086523" y="4465448"/>
                  <a:pt x="5077741" y="4465448"/>
                </a:cubicBezTo>
                <a:cubicBezTo>
                  <a:pt x="5077741" y="4452276"/>
                  <a:pt x="5086523" y="4452276"/>
                  <a:pt x="5100243" y="4452276"/>
                </a:cubicBezTo>
                <a:close/>
                <a:moveTo>
                  <a:pt x="4421895" y="4452276"/>
                </a:moveTo>
                <a:cubicBezTo>
                  <a:pt x="4408723" y="4478620"/>
                  <a:pt x="4381829" y="4496731"/>
                  <a:pt x="4341217" y="4496731"/>
                </a:cubicBezTo>
                <a:cubicBezTo>
                  <a:pt x="4363719" y="4479169"/>
                  <a:pt x="4386221" y="4456667"/>
                  <a:pt x="4421895" y="4452276"/>
                </a:cubicBezTo>
                <a:close/>
                <a:moveTo>
                  <a:pt x="3717201" y="4439105"/>
                </a:moveTo>
                <a:cubicBezTo>
                  <a:pt x="3726531" y="4443495"/>
                  <a:pt x="3730921" y="4452276"/>
                  <a:pt x="3734764" y="4461058"/>
                </a:cubicBezTo>
                <a:cubicBezTo>
                  <a:pt x="3725983" y="4465448"/>
                  <a:pt x="3712811" y="4465448"/>
                  <a:pt x="3699089" y="4461058"/>
                </a:cubicBezTo>
                <a:cubicBezTo>
                  <a:pt x="3699089" y="4447886"/>
                  <a:pt x="3717201" y="4452276"/>
                  <a:pt x="3717201" y="4439105"/>
                </a:cubicBezTo>
                <a:close/>
                <a:moveTo>
                  <a:pt x="3760610" y="4436061"/>
                </a:moveTo>
                <a:cubicBezTo>
                  <a:pt x="3764915" y="4435880"/>
                  <a:pt x="3768791" y="4436772"/>
                  <a:pt x="3770986" y="4439105"/>
                </a:cubicBezTo>
                <a:cubicBezTo>
                  <a:pt x="3770986" y="4452276"/>
                  <a:pt x="3752874" y="4443495"/>
                  <a:pt x="3744093" y="4456667"/>
                </a:cubicBezTo>
                <a:cubicBezTo>
                  <a:pt x="3730922" y="4446788"/>
                  <a:pt x="3747695" y="4436601"/>
                  <a:pt x="3760610" y="4436061"/>
                </a:cubicBezTo>
                <a:close/>
                <a:moveTo>
                  <a:pt x="3825320" y="4434166"/>
                </a:moveTo>
                <a:cubicBezTo>
                  <a:pt x="3794037" y="4469839"/>
                  <a:pt x="3757814" y="4505513"/>
                  <a:pt x="3704030" y="4518684"/>
                </a:cubicBezTo>
                <a:cubicBezTo>
                  <a:pt x="3690309" y="4509903"/>
                  <a:pt x="3712811" y="4505513"/>
                  <a:pt x="3704030" y="4491792"/>
                </a:cubicBezTo>
                <a:cubicBezTo>
                  <a:pt x="3744643" y="4487401"/>
                  <a:pt x="3771535" y="4438556"/>
                  <a:pt x="3825320" y="4434166"/>
                </a:cubicBezTo>
                <a:close/>
                <a:moveTo>
                  <a:pt x="617627" y="4429757"/>
                </a:moveTo>
                <a:cubicBezTo>
                  <a:pt x="625902" y="4429568"/>
                  <a:pt x="634306" y="4432381"/>
                  <a:pt x="642127" y="4439105"/>
                </a:cubicBezTo>
                <a:cubicBezTo>
                  <a:pt x="633347" y="4470388"/>
                  <a:pt x="597123" y="4479169"/>
                  <a:pt x="565841" y="4487950"/>
                </a:cubicBezTo>
                <a:cubicBezTo>
                  <a:pt x="569134" y="4457902"/>
                  <a:pt x="592802" y="4430324"/>
                  <a:pt x="617627" y="4429757"/>
                </a:cubicBezTo>
                <a:close/>
                <a:moveTo>
                  <a:pt x="1486222" y="4420993"/>
                </a:moveTo>
                <a:cubicBezTo>
                  <a:pt x="1490613" y="4434166"/>
                  <a:pt x="1472501" y="4429775"/>
                  <a:pt x="1468111" y="4434166"/>
                </a:cubicBezTo>
                <a:cubicBezTo>
                  <a:pt x="1459329" y="4429775"/>
                  <a:pt x="1477442" y="4420993"/>
                  <a:pt x="1486222" y="4420993"/>
                </a:cubicBezTo>
                <a:close/>
                <a:moveTo>
                  <a:pt x="4264929" y="4407821"/>
                </a:moveTo>
                <a:cubicBezTo>
                  <a:pt x="4251210" y="4438556"/>
                  <a:pt x="4211144" y="4442947"/>
                  <a:pt x="4197423" y="4474230"/>
                </a:cubicBezTo>
                <a:cubicBezTo>
                  <a:pt x="4188643" y="4474230"/>
                  <a:pt x="4174922" y="4456667"/>
                  <a:pt x="4166141" y="4469839"/>
                </a:cubicBezTo>
                <a:cubicBezTo>
                  <a:pt x="4184253" y="4447886"/>
                  <a:pt x="4229256" y="4425384"/>
                  <a:pt x="4264929" y="4407821"/>
                </a:cubicBezTo>
                <a:close/>
                <a:moveTo>
                  <a:pt x="4596970" y="4407273"/>
                </a:moveTo>
                <a:cubicBezTo>
                  <a:pt x="4606299" y="4412212"/>
                  <a:pt x="4615081" y="4416603"/>
                  <a:pt x="4610691" y="4434166"/>
                </a:cubicBezTo>
                <a:cubicBezTo>
                  <a:pt x="4583798" y="4434166"/>
                  <a:pt x="4592579" y="4469839"/>
                  <a:pt x="4561296" y="4474230"/>
                </a:cubicBezTo>
                <a:cubicBezTo>
                  <a:pt x="4556906" y="4492340"/>
                  <a:pt x="4588189" y="4483559"/>
                  <a:pt x="4583798" y="4501122"/>
                </a:cubicBezTo>
                <a:cubicBezTo>
                  <a:pt x="4575018" y="4509903"/>
                  <a:pt x="4552515" y="4505513"/>
                  <a:pt x="4548124" y="4518684"/>
                </a:cubicBezTo>
                <a:cubicBezTo>
                  <a:pt x="4534404" y="4514294"/>
                  <a:pt x="4556906" y="4505513"/>
                  <a:pt x="4556906" y="4496731"/>
                </a:cubicBezTo>
                <a:cubicBezTo>
                  <a:pt x="4511903" y="4474230"/>
                  <a:pt x="4480619" y="4536795"/>
                  <a:pt x="4440006" y="4531857"/>
                </a:cubicBezTo>
                <a:cubicBezTo>
                  <a:pt x="4431224" y="4531857"/>
                  <a:pt x="4435615" y="4553809"/>
                  <a:pt x="4417505" y="4545029"/>
                </a:cubicBezTo>
                <a:cubicBezTo>
                  <a:pt x="4444396" y="4500573"/>
                  <a:pt x="4506962" y="4487401"/>
                  <a:pt x="4529464" y="4447337"/>
                </a:cubicBezTo>
                <a:cubicBezTo>
                  <a:pt x="4538794" y="4447337"/>
                  <a:pt x="4534404" y="4464900"/>
                  <a:pt x="4543184" y="4464900"/>
                </a:cubicBezTo>
                <a:cubicBezTo>
                  <a:pt x="4561296" y="4442947"/>
                  <a:pt x="4578859" y="4424836"/>
                  <a:pt x="4596970" y="4407273"/>
                </a:cubicBezTo>
                <a:close/>
                <a:moveTo>
                  <a:pt x="4148029" y="4394101"/>
                </a:moveTo>
                <a:cubicBezTo>
                  <a:pt x="4121138" y="4394101"/>
                  <a:pt x="4089853" y="4407821"/>
                  <a:pt x="4098635" y="4429775"/>
                </a:cubicBezTo>
                <a:cubicBezTo>
                  <a:pt x="4112356" y="4412212"/>
                  <a:pt x="4139248" y="4416603"/>
                  <a:pt x="4148029" y="4394101"/>
                </a:cubicBezTo>
                <a:close/>
                <a:moveTo>
                  <a:pt x="3901057" y="4389711"/>
                </a:moveTo>
                <a:cubicBezTo>
                  <a:pt x="3883496" y="4399041"/>
                  <a:pt x="3865384" y="4429775"/>
                  <a:pt x="3842882" y="4420993"/>
                </a:cubicBezTo>
                <a:cubicBezTo>
                  <a:pt x="3847273" y="4412212"/>
                  <a:pt x="3852212" y="4407821"/>
                  <a:pt x="3856054" y="4407273"/>
                </a:cubicBezTo>
                <a:cubicBezTo>
                  <a:pt x="3851663" y="4398492"/>
                  <a:pt x="3842334" y="4416054"/>
                  <a:pt x="3833552" y="4411664"/>
                </a:cubicBezTo>
                <a:cubicBezTo>
                  <a:pt x="3851663" y="4385320"/>
                  <a:pt x="3882946" y="4402883"/>
                  <a:pt x="3901057" y="4389711"/>
                </a:cubicBezTo>
                <a:close/>
                <a:moveTo>
                  <a:pt x="3959782" y="4385320"/>
                </a:moveTo>
                <a:cubicBezTo>
                  <a:pt x="3968563" y="4399041"/>
                  <a:pt x="3951002" y="4416603"/>
                  <a:pt x="3932890" y="4416603"/>
                </a:cubicBezTo>
                <a:cubicBezTo>
                  <a:pt x="3919169" y="4398492"/>
                  <a:pt x="3951002" y="4394101"/>
                  <a:pt x="3959782" y="4385320"/>
                </a:cubicBezTo>
                <a:close/>
                <a:moveTo>
                  <a:pt x="4638218" y="4383373"/>
                </a:moveTo>
                <a:cubicBezTo>
                  <a:pt x="4641425" y="4382918"/>
                  <a:pt x="4644580" y="4383536"/>
                  <a:pt x="4646913" y="4385868"/>
                </a:cubicBezTo>
                <a:cubicBezTo>
                  <a:pt x="4642523" y="4394650"/>
                  <a:pt x="4628803" y="4390259"/>
                  <a:pt x="4628803" y="4399041"/>
                </a:cubicBezTo>
                <a:cubicBezTo>
                  <a:pt x="4618511" y="4395748"/>
                  <a:pt x="4628596" y="4384737"/>
                  <a:pt x="4638218" y="4383373"/>
                </a:cubicBezTo>
                <a:close/>
                <a:moveTo>
                  <a:pt x="4471289" y="4376539"/>
                </a:moveTo>
                <a:cubicBezTo>
                  <a:pt x="4471289" y="4389711"/>
                  <a:pt x="4462508" y="4389711"/>
                  <a:pt x="4448786" y="4389711"/>
                </a:cubicBezTo>
                <a:cubicBezTo>
                  <a:pt x="4453178" y="4385320"/>
                  <a:pt x="4462508" y="4380929"/>
                  <a:pt x="4471289" y="4376539"/>
                </a:cubicBezTo>
                <a:close/>
                <a:moveTo>
                  <a:pt x="3793487" y="4372148"/>
                </a:moveTo>
                <a:cubicBezTo>
                  <a:pt x="3784707" y="4389711"/>
                  <a:pt x="3766596" y="4394650"/>
                  <a:pt x="3752874" y="4403431"/>
                </a:cubicBezTo>
                <a:cubicBezTo>
                  <a:pt x="3744093" y="4385320"/>
                  <a:pt x="3779767" y="4380929"/>
                  <a:pt x="3793487" y="4372148"/>
                </a:cubicBezTo>
                <a:close/>
                <a:moveTo>
                  <a:pt x="5185861" y="4358428"/>
                </a:moveTo>
                <a:cubicBezTo>
                  <a:pt x="5190251" y="4362819"/>
                  <a:pt x="5190251" y="4371600"/>
                  <a:pt x="5194641" y="4375990"/>
                </a:cubicBezTo>
                <a:cubicBezTo>
                  <a:pt x="5176530" y="4380381"/>
                  <a:pt x="5172140" y="4398492"/>
                  <a:pt x="5180921" y="4411664"/>
                </a:cubicBezTo>
                <a:cubicBezTo>
                  <a:pt x="5167749" y="4407273"/>
                  <a:pt x="5163358" y="4394101"/>
                  <a:pt x="5145248" y="4389711"/>
                </a:cubicBezTo>
                <a:cubicBezTo>
                  <a:pt x="5149638" y="4376539"/>
                  <a:pt x="5176530" y="4403431"/>
                  <a:pt x="5180921" y="4372148"/>
                </a:cubicBezTo>
                <a:cubicBezTo>
                  <a:pt x="5175981" y="4372148"/>
                  <a:pt x="5171591" y="4367757"/>
                  <a:pt x="5167201" y="4367757"/>
                </a:cubicBezTo>
                <a:cubicBezTo>
                  <a:pt x="5162809" y="4354586"/>
                  <a:pt x="5185311" y="4367757"/>
                  <a:pt x="5185861" y="4358428"/>
                </a:cubicBezTo>
                <a:close/>
                <a:moveTo>
                  <a:pt x="4103575" y="4350195"/>
                </a:moveTo>
                <a:cubicBezTo>
                  <a:pt x="4089853" y="4363366"/>
                  <a:pt x="4067352" y="4363366"/>
                  <a:pt x="4058572" y="4377087"/>
                </a:cubicBezTo>
                <a:cubicBezTo>
                  <a:pt x="4081073" y="4381478"/>
                  <a:pt x="4121686" y="4363366"/>
                  <a:pt x="4103575" y="4350195"/>
                </a:cubicBezTo>
                <a:close/>
                <a:moveTo>
                  <a:pt x="5122196" y="4341414"/>
                </a:moveTo>
                <a:cubicBezTo>
                  <a:pt x="5127136" y="4354586"/>
                  <a:pt x="5109025" y="4345804"/>
                  <a:pt x="5113415" y="4358976"/>
                </a:cubicBezTo>
                <a:cubicBezTo>
                  <a:pt x="5108476" y="4354586"/>
                  <a:pt x="5108476" y="4350195"/>
                  <a:pt x="5099694" y="4350195"/>
                </a:cubicBezTo>
                <a:cubicBezTo>
                  <a:pt x="5104634" y="4345804"/>
                  <a:pt x="5113415" y="4340864"/>
                  <a:pt x="5122196" y="4341414"/>
                </a:cubicBezTo>
                <a:close/>
                <a:moveTo>
                  <a:pt x="4260538" y="4337023"/>
                </a:moveTo>
                <a:cubicBezTo>
                  <a:pt x="4229256" y="4341414"/>
                  <a:pt x="4211144" y="4354586"/>
                  <a:pt x="4175471" y="4358976"/>
                </a:cubicBezTo>
                <a:cubicBezTo>
                  <a:pt x="4166690" y="4372148"/>
                  <a:pt x="4184253" y="4372148"/>
                  <a:pt x="4175471" y="4380929"/>
                </a:cubicBezTo>
                <a:cubicBezTo>
                  <a:pt x="4215536" y="4380929"/>
                  <a:pt x="4238037" y="4358976"/>
                  <a:pt x="4260538" y="4337023"/>
                </a:cubicBezTo>
                <a:close/>
                <a:moveTo>
                  <a:pt x="4923144" y="4334871"/>
                </a:moveTo>
                <a:cubicBezTo>
                  <a:pt x="4928667" y="4335720"/>
                  <a:pt x="4932852" y="4340179"/>
                  <a:pt x="4933950" y="4350195"/>
                </a:cubicBezTo>
                <a:cubicBezTo>
                  <a:pt x="4915838" y="4350195"/>
                  <a:pt x="4893336" y="4354586"/>
                  <a:pt x="4884555" y="4372148"/>
                </a:cubicBezTo>
                <a:cubicBezTo>
                  <a:pt x="4877969" y="4362269"/>
                  <a:pt x="4906576" y="4332324"/>
                  <a:pt x="4923144" y="4334871"/>
                </a:cubicBezTo>
                <a:close/>
                <a:moveTo>
                  <a:pt x="18112" y="4332083"/>
                </a:moveTo>
                <a:cubicBezTo>
                  <a:pt x="36223" y="4340864"/>
                  <a:pt x="40614" y="4354586"/>
                  <a:pt x="63115" y="4345255"/>
                </a:cubicBezTo>
                <a:cubicBezTo>
                  <a:pt x="67505" y="4363366"/>
                  <a:pt x="40614" y="4354586"/>
                  <a:pt x="40614" y="4372148"/>
                </a:cubicBezTo>
                <a:cubicBezTo>
                  <a:pt x="26893" y="4367757"/>
                  <a:pt x="18112" y="4354586"/>
                  <a:pt x="0" y="4358976"/>
                </a:cubicBezTo>
                <a:cubicBezTo>
                  <a:pt x="4390" y="4345255"/>
                  <a:pt x="9330" y="4336473"/>
                  <a:pt x="18112" y="4332083"/>
                </a:cubicBezTo>
                <a:close/>
                <a:moveTo>
                  <a:pt x="959897" y="4325497"/>
                </a:moveTo>
                <a:cubicBezTo>
                  <a:pt x="970051" y="4326595"/>
                  <a:pt x="979107" y="4329888"/>
                  <a:pt x="983497" y="4332083"/>
                </a:cubicBezTo>
                <a:cubicBezTo>
                  <a:pt x="970325" y="4336473"/>
                  <a:pt x="943433" y="4345255"/>
                  <a:pt x="929712" y="4332083"/>
                </a:cubicBezTo>
                <a:cubicBezTo>
                  <a:pt x="938493" y="4325497"/>
                  <a:pt x="949745" y="4324400"/>
                  <a:pt x="959897" y="4325497"/>
                </a:cubicBezTo>
                <a:close/>
                <a:moveTo>
                  <a:pt x="4484461" y="4318912"/>
                </a:moveTo>
                <a:cubicBezTo>
                  <a:pt x="4475680" y="4337023"/>
                  <a:pt x="4466899" y="4350195"/>
                  <a:pt x="4448786" y="4358976"/>
                </a:cubicBezTo>
                <a:cubicBezTo>
                  <a:pt x="4448786" y="4350195"/>
                  <a:pt x="4448786" y="4345804"/>
                  <a:pt x="4440006" y="4345804"/>
                </a:cubicBezTo>
                <a:cubicBezTo>
                  <a:pt x="4448786" y="4332083"/>
                  <a:pt x="4462508" y="4323302"/>
                  <a:pt x="4484461" y="4318912"/>
                </a:cubicBezTo>
                <a:close/>
                <a:moveTo>
                  <a:pt x="4660085" y="4314521"/>
                </a:moveTo>
                <a:cubicBezTo>
                  <a:pt x="4660085" y="4314521"/>
                  <a:pt x="4664476" y="4318912"/>
                  <a:pt x="4668866" y="4318912"/>
                </a:cubicBezTo>
                <a:cubicBezTo>
                  <a:pt x="4664476" y="4336473"/>
                  <a:pt x="4628803" y="4314521"/>
                  <a:pt x="4637584" y="4350195"/>
                </a:cubicBezTo>
                <a:cubicBezTo>
                  <a:pt x="4637584" y="4350195"/>
                  <a:pt x="4637584" y="4350195"/>
                  <a:pt x="4610691" y="4350195"/>
                </a:cubicBezTo>
                <a:cubicBezTo>
                  <a:pt x="4597519" y="4372148"/>
                  <a:pt x="4570626" y="4385868"/>
                  <a:pt x="4552515" y="4403431"/>
                </a:cubicBezTo>
                <a:cubicBezTo>
                  <a:pt x="4507511" y="4399041"/>
                  <a:pt x="4489400" y="4452276"/>
                  <a:pt x="4435615" y="4452276"/>
                </a:cubicBezTo>
                <a:cubicBezTo>
                  <a:pt x="4440006" y="4447886"/>
                  <a:pt x="4440006" y="4443495"/>
                  <a:pt x="4431224" y="4443495"/>
                </a:cubicBezTo>
                <a:cubicBezTo>
                  <a:pt x="4453726" y="4420993"/>
                  <a:pt x="4489400" y="4390259"/>
                  <a:pt x="4530014" y="4399041"/>
                </a:cubicBezTo>
                <a:cubicBezTo>
                  <a:pt x="4565687" y="4363366"/>
                  <a:pt x="4615081" y="4341414"/>
                  <a:pt x="4660085" y="4314521"/>
                </a:cubicBezTo>
                <a:close/>
                <a:moveTo>
                  <a:pt x="2318517" y="4313424"/>
                </a:moveTo>
                <a:cubicBezTo>
                  <a:pt x="2313441" y="4312326"/>
                  <a:pt x="2307815" y="4312326"/>
                  <a:pt x="2303424" y="4314521"/>
                </a:cubicBezTo>
                <a:cubicBezTo>
                  <a:pt x="2303424" y="4314521"/>
                  <a:pt x="2303424" y="4314521"/>
                  <a:pt x="2303424" y="4327692"/>
                </a:cubicBezTo>
                <a:cubicBezTo>
                  <a:pt x="2316596" y="4327692"/>
                  <a:pt x="2330317" y="4340864"/>
                  <a:pt x="2330317" y="4318912"/>
                </a:cubicBezTo>
                <a:cubicBezTo>
                  <a:pt x="2328122" y="4316716"/>
                  <a:pt x="2323594" y="4314521"/>
                  <a:pt x="2318517" y="4313424"/>
                </a:cubicBezTo>
                <a:close/>
                <a:moveTo>
                  <a:pt x="5342276" y="4305740"/>
                </a:moveTo>
                <a:cubicBezTo>
                  <a:pt x="5333494" y="4310131"/>
                  <a:pt x="5319774" y="4323302"/>
                  <a:pt x="5342276" y="4323302"/>
                </a:cubicBezTo>
                <a:cubicBezTo>
                  <a:pt x="5329104" y="4340864"/>
                  <a:pt x="5310992" y="4310131"/>
                  <a:pt x="5284100" y="4323302"/>
                </a:cubicBezTo>
                <a:cubicBezTo>
                  <a:pt x="5288490" y="4301350"/>
                  <a:pt x="5319774" y="4310131"/>
                  <a:pt x="5342276" y="4305740"/>
                </a:cubicBezTo>
                <a:close/>
                <a:moveTo>
                  <a:pt x="4121138" y="4305740"/>
                </a:moveTo>
                <a:cubicBezTo>
                  <a:pt x="4112356" y="4327692"/>
                  <a:pt x="4076681" y="4318912"/>
                  <a:pt x="4067352" y="4354586"/>
                </a:cubicBezTo>
                <a:cubicBezTo>
                  <a:pt x="4089853" y="4337023"/>
                  <a:pt x="4139248" y="4327692"/>
                  <a:pt x="4121138" y="4305740"/>
                </a:cubicBezTo>
                <a:close/>
                <a:moveTo>
                  <a:pt x="4798938" y="4296409"/>
                </a:moveTo>
                <a:cubicBezTo>
                  <a:pt x="4817049" y="4296409"/>
                  <a:pt x="4817049" y="4318912"/>
                  <a:pt x="4834612" y="4309581"/>
                </a:cubicBezTo>
                <a:cubicBezTo>
                  <a:pt x="4816500" y="4331536"/>
                  <a:pt x="4767106" y="4345255"/>
                  <a:pt x="4758326" y="4309581"/>
                </a:cubicBezTo>
                <a:cubicBezTo>
                  <a:pt x="4772045" y="4309581"/>
                  <a:pt x="4776435" y="4313972"/>
                  <a:pt x="4780827" y="4318363"/>
                </a:cubicBezTo>
                <a:cubicBezTo>
                  <a:pt x="4785217" y="4309581"/>
                  <a:pt x="4790156" y="4300800"/>
                  <a:pt x="4798938" y="4296409"/>
                </a:cubicBezTo>
                <a:close/>
                <a:moveTo>
                  <a:pt x="5270380" y="4287628"/>
                </a:moveTo>
                <a:cubicBezTo>
                  <a:pt x="5284100" y="4292019"/>
                  <a:pt x="5274771" y="4310131"/>
                  <a:pt x="5261599" y="4309581"/>
                </a:cubicBezTo>
                <a:cubicBezTo>
                  <a:pt x="5256659" y="4296409"/>
                  <a:pt x="5274771" y="4300800"/>
                  <a:pt x="5270380" y="4287628"/>
                </a:cubicBezTo>
                <a:close/>
                <a:moveTo>
                  <a:pt x="915442" y="4287628"/>
                </a:moveTo>
                <a:cubicBezTo>
                  <a:pt x="879768" y="4309581"/>
                  <a:pt x="857267" y="4340864"/>
                  <a:pt x="803483" y="4345255"/>
                </a:cubicBezTo>
                <a:cubicBezTo>
                  <a:pt x="776589" y="4376539"/>
                  <a:pt x="714023" y="4434166"/>
                  <a:pt x="650909" y="4416603"/>
                </a:cubicBezTo>
                <a:cubicBezTo>
                  <a:pt x="669020" y="4407821"/>
                  <a:pt x="700303" y="4398492"/>
                  <a:pt x="722805" y="4376539"/>
                </a:cubicBezTo>
                <a:cubicBezTo>
                  <a:pt x="736525" y="4363366"/>
                  <a:pt x="745306" y="4345255"/>
                  <a:pt x="772198" y="4336473"/>
                </a:cubicBezTo>
                <a:cubicBezTo>
                  <a:pt x="785920" y="4332083"/>
                  <a:pt x="776589" y="4349646"/>
                  <a:pt x="790311" y="4345255"/>
                </a:cubicBezTo>
                <a:cubicBezTo>
                  <a:pt x="799640" y="4332083"/>
                  <a:pt x="817203" y="4327692"/>
                  <a:pt x="835314" y="4327692"/>
                </a:cubicBezTo>
                <a:cubicBezTo>
                  <a:pt x="844095" y="4327692"/>
                  <a:pt x="839704" y="4314521"/>
                  <a:pt x="839704" y="4310131"/>
                </a:cubicBezTo>
                <a:cubicBezTo>
                  <a:pt x="866598" y="4301350"/>
                  <a:pt x="880318" y="4283238"/>
                  <a:pt x="915442" y="4287628"/>
                </a:cubicBezTo>
                <a:close/>
                <a:moveTo>
                  <a:pt x="5171591" y="4283238"/>
                </a:moveTo>
                <a:cubicBezTo>
                  <a:pt x="5180921" y="4283238"/>
                  <a:pt x="5194092" y="4283238"/>
                  <a:pt x="5207813" y="4287628"/>
                </a:cubicBezTo>
                <a:cubicBezTo>
                  <a:pt x="5212204" y="4318912"/>
                  <a:pt x="5180921" y="4314521"/>
                  <a:pt x="5167201" y="4327692"/>
                </a:cubicBezTo>
                <a:cubicBezTo>
                  <a:pt x="5162809" y="4314521"/>
                  <a:pt x="5189702" y="4305191"/>
                  <a:pt x="5171591" y="4283238"/>
                </a:cubicBezTo>
                <a:close/>
                <a:moveTo>
                  <a:pt x="3134347" y="4279396"/>
                </a:moveTo>
                <a:cubicBezTo>
                  <a:pt x="3103065" y="4279396"/>
                  <a:pt x="3089344" y="4293118"/>
                  <a:pt x="3084953" y="4315070"/>
                </a:cubicBezTo>
                <a:cubicBezTo>
                  <a:pt x="3044889" y="4310679"/>
                  <a:pt x="2995494" y="4363915"/>
                  <a:pt x="2950491" y="4341962"/>
                </a:cubicBezTo>
                <a:cubicBezTo>
                  <a:pt x="2883534" y="4377635"/>
                  <a:pt x="2816028" y="4408370"/>
                  <a:pt x="2744133" y="4444045"/>
                </a:cubicBezTo>
                <a:cubicBezTo>
                  <a:pt x="2757305" y="4444045"/>
                  <a:pt x="2761695" y="4430872"/>
                  <a:pt x="2779806" y="4435263"/>
                </a:cubicBezTo>
                <a:cubicBezTo>
                  <a:pt x="2779806" y="4439654"/>
                  <a:pt x="2784196" y="4439654"/>
                  <a:pt x="2788587" y="4444045"/>
                </a:cubicBezTo>
                <a:cubicBezTo>
                  <a:pt x="2707910" y="4448435"/>
                  <a:pt x="2654125" y="4470388"/>
                  <a:pt x="2604731" y="4501671"/>
                </a:cubicBezTo>
                <a:cubicBezTo>
                  <a:pt x="2649185" y="4497281"/>
                  <a:pt x="2689799" y="4483559"/>
                  <a:pt x="2739193" y="4470388"/>
                </a:cubicBezTo>
                <a:cubicBezTo>
                  <a:pt x="2734802" y="4479169"/>
                  <a:pt x="2739193" y="4483559"/>
                  <a:pt x="2743584" y="4487950"/>
                </a:cubicBezTo>
                <a:cubicBezTo>
                  <a:pt x="2721081" y="4492890"/>
                  <a:pt x="2662906" y="4492890"/>
                  <a:pt x="2644796" y="4514843"/>
                </a:cubicBezTo>
                <a:cubicBezTo>
                  <a:pt x="2599791" y="4510452"/>
                  <a:pt x="2568507" y="4510452"/>
                  <a:pt x="2550397" y="4532405"/>
                </a:cubicBezTo>
                <a:cubicBezTo>
                  <a:pt x="2559177" y="4532405"/>
                  <a:pt x="2568507" y="4532405"/>
                  <a:pt x="2572899" y="4541186"/>
                </a:cubicBezTo>
                <a:cubicBezTo>
                  <a:pt x="2559177" y="4549968"/>
                  <a:pt x="2546007" y="4559298"/>
                  <a:pt x="2550397" y="4581251"/>
                </a:cubicBezTo>
                <a:cubicBezTo>
                  <a:pt x="2559177" y="4558749"/>
                  <a:pt x="2617354" y="4572470"/>
                  <a:pt x="2631074" y="4545577"/>
                </a:cubicBezTo>
                <a:cubicBezTo>
                  <a:pt x="2621744" y="4541186"/>
                  <a:pt x="2612963" y="4545577"/>
                  <a:pt x="2612963" y="4541186"/>
                </a:cubicBezTo>
                <a:cubicBezTo>
                  <a:pt x="2662357" y="4554907"/>
                  <a:pt x="2716143" y="4496731"/>
                  <a:pt x="2769927" y="4523624"/>
                </a:cubicBezTo>
                <a:cubicBezTo>
                  <a:pt x="2805600" y="4509903"/>
                  <a:pt x="2846214" y="4474779"/>
                  <a:pt x="2877497" y="4487950"/>
                </a:cubicBezTo>
                <a:cubicBezTo>
                  <a:pt x="2877497" y="4479169"/>
                  <a:pt x="2881887" y="4479169"/>
                  <a:pt x="2881887" y="4470388"/>
                </a:cubicBezTo>
                <a:cubicBezTo>
                  <a:pt x="2846214" y="4474779"/>
                  <a:pt x="2796819" y="4501122"/>
                  <a:pt x="2774318" y="4487950"/>
                </a:cubicBezTo>
                <a:cubicBezTo>
                  <a:pt x="2774318" y="4483559"/>
                  <a:pt x="2788038" y="4487950"/>
                  <a:pt x="2788038" y="4479169"/>
                </a:cubicBezTo>
                <a:cubicBezTo>
                  <a:pt x="2774867" y="4474779"/>
                  <a:pt x="2774867" y="4483559"/>
                  <a:pt x="2761146" y="4483559"/>
                </a:cubicBezTo>
                <a:cubicBezTo>
                  <a:pt x="2769927" y="4465448"/>
                  <a:pt x="2783648" y="4474230"/>
                  <a:pt x="2769927" y="4456667"/>
                </a:cubicBezTo>
                <a:cubicBezTo>
                  <a:pt x="2801210" y="4452276"/>
                  <a:pt x="2823712" y="4443495"/>
                  <a:pt x="2846214" y="4434715"/>
                </a:cubicBezTo>
                <a:cubicBezTo>
                  <a:pt x="2846214" y="4443495"/>
                  <a:pt x="2864325" y="4434715"/>
                  <a:pt x="2859934" y="4452276"/>
                </a:cubicBezTo>
                <a:cubicBezTo>
                  <a:pt x="2895608" y="4412212"/>
                  <a:pt x="2931831" y="4420993"/>
                  <a:pt x="2990006" y="4416603"/>
                </a:cubicBezTo>
                <a:cubicBezTo>
                  <a:pt x="2998787" y="4407821"/>
                  <a:pt x="2994397" y="4403431"/>
                  <a:pt x="2990006" y="4394650"/>
                </a:cubicBezTo>
                <a:cubicBezTo>
                  <a:pt x="3048182" y="4372148"/>
                  <a:pt x="3133799" y="4358976"/>
                  <a:pt x="3201303" y="4310679"/>
                </a:cubicBezTo>
                <a:cubicBezTo>
                  <a:pt x="3170022" y="4306288"/>
                  <a:pt x="3134347" y="4337023"/>
                  <a:pt x="3116236" y="4319461"/>
                </a:cubicBezTo>
                <a:cubicBezTo>
                  <a:pt x="3134347" y="4315070"/>
                  <a:pt x="3125567" y="4301350"/>
                  <a:pt x="3134347" y="4279396"/>
                </a:cubicBezTo>
                <a:close/>
                <a:moveTo>
                  <a:pt x="4790156" y="4261286"/>
                </a:moveTo>
                <a:cubicBezTo>
                  <a:pt x="4785766" y="4274457"/>
                  <a:pt x="4776985" y="4278847"/>
                  <a:pt x="4758874" y="4278847"/>
                </a:cubicBezTo>
                <a:cubicBezTo>
                  <a:pt x="4763265" y="4265676"/>
                  <a:pt x="4776985" y="4265676"/>
                  <a:pt x="4790156" y="4261286"/>
                </a:cubicBezTo>
                <a:close/>
                <a:moveTo>
                  <a:pt x="767809" y="4256895"/>
                </a:moveTo>
                <a:cubicBezTo>
                  <a:pt x="763418" y="4270067"/>
                  <a:pt x="754637" y="4274457"/>
                  <a:pt x="736525" y="4274457"/>
                </a:cubicBezTo>
                <a:cubicBezTo>
                  <a:pt x="749698" y="4270067"/>
                  <a:pt x="749698" y="4256895"/>
                  <a:pt x="767809" y="4256895"/>
                </a:cubicBezTo>
                <a:close/>
                <a:moveTo>
                  <a:pt x="170685" y="4252504"/>
                </a:moveTo>
                <a:cubicBezTo>
                  <a:pt x="161356" y="4270067"/>
                  <a:pt x="166294" y="4283787"/>
                  <a:pt x="152574" y="4301350"/>
                </a:cubicBezTo>
                <a:cubicBezTo>
                  <a:pt x="130621" y="4305740"/>
                  <a:pt x="125682" y="4283787"/>
                  <a:pt x="116900" y="4301350"/>
                </a:cubicBezTo>
                <a:cubicBezTo>
                  <a:pt x="121291" y="4287628"/>
                  <a:pt x="143793" y="4256895"/>
                  <a:pt x="170685" y="4252504"/>
                </a:cubicBezTo>
                <a:close/>
                <a:moveTo>
                  <a:pt x="4984167" y="4244271"/>
                </a:moveTo>
                <a:cubicBezTo>
                  <a:pt x="4990341" y="4243174"/>
                  <a:pt x="4997064" y="4243174"/>
                  <a:pt x="5001455" y="4247564"/>
                </a:cubicBezTo>
                <a:cubicBezTo>
                  <a:pt x="4996516" y="4261286"/>
                  <a:pt x="4983344" y="4243173"/>
                  <a:pt x="4970172" y="4256345"/>
                </a:cubicBezTo>
                <a:cubicBezTo>
                  <a:pt x="4974563" y="4251955"/>
                  <a:pt x="4974563" y="4247564"/>
                  <a:pt x="4970172" y="4247564"/>
                </a:cubicBezTo>
                <a:cubicBezTo>
                  <a:pt x="4972367" y="4247564"/>
                  <a:pt x="4977992" y="4245369"/>
                  <a:pt x="4984167" y="4244271"/>
                </a:cubicBezTo>
                <a:close/>
                <a:moveTo>
                  <a:pt x="4215536" y="4243173"/>
                </a:moveTo>
                <a:cubicBezTo>
                  <a:pt x="4206754" y="4256345"/>
                  <a:pt x="4157360" y="4260736"/>
                  <a:pt x="4166141" y="4292019"/>
                </a:cubicBezTo>
                <a:cubicBezTo>
                  <a:pt x="4161750" y="4292019"/>
                  <a:pt x="4157360" y="4292019"/>
                  <a:pt x="4157360" y="4296409"/>
                </a:cubicBezTo>
                <a:cubicBezTo>
                  <a:pt x="4157360" y="4292019"/>
                  <a:pt x="4157360" y="4283238"/>
                  <a:pt x="4152970" y="4283238"/>
                </a:cubicBezTo>
                <a:cubicBezTo>
                  <a:pt x="4143639" y="4292019"/>
                  <a:pt x="4152970" y="4292019"/>
                  <a:pt x="4152419" y="4305740"/>
                </a:cubicBezTo>
                <a:cubicBezTo>
                  <a:pt x="4170532" y="4301350"/>
                  <a:pt x="4179313" y="4283787"/>
                  <a:pt x="4193033" y="4301350"/>
                </a:cubicBezTo>
                <a:cubicBezTo>
                  <a:pt x="4202363" y="4292019"/>
                  <a:pt x="4206754" y="4283238"/>
                  <a:pt x="4211144" y="4274457"/>
                </a:cubicBezTo>
                <a:cubicBezTo>
                  <a:pt x="4202363" y="4261286"/>
                  <a:pt x="4193033" y="4287628"/>
                  <a:pt x="4184253" y="4274457"/>
                </a:cubicBezTo>
                <a:cubicBezTo>
                  <a:pt x="4197423" y="4274457"/>
                  <a:pt x="4229256" y="4247564"/>
                  <a:pt x="4215536" y="4243173"/>
                </a:cubicBezTo>
                <a:close/>
                <a:moveTo>
                  <a:pt x="1109178" y="4234941"/>
                </a:moveTo>
                <a:cubicBezTo>
                  <a:pt x="1109178" y="4265676"/>
                  <a:pt x="1113569" y="4265676"/>
                  <a:pt x="1113569" y="4301350"/>
                </a:cubicBezTo>
                <a:cubicBezTo>
                  <a:pt x="1109178" y="4283238"/>
                  <a:pt x="1091067" y="4265676"/>
                  <a:pt x="1064174" y="4274457"/>
                </a:cubicBezTo>
                <a:cubicBezTo>
                  <a:pt x="1059783" y="4270067"/>
                  <a:pt x="1059783" y="4265676"/>
                  <a:pt x="1059783" y="4256895"/>
                </a:cubicBezTo>
                <a:cubicBezTo>
                  <a:pt x="1077896" y="4247564"/>
                  <a:pt x="1086677" y="4234393"/>
                  <a:pt x="1109178" y="4234941"/>
                </a:cubicBezTo>
                <a:close/>
                <a:moveTo>
                  <a:pt x="4830770" y="4225612"/>
                </a:moveTo>
                <a:cubicBezTo>
                  <a:pt x="4835160" y="4225612"/>
                  <a:pt x="4830770" y="4230003"/>
                  <a:pt x="4830770" y="4230003"/>
                </a:cubicBezTo>
                <a:cubicBezTo>
                  <a:pt x="4835160" y="4261286"/>
                  <a:pt x="4830770" y="4238783"/>
                  <a:pt x="4812659" y="4234393"/>
                </a:cubicBezTo>
                <a:cubicBezTo>
                  <a:pt x="4812659" y="4221221"/>
                  <a:pt x="4835160" y="4238783"/>
                  <a:pt x="4830770" y="4225612"/>
                </a:cubicBezTo>
                <a:close/>
                <a:moveTo>
                  <a:pt x="4377439" y="4225612"/>
                </a:moveTo>
                <a:cubicBezTo>
                  <a:pt x="4377439" y="4225612"/>
                  <a:pt x="4377439" y="4225612"/>
                  <a:pt x="4377439" y="4238783"/>
                </a:cubicBezTo>
                <a:cubicBezTo>
                  <a:pt x="4372500" y="4247564"/>
                  <a:pt x="4363719" y="4230003"/>
                  <a:pt x="4363719" y="4243173"/>
                </a:cubicBezTo>
                <a:cubicBezTo>
                  <a:pt x="4354937" y="4238783"/>
                  <a:pt x="4368110" y="4225612"/>
                  <a:pt x="4377439" y="4225612"/>
                </a:cubicBezTo>
                <a:close/>
                <a:moveTo>
                  <a:pt x="404485" y="4225612"/>
                </a:moveTo>
                <a:cubicBezTo>
                  <a:pt x="408875" y="4225612"/>
                  <a:pt x="408875" y="4234393"/>
                  <a:pt x="408875" y="4243173"/>
                </a:cubicBezTo>
                <a:cubicBezTo>
                  <a:pt x="408875" y="4243173"/>
                  <a:pt x="408875" y="4243173"/>
                  <a:pt x="390765" y="4243173"/>
                </a:cubicBezTo>
                <a:cubicBezTo>
                  <a:pt x="390765" y="4234393"/>
                  <a:pt x="400095" y="4234393"/>
                  <a:pt x="404485" y="4225612"/>
                </a:cubicBezTo>
                <a:close/>
                <a:moveTo>
                  <a:pt x="597672" y="4225062"/>
                </a:moveTo>
                <a:cubicBezTo>
                  <a:pt x="606454" y="4230003"/>
                  <a:pt x="602063" y="4256345"/>
                  <a:pt x="583952" y="4251955"/>
                </a:cubicBezTo>
                <a:cubicBezTo>
                  <a:pt x="575170" y="4238783"/>
                  <a:pt x="592733" y="4230003"/>
                  <a:pt x="597672" y="4225062"/>
                </a:cubicBezTo>
                <a:close/>
                <a:moveTo>
                  <a:pt x="4242428" y="4221221"/>
                </a:moveTo>
                <a:cubicBezTo>
                  <a:pt x="4238037" y="4238783"/>
                  <a:pt x="4238037" y="4238783"/>
                  <a:pt x="4224316" y="4252504"/>
                </a:cubicBezTo>
                <a:cubicBezTo>
                  <a:pt x="4242428" y="4252504"/>
                  <a:pt x="4260538" y="4230003"/>
                  <a:pt x="4242428" y="4221221"/>
                </a:cubicBezTo>
                <a:close/>
                <a:moveTo>
                  <a:pt x="4902667" y="4208048"/>
                </a:moveTo>
                <a:cubicBezTo>
                  <a:pt x="4897727" y="4221221"/>
                  <a:pt x="4897727" y="4230003"/>
                  <a:pt x="4889495" y="4243173"/>
                </a:cubicBezTo>
                <a:cubicBezTo>
                  <a:pt x="4871383" y="4243173"/>
                  <a:pt x="4893885" y="4225612"/>
                  <a:pt x="4875774" y="4225612"/>
                </a:cubicBezTo>
                <a:cubicBezTo>
                  <a:pt x="4884555" y="4216831"/>
                  <a:pt x="4888945" y="4225612"/>
                  <a:pt x="4902667" y="4208048"/>
                </a:cubicBezTo>
                <a:close/>
                <a:moveTo>
                  <a:pt x="1430790" y="4203795"/>
                </a:moveTo>
                <a:cubicBezTo>
                  <a:pt x="1415697" y="4205990"/>
                  <a:pt x="1401154" y="4219300"/>
                  <a:pt x="1405545" y="4243723"/>
                </a:cubicBezTo>
                <a:cubicBezTo>
                  <a:pt x="1409936" y="4252504"/>
                  <a:pt x="1423656" y="4239332"/>
                  <a:pt x="1423656" y="4248114"/>
                </a:cubicBezTo>
                <a:cubicBezTo>
                  <a:pt x="1428047" y="4252504"/>
                  <a:pt x="1414874" y="4265676"/>
                  <a:pt x="1423656" y="4265676"/>
                </a:cubicBezTo>
                <a:cubicBezTo>
                  <a:pt x="1445610" y="4265676"/>
                  <a:pt x="1468111" y="4256895"/>
                  <a:pt x="1481831" y="4243723"/>
                </a:cubicBezTo>
                <a:cubicBezTo>
                  <a:pt x="1468660" y="4243723"/>
                  <a:pt x="1481831" y="4239332"/>
                  <a:pt x="1477442" y="4230550"/>
                </a:cubicBezTo>
                <a:cubicBezTo>
                  <a:pt x="1477442" y="4230550"/>
                  <a:pt x="1477442" y="4230550"/>
                  <a:pt x="1459329" y="4230550"/>
                </a:cubicBezTo>
                <a:cubicBezTo>
                  <a:pt x="1461525" y="4210519"/>
                  <a:pt x="1445883" y="4201600"/>
                  <a:pt x="1430790" y="4203795"/>
                </a:cubicBezTo>
                <a:close/>
                <a:moveTo>
                  <a:pt x="5104086" y="4194876"/>
                </a:moveTo>
                <a:cubicBezTo>
                  <a:pt x="5104086" y="4194876"/>
                  <a:pt x="5104086" y="4194876"/>
                  <a:pt x="5117806" y="4194876"/>
                </a:cubicBezTo>
                <a:cubicBezTo>
                  <a:pt x="5122196" y="4208048"/>
                  <a:pt x="5113415" y="4212440"/>
                  <a:pt x="5099694" y="4208048"/>
                </a:cubicBezTo>
                <a:cubicBezTo>
                  <a:pt x="5099694" y="4203109"/>
                  <a:pt x="5109025" y="4198719"/>
                  <a:pt x="5104086" y="4194876"/>
                </a:cubicBezTo>
                <a:close/>
                <a:moveTo>
                  <a:pt x="3415895" y="4193779"/>
                </a:moveTo>
                <a:cubicBezTo>
                  <a:pt x="3362111" y="4189389"/>
                  <a:pt x="3335218" y="4207500"/>
                  <a:pt x="3303935" y="4225062"/>
                </a:cubicBezTo>
                <a:cubicBezTo>
                  <a:pt x="3303935" y="4211891"/>
                  <a:pt x="3286372" y="4220672"/>
                  <a:pt x="3295153" y="4203109"/>
                </a:cubicBezTo>
                <a:cubicBezTo>
                  <a:pt x="3281981" y="4207500"/>
                  <a:pt x="3273200" y="4216281"/>
                  <a:pt x="3259480" y="4216281"/>
                </a:cubicBezTo>
                <a:cubicBezTo>
                  <a:pt x="3263870" y="4243173"/>
                  <a:pt x="3232588" y="4238783"/>
                  <a:pt x="3228197" y="4256345"/>
                </a:cubicBezTo>
                <a:cubicBezTo>
                  <a:pt x="3250698" y="4265126"/>
                  <a:pt x="3277591" y="4283238"/>
                  <a:pt x="3304483" y="4256345"/>
                </a:cubicBezTo>
                <a:cubicBezTo>
                  <a:pt x="3308874" y="4243173"/>
                  <a:pt x="3295153" y="4238783"/>
                  <a:pt x="3308874" y="4234393"/>
                </a:cubicBezTo>
                <a:cubicBezTo>
                  <a:pt x="3317655" y="4256345"/>
                  <a:pt x="3353878" y="4234393"/>
                  <a:pt x="3385160" y="4234393"/>
                </a:cubicBezTo>
                <a:cubicBezTo>
                  <a:pt x="3389551" y="4221221"/>
                  <a:pt x="3380770" y="4221221"/>
                  <a:pt x="3385160" y="4212440"/>
                </a:cubicBezTo>
                <a:cubicBezTo>
                  <a:pt x="3393942" y="4221221"/>
                  <a:pt x="3393942" y="4212440"/>
                  <a:pt x="3407663" y="4212440"/>
                </a:cubicBezTo>
                <a:cubicBezTo>
                  <a:pt x="3403272" y="4198719"/>
                  <a:pt x="3412053" y="4198719"/>
                  <a:pt x="3415895" y="4193779"/>
                </a:cubicBezTo>
                <a:close/>
                <a:moveTo>
                  <a:pt x="315147" y="4192682"/>
                </a:moveTo>
                <a:cubicBezTo>
                  <a:pt x="318561" y="4193505"/>
                  <a:pt x="321613" y="4195426"/>
                  <a:pt x="323808" y="4198719"/>
                </a:cubicBezTo>
                <a:cubicBezTo>
                  <a:pt x="318868" y="4212440"/>
                  <a:pt x="301306" y="4208048"/>
                  <a:pt x="288134" y="4207500"/>
                </a:cubicBezTo>
                <a:cubicBezTo>
                  <a:pt x="291428" y="4197621"/>
                  <a:pt x="304908" y="4190212"/>
                  <a:pt x="315147" y="4192682"/>
                </a:cubicBezTo>
                <a:close/>
                <a:moveTo>
                  <a:pt x="893490" y="4189938"/>
                </a:moveTo>
                <a:cubicBezTo>
                  <a:pt x="893490" y="4198719"/>
                  <a:pt x="884708" y="4198719"/>
                  <a:pt x="875378" y="4198719"/>
                </a:cubicBezTo>
                <a:cubicBezTo>
                  <a:pt x="870988" y="4189938"/>
                  <a:pt x="884708" y="4189938"/>
                  <a:pt x="893490" y="4189938"/>
                </a:cubicBezTo>
                <a:close/>
                <a:moveTo>
                  <a:pt x="5349448" y="4185554"/>
                </a:moveTo>
                <a:cubicBezTo>
                  <a:pt x="5354375" y="4185830"/>
                  <a:pt x="5359632" y="4187194"/>
                  <a:pt x="5365326" y="4189938"/>
                </a:cubicBezTo>
                <a:cubicBezTo>
                  <a:pt x="5324714" y="4234393"/>
                  <a:pt x="5279710" y="4247564"/>
                  <a:pt x="5225924" y="4278847"/>
                </a:cubicBezTo>
                <a:cubicBezTo>
                  <a:pt x="5225924" y="4256345"/>
                  <a:pt x="5257207" y="4260736"/>
                  <a:pt x="5257207" y="4238783"/>
                </a:cubicBezTo>
                <a:cubicBezTo>
                  <a:pt x="5296586" y="4234942"/>
                  <a:pt x="5314955" y="4183617"/>
                  <a:pt x="5349448" y="4185554"/>
                </a:cubicBezTo>
                <a:close/>
                <a:moveTo>
                  <a:pt x="3452666" y="4181156"/>
                </a:moveTo>
                <a:cubicBezTo>
                  <a:pt x="3434554" y="4176766"/>
                  <a:pt x="3434554" y="4189938"/>
                  <a:pt x="3430164" y="4198719"/>
                </a:cubicBezTo>
                <a:cubicBezTo>
                  <a:pt x="3443337" y="4198719"/>
                  <a:pt x="3452666" y="4194329"/>
                  <a:pt x="3452666" y="4181156"/>
                </a:cubicBezTo>
                <a:close/>
                <a:moveTo>
                  <a:pt x="3304483" y="4176766"/>
                </a:moveTo>
                <a:cubicBezTo>
                  <a:pt x="3281981" y="4176766"/>
                  <a:pt x="3268261" y="4185547"/>
                  <a:pt x="3263870" y="4198719"/>
                </a:cubicBezTo>
                <a:cubicBezTo>
                  <a:pt x="3277591" y="4189938"/>
                  <a:pt x="3308874" y="4198719"/>
                  <a:pt x="3304483" y="4176766"/>
                </a:cubicBezTo>
                <a:close/>
                <a:moveTo>
                  <a:pt x="1099848" y="4176766"/>
                </a:moveTo>
                <a:cubicBezTo>
                  <a:pt x="1099848" y="4181156"/>
                  <a:pt x="1095458" y="4181156"/>
                  <a:pt x="1091067" y="4189938"/>
                </a:cubicBezTo>
                <a:cubicBezTo>
                  <a:pt x="1100397" y="4185547"/>
                  <a:pt x="1100397" y="4194329"/>
                  <a:pt x="1113569" y="4194329"/>
                </a:cubicBezTo>
                <a:cubicBezTo>
                  <a:pt x="1108630" y="4185547"/>
                  <a:pt x="1108630" y="4176766"/>
                  <a:pt x="1099848" y="4176766"/>
                </a:cubicBezTo>
                <a:close/>
                <a:moveTo>
                  <a:pt x="4646364" y="4163593"/>
                </a:moveTo>
                <a:cubicBezTo>
                  <a:pt x="4633192" y="4159203"/>
                  <a:pt x="4633192" y="4172375"/>
                  <a:pt x="4619471" y="4167984"/>
                </a:cubicBezTo>
                <a:cubicBezTo>
                  <a:pt x="4619471" y="4185547"/>
                  <a:pt x="4623862" y="4194329"/>
                  <a:pt x="4623862" y="4208048"/>
                </a:cubicBezTo>
                <a:cubicBezTo>
                  <a:pt x="4641974" y="4208048"/>
                  <a:pt x="4655146" y="4163593"/>
                  <a:pt x="4650756" y="4167984"/>
                </a:cubicBezTo>
                <a:cubicBezTo>
                  <a:pt x="4650756" y="4172375"/>
                  <a:pt x="4641974" y="4172375"/>
                  <a:pt x="4646364" y="4163593"/>
                </a:cubicBezTo>
                <a:close/>
                <a:moveTo>
                  <a:pt x="4359328" y="4163593"/>
                </a:moveTo>
                <a:cubicBezTo>
                  <a:pt x="4341217" y="4167984"/>
                  <a:pt x="4336826" y="4181156"/>
                  <a:pt x="4323654" y="4190486"/>
                </a:cubicBezTo>
                <a:cubicBezTo>
                  <a:pt x="4341217" y="4199267"/>
                  <a:pt x="4350546" y="4172375"/>
                  <a:pt x="4359328" y="4163593"/>
                </a:cubicBezTo>
                <a:close/>
                <a:moveTo>
                  <a:pt x="4229256" y="4163593"/>
                </a:moveTo>
                <a:cubicBezTo>
                  <a:pt x="4229256" y="4163593"/>
                  <a:pt x="4229256" y="4163593"/>
                  <a:pt x="4229256" y="4181156"/>
                </a:cubicBezTo>
                <a:cubicBezTo>
                  <a:pt x="4215536" y="4185547"/>
                  <a:pt x="4215536" y="4158654"/>
                  <a:pt x="4229256" y="4163593"/>
                </a:cubicBezTo>
                <a:close/>
                <a:moveTo>
                  <a:pt x="3492732" y="4159203"/>
                </a:moveTo>
                <a:cubicBezTo>
                  <a:pt x="3497669" y="4176766"/>
                  <a:pt x="3457057" y="4154264"/>
                  <a:pt x="3457057" y="4181156"/>
                </a:cubicBezTo>
                <a:cubicBezTo>
                  <a:pt x="3475168" y="4181156"/>
                  <a:pt x="3510842" y="4167984"/>
                  <a:pt x="3492732" y="4159203"/>
                </a:cubicBezTo>
                <a:close/>
                <a:moveTo>
                  <a:pt x="3270936" y="4143836"/>
                </a:moveTo>
                <a:cubicBezTo>
                  <a:pt x="3266476" y="4144386"/>
                  <a:pt x="3261950" y="4145483"/>
                  <a:pt x="3255089" y="4145483"/>
                </a:cubicBezTo>
                <a:cubicBezTo>
                  <a:pt x="3259480" y="4154264"/>
                  <a:pt x="3250698" y="4176766"/>
                  <a:pt x="3259480" y="4176217"/>
                </a:cubicBezTo>
                <a:cubicBezTo>
                  <a:pt x="3259480" y="4154264"/>
                  <a:pt x="3277591" y="4176217"/>
                  <a:pt x="3286372" y="4163044"/>
                </a:cubicBezTo>
                <a:cubicBezTo>
                  <a:pt x="3286372" y="4163044"/>
                  <a:pt x="3286372" y="4163044"/>
                  <a:pt x="3286372" y="4145483"/>
                </a:cubicBezTo>
                <a:cubicBezTo>
                  <a:pt x="3279786" y="4143287"/>
                  <a:pt x="3275395" y="4143287"/>
                  <a:pt x="3270936" y="4143836"/>
                </a:cubicBezTo>
                <a:close/>
                <a:moveTo>
                  <a:pt x="1203576" y="4141092"/>
                </a:moveTo>
                <a:cubicBezTo>
                  <a:pt x="1207967" y="4145483"/>
                  <a:pt x="1212358" y="4149873"/>
                  <a:pt x="1212358" y="4154264"/>
                </a:cubicBezTo>
                <a:cubicBezTo>
                  <a:pt x="1221139" y="4149873"/>
                  <a:pt x="1234859" y="4154264"/>
                  <a:pt x="1230468" y="4141092"/>
                </a:cubicBezTo>
                <a:cubicBezTo>
                  <a:pt x="1221687" y="4141092"/>
                  <a:pt x="1207967" y="4141092"/>
                  <a:pt x="1203576" y="4141092"/>
                </a:cubicBezTo>
                <a:close/>
                <a:moveTo>
                  <a:pt x="4776985" y="4140543"/>
                </a:moveTo>
                <a:cubicBezTo>
                  <a:pt x="4790156" y="4144933"/>
                  <a:pt x="4795097" y="4153715"/>
                  <a:pt x="4803877" y="4153715"/>
                </a:cubicBezTo>
                <a:cubicBezTo>
                  <a:pt x="4803877" y="4158106"/>
                  <a:pt x="4799487" y="4162497"/>
                  <a:pt x="4799487" y="4166887"/>
                </a:cubicBezTo>
                <a:cubicBezTo>
                  <a:pt x="4799487" y="4180058"/>
                  <a:pt x="4804427" y="4158106"/>
                  <a:pt x="4813208" y="4162497"/>
                </a:cubicBezTo>
                <a:cubicBezTo>
                  <a:pt x="4817598" y="4180608"/>
                  <a:pt x="4799487" y="4180608"/>
                  <a:pt x="4795097" y="4189389"/>
                </a:cubicBezTo>
                <a:cubicBezTo>
                  <a:pt x="4781925" y="4189389"/>
                  <a:pt x="4786315" y="4176217"/>
                  <a:pt x="4768204" y="4180608"/>
                </a:cubicBezTo>
                <a:cubicBezTo>
                  <a:pt x="4772594" y="4171825"/>
                  <a:pt x="4781375" y="4171825"/>
                  <a:pt x="4776985" y="4158654"/>
                </a:cubicBezTo>
                <a:cubicBezTo>
                  <a:pt x="4763265" y="4163593"/>
                  <a:pt x="4772045" y="4185547"/>
                  <a:pt x="4750093" y="4180608"/>
                </a:cubicBezTo>
                <a:cubicBezTo>
                  <a:pt x="4745702" y="4153715"/>
                  <a:pt x="4772594" y="4162497"/>
                  <a:pt x="4776985" y="4140543"/>
                </a:cubicBezTo>
                <a:close/>
                <a:moveTo>
                  <a:pt x="973413" y="4139994"/>
                </a:moveTo>
                <a:cubicBezTo>
                  <a:pt x="978009" y="4139995"/>
                  <a:pt x="983771" y="4141092"/>
                  <a:pt x="988436" y="4141092"/>
                </a:cubicBezTo>
                <a:cubicBezTo>
                  <a:pt x="988436" y="4145483"/>
                  <a:pt x="988436" y="4145483"/>
                  <a:pt x="992827" y="4145483"/>
                </a:cubicBezTo>
                <a:cubicBezTo>
                  <a:pt x="992827" y="4154264"/>
                  <a:pt x="983497" y="4154264"/>
                  <a:pt x="979107" y="4154264"/>
                </a:cubicBezTo>
                <a:cubicBezTo>
                  <a:pt x="979107" y="4145483"/>
                  <a:pt x="969776" y="4145483"/>
                  <a:pt x="965386" y="4145483"/>
                </a:cubicBezTo>
                <a:cubicBezTo>
                  <a:pt x="965386" y="4141092"/>
                  <a:pt x="968816" y="4139994"/>
                  <a:pt x="973413" y="4139994"/>
                </a:cubicBezTo>
                <a:close/>
                <a:moveTo>
                  <a:pt x="5315383" y="4123529"/>
                </a:moveTo>
                <a:cubicBezTo>
                  <a:pt x="5333494" y="4119139"/>
                  <a:pt x="5315383" y="4149873"/>
                  <a:pt x="5337885" y="4141092"/>
                </a:cubicBezTo>
                <a:cubicBezTo>
                  <a:pt x="5333494" y="4154264"/>
                  <a:pt x="5324165" y="4167984"/>
                  <a:pt x="5315383" y="4181156"/>
                </a:cubicBezTo>
                <a:cubicBezTo>
                  <a:pt x="5270380" y="4172375"/>
                  <a:pt x="5257207" y="4221221"/>
                  <a:pt x="5225924" y="4236038"/>
                </a:cubicBezTo>
                <a:cubicBezTo>
                  <a:pt x="5212752" y="4240429"/>
                  <a:pt x="5212752" y="4227258"/>
                  <a:pt x="5199032" y="4227258"/>
                </a:cubicBezTo>
                <a:cubicBezTo>
                  <a:pt x="5167201" y="4236038"/>
                  <a:pt x="5176530" y="4311229"/>
                  <a:pt x="5131526" y="4293665"/>
                </a:cubicBezTo>
                <a:cubicBezTo>
                  <a:pt x="5118354" y="4315619"/>
                  <a:pt x="5091463" y="4329340"/>
                  <a:pt x="5073351" y="4342512"/>
                </a:cubicBezTo>
                <a:cubicBezTo>
                  <a:pt x="5068411" y="4337571"/>
                  <a:pt x="5064021" y="4328791"/>
                  <a:pt x="5059631" y="4315619"/>
                </a:cubicBezTo>
                <a:cubicBezTo>
                  <a:pt x="5023407" y="4324401"/>
                  <a:pt x="5005296" y="4351293"/>
                  <a:pt x="4969623" y="4355683"/>
                </a:cubicBezTo>
                <a:cubicBezTo>
                  <a:pt x="4982795" y="4333730"/>
                  <a:pt x="5019017" y="4333730"/>
                  <a:pt x="5000906" y="4298056"/>
                </a:cubicBezTo>
                <a:cubicBezTo>
                  <a:pt x="4983344" y="4293665"/>
                  <a:pt x="4983344" y="4306838"/>
                  <a:pt x="4965231" y="4311229"/>
                </a:cubicBezTo>
                <a:cubicBezTo>
                  <a:pt x="4974013" y="4298056"/>
                  <a:pt x="4978403" y="4284884"/>
                  <a:pt x="5000906" y="4289275"/>
                </a:cubicBezTo>
                <a:cubicBezTo>
                  <a:pt x="5005296" y="4275554"/>
                  <a:pt x="5010236" y="4262382"/>
                  <a:pt x="5019017" y="4257992"/>
                </a:cubicBezTo>
                <a:cubicBezTo>
                  <a:pt x="5023407" y="4257992"/>
                  <a:pt x="5032738" y="4271164"/>
                  <a:pt x="5037128" y="4257992"/>
                </a:cubicBezTo>
                <a:cubicBezTo>
                  <a:pt x="5055239" y="4266773"/>
                  <a:pt x="5014626" y="4275554"/>
                  <a:pt x="5037128" y="4275554"/>
                </a:cubicBezTo>
                <a:cubicBezTo>
                  <a:pt x="5028348" y="4288727"/>
                  <a:pt x="5000906" y="4302447"/>
                  <a:pt x="5014626" y="4324401"/>
                </a:cubicBezTo>
                <a:cubicBezTo>
                  <a:pt x="5050300" y="4310679"/>
                  <a:pt x="5081583" y="4293118"/>
                  <a:pt x="5095304" y="4253053"/>
                </a:cubicBezTo>
                <a:cubicBezTo>
                  <a:pt x="5131526" y="4253053"/>
                  <a:pt x="5162809" y="4248662"/>
                  <a:pt x="5158419" y="4212987"/>
                </a:cubicBezTo>
                <a:cubicBezTo>
                  <a:pt x="5176530" y="4217378"/>
                  <a:pt x="5158419" y="4230550"/>
                  <a:pt x="5180921" y="4226159"/>
                </a:cubicBezTo>
                <a:cubicBezTo>
                  <a:pt x="5185311" y="4216831"/>
                  <a:pt x="5190251" y="4208048"/>
                  <a:pt x="5199032" y="4199267"/>
                </a:cubicBezTo>
                <a:cubicBezTo>
                  <a:pt x="5203423" y="4203658"/>
                  <a:pt x="5199032" y="4208048"/>
                  <a:pt x="5199032" y="4212440"/>
                </a:cubicBezTo>
                <a:cubicBezTo>
                  <a:pt x="5199032" y="4221221"/>
                  <a:pt x="5203423" y="4208048"/>
                  <a:pt x="5207813" y="4216831"/>
                </a:cubicBezTo>
                <a:cubicBezTo>
                  <a:pt x="5207813" y="4154812"/>
                  <a:pt x="5284100" y="4167984"/>
                  <a:pt x="5315383" y="4123529"/>
                </a:cubicBezTo>
                <a:close/>
                <a:moveTo>
                  <a:pt x="960996" y="4119139"/>
                </a:moveTo>
                <a:cubicBezTo>
                  <a:pt x="969776" y="4127920"/>
                  <a:pt x="938493" y="4136701"/>
                  <a:pt x="929712" y="4141092"/>
                </a:cubicBezTo>
                <a:cubicBezTo>
                  <a:pt x="920382" y="4132311"/>
                  <a:pt x="952215" y="4123529"/>
                  <a:pt x="960996" y="4119139"/>
                </a:cubicBezTo>
                <a:close/>
                <a:moveTo>
                  <a:pt x="584534" y="4116050"/>
                </a:moveTo>
                <a:cubicBezTo>
                  <a:pt x="590066" y="4115991"/>
                  <a:pt x="595889" y="4116944"/>
                  <a:pt x="602063" y="4119139"/>
                </a:cubicBezTo>
                <a:cubicBezTo>
                  <a:pt x="602063" y="4127920"/>
                  <a:pt x="597672" y="4136701"/>
                  <a:pt x="583952" y="4136701"/>
                </a:cubicBezTo>
                <a:cubicBezTo>
                  <a:pt x="602063" y="4149873"/>
                  <a:pt x="579561" y="4172375"/>
                  <a:pt x="566388" y="4171825"/>
                </a:cubicBezTo>
                <a:cubicBezTo>
                  <a:pt x="561999" y="4171825"/>
                  <a:pt x="561999" y="4163044"/>
                  <a:pt x="561999" y="4154264"/>
                </a:cubicBezTo>
                <a:cubicBezTo>
                  <a:pt x="535106" y="4163593"/>
                  <a:pt x="512604" y="4172375"/>
                  <a:pt x="490102" y="4185547"/>
                </a:cubicBezTo>
                <a:cubicBezTo>
                  <a:pt x="521317" y="4166337"/>
                  <a:pt x="545808" y="4116455"/>
                  <a:pt x="584534" y="4116050"/>
                </a:cubicBezTo>
                <a:close/>
                <a:moveTo>
                  <a:pt x="799640" y="4105419"/>
                </a:moveTo>
                <a:cubicBezTo>
                  <a:pt x="799640" y="4114200"/>
                  <a:pt x="799640" y="4123529"/>
                  <a:pt x="781530" y="4122980"/>
                </a:cubicBezTo>
                <a:cubicBezTo>
                  <a:pt x="790859" y="4114200"/>
                  <a:pt x="785920" y="4105419"/>
                  <a:pt x="799640" y="4105419"/>
                </a:cubicBezTo>
                <a:close/>
                <a:moveTo>
                  <a:pt x="1270534" y="4096637"/>
                </a:moveTo>
                <a:cubicBezTo>
                  <a:pt x="1270534" y="4109809"/>
                  <a:pt x="1279863" y="4122980"/>
                  <a:pt x="1284254" y="4109809"/>
                </a:cubicBezTo>
                <a:cubicBezTo>
                  <a:pt x="1279863" y="4109809"/>
                  <a:pt x="1288643" y="4105419"/>
                  <a:pt x="1288643" y="4101028"/>
                </a:cubicBezTo>
                <a:cubicBezTo>
                  <a:pt x="1279315" y="4101028"/>
                  <a:pt x="1279315" y="4096637"/>
                  <a:pt x="1270534" y="4096637"/>
                </a:cubicBezTo>
                <a:close/>
                <a:moveTo>
                  <a:pt x="3753424" y="4087856"/>
                </a:moveTo>
                <a:cubicBezTo>
                  <a:pt x="3753424" y="4096637"/>
                  <a:pt x="3744093" y="4101028"/>
                  <a:pt x="3739703" y="4105419"/>
                </a:cubicBezTo>
                <a:cubicBezTo>
                  <a:pt x="3748484" y="4114200"/>
                  <a:pt x="3766596" y="4105419"/>
                  <a:pt x="3767145" y="4092246"/>
                </a:cubicBezTo>
                <a:cubicBezTo>
                  <a:pt x="3762206" y="4092246"/>
                  <a:pt x="3757814" y="4087856"/>
                  <a:pt x="3753424" y="4087856"/>
                </a:cubicBezTo>
                <a:close/>
                <a:moveTo>
                  <a:pt x="556886" y="4087322"/>
                </a:moveTo>
                <a:lnTo>
                  <a:pt x="565292" y="4099929"/>
                </a:lnTo>
                <a:cubicBezTo>
                  <a:pt x="529618" y="4108711"/>
                  <a:pt x="515898" y="4122431"/>
                  <a:pt x="489004" y="4139994"/>
                </a:cubicBezTo>
                <a:cubicBezTo>
                  <a:pt x="484614" y="4126274"/>
                  <a:pt x="529618" y="4104320"/>
                  <a:pt x="538399" y="4104320"/>
                </a:cubicBezTo>
                <a:close/>
                <a:moveTo>
                  <a:pt x="558725" y="4085631"/>
                </a:moveTo>
                <a:lnTo>
                  <a:pt x="556886" y="4087322"/>
                </a:lnTo>
                <a:lnTo>
                  <a:pt x="556510" y="4086758"/>
                </a:lnTo>
                <a:close/>
                <a:moveTo>
                  <a:pt x="5247878" y="4084014"/>
                </a:moveTo>
                <a:cubicBezTo>
                  <a:pt x="5261599" y="4088405"/>
                  <a:pt x="5234706" y="4088405"/>
                  <a:pt x="5243487" y="4097186"/>
                </a:cubicBezTo>
                <a:cubicBezTo>
                  <a:pt x="5243487" y="4114748"/>
                  <a:pt x="5261050" y="4110358"/>
                  <a:pt x="5279161" y="4114748"/>
                </a:cubicBezTo>
                <a:cubicBezTo>
                  <a:pt x="5252269" y="4141092"/>
                  <a:pt x="5216595" y="4176766"/>
                  <a:pt x="5175981" y="4176766"/>
                </a:cubicBezTo>
                <a:cubicBezTo>
                  <a:pt x="5162809" y="4167984"/>
                  <a:pt x="5185311" y="4149873"/>
                  <a:pt x="5171591" y="4136701"/>
                </a:cubicBezTo>
                <a:cubicBezTo>
                  <a:pt x="5180373" y="4136701"/>
                  <a:pt x="5184763" y="4149873"/>
                  <a:pt x="5198483" y="4141092"/>
                </a:cubicBezTo>
                <a:cubicBezTo>
                  <a:pt x="5216595" y="4123529"/>
                  <a:pt x="5216595" y="4087856"/>
                  <a:pt x="5247878" y="4084014"/>
                </a:cubicBezTo>
                <a:close/>
                <a:moveTo>
                  <a:pt x="1037282" y="4079075"/>
                </a:moveTo>
                <a:cubicBezTo>
                  <a:pt x="1037282" y="4079075"/>
                  <a:pt x="1037282" y="4079075"/>
                  <a:pt x="1037282" y="4087856"/>
                </a:cubicBezTo>
                <a:cubicBezTo>
                  <a:pt x="1027952" y="4087856"/>
                  <a:pt x="1023562" y="4083465"/>
                  <a:pt x="1019171" y="4092246"/>
                </a:cubicBezTo>
                <a:cubicBezTo>
                  <a:pt x="1010390" y="4092246"/>
                  <a:pt x="1019171" y="4087856"/>
                  <a:pt x="1019171" y="4083465"/>
                </a:cubicBezTo>
                <a:cubicBezTo>
                  <a:pt x="1028501" y="4083465"/>
                  <a:pt x="1028501" y="4074684"/>
                  <a:pt x="1037282" y="4079075"/>
                </a:cubicBezTo>
                <a:close/>
                <a:moveTo>
                  <a:pt x="228860" y="4078525"/>
                </a:moveTo>
                <a:cubicBezTo>
                  <a:pt x="228860" y="4101028"/>
                  <a:pt x="197578" y="4101028"/>
                  <a:pt x="193186" y="4122980"/>
                </a:cubicBezTo>
                <a:cubicBezTo>
                  <a:pt x="184405" y="4122980"/>
                  <a:pt x="188796" y="4109809"/>
                  <a:pt x="184405" y="4109809"/>
                </a:cubicBezTo>
                <a:cubicBezTo>
                  <a:pt x="180014" y="4109809"/>
                  <a:pt x="180014" y="4109809"/>
                  <a:pt x="180014" y="4109809"/>
                </a:cubicBezTo>
                <a:cubicBezTo>
                  <a:pt x="184405" y="4101028"/>
                  <a:pt x="215688" y="4092246"/>
                  <a:pt x="228860" y="4078525"/>
                </a:cubicBezTo>
                <a:close/>
                <a:moveTo>
                  <a:pt x="4668866" y="4071390"/>
                </a:moveTo>
                <a:cubicBezTo>
                  <a:pt x="4650756" y="4102674"/>
                  <a:pt x="4606299" y="4124626"/>
                  <a:pt x="4615081" y="4164691"/>
                </a:cubicBezTo>
                <a:cubicBezTo>
                  <a:pt x="4646364" y="4160301"/>
                  <a:pt x="4673257" y="4111454"/>
                  <a:pt x="4700150" y="4124626"/>
                </a:cubicBezTo>
                <a:cubicBezTo>
                  <a:pt x="4700150" y="4142190"/>
                  <a:pt x="4673257" y="4129017"/>
                  <a:pt x="4677647" y="4142190"/>
                </a:cubicBezTo>
                <a:cubicBezTo>
                  <a:pt x="4682037" y="4155362"/>
                  <a:pt x="4704540" y="4146581"/>
                  <a:pt x="4700150" y="4137799"/>
                </a:cubicBezTo>
                <a:cubicBezTo>
                  <a:pt x="4713320" y="4137799"/>
                  <a:pt x="4704540" y="4146581"/>
                  <a:pt x="4704540" y="4155362"/>
                </a:cubicBezTo>
                <a:cubicBezTo>
                  <a:pt x="4686978" y="4164143"/>
                  <a:pt x="4682587" y="4155362"/>
                  <a:pt x="4668866" y="4159753"/>
                </a:cubicBezTo>
                <a:cubicBezTo>
                  <a:pt x="4668866" y="4168534"/>
                  <a:pt x="4673806" y="4172923"/>
                  <a:pt x="4682587" y="4172923"/>
                </a:cubicBezTo>
                <a:cubicBezTo>
                  <a:pt x="4664476" y="4203658"/>
                  <a:pt x="4615081" y="4243723"/>
                  <a:pt x="4588189" y="4239332"/>
                </a:cubicBezTo>
                <a:cubicBezTo>
                  <a:pt x="4583798" y="4243723"/>
                  <a:pt x="4583798" y="4248114"/>
                  <a:pt x="4579408" y="4252504"/>
                </a:cubicBezTo>
                <a:cubicBezTo>
                  <a:pt x="4574469" y="4248114"/>
                  <a:pt x="4565687" y="4248114"/>
                  <a:pt x="4565687" y="4234941"/>
                </a:cubicBezTo>
                <a:cubicBezTo>
                  <a:pt x="4534404" y="4239332"/>
                  <a:pt x="4511903" y="4279396"/>
                  <a:pt x="4466899" y="4275006"/>
                </a:cubicBezTo>
                <a:cubicBezTo>
                  <a:pt x="4462508" y="4305740"/>
                  <a:pt x="4381281" y="4332633"/>
                  <a:pt x="4323105" y="4337023"/>
                </a:cubicBezTo>
                <a:cubicBezTo>
                  <a:pt x="4318715" y="4332633"/>
                  <a:pt x="4318715" y="4328242"/>
                  <a:pt x="4323105" y="4319461"/>
                </a:cubicBezTo>
                <a:cubicBezTo>
                  <a:pt x="4300604" y="4323851"/>
                  <a:pt x="4282493" y="4332633"/>
                  <a:pt x="4282493" y="4363915"/>
                </a:cubicBezTo>
                <a:cubicBezTo>
                  <a:pt x="4282493" y="4368306"/>
                  <a:pt x="4291823" y="4363915"/>
                  <a:pt x="4300604" y="4368306"/>
                </a:cubicBezTo>
                <a:cubicBezTo>
                  <a:pt x="4219926" y="4430324"/>
                  <a:pt x="4116746" y="4465998"/>
                  <a:pt x="4026738" y="4523624"/>
                </a:cubicBezTo>
                <a:cubicBezTo>
                  <a:pt x="4026738" y="4532405"/>
                  <a:pt x="4040460" y="4528014"/>
                  <a:pt x="4040460" y="4536795"/>
                </a:cubicBezTo>
                <a:cubicBezTo>
                  <a:pt x="4080524" y="4519234"/>
                  <a:pt x="4107416" y="4492340"/>
                  <a:pt x="4148029" y="4479169"/>
                </a:cubicBezTo>
                <a:cubicBezTo>
                  <a:pt x="4098635" y="4546126"/>
                  <a:pt x="3986125" y="4550516"/>
                  <a:pt x="3927950" y="4608143"/>
                </a:cubicBezTo>
                <a:cubicBezTo>
                  <a:pt x="3941671" y="4621315"/>
                  <a:pt x="3959234" y="4594972"/>
                  <a:pt x="3972954" y="4612534"/>
                </a:cubicBezTo>
                <a:cubicBezTo>
                  <a:pt x="3986675" y="4598814"/>
                  <a:pt x="3999847" y="4585642"/>
                  <a:pt x="4017958" y="4581251"/>
                </a:cubicBezTo>
                <a:cubicBezTo>
                  <a:pt x="4026738" y="4590581"/>
                  <a:pt x="4022348" y="4594972"/>
                  <a:pt x="4017958" y="4608143"/>
                </a:cubicBezTo>
                <a:cubicBezTo>
                  <a:pt x="4054180" y="4599363"/>
                  <a:pt x="4058572" y="4563688"/>
                  <a:pt x="4089853" y="4554907"/>
                </a:cubicBezTo>
                <a:cubicBezTo>
                  <a:pt x="4089853" y="4554907"/>
                  <a:pt x="4089853" y="4554907"/>
                  <a:pt x="4089853" y="4572470"/>
                </a:cubicBezTo>
                <a:cubicBezTo>
                  <a:pt x="4121138" y="4572470"/>
                  <a:pt x="4112356" y="4536795"/>
                  <a:pt x="4139248" y="4536795"/>
                </a:cubicBezTo>
                <a:cubicBezTo>
                  <a:pt x="4143639" y="4541186"/>
                  <a:pt x="4125528" y="4554359"/>
                  <a:pt x="4139248" y="4554359"/>
                </a:cubicBezTo>
                <a:cubicBezTo>
                  <a:pt x="4117295" y="4580702"/>
                  <a:pt x="4067901" y="4580702"/>
                  <a:pt x="4054180" y="4611985"/>
                </a:cubicBezTo>
                <a:cubicBezTo>
                  <a:pt x="4076681" y="4607595"/>
                  <a:pt x="4094794" y="4594423"/>
                  <a:pt x="4117295" y="4590032"/>
                </a:cubicBezTo>
                <a:cubicBezTo>
                  <a:pt x="4112905" y="4599363"/>
                  <a:pt x="4108515" y="4608143"/>
                  <a:pt x="4117295" y="4616925"/>
                </a:cubicBezTo>
                <a:cubicBezTo>
                  <a:pt x="4076681" y="4638878"/>
                  <a:pt x="4018507" y="4643268"/>
                  <a:pt x="4000396" y="4683332"/>
                </a:cubicBezTo>
                <a:cubicBezTo>
                  <a:pt x="4009725" y="4696504"/>
                  <a:pt x="4032228" y="4683332"/>
                  <a:pt x="4041008" y="4692114"/>
                </a:cubicBezTo>
                <a:cubicBezTo>
                  <a:pt x="3991614" y="4732179"/>
                  <a:pt x="3906547" y="4740960"/>
                  <a:pt x="3865934" y="4785415"/>
                </a:cubicBezTo>
                <a:cubicBezTo>
                  <a:pt x="3870324" y="4798586"/>
                  <a:pt x="3884044" y="4785415"/>
                  <a:pt x="3892825" y="4785415"/>
                </a:cubicBezTo>
                <a:cubicBezTo>
                  <a:pt x="3870324" y="4807916"/>
                  <a:pt x="3847822" y="4829870"/>
                  <a:pt x="3852212" y="4865543"/>
                </a:cubicBezTo>
                <a:cubicBezTo>
                  <a:pt x="3798427" y="4883105"/>
                  <a:pt x="3749034" y="4905607"/>
                  <a:pt x="3690857" y="4918780"/>
                </a:cubicBezTo>
                <a:cubicBezTo>
                  <a:pt x="3708968" y="4896277"/>
                  <a:pt x="3753972" y="4856762"/>
                  <a:pt x="3780865" y="4874324"/>
                </a:cubicBezTo>
                <a:cubicBezTo>
                  <a:pt x="3803367" y="4852371"/>
                  <a:pt x="3834650" y="4838650"/>
                  <a:pt x="3857152" y="4821088"/>
                </a:cubicBezTo>
                <a:cubicBezTo>
                  <a:pt x="3852761" y="4812307"/>
                  <a:pt x="3843979" y="4807916"/>
                  <a:pt x="3825868" y="4807916"/>
                </a:cubicBezTo>
                <a:cubicBezTo>
                  <a:pt x="3825868" y="4798586"/>
                  <a:pt x="3825868" y="4789806"/>
                  <a:pt x="3830260" y="4781024"/>
                </a:cubicBezTo>
                <a:cubicBezTo>
                  <a:pt x="3807758" y="4785415"/>
                  <a:pt x="3767145" y="4794744"/>
                  <a:pt x="3740252" y="4812307"/>
                </a:cubicBezTo>
                <a:cubicBezTo>
                  <a:pt x="3730921" y="4830418"/>
                  <a:pt x="3749034" y="4839199"/>
                  <a:pt x="3744643" y="4847981"/>
                </a:cubicBezTo>
                <a:cubicBezTo>
                  <a:pt x="3731470" y="4883654"/>
                  <a:pt x="3686467" y="4869934"/>
                  <a:pt x="3668355" y="4896826"/>
                </a:cubicBezTo>
                <a:cubicBezTo>
                  <a:pt x="3623351" y="4896826"/>
                  <a:pt x="3573957" y="4923718"/>
                  <a:pt x="3528954" y="4932500"/>
                </a:cubicBezTo>
                <a:cubicBezTo>
                  <a:pt x="3524562" y="4932500"/>
                  <a:pt x="3533344" y="4936891"/>
                  <a:pt x="3528954" y="4945672"/>
                </a:cubicBezTo>
                <a:cubicBezTo>
                  <a:pt x="3475168" y="4963234"/>
                  <a:pt x="3452666" y="5012079"/>
                  <a:pt x="3386259" y="5018666"/>
                </a:cubicBezTo>
                <a:cubicBezTo>
                  <a:pt x="3390649" y="5018666"/>
                  <a:pt x="3390649" y="5014275"/>
                  <a:pt x="3390649" y="5009884"/>
                </a:cubicBezTo>
                <a:cubicBezTo>
                  <a:pt x="3376929" y="5005494"/>
                  <a:pt x="3376929" y="5014275"/>
                  <a:pt x="3372538" y="5009884"/>
                </a:cubicBezTo>
                <a:cubicBezTo>
                  <a:pt x="3363757" y="5014275"/>
                  <a:pt x="3372538" y="5014275"/>
                  <a:pt x="3363757" y="5018666"/>
                </a:cubicBezTo>
                <a:cubicBezTo>
                  <a:pt x="3296251" y="5018666"/>
                  <a:pt x="3283079" y="5071902"/>
                  <a:pt x="3211183" y="5067511"/>
                </a:cubicBezTo>
                <a:cubicBezTo>
                  <a:pt x="3211183" y="5054339"/>
                  <a:pt x="3219965" y="5049948"/>
                  <a:pt x="3233685" y="5049948"/>
                </a:cubicBezTo>
                <a:cubicBezTo>
                  <a:pt x="3229295" y="5041167"/>
                  <a:pt x="3220513" y="5041167"/>
                  <a:pt x="3229295" y="5032386"/>
                </a:cubicBezTo>
                <a:cubicBezTo>
                  <a:pt x="3243015" y="5027995"/>
                  <a:pt x="3256187" y="5019214"/>
                  <a:pt x="3269908" y="5032386"/>
                </a:cubicBezTo>
                <a:cubicBezTo>
                  <a:pt x="3291860" y="4997262"/>
                  <a:pt x="3354975" y="5001653"/>
                  <a:pt x="3381868" y="4970369"/>
                </a:cubicBezTo>
                <a:cubicBezTo>
                  <a:pt x="3413700" y="4983541"/>
                  <a:pt x="3418091" y="4947867"/>
                  <a:pt x="3449374" y="4939086"/>
                </a:cubicBezTo>
                <a:cubicBezTo>
                  <a:pt x="3476266" y="4930304"/>
                  <a:pt x="3481206" y="4903412"/>
                  <a:pt x="3516879" y="4899021"/>
                </a:cubicBezTo>
                <a:cubicBezTo>
                  <a:pt x="3445532" y="4907802"/>
                  <a:pt x="3378027" y="4939086"/>
                  <a:pt x="3306130" y="4956648"/>
                </a:cubicBezTo>
                <a:cubicBezTo>
                  <a:pt x="3306130" y="4956648"/>
                  <a:pt x="3306130" y="4956648"/>
                  <a:pt x="3306130" y="4947867"/>
                </a:cubicBezTo>
                <a:cubicBezTo>
                  <a:pt x="3283628" y="4943477"/>
                  <a:pt x="3266065" y="4947867"/>
                  <a:pt x="3252345" y="4956648"/>
                </a:cubicBezTo>
                <a:cubicBezTo>
                  <a:pt x="3252345" y="4961039"/>
                  <a:pt x="3261674" y="4956648"/>
                  <a:pt x="3266065" y="4956648"/>
                </a:cubicBezTo>
                <a:cubicBezTo>
                  <a:pt x="3261674" y="4996713"/>
                  <a:pt x="3207341" y="4992322"/>
                  <a:pt x="3171667" y="5005494"/>
                </a:cubicBezTo>
                <a:cubicBezTo>
                  <a:pt x="3117883" y="5019214"/>
                  <a:pt x="3068488" y="5036777"/>
                  <a:pt x="2996592" y="5036777"/>
                </a:cubicBezTo>
                <a:cubicBezTo>
                  <a:pt x="2987261" y="5041167"/>
                  <a:pt x="2996592" y="5058730"/>
                  <a:pt x="2982871" y="5054339"/>
                </a:cubicBezTo>
                <a:cubicBezTo>
                  <a:pt x="2977932" y="5036227"/>
                  <a:pt x="2991652" y="5040618"/>
                  <a:pt x="2991652" y="5027447"/>
                </a:cubicBezTo>
                <a:cubicBezTo>
                  <a:pt x="2982323" y="5023056"/>
                  <a:pt x="2964760" y="5027447"/>
                  <a:pt x="2951039" y="5018666"/>
                </a:cubicBezTo>
                <a:cubicBezTo>
                  <a:pt x="2973541" y="4978601"/>
                  <a:pt x="3058609" y="5005494"/>
                  <a:pt x="3072330" y="4956648"/>
                </a:cubicBezTo>
                <a:cubicBezTo>
                  <a:pt x="3144226" y="4978601"/>
                  <a:pt x="3193621" y="4916584"/>
                  <a:pt x="3278690" y="4912194"/>
                </a:cubicBezTo>
                <a:cubicBezTo>
                  <a:pt x="3278690" y="4920975"/>
                  <a:pt x="3269908" y="4920975"/>
                  <a:pt x="3269908" y="4925366"/>
                </a:cubicBezTo>
                <a:cubicBezTo>
                  <a:pt x="3288019" y="4934147"/>
                  <a:pt x="3310521" y="4916035"/>
                  <a:pt x="3314912" y="4898473"/>
                </a:cubicBezTo>
                <a:cubicBezTo>
                  <a:pt x="3337413" y="4898473"/>
                  <a:pt x="3346194" y="4924816"/>
                  <a:pt x="3368696" y="4911644"/>
                </a:cubicBezTo>
                <a:cubicBezTo>
                  <a:pt x="3378027" y="4911644"/>
                  <a:pt x="3368696" y="4885300"/>
                  <a:pt x="3386808" y="4894083"/>
                </a:cubicBezTo>
                <a:cubicBezTo>
                  <a:pt x="3391747" y="4875971"/>
                  <a:pt x="3373636" y="4880361"/>
                  <a:pt x="3378027" y="4867190"/>
                </a:cubicBezTo>
                <a:cubicBezTo>
                  <a:pt x="3373088" y="4871580"/>
                  <a:pt x="3364306" y="4871580"/>
                  <a:pt x="3364306" y="4875971"/>
                </a:cubicBezTo>
                <a:cubicBezTo>
                  <a:pt x="3354975" y="4875971"/>
                  <a:pt x="3364306" y="4858408"/>
                  <a:pt x="3350585" y="4862799"/>
                </a:cubicBezTo>
                <a:cubicBezTo>
                  <a:pt x="3354975" y="4849078"/>
                  <a:pt x="3373088" y="4849078"/>
                  <a:pt x="3381868" y="4835905"/>
                </a:cubicBezTo>
                <a:cubicBezTo>
                  <a:pt x="3390649" y="4831515"/>
                  <a:pt x="3399980" y="4835905"/>
                  <a:pt x="3404369" y="4840297"/>
                </a:cubicBezTo>
                <a:cubicBezTo>
                  <a:pt x="3418091" y="4822186"/>
                  <a:pt x="3444983" y="4817795"/>
                  <a:pt x="3476266" y="4813404"/>
                </a:cubicBezTo>
                <a:cubicBezTo>
                  <a:pt x="3471876" y="4804623"/>
                  <a:pt x="3463094" y="4804623"/>
                  <a:pt x="3449374" y="4804623"/>
                </a:cubicBezTo>
                <a:cubicBezTo>
                  <a:pt x="3467484" y="4790903"/>
                  <a:pt x="3489988" y="4782121"/>
                  <a:pt x="3512489" y="4777730"/>
                </a:cubicBezTo>
                <a:cubicBezTo>
                  <a:pt x="3534991" y="4804623"/>
                  <a:pt x="3584385" y="4764558"/>
                  <a:pt x="3611278" y="4755777"/>
                </a:cubicBezTo>
                <a:cubicBezTo>
                  <a:pt x="3602497" y="4742606"/>
                  <a:pt x="3593715" y="4760168"/>
                  <a:pt x="3579994" y="4755777"/>
                </a:cubicBezTo>
                <a:cubicBezTo>
                  <a:pt x="3589325" y="4742606"/>
                  <a:pt x="3606887" y="4738216"/>
                  <a:pt x="3624998" y="4738216"/>
                </a:cubicBezTo>
                <a:cubicBezTo>
                  <a:pt x="3620607" y="4742606"/>
                  <a:pt x="3616217" y="4746996"/>
                  <a:pt x="3616217" y="4751387"/>
                </a:cubicBezTo>
                <a:cubicBezTo>
                  <a:pt x="3629388" y="4751387"/>
                  <a:pt x="3638719" y="4742606"/>
                  <a:pt x="3647501" y="4738216"/>
                </a:cubicBezTo>
                <a:cubicBezTo>
                  <a:pt x="3647501" y="4733825"/>
                  <a:pt x="3643110" y="4729435"/>
                  <a:pt x="3643110" y="4725044"/>
                </a:cubicBezTo>
                <a:cubicBezTo>
                  <a:pt x="3696894" y="4720653"/>
                  <a:pt x="3728177" y="4684979"/>
                  <a:pt x="3773182" y="4663025"/>
                </a:cubicBezTo>
                <a:cubicBezTo>
                  <a:pt x="3781963" y="4663025"/>
                  <a:pt x="3781963" y="4671807"/>
                  <a:pt x="3777572" y="4680588"/>
                </a:cubicBezTo>
                <a:cubicBezTo>
                  <a:pt x="3795135" y="4684979"/>
                  <a:pt x="3799525" y="4663025"/>
                  <a:pt x="3813245" y="4676198"/>
                </a:cubicBezTo>
                <a:cubicBezTo>
                  <a:pt x="3813245" y="4693761"/>
                  <a:pt x="3786353" y="4676198"/>
                  <a:pt x="3790743" y="4693761"/>
                </a:cubicBezTo>
                <a:cubicBezTo>
                  <a:pt x="3804464" y="4698152"/>
                  <a:pt x="3835748" y="4671807"/>
                  <a:pt x="3853858" y="4693761"/>
                </a:cubicBezTo>
                <a:cubicBezTo>
                  <a:pt x="3858798" y="4693761"/>
                  <a:pt x="3858798" y="4684979"/>
                  <a:pt x="3867579" y="4684979"/>
                </a:cubicBezTo>
                <a:cubicBezTo>
                  <a:pt x="3863189" y="4671807"/>
                  <a:pt x="3850017" y="4667416"/>
                  <a:pt x="3831906" y="4671807"/>
                </a:cubicBezTo>
                <a:cubicBezTo>
                  <a:pt x="3854407" y="4644915"/>
                  <a:pt x="3895021" y="4627352"/>
                  <a:pt x="3926304" y="4622961"/>
                </a:cubicBezTo>
                <a:cubicBezTo>
                  <a:pt x="3908742" y="4591678"/>
                  <a:pt x="3876910" y="4644915"/>
                  <a:pt x="3845626" y="4640524"/>
                </a:cubicBezTo>
                <a:cubicBezTo>
                  <a:pt x="3854407" y="4631743"/>
                  <a:pt x="3845626" y="4622961"/>
                  <a:pt x="3831906" y="4622961"/>
                </a:cubicBezTo>
                <a:cubicBezTo>
                  <a:pt x="3831906" y="4609790"/>
                  <a:pt x="3845078" y="4614180"/>
                  <a:pt x="3840686" y="4605399"/>
                </a:cubicBezTo>
                <a:cubicBezTo>
                  <a:pt x="3813795" y="4618571"/>
                  <a:pt x="3764401" y="4609790"/>
                  <a:pt x="3755619" y="4649854"/>
                </a:cubicBezTo>
                <a:cubicBezTo>
                  <a:pt x="3683722" y="4685527"/>
                  <a:pt x="3607436" y="4708030"/>
                  <a:pt x="3553650" y="4725592"/>
                </a:cubicBezTo>
                <a:cubicBezTo>
                  <a:pt x="3549259" y="4721202"/>
                  <a:pt x="3558041" y="4708030"/>
                  <a:pt x="3571761" y="4708030"/>
                </a:cubicBezTo>
                <a:cubicBezTo>
                  <a:pt x="3566823" y="4699249"/>
                  <a:pt x="3558041" y="4699249"/>
                  <a:pt x="3558041" y="4686077"/>
                </a:cubicBezTo>
                <a:cubicBezTo>
                  <a:pt x="3594264" y="4677296"/>
                  <a:pt x="3612374" y="4655343"/>
                  <a:pt x="3648049" y="4664123"/>
                </a:cubicBezTo>
                <a:cubicBezTo>
                  <a:pt x="3652440" y="4659733"/>
                  <a:pt x="3652440" y="4650953"/>
                  <a:pt x="3652440" y="4646562"/>
                </a:cubicBezTo>
                <a:cubicBezTo>
                  <a:pt x="3692504" y="4650953"/>
                  <a:pt x="3764401" y="4610887"/>
                  <a:pt x="3813795" y="4588934"/>
                </a:cubicBezTo>
                <a:cubicBezTo>
                  <a:pt x="3863189" y="4562042"/>
                  <a:pt x="3916973" y="4544480"/>
                  <a:pt x="3943866" y="4504416"/>
                </a:cubicBezTo>
                <a:cubicBezTo>
                  <a:pt x="3952648" y="4504416"/>
                  <a:pt x="3948258" y="4517587"/>
                  <a:pt x="3952648" y="4521978"/>
                </a:cubicBezTo>
                <a:cubicBezTo>
                  <a:pt x="3979539" y="4504416"/>
                  <a:pt x="4006433" y="4491244"/>
                  <a:pt x="4020153" y="4464351"/>
                </a:cubicBezTo>
                <a:cubicBezTo>
                  <a:pt x="3988321" y="4477523"/>
                  <a:pt x="3921364" y="4495085"/>
                  <a:pt x="3880752" y="4521978"/>
                </a:cubicBezTo>
                <a:cubicBezTo>
                  <a:pt x="3858249" y="4540089"/>
                  <a:pt x="3853310" y="4557652"/>
                  <a:pt x="3817636" y="4548870"/>
                </a:cubicBezTo>
                <a:cubicBezTo>
                  <a:pt x="3840138" y="4513197"/>
                  <a:pt x="3885141" y="4518136"/>
                  <a:pt x="3920816" y="4491244"/>
                </a:cubicBezTo>
                <a:cubicBezTo>
                  <a:pt x="3938926" y="4482462"/>
                  <a:pt x="3947708" y="4464351"/>
                  <a:pt x="3974600" y="4451178"/>
                </a:cubicBezTo>
                <a:cubicBezTo>
                  <a:pt x="3983381" y="4451178"/>
                  <a:pt x="3983381" y="4459960"/>
                  <a:pt x="3997103" y="4455569"/>
                </a:cubicBezTo>
                <a:cubicBezTo>
                  <a:pt x="4015214" y="4438006"/>
                  <a:pt x="4019604" y="4406724"/>
                  <a:pt x="4046496" y="4397942"/>
                </a:cubicBezTo>
                <a:cubicBezTo>
                  <a:pt x="4042106" y="4384772"/>
                  <a:pt x="4037167" y="4384772"/>
                  <a:pt x="4050887" y="4375990"/>
                </a:cubicBezTo>
                <a:cubicBezTo>
                  <a:pt x="4050887" y="4367209"/>
                  <a:pt x="4042106" y="4367209"/>
                  <a:pt x="4042106" y="4362819"/>
                </a:cubicBezTo>
                <a:cubicBezTo>
                  <a:pt x="4037715" y="4375990"/>
                  <a:pt x="4019604" y="4358428"/>
                  <a:pt x="4015214" y="4375990"/>
                </a:cubicBezTo>
                <a:cubicBezTo>
                  <a:pt x="4005883" y="4362269"/>
                  <a:pt x="4028386" y="4344706"/>
                  <a:pt x="4046496" y="4340317"/>
                </a:cubicBezTo>
                <a:cubicBezTo>
                  <a:pt x="4042106" y="4322753"/>
                  <a:pt x="4014666" y="4340317"/>
                  <a:pt x="4028386" y="4318363"/>
                </a:cubicBezTo>
                <a:cubicBezTo>
                  <a:pt x="4015214" y="4318363"/>
                  <a:pt x="4010822" y="4322753"/>
                  <a:pt x="3992711" y="4318363"/>
                </a:cubicBezTo>
                <a:cubicBezTo>
                  <a:pt x="4001492" y="4309033"/>
                  <a:pt x="4023994" y="4304642"/>
                  <a:pt x="4028386" y="4291471"/>
                </a:cubicBezTo>
                <a:cubicBezTo>
                  <a:pt x="4091501" y="4322205"/>
                  <a:pt x="4136504" y="4291471"/>
                  <a:pt x="4167787" y="4255797"/>
                </a:cubicBezTo>
                <a:cubicBezTo>
                  <a:pt x="4167787" y="4247016"/>
                  <a:pt x="4158458" y="4247016"/>
                  <a:pt x="4149676" y="4247016"/>
                </a:cubicBezTo>
                <a:cubicBezTo>
                  <a:pt x="4149676" y="4228904"/>
                  <a:pt x="4159005" y="4224513"/>
                  <a:pt x="4167787" y="4215733"/>
                </a:cubicBezTo>
                <a:cubicBezTo>
                  <a:pt x="4180960" y="4215733"/>
                  <a:pt x="4190289" y="4220124"/>
                  <a:pt x="4199071" y="4220124"/>
                </a:cubicBezTo>
                <a:cubicBezTo>
                  <a:pt x="4252856" y="4184449"/>
                  <a:pt x="4319813" y="4157557"/>
                  <a:pt x="4360426" y="4104320"/>
                </a:cubicBezTo>
                <a:cubicBezTo>
                  <a:pt x="4369207" y="4117493"/>
                  <a:pt x="4377988" y="4108711"/>
                  <a:pt x="4396099" y="4104320"/>
                </a:cubicBezTo>
                <a:cubicBezTo>
                  <a:pt x="4391709" y="4122431"/>
                  <a:pt x="4396099" y="4126822"/>
                  <a:pt x="4400489" y="4144385"/>
                </a:cubicBezTo>
                <a:cubicBezTo>
                  <a:pt x="4386769" y="4139994"/>
                  <a:pt x="4382379" y="4144385"/>
                  <a:pt x="4377988" y="4148776"/>
                </a:cubicBezTo>
                <a:cubicBezTo>
                  <a:pt x="4377988" y="4157557"/>
                  <a:pt x="4391709" y="4153166"/>
                  <a:pt x="4400489" y="4153166"/>
                </a:cubicBezTo>
                <a:cubicBezTo>
                  <a:pt x="4400489" y="4161947"/>
                  <a:pt x="4386769" y="4157557"/>
                  <a:pt x="4386769" y="4166338"/>
                </a:cubicBezTo>
                <a:cubicBezTo>
                  <a:pt x="4399940" y="4175119"/>
                  <a:pt x="4444946" y="4152617"/>
                  <a:pt x="4422442" y="4139446"/>
                </a:cubicBezTo>
                <a:cubicBezTo>
                  <a:pt x="4422442" y="4121335"/>
                  <a:pt x="4426833" y="4112553"/>
                  <a:pt x="4440554" y="4108163"/>
                </a:cubicBezTo>
                <a:cubicBezTo>
                  <a:pt x="4435615" y="4130664"/>
                  <a:pt x="4449335" y="4135055"/>
                  <a:pt x="4449335" y="4148227"/>
                </a:cubicBezTo>
                <a:cubicBezTo>
                  <a:pt x="4395002" y="4165788"/>
                  <a:pt x="4386221" y="4236588"/>
                  <a:pt x="4309933" y="4214635"/>
                </a:cubicBezTo>
                <a:cubicBezTo>
                  <a:pt x="4305542" y="4205853"/>
                  <a:pt x="4309933" y="4205853"/>
                  <a:pt x="4314324" y="4201463"/>
                </a:cubicBezTo>
                <a:cubicBezTo>
                  <a:pt x="4300604" y="4197072"/>
                  <a:pt x="4305542" y="4210244"/>
                  <a:pt x="4291823" y="4205853"/>
                </a:cubicBezTo>
                <a:cubicBezTo>
                  <a:pt x="4300604" y="4215183"/>
                  <a:pt x="4305542" y="4223964"/>
                  <a:pt x="4314324" y="4237137"/>
                </a:cubicBezTo>
                <a:cubicBezTo>
                  <a:pt x="4291823" y="4250308"/>
                  <a:pt x="4274259" y="4268420"/>
                  <a:pt x="4260538" y="4285983"/>
                </a:cubicBezTo>
                <a:cubicBezTo>
                  <a:pt x="4287431" y="4294763"/>
                  <a:pt x="4318715" y="4267871"/>
                  <a:pt x="4341217" y="4259090"/>
                </a:cubicBezTo>
                <a:cubicBezTo>
                  <a:pt x="4341217" y="4267871"/>
                  <a:pt x="4341217" y="4272262"/>
                  <a:pt x="4345608" y="4276652"/>
                </a:cubicBezTo>
                <a:cubicBezTo>
                  <a:pt x="4372500" y="4259090"/>
                  <a:pt x="4395002" y="4232197"/>
                  <a:pt x="4421895" y="4210244"/>
                </a:cubicBezTo>
                <a:cubicBezTo>
                  <a:pt x="4462508" y="4219026"/>
                  <a:pt x="4458117" y="4187742"/>
                  <a:pt x="4493790" y="4178960"/>
                </a:cubicBezTo>
                <a:cubicBezTo>
                  <a:pt x="4489400" y="4187742"/>
                  <a:pt x="4480619" y="4187742"/>
                  <a:pt x="4485010" y="4200915"/>
                </a:cubicBezTo>
                <a:cubicBezTo>
                  <a:pt x="4503121" y="4196524"/>
                  <a:pt x="4516293" y="4192132"/>
                  <a:pt x="4511903" y="4160849"/>
                </a:cubicBezTo>
                <a:cubicBezTo>
                  <a:pt x="4534404" y="4160849"/>
                  <a:pt x="4521232" y="4174021"/>
                  <a:pt x="4525623" y="4182803"/>
                </a:cubicBezTo>
                <a:cubicBezTo>
                  <a:pt x="4548124" y="4174021"/>
                  <a:pt x="4556906" y="4151519"/>
                  <a:pt x="4583798" y="4147128"/>
                </a:cubicBezTo>
                <a:cubicBezTo>
                  <a:pt x="4561296" y="4102674"/>
                  <a:pt x="4628253" y="4080172"/>
                  <a:pt x="4668866" y="4071390"/>
                </a:cubicBezTo>
                <a:close/>
                <a:moveTo>
                  <a:pt x="3784707" y="4070293"/>
                </a:moveTo>
                <a:cubicBezTo>
                  <a:pt x="3784707" y="4074684"/>
                  <a:pt x="3780316" y="4079075"/>
                  <a:pt x="3780316" y="4087856"/>
                </a:cubicBezTo>
                <a:cubicBezTo>
                  <a:pt x="3797879" y="4092246"/>
                  <a:pt x="3802818" y="4070293"/>
                  <a:pt x="3784707" y="4070293"/>
                </a:cubicBezTo>
                <a:close/>
                <a:moveTo>
                  <a:pt x="4543184" y="4065354"/>
                </a:moveTo>
                <a:cubicBezTo>
                  <a:pt x="4543184" y="4087856"/>
                  <a:pt x="4547576" y="4087856"/>
                  <a:pt x="4543184" y="4105419"/>
                </a:cubicBezTo>
                <a:cubicBezTo>
                  <a:pt x="4516293" y="4101028"/>
                  <a:pt x="4493790" y="4132311"/>
                  <a:pt x="4462508" y="4132311"/>
                </a:cubicBezTo>
                <a:cubicBezTo>
                  <a:pt x="4458117" y="4105419"/>
                  <a:pt x="4476228" y="4101028"/>
                  <a:pt x="4462508" y="4078525"/>
                </a:cubicBezTo>
                <a:cubicBezTo>
                  <a:pt x="4476228" y="4065354"/>
                  <a:pt x="4493790" y="4069745"/>
                  <a:pt x="4511903" y="4074135"/>
                </a:cubicBezTo>
                <a:cubicBezTo>
                  <a:pt x="4493790" y="4083465"/>
                  <a:pt x="4480069" y="4087856"/>
                  <a:pt x="4471289" y="4105419"/>
                </a:cubicBezTo>
                <a:cubicBezTo>
                  <a:pt x="4507511" y="4114200"/>
                  <a:pt x="4498181" y="4056573"/>
                  <a:pt x="4543184" y="4065354"/>
                </a:cubicBezTo>
                <a:close/>
                <a:moveTo>
                  <a:pt x="1322518" y="4064093"/>
                </a:moveTo>
                <a:cubicBezTo>
                  <a:pt x="1310632" y="4061752"/>
                  <a:pt x="1297975" y="4070294"/>
                  <a:pt x="1297975" y="4083465"/>
                </a:cubicBezTo>
                <a:cubicBezTo>
                  <a:pt x="1306756" y="4087856"/>
                  <a:pt x="1306756" y="4087856"/>
                  <a:pt x="1320476" y="4087856"/>
                </a:cubicBezTo>
                <a:cubicBezTo>
                  <a:pt x="1329257" y="4079075"/>
                  <a:pt x="1315538" y="4070293"/>
                  <a:pt x="1329257" y="4070293"/>
                </a:cubicBezTo>
                <a:cubicBezTo>
                  <a:pt x="1329257" y="4070293"/>
                  <a:pt x="1333648" y="4074684"/>
                  <a:pt x="1333648" y="4070293"/>
                </a:cubicBezTo>
                <a:cubicBezTo>
                  <a:pt x="1330356" y="4066862"/>
                  <a:pt x="1326479" y="4064873"/>
                  <a:pt x="1322518" y="4064093"/>
                </a:cubicBezTo>
                <a:close/>
                <a:moveTo>
                  <a:pt x="4426833" y="4060964"/>
                </a:moveTo>
                <a:cubicBezTo>
                  <a:pt x="4435615" y="4060964"/>
                  <a:pt x="4426833" y="4065354"/>
                  <a:pt x="4426833" y="4074135"/>
                </a:cubicBezTo>
                <a:cubicBezTo>
                  <a:pt x="4417505" y="4074135"/>
                  <a:pt x="4417505" y="4065354"/>
                  <a:pt x="4408723" y="4069745"/>
                </a:cubicBezTo>
                <a:cubicBezTo>
                  <a:pt x="4408723" y="4052182"/>
                  <a:pt x="4422442" y="4069745"/>
                  <a:pt x="4426833" y="4060964"/>
                </a:cubicBezTo>
                <a:close/>
                <a:moveTo>
                  <a:pt x="4915288" y="4056573"/>
                </a:moveTo>
                <a:cubicBezTo>
                  <a:pt x="4919680" y="4060964"/>
                  <a:pt x="4924619" y="4065354"/>
                  <a:pt x="4933401" y="4069745"/>
                </a:cubicBezTo>
                <a:cubicBezTo>
                  <a:pt x="4920228" y="4078525"/>
                  <a:pt x="4929010" y="4096637"/>
                  <a:pt x="4924619" y="4105419"/>
                </a:cubicBezTo>
                <a:cubicBezTo>
                  <a:pt x="4897727" y="4092246"/>
                  <a:pt x="4880164" y="4105419"/>
                  <a:pt x="4870285" y="4127920"/>
                </a:cubicBezTo>
                <a:cubicBezTo>
                  <a:pt x="4857113" y="4092246"/>
                  <a:pt x="4906508" y="4083465"/>
                  <a:pt x="4915288" y="4056573"/>
                </a:cubicBezTo>
                <a:close/>
                <a:moveTo>
                  <a:pt x="705242" y="4052182"/>
                </a:moveTo>
                <a:cubicBezTo>
                  <a:pt x="691522" y="4074684"/>
                  <a:pt x="669020" y="4083465"/>
                  <a:pt x="642127" y="4092246"/>
                </a:cubicBezTo>
                <a:cubicBezTo>
                  <a:pt x="660239" y="4079075"/>
                  <a:pt x="669569" y="4047792"/>
                  <a:pt x="705242" y="4052182"/>
                </a:cubicBezTo>
                <a:close/>
                <a:moveTo>
                  <a:pt x="5153479" y="4043401"/>
                </a:moveTo>
                <a:cubicBezTo>
                  <a:pt x="5157870" y="4061512"/>
                  <a:pt x="5144698" y="4057121"/>
                  <a:pt x="5149088" y="4070293"/>
                </a:cubicBezTo>
                <a:cubicBezTo>
                  <a:pt x="5162809" y="4070293"/>
                  <a:pt x="5167201" y="4060964"/>
                  <a:pt x="5167201" y="4047792"/>
                </a:cubicBezTo>
                <a:cubicBezTo>
                  <a:pt x="5162261" y="4047792"/>
                  <a:pt x="5157870" y="4047792"/>
                  <a:pt x="5153479" y="4043401"/>
                </a:cubicBezTo>
                <a:close/>
                <a:moveTo>
                  <a:pt x="4619471" y="4039010"/>
                </a:moveTo>
                <a:cubicBezTo>
                  <a:pt x="4619471" y="4052182"/>
                  <a:pt x="4632643" y="4043401"/>
                  <a:pt x="4628253" y="4060964"/>
                </a:cubicBezTo>
                <a:cubicBezTo>
                  <a:pt x="4601361" y="4060964"/>
                  <a:pt x="4588189" y="4074684"/>
                  <a:pt x="4574469" y="4087856"/>
                </a:cubicBezTo>
                <a:cubicBezTo>
                  <a:pt x="4574469" y="4074684"/>
                  <a:pt x="4601909" y="4047792"/>
                  <a:pt x="4619471" y="4039010"/>
                </a:cubicBezTo>
                <a:close/>
                <a:moveTo>
                  <a:pt x="434671" y="4032707"/>
                </a:moveTo>
                <a:cubicBezTo>
                  <a:pt x="440434" y="4031876"/>
                  <a:pt x="446608" y="4033522"/>
                  <a:pt x="453331" y="4039010"/>
                </a:cubicBezTo>
                <a:cubicBezTo>
                  <a:pt x="435770" y="4056573"/>
                  <a:pt x="413266" y="4065903"/>
                  <a:pt x="395155" y="4083465"/>
                </a:cubicBezTo>
                <a:cubicBezTo>
                  <a:pt x="390765" y="4079075"/>
                  <a:pt x="395155" y="4070293"/>
                  <a:pt x="390217" y="4070293"/>
                </a:cubicBezTo>
                <a:cubicBezTo>
                  <a:pt x="403800" y="4060003"/>
                  <a:pt x="417383" y="4035203"/>
                  <a:pt x="434671" y="4032707"/>
                </a:cubicBezTo>
                <a:close/>
                <a:moveTo>
                  <a:pt x="5001455" y="4025838"/>
                </a:moveTo>
                <a:cubicBezTo>
                  <a:pt x="4997065" y="4039010"/>
                  <a:pt x="4983344" y="4052182"/>
                  <a:pt x="4974563" y="4039010"/>
                </a:cubicBezTo>
                <a:cubicBezTo>
                  <a:pt x="4970172" y="4061512"/>
                  <a:pt x="5002004" y="4052730"/>
                  <a:pt x="4988283" y="4074684"/>
                </a:cubicBezTo>
                <a:cubicBezTo>
                  <a:pt x="4988283" y="4083465"/>
                  <a:pt x="5002004" y="4074684"/>
                  <a:pt x="5006394" y="4079075"/>
                </a:cubicBezTo>
                <a:cubicBezTo>
                  <a:pt x="5010785" y="4096637"/>
                  <a:pt x="5015725" y="4114748"/>
                  <a:pt x="5002004" y="4127920"/>
                </a:cubicBezTo>
                <a:cubicBezTo>
                  <a:pt x="5006394" y="4132311"/>
                  <a:pt x="5006394" y="4132311"/>
                  <a:pt x="5006394" y="4136701"/>
                </a:cubicBezTo>
                <a:cubicBezTo>
                  <a:pt x="5033836" y="4123529"/>
                  <a:pt x="5060729" y="4114748"/>
                  <a:pt x="5069510" y="4083465"/>
                </a:cubicBezTo>
                <a:cubicBezTo>
                  <a:pt x="5092011" y="4092795"/>
                  <a:pt x="5100793" y="4070293"/>
                  <a:pt x="5127685" y="4061512"/>
                </a:cubicBezTo>
                <a:cubicBezTo>
                  <a:pt x="5145248" y="4092246"/>
                  <a:pt x="5073351" y="4092246"/>
                  <a:pt x="5087073" y="4119139"/>
                </a:cubicBezTo>
                <a:cubicBezTo>
                  <a:pt x="5068960" y="4127920"/>
                  <a:pt x="5060180" y="4154264"/>
                  <a:pt x="5037678" y="4141092"/>
                </a:cubicBezTo>
                <a:cubicBezTo>
                  <a:pt x="5028348" y="4145483"/>
                  <a:pt x="5033287" y="4154264"/>
                  <a:pt x="5019566" y="4149873"/>
                </a:cubicBezTo>
                <a:cubicBezTo>
                  <a:pt x="5023956" y="4176766"/>
                  <a:pt x="5005845" y="4181156"/>
                  <a:pt x="5001455" y="4198719"/>
                </a:cubicBezTo>
                <a:cubicBezTo>
                  <a:pt x="4987734" y="4198719"/>
                  <a:pt x="4965231" y="4203109"/>
                  <a:pt x="4966331" y="4225612"/>
                </a:cubicBezTo>
                <a:cubicBezTo>
                  <a:pt x="4952610" y="4225612"/>
                  <a:pt x="4952610" y="4234393"/>
                  <a:pt x="4948218" y="4225612"/>
                </a:cubicBezTo>
                <a:cubicBezTo>
                  <a:pt x="4943828" y="4216831"/>
                  <a:pt x="4952610" y="4216831"/>
                  <a:pt x="4952610" y="4203658"/>
                </a:cubicBezTo>
                <a:cubicBezTo>
                  <a:pt x="4935046" y="4203658"/>
                  <a:pt x="4935046" y="4216831"/>
                  <a:pt x="4916937" y="4216831"/>
                </a:cubicBezTo>
                <a:cubicBezTo>
                  <a:pt x="4921327" y="4198719"/>
                  <a:pt x="4939438" y="4198719"/>
                  <a:pt x="4948218" y="4189938"/>
                </a:cubicBezTo>
                <a:cubicBezTo>
                  <a:pt x="4957000" y="4189938"/>
                  <a:pt x="4952610" y="4203109"/>
                  <a:pt x="4952610" y="4211891"/>
                </a:cubicBezTo>
                <a:cubicBezTo>
                  <a:pt x="4970172" y="4207500"/>
                  <a:pt x="4961392" y="4185547"/>
                  <a:pt x="4988283" y="4198719"/>
                </a:cubicBezTo>
                <a:cubicBezTo>
                  <a:pt x="4988283" y="4198719"/>
                  <a:pt x="4988283" y="4198719"/>
                  <a:pt x="4988283" y="4189938"/>
                </a:cubicBezTo>
                <a:cubicBezTo>
                  <a:pt x="4978953" y="4189938"/>
                  <a:pt x="4960841" y="4154264"/>
                  <a:pt x="4974563" y="4141092"/>
                </a:cubicBezTo>
                <a:cubicBezTo>
                  <a:pt x="4974563" y="4136701"/>
                  <a:pt x="4969623" y="4145483"/>
                  <a:pt x="4960841" y="4141092"/>
                </a:cubicBezTo>
                <a:cubicBezTo>
                  <a:pt x="4969623" y="4114748"/>
                  <a:pt x="4969623" y="4101028"/>
                  <a:pt x="4983344" y="4083465"/>
                </a:cubicBezTo>
                <a:cubicBezTo>
                  <a:pt x="4965231" y="4087856"/>
                  <a:pt x="4983344" y="4052730"/>
                  <a:pt x="4956451" y="4065903"/>
                </a:cubicBezTo>
                <a:cubicBezTo>
                  <a:pt x="4956451" y="4043401"/>
                  <a:pt x="4978953" y="4030228"/>
                  <a:pt x="5001455" y="4025838"/>
                </a:cubicBezTo>
                <a:close/>
                <a:moveTo>
                  <a:pt x="3767145" y="4021447"/>
                </a:moveTo>
                <a:cubicBezTo>
                  <a:pt x="3730921" y="4016508"/>
                  <a:pt x="3712811" y="4025838"/>
                  <a:pt x="3704030" y="4043401"/>
                </a:cubicBezTo>
                <a:cubicBezTo>
                  <a:pt x="3726531" y="4047792"/>
                  <a:pt x="3757814" y="4047792"/>
                  <a:pt x="3767145" y="4021447"/>
                </a:cubicBezTo>
                <a:close/>
                <a:moveTo>
                  <a:pt x="1355053" y="4019801"/>
                </a:moveTo>
                <a:cubicBezTo>
                  <a:pt x="1354503" y="4018703"/>
                  <a:pt x="1353406" y="4018703"/>
                  <a:pt x="1351211" y="4020899"/>
                </a:cubicBezTo>
                <a:cubicBezTo>
                  <a:pt x="1351211" y="4034071"/>
                  <a:pt x="1337490" y="4029681"/>
                  <a:pt x="1328710" y="4025290"/>
                </a:cubicBezTo>
                <a:cubicBezTo>
                  <a:pt x="1333100" y="4043401"/>
                  <a:pt x="1355602" y="4034071"/>
                  <a:pt x="1351211" y="4060964"/>
                </a:cubicBezTo>
                <a:cubicBezTo>
                  <a:pt x="1351211" y="4060964"/>
                  <a:pt x="1351211" y="4060964"/>
                  <a:pt x="1369323" y="4060964"/>
                </a:cubicBezTo>
                <a:cubicBezTo>
                  <a:pt x="1374262" y="4047792"/>
                  <a:pt x="1383043" y="4047792"/>
                  <a:pt x="1382495" y="4029681"/>
                </a:cubicBezTo>
                <a:cubicBezTo>
                  <a:pt x="1378104" y="4020899"/>
                  <a:pt x="1355602" y="4034071"/>
                  <a:pt x="1355602" y="4025290"/>
                </a:cubicBezTo>
                <a:cubicBezTo>
                  <a:pt x="1355602" y="4023094"/>
                  <a:pt x="1355602" y="4020899"/>
                  <a:pt x="1355053" y="4019801"/>
                </a:cubicBezTo>
                <a:close/>
                <a:moveTo>
                  <a:pt x="5198483" y="4016508"/>
                </a:moveTo>
                <a:cubicBezTo>
                  <a:pt x="5207813" y="4016508"/>
                  <a:pt x="5203423" y="4039010"/>
                  <a:pt x="5230864" y="4029131"/>
                </a:cubicBezTo>
                <a:cubicBezTo>
                  <a:pt x="5235255" y="4051084"/>
                  <a:pt x="5221534" y="4060414"/>
                  <a:pt x="5217144" y="4082367"/>
                </a:cubicBezTo>
                <a:cubicBezTo>
                  <a:pt x="5208362" y="4073586"/>
                  <a:pt x="5212752" y="4069196"/>
                  <a:pt x="5212752" y="4060414"/>
                </a:cubicBezTo>
                <a:cubicBezTo>
                  <a:pt x="5212752" y="4060414"/>
                  <a:pt x="5212752" y="4060414"/>
                  <a:pt x="5199032" y="4060414"/>
                </a:cubicBezTo>
                <a:cubicBezTo>
                  <a:pt x="5212204" y="4078525"/>
                  <a:pt x="5194641" y="4082916"/>
                  <a:pt x="5176530" y="4091697"/>
                </a:cubicBezTo>
                <a:cubicBezTo>
                  <a:pt x="5176530" y="4087307"/>
                  <a:pt x="5180921" y="4082916"/>
                  <a:pt x="5185311" y="4078525"/>
                </a:cubicBezTo>
                <a:cubicBezTo>
                  <a:pt x="5171591" y="4069745"/>
                  <a:pt x="5158419" y="4082916"/>
                  <a:pt x="5144698" y="4082916"/>
                </a:cubicBezTo>
                <a:cubicBezTo>
                  <a:pt x="5140308" y="4064805"/>
                  <a:pt x="5140308" y="4064805"/>
                  <a:pt x="5144698" y="4042852"/>
                </a:cubicBezTo>
                <a:cubicBezTo>
                  <a:pt x="5153479" y="4038461"/>
                  <a:pt x="5167201" y="4034071"/>
                  <a:pt x="5167201" y="4025290"/>
                </a:cubicBezTo>
                <a:cubicBezTo>
                  <a:pt x="5175981" y="4025290"/>
                  <a:pt x="5194092" y="4029681"/>
                  <a:pt x="5198483" y="4016508"/>
                </a:cubicBezTo>
                <a:close/>
                <a:moveTo>
                  <a:pt x="960996" y="4012666"/>
                </a:moveTo>
                <a:cubicBezTo>
                  <a:pt x="952215" y="4012666"/>
                  <a:pt x="938493" y="4017057"/>
                  <a:pt x="938493" y="4025838"/>
                </a:cubicBezTo>
                <a:cubicBezTo>
                  <a:pt x="952215" y="4030228"/>
                  <a:pt x="960996" y="4020899"/>
                  <a:pt x="960996" y="4012666"/>
                </a:cubicBezTo>
                <a:close/>
                <a:moveTo>
                  <a:pt x="5257207" y="4008275"/>
                </a:moveTo>
                <a:cubicBezTo>
                  <a:pt x="5257207" y="4017057"/>
                  <a:pt x="5252817" y="4021447"/>
                  <a:pt x="5252817" y="4030228"/>
                </a:cubicBezTo>
                <a:cubicBezTo>
                  <a:pt x="5243487" y="4034619"/>
                  <a:pt x="5243487" y="4030228"/>
                  <a:pt x="5239096" y="4025838"/>
                </a:cubicBezTo>
                <a:cubicBezTo>
                  <a:pt x="5239096" y="4016508"/>
                  <a:pt x="5247878" y="4007727"/>
                  <a:pt x="5257207" y="4008275"/>
                </a:cubicBezTo>
                <a:close/>
                <a:moveTo>
                  <a:pt x="199379" y="4008070"/>
                </a:moveTo>
                <a:cubicBezTo>
                  <a:pt x="203616" y="4007726"/>
                  <a:pt x="207869" y="4008824"/>
                  <a:pt x="211299" y="4012117"/>
                </a:cubicBezTo>
                <a:cubicBezTo>
                  <a:pt x="206908" y="4025838"/>
                  <a:pt x="188796" y="4020899"/>
                  <a:pt x="184405" y="4029681"/>
                </a:cubicBezTo>
                <a:cubicBezTo>
                  <a:pt x="174116" y="4023094"/>
                  <a:pt x="186670" y="4009098"/>
                  <a:pt x="199379" y="4008070"/>
                </a:cubicBezTo>
                <a:close/>
                <a:moveTo>
                  <a:pt x="5019017" y="3998945"/>
                </a:moveTo>
                <a:cubicBezTo>
                  <a:pt x="5019017" y="3998945"/>
                  <a:pt x="5019017" y="3998945"/>
                  <a:pt x="5032738" y="3998945"/>
                </a:cubicBezTo>
                <a:cubicBezTo>
                  <a:pt x="5032738" y="4003336"/>
                  <a:pt x="5032738" y="4012117"/>
                  <a:pt x="5037128" y="4012117"/>
                </a:cubicBezTo>
                <a:cubicBezTo>
                  <a:pt x="5037128" y="4020899"/>
                  <a:pt x="5023407" y="4012117"/>
                  <a:pt x="5014626" y="4016508"/>
                </a:cubicBezTo>
                <a:cubicBezTo>
                  <a:pt x="5014626" y="4007727"/>
                  <a:pt x="5019017" y="4007727"/>
                  <a:pt x="5019017" y="3998945"/>
                </a:cubicBezTo>
                <a:close/>
                <a:moveTo>
                  <a:pt x="1383043" y="3998945"/>
                </a:moveTo>
                <a:cubicBezTo>
                  <a:pt x="1383043" y="4003336"/>
                  <a:pt x="1378652" y="4007727"/>
                  <a:pt x="1383043" y="4012117"/>
                </a:cubicBezTo>
                <a:cubicBezTo>
                  <a:pt x="1383043" y="4007727"/>
                  <a:pt x="1383043" y="4003336"/>
                  <a:pt x="1387433" y="4003336"/>
                </a:cubicBezTo>
                <a:cubicBezTo>
                  <a:pt x="1387433" y="4020899"/>
                  <a:pt x="1401153" y="4020899"/>
                  <a:pt x="1400605" y="4034619"/>
                </a:cubicBezTo>
                <a:cubicBezTo>
                  <a:pt x="1404996" y="4021447"/>
                  <a:pt x="1414326" y="4030228"/>
                  <a:pt x="1418717" y="4025838"/>
                </a:cubicBezTo>
                <a:cubicBezTo>
                  <a:pt x="1409936" y="4012117"/>
                  <a:pt x="1401153" y="3998945"/>
                  <a:pt x="1383043" y="3998945"/>
                </a:cubicBezTo>
                <a:close/>
                <a:moveTo>
                  <a:pt x="530167" y="3998945"/>
                </a:moveTo>
                <a:cubicBezTo>
                  <a:pt x="543338" y="3994555"/>
                  <a:pt x="538948" y="4012117"/>
                  <a:pt x="539497" y="4025838"/>
                </a:cubicBezTo>
                <a:cubicBezTo>
                  <a:pt x="521385" y="4021447"/>
                  <a:pt x="521385" y="4034619"/>
                  <a:pt x="498884" y="4025838"/>
                </a:cubicBezTo>
                <a:cubicBezTo>
                  <a:pt x="507665" y="4012117"/>
                  <a:pt x="525775" y="4016508"/>
                  <a:pt x="530167" y="3998945"/>
                </a:cubicBezTo>
                <a:close/>
                <a:moveTo>
                  <a:pt x="5149088" y="3994555"/>
                </a:moveTo>
                <a:cubicBezTo>
                  <a:pt x="5135916" y="4012666"/>
                  <a:pt x="5157870" y="4034619"/>
                  <a:pt x="5122196" y="4034619"/>
                </a:cubicBezTo>
                <a:cubicBezTo>
                  <a:pt x="5127136" y="4008275"/>
                  <a:pt x="5090913" y="4039010"/>
                  <a:pt x="5086523" y="4025838"/>
                </a:cubicBezTo>
                <a:cubicBezTo>
                  <a:pt x="5099694" y="4007727"/>
                  <a:pt x="5122196" y="3990164"/>
                  <a:pt x="5149088" y="3994555"/>
                </a:cubicBezTo>
                <a:close/>
                <a:moveTo>
                  <a:pt x="1463762" y="3981907"/>
                </a:moveTo>
                <a:cubicBezTo>
                  <a:pt x="1453292" y="3980801"/>
                  <a:pt x="1438886" y="3986872"/>
                  <a:pt x="1431888" y="3990164"/>
                </a:cubicBezTo>
                <a:cubicBezTo>
                  <a:pt x="1441219" y="3990164"/>
                  <a:pt x="1436828" y="4003336"/>
                  <a:pt x="1445610" y="4003336"/>
                </a:cubicBezTo>
                <a:cubicBezTo>
                  <a:pt x="1450000" y="3994555"/>
                  <a:pt x="1468111" y="3994555"/>
                  <a:pt x="1472501" y="3985774"/>
                </a:cubicBezTo>
                <a:cubicBezTo>
                  <a:pt x="1470306" y="3983441"/>
                  <a:pt x="1467253" y="3982275"/>
                  <a:pt x="1463762" y="3981907"/>
                </a:cubicBezTo>
                <a:close/>
                <a:moveTo>
                  <a:pt x="4803877" y="3954491"/>
                </a:moveTo>
                <a:cubicBezTo>
                  <a:pt x="4794547" y="3954491"/>
                  <a:pt x="4781375" y="3958881"/>
                  <a:pt x="4785766" y="3976444"/>
                </a:cubicBezTo>
                <a:cubicBezTo>
                  <a:pt x="4799487" y="3976444"/>
                  <a:pt x="4803877" y="3967663"/>
                  <a:pt x="4803877" y="3954491"/>
                </a:cubicBezTo>
                <a:close/>
                <a:moveTo>
                  <a:pt x="884708" y="3954491"/>
                </a:moveTo>
                <a:cubicBezTo>
                  <a:pt x="875927" y="3958881"/>
                  <a:pt x="857816" y="3954491"/>
                  <a:pt x="857816" y="3967663"/>
                </a:cubicBezTo>
                <a:cubicBezTo>
                  <a:pt x="870988" y="3967663"/>
                  <a:pt x="884708" y="3967663"/>
                  <a:pt x="884708" y="3954491"/>
                </a:cubicBezTo>
                <a:close/>
                <a:moveTo>
                  <a:pt x="3950452" y="3936928"/>
                </a:moveTo>
                <a:cubicBezTo>
                  <a:pt x="3936732" y="3959431"/>
                  <a:pt x="3919169" y="3946259"/>
                  <a:pt x="3905449" y="3968211"/>
                </a:cubicBezTo>
                <a:cubicBezTo>
                  <a:pt x="3896667" y="3963821"/>
                  <a:pt x="3896667" y="3955040"/>
                  <a:pt x="3896667" y="3946259"/>
                </a:cubicBezTo>
                <a:cubicBezTo>
                  <a:pt x="3879105" y="3946259"/>
                  <a:pt x="3865384" y="3946259"/>
                  <a:pt x="3865384" y="3959431"/>
                </a:cubicBezTo>
                <a:cubicBezTo>
                  <a:pt x="3870324" y="3963821"/>
                  <a:pt x="3879105" y="3963821"/>
                  <a:pt x="3879105" y="3968211"/>
                </a:cubicBezTo>
                <a:cubicBezTo>
                  <a:pt x="3874715" y="3976992"/>
                  <a:pt x="3865384" y="3981383"/>
                  <a:pt x="3856602" y="3985774"/>
                </a:cubicBezTo>
                <a:cubicBezTo>
                  <a:pt x="3865384" y="3985774"/>
                  <a:pt x="3851663" y="4012666"/>
                  <a:pt x="3865384" y="4012666"/>
                </a:cubicBezTo>
                <a:cubicBezTo>
                  <a:pt x="3865384" y="4003886"/>
                  <a:pt x="3874715" y="4003886"/>
                  <a:pt x="3879105" y="4003886"/>
                </a:cubicBezTo>
                <a:cubicBezTo>
                  <a:pt x="3879105" y="4008275"/>
                  <a:pt x="3883496" y="4017057"/>
                  <a:pt x="3883496" y="4021447"/>
                </a:cubicBezTo>
                <a:cubicBezTo>
                  <a:pt x="3874165" y="4021447"/>
                  <a:pt x="3865384" y="4025838"/>
                  <a:pt x="3865384" y="4034619"/>
                </a:cubicBezTo>
                <a:cubicBezTo>
                  <a:pt x="3892277" y="4043401"/>
                  <a:pt x="3914778" y="4012117"/>
                  <a:pt x="3937281" y="3998945"/>
                </a:cubicBezTo>
                <a:cubicBezTo>
                  <a:pt x="3942220" y="3980834"/>
                  <a:pt x="3932890" y="3976444"/>
                  <a:pt x="3928499" y="3967663"/>
                </a:cubicBezTo>
                <a:cubicBezTo>
                  <a:pt x="3937281" y="3967663"/>
                  <a:pt x="3942220" y="3976444"/>
                  <a:pt x="3951002" y="3972053"/>
                </a:cubicBezTo>
                <a:cubicBezTo>
                  <a:pt x="3946062" y="3958881"/>
                  <a:pt x="3968563" y="3941319"/>
                  <a:pt x="3950452" y="3936928"/>
                </a:cubicBezTo>
                <a:close/>
                <a:moveTo>
                  <a:pt x="5382889" y="3927598"/>
                </a:moveTo>
                <a:cubicBezTo>
                  <a:pt x="5400453" y="3927598"/>
                  <a:pt x="5378498" y="3945709"/>
                  <a:pt x="5392219" y="3950100"/>
                </a:cubicBezTo>
                <a:cubicBezTo>
                  <a:pt x="5382889" y="3963272"/>
                  <a:pt x="5365326" y="3958881"/>
                  <a:pt x="5351605" y="3967663"/>
                </a:cubicBezTo>
                <a:cubicBezTo>
                  <a:pt x="5355997" y="3940770"/>
                  <a:pt x="5364778" y="3940770"/>
                  <a:pt x="5382889" y="3927598"/>
                </a:cubicBezTo>
                <a:close/>
                <a:moveTo>
                  <a:pt x="682741" y="3923757"/>
                </a:moveTo>
                <a:cubicBezTo>
                  <a:pt x="692070" y="3928147"/>
                  <a:pt x="700851" y="3928147"/>
                  <a:pt x="696461" y="3941319"/>
                </a:cubicBezTo>
                <a:cubicBezTo>
                  <a:pt x="696461" y="3941319"/>
                  <a:pt x="696461" y="3941319"/>
                  <a:pt x="682741" y="3941319"/>
                </a:cubicBezTo>
                <a:cubicBezTo>
                  <a:pt x="678350" y="3932537"/>
                  <a:pt x="682741" y="3927598"/>
                  <a:pt x="682741" y="3923757"/>
                </a:cubicBezTo>
                <a:close/>
                <a:moveTo>
                  <a:pt x="4426833" y="3914427"/>
                </a:moveTo>
                <a:cubicBezTo>
                  <a:pt x="4422442" y="3949550"/>
                  <a:pt x="4377439" y="3940770"/>
                  <a:pt x="4377439" y="3976444"/>
                </a:cubicBezTo>
                <a:cubicBezTo>
                  <a:pt x="4413113" y="3972053"/>
                  <a:pt x="4435615" y="3954491"/>
                  <a:pt x="4449335" y="3923208"/>
                </a:cubicBezTo>
                <a:cubicBezTo>
                  <a:pt x="4440554" y="3923208"/>
                  <a:pt x="4440554" y="3914427"/>
                  <a:pt x="4426833" y="3914427"/>
                </a:cubicBezTo>
                <a:close/>
                <a:moveTo>
                  <a:pt x="651946" y="3911603"/>
                </a:moveTo>
                <a:lnTo>
                  <a:pt x="658412" y="3921373"/>
                </a:lnTo>
                <a:cubicBezTo>
                  <a:pt x="651801" y="3933875"/>
                  <a:pt x="609609" y="3949002"/>
                  <a:pt x="592733" y="3958881"/>
                </a:cubicBezTo>
                <a:cubicBezTo>
                  <a:pt x="597398" y="3945435"/>
                  <a:pt x="605356" y="3934322"/>
                  <a:pt x="616058" y="3926021"/>
                </a:cubicBezTo>
                <a:close/>
                <a:moveTo>
                  <a:pt x="650909" y="3910036"/>
                </a:moveTo>
                <a:cubicBezTo>
                  <a:pt x="655848" y="3910036"/>
                  <a:pt x="655848" y="3910036"/>
                  <a:pt x="655848" y="3910036"/>
                </a:cubicBezTo>
                <a:lnTo>
                  <a:pt x="651946" y="3911603"/>
                </a:lnTo>
                <a:close/>
                <a:moveTo>
                  <a:pt x="4987734" y="3901254"/>
                </a:moveTo>
                <a:cubicBezTo>
                  <a:pt x="4996516" y="3918817"/>
                  <a:pt x="5001455" y="3963272"/>
                  <a:pt x="5027798" y="3963821"/>
                </a:cubicBezTo>
                <a:cubicBezTo>
                  <a:pt x="5019017" y="3986323"/>
                  <a:pt x="5010236" y="3999495"/>
                  <a:pt x="4992125" y="4008275"/>
                </a:cubicBezTo>
                <a:cubicBezTo>
                  <a:pt x="4987734" y="3968211"/>
                  <a:pt x="4992125" y="3959431"/>
                  <a:pt x="4956451" y="3932537"/>
                </a:cubicBezTo>
                <a:cubicBezTo>
                  <a:pt x="4960841" y="3914427"/>
                  <a:pt x="4978953" y="3914427"/>
                  <a:pt x="4987734" y="3901254"/>
                </a:cubicBezTo>
                <a:close/>
                <a:moveTo>
                  <a:pt x="968130" y="3891281"/>
                </a:moveTo>
                <a:cubicBezTo>
                  <a:pt x="948475" y="3894910"/>
                  <a:pt x="923263" y="3910036"/>
                  <a:pt x="943433" y="3910036"/>
                </a:cubicBezTo>
                <a:cubicBezTo>
                  <a:pt x="925321" y="3918817"/>
                  <a:pt x="902820" y="3928147"/>
                  <a:pt x="894039" y="3950100"/>
                </a:cubicBezTo>
                <a:cubicBezTo>
                  <a:pt x="898429" y="3950100"/>
                  <a:pt x="898429" y="3958881"/>
                  <a:pt x="902820" y="3963272"/>
                </a:cubicBezTo>
                <a:cubicBezTo>
                  <a:pt x="947274" y="3954491"/>
                  <a:pt x="956605" y="3914427"/>
                  <a:pt x="984045" y="3892473"/>
                </a:cubicBezTo>
                <a:cubicBezTo>
                  <a:pt x="980616" y="3890141"/>
                  <a:pt x="974681" y="3890072"/>
                  <a:pt x="968130" y="3891281"/>
                </a:cubicBezTo>
                <a:close/>
                <a:moveTo>
                  <a:pt x="884708" y="3874362"/>
                </a:moveTo>
                <a:cubicBezTo>
                  <a:pt x="875927" y="3879301"/>
                  <a:pt x="853426" y="3892473"/>
                  <a:pt x="862207" y="3901254"/>
                </a:cubicBezTo>
                <a:cubicBezTo>
                  <a:pt x="870988" y="3892473"/>
                  <a:pt x="880318" y="3888083"/>
                  <a:pt x="884708" y="3874362"/>
                </a:cubicBezTo>
                <a:close/>
                <a:moveTo>
                  <a:pt x="4947122" y="3869972"/>
                </a:moveTo>
                <a:cubicBezTo>
                  <a:pt x="4907057" y="3878753"/>
                  <a:pt x="4866443" y="3892473"/>
                  <a:pt x="4861503" y="3936928"/>
                </a:cubicBezTo>
                <a:cubicBezTo>
                  <a:pt x="4884007" y="3932537"/>
                  <a:pt x="4910898" y="3918817"/>
                  <a:pt x="4902116" y="3896864"/>
                </a:cubicBezTo>
                <a:cubicBezTo>
                  <a:pt x="4919680" y="3892473"/>
                  <a:pt x="4915288" y="3892473"/>
                  <a:pt x="4933401" y="3896864"/>
                </a:cubicBezTo>
                <a:cubicBezTo>
                  <a:pt x="4938340" y="3887534"/>
                  <a:pt x="4947122" y="3883144"/>
                  <a:pt x="4947122" y="3869972"/>
                </a:cubicBezTo>
                <a:close/>
                <a:moveTo>
                  <a:pt x="934102" y="3869972"/>
                </a:moveTo>
                <a:cubicBezTo>
                  <a:pt x="911601" y="3883692"/>
                  <a:pt x="898429" y="3892473"/>
                  <a:pt x="880318" y="3905645"/>
                </a:cubicBezTo>
                <a:cubicBezTo>
                  <a:pt x="884708" y="3905645"/>
                  <a:pt x="880318" y="3910036"/>
                  <a:pt x="884708" y="3910036"/>
                </a:cubicBezTo>
                <a:cubicBezTo>
                  <a:pt x="902820" y="3896864"/>
                  <a:pt x="925321" y="3892473"/>
                  <a:pt x="934102" y="3869972"/>
                </a:cubicBezTo>
                <a:close/>
                <a:moveTo>
                  <a:pt x="775904" y="3864054"/>
                </a:moveTo>
                <a:cubicBezTo>
                  <a:pt x="782626" y="3864552"/>
                  <a:pt x="789076" y="3867639"/>
                  <a:pt x="794701" y="3874362"/>
                </a:cubicBezTo>
                <a:cubicBezTo>
                  <a:pt x="781530" y="3896864"/>
                  <a:pt x="745306" y="3914427"/>
                  <a:pt x="722805" y="3901254"/>
                </a:cubicBezTo>
                <a:cubicBezTo>
                  <a:pt x="733096" y="3884378"/>
                  <a:pt x="755734" y="3862562"/>
                  <a:pt x="775904" y="3864054"/>
                </a:cubicBezTo>
                <a:close/>
                <a:moveTo>
                  <a:pt x="965386" y="3852408"/>
                </a:moveTo>
                <a:cubicBezTo>
                  <a:pt x="952215" y="3848017"/>
                  <a:pt x="938493" y="3861190"/>
                  <a:pt x="947274" y="3869972"/>
                </a:cubicBezTo>
                <a:cubicBezTo>
                  <a:pt x="960996" y="3869972"/>
                  <a:pt x="965386" y="3865581"/>
                  <a:pt x="965386" y="3852408"/>
                </a:cubicBezTo>
                <a:close/>
                <a:moveTo>
                  <a:pt x="4974563" y="3851861"/>
                </a:moveTo>
                <a:cubicBezTo>
                  <a:pt x="4965782" y="3861190"/>
                  <a:pt x="4952060" y="3861190"/>
                  <a:pt x="4952060" y="3878753"/>
                </a:cubicBezTo>
                <a:cubicBezTo>
                  <a:pt x="4965231" y="3878753"/>
                  <a:pt x="4987734" y="3865581"/>
                  <a:pt x="4974563" y="3851861"/>
                </a:cubicBezTo>
                <a:close/>
                <a:moveTo>
                  <a:pt x="4040460" y="3843627"/>
                </a:moveTo>
                <a:cubicBezTo>
                  <a:pt x="4040460" y="3852408"/>
                  <a:pt x="4031678" y="3852408"/>
                  <a:pt x="4017958" y="3852408"/>
                </a:cubicBezTo>
                <a:cubicBezTo>
                  <a:pt x="4013567" y="3865581"/>
                  <a:pt x="4004237" y="3874911"/>
                  <a:pt x="3995457" y="3892473"/>
                </a:cubicBezTo>
                <a:cubicBezTo>
                  <a:pt x="3999847" y="3892473"/>
                  <a:pt x="4004237" y="3892473"/>
                  <a:pt x="4004237" y="3896864"/>
                </a:cubicBezTo>
                <a:cubicBezTo>
                  <a:pt x="4022348" y="3892473"/>
                  <a:pt x="4035520" y="3874362"/>
                  <a:pt x="4049241" y="3861190"/>
                </a:cubicBezTo>
                <a:cubicBezTo>
                  <a:pt x="4044850" y="3856799"/>
                  <a:pt x="4044850" y="3843627"/>
                  <a:pt x="4040460" y="3843627"/>
                </a:cubicBezTo>
                <a:close/>
                <a:moveTo>
                  <a:pt x="458271" y="3816735"/>
                </a:moveTo>
                <a:cubicBezTo>
                  <a:pt x="458271" y="3816735"/>
                  <a:pt x="458271" y="3816735"/>
                  <a:pt x="471991" y="3816735"/>
                </a:cubicBezTo>
                <a:cubicBezTo>
                  <a:pt x="471991" y="3829906"/>
                  <a:pt x="458271" y="3829906"/>
                  <a:pt x="449489" y="3834297"/>
                </a:cubicBezTo>
                <a:cubicBezTo>
                  <a:pt x="449489" y="3825516"/>
                  <a:pt x="462661" y="3829906"/>
                  <a:pt x="458271" y="3816735"/>
                </a:cubicBezTo>
                <a:close/>
                <a:moveTo>
                  <a:pt x="4596970" y="3803563"/>
                </a:moveTo>
                <a:cubicBezTo>
                  <a:pt x="4578859" y="3799172"/>
                  <a:pt x="4588189" y="3816735"/>
                  <a:pt x="4570078" y="3812344"/>
                </a:cubicBezTo>
                <a:cubicBezTo>
                  <a:pt x="4574469" y="3826065"/>
                  <a:pt x="4579408" y="3834847"/>
                  <a:pt x="4588189" y="3839236"/>
                </a:cubicBezTo>
                <a:cubicBezTo>
                  <a:pt x="4592579" y="3829906"/>
                  <a:pt x="4596970" y="3821125"/>
                  <a:pt x="4596970" y="3803563"/>
                </a:cubicBezTo>
                <a:close/>
                <a:moveTo>
                  <a:pt x="3919169" y="3803563"/>
                </a:moveTo>
                <a:cubicBezTo>
                  <a:pt x="3897216" y="3803563"/>
                  <a:pt x="3892277" y="3816735"/>
                  <a:pt x="3883496" y="3825516"/>
                </a:cubicBezTo>
                <a:cubicBezTo>
                  <a:pt x="3901607" y="3834297"/>
                  <a:pt x="3914778" y="3816735"/>
                  <a:pt x="3919169" y="3803563"/>
                </a:cubicBezTo>
                <a:close/>
                <a:moveTo>
                  <a:pt x="983497" y="3799172"/>
                </a:moveTo>
                <a:cubicBezTo>
                  <a:pt x="943433" y="3807953"/>
                  <a:pt x="929712" y="3843627"/>
                  <a:pt x="902820" y="3861190"/>
                </a:cubicBezTo>
                <a:cubicBezTo>
                  <a:pt x="934102" y="3843627"/>
                  <a:pt x="969776" y="3829906"/>
                  <a:pt x="983497" y="3799172"/>
                </a:cubicBezTo>
                <a:close/>
                <a:moveTo>
                  <a:pt x="4031678" y="3789842"/>
                </a:moveTo>
                <a:cubicBezTo>
                  <a:pt x="4036069" y="3803563"/>
                  <a:pt x="4036069" y="3799172"/>
                  <a:pt x="4031678" y="3811796"/>
                </a:cubicBezTo>
                <a:cubicBezTo>
                  <a:pt x="4049790" y="3811796"/>
                  <a:pt x="4049790" y="3789842"/>
                  <a:pt x="4031678" y="3789842"/>
                </a:cubicBezTo>
                <a:close/>
                <a:moveTo>
                  <a:pt x="5243487" y="3785452"/>
                </a:moveTo>
                <a:cubicBezTo>
                  <a:pt x="5225376" y="3785452"/>
                  <a:pt x="5216595" y="3794782"/>
                  <a:pt x="5207813" y="3803014"/>
                </a:cubicBezTo>
                <a:cubicBezTo>
                  <a:pt x="5220985" y="3798624"/>
                  <a:pt x="5243487" y="3803014"/>
                  <a:pt x="5243487" y="3785452"/>
                </a:cubicBezTo>
                <a:close/>
                <a:moveTo>
                  <a:pt x="4166141" y="3781061"/>
                </a:moveTo>
                <a:cubicBezTo>
                  <a:pt x="4143639" y="3785452"/>
                  <a:pt x="4134308" y="3803563"/>
                  <a:pt x="4148029" y="3821125"/>
                </a:cubicBezTo>
                <a:cubicBezTo>
                  <a:pt x="4166141" y="3821125"/>
                  <a:pt x="4174922" y="3816735"/>
                  <a:pt x="4170532" y="3799172"/>
                </a:cubicBezTo>
                <a:cubicBezTo>
                  <a:pt x="4148029" y="3803563"/>
                  <a:pt x="4175471" y="3794782"/>
                  <a:pt x="4166141" y="3781061"/>
                </a:cubicBezTo>
                <a:close/>
                <a:moveTo>
                  <a:pt x="820007" y="3776714"/>
                </a:moveTo>
                <a:cubicBezTo>
                  <a:pt x="835005" y="3776637"/>
                  <a:pt x="846840" y="3789293"/>
                  <a:pt x="853426" y="3799172"/>
                </a:cubicBezTo>
                <a:cubicBezTo>
                  <a:pt x="830923" y="3807953"/>
                  <a:pt x="822143" y="3812344"/>
                  <a:pt x="799640" y="3812344"/>
                </a:cubicBezTo>
                <a:cubicBezTo>
                  <a:pt x="794701" y="3821125"/>
                  <a:pt x="808421" y="3794782"/>
                  <a:pt x="804031" y="3781611"/>
                </a:cubicBezTo>
                <a:cubicBezTo>
                  <a:pt x="809657" y="3778181"/>
                  <a:pt x="815008" y="3776740"/>
                  <a:pt x="820007" y="3776714"/>
                </a:cubicBezTo>
                <a:close/>
                <a:moveTo>
                  <a:pt x="4341217" y="3767889"/>
                </a:moveTo>
                <a:cubicBezTo>
                  <a:pt x="4350546" y="3763499"/>
                  <a:pt x="4345608" y="3776670"/>
                  <a:pt x="4354390" y="3776670"/>
                </a:cubicBezTo>
                <a:cubicBezTo>
                  <a:pt x="4349998" y="3789842"/>
                  <a:pt x="4331887" y="3785452"/>
                  <a:pt x="4327497" y="3794233"/>
                </a:cubicBezTo>
                <a:cubicBezTo>
                  <a:pt x="4323105" y="3794233"/>
                  <a:pt x="4318715" y="3785452"/>
                  <a:pt x="4318715" y="3776670"/>
                </a:cubicBezTo>
                <a:cubicBezTo>
                  <a:pt x="4332435" y="3772280"/>
                  <a:pt x="4345608" y="3789842"/>
                  <a:pt x="4341217" y="3767889"/>
                </a:cubicBezTo>
                <a:close/>
                <a:moveTo>
                  <a:pt x="498884" y="3767889"/>
                </a:moveTo>
                <a:cubicBezTo>
                  <a:pt x="507665" y="3776670"/>
                  <a:pt x="485163" y="3794782"/>
                  <a:pt x="471991" y="3789842"/>
                </a:cubicBezTo>
                <a:cubicBezTo>
                  <a:pt x="480772" y="3781061"/>
                  <a:pt x="485163" y="3772280"/>
                  <a:pt x="498884" y="3767889"/>
                </a:cubicBezTo>
                <a:close/>
                <a:moveTo>
                  <a:pt x="4970172" y="3763499"/>
                </a:moveTo>
                <a:cubicBezTo>
                  <a:pt x="4952060" y="3772829"/>
                  <a:pt x="4956451" y="3781611"/>
                  <a:pt x="4947670" y="3790392"/>
                </a:cubicBezTo>
                <a:cubicBezTo>
                  <a:pt x="4947670" y="3772280"/>
                  <a:pt x="4915838" y="3799172"/>
                  <a:pt x="4929558" y="3803563"/>
                </a:cubicBezTo>
                <a:cubicBezTo>
                  <a:pt x="4934498" y="3799172"/>
                  <a:pt x="4938889" y="3794782"/>
                  <a:pt x="4943279" y="3790392"/>
                </a:cubicBezTo>
                <a:cubicBezTo>
                  <a:pt x="4938889" y="3803563"/>
                  <a:pt x="4934498" y="3812344"/>
                  <a:pt x="4920778" y="3812344"/>
                </a:cubicBezTo>
                <a:cubicBezTo>
                  <a:pt x="4920778" y="3794782"/>
                  <a:pt x="4907057" y="3816735"/>
                  <a:pt x="4898275" y="3803563"/>
                </a:cubicBezTo>
                <a:cubicBezTo>
                  <a:pt x="4893885" y="3816735"/>
                  <a:pt x="4902667" y="3812344"/>
                  <a:pt x="4902667" y="3825516"/>
                </a:cubicBezTo>
                <a:cubicBezTo>
                  <a:pt x="4920228" y="3829906"/>
                  <a:pt x="4938340" y="3829906"/>
                  <a:pt x="4929010" y="3852958"/>
                </a:cubicBezTo>
                <a:cubicBezTo>
                  <a:pt x="4951511" y="3839236"/>
                  <a:pt x="4960841" y="3843627"/>
                  <a:pt x="4992125" y="3821675"/>
                </a:cubicBezTo>
                <a:cubicBezTo>
                  <a:pt x="4992125" y="3807953"/>
                  <a:pt x="4983344" y="3803563"/>
                  <a:pt x="4987734" y="3790392"/>
                </a:cubicBezTo>
                <a:cubicBezTo>
                  <a:pt x="4974563" y="3790392"/>
                  <a:pt x="4956451" y="3803563"/>
                  <a:pt x="4952060" y="3790392"/>
                </a:cubicBezTo>
                <a:cubicBezTo>
                  <a:pt x="4961392" y="3781061"/>
                  <a:pt x="4983893" y="3776670"/>
                  <a:pt x="4970172" y="3763499"/>
                </a:cubicBezTo>
                <a:close/>
                <a:moveTo>
                  <a:pt x="4700699" y="3759108"/>
                </a:moveTo>
                <a:cubicBezTo>
                  <a:pt x="4686978" y="3777220"/>
                  <a:pt x="4686978" y="3781611"/>
                  <a:pt x="4678196" y="3799172"/>
                </a:cubicBezTo>
                <a:cubicBezTo>
                  <a:pt x="4695759" y="3799172"/>
                  <a:pt x="4695759" y="3807953"/>
                  <a:pt x="4709479" y="3807953"/>
                </a:cubicBezTo>
                <a:cubicBezTo>
                  <a:pt x="4705089" y="3786001"/>
                  <a:pt x="4705089" y="3767889"/>
                  <a:pt x="4700699" y="3759108"/>
                </a:cubicBezTo>
                <a:close/>
                <a:moveTo>
                  <a:pt x="5000357" y="3737156"/>
                </a:moveTo>
                <a:cubicBezTo>
                  <a:pt x="4986637" y="3741547"/>
                  <a:pt x="4986637" y="3759657"/>
                  <a:pt x="4977856" y="3768439"/>
                </a:cubicBezTo>
                <a:cubicBezTo>
                  <a:pt x="4977856" y="3777220"/>
                  <a:pt x="4987185" y="3781611"/>
                  <a:pt x="4991575" y="3790392"/>
                </a:cubicBezTo>
                <a:cubicBezTo>
                  <a:pt x="4995966" y="3786001"/>
                  <a:pt x="5005296" y="3786001"/>
                  <a:pt x="5014078" y="3790392"/>
                </a:cubicBezTo>
                <a:cubicBezTo>
                  <a:pt x="5014078" y="3794782"/>
                  <a:pt x="5018468" y="3799172"/>
                  <a:pt x="5018468" y="3803563"/>
                </a:cubicBezTo>
                <a:cubicBezTo>
                  <a:pt x="5004749" y="3807953"/>
                  <a:pt x="5009139" y="3799172"/>
                  <a:pt x="5000357" y="3794782"/>
                </a:cubicBezTo>
                <a:cubicBezTo>
                  <a:pt x="5005296" y="3825516"/>
                  <a:pt x="5022859" y="3803563"/>
                  <a:pt x="5040970" y="3803563"/>
                </a:cubicBezTo>
                <a:cubicBezTo>
                  <a:pt x="5036579" y="3812344"/>
                  <a:pt x="5027798" y="3807953"/>
                  <a:pt x="5032189" y="3821125"/>
                </a:cubicBezTo>
                <a:cubicBezTo>
                  <a:pt x="5050300" y="3834847"/>
                  <a:pt x="5067863" y="3812344"/>
                  <a:pt x="5081583" y="3807953"/>
                </a:cubicBezTo>
                <a:cubicBezTo>
                  <a:pt x="5072801" y="3821125"/>
                  <a:pt x="5095304" y="3821125"/>
                  <a:pt x="5095304" y="3812344"/>
                </a:cubicBezTo>
                <a:cubicBezTo>
                  <a:pt x="5104086" y="3816735"/>
                  <a:pt x="5086523" y="3821125"/>
                  <a:pt x="5095304" y="3834297"/>
                </a:cubicBezTo>
                <a:cubicBezTo>
                  <a:pt x="4996516" y="3874362"/>
                  <a:pt x="4911447" y="3932537"/>
                  <a:pt x="4835160" y="3998945"/>
                </a:cubicBezTo>
                <a:cubicBezTo>
                  <a:pt x="4839550" y="4003336"/>
                  <a:pt x="4839550" y="4007727"/>
                  <a:pt x="4839550" y="4020899"/>
                </a:cubicBezTo>
                <a:cubicBezTo>
                  <a:pt x="4852722" y="4020899"/>
                  <a:pt x="4857663" y="3998945"/>
                  <a:pt x="4866443" y="4012117"/>
                </a:cubicBezTo>
                <a:cubicBezTo>
                  <a:pt x="4884007" y="3990164"/>
                  <a:pt x="4897727" y="3976444"/>
                  <a:pt x="4902116" y="3954491"/>
                </a:cubicBezTo>
                <a:cubicBezTo>
                  <a:pt x="4911447" y="3954491"/>
                  <a:pt x="4906508" y="3972053"/>
                  <a:pt x="4920228" y="3967663"/>
                </a:cubicBezTo>
                <a:cubicBezTo>
                  <a:pt x="4915838" y="3976444"/>
                  <a:pt x="4924619" y="3980834"/>
                  <a:pt x="4924619" y="3989616"/>
                </a:cubicBezTo>
                <a:cubicBezTo>
                  <a:pt x="4906508" y="3994006"/>
                  <a:pt x="4919680" y="3998397"/>
                  <a:pt x="4910898" y="4011569"/>
                </a:cubicBezTo>
                <a:cubicBezTo>
                  <a:pt x="4924619" y="4011569"/>
                  <a:pt x="4915838" y="4029131"/>
                  <a:pt x="4924619" y="4024741"/>
                </a:cubicBezTo>
                <a:cubicBezTo>
                  <a:pt x="4924619" y="4064805"/>
                  <a:pt x="4852722" y="4078525"/>
                  <a:pt x="4830221" y="4100478"/>
                </a:cubicBezTo>
                <a:cubicBezTo>
                  <a:pt x="4812110" y="4082916"/>
                  <a:pt x="4857113" y="4065354"/>
                  <a:pt x="4857113" y="4038461"/>
                </a:cubicBezTo>
                <a:cubicBezTo>
                  <a:pt x="4825830" y="4012117"/>
                  <a:pt x="4785217" y="4087856"/>
                  <a:pt x="4803329" y="4109809"/>
                </a:cubicBezTo>
                <a:cubicBezTo>
                  <a:pt x="4803329" y="4123529"/>
                  <a:pt x="4794547" y="4127920"/>
                  <a:pt x="4794547" y="4141092"/>
                </a:cubicBezTo>
                <a:cubicBezTo>
                  <a:pt x="4785766" y="4136701"/>
                  <a:pt x="4772045" y="4127920"/>
                  <a:pt x="4767655" y="4141092"/>
                </a:cubicBezTo>
                <a:cubicBezTo>
                  <a:pt x="4767655" y="4132311"/>
                  <a:pt x="4767655" y="4119139"/>
                  <a:pt x="4749544" y="4119139"/>
                </a:cubicBezTo>
                <a:cubicBezTo>
                  <a:pt x="4740762" y="4127920"/>
                  <a:pt x="4731982" y="4136701"/>
                  <a:pt x="4718260" y="4141092"/>
                </a:cubicBezTo>
                <a:cubicBezTo>
                  <a:pt x="4709479" y="4096637"/>
                  <a:pt x="4754483" y="4092246"/>
                  <a:pt x="4776985" y="4062061"/>
                </a:cubicBezTo>
                <a:cubicBezTo>
                  <a:pt x="4772594" y="4043950"/>
                  <a:pt x="4763814" y="4026387"/>
                  <a:pt x="4741312" y="4026387"/>
                </a:cubicBezTo>
                <a:cubicBezTo>
                  <a:pt x="4750093" y="4013215"/>
                  <a:pt x="4750093" y="3995104"/>
                  <a:pt x="4763814" y="3986323"/>
                </a:cubicBezTo>
                <a:cubicBezTo>
                  <a:pt x="4763814" y="3977542"/>
                  <a:pt x="4750093" y="3986323"/>
                  <a:pt x="4750093" y="3977542"/>
                </a:cubicBezTo>
                <a:cubicBezTo>
                  <a:pt x="4750093" y="3959431"/>
                  <a:pt x="4772045" y="3959431"/>
                  <a:pt x="4785766" y="3950649"/>
                </a:cubicBezTo>
                <a:cubicBezTo>
                  <a:pt x="4790156" y="3928147"/>
                  <a:pt x="4772594" y="3928147"/>
                  <a:pt x="4781375" y="3910585"/>
                </a:cubicBezTo>
                <a:cubicBezTo>
                  <a:pt x="4785766" y="3919914"/>
                  <a:pt x="4790156" y="3928696"/>
                  <a:pt x="4790156" y="3941868"/>
                </a:cubicBezTo>
                <a:cubicBezTo>
                  <a:pt x="4825830" y="3941868"/>
                  <a:pt x="4857663" y="3888631"/>
                  <a:pt x="4843942" y="3861739"/>
                </a:cubicBezTo>
                <a:cubicBezTo>
                  <a:pt x="4843942" y="3857348"/>
                  <a:pt x="4852722" y="3861739"/>
                  <a:pt x="4852722" y="3852958"/>
                </a:cubicBezTo>
                <a:cubicBezTo>
                  <a:pt x="4866443" y="3861739"/>
                  <a:pt x="4870835" y="3875459"/>
                  <a:pt x="4866443" y="3893022"/>
                </a:cubicBezTo>
                <a:cubicBezTo>
                  <a:pt x="4888945" y="3893022"/>
                  <a:pt x="4902116" y="3879301"/>
                  <a:pt x="4915838" y="3861739"/>
                </a:cubicBezTo>
                <a:cubicBezTo>
                  <a:pt x="4915838" y="3852958"/>
                  <a:pt x="4906508" y="3839786"/>
                  <a:pt x="4902116" y="3852958"/>
                </a:cubicBezTo>
                <a:cubicBezTo>
                  <a:pt x="4897727" y="3844176"/>
                  <a:pt x="4902116" y="3835395"/>
                  <a:pt x="4879615" y="3844176"/>
                </a:cubicBezTo>
                <a:cubicBezTo>
                  <a:pt x="4879615" y="3826065"/>
                  <a:pt x="4884007" y="3808503"/>
                  <a:pt x="4865894" y="3817284"/>
                </a:cubicBezTo>
                <a:cubicBezTo>
                  <a:pt x="4874676" y="3781611"/>
                  <a:pt x="4905959" y="3790392"/>
                  <a:pt x="4924070" y="3777220"/>
                </a:cubicBezTo>
                <a:cubicBezTo>
                  <a:pt x="4928461" y="3763499"/>
                  <a:pt x="4915288" y="3763499"/>
                  <a:pt x="4919680" y="3750328"/>
                </a:cubicBezTo>
                <a:cubicBezTo>
                  <a:pt x="4942182" y="3781611"/>
                  <a:pt x="4969074" y="3723983"/>
                  <a:pt x="5000357" y="3737156"/>
                </a:cubicBezTo>
                <a:close/>
                <a:moveTo>
                  <a:pt x="5014626" y="3727825"/>
                </a:moveTo>
                <a:cubicBezTo>
                  <a:pt x="5014626" y="3727825"/>
                  <a:pt x="5014626" y="3727825"/>
                  <a:pt x="5019017" y="3727825"/>
                </a:cubicBezTo>
                <a:cubicBezTo>
                  <a:pt x="5014626" y="3727825"/>
                  <a:pt x="5014626" y="3732216"/>
                  <a:pt x="5014626" y="3736606"/>
                </a:cubicBezTo>
                <a:close/>
                <a:moveTo>
                  <a:pt x="4753934" y="3727825"/>
                </a:moveTo>
                <a:cubicBezTo>
                  <a:pt x="4753934" y="3736606"/>
                  <a:pt x="4727041" y="3736606"/>
                  <a:pt x="4745154" y="3745388"/>
                </a:cubicBezTo>
                <a:cubicBezTo>
                  <a:pt x="4749544" y="3745388"/>
                  <a:pt x="4772045" y="3727825"/>
                  <a:pt x="4753934" y="3727825"/>
                </a:cubicBezTo>
                <a:close/>
                <a:moveTo>
                  <a:pt x="669020" y="3723435"/>
                </a:moveTo>
                <a:cubicBezTo>
                  <a:pt x="651458" y="3750328"/>
                  <a:pt x="606454" y="3754717"/>
                  <a:pt x="583402" y="3781061"/>
                </a:cubicBezTo>
                <a:cubicBezTo>
                  <a:pt x="583402" y="3789842"/>
                  <a:pt x="592733" y="3789842"/>
                  <a:pt x="597123" y="3789842"/>
                </a:cubicBezTo>
                <a:cubicBezTo>
                  <a:pt x="547729" y="3838688"/>
                  <a:pt x="471443" y="3843080"/>
                  <a:pt x="417657" y="3887534"/>
                </a:cubicBezTo>
                <a:cubicBezTo>
                  <a:pt x="462112" y="3848017"/>
                  <a:pt x="511507" y="3816735"/>
                  <a:pt x="552120" y="3776670"/>
                </a:cubicBezTo>
                <a:cubicBezTo>
                  <a:pt x="560901" y="3776670"/>
                  <a:pt x="565292" y="3781061"/>
                  <a:pt x="579013" y="3781061"/>
                </a:cubicBezTo>
                <a:cubicBezTo>
                  <a:pt x="592733" y="3750328"/>
                  <a:pt x="637736" y="3723435"/>
                  <a:pt x="669020" y="3723435"/>
                </a:cubicBezTo>
                <a:close/>
                <a:moveTo>
                  <a:pt x="1095458" y="3714653"/>
                </a:moveTo>
                <a:cubicBezTo>
                  <a:pt x="1050454" y="3710264"/>
                  <a:pt x="1041672" y="3737156"/>
                  <a:pt x="1023562" y="3759108"/>
                </a:cubicBezTo>
                <a:cubicBezTo>
                  <a:pt x="1037282" y="3772280"/>
                  <a:pt x="1054844" y="3759108"/>
                  <a:pt x="1068565" y="3754717"/>
                </a:cubicBezTo>
                <a:cubicBezTo>
                  <a:pt x="1064174" y="3732216"/>
                  <a:pt x="1086677" y="3727825"/>
                  <a:pt x="1095458" y="3714653"/>
                </a:cubicBezTo>
                <a:close/>
                <a:moveTo>
                  <a:pt x="4035520" y="3714105"/>
                </a:moveTo>
                <a:cubicBezTo>
                  <a:pt x="4026190" y="3709714"/>
                  <a:pt x="4026190" y="3722886"/>
                  <a:pt x="4017409" y="3718495"/>
                </a:cubicBezTo>
                <a:cubicBezTo>
                  <a:pt x="4017409" y="3736606"/>
                  <a:pt x="4008629" y="3740997"/>
                  <a:pt x="4013018" y="3754169"/>
                </a:cubicBezTo>
                <a:cubicBezTo>
                  <a:pt x="3999847" y="3754169"/>
                  <a:pt x="3990516" y="3762950"/>
                  <a:pt x="3981735" y="3771732"/>
                </a:cubicBezTo>
                <a:cubicBezTo>
                  <a:pt x="3981735" y="3762950"/>
                  <a:pt x="3995457" y="3758559"/>
                  <a:pt x="3977344" y="3758559"/>
                </a:cubicBezTo>
                <a:cubicBezTo>
                  <a:pt x="3968563" y="3767889"/>
                  <a:pt x="3995457" y="3785452"/>
                  <a:pt x="3972954" y="3789842"/>
                </a:cubicBezTo>
                <a:cubicBezTo>
                  <a:pt x="3982283" y="3789842"/>
                  <a:pt x="3977893" y="3803563"/>
                  <a:pt x="3986125" y="3803014"/>
                </a:cubicBezTo>
                <a:cubicBezTo>
                  <a:pt x="3990516" y="3776122"/>
                  <a:pt x="4026738" y="3780512"/>
                  <a:pt x="4035520" y="3758559"/>
                </a:cubicBezTo>
                <a:cubicBezTo>
                  <a:pt x="4035520" y="3736057"/>
                  <a:pt x="4031130" y="3731667"/>
                  <a:pt x="4035520" y="3714105"/>
                </a:cubicBezTo>
                <a:close/>
                <a:moveTo>
                  <a:pt x="750246" y="3701481"/>
                </a:moveTo>
                <a:cubicBezTo>
                  <a:pt x="763418" y="3710264"/>
                  <a:pt x="736525" y="3710264"/>
                  <a:pt x="741465" y="3723435"/>
                </a:cubicBezTo>
                <a:cubicBezTo>
                  <a:pt x="732684" y="3714653"/>
                  <a:pt x="732684" y="3723435"/>
                  <a:pt x="718964" y="3723435"/>
                </a:cubicBezTo>
                <a:cubicBezTo>
                  <a:pt x="718964" y="3705873"/>
                  <a:pt x="750246" y="3719044"/>
                  <a:pt x="750246" y="3701481"/>
                </a:cubicBezTo>
                <a:close/>
                <a:moveTo>
                  <a:pt x="4049241" y="3692700"/>
                </a:moveTo>
                <a:cubicBezTo>
                  <a:pt x="4049241" y="3697091"/>
                  <a:pt x="4044850" y="3701481"/>
                  <a:pt x="4044850" y="3705873"/>
                </a:cubicBezTo>
                <a:cubicBezTo>
                  <a:pt x="4058572" y="3705873"/>
                  <a:pt x="4067352" y="3705873"/>
                  <a:pt x="4067352" y="3692700"/>
                </a:cubicBezTo>
                <a:cubicBezTo>
                  <a:pt x="4067352" y="3692700"/>
                  <a:pt x="4067352" y="3692700"/>
                  <a:pt x="4049241" y="3692700"/>
                </a:cubicBezTo>
                <a:close/>
                <a:moveTo>
                  <a:pt x="5441065" y="3687761"/>
                </a:moveTo>
                <a:cubicBezTo>
                  <a:pt x="5418563" y="3692152"/>
                  <a:pt x="5414173" y="3710264"/>
                  <a:pt x="5396061" y="3719044"/>
                </a:cubicBezTo>
                <a:cubicBezTo>
                  <a:pt x="5418563" y="3719044"/>
                  <a:pt x="5427344" y="3700933"/>
                  <a:pt x="5441065" y="3687761"/>
                </a:cubicBezTo>
                <a:close/>
                <a:moveTo>
                  <a:pt x="4574469" y="3683919"/>
                </a:moveTo>
                <a:cubicBezTo>
                  <a:pt x="4574469" y="3692700"/>
                  <a:pt x="4556356" y="3705873"/>
                  <a:pt x="4574469" y="3701481"/>
                </a:cubicBezTo>
                <a:cubicBezTo>
                  <a:pt x="4565687" y="3727825"/>
                  <a:pt x="4543184" y="3701481"/>
                  <a:pt x="4543184" y="3723435"/>
                </a:cubicBezTo>
                <a:cubicBezTo>
                  <a:pt x="4530014" y="3701481"/>
                  <a:pt x="4561296" y="3692152"/>
                  <a:pt x="4574469" y="3683919"/>
                </a:cubicBezTo>
                <a:close/>
                <a:moveTo>
                  <a:pt x="587793" y="3674588"/>
                </a:moveTo>
                <a:cubicBezTo>
                  <a:pt x="601514" y="3670199"/>
                  <a:pt x="596574" y="3687761"/>
                  <a:pt x="610295" y="3678980"/>
                </a:cubicBezTo>
                <a:cubicBezTo>
                  <a:pt x="610295" y="3687761"/>
                  <a:pt x="601514" y="3683370"/>
                  <a:pt x="601514" y="3683370"/>
                </a:cubicBezTo>
                <a:cubicBezTo>
                  <a:pt x="579013" y="3723435"/>
                  <a:pt x="583952" y="3719044"/>
                  <a:pt x="543338" y="3727825"/>
                </a:cubicBezTo>
                <a:cubicBezTo>
                  <a:pt x="525775" y="3732216"/>
                  <a:pt x="507665" y="3740997"/>
                  <a:pt x="485163" y="3749778"/>
                </a:cubicBezTo>
                <a:cubicBezTo>
                  <a:pt x="490102" y="3736606"/>
                  <a:pt x="507665" y="3723435"/>
                  <a:pt x="525775" y="3732216"/>
                </a:cubicBezTo>
                <a:cubicBezTo>
                  <a:pt x="543338" y="3705873"/>
                  <a:pt x="565841" y="3687761"/>
                  <a:pt x="587793" y="3674588"/>
                </a:cubicBezTo>
                <a:close/>
                <a:moveTo>
                  <a:pt x="4920228" y="3670199"/>
                </a:moveTo>
                <a:cubicBezTo>
                  <a:pt x="4929558" y="3670199"/>
                  <a:pt x="4920228" y="3683370"/>
                  <a:pt x="4920228" y="3683370"/>
                </a:cubicBezTo>
                <a:cubicBezTo>
                  <a:pt x="4910898" y="3687761"/>
                  <a:pt x="4910898" y="3683370"/>
                  <a:pt x="4902116" y="3678980"/>
                </a:cubicBezTo>
                <a:cubicBezTo>
                  <a:pt x="4906508" y="3674588"/>
                  <a:pt x="4915838" y="3678980"/>
                  <a:pt x="4920228" y="3674588"/>
                </a:cubicBezTo>
                <a:cubicBezTo>
                  <a:pt x="4920228" y="3674588"/>
                  <a:pt x="4920228" y="3674588"/>
                  <a:pt x="4920228" y="3670199"/>
                </a:cubicBezTo>
                <a:close/>
                <a:moveTo>
                  <a:pt x="4551305" y="3665534"/>
                </a:moveTo>
                <a:cubicBezTo>
                  <a:pt x="4554470" y="3665534"/>
                  <a:pt x="4557865" y="3666906"/>
                  <a:pt x="4561296" y="3670199"/>
                </a:cubicBezTo>
                <a:cubicBezTo>
                  <a:pt x="4561296" y="3687761"/>
                  <a:pt x="4547576" y="3687761"/>
                  <a:pt x="4534404" y="3687761"/>
                </a:cubicBezTo>
                <a:cubicBezTo>
                  <a:pt x="4534404" y="3677882"/>
                  <a:pt x="4541813" y="3665534"/>
                  <a:pt x="4551305" y="3665534"/>
                </a:cubicBezTo>
                <a:close/>
                <a:moveTo>
                  <a:pt x="5100243" y="3661417"/>
                </a:moveTo>
                <a:cubicBezTo>
                  <a:pt x="5100243" y="3661417"/>
                  <a:pt x="5100243" y="3670199"/>
                  <a:pt x="5109025" y="3670199"/>
                </a:cubicBezTo>
                <a:cubicBezTo>
                  <a:pt x="5113415" y="3683370"/>
                  <a:pt x="5095304" y="3678980"/>
                  <a:pt x="5100243" y="3692152"/>
                </a:cubicBezTo>
                <a:cubicBezTo>
                  <a:pt x="5077741" y="3674588"/>
                  <a:pt x="5060180" y="3714653"/>
                  <a:pt x="5046459" y="3727825"/>
                </a:cubicBezTo>
                <a:cubicBezTo>
                  <a:pt x="5046459" y="3727825"/>
                  <a:pt x="5046459" y="3727825"/>
                  <a:pt x="5019566" y="3727825"/>
                </a:cubicBezTo>
                <a:cubicBezTo>
                  <a:pt x="5032738" y="3701481"/>
                  <a:pt x="5086523" y="3692700"/>
                  <a:pt x="5100243" y="3661417"/>
                </a:cubicBezTo>
                <a:close/>
                <a:moveTo>
                  <a:pt x="4448786" y="3661417"/>
                </a:moveTo>
                <a:cubicBezTo>
                  <a:pt x="4458117" y="3661417"/>
                  <a:pt x="4448786" y="3678980"/>
                  <a:pt x="4453726" y="3683370"/>
                </a:cubicBezTo>
                <a:cubicBezTo>
                  <a:pt x="4448786" y="3683370"/>
                  <a:pt x="4448786" y="3674588"/>
                  <a:pt x="4440006" y="3674588"/>
                </a:cubicBezTo>
                <a:cubicBezTo>
                  <a:pt x="4435066" y="3665808"/>
                  <a:pt x="4448786" y="3670199"/>
                  <a:pt x="4448786" y="3661417"/>
                </a:cubicBezTo>
                <a:close/>
                <a:moveTo>
                  <a:pt x="4166141" y="3661417"/>
                </a:moveTo>
                <a:cubicBezTo>
                  <a:pt x="4179861" y="3670199"/>
                  <a:pt x="4161750" y="3692152"/>
                  <a:pt x="4161750" y="3701481"/>
                </a:cubicBezTo>
                <a:cubicBezTo>
                  <a:pt x="4139248" y="3692700"/>
                  <a:pt x="4166141" y="3674588"/>
                  <a:pt x="4166141" y="3661417"/>
                </a:cubicBezTo>
                <a:close/>
                <a:moveTo>
                  <a:pt x="1086677" y="3652087"/>
                </a:moveTo>
                <a:cubicBezTo>
                  <a:pt x="1059783" y="3661417"/>
                  <a:pt x="1059783" y="3701481"/>
                  <a:pt x="1028501" y="3705323"/>
                </a:cubicBezTo>
                <a:cubicBezTo>
                  <a:pt x="1055393" y="3718495"/>
                  <a:pt x="1082286" y="3683370"/>
                  <a:pt x="1086677" y="3652087"/>
                </a:cubicBezTo>
                <a:close/>
                <a:moveTo>
                  <a:pt x="5189702" y="3647696"/>
                </a:moveTo>
                <a:cubicBezTo>
                  <a:pt x="5180921" y="3652087"/>
                  <a:pt x="5180921" y="3670199"/>
                  <a:pt x="5194092" y="3669650"/>
                </a:cubicBezTo>
                <a:cubicBezTo>
                  <a:pt x="5198483" y="3660869"/>
                  <a:pt x="5198483" y="3647696"/>
                  <a:pt x="5189702" y="3647696"/>
                </a:cubicBezTo>
                <a:close/>
                <a:moveTo>
                  <a:pt x="4660085" y="3647696"/>
                </a:moveTo>
                <a:cubicBezTo>
                  <a:pt x="4660085" y="3652087"/>
                  <a:pt x="4651304" y="3670199"/>
                  <a:pt x="4660085" y="3669650"/>
                </a:cubicBezTo>
                <a:cubicBezTo>
                  <a:pt x="4660085" y="3660869"/>
                  <a:pt x="4673257" y="3660869"/>
                  <a:pt x="4668866" y="3652087"/>
                </a:cubicBezTo>
                <a:cubicBezTo>
                  <a:pt x="4664476" y="3652087"/>
                  <a:pt x="4664476" y="3647696"/>
                  <a:pt x="4660085" y="3647696"/>
                </a:cubicBezTo>
                <a:close/>
                <a:moveTo>
                  <a:pt x="4790156" y="3643855"/>
                </a:moveTo>
                <a:cubicBezTo>
                  <a:pt x="4780827" y="3643855"/>
                  <a:pt x="4776435" y="3648245"/>
                  <a:pt x="4772045" y="3657027"/>
                </a:cubicBezTo>
                <a:cubicBezTo>
                  <a:pt x="4776985" y="3657027"/>
                  <a:pt x="4781375" y="3657027"/>
                  <a:pt x="4785766" y="3661417"/>
                </a:cubicBezTo>
                <a:cubicBezTo>
                  <a:pt x="4785766" y="3657027"/>
                  <a:pt x="4790156" y="3652087"/>
                  <a:pt x="4790156" y="3643855"/>
                </a:cubicBezTo>
                <a:close/>
                <a:moveTo>
                  <a:pt x="1055325" y="3640811"/>
                </a:moveTo>
                <a:cubicBezTo>
                  <a:pt x="1036185" y="3641350"/>
                  <a:pt x="1015191" y="3651539"/>
                  <a:pt x="1001608" y="3661417"/>
                </a:cubicBezTo>
                <a:cubicBezTo>
                  <a:pt x="996669" y="3674588"/>
                  <a:pt x="1014780" y="3665808"/>
                  <a:pt x="1015330" y="3675137"/>
                </a:cubicBezTo>
                <a:cubicBezTo>
                  <a:pt x="1032891" y="3670747"/>
                  <a:pt x="1077896" y="3661417"/>
                  <a:pt x="1073505" y="3643855"/>
                </a:cubicBezTo>
                <a:cubicBezTo>
                  <a:pt x="1067880" y="3641522"/>
                  <a:pt x="1061705" y="3640630"/>
                  <a:pt x="1055325" y="3640811"/>
                </a:cubicBezTo>
                <a:close/>
                <a:moveTo>
                  <a:pt x="4323105" y="3625744"/>
                </a:moveTo>
                <a:cubicBezTo>
                  <a:pt x="4336826" y="3630133"/>
                  <a:pt x="4336826" y="3638915"/>
                  <a:pt x="4341217" y="3648245"/>
                </a:cubicBezTo>
                <a:cubicBezTo>
                  <a:pt x="4336826" y="3652636"/>
                  <a:pt x="4323105" y="3652636"/>
                  <a:pt x="4318715" y="3661417"/>
                </a:cubicBezTo>
                <a:cubicBezTo>
                  <a:pt x="4314324" y="3656478"/>
                  <a:pt x="4314324" y="3643305"/>
                  <a:pt x="4314324" y="3634524"/>
                </a:cubicBezTo>
                <a:cubicBezTo>
                  <a:pt x="4314324" y="3630133"/>
                  <a:pt x="4323105" y="3634524"/>
                  <a:pt x="4323105" y="3625744"/>
                </a:cubicBezTo>
                <a:close/>
                <a:moveTo>
                  <a:pt x="4987734" y="3616962"/>
                </a:moveTo>
                <a:cubicBezTo>
                  <a:pt x="4965231" y="3616962"/>
                  <a:pt x="4960841" y="3630133"/>
                  <a:pt x="4947122" y="3635073"/>
                </a:cubicBezTo>
                <a:cubicBezTo>
                  <a:pt x="4960841" y="3630683"/>
                  <a:pt x="4960841" y="3643855"/>
                  <a:pt x="4969623" y="3643855"/>
                </a:cubicBezTo>
                <a:cubicBezTo>
                  <a:pt x="4969623" y="3625744"/>
                  <a:pt x="4987734" y="3630133"/>
                  <a:pt x="4987734" y="3616962"/>
                </a:cubicBezTo>
                <a:close/>
                <a:moveTo>
                  <a:pt x="4672304" y="3611516"/>
                </a:moveTo>
                <a:cubicBezTo>
                  <a:pt x="4657101" y="3610616"/>
                  <a:pt x="4641974" y="3622451"/>
                  <a:pt x="4641974" y="3638915"/>
                </a:cubicBezTo>
                <a:cubicBezTo>
                  <a:pt x="4668866" y="3643305"/>
                  <a:pt x="4678196" y="3630133"/>
                  <a:pt x="4686978" y="3616962"/>
                </a:cubicBezTo>
                <a:cubicBezTo>
                  <a:pt x="4682450" y="3613532"/>
                  <a:pt x="4677374" y="3611817"/>
                  <a:pt x="4672304" y="3611516"/>
                </a:cubicBezTo>
                <a:close/>
                <a:moveTo>
                  <a:pt x="869255" y="3606921"/>
                </a:moveTo>
                <a:cubicBezTo>
                  <a:pt x="866014" y="3606604"/>
                  <a:pt x="862344" y="3609141"/>
                  <a:pt x="857816" y="3616962"/>
                </a:cubicBezTo>
                <a:cubicBezTo>
                  <a:pt x="857816" y="3616962"/>
                  <a:pt x="857816" y="3616962"/>
                  <a:pt x="866598" y="3616962"/>
                </a:cubicBezTo>
                <a:cubicBezTo>
                  <a:pt x="862207" y="3634524"/>
                  <a:pt x="875927" y="3630133"/>
                  <a:pt x="880318" y="3638915"/>
                </a:cubicBezTo>
                <a:cubicBezTo>
                  <a:pt x="889099" y="3638915"/>
                  <a:pt x="893490" y="3630133"/>
                  <a:pt x="898429" y="3621353"/>
                </a:cubicBezTo>
                <a:cubicBezTo>
                  <a:pt x="884846" y="3634525"/>
                  <a:pt x="878981" y="3607873"/>
                  <a:pt x="869255" y="3606921"/>
                </a:cubicBezTo>
                <a:close/>
                <a:moveTo>
                  <a:pt x="818463" y="3585697"/>
                </a:moveTo>
                <a:cubicBezTo>
                  <a:pt x="793329" y="3587292"/>
                  <a:pt x="771514" y="3603242"/>
                  <a:pt x="754637" y="3616413"/>
                </a:cubicBezTo>
                <a:cubicBezTo>
                  <a:pt x="763418" y="3630133"/>
                  <a:pt x="754637" y="3634524"/>
                  <a:pt x="759027" y="3643305"/>
                </a:cubicBezTo>
                <a:cubicBezTo>
                  <a:pt x="781530" y="3616962"/>
                  <a:pt x="812812" y="3603241"/>
                  <a:pt x="844645" y="3589521"/>
                </a:cubicBezTo>
                <a:cubicBezTo>
                  <a:pt x="835589" y="3586229"/>
                  <a:pt x="826842" y="3585165"/>
                  <a:pt x="818463" y="3585697"/>
                </a:cubicBezTo>
                <a:close/>
                <a:moveTo>
                  <a:pt x="767809" y="3581289"/>
                </a:moveTo>
                <a:cubicBezTo>
                  <a:pt x="763418" y="3585680"/>
                  <a:pt x="754637" y="3590069"/>
                  <a:pt x="754089" y="3598851"/>
                </a:cubicBezTo>
                <a:cubicBezTo>
                  <a:pt x="759027" y="3598851"/>
                  <a:pt x="759027" y="3603241"/>
                  <a:pt x="767809" y="3603241"/>
                </a:cubicBezTo>
                <a:cubicBezTo>
                  <a:pt x="767809" y="3598851"/>
                  <a:pt x="776589" y="3581289"/>
                  <a:pt x="767809" y="3581289"/>
                </a:cubicBezTo>
                <a:close/>
                <a:moveTo>
                  <a:pt x="5212204" y="3563177"/>
                </a:moveTo>
                <a:cubicBezTo>
                  <a:pt x="5217144" y="3567568"/>
                  <a:pt x="5221534" y="3567568"/>
                  <a:pt x="5225924" y="3567568"/>
                </a:cubicBezTo>
                <a:cubicBezTo>
                  <a:pt x="5225924" y="3581289"/>
                  <a:pt x="5212204" y="3581289"/>
                  <a:pt x="5207813" y="3594460"/>
                </a:cubicBezTo>
                <a:cubicBezTo>
                  <a:pt x="5202874" y="3594460"/>
                  <a:pt x="5198483" y="3590069"/>
                  <a:pt x="5194092" y="3590069"/>
                </a:cubicBezTo>
                <a:cubicBezTo>
                  <a:pt x="5194092" y="3576898"/>
                  <a:pt x="5207813" y="3576898"/>
                  <a:pt x="5212204" y="3563177"/>
                </a:cubicBezTo>
                <a:close/>
                <a:moveTo>
                  <a:pt x="5076645" y="3558786"/>
                </a:moveTo>
                <a:cubicBezTo>
                  <a:pt x="5076645" y="3563177"/>
                  <a:pt x="5076645" y="3567568"/>
                  <a:pt x="5072254" y="3567568"/>
                </a:cubicBezTo>
                <a:cubicBezTo>
                  <a:pt x="5072254" y="3567568"/>
                  <a:pt x="5067863" y="3563177"/>
                  <a:pt x="5067863" y="3567568"/>
                </a:cubicBezTo>
                <a:cubicBezTo>
                  <a:pt x="5072254" y="3567568"/>
                  <a:pt x="5072254" y="3576349"/>
                  <a:pt x="5072254" y="3580740"/>
                </a:cubicBezTo>
                <a:cubicBezTo>
                  <a:pt x="5072254" y="3580740"/>
                  <a:pt x="5072254" y="3580740"/>
                  <a:pt x="5085974" y="3580740"/>
                </a:cubicBezTo>
                <a:cubicBezTo>
                  <a:pt x="5085974" y="3576349"/>
                  <a:pt x="5081583" y="3571958"/>
                  <a:pt x="5081583" y="3567568"/>
                </a:cubicBezTo>
                <a:cubicBezTo>
                  <a:pt x="5090913" y="3571958"/>
                  <a:pt x="5095304" y="3567568"/>
                  <a:pt x="5095304" y="3558786"/>
                </a:cubicBezTo>
                <a:close/>
                <a:moveTo>
                  <a:pt x="4467516" y="3522015"/>
                </a:moveTo>
                <a:cubicBezTo>
                  <a:pt x="4465801" y="3521466"/>
                  <a:pt x="4464704" y="3521466"/>
                  <a:pt x="4462508" y="3523662"/>
                </a:cubicBezTo>
                <a:cubicBezTo>
                  <a:pt x="4462508" y="3523662"/>
                  <a:pt x="4462508" y="3523662"/>
                  <a:pt x="4462508" y="3532443"/>
                </a:cubicBezTo>
                <a:cubicBezTo>
                  <a:pt x="4467447" y="3541225"/>
                  <a:pt x="4467447" y="3532443"/>
                  <a:pt x="4476228" y="3532443"/>
                </a:cubicBezTo>
                <a:cubicBezTo>
                  <a:pt x="4476228" y="3532443"/>
                  <a:pt x="4476228" y="3532443"/>
                  <a:pt x="4476228" y="3523662"/>
                </a:cubicBezTo>
                <a:cubicBezTo>
                  <a:pt x="4471563" y="3523662"/>
                  <a:pt x="4469230" y="3522564"/>
                  <a:pt x="4467516" y="3522015"/>
                </a:cubicBezTo>
                <a:close/>
                <a:moveTo>
                  <a:pt x="5477287" y="3514880"/>
                </a:moveTo>
                <a:cubicBezTo>
                  <a:pt x="5468506" y="3532443"/>
                  <a:pt x="5464115" y="3537382"/>
                  <a:pt x="5468506" y="3559336"/>
                </a:cubicBezTo>
                <a:cubicBezTo>
                  <a:pt x="5446003" y="3559336"/>
                  <a:pt x="5441613" y="3576898"/>
                  <a:pt x="5423502" y="3581289"/>
                </a:cubicBezTo>
                <a:cubicBezTo>
                  <a:pt x="5419112" y="3576898"/>
                  <a:pt x="5419112" y="3563726"/>
                  <a:pt x="5405391" y="3563726"/>
                </a:cubicBezTo>
                <a:cubicBezTo>
                  <a:pt x="5409782" y="3572508"/>
                  <a:pt x="5391671" y="3581837"/>
                  <a:pt x="5391671" y="3599400"/>
                </a:cubicBezTo>
                <a:cubicBezTo>
                  <a:pt x="5386731" y="3595009"/>
                  <a:pt x="5382340" y="3595009"/>
                  <a:pt x="5377950" y="3595009"/>
                </a:cubicBezTo>
                <a:cubicBezTo>
                  <a:pt x="5373011" y="3577447"/>
                  <a:pt x="5386731" y="3599400"/>
                  <a:pt x="5386731" y="3581837"/>
                </a:cubicBezTo>
                <a:cubicBezTo>
                  <a:pt x="5377950" y="3572508"/>
                  <a:pt x="5355448" y="3590619"/>
                  <a:pt x="5351058" y="3599400"/>
                </a:cubicBezTo>
                <a:cubicBezTo>
                  <a:pt x="5342276" y="3590069"/>
                  <a:pt x="5346667" y="3585680"/>
                  <a:pt x="5346667" y="3568117"/>
                </a:cubicBezTo>
                <a:cubicBezTo>
                  <a:pt x="5346667" y="3568117"/>
                  <a:pt x="5346667" y="3572508"/>
                  <a:pt x="5346667" y="3576898"/>
                </a:cubicBezTo>
                <a:cubicBezTo>
                  <a:pt x="5409782" y="3572508"/>
                  <a:pt x="5422954" y="3528053"/>
                  <a:pt x="5477287" y="3514880"/>
                </a:cubicBezTo>
                <a:close/>
                <a:moveTo>
                  <a:pt x="5362428" y="3493819"/>
                </a:moveTo>
                <a:cubicBezTo>
                  <a:pt x="5365018" y="3493751"/>
                  <a:pt x="5367522" y="3494574"/>
                  <a:pt x="5369717" y="3496769"/>
                </a:cubicBezTo>
                <a:cubicBezTo>
                  <a:pt x="5347215" y="3501160"/>
                  <a:pt x="5355997" y="3519271"/>
                  <a:pt x="5351605" y="3528053"/>
                </a:cubicBezTo>
                <a:cubicBezTo>
                  <a:pt x="5351605" y="3523662"/>
                  <a:pt x="5346667" y="3523662"/>
                  <a:pt x="5342825" y="3518722"/>
                </a:cubicBezTo>
                <a:cubicBezTo>
                  <a:pt x="5338434" y="3514332"/>
                  <a:pt x="5347215" y="3509941"/>
                  <a:pt x="5342825" y="3505550"/>
                </a:cubicBezTo>
                <a:cubicBezTo>
                  <a:pt x="5346118" y="3502258"/>
                  <a:pt x="5354659" y="3494026"/>
                  <a:pt x="5362428" y="3493819"/>
                </a:cubicBezTo>
                <a:close/>
                <a:moveTo>
                  <a:pt x="4179861" y="3483597"/>
                </a:moveTo>
                <a:cubicBezTo>
                  <a:pt x="4161750" y="3487988"/>
                  <a:pt x="4139248" y="3487988"/>
                  <a:pt x="4134858" y="3505550"/>
                </a:cubicBezTo>
                <a:cubicBezTo>
                  <a:pt x="4157360" y="3505550"/>
                  <a:pt x="4175471" y="3501160"/>
                  <a:pt x="4179861" y="3483597"/>
                </a:cubicBezTo>
                <a:close/>
                <a:moveTo>
                  <a:pt x="4575018" y="3478658"/>
                </a:moveTo>
                <a:cubicBezTo>
                  <a:pt x="4588737" y="3474267"/>
                  <a:pt x="4584346" y="3487439"/>
                  <a:pt x="4593129" y="3487439"/>
                </a:cubicBezTo>
                <a:cubicBezTo>
                  <a:pt x="4588189" y="3496769"/>
                  <a:pt x="4579408" y="3501160"/>
                  <a:pt x="4579408" y="3514332"/>
                </a:cubicBezTo>
                <a:cubicBezTo>
                  <a:pt x="4561296" y="3505550"/>
                  <a:pt x="4588189" y="3496769"/>
                  <a:pt x="4575018" y="3478658"/>
                </a:cubicBezTo>
                <a:close/>
                <a:moveTo>
                  <a:pt x="3713908" y="3474267"/>
                </a:moveTo>
                <a:cubicBezTo>
                  <a:pt x="3707734" y="3473719"/>
                  <a:pt x="3699913" y="3474816"/>
                  <a:pt x="3686467" y="3474816"/>
                </a:cubicBezTo>
                <a:cubicBezTo>
                  <a:pt x="3682075" y="3488536"/>
                  <a:pt x="3686467" y="3497318"/>
                  <a:pt x="3690857" y="3506099"/>
                </a:cubicBezTo>
                <a:cubicBezTo>
                  <a:pt x="3681527" y="3506099"/>
                  <a:pt x="3681527" y="3514880"/>
                  <a:pt x="3677137" y="3514880"/>
                </a:cubicBezTo>
                <a:cubicBezTo>
                  <a:pt x="3677137" y="3506099"/>
                  <a:pt x="3672198" y="3501708"/>
                  <a:pt x="3663416" y="3501708"/>
                </a:cubicBezTo>
                <a:cubicBezTo>
                  <a:pt x="3659026" y="3514880"/>
                  <a:pt x="3663416" y="3519271"/>
                  <a:pt x="3667806" y="3523662"/>
                </a:cubicBezTo>
                <a:cubicBezTo>
                  <a:pt x="3659026" y="3532443"/>
                  <a:pt x="3645853" y="3532443"/>
                  <a:pt x="3632133" y="3541225"/>
                </a:cubicBezTo>
                <a:cubicBezTo>
                  <a:pt x="3640914" y="3559336"/>
                  <a:pt x="3627743" y="3563726"/>
                  <a:pt x="3614022" y="3568117"/>
                </a:cubicBezTo>
                <a:cubicBezTo>
                  <a:pt x="3614022" y="3581837"/>
                  <a:pt x="3618412" y="3581837"/>
                  <a:pt x="3618412" y="3595009"/>
                </a:cubicBezTo>
                <a:cubicBezTo>
                  <a:pt x="3604691" y="3595009"/>
                  <a:pt x="3609631" y="3608181"/>
                  <a:pt x="3595911" y="3608181"/>
                </a:cubicBezTo>
                <a:cubicBezTo>
                  <a:pt x="3595911" y="3603790"/>
                  <a:pt x="3591521" y="3603790"/>
                  <a:pt x="3591521" y="3608181"/>
                </a:cubicBezTo>
                <a:cubicBezTo>
                  <a:pt x="3600302" y="3612572"/>
                  <a:pt x="3604691" y="3616962"/>
                  <a:pt x="3622803" y="3616962"/>
                </a:cubicBezTo>
                <a:cubicBezTo>
                  <a:pt x="3659026" y="3576898"/>
                  <a:pt x="3717201" y="3563726"/>
                  <a:pt x="3744643" y="3514332"/>
                </a:cubicBezTo>
                <a:cubicBezTo>
                  <a:pt x="3727079" y="3514332"/>
                  <a:pt x="3727079" y="3536834"/>
                  <a:pt x="3713359" y="3541225"/>
                </a:cubicBezTo>
                <a:cubicBezTo>
                  <a:pt x="3718298" y="3528053"/>
                  <a:pt x="3704578" y="3532443"/>
                  <a:pt x="3704578" y="3523662"/>
                </a:cubicBezTo>
                <a:cubicBezTo>
                  <a:pt x="3713359" y="3510489"/>
                  <a:pt x="3727079" y="3501160"/>
                  <a:pt x="3731470" y="3483597"/>
                </a:cubicBezTo>
                <a:cubicBezTo>
                  <a:pt x="3724611" y="3477011"/>
                  <a:pt x="3720082" y="3474816"/>
                  <a:pt x="3713908" y="3474267"/>
                </a:cubicBezTo>
                <a:close/>
                <a:moveTo>
                  <a:pt x="4680262" y="3467853"/>
                </a:moveTo>
                <a:lnTo>
                  <a:pt x="4679868" y="3468559"/>
                </a:lnTo>
                <a:lnTo>
                  <a:pt x="4679912" y="3467956"/>
                </a:lnTo>
                <a:close/>
                <a:moveTo>
                  <a:pt x="4660085" y="3465485"/>
                </a:moveTo>
                <a:cubicBezTo>
                  <a:pt x="4664476" y="3476737"/>
                  <a:pt x="4672296" y="3475639"/>
                  <a:pt x="4679019" y="3470083"/>
                </a:cubicBezTo>
                <a:lnTo>
                  <a:pt x="4679868" y="3468559"/>
                </a:lnTo>
                <a:lnTo>
                  <a:pt x="4678196" y="3491830"/>
                </a:lnTo>
                <a:cubicBezTo>
                  <a:pt x="4669416" y="3491830"/>
                  <a:pt x="4655694" y="3487439"/>
                  <a:pt x="4655694" y="3500611"/>
                </a:cubicBezTo>
                <a:cubicBezTo>
                  <a:pt x="4641974" y="3500611"/>
                  <a:pt x="4655694" y="3478658"/>
                  <a:pt x="4641974" y="3487439"/>
                </a:cubicBezTo>
                <a:cubicBezTo>
                  <a:pt x="4646364" y="3478658"/>
                  <a:pt x="4646364" y="3465485"/>
                  <a:pt x="4660085" y="3465485"/>
                </a:cubicBezTo>
                <a:close/>
                <a:moveTo>
                  <a:pt x="5050849" y="3452314"/>
                </a:moveTo>
                <a:cubicBezTo>
                  <a:pt x="5042068" y="3452314"/>
                  <a:pt x="5028348" y="3452314"/>
                  <a:pt x="5028348" y="3465485"/>
                </a:cubicBezTo>
                <a:cubicBezTo>
                  <a:pt x="5041520" y="3465485"/>
                  <a:pt x="5050849" y="3461095"/>
                  <a:pt x="5050849" y="3452314"/>
                </a:cubicBezTo>
                <a:close/>
                <a:moveTo>
                  <a:pt x="4004786" y="3452314"/>
                </a:moveTo>
                <a:cubicBezTo>
                  <a:pt x="3991065" y="3452314"/>
                  <a:pt x="3982283" y="3461095"/>
                  <a:pt x="3991065" y="3469876"/>
                </a:cubicBezTo>
                <a:cubicBezTo>
                  <a:pt x="4000396" y="3469876"/>
                  <a:pt x="4004786" y="3465485"/>
                  <a:pt x="4004786" y="3452314"/>
                </a:cubicBezTo>
                <a:close/>
                <a:moveTo>
                  <a:pt x="4709479" y="3447374"/>
                </a:moveTo>
                <a:cubicBezTo>
                  <a:pt x="4709479" y="3451765"/>
                  <a:pt x="4705089" y="3456156"/>
                  <a:pt x="4705089" y="3460547"/>
                </a:cubicBezTo>
                <a:lnTo>
                  <a:pt x="4680262" y="3467853"/>
                </a:lnTo>
                <a:lnTo>
                  <a:pt x="4691368" y="3447924"/>
                </a:lnTo>
                <a:cubicBezTo>
                  <a:pt x="4705089" y="3452314"/>
                  <a:pt x="4700699" y="3452314"/>
                  <a:pt x="4709479" y="3447374"/>
                </a:cubicBezTo>
                <a:close/>
                <a:moveTo>
                  <a:pt x="3995457" y="3439142"/>
                </a:moveTo>
                <a:cubicBezTo>
                  <a:pt x="3986675" y="3439142"/>
                  <a:pt x="3972954" y="3439142"/>
                  <a:pt x="3972954" y="3452314"/>
                </a:cubicBezTo>
                <a:cubicBezTo>
                  <a:pt x="3986675" y="3452314"/>
                  <a:pt x="3991065" y="3447924"/>
                  <a:pt x="3995457" y="3439142"/>
                </a:cubicBezTo>
                <a:close/>
                <a:moveTo>
                  <a:pt x="763761" y="3430911"/>
                </a:moveTo>
                <a:cubicBezTo>
                  <a:pt x="773296" y="3430362"/>
                  <a:pt x="783450" y="3432557"/>
                  <a:pt x="790311" y="3434752"/>
                </a:cubicBezTo>
                <a:cubicBezTo>
                  <a:pt x="785920" y="3447924"/>
                  <a:pt x="763418" y="3447924"/>
                  <a:pt x="740916" y="3443533"/>
                </a:cubicBezTo>
                <a:cubicBezTo>
                  <a:pt x="745307" y="3434752"/>
                  <a:pt x="754225" y="3431459"/>
                  <a:pt x="763761" y="3430911"/>
                </a:cubicBezTo>
                <a:close/>
                <a:moveTo>
                  <a:pt x="4022897" y="3421580"/>
                </a:moveTo>
                <a:cubicBezTo>
                  <a:pt x="4022897" y="3425971"/>
                  <a:pt x="4013567" y="3425971"/>
                  <a:pt x="4009177" y="3425971"/>
                </a:cubicBezTo>
                <a:cubicBezTo>
                  <a:pt x="4009177" y="3434752"/>
                  <a:pt x="4009177" y="3443533"/>
                  <a:pt x="4017958" y="3443533"/>
                </a:cubicBezTo>
                <a:cubicBezTo>
                  <a:pt x="4017958" y="3430361"/>
                  <a:pt x="4036069" y="3425971"/>
                  <a:pt x="4022897" y="3421580"/>
                </a:cubicBezTo>
                <a:close/>
                <a:moveTo>
                  <a:pt x="5355997" y="3412250"/>
                </a:moveTo>
                <a:cubicBezTo>
                  <a:pt x="5346667" y="3416641"/>
                  <a:pt x="5324165" y="3412250"/>
                  <a:pt x="5329104" y="3429812"/>
                </a:cubicBezTo>
                <a:cubicBezTo>
                  <a:pt x="5337885" y="3438593"/>
                  <a:pt x="5337885" y="3425421"/>
                  <a:pt x="5351605" y="3429812"/>
                </a:cubicBezTo>
                <a:cubicBezTo>
                  <a:pt x="5351605" y="3421031"/>
                  <a:pt x="5355997" y="3416641"/>
                  <a:pt x="5355997" y="3412250"/>
                </a:cubicBezTo>
                <a:close/>
                <a:moveTo>
                  <a:pt x="4359328" y="3412250"/>
                </a:moveTo>
                <a:cubicBezTo>
                  <a:pt x="4345608" y="3412250"/>
                  <a:pt x="4336826" y="3412250"/>
                  <a:pt x="4336826" y="3421031"/>
                </a:cubicBezTo>
                <a:cubicBezTo>
                  <a:pt x="4345608" y="3421031"/>
                  <a:pt x="4354937" y="3425421"/>
                  <a:pt x="4359328" y="3412250"/>
                </a:cubicBezTo>
                <a:close/>
                <a:moveTo>
                  <a:pt x="4920228" y="3408408"/>
                </a:moveTo>
                <a:cubicBezTo>
                  <a:pt x="4915838" y="3422129"/>
                  <a:pt x="4915838" y="3430910"/>
                  <a:pt x="4920228" y="3444081"/>
                </a:cubicBezTo>
                <a:cubicBezTo>
                  <a:pt x="4907057" y="3444081"/>
                  <a:pt x="4893336" y="3448472"/>
                  <a:pt x="4888945" y="3457254"/>
                </a:cubicBezTo>
                <a:cubicBezTo>
                  <a:pt x="4884007" y="3470425"/>
                  <a:pt x="4902116" y="3461644"/>
                  <a:pt x="4897727" y="3474816"/>
                </a:cubicBezTo>
                <a:cubicBezTo>
                  <a:pt x="4879615" y="3479207"/>
                  <a:pt x="4875225" y="3492378"/>
                  <a:pt x="4852722" y="3492378"/>
                </a:cubicBezTo>
                <a:cubicBezTo>
                  <a:pt x="4848332" y="3501160"/>
                  <a:pt x="4866443" y="3509941"/>
                  <a:pt x="4852722" y="3509941"/>
                </a:cubicBezTo>
                <a:cubicBezTo>
                  <a:pt x="4843942" y="3501160"/>
                  <a:pt x="4821440" y="3505550"/>
                  <a:pt x="4817049" y="3514332"/>
                </a:cubicBezTo>
                <a:cubicBezTo>
                  <a:pt x="4812659" y="3536834"/>
                  <a:pt x="4830770" y="3536834"/>
                  <a:pt x="4830770" y="3554396"/>
                </a:cubicBezTo>
                <a:cubicBezTo>
                  <a:pt x="4830770" y="3576898"/>
                  <a:pt x="4808269" y="3576898"/>
                  <a:pt x="4803877" y="3595559"/>
                </a:cubicBezTo>
                <a:cubicBezTo>
                  <a:pt x="4853272" y="3591168"/>
                  <a:pt x="4866443" y="3546712"/>
                  <a:pt x="4884555" y="3511039"/>
                </a:cubicBezTo>
                <a:cubicBezTo>
                  <a:pt x="4893885" y="3515429"/>
                  <a:pt x="4893885" y="3524210"/>
                  <a:pt x="4902667" y="3524210"/>
                </a:cubicBezTo>
                <a:cubicBezTo>
                  <a:pt x="4947670" y="3510489"/>
                  <a:pt x="4952060" y="3461644"/>
                  <a:pt x="4997065" y="3444081"/>
                </a:cubicBezTo>
                <a:cubicBezTo>
                  <a:pt x="5001455" y="3430361"/>
                  <a:pt x="4992673" y="3421580"/>
                  <a:pt x="4992673" y="3408408"/>
                </a:cubicBezTo>
                <a:cubicBezTo>
                  <a:pt x="4965782" y="3412799"/>
                  <a:pt x="4974563" y="3417189"/>
                  <a:pt x="4952060" y="3408408"/>
                </a:cubicBezTo>
                <a:cubicBezTo>
                  <a:pt x="4952060" y="3422129"/>
                  <a:pt x="4952060" y="3439692"/>
                  <a:pt x="4933950" y="3439692"/>
                </a:cubicBezTo>
                <a:cubicBezTo>
                  <a:pt x="4942730" y="3430361"/>
                  <a:pt x="4933950" y="3421580"/>
                  <a:pt x="4933950" y="3408408"/>
                </a:cubicBezTo>
                <a:cubicBezTo>
                  <a:pt x="4933950" y="3408408"/>
                  <a:pt x="4933950" y="3408408"/>
                  <a:pt x="4920228" y="3408408"/>
                </a:cubicBezTo>
                <a:close/>
                <a:moveTo>
                  <a:pt x="5216595" y="3403469"/>
                </a:moveTo>
                <a:cubicBezTo>
                  <a:pt x="5189702" y="3403469"/>
                  <a:pt x="5176530" y="3434752"/>
                  <a:pt x="5185311" y="3452314"/>
                </a:cubicBezTo>
                <a:cubicBezTo>
                  <a:pt x="5203423" y="3447924"/>
                  <a:pt x="5203423" y="3421031"/>
                  <a:pt x="5216595" y="3403469"/>
                </a:cubicBezTo>
                <a:close/>
                <a:moveTo>
                  <a:pt x="4776985" y="3403469"/>
                </a:moveTo>
                <a:cubicBezTo>
                  <a:pt x="4776985" y="3403469"/>
                  <a:pt x="4776985" y="3403469"/>
                  <a:pt x="4776985" y="3421031"/>
                </a:cubicBezTo>
                <a:cubicBezTo>
                  <a:pt x="4785766" y="3421031"/>
                  <a:pt x="4790156" y="3421031"/>
                  <a:pt x="4795097" y="3416641"/>
                </a:cubicBezTo>
                <a:cubicBezTo>
                  <a:pt x="4795097" y="3407860"/>
                  <a:pt x="4785766" y="3403469"/>
                  <a:pt x="4776985" y="3403469"/>
                </a:cubicBezTo>
                <a:close/>
                <a:moveTo>
                  <a:pt x="4211144" y="3390297"/>
                </a:moveTo>
                <a:cubicBezTo>
                  <a:pt x="4193582" y="3394688"/>
                  <a:pt x="4188643" y="3403469"/>
                  <a:pt x="4179861" y="3412250"/>
                </a:cubicBezTo>
                <a:cubicBezTo>
                  <a:pt x="4193033" y="3416641"/>
                  <a:pt x="4188643" y="3443533"/>
                  <a:pt x="4184253" y="3452314"/>
                </a:cubicBezTo>
                <a:cubicBezTo>
                  <a:pt x="4197423" y="3461095"/>
                  <a:pt x="4206754" y="3443533"/>
                  <a:pt x="4211144" y="3452863"/>
                </a:cubicBezTo>
                <a:cubicBezTo>
                  <a:pt x="4211144" y="3466035"/>
                  <a:pt x="4188643" y="3461644"/>
                  <a:pt x="4188643" y="3474816"/>
                </a:cubicBezTo>
                <a:cubicBezTo>
                  <a:pt x="4193033" y="3479207"/>
                  <a:pt x="4201815" y="3483597"/>
                  <a:pt x="4215536" y="3483597"/>
                </a:cubicBezTo>
                <a:cubicBezTo>
                  <a:pt x="4233647" y="3466035"/>
                  <a:pt x="4274259" y="3470425"/>
                  <a:pt x="4278651" y="3434752"/>
                </a:cubicBezTo>
                <a:cubicBezTo>
                  <a:pt x="4264929" y="3421580"/>
                  <a:pt x="4246818" y="3434752"/>
                  <a:pt x="4238037" y="3443533"/>
                </a:cubicBezTo>
                <a:cubicBezTo>
                  <a:pt x="4233647" y="3425421"/>
                  <a:pt x="4211144" y="3421031"/>
                  <a:pt x="4202363" y="3407860"/>
                </a:cubicBezTo>
                <a:cubicBezTo>
                  <a:pt x="4206754" y="3407860"/>
                  <a:pt x="4211144" y="3403469"/>
                  <a:pt x="4211144" y="3390297"/>
                </a:cubicBezTo>
                <a:close/>
                <a:moveTo>
                  <a:pt x="4898275" y="3377125"/>
                </a:moveTo>
                <a:cubicBezTo>
                  <a:pt x="4902667" y="3372734"/>
                  <a:pt x="4902667" y="3381516"/>
                  <a:pt x="4907057" y="3381516"/>
                </a:cubicBezTo>
                <a:cubicBezTo>
                  <a:pt x="4911447" y="3394688"/>
                  <a:pt x="4893336" y="3390297"/>
                  <a:pt x="4893336" y="3399078"/>
                </a:cubicBezTo>
                <a:cubicBezTo>
                  <a:pt x="4880164" y="3394688"/>
                  <a:pt x="4893336" y="3381516"/>
                  <a:pt x="4898275" y="3377125"/>
                </a:cubicBezTo>
                <a:close/>
                <a:moveTo>
                  <a:pt x="5063678" y="3376919"/>
                </a:moveTo>
                <a:cubicBezTo>
                  <a:pt x="5055239" y="3379184"/>
                  <a:pt x="5043989" y="3385907"/>
                  <a:pt x="5032738" y="3385907"/>
                </a:cubicBezTo>
                <a:cubicBezTo>
                  <a:pt x="5028348" y="3394688"/>
                  <a:pt x="5041520" y="3394688"/>
                  <a:pt x="5037128" y="3403469"/>
                </a:cubicBezTo>
                <a:cubicBezTo>
                  <a:pt x="5059631" y="3399078"/>
                  <a:pt x="5064021" y="3394688"/>
                  <a:pt x="5077741" y="3394688"/>
                </a:cubicBezTo>
                <a:cubicBezTo>
                  <a:pt x="5077741" y="3376850"/>
                  <a:pt x="5072116" y="3374655"/>
                  <a:pt x="5063678" y="3376919"/>
                </a:cubicBezTo>
                <a:close/>
                <a:moveTo>
                  <a:pt x="4758326" y="3376027"/>
                </a:moveTo>
                <a:cubicBezTo>
                  <a:pt x="4713320" y="3398529"/>
                  <a:pt x="4668866" y="3429263"/>
                  <a:pt x="4628253" y="3460547"/>
                </a:cubicBezTo>
                <a:cubicBezTo>
                  <a:pt x="4633192" y="3478110"/>
                  <a:pt x="4628253" y="3500611"/>
                  <a:pt x="4641974" y="3509393"/>
                </a:cubicBezTo>
                <a:cubicBezTo>
                  <a:pt x="4624412" y="3509393"/>
                  <a:pt x="4633192" y="3518174"/>
                  <a:pt x="4633192" y="3526955"/>
                </a:cubicBezTo>
                <a:cubicBezTo>
                  <a:pt x="4619471" y="3535735"/>
                  <a:pt x="4601909" y="3531345"/>
                  <a:pt x="4588189" y="3540126"/>
                </a:cubicBezTo>
                <a:cubicBezTo>
                  <a:pt x="4583798" y="3548907"/>
                  <a:pt x="4606299" y="3553298"/>
                  <a:pt x="4592579" y="3557689"/>
                </a:cubicBezTo>
                <a:cubicBezTo>
                  <a:pt x="4592579" y="3557689"/>
                  <a:pt x="4592579" y="3557689"/>
                  <a:pt x="4574469" y="3557689"/>
                </a:cubicBezTo>
                <a:cubicBezTo>
                  <a:pt x="4579408" y="3544516"/>
                  <a:pt x="4570078" y="3540126"/>
                  <a:pt x="4565687" y="3535735"/>
                </a:cubicBezTo>
                <a:cubicBezTo>
                  <a:pt x="4601909" y="3526955"/>
                  <a:pt x="4633192" y="3491280"/>
                  <a:pt x="4606299" y="3455607"/>
                </a:cubicBezTo>
                <a:cubicBezTo>
                  <a:pt x="4615630" y="3455607"/>
                  <a:pt x="4615630" y="3464388"/>
                  <a:pt x="4624412" y="3459998"/>
                </a:cubicBezTo>
                <a:cubicBezTo>
                  <a:pt x="4620021" y="3441887"/>
                  <a:pt x="4624412" y="3446277"/>
                  <a:pt x="4624412" y="3428715"/>
                </a:cubicBezTo>
                <a:cubicBezTo>
                  <a:pt x="4615630" y="3428715"/>
                  <a:pt x="4606299" y="3428715"/>
                  <a:pt x="4601909" y="3424324"/>
                </a:cubicBezTo>
                <a:cubicBezTo>
                  <a:pt x="4583798" y="3433655"/>
                  <a:pt x="4588189" y="3464388"/>
                  <a:pt x="4561296" y="3455607"/>
                </a:cubicBezTo>
                <a:cubicBezTo>
                  <a:pt x="4556906" y="3473719"/>
                  <a:pt x="4552515" y="3491280"/>
                  <a:pt x="4534404" y="3495671"/>
                </a:cubicBezTo>
                <a:cubicBezTo>
                  <a:pt x="4534404" y="3495671"/>
                  <a:pt x="4534404" y="3495671"/>
                  <a:pt x="4534404" y="3482500"/>
                </a:cubicBezTo>
                <a:cubicBezTo>
                  <a:pt x="4521232" y="3478110"/>
                  <a:pt x="4516293" y="3486891"/>
                  <a:pt x="4507511" y="3491280"/>
                </a:cubicBezTo>
                <a:cubicBezTo>
                  <a:pt x="4503121" y="3505002"/>
                  <a:pt x="4507511" y="3513783"/>
                  <a:pt x="4511903" y="3522564"/>
                </a:cubicBezTo>
                <a:cubicBezTo>
                  <a:pt x="4476228" y="3531345"/>
                  <a:pt x="4480619" y="3571410"/>
                  <a:pt x="4458117" y="3588972"/>
                </a:cubicBezTo>
                <a:cubicBezTo>
                  <a:pt x="4435615" y="3566470"/>
                  <a:pt x="4426833" y="3606535"/>
                  <a:pt x="4413113" y="3610926"/>
                </a:cubicBezTo>
                <a:cubicBezTo>
                  <a:pt x="4399940" y="3606535"/>
                  <a:pt x="4399940" y="3602144"/>
                  <a:pt x="4386221" y="3606535"/>
                </a:cubicBezTo>
                <a:cubicBezTo>
                  <a:pt x="4390612" y="3620255"/>
                  <a:pt x="4381829" y="3629037"/>
                  <a:pt x="4381829" y="3642208"/>
                </a:cubicBezTo>
                <a:cubicBezTo>
                  <a:pt x="4395551" y="3637818"/>
                  <a:pt x="4395551" y="3642208"/>
                  <a:pt x="4399940" y="3655380"/>
                </a:cubicBezTo>
                <a:cubicBezTo>
                  <a:pt x="4391160" y="3655380"/>
                  <a:pt x="4373049" y="3664161"/>
                  <a:pt x="4368657" y="3659771"/>
                </a:cubicBezTo>
                <a:cubicBezTo>
                  <a:pt x="4373049" y="3646049"/>
                  <a:pt x="4377439" y="3641659"/>
                  <a:pt x="4377439" y="3628488"/>
                </a:cubicBezTo>
                <a:cubicBezTo>
                  <a:pt x="4350546" y="3624097"/>
                  <a:pt x="4381829" y="3592814"/>
                  <a:pt x="4377439" y="3579643"/>
                </a:cubicBezTo>
                <a:cubicBezTo>
                  <a:pt x="4381829" y="3579643"/>
                  <a:pt x="4381829" y="3588424"/>
                  <a:pt x="4386221" y="3588424"/>
                </a:cubicBezTo>
                <a:cubicBezTo>
                  <a:pt x="4390612" y="3575252"/>
                  <a:pt x="4408723" y="3557140"/>
                  <a:pt x="4404332" y="3548360"/>
                </a:cubicBezTo>
                <a:cubicBezTo>
                  <a:pt x="4391160" y="3548360"/>
                  <a:pt x="4386769" y="3561531"/>
                  <a:pt x="4373049" y="3552750"/>
                </a:cubicBezTo>
                <a:cubicBezTo>
                  <a:pt x="4377439" y="3570312"/>
                  <a:pt x="4368110" y="3557140"/>
                  <a:pt x="4359328" y="3561531"/>
                </a:cubicBezTo>
                <a:cubicBezTo>
                  <a:pt x="4354937" y="3557140"/>
                  <a:pt x="4372500" y="3552750"/>
                  <a:pt x="4363719" y="3548360"/>
                </a:cubicBezTo>
                <a:cubicBezTo>
                  <a:pt x="4359328" y="3557140"/>
                  <a:pt x="4349998" y="3557140"/>
                  <a:pt x="4341217" y="3561531"/>
                </a:cubicBezTo>
                <a:cubicBezTo>
                  <a:pt x="4350546" y="3597204"/>
                  <a:pt x="4309933" y="3601595"/>
                  <a:pt x="4287431" y="3601595"/>
                </a:cubicBezTo>
                <a:cubicBezTo>
                  <a:pt x="4287431" y="3615316"/>
                  <a:pt x="4296762" y="3624097"/>
                  <a:pt x="4305542" y="3628488"/>
                </a:cubicBezTo>
                <a:cubicBezTo>
                  <a:pt x="4283041" y="3641659"/>
                  <a:pt x="4278651" y="3672943"/>
                  <a:pt x="4256148" y="3681723"/>
                </a:cubicBezTo>
                <a:cubicBezTo>
                  <a:pt x="4256148" y="3699835"/>
                  <a:pt x="4260538" y="3704226"/>
                  <a:pt x="4251758" y="3713007"/>
                </a:cubicBezTo>
                <a:cubicBezTo>
                  <a:pt x="4251758" y="3690504"/>
                  <a:pt x="4247368" y="3686114"/>
                  <a:pt x="4229256" y="3677333"/>
                </a:cubicBezTo>
                <a:cubicBezTo>
                  <a:pt x="4246818" y="3654831"/>
                  <a:pt x="4309933" y="3614767"/>
                  <a:pt x="4260538" y="3592814"/>
                </a:cubicBezTo>
                <a:cubicBezTo>
                  <a:pt x="4242428" y="3601595"/>
                  <a:pt x="4256148" y="3624097"/>
                  <a:pt x="4242428" y="3628488"/>
                </a:cubicBezTo>
                <a:cubicBezTo>
                  <a:pt x="4247368" y="3615316"/>
                  <a:pt x="4229256" y="3624097"/>
                  <a:pt x="4233647" y="3610926"/>
                </a:cubicBezTo>
                <a:cubicBezTo>
                  <a:pt x="4193582" y="3624097"/>
                  <a:pt x="4157360" y="3646049"/>
                  <a:pt x="4126076" y="3677333"/>
                </a:cubicBezTo>
                <a:cubicBezTo>
                  <a:pt x="4131016" y="3677333"/>
                  <a:pt x="4139798" y="3672943"/>
                  <a:pt x="4139798" y="3677333"/>
                </a:cubicBezTo>
                <a:cubicBezTo>
                  <a:pt x="4135406" y="3691054"/>
                  <a:pt x="4117295" y="3713007"/>
                  <a:pt x="4112905" y="3708616"/>
                </a:cubicBezTo>
                <a:cubicBezTo>
                  <a:pt x="4108515" y="3704226"/>
                  <a:pt x="4126076" y="3699835"/>
                  <a:pt x="4117295" y="3695444"/>
                </a:cubicBezTo>
                <a:cubicBezTo>
                  <a:pt x="4094794" y="3704226"/>
                  <a:pt x="4090403" y="3726727"/>
                  <a:pt x="4067901" y="3735508"/>
                </a:cubicBezTo>
                <a:cubicBezTo>
                  <a:pt x="4077232" y="3758010"/>
                  <a:pt x="4054729" y="3762401"/>
                  <a:pt x="4063511" y="3779964"/>
                </a:cubicBezTo>
                <a:cubicBezTo>
                  <a:pt x="4063511" y="3775574"/>
                  <a:pt x="4067901" y="3771183"/>
                  <a:pt x="4072291" y="3771183"/>
                </a:cubicBezTo>
                <a:cubicBezTo>
                  <a:pt x="4076681" y="3784902"/>
                  <a:pt x="4067352" y="3806856"/>
                  <a:pt x="4081073" y="3806856"/>
                </a:cubicBezTo>
                <a:cubicBezTo>
                  <a:pt x="4094245" y="3797527"/>
                  <a:pt x="4094245" y="3793136"/>
                  <a:pt x="4085463" y="3775574"/>
                </a:cubicBezTo>
                <a:cubicBezTo>
                  <a:pt x="4103575" y="3775574"/>
                  <a:pt x="4107966" y="3761852"/>
                  <a:pt x="4112356" y="3748681"/>
                </a:cubicBezTo>
                <a:cubicBezTo>
                  <a:pt x="4099185" y="3739899"/>
                  <a:pt x="4085463" y="3753072"/>
                  <a:pt x="4081073" y="3744290"/>
                </a:cubicBezTo>
                <a:cubicBezTo>
                  <a:pt x="4090403" y="3748681"/>
                  <a:pt x="4086013" y="3735508"/>
                  <a:pt x="4094794" y="3735508"/>
                </a:cubicBezTo>
                <a:cubicBezTo>
                  <a:pt x="4099185" y="3735508"/>
                  <a:pt x="4104123" y="3739899"/>
                  <a:pt x="4112905" y="3739899"/>
                </a:cubicBezTo>
                <a:cubicBezTo>
                  <a:pt x="4117295" y="3721788"/>
                  <a:pt x="4117295" y="3699835"/>
                  <a:pt x="4139798" y="3699835"/>
                </a:cubicBezTo>
                <a:cubicBezTo>
                  <a:pt x="4139798" y="3713555"/>
                  <a:pt x="4139798" y="3722337"/>
                  <a:pt x="4144188" y="3731118"/>
                </a:cubicBezTo>
                <a:cubicBezTo>
                  <a:pt x="4166690" y="3731118"/>
                  <a:pt x="4171081" y="3713007"/>
                  <a:pt x="4184801" y="3704226"/>
                </a:cubicBezTo>
                <a:cubicBezTo>
                  <a:pt x="4189191" y="3721788"/>
                  <a:pt x="4207303" y="3748681"/>
                  <a:pt x="4184801" y="3757463"/>
                </a:cubicBezTo>
                <a:cubicBezTo>
                  <a:pt x="4211695" y="3757463"/>
                  <a:pt x="4206754" y="3730569"/>
                  <a:pt x="4220475" y="3726179"/>
                </a:cubicBezTo>
                <a:cubicBezTo>
                  <a:pt x="4224865" y="3734960"/>
                  <a:pt x="4229256" y="3739351"/>
                  <a:pt x="4242976" y="3739351"/>
                </a:cubicBezTo>
                <a:cubicBezTo>
                  <a:pt x="4256148" y="3730021"/>
                  <a:pt x="4256148" y="3712459"/>
                  <a:pt x="4269869" y="3708068"/>
                </a:cubicBezTo>
                <a:cubicBezTo>
                  <a:pt x="4274259" y="3708068"/>
                  <a:pt x="4265479" y="3716849"/>
                  <a:pt x="4265479" y="3721240"/>
                </a:cubicBezTo>
                <a:cubicBezTo>
                  <a:pt x="4292371" y="3730021"/>
                  <a:pt x="4337374" y="3681175"/>
                  <a:pt x="4346156" y="3668003"/>
                </a:cubicBezTo>
                <a:cubicBezTo>
                  <a:pt x="4346156" y="3672393"/>
                  <a:pt x="4350546" y="3676784"/>
                  <a:pt x="4346156" y="3685566"/>
                </a:cubicBezTo>
                <a:cubicBezTo>
                  <a:pt x="4355486" y="3694347"/>
                  <a:pt x="4355486" y="3668003"/>
                  <a:pt x="4359877" y="3681175"/>
                </a:cubicBezTo>
                <a:cubicBezTo>
                  <a:pt x="4350546" y="3699286"/>
                  <a:pt x="4337374" y="3725630"/>
                  <a:pt x="4314873" y="3716849"/>
                </a:cubicBezTo>
                <a:cubicBezTo>
                  <a:pt x="4310483" y="3716849"/>
                  <a:pt x="4319263" y="3734412"/>
                  <a:pt x="4310483" y="3738802"/>
                </a:cubicBezTo>
                <a:cubicBezTo>
                  <a:pt x="4301152" y="3734412"/>
                  <a:pt x="4305542" y="3725630"/>
                  <a:pt x="4296762" y="3730021"/>
                </a:cubicBezTo>
                <a:cubicBezTo>
                  <a:pt x="4287980" y="3738802"/>
                  <a:pt x="4283041" y="3752523"/>
                  <a:pt x="4274259" y="3765694"/>
                </a:cubicBezTo>
                <a:cubicBezTo>
                  <a:pt x="4274259" y="3765694"/>
                  <a:pt x="4274259" y="3765694"/>
                  <a:pt x="4229256" y="3765694"/>
                </a:cubicBezTo>
                <a:cubicBezTo>
                  <a:pt x="4215536" y="3827711"/>
                  <a:pt x="4143639" y="3832102"/>
                  <a:pt x="4112356" y="3876557"/>
                </a:cubicBezTo>
                <a:cubicBezTo>
                  <a:pt x="4103575" y="3872167"/>
                  <a:pt x="4117295" y="3863386"/>
                  <a:pt x="4103575" y="3863386"/>
                </a:cubicBezTo>
                <a:cubicBezTo>
                  <a:pt x="4076681" y="3912232"/>
                  <a:pt x="3991065" y="3899060"/>
                  <a:pt x="3982283" y="3965467"/>
                </a:cubicBezTo>
                <a:cubicBezTo>
                  <a:pt x="3996005" y="3992360"/>
                  <a:pt x="4022897" y="3983579"/>
                  <a:pt x="4049790" y="3992360"/>
                </a:cubicBezTo>
                <a:cubicBezTo>
                  <a:pt x="4076681" y="3983579"/>
                  <a:pt x="4081073" y="3952844"/>
                  <a:pt x="4094794" y="3925952"/>
                </a:cubicBezTo>
                <a:cubicBezTo>
                  <a:pt x="4112356" y="3930342"/>
                  <a:pt x="4107966" y="3934733"/>
                  <a:pt x="4126076" y="3930342"/>
                </a:cubicBezTo>
                <a:cubicBezTo>
                  <a:pt x="4148029" y="3903450"/>
                  <a:pt x="4116746" y="3867776"/>
                  <a:pt x="4161750" y="3854604"/>
                </a:cubicBezTo>
                <a:cubicBezTo>
                  <a:pt x="4161750" y="3863386"/>
                  <a:pt x="4161750" y="3872167"/>
                  <a:pt x="4170532" y="3876557"/>
                </a:cubicBezTo>
                <a:cubicBezTo>
                  <a:pt x="4193033" y="3845823"/>
                  <a:pt x="4201815" y="3810149"/>
                  <a:pt x="4246818" y="3814540"/>
                </a:cubicBezTo>
                <a:cubicBezTo>
                  <a:pt x="4251758" y="3819479"/>
                  <a:pt x="4246818" y="3837041"/>
                  <a:pt x="4238037" y="3841432"/>
                </a:cubicBezTo>
                <a:cubicBezTo>
                  <a:pt x="4228708" y="3832651"/>
                  <a:pt x="4233647" y="3841432"/>
                  <a:pt x="4219926" y="3841432"/>
                </a:cubicBezTo>
                <a:cubicBezTo>
                  <a:pt x="4211144" y="3854604"/>
                  <a:pt x="4201815" y="3872715"/>
                  <a:pt x="4197423" y="3890278"/>
                </a:cubicBezTo>
                <a:cubicBezTo>
                  <a:pt x="4215536" y="3894669"/>
                  <a:pt x="4219926" y="3890278"/>
                  <a:pt x="4238037" y="3890278"/>
                </a:cubicBezTo>
                <a:cubicBezTo>
                  <a:pt x="4233647" y="3867776"/>
                  <a:pt x="4260538" y="3872167"/>
                  <a:pt x="4264929" y="3858995"/>
                </a:cubicBezTo>
                <a:cubicBezTo>
                  <a:pt x="4269869" y="3836493"/>
                  <a:pt x="4264929" y="3823321"/>
                  <a:pt x="4256148" y="3814540"/>
                </a:cubicBezTo>
                <a:cubicBezTo>
                  <a:pt x="4274259" y="3823870"/>
                  <a:pt x="4264929" y="3796977"/>
                  <a:pt x="4278651" y="3796977"/>
                </a:cubicBezTo>
                <a:cubicBezTo>
                  <a:pt x="4269869" y="3818930"/>
                  <a:pt x="4296762" y="3801368"/>
                  <a:pt x="4301152" y="3818930"/>
                </a:cubicBezTo>
                <a:cubicBezTo>
                  <a:pt x="4301152" y="3810149"/>
                  <a:pt x="4301152" y="3805759"/>
                  <a:pt x="4309933" y="3801368"/>
                </a:cubicBezTo>
                <a:cubicBezTo>
                  <a:pt x="4314324" y="3805759"/>
                  <a:pt x="4314324" y="3810149"/>
                  <a:pt x="4314324" y="3814540"/>
                </a:cubicBezTo>
                <a:cubicBezTo>
                  <a:pt x="4331887" y="3818930"/>
                  <a:pt x="4327497" y="3796977"/>
                  <a:pt x="4345608" y="3801368"/>
                </a:cubicBezTo>
                <a:cubicBezTo>
                  <a:pt x="4345608" y="3801368"/>
                  <a:pt x="4345608" y="3801368"/>
                  <a:pt x="4345608" y="3818930"/>
                </a:cubicBezTo>
                <a:cubicBezTo>
                  <a:pt x="4372500" y="3810149"/>
                  <a:pt x="4395002" y="3783257"/>
                  <a:pt x="4413113" y="3783257"/>
                </a:cubicBezTo>
                <a:cubicBezTo>
                  <a:pt x="4413113" y="3792037"/>
                  <a:pt x="4399940" y="3783257"/>
                  <a:pt x="4404332" y="3796428"/>
                </a:cubicBezTo>
                <a:cubicBezTo>
                  <a:pt x="4399940" y="3809600"/>
                  <a:pt x="4408723" y="3805209"/>
                  <a:pt x="4408723" y="3818382"/>
                </a:cubicBezTo>
                <a:cubicBezTo>
                  <a:pt x="4426285" y="3822773"/>
                  <a:pt x="4426285" y="3805209"/>
                  <a:pt x="4440006" y="3800819"/>
                </a:cubicBezTo>
                <a:cubicBezTo>
                  <a:pt x="4440006" y="3813991"/>
                  <a:pt x="4440006" y="3818382"/>
                  <a:pt x="4444396" y="3822773"/>
                </a:cubicBezTo>
                <a:cubicBezTo>
                  <a:pt x="4484461" y="3813991"/>
                  <a:pt x="4511353" y="3751973"/>
                  <a:pt x="4551966" y="3769536"/>
                </a:cubicBezTo>
                <a:cubicBezTo>
                  <a:pt x="4538246" y="3778317"/>
                  <a:pt x="4556356" y="3778317"/>
                  <a:pt x="4556356" y="3791489"/>
                </a:cubicBezTo>
                <a:cubicBezTo>
                  <a:pt x="4542636" y="3791489"/>
                  <a:pt x="4547027" y="3800271"/>
                  <a:pt x="4538246" y="3804662"/>
                </a:cubicBezTo>
                <a:cubicBezTo>
                  <a:pt x="4525075" y="3809052"/>
                  <a:pt x="4520134" y="3800271"/>
                  <a:pt x="4511353" y="3800271"/>
                </a:cubicBezTo>
                <a:cubicBezTo>
                  <a:pt x="4506413" y="3818382"/>
                  <a:pt x="4515744" y="3827163"/>
                  <a:pt x="4520134" y="3835945"/>
                </a:cubicBezTo>
                <a:cubicBezTo>
                  <a:pt x="4538246" y="3840335"/>
                  <a:pt x="4533306" y="3822773"/>
                  <a:pt x="4547027" y="3827163"/>
                </a:cubicBezTo>
                <a:cubicBezTo>
                  <a:pt x="4542636" y="3831554"/>
                  <a:pt x="4542636" y="3835945"/>
                  <a:pt x="4542636" y="3849116"/>
                </a:cubicBezTo>
                <a:cubicBezTo>
                  <a:pt x="4506413" y="3844726"/>
                  <a:pt x="4520134" y="3876009"/>
                  <a:pt x="4524524" y="3897961"/>
                </a:cubicBezTo>
                <a:cubicBezTo>
                  <a:pt x="4578309" y="3884790"/>
                  <a:pt x="4533306" y="3800271"/>
                  <a:pt x="4582700" y="3804662"/>
                </a:cubicBezTo>
                <a:cubicBezTo>
                  <a:pt x="4587091" y="3791489"/>
                  <a:pt x="4591481" y="3768987"/>
                  <a:pt x="4609593" y="3755815"/>
                </a:cubicBezTo>
                <a:cubicBezTo>
                  <a:pt x="4582700" y="3751425"/>
                  <a:pt x="4582700" y="3768987"/>
                  <a:pt x="4568979" y="3773378"/>
                </a:cubicBezTo>
                <a:cubicBezTo>
                  <a:pt x="4573369" y="3760206"/>
                  <a:pt x="4564589" y="3737703"/>
                  <a:pt x="4573369" y="3733313"/>
                </a:cubicBezTo>
                <a:cubicBezTo>
                  <a:pt x="4577761" y="3742094"/>
                  <a:pt x="4590933" y="3742094"/>
                  <a:pt x="4604652" y="3746485"/>
                </a:cubicBezTo>
                <a:cubicBezTo>
                  <a:pt x="4604652" y="3732765"/>
                  <a:pt x="4618374" y="3723983"/>
                  <a:pt x="4622764" y="3710811"/>
                </a:cubicBezTo>
                <a:cubicBezTo>
                  <a:pt x="4613435" y="3710811"/>
                  <a:pt x="4604652" y="3710811"/>
                  <a:pt x="4604652" y="3702030"/>
                </a:cubicBezTo>
                <a:cubicBezTo>
                  <a:pt x="4609044" y="3697091"/>
                  <a:pt x="4595323" y="3675137"/>
                  <a:pt x="4613435" y="3675137"/>
                </a:cubicBezTo>
                <a:cubicBezTo>
                  <a:pt x="4622764" y="3693249"/>
                  <a:pt x="4618374" y="3697639"/>
                  <a:pt x="4627155" y="3710811"/>
                </a:cubicBezTo>
                <a:cubicBezTo>
                  <a:pt x="4636211" y="3710811"/>
                  <a:pt x="4646364" y="3706284"/>
                  <a:pt x="4654803" y="3700110"/>
                </a:cubicBezTo>
                <a:lnTo>
                  <a:pt x="4670994" y="3680910"/>
                </a:lnTo>
                <a:lnTo>
                  <a:pt x="4671611" y="3681175"/>
                </a:lnTo>
                <a:cubicBezTo>
                  <a:pt x="4672159" y="3680626"/>
                  <a:pt x="4672159" y="3679528"/>
                  <a:pt x="4672159" y="3679528"/>
                </a:cubicBezTo>
                <a:lnTo>
                  <a:pt x="4670994" y="3680910"/>
                </a:lnTo>
                <a:lnTo>
                  <a:pt x="4667769" y="3679528"/>
                </a:lnTo>
                <a:cubicBezTo>
                  <a:pt x="4654597" y="3675137"/>
                  <a:pt x="4654597" y="3675137"/>
                  <a:pt x="4636484" y="3675137"/>
                </a:cubicBezTo>
                <a:cubicBezTo>
                  <a:pt x="4636484" y="3661417"/>
                  <a:pt x="4627704" y="3657027"/>
                  <a:pt x="4636484" y="3643855"/>
                </a:cubicBezTo>
                <a:cubicBezTo>
                  <a:pt x="4627704" y="3643855"/>
                  <a:pt x="4618374" y="3635073"/>
                  <a:pt x="4609593" y="3630683"/>
                </a:cubicBezTo>
                <a:cubicBezTo>
                  <a:pt x="4627704" y="3612572"/>
                  <a:pt x="4654597" y="3603790"/>
                  <a:pt x="4685879" y="3599400"/>
                </a:cubicBezTo>
                <a:cubicBezTo>
                  <a:pt x="4690819" y="3603790"/>
                  <a:pt x="4685879" y="3616962"/>
                  <a:pt x="4699601" y="3616962"/>
                </a:cubicBezTo>
                <a:cubicBezTo>
                  <a:pt x="4699601" y="3612572"/>
                  <a:pt x="4712772" y="3608181"/>
                  <a:pt x="4708381" y="3621353"/>
                </a:cubicBezTo>
                <a:cubicBezTo>
                  <a:pt x="4730884" y="3616962"/>
                  <a:pt x="4730884" y="3590069"/>
                  <a:pt x="4748994" y="3576898"/>
                </a:cubicBezTo>
                <a:cubicBezTo>
                  <a:pt x="4717712" y="3576898"/>
                  <a:pt x="4722102" y="3536834"/>
                  <a:pt x="4699601" y="3532443"/>
                </a:cubicBezTo>
                <a:cubicBezTo>
                  <a:pt x="4650206" y="3550555"/>
                  <a:pt x="4618374" y="3590619"/>
                  <a:pt x="4560199" y="3603790"/>
                </a:cubicBezTo>
                <a:cubicBezTo>
                  <a:pt x="4551417" y="3634524"/>
                  <a:pt x="4528916" y="3648245"/>
                  <a:pt x="4506413" y="3670199"/>
                </a:cubicBezTo>
                <a:cubicBezTo>
                  <a:pt x="4493241" y="3652087"/>
                  <a:pt x="4488851" y="3647696"/>
                  <a:pt x="4470740" y="3643305"/>
                </a:cubicBezTo>
                <a:cubicBezTo>
                  <a:pt x="4480069" y="3634524"/>
                  <a:pt x="4475130" y="3625744"/>
                  <a:pt x="4466350" y="3621353"/>
                </a:cubicBezTo>
                <a:cubicBezTo>
                  <a:pt x="4475130" y="3603790"/>
                  <a:pt x="4506413" y="3599400"/>
                  <a:pt x="4497633" y="3572508"/>
                </a:cubicBezTo>
                <a:cubicBezTo>
                  <a:pt x="4515194" y="3572508"/>
                  <a:pt x="4515194" y="3559336"/>
                  <a:pt x="4533306" y="3559336"/>
                </a:cubicBezTo>
                <a:cubicBezTo>
                  <a:pt x="4524524" y="3563726"/>
                  <a:pt x="4533306" y="3576898"/>
                  <a:pt x="4547027" y="3576898"/>
                </a:cubicBezTo>
                <a:cubicBezTo>
                  <a:pt x="4556356" y="3563177"/>
                  <a:pt x="4538246" y="3545615"/>
                  <a:pt x="4560748" y="3541225"/>
                </a:cubicBezTo>
                <a:cubicBezTo>
                  <a:pt x="4560748" y="3559336"/>
                  <a:pt x="4565138" y="3559336"/>
                  <a:pt x="4556356" y="3572508"/>
                </a:cubicBezTo>
                <a:cubicBezTo>
                  <a:pt x="4596421" y="3568117"/>
                  <a:pt x="4614532" y="3536834"/>
                  <a:pt x="4659536" y="3536834"/>
                </a:cubicBezTo>
                <a:cubicBezTo>
                  <a:pt x="4668866" y="3528053"/>
                  <a:pt x="4668866" y="3509941"/>
                  <a:pt x="4673257" y="3501160"/>
                </a:cubicBezTo>
                <a:cubicBezTo>
                  <a:pt x="4727590" y="3528053"/>
                  <a:pt x="4731982" y="3461095"/>
                  <a:pt x="4771497" y="3446827"/>
                </a:cubicBezTo>
                <a:cubicBezTo>
                  <a:pt x="4767106" y="3442436"/>
                  <a:pt x="4771497" y="3442436"/>
                  <a:pt x="4771497" y="3438046"/>
                </a:cubicBezTo>
                <a:cubicBezTo>
                  <a:pt x="4758326" y="3424873"/>
                  <a:pt x="4726492" y="3459998"/>
                  <a:pt x="4717712" y="3442436"/>
                </a:cubicBezTo>
                <a:cubicBezTo>
                  <a:pt x="4735823" y="3429263"/>
                  <a:pt x="4740213" y="3397980"/>
                  <a:pt x="4762715" y="3393590"/>
                </a:cubicBezTo>
                <a:cubicBezTo>
                  <a:pt x="4767106" y="3384809"/>
                  <a:pt x="4758326" y="3384809"/>
                  <a:pt x="4758326" y="3376027"/>
                </a:cubicBezTo>
                <a:close/>
                <a:moveTo>
                  <a:pt x="4768204" y="3363405"/>
                </a:moveTo>
                <a:cubicBezTo>
                  <a:pt x="4763265" y="3367795"/>
                  <a:pt x="4763265" y="3385357"/>
                  <a:pt x="4776985" y="3385357"/>
                </a:cubicBezTo>
                <a:cubicBezTo>
                  <a:pt x="4776985" y="3376577"/>
                  <a:pt x="4781375" y="3372186"/>
                  <a:pt x="4781375" y="3367795"/>
                </a:cubicBezTo>
                <a:cubicBezTo>
                  <a:pt x="4776985" y="3367795"/>
                  <a:pt x="4776985" y="3363405"/>
                  <a:pt x="4768204" y="3363405"/>
                </a:cubicBezTo>
                <a:close/>
                <a:moveTo>
                  <a:pt x="4691368" y="3359562"/>
                </a:moveTo>
                <a:cubicBezTo>
                  <a:pt x="4673806" y="3354624"/>
                  <a:pt x="4660085" y="3377125"/>
                  <a:pt x="4660085" y="3381516"/>
                </a:cubicBezTo>
                <a:cubicBezTo>
                  <a:pt x="4660085" y="3379046"/>
                  <a:pt x="4662280" y="3377811"/>
                  <a:pt x="4663927" y="3378429"/>
                </a:cubicBezTo>
                <a:lnTo>
                  <a:pt x="4664373" y="3384940"/>
                </a:lnTo>
                <a:lnTo>
                  <a:pt x="4662101" y="3385743"/>
                </a:lnTo>
                <a:lnTo>
                  <a:pt x="4658987" y="3384808"/>
                </a:lnTo>
                <a:cubicBezTo>
                  <a:pt x="4657890" y="3385357"/>
                  <a:pt x="4657890" y="3386455"/>
                  <a:pt x="4660085" y="3386455"/>
                </a:cubicBezTo>
                <a:lnTo>
                  <a:pt x="4662101" y="3385743"/>
                </a:lnTo>
                <a:lnTo>
                  <a:pt x="4664476" y="3386455"/>
                </a:lnTo>
                <a:lnTo>
                  <a:pt x="4664373" y="3384940"/>
                </a:lnTo>
                <a:lnTo>
                  <a:pt x="4684164" y="3377948"/>
                </a:lnTo>
                <a:cubicBezTo>
                  <a:pt x="4689173" y="3372871"/>
                  <a:pt x="4691368" y="3366148"/>
                  <a:pt x="4691368" y="3359562"/>
                </a:cubicBezTo>
                <a:close/>
                <a:moveTo>
                  <a:pt x="880318" y="3354624"/>
                </a:moveTo>
                <a:cubicBezTo>
                  <a:pt x="867147" y="3359014"/>
                  <a:pt x="853426" y="3359014"/>
                  <a:pt x="853426" y="3376577"/>
                </a:cubicBezTo>
                <a:cubicBezTo>
                  <a:pt x="866598" y="3372186"/>
                  <a:pt x="880318" y="3372186"/>
                  <a:pt x="880318" y="3354624"/>
                </a:cubicBezTo>
                <a:close/>
                <a:moveTo>
                  <a:pt x="5050849" y="3350233"/>
                </a:moveTo>
                <a:cubicBezTo>
                  <a:pt x="5037128" y="3350233"/>
                  <a:pt x="5023407" y="3363405"/>
                  <a:pt x="5032738" y="3377125"/>
                </a:cubicBezTo>
                <a:cubicBezTo>
                  <a:pt x="5050849" y="3377125"/>
                  <a:pt x="5046459" y="3363405"/>
                  <a:pt x="5050849" y="3350233"/>
                </a:cubicBezTo>
                <a:close/>
                <a:moveTo>
                  <a:pt x="4161750" y="3350233"/>
                </a:moveTo>
                <a:cubicBezTo>
                  <a:pt x="4156811" y="3359014"/>
                  <a:pt x="4143639" y="3354624"/>
                  <a:pt x="4148029" y="3367795"/>
                </a:cubicBezTo>
                <a:cubicBezTo>
                  <a:pt x="4148029" y="3367795"/>
                  <a:pt x="4148029" y="3367795"/>
                  <a:pt x="4166141" y="3367795"/>
                </a:cubicBezTo>
                <a:cubicBezTo>
                  <a:pt x="4161750" y="3359014"/>
                  <a:pt x="4166141" y="3350233"/>
                  <a:pt x="4161750" y="3350233"/>
                </a:cubicBezTo>
                <a:close/>
                <a:moveTo>
                  <a:pt x="3949125" y="3348037"/>
                </a:moveTo>
                <a:cubicBezTo>
                  <a:pt x="3925106" y="3352616"/>
                  <a:pt x="3900543" y="3374072"/>
                  <a:pt x="3892825" y="3394138"/>
                </a:cubicBezTo>
                <a:cubicBezTo>
                  <a:pt x="3888435" y="3416641"/>
                  <a:pt x="3915327" y="3429812"/>
                  <a:pt x="3897216" y="3438593"/>
                </a:cubicBezTo>
                <a:cubicBezTo>
                  <a:pt x="3884044" y="3434202"/>
                  <a:pt x="3884044" y="3416641"/>
                  <a:pt x="3870324" y="3416641"/>
                </a:cubicBezTo>
                <a:cubicBezTo>
                  <a:pt x="3856602" y="3434752"/>
                  <a:pt x="3874715" y="3443533"/>
                  <a:pt x="3879105" y="3452314"/>
                </a:cubicBezTo>
                <a:cubicBezTo>
                  <a:pt x="3892277" y="3456705"/>
                  <a:pt x="3892277" y="3443533"/>
                  <a:pt x="3905997" y="3443533"/>
                </a:cubicBezTo>
                <a:cubicBezTo>
                  <a:pt x="3901607" y="3457254"/>
                  <a:pt x="3892825" y="3466035"/>
                  <a:pt x="3901607" y="3474816"/>
                </a:cubicBezTo>
                <a:cubicBezTo>
                  <a:pt x="3937281" y="3452314"/>
                  <a:pt x="3959782" y="3421031"/>
                  <a:pt x="3987224" y="3394138"/>
                </a:cubicBezTo>
                <a:cubicBezTo>
                  <a:pt x="3969112" y="3389747"/>
                  <a:pt x="3996005" y="3385357"/>
                  <a:pt x="3996005" y="3376577"/>
                </a:cubicBezTo>
                <a:cubicBezTo>
                  <a:pt x="3990380" y="3362032"/>
                  <a:pt x="3981975" y="3353628"/>
                  <a:pt x="3972320" y="3349761"/>
                </a:cubicBezTo>
                <a:cubicBezTo>
                  <a:pt x="3965078" y="3346860"/>
                  <a:pt x="3957132" y="3346511"/>
                  <a:pt x="3949125" y="3348037"/>
                </a:cubicBezTo>
                <a:close/>
                <a:moveTo>
                  <a:pt x="5337885" y="3341451"/>
                </a:moveTo>
                <a:cubicBezTo>
                  <a:pt x="5329104" y="3363405"/>
                  <a:pt x="5355997" y="3363405"/>
                  <a:pt x="5351605" y="3341451"/>
                </a:cubicBezTo>
                <a:cubicBezTo>
                  <a:pt x="5351605" y="3341451"/>
                  <a:pt x="5351605" y="3341451"/>
                  <a:pt x="5337885" y="3341451"/>
                </a:cubicBezTo>
                <a:close/>
                <a:moveTo>
                  <a:pt x="5023956" y="3318949"/>
                </a:moveTo>
                <a:cubicBezTo>
                  <a:pt x="5023956" y="3323341"/>
                  <a:pt x="5014626" y="3323341"/>
                  <a:pt x="5005845" y="3323341"/>
                </a:cubicBezTo>
                <a:cubicBezTo>
                  <a:pt x="5005845" y="3341451"/>
                  <a:pt x="5028348" y="3337060"/>
                  <a:pt x="5019566" y="3354624"/>
                </a:cubicBezTo>
                <a:cubicBezTo>
                  <a:pt x="5037128" y="3349683"/>
                  <a:pt x="5050849" y="3340903"/>
                  <a:pt x="5055239" y="3327731"/>
                </a:cubicBezTo>
                <a:cubicBezTo>
                  <a:pt x="5032738" y="3337060"/>
                  <a:pt x="5037128" y="3318949"/>
                  <a:pt x="5023956" y="3318949"/>
                </a:cubicBezTo>
                <a:close/>
                <a:moveTo>
                  <a:pt x="4147155" y="3309002"/>
                </a:moveTo>
                <a:cubicBezTo>
                  <a:pt x="4134549" y="3309620"/>
                  <a:pt x="4127037" y="3324437"/>
                  <a:pt x="4116746" y="3314559"/>
                </a:cubicBezTo>
                <a:cubicBezTo>
                  <a:pt x="4116746" y="3345842"/>
                  <a:pt x="4089853" y="3323341"/>
                  <a:pt x="4089853" y="3354624"/>
                </a:cubicBezTo>
                <a:cubicBezTo>
                  <a:pt x="4098635" y="3367795"/>
                  <a:pt x="4116746" y="3359014"/>
                  <a:pt x="4103575" y="3350233"/>
                </a:cubicBezTo>
                <a:cubicBezTo>
                  <a:pt x="4130467" y="3359014"/>
                  <a:pt x="4157360" y="3341451"/>
                  <a:pt x="4161750" y="3314559"/>
                </a:cubicBezTo>
                <a:cubicBezTo>
                  <a:pt x="4156125" y="3310168"/>
                  <a:pt x="4151356" y="3308796"/>
                  <a:pt x="4147155" y="3309002"/>
                </a:cubicBezTo>
                <a:close/>
                <a:moveTo>
                  <a:pt x="4803877" y="3301936"/>
                </a:moveTo>
                <a:cubicBezTo>
                  <a:pt x="4767655" y="3292605"/>
                  <a:pt x="4750093" y="3337060"/>
                  <a:pt x="4731982" y="3323888"/>
                </a:cubicBezTo>
                <a:cubicBezTo>
                  <a:pt x="4727041" y="3332669"/>
                  <a:pt x="4713871" y="3332669"/>
                  <a:pt x="4718260" y="3345842"/>
                </a:cubicBezTo>
                <a:cubicBezTo>
                  <a:pt x="4754483" y="3341451"/>
                  <a:pt x="4776985" y="3327731"/>
                  <a:pt x="4803877" y="3301936"/>
                </a:cubicBezTo>
                <a:close/>
                <a:moveTo>
                  <a:pt x="5064021" y="3301386"/>
                </a:moveTo>
                <a:cubicBezTo>
                  <a:pt x="5064021" y="3305777"/>
                  <a:pt x="5064021" y="3305777"/>
                  <a:pt x="5060180" y="3305777"/>
                </a:cubicBezTo>
                <a:cubicBezTo>
                  <a:pt x="5060180" y="3310168"/>
                  <a:pt x="5060180" y="3314559"/>
                  <a:pt x="5064569" y="3314559"/>
                </a:cubicBezTo>
                <a:cubicBezTo>
                  <a:pt x="5064569" y="3310168"/>
                  <a:pt x="5064569" y="3310168"/>
                  <a:pt x="5068960" y="3310168"/>
                </a:cubicBezTo>
                <a:cubicBezTo>
                  <a:pt x="5068960" y="3314559"/>
                  <a:pt x="5068960" y="3318949"/>
                  <a:pt x="5073351" y="3318949"/>
                </a:cubicBezTo>
                <a:cubicBezTo>
                  <a:pt x="5073351" y="3314559"/>
                  <a:pt x="5077741" y="3314559"/>
                  <a:pt x="5082132" y="3314559"/>
                </a:cubicBezTo>
                <a:cubicBezTo>
                  <a:pt x="5082132" y="3310168"/>
                  <a:pt x="5082132" y="3301386"/>
                  <a:pt x="5077741" y="3301386"/>
                </a:cubicBezTo>
                <a:cubicBezTo>
                  <a:pt x="5077741" y="3318949"/>
                  <a:pt x="5077741" y="3296996"/>
                  <a:pt x="5064021" y="3301386"/>
                </a:cubicBezTo>
                <a:close/>
                <a:moveTo>
                  <a:pt x="5208689" y="3296362"/>
                </a:moveTo>
                <a:cubicBezTo>
                  <a:pt x="5183425" y="3291782"/>
                  <a:pt x="5150599" y="3333356"/>
                  <a:pt x="5140308" y="3350233"/>
                </a:cubicBezTo>
                <a:cubicBezTo>
                  <a:pt x="5144698" y="3367795"/>
                  <a:pt x="5144698" y="3377125"/>
                  <a:pt x="5149088" y="3399078"/>
                </a:cubicBezTo>
                <a:cubicBezTo>
                  <a:pt x="5180921" y="3399078"/>
                  <a:pt x="5198483" y="3380967"/>
                  <a:pt x="5216595" y="3372186"/>
                </a:cubicBezTo>
                <a:cubicBezTo>
                  <a:pt x="5216595" y="3363405"/>
                  <a:pt x="5212204" y="3363405"/>
                  <a:pt x="5212204" y="3354624"/>
                </a:cubicBezTo>
                <a:cubicBezTo>
                  <a:pt x="5239096" y="3345842"/>
                  <a:pt x="5261599" y="3332122"/>
                  <a:pt x="5279710" y="3314559"/>
                </a:cubicBezTo>
                <a:cubicBezTo>
                  <a:pt x="5275319" y="3314559"/>
                  <a:pt x="5275319" y="3305777"/>
                  <a:pt x="5275319" y="3301386"/>
                </a:cubicBezTo>
                <a:cubicBezTo>
                  <a:pt x="5257207" y="3301386"/>
                  <a:pt x="5239096" y="3310168"/>
                  <a:pt x="5230316" y="3318949"/>
                </a:cubicBezTo>
                <a:cubicBezTo>
                  <a:pt x="5224691" y="3304542"/>
                  <a:pt x="5217110" y="3297888"/>
                  <a:pt x="5208689" y="3296362"/>
                </a:cubicBezTo>
                <a:close/>
                <a:moveTo>
                  <a:pt x="4992125" y="3288214"/>
                </a:moveTo>
                <a:cubicBezTo>
                  <a:pt x="4992125" y="3296996"/>
                  <a:pt x="4996516" y="3296996"/>
                  <a:pt x="5000906" y="3301936"/>
                </a:cubicBezTo>
                <a:cubicBezTo>
                  <a:pt x="5000906" y="3306326"/>
                  <a:pt x="4999809" y="3308521"/>
                  <a:pt x="4998711" y="3310717"/>
                </a:cubicBezTo>
                <a:lnTo>
                  <a:pt x="4996743" y="3318590"/>
                </a:lnTo>
                <a:lnTo>
                  <a:pt x="4996091" y="3318892"/>
                </a:lnTo>
                <a:lnTo>
                  <a:pt x="4984235" y="3302004"/>
                </a:lnTo>
                <a:cubicBezTo>
                  <a:pt x="4981971" y="3295899"/>
                  <a:pt x="4983070" y="3290410"/>
                  <a:pt x="4992125" y="3288214"/>
                </a:cubicBezTo>
                <a:close/>
                <a:moveTo>
                  <a:pt x="4857165" y="3282564"/>
                </a:moveTo>
                <a:cubicBezTo>
                  <a:pt x="4848367" y="3278577"/>
                  <a:pt x="4830770" y="3290410"/>
                  <a:pt x="4830770" y="3296996"/>
                </a:cubicBezTo>
                <a:cubicBezTo>
                  <a:pt x="4839550" y="3292605"/>
                  <a:pt x="4853272" y="3301386"/>
                  <a:pt x="4862053" y="3292605"/>
                </a:cubicBezTo>
                <a:cubicBezTo>
                  <a:pt x="4862053" y="3286980"/>
                  <a:pt x="4860098" y="3283893"/>
                  <a:pt x="4857165" y="3282564"/>
                </a:cubicBezTo>
                <a:close/>
                <a:moveTo>
                  <a:pt x="4327497" y="3279433"/>
                </a:moveTo>
                <a:cubicBezTo>
                  <a:pt x="4314324" y="3283824"/>
                  <a:pt x="4296213" y="3288214"/>
                  <a:pt x="4291823" y="3301386"/>
                </a:cubicBezTo>
                <a:cubicBezTo>
                  <a:pt x="4305542" y="3296996"/>
                  <a:pt x="4305542" y="3305777"/>
                  <a:pt x="4314324" y="3305777"/>
                </a:cubicBezTo>
                <a:cubicBezTo>
                  <a:pt x="4318715" y="3296996"/>
                  <a:pt x="4332435" y="3296996"/>
                  <a:pt x="4327497" y="3279433"/>
                </a:cubicBezTo>
                <a:close/>
                <a:moveTo>
                  <a:pt x="4481836" y="3277530"/>
                </a:moveTo>
                <a:cubicBezTo>
                  <a:pt x="4478424" y="3276449"/>
                  <a:pt x="4474719" y="3276690"/>
                  <a:pt x="4471289" y="3278885"/>
                </a:cubicBezTo>
                <a:cubicBezTo>
                  <a:pt x="4480619" y="3288214"/>
                  <a:pt x="4480619" y="3301386"/>
                  <a:pt x="4489400" y="3305777"/>
                </a:cubicBezTo>
                <a:cubicBezTo>
                  <a:pt x="4499690" y="3295899"/>
                  <a:pt x="4492076" y="3280772"/>
                  <a:pt x="4481836" y="3277530"/>
                </a:cubicBezTo>
                <a:close/>
                <a:moveTo>
                  <a:pt x="4682587" y="3270104"/>
                </a:moveTo>
                <a:cubicBezTo>
                  <a:pt x="4678196" y="3283276"/>
                  <a:pt x="4664476" y="3270104"/>
                  <a:pt x="4660085" y="3274494"/>
                </a:cubicBezTo>
                <a:cubicBezTo>
                  <a:pt x="4642523" y="3314559"/>
                  <a:pt x="4686978" y="3332669"/>
                  <a:pt x="4700699" y="3305777"/>
                </a:cubicBezTo>
                <a:cubicBezTo>
                  <a:pt x="4686978" y="3296996"/>
                  <a:pt x="4691368" y="3278885"/>
                  <a:pt x="4678196" y="3283276"/>
                </a:cubicBezTo>
                <a:cubicBezTo>
                  <a:pt x="4682587" y="3283276"/>
                  <a:pt x="4691368" y="3270104"/>
                  <a:pt x="4682587" y="3270104"/>
                </a:cubicBezTo>
                <a:close/>
                <a:moveTo>
                  <a:pt x="4462508" y="3270104"/>
                </a:moveTo>
                <a:cubicBezTo>
                  <a:pt x="4448786" y="3274494"/>
                  <a:pt x="4435615" y="3270104"/>
                  <a:pt x="4431224" y="3292057"/>
                </a:cubicBezTo>
                <a:cubicBezTo>
                  <a:pt x="4444396" y="3287666"/>
                  <a:pt x="4462508" y="3287666"/>
                  <a:pt x="4462508" y="3270104"/>
                </a:cubicBezTo>
                <a:close/>
                <a:moveTo>
                  <a:pt x="4184253" y="3265713"/>
                </a:moveTo>
                <a:cubicBezTo>
                  <a:pt x="4188643" y="3270104"/>
                  <a:pt x="4179861" y="3288214"/>
                  <a:pt x="4188643" y="3287666"/>
                </a:cubicBezTo>
                <a:cubicBezTo>
                  <a:pt x="4193033" y="3287666"/>
                  <a:pt x="4202363" y="3261322"/>
                  <a:pt x="4184253" y="3265713"/>
                </a:cubicBezTo>
                <a:close/>
                <a:moveTo>
                  <a:pt x="4108515" y="3251993"/>
                </a:moveTo>
                <a:cubicBezTo>
                  <a:pt x="4108515" y="3256383"/>
                  <a:pt x="4099185" y="3256383"/>
                  <a:pt x="4094794" y="3256383"/>
                </a:cubicBezTo>
                <a:cubicBezTo>
                  <a:pt x="4094794" y="3270104"/>
                  <a:pt x="4081073" y="3270104"/>
                  <a:pt x="4076681" y="3283276"/>
                </a:cubicBezTo>
                <a:cubicBezTo>
                  <a:pt x="4062962" y="3274494"/>
                  <a:pt x="4036069" y="3278885"/>
                  <a:pt x="4036618" y="3295899"/>
                </a:cubicBezTo>
                <a:cubicBezTo>
                  <a:pt x="4049790" y="3300838"/>
                  <a:pt x="4059120" y="3314010"/>
                  <a:pt x="4067901" y="3322791"/>
                </a:cubicBezTo>
                <a:cubicBezTo>
                  <a:pt x="4067901" y="3314010"/>
                  <a:pt x="4076681" y="3314010"/>
                  <a:pt x="4090403" y="3314010"/>
                </a:cubicBezTo>
                <a:cubicBezTo>
                  <a:pt x="4099185" y="3295899"/>
                  <a:pt x="4099185" y="3291508"/>
                  <a:pt x="4090403" y="3273946"/>
                </a:cubicBezTo>
                <a:cubicBezTo>
                  <a:pt x="4094794" y="3269554"/>
                  <a:pt x="4117295" y="3260773"/>
                  <a:pt x="4108515" y="3251993"/>
                </a:cubicBezTo>
                <a:close/>
                <a:moveTo>
                  <a:pt x="5037128" y="3238821"/>
                </a:moveTo>
                <a:cubicBezTo>
                  <a:pt x="4996516" y="3265713"/>
                  <a:pt x="4938340" y="3274494"/>
                  <a:pt x="4911447" y="3314559"/>
                </a:cubicBezTo>
                <a:cubicBezTo>
                  <a:pt x="4906508" y="3310168"/>
                  <a:pt x="4906508" y="3305777"/>
                  <a:pt x="4897727" y="3310168"/>
                </a:cubicBezTo>
                <a:cubicBezTo>
                  <a:pt x="4897727" y="3332669"/>
                  <a:pt x="4875774" y="3337060"/>
                  <a:pt x="4857113" y="3328828"/>
                </a:cubicBezTo>
                <a:cubicBezTo>
                  <a:pt x="4857113" y="3350781"/>
                  <a:pt x="4875225" y="3337609"/>
                  <a:pt x="4875225" y="3342000"/>
                </a:cubicBezTo>
                <a:cubicBezTo>
                  <a:pt x="4893336" y="3368344"/>
                  <a:pt x="4861503" y="3386455"/>
                  <a:pt x="4879615" y="3404017"/>
                </a:cubicBezTo>
                <a:cubicBezTo>
                  <a:pt x="4874676" y="3408408"/>
                  <a:pt x="4852173" y="3417189"/>
                  <a:pt x="4865894" y="3425971"/>
                </a:cubicBezTo>
                <a:cubicBezTo>
                  <a:pt x="4884007" y="3412250"/>
                  <a:pt x="4897177" y="3403469"/>
                  <a:pt x="4919680" y="3394688"/>
                </a:cubicBezTo>
                <a:cubicBezTo>
                  <a:pt x="4919680" y="3399078"/>
                  <a:pt x="4915288" y="3403469"/>
                  <a:pt x="4919680" y="3403469"/>
                </a:cubicBezTo>
                <a:cubicBezTo>
                  <a:pt x="4946571" y="3399078"/>
                  <a:pt x="4960292" y="3376577"/>
                  <a:pt x="4987185" y="3367795"/>
                </a:cubicBezTo>
                <a:cubicBezTo>
                  <a:pt x="4973464" y="3377125"/>
                  <a:pt x="4982245" y="3394688"/>
                  <a:pt x="4995966" y="3399078"/>
                </a:cubicBezTo>
                <a:cubicBezTo>
                  <a:pt x="5000357" y="3389747"/>
                  <a:pt x="5009139" y="3385357"/>
                  <a:pt x="5004749" y="3372186"/>
                </a:cubicBezTo>
                <a:cubicBezTo>
                  <a:pt x="4991575" y="3367795"/>
                  <a:pt x="4987185" y="3349683"/>
                  <a:pt x="4995966" y="3332122"/>
                </a:cubicBezTo>
                <a:cubicBezTo>
                  <a:pt x="4986637" y="3332122"/>
                  <a:pt x="4982245" y="3340903"/>
                  <a:pt x="4982245" y="3332122"/>
                </a:cubicBezTo>
                <a:cubicBezTo>
                  <a:pt x="4987185" y="3327731"/>
                  <a:pt x="4991575" y="3323341"/>
                  <a:pt x="4995966" y="3318949"/>
                </a:cubicBezTo>
                <a:lnTo>
                  <a:pt x="4996091" y="3318892"/>
                </a:lnTo>
                <a:lnTo>
                  <a:pt x="4996516" y="3319497"/>
                </a:lnTo>
                <a:lnTo>
                  <a:pt x="4996743" y="3318590"/>
                </a:lnTo>
                <a:lnTo>
                  <a:pt x="5026906" y="3304611"/>
                </a:lnTo>
                <a:cubicBezTo>
                  <a:pt x="5034247" y="3296860"/>
                  <a:pt x="5038774" y="3285746"/>
                  <a:pt x="5040970" y="3270104"/>
                </a:cubicBezTo>
                <a:cubicBezTo>
                  <a:pt x="5023407" y="3265713"/>
                  <a:pt x="5027798" y="3287666"/>
                  <a:pt x="5009686" y="3283276"/>
                </a:cubicBezTo>
                <a:cubicBezTo>
                  <a:pt x="5005296" y="3283276"/>
                  <a:pt x="5000906" y="3278885"/>
                  <a:pt x="5000906" y="3270104"/>
                </a:cubicBezTo>
                <a:cubicBezTo>
                  <a:pt x="5014626" y="3265713"/>
                  <a:pt x="5009686" y="3274494"/>
                  <a:pt x="5023407" y="3270104"/>
                </a:cubicBezTo>
                <a:cubicBezTo>
                  <a:pt x="5028348" y="3260773"/>
                  <a:pt x="5032738" y="3251993"/>
                  <a:pt x="5037128" y="3238821"/>
                </a:cubicBezTo>
                <a:close/>
                <a:moveTo>
                  <a:pt x="5032738" y="3216867"/>
                </a:moveTo>
                <a:cubicBezTo>
                  <a:pt x="5014626" y="3212477"/>
                  <a:pt x="5010236" y="3234430"/>
                  <a:pt x="5023956" y="3234430"/>
                </a:cubicBezTo>
                <a:cubicBezTo>
                  <a:pt x="5028348" y="3230039"/>
                  <a:pt x="5028348" y="3225649"/>
                  <a:pt x="5032738" y="3216867"/>
                </a:cubicBezTo>
                <a:close/>
                <a:moveTo>
                  <a:pt x="5171591" y="3212477"/>
                </a:moveTo>
                <a:cubicBezTo>
                  <a:pt x="5171591" y="3225649"/>
                  <a:pt x="5158419" y="3221258"/>
                  <a:pt x="5157870" y="3234430"/>
                </a:cubicBezTo>
                <a:cubicBezTo>
                  <a:pt x="5140308" y="3230039"/>
                  <a:pt x="5157870" y="3216867"/>
                  <a:pt x="5171591" y="3212477"/>
                </a:cubicBezTo>
                <a:close/>
                <a:moveTo>
                  <a:pt x="4107966" y="3212477"/>
                </a:moveTo>
                <a:cubicBezTo>
                  <a:pt x="4098635" y="3212477"/>
                  <a:pt x="4094245" y="3216867"/>
                  <a:pt x="4090403" y="3216867"/>
                </a:cubicBezTo>
                <a:cubicBezTo>
                  <a:pt x="4090403" y="3225649"/>
                  <a:pt x="4094794" y="3230039"/>
                  <a:pt x="4099185" y="3234430"/>
                </a:cubicBezTo>
                <a:cubicBezTo>
                  <a:pt x="4099185" y="3225649"/>
                  <a:pt x="4112356" y="3225649"/>
                  <a:pt x="4107966" y="3212477"/>
                </a:cubicBezTo>
                <a:close/>
                <a:moveTo>
                  <a:pt x="4264929" y="3208086"/>
                </a:moveTo>
                <a:cubicBezTo>
                  <a:pt x="4264929" y="3212477"/>
                  <a:pt x="4260538" y="3216867"/>
                  <a:pt x="4260538" y="3221258"/>
                </a:cubicBezTo>
                <a:lnTo>
                  <a:pt x="4278651" y="3221258"/>
                </a:lnTo>
                <a:cubicBezTo>
                  <a:pt x="4278651" y="3212477"/>
                  <a:pt x="4278651" y="3203696"/>
                  <a:pt x="4264929" y="3208086"/>
                </a:cubicBezTo>
                <a:close/>
                <a:moveTo>
                  <a:pt x="5445456" y="3203696"/>
                </a:moveTo>
                <a:cubicBezTo>
                  <a:pt x="5449846" y="3212477"/>
                  <a:pt x="5436674" y="3225649"/>
                  <a:pt x="5445456" y="3230039"/>
                </a:cubicBezTo>
                <a:cubicBezTo>
                  <a:pt x="5445456" y="3238821"/>
                  <a:pt x="5432284" y="3234430"/>
                  <a:pt x="5436674" y="3243212"/>
                </a:cubicBezTo>
                <a:cubicBezTo>
                  <a:pt x="5427344" y="3238821"/>
                  <a:pt x="5422954" y="3234430"/>
                  <a:pt x="5418563" y="3225649"/>
                </a:cubicBezTo>
                <a:cubicBezTo>
                  <a:pt x="5422954" y="3212477"/>
                  <a:pt x="5431734" y="3203696"/>
                  <a:pt x="5445456" y="3203696"/>
                </a:cubicBezTo>
                <a:close/>
                <a:moveTo>
                  <a:pt x="4592579" y="3203696"/>
                </a:moveTo>
                <a:cubicBezTo>
                  <a:pt x="4574469" y="3203696"/>
                  <a:pt x="4565687" y="3221258"/>
                  <a:pt x="4538794" y="3212477"/>
                </a:cubicBezTo>
                <a:cubicBezTo>
                  <a:pt x="4538794" y="3223454"/>
                  <a:pt x="4538794" y="3230039"/>
                  <a:pt x="4540440" y="3235596"/>
                </a:cubicBezTo>
                <a:lnTo>
                  <a:pt x="4551410" y="3251723"/>
                </a:lnTo>
                <a:lnTo>
                  <a:pt x="4549959" y="3252641"/>
                </a:lnTo>
                <a:lnTo>
                  <a:pt x="4540989" y="3253090"/>
                </a:lnTo>
                <a:cubicBezTo>
                  <a:pt x="4538794" y="3253639"/>
                  <a:pt x="4538794" y="3254737"/>
                  <a:pt x="4543184" y="3256932"/>
                </a:cubicBezTo>
                <a:lnTo>
                  <a:pt x="4549959" y="3252641"/>
                </a:lnTo>
                <a:lnTo>
                  <a:pt x="4551966" y="3252541"/>
                </a:lnTo>
                <a:lnTo>
                  <a:pt x="4551410" y="3251723"/>
                </a:lnTo>
                <a:lnTo>
                  <a:pt x="4592579" y="3225649"/>
                </a:lnTo>
                <a:cubicBezTo>
                  <a:pt x="4592579" y="3225649"/>
                  <a:pt x="4592579" y="3225649"/>
                  <a:pt x="4592579" y="3203696"/>
                </a:cubicBezTo>
                <a:close/>
                <a:moveTo>
                  <a:pt x="4790087" y="3192171"/>
                </a:moveTo>
                <a:cubicBezTo>
                  <a:pt x="4786177" y="3192720"/>
                  <a:pt x="4781649" y="3193817"/>
                  <a:pt x="4772594" y="3193817"/>
                </a:cubicBezTo>
                <a:cubicBezTo>
                  <a:pt x="4772594" y="3216319"/>
                  <a:pt x="4754483" y="3220709"/>
                  <a:pt x="4745702" y="3229490"/>
                </a:cubicBezTo>
                <a:cubicBezTo>
                  <a:pt x="4745702" y="3243212"/>
                  <a:pt x="4754483" y="3243212"/>
                  <a:pt x="4754483" y="3256383"/>
                </a:cubicBezTo>
                <a:cubicBezTo>
                  <a:pt x="4740762" y="3251993"/>
                  <a:pt x="4731982" y="3265164"/>
                  <a:pt x="4731982" y="3256383"/>
                </a:cubicBezTo>
                <a:cubicBezTo>
                  <a:pt x="4740762" y="3256383"/>
                  <a:pt x="4731982" y="3243212"/>
                  <a:pt x="4731982" y="3238821"/>
                </a:cubicBezTo>
                <a:cubicBezTo>
                  <a:pt x="4709479" y="3243760"/>
                  <a:pt x="4678196" y="3265713"/>
                  <a:pt x="4700699" y="3287118"/>
                </a:cubicBezTo>
                <a:cubicBezTo>
                  <a:pt x="4709479" y="3287118"/>
                  <a:pt x="4714419" y="3273946"/>
                  <a:pt x="4723200" y="3282727"/>
                </a:cubicBezTo>
                <a:cubicBezTo>
                  <a:pt x="4723200" y="3291508"/>
                  <a:pt x="4718809" y="3295899"/>
                  <a:pt x="4714419" y="3300290"/>
                </a:cubicBezTo>
                <a:cubicBezTo>
                  <a:pt x="4741312" y="3314010"/>
                  <a:pt x="4741312" y="3287118"/>
                  <a:pt x="4755032" y="3278336"/>
                </a:cubicBezTo>
                <a:cubicBezTo>
                  <a:pt x="4755032" y="3264616"/>
                  <a:pt x="4750093" y="3255835"/>
                  <a:pt x="4763814" y="3251444"/>
                </a:cubicBezTo>
                <a:cubicBezTo>
                  <a:pt x="4763814" y="3255835"/>
                  <a:pt x="4763814" y="3260225"/>
                  <a:pt x="4768204" y="3264616"/>
                </a:cubicBezTo>
                <a:cubicBezTo>
                  <a:pt x="4773143" y="3255835"/>
                  <a:pt x="4781925" y="3255835"/>
                  <a:pt x="4781925" y="3242662"/>
                </a:cubicBezTo>
                <a:cubicBezTo>
                  <a:pt x="4772594" y="3242662"/>
                  <a:pt x="4768204" y="3238271"/>
                  <a:pt x="4768204" y="3225099"/>
                </a:cubicBezTo>
                <a:cubicBezTo>
                  <a:pt x="4781375" y="3225099"/>
                  <a:pt x="4786315" y="3229490"/>
                  <a:pt x="4795097" y="3229490"/>
                </a:cubicBezTo>
                <a:cubicBezTo>
                  <a:pt x="4795097" y="3215770"/>
                  <a:pt x="4803877" y="3215770"/>
                  <a:pt x="4803877" y="3193817"/>
                </a:cubicBezTo>
                <a:cubicBezTo>
                  <a:pt x="4797291" y="3191622"/>
                  <a:pt x="4793997" y="3191622"/>
                  <a:pt x="4790087" y="3192171"/>
                </a:cubicBezTo>
                <a:close/>
                <a:moveTo>
                  <a:pt x="4350546" y="3185585"/>
                </a:moveTo>
                <a:cubicBezTo>
                  <a:pt x="4328045" y="3185585"/>
                  <a:pt x="4296213" y="3181194"/>
                  <a:pt x="4291823" y="3212477"/>
                </a:cubicBezTo>
                <a:cubicBezTo>
                  <a:pt x="4301152" y="3216867"/>
                  <a:pt x="4309933" y="3216867"/>
                  <a:pt x="4309933" y="3225649"/>
                </a:cubicBezTo>
                <a:cubicBezTo>
                  <a:pt x="4291823" y="3234430"/>
                  <a:pt x="4287431" y="3252541"/>
                  <a:pt x="4287431" y="3261322"/>
                </a:cubicBezTo>
                <a:cubicBezTo>
                  <a:pt x="4309933" y="3261322"/>
                  <a:pt x="4323654" y="3234430"/>
                  <a:pt x="4332435" y="3234430"/>
                </a:cubicBezTo>
                <a:cubicBezTo>
                  <a:pt x="4323654" y="3216867"/>
                  <a:pt x="4341766" y="3198757"/>
                  <a:pt x="4350546" y="3185585"/>
                </a:cubicBezTo>
                <a:close/>
                <a:moveTo>
                  <a:pt x="4678196" y="3168022"/>
                </a:moveTo>
                <a:cubicBezTo>
                  <a:pt x="4651304" y="3168022"/>
                  <a:pt x="4651304" y="3189975"/>
                  <a:pt x="4638132" y="3203696"/>
                </a:cubicBezTo>
                <a:cubicBezTo>
                  <a:pt x="4651304" y="3212477"/>
                  <a:pt x="4655694" y="3190525"/>
                  <a:pt x="4673806" y="3194914"/>
                </a:cubicBezTo>
                <a:cubicBezTo>
                  <a:pt x="4678196" y="3181194"/>
                  <a:pt x="4673806" y="3185585"/>
                  <a:pt x="4678196" y="3168022"/>
                </a:cubicBezTo>
                <a:close/>
                <a:moveTo>
                  <a:pt x="4511903" y="3141679"/>
                </a:moveTo>
                <a:cubicBezTo>
                  <a:pt x="4498730" y="3137288"/>
                  <a:pt x="4494339" y="3150460"/>
                  <a:pt x="4476228" y="3150460"/>
                </a:cubicBezTo>
                <a:cubicBezTo>
                  <a:pt x="4476228" y="3168022"/>
                  <a:pt x="4466899" y="3176803"/>
                  <a:pt x="4489948" y="3181743"/>
                </a:cubicBezTo>
                <a:cubicBezTo>
                  <a:pt x="4489948" y="3177352"/>
                  <a:pt x="4489948" y="3168571"/>
                  <a:pt x="4494339" y="3168571"/>
                </a:cubicBezTo>
                <a:cubicBezTo>
                  <a:pt x="4503121" y="3182291"/>
                  <a:pt x="4480619" y="3186681"/>
                  <a:pt x="4480619" y="3199854"/>
                </a:cubicBezTo>
                <a:cubicBezTo>
                  <a:pt x="4498181" y="3194914"/>
                  <a:pt x="4502572" y="3181743"/>
                  <a:pt x="4516293" y="3172961"/>
                </a:cubicBezTo>
                <a:cubicBezTo>
                  <a:pt x="4516293" y="3181743"/>
                  <a:pt x="4520683" y="3190525"/>
                  <a:pt x="4525075" y="3190525"/>
                </a:cubicBezTo>
                <a:cubicBezTo>
                  <a:pt x="4533855" y="3181743"/>
                  <a:pt x="4547576" y="3186134"/>
                  <a:pt x="4547576" y="3168571"/>
                </a:cubicBezTo>
                <a:cubicBezTo>
                  <a:pt x="4534404" y="3159241"/>
                  <a:pt x="4511903" y="3163632"/>
                  <a:pt x="4511903" y="3141679"/>
                </a:cubicBezTo>
                <a:close/>
                <a:moveTo>
                  <a:pt x="4785766" y="3132348"/>
                </a:moveTo>
                <a:cubicBezTo>
                  <a:pt x="4758874" y="3132348"/>
                  <a:pt x="4740762" y="3145520"/>
                  <a:pt x="4736372" y="3163632"/>
                </a:cubicBezTo>
                <a:cubicBezTo>
                  <a:pt x="4745702" y="3168022"/>
                  <a:pt x="4758874" y="3168022"/>
                  <a:pt x="4754483" y="3185585"/>
                </a:cubicBezTo>
                <a:cubicBezTo>
                  <a:pt x="4772594" y="3185585"/>
                  <a:pt x="4790705" y="3181194"/>
                  <a:pt x="4799487" y="3163632"/>
                </a:cubicBezTo>
                <a:cubicBezTo>
                  <a:pt x="4785766" y="3154302"/>
                  <a:pt x="4799487" y="3141130"/>
                  <a:pt x="4785766" y="3132348"/>
                </a:cubicBezTo>
                <a:close/>
                <a:moveTo>
                  <a:pt x="4691368" y="3097224"/>
                </a:moveTo>
                <a:cubicBezTo>
                  <a:pt x="4682587" y="3127957"/>
                  <a:pt x="4655694" y="3137288"/>
                  <a:pt x="4641974" y="3154849"/>
                </a:cubicBezTo>
                <a:cubicBezTo>
                  <a:pt x="4655146" y="3150460"/>
                  <a:pt x="4655146" y="3159241"/>
                  <a:pt x="4668866" y="3159241"/>
                </a:cubicBezTo>
                <a:cubicBezTo>
                  <a:pt x="4678196" y="3136739"/>
                  <a:pt x="4709479" y="3136739"/>
                  <a:pt x="4713871" y="3110396"/>
                </a:cubicBezTo>
                <a:cubicBezTo>
                  <a:pt x="4695759" y="3119176"/>
                  <a:pt x="4705089" y="3097224"/>
                  <a:pt x="4691368" y="3097224"/>
                </a:cubicBezTo>
                <a:close/>
                <a:moveTo>
                  <a:pt x="4294737" y="3093107"/>
                </a:moveTo>
                <a:cubicBezTo>
                  <a:pt x="4275701" y="3091460"/>
                  <a:pt x="4249563" y="3097224"/>
                  <a:pt x="4256148" y="3110396"/>
                </a:cubicBezTo>
                <a:cubicBezTo>
                  <a:pt x="4256148" y="3106005"/>
                  <a:pt x="4260538" y="3110396"/>
                  <a:pt x="4260538" y="3119176"/>
                </a:cubicBezTo>
                <a:cubicBezTo>
                  <a:pt x="4283041" y="3119176"/>
                  <a:pt x="4296213" y="3110396"/>
                  <a:pt x="4309933" y="3097224"/>
                </a:cubicBezTo>
                <a:cubicBezTo>
                  <a:pt x="4306640" y="3095028"/>
                  <a:pt x="4301084" y="3093656"/>
                  <a:pt x="4294737" y="3093107"/>
                </a:cubicBezTo>
                <a:close/>
                <a:moveTo>
                  <a:pt x="4952060" y="3043438"/>
                </a:moveTo>
                <a:cubicBezTo>
                  <a:pt x="4942730" y="3052219"/>
                  <a:pt x="4929558" y="3070332"/>
                  <a:pt x="4938340" y="3079112"/>
                </a:cubicBezTo>
                <a:cubicBezTo>
                  <a:pt x="4952060" y="3074172"/>
                  <a:pt x="4960841" y="3065391"/>
                  <a:pt x="4960841" y="3052219"/>
                </a:cubicBezTo>
                <a:cubicBezTo>
                  <a:pt x="4956451" y="3052219"/>
                  <a:pt x="4956451" y="3047829"/>
                  <a:pt x="4952060" y="3043438"/>
                </a:cubicBezTo>
                <a:close/>
                <a:moveTo>
                  <a:pt x="4718809" y="3042890"/>
                </a:moveTo>
                <a:cubicBezTo>
                  <a:pt x="4682587" y="3047280"/>
                  <a:pt x="4660085" y="3100517"/>
                  <a:pt x="4624412" y="3078563"/>
                </a:cubicBezTo>
                <a:cubicBezTo>
                  <a:pt x="4606848" y="3078563"/>
                  <a:pt x="4606848" y="3091735"/>
                  <a:pt x="4593129" y="3082954"/>
                </a:cubicBezTo>
                <a:cubicBezTo>
                  <a:pt x="4593129" y="3074172"/>
                  <a:pt x="4606848" y="3065391"/>
                  <a:pt x="4593129" y="3061001"/>
                </a:cubicBezTo>
                <a:cubicBezTo>
                  <a:pt x="4593129" y="3065391"/>
                  <a:pt x="4583798" y="3065391"/>
                  <a:pt x="4575018" y="3065391"/>
                </a:cubicBezTo>
                <a:cubicBezTo>
                  <a:pt x="4596970" y="3096126"/>
                  <a:pt x="4565687" y="3101065"/>
                  <a:pt x="4561296" y="3123019"/>
                </a:cubicBezTo>
                <a:cubicBezTo>
                  <a:pt x="4570626" y="3127410"/>
                  <a:pt x="4575018" y="3109846"/>
                  <a:pt x="4579408" y="3123019"/>
                </a:cubicBezTo>
                <a:cubicBezTo>
                  <a:pt x="4570626" y="3132348"/>
                  <a:pt x="4552515" y="3127410"/>
                  <a:pt x="4556906" y="3154302"/>
                </a:cubicBezTo>
                <a:cubicBezTo>
                  <a:pt x="4579408" y="3144971"/>
                  <a:pt x="4556906" y="3154302"/>
                  <a:pt x="4561296" y="3171865"/>
                </a:cubicBezTo>
                <a:cubicBezTo>
                  <a:pt x="4597519" y="3171865"/>
                  <a:pt x="4588737" y="3123019"/>
                  <a:pt x="4624412" y="3123019"/>
                </a:cubicBezTo>
                <a:cubicBezTo>
                  <a:pt x="4637584" y="3127957"/>
                  <a:pt x="4615081" y="3141130"/>
                  <a:pt x="4628803" y="3149911"/>
                </a:cubicBezTo>
                <a:cubicBezTo>
                  <a:pt x="4669416" y="3141130"/>
                  <a:pt x="4665024" y="3087344"/>
                  <a:pt x="4700699" y="3069782"/>
                </a:cubicBezTo>
                <a:cubicBezTo>
                  <a:pt x="4700699" y="3083502"/>
                  <a:pt x="4682587" y="3079112"/>
                  <a:pt x="4686978" y="3096674"/>
                </a:cubicBezTo>
                <a:cubicBezTo>
                  <a:pt x="4700150" y="3092284"/>
                  <a:pt x="4700150" y="3101065"/>
                  <a:pt x="4713871" y="3096674"/>
                </a:cubicBezTo>
                <a:cubicBezTo>
                  <a:pt x="4727590" y="3074721"/>
                  <a:pt x="4705089" y="3065941"/>
                  <a:pt x="4718809" y="3042890"/>
                </a:cubicBezTo>
                <a:close/>
                <a:moveTo>
                  <a:pt x="5228026" y="3025396"/>
                </a:moveTo>
                <a:cubicBezTo>
                  <a:pt x="5241738" y="3022309"/>
                  <a:pt x="5245957" y="3034657"/>
                  <a:pt x="5212204" y="3034657"/>
                </a:cubicBezTo>
                <a:cubicBezTo>
                  <a:pt x="5217830" y="3029169"/>
                  <a:pt x="5223455" y="3026425"/>
                  <a:pt x="5228026" y="3025396"/>
                </a:cubicBezTo>
                <a:close/>
                <a:moveTo>
                  <a:pt x="4780346" y="2968249"/>
                </a:moveTo>
                <a:cubicBezTo>
                  <a:pt x="4777533" y="2970444"/>
                  <a:pt x="4776435" y="2974835"/>
                  <a:pt x="4776435" y="2981421"/>
                </a:cubicBezTo>
                <a:cubicBezTo>
                  <a:pt x="4781375" y="2981421"/>
                  <a:pt x="4781375" y="2985813"/>
                  <a:pt x="4790156" y="2981421"/>
                </a:cubicBezTo>
                <a:cubicBezTo>
                  <a:pt x="4790156" y="2977030"/>
                  <a:pt x="4794547" y="2977030"/>
                  <a:pt x="4794547" y="2968249"/>
                </a:cubicBezTo>
                <a:cubicBezTo>
                  <a:pt x="4787687" y="2966053"/>
                  <a:pt x="4783159" y="2966053"/>
                  <a:pt x="4780346" y="2968249"/>
                </a:cubicBezTo>
                <a:close/>
                <a:moveTo>
                  <a:pt x="5360387" y="2950137"/>
                </a:moveTo>
                <a:cubicBezTo>
                  <a:pt x="5364778" y="2954528"/>
                  <a:pt x="5369168" y="2954528"/>
                  <a:pt x="5369168" y="2950137"/>
                </a:cubicBezTo>
                <a:cubicBezTo>
                  <a:pt x="5382889" y="2954528"/>
                  <a:pt x="5364778" y="2958919"/>
                  <a:pt x="5369717" y="2972091"/>
                </a:cubicBezTo>
                <a:cubicBezTo>
                  <a:pt x="5351605" y="2967701"/>
                  <a:pt x="5351605" y="2989654"/>
                  <a:pt x="5329104" y="2980872"/>
                </a:cubicBezTo>
                <a:cubicBezTo>
                  <a:pt x="5329104" y="2976482"/>
                  <a:pt x="5333494" y="2972091"/>
                  <a:pt x="5333494" y="2967701"/>
                </a:cubicBezTo>
                <a:cubicBezTo>
                  <a:pt x="5346667" y="2967701"/>
                  <a:pt x="5360387" y="2963310"/>
                  <a:pt x="5360387" y="2950137"/>
                </a:cubicBezTo>
                <a:close/>
                <a:moveTo>
                  <a:pt x="5279161" y="2946296"/>
                </a:moveTo>
                <a:cubicBezTo>
                  <a:pt x="5265989" y="2950686"/>
                  <a:pt x="5247878" y="2950686"/>
                  <a:pt x="5247878" y="2968249"/>
                </a:cubicBezTo>
                <a:cubicBezTo>
                  <a:pt x="5257207" y="2972639"/>
                  <a:pt x="5265989" y="2972639"/>
                  <a:pt x="5274771" y="2973188"/>
                </a:cubicBezTo>
                <a:cubicBezTo>
                  <a:pt x="5274771" y="2959468"/>
                  <a:pt x="5279161" y="2959468"/>
                  <a:pt x="5279161" y="2946296"/>
                </a:cubicBezTo>
                <a:close/>
                <a:moveTo>
                  <a:pt x="5140308" y="2936966"/>
                </a:moveTo>
                <a:cubicBezTo>
                  <a:pt x="5131526" y="2945747"/>
                  <a:pt x="5122196" y="2936966"/>
                  <a:pt x="5113415" y="2945747"/>
                </a:cubicBezTo>
                <a:cubicBezTo>
                  <a:pt x="5113415" y="2955077"/>
                  <a:pt x="5122196" y="2963858"/>
                  <a:pt x="5117806" y="2977030"/>
                </a:cubicBezTo>
                <a:cubicBezTo>
                  <a:pt x="5135916" y="2972639"/>
                  <a:pt x="5140308" y="2941357"/>
                  <a:pt x="5140308" y="2936966"/>
                </a:cubicBezTo>
                <a:close/>
                <a:moveTo>
                  <a:pt x="5288490" y="2927636"/>
                </a:moveTo>
                <a:cubicBezTo>
                  <a:pt x="5288490" y="2945747"/>
                  <a:pt x="5288490" y="2954528"/>
                  <a:pt x="5284100" y="2967701"/>
                </a:cubicBezTo>
                <a:cubicBezTo>
                  <a:pt x="5284100" y="2967701"/>
                  <a:pt x="5288490" y="2972091"/>
                  <a:pt x="5288490" y="2976482"/>
                </a:cubicBezTo>
                <a:cubicBezTo>
                  <a:pt x="5306053" y="2972091"/>
                  <a:pt x="5315383" y="2967701"/>
                  <a:pt x="5324165" y="2954528"/>
                </a:cubicBezTo>
                <a:cubicBezTo>
                  <a:pt x="5324165" y="2972639"/>
                  <a:pt x="5292882" y="2994593"/>
                  <a:pt x="5265989" y="3002825"/>
                </a:cubicBezTo>
                <a:cubicBezTo>
                  <a:pt x="5265989" y="3002825"/>
                  <a:pt x="5265989" y="3002825"/>
                  <a:pt x="5265989" y="2980872"/>
                </a:cubicBezTo>
                <a:cubicBezTo>
                  <a:pt x="5256659" y="2976482"/>
                  <a:pt x="5229767" y="2985263"/>
                  <a:pt x="5225376" y="2972091"/>
                </a:cubicBezTo>
                <a:cubicBezTo>
                  <a:pt x="5243487" y="2954528"/>
                  <a:pt x="5261599" y="2936417"/>
                  <a:pt x="5288490" y="2927636"/>
                </a:cubicBezTo>
                <a:close/>
                <a:moveTo>
                  <a:pt x="884708" y="2892511"/>
                </a:moveTo>
                <a:cubicBezTo>
                  <a:pt x="898429" y="2888121"/>
                  <a:pt x="898429" y="2896902"/>
                  <a:pt x="907210" y="2901292"/>
                </a:cubicBezTo>
                <a:cubicBezTo>
                  <a:pt x="902820" y="2910073"/>
                  <a:pt x="880318" y="2896902"/>
                  <a:pt x="880318" y="2914464"/>
                </a:cubicBezTo>
                <a:cubicBezTo>
                  <a:pt x="875927" y="2914464"/>
                  <a:pt x="884708" y="2896902"/>
                  <a:pt x="884708" y="2892511"/>
                </a:cubicBezTo>
                <a:close/>
                <a:moveTo>
                  <a:pt x="5351058" y="2888121"/>
                </a:moveTo>
                <a:cubicBezTo>
                  <a:pt x="5355997" y="2892511"/>
                  <a:pt x="5364778" y="2896902"/>
                  <a:pt x="5364778" y="2910073"/>
                </a:cubicBezTo>
                <a:cubicBezTo>
                  <a:pt x="5342276" y="2905682"/>
                  <a:pt x="5355997" y="2941357"/>
                  <a:pt x="5332946" y="2936966"/>
                </a:cubicBezTo>
                <a:cubicBezTo>
                  <a:pt x="5332946" y="2923245"/>
                  <a:pt x="5324165" y="2918854"/>
                  <a:pt x="5328556" y="2905682"/>
                </a:cubicBezTo>
                <a:cubicBezTo>
                  <a:pt x="5337336" y="2901292"/>
                  <a:pt x="5346667" y="2896902"/>
                  <a:pt x="5351058" y="2888121"/>
                </a:cubicBezTo>
                <a:close/>
                <a:moveTo>
                  <a:pt x="4933950" y="2865618"/>
                </a:moveTo>
                <a:cubicBezTo>
                  <a:pt x="4929558" y="2874949"/>
                  <a:pt x="4929558" y="2883730"/>
                  <a:pt x="4929558" y="2896902"/>
                </a:cubicBezTo>
                <a:cubicBezTo>
                  <a:pt x="4942730" y="2892511"/>
                  <a:pt x="4956451" y="2888121"/>
                  <a:pt x="4956451" y="2870009"/>
                </a:cubicBezTo>
                <a:cubicBezTo>
                  <a:pt x="4947670" y="2874399"/>
                  <a:pt x="4947670" y="2865618"/>
                  <a:pt x="4933950" y="2865618"/>
                </a:cubicBezTo>
                <a:close/>
                <a:moveTo>
                  <a:pt x="5216595" y="2861228"/>
                </a:moveTo>
                <a:cubicBezTo>
                  <a:pt x="5229767" y="2866168"/>
                  <a:pt x="5229767" y="2874949"/>
                  <a:pt x="5225376" y="2888121"/>
                </a:cubicBezTo>
                <a:cubicBezTo>
                  <a:pt x="5216595" y="2883730"/>
                  <a:pt x="5207813" y="2870009"/>
                  <a:pt x="5216595" y="2861228"/>
                </a:cubicBezTo>
                <a:close/>
                <a:moveTo>
                  <a:pt x="5149913" y="2856288"/>
                </a:moveTo>
                <a:cubicBezTo>
                  <a:pt x="5154989" y="2855739"/>
                  <a:pt x="5160614" y="2856837"/>
                  <a:pt x="5162809" y="2861228"/>
                </a:cubicBezTo>
                <a:cubicBezTo>
                  <a:pt x="5162809" y="2865618"/>
                  <a:pt x="5154029" y="2865618"/>
                  <a:pt x="5154029" y="2874399"/>
                </a:cubicBezTo>
                <a:cubicBezTo>
                  <a:pt x="5140308" y="2878790"/>
                  <a:pt x="5144698" y="2865618"/>
                  <a:pt x="5140308" y="2861228"/>
                </a:cubicBezTo>
                <a:cubicBezTo>
                  <a:pt x="5140308" y="2859033"/>
                  <a:pt x="5144836" y="2856837"/>
                  <a:pt x="5149913" y="2856288"/>
                </a:cubicBezTo>
                <a:close/>
                <a:moveTo>
                  <a:pt x="426987" y="2830494"/>
                </a:moveTo>
                <a:cubicBezTo>
                  <a:pt x="431378" y="2834885"/>
                  <a:pt x="440159" y="2843666"/>
                  <a:pt x="453880" y="2839275"/>
                </a:cubicBezTo>
                <a:cubicBezTo>
                  <a:pt x="445098" y="2883730"/>
                  <a:pt x="404485" y="2870558"/>
                  <a:pt x="381983" y="2883730"/>
                </a:cubicBezTo>
                <a:cubicBezTo>
                  <a:pt x="386374" y="2870009"/>
                  <a:pt x="404485" y="2870009"/>
                  <a:pt x="418206" y="2861777"/>
                </a:cubicBezTo>
                <a:cubicBezTo>
                  <a:pt x="413266" y="2848057"/>
                  <a:pt x="422597" y="2839275"/>
                  <a:pt x="426987" y="2830494"/>
                </a:cubicBezTo>
                <a:close/>
                <a:moveTo>
                  <a:pt x="557129" y="2761342"/>
                </a:moveTo>
                <a:cubicBezTo>
                  <a:pt x="562136" y="2760793"/>
                  <a:pt x="567761" y="2761890"/>
                  <a:pt x="574622" y="2764085"/>
                </a:cubicBezTo>
                <a:cubicBezTo>
                  <a:pt x="574622" y="2772867"/>
                  <a:pt x="570232" y="2777257"/>
                  <a:pt x="565841" y="2781648"/>
                </a:cubicBezTo>
                <a:cubicBezTo>
                  <a:pt x="552669" y="2781648"/>
                  <a:pt x="557059" y="2767927"/>
                  <a:pt x="543338" y="2768476"/>
                </a:cubicBezTo>
                <a:cubicBezTo>
                  <a:pt x="547729" y="2764085"/>
                  <a:pt x="552120" y="2761890"/>
                  <a:pt x="557129" y="2761342"/>
                </a:cubicBezTo>
                <a:close/>
                <a:moveTo>
                  <a:pt x="506242" y="2743573"/>
                </a:moveTo>
                <a:cubicBezTo>
                  <a:pt x="514216" y="2747072"/>
                  <a:pt x="523581" y="2763536"/>
                  <a:pt x="530167" y="2750365"/>
                </a:cubicBezTo>
                <a:cubicBezTo>
                  <a:pt x="552669" y="2767927"/>
                  <a:pt x="512055" y="2786039"/>
                  <a:pt x="534558" y="2799211"/>
                </a:cubicBezTo>
                <a:cubicBezTo>
                  <a:pt x="520837" y="2816774"/>
                  <a:pt x="489554" y="2821164"/>
                  <a:pt x="471991" y="2834335"/>
                </a:cubicBezTo>
                <a:cubicBezTo>
                  <a:pt x="476381" y="2816774"/>
                  <a:pt x="494493" y="2794271"/>
                  <a:pt x="490102" y="2781100"/>
                </a:cubicBezTo>
                <a:cubicBezTo>
                  <a:pt x="490102" y="2767927"/>
                  <a:pt x="508213" y="2772319"/>
                  <a:pt x="512604" y="2763538"/>
                </a:cubicBezTo>
                <a:cubicBezTo>
                  <a:pt x="512604" y="2754755"/>
                  <a:pt x="507665" y="2750365"/>
                  <a:pt x="498884" y="2745974"/>
                </a:cubicBezTo>
                <a:cubicBezTo>
                  <a:pt x="501079" y="2742682"/>
                  <a:pt x="503583" y="2742407"/>
                  <a:pt x="506242" y="2743573"/>
                </a:cubicBezTo>
                <a:close/>
                <a:moveTo>
                  <a:pt x="588342" y="2714691"/>
                </a:moveTo>
                <a:cubicBezTo>
                  <a:pt x="602063" y="2710301"/>
                  <a:pt x="592733" y="2727863"/>
                  <a:pt x="606454" y="2723473"/>
                </a:cubicBezTo>
                <a:cubicBezTo>
                  <a:pt x="606454" y="2736645"/>
                  <a:pt x="588342" y="2732254"/>
                  <a:pt x="579561" y="2732254"/>
                </a:cubicBezTo>
                <a:cubicBezTo>
                  <a:pt x="579561" y="2723473"/>
                  <a:pt x="588342" y="2723473"/>
                  <a:pt x="588342" y="2714691"/>
                </a:cubicBezTo>
                <a:close/>
                <a:moveTo>
                  <a:pt x="934102" y="2710301"/>
                </a:moveTo>
                <a:cubicBezTo>
                  <a:pt x="979107" y="2705910"/>
                  <a:pt x="997217" y="2723473"/>
                  <a:pt x="1028501" y="2714691"/>
                </a:cubicBezTo>
                <a:cubicBezTo>
                  <a:pt x="1019171" y="2737193"/>
                  <a:pt x="1001608" y="2754755"/>
                  <a:pt x="965386" y="2750365"/>
                </a:cubicBezTo>
                <a:cubicBezTo>
                  <a:pt x="952215" y="2741584"/>
                  <a:pt x="938493" y="2727863"/>
                  <a:pt x="934102" y="2710301"/>
                </a:cubicBezTo>
                <a:close/>
                <a:moveTo>
                  <a:pt x="5261599" y="2705910"/>
                </a:moveTo>
                <a:cubicBezTo>
                  <a:pt x="5275319" y="2705910"/>
                  <a:pt x="5275319" y="2714691"/>
                  <a:pt x="5275319" y="2723473"/>
                </a:cubicBezTo>
                <a:cubicBezTo>
                  <a:pt x="5266538" y="2723473"/>
                  <a:pt x="5261599" y="2736645"/>
                  <a:pt x="5252817" y="2727863"/>
                </a:cubicBezTo>
                <a:cubicBezTo>
                  <a:pt x="5257207" y="2719082"/>
                  <a:pt x="5261599" y="2714691"/>
                  <a:pt x="5261599" y="2705910"/>
                </a:cubicBezTo>
                <a:close/>
                <a:moveTo>
                  <a:pt x="5315383" y="2674627"/>
                </a:moveTo>
                <a:cubicBezTo>
                  <a:pt x="5315383" y="2692738"/>
                  <a:pt x="5302211" y="2705910"/>
                  <a:pt x="5292882" y="2719082"/>
                </a:cubicBezTo>
                <a:cubicBezTo>
                  <a:pt x="5284100" y="2709751"/>
                  <a:pt x="5279710" y="2696580"/>
                  <a:pt x="5284100" y="2687799"/>
                </a:cubicBezTo>
                <a:cubicBezTo>
                  <a:pt x="5292882" y="2683408"/>
                  <a:pt x="5306602" y="2679018"/>
                  <a:pt x="5315383" y="2674627"/>
                </a:cubicBezTo>
                <a:close/>
                <a:moveTo>
                  <a:pt x="471991" y="2665846"/>
                </a:moveTo>
                <a:cubicBezTo>
                  <a:pt x="462661" y="2683408"/>
                  <a:pt x="449489" y="2705910"/>
                  <a:pt x="426987" y="2710301"/>
                </a:cubicBezTo>
                <a:cubicBezTo>
                  <a:pt x="431378" y="2688347"/>
                  <a:pt x="444550" y="2665846"/>
                  <a:pt x="471991" y="2665846"/>
                </a:cubicBezTo>
                <a:close/>
                <a:moveTo>
                  <a:pt x="5203423" y="2638954"/>
                </a:moveTo>
                <a:cubicBezTo>
                  <a:pt x="5220985" y="2657065"/>
                  <a:pt x="5171591" y="2679018"/>
                  <a:pt x="5149638" y="2683408"/>
                </a:cubicBezTo>
                <a:cubicBezTo>
                  <a:pt x="5149638" y="2652126"/>
                  <a:pt x="5180921" y="2652126"/>
                  <a:pt x="5203423" y="2638954"/>
                </a:cubicBezTo>
                <a:close/>
                <a:moveTo>
                  <a:pt x="595202" y="2616451"/>
                </a:moveTo>
                <a:cubicBezTo>
                  <a:pt x="600828" y="2615902"/>
                  <a:pt x="606454" y="2617000"/>
                  <a:pt x="610844" y="2621391"/>
                </a:cubicBezTo>
                <a:cubicBezTo>
                  <a:pt x="606454" y="2621391"/>
                  <a:pt x="575170" y="2634563"/>
                  <a:pt x="579561" y="2621391"/>
                </a:cubicBezTo>
                <a:cubicBezTo>
                  <a:pt x="583952" y="2619196"/>
                  <a:pt x="589577" y="2617000"/>
                  <a:pt x="595202" y="2616451"/>
                </a:cubicBezTo>
                <a:close/>
                <a:moveTo>
                  <a:pt x="727745" y="2599438"/>
                </a:moveTo>
                <a:cubicBezTo>
                  <a:pt x="727745" y="2617000"/>
                  <a:pt x="705242" y="2634563"/>
                  <a:pt x="687131" y="2625782"/>
                </a:cubicBezTo>
                <a:cubicBezTo>
                  <a:pt x="682741" y="2625782"/>
                  <a:pt x="682741" y="2630173"/>
                  <a:pt x="678350" y="2630173"/>
                </a:cubicBezTo>
                <a:cubicBezTo>
                  <a:pt x="673960" y="2648283"/>
                  <a:pt x="682741" y="2657065"/>
                  <a:pt x="682741" y="2670237"/>
                </a:cubicBezTo>
                <a:cubicBezTo>
                  <a:pt x="673960" y="2674627"/>
                  <a:pt x="655848" y="2674627"/>
                  <a:pt x="651458" y="2687799"/>
                </a:cubicBezTo>
                <a:cubicBezTo>
                  <a:pt x="642127" y="2683408"/>
                  <a:pt x="660239" y="2674627"/>
                  <a:pt x="660239" y="2665846"/>
                </a:cubicBezTo>
                <a:cubicBezTo>
                  <a:pt x="651458" y="2652674"/>
                  <a:pt x="647067" y="2657065"/>
                  <a:pt x="633347" y="2657065"/>
                </a:cubicBezTo>
                <a:cubicBezTo>
                  <a:pt x="655848" y="2630722"/>
                  <a:pt x="687131" y="2608218"/>
                  <a:pt x="727745" y="2599438"/>
                </a:cubicBezTo>
                <a:close/>
                <a:moveTo>
                  <a:pt x="4965231" y="2568155"/>
                </a:moveTo>
                <a:cubicBezTo>
                  <a:pt x="4933950" y="2563764"/>
                  <a:pt x="4893336" y="2581326"/>
                  <a:pt x="4893336" y="2621391"/>
                </a:cubicBezTo>
                <a:cubicBezTo>
                  <a:pt x="4924619" y="2612610"/>
                  <a:pt x="4952060" y="2594498"/>
                  <a:pt x="4965231" y="2568155"/>
                </a:cubicBezTo>
                <a:close/>
                <a:moveTo>
                  <a:pt x="5185311" y="2545652"/>
                </a:moveTo>
                <a:cubicBezTo>
                  <a:pt x="5167201" y="2541262"/>
                  <a:pt x="5153479" y="2568155"/>
                  <a:pt x="5167201" y="2572545"/>
                </a:cubicBezTo>
                <a:cubicBezTo>
                  <a:pt x="5171591" y="2563764"/>
                  <a:pt x="5185311" y="2559373"/>
                  <a:pt x="5185311" y="2545652"/>
                </a:cubicBezTo>
                <a:close/>
                <a:moveTo>
                  <a:pt x="687680" y="2528090"/>
                </a:moveTo>
                <a:cubicBezTo>
                  <a:pt x="682741" y="2559373"/>
                  <a:pt x="651458" y="2568155"/>
                  <a:pt x="624565" y="2576936"/>
                </a:cubicBezTo>
                <a:cubicBezTo>
                  <a:pt x="651458" y="2568155"/>
                  <a:pt x="651458" y="2528090"/>
                  <a:pt x="687680" y="2528090"/>
                </a:cubicBezTo>
                <a:close/>
                <a:moveTo>
                  <a:pt x="597123" y="2528090"/>
                </a:moveTo>
                <a:cubicBezTo>
                  <a:pt x="592733" y="2541262"/>
                  <a:pt x="579561" y="2545652"/>
                  <a:pt x="574622" y="2554983"/>
                </a:cubicBezTo>
                <a:cubicBezTo>
                  <a:pt x="565841" y="2545652"/>
                  <a:pt x="583402" y="2528090"/>
                  <a:pt x="597123" y="2528090"/>
                </a:cubicBezTo>
                <a:close/>
                <a:moveTo>
                  <a:pt x="4938340" y="2519309"/>
                </a:moveTo>
                <a:cubicBezTo>
                  <a:pt x="4924619" y="2519309"/>
                  <a:pt x="4920228" y="2532481"/>
                  <a:pt x="4915838" y="2536871"/>
                </a:cubicBezTo>
                <a:cubicBezTo>
                  <a:pt x="4929558" y="2536871"/>
                  <a:pt x="4938340" y="2532481"/>
                  <a:pt x="4938340" y="2519309"/>
                </a:cubicBezTo>
                <a:close/>
                <a:moveTo>
                  <a:pt x="4574469" y="2466074"/>
                </a:moveTo>
                <a:cubicBezTo>
                  <a:pt x="4561296" y="2479245"/>
                  <a:pt x="4534404" y="2474854"/>
                  <a:pt x="4525075" y="2496807"/>
                </a:cubicBezTo>
                <a:cubicBezTo>
                  <a:pt x="4533855" y="2492417"/>
                  <a:pt x="4547576" y="2492417"/>
                  <a:pt x="4551966" y="2488026"/>
                </a:cubicBezTo>
                <a:cubicBezTo>
                  <a:pt x="4538794" y="2479245"/>
                  <a:pt x="4578859" y="2483636"/>
                  <a:pt x="4574469" y="2466074"/>
                </a:cubicBezTo>
                <a:close/>
                <a:moveTo>
                  <a:pt x="5166017" y="2431780"/>
                </a:moveTo>
                <a:cubicBezTo>
                  <a:pt x="5137049" y="2432629"/>
                  <a:pt x="5106692" y="2455783"/>
                  <a:pt x="5086523" y="2479245"/>
                </a:cubicBezTo>
                <a:cubicBezTo>
                  <a:pt x="5072801" y="2479245"/>
                  <a:pt x="5082132" y="2461682"/>
                  <a:pt x="5068411" y="2466074"/>
                </a:cubicBezTo>
                <a:cubicBezTo>
                  <a:pt x="5050849" y="2470464"/>
                  <a:pt x="5055239" y="2492417"/>
                  <a:pt x="5032738" y="2488026"/>
                </a:cubicBezTo>
                <a:cubicBezTo>
                  <a:pt x="5028348" y="2518760"/>
                  <a:pt x="5005845" y="2528090"/>
                  <a:pt x="4987734" y="2545652"/>
                </a:cubicBezTo>
                <a:cubicBezTo>
                  <a:pt x="5000906" y="2558825"/>
                  <a:pt x="5009686" y="2536871"/>
                  <a:pt x="5023407" y="2536871"/>
                </a:cubicBezTo>
                <a:cubicBezTo>
                  <a:pt x="5014626" y="2546202"/>
                  <a:pt x="5023407" y="2554983"/>
                  <a:pt x="5023407" y="2568155"/>
                </a:cubicBezTo>
                <a:cubicBezTo>
                  <a:pt x="5082132" y="2559373"/>
                  <a:pt x="5167201" y="2541811"/>
                  <a:pt x="5167201" y="2461682"/>
                </a:cubicBezTo>
                <a:cubicBezTo>
                  <a:pt x="5180921" y="2461682"/>
                  <a:pt x="5185311" y="2443571"/>
                  <a:pt x="5194092" y="2439180"/>
                </a:cubicBezTo>
                <a:cubicBezTo>
                  <a:pt x="5185175" y="2433692"/>
                  <a:pt x="5175673" y="2431497"/>
                  <a:pt x="5166017" y="2431780"/>
                </a:cubicBezTo>
                <a:close/>
                <a:moveTo>
                  <a:pt x="4270957" y="2408901"/>
                </a:moveTo>
                <a:cubicBezTo>
                  <a:pt x="4265993" y="2407589"/>
                  <a:pt x="4256011" y="2412837"/>
                  <a:pt x="4255600" y="2412837"/>
                </a:cubicBezTo>
                <a:cubicBezTo>
                  <a:pt x="4246818" y="2426009"/>
                  <a:pt x="4282493" y="2426009"/>
                  <a:pt x="4273711" y="2412837"/>
                </a:cubicBezTo>
                <a:cubicBezTo>
                  <a:pt x="4273711" y="2410504"/>
                  <a:pt x="4272613" y="2409338"/>
                  <a:pt x="4270957" y="2408901"/>
                </a:cubicBezTo>
                <a:close/>
                <a:moveTo>
                  <a:pt x="633347" y="2404055"/>
                </a:moveTo>
                <a:cubicBezTo>
                  <a:pt x="642127" y="2404055"/>
                  <a:pt x="637736" y="2417227"/>
                  <a:pt x="642127" y="2417227"/>
                </a:cubicBezTo>
                <a:cubicBezTo>
                  <a:pt x="642127" y="2430398"/>
                  <a:pt x="610844" y="2430398"/>
                  <a:pt x="619626" y="2408446"/>
                </a:cubicBezTo>
                <a:cubicBezTo>
                  <a:pt x="624565" y="2408446"/>
                  <a:pt x="628956" y="2408446"/>
                  <a:pt x="633347" y="2404055"/>
                </a:cubicBezTo>
                <a:close/>
                <a:moveTo>
                  <a:pt x="5292882" y="2403507"/>
                </a:moveTo>
                <a:cubicBezTo>
                  <a:pt x="5279710" y="2403507"/>
                  <a:pt x="5274771" y="2412837"/>
                  <a:pt x="5274771" y="2421070"/>
                </a:cubicBezTo>
                <a:cubicBezTo>
                  <a:pt x="5284100" y="2421070"/>
                  <a:pt x="5288490" y="2416679"/>
                  <a:pt x="5292882" y="2403507"/>
                </a:cubicBezTo>
                <a:close/>
                <a:moveTo>
                  <a:pt x="5212204" y="2399115"/>
                </a:moveTo>
                <a:cubicBezTo>
                  <a:pt x="5220985" y="2426009"/>
                  <a:pt x="5194092" y="2417227"/>
                  <a:pt x="5198483" y="2439180"/>
                </a:cubicBezTo>
                <a:cubicBezTo>
                  <a:pt x="5212204" y="2430398"/>
                  <a:pt x="5230316" y="2421619"/>
                  <a:pt x="5230316" y="2399115"/>
                </a:cubicBezTo>
                <a:cubicBezTo>
                  <a:pt x="5230316" y="2399115"/>
                  <a:pt x="5230316" y="2399115"/>
                  <a:pt x="5212204" y="2399115"/>
                </a:cubicBezTo>
                <a:close/>
                <a:moveTo>
                  <a:pt x="4444396" y="2341490"/>
                </a:moveTo>
                <a:cubicBezTo>
                  <a:pt x="4431224" y="2337099"/>
                  <a:pt x="4408723" y="2350270"/>
                  <a:pt x="4404332" y="2359601"/>
                </a:cubicBezTo>
                <a:cubicBezTo>
                  <a:pt x="4408723" y="2359601"/>
                  <a:pt x="4413113" y="2363991"/>
                  <a:pt x="4413113" y="2368382"/>
                </a:cubicBezTo>
                <a:cubicBezTo>
                  <a:pt x="4426285" y="2363442"/>
                  <a:pt x="4440006" y="2359051"/>
                  <a:pt x="4444396" y="2341490"/>
                </a:cubicBezTo>
                <a:close/>
                <a:moveTo>
                  <a:pt x="5046133" y="2308088"/>
                </a:moveTo>
                <a:cubicBezTo>
                  <a:pt x="5035173" y="2312333"/>
                  <a:pt x="5029307" y="2331473"/>
                  <a:pt x="5005845" y="2327768"/>
                </a:cubicBezTo>
                <a:cubicBezTo>
                  <a:pt x="5005845" y="2341490"/>
                  <a:pt x="5010236" y="2350270"/>
                  <a:pt x="5014626" y="2359051"/>
                </a:cubicBezTo>
                <a:cubicBezTo>
                  <a:pt x="5032738" y="2345880"/>
                  <a:pt x="5059631" y="2341490"/>
                  <a:pt x="5059631" y="2310206"/>
                </a:cubicBezTo>
                <a:cubicBezTo>
                  <a:pt x="5054005" y="2306913"/>
                  <a:pt x="5049786" y="2306674"/>
                  <a:pt x="5046133" y="2308088"/>
                </a:cubicBezTo>
                <a:close/>
                <a:moveTo>
                  <a:pt x="732136" y="2297035"/>
                </a:moveTo>
                <a:cubicBezTo>
                  <a:pt x="745306" y="2310206"/>
                  <a:pt x="718414" y="2323927"/>
                  <a:pt x="718414" y="2337099"/>
                </a:cubicBezTo>
                <a:cubicBezTo>
                  <a:pt x="718414" y="2337099"/>
                  <a:pt x="718414" y="2337099"/>
                  <a:pt x="691522" y="2337099"/>
                </a:cubicBezTo>
                <a:cubicBezTo>
                  <a:pt x="705242" y="2318987"/>
                  <a:pt x="727745" y="2314598"/>
                  <a:pt x="732136" y="2297035"/>
                </a:cubicBezTo>
                <a:close/>
                <a:moveTo>
                  <a:pt x="1100397" y="2288254"/>
                </a:moveTo>
                <a:cubicBezTo>
                  <a:pt x="1091067" y="2288254"/>
                  <a:pt x="1082286" y="2292644"/>
                  <a:pt x="1082286" y="2301426"/>
                </a:cubicBezTo>
                <a:cubicBezTo>
                  <a:pt x="1095458" y="2301426"/>
                  <a:pt x="1100397" y="2301426"/>
                  <a:pt x="1100397" y="2288254"/>
                </a:cubicBezTo>
                <a:close/>
                <a:moveTo>
                  <a:pt x="5539854" y="2283863"/>
                </a:moveTo>
                <a:cubicBezTo>
                  <a:pt x="5531072" y="2319537"/>
                  <a:pt x="5477287" y="2332708"/>
                  <a:pt x="5441065" y="2350270"/>
                </a:cubicBezTo>
                <a:cubicBezTo>
                  <a:pt x="5409233" y="2367833"/>
                  <a:pt x="5382340" y="2390334"/>
                  <a:pt x="5351058" y="2394726"/>
                </a:cubicBezTo>
                <a:cubicBezTo>
                  <a:pt x="5373559" y="2345880"/>
                  <a:pt x="5459176" y="2341490"/>
                  <a:pt x="5467958" y="2328318"/>
                </a:cubicBezTo>
                <a:cubicBezTo>
                  <a:pt x="5472348" y="2310755"/>
                  <a:pt x="5521742" y="2301426"/>
                  <a:pt x="5539854" y="2283863"/>
                </a:cubicBezTo>
                <a:close/>
                <a:moveTo>
                  <a:pt x="5656205" y="2266299"/>
                </a:moveTo>
                <a:cubicBezTo>
                  <a:pt x="5651814" y="2279472"/>
                  <a:pt x="5634252" y="2279472"/>
                  <a:pt x="5620532" y="2283863"/>
                </a:cubicBezTo>
                <a:cubicBezTo>
                  <a:pt x="5624922" y="2270143"/>
                  <a:pt x="5638643" y="2265751"/>
                  <a:pt x="5656205" y="2266299"/>
                </a:cubicBezTo>
                <a:close/>
                <a:moveTo>
                  <a:pt x="4812659" y="2266299"/>
                </a:moveTo>
                <a:cubicBezTo>
                  <a:pt x="4798938" y="2261910"/>
                  <a:pt x="4794547" y="2270690"/>
                  <a:pt x="4790156" y="2279472"/>
                </a:cubicBezTo>
                <a:cubicBezTo>
                  <a:pt x="4794547" y="2283863"/>
                  <a:pt x="4812659" y="2275081"/>
                  <a:pt x="4812659" y="2266299"/>
                </a:cubicBezTo>
                <a:close/>
                <a:moveTo>
                  <a:pt x="4256971" y="2260401"/>
                </a:moveTo>
                <a:cubicBezTo>
                  <a:pt x="4251346" y="2259302"/>
                  <a:pt x="4244623" y="2261635"/>
                  <a:pt x="4242428" y="2266299"/>
                </a:cubicBezTo>
                <a:cubicBezTo>
                  <a:pt x="4242428" y="2270690"/>
                  <a:pt x="4256148" y="2288254"/>
                  <a:pt x="4260538" y="2279472"/>
                </a:cubicBezTo>
                <a:cubicBezTo>
                  <a:pt x="4256148" y="2279472"/>
                  <a:pt x="4256148" y="2275081"/>
                  <a:pt x="4256148" y="2275081"/>
                </a:cubicBezTo>
                <a:cubicBezTo>
                  <a:pt x="4256148" y="2275081"/>
                  <a:pt x="4256148" y="2275081"/>
                  <a:pt x="4264929" y="2275081"/>
                </a:cubicBezTo>
                <a:cubicBezTo>
                  <a:pt x="4267125" y="2266026"/>
                  <a:pt x="4262597" y="2261498"/>
                  <a:pt x="4256971" y="2260401"/>
                </a:cubicBezTo>
                <a:close/>
                <a:moveTo>
                  <a:pt x="1127290" y="2257518"/>
                </a:moveTo>
                <a:cubicBezTo>
                  <a:pt x="1118508" y="2257518"/>
                  <a:pt x="1118508" y="2266299"/>
                  <a:pt x="1104787" y="2261910"/>
                </a:cubicBezTo>
                <a:cubicBezTo>
                  <a:pt x="1104787" y="2270690"/>
                  <a:pt x="1109178" y="2270690"/>
                  <a:pt x="1109178" y="2279472"/>
                </a:cubicBezTo>
                <a:cubicBezTo>
                  <a:pt x="1117959" y="2275081"/>
                  <a:pt x="1131680" y="2270143"/>
                  <a:pt x="1127290" y="2257518"/>
                </a:cubicBezTo>
                <a:close/>
                <a:moveTo>
                  <a:pt x="5288490" y="2230626"/>
                </a:moveTo>
                <a:cubicBezTo>
                  <a:pt x="5284100" y="2235017"/>
                  <a:pt x="5279710" y="2243798"/>
                  <a:pt x="5284100" y="2252579"/>
                </a:cubicBezTo>
                <a:cubicBezTo>
                  <a:pt x="5297273" y="2252579"/>
                  <a:pt x="5306602" y="2248189"/>
                  <a:pt x="5306602" y="2235017"/>
                </a:cubicBezTo>
                <a:cubicBezTo>
                  <a:pt x="5297273" y="2239407"/>
                  <a:pt x="5297273" y="2230626"/>
                  <a:pt x="5288490" y="2230626"/>
                </a:cubicBezTo>
                <a:close/>
                <a:moveTo>
                  <a:pt x="617156" y="2230077"/>
                </a:moveTo>
                <a:cubicBezTo>
                  <a:pt x="628956" y="2228431"/>
                  <a:pt x="640207" y="2230626"/>
                  <a:pt x="647067" y="2239407"/>
                </a:cubicBezTo>
                <a:cubicBezTo>
                  <a:pt x="624565" y="2253128"/>
                  <a:pt x="633894" y="2297582"/>
                  <a:pt x="615783" y="2315146"/>
                </a:cubicBezTo>
                <a:cubicBezTo>
                  <a:pt x="588342" y="2310755"/>
                  <a:pt x="570779" y="2319537"/>
                  <a:pt x="552669" y="2328318"/>
                </a:cubicBezTo>
                <a:cubicBezTo>
                  <a:pt x="565841" y="2310206"/>
                  <a:pt x="588342" y="2305816"/>
                  <a:pt x="597672" y="2283863"/>
                </a:cubicBezTo>
                <a:cubicBezTo>
                  <a:pt x="588342" y="2275081"/>
                  <a:pt x="602063" y="2261361"/>
                  <a:pt x="583952" y="2243798"/>
                </a:cubicBezTo>
                <a:cubicBezTo>
                  <a:pt x="593007" y="2237213"/>
                  <a:pt x="605356" y="2231724"/>
                  <a:pt x="617156" y="2230077"/>
                </a:cubicBezTo>
                <a:close/>
                <a:moveTo>
                  <a:pt x="5050849" y="2216906"/>
                </a:moveTo>
                <a:cubicBezTo>
                  <a:pt x="5032738" y="2212515"/>
                  <a:pt x="5023407" y="2225686"/>
                  <a:pt x="5028348" y="2248189"/>
                </a:cubicBezTo>
                <a:cubicBezTo>
                  <a:pt x="5046459" y="2248189"/>
                  <a:pt x="5050849" y="2230077"/>
                  <a:pt x="5050849" y="2216906"/>
                </a:cubicBezTo>
                <a:close/>
                <a:moveTo>
                  <a:pt x="5827670" y="2176473"/>
                </a:moveTo>
                <a:cubicBezTo>
                  <a:pt x="5836253" y="2176636"/>
                  <a:pt x="5845275" y="2178351"/>
                  <a:pt x="5854331" y="2181781"/>
                </a:cubicBezTo>
                <a:cubicBezTo>
                  <a:pt x="5858721" y="2194952"/>
                  <a:pt x="5845001" y="2194952"/>
                  <a:pt x="5840611" y="2203734"/>
                </a:cubicBezTo>
                <a:cubicBezTo>
                  <a:pt x="5804388" y="2199343"/>
                  <a:pt x="5795607" y="2190562"/>
                  <a:pt x="5773105" y="2212515"/>
                </a:cubicBezTo>
                <a:cubicBezTo>
                  <a:pt x="5780102" y="2189464"/>
                  <a:pt x="5801918" y="2175984"/>
                  <a:pt x="5827670" y="2176473"/>
                </a:cubicBezTo>
                <a:close/>
                <a:moveTo>
                  <a:pt x="594542" y="2174277"/>
                </a:moveTo>
                <a:cubicBezTo>
                  <a:pt x="597158" y="2174165"/>
                  <a:pt x="599731" y="2175057"/>
                  <a:pt x="602063" y="2177390"/>
                </a:cubicBezTo>
                <a:cubicBezTo>
                  <a:pt x="597672" y="2186171"/>
                  <a:pt x="588891" y="2190562"/>
                  <a:pt x="575170" y="2190562"/>
                </a:cubicBezTo>
                <a:cubicBezTo>
                  <a:pt x="578463" y="2183976"/>
                  <a:pt x="586695" y="2174612"/>
                  <a:pt x="594542" y="2174277"/>
                </a:cubicBezTo>
                <a:close/>
                <a:moveTo>
                  <a:pt x="4706753" y="2173754"/>
                </a:moveTo>
                <a:cubicBezTo>
                  <a:pt x="4704849" y="2173823"/>
                  <a:pt x="4702894" y="2174646"/>
                  <a:pt x="4700699" y="2176842"/>
                </a:cubicBezTo>
                <a:cubicBezTo>
                  <a:pt x="4695759" y="2190562"/>
                  <a:pt x="4705089" y="2186171"/>
                  <a:pt x="4705089" y="2194403"/>
                </a:cubicBezTo>
                <a:cubicBezTo>
                  <a:pt x="4718809" y="2190012"/>
                  <a:pt x="4727590" y="2190012"/>
                  <a:pt x="4727590" y="2176842"/>
                </a:cubicBezTo>
                <a:cubicBezTo>
                  <a:pt x="4717711" y="2180135"/>
                  <a:pt x="4712464" y="2173549"/>
                  <a:pt x="4706753" y="2173754"/>
                </a:cubicBezTo>
                <a:close/>
                <a:moveTo>
                  <a:pt x="5759932" y="2168060"/>
                </a:moveTo>
                <a:cubicBezTo>
                  <a:pt x="5773105" y="2181781"/>
                  <a:pt x="5746212" y="2186171"/>
                  <a:pt x="5741822" y="2194952"/>
                </a:cubicBezTo>
                <a:cubicBezTo>
                  <a:pt x="5728650" y="2181232"/>
                  <a:pt x="5759932" y="2181232"/>
                  <a:pt x="5759932" y="2168060"/>
                </a:cubicBezTo>
                <a:close/>
                <a:moveTo>
                  <a:pt x="4448786" y="2163670"/>
                </a:moveTo>
                <a:cubicBezTo>
                  <a:pt x="4431224" y="2163670"/>
                  <a:pt x="4431224" y="2172451"/>
                  <a:pt x="4421895" y="2181232"/>
                </a:cubicBezTo>
                <a:cubicBezTo>
                  <a:pt x="4440006" y="2185623"/>
                  <a:pt x="4440006" y="2172451"/>
                  <a:pt x="4448786" y="2163670"/>
                </a:cubicBezTo>
                <a:close/>
                <a:moveTo>
                  <a:pt x="1082286" y="2163670"/>
                </a:moveTo>
                <a:cubicBezTo>
                  <a:pt x="1032891" y="2172999"/>
                  <a:pt x="992278" y="2181781"/>
                  <a:pt x="1005999" y="2239407"/>
                </a:cubicBezTo>
                <a:cubicBezTo>
                  <a:pt x="1019171" y="2243798"/>
                  <a:pt x="1019171" y="2256970"/>
                  <a:pt x="1032891" y="2256970"/>
                </a:cubicBezTo>
                <a:cubicBezTo>
                  <a:pt x="1068565" y="2248189"/>
                  <a:pt x="1086677" y="2199343"/>
                  <a:pt x="1082286" y="2163670"/>
                </a:cubicBezTo>
                <a:close/>
                <a:moveTo>
                  <a:pt x="4651304" y="2146107"/>
                </a:moveTo>
                <a:cubicBezTo>
                  <a:pt x="4646364" y="2150498"/>
                  <a:pt x="4646364" y="2159279"/>
                  <a:pt x="4646913" y="2168060"/>
                </a:cubicBezTo>
                <a:cubicBezTo>
                  <a:pt x="4660634" y="2168060"/>
                  <a:pt x="4669416" y="2168060"/>
                  <a:pt x="4669416" y="2154888"/>
                </a:cubicBezTo>
                <a:cubicBezTo>
                  <a:pt x="4655694" y="2159279"/>
                  <a:pt x="4660085" y="2141717"/>
                  <a:pt x="4651304" y="2146107"/>
                </a:cubicBezTo>
                <a:close/>
                <a:moveTo>
                  <a:pt x="4588189" y="2141717"/>
                </a:moveTo>
                <a:cubicBezTo>
                  <a:pt x="4583798" y="2168060"/>
                  <a:pt x="4556906" y="2168060"/>
                  <a:pt x="4553063" y="2191111"/>
                </a:cubicBezTo>
                <a:cubicBezTo>
                  <a:pt x="4566235" y="2195502"/>
                  <a:pt x="4557455" y="2204282"/>
                  <a:pt x="4557455" y="2213065"/>
                </a:cubicBezTo>
                <a:cubicBezTo>
                  <a:pt x="4570626" y="2208124"/>
                  <a:pt x="4588737" y="2194952"/>
                  <a:pt x="4588737" y="2186171"/>
                </a:cubicBezTo>
                <a:cubicBezTo>
                  <a:pt x="4588737" y="2199343"/>
                  <a:pt x="4606299" y="2194952"/>
                  <a:pt x="4620021" y="2194952"/>
                </a:cubicBezTo>
                <a:cubicBezTo>
                  <a:pt x="4633192" y="2176842"/>
                  <a:pt x="4615081" y="2176842"/>
                  <a:pt x="4628803" y="2159279"/>
                </a:cubicBezTo>
                <a:cubicBezTo>
                  <a:pt x="4610691" y="2159279"/>
                  <a:pt x="4606299" y="2141717"/>
                  <a:pt x="4588189" y="2141717"/>
                </a:cubicBezTo>
                <a:close/>
                <a:moveTo>
                  <a:pt x="4314324" y="2030304"/>
                </a:moveTo>
                <a:cubicBezTo>
                  <a:pt x="4291823" y="2039086"/>
                  <a:pt x="4269320" y="2052806"/>
                  <a:pt x="4246818" y="2065978"/>
                </a:cubicBezTo>
                <a:cubicBezTo>
                  <a:pt x="4242428" y="2092871"/>
                  <a:pt x="4219926" y="2092871"/>
                  <a:pt x="4214987" y="2118117"/>
                </a:cubicBezTo>
                <a:cubicBezTo>
                  <a:pt x="4237489" y="2122508"/>
                  <a:pt x="4232548" y="2136228"/>
                  <a:pt x="4223768" y="2153790"/>
                </a:cubicBezTo>
                <a:cubicBezTo>
                  <a:pt x="4237489" y="2153790"/>
                  <a:pt x="4246270" y="2153790"/>
                  <a:pt x="4246270" y="2162572"/>
                </a:cubicBezTo>
                <a:cubicBezTo>
                  <a:pt x="4237489" y="2171354"/>
                  <a:pt x="4232548" y="2158181"/>
                  <a:pt x="4223768" y="2162572"/>
                </a:cubicBezTo>
                <a:cubicBezTo>
                  <a:pt x="4206206" y="2198246"/>
                  <a:pt x="4255600" y="2202637"/>
                  <a:pt x="4264382" y="2207028"/>
                </a:cubicBezTo>
                <a:cubicBezTo>
                  <a:pt x="4278102" y="2216357"/>
                  <a:pt x="4255600" y="2220748"/>
                  <a:pt x="4259990" y="2238310"/>
                </a:cubicBezTo>
                <a:cubicBezTo>
                  <a:pt x="4269320" y="2242701"/>
                  <a:pt x="4264929" y="2229529"/>
                  <a:pt x="4273711" y="2229529"/>
                </a:cubicBezTo>
                <a:cubicBezTo>
                  <a:pt x="4283041" y="2252031"/>
                  <a:pt x="4287431" y="2233920"/>
                  <a:pt x="4287431" y="2260812"/>
                </a:cubicBezTo>
                <a:cubicBezTo>
                  <a:pt x="4323105" y="2260812"/>
                  <a:pt x="4304995" y="2220748"/>
                  <a:pt x="4323105" y="2211966"/>
                </a:cubicBezTo>
                <a:cubicBezTo>
                  <a:pt x="4331887" y="2211966"/>
                  <a:pt x="4327497" y="2216357"/>
                  <a:pt x="4331887" y="2220748"/>
                </a:cubicBezTo>
                <a:cubicBezTo>
                  <a:pt x="4331887" y="2193856"/>
                  <a:pt x="4354390" y="2211966"/>
                  <a:pt x="4354390" y="2180683"/>
                </a:cubicBezTo>
                <a:cubicBezTo>
                  <a:pt x="4327497" y="2176292"/>
                  <a:pt x="4300604" y="2207575"/>
                  <a:pt x="4273711" y="2216357"/>
                </a:cubicBezTo>
                <a:cubicBezTo>
                  <a:pt x="4273711" y="2207575"/>
                  <a:pt x="4273711" y="2203184"/>
                  <a:pt x="4269320" y="2198795"/>
                </a:cubicBezTo>
                <a:cubicBezTo>
                  <a:pt x="4300604" y="2190012"/>
                  <a:pt x="4286884" y="2136777"/>
                  <a:pt x="4327497" y="2141168"/>
                </a:cubicBezTo>
                <a:cubicBezTo>
                  <a:pt x="4332435" y="2114275"/>
                  <a:pt x="4354390" y="2105494"/>
                  <a:pt x="4368110" y="2092323"/>
                </a:cubicBezTo>
                <a:cubicBezTo>
                  <a:pt x="4368110" y="2092323"/>
                  <a:pt x="4363719" y="2087932"/>
                  <a:pt x="4363719" y="2083541"/>
                </a:cubicBezTo>
                <a:cubicBezTo>
                  <a:pt x="4350546" y="2083541"/>
                  <a:pt x="4354937" y="2087932"/>
                  <a:pt x="4336826" y="2092323"/>
                </a:cubicBezTo>
                <a:cubicBezTo>
                  <a:pt x="4341217" y="2070369"/>
                  <a:pt x="4318715" y="2087932"/>
                  <a:pt x="4314324" y="2079151"/>
                </a:cubicBezTo>
                <a:cubicBezTo>
                  <a:pt x="4323105" y="2069821"/>
                  <a:pt x="4336826" y="2065429"/>
                  <a:pt x="4336826" y="2052258"/>
                </a:cubicBezTo>
                <a:cubicBezTo>
                  <a:pt x="4328045" y="2052258"/>
                  <a:pt x="4318715" y="2039086"/>
                  <a:pt x="4314324" y="2030304"/>
                </a:cubicBezTo>
                <a:close/>
                <a:moveTo>
                  <a:pt x="722230" y="2018505"/>
                </a:moveTo>
                <a:cubicBezTo>
                  <a:pt x="720027" y="2018505"/>
                  <a:pt x="717454" y="2019328"/>
                  <a:pt x="714023" y="2021523"/>
                </a:cubicBezTo>
                <a:cubicBezTo>
                  <a:pt x="709633" y="2057197"/>
                  <a:pt x="691522" y="2070369"/>
                  <a:pt x="695912" y="2110434"/>
                </a:cubicBezTo>
                <a:cubicBezTo>
                  <a:pt x="723354" y="2092871"/>
                  <a:pt x="740916" y="2061587"/>
                  <a:pt x="745306" y="2025914"/>
                </a:cubicBezTo>
                <a:cubicBezTo>
                  <a:pt x="732135" y="2025914"/>
                  <a:pt x="728842" y="2018505"/>
                  <a:pt x="722230" y="2018505"/>
                </a:cubicBezTo>
                <a:close/>
                <a:moveTo>
                  <a:pt x="5065941" y="2009998"/>
                </a:moveTo>
                <a:cubicBezTo>
                  <a:pt x="5072116" y="2008352"/>
                  <a:pt x="5077741" y="2010547"/>
                  <a:pt x="5077741" y="2021523"/>
                </a:cubicBezTo>
                <a:cubicBezTo>
                  <a:pt x="5068960" y="2021523"/>
                  <a:pt x="5059631" y="2021523"/>
                  <a:pt x="5055239" y="2030304"/>
                </a:cubicBezTo>
                <a:cubicBezTo>
                  <a:pt x="5050849" y="2030304"/>
                  <a:pt x="5059631" y="2021523"/>
                  <a:pt x="5050849" y="2021523"/>
                </a:cubicBezTo>
                <a:cubicBezTo>
                  <a:pt x="5053044" y="2017133"/>
                  <a:pt x="5059767" y="2011645"/>
                  <a:pt x="5065941" y="2009998"/>
                </a:cubicBezTo>
                <a:close/>
                <a:moveTo>
                  <a:pt x="4736372" y="1990240"/>
                </a:moveTo>
                <a:cubicBezTo>
                  <a:pt x="4749544" y="1999571"/>
                  <a:pt x="4727590" y="2008352"/>
                  <a:pt x="4731982" y="2016584"/>
                </a:cubicBezTo>
                <a:cubicBezTo>
                  <a:pt x="4722651" y="2016584"/>
                  <a:pt x="4727041" y="2003412"/>
                  <a:pt x="4718260" y="2003412"/>
                </a:cubicBezTo>
                <a:cubicBezTo>
                  <a:pt x="4718260" y="1994631"/>
                  <a:pt x="4736372" y="1999022"/>
                  <a:pt x="4736372" y="1990240"/>
                </a:cubicBezTo>
                <a:close/>
                <a:moveTo>
                  <a:pt x="4498181" y="1990240"/>
                </a:moveTo>
                <a:cubicBezTo>
                  <a:pt x="4485010" y="1994631"/>
                  <a:pt x="4485010" y="2012742"/>
                  <a:pt x="4466899" y="2012193"/>
                </a:cubicBezTo>
                <a:cubicBezTo>
                  <a:pt x="4466899" y="1994631"/>
                  <a:pt x="4484461" y="1994631"/>
                  <a:pt x="4498181" y="1990240"/>
                </a:cubicBezTo>
                <a:close/>
                <a:moveTo>
                  <a:pt x="5427344" y="1977068"/>
                </a:moveTo>
                <a:cubicBezTo>
                  <a:pt x="5436674" y="1977068"/>
                  <a:pt x="5445456" y="1999022"/>
                  <a:pt x="5441065" y="1994631"/>
                </a:cubicBezTo>
                <a:cubicBezTo>
                  <a:pt x="5418563" y="2012742"/>
                  <a:pt x="5387280" y="2025914"/>
                  <a:pt x="5364230" y="2047867"/>
                </a:cubicBezTo>
                <a:cubicBezTo>
                  <a:pt x="5287943" y="2057197"/>
                  <a:pt x="5242938" y="2119215"/>
                  <a:pt x="5189154" y="2119215"/>
                </a:cubicBezTo>
                <a:cubicBezTo>
                  <a:pt x="5189154" y="2105494"/>
                  <a:pt x="5202874" y="2101104"/>
                  <a:pt x="5202874" y="2087932"/>
                </a:cubicBezTo>
                <a:cubicBezTo>
                  <a:pt x="5243487" y="2070369"/>
                  <a:pt x="5284100" y="2056649"/>
                  <a:pt x="5319774" y="2039086"/>
                </a:cubicBezTo>
                <a:cubicBezTo>
                  <a:pt x="5351058" y="2021523"/>
                  <a:pt x="5364778" y="1985849"/>
                  <a:pt x="5400453" y="1981459"/>
                </a:cubicBezTo>
                <a:cubicBezTo>
                  <a:pt x="5409233" y="1977068"/>
                  <a:pt x="5418563" y="1990240"/>
                  <a:pt x="5427344" y="1977068"/>
                </a:cubicBezTo>
                <a:close/>
                <a:moveTo>
                  <a:pt x="5562356" y="1959506"/>
                </a:moveTo>
                <a:cubicBezTo>
                  <a:pt x="5566746" y="1959506"/>
                  <a:pt x="5571137" y="1963896"/>
                  <a:pt x="5571137" y="1968288"/>
                </a:cubicBezTo>
                <a:cubicBezTo>
                  <a:pt x="5580467" y="1968288"/>
                  <a:pt x="5580467" y="1963896"/>
                  <a:pt x="5589249" y="1963896"/>
                </a:cubicBezTo>
                <a:cubicBezTo>
                  <a:pt x="5575528" y="1972678"/>
                  <a:pt x="5571137" y="1985849"/>
                  <a:pt x="5557966" y="1990790"/>
                </a:cubicBezTo>
                <a:cubicBezTo>
                  <a:pt x="5553574" y="1977068"/>
                  <a:pt x="5562356" y="1968288"/>
                  <a:pt x="5562356" y="1959506"/>
                </a:cubicBezTo>
                <a:close/>
                <a:moveTo>
                  <a:pt x="5360387" y="1959506"/>
                </a:moveTo>
                <a:cubicBezTo>
                  <a:pt x="5373559" y="1955116"/>
                  <a:pt x="5373559" y="1963896"/>
                  <a:pt x="5382889" y="1963896"/>
                </a:cubicBezTo>
                <a:cubicBezTo>
                  <a:pt x="5378498" y="1972678"/>
                  <a:pt x="5369717" y="1977068"/>
                  <a:pt x="5355997" y="1981459"/>
                </a:cubicBezTo>
                <a:cubicBezTo>
                  <a:pt x="5355997" y="1972678"/>
                  <a:pt x="5355997" y="1963896"/>
                  <a:pt x="5360387" y="1959506"/>
                </a:cubicBezTo>
                <a:close/>
                <a:moveTo>
                  <a:pt x="4650756" y="1950725"/>
                </a:moveTo>
                <a:cubicBezTo>
                  <a:pt x="4646364" y="1959506"/>
                  <a:pt x="4655146" y="1959506"/>
                  <a:pt x="4655146" y="1972678"/>
                </a:cubicBezTo>
                <a:cubicBezTo>
                  <a:pt x="4641974" y="1972678"/>
                  <a:pt x="4632643" y="1981459"/>
                  <a:pt x="4623862" y="1972678"/>
                </a:cubicBezTo>
                <a:cubicBezTo>
                  <a:pt x="4628803" y="1959506"/>
                  <a:pt x="4633192" y="1950176"/>
                  <a:pt x="4650756" y="1950725"/>
                </a:cubicBezTo>
                <a:close/>
                <a:moveTo>
                  <a:pt x="4911447" y="1932614"/>
                </a:moveTo>
                <a:cubicBezTo>
                  <a:pt x="4915838" y="1932614"/>
                  <a:pt x="4870835" y="1955116"/>
                  <a:pt x="4848332" y="1959506"/>
                </a:cubicBezTo>
                <a:cubicBezTo>
                  <a:pt x="4843942" y="1941395"/>
                  <a:pt x="4893336" y="1941395"/>
                  <a:pt x="4911447" y="1932614"/>
                </a:cubicBezTo>
                <a:close/>
                <a:moveTo>
                  <a:pt x="4754483" y="1919442"/>
                </a:moveTo>
                <a:cubicBezTo>
                  <a:pt x="4745154" y="1941395"/>
                  <a:pt x="4718260" y="1941395"/>
                  <a:pt x="4714419" y="1964446"/>
                </a:cubicBezTo>
                <a:cubicBezTo>
                  <a:pt x="4714419" y="1968837"/>
                  <a:pt x="4736921" y="1964446"/>
                  <a:pt x="4723200" y="1977618"/>
                </a:cubicBezTo>
                <a:cubicBezTo>
                  <a:pt x="4731982" y="1977618"/>
                  <a:pt x="4736372" y="1968837"/>
                  <a:pt x="4750093" y="1973227"/>
                </a:cubicBezTo>
                <a:cubicBezTo>
                  <a:pt x="4736921" y="1986947"/>
                  <a:pt x="4718809" y="1995729"/>
                  <a:pt x="4696307" y="2000119"/>
                </a:cubicBezTo>
                <a:cubicBezTo>
                  <a:pt x="4691368" y="2013291"/>
                  <a:pt x="4709479" y="2004510"/>
                  <a:pt x="4705089" y="2017682"/>
                </a:cubicBezTo>
                <a:cubicBezTo>
                  <a:pt x="4678196" y="2017682"/>
                  <a:pt x="4665024" y="2030854"/>
                  <a:pt x="4646913" y="2039635"/>
                </a:cubicBezTo>
                <a:cubicBezTo>
                  <a:pt x="4637584" y="2030304"/>
                  <a:pt x="4628803" y="2025914"/>
                  <a:pt x="4633192" y="2008352"/>
                </a:cubicBezTo>
                <a:cubicBezTo>
                  <a:pt x="4655694" y="1995179"/>
                  <a:pt x="4682587" y="1981459"/>
                  <a:pt x="4705089" y="1968288"/>
                </a:cubicBezTo>
                <a:cubicBezTo>
                  <a:pt x="4705089" y="1937004"/>
                  <a:pt x="4718809" y="1915051"/>
                  <a:pt x="4754483" y="1919442"/>
                </a:cubicBezTo>
                <a:close/>
                <a:moveTo>
                  <a:pt x="5845550" y="1915051"/>
                </a:moveTo>
                <a:cubicBezTo>
                  <a:pt x="5849942" y="1915051"/>
                  <a:pt x="5854331" y="1919442"/>
                  <a:pt x="5854331" y="1928223"/>
                </a:cubicBezTo>
                <a:cubicBezTo>
                  <a:pt x="5845001" y="1932614"/>
                  <a:pt x="5827438" y="1941395"/>
                  <a:pt x="5831829" y="1923832"/>
                </a:cubicBezTo>
                <a:cubicBezTo>
                  <a:pt x="5836768" y="1923832"/>
                  <a:pt x="5845550" y="1919442"/>
                  <a:pt x="5845550" y="1915051"/>
                </a:cubicBezTo>
                <a:close/>
                <a:moveTo>
                  <a:pt x="5382889" y="1910660"/>
                </a:moveTo>
                <a:cubicBezTo>
                  <a:pt x="5382889" y="1910660"/>
                  <a:pt x="5382889" y="1910660"/>
                  <a:pt x="5391671" y="1910660"/>
                </a:cubicBezTo>
                <a:cubicBezTo>
                  <a:pt x="5391671" y="1937004"/>
                  <a:pt x="5360387" y="1932614"/>
                  <a:pt x="5347215" y="1946335"/>
                </a:cubicBezTo>
                <a:cubicBezTo>
                  <a:pt x="5351605" y="1928223"/>
                  <a:pt x="5378498" y="1932614"/>
                  <a:pt x="5382889" y="1910660"/>
                </a:cubicBezTo>
                <a:close/>
                <a:moveTo>
                  <a:pt x="5571137" y="1910112"/>
                </a:moveTo>
                <a:cubicBezTo>
                  <a:pt x="5571137" y="1919442"/>
                  <a:pt x="5562356" y="1923832"/>
                  <a:pt x="5566746" y="1937004"/>
                </a:cubicBezTo>
                <a:cubicBezTo>
                  <a:pt x="5539854" y="1937004"/>
                  <a:pt x="5535463" y="1959506"/>
                  <a:pt x="5503631" y="1954567"/>
                </a:cubicBezTo>
                <a:cubicBezTo>
                  <a:pt x="5512962" y="1927675"/>
                  <a:pt x="5539854" y="1914502"/>
                  <a:pt x="5571137" y="1910112"/>
                </a:cubicBezTo>
                <a:close/>
                <a:moveTo>
                  <a:pt x="5203423" y="1888158"/>
                </a:moveTo>
                <a:cubicBezTo>
                  <a:pt x="5216595" y="1888158"/>
                  <a:pt x="5212204" y="1901331"/>
                  <a:pt x="5225924" y="1901331"/>
                </a:cubicBezTo>
                <a:cubicBezTo>
                  <a:pt x="5212204" y="1915051"/>
                  <a:pt x="5199032" y="1923832"/>
                  <a:pt x="5176530" y="1928223"/>
                </a:cubicBezTo>
                <a:cubicBezTo>
                  <a:pt x="5180921" y="1910112"/>
                  <a:pt x="5199032" y="1905721"/>
                  <a:pt x="5203423" y="1888158"/>
                </a:cubicBezTo>
                <a:close/>
                <a:moveTo>
                  <a:pt x="5364778" y="1884317"/>
                </a:moveTo>
                <a:cubicBezTo>
                  <a:pt x="5355448" y="1897489"/>
                  <a:pt x="5342276" y="1906270"/>
                  <a:pt x="5319774" y="1906270"/>
                </a:cubicBezTo>
                <a:cubicBezTo>
                  <a:pt x="5329104" y="1896940"/>
                  <a:pt x="5351605" y="1879377"/>
                  <a:pt x="5364778" y="1884317"/>
                </a:cubicBezTo>
                <a:close/>
                <a:moveTo>
                  <a:pt x="5737431" y="1879377"/>
                </a:moveTo>
                <a:cubicBezTo>
                  <a:pt x="5742370" y="1893098"/>
                  <a:pt x="5715479" y="1901879"/>
                  <a:pt x="5701758" y="1906270"/>
                </a:cubicBezTo>
                <a:cubicBezTo>
                  <a:pt x="5706149" y="1892549"/>
                  <a:pt x="5723710" y="1888158"/>
                  <a:pt x="5737431" y="1879377"/>
                </a:cubicBezTo>
                <a:close/>
                <a:moveTo>
                  <a:pt x="297190" y="1873340"/>
                </a:moveTo>
                <a:cubicBezTo>
                  <a:pt x="300071" y="1873889"/>
                  <a:pt x="303501" y="1874986"/>
                  <a:pt x="305697" y="1874986"/>
                </a:cubicBezTo>
                <a:cubicBezTo>
                  <a:pt x="305697" y="1874986"/>
                  <a:pt x="305697" y="1874986"/>
                  <a:pt x="305697" y="1888158"/>
                </a:cubicBezTo>
                <a:cubicBezTo>
                  <a:pt x="291975" y="1892549"/>
                  <a:pt x="296366" y="1879377"/>
                  <a:pt x="291975" y="1874986"/>
                </a:cubicBezTo>
                <a:cubicBezTo>
                  <a:pt x="291975" y="1872791"/>
                  <a:pt x="294308" y="1872791"/>
                  <a:pt x="297190" y="1873340"/>
                </a:cubicBezTo>
                <a:close/>
                <a:moveTo>
                  <a:pt x="5041777" y="1862990"/>
                </a:moveTo>
                <a:cubicBezTo>
                  <a:pt x="5050541" y="1862913"/>
                  <a:pt x="5058396" y="1864010"/>
                  <a:pt x="5064021" y="1866206"/>
                </a:cubicBezTo>
                <a:cubicBezTo>
                  <a:pt x="5064021" y="1879377"/>
                  <a:pt x="5041520" y="1874986"/>
                  <a:pt x="5041520" y="1888158"/>
                </a:cubicBezTo>
                <a:cubicBezTo>
                  <a:pt x="5059081" y="1901879"/>
                  <a:pt x="5072801" y="1870596"/>
                  <a:pt x="5099694" y="1874986"/>
                </a:cubicBezTo>
                <a:cubicBezTo>
                  <a:pt x="5082132" y="1892549"/>
                  <a:pt x="5050849" y="1892549"/>
                  <a:pt x="5036031" y="1915599"/>
                </a:cubicBezTo>
                <a:cubicBezTo>
                  <a:pt x="5036031" y="1919990"/>
                  <a:pt x="5045361" y="1911209"/>
                  <a:pt x="5054142" y="1919990"/>
                </a:cubicBezTo>
                <a:cubicBezTo>
                  <a:pt x="5045361" y="1933710"/>
                  <a:pt x="5045361" y="1933710"/>
                  <a:pt x="5045361" y="1946882"/>
                </a:cubicBezTo>
                <a:cubicBezTo>
                  <a:pt x="5032189" y="1942492"/>
                  <a:pt x="5022859" y="1960055"/>
                  <a:pt x="5018468" y="1946882"/>
                </a:cubicBezTo>
                <a:cubicBezTo>
                  <a:pt x="5014078" y="1951273"/>
                  <a:pt x="5014078" y="1955664"/>
                  <a:pt x="5009686" y="1960055"/>
                </a:cubicBezTo>
                <a:cubicBezTo>
                  <a:pt x="5009686" y="1964446"/>
                  <a:pt x="5014078" y="1964446"/>
                  <a:pt x="5014078" y="1968837"/>
                </a:cubicBezTo>
                <a:cubicBezTo>
                  <a:pt x="5027251" y="1964446"/>
                  <a:pt x="5036579" y="1955664"/>
                  <a:pt x="5045361" y="1946882"/>
                </a:cubicBezTo>
                <a:cubicBezTo>
                  <a:pt x="5058534" y="1951273"/>
                  <a:pt x="5040970" y="1968837"/>
                  <a:pt x="5027251" y="1968837"/>
                </a:cubicBezTo>
                <a:cubicBezTo>
                  <a:pt x="5017920" y="2000119"/>
                  <a:pt x="4982245" y="2000119"/>
                  <a:pt x="4959744" y="2022073"/>
                </a:cubicBezTo>
                <a:cubicBezTo>
                  <a:pt x="4950963" y="2012742"/>
                  <a:pt x="4950963" y="2003961"/>
                  <a:pt x="4950963" y="1990790"/>
                </a:cubicBezTo>
                <a:cubicBezTo>
                  <a:pt x="4959744" y="1977618"/>
                  <a:pt x="4964136" y="1990790"/>
                  <a:pt x="4977856" y="1990790"/>
                </a:cubicBezTo>
                <a:cubicBezTo>
                  <a:pt x="4982245" y="1973227"/>
                  <a:pt x="4969074" y="1977618"/>
                  <a:pt x="4955354" y="1977618"/>
                </a:cubicBezTo>
                <a:cubicBezTo>
                  <a:pt x="4973464" y="1964446"/>
                  <a:pt x="5000357" y="1924381"/>
                  <a:pt x="5018468" y="1937553"/>
                </a:cubicBezTo>
                <a:cubicBezTo>
                  <a:pt x="5023407" y="1933163"/>
                  <a:pt x="5027798" y="1928771"/>
                  <a:pt x="5032189" y="1924381"/>
                </a:cubicBezTo>
                <a:cubicBezTo>
                  <a:pt x="5027798" y="1915599"/>
                  <a:pt x="5014626" y="1933163"/>
                  <a:pt x="5000906" y="1928771"/>
                </a:cubicBezTo>
                <a:cubicBezTo>
                  <a:pt x="5009686" y="1915051"/>
                  <a:pt x="4987734" y="1901879"/>
                  <a:pt x="4974013" y="1897489"/>
                </a:cubicBezTo>
                <a:cubicBezTo>
                  <a:pt x="4981011" y="1874026"/>
                  <a:pt x="5015485" y="1863221"/>
                  <a:pt x="5041777" y="1862990"/>
                </a:cubicBezTo>
                <a:close/>
                <a:moveTo>
                  <a:pt x="5957510" y="1830532"/>
                </a:moveTo>
                <a:cubicBezTo>
                  <a:pt x="5966291" y="1834922"/>
                  <a:pt x="5948179" y="1848094"/>
                  <a:pt x="5948729" y="1857424"/>
                </a:cubicBezTo>
                <a:cubicBezTo>
                  <a:pt x="5935009" y="1848094"/>
                  <a:pt x="5953120" y="1834922"/>
                  <a:pt x="5957510" y="1830532"/>
                </a:cubicBezTo>
                <a:close/>
                <a:moveTo>
                  <a:pt x="5288490" y="1825592"/>
                </a:moveTo>
                <a:cubicBezTo>
                  <a:pt x="5274771" y="1839313"/>
                  <a:pt x="5257207" y="1848094"/>
                  <a:pt x="5239096" y="1856875"/>
                </a:cubicBezTo>
                <a:cubicBezTo>
                  <a:pt x="5247878" y="1839313"/>
                  <a:pt x="5270380" y="1834922"/>
                  <a:pt x="5288490" y="1825592"/>
                </a:cubicBezTo>
                <a:close/>
                <a:moveTo>
                  <a:pt x="4978953" y="1825592"/>
                </a:moveTo>
                <a:cubicBezTo>
                  <a:pt x="4983344" y="1834922"/>
                  <a:pt x="4970172" y="1848094"/>
                  <a:pt x="4956451" y="1852484"/>
                </a:cubicBezTo>
                <a:cubicBezTo>
                  <a:pt x="4956451" y="1834922"/>
                  <a:pt x="4974013" y="1834922"/>
                  <a:pt x="4978953" y="1825592"/>
                </a:cubicBezTo>
                <a:close/>
                <a:moveTo>
                  <a:pt x="5194092" y="1821201"/>
                </a:moveTo>
                <a:cubicBezTo>
                  <a:pt x="5171591" y="1843703"/>
                  <a:pt x="5207265" y="1821201"/>
                  <a:pt x="5198483" y="1852484"/>
                </a:cubicBezTo>
                <a:cubicBezTo>
                  <a:pt x="5194092" y="1856875"/>
                  <a:pt x="5180373" y="1856875"/>
                  <a:pt x="5171591" y="1856875"/>
                </a:cubicBezTo>
                <a:cubicBezTo>
                  <a:pt x="5171591" y="1848094"/>
                  <a:pt x="5171591" y="1839313"/>
                  <a:pt x="5180921" y="1838764"/>
                </a:cubicBezTo>
                <a:cubicBezTo>
                  <a:pt x="5180921" y="1829983"/>
                  <a:pt x="5172140" y="1843154"/>
                  <a:pt x="5158419" y="1838764"/>
                </a:cubicBezTo>
                <a:cubicBezTo>
                  <a:pt x="5162809" y="1825592"/>
                  <a:pt x="5180373" y="1825592"/>
                  <a:pt x="5194092" y="1821201"/>
                </a:cubicBezTo>
                <a:close/>
                <a:moveTo>
                  <a:pt x="4843942" y="1816811"/>
                </a:moveTo>
                <a:cubicBezTo>
                  <a:pt x="4843942" y="1816811"/>
                  <a:pt x="4843942" y="1816811"/>
                  <a:pt x="4857663" y="1816811"/>
                </a:cubicBezTo>
                <a:cubicBezTo>
                  <a:pt x="4862053" y="1843703"/>
                  <a:pt x="4830770" y="1834373"/>
                  <a:pt x="4835160" y="1861266"/>
                </a:cubicBezTo>
                <a:cubicBezTo>
                  <a:pt x="4825830" y="1861266"/>
                  <a:pt x="4825830" y="1856875"/>
                  <a:pt x="4817049" y="1856875"/>
                </a:cubicBezTo>
                <a:cubicBezTo>
                  <a:pt x="4812659" y="1843703"/>
                  <a:pt x="4835160" y="1843703"/>
                  <a:pt x="4821440" y="1834373"/>
                </a:cubicBezTo>
                <a:cubicBezTo>
                  <a:pt x="4825830" y="1825592"/>
                  <a:pt x="4848332" y="1834373"/>
                  <a:pt x="4843942" y="1816811"/>
                </a:cubicBezTo>
                <a:close/>
                <a:moveTo>
                  <a:pt x="5399285" y="1803639"/>
                </a:moveTo>
                <a:cubicBezTo>
                  <a:pt x="5416642" y="1802542"/>
                  <a:pt x="5430088" y="1805835"/>
                  <a:pt x="5427893" y="1816811"/>
                </a:cubicBezTo>
                <a:cubicBezTo>
                  <a:pt x="5414173" y="1816811"/>
                  <a:pt x="5432284" y="1825592"/>
                  <a:pt x="5427893" y="1829983"/>
                </a:cubicBezTo>
                <a:cubicBezTo>
                  <a:pt x="5405391" y="1838764"/>
                  <a:pt x="5396061" y="1861266"/>
                  <a:pt x="5387280" y="1874438"/>
                </a:cubicBezTo>
                <a:cubicBezTo>
                  <a:pt x="5387280" y="1874438"/>
                  <a:pt x="5387280" y="1874438"/>
                  <a:pt x="5360387" y="1874438"/>
                </a:cubicBezTo>
                <a:cubicBezTo>
                  <a:pt x="5351605" y="1870047"/>
                  <a:pt x="5364778" y="1861266"/>
                  <a:pt x="5355997" y="1856875"/>
                </a:cubicBezTo>
                <a:cubicBezTo>
                  <a:pt x="5333494" y="1866206"/>
                  <a:pt x="5310992" y="1874986"/>
                  <a:pt x="5292882" y="1883767"/>
                </a:cubicBezTo>
                <a:cubicBezTo>
                  <a:pt x="5292882" y="1866206"/>
                  <a:pt x="5346667" y="1839313"/>
                  <a:pt x="5347215" y="1816811"/>
                </a:cubicBezTo>
                <a:cubicBezTo>
                  <a:pt x="5360662" y="1810225"/>
                  <a:pt x="5381929" y="1804737"/>
                  <a:pt x="5399285" y="1803639"/>
                </a:cubicBezTo>
                <a:close/>
                <a:moveTo>
                  <a:pt x="5606913" y="1799934"/>
                </a:moveTo>
                <a:cubicBezTo>
                  <a:pt x="5608972" y="1800347"/>
                  <a:pt x="5603929" y="1811872"/>
                  <a:pt x="5593639" y="1808579"/>
                </a:cubicBezTo>
                <a:cubicBezTo>
                  <a:pt x="5589249" y="1808579"/>
                  <a:pt x="5584857" y="1817360"/>
                  <a:pt x="5589249" y="1826142"/>
                </a:cubicBezTo>
                <a:cubicBezTo>
                  <a:pt x="5571137" y="1812970"/>
                  <a:pt x="5557966" y="1843703"/>
                  <a:pt x="5539304" y="1831081"/>
                </a:cubicBezTo>
                <a:cubicBezTo>
                  <a:pt x="5561807" y="1821751"/>
                  <a:pt x="5579918" y="1808579"/>
                  <a:pt x="5602419" y="1804188"/>
                </a:cubicBezTo>
                <a:cubicBezTo>
                  <a:pt x="5604752" y="1800895"/>
                  <a:pt x="5606227" y="1799797"/>
                  <a:pt x="5606913" y="1799934"/>
                </a:cubicBezTo>
                <a:close/>
                <a:moveTo>
                  <a:pt x="5179823" y="1791016"/>
                </a:moveTo>
                <a:cubicBezTo>
                  <a:pt x="5179823" y="1795407"/>
                  <a:pt x="5175433" y="1795407"/>
                  <a:pt x="5171043" y="1795407"/>
                </a:cubicBezTo>
                <a:cubicBezTo>
                  <a:pt x="5171043" y="1804188"/>
                  <a:pt x="5189154" y="1791016"/>
                  <a:pt x="5184763" y="1808579"/>
                </a:cubicBezTo>
                <a:cubicBezTo>
                  <a:pt x="5171591" y="1808579"/>
                  <a:pt x="5162809" y="1817360"/>
                  <a:pt x="5149088" y="1821751"/>
                </a:cubicBezTo>
                <a:cubicBezTo>
                  <a:pt x="5140308" y="1821751"/>
                  <a:pt x="5149088" y="1803639"/>
                  <a:pt x="5148540" y="1799798"/>
                </a:cubicBezTo>
                <a:cubicBezTo>
                  <a:pt x="5157322" y="1795407"/>
                  <a:pt x="5161712" y="1786626"/>
                  <a:pt x="5179823" y="1791016"/>
                </a:cubicBezTo>
                <a:close/>
                <a:moveTo>
                  <a:pt x="4987185" y="1776747"/>
                </a:moveTo>
                <a:cubicBezTo>
                  <a:pt x="4982795" y="1790468"/>
                  <a:pt x="4995966" y="1794858"/>
                  <a:pt x="4987185" y="1803639"/>
                </a:cubicBezTo>
                <a:cubicBezTo>
                  <a:pt x="4978403" y="1803639"/>
                  <a:pt x="4982795" y="1786077"/>
                  <a:pt x="4982795" y="1781687"/>
                </a:cubicBezTo>
                <a:cubicBezTo>
                  <a:pt x="4982795" y="1781687"/>
                  <a:pt x="4982795" y="1781687"/>
                  <a:pt x="4974013" y="1781687"/>
                </a:cubicBezTo>
                <a:cubicBezTo>
                  <a:pt x="4974013" y="1777296"/>
                  <a:pt x="4983344" y="1777296"/>
                  <a:pt x="4987185" y="1776747"/>
                </a:cubicBezTo>
                <a:close/>
                <a:moveTo>
                  <a:pt x="5490459" y="1742170"/>
                </a:moveTo>
                <a:cubicBezTo>
                  <a:pt x="5494849" y="1750951"/>
                  <a:pt x="5503631" y="1750951"/>
                  <a:pt x="5517352" y="1746561"/>
                </a:cubicBezTo>
                <a:cubicBezTo>
                  <a:pt x="5517352" y="1750951"/>
                  <a:pt x="5517352" y="1759734"/>
                  <a:pt x="5521742" y="1759734"/>
                </a:cubicBezTo>
                <a:cubicBezTo>
                  <a:pt x="5521742" y="1768515"/>
                  <a:pt x="5503631" y="1764124"/>
                  <a:pt x="5503631" y="1772905"/>
                </a:cubicBezTo>
                <a:cubicBezTo>
                  <a:pt x="5503631" y="1781687"/>
                  <a:pt x="5517352" y="1781687"/>
                  <a:pt x="5521742" y="1777296"/>
                </a:cubicBezTo>
                <a:cubicBezTo>
                  <a:pt x="5517352" y="1812970"/>
                  <a:pt x="5472348" y="1817360"/>
                  <a:pt x="5449846" y="1812970"/>
                </a:cubicBezTo>
                <a:cubicBezTo>
                  <a:pt x="5449846" y="1799248"/>
                  <a:pt x="5463568" y="1794858"/>
                  <a:pt x="5463568" y="1781687"/>
                </a:cubicBezTo>
                <a:cubicBezTo>
                  <a:pt x="5463568" y="1777296"/>
                  <a:pt x="5458628" y="1781687"/>
                  <a:pt x="5449846" y="1781687"/>
                </a:cubicBezTo>
                <a:cubicBezTo>
                  <a:pt x="5449846" y="1768515"/>
                  <a:pt x="5459176" y="1768515"/>
                  <a:pt x="5467958" y="1764124"/>
                </a:cubicBezTo>
                <a:cubicBezTo>
                  <a:pt x="5432284" y="1764124"/>
                  <a:pt x="5476739" y="1755342"/>
                  <a:pt x="5490459" y="1742170"/>
                </a:cubicBezTo>
                <a:close/>
                <a:moveTo>
                  <a:pt x="4731982" y="1719120"/>
                </a:moveTo>
                <a:cubicBezTo>
                  <a:pt x="4718260" y="1719120"/>
                  <a:pt x="4718260" y="1728450"/>
                  <a:pt x="4705089" y="1723511"/>
                </a:cubicBezTo>
                <a:cubicBezTo>
                  <a:pt x="4705089" y="1741073"/>
                  <a:pt x="4731982" y="1736682"/>
                  <a:pt x="4731982" y="1719120"/>
                </a:cubicBezTo>
                <a:close/>
                <a:moveTo>
                  <a:pt x="5441065" y="1714729"/>
                </a:moveTo>
                <a:cubicBezTo>
                  <a:pt x="5459176" y="1724060"/>
                  <a:pt x="5467958" y="1750404"/>
                  <a:pt x="5441065" y="1750404"/>
                </a:cubicBezTo>
                <a:cubicBezTo>
                  <a:pt x="5441065" y="1746013"/>
                  <a:pt x="5445456" y="1741623"/>
                  <a:pt x="5441065" y="1737232"/>
                </a:cubicBezTo>
                <a:cubicBezTo>
                  <a:pt x="5427344" y="1737232"/>
                  <a:pt x="5422954" y="1746013"/>
                  <a:pt x="5400453" y="1746013"/>
                </a:cubicBezTo>
                <a:cubicBezTo>
                  <a:pt x="5418563" y="1719120"/>
                  <a:pt x="5436674" y="1741623"/>
                  <a:pt x="5441065" y="1714729"/>
                </a:cubicBezTo>
                <a:close/>
                <a:moveTo>
                  <a:pt x="5784098" y="1714155"/>
                </a:moveTo>
                <a:cubicBezTo>
                  <a:pt x="5783532" y="1715518"/>
                  <a:pt x="5765833" y="1724060"/>
                  <a:pt x="5755544" y="1737232"/>
                </a:cubicBezTo>
                <a:cubicBezTo>
                  <a:pt x="5719320" y="1737232"/>
                  <a:pt x="5696817" y="1759184"/>
                  <a:pt x="5688037" y="1786077"/>
                </a:cubicBezTo>
                <a:cubicBezTo>
                  <a:pt x="5652364" y="1777296"/>
                  <a:pt x="5638643" y="1808029"/>
                  <a:pt x="5616140" y="1799248"/>
                </a:cubicBezTo>
                <a:cubicBezTo>
                  <a:pt x="5624922" y="1790468"/>
                  <a:pt x="5624922" y="1777296"/>
                  <a:pt x="5643034" y="1777296"/>
                </a:cubicBezTo>
                <a:cubicBezTo>
                  <a:pt x="5647972" y="1768515"/>
                  <a:pt x="5634252" y="1768515"/>
                  <a:pt x="5634252" y="1764124"/>
                </a:cubicBezTo>
                <a:cubicBezTo>
                  <a:pt x="5666084" y="1772905"/>
                  <a:pt x="5755544" y="1719668"/>
                  <a:pt x="5778043" y="1715278"/>
                </a:cubicBezTo>
                <a:cubicBezTo>
                  <a:pt x="5782571" y="1714044"/>
                  <a:pt x="5784287" y="1713701"/>
                  <a:pt x="5784098" y="1714155"/>
                </a:cubicBezTo>
                <a:close/>
                <a:moveTo>
                  <a:pt x="5422954" y="1701557"/>
                </a:moveTo>
                <a:cubicBezTo>
                  <a:pt x="5409233" y="1710340"/>
                  <a:pt x="5391121" y="1727901"/>
                  <a:pt x="5382340" y="1719120"/>
                </a:cubicBezTo>
                <a:cubicBezTo>
                  <a:pt x="5400453" y="1719120"/>
                  <a:pt x="5404843" y="1705948"/>
                  <a:pt x="5422954" y="1701557"/>
                </a:cubicBezTo>
                <a:close/>
                <a:moveTo>
                  <a:pt x="5102478" y="1695483"/>
                </a:moveTo>
                <a:lnTo>
                  <a:pt x="5102438" y="1696618"/>
                </a:lnTo>
                <a:cubicBezTo>
                  <a:pt x="5095579" y="1698814"/>
                  <a:pt x="5097775" y="1696619"/>
                  <a:pt x="5101136" y="1695520"/>
                </a:cubicBezTo>
                <a:close/>
                <a:moveTo>
                  <a:pt x="5441913" y="1660678"/>
                </a:moveTo>
                <a:cubicBezTo>
                  <a:pt x="5447856" y="1660944"/>
                  <a:pt x="5452590" y="1661493"/>
                  <a:pt x="5454786" y="1661493"/>
                </a:cubicBezTo>
                <a:cubicBezTo>
                  <a:pt x="5449846" y="1675214"/>
                  <a:pt x="5427893" y="1670275"/>
                  <a:pt x="5427344" y="1688386"/>
                </a:cubicBezTo>
                <a:cubicBezTo>
                  <a:pt x="5427344" y="1697167"/>
                  <a:pt x="5441065" y="1688386"/>
                  <a:pt x="5445456" y="1692776"/>
                </a:cubicBezTo>
                <a:cubicBezTo>
                  <a:pt x="5445456" y="1701557"/>
                  <a:pt x="5436674" y="1701557"/>
                  <a:pt x="5422954" y="1701557"/>
                </a:cubicBezTo>
                <a:cubicBezTo>
                  <a:pt x="5418563" y="1688386"/>
                  <a:pt x="5405391" y="1688386"/>
                  <a:pt x="5391671" y="1688386"/>
                </a:cubicBezTo>
                <a:cubicBezTo>
                  <a:pt x="5395374" y="1661630"/>
                  <a:pt x="5424085" y="1659881"/>
                  <a:pt x="5441913" y="1660678"/>
                </a:cubicBezTo>
                <a:close/>
                <a:moveTo>
                  <a:pt x="5275869" y="1641787"/>
                </a:moveTo>
                <a:cubicBezTo>
                  <a:pt x="5282455" y="1640981"/>
                  <a:pt x="5288355" y="1642696"/>
                  <a:pt x="5292882" y="1648321"/>
                </a:cubicBezTo>
                <a:cubicBezTo>
                  <a:pt x="5261599" y="1639540"/>
                  <a:pt x="5252269" y="1679604"/>
                  <a:pt x="5216595" y="1679604"/>
                </a:cubicBezTo>
                <a:cubicBezTo>
                  <a:pt x="5230179" y="1669314"/>
                  <a:pt x="5256111" y="1644205"/>
                  <a:pt x="5275869" y="1641787"/>
                </a:cubicBezTo>
                <a:close/>
                <a:moveTo>
                  <a:pt x="5149088" y="1630759"/>
                </a:moveTo>
                <a:cubicBezTo>
                  <a:pt x="5135916" y="1625820"/>
                  <a:pt x="5131526" y="1635149"/>
                  <a:pt x="5130978" y="1643931"/>
                </a:cubicBezTo>
                <a:cubicBezTo>
                  <a:pt x="5144698" y="1648321"/>
                  <a:pt x="5149088" y="1639540"/>
                  <a:pt x="5149088" y="1630759"/>
                </a:cubicBezTo>
                <a:close/>
                <a:moveTo>
                  <a:pt x="5489910" y="1626368"/>
                </a:moveTo>
                <a:cubicBezTo>
                  <a:pt x="5503631" y="1635149"/>
                  <a:pt x="5516803" y="1635149"/>
                  <a:pt x="5530524" y="1630759"/>
                </a:cubicBezTo>
                <a:cubicBezTo>
                  <a:pt x="5521742" y="1635149"/>
                  <a:pt x="5512962" y="1643931"/>
                  <a:pt x="5499241" y="1648321"/>
                </a:cubicBezTo>
                <a:cubicBezTo>
                  <a:pt x="5503631" y="1661493"/>
                  <a:pt x="5512412" y="1643931"/>
                  <a:pt x="5526134" y="1648321"/>
                </a:cubicBezTo>
                <a:cubicBezTo>
                  <a:pt x="5512962" y="1674664"/>
                  <a:pt x="5490459" y="1665884"/>
                  <a:pt x="5472348" y="1665884"/>
                </a:cubicBezTo>
                <a:cubicBezTo>
                  <a:pt x="5472348" y="1648321"/>
                  <a:pt x="5490459" y="1643931"/>
                  <a:pt x="5489910" y="1626368"/>
                </a:cubicBezTo>
                <a:close/>
                <a:moveTo>
                  <a:pt x="5454237" y="1563802"/>
                </a:moveTo>
                <a:cubicBezTo>
                  <a:pt x="5422954" y="1595085"/>
                  <a:pt x="5404843" y="1630759"/>
                  <a:pt x="5346667" y="1639540"/>
                </a:cubicBezTo>
                <a:cubicBezTo>
                  <a:pt x="5355997" y="1630759"/>
                  <a:pt x="5351605" y="1617039"/>
                  <a:pt x="5346667" y="1599476"/>
                </a:cubicBezTo>
                <a:cubicBezTo>
                  <a:pt x="5386731" y="1590695"/>
                  <a:pt x="5404843" y="1559412"/>
                  <a:pt x="5454237" y="1563802"/>
                </a:cubicBezTo>
                <a:close/>
                <a:moveTo>
                  <a:pt x="5427344" y="1493003"/>
                </a:moveTo>
                <a:cubicBezTo>
                  <a:pt x="5422954" y="1497394"/>
                  <a:pt x="5422954" y="1501784"/>
                  <a:pt x="5422954" y="1510566"/>
                </a:cubicBezTo>
                <a:cubicBezTo>
                  <a:pt x="5396061" y="1501784"/>
                  <a:pt x="5382889" y="1528128"/>
                  <a:pt x="5351058" y="1528676"/>
                </a:cubicBezTo>
                <a:cubicBezTo>
                  <a:pt x="5364230" y="1506175"/>
                  <a:pt x="5396061" y="1501784"/>
                  <a:pt x="5427344" y="1493003"/>
                </a:cubicBezTo>
                <a:close/>
                <a:moveTo>
                  <a:pt x="5075066" y="1491906"/>
                </a:moveTo>
                <a:cubicBezTo>
                  <a:pt x="5081720" y="1490808"/>
                  <a:pt x="5090639" y="1493003"/>
                  <a:pt x="5099694" y="1493003"/>
                </a:cubicBezTo>
                <a:cubicBezTo>
                  <a:pt x="5099694" y="1506175"/>
                  <a:pt x="5077741" y="1519347"/>
                  <a:pt x="5064021" y="1510566"/>
                </a:cubicBezTo>
                <a:cubicBezTo>
                  <a:pt x="5064021" y="1497394"/>
                  <a:pt x="5068412" y="1493004"/>
                  <a:pt x="5075066" y="1491906"/>
                </a:cubicBezTo>
                <a:close/>
                <a:moveTo>
                  <a:pt x="4597586" y="1476684"/>
                </a:moveTo>
                <a:cubicBezTo>
                  <a:pt x="4574742" y="1475475"/>
                  <a:pt x="4551279" y="1490396"/>
                  <a:pt x="4547576" y="1510566"/>
                </a:cubicBezTo>
                <a:cubicBezTo>
                  <a:pt x="4574469" y="1496845"/>
                  <a:pt x="4605751" y="1510566"/>
                  <a:pt x="4619471" y="1483673"/>
                </a:cubicBezTo>
                <a:cubicBezTo>
                  <a:pt x="4612748" y="1479282"/>
                  <a:pt x="4605201" y="1477087"/>
                  <a:pt x="4597586" y="1476684"/>
                </a:cubicBezTo>
                <a:close/>
                <a:moveTo>
                  <a:pt x="5100243" y="1452390"/>
                </a:moveTo>
                <a:cubicBezTo>
                  <a:pt x="5091463" y="1461172"/>
                  <a:pt x="5082132" y="1470501"/>
                  <a:pt x="5077741" y="1488064"/>
                </a:cubicBezTo>
                <a:cubicBezTo>
                  <a:pt x="5055239" y="1488064"/>
                  <a:pt x="5077741" y="1461720"/>
                  <a:pt x="5059631" y="1465562"/>
                </a:cubicBezTo>
                <a:cubicBezTo>
                  <a:pt x="5068960" y="1456781"/>
                  <a:pt x="5077741" y="1456781"/>
                  <a:pt x="5100243" y="1452390"/>
                </a:cubicBezTo>
                <a:close/>
                <a:moveTo>
                  <a:pt x="5401000" y="1439219"/>
                </a:moveTo>
                <a:cubicBezTo>
                  <a:pt x="5387280" y="1452939"/>
                  <a:pt x="5374108" y="1461720"/>
                  <a:pt x="5351605" y="1470501"/>
                </a:cubicBezTo>
                <a:cubicBezTo>
                  <a:pt x="5346667" y="1452939"/>
                  <a:pt x="5387280" y="1448548"/>
                  <a:pt x="5401000" y="1439219"/>
                </a:cubicBezTo>
                <a:close/>
                <a:moveTo>
                  <a:pt x="534558" y="1430437"/>
                </a:moveTo>
                <a:cubicBezTo>
                  <a:pt x="520837" y="1439219"/>
                  <a:pt x="520837" y="1452939"/>
                  <a:pt x="498884" y="1448000"/>
                </a:cubicBezTo>
                <a:cubicBezTo>
                  <a:pt x="507665" y="1434828"/>
                  <a:pt x="516446" y="1430437"/>
                  <a:pt x="534558" y="1430437"/>
                </a:cubicBezTo>
                <a:close/>
                <a:moveTo>
                  <a:pt x="5216595" y="1421656"/>
                </a:moveTo>
                <a:cubicBezTo>
                  <a:pt x="5225376" y="1452390"/>
                  <a:pt x="5198483" y="1483673"/>
                  <a:pt x="5167201" y="1483673"/>
                </a:cubicBezTo>
                <a:cubicBezTo>
                  <a:pt x="5154029" y="1461720"/>
                  <a:pt x="5176530" y="1417265"/>
                  <a:pt x="5216595" y="1421656"/>
                </a:cubicBezTo>
                <a:close/>
                <a:moveTo>
                  <a:pt x="4790156" y="1408484"/>
                </a:moveTo>
                <a:cubicBezTo>
                  <a:pt x="4785766" y="1417265"/>
                  <a:pt x="4772045" y="1412875"/>
                  <a:pt x="4776435" y="1426047"/>
                </a:cubicBezTo>
                <a:cubicBezTo>
                  <a:pt x="4785766" y="1430437"/>
                  <a:pt x="4803877" y="1417265"/>
                  <a:pt x="4790156" y="1408484"/>
                </a:cubicBezTo>
                <a:close/>
                <a:moveTo>
                  <a:pt x="5107618" y="1403682"/>
                </a:moveTo>
                <a:cubicBezTo>
                  <a:pt x="5111015" y="1408209"/>
                  <a:pt x="5104222" y="1423852"/>
                  <a:pt x="5117806" y="1417265"/>
                </a:cubicBezTo>
                <a:cubicBezTo>
                  <a:pt x="5113415" y="1434828"/>
                  <a:pt x="5099694" y="1417265"/>
                  <a:pt x="5099694" y="1404093"/>
                </a:cubicBezTo>
                <a:cubicBezTo>
                  <a:pt x="5104222" y="1401898"/>
                  <a:pt x="5106486" y="1402172"/>
                  <a:pt x="5107618" y="1403682"/>
                </a:cubicBezTo>
                <a:close/>
                <a:moveTo>
                  <a:pt x="5109025" y="1106080"/>
                </a:moveTo>
                <a:cubicBezTo>
                  <a:pt x="5122196" y="1106080"/>
                  <a:pt x="5122196" y="1119252"/>
                  <a:pt x="5140308" y="1114861"/>
                </a:cubicBezTo>
                <a:cubicBezTo>
                  <a:pt x="5131526" y="1119252"/>
                  <a:pt x="5122196" y="1124192"/>
                  <a:pt x="5104634" y="1119252"/>
                </a:cubicBezTo>
                <a:cubicBezTo>
                  <a:pt x="5109025" y="1119252"/>
                  <a:pt x="5109025" y="1110472"/>
                  <a:pt x="5109025" y="1106080"/>
                </a:cubicBezTo>
                <a:close/>
                <a:moveTo>
                  <a:pt x="5149088" y="1074797"/>
                </a:moveTo>
                <a:cubicBezTo>
                  <a:pt x="5167201" y="1074797"/>
                  <a:pt x="5180373" y="1083578"/>
                  <a:pt x="5194092" y="1092360"/>
                </a:cubicBezTo>
                <a:cubicBezTo>
                  <a:pt x="5185311" y="1101690"/>
                  <a:pt x="5171591" y="1106080"/>
                  <a:pt x="5171591" y="1119252"/>
                </a:cubicBezTo>
                <a:cubicBezTo>
                  <a:pt x="5154029" y="1114861"/>
                  <a:pt x="5171591" y="1110472"/>
                  <a:pt x="5175981" y="1101690"/>
                </a:cubicBezTo>
                <a:cubicBezTo>
                  <a:pt x="5167201" y="1106080"/>
                  <a:pt x="5153479" y="1096750"/>
                  <a:pt x="5149088" y="1074797"/>
                </a:cubicBezTo>
                <a:close/>
                <a:moveTo>
                  <a:pt x="4763265" y="1025953"/>
                </a:moveTo>
                <a:cubicBezTo>
                  <a:pt x="4763265" y="1030891"/>
                  <a:pt x="4758874" y="1035282"/>
                  <a:pt x="4754483" y="1039124"/>
                </a:cubicBezTo>
                <a:cubicBezTo>
                  <a:pt x="4767655" y="1052845"/>
                  <a:pt x="4781375" y="1030342"/>
                  <a:pt x="4763265" y="1025953"/>
                </a:cubicBezTo>
                <a:close/>
                <a:moveTo>
                  <a:pt x="5060180" y="1008938"/>
                </a:moveTo>
                <a:cubicBezTo>
                  <a:pt x="5069510" y="1013328"/>
                  <a:pt x="5064569" y="1022110"/>
                  <a:pt x="5055788" y="1017719"/>
                </a:cubicBezTo>
                <a:cubicBezTo>
                  <a:pt x="5055788" y="1022110"/>
                  <a:pt x="5064569" y="1039673"/>
                  <a:pt x="5064569" y="1030891"/>
                </a:cubicBezTo>
                <a:cubicBezTo>
                  <a:pt x="5068960" y="1030891"/>
                  <a:pt x="5068960" y="1039673"/>
                  <a:pt x="5068960" y="1048454"/>
                </a:cubicBezTo>
                <a:cubicBezTo>
                  <a:pt x="5064021" y="1048454"/>
                  <a:pt x="5059631" y="1048454"/>
                  <a:pt x="5055239" y="1052845"/>
                </a:cubicBezTo>
                <a:cubicBezTo>
                  <a:pt x="5045910" y="1048454"/>
                  <a:pt x="5045910" y="1035282"/>
                  <a:pt x="5037128" y="1035282"/>
                </a:cubicBezTo>
                <a:cubicBezTo>
                  <a:pt x="5037128" y="1025953"/>
                  <a:pt x="5059631" y="1039673"/>
                  <a:pt x="5046459" y="1026500"/>
                </a:cubicBezTo>
                <a:cubicBezTo>
                  <a:pt x="5046459" y="1017719"/>
                  <a:pt x="5055788" y="1017719"/>
                  <a:pt x="5060180" y="1008938"/>
                </a:cubicBezTo>
                <a:close/>
                <a:moveTo>
                  <a:pt x="951665" y="995217"/>
                </a:moveTo>
                <a:cubicBezTo>
                  <a:pt x="938493" y="999608"/>
                  <a:pt x="915992" y="1012780"/>
                  <a:pt x="920382" y="1017171"/>
                </a:cubicBezTo>
                <a:cubicBezTo>
                  <a:pt x="929712" y="1008389"/>
                  <a:pt x="947274" y="1008389"/>
                  <a:pt x="951665" y="995217"/>
                </a:cubicBezTo>
                <a:close/>
                <a:moveTo>
                  <a:pt x="4421895" y="950763"/>
                </a:moveTo>
                <a:cubicBezTo>
                  <a:pt x="4421895" y="972716"/>
                  <a:pt x="4399393" y="963934"/>
                  <a:pt x="4386221" y="968325"/>
                </a:cubicBezTo>
                <a:cubicBezTo>
                  <a:pt x="4395002" y="959544"/>
                  <a:pt x="4403783" y="950763"/>
                  <a:pt x="4421895" y="950763"/>
                </a:cubicBezTo>
                <a:close/>
                <a:moveTo>
                  <a:pt x="4547576" y="928261"/>
                </a:moveTo>
                <a:cubicBezTo>
                  <a:pt x="4538794" y="946372"/>
                  <a:pt x="4507511" y="959544"/>
                  <a:pt x="4493790" y="955153"/>
                </a:cubicBezTo>
                <a:cubicBezTo>
                  <a:pt x="4498181" y="932652"/>
                  <a:pt x="4525623" y="932652"/>
                  <a:pt x="4547576" y="928261"/>
                </a:cubicBezTo>
                <a:close/>
                <a:moveTo>
                  <a:pt x="5109025" y="893136"/>
                </a:moveTo>
                <a:cubicBezTo>
                  <a:pt x="5113415" y="915089"/>
                  <a:pt x="5099694" y="941981"/>
                  <a:pt x="5082132" y="950213"/>
                </a:cubicBezTo>
                <a:cubicBezTo>
                  <a:pt x="5082132" y="950213"/>
                  <a:pt x="5082132" y="950213"/>
                  <a:pt x="5082132" y="941433"/>
                </a:cubicBezTo>
                <a:cubicBezTo>
                  <a:pt x="5064021" y="946372"/>
                  <a:pt x="5077193" y="959544"/>
                  <a:pt x="5068411" y="968325"/>
                </a:cubicBezTo>
                <a:cubicBezTo>
                  <a:pt x="5055239" y="972716"/>
                  <a:pt x="5045910" y="963934"/>
                  <a:pt x="5041520" y="959544"/>
                </a:cubicBezTo>
                <a:cubicBezTo>
                  <a:pt x="5041520" y="920028"/>
                  <a:pt x="5068411" y="901917"/>
                  <a:pt x="5109025" y="893136"/>
                </a:cubicBezTo>
                <a:close/>
                <a:moveTo>
                  <a:pt x="4592579" y="875025"/>
                </a:moveTo>
                <a:cubicBezTo>
                  <a:pt x="4606299" y="888197"/>
                  <a:pt x="4579408" y="888197"/>
                  <a:pt x="4583798" y="901369"/>
                </a:cubicBezTo>
                <a:cubicBezTo>
                  <a:pt x="4578859" y="901369"/>
                  <a:pt x="4578859" y="896978"/>
                  <a:pt x="4570078" y="896978"/>
                </a:cubicBezTo>
                <a:cubicBezTo>
                  <a:pt x="4570078" y="883806"/>
                  <a:pt x="4583798" y="883806"/>
                  <a:pt x="4592579" y="875025"/>
                </a:cubicBezTo>
                <a:close/>
                <a:moveTo>
                  <a:pt x="4978953" y="856914"/>
                </a:moveTo>
                <a:cubicBezTo>
                  <a:pt x="4997065" y="861853"/>
                  <a:pt x="4978953" y="870634"/>
                  <a:pt x="4978953" y="883806"/>
                </a:cubicBezTo>
                <a:cubicBezTo>
                  <a:pt x="4965231" y="883806"/>
                  <a:pt x="4965231" y="875025"/>
                  <a:pt x="4965231" y="861853"/>
                </a:cubicBezTo>
                <a:cubicBezTo>
                  <a:pt x="4974013" y="861853"/>
                  <a:pt x="4978953" y="861853"/>
                  <a:pt x="4978953" y="856914"/>
                </a:cubicBezTo>
                <a:close/>
                <a:moveTo>
                  <a:pt x="4673257" y="839351"/>
                </a:moveTo>
                <a:cubicBezTo>
                  <a:pt x="4668866" y="853071"/>
                  <a:pt x="4673257" y="866244"/>
                  <a:pt x="4655146" y="870634"/>
                </a:cubicBezTo>
                <a:cubicBezTo>
                  <a:pt x="4659536" y="856914"/>
                  <a:pt x="4650756" y="843742"/>
                  <a:pt x="4673257" y="839351"/>
                </a:cubicBezTo>
                <a:close/>
                <a:moveTo>
                  <a:pt x="4727041" y="813007"/>
                </a:moveTo>
                <a:cubicBezTo>
                  <a:pt x="4731982" y="817397"/>
                  <a:pt x="4740762" y="817397"/>
                  <a:pt x="4740762" y="830569"/>
                </a:cubicBezTo>
                <a:cubicBezTo>
                  <a:pt x="4718260" y="830569"/>
                  <a:pt x="4709479" y="843742"/>
                  <a:pt x="4682037" y="839899"/>
                </a:cubicBezTo>
                <a:cubicBezTo>
                  <a:pt x="4686429" y="821788"/>
                  <a:pt x="4718260" y="826179"/>
                  <a:pt x="4727041" y="813007"/>
                </a:cubicBezTo>
                <a:close/>
                <a:moveTo>
                  <a:pt x="4211144" y="808616"/>
                </a:moveTo>
                <a:cubicBezTo>
                  <a:pt x="4166141" y="799835"/>
                  <a:pt x="4130467" y="830569"/>
                  <a:pt x="4107966" y="857462"/>
                </a:cubicBezTo>
                <a:cubicBezTo>
                  <a:pt x="4148029" y="844290"/>
                  <a:pt x="4170532" y="813007"/>
                  <a:pt x="4211144" y="808616"/>
                </a:cubicBezTo>
                <a:close/>
                <a:moveTo>
                  <a:pt x="1176684" y="746050"/>
                </a:moveTo>
                <a:cubicBezTo>
                  <a:pt x="1181075" y="764161"/>
                  <a:pt x="1167353" y="768552"/>
                  <a:pt x="1154181" y="772943"/>
                </a:cubicBezTo>
                <a:cubicBezTo>
                  <a:pt x="1162963" y="763613"/>
                  <a:pt x="1162963" y="746050"/>
                  <a:pt x="1176684" y="746050"/>
                </a:cubicBezTo>
                <a:close/>
                <a:moveTo>
                  <a:pt x="4821474" y="742603"/>
                </a:moveTo>
                <a:cubicBezTo>
                  <a:pt x="4831867" y="740905"/>
                  <a:pt x="4843119" y="744266"/>
                  <a:pt x="4853272" y="755380"/>
                </a:cubicBezTo>
                <a:cubicBezTo>
                  <a:pt x="4848881" y="759771"/>
                  <a:pt x="4844491" y="764161"/>
                  <a:pt x="4844491" y="772943"/>
                </a:cubicBezTo>
                <a:cubicBezTo>
                  <a:pt x="4848881" y="786114"/>
                  <a:pt x="4862053" y="772943"/>
                  <a:pt x="4880164" y="772943"/>
                </a:cubicBezTo>
                <a:cubicBezTo>
                  <a:pt x="4885103" y="791055"/>
                  <a:pt x="4875774" y="795445"/>
                  <a:pt x="4871383" y="804225"/>
                </a:cubicBezTo>
                <a:cubicBezTo>
                  <a:pt x="4839550" y="808616"/>
                  <a:pt x="4826380" y="821788"/>
                  <a:pt x="4803877" y="821788"/>
                </a:cubicBezTo>
                <a:cubicBezTo>
                  <a:pt x="4766832" y="798326"/>
                  <a:pt x="4790294" y="747696"/>
                  <a:pt x="4821474" y="742603"/>
                </a:cubicBezTo>
                <a:close/>
                <a:moveTo>
                  <a:pt x="4462508" y="710926"/>
                </a:moveTo>
                <a:cubicBezTo>
                  <a:pt x="4458117" y="737269"/>
                  <a:pt x="4404332" y="750990"/>
                  <a:pt x="4381829" y="772943"/>
                </a:cubicBezTo>
                <a:cubicBezTo>
                  <a:pt x="4359328" y="755380"/>
                  <a:pt x="4314324" y="777333"/>
                  <a:pt x="4305542" y="804225"/>
                </a:cubicBezTo>
                <a:cubicBezTo>
                  <a:pt x="4296213" y="799835"/>
                  <a:pt x="4296213" y="790505"/>
                  <a:pt x="4296213" y="782273"/>
                </a:cubicBezTo>
                <a:cubicBezTo>
                  <a:pt x="4359328" y="764161"/>
                  <a:pt x="4395002" y="715316"/>
                  <a:pt x="4462508" y="710926"/>
                </a:cubicBezTo>
                <a:close/>
                <a:moveTo>
                  <a:pt x="5149088" y="705986"/>
                </a:moveTo>
                <a:cubicBezTo>
                  <a:pt x="5154029" y="705986"/>
                  <a:pt x="5149088" y="710926"/>
                  <a:pt x="5149088" y="710377"/>
                </a:cubicBezTo>
                <a:cubicBezTo>
                  <a:pt x="5126587" y="710377"/>
                  <a:pt x="5130978" y="732878"/>
                  <a:pt x="5122196" y="741660"/>
                </a:cubicBezTo>
                <a:cubicBezTo>
                  <a:pt x="5099694" y="727939"/>
                  <a:pt x="5130978" y="701596"/>
                  <a:pt x="5149088" y="705986"/>
                </a:cubicBezTo>
                <a:close/>
                <a:moveTo>
                  <a:pt x="5252817" y="692814"/>
                </a:moveTo>
                <a:cubicBezTo>
                  <a:pt x="5257207" y="710926"/>
                  <a:pt x="5230316" y="724097"/>
                  <a:pt x="5257207" y="728488"/>
                </a:cubicBezTo>
                <a:cubicBezTo>
                  <a:pt x="5244036" y="737269"/>
                  <a:pt x="5244036" y="755380"/>
                  <a:pt x="5230316" y="764161"/>
                </a:cubicBezTo>
                <a:cubicBezTo>
                  <a:pt x="5207813" y="768552"/>
                  <a:pt x="5207813" y="750441"/>
                  <a:pt x="5194641" y="754832"/>
                </a:cubicBezTo>
                <a:cubicBezTo>
                  <a:pt x="5203423" y="724097"/>
                  <a:pt x="5221534" y="701596"/>
                  <a:pt x="5252817" y="692814"/>
                </a:cubicBezTo>
                <a:close/>
                <a:moveTo>
                  <a:pt x="2743034" y="692814"/>
                </a:moveTo>
                <a:cubicBezTo>
                  <a:pt x="2738644" y="710926"/>
                  <a:pt x="2725472" y="719707"/>
                  <a:pt x="2711752" y="723549"/>
                </a:cubicBezTo>
                <a:cubicBezTo>
                  <a:pt x="2707361" y="719158"/>
                  <a:pt x="2707361" y="710377"/>
                  <a:pt x="2707361" y="701596"/>
                </a:cubicBezTo>
                <a:cubicBezTo>
                  <a:pt x="2716143" y="692814"/>
                  <a:pt x="2729314" y="697205"/>
                  <a:pt x="2743034" y="692814"/>
                </a:cubicBezTo>
                <a:close/>
                <a:moveTo>
                  <a:pt x="4528710" y="687326"/>
                </a:moveTo>
                <a:cubicBezTo>
                  <a:pt x="4536599" y="684033"/>
                  <a:pt x="4545654" y="684033"/>
                  <a:pt x="4552515" y="688424"/>
                </a:cubicBezTo>
                <a:cubicBezTo>
                  <a:pt x="4543184" y="697205"/>
                  <a:pt x="4530014" y="710377"/>
                  <a:pt x="4511903" y="705986"/>
                </a:cubicBezTo>
                <a:cubicBezTo>
                  <a:pt x="4514098" y="697205"/>
                  <a:pt x="4520820" y="690619"/>
                  <a:pt x="4528710" y="687326"/>
                </a:cubicBezTo>
                <a:close/>
                <a:moveTo>
                  <a:pt x="2136513" y="681289"/>
                </a:moveTo>
                <a:cubicBezTo>
                  <a:pt x="2130270" y="680740"/>
                  <a:pt x="2123409" y="686229"/>
                  <a:pt x="2123409" y="697205"/>
                </a:cubicBezTo>
                <a:cubicBezTo>
                  <a:pt x="2127801" y="701596"/>
                  <a:pt x="2137130" y="701596"/>
                  <a:pt x="2145911" y="701596"/>
                </a:cubicBezTo>
                <a:cubicBezTo>
                  <a:pt x="2148382" y="688424"/>
                  <a:pt x="2142757" y="681838"/>
                  <a:pt x="2136513" y="681289"/>
                </a:cubicBezTo>
                <a:close/>
                <a:moveTo>
                  <a:pt x="5230667" y="673673"/>
                </a:moveTo>
                <a:cubicBezTo>
                  <a:pt x="5235529" y="674428"/>
                  <a:pt x="5240057" y="676349"/>
                  <a:pt x="5243487" y="679642"/>
                </a:cubicBezTo>
                <a:cubicBezTo>
                  <a:pt x="5234706" y="692814"/>
                  <a:pt x="5207813" y="705986"/>
                  <a:pt x="5198483" y="692814"/>
                </a:cubicBezTo>
                <a:cubicBezTo>
                  <a:pt x="5198483" y="679643"/>
                  <a:pt x="5216080" y="671410"/>
                  <a:pt x="5230667" y="673673"/>
                </a:cubicBezTo>
                <a:close/>
                <a:moveTo>
                  <a:pt x="2739836" y="656437"/>
                </a:moveTo>
                <a:cubicBezTo>
                  <a:pt x="2710379" y="660707"/>
                  <a:pt x="2693503" y="690756"/>
                  <a:pt x="2666748" y="710926"/>
                </a:cubicBezTo>
                <a:cubicBezTo>
                  <a:pt x="2590462" y="772943"/>
                  <a:pt x="2455450" y="808616"/>
                  <a:pt x="2419776" y="893136"/>
                </a:cubicBezTo>
                <a:cubicBezTo>
                  <a:pt x="2482892" y="883806"/>
                  <a:pt x="2554788" y="870634"/>
                  <a:pt x="2617354" y="848680"/>
                </a:cubicBezTo>
                <a:cubicBezTo>
                  <a:pt x="2689250" y="813556"/>
                  <a:pt x="2738644" y="750990"/>
                  <a:pt x="2792428" y="688972"/>
                </a:cubicBezTo>
                <a:cubicBezTo>
                  <a:pt x="2778708" y="684033"/>
                  <a:pt x="2774318" y="675252"/>
                  <a:pt x="2774318" y="662080"/>
                </a:cubicBezTo>
                <a:cubicBezTo>
                  <a:pt x="2760872" y="656454"/>
                  <a:pt x="2749655" y="655013"/>
                  <a:pt x="2739836" y="656437"/>
                </a:cubicBezTo>
                <a:close/>
                <a:moveTo>
                  <a:pt x="3555846" y="622016"/>
                </a:moveTo>
                <a:cubicBezTo>
                  <a:pt x="3519624" y="622016"/>
                  <a:pt x="3506451" y="666470"/>
                  <a:pt x="3488341" y="670861"/>
                </a:cubicBezTo>
                <a:cubicBezTo>
                  <a:pt x="3510842" y="662080"/>
                  <a:pt x="3533344" y="684033"/>
                  <a:pt x="3555846" y="670861"/>
                </a:cubicBezTo>
                <a:cubicBezTo>
                  <a:pt x="3560236" y="657141"/>
                  <a:pt x="3569018" y="630797"/>
                  <a:pt x="3555846" y="622016"/>
                </a:cubicBezTo>
                <a:close/>
                <a:moveTo>
                  <a:pt x="4269603" y="609547"/>
                </a:moveTo>
                <a:cubicBezTo>
                  <a:pt x="4237523" y="612377"/>
                  <a:pt x="4215398" y="630796"/>
                  <a:pt x="4188643" y="643968"/>
                </a:cubicBezTo>
                <a:cubicBezTo>
                  <a:pt x="4202363" y="662080"/>
                  <a:pt x="4188643" y="657141"/>
                  <a:pt x="4184253" y="675252"/>
                </a:cubicBezTo>
                <a:cubicBezTo>
                  <a:pt x="4219926" y="648358"/>
                  <a:pt x="4269320" y="661531"/>
                  <a:pt x="4309933" y="639577"/>
                </a:cubicBezTo>
                <a:cubicBezTo>
                  <a:pt x="4309933" y="630248"/>
                  <a:pt x="4301152" y="625857"/>
                  <a:pt x="4305542" y="612685"/>
                </a:cubicBezTo>
                <a:cubicBezTo>
                  <a:pt x="4292097" y="609393"/>
                  <a:pt x="4280297" y="608603"/>
                  <a:pt x="4269603" y="609547"/>
                </a:cubicBezTo>
                <a:close/>
                <a:moveTo>
                  <a:pt x="5562356" y="603904"/>
                </a:moveTo>
                <a:cubicBezTo>
                  <a:pt x="5562356" y="612685"/>
                  <a:pt x="5557966" y="612685"/>
                  <a:pt x="5557966" y="622016"/>
                </a:cubicBezTo>
                <a:cubicBezTo>
                  <a:pt x="5531072" y="626406"/>
                  <a:pt x="5535463" y="635187"/>
                  <a:pt x="5508571" y="639577"/>
                </a:cubicBezTo>
                <a:cubicBezTo>
                  <a:pt x="5521742" y="621466"/>
                  <a:pt x="5544244" y="617076"/>
                  <a:pt x="5562356" y="603904"/>
                </a:cubicBezTo>
                <a:close/>
                <a:moveTo>
                  <a:pt x="1540008" y="563840"/>
                </a:moveTo>
                <a:cubicBezTo>
                  <a:pt x="1535617" y="577561"/>
                  <a:pt x="1526835" y="590732"/>
                  <a:pt x="1504333" y="585793"/>
                </a:cubicBezTo>
                <a:cubicBezTo>
                  <a:pt x="1508725" y="572621"/>
                  <a:pt x="1517506" y="563840"/>
                  <a:pt x="1540008" y="563840"/>
                </a:cubicBezTo>
                <a:close/>
                <a:moveTo>
                  <a:pt x="2496471" y="527993"/>
                </a:moveTo>
                <a:cubicBezTo>
                  <a:pt x="2499553" y="528663"/>
                  <a:pt x="2502580" y="530293"/>
                  <a:pt x="2505393" y="533106"/>
                </a:cubicBezTo>
                <a:cubicBezTo>
                  <a:pt x="2509783" y="559998"/>
                  <a:pt x="2482892" y="559998"/>
                  <a:pt x="2478501" y="577561"/>
                </a:cubicBezTo>
                <a:cubicBezTo>
                  <a:pt x="2450647" y="565555"/>
                  <a:pt x="2474899" y="523296"/>
                  <a:pt x="2496471" y="527993"/>
                </a:cubicBezTo>
                <a:close/>
                <a:moveTo>
                  <a:pt x="3995798" y="452428"/>
                </a:moveTo>
                <a:cubicBezTo>
                  <a:pt x="3984617" y="456270"/>
                  <a:pt x="3975698" y="463953"/>
                  <a:pt x="3973503" y="474929"/>
                </a:cubicBezTo>
                <a:cubicBezTo>
                  <a:pt x="3991065" y="466149"/>
                  <a:pt x="4013567" y="461758"/>
                  <a:pt x="4031678" y="452977"/>
                </a:cubicBezTo>
                <a:cubicBezTo>
                  <a:pt x="4020427" y="448586"/>
                  <a:pt x="4006981" y="448586"/>
                  <a:pt x="3995798" y="452428"/>
                </a:cubicBezTo>
                <a:close/>
                <a:moveTo>
                  <a:pt x="4579408" y="448586"/>
                </a:moveTo>
                <a:cubicBezTo>
                  <a:pt x="4574469" y="457368"/>
                  <a:pt x="4574469" y="470539"/>
                  <a:pt x="4561296" y="466149"/>
                </a:cubicBezTo>
                <a:cubicBezTo>
                  <a:pt x="4565687" y="457368"/>
                  <a:pt x="4565687" y="448586"/>
                  <a:pt x="4579408" y="448586"/>
                </a:cubicBezTo>
                <a:close/>
                <a:moveTo>
                  <a:pt x="3725983" y="443646"/>
                </a:moveTo>
                <a:cubicBezTo>
                  <a:pt x="3721592" y="457368"/>
                  <a:pt x="3712811" y="470539"/>
                  <a:pt x="3694700" y="474929"/>
                </a:cubicBezTo>
                <a:cubicBezTo>
                  <a:pt x="3694700" y="466149"/>
                  <a:pt x="3708420" y="466149"/>
                  <a:pt x="3712811" y="461758"/>
                </a:cubicBezTo>
                <a:cubicBezTo>
                  <a:pt x="3708420" y="448586"/>
                  <a:pt x="3690309" y="461758"/>
                  <a:pt x="3680978" y="461210"/>
                </a:cubicBezTo>
                <a:cubicBezTo>
                  <a:pt x="3685369" y="443646"/>
                  <a:pt x="3712261" y="448037"/>
                  <a:pt x="3725983" y="443646"/>
                </a:cubicBezTo>
                <a:close/>
                <a:moveTo>
                  <a:pt x="3281981" y="381630"/>
                </a:moveTo>
                <a:cubicBezTo>
                  <a:pt x="3281981" y="395350"/>
                  <a:pt x="3263870" y="399741"/>
                  <a:pt x="3259480" y="390410"/>
                </a:cubicBezTo>
                <a:cubicBezTo>
                  <a:pt x="3259480" y="381630"/>
                  <a:pt x="3268261" y="381630"/>
                  <a:pt x="3281981" y="381630"/>
                </a:cubicBezTo>
                <a:close/>
                <a:moveTo>
                  <a:pt x="4177572" y="380850"/>
                </a:moveTo>
                <a:cubicBezTo>
                  <a:pt x="4191285" y="376656"/>
                  <a:pt x="4195503" y="387666"/>
                  <a:pt x="4161750" y="390960"/>
                </a:cubicBezTo>
                <a:cubicBezTo>
                  <a:pt x="4167375" y="385335"/>
                  <a:pt x="4173002" y="382247"/>
                  <a:pt x="4177572" y="380850"/>
                </a:cubicBezTo>
                <a:close/>
                <a:moveTo>
                  <a:pt x="4408723" y="328394"/>
                </a:moveTo>
                <a:cubicBezTo>
                  <a:pt x="4399393" y="342114"/>
                  <a:pt x="4381829" y="350895"/>
                  <a:pt x="4368110" y="364067"/>
                </a:cubicBezTo>
                <a:cubicBezTo>
                  <a:pt x="4363719" y="345955"/>
                  <a:pt x="4381829" y="324003"/>
                  <a:pt x="4408723" y="328394"/>
                </a:cubicBezTo>
                <a:close/>
                <a:moveTo>
                  <a:pt x="3239722" y="279547"/>
                </a:moveTo>
                <a:cubicBezTo>
                  <a:pt x="3217221" y="310282"/>
                  <a:pt x="3207890" y="359677"/>
                  <a:pt x="3176607" y="381630"/>
                </a:cubicBezTo>
                <a:cubicBezTo>
                  <a:pt x="3185389" y="403582"/>
                  <a:pt x="3198559" y="381630"/>
                  <a:pt x="3212280" y="386020"/>
                </a:cubicBezTo>
                <a:cubicBezTo>
                  <a:pt x="3248504" y="394801"/>
                  <a:pt x="3248504" y="452428"/>
                  <a:pt x="3275396" y="479321"/>
                </a:cubicBezTo>
                <a:cubicBezTo>
                  <a:pt x="3284177" y="479321"/>
                  <a:pt x="3297898" y="474929"/>
                  <a:pt x="3302288" y="479321"/>
                </a:cubicBezTo>
                <a:cubicBezTo>
                  <a:pt x="3329180" y="536947"/>
                  <a:pt x="3230941" y="541338"/>
                  <a:pt x="3217221" y="581402"/>
                </a:cubicBezTo>
                <a:cubicBezTo>
                  <a:pt x="3208439" y="599513"/>
                  <a:pt x="3208439" y="661531"/>
                  <a:pt x="3244112" y="661531"/>
                </a:cubicBezTo>
                <a:cubicBezTo>
                  <a:pt x="3249052" y="705986"/>
                  <a:pt x="3266614" y="732330"/>
                  <a:pt x="3284726" y="763613"/>
                </a:cubicBezTo>
                <a:cubicBezTo>
                  <a:pt x="3365403" y="785565"/>
                  <a:pt x="3410407" y="723549"/>
                  <a:pt x="3459802" y="687875"/>
                </a:cubicBezTo>
                <a:cubicBezTo>
                  <a:pt x="3451020" y="679094"/>
                  <a:pt x="3432908" y="679094"/>
                  <a:pt x="3424128" y="670313"/>
                </a:cubicBezTo>
                <a:cubicBezTo>
                  <a:pt x="3410407" y="679642"/>
                  <a:pt x="3401625" y="697205"/>
                  <a:pt x="3383514" y="701596"/>
                </a:cubicBezTo>
                <a:cubicBezTo>
                  <a:pt x="3383514" y="683485"/>
                  <a:pt x="3369794" y="683485"/>
                  <a:pt x="3369794" y="665922"/>
                </a:cubicBezTo>
                <a:cubicBezTo>
                  <a:pt x="3396686" y="657141"/>
                  <a:pt x="3419188" y="635187"/>
                  <a:pt x="3454861" y="648358"/>
                </a:cubicBezTo>
                <a:cubicBezTo>
                  <a:pt x="3481755" y="622016"/>
                  <a:pt x="3508647" y="599513"/>
                  <a:pt x="3558041" y="595122"/>
                </a:cubicBezTo>
                <a:cubicBezTo>
                  <a:pt x="3566823" y="595122"/>
                  <a:pt x="3558041" y="577561"/>
                  <a:pt x="3566823" y="577561"/>
                </a:cubicBezTo>
                <a:cubicBezTo>
                  <a:pt x="3584934" y="581952"/>
                  <a:pt x="3611827" y="581952"/>
                  <a:pt x="3629938" y="577561"/>
                </a:cubicBezTo>
                <a:cubicBezTo>
                  <a:pt x="3625547" y="559449"/>
                  <a:pt x="3629938" y="546278"/>
                  <a:pt x="3643658" y="537497"/>
                </a:cubicBezTo>
                <a:cubicBezTo>
                  <a:pt x="3643658" y="533106"/>
                  <a:pt x="3629938" y="546278"/>
                  <a:pt x="3621156" y="537497"/>
                </a:cubicBezTo>
                <a:cubicBezTo>
                  <a:pt x="3621156" y="533106"/>
                  <a:pt x="3626096" y="524325"/>
                  <a:pt x="3634876" y="524325"/>
                </a:cubicBezTo>
                <a:cubicBezTo>
                  <a:pt x="3634876" y="515543"/>
                  <a:pt x="3621156" y="511152"/>
                  <a:pt x="3616765" y="506761"/>
                </a:cubicBezTo>
                <a:cubicBezTo>
                  <a:pt x="3580544" y="533654"/>
                  <a:pt x="3536088" y="529263"/>
                  <a:pt x="3495475" y="546827"/>
                </a:cubicBezTo>
                <a:cubicBezTo>
                  <a:pt x="3486693" y="542435"/>
                  <a:pt x="3504256" y="533654"/>
                  <a:pt x="3517977" y="538045"/>
                </a:cubicBezTo>
                <a:cubicBezTo>
                  <a:pt x="3540478" y="489199"/>
                  <a:pt x="3607984" y="489199"/>
                  <a:pt x="3657379" y="471637"/>
                </a:cubicBezTo>
                <a:cubicBezTo>
                  <a:pt x="3652988" y="480419"/>
                  <a:pt x="3666160" y="489748"/>
                  <a:pt x="3657379" y="511701"/>
                </a:cubicBezTo>
                <a:cubicBezTo>
                  <a:pt x="3661769" y="524872"/>
                  <a:pt x="3666160" y="516092"/>
                  <a:pt x="3679881" y="516092"/>
                </a:cubicBezTo>
                <a:cubicBezTo>
                  <a:pt x="3684271" y="520483"/>
                  <a:pt x="3671099" y="533654"/>
                  <a:pt x="3679881" y="538045"/>
                </a:cubicBezTo>
                <a:cubicBezTo>
                  <a:pt x="3702382" y="538045"/>
                  <a:pt x="3715555" y="551217"/>
                  <a:pt x="3729274" y="542435"/>
                </a:cubicBezTo>
                <a:cubicBezTo>
                  <a:pt x="3733666" y="591281"/>
                  <a:pt x="3787451" y="564389"/>
                  <a:pt x="3809953" y="555608"/>
                </a:cubicBezTo>
                <a:cubicBezTo>
                  <a:pt x="3809953" y="555608"/>
                  <a:pt x="3809953" y="555608"/>
                  <a:pt x="3809953" y="528716"/>
                </a:cubicBezTo>
                <a:cubicBezTo>
                  <a:pt x="3859348" y="475478"/>
                  <a:pt x="3881849" y="395350"/>
                  <a:pt x="3935635" y="346505"/>
                </a:cubicBezTo>
                <a:cubicBezTo>
                  <a:pt x="3953746" y="333332"/>
                  <a:pt x="3958136" y="359677"/>
                  <a:pt x="3976248" y="346505"/>
                </a:cubicBezTo>
                <a:cubicBezTo>
                  <a:pt x="3989419" y="350895"/>
                  <a:pt x="3962526" y="355286"/>
                  <a:pt x="3962526" y="359677"/>
                </a:cubicBezTo>
                <a:cubicBezTo>
                  <a:pt x="3975698" y="364067"/>
                  <a:pt x="3980089" y="386569"/>
                  <a:pt x="3993809" y="390960"/>
                </a:cubicBezTo>
                <a:cubicBezTo>
                  <a:pt x="3993809" y="404680"/>
                  <a:pt x="3966916" y="413461"/>
                  <a:pt x="3975698" y="426633"/>
                </a:cubicBezTo>
                <a:cubicBezTo>
                  <a:pt x="4029484" y="435414"/>
                  <a:pt x="4051985" y="399741"/>
                  <a:pt x="4101379" y="390960"/>
                </a:cubicBezTo>
                <a:cubicBezTo>
                  <a:pt x="4105771" y="400289"/>
                  <a:pt x="4128272" y="404680"/>
                  <a:pt x="4119491" y="417852"/>
                </a:cubicBezTo>
                <a:cubicBezTo>
                  <a:pt x="4119491" y="413461"/>
                  <a:pt x="4128821" y="413461"/>
                  <a:pt x="4133211" y="413461"/>
                </a:cubicBezTo>
                <a:cubicBezTo>
                  <a:pt x="4141993" y="413461"/>
                  <a:pt x="4137602" y="400289"/>
                  <a:pt x="4141993" y="395900"/>
                </a:cubicBezTo>
                <a:cubicBezTo>
                  <a:pt x="4146932" y="404680"/>
                  <a:pt x="4151324" y="431573"/>
                  <a:pt x="4133211" y="435964"/>
                </a:cubicBezTo>
                <a:cubicBezTo>
                  <a:pt x="4146383" y="440354"/>
                  <a:pt x="4155165" y="449135"/>
                  <a:pt x="4168885" y="453525"/>
                </a:cubicBezTo>
                <a:cubicBezTo>
                  <a:pt x="4182057" y="413461"/>
                  <a:pt x="4208949" y="386569"/>
                  <a:pt x="4253953" y="373397"/>
                </a:cubicBezTo>
                <a:cubicBezTo>
                  <a:pt x="4262733" y="382727"/>
                  <a:pt x="4276455" y="391509"/>
                  <a:pt x="4285236" y="400289"/>
                </a:cubicBezTo>
                <a:cubicBezTo>
                  <a:pt x="4285236" y="409071"/>
                  <a:pt x="4271516" y="409071"/>
                  <a:pt x="4262733" y="413461"/>
                </a:cubicBezTo>
                <a:cubicBezTo>
                  <a:pt x="4258343" y="404680"/>
                  <a:pt x="4262733" y="404680"/>
                  <a:pt x="4267125" y="400289"/>
                </a:cubicBezTo>
                <a:cubicBezTo>
                  <a:pt x="4249562" y="400289"/>
                  <a:pt x="4235842" y="404680"/>
                  <a:pt x="4231452" y="417852"/>
                </a:cubicBezTo>
                <a:cubicBezTo>
                  <a:pt x="4240232" y="431573"/>
                  <a:pt x="4249014" y="440354"/>
                  <a:pt x="4262733" y="449135"/>
                </a:cubicBezTo>
                <a:cubicBezTo>
                  <a:pt x="4294018" y="444744"/>
                  <a:pt x="4325850" y="435964"/>
                  <a:pt x="4361523" y="427183"/>
                </a:cubicBezTo>
                <a:cubicBezTo>
                  <a:pt x="4370853" y="422242"/>
                  <a:pt x="4339022" y="444744"/>
                  <a:pt x="4330240" y="449135"/>
                </a:cubicBezTo>
                <a:cubicBezTo>
                  <a:pt x="4343961" y="471088"/>
                  <a:pt x="4384575" y="444744"/>
                  <a:pt x="4393355" y="453525"/>
                </a:cubicBezTo>
                <a:cubicBezTo>
                  <a:pt x="4384025" y="466697"/>
                  <a:pt x="4384025" y="462307"/>
                  <a:pt x="4402136" y="471088"/>
                </a:cubicBezTo>
                <a:cubicBezTo>
                  <a:pt x="4392807" y="511152"/>
                  <a:pt x="4320910" y="488650"/>
                  <a:pt x="4312128" y="524325"/>
                </a:cubicBezTo>
                <a:cubicBezTo>
                  <a:pt x="4361523" y="537497"/>
                  <a:pt x="4397745" y="497432"/>
                  <a:pt x="4451531" y="497432"/>
                </a:cubicBezTo>
                <a:cubicBezTo>
                  <a:pt x="4460312" y="506761"/>
                  <a:pt x="4447139" y="519934"/>
                  <a:pt x="4455922" y="528716"/>
                </a:cubicBezTo>
                <a:cubicBezTo>
                  <a:pt x="4460312" y="537497"/>
                  <a:pt x="4477876" y="528716"/>
                  <a:pt x="4491595" y="533106"/>
                </a:cubicBezTo>
                <a:cubicBezTo>
                  <a:pt x="4491595" y="541887"/>
                  <a:pt x="4477876" y="537497"/>
                  <a:pt x="4477876" y="550668"/>
                </a:cubicBezTo>
                <a:cubicBezTo>
                  <a:pt x="4500377" y="541887"/>
                  <a:pt x="4540990" y="537497"/>
                  <a:pt x="4522879" y="506214"/>
                </a:cubicBezTo>
                <a:cubicBezTo>
                  <a:pt x="4536599" y="497432"/>
                  <a:pt x="4554161" y="493041"/>
                  <a:pt x="4567882" y="497432"/>
                </a:cubicBezTo>
                <a:cubicBezTo>
                  <a:pt x="4567882" y="501822"/>
                  <a:pt x="4563492" y="506214"/>
                  <a:pt x="4563492" y="510604"/>
                </a:cubicBezTo>
                <a:cubicBezTo>
                  <a:pt x="4585993" y="506214"/>
                  <a:pt x="4599165" y="514994"/>
                  <a:pt x="4612886" y="519385"/>
                </a:cubicBezTo>
                <a:cubicBezTo>
                  <a:pt x="4604105" y="523775"/>
                  <a:pt x="4599165" y="528166"/>
                  <a:pt x="4590385" y="536947"/>
                </a:cubicBezTo>
                <a:cubicBezTo>
                  <a:pt x="4603555" y="563291"/>
                  <a:pt x="4644169" y="554510"/>
                  <a:pt x="4675452" y="545729"/>
                </a:cubicBezTo>
                <a:cubicBezTo>
                  <a:pt x="4666121" y="558901"/>
                  <a:pt x="4643620" y="576462"/>
                  <a:pt x="4661732" y="603355"/>
                </a:cubicBezTo>
                <a:cubicBezTo>
                  <a:pt x="4639230" y="634090"/>
                  <a:pt x="4621118" y="669763"/>
                  <a:pt x="4567333" y="669763"/>
                </a:cubicBezTo>
                <a:cubicBezTo>
                  <a:pt x="4571723" y="660982"/>
                  <a:pt x="4585445" y="669763"/>
                  <a:pt x="4585445" y="656591"/>
                </a:cubicBezTo>
                <a:cubicBezTo>
                  <a:pt x="4554161" y="642871"/>
                  <a:pt x="4536050" y="678544"/>
                  <a:pt x="4509157" y="678544"/>
                </a:cubicBezTo>
                <a:cubicBezTo>
                  <a:pt x="4522879" y="664824"/>
                  <a:pt x="4500377" y="656043"/>
                  <a:pt x="4500377" y="642871"/>
                </a:cubicBezTo>
                <a:cubicBezTo>
                  <a:pt x="4509157" y="620918"/>
                  <a:pt x="4517939" y="602807"/>
                  <a:pt x="4531660" y="585244"/>
                </a:cubicBezTo>
                <a:cubicBezTo>
                  <a:pt x="4460312" y="567133"/>
                  <a:pt x="4491595" y="669763"/>
                  <a:pt x="4446591" y="687326"/>
                </a:cubicBezTo>
                <a:cubicBezTo>
                  <a:pt x="4415309" y="660982"/>
                  <a:pt x="4370304" y="682935"/>
                  <a:pt x="4365914" y="714218"/>
                </a:cubicBezTo>
                <a:cubicBezTo>
                  <a:pt x="4289627" y="709827"/>
                  <a:pt x="4289627" y="789957"/>
                  <a:pt x="4217730" y="803128"/>
                </a:cubicBezTo>
                <a:cubicBezTo>
                  <a:pt x="4227060" y="811910"/>
                  <a:pt x="4244624" y="798738"/>
                  <a:pt x="4262733" y="803128"/>
                </a:cubicBezTo>
                <a:cubicBezTo>
                  <a:pt x="4249014" y="816850"/>
                  <a:pt x="4222121" y="811910"/>
                  <a:pt x="4222121" y="838802"/>
                </a:cubicBezTo>
                <a:cubicBezTo>
                  <a:pt x="4271516" y="843193"/>
                  <a:pt x="4316519" y="811910"/>
                  <a:pt x="4352194" y="789957"/>
                </a:cubicBezTo>
                <a:cubicBezTo>
                  <a:pt x="4338472" y="820691"/>
                  <a:pt x="4293469" y="820691"/>
                  <a:pt x="4284688" y="856364"/>
                </a:cubicBezTo>
                <a:cubicBezTo>
                  <a:pt x="4293469" y="878866"/>
                  <a:pt x="4307189" y="892038"/>
                  <a:pt x="4334082" y="896429"/>
                </a:cubicBezTo>
                <a:cubicBezTo>
                  <a:pt x="4379086" y="856364"/>
                  <a:pt x="4455373" y="847583"/>
                  <a:pt x="4509157" y="820691"/>
                </a:cubicBezTo>
                <a:cubicBezTo>
                  <a:pt x="4500377" y="829472"/>
                  <a:pt x="4491046" y="833863"/>
                  <a:pt x="4482265" y="842644"/>
                </a:cubicBezTo>
                <a:cubicBezTo>
                  <a:pt x="4545380" y="829472"/>
                  <a:pt x="4585445" y="766905"/>
                  <a:pt x="4657341" y="749344"/>
                </a:cubicBezTo>
                <a:cubicBezTo>
                  <a:pt x="4626058" y="793799"/>
                  <a:pt x="4589835" y="833863"/>
                  <a:pt x="4536050" y="855815"/>
                </a:cubicBezTo>
                <a:cubicBezTo>
                  <a:pt x="4540440" y="868987"/>
                  <a:pt x="4536050" y="864596"/>
                  <a:pt x="4531660" y="877769"/>
                </a:cubicBezTo>
                <a:cubicBezTo>
                  <a:pt x="4531660" y="882160"/>
                  <a:pt x="4545380" y="877769"/>
                  <a:pt x="4545380" y="886550"/>
                </a:cubicBezTo>
                <a:cubicBezTo>
                  <a:pt x="4545380" y="886550"/>
                  <a:pt x="4545380" y="886550"/>
                  <a:pt x="4545380" y="899722"/>
                </a:cubicBezTo>
                <a:cubicBezTo>
                  <a:pt x="4527819" y="904113"/>
                  <a:pt x="4527819" y="890941"/>
                  <a:pt x="4514098" y="886550"/>
                </a:cubicBezTo>
                <a:cubicBezTo>
                  <a:pt x="4522879" y="882160"/>
                  <a:pt x="4518488" y="868987"/>
                  <a:pt x="4522879" y="864596"/>
                </a:cubicBezTo>
                <a:cubicBezTo>
                  <a:pt x="4504767" y="846485"/>
                  <a:pt x="4491595" y="877769"/>
                  <a:pt x="4469094" y="877769"/>
                </a:cubicBezTo>
                <a:cubicBezTo>
                  <a:pt x="4460312" y="868987"/>
                  <a:pt x="4473484" y="864596"/>
                  <a:pt x="4464704" y="855815"/>
                </a:cubicBezTo>
                <a:cubicBezTo>
                  <a:pt x="4451531" y="878318"/>
                  <a:pt x="4410918" y="868987"/>
                  <a:pt x="4406527" y="900270"/>
                </a:cubicBezTo>
                <a:cubicBezTo>
                  <a:pt x="4384025" y="890941"/>
                  <a:pt x="4365914" y="900270"/>
                  <a:pt x="4357133" y="917833"/>
                </a:cubicBezTo>
                <a:cubicBezTo>
                  <a:pt x="4361523" y="922772"/>
                  <a:pt x="4365914" y="931554"/>
                  <a:pt x="4365914" y="944726"/>
                </a:cubicBezTo>
                <a:cubicBezTo>
                  <a:pt x="4348351" y="944726"/>
                  <a:pt x="4343961" y="962837"/>
                  <a:pt x="4330240" y="976008"/>
                </a:cubicBezTo>
                <a:cubicBezTo>
                  <a:pt x="4330240" y="980399"/>
                  <a:pt x="4334630" y="980399"/>
                  <a:pt x="4334630" y="984790"/>
                </a:cubicBezTo>
                <a:cubicBezTo>
                  <a:pt x="4356584" y="989180"/>
                  <a:pt x="4352194" y="967228"/>
                  <a:pt x="4370304" y="971618"/>
                </a:cubicBezTo>
                <a:cubicBezTo>
                  <a:pt x="4379086" y="985339"/>
                  <a:pt x="4370304" y="985339"/>
                  <a:pt x="4370304" y="1002902"/>
                </a:cubicBezTo>
                <a:cubicBezTo>
                  <a:pt x="4419699" y="998511"/>
                  <a:pt x="4437262" y="962837"/>
                  <a:pt x="4477876" y="962837"/>
                </a:cubicBezTo>
                <a:cubicBezTo>
                  <a:pt x="4486656" y="971618"/>
                  <a:pt x="4477876" y="976008"/>
                  <a:pt x="4477876" y="984790"/>
                </a:cubicBezTo>
                <a:cubicBezTo>
                  <a:pt x="4518488" y="980399"/>
                  <a:pt x="4554161" y="975460"/>
                  <a:pt x="4576663" y="953507"/>
                </a:cubicBezTo>
                <a:cubicBezTo>
                  <a:pt x="4603555" y="935944"/>
                  <a:pt x="4612337" y="895879"/>
                  <a:pt x="4657341" y="891488"/>
                </a:cubicBezTo>
                <a:cubicBezTo>
                  <a:pt x="4652950" y="900270"/>
                  <a:pt x="4648560" y="900270"/>
                  <a:pt x="4648560" y="904661"/>
                </a:cubicBezTo>
                <a:cubicBezTo>
                  <a:pt x="4662280" y="926615"/>
                  <a:pt x="4702345" y="895879"/>
                  <a:pt x="4720456" y="904661"/>
                </a:cubicBezTo>
                <a:cubicBezTo>
                  <a:pt x="4711127" y="953507"/>
                  <a:pt x="4702345" y="940335"/>
                  <a:pt x="4679842" y="984790"/>
                </a:cubicBezTo>
                <a:cubicBezTo>
                  <a:pt x="4684233" y="989180"/>
                  <a:pt x="4697955" y="989180"/>
                  <a:pt x="4697955" y="1002352"/>
                </a:cubicBezTo>
                <a:cubicBezTo>
                  <a:pt x="4711127" y="997962"/>
                  <a:pt x="4711127" y="980399"/>
                  <a:pt x="4724846" y="980399"/>
                </a:cubicBezTo>
                <a:cubicBezTo>
                  <a:pt x="4716065" y="989730"/>
                  <a:pt x="4706735" y="1002902"/>
                  <a:pt x="4702345" y="1011683"/>
                </a:cubicBezTo>
                <a:cubicBezTo>
                  <a:pt x="4729236" y="1024854"/>
                  <a:pt x="4769850" y="1011683"/>
                  <a:pt x="4792351" y="1002902"/>
                </a:cubicBezTo>
                <a:cubicBezTo>
                  <a:pt x="4787961" y="980399"/>
                  <a:pt x="4774241" y="976008"/>
                  <a:pt x="4765460" y="958447"/>
                </a:cubicBezTo>
                <a:cubicBezTo>
                  <a:pt x="4783571" y="913991"/>
                  <a:pt x="4837356" y="913991"/>
                  <a:pt x="4886751" y="909600"/>
                </a:cubicBezTo>
                <a:cubicBezTo>
                  <a:pt x="4882359" y="918382"/>
                  <a:pt x="4873030" y="922772"/>
                  <a:pt x="4864248" y="927164"/>
                </a:cubicBezTo>
                <a:cubicBezTo>
                  <a:pt x="4869188" y="940883"/>
                  <a:pt x="4873579" y="949665"/>
                  <a:pt x="4877969" y="958447"/>
                </a:cubicBezTo>
                <a:cubicBezTo>
                  <a:pt x="4904861" y="954056"/>
                  <a:pt x="4913642" y="958447"/>
                  <a:pt x="4936145" y="962837"/>
                </a:cubicBezTo>
                <a:cubicBezTo>
                  <a:pt x="4927363" y="997962"/>
                  <a:pt x="4909252" y="1038026"/>
                  <a:pt x="4886751" y="1069309"/>
                </a:cubicBezTo>
                <a:cubicBezTo>
                  <a:pt x="4864248" y="1073699"/>
                  <a:pt x="4859858" y="1091263"/>
                  <a:pt x="4859858" y="1118155"/>
                </a:cubicBezTo>
                <a:cubicBezTo>
                  <a:pt x="4881811" y="1131876"/>
                  <a:pt x="4922424" y="1104982"/>
                  <a:pt x="4944926" y="1096201"/>
                </a:cubicBezTo>
                <a:cubicBezTo>
                  <a:pt x="4935596" y="1091811"/>
                  <a:pt x="4939986" y="1074249"/>
                  <a:pt x="4931206" y="1074249"/>
                </a:cubicBezTo>
                <a:cubicBezTo>
                  <a:pt x="4971818" y="1029794"/>
                  <a:pt x="5043715" y="1074249"/>
                  <a:pt x="5097499" y="1061077"/>
                </a:cubicBezTo>
                <a:cubicBezTo>
                  <a:pt x="5084327" y="1092360"/>
                  <a:pt x="5053044" y="1105532"/>
                  <a:pt x="5039324" y="1132424"/>
                </a:cubicBezTo>
                <a:cubicBezTo>
                  <a:pt x="5056887" y="1132424"/>
                  <a:pt x="5056887" y="1154378"/>
                  <a:pt x="5074997" y="1154378"/>
                </a:cubicBezTo>
                <a:cubicBezTo>
                  <a:pt x="5074997" y="1180721"/>
                  <a:pt x="5056887" y="1194442"/>
                  <a:pt x="5029994" y="1212005"/>
                </a:cubicBezTo>
                <a:cubicBezTo>
                  <a:pt x="5029994" y="1216395"/>
                  <a:pt x="5034384" y="1216395"/>
                  <a:pt x="5034384" y="1220785"/>
                </a:cubicBezTo>
                <a:cubicBezTo>
                  <a:pt x="5029994" y="1225175"/>
                  <a:pt x="5052495" y="1225175"/>
                  <a:pt x="5052495" y="1220785"/>
                </a:cubicBezTo>
                <a:cubicBezTo>
                  <a:pt x="5056887" y="1225175"/>
                  <a:pt x="5056887" y="1238347"/>
                  <a:pt x="5056887" y="1242738"/>
                </a:cubicBezTo>
                <a:cubicBezTo>
                  <a:pt x="5048105" y="1247129"/>
                  <a:pt x="5034384" y="1251519"/>
                  <a:pt x="5034384" y="1233957"/>
                </a:cubicBezTo>
                <a:cubicBezTo>
                  <a:pt x="4998710" y="1242738"/>
                  <a:pt x="4971818" y="1260849"/>
                  <a:pt x="4949316" y="1278411"/>
                </a:cubicBezTo>
                <a:cubicBezTo>
                  <a:pt x="4958097" y="1287194"/>
                  <a:pt x="4958097" y="1278411"/>
                  <a:pt x="4976208" y="1278411"/>
                </a:cubicBezTo>
                <a:cubicBezTo>
                  <a:pt x="4949316" y="1300366"/>
                  <a:pt x="4931206" y="1331649"/>
                  <a:pt x="4895531" y="1340430"/>
                </a:cubicBezTo>
                <a:cubicBezTo>
                  <a:pt x="4891141" y="1354150"/>
                  <a:pt x="4891141" y="1349759"/>
                  <a:pt x="4891141" y="1367322"/>
                </a:cubicBezTo>
                <a:cubicBezTo>
                  <a:pt x="4881811" y="1362931"/>
                  <a:pt x="4881811" y="1354150"/>
                  <a:pt x="4873030" y="1349759"/>
                </a:cubicBezTo>
                <a:cubicBezTo>
                  <a:pt x="4841198" y="1362931"/>
                  <a:pt x="4819244" y="1380494"/>
                  <a:pt x="4805523" y="1407386"/>
                </a:cubicBezTo>
                <a:cubicBezTo>
                  <a:pt x="4819244" y="1416167"/>
                  <a:pt x="4832416" y="1416167"/>
                  <a:pt x="4854917" y="1420558"/>
                </a:cubicBezTo>
                <a:cubicBezTo>
                  <a:pt x="4886201" y="1415619"/>
                  <a:pt x="4918034" y="1362382"/>
                  <a:pt x="4949316" y="1393666"/>
                </a:cubicBezTo>
                <a:cubicBezTo>
                  <a:pt x="4958097" y="1376103"/>
                  <a:pt x="4971269" y="1376103"/>
                  <a:pt x="4984990" y="1371713"/>
                </a:cubicBezTo>
                <a:cubicBezTo>
                  <a:pt x="4993771" y="1371713"/>
                  <a:pt x="5007492" y="1354150"/>
                  <a:pt x="5011882" y="1349759"/>
                </a:cubicBezTo>
                <a:cubicBezTo>
                  <a:pt x="5020664" y="1349759"/>
                  <a:pt x="5115062" y="1371713"/>
                  <a:pt x="5115062" y="1371713"/>
                </a:cubicBezTo>
                <a:cubicBezTo>
                  <a:pt x="5128234" y="1367322"/>
                  <a:pt x="5137016" y="1340430"/>
                  <a:pt x="5150736" y="1336039"/>
                </a:cubicBezTo>
                <a:cubicBezTo>
                  <a:pt x="5182567" y="1318477"/>
                  <a:pt x="5205070" y="1331649"/>
                  <a:pt x="5240744" y="1318477"/>
                </a:cubicBezTo>
                <a:cubicBezTo>
                  <a:pt x="5240744" y="1349759"/>
                  <a:pt x="5191349" y="1318477"/>
                  <a:pt x="5200131" y="1367322"/>
                </a:cubicBezTo>
                <a:cubicBezTo>
                  <a:pt x="5173238" y="1385433"/>
                  <a:pt x="5150736" y="1398605"/>
                  <a:pt x="5110123" y="1398605"/>
                </a:cubicBezTo>
                <a:cubicBezTo>
                  <a:pt x="5114513" y="1389824"/>
                  <a:pt x="5132624" y="1389824"/>
                  <a:pt x="5137016" y="1381043"/>
                </a:cubicBezTo>
                <a:cubicBezTo>
                  <a:pt x="5114513" y="1367871"/>
                  <a:pt x="5051947" y="1402996"/>
                  <a:pt x="5056338" y="1434278"/>
                </a:cubicBezTo>
                <a:cubicBezTo>
                  <a:pt x="5029446" y="1447450"/>
                  <a:pt x="5006943" y="1461172"/>
                  <a:pt x="4984441" y="1474343"/>
                </a:cubicBezTo>
                <a:cubicBezTo>
                  <a:pt x="4980051" y="1488064"/>
                  <a:pt x="4988832" y="1488064"/>
                  <a:pt x="4988832" y="1501237"/>
                </a:cubicBezTo>
                <a:cubicBezTo>
                  <a:pt x="5015725" y="1496297"/>
                  <a:pt x="5015725" y="1518798"/>
                  <a:pt x="5038226" y="1523189"/>
                </a:cubicBezTo>
                <a:cubicBezTo>
                  <a:pt x="5038226" y="1536910"/>
                  <a:pt x="5033836" y="1550081"/>
                  <a:pt x="5056338" y="1554473"/>
                </a:cubicBezTo>
                <a:cubicBezTo>
                  <a:pt x="5047556" y="1580816"/>
                  <a:pt x="5029446" y="1598927"/>
                  <a:pt x="5002553" y="1607708"/>
                </a:cubicBezTo>
                <a:cubicBezTo>
                  <a:pt x="4988832" y="1607708"/>
                  <a:pt x="4993771" y="1590145"/>
                  <a:pt x="4980051" y="1590145"/>
                </a:cubicBezTo>
                <a:cubicBezTo>
                  <a:pt x="4957549" y="1594537"/>
                  <a:pt x="4948767" y="1607708"/>
                  <a:pt x="4930656" y="1612099"/>
                </a:cubicBezTo>
                <a:cubicBezTo>
                  <a:pt x="4935596" y="1625270"/>
                  <a:pt x="4935596" y="1625270"/>
                  <a:pt x="4921874" y="1634052"/>
                </a:cubicBezTo>
                <a:cubicBezTo>
                  <a:pt x="4926265" y="1638442"/>
                  <a:pt x="4935046" y="1634052"/>
                  <a:pt x="4930656" y="1647224"/>
                </a:cubicBezTo>
                <a:cubicBezTo>
                  <a:pt x="4913093" y="1651615"/>
                  <a:pt x="4908154" y="1660395"/>
                  <a:pt x="4899372" y="1669177"/>
                </a:cubicBezTo>
                <a:cubicBezTo>
                  <a:pt x="4832416" y="1637894"/>
                  <a:pt x="4800584" y="1699911"/>
                  <a:pt x="4764911" y="1731194"/>
                </a:cubicBezTo>
                <a:cubicBezTo>
                  <a:pt x="4782473" y="1736133"/>
                  <a:pt x="4764911" y="1744914"/>
                  <a:pt x="4773691" y="1758086"/>
                </a:cubicBezTo>
                <a:cubicBezTo>
                  <a:pt x="4800584" y="1731743"/>
                  <a:pt x="4863699" y="1744914"/>
                  <a:pt x="4863699" y="1700459"/>
                </a:cubicBezTo>
                <a:cubicBezTo>
                  <a:pt x="4908703" y="1682898"/>
                  <a:pt x="4958097" y="1687289"/>
                  <a:pt x="4989381" y="1642834"/>
                </a:cubicBezTo>
                <a:cubicBezTo>
                  <a:pt x="5029994" y="1660395"/>
                  <a:pt x="5070058" y="1607159"/>
                  <a:pt x="5115062" y="1593987"/>
                </a:cubicBezTo>
                <a:cubicBezTo>
                  <a:pt x="5123844" y="1598378"/>
                  <a:pt x="5119453" y="1616489"/>
                  <a:pt x="5119453" y="1625270"/>
                </a:cubicBezTo>
                <a:cubicBezTo>
                  <a:pt x="5141955" y="1625270"/>
                  <a:pt x="5146345" y="1612099"/>
                  <a:pt x="5160066" y="1603317"/>
                </a:cubicBezTo>
                <a:cubicBezTo>
                  <a:pt x="5169396" y="1607708"/>
                  <a:pt x="5173786" y="1612099"/>
                  <a:pt x="5178177" y="1612099"/>
                </a:cubicBezTo>
                <a:cubicBezTo>
                  <a:pt x="5186959" y="1593987"/>
                  <a:pt x="5227572" y="1580816"/>
                  <a:pt x="5231962" y="1585206"/>
                </a:cubicBezTo>
                <a:cubicBezTo>
                  <a:pt x="5236901" y="1593987"/>
                  <a:pt x="5205070" y="1612099"/>
                  <a:pt x="5196287" y="1625270"/>
                </a:cubicBezTo>
                <a:cubicBezTo>
                  <a:pt x="5196287" y="1638442"/>
                  <a:pt x="5205070" y="1625270"/>
                  <a:pt x="5218790" y="1629661"/>
                </a:cubicBezTo>
                <a:cubicBezTo>
                  <a:pt x="5187507" y="1647224"/>
                  <a:pt x="5210008" y="1665335"/>
                  <a:pt x="5183117" y="1682898"/>
                </a:cubicBezTo>
                <a:cubicBezTo>
                  <a:pt x="5183117" y="1687289"/>
                  <a:pt x="5192446" y="1687289"/>
                  <a:pt x="5201228" y="1687289"/>
                </a:cubicBezTo>
                <a:cubicBezTo>
                  <a:pt x="5165005" y="1709790"/>
                  <a:pt x="5151833" y="1749854"/>
                  <a:pt x="5106830" y="1758636"/>
                </a:cubicBezTo>
                <a:cubicBezTo>
                  <a:pt x="5116159" y="1767417"/>
                  <a:pt x="5138662" y="1745464"/>
                  <a:pt x="5147444" y="1758636"/>
                </a:cubicBezTo>
                <a:cubicBezTo>
                  <a:pt x="5133722" y="1767965"/>
                  <a:pt x="5111769" y="1794309"/>
                  <a:pt x="5098049" y="1789919"/>
                </a:cubicBezTo>
                <a:cubicBezTo>
                  <a:pt x="5093658" y="1776197"/>
                  <a:pt x="5106830" y="1776197"/>
                  <a:pt x="5102438" y="1763026"/>
                </a:cubicBezTo>
                <a:cubicBezTo>
                  <a:pt x="5102438" y="1754245"/>
                  <a:pt x="5098049" y="1776197"/>
                  <a:pt x="5084327" y="1767417"/>
                </a:cubicBezTo>
                <a:cubicBezTo>
                  <a:pt x="5079937" y="1754245"/>
                  <a:pt x="5098049" y="1754245"/>
                  <a:pt x="5102438" y="1745464"/>
                </a:cubicBezTo>
                <a:cubicBezTo>
                  <a:pt x="5098049" y="1736682"/>
                  <a:pt x="5084327" y="1732292"/>
                  <a:pt x="5084327" y="1745464"/>
                </a:cubicBezTo>
                <a:cubicBezTo>
                  <a:pt x="5079937" y="1732292"/>
                  <a:pt x="5102438" y="1718572"/>
                  <a:pt x="5106830" y="1701009"/>
                </a:cubicBezTo>
                <a:cubicBezTo>
                  <a:pt x="5107928" y="1697716"/>
                  <a:pt x="5107344" y="1696069"/>
                  <a:pt x="5106067" y="1695384"/>
                </a:cubicBezTo>
                <a:lnTo>
                  <a:pt x="5102478" y="1695483"/>
                </a:lnTo>
                <a:lnTo>
                  <a:pt x="5102782" y="1686739"/>
                </a:lnTo>
                <a:cubicBezTo>
                  <a:pt x="5105595" y="1686739"/>
                  <a:pt x="5109025" y="1690032"/>
                  <a:pt x="5106830" y="1696618"/>
                </a:cubicBezTo>
                <a:cubicBezTo>
                  <a:pt x="5129331" y="1678507"/>
                  <a:pt x="5093658" y="1674117"/>
                  <a:pt x="5102438" y="1665335"/>
                </a:cubicBezTo>
                <a:cubicBezTo>
                  <a:pt x="5066216" y="1669726"/>
                  <a:pt x="5034933" y="1687837"/>
                  <a:pt x="5012430" y="1709790"/>
                </a:cubicBezTo>
                <a:cubicBezTo>
                  <a:pt x="5012430" y="1714181"/>
                  <a:pt x="5016822" y="1714181"/>
                  <a:pt x="5016822" y="1718572"/>
                </a:cubicBezTo>
                <a:cubicBezTo>
                  <a:pt x="5029994" y="1718572"/>
                  <a:pt x="5038774" y="1709790"/>
                  <a:pt x="5052495" y="1709790"/>
                </a:cubicBezTo>
                <a:cubicBezTo>
                  <a:pt x="5034933" y="1722962"/>
                  <a:pt x="5016822" y="1731743"/>
                  <a:pt x="5021212" y="1763026"/>
                </a:cubicBezTo>
                <a:cubicBezTo>
                  <a:pt x="5003650" y="1763026"/>
                  <a:pt x="4999260" y="1767417"/>
                  <a:pt x="4985539" y="1767417"/>
                </a:cubicBezTo>
                <a:cubicBezTo>
                  <a:pt x="4989929" y="1763026"/>
                  <a:pt x="4985539" y="1758636"/>
                  <a:pt x="4981149" y="1754245"/>
                </a:cubicBezTo>
                <a:cubicBezTo>
                  <a:pt x="4963036" y="1763026"/>
                  <a:pt x="4954256" y="1785528"/>
                  <a:pt x="4931754" y="1794309"/>
                </a:cubicBezTo>
                <a:cubicBezTo>
                  <a:pt x="4922424" y="1789919"/>
                  <a:pt x="4926814" y="1776747"/>
                  <a:pt x="4918034" y="1772356"/>
                </a:cubicBezTo>
                <a:cubicBezTo>
                  <a:pt x="4936145" y="1749854"/>
                  <a:pt x="4963036" y="1763575"/>
                  <a:pt x="4967427" y="1736682"/>
                </a:cubicBezTo>
                <a:cubicBezTo>
                  <a:pt x="4939986" y="1745464"/>
                  <a:pt x="4913093" y="1749854"/>
                  <a:pt x="4904312" y="1776747"/>
                </a:cubicBezTo>
                <a:cubicBezTo>
                  <a:pt x="4868639" y="1772356"/>
                  <a:pt x="4846137" y="1812420"/>
                  <a:pt x="4819244" y="1821201"/>
                </a:cubicBezTo>
                <a:cubicBezTo>
                  <a:pt x="4747348" y="1829983"/>
                  <a:pt x="4684783" y="1870047"/>
                  <a:pt x="4635388" y="1910112"/>
                </a:cubicBezTo>
                <a:cubicBezTo>
                  <a:pt x="4639779" y="1901331"/>
                  <a:pt x="4648560" y="1901331"/>
                  <a:pt x="4639779" y="1892549"/>
                </a:cubicBezTo>
                <a:cubicBezTo>
                  <a:pt x="4572274" y="1919442"/>
                  <a:pt x="4523427" y="1950725"/>
                  <a:pt x="4460312" y="1972678"/>
                </a:cubicBezTo>
                <a:cubicBezTo>
                  <a:pt x="4446591" y="1982008"/>
                  <a:pt x="4437811" y="1990790"/>
                  <a:pt x="4437811" y="1999571"/>
                </a:cubicBezTo>
                <a:cubicBezTo>
                  <a:pt x="4410918" y="1981459"/>
                  <a:pt x="4402136" y="2048415"/>
                  <a:pt x="4379634" y="2057197"/>
                </a:cubicBezTo>
                <a:cubicBezTo>
                  <a:pt x="4384025" y="2070369"/>
                  <a:pt x="4393355" y="2057197"/>
                  <a:pt x="4402136" y="2057197"/>
                </a:cubicBezTo>
                <a:cubicBezTo>
                  <a:pt x="4402136" y="2057197"/>
                  <a:pt x="4402136" y="2057197"/>
                  <a:pt x="4402136" y="2074760"/>
                </a:cubicBezTo>
                <a:cubicBezTo>
                  <a:pt x="4415856" y="2065978"/>
                  <a:pt x="4410918" y="2083541"/>
                  <a:pt x="4424638" y="2083541"/>
                </a:cubicBezTo>
                <a:cubicBezTo>
                  <a:pt x="4455922" y="2083541"/>
                  <a:pt x="4460312" y="2047867"/>
                  <a:pt x="4478424" y="2025914"/>
                </a:cubicBezTo>
                <a:cubicBezTo>
                  <a:pt x="4482814" y="2030304"/>
                  <a:pt x="4482814" y="2039086"/>
                  <a:pt x="4474032" y="2047867"/>
                </a:cubicBezTo>
                <a:cubicBezTo>
                  <a:pt x="4487753" y="2061039"/>
                  <a:pt x="4492143" y="2034695"/>
                  <a:pt x="4514646" y="2043476"/>
                </a:cubicBezTo>
                <a:cubicBezTo>
                  <a:pt x="4492143" y="2083541"/>
                  <a:pt x="4433968" y="2079151"/>
                  <a:pt x="4411466" y="2114824"/>
                </a:cubicBezTo>
                <a:cubicBezTo>
                  <a:pt x="4406527" y="2114824"/>
                  <a:pt x="4402136" y="2110434"/>
                  <a:pt x="4397745" y="2110434"/>
                </a:cubicBezTo>
                <a:cubicBezTo>
                  <a:pt x="4384025" y="2136777"/>
                  <a:pt x="4379634" y="2194952"/>
                  <a:pt x="4348351" y="2212515"/>
                </a:cubicBezTo>
                <a:cubicBezTo>
                  <a:pt x="4361523" y="2230626"/>
                  <a:pt x="4388416" y="2208124"/>
                  <a:pt x="4402136" y="2199343"/>
                </a:cubicBezTo>
                <a:cubicBezTo>
                  <a:pt x="4402136" y="2181232"/>
                  <a:pt x="4388416" y="2181232"/>
                  <a:pt x="4388416" y="2163670"/>
                </a:cubicBezTo>
                <a:cubicBezTo>
                  <a:pt x="4410918" y="2159279"/>
                  <a:pt x="4429029" y="2146107"/>
                  <a:pt x="4429029" y="2114824"/>
                </a:cubicBezTo>
                <a:cubicBezTo>
                  <a:pt x="4446591" y="2101652"/>
                  <a:pt x="4469094" y="2106043"/>
                  <a:pt x="4487205" y="2092871"/>
                </a:cubicBezTo>
                <a:cubicBezTo>
                  <a:pt x="4509707" y="2114824"/>
                  <a:pt x="4473484" y="2128546"/>
                  <a:pt x="4464704" y="2146107"/>
                </a:cubicBezTo>
                <a:cubicBezTo>
                  <a:pt x="4460312" y="2146107"/>
                  <a:pt x="4464704" y="2154888"/>
                  <a:pt x="4469094" y="2159279"/>
                </a:cubicBezTo>
                <a:cubicBezTo>
                  <a:pt x="4464704" y="2159279"/>
                  <a:pt x="4460312" y="2159279"/>
                  <a:pt x="4460312" y="2159279"/>
                </a:cubicBezTo>
                <a:cubicBezTo>
                  <a:pt x="4469094" y="2163670"/>
                  <a:pt x="4469094" y="2159279"/>
                  <a:pt x="4469094" y="2159279"/>
                </a:cubicBezTo>
                <a:cubicBezTo>
                  <a:pt x="4509707" y="2154888"/>
                  <a:pt x="4545380" y="2083541"/>
                  <a:pt x="4590385" y="2114824"/>
                </a:cubicBezTo>
                <a:cubicBezTo>
                  <a:pt x="4617826" y="2114824"/>
                  <a:pt x="4630997" y="2096713"/>
                  <a:pt x="4653500" y="2087932"/>
                </a:cubicBezTo>
                <a:cubicBezTo>
                  <a:pt x="4653500" y="2069821"/>
                  <a:pt x="4649108" y="2074211"/>
                  <a:pt x="4653500" y="2061039"/>
                </a:cubicBezTo>
                <a:cubicBezTo>
                  <a:pt x="4666670" y="2056649"/>
                  <a:pt x="4680391" y="2052258"/>
                  <a:pt x="4689173" y="2039086"/>
                </a:cubicBezTo>
                <a:cubicBezTo>
                  <a:pt x="4702894" y="2047867"/>
                  <a:pt x="4671611" y="2047867"/>
                  <a:pt x="4680391" y="2061039"/>
                </a:cubicBezTo>
                <a:cubicBezTo>
                  <a:pt x="4702894" y="2065429"/>
                  <a:pt x="4729786" y="2052258"/>
                  <a:pt x="4747898" y="2043476"/>
                </a:cubicBezTo>
                <a:cubicBezTo>
                  <a:pt x="4756678" y="2047867"/>
                  <a:pt x="4729786" y="2052258"/>
                  <a:pt x="4729786" y="2061039"/>
                </a:cubicBezTo>
                <a:cubicBezTo>
                  <a:pt x="4757227" y="2061039"/>
                  <a:pt x="4766009" y="2039086"/>
                  <a:pt x="4792901" y="2043476"/>
                </a:cubicBezTo>
                <a:cubicBezTo>
                  <a:pt x="4761618" y="2074760"/>
                  <a:pt x="4689722" y="2087932"/>
                  <a:pt x="4712223" y="2141168"/>
                </a:cubicBezTo>
                <a:cubicBezTo>
                  <a:pt x="4743506" y="2132387"/>
                  <a:pt x="4752288" y="2087932"/>
                  <a:pt x="4792901" y="2101104"/>
                </a:cubicBezTo>
                <a:cubicBezTo>
                  <a:pt x="4766009" y="2109885"/>
                  <a:pt x="4824184" y="2132387"/>
                  <a:pt x="4788511" y="2141168"/>
                </a:cubicBezTo>
                <a:cubicBezTo>
                  <a:pt x="4819793" y="2154340"/>
                  <a:pt x="4842296" y="2123056"/>
                  <a:pt x="4864798" y="2114275"/>
                </a:cubicBezTo>
                <a:cubicBezTo>
                  <a:pt x="4869736" y="2079151"/>
                  <a:pt x="4860407" y="2087932"/>
                  <a:pt x="4856016" y="2052258"/>
                </a:cubicBezTo>
                <a:cubicBezTo>
                  <a:pt x="4882908" y="2074211"/>
                  <a:pt x="4914741" y="2038537"/>
                  <a:pt x="4946024" y="2025366"/>
                </a:cubicBezTo>
                <a:cubicBezTo>
                  <a:pt x="4937242" y="2043476"/>
                  <a:pt x="4910350" y="2079151"/>
                  <a:pt x="4892239" y="2096713"/>
                </a:cubicBezTo>
                <a:cubicBezTo>
                  <a:pt x="4896629" y="2101104"/>
                  <a:pt x="4923522" y="2096713"/>
                  <a:pt x="4923522" y="2087932"/>
                </a:cubicBezTo>
                <a:cubicBezTo>
                  <a:pt x="4927912" y="2101652"/>
                  <a:pt x="4932851" y="2110434"/>
                  <a:pt x="4919131" y="2123605"/>
                </a:cubicBezTo>
                <a:cubicBezTo>
                  <a:pt x="4927912" y="2132387"/>
                  <a:pt x="4946024" y="2119215"/>
                  <a:pt x="4954805" y="2132387"/>
                </a:cubicBezTo>
                <a:cubicBezTo>
                  <a:pt x="4946024" y="2154888"/>
                  <a:pt x="4887848" y="2168060"/>
                  <a:pt x="4869736" y="2159279"/>
                </a:cubicBezTo>
                <a:cubicBezTo>
                  <a:pt x="4779730" y="2186171"/>
                  <a:pt x="4707833" y="2212515"/>
                  <a:pt x="4654047" y="2283863"/>
                </a:cubicBezTo>
                <a:cubicBezTo>
                  <a:pt x="4703442" y="2323927"/>
                  <a:pt x="4734726" y="2230626"/>
                  <a:pt x="4788511" y="2239407"/>
                </a:cubicBezTo>
                <a:cubicBezTo>
                  <a:pt x="4797292" y="2235017"/>
                  <a:pt x="4797292" y="2217454"/>
                  <a:pt x="4815403" y="2217454"/>
                </a:cubicBezTo>
                <a:cubicBezTo>
                  <a:pt x="4815403" y="2213065"/>
                  <a:pt x="4811013" y="2208673"/>
                  <a:pt x="4806621" y="2208673"/>
                </a:cubicBezTo>
                <a:cubicBezTo>
                  <a:pt x="4806621" y="2190562"/>
                  <a:pt x="4829124" y="2199343"/>
                  <a:pt x="4829124" y="2181781"/>
                </a:cubicBezTo>
                <a:cubicBezTo>
                  <a:pt x="4837904" y="2194952"/>
                  <a:pt x="4851626" y="2190562"/>
                  <a:pt x="4851626" y="2172999"/>
                </a:cubicBezTo>
                <a:cubicBezTo>
                  <a:pt x="4860955" y="2172999"/>
                  <a:pt x="4865346" y="2181781"/>
                  <a:pt x="4865346" y="2186171"/>
                </a:cubicBezTo>
                <a:cubicBezTo>
                  <a:pt x="4910350" y="2181781"/>
                  <a:pt x="4941633" y="2154888"/>
                  <a:pt x="4991027" y="2137326"/>
                </a:cubicBezTo>
                <a:cubicBezTo>
                  <a:pt x="4982245" y="2151047"/>
                  <a:pt x="4959744" y="2146656"/>
                  <a:pt x="4959744" y="2164218"/>
                </a:cubicBezTo>
                <a:cubicBezTo>
                  <a:pt x="4924070" y="2177390"/>
                  <a:pt x="4892787" y="2190562"/>
                  <a:pt x="4874676" y="2221845"/>
                </a:cubicBezTo>
                <a:lnTo>
                  <a:pt x="4879066" y="2226235"/>
                </a:lnTo>
                <a:cubicBezTo>
                  <a:pt x="4896629" y="2226235"/>
                  <a:pt x="4905959" y="2212515"/>
                  <a:pt x="4910350" y="2199343"/>
                </a:cubicBezTo>
                <a:cubicBezTo>
                  <a:pt x="4914741" y="2199343"/>
                  <a:pt x="4914741" y="2208124"/>
                  <a:pt x="4914741" y="2212515"/>
                </a:cubicBezTo>
                <a:cubicBezTo>
                  <a:pt x="4946024" y="2194403"/>
                  <a:pt x="4968526" y="2212515"/>
                  <a:pt x="4995417" y="2185623"/>
                </a:cubicBezTo>
                <a:cubicBezTo>
                  <a:pt x="4986088" y="2180683"/>
                  <a:pt x="4972916" y="2176292"/>
                  <a:pt x="4977307" y="2158730"/>
                </a:cubicBezTo>
                <a:cubicBezTo>
                  <a:pt x="4994869" y="2158730"/>
                  <a:pt x="4999260" y="2149948"/>
                  <a:pt x="5012981" y="2154340"/>
                </a:cubicBezTo>
                <a:cubicBezTo>
                  <a:pt x="5012981" y="2158730"/>
                  <a:pt x="5008589" y="2163120"/>
                  <a:pt x="5004199" y="2167511"/>
                </a:cubicBezTo>
                <a:cubicBezTo>
                  <a:pt x="5017371" y="2154340"/>
                  <a:pt x="5035482" y="2171902"/>
                  <a:pt x="5039872" y="2154340"/>
                </a:cubicBezTo>
                <a:cubicBezTo>
                  <a:pt x="5044264" y="2154340"/>
                  <a:pt x="5039872" y="2158730"/>
                  <a:pt x="5039872" y="2163120"/>
                </a:cubicBezTo>
                <a:cubicBezTo>
                  <a:pt x="5053593" y="2163120"/>
                  <a:pt x="5057984" y="2154340"/>
                  <a:pt x="5062375" y="2145558"/>
                </a:cubicBezTo>
                <a:cubicBezTo>
                  <a:pt x="5057984" y="2136777"/>
                  <a:pt x="5044264" y="2141168"/>
                  <a:pt x="5039872" y="2132387"/>
                </a:cubicBezTo>
                <a:cubicBezTo>
                  <a:pt x="5035482" y="2123605"/>
                  <a:pt x="5039872" y="2114824"/>
                  <a:pt x="5044264" y="2110434"/>
                </a:cubicBezTo>
                <a:cubicBezTo>
                  <a:pt x="5035482" y="2097261"/>
                  <a:pt x="5030543" y="2119215"/>
                  <a:pt x="5021761" y="2114824"/>
                </a:cubicBezTo>
                <a:cubicBezTo>
                  <a:pt x="5021761" y="2110434"/>
                  <a:pt x="5030543" y="2106043"/>
                  <a:pt x="5026152" y="2106043"/>
                </a:cubicBezTo>
                <a:cubicBezTo>
                  <a:pt x="5039324" y="2101652"/>
                  <a:pt x="5043715" y="2092871"/>
                  <a:pt x="5061825" y="2088479"/>
                </a:cubicBezTo>
                <a:cubicBezTo>
                  <a:pt x="5061825" y="2088479"/>
                  <a:pt x="5061825" y="2088479"/>
                  <a:pt x="5061825" y="2106043"/>
                </a:cubicBezTo>
                <a:cubicBezTo>
                  <a:pt x="5084327" y="2088479"/>
                  <a:pt x="5097499" y="2039635"/>
                  <a:pt x="5142503" y="2044025"/>
                </a:cubicBezTo>
                <a:cubicBezTo>
                  <a:pt x="5142503" y="2061587"/>
                  <a:pt x="5088719" y="2057197"/>
                  <a:pt x="5093109" y="2088479"/>
                </a:cubicBezTo>
                <a:cubicBezTo>
                  <a:pt x="5111220" y="2084090"/>
                  <a:pt x="5115610" y="2079698"/>
                  <a:pt x="5138112" y="2084090"/>
                </a:cubicBezTo>
                <a:cubicBezTo>
                  <a:pt x="5120002" y="2092871"/>
                  <a:pt x="5120002" y="2106591"/>
                  <a:pt x="5120002" y="2119763"/>
                </a:cubicBezTo>
                <a:cubicBezTo>
                  <a:pt x="5124392" y="2124154"/>
                  <a:pt x="5146893" y="2132935"/>
                  <a:pt x="5151284" y="2124154"/>
                </a:cubicBezTo>
                <a:cubicBezTo>
                  <a:pt x="5160066" y="2128546"/>
                  <a:pt x="5151284" y="2146656"/>
                  <a:pt x="5151284" y="2155438"/>
                </a:cubicBezTo>
                <a:cubicBezTo>
                  <a:pt x="5151284" y="2159827"/>
                  <a:pt x="5165005" y="2159827"/>
                  <a:pt x="5165005" y="2168610"/>
                </a:cubicBezTo>
                <a:cubicBezTo>
                  <a:pt x="5178177" y="2172999"/>
                  <a:pt x="5173786" y="2159827"/>
                  <a:pt x="5191897" y="2164218"/>
                </a:cubicBezTo>
                <a:cubicBezTo>
                  <a:pt x="5210008" y="2181781"/>
                  <a:pt x="5205618" y="2226235"/>
                  <a:pt x="5241291" y="2226235"/>
                </a:cubicBezTo>
                <a:cubicBezTo>
                  <a:pt x="5236901" y="2244346"/>
                  <a:pt x="5236901" y="2244346"/>
                  <a:pt x="5245682" y="2261910"/>
                </a:cubicBezTo>
                <a:cubicBezTo>
                  <a:pt x="5254464" y="2261910"/>
                  <a:pt x="5254464" y="2248737"/>
                  <a:pt x="5268184" y="2253128"/>
                </a:cubicBezTo>
                <a:cubicBezTo>
                  <a:pt x="5277515" y="2230626"/>
                  <a:pt x="5295077" y="2217454"/>
                  <a:pt x="5313188" y="2208673"/>
                </a:cubicBezTo>
                <a:cubicBezTo>
                  <a:pt x="5295077" y="2194952"/>
                  <a:pt x="5286295" y="2221845"/>
                  <a:pt x="5268184" y="2226235"/>
                </a:cubicBezTo>
                <a:cubicBezTo>
                  <a:pt x="5263793" y="2212515"/>
                  <a:pt x="5295077" y="2208124"/>
                  <a:pt x="5295077" y="2194952"/>
                </a:cubicBezTo>
                <a:cubicBezTo>
                  <a:pt x="5299468" y="2186171"/>
                  <a:pt x="5299468" y="2172999"/>
                  <a:pt x="5290686" y="2172999"/>
                </a:cubicBezTo>
                <a:cubicBezTo>
                  <a:pt x="5304406" y="2172999"/>
                  <a:pt x="5304406" y="2154888"/>
                  <a:pt x="5308796" y="2146107"/>
                </a:cubicBezTo>
                <a:cubicBezTo>
                  <a:pt x="5322518" y="2150498"/>
                  <a:pt x="5318128" y="2163670"/>
                  <a:pt x="5326909" y="2168060"/>
                </a:cubicBezTo>
                <a:cubicBezTo>
                  <a:pt x="5340081" y="2168060"/>
                  <a:pt x="5349410" y="2159279"/>
                  <a:pt x="5358191" y="2154888"/>
                </a:cubicBezTo>
                <a:cubicBezTo>
                  <a:pt x="5362583" y="2154888"/>
                  <a:pt x="5362583" y="2159279"/>
                  <a:pt x="5362583" y="2163670"/>
                </a:cubicBezTo>
                <a:cubicBezTo>
                  <a:pt x="5385085" y="2168060"/>
                  <a:pt x="5389476" y="2150498"/>
                  <a:pt x="5407586" y="2150498"/>
                </a:cubicBezTo>
                <a:cubicBezTo>
                  <a:pt x="5385085" y="2176842"/>
                  <a:pt x="5353254" y="2194952"/>
                  <a:pt x="5317579" y="2208124"/>
                </a:cubicBezTo>
                <a:cubicBezTo>
                  <a:pt x="5317579" y="2208124"/>
                  <a:pt x="5317579" y="2208124"/>
                  <a:pt x="5317579" y="2235017"/>
                </a:cubicBezTo>
                <a:cubicBezTo>
                  <a:pt x="5335141" y="2235017"/>
                  <a:pt x="5335141" y="2221845"/>
                  <a:pt x="5353254" y="2226235"/>
                </a:cubicBezTo>
                <a:cubicBezTo>
                  <a:pt x="5366974" y="2248189"/>
                  <a:pt x="5384535" y="2239407"/>
                  <a:pt x="5402648" y="2235017"/>
                </a:cubicBezTo>
                <a:cubicBezTo>
                  <a:pt x="5407038" y="2213065"/>
                  <a:pt x="5388927" y="2208124"/>
                  <a:pt x="5388927" y="2186171"/>
                </a:cubicBezTo>
                <a:cubicBezTo>
                  <a:pt x="5397707" y="2181781"/>
                  <a:pt x="5410879" y="2177390"/>
                  <a:pt x="5424600" y="2172999"/>
                </a:cubicBezTo>
                <a:cubicBezTo>
                  <a:pt x="5433382" y="2164218"/>
                  <a:pt x="5442711" y="2132935"/>
                  <a:pt x="5428990" y="2124154"/>
                </a:cubicBezTo>
                <a:cubicBezTo>
                  <a:pt x="5473995" y="2097261"/>
                  <a:pt x="5523388" y="2052806"/>
                  <a:pt x="5577174" y="2048415"/>
                </a:cubicBezTo>
                <a:cubicBezTo>
                  <a:pt x="5581564" y="2048415"/>
                  <a:pt x="5585955" y="2044025"/>
                  <a:pt x="5585955" y="2035243"/>
                </a:cubicBezTo>
                <a:cubicBezTo>
                  <a:pt x="5599126" y="2039635"/>
                  <a:pt x="5626019" y="2017682"/>
                  <a:pt x="5639739" y="2035243"/>
                </a:cubicBezTo>
                <a:cubicBezTo>
                  <a:pt x="5652911" y="2030854"/>
                  <a:pt x="5679804" y="2021523"/>
                  <a:pt x="5671023" y="1999571"/>
                </a:cubicBezTo>
                <a:cubicBezTo>
                  <a:pt x="5697916" y="1994631"/>
                  <a:pt x="5733590" y="1994631"/>
                  <a:pt x="5751700" y="1972678"/>
                </a:cubicBezTo>
                <a:cubicBezTo>
                  <a:pt x="5756091" y="1994631"/>
                  <a:pt x="5702306" y="1999571"/>
                  <a:pt x="5688585" y="2021523"/>
                </a:cubicBezTo>
                <a:cubicBezTo>
                  <a:pt x="5693524" y="2025914"/>
                  <a:pt x="5702306" y="2025914"/>
                  <a:pt x="5702306" y="2021523"/>
                </a:cubicBezTo>
                <a:cubicBezTo>
                  <a:pt x="5711087" y="2025914"/>
                  <a:pt x="5697916" y="2047867"/>
                  <a:pt x="5684195" y="2043476"/>
                </a:cubicBezTo>
                <a:cubicBezTo>
                  <a:pt x="5684195" y="2043476"/>
                  <a:pt x="5684195" y="2043476"/>
                  <a:pt x="5684195" y="2025914"/>
                </a:cubicBezTo>
                <a:cubicBezTo>
                  <a:pt x="5639739" y="2035243"/>
                  <a:pt x="5612299" y="2097261"/>
                  <a:pt x="5576625" y="2052806"/>
                </a:cubicBezTo>
                <a:cubicBezTo>
                  <a:pt x="5567295" y="2057197"/>
                  <a:pt x="5562904" y="2061587"/>
                  <a:pt x="5558513" y="2061587"/>
                </a:cubicBezTo>
                <a:cubicBezTo>
                  <a:pt x="5558513" y="2070369"/>
                  <a:pt x="5562904" y="2074760"/>
                  <a:pt x="5567295" y="2079151"/>
                </a:cubicBezTo>
                <a:cubicBezTo>
                  <a:pt x="5553574" y="2097261"/>
                  <a:pt x="5536011" y="2101652"/>
                  <a:pt x="5522291" y="2114824"/>
                </a:cubicBezTo>
                <a:cubicBezTo>
                  <a:pt x="5531621" y="2123605"/>
                  <a:pt x="5549184" y="2101652"/>
                  <a:pt x="5562904" y="2101652"/>
                </a:cubicBezTo>
                <a:cubicBezTo>
                  <a:pt x="5549184" y="2115373"/>
                  <a:pt x="5536011" y="2124154"/>
                  <a:pt x="5517900" y="2132935"/>
                </a:cubicBezTo>
                <a:cubicBezTo>
                  <a:pt x="5531072" y="2146107"/>
                  <a:pt x="5549184" y="2128546"/>
                  <a:pt x="5553574" y="2124154"/>
                </a:cubicBezTo>
                <a:cubicBezTo>
                  <a:pt x="5643034" y="2146107"/>
                  <a:pt x="5669925" y="2084090"/>
                  <a:pt x="5733041" y="2084090"/>
                </a:cubicBezTo>
                <a:cubicBezTo>
                  <a:pt x="5733041" y="2097261"/>
                  <a:pt x="5719320" y="2097261"/>
                  <a:pt x="5719320" y="2106043"/>
                </a:cubicBezTo>
                <a:cubicBezTo>
                  <a:pt x="5728650" y="2114824"/>
                  <a:pt x="5746212" y="2092871"/>
                  <a:pt x="5764323" y="2092871"/>
                </a:cubicBezTo>
                <a:cubicBezTo>
                  <a:pt x="5755544" y="2123605"/>
                  <a:pt x="5701758" y="2110434"/>
                  <a:pt x="5705599" y="2149948"/>
                </a:cubicBezTo>
                <a:cubicBezTo>
                  <a:pt x="5687488" y="2145558"/>
                  <a:pt x="5687488" y="2158730"/>
                  <a:pt x="5678707" y="2163120"/>
                </a:cubicBezTo>
                <a:cubicBezTo>
                  <a:pt x="5629312" y="2158730"/>
                  <a:pt x="5588699" y="2193856"/>
                  <a:pt x="5557415" y="2220748"/>
                </a:cubicBezTo>
                <a:cubicBezTo>
                  <a:pt x="5543696" y="2216357"/>
                  <a:pt x="5539304" y="2220748"/>
                  <a:pt x="5539304" y="2233920"/>
                </a:cubicBezTo>
                <a:cubicBezTo>
                  <a:pt x="5508021" y="2229529"/>
                  <a:pt x="5454237" y="2247092"/>
                  <a:pt x="5458628" y="2278375"/>
                </a:cubicBezTo>
                <a:cubicBezTo>
                  <a:pt x="5449846" y="2278375"/>
                  <a:pt x="5440516" y="2295936"/>
                  <a:pt x="5436126" y="2278375"/>
                </a:cubicBezTo>
                <a:cubicBezTo>
                  <a:pt x="5396061" y="2291545"/>
                  <a:pt x="5391671" y="2336001"/>
                  <a:pt x="5351058" y="2340392"/>
                </a:cubicBezTo>
                <a:cubicBezTo>
                  <a:pt x="5355448" y="2331609"/>
                  <a:pt x="5283552" y="2304717"/>
                  <a:pt x="5279161" y="2336001"/>
                </a:cubicBezTo>
                <a:cubicBezTo>
                  <a:pt x="5297273" y="2353564"/>
                  <a:pt x="5283552" y="2371675"/>
                  <a:pt x="5283552" y="2393628"/>
                </a:cubicBezTo>
                <a:cubicBezTo>
                  <a:pt x="5287943" y="2402409"/>
                  <a:pt x="5310445" y="2389237"/>
                  <a:pt x="5306053" y="2406800"/>
                </a:cubicBezTo>
                <a:cubicBezTo>
                  <a:pt x="5323616" y="2406800"/>
                  <a:pt x="5323616" y="2393628"/>
                  <a:pt x="5337336" y="2393628"/>
                </a:cubicBezTo>
                <a:cubicBezTo>
                  <a:pt x="5337336" y="2411740"/>
                  <a:pt x="5319225" y="2411740"/>
                  <a:pt x="5314835" y="2424911"/>
                </a:cubicBezTo>
                <a:cubicBezTo>
                  <a:pt x="5328006" y="2438083"/>
                  <a:pt x="5341728" y="2451255"/>
                  <a:pt x="5350508" y="2446864"/>
                </a:cubicBezTo>
                <a:cubicBezTo>
                  <a:pt x="5354900" y="2455645"/>
                  <a:pt x="5337336" y="2451255"/>
                  <a:pt x="5346118" y="2468817"/>
                </a:cubicBezTo>
                <a:cubicBezTo>
                  <a:pt x="5373011" y="2473208"/>
                  <a:pt x="5364230" y="2446864"/>
                  <a:pt x="5395512" y="2451255"/>
                </a:cubicBezTo>
                <a:cubicBezTo>
                  <a:pt x="5373011" y="2482537"/>
                  <a:pt x="5332946" y="2491319"/>
                  <a:pt x="5314835" y="2522602"/>
                </a:cubicBezTo>
                <a:cubicBezTo>
                  <a:pt x="5310445" y="2500648"/>
                  <a:pt x="5265441" y="2540713"/>
                  <a:pt x="5220437" y="2553885"/>
                </a:cubicBezTo>
                <a:cubicBezTo>
                  <a:pt x="5197935" y="2558276"/>
                  <a:pt x="5166102" y="2580778"/>
                  <a:pt x="5157322" y="2602731"/>
                </a:cubicBezTo>
                <a:cubicBezTo>
                  <a:pt x="5130429" y="2589559"/>
                  <a:pt x="5121098" y="2625233"/>
                  <a:pt x="5112318" y="2642795"/>
                </a:cubicBezTo>
                <a:cubicBezTo>
                  <a:pt x="5107927" y="2651576"/>
                  <a:pt x="5102987" y="2638404"/>
                  <a:pt x="5094207" y="2647185"/>
                </a:cubicBezTo>
                <a:cubicBezTo>
                  <a:pt x="5099146" y="2674078"/>
                  <a:pt x="5076645" y="2682859"/>
                  <a:pt x="5085425" y="2696032"/>
                </a:cubicBezTo>
                <a:cubicBezTo>
                  <a:pt x="5089817" y="2700422"/>
                  <a:pt x="5116709" y="2713594"/>
                  <a:pt x="5116709" y="2696032"/>
                </a:cubicBezTo>
                <a:cubicBezTo>
                  <a:pt x="5129880" y="2709751"/>
                  <a:pt x="5098597" y="2709751"/>
                  <a:pt x="5098597" y="2722923"/>
                </a:cubicBezTo>
                <a:cubicBezTo>
                  <a:pt x="5094207" y="2727314"/>
                  <a:pt x="5098597" y="2727314"/>
                  <a:pt x="5102987" y="2736096"/>
                </a:cubicBezTo>
                <a:cubicBezTo>
                  <a:pt x="5121098" y="2736096"/>
                  <a:pt x="5125490" y="2718533"/>
                  <a:pt x="5143601" y="2718533"/>
                </a:cubicBezTo>
                <a:cubicBezTo>
                  <a:pt x="5139211" y="2736645"/>
                  <a:pt x="5139211" y="2741035"/>
                  <a:pt x="5143601" y="2758598"/>
                </a:cubicBezTo>
                <a:cubicBezTo>
                  <a:pt x="5107927" y="2781100"/>
                  <a:pt x="5081035" y="2812383"/>
                  <a:pt x="5040422" y="2829944"/>
                </a:cubicBezTo>
                <a:cubicBezTo>
                  <a:pt x="5054142" y="2803052"/>
                  <a:pt x="5018468" y="2807443"/>
                  <a:pt x="5004749" y="2798662"/>
                </a:cubicBezTo>
                <a:cubicBezTo>
                  <a:pt x="4995966" y="2807993"/>
                  <a:pt x="5009139" y="2821164"/>
                  <a:pt x="5004749" y="2825554"/>
                </a:cubicBezTo>
                <a:cubicBezTo>
                  <a:pt x="4982245" y="2829944"/>
                  <a:pt x="4968526" y="2839275"/>
                  <a:pt x="4964136" y="2856838"/>
                </a:cubicBezTo>
                <a:cubicBezTo>
                  <a:pt x="4968526" y="2874399"/>
                  <a:pt x="4977856" y="2861228"/>
                  <a:pt x="4986637" y="2865618"/>
                </a:cubicBezTo>
                <a:cubicBezTo>
                  <a:pt x="4981697" y="2888121"/>
                  <a:pt x="4950414" y="2892511"/>
                  <a:pt x="4972916" y="2901292"/>
                </a:cubicBezTo>
                <a:cubicBezTo>
                  <a:pt x="4964136" y="2910622"/>
                  <a:pt x="4954805" y="2928185"/>
                  <a:pt x="4923522" y="2928185"/>
                </a:cubicBezTo>
                <a:cubicBezTo>
                  <a:pt x="4919131" y="2941357"/>
                  <a:pt x="4909801" y="2955077"/>
                  <a:pt x="4905411" y="2968249"/>
                </a:cubicBezTo>
                <a:cubicBezTo>
                  <a:pt x="4901021" y="2963858"/>
                  <a:pt x="4882908" y="2955077"/>
                  <a:pt x="4882908" y="2968249"/>
                </a:cubicBezTo>
                <a:cubicBezTo>
                  <a:pt x="4864798" y="2959468"/>
                  <a:pt x="4864798" y="2932575"/>
                  <a:pt x="4864798" y="2910622"/>
                </a:cubicBezTo>
                <a:cubicBezTo>
                  <a:pt x="4833514" y="2919404"/>
                  <a:pt x="4833514" y="2941905"/>
                  <a:pt x="4811013" y="2955077"/>
                </a:cubicBezTo>
                <a:cubicBezTo>
                  <a:pt x="4815951" y="2964407"/>
                  <a:pt x="4824733" y="2973188"/>
                  <a:pt x="4824733" y="2981969"/>
                </a:cubicBezTo>
                <a:cubicBezTo>
                  <a:pt x="4838454" y="2986360"/>
                  <a:pt x="4833514" y="2973188"/>
                  <a:pt x="4847235" y="2977579"/>
                </a:cubicBezTo>
                <a:cubicBezTo>
                  <a:pt x="4842845" y="2995141"/>
                  <a:pt x="4815951" y="2995141"/>
                  <a:pt x="4815951" y="3022034"/>
                </a:cubicBezTo>
                <a:cubicBezTo>
                  <a:pt x="4797841" y="3017643"/>
                  <a:pt x="4789059" y="3026425"/>
                  <a:pt x="4775338" y="3039597"/>
                </a:cubicBezTo>
                <a:cubicBezTo>
                  <a:pt x="4761618" y="3043987"/>
                  <a:pt x="4766009" y="3026425"/>
                  <a:pt x="4757227" y="3022034"/>
                </a:cubicBezTo>
                <a:cubicBezTo>
                  <a:pt x="4730335" y="3022034"/>
                  <a:pt x="4734726" y="3044536"/>
                  <a:pt x="4725944" y="3062099"/>
                </a:cubicBezTo>
                <a:cubicBezTo>
                  <a:pt x="4730335" y="3070880"/>
                  <a:pt x="4739664" y="3048927"/>
                  <a:pt x="4748446" y="3062099"/>
                </a:cubicBezTo>
                <a:cubicBezTo>
                  <a:pt x="4739664" y="3071429"/>
                  <a:pt x="4730335" y="3080211"/>
                  <a:pt x="4721553" y="3093381"/>
                </a:cubicBezTo>
                <a:cubicBezTo>
                  <a:pt x="4748994" y="3088991"/>
                  <a:pt x="4762165" y="3097772"/>
                  <a:pt x="4784668" y="3080211"/>
                </a:cubicBezTo>
                <a:cubicBezTo>
                  <a:pt x="4789607" y="3093381"/>
                  <a:pt x="4771497" y="3084601"/>
                  <a:pt x="4775887" y="3097772"/>
                </a:cubicBezTo>
                <a:cubicBezTo>
                  <a:pt x="4798388" y="3097772"/>
                  <a:pt x="4798388" y="3070880"/>
                  <a:pt x="4816500" y="3066489"/>
                </a:cubicBezTo>
                <a:cubicBezTo>
                  <a:pt x="4816500" y="3088442"/>
                  <a:pt x="4802779" y="3106553"/>
                  <a:pt x="4793999" y="3119725"/>
                </a:cubicBezTo>
                <a:cubicBezTo>
                  <a:pt x="4830221" y="3164180"/>
                  <a:pt x="4847783" y="3070880"/>
                  <a:pt x="4888397" y="3092833"/>
                </a:cubicBezTo>
                <a:cubicBezTo>
                  <a:pt x="4888397" y="3110944"/>
                  <a:pt x="4870285" y="3110944"/>
                  <a:pt x="4865894" y="3128507"/>
                </a:cubicBezTo>
                <a:cubicBezTo>
                  <a:pt x="4861503" y="3115334"/>
                  <a:pt x="4852173" y="3119725"/>
                  <a:pt x="4843393" y="3124116"/>
                </a:cubicBezTo>
                <a:cubicBezTo>
                  <a:pt x="4838454" y="3137288"/>
                  <a:pt x="4856565" y="3128507"/>
                  <a:pt x="4852173" y="3141679"/>
                </a:cubicBezTo>
                <a:cubicBezTo>
                  <a:pt x="4901568" y="3127957"/>
                  <a:pt x="4959744" y="3065941"/>
                  <a:pt x="4905959" y="3021486"/>
                </a:cubicBezTo>
                <a:cubicBezTo>
                  <a:pt x="4932851" y="3012705"/>
                  <a:pt x="4942182" y="3025877"/>
                  <a:pt x="4973464" y="3012705"/>
                </a:cubicBezTo>
                <a:cubicBezTo>
                  <a:pt x="4969074" y="2990202"/>
                  <a:pt x="4969074" y="2981421"/>
                  <a:pt x="4987185" y="2977030"/>
                </a:cubicBezTo>
                <a:cubicBezTo>
                  <a:pt x="4982795" y="2968249"/>
                  <a:pt x="4974013" y="2968249"/>
                  <a:pt x="4978403" y="2955077"/>
                </a:cubicBezTo>
                <a:cubicBezTo>
                  <a:pt x="4987185" y="2937515"/>
                  <a:pt x="5005296" y="2968798"/>
                  <a:pt x="5009686" y="2941905"/>
                </a:cubicBezTo>
                <a:cubicBezTo>
                  <a:pt x="5005296" y="2955077"/>
                  <a:pt x="5014626" y="2973188"/>
                  <a:pt x="5023407" y="2990751"/>
                </a:cubicBezTo>
                <a:cubicBezTo>
                  <a:pt x="5014626" y="3003923"/>
                  <a:pt x="5005296" y="3017643"/>
                  <a:pt x="4996516" y="3030816"/>
                </a:cubicBezTo>
                <a:cubicBezTo>
                  <a:pt x="5023407" y="3030816"/>
                  <a:pt x="5064021" y="3008314"/>
                  <a:pt x="5072801" y="2986360"/>
                </a:cubicBezTo>
                <a:cubicBezTo>
                  <a:pt x="5085974" y="2995141"/>
                  <a:pt x="5090365" y="2986360"/>
                  <a:pt x="5104086" y="2977579"/>
                </a:cubicBezTo>
                <a:cubicBezTo>
                  <a:pt x="5104086" y="2973188"/>
                  <a:pt x="5099694" y="2973188"/>
                  <a:pt x="5099694" y="2968798"/>
                </a:cubicBezTo>
                <a:cubicBezTo>
                  <a:pt x="5082132" y="2968798"/>
                  <a:pt x="5082132" y="2977579"/>
                  <a:pt x="5068411" y="2977579"/>
                </a:cubicBezTo>
                <a:cubicBezTo>
                  <a:pt x="5077193" y="2946845"/>
                  <a:pt x="5112867" y="2938064"/>
                  <a:pt x="5126587" y="2911172"/>
                </a:cubicBezTo>
                <a:cubicBezTo>
                  <a:pt x="5122196" y="2898000"/>
                  <a:pt x="5112867" y="2928733"/>
                  <a:pt x="5104086" y="2915563"/>
                </a:cubicBezTo>
                <a:cubicBezTo>
                  <a:pt x="5117258" y="2906232"/>
                  <a:pt x="5121649" y="2888669"/>
                  <a:pt x="5139760" y="2884279"/>
                </a:cubicBezTo>
                <a:cubicBezTo>
                  <a:pt x="5139760" y="2897451"/>
                  <a:pt x="5126587" y="2893060"/>
                  <a:pt x="5130978" y="2906232"/>
                </a:cubicBezTo>
                <a:cubicBezTo>
                  <a:pt x="5139760" y="2901292"/>
                  <a:pt x="5149088" y="2892511"/>
                  <a:pt x="5153479" y="2879339"/>
                </a:cubicBezTo>
                <a:cubicBezTo>
                  <a:pt x="5162809" y="2883730"/>
                  <a:pt x="5144698" y="2896902"/>
                  <a:pt x="5144698" y="2901292"/>
                </a:cubicBezTo>
                <a:cubicBezTo>
                  <a:pt x="5153479" y="2919404"/>
                  <a:pt x="5167201" y="2950137"/>
                  <a:pt x="5194092" y="2928185"/>
                </a:cubicBezTo>
                <a:cubicBezTo>
                  <a:pt x="5189702" y="2915013"/>
                  <a:pt x="5175981" y="2905682"/>
                  <a:pt x="5189702" y="2888121"/>
                </a:cubicBezTo>
                <a:cubicBezTo>
                  <a:pt x="5199032" y="2897451"/>
                  <a:pt x="5194092" y="2915013"/>
                  <a:pt x="5207813" y="2915013"/>
                </a:cubicBezTo>
                <a:cubicBezTo>
                  <a:pt x="5230316" y="2897451"/>
                  <a:pt x="5252817" y="2874949"/>
                  <a:pt x="5284100" y="2861777"/>
                </a:cubicBezTo>
                <a:cubicBezTo>
                  <a:pt x="5315383" y="2915013"/>
                  <a:pt x="5220985" y="2879339"/>
                  <a:pt x="5220985" y="2923794"/>
                </a:cubicBezTo>
                <a:cubicBezTo>
                  <a:pt x="5202874" y="2923794"/>
                  <a:pt x="5194092" y="2933124"/>
                  <a:pt x="5194092" y="2950686"/>
                </a:cubicBezTo>
                <a:cubicBezTo>
                  <a:pt x="5216595" y="2955077"/>
                  <a:pt x="5207813" y="2977579"/>
                  <a:pt x="5216595" y="2990751"/>
                </a:cubicBezTo>
                <a:cubicBezTo>
                  <a:pt x="5194092" y="3004472"/>
                  <a:pt x="5167201" y="3035206"/>
                  <a:pt x="5149088" y="3066489"/>
                </a:cubicBezTo>
                <a:cubicBezTo>
                  <a:pt x="5144698" y="3080211"/>
                  <a:pt x="5162261" y="3075820"/>
                  <a:pt x="5153479" y="3093381"/>
                </a:cubicBezTo>
                <a:cubicBezTo>
                  <a:pt x="5135916" y="3093381"/>
                  <a:pt x="5113415" y="3097772"/>
                  <a:pt x="5122196" y="3133446"/>
                </a:cubicBezTo>
                <a:cubicBezTo>
                  <a:pt x="5095304" y="3146617"/>
                  <a:pt x="5055239" y="3155399"/>
                  <a:pt x="5041520" y="3182291"/>
                </a:cubicBezTo>
                <a:cubicBezTo>
                  <a:pt x="5041520" y="3186681"/>
                  <a:pt x="5045910" y="3186681"/>
                  <a:pt x="5050300" y="3195463"/>
                </a:cubicBezTo>
                <a:cubicBezTo>
                  <a:pt x="5095304" y="3177352"/>
                  <a:pt x="5135368" y="3151008"/>
                  <a:pt x="5175981" y="3124116"/>
                </a:cubicBezTo>
                <a:cubicBezTo>
                  <a:pt x="5180921" y="3172961"/>
                  <a:pt x="5090913" y="3159789"/>
                  <a:pt x="5090913" y="3213027"/>
                </a:cubicBezTo>
                <a:cubicBezTo>
                  <a:pt x="5100243" y="3213027"/>
                  <a:pt x="5104634" y="3222355"/>
                  <a:pt x="5104634" y="3244309"/>
                </a:cubicBezTo>
                <a:cubicBezTo>
                  <a:pt x="5113415" y="3244309"/>
                  <a:pt x="5113415" y="3231137"/>
                  <a:pt x="5131526" y="3235528"/>
                </a:cubicBezTo>
                <a:cubicBezTo>
                  <a:pt x="5135916" y="3248700"/>
                  <a:pt x="5117806" y="3239919"/>
                  <a:pt x="5113415" y="3244309"/>
                </a:cubicBezTo>
                <a:cubicBezTo>
                  <a:pt x="5113415" y="3249248"/>
                  <a:pt x="5117806" y="3271202"/>
                  <a:pt x="5117806" y="3271202"/>
                </a:cubicBezTo>
                <a:cubicBezTo>
                  <a:pt x="5140308" y="3288764"/>
                  <a:pt x="5171591" y="3244309"/>
                  <a:pt x="5140308" y="3288764"/>
                </a:cubicBezTo>
                <a:cubicBezTo>
                  <a:pt x="5140308" y="3297545"/>
                  <a:pt x="5154029" y="3288764"/>
                  <a:pt x="5154029" y="3284374"/>
                </a:cubicBezTo>
                <a:cubicBezTo>
                  <a:pt x="5154029" y="3315656"/>
                  <a:pt x="5207813" y="3293703"/>
                  <a:pt x="5212204" y="3266811"/>
                </a:cubicBezTo>
                <a:cubicBezTo>
                  <a:pt x="5247878" y="3266811"/>
                  <a:pt x="5288490" y="3244858"/>
                  <a:pt x="5297273" y="3204794"/>
                </a:cubicBezTo>
                <a:cubicBezTo>
                  <a:pt x="5279161" y="3204794"/>
                  <a:pt x="5265989" y="3209184"/>
                  <a:pt x="5252269" y="3213574"/>
                </a:cubicBezTo>
                <a:cubicBezTo>
                  <a:pt x="5252269" y="3195463"/>
                  <a:pt x="5261050" y="3159789"/>
                  <a:pt x="5252269" y="3142227"/>
                </a:cubicBezTo>
                <a:cubicBezTo>
                  <a:pt x="5261050" y="3133446"/>
                  <a:pt x="5265989" y="3146617"/>
                  <a:pt x="5274771" y="3137836"/>
                </a:cubicBezTo>
                <a:cubicBezTo>
                  <a:pt x="5257207" y="3111494"/>
                  <a:pt x="5292882" y="3093381"/>
                  <a:pt x="5315383" y="3084601"/>
                </a:cubicBezTo>
                <a:cubicBezTo>
                  <a:pt x="5310992" y="3102163"/>
                  <a:pt x="5302211" y="3115884"/>
                  <a:pt x="5288490" y="3129055"/>
                </a:cubicBezTo>
                <a:cubicBezTo>
                  <a:pt x="5288490" y="3146617"/>
                  <a:pt x="5297273" y="3137836"/>
                  <a:pt x="5310992" y="3137836"/>
                </a:cubicBezTo>
                <a:cubicBezTo>
                  <a:pt x="5306602" y="3155399"/>
                  <a:pt x="5301663" y="3177900"/>
                  <a:pt x="5292882" y="3191072"/>
                </a:cubicBezTo>
                <a:cubicBezTo>
                  <a:pt x="5292882" y="3195463"/>
                  <a:pt x="5297820" y="3199854"/>
                  <a:pt x="5306602" y="3199854"/>
                </a:cubicBezTo>
                <a:cubicBezTo>
                  <a:pt x="5302211" y="3204244"/>
                  <a:pt x="5302211" y="3213027"/>
                  <a:pt x="5297820" y="3217417"/>
                </a:cubicBezTo>
                <a:cubicBezTo>
                  <a:pt x="5306602" y="3226198"/>
                  <a:pt x="5319774" y="3217417"/>
                  <a:pt x="5333494" y="3213027"/>
                </a:cubicBezTo>
                <a:cubicBezTo>
                  <a:pt x="5333494" y="3239919"/>
                  <a:pt x="5306602" y="3231137"/>
                  <a:pt x="5302211" y="3253091"/>
                </a:cubicBezTo>
                <a:cubicBezTo>
                  <a:pt x="5306602" y="3257481"/>
                  <a:pt x="5333494" y="3244309"/>
                  <a:pt x="5324714" y="3266262"/>
                </a:cubicBezTo>
                <a:cubicBezTo>
                  <a:pt x="5347215" y="3279433"/>
                  <a:pt x="5351605" y="3257481"/>
                  <a:pt x="5374108" y="3257481"/>
                </a:cubicBezTo>
                <a:cubicBezTo>
                  <a:pt x="5369717" y="3261872"/>
                  <a:pt x="5369717" y="3270653"/>
                  <a:pt x="5365326" y="3275044"/>
                </a:cubicBezTo>
                <a:cubicBezTo>
                  <a:pt x="5365326" y="3283824"/>
                  <a:pt x="5379047" y="3279433"/>
                  <a:pt x="5379047" y="3288214"/>
                </a:cubicBezTo>
                <a:cubicBezTo>
                  <a:pt x="5432833" y="3265713"/>
                  <a:pt x="5482227" y="3230039"/>
                  <a:pt x="5536011" y="3212477"/>
                </a:cubicBezTo>
                <a:cubicBezTo>
                  <a:pt x="5500338" y="3248150"/>
                  <a:pt x="5437223" y="3261322"/>
                  <a:pt x="5410330" y="3305777"/>
                </a:cubicBezTo>
                <a:cubicBezTo>
                  <a:pt x="5383439" y="3305777"/>
                  <a:pt x="5374657" y="3323888"/>
                  <a:pt x="5360936" y="3337060"/>
                </a:cubicBezTo>
                <a:cubicBezTo>
                  <a:pt x="5401548" y="3319497"/>
                  <a:pt x="5441613" y="3296996"/>
                  <a:pt x="5486617" y="3283824"/>
                </a:cubicBezTo>
                <a:cubicBezTo>
                  <a:pt x="5482227" y="3301936"/>
                  <a:pt x="5482227" y="3306327"/>
                  <a:pt x="5477835" y="3323888"/>
                </a:cubicBezTo>
                <a:cubicBezTo>
                  <a:pt x="5460273" y="3323888"/>
                  <a:pt x="5460273" y="3306327"/>
                  <a:pt x="5442162" y="3310717"/>
                </a:cubicBezTo>
                <a:cubicBezTo>
                  <a:pt x="5432833" y="3315108"/>
                  <a:pt x="5442162" y="3342000"/>
                  <a:pt x="5428442" y="3346391"/>
                </a:cubicBezTo>
                <a:cubicBezTo>
                  <a:pt x="5401548" y="3333219"/>
                  <a:pt x="5397159" y="3364502"/>
                  <a:pt x="5379047" y="3373283"/>
                </a:cubicBezTo>
                <a:cubicBezTo>
                  <a:pt x="5388377" y="3382064"/>
                  <a:pt x="5406488" y="3382064"/>
                  <a:pt x="5392768" y="3395237"/>
                </a:cubicBezTo>
                <a:cubicBezTo>
                  <a:pt x="5433382" y="3412799"/>
                  <a:pt x="5455883" y="3390846"/>
                  <a:pt x="5437772" y="3359562"/>
                </a:cubicBezTo>
                <a:cubicBezTo>
                  <a:pt x="5442162" y="3355172"/>
                  <a:pt x="5446553" y="3346391"/>
                  <a:pt x="5446553" y="3342000"/>
                </a:cubicBezTo>
                <a:cubicBezTo>
                  <a:pt x="5482227" y="3359562"/>
                  <a:pt x="5473445" y="3310717"/>
                  <a:pt x="5504728" y="3315108"/>
                </a:cubicBezTo>
                <a:cubicBezTo>
                  <a:pt x="5500338" y="3328828"/>
                  <a:pt x="5487166" y="3337609"/>
                  <a:pt x="5469055" y="3346391"/>
                </a:cubicBezTo>
                <a:cubicBezTo>
                  <a:pt x="5473445" y="3355172"/>
                  <a:pt x="5469055" y="3355172"/>
                  <a:pt x="5473445" y="3368344"/>
                </a:cubicBezTo>
                <a:cubicBezTo>
                  <a:pt x="5469055" y="3372734"/>
                  <a:pt x="5455334" y="3372734"/>
                  <a:pt x="5450943" y="3381516"/>
                </a:cubicBezTo>
                <a:cubicBezTo>
                  <a:pt x="5469055" y="3377125"/>
                  <a:pt x="5500338" y="3372734"/>
                  <a:pt x="5514058" y="3359562"/>
                </a:cubicBezTo>
                <a:cubicBezTo>
                  <a:pt x="5505277" y="3395237"/>
                  <a:pt x="5455883" y="3395237"/>
                  <a:pt x="5428990" y="3412799"/>
                </a:cubicBezTo>
                <a:cubicBezTo>
                  <a:pt x="5388377" y="3439692"/>
                  <a:pt x="5361485" y="3484146"/>
                  <a:pt x="5307701" y="3488536"/>
                </a:cubicBezTo>
                <a:cubicBezTo>
                  <a:pt x="5298919" y="3475365"/>
                  <a:pt x="5298919" y="3466584"/>
                  <a:pt x="5285198" y="3466584"/>
                </a:cubicBezTo>
                <a:cubicBezTo>
                  <a:pt x="5285198" y="3457803"/>
                  <a:pt x="5294529" y="3453412"/>
                  <a:pt x="5298919" y="3444631"/>
                </a:cubicBezTo>
                <a:cubicBezTo>
                  <a:pt x="5289589" y="3444631"/>
                  <a:pt x="5289589" y="3431459"/>
                  <a:pt x="5285198" y="3427068"/>
                </a:cubicBezTo>
                <a:cubicBezTo>
                  <a:pt x="5276417" y="3427068"/>
                  <a:pt x="5276417" y="3435850"/>
                  <a:pt x="5262697" y="3435850"/>
                </a:cubicBezTo>
                <a:cubicBezTo>
                  <a:pt x="5262697" y="3453961"/>
                  <a:pt x="5271477" y="3458351"/>
                  <a:pt x="5248976" y="3467133"/>
                </a:cubicBezTo>
                <a:cubicBezTo>
                  <a:pt x="5248976" y="3475914"/>
                  <a:pt x="5248976" y="3484695"/>
                  <a:pt x="5257757" y="3484695"/>
                </a:cubicBezTo>
                <a:cubicBezTo>
                  <a:pt x="5244586" y="3502257"/>
                  <a:pt x="5199582" y="3515429"/>
                  <a:pt x="5230864" y="3542322"/>
                </a:cubicBezTo>
                <a:cubicBezTo>
                  <a:pt x="5208362" y="3547261"/>
                  <a:pt x="5177079" y="3542322"/>
                  <a:pt x="5172689" y="3569214"/>
                </a:cubicBezTo>
                <a:cubicBezTo>
                  <a:pt x="5158968" y="3573604"/>
                  <a:pt x="5163358" y="3560433"/>
                  <a:pt x="5154578" y="3560433"/>
                </a:cubicBezTo>
                <a:cubicBezTo>
                  <a:pt x="5145248" y="3565373"/>
                  <a:pt x="5140857" y="3574154"/>
                  <a:pt x="5140857" y="3587325"/>
                </a:cubicBezTo>
                <a:cubicBezTo>
                  <a:pt x="5131526" y="3587325"/>
                  <a:pt x="5135916" y="3574154"/>
                  <a:pt x="5127136" y="3574154"/>
                </a:cubicBezTo>
                <a:cubicBezTo>
                  <a:pt x="5109574" y="3592265"/>
                  <a:pt x="5131526" y="3596656"/>
                  <a:pt x="5145248" y="3609828"/>
                </a:cubicBezTo>
                <a:cubicBezTo>
                  <a:pt x="5158968" y="3601046"/>
                  <a:pt x="5172140" y="3592265"/>
                  <a:pt x="5185861" y="3587874"/>
                </a:cubicBezTo>
                <a:cubicBezTo>
                  <a:pt x="5185861" y="3596656"/>
                  <a:pt x="5185861" y="3605437"/>
                  <a:pt x="5177079" y="3609828"/>
                </a:cubicBezTo>
                <a:cubicBezTo>
                  <a:pt x="5177079" y="3618609"/>
                  <a:pt x="5185861" y="3618609"/>
                  <a:pt x="5199582" y="3614218"/>
                </a:cubicBezTo>
                <a:cubicBezTo>
                  <a:pt x="5195191" y="3627389"/>
                  <a:pt x="5199582" y="3627389"/>
                  <a:pt x="5195191" y="3636171"/>
                </a:cubicBezTo>
                <a:cubicBezTo>
                  <a:pt x="5203972" y="3644952"/>
                  <a:pt x="5212752" y="3626842"/>
                  <a:pt x="5203972" y="3653734"/>
                </a:cubicBezTo>
                <a:cubicBezTo>
                  <a:pt x="5239645" y="3658125"/>
                  <a:pt x="5262147" y="3622451"/>
                  <a:pt x="5280259" y="3622451"/>
                </a:cubicBezTo>
                <a:cubicBezTo>
                  <a:pt x="5271477" y="3636171"/>
                  <a:pt x="5253366" y="3636171"/>
                  <a:pt x="5244586" y="3649343"/>
                </a:cubicBezTo>
                <a:cubicBezTo>
                  <a:pt x="5248976" y="3663064"/>
                  <a:pt x="5240194" y="3663064"/>
                  <a:pt x="5244586" y="3676235"/>
                </a:cubicBezTo>
                <a:cubicBezTo>
                  <a:pt x="5231414" y="3685566"/>
                  <a:pt x="5217692" y="3685566"/>
                  <a:pt x="5217692" y="3703129"/>
                </a:cubicBezTo>
                <a:cubicBezTo>
                  <a:pt x="5208362" y="3707518"/>
                  <a:pt x="5208362" y="3694347"/>
                  <a:pt x="5203972" y="3694347"/>
                </a:cubicBezTo>
                <a:cubicBezTo>
                  <a:pt x="5199032" y="3698738"/>
                  <a:pt x="5199032" y="3703129"/>
                  <a:pt x="5190251" y="3703129"/>
                </a:cubicBezTo>
                <a:cubicBezTo>
                  <a:pt x="5199582" y="3707518"/>
                  <a:pt x="5203972" y="3716299"/>
                  <a:pt x="5208362" y="3725081"/>
                </a:cubicBezTo>
                <a:cubicBezTo>
                  <a:pt x="5226473" y="3703129"/>
                  <a:pt x="5266538" y="3716299"/>
                  <a:pt x="5280259" y="3676235"/>
                </a:cubicBezTo>
                <a:cubicBezTo>
                  <a:pt x="5307150" y="3698738"/>
                  <a:pt x="5316481" y="3658673"/>
                  <a:pt x="5352154" y="3663064"/>
                </a:cubicBezTo>
                <a:cubicBezTo>
                  <a:pt x="5352154" y="3667454"/>
                  <a:pt x="5360936" y="3685017"/>
                  <a:pt x="5352154" y="3685017"/>
                </a:cubicBezTo>
                <a:cubicBezTo>
                  <a:pt x="5356545" y="3693798"/>
                  <a:pt x="5360936" y="3685017"/>
                  <a:pt x="5374657" y="3689407"/>
                </a:cubicBezTo>
                <a:cubicBezTo>
                  <a:pt x="5356545" y="3703129"/>
                  <a:pt x="5347764" y="3716299"/>
                  <a:pt x="5320872" y="3720690"/>
                </a:cubicBezTo>
                <a:cubicBezTo>
                  <a:pt x="5325262" y="3698189"/>
                  <a:pt x="5334044" y="3689407"/>
                  <a:pt x="5352154" y="3680626"/>
                </a:cubicBezTo>
                <a:cubicBezTo>
                  <a:pt x="5324714" y="3676235"/>
                  <a:pt x="5302760" y="3711909"/>
                  <a:pt x="5289039" y="3733862"/>
                </a:cubicBezTo>
                <a:cubicBezTo>
                  <a:pt x="5293431" y="3738253"/>
                  <a:pt x="5311542" y="3725081"/>
                  <a:pt x="5311542" y="3716299"/>
                </a:cubicBezTo>
                <a:cubicBezTo>
                  <a:pt x="5325262" y="3734412"/>
                  <a:pt x="5289039" y="3743193"/>
                  <a:pt x="5280259" y="3756364"/>
                </a:cubicBezTo>
                <a:cubicBezTo>
                  <a:pt x="5271477" y="3756364"/>
                  <a:pt x="5271477" y="3743193"/>
                  <a:pt x="5257757" y="3747582"/>
                </a:cubicBezTo>
                <a:cubicBezTo>
                  <a:pt x="5248425" y="3747582"/>
                  <a:pt x="5244036" y="3756364"/>
                  <a:pt x="5244036" y="3765145"/>
                </a:cubicBezTo>
                <a:cubicBezTo>
                  <a:pt x="5257757" y="3769536"/>
                  <a:pt x="5252817" y="3778317"/>
                  <a:pt x="5266538" y="3787098"/>
                </a:cubicBezTo>
                <a:cubicBezTo>
                  <a:pt x="5315932" y="3760206"/>
                  <a:pt x="5342825" y="3706970"/>
                  <a:pt x="5410330" y="3693798"/>
                </a:cubicBezTo>
                <a:cubicBezTo>
                  <a:pt x="5414720" y="3680626"/>
                  <a:pt x="5401000" y="3680626"/>
                  <a:pt x="5396609" y="3671845"/>
                </a:cubicBezTo>
                <a:cubicBezTo>
                  <a:pt x="5396609" y="3667454"/>
                  <a:pt x="5401000" y="3663064"/>
                  <a:pt x="5401000" y="3658673"/>
                </a:cubicBezTo>
                <a:cubicBezTo>
                  <a:pt x="5401000" y="3649892"/>
                  <a:pt x="5396609" y="3658673"/>
                  <a:pt x="5392219" y="3658673"/>
                </a:cubicBezTo>
                <a:cubicBezTo>
                  <a:pt x="5396609" y="3654282"/>
                  <a:pt x="5396609" y="3640562"/>
                  <a:pt x="5396609" y="3627389"/>
                </a:cubicBezTo>
                <a:cubicBezTo>
                  <a:pt x="5409782" y="3627389"/>
                  <a:pt x="5409782" y="3609828"/>
                  <a:pt x="5427893" y="3614218"/>
                </a:cubicBezTo>
                <a:cubicBezTo>
                  <a:pt x="5423502" y="3605437"/>
                  <a:pt x="5414720" y="3605437"/>
                  <a:pt x="5419112" y="3592265"/>
                </a:cubicBezTo>
                <a:cubicBezTo>
                  <a:pt x="5441613" y="3592265"/>
                  <a:pt x="5468506" y="3587874"/>
                  <a:pt x="5491008" y="3574702"/>
                </a:cubicBezTo>
                <a:cubicBezTo>
                  <a:pt x="5491008" y="3583484"/>
                  <a:pt x="5486617" y="3583484"/>
                  <a:pt x="5486617" y="3587874"/>
                </a:cubicBezTo>
                <a:cubicBezTo>
                  <a:pt x="5536011" y="3592265"/>
                  <a:pt x="5536011" y="3543420"/>
                  <a:pt x="5571686" y="3534638"/>
                </a:cubicBezTo>
                <a:cubicBezTo>
                  <a:pt x="5554123" y="3543420"/>
                  <a:pt x="5576077" y="3556592"/>
                  <a:pt x="5589797" y="3547810"/>
                </a:cubicBezTo>
                <a:cubicBezTo>
                  <a:pt x="5594187" y="3557140"/>
                  <a:pt x="5562904" y="3561531"/>
                  <a:pt x="5562904" y="3579093"/>
                </a:cubicBezTo>
                <a:cubicBezTo>
                  <a:pt x="5549184" y="3583484"/>
                  <a:pt x="5549184" y="3574702"/>
                  <a:pt x="5540402" y="3574702"/>
                </a:cubicBezTo>
                <a:cubicBezTo>
                  <a:pt x="5527230" y="3574702"/>
                  <a:pt x="5531621" y="3592814"/>
                  <a:pt x="5531621" y="3605985"/>
                </a:cubicBezTo>
                <a:cubicBezTo>
                  <a:pt x="5518449" y="3610376"/>
                  <a:pt x="5504728" y="3619157"/>
                  <a:pt x="5495948" y="3623548"/>
                </a:cubicBezTo>
                <a:cubicBezTo>
                  <a:pt x="5495948" y="3632879"/>
                  <a:pt x="5504728" y="3637268"/>
                  <a:pt x="5500338" y="3650440"/>
                </a:cubicBezTo>
                <a:cubicBezTo>
                  <a:pt x="5495948" y="3659771"/>
                  <a:pt x="5468506" y="3668552"/>
                  <a:pt x="5482227" y="3681723"/>
                </a:cubicBezTo>
                <a:cubicBezTo>
                  <a:pt x="5459724" y="3708616"/>
                  <a:pt x="5428442" y="3703677"/>
                  <a:pt x="5410330" y="3730569"/>
                </a:cubicBezTo>
                <a:cubicBezTo>
                  <a:pt x="5419112" y="3730569"/>
                  <a:pt x="5423502" y="3721788"/>
                  <a:pt x="5437223" y="3726179"/>
                </a:cubicBezTo>
                <a:cubicBezTo>
                  <a:pt x="5432833" y="3743741"/>
                  <a:pt x="5410330" y="3748132"/>
                  <a:pt x="5410330" y="3775024"/>
                </a:cubicBezTo>
                <a:cubicBezTo>
                  <a:pt x="5441613" y="3756913"/>
                  <a:pt x="5482227" y="3748132"/>
                  <a:pt x="5504728" y="3734960"/>
                </a:cubicBezTo>
                <a:cubicBezTo>
                  <a:pt x="5500338" y="3761304"/>
                  <a:pt x="5446003" y="3770085"/>
                  <a:pt x="5437223" y="3801368"/>
                </a:cubicBezTo>
                <a:cubicBezTo>
                  <a:pt x="5446003" y="3805759"/>
                  <a:pt x="5455334" y="3810149"/>
                  <a:pt x="5459724" y="3796977"/>
                </a:cubicBezTo>
                <a:cubicBezTo>
                  <a:pt x="5469055" y="3796977"/>
                  <a:pt x="5464663" y="3810149"/>
                  <a:pt x="5473445" y="3810149"/>
                </a:cubicBezTo>
                <a:cubicBezTo>
                  <a:pt x="5504728" y="3792037"/>
                  <a:pt x="5527230" y="3770085"/>
                  <a:pt x="5572233" y="3774476"/>
                </a:cubicBezTo>
                <a:cubicBezTo>
                  <a:pt x="5581015" y="3787646"/>
                  <a:pt x="5563453" y="3818930"/>
                  <a:pt x="5545342" y="3823321"/>
                </a:cubicBezTo>
                <a:cubicBezTo>
                  <a:pt x="5545342" y="3823321"/>
                  <a:pt x="5545342" y="3823321"/>
                  <a:pt x="5545342" y="3810149"/>
                </a:cubicBezTo>
                <a:cubicBezTo>
                  <a:pt x="5495948" y="3810149"/>
                  <a:pt x="5487166" y="3859543"/>
                  <a:pt x="5460273" y="3881497"/>
                </a:cubicBezTo>
                <a:cubicBezTo>
                  <a:pt x="5455883" y="3885888"/>
                  <a:pt x="5442162" y="3877106"/>
                  <a:pt x="5442162" y="3894669"/>
                </a:cubicBezTo>
                <a:cubicBezTo>
                  <a:pt x="5415270" y="3863934"/>
                  <a:pt x="5383439" y="3921561"/>
                  <a:pt x="5347764" y="3921561"/>
                </a:cubicBezTo>
                <a:cubicBezTo>
                  <a:pt x="5369717" y="3881497"/>
                  <a:pt x="5410330" y="3850213"/>
                  <a:pt x="5432833" y="3805759"/>
                </a:cubicBezTo>
                <a:cubicBezTo>
                  <a:pt x="5428442" y="3796977"/>
                  <a:pt x="5405940" y="3805759"/>
                  <a:pt x="5401548" y="3796977"/>
                </a:cubicBezTo>
                <a:cubicBezTo>
                  <a:pt x="5405940" y="3787646"/>
                  <a:pt x="5410330" y="3783257"/>
                  <a:pt x="5405940" y="3770085"/>
                </a:cubicBezTo>
                <a:cubicBezTo>
                  <a:pt x="5396609" y="3770085"/>
                  <a:pt x="5392219" y="3770085"/>
                  <a:pt x="5392219" y="3778866"/>
                </a:cubicBezTo>
                <a:cubicBezTo>
                  <a:pt x="5383439" y="3774476"/>
                  <a:pt x="5396609" y="3765694"/>
                  <a:pt x="5387829" y="3761304"/>
                </a:cubicBezTo>
                <a:cubicBezTo>
                  <a:pt x="5356545" y="3770085"/>
                  <a:pt x="5356545" y="3805759"/>
                  <a:pt x="5329653" y="3814540"/>
                </a:cubicBezTo>
                <a:cubicBezTo>
                  <a:pt x="5325262" y="3810149"/>
                  <a:pt x="5325262" y="3805759"/>
                  <a:pt x="5325262" y="3796977"/>
                </a:cubicBezTo>
                <a:cubicBezTo>
                  <a:pt x="5312091" y="3801368"/>
                  <a:pt x="5289589" y="3796977"/>
                  <a:pt x="5293979" y="3818930"/>
                </a:cubicBezTo>
                <a:cubicBezTo>
                  <a:pt x="5285198" y="3818930"/>
                  <a:pt x="5280807" y="3827711"/>
                  <a:pt x="5267087" y="3823321"/>
                </a:cubicBezTo>
                <a:cubicBezTo>
                  <a:pt x="5253366" y="3845274"/>
                  <a:pt x="5217692" y="3849665"/>
                  <a:pt x="5203972" y="3876557"/>
                </a:cubicBezTo>
                <a:cubicBezTo>
                  <a:pt x="5190251" y="3867776"/>
                  <a:pt x="5181469" y="3880948"/>
                  <a:pt x="5163358" y="3880948"/>
                </a:cubicBezTo>
                <a:cubicBezTo>
                  <a:pt x="5163358" y="3862837"/>
                  <a:pt x="5181469" y="3862837"/>
                  <a:pt x="5190251" y="3854056"/>
                </a:cubicBezTo>
                <a:cubicBezTo>
                  <a:pt x="5172140" y="3832102"/>
                  <a:pt x="5132076" y="3858995"/>
                  <a:pt x="5118354" y="3880948"/>
                </a:cubicBezTo>
                <a:cubicBezTo>
                  <a:pt x="5135916" y="3925403"/>
                  <a:pt x="5100243" y="3929793"/>
                  <a:pt x="5077741" y="3947356"/>
                </a:cubicBezTo>
                <a:cubicBezTo>
                  <a:pt x="5068960" y="3929245"/>
                  <a:pt x="5087073" y="3924854"/>
                  <a:pt x="5095853" y="3911682"/>
                </a:cubicBezTo>
                <a:cubicBezTo>
                  <a:pt x="5091463" y="3894120"/>
                  <a:pt x="5073351" y="3898510"/>
                  <a:pt x="5064569" y="3898510"/>
                </a:cubicBezTo>
                <a:cubicBezTo>
                  <a:pt x="5082132" y="3867776"/>
                  <a:pt x="5118354" y="3858446"/>
                  <a:pt x="5145248" y="3840884"/>
                </a:cubicBezTo>
                <a:cubicBezTo>
                  <a:pt x="5145248" y="3818930"/>
                  <a:pt x="5136466" y="3813991"/>
                  <a:pt x="5145248" y="3792037"/>
                </a:cubicBezTo>
                <a:cubicBezTo>
                  <a:pt x="5149638" y="3796428"/>
                  <a:pt x="5154029" y="3800819"/>
                  <a:pt x="5154029" y="3809600"/>
                </a:cubicBezTo>
                <a:cubicBezTo>
                  <a:pt x="5163358" y="3813991"/>
                  <a:pt x="5163358" y="3805209"/>
                  <a:pt x="5172140" y="3805209"/>
                </a:cubicBezTo>
                <a:cubicBezTo>
                  <a:pt x="5176530" y="3782708"/>
                  <a:pt x="5162809" y="3782708"/>
                  <a:pt x="5158419" y="3769536"/>
                </a:cubicBezTo>
                <a:cubicBezTo>
                  <a:pt x="5171591" y="3765145"/>
                  <a:pt x="5167201" y="3747582"/>
                  <a:pt x="5185311" y="3747582"/>
                </a:cubicBezTo>
                <a:cubicBezTo>
                  <a:pt x="5185311" y="3747582"/>
                  <a:pt x="5185311" y="3747582"/>
                  <a:pt x="5185311" y="3725630"/>
                </a:cubicBezTo>
                <a:cubicBezTo>
                  <a:pt x="5154029" y="3738802"/>
                  <a:pt x="5122746" y="3770085"/>
                  <a:pt x="5109025" y="3787646"/>
                </a:cubicBezTo>
                <a:cubicBezTo>
                  <a:pt x="5109025" y="3800819"/>
                  <a:pt x="5100243" y="3783257"/>
                  <a:pt x="5100243" y="3778866"/>
                </a:cubicBezTo>
                <a:cubicBezTo>
                  <a:pt x="5095853" y="3783257"/>
                  <a:pt x="5091463" y="3787646"/>
                  <a:pt x="5077741" y="3787646"/>
                </a:cubicBezTo>
                <a:cubicBezTo>
                  <a:pt x="5073351" y="3783257"/>
                  <a:pt x="5104634" y="3783257"/>
                  <a:pt x="5095853" y="3756364"/>
                </a:cubicBezTo>
                <a:cubicBezTo>
                  <a:pt x="5091463" y="3756364"/>
                  <a:pt x="5068960" y="3756364"/>
                  <a:pt x="5064569" y="3743193"/>
                </a:cubicBezTo>
                <a:cubicBezTo>
                  <a:pt x="5068960" y="3743193"/>
                  <a:pt x="5113964" y="3747582"/>
                  <a:pt x="5100243" y="3730021"/>
                </a:cubicBezTo>
                <a:cubicBezTo>
                  <a:pt x="5086523" y="3738802"/>
                  <a:pt x="5109025" y="3712459"/>
                  <a:pt x="5104634" y="3734412"/>
                </a:cubicBezTo>
                <a:cubicBezTo>
                  <a:pt x="5118354" y="3730021"/>
                  <a:pt x="5122746" y="3716299"/>
                  <a:pt x="5122746" y="3698738"/>
                </a:cubicBezTo>
                <a:cubicBezTo>
                  <a:pt x="5135916" y="3711909"/>
                  <a:pt x="5145248" y="3681175"/>
                  <a:pt x="5154029" y="3698738"/>
                </a:cubicBezTo>
                <a:cubicBezTo>
                  <a:pt x="5158968" y="3685566"/>
                  <a:pt x="5149638" y="3676784"/>
                  <a:pt x="5167749" y="3676784"/>
                </a:cubicBezTo>
                <a:cubicBezTo>
                  <a:pt x="5167749" y="3658673"/>
                  <a:pt x="5154029" y="3658673"/>
                  <a:pt x="5149638" y="3645501"/>
                </a:cubicBezTo>
                <a:cubicBezTo>
                  <a:pt x="5144698" y="3627389"/>
                  <a:pt x="5162809" y="3631780"/>
                  <a:pt x="5158419" y="3614218"/>
                </a:cubicBezTo>
                <a:cubicBezTo>
                  <a:pt x="5145248" y="3614218"/>
                  <a:pt x="5140857" y="3627389"/>
                  <a:pt x="5122746" y="3627389"/>
                </a:cubicBezTo>
                <a:cubicBezTo>
                  <a:pt x="5122746" y="3618609"/>
                  <a:pt x="5131526" y="3614218"/>
                  <a:pt x="5131526" y="3609828"/>
                </a:cubicBezTo>
                <a:cubicBezTo>
                  <a:pt x="5109025" y="3601046"/>
                  <a:pt x="5095853" y="3609828"/>
                  <a:pt x="5077741" y="3618609"/>
                </a:cubicBezTo>
                <a:cubicBezTo>
                  <a:pt x="5068960" y="3609278"/>
                  <a:pt x="5087073" y="3600497"/>
                  <a:pt x="5091463" y="3591716"/>
                </a:cubicBezTo>
                <a:cubicBezTo>
                  <a:pt x="5073901" y="3596106"/>
                  <a:pt x="5068960" y="3587325"/>
                  <a:pt x="5060180" y="3560433"/>
                </a:cubicBezTo>
                <a:cubicBezTo>
                  <a:pt x="5028896" y="3569214"/>
                  <a:pt x="5015176" y="3591716"/>
                  <a:pt x="5006394" y="3613670"/>
                </a:cubicBezTo>
                <a:cubicBezTo>
                  <a:pt x="4997613" y="3609278"/>
                  <a:pt x="4993222" y="3587325"/>
                  <a:pt x="4979501" y="3600497"/>
                </a:cubicBezTo>
                <a:cubicBezTo>
                  <a:pt x="4992673" y="3604887"/>
                  <a:pt x="5001455" y="3635623"/>
                  <a:pt x="5015176" y="3622451"/>
                </a:cubicBezTo>
                <a:cubicBezTo>
                  <a:pt x="5024506" y="3648794"/>
                  <a:pt x="4970721" y="3653734"/>
                  <a:pt x="4957000" y="3675687"/>
                </a:cubicBezTo>
                <a:cubicBezTo>
                  <a:pt x="4948218" y="3661966"/>
                  <a:pt x="4930107" y="3653184"/>
                  <a:pt x="4925717" y="3640014"/>
                </a:cubicBezTo>
                <a:cubicBezTo>
                  <a:pt x="4907606" y="3644952"/>
                  <a:pt x="4930107" y="3658125"/>
                  <a:pt x="4911997" y="3666906"/>
                </a:cubicBezTo>
                <a:cubicBezTo>
                  <a:pt x="4907057" y="3653734"/>
                  <a:pt x="4907057" y="3662515"/>
                  <a:pt x="4898275" y="3658125"/>
                </a:cubicBezTo>
                <a:cubicBezTo>
                  <a:pt x="4893336" y="3644952"/>
                  <a:pt x="4907057" y="3649343"/>
                  <a:pt x="4907057" y="3636171"/>
                </a:cubicBezTo>
                <a:cubicBezTo>
                  <a:pt x="4902667" y="3631780"/>
                  <a:pt x="4902667" y="3631780"/>
                  <a:pt x="4902667" y="3627389"/>
                </a:cubicBezTo>
                <a:cubicBezTo>
                  <a:pt x="4880164" y="3627389"/>
                  <a:pt x="4866992" y="3641111"/>
                  <a:pt x="4875774" y="3663064"/>
                </a:cubicBezTo>
                <a:cubicBezTo>
                  <a:pt x="4858212" y="3667454"/>
                  <a:pt x="4858212" y="3694347"/>
                  <a:pt x="4844491" y="3703129"/>
                </a:cubicBezTo>
                <a:cubicBezTo>
                  <a:pt x="4835709" y="3698738"/>
                  <a:pt x="4858212" y="3689957"/>
                  <a:pt x="4844491" y="3681175"/>
                </a:cubicBezTo>
                <a:cubicBezTo>
                  <a:pt x="4840100" y="3685566"/>
                  <a:pt x="4835709" y="3689957"/>
                  <a:pt x="4835709" y="3694347"/>
                </a:cubicBezTo>
                <a:cubicBezTo>
                  <a:pt x="4821989" y="3685017"/>
                  <a:pt x="4840100" y="3671845"/>
                  <a:pt x="4840100" y="3663064"/>
                </a:cubicBezTo>
                <a:cubicBezTo>
                  <a:pt x="4826929" y="3636171"/>
                  <a:pt x="4781925" y="3667454"/>
                  <a:pt x="4759422" y="3676235"/>
                </a:cubicBezTo>
                <a:cubicBezTo>
                  <a:pt x="4764361" y="3689957"/>
                  <a:pt x="4773143" y="3694347"/>
                  <a:pt x="4773143" y="3707518"/>
                </a:cubicBezTo>
                <a:cubicBezTo>
                  <a:pt x="4786863" y="3707518"/>
                  <a:pt x="4786863" y="3698738"/>
                  <a:pt x="4791254" y="3689957"/>
                </a:cubicBezTo>
                <a:cubicBezTo>
                  <a:pt x="4795645" y="3707518"/>
                  <a:pt x="4813756" y="3698738"/>
                  <a:pt x="4818147" y="3703129"/>
                </a:cubicBezTo>
                <a:cubicBezTo>
                  <a:pt x="4822537" y="3720690"/>
                  <a:pt x="4791254" y="3738253"/>
                  <a:pt x="4786863" y="3765145"/>
                </a:cubicBezTo>
                <a:cubicBezTo>
                  <a:pt x="4795645" y="3769536"/>
                  <a:pt x="4827477" y="3747034"/>
                  <a:pt x="4813756" y="3733862"/>
                </a:cubicBezTo>
                <a:cubicBezTo>
                  <a:pt x="4813756" y="3725081"/>
                  <a:pt x="4836258" y="3747034"/>
                  <a:pt x="4840649" y="3733862"/>
                </a:cubicBezTo>
                <a:cubicBezTo>
                  <a:pt x="4845040" y="3738253"/>
                  <a:pt x="4818147" y="3751973"/>
                  <a:pt x="4836258" y="3765145"/>
                </a:cubicBezTo>
                <a:cubicBezTo>
                  <a:pt x="4782473" y="3769536"/>
                  <a:pt x="4742408" y="3791489"/>
                  <a:pt x="4701796" y="3827163"/>
                </a:cubicBezTo>
                <a:cubicBezTo>
                  <a:pt x="4701796" y="3835945"/>
                  <a:pt x="4706186" y="3835945"/>
                  <a:pt x="4706186" y="3844726"/>
                </a:cubicBezTo>
                <a:cubicBezTo>
                  <a:pt x="4683685" y="3840335"/>
                  <a:pt x="4679293" y="3871069"/>
                  <a:pt x="4665573" y="3857897"/>
                </a:cubicBezTo>
                <a:cubicBezTo>
                  <a:pt x="4669964" y="3871618"/>
                  <a:pt x="4669964" y="3880399"/>
                  <a:pt x="4665573" y="3893570"/>
                </a:cubicBezTo>
                <a:cubicBezTo>
                  <a:pt x="4661182" y="3889180"/>
                  <a:pt x="4661182" y="3880399"/>
                  <a:pt x="4661182" y="3871618"/>
                </a:cubicBezTo>
                <a:cubicBezTo>
                  <a:pt x="4656243" y="3876009"/>
                  <a:pt x="4651852" y="3876009"/>
                  <a:pt x="4647461" y="3876009"/>
                </a:cubicBezTo>
                <a:cubicBezTo>
                  <a:pt x="4629350" y="3893570"/>
                  <a:pt x="4643071" y="3906742"/>
                  <a:pt x="4651852" y="3933635"/>
                </a:cubicBezTo>
                <a:cubicBezTo>
                  <a:pt x="4683136" y="3929245"/>
                  <a:pt x="4678745" y="3889180"/>
                  <a:pt x="4705638" y="3880399"/>
                </a:cubicBezTo>
                <a:cubicBezTo>
                  <a:pt x="4705638" y="3906742"/>
                  <a:pt x="4701247" y="3924854"/>
                  <a:pt x="4674354" y="3933635"/>
                </a:cubicBezTo>
                <a:cubicBezTo>
                  <a:pt x="4674354" y="3942416"/>
                  <a:pt x="4692465" y="3946807"/>
                  <a:pt x="4692465" y="3938026"/>
                </a:cubicBezTo>
                <a:cubicBezTo>
                  <a:pt x="4692465" y="3951198"/>
                  <a:pt x="4696855" y="3964918"/>
                  <a:pt x="4701247" y="3982482"/>
                </a:cubicBezTo>
                <a:cubicBezTo>
                  <a:pt x="4714968" y="3978091"/>
                  <a:pt x="4719358" y="3951746"/>
                  <a:pt x="4741860" y="3964918"/>
                </a:cubicBezTo>
                <a:cubicBezTo>
                  <a:pt x="4737469" y="3973700"/>
                  <a:pt x="4746250" y="3978091"/>
                  <a:pt x="4746250" y="3986871"/>
                </a:cubicBezTo>
                <a:cubicBezTo>
                  <a:pt x="4728688" y="3978091"/>
                  <a:pt x="4724297" y="3978091"/>
                  <a:pt x="4710576" y="3991262"/>
                </a:cubicBezTo>
                <a:cubicBezTo>
                  <a:pt x="4714968" y="4000043"/>
                  <a:pt x="4714968" y="4004434"/>
                  <a:pt x="4719358" y="4008825"/>
                </a:cubicBezTo>
                <a:cubicBezTo>
                  <a:pt x="4705638" y="4017606"/>
                  <a:pt x="4692465" y="4004434"/>
                  <a:pt x="4678745" y="4004434"/>
                </a:cubicBezTo>
                <a:cubicBezTo>
                  <a:pt x="4683685" y="3981932"/>
                  <a:pt x="4683685" y="3999495"/>
                  <a:pt x="4692465" y="3977542"/>
                </a:cubicBezTo>
                <a:cubicBezTo>
                  <a:pt x="4692465" y="3973151"/>
                  <a:pt x="4678745" y="3977542"/>
                  <a:pt x="4678745" y="3968760"/>
                </a:cubicBezTo>
                <a:cubicBezTo>
                  <a:pt x="4674354" y="3973151"/>
                  <a:pt x="4674354" y="3981932"/>
                  <a:pt x="4669964" y="3990713"/>
                </a:cubicBezTo>
                <a:cubicBezTo>
                  <a:pt x="4661182" y="3981383"/>
                  <a:pt x="4674354" y="3972601"/>
                  <a:pt x="4669964" y="3959431"/>
                </a:cubicBezTo>
                <a:cubicBezTo>
                  <a:pt x="4661182" y="3959431"/>
                  <a:pt x="4647461" y="3959431"/>
                  <a:pt x="4647461" y="3968211"/>
                </a:cubicBezTo>
                <a:cubicBezTo>
                  <a:pt x="4647461" y="3963821"/>
                  <a:pt x="4638680" y="3941868"/>
                  <a:pt x="4616178" y="3946259"/>
                </a:cubicBezTo>
                <a:cubicBezTo>
                  <a:pt x="4616178" y="3937478"/>
                  <a:pt x="4620570" y="3928696"/>
                  <a:pt x="4634290" y="3933087"/>
                </a:cubicBezTo>
                <a:cubicBezTo>
                  <a:pt x="4620570" y="3919366"/>
                  <a:pt x="4634290" y="3906194"/>
                  <a:pt x="4616178" y="3906194"/>
                </a:cubicBezTo>
                <a:cubicBezTo>
                  <a:pt x="4611788" y="3893022"/>
                  <a:pt x="4625508" y="3897412"/>
                  <a:pt x="4629899" y="3897412"/>
                </a:cubicBezTo>
                <a:cubicBezTo>
                  <a:pt x="4634290" y="3879301"/>
                  <a:pt x="4616178" y="3879301"/>
                  <a:pt x="4616178" y="3861739"/>
                </a:cubicBezTo>
                <a:cubicBezTo>
                  <a:pt x="4624960" y="3848567"/>
                  <a:pt x="4651852" y="3848567"/>
                  <a:pt x="4647461" y="3821675"/>
                </a:cubicBezTo>
                <a:cubicBezTo>
                  <a:pt x="4593677" y="3812894"/>
                  <a:pt x="4580505" y="3888631"/>
                  <a:pt x="4539892" y="3893022"/>
                </a:cubicBezTo>
                <a:cubicBezTo>
                  <a:pt x="4539892" y="3910585"/>
                  <a:pt x="4534952" y="3928696"/>
                  <a:pt x="4548673" y="3937478"/>
                </a:cubicBezTo>
                <a:cubicBezTo>
                  <a:pt x="4548673" y="3951198"/>
                  <a:pt x="4535501" y="3951198"/>
                  <a:pt x="4539892" y="3964370"/>
                </a:cubicBezTo>
                <a:cubicBezTo>
                  <a:pt x="4512998" y="3964370"/>
                  <a:pt x="4512998" y="3986871"/>
                  <a:pt x="4494889" y="3991262"/>
                </a:cubicBezTo>
                <a:cubicBezTo>
                  <a:pt x="4499279" y="4008825"/>
                  <a:pt x="4512450" y="4013215"/>
                  <a:pt x="4530562" y="4008825"/>
                </a:cubicBezTo>
                <a:cubicBezTo>
                  <a:pt x="4534952" y="4031326"/>
                  <a:pt x="4516841" y="4048889"/>
                  <a:pt x="4489948" y="4053279"/>
                </a:cubicBezTo>
                <a:cubicBezTo>
                  <a:pt x="4480619" y="4043950"/>
                  <a:pt x="4498730" y="4039559"/>
                  <a:pt x="4498730" y="4021996"/>
                </a:cubicBezTo>
                <a:cubicBezTo>
                  <a:pt x="4494339" y="4017606"/>
                  <a:pt x="4485010" y="4017606"/>
                  <a:pt x="4476228" y="4017606"/>
                </a:cubicBezTo>
                <a:cubicBezTo>
                  <a:pt x="4480619" y="4008825"/>
                  <a:pt x="4494339" y="4013215"/>
                  <a:pt x="4494339" y="4004434"/>
                </a:cubicBezTo>
                <a:cubicBezTo>
                  <a:pt x="4476228" y="4013215"/>
                  <a:pt x="4458665" y="4013215"/>
                  <a:pt x="4440554" y="4004434"/>
                </a:cubicBezTo>
                <a:cubicBezTo>
                  <a:pt x="4440554" y="4000043"/>
                  <a:pt x="4449335" y="3995653"/>
                  <a:pt x="4449335" y="3991262"/>
                </a:cubicBezTo>
                <a:cubicBezTo>
                  <a:pt x="4440554" y="3986871"/>
                  <a:pt x="4436164" y="3969309"/>
                  <a:pt x="4418052" y="3973700"/>
                </a:cubicBezTo>
                <a:cubicBezTo>
                  <a:pt x="4413661" y="4018155"/>
                  <a:pt x="4346156" y="4040107"/>
                  <a:pt x="4368657" y="4084562"/>
                </a:cubicBezTo>
                <a:cubicBezTo>
                  <a:pt x="4355486" y="4102125"/>
                  <a:pt x="4351095" y="4075781"/>
                  <a:pt x="4337374" y="4080172"/>
                </a:cubicBezTo>
                <a:cubicBezTo>
                  <a:pt x="4319263" y="4084562"/>
                  <a:pt x="4314873" y="4097734"/>
                  <a:pt x="4296762" y="4102125"/>
                </a:cubicBezTo>
                <a:cubicBezTo>
                  <a:pt x="4292371" y="4115845"/>
                  <a:pt x="4305542" y="4115845"/>
                  <a:pt x="4301152" y="4129017"/>
                </a:cubicBezTo>
                <a:cubicBezTo>
                  <a:pt x="4278651" y="4111454"/>
                  <a:pt x="4265479" y="4124626"/>
                  <a:pt x="4242976" y="4120236"/>
                </a:cubicBezTo>
                <a:cubicBezTo>
                  <a:pt x="4220475" y="4137799"/>
                  <a:pt x="4202363" y="4164691"/>
                  <a:pt x="4171081" y="4169082"/>
                </a:cubicBezTo>
                <a:cubicBezTo>
                  <a:pt x="4157360" y="4182803"/>
                  <a:pt x="4148578" y="4213537"/>
                  <a:pt x="4121686" y="4200365"/>
                </a:cubicBezTo>
                <a:cubicBezTo>
                  <a:pt x="4121686" y="4191584"/>
                  <a:pt x="4130467" y="4195974"/>
                  <a:pt x="4130467" y="4187194"/>
                </a:cubicBezTo>
                <a:cubicBezTo>
                  <a:pt x="4126076" y="4178412"/>
                  <a:pt x="4126076" y="4169631"/>
                  <a:pt x="4112356" y="4174021"/>
                </a:cubicBezTo>
                <a:cubicBezTo>
                  <a:pt x="4098635" y="4178412"/>
                  <a:pt x="4098635" y="4196524"/>
                  <a:pt x="4098635" y="4214086"/>
                </a:cubicBezTo>
                <a:cubicBezTo>
                  <a:pt x="4093696" y="4214086"/>
                  <a:pt x="4084914" y="4214086"/>
                  <a:pt x="4084914" y="4218477"/>
                </a:cubicBezTo>
                <a:cubicBezTo>
                  <a:pt x="4071193" y="4214086"/>
                  <a:pt x="4089305" y="4209696"/>
                  <a:pt x="4093696" y="4205305"/>
                </a:cubicBezTo>
                <a:cubicBezTo>
                  <a:pt x="4084914" y="4205305"/>
                  <a:pt x="4075585" y="4187742"/>
                  <a:pt x="4066803" y="4196524"/>
                </a:cubicBezTo>
                <a:cubicBezTo>
                  <a:pt x="4053082" y="4200915"/>
                  <a:pt x="4071193" y="4205305"/>
                  <a:pt x="4066803" y="4214086"/>
                </a:cubicBezTo>
                <a:cubicBezTo>
                  <a:pt x="4030581" y="4218477"/>
                  <a:pt x="4021799" y="4245369"/>
                  <a:pt x="3994907" y="4254150"/>
                </a:cubicBezTo>
                <a:cubicBezTo>
                  <a:pt x="3994907" y="4245369"/>
                  <a:pt x="3994907" y="4232197"/>
                  <a:pt x="3981187" y="4236588"/>
                </a:cubicBezTo>
                <a:cubicBezTo>
                  <a:pt x="3981187" y="4272262"/>
                  <a:pt x="3918072" y="4281043"/>
                  <a:pt x="3886787" y="4281043"/>
                </a:cubicBezTo>
                <a:cubicBezTo>
                  <a:pt x="3886787" y="4263480"/>
                  <a:pt x="3900509" y="4285433"/>
                  <a:pt x="3900509" y="4267871"/>
                </a:cubicBezTo>
                <a:cubicBezTo>
                  <a:pt x="3886787" y="4263480"/>
                  <a:pt x="3859895" y="4272811"/>
                  <a:pt x="3859895" y="4294763"/>
                </a:cubicBezTo>
                <a:cubicBezTo>
                  <a:pt x="3828612" y="4294763"/>
                  <a:pt x="3792939" y="4290373"/>
                  <a:pt x="3801720" y="4312326"/>
                </a:cubicBezTo>
                <a:cubicBezTo>
                  <a:pt x="3792939" y="4312326"/>
                  <a:pt x="3787999" y="4316716"/>
                  <a:pt x="3779219" y="4316716"/>
                </a:cubicBezTo>
                <a:cubicBezTo>
                  <a:pt x="3761106" y="4356780"/>
                  <a:pt x="3689759" y="4387516"/>
                  <a:pt x="3649146" y="4378734"/>
                </a:cubicBezTo>
                <a:cubicBezTo>
                  <a:pt x="3644756" y="4387516"/>
                  <a:pt x="3644756" y="4405627"/>
                  <a:pt x="3644756" y="4418799"/>
                </a:cubicBezTo>
                <a:cubicBezTo>
                  <a:pt x="3658477" y="4410017"/>
                  <a:pt x="3671649" y="4405627"/>
                  <a:pt x="3685369" y="4401236"/>
                </a:cubicBezTo>
                <a:cubicBezTo>
                  <a:pt x="3680978" y="4419347"/>
                  <a:pt x="3649146" y="4428128"/>
                  <a:pt x="3613473" y="4432519"/>
                </a:cubicBezTo>
                <a:cubicBezTo>
                  <a:pt x="3635426" y="4410017"/>
                  <a:pt x="3595361" y="4432519"/>
                  <a:pt x="3599752" y="4405627"/>
                </a:cubicBezTo>
                <a:cubicBezTo>
                  <a:pt x="3563529" y="4410017"/>
                  <a:pt x="3545968" y="4432519"/>
                  <a:pt x="3527855" y="4454472"/>
                </a:cubicBezTo>
                <a:cubicBezTo>
                  <a:pt x="3514135" y="4450081"/>
                  <a:pt x="3536637" y="4441300"/>
                  <a:pt x="3532246" y="4432519"/>
                </a:cubicBezTo>
                <a:cubicBezTo>
                  <a:pt x="3505354" y="4436910"/>
                  <a:pt x="3505354" y="4463802"/>
                  <a:pt x="3482852" y="4476974"/>
                </a:cubicBezTo>
                <a:cubicBezTo>
                  <a:pt x="3474071" y="4459411"/>
                  <a:pt x="3429067" y="4481914"/>
                  <a:pt x="3424676" y="4455021"/>
                </a:cubicBezTo>
                <a:cubicBezTo>
                  <a:pt x="3379673" y="4468192"/>
                  <a:pt x="3343999" y="4495085"/>
                  <a:pt x="3303386" y="4508257"/>
                </a:cubicBezTo>
                <a:cubicBezTo>
                  <a:pt x="3317107" y="4530210"/>
                  <a:pt x="3339609" y="4494536"/>
                  <a:pt x="3348390" y="4521428"/>
                </a:cubicBezTo>
                <a:cubicBezTo>
                  <a:pt x="3348390" y="4507708"/>
                  <a:pt x="3379673" y="4498927"/>
                  <a:pt x="3397784" y="4490146"/>
                </a:cubicBezTo>
                <a:cubicBezTo>
                  <a:pt x="3402175" y="4503318"/>
                  <a:pt x="3389003" y="4507708"/>
                  <a:pt x="3397784" y="4507708"/>
                </a:cubicBezTo>
                <a:cubicBezTo>
                  <a:pt x="3365952" y="4520879"/>
                  <a:pt x="3343450" y="4543382"/>
                  <a:pt x="3307777" y="4547772"/>
                </a:cubicBezTo>
                <a:cubicBezTo>
                  <a:pt x="3307777" y="4547772"/>
                  <a:pt x="3307777" y="4547772"/>
                  <a:pt x="3307777" y="4565335"/>
                </a:cubicBezTo>
                <a:cubicBezTo>
                  <a:pt x="3325889" y="4565335"/>
                  <a:pt x="3339060" y="4560944"/>
                  <a:pt x="3334669" y="4543382"/>
                </a:cubicBezTo>
                <a:cubicBezTo>
                  <a:pt x="3347841" y="4547772"/>
                  <a:pt x="3352781" y="4552164"/>
                  <a:pt x="3361562" y="4552164"/>
                </a:cubicBezTo>
                <a:cubicBezTo>
                  <a:pt x="3437848" y="4517038"/>
                  <a:pt x="3514135" y="4481364"/>
                  <a:pt x="3594813" y="4445691"/>
                </a:cubicBezTo>
                <a:cubicBezTo>
                  <a:pt x="3604143" y="4450081"/>
                  <a:pt x="3608534" y="4454472"/>
                  <a:pt x="3612924" y="4454472"/>
                </a:cubicBezTo>
                <a:cubicBezTo>
                  <a:pt x="3639816" y="4440751"/>
                  <a:pt x="3662318" y="4427580"/>
                  <a:pt x="3689211" y="4418799"/>
                </a:cubicBezTo>
                <a:cubicBezTo>
                  <a:pt x="3676039" y="4458863"/>
                  <a:pt x="3626644" y="4467644"/>
                  <a:pt x="3581641" y="4476424"/>
                </a:cubicBezTo>
                <a:cubicBezTo>
                  <a:pt x="3586031" y="4498377"/>
                  <a:pt x="3604143" y="4507160"/>
                  <a:pt x="3604143" y="4538443"/>
                </a:cubicBezTo>
                <a:cubicBezTo>
                  <a:pt x="3613473" y="4525270"/>
                  <a:pt x="3631035" y="4520879"/>
                  <a:pt x="3649146" y="4516490"/>
                </a:cubicBezTo>
                <a:cubicBezTo>
                  <a:pt x="3649146" y="4525270"/>
                  <a:pt x="3653536" y="4525270"/>
                  <a:pt x="3657927" y="4529661"/>
                </a:cubicBezTo>
                <a:cubicBezTo>
                  <a:pt x="3644756" y="4547772"/>
                  <a:pt x="3626644" y="4560944"/>
                  <a:pt x="3604143" y="4569725"/>
                </a:cubicBezTo>
                <a:cubicBezTo>
                  <a:pt x="3617863" y="4574116"/>
                  <a:pt x="3608534" y="4587838"/>
                  <a:pt x="3604143" y="4601008"/>
                </a:cubicBezTo>
                <a:cubicBezTo>
                  <a:pt x="3622254" y="4614180"/>
                  <a:pt x="3671649" y="4569725"/>
                  <a:pt x="3680430" y="4609790"/>
                </a:cubicBezTo>
                <a:cubicBezTo>
                  <a:pt x="3649146" y="4622961"/>
                  <a:pt x="3622254" y="4587288"/>
                  <a:pt x="3631035" y="4631743"/>
                </a:cubicBezTo>
                <a:cubicBezTo>
                  <a:pt x="3604143" y="4649305"/>
                  <a:pt x="3559140" y="4644915"/>
                  <a:pt x="3541027" y="4684979"/>
                </a:cubicBezTo>
                <a:cubicBezTo>
                  <a:pt x="3527307" y="4689370"/>
                  <a:pt x="3518526" y="4693761"/>
                  <a:pt x="3500415" y="4689370"/>
                </a:cubicBezTo>
                <a:cubicBezTo>
                  <a:pt x="3495475" y="4671807"/>
                  <a:pt x="3500415" y="4649854"/>
                  <a:pt x="3509196" y="4622961"/>
                </a:cubicBezTo>
                <a:cubicBezTo>
                  <a:pt x="3392296" y="4636133"/>
                  <a:pt x="3307227" y="4711872"/>
                  <a:pt x="3185937" y="4729435"/>
                </a:cubicBezTo>
                <a:cubicBezTo>
                  <a:pt x="3172217" y="4751387"/>
                  <a:pt x="3150264" y="4760718"/>
                  <a:pt x="3136543" y="4778280"/>
                </a:cubicBezTo>
                <a:cubicBezTo>
                  <a:pt x="3136543" y="4787061"/>
                  <a:pt x="3141482" y="4791451"/>
                  <a:pt x="3150264" y="4791451"/>
                </a:cubicBezTo>
                <a:lnTo>
                  <a:pt x="3154654" y="4791451"/>
                </a:lnTo>
                <a:cubicBezTo>
                  <a:pt x="3150264" y="4791451"/>
                  <a:pt x="3150264" y="4795841"/>
                  <a:pt x="3150264" y="4800232"/>
                </a:cubicBezTo>
                <a:cubicBezTo>
                  <a:pt x="3123371" y="4791451"/>
                  <a:pt x="3118980" y="4827125"/>
                  <a:pt x="3092089" y="4827125"/>
                </a:cubicBezTo>
                <a:cubicBezTo>
                  <a:pt x="3092089" y="4840846"/>
                  <a:pt x="3087698" y="4849627"/>
                  <a:pt x="3083307" y="4858408"/>
                </a:cubicBezTo>
                <a:cubicBezTo>
                  <a:pt x="3074525" y="4858408"/>
                  <a:pt x="3060805" y="4849627"/>
                  <a:pt x="3056414" y="4858408"/>
                </a:cubicBezTo>
                <a:cubicBezTo>
                  <a:pt x="3047632" y="4858408"/>
                  <a:pt x="3056414" y="4845236"/>
                  <a:pt x="3056414" y="4840846"/>
                </a:cubicBezTo>
                <a:cubicBezTo>
                  <a:pt x="2993300" y="4810111"/>
                  <a:pt x="2962016" y="4885300"/>
                  <a:pt x="2881339" y="4872129"/>
                </a:cubicBezTo>
                <a:cubicBezTo>
                  <a:pt x="2903842" y="4858408"/>
                  <a:pt x="2935123" y="4854018"/>
                  <a:pt x="2962016" y="4840846"/>
                </a:cubicBezTo>
                <a:cubicBezTo>
                  <a:pt x="2962016" y="4836455"/>
                  <a:pt x="2953234" y="4836455"/>
                  <a:pt x="2953234" y="4832065"/>
                </a:cubicBezTo>
                <a:cubicBezTo>
                  <a:pt x="2980127" y="4840846"/>
                  <a:pt x="3016350" y="4827674"/>
                  <a:pt x="3025131" y="4796391"/>
                </a:cubicBezTo>
                <a:cubicBezTo>
                  <a:pt x="2989457" y="4796391"/>
                  <a:pt x="2948844" y="4818893"/>
                  <a:pt x="2899450" y="4827674"/>
                </a:cubicBezTo>
                <a:cubicBezTo>
                  <a:pt x="2971346" y="4787610"/>
                  <a:pt x="3056963" y="4765656"/>
                  <a:pt x="3142031" y="4734373"/>
                </a:cubicBezTo>
                <a:cubicBezTo>
                  <a:pt x="3146970" y="4734373"/>
                  <a:pt x="3146970" y="4738764"/>
                  <a:pt x="3155751" y="4738764"/>
                </a:cubicBezTo>
                <a:cubicBezTo>
                  <a:pt x="3253992" y="4676747"/>
                  <a:pt x="3384612" y="4641072"/>
                  <a:pt x="3492182" y="4587838"/>
                </a:cubicBezTo>
                <a:cubicBezTo>
                  <a:pt x="3505354" y="4534600"/>
                  <a:pt x="3564079" y="4552711"/>
                  <a:pt x="3595361" y="4521428"/>
                </a:cubicBezTo>
                <a:cubicBezTo>
                  <a:pt x="3595361" y="4512647"/>
                  <a:pt x="3577250" y="4517038"/>
                  <a:pt x="3581641" y="4499475"/>
                </a:cubicBezTo>
                <a:cubicBezTo>
                  <a:pt x="3563529" y="4512647"/>
                  <a:pt x="3541027" y="4499475"/>
                  <a:pt x="3518526" y="4503866"/>
                </a:cubicBezTo>
                <a:cubicBezTo>
                  <a:pt x="3469131" y="4548321"/>
                  <a:pt x="3392845" y="4561493"/>
                  <a:pt x="3334669" y="4592776"/>
                </a:cubicBezTo>
                <a:cubicBezTo>
                  <a:pt x="3325889" y="4588385"/>
                  <a:pt x="3334669" y="4588385"/>
                  <a:pt x="3334669" y="4579604"/>
                </a:cubicBezTo>
                <a:cubicBezTo>
                  <a:pt x="3321497" y="4579604"/>
                  <a:pt x="3312167" y="4588385"/>
                  <a:pt x="3303386" y="4579604"/>
                </a:cubicBezTo>
                <a:cubicBezTo>
                  <a:pt x="3294604" y="4570274"/>
                  <a:pt x="3307777" y="4565883"/>
                  <a:pt x="3303386" y="4548321"/>
                </a:cubicBezTo>
                <a:cubicBezTo>
                  <a:pt x="3276494" y="4566433"/>
                  <a:pt x="3244661" y="4588385"/>
                  <a:pt x="3208988" y="4579604"/>
                </a:cubicBezTo>
                <a:cubicBezTo>
                  <a:pt x="3199658" y="4584544"/>
                  <a:pt x="3199658" y="4597716"/>
                  <a:pt x="3190877" y="4606497"/>
                </a:cubicBezTo>
                <a:cubicBezTo>
                  <a:pt x="3123371" y="4624608"/>
                  <a:pt x="3069586" y="4646562"/>
                  <a:pt x="3020192" y="4677845"/>
                </a:cubicBezTo>
                <a:cubicBezTo>
                  <a:pt x="3065196" y="4709128"/>
                  <a:pt x="3114590" y="4664673"/>
                  <a:pt x="3150264" y="4673454"/>
                </a:cubicBezTo>
                <a:cubicBezTo>
                  <a:pt x="3141482" y="4691017"/>
                  <a:pt x="3118980" y="4695407"/>
                  <a:pt x="3092089" y="4695407"/>
                </a:cubicBezTo>
                <a:cubicBezTo>
                  <a:pt x="3042695" y="4721750"/>
                  <a:pt x="2988909" y="4748643"/>
                  <a:pt x="2921403" y="4761814"/>
                </a:cubicBezTo>
                <a:cubicBezTo>
                  <a:pt x="2921403" y="4753033"/>
                  <a:pt x="2930185" y="4753033"/>
                  <a:pt x="2925794" y="4739861"/>
                </a:cubicBezTo>
                <a:cubicBezTo>
                  <a:pt x="2867618" y="4739861"/>
                  <a:pt x="2872008" y="4801880"/>
                  <a:pt x="2818224" y="4801880"/>
                </a:cubicBezTo>
                <a:cubicBezTo>
                  <a:pt x="2791332" y="4779925"/>
                  <a:pt x="2732607" y="4762364"/>
                  <a:pt x="2701324" y="4779925"/>
                </a:cubicBezTo>
                <a:cubicBezTo>
                  <a:pt x="2606925" y="4779925"/>
                  <a:pt x="2561923" y="4819442"/>
                  <a:pt x="2481244" y="4846334"/>
                </a:cubicBezTo>
                <a:cubicBezTo>
                  <a:pt x="2481244" y="4872678"/>
                  <a:pt x="2445022" y="4895180"/>
                  <a:pt x="2413738" y="4899570"/>
                </a:cubicBezTo>
                <a:cubicBezTo>
                  <a:pt x="2413738" y="4886398"/>
                  <a:pt x="2431849" y="4890789"/>
                  <a:pt x="2431849" y="4882008"/>
                </a:cubicBezTo>
                <a:cubicBezTo>
                  <a:pt x="2431849" y="4860056"/>
                  <a:pt x="2395627" y="4873227"/>
                  <a:pt x="2386846" y="4860056"/>
                </a:cubicBezTo>
                <a:cubicBezTo>
                  <a:pt x="2391236" y="4842492"/>
                  <a:pt x="2418129" y="4869385"/>
                  <a:pt x="2422520" y="4842492"/>
                </a:cubicBezTo>
                <a:cubicBezTo>
                  <a:pt x="2381907" y="4824381"/>
                  <a:pt x="2328122" y="4860056"/>
                  <a:pt x="2283118" y="4860056"/>
                </a:cubicBezTo>
                <a:cubicBezTo>
                  <a:pt x="2305620" y="4824381"/>
                  <a:pt x="2376968" y="4833162"/>
                  <a:pt x="2417581" y="4815600"/>
                </a:cubicBezTo>
                <a:cubicBezTo>
                  <a:pt x="2417581" y="4806818"/>
                  <a:pt x="2399469" y="4815600"/>
                  <a:pt x="2395079" y="4811209"/>
                </a:cubicBezTo>
                <a:cubicBezTo>
                  <a:pt x="2408250" y="4802428"/>
                  <a:pt x="2395079" y="4789256"/>
                  <a:pt x="2376968" y="4789256"/>
                </a:cubicBezTo>
                <a:cubicBezTo>
                  <a:pt x="2381907" y="4775536"/>
                  <a:pt x="2386297" y="4766754"/>
                  <a:pt x="2390688" y="4757973"/>
                </a:cubicBezTo>
                <a:cubicBezTo>
                  <a:pt x="2395079" y="4775536"/>
                  <a:pt x="2431302" y="4762364"/>
                  <a:pt x="2417581" y="4775536"/>
                </a:cubicBezTo>
                <a:cubicBezTo>
                  <a:pt x="2431302" y="4775536"/>
                  <a:pt x="2422520" y="4762364"/>
                  <a:pt x="2431302" y="4757973"/>
                </a:cubicBezTo>
                <a:cubicBezTo>
                  <a:pt x="2445022" y="4762364"/>
                  <a:pt x="2435692" y="4766754"/>
                  <a:pt x="2431302" y="4775536"/>
                </a:cubicBezTo>
                <a:cubicBezTo>
                  <a:pt x="2431302" y="4793097"/>
                  <a:pt x="2453803" y="4766754"/>
                  <a:pt x="2449411" y="4788707"/>
                </a:cubicBezTo>
                <a:cubicBezTo>
                  <a:pt x="2463133" y="4788707"/>
                  <a:pt x="2463133" y="4770596"/>
                  <a:pt x="2463133" y="4753033"/>
                </a:cubicBezTo>
                <a:cubicBezTo>
                  <a:pt x="2476853" y="4748643"/>
                  <a:pt x="2476853" y="4757424"/>
                  <a:pt x="2485635" y="4757424"/>
                </a:cubicBezTo>
                <a:cubicBezTo>
                  <a:pt x="2485635" y="4739861"/>
                  <a:pt x="2468072" y="4739861"/>
                  <a:pt x="2454352" y="4735471"/>
                </a:cubicBezTo>
                <a:cubicBezTo>
                  <a:pt x="2445571" y="4735471"/>
                  <a:pt x="2458743" y="4757424"/>
                  <a:pt x="2449961" y="4753033"/>
                </a:cubicBezTo>
                <a:cubicBezTo>
                  <a:pt x="2427458" y="4753033"/>
                  <a:pt x="2449961" y="4744252"/>
                  <a:pt x="2449961" y="4731081"/>
                </a:cubicBezTo>
                <a:cubicBezTo>
                  <a:pt x="2427458" y="4731081"/>
                  <a:pt x="2436240" y="4740411"/>
                  <a:pt x="2431849" y="4757973"/>
                </a:cubicBezTo>
                <a:cubicBezTo>
                  <a:pt x="2414288" y="4757973"/>
                  <a:pt x="2414288" y="4736020"/>
                  <a:pt x="2396176" y="4736020"/>
                </a:cubicBezTo>
                <a:cubicBezTo>
                  <a:pt x="2396176" y="4709677"/>
                  <a:pt x="2391785" y="4700895"/>
                  <a:pt x="2396176" y="4674002"/>
                </a:cubicBezTo>
                <a:cubicBezTo>
                  <a:pt x="2413738" y="4687175"/>
                  <a:pt x="2418129" y="4669612"/>
                  <a:pt x="2431849" y="4674002"/>
                </a:cubicBezTo>
                <a:cubicBezTo>
                  <a:pt x="2427458" y="4638328"/>
                  <a:pt x="2382455" y="4625157"/>
                  <a:pt x="2382455" y="4598264"/>
                </a:cubicBezTo>
                <a:cubicBezTo>
                  <a:pt x="2369283" y="4602655"/>
                  <a:pt x="2337451" y="4629548"/>
                  <a:pt x="2355563" y="4638328"/>
                </a:cubicBezTo>
                <a:cubicBezTo>
                  <a:pt x="2346782" y="4633389"/>
                  <a:pt x="2301778" y="4628999"/>
                  <a:pt x="2301778" y="4660282"/>
                </a:cubicBezTo>
                <a:cubicBezTo>
                  <a:pt x="2284216" y="4664673"/>
                  <a:pt x="2279826" y="4651500"/>
                  <a:pt x="2266104" y="4651500"/>
                </a:cubicBezTo>
                <a:cubicBezTo>
                  <a:pt x="2243602" y="4669064"/>
                  <a:pt x="2216711" y="4722300"/>
                  <a:pt x="2185427" y="4704737"/>
                </a:cubicBezTo>
                <a:cubicBezTo>
                  <a:pt x="2118470" y="4749192"/>
                  <a:pt x="2028463" y="4776084"/>
                  <a:pt x="1979069" y="4838101"/>
                </a:cubicBezTo>
                <a:cubicBezTo>
                  <a:pt x="1956567" y="4851274"/>
                  <a:pt x="1947785" y="4873776"/>
                  <a:pt x="1925283" y="4882557"/>
                </a:cubicBezTo>
                <a:cubicBezTo>
                  <a:pt x="1907172" y="4878166"/>
                  <a:pt x="1889608" y="4873776"/>
                  <a:pt x="1871498" y="4869385"/>
                </a:cubicBezTo>
                <a:cubicBezTo>
                  <a:pt x="1880279" y="4856212"/>
                  <a:pt x="1867107" y="4838101"/>
                  <a:pt x="1875888" y="4820539"/>
                </a:cubicBezTo>
                <a:cubicBezTo>
                  <a:pt x="1848996" y="4807367"/>
                  <a:pt x="1830885" y="4784865"/>
                  <a:pt x="1808383" y="4767303"/>
                </a:cubicBezTo>
                <a:cubicBezTo>
                  <a:pt x="1803992" y="4714068"/>
                  <a:pt x="1741426" y="4722848"/>
                  <a:pt x="1700813" y="4709677"/>
                </a:cubicBezTo>
                <a:cubicBezTo>
                  <a:pt x="1723315" y="4647659"/>
                  <a:pt x="1732645" y="4594423"/>
                  <a:pt x="1790821" y="4558749"/>
                </a:cubicBezTo>
                <a:cubicBezTo>
                  <a:pt x="1782040" y="4545029"/>
                  <a:pt x="1773258" y="4523075"/>
                  <a:pt x="1755146" y="4531857"/>
                </a:cubicBezTo>
                <a:cubicBezTo>
                  <a:pt x="1745817" y="4518136"/>
                  <a:pt x="1750208" y="4513745"/>
                  <a:pt x="1741426" y="4500573"/>
                </a:cubicBezTo>
                <a:cubicBezTo>
                  <a:pt x="1723315" y="4500573"/>
                  <a:pt x="1718924" y="4509354"/>
                  <a:pt x="1700813" y="4509354"/>
                </a:cubicBezTo>
                <a:cubicBezTo>
                  <a:pt x="1700813" y="4500573"/>
                  <a:pt x="1714534" y="4504964"/>
                  <a:pt x="1714534" y="4496183"/>
                </a:cubicBezTo>
                <a:cubicBezTo>
                  <a:pt x="1710143" y="4483011"/>
                  <a:pt x="1705752" y="4496183"/>
                  <a:pt x="1692032" y="4491792"/>
                </a:cubicBezTo>
                <a:cubicBezTo>
                  <a:pt x="1687092" y="4483011"/>
                  <a:pt x="1700813" y="4487401"/>
                  <a:pt x="1700813" y="4478620"/>
                </a:cubicBezTo>
                <a:cubicBezTo>
                  <a:pt x="1687092" y="4461058"/>
                  <a:pt x="1660200" y="4447886"/>
                  <a:pt x="1637699" y="4461058"/>
                </a:cubicBezTo>
                <a:cubicBezTo>
                  <a:pt x="1633308" y="4442947"/>
                  <a:pt x="1601475" y="4438556"/>
                  <a:pt x="1570193" y="4434166"/>
                </a:cubicBezTo>
                <a:cubicBezTo>
                  <a:pt x="1579522" y="4424836"/>
                  <a:pt x="1570193" y="4407273"/>
                  <a:pt x="1561411" y="4407273"/>
                </a:cubicBezTo>
                <a:cubicBezTo>
                  <a:pt x="1561411" y="4393552"/>
                  <a:pt x="1574583" y="4393552"/>
                  <a:pt x="1570193" y="4375990"/>
                </a:cubicBezTo>
                <a:cubicBezTo>
                  <a:pt x="1552080" y="4366659"/>
                  <a:pt x="1538910" y="4349097"/>
                  <a:pt x="1520798" y="4344706"/>
                </a:cubicBezTo>
                <a:cubicBezTo>
                  <a:pt x="1534519" y="4282689"/>
                  <a:pt x="1476343" y="4291471"/>
                  <a:pt x="1462623" y="4322753"/>
                </a:cubicBezTo>
                <a:cubicBezTo>
                  <a:pt x="1467562" y="4332083"/>
                  <a:pt x="1467562" y="4345255"/>
                  <a:pt x="1476343" y="4349646"/>
                </a:cubicBezTo>
                <a:cubicBezTo>
                  <a:pt x="1471952" y="4362819"/>
                  <a:pt x="1467562" y="4372148"/>
                  <a:pt x="1471952" y="4389711"/>
                </a:cubicBezTo>
                <a:cubicBezTo>
                  <a:pt x="1453842" y="4425384"/>
                  <a:pt x="1413777" y="4438556"/>
                  <a:pt x="1400057" y="4478620"/>
                </a:cubicBezTo>
                <a:cubicBezTo>
                  <a:pt x="1368774" y="4478620"/>
                  <a:pt x="1332551" y="4478620"/>
                  <a:pt x="1305659" y="4478620"/>
                </a:cubicBezTo>
                <a:cubicBezTo>
                  <a:pt x="1283156" y="4501122"/>
                  <a:pt x="1251325" y="4514294"/>
                  <a:pt x="1242544" y="4549968"/>
                </a:cubicBezTo>
                <a:cubicBezTo>
                  <a:pt x="1242544" y="4563140"/>
                  <a:pt x="1246934" y="4563140"/>
                  <a:pt x="1260654" y="4563140"/>
                </a:cubicBezTo>
                <a:cubicBezTo>
                  <a:pt x="1228822" y="4611985"/>
                  <a:pt x="1161866" y="4594423"/>
                  <a:pt x="1116863" y="4607595"/>
                </a:cubicBezTo>
                <a:cubicBezTo>
                  <a:pt x="1112472" y="4594423"/>
                  <a:pt x="1130583" y="4598814"/>
                  <a:pt x="1130583" y="4585642"/>
                </a:cubicBezTo>
                <a:cubicBezTo>
                  <a:pt x="1108082" y="4590032"/>
                  <a:pt x="1094910" y="4594423"/>
                  <a:pt x="1081189" y="4603204"/>
                </a:cubicBezTo>
                <a:cubicBezTo>
                  <a:pt x="1068017" y="4593873"/>
                  <a:pt x="1081189" y="4571921"/>
                  <a:pt x="1054296" y="4571921"/>
                </a:cubicBezTo>
                <a:cubicBezTo>
                  <a:pt x="1090519" y="4527466"/>
                  <a:pt x="1153085" y="4514294"/>
                  <a:pt x="1193698" y="4478620"/>
                </a:cubicBezTo>
                <a:cubicBezTo>
                  <a:pt x="1211809" y="4501122"/>
                  <a:pt x="1252422" y="4487401"/>
                  <a:pt x="1261204" y="4469839"/>
                </a:cubicBezTo>
                <a:cubicBezTo>
                  <a:pt x="1261204" y="4456667"/>
                  <a:pt x="1248032" y="4461058"/>
                  <a:pt x="1234311" y="4461058"/>
                </a:cubicBezTo>
                <a:cubicBezTo>
                  <a:pt x="1238701" y="4442947"/>
                  <a:pt x="1256813" y="4438556"/>
                  <a:pt x="1256813" y="4420993"/>
                </a:cubicBezTo>
                <a:cubicBezTo>
                  <a:pt x="1252422" y="4403431"/>
                  <a:pt x="1243641" y="4416603"/>
                  <a:pt x="1229920" y="4416603"/>
                </a:cubicBezTo>
                <a:cubicBezTo>
                  <a:pt x="1261204" y="4372148"/>
                  <a:pt x="1337490" y="4376539"/>
                  <a:pt x="1351211" y="4314521"/>
                </a:cubicBezTo>
                <a:cubicBezTo>
                  <a:pt x="1337490" y="4301350"/>
                  <a:pt x="1341881" y="4292019"/>
                  <a:pt x="1333100" y="4270067"/>
                </a:cubicBezTo>
                <a:cubicBezTo>
                  <a:pt x="1252422" y="4265126"/>
                  <a:pt x="1221139" y="4336473"/>
                  <a:pt x="1158025" y="4336473"/>
                </a:cubicBezTo>
                <a:cubicBezTo>
                  <a:pt x="1158025" y="4318912"/>
                  <a:pt x="1198637" y="4336473"/>
                  <a:pt x="1184916" y="4314521"/>
                </a:cubicBezTo>
                <a:cubicBezTo>
                  <a:pt x="1229372" y="4310131"/>
                  <a:pt x="1238701" y="4270067"/>
                  <a:pt x="1269986" y="4256895"/>
                </a:cubicBezTo>
                <a:cubicBezTo>
                  <a:pt x="1265595" y="4248114"/>
                  <a:pt x="1274924" y="4230550"/>
                  <a:pt x="1261204" y="4234941"/>
                </a:cubicBezTo>
                <a:cubicBezTo>
                  <a:pt x="1274924" y="4217378"/>
                  <a:pt x="1292487" y="4203658"/>
                  <a:pt x="1306207" y="4186095"/>
                </a:cubicBezTo>
                <a:cubicBezTo>
                  <a:pt x="1288096" y="4177314"/>
                  <a:pt x="1315538" y="4163593"/>
                  <a:pt x="1301816" y="4150422"/>
                </a:cubicBezTo>
                <a:cubicBezTo>
                  <a:pt x="1274924" y="4167984"/>
                  <a:pt x="1248032" y="4181705"/>
                  <a:pt x="1225530" y="4199267"/>
                </a:cubicBezTo>
                <a:cubicBezTo>
                  <a:pt x="1225530" y="4212440"/>
                  <a:pt x="1243641" y="4203658"/>
                  <a:pt x="1243641" y="4212440"/>
                </a:cubicBezTo>
                <a:cubicBezTo>
                  <a:pt x="1252422" y="4221221"/>
                  <a:pt x="1243641" y="4230003"/>
                  <a:pt x="1229920" y="4230003"/>
                </a:cubicBezTo>
                <a:cubicBezTo>
                  <a:pt x="1229920" y="4238783"/>
                  <a:pt x="1248032" y="4230003"/>
                  <a:pt x="1252422" y="4234393"/>
                </a:cubicBezTo>
                <a:cubicBezTo>
                  <a:pt x="1229920" y="4251955"/>
                  <a:pt x="1198637" y="4265676"/>
                  <a:pt x="1180526" y="4287628"/>
                </a:cubicBezTo>
                <a:cubicBezTo>
                  <a:pt x="1167353" y="4265126"/>
                  <a:pt x="1211809" y="4260736"/>
                  <a:pt x="1225530" y="4247564"/>
                </a:cubicBezTo>
                <a:cubicBezTo>
                  <a:pt x="1221139" y="4203109"/>
                  <a:pt x="1180526" y="4216281"/>
                  <a:pt x="1144852" y="4220672"/>
                </a:cubicBezTo>
                <a:cubicBezTo>
                  <a:pt x="1158025" y="4211891"/>
                  <a:pt x="1162414" y="4184998"/>
                  <a:pt x="1153633" y="4180608"/>
                </a:cubicBezTo>
                <a:cubicBezTo>
                  <a:pt x="1171197" y="4175669"/>
                  <a:pt x="1175587" y="4144933"/>
                  <a:pt x="1189307" y="4153715"/>
                </a:cubicBezTo>
                <a:cubicBezTo>
                  <a:pt x="1193698" y="4139994"/>
                  <a:pt x="1184367" y="4135604"/>
                  <a:pt x="1198089" y="4126822"/>
                </a:cubicBezTo>
                <a:cubicBezTo>
                  <a:pt x="1175587" y="4118041"/>
                  <a:pt x="1161866" y="4171278"/>
                  <a:pt x="1130583" y="4162497"/>
                </a:cubicBezTo>
                <a:cubicBezTo>
                  <a:pt x="1121253" y="4166887"/>
                  <a:pt x="1116863" y="4171278"/>
                  <a:pt x="1116863" y="4175669"/>
                </a:cubicBezTo>
                <a:cubicBezTo>
                  <a:pt x="1125643" y="4184449"/>
                  <a:pt x="1121253" y="4162497"/>
                  <a:pt x="1139364" y="4171278"/>
                </a:cubicBezTo>
                <a:cubicBezTo>
                  <a:pt x="1139364" y="4180608"/>
                  <a:pt x="1116863" y="4189389"/>
                  <a:pt x="1134973" y="4198170"/>
                </a:cubicBezTo>
                <a:cubicBezTo>
                  <a:pt x="1130583" y="4206951"/>
                  <a:pt x="1089969" y="4189389"/>
                  <a:pt x="1108082" y="4211342"/>
                </a:cubicBezTo>
                <a:cubicBezTo>
                  <a:pt x="1094910" y="4215733"/>
                  <a:pt x="1081189" y="4215733"/>
                  <a:pt x="1072407" y="4220124"/>
                </a:cubicBezTo>
                <a:cubicBezTo>
                  <a:pt x="1058687" y="4206951"/>
                  <a:pt x="1085578" y="4215733"/>
                  <a:pt x="1081189" y="4198170"/>
                </a:cubicBezTo>
                <a:cubicBezTo>
                  <a:pt x="1072407" y="4189389"/>
                  <a:pt x="1063077" y="4206951"/>
                  <a:pt x="1054296" y="4211342"/>
                </a:cubicBezTo>
                <a:cubicBezTo>
                  <a:pt x="1049905" y="4233294"/>
                  <a:pt x="1063626" y="4224513"/>
                  <a:pt x="1068017" y="4228904"/>
                </a:cubicBezTo>
                <a:cubicBezTo>
                  <a:pt x="1072407" y="4246466"/>
                  <a:pt x="1054296" y="4224513"/>
                  <a:pt x="1054296" y="4237685"/>
                </a:cubicBezTo>
                <a:cubicBezTo>
                  <a:pt x="1049357" y="4228904"/>
                  <a:pt x="1054296" y="4224513"/>
                  <a:pt x="1040576" y="4215733"/>
                </a:cubicBezTo>
                <a:cubicBezTo>
                  <a:pt x="1031794" y="4233844"/>
                  <a:pt x="995572" y="4224513"/>
                  <a:pt x="991181" y="4251406"/>
                </a:cubicBezTo>
                <a:cubicBezTo>
                  <a:pt x="954959" y="4237685"/>
                  <a:pt x="954959" y="4268968"/>
                  <a:pt x="923676" y="4264577"/>
                </a:cubicBezTo>
                <a:cubicBezTo>
                  <a:pt x="909954" y="4264577"/>
                  <a:pt x="928066" y="4260188"/>
                  <a:pt x="932456" y="4260188"/>
                </a:cubicBezTo>
                <a:cubicBezTo>
                  <a:pt x="950568" y="4242625"/>
                  <a:pt x="964288" y="4220124"/>
                  <a:pt x="995572" y="4215733"/>
                </a:cubicBezTo>
                <a:cubicBezTo>
                  <a:pt x="1022464" y="4184449"/>
                  <a:pt x="1053748" y="4158106"/>
                  <a:pt x="1080640" y="4126822"/>
                </a:cubicBezTo>
                <a:cubicBezTo>
                  <a:pt x="1094360" y="4126822"/>
                  <a:pt x="1111923" y="4126822"/>
                  <a:pt x="1125643" y="4131213"/>
                </a:cubicBezTo>
                <a:lnTo>
                  <a:pt x="1130034" y="4126822"/>
                </a:lnTo>
                <a:cubicBezTo>
                  <a:pt x="1134424" y="4113102"/>
                  <a:pt x="1125643" y="4108711"/>
                  <a:pt x="1130034" y="4095539"/>
                </a:cubicBezTo>
                <a:cubicBezTo>
                  <a:pt x="1076249" y="4099929"/>
                  <a:pt x="1049357" y="4108711"/>
                  <a:pt x="1018074" y="4139994"/>
                </a:cubicBezTo>
                <a:cubicBezTo>
                  <a:pt x="1009293" y="4135604"/>
                  <a:pt x="1013683" y="4117493"/>
                  <a:pt x="1013683" y="4108711"/>
                </a:cubicBezTo>
                <a:cubicBezTo>
                  <a:pt x="1026854" y="4104320"/>
                  <a:pt x="1040576" y="4099929"/>
                  <a:pt x="1044966" y="4086758"/>
                </a:cubicBezTo>
                <a:cubicBezTo>
                  <a:pt x="1053748" y="4091149"/>
                  <a:pt x="1067468" y="4091149"/>
                  <a:pt x="1071858" y="4099929"/>
                </a:cubicBezTo>
                <a:cubicBezTo>
                  <a:pt x="1089969" y="4086758"/>
                  <a:pt x="1085578" y="4068646"/>
                  <a:pt x="1112472" y="4059865"/>
                </a:cubicBezTo>
                <a:cubicBezTo>
                  <a:pt x="1103141" y="4055475"/>
                  <a:pt x="1080640" y="4068646"/>
                  <a:pt x="1071858" y="4055475"/>
                </a:cubicBezTo>
                <a:cubicBezTo>
                  <a:pt x="1071858" y="4046694"/>
                  <a:pt x="1089969" y="4046694"/>
                  <a:pt x="1089969" y="4033522"/>
                </a:cubicBezTo>
                <a:cubicBezTo>
                  <a:pt x="1076798" y="4033522"/>
                  <a:pt x="1071858" y="4037913"/>
                  <a:pt x="1063077" y="4042303"/>
                </a:cubicBezTo>
                <a:cubicBezTo>
                  <a:pt x="1054296" y="4042303"/>
                  <a:pt x="1044966" y="4042303"/>
                  <a:pt x="1040576" y="4033522"/>
                </a:cubicBezTo>
                <a:cubicBezTo>
                  <a:pt x="999962" y="4059865"/>
                  <a:pt x="941787" y="4073586"/>
                  <a:pt x="896783" y="4095539"/>
                </a:cubicBezTo>
                <a:cubicBezTo>
                  <a:pt x="861109" y="4117493"/>
                  <a:pt x="834217" y="4161947"/>
                  <a:pt x="784822" y="4157557"/>
                </a:cubicBezTo>
                <a:cubicBezTo>
                  <a:pt x="775492" y="4166338"/>
                  <a:pt x="766710" y="4179510"/>
                  <a:pt x="744209" y="4175119"/>
                </a:cubicBezTo>
                <a:cubicBezTo>
                  <a:pt x="793604" y="4121883"/>
                  <a:pt x="883612" y="4112553"/>
                  <a:pt x="914893" y="4046145"/>
                </a:cubicBezTo>
                <a:cubicBezTo>
                  <a:pt x="914893" y="4037363"/>
                  <a:pt x="910504" y="4032973"/>
                  <a:pt x="896783" y="4032973"/>
                </a:cubicBezTo>
                <a:cubicBezTo>
                  <a:pt x="905564" y="4028582"/>
                  <a:pt x="919285" y="4028582"/>
                  <a:pt x="919285" y="4015410"/>
                </a:cubicBezTo>
                <a:cubicBezTo>
                  <a:pt x="905564" y="4015410"/>
                  <a:pt x="901173" y="4019801"/>
                  <a:pt x="896783" y="4028582"/>
                </a:cubicBezTo>
                <a:cubicBezTo>
                  <a:pt x="847390" y="4032973"/>
                  <a:pt x="789212" y="4059865"/>
                  <a:pt x="739818" y="4077428"/>
                </a:cubicBezTo>
                <a:cubicBezTo>
                  <a:pt x="748600" y="4046145"/>
                  <a:pt x="824887" y="4050535"/>
                  <a:pt x="820496" y="3997299"/>
                </a:cubicBezTo>
                <a:cubicBezTo>
                  <a:pt x="816106" y="3988518"/>
                  <a:pt x="802384" y="4001690"/>
                  <a:pt x="793604" y="4001690"/>
                </a:cubicBezTo>
                <a:cubicBezTo>
                  <a:pt x="811714" y="3979736"/>
                  <a:pt x="824887" y="3957235"/>
                  <a:pt x="842998" y="3935282"/>
                </a:cubicBezTo>
                <a:cubicBezTo>
                  <a:pt x="856170" y="3944611"/>
                  <a:pt x="869890" y="3930892"/>
                  <a:pt x="869890" y="3913329"/>
                </a:cubicBezTo>
                <a:cubicBezTo>
                  <a:pt x="865500" y="3904547"/>
                  <a:pt x="851779" y="3922110"/>
                  <a:pt x="842998" y="3908938"/>
                </a:cubicBezTo>
                <a:cubicBezTo>
                  <a:pt x="829825" y="3913329"/>
                  <a:pt x="842998" y="3926501"/>
                  <a:pt x="834217" y="3930892"/>
                </a:cubicBezTo>
                <a:cubicBezTo>
                  <a:pt x="807324" y="3939672"/>
                  <a:pt x="784822" y="3952844"/>
                  <a:pt x="776041" y="3979736"/>
                </a:cubicBezTo>
                <a:cubicBezTo>
                  <a:pt x="767259" y="3984127"/>
                  <a:pt x="767259" y="3979736"/>
                  <a:pt x="767259" y="3970956"/>
                </a:cubicBezTo>
                <a:cubicBezTo>
                  <a:pt x="738172" y="3990987"/>
                  <a:pt x="703459" y="4011020"/>
                  <a:pt x="667030" y="4030503"/>
                </a:cubicBezTo>
                <a:lnTo>
                  <a:pt x="558725" y="4085631"/>
                </a:lnTo>
                <a:lnTo>
                  <a:pt x="563225" y="4081493"/>
                </a:lnTo>
                <a:cubicBezTo>
                  <a:pt x="594585" y="4061478"/>
                  <a:pt x="640069" y="4046556"/>
                  <a:pt x="650360" y="4006630"/>
                </a:cubicBezTo>
                <a:cubicBezTo>
                  <a:pt x="663531" y="4002239"/>
                  <a:pt x="672312" y="4002239"/>
                  <a:pt x="686033" y="4002239"/>
                </a:cubicBezTo>
                <a:cubicBezTo>
                  <a:pt x="703596" y="3993458"/>
                  <a:pt x="690424" y="3979736"/>
                  <a:pt x="694815" y="3966566"/>
                </a:cubicBezTo>
                <a:cubicBezTo>
                  <a:pt x="730488" y="3957784"/>
                  <a:pt x="744209" y="3926501"/>
                  <a:pt x="775492" y="3913329"/>
                </a:cubicBezTo>
                <a:cubicBezTo>
                  <a:pt x="779882" y="3922110"/>
                  <a:pt x="752990" y="3931439"/>
                  <a:pt x="757380" y="3949002"/>
                </a:cubicBezTo>
                <a:cubicBezTo>
                  <a:pt x="757380" y="3953393"/>
                  <a:pt x="761772" y="3953393"/>
                  <a:pt x="761772" y="3957784"/>
                </a:cubicBezTo>
                <a:cubicBezTo>
                  <a:pt x="833668" y="3917719"/>
                  <a:pt x="887453" y="3860092"/>
                  <a:pt x="945628" y="3811247"/>
                </a:cubicBezTo>
                <a:cubicBezTo>
                  <a:pt x="950568" y="3798075"/>
                  <a:pt x="936847" y="3802466"/>
                  <a:pt x="936847" y="3789293"/>
                </a:cubicBezTo>
                <a:cubicBezTo>
                  <a:pt x="959349" y="3789293"/>
                  <a:pt x="973069" y="3758010"/>
                  <a:pt x="981851" y="3740448"/>
                </a:cubicBezTo>
                <a:cubicBezTo>
                  <a:pt x="977460" y="3736057"/>
                  <a:pt x="968131" y="3736057"/>
                  <a:pt x="963740" y="3731667"/>
                </a:cubicBezTo>
                <a:cubicBezTo>
                  <a:pt x="963740" y="3722886"/>
                  <a:pt x="973069" y="3722886"/>
                  <a:pt x="977460" y="3714105"/>
                </a:cubicBezTo>
                <a:cubicBezTo>
                  <a:pt x="941237" y="3709714"/>
                  <a:pt x="932456" y="3705323"/>
                  <a:pt x="905564" y="3718495"/>
                </a:cubicBezTo>
                <a:cubicBezTo>
                  <a:pt x="928066" y="3705323"/>
                  <a:pt x="932456" y="3674041"/>
                  <a:pt x="963740" y="3674041"/>
                </a:cubicBezTo>
                <a:cubicBezTo>
                  <a:pt x="963740" y="3674041"/>
                  <a:pt x="963740" y="3674041"/>
                  <a:pt x="963740" y="3652087"/>
                </a:cubicBezTo>
                <a:cubicBezTo>
                  <a:pt x="963740" y="3647696"/>
                  <a:pt x="954959" y="3647696"/>
                  <a:pt x="954959" y="3643305"/>
                </a:cubicBezTo>
                <a:cubicBezTo>
                  <a:pt x="941237" y="3652087"/>
                  <a:pt x="918736" y="3652087"/>
                  <a:pt x="909954" y="3665259"/>
                </a:cubicBezTo>
                <a:cubicBezTo>
                  <a:pt x="905564" y="3660869"/>
                  <a:pt x="905564" y="3652087"/>
                  <a:pt x="905564" y="3647696"/>
                </a:cubicBezTo>
                <a:cubicBezTo>
                  <a:pt x="892391" y="3647696"/>
                  <a:pt x="892391" y="3652087"/>
                  <a:pt x="878672" y="3647696"/>
                </a:cubicBezTo>
                <a:cubicBezTo>
                  <a:pt x="864951" y="3652087"/>
                  <a:pt x="874281" y="3674588"/>
                  <a:pt x="878672" y="3683370"/>
                </a:cubicBezTo>
                <a:cubicBezTo>
                  <a:pt x="856170" y="3697091"/>
                  <a:pt x="846839" y="3719044"/>
                  <a:pt x="815557" y="3719044"/>
                </a:cubicBezTo>
                <a:cubicBezTo>
                  <a:pt x="797445" y="3736606"/>
                  <a:pt x="770553" y="3758559"/>
                  <a:pt x="743660" y="3740997"/>
                </a:cubicBezTo>
                <a:cubicBezTo>
                  <a:pt x="748050" y="3709714"/>
                  <a:pt x="783724" y="3714653"/>
                  <a:pt x="797445" y="3687761"/>
                </a:cubicBezTo>
                <a:cubicBezTo>
                  <a:pt x="784274" y="3687761"/>
                  <a:pt x="774944" y="3696542"/>
                  <a:pt x="770553" y="3700933"/>
                </a:cubicBezTo>
                <a:cubicBezTo>
                  <a:pt x="757380" y="3695993"/>
                  <a:pt x="779882" y="3682822"/>
                  <a:pt x="766163" y="3674041"/>
                </a:cubicBezTo>
                <a:cubicBezTo>
                  <a:pt x="752990" y="3674041"/>
                  <a:pt x="752990" y="3682822"/>
                  <a:pt x="739270" y="3678431"/>
                </a:cubicBezTo>
                <a:cubicBezTo>
                  <a:pt x="743660" y="3673491"/>
                  <a:pt x="748050" y="3660319"/>
                  <a:pt x="748050" y="3651539"/>
                </a:cubicBezTo>
                <a:cubicBezTo>
                  <a:pt x="743660" y="3647148"/>
                  <a:pt x="734330" y="3642758"/>
                  <a:pt x="725550" y="3642758"/>
                </a:cubicBezTo>
                <a:cubicBezTo>
                  <a:pt x="725550" y="3633427"/>
                  <a:pt x="729940" y="3629037"/>
                  <a:pt x="729940" y="3615864"/>
                </a:cubicBezTo>
                <a:cubicBezTo>
                  <a:pt x="725550" y="3607083"/>
                  <a:pt x="716219" y="3620255"/>
                  <a:pt x="707438" y="3615864"/>
                </a:cubicBezTo>
                <a:cubicBezTo>
                  <a:pt x="738721" y="3580190"/>
                  <a:pt x="801836" y="3571410"/>
                  <a:pt x="828728" y="3522564"/>
                </a:cubicBezTo>
                <a:cubicBezTo>
                  <a:pt x="841900" y="3522564"/>
                  <a:pt x="846291" y="3509393"/>
                  <a:pt x="864402" y="3513783"/>
                </a:cubicBezTo>
                <a:cubicBezTo>
                  <a:pt x="895685" y="3491280"/>
                  <a:pt x="913797" y="3455607"/>
                  <a:pt x="945079" y="3438046"/>
                </a:cubicBezTo>
                <a:cubicBezTo>
                  <a:pt x="922578" y="3419933"/>
                  <a:pt x="895685" y="3433655"/>
                  <a:pt x="873183" y="3446827"/>
                </a:cubicBezTo>
                <a:cubicBezTo>
                  <a:pt x="878122" y="3438046"/>
                  <a:pt x="886903" y="3433655"/>
                  <a:pt x="886903" y="3424873"/>
                </a:cubicBezTo>
                <a:cubicBezTo>
                  <a:pt x="878122" y="3416091"/>
                  <a:pt x="873732" y="3411701"/>
                  <a:pt x="860011" y="3407310"/>
                </a:cubicBezTo>
                <a:cubicBezTo>
                  <a:pt x="855621" y="3429263"/>
                  <a:pt x="833119" y="3429263"/>
                  <a:pt x="806227" y="3429263"/>
                </a:cubicBezTo>
                <a:cubicBezTo>
                  <a:pt x="810617" y="3416091"/>
                  <a:pt x="833119" y="3416091"/>
                  <a:pt x="837510" y="3407310"/>
                </a:cubicBezTo>
                <a:cubicBezTo>
                  <a:pt x="828179" y="3398529"/>
                  <a:pt x="810617" y="3402919"/>
                  <a:pt x="796896" y="3394138"/>
                </a:cubicBezTo>
                <a:cubicBezTo>
                  <a:pt x="805677" y="3389747"/>
                  <a:pt x="810068" y="3385357"/>
                  <a:pt x="823788" y="3385357"/>
                </a:cubicBezTo>
                <a:cubicBezTo>
                  <a:pt x="819398" y="3380967"/>
                  <a:pt x="815008" y="3372186"/>
                  <a:pt x="823788" y="3372186"/>
                </a:cubicBezTo>
                <a:cubicBezTo>
                  <a:pt x="823788" y="3363405"/>
                  <a:pt x="801288" y="3376577"/>
                  <a:pt x="796896" y="3367795"/>
                </a:cubicBezTo>
                <a:cubicBezTo>
                  <a:pt x="796896" y="3310168"/>
                  <a:pt x="836960" y="3265713"/>
                  <a:pt x="881964" y="3234430"/>
                </a:cubicBezTo>
                <a:cubicBezTo>
                  <a:pt x="881964" y="3203147"/>
                  <a:pt x="890745" y="3189975"/>
                  <a:pt x="904466" y="3163083"/>
                </a:cubicBezTo>
                <a:cubicBezTo>
                  <a:pt x="967032" y="3154302"/>
                  <a:pt x="980753" y="3096126"/>
                  <a:pt x="1034538" y="3082954"/>
                </a:cubicBezTo>
                <a:cubicBezTo>
                  <a:pt x="1038929" y="3065391"/>
                  <a:pt x="1034538" y="3051671"/>
                  <a:pt x="1030147" y="3038499"/>
                </a:cubicBezTo>
                <a:cubicBezTo>
                  <a:pt x="1038929" y="3034108"/>
                  <a:pt x="1038929" y="3025327"/>
                  <a:pt x="1052648" y="3029718"/>
                </a:cubicBezTo>
                <a:cubicBezTo>
                  <a:pt x="1066370" y="2963310"/>
                  <a:pt x="1133326" y="2949590"/>
                  <a:pt x="1151438" y="2891962"/>
                </a:cubicBezTo>
                <a:cubicBezTo>
                  <a:pt x="1119607" y="2860679"/>
                  <a:pt x="1052648" y="2887571"/>
                  <a:pt x="1012036" y="2860679"/>
                </a:cubicBezTo>
                <a:cubicBezTo>
                  <a:pt x="1007097" y="2860679"/>
                  <a:pt x="998315" y="2860679"/>
                  <a:pt x="998315" y="2865070"/>
                </a:cubicBezTo>
                <a:cubicBezTo>
                  <a:pt x="993377" y="2860679"/>
                  <a:pt x="1002706" y="2851898"/>
                  <a:pt x="984595" y="2847507"/>
                </a:cubicBezTo>
                <a:cubicBezTo>
                  <a:pt x="980205" y="2878790"/>
                  <a:pt x="948921" y="2878790"/>
                  <a:pt x="926419" y="2891962"/>
                </a:cubicBezTo>
                <a:cubicBezTo>
                  <a:pt x="939592" y="2878242"/>
                  <a:pt x="944530" y="2851898"/>
                  <a:pt x="980205" y="2856289"/>
                </a:cubicBezTo>
                <a:cubicBezTo>
                  <a:pt x="975265" y="2829944"/>
                  <a:pt x="935202" y="2821164"/>
                  <a:pt x="917089" y="2834335"/>
                </a:cubicBezTo>
                <a:cubicBezTo>
                  <a:pt x="939592" y="2803602"/>
                  <a:pt x="863305" y="2816774"/>
                  <a:pt x="881416" y="2767927"/>
                </a:cubicBezTo>
                <a:cubicBezTo>
                  <a:pt x="953311" y="2741035"/>
                  <a:pt x="1043319" y="2794271"/>
                  <a:pt x="1146499" y="2785490"/>
                </a:cubicBezTo>
                <a:cubicBezTo>
                  <a:pt x="1182722" y="2759146"/>
                  <a:pt x="1209615" y="2727863"/>
                  <a:pt x="1263399" y="2719082"/>
                </a:cubicBezTo>
                <a:cubicBezTo>
                  <a:pt x="1227725" y="2732802"/>
                  <a:pt x="1191502" y="2701520"/>
                  <a:pt x="1164610" y="2701520"/>
                </a:cubicBezTo>
                <a:cubicBezTo>
                  <a:pt x="1132778" y="2701520"/>
                  <a:pt x="1083384" y="2719082"/>
                  <a:pt x="1047711" y="2710301"/>
                </a:cubicBezTo>
                <a:cubicBezTo>
                  <a:pt x="1020817" y="2705361"/>
                  <a:pt x="993925" y="2687799"/>
                  <a:pt x="962641" y="2683408"/>
                </a:cubicBezTo>
                <a:cubicBezTo>
                  <a:pt x="967032" y="2669688"/>
                  <a:pt x="975813" y="2665297"/>
                  <a:pt x="967032" y="2647735"/>
                </a:cubicBezTo>
                <a:cubicBezTo>
                  <a:pt x="989534" y="2652126"/>
                  <a:pt x="1012036" y="2616452"/>
                  <a:pt x="993925" y="2598889"/>
                </a:cubicBezTo>
                <a:cubicBezTo>
                  <a:pt x="993925" y="2558825"/>
                  <a:pt x="1020817" y="2545652"/>
                  <a:pt x="1038929" y="2518760"/>
                </a:cubicBezTo>
                <a:cubicBezTo>
                  <a:pt x="1043868" y="2509979"/>
                  <a:pt x="1034538" y="2514370"/>
                  <a:pt x="1030147" y="2514370"/>
                </a:cubicBezTo>
                <a:cubicBezTo>
                  <a:pt x="1034538" y="2491868"/>
                  <a:pt x="1047711" y="2491868"/>
                  <a:pt x="1065821" y="2483087"/>
                </a:cubicBezTo>
                <a:cubicBezTo>
                  <a:pt x="1092714" y="2465524"/>
                  <a:pt x="1097105" y="2412287"/>
                  <a:pt x="1160220" y="2425460"/>
                </a:cubicBezTo>
                <a:cubicBezTo>
                  <a:pt x="1169549" y="2420520"/>
                  <a:pt x="1173940" y="2407349"/>
                  <a:pt x="1178330" y="2398568"/>
                </a:cubicBezTo>
                <a:cubicBezTo>
                  <a:pt x="1178330" y="2389786"/>
                  <a:pt x="1178330" y="2372223"/>
                  <a:pt x="1164610" y="2376614"/>
                </a:cubicBezTo>
                <a:cubicBezTo>
                  <a:pt x="1173940" y="2363442"/>
                  <a:pt x="1182722" y="2354113"/>
                  <a:pt x="1178330" y="2336550"/>
                </a:cubicBezTo>
                <a:cubicBezTo>
                  <a:pt x="1156377" y="2314598"/>
                  <a:pt x="1111373" y="2332159"/>
                  <a:pt x="1093262" y="2332159"/>
                </a:cubicBezTo>
                <a:cubicBezTo>
                  <a:pt x="1088872" y="2327768"/>
                  <a:pt x="1093262" y="2323378"/>
                  <a:pt x="1093262" y="2318987"/>
                </a:cubicBezTo>
                <a:cubicBezTo>
                  <a:pt x="1071309" y="2323927"/>
                  <a:pt x="1057588" y="2332708"/>
                  <a:pt x="1057588" y="2345880"/>
                </a:cubicBezTo>
                <a:cubicBezTo>
                  <a:pt x="1026306" y="2350270"/>
                  <a:pt x="1016975" y="2367833"/>
                  <a:pt x="1012585" y="2399115"/>
                </a:cubicBezTo>
                <a:cubicBezTo>
                  <a:pt x="1003804" y="2390334"/>
                  <a:pt x="994473" y="2399115"/>
                  <a:pt x="985692" y="2390334"/>
                </a:cubicBezTo>
                <a:cubicBezTo>
                  <a:pt x="968131" y="2399115"/>
                  <a:pt x="954410" y="2412287"/>
                  <a:pt x="927517" y="2412287"/>
                </a:cubicBezTo>
                <a:cubicBezTo>
                  <a:pt x="932456" y="2407897"/>
                  <a:pt x="936847" y="2399115"/>
                  <a:pt x="941237" y="2394726"/>
                </a:cubicBezTo>
                <a:cubicBezTo>
                  <a:pt x="941237" y="2385945"/>
                  <a:pt x="936847" y="2385945"/>
                  <a:pt x="932456" y="2385945"/>
                </a:cubicBezTo>
                <a:cubicBezTo>
                  <a:pt x="932456" y="2377163"/>
                  <a:pt x="941237" y="2377163"/>
                  <a:pt x="941237" y="2368382"/>
                </a:cubicBezTo>
                <a:cubicBezTo>
                  <a:pt x="909954" y="2381554"/>
                  <a:pt x="846839" y="2395274"/>
                  <a:pt x="842449" y="2452901"/>
                </a:cubicBezTo>
                <a:cubicBezTo>
                  <a:pt x="815557" y="2457292"/>
                  <a:pt x="802384" y="2448510"/>
                  <a:pt x="784274" y="2466074"/>
                </a:cubicBezTo>
                <a:cubicBezTo>
                  <a:pt x="788664" y="2483636"/>
                  <a:pt x="815557" y="2470464"/>
                  <a:pt x="829278" y="2470464"/>
                </a:cubicBezTo>
                <a:cubicBezTo>
                  <a:pt x="824887" y="2501747"/>
                  <a:pt x="779882" y="2501747"/>
                  <a:pt x="757380" y="2497357"/>
                </a:cubicBezTo>
                <a:cubicBezTo>
                  <a:pt x="757380" y="2474854"/>
                  <a:pt x="775492" y="2474854"/>
                  <a:pt x="779882" y="2457292"/>
                </a:cubicBezTo>
                <a:cubicBezTo>
                  <a:pt x="748600" y="2461682"/>
                  <a:pt x="717316" y="2452901"/>
                  <a:pt x="694815" y="2461682"/>
                </a:cubicBezTo>
                <a:cubicBezTo>
                  <a:pt x="699754" y="2439729"/>
                  <a:pt x="708535" y="2385945"/>
                  <a:pt x="686033" y="2368382"/>
                </a:cubicBezTo>
                <a:cubicBezTo>
                  <a:pt x="731036" y="2346429"/>
                  <a:pt x="766710" y="2319537"/>
                  <a:pt x="829825" y="2315146"/>
                </a:cubicBezTo>
                <a:cubicBezTo>
                  <a:pt x="825435" y="2324475"/>
                  <a:pt x="821044" y="2328866"/>
                  <a:pt x="825435" y="2342038"/>
                </a:cubicBezTo>
                <a:cubicBezTo>
                  <a:pt x="807873" y="2337648"/>
                  <a:pt x="785370" y="2342038"/>
                  <a:pt x="794152" y="2359601"/>
                </a:cubicBezTo>
                <a:cubicBezTo>
                  <a:pt x="794152" y="2368382"/>
                  <a:pt x="812264" y="2363991"/>
                  <a:pt x="816653" y="2363991"/>
                </a:cubicBezTo>
                <a:cubicBezTo>
                  <a:pt x="812264" y="2386493"/>
                  <a:pt x="825984" y="2390884"/>
                  <a:pt x="834765" y="2399665"/>
                </a:cubicBezTo>
                <a:cubicBezTo>
                  <a:pt x="902271" y="2390884"/>
                  <a:pt x="911601" y="2328318"/>
                  <a:pt x="897880" y="2275081"/>
                </a:cubicBezTo>
                <a:cubicBezTo>
                  <a:pt x="893490" y="2270690"/>
                  <a:pt x="888550" y="2261910"/>
                  <a:pt x="879768" y="2261910"/>
                </a:cubicBezTo>
                <a:cubicBezTo>
                  <a:pt x="875378" y="2248737"/>
                  <a:pt x="884159" y="2253128"/>
                  <a:pt x="884159" y="2244346"/>
                </a:cubicBezTo>
                <a:cubicBezTo>
                  <a:pt x="862207" y="2221845"/>
                  <a:pt x="830374" y="2275081"/>
                  <a:pt x="799092" y="2257518"/>
                </a:cubicBezTo>
                <a:cubicBezTo>
                  <a:pt x="812264" y="2164218"/>
                  <a:pt x="713475" y="2239957"/>
                  <a:pt x="677801" y="2253128"/>
                </a:cubicBezTo>
                <a:cubicBezTo>
                  <a:pt x="695912" y="2231175"/>
                  <a:pt x="735977" y="2226235"/>
                  <a:pt x="754089" y="2204282"/>
                </a:cubicBezTo>
                <a:cubicBezTo>
                  <a:pt x="749698" y="2177939"/>
                  <a:pt x="713475" y="2191111"/>
                  <a:pt x="686582" y="2191111"/>
                </a:cubicBezTo>
                <a:cubicBezTo>
                  <a:pt x="686582" y="2172999"/>
                  <a:pt x="709084" y="2181781"/>
                  <a:pt x="704694" y="2164218"/>
                </a:cubicBezTo>
                <a:cubicBezTo>
                  <a:pt x="690973" y="2133484"/>
                  <a:pt x="655300" y="2159827"/>
                  <a:pt x="637188" y="2155438"/>
                </a:cubicBezTo>
                <a:cubicBezTo>
                  <a:pt x="645969" y="2151047"/>
                  <a:pt x="645969" y="2129093"/>
                  <a:pt x="659689" y="2137874"/>
                </a:cubicBezTo>
                <a:cubicBezTo>
                  <a:pt x="704144" y="2110982"/>
                  <a:pt x="690973" y="2040184"/>
                  <a:pt x="717864" y="2008901"/>
                </a:cubicBezTo>
                <a:cubicBezTo>
                  <a:pt x="740367" y="2017682"/>
                  <a:pt x="762869" y="1995179"/>
                  <a:pt x="767259" y="1973227"/>
                </a:cubicBezTo>
                <a:cubicBezTo>
                  <a:pt x="789761" y="1964446"/>
                  <a:pt x="802933" y="1946335"/>
                  <a:pt x="816653" y="1928771"/>
                </a:cubicBezTo>
                <a:cubicBezTo>
                  <a:pt x="816653" y="1919990"/>
                  <a:pt x="802933" y="1924381"/>
                  <a:pt x="794152" y="1924381"/>
                </a:cubicBezTo>
                <a:cubicBezTo>
                  <a:pt x="816653" y="1906270"/>
                  <a:pt x="834765" y="1879926"/>
                  <a:pt x="834765" y="1844252"/>
                </a:cubicBezTo>
                <a:cubicBezTo>
                  <a:pt x="727195" y="1888707"/>
                  <a:pt x="637188" y="1959506"/>
                  <a:pt x="534008" y="1995179"/>
                </a:cubicBezTo>
                <a:cubicBezTo>
                  <a:pt x="534008" y="1941944"/>
                  <a:pt x="470893" y="1950725"/>
                  <a:pt x="435221" y="1933163"/>
                </a:cubicBezTo>
                <a:cubicBezTo>
                  <a:pt x="435221" y="1923832"/>
                  <a:pt x="448392" y="1923832"/>
                  <a:pt x="444001" y="1906270"/>
                </a:cubicBezTo>
                <a:cubicBezTo>
                  <a:pt x="439610" y="1901879"/>
                  <a:pt x="439610" y="1901879"/>
                  <a:pt x="439610" y="1897489"/>
                </a:cubicBezTo>
                <a:cubicBezTo>
                  <a:pt x="417109" y="1906270"/>
                  <a:pt x="367714" y="1928771"/>
                  <a:pt x="345213" y="1901879"/>
                </a:cubicBezTo>
                <a:cubicBezTo>
                  <a:pt x="345213" y="1888158"/>
                  <a:pt x="349603" y="1879377"/>
                  <a:pt x="353994" y="1874986"/>
                </a:cubicBezTo>
                <a:cubicBezTo>
                  <a:pt x="335882" y="1844252"/>
                  <a:pt x="282097" y="1870596"/>
                  <a:pt x="255205" y="1866206"/>
                </a:cubicBezTo>
                <a:cubicBezTo>
                  <a:pt x="255205" y="1853034"/>
                  <a:pt x="273316" y="1857424"/>
                  <a:pt x="273316" y="1844252"/>
                </a:cubicBezTo>
                <a:cubicBezTo>
                  <a:pt x="260144" y="1835471"/>
                  <a:pt x="237642" y="1853034"/>
                  <a:pt x="219532" y="1853034"/>
                </a:cubicBezTo>
                <a:cubicBezTo>
                  <a:pt x="232704" y="1821751"/>
                  <a:pt x="286488" y="1795407"/>
                  <a:pt x="300208" y="1755342"/>
                </a:cubicBezTo>
                <a:cubicBezTo>
                  <a:pt x="290879" y="1750951"/>
                  <a:pt x="282097" y="1755342"/>
                  <a:pt x="286488" y="1764124"/>
                </a:cubicBezTo>
                <a:cubicBezTo>
                  <a:pt x="277158" y="1746561"/>
                  <a:pt x="290879" y="1732841"/>
                  <a:pt x="295269" y="1719668"/>
                </a:cubicBezTo>
                <a:cubicBezTo>
                  <a:pt x="327101" y="1728998"/>
                  <a:pt x="344663" y="1715278"/>
                  <a:pt x="358384" y="1697715"/>
                </a:cubicBezTo>
                <a:cubicBezTo>
                  <a:pt x="389667" y="1706496"/>
                  <a:pt x="407778" y="1706496"/>
                  <a:pt x="439061" y="1693325"/>
                </a:cubicBezTo>
                <a:cubicBezTo>
                  <a:pt x="429731" y="1666432"/>
                  <a:pt x="452233" y="1644479"/>
                  <a:pt x="470344" y="1657651"/>
                </a:cubicBezTo>
                <a:cubicBezTo>
                  <a:pt x="506567" y="1617587"/>
                  <a:pt x="573523" y="1626368"/>
                  <a:pt x="587245" y="1559960"/>
                </a:cubicBezTo>
                <a:cubicBezTo>
                  <a:pt x="622918" y="1573681"/>
                  <a:pt x="645420" y="1515506"/>
                  <a:pt x="686033" y="1542398"/>
                </a:cubicBezTo>
                <a:cubicBezTo>
                  <a:pt x="699205" y="1538007"/>
                  <a:pt x="707986" y="1524835"/>
                  <a:pt x="721707" y="1520445"/>
                </a:cubicBezTo>
                <a:cubicBezTo>
                  <a:pt x="721707" y="1502334"/>
                  <a:pt x="717316" y="1506724"/>
                  <a:pt x="721707" y="1493552"/>
                </a:cubicBezTo>
                <a:cubicBezTo>
                  <a:pt x="775492" y="1497943"/>
                  <a:pt x="824887" y="1475990"/>
                  <a:pt x="869890" y="1449097"/>
                </a:cubicBezTo>
                <a:cubicBezTo>
                  <a:pt x="869890" y="1449097"/>
                  <a:pt x="869890" y="1449097"/>
                  <a:pt x="869890" y="1427144"/>
                </a:cubicBezTo>
                <a:cubicBezTo>
                  <a:pt x="878672" y="1427144"/>
                  <a:pt x="892391" y="1418362"/>
                  <a:pt x="892391" y="1431534"/>
                </a:cubicBezTo>
                <a:cubicBezTo>
                  <a:pt x="1058687" y="1333295"/>
                  <a:pt x="1251873" y="1258105"/>
                  <a:pt x="1386335" y="1129131"/>
                </a:cubicBezTo>
                <a:cubicBezTo>
                  <a:pt x="1386335" y="1107179"/>
                  <a:pt x="1350662" y="1124741"/>
                  <a:pt x="1336942" y="1124741"/>
                </a:cubicBezTo>
                <a:cubicBezTo>
                  <a:pt x="1336942" y="1120350"/>
                  <a:pt x="1341333" y="1115960"/>
                  <a:pt x="1341333" y="1111570"/>
                </a:cubicBezTo>
                <a:cubicBezTo>
                  <a:pt x="1318829" y="1102788"/>
                  <a:pt x="1300719" y="1085225"/>
                  <a:pt x="1269436" y="1089615"/>
                </a:cubicBezTo>
                <a:cubicBezTo>
                  <a:pt x="1269436" y="1045161"/>
                  <a:pt x="1224432" y="1094006"/>
                  <a:pt x="1201930" y="1076444"/>
                </a:cubicBezTo>
                <a:cubicBezTo>
                  <a:pt x="1210711" y="1045710"/>
                  <a:pt x="1175038" y="1036379"/>
                  <a:pt x="1161316" y="1014427"/>
                </a:cubicBezTo>
                <a:cubicBezTo>
                  <a:pt x="1130034" y="1018817"/>
                  <a:pt x="1111923" y="1063272"/>
                  <a:pt x="1076249" y="1045710"/>
                </a:cubicBezTo>
                <a:cubicBezTo>
                  <a:pt x="1067468" y="1045710"/>
                  <a:pt x="1071858" y="1054491"/>
                  <a:pt x="1071858" y="1063272"/>
                </a:cubicBezTo>
                <a:cubicBezTo>
                  <a:pt x="1031794" y="1067662"/>
                  <a:pt x="1022464" y="1067662"/>
                  <a:pt x="986790" y="1076444"/>
                </a:cubicBezTo>
                <a:cubicBezTo>
                  <a:pt x="986790" y="1053942"/>
                  <a:pt x="1009293" y="1053942"/>
                  <a:pt x="1018074" y="1040770"/>
                </a:cubicBezTo>
                <a:cubicBezTo>
                  <a:pt x="973619" y="1018268"/>
                  <a:pt x="910504" y="1045161"/>
                  <a:pt x="856717" y="1062723"/>
                </a:cubicBezTo>
                <a:cubicBezTo>
                  <a:pt x="874281" y="1049551"/>
                  <a:pt x="888002" y="1031440"/>
                  <a:pt x="914893" y="1022659"/>
                </a:cubicBezTo>
                <a:cubicBezTo>
                  <a:pt x="906113" y="1018268"/>
                  <a:pt x="892391" y="1022659"/>
                  <a:pt x="883612" y="1022659"/>
                </a:cubicBezTo>
                <a:cubicBezTo>
                  <a:pt x="896783" y="978204"/>
                  <a:pt x="1013683" y="964483"/>
                  <a:pt x="991181" y="902466"/>
                </a:cubicBezTo>
                <a:cubicBezTo>
                  <a:pt x="1054296" y="844839"/>
                  <a:pt x="1134973" y="804775"/>
                  <a:pt x="1215651" y="764711"/>
                </a:cubicBezTo>
                <a:cubicBezTo>
                  <a:pt x="1220041" y="760320"/>
                  <a:pt x="1220041" y="755929"/>
                  <a:pt x="1224432" y="747148"/>
                </a:cubicBezTo>
                <a:cubicBezTo>
                  <a:pt x="1228822" y="747148"/>
                  <a:pt x="1228822" y="751539"/>
                  <a:pt x="1228822" y="755929"/>
                </a:cubicBezTo>
                <a:cubicBezTo>
                  <a:pt x="1367675" y="693911"/>
                  <a:pt x="1529579" y="573719"/>
                  <a:pt x="1709047" y="524872"/>
                </a:cubicBezTo>
                <a:cubicBezTo>
                  <a:pt x="1722766" y="520483"/>
                  <a:pt x="1740329" y="520483"/>
                  <a:pt x="1758441" y="516092"/>
                </a:cubicBezTo>
                <a:cubicBezTo>
                  <a:pt x="1785332" y="507311"/>
                  <a:pt x="1803444" y="489199"/>
                  <a:pt x="1825946" y="480419"/>
                </a:cubicBezTo>
                <a:cubicBezTo>
                  <a:pt x="1875340" y="457916"/>
                  <a:pt x="1915404" y="453525"/>
                  <a:pt x="1982910" y="440354"/>
                </a:cubicBezTo>
                <a:cubicBezTo>
                  <a:pt x="2005412" y="435964"/>
                  <a:pt x="2027914" y="427183"/>
                  <a:pt x="2050416" y="449135"/>
                </a:cubicBezTo>
                <a:cubicBezTo>
                  <a:pt x="2050416" y="466697"/>
                  <a:pt x="2041635" y="476028"/>
                  <a:pt x="2046025" y="493589"/>
                </a:cubicBezTo>
                <a:cubicBezTo>
                  <a:pt x="2050416" y="506761"/>
                  <a:pt x="2072917" y="502371"/>
                  <a:pt x="2072917" y="515543"/>
                </a:cubicBezTo>
                <a:cubicBezTo>
                  <a:pt x="2064136" y="559998"/>
                  <a:pt x="1987850" y="546827"/>
                  <a:pt x="1987850" y="600063"/>
                </a:cubicBezTo>
                <a:cubicBezTo>
                  <a:pt x="1979069" y="600063"/>
                  <a:pt x="1969738" y="604453"/>
                  <a:pt x="1965347" y="604453"/>
                </a:cubicBezTo>
                <a:cubicBezTo>
                  <a:pt x="1965347" y="617625"/>
                  <a:pt x="1974128" y="613234"/>
                  <a:pt x="1969738" y="626406"/>
                </a:cubicBezTo>
                <a:cubicBezTo>
                  <a:pt x="1934065" y="648908"/>
                  <a:pt x="1907172" y="684033"/>
                  <a:pt x="1866560" y="710926"/>
                </a:cubicBezTo>
                <a:cubicBezTo>
                  <a:pt x="1947785" y="692814"/>
                  <a:pt x="2041635" y="608294"/>
                  <a:pt x="2158534" y="635187"/>
                </a:cubicBezTo>
                <a:cubicBezTo>
                  <a:pt x="2158534" y="648358"/>
                  <a:pt x="2144814" y="657689"/>
                  <a:pt x="2144814" y="675252"/>
                </a:cubicBezTo>
                <a:cubicBezTo>
                  <a:pt x="2157986" y="675252"/>
                  <a:pt x="2157986" y="662080"/>
                  <a:pt x="2176097" y="662080"/>
                </a:cubicBezTo>
                <a:cubicBezTo>
                  <a:pt x="2184878" y="670861"/>
                  <a:pt x="2184878" y="697754"/>
                  <a:pt x="2176097" y="706536"/>
                </a:cubicBezTo>
                <a:cubicBezTo>
                  <a:pt x="2184878" y="710926"/>
                  <a:pt x="2198598" y="715316"/>
                  <a:pt x="2207379" y="724097"/>
                </a:cubicBezTo>
                <a:cubicBezTo>
                  <a:pt x="2328122" y="679642"/>
                  <a:pt x="2413738" y="608844"/>
                  <a:pt x="2543811" y="577561"/>
                </a:cubicBezTo>
                <a:cubicBezTo>
                  <a:pt x="2570703" y="551217"/>
                  <a:pt x="2656321" y="537497"/>
                  <a:pt x="2687603" y="573170"/>
                </a:cubicBezTo>
                <a:cubicBezTo>
                  <a:pt x="2714496" y="559449"/>
                  <a:pt x="2750169" y="559449"/>
                  <a:pt x="2768281" y="537497"/>
                </a:cubicBezTo>
                <a:cubicBezTo>
                  <a:pt x="2768281" y="533106"/>
                  <a:pt x="2754560" y="524325"/>
                  <a:pt x="2750169" y="537497"/>
                </a:cubicBezTo>
                <a:cubicBezTo>
                  <a:pt x="2736997" y="533106"/>
                  <a:pt x="2763890" y="515543"/>
                  <a:pt x="2745779" y="515543"/>
                </a:cubicBezTo>
                <a:cubicBezTo>
                  <a:pt x="2786392" y="471088"/>
                  <a:pt x="2848958" y="448586"/>
                  <a:pt x="2871460" y="390960"/>
                </a:cubicBezTo>
                <a:cubicBezTo>
                  <a:pt x="2880241" y="395350"/>
                  <a:pt x="2867069" y="395350"/>
                  <a:pt x="2875851" y="404131"/>
                </a:cubicBezTo>
                <a:cubicBezTo>
                  <a:pt x="2912073" y="399741"/>
                  <a:pt x="2912073" y="364067"/>
                  <a:pt x="2943356" y="355286"/>
                </a:cubicBezTo>
                <a:cubicBezTo>
                  <a:pt x="2970248" y="372849"/>
                  <a:pt x="3001532" y="337175"/>
                  <a:pt x="3024034" y="324003"/>
                </a:cubicBezTo>
                <a:cubicBezTo>
                  <a:pt x="3019643" y="319612"/>
                  <a:pt x="3019643" y="310830"/>
                  <a:pt x="3019643" y="302049"/>
                </a:cubicBezTo>
                <a:cubicBezTo>
                  <a:pt x="3037754" y="297658"/>
                  <a:pt x="3046536" y="297658"/>
                  <a:pt x="3064647" y="288877"/>
                </a:cubicBezTo>
                <a:cubicBezTo>
                  <a:pt x="3064647" y="297658"/>
                  <a:pt x="3050926" y="297658"/>
                  <a:pt x="3046536" y="306440"/>
                </a:cubicBezTo>
                <a:cubicBezTo>
                  <a:pt x="3105260" y="283938"/>
                  <a:pt x="3181546" y="288329"/>
                  <a:pt x="3239722" y="279547"/>
                </a:cubicBezTo>
                <a:close/>
                <a:moveTo>
                  <a:pt x="5450395" y="159903"/>
                </a:moveTo>
                <a:cubicBezTo>
                  <a:pt x="5441065" y="168685"/>
                  <a:pt x="5432284" y="181857"/>
                  <a:pt x="5405391" y="177466"/>
                </a:cubicBezTo>
                <a:cubicBezTo>
                  <a:pt x="5414173" y="155513"/>
                  <a:pt x="5436674" y="168685"/>
                  <a:pt x="5450395" y="159903"/>
                </a:cubicBezTo>
                <a:close/>
                <a:moveTo>
                  <a:pt x="5566746" y="111607"/>
                </a:moveTo>
                <a:cubicBezTo>
                  <a:pt x="5557415" y="115997"/>
                  <a:pt x="5557415" y="129169"/>
                  <a:pt x="5548635" y="133560"/>
                </a:cubicBezTo>
                <a:cubicBezTo>
                  <a:pt x="5553574" y="137950"/>
                  <a:pt x="5553574" y="151122"/>
                  <a:pt x="5562356" y="146732"/>
                </a:cubicBezTo>
                <a:cubicBezTo>
                  <a:pt x="5562356" y="155513"/>
                  <a:pt x="5548635" y="151122"/>
                  <a:pt x="5548635" y="159903"/>
                </a:cubicBezTo>
                <a:cubicBezTo>
                  <a:pt x="5553574" y="164294"/>
                  <a:pt x="5562356" y="164294"/>
                  <a:pt x="5562356" y="159903"/>
                </a:cubicBezTo>
                <a:cubicBezTo>
                  <a:pt x="5562356" y="181857"/>
                  <a:pt x="5512962" y="190638"/>
                  <a:pt x="5481677" y="191187"/>
                </a:cubicBezTo>
                <a:cubicBezTo>
                  <a:pt x="5490459" y="164843"/>
                  <a:pt x="5557966" y="155513"/>
                  <a:pt x="5539854" y="133560"/>
                </a:cubicBezTo>
                <a:cubicBezTo>
                  <a:pt x="5548635" y="124778"/>
                  <a:pt x="5553025" y="111607"/>
                  <a:pt x="5566746" y="111607"/>
                </a:cubicBezTo>
                <a:close/>
                <a:moveTo>
                  <a:pt x="5459176" y="79774"/>
                </a:moveTo>
                <a:cubicBezTo>
                  <a:pt x="5463568" y="101727"/>
                  <a:pt x="5441065" y="101727"/>
                  <a:pt x="5423502" y="101727"/>
                </a:cubicBezTo>
                <a:cubicBezTo>
                  <a:pt x="5427893" y="88556"/>
                  <a:pt x="5436674" y="79774"/>
                  <a:pt x="5459176" y="79774"/>
                </a:cubicBezTo>
                <a:close/>
                <a:moveTo>
                  <a:pt x="5467958" y="57273"/>
                </a:moveTo>
                <a:cubicBezTo>
                  <a:pt x="5449846" y="79774"/>
                  <a:pt x="5422954" y="79774"/>
                  <a:pt x="5391671" y="84165"/>
                </a:cubicBezTo>
                <a:cubicBezTo>
                  <a:pt x="5400453" y="74835"/>
                  <a:pt x="5441065" y="61663"/>
                  <a:pt x="5467958" y="57273"/>
                </a:cubicBezTo>
                <a:close/>
                <a:moveTo>
                  <a:pt x="5311212" y="179"/>
                </a:moveTo>
                <a:cubicBezTo>
                  <a:pt x="5322193" y="847"/>
                  <a:pt x="5333770" y="3419"/>
                  <a:pt x="5346118" y="8427"/>
                </a:cubicBezTo>
                <a:cubicBezTo>
                  <a:pt x="5350508" y="30929"/>
                  <a:pt x="5323616" y="26539"/>
                  <a:pt x="5319225" y="44101"/>
                </a:cubicBezTo>
                <a:cubicBezTo>
                  <a:pt x="5328006" y="52882"/>
                  <a:pt x="5332397" y="66054"/>
                  <a:pt x="5354900" y="61663"/>
                </a:cubicBezTo>
                <a:cubicBezTo>
                  <a:pt x="5346118" y="75384"/>
                  <a:pt x="5346118" y="75384"/>
                  <a:pt x="5346118" y="88556"/>
                </a:cubicBezTo>
                <a:cubicBezTo>
                  <a:pt x="5341728" y="97337"/>
                  <a:pt x="5364230" y="97337"/>
                  <a:pt x="5364230" y="88556"/>
                </a:cubicBezTo>
                <a:cubicBezTo>
                  <a:pt x="5368619" y="101727"/>
                  <a:pt x="5328006" y="114900"/>
                  <a:pt x="5346118" y="146183"/>
                </a:cubicBezTo>
                <a:cubicBezTo>
                  <a:pt x="5373011" y="168685"/>
                  <a:pt x="5404843" y="133010"/>
                  <a:pt x="5436126" y="133010"/>
                </a:cubicBezTo>
                <a:cubicBezTo>
                  <a:pt x="5418014" y="159903"/>
                  <a:pt x="5391121" y="177466"/>
                  <a:pt x="5373011" y="204358"/>
                </a:cubicBezTo>
                <a:cubicBezTo>
                  <a:pt x="5418014" y="208749"/>
                  <a:pt x="5435577" y="186796"/>
                  <a:pt x="5476189" y="186796"/>
                </a:cubicBezTo>
                <a:cubicBezTo>
                  <a:pt x="5458628" y="204358"/>
                  <a:pt x="5436126" y="222470"/>
                  <a:pt x="5418014" y="240032"/>
                </a:cubicBezTo>
                <a:cubicBezTo>
                  <a:pt x="5418014" y="248813"/>
                  <a:pt x="5426795" y="248813"/>
                  <a:pt x="5422405" y="257594"/>
                </a:cubicBezTo>
                <a:cubicBezTo>
                  <a:pt x="5436126" y="261985"/>
                  <a:pt x="5436126" y="248813"/>
                  <a:pt x="5444906" y="257594"/>
                </a:cubicBezTo>
                <a:cubicBezTo>
                  <a:pt x="5449298" y="293268"/>
                  <a:pt x="5422405" y="297658"/>
                  <a:pt x="5395512" y="306440"/>
                </a:cubicBezTo>
                <a:cubicBezTo>
                  <a:pt x="5381791" y="320161"/>
                  <a:pt x="5373011" y="333332"/>
                  <a:pt x="5354900" y="333332"/>
                </a:cubicBezTo>
                <a:cubicBezTo>
                  <a:pt x="5345569" y="337724"/>
                  <a:pt x="5349959" y="350895"/>
                  <a:pt x="5341178" y="355286"/>
                </a:cubicBezTo>
                <a:cubicBezTo>
                  <a:pt x="5327458" y="359677"/>
                  <a:pt x="5327458" y="346505"/>
                  <a:pt x="5323068" y="346505"/>
                </a:cubicBezTo>
                <a:cubicBezTo>
                  <a:pt x="5313737" y="346505"/>
                  <a:pt x="5304956" y="350895"/>
                  <a:pt x="5304956" y="364067"/>
                </a:cubicBezTo>
                <a:cubicBezTo>
                  <a:pt x="5368071" y="372849"/>
                  <a:pt x="5413074" y="332784"/>
                  <a:pt x="5471250" y="315221"/>
                </a:cubicBezTo>
                <a:cubicBezTo>
                  <a:pt x="5453139" y="328394"/>
                  <a:pt x="5435028" y="342114"/>
                  <a:pt x="5430638" y="364067"/>
                </a:cubicBezTo>
                <a:cubicBezTo>
                  <a:pt x="5435028" y="386020"/>
                  <a:pt x="5453139" y="404131"/>
                  <a:pt x="5448747" y="421694"/>
                </a:cubicBezTo>
                <a:cubicBezTo>
                  <a:pt x="5480031" y="426633"/>
                  <a:pt x="5498142" y="408522"/>
                  <a:pt x="5520644" y="399741"/>
                </a:cubicBezTo>
                <a:cubicBezTo>
                  <a:pt x="5502533" y="448586"/>
                  <a:pt x="5435577" y="484260"/>
                  <a:pt x="5421856" y="537497"/>
                </a:cubicBezTo>
                <a:cubicBezTo>
                  <a:pt x="5457529" y="590732"/>
                  <a:pt x="5511862" y="523775"/>
                  <a:pt x="5547537" y="510604"/>
                </a:cubicBezTo>
                <a:cubicBezTo>
                  <a:pt x="5534366" y="537497"/>
                  <a:pt x="5516254" y="568780"/>
                  <a:pt x="5489361" y="581952"/>
                </a:cubicBezTo>
                <a:cubicBezTo>
                  <a:pt x="5489361" y="612685"/>
                  <a:pt x="5461919" y="648358"/>
                  <a:pt x="5475641" y="684033"/>
                </a:cubicBezTo>
                <a:cubicBezTo>
                  <a:pt x="5466859" y="692814"/>
                  <a:pt x="5448747" y="688424"/>
                  <a:pt x="5439967" y="697205"/>
                </a:cubicBezTo>
                <a:cubicBezTo>
                  <a:pt x="5449298" y="710377"/>
                  <a:pt x="5458078" y="727939"/>
                  <a:pt x="5480581" y="714767"/>
                </a:cubicBezTo>
                <a:cubicBezTo>
                  <a:pt x="5480581" y="732878"/>
                  <a:pt x="5466859" y="732878"/>
                  <a:pt x="5458078" y="741660"/>
                </a:cubicBezTo>
                <a:cubicBezTo>
                  <a:pt x="5449298" y="746050"/>
                  <a:pt x="5463019" y="724097"/>
                  <a:pt x="5449298" y="724097"/>
                </a:cubicBezTo>
                <a:cubicBezTo>
                  <a:pt x="5440516" y="732878"/>
                  <a:pt x="5444906" y="737269"/>
                  <a:pt x="5444906" y="746050"/>
                </a:cubicBezTo>
                <a:cubicBezTo>
                  <a:pt x="5422405" y="746050"/>
                  <a:pt x="5409233" y="759222"/>
                  <a:pt x="5391121" y="768003"/>
                </a:cubicBezTo>
                <a:cubicBezTo>
                  <a:pt x="5395512" y="759222"/>
                  <a:pt x="5391121" y="754832"/>
                  <a:pt x="5391121" y="750441"/>
                </a:cubicBezTo>
                <a:cubicBezTo>
                  <a:pt x="5368619" y="754832"/>
                  <a:pt x="5346118" y="790505"/>
                  <a:pt x="5364230" y="812459"/>
                </a:cubicBezTo>
                <a:cubicBezTo>
                  <a:pt x="5337336" y="830569"/>
                  <a:pt x="5287943" y="843742"/>
                  <a:pt x="5238548" y="843742"/>
                </a:cubicBezTo>
                <a:cubicBezTo>
                  <a:pt x="5261050" y="808068"/>
                  <a:pt x="5337336" y="772394"/>
                  <a:pt x="5292333" y="710377"/>
                </a:cubicBezTo>
                <a:cubicBezTo>
                  <a:pt x="5301115" y="705986"/>
                  <a:pt x="5314835" y="705986"/>
                  <a:pt x="5319225" y="692814"/>
                </a:cubicBezTo>
                <a:cubicBezTo>
                  <a:pt x="5287943" y="674703"/>
                  <a:pt x="5314835" y="652750"/>
                  <a:pt x="5314835" y="617076"/>
                </a:cubicBezTo>
                <a:cubicBezTo>
                  <a:pt x="5314835" y="608294"/>
                  <a:pt x="5305505" y="608294"/>
                  <a:pt x="5296724" y="603904"/>
                </a:cubicBezTo>
                <a:cubicBezTo>
                  <a:pt x="5265441" y="665922"/>
                  <a:pt x="5130978" y="665922"/>
                  <a:pt x="5067863" y="652750"/>
                </a:cubicBezTo>
                <a:cubicBezTo>
                  <a:pt x="5067863" y="634638"/>
                  <a:pt x="5059081" y="617076"/>
                  <a:pt x="5040970" y="617076"/>
                </a:cubicBezTo>
                <a:cubicBezTo>
                  <a:pt x="5023407" y="625857"/>
                  <a:pt x="5019017" y="643968"/>
                  <a:pt x="5005296" y="652750"/>
                </a:cubicBezTo>
                <a:cubicBezTo>
                  <a:pt x="5005296" y="665922"/>
                  <a:pt x="5010236" y="670313"/>
                  <a:pt x="5019017" y="670313"/>
                </a:cubicBezTo>
                <a:cubicBezTo>
                  <a:pt x="5019017" y="684033"/>
                  <a:pt x="5005296" y="684033"/>
                  <a:pt x="5005296" y="701596"/>
                </a:cubicBezTo>
                <a:cubicBezTo>
                  <a:pt x="4982795" y="697205"/>
                  <a:pt x="4955902" y="710377"/>
                  <a:pt x="4937791" y="719158"/>
                </a:cubicBezTo>
                <a:cubicBezTo>
                  <a:pt x="4933401" y="705437"/>
                  <a:pt x="4973464" y="701046"/>
                  <a:pt x="4987185" y="687875"/>
                </a:cubicBezTo>
                <a:cubicBezTo>
                  <a:pt x="4978403" y="683485"/>
                  <a:pt x="4964683" y="665922"/>
                  <a:pt x="4987185" y="665922"/>
                </a:cubicBezTo>
                <a:cubicBezTo>
                  <a:pt x="4978403" y="657141"/>
                  <a:pt x="4974013" y="670313"/>
                  <a:pt x="4960292" y="661531"/>
                </a:cubicBezTo>
                <a:cubicBezTo>
                  <a:pt x="4938340" y="595122"/>
                  <a:pt x="5095304" y="630797"/>
                  <a:pt x="5050300" y="550668"/>
                </a:cubicBezTo>
                <a:cubicBezTo>
                  <a:pt x="4992125" y="568780"/>
                  <a:pt x="4952060" y="573170"/>
                  <a:pt x="4888945" y="586342"/>
                </a:cubicBezTo>
                <a:cubicBezTo>
                  <a:pt x="4888945" y="573170"/>
                  <a:pt x="4875225" y="573170"/>
                  <a:pt x="4870835" y="568780"/>
                </a:cubicBezTo>
                <a:cubicBezTo>
                  <a:pt x="4884007" y="528716"/>
                  <a:pt x="4955902" y="546278"/>
                  <a:pt x="4951511" y="493041"/>
                </a:cubicBezTo>
                <a:cubicBezTo>
                  <a:pt x="4951511" y="488650"/>
                  <a:pt x="4947122" y="493041"/>
                  <a:pt x="4947122" y="484260"/>
                </a:cubicBezTo>
                <a:cubicBezTo>
                  <a:pt x="4915838" y="514994"/>
                  <a:pt x="4875225" y="519934"/>
                  <a:pt x="4852722" y="541887"/>
                </a:cubicBezTo>
                <a:cubicBezTo>
                  <a:pt x="4834612" y="537497"/>
                  <a:pt x="4861503" y="514994"/>
                  <a:pt x="4857113" y="493041"/>
                </a:cubicBezTo>
                <a:cubicBezTo>
                  <a:pt x="4812659" y="514994"/>
                  <a:pt x="4790156" y="533106"/>
                  <a:pt x="4745154" y="550668"/>
                </a:cubicBezTo>
                <a:cubicBezTo>
                  <a:pt x="4736372" y="550668"/>
                  <a:pt x="4745154" y="533106"/>
                  <a:pt x="4735274" y="533106"/>
                </a:cubicBezTo>
                <a:cubicBezTo>
                  <a:pt x="4762165" y="501822"/>
                  <a:pt x="4779730" y="461758"/>
                  <a:pt x="4820342" y="448586"/>
                </a:cubicBezTo>
                <a:cubicBezTo>
                  <a:pt x="4838454" y="426085"/>
                  <a:pt x="4829124" y="395350"/>
                  <a:pt x="4820342" y="368458"/>
                </a:cubicBezTo>
                <a:cubicBezTo>
                  <a:pt x="4847235" y="350895"/>
                  <a:pt x="4860407" y="319612"/>
                  <a:pt x="4905411" y="319612"/>
                </a:cubicBezTo>
                <a:cubicBezTo>
                  <a:pt x="4909801" y="337724"/>
                  <a:pt x="4914193" y="337724"/>
                  <a:pt x="4905411" y="350895"/>
                </a:cubicBezTo>
                <a:cubicBezTo>
                  <a:pt x="4909801" y="359677"/>
                  <a:pt x="4919131" y="346505"/>
                  <a:pt x="4927912" y="350895"/>
                </a:cubicBezTo>
                <a:cubicBezTo>
                  <a:pt x="4932851" y="390960"/>
                  <a:pt x="4910350" y="439805"/>
                  <a:pt x="4869736" y="448586"/>
                </a:cubicBezTo>
                <a:cubicBezTo>
                  <a:pt x="4874128" y="439805"/>
                  <a:pt x="4869736" y="439805"/>
                  <a:pt x="4865346" y="431024"/>
                </a:cubicBezTo>
                <a:cubicBezTo>
                  <a:pt x="4856565" y="435414"/>
                  <a:pt x="4847235" y="439805"/>
                  <a:pt x="4842845" y="452977"/>
                </a:cubicBezTo>
                <a:cubicBezTo>
                  <a:pt x="4856565" y="466149"/>
                  <a:pt x="4892239" y="448586"/>
                  <a:pt x="4910350" y="466149"/>
                </a:cubicBezTo>
                <a:cubicBezTo>
                  <a:pt x="4968526" y="439805"/>
                  <a:pt x="4972916" y="368458"/>
                  <a:pt x="4941633" y="315221"/>
                </a:cubicBezTo>
                <a:cubicBezTo>
                  <a:pt x="4936694" y="297111"/>
                  <a:pt x="4954805" y="297111"/>
                  <a:pt x="4950414" y="279547"/>
                </a:cubicBezTo>
                <a:cubicBezTo>
                  <a:pt x="4941084" y="270766"/>
                  <a:pt x="4927912" y="261985"/>
                  <a:pt x="4909801" y="257594"/>
                </a:cubicBezTo>
                <a:cubicBezTo>
                  <a:pt x="4914193" y="253204"/>
                  <a:pt x="4919131" y="244422"/>
                  <a:pt x="4905411" y="248813"/>
                </a:cubicBezTo>
                <a:cubicBezTo>
                  <a:pt x="4977307" y="195029"/>
                  <a:pt x="5089817" y="195029"/>
                  <a:pt x="5143601" y="128620"/>
                </a:cubicBezTo>
                <a:cubicBezTo>
                  <a:pt x="5134820" y="106118"/>
                  <a:pt x="5112318" y="133010"/>
                  <a:pt x="5094207" y="133010"/>
                </a:cubicBezTo>
                <a:cubicBezTo>
                  <a:pt x="5103537" y="115448"/>
                  <a:pt x="5107927" y="101727"/>
                  <a:pt x="5107927" y="84165"/>
                </a:cubicBezTo>
                <a:cubicBezTo>
                  <a:pt x="5186683" y="84165"/>
                  <a:pt x="5234346" y="-4496"/>
                  <a:pt x="5311212" y="179"/>
                </a:cubicBezTo>
                <a:close/>
              </a:path>
            </a:pathLst>
          </a:custGeom>
          <a:blipFill>
            <a:blip r:embed="rId4"/>
            <a:srcRect/>
            <a:stretch>
              <a:fillRect l="-33366" r="-33366"/>
            </a:stretch>
          </a:blipFill>
          <a:ln w="127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pic>
        <p:nvPicPr>
          <p:cNvPr id="12" name="图片 11"/>
          <p:cNvPicPr/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 flipH="1">
            <a:off x="1" y="0"/>
            <a:ext cx="2843123" cy="2054979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13" name="标题 1"/>
          <p:cNvSpPr/>
          <p:nvPr/>
        </p:nvSpPr>
        <p:spPr>
          <a:xfrm>
            <a:off x="6232023" y="2810064"/>
            <a:ext cx="5284763" cy="1678706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t"/>
          <a:lstStyle/>
          <a:p>
            <a:pPr algn="r">
              <a:lnSpc>
                <a:spcPct val="129999"/>
              </a:lnSpc>
            </a:pPr>
            <a:r>
              <a:rPr altLang="zh-CN" kumimoji="1" lang="en-US" sz="4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erif SC Regular"/>
                <a:ea typeface="Source Han Serif SC Regular"/>
                <a:latin typeface="Source Han Serif SC Regular"/>
              </a:rPr>
              <a:t>总结与呼吁</a:t>
            </a:r>
            <a:endParaRPr altLang="en-US" kumimoji="1" lang="zh-CN"/>
          </a:p>
        </p:txBody>
      </p:sp>
      <p:sp>
        <p:nvSpPr>
          <p:cNvPr id="14" name="标题 1"/>
          <p:cNvSpPr/>
          <p:nvPr/>
        </p:nvSpPr>
        <p:spPr>
          <a:xfrm flipH="1">
            <a:off x="10427896" y="5080190"/>
            <a:ext cx="998625" cy="718633"/>
          </a:xfrm>
          <a:custGeom>
            <a:avLst/>
            <a:gdLst>
              <a:gd name="connsiteX0" fmla="*/ 1179544 w 2317457"/>
              <a:gd name="connsiteY0" fmla="*/ 86443 h 1667695"/>
              <a:gd name="connsiteX1" fmla="*/ 1090344 w 2317457"/>
              <a:gd name="connsiteY1" fmla="*/ 101913 h 1667695"/>
              <a:gd name="connsiteX2" fmla="*/ 858887 w 2317457"/>
              <a:gd name="connsiteY2" fmla="*/ 353658 h 1667695"/>
              <a:gd name="connsiteX3" fmla="*/ 795927 w 2317457"/>
              <a:gd name="connsiteY3" fmla="*/ 379281 h 1667695"/>
              <a:gd name="connsiteX4" fmla="*/ 413212 w 2317457"/>
              <a:gd name="connsiteY4" fmla="*/ 528728 h 1667695"/>
              <a:gd name="connsiteX5" fmla="*/ 364825 w 2317457"/>
              <a:gd name="connsiteY5" fmla="*/ 548445 h 1667695"/>
              <a:gd name="connsiteX6" fmla="*/ 85933 w 2317457"/>
              <a:gd name="connsiteY6" fmla="*/ 751994 h 1667695"/>
              <a:gd name="connsiteX7" fmla="*/ 317391 w 2317457"/>
              <a:gd name="connsiteY7" fmla="*/ 1075272 h 1667695"/>
              <a:gd name="connsiteX8" fmla="*/ 347299 w 2317457"/>
              <a:gd name="connsiteY8" fmla="*/ 1105181 h 1667695"/>
              <a:gd name="connsiteX9" fmla="*/ 859173 w 2317457"/>
              <a:gd name="connsiteY9" fmla="*/ 1226148 h 1667695"/>
              <a:gd name="connsiteX10" fmla="*/ 870404 w 2317457"/>
              <a:gd name="connsiteY10" fmla="*/ 1222392 h 1667695"/>
              <a:gd name="connsiteX11" fmla="*/ 904596 w 2317457"/>
              <a:gd name="connsiteY11" fmla="*/ 1198466 h 1667695"/>
              <a:gd name="connsiteX12" fmla="*/ 850410 w 2317457"/>
              <a:gd name="connsiteY12" fmla="*/ 714276 h 1667695"/>
              <a:gd name="connsiteX13" fmla="*/ 591615 w 2317457"/>
              <a:gd name="connsiteY13" fmla="*/ 798096 h 1667695"/>
              <a:gd name="connsiteX14" fmla="*/ 725823 w 2317457"/>
              <a:gd name="connsiteY14" fmla="*/ 1001645 h 1667695"/>
              <a:gd name="connsiteX15" fmla="*/ 725823 w 2317457"/>
              <a:gd name="connsiteY15" fmla="*/ 1087370 h 1667695"/>
              <a:gd name="connsiteX16" fmla="*/ 494175 w 2317457"/>
              <a:gd name="connsiteY16" fmla="*/ 857817 h 1667695"/>
              <a:gd name="connsiteX17" fmla="*/ 682484 w 2317457"/>
              <a:gd name="connsiteY17" fmla="*/ 622645 h 1667695"/>
              <a:gd name="connsiteX18" fmla="*/ 990808 w 2317457"/>
              <a:gd name="connsiteY18" fmla="*/ 714847 h 1667695"/>
              <a:gd name="connsiteX19" fmla="*/ 956151 w 2317457"/>
              <a:gd name="connsiteY19" fmla="*/ 1269409 h 1667695"/>
              <a:gd name="connsiteX20" fmla="*/ 937493 w 2317457"/>
              <a:gd name="connsiteY20" fmla="*/ 1281763 h 1667695"/>
              <a:gd name="connsiteX21" fmla="*/ 963456 w 2317457"/>
              <a:gd name="connsiteY21" fmla="*/ 1332462 h 1667695"/>
              <a:gd name="connsiteX22" fmla="*/ 1489251 w 2317457"/>
              <a:gd name="connsiteY22" fmla="*/ 1578383 h 1667695"/>
              <a:gd name="connsiteX23" fmla="*/ 2071196 w 2317457"/>
              <a:gd name="connsiteY23" fmla="*/ 1515335 h 1667695"/>
              <a:gd name="connsiteX24" fmla="*/ 2150984 w 2317457"/>
              <a:gd name="connsiteY24" fmla="*/ 1534236 h 1667695"/>
              <a:gd name="connsiteX25" fmla="*/ 2153406 w 2317457"/>
              <a:gd name="connsiteY25" fmla="*/ 1533604 h 1667695"/>
              <a:gd name="connsiteX26" fmla="*/ 2110580 w 2317457"/>
              <a:gd name="connsiteY26" fmla="*/ 1497040 h 1667695"/>
              <a:gd name="connsiteX27" fmla="*/ 1968359 w 2317457"/>
              <a:gd name="connsiteY27" fmla="*/ 1468846 h 1667695"/>
              <a:gd name="connsiteX28" fmla="*/ 1664988 w 2317457"/>
              <a:gd name="connsiteY28" fmla="*/ 1488943 h 1667695"/>
              <a:gd name="connsiteX29" fmla="*/ 1428482 w 2317457"/>
              <a:gd name="connsiteY29" fmla="*/ 1419792 h 1667695"/>
              <a:gd name="connsiteX30" fmla="*/ 1375480 w 2317457"/>
              <a:gd name="connsiteY30" fmla="*/ 1272237 h 1667695"/>
              <a:gd name="connsiteX31" fmla="*/ 1385123 w 2317457"/>
              <a:gd name="connsiteY31" fmla="*/ 1241197 h 1667695"/>
              <a:gd name="connsiteX32" fmla="*/ 1385265 w 2317457"/>
              <a:gd name="connsiteY32" fmla="*/ 1239695 h 1667695"/>
              <a:gd name="connsiteX33" fmla="*/ 1387040 w 2317457"/>
              <a:gd name="connsiteY33" fmla="*/ 1235026 h 1667695"/>
              <a:gd name="connsiteX34" fmla="*/ 1391811 w 2317457"/>
              <a:gd name="connsiteY34" fmla="*/ 1219671 h 1667695"/>
              <a:gd name="connsiteX35" fmla="*/ 1393868 w 2317457"/>
              <a:gd name="connsiteY35" fmla="*/ 1217072 h 1667695"/>
              <a:gd name="connsiteX36" fmla="*/ 1398198 w 2317457"/>
              <a:gd name="connsiteY36" fmla="*/ 1205685 h 1667695"/>
              <a:gd name="connsiteX37" fmla="*/ 1586311 w 2317457"/>
              <a:gd name="connsiteY37" fmla="*/ 1111468 h 1667695"/>
              <a:gd name="connsiteX38" fmla="*/ 1735486 w 2317457"/>
              <a:gd name="connsiteY38" fmla="*/ 1137547 h 1667695"/>
              <a:gd name="connsiteX39" fmla="*/ 1755729 w 2317457"/>
              <a:gd name="connsiteY39" fmla="*/ 1139556 h 1667695"/>
              <a:gd name="connsiteX40" fmla="*/ 1736938 w 2317457"/>
              <a:gd name="connsiteY40" fmla="*/ 1116242 h 1667695"/>
              <a:gd name="connsiteX41" fmla="*/ 1692324 w 2317457"/>
              <a:gd name="connsiteY41" fmla="*/ 976689 h 1667695"/>
              <a:gd name="connsiteX42" fmla="*/ 1830437 w 2317457"/>
              <a:gd name="connsiteY42" fmla="*/ 760091 h 1667695"/>
              <a:gd name="connsiteX43" fmla="*/ 1891207 w 2317457"/>
              <a:gd name="connsiteY43" fmla="*/ 745029 h 1667695"/>
              <a:gd name="connsiteX44" fmla="*/ 2048083 w 2317457"/>
              <a:gd name="connsiteY44" fmla="*/ 821432 h 1667695"/>
              <a:gd name="connsiteX45" fmla="*/ 2041892 w 2317457"/>
              <a:gd name="connsiteY45" fmla="*/ 1032696 h 1667695"/>
              <a:gd name="connsiteX46" fmla="*/ 1981313 w 2317457"/>
              <a:gd name="connsiteY46" fmla="*/ 972117 h 1667695"/>
              <a:gd name="connsiteX47" fmla="*/ 1970835 w 2317457"/>
              <a:gd name="connsiteY47" fmla="*/ 860770 h 1667695"/>
              <a:gd name="connsiteX48" fmla="*/ 1839105 w 2317457"/>
              <a:gd name="connsiteY48" fmla="*/ 852674 h 1667695"/>
              <a:gd name="connsiteX49" fmla="*/ 1850027 w 2317457"/>
              <a:gd name="connsiteY49" fmla="*/ 1119207 h 1667695"/>
              <a:gd name="connsiteX50" fmla="*/ 1868974 w 2317457"/>
              <a:gd name="connsiteY50" fmla="*/ 1134764 h 1667695"/>
              <a:gd name="connsiteX51" fmla="*/ 1869585 w 2317457"/>
              <a:gd name="connsiteY51" fmla="*/ 1134804 h 1667695"/>
              <a:gd name="connsiteX52" fmla="*/ 1941594 w 2317457"/>
              <a:gd name="connsiteY52" fmla="*/ 1170046 h 1667695"/>
              <a:gd name="connsiteX53" fmla="*/ 2205151 w 2317457"/>
              <a:gd name="connsiteY53" fmla="*/ 1071748 h 1667695"/>
              <a:gd name="connsiteX54" fmla="*/ 2185624 w 2317457"/>
              <a:gd name="connsiteY54" fmla="*/ 811811 h 1667695"/>
              <a:gd name="connsiteX55" fmla="*/ 2185624 w 2317457"/>
              <a:gd name="connsiteY55" fmla="*/ 768568 h 1667695"/>
              <a:gd name="connsiteX56" fmla="*/ 2180195 w 2317457"/>
              <a:gd name="connsiteY56" fmla="*/ 565304 h 1667695"/>
              <a:gd name="connsiteX57" fmla="*/ 1993029 w 2317457"/>
              <a:gd name="connsiteY57" fmla="*/ 483484 h 1667695"/>
              <a:gd name="connsiteX58" fmla="*/ 1951690 w 2317457"/>
              <a:gd name="connsiteY58" fmla="*/ 429192 h 1667695"/>
              <a:gd name="connsiteX59" fmla="*/ 1804529 w 2317457"/>
              <a:gd name="connsiteY59" fmla="*/ 175255 h 1667695"/>
              <a:gd name="connsiteX60" fmla="*/ 1571129 w 2317457"/>
              <a:gd name="connsiteY60" fmla="*/ 185422 h 1667695"/>
              <a:gd name="connsiteX61" fmla="*/ 1525224 w 2317457"/>
              <a:gd name="connsiteY61" fmla="*/ 214586 h 1667695"/>
              <a:gd name="connsiteX62" fmla="*/ 1525601 w 2317457"/>
              <a:gd name="connsiteY62" fmla="*/ 215320 h 1667695"/>
              <a:gd name="connsiteX63" fmla="*/ 1534971 w 2317457"/>
              <a:gd name="connsiteY63" fmla="*/ 388044 h 1667695"/>
              <a:gd name="connsiteX64" fmla="*/ 1302942 w 2317457"/>
              <a:gd name="connsiteY64" fmla="*/ 571209 h 1667695"/>
              <a:gd name="connsiteX65" fmla="*/ 1078914 w 2317457"/>
              <a:gd name="connsiteY65" fmla="*/ 415190 h 1667695"/>
              <a:gd name="connsiteX66" fmla="*/ 1161687 w 2317457"/>
              <a:gd name="connsiteY66" fmla="*/ 392330 h 1667695"/>
              <a:gd name="connsiteX67" fmla="*/ 1377523 w 2317457"/>
              <a:gd name="connsiteY67" fmla="*/ 468720 h 1667695"/>
              <a:gd name="connsiteX68" fmla="*/ 1419909 w 2317457"/>
              <a:gd name="connsiteY68" fmla="*/ 192019 h 1667695"/>
              <a:gd name="connsiteX69" fmla="*/ 1179544 w 2317457"/>
              <a:gd name="connsiteY69" fmla="*/ 86443 h 1667695"/>
              <a:gd name="connsiteX70" fmla="*/ 1222249 w 2317457"/>
              <a:gd name="connsiteY70" fmla="*/ 906 h 1667695"/>
              <a:gd name="connsiteX71" fmla="*/ 1425434 w 2317457"/>
              <a:gd name="connsiteY71" fmla="*/ 74671 h 1667695"/>
              <a:gd name="connsiteX72" fmla="*/ 1485853 w 2317457"/>
              <a:gd name="connsiteY72" fmla="*/ 137954 h 1667695"/>
              <a:gd name="connsiteX73" fmla="*/ 1486784 w 2317457"/>
              <a:gd name="connsiteY73" fmla="*/ 139765 h 1667695"/>
              <a:gd name="connsiteX74" fmla="*/ 1534852 w 2317457"/>
              <a:gd name="connsiteY74" fmla="*/ 109167 h 1667695"/>
              <a:gd name="connsiteX75" fmla="*/ 1848820 w 2317457"/>
              <a:gd name="connsiteY75" fmla="*/ 101532 h 1667695"/>
              <a:gd name="connsiteX76" fmla="*/ 2035178 w 2317457"/>
              <a:gd name="connsiteY76" fmla="*/ 343223 h 1667695"/>
              <a:gd name="connsiteX77" fmla="*/ 2034679 w 2317457"/>
              <a:gd name="connsiteY77" fmla="*/ 403118 h 1667695"/>
              <a:gd name="connsiteX78" fmla="*/ 1992934 w 2317457"/>
              <a:gd name="connsiteY78" fmla="*/ 397569 h 1667695"/>
              <a:gd name="connsiteX79" fmla="*/ 2034272 w 2317457"/>
              <a:gd name="connsiteY79" fmla="*/ 451861 h 1667695"/>
              <a:gd name="connsiteX80" fmla="*/ 2034679 w 2317457"/>
              <a:gd name="connsiteY80" fmla="*/ 403118 h 1667695"/>
              <a:gd name="connsiteX81" fmla="*/ 2067810 w 2317457"/>
              <a:gd name="connsiteY81" fmla="*/ 407521 h 1667695"/>
              <a:gd name="connsiteX82" fmla="*/ 2255252 w 2317457"/>
              <a:gd name="connsiteY82" fmla="*/ 522727 h 1667695"/>
              <a:gd name="connsiteX83" fmla="*/ 2290721 w 2317457"/>
              <a:gd name="connsiteY83" fmla="*/ 741460 h 1667695"/>
              <a:gd name="connsiteX84" fmla="*/ 2269534 w 2317457"/>
              <a:gd name="connsiteY84" fmla="*/ 789194 h 1667695"/>
              <a:gd name="connsiteX85" fmla="*/ 2259538 w 2317457"/>
              <a:gd name="connsiteY85" fmla="*/ 768472 h 1667695"/>
              <a:gd name="connsiteX86" fmla="*/ 2259538 w 2317457"/>
              <a:gd name="connsiteY86" fmla="*/ 811716 h 1667695"/>
              <a:gd name="connsiteX87" fmla="*/ 2269534 w 2317457"/>
              <a:gd name="connsiteY87" fmla="*/ 789194 h 1667695"/>
              <a:gd name="connsiteX88" fmla="*/ 2303964 w 2317457"/>
              <a:gd name="connsiteY88" fmla="*/ 860567 h 1667695"/>
              <a:gd name="connsiteX89" fmla="*/ 2254109 w 2317457"/>
              <a:gd name="connsiteY89" fmla="*/ 1154711 h 1667695"/>
              <a:gd name="connsiteX90" fmla="*/ 1889069 w 2317457"/>
              <a:gd name="connsiteY90" fmla="*/ 1240539 h 1667695"/>
              <a:gd name="connsiteX91" fmla="*/ 1864047 w 2317457"/>
              <a:gd name="connsiteY91" fmla="*/ 1227494 h 1667695"/>
              <a:gd name="connsiteX92" fmla="*/ 1857505 w 2317457"/>
              <a:gd name="connsiteY92" fmla="*/ 1227975 h 1667695"/>
              <a:gd name="connsiteX93" fmla="*/ 1842230 w 2317457"/>
              <a:gd name="connsiteY93" fmla="*/ 1221666 h 1667695"/>
              <a:gd name="connsiteX94" fmla="*/ 1812583 w 2317457"/>
              <a:gd name="connsiteY94" fmla="*/ 1226321 h 1667695"/>
              <a:gd name="connsiteX95" fmla="*/ 1645366 w 2317457"/>
              <a:gd name="connsiteY95" fmla="*/ 1205479 h 1667695"/>
              <a:gd name="connsiteX96" fmla="*/ 1467344 w 2317457"/>
              <a:gd name="connsiteY96" fmla="*/ 1278346 h 1667695"/>
              <a:gd name="connsiteX97" fmla="*/ 1459868 w 2317457"/>
              <a:gd name="connsiteY97" fmla="*/ 1297254 h 1667695"/>
              <a:gd name="connsiteX98" fmla="*/ 1464010 w 2317457"/>
              <a:gd name="connsiteY98" fmla="*/ 1320184 h 1667695"/>
              <a:gd name="connsiteX99" fmla="*/ 1498491 w 2317457"/>
              <a:gd name="connsiteY99" fmla="*/ 1368166 h 1667695"/>
              <a:gd name="connsiteX100" fmla="*/ 1626030 w 2317457"/>
              <a:gd name="connsiteY100" fmla="*/ 1403885 h 1667695"/>
              <a:gd name="connsiteX101" fmla="*/ 1909495 w 2317457"/>
              <a:gd name="connsiteY101" fmla="*/ 1385978 h 1667695"/>
              <a:gd name="connsiteX102" fmla="*/ 2165527 w 2317457"/>
              <a:gd name="connsiteY102" fmla="*/ 1428459 h 1667695"/>
              <a:gd name="connsiteX103" fmla="*/ 2264015 w 2317457"/>
              <a:gd name="connsiteY103" fmla="*/ 1612387 h 1667695"/>
              <a:gd name="connsiteX104" fmla="*/ 2199531 w 2317457"/>
              <a:gd name="connsiteY104" fmla="*/ 1649439 h 1667695"/>
              <a:gd name="connsiteX105" fmla="*/ 1365617 w 2317457"/>
              <a:gd name="connsiteY105" fmla="*/ 1666108 h 1667695"/>
              <a:gd name="connsiteX106" fmla="*/ 877833 w 2317457"/>
              <a:gd name="connsiteY106" fmla="*/ 1352835 h 1667695"/>
              <a:gd name="connsiteX107" fmla="*/ 863697 w 2317457"/>
              <a:gd name="connsiteY107" fmla="*/ 1323958 h 1667695"/>
              <a:gd name="connsiteX108" fmla="*/ 862453 w 2317457"/>
              <a:gd name="connsiteY108" fmla="*/ 1324288 h 1667695"/>
              <a:gd name="connsiteX109" fmla="*/ 856964 w 2317457"/>
              <a:gd name="connsiteY109" fmla="*/ 1323395 h 1667695"/>
              <a:gd name="connsiteX110" fmla="*/ 819286 w 2317457"/>
              <a:gd name="connsiteY110" fmla="*/ 1342539 h 1667695"/>
              <a:gd name="connsiteX111" fmla="*/ 302060 w 2317457"/>
              <a:gd name="connsiteY111" fmla="*/ 1219396 h 1667695"/>
              <a:gd name="connsiteX112" fmla="*/ 274269 w 2317457"/>
              <a:gd name="connsiteY112" fmla="*/ 1151583 h 1667695"/>
              <a:gd name="connsiteX113" fmla="*/ 294531 w 2317457"/>
              <a:gd name="connsiteY113" fmla="*/ 1157949 h 1667695"/>
              <a:gd name="connsiteX114" fmla="*/ 264622 w 2317457"/>
              <a:gd name="connsiteY114" fmla="*/ 1128041 h 1667695"/>
              <a:gd name="connsiteX115" fmla="*/ 274269 w 2317457"/>
              <a:gd name="connsiteY115" fmla="*/ 1151583 h 1667695"/>
              <a:gd name="connsiteX116" fmla="*/ 226038 w 2317457"/>
              <a:gd name="connsiteY116" fmla="*/ 1136428 h 1667695"/>
              <a:gd name="connsiteX117" fmla="*/ 2685 w 2317457"/>
              <a:gd name="connsiteY117" fmla="*/ 724657 h 1667695"/>
              <a:gd name="connsiteX118" fmla="*/ 319621 w 2317457"/>
              <a:gd name="connsiteY118" fmla="*/ 453967 h 1667695"/>
              <a:gd name="connsiteX119" fmla="*/ 353812 w 2317457"/>
              <a:gd name="connsiteY119" fmla="*/ 459912 h 1667695"/>
              <a:gd name="connsiteX120" fmla="*/ 339108 w 2317457"/>
              <a:gd name="connsiteY120" fmla="*/ 485484 h 1667695"/>
              <a:gd name="connsiteX121" fmla="*/ 387495 w 2317457"/>
              <a:gd name="connsiteY121" fmla="*/ 465768 h 1667695"/>
              <a:gd name="connsiteX122" fmla="*/ 353812 w 2317457"/>
              <a:gd name="connsiteY122" fmla="*/ 459912 h 1667695"/>
              <a:gd name="connsiteX123" fmla="*/ 377968 w 2317457"/>
              <a:gd name="connsiteY123" fmla="*/ 417901 h 1667695"/>
              <a:gd name="connsiteX124" fmla="*/ 766399 w 2317457"/>
              <a:gd name="connsiteY124" fmla="*/ 278936 h 1667695"/>
              <a:gd name="connsiteX125" fmla="*/ 791772 w 2317457"/>
              <a:gd name="connsiteY125" fmla="*/ 288118 h 1667695"/>
              <a:gd name="connsiteX126" fmla="*/ 776210 w 2317457"/>
              <a:gd name="connsiteY126" fmla="*/ 330894 h 1667695"/>
              <a:gd name="connsiteX127" fmla="*/ 839170 w 2317457"/>
              <a:gd name="connsiteY127" fmla="*/ 305271 h 1667695"/>
              <a:gd name="connsiteX128" fmla="*/ 791772 w 2317457"/>
              <a:gd name="connsiteY128" fmla="*/ 288118 h 1667695"/>
              <a:gd name="connsiteX129" fmla="*/ 813168 w 2317457"/>
              <a:gd name="connsiteY129" fmla="*/ 229305 h 1667695"/>
              <a:gd name="connsiteX130" fmla="*/ 1054150 w 2317457"/>
              <a:gd name="connsiteY130" fmla="*/ 23712 h 1667695"/>
              <a:gd name="connsiteX131" fmla="*/ 1148877 w 2317457"/>
              <a:gd name="connsiteY131" fmla="*/ 2434 h 1667695"/>
              <a:gd name="connsiteX132" fmla="*/ 1222249 w 2317457"/>
              <a:gd name="connsiteY132" fmla="*/ 906 h 1667695"/>
              <a:gd name="connsiteX0-1" fmla="*/ 1179544 w 2317457"/>
              <a:gd name="connsiteY0-2" fmla="*/ 86443 h 1667695"/>
              <a:gd name="connsiteX1-3" fmla="*/ 1090344 w 2317457"/>
              <a:gd name="connsiteY1-4" fmla="*/ 101913 h 1667695"/>
              <a:gd name="connsiteX2-5" fmla="*/ 858887 w 2317457"/>
              <a:gd name="connsiteY2-6" fmla="*/ 353658 h 1667695"/>
              <a:gd name="connsiteX3-7" fmla="*/ 795927 w 2317457"/>
              <a:gd name="connsiteY3-8" fmla="*/ 379281 h 1667695"/>
              <a:gd name="connsiteX4-9" fmla="*/ 413212 w 2317457"/>
              <a:gd name="connsiteY4-10" fmla="*/ 528728 h 1667695"/>
              <a:gd name="connsiteX5-11" fmla="*/ 364825 w 2317457"/>
              <a:gd name="connsiteY5-12" fmla="*/ 548445 h 1667695"/>
              <a:gd name="connsiteX6-13" fmla="*/ 85933 w 2317457"/>
              <a:gd name="connsiteY6-14" fmla="*/ 751994 h 1667695"/>
              <a:gd name="connsiteX7-15" fmla="*/ 317391 w 2317457"/>
              <a:gd name="connsiteY7-16" fmla="*/ 1075272 h 1667695"/>
              <a:gd name="connsiteX8-17" fmla="*/ 347299 w 2317457"/>
              <a:gd name="connsiteY8-18" fmla="*/ 1105181 h 1667695"/>
              <a:gd name="connsiteX9-19" fmla="*/ 859173 w 2317457"/>
              <a:gd name="connsiteY9-20" fmla="*/ 1226148 h 1667695"/>
              <a:gd name="connsiteX10-21" fmla="*/ 870404 w 2317457"/>
              <a:gd name="connsiteY10-22" fmla="*/ 1222392 h 1667695"/>
              <a:gd name="connsiteX11-23" fmla="*/ 904596 w 2317457"/>
              <a:gd name="connsiteY11-24" fmla="*/ 1198466 h 1667695"/>
              <a:gd name="connsiteX12-25" fmla="*/ 850410 w 2317457"/>
              <a:gd name="connsiteY12-26" fmla="*/ 714276 h 1667695"/>
              <a:gd name="connsiteX13-27" fmla="*/ 591615 w 2317457"/>
              <a:gd name="connsiteY13-28" fmla="*/ 798096 h 1667695"/>
              <a:gd name="connsiteX14-29" fmla="*/ 725823 w 2317457"/>
              <a:gd name="connsiteY14-30" fmla="*/ 1001645 h 1667695"/>
              <a:gd name="connsiteX15-31" fmla="*/ 725823 w 2317457"/>
              <a:gd name="connsiteY15-32" fmla="*/ 1087370 h 1667695"/>
              <a:gd name="connsiteX16-33" fmla="*/ 494175 w 2317457"/>
              <a:gd name="connsiteY16-34" fmla="*/ 857817 h 1667695"/>
              <a:gd name="connsiteX17-35" fmla="*/ 682484 w 2317457"/>
              <a:gd name="connsiteY17-36" fmla="*/ 622645 h 1667695"/>
              <a:gd name="connsiteX18-37" fmla="*/ 990808 w 2317457"/>
              <a:gd name="connsiteY18-38" fmla="*/ 714847 h 1667695"/>
              <a:gd name="connsiteX19-39" fmla="*/ 956151 w 2317457"/>
              <a:gd name="connsiteY19-40" fmla="*/ 1269409 h 1667695"/>
              <a:gd name="connsiteX20-41" fmla="*/ 937493 w 2317457"/>
              <a:gd name="connsiteY20-42" fmla="*/ 1281763 h 1667695"/>
              <a:gd name="connsiteX21-43" fmla="*/ 963456 w 2317457"/>
              <a:gd name="connsiteY21-44" fmla="*/ 1332462 h 1667695"/>
              <a:gd name="connsiteX22-45" fmla="*/ 1489251 w 2317457"/>
              <a:gd name="connsiteY22-46" fmla="*/ 1578383 h 1667695"/>
              <a:gd name="connsiteX23-47" fmla="*/ 2071196 w 2317457"/>
              <a:gd name="connsiteY23-48" fmla="*/ 1515335 h 1667695"/>
              <a:gd name="connsiteX24-49" fmla="*/ 2150984 w 2317457"/>
              <a:gd name="connsiteY24-50" fmla="*/ 1534236 h 1667695"/>
              <a:gd name="connsiteX25-51" fmla="*/ 2153406 w 2317457"/>
              <a:gd name="connsiteY25-52" fmla="*/ 1533604 h 1667695"/>
              <a:gd name="connsiteX26-53" fmla="*/ 2110580 w 2317457"/>
              <a:gd name="connsiteY26-54" fmla="*/ 1497040 h 1667695"/>
              <a:gd name="connsiteX27-55" fmla="*/ 1968359 w 2317457"/>
              <a:gd name="connsiteY27-56" fmla="*/ 1468846 h 1667695"/>
              <a:gd name="connsiteX28-57" fmla="*/ 1664988 w 2317457"/>
              <a:gd name="connsiteY28-58" fmla="*/ 1488943 h 1667695"/>
              <a:gd name="connsiteX29-59" fmla="*/ 1428482 w 2317457"/>
              <a:gd name="connsiteY29-60" fmla="*/ 1419792 h 1667695"/>
              <a:gd name="connsiteX30-61" fmla="*/ 1375480 w 2317457"/>
              <a:gd name="connsiteY30-62" fmla="*/ 1272237 h 1667695"/>
              <a:gd name="connsiteX31-63" fmla="*/ 1385123 w 2317457"/>
              <a:gd name="connsiteY31-64" fmla="*/ 1241197 h 1667695"/>
              <a:gd name="connsiteX32-65" fmla="*/ 1385265 w 2317457"/>
              <a:gd name="connsiteY32-66" fmla="*/ 1239695 h 1667695"/>
              <a:gd name="connsiteX33-67" fmla="*/ 1387040 w 2317457"/>
              <a:gd name="connsiteY33-68" fmla="*/ 1235026 h 1667695"/>
              <a:gd name="connsiteX34-69" fmla="*/ 1391811 w 2317457"/>
              <a:gd name="connsiteY34-70" fmla="*/ 1219671 h 1667695"/>
              <a:gd name="connsiteX35-71" fmla="*/ 1393868 w 2317457"/>
              <a:gd name="connsiteY35-72" fmla="*/ 1217072 h 1667695"/>
              <a:gd name="connsiteX36-73" fmla="*/ 1398198 w 2317457"/>
              <a:gd name="connsiteY36-74" fmla="*/ 1205685 h 1667695"/>
              <a:gd name="connsiteX37-75" fmla="*/ 1586311 w 2317457"/>
              <a:gd name="connsiteY37-76" fmla="*/ 1111468 h 1667695"/>
              <a:gd name="connsiteX38-77" fmla="*/ 1735486 w 2317457"/>
              <a:gd name="connsiteY38-78" fmla="*/ 1137547 h 1667695"/>
              <a:gd name="connsiteX39-79" fmla="*/ 1755729 w 2317457"/>
              <a:gd name="connsiteY39-80" fmla="*/ 1139556 h 1667695"/>
              <a:gd name="connsiteX40-81" fmla="*/ 1736938 w 2317457"/>
              <a:gd name="connsiteY40-82" fmla="*/ 1116242 h 1667695"/>
              <a:gd name="connsiteX41-83" fmla="*/ 1692324 w 2317457"/>
              <a:gd name="connsiteY41-84" fmla="*/ 976689 h 1667695"/>
              <a:gd name="connsiteX42-85" fmla="*/ 1830437 w 2317457"/>
              <a:gd name="connsiteY42-86" fmla="*/ 760091 h 1667695"/>
              <a:gd name="connsiteX43-87" fmla="*/ 1891207 w 2317457"/>
              <a:gd name="connsiteY43-88" fmla="*/ 745029 h 1667695"/>
              <a:gd name="connsiteX44-89" fmla="*/ 2048083 w 2317457"/>
              <a:gd name="connsiteY44-90" fmla="*/ 821432 h 1667695"/>
              <a:gd name="connsiteX45-91" fmla="*/ 2041892 w 2317457"/>
              <a:gd name="connsiteY45-92" fmla="*/ 1032696 h 1667695"/>
              <a:gd name="connsiteX46-93" fmla="*/ 1981313 w 2317457"/>
              <a:gd name="connsiteY46-94" fmla="*/ 972117 h 1667695"/>
              <a:gd name="connsiteX47-95" fmla="*/ 1970835 w 2317457"/>
              <a:gd name="connsiteY47-96" fmla="*/ 860770 h 1667695"/>
              <a:gd name="connsiteX48-97" fmla="*/ 1839105 w 2317457"/>
              <a:gd name="connsiteY48-98" fmla="*/ 852674 h 1667695"/>
              <a:gd name="connsiteX49-99" fmla="*/ 1850027 w 2317457"/>
              <a:gd name="connsiteY49-100" fmla="*/ 1119207 h 1667695"/>
              <a:gd name="connsiteX50-101" fmla="*/ 1868974 w 2317457"/>
              <a:gd name="connsiteY50-102" fmla="*/ 1134764 h 1667695"/>
              <a:gd name="connsiteX51-103" fmla="*/ 1869585 w 2317457"/>
              <a:gd name="connsiteY51-104" fmla="*/ 1134804 h 1667695"/>
              <a:gd name="connsiteX52-105" fmla="*/ 1941594 w 2317457"/>
              <a:gd name="connsiteY52-106" fmla="*/ 1170046 h 1667695"/>
              <a:gd name="connsiteX53-107" fmla="*/ 2205151 w 2317457"/>
              <a:gd name="connsiteY53-108" fmla="*/ 1071748 h 1667695"/>
              <a:gd name="connsiteX54-109" fmla="*/ 2185624 w 2317457"/>
              <a:gd name="connsiteY54-110" fmla="*/ 811811 h 1667695"/>
              <a:gd name="connsiteX55-111" fmla="*/ 2185624 w 2317457"/>
              <a:gd name="connsiteY55-112" fmla="*/ 768568 h 1667695"/>
              <a:gd name="connsiteX56-113" fmla="*/ 2180195 w 2317457"/>
              <a:gd name="connsiteY56-114" fmla="*/ 565304 h 1667695"/>
              <a:gd name="connsiteX57-115" fmla="*/ 1993029 w 2317457"/>
              <a:gd name="connsiteY57-116" fmla="*/ 483484 h 1667695"/>
              <a:gd name="connsiteX58-117" fmla="*/ 1951690 w 2317457"/>
              <a:gd name="connsiteY58-118" fmla="*/ 429192 h 1667695"/>
              <a:gd name="connsiteX59-119" fmla="*/ 1804529 w 2317457"/>
              <a:gd name="connsiteY59-120" fmla="*/ 175255 h 1667695"/>
              <a:gd name="connsiteX60-121" fmla="*/ 1571129 w 2317457"/>
              <a:gd name="connsiteY60-122" fmla="*/ 185422 h 1667695"/>
              <a:gd name="connsiteX61-123" fmla="*/ 1525224 w 2317457"/>
              <a:gd name="connsiteY61-124" fmla="*/ 214586 h 1667695"/>
              <a:gd name="connsiteX62-125" fmla="*/ 1525601 w 2317457"/>
              <a:gd name="connsiteY62-126" fmla="*/ 215320 h 1667695"/>
              <a:gd name="connsiteX63-127" fmla="*/ 1534971 w 2317457"/>
              <a:gd name="connsiteY63-128" fmla="*/ 388044 h 1667695"/>
              <a:gd name="connsiteX64-129" fmla="*/ 1302942 w 2317457"/>
              <a:gd name="connsiteY64-130" fmla="*/ 571209 h 1667695"/>
              <a:gd name="connsiteX65-131" fmla="*/ 1078914 w 2317457"/>
              <a:gd name="connsiteY65-132" fmla="*/ 415190 h 1667695"/>
              <a:gd name="connsiteX66-133" fmla="*/ 1161687 w 2317457"/>
              <a:gd name="connsiteY66-134" fmla="*/ 392330 h 1667695"/>
              <a:gd name="connsiteX67-135" fmla="*/ 1377523 w 2317457"/>
              <a:gd name="connsiteY67-136" fmla="*/ 468720 h 1667695"/>
              <a:gd name="connsiteX68-137" fmla="*/ 1419909 w 2317457"/>
              <a:gd name="connsiteY68-138" fmla="*/ 192019 h 1667695"/>
              <a:gd name="connsiteX69-139" fmla="*/ 1179544 w 2317457"/>
              <a:gd name="connsiteY69-140" fmla="*/ 86443 h 1667695"/>
              <a:gd name="connsiteX70-141" fmla="*/ 1222249 w 2317457"/>
              <a:gd name="connsiteY70-142" fmla="*/ 906 h 1667695"/>
              <a:gd name="connsiteX71-143" fmla="*/ 1425434 w 2317457"/>
              <a:gd name="connsiteY71-144" fmla="*/ 74671 h 1667695"/>
              <a:gd name="connsiteX72-145" fmla="*/ 1485853 w 2317457"/>
              <a:gd name="connsiteY72-146" fmla="*/ 137954 h 1667695"/>
              <a:gd name="connsiteX73-147" fmla="*/ 1486784 w 2317457"/>
              <a:gd name="connsiteY73-148" fmla="*/ 139765 h 1667695"/>
              <a:gd name="connsiteX74-149" fmla="*/ 1534852 w 2317457"/>
              <a:gd name="connsiteY74-150" fmla="*/ 109167 h 1667695"/>
              <a:gd name="connsiteX75-151" fmla="*/ 1848820 w 2317457"/>
              <a:gd name="connsiteY75-152" fmla="*/ 101532 h 1667695"/>
              <a:gd name="connsiteX76-153" fmla="*/ 2035178 w 2317457"/>
              <a:gd name="connsiteY76-154" fmla="*/ 343223 h 1667695"/>
              <a:gd name="connsiteX77-155" fmla="*/ 2034679 w 2317457"/>
              <a:gd name="connsiteY77-156" fmla="*/ 403118 h 1667695"/>
              <a:gd name="connsiteX78-157" fmla="*/ 1992934 w 2317457"/>
              <a:gd name="connsiteY78-158" fmla="*/ 397569 h 1667695"/>
              <a:gd name="connsiteX79-159" fmla="*/ 2034272 w 2317457"/>
              <a:gd name="connsiteY79-160" fmla="*/ 451861 h 1667695"/>
              <a:gd name="connsiteX80-161" fmla="*/ 2034679 w 2317457"/>
              <a:gd name="connsiteY80-162" fmla="*/ 403118 h 1667695"/>
              <a:gd name="connsiteX81-163" fmla="*/ 2067810 w 2317457"/>
              <a:gd name="connsiteY81-164" fmla="*/ 407521 h 1667695"/>
              <a:gd name="connsiteX82-165" fmla="*/ 2255252 w 2317457"/>
              <a:gd name="connsiteY82-166" fmla="*/ 522727 h 1667695"/>
              <a:gd name="connsiteX83-167" fmla="*/ 2290721 w 2317457"/>
              <a:gd name="connsiteY83-168" fmla="*/ 741460 h 1667695"/>
              <a:gd name="connsiteX84-169" fmla="*/ 2269534 w 2317457"/>
              <a:gd name="connsiteY84-170" fmla="*/ 789194 h 1667695"/>
              <a:gd name="connsiteX85-171" fmla="*/ 2259538 w 2317457"/>
              <a:gd name="connsiteY85-172" fmla="*/ 768472 h 1667695"/>
              <a:gd name="connsiteX86-173" fmla="*/ 2259538 w 2317457"/>
              <a:gd name="connsiteY86-174" fmla="*/ 811716 h 1667695"/>
              <a:gd name="connsiteX87-175" fmla="*/ 2269534 w 2317457"/>
              <a:gd name="connsiteY87-176" fmla="*/ 789194 h 1667695"/>
              <a:gd name="connsiteX88-177" fmla="*/ 2303964 w 2317457"/>
              <a:gd name="connsiteY88-178" fmla="*/ 860567 h 1667695"/>
              <a:gd name="connsiteX89-179" fmla="*/ 2254109 w 2317457"/>
              <a:gd name="connsiteY89-180" fmla="*/ 1154711 h 1667695"/>
              <a:gd name="connsiteX90-181" fmla="*/ 1889069 w 2317457"/>
              <a:gd name="connsiteY90-182" fmla="*/ 1240539 h 1667695"/>
              <a:gd name="connsiteX91-183" fmla="*/ 1864047 w 2317457"/>
              <a:gd name="connsiteY91-184" fmla="*/ 1227494 h 1667695"/>
              <a:gd name="connsiteX92-185" fmla="*/ 1857505 w 2317457"/>
              <a:gd name="connsiteY92-186" fmla="*/ 1227975 h 1667695"/>
              <a:gd name="connsiteX93-187" fmla="*/ 1842230 w 2317457"/>
              <a:gd name="connsiteY93-188" fmla="*/ 1221666 h 1667695"/>
              <a:gd name="connsiteX94-189" fmla="*/ 1812583 w 2317457"/>
              <a:gd name="connsiteY94-190" fmla="*/ 1226321 h 1667695"/>
              <a:gd name="connsiteX95-191" fmla="*/ 1645366 w 2317457"/>
              <a:gd name="connsiteY95-192" fmla="*/ 1205479 h 1667695"/>
              <a:gd name="connsiteX96-193" fmla="*/ 1467344 w 2317457"/>
              <a:gd name="connsiteY96-194" fmla="*/ 1278346 h 1667695"/>
              <a:gd name="connsiteX97-195" fmla="*/ 1459868 w 2317457"/>
              <a:gd name="connsiteY97-196" fmla="*/ 1297254 h 1667695"/>
              <a:gd name="connsiteX98-197" fmla="*/ 1464010 w 2317457"/>
              <a:gd name="connsiteY98-198" fmla="*/ 1320184 h 1667695"/>
              <a:gd name="connsiteX99-199" fmla="*/ 1498491 w 2317457"/>
              <a:gd name="connsiteY99-200" fmla="*/ 1368166 h 1667695"/>
              <a:gd name="connsiteX100-201" fmla="*/ 1626030 w 2317457"/>
              <a:gd name="connsiteY100-202" fmla="*/ 1403885 h 1667695"/>
              <a:gd name="connsiteX101-203" fmla="*/ 1909495 w 2317457"/>
              <a:gd name="connsiteY101-204" fmla="*/ 1385978 h 1667695"/>
              <a:gd name="connsiteX102-205" fmla="*/ 2165527 w 2317457"/>
              <a:gd name="connsiteY102-206" fmla="*/ 1428459 h 1667695"/>
              <a:gd name="connsiteX103-207" fmla="*/ 2264015 w 2317457"/>
              <a:gd name="connsiteY103-208" fmla="*/ 1612387 h 1667695"/>
              <a:gd name="connsiteX104-209" fmla="*/ 2199531 w 2317457"/>
              <a:gd name="connsiteY104-210" fmla="*/ 1649439 h 1667695"/>
              <a:gd name="connsiteX105-211" fmla="*/ 1365617 w 2317457"/>
              <a:gd name="connsiteY105-212" fmla="*/ 1666108 h 1667695"/>
              <a:gd name="connsiteX106-213" fmla="*/ 877833 w 2317457"/>
              <a:gd name="connsiteY106-214" fmla="*/ 1352835 h 1667695"/>
              <a:gd name="connsiteX107-215" fmla="*/ 863697 w 2317457"/>
              <a:gd name="connsiteY107-216" fmla="*/ 1323958 h 1667695"/>
              <a:gd name="connsiteX108-217" fmla="*/ 862453 w 2317457"/>
              <a:gd name="connsiteY108-218" fmla="*/ 1324288 h 1667695"/>
              <a:gd name="connsiteX109-219" fmla="*/ 856964 w 2317457"/>
              <a:gd name="connsiteY109-220" fmla="*/ 1323395 h 1667695"/>
              <a:gd name="connsiteX110-221" fmla="*/ 819286 w 2317457"/>
              <a:gd name="connsiteY110-222" fmla="*/ 1342539 h 1667695"/>
              <a:gd name="connsiteX111-223" fmla="*/ 302060 w 2317457"/>
              <a:gd name="connsiteY111-224" fmla="*/ 1219396 h 1667695"/>
              <a:gd name="connsiteX112-225" fmla="*/ 274269 w 2317457"/>
              <a:gd name="connsiteY112-226" fmla="*/ 1151583 h 1667695"/>
              <a:gd name="connsiteX113-227" fmla="*/ 294531 w 2317457"/>
              <a:gd name="connsiteY113-228" fmla="*/ 1157949 h 1667695"/>
              <a:gd name="connsiteX114-229" fmla="*/ 264622 w 2317457"/>
              <a:gd name="connsiteY114-230" fmla="*/ 1128041 h 1667695"/>
              <a:gd name="connsiteX115-231" fmla="*/ 274269 w 2317457"/>
              <a:gd name="connsiteY115-232" fmla="*/ 1151583 h 1667695"/>
              <a:gd name="connsiteX116-233" fmla="*/ 226038 w 2317457"/>
              <a:gd name="connsiteY116-234" fmla="*/ 1136428 h 1667695"/>
              <a:gd name="connsiteX117-235" fmla="*/ 2685 w 2317457"/>
              <a:gd name="connsiteY117-236" fmla="*/ 724657 h 1667695"/>
              <a:gd name="connsiteX118-237" fmla="*/ 319621 w 2317457"/>
              <a:gd name="connsiteY118-238" fmla="*/ 453967 h 1667695"/>
              <a:gd name="connsiteX119-239" fmla="*/ 353812 w 2317457"/>
              <a:gd name="connsiteY119-240" fmla="*/ 459912 h 1667695"/>
              <a:gd name="connsiteX120-241" fmla="*/ 339108 w 2317457"/>
              <a:gd name="connsiteY120-242" fmla="*/ 485484 h 1667695"/>
              <a:gd name="connsiteX121-243" fmla="*/ 353812 w 2317457"/>
              <a:gd name="connsiteY121-244" fmla="*/ 459912 h 1667695"/>
              <a:gd name="connsiteX122-245" fmla="*/ 377968 w 2317457"/>
              <a:gd name="connsiteY122-246" fmla="*/ 417901 h 1667695"/>
              <a:gd name="connsiteX123-247" fmla="*/ 766399 w 2317457"/>
              <a:gd name="connsiteY123-248" fmla="*/ 278936 h 1667695"/>
              <a:gd name="connsiteX124-249" fmla="*/ 791772 w 2317457"/>
              <a:gd name="connsiteY124-250" fmla="*/ 288118 h 1667695"/>
              <a:gd name="connsiteX125-251" fmla="*/ 776210 w 2317457"/>
              <a:gd name="connsiteY125-252" fmla="*/ 330894 h 1667695"/>
              <a:gd name="connsiteX126-253" fmla="*/ 839170 w 2317457"/>
              <a:gd name="connsiteY126-254" fmla="*/ 305271 h 1667695"/>
              <a:gd name="connsiteX127-255" fmla="*/ 791772 w 2317457"/>
              <a:gd name="connsiteY127-256" fmla="*/ 288118 h 1667695"/>
              <a:gd name="connsiteX128-257" fmla="*/ 813168 w 2317457"/>
              <a:gd name="connsiteY128-258" fmla="*/ 229305 h 1667695"/>
              <a:gd name="connsiteX129-259" fmla="*/ 1054150 w 2317457"/>
              <a:gd name="connsiteY129-260" fmla="*/ 23712 h 1667695"/>
              <a:gd name="connsiteX130-261" fmla="*/ 1148877 w 2317457"/>
              <a:gd name="connsiteY130-262" fmla="*/ 2434 h 1667695"/>
              <a:gd name="connsiteX131-263" fmla="*/ 1222249 w 2317457"/>
              <a:gd name="connsiteY131-264" fmla="*/ 906 h 1667695"/>
              <a:gd name="connsiteX0-265" fmla="*/ 1179544 w 2317457"/>
              <a:gd name="connsiteY0-266" fmla="*/ 86443 h 1667695"/>
              <a:gd name="connsiteX1-267" fmla="*/ 1090344 w 2317457"/>
              <a:gd name="connsiteY1-268" fmla="*/ 101913 h 1667695"/>
              <a:gd name="connsiteX2-269" fmla="*/ 858887 w 2317457"/>
              <a:gd name="connsiteY2-270" fmla="*/ 353658 h 1667695"/>
              <a:gd name="connsiteX3-271" fmla="*/ 795927 w 2317457"/>
              <a:gd name="connsiteY3-272" fmla="*/ 379281 h 1667695"/>
              <a:gd name="connsiteX4-273" fmla="*/ 413212 w 2317457"/>
              <a:gd name="connsiteY4-274" fmla="*/ 528728 h 1667695"/>
              <a:gd name="connsiteX5-275" fmla="*/ 364825 w 2317457"/>
              <a:gd name="connsiteY5-276" fmla="*/ 548445 h 1667695"/>
              <a:gd name="connsiteX6-277" fmla="*/ 85933 w 2317457"/>
              <a:gd name="connsiteY6-278" fmla="*/ 751994 h 1667695"/>
              <a:gd name="connsiteX7-279" fmla="*/ 317391 w 2317457"/>
              <a:gd name="connsiteY7-280" fmla="*/ 1075272 h 1667695"/>
              <a:gd name="connsiteX8-281" fmla="*/ 347299 w 2317457"/>
              <a:gd name="connsiteY8-282" fmla="*/ 1105181 h 1667695"/>
              <a:gd name="connsiteX9-283" fmla="*/ 859173 w 2317457"/>
              <a:gd name="connsiteY9-284" fmla="*/ 1226148 h 1667695"/>
              <a:gd name="connsiteX10-285" fmla="*/ 870404 w 2317457"/>
              <a:gd name="connsiteY10-286" fmla="*/ 1222392 h 1667695"/>
              <a:gd name="connsiteX11-287" fmla="*/ 904596 w 2317457"/>
              <a:gd name="connsiteY11-288" fmla="*/ 1198466 h 1667695"/>
              <a:gd name="connsiteX12-289" fmla="*/ 850410 w 2317457"/>
              <a:gd name="connsiteY12-290" fmla="*/ 714276 h 1667695"/>
              <a:gd name="connsiteX13-291" fmla="*/ 591615 w 2317457"/>
              <a:gd name="connsiteY13-292" fmla="*/ 798096 h 1667695"/>
              <a:gd name="connsiteX14-293" fmla="*/ 725823 w 2317457"/>
              <a:gd name="connsiteY14-294" fmla="*/ 1001645 h 1667695"/>
              <a:gd name="connsiteX15-295" fmla="*/ 725823 w 2317457"/>
              <a:gd name="connsiteY15-296" fmla="*/ 1087370 h 1667695"/>
              <a:gd name="connsiteX16-297" fmla="*/ 494175 w 2317457"/>
              <a:gd name="connsiteY16-298" fmla="*/ 857817 h 1667695"/>
              <a:gd name="connsiteX17-299" fmla="*/ 682484 w 2317457"/>
              <a:gd name="connsiteY17-300" fmla="*/ 622645 h 1667695"/>
              <a:gd name="connsiteX18-301" fmla="*/ 990808 w 2317457"/>
              <a:gd name="connsiteY18-302" fmla="*/ 714847 h 1667695"/>
              <a:gd name="connsiteX19-303" fmla="*/ 956151 w 2317457"/>
              <a:gd name="connsiteY19-304" fmla="*/ 1269409 h 1667695"/>
              <a:gd name="connsiteX20-305" fmla="*/ 937493 w 2317457"/>
              <a:gd name="connsiteY20-306" fmla="*/ 1281763 h 1667695"/>
              <a:gd name="connsiteX21-307" fmla="*/ 963456 w 2317457"/>
              <a:gd name="connsiteY21-308" fmla="*/ 1332462 h 1667695"/>
              <a:gd name="connsiteX22-309" fmla="*/ 1489251 w 2317457"/>
              <a:gd name="connsiteY22-310" fmla="*/ 1578383 h 1667695"/>
              <a:gd name="connsiteX23-311" fmla="*/ 2071196 w 2317457"/>
              <a:gd name="connsiteY23-312" fmla="*/ 1515335 h 1667695"/>
              <a:gd name="connsiteX24-313" fmla="*/ 2150984 w 2317457"/>
              <a:gd name="connsiteY24-314" fmla="*/ 1534236 h 1667695"/>
              <a:gd name="connsiteX25-315" fmla="*/ 2153406 w 2317457"/>
              <a:gd name="connsiteY25-316" fmla="*/ 1533604 h 1667695"/>
              <a:gd name="connsiteX26-317" fmla="*/ 2110580 w 2317457"/>
              <a:gd name="connsiteY26-318" fmla="*/ 1497040 h 1667695"/>
              <a:gd name="connsiteX27-319" fmla="*/ 1968359 w 2317457"/>
              <a:gd name="connsiteY27-320" fmla="*/ 1468846 h 1667695"/>
              <a:gd name="connsiteX28-321" fmla="*/ 1664988 w 2317457"/>
              <a:gd name="connsiteY28-322" fmla="*/ 1488943 h 1667695"/>
              <a:gd name="connsiteX29-323" fmla="*/ 1428482 w 2317457"/>
              <a:gd name="connsiteY29-324" fmla="*/ 1419792 h 1667695"/>
              <a:gd name="connsiteX30-325" fmla="*/ 1375480 w 2317457"/>
              <a:gd name="connsiteY30-326" fmla="*/ 1272237 h 1667695"/>
              <a:gd name="connsiteX31-327" fmla="*/ 1385123 w 2317457"/>
              <a:gd name="connsiteY31-328" fmla="*/ 1241197 h 1667695"/>
              <a:gd name="connsiteX32-329" fmla="*/ 1385265 w 2317457"/>
              <a:gd name="connsiteY32-330" fmla="*/ 1239695 h 1667695"/>
              <a:gd name="connsiteX33-331" fmla="*/ 1387040 w 2317457"/>
              <a:gd name="connsiteY33-332" fmla="*/ 1235026 h 1667695"/>
              <a:gd name="connsiteX34-333" fmla="*/ 1391811 w 2317457"/>
              <a:gd name="connsiteY34-334" fmla="*/ 1219671 h 1667695"/>
              <a:gd name="connsiteX35-335" fmla="*/ 1393868 w 2317457"/>
              <a:gd name="connsiteY35-336" fmla="*/ 1217072 h 1667695"/>
              <a:gd name="connsiteX36-337" fmla="*/ 1398198 w 2317457"/>
              <a:gd name="connsiteY36-338" fmla="*/ 1205685 h 1667695"/>
              <a:gd name="connsiteX37-339" fmla="*/ 1586311 w 2317457"/>
              <a:gd name="connsiteY37-340" fmla="*/ 1111468 h 1667695"/>
              <a:gd name="connsiteX38-341" fmla="*/ 1735486 w 2317457"/>
              <a:gd name="connsiteY38-342" fmla="*/ 1137547 h 1667695"/>
              <a:gd name="connsiteX39-343" fmla="*/ 1755729 w 2317457"/>
              <a:gd name="connsiteY39-344" fmla="*/ 1139556 h 1667695"/>
              <a:gd name="connsiteX40-345" fmla="*/ 1736938 w 2317457"/>
              <a:gd name="connsiteY40-346" fmla="*/ 1116242 h 1667695"/>
              <a:gd name="connsiteX41-347" fmla="*/ 1692324 w 2317457"/>
              <a:gd name="connsiteY41-348" fmla="*/ 976689 h 1667695"/>
              <a:gd name="connsiteX42-349" fmla="*/ 1830437 w 2317457"/>
              <a:gd name="connsiteY42-350" fmla="*/ 760091 h 1667695"/>
              <a:gd name="connsiteX43-351" fmla="*/ 1891207 w 2317457"/>
              <a:gd name="connsiteY43-352" fmla="*/ 745029 h 1667695"/>
              <a:gd name="connsiteX44-353" fmla="*/ 2048083 w 2317457"/>
              <a:gd name="connsiteY44-354" fmla="*/ 821432 h 1667695"/>
              <a:gd name="connsiteX45-355" fmla="*/ 2041892 w 2317457"/>
              <a:gd name="connsiteY45-356" fmla="*/ 1032696 h 1667695"/>
              <a:gd name="connsiteX46-357" fmla="*/ 1981313 w 2317457"/>
              <a:gd name="connsiteY46-358" fmla="*/ 972117 h 1667695"/>
              <a:gd name="connsiteX47-359" fmla="*/ 1970835 w 2317457"/>
              <a:gd name="connsiteY47-360" fmla="*/ 860770 h 1667695"/>
              <a:gd name="connsiteX48-361" fmla="*/ 1839105 w 2317457"/>
              <a:gd name="connsiteY48-362" fmla="*/ 852674 h 1667695"/>
              <a:gd name="connsiteX49-363" fmla="*/ 1850027 w 2317457"/>
              <a:gd name="connsiteY49-364" fmla="*/ 1119207 h 1667695"/>
              <a:gd name="connsiteX50-365" fmla="*/ 1868974 w 2317457"/>
              <a:gd name="connsiteY50-366" fmla="*/ 1134764 h 1667695"/>
              <a:gd name="connsiteX51-367" fmla="*/ 1869585 w 2317457"/>
              <a:gd name="connsiteY51-368" fmla="*/ 1134804 h 1667695"/>
              <a:gd name="connsiteX52-369" fmla="*/ 1941594 w 2317457"/>
              <a:gd name="connsiteY52-370" fmla="*/ 1170046 h 1667695"/>
              <a:gd name="connsiteX53-371" fmla="*/ 2205151 w 2317457"/>
              <a:gd name="connsiteY53-372" fmla="*/ 1071748 h 1667695"/>
              <a:gd name="connsiteX54-373" fmla="*/ 2185624 w 2317457"/>
              <a:gd name="connsiteY54-374" fmla="*/ 811811 h 1667695"/>
              <a:gd name="connsiteX55-375" fmla="*/ 2185624 w 2317457"/>
              <a:gd name="connsiteY55-376" fmla="*/ 768568 h 1667695"/>
              <a:gd name="connsiteX56-377" fmla="*/ 2180195 w 2317457"/>
              <a:gd name="connsiteY56-378" fmla="*/ 565304 h 1667695"/>
              <a:gd name="connsiteX57-379" fmla="*/ 1993029 w 2317457"/>
              <a:gd name="connsiteY57-380" fmla="*/ 483484 h 1667695"/>
              <a:gd name="connsiteX58-381" fmla="*/ 1951690 w 2317457"/>
              <a:gd name="connsiteY58-382" fmla="*/ 429192 h 1667695"/>
              <a:gd name="connsiteX59-383" fmla="*/ 1804529 w 2317457"/>
              <a:gd name="connsiteY59-384" fmla="*/ 175255 h 1667695"/>
              <a:gd name="connsiteX60-385" fmla="*/ 1571129 w 2317457"/>
              <a:gd name="connsiteY60-386" fmla="*/ 185422 h 1667695"/>
              <a:gd name="connsiteX61-387" fmla="*/ 1525224 w 2317457"/>
              <a:gd name="connsiteY61-388" fmla="*/ 214586 h 1667695"/>
              <a:gd name="connsiteX62-389" fmla="*/ 1525601 w 2317457"/>
              <a:gd name="connsiteY62-390" fmla="*/ 215320 h 1667695"/>
              <a:gd name="connsiteX63-391" fmla="*/ 1534971 w 2317457"/>
              <a:gd name="connsiteY63-392" fmla="*/ 388044 h 1667695"/>
              <a:gd name="connsiteX64-393" fmla="*/ 1302942 w 2317457"/>
              <a:gd name="connsiteY64-394" fmla="*/ 571209 h 1667695"/>
              <a:gd name="connsiteX65-395" fmla="*/ 1078914 w 2317457"/>
              <a:gd name="connsiteY65-396" fmla="*/ 415190 h 1667695"/>
              <a:gd name="connsiteX66-397" fmla="*/ 1161687 w 2317457"/>
              <a:gd name="connsiteY66-398" fmla="*/ 392330 h 1667695"/>
              <a:gd name="connsiteX67-399" fmla="*/ 1377523 w 2317457"/>
              <a:gd name="connsiteY67-400" fmla="*/ 468720 h 1667695"/>
              <a:gd name="connsiteX68-401" fmla="*/ 1419909 w 2317457"/>
              <a:gd name="connsiteY68-402" fmla="*/ 192019 h 1667695"/>
              <a:gd name="connsiteX69-403" fmla="*/ 1179544 w 2317457"/>
              <a:gd name="connsiteY69-404" fmla="*/ 86443 h 1667695"/>
              <a:gd name="connsiteX70-405" fmla="*/ 1222249 w 2317457"/>
              <a:gd name="connsiteY70-406" fmla="*/ 906 h 1667695"/>
              <a:gd name="connsiteX71-407" fmla="*/ 1425434 w 2317457"/>
              <a:gd name="connsiteY71-408" fmla="*/ 74671 h 1667695"/>
              <a:gd name="connsiteX72-409" fmla="*/ 1485853 w 2317457"/>
              <a:gd name="connsiteY72-410" fmla="*/ 137954 h 1667695"/>
              <a:gd name="connsiteX73-411" fmla="*/ 1486784 w 2317457"/>
              <a:gd name="connsiteY73-412" fmla="*/ 139765 h 1667695"/>
              <a:gd name="connsiteX74-413" fmla="*/ 1534852 w 2317457"/>
              <a:gd name="connsiteY74-414" fmla="*/ 109167 h 1667695"/>
              <a:gd name="connsiteX75-415" fmla="*/ 1848820 w 2317457"/>
              <a:gd name="connsiteY75-416" fmla="*/ 101532 h 1667695"/>
              <a:gd name="connsiteX76-417" fmla="*/ 2035178 w 2317457"/>
              <a:gd name="connsiteY76-418" fmla="*/ 343223 h 1667695"/>
              <a:gd name="connsiteX77-419" fmla="*/ 2034679 w 2317457"/>
              <a:gd name="connsiteY77-420" fmla="*/ 403118 h 1667695"/>
              <a:gd name="connsiteX78-421" fmla="*/ 1992934 w 2317457"/>
              <a:gd name="connsiteY78-422" fmla="*/ 397569 h 1667695"/>
              <a:gd name="connsiteX79-423" fmla="*/ 2034272 w 2317457"/>
              <a:gd name="connsiteY79-424" fmla="*/ 451861 h 1667695"/>
              <a:gd name="connsiteX80-425" fmla="*/ 2034679 w 2317457"/>
              <a:gd name="connsiteY80-426" fmla="*/ 403118 h 1667695"/>
              <a:gd name="connsiteX81-427" fmla="*/ 2067810 w 2317457"/>
              <a:gd name="connsiteY81-428" fmla="*/ 407521 h 1667695"/>
              <a:gd name="connsiteX82-429" fmla="*/ 2255252 w 2317457"/>
              <a:gd name="connsiteY82-430" fmla="*/ 522727 h 1667695"/>
              <a:gd name="connsiteX83-431" fmla="*/ 2290721 w 2317457"/>
              <a:gd name="connsiteY83-432" fmla="*/ 741460 h 1667695"/>
              <a:gd name="connsiteX84-433" fmla="*/ 2269534 w 2317457"/>
              <a:gd name="connsiteY84-434" fmla="*/ 789194 h 1667695"/>
              <a:gd name="connsiteX85-435" fmla="*/ 2259538 w 2317457"/>
              <a:gd name="connsiteY85-436" fmla="*/ 768472 h 1667695"/>
              <a:gd name="connsiteX86-437" fmla="*/ 2259538 w 2317457"/>
              <a:gd name="connsiteY86-438" fmla="*/ 811716 h 1667695"/>
              <a:gd name="connsiteX87-439" fmla="*/ 2269534 w 2317457"/>
              <a:gd name="connsiteY87-440" fmla="*/ 789194 h 1667695"/>
              <a:gd name="connsiteX88-441" fmla="*/ 2303964 w 2317457"/>
              <a:gd name="connsiteY88-442" fmla="*/ 860567 h 1667695"/>
              <a:gd name="connsiteX89-443" fmla="*/ 2254109 w 2317457"/>
              <a:gd name="connsiteY89-444" fmla="*/ 1154711 h 1667695"/>
              <a:gd name="connsiteX90-445" fmla="*/ 1889069 w 2317457"/>
              <a:gd name="connsiteY90-446" fmla="*/ 1240539 h 1667695"/>
              <a:gd name="connsiteX91-447" fmla="*/ 1864047 w 2317457"/>
              <a:gd name="connsiteY91-448" fmla="*/ 1227494 h 1667695"/>
              <a:gd name="connsiteX92-449" fmla="*/ 1857505 w 2317457"/>
              <a:gd name="connsiteY92-450" fmla="*/ 1227975 h 1667695"/>
              <a:gd name="connsiteX93-451" fmla="*/ 1842230 w 2317457"/>
              <a:gd name="connsiteY93-452" fmla="*/ 1221666 h 1667695"/>
              <a:gd name="connsiteX94-453" fmla="*/ 1812583 w 2317457"/>
              <a:gd name="connsiteY94-454" fmla="*/ 1226321 h 1667695"/>
              <a:gd name="connsiteX95-455" fmla="*/ 1645366 w 2317457"/>
              <a:gd name="connsiteY95-456" fmla="*/ 1205479 h 1667695"/>
              <a:gd name="connsiteX96-457" fmla="*/ 1467344 w 2317457"/>
              <a:gd name="connsiteY96-458" fmla="*/ 1278346 h 1667695"/>
              <a:gd name="connsiteX97-459" fmla="*/ 1459868 w 2317457"/>
              <a:gd name="connsiteY97-460" fmla="*/ 1297254 h 1667695"/>
              <a:gd name="connsiteX98-461" fmla="*/ 1464010 w 2317457"/>
              <a:gd name="connsiteY98-462" fmla="*/ 1320184 h 1667695"/>
              <a:gd name="connsiteX99-463" fmla="*/ 1498491 w 2317457"/>
              <a:gd name="connsiteY99-464" fmla="*/ 1368166 h 1667695"/>
              <a:gd name="connsiteX100-465" fmla="*/ 1626030 w 2317457"/>
              <a:gd name="connsiteY100-466" fmla="*/ 1403885 h 1667695"/>
              <a:gd name="connsiteX101-467" fmla="*/ 1909495 w 2317457"/>
              <a:gd name="connsiteY101-468" fmla="*/ 1385978 h 1667695"/>
              <a:gd name="connsiteX102-469" fmla="*/ 2165527 w 2317457"/>
              <a:gd name="connsiteY102-470" fmla="*/ 1428459 h 1667695"/>
              <a:gd name="connsiteX103-471" fmla="*/ 2264015 w 2317457"/>
              <a:gd name="connsiteY103-472" fmla="*/ 1612387 h 1667695"/>
              <a:gd name="connsiteX104-473" fmla="*/ 2199531 w 2317457"/>
              <a:gd name="connsiteY104-474" fmla="*/ 1649439 h 1667695"/>
              <a:gd name="connsiteX105-475" fmla="*/ 1365617 w 2317457"/>
              <a:gd name="connsiteY105-476" fmla="*/ 1666108 h 1667695"/>
              <a:gd name="connsiteX106-477" fmla="*/ 877833 w 2317457"/>
              <a:gd name="connsiteY106-478" fmla="*/ 1352835 h 1667695"/>
              <a:gd name="connsiteX107-479" fmla="*/ 863697 w 2317457"/>
              <a:gd name="connsiteY107-480" fmla="*/ 1323958 h 1667695"/>
              <a:gd name="connsiteX108-481" fmla="*/ 862453 w 2317457"/>
              <a:gd name="connsiteY108-482" fmla="*/ 1324288 h 1667695"/>
              <a:gd name="connsiteX109-483" fmla="*/ 856964 w 2317457"/>
              <a:gd name="connsiteY109-484" fmla="*/ 1323395 h 1667695"/>
              <a:gd name="connsiteX110-485" fmla="*/ 819286 w 2317457"/>
              <a:gd name="connsiteY110-486" fmla="*/ 1342539 h 1667695"/>
              <a:gd name="connsiteX111-487" fmla="*/ 302060 w 2317457"/>
              <a:gd name="connsiteY111-488" fmla="*/ 1219396 h 1667695"/>
              <a:gd name="connsiteX112-489" fmla="*/ 274269 w 2317457"/>
              <a:gd name="connsiteY112-490" fmla="*/ 1151583 h 1667695"/>
              <a:gd name="connsiteX113-491" fmla="*/ 294531 w 2317457"/>
              <a:gd name="connsiteY113-492" fmla="*/ 1157949 h 1667695"/>
              <a:gd name="connsiteX114-493" fmla="*/ 264622 w 2317457"/>
              <a:gd name="connsiteY114-494" fmla="*/ 1128041 h 1667695"/>
              <a:gd name="connsiteX115-495" fmla="*/ 274269 w 2317457"/>
              <a:gd name="connsiteY115-496" fmla="*/ 1151583 h 1667695"/>
              <a:gd name="connsiteX116-497" fmla="*/ 226038 w 2317457"/>
              <a:gd name="connsiteY116-498" fmla="*/ 1136428 h 1667695"/>
              <a:gd name="connsiteX117-499" fmla="*/ 2685 w 2317457"/>
              <a:gd name="connsiteY117-500" fmla="*/ 724657 h 1667695"/>
              <a:gd name="connsiteX118-501" fmla="*/ 319621 w 2317457"/>
              <a:gd name="connsiteY118-502" fmla="*/ 453967 h 1667695"/>
              <a:gd name="connsiteX119-503" fmla="*/ 353812 w 2317457"/>
              <a:gd name="connsiteY119-504" fmla="*/ 459912 h 1667695"/>
              <a:gd name="connsiteX120-505" fmla="*/ 353812 w 2317457"/>
              <a:gd name="connsiteY120-506" fmla="*/ 459912 h 1667695"/>
              <a:gd name="connsiteX121-507" fmla="*/ 377968 w 2317457"/>
              <a:gd name="connsiteY121-508" fmla="*/ 417901 h 1667695"/>
              <a:gd name="connsiteX122-509" fmla="*/ 766399 w 2317457"/>
              <a:gd name="connsiteY122-510" fmla="*/ 278936 h 1667695"/>
              <a:gd name="connsiteX123-511" fmla="*/ 791772 w 2317457"/>
              <a:gd name="connsiteY123-512" fmla="*/ 288118 h 1667695"/>
              <a:gd name="connsiteX124-513" fmla="*/ 776210 w 2317457"/>
              <a:gd name="connsiteY124-514" fmla="*/ 330894 h 1667695"/>
              <a:gd name="connsiteX125-515" fmla="*/ 839170 w 2317457"/>
              <a:gd name="connsiteY125-516" fmla="*/ 305271 h 1667695"/>
              <a:gd name="connsiteX126-517" fmla="*/ 791772 w 2317457"/>
              <a:gd name="connsiteY126-518" fmla="*/ 288118 h 1667695"/>
              <a:gd name="connsiteX127-519" fmla="*/ 813168 w 2317457"/>
              <a:gd name="connsiteY127-520" fmla="*/ 229305 h 1667695"/>
              <a:gd name="connsiteX128-521" fmla="*/ 1054150 w 2317457"/>
              <a:gd name="connsiteY128-522" fmla="*/ 23712 h 1667695"/>
              <a:gd name="connsiteX129-523" fmla="*/ 1148877 w 2317457"/>
              <a:gd name="connsiteY129-524" fmla="*/ 2434 h 1667695"/>
              <a:gd name="connsiteX130-525" fmla="*/ 1222249 w 2317457"/>
              <a:gd name="connsiteY130-526" fmla="*/ 906 h 1667695"/>
              <a:gd name="connsiteX0-527" fmla="*/ 1179544 w 2317457"/>
              <a:gd name="connsiteY0-528" fmla="*/ 86443 h 1667695"/>
              <a:gd name="connsiteX1-529" fmla="*/ 1090344 w 2317457"/>
              <a:gd name="connsiteY1-530" fmla="*/ 101913 h 1667695"/>
              <a:gd name="connsiteX2-531" fmla="*/ 858887 w 2317457"/>
              <a:gd name="connsiteY2-532" fmla="*/ 353658 h 1667695"/>
              <a:gd name="connsiteX3-533" fmla="*/ 795927 w 2317457"/>
              <a:gd name="connsiteY3-534" fmla="*/ 379281 h 1667695"/>
              <a:gd name="connsiteX4-535" fmla="*/ 413212 w 2317457"/>
              <a:gd name="connsiteY4-536" fmla="*/ 528728 h 1667695"/>
              <a:gd name="connsiteX5-537" fmla="*/ 364825 w 2317457"/>
              <a:gd name="connsiteY5-538" fmla="*/ 548445 h 1667695"/>
              <a:gd name="connsiteX6-539" fmla="*/ 85933 w 2317457"/>
              <a:gd name="connsiteY6-540" fmla="*/ 751994 h 1667695"/>
              <a:gd name="connsiteX7-541" fmla="*/ 317391 w 2317457"/>
              <a:gd name="connsiteY7-542" fmla="*/ 1075272 h 1667695"/>
              <a:gd name="connsiteX8-543" fmla="*/ 347299 w 2317457"/>
              <a:gd name="connsiteY8-544" fmla="*/ 1105181 h 1667695"/>
              <a:gd name="connsiteX9-545" fmla="*/ 859173 w 2317457"/>
              <a:gd name="connsiteY9-546" fmla="*/ 1226148 h 1667695"/>
              <a:gd name="connsiteX10-547" fmla="*/ 870404 w 2317457"/>
              <a:gd name="connsiteY10-548" fmla="*/ 1222392 h 1667695"/>
              <a:gd name="connsiteX11-549" fmla="*/ 904596 w 2317457"/>
              <a:gd name="connsiteY11-550" fmla="*/ 1198466 h 1667695"/>
              <a:gd name="connsiteX12-551" fmla="*/ 850410 w 2317457"/>
              <a:gd name="connsiteY12-552" fmla="*/ 714276 h 1667695"/>
              <a:gd name="connsiteX13-553" fmla="*/ 591615 w 2317457"/>
              <a:gd name="connsiteY13-554" fmla="*/ 798096 h 1667695"/>
              <a:gd name="connsiteX14-555" fmla="*/ 725823 w 2317457"/>
              <a:gd name="connsiteY14-556" fmla="*/ 1001645 h 1667695"/>
              <a:gd name="connsiteX15-557" fmla="*/ 725823 w 2317457"/>
              <a:gd name="connsiteY15-558" fmla="*/ 1087370 h 1667695"/>
              <a:gd name="connsiteX16-559" fmla="*/ 494175 w 2317457"/>
              <a:gd name="connsiteY16-560" fmla="*/ 857817 h 1667695"/>
              <a:gd name="connsiteX17-561" fmla="*/ 682484 w 2317457"/>
              <a:gd name="connsiteY17-562" fmla="*/ 622645 h 1667695"/>
              <a:gd name="connsiteX18-563" fmla="*/ 990808 w 2317457"/>
              <a:gd name="connsiteY18-564" fmla="*/ 714847 h 1667695"/>
              <a:gd name="connsiteX19-565" fmla="*/ 956151 w 2317457"/>
              <a:gd name="connsiteY19-566" fmla="*/ 1269409 h 1667695"/>
              <a:gd name="connsiteX20-567" fmla="*/ 937493 w 2317457"/>
              <a:gd name="connsiteY20-568" fmla="*/ 1281763 h 1667695"/>
              <a:gd name="connsiteX21-569" fmla="*/ 963456 w 2317457"/>
              <a:gd name="connsiteY21-570" fmla="*/ 1332462 h 1667695"/>
              <a:gd name="connsiteX22-571" fmla="*/ 1489251 w 2317457"/>
              <a:gd name="connsiteY22-572" fmla="*/ 1578383 h 1667695"/>
              <a:gd name="connsiteX23-573" fmla="*/ 2071196 w 2317457"/>
              <a:gd name="connsiteY23-574" fmla="*/ 1515335 h 1667695"/>
              <a:gd name="connsiteX24-575" fmla="*/ 2150984 w 2317457"/>
              <a:gd name="connsiteY24-576" fmla="*/ 1534236 h 1667695"/>
              <a:gd name="connsiteX25-577" fmla="*/ 2153406 w 2317457"/>
              <a:gd name="connsiteY25-578" fmla="*/ 1533604 h 1667695"/>
              <a:gd name="connsiteX26-579" fmla="*/ 2110580 w 2317457"/>
              <a:gd name="connsiteY26-580" fmla="*/ 1497040 h 1667695"/>
              <a:gd name="connsiteX27-581" fmla="*/ 1968359 w 2317457"/>
              <a:gd name="connsiteY27-582" fmla="*/ 1468846 h 1667695"/>
              <a:gd name="connsiteX28-583" fmla="*/ 1664988 w 2317457"/>
              <a:gd name="connsiteY28-584" fmla="*/ 1488943 h 1667695"/>
              <a:gd name="connsiteX29-585" fmla="*/ 1428482 w 2317457"/>
              <a:gd name="connsiteY29-586" fmla="*/ 1419792 h 1667695"/>
              <a:gd name="connsiteX30-587" fmla="*/ 1375480 w 2317457"/>
              <a:gd name="connsiteY30-588" fmla="*/ 1272237 h 1667695"/>
              <a:gd name="connsiteX31-589" fmla="*/ 1385123 w 2317457"/>
              <a:gd name="connsiteY31-590" fmla="*/ 1241197 h 1667695"/>
              <a:gd name="connsiteX32-591" fmla="*/ 1385265 w 2317457"/>
              <a:gd name="connsiteY32-592" fmla="*/ 1239695 h 1667695"/>
              <a:gd name="connsiteX33-593" fmla="*/ 1387040 w 2317457"/>
              <a:gd name="connsiteY33-594" fmla="*/ 1235026 h 1667695"/>
              <a:gd name="connsiteX34-595" fmla="*/ 1391811 w 2317457"/>
              <a:gd name="connsiteY34-596" fmla="*/ 1219671 h 1667695"/>
              <a:gd name="connsiteX35-597" fmla="*/ 1393868 w 2317457"/>
              <a:gd name="connsiteY35-598" fmla="*/ 1217072 h 1667695"/>
              <a:gd name="connsiteX36-599" fmla="*/ 1398198 w 2317457"/>
              <a:gd name="connsiteY36-600" fmla="*/ 1205685 h 1667695"/>
              <a:gd name="connsiteX37-601" fmla="*/ 1586311 w 2317457"/>
              <a:gd name="connsiteY37-602" fmla="*/ 1111468 h 1667695"/>
              <a:gd name="connsiteX38-603" fmla="*/ 1735486 w 2317457"/>
              <a:gd name="connsiteY38-604" fmla="*/ 1137547 h 1667695"/>
              <a:gd name="connsiteX39-605" fmla="*/ 1755729 w 2317457"/>
              <a:gd name="connsiteY39-606" fmla="*/ 1139556 h 1667695"/>
              <a:gd name="connsiteX40-607" fmla="*/ 1736938 w 2317457"/>
              <a:gd name="connsiteY40-608" fmla="*/ 1116242 h 1667695"/>
              <a:gd name="connsiteX41-609" fmla="*/ 1692324 w 2317457"/>
              <a:gd name="connsiteY41-610" fmla="*/ 976689 h 1667695"/>
              <a:gd name="connsiteX42-611" fmla="*/ 1830437 w 2317457"/>
              <a:gd name="connsiteY42-612" fmla="*/ 760091 h 1667695"/>
              <a:gd name="connsiteX43-613" fmla="*/ 1891207 w 2317457"/>
              <a:gd name="connsiteY43-614" fmla="*/ 745029 h 1667695"/>
              <a:gd name="connsiteX44-615" fmla="*/ 2048083 w 2317457"/>
              <a:gd name="connsiteY44-616" fmla="*/ 821432 h 1667695"/>
              <a:gd name="connsiteX45-617" fmla="*/ 2041892 w 2317457"/>
              <a:gd name="connsiteY45-618" fmla="*/ 1032696 h 1667695"/>
              <a:gd name="connsiteX46-619" fmla="*/ 1981313 w 2317457"/>
              <a:gd name="connsiteY46-620" fmla="*/ 972117 h 1667695"/>
              <a:gd name="connsiteX47-621" fmla="*/ 1970835 w 2317457"/>
              <a:gd name="connsiteY47-622" fmla="*/ 860770 h 1667695"/>
              <a:gd name="connsiteX48-623" fmla="*/ 1839105 w 2317457"/>
              <a:gd name="connsiteY48-624" fmla="*/ 852674 h 1667695"/>
              <a:gd name="connsiteX49-625" fmla="*/ 1850027 w 2317457"/>
              <a:gd name="connsiteY49-626" fmla="*/ 1119207 h 1667695"/>
              <a:gd name="connsiteX50-627" fmla="*/ 1868974 w 2317457"/>
              <a:gd name="connsiteY50-628" fmla="*/ 1134764 h 1667695"/>
              <a:gd name="connsiteX51-629" fmla="*/ 1869585 w 2317457"/>
              <a:gd name="connsiteY51-630" fmla="*/ 1134804 h 1667695"/>
              <a:gd name="connsiteX52-631" fmla="*/ 1941594 w 2317457"/>
              <a:gd name="connsiteY52-632" fmla="*/ 1170046 h 1667695"/>
              <a:gd name="connsiteX53-633" fmla="*/ 2205151 w 2317457"/>
              <a:gd name="connsiteY53-634" fmla="*/ 1071748 h 1667695"/>
              <a:gd name="connsiteX54-635" fmla="*/ 2185624 w 2317457"/>
              <a:gd name="connsiteY54-636" fmla="*/ 811811 h 1667695"/>
              <a:gd name="connsiteX55-637" fmla="*/ 2185624 w 2317457"/>
              <a:gd name="connsiteY55-638" fmla="*/ 768568 h 1667695"/>
              <a:gd name="connsiteX56-639" fmla="*/ 2180195 w 2317457"/>
              <a:gd name="connsiteY56-640" fmla="*/ 565304 h 1667695"/>
              <a:gd name="connsiteX57-641" fmla="*/ 1993029 w 2317457"/>
              <a:gd name="connsiteY57-642" fmla="*/ 483484 h 1667695"/>
              <a:gd name="connsiteX58-643" fmla="*/ 1951690 w 2317457"/>
              <a:gd name="connsiteY58-644" fmla="*/ 429192 h 1667695"/>
              <a:gd name="connsiteX59-645" fmla="*/ 1804529 w 2317457"/>
              <a:gd name="connsiteY59-646" fmla="*/ 175255 h 1667695"/>
              <a:gd name="connsiteX60-647" fmla="*/ 1571129 w 2317457"/>
              <a:gd name="connsiteY60-648" fmla="*/ 185422 h 1667695"/>
              <a:gd name="connsiteX61-649" fmla="*/ 1525224 w 2317457"/>
              <a:gd name="connsiteY61-650" fmla="*/ 214586 h 1667695"/>
              <a:gd name="connsiteX62-651" fmla="*/ 1525601 w 2317457"/>
              <a:gd name="connsiteY62-652" fmla="*/ 215320 h 1667695"/>
              <a:gd name="connsiteX63-653" fmla="*/ 1534971 w 2317457"/>
              <a:gd name="connsiteY63-654" fmla="*/ 388044 h 1667695"/>
              <a:gd name="connsiteX64-655" fmla="*/ 1302942 w 2317457"/>
              <a:gd name="connsiteY64-656" fmla="*/ 571209 h 1667695"/>
              <a:gd name="connsiteX65-657" fmla="*/ 1078914 w 2317457"/>
              <a:gd name="connsiteY65-658" fmla="*/ 415190 h 1667695"/>
              <a:gd name="connsiteX66-659" fmla="*/ 1161687 w 2317457"/>
              <a:gd name="connsiteY66-660" fmla="*/ 392330 h 1667695"/>
              <a:gd name="connsiteX67-661" fmla="*/ 1377523 w 2317457"/>
              <a:gd name="connsiteY67-662" fmla="*/ 468720 h 1667695"/>
              <a:gd name="connsiteX68-663" fmla="*/ 1419909 w 2317457"/>
              <a:gd name="connsiteY68-664" fmla="*/ 192019 h 1667695"/>
              <a:gd name="connsiteX69-665" fmla="*/ 1179544 w 2317457"/>
              <a:gd name="connsiteY69-666" fmla="*/ 86443 h 1667695"/>
              <a:gd name="connsiteX70-667" fmla="*/ 1222249 w 2317457"/>
              <a:gd name="connsiteY70-668" fmla="*/ 906 h 1667695"/>
              <a:gd name="connsiteX71-669" fmla="*/ 1425434 w 2317457"/>
              <a:gd name="connsiteY71-670" fmla="*/ 74671 h 1667695"/>
              <a:gd name="connsiteX72-671" fmla="*/ 1485853 w 2317457"/>
              <a:gd name="connsiteY72-672" fmla="*/ 137954 h 1667695"/>
              <a:gd name="connsiteX73-673" fmla="*/ 1486784 w 2317457"/>
              <a:gd name="connsiteY73-674" fmla="*/ 139765 h 1667695"/>
              <a:gd name="connsiteX74-675" fmla="*/ 1534852 w 2317457"/>
              <a:gd name="connsiteY74-676" fmla="*/ 109167 h 1667695"/>
              <a:gd name="connsiteX75-677" fmla="*/ 1848820 w 2317457"/>
              <a:gd name="connsiteY75-678" fmla="*/ 101532 h 1667695"/>
              <a:gd name="connsiteX76-679" fmla="*/ 2035178 w 2317457"/>
              <a:gd name="connsiteY76-680" fmla="*/ 343223 h 1667695"/>
              <a:gd name="connsiteX77-681" fmla="*/ 2034679 w 2317457"/>
              <a:gd name="connsiteY77-682" fmla="*/ 403118 h 1667695"/>
              <a:gd name="connsiteX78-683" fmla="*/ 1992934 w 2317457"/>
              <a:gd name="connsiteY78-684" fmla="*/ 397569 h 1667695"/>
              <a:gd name="connsiteX79-685" fmla="*/ 2034272 w 2317457"/>
              <a:gd name="connsiteY79-686" fmla="*/ 451861 h 1667695"/>
              <a:gd name="connsiteX80-687" fmla="*/ 2034679 w 2317457"/>
              <a:gd name="connsiteY80-688" fmla="*/ 403118 h 1667695"/>
              <a:gd name="connsiteX81-689" fmla="*/ 2067810 w 2317457"/>
              <a:gd name="connsiteY81-690" fmla="*/ 407521 h 1667695"/>
              <a:gd name="connsiteX82-691" fmla="*/ 2255252 w 2317457"/>
              <a:gd name="connsiteY82-692" fmla="*/ 522727 h 1667695"/>
              <a:gd name="connsiteX83-693" fmla="*/ 2290721 w 2317457"/>
              <a:gd name="connsiteY83-694" fmla="*/ 741460 h 1667695"/>
              <a:gd name="connsiteX84-695" fmla="*/ 2269534 w 2317457"/>
              <a:gd name="connsiteY84-696" fmla="*/ 789194 h 1667695"/>
              <a:gd name="connsiteX85-697" fmla="*/ 2259538 w 2317457"/>
              <a:gd name="connsiteY85-698" fmla="*/ 768472 h 1667695"/>
              <a:gd name="connsiteX86-699" fmla="*/ 2259538 w 2317457"/>
              <a:gd name="connsiteY86-700" fmla="*/ 811716 h 1667695"/>
              <a:gd name="connsiteX87-701" fmla="*/ 2269534 w 2317457"/>
              <a:gd name="connsiteY87-702" fmla="*/ 789194 h 1667695"/>
              <a:gd name="connsiteX88-703" fmla="*/ 2303964 w 2317457"/>
              <a:gd name="connsiteY88-704" fmla="*/ 860567 h 1667695"/>
              <a:gd name="connsiteX89-705" fmla="*/ 2254109 w 2317457"/>
              <a:gd name="connsiteY89-706" fmla="*/ 1154711 h 1667695"/>
              <a:gd name="connsiteX90-707" fmla="*/ 1889069 w 2317457"/>
              <a:gd name="connsiteY90-708" fmla="*/ 1240539 h 1667695"/>
              <a:gd name="connsiteX91-709" fmla="*/ 1864047 w 2317457"/>
              <a:gd name="connsiteY91-710" fmla="*/ 1227494 h 1667695"/>
              <a:gd name="connsiteX92-711" fmla="*/ 1857505 w 2317457"/>
              <a:gd name="connsiteY92-712" fmla="*/ 1227975 h 1667695"/>
              <a:gd name="connsiteX93-713" fmla="*/ 1842230 w 2317457"/>
              <a:gd name="connsiteY93-714" fmla="*/ 1221666 h 1667695"/>
              <a:gd name="connsiteX94-715" fmla="*/ 1812583 w 2317457"/>
              <a:gd name="connsiteY94-716" fmla="*/ 1226321 h 1667695"/>
              <a:gd name="connsiteX95-717" fmla="*/ 1645366 w 2317457"/>
              <a:gd name="connsiteY95-718" fmla="*/ 1205479 h 1667695"/>
              <a:gd name="connsiteX96-719" fmla="*/ 1467344 w 2317457"/>
              <a:gd name="connsiteY96-720" fmla="*/ 1278346 h 1667695"/>
              <a:gd name="connsiteX97-721" fmla="*/ 1459868 w 2317457"/>
              <a:gd name="connsiteY97-722" fmla="*/ 1297254 h 1667695"/>
              <a:gd name="connsiteX98-723" fmla="*/ 1464010 w 2317457"/>
              <a:gd name="connsiteY98-724" fmla="*/ 1320184 h 1667695"/>
              <a:gd name="connsiteX99-725" fmla="*/ 1498491 w 2317457"/>
              <a:gd name="connsiteY99-726" fmla="*/ 1368166 h 1667695"/>
              <a:gd name="connsiteX100-727" fmla="*/ 1626030 w 2317457"/>
              <a:gd name="connsiteY100-728" fmla="*/ 1403885 h 1667695"/>
              <a:gd name="connsiteX101-729" fmla="*/ 1909495 w 2317457"/>
              <a:gd name="connsiteY101-730" fmla="*/ 1385978 h 1667695"/>
              <a:gd name="connsiteX102-731" fmla="*/ 2165527 w 2317457"/>
              <a:gd name="connsiteY102-732" fmla="*/ 1428459 h 1667695"/>
              <a:gd name="connsiteX103-733" fmla="*/ 2264015 w 2317457"/>
              <a:gd name="connsiteY103-734" fmla="*/ 1612387 h 1667695"/>
              <a:gd name="connsiteX104-735" fmla="*/ 2199531 w 2317457"/>
              <a:gd name="connsiteY104-736" fmla="*/ 1649439 h 1667695"/>
              <a:gd name="connsiteX105-737" fmla="*/ 1365617 w 2317457"/>
              <a:gd name="connsiteY105-738" fmla="*/ 1666108 h 1667695"/>
              <a:gd name="connsiteX106-739" fmla="*/ 877833 w 2317457"/>
              <a:gd name="connsiteY106-740" fmla="*/ 1352835 h 1667695"/>
              <a:gd name="connsiteX107-741" fmla="*/ 863697 w 2317457"/>
              <a:gd name="connsiteY107-742" fmla="*/ 1323958 h 1667695"/>
              <a:gd name="connsiteX108-743" fmla="*/ 862453 w 2317457"/>
              <a:gd name="connsiteY108-744" fmla="*/ 1324288 h 1667695"/>
              <a:gd name="connsiteX109-745" fmla="*/ 856964 w 2317457"/>
              <a:gd name="connsiteY109-746" fmla="*/ 1323395 h 1667695"/>
              <a:gd name="connsiteX110-747" fmla="*/ 819286 w 2317457"/>
              <a:gd name="connsiteY110-748" fmla="*/ 1342539 h 1667695"/>
              <a:gd name="connsiteX111-749" fmla="*/ 302060 w 2317457"/>
              <a:gd name="connsiteY111-750" fmla="*/ 1219396 h 1667695"/>
              <a:gd name="connsiteX112-751" fmla="*/ 274269 w 2317457"/>
              <a:gd name="connsiteY112-752" fmla="*/ 1151583 h 1667695"/>
              <a:gd name="connsiteX113-753" fmla="*/ 294531 w 2317457"/>
              <a:gd name="connsiteY113-754" fmla="*/ 1157949 h 1667695"/>
              <a:gd name="connsiteX114-755" fmla="*/ 264622 w 2317457"/>
              <a:gd name="connsiteY114-756" fmla="*/ 1128041 h 1667695"/>
              <a:gd name="connsiteX115-757" fmla="*/ 274269 w 2317457"/>
              <a:gd name="connsiteY115-758" fmla="*/ 1151583 h 1667695"/>
              <a:gd name="connsiteX116-759" fmla="*/ 226038 w 2317457"/>
              <a:gd name="connsiteY116-760" fmla="*/ 1136428 h 1667695"/>
              <a:gd name="connsiteX117-761" fmla="*/ 2685 w 2317457"/>
              <a:gd name="connsiteY117-762" fmla="*/ 724657 h 1667695"/>
              <a:gd name="connsiteX118-763" fmla="*/ 319621 w 2317457"/>
              <a:gd name="connsiteY118-764" fmla="*/ 453967 h 1667695"/>
              <a:gd name="connsiteX119-765" fmla="*/ 353812 w 2317457"/>
              <a:gd name="connsiteY119-766" fmla="*/ 459912 h 1667695"/>
              <a:gd name="connsiteX120-767" fmla="*/ 353812 w 2317457"/>
              <a:gd name="connsiteY120-768" fmla="*/ 459912 h 1667695"/>
              <a:gd name="connsiteX121-769" fmla="*/ 377968 w 2317457"/>
              <a:gd name="connsiteY121-770" fmla="*/ 417901 h 1667695"/>
              <a:gd name="connsiteX122-771" fmla="*/ 766399 w 2317457"/>
              <a:gd name="connsiteY122-772" fmla="*/ 278936 h 1667695"/>
              <a:gd name="connsiteX123-773" fmla="*/ 791772 w 2317457"/>
              <a:gd name="connsiteY123-774" fmla="*/ 288118 h 1667695"/>
              <a:gd name="connsiteX124-775" fmla="*/ 776210 w 2317457"/>
              <a:gd name="connsiteY124-776" fmla="*/ 330894 h 1667695"/>
              <a:gd name="connsiteX125-777" fmla="*/ 791772 w 2317457"/>
              <a:gd name="connsiteY125-778" fmla="*/ 288118 h 1667695"/>
              <a:gd name="connsiteX126-779" fmla="*/ 813168 w 2317457"/>
              <a:gd name="connsiteY126-780" fmla="*/ 229305 h 1667695"/>
              <a:gd name="connsiteX127-781" fmla="*/ 1054150 w 2317457"/>
              <a:gd name="connsiteY127-782" fmla="*/ 23712 h 1667695"/>
              <a:gd name="connsiteX128-783" fmla="*/ 1148877 w 2317457"/>
              <a:gd name="connsiteY128-784" fmla="*/ 2434 h 1667695"/>
              <a:gd name="connsiteX129-785" fmla="*/ 1222249 w 2317457"/>
              <a:gd name="connsiteY129-786" fmla="*/ 906 h 1667695"/>
              <a:gd name="connsiteX0-787" fmla="*/ 1179544 w 2317457"/>
              <a:gd name="connsiteY0-788" fmla="*/ 86443 h 1667695"/>
              <a:gd name="connsiteX1-789" fmla="*/ 1090344 w 2317457"/>
              <a:gd name="connsiteY1-790" fmla="*/ 101913 h 1667695"/>
              <a:gd name="connsiteX2-791" fmla="*/ 858887 w 2317457"/>
              <a:gd name="connsiteY2-792" fmla="*/ 353658 h 1667695"/>
              <a:gd name="connsiteX3-793" fmla="*/ 795927 w 2317457"/>
              <a:gd name="connsiteY3-794" fmla="*/ 379281 h 1667695"/>
              <a:gd name="connsiteX4-795" fmla="*/ 413212 w 2317457"/>
              <a:gd name="connsiteY4-796" fmla="*/ 528728 h 1667695"/>
              <a:gd name="connsiteX5-797" fmla="*/ 364825 w 2317457"/>
              <a:gd name="connsiteY5-798" fmla="*/ 548445 h 1667695"/>
              <a:gd name="connsiteX6-799" fmla="*/ 85933 w 2317457"/>
              <a:gd name="connsiteY6-800" fmla="*/ 751994 h 1667695"/>
              <a:gd name="connsiteX7-801" fmla="*/ 317391 w 2317457"/>
              <a:gd name="connsiteY7-802" fmla="*/ 1075272 h 1667695"/>
              <a:gd name="connsiteX8-803" fmla="*/ 347299 w 2317457"/>
              <a:gd name="connsiteY8-804" fmla="*/ 1105181 h 1667695"/>
              <a:gd name="connsiteX9-805" fmla="*/ 859173 w 2317457"/>
              <a:gd name="connsiteY9-806" fmla="*/ 1226148 h 1667695"/>
              <a:gd name="connsiteX10-807" fmla="*/ 870404 w 2317457"/>
              <a:gd name="connsiteY10-808" fmla="*/ 1222392 h 1667695"/>
              <a:gd name="connsiteX11-809" fmla="*/ 904596 w 2317457"/>
              <a:gd name="connsiteY11-810" fmla="*/ 1198466 h 1667695"/>
              <a:gd name="connsiteX12-811" fmla="*/ 850410 w 2317457"/>
              <a:gd name="connsiteY12-812" fmla="*/ 714276 h 1667695"/>
              <a:gd name="connsiteX13-813" fmla="*/ 591615 w 2317457"/>
              <a:gd name="connsiteY13-814" fmla="*/ 798096 h 1667695"/>
              <a:gd name="connsiteX14-815" fmla="*/ 725823 w 2317457"/>
              <a:gd name="connsiteY14-816" fmla="*/ 1001645 h 1667695"/>
              <a:gd name="connsiteX15-817" fmla="*/ 725823 w 2317457"/>
              <a:gd name="connsiteY15-818" fmla="*/ 1087370 h 1667695"/>
              <a:gd name="connsiteX16-819" fmla="*/ 494175 w 2317457"/>
              <a:gd name="connsiteY16-820" fmla="*/ 857817 h 1667695"/>
              <a:gd name="connsiteX17-821" fmla="*/ 682484 w 2317457"/>
              <a:gd name="connsiteY17-822" fmla="*/ 622645 h 1667695"/>
              <a:gd name="connsiteX18-823" fmla="*/ 990808 w 2317457"/>
              <a:gd name="connsiteY18-824" fmla="*/ 714847 h 1667695"/>
              <a:gd name="connsiteX19-825" fmla="*/ 956151 w 2317457"/>
              <a:gd name="connsiteY19-826" fmla="*/ 1269409 h 1667695"/>
              <a:gd name="connsiteX20-827" fmla="*/ 937493 w 2317457"/>
              <a:gd name="connsiteY20-828" fmla="*/ 1281763 h 1667695"/>
              <a:gd name="connsiteX21-829" fmla="*/ 963456 w 2317457"/>
              <a:gd name="connsiteY21-830" fmla="*/ 1332462 h 1667695"/>
              <a:gd name="connsiteX22-831" fmla="*/ 1489251 w 2317457"/>
              <a:gd name="connsiteY22-832" fmla="*/ 1578383 h 1667695"/>
              <a:gd name="connsiteX23-833" fmla="*/ 2071196 w 2317457"/>
              <a:gd name="connsiteY23-834" fmla="*/ 1515335 h 1667695"/>
              <a:gd name="connsiteX24-835" fmla="*/ 2150984 w 2317457"/>
              <a:gd name="connsiteY24-836" fmla="*/ 1534236 h 1667695"/>
              <a:gd name="connsiteX25-837" fmla="*/ 2153406 w 2317457"/>
              <a:gd name="connsiteY25-838" fmla="*/ 1533604 h 1667695"/>
              <a:gd name="connsiteX26-839" fmla="*/ 2110580 w 2317457"/>
              <a:gd name="connsiteY26-840" fmla="*/ 1497040 h 1667695"/>
              <a:gd name="connsiteX27-841" fmla="*/ 1968359 w 2317457"/>
              <a:gd name="connsiteY27-842" fmla="*/ 1468846 h 1667695"/>
              <a:gd name="connsiteX28-843" fmla="*/ 1664988 w 2317457"/>
              <a:gd name="connsiteY28-844" fmla="*/ 1488943 h 1667695"/>
              <a:gd name="connsiteX29-845" fmla="*/ 1428482 w 2317457"/>
              <a:gd name="connsiteY29-846" fmla="*/ 1419792 h 1667695"/>
              <a:gd name="connsiteX30-847" fmla="*/ 1375480 w 2317457"/>
              <a:gd name="connsiteY30-848" fmla="*/ 1272237 h 1667695"/>
              <a:gd name="connsiteX31-849" fmla="*/ 1385123 w 2317457"/>
              <a:gd name="connsiteY31-850" fmla="*/ 1241197 h 1667695"/>
              <a:gd name="connsiteX32-851" fmla="*/ 1385265 w 2317457"/>
              <a:gd name="connsiteY32-852" fmla="*/ 1239695 h 1667695"/>
              <a:gd name="connsiteX33-853" fmla="*/ 1387040 w 2317457"/>
              <a:gd name="connsiteY33-854" fmla="*/ 1235026 h 1667695"/>
              <a:gd name="connsiteX34-855" fmla="*/ 1391811 w 2317457"/>
              <a:gd name="connsiteY34-856" fmla="*/ 1219671 h 1667695"/>
              <a:gd name="connsiteX35-857" fmla="*/ 1393868 w 2317457"/>
              <a:gd name="connsiteY35-858" fmla="*/ 1217072 h 1667695"/>
              <a:gd name="connsiteX36-859" fmla="*/ 1398198 w 2317457"/>
              <a:gd name="connsiteY36-860" fmla="*/ 1205685 h 1667695"/>
              <a:gd name="connsiteX37-861" fmla="*/ 1586311 w 2317457"/>
              <a:gd name="connsiteY37-862" fmla="*/ 1111468 h 1667695"/>
              <a:gd name="connsiteX38-863" fmla="*/ 1735486 w 2317457"/>
              <a:gd name="connsiteY38-864" fmla="*/ 1137547 h 1667695"/>
              <a:gd name="connsiteX39-865" fmla="*/ 1755729 w 2317457"/>
              <a:gd name="connsiteY39-866" fmla="*/ 1139556 h 1667695"/>
              <a:gd name="connsiteX40-867" fmla="*/ 1736938 w 2317457"/>
              <a:gd name="connsiteY40-868" fmla="*/ 1116242 h 1667695"/>
              <a:gd name="connsiteX41-869" fmla="*/ 1692324 w 2317457"/>
              <a:gd name="connsiteY41-870" fmla="*/ 976689 h 1667695"/>
              <a:gd name="connsiteX42-871" fmla="*/ 1830437 w 2317457"/>
              <a:gd name="connsiteY42-872" fmla="*/ 760091 h 1667695"/>
              <a:gd name="connsiteX43-873" fmla="*/ 1891207 w 2317457"/>
              <a:gd name="connsiteY43-874" fmla="*/ 745029 h 1667695"/>
              <a:gd name="connsiteX44-875" fmla="*/ 2048083 w 2317457"/>
              <a:gd name="connsiteY44-876" fmla="*/ 821432 h 1667695"/>
              <a:gd name="connsiteX45-877" fmla="*/ 2041892 w 2317457"/>
              <a:gd name="connsiteY45-878" fmla="*/ 1032696 h 1667695"/>
              <a:gd name="connsiteX46-879" fmla="*/ 1981313 w 2317457"/>
              <a:gd name="connsiteY46-880" fmla="*/ 972117 h 1667695"/>
              <a:gd name="connsiteX47-881" fmla="*/ 1970835 w 2317457"/>
              <a:gd name="connsiteY47-882" fmla="*/ 860770 h 1667695"/>
              <a:gd name="connsiteX48-883" fmla="*/ 1839105 w 2317457"/>
              <a:gd name="connsiteY48-884" fmla="*/ 852674 h 1667695"/>
              <a:gd name="connsiteX49-885" fmla="*/ 1850027 w 2317457"/>
              <a:gd name="connsiteY49-886" fmla="*/ 1119207 h 1667695"/>
              <a:gd name="connsiteX50-887" fmla="*/ 1868974 w 2317457"/>
              <a:gd name="connsiteY50-888" fmla="*/ 1134764 h 1667695"/>
              <a:gd name="connsiteX51-889" fmla="*/ 1869585 w 2317457"/>
              <a:gd name="connsiteY51-890" fmla="*/ 1134804 h 1667695"/>
              <a:gd name="connsiteX52-891" fmla="*/ 1941594 w 2317457"/>
              <a:gd name="connsiteY52-892" fmla="*/ 1170046 h 1667695"/>
              <a:gd name="connsiteX53-893" fmla="*/ 2205151 w 2317457"/>
              <a:gd name="connsiteY53-894" fmla="*/ 1071748 h 1667695"/>
              <a:gd name="connsiteX54-895" fmla="*/ 2185624 w 2317457"/>
              <a:gd name="connsiteY54-896" fmla="*/ 811811 h 1667695"/>
              <a:gd name="connsiteX55-897" fmla="*/ 2185624 w 2317457"/>
              <a:gd name="connsiteY55-898" fmla="*/ 768568 h 1667695"/>
              <a:gd name="connsiteX56-899" fmla="*/ 2180195 w 2317457"/>
              <a:gd name="connsiteY56-900" fmla="*/ 565304 h 1667695"/>
              <a:gd name="connsiteX57-901" fmla="*/ 1993029 w 2317457"/>
              <a:gd name="connsiteY57-902" fmla="*/ 483484 h 1667695"/>
              <a:gd name="connsiteX58-903" fmla="*/ 1951690 w 2317457"/>
              <a:gd name="connsiteY58-904" fmla="*/ 429192 h 1667695"/>
              <a:gd name="connsiteX59-905" fmla="*/ 1804529 w 2317457"/>
              <a:gd name="connsiteY59-906" fmla="*/ 175255 h 1667695"/>
              <a:gd name="connsiteX60-907" fmla="*/ 1571129 w 2317457"/>
              <a:gd name="connsiteY60-908" fmla="*/ 185422 h 1667695"/>
              <a:gd name="connsiteX61-909" fmla="*/ 1525224 w 2317457"/>
              <a:gd name="connsiteY61-910" fmla="*/ 214586 h 1667695"/>
              <a:gd name="connsiteX62-911" fmla="*/ 1525601 w 2317457"/>
              <a:gd name="connsiteY62-912" fmla="*/ 215320 h 1667695"/>
              <a:gd name="connsiteX63-913" fmla="*/ 1534971 w 2317457"/>
              <a:gd name="connsiteY63-914" fmla="*/ 388044 h 1667695"/>
              <a:gd name="connsiteX64-915" fmla="*/ 1302942 w 2317457"/>
              <a:gd name="connsiteY64-916" fmla="*/ 571209 h 1667695"/>
              <a:gd name="connsiteX65-917" fmla="*/ 1078914 w 2317457"/>
              <a:gd name="connsiteY65-918" fmla="*/ 415190 h 1667695"/>
              <a:gd name="connsiteX66-919" fmla="*/ 1161687 w 2317457"/>
              <a:gd name="connsiteY66-920" fmla="*/ 392330 h 1667695"/>
              <a:gd name="connsiteX67-921" fmla="*/ 1377523 w 2317457"/>
              <a:gd name="connsiteY67-922" fmla="*/ 468720 h 1667695"/>
              <a:gd name="connsiteX68-923" fmla="*/ 1419909 w 2317457"/>
              <a:gd name="connsiteY68-924" fmla="*/ 192019 h 1667695"/>
              <a:gd name="connsiteX69-925" fmla="*/ 1179544 w 2317457"/>
              <a:gd name="connsiteY69-926" fmla="*/ 86443 h 1667695"/>
              <a:gd name="connsiteX70-927" fmla="*/ 1222249 w 2317457"/>
              <a:gd name="connsiteY70-928" fmla="*/ 906 h 1667695"/>
              <a:gd name="connsiteX71-929" fmla="*/ 1425434 w 2317457"/>
              <a:gd name="connsiteY71-930" fmla="*/ 74671 h 1667695"/>
              <a:gd name="connsiteX72-931" fmla="*/ 1485853 w 2317457"/>
              <a:gd name="connsiteY72-932" fmla="*/ 137954 h 1667695"/>
              <a:gd name="connsiteX73-933" fmla="*/ 1486784 w 2317457"/>
              <a:gd name="connsiteY73-934" fmla="*/ 139765 h 1667695"/>
              <a:gd name="connsiteX74-935" fmla="*/ 1534852 w 2317457"/>
              <a:gd name="connsiteY74-936" fmla="*/ 109167 h 1667695"/>
              <a:gd name="connsiteX75-937" fmla="*/ 1848820 w 2317457"/>
              <a:gd name="connsiteY75-938" fmla="*/ 101532 h 1667695"/>
              <a:gd name="connsiteX76-939" fmla="*/ 2035178 w 2317457"/>
              <a:gd name="connsiteY76-940" fmla="*/ 343223 h 1667695"/>
              <a:gd name="connsiteX77-941" fmla="*/ 2034679 w 2317457"/>
              <a:gd name="connsiteY77-942" fmla="*/ 403118 h 1667695"/>
              <a:gd name="connsiteX78-943" fmla="*/ 1992934 w 2317457"/>
              <a:gd name="connsiteY78-944" fmla="*/ 397569 h 1667695"/>
              <a:gd name="connsiteX79-945" fmla="*/ 2034272 w 2317457"/>
              <a:gd name="connsiteY79-946" fmla="*/ 451861 h 1667695"/>
              <a:gd name="connsiteX80-947" fmla="*/ 2034679 w 2317457"/>
              <a:gd name="connsiteY80-948" fmla="*/ 403118 h 1667695"/>
              <a:gd name="connsiteX81-949" fmla="*/ 2067810 w 2317457"/>
              <a:gd name="connsiteY81-950" fmla="*/ 407521 h 1667695"/>
              <a:gd name="connsiteX82-951" fmla="*/ 2255252 w 2317457"/>
              <a:gd name="connsiteY82-952" fmla="*/ 522727 h 1667695"/>
              <a:gd name="connsiteX83-953" fmla="*/ 2290721 w 2317457"/>
              <a:gd name="connsiteY83-954" fmla="*/ 741460 h 1667695"/>
              <a:gd name="connsiteX84-955" fmla="*/ 2269534 w 2317457"/>
              <a:gd name="connsiteY84-956" fmla="*/ 789194 h 1667695"/>
              <a:gd name="connsiteX85-957" fmla="*/ 2259538 w 2317457"/>
              <a:gd name="connsiteY85-958" fmla="*/ 768472 h 1667695"/>
              <a:gd name="connsiteX86-959" fmla="*/ 2259538 w 2317457"/>
              <a:gd name="connsiteY86-960" fmla="*/ 811716 h 1667695"/>
              <a:gd name="connsiteX87-961" fmla="*/ 2269534 w 2317457"/>
              <a:gd name="connsiteY87-962" fmla="*/ 789194 h 1667695"/>
              <a:gd name="connsiteX88-963" fmla="*/ 2303964 w 2317457"/>
              <a:gd name="connsiteY88-964" fmla="*/ 860567 h 1667695"/>
              <a:gd name="connsiteX89-965" fmla="*/ 2254109 w 2317457"/>
              <a:gd name="connsiteY89-966" fmla="*/ 1154711 h 1667695"/>
              <a:gd name="connsiteX90-967" fmla="*/ 1889069 w 2317457"/>
              <a:gd name="connsiteY90-968" fmla="*/ 1240539 h 1667695"/>
              <a:gd name="connsiteX91-969" fmla="*/ 1864047 w 2317457"/>
              <a:gd name="connsiteY91-970" fmla="*/ 1227494 h 1667695"/>
              <a:gd name="connsiteX92-971" fmla="*/ 1857505 w 2317457"/>
              <a:gd name="connsiteY92-972" fmla="*/ 1227975 h 1667695"/>
              <a:gd name="connsiteX93-973" fmla="*/ 1842230 w 2317457"/>
              <a:gd name="connsiteY93-974" fmla="*/ 1221666 h 1667695"/>
              <a:gd name="connsiteX94-975" fmla="*/ 1812583 w 2317457"/>
              <a:gd name="connsiteY94-976" fmla="*/ 1226321 h 1667695"/>
              <a:gd name="connsiteX95-977" fmla="*/ 1645366 w 2317457"/>
              <a:gd name="connsiteY95-978" fmla="*/ 1205479 h 1667695"/>
              <a:gd name="connsiteX96-979" fmla="*/ 1467344 w 2317457"/>
              <a:gd name="connsiteY96-980" fmla="*/ 1278346 h 1667695"/>
              <a:gd name="connsiteX97-981" fmla="*/ 1459868 w 2317457"/>
              <a:gd name="connsiteY97-982" fmla="*/ 1297254 h 1667695"/>
              <a:gd name="connsiteX98-983" fmla="*/ 1464010 w 2317457"/>
              <a:gd name="connsiteY98-984" fmla="*/ 1320184 h 1667695"/>
              <a:gd name="connsiteX99-985" fmla="*/ 1498491 w 2317457"/>
              <a:gd name="connsiteY99-986" fmla="*/ 1368166 h 1667695"/>
              <a:gd name="connsiteX100-987" fmla="*/ 1626030 w 2317457"/>
              <a:gd name="connsiteY100-988" fmla="*/ 1403885 h 1667695"/>
              <a:gd name="connsiteX101-989" fmla="*/ 1909495 w 2317457"/>
              <a:gd name="connsiteY101-990" fmla="*/ 1385978 h 1667695"/>
              <a:gd name="connsiteX102-991" fmla="*/ 2165527 w 2317457"/>
              <a:gd name="connsiteY102-992" fmla="*/ 1428459 h 1667695"/>
              <a:gd name="connsiteX103-993" fmla="*/ 2264015 w 2317457"/>
              <a:gd name="connsiteY103-994" fmla="*/ 1612387 h 1667695"/>
              <a:gd name="connsiteX104-995" fmla="*/ 2199531 w 2317457"/>
              <a:gd name="connsiteY104-996" fmla="*/ 1649439 h 1667695"/>
              <a:gd name="connsiteX105-997" fmla="*/ 1365617 w 2317457"/>
              <a:gd name="connsiteY105-998" fmla="*/ 1666108 h 1667695"/>
              <a:gd name="connsiteX106-999" fmla="*/ 877833 w 2317457"/>
              <a:gd name="connsiteY106-1000" fmla="*/ 1352835 h 1667695"/>
              <a:gd name="connsiteX107-1001" fmla="*/ 863697 w 2317457"/>
              <a:gd name="connsiteY107-1002" fmla="*/ 1323958 h 1667695"/>
              <a:gd name="connsiteX108-1003" fmla="*/ 862453 w 2317457"/>
              <a:gd name="connsiteY108-1004" fmla="*/ 1324288 h 1667695"/>
              <a:gd name="connsiteX109-1005" fmla="*/ 856964 w 2317457"/>
              <a:gd name="connsiteY109-1006" fmla="*/ 1323395 h 1667695"/>
              <a:gd name="connsiteX110-1007" fmla="*/ 819286 w 2317457"/>
              <a:gd name="connsiteY110-1008" fmla="*/ 1342539 h 1667695"/>
              <a:gd name="connsiteX111-1009" fmla="*/ 302060 w 2317457"/>
              <a:gd name="connsiteY111-1010" fmla="*/ 1219396 h 1667695"/>
              <a:gd name="connsiteX112-1011" fmla="*/ 274269 w 2317457"/>
              <a:gd name="connsiteY112-1012" fmla="*/ 1151583 h 1667695"/>
              <a:gd name="connsiteX113-1013" fmla="*/ 294531 w 2317457"/>
              <a:gd name="connsiteY113-1014" fmla="*/ 1157949 h 1667695"/>
              <a:gd name="connsiteX114-1015" fmla="*/ 264622 w 2317457"/>
              <a:gd name="connsiteY114-1016" fmla="*/ 1128041 h 1667695"/>
              <a:gd name="connsiteX115-1017" fmla="*/ 274269 w 2317457"/>
              <a:gd name="connsiteY115-1018" fmla="*/ 1151583 h 1667695"/>
              <a:gd name="connsiteX116-1019" fmla="*/ 226038 w 2317457"/>
              <a:gd name="connsiteY116-1020" fmla="*/ 1136428 h 1667695"/>
              <a:gd name="connsiteX117-1021" fmla="*/ 2685 w 2317457"/>
              <a:gd name="connsiteY117-1022" fmla="*/ 724657 h 1667695"/>
              <a:gd name="connsiteX118-1023" fmla="*/ 319621 w 2317457"/>
              <a:gd name="connsiteY118-1024" fmla="*/ 453967 h 1667695"/>
              <a:gd name="connsiteX119-1025" fmla="*/ 353812 w 2317457"/>
              <a:gd name="connsiteY119-1026" fmla="*/ 459912 h 1667695"/>
              <a:gd name="connsiteX120-1027" fmla="*/ 353812 w 2317457"/>
              <a:gd name="connsiteY120-1028" fmla="*/ 459912 h 1667695"/>
              <a:gd name="connsiteX121-1029" fmla="*/ 377968 w 2317457"/>
              <a:gd name="connsiteY121-1030" fmla="*/ 417901 h 1667695"/>
              <a:gd name="connsiteX122-1031" fmla="*/ 766399 w 2317457"/>
              <a:gd name="connsiteY122-1032" fmla="*/ 278936 h 1667695"/>
              <a:gd name="connsiteX123-1033" fmla="*/ 791772 w 2317457"/>
              <a:gd name="connsiteY123-1034" fmla="*/ 288118 h 1667695"/>
              <a:gd name="connsiteX124-1035" fmla="*/ 791772 w 2317457"/>
              <a:gd name="connsiteY124-1036" fmla="*/ 288118 h 1667695"/>
              <a:gd name="connsiteX125-1037" fmla="*/ 813168 w 2317457"/>
              <a:gd name="connsiteY125-1038" fmla="*/ 229305 h 1667695"/>
              <a:gd name="connsiteX126-1039" fmla="*/ 1054150 w 2317457"/>
              <a:gd name="connsiteY126-1040" fmla="*/ 23712 h 1667695"/>
              <a:gd name="connsiteX127-1041" fmla="*/ 1148877 w 2317457"/>
              <a:gd name="connsiteY127-1042" fmla="*/ 2434 h 1667695"/>
              <a:gd name="connsiteX128-1043" fmla="*/ 1222249 w 2317457"/>
              <a:gd name="connsiteY128-1044" fmla="*/ 906 h 1667695"/>
              <a:gd name="connsiteX0-1045" fmla="*/ 1179544 w 2317457"/>
              <a:gd name="connsiteY0-1046" fmla="*/ 86443 h 1667695"/>
              <a:gd name="connsiteX1-1047" fmla="*/ 1090344 w 2317457"/>
              <a:gd name="connsiteY1-1048" fmla="*/ 101913 h 1667695"/>
              <a:gd name="connsiteX2-1049" fmla="*/ 858887 w 2317457"/>
              <a:gd name="connsiteY2-1050" fmla="*/ 353658 h 1667695"/>
              <a:gd name="connsiteX3-1051" fmla="*/ 795927 w 2317457"/>
              <a:gd name="connsiteY3-1052" fmla="*/ 379281 h 1667695"/>
              <a:gd name="connsiteX4-1053" fmla="*/ 413212 w 2317457"/>
              <a:gd name="connsiteY4-1054" fmla="*/ 528728 h 1667695"/>
              <a:gd name="connsiteX5-1055" fmla="*/ 364825 w 2317457"/>
              <a:gd name="connsiteY5-1056" fmla="*/ 548445 h 1667695"/>
              <a:gd name="connsiteX6-1057" fmla="*/ 85933 w 2317457"/>
              <a:gd name="connsiteY6-1058" fmla="*/ 751994 h 1667695"/>
              <a:gd name="connsiteX7-1059" fmla="*/ 317391 w 2317457"/>
              <a:gd name="connsiteY7-1060" fmla="*/ 1075272 h 1667695"/>
              <a:gd name="connsiteX8-1061" fmla="*/ 347299 w 2317457"/>
              <a:gd name="connsiteY8-1062" fmla="*/ 1105181 h 1667695"/>
              <a:gd name="connsiteX9-1063" fmla="*/ 859173 w 2317457"/>
              <a:gd name="connsiteY9-1064" fmla="*/ 1226148 h 1667695"/>
              <a:gd name="connsiteX10-1065" fmla="*/ 870404 w 2317457"/>
              <a:gd name="connsiteY10-1066" fmla="*/ 1222392 h 1667695"/>
              <a:gd name="connsiteX11-1067" fmla="*/ 904596 w 2317457"/>
              <a:gd name="connsiteY11-1068" fmla="*/ 1198466 h 1667695"/>
              <a:gd name="connsiteX12-1069" fmla="*/ 850410 w 2317457"/>
              <a:gd name="connsiteY12-1070" fmla="*/ 714276 h 1667695"/>
              <a:gd name="connsiteX13-1071" fmla="*/ 591615 w 2317457"/>
              <a:gd name="connsiteY13-1072" fmla="*/ 798096 h 1667695"/>
              <a:gd name="connsiteX14-1073" fmla="*/ 725823 w 2317457"/>
              <a:gd name="connsiteY14-1074" fmla="*/ 1001645 h 1667695"/>
              <a:gd name="connsiteX15-1075" fmla="*/ 725823 w 2317457"/>
              <a:gd name="connsiteY15-1076" fmla="*/ 1087370 h 1667695"/>
              <a:gd name="connsiteX16-1077" fmla="*/ 494175 w 2317457"/>
              <a:gd name="connsiteY16-1078" fmla="*/ 857817 h 1667695"/>
              <a:gd name="connsiteX17-1079" fmla="*/ 682484 w 2317457"/>
              <a:gd name="connsiteY17-1080" fmla="*/ 622645 h 1667695"/>
              <a:gd name="connsiteX18-1081" fmla="*/ 990808 w 2317457"/>
              <a:gd name="connsiteY18-1082" fmla="*/ 714847 h 1667695"/>
              <a:gd name="connsiteX19-1083" fmla="*/ 956151 w 2317457"/>
              <a:gd name="connsiteY19-1084" fmla="*/ 1269409 h 1667695"/>
              <a:gd name="connsiteX20-1085" fmla="*/ 937493 w 2317457"/>
              <a:gd name="connsiteY20-1086" fmla="*/ 1281763 h 1667695"/>
              <a:gd name="connsiteX21-1087" fmla="*/ 963456 w 2317457"/>
              <a:gd name="connsiteY21-1088" fmla="*/ 1332462 h 1667695"/>
              <a:gd name="connsiteX22-1089" fmla="*/ 1489251 w 2317457"/>
              <a:gd name="connsiteY22-1090" fmla="*/ 1578383 h 1667695"/>
              <a:gd name="connsiteX23-1091" fmla="*/ 2071196 w 2317457"/>
              <a:gd name="connsiteY23-1092" fmla="*/ 1515335 h 1667695"/>
              <a:gd name="connsiteX24-1093" fmla="*/ 2150984 w 2317457"/>
              <a:gd name="connsiteY24-1094" fmla="*/ 1534236 h 1667695"/>
              <a:gd name="connsiteX25-1095" fmla="*/ 2153406 w 2317457"/>
              <a:gd name="connsiteY25-1096" fmla="*/ 1533604 h 1667695"/>
              <a:gd name="connsiteX26-1097" fmla="*/ 2110580 w 2317457"/>
              <a:gd name="connsiteY26-1098" fmla="*/ 1497040 h 1667695"/>
              <a:gd name="connsiteX27-1099" fmla="*/ 1968359 w 2317457"/>
              <a:gd name="connsiteY27-1100" fmla="*/ 1468846 h 1667695"/>
              <a:gd name="connsiteX28-1101" fmla="*/ 1664988 w 2317457"/>
              <a:gd name="connsiteY28-1102" fmla="*/ 1488943 h 1667695"/>
              <a:gd name="connsiteX29-1103" fmla="*/ 1428482 w 2317457"/>
              <a:gd name="connsiteY29-1104" fmla="*/ 1419792 h 1667695"/>
              <a:gd name="connsiteX30-1105" fmla="*/ 1375480 w 2317457"/>
              <a:gd name="connsiteY30-1106" fmla="*/ 1272237 h 1667695"/>
              <a:gd name="connsiteX31-1107" fmla="*/ 1385123 w 2317457"/>
              <a:gd name="connsiteY31-1108" fmla="*/ 1241197 h 1667695"/>
              <a:gd name="connsiteX32-1109" fmla="*/ 1385265 w 2317457"/>
              <a:gd name="connsiteY32-1110" fmla="*/ 1239695 h 1667695"/>
              <a:gd name="connsiteX33-1111" fmla="*/ 1387040 w 2317457"/>
              <a:gd name="connsiteY33-1112" fmla="*/ 1235026 h 1667695"/>
              <a:gd name="connsiteX34-1113" fmla="*/ 1391811 w 2317457"/>
              <a:gd name="connsiteY34-1114" fmla="*/ 1219671 h 1667695"/>
              <a:gd name="connsiteX35-1115" fmla="*/ 1393868 w 2317457"/>
              <a:gd name="connsiteY35-1116" fmla="*/ 1217072 h 1667695"/>
              <a:gd name="connsiteX36-1117" fmla="*/ 1398198 w 2317457"/>
              <a:gd name="connsiteY36-1118" fmla="*/ 1205685 h 1667695"/>
              <a:gd name="connsiteX37-1119" fmla="*/ 1586311 w 2317457"/>
              <a:gd name="connsiteY37-1120" fmla="*/ 1111468 h 1667695"/>
              <a:gd name="connsiteX38-1121" fmla="*/ 1735486 w 2317457"/>
              <a:gd name="connsiteY38-1122" fmla="*/ 1137547 h 1667695"/>
              <a:gd name="connsiteX39-1123" fmla="*/ 1755729 w 2317457"/>
              <a:gd name="connsiteY39-1124" fmla="*/ 1139556 h 1667695"/>
              <a:gd name="connsiteX40-1125" fmla="*/ 1736938 w 2317457"/>
              <a:gd name="connsiteY40-1126" fmla="*/ 1116242 h 1667695"/>
              <a:gd name="connsiteX41-1127" fmla="*/ 1692324 w 2317457"/>
              <a:gd name="connsiteY41-1128" fmla="*/ 976689 h 1667695"/>
              <a:gd name="connsiteX42-1129" fmla="*/ 1830437 w 2317457"/>
              <a:gd name="connsiteY42-1130" fmla="*/ 760091 h 1667695"/>
              <a:gd name="connsiteX43-1131" fmla="*/ 1891207 w 2317457"/>
              <a:gd name="connsiteY43-1132" fmla="*/ 745029 h 1667695"/>
              <a:gd name="connsiteX44-1133" fmla="*/ 2048083 w 2317457"/>
              <a:gd name="connsiteY44-1134" fmla="*/ 821432 h 1667695"/>
              <a:gd name="connsiteX45-1135" fmla="*/ 2041892 w 2317457"/>
              <a:gd name="connsiteY45-1136" fmla="*/ 1032696 h 1667695"/>
              <a:gd name="connsiteX46-1137" fmla="*/ 1981313 w 2317457"/>
              <a:gd name="connsiteY46-1138" fmla="*/ 972117 h 1667695"/>
              <a:gd name="connsiteX47-1139" fmla="*/ 1970835 w 2317457"/>
              <a:gd name="connsiteY47-1140" fmla="*/ 860770 h 1667695"/>
              <a:gd name="connsiteX48-1141" fmla="*/ 1839105 w 2317457"/>
              <a:gd name="connsiteY48-1142" fmla="*/ 852674 h 1667695"/>
              <a:gd name="connsiteX49-1143" fmla="*/ 1850027 w 2317457"/>
              <a:gd name="connsiteY49-1144" fmla="*/ 1119207 h 1667695"/>
              <a:gd name="connsiteX50-1145" fmla="*/ 1868974 w 2317457"/>
              <a:gd name="connsiteY50-1146" fmla="*/ 1134764 h 1667695"/>
              <a:gd name="connsiteX51-1147" fmla="*/ 1869585 w 2317457"/>
              <a:gd name="connsiteY51-1148" fmla="*/ 1134804 h 1667695"/>
              <a:gd name="connsiteX52-1149" fmla="*/ 1941594 w 2317457"/>
              <a:gd name="connsiteY52-1150" fmla="*/ 1170046 h 1667695"/>
              <a:gd name="connsiteX53-1151" fmla="*/ 2205151 w 2317457"/>
              <a:gd name="connsiteY53-1152" fmla="*/ 1071748 h 1667695"/>
              <a:gd name="connsiteX54-1153" fmla="*/ 2185624 w 2317457"/>
              <a:gd name="connsiteY54-1154" fmla="*/ 811811 h 1667695"/>
              <a:gd name="connsiteX55-1155" fmla="*/ 2185624 w 2317457"/>
              <a:gd name="connsiteY55-1156" fmla="*/ 768568 h 1667695"/>
              <a:gd name="connsiteX56-1157" fmla="*/ 2180195 w 2317457"/>
              <a:gd name="connsiteY56-1158" fmla="*/ 565304 h 1667695"/>
              <a:gd name="connsiteX57-1159" fmla="*/ 1993029 w 2317457"/>
              <a:gd name="connsiteY57-1160" fmla="*/ 483484 h 1667695"/>
              <a:gd name="connsiteX58-1161" fmla="*/ 1951690 w 2317457"/>
              <a:gd name="connsiteY58-1162" fmla="*/ 429192 h 1667695"/>
              <a:gd name="connsiteX59-1163" fmla="*/ 1804529 w 2317457"/>
              <a:gd name="connsiteY59-1164" fmla="*/ 175255 h 1667695"/>
              <a:gd name="connsiteX60-1165" fmla="*/ 1571129 w 2317457"/>
              <a:gd name="connsiteY60-1166" fmla="*/ 185422 h 1667695"/>
              <a:gd name="connsiteX61-1167" fmla="*/ 1525224 w 2317457"/>
              <a:gd name="connsiteY61-1168" fmla="*/ 214586 h 1667695"/>
              <a:gd name="connsiteX62-1169" fmla="*/ 1525601 w 2317457"/>
              <a:gd name="connsiteY62-1170" fmla="*/ 215320 h 1667695"/>
              <a:gd name="connsiteX63-1171" fmla="*/ 1534971 w 2317457"/>
              <a:gd name="connsiteY63-1172" fmla="*/ 388044 h 1667695"/>
              <a:gd name="connsiteX64-1173" fmla="*/ 1302942 w 2317457"/>
              <a:gd name="connsiteY64-1174" fmla="*/ 571209 h 1667695"/>
              <a:gd name="connsiteX65-1175" fmla="*/ 1078914 w 2317457"/>
              <a:gd name="connsiteY65-1176" fmla="*/ 415190 h 1667695"/>
              <a:gd name="connsiteX66-1177" fmla="*/ 1161687 w 2317457"/>
              <a:gd name="connsiteY66-1178" fmla="*/ 392330 h 1667695"/>
              <a:gd name="connsiteX67-1179" fmla="*/ 1377523 w 2317457"/>
              <a:gd name="connsiteY67-1180" fmla="*/ 468720 h 1667695"/>
              <a:gd name="connsiteX68-1181" fmla="*/ 1419909 w 2317457"/>
              <a:gd name="connsiteY68-1182" fmla="*/ 192019 h 1667695"/>
              <a:gd name="connsiteX69-1183" fmla="*/ 1179544 w 2317457"/>
              <a:gd name="connsiteY69-1184" fmla="*/ 86443 h 1667695"/>
              <a:gd name="connsiteX70-1185" fmla="*/ 1222249 w 2317457"/>
              <a:gd name="connsiteY70-1186" fmla="*/ 906 h 1667695"/>
              <a:gd name="connsiteX71-1187" fmla="*/ 1425434 w 2317457"/>
              <a:gd name="connsiteY71-1188" fmla="*/ 74671 h 1667695"/>
              <a:gd name="connsiteX72-1189" fmla="*/ 1485853 w 2317457"/>
              <a:gd name="connsiteY72-1190" fmla="*/ 137954 h 1667695"/>
              <a:gd name="connsiteX73-1191" fmla="*/ 1486784 w 2317457"/>
              <a:gd name="connsiteY73-1192" fmla="*/ 139765 h 1667695"/>
              <a:gd name="connsiteX74-1193" fmla="*/ 1534852 w 2317457"/>
              <a:gd name="connsiteY74-1194" fmla="*/ 109167 h 1667695"/>
              <a:gd name="connsiteX75-1195" fmla="*/ 1848820 w 2317457"/>
              <a:gd name="connsiteY75-1196" fmla="*/ 101532 h 1667695"/>
              <a:gd name="connsiteX76-1197" fmla="*/ 2035178 w 2317457"/>
              <a:gd name="connsiteY76-1198" fmla="*/ 343223 h 1667695"/>
              <a:gd name="connsiteX77-1199" fmla="*/ 2034679 w 2317457"/>
              <a:gd name="connsiteY77-1200" fmla="*/ 403118 h 1667695"/>
              <a:gd name="connsiteX78-1201" fmla="*/ 1992934 w 2317457"/>
              <a:gd name="connsiteY78-1202" fmla="*/ 397569 h 1667695"/>
              <a:gd name="connsiteX79-1203" fmla="*/ 2034679 w 2317457"/>
              <a:gd name="connsiteY79-1204" fmla="*/ 403118 h 1667695"/>
              <a:gd name="connsiteX80-1205" fmla="*/ 2067810 w 2317457"/>
              <a:gd name="connsiteY80-1206" fmla="*/ 407521 h 1667695"/>
              <a:gd name="connsiteX81-1207" fmla="*/ 2255252 w 2317457"/>
              <a:gd name="connsiteY81-1208" fmla="*/ 522727 h 1667695"/>
              <a:gd name="connsiteX82-1209" fmla="*/ 2290721 w 2317457"/>
              <a:gd name="connsiteY82-1210" fmla="*/ 741460 h 1667695"/>
              <a:gd name="connsiteX83-1211" fmla="*/ 2269534 w 2317457"/>
              <a:gd name="connsiteY83-1212" fmla="*/ 789194 h 1667695"/>
              <a:gd name="connsiteX84-1213" fmla="*/ 2259538 w 2317457"/>
              <a:gd name="connsiteY84-1214" fmla="*/ 768472 h 1667695"/>
              <a:gd name="connsiteX85-1215" fmla="*/ 2259538 w 2317457"/>
              <a:gd name="connsiteY85-1216" fmla="*/ 811716 h 1667695"/>
              <a:gd name="connsiteX86-1217" fmla="*/ 2269534 w 2317457"/>
              <a:gd name="connsiteY86-1218" fmla="*/ 789194 h 1667695"/>
              <a:gd name="connsiteX87-1219" fmla="*/ 2303964 w 2317457"/>
              <a:gd name="connsiteY87-1220" fmla="*/ 860567 h 1667695"/>
              <a:gd name="connsiteX88-1221" fmla="*/ 2254109 w 2317457"/>
              <a:gd name="connsiteY88-1222" fmla="*/ 1154711 h 1667695"/>
              <a:gd name="connsiteX89-1223" fmla="*/ 1889069 w 2317457"/>
              <a:gd name="connsiteY89-1224" fmla="*/ 1240539 h 1667695"/>
              <a:gd name="connsiteX90-1225" fmla="*/ 1864047 w 2317457"/>
              <a:gd name="connsiteY90-1226" fmla="*/ 1227494 h 1667695"/>
              <a:gd name="connsiteX91-1227" fmla="*/ 1857505 w 2317457"/>
              <a:gd name="connsiteY91-1228" fmla="*/ 1227975 h 1667695"/>
              <a:gd name="connsiteX92-1229" fmla="*/ 1842230 w 2317457"/>
              <a:gd name="connsiteY92-1230" fmla="*/ 1221666 h 1667695"/>
              <a:gd name="connsiteX93-1231" fmla="*/ 1812583 w 2317457"/>
              <a:gd name="connsiteY93-1232" fmla="*/ 1226321 h 1667695"/>
              <a:gd name="connsiteX94-1233" fmla="*/ 1645366 w 2317457"/>
              <a:gd name="connsiteY94-1234" fmla="*/ 1205479 h 1667695"/>
              <a:gd name="connsiteX95-1235" fmla="*/ 1467344 w 2317457"/>
              <a:gd name="connsiteY95-1236" fmla="*/ 1278346 h 1667695"/>
              <a:gd name="connsiteX96-1237" fmla="*/ 1459868 w 2317457"/>
              <a:gd name="connsiteY96-1238" fmla="*/ 1297254 h 1667695"/>
              <a:gd name="connsiteX97-1239" fmla="*/ 1464010 w 2317457"/>
              <a:gd name="connsiteY97-1240" fmla="*/ 1320184 h 1667695"/>
              <a:gd name="connsiteX98-1241" fmla="*/ 1498491 w 2317457"/>
              <a:gd name="connsiteY98-1242" fmla="*/ 1368166 h 1667695"/>
              <a:gd name="connsiteX99-1243" fmla="*/ 1626030 w 2317457"/>
              <a:gd name="connsiteY99-1244" fmla="*/ 1403885 h 1667695"/>
              <a:gd name="connsiteX100-1245" fmla="*/ 1909495 w 2317457"/>
              <a:gd name="connsiteY100-1246" fmla="*/ 1385978 h 1667695"/>
              <a:gd name="connsiteX101-1247" fmla="*/ 2165527 w 2317457"/>
              <a:gd name="connsiteY101-1248" fmla="*/ 1428459 h 1667695"/>
              <a:gd name="connsiteX102-1249" fmla="*/ 2264015 w 2317457"/>
              <a:gd name="connsiteY102-1250" fmla="*/ 1612387 h 1667695"/>
              <a:gd name="connsiteX103-1251" fmla="*/ 2199531 w 2317457"/>
              <a:gd name="connsiteY103-1252" fmla="*/ 1649439 h 1667695"/>
              <a:gd name="connsiteX104-1253" fmla="*/ 1365617 w 2317457"/>
              <a:gd name="connsiteY104-1254" fmla="*/ 1666108 h 1667695"/>
              <a:gd name="connsiteX105-1255" fmla="*/ 877833 w 2317457"/>
              <a:gd name="connsiteY105-1256" fmla="*/ 1352835 h 1667695"/>
              <a:gd name="connsiteX106-1257" fmla="*/ 863697 w 2317457"/>
              <a:gd name="connsiteY106-1258" fmla="*/ 1323958 h 1667695"/>
              <a:gd name="connsiteX107-1259" fmla="*/ 862453 w 2317457"/>
              <a:gd name="connsiteY107-1260" fmla="*/ 1324288 h 1667695"/>
              <a:gd name="connsiteX108-1261" fmla="*/ 856964 w 2317457"/>
              <a:gd name="connsiteY108-1262" fmla="*/ 1323395 h 1667695"/>
              <a:gd name="connsiteX109-1263" fmla="*/ 819286 w 2317457"/>
              <a:gd name="connsiteY109-1264" fmla="*/ 1342539 h 1667695"/>
              <a:gd name="connsiteX110-1265" fmla="*/ 302060 w 2317457"/>
              <a:gd name="connsiteY110-1266" fmla="*/ 1219396 h 1667695"/>
              <a:gd name="connsiteX111-1267" fmla="*/ 274269 w 2317457"/>
              <a:gd name="connsiteY111-1268" fmla="*/ 1151583 h 1667695"/>
              <a:gd name="connsiteX112-1269" fmla="*/ 294531 w 2317457"/>
              <a:gd name="connsiteY112-1270" fmla="*/ 1157949 h 1667695"/>
              <a:gd name="connsiteX113-1271" fmla="*/ 264622 w 2317457"/>
              <a:gd name="connsiteY113-1272" fmla="*/ 1128041 h 1667695"/>
              <a:gd name="connsiteX114-1273" fmla="*/ 274269 w 2317457"/>
              <a:gd name="connsiteY114-1274" fmla="*/ 1151583 h 1667695"/>
              <a:gd name="connsiteX115-1275" fmla="*/ 226038 w 2317457"/>
              <a:gd name="connsiteY115-1276" fmla="*/ 1136428 h 1667695"/>
              <a:gd name="connsiteX116-1277" fmla="*/ 2685 w 2317457"/>
              <a:gd name="connsiteY116-1278" fmla="*/ 724657 h 1667695"/>
              <a:gd name="connsiteX117-1279" fmla="*/ 319621 w 2317457"/>
              <a:gd name="connsiteY117-1280" fmla="*/ 453967 h 1667695"/>
              <a:gd name="connsiteX118-1281" fmla="*/ 353812 w 2317457"/>
              <a:gd name="connsiteY118-1282" fmla="*/ 459912 h 1667695"/>
              <a:gd name="connsiteX119-1283" fmla="*/ 353812 w 2317457"/>
              <a:gd name="connsiteY119-1284" fmla="*/ 459912 h 1667695"/>
              <a:gd name="connsiteX120-1285" fmla="*/ 377968 w 2317457"/>
              <a:gd name="connsiteY120-1286" fmla="*/ 417901 h 1667695"/>
              <a:gd name="connsiteX121-1287" fmla="*/ 766399 w 2317457"/>
              <a:gd name="connsiteY121-1288" fmla="*/ 278936 h 1667695"/>
              <a:gd name="connsiteX122-1289" fmla="*/ 791772 w 2317457"/>
              <a:gd name="connsiteY122-1290" fmla="*/ 288118 h 1667695"/>
              <a:gd name="connsiteX123-1291" fmla="*/ 791772 w 2317457"/>
              <a:gd name="connsiteY123-1292" fmla="*/ 288118 h 1667695"/>
              <a:gd name="connsiteX124-1293" fmla="*/ 813168 w 2317457"/>
              <a:gd name="connsiteY124-1294" fmla="*/ 229305 h 1667695"/>
              <a:gd name="connsiteX125-1295" fmla="*/ 1054150 w 2317457"/>
              <a:gd name="connsiteY125-1296" fmla="*/ 23712 h 1667695"/>
              <a:gd name="connsiteX126-1297" fmla="*/ 1148877 w 2317457"/>
              <a:gd name="connsiteY126-1298" fmla="*/ 2434 h 1667695"/>
              <a:gd name="connsiteX127-1299" fmla="*/ 1222249 w 2317457"/>
              <a:gd name="connsiteY127-1300" fmla="*/ 906 h 1667695"/>
              <a:gd name="connsiteX0-1301" fmla="*/ 1179544 w 2317457"/>
              <a:gd name="connsiteY0-1302" fmla="*/ 86443 h 1667695"/>
              <a:gd name="connsiteX1-1303" fmla="*/ 1090344 w 2317457"/>
              <a:gd name="connsiteY1-1304" fmla="*/ 101913 h 1667695"/>
              <a:gd name="connsiteX2-1305" fmla="*/ 858887 w 2317457"/>
              <a:gd name="connsiteY2-1306" fmla="*/ 353658 h 1667695"/>
              <a:gd name="connsiteX3-1307" fmla="*/ 795927 w 2317457"/>
              <a:gd name="connsiteY3-1308" fmla="*/ 379281 h 1667695"/>
              <a:gd name="connsiteX4-1309" fmla="*/ 413212 w 2317457"/>
              <a:gd name="connsiteY4-1310" fmla="*/ 528728 h 1667695"/>
              <a:gd name="connsiteX5-1311" fmla="*/ 364825 w 2317457"/>
              <a:gd name="connsiteY5-1312" fmla="*/ 548445 h 1667695"/>
              <a:gd name="connsiteX6-1313" fmla="*/ 85933 w 2317457"/>
              <a:gd name="connsiteY6-1314" fmla="*/ 751994 h 1667695"/>
              <a:gd name="connsiteX7-1315" fmla="*/ 317391 w 2317457"/>
              <a:gd name="connsiteY7-1316" fmla="*/ 1075272 h 1667695"/>
              <a:gd name="connsiteX8-1317" fmla="*/ 347299 w 2317457"/>
              <a:gd name="connsiteY8-1318" fmla="*/ 1105181 h 1667695"/>
              <a:gd name="connsiteX9-1319" fmla="*/ 859173 w 2317457"/>
              <a:gd name="connsiteY9-1320" fmla="*/ 1226148 h 1667695"/>
              <a:gd name="connsiteX10-1321" fmla="*/ 870404 w 2317457"/>
              <a:gd name="connsiteY10-1322" fmla="*/ 1222392 h 1667695"/>
              <a:gd name="connsiteX11-1323" fmla="*/ 904596 w 2317457"/>
              <a:gd name="connsiteY11-1324" fmla="*/ 1198466 h 1667695"/>
              <a:gd name="connsiteX12-1325" fmla="*/ 850410 w 2317457"/>
              <a:gd name="connsiteY12-1326" fmla="*/ 714276 h 1667695"/>
              <a:gd name="connsiteX13-1327" fmla="*/ 591615 w 2317457"/>
              <a:gd name="connsiteY13-1328" fmla="*/ 798096 h 1667695"/>
              <a:gd name="connsiteX14-1329" fmla="*/ 725823 w 2317457"/>
              <a:gd name="connsiteY14-1330" fmla="*/ 1001645 h 1667695"/>
              <a:gd name="connsiteX15-1331" fmla="*/ 725823 w 2317457"/>
              <a:gd name="connsiteY15-1332" fmla="*/ 1087370 h 1667695"/>
              <a:gd name="connsiteX16-1333" fmla="*/ 494175 w 2317457"/>
              <a:gd name="connsiteY16-1334" fmla="*/ 857817 h 1667695"/>
              <a:gd name="connsiteX17-1335" fmla="*/ 682484 w 2317457"/>
              <a:gd name="connsiteY17-1336" fmla="*/ 622645 h 1667695"/>
              <a:gd name="connsiteX18-1337" fmla="*/ 990808 w 2317457"/>
              <a:gd name="connsiteY18-1338" fmla="*/ 714847 h 1667695"/>
              <a:gd name="connsiteX19-1339" fmla="*/ 956151 w 2317457"/>
              <a:gd name="connsiteY19-1340" fmla="*/ 1269409 h 1667695"/>
              <a:gd name="connsiteX20-1341" fmla="*/ 937493 w 2317457"/>
              <a:gd name="connsiteY20-1342" fmla="*/ 1281763 h 1667695"/>
              <a:gd name="connsiteX21-1343" fmla="*/ 963456 w 2317457"/>
              <a:gd name="connsiteY21-1344" fmla="*/ 1332462 h 1667695"/>
              <a:gd name="connsiteX22-1345" fmla="*/ 1489251 w 2317457"/>
              <a:gd name="connsiteY22-1346" fmla="*/ 1578383 h 1667695"/>
              <a:gd name="connsiteX23-1347" fmla="*/ 2071196 w 2317457"/>
              <a:gd name="connsiteY23-1348" fmla="*/ 1515335 h 1667695"/>
              <a:gd name="connsiteX24-1349" fmla="*/ 2150984 w 2317457"/>
              <a:gd name="connsiteY24-1350" fmla="*/ 1534236 h 1667695"/>
              <a:gd name="connsiteX25-1351" fmla="*/ 2153406 w 2317457"/>
              <a:gd name="connsiteY25-1352" fmla="*/ 1533604 h 1667695"/>
              <a:gd name="connsiteX26-1353" fmla="*/ 2110580 w 2317457"/>
              <a:gd name="connsiteY26-1354" fmla="*/ 1497040 h 1667695"/>
              <a:gd name="connsiteX27-1355" fmla="*/ 1968359 w 2317457"/>
              <a:gd name="connsiteY27-1356" fmla="*/ 1468846 h 1667695"/>
              <a:gd name="connsiteX28-1357" fmla="*/ 1664988 w 2317457"/>
              <a:gd name="connsiteY28-1358" fmla="*/ 1488943 h 1667695"/>
              <a:gd name="connsiteX29-1359" fmla="*/ 1428482 w 2317457"/>
              <a:gd name="connsiteY29-1360" fmla="*/ 1419792 h 1667695"/>
              <a:gd name="connsiteX30-1361" fmla="*/ 1375480 w 2317457"/>
              <a:gd name="connsiteY30-1362" fmla="*/ 1272237 h 1667695"/>
              <a:gd name="connsiteX31-1363" fmla="*/ 1385123 w 2317457"/>
              <a:gd name="connsiteY31-1364" fmla="*/ 1241197 h 1667695"/>
              <a:gd name="connsiteX32-1365" fmla="*/ 1385265 w 2317457"/>
              <a:gd name="connsiteY32-1366" fmla="*/ 1239695 h 1667695"/>
              <a:gd name="connsiteX33-1367" fmla="*/ 1387040 w 2317457"/>
              <a:gd name="connsiteY33-1368" fmla="*/ 1235026 h 1667695"/>
              <a:gd name="connsiteX34-1369" fmla="*/ 1391811 w 2317457"/>
              <a:gd name="connsiteY34-1370" fmla="*/ 1219671 h 1667695"/>
              <a:gd name="connsiteX35-1371" fmla="*/ 1393868 w 2317457"/>
              <a:gd name="connsiteY35-1372" fmla="*/ 1217072 h 1667695"/>
              <a:gd name="connsiteX36-1373" fmla="*/ 1398198 w 2317457"/>
              <a:gd name="connsiteY36-1374" fmla="*/ 1205685 h 1667695"/>
              <a:gd name="connsiteX37-1375" fmla="*/ 1586311 w 2317457"/>
              <a:gd name="connsiteY37-1376" fmla="*/ 1111468 h 1667695"/>
              <a:gd name="connsiteX38-1377" fmla="*/ 1735486 w 2317457"/>
              <a:gd name="connsiteY38-1378" fmla="*/ 1137547 h 1667695"/>
              <a:gd name="connsiteX39-1379" fmla="*/ 1755729 w 2317457"/>
              <a:gd name="connsiteY39-1380" fmla="*/ 1139556 h 1667695"/>
              <a:gd name="connsiteX40-1381" fmla="*/ 1736938 w 2317457"/>
              <a:gd name="connsiteY40-1382" fmla="*/ 1116242 h 1667695"/>
              <a:gd name="connsiteX41-1383" fmla="*/ 1692324 w 2317457"/>
              <a:gd name="connsiteY41-1384" fmla="*/ 976689 h 1667695"/>
              <a:gd name="connsiteX42-1385" fmla="*/ 1830437 w 2317457"/>
              <a:gd name="connsiteY42-1386" fmla="*/ 760091 h 1667695"/>
              <a:gd name="connsiteX43-1387" fmla="*/ 1891207 w 2317457"/>
              <a:gd name="connsiteY43-1388" fmla="*/ 745029 h 1667695"/>
              <a:gd name="connsiteX44-1389" fmla="*/ 2048083 w 2317457"/>
              <a:gd name="connsiteY44-1390" fmla="*/ 821432 h 1667695"/>
              <a:gd name="connsiteX45-1391" fmla="*/ 2041892 w 2317457"/>
              <a:gd name="connsiteY45-1392" fmla="*/ 1032696 h 1667695"/>
              <a:gd name="connsiteX46-1393" fmla="*/ 1981313 w 2317457"/>
              <a:gd name="connsiteY46-1394" fmla="*/ 972117 h 1667695"/>
              <a:gd name="connsiteX47-1395" fmla="*/ 1970835 w 2317457"/>
              <a:gd name="connsiteY47-1396" fmla="*/ 860770 h 1667695"/>
              <a:gd name="connsiteX48-1397" fmla="*/ 1839105 w 2317457"/>
              <a:gd name="connsiteY48-1398" fmla="*/ 852674 h 1667695"/>
              <a:gd name="connsiteX49-1399" fmla="*/ 1850027 w 2317457"/>
              <a:gd name="connsiteY49-1400" fmla="*/ 1119207 h 1667695"/>
              <a:gd name="connsiteX50-1401" fmla="*/ 1868974 w 2317457"/>
              <a:gd name="connsiteY50-1402" fmla="*/ 1134764 h 1667695"/>
              <a:gd name="connsiteX51-1403" fmla="*/ 1869585 w 2317457"/>
              <a:gd name="connsiteY51-1404" fmla="*/ 1134804 h 1667695"/>
              <a:gd name="connsiteX52-1405" fmla="*/ 1941594 w 2317457"/>
              <a:gd name="connsiteY52-1406" fmla="*/ 1170046 h 1667695"/>
              <a:gd name="connsiteX53-1407" fmla="*/ 2205151 w 2317457"/>
              <a:gd name="connsiteY53-1408" fmla="*/ 1071748 h 1667695"/>
              <a:gd name="connsiteX54-1409" fmla="*/ 2185624 w 2317457"/>
              <a:gd name="connsiteY54-1410" fmla="*/ 811811 h 1667695"/>
              <a:gd name="connsiteX55-1411" fmla="*/ 2185624 w 2317457"/>
              <a:gd name="connsiteY55-1412" fmla="*/ 768568 h 1667695"/>
              <a:gd name="connsiteX56-1413" fmla="*/ 2180195 w 2317457"/>
              <a:gd name="connsiteY56-1414" fmla="*/ 565304 h 1667695"/>
              <a:gd name="connsiteX57-1415" fmla="*/ 1993029 w 2317457"/>
              <a:gd name="connsiteY57-1416" fmla="*/ 483484 h 1667695"/>
              <a:gd name="connsiteX58-1417" fmla="*/ 1951690 w 2317457"/>
              <a:gd name="connsiteY58-1418" fmla="*/ 429192 h 1667695"/>
              <a:gd name="connsiteX59-1419" fmla="*/ 1804529 w 2317457"/>
              <a:gd name="connsiteY59-1420" fmla="*/ 175255 h 1667695"/>
              <a:gd name="connsiteX60-1421" fmla="*/ 1571129 w 2317457"/>
              <a:gd name="connsiteY60-1422" fmla="*/ 185422 h 1667695"/>
              <a:gd name="connsiteX61-1423" fmla="*/ 1525224 w 2317457"/>
              <a:gd name="connsiteY61-1424" fmla="*/ 214586 h 1667695"/>
              <a:gd name="connsiteX62-1425" fmla="*/ 1525601 w 2317457"/>
              <a:gd name="connsiteY62-1426" fmla="*/ 215320 h 1667695"/>
              <a:gd name="connsiteX63-1427" fmla="*/ 1534971 w 2317457"/>
              <a:gd name="connsiteY63-1428" fmla="*/ 388044 h 1667695"/>
              <a:gd name="connsiteX64-1429" fmla="*/ 1302942 w 2317457"/>
              <a:gd name="connsiteY64-1430" fmla="*/ 571209 h 1667695"/>
              <a:gd name="connsiteX65-1431" fmla="*/ 1078914 w 2317457"/>
              <a:gd name="connsiteY65-1432" fmla="*/ 415190 h 1667695"/>
              <a:gd name="connsiteX66-1433" fmla="*/ 1161687 w 2317457"/>
              <a:gd name="connsiteY66-1434" fmla="*/ 392330 h 1667695"/>
              <a:gd name="connsiteX67-1435" fmla="*/ 1377523 w 2317457"/>
              <a:gd name="connsiteY67-1436" fmla="*/ 468720 h 1667695"/>
              <a:gd name="connsiteX68-1437" fmla="*/ 1419909 w 2317457"/>
              <a:gd name="connsiteY68-1438" fmla="*/ 192019 h 1667695"/>
              <a:gd name="connsiteX69-1439" fmla="*/ 1179544 w 2317457"/>
              <a:gd name="connsiteY69-1440" fmla="*/ 86443 h 1667695"/>
              <a:gd name="connsiteX70-1441" fmla="*/ 1222249 w 2317457"/>
              <a:gd name="connsiteY70-1442" fmla="*/ 906 h 1667695"/>
              <a:gd name="connsiteX71-1443" fmla="*/ 1425434 w 2317457"/>
              <a:gd name="connsiteY71-1444" fmla="*/ 74671 h 1667695"/>
              <a:gd name="connsiteX72-1445" fmla="*/ 1485853 w 2317457"/>
              <a:gd name="connsiteY72-1446" fmla="*/ 137954 h 1667695"/>
              <a:gd name="connsiteX73-1447" fmla="*/ 1486784 w 2317457"/>
              <a:gd name="connsiteY73-1448" fmla="*/ 139765 h 1667695"/>
              <a:gd name="connsiteX74-1449" fmla="*/ 1534852 w 2317457"/>
              <a:gd name="connsiteY74-1450" fmla="*/ 109167 h 1667695"/>
              <a:gd name="connsiteX75-1451" fmla="*/ 1848820 w 2317457"/>
              <a:gd name="connsiteY75-1452" fmla="*/ 101532 h 1667695"/>
              <a:gd name="connsiteX76-1453" fmla="*/ 2035178 w 2317457"/>
              <a:gd name="connsiteY76-1454" fmla="*/ 343223 h 1667695"/>
              <a:gd name="connsiteX77-1455" fmla="*/ 2034679 w 2317457"/>
              <a:gd name="connsiteY77-1456" fmla="*/ 403118 h 1667695"/>
              <a:gd name="connsiteX78-1457" fmla="*/ 2034679 w 2317457"/>
              <a:gd name="connsiteY78-1458" fmla="*/ 403118 h 1667695"/>
              <a:gd name="connsiteX79-1459" fmla="*/ 2067810 w 2317457"/>
              <a:gd name="connsiteY79-1460" fmla="*/ 407521 h 1667695"/>
              <a:gd name="connsiteX80-1461" fmla="*/ 2255252 w 2317457"/>
              <a:gd name="connsiteY80-1462" fmla="*/ 522727 h 1667695"/>
              <a:gd name="connsiteX81-1463" fmla="*/ 2290721 w 2317457"/>
              <a:gd name="connsiteY81-1464" fmla="*/ 741460 h 1667695"/>
              <a:gd name="connsiteX82-1465" fmla="*/ 2269534 w 2317457"/>
              <a:gd name="connsiteY82-1466" fmla="*/ 789194 h 1667695"/>
              <a:gd name="connsiteX83-1467" fmla="*/ 2259538 w 2317457"/>
              <a:gd name="connsiteY83-1468" fmla="*/ 768472 h 1667695"/>
              <a:gd name="connsiteX84-1469" fmla="*/ 2259538 w 2317457"/>
              <a:gd name="connsiteY84-1470" fmla="*/ 811716 h 1667695"/>
              <a:gd name="connsiteX85-1471" fmla="*/ 2269534 w 2317457"/>
              <a:gd name="connsiteY85-1472" fmla="*/ 789194 h 1667695"/>
              <a:gd name="connsiteX86-1473" fmla="*/ 2303964 w 2317457"/>
              <a:gd name="connsiteY86-1474" fmla="*/ 860567 h 1667695"/>
              <a:gd name="connsiteX87-1475" fmla="*/ 2254109 w 2317457"/>
              <a:gd name="connsiteY87-1476" fmla="*/ 1154711 h 1667695"/>
              <a:gd name="connsiteX88-1477" fmla="*/ 1889069 w 2317457"/>
              <a:gd name="connsiteY88-1478" fmla="*/ 1240539 h 1667695"/>
              <a:gd name="connsiteX89-1479" fmla="*/ 1864047 w 2317457"/>
              <a:gd name="connsiteY89-1480" fmla="*/ 1227494 h 1667695"/>
              <a:gd name="connsiteX90-1481" fmla="*/ 1857505 w 2317457"/>
              <a:gd name="connsiteY90-1482" fmla="*/ 1227975 h 1667695"/>
              <a:gd name="connsiteX91-1483" fmla="*/ 1842230 w 2317457"/>
              <a:gd name="connsiteY91-1484" fmla="*/ 1221666 h 1667695"/>
              <a:gd name="connsiteX92-1485" fmla="*/ 1812583 w 2317457"/>
              <a:gd name="connsiteY92-1486" fmla="*/ 1226321 h 1667695"/>
              <a:gd name="connsiteX93-1487" fmla="*/ 1645366 w 2317457"/>
              <a:gd name="connsiteY93-1488" fmla="*/ 1205479 h 1667695"/>
              <a:gd name="connsiteX94-1489" fmla="*/ 1467344 w 2317457"/>
              <a:gd name="connsiteY94-1490" fmla="*/ 1278346 h 1667695"/>
              <a:gd name="connsiteX95-1491" fmla="*/ 1459868 w 2317457"/>
              <a:gd name="connsiteY95-1492" fmla="*/ 1297254 h 1667695"/>
              <a:gd name="connsiteX96-1493" fmla="*/ 1464010 w 2317457"/>
              <a:gd name="connsiteY96-1494" fmla="*/ 1320184 h 1667695"/>
              <a:gd name="connsiteX97-1495" fmla="*/ 1498491 w 2317457"/>
              <a:gd name="connsiteY97-1496" fmla="*/ 1368166 h 1667695"/>
              <a:gd name="connsiteX98-1497" fmla="*/ 1626030 w 2317457"/>
              <a:gd name="connsiteY98-1498" fmla="*/ 1403885 h 1667695"/>
              <a:gd name="connsiteX99-1499" fmla="*/ 1909495 w 2317457"/>
              <a:gd name="connsiteY99-1500" fmla="*/ 1385978 h 1667695"/>
              <a:gd name="connsiteX100-1501" fmla="*/ 2165527 w 2317457"/>
              <a:gd name="connsiteY100-1502" fmla="*/ 1428459 h 1667695"/>
              <a:gd name="connsiteX101-1503" fmla="*/ 2264015 w 2317457"/>
              <a:gd name="connsiteY101-1504" fmla="*/ 1612387 h 1667695"/>
              <a:gd name="connsiteX102-1505" fmla="*/ 2199531 w 2317457"/>
              <a:gd name="connsiteY102-1506" fmla="*/ 1649439 h 1667695"/>
              <a:gd name="connsiteX103-1507" fmla="*/ 1365617 w 2317457"/>
              <a:gd name="connsiteY103-1508" fmla="*/ 1666108 h 1667695"/>
              <a:gd name="connsiteX104-1509" fmla="*/ 877833 w 2317457"/>
              <a:gd name="connsiteY104-1510" fmla="*/ 1352835 h 1667695"/>
              <a:gd name="connsiteX105-1511" fmla="*/ 863697 w 2317457"/>
              <a:gd name="connsiteY105-1512" fmla="*/ 1323958 h 1667695"/>
              <a:gd name="connsiteX106-1513" fmla="*/ 862453 w 2317457"/>
              <a:gd name="connsiteY106-1514" fmla="*/ 1324288 h 1667695"/>
              <a:gd name="connsiteX107-1515" fmla="*/ 856964 w 2317457"/>
              <a:gd name="connsiteY107-1516" fmla="*/ 1323395 h 1667695"/>
              <a:gd name="connsiteX108-1517" fmla="*/ 819286 w 2317457"/>
              <a:gd name="connsiteY108-1518" fmla="*/ 1342539 h 1667695"/>
              <a:gd name="connsiteX109-1519" fmla="*/ 302060 w 2317457"/>
              <a:gd name="connsiteY109-1520" fmla="*/ 1219396 h 1667695"/>
              <a:gd name="connsiteX110-1521" fmla="*/ 274269 w 2317457"/>
              <a:gd name="connsiteY110-1522" fmla="*/ 1151583 h 1667695"/>
              <a:gd name="connsiteX111-1523" fmla="*/ 294531 w 2317457"/>
              <a:gd name="connsiteY111-1524" fmla="*/ 1157949 h 1667695"/>
              <a:gd name="connsiteX112-1525" fmla="*/ 264622 w 2317457"/>
              <a:gd name="connsiteY112-1526" fmla="*/ 1128041 h 1667695"/>
              <a:gd name="connsiteX113-1527" fmla="*/ 274269 w 2317457"/>
              <a:gd name="connsiteY113-1528" fmla="*/ 1151583 h 1667695"/>
              <a:gd name="connsiteX114-1529" fmla="*/ 226038 w 2317457"/>
              <a:gd name="connsiteY114-1530" fmla="*/ 1136428 h 1667695"/>
              <a:gd name="connsiteX115-1531" fmla="*/ 2685 w 2317457"/>
              <a:gd name="connsiteY115-1532" fmla="*/ 724657 h 1667695"/>
              <a:gd name="connsiteX116-1533" fmla="*/ 319621 w 2317457"/>
              <a:gd name="connsiteY116-1534" fmla="*/ 453967 h 1667695"/>
              <a:gd name="connsiteX117-1535" fmla="*/ 353812 w 2317457"/>
              <a:gd name="connsiteY117-1536" fmla="*/ 459912 h 1667695"/>
              <a:gd name="connsiteX118-1537" fmla="*/ 353812 w 2317457"/>
              <a:gd name="connsiteY118-1538" fmla="*/ 459912 h 1667695"/>
              <a:gd name="connsiteX119-1539" fmla="*/ 377968 w 2317457"/>
              <a:gd name="connsiteY119-1540" fmla="*/ 417901 h 1667695"/>
              <a:gd name="connsiteX120-1541" fmla="*/ 766399 w 2317457"/>
              <a:gd name="connsiteY120-1542" fmla="*/ 278936 h 1667695"/>
              <a:gd name="connsiteX121-1543" fmla="*/ 791772 w 2317457"/>
              <a:gd name="connsiteY121-1544" fmla="*/ 288118 h 1667695"/>
              <a:gd name="connsiteX122-1545" fmla="*/ 791772 w 2317457"/>
              <a:gd name="connsiteY122-1546" fmla="*/ 288118 h 1667695"/>
              <a:gd name="connsiteX123-1547" fmla="*/ 813168 w 2317457"/>
              <a:gd name="connsiteY123-1548" fmla="*/ 229305 h 1667695"/>
              <a:gd name="connsiteX124-1549" fmla="*/ 1054150 w 2317457"/>
              <a:gd name="connsiteY124-1550" fmla="*/ 23712 h 1667695"/>
              <a:gd name="connsiteX125-1551" fmla="*/ 1148877 w 2317457"/>
              <a:gd name="connsiteY125-1552" fmla="*/ 2434 h 1667695"/>
              <a:gd name="connsiteX126-1553" fmla="*/ 1222249 w 2317457"/>
              <a:gd name="connsiteY126-1554" fmla="*/ 906 h 1667695"/>
              <a:gd name="connsiteX0-1555" fmla="*/ 1179544 w 2317457"/>
              <a:gd name="connsiteY0-1556" fmla="*/ 86443 h 1667695"/>
              <a:gd name="connsiteX1-1557" fmla="*/ 1090344 w 2317457"/>
              <a:gd name="connsiteY1-1558" fmla="*/ 101913 h 1667695"/>
              <a:gd name="connsiteX2-1559" fmla="*/ 858887 w 2317457"/>
              <a:gd name="connsiteY2-1560" fmla="*/ 353658 h 1667695"/>
              <a:gd name="connsiteX3-1561" fmla="*/ 795927 w 2317457"/>
              <a:gd name="connsiteY3-1562" fmla="*/ 379281 h 1667695"/>
              <a:gd name="connsiteX4-1563" fmla="*/ 413212 w 2317457"/>
              <a:gd name="connsiteY4-1564" fmla="*/ 528728 h 1667695"/>
              <a:gd name="connsiteX5-1565" fmla="*/ 364825 w 2317457"/>
              <a:gd name="connsiteY5-1566" fmla="*/ 548445 h 1667695"/>
              <a:gd name="connsiteX6-1567" fmla="*/ 85933 w 2317457"/>
              <a:gd name="connsiteY6-1568" fmla="*/ 751994 h 1667695"/>
              <a:gd name="connsiteX7-1569" fmla="*/ 317391 w 2317457"/>
              <a:gd name="connsiteY7-1570" fmla="*/ 1075272 h 1667695"/>
              <a:gd name="connsiteX8-1571" fmla="*/ 347299 w 2317457"/>
              <a:gd name="connsiteY8-1572" fmla="*/ 1105181 h 1667695"/>
              <a:gd name="connsiteX9-1573" fmla="*/ 859173 w 2317457"/>
              <a:gd name="connsiteY9-1574" fmla="*/ 1226148 h 1667695"/>
              <a:gd name="connsiteX10-1575" fmla="*/ 870404 w 2317457"/>
              <a:gd name="connsiteY10-1576" fmla="*/ 1222392 h 1667695"/>
              <a:gd name="connsiteX11-1577" fmla="*/ 904596 w 2317457"/>
              <a:gd name="connsiteY11-1578" fmla="*/ 1198466 h 1667695"/>
              <a:gd name="connsiteX12-1579" fmla="*/ 850410 w 2317457"/>
              <a:gd name="connsiteY12-1580" fmla="*/ 714276 h 1667695"/>
              <a:gd name="connsiteX13-1581" fmla="*/ 591615 w 2317457"/>
              <a:gd name="connsiteY13-1582" fmla="*/ 798096 h 1667695"/>
              <a:gd name="connsiteX14-1583" fmla="*/ 725823 w 2317457"/>
              <a:gd name="connsiteY14-1584" fmla="*/ 1001645 h 1667695"/>
              <a:gd name="connsiteX15-1585" fmla="*/ 725823 w 2317457"/>
              <a:gd name="connsiteY15-1586" fmla="*/ 1087370 h 1667695"/>
              <a:gd name="connsiteX16-1587" fmla="*/ 494175 w 2317457"/>
              <a:gd name="connsiteY16-1588" fmla="*/ 857817 h 1667695"/>
              <a:gd name="connsiteX17-1589" fmla="*/ 682484 w 2317457"/>
              <a:gd name="connsiteY17-1590" fmla="*/ 622645 h 1667695"/>
              <a:gd name="connsiteX18-1591" fmla="*/ 990808 w 2317457"/>
              <a:gd name="connsiteY18-1592" fmla="*/ 714847 h 1667695"/>
              <a:gd name="connsiteX19-1593" fmla="*/ 956151 w 2317457"/>
              <a:gd name="connsiteY19-1594" fmla="*/ 1269409 h 1667695"/>
              <a:gd name="connsiteX20-1595" fmla="*/ 937493 w 2317457"/>
              <a:gd name="connsiteY20-1596" fmla="*/ 1281763 h 1667695"/>
              <a:gd name="connsiteX21-1597" fmla="*/ 963456 w 2317457"/>
              <a:gd name="connsiteY21-1598" fmla="*/ 1332462 h 1667695"/>
              <a:gd name="connsiteX22-1599" fmla="*/ 1489251 w 2317457"/>
              <a:gd name="connsiteY22-1600" fmla="*/ 1578383 h 1667695"/>
              <a:gd name="connsiteX23-1601" fmla="*/ 2071196 w 2317457"/>
              <a:gd name="connsiteY23-1602" fmla="*/ 1515335 h 1667695"/>
              <a:gd name="connsiteX24-1603" fmla="*/ 2150984 w 2317457"/>
              <a:gd name="connsiteY24-1604" fmla="*/ 1534236 h 1667695"/>
              <a:gd name="connsiteX25-1605" fmla="*/ 2153406 w 2317457"/>
              <a:gd name="connsiteY25-1606" fmla="*/ 1533604 h 1667695"/>
              <a:gd name="connsiteX26-1607" fmla="*/ 2110580 w 2317457"/>
              <a:gd name="connsiteY26-1608" fmla="*/ 1497040 h 1667695"/>
              <a:gd name="connsiteX27-1609" fmla="*/ 1968359 w 2317457"/>
              <a:gd name="connsiteY27-1610" fmla="*/ 1468846 h 1667695"/>
              <a:gd name="connsiteX28-1611" fmla="*/ 1664988 w 2317457"/>
              <a:gd name="connsiteY28-1612" fmla="*/ 1488943 h 1667695"/>
              <a:gd name="connsiteX29-1613" fmla="*/ 1428482 w 2317457"/>
              <a:gd name="connsiteY29-1614" fmla="*/ 1419792 h 1667695"/>
              <a:gd name="connsiteX30-1615" fmla="*/ 1375480 w 2317457"/>
              <a:gd name="connsiteY30-1616" fmla="*/ 1272237 h 1667695"/>
              <a:gd name="connsiteX31-1617" fmla="*/ 1385123 w 2317457"/>
              <a:gd name="connsiteY31-1618" fmla="*/ 1241197 h 1667695"/>
              <a:gd name="connsiteX32-1619" fmla="*/ 1385265 w 2317457"/>
              <a:gd name="connsiteY32-1620" fmla="*/ 1239695 h 1667695"/>
              <a:gd name="connsiteX33-1621" fmla="*/ 1387040 w 2317457"/>
              <a:gd name="connsiteY33-1622" fmla="*/ 1235026 h 1667695"/>
              <a:gd name="connsiteX34-1623" fmla="*/ 1391811 w 2317457"/>
              <a:gd name="connsiteY34-1624" fmla="*/ 1219671 h 1667695"/>
              <a:gd name="connsiteX35-1625" fmla="*/ 1393868 w 2317457"/>
              <a:gd name="connsiteY35-1626" fmla="*/ 1217072 h 1667695"/>
              <a:gd name="connsiteX36-1627" fmla="*/ 1398198 w 2317457"/>
              <a:gd name="connsiteY36-1628" fmla="*/ 1205685 h 1667695"/>
              <a:gd name="connsiteX37-1629" fmla="*/ 1586311 w 2317457"/>
              <a:gd name="connsiteY37-1630" fmla="*/ 1111468 h 1667695"/>
              <a:gd name="connsiteX38-1631" fmla="*/ 1735486 w 2317457"/>
              <a:gd name="connsiteY38-1632" fmla="*/ 1137547 h 1667695"/>
              <a:gd name="connsiteX39-1633" fmla="*/ 1755729 w 2317457"/>
              <a:gd name="connsiteY39-1634" fmla="*/ 1139556 h 1667695"/>
              <a:gd name="connsiteX40-1635" fmla="*/ 1736938 w 2317457"/>
              <a:gd name="connsiteY40-1636" fmla="*/ 1116242 h 1667695"/>
              <a:gd name="connsiteX41-1637" fmla="*/ 1692324 w 2317457"/>
              <a:gd name="connsiteY41-1638" fmla="*/ 976689 h 1667695"/>
              <a:gd name="connsiteX42-1639" fmla="*/ 1830437 w 2317457"/>
              <a:gd name="connsiteY42-1640" fmla="*/ 760091 h 1667695"/>
              <a:gd name="connsiteX43-1641" fmla="*/ 1891207 w 2317457"/>
              <a:gd name="connsiteY43-1642" fmla="*/ 745029 h 1667695"/>
              <a:gd name="connsiteX44-1643" fmla="*/ 2048083 w 2317457"/>
              <a:gd name="connsiteY44-1644" fmla="*/ 821432 h 1667695"/>
              <a:gd name="connsiteX45-1645" fmla="*/ 2041892 w 2317457"/>
              <a:gd name="connsiteY45-1646" fmla="*/ 1032696 h 1667695"/>
              <a:gd name="connsiteX46-1647" fmla="*/ 1981313 w 2317457"/>
              <a:gd name="connsiteY46-1648" fmla="*/ 972117 h 1667695"/>
              <a:gd name="connsiteX47-1649" fmla="*/ 1970835 w 2317457"/>
              <a:gd name="connsiteY47-1650" fmla="*/ 860770 h 1667695"/>
              <a:gd name="connsiteX48-1651" fmla="*/ 1839105 w 2317457"/>
              <a:gd name="connsiteY48-1652" fmla="*/ 852674 h 1667695"/>
              <a:gd name="connsiteX49-1653" fmla="*/ 1850027 w 2317457"/>
              <a:gd name="connsiteY49-1654" fmla="*/ 1119207 h 1667695"/>
              <a:gd name="connsiteX50-1655" fmla="*/ 1868974 w 2317457"/>
              <a:gd name="connsiteY50-1656" fmla="*/ 1134764 h 1667695"/>
              <a:gd name="connsiteX51-1657" fmla="*/ 1869585 w 2317457"/>
              <a:gd name="connsiteY51-1658" fmla="*/ 1134804 h 1667695"/>
              <a:gd name="connsiteX52-1659" fmla="*/ 1941594 w 2317457"/>
              <a:gd name="connsiteY52-1660" fmla="*/ 1170046 h 1667695"/>
              <a:gd name="connsiteX53-1661" fmla="*/ 2205151 w 2317457"/>
              <a:gd name="connsiteY53-1662" fmla="*/ 1071748 h 1667695"/>
              <a:gd name="connsiteX54-1663" fmla="*/ 2185624 w 2317457"/>
              <a:gd name="connsiteY54-1664" fmla="*/ 811811 h 1667695"/>
              <a:gd name="connsiteX55-1665" fmla="*/ 2185624 w 2317457"/>
              <a:gd name="connsiteY55-1666" fmla="*/ 768568 h 1667695"/>
              <a:gd name="connsiteX56-1667" fmla="*/ 2180195 w 2317457"/>
              <a:gd name="connsiteY56-1668" fmla="*/ 565304 h 1667695"/>
              <a:gd name="connsiteX57-1669" fmla="*/ 1993029 w 2317457"/>
              <a:gd name="connsiteY57-1670" fmla="*/ 483484 h 1667695"/>
              <a:gd name="connsiteX58-1671" fmla="*/ 1951690 w 2317457"/>
              <a:gd name="connsiteY58-1672" fmla="*/ 429192 h 1667695"/>
              <a:gd name="connsiteX59-1673" fmla="*/ 1804529 w 2317457"/>
              <a:gd name="connsiteY59-1674" fmla="*/ 175255 h 1667695"/>
              <a:gd name="connsiteX60-1675" fmla="*/ 1571129 w 2317457"/>
              <a:gd name="connsiteY60-1676" fmla="*/ 185422 h 1667695"/>
              <a:gd name="connsiteX61-1677" fmla="*/ 1525224 w 2317457"/>
              <a:gd name="connsiteY61-1678" fmla="*/ 214586 h 1667695"/>
              <a:gd name="connsiteX62-1679" fmla="*/ 1525601 w 2317457"/>
              <a:gd name="connsiteY62-1680" fmla="*/ 215320 h 1667695"/>
              <a:gd name="connsiteX63-1681" fmla="*/ 1534971 w 2317457"/>
              <a:gd name="connsiteY63-1682" fmla="*/ 388044 h 1667695"/>
              <a:gd name="connsiteX64-1683" fmla="*/ 1302942 w 2317457"/>
              <a:gd name="connsiteY64-1684" fmla="*/ 571209 h 1667695"/>
              <a:gd name="connsiteX65-1685" fmla="*/ 1078914 w 2317457"/>
              <a:gd name="connsiteY65-1686" fmla="*/ 415190 h 1667695"/>
              <a:gd name="connsiteX66-1687" fmla="*/ 1161687 w 2317457"/>
              <a:gd name="connsiteY66-1688" fmla="*/ 392330 h 1667695"/>
              <a:gd name="connsiteX67-1689" fmla="*/ 1377523 w 2317457"/>
              <a:gd name="connsiteY67-1690" fmla="*/ 468720 h 1667695"/>
              <a:gd name="connsiteX68-1691" fmla="*/ 1419909 w 2317457"/>
              <a:gd name="connsiteY68-1692" fmla="*/ 192019 h 1667695"/>
              <a:gd name="connsiteX69-1693" fmla="*/ 1179544 w 2317457"/>
              <a:gd name="connsiteY69-1694" fmla="*/ 86443 h 1667695"/>
              <a:gd name="connsiteX70-1695" fmla="*/ 1222249 w 2317457"/>
              <a:gd name="connsiteY70-1696" fmla="*/ 906 h 1667695"/>
              <a:gd name="connsiteX71-1697" fmla="*/ 1425434 w 2317457"/>
              <a:gd name="connsiteY71-1698" fmla="*/ 74671 h 1667695"/>
              <a:gd name="connsiteX72-1699" fmla="*/ 1485853 w 2317457"/>
              <a:gd name="connsiteY72-1700" fmla="*/ 137954 h 1667695"/>
              <a:gd name="connsiteX73-1701" fmla="*/ 1486784 w 2317457"/>
              <a:gd name="connsiteY73-1702" fmla="*/ 139765 h 1667695"/>
              <a:gd name="connsiteX74-1703" fmla="*/ 1534852 w 2317457"/>
              <a:gd name="connsiteY74-1704" fmla="*/ 109167 h 1667695"/>
              <a:gd name="connsiteX75-1705" fmla="*/ 1848820 w 2317457"/>
              <a:gd name="connsiteY75-1706" fmla="*/ 101532 h 1667695"/>
              <a:gd name="connsiteX76-1707" fmla="*/ 2035178 w 2317457"/>
              <a:gd name="connsiteY76-1708" fmla="*/ 343223 h 1667695"/>
              <a:gd name="connsiteX77-1709" fmla="*/ 2034679 w 2317457"/>
              <a:gd name="connsiteY77-1710" fmla="*/ 403118 h 1667695"/>
              <a:gd name="connsiteX78-1711" fmla="*/ 2034679 w 2317457"/>
              <a:gd name="connsiteY78-1712" fmla="*/ 403118 h 1667695"/>
              <a:gd name="connsiteX79-1713" fmla="*/ 2067810 w 2317457"/>
              <a:gd name="connsiteY79-1714" fmla="*/ 407521 h 1667695"/>
              <a:gd name="connsiteX80-1715" fmla="*/ 2255252 w 2317457"/>
              <a:gd name="connsiteY80-1716" fmla="*/ 522727 h 1667695"/>
              <a:gd name="connsiteX81-1717" fmla="*/ 2290721 w 2317457"/>
              <a:gd name="connsiteY81-1718" fmla="*/ 741460 h 1667695"/>
              <a:gd name="connsiteX82-1719" fmla="*/ 2269534 w 2317457"/>
              <a:gd name="connsiteY82-1720" fmla="*/ 789194 h 1667695"/>
              <a:gd name="connsiteX83-1721" fmla="*/ 2259538 w 2317457"/>
              <a:gd name="connsiteY83-1722" fmla="*/ 768472 h 1667695"/>
              <a:gd name="connsiteX84-1723" fmla="*/ 2259538 w 2317457"/>
              <a:gd name="connsiteY84-1724" fmla="*/ 811716 h 1667695"/>
              <a:gd name="connsiteX85-1725" fmla="*/ 2269534 w 2317457"/>
              <a:gd name="connsiteY85-1726" fmla="*/ 789194 h 1667695"/>
              <a:gd name="connsiteX86-1727" fmla="*/ 2303964 w 2317457"/>
              <a:gd name="connsiteY86-1728" fmla="*/ 860567 h 1667695"/>
              <a:gd name="connsiteX87-1729" fmla="*/ 2254109 w 2317457"/>
              <a:gd name="connsiteY87-1730" fmla="*/ 1154711 h 1667695"/>
              <a:gd name="connsiteX88-1731" fmla="*/ 1889069 w 2317457"/>
              <a:gd name="connsiteY88-1732" fmla="*/ 1240539 h 1667695"/>
              <a:gd name="connsiteX89-1733" fmla="*/ 1864047 w 2317457"/>
              <a:gd name="connsiteY89-1734" fmla="*/ 1227494 h 1667695"/>
              <a:gd name="connsiteX90-1735" fmla="*/ 1857505 w 2317457"/>
              <a:gd name="connsiteY90-1736" fmla="*/ 1227975 h 1667695"/>
              <a:gd name="connsiteX91-1737" fmla="*/ 1842230 w 2317457"/>
              <a:gd name="connsiteY91-1738" fmla="*/ 1221666 h 1667695"/>
              <a:gd name="connsiteX92-1739" fmla="*/ 1812583 w 2317457"/>
              <a:gd name="connsiteY92-1740" fmla="*/ 1226321 h 1667695"/>
              <a:gd name="connsiteX93-1741" fmla="*/ 1645366 w 2317457"/>
              <a:gd name="connsiteY93-1742" fmla="*/ 1205479 h 1667695"/>
              <a:gd name="connsiteX94-1743" fmla="*/ 1467344 w 2317457"/>
              <a:gd name="connsiteY94-1744" fmla="*/ 1278346 h 1667695"/>
              <a:gd name="connsiteX95-1745" fmla="*/ 1459868 w 2317457"/>
              <a:gd name="connsiteY95-1746" fmla="*/ 1297254 h 1667695"/>
              <a:gd name="connsiteX96-1747" fmla="*/ 1464010 w 2317457"/>
              <a:gd name="connsiteY96-1748" fmla="*/ 1320184 h 1667695"/>
              <a:gd name="connsiteX97-1749" fmla="*/ 1498491 w 2317457"/>
              <a:gd name="connsiteY97-1750" fmla="*/ 1368166 h 1667695"/>
              <a:gd name="connsiteX98-1751" fmla="*/ 1626030 w 2317457"/>
              <a:gd name="connsiteY98-1752" fmla="*/ 1403885 h 1667695"/>
              <a:gd name="connsiteX99-1753" fmla="*/ 1909495 w 2317457"/>
              <a:gd name="connsiteY99-1754" fmla="*/ 1385978 h 1667695"/>
              <a:gd name="connsiteX100-1755" fmla="*/ 2165527 w 2317457"/>
              <a:gd name="connsiteY100-1756" fmla="*/ 1428459 h 1667695"/>
              <a:gd name="connsiteX101-1757" fmla="*/ 2264015 w 2317457"/>
              <a:gd name="connsiteY101-1758" fmla="*/ 1612387 h 1667695"/>
              <a:gd name="connsiteX102-1759" fmla="*/ 2199531 w 2317457"/>
              <a:gd name="connsiteY102-1760" fmla="*/ 1649439 h 1667695"/>
              <a:gd name="connsiteX103-1761" fmla="*/ 1365617 w 2317457"/>
              <a:gd name="connsiteY103-1762" fmla="*/ 1666108 h 1667695"/>
              <a:gd name="connsiteX104-1763" fmla="*/ 877833 w 2317457"/>
              <a:gd name="connsiteY104-1764" fmla="*/ 1352835 h 1667695"/>
              <a:gd name="connsiteX105-1765" fmla="*/ 863697 w 2317457"/>
              <a:gd name="connsiteY105-1766" fmla="*/ 1323958 h 1667695"/>
              <a:gd name="connsiteX106-1767" fmla="*/ 862453 w 2317457"/>
              <a:gd name="connsiteY106-1768" fmla="*/ 1324288 h 1667695"/>
              <a:gd name="connsiteX107-1769" fmla="*/ 856964 w 2317457"/>
              <a:gd name="connsiteY107-1770" fmla="*/ 1323395 h 1667695"/>
              <a:gd name="connsiteX108-1771" fmla="*/ 819286 w 2317457"/>
              <a:gd name="connsiteY108-1772" fmla="*/ 1342539 h 1667695"/>
              <a:gd name="connsiteX109-1773" fmla="*/ 302060 w 2317457"/>
              <a:gd name="connsiteY109-1774" fmla="*/ 1219396 h 1667695"/>
              <a:gd name="connsiteX110-1775" fmla="*/ 274269 w 2317457"/>
              <a:gd name="connsiteY110-1776" fmla="*/ 1151583 h 1667695"/>
              <a:gd name="connsiteX111-1777" fmla="*/ 294531 w 2317457"/>
              <a:gd name="connsiteY111-1778" fmla="*/ 1157949 h 1667695"/>
              <a:gd name="connsiteX112-1779" fmla="*/ 264622 w 2317457"/>
              <a:gd name="connsiteY112-1780" fmla="*/ 1128041 h 1667695"/>
              <a:gd name="connsiteX113-1781" fmla="*/ 226038 w 2317457"/>
              <a:gd name="connsiteY113-1782" fmla="*/ 1136428 h 1667695"/>
              <a:gd name="connsiteX114-1783" fmla="*/ 2685 w 2317457"/>
              <a:gd name="connsiteY114-1784" fmla="*/ 724657 h 1667695"/>
              <a:gd name="connsiteX115-1785" fmla="*/ 319621 w 2317457"/>
              <a:gd name="connsiteY115-1786" fmla="*/ 453967 h 1667695"/>
              <a:gd name="connsiteX116-1787" fmla="*/ 353812 w 2317457"/>
              <a:gd name="connsiteY116-1788" fmla="*/ 459912 h 1667695"/>
              <a:gd name="connsiteX117-1789" fmla="*/ 353812 w 2317457"/>
              <a:gd name="connsiteY117-1790" fmla="*/ 459912 h 1667695"/>
              <a:gd name="connsiteX118-1791" fmla="*/ 377968 w 2317457"/>
              <a:gd name="connsiteY118-1792" fmla="*/ 417901 h 1667695"/>
              <a:gd name="connsiteX119-1793" fmla="*/ 766399 w 2317457"/>
              <a:gd name="connsiteY119-1794" fmla="*/ 278936 h 1667695"/>
              <a:gd name="connsiteX120-1795" fmla="*/ 791772 w 2317457"/>
              <a:gd name="connsiteY120-1796" fmla="*/ 288118 h 1667695"/>
              <a:gd name="connsiteX121-1797" fmla="*/ 791772 w 2317457"/>
              <a:gd name="connsiteY121-1798" fmla="*/ 288118 h 1667695"/>
              <a:gd name="connsiteX122-1799" fmla="*/ 813168 w 2317457"/>
              <a:gd name="connsiteY122-1800" fmla="*/ 229305 h 1667695"/>
              <a:gd name="connsiteX123-1801" fmla="*/ 1054150 w 2317457"/>
              <a:gd name="connsiteY123-1802" fmla="*/ 23712 h 1667695"/>
              <a:gd name="connsiteX124-1803" fmla="*/ 1148877 w 2317457"/>
              <a:gd name="connsiteY124-1804" fmla="*/ 2434 h 1667695"/>
              <a:gd name="connsiteX125-1805" fmla="*/ 1222249 w 2317457"/>
              <a:gd name="connsiteY125-1806" fmla="*/ 906 h 1667695"/>
              <a:gd name="connsiteX0-1807" fmla="*/ 1179544 w 2317457"/>
              <a:gd name="connsiteY0-1808" fmla="*/ 86443 h 1667695"/>
              <a:gd name="connsiteX1-1809" fmla="*/ 1090344 w 2317457"/>
              <a:gd name="connsiteY1-1810" fmla="*/ 101913 h 1667695"/>
              <a:gd name="connsiteX2-1811" fmla="*/ 858887 w 2317457"/>
              <a:gd name="connsiteY2-1812" fmla="*/ 353658 h 1667695"/>
              <a:gd name="connsiteX3-1813" fmla="*/ 795927 w 2317457"/>
              <a:gd name="connsiteY3-1814" fmla="*/ 379281 h 1667695"/>
              <a:gd name="connsiteX4-1815" fmla="*/ 413212 w 2317457"/>
              <a:gd name="connsiteY4-1816" fmla="*/ 528728 h 1667695"/>
              <a:gd name="connsiteX5-1817" fmla="*/ 364825 w 2317457"/>
              <a:gd name="connsiteY5-1818" fmla="*/ 548445 h 1667695"/>
              <a:gd name="connsiteX6-1819" fmla="*/ 85933 w 2317457"/>
              <a:gd name="connsiteY6-1820" fmla="*/ 751994 h 1667695"/>
              <a:gd name="connsiteX7-1821" fmla="*/ 317391 w 2317457"/>
              <a:gd name="connsiteY7-1822" fmla="*/ 1075272 h 1667695"/>
              <a:gd name="connsiteX8-1823" fmla="*/ 347299 w 2317457"/>
              <a:gd name="connsiteY8-1824" fmla="*/ 1105181 h 1667695"/>
              <a:gd name="connsiteX9-1825" fmla="*/ 859173 w 2317457"/>
              <a:gd name="connsiteY9-1826" fmla="*/ 1226148 h 1667695"/>
              <a:gd name="connsiteX10-1827" fmla="*/ 870404 w 2317457"/>
              <a:gd name="connsiteY10-1828" fmla="*/ 1222392 h 1667695"/>
              <a:gd name="connsiteX11-1829" fmla="*/ 904596 w 2317457"/>
              <a:gd name="connsiteY11-1830" fmla="*/ 1198466 h 1667695"/>
              <a:gd name="connsiteX12-1831" fmla="*/ 850410 w 2317457"/>
              <a:gd name="connsiteY12-1832" fmla="*/ 714276 h 1667695"/>
              <a:gd name="connsiteX13-1833" fmla="*/ 591615 w 2317457"/>
              <a:gd name="connsiteY13-1834" fmla="*/ 798096 h 1667695"/>
              <a:gd name="connsiteX14-1835" fmla="*/ 725823 w 2317457"/>
              <a:gd name="connsiteY14-1836" fmla="*/ 1001645 h 1667695"/>
              <a:gd name="connsiteX15-1837" fmla="*/ 725823 w 2317457"/>
              <a:gd name="connsiteY15-1838" fmla="*/ 1087370 h 1667695"/>
              <a:gd name="connsiteX16-1839" fmla="*/ 494175 w 2317457"/>
              <a:gd name="connsiteY16-1840" fmla="*/ 857817 h 1667695"/>
              <a:gd name="connsiteX17-1841" fmla="*/ 682484 w 2317457"/>
              <a:gd name="connsiteY17-1842" fmla="*/ 622645 h 1667695"/>
              <a:gd name="connsiteX18-1843" fmla="*/ 990808 w 2317457"/>
              <a:gd name="connsiteY18-1844" fmla="*/ 714847 h 1667695"/>
              <a:gd name="connsiteX19-1845" fmla="*/ 956151 w 2317457"/>
              <a:gd name="connsiteY19-1846" fmla="*/ 1269409 h 1667695"/>
              <a:gd name="connsiteX20-1847" fmla="*/ 937493 w 2317457"/>
              <a:gd name="connsiteY20-1848" fmla="*/ 1281763 h 1667695"/>
              <a:gd name="connsiteX21-1849" fmla="*/ 963456 w 2317457"/>
              <a:gd name="connsiteY21-1850" fmla="*/ 1332462 h 1667695"/>
              <a:gd name="connsiteX22-1851" fmla="*/ 1489251 w 2317457"/>
              <a:gd name="connsiteY22-1852" fmla="*/ 1578383 h 1667695"/>
              <a:gd name="connsiteX23-1853" fmla="*/ 2071196 w 2317457"/>
              <a:gd name="connsiteY23-1854" fmla="*/ 1515335 h 1667695"/>
              <a:gd name="connsiteX24-1855" fmla="*/ 2150984 w 2317457"/>
              <a:gd name="connsiteY24-1856" fmla="*/ 1534236 h 1667695"/>
              <a:gd name="connsiteX25-1857" fmla="*/ 2153406 w 2317457"/>
              <a:gd name="connsiteY25-1858" fmla="*/ 1533604 h 1667695"/>
              <a:gd name="connsiteX26-1859" fmla="*/ 2110580 w 2317457"/>
              <a:gd name="connsiteY26-1860" fmla="*/ 1497040 h 1667695"/>
              <a:gd name="connsiteX27-1861" fmla="*/ 1968359 w 2317457"/>
              <a:gd name="connsiteY27-1862" fmla="*/ 1468846 h 1667695"/>
              <a:gd name="connsiteX28-1863" fmla="*/ 1664988 w 2317457"/>
              <a:gd name="connsiteY28-1864" fmla="*/ 1488943 h 1667695"/>
              <a:gd name="connsiteX29-1865" fmla="*/ 1428482 w 2317457"/>
              <a:gd name="connsiteY29-1866" fmla="*/ 1419792 h 1667695"/>
              <a:gd name="connsiteX30-1867" fmla="*/ 1375480 w 2317457"/>
              <a:gd name="connsiteY30-1868" fmla="*/ 1272237 h 1667695"/>
              <a:gd name="connsiteX31-1869" fmla="*/ 1385123 w 2317457"/>
              <a:gd name="connsiteY31-1870" fmla="*/ 1241197 h 1667695"/>
              <a:gd name="connsiteX32-1871" fmla="*/ 1385265 w 2317457"/>
              <a:gd name="connsiteY32-1872" fmla="*/ 1239695 h 1667695"/>
              <a:gd name="connsiteX33-1873" fmla="*/ 1387040 w 2317457"/>
              <a:gd name="connsiteY33-1874" fmla="*/ 1235026 h 1667695"/>
              <a:gd name="connsiteX34-1875" fmla="*/ 1391811 w 2317457"/>
              <a:gd name="connsiteY34-1876" fmla="*/ 1219671 h 1667695"/>
              <a:gd name="connsiteX35-1877" fmla="*/ 1393868 w 2317457"/>
              <a:gd name="connsiteY35-1878" fmla="*/ 1217072 h 1667695"/>
              <a:gd name="connsiteX36-1879" fmla="*/ 1398198 w 2317457"/>
              <a:gd name="connsiteY36-1880" fmla="*/ 1205685 h 1667695"/>
              <a:gd name="connsiteX37-1881" fmla="*/ 1586311 w 2317457"/>
              <a:gd name="connsiteY37-1882" fmla="*/ 1111468 h 1667695"/>
              <a:gd name="connsiteX38-1883" fmla="*/ 1735486 w 2317457"/>
              <a:gd name="connsiteY38-1884" fmla="*/ 1137547 h 1667695"/>
              <a:gd name="connsiteX39-1885" fmla="*/ 1755729 w 2317457"/>
              <a:gd name="connsiteY39-1886" fmla="*/ 1139556 h 1667695"/>
              <a:gd name="connsiteX40-1887" fmla="*/ 1736938 w 2317457"/>
              <a:gd name="connsiteY40-1888" fmla="*/ 1116242 h 1667695"/>
              <a:gd name="connsiteX41-1889" fmla="*/ 1692324 w 2317457"/>
              <a:gd name="connsiteY41-1890" fmla="*/ 976689 h 1667695"/>
              <a:gd name="connsiteX42-1891" fmla="*/ 1830437 w 2317457"/>
              <a:gd name="connsiteY42-1892" fmla="*/ 760091 h 1667695"/>
              <a:gd name="connsiteX43-1893" fmla="*/ 1891207 w 2317457"/>
              <a:gd name="connsiteY43-1894" fmla="*/ 745029 h 1667695"/>
              <a:gd name="connsiteX44-1895" fmla="*/ 2048083 w 2317457"/>
              <a:gd name="connsiteY44-1896" fmla="*/ 821432 h 1667695"/>
              <a:gd name="connsiteX45-1897" fmla="*/ 2041892 w 2317457"/>
              <a:gd name="connsiteY45-1898" fmla="*/ 1032696 h 1667695"/>
              <a:gd name="connsiteX46-1899" fmla="*/ 1981313 w 2317457"/>
              <a:gd name="connsiteY46-1900" fmla="*/ 972117 h 1667695"/>
              <a:gd name="connsiteX47-1901" fmla="*/ 1970835 w 2317457"/>
              <a:gd name="connsiteY47-1902" fmla="*/ 860770 h 1667695"/>
              <a:gd name="connsiteX48-1903" fmla="*/ 1839105 w 2317457"/>
              <a:gd name="connsiteY48-1904" fmla="*/ 852674 h 1667695"/>
              <a:gd name="connsiteX49-1905" fmla="*/ 1850027 w 2317457"/>
              <a:gd name="connsiteY49-1906" fmla="*/ 1119207 h 1667695"/>
              <a:gd name="connsiteX50-1907" fmla="*/ 1868974 w 2317457"/>
              <a:gd name="connsiteY50-1908" fmla="*/ 1134764 h 1667695"/>
              <a:gd name="connsiteX51-1909" fmla="*/ 1869585 w 2317457"/>
              <a:gd name="connsiteY51-1910" fmla="*/ 1134804 h 1667695"/>
              <a:gd name="connsiteX52-1911" fmla="*/ 1941594 w 2317457"/>
              <a:gd name="connsiteY52-1912" fmla="*/ 1170046 h 1667695"/>
              <a:gd name="connsiteX53-1913" fmla="*/ 2205151 w 2317457"/>
              <a:gd name="connsiteY53-1914" fmla="*/ 1071748 h 1667695"/>
              <a:gd name="connsiteX54-1915" fmla="*/ 2185624 w 2317457"/>
              <a:gd name="connsiteY54-1916" fmla="*/ 811811 h 1667695"/>
              <a:gd name="connsiteX55-1917" fmla="*/ 2185624 w 2317457"/>
              <a:gd name="connsiteY55-1918" fmla="*/ 768568 h 1667695"/>
              <a:gd name="connsiteX56-1919" fmla="*/ 2180195 w 2317457"/>
              <a:gd name="connsiteY56-1920" fmla="*/ 565304 h 1667695"/>
              <a:gd name="connsiteX57-1921" fmla="*/ 1993029 w 2317457"/>
              <a:gd name="connsiteY57-1922" fmla="*/ 483484 h 1667695"/>
              <a:gd name="connsiteX58-1923" fmla="*/ 1951690 w 2317457"/>
              <a:gd name="connsiteY58-1924" fmla="*/ 429192 h 1667695"/>
              <a:gd name="connsiteX59-1925" fmla="*/ 1804529 w 2317457"/>
              <a:gd name="connsiteY59-1926" fmla="*/ 175255 h 1667695"/>
              <a:gd name="connsiteX60-1927" fmla="*/ 1571129 w 2317457"/>
              <a:gd name="connsiteY60-1928" fmla="*/ 185422 h 1667695"/>
              <a:gd name="connsiteX61-1929" fmla="*/ 1525224 w 2317457"/>
              <a:gd name="connsiteY61-1930" fmla="*/ 214586 h 1667695"/>
              <a:gd name="connsiteX62-1931" fmla="*/ 1525601 w 2317457"/>
              <a:gd name="connsiteY62-1932" fmla="*/ 215320 h 1667695"/>
              <a:gd name="connsiteX63-1933" fmla="*/ 1534971 w 2317457"/>
              <a:gd name="connsiteY63-1934" fmla="*/ 388044 h 1667695"/>
              <a:gd name="connsiteX64-1935" fmla="*/ 1302942 w 2317457"/>
              <a:gd name="connsiteY64-1936" fmla="*/ 571209 h 1667695"/>
              <a:gd name="connsiteX65-1937" fmla="*/ 1078914 w 2317457"/>
              <a:gd name="connsiteY65-1938" fmla="*/ 415190 h 1667695"/>
              <a:gd name="connsiteX66-1939" fmla="*/ 1161687 w 2317457"/>
              <a:gd name="connsiteY66-1940" fmla="*/ 392330 h 1667695"/>
              <a:gd name="connsiteX67-1941" fmla="*/ 1377523 w 2317457"/>
              <a:gd name="connsiteY67-1942" fmla="*/ 468720 h 1667695"/>
              <a:gd name="connsiteX68-1943" fmla="*/ 1419909 w 2317457"/>
              <a:gd name="connsiteY68-1944" fmla="*/ 192019 h 1667695"/>
              <a:gd name="connsiteX69-1945" fmla="*/ 1179544 w 2317457"/>
              <a:gd name="connsiteY69-1946" fmla="*/ 86443 h 1667695"/>
              <a:gd name="connsiteX70-1947" fmla="*/ 1222249 w 2317457"/>
              <a:gd name="connsiteY70-1948" fmla="*/ 906 h 1667695"/>
              <a:gd name="connsiteX71-1949" fmla="*/ 1425434 w 2317457"/>
              <a:gd name="connsiteY71-1950" fmla="*/ 74671 h 1667695"/>
              <a:gd name="connsiteX72-1951" fmla="*/ 1485853 w 2317457"/>
              <a:gd name="connsiteY72-1952" fmla="*/ 137954 h 1667695"/>
              <a:gd name="connsiteX73-1953" fmla="*/ 1486784 w 2317457"/>
              <a:gd name="connsiteY73-1954" fmla="*/ 139765 h 1667695"/>
              <a:gd name="connsiteX74-1955" fmla="*/ 1534852 w 2317457"/>
              <a:gd name="connsiteY74-1956" fmla="*/ 109167 h 1667695"/>
              <a:gd name="connsiteX75-1957" fmla="*/ 1848820 w 2317457"/>
              <a:gd name="connsiteY75-1958" fmla="*/ 101532 h 1667695"/>
              <a:gd name="connsiteX76-1959" fmla="*/ 2035178 w 2317457"/>
              <a:gd name="connsiteY76-1960" fmla="*/ 343223 h 1667695"/>
              <a:gd name="connsiteX77-1961" fmla="*/ 2034679 w 2317457"/>
              <a:gd name="connsiteY77-1962" fmla="*/ 403118 h 1667695"/>
              <a:gd name="connsiteX78-1963" fmla="*/ 2034679 w 2317457"/>
              <a:gd name="connsiteY78-1964" fmla="*/ 403118 h 1667695"/>
              <a:gd name="connsiteX79-1965" fmla="*/ 2067810 w 2317457"/>
              <a:gd name="connsiteY79-1966" fmla="*/ 407521 h 1667695"/>
              <a:gd name="connsiteX80-1967" fmla="*/ 2255252 w 2317457"/>
              <a:gd name="connsiteY80-1968" fmla="*/ 522727 h 1667695"/>
              <a:gd name="connsiteX81-1969" fmla="*/ 2290721 w 2317457"/>
              <a:gd name="connsiteY81-1970" fmla="*/ 741460 h 1667695"/>
              <a:gd name="connsiteX82-1971" fmla="*/ 2269534 w 2317457"/>
              <a:gd name="connsiteY82-1972" fmla="*/ 789194 h 1667695"/>
              <a:gd name="connsiteX83-1973" fmla="*/ 2259538 w 2317457"/>
              <a:gd name="connsiteY83-1974" fmla="*/ 768472 h 1667695"/>
              <a:gd name="connsiteX84-1975" fmla="*/ 2259538 w 2317457"/>
              <a:gd name="connsiteY84-1976" fmla="*/ 811716 h 1667695"/>
              <a:gd name="connsiteX85-1977" fmla="*/ 2269534 w 2317457"/>
              <a:gd name="connsiteY85-1978" fmla="*/ 789194 h 1667695"/>
              <a:gd name="connsiteX86-1979" fmla="*/ 2303964 w 2317457"/>
              <a:gd name="connsiteY86-1980" fmla="*/ 860567 h 1667695"/>
              <a:gd name="connsiteX87-1981" fmla="*/ 2254109 w 2317457"/>
              <a:gd name="connsiteY87-1982" fmla="*/ 1154711 h 1667695"/>
              <a:gd name="connsiteX88-1983" fmla="*/ 1889069 w 2317457"/>
              <a:gd name="connsiteY88-1984" fmla="*/ 1240539 h 1667695"/>
              <a:gd name="connsiteX89-1985" fmla="*/ 1864047 w 2317457"/>
              <a:gd name="connsiteY89-1986" fmla="*/ 1227494 h 1667695"/>
              <a:gd name="connsiteX90-1987" fmla="*/ 1857505 w 2317457"/>
              <a:gd name="connsiteY90-1988" fmla="*/ 1227975 h 1667695"/>
              <a:gd name="connsiteX91-1989" fmla="*/ 1842230 w 2317457"/>
              <a:gd name="connsiteY91-1990" fmla="*/ 1221666 h 1667695"/>
              <a:gd name="connsiteX92-1991" fmla="*/ 1812583 w 2317457"/>
              <a:gd name="connsiteY92-1992" fmla="*/ 1226321 h 1667695"/>
              <a:gd name="connsiteX93-1993" fmla="*/ 1645366 w 2317457"/>
              <a:gd name="connsiteY93-1994" fmla="*/ 1205479 h 1667695"/>
              <a:gd name="connsiteX94-1995" fmla="*/ 1467344 w 2317457"/>
              <a:gd name="connsiteY94-1996" fmla="*/ 1278346 h 1667695"/>
              <a:gd name="connsiteX95-1997" fmla="*/ 1459868 w 2317457"/>
              <a:gd name="connsiteY95-1998" fmla="*/ 1297254 h 1667695"/>
              <a:gd name="connsiteX96-1999" fmla="*/ 1464010 w 2317457"/>
              <a:gd name="connsiteY96-2000" fmla="*/ 1320184 h 1667695"/>
              <a:gd name="connsiteX97-2001" fmla="*/ 1498491 w 2317457"/>
              <a:gd name="connsiteY97-2002" fmla="*/ 1368166 h 1667695"/>
              <a:gd name="connsiteX98-2003" fmla="*/ 1626030 w 2317457"/>
              <a:gd name="connsiteY98-2004" fmla="*/ 1403885 h 1667695"/>
              <a:gd name="connsiteX99-2005" fmla="*/ 1909495 w 2317457"/>
              <a:gd name="connsiteY99-2006" fmla="*/ 1385978 h 1667695"/>
              <a:gd name="connsiteX100-2007" fmla="*/ 2165527 w 2317457"/>
              <a:gd name="connsiteY100-2008" fmla="*/ 1428459 h 1667695"/>
              <a:gd name="connsiteX101-2009" fmla="*/ 2264015 w 2317457"/>
              <a:gd name="connsiteY101-2010" fmla="*/ 1612387 h 1667695"/>
              <a:gd name="connsiteX102-2011" fmla="*/ 2199531 w 2317457"/>
              <a:gd name="connsiteY102-2012" fmla="*/ 1649439 h 1667695"/>
              <a:gd name="connsiteX103-2013" fmla="*/ 1365617 w 2317457"/>
              <a:gd name="connsiteY103-2014" fmla="*/ 1666108 h 1667695"/>
              <a:gd name="connsiteX104-2015" fmla="*/ 877833 w 2317457"/>
              <a:gd name="connsiteY104-2016" fmla="*/ 1352835 h 1667695"/>
              <a:gd name="connsiteX105-2017" fmla="*/ 863697 w 2317457"/>
              <a:gd name="connsiteY105-2018" fmla="*/ 1323958 h 1667695"/>
              <a:gd name="connsiteX106-2019" fmla="*/ 862453 w 2317457"/>
              <a:gd name="connsiteY106-2020" fmla="*/ 1324288 h 1667695"/>
              <a:gd name="connsiteX107-2021" fmla="*/ 856964 w 2317457"/>
              <a:gd name="connsiteY107-2022" fmla="*/ 1323395 h 1667695"/>
              <a:gd name="connsiteX108-2023" fmla="*/ 819286 w 2317457"/>
              <a:gd name="connsiteY108-2024" fmla="*/ 1342539 h 1667695"/>
              <a:gd name="connsiteX109-2025" fmla="*/ 302060 w 2317457"/>
              <a:gd name="connsiteY109-2026" fmla="*/ 1219396 h 1667695"/>
              <a:gd name="connsiteX110-2027" fmla="*/ 274269 w 2317457"/>
              <a:gd name="connsiteY110-2028" fmla="*/ 1151583 h 1667695"/>
              <a:gd name="connsiteX111-2029" fmla="*/ 294531 w 2317457"/>
              <a:gd name="connsiteY111-2030" fmla="*/ 1157949 h 1667695"/>
              <a:gd name="connsiteX112-2031" fmla="*/ 226038 w 2317457"/>
              <a:gd name="connsiteY112-2032" fmla="*/ 1136428 h 1667695"/>
              <a:gd name="connsiteX113-2033" fmla="*/ 2685 w 2317457"/>
              <a:gd name="connsiteY113-2034" fmla="*/ 724657 h 1667695"/>
              <a:gd name="connsiteX114-2035" fmla="*/ 319621 w 2317457"/>
              <a:gd name="connsiteY114-2036" fmla="*/ 453967 h 1667695"/>
              <a:gd name="connsiteX115-2037" fmla="*/ 353812 w 2317457"/>
              <a:gd name="connsiteY115-2038" fmla="*/ 459912 h 1667695"/>
              <a:gd name="connsiteX116-2039" fmla="*/ 353812 w 2317457"/>
              <a:gd name="connsiteY116-2040" fmla="*/ 459912 h 1667695"/>
              <a:gd name="connsiteX117-2041" fmla="*/ 377968 w 2317457"/>
              <a:gd name="connsiteY117-2042" fmla="*/ 417901 h 1667695"/>
              <a:gd name="connsiteX118-2043" fmla="*/ 766399 w 2317457"/>
              <a:gd name="connsiteY118-2044" fmla="*/ 278936 h 1667695"/>
              <a:gd name="connsiteX119-2045" fmla="*/ 791772 w 2317457"/>
              <a:gd name="connsiteY119-2046" fmla="*/ 288118 h 1667695"/>
              <a:gd name="connsiteX120-2047" fmla="*/ 791772 w 2317457"/>
              <a:gd name="connsiteY120-2048" fmla="*/ 288118 h 1667695"/>
              <a:gd name="connsiteX121-2049" fmla="*/ 813168 w 2317457"/>
              <a:gd name="connsiteY121-2050" fmla="*/ 229305 h 1667695"/>
              <a:gd name="connsiteX122-2051" fmla="*/ 1054150 w 2317457"/>
              <a:gd name="connsiteY122-2052" fmla="*/ 23712 h 1667695"/>
              <a:gd name="connsiteX123-2053" fmla="*/ 1148877 w 2317457"/>
              <a:gd name="connsiteY123-2054" fmla="*/ 2434 h 1667695"/>
              <a:gd name="connsiteX124-2055" fmla="*/ 1222249 w 2317457"/>
              <a:gd name="connsiteY124-2056" fmla="*/ 906 h 1667695"/>
              <a:gd name="connsiteX0-2057" fmla="*/ 1179544 w 2317457"/>
              <a:gd name="connsiteY0-2058" fmla="*/ 86443 h 1667695"/>
              <a:gd name="connsiteX1-2059" fmla="*/ 1090344 w 2317457"/>
              <a:gd name="connsiteY1-2060" fmla="*/ 101913 h 1667695"/>
              <a:gd name="connsiteX2-2061" fmla="*/ 858887 w 2317457"/>
              <a:gd name="connsiteY2-2062" fmla="*/ 353658 h 1667695"/>
              <a:gd name="connsiteX3-2063" fmla="*/ 795927 w 2317457"/>
              <a:gd name="connsiteY3-2064" fmla="*/ 379281 h 1667695"/>
              <a:gd name="connsiteX4-2065" fmla="*/ 413212 w 2317457"/>
              <a:gd name="connsiteY4-2066" fmla="*/ 528728 h 1667695"/>
              <a:gd name="connsiteX5-2067" fmla="*/ 364825 w 2317457"/>
              <a:gd name="connsiteY5-2068" fmla="*/ 548445 h 1667695"/>
              <a:gd name="connsiteX6-2069" fmla="*/ 85933 w 2317457"/>
              <a:gd name="connsiteY6-2070" fmla="*/ 751994 h 1667695"/>
              <a:gd name="connsiteX7-2071" fmla="*/ 317391 w 2317457"/>
              <a:gd name="connsiteY7-2072" fmla="*/ 1075272 h 1667695"/>
              <a:gd name="connsiteX8-2073" fmla="*/ 347299 w 2317457"/>
              <a:gd name="connsiteY8-2074" fmla="*/ 1105181 h 1667695"/>
              <a:gd name="connsiteX9-2075" fmla="*/ 859173 w 2317457"/>
              <a:gd name="connsiteY9-2076" fmla="*/ 1226148 h 1667695"/>
              <a:gd name="connsiteX10-2077" fmla="*/ 870404 w 2317457"/>
              <a:gd name="connsiteY10-2078" fmla="*/ 1222392 h 1667695"/>
              <a:gd name="connsiteX11-2079" fmla="*/ 904596 w 2317457"/>
              <a:gd name="connsiteY11-2080" fmla="*/ 1198466 h 1667695"/>
              <a:gd name="connsiteX12-2081" fmla="*/ 850410 w 2317457"/>
              <a:gd name="connsiteY12-2082" fmla="*/ 714276 h 1667695"/>
              <a:gd name="connsiteX13-2083" fmla="*/ 591615 w 2317457"/>
              <a:gd name="connsiteY13-2084" fmla="*/ 798096 h 1667695"/>
              <a:gd name="connsiteX14-2085" fmla="*/ 725823 w 2317457"/>
              <a:gd name="connsiteY14-2086" fmla="*/ 1001645 h 1667695"/>
              <a:gd name="connsiteX15-2087" fmla="*/ 725823 w 2317457"/>
              <a:gd name="connsiteY15-2088" fmla="*/ 1087370 h 1667695"/>
              <a:gd name="connsiteX16-2089" fmla="*/ 494175 w 2317457"/>
              <a:gd name="connsiteY16-2090" fmla="*/ 857817 h 1667695"/>
              <a:gd name="connsiteX17-2091" fmla="*/ 682484 w 2317457"/>
              <a:gd name="connsiteY17-2092" fmla="*/ 622645 h 1667695"/>
              <a:gd name="connsiteX18-2093" fmla="*/ 990808 w 2317457"/>
              <a:gd name="connsiteY18-2094" fmla="*/ 714847 h 1667695"/>
              <a:gd name="connsiteX19-2095" fmla="*/ 956151 w 2317457"/>
              <a:gd name="connsiteY19-2096" fmla="*/ 1269409 h 1667695"/>
              <a:gd name="connsiteX20-2097" fmla="*/ 937493 w 2317457"/>
              <a:gd name="connsiteY20-2098" fmla="*/ 1281763 h 1667695"/>
              <a:gd name="connsiteX21-2099" fmla="*/ 963456 w 2317457"/>
              <a:gd name="connsiteY21-2100" fmla="*/ 1332462 h 1667695"/>
              <a:gd name="connsiteX22-2101" fmla="*/ 1489251 w 2317457"/>
              <a:gd name="connsiteY22-2102" fmla="*/ 1578383 h 1667695"/>
              <a:gd name="connsiteX23-2103" fmla="*/ 2071196 w 2317457"/>
              <a:gd name="connsiteY23-2104" fmla="*/ 1515335 h 1667695"/>
              <a:gd name="connsiteX24-2105" fmla="*/ 2150984 w 2317457"/>
              <a:gd name="connsiteY24-2106" fmla="*/ 1534236 h 1667695"/>
              <a:gd name="connsiteX25-2107" fmla="*/ 2153406 w 2317457"/>
              <a:gd name="connsiteY25-2108" fmla="*/ 1533604 h 1667695"/>
              <a:gd name="connsiteX26-2109" fmla="*/ 2110580 w 2317457"/>
              <a:gd name="connsiteY26-2110" fmla="*/ 1497040 h 1667695"/>
              <a:gd name="connsiteX27-2111" fmla="*/ 1968359 w 2317457"/>
              <a:gd name="connsiteY27-2112" fmla="*/ 1468846 h 1667695"/>
              <a:gd name="connsiteX28-2113" fmla="*/ 1664988 w 2317457"/>
              <a:gd name="connsiteY28-2114" fmla="*/ 1488943 h 1667695"/>
              <a:gd name="connsiteX29-2115" fmla="*/ 1428482 w 2317457"/>
              <a:gd name="connsiteY29-2116" fmla="*/ 1419792 h 1667695"/>
              <a:gd name="connsiteX30-2117" fmla="*/ 1375480 w 2317457"/>
              <a:gd name="connsiteY30-2118" fmla="*/ 1272237 h 1667695"/>
              <a:gd name="connsiteX31-2119" fmla="*/ 1385123 w 2317457"/>
              <a:gd name="connsiteY31-2120" fmla="*/ 1241197 h 1667695"/>
              <a:gd name="connsiteX32-2121" fmla="*/ 1385265 w 2317457"/>
              <a:gd name="connsiteY32-2122" fmla="*/ 1239695 h 1667695"/>
              <a:gd name="connsiteX33-2123" fmla="*/ 1387040 w 2317457"/>
              <a:gd name="connsiteY33-2124" fmla="*/ 1235026 h 1667695"/>
              <a:gd name="connsiteX34-2125" fmla="*/ 1391811 w 2317457"/>
              <a:gd name="connsiteY34-2126" fmla="*/ 1219671 h 1667695"/>
              <a:gd name="connsiteX35-2127" fmla="*/ 1393868 w 2317457"/>
              <a:gd name="connsiteY35-2128" fmla="*/ 1217072 h 1667695"/>
              <a:gd name="connsiteX36-2129" fmla="*/ 1398198 w 2317457"/>
              <a:gd name="connsiteY36-2130" fmla="*/ 1205685 h 1667695"/>
              <a:gd name="connsiteX37-2131" fmla="*/ 1586311 w 2317457"/>
              <a:gd name="connsiteY37-2132" fmla="*/ 1111468 h 1667695"/>
              <a:gd name="connsiteX38-2133" fmla="*/ 1735486 w 2317457"/>
              <a:gd name="connsiteY38-2134" fmla="*/ 1137547 h 1667695"/>
              <a:gd name="connsiteX39-2135" fmla="*/ 1755729 w 2317457"/>
              <a:gd name="connsiteY39-2136" fmla="*/ 1139556 h 1667695"/>
              <a:gd name="connsiteX40-2137" fmla="*/ 1736938 w 2317457"/>
              <a:gd name="connsiteY40-2138" fmla="*/ 1116242 h 1667695"/>
              <a:gd name="connsiteX41-2139" fmla="*/ 1692324 w 2317457"/>
              <a:gd name="connsiteY41-2140" fmla="*/ 976689 h 1667695"/>
              <a:gd name="connsiteX42-2141" fmla="*/ 1830437 w 2317457"/>
              <a:gd name="connsiteY42-2142" fmla="*/ 760091 h 1667695"/>
              <a:gd name="connsiteX43-2143" fmla="*/ 1891207 w 2317457"/>
              <a:gd name="connsiteY43-2144" fmla="*/ 745029 h 1667695"/>
              <a:gd name="connsiteX44-2145" fmla="*/ 2048083 w 2317457"/>
              <a:gd name="connsiteY44-2146" fmla="*/ 821432 h 1667695"/>
              <a:gd name="connsiteX45-2147" fmla="*/ 2041892 w 2317457"/>
              <a:gd name="connsiteY45-2148" fmla="*/ 1032696 h 1667695"/>
              <a:gd name="connsiteX46-2149" fmla="*/ 1981313 w 2317457"/>
              <a:gd name="connsiteY46-2150" fmla="*/ 972117 h 1667695"/>
              <a:gd name="connsiteX47-2151" fmla="*/ 1970835 w 2317457"/>
              <a:gd name="connsiteY47-2152" fmla="*/ 860770 h 1667695"/>
              <a:gd name="connsiteX48-2153" fmla="*/ 1839105 w 2317457"/>
              <a:gd name="connsiteY48-2154" fmla="*/ 852674 h 1667695"/>
              <a:gd name="connsiteX49-2155" fmla="*/ 1850027 w 2317457"/>
              <a:gd name="connsiteY49-2156" fmla="*/ 1119207 h 1667695"/>
              <a:gd name="connsiteX50-2157" fmla="*/ 1868974 w 2317457"/>
              <a:gd name="connsiteY50-2158" fmla="*/ 1134764 h 1667695"/>
              <a:gd name="connsiteX51-2159" fmla="*/ 1869585 w 2317457"/>
              <a:gd name="connsiteY51-2160" fmla="*/ 1134804 h 1667695"/>
              <a:gd name="connsiteX52-2161" fmla="*/ 1941594 w 2317457"/>
              <a:gd name="connsiteY52-2162" fmla="*/ 1170046 h 1667695"/>
              <a:gd name="connsiteX53-2163" fmla="*/ 2205151 w 2317457"/>
              <a:gd name="connsiteY53-2164" fmla="*/ 1071748 h 1667695"/>
              <a:gd name="connsiteX54-2165" fmla="*/ 2185624 w 2317457"/>
              <a:gd name="connsiteY54-2166" fmla="*/ 811811 h 1667695"/>
              <a:gd name="connsiteX55-2167" fmla="*/ 2185624 w 2317457"/>
              <a:gd name="connsiteY55-2168" fmla="*/ 768568 h 1667695"/>
              <a:gd name="connsiteX56-2169" fmla="*/ 2180195 w 2317457"/>
              <a:gd name="connsiteY56-2170" fmla="*/ 565304 h 1667695"/>
              <a:gd name="connsiteX57-2171" fmla="*/ 1993029 w 2317457"/>
              <a:gd name="connsiteY57-2172" fmla="*/ 483484 h 1667695"/>
              <a:gd name="connsiteX58-2173" fmla="*/ 1951690 w 2317457"/>
              <a:gd name="connsiteY58-2174" fmla="*/ 429192 h 1667695"/>
              <a:gd name="connsiteX59-2175" fmla="*/ 1804529 w 2317457"/>
              <a:gd name="connsiteY59-2176" fmla="*/ 175255 h 1667695"/>
              <a:gd name="connsiteX60-2177" fmla="*/ 1571129 w 2317457"/>
              <a:gd name="connsiteY60-2178" fmla="*/ 185422 h 1667695"/>
              <a:gd name="connsiteX61-2179" fmla="*/ 1525224 w 2317457"/>
              <a:gd name="connsiteY61-2180" fmla="*/ 214586 h 1667695"/>
              <a:gd name="connsiteX62-2181" fmla="*/ 1525601 w 2317457"/>
              <a:gd name="connsiteY62-2182" fmla="*/ 215320 h 1667695"/>
              <a:gd name="connsiteX63-2183" fmla="*/ 1534971 w 2317457"/>
              <a:gd name="connsiteY63-2184" fmla="*/ 388044 h 1667695"/>
              <a:gd name="connsiteX64-2185" fmla="*/ 1302942 w 2317457"/>
              <a:gd name="connsiteY64-2186" fmla="*/ 571209 h 1667695"/>
              <a:gd name="connsiteX65-2187" fmla="*/ 1078914 w 2317457"/>
              <a:gd name="connsiteY65-2188" fmla="*/ 415190 h 1667695"/>
              <a:gd name="connsiteX66-2189" fmla="*/ 1161687 w 2317457"/>
              <a:gd name="connsiteY66-2190" fmla="*/ 392330 h 1667695"/>
              <a:gd name="connsiteX67-2191" fmla="*/ 1377523 w 2317457"/>
              <a:gd name="connsiteY67-2192" fmla="*/ 468720 h 1667695"/>
              <a:gd name="connsiteX68-2193" fmla="*/ 1419909 w 2317457"/>
              <a:gd name="connsiteY68-2194" fmla="*/ 192019 h 1667695"/>
              <a:gd name="connsiteX69-2195" fmla="*/ 1179544 w 2317457"/>
              <a:gd name="connsiteY69-2196" fmla="*/ 86443 h 1667695"/>
              <a:gd name="connsiteX70-2197" fmla="*/ 1222249 w 2317457"/>
              <a:gd name="connsiteY70-2198" fmla="*/ 906 h 1667695"/>
              <a:gd name="connsiteX71-2199" fmla="*/ 1425434 w 2317457"/>
              <a:gd name="connsiteY71-2200" fmla="*/ 74671 h 1667695"/>
              <a:gd name="connsiteX72-2201" fmla="*/ 1485853 w 2317457"/>
              <a:gd name="connsiteY72-2202" fmla="*/ 137954 h 1667695"/>
              <a:gd name="connsiteX73-2203" fmla="*/ 1486784 w 2317457"/>
              <a:gd name="connsiteY73-2204" fmla="*/ 139765 h 1667695"/>
              <a:gd name="connsiteX74-2205" fmla="*/ 1534852 w 2317457"/>
              <a:gd name="connsiteY74-2206" fmla="*/ 109167 h 1667695"/>
              <a:gd name="connsiteX75-2207" fmla="*/ 1848820 w 2317457"/>
              <a:gd name="connsiteY75-2208" fmla="*/ 101532 h 1667695"/>
              <a:gd name="connsiteX76-2209" fmla="*/ 2035178 w 2317457"/>
              <a:gd name="connsiteY76-2210" fmla="*/ 343223 h 1667695"/>
              <a:gd name="connsiteX77-2211" fmla="*/ 2034679 w 2317457"/>
              <a:gd name="connsiteY77-2212" fmla="*/ 403118 h 1667695"/>
              <a:gd name="connsiteX78-2213" fmla="*/ 2034679 w 2317457"/>
              <a:gd name="connsiteY78-2214" fmla="*/ 403118 h 1667695"/>
              <a:gd name="connsiteX79-2215" fmla="*/ 2067810 w 2317457"/>
              <a:gd name="connsiteY79-2216" fmla="*/ 407521 h 1667695"/>
              <a:gd name="connsiteX80-2217" fmla="*/ 2255252 w 2317457"/>
              <a:gd name="connsiteY80-2218" fmla="*/ 522727 h 1667695"/>
              <a:gd name="connsiteX81-2219" fmla="*/ 2290721 w 2317457"/>
              <a:gd name="connsiteY81-2220" fmla="*/ 741460 h 1667695"/>
              <a:gd name="connsiteX82-2221" fmla="*/ 2269534 w 2317457"/>
              <a:gd name="connsiteY82-2222" fmla="*/ 789194 h 1667695"/>
              <a:gd name="connsiteX83-2223" fmla="*/ 2259538 w 2317457"/>
              <a:gd name="connsiteY83-2224" fmla="*/ 768472 h 1667695"/>
              <a:gd name="connsiteX84-2225" fmla="*/ 2259538 w 2317457"/>
              <a:gd name="connsiteY84-2226" fmla="*/ 811716 h 1667695"/>
              <a:gd name="connsiteX85-2227" fmla="*/ 2269534 w 2317457"/>
              <a:gd name="connsiteY85-2228" fmla="*/ 789194 h 1667695"/>
              <a:gd name="connsiteX86-2229" fmla="*/ 2303964 w 2317457"/>
              <a:gd name="connsiteY86-2230" fmla="*/ 860567 h 1667695"/>
              <a:gd name="connsiteX87-2231" fmla="*/ 2254109 w 2317457"/>
              <a:gd name="connsiteY87-2232" fmla="*/ 1154711 h 1667695"/>
              <a:gd name="connsiteX88-2233" fmla="*/ 1889069 w 2317457"/>
              <a:gd name="connsiteY88-2234" fmla="*/ 1240539 h 1667695"/>
              <a:gd name="connsiteX89-2235" fmla="*/ 1864047 w 2317457"/>
              <a:gd name="connsiteY89-2236" fmla="*/ 1227494 h 1667695"/>
              <a:gd name="connsiteX90-2237" fmla="*/ 1857505 w 2317457"/>
              <a:gd name="connsiteY90-2238" fmla="*/ 1227975 h 1667695"/>
              <a:gd name="connsiteX91-2239" fmla="*/ 1842230 w 2317457"/>
              <a:gd name="connsiteY91-2240" fmla="*/ 1221666 h 1667695"/>
              <a:gd name="connsiteX92-2241" fmla="*/ 1812583 w 2317457"/>
              <a:gd name="connsiteY92-2242" fmla="*/ 1226321 h 1667695"/>
              <a:gd name="connsiteX93-2243" fmla="*/ 1645366 w 2317457"/>
              <a:gd name="connsiteY93-2244" fmla="*/ 1205479 h 1667695"/>
              <a:gd name="connsiteX94-2245" fmla="*/ 1467344 w 2317457"/>
              <a:gd name="connsiteY94-2246" fmla="*/ 1278346 h 1667695"/>
              <a:gd name="connsiteX95-2247" fmla="*/ 1459868 w 2317457"/>
              <a:gd name="connsiteY95-2248" fmla="*/ 1297254 h 1667695"/>
              <a:gd name="connsiteX96-2249" fmla="*/ 1464010 w 2317457"/>
              <a:gd name="connsiteY96-2250" fmla="*/ 1320184 h 1667695"/>
              <a:gd name="connsiteX97-2251" fmla="*/ 1498491 w 2317457"/>
              <a:gd name="connsiteY97-2252" fmla="*/ 1368166 h 1667695"/>
              <a:gd name="connsiteX98-2253" fmla="*/ 1626030 w 2317457"/>
              <a:gd name="connsiteY98-2254" fmla="*/ 1403885 h 1667695"/>
              <a:gd name="connsiteX99-2255" fmla="*/ 1909495 w 2317457"/>
              <a:gd name="connsiteY99-2256" fmla="*/ 1385978 h 1667695"/>
              <a:gd name="connsiteX100-2257" fmla="*/ 2165527 w 2317457"/>
              <a:gd name="connsiteY100-2258" fmla="*/ 1428459 h 1667695"/>
              <a:gd name="connsiteX101-2259" fmla="*/ 2264015 w 2317457"/>
              <a:gd name="connsiteY101-2260" fmla="*/ 1612387 h 1667695"/>
              <a:gd name="connsiteX102-2261" fmla="*/ 2199531 w 2317457"/>
              <a:gd name="connsiteY102-2262" fmla="*/ 1649439 h 1667695"/>
              <a:gd name="connsiteX103-2263" fmla="*/ 1365617 w 2317457"/>
              <a:gd name="connsiteY103-2264" fmla="*/ 1666108 h 1667695"/>
              <a:gd name="connsiteX104-2265" fmla="*/ 877833 w 2317457"/>
              <a:gd name="connsiteY104-2266" fmla="*/ 1352835 h 1667695"/>
              <a:gd name="connsiteX105-2267" fmla="*/ 863697 w 2317457"/>
              <a:gd name="connsiteY105-2268" fmla="*/ 1323958 h 1667695"/>
              <a:gd name="connsiteX106-2269" fmla="*/ 862453 w 2317457"/>
              <a:gd name="connsiteY106-2270" fmla="*/ 1324288 h 1667695"/>
              <a:gd name="connsiteX107-2271" fmla="*/ 856964 w 2317457"/>
              <a:gd name="connsiteY107-2272" fmla="*/ 1323395 h 1667695"/>
              <a:gd name="connsiteX108-2273" fmla="*/ 819286 w 2317457"/>
              <a:gd name="connsiteY108-2274" fmla="*/ 1342539 h 1667695"/>
              <a:gd name="connsiteX109-2275" fmla="*/ 302060 w 2317457"/>
              <a:gd name="connsiteY109-2276" fmla="*/ 1219396 h 1667695"/>
              <a:gd name="connsiteX110-2277" fmla="*/ 274269 w 2317457"/>
              <a:gd name="connsiteY110-2278" fmla="*/ 1151583 h 1667695"/>
              <a:gd name="connsiteX111-2279" fmla="*/ 226038 w 2317457"/>
              <a:gd name="connsiteY111-2280" fmla="*/ 1136428 h 1667695"/>
              <a:gd name="connsiteX112-2281" fmla="*/ 2685 w 2317457"/>
              <a:gd name="connsiteY112-2282" fmla="*/ 724657 h 1667695"/>
              <a:gd name="connsiteX113-2283" fmla="*/ 319621 w 2317457"/>
              <a:gd name="connsiteY113-2284" fmla="*/ 453967 h 1667695"/>
              <a:gd name="connsiteX114-2285" fmla="*/ 353812 w 2317457"/>
              <a:gd name="connsiteY114-2286" fmla="*/ 459912 h 1667695"/>
              <a:gd name="connsiteX115-2287" fmla="*/ 353812 w 2317457"/>
              <a:gd name="connsiteY115-2288" fmla="*/ 459912 h 1667695"/>
              <a:gd name="connsiteX116-2289" fmla="*/ 377968 w 2317457"/>
              <a:gd name="connsiteY116-2290" fmla="*/ 417901 h 1667695"/>
              <a:gd name="connsiteX117-2291" fmla="*/ 766399 w 2317457"/>
              <a:gd name="connsiteY117-2292" fmla="*/ 278936 h 1667695"/>
              <a:gd name="connsiteX118-2293" fmla="*/ 791772 w 2317457"/>
              <a:gd name="connsiteY118-2294" fmla="*/ 288118 h 1667695"/>
              <a:gd name="connsiteX119-2295" fmla="*/ 791772 w 2317457"/>
              <a:gd name="connsiteY119-2296" fmla="*/ 288118 h 1667695"/>
              <a:gd name="connsiteX120-2297" fmla="*/ 813168 w 2317457"/>
              <a:gd name="connsiteY120-2298" fmla="*/ 229305 h 1667695"/>
              <a:gd name="connsiteX121-2299" fmla="*/ 1054150 w 2317457"/>
              <a:gd name="connsiteY121-2300" fmla="*/ 23712 h 1667695"/>
              <a:gd name="connsiteX122-2301" fmla="*/ 1148877 w 2317457"/>
              <a:gd name="connsiteY122-2302" fmla="*/ 2434 h 1667695"/>
              <a:gd name="connsiteX123-2303" fmla="*/ 1222249 w 2317457"/>
              <a:gd name="connsiteY123-2304" fmla="*/ 906 h 1667695"/>
              <a:gd name="connsiteX0-2305" fmla="*/ 1179544 w 2317457"/>
              <a:gd name="connsiteY0-2306" fmla="*/ 86443 h 1667695"/>
              <a:gd name="connsiteX1-2307" fmla="*/ 1090344 w 2317457"/>
              <a:gd name="connsiteY1-2308" fmla="*/ 101913 h 1667695"/>
              <a:gd name="connsiteX2-2309" fmla="*/ 858887 w 2317457"/>
              <a:gd name="connsiteY2-2310" fmla="*/ 353658 h 1667695"/>
              <a:gd name="connsiteX3-2311" fmla="*/ 795927 w 2317457"/>
              <a:gd name="connsiteY3-2312" fmla="*/ 379281 h 1667695"/>
              <a:gd name="connsiteX4-2313" fmla="*/ 413212 w 2317457"/>
              <a:gd name="connsiteY4-2314" fmla="*/ 528728 h 1667695"/>
              <a:gd name="connsiteX5-2315" fmla="*/ 364825 w 2317457"/>
              <a:gd name="connsiteY5-2316" fmla="*/ 548445 h 1667695"/>
              <a:gd name="connsiteX6-2317" fmla="*/ 85933 w 2317457"/>
              <a:gd name="connsiteY6-2318" fmla="*/ 751994 h 1667695"/>
              <a:gd name="connsiteX7-2319" fmla="*/ 317391 w 2317457"/>
              <a:gd name="connsiteY7-2320" fmla="*/ 1075272 h 1667695"/>
              <a:gd name="connsiteX8-2321" fmla="*/ 347299 w 2317457"/>
              <a:gd name="connsiteY8-2322" fmla="*/ 1105181 h 1667695"/>
              <a:gd name="connsiteX9-2323" fmla="*/ 859173 w 2317457"/>
              <a:gd name="connsiteY9-2324" fmla="*/ 1226148 h 1667695"/>
              <a:gd name="connsiteX10-2325" fmla="*/ 870404 w 2317457"/>
              <a:gd name="connsiteY10-2326" fmla="*/ 1222392 h 1667695"/>
              <a:gd name="connsiteX11-2327" fmla="*/ 904596 w 2317457"/>
              <a:gd name="connsiteY11-2328" fmla="*/ 1198466 h 1667695"/>
              <a:gd name="connsiteX12-2329" fmla="*/ 850410 w 2317457"/>
              <a:gd name="connsiteY12-2330" fmla="*/ 714276 h 1667695"/>
              <a:gd name="connsiteX13-2331" fmla="*/ 591615 w 2317457"/>
              <a:gd name="connsiteY13-2332" fmla="*/ 798096 h 1667695"/>
              <a:gd name="connsiteX14-2333" fmla="*/ 725823 w 2317457"/>
              <a:gd name="connsiteY14-2334" fmla="*/ 1001645 h 1667695"/>
              <a:gd name="connsiteX15-2335" fmla="*/ 725823 w 2317457"/>
              <a:gd name="connsiteY15-2336" fmla="*/ 1087370 h 1667695"/>
              <a:gd name="connsiteX16-2337" fmla="*/ 494175 w 2317457"/>
              <a:gd name="connsiteY16-2338" fmla="*/ 857817 h 1667695"/>
              <a:gd name="connsiteX17-2339" fmla="*/ 682484 w 2317457"/>
              <a:gd name="connsiteY17-2340" fmla="*/ 622645 h 1667695"/>
              <a:gd name="connsiteX18-2341" fmla="*/ 990808 w 2317457"/>
              <a:gd name="connsiteY18-2342" fmla="*/ 714847 h 1667695"/>
              <a:gd name="connsiteX19-2343" fmla="*/ 956151 w 2317457"/>
              <a:gd name="connsiteY19-2344" fmla="*/ 1269409 h 1667695"/>
              <a:gd name="connsiteX20-2345" fmla="*/ 937493 w 2317457"/>
              <a:gd name="connsiteY20-2346" fmla="*/ 1281763 h 1667695"/>
              <a:gd name="connsiteX21-2347" fmla="*/ 963456 w 2317457"/>
              <a:gd name="connsiteY21-2348" fmla="*/ 1332462 h 1667695"/>
              <a:gd name="connsiteX22-2349" fmla="*/ 1489251 w 2317457"/>
              <a:gd name="connsiteY22-2350" fmla="*/ 1578383 h 1667695"/>
              <a:gd name="connsiteX23-2351" fmla="*/ 2071196 w 2317457"/>
              <a:gd name="connsiteY23-2352" fmla="*/ 1515335 h 1667695"/>
              <a:gd name="connsiteX24-2353" fmla="*/ 2150984 w 2317457"/>
              <a:gd name="connsiteY24-2354" fmla="*/ 1534236 h 1667695"/>
              <a:gd name="connsiteX25-2355" fmla="*/ 2153406 w 2317457"/>
              <a:gd name="connsiteY25-2356" fmla="*/ 1533604 h 1667695"/>
              <a:gd name="connsiteX26-2357" fmla="*/ 2110580 w 2317457"/>
              <a:gd name="connsiteY26-2358" fmla="*/ 1497040 h 1667695"/>
              <a:gd name="connsiteX27-2359" fmla="*/ 1968359 w 2317457"/>
              <a:gd name="connsiteY27-2360" fmla="*/ 1468846 h 1667695"/>
              <a:gd name="connsiteX28-2361" fmla="*/ 1664988 w 2317457"/>
              <a:gd name="connsiteY28-2362" fmla="*/ 1488943 h 1667695"/>
              <a:gd name="connsiteX29-2363" fmla="*/ 1428482 w 2317457"/>
              <a:gd name="connsiteY29-2364" fmla="*/ 1419792 h 1667695"/>
              <a:gd name="connsiteX30-2365" fmla="*/ 1375480 w 2317457"/>
              <a:gd name="connsiteY30-2366" fmla="*/ 1272237 h 1667695"/>
              <a:gd name="connsiteX31-2367" fmla="*/ 1385123 w 2317457"/>
              <a:gd name="connsiteY31-2368" fmla="*/ 1241197 h 1667695"/>
              <a:gd name="connsiteX32-2369" fmla="*/ 1385265 w 2317457"/>
              <a:gd name="connsiteY32-2370" fmla="*/ 1239695 h 1667695"/>
              <a:gd name="connsiteX33-2371" fmla="*/ 1387040 w 2317457"/>
              <a:gd name="connsiteY33-2372" fmla="*/ 1235026 h 1667695"/>
              <a:gd name="connsiteX34-2373" fmla="*/ 1391811 w 2317457"/>
              <a:gd name="connsiteY34-2374" fmla="*/ 1219671 h 1667695"/>
              <a:gd name="connsiteX35-2375" fmla="*/ 1393868 w 2317457"/>
              <a:gd name="connsiteY35-2376" fmla="*/ 1217072 h 1667695"/>
              <a:gd name="connsiteX36-2377" fmla="*/ 1398198 w 2317457"/>
              <a:gd name="connsiteY36-2378" fmla="*/ 1205685 h 1667695"/>
              <a:gd name="connsiteX37-2379" fmla="*/ 1586311 w 2317457"/>
              <a:gd name="connsiteY37-2380" fmla="*/ 1111468 h 1667695"/>
              <a:gd name="connsiteX38-2381" fmla="*/ 1735486 w 2317457"/>
              <a:gd name="connsiteY38-2382" fmla="*/ 1137547 h 1667695"/>
              <a:gd name="connsiteX39-2383" fmla="*/ 1755729 w 2317457"/>
              <a:gd name="connsiteY39-2384" fmla="*/ 1139556 h 1667695"/>
              <a:gd name="connsiteX40-2385" fmla="*/ 1736938 w 2317457"/>
              <a:gd name="connsiteY40-2386" fmla="*/ 1116242 h 1667695"/>
              <a:gd name="connsiteX41-2387" fmla="*/ 1692324 w 2317457"/>
              <a:gd name="connsiteY41-2388" fmla="*/ 976689 h 1667695"/>
              <a:gd name="connsiteX42-2389" fmla="*/ 1830437 w 2317457"/>
              <a:gd name="connsiteY42-2390" fmla="*/ 760091 h 1667695"/>
              <a:gd name="connsiteX43-2391" fmla="*/ 1891207 w 2317457"/>
              <a:gd name="connsiteY43-2392" fmla="*/ 745029 h 1667695"/>
              <a:gd name="connsiteX44-2393" fmla="*/ 2048083 w 2317457"/>
              <a:gd name="connsiteY44-2394" fmla="*/ 821432 h 1667695"/>
              <a:gd name="connsiteX45-2395" fmla="*/ 2041892 w 2317457"/>
              <a:gd name="connsiteY45-2396" fmla="*/ 1032696 h 1667695"/>
              <a:gd name="connsiteX46-2397" fmla="*/ 1981313 w 2317457"/>
              <a:gd name="connsiteY46-2398" fmla="*/ 972117 h 1667695"/>
              <a:gd name="connsiteX47-2399" fmla="*/ 1970835 w 2317457"/>
              <a:gd name="connsiteY47-2400" fmla="*/ 860770 h 1667695"/>
              <a:gd name="connsiteX48-2401" fmla="*/ 1839105 w 2317457"/>
              <a:gd name="connsiteY48-2402" fmla="*/ 852674 h 1667695"/>
              <a:gd name="connsiteX49-2403" fmla="*/ 1850027 w 2317457"/>
              <a:gd name="connsiteY49-2404" fmla="*/ 1119207 h 1667695"/>
              <a:gd name="connsiteX50-2405" fmla="*/ 1868974 w 2317457"/>
              <a:gd name="connsiteY50-2406" fmla="*/ 1134764 h 1667695"/>
              <a:gd name="connsiteX51-2407" fmla="*/ 1869585 w 2317457"/>
              <a:gd name="connsiteY51-2408" fmla="*/ 1134804 h 1667695"/>
              <a:gd name="connsiteX52-2409" fmla="*/ 1941594 w 2317457"/>
              <a:gd name="connsiteY52-2410" fmla="*/ 1170046 h 1667695"/>
              <a:gd name="connsiteX53-2411" fmla="*/ 2205151 w 2317457"/>
              <a:gd name="connsiteY53-2412" fmla="*/ 1071748 h 1667695"/>
              <a:gd name="connsiteX54-2413" fmla="*/ 2185624 w 2317457"/>
              <a:gd name="connsiteY54-2414" fmla="*/ 811811 h 1667695"/>
              <a:gd name="connsiteX55-2415" fmla="*/ 2185624 w 2317457"/>
              <a:gd name="connsiteY55-2416" fmla="*/ 768568 h 1667695"/>
              <a:gd name="connsiteX56-2417" fmla="*/ 2180195 w 2317457"/>
              <a:gd name="connsiteY56-2418" fmla="*/ 565304 h 1667695"/>
              <a:gd name="connsiteX57-2419" fmla="*/ 1993029 w 2317457"/>
              <a:gd name="connsiteY57-2420" fmla="*/ 483484 h 1667695"/>
              <a:gd name="connsiteX58-2421" fmla="*/ 1951690 w 2317457"/>
              <a:gd name="connsiteY58-2422" fmla="*/ 429192 h 1667695"/>
              <a:gd name="connsiteX59-2423" fmla="*/ 1804529 w 2317457"/>
              <a:gd name="connsiteY59-2424" fmla="*/ 175255 h 1667695"/>
              <a:gd name="connsiteX60-2425" fmla="*/ 1571129 w 2317457"/>
              <a:gd name="connsiteY60-2426" fmla="*/ 185422 h 1667695"/>
              <a:gd name="connsiteX61-2427" fmla="*/ 1525224 w 2317457"/>
              <a:gd name="connsiteY61-2428" fmla="*/ 214586 h 1667695"/>
              <a:gd name="connsiteX62-2429" fmla="*/ 1525601 w 2317457"/>
              <a:gd name="connsiteY62-2430" fmla="*/ 215320 h 1667695"/>
              <a:gd name="connsiteX63-2431" fmla="*/ 1534971 w 2317457"/>
              <a:gd name="connsiteY63-2432" fmla="*/ 388044 h 1667695"/>
              <a:gd name="connsiteX64-2433" fmla="*/ 1302942 w 2317457"/>
              <a:gd name="connsiteY64-2434" fmla="*/ 571209 h 1667695"/>
              <a:gd name="connsiteX65-2435" fmla="*/ 1078914 w 2317457"/>
              <a:gd name="connsiteY65-2436" fmla="*/ 415190 h 1667695"/>
              <a:gd name="connsiteX66-2437" fmla="*/ 1161687 w 2317457"/>
              <a:gd name="connsiteY66-2438" fmla="*/ 392330 h 1667695"/>
              <a:gd name="connsiteX67-2439" fmla="*/ 1377523 w 2317457"/>
              <a:gd name="connsiteY67-2440" fmla="*/ 468720 h 1667695"/>
              <a:gd name="connsiteX68-2441" fmla="*/ 1419909 w 2317457"/>
              <a:gd name="connsiteY68-2442" fmla="*/ 192019 h 1667695"/>
              <a:gd name="connsiteX69-2443" fmla="*/ 1179544 w 2317457"/>
              <a:gd name="connsiteY69-2444" fmla="*/ 86443 h 1667695"/>
              <a:gd name="connsiteX70-2445" fmla="*/ 1222249 w 2317457"/>
              <a:gd name="connsiteY70-2446" fmla="*/ 906 h 1667695"/>
              <a:gd name="connsiteX71-2447" fmla="*/ 1425434 w 2317457"/>
              <a:gd name="connsiteY71-2448" fmla="*/ 74671 h 1667695"/>
              <a:gd name="connsiteX72-2449" fmla="*/ 1485853 w 2317457"/>
              <a:gd name="connsiteY72-2450" fmla="*/ 137954 h 1667695"/>
              <a:gd name="connsiteX73-2451" fmla="*/ 1486784 w 2317457"/>
              <a:gd name="connsiteY73-2452" fmla="*/ 139765 h 1667695"/>
              <a:gd name="connsiteX74-2453" fmla="*/ 1534852 w 2317457"/>
              <a:gd name="connsiteY74-2454" fmla="*/ 109167 h 1667695"/>
              <a:gd name="connsiteX75-2455" fmla="*/ 1848820 w 2317457"/>
              <a:gd name="connsiteY75-2456" fmla="*/ 101532 h 1667695"/>
              <a:gd name="connsiteX76-2457" fmla="*/ 2035178 w 2317457"/>
              <a:gd name="connsiteY76-2458" fmla="*/ 343223 h 1667695"/>
              <a:gd name="connsiteX77-2459" fmla="*/ 2034679 w 2317457"/>
              <a:gd name="connsiteY77-2460" fmla="*/ 403118 h 1667695"/>
              <a:gd name="connsiteX78-2461" fmla="*/ 2034679 w 2317457"/>
              <a:gd name="connsiteY78-2462" fmla="*/ 403118 h 1667695"/>
              <a:gd name="connsiteX79-2463" fmla="*/ 2067810 w 2317457"/>
              <a:gd name="connsiteY79-2464" fmla="*/ 407521 h 1667695"/>
              <a:gd name="connsiteX80-2465" fmla="*/ 2255252 w 2317457"/>
              <a:gd name="connsiteY80-2466" fmla="*/ 522727 h 1667695"/>
              <a:gd name="connsiteX81-2467" fmla="*/ 2290721 w 2317457"/>
              <a:gd name="connsiteY81-2468" fmla="*/ 741460 h 1667695"/>
              <a:gd name="connsiteX82-2469" fmla="*/ 2269534 w 2317457"/>
              <a:gd name="connsiteY82-2470" fmla="*/ 789194 h 1667695"/>
              <a:gd name="connsiteX83-2471" fmla="*/ 2259538 w 2317457"/>
              <a:gd name="connsiteY83-2472" fmla="*/ 811716 h 1667695"/>
              <a:gd name="connsiteX84-2473" fmla="*/ 2269534 w 2317457"/>
              <a:gd name="connsiteY84-2474" fmla="*/ 789194 h 1667695"/>
              <a:gd name="connsiteX85-2475" fmla="*/ 2303964 w 2317457"/>
              <a:gd name="connsiteY85-2476" fmla="*/ 860567 h 1667695"/>
              <a:gd name="connsiteX86-2477" fmla="*/ 2254109 w 2317457"/>
              <a:gd name="connsiteY86-2478" fmla="*/ 1154711 h 1667695"/>
              <a:gd name="connsiteX87-2479" fmla="*/ 1889069 w 2317457"/>
              <a:gd name="connsiteY87-2480" fmla="*/ 1240539 h 1667695"/>
              <a:gd name="connsiteX88-2481" fmla="*/ 1864047 w 2317457"/>
              <a:gd name="connsiteY88-2482" fmla="*/ 1227494 h 1667695"/>
              <a:gd name="connsiteX89-2483" fmla="*/ 1857505 w 2317457"/>
              <a:gd name="connsiteY89-2484" fmla="*/ 1227975 h 1667695"/>
              <a:gd name="connsiteX90-2485" fmla="*/ 1842230 w 2317457"/>
              <a:gd name="connsiteY90-2486" fmla="*/ 1221666 h 1667695"/>
              <a:gd name="connsiteX91-2487" fmla="*/ 1812583 w 2317457"/>
              <a:gd name="connsiteY91-2488" fmla="*/ 1226321 h 1667695"/>
              <a:gd name="connsiteX92-2489" fmla="*/ 1645366 w 2317457"/>
              <a:gd name="connsiteY92-2490" fmla="*/ 1205479 h 1667695"/>
              <a:gd name="connsiteX93-2491" fmla="*/ 1467344 w 2317457"/>
              <a:gd name="connsiteY93-2492" fmla="*/ 1278346 h 1667695"/>
              <a:gd name="connsiteX94-2493" fmla="*/ 1459868 w 2317457"/>
              <a:gd name="connsiteY94-2494" fmla="*/ 1297254 h 1667695"/>
              <a:gd name="connsiteX95-2495" fmla="*/ 1464010 w 2317457"/>
              <a:gd name="connsiteY95-2496" fmla="*/ 1320184 h 1667695"/>
              <a:gd name="connsiteX96-2497" fmla="*/ 1498491 w 2317457"/>
              <a:gd name="connsiteY96-2498" fmla="*/ 1368166 h 1667695"/>
              <a:gd name="connsiteX97-2499" fmla="*/ 1626030 w 2317457"/>
              <a:gd name="connsiteY97-2500" fmla="*/ 1403885 h 1667695"/>
              <a:gd name="connsiteX98-2501" fmla="*/ 1909495 w 2317457"/>
              <a:gd name="connsiteY98-2502" fmla="*/ 1385978 h 1667695"/>
              <a:gd name="connsiteX99-2503" fmla="*/ 2165527 w 2317457"/>
              <a:gd name="connsiteY99-2504" fmla="*/ 1428459 h 1667695"/>
              <a:gd name="connsiteX100-2505" fmla="*/ 2264015 w 2317457"/>
              <a:gd name="connsiteY100-2506" fmla="*/ 1612387 h 1667695"/>
              <a:gd name="connsiteX101-2507" fmla="*/ 2199531 w 2317457"/>
              <a:gd name="connsiteY101-2508" fmla="*/ 1649439 h 1667695"/>
              <a:gd name="connsiteX102-2509" fmla="*/ 1365617 w 2317457"/>
              <a:gd name="connsiteY102-2510" fmla="*/ 1666108 h 1667695"/>
              <a:gd name="connsiteX103-2511" fmla="*/ 877833 w 2317457"/>
              <a:gd name="connsiteY103-2512" fmla="*/ 1352835 h 1667695"/>
              <a:gd name="connsiteX104-2513" fmla="*/ 863697 w 2317457"/>
              <a:gd name="connsiteY104-2514" fmla="*/ 1323958 h 1667695"/>
              <a:gd name="connsiteX105-2515" fmla="*/ 862453 w 2317457"/>
              <a:gd name="connsiteY105-2516" fmla="*/ 1324288 h 1667695"/>
              <a:gd name="connsiteX106-2517" fmla="*/ 856964 w 2317457"/>
              <a:gd name="connsiteY106-2518" fmla="*/ 1323395 h 1667695"/>
              <a:gd name="connsiteX107-2519" fmla="*/ 819286 w 2317457"/>
              <a:gd name="connsiteY107-2520" fmla="*/ 1342539 h 1667695"/>
              <a:gd name="connsiteX108-2521" fmla="*/ 302060 w 2317457"/>
              <a:gd name="connsiteY108-2522" fmla="*/ 1219396 h 1667695"/>
              <a:gd name="connsiteX109-2523" fmla="*/ 274269 w 2317457"/>
              <a:gd name="connsiteY109-2524" fmla="*/ 1151583 h 1667695"/>
              <a:gd name="connsiteX110-2525" fmla="*/ 226038 w 2317457"/>
              <a:gd name="connsiteY110-2526" fmla="*/ 1136428 h 1667695"/>
              <a:gd name="connsiteX111-2527" fmla="*/ 2685 w 2317457"/>
              <a:gd name="connsiteY111-2528" fmla="*/ 724657 h 1667695"/>
              <a:gd name="connsiteX112-2529" fmla="*/ 319621 w 2317457"/>
              <a:gd name="connsiteY112-2530" fmla="*/ 453967 h 1667695"/>
              <a:gd name="connsiteX113-2531" fmla="*/ 353812 w 2317457"/>
              <a:gd name="connsiteY113-2532" fmla="*/ 459912 h 1667695"/>
              <a:gd name="connsiteX114-2533" fmla="*/ 353812 w 2317457"/>
              <a:gd name="connsiteY114-2534" fmla="*/ 459912 h 1667695"/>
              <a:gd name="connsiteX115-2535" fmla="*/ 377968 w 2317457"/>
              <a:gd name="connsiteY115-2536" fmla="*/ 417901 h 1667695"/>
              <a:gd name="connsiteX116-2537" fmla="*/ 766399 w 2317457"/>
              <a:gd name="connsiteY116-2538" fmla="*/ 278936 h 1667695"/>
              <a:gd name="connsiteX117-2539" fmla="*/ 791772 w 2317457"/>
              <a:gd name="connsiteY117-2540" fmla="*/ 288118 h 1667695"/>
              <a:gd name="connsiteX118-2541" fmla="*/ 791772 w 2317457"/>
              <a:gd name="connsiteY118-2542" fmla="*/ 288118 h 1667695"/>
              <a:gd name="connsiteX119-2543" fmla="*/ 813168 w 2317457"/>
              <a:gd name="connsiteY119-2544" fmla="*/ 229305 h 1667695"/>
              <a:gd name="connsiteX120-2545" fmla="*/ 1054150 w 2317457"/>
              <a:gd name="connsiteY120-2546" fmla="*/ 23712 h 1667695"/>
              <a:gd name="connsiteX121-2547" fmla="*/ 1148877 w 2317457"/>
              <a:gd name="connsiteY121-2548" fmla="*/ 2434 h 1667695"/>
              <a:gd name="connsiteX122-2549" fmla="*/ 1222249 w 2317457"/>
              <a:gd name="connsiteY122-2550" fmla="*/ 906 h 1667695"/>
              <a:gd name="connsiteX0-2551" fmla="*/ 1179544 w 2317457"/>
              <a:gd name="connsiteY0-2552" fmla="*/ 86443 h 1667695"/>
              <a:gd name="connsiteX1-2553" fmla="*/ 1090344 w 2317457"/>
              <a:gd name="connsiteY1-2554" fmla="*/ 101913 h 1667695"/>
              <a:gd name="connsiteX2-2555" fmla="*/ 858887 w 2317457"/>
              <a:gd name="connsiteY2-2556" fmla="*/ 353658 h 1667695"/>
              <a:gd name="connsiteX3-2557" fmla="*/ 795927 w 2317457"/>
              <a:gd name="connsiteY3-2558" fmla="*/ 379281 h 1667695"/>
              <a:gd name="connsiteX4-2559" fmla="*/ 413212 w 2317457"/>
              <a:gd name="connsiteY4-2560" fmla="*/ 528728 h 1667695"/>
              <a:gd name="connsiteX5-2561" fmla="*/ 364825 w 2317457"/>
              <a:gd name="connsiteY5-2562" fmla="*/ 548445 h 1667695"/>
              <a:gd name="connsiteX6-2563" fmla="*/ 85933 w 2317457"/>
              <a:gd name="connsiteY6-2564" fmla="*/ 751994 h 1667695"/>
              <a:gd name="connsiteX7-2565" fmla="*/ 317391 w 2317457"/>
              <a:gd name="connsiteY7-2566" fmla="*/ 1075272 h 1667695"/>
              <a:gd name="connsiteX8-2567" fmla="*/ 347299 w 2317457"/>
              <a:gd name="connsiteY8-2568" fmla="*/ 1105181 h 1667695"/>
              <a:gd name="connsiteX9-2569" fmla="*/ 859173 w 2317457"/>
              <a:gd name="connsiteY9-2570" fmla="*/ 1226148 h 1667695"/>
              <a:gd name="connsiteX10-2571" fmla="*/ 870404 w 2317457"/>
              <a:gd name="connsiteY10-2572" fmla="*/ 1222392 h 1667695"/>
              <a:gd name="connsiteX11-2573" fmla="*/ 904596 w 2317457"/>
              <a:gd name="connsiteY11-2574" fmla="*/ 1198466 h 1667695"/>
              <a:gd name="connsiteX12-2575" fmla="*/ 850410 w 2317457"/>
              <a:gd name="connsiteY12-2576" fmla="*/ 714276 h 1667695"/>
              <a:gd name="connsiteX13-2577" fmla="*/ 591615 w 2317457"/>
              <a:gd name="connsiteY13-2578" fmla="*/ 798096 h 1667695"/>
              <a:gd name="connsiteX14-2579" fmla="*/ 725823 w 2317457"/>
              <a:gd name="connsiteY14-2580" fmla="*/ 1001645 h 1667695"/>
              <a:gd name="connsiteX15-2581" fmla="*/ 725823 w 2317457"/>
              <a:gd name="connsiteY15-2582" fmla="*/ 1087370 h 1667695"/>
              <a:gd name="connsiteX16-2583" fmla="*/ 494175 w 2317457"/>
              <a:gd name="connsiteY16-2584" fmla="*/ 857817 h 1667695"/>
              <a:gd name="connsiteX17-2585" fmla="*/ 682484 w 2317457"/>
              <a:gd name="connsiteY17-2586" fmla="*/ 622645 h 1667695"/>
              <a:gd name="connsiteX18-2587" fmla="*/ 990808 w 2317457"/>
              <a:gd name="connsiteY18-2588" fmla="*/ 714847 h 1667695"/>
              <a:gd name="connsiteX19-2589" fmla="*/ 956151 w 2317457"/>
              <a:gd name="connsiteY19-2590" fmla="*/ 1269409 h 1667695"/>
              <a:gd name="connsiteX20-2591" fmla="*/ 937493 w 2317457"/>
              <a:gd name="connsiteY20-2592" fmla="*/ 1281763 h 1667695"/>
              <a:gd name="connsiteX21-2593" fmla="*/ 963456 w 2317457"/>
              <a:gd name="connsiteY21-2594" fmla="*/ 1332462 h 1667695"/>
              <a:gd name="connsiteX22-2595" fmla="*/ 1489251 w 2317457"/>
              <a:gd name="connsiteY22-2596" fmla="*/ 1578383 h 1667695"/>
              <a:gd name="connsiteX23-2597" fmla="*/ 2071196 w 2317457"/>
              <a:gd name="connsiteY23-2598" fmla="*/ 1515335 h 1667695"/>
              <a:gd name="connsiteX24-2599" fmla="*/ 2150984 w 2317457"/>
              <a:gd name="connsiteY24-2600" fmla="*/ 1534236 h 1667695"/>
              <a:gd name="connsiteX25-2601" fmla="*/ 2153406 w 2317457"/>
              <a:gd name="connsiteY25-2602" fmla="*/ 1533604 h 1667695"/>
              <a:gd name="connsiteX26-2603" fmla="*/ 2110580 w 2317457"/>
              <a:gd name="connsiteY26-2604" fmla="*/ 1497040 h 1667695"/>
              <a:gd name="connsiteX27-2605" fmla="*/ 1968359 w 2317457"/>
              <a:gd name="connsiteY27-2606" fmla="*/ 1468846 h 1667695"/>
              <a:gd name="connsiteX28-2607" fmla="*/ 1664988 w 2317457"/>
              <a:gd name="connsiteY28-2608" fmla="*/ 1488943 h 1667695"/>
              <a:gd name="connsiteX29-2609" fmla="*/ 1428482 w 2317457"/>
              <a:gd name="connsiteY29-2610" fmla="*/ 1419792 h 1667695"/>
              <a:gd name="connsiteX30-2611" fmla="*/ 1375480 w 2317457"/>
              <a:gd name="connsiteY30-2612" fmla="*/ 1272237 h 1667695"/>
              <a:gd name="connsiteX31-2613" fmla="*/ 1385123 w 2317457"/>
              <a:gd name="connsiteY31-2614" fmla="*/ 1241197 h 1667695"/>
              <a:gd name="connsiteX32-2615" fmla="*/ 1385265 w 2317457"/>
              <a:gd name="connsiteY32-2616" fmla="*/ 1239695 h 1667695"/>
              <a:gd name="connsiteX33-2617" fmla="*/ 1387040 w 2317457"/>
              <a:gd name="connsiteY33-2618" fmla="*/ 1235026 h 1667695"/>
              <a:gd name="connsiteX34-2619" fmla="*/ 1391811 w 2317457"/>
              <a:gd name="connsiteY34-2620" fmla="*/ 1219671 h 1667695"/>
              <a:gd name="connsiteX35-2621" fmla="*/ 1393868 w 2317457"/>
              <a:gd name="connsiteY35-2622" fmla="*/ 1217072 h 1667695"/>
              <a:gd name="connsiteX36-2623" fmla="*/ 1398198 w 2317457"/>
              <a:gd name="connsiteY36-2624" fmla="*/ 1205685 h 1667695"/>
              <a:gd name="connsiteX37-2625" fmla="*/ 1586311 w 2317457"/>
              <a:gd name="connsiteY37-2626" fmla="*/ 1111468 h 1667695"/>
              <a:gd name="connsiteX38-2627" fmla="*/ 1735486 w 2317457"/>
              <a:gd name="connsiteY38-2628" fmla="*/ 1137547 h 1667695"/>
              <a:gd name="connsiteX39-2629" fmla="*/ 1755729 w 2317457"/>
              <a:gd name="connsiteY39-2630" fmla="*/ 1139556 h 1667695"/>
              <a:gd name="connsiteX40-2631" fmla="*/ 1736938 w 2317457"/>
              <a:gd name="connsiteY40-2632" fmla="*/ 1116242 h 1667695"/>
              <a:gd name="connsiteX41-2633" fmla="*/ 1692324 w 2317457"/>
              <a:gd name="connsiteY41-2634" fmla="*/ 976689 h 1667695"/>
              <a:gd name="connsiteX42-2635" fmla="*/ 1830437 w 2317457"/>
              <a:gd name="connsiteY42-2636" fmla="*/ 760091 h 1667695"/>
              <a:gd name="connsiteX43-2637" fmla="*/ 1891207 w 2317457"/>
              <a:gd name="connsiteY43-2638" fmla="*/ 745029 h 1667695"/>
              <a:gd name="connsiteX44-2639" fmla="*/ 2048083 w 2317457"/>
              <a:gd name="connsiteY44-2640" fmla="*/ 821432 h 1667695"/>
              <a:gd name="connsiteX45-2641" fmla="*/ 2041892 w 2317457"/>
              <a:gd name="connsiteY45-2642" fmla="*/ 1032696 h 1667695"/>
              <a:gd name="connsiteX46-2643" fmla="*/ 1981313 w 2317457"/>
              <a:gd name="connsiteY46-2644" fmla="*/ 972117 h 1667695"/>
              <a:gd name="connsiteX47-2645" fmla="*/ 1970835 w 2317457"/>
              <a:gd name="connsiteY47-2646" fmla="*/ 860770 h 1667695"/>
              <a:gd name="connsiteX48-2647" fmla="*/ 1839105 w 2317457"/>
              <a:gd name="connsiteY48-2648" fmla="*/ 852674 h 1667695"/>
              <a:gd name="connsiteX49-2649" fmla="*/ 1850027 w 2317457"/>
              <a:gd name="connsiteY49-2650" fmla="*/ 1119207 h 1667695"/>
              <a:gd name="connsiteX50-2651" fmla="*/ 1868974 w 2317457"/>
              <a:gd name="connsiteY50-2652" fmla="*/ 1134764 h 1667695"/>
              <a:gd name="connsiteX51-2653" fmla="*/ 1869585 w 2317457"/>
              <a:gd name="connsiteY51-2654" fmla="*/ 1134804 h 1667695"/>
              <a:gd name="connsiteX52-2655" fmla="*/ 1941594 w 2317457"/>
              <a:gd name="connsiteY52-2656" fmla="*/ 1170046 h 1667695"/>
              <a:gd name="connsiteX53-2657" fmla="*/ 2205151 w 2317457"/>
              <a:gd name="connsiteY53-2658" fmla="*/ 1071748 h 1667695"/>
              <a:gd name="connsiteX54-2659" fmla="*/ 2185624 w 2317457"/>
              <a:gd name="connsiteY54-2660" fmla="*/ 811811 h 1667695"/>
              <a:gd name="connsiteX55-2661" fmla="*/ 2185624 w 2317457"/>
              <a:gd name="connsiteY55-2662" fmla="*/ 768568 h 1667695"/>
              <a:gd name="connsiteX56-2663" fmla="*/ 2180195 w 2317457"/>
              <a:gd name="connsiteY56-2664" fmla="*/ 565304 h 1667695"/>
              <a:gd name="connsiteX57-2665" fmla="*/ 1993029 w 2317457"/>
              <a:gd name="connsiteY57-2666" fmla="*/ 483484 h 1667695"/>
              <a:gd name="connsiteX58-2667" fmla="*/ 1951690 w 2317457"/>
              <a:gd name="connsiteY58-2668" fmla="*/ 429192 h 1667695"/>
              <a:gd name="connsiteX59-2669" fmla="*/ 1804529 w 2317457"/>
              <a:gd name="connsiteY59-2670" fmla="*/ 175255 h 1667695"/>
              <a:gd name="connsiteX60-2671" fmla="*/ 1571129 w 2317457"/>
              <a:gd name="connsiteY60-2672" fmla="*/ 185422 h 1667695"/>
              <a:gd name="connsiteX61-2673" fmla="*/ 1525224 w 2317457"/>
              <a:gd name="connsiteY61-2674" fmla="*/ 214586 h 1667695"/>
              <a:gd name="connsiteX62-2675" fmla="*/ 1525601 w 2317457"/>
              <a:gd name="connsiteY62-2676" fmla="*/ 215320 h 1667695"/>
              <a:gd name="connsiteX63-2677" fmla="*/ 1534971 w 2317457"/>
              <a:gd name="connsiteY63-2678" fmla="*/ 388044 h 1667695"/>
              <a:gd name="connsiteX64-2679" fmla="*/ 1302942 w 2317457"/>
              <a:gd name="connsiteY64-2680" fmla="*/ 571209 h 1667695"/>
              <a:gd name="connsiteX65-2681" fmla="*/ 1078914 w 2317457"/>
              <a:gd name="connsiteY65-2682" fmla="*/ 415190 h 1667695"/>
              <a:gd name="connsiteX66-2683" fmla="*/ 1161687 w 2317457"/>
              <a:gd name="connsiteY66-2684" fmla="*/ 392330 h 1667695"/>
              <a:gd name="connsiteX67-2685" fmla="*/ 1377523 w 2317457"/>
              <a:gd name="connsiteY67-2686" fmla="*/ 468720 h 1667695"/>
              <a:gd name="connsiteX68-2687" fmla="*/ 1419909 w 2317457"/>
              <a:gd name="connsiteY68-2688" fmla="*/ 192019 h 1667695"/>
              <a:gd name="connsiteX69-2689" fmla="*/ 1179544 w 2317457"/>
              <a:gd name="connsiteY69-2690" fmla="*/ 86443 h 1667695"/>
              <a:gd name="connsiteX70-2691" fmla="*/ 1222249 w 2317457"/>
              <a:gd name="connsiteY70-2692" fmla="*/ 906 h 1667695"/>
              <a:gd name="connsiteX71-2693" fmla="*/ 1425434 w 2317457"/>
              <a:gd name="connsiteY71-2694" fmla="*/ 74671 h 1667695"/>
              <a:gd name="connsiteX72-2695" fmla="*/ 1485853 w 2317457"/>
              <a:gd name="connsiteY72-2696" fmla="*/ 137954 h 1667695"/>
              <a:gd name="connsiteX73-2697" fmla="*/ 1486784 w 2317457"/>
              <a:gd name="connsiteY73-2698" fmla="*/ 139765 h 1667695"/>
              <a:gd name="connsiteX74-2699" fmla="*/ 1534852 w 2317457"/>
              <a:gd name="connsiteY74-2700" fmla="*/ 109167 h 1667695"/>
              <a:gd name="connsiteX75-2701" fmla="*/ 1848820 w 2317457"/>
              <a:gd name="connsiteY75-2702" fmla="*/ 101532 h 1667695"/>
              <a:gd name="connsiteX76-2703" fmla="*/ 2035178 w 2317457"/>
              <a:gd name="connsiteY76-2704" fmla="*/ 343223 h 1667695"/>
              <a:gd name="connsiteX77-2705" fmla="*/ 2034679 w 2317457"/>
              <a:gd name="connsiteY77-2706" fmla="*/ 403118 h 1667695"/>
              <a:gd name="connsiteX78-2707" fmla="*/ 2034679 w 2317457"/>
              <a:gd name="connsiteY78-2708" fmla="*/ 403118 h 1667695"/>
              <a:gd name="connsiteX79-2709" fmla="*/ 2067810 w 2317457"/>
              <a:gd name="connsiteY79-2710" fmla="*/ 407521 h 1667695"/>
              <a:gd name="connsiteX80-2711" fmla="*/ 2255252 w 2317457"/>
              <a:gd name="connsiteY80-2712" fmla="*/ 522727 h 1667695"/>
              <a:gd name="connsiteX81-2713" fmla="*/ 2290721 w 2317457"/>
              <a:gd name="connsiteY81-2714" fmla="*/ 741460 h 1667695"/>
              <a:gd name="connsiteX82-2715" fmla="*/ 2269534 w 2317457"/>
              <a:gd name="connsiteY82-2716" fmla="*/ 789194 h 1667695"/>
              <a:gd name="connsiteX83-2717" fmla="*/ 2269534 w 2317457"/>
              <a:gd name="connsiteY83-2718" fmla="*/ 789194 h 1667695"/>
              <a:gd name="connsiteX84-2719" fmla="*/ 2303964 w 2317457"/>
              <a:gd name="connsiteY84-2720" fmla="*/ 860567 h 1667695"/>
              <a:gd name="connsiteX85-2721" fmla="*/ 2254109 w 2317457"/>
              <a:gd name="connsiteY85-2722" fmla="*/ 1154711 h 1667695"/>
              <a:gd name="connsiteX86-2723" fmla="*/ 1889069 w 2317457"/>
              <a:gd name="connsiteY86-2724" fmla="*/ 1240539 h 1667695"/>
              <a:gd name="connsiteX87-2725" fmla="*/ 1864047 w 2317457"/>
              <a:gd name="connsiteY87-2726" fmla="*/ 1227494 h 1667695"/>
              <a:gd name="connsiteX88-2727" fmla="*/ 1857505 w 2317457"/>
              <a:gd name="connsiteY88-2728" fmla="*/ 1227975 h 1667695"/>
              <a:gd name="connsiteX89-2729" fmla="*/ 1842230 w 2317457"/>
              <a:gd name="connsiteY89-2730" fmla="*/ 1221666 h 1667695"/>
              <a:gd name="connsiteX90-2731" fmla="*/ 1812583 w 2317457"/>
              <a:gd name="connsiteY90-2732" fmla="*/ 1226321 h 1667695"/>
              <a:gd name="connsiteX91-2733" fmla="*/ 1645366 w 2317457"/>
              <a:gd name="connsiteY91-2734" fmla="*/ 1205479 h 1667695"/>
              <a:gd name="connsiteX92-2735" fmla="*/ 1467344 w 2317457"/>
              <a:gd name="connsiteY92-2736" fmla="*/ 1278346 h 1667695"/>
              <a:gd name="connsiteX93-2737" fmla="*/ 1459868 w 2317457"/>
              <a:gd name="connsiteY93-2738" fmla="*/ 1297254 h 1667695"/>
              <a:gd name="connsiteX94-2739" fmla="*/ 1464010 w 2317457"/>
              <a:gd name="connsiteY94-2740" fmla="*/ 1320184 h 1667695"/>
              <a:gd name="connsiteX95-2741" fmla="*/ 1498491 w 2317457"/>
              <a:gd name="connsiteY95-2742" fmla="*/ 1368166 h 1667695"/>
              <a:gd name="connsiteX96-2743" fmla="*/ 1626030 w 2317457"/>
              <a:gd name="connsiteY96-2744" fmla="*/ 1403885 h 1667695"/>
              <a:gd name="connsiteX97-2745" fmla="*/ 1909495 w 2317457"/>
              <a:gd name="connsiteY97-2746" fmla="*/ 1385978 h 1667695"/>
              <a:gd name="connsiteX98-2747" fmla="*/ 2165527 w 2317457"/>
              <a:gd name="connsiteY98-2748" fmla="*/ 1428459 h 1667695"/>
              <a:gd name="connsiteX99-2749" fmla="*/ 2264015 w 2317457"/>
              <a:gd name="connsiteY99-2750" fmla="*/ 1612387 h 1667695"/>
              <a:gd name="connsiteX100-2751" fmla="*/ 2199531 w 2317457"/>
              <a:gd name="connsiteY100-2752" fmla="*/ 1649439 h 1667695"/>
              <a:gd name="connsiteX101-2753" fmla="*/ 1365617 w 2317457"/>
              <a:gd name="connsiteY101-2754" fmla="*/ 1666108 h 1667695"/>
              <a:gd name="connsiteX102-2755" fmla="*/ 877833 w 2317457"/>
              <a:gd name="connsiteY102-2756" fmla="*/ 1352835 h 1667695"/>
              <a:gd name="connsiteX103-2757" fmla="*/ 863697 w 2317457"/>
              <a:gd name="connsiteY103-2758" fmla="*/ 1323958 h 1667695"/>
              <a:gd name="connsiteX104-2759" fmla="*/ 862453 w 2317457"/>
              <a:gd name="connsiteY104-2760" fmla="*/ 1324288 h 1667695"/>
              <a:gd name="connsiteX105-2761" fmla="*/ 856964 w 2317457"/>
              <a:gd name="connsiteY105-2762" fmla="*/ 1323395 h 1667695"/>
              <a:gd name="connsiteX106-2763" fmla="*/ 819286 w 2317457"/>
              <a:gd name="connsiteY106-2764" fmla="*/ 1342539 h 1667695"/>
              <a:gd name="connsiteX107-2765" fmla="*/ 302060 w 2317457"/>
              <a:gd name="connsiteY107-2766" fmla="*/ 1219396 h 1667695"/>
              <a:gd name="connsiteX108-2767" fmla="*/ 274269 w 2317457"/>
              <a:gd name="connsiteY108-2768" fmla="*/ 1151583 h 1667695"/>
              <a:gd name="connsiteX109-2769" fmla="*/ 226038 w 2317457"/>
              <a:gd name="connsiteY109-2770" fmla="*/ 1136428 h 1667695"/>
              <a:gd name="connsiteX110-2771" fmla="*/ 2685 w 2317457"/>
              <a:gd name="connsiteY110-2772" fmla="*/ 724657 h 1667695"/>
              <a:gd name="connsiteX111-2773" fmla="*/ 319621 w 2317457"/>
              <a:gd name="connsiteY111-2774" fmla="*/ 453967 h 1667695"/>
              <a:gd name="connsiteX112-2775" fmla="*/ 353812 w 2317457"/>
              <a:gd name="connsiteY112-2776" fmla="*/ 459912 h 1667695"/>
              <a:gd name="connsiteX113-2777" fmla="*/ 353812 w 2317457"/>
              <a:gd name="connsiteY113-2778" fmla="*/ 459912 h 1667695"/>
              <a:gd name="connsiteX114-2779" fmla="*/ 377968 w 2317457"/>
              <a:gd name="connsiteY114-2780" fmla="*/ 417901 h 1667695"/>
              <a:gd name="connsiteX115-2781" fmla="*/ 766399 w 2317457"/>
              <a:gd name="connsiteY115-2782" fmla="*/ 278936 h 1667695"/>
              <a:gd name="connsiteX116-2783" fmla="*/ 791772 w 2317457"/>
              <a:gd name="connsiteY116-2784" fmla="*/ 288118 h 1667695"/>
              <a:gd name="connsiteX117-2785" fmla="*/ 791772 w 2317457"/>
              <a:gd name="connsiteY117-2786" fmla="*/ 288118 h 1667695"/>
              <a:gd name="connsiteX118-2787" fmla="*/ 813168 w 2317457"/>
              <a:gd name="connsiteY118-2788" fmla="*/ 229305 h 1667695"/>
              <a:gd name="connsiteX119-2789" fmla="*/ 1054150 w 2317457"/>
              <a:gd name="connsiteY119-2790" fmla="*/ 23712 h 1667695"/>
              <a:gd name="connsiteX120-2791" fmla="*/ 1148877 w 2317457"/>
              <a:gd name="connsiteY120-2792" fmla="*/ 2434 h 1667695"/>
              <a:gd name="connsiteX121-2793" fmla="*/ 1222249 w 2317457"/>
              <a:gd name="connsiteY121-2794" fmla="*/ 906 h 1667695"/>
            </a:gdLst>
            <a:ahLst/>
            <a:cxnLst/>
            <a:rect l="l" t="t" r="r" b="b"/>
            <a:pathLst>
              <a:path h="1667695" w="2317457">
                <a:moveTo>
                  <a:pt x="1179544" y="86443"/>
                </a:moveTo>
                <a:cubicBezTo>
                  <a:pt x="1148792" y="87875"/>
                  <a:pt x="1118467" y="93197"/>
                  <a:pt x="1090344" y="101913"/>
                </a:cubicBezTo>
                <a:cubicBezTo>
                  <a:pt x="974806" y="137727"/>
                  <a:pt x="883842" y="235453"/>
                  <a:pt x="858887" y="353658"/>
                </a:cubicBezTo>
                <a:cubicBezTo>
                  <a:pt x="852791" y="382805"/>
                  <a:pt x="819263" y="390330"/>
                  <a:pt x="795927" y="379281"/>
                </a:cubicBezTo>
                <a:cubicBezTo>
                  <a:pt x="643336" y="306795"/>
                  <a:pt x="480554" y="378804"/>
                  <a:pt x="413212" y="528728"/>
                </a:cubicBezTo>
                <a:cubicBezTo>
                  <a:pt x="405687" y="545587"/>
                  <a:pt x="381399" y="553302"/>
                  <a:pt x="364825" y="548445"/>
                </a:cubicBezTo>
                <a:cubicBezTo>
                  <a:pt x="224903" y="507392"/>
                  <a:pt x="93934" y="609976"/>
                  <a:pt x="85933" y="751994"/>
                </a:cubicBezTo>
                <a:cubicBezTo>
                  <a:pt x="77932" y="895059"/>
                  <a:pt x="171658" y="1047364"/>
                  <a:pt x="317391" y="1075272"/>
                </a:cubicBezTo>
                <a:cubicBezTo>
                  <a:pt x="331297" y="1077939"/>
                  <a:pt x="344156" y="1091655"/>
                  <a:pt x="347299" y="1105181"/>
                </a:cubicBezTo>
                <a:cubicBezTo>
                  <a:pt x="398448" y="1323780"/>
                  <a:pt x="702391" y="1329400"/>
                  <a:pt x="859173" y="1226148"/>
                </a:cubicBezTo>
                <a:lnTo>
                  <a:pt x="870404" y="1222392"/>
                </a:lnTo>
                <a:lnTo>
                  <a:pt x="904596" y="1198466"/>
                </a:lnTo>
                <a:cubicBezTo>
                  <a:pt x="1042194" y="1067455"/>
                  <a:pt x="1040850" y="803537"/>
                  <a:pt x="850410" y="714276"/>
                </a:cubicBezTo>
                <a:cubicBezTo>
                  <a:pt x="761827" y="672747"/>
                  <a:pt x="634383" y="704751"/>
                  <a:pt x="591615" y="798096"/>
                </a:cubicBezTo>
                <a:cubicBezTo>
                  <a:pt x="549991" y="888869"/>
                  <a:pt x="625334" y="1007074"/>
                  <a:pt x="725823" y="1001645"/>
                </a:cubicBezTo>
                <a:cubicBezTo>
                  <a:pt x="781068" y="998692"/>
                  <a:pt x="780687" y="1084417"/>
                  <a:pt x="725823" y="1087370"/>
                </a:cubicBezTo>
                <a:cubicBezTo>
                  <a:pt x="599712" y="1094133"/>
                  <a:pt x="498366" y="979261"/>
                  <a:pt x="494175" y="857817"/>
                </a:cubicBezTo>
                <a:cubicBezTo>
                  <a:pt x="490269" y="744851"/>
                  <a:pt x="579519" y="653697"/>
                  <a:pt x="682484" y="622645"/>
                </a:cubicBezTo>
                <a:cubicBezTo>
                  <a:pt x="794498" y="588831"/>
                  <a:pt x="914132" y="628074"/>
                  <a:pt x="990808" y="714847"/>
                </a:cubicBezTo>
                <a:cubicBezTo>
                  <a:pt x="1132409" y="875034"/>
                  <a:pt x="1113136" y="1133524"/>
                  <a:pt x="956151" y="1269409"/>
                </a:cubicBezTo>
                <a:lnTo>
                  <a:pt x="937493" y="1281763"/>
                </a:lnTo>
                <a:lnTo>
                  <a:pt x="963456" y="1332462"/>
                </a:lnTo>
                <a:cubicBezTo>
                  <a:pt x="1074012" y="1508582"/>
                  <a:pt x="1279225" y="1598469"/>
                  <a:pt x="1489251" y="1578383"/>
                </a:cubicBezTo>
                <a:cubicBezTo>
                  <a:pt x="1681338" y="1560006"/>
                  <a:pt x="1880962" y="1486354"/>
                  <a:pt x="2071196" y="1515335"/>
                </a:cubicBezTo>
                <a:lnTo>
                  <a:pt x="2150984" y="1534236"/>
                </a:lnTo>
                <a:lnTo>
                  <a:pt x="2153406" y="1533604"/>
                </a:lnTo>
                <a:lnTo>
                  <a:pt x="2110580" y="1497040"/>
                </a:lnTo>
                <a:cubicBezTo>
                  <a:pt x="2067872" y="1475347"/>
                  <a:pt x="2012746" y="1468179"/>
                  <a:pt x="1968359" y="1468846"/>
                </a:cubicBezTo>
                <a:cubicBezTo>
                  <a:pt x="1867013" y="1470369"/>
                  <a:pt x="1766143" y="1484752"/>
                  <a:pt x="1664988" y="1488943"/>
                </a:cubicBezTo>
                <a:cubicBezTo>
                  <a:pt x="1581834" y="1492372"/>
                  <a:pt x="1489633" y="1482561"/>
                  <a:pt x="1428482" y="1419792"/>
                </a:cubicBezTo>
                <a:cubicBezTo>
                  <a:pt x="1388834" y="1379072"/>
                  <a:pt x="1368528" y="1325440"/>
                  <a:pt x="1375480" y="1272237"/>
                </a:cubicBezTo>
                <a:lnTo>
                  <a:pt x="1385123" y="1241197"/>
                </a:lnTo>
                <a:cubicBezTo>
                  <a:pt x="1385170" y="1240696"/>
                  <a:pt x="1385218" y="1240196"/>
                  <a:pt x="1385265" y="1239695"/>
                </a:cubicBezTo>
                <a:lnTo>
                  <a:pt x="1387040" y="1235026"/>
                </a:lnTo>
                <a:lnTo>
                  <a:pt x="1391811" y="1219671"/>
                </a:lnTo>
                <a:lnTo>
                  <a:pt x="1393868" y="1217072"/>
                </a:lnTo>
                <a:lnTo>
                  <a:pt x="1398198" y="1205685"/>
                </a:lnTo>
                <a:cubicBezTo>
                  <a:pt x="1432345" y="1142453"/>
                  <a:pt x="1513159" y="1108396"/>
                  <a:pt x="1586311" y="1111468"/>
                </a:cubicBezTo>
                <a:cubicBezTo>
                  <a:pt x="1636960" y="1113611"/>
                  <a:pt x="1685787" y="1129309"/>
                  <a:pt x="1735486" y="1137547"/>
                </a:cubicBezTo>
                <a:lnTo>
                  <a:pt x="1755729" y="1139556"/>
                </a:lnTo>
                <a:lnTo>
                  <a:pt x="1736938" y="1116242"/>
                </a:lnTo>
                <a:cubicBezTo>
                  <a:pt x="1710589" y="1074892"/>
                  <a:pt x="1694087" y="1027743"/>
                  <a:pt x="1692324" y="976689"/>
                </a:cubicBezTo>
                <a:cubicBezTo>
                  <a:pt x="1689086" y="884868"/>
                  <a:pt x="1746426" y="796286"/>
                  <a:pt x="1830437" y="760091"/>
                </a:cubicBezTo>
                <a:cubicBezTo>
                  <a:pt x="1850416" y="751471"/>
                  <a:pt x="1870919" y="746506"/>
                  <a:pt x="1891207" y="745029"/>
                </a:cubicBezTo>
                <a:cubicBezTo>
                  <a:pt x="1952072" y="740600"/>
                  <a:pt x="2011008" y="767568"/>
                  <a:pt x="2048083" y="821432"/>
                </a:cubicBezTo>
                <a:cubicBezTo>
                  <a:pt x="2093232" y="887059"/>
                  <a:pt x="2094184" y="971546"/>
                  <a:pt x="2041892" y="1032696"/>
                </a:cubicBezTo>
                <a:cubicBezTo>
                  <a:pt x="2005983" y="1074797"/>
                  <a:pt x="1945689" y="1013837"/>
                  <a:pt x="1981313" y="972117"/>
                </a:cubicBezTo>
                <a:cubicBezTo>
                  <a:pt x="2009031" y="939732"/>
                  <a:pt x="1995981" y="890678"/>
                  <a:pt x="1970835" y="860770"/>
                </a:cubicBezTo>
                <a:cubicBezTo>
                  <a:pt x="1936450" y="819812"/>
                  <a:pt x="1880253" y="822765"/>
                  <a:pt x="1839105" y="852674"/>
                </a:cubicBezTo>
                <a:cubicBezTo>
                  <a:pt x="1740926" y="924016"/>
                  <a:pt x="1775982" y="1046552"/>
                  <a:pt x="1850027" y="1119207"/>
                </a:cubicBezTo>
                <a:lnTo>
                  <a:pt x="1868974" y="1134764"/>
                </a:lnTo>
                <a:lnTo>
                  <a:pt x="1869585" y="1134804"/>
                </a:lnTo>
                <a:cubicBezTo>
                  <a:pt x="1894159" y="1140709"/>
                  <a:pt x="1917114" y="1161569"/>
                  <a:pt x="1941594" y="1170046"/>
                </a:cubicBezTo>
                <a:cubicBezTo>
                  <a:pt x="2044654" y="1205670"/>
                  <a:pt x="2155049" y="1171285"/>
                  <a:pt x="2205151" y="1071748"/>
                </a:cubicBezTo>
                <a:cubicBezTo>
                  <a:pt x="2246965" y="988595"/>
                  <a:pt x="2239631" y="887249"/>
                  <a:pt x="2185624" y="811811"/>
                </a:cubicBezTo>
                <a:cubicBezTo>
                  <a:pt x="2177052" y="799905"/>
                  <a:pt x="2178195" y="780569"/>
                  <a:pt x="2185624" y="768568"/>
                </a:cubicBezTo>
                <a:cubicBezTo>
                  <a:pt x="2224677" y="705512"/>
                  <a:pt x="2229439" y="624645"/>
                  <a:pt x="2180195" y="565304"/>
                </a:cubicBezTo>
                <a:cubicBezTo>
                  <a:pt x="2134189" y="509964"/>
                  <a:pt x="2062752" y="486913"/>
                  <a:pt x="1993029" y="483484"/>
                </a:cubicBezTo>
                <a:cubicBezTo>
                  <a:pt x="1963120" y="481960"/>
                  <a:pt x="1947023" y="457386"/>
                  <a:pt x="1951690" y="429192"/>
                </a:cubicBezTo>
                <a:cubicBezTo>
                  <a:pt x="1970264" y="318130"/>
                  <a:pt x="1905970" y="218213"/>
                  <a:pt x="1804529" y="175255"/>
                </a:cubicBezTo>
                <a:cubicBezTo>
                  <a:pt x="1727734" y="142679"/>
                  <a:pt x="1643812" y="150556"/>
                  <a:pt x="1571129" y="185422"/>
                </a:cubicBezTo>
                <a:lnTo>
                  <a:pt x="1525224" y="214586"/>
                </a:lnTo>
                <a:lnTo>
                  <a:pt x="1525601" y="215320"/>
                </a:lnTo>
                <a:cubicBezTo>
                  <a:pt x="1544758" y="270243"/>
                  <a:pt x="1548782" y="330513"/>
                  <a:pt x="1534971" y="388044"/>
                </a:cubicBezTo>
                <a:cubicBezTo>
                  <a:pt x="1508873" y="497010"/>
                  <a:pt x="1415242" y="572162"/>
                  <a:pt x="1302942" y="571209"/>
                </a:cubicBezTo>
                <a:cubicBezTo>
                  <a:pt x="1203216" y="570352"/>
                  <a:pt x="1108061" y="513297"/>
                  <a:pt x="1078914" y="415190"/>
                </a:cubicBezTo>
                <a:cubicBezTo>
                  <a:pt x="1063198" y="362136"/>
                  <a:pt x="1145971" y="339657"/>
                  <a:pt x="1161687" y="392330"/>
                </a:cubicBezTo>
                <a:cubicBezTo>
                  <a:pt x="1187404" y="479007"/>
                  <a:pt x="1302371" y="507392"/>
                  <a:pt x="1377523" y="468720"/>
                </a:cubicBezTo>
                <a:cubicBezTo>
                  <a:pt x="1477059" y="417571"/>
                  <a:pt x="1474107" y="274506"/>
                  <a:pt x="1419909" y="192019"/>
                </a:cubicBezTo>
                <a:cubicBezTo>
                  <a:pt x="1367902" y="112866"/>
                  <a:pt x="1271801" y="82148"/>
                  <a:pt x="1179544" y="86443"/>
                </a:cubicBezTo>
                <a:close/>
                <a:moveTo>
                  <a:pt x="1222249" y="906"/>
                </a:moveTo>
                <a:cubicBezTo>
                  <a:pt x="1295564" y="5712"/>
                  <a:pt x="1367355" y="29719"/>
                  <a:pt x="1425434" y="74671"/>
                </a:cubicBezTo>
                <a:cubicBezTo>
                  <a:pt x="1448794" y="92745"/>
                  <a:pt x="1469046" y="114176"/>
                  <a:pt x="1485853" y="137954"/>
                </a:cubicBezTo>
                <a:lnTo>
                  <a:pt x="1486784" y="139765"/>
                </a:lnTo>
                <a:lnTo>
                  <a:pt x="1534852" y="109167"/>
                </a:lnTo>
                <a:cubicBezTo>
                  <a:pt x="1632864" y="62259"/>
                  <a:pt x="1744379" y="53740"/>
                  <a:pt x="1848820" y="101532"/>
                </a:cubicBezTo>
                <a:cubicBezTo>
                  <a:pt x="1952262" y="148823"/>
                  <a:pt x="2018841" y="238549"/>
                  <a:pt x="2035178" y="343223"/>
                </a:cubicBezTo>
                <a:cubicBezTo>
                  <a:pt x="2035012" y="363188"/>
                  <a:pt x="2034845" y="383153"/>
                  <a:pt x="2034679" y="403118"/>
                </a:cubicBezTo>
                <a:lnTo>
                  <a:pt x="2034679" y="403118"/>
                </a:lnTo>
                <a:lnTo>
                  <a:pt x="2067810" y="407521"/>
                </a:lnTo>
                <a:cubicBezTo>
                  <a:pt x="2141220" y="423929"/>
                  <a:pt x="2208604" y="460362"/>
                  <a:pt x="2255252" y="522727"/>
                </a:cubicBezTo>
                <a:cubicBezTo>
                  <a:pt x="2302758" y="586236"/>
                  <a:pt x="2312009" y="667692"/>
                  <a:pt x="2290721" y="741460"/>
                </a:cubicBezTo>
                <a:lnTo>
                  <a:pt x="2269534" y="789194"/>
                </a:lnTo>
                <a:lnTo>
                  <a:pt x="2269534" y="789194"/>
                </a:lnTo>
                <a:lnTo>
                  <a:pt x="2303964" y="860567"/>
                </a:lnTo>
                <a:cubicBezTo>
                  <a:pt x="2332780" y="959044"/>
                  <a:pt x="2315116" y="1071772"/>
                  <a:pt x="2254109" y="1154711"/>
                </a:cubicBezTo>
                <a:cubicBezTo>
                  <a:pt x="2167349" y="1272643"/>
                  <a:pt x="2015975" y="1294021"/>
                  <a:pt x="1889069" y="1240539"/>
                </a:cubicBezTo>
                <a:lnTo>
                  <a:pt x="1864047" y="1227494"/>
                </a:lnTo>
                <a:lnTo>
                  <a:pt x="1857505" y="1227975"/>
                </a:lnTo>
                <a:lnTo>
                  <a:pt x="1842230" y="1221666"/>
                </a:lnTo>
                <a:lnTo>
                  <a:pt x="1812583" y="1226321"/>
                </a:lnTo>
                <a:cubicBezTo>
                  <a:pt x="1756577" y="1229339"/>
                  <a:pt x="1702659" y="1216552"/>
                  <a:pt x="1645366" y="1205479"/>
                </a:cubicBezTo>
                <a:cubicBezTo>
                  <a:pt x="1586883" y="1194145"/>
                  <a:pt x="1464010" y="1187287"/>
                  <a:pt x="1467344" y="1278346"/>
                </a:cubicBezTo>
                <a:lnTo>
                  <a:pt x="1459868" y="1297254"/>
                </a:lnTo>
                <a:lnTo>
                  <a:pt x="1464010" y="1320184"/>
                </a:lnTo>
                <a:cubicBezTo>
                  <a:pt x="1470821" y="1338734"/>
                  <a:pt x="1483679" y="1355736"/>
                  <a:pt x="1498491" y="1368166"/>
                </a:cubicBezTo>
                <a:cubicBezTo>
                  <a:pt x="1533067" y="1397313"/>
                  <a:pt x="1582596" y="1403218"/>
                  <a:pt x="1626030" y="1403885"/>
                </a:cubicBezTo>
                <a:cubicBezTo>
                  <a:pt x="1720328" y="1405409"/>
                  <a:pt x="1815483" y="1392264"/>
                  <a:pt x="1909495" y="1385978"/>
                </a:cubicBezTo>
                <a:cubicBezTo>
                  <a:pt x="1995505" y="1380263"/>
                  <a:pt x="2090565" y="1379310"/>
                  <a:pt x="2165527" y="1428459"/>
                </a:cubicBezTo>
                <a:cubicBezTo>
                  <a:pt x="2227344" y="1468941"/>
                  <a:pt x="2270968" y="1536854"/>
                  <a:pt x="2264015" y="1612387"/>
                </a:cubicBezTo>
                <a:cubicBezTo>
                  <a:pt x="2261158" y="1643915"/>
                  <a:pt x="2229630" y="1666965"/>
                  <a:pt x="2199531" y="1649439"/>
                </a:cubicBezTo>
                <a:cubicBezTo>
                  <a:pt x="1942260" y="1499421"/>
                  <a:pt x="1638032" y="1686587"/>
                  <a:pt x="1365617" y="1666108"/>
                </a:cubicBezTo>
                <a:cubicBezTo>
                  <a:pt x="1159841" y="1650690"/>
                  <a:pt x="978933" y="1528143"/>
                  <a:pt x="877833" y="1352835"/>
                </a:cubicBezTo>
                <a:lnTo>
                  <a:pt x="863697" y="1323958"/>
                </a:lnTo>
                <a:lnTo>
                  <a:pt x="862453" y="1324288"/>
                </a:lnTo>
                <a:lnTo>
                  <a:pt x="856964" y="1323395"/>
                </a:lnTo>
                <a:lnTo>
                  <a:pt x="819286" y="1342539"/>
                </a:lnTo>
                <a:cubicBezTo>
                  <a:pt x="640897" y="1410885"/>
                  <a:pt x="401957" y="1380151"/>
                  <a:pt x="302060" y="1219396"/>
                </a:cubicBezTo>
                <a:lnTo>
                  <a:pt x="274269" y="1151583"/>
                </a:lnTo>
                <a:lnTo>
                  <a:pt x="226038" y="1136428"/>
                </a:lnTo>
                <a:cubicBezTo>
                  <a:pt x="74444" y="1069065"/>
                  <a:pt x="-17151" y="887928"/>
                  <a:pt x="2685" y="724657"/>
                </a:cubicBezTo>
                <a:cubicBezTo>
                  <a:pt x="22354" y="562887"/>
                  <a:pt x="162861" y="445091"/>
                  <a:pt x="319621" y="453967"/>
                </a:cubicBezTo>
                <a:lnTo>
                  <a:pt x="353812" y="459912"/>
                </a:lnTo>
                <a:lnTo>
                  <a:pt x="353812" y="459912"/>
                </a:lnTo>
                <a:lnTo>
                  <a:pt x="377968" y="417901"/>
                </a:lnTo>
                <a:cubicBezTo>
                  <a:pt x="466906" y="294340"/>
                  <a:pt x="619328" y="241495"/>
                  <a:pt x="766399" y="278936"/>
                </a:cubicBezTo>
                <a:lnTo>
                  <a:pt x="791772" y="288118"/>
                </a:lnTo>
                <a:lnTo>
                  <a:pt x="791772" y="288118"/>
                </a:lnTo>
                <a:lnTo>
                  <a:pt x="813168" y="229305"/>
                </a:lnTo>
                <a:cubicBezTo>
                  <a:pt x="863572" y="134066"/>
                  <a:pt x="951708" y="59788"/>
                  <a:pt x="1054150" y="23712"/>
                </a:cubicBezTo>
                <a:cubicBezTo>
                  <a:pt x="1084511" y="13044"/>
                  <a:pt x="1116443" y="5900"/>
                  <a:pt x="1148877" y="2434"/>
                </a:cubicBezTo>
                <a:cubicBezTo>
                  <a:pt x="1173203" y="-166"/>
                  <a:pt x="1197810" y="-697"/>
                  <a:pt x="1222249" y="906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82000"/>
                </a:schemeClr>
              </a:gs>
              <a:gs pos="98000">
                <a:schemeClr val="accent2">
                  <a:alpha val="52000"/>
                </a:schemeClr>
              </a:gs>
            </a:gsLst>
            <a:lin ang="5400000" scaled="0"/>
          </a:gradFill>
          <a:ln w="9525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5" name="标题 1"/>
          <p:cNvSpPr/>
          <p:nvPr/>
        </p:nvSpPr>
        <p:spPr>
          <a:xfrm flipH="1">
            <a:off x="272981" y="6128299"/>
            <a:ext cx="11646040" cy="459652"/>
          </a:xfrm>
          <a:custGeom>
            <a:avLst/>
            <a:gdLst>
              <a:gd name="connsiteX0" fmla="*/ 11310803 w 11646040"/>
              <a:gd name="connsiteY0" fmla="*/ 443424 h 459652"/>
              <a:gd name="connsiteX1" fmla="*/ 11307527 w 11646040"/>
              <a:gd name="connsiteY1" fmla="*/ 459652 h 459652"/>
              <a:gd name="connsiteX2" fmla="*/ 11285438 w 11646040"/>
              <a:gd name="connsiteY2" fmla="*/ 459652 h 459652"/>
              <a:gd name="connsiteX3" fmla="*/ 11299568 w 11646040"/>
              <a:gd name="connsiteY3" fmla="*/ 448862 h 459652"/>
              <a:gd name="connsiteX4" fmla="*/ 11133226 w 11646040"/>
              <a:gd name="connsiteY4" fmla="*/ 432285 h 459652"/>
              <a:gd name="connsiteX5" fmla="*/ 11163830 w 11646040"/>
              <a:gd name="connsiteY5" fmla="*/ 438288 h 459652"/>
              <a:gd name="connsiteX6" fmla="*/ 11191134 w 11646040"/>
              <a:gd name="connsiteY6" fmla="*/ 459652 h 459652"/>
              <a:gd name="connsiteX7" fmla="*/ 11175665 w 11646040"/>
              <a:gd name="connsiteY7" fmla="*/ 459652 h 459652"/>
              <a:gd name="connsiteX8" fmla="*/ 11165422 w 11646040"/>
              <a:gd name="connsiteY8" fmla="*/ 447647 h 459652"/>
              <a:gd name="connsiteX9" fmla="*/ 11137368 w 11646040"/>
              <a:gd name="connsiteY9" fmla="*/ 439398 h 459652"/>
              <a:gd name="connsiteX10" fmla="*/ 11108436 w 11646040"/>
              <a:gd name="connsiteY10" fmla="*/ 446999 h 459652"/>
              <a:gd name="connsiteX11" fmla="*/ 11097066 w 11646040"/>
              <a:gd name="connsiteY11" fmla="*/ 459652 h 459652"/>
              <a:gd name="connsiteX12" fmla="*/ 11082065 w 11646040"/>
              <a:gd name="connsiteY12" fmla="*/ 459652 h 459652"/>
              <a:gd name="connsiteX13" fmla="*/ 11104565 w 11646040"/>
              <a:gd name="connsiteY13" fmla="*/ 440169 h 459652"/>
              <a:gd name="connsiteX14" fmla="*/ 11133226 w 11646040"/>
              <a:gd name="connsiteY14" fmla="*/ 432285 h 459652"/>
              <a:gd name="connsiteX15" fmla="*/ 10522750 w 11646040"/>
              <a:gd name="connsiteY15" fmla="*/ 432285 h 459652"/>
              <a:gd name="connsiteX16" fmla="*/ 10553354 w 11646040"/>
              <a:gd name="connsiteY16" fmla="*/ 438288 h 459652"/>
              <a:gd name="connsiteX17" fmla="*/ 10580657 w 11646040"/>
              <a:gd name="connsiteY17" fmla="*/ 459652 h 459652"/>
              <a:gd name="connsiteX18" fmla="*/ 10565190 w 11646040"/>
              <a:gd name="connsiteY18" fmla="*/ 459652 h 459652"/>
              <a:gd name="connsiteX19" fmla="*/ 10554948 w 11646040"/>
              <a:gd name="connsiteY19" fmla="*/ 447647 h 459652"/>
              <a:gd name="connsiteX20" fmla="*/ 10526893 w 11646040"/>
              <a:gd name="connsiteY20" fmla="*/ 439398 h 459652"/>
              <a:gd name="connsiteX21" fmla="*/ 10497961 w 11646040"/>
              <a:gd name="connsiteY21" fmla="*/ 446999 h 459652"/>
              <a:gd name="connsiteX22" fmla="*/ 10486591 w 11646040"/>
              <a:gd name="connsiteY22" fmla="*/ 459652 h 459652"/>
              <a:gd name="connsiteX23" fmla="*/ 10471590 w 11646040"/>
              <a:gd name="connsiteY23" fmla="*/ 459652 h 459652"/>
              <a:gd name="connsiteX24" fmla="*/ 10494089 w 11646040"/>
              <a:gd name="connsiteY24" fmla="*/ 440169 h 459652"/>
              <a:gd name="connsiteX25" fmla="*/ 10522750 w 11646040"/>
              <a:gd name="connsiteY25" fmla="*/ 432285 h 459652"/>
              <a:gd name="connsiteX26" fmla="*/ 9912275 w 11646040"/>
              <a:gd name="connsiteY26" fmla="*/ 432285 h 459652"/>
              <a:gd name="connsiteX27" fmla="*/ 9942879 w 11646040"/>
              <a:gd name="connsiteY27" fmla="*/ 438288 h 459652"/>
              <a:gd name="connsiteX28" fmla="*/ 9970182 w 11646040"/>
              <a:gd name="connsiteY28" fmla="*/ 459652 h 459652"/>
              <a:gd name="connsiteX29" fmla="*/ 9954714 w 11646040"/>
              <a:gd name="connsiteY29" fmla="*/ 459652 h 459652"/>
              <a:gd name="connsiteX30" fmla="*/ 9944471 w 11646040"/>
              <a:gd name="connsiteY30" fmla="*/ 447647 h 459652"/>
              <a:gd name="connsiteX31" fmla="*/ 9916417 w 11646040"/>
              <a:gd name="connsiteY31" fmla="*/ 439398 h 459652"/>
              <a:gd name="connsiteX32" fmla="*/ 9887485 w 11646040"/>
              <a:gd name="connsiteY32" fmla="*/ 446999 h 459652"/>
              <a:gd name="connsiteX33" fmla="*/ 9876115 w 11646040"/>
              <a:gd name="connsiteY33" fmla="*/ 459652 h 459652"/>
              <a:gd name="connsiteX34" fmla="*/ 9861114 w 11646040"/>
              <a:gd name="connsiteY34" fmla="*/ 459652 h 459652"/>
              <a:gd name="connsiteX35" fmla="*/ 9883614 w 11646040"/>
              <a:gd name="connsiteY35" fmla="*/ 440169 h 459652"/>
              <a:gd name="connsiteX36" fmla="*/ 9912275 w 11646040"/>
              <a:gd name="connsiteY36" fmla="*/ 432285 h 459652"/>
              <a:gd name="connsiteX37" fmla="*/ 9301799 w 11646040"/>
              <a:gd name="connsiteY37" fmla="*/ 432285 h 459652"/>
              <a:gd name="connsiteX38" fmla="*/ 9332404 w 11646040"/>
              <a:gd name="connsiteY38" fmla="*/ 438288 h 459652"/>
              <a:gd name="connsiteX39" fmla="*/ 9359707 w 11646040"/>
              <a:gd name="connsiteY39" fmla="*/ 459652 h 459652"/>
              <a:gd name="connsiteX40" fmla="*/ 9344239 w 11646040"/>
              <a:gd name="connsiteY40" fmla="*/ 459652 h 459652"/>
              <a:gd name="connsiteX41" fmla="*/ 9333996 w 11646040"/>
              <a:gd name="connsiteY41" fmla="*/ 447647 h 459652"/>
              <a:gd name="connsiteX42" fmla="*/ 9305942 w 11646040"/>
              <a:gd name="connsiteY42" fmla="*/ 439398 h 459652"/>
              <a:gd name="connsiteX43" fmla="*/ 9277010 w 11646040"/>
              <a:gd name="connsiteY43" fmla="*/ 446999 h 459652"/>
              <a:gd name="connsiteX44" fmla="*/ 9265641 w 11646040"/>
              <a:gd name="connsiteY44" fmla="*/ 459652 h 459652"/>
              <a:gd name="connsiteX45" fmla="*/ 9250639 w 11646040"/>
              <a:gd name="connsiteY45" fmla="*/ 459652 h 459652"/>
              <a:gd name="connsiteX46" fmla="*/ 9273138 w 11646040"/>
              <a:gd name="connsiteY46" fmla="*/ 440169 h 459652"/>
              <a:gd name="connsiteX47" fmla="*/ 9301799 w 11646040"/>
              <a:gd name="connsiteY47" fmla="*/ 432285 h 459652"/>
              <a:gd name="connsiteX48" fmla="*/ 8691325 w 11646040"/>
              <a:gd name="connsiteY48" fmla="*/ 432285 h 459652"/>
              <a:gd name="connsiteX49" fmla="*/ 8721929 w 11646040"/>
              <a:gd name="connsiteY49" fmla="*/ 438288 h 459652"/>
              <a:gd name="connsiteX50" fmla="*/ 8749232 w 11646040"/>
              <a:gd name="connsiteY50" fmla="*/ 459652 h 459652"/>
              <a:gd name="connsiteX51" fmla="*/ 8733764 w 11646040"/>
              <a:gd name="connsiteY51" fmla="*/ 459652 h 459652"/>
              <a:gd name="connsiteX52" fmla="*/ 8723521 w 11646040"/>
              <a:gd name="connsiteY52" fmla="*/ 447647 h 459652"/>
              <a:gd name="connsiteX53" fmla="*/ 8695467 w 11646040"/>
              <a:gd name="connsiteY53" fmla="*/ 439398 h 459652"/>
              <a:gd name="connsiteX54" fmla="*/ 8666535 w 11646040"/>
              <a:gd name="connsiteY54" fmla="*/ 446999 h 459652"/>
              <a:gd name="connsiteX55" fmla="*/ 8655165 w 11646040"/>
              <a:gd name="connsiteY55" fmla="*/ 459652 h 459652"/>
              <a:gd name="connsiteX56" fmla="*/ 8640164 w 11646040"/>
              <a:gd name="connsiteY56" fmla="*/ 459652 h 459652"/>
              <a:gd name="connsiteX57" fmla="*/ 8662663 w 11646040"/>
              <a:gd name="connsiteY57" fmla="*/ 440169 h 459652"/>
              <a:gd name="connsiteX58" fmla="*/ 8691325 w 11646040"/>
              <a:gd name="connsiteY58" fmla="*/ 432285 h 459652"/>
              <a:gd name="connsiteX59" fmla="*/ 8080849 w 11646040"/>
              <a:gd name="connsiteY59" fmla="*/ 432285 h 459652"/>
              <a:gd name="connsiteX60" fmla="*/ 8111454 w 11646040"/>
              <a:gd name="connsiteY60" fmla="*/ 438288 h 459652"/>
              <a:gd name="connsiteX61" fmla="*/ 8138757 w 11646040"/>
              <a:gd name="connsiteY61" fmla="*/ 459652 h 459652"/>
              <a:gd name="connsiteX62" fmla="*/ 8123288 w 11646040"/>
              <a:gd name="connsiteY62" fmla="*/ 459652 h 459652"/>
              <a:gd name="connsiteX63" fmla="*/ 8113046 w 11646040"/>
              <a:gd name="connsiteY63" fmla="*/ 447647 h 459652"/>
              <a:gd name="connsiteX64" fmla="*/ 8084992 w 11646040"/>
              <a:gd name="connsiteY64" fmla="*/ 439398 h 459652"/>
              <a:gd name="connsiteX65" fmla="*/ 8056060 w 11646040"/>
              <a:gd name="connsiteY65" fmla="*/ 446999 h 459652"/>
              <a:gd name="connsiteX66" fmla="*/ 8044690 w 11646040"/>
              <a:gd name="connsiteY66" fmla="*/ 459652 h 459652"/>
              <a:gd name="connsiteX67" fmla="*/ 8029689 w 11646040"/>
              <a:gd name="connsiteY67" fmla="*/ 459652 h 459652"/>
              <a:gd name="connsiteX68" fmla="*/ 8052188 w 11646040"/>
              <a:gd name="connsiteY68" fmla="*/ 440169 h 459652"/>
              <a:gd name="connsiteX69" fmla="*/ 8080849 w 11646040"/>
              <a:gd name="connsiteY69" fmla="*/ 432285 h 459652"/>
              <a:gd name="connsiteX70" fmla="*/ 7470375 w 11646040"/>
              <a:gd name="connsiteY70" fmla="*/ 432285 h 459652"/>
              <a:gd name="connsiteX71" fmla="*/ 7500979 w 11646040"/>
              <a:gd name="connsiteY71" fmla="*/ 438288 h 459652"/>
              <a:gd name="connsiteX72" fmla="*/ 7528281 w 11646040"/>
              <a:gd name="connsiteY72" fmla="*/ 459652 h 459652"/>
              <a:gd name="connsiteX73" fmla="*/ 7512815 w 11646040"/>
              <a:gd name="connsiteY73" fmla="*/ 459652 h 459652"/>
              <a:gd name="connsiteX74" fmla="*/ 7502572 w 11646040"/>
              <a:gd name="connsiteY74" fmla="*/ 447647 h 459652"/>
              <a:gd name="connsiteX75" fmla="*/ 7474518 w 11646040"/>
              <a:gd name="connsiteY75" fmla="*/ 439398 h 459652"/>
              <a:gd name="connsiteX76" fmla="*/ 7445585 w 11646040"/>
              <a:gd name="connsiteY76" fmla="*/ 446999 h 459652"/>
              <a:gd name="connsiteX77" fmla="*/ 7434216 w 11646040"/>
              <a:gd name="connsiteY77" fmla="*/ 459652 h 459652"/>
              <a:gd name="connsiteX78" fmla="*/ 7419215 w 11646040"/>
              <a:gd name="connsiteY78" fmla="*/ 459652 h 459652"/>
              <a:gd name="connsiteX79" fmla="*/ 7441714 w 11646040"/>
              <a:gd name="connsiteY79" fmla="*/ 440169 h 459652"/>
              <a:gd name="connsiteX80" fmla="*/ 7470375 w 11646040"/>
              <a:gd name="connsiteY80" fmla="*/ 432285 h 459652"/>
              <a:gd name="connsiteX81" fmla="*/ 6859901 w 11646040"/>
              <a:gd name="connsiteY81" fmla="*/ 432285 h 459652"/>
              <a:gd name="connsiteX82" fmla="*/ 6890506 w 11646040"/>
              <a:gd name="connsiteY82" fmla="*/ 438288 h 459652"/>
              <a:gd name="connsiteX83" fmla="*/ 6917810 w 11646040"/>
              <a:gd name="connsiteY83" fmla="*/ 459652 h 459652"/>
              <a:gd name="connsiteX84" fmla="*/ 6902344 w 11646040"/>
              <a:gd name="connsiteY84" fmla="*/ 459652 h 459652"/>
              <a:gd name="connsiteX85" fmla="*/ 6892099 w 11646040"/>
              <a:gd name="connsiteY85" fmla="*/ 447647 h 459652"/>
              <a:gd name="connsiteX86" fmla="*/ 6864044 w 11646040"/>
              <a:gd name="connsiteY86" fmla="*/ 439398 h 459652"/>
              <a:gd name="connsiteX87" fmla="*/ 6835112 w 11646040"/>
              <a:gd name="connsiteY87" fmla="*/ 446999 h 459652"/>
              <a:gd name="connsiteX88" fmla="*/ 6823741 w 11646040"/>
              <a:gd name="connsiteY88" fmla="*/ 459652 h 459652"/>
              <a:gd name="connsiteX89" fmla="*/ 6808741 w 11646040"/>
              <a:gd name="connsiteY89" fmla="*/ 459652 h 459652"/>
              <a:gd name="connsiteX90" fmla="*/ 6831240 w 11646040"/>
              <a:gd name="connsiteY90" fmla="*/ 440169 h 459652"/>
              <a:gd name="connsiteX91" fmla="*/ 6859901 w 11646040"/>
              <a:gd name="connsiteY91" fmla="*/ 432285 h 459652"/>
              <a:gd name="connsiteX92" fmla="*/ 6249428 w 11646040"/>
              <a:gd name="connsiteY92" fmla="*/ 432285 h 459652"/>
              <a:gd name="connsiteX93" fmla="*/ 6280031 w 11646040"/>
              <a:gd name="connsiteY93" fmla="*/ 438288 h 459652"/>
              <a:gd name="connsiteX94" fmla="*/ 6307333 w 11646040"/>
              <a:gd name="connsiteY94" fmla="*/ 459652 h 459652"/>
              <a:gd name="connsiteX95" fmla="*/ 6291868 w 11646040"/>
              <a:gd name="connsiteY95" fmla="*/ 459652 h 459652"/>
              <a:gd name="connsiteX96" fmla="*/ 6281625 w 11646040"/>
              <a:gd name="connsiteY96" fmla="*/ 447647 h 459652"/>
              <a:gd name="connsiteX97" fmla="*/ 6253570 w 11646040"/>
              <a:gd name="connsiteY97" fmla="*/ 439398 h 459652"/>
              <a:gd name="connsiteX98" fmla="*/ 6224637 w 11646040"/>
              <a:gd name="connsiteY98" fmla="*/ 446999 h 459652"/>
              <a:gd name="connsiteX99" fmla="*/ 6213266 w 11646040"/>
              <a:gd name="connsiteY99" fmla="*/ 459652 h 459652"/>
              <a:gd name="connsiteX100" fmla="*/ 6198268 w 11646040"/>
              <a:gd name="connsiteY100" fmla="*/ 459652 h 459652"/>
              <a:gd name="connsiteX101" fmla="*/ 6220767 w 11646040"/>
              <a:gd name="connsiteY101" fmla="*/ 440169 h 459652"/>
              <a:gd name="connsiteX102" fmla="*/ 6249428 w 11646040"/>
              <a:gd name="connsiteY102" fmla="*/ 432285 h 459652"/>
              <a:gd name="connsiteX103" fmla="*/ 5638952 w 11646040"/>
              <a:gd name="connsiteY103" fmla="*/ 432285 h 459652"/>
              <a:gd name="connsiteX104" fmla="*/ 5669557 w 11646040"/>
              <a:gd name="connsiteY104" fmla="*/ 438288 h 459652"/>
              <a:gd name="connsiteX105" fmla="*/ 5696860 w 11646040"/>
              <a:gd name="connsiteY105" fmla="*/ 459652 h 459652"/>
              <a:gd name="connsiteX106" fmla="*/ 5681392 w 11646040"/>
              <a:gd name="connsiteY106" fmla="*/ 459652 h 459652"/>
              <a:gd name="connsiteX107" fmla="*/ 5671148 w 11646040"/>
              <a:gd name="connsiteY107" fmla="*/ 447647 h 459652"/>
              <a:gd name="connsiteX108" fmla="*/ 5643094 w 11646040"/>
              <a:gd name="connsiteY108" fmla="*/ 439398 h 459652"/>
              <a:gd name="connsiteX109" fmla="*/ 5614162 w 11646040"/>
              <a:gd name="connsiteY109" fmla="*/ 446999 h 459652"/>
              <a:gd name="connsiteX110" fmla="*/ 5602792 w 11646040"/>
              <a:gd name="connsiteY110" fmla="*/ 459652 h 459652"/>
              <a:gd name="connsiteX111" fmla="*/ 5587789 w 11646040"/>
              <a:gd name="connsiteY111" fmla="*/ 459652 h 459652"/>
              <a:gd name="connsiteX112" fmla="*/ 5610290 w 11646040"/>
              <a:gd name="connsiteY112" fmla="*/ 440169 h 459652"/>
              <a:gd name="connsiteX113" fmla="*/ 5638952 w 11646040"/>
              <a:gd name="connsiteY113" fmla="*/ 432285 h 459652"/>
              <a:gd name="connsiteX114" fmla="*/ 5028478 w 11646040"/>
              <a:gd name="connsiteY114" fmla="*/ 432285 h 459652"/>
              <a:gd name="connsiteX115" fmla="*/ 5059082 w 11646040"/>
              <a:gd name="connsiteY115" fmla="*/ 438288 h 459652"/>
              <a:gd name="connsiteX116" fmla="*/ 5086385 w 11646040"/>
              <a:gd name="connsiteY116" fmla="*/ 459652 h 459652"/>
              <a:gd name="connsiteX117" fmla="*/ 5070916 w 11646040"/>
              <a:gd name="connsiteY117" fmla="*/ 459652 h 459652"/>
              <a:gd name="connsiteX118" fmla="*/ 5060674 w 11646040"/>
              <a:gd name="connsiteY118" fmla="*/ 447647 h 459652"/>
              <a:gd name="connsiteX119" fmla="*/ 5032622 w 11646040"/>
              <a:gd name="connsiteY119" fmla="*/ 439398 h 459652"/>
              <a:gd name="connsiteX120" fmla="*/ 5003687 w 11646040"/>
              <a:gd name="connsiteY120" fmla="*/ 446999 h 459652"/>
              <a:gd name="connsiteX121" fmla="*/ 4992317 w 11646040"/>
              <a:gd name="connsiteY121" fmla="*/ 459652 h 459652"/>
              <a:gd name="connsiteX122" fmla="*/ 4977317 w 11646040"/>
              <a:gd name="connsiteY122" fmla="*/ 459652 h 459652"/>
              <a:gd name="connsiteX123" fmla="*/ 4999816 w 11646040"/>
              <a:gd name="connsiteY123" fmla="*/ 440169 h 459652"/>
              <a:gd name="connsiteX124" fmla="*/ 5028478 w 11646040"/>
              <a:gd name="connsiteY124" fmla="*/ 432285 h 459652"/>
              <a:gd name="connsiteX125" fmla="*/ 4418003 w 11646040"/>
              <a:gd name="connsiteY125" fmla="*/ 432285 h 459652"/>
              <a:gd name="connsiteX126" fmla="*/ 4448607 w 11646040"/>
              <a:gd name="connsiteY126" fmla="*/ 438288 h 459652"/>
              <a:gd name="connsiteX127" fmla="*/ 4475911 w 11646040"/>
              <a:gd name="connsiteY127" fmla="*/ 459652 h 459652"/>
              <a:gd name="connsiteX128" fmla="*/ 4460443 w 11646040"/>
              <a:gd name="connsiteY128" fmla="*/ 459652 h 459652"/>
              <a:gd name="connsiteX129" fmla="*/ 4450201 w 11646040"/>
              <a:gd name="connsiteY129" fmla="*/ 447647 h 459652"/>
              <a:gd name="connsiteX130" fmla="*/ 4422145 w 11646040"/>
              <a:gd name="connsiteY130" fmla="*/ 439398 h 459652"/>
              <a:gd name="connsiteX131" fmla="*/ 4393214 w 11646040"/>
              <a:gd name="connsiteY131" fmla="*/ 446999 h 459652"/>
              <a:gd name="connsiteX132" fmla="*/ 4381844 w 11646040"/>
              <a:gd name="connsiteY132" fmla="*/ 459652 h 459652"/>
              <a:gd name="connsiteX133" fmla="*/ 4366843 w 11646040"/>
              <a:gd name="connsiteY133" fmla="*/ 459652 h 459652"/>
              <a:gd name="connsiteX134" fmla="*/ 4389343 w 11646040"/>
              <a:gd name="connsiteY134" fmla="*/ 440169 h 459652"/>
              <a:gd name="connsiteX135" fmla="*/ 4418003 w 11646040"/>
              <a:gd name="connsiteY135" fmla="*/ 432285 h 459652"/>
              <a:gd name="connsiteX136" fmla="*/ 3807528 w 11646040"/>
              <a:gd name="connsiteY136" fmla="*/ 432285 h 459652"/>
              <a:gd name="connsiteX137" fmla="*/ 3838133 w 11646040"/>
              <a:gd name="connsiteY137" fmla="*/ 438288 h 459652"/>
              <a:gd name="connsiteX138" fmla="*/ 3865437 w 11646040"/>
              <a:gd name="connsiteY138" fmla="*/ 459652 h 459652"/>
              <a:gd name="connsiteX139" fmla="*/ 3849969 w 11646040"/>
              <a:gd name="connsiteY139" fmla="*/ 459652 h 459652"/>
              <a:gd name="connsiteX140" fmla="*/ 3839725 w 11646040"/>
              <a:gd name="connsiteY140" fmla="*/ 447647 h 459652"/>
              <a:gd name="connsiteX141" fmla="*/ 3811669 w 11646040"/>
              <a:gd name="connsiteY141" fmla="*/ 439398 h 459652"/>
              <a:gd name="connsiteX142" fmla="*/ 3782738 w 11646040"/>
              <a:gd name="connsiteY142" fmla="*/ 446999 h 459652"/>
              <a:gd name="connsiteX143" fmla="*/ 3771368 w 11646040"/>
              <a:gd name="connsiteY143" fmla="*/ 459652 h 459652"/>
              <a:gd name="connsiteX144" fmla="*/ 3756367 w 11646040"/>
              <a:gd name="connsiteY144" fmla="*/ 459652 h 459652"/>
              <a:gd name="connsiteX145" fmla="*/ 3778867 w 11646040"/>
              <a:gd name="connsiteY145" fmla="*/ 440169 h 459652"/>
              <a:gd name="connsiteX146" fmla="*/ 3807528 w 11646040"/>
              <a:gd name="connsiteY146" fmla="*/ 432285 h 459652"/>
              <a:gd name="connsiteX147" fmla="*/ 3197053 w 11646040"/>
              <a:gd name="connsiteY147" fmla="*/ 432285 h 459652"/>
              <a:gd name="connsiteX148" fmla="*/ 3227658 w 11646040"/>
              <a:gd name="connsiteY148" fmla="*/ 438288 h 459652"/>
              <a:gd name="connsiteX149" fmla="*/ 3254961 w 11646040"/>
              <a:gd name="connsiteY149" fmla="*/ 459652 h 459652"/>
              <a:gd name="connsiteX150" fmla="*/ 3239493 w 11646040"/>
              <a:gd name="connsiteY150" fmla="*/ 459652 h 459652"/>
              <a:gd name="connsiteX151" fmla="*/ 3229251 w 11646040"/>
              <a:gd name="connsiteY151" fmla="*/ 447647 h 459652"/>
              <a:gd name="connsiteX152" fmla="*/ 3201195 w 11646040"/>
              <a:gd name="connsiteY152" fmla="*/ 439398 h 459652"/>
              <a:gd name="connsiteX153" fmla="*/ 3172264 w 11646040"/>
              <a:gd name="connsiteY153" fmla="*/ 446999 h 459652"/>
              <a:gd name="connsiteX154" fmla="*/ 3160894 w 11646040"/>
              <a:gd name="connsiteY154" fmla="*/ 459652 h 459652"/>
              <a:gd name="connsiteX155" fmla="*/ 3145893 w 11646040"/>
              <a:gd name="connsiteY155" fmla="*/ 459652 h 459652"/>
              <a:gd name="connsiteX156" fmla="*/ 3168393 w 11646040"/>
              <a:gd name="connsiteY156" fmla="*/ 440169 h 459652"/>
              <a:gd name="connsiteX157" fmla="*/ 3197053 w 11646040"/>
              <a:gd name="connsiteY157" fmla="*/ 432285 h 459652"/>
              <a:gd name="connsiteX158" fmla="*/ 2586579 w 11646040"/>
              <a:gd name="connsiteY158" fmla="*/ 432285 h 459652"/>
              <a:gd name="connsiteX159" fmla="*/ 2617183 w 11646040"/>
              <a:gd name="connsiteY159" fmla="*/ 438288 h 459652"/>
              <a:gd name="connsiteX160" fmla="*/ 2644486 w 11646040"/>
              <a:gd name="connsiteY160" fmla="*/ 459652 h 459652"/>
              <a:gd name="connsiteX161" fmla="*/ 2629019 w 11646040"/>
              <a:gd name="connsiteY161" fmla="*/ 459652 h 459652"/>
              <a:gd name="connsiteX162" fmla="*/ 2618776 w 11646040"/>
              <a:gd name="connsiteY162" fmla="*/ 447647 h 459652"/>
              <a:gd name="connsiteX163" fmla="*/ 2590721 w 11646040"/>
              <a:gd name="connsiteY163" fmla="*/ 439398 h 459652"/>
              <a:gd name="connsiteX164" fmla="*/ 2561790 w 11646040"/>
              <a:gd name="connsiteY164" fmla="*/ 446999 h 459652"/>
              <a:gd name="connsiteX165" fmla="*/ 2550420 w 11646040"/>
              <a:gd name="connsiteY165" fmla="*/ 459652 h 459652"/>
              <a:gd name="connsiteX166" fmla="*/ 2535418 w 11646040"/>
              <a:gd name="connsiteY166" fmla="*/ 459652 h 459652"/>
              <a:gd name="connsiteX167" fmla="*/ 2557918 w 11646040"/>
              <a:gd name="connsiteY167" fmla="*/ 440169 h 459652"/>
              <a:gd name="connsiteX168" fmla="*/ 2586579 w 11646040"/>
              <a:gd name="connsiteY168" fmla="*/ 432285 h 459652"/>
              <a:gd name="connsiteX169" fmla="*/ 1976103 w 11646040"/>
              <a:gd name="connsiteY169" fmla="*/ 432285 h 459652"/>
              <a:gd name="connsiteX170" fmla="*/ 2006707 w 11646040"/>
              <a:gd name="connsiteY170" fmla="*/ 438288 h 459652"/>
              <a:gd name="connsiteX171" fmla="*/ 2034010 w 11646040"/>
              <a:gd name="connsiteY171" fmla="*/ 459652 h 459652"/>
              <a:gd name="connsiteX172" fmla="*/ 2018543 w 11646040"/>
              <a:gd name="connsiteY172" fmla="*/ 459652 h 459652"/>
              <a:gd name="connsiteX173" fmla="*/ 2008299 w 11646040"/>
              <a:gd name="connsiteY173" fmla="*/ 447647 h 459652"/>
              <a:gd name="connsiteX174" fmla="*/ 1980245 w 11646040"/>
              <a:gd name="connsiteY174" fmla="*/ 439398 h 459652"/>
              <a:gd name="connsiteX175" fmla="*/ 1951313 w 11646040"/>
              <a:gd name="connsiteY175" fmla="*/ 446999 h 459652"/>
              <a:gd name="connsiteX176" fmla="*/ 1939943 w 11646040"/>
              <a:gd name="connsiteY176" fmla="*/ 459652 h 459652"/>
              <a:gd name="connsiteX177" fmla="*/ 1924942 w 11646040"/>
              <a:gd name="connsiteY177" fmla="*/ 459652 h 459652"/>
              <a:gd name="connsiteX178" fmla="*/ 1947441 w 11646040"/>
              <a:gd name="connsiteY178" fmla="*/ 440169 h 459652"/>
              <a:gd name="connsiteX179" fmla="*/ 1976103 w 11646040"/>
              <a:gd name="connsiteY179" fmla="*/ 432285 h 459652"/>
              <a:gd name="connsiteX180" fmla="*/ 1365627 w 11646040"/>
              <a:gd name="connsiteY180" fmla="*/ 432285 h 459652"/>
              <a:gd name="connsiteX181" fmla="*/ 1396232 w 11646040"/>
              <a:gd name="connsiteY181" fmla="*/ 438288 h 459652"/>
              <a:gd name="connsiteX182" fmla="*/ 1423534 w 11646040"/>
              <a:gd name="connsiteY182" fmla="*/ 459652 h 459652"/>
              <a:gd name="connsiteX183" fmla="*/ 1408067 w 11646040"/>
              <a:gd name="connsiteY183" fmla="*/ 459652 h 459652"/>
              <a:gd name="connsiteX184" fmla="*/ 1397824 w 11646040"/>
              <a:gd name="connsiteY184" fmla="*/ 447647 h 459652"/>
              <a:gd name="connsiteX185" fmla="*/ 1369770 w 11646040"/>
              <a:gd name="connsiteY185" fmla="*/ 439398 h 459652"/>
              <a:gd name="connsiteX186" fmla="*/ 1340838 w 11646040"/>
              <a:gd name="connsiteY186" fmla="*/ 446999 h 459652"/>
              <a:gd name="connsiteX187" fmla="*/ 1329468 w 11646040"/>
              <a:gd name="connsiteY187" fmla="*/ 459652 h 459652"/>
              <a:gd name="connsiteX188" fmla="*/ 1314466 w 11646040"/>
              <a:gd name="connsiteY188" fmla="*/ 459652 h 459652"/>
              <a:gd name="connsiteX189" fmla="*/ 1336966 w 11646040"/>
              <a:gd name="connsiteY189" fmla="*/ 440169 h 459652"/>
              <a:gd name="connsiteX190" fmla="*/ 1365627 w 11646040"/>
              <a:gd name="connsiteY190" fmla="*/ 432285 h 459652"/>
              <a:gd name="connsiteX191" fmla="*/ 755153 w 11646040"/>
              <a:gd name="connsiteY191" fmla="*/ 432285 h 459652"/>
              <a:gd name="connsiteX192" fmla="*/ 785757 w 11646040"/>
              <a:gd name="connsiteY192" fmla="*/ 438288 h 459652"/>
              <a:gd name="connsiteX193" fmla="*/ 813060 w 11646040"/>
              <a:gd name="connsiteY193" fmla="*/ 459652 h 459652"/>
              <a:gd name="connsiteX194" fmla="*/ 797593 w 11646040"/>
              <a:gd name="connsiteY194" fmla="*/ 459652 h 459652"/>
              <a:gd name="connsiteX195" fmla="*/ 787350 w 11646040"/>
              <a:gd name="connsiteY195" fmla="*/ 447647 h 459652"/>
              <a:gd name="connsiteX196" fmla="*/ 759295 w 11646040"/>
              <a:gd name="connsiteY196" fmla="*/ 439398 h 459652"/>
              <a:gd name="connsiteX197" fmla="*/ 730363 w 11646040"/>
              <a:gd name="connsiteY197" fmla="*/ 446999 h 459652"/>
              <a:gd name="connsiteX198" fmla="*/ 718993 w 11646040"/>
              <a:gd name="connsiteY198" fmla="*/ 459652 h 459652"/>
              <a:gd name="connsiteX199" fmla="*/ 703992 w 11646040"/>
              <a:gd name="connsiteY199" fmla="*/ 459652 h 459652"/>
              <a:gd name="connsiteX200" fmla="*/ 726492 w 11646040"/>
              <a:gd name="connsiteY200" fmla="*/ 440169 h 459652"/>
              <a:gd name="connsiteX201" fmla="*/ 755153 w 11646040"/>
              <a:gd name="connsiteY201" fmla="*/ 432285 h 459652"/>
              <a:gd name="connsiteX202" fmla="*/ 10830991 w 11646040"/>
              <a:gd name="connsiteY202" fmla="*/ 411256 h 459652"/>
              <a:gd name="connsiteX203" fmla="*/ 10963381 w 11646040"/>
              <a:gd name="connsiteY203" fmla="*/ 443968 h 459652"/>
              <a:gd name="connsiteX204" fmla="*/ 10986149 w 11646040"/>
              <a:gd name="connsiteY204" fmla="*/ 459652 h 459652"/>
              <a:gd name="connsiteX205" fmla="*/ 10962893 w 11646040"/>
              <a:gd name="connsiteY205" fmla="*/ 459652 h 459652"/>
              <a:gd name="connsiteX206" fmla="*/ 10922708 w 11646040"/>
              <a:gd name="connsiteY206" fmla="*/ 436327 h 459652"/>
              <a:gd name="connsiteX207" fmla="*/ 10833455 w 11646040"/>
              <a:gd name="connsiteY207" fmla="*/ 421768 h 459652"/>
              <a:gd name="connsiteX208" fmla="*/ 10830991 w 11646040"/>
              <a:gd name="connsiteY208" fmla="*/ 421804 h 459652"/>
              <a:gd name="connsiteX209" fmla="*/ 10830991 w 11646040"/>
              <a:gd name="connsiteY209" fmla="*/ 421695 h 459652"/>
              <a:gd name="connsiteX210" fmla="*/ 10826576 w 11646040"/>
              <a:gd name="connsiteY210" fmla="*/ 421731 h 459652"/>
              <a:gd name="connsiteX211" fmla="*/ 10738502 w 11646040"/>
              <a:gd name="connsiteY211" fmla="*/ 436738 h 459652"/>
              <a:gd name="connsiteX212" fmla="*/ 10699223 w 11646040"/>
              <a:gd name="connsiteY212" fmla="*/ 459652 h 459652"/>
              <a:gd name="connsiteX213" fmla="*/ 10674963 w 11646040"/>
              <a:gd name="connsiteY213" fmla="*/ 459652 h 459652"/>
              <a:gd name="connsiteX214" fmla="*/ 10689092 w 11646040"/>
              <a:gd name="connsiteY214" fmla="*/ 448862 h 459652"/>
              <a:gd name="connsiteX215" fmla="*/ 10830991 w 11646040"/>
              <a:gd name="connsiteY215" fmla="*/ 412059 h 459652"/>
              <a:gd name="connsiteX216" fmla="*/ 10220516 w 11646040"/>
              <a:gd name="connsiteY216" fmla="*/ 411256 h 459652"/>
              <a:gd name="connsiteX217" fmla="*/ 10352906 w 11646040"/>
              <a:gd name="connsiteY217" fmla="*/ 443968 h 459652"/>
              <a:gd name="connsiteX218" fmla="*/ 10375674 w 11646040"/>
              <a:gd name="connsiteY218" fmla="*/ 459652 h 459652"/>
              <a:gd name="connsiteX219" fmla="*/ 10352417 w 11646040"/>
              <a:gd name="connsiteY219" fmla="*/ 459652 h 459652"/>
              <a:gd name="connsiteX220" fmla="*/ 10312233 w 11646040"/>
              <a:gd name="connsiteY220" fmla="*/ 436327 h 459652"/>
              <a:gd name="connsiteX221" fmla="*/ 10222979 w 11646040"/>
              <a:gd name="connsiteY221" fmla="*/ 421768 h 459652"/>
              <a:gd name="connsiteX222" fmla="*/ 10220516 w 11646040"/>
              <a:gd name="connsiteY222" fmla="*/ 421804 h 459652"/>
              <a:gd name="connsiteX223" fmla="*/ 10220516 w 11646040"/>
              <a:gd name="connsiteY223" fmla="*/ 421695 h 459652"/>
              <a:gd name="connsiteX224" fmla="*/ 10216101 w 11646040"/>
              <a:gd name="connsiteY224" fmla="*/ 421731 h 459652"/>
              <a:gd name="connsiteX225" fmla="*/ 10128027 w 11646040"/>
              <a:gd name="connsiteY225" fmla="*/ 436738 h 459652"/>
              <a:gd name="connsiteX226" fmla="*/ 10088747 w 11646040"/>
              <a:gd name="connsiteY226" fmla="*/ 459652 h 459652"/>
              <a:gd name="connsiteX227" fmla="*/ 10064487 w 11646040"/>
              <a:gd name="connsiteY227" fmla="*/ 459652 h 459652"/>
              <a:gd name="connsiteX228" fmla="*/ 10078617 w 11646040"/>
              <a:gd name="connsiteY228" fmla="*/ 448862 h 459652"/>
              <a:gd name="connsiteX229" fmla="*/ 10220516 w 11646040"/>
              <a:gd name="connsiteY229" fmla="*/ 412059 h 459652"/>
              <a:gd name="connsiteX230" fmla="*/ 9610041 w 11646040"/>
              <a:gd name="connsiteY230" fmla="*/ 411256 h 459652"/>
              <a:gd name="connsiteX231" fmla="*/ 9742430 w 11646040"/>
              <a:gd name="connsiteY231" fmla="*/ 443968 h 459652"/>
              <a:gd name="connsiteX232" fmla="*/ 9765199 w 11646040"/>
              <a:gd name="connsiteY232" fmla="*/ 459652 h 459652"/>
              <a:gd name="connsiteX233" fmla="*/ 9741942 w 11646040"/>
              <a:gd name="connsiteY233" fmla="*/ 459652 h 459652"/>
              <a:gd name="connsiteX234" fmla="*/ 9701757 w 11646040"/>
              <a:gd name="connsiteY234" fmla="*/ 436327 h 459652"/>
              <a:gd name="connsiteX235" fmla="*/ 9612503 w 11646040"/>
              <a:gd name="connsiteY235" fmla="*/ 421768 h 459652"/>
              <a:gd name="connsiteX236" fmla="*/ 9610041 w 11646040"/>
              <a:gd name="connsiteY236" fmla="*/ 421804 h 459652"/>
              <a:gd name="connsiteX237" fmla="*/ 9610041 w 11646040"/>
              <a:gd name="connsiteY237" fmla="*/ 421695 h 459652"/>
              <a:gd name="connsiteX238" fmla="*/ 9605626 w 11646040"/>
              <a:gd name="connsiteY238" fmla="*/ 421731 h 459652"/>
              <a:gd name="connsiteX239" fmla="*/ 9517552 w 11646040"/>
              <a:gd name="connsiteY239" fmla="*/ 436738 h 459652"/>
              <a:gd name="connsiteX240" fmla="*/ 9478272 w 11646040"/>
              <a:gd name="connsiteY240" fmla="*/ 459652 h 459652"/>
              <a:gd name="connsiteX241" fmla="*/ 9454012 w 11646040"/>
              <a:gd name="connsiteY241" fmla="*/ 459652 h 459652"/>
              <a:gd name="connsiteX242" fmla="*/ 9468142 w 11646040"/>
              <a:gd name="connsiteY242" fmla="*/ 448862 h 459652"/>
              <a:gd name="connsiteX243" fmla="*/ 9610041 w 11646040"/>
              <a:gd name="connsiteY243" fmla="*/ 412059 h 459652"/>
              <a:gd name="connsiteX244" fmla="*/ 8999566 w 11646040"/>
              <a:gd name="connsiteY244" fmla="*/ 411256 h 459652"/>
              <a:gd name="connsiteX245" fmla="*/ 9131956 w 11646040"/>
              <a:gd name="connsiteY245" fmla="*/ 443968 h 459652"/>
              <a:gd name="connsiteX246" fmla="*/ 9154724 w 11646040"/>
              <a:gd name="connsiteY246" fmla="*/ 459652 h 459652"/>
              <a:gd name="connsiteX247" fmla="*/ 9131467 w 11646040"/>
              <a:gd name="connsiteY247" fmla="*/ 459652 h 459652"/>
              <a:gd name="connsiteX248" fmla="*/ 9091282 w 11646040"/>
              <a:gd name="connsiteY248" fmla="*/ 436327 h 459652"/>
              <a:gd name="connsiteX249" fmla="*/ 9002028 w 11646040"/>
              <a:gd name="connsiteY249" fmla="*/ 421768 h 459652"/>
              <a:gd name="connsiteX250" fmla="*/ 8999566 w 11646040"/>
              <a:gd name="connsiteY250" fmla="*/ 421804 h 459652"/>
              <a:gd name="connsiteX251" fmla="*/ 8999566 w 11646040"/>
              <a:gd name="connsiteY251" fmla="*/ 421695 h 459652"/>
              <a:gd name="connsiteX252" fmla="*/ 8995151 w 11646040"/>
              <a:gd name="connsiteY252" fmla="*/ 421731 h 459652"/>
              <a:gd name="connsiteX253" fmla="*/ 8907076 w 11646040"/>
              <a:gd name="connsiteY253" fmla="*/ 436738 h 459652"/>
              <a:gd name="connsiteX254" fmla="*/ 8867797 w 11646040"/>
              <a:gd name="connsiteY254" fmla="*/ 459652 h 459652"/>
              <a:gd name="connsiteX255" fmla="*/ 8843537 w 11646040"/>
              <a:gd name="connsiteY255" fmla="*/ 459652 h 459652"/>
              <a:gd name="connsiteX256" fmla="*/ 8857666 w 11646040"/>
              <a:gd name="connsiteY256" fmla="*/ 448862 h 459652"/>
              <a:gd name="connsiteX257" fmla="*/ 8999566 w 11646040"/>
              <a:gd name="connsiteY257" fmla="*/ 412059 h 459652"/>
              <a:gd name="connsiteX258" fmla="*/ 8389091 w 11646040"/>
              <a:gd name="connsiteY258" fmla="*/ 411256 h 459652"/>
              <a:gd name="connsiteX259" fmla="*/ 8521480 w 11646040"/>
              <a:gd name="connsiteY259" fmla="*/ 443968 h 459652"/>
              <a:gd name="connsiteX260" fmla="*/ 8544249 w 11646040"/>
              <a:gd name="connsiteY260" fmla="*/ 459652 h 459652"/>
              <a:gd name="connsiteX261" fmla="*/ 8520992 w 11646040"/>
              <a:gd name="connsiteY261" fmla="*/ 459652 h 459652"/>
              <a:gd name="connsiteX262" fmla="*/ 8480807 w 11646040"/>
              <a:gd name="connsiteY262" fmla="*/ 436327 h 459652"/>
              <a:gd name="connsiteX263" fmla="*/ 8391553 w 11646040"/>
              <a:gd name="connsiteY263" fmla="*/ 421768 h 459652"/>
              <a:gd name="connsiteX264" fmla="*/ 8389091 w 11646040"/>
              <a:gd name="connsiteY264" fmla="*/ 421804 h 459652"/>
              <a:gd name="connsiteX265" fmla="*/ 8389091 w 11646040"/>
              <a:gd name="connsiteY265" fmla="*/ 421695 h 459652"/>
              <a:gd name="connsiteX266" fmla="*/ 8384676 w 11646040"/>
              <a:gd name="connsiteY266" fmla="*/ 421731 h 459652"/>
              <a:gd name="connsiteX267" fmla="*/ 8296601 w 11646040"/>
              <a:gd name="connsiteY267" fmla="*/ 436738 h 459652"/>
              <a:gd name="connsiteX268" fmla="*/ 8257322 w 11646040"/>
              <a:gd name="connsiteY268" fmla="*/ 459652 h 459652"/>
              <a:gd name="connsiteX269" fmla="*/ 8233062 w 11646040"/>
              <a:gd name="connsiteY269" fmla="*/ 459652 h 459652"/>
              <a:gd name="connsiteX270" fmla="*/ 8247191 w 11646040"/>
              <a:gd name="connsiteY270" fmla="*/ 448862 h 459652"/>
              <a:gd name="connsiteX271" fmla="*/ 8389091 w 11646040"/>
              <a:gd name="connsiteY271" fmla="*/ 412059 h 459652"/>
              <a:gd name="connsiteX272" fmla="*/ 7778616 w 11646040"/>
              <a:gd name="connsiteY272" fmla="*/ 411256 h 459652"/>
              <a:gd name="connsiteX273" fmla="*/ 7911006 w 11646040"/>
              <a:gd name="connsiteY273" fmla="*/ 443968 h 459652"/>
              <a:gd name="connsiteX274" fmla="*/ 7933774 w 11646040"/>
              <a:gd name="connsiteY274" fmla="*/ 459652 h 459652"/>
              <a:gd name="connsiteX275" fmla="*/ 7910517 w 11646040"/>
              <a:gd name="connsiteY275" fmla="*/ 459652 h 459652"/>
              <a:gd name="connsiteX276" fmla="*/ 7870332 w 11646040"/>
              <a:gd name="connsiteY276" fmla="*/ 436327 h 459652"/>
              <a:gd name="connsiteX277" fmla="*/ 7781078 w 11646040"/>
              <a:gd name="connsiteY277" fmla="*/ 421768 h 459652"/>
              <a:gd name="connsiteX278" fmla="*/ 7778616 w 11646040"/>
              <a:gd name="connsiteY278" fmla="*/ 421804 h 459652"/>
              <a:gd name="connsiteX279" fmla="*/ 7778616 w 11646040"/>
              <a:gd name="connsiteY279" fmla="*/ 421695 h 459652"/>
              <a:gd name="connsiteX280" fmla="*/ 7774200 w 11646040"/>
              <a:gd name="connsiteY280" fmla="*/ 421731 h 459652"/>
              <a:gd name="connsiteX281" fmla="*/ 7686126 w 11646040"/>
              <a:gd name="connsiteY281" fmla="*/ 436738 h 459652"/>
              <a:gd name="connsiteX282" fmla="*/ 7646847 w 11646040"/>
              <a:gd name="connsiteY282" fmla="*/ 459652 h 459652"/>
              <a:gd name="connsiteX283" fmla="*/ 7622587 w 11646040"/>
              <a:gd name="connsiteY283" fmla="*/ 459652 h 459652"/>
              <a:gd name="connsiteX284" fmla="*/ 7636716 w 11646040"/>
              <a:gd name="connsiteY284" fmla="*/ 448862 h 459652"/>
              <a:gd name="connsiteX285" fmla="*/ 7778616 w 11646040"/>
              <a:gd name="connsiteY285" fmla="*/ 412059 h 459652"/>
              <a:gd name="connsiteX286" fmla="*/ 7168142 w 11646040"/>
              <a:gd name="connsiteY286" fmla="*/ 411256 h 459652"/>
              <a:gd name="connsiteX287" fmla="*/ 7300532 w 11646040"/>
              <a:gd name="connsiteY287" fmla="*/ 443968 h 459652"/>
              <a:gd name="connsiteX288" fmla="*/ 7323300 w 11646040"/>
              <a:gd name="connsiteY288" fmla="*/ 459652 h 459652"/>
              <a:gd name="connsiteX289" fmla="*/ 7300043 w 11646040"/>
              <a:gd name="connsiteY289" fmla="*/ 459652 h 459652"/>
              <a:gd name="connsiteX290" fmla="*/ 7259858 w 11646040"/>
              <a:gd name="connsiteY290" fmla="*/ 436327 h 459652"/>
              <a:gd name="connsiteX291" fmla="*/ 7170605 w 11646040"/>
              <a:gd name="connsiteY291" fmla="*/ 421768 h 459652"/>
              <a:gd name="connsiteX292" fmla="*/ 7168142 w 11646040"/>
              <a:gd name="connsiteY292" fmla="*/ 421804 h 459652"/>
              <a:gd name="connsiteX293" fmla="*/ 7168142 w 11646040"/>
              <a:gd name="connsiteY293" fmla="*/ 421695 h 459652"/>
              <a:gd name="connsiteX294" fmla="*/ 7163726 w 11646040"/>
              <a:gd name="connsiteY294" fmla="*/ 421731 h 459652"/>
              <a:gd name="connsiteX295" fmla="*/ 7075653 w 11646040"/>
              <a:gd name="connsiteY295" fmla="*/ 436738 h 459652"/>
              <a:gd name="connsiteX296" fmla="*/ 7036374 w 11646040"/>
              <a:gd name="connsiteY296" fmla="*/ 459652 h 459652"/>
              <a:gd name="connsiteX297" fmla="*/ 7012113 w 11646040"/>
              <a:gd name="connsiteY297" fmla="*/ 459652 h 459652"/>
              <a:gd name="connsiteX298" fmla="*/ 7026243 w 11646040"/>
              <a:gd name="connsiteY298" fmla="*/ 448862 h 459652"/>
              <a:gd name="connsiteX299" fmla="*/ 7168142 w 11646040"/>
              <a:gd name="connsiteY299" fmla="*/ 412059 h 459652"/>
              <a:gd name="connsiteX300" fmla="*/ 6557668 w 11646040"/>
              <a:gd name="connsiteY300" fmla="*/ 411256 h 459652"/>
              <a:gd name="connsiteX301" fmla="*/ 6690058 w 11646040"/>
              <a:gd name="connsiteY301" fmla="*/ 443968 h 459652"/>
              <a:gd name="connsiteX302" fmla="*/ 6712827 w 11646040"/>
              <a:gd name="connsiteY302" fmla="*/ 459652 h 459652"/>
              <a:gd name="connsiteX303" fmla="*/ 6689569 w 11646040"/>
              <a:gd name="connsiteY303" fmla="*/ 459652 h 459652"/>
              <a:gd name="connsiteX304" fmla="*/ 6649384 w 11646040"/>
              <a:gd name="connsiteY304" fmla="*/ 436327 h 459652"/>
              <a:gd name="connsiteX305" fmla="*/ 6560131 w 11646040"/>
              <a:gd name="connsiteY305" fmla="*/ 421768 h 459652"/>
              <a:gd name="connsiteX306" fmla="*/ 6557668 w 11646040"/>
              <a:gd name="connsiteY306" fmla="*/ 421804 h 459652"/>
              <a:gd name="connsiteX307" fmla="*/ 6557668 w 11646040"/>
              <a:gd name="connsiteY307" fmla="*/ 421695 h 459652"/>
              <a:gd name="connsiteX308" fmla="*/ 6553252 w 11646040"/>
              <a:gd name="connsiteY308" fmla="*/ 421731 h 459652"/>
              <a:gd name="connsiteX309" fmla="*/ 6465178 w 11646040"/>
              <a:gd name="connsiteY309" fmla="*/ 436738 h 459652"/>
              <a:gd name="connsiteX310" fmla="*/ 6425900 w 11646040"/>
              <a:gd name="connsiteY310" fmla="*/ 459652 h 459652"/>
              <a:gd name="connsiteX311" fmla="*/ 6401639 w 11646040"/>
              <a:gd name="connsiteY311" fmla="*/ 459652 h 459652"/>
              <a:gd name="connsiteX312" fmla="*/ 6415768 w 11646040"/>
              <a:gd name="connsiteY312" fmla="*/ 448862 h 459652"/>
              <a:gd name="connsiteX313" fmla="*/ 6557668 w 11646040"/>
              <a:gd name="connsiteY313" fmla="*/ 412059 h 459652"/>
              <a:gd name="connsiteX314" fmla="*/ 5947191 w 11646040"/>
              <a:gd name="connsiteY314" fmla="*/ 411256 h 459652"/>
              <a:gd name="connsiteX315" fmla="*/ 6079582 w 11646040"/>
              <a:gd name="connsiteY315" fmla="*/ 443968 h 459652"/>
              <a:gd name="connsiteX316" fmla="*/ 6102350 w 11646040"/>
              <a:gd name="connsiteY316" fmla="*/ 459652 h 459652"/>
              <a:gd name="connsiteX317" fmla="*/ 6079093 w 11646040"/>
              <a:gd name="connsiteY317" fmla="*/ 459652 h 459652"/>
              <a:gd name="connsiteX318" fmla="*/ 6038908 w 11646040"/>
              <a:gd name="connsiteY318" fmla="*/ 436327 h 459652"/>
              <a:gd name="connsiteX319" fmla="*/ 5949657 w 11646040"/>
              <a:gd name="connsiteY319" fmla="*/ 421768 h 459652"/>
              <a:gd name="connsiteX320" fmla="*/ 5947191 w 11646040"/>
              <a:gd name="connsiteY320" fmla="*/ 421804 h 459652"/>
              <a:gd name="connsiteX321" fmla="*/ 5947191 w 11646040"/>
              <a:gd name="connsiteY321" fmla="*/ 421695 h 459652"/>
              <a:gd name="connsiteX322" fmla="*/ 5942776 w 11646040"/>
              <a:gd name="connsiteY322" fmla="*/ 421731 h 459652"/>
              <a:gd name="connsiteX323" fmla="*/ 5854703 w 11646040"/>
              <a:gd name="connsiteY323" fmla="*/ 436738 h 459652"/>
              <a:gd name="connsiteX324" fmla="*/ 5815424 w 11646040"/>
              <a:gd name="connsiteY324" fmla="*/ 459652 h 459652"/>
              <a:gd name="connsiteX325" fmla="*/ 5791163 w 11646040"/>
              <a:gd name="connsiteY325" fmla="*/ 459652 h 459652"/>
              <a:gd name="connsiteX326" fmla="*/ 5805293 w 11646040"/>
              <a:gd name="connsiteY326" fmla="*/ 448862 h 459652"/>
              <a:gd name="connsiteX327" fmla="*/ 5947191 w 11646040"/>
              <a:gd name="connsiteY327" fmla="*/ 412059 h 459652"/>
              <a:gd name="connsiteX328" fmla="*/ 5336717 w 11646040"/>
              <a:gd name="connsiteY328" fmla="*/ 411256 h 459652"/>
              <a:gd name="connsiteX329" fmla="*/ 5469107 w 11646040"/>
              <a:gd name="connsiteY329" fmla="*/ 443968 h 459652"/>
              <a:gd name="connsiteX330" fmla="*/ 5491875 w 11646040"/>
              <a:gd name="connsiteY330" fmla="*/ 459652 h 459652"/>
              <a:gd name="connsiteX331" fmla="*/ 5468619 w 11646040"/>
              <a:gd name="connsiteY331" fmla="*/ 459652 h 459652"/>
              <a:gd name="connsiteX332" fmla="*/ 5428434 w 11646040"/>
              <a:gd name="connsiteY332" fmla="*/ 436327 h 459652"/>
              <a:gd name="connsiteX333" fmla="*/ 5339180 w 11646040"/>
              <a:gd name="connsiteY333" fmla="*/ 421768 h 459652"/>
              <a:gd name="connsiteX334" fmla="*/ 5336717 w 11646040"/>
              <a:gd name="connsiteY334" fmla="*/ 421804 h 459652"/>
              <a:gd name="connsiteX335" fmla="*/ 5336717 w 11646040"/>
              <a:gd name="connsiteY335" fmla="*/ 421695 h 459652"/>
              <a:gd name="connsiteX336" fmla="*/ 5332302 w 11646040"/>
              <a:gd name="connsiteY336" fmla="*/ 421731 h 459652"/>
              <a:gd name="connsiteX337" fmla="*/ 5244228 w 11646040"/>
              <a:gd name="connsiteY337" fmla="*/ 436738 h 459652"/>
              <a:gd name="connsiteX338" fmla="*/ 5204949 w 11646040"/>
              <a:gd name="connsiteY338" fmla="*/ 459652 h 459652"/>
              <a:gd name="connsiteX339" fmla="*/ 5180690 w 11646040"/>
              <a:gd name="connsiteY339" fmla="*/ 459652 h 459652"/>
              <a:gd name="connsiteX340" fmla="*/ 5194819 w 11646040"/>
              <a:gd name="connsiteY340" fmla="*/ 448862 h 459652"/>
              <a:gd name="connsiteX341" fmla="*/ 5336717 w 11646040"/>
              <a:gd name="connsiteY341" fmla="*/ 412059 h 459652"/>
              <a:gd name="connsiteX342" fmla="*/ 4726245 w 11646040"/>
              <a:gd name="connsiteY342" fmla="*/ 411256 h 459652"/>
              <a:gd name="connsiteX343" fmla="*/ 4858634 w 11646040"/>
              <a:gd name="connsiteY343" fmla="*/ 443968 h 459652"/>
              <a:gd name="connsiteX344" fmla="*/ 4881403 w 11646040"/>
              <a:gd name="connsiteY344" fmla="*/ 459652 h 459652"/>
              <a:gd name="connsiteX345" fmla="*/ 4858146 w 11646040"/>
              <a:gd name="connsiteY345" fmla="*/ 459652 h 459652"/>
              <a:gd name="connsiteX346" fmla="*/ 4817961 w 11646040"/>
              <a:gd name="connsiteY346" fmla="*/ 436327 h 459652"/>
              <a:gd name="connsiteX347" fmla="*/ 4728708 w 11646040"/>
              <a:gd name="connsiteY347" fmla="*/ 421768 h 459652"/>
              <a:gd name="connsiteX348" fmla="*/ 4726245 w 11646040"/>
              <a:gd name="connsiteY348" fmla="*/ 421804 h 459652"/>
              <a:gd name="connsiteX349" fmla="*/ 4726245 w 11646040"/>
              <a:gd name="connsiteY349" fmla="*/ 421695 h 459652"/>
              <a:gd name="connsiteX350" fmla="*/ 4721830 w 11646040"/>
              <a:gd name="connsiteY350" fmla="*/ 421731 h 459652"/>
              <a:gd name="connsiteX351" fmla="*/ 4633755 w 11646040"/>
              <a:gd name="connsiteY351" fmla="*/ 436738 h 459652"/>
              <a:gd name="connsiteX352" fmla="*/ 4594476 w 11646040"/>
              <a:gd name="connsiteY352" fmla="*/ 459652 h 459652"/>
              <a:gd name="connsiteX353" fmla="*/ 4572950 w 11646040"/>
              <a:gd name="connsiteY353" fmla="*/ 459652 h 459652"/>
              <a:gd name="connsiteX354" fmla="*/ 4605453 w 11646040"/>
              <a:gd name="connsiteY354" fmla="*/ 437296 h 459652"/>
              <a:gd name="connsiteX355" fmla="*/ 4674989 w 11646040"/>
              <a:gd name="connsiteY355" fmla="*/ 415680 h 459652"/>
              <a:gd name="connsiteX356" fmla="*/ 4726245 w 11646040"/>
              <a:gd name="connsiteY356" fmla="*/ 412059 h 459652"/>
              <a:gd name="connsiteX357" fmla="*/ 4115769 w 11646040"/>
              <a:gd name="connsiteY357" fmla="*/ 411256 h 459652"/>
              <a:gd name="connsiteX358" fmla="*/ 4248159 w 11646040"/>
              <a:gd name="connsiteY358" fmla="*/ 443968 h 459652"/>
              <a:gd name="connsiteX359" fmla="*/ 4270927 w 11646040"/>
              <a:gd name="connsiteY359" fmla="*/ 459652 h 459652"/>
              <a:gd name="connsiteX360" fmla="*/ 4247670 w 11646040"/>
              <a:gd name="connsiteY360" fmla="*/ 459652 h 459652"/>
              <a:gd name="connsiteX361" fmla="*/ 4207486 w 11646040"/>
              <a:gd name="connsiteY361" fmla="*/ 436327 h 459652"/>
              <a:gd name="connsiteX362" fmla="*/ 4118232 w 11646040"/>
              <a:gd name="connsiteY362" fmla="*/ 421768 h 459652"/>
              <a:gd name="connsiteX363" fmla="*/ 4115769 w 11646040"/>
              <a:gd name="connsiteY363" fmla="*/ 421804 h 459652"/>
              <a:gd name="connsiteX364" fmla="*/ 4115769 w 11646040"/>
              <a:gd name="connsiteY364" fmla="*/ 421695 h 459652"/>
              <a:gd name="connsiteX365" fmla="*/ 4111354 w 11646040"/>
              <a:gd name="connsiteY365" fmla="*/ 421731 h 459652"/>
              <a:gd name="connsiteX366" fmla="*/ 4023280 w 11646040"/>
              <a:gd name="connsiteY366" fmla="*/ 436738 h 459652"/>
              <a:gd name="connsiteX367" fmla="*/ 3984001 w 11646040"/>
              <a:gd name="connsiteY367" fmla="*/ 459652 h 459652"/>
              <a:gd name="connsiteX368" fmla="*/ 3962475 w 11646040"/>
              <a:gd name="connsiteY368" fmla="*/ 459652 h 459652"/>
              <a:gd name="connsiteX369" fmla="*/ 3994978 w 11646040"/>
              <a:gd name="connsiteY369" fmla="*/ 437296 h 459652"/>
              <a:gd name="connsiteX370" fmla="*/ 4064513 w 11646040"/>
              <a:gd name="connsiteY370" fmla="*/ 415680 h 459652"/>
              <a:gd name="connsiteX371" fmla="*/ 4115769 w 11646040"/>
              <a:gd name="connsiteY371" fmla="*/ 412059 h 459652"/>
              <a:gd name="connsiteX372" fmla="*/ 3505294 w 11646040"/>
              <a:gd name="connsiteY372" fmla="*/ 411256 h 459652"/>
              <a:gd name="connsiteX373" fmla="*/ 3637684 w 11646040"/>
              <a:gd name="connsiteY373" fmla="*/ 443968 h 459652"/>
              <a:gd name="connsiteX374" fmla="*/ 3660452 w 11646040"/>
              <a:gd name="connsiteY374" fmla="*/ 459652 h 459652"/>
              <a:gd name="connsiteX375" fmla="*/ 3637196 w 11646040"/>
              <a:gd name="connsiteY375" fmla="*/ 459652 h 459652"/>
              <a:gd name="connsiteX376" fmla="*/ 3597011 w 11646040"/>
              <a:gd name="connsiteY376" fmla="*/ 436327 h 459652"/>
              <a:gd name="connsiteX377" fmla="*/ 3507757 w 11646040"/>
              <a:gd name="connsiteY377" fmla="*/ 421768 h 459652"/>
              <a:gd name="connsiteX378" fmla="*/ 3505294 w 11646040"/>
              <a:gd name="connsiteY378" fmla="*/ 421804 h 459652"/>
              <a:gd name="connsiteX379" fmla="*/ 3505294 w 11646040"/>
              <a:gd name="connsiteY379" fmla="*/ 421695 h 459652"/>
              <a:gd name="connsiteX380" fmla="*/ 3500879 w 11646040"/>
              <a:gd name="connsiteY380" fmla="*/ 421731 h 459652"/>
              <a:gd name="connsiteX381" fmla="*/ 3412805 w 11646040"/>
              <a:gd name="connsiteY381" fmla="*/ 436738 h 459652"/>
              <a:gd name="connsiteX382" fmla="*/ 3373526 w 11646040"/>
              <a:gd name="connsiteY382" fmla="*/ 459652 h 459652"/>
              <a:gd name="connsiteX383" fmla="*/ 3352001 w 11646040"/>
              <a:gd name="connsiteY383" fmla="*/ 459652 h 459652"/>
              <a:gd name="connsiteX384" fmla="*/ 3384503 w 11646040"/>
              <a:gd name="connsiteY384" fmla="*/ 437296 h 459652"/>
              <a:gd name="connsiteX385" fmla="*/ 3454039 w 11646040"/>
              <a:gd name="connsiteY385" fmla="*/ 415680 h 459652"/>
              <a:gd name="connsiteX386" fmla="*/ 3505294 w 11646040"/>
              <a:gd name="connsiteY386" fmla="*/ 412059 h 459652"/>
              <a:gd name="connsiteX387" fmla="*/ 2894819 w 11646040"/>
              <a:gd name="connsiteY387" fmla="*/ 411256 h 459652"/>
              <a:gd name="connsiteX388" fmla="*/ 3027209 w 11646040"/>
              <a:gd name="connsiteY388" fmla="*/ 443968 h 459652"/>
              <a:gd name="connsiteX389" fmla="*/ 3049978 w 11646040"/>
              <a:gd name="connsiteY389" fmla="*/ 459652 h 459652"/>
              <a:gd name="connsiteX390" fmla="*/ 3026721 w 11646040"/>
              <a:gd name="connsiteY390" fmla="*/ 459652 h 459652"/>
              <a:gd name="connsiteX391" fmla="*/ 2986536 w 11646040"/>
              <a:gd name="connsiteY391" fmla="*/ 436327 h 459652"/>
              <a:gd name="connsiteX392" fmla="*/ 2897283 w 11646040"/>
              <a:gd name="connsiteY392" fmla="*/ 421768 h 459652"/>
              <a:gd name="connsiteX393" fmla="*/ 2894819 w 11646040"/>
              <a:gd name="connsiteY393" fmla="*/ 421804 h 459652"/>
              <a:gd name="connsiteX394" fmla="*/ 2894819 w 11646040"/>
              <a:gd name="connsiteY394" fmla="*/ 421695 h 459652"/>
              <a:gd name="connsiteX395" fmla="*/ 2890405 w 11646040"/>
              <a:gd name="connsiteY395" fmla="*/ 421731 h 459652"/>
              <a:gd name="connsiteX396" fmla="*/ 2802331 w 11646040"/>
              <a:gd name="connsiteY396" fmla="*/ 436738 h 459652"/>
              <a:gd name="connsiteX397" fmla="*/ 2763052 w 11646040"/>
              <a:gd name="connsiteY397" fmla="*/ 459652 h 459652"/>
              <a:gd name="connsiteX398" fmla="*/ 2741527 w 11646040"/>
              <a:gd name="connsiteY398" fmla="*/ 459652 h 459652"/>
              <a:gd name="connsiteX399" fmla="*/ 2774029 w 11646040"/>
              <a:gd name="connsiteY399" fmla="*/ 437296 h 459652"/>
              <a:gd name="connsiteX400" fmla="*/ 2843565 w 11646040"/>
              <a:gd name="connsiteY400" fmla="*/ 415680 h 459652"/>
              <a:gd name="connsiteX401" fmla="*/ 2894819 w 11646040"/>
              <a:gd name="connsiteY401" fmla="*/ 412059 h 459652"/>
              <a:gd name="connsiteX402" fmla="*/ 2284343 w 11646040"/>
              <a:gd name="connsiteY402" fmla="*/ 411256 h 459652"/>
              <a:gd name="connsiteX403" fmla="*/ 2416733 w 11646040"/>
              <a:gd name="connsiteY403" fmla="*/ 443968 h 459652"/>
              <a:gd name="connsiteX404" fmla="*/ 2439501 w 11646040"/>
              <a:gd name="connsiteY404" fmla="*/ 459652 h 459652"/>
              <a:gd name="connsiteX405" fmla="*/ 2416245 w 11646040"/>
              <a:gd name="connsiteY405" fmla="*/ 459652 h 459652"/>
              <a:gd name="connsiteX406" fmla="*/ 2376059 w 11646040"/>
              <a:gd name="connsiteY406" fmla="*/ 436327 h 459652"/>
              <a:gd name="connsiteX407" fmla="*/ 2286807 w 11646040"/>
              <a:gd name="connsiteY407" fmla="*/ 421768 h 459652"/>
              <a:gd name="connsiteX408" fmla="*/ 2284343 w 11646040"/>
              <a:gd name="connsiteY408" fmla="*/ 421804 h 459652"/>
              <a:gd name="connsiteX409" fmla="*/ 2284343 w 11646040"/>
              <a:gd name="connsiteY409" fmla="*/ 421695 h 459652"/>
              <a:gd name="connsiteX410" fmla="*/ 2279928 w 11646040"/>
              <a:gd name="connsiteY410" fmla="*/ 421731 h 459652"/>
              <a:gd name="connsiteX411" fmla="*/ 2191854 w 11646040"/>
              <a:gd name="connsiteY411" fmla="*/ 436738 h 459652"/>
              <a:gd name="connsiteX412" fmla="*/ 2152574 w 11646040"/>
              <a:gd name="connsiteY412" fmla="*/ 459652 h 459652"/>
              <a:gd name="connsiteX413" fmla="*/ 2131050 w 11646040"/>
              <a:gd name="connsiteY413" fmla="*/ 459652 h 459652"/>
              <a:gd name="connsiteX414" fmla="*/ 2163552 w 11646040"/>
              <a:gd name="connsiteY414" fmla="*/ 437296 h 459652"/>
              <a:gd name="connsiteX415" fmla="*/ 2233088 w 11646040"/>
              <a:gd name="connsiteY415" fmla="*/ 415680 h 459652"/>
              <a:gd name="connsiteX416" fmla="*/ 2284343 w 11646040"/>
              <a:gd name="connsiteY416" fmla="*/ 412059 h 459652"/>
              <a:gd name="connsiteX417" fmla="*/ 1673869 w 11646040"/>
              <a:gd name="connsiteY417" fmla="*/ 411256 h 459652"/>
              <a:gd name="connsiteX418" fmla="*/ 1806258 w 11646040"/>
              <a:gd name="connsiteY418" fmla="*/ 443968 h 459652"/>
              <a:gd name="connsiteX419" fmla="*/ 1829026 w 11646040"/>
              <a:gd name="connsiteY419" fmla="*/ 459652 h 459652"/>
              <a:gd name="connsiteX420" fmla="*/ 1805770 w 11646040"/>
              <a:gd name="connsiteY420" fmla="*/ 459652 h 459652"/>
              <a:gd name="connsiteX421" fmla="*/ 1765585 w 11646040"/>
              <a:gd name="connsiteY421" fmla="*/ 436327 h 459652"/>
              <a:gd name="connsiteX422" fmla="*/ 1676331 w 11646040"/>
              <a:gd name="connsiteY422" fmla="*/ 421768 h 459652"/>
              <a:gd name="connsiteX423" fmla="*/ 1673869 w 11646040"/>
              <a:gd name="connsiteY423" fmla="*/ 421804 h 459652"/>
              <a:gd name="connsiteX424" fmla="*/ 1673869 w 11646040"/>
              <a:gd name="connsiteY424" fmla="*/ 421695 h 459652"/>
              <a:gd name="connsiteX425" fmla="*/ 1669454 w 11646040"/>
              <a:gd name="connsiteY425" fmla="*/ 421731 h 459652"/>
              <a:gd name="connsiteX426" fmla="*/ 1581379 w 11646040"/>
              <a:gd name="connsiteY426" fmla="*/ 436738 h 459652"/>
              <a:gd name="connsiteX427" fmla="*/ 1542100 w 11646040"/>
              <a:gd name="connsiteY427" fmla="*/ 459652 h 459652"/>
              <a:gd name="connsiteX428" fmla="*/ 1520575 w 11646040"/>
              <a:gd name="connsiteY428" fmla="*/ 459652 h 459652"/>
              <a:gd name="connsiteX429" fmla="*/ 1553077 w 11646040"/>
              <a:gd name="connsiteY429" fmla="*/ 437296 h 459652"/>
              <a:gd name="connsiteX430" fmla="*/ 1622612 w 11646040"/>
              <a:gd name="connsiteY430" fmla="*/ 415680 h 459652"/>
              <a:gd name="connsiteX431" fmla="*/ 1673869 w 11646040"/>
              <a:gd name="connsiteY431" fmla="*/ 412059 h 459652"/>
              <a:gd name="connsiteX432" fmla="*/ 1063393 w 11646040"/>
              <a:gd name="connsiteY432" fmla="*/ 411256 h 459652"/>
              <a:gd name="connsiteX433" fmla="*/ 1195783 w 11646040"/>
              <a:gd name="connsiteY433" fmla="*/ 443968 h 459652"/>
              <a:gd name="connsiteX434" fmla="*/ 1218551 w 11646040"/>
              <a:gd name="connsiteY434" fmla="*/ 459652 h 459652"/>
              <a:gd name="connsiteX435" fmla="*/ 1195294 w 11646040"/>
              <a:gd name="connsiteY435" fmla="*/ 459652 h 459652"/>
              <a:gd name="connsiteX436" fmla="*/ 1155110 w 11646040"/>
              <a:gd name="connsiteY436" fmla="*/ 436327 h 459652"/>
              <a:gd name="connsiteX437" fmla="*/ 1065857 w 11646040"/>
              <a:gd name="connsiteY437" fmla="*/ 421768 h 459652"/>
              <a:gd name="connsiteX438" fmla="*/ 1063393 w 11646040"/>
              <a:gd name="connsiteY438" fmla="*/ 421804 h 459652"/>
              <a:gd name="connsiteX439" fmla="*/ 1063393 w 11646040"/>
              <a:gd name="connsiteY439" fmla="*/ 421695 h 459652"/>
              <a:gd name="connsiteX440" fmla="*/ 1058978 w 11646040"/>
              <a:gd name="connsiteY440" fmla="*/ 421731 h 459652"/>
              <a:gd name="connsiteX441" fmla="*/ 970905 w 11646040"/>
              <a:gd name="connsiteY441" fmla="*/ 436738 h 459652"/>
              <a:gd name="connsiteX442" fmla="*/ 931625 w 11646040"/>
              <a:gd name="connsiteY442" fmla="*/ 459652 h 459652"/>
              <a:gd name="connsiteX443" fmla="*/ 910100 w 11646040"/>
              <a:gd name="connsiteY443" fmla="*/ 459652 h 459652"/>
              <a:gd name="connsiteX444" fmla="*/ 942602 w 11646040"/>
              <a:gd name="connsiteY444" fmla="*/ 437296 h 459652"/>
              <a:gd name="connsiteX445" fmla="*/ 1012137 w 11646040"/>
              <a:gd name="connsiteY445" fmla="*/ 415680 h 459652"/>
              <a:gd name="connsiteX446" fmla="*/ 1063393 w 11646040"/>
              <a:gd name="connsiteY446" fmla="*/ 412059 h 459652"/>
              <a:gd name="connsiteX447" fmla="*/ 452918 w 11646040"/>
              <a:gd name="connsiteY447" fmla="*/ 411256 h 459652"/>
              <a:gd name="connsiteX448" fmla="*/ 585309 w 11646040"/>
              <a:gd name="connsiteY448" fmla="*/ 443968 h 459652"/>
              <a:gd name="connsiteX449" fmla="*/ 608076 w 11646040"/>
              <a:gd name="connsiteY449" fmla="*/ 459652 h 459652"/>
              <a:gd name="connsiteX450" fmla="*/ 584820 w 11646040"/>
              <a:gd name="connsiteY450" fmla="*/ 459652 h 459652"/>
              <a:gd name="connsiteX451" fmla="*/ 544635 w 11646040"/>
              <a:gd name="connsiteY451" fmla="*/ 436327 h 459652"/>
              <a:gd name="connsiteX452" fmla="*/ 455382 w 11646040"/>
              <a:gd name="connsiteY452" fmla="*/ 421768 h 459652"/>
              <a:gd name="connsiteX453" fmla="*/ 452918 w 11646040"/>
              <a:gd name="connsiteY453" fmla="*/ 421804 h 459652"/>
              <a:gd name="connsiteX454" fmla="*/ 452918 w 11646040"/>
              <a:gd name="connsiteY454" fmla="*/ 421695 h 459652"/>
              <a:gd name="connsiteX455" fmla="*/ 448503 w 11646040"/>
              <a:gd name="connsiteY455" fmla="*/ 421731 h 459652"/>
              <a:gd name="connsiteX456" fmla="*/ 360430 w 11646040"/>
              <a:gd name="connsiteY456" fmla="*/ 436738 h 459652"/>
              <a:gd name="connsiteX457" fmla="*/ 336684 w 11646040"/>
              <a:gd name="connsiteY457" fmla="*/ 450590 h 459652"/>
              <a:gd name="connsiteX458" fmla="*/ 333889 w 11646040"/>
              <a:gd name="connsiteY458" fmla="*/ 436749 h 459652"/>
              <a:gd name="connsiteX459" fmla="*/ 401663 w 11646040"/>
              <a:gd name="connsiteY459" fmla="*/ 415680 h 459652"/>
              <a:gd name="connsiteX460" fmla="*/ 452918 w 11646040"/>
              <a:gd name="connsiteY460" fmla="*/ 412059 h 459652"/>
              <a:gd name="connsiteX461" fmla="*/ 11130954 w 11646040"/>
              <a:gd name="connsiteY461" fmla="*/ 349861 h 459652"/>
              <a:gd name="connsiteX462" fmla="*/ 11130954 w 11646040"/>
              <a:gd name="connsiteY462" fmla="*/ 349934 h 459652"/>
              <a:gd name="connsiteX463" fmla="*/ 11007465 w 11646040"/>
              <a:gd name="connsiteY463" fmla="*/ 401181 h 459652"/>
              <a:gd name="connsiteX464" fmla="*/ 11045110 w 11646040"/>
              <a:gd name="connsiteY464" fmla="*/ 425491 h 459652"/>
              <a:gd name="connsiteX465" fmla="*/ 11136392 w 11646040"/>
              <a:gd name="connsiteY465" fmla="*/ 388954 h 459652"/>
              <a:gd name="connsiteX466" fmla="*/ 11227626 w 11646040"/>
              <a:gd name="connsiteY466" fmla="*/ 425491 h 459652"/>
              <a:gd name="connsiteX467" fmla="*/ 11265412 w 11646040"/>
              <a:gd name="connsiteY467" fmla="*/ 400853 h 459652"/>
              <a:gd name="connsiteX468" fmla="*/ 11130954 w 11646040"/>
              <a:gd name="connsiteY468" fmla="*/ 349861 h 459652"/>
              <a:gd name="connsiteX469" fmla="*/ 10520479 w 11646040"/>
              <a:gd name="connsiteY469" fmla="*/ 349861 h 459652"/>
              <a:gd name="connsiteX470" fmla="*/ 10520479 w 11646040"/>
              <a:gd name="connsiteY470" fmla="*/ 349934 h 459652"/>
              <a:gd name="connsiteX471" fmla="*/ 10396989 w 11646040"/>
              <a:gd name="connsiteY471" fmla="*/ 401181 h 459652"/>
              <a:gd name="connsiteX472" fmla="*/ 10434635 w 11646040"/>
              <a:gd name="connsiteY472" fmla="*/ 425491 h 459652"/>
              <a:gd name="connsiteX473" fmla="*/ 10525916 w 11646040"/>
              <a:gd name="connsiteY473" fmla="*/ 388954 h 459652"/>
              <a:gd name="connsiteX474" fmla="*/ 10617150 w 11646040"/>
              <a:gd name="connsiteY474" fmla="*/ 425491 h 459652"/>
              <a:gd name="connsiteX475" fmla="*/ 10654937 w 11646040"/>
              <a:gd name="connsiteY475" fmla="*/ 400853 h 459652"/>
              <a:gd name="connsiteX476" fmla="*/ 10520479 w 11646040"/>
              <a:gd name="connsiteY476" fmla="*/ 349861 h 459652"/>
              <a:gd name="connsiteX477" fmla="*/ 9910004 w 11646040"/>
              <a:gd name="connsiteY477" fmla="*/ 349861 h 459652"/>
              <a:gd name="connsiteX478" fmla="*/ 9910004 w 11646040"/>
              <a:gd name="connsiteY478" fmla="*/ 349934 h 459652"/>
              <a:gd name="connsiteX479" fmla="*/ 9786513 w 11646040"/>
              <a:gd name="connsiteY479" fmla="*/ 401181 h 459652"/>
              <a:gd name="connsiteX480" fmla="*/ 9824160 w 11646040"/>
              <a:gd name="connsiteY480" fmla="*/ 425491 h 459652"/>
              <a:gd name="connsiteX481" fmla="*/ 9915441 w 11646040"/>
              <a:gd name="connsiteY481" fmla="*/ 388954 h 459652"/>
              <a:gd name="connsiteX482" fmla="*/ 10006675 w 11646040"/>
              <a:gd name="connsiteY482" fmla="*/ 425491 h 459652"/>
              <a:gd name="connsiteX483" fmla="*/ 10044461 w 11646040"/>
              <a:gd name="connsiteY483" fmla="*/ 400853 h 459652"/>
              <a:gd name="connsiteX484" fmla="*/ 9910004 w 11646040"/>
              <a:gd name="connsiteY484" fmla="*/ 349861 h 459652"/>
              <a:gd name="connsiteX485" fmla="*/ 9299529 w 11646040"/>
              <a:gd name="connsiteY485" fmla="*/ 349861 h 459652"/>
              <a:gd name="connsiteX486" fmla="*/ 9299529 w 11646040"/>
              <a:gd name="connsiteY486" fmla="*/ 349934 h 459652"/>
              <a:gd name="connsiteX487" fmla="*/ 9176038 w 11646040"/>
              <a:gd name="connsiteY487" fmla="*/ 401181 h 459652"/>
              <a:gd name="connsiteX488" fmla="*/ 9213685 w 11646040"/>
              <a:gd name="connsiteY488" fmla="*/ 425491 h 459652"/>
              <a:gd name="connsiteX489" fmla="*/ 9304966 w 11646040"/>
              <a:gd name="connsiteY489" fmla="*/ 388954 h 459652"/>
              <a:gd name="connsiteX490" fmla="*/ 9396200 w 11646040"/>
              <a:gd name="connsiteY490" fmla="*/ 425491 h 459652"/>
              <a:gd name="connsiteX491" fmla="*/ 9433985 w 11646040"/>
              <a:gd name="connsiteY491" fmla="*/ 400853 h 459652"/>
              <a:gd name="connsiteX492" fmla="*/ 9299529 w 11646040"/>
              <a:gd name="connsiteY492" fmla="*/ 349861 h 459652"/>
              <a:gd name="connsiteX493" fmla="*/ 8689053 w 11646040"/>
              <a:gd name="connsiteY493" fmla="*/ 349861 h 459652"/>
              <a:gd name="connsiteX494" fmla="*/ 8689053 w 11646040"/>
              <a:gd name="connsiteY494" fmla="*/ 349934 h 459652"/>
              <a:gd name="connsiteX495" fmla="*/ 8565563 w 11646040"/>
              <a:gd name="connsiteY495" fmla="*/ 401181 h 459652"/>
              <a:gd name="connsiteX496" fmla="*/ 8603210 w 11646040"/>
              <a:gd name="connsiteY496" fmla="*/ 425491 h 459652"/>
              <a:gd name="connsiteX497" fmla="*/ 8694491 w 11646040"/>
              <a:gd name="connsiteY497" fmla="*/ 388954 h 459652"/>
              <a:gd name="connsiteX498" fmla="*/ 8785725 w 11646040"/>
              <a:gd name="connsiteY498" fmla="*/ 425491 h 459652"/>
              <a:gd name="connsiteX499" fmla="*/ 8823510 w 11646040"/>
              <a:gd name="connsiteY499" fmla="*/ 400853 h 459652"/>
              <a:gd name="connsiteX500" fmla="*/ 8689053 w 11646040"/>
              <a:gd name="connsiteY500" fmla="*/ 349861 h 459652"/>
              <a:gd name="connsiteX501" fmla="*/ 8078578 w 11646040"/>
              <a:gd name="connsiteY501" fmla="*/ 349861 h 459652"/>
              <a:gd name="connsiteX502" fmla="*/ 8078578 w 11646040"/>
              <a:gd name="connsiteY502" fmla="*/ 349934 h 459652"/>
              <a:gd name="connsiteX503" fmla="*/ 7955088 w 11646040"/>
              <a:gd name="connsiteY503" fmla="*/ 401181 h 459652"/>
              <a:gd name="connsiteX504" fmla="*/ 7992734 w 11646040"/>
              <a:gd name="connsiteY504" fmla="*/ 425491 h 459652"/>
              <a:gd name="connsiteX505" fmla="*/ 8084016 w 11646040"/>
              <a:gd name="connsiteY505" fmla="*/ 388954 h 459652"/>
              <a:gd name="connsiteX506" fmla="*/ 8175250 w 11646040"/>
              <a:gd name="connsiteY506" fmla="*/ 425491 h 459652"/>
              <a:gd name="connsiteX507" fmla="*/ 8213035 w 11646040"/>
              <a:gd name="connsiteY507" fmla="*/ 400853 h 459652"/>
              <a:gd name="connsiteX508" fmla="*/ 8078578 w 11646040"/>
              <a:gd name="connsiteY508" fmla="*/ 349861 h 459652"/>
              <a:gd name="connsiteX509" fmla="*/ 7468103 w 11646040"/>
              <a:gd name="connsiteY509" fmla="*/ 349861 h 459652"/>
              <a:gd name="connsiteX510" fmla="*/ 7468103 w 11646040"/>
              <a:gd name="connsiteY510" fmla="*/ 349934 h 459652"/>
              <a:gd name="connsiteX511" fmla="*/ 7344614 w 11646040"/>
              <a:gd name="connsiteY511" fmla="*/ 401181 h 459652"/>
              <a:gd name="connsiteX512" fmla="*/ 7382262 w 11646040"/>
              <a:gd name="connsiteY512" fmla="*/ 425491 h 459652"/>
              <a:gd name="connsiteX513" fmla="*/ 7473540 w 11646040"/>
              <a:gd name="connsiteY513" fmla="*/ 388954 h 459652"/>
              <a:gd name="connsiteX514" fmla="*/ 7564774 w 11646040"/>
              <a:gd name="connsiteY514" fmla="*/ 425491 h 459652"/>
              <a:gd name="connsiteX515" fmla="*/ 7602561 w 11646040"/>
              <a:gd name="connsiteY515" fmla="*/ 400853 h 459652"/>
              <a:gd name="connsiteX516" fmla="*/ 7468103 w 11646040"/>
              <a:gd name="connsiteY516" fmla="*/ 349861 h 459652"/>
              <a:gd name="connsiteX517" fmla="*/ 6857630 w 11646040"/>
              <a:gd name="connsiteY517" fmla="*/ 349861 h 459652"/>
              <a:gd name="connsiteX518" fmla="*/ 6857630 w 11646040"/>
              <a:gd name="connsiteY518" fmla="*/ 349934 h 459652"/>
              <a:gd name="connsiteX519" fmla="*/ 6734141 w 11646040"/>
              <a:gd name="connsiteY519" fmla="*/ 401181 h 459652"/>
              <a:gd name="connsiteX520" fmla="*/ 6771788 w 11646040"/>
              <a:gd name="connsiteY520" fmla="*/ 425491 h 459652"/>
              <a:gd name="connsiteX521" fmla="*/ 6863069 w 11646040"/>
              <a:gd name="connsiteY521" fmla="*/ 388954 h 459652"/>
              <a:gd name="connsiteX522" fmla="*/ 6954302 w 11646040"/>
              <a:gd name="connsiteY522" fmla="*/ 425491 h 459652"/>
              <a:gd name="connsiteX523" fmla="*/ 6992087 w 11646040"/>
              <a:gd name="connsiteY523" fmla="*/ 400853 h 459652"/>
              <a:gd name="connsiteX524" fmla="*/ 6857630 w 11646040"/>
              <a:gd name="connsiteY524" fmla="*/ 349861 h 459652"/>
              <a:gd name="connsiteX525" fmla="*/ 6247156 w 11646040"/>
              <a:gd name="connsiteY525" fmla="*/ 349861 h 459652"/>
              <a:gd name="connsiteX526" fmla="*/ 6247156 w 11646040"/>
              <a:gd name="connsiteY526" fmla="*/ 349934 h 459652"/>
              <a:gd name="connsiteX527" fmla="*/ 6123664 w 11646040"/>
              <a:gd name="connsiteY527" fmla="*/ 401181 h 459652"/>
              <a:gd name="connsiteX528" fmla="*/ 6161312 w 11646040"/>
              <a:gd name="connsiteY528" fmla="*/ 425491 h 459652"/>
              <a:gd name="connsiteX529" fmla="*/ 6252594 w 11646040"/>
              <a:gd name="connsiteY529" fmla="*/ 388954 h 459652"/>
              <a:gd name="connsiteX530" fmla="*/ 6343826 w 11646040"/>
              <a:gd name="connsiteY530" fmla="*/ 425491 h 459652"/>
              <a:gd name="connsiteX531" fmla="*/ 6381612 w 11646040"/>
              <a:gd name="connsiteY531" fmla="*/ 400853 h 459652"/>
              <a:gd name="connsiteX532" fmla="*/ 6247156 w 11646040"/>
              <a:gd name="connsiteY532" fmla="*/ 349861 h 459652"/>
              <a:gd name="connsiteX533" fmla="*/ 5636679 w 11646040"/>
              <a:gd name="connsiteY533" fmla="*/ 349861 h 459652"/>
              <a:gd name="connsiteX534" fmla="*/ 5636679 w 11646040"/>
              <a:gd name="connsiteY534" fmla="*/ 349934 h 459652"/>
              <a:gd name="connsiteX535" fmla="*/ 5513192 w 11646040"/>
              <a:gd name="connsiteY535" fmla="*/ 401181 h 459652"/>
              <a:gd name="connsiteX536" fmla="*/ 5550838 w 11646040"/>
              <a:gd name="connsiteY536" fmla="*/ 425491 h 459652"/>
              <a:gd name="connsiteX537" fmla="*/ 5642117 w 11646040"/>
              <a:gd name="connsiteY537" fmla="*/ 388954 h 459652"/>
              <a:gd name="connsiteX538" fmla="*/ 5733351 w 11646040"/>
              <a:gd name="connsiteY538" fmla="*/ 425491 h 459652"/>
              <a:gd name="connsiteX539" fmla="*/ 5771139 w 11646040"/>
              <a:gd name="connsiteY539" fmla="*/ 400853 h 459652"/>
              <a:gd name="connsiteX540" fmla="*/ 5636679 w 11646040"/>
              <a:gd name="connsiteY540" fmla="*/ 349861 h 459652"/>
              <a:gd name="connsiteX541" fmla="*/ 5026205 w 11646040"/>
              <a:gd name="connsiteY541" fmla="*/ 349861 h 459652"/>
              <a:gd name="connsiteX542" fmla="*/ 5026205 w 11646040"/>
              <a:gd name="connsiteY542" fmla="*/ 349934 h 459652"/>
              <a:gd name="connsiteX543" fmla="*/ 4902718 w 11646040"/>
              <a:gd name="connsiteY543" fmla="*/ 401181 h 459652"/>
              <a:gd name="connsiteX544" fmla="*/ 4940365 w 11646040"/>
              <a:gd name="connsiteY544" fmla="*/ 425491 h 459652"/>
              <a:gd name="connsiteX545" fmla="*/ 5031643 w 11646040"/>
              <a:gd name="connsiteY545" fmla="*/ 388954 h 459652"/>
              <a:gd name="connsiteX546" fmla="*/ 5122879 w 11646040"/>
              <a:gd name="connsiteY546" fmla="*/ 425491 h 459652"/>
              <a:gd name="connsiteX547" fmla="*/ 5160665 w 11646040"/>
              <a:gd name="connsiteY547" fmla="*/ 400853 h 459652"/>
              <a:gd name="connsiteX548" fmla="*/ 5026205 w 11646040"/>
              <a:gd name="connsiteY548" fmla="*/ 349861 h 459652"/>
              <a:gd name="connsiteX549" fmla="*/ 4415731 w 11646040"/>
              <a:gd name="connsiteY549" fmla="*/ 349861 h 459652"/>
              <a:gd name="connsiteX550" fmla="*/ 4415731 w 11646040"/>
              <a:gd name="connsiteY550" fmla="*/ 349934 h 459652"/>
              <a:gd name="connsiteX551" fmla="*/ 4292242 w 11646040"/>
              <a:gd name="connsiteY551" fmla="*/ 401181 h 459652"/>
              <a:gd name="connsiteX552" fmla="*/ 4329888 w 11646040"/>
              <a:gd name="connsiteY552" fmla="*/ 425491 h 459652"/>
              <a:gd name="connsiteX553" fmla="*/ 4421170 w 11646040"/>
              <a:gd name="connsiteY553" fmla="*/ 388954 h 459652"/>
              <a:gd name="connsiteX554" fmla="*/ 4512404 w 11646040"/>
              <a:gd name="connsiteY554" fmla="*/ 425491 h 459652"/>
              <a:gd name="connsiteX555" fmla="*/ 4550189 w 11646040"/>
              <a:gd name="connsiteY555" fmla="*/ 400853 h 459652"/>
              <a:gd name="connsiteX556" fmla="*/ 4415731 w 11646040"/>
              <a:gd name="connsiteY556" fmla="*/ 349861 h 459652"/>
              <a:gd name="connsiteX557" fmla="*/ 3805257 w 11646040"/>
              <a:gd name="connsiteY557" fmla="*/ 349861 h 459652"/>
              <a:gd name="connsiteX558" fmla="*/ 3805257 w 11646040"/>
              <a:gd name="connsiteY558" fmla="*/ 349934 h 459652"/>
              <a:gd name="connsiteX559" fmla="*/ 3681767 w 11646040"/>
              <a:gd name="connsiteY559" fmla="*/ 401181 h 459652"/>
              <a:gd name="connsiteX560" fmla="*/ 3719413 w 11646040"/>
              <a:gd name="connsiteY560" fmla="*/ 425491 h 459652"/>
              <a:gd name="connsiteX561" fmla="*/ 3810694 w 11646040"/>
              <a:gd name="connsiteY561" fmla="*/ 388954 h 459652"/>
              <a:gd name="connsiteX562" fmla="*/ 3901929 w 11646040"/>
              <a:gd name="connsiteY562" fmla="*/ 425491 h 459652"/>
              <a:gd name="connsiteX563" fmla="*/ 3939714 w 11646040"/>
              <a:gd name="connsiteY563" fmla="*/ 400853 h 459652"/>
              <a:gd name="connsiteX564" fmla="*/ 3805257 w 11646040"/>
              <a:gd name="connsiteY564" fmla="*/ 349861 h 459652"/>
              <a:gd name="connsiteX565" fmla="*/ 3194783 w 11646040"/>
              <a:gd name="connsiteY565" fmla="*/ 349861 h 459652"/>
              <a:gd name="connsiteX566" fmla="*/ 3194783 w 11646040"/>
              <a:gd name="connsiteY566" fmla="*/ 349934 h 459652"/>
              <a:gd name="connsiteX567" fmla="*/ 3071293 w 11646040"/>
              <a:gd name="connsiteY567" fmla="*/ 401181 h 459652"/>
              <a:gd name="connsiteX568" fmla="*/ 3108939 w 11646040"/>
              <a:gd name="connsiteY568" fmla="*/ 425491 h 459652"/>
              <a:gd name="connsiteX569" fmla="*/ 3200220 w 11646040"/>
              <a:gd name="connsiteY569" fmla="*/ 388954 h 459652"/>
              <a:gd name="connsiteX570" fmla="*/ 3291454 w 11646040"/>
              <a:gd name="connsiteY570" fmla="*/ 425491 h 459652"/>
              <a:gd name="connsiteX571" fmla="*/ 3329241 w 11646040"/>
              <a:gd name="connsiteY571" fmla="*/ 400853 h 459652"/>
              <a:gd name="connsiteX572" fmla="*/ 3194783 w 11646040"/>
              <a:gd name="connsiteY572" fmla="*/ 349861 h 459652"/>
              <a:gd name="connsiteX573" fmla="*/ 2584309 w 11646040"/>
              <a:gd name="connsiteY573" fmla="*/ 349861 h 459652"/>
              <a:gd name="connsiteX574" fmla="*/ 2584309 w 11646040"/>
              <a:gd name="connsiteY574" fmla="*/ 349934 h 459652"/>
              <a:gd name="connsiteX575" fmla="*/ 2460817 w 11646040"/>
              <a:gd name="connsiteY575" fmla="*/ 401181 h 459652"/>
              <a:gd name="connsiteX576" fmla="*/ 2498463 w 11646040"/>
              <a:gd name="connsiteY576" fmla="*/ 425491 h 459652"/>
              <a:gd name="connsiteX577" fmla="*/ 2589746 w 11646040"/>
              <a:gd name="connsiteY577" fmla="*/ 388954 h 459652"/>
              <a:gd name="connsiteX578" fmla="*/ 2680979 w 11646040"/>
              <a:gd name="connsiteY578" fmla="*/ 425491 h 459652"/>
              <a:gd name="connsiteX579" fmla="*/ 2718765 w 11646040"/>
              <a:gd name="connsiteY579" fmla="*/ 400853 h 459652"/>
              <a:gd name="connsiteX580" fmla="*/ 2584309 w 11646040"/>
              <a:gd name="connsiteY580" fmla="*/ 349861 h 459652"/>
              <a:gd name="connsiteX581" fmla="*/ 1973830 w 11646040"/>
              <a:gd name="connsiteY581" fmla="*/ 349861 h 459652"/>
              <a:gd name="connsiteX582" fmla="*/ 1973830 w 11646040"/>
              <a:gd name="connsiteY582" fmla="*/ 349934 h 459652"/>
              <a:gd name="connsiteX583" fmla="*/ 1850341 w 11646040"/>
              <a:gd name="connsiteY583" fmla="*/ 401181 h 459652"/>
              <a:gd name="connsiteX584" fmla="*/ 1887988 w 11646040"/>
              <a:gd name="connsiteY584" fmla="*/ 425491 h 459652"/>
              <a:gd name="connsiteX585" fmla="*/ 1979269 w 11646040"/>
              <a:gd name="connsiteY585" fmla="*/ 388954 h 459652"/>
              <a:gd name="connsiteX586" fmla="*/ 2070503 w 11646040"/>
              <a:gd name="connsiteY586" fmla="*/ 425491 h 459652"/>
              <a:gd name="connsiteX587" fmla="*/ 2108288 w 11646040"/>
              <a:gd name="connsiteY587" fmla="*/ 400853 h 459652"/>
              <a:gd name="connsiteX588" fmla="*/ 1973830 w 11646040"/>
              <a:gd name="connsiteY588" fmla="*/ 349861 h 459652"/>
              <a:gd name="connsiteX589" fmla="*/ 1363356 w 11646040"/>
              <a:gd name="connsiteY589" fmla="*/ 349861 h 459652"/>
              <a:gd name="connsiteX590" fmla="*/ 1363356 w 11646040"/>
              <a:gd name="connsiteY590" fmla="*/ 349934 h 459652"/>
              <a:gd name="connsiteX591" fmla="*/ 1239866 w 11646040"/>
              <a:gd name="connsiteY591" fmla="*/ 401181 h 459652"/>
              <a:gd name="connsiteX592" fmla="*/ 1277512 w 11646040"/>
              <a:gd name="connsiteY592" fmla="*/ 425491 h 459652"/>
              <a:gd name="connsiteX593" fmla="*/ 1368794 w 11646040"/>
              <a:gd name="connsiteY593" fmla="*/ 388954 h 459652"/>
              <a:gd name="connsiteX594" fmla="*/ 1460027 w 11646040"/>
              <a:gd name="connsiteY594" fmla="*/ 425491 h 459652"/>
              <a:gd name="connsiteX595" fmla="*/ 1497813 w 11646040"/>
              <a:gd name="connsiteY595" fmla="*/ 400853 h 459652"/>
              <a:gd name="connsiteX596" fmla="*/ 1363356 w 11646040"/>
              <a:gd name="connsiteY596" fmla="*/ 349861 h 459652"/>
              <a:gd name="connsiteX597" fmla="*/ 752881 w 11646040"/>
              <a:gd name="connsiteY597" fmla="*/ 349861 h 459652"/>
              <a:gd name="connsiteX598" fmla="*/ 752881 w 11646040"/>
              <a:gd name="connsiteY598" fmla="*/ 349934 h 459652"/>
              <a:gd name="connsiteX599" fmla="*/ 629392 w 11646040"/>
              <a:gd name="connsiteY599" fmla="*/ 401181 h 459652"/>
              <a:gd name="connsiteX600" fmla="*/ 667039 w 11646040"/>
              <a:gd name="connsiteY600" fmla="*/ 425491 h 459652"/>
              <a:gd name="connsiteX601" fmla="*/ 758318 w 11646040"/>
              <a:gd name="connsiteY601" fmla="*/ 388954 h 459652"/>
              <a:gd name="connsiteX602" fmla="*/ 849554 w 11646040"/>
              <a:gd name="connsiteY602" fmla="*/ 425491 h 459652"/>
              <a:gd name="connsiteX603" fmla="*/ 887339 w 11646040"/>
              <a:gd name="connsiteY603" fmla="*/ 400853 h 459652"/>
              <a:gd name="connsiteX604" fmla="*/ 752881 w 11646040"/>
              <a:gd name="connsiteY604" fmla="*/ 349861 h 459652"/>
              <a:gd name="connsiteX605" fmla="*/ 11137786 w 11646040"/>
              <a:gd name="connsiteY605" fmla="*/ 302228 h 459652"/>
              <a:gd name="connsiteX606" fmla="*/ 11137786 w 11646040"/>
              <a:gd name="connsiteY606" fmla="*/ 302300 h 459652"/>
              <a:gd name="connsiteX607" fmla="*/ 10953970 w 11646040"/>
              <a:gd name="connsiteY607" fmla="*/ 377091 h 459652"/>
              <a:gd name="connsiteX608" fmla="*/ 10981624 w 11646040"/>
              <a:gd name="connsiteY608" fmla="*/ 389027 h 459652"/>
              <a:gd name="connsiteX609" fmla="*/ 11006489 w 11646040"/>
              <a:gd name="connsiteY609" fmla="*/ 386106 h 459652"/>
              <a:gd name="connsiteX610" fmla="*/ 11171574 w 11646040"/>
              <a:gd name="connsiteY610" fmla="*/ 343072 h 459652"/>
              <a:gd name="connsiteX611" fmla="*/ 11267690 w 11646040"/>
              <a:gd name="connsiteY611" fmla="*/ 386763 h 459652"/>
              <a:gd name="connsiteX612" fmla="*/ 11283027 w 11646040"/>
              <a:gd name="connsiteY612" fmla="*/ 391910 h 459652"/>
              <a:gd name="connsiteX613" fmla="*/ 11318628 w 11646040"/>
              <a:gd name="connsiteY613" fmla="*/ 376945 h 459652"/>
              <a:gd name="connsiteX614" fmla="*/ 11137786 w 11646040"/>
              <a:gd name="connsiteY614" fmla="*/ 302228 h 459652"/>
              <a:gd name="connsiteX615" fmla="*/ 10527311 w 11646040"/>
              <a:gd name="connsiteY615" fmla="*/ 302228 h 459652"/>
              <a:gd name="connsiteX616" fmla="*/ 10527311 w 11646040"/>
              <a:gd name="connsiteY616" fmla="*/ 302300 h 459652"/>
              <a:gd name="connsiteX617" fmla="*/ 10343494 w 11646040"/>
              <a:gd name="connsiteY617" fmla="*/ 377091 h 459652"/>
              <a:gd name="connsiteX618" fmla="*/ 10371148 w 11646040"/>
              <a:gd name="connsiteY618" fmla="*/ 389027 h 459652"/>
              <a:gd name="connsiteX619" fmla="*/ 10396014 w 11646040"/>
              <a:gd name="connsiteY619" fmla="*/ 386106 h 459652"/>
              <a:gd name="connsiteX620" fmla="*/ 10561099 w 11646040"/>
              <a:gd name="connsiteY620" fmla="*/ 343072 h 459652"/>
              <a:gd name="connsiteX621" fmla="*/ 10657215 w 11646040"/>
              <a:gd name="connsiteY621" fmla="*/ 386763 h 459652"/>
              <a:gd name="connsiteX622" fmla="*/ 10672551 w 11646040"/>
              <a:gd name="connsiteY622" fmla="*/ 391910 h 459652"/>
              <a:gd name="connsiteX623" fmla="*/ 10708152 w 11646040"/>
              <a:gd name="connsiteY623" fmla="*/ 376945 h 459652"/>
              <a:gd name="connsiteX624" fmla="*/ 10527311 w 11646040"/>
              <a:gd name="connsiteY624" fmla="*/ 302228 h 459652"/>
              <a:gd name="connsiteX625" fmla="*/ 9916836 w 11646040"/>
              <a:gd name="connsiteY625" fmla="*/ 302228 h 459652"/>
              <a:gd name="connsiteX626" fmla="*/ 9916836 w 11646040"/>
              <a:gd name="connsiteY626" fmla="*/ 302300 h 459652"/>
              <a:gd name="connsiteX627" fmla="*/ 9733019 w 11646040"/>
              <a:gd name="connsiteY627" fmla="*/ 377091 h 459652"/>
              <a:gd name="connsiteX628" fmla="*/ 9760673 w 11646040"/>
              <a:gd name="connsiteY628" fmla="*/ 389027 h 459652"/>
              <a:gd name="connsiteX629" fmla="*/ 9785538 w 11646040"/>
              <a:gd name="connsiteY629" fmla="*/ 386106 h 459652"/>
              <a:gd name="connsiteX630" fmla="*/ 9950624 w 11646040"/>
              <a:gd name="connsiteY630" fmla="*/ 343072 h 459652"/>
              <a:gd name="connsiteX631" fmla="*/ 10046738 w 11646040"/>
              <a:gd name="connsiteY631" fmla="*/ 386763 h 459652"/>
              <a:gd name="connsiteX632" fmla="*/ 10062076 w 11646040"/>
              <a:gd name="connsiteY632" fmla="*/ 391910 h 459652"/>
              <a:gd name="connsiteX633" fmla="*/ 10097677 w 11646040"/>
              <a:gd name="connsiteY633" fmla="*/ 376945 h 459652"/>
              <a:gd name="connsiteX634" fmla="*/ 9916836 w 11646040"/>
              <a:gd name="connsiteY634" fmla="*/ 302228 h 459652"/>
              <a:gd name="connsiteX635" fmla="*/ 9306360 w 11646040"/>
              <a:gd name="connsiteY635" fmla="*/ 302228 h 459652"/>
              <a:gd name="connsiteX636" fmla="*/ 9306360 w 11646040"/>
              <a:gd name="connsiteY636" fmla="*/ 302300 h 459652"/>
              <a:gd name="connsiteX637" fmla="*/ 9122544 w 11646040"/>
              <a:gd name="connsiteY637" fmla="*/ 377091 h 459652"/>
              <a:gd name="connsiteX638" fmla="*/ 9150198 w 11646040"/>
              <a:gd name="connsiteY638" fmla="*/ 389027 h 459652"/>
              <a:gd name="connsiteX639" fmla="*/ 9175063 w 11646040"/>
              <a:gd name="connsiteY639" fmla="*/ 386106 h 459652"/>
              <a:gd name="connsiteX640" fmla="*/ 9340149 w 11646040"/>
              <a:gd name="connsiteY640" fmla="*/ 343072 h 459652"/>
              <a:gd name="connsiteX641" fmla="*/ 9436263 w 11646040"/>
              <a:gd name="connsiteY641" fmla="*/ 386763 h 459652"/>
              <a:gd name="connsiteX642" fmla="*/ 9451601 w 11646040"/>
              <a:gd name="connsiteY642" fmla="*/ 391910 h 459652"/>
              <a:gd name="connsiteX643" fmla="*/ 9487202 w 11646040"/>
              <a:gd name="connsiteY643" fmla="*/ 376945 h 459652"/>
              <a:gd name="connsiteX644" fmla="*/ 9306360 w 11646040"/>
              <a:gd name="connsiteY644" fmla="*/ 302228 h 459652"/>
              <a:gd name="connsiteX645" fmla="*/ 8695885 w 11646040"/>
              <a:gd name="connsiteY645" fmla="*/ 302228 h 459652"/>
              <a:gd name="connsiteX646" fmla="*/ 8695885 w 11646040"/>
              <a:gd name="connsiteY646" fmla="*/ 302300 h 459652"/>
              <a:gd name="connsiteX647" fmla="*/ 8512069 w 11646040"/>
              <a:gd name="connsiteY647" fmla="*/ 377091 h 459652"/>
              <a:gd name="connsiteX648" fmla="*/ 8539723 w 11646040"/>
              <a:gd name="connsiteY648" fmla="*/ 389027 h 459652"/>
              <a:gd name="connsiteX649" fmla="*/ 8564588 w 11646040"/>
              <a:gd name="connsiteY649" fmla="*/ 386106 h 459652"/>
              <a:gd name="connsiteX650" fmla="*/ 8729674 w 11646040"/>
              <a:gd name="connsiteY650" fmla="*/ 343072 h 459652"/>
              <a:gd name="connsiteX651" fmla="*/ 8825788 w 11646040"/>
              <a:gd name="connsiteY651" fmla="*/ 386763 h 459652"/>
              <a:gd name="connsiteX652" fmla="*/ 8841126 w 11646040"/>
              <a:gd name="connsiteY652" fmla="*/ 391910 h 459652"/>
              <a:gd name="connsiteX653" fmla="*/ 8876727 w 11646040"/>
              <a:gd name="connsiteY653" fmla="*/ 376945 h 459652"/>
              <a:gd name="connsiteX654" fmla="*/ 8695885 w 11646040"/>
              <a:gd name="connsiteY654" fmla="*/ 302228 h 459652"/>
              <a:gd name="connsiteX655" fmla="*/ 8085410 w 11646040"/>
              <a:gd name="connsiteY655" fmla="*/ 302228 h 459652"/>
              <a:gd name="connsiteX656" fmla="*/ 8085410 w 11646040"/>
              <a:gd name="connsiteY656" fmla="*/ 302300 h 459652"/>
              <a:gd name="connsiteX657" fmla="*/ 7901594 w 11646040"/>
              <a:gd name="connsiteY657" fmla="*/ 377091 h 459652"/>
              <a:gd name="connsiteX658" fmla="*/ 7929248 w 11646040"/>
              <a:gd name="connsiteY658" fmla="*/ 389027 h 459652"/>
              <a:gd name="connsiteX659" fmla="*/ 7954113 w 11646040"/>
              <a:gd name="connsiteY659" fmla="*/ 386106 h 459652"/>
              <a:gd name="connsiteX660" fmla="*/ 8119198 w 11646040"/>
              <a:gd name="connsiteY660" fmla="*/ 343072 h 459652"/>
              <a:gd name="connsiteX661" fmla="*/ 8215312 w 11646040"/>
              <a:gd name="connsiteY661" fmla="*/ 386763 h 459652"/>
              <a:gd name="connsiteX662" fmla="*/ 8230650 w 11646040"/>
              <a:gd name="connsiteY662" fmla="*/ 391910 h 459652"/>
              <a:gd name="connsiteX663" fmla="*/ 8266251 w 11646040"/>
              <a:gd name="connsiteY663" fmla="*/ 376945 h 459652"/>
              <a:gd name="connsiteX664" fmla="*/ 8085410 w 11646040"/>
              <a:gd name="connsiteY664" fmla="*/ 302228 h 459652"/>
              <a:gd name="connsiteX665" fmla="*/ 7474934 w 11646040"/>
              <a:gd name="connsiteY665" fmla="*/ 302228 h 459652"/>
              <a:gd name="connsiteX666" fmla="*/ 7474934 w 11646040"/>
              <a:gd name="connsiteY666" fmla="*/ 302300 h 459652"/>
              <a:gd name="connsiteX667" fmla="*/ 7291118 w 11646040"/>
              <a:gd name="connsiteY667" fmla="*/ 377091 h 459652"/>
              <a:gd name="connsiteX668" fmla="*/ 7318774 w 11646040"/>
              <a:gd name="connsiteY668" fmla="*/ 389027 h 459652"/>
              <a:gd name="connsiteX669" fmla="*/ 7343639 w 11646040"/>
              <a:gd name="connsiteY669" fmla="*/ 386106 h 459652"/>
              <a:gd name="connsiteX670" fmla="*/ 7508726 w 11646040"/>
              <a:gd name="connsiteY670" fmla="*/ 343072 h 459652"/>
              <a:gd name="connsiteX671" fmla="*/ 7604838 w 11646040"/>
              <a:gd name="connsiteY671" fmla="*/ 386763 h 459652"/>
              <a:gd name="connsiteX672" fmla="*/ 7620178 w 11646040"/>
              <a:gd name="connsiteY672" fmla="*/ 391910 h 459652"/>
              <a:gd name="connsiteX673" fmla="*/ 7655778 w 11646040"/>
              <a:gd name="connsiteY673" fmla="*/ 376945 h 459652"/>
              <a:gd name="connsiteX674" fmla="*/ 7474934 w 11646040"/>
              <a:gd name="connsiteY674" fmla="*/ 302228 h 459652"/>
              <a:gd name="connsiteX675" fmla="*/ 6864462 w 11646040"/>
              <a:gd name="connsiteY675" fmla="*/ 302228 h 459652"/>
              <a:gd name="connsiteX676" fmla="*/ 6864462 w 11646040"/>
              <a:gd name="connsiteY676" fmla="*/ 302300 h 459652"/>
              <a:gd name="connsiteX677" fmla="*/ 6680646 w 11646040"/>
              <a:gd name="connsiteY677" fmla="*/ 377091 h 459652"/>
              <a:gd name="connsiteX678" fmla="*/ 6708300 w 11646040"/>
              <a:gd name="connsiteY678" fmla="*/ 389027 h 459652"/>
              <a:gd name="connsiteX679" fmla="*/ 6733164 w 11646040"/>
              <a:gd name="connsiteY679" fmla="*/ 386106 h 459652"/>
              <a:gd name="connsiteX680" fmla="*/ 6898250 w 11646040"/>
              <a:gd name="connsiteY680" fmla="*/ 343072 h 459652"/>
              <a:gd name="connsiteX681" fmla="*/ 6994364 w 11646040"/>
              <a:gd name="connsiteY681" fmla="*/ 386763 h 459652"/>
              <a:gd name="connsiteX682" fmla="*/ 7009702 w 11646040"/>
              <a:gd name="connsiteY682" fmla="*/ 391910 h 459652"/>
              <a:gd name="connsiteX683" fmla="*/ 7045302 w 11646040"/>
              <a:gd name="connsiteY683" fmla="*/ 376945 h 459652"/>
              <a:gd name="connsiteX684" fmla="*/ 6864462 w 11646040"/>
              <a:gd name="connsiteY684" fmla="*/ 302228 h 459652"/>
              <a:gd name="connsiteX685" fmla="*/ 6253987 w 11646040"/>
              <a:gd name="connsiteY685" fmla="*/ 302228 h 459652"/>
              <a:gd name="connsiteX686" fmla="*/ 6253987 w 11646040"/>
              <a:gd name="connsiteY686" fmla="*/ 302300 h 459652"/>
              <a:gd name="connsiteX687" fmla="*/ 6070170 w 11646040"/>
              <a:gd name="connsiteY687" fmla="*/ 377091 h 459652"/>
              <a:gd name="connsiteX688" fmla="*/ 6097824 w 11646040"/>
              <a:gd name="connsiteY688" fmla="*/ 389027 h 459652"/>
              <a:gd name="connsiteX689" fmla="*/ 6122688 w 11646040"/>
              <a:gd name="connsiteY689" fmla="*/ 386106 h 459652"/>
              <a:gd name="connsiteX690" fmla="*/ 6287776 w 11646040"/>
              <a:gd name="connsiteY690" fmla="*/ 343072 h 459652"/>
              <a:gd name="connsiteX691" fmla="*/ 6383891 w 11646040"/>
              <a:gd name="connsiteY691" fmla="*/ 386763 h 459652"/>
              <a:gd name="connsiteX692" fmla="*/ 6399229 w 11646040"/>
              <a:gd name="connsiteY692" fmla="*/ 391910 h 459652"/>
              <a:gd name="connsiteX693" fmla="*/ 6434828 w 11646040"/>
              <a:gd name="connsiteY693" fmla="*/ 376945 h 459652"/>
              <a:gd name="connsiteX694" fmla="*/ 6253987 w 11646040"/>
              <a:gd name="connsiteY694" fmla="*/ 302228 h 459652"/>
              <a:gd name="connsiteX695" fmla="*/ 5643512 w 11646040"/>
              <a:gd name="connsiteY695" fmla="*/ 302228 h 459652"/>
              <a:gd name="connsiteX696" fmla="*/ 5643512 w 11646040"/>
              <a:gd name="connsiteY696" fmla="*/ 302300 h 459652"/>
              <a:gd name="connsiteX697" fmla="*/ 5459694 w 11646040"/>
              <a:gd name="connsiteY697" fmla="*/ 377091 h 459652"/>
              <a:gd name="connsiteX698" fmla="*/ 5487349 w 11646040"/>
              <a:gd name="connsiteY698" fmla="*/ 389027 h 459652"/>
              <a:gd name="connsiteX699" fmla="*/ 5512215 w 11646040"/>
              <a:gd name="connsiteY699" fmla="*/ 386106 h 459652"/>
              <a:gd name="connsiteX700" fmla="*/ 5677302 w 11646040"/>
              <a:gd name="connsiteY700" fmla="*/ 343072 h 459652"/>
              <a:gd name="connsiteX701" fmla="*/ 5773416 w 11646040"/>
              <a:gd name="connsiteY701" fmla="*/ 386763 h 459652"/>
              <a:gd name="connsiteX702" fmla="*/ 5788751 w 11646040"/>
              <a:gd name="connsiteY702" fmla="*/ 391910 h 459652"/>
              <a:gd name="connsiteX703" fmla="*/ 5824355 w 11646040"/>
              <a:gd name="connsiteY703" fmla="*/ 376945 h 459652"/>
              <a:gd name="connsiteX704" fmla="*/ 5643512 w 11646040"/>
              <a:gd name="connsiteY704" fmla="*/ 302228 h 459652"/>
              <a:gd name="connsiteX705" fmla="*/ 5033037 w 11646040"/>
              <a:gd name="connsiteY705" fmla="*/ 302228 h 459652"/>
              <a:gd name="connsiteX706" fmla="*/ 5033037 w 11646040"/>
              <a:gd name="connsiteY706" fmla="*/ 302300 h 459652"/>
              <a:gd name="connsiteX707" fmla="*/ 4849221 w 11646040"/>
              <a:gd name="connsiteY707" fmla="*/ 377091 h 459652"/>
              <a:gd name="connsiteX708" fmla="*/ 4876875 w 11646040"/>
              <a:gd name="connsiteY708" fmla="*/ 389027 h 459652"/>
              <a:gd name="connsiteX709" fmla="*/ 4901740 w 11646040"/>
              <a:gd name="connsiteY709" fmla="*/ 386106 h 459652"/>
              <a:gd name="connsiteX710" fmla="*/ 5066827 w 11646040"/>
              <a:gd name="connsiteY710" fmla="*/ 343072 h 459652"/>
              <a:gd name="connsiteX711" fmla="*/ 5162941 w 11646040"/>
              <a:gd name="connsiteY711" fmla="*/ 386763 h 459652"/>
              <a:gd name="connsiteX712" fmla="*/ 5178279 w 11646040"/>
              <a:gd name="connsiteY712" fmla="*/ 391910 h 459652"/>
              <a:gd name="connsiteX713" fmla="*/ 5213876 w 11646040"/>
              <a:gd name="connsiteY713" fmla="*/ 376945 h 459652"/>
              <a:gd name="connsiteX714" fmla="*/ 5033037 w 11646040"/>
              <a:gd name="connsiteY714" fmla="*/ 302228 h 459652"/>
              <a:gd name="connsiteX715" fmla="*/ 4422563 w 11646040"/>
              <a:gd name="connsiteY715" fmla="*/ 302228 h 459652"/>
              <a:gd name="connsiteX716" fmla="*/ 4422563 w 11646040"/>
              <a:gd name="connsiteY716" fmla="*/ 302300 h 459652"/>
              <a:gd name="connsiteX717" fmla="*/ 4238747 w 11646040"/>
              <a:gd name="connsiteY717" fmla="*/ 377091 h 459652"/>
              <a:gd name="connsiteX718" fmla="*/ 4266401 w 11646040"/>
              <a:gd name="connsiteY718" fmla="*/ 389027 h 459652"/>
              <a:gd name="connsiteX719" fmla="*/ 4291266 w 11646040"/>
              <a:gd name="connsiteY719" fmla="*/ 386106 h 459652"/>
              <a:gd name="connsiteX720" fmla="*/ 4456352 w 11646040"/>
              <a:gd name="connsiteY720" fmla="*/ 343072 h 459652"/>
              <a:gd name="connsiteX721" fmla="*/ 4552467 w 11646040"/>
              <a:gd name="connsiteY721" fmla="*/ 386763 h 459652"/>
              <a:gd name="connsiteX722" fmla="*/ 4567804 w 11646040"/>
              <a:gd name="connsiteY722" fmla="*/ 391910 h 459652"/>
              <a:gd name="connsiteX723" fmla="*/ 4603406 w 11646040"/>
              <a:gd name="connsiteY723" fmla="*/ 376945 h 459652"/>
              <a:gd name="connsiteX724" fmla="*/ 4422563 w 11646040"/>
              <a:gd name="connsiteY724" fmla="*/ 302228 h 459652"/>
              <a:gd name="connsiteX725" fmla="*/ 3812089 w 11646040"/>
              <a:gd name="connsiteY725" fmla="*/ 302228 h 459652"/>
              <a:gd name="connsiteX726" fmla="*/ 3812089 w 11646040"/>
              <a:gd name="connsiteY726" fmla="*/ 302300 h 459652"/>
              <a:gd name="connsiteX727" fmla="*/ 3628271 w 11646040"/>
              <a:gd name="connsiteY727" fmla="*/ 377091 h 459652"/>
              <a:gd name="connsiteX728" fmla="*/ 3655925 w 11646040"/>
              <a:gd name="connsiteY728" fmla="*/ 389027 h 459652"/>
              <a:gd name="connsiteX729" fmla="*/ 3680790 w 11646040"/>
              <a:gd name="connsiteY729" fmla="*/ 386106 h 459652"/>
              <a:gd name="connsiteX730" fmla="*/ 3845878 w 11646040"/>
              <a:gd name="connsiteY730" fmla="*/ 343072 h 459652"/>
              <a:gd name="connsiteX731" fmla="*/ 3941992 w 11646040"/>
              <a:gd name="connsiteY731" fmla="*/ 386763 h 459652"/>
              <a:gd name="connsiteX732" fmla="*/ 3957328 w 11646040"/>
              <a:gd name="connsiteY732" fmla="*/ 391910 h 459652"/>
              <a:gd name="connsiteX733" fmla="*/ 3992930 w 11646040"/>
              <a:gd name="connsiteY733" fmla="*/ 376945 h 459652"/>
              <a:gd name="connsiteX734" fmla="*/ 3812089 w 11646040"/>
              <a:gd name="connsiteY734" fmla="*/ 302228 h 459652"/>
              <a:gd name="connsiteX735" fmla="*/ 3201613 w 11646040"/>
              <a:gd name="connsiteY735" fmla="*/ 302228 h 459652"/>
              <a:gd name="connsiteX736" fmla="*/ 3201613 w 11646040"/>
              <a:gd name="connsiteY736" fmla="*/ 302300 h 459652"/>
              <a:gd name="connsiteX737" fmla="*/ 3017797 w 11646040"/>
              <a:gd name="connsiteY737" fmla="*/ 377091 h 459652"/>
              <a:gd name="connsiteX738" fmla="*/ 3045451 w 11646040"/>
              <a:gd name="connsiteY738" fmla="*/ 389027 h 459652"/>
              <a:gd name="connsiteX739" fmla="*/ 3070316 w 11646040"/>
              <a:gd name="connsiteY739" fmla="*/ 386106 h 459652"/>
              <a:gd name="connsiteX740" fmla="*/ 3235403 w 11646040"/>
              <a:gd name="connsiteY740" fmla="*/ 343072 h 459652"/>
              <a:gd name="connsiteX741" fmla="*/ 3331516 w 11646040"/>
              <a:gd name="connsiteY741" fmla="*/ 386763 h 459652"/>
              <a:gd name="connsiteX742" fmla="*/ 3346854 w 11646040"/>
              <a:gd name="connsiteY742" fmla="*/ 391910 h 459652"/>
              <a:gd name="connsiteX743" fmla="*/ 3382455 w 11646040"/>
              <a:gd name="connsiteY743" fmla="*/ 376945 h 459652"/>
              <a:gd name="connsiteX744" fmla="*/ 3201613 w 11646040"/>
              <a:gd name="connsiteY744" fmla="*/ 302228 h 459652"/>
              <a:gd name="connsiteX745" fmla="*/ 2591139 w 11646040"/>
              <a:gd name="connsiteY745" fmla="*/ 302228 h 459652"/>
              <a:gd name="connsiteX746" fmla="*/ 2591139 w 11646040"/>
              <a:gd name="connsiteY746" fmla="*/ 302300 h 459652"/>
              <a:gd name="connsiteX747" fmla="*/ 2407320 w 11646040"/>
              <a:gd name="connsiteY747" fmla="*/ 377091 h 459652"/>
              <a:gd name="connsiteX748" fmla="*/ 2434975 w 11646040"/>
              <a:gd name="connsiteY748" fmla="*/ 389027 h 459652"/>
              <a:gd name="connsiteX749" fmla="*/ 2459840 w 11646040"/>
              <a:gd name="connsiteY749" fmla="*/ 386106 h 459652"/>
              <a:gd name="connsiteX750" fmla="*/ 2624928 w 11646040"/>
              <a:gd name="connsiteY750" fmla="*/ 343072 h 459652"/>
              <a:gd name="connsiteX751" fmla="*/ 2721042 w 11646040"/>
              <a:gd name="connsiteY751" fmla="*/ 386763 h 459652"/>
              <a:gd name="connsiteX752" fmla="*/ 2736380 w 11646040"/>
              <a:gd name="connsiteY752" fmla="*/ 391910 h 459652"/>
              <a:gd name="connsiteX753" fmla="*/ 2771982 w 11646040"/>
              <a:gd name="connsiteY753" fmla="*/ 376945 h 459652"/>
              <a:gd name="connsiteX754" fmla="*/ 2591139 w 11646040"/>
              <a:gd name="connsiteY754" fmla="*/ 302228 h 459652"/>
              <a:gd name="connsiteX755" fmla="*/ 1980663 w 11646040"/>
              <a:gd name="connsiteY755" fmla="*/ 302228 h 459652"/>
              <a:gd name="connsiteX756" fmla="*/ 1980663 w 11646040"/>
              <a:gd name="connsiteY756" fmla="*/ 302300 h 459652"/>
              <a:gd name="connsiteX757" fmla="*/ 1796845 w 11646040"/>
              <a:gd name="connsiteY757" fmla="*/ 377091 h 459652"/>
              <a:gd name="connsiteX758" fmla="*/ 1824499 w 11646040"/>
              <a:gd name="connsiteY758" fmla="*/ 389027 h 459652"/>
              <a:gd name="connsiteX759" fmla="*/ 1849365 w 11646040"/>
              <a:gd name="connsiteY759" fmla="*/ 386106 h 459652"/>
              <a:gd name="connsiteX760" fmla="*/ 2014451 w 11646040"/>
              <a:gd name="connsiteY760" fmla="*/ 343072 h 459652"/>
              <a:gd name="connsiteX761" fmla="*/ 2110566 w 11646040"/>
              <a:gd name="connsiteY761" fmla="*/ 386763 h 459652"/>
              <a:gd name="connsiteX762" fmla="*/ 2125904 w 11646040"/>
              <a:gd name="connsiteY762" fmla="*/ 391910 h 459652"/>
              <a:gd name="connsiteX763" fmla="*/ 2161505 w 11646040"/>
              <a:gd name="connsiteY763" fmla="*/ 376945 h 459652"/>
              <a:gd name="connsiteX764" fmla="*/ 1980663 w 11646040"/>
              <a:gd name="connsiteY764" fmla="*/ 302228 h 459652"/>
              <a:gd name="connsiteX765" fmla="*/ 1370188 w 11646040"/>
              <a:gd name="connsiteY765" fmla="*/ 302228 h 459652"/>
              <a:gd name="connsiteX766" fmla="*/ 1370188 w 11646040"/>
              <a:gd name="connsiteY766" fmla="*/ 302300 h 459652"/>
              <a:gd name="connsiteX767" fmla="*/ 1186372 w 11646040"/>
              <a:gd name="connsiteY767" fmla="*/ 377091 h 459652"/>
              <a:gd name="connsiteX768" fmla="*/ 1214025 w 11646040"/>
              <a:gd name="connsiteY768" fmla="*/ 389027 h 459652"/>
              <a:gd name="connsiteX769" fmla="*/ 1238891 w 11646040"/>
              <a:gd name="connsiteY769" fmla="*/ 386106 h 459652"/>
              <a:gd name="connsiteX770" fmla="*/ 1403976 w 11646040"/>
              <a:gd name="connsiteY770" fmla="*/ 343072 h 459652"/>
              <a:gd name="connsiteX771" fmla="*/ 1500091 w 11646040"/>
              <a:gd name="connsiteY771" fmla="*/ 386763 h 459652"/>
              <a:gd name="connsiteX772" fmla="*/ 1515429 w 11646040"/>
              <a:gd name="connsiteY772" fmla="*/ 391910 h 459652"/>
              <a:gd name="connsiteX773" fmla="*/ 1551030 w 11646040"/>
              <a:gd name="connsiteY773" fmla="*/ 376945 h 459652"/>
              <a:gd name="connsiteX774" fmla="*/ 1370188 w 11646040"/>
              <a:gd name="connsiteY774" fmla="*/ 302228 h 459652"/>
              <a:gd name="connsiteX775" fmla="*/ 759713 w 11646040"/>
              <a:gd name="connsiteY775" fmla="*/ 302228 h 459652"/>
              <a:gd name="connsiteX776" fmla="*/ 759713 w 11646040"/>
              <a:gd name="connsiteY776" fmla="*/ 302300 h 459652"/>
              <a:gd name="connsiteX777" fmla="*/ 575896 w 11646040"/>
              <a:gd name="connsiteY777" fmla="*/ 377091 h 459652"/>
              <a:gd name="connsiteX778" fmla="*/ 603550 w 11646040"/>
              <a:gd name="connsiteY778" fmla="*/ 389027 h 459652"/>
              <a:gd name="connsiteX779" fmla="*/ 628416 w 11646040"/>
              <a:gd name="connsiteY779" fmla="*/ 386106 h 459652"/>
              <a:gd name="connsiteX780" fmla="*/ 793503 w 11646040"/>
              <a:gd name="connsiteY780" fmla="*/ 343072 h 459652"/>
              <a:gd name="connsiteX781" fmla="*/ 889617 w 11646040"/>
              <a:gd name="connsiteY781" fmla="*/ 386763 h 459652"/>
              <a:gd name="connsiteX782" fmla="*/ 904953 w 11646040"/>
              <a:gd name="connsiteY782" fmla="*/ 391910 h 459652"/>
              <a:gd name="connsiteX783" fmla="*/ 940554 w 11646040"/>
              <a:gd name="connsiteY783" fmla="*/ 376945 h 459652"/>
              <a:gd name="connsiteX784" fmla="*/ 759713 w 11646040"/>
              <a:gd name="connsiteY784" fmla="*/ 302228 h 459652"/>
              <a:gd name="connsiteX785" fmla="*/ 10498448 w 11646040"/>
              <a:gd name="connsiteY785" fmla="*/ 254484 h 459652"/>
              <a:gd name="connsiteX786" fmla="*/ 10498448 w 11646040"/>
              <a:gd name="connsiteY786" fmla="*/ 254557 h 459652"/>
              <a:gd name="connsiteX787" fmla="*/ 10284143 w 11646040"/>
              <a:gd name="connsiteY787" fmla="*/ 362162 h 459652"/>
              <a:gd name="connsiteX788" fmla="*/ 10309798 w 11646040"/>
              <a:gd name="connsiteY788" fmla="*/ 368257 h 459652"/>
              <a:gd name="connsiteX789" fmla="*/ 10344610 w 11646040"/>
              <a:gd name="connsiteY789" fmla="*/ 360264 h 459652"/>
              <a:gd name="connsiteX790" fmla="*/ 10568071 w 11646040"/>
              <a:gd name="connsiteY790" fmla="*/ 295621 h 459652"/>
              <a:gd name="connsiteX791" fmla="*/ 10712847 w 11646040"/>
              <a:gd name="connsiteY791" fmla="*/ 364826 h 459652"/>
              <a:gd name="connsiteX792" fmla="*/ 10725071 w 11646040"/>
              <a:gd name="connsiteY792" fmla="*/ 371725 h 459652"/>
              <a:gd name="connsiteX793" fmla="*/ 10767830 w 11646040"/>
              <a:gd name="connsiteY793" fmla="*/ 362125 h 459652"/>
              <a:gd name="connsiteX794" fmla="*/ 10498448 w 11646040"/>
              <a:gd name="connsiteY794" fmla="*/ 254484 h 459652"/>
              <a:gd name="connsiteX795" fmla="*/ 9887973 w 11646040"/>
              <a:gd name="connsiteY795" fmla="*/ 254484 h 459652"/>
              <a:gd name="connsiteX796" fmla="*/ 9887973 w 11646040"/>
              <a:gd name="connsiteY796" fmla="*/ 254557 h 459652"/>
              <a:gd name="connsiteX797" fmla="*/ 9673668 w 11646040"/>
              <a:gd name="connsiteY797" fmla="*/ 362162 h 459652"/>
              <a:gd name="connsiteX798" fmla="*/ 9699322 w 11646040"/>
              <a:gd name="connsiteY798" fmla="*/ 368257 h 459652"/>
              <a:gd name="connsiteX799" fmla="*/ 9734134 w 11646040"/>
              <a:gd name="connsiteY799" fmla="*/ 360264 h 459652"/>
              <a:gd name="connsiteX800" fmla="*/ 9957596 w 11646040"/>
              <a:gd name="connsiteY800" fmla="*/ 295621 h 459652"/>
              <a:gd name="connsiteX801" fmla="*/ 10102371 w 11646040"/>
              <a:gd name="connsiteY801" fmla="*/ 364826 h 459652"/>
              <a:gd name="connsiteX802" fmla="*/ 10114596 w 11646040"/>
              <a:gd name="connsiteY802" fmla="*/ 371725 h 459652"/>
              <a:gd name="connsiteX803" fmla="*/ 10157353 w 11646040"/>
              <a:gd name="connsiteY803" fmla="*/ 362125 h 459652"/>
              <a:gd name="connsiteX804" fmla="*/ 9887973 w 11646040"/>
              <a:gd name="connsiteY804" fmla="*/ 254484 h 459652"/>
              <a:gd name="connsiteX805" fmla="*/ 9277498 w 11646040"/>
              <a:gd name="connsiteY805" fmla="*/ 254484 h 459652"/>
              <a:gd name="connsiteX806" fmla="*/ 9277498 w 11646040"/>
              <a:gd name="connsiteY806" fmla="*/ 254557 h 459652"/>
              <a:gd name="connsiteX807" fmla="*/ 9063193 w 11646040"/>
              <a:gd name="connsiteY807" fmla="*/ 362162 h 459652"/>
              <a:gd name="connsiteX808" fmla="*/ 9088847 w 11646040"/>
              <a:gd name="connsiteY808" fmla="*/ 368257 h 459652"/>
              <a:gd name="connsiteX809" fmla="*/ 9123659 w 11646040"/>
              <a:gd name="connsiteY809" fmla="*/ 360264 h 459652"/>
              <a:gd name="connsiteX810" fmla="*/ 9347121 w 11646040"/>
              <a:gd name="connsiteY810" fmla="*/ 295621 h 459652"/>
              <a:gd name="connsiteX811" fmla="*/ 9491896 w 11646040"/>
              <a:gd name="connsiteY811" fmla="*/ 364826 h 459652"/>
              <a:gd name="connsiteX812" fmla="*/ 9504120 w 11646040"/>
              <a:gd name="connsiteY812" fmla="*/ 371725 h 459652"/>
              <a:gd name="connsiteX813" fmla="*/ 9546878 w 11646040"/>
              <a:gd name="connsiteY813" fmla="*/ 362125 h 459652"/>
              <a:gd name="connsiteX814" fmla="*/ 9277498 w 11646040"/>
              <a:gd name="connsiteY814" fmla="*/ 254484 h 459652"/>
              <a:gd name="connsiteX815" fmla="*/ 8667023 w 11646040"/>
              <a:gd name="connsiteY815" fmla="*/ 254484 h 459652"/>
              <a:gd name="connsiteX816" fmla="*/ 8667023 w 11646040"/>
              <a:gd name="connsiteY816" fmla="*/ 254557 h 459652"/>
              <a:gd name="connsiteX817" fmla="*/ 8452718 w 11646040"/>
              <a:gd name="connsiteY817" fmla="*/ 362162 h 459652"/>
              <a:gd name="connsiteX818" fmla="*/ 8478372 w 11646040"/>
              <a:gd name="connsiteY818" fmla="*/ 368257 h 459652"/>
              <a:gd name="connsiteX819" fmla="*/ 8513184 w 11646040"/>
              <a:gd name="connsiteY819" fmla="*/ 360264 h 459652"/>
              <a:gd name="connsiteX820" fmla="*/ 8736645 w 11646040"/>
              <a:gd name="connsiteY820" fmla="*/ 295621 h 459652"/>
              <a:gd name="connsiteX821" fmla="*/ 8881421 w 11646040"/>
              <a:gd name="connsiteY821" fmla="*/ 364826 h 459652"/>
              <a:gd name="connsiteX822" fmla="*/ 8893645 w 11646040"/>
              <a:gd name="connsiteY822" fmla="*/ 371725 h 459652"/>
              <a:gd name="connsiteX823" fmla="*/ 8936403 w 11646040"/>
              <a:gd name="connsiteY823" fmla="*/ 362125 h 459652"/>
              <a:gd name="connsiteX824" fmla="*/ 8667023 w 11646040"/>
              <a:gd name="connsiteY824" fmla="*/ 254484 h 459652"/>
              <a:gd name="connsiteX825" fmla="*/ 8056548 w 11646040"/>
              <a:gd name="connsiteY825" fmla="*/ 254484 h 459652"/>
              <a:gd name="connsiteX826" fmla="*/ 8056548 w 11646040"/>
              <a:gd name="connsiteY826" fmla="*/ 254557 h 459652"/>
              <a:gd name="connsiteX827" fmla="*/ 7842242 w 11646040"/>
              <a:gd name="connsiteY827" fmla="*/ 362162 h 459652"/>
              <a:gd name="connsiteX828" fmla="*/ 7867897 w 11646040"/>
              <a:gd name="connsiteY828" fmla="*/ 368257 h 459652"/>
              <a:gd name="connsiteX829" fmla="*/ 7902708 w 11646040"/>
              <a:gd name="connsiteY829" fmla="*/ 360264 h 459652"/>
              <a:gd name="connsiteX830" fmla="*/ 8126170 w 11646040"/>
              <a:gd name="connsiteY830" fmla="*/ 295621 h 459652"/>
              <a:gd name="connsiteX831" fmla="*/ 8270946 w 11646040"/>
              <a:gd name="connsiteY831" fmla="*/ 364826 h 459652"/>
              <a:gd name="connsiteX832" fmla="*/ 8283170 w 11646040"/>
              <a:gd name="connsiteY832" fmla="*/ 371725 h 459652"/>
              <a:gd name="connsiteX833" fmla="*/ 8325927 w 11646040"/>
              <a:gd name="connsiteY833" fmla="*/ 362125 h 459652"/>
              <a:gd name="connsiteX834" fmla="*/ 8056548 w 11646040"/>
              <a:gd name="connsiteY834" fmla="*/ 254484 h 459652"/>
              <a:gd name="connsiteX835" fmla="*/ 7446074 w 11646040"/>
              <a:gd name="connsiteY835" fmla="*/ 254484 h 459652"/>
              <a:gd name="connsiteX836" fmla="*/ 7446074 w 11646040"/>
              <a:gd name="connsiteY836" fmla="*/ 254557 h 459652"/>
              <a:gd name="connsiteX837" fmla="*/ 7231768 w 11646040"/>
              <a:gd name="connsiteY837" fmla="*/ 362162 h 459652"/>
              <a:gd name="connsiteX838" fmla="*/ 7257423 w 11646040"/>
              <a:gd name="connsiteY838" fmla="*/ 368257 h 459652"/>
              <a:gd name="connsiteX839" fmla="*/ 7292235 w 11646040"/>
              <a:gd name="connsiteY839" fmla="*/ 360264 h 459652"/>
              <a:gd name="connsiteX840" fmla="*/ 7515696 w 11646040"/>
              <a:gd name="connsiteY840" fmla="*/ 295621 h 459652"/>
              <a:gd name="connsiteX841" fmla="*/ 7660470 w 11646040"/>
              <a:gd name="connsiteY841" fmla="*/ 364826 h 459652"/>
              <a:gd name="connsiteX842" fmla="*/ 7672694 w 11646040"/>
              <a:gd name="connsiteY842" fmla="*/ 371725 h 459652"/>
              <a:gd name="connsiteX843" fmla="*/ 7715454 w 11646040"/>
              <a:gd name="connsiteY843" fmla="*/ 362125 h 459652"/>
              <a:gd name="connsiteX844" fmla="*/ 7446074 w 11646040"/>
              <a:gd name="connsiteY844" fmla="*/ 254484 h 459652"/>
              <a:gd name="connsiteX845" fmla="*/ 6835600 w 11646040"/>
              <a:gd name="connsiteY845" fmla="*/ 254484 h 459652"/>
              <a:gd name="connsiteX846" fmla="*/ 6835600 w 11646040"/>
              <a:gd name="connsiteY846" fmla="*/ 254557 h 459652"/>
              <a:gd name="connsiteX847" fmla="*/ 6621294 w 11646040"/>
              <a:gd name="connsiteY847" fmla="*/ 362162 h 459652"/>
              <a:gd name="connsiteX848" fmla="*/ 6646950 w 11646040"/>
              <a:gd name="connsiteY848" fmla="*/ 368257 h 459652"/>
              <a:gd name="connsiteX849" fmla="*/ 6681761 w 11646040"/>
              <a:gd name="connsiteY849" fmla="*/ 360264 h 459652"/>
              <a:gd name="connsiteX850" fmla="*/ 6905222 w 11646040"/>
              <a:gd name="connsiteY850" fmla="*/ 295621 h 459652"/>
              <a:gd name="connsiteX851" fmla="*/ 7049998 w 11646040"/>
              <a:gd name="connsiteY851" fmla="*/ 364826 h 459652"/>
              <a:gd name="connsiteX852" fmla="*/ 7062222 w 11646040"/>
              <a:gd name="connsiteY852" fmla="*/ 371725 h 459652"/>
              <a:gd name="connsiteX853" fmla="*/ 7104981 w 11646040"/>
              <a:gd name="connsiteY853" fmla="*/ 362125 h 459652"/>
              <a:gd name="connsiteX854" fmla="*/ 6835600 w 11646040"/>
              <a:gd name="connsiteY854" fmla="*/ 254484 h 459652"/>
              <a:gd name="connsiteX855" fmla="*/ 6225124 w 11646040"/>
              <a:gd name="connsiteY855" fmla="*/ 254484 h 459652"/>
              <a:gd name="connsiteX856" fmla="*/ 6225124 w 11646040"/>
              <a:gd name="connsiteY856" fmla="*/ 254557 h 459652"/>
              <a:gd name="connsiteX857" fmla="*/ 6010819 w 11646040"/>
              <a:gd name="connsiteY857" fmla="*/ 362162 h 459652"/>
              <a:gd name="connsiteX858" fmla="*/ 6036474 w 11646040"/>
              <a:gd name="connsiteY858" fmla="*/ 368257 h 459652"/>
              <a:gd name="connsiteX859" fmla="*/ 6071286 w 11646040"/>
              <a:gd name="connsiteY859" fmla="*/ 360264 h 459652"/>
              <a:gd name="connsiteX860" fmla="*/ 6294747 w 11646040"/>
              <a:gd name="connsiteY860" fmla="*/ 295621 h 459652"/>
              <a:gd name="connsiteX861" fmla="*/ 6439524 w 11646040"/>
              <a:gd name="connsiteY861" fmla="*/ 364826 h 459652"/>
              <a:gd name="connsiteX862" fmla="*/ 6451747 w 11646040"/>
              <a:gd name="connsiteY862" fmla="*/ 371725 h 459652"/>
              <a:gd name="connsiteX863" fmla="*/ 6494507 w 11646040"/>
              <a:gd name="connsiteY863" fmla="*/ 362125 h 459652"/>
              <a:gd name="connsiteX864" fmla="*/ 6225124 w 11646040"/>
              <a:gd name="connsiteY864" fmla="*/ 254484 h 459652"/>
              <a:gd name="connsiteX865" fmla="*/ 5614648 w 11646040"/>
              <a:gd name="connsiteY865" fmla="*/ 254484 h 459652"/>
              <a:gd name="connsiteX866" fmla="*/ 5614648 w 11646040"/>
              <a:gd name="connsiteY866" fmla="*/ 254557 h 459652"/>
              <a:gd name="connsiteX867" fmla="*/ 5400343 w 11646040"/>
              <a:gd name="connsiteY867" fmla="*/ 362162 h 459652"/>
              <a:gd name="connsiteX868" fmla="*/ 5425999 w 11646040"/>
              <a:gd name="connsiteY868" fmla="*/ 368257 h 459652"/>
              <a:gd name="connsiteX869" fmla="*/ 5460810 w 11646040"/>
              <a:gd name="connsiteY869" fmla="*/ 360264 h 459652"/>
              <a:gd name="connsiteX870" fmla="*/ 5684274 w 11646040"/>
              <a:gd name="connsiteY870" fmla="*/ 295621 h 459652"/>
              <a:gd name="connsiteX871" fmla="*/ 5829048 w 11646040"/>
              <a:gd name="connsiteY871" fmla="*/ 364826 h 459652"/>
              <a:gd name="connsiteX872" fmla="*/ 5841271 w 11646040"/>
              <a:gd name="connsiteY872" fmla="*/ 371725 h 459652"/>
              <a:gd name="connsiteX873" fmla="*/ 5884029 w 11646040"/>
              <a:gd name="connsiteY873" fmla="*/ 362125 h 459652"/>
              <a:gd name="connsiteX874" fmla="*/ 5614648 w 11646040"/>
              <a:gd name="connsiteY874" fmla="*/ 254484 h 459652"/>
              <a:gd name="connsiteX875" fmla="*/ 5004177 w 11646040"/>
              <a:gd name="connsiteY875" fmla="*/ 254484 h 459652"/>
              <a:gd name="connsiteX876" fmla="*/ 5004177 w 11646040"/>
              <a:gd name="connsiteY876" fmla="*/ 254557 h 459652"/>
              <a:gd name="connsiteX877" fmla="*/ 4789871 w 11646040"/>
              <a:gd name="connsiteY877" fmla="*/ 362162 h 459652"/>
              <a:gd name="connsiteX878" fmla="*/ 4815526 w 11646040"/>
              <a:gd name="connsiteY878" fmla="*/ 368257 h 459652"/>
              <a:gd name="connsiteX879" fmla="*/ 4850337 w 11646040"/>
              <a:gd name="connsiteY879" fmla="*/ 360264 h 459652"/>
              <a:gd name="connsiteX880" fmla="*/ 5073797 w 11646040"/>
              <a:gd name="connsiteY880" fmla="*/ 295621 h 459652"/>
              <a:gd name="connsiteX881" fmla="*/ 5218571 w 11646040"/>
              <a:gd name="connsiteY881" fmla="*/ 364826 h 459652"/>
              <a:gd name="connsiteX882" fmla="*/ 5230797 w 11646040"/>
              <a:gd name="connsiteY882" fmla="*/ 371725 h 459652"/>
              <a:gd name="connsiteX883" fmla="*/ 5273555 w 11646040"/>
              <a:gd name="connsiteY883" fmla="*/ 362125 h 459652"/>
              <a:gd name="connsiteX884" fmla="*/ 5004177 w 11646040"/>
              <a:gd name="connsiteY884" fmla="*/ 254484 h 459652"/>
              <a:gd name="connsiteX885" fmla="*/ 4393702 w 11646040"/>
              <a:gd name="connsiteY885" fmla="*/ 254484 h 459652"/>
              <a:gd name="connsiteX886" fmla="*/ 4393702 w 11646040"/>
              <a:gd name="connsiteY886" fmla="*/ 254557 h 459652"/>
              <a:gd name="connsiteX887" fmla="*/ 4179396 w 11646040"/>
              <a:gd name="connsiteY887" fmla="*/ 362162 h 459652"/>
              <a:gd name="connsiteX888" fmla="*/ 4205052 w 11646040"/>
              <a:gd name="connsiteY888" fmla="*/ 368257 h 459652"/>
              <a:gd name="connsiteX889" fmla="*/ 4239863 w 11646040"/>
              <a:gd name="connsiteY889" fmla="*/ 360264 h 459652"/>
              <a:gd name="connsiteX890" fmla="*/ 4463324 w 11646040"/>
              <a:gd name="connsiteY890" fmla="*/ 295621 h 459652"/>
              <a:gd name="connsiteX891" fmla="*/ 4608100 w 11646040"/>
              <a:gd name="connsiteY891" fmla="*/ 364826 h 459652"/>
              <a:gd name="connsiteX892" fmla="*/ 4620323 w 11646040"/>
              <a:gd name="connsiteY892" fmla="*/ 371725 h 459652"/>
              <a:gd name="connsiteX893" fmla="*/ 4663082 w 11646040"/>
              <a:gd name="connsiteY893" fmla="*/ 362125 h 459652"/>
              <a:gd name="connsiteX894" fmla="*/ 4393702 w 11646040"/>
              <a:gd name="connsiteY894" fmla="*/ 254484 h 459652"/>
              <a:gd name="connsiteX895" fmla="*/ 3783226 w 11646040"/>
              <a:gd name="connsiteY895" fmla="*/ 254484 h 459652"/>
              <a:gd name="connsiteX896" fmla="*/ 3783226 w 11646040"/>
              <a:gd name="connsiteY896" fmla="*/ 254557 h 459652"/>
              <a:gd name="connsiteX897" fmla="*/ 3568920 w 11646040"/>
              <a:gd name="connsiteY897" fmla="*/ 362162 h 459652"/>
              <a:gd name="connsiteX898" fmla="*/ 3594576 w 11646040"/>
              <a:gd name="connsiteY898" fmla="*/ 368257 h 459652"/>
              <a:gd name="connsiteX899" fmla="*/ 3629387 w 11646040"/>
              <a:gd name="connsiteY899" fmla="*/ 360264 h 459652"/>
              <a:gd name="connsiteX900" fmla="*/ 3852850 w 11646040"/>
              <a:gd name="connsiteY900" fmla="*/ 295621 h 459652"/>
              <a:gd name="connsiteX901" fmla="*/ 3997624 w 11646040"/>
              <a:gd name="connsiteY901" fmla="*/ 364826 h 459652"/>
              <a:gd name="connsiteX902" fmla="*/ 4009847 w 11646040"/>
              <a:gd name="connsiteY902" fmla="*/ 371725 h 459652"/>
              <a:gd name="connsiteX903" fmla="*/ 4052607 w 11646040"/>
              <a:gd name="connsiteY903" fmla="*/ 362125 h 459652"/>
              <a:gd name="connsiteX904" fmla="*/ 3783226 w 11646040"/>
              <a:gd name="connsiteY904" fmla="*/ 254484 h 459652"/>
              <a:gd name="connsiteX905" fmla="*/ 3172751 w 11646040"/>
              <a:gd name="connsiteY905" fmla="*/ 254484 h 459652"/>
              <a:gd name="connsiteX906" fmla="*/ 3172751 w 11646040"/>
              <a:gd name="connsiteY906" fmla="*/ 254557 h 459652"/>
              <a:gd name="connsiteX907" fmla="*/ 2958446 w 11646040"/>
              <a:gd name="connsiteY907" fmla="*/ 362162 h 459652"/>
              <a:gd name="connsiteX908" fmla="*/ 2984102 w 11646040"/>
              <a:gd name="connsiteY908" fmla="*/ 368257 h 459652"/>
              <a:gd name="connsiteX909" fmla="*/ 3018912 w 11646040"/>
              <a:gd name="connsiteY909" fmla="*/ 360264 h 459652"/>
              <a:gd name="connsiteX910" fmla="*/ 3242374 w 11646040"/>
              <a:gd name="connsiteY910" fmla="*/ 295621 h 459652"/>
              <a:gd name="connsiteX911" fmla="*/ 3387150 w 11646040"/>
              <a:gd name="connsiteY911" fmla="*/ 364826 h 459652"/>
              <a:gd name="connsiteX912" fmla="*/ 3399373 w 11646040"/>
              <a:gd name="connsiteY912" fmla="*/ 371725 h 459652"/>
              <a:gd name="connsiteX913" fmla="*/ 3442132 w 11646040"/>
              <a:gd name="connsiteY913" fmla="*/ 362125 h 459652"/>
              <a:gd name="connsiteX914" fmla="*/ 3172751 w 11646040"/>
              <a:gd name="connsiteY914" fmla="*/ 254484 h 459652"/>
              <a:gd name="connsiteX915" fmla="*/ 2562277 w 11646040"/>
              <a:gd name="connsiteY915" fmla="*/ 254484 h 459652"/>
              <a:gd name="connsiteX916" fmla="*/ 2562277 w 11646040"/>
              <a:gd name="connsiteY916" fmla="*/ 254557 h 459652"/>
              <a:gd name="connsiteX917" fmla="*/ 2347970 w 11646040"/>
              <a:gd name="connsiteY917" fmla="*/ 362162 h 459652"/>
              <a:gd name="connsiteX918" fmla="*/ 2373625 w 11646040"/>
              <a:gd name="connsiteY918" fmla="*/ 368257 h 459652"/>
              <a:gd name="connsiteX919" fmla="*/ 2408437 w 11646040"/>
              <a:gd name="connsiteY919" fmla="*/ 360264 h 459652"/>
              <a:gd name="connsiteX920" fmla="*/ 2631900 w 11646040"/>
              <a:gd name="connsiteY920" fmla="*/ 295621 h 459652"/>
              <a:gd name="connsiteX921" fmla="*/ 2776675 w 11646040"/>
              <a:gd name="connsiteY921" fmla="*/ 364826 h 459652"/>
              <a:gd name="connsiteX922" fmla="*/ 2788899 w 11646040"/>
              <a:gd name="connsiteY922" fmla="*/ 371725 h 459652"/>
              <a:gd name="connsiteX923" fmla="*/ 2831657 w 11646040"/>
              <a:gd name="connsiteY923" fmla="*/ 362125 h 459652"/>
              <a:gd name="connsiteX924" fmla="*/ 2562277 w 11646040"/>
              <a:gd name="connsiteY924" fmla="*/ 254484 h 459652"/>
              <a:gd name="connsiteX925" fmla="*/ 1951801 w 11646040"/>
              <a:gd name="connsiteY925" fmla="*/ 254484 h 459652"/>
              <a:gd name="connsiteX926" fmla="*/ 1951801 w 11646040"/>
              <a:gd name="connsiteY926" fmla="*/ 254557 h 459652"/>
              <a:gd name="connsiteX927" fmla="*/ 1737494 w 11646040"/>
              <a:gd name="connsiteY927" fmla="*/ 362162 h 459652"/>
              <a:gd name="connsiteX928" fmla="*/ 1763150 w 11646040"/>
              <a:gd name="connsiteY928" fmla="*/ 368257 h 459652"/>
              <a:gd name="connsiteX929" fmla="*/ 1797962 w 11646040"/>
              <a:gd name="connsiteY929" fmla="*/ 360264 h 459652"/>
              <a:gd name="connsiteX930" fmla="*/ 2021423 w 11646040"/>
              <a:gd name="connsiteY930" fmla="*/ 295621 h 459652"/>
              <a:gd name="connsiteX931" fmla="*/ 2166200 w 11646040"/>
              <a:gd name="connsiteY931" fmla="*/ 364826 h 459652"/>
              <a:gd name="connsiteX932" fmla="*/ 2178423 w 11646040"/>
              <a:gd name="connsiteY932" fmla="*/ 371725 h 459652"/>
              <a:gd name="connsiteX933" fmla="*/ 2221181 w 11646040"/>
              <a:gd name="connsiteY933" fmla="*/ 362125 h 459652"/>
              <a:gd name="connsiteX934" fmla="*/ 1951801 w 11646040"/>
              <a:gd name="connsiteY934" fmla="*/ 254484 h 459652"/>
              <a:gd name="connsiteX935" fmla="*/ 1341326 w 11646040"/>
              <a:gd name="connsiteY935" fmla="*/ 254484 h 459652"/>
              <a:gd name="connsiteX936" fmla="*/ 1341326 w 11646040"/>
              <a:gd name="connsiteY936" fmla="*/ 254557 h 459652"/>
              <a:gd name="connsiteX937" fmla="*/ 1127021 w 11646040"/>
              <a:gd name="connsiteY937" fmla="*/ 362162 h 459652"/>
              <a:gd name="connsiteX938" fmla="*/ 1152676 w 11646040"/>
              <a:gd name="connsiteY938" fmla="*/ 368257 h 459652"/>
              <a:gd name="connsiteX939" fmla="*/ 1187487 w 11646040"/>
              <a:gd name="connsiteY939" fmla="*/ 360264 h 459652"/>
              <a:gd name="connsiteX940" fmla="*/ 1410948 w 11646040"/>
              <a:gd name="connsiteY940" fmla="*/ 295621 h 459652"/>
              <a:gd name="connsiteX941" fmla="*/ 1555724 w 11646040"/>
              <a:gd name="connsiteY941" fmla="*/ 364826 h 459652"/>
              <a:gd name="connsiteX942" fmla="*/ 1567947 w 11646040"/>
              <a:gd name="connsiteY942" fmla="*/ 371725 h 459652"/>
              <a:gd name="connsiteX943" fmla="*/ 1610707 w 11646040"/>
              <a:gd name="connsiteY943" fmla="*/ 362125 h 459652"/>
              <a:gd name="connsiteX944" fmla="*/ 1341326 w 11646040"/>
              <a:gd name="connsiteY944" fmla="*/ 254484 h 459652"/>
              <a:gd name="connsiteX945" fmla="*/ 730850 w 11646040"/>
              <a:gd name="connsiteY945" fmla="*/ 254484 h 459652"/>
              <a:gd name="connsiteX946" fmla="*/ 730850 w 11646040"/>
              <a:gd name="connsiteY946" fmla="*/ 254557 h 459652"/>
              <a:gd name="connsiteX947" fmla="*/ 516545 w 11646040"/>
              <a:gd name="connsiteY947" fmla="*/ 362162 h 459652"/>
              <a:gd name="connsiteX948" fmla="*/ 542201 w 11646040"/>
              <a:gd name="connsiteY948" fmla="*/ 368257 h 459652"/>
              <a:gd name="connsiteX949" fmla="*/ 577013 w 11646040"/>
              <a:gd name="connsiteY949" fmla="*/ 360264 h 459652"/>
              <a:gd name="connsiteX950" fmla="*/ 800473 w 11646040"/>
              <a:gd name="connsiteY950" fmla="*/ 295621 h 459652"/>
              <a:gd name="connsiteX951" fmla="*/ 945250 w 11646040"/>
              <a:gd name="connsiteY951" fmla="*/ 364826 h 459652"/>
              <a:gd name="connsiteX952" fmla="*/ 957473 w 11646040"/>
              <a:gd name="connsiteY952" fmla="*/ 371725 h 459652"/>
              <a:gd name="connsiteX953" fmla="*/ 1000232 w 11646040"/>
              <a:gd name="connsiteY953" fmla="*/ 362125 h 459652"/>
              <a:gd name="connsiteX954" fmla="*/ 730850 w 11646040"/>
              <a:gd name="connsiteY954" fmla="*/ 254484 h 459652"/>
              <a:gd name="connsiteX955" fmla="*/ 452872 w 11646040"/>
              <a:gd name="connsiteY955" fmla="*/ 220393 h 459652"/>
              <a:gd name="connsiteX956" fmla="*/ 452872 w 11646040"/>
              <a:gd name="connsiteY956" fmla="*/ 230503 h 459652"/>
              <a:gd name="connsiteX957" fmla="*/ 437582 w 11646040"/>
              <a:gd name="connsiteY957" fmla="*/ 231051 h 459652"/>
              <a:gd name="connsiteX958" fmla="*/ 323341 w 11646040"/>
              <a:gd name="connsiteY958" fmla="*/ 281751 h 459652"/>
              <a:gd name="connsiteX959" fmla="*/ 360523 w 11646040"/>
              <a:gd name="connsiteY959" fmla="*/ 306133 h 459652"/>
              <a:gd name="connsiteX960" fmla="*/ 451385 w 11646040"/>
              <a:gd name="connsiteY960" fmla="*/ 269742 h 459652"/>
              <a:gd name="connsiteX961" fmla="*/ 452872 w 11646040"/>
              <a:gd name="connsiteY961" fmla="*/ 269742 h 459652"/>
              <a:gd name="connsiteX962" fmla="*/ 452872 w 11646040"/>
              <a:gd name="connsiteY962" fmla="*/ 277553 h 459652"/>
              <a:gd name="connsiteX963" fmla="*/ 373629 w 11646040"/>
              <a:gd name="connsiteY963" fmla="*/ 306535 h 459652"/>
              <a:gd name="connsiteX964" fmla="*/ 371027 w 11646040"/>
              <a:gd name="connsiteY964" fmla="*/ 314638 h 459652"/>
              <a:gd name="connsiteX965" fmla="*/ 397286 w 11646040"/>
              <a:gd name="connsiteY965" fmla="*/ 340334 h 459652"/>
              <a:gd name="connsiteX966" fmla="*/ 452825 w 11646040"/>
              <a:gd name="connsiteY966" fmla="*/ 312740 h 459652"/>
              <a:gd name="connsiteX967" fmla="*/ 452825 w 11646040"/>
              <a:gd name="connsiteY967" fmla="*/ 320770 h 459652"/>
              <a:gd name="connsiteX968" fmla="*/ 408487 w 11646040"/>
              <a:gd name="connsiteY968" fmla="*/ 343619 h 459652"/>
              <a:gd name="connsiteX969" fmla="*/ 423824 w 11646040"/>
              <a:gd name="connsiteY969" fmla="*/ 359497 h 459652"/>
              <a:gd name="connsiteX970" fmla="*/ 452825 w 11646040"/>
              <a:gd name="connsiteY970" fmla="*/ 359023 h 459652"/>
              <a:gd name="connsiteX971" fmla="*/ 452825 w 11646040"/>
              <a:gd name="connsiteY971" fmla="*/ 373003 h 459652"/>
              <a:gd name="connsiteX972" fmla="*/ 380225 w 11646040"/>
              <a:gd name="connsiteY972" fmla="*/ 379447 h 459652"/>
              <a:gd name="connsiteX973" fmla="*/ 325740 w 11646040"/>
              <a:gd name="connsiteY973" fmla="*/ 396383 h 459652"/>
              <a:gd name="connsiteX974" fmla="*/ 322462 w 11646040"/>
              <a:gd name="connsiteY974" fmla="*/ 380148 h 459652"/>
              <a:gd name="connsiteX975" fmla="*/ 330080 w 11646040"/>
              <a:gd name="connsiteY975" fmla="*/ 376945 h 459652"/>
              <a:gd name="connsiteX976" fmla="*/ 320067 w 11646040"/>
              <a:gd name="connsiteY976" fmla="*/ 368286 h 459652"/>
              <a:gd name="connsiteX977" fmla="*/ 316772 w 11646040"/>
              <a:gd name="connsiteY977" fmla="*/ 351964 h 459652"/>
              <a:gd name="connsiteX978" fmla="*/ 334775 w 11646040"/>
              <a:gd name="connsiteY978" fmla="*/ 364826 h 459652"/>
              <a:gd name="connsiteX979" fmla="*/ 346997 w 11646040"/>
              <a:gd name="connsiteY979" fmla="*/ 371725 h 459652"/>
              <a:gd name="connsiteX980" fmla="*/ 389756 w 11646040"/>
              <a:gd name="connsiteY980" fmla="*/ 362125 h 459652"/>
              <a:gd name="connsiteX981" fmla="*/ 348679 w 11646040"/>
              <a:gd name="connsiteY981" fmla="*/ 316465 h 459652"/>
              <a:gd name="connsiteX982" fmla="*/ 287122 w 11646040"/>
              <a:gd name="connsiteY982" fmla="*/ 282217 h 459652"/>
              <a:gd name="connsiteX983" fmla="*/ 280701 w 11646040"/>
              <a:gd name="connsiteY983" fmla="*/ 270386 h 459652"/>
              <a:gd name="connsiteX984" fmla="*/ 270484 w 11646040"/>
              <a:gd name="connsiteY984" fmla="*/ 258004 h 459652"/>
              <a:gd name="connsiteX985" fmla="*/ 297686 w 11646040"/>
              <a:gd name="connsiteY985" fmla="*/ 269888 h 459652"/>
              <a:gd name="connsiteX986" fmla="*/ 322459 w 11646040"/>
              <a:gd name="connsiteY986" fmla="*/ 266712 h 459652"/>
              <a:gd name="connsiteX987" fmla="*/ 452872 w 11646040"/>
              <a:gd name="connsiteY987" fmla="*/ 220393 h 459652"/>
              <a:gd name="connsiteX988" fmla="*/ 11136903 w 11646040"/>
              <a:gd name="connsiteY988" fmla="*/ 200463 h 459652"/>
              <a:gd name="connsiteX989" fmla="*/ 11091820 w 11646040"/>
              <a:gd name="connsiteY989" fmla="*/ 226744 h 459652"/>
              <a:gd name="connsiteX990" fmla="*/ 11104927 w 11646040"/>
              <a:gd name="connsiteY990" fmla="*/ 239373 h 459652"/>
              <a:gd name="connsiteX991" fmla="*/ 11104927 w 11646040"/>
              <a:gd name="connsiteY991" fmla="*/ 239446 h 459652"/>
              <a:gd name="connsiteX992" fmla="*/ 11136578 w 11646040"/>
              <a:gd name="connsiteY992" fmla="*/ 239409 h 459652"/>
              <a:gd name="connsiteX993" fmla="*/ 11168229 w 11646040"/>
              <a:gd name="connsiteY993" fmla="*/ 239409 h 459652"/>
              <a:gd name="connsiteX994" fmla="*/ 11181149 w 11646040"/>
              <a:gd name="connsiteY994" fmla="*/ 227583 h 459652"/>
              <a:gd name="connsiteX995" fmla="*/ 11136903 w 11646040"/>
              <a:gd name="connsiteY995" fmla="*/ 200463 h 459652"/>
              <a:gd name="connsiteX996" fmla="*/ 10526427 w 11646040"/>
              <a:gd name="connsiteY996" fmla="*/ 200463 h 459652"/>
              <a:gd name="connsiteX997" fmla="*/ 10481345 w 11646040"/>
              <a:gd name="connsiteY997" fmla="*/ 226744 h 459652"/>
              <a:gd name="connsiteX998" fmla="*/ 10494451 w 11646040"/>
              <a:gd name="connsiteY998" fmla="*/ 239373 h 459652"/>
              <a:gd name="connsiteX999" fmla="*/ 10494451 w 11646040"/>
              <a:gd name="connsiteY999" fmla="*/ 239446 h 459652"/>
              <a:gd name="connsiteX1000" fmla="*/ 10526102 w 11646040"/>
              <a:gd name="connsiteY1000" fmla="*/ 239409 h 459652"/>
              <a:gd name="connsiteX1001" fmla="*/ 10557753 w 11646040"/>
              <a:gd name="connsiteY1001" fmla="*/ 239409 h 459652"/>
              <a:gd name="connsiteX1002" fmla="*/ 10570674 w 11646040"/>
              <a:gd name="connsiteY1002" fmla="*/ 227583 h 459652"/>
              <a:gd name="connsiteX1003" fmla="*/ 10526427 w 11646040"/>
              <a:gd name="connsiteY1003" fmla="*/ 200463 h 459652"/>
              <a:gd name="connsiteX1004" fmla="*/ 9915952 w 11646040"/>
              <a:gd name="connsiteY1004" fmla="*/ 200463 h 459652"/>
              <a:gd name="connsiteX1005" fmla="*/ 9870870 w 11646040"/>
              <a:gd name="connsiteY1005" fmla="*/ 226744 h 459652"/>
              <a:gd name="connsiteX1006" fmla="*/ 9883976 w 11646040"/>
              <a:gd name="connsiteY1006" fmla="*/ 239373 h 459652"/>
              <a:gd name="connsiteX1007" fmla="*/ 9883976 w 11646040"/>
              <a:gd name="connsiteY1007" fmla="*/ 239446 h 459652"/>
              <a:gd name="connsiteX1008" fmla="*/ 9915627 w 11646040"/>
              <a:gd name="connsiteY1008" fmla="*/ 239409 h 459652"/>
              <a:gd name="connsiteX1009" fmla="*/ 9947278 w 11646040"/>
              <a:gd name="connsiteY1009" fmla="*/ 239409 h 459652"/>
              <a:gd name="connsiteX1010" fmla="*/ 9960198 w 11646040"/>
              <a:gd name="connsiteY1010" fmla="*/ 227583 h 459652"/>
              <a:gd name="connsiteX1011" fmla="*/ 9915952 w 11646040"/>
              <a:gd name="connsiteY1011" fmla="*/ 200463 h 459652"/>
              <a:gd name="connsiteX1012" fmla="*/ 9305477 w 11646040"/>
              <a:gd name="connsiteY1012" fmla="*/ 200463 h 459652"/>
              <a:gd name="connsiteX1013" fmla="*/ 9260395 w 11646040"/>
              <a:gd name="connsiteY1013" fmla="*/ 226744 h 459652"/>
              <a:gd name="connsiteX1014" fmla="*/ 9273501 w 11646040"/>
              <a:gd name="connsiteY1014" fmla="*/ 239373 h 459652"/>
              <a:gd name="connsiteX1015" fmla="*/ 9273501 w 11646040"/>
              <a:gd name="connsiteY1015" fmla="*/ 239446 h 459652"/>
              <a:gd name="connsiteX1016" fmla="*/ 9305152 w 11646040"/>
              <a:gd name="connsiteY1016" fmla="*/ 239409 h 459652"/>
              <a:gd name="connsiteX1017" fmla="*/ 9336803 w 11646040"/>
              <a:gd name="connsiteY1017" fmla="*/ 239409 h 459652"/>
              <a:gd name="connsiteX1018" fmla="*/ 9349723 w 11646040"/>
              <a:gd name="connsiteY1018" fmla="*/ 227583 h 459652"/>
              <a:gd name="connsiteX1019" fmla="*/ 9305477 w 11646040"/>
              <a:gd name="connsiteY1019" fmla="*/ 200463 h 459652"/>
              <a:gd name="connsiteX1020" fmla="*/ 8695002 w 11646040"/>
              <a:gd name="connsiteY1020" fmla="*/ 200463 h 459652"/>
              <a:gd name="connsiteX1021" fmla="*/ 8649920 w 11646040"/>
              <a:gd name="connsiteY1021" fmla="*/ 226744 h 459652"/>
              <a:gd name="connsiteX1022" fmla="*/ 8663026 w 11646040"/>
              <a:gd name="connsiteY1022" fmla="*/ 239373 h 459652"/>
              <a:gd name="connsiteX1023" fmla="*/ 8663026 w 11646040"/>
              <a:gd name="connsiteY1023" fmla="*/ 239446 h 459652"/>
              <a:gd name="connsiteX1024" fmla="*/ 8694677 w 11646040"/>
              <a:gd name="connsiteY1024" fmla="*/ 239409 h 459652"/>
              <a:gd name="connsiteX1025" fmla="*/ 8726328 w 11646040"/>
              <a:gd name="connsiteY1025" fmla="*/ 239409 h 459652"/>
              <a:gd name="connsiteX1026" fmla="*/ 8739248 w 11646040"/>
              <a:gd name="connsiteY1026" fmla="*/ 227583 h 459652"/>
              <a:gd name="connsiteX1027" fmla="*/ 8695002 w 11646040"/>
              <a:gd name="connsiteY1027" fmla="*/ 200463 h 459652"/>
              <a:gd name="connsiteX1028" fmla="*/ 8084526 w 11646040"/>
              <a:gd name="connsiteY1028" fmla="*/ 200463 h 459652"/>
              <a:gd name="connsiteX1029" fmla="*/ 8039444 w 11646040"/>
              <a:gd name="connsiteY1029" fmla="*/ 226744 h 459652"/>
              <a:gd name="connsiteX1030" fmla="*/ 8052550 w 11646040"/>
              <a:gd name="connsiteY1030" fmla="*/ 239373 h 459652"/>
              <a:gd name="connsiteX1031" fmla="*/ 8052550 w 11646040"/>
              <a:gd name="connsiteY1031" fmla="*/ 239446 h 459652"/>
              <a:gd name="connsiteX1032" fmla="*/ 8084202 w 11646040"/>
              <a:gd name="connsiteY1032" fmla="*/ 239409 h 459652"/>
              <a:gd name="connsiteX1033" fmla="*/ 8115852 w 11646040"/>
              <a:gd name="connsiteY1033" fmla="*/ 239409 h 459652"/>
              <a:gd name="connsiteX1034" fmla="*/ 8128773 w 11646040"/>
              <a:gd name="connsiteY1034" fmla="*/ 227583 h 459652"/>
              <a:gd name="connsiteX1035" fmla="*/ 8084526 w 11646040"/>
              <a:gd name="connsiteY1035" fmla="*/ 200463 h 459652"/>
              <a:gd name="connsiteX1036" fmla="*/ 7474052 w 11646040"/>
              <a:gd name="connsiteY1036" fmla="*/ 200463 h 459652"/>
              <a:gd name="connsiteX1037" fmla="*/ 7428970 w 11646040"/>
              <a:gd name="connsiteY1037" fmla="*/ 226744 h 459652"/>
              <a:gd name="connsiteX1038" fmla="*/ 7442076 w 11646040"/>
              <a:gd name="connsiteY1038" fmla="*/ 239373 h 459652"/>
              <a:gd name="connsiteX1039" fmla="*/ 7442076 w 11646040"/>
              <a:gd name="connsiteY1039" fmla="*/ 239446 h 459652"/>
              <a:gd name="connsiteX1040" fmla="*/ 7473728 w 11646040"/>
              <a:gd name="connsiteY1040" fmla="*/ 239409 h 459652"/>
              <a:gd name="connsiteX1041" fmla="*/ 7505378 w 11646040"/>
              <a:gd name="connsiteY1041" fmla="*/ 239409 h 459652"/>
              <a:gd name="connsiteX1042" fmla="*/ 7518298 w 11646040"/>
              <a:gd name="connsiteY1042" fmla="*/ 227583 h 459652"/>
              <a:gd name="connsiteX1043" fmla="*/ 7474052 w 11646040"/>
              <a:gd name="connsiteY1043" fmla="*/ 200463 h 459652"/>
              <a:gd name="connsiteX1044" fmla="*/ 6863580 w 11646040"/>
              <a:gd name="connsiteY1044" fmla="*/ 200463 h 459652"/>
              <a:gd name="connsiteX1045" fmla="*/ 6818496 w 11646040"/>
              <a:gd name="connsiteY1045" fmla="*/ 226744 h 459652"/>
              <a:gd name="connsiteX1046" fmla="*/ 6831602 w 11646040"/>
              <a:gd name="connsiteY1046" fmla="*/ 239373 h 459652"/>
              <a:gd name="connsiteX1047" fmla="*/ 6831602 w 11646040"/>
              <a:gd name="connsiteY1047" fmla="*/ 239446 h 459652"/>
              <a:gd name="connsiteX1048" fmla="*/ 6863252 w 11646040"/>
              <a:gd name="connsiteY1048" fmla="*/ 239409 h 459652"/>
              <a:gd name="connsiteX1049" fmla="*/ 6894905 w 11646040"/>
              <a:gd name="connsiteY1049" fmla="*/ 239409 h 459652"/>
              <a:gd name="connsiteX1050" fmla="*/ 6907825 w 11646040"/>
              <a:gd name="connsiteY1050" fmla="*/ 227583 h 459652"/>
              <a:gd name="connsiteX1051" fmla="*/ 6863580 w 11646040"/>
              <a:gd name="connsiteY1051" fmla="*/ 200463 h 459652"/>
              <a:gd name="connsiteX1052" fmla="*/ 6253104 w 11646040"/>
              <a:gd name="connsiteY1052" fmla="*/ 200463 h 459652"/>
              <a:gd name="connsiteX1053" fmla="*/ 6208020 w 11646040"/>
              <a:gd name="connsiteY1053" fmla="*/ 226744 h 459652"/>
              <a:gd name="connsiteX1054" fmla="*/ 6221128 w 11646040"/>
              <a:gd name="connsiteY1054" fmla="*/ 239373 h 459652"/>
              <a:gd name="connsiteX1055" fmla="*/ 6221128 w 11646040"/>
              <a:gd name="connsiteY1055" fmla="*/ 239446 h 459652"/>
              <a:gd name="connsiteX1056" fmla="*/ 6252781 w 11646040"/>
              <a:gd name="connsiteY1056" fmla="*/ 239409 h 459652"/>
              <a:gd name="connsiteX1057" fmla="*/ 6284431 w 11646040"/>
              <a:gd name="connsiteY1057" fmla="*/ 239409 h 459652"/>
              <a:gd name="connsiteX1058" fmla="*/ 6297350 w 11646040"/>
              <a:gd name="connsiteY1058" fmla="*/ 227583 h 459652"/>
              <a:gd name="connsiteX1059" fmla="*/ 6253104 w 11646040"/>
              <a:gd name="connsiteY1059" fmla="*/ 200463 h 459652"/>
              <a:gd name="connsiteX1060" fmla="*/ 5642631 w 11646040"/>
              <a:gd name="connsiteY1060" fmla="*/ 200463 h 459652"/>
              <a:gd name="connsiteX1061" fmla="*/ 5597546 w 11646040"/>
              <a:gd name="connsiteY1061" fmla="*/ 226744 h 459652"/>
              <a:gd name="connsiteX1062" fmla="*/ 5610654 w 11646040"/>
              <a:gd name="connsiteY1062" fmla="*/ 239373 h 459652"/>
              <a:gd name="connsiteX1063" fmla="*/ 5610654 w 11646040"/>
              <a:gd name="connsiteY1063" fmla="*/ 239446 h 459652"/>
              <a:gd name="connsiteX1064" fmla="*/ 5642303 w 11646040"/>
              <a:gd name="connsiteY1064" fmla="*/ 239409 h 459652"/>
              <a:gd name="connsiteX1065" fmla="*/ 5673955 w 11646040"/>
              <a:gd name="connsiteY1065" fmla="*/ 239409 h 459652"/>
              <a:gd name="connsiteX1066" fmla="*/ 5686875 w 11646040"/>
              <a:gd name="connsiteY1066" fmla="*/ 227583 h 459652"/>
              <a:gd name="connsiteX1067" fmla="*/ 5642631 w 11646040"/>
              <a:gd name="connsiteY1067" fmla="*/ 200463 h 459652"/>
              <a:gd name="connsiteX1068" fmla="*/ 5032155 w 11646040"/>
              <a:gd name="connsiteY1068" fmla="*/ 200463 h 459652"/>
              <a:gd name="connsiteX1069" fmla="*/ 4987072 w 11646040"/>
              <a:gd name="connsiteY1069" fmla="*/ 226744 h 459652"/>
              <a:gd name="connsiteX1070" fmla="*/ 5000177 w 11646040"/>
              <a:gd name="connsiteY1070" fmla="*/ 239373 h 459652"/>
              <a:gd name="connsiteX1071" fmla="*/ 5000177 w 11646040"/>
              <a:gd name="connsiteY1071" fmla="*/ 239446 h 459652"/>
              <a:gd name="connsiteX1072" fmla="*/ 5031828 w 11646040"/>
              <a:gd name="connsiteY1072" fmla="*/ 239409 h 459652"/>
              <a:gd name="connsiteX1073" fmla="*/ 5063481 w 11646040"/>
              <a:gd name="connsiteY1073" fmla="*/ 239409 h 459652"/>
              <a:gd name="connsiteX1074" fmla="*/ 5076400 w 11646040"/>
              <a:gd name="connsiteY1074" fmla="*/ 227583 h 459652"/>
              <a:gd name="connsiteX1075" fmla="*/ 5032155 w 11646040"/>
              <a:gd name="connsiteY1075" fmla="*/ 200463 h 459652"/>
              <a:gd name="connsiteX1076" fmla="*/ 4421681 w 11646040"/>
              <a:gd name="connsiteY1076" fmla="*/ 200463 h 459652"/>
              <a:gd name="connsiteX1077" fmla="*/ 4376598 w 11646040"/>
              <a:gd name="connsiteY1077" fmla="*/ 226744 h 459652"/>
              <a:gd name="connsiteX1078" fmla="*/ 4389705 w 11646040"/>
              <a:gd name="connsiteY1078" fmla="*/ 239373 h 459652"/>
              <a:gd name="connsiteX1079" fmla="*/ 4389705 w 11646040"/>
              <a:gd name="connsiteY1079" fmla="*/ 239446 h 459652"/>
              <a:gd name="connsiteX1080" fmla="*/ 4421356 w 11646040"/>
              <a:gd name="connsiteY1080" fmla="*/ 239409 h 459652"/>
              <a:gd name="connsiteX1081" fmla="*/ 4453005 w 11646040"/>
              <a:gd name="connsiteY1081" fmla="*/ 239409 h 459652"/>
              <a:gd name="connsiteX1082" fmla="*/ 4465927 w 11646040"/>
              <a:gd name="connsiteY1082" fmla="*/ 227583 h 459652"/>
              <a:gd name="connsiteX1083" fmla="*/ 4421681 w 11646040"/>
              <a:gd name="connsiteY1083" fmla="*/ 200463 h 459652"/>
              <a:gd name="connsiteX1084" fmla="*/ 3811205 w 11646040"/>
              <a:gd name="connsiteY1084" fmla="*/ 200463 h 459652"/>
              <a:gd name="connsiteX1085" fmla="*/ 3766123 w 11646040"/>
              <a:gd name="connsiteY1085" fmla="*/ 226744 h 459652"/>
              <a:gd name="connsiteX1086" fmla="*/ 3779229 w 11646040"/>
              <a:gd name="connsiteY1086" fmla="*/ 239373 h 459652"/>
              <a:gd name="connsiteX1087" fmla="*/ 3779229 w 11646040"/>
              <a:gd name="connsiteY1087" fmla="*/ 239446 h 459652"/>
              <a:gd name="connsiteX1088" fmla="*/ 3810880 w 11646040"/>
              <a:gd name="connsiteY1088" fmla="*/ 239409 h 459652"/>
              <a:gd name="connsiteX1089" fmla="*/ 3842531 w 11646040"/>
              <a:gd name="connsiteY1089" fmla="*/ 239409 h 459652"/>
              <a:gd name="connsiteX1090" fmla="*/ 3855451 w 11646040"/>
              <a:gd name="connsiteY1090" fmla="*/ 227583 h 459652"/>
              <a:gd name="connsiteX1091" fmla="*/ 3811205 w 11646040"/>
              <a:gd name="connsiteY1091" fmla="*/ 200463 h 459652"/>
              <a:gd name="connsiteX1092" fmla="*/ 3200731 w 11646040"/>
              <a:gd name="connsiteY1092" fmla="*/ 200463 h 459652"/>
              <a:gd name="connsiteX1093" fmla="*/ 3155648 w 11646040"/>
              <a:gd name="connsiteY1093" fmla="*/ 226744 h 459652"/>
              <a:gd name="connsiteX1094" fmla="*/ 3168755 w 11646040"/>
              <a:gd name="connsiteY1094" fmla="*/ 239373 h 459652"/>
              <a:gd name="connsiteX1095" fmla="*/ 3168755 w 11646040"/>
              <a:gd name="connsiteY1095" fmla="*/ 239446 h 459652"/>
              <a:gd name="connsiteX1096" fmla="*/ 3200406 w 11646040"/>
              <a:gd name="connsiteY1096" fmla="*/ 239409 h 459652"/>
              <a:gd name="connsiteX1097" fmla="*/ 3232057 w 11646040"/>
              <a:gd name="connsiteY1097" fmla="*/ 239409 h 459652"/>
              <a:gd name="connsiteX1098" fmla="*/ 3244976 w 11646040"/>
              <a:gd name="connsiteY1098" fmla="*/ 227583 h 459652"/>
              <a:gd name="connsiteX1099" fmla="*/ 3200731 w 11646040"/>
              <a:gd name="connsiteY1099" fmla="*/ 200463 h 459652"/>
              <a:gd name="connsiteX1100" fmla="*/ 2590257 w 11646040"/>
              <a:gd name="connsiteY1100" fmla="*/ 200463 h 459652"/>
              <a:gd name="connsiteX1101" fmla="*/ 2545175 w 11646040"/>
              <a:gd name="connsiteY1101" fmla="*/ 226744 h 459652"/>
              <a:gd name="connsiteX1102" fmla="*/ 2558280 w 11646040"/>
              <a:gd name="connsiteY1102" fmla="*/ 239373 h 459652"/>
              <a:gd name="connsiteX1103" fmla="*/ 2558280 w 11646040"/>
              <a:gd name="connsiteY1103" fmla="*/ 239446 h 459652"/>
              <a:gd name="connsiteX1104" fmla="*/ 2589931 w 11646040"/>
              <a:gd name="connsiteY1104" fmla="*/ 239409 h 459652"/>
              <a:gd name="connsiteX1105" fmla="*/ 2621582 w 11646040"/>
              <a:gd name="connsiteY1105" fmla="*/ 239409 h 459652"/>
              <a:gd name="connsiteX1106" fmla="*/ 2634502 w 11646040"/>
              <a:gd name="connsiteY1106" fmla="*/ 227583 h 459652"/>
              <a:gd name="connsiteX1107" fmla="*/ 2590257 w 11646040"/>
              <a:gd name="connsiteY1107" fmla="*/ 200463 h 459652"/>
              <a:gd name="connsiteX1108" fmla="*/ 1979780 w 11646040"/>
              <a:gd name="connsiteY1108" fmla="*/ 200463 h 459652"/>
              <a:gd name="connsiteX1109" fmla="*/ 1934698 w 11646040"/>
              <a:gd name="connsiteY1109" fmla="*/ 226744 h 459652"/>
              <a:gd name="connsiteX1110" fmla="*/ 1947804 w 11646040"/>
              <a:gd name="connsiteY1110" fmla="*/ 239373 h 459652"/>
              <a:gd name="connsiteX1111" fmla="*/ 1947804 w 11646040"/>
              <a:gd name="connsiteY1111" fmla="*/ 239446 h 459652"/>
              <a:gd name="connsiteX1112" fmla="*/ 1979455 w 11646040"/>
              <a:gd name="connsiteY1112" fmla="*/ 239409 h 459652"/>
              <a:gd name="connsiteX1113" fmla="*/ 2011104 w 11646040"/>
              <a:gd name="connsiteY1113" fmla="*/ 239409 h 459652"/>
              <a:gd name="connsiteX1114" fmla="*/ 2024027 w 11646040"/>
              <a:gd name="connsiteY1114" fmla="*/ 227583 h 459652"/>
              <a:gd name="connsiteX1115" fmla="*/ 1979780 w 11646040"/>
              <a:gd name="connsiteY1115" fmla="*/ 200463 h 459652"/>
              <a:gd name="connsiteX1116" fmla="*/ 1369305 w 11646040"/>
              <a:gd name="connsiteY1116" fmla="*/ 200463 h 459652"/>
              <a:gd name="connsiteX1117" fmla="*/ 1324222 w 11646040"/>
              <a:gd name="connsiteY1117" fmla="*/ 226744 h 459652"/>
              <a:gd name="connsiteX1118" fmla="*/ 1337329 w 11646040"/>
              <a:gd name="connsiteY1118" fmla="*/ 239373 h 459652"/>
              <a:gd name="connsiteX1119" fmla="*/ 1337329 w 11646040"/>
              <a:gd name="connsiteY1119" fmla="*/ 239446 h 459652"/>
              <a:gd name="connsiteX1120" fmla="*/ 1368980 w 11646040"/>
              <a:gd name="connsiteY1120" fmla="*/ 239409 h 459652"/>
              <a:gd name="connsiteX1121" fmla="*/ 1400631 w 11646040"/>
              <a:gd name="connsiteY1121" fmla="*/ 239409 h 459652"/>
              <a:gd name="connsiteX1122" fmla="*/ 1413551 w 11646040"/>
              <a:gd name="connsiteY1122" fmla="*/ 227583 h 459652"/>
              <a:gd name="connsiteX1123" fmla="*/ 1369305 w 11646040"/>
              <a:gd name="connsiteY1123" fmla="*/ 200463 h 459652"/>
              <a:gd name="connsiteX1124" fmla="*/ 758829 w 11646040"/>
              <a:gd name="connsiteY1124" fmla="*/ 200463 h 459652"/>
              <a:gd name="connsiteX1125" fmla="*/ 713747 w 11646040"/>
              <a:gd name="connsiteY1125" fmla="*/ 226744 h 459652"/>
              <a:gd name="connsiteX1126" fmla="*/ 726853 w 11646040"/>
              <a:gd name="connsiteY1126" fmla="*/ 239373 h 459652"/>
              <a:gd name="connsiteX1127" fmla="*/ 726853 w 11646040"/>
              <a:gd name="connsiteY1127" fmla="*/ 239446 h 459652"/>
              <a:gd name="connsiteX1128" fmla="*/ 758504 w 11646040"/>
              <a:gd name="connsiteY1128" fmla="*/ 239409 h 459652"/>
              <a:gd name="connsiteX1129" fmla="*/ 790156 w 11646040"/>
              <a:gd name="connsiteY1129" fmla="*/ 239409 h 459652"/>
              <a:gd name="connsiteX1130" fmla="*/ 803076 w 11646040"/>
              <a:gd name="connsiteY1130" fmla="*/ 227583 h 459652"/>
              <a:gd name="connsiteX1131" fmla="*/ 758829 w 11646040"/>
              <a:gd name="connsiteY1131" fmla="*/ 200463 h 459652"/>
              <a:gd name="connsiteX1132" fmla="*/ 452872 w 11646040"/>
              <a:gd name="connsiteY1132" fmla="*/ 173051 h 459652"/>
              <a:gd name="connsiteX1133" fmla="*/ 452872 w 11646040"/>
              <a:gd name="connsiteY1133" fmla="*/ 182906 h 459652"/>
              <a:gd name="connsiteX1134" fmla="*/ 431168 w 11646040"/>
              <a:gd name="connsiteY1134" fmla="*/ 183600 h 459652"/>
              <a:gd name="connsiteX1135" fmla="*/ 340578 w 11646040"/>
              <a:gd name="connsiteY1135" fmla="*/ 206057 h 459652"/>
              <a:gd name="connsiteX1136" fmla="*/ 270212 w 11646040"/>
              <a:gd name="connsiteY1136" fmla="*/ 257674 h 459652"/>
              <a:gd name="connsiteX1137" fmla="*/ 261879 w 11646040"/>
              <a:gd name="connsiteY1137" fmla="*/ 247574 h 459652"/>
              <a:gd name="connsiteX1138" fmla="*/ 267196 w 11646040"/>
              <a:gd name="connsiteY1138" fmla="*/ 244191 h 459652"/>
              <a:gd name="connsiteX1139" fmla="*/ 452872 w 11646040"/>
              <a:gd name="connsiteY1139" fmla="*/ 173051 h 459652"/>
              <a:gd name="connsiteX1140" fmla="*/ 11441467 w 11646040"/>
              <a:gd name="connsiteY1140" fmla="*/ 172868 h 459652"/>
              <a:gd name="connsiteX1141" fmla="*/ 11464960 w 11646040"/>
              <a:gd name="connsiteY1141" fmla="*/ 174509 h 459652"/>
              <a:gd name="connsiteX1142" fmla="*/ 11456774 w 11646040"/>
              <a:gd name="connsiteY1142" fmla="*/ 178952 h 459652"/>
              <a:gd name="connsiteX1143" fmla="*/ 11451226 w 11646040"/>
              <a:gd name="connsiteY1143" fmla="*/ 183529 h 459652"/>
              <a:gd name="connsiteX1144" fmla="*/ 11441467 w 11646040"/>
              <a:gd name="connsiteY1144" fmla="*/ 182724 h 459652"/>
              <a:gd name="connsiteX1145" fmla="*/ 11132853 w 11646040"/>
              <a:gd name="connsiteY1145" fmla="*/ 157812 h 459652"/>
              <a:gd name="connsiteX1146" fmla="*/ 11053013 w 11646040"/>
              <a:gd name="connsiteY1146" fmla="*/ 193272 h 459652"/>
              <a:gd name="connsiteX1147" fmla="*/ 11081317 w 11646040"/>
              <a:gd name="connsiteY1147" fmla="*/ 220320 h 459652"/>
              <a:gd name="connsiteX1148" fmla="*/ 11190955 w 11646040"/>
              <a:gd name="connsiteY1148" fmla="*/ 220575 h 459652"/>
              <a:gd name="connsiteX1149" fmla="*/ 11215496 w 11646040"/>
              <a:gd name="connsiteY1149" fmla="*/ 197032 h 459652"/>
              <a:gd name="connsiteX1150" fmla="*/ 11214753 w 11646040"/>
              <a:gd name="connsiteY1150" fmla="*/ 187104 h 459652"/>
              <a:gd name="connsiteX1151" fmla="*/ 11214753 w 11646040"/>
              <a:gd name="connsiteY1151" fmla="*/ 187177 h 459652"/>
              <a:gd name="connsiteX1152" fmla="*/ 11132853 w 11646040"/>
              <a:gd name="connsiteY1152" fmla="*/ 157812 h 459652"/>
              <a:gd name="connsiteX1153" fmla="*/ 10522378 w 11646040"/>
              <a:gd name="connsiteY1153" fmla="*/ 157812 h 459652"/>
              <a:gd name="connsiteX1154" fmla="*/ 10442536 w 11646040"/>
              <a:gd name="connsiteY1154" fmla="*/ 193272 h 459652"/>
              <a:gd name="connsiteX1155" fmla="*/ 10470842 w 11646040"/>
              <a:gd name="connsiteY1155" fmla="*/ 220320 h 459652"/>
              <a:gd name="connsiteX1156" fmla="*/ 10580480 w 11646040"/>
              <a:gd name="connsiteY1156" fmla="*/ 220575 h 459652"/>
              <a:gd name="connsiteX1157" fmla="*/ 10605020 w 11646040"/>
              <a:gd name="connsiteY1157" fmla="*/ 197032 h 459652"/>
              <a:gd name="connsiteX1158" fmla="*/ 10604277 w 11646040"/>
              <a:gd name="connsiteY1158" fmla="*/ 187104 h 459652"/>
              <a:gd name="connsiteX1159" fmla="*/ 10604277 w 11646040"/>
              <a:gd name="connsiteY1159" fmla="*/ 187177 h 459652"/>
              <a:gd name="connsiteX1160" fmla="*/ 10522378 w 11646040"/>
              <a:gd name="connsiteY1160" fmla="*/ 157812 h 459652"/>
              <a:gd name="connsiteX1161" fmla="*/ 9911903 w 11646040"/>
              <a:gd name="connsiteY1161" fmla="*/ 157812 h 459652"/>
              <a:gd name="connsiteX1162" fmla="*/ 9832061 w 11646040"/>
              <a:gd name="connsiteY1162" fmla="*/ 193272 h 459652"/>
              <a:gd name="connsiteX1163" fmla="*/ 9860366 w 11646040"/>
              <a:gd name="connsiteY1163" fmla="*/ 220320 h 459652"/>
              <a:gd name="connsiteX1164" fmla="*/ 9970005 w 11646040"/>
              <a:gd name="connsiteY1164" fmla="*/ 220575 h 459652"/>
              <a:gd name="connsiteX1165" fmla="*/ 9994545 w 11646040"/>
              <a:gd name="connsiteY1165" fmla="*/ 197032 h 459652"/>
              <a:gd name="connsiteX1166" fmla="*/ 9993801 w 11646040"/>
              <a:gd name="connsiteY1166" fmla="*/ 187104 h 459652"/>
              <a:gd name="connsiteX1167" fmla="*/ 9993801 w 11646040"/>
              <a:gd name="connsiteY1167" fmla="*/ 187177 h 459652"/>
              <a:gd name="connsiteX1168" fmla="*/ 9911903 w 11646040"/>
              <a:gd name="connsiteY1168" fmla="*/ 157812 h 459652"/>
              <a:gd name="connsiteX1169" fmla="*/ 9301428 w 11646040"/>
              <a:gd name="connsiteY1169" fmla="*/ 157812 h 459652"/>
              <a:gd name="connsiteX1170" fmla="*/ 9221586 w 11646040"/>
              <a:gd name="connsiteY1170" fmla="*/ 193272 h 459652"/>
              <a:gd name="connsiteX1171" fmla="*/ 9249891 w 11646040"/>
              <a:gd name="connsiteY1171" fmla="*/ 220320 h 459652"/>
              <a:gd name="connsiteX1172" fmla="*/ 9359530 w 11646040"/>
              <a:gd name="connsiteY1172" fmla="*/ 220575 h 459652"/>
              <a:gd name="connsiteX1173" fmla="*/ 9384070 w 11646040"/>
              <a:gd name="connsiteY1173" fmla="*/ 197032 h 459652"/>
              <a:gd name="connsiteX1174" fmla="*/ 9383326 w 11646040"/>
              <a:gd name="connsiteY1174" fmla="*/ 187104 h 459652"/>
              <a:gd name="connsiteX1175" fmla="*/ 9383326 w 11646040"/>
              <a:gd name="connsiteY1175" fmla="*/ 187177 h 459652"/>
              <a:gd name="connsiteX1176" fmla="*/ 9301428 w 11646040"/>
              <a:gd name="connsiteY1176" fmla="*/ 157812 h 459652"/>
              <a:gd name="connsiteX1177" fmla="*/ 8690953 w 11646040"/>
              <a:gd name="connsiteY1177" fmla="*/ 157812 h 459652"/>
              <a:gd name="connsiteX1178" fmla="*/ 8611111 w 11646040"/>
              <a:gd name="connsiteY1178" fmla="*/ 193272 h 459652"/>
              <a:gd name="connsiteX1179" fmla="*/ 8639416 w 11646040"/>
              <a:gd name="connsiteY1179" fmla="*/ 220320 h 459652"/>
              <a:gd name="connsiteX1180" fmla="*/ 8749054 w 11646040"/>
              <a:gd name="connsiteY1180" fmla="*/ 220575 h 459652"/>
              <a:gd name="connsiteX1181" fmla="*/ 8773595 w 11646040"/>
              <a:gd name="connsiteY1181" fmla="*/ 197032 h 459652"/>
              <a:gd name="connsiteX1182" fmla="*/ 8772850 w 11646040"/>
              <a:gd name="connsiteY1182" fmla="*/ 187104 h 459652"/>
              <a:gd name="connsiteX1183" fmla="*/ 8772850 w 11646040"/>
              <a:gd name="connsiteY1183" fmla="*/ 187177 h 459652"/>
              <a:gd name="connsiteX1184" fmla="*/ 8690953 w 11646040"/>
              <a:gd name="connsiteY1184" fmla="*/ 157812 h 459652"/>
              <a:gd name="connsiteX1185" fmla="*/ 8080478 w 11646040"/>
              <a:gd name="connsiteY1185" fmla="*/ 157812 h 459652"/>
              <a:gd name="connsiteX1186" fmla="*/ 8000636 w 11646040"/>
              <a:gd name="connsiteY1186" fmla="*/ 193272 h 459652"/>
              <a:gd name="connsiteX1187" fmla="*/ 8028940 w 11646040"/>
              <a:gd name="connsiteY1187" fmla="*/ 220320 h 459652"/>
              <a:gd name="connsiteX1188" fmla="*/ 8138579 w 11646040"/>
              <a:gd name="connsiteY1188" fmla="*/ 220575 h 459652"/>
              <a:gd name="connsiteX1189" fmla="*/ 8163120 w 11646040"/>
              <a:gd name="connsiteY1189" fmla="*/ 197032 h 459652"/>
              <a:gd name="connsiteX1190" fmla="*/ 8162375 w 11646040"/>
              <a:gd name="connsiteY1190" fmla="*/ 187104 h 459652"/>
              <a:gd name="connsiteX1191" fmla="*/ 8162375 w 11646040"/>
              <a:gd name="connsiteY1191" fmla="*/ 187177 h 459652"/>
              <a:gd name="connsiteX1192" fmla="*/ 8080478 w 11646040"/>
              <a:gd name="connsiteY1192" fmla="*/ 157812 h 459652"/>
              <a:gd name="connsiteX1193" fmla="*/ 7470004 w 11646040"/>
              <a:gd name="connsiteY1193" fmla="*/ 157812 h 459652"/>
              <a:gd name="connsiteX1194" fmla="*/ 7390162 w 11646040"/>
              <a:gd name="connsiteY1194" fmla="*/ 193272 h 459652"/>
              <a:gd name="connsiteX1195" fmla="*/ 7418466 w 11646040"/>
              <a:gd name="connsiteY1195" fmla="*/ 220320 h 459652"/>
              <a:gd name="connsiteX1196" fmla="*/ 7528106 w 11646040"/>
              <a:gd name="connsiteY1196" fmla="*/ 220575 h 459652"/>
              <a:gd name="connsiteX1197" fmla="*/ 7552646 w 11646040"/>
              <a:gd name="connsiteY1197" fmla="*/ 197032 h 459652"/>
              <a:gd name="connsiteX1198" fmla="*/ 7551900 w 11646040"/>
              <a:gd name="connsiteY1198" fmla="*/ 187104 h 459652"/>
              <a:gd name="connsiteX1199" fmla="*/ 7551900 w 11646040"/>
              <a:gd name="connsiteY1199" fmla="*/ 187177 h 459652"/>
              <a:gd name="connsiteX1200" fmla="*/ 7470004 w 11646040"/>
              <a:gd name="connsiteY1200" fmla="*/ 157812 h 459652"/>
              <a:gd name="connsiteX1201" fmla="*/ 6859530 w 11646040"/>
              <a:gd name="connsiteY1201" fmla="*/ 157812 h 459652"/>
              <a:gd name="connsiteX1202" fmla="*/ 6779689 w 11646040"/>
              <a:gd name="connsiteY1202" fmla="*/ 193272 h 459652"/>
              <a:gd name="connsiteX1203" fmla="*/ 6807992 w 11646040"/>
              <a:gd name="connsiteY1203" fmla="*/ 220320 h 459652"/>
              <a:gd name="connsiteX1204" fmla="*/ 6917632 w 11646040"/>
              <a:gd name="connsiteY1204" fmla="*/ 220575 h 459652"/>
              <a:gd name="connsiteX1205" fmla="*/ 6942170 w 11646040"/>
              <a:gd name="connsiteY1205" fmla="*/ 197032 h 459652"/>
              <a:gd name="connsiteX1206" fmla="*/ 6941428 w 11646040"/>
              <a:gd name="connsiteY1206" fmla="*/ 187104 h 459652"/>
              <a:gd name="connsiteX1207" fmla="*/ 6941428 w 11646040"/>
              <a:gd name="connsiteY1207" fmla="*/ 187177 h 459652"/>
              <a:gd name="connsiteX1208" fmla="*/ 6859530 w 11646040"/>
              <a:gd name="connsiteY1208" fmla="*/ 157812 h 459652"/>
              <a:gd name="connsiteX1209" fmla="*/ 6249056 w 11646040"/>
              <a:gd name="connsiteY1209" fmla="*/ 157812 h 459652"/>
              <a:gd name="connsiteX1210" fmla="*/ 6169211 w 11646040"/>
              <a:gd name="connsiteY1210" fmla="*/ 193272 h 459652"/>
              <a:gd name="connsiteX1211" fmla="*/ 6197520 w 11646040"/>
              <a:gd name="connsiteY1211" fmla="*/ 220320 h 459652"/>
              <a:gd name="connsiteX1212" fmla="*/ 6307160 w 11646040"/>
              <a:gd name="connsiteY1212" fmla="*/ 220575 h 459652"/>
              <a:gd name="connsiteX1213" fmla="*/ 6331696 w 11646040"/>
              <a:gd name="connsiteY1213" fmla="*/ 197032 h 459652"/>
              <a:gd name="connsiteX1214" fmla="*/ 6330952 w 11646040"/>
              <a:gd name="connsiteY1214" fmla="*/ 187104 h 459652"/>
              <a:gd name="connsiteX1215" fmla="*/ 6330952 w 11646040"/>
              <a:gd name="connsiteY1215" fmla="*/ 187177 h 459652"/>
              <a:gd name="connsiteX1216" fmla="*/ 6249056 w 11646040"/>
              <a:gd name="connsiteY1216" fmla="*/ 157812 h 459652"/>
              <a:gd name="connsiteX1217" fmla="*/ 5638580 w 11646040"/>
              <a:gd name="connsiteY1217" fmla="*/ 157812 h 459652"/>
              <a:gd name="connsiteX1218" fmla="*/ 5558736 w 11646040"/>
              <a:gd name="connsiteY1218" fmla="*/ 193272 h 459652"/>
              <a:gd name="connsiteX1219" fmla="*/ 5587043 w 11646040"/>
              <a:gd name="connsiteY1219" fmla="*/ 220320 h 459652"/>
              <a:gd name="connsiteX1220" fmla="*/ 5696683 w 11646040"/>
              <a:gd name="connsiteY1220" fmla="*/ 220575 h 459652"/>
              <a:gd name="connsiteX1221" fmla="*/ 5721221 w 11646040"/>
              <a:gd name="connsiteY1221" fmla="*/ 197032 h 459652"/>
              <a:gd name="connsiteX1222" fmla="*/ 5720477 w 11646040"/>
              <a:gd name="connsiteY1222" fmla="*/ 187104 h 459652"/>
              <a:gd name="connsiteX1223" fmla="*/ 5720477 w 11646040"/>
              <a:gd name="connsiteY1223" fmla="*/ 187177 h 459652"/>
              <a:gd name="connsiteX1224" fmla="*/ 5638580 w 11646040"/>
              <a:gd name="connsiteY1224" fmla="*/ 157812 h 459652"/>
              <a:gd name="connsiteX1225" fmla="*/ 5028107 w 11646040"/>
              <a:gd name="connsiteY1225" fmla="*/ 157812 h 459652"/>
              <a:gd name="connsiteX1226" fmla="*/ 4948262 w 11646040"/>
              <a:gd name="connsiteY1226" fmla="*/ 193272 h 459652"/>
              <a:gd name="connsiteX1227" fmla="*/ 4976567 w 11646040"/>
              <a:gd name="connsiteY1227" fmla="*/ 220320 h 459652"/>
              <a:gd name="connsiteX1228" fmla="*/ 5086206 w 11646040"/>
              <a:gd name="connsiteY1228" fmla="*/ 220575 h 459652"/>
              <a:gd name="connsiteX1229" fmla="*/ 5110748 w 11646040"/>
              <a:gd name="connsiteY1229" fmla="*/ 197032 h 459652"/>
              <a:gd name="connsiteX1230" fmla="*/ 5110004 w 11646040"/>
              <a:gd name="connsiteY1230" fmla="*/ 187104 h 459652"/>
              <a:gd name="connsiteX1231" fmla="*/ 5110004 w 11646040"/>
              <a:gd name="connsiteY1231" fmla="*/ 187177 h 459652"/>
              <a:gd name="connsiteX1232" fmla="*/ 5028107 w 11646040"/>
              <a:gd name="connsiteY1232" fmla="*/ 157812 h 459652"/>
              <a:gd name="connsiteX1233" fmla="*/ 4417631 w 11646040"/>
              <a:gd name="connsiteY1233" fmla="*/ 157812 h 459652"/>
              <a:gd name="connsiteX1234" fmla="*/ 4337789 w 11646040"/>
              <a:gd name="connsiteY1234" fmla="*/ 193272 h 459652"/>
              <a:gd name="connsiteX1235" fmla="*/ 4366093 w 11646040"/>
              <a:gd name="connsiteY1235" fmla="*/ 220320 h 459652"/>
              <a:gd name="connsiteX1236" fmla="*/ 4475733 w 11646040"/>
              <a:gd name="connsiteY1236" fmla="*/ 220575 h 459652"/>
              <a:gd name="connsiteX1237" fmla="*/ 4500272 w 11646040"/>
              <a:gd name="connsiteY1237" fmla="*/ 197032 h 459652"/>
              <a:gd name="connsiteX1238" fmla="*/ 4499529 w 11646040"/>
              <a:gd name="connsiteY1238" fmla="*/ 187104 h 459652"/>
              <a:gd name="connsiteX1239" fmla="*/ 4499529 w 11646040"/>
              <a:gd name="connsiteY1239" fmla="*/ 187177 h 459652"/>
              <a:gd name="connsiteX1240" fmla="*/ 4417631 w 11646040"/>
              <a:gd name="connsiteY1240" fmla="*/ 157812 h 459652"/>
              <a:gd name="connsiteX1241" fmla="*/ 3807157 w 11646040"/>
              <a:gd name="connsiteY1241" fmla="*/ 157812 h 459652"/>
              <a:gd name="connsiteX1242" fmla="*/ 3727314 w 11646040"/>
              <a:gd name="connsiteY1242" fmla="*/ 193272 h 459652"/>
              <a:gd name="connsiteX1243" fmla="*/ 3755619 w 11646040"/>
              <a:gd name="connsiteY1243" fmla="*/ 220320 h 459652"/>
              <a:gd name="connsiteX1244" fmla="*/ 3865259 w 11646040"/>
              <a:gd name="connsiteY1244" fmla="*/ 220575 h 459652"/>
              <a:gd name="connsiteX1245" fmla="*/ 3889798 w 11646040"/>
              <a:gd name="connsiteY1245" fmla="*/ 197032 h 459652"/>
              <a:gd name="connsiteX1246" fmla="*/ 3889054 w 11646040"/>
              <a:gd name="connsiteY1246" fmla="*/ 187104 h 459652"/>
              <a:gd name="connsiteX1247" fmla="*/ 3889054 w 11646040"/>
              <a:gd name="connsiteY1247" fmla="*/ 187177 h 459652"/>
              <a:gd name="connsiteX1248" fmla="*/ 3807157 w 11646040"/>
              <a:gd name="connsiteY1248" fmla="*/ 157812 h 459652"/>
              <a:gd name="connsiteX1249" fmla="*/ 3196681 w 11646040"/>
              <a:gd name="connsiteY1249" fmla="*/ 157812 h 459652"/>
              <a:gd name="connsiteX1250" fmla="*/ 3116839 w 11646040"/>
              <a:gd name="connsiteY1250" fmla="*/ 193272 h 459652"/>
              <a:gd name="connsiteX1251" fmla="*/ 3145145 w 11646040"/>
              <a:gd name="connsiteY1251" fmla="*/ 220320 h 459652"/>
              <a:gd name="connsiteX1252" fmla="*/ 3254783 w 11646040"/>
              <a:gd name="connsiteY1252" fmla="*/ 220575 h 459652"/>
              <a:gd name="connsiteX1253" fmla="*/ 3279324 w 11646040"/>
              <a:gd name="connsiteY1253" fmla="*/ 197032 h 459652"/>
              <a:gd name="connsiteX1254" fmla="*/ 3278580 w 11646040"/>
              <a:gd name="connsiteY1254" fmla="*/ 187104 h 459652"/>
              <a:gd name="connsiteX1255" fmla="*/ 3278580 w 11646040"/>
              <a:gd name="connsiteY1255" fmla="*/ 187177 h 459652"/>
              <a:gd name="connsiteX1256" fmla="*/ 3196681 w 11646040"/>
              <a:gd name="connsiteY1256" fmla="*/ 157812 h 459652"/>
              <a:gd name="connsiteX1257" fmla="*/ 2586207 w 11646040"/>
              <a:gd name="connsiteY1257" fmla="*/ 157812 h 459652"/>
              <a:gd name="connsiteX1258" fmla="*/ 2506364 w 11646040"/>
              <a:gd name="connsiteY1258" fmla="*/ 193272 h 459652"/>
              <a:gd name="connsiteX1259" fmla="*/ 2534670 w 11646040"/>
              <a:gd name="connsiteY1259" fmla="*/ 220320 h 459652"/>
              <a:gd name="connsiteX1260" fmla="*/ 2644309 w 11646040"/>
              <a:gd name="connsiteY1260" fmla="*/ 220575 h 459652"/>
              <a:gd name="connsiteX1261" fmla="*/ 2668850 w 11646040"/>
              <a:gd name="connsiteY1261" fmla="*/ 197032 h 459652"/>
              <a:gd name="connsiteX1262" fmla="*/ 2668106 w 11646040"/>
              <a:gd name="connsiteY1262" fmla="*/ 187104 h 459652"/>
              <a:gd name="connsiteX1263" fmla="*/ 2668106 w 11646040"/>
              <a:gd name="connsiteY1263" fmla="*/ 187177 h 459652"/>
              <a:gd name="connsiteX1264" fmla="*/ 2586207 w 11646040"/>
              <a:gd name="connsiteY1264" fmla="*/ 157812 h 459652"/>
              <a:gd name="connsiteX1265" fmla="*/ 1975730 w 11646040"/>
              <a:gd name="connsiteY1265" fmla="*/ 157812 h 459652"/>
              <a:gd name="connsiteX1266" fmla="*/ 1895889 w 11646040"/>
              <a:gd name="connsiteY1266" fmla="*/ 193272 h 459652"/>
              <a:gd name="connsiteX1267" fmla="*/ 1924193 w 11646040"/>
              <a:gd name="connsiteY1267" fmla="*/ 220320 h 459652"/>
              <a:gd name="connsiteX1268" fmla="*/ 2033832 w 11646040"/>
              <a:gd name="connsiteY1268" fmla="*/ 220575 h 459652"/>
              <a:gd name="connsiteX1269" fmla="*/ 2058373 w 11646040"/>
              <a:gd name="connsiteY1269" fmla="*/ 197032 h 459652"/>
              <a:gd name="connsiteX1270" fmla="*/ 2057629 w 11646040"/>
              <a:gd name="connsiteY1270" fmla="*/ 187104 h 459652"/>
              <a:gd name="connsiteX1271" fmla="*/ 2057629 w 11646040"/>
              <a:gd name="connsiteY1271" fmla="*/ 187177 h 459652"/>
              <a:gd name="connsiteX1272" fmla="*/ 1975730 w 11646040"/>
              <a:gd name="connsiteY1272" fmla="*/ 157812 h 459652"/>
              <a:gd name="connsiteX1273" fmla="*/ 1365255 w 11646040"/>
              <a:gd name="connsiteY1273" fmla="*/ 157812 h 459652"/>
              <a:gd name="connsiteX1274" fmla="*/ 1285413 w 11646040"/>
              <a:gd name="connsiteY1274" fmla="*/ 193272 h 459652"/>
              <a:gd name="connsiteX1275" fmla="*/ 1313719 w 11646040"/>
              <a:gd name="connsiteY1275" fmla="*/ 220320 h 459652"/>
              <a:gd name="connsiteX1276" fmla="*/ 1423357 w 11646040"/>
              <a:gd name="connsiteY1276" fmla="*/ 220575 h 459652"/>
              <a:gd name="connsiteX1277" fmla="*/ 1447898 w 11646040"/>
              <a:gd name="connsiteY1277" fmla="*/ 197032 h 459652"/>
              <a:gd name="connsiteX1278" fmla="*/ 1447153 w 11646040"/>
              <a:gd name="connsiteY1278" fmla="*/ 187104 h 459652"/>
              <a:gd name="connsiteX1279" fmla="*/ 1447153 w 11646040"/>
              <a:gd name="connsiteY1279" fmla="*/ 187177 h 459652"/>
              <a:gd name="connsiteX1280" fmla="*/ 1365255 w 11646040"/>
              <a:gd name="connsiteY1280" fmla="*/ 157812 h 459652"/>
              <a:gd name="connsiteX1281" fmla="*/ 754780 w 11646040"/>
              <a:gd name="connsiteY1281" fmla="*/ 157812 h 459652"/>
              <a:gd name="connsiteX1282" fmla="*/ 674940 w 11646040"/>
              <a:gd name="connsiteY1282" fmla="*/ 193272 h 459652"/>
              <a:gd name="connsiteX1283" fmla="*/ 703244 w 11646040"/>
              <a:gd name="connsiteY1283" fmla="*/ 220320 h 459652"/>
              <a:gd name="connsiteX1284" fmla="*/ 812882 w 11646040"/>
              <a:gd name="connsiteY1284" fmla="*/ 220575 h 459652"/>
              <a:gd name="connsiteX1285" fmla="*/ 837422 w 11646040"/>
              <a:gd name="connsiteY1285" fmla="*/ 197032 h 459652"/>
              <a:gd name="connsiteX1286" fmla="*/ 836679 w 11646040"/>
              <a:gd name="connsiteY1286" fmla="*/ 187104 h 459652"/>
              <a:gd name="connsiteX1287" fmla="*/ 836679 w 11646040"/>
              <a:gd name="connsiteY1287" fmla="*/ 187177 h 459652"/>
              <a:gd name="connsiteX1288" fmla="*/ 754780 w 11646040"/>
              <a:gd name="connsiteY1288" fmla="*/ 157812 h 459652"/>
              <a:gd name="connsiteX1289" fmla="*/ 11151305 w 11646040"/>
              <a:gd name="connsiteY1289" fmla="*/ 111489 h 459652"/>
              <a:gd name="connsiteX1290" fmla="*/ 11111680 w 11646040"/>
              <a:gd name="connsiteY1290" fmla="*/ 112337 h 459652"/>
              <a:gd name="connsiteX1291" fmla="*/ 11060821 w 11646040"/>
              <a:gd name="connsiteY1291" fmla="*/ 125746 h 459652"/>
              <a:gd name="connsiteX1292" fmla="*/ 11007929 w 11646040"/>
              <a:gd name="connsiteY1292" fmla="*/ 162247 h 459652"/>
              <a:gd name="connsiteX1293" fmla="*/ 11044460 w 11646040"/>
              <a:gd name="connsiteY1293" fmla="*/ 185899 h 459652"/>
              <a:gd name="connsiteX1294" fmla="*/ 11228742 w 11646040"/>
              <a:gd name="connsiteY1294" fmla="*/ 185717 h 459652"/>
              <a:gd name="connsiteX1295" fmla="*/ 11254212 w 11646040"/>
              <a:gd name="connsiteY1295" fmla="*/ 169510 h 459652"/>
              <a:gd name="connsiteX1296" fmla="*/ 11256442 w 11646040"/>
              <a:gd name="connsiteY1296" fmla="*/ 152939 h 459652"/>
              <a:gd name="connsiteX1297" fmla="*/ 11151305 w 11646040"/>
              <a:gd name="connsiteY1297" fmla="*/ 111489 h 459652"/>
              <a:gd name="connsiteX1298" fmla="*/ 10540830 w 11646040"/>
              <a:gd name="connsiteY1298" fmla="*/ 111489 h 459652"/>
              <a:gd name="connsiteX1299" fmla="*/ 10501204 w 11646040"/>
              <a:gd name="connsiteY1299" fmla="*/ 112337 h 459652"/>
              <a:gd name="connsiteX1300" fmla="*/ 10450344 w 11646040"/>
              <a:gd name="connsiteY1300" fmla="*/ 125746 h 459652"/>
              <a:gd name="connsiteX1301" fmla="*/ 10397454 w 11646040"/>
              <a:gd name="connsiteY1301" fmla="*/ 162247 h 459652"/>
              <a:gd name="connsiteX1302" fmla="*/ 10433985 w 11646040"/>
              <a:gd name="connsiteY1302" fmla="*/ 185899 h 459652"/>
              <a:gd name="connsiteX1303" fmla="*/ 10618267 w 11646040"/>
              <a:gd name="connsiteY1303" fmla="*/ 185717 h 459652"/>
              <a:gd name="connsiteX1304" fmla="*/ 10643736 w 11646040"/>
              <a:gd name="connsiteY1304" fmla="*/ 169510 h 459652"/>
              <a:gd name="connsiteX1305" fmla="*/ 10645967 w 11646040"/>
              <a:gd name="connsiteY1305" fmla="*/ 152939 h 459652"/>
              <a:gd name="connsiteX1306" fmla="*/ 10540830 w 11646040"/>
              <a:gd name="connsiteY1306" fmla="*/ 111489 h 459652"/>
              <a:gd name="connsiteX1307" fmla="*/ 9930355 w 11646040"/>
              <a:gd name="connsiteY1307" fmla="*/ 111489 h 459652"/>
              <a:gd name="connsiteX1308" fmla="*/ 9890729 w 11646040"/>
              <a:gd name="connsiteY1308" fmla="*/ 112337 h 459652"/>
              <a:gd name="connsiteX1309" fmla="*/ 9839869 w 11646040"/>
              <a:gd name="connsiteY1309" fmla="*/ 125746 h 459652"/>
              <a:gd name="connsiteX1310" fmla="*/ 9786979 w 11646040"/>
              <a:gd name="connsiteY1310" fmla="*/ 162247 h 459652"/>
              <a:gd name="connsiteX1311" fmla="*/ 9823510 w 11646040"/>
              <a:gd name="connsiteY1311" fmla="*/ 185899 h 459652"/>
              <a:gd name="connsiteX1312" fmla="*/ 10007790 w 11646040"/>
              <a:gd name="connsiteY1312" fmla="*/ 185717 h 459652"/>
              <a:gd name="connsiteX1313" fmla="*/ 10033260 w 11646040"/>
              <a:gd name="connsiteY1313" fmla="*/ 169510 h 459652"/>
              <a:gd name="connsiteX1314" fmla="*/ 10035492 w 11646040"/>
              <a:gd name="connsiteY1314" fmla="*/ 152939 h 459652"/>
              <a:gd name="connsiteX1315" fmla="*/ 9930355 w 11646040"/>
              <a:gd name="connsiteY1315" fmla="*/ 111489 h 459652"/>
              <a:gd name="connsiteX1316" fmla="*/ 9319880 w 11646040"/>
              <a:gd name="connsiteY1316" fmla="*/ 111489 h 459652"/>
              <a:gd name="connsiteX1317" fmla="*/ 9280254 w 11646040"/>
              <a:gd name="connsiteY1317" fmla="*/ 112337 h 459652"/>
              <a:gd name="connsiteX1318" fmla="*/ 9229394 w 11646040"/>
              <a:gd name="connsiteY1318" fmla="*/ 125746 h 459652"/>
              <a:gd name="connsiteX1319" fmla="*/ 9176503 w 11646040"/>
              <a:gd name="connsiteY1319" fmla="*/ 162247 h 459652"/>
              <a:gd name="connsiteX1320" fmla="*/ 9213035 w 11646040"/>
              <a:gd name="connsiteY1320" fmla="*/ 185899 h 459652"/>
              <a:gd name="connsiteX1321" fmla="*/ 9397315 w 11646040"/>
              <a:gd name="connsiteY1321" fmla="*/ 185717 h 459652"/>
              <a:gd name="connsiteX1322" fmla="*/ 9422785 w 11646040"/>
              <a:gd name="connsiteY1322" fmla="*/ 169510 h 459652"/>
              <a:gd name="connsiteX1323" fmla="*/ 9425016 w 11646040"/>
              <a:gd name="connsiteY1323" fmla="*/ 152939 h 459652"/>
              <a:gd name="connsiteX1324" fmla="*/ 9319880 w 11646040"/>
              <a:gd name="connsiteY1324" fmla="*/ 111489 h 459652"/>
              <a:gd name="connsiteX1325" fmla="*/ 8709404 w 11646040"/>
              <a:gd name="connsiteY1325" fmla="*/ 111489 h 459652"/>
              <a:gd name="connsiteX1326" fmla="*/ 8669778 w 11646040"/>
              <a:gd name="connsiteY1326" fmla="*/ 112337 h 459652"/>
              <a:gd name="connsiteX1327" fmla="*/ 8618918 w 11646040"/>
              <a:gd name="connsiteY1327" fmla="*/ 125746 h 459652"/>
              <a:gd name="connsiteX1328" fmla="*/ 8566028 w 11646040"/>
              <a:gd name="connsiteY1328" fmla="*/ 162247 h 459652"/>
              <a:gd name="connsiteX1329" fmla="*/ 8602560 w 11646040"/>
              <a:gd name="connsiteY1329" fmla="*/ 185899 h 459652"/>
              <a:gd name="connsiteX1330" fmla="*/ 8786840 w 11646040"/>
              <a:gd name="connsiteY1330" fmla="*/ 185717 h 459652"/>
              <a:gd name="connsiteX1331" fmla="*/ 8812309 w 11646040"/>
              <a:gd name="connsiteY1331" fmla="*/ 169510 h 459652"/>
              <a:gd name="connsiteX1332" fmla="*/ 8814541 w 11646040"/>
              <a:gd name="connsiteY1332" fmla="*/ 152939 h 459652"/>
              <a:gd name="connsiteX1333" fmla="*/ 8709404 w 11646040"/>
              <a:gd name="connsiteY1333" fmla="*/ 111489 h 459652"/>
              <a:gd name="connsiteX1334" fmla="*/ 8098929 w 11646040"/>
              <a:gd name="connsiteY1334" fmla="*/ 111489 h 459652"/>
              <a:gd name="connsiteX1335" fmla="*/ 8059303 w 11646040"/>
              <a:gd name="connsiteY1335" fmla="*/ 112337 h 459652"/>
              <a:gd name="connsiteX1336" fmla="*/ 8008444 w 11646040"/>
              <a:gd name="connsiteY1336" fmla="*/ 125746 h 459652"/>
              <a:gd name="connsiteX1337" fmla="*/ 7955553 w 11646040"/>
              <a:gd name="connsiteY1337" fmla="*/ 162247 h 459652"/>
              <a:gd name="connsiteX1338" fmla="*/ 7992084 w 11646040"/>
              <a:gd name="connsiteY1338" fmla="*/ 185899 h 459652"/>
              <a:gd name="connsiteX1339" fmla="*/ 8176364 w 11646040"/>
              <a:gd name="connsiteY1339" fmla="*/ 185717 h 459652"/>
              <a:gd name="connsiteX1340" fmla="*/ 8201834 w 11646040"/>
              <a:gd name="connsiteY1340" fmla="*/ 169510 h 459652"/>
              <a:gd name="connsiteX1341" fmla="*/ 8204066 w 11646040"/>
              <a:gd name="connsiteY1341" fmla="*/ 152939 h 459652"/>
              <a:gd name="connsiteX1342" fmla="*/ 8098929 w 11646040"/>
              <a:gd name="connsiteY1342" fmla="*/ 111489 h 459652"/>
              <a:gd name="connsiteX1343" fmla="*/ 7488454 w 11646040"/>
              <a:gd name="connsiteY1343" fmla="*/ 111489 h 459652"/>
              <a:gd name="connsiteX1344" fmla="*/ 7448829 w 11646040"/>
              <a:gd name="connsiteY1344" fmla="*/ 112337 h 459652"/>
              <a:gd name="connsiteX1345" fmla="*/ 7397968 w 11646040"/>
              <a:gd name="connsiteY1345" fmla="*/ 125746 h 459652"/>
              <a:gd name="connsiteX1346" fmla="*/ 7345078 w 11646040"/>
              <a:gd name="connsiteY1346" fmla="*/ 162247 h 459652"/>
              <a:gd name="connsiteX1347" fmla="*/ 7381610 w 11646040"/>
              <a:gd name="connsiteY1347" fmla="*/ 185899 h 459652"/>
              <a:gd name="connsiteX1348" fmla="*/ 7565891 w 11646040"/>
              <a:gd name="connsiteY1348" fmla="*/ 185717 h 459652"/>
              <a:gd name="connsiteX1349" fmla="*/ 7591359 w 11646040"/>
              <a:gd name="connsiteY1349" fmla="*/ 169510 h 459652"/>
              <a:gd name="connsiteX1350" fmla="*/ 7593593 w 11646040"/>
              <a:gd name="connsiteY1350" fmla="*/ 152939 h 459652"/>
              <a:gd name="connsiteX1351" fmla="*/ 7488454 w 11646040"/>
              <a:gd name="connsiteY1351" fmla="*/ 111489 h 459652"/>
              <a:gd name="connsiteX1352" fmla="*/ 6877980 w 11646040"/>
              <a:gd name="connsiteY1352" fmla="*/ 111489 h 459652"/>
              <a:gd name="connsiteX1353" fmla="*/ 6838356 w 11646040"/>
              <a:gd name="connsiteY1353" fmla="*/ 112337 h 459652"/>
              <a:gd name="connsiteX1354" fmla="*/ 6787496 w 11646040"/>
              <a:gd name="connsiteY1354" fmla="*/ 125746 h 459652"/>
              <a:gd name="connsiteX1355" fmla="*/ 6734605 w 11646040"/>
              <a:gd name="connsiteY1355" fmla="*/ 162247 h 459652"/>
              <a:gd name="connsiteX1356" fmla="*/ 6771138 w 11646040"/>
              <a:gd name="connsiteY1356" fmla="*/ 185899 h 459652"/>
              <a:gd name="connsiteX1357" fmla="*/ 6955417 w 11646040"/>
              <a:gd name="connsiteY1357" fmla="*/ 185717 h 459652"/>
              <a:gd name="connsiteX1358" fmla="*/ 6980886 w 11646040"/>
              <a:gd name="connsiteY1358" fmla="*/ 169510 h 459652"/>
              <a:gd name="connsiteX1359" fmla="*/ 6983117 w 11646040"/>
              <a:gd name="connsiteY1359" fmla="*/ 152939 h 459652"/>
              <a:gd name="connsiteX1360" fmla="*/ 6877980 w 11646040"/>
              <a:gd name="connsiteY1360" fmla="*/ 111489 h 459652"/>
              <a:gd name="connsiteX1361" fmla="*/ 6267504 w 11646040"/>
              <a:gd name="connsiteY1361" fmla="*/ 111489 h 459652"/>
              <a:gd name="connsiteX1362" fmla="*/ 6227884 w 11646040"/>
              <a:gd name="connsiteY1362" fmla="*/ 112337 h 459652"/>
              <a:gd name="connsiteX1363" fmla="*/ 6177019 w 11646040"/>
              <a:gd name="connsiteY1363" fmla="*/ 125746 h 459652"/>
              <a:gd name="connsiteX1364" fmla="*/ 6124128 w 11646040"/>
              <a:gd name="connsiteY1364" fmla="*/ 162247 h 459652"/>
              <a:gd name="connsiteX1365" fmla="*/ 6160660 w 11646040"/>
              <a:gd name="connsiteY1365" fmla="*/ 185899 h 459652"/>
              <a:gd name="connsiteX1366" fmla="*/ 6344943 w 11646040"/>
              <a:gd name="connsiteY1366" fmla="*/ 185717 h 459652"/>
              <a:gd name="connsiteX1367" fmla="*/ 6370411 w 11646040"/>
              <a:gd name="connsiteY1367" fmla="*/ 169510 h 459652"/>
              <a:gd name="connsiteX1368" fmla="*/ 6372640 w 11646040"/>
              <a:gd name="connsiteY1368" fmla="*/ 152939 h 459652"/>
              <a:gd name="connsiteX1369" fmla="*/ 6267504 w 11646040"/>
              <a:gd name="connsiteY1369" fmla="*/ 111489 h 459652"/>
              <a:gd name="connsiteX1370" fmla="*/ 5657031 w 11646040"/>
              <a:gd name="connsiteY1370" fmla="*/ 111489 h 459652"/>
              <a:gd name="connsiteX1371" fmla="*/ 5617407 w 11646040"/>
              <a:gd name="connsiteY1371" fmla="*/ 112337 h 459652"/>
              <a:gd name="connsiteX1372" fmla="*/ 5566546 w 11646040"/>
              <a:gd name="connsiteY1372" fmla="*/ 125746 h 459652"/>
              <a:gd name="connsiteX1373" fmla="*/ 5513654 w 11646040"/>
              <a:gd name="connsiteY1373" fmla="*/ 162247 h 459652"/>
              <a:gd name="connsiteX1374" fmla="*/ 5550186 w 11646040"/>
              <a:gd name="connsiteY1374" fmla="*/ 185899 h 459652"/>
              <a:gd name="connsiteX1375" fmla="*/ 5734468 w 11646040"/>
              <a:gd name="connsiteY1375" fmla="*/ 185717 h 459652"/>
              <a:gd name="connsiteX1376" fmla="*/ 5759938 w 11646040"/>
              <a:gd name="connsiteY1376" fmla="*/ 169510 h 459652"/>
              <a:gd name="connsiteX1377" fmla="*/ 5762167 w 11646040"/>
              <a:gd name="connsiteY1377" fmla="*/ 152939 h 459652"/>
              <a:gd name="connsiteX1378" fmla="*/ 5657031 w 11646040"/>
              <a:gd name="connsiteY1378" fmla="*/ 111489 h 459652"/>
              <a:gd name="connsiteX1379" fmla="*/ 5046556 w 11646040"/>
              <a:gd name="connsiteY1379" fmla="*/ 111489 h 459652"/>
              <a:gd name="connsiteX1380" fmla="*/ 5006931 w 11646040"/>
              <a:gd name="connsiteY1380" fmla="*/ 112337 h 459652"/>
              <a:gd name="connsiteX1381" fmla="*/ 4956072 w 11646040"/>
              <a:gd name="connsiteY1381" fmla="*/ 125746 h 459652"/>
              <a:gd name="connsiteX1382" fmla="*/ 4903182 w 11646040"/>
              <a:gd name="connsiteY1382" fmla="*/ 162247 h 459652"/>
              <a:gd name="connsiteX1383" fmla="*/ 4939714 w 11646040"/>
              <a:gd name="connsiteY1383" fmla="*/ 185899 h 459652"/>
              <a:gd name="connsiteX1384" fmla="*/ 5123992 w 11646040"/>
              <a:gd name="connsiteY1384" fmla="*/ 185717 h 459652"/>
              <a:gd name="connsiteX1385" fmla="*/ 5149462 w 11646040"/>
              <a:gd name="connsiteY1385" fmla="*/ 169510 h 459652"/>
              <a:gd name="connsiteX1386" fmla="*/ 5151694 w 11646040"/>
              <a:gd name="connsiteY1386" fmla="*/ 152939 h 459652"/>
              <a:gd name="connsiteX1387" fmla="*/ 5046556 w 11646040"/>
              <a:gd name="connsiteY1387" fmla="*/ 111489 h 459652"/>
              <a:gd name="connsiteX1388" fmla="*/ 4436082 w 11646040"/>
              <a:gd name="connsiteY1388" fmla="*/ 111489 h 459652"/>
              <a:gd name="connsiteX1389" fmla="*/ 4396457 w 11646040"/>
              <a:gd name="connsiteY1389" fmla="*/ 112337 h 459652"/>
              <a:gd name="connsiteX1390" fmla="*/ 4345598 w 11646040"/>
              <a:gd name="connsiteY1390" fmla="*/ 125746 h 459652"/>
              <a:gd name="connsiteX1391" fmla="*/ 4292708 w 11646040"/>
              <a:gd name="connsiteY1391" fmla="*/ 162247 h 459652"/>
              <a:gd name="connsiteX1392" fmla="*/ 4329238 w 11646040"/>
              <a:gd name="connsiteY1392" fmla="*/ 185899 h 459652"/>
              <a:gd name="connsiteX1393" fmla="*/ 4513519 w 11646040"/>
              <a:gd name="connsiteY1393" fmla="*/ 185717 h 459652"/>
              <a:gd name="connsiteX1394" fmla="*/ 4538990 w 11646040"/>
              <a:gd name="connsiteY1394" fmla="*/ 169510 h 459652"/>
              <a:gd name="connsiteX1395" fmla="*/ 4541219 w 11646040"/>
              <a:gd name="connsiteY1395" fmla="*/ 152939 h 459652"/>
              <a:gd name="connsiteX1396" fmla="*/ 4436082 w 11646040"/>
              <a:gd name="connsiteY1396" fmla="*/ 111489 h 459652"/>
              <a:gd name="connsiteX1397" fmla="*/ 3825607 w 11646040"/>
              <a:gd name="connsiteY1397" fmla="*/ 111489 h 459652"/>
              <a:gd name="connsiteX1398" fmla="*/ 3785983 w 11646040"/>
              <a:gd name="connsiteY1398" fmla="*/ 112337 h 459652"/>
              <a:gd name="connsiteX1399" fmla="*/ 3735122 w 11646040"/>
              <a:gd name="connsiteY1399" fmla="*/ 125746 h 459652"/>
              <a:gd name="connsiteX1400" fmla="*/ 3682232 w 11646040"/>
              <a:gd name="connsiteY1400" fmla="*/ 162247 h 459652"/>
              <a:gd name="connsiteX1401" fmla="*/ 3718762 w 11646040"/>
              <a:gd name="connsiteY1401" fmla="*/ 185899 h 459652"/>
              <a:gd name="connsiteX1402" fmla="*/ 3903044 w 11646040"/>
              <a:gd name="connsiteY1402" fmla="*/ 185717 h 459652"/>
              <a:gd name="connsiteX1403" fmla="*/ 3928514 w 11646040"/>
              <a:gd name="connsiteY1403" fmla="*/ 169510 h 459652"/>
              <a:gd name="connsiteX1404" fmla="*/ 3930743 w 11646040"/>
              <a:gd name="connsiteY1404" fmla="*/ 152939 h 459652"/>
              <a:gd name="connsiteX1405" fmla="*/ 3825607 w 11646040"/>
              <a:gd name="connsiteY1405" fmla="*/ 111489 h 459652"/>
              <a:gd name="connsiteX1406" fmla="*/ 3215133 w 11646040"/>
              <a:gd name="connsiteY1406" fmla="*/ 111489 h 459652"/>
              <a:gd name="connsiteX1407" fmla="*/ 3175508 w 11646040"/>
              <a:gd name="connsiteY1407" fmla="*/ 112337 h 459652"/>
              <a:gd name="connsiteX1408" fmla="*/ 3124648 w 11646040"/>
              <a:gd name="connsiteY1408" fmla="*/ 125746 h 459652"/>
              <a:gd name="connsiteX1409" fmla="*/ 3071757 w 11646040"/>
              <a:gd name="connsiteY1409" fmla="*/ 162247 h 459652"/>
              <a:gd name="connsiteX1410" fmla="*/ 3108289 w 11646040"/>
              <a:gd name="connsiteY1410" fmla="*/ 185899 h 459652"/>
              <a:gd name="connsiteX1411" fmla="*/ 3292568 w 11646040"/>
              <a:gd name="connsiteY1411" fmla="*/ 185717 h 459652"/>
              <a:gd name="connsiteX1412" fmla="*/ 3318039 w 11646040"/>
              <a:gd name="connsiteY1412" fmla="*/ 169510 h 459652"/>
              <a:gd name="connsiteX1413" fmla="*/ 3320269 w 11646040"/>
              <a:gd name="connsiteY1413" fmla="*/ 152939 h 459652"/>
              <a:gd name="connsiteX1414" fmla="*/ 3215133 w 11646040"/>
              <a:gd name="connsiteY1414" fmla="*/ 111489 h 459652"/>
              <a:gd name="connsiteX1415" fmla="*/ 2604659 w 11646040"/>
              <a:gd name="connsiteY1415" fmla="*/ 111489 h 459652"/>
              <a:gd name="connsiteX1416" fmla="*/ 2565033 w 11646040"/>
              <a:gd name="connsiteY1416" fmla="*/ 112337 h 459652"/>
              <a:gd name="connsiteX1417" fmla="*/ 2514172 w 11646040"/>
              <a:gd name="connsiteY1417" fmla="*/ 125746 h 459652"/>
              <a:gd name="connsiteX1418" fmla="*/ 2461280 w 11646040"/>
              <a:gd name="connsiteY1418" fmla="*/ 162247 h 459652"/>
              <a:gd name="connsiteX1419" fmla="*/ 2497812 w 11646040"/>
              <a:gd name="connsiteY1419" fmla="*/ 185899 h 459652"/>
              <a:gd name="connsiteX1420" fmla="*/ 2682095 w 11646040"/>
              <a:gd name="connsiteY1420" fmla="*/ 185717 h 459652"/>
              <a:gd name="connsiteX1421" fmla="*/ 2707564 w 11646040"/>
              <a:gd name="connsiteY1421" fmla="*/ 169510 h 459652"/>
              <a:gd name="connsiteX1422" fmla="*/ 2709795 w 11646040"/>
              <a:gd name="connsiteY1422" fmla="*/ 152939 h 459652"/>
              <a:gd name="connsiteX1423" fmla="*/ 2604659 w 11646040"/>
              <a:gd name="connsiteY1423" fmla="*/ 111489 h 459652"/>
              <a:gd name="connsiteX1424" fmla="*/ 1994181 w 11646040"/>
              <a:gd name="connsiteY1424" fmla="*/ 111489 h 459652"/>
              <a:gd name="connsiteX1425" fmla="*/ 1954557 w 11646040"/>
              <a:gd name="connsiteY1425" fmla="*/ 112337 h 459652"/>
              <a:gd name="connsiteX1426" fmla="*/ 1903696 w 11646040"/>
              <a:gd name="connsiteY1426" fmla="*/ 125746 h 459652"/>
              <a:gd name="connsiteX1427" fmla="*/ 1850806 w 11646040"/>
              <a:gd name="connsiteY1427" fmla="*/ 162247 h 459652"/>
              <a:gd name="connsiteX1428" fmla="*/ 1887336 w 11646040"/>
              <a:gd name="connsiteY1428" fmla="*/ 185899 h 459652"/>
              <a:gd name="connsiteX1429" fmla="*/ 2071618 w 11646040"/>
              <a:gd name="connsiteY1429" fmla="*/ 185717 h 459652"/>
              <a:gd name="connsiteX1430" fmla="*/ 2097088 w 11646040"/>
              <a:gd name="connsiteY1430" fmla="*/ 169510 h 459652"/>
              <a:gd name="connsiteX1431" fmla="*/ 2099318 w 11646040"/>
              <a:gd name="connsiteY1431" fmla="*/ 152939 h 459652"/>
              <a:gd name="connsiteX1432" fmla="*/ 1994181 w 11646040"/>
              <a:gd name="connsiteY1432" fmla="*/ 111489 h 459652"/>
              <a:gd name="connsiteX1433" fmla="*/ 1383707 w 11646040"/>
              <a:gd name="connsiteY1433" fmla="*/ 111489 h 459652"/>
              <a:gd name="connsiteX1434" fmla="*/ 1344081 w 11646040"/>
              <a:gd name="connsiteY1434" fmla="*/ 112337 h 459652"/>
              <a:gd name="connsiteX1435" fmla="*/ 1293221 w 11646040"/>
              <a:gd name="connsiteY1435" fmla="*/ 125746 h 459652"/>
              <a:gd name="connsiteX1436" fmla="*/ 1240331 w 11646040"/>
              <a:gd name="connsiteY1436" fmla="*/ 162247 h 459652"/>
              <a:gd name="connsiteX1437" fmla="*/ 1276862 w 11646040"/>
              <a:gd name="connsiteY1437" fmla="*/ 185899 h 459652"/>
              <a:gd name="connsiteX1438" fmla="*/ 1461143 w 11646040"/>
              <a:gd name="connsiteY1438" fmla="*/ 185717 h 459652"/>
              <a:gd name="connsiteX1439" fmla="*/ 1486612 w 11646040"/>
              <a:gd name="connsiteY1439" fmla="*/ 169510 h 459652"/>
              <a:gd name="connsiteX1440" fmla="*/ 1488844 w 11646040"/>
              <a:gd name="connsiteY1440" fmla="*/ 152939 h 459652"/>
              <a:gd name="connsiteX1441" fmla="*/ 1383707 w 11646040"/>
              <a:gd name="connsiteY1441" fmla="*/ 111489 h 459652"/>
              <a:gd name="connsiteX1442" fmla="*/ 773232 w 11646040"/>
              <a:gd name="connsiteY1442" fmla="*/ 111489 h 459652"/>
              <a:gd name="connsiteX1443" fmla="*/ 733607 w 11646040"/>
              <a:gd name="connsiteY1443" fmla="*/ 112337 h 459652"/>
              <a:gd name="connsiteX1444" fmla="*/ 682747 w 11646040"/>
              <a:gd name="connsiteY1444" fmla="*/ 125746 h 459652"/>
              <a:gd name="connsiteX1445" fmla="*/ 629856 w 11646040"/>
              <a:gd name="connsiteY1445" fmla="*/ 162247 h 459652"/>
              <a:gd name="connsiteX1446" fmla="*/ 666387 w 11646040"/>
              <a:gd name="connsiteY1446" fmla="*/ 185899 h 459652"/>
              <a:gd name="connsiteX1447" fmla="*/ 850669 w 11646040"/>
              <a:gd name="connsiteY1447" fmla="*/ 185717 h 459652"/>
              <a:gd name="connsiteX1448" fmla="*/ 876138 w 11646040"/>
              <a:gd name="connsiteY1448" fmla="*/ 169510 h 459652"/>
              <a:gd name="connsiteX1449" fmla="*/ 878369 w 11646040"/>
              <a:gd name="connsiteY1449" fmla="*/ 152939 h 459652"/>
              <a:gd name="connsiteX1450" fmla="*/ 773232 w 11646040"/>
              <a:gd name="connsiteY1450" fmla="*/ 111489 h 459652"/>
              <a:gd name="connsiteX1451" fmla="*/ 11134811 w 11646040"/>
              <a:gd name="connsiteY1451" fmla="*/ 63183 h 459652"/>
              <a:gd name="connsiteX1452" fmla="*/ 10954063 w 11646040"/>
              <a:gd name="connsiteY1452" fmla="*/ 138047 h 459652"/>
              <a:gd name="connsiteX1453" fmla="*/ 10995752 w 11646040"/>
              <a:gd name="connsiteY1453" fmla="*/ 155968 h 459652"/>
              <a:gd name="connsiteX1454" fmla="*/ 11009371 w 11646040"/>
              <a:gd name="connsiteY1454" fmla="*/ 144288 h 459652"/>
              <a:gd name="connsiteX1455" fmla="*/ 11126724 w 11646040"/>
              <a:gd name="connsiteY1455" fmla="*/ 101473 h 459652"/>
              <a:gd name="connsiteX1456" fmla="*/ 11269873 w 11646040"/>
              <a:gd name="connsiteY1456" fmla="*/ 149763 h 459652"/>
              <a:gd name="connsiteX1457" fmla="*/ 11281679 w 11646040"/>
              <a:gd name="connsiteY1457" fmla="*/ 153705 h 459652"/>
              <a:gd name="connsiteX1458" fmla="*/ 11318628 w 11646040"/>
              <a:gd name="connsiteY1458" fmla="*/ 138010 h 459652"/>
              <a:gd name="connsiteX1459" fmla="*/ 11134811 w 11646040"/>
              <a:gd name="connsiteY1459" fmla="*/ 63220 h 459652"/>
              <a:gd name="connsiteX1460" fmla="*/ 10524336 w 11646040"/>
              <a:gd name="connsiteY1460" fmla="*/ 63183 h 459652"/>
              <a:gd name="connsiteX1461" fmla="*/ 10343587 w 11646040"/>
              <a:gd name="connsiteY1461" fmla="*/ 138047 h 459652"/>
              <a:gd name="connsiteX1462" fmla="*/ 10385277 w 11646040"/>
              <a:gd name="connsiteY1462" fmla="*/ 155968 h 459652"/>
              <a:gd name="connsiteX1463" fmla="*/ 10398894 w 11646040"/>
              <a:gd name="connsiteY1463" fmla="*/ 144288 h 459652"/>
              <a:gd name="connsiteX1464" fmla="*/ 10516249 w 11646040"/>
              <a:gd name="connsiteY1464" fmla="*/ 101473 h 459652"/>
              <a:gd name="connsiteX1465" fmla="*/ 10659398 w 11646040"/>
              <a:gd name="connsiteY1465" fmla="*/ 149763 h 459652"/>
              <a:gd name="connsiteX1466" fmla="*/ 10671204 w 11646040"/>
              <a:gd name="connsiteY1466" fmla="*/ 153705 h 459652"/>
              <a:gd name="connsiteX1467" fmla="*/ 10708152 w 11646040"/>
              <a:gd name="connsiteY1467" fmla="*/ 138010 h 459652"/>
              <a:gd name="connsiteX1468" fmla="*/ 10524336 w 11646040"/>
              <a:gd name="connsiteY1468" fmla="*/ 63220 h 459652"/>
              <a:gd name="connsiteX1469" fmla="*/ 9913861 w 11646040"/>
              <a:gd name="connsiteY1469" fmla="*/ 63183 h 459652"/>
              <a:gd name="connsiteX1470" fmla="*/ 9733112 w 11646040"/>
              <a:gd name="connsiteY1470" fmla="*/ 138047 h 459652"/>
              <a:gd name="connsiteX1471" fmla="*/ 9774802 w 11646040"/>
              <a:gd name="connsiteY1471" fmla="*/ 155968 h 459652"/>
              <a:gd name="connsiteX1472" fmla="*/ 9788419 w 11646040"/>
              <a:gd name="connsiteY1472" fmla="*/ 144288 h 459652"/>
              <a:gd name="connsiteX1473" fmla="*/ 9905774 w 11646040"/>
              <a:gd name="connsiteY1473" fmla="*/ 101473 h 459652"/>
              <a:gd name="connsiteX1474" fmla="*/ 10048923 w 11646040"/>
              <a:gd name="connsiteY1474" fmla="*/ 149763 h 459652"/>
              <a:gd name="connsiteX1475" fmla="*/ 10060728 w 11646040"/>
              <a:gd name="connsiteY1475" fmla="*/ 153705 h 459652"/>
              <a:gd name="connsiteX1476" fmla="*/ 10097677 w 11646040"/>
              <a:gd name="connsiteY1476" fmla="*/ 138010 h 459652"/>
              <a:gd name="connsiteX1477" fmla="*/ 9913861 w 11646040"/>
              <a:gd name="connsiteY1477" fmla="*/ 63220 h 459652"/>
              <a:gd name="connsiteX1478" fmla="*/ 9303385 w 11646040"/>
              <a:gd name="connsiteY1478" fmla="*/ 63183 h 459652"/>
              <a:gd name="connsiteX1479" fmla="*/ 9122637 w 11646040"/>
              <a:gd name="connsiteY1479" fmla="*/ 138047 h 459652"/>
              <a:gd name="connsiteX1480" fmla="*/ 9164326 w 11646040"/>
              <a:gd name="connsiteY1480" fmla="*/ 155968 h 459652"/>
              <a:gd name="connsiteX1481" fmla="*/ 9177944 w 11646040"/>
              <a:gd name="connsiteY1481" fmla="*/ 144288 h 459652"/>
              <a:gd name="connsiteX1482" fmla="*/ 9295298 w 11646040"/>
              <a:gd name="connsiteY1482" fmla="*/ 101473 h 459652"/>
              <a:gd name="connsiteX1483" fmla="*/ 9438448 w 11646040"/>
              <a:gd name="connsiteY1483" fmla="*/ 149763 h 459652"/>
              <a:gd name="connsiteX1484" fmla="*/ 9450253 w 11646040"/>
              <a:gd name="connsiteY1484" fmla="*/ 153705 h 459652"/>
              <a:gd name="connsiteX1485" fmla="*/ 9487202 w 11646040"/>
              <a:gd name="connsiteY1485" fmla="*/ 138010 h 459652"/>
              <a:gd name="connsiteX1486" fmla="*/ 9303385 w 11646040"/>
              <a:gd name="connsiteY1486" fmla="*/ 63220 h 459652"/>
              <a:gd name="connsiteX1487" fmla="*/ 8692910 w 11646040"/>
              <a:gd name="connsiteY1487" fmla="*/ 63183 h 459652"/>
              <a:gd name="connsiteX1488" fmla="*/ 8512162 w 11646040"/>
              <a:gd name="connsiteY1488" fmla="*/ 138047 h 459652"/>
              <a:gd name="connsiteX1489" fmla="*/ 8553851 w 11646040"/>
              <a:gd name="connsiteY1489" fmla="*/ 155968 h 459652"/>
              <a:gd name="connsiteX1490" fmla="*/ 8567469 w 11646040"/>
              <a:gd name="connsiteY1490" fmla="*/ 144288 h 459652"/>
              <a:gd name="connsiteX1491" fmla="*/ 8684823 w 11646040"/>
              <a:gd name="connsiteY1491" fmla="*/ 101473 h 459652"/>
              <a:gd name="connsiteX1492" fmla="*/ 8827972 w 11646040"/>
              <a:gd name="connsiteY1492" fmla="*/ 149763 h 459652"/>
              <a:gd name="connsiteX1493" fmla="*/ 8839777 w 11646040"/>
              <a:gd name="connsiteY1493" fmla="*/ 153705 h 459652"/>
              <a:gd name="connsiteX1494" fmla="*/ 8876727 w 11646040"/>
              <a:gd name="connsiteY1494" fmla="*/ 138010 h 459652"/>
              <a:gd name="connsiteX1495" fmla="*/ 8692910 w 11646040"/>
              <a:gd name="connsiteY1495" fmla="*/ 63220 h 459652"/>
              <a:gd name="connsiteX1496" fmla="*/ 8082435 w 11646040"/>
              <a:gd name="connsiteY1496" fmla="*/ 63183 h 459652"/>
              <a:gd name="connsiteX1497" fmla="*/ 7901686 w 11646040"/>
              <a:gd name="connsiteY1497" fmla="*/ 138047 h 459652"/>
              <a:gd name="connsiteX1498" fmla="*/ 7943376 w 11646040"/>
              <a:gd name="connsiteY1498" fmla="*/ 155968 h 459652"/>
              <a:gd name="connsiteX1499" fmla="*/ 7956994 w 11646040"/>
              <a:gd name="connsiteY1499" fmla="*/ 144288 h 459652"/>
              <a:gd name="connsiteX1500" fmla="*/ 8074348 w 11646040"/>
              <a:gd name="connsiteY1500" fmla="*/ 101473 h 459652"/>
              <a:gd name="connsiteX1501" fmla="*/ 8217497 w 11646040"/>
              <a:gd name="connsiteY1501" fmla="*/ 149763 h 459652"/>
              <a:gd name="connsiteX1502" fmla="*/ 8229302 w 11646040"/>
              <a:gd name="connsiteY1502" fmla="*/ 153705 h 459652"/>
              <a:gd name="connsiteX1503" fmla="*/ 8266251 w 11646040"/>
              <a:gd name="connsiteY1503" fmla="*/ 138010 h 459652"/>
              <a:gd name="connsiteX1504" fmla="*/ 8082435 w 11646040"/>
              <a:gd name="connsiteY1504" fmla="*/ 63220 h 459652"/>
              <a:gd name="connsiteX1505" fmla="*/ 7471961 w 11646040"/>
              <a:gd name="connsiteY1505" fmla="*/ 63183 h 459652"/>
              <a:gd name="connsiteX1506" fmla="*/ 7291212 w 11646040"/>
              <a:gd name="connsiteY1506" fmla="*/ 138047 h 459652"/>
              <a:gd name="connsiteX1507" fmla="*/ 7332902 w 11646040"/>
              <a:gd name="connsiteY1507" fmla="*/ 155968 h 459652"/>
              <a:gd name="connsiteX1508" fmla="*/ 7346520 w 11646040"/>
              <a:gd name="connsiteY1508" fmla="*/ 144288 h 459652"/>
              <a:gd name="connsiteX1509" fmla="*/ 7463873 w 11646040"/>
              <a:gd name="connsiteY1509" fmla="*/ 101473 h 459652"/>
              <a:gd name="connsiteX1510" fmla="*/ 7607023 w 11646040"/>
              <a:gd name="connsiteY1510" fmla="*/ 149763 h 459652"/>
              <a:gd name="connsiteX1511" fmla="*/ 7618827 w 11646040"/>
              <a:gd name="connsiteY1511" fmla="*/ 153705 h 459652"/>
              <a:gd name="connsiteX1512" fmla="*/ 7655778 w 11646040"/>
              <a:gd name="connsiteY1512" fmla="*/ 138010 h 459652"/>
              <a:gd name="connsiteX1513" fmla="*/ 7471961 w 11646040"/>
              <a:gd name="connsiteY1513" fmla="*/ 63220 h 459652"/>
              <a:gd name="connsiteX1514" fmla="*/ 6861487 w 11646040"/>
              <a:gd name="connsiteY1514" fmla="*/ 63183 h 459652"/>
              <a:gd name="connsiteX1515" fmla="*/ 6680738 w 11646040"/>
              <a:gd name="connsiteY1515" fmla="*/ 138047 h 459652"/>
              <a:gd name="connsiteX1516" fmla="*/ 6722428 w 11646040"/>
              <a:gd name="connsiteY1516" fmla="*/ 155968 h 459652"/>
              <a:gd name="connsiteX1517" fmla="*/ 6736046 w 11646040"/>
              <a:gd name="connsiteY1517" fmla="*/ 144288 h 459652"/>
              <a:gd name="connsiteX1518" fmla="*/ 6853400 w 11646040"/>
              <a:gd name="connsiteY1518" fmla="*/ 101473 h 459652"/>
              <a:gd name="connsiteX1519" fmla="*/ 6996550 w 11646040"/>
              <a:gd name="connsiteY1519" fmla="*/ 149763 h 459652"/>
              <a:gd name="connsiteX1520" fmla="*/ 7008354 w 11646040"/>
              <a:gd name="connsiteY1520" fmla="*/ 153705 h 459652"/>
              <a:gd name="connsiteX1521" fmla="*/ 7045302 w 11646040"/>
              <a:gd name="connsiteY1521" fmla="*/ 138010 h 459652"/>
              <a:gd name="connsiteX1522" fmla="*/ 6861487 w 11646040"/>
              <a:gd name="connsiteY1522" fmla="*/ 63220 h 459652"/>
              <a:gd name="connsiteX1523" fmla="*/ 6251014 w 11646040"/>
              <a:gd name="connsiteY1523" fmla="*/ 63183 h 459652"/>
              <a:gd name="connsiteX1524" fmla="*/ 6070262 w 11646040"/>
              <a:gd name="connsiteY1524" fmla="*/ 138047 h 459652"/>
              <a:gd name="connsiteX1525" fmla="*/ 6111954 w 11646040"/>
              <a:gd name="connsiteY1525" fmla="*/ 155968 h 459652"/>
              <a:gd name="connsiteX1526" fmla="*/ 6125570 w 11646040"/>
              <a:gd name="connsiteY1526" fmla="*/ 144288 h 459652"/>
              <a:gd name="connsiteX1527" fmla="*/ 6242925 w 11646040"/>
              <a:gd name="connsiteY1527" fmla="*/ 101473 h 459652"/>
              <a:gd name="connsiteX1528" fmla="*/ 6386076 w 11646040"/>
              <a:gd name="connsiteY1528" fmla="*/ 149763 h 459652"/>
              <a:gd name="connsiteX1529" fmla="*/ 6397882 w 11646040"/>
              <a:gd name="connsiteY1529" fmla="*/ 153705 h 459652"/>
              <a:gd name="connsiteX1530" fmla="*/ 6434828 w 11646040"/>
              <a:gd name="connsiteY1530" fmla="*/ 138010 h 459652"/>
              <a:gd name="connsiteX1531" fmla="*/ 6251014 w 11646040"/>
              <a:gd name="connsiteY1531" fmla="*/ 63220 h 459652"/>
              <a:gd name="connsiteX1532" fmla="*/ 5640540 w 11646040"/>
              <a:gd name="connsiteY1532" fmla="*/ 63183 h 459652"/>
              <a:gd name="connsiteX1533" fmla="*/ 5459788 w 11646040"/>
              <a:gd name="connsiteY1533" fmla="*/ 138047 h 459652"/>
              <a:gd name="connsiteX1534" fmla="*/ 5501480 w 11646040"/>
              <a:gd name="connsiteY1534" fmla="*/ 155968 h 459652"/>
              <a:gd name="connsiteX1535" fmla="*/ 5515097 w 11646040"/>
              <a:gd name="connsiteY1535" fmla="*/ 144288 h 459652"/>
              <a:gd name="connsiteX1536" fmla="*/ 5632450 w 11646040"/>
              <a:gd name="connsiteY1536" fmla="*/ 101473 h 459652"/>
              <a:gd name="connsiteX1537" fmla="*/ 5775600 w 11646040"/>
              <a:gd name="connsiteY1537" fmla="*/ 149763 h 459652"/>
              <a:gd name="connsiteX1538" fmla="*/ 5787405 w 11646040"/>
              <a:gd name="connsiteY1538" fmla="*/ 153705 h 459652"/>
              <a:gd name="connsiteX1539" fmla="*/ 5824355 w 11646040"/>
              <a:gd name="connsiteY1539" fmla="*/ 138010 h 459652"/>
              <a:gd name="connsiteX1540" fmla="*/ 5640540 w 11646040"/>
              <a:gd name="connsiteY1540" fmla="*/ 63220 h 459652"/>
              <a:gd name="connsiteX1541" fmla="*/ 5030066 w 11646040"/>
              <a:gd name="connsiteY1541" fmla="*/ 63183 h 459652"/>
              <a:gd name="connsiteX1542" fmla="*/ 4849316 w 11646040"/>
              <a:gd name="connsiteY1542" fmla="*/ 138047 h 459652"/>
              <a:gd name="connsiteX1543" fmla="*/ 4891006 w 11646040"/>
              <a:gd name="connsiteY1543" fmla="*/ 155968 h 459652"/>
              <a:gd name="connsiteX1544" fmla="*/ 4904623 w 11646040"/>
              <a:gd name="connsiteY1544" fmla="*/ 144288 h 459652"/>
              <a:gd name="connsiteX1545" fmla="*/ 5021975 w 11646040"/>
              <a:gd name="connsiteY1545" fmla="*/ 101473 h 459652"/>
              <a:gd name="connsiteX1546" fmla="*/ 5165127 w 11646040"/>
              <a:gd name="connsiteY1546" fmla="*/ 149763 h 459652"/>
              <a:gd name="connsiteX1547" fmla="*/ 5176932 w 11646040"/>
              <a:gd name="connsiteY1547" fmla="*/ 153705 h 459652"/>
              <a:gd name="connsiteX1548" fmla="*/ 5213876 w 11646040"/>
              <a:gd name="connsiteY1548" fmla="*/ 138010 h 459652"/>
              <a:gd name="connsiteX1549" fmla="*/ 5030066 w 11646040"/>
              <a:gd name="connsiteY1549" fmla="*/ 63220 h 459652"/>
              <a:gd name="connsiteX1550" fmla="*/ 4419590 w 11646040"/>
              <a:gd name="connsiteY1550" fmla="*/ 63183 h 459652"/>
              <a:gd name="connsiteX1551" fmla="*/ 4238840 w 11646040"/>
              <a:gd name="connsiteY1551" fmla="*/ 138047 h 459652"/>
              <a:gd name="connsiteX1552" fmla="*/ 4280530 w 11646040"/>
              <a:gd name="connsiteY1552" fmla="*/ 155968 h 459652"/>
              <a:gd name="connsiteX1553" fmla="*/ 4294148 w 11646040"/>
              <a:gd name="connsiteY1553" fmla="*/ 144288 h 459652"/>
              <a:gd name="connsiteX1554" fmla="*/ 4411502 w 11646040"/>
              <a:gd name="connsiteY1554" fmla="*/ 101473 h 459652"/>
              <a:gd name="connsiteX1555" fmla="*/ 4554651 w 11646040"/>
              <a:gd name="connsiteY1555" fmla="*/ 149763 h 459652"/>
              <a:gd name="connsiteX1556" fmla="*/ 4566456 w 11646040"/>
              <a:gd name="connsiteY1556" fmla="*/ 153705 h 459652"/>
              <a:gd name="connsiteX1557" fmla="*/ 4603406 w 11646040"/>
              <a:gd name="connsiteY1557" fmla="*/ 138010 h 459652"/>
              <a:gd name="connsiteX1558" fmla="*/ 4419590 w 11646040"/>
              <a:gd name="connsiteY1558" fmla="*/ 63220 h 459652"/>
              <a:gd name="connsiteX1559" fmla="*/ 3809114 w 11646040"/>
              <a:gd name="connsiteY1559" fmla="*/ 63183 h 459652"/>
              <a:gd name="connsiteX1560" fmla="*/ 3628364 w 11646040"/>
              <a:gd name="connsiteY1560" fmla="*/ 138047 h 459652"/>
              <a:gd name="connsiteX1561" fmla="*/ 3670055 w 11646040"/>
              <a:gd name="connsiteY1561" fmla="*/ 155968 h 459652"/>
              <a:gd name="connsiteX1562" fmla="*/ 3683672 w 11646040"/>
              <a:gd name="connsiteY1562" fmla="*/ 144288 h 459652"/>
              <a:gd name="connsiteX1563" fmla="*/ 3801026 w 11646040"/>
              <a:gd name="connsiteY1563" fmla="*/ 101473 h 459652"/>
              <a:gd name="connsiteX1564" fmla="*/ 3944177 w 11646040"/>
              <a:gd name="connsiteY1564" fmla="*/ 149763 h 459652"/>
              <a:gd name="connsiteX1565" fmla="*/ 3955981 w 11646040"/>
              <a:gd name="connsiteY1565" fmla="*/ 153705 h 459652"/>
              <a:gd name="connsiteX1566" fmla="*/ 3992930 w 11646040"/>
              <a:gd name="connsiteY1566" fmla="*/ 138010 h 459652"/>
              <a:gd name="connsiteX1567" fmla="*/ 3809114 w 11646040"/>
              <a:gd name="connsiteY1567" fmla="*/ 63220 h 459652"/>
              <a:gd name="connsiteX1568" fmla="*/ 3198639 w 11646040"/>
              <a:gd name="connsiteY1568" fmla="*/ 63183 h 459652"/>
              <a:gd name="connsiteX1569" fmla="*/ 3017890 w 11646040"/>
              <a:gd name="connsiteY1569" fmla="*/ 138047 h 459652"/>
              <a:gd name="connsiteX1570" fmla="*/ 3059580 w 11646040"/>
              <a:gd name="connsiteY1570" fmla="*/ 155968 h 459652"/>
              <a:gd name="connsiteX1571" fmla="*/ 3073198 w 11646040"/>
              <a:gd name="connsiteY1571" fmla="*/ 144288 h 459652"/>
              <a:gd name="connsiteX1572" fmla="*/ 3190552 w 11646040"/>
              <a:gd name="connsiteY1572" fmla="*/ 101473 h 459652"/>
              <a:gd name="connsiteX1573" fmla="*/ 3333701 w 11646040"/>
              <a:gd name="connsiteY1573" fmla="*/ 149763 h 459652"/>
              <a:gd name="connsiteX1574" fmla="*/ 3345506 w 11646040"/>
              <a:gd name="connsiteY1574" fmla="*/ 153705 h 459652"/>
              <a:gd name="connsiteX1575" fmla="*/ 3382455 w 11646040"/>
              <a:gd name="connsiteY1575" fmla="*/ 138010 h 459652"/>
              <a:gd name="connsiteX1576" fmla="*/ 3198639 w 11646040"/>
              <a:gd name="connsiteY1576" fmla="*/ 63220 h 459652"/>
              <a:gd name="connsiteX1577" fmla="*/ 2588165 w 11646040"/>
              <a:gd name="connsiteY1577" fmla="*/ 63183 h 459652"/>
              <a:gd name="connsiteX1578" fmla="*/ 2407414 w 11646040"/>
              <a:gd name="connsiteY1578" fmla="*/ 138047 h 459652"/>
              <a:gd name="connsiteX1579" fmla="*/ 2449104 w 11646040"/>
              <a:gd name="connsiteY1579" fmla="*/ 155968 h 459652"/>
              <a:gd name="connsiteX1580" fmla="*/ 2462722 w 11646040"/>
              <a:gd name="connsiteY1580" fmla="*/ 144288 h 459652"/>
              <a:gd name="connsiteX1581" fmla="*/ 2580078 w 11646040"/>
              <a:gd name="connsiteY1581" fmla="*/ 101473 h 459652"/>
              <a:gd name="connsiteX1582" fmla="*/ 2723227 w 11646040"/>
              <a:gd name="connsiteY1582" fmla="*/ 149763 h 459652"/>
              <a:gd name="connsiteX1583" fmla="*/ 2735032 w 11646040"/>
              <a:gd name="connsiteY1583" fmla="*/ 153705 h 459652"/>
              <a:gd name="connsiteX1584" fmla="*/ 2771982 w 11646040"/>
              <a:gd name="connsiteY1584" fmla="*/ 138010 h 459652"/>
              <a:gd name="connsiteX1585" fmla="*/ 2588165 w 11646040"/>
              <a:gd name="connsiteY1585" fmla="*/ 63220 h 459652"/>
              <a:gd name="connsiteX1586" fmla="*/ 1977688 w 11646040"/>
              <a:gd name="connsiteY1586" fmla="*/ 63183 h 459652"/>
              <a:gd name="connsiteX1587" fmla="*/ 1796940 w 11646040"/>
              <a:gd name="connsiteY1587" fmla="*/ 138047 h 459652"/>
              <a:gd name="connsiteX1588" fmla="*/ 1838629 w 11646040"/>
              <a:gd name="connsiteY1588" fmla="*/ 155968 h 459652"/>
              <a:gd name="connsiteX1589" fmla="*/ 1852247 w 11646040"/>
              <a:gd name="connsiteY1589" fmla="*/ 144288 h 459652"/>
              <a:gd name="connsiteX1590" fmla="*/ 1969602 w 11646040"/>
              <a:gd name="connsiteY1590" fmla="*/ 101473 h 459652"/>
              <a:gd name="connsiteX1591" fmla="*/ 2112750 w 11646040"/>
              <a:gd name="connsiteY1591" fmla="*/ 149763 h 459652"/>
              <a:gd name="connsiteX1592" fmla="*/ 2124555 w 11646040"/>
              <a:gd name="connsiteY1592" fmla="*/ 153705 h 459652"/>
              <a:gd name="connsiteX1593" fmla="*/ 2161505 w 11646040"/>
              <a:gd name="connsiteY1593" fmla="*/ 138010 h 459652"/>
              <a:gd name="connsiteX1594" fmla="*/ 1977688 w 11646040"/>
              <a:gd name="connsiteY1594" fmla="*/ 63220 h 459652"/>
              <a:gd name="connsiteX1595" fmla="*/ 1367213 w 11646040"/>
              <a:gd name="connsiteY1595" fmla="*/ 63183 h 459652"/>
              <a:gd name="connsiteX1596" fmla="*/ 1186465 w 11646040"/>
              <a:gd name="connsiteY1596" fmla="*/ 138047 h 459652"/>
              <a:gd name="connsiteX1597" fmla="*/ 1228154 w 11646040"/>
              <a:gd name="connsiteY1597" fmla="*/ 155968 h 459652"/>
              <a:gd name="connsiteX1598" fmla="*/ 1241773 w 11646040"/>
              <a:gd name="connsiteY1598" fmla="*/ 144288 h 459652"/>
              <a:gd name="connsiteX1599" fmla="*/ 1359126 w 11646040"/>
              <a:gd name="connsiteY1599" fmla="*/ 101473 h 459652"/>
              <a:gd name="connsiteX1600" fmla="*/ 1502275 w 11646040"/>
              <a:gd name="connsiteY1600" fmla="*/ 149763 h 459652"/>
              <a:gd name="connsiteX1601" fmla="*/ 1514080 w 11646040"/>
              <a:gd name="connsiteY1601" fmla="*/ 153705 h 459652"/>
              <a:gd name="connsiteX1602" fmla="*/ 1551030 w 11646040"/>
              <a:gd name="connsiteY1602" fmla="*/ 138010 h 459652"/>
              <a:gd name="connsiteX1603" fmla="*/ 1367213 w 11646040"/>
              <a:gd name="connsiteY1603" fmla="*/ 63220 h 459652"/>
              <a:gd name="connsiteX1604" fmla="*/ 756739 w 11646040"/>
              <a:gd name="connsiteY1604" fmla="*/ 63183 h 459652"/>
              <a:gd name="connsiteX1605" fmla="*/ 575989 w 11646040"/>
              <a:gd name="connsiteY1605" fmla="*/ 138047 h 459652"/>
              <a:gd name="connsiteX1606" fmla="*/ 617680 w 11646040"/>
              <a:gd name="connsiteY1606" fmla="*/ 155968 h 459652"/>
              <a:gd name="connsiteX1607" fmla="*/ 631297 w 11646040"/>
              <a:gd name="connsiteY1607" fmla="*/ 144288 h 459652"/>
              <a:gd name="connsiteX1608" fmla="*/ 748652 w 11646040"/>
              <a:gd name="connsiteY1608" fmla="*/ 101473 h 459652"/>
              <a:gd name="connsiteX1609" fmla="*/ 891800 w 11646040"/>
              <a:gd name="connsiteY1609" fmla="*/ 149763 h 459652"/>
              <a:gd name="connsiteX1610" fmla="*/ 903606 w 11646040"/>
              <a:gd name="connsiteY1610" fmla="*/ 153705 h 459652"/>
              <a:gd name="connsiteX1611" fmla="*/ 940554 w 11646040"/>
              <a:gd name="connsiteY1611" fmla="*/ 138010 h 459652"/>
              <a:gd name="connsiteX1612" fmla="*/ 756739 w 11646040"/>
              <a:gd name="connsiteY1612" fmla="*/ 63220 h 459652"/>
              <a:gd name="connsiteX1613" fmla="*/ 11133418 w 11646040"/>
              <a:gd name="connsiteY1613" fmla="*/ 13980 h 459652"/>
              <a:gd name="connsiteX1614" fmla="*/ 10894805 w 11646040"/>
              <a:gd name="connsiteY1614" fmla="*/ 123446 h 459652"/>
              <a:gd name="connsiteX1615" fmla="*/ 10924596 w 11646040"/>
              <a:gd name="connsiteY1615" fmla="*/ 130381 h 459652"/>
              <a:gd name="connsiteX1616" fmla="*/ 10951832 w 11646040"/>
              <a:gd name="connsiteY1616" fmla="*/ 124140 h 459652"/>
              <a:gd name="connsiteX1617" fmla="*/ 11173759 w 11646040"/>
              <a:gd name="connsiteY1617" fmla="*/ 55993 h 459652"/>
              <a:gd name="connsiteX1618" fmla="*/ 11323183 w 11646040"/>
              <a:gd name="connsiteY1618" fmla="*/ 125709 h 459652"/>
              <a:gd name="connsiteX1619" fmla="*/ 11336475 w 11646040"/>
              <a:gd name="connsiteY1619" fmla="*/ 132644 h 459652"/>
              <a:gd name="connsiteX1620" fmla="*/ 11377887 w 11646040"/>
              <a:gd name="connsiteY1620" fmla="*/ 123300 h 459652"/>
              <a:gd name="connsiteX1621" fmla="*/ 11133418 w 11646040"/>
              <a:gd name="connsiteY1621" fmla="*/ 13980 h 459652"/>
              <a:gd name="connsiteX1622" fmla="*/ 10522942 w 11646040"/>
              <a:gd name="connsiteY1622" fmla="*/ 13980 h 459652"/>
              <a:gd name="connsiteX1623" fmla="*/ 10284329 w 11646040"/>
              <a:gd name="connsiteY1623" fmla="*/ 123446 h 459652"/>
              <a:gd name="connsiteX1624" fmla="*/ 10314121 w 11646040"/>
              <a:gd name="connsiteY1624" fmla="*/ 130381 h 459652"/>
              <a:gd name="connsiteX1625" fmla="*/ 10341356 w 11646040"/>
              <a:gd name="connsiteY1625" fmla="*/ 124140 h 459652"/>
              <a:gd name="connsiteX1626" fmla="*/ 10563284 w 11646040"/>
              <a:gd name="connsiteY1626" fmla="*/ 55993 h 459652"/>
              <a:gd name="connsiteX1627" fmla="*/ 10712708 w 11646040"/>
              <a:gd name="connsiteY1627" fmla="*/ 125709 h 459652"/>
              <a:gd name="connsiteX1628" fmla="*/ 10726000 w 11646040"/>
              <a:gd name="connsiteY1628" fmla="*/ 132644 h 459652"/>
              <a:gd name="connsiteX1629" fmla="*/ 10767412 w 11646040"/>
              <a:gd name="connsiteY1629" fmla="*/ 123300 h 459652"/>
              <a:gd name="connsiteX1630" fmla="*/ 10522942 w 11646040"/>
              <a:gd name="connsiteY1630" fmla="*/ 13980 h 459652"/>
              <a:gd name="connsiteX1631" fmla="*/ 9912466 w 11646040"/>
              <a:gd name="connsiteY1631" fmla="*/ 13980 h 459652"/>
              <a:gd name="connsiteX1632" fmla="*/ 9673854 w 11646040"/>
              <a:gd name="connsiteY1632" fmla="*/ 123446 h 459652"/>
              <a:gd name="connsiteX1633" fmla="*/ 9703646 w 11646040"/>
              <a:gd name="connsiteY1633" fmla="*/ 130381 h 459652"/>
              <a:gd name="connsiteX1634" fmla="*/ 9730880 w 11646040"/>
              <a:gd name="connsiteY1634" fmla="*/ 124140 h 459652"/>
              <a:gd name="connsiteX1635" fmla="*/ 9952809 w 11646040"/>
              <a:gd name="connsiteY1635" fmla="*/ 55993 h 459652"/>
              <a:gd name="connsiteX1636" fmla="*/ 10102232 w 11646040"/>
              <a:gd name="connsiteY1636" fmla="*/ 125709 h 459652"/>
              <a:gd name="connsiteX1637" fmla="*/ 10115525 w 11646040"/>
              <a:gd name="connsiteY1637" fmla="*/ 132644 h 459652"/>
              <a:gd name="connsiteX1638" fmla="*/ 10156935 w 11646040"/>
              <a:gd name="connsiteY1638" fmla="*/ 123300 h 459652"/>
              <a:gd name="connsiteX1639" fmla="*/ 9912466 w 11646040"/>
              <a:gd name="connsiteY1639" fmla="*/ 13980 h 459652"/>
              <a:gd name="connsiteX1640" fmla="*/ 9301991 w 11646040"/>
              <a:gd name="connsiteY1640" fmla="*/ 13980 h 459652"/>
              <a:gd name="connsiteX1641" fmla="*/ 9063379 w 11646040"/>
              <a:gd name="connsiteY1641" fmla="*/ 123446 h 459652"/>
              <a:gd name="connsiteX1642" fmla="*/ 9093170 w 11646040"/>
              <a:gd name="connsiteY1642" fmla="*/ 130381 h 459652"/>
              <a:gd name="connsiteX1643" fmla="*/ 9120405 w 11646040"/>
              <a:gd name="connsiteY1643" fmla="*/ 124140 h 459652"/>
              <a:gd name="connsiteX1644" fmla="*/ 9342333 w 11646040"/>
              <a:gd name="connsiteY1644" fmla="*/ 55993 h 459652"/>
              <a:gd name="connsiteX1645" fmla="*/ 9491757 w 11646040"/>
              <a:gd name="connsiteY1645" fmla="*/ 125709 h 459652"/>
              <a:gd name="connsiteX1646" fmla="*/ 9505050 w 11646040"/>
              <a:gd name="connsiteY1646" fmla="*/ 132644 h 459652"/>
              <a:gd name="connsiteX1647" fmla="*/ 9546460 w 11646040"/>
              <a:gd name="connsiteY1647" fmla="*/ 123300 h 459652"/>
              <a:gd name="connsiteX1648" fmla="*/ 9301991 w 11646040"/>
              <a:gd name="connsiteY1648" fmla="*/ 13980 h 459652"/>
              <a:gd name="connsiteX1649" fmla="*/ 8691516 w 11646040"/>
              <a:gd name="connsiteY1649" fmla="*/ 13980 h 459652"/>
              <a:gd name="connsiteX1650" fmla="*/ 8452904 w 11646040"/>
              <a:gd name="connsiteY1650" fmla="*/ 123446 h 459652"/>
              <a:gd name="connsiteX1651" fmla="*/ 8482695 w 11646040"/>
              <a:gd name="connsiteY1651" fmla="*/ 130381 h 459652"/>
              <a:gd name="connsiteX1652" fmla="*/ 8509930 w 11646040"/>
              <a:gd name="connsiteY1652" fmla="*/ 124140 h 459652"/>
              <a:gd name="connsiteX1653" fmla="*/ 8731858 w 11646040"/>
              <a:gd name="connsiteY1653" fmla="*/ 55993 h 459652"/>
              <a:gd name="connsiteX1654" fmla="*/ 8881282 w 11646040"/>
              <a:gd name="connsiteY1654" fmla="*/ 125709 h 459652"/>
              <a:gd name="connsiteX1655" fmla="*/ 8894574 w 11646040"/>
              <a:gd name="connsiteY1655" fmla="*/ 132644 h 459652"/>
              <a:gd name="connsiteX1656" fmla="*/ 8935985 w 11646040"/>
              <a:gd name="connsiteY1656" fmla="*/ 123300 h 459652"/>
              <a:gd name="connsiteX1657" fmla="*/ 8691516 w 11646040"/>
              <a:gd name="connsiteY1657" fmla="*/ 13980 h 459652"/>
              <a:gd name="connsiteX1658" fmla="*/ 8081040 w 11646040"/>
              <a:gd name="connsiteY1658" fmla="*/ 13980 h 459652"/>
              <a:gd name="connsiteX1659" fmla="*/ 7842428 w 11646040"/>
              <a:gd name="connsiteY1659" fmla="*/ 123446 h 459652"/>
              <a:gd name="connsiteX1660" fmla="*/ 7872220 w 11646040"/>
              <a:gd name="connsiteY1660" fmla="*/ 130381 h 459652"/>
              <a:gd name="connsiteX1661" fmla="*/ 7899455 w 11646040"/>
              <a:gd name="connsiteY1661" fmla="*/ 124140 h 459652"/>
              <a:gd name="connsiteX1662" fmla="*/ 8121383 w 11646040"/>
              <a:gd name="connsiteY1662" fmla="*/ 55993 h 459652"/>
              <a:gd name="connsiteX1663" fmla="*/ 8270807 w 11646040"/>
              <a:gd name="connsiteY1663" fmla="*/ 125709 h 459652"/>
              <a:gd name="connsiteX1664" fmla="*/ 8284099 w 11646040"/>
              <a:gd name="connsiteY1664" fmla="*/ 132644 h 459652"/>
              <a:gd name="connsiteX1665" fmla="*/ 8325509 w 11646040"/>
              <a:gd name="connsiteY1665" fmla="*/ 123300 h 459652"/>
              <a:gd name="connsiteX1666" fmla="*/ 8081040 w 11646040"/>
              <a:gd name="connsiteY1666" fmla="*/ 13980 h 459652"/>
              <a:gd name="connsiteX1667" fmla="*/ 7470567 w 11646040"/>
              <a:gd name="connsiteY1667" fmla="*/ 13980 h 459652"/>
              <a:gd name="connsiteX1668" fmla="*/ 7231956 w 11646040"/>
              <a:gd name="connsiteY1668" fmla="*/ 123446 h 459652"/>
              <a:gd name="connsiteX1669" fmla="*/ 7261746 w 11646040"/>
              <a:gd name="connsiteY1669" fmla="*/ 130381 h 459652"/>
              <a:gd name="connsiteX1670" fmla="*/ 7288984 w 11646040"/>
              <a:gd name="connsiteY1670" fmla="*/ 124140 h 459652"/>
              <a:gd name="connsiteX1671" fmla="*/ 7510909 w 11646040"/>
              <a:gd name="connsiteY1671" fmla="*/ 55993 h 459652"/>
              <a:gd name="connsiteX1672" fmla="*/ 7660332 w 11646040"/>
              <a:gd name="connsiteY1672" fmla="*/ 125709 h 459652"/>
              <a:gd name="connsiteX1673" fmla="*/ 7673624 w 11646040"/>
              <a:gd name="connsiteY1673" fmla="*/ 132644 h 459652"/>
              <a:gd name="connsiteX1674" fmla="*/ 7715036 w 11646040"/>
              <a:gd name="connsiteY1674" fmla="*/ 123300 h 459652"/>
              <a:gd name="connsiteX1675" fmla="*/ 7470567 w 11646040"/>
              <a:gd name="connsiteY1675" fmla="*/ 13980 h 459652"/>
              <a:gd name="connsiteX1676" fmla="*/ 6860093 w 11646040"/>
              <a:gd name="connsiteY1676" fmla="*/ 13980 h 459652"/>
              <a:gd name="connsiteX1677" fmla="*/ 6621480 w 11646040"/>
              <a:gd name="connsiteY1677" fmla="*/ 123446 h 459652"/>
              <a:gd name="connsiteX1678" fmla="*/ 6651271 w 11646040"/>
              <a:gd name="connsiteY1678" fmla="*/ 130381 h 459652"/>
              <a:gd name="connsiteX1679" fmla="*/ 6678507 w 11646040"/>
              <a:gd name="connsiteY1679" fmla="*/ 124140 h 459652"/>
              <a:gd name="connsiteX1680" fmla="*/ 6900435 w 11646040"/>
              <a:gd name="connsiteY1680" fmla="*/ 55993 h 459652"/>
              <a:gd name="connsiteX1681" fmla="*/ 7049859 w 11646040"/>
              <a:gd name="connsiteY1681" fmla="*/ 125709 h 459652"/>
              <a:gd name="connsiteX1682" fmla="*/ 7063151 w 11646040"/>
              <a:gd name="connsiteY1682" fmla="*/ 132644 h 459652"/>
              <a:gd name="connsiteX1683" fmla="*/ 7104560 w 11646040"/>
              <a:gd name="connsiteY1683" fmla="*/ 123300 h 459652"/>
              <a:gd name="connsiteX1684" fmla="*/ 6860093 w 11646040"/>
              <a:gd name="connsiteY1684" fmla="*/ 13980 h 459652"/>
              <a:gd name="connsiteX1685" fmla="*/ 6249622 w 11646040"/>
              <a:gd name="connsiteY1685" fmla="*/ 13980 h 459652"/>
              <a:gd name="connsiteX1686" fmla="*/ 6011004 w 11646040"/>
              <a:gd name="connsiteY1686" fmla="*/ 123446 h 459652"/>
              <a:gd name="connsiteX1687" fmla="*/ 6040795 w 11646040"/>
              <a:gd name="connsiteY1687" fmla="*/ 130381 h 459652"/>
              <a:gd name="connsiteX1688" fmla="*/ 6068032 w 11646040"/>
              <a:gd name="connsiteY1688" fmla="*/ 124140 h 459652"/>
              <a:gd name="connsiteX1689" fmla="*/ 6289962 w 11646040"/>
              <a:gd name="connsiteY1689" fmla="*/ 55993 h 459652"/>
              <a:gd name="connsiteX1690" fmla="*/ 6439384 w 11646040"/>
              <a:gd name="connsiteY1690" fmla="*/ 125709 h 459652"/>
              <a:gd name="connsiteX1691" fmla="*/ 6452678 w 11646040"/>
              <a:gd name="connsiteY1691" fmla="*/ 132644 h 459652"/>
              <a:gd name="connsiteX1692" fmla="*/ 6494086 w 11646040"/>
              <a:gd name="connsiteY1692" fmla="*/ 123300 h 459652"/>
              <a:gd name="connsiteX1693" fmla="*/ 6249622 w 11646040"/>
              <a:gd name="connsiteY1693" fmla="*/ 13980 h 459652"/>
              <a:gd name="connsiteX1694" fmla="*/ 5639143 w 11646040"/>
              <a:gd name="connsiteY1694" fmla="*/ 13980 h 459652"/>
              <a:gd name="connsiteX1695" fmla="*/ 5400530 w 11646040"/>
              <a:gd name="connsiteY1695" fmla="*/ 123446 h 459652"/>
              <a:gd name="connsiteX1696" fmla="*/ 5430324 w 11646040"/>
              <a:gd name="connsiteY1696" fmla="*/ 130381 h 459652"/>
              <a:gd name="connsiteX1697" fmla="*/ 5457558 w 11646040"/>
              <a:gd name="connsiteY1697" fmla="*/ 124140 h 459652"/>
              <a:gd name="connsiteX1698" fmla="*/ 5679486 w 11646040"/>
              <a:gd name="connsiteY1698" fmla="*/ 55993 h 459652"/>
              <a:gd name="connsiteX1699" fmla="*/ 5828907 w 11646040"/>
              <a:gd name="connsiteY1699" fmla="*/ 125709 h 459652"/>
              <a:gd name="connsiteX1700" fmla="*/ 5842202 w 11646040"/>
              <a:gd name="connsiteY1700" fmla="*/ 132644 h 459652"/>
              <a:gd name="connsiteX1701" fmla="*/ 5883611 w 11646040"/>
              <a:gd name="connsiteY1701" fmla="*/ 123300 h 459652"/>
              <a:gd name="connsiteX1702" fmla="*/ 5639143 w 11646040"/>
              <a:gd name="connsiteY1702" fmla="*/ 13980 h 459652"/>
              <a:gd name="connsiteX1703" fmla="*/ 5028669 w 11646040"/>
              <a:gd name="connsiteY1703" fmla="*/ 13980 h 459652"/>
              <a:gd name="connsiteX1704" fmla="*/ 4790058 w 11646040"/>
              <a:gd name="connsiteY1704" fmla="*/ 123446 h 459652"/>
              <a:gd name="connsiteX1705" fmla="*/ 4819848 w 11646040"/>
              <a:gd name="connsiteY1705" fmla="*/ 130381 h 459652"/>
              <a:gd name="connsiteX1706" fmla="*/ 4847084 w 11646040"/>
              <a:gd name="connsiteY1706" fmla="*/ 124140 h 459652"/>
              <a:gd name="connsiteX1707" fmla="*/ 5069011 w 11646040"/>
              <a:gd name="connsiteY1707" fmla="*/ 55993 h 459652"/>
              <a:gd name="connsiteX1708" fmla="*/ 5218434 w 11646040"/>
              <a:gd name="connsiteY1708" fmla="*/ 125709 h 459652"/>
              <a:gd name="connsiteX1709" fmla="*/ 5231725 w 11646040"/>
              <a:gd name="connsiteY1709" fmla="*/ 132644 h 459652"/>
              <a:gd name="connsiteX1710" fmla="*/ 5273135 w 11646040"/>
              <a:gd name="connsiteY1710" fmla="*/ 123300 h 459652"/>
              <a:gd name="connsiteX1711" fmla="*/ 5028669 w 11646040"/>
              <a:gd name="connsiteY1711" fmla="*/ 13980 h 459652"/>
              <a:gd name="connsiteX1712" fmla="*/ 4418195 w 11646040"/>
              <a:gd name="connsiteY1712" fmla="*/ 13980 h 459652"/>
              <a:gd name="connsiteX1713" fmla="*/ 4179582 w 11646040"/>
              <a:gd name="connsiteY1713" fmla="*/ 123446 h 459652"/>
              <a:gd name="connsiteX1714" fmla="*/ 4209374 w 11646040"/>
              <a:gd name="connsiteY1714" fmla="*/ 130381 h 459652"/>
              <a:gd name="connsiteX1715" fmla="*/ 4236609 w 11646040"/>
              <a:gd name="connsiteY1715" fmla="*/ 124140 h 459652"/>
              <a:gd name="connsiteX1716" fmla="*/ 4458538 w 11646040"/>
              <a:gd name="connsiteY1716" fmla="*/ 55993 h 459652"/>
              <a:gd name="connsiteX1717" fmla="*/ 4607960 w 11646040"/>
              <a:gd name="connsiteY1717" fmla="*/ 125709 h 459652"/>
              <a:gd name="connsiteX1718" fmla="*/ 4621254 w 11646040"/>
              <a:gd name="connsiteY1718" fmla="*/ 132644 h 459652"/>
              <a:gd name="connsiteX1719" fmla="*/ 4662664 w 11646040"/>
              <a:gd name="connsiteY1719" fmla="*/ 123300 h 459652"/>
              <a:gd name="connsiteX1720" fmla="*/ 4418195 w 11646040"/>
              <a:gd name="connsiteY1720" fmla="*/ 13980 h 459652"/>
              <a:gd name="connsiteX1721" fmla="*/ 3807719 w 11646040"/>
              <a:gd name="connsiteY1721" fmla="*/ 13980 h 459652"/>
              <a:gd name="connsiteX1722" fmla="*/ 3569106 w 11646040"/>
              <a:gd name="connsiteY1722" fmla="*/ 123446 h 459652"/>
              <a:gd name="connsiteX1723" fmla="*/ 3598900 w 11646040"/>
              <a:gd name="connsiteY1723" fmla="*/ 130381 h 459652"/>
              <a:gd name="connsiteX1724" fmla="*/ 3626133 w 11646040"/>
              <a:gd name="connsiteY1724" fmla="*/ 124140 h 459652"/>
              <a:gd name="connsiteX1725" fmla="*/ 3848062 w 11646040"/>
              <a:gd name="connsiteY1725" fmla="*/ 55993 h 459652"/>
              <a:gd name="connsiteX1726" fmla="*/ 3997485 w 11646040"/>
              <a:gd name="connsiteY1726" fmla="*/ 125709 h 459652"/>
              <a:gd name="connsiteX1727" fmla="*/ 4010778 w 11646040"/>
              <a:gd name="connsiteY1727" fmla="*/ 132644 h 459652"/>
              <a:gd name="connsiteX1728" fmla="*/ 4052188 w 11646040"/>
              <a:gd name="connsiteY1728" fmla="*/ 123300 h 459652"/>
              <a:gd name="connsiteX1729" fmla="*/ 3807719 w 11646040"/>
              <a:gd name="connsiteY1729" fmla="*/ 13980 h 459652"/>
              <a:gd name="connsiteX1730" fmla="*/ 3197245 w 11646040"/>
              <a:gd name="connsiteY1730" fmla="*/ 13980 h 459652"/>
              <a:gd name="connsiteX1731" fmla="*/ 2958632 w 11646040"/>
              <a:gd name="connsiteY1731" fmla="*/ 123446 h 459652"/>
              <a:gd name="connsiteX1732" fmla="*/ 2988424 w 11646040"/>
              <a:gd name="connsiteY1732" fmla="*/ 130381 h 459652"/>
              <a:gd name="connsiteX1733" fmla="*/ 3015660 w 11646040"/>
              <a:gd name="connsiteY1733" fmla="*/ 124140 h 459652"/>
              <a:gd name="connsiteX1734" fmla="*/ 3237587 w 11646040"/>
              <a:gd name="connsiteY1734" fmla="*/ 55993 h 459652"/>
              <a:gd name="connsiteX1735" fmla="*/ 3387010 w 11646040"/>
              <a:gd name="connsiteY1735" fmla="*/ 125709 h 459652"/>
              <a:gd name="connsiteX1736" fmla="*/ 3400303 w 11646040"/>
              <a:gd name="connsiteY1736" fmla="*/ 132644 h 459652"/>
              <a:gd name="connsiteX1737" fmla="*/ 3441713 w 11646040"/>
              <a:gd name="connsiteY1737" fmla="*/ 123300 h 459652"/>
              <a:gd name="connsiteX1738" fmla="*/ 3197245 w 11646040"/>
              <a:gd name="connsiteY1738" fmla="*/ 13980 h 459652"/>
              <a:gd name="connsiteX1739" fmla="*/ 2586771 w 11646040"/>
              <a:gd name="connsiteY1739" fmla="*/ 13980 h 459652"/>
              <a:gd name="connsiteX1740" fmla="*/ 2348156 w 11646040"/>
              <a:gd name="connsiteY1740" fmla="*/ 123446 h 459652"/>
              <a:gd name="connsiteX1741" fmla="*/ 2377947 w 11646040"/>
              <a:gd name="connsiteY1741" fmla="*/ 130381 h 459652"/>
              <a:gd name="connsiteX1742" fmla="*/ 2405183 w 11646040"/>
              <a:gd name="connsiteY1742" fmla="*/ 124140 h 459652"/>
              <a:gd name="connsiteX1743" fmla="*/ 2627113 w 11646040"/>
              <a:gd name="connsiteY1743" fmla="*/ 55993 h 459652"/>
              <a:gd name="connsiteX1744" fmla="*/ 2776537 w 11646040"/>
              <a:gd name="connsiteY1744" fmla="*/ 125709 h 459652"/>
              <a:gd name="connsiteX1745" fmla="*/ 2789829 w 11646040"/>
              <a:gd name="connsiteY1745" fmla="*/ 132644 h 459652"/>
              <a:gd name="connsiteX1746" fmla="*/ 2831240 w 11646040"/>
              <a:gd name="connsiteY1746" fmla="*/ 123300 h 459652"/>
              <a:gd name="connsiteX1747" fmla="*/ 2586771 w 11646040"/>
              <a:gd name="connsiteY1747" fmla="*/ 13980 h 459652"/>
              <a:gd name="connsiteX1748" fmla="*/ 1976294 w 11646040"/>
              <a:gd name="connsiteY1748" fmla="*/ 13980 h 459652"/>
              <a:gd name="connsiteX1749" fmla="*/ 1737681 w 11646040"/>
              <a:gd name="connsiteY1749" fmla="*/ 123446 h 459652"/>
              <a:gd name="connsiteX1750" fmla="*/ 1767473 w 11646040"/>
              <a:gd name="connsiteY1750" fmla="*/ 130381 h 459652"/>
              <a:gd name="connsiteX1751" fmla="*/ 1794708 w 11646040"/>
              <a:gd name="connsiteY1751" fmla="*/ 124140 h 459652"/>
              <a:gd name="connsiteX1752" fmla="*/ 2016637 w 11646040"/>
              <a:gd name="connsiteY1752" fmla="*/ 55993 h 459652"/>
              <a:gd name="connsiteX1753" fmla="*/ 2166059 w 11646040"/>
              <a:gd name="connsiteY1753" fmla="*/ 125709 h 459652"/>
              <a:gd name="connsiteX1754" fmla="*/ 2179352 w 11646040"/>
              <a:gd name="connsiteY1754" fmla="*/ 132644 h 459652"/>
              <a:gd name="connsiteX1755" fmla="*/ 2220763 w 11646040"/>
              <a:gd name="connsiteY1755" fmla="*/ 123300 h 459652"/>
              <a:gd name="connsiteX1756" fmla="*/ 1976294 w 11646040"/>
              <a:gd name="connsiteY1756" fmla="*/ 13980 h 459652"/>
              <a:gd name="connsiteX1757" fmla="*/ 1365819 w 11646040"/>
              <a:gd name="connsiteY1757" fmla="*/ 13980 h 459652"/>
              <a:gd name="connsiteX1758" fmla="*/ 1127207 w 11646040"/>
              <a:gd name="connsiteY1758" fmla="*/ 123446 h 459652"/>
              <a:gd name="connsiteX1759" fmla="*/ 1156998 w 11646040"/>
              <a:gd name="connsiteY1759" fmla="*/ 130381 h 459652"/>
              <a:gd name="connsiteX1760" fmla="*/ 1184234 w 11646040"/>
              <a:gd name="connsiteY1760" fmla="*/ 124140 h 459652"/>
              <a:gd name="connsiteX1761" fmla="*/ 1406161 w 11646040"/>
              <a:gd name="connsiteY1761" fmla="*/ 55993 h 459652"/>
              <a:gd name="connsiteX1762" fmla="*/ 1555585 w 11646040"/>
              <a:gd name="connsiteY1762" fmla="*/ 125709 h 459652"/>
              <a:gd name="connsiteX1763" fmla="*/ 1568877 w 11646040"/>
              <a:gd name="connsiteY1763" fmla="*/ 132644 h 459652"/>
              <a:gd name="connsiteX1764" fmla="*/ 1610287 w 11646040"/>
              <a:gd name="connsiteY1764" fmla="*/ 123300 h 459652"/>
              <a:gd name="connsiteX1765" fmla="*/ 1365819 w 11646040"/>
              <a:gd name="connsiteY1765" fmla="*/ 13980 h 459652"/>
              <a:gd name="connsiteX1766" fmla="*/ 755345 w 11646040"/>
              <a:gd name="connsiteY1766" fmla="*/ 13980 h 459652"/>
              <a:gd name="connsiteX1767" fmla="*/ 516731 w 11646040"/>
              <a:gd name="connsiteY1767" fmla="*/ 123446 h 459652"/>
              <a:gd name="connsiteX1768" fmla="*/ 546523 w 11646040"/>
              <a:gd name="connsiteY1768" fmla="*/ 130381 h 459652"/>
              <a:gd name="connsiteX1769" fmla="*/ 573759 w 11646040"/>
              <a:gd name="connsiteY1769" fmla="*/ 124140 h 459652"/>
              <a:gd name="connsiteX1770" fmla="*/ 795686 w 11646040"/>
              <a:gd name="connsiteY1770" fmla="*/ 55993 h 459652"/>
              <a:gd name="connsiteX1771" fmla="*/ 945110 w 11646040"/>
              <a:gd name="connsiteY1771" fmla="*/ 125709 h 459652"/>
              <a:gd name="connsiteX1772" fmla="*/ 958402 w 11646040"/>
              <a:gd name="connsiteY1772" fmla="*/ 132644 h 459652"/>
              <a:gd name="connsiteX1773" fmla="*/ 999814 w 11646040"/>
              <a:gd name="connsiteY1773" fmla="*/ 123300 h 459652"/>
              <a:gd name="connsiteX1774" fmla="*/ 755345 w 11646040"/>
              <a:gd name="connsiteY1774" fmla="*/ 13980 h 459652"/>
              <a:gd name="connsiteX1775" fmla="*/ 11502305 w 11646040"/>
              <a:gd name="connsiteY1775" fmla="*/ 37 h 459652"/>
              <a:gd name="connsiteX1776" fmla="*/ 11529680 w 11646040"/>
              <a:gd name="connsiteY1776" fmla="*/ 37 h 459652"/>
              <a:gd name="connsiteX1777" fmla="*/ 11574669 w 11646040"/>
              <a:gd name="connsiteY1777" fmla="*/ 29018 h 459652"/>
              <a:gd name="connsiteX1778" fmla="*/ 11588659 w 11646040"/>
              <a:gd name="connsiteY1778" fmla="*/ 33800 h 459652"/>
              <a:gd name="connsiteX1779" fmla="*/ 11624586 w 11646040"/>
              <a:gd name="connsiteY1779" fmla="*/ 18652 h 459652"/>
              <a:gd name="connsiteX1780" fmla="*/ 11607132 w 11646040"/>
              <a:gd name="connsiteY1780" fmla="*/ 1888 h 459652"/>
              <a:gd name="connsiteX1781" fmla="*/ 11627322 w 11646040"/>
              <a:gd name="connsiteY1781" fmla="*/ 4407 h 459652"/>
              <a:gd name="connsiteX1782" fmla="*/ 11627979 w 11646040"/>
              <a:gd name="connsiteY1782" fmla="*/ 5037 h 459652"/>
              <a:gd name="connsiteX1783" fmla="*/ 11640946 w 11646040"/>
              <a:gd name="connsiteY1783" fmla="*/ 13250 h 459652"/>
              <a:gd name="connsiteX1784" fmla="*/ 11646040 w 11646040"/>
              <a:gd name="connsiteY1784" fmla="*/ 12118 h 459652"/>
              <a:gd name="connsiteX1785" fmla="*/ 11646040 w 11646040"/>
              <a:gd name="connsiteY1785" fmla="*/ 30183 h 459652"/>
              <a:gd name="connsiteX1786" fmla="*/ 11609366 w 11646040"/>
              <a:gd name="connsiteY1786" fmla="*/ 42681 h 459652"/>
              <a:gd name="connsiteX1787" fmla="*/ 11505280 w 11646040"/>
              <a:gd name="connsiteY1787" fmla="*/ 123446 h 459652"/>
              <a:gd name="connsiteX1788" fmla="*/ 11535071 w 11646040"/>
              <a:gd name="connsiteY1788" fmla="*/ 130381 h 459652"/>
              <a:gd name="connsiteX1789" fmla="*/ 11562307 w 11646040"/>
              <a:gd name="connsiteY1789" fmla="*/ 124140 h 459652"/>
              <a:gd name="connsiteX1790" fmla="*/ 11608545 w 11646040"/>
              <a:gd name="connsiteY1790" fmla="*/ 88638 h 459652"/>
              <a:gd name="connsiteX1791" fmla="*/ 11646040 w 11646040"/>
              <a:gd name="connsiteY1791" fmla="*/ 72076 h 459652"/>
              <a:gd name="connsiteX1792" fmla="*/ 11646040 w 11646040"/>
              <a:gd name="connsiteY1792" fmla="*/ 81849 h 459652"/>
              <a:gd name="connsiteX1793" fmla="*/ 11644019 w 11646040"/>
              <a:gd name="connsiteY1793" fmla="*/ 82451 h 459652"/>
              <a:gd name="connsiteX1794" fmla="*/ 11601570 w 11646040"/>
              <a:gd name="connsiteY1794" fmla="*/ 105813 h 459652"/>
              <a:gd name="connsiteX1795" fmla="*/ 11575088 w 11646040"/>
              <a:gd name="connsiteY1795" fmla="*/ 128864 h 459652"/>
              <a:gd name="connsiteX1796" fmla="*/ 11525846 w 11646040"/>
              <a:gd name="connsiteY1796" fmla="*/ 144150 h 459652"/>
              <a:gd name="connsiteX1797" fmla="*/ 11515583 w 11646040"/>
              <a:gd name="connsiteY1797" fmla="*/ 140912 h 459652"/>
              <a:gd name="connsiteX1798" fmla="*/ 11441467 w 11646040"/>
              <a:gd name="connsiteY1798" fmla="*/ 133667 h 459652"/>
              <a:gd name="connsiteX1799" fmla="*/ 11441467 w 11646040"/>
              <a:gd name="connsiteY1799" fmla="*/ 120198 h 459652"/>
              <a:gd name="connsiteX1800" fmla="*/ 11473350 w 11646040"/>
              <a:gd name="connsiteY1800" fmla="*/ 120198 h 459652"/>
              <a:gd name="connsiteX1801" fmla="*/ 11473304 w 11646040"/>
              <a:gd name="connsiteY1801" fmla="*/ 120307 h 459652"/>
              <a:gd name="connsiteX1802" fmla="*/ 11487014 w 11646040"/>
              <a:gd name="connsiteY1802" fmla="*/ 106838 h 459652"/>
              <a:gd name="connsiteX1803" fmla="*/ 11441746 w 11646040"/>
              <a:gd name="connsiteY1803" fmla="*/ 80777 h 459652"/>
              <a:gd name="connsiteX1804" fmla="*/ 11441467 w 11646040"/>
              <a:gd name="connsiteY1804" fmla="*/ 80777 h 459652"/>
              <a:gd name="connsiteX1805" fmla="*/ 11441467 w 11646040"/>
              <a:gd name="connsiteY1805" fmla="*/ 73148 h 459652"/>
              <a:gd name="connsiteX1806" fmla="*/ 11497379 w 11646040"/>
              <a:gd name="connsiteY1806" fmla="*/ 100962 h 459652"/>
              <a:gd name="connsiteX1807" fmla="*/ 11525730 w 11646040"/>
              <a:gd name="connsiteY1807" fmla="*/ 73842 h 459652"/>
              <a:gd name="connsiteX1808" fmla="*/ 11441467 w 11646040"/>
              <a:gd name="connsiteY1808" fmla="*/ 38180 h 459652"/>
              <a:gd name="connsiteX1809" fmla="*/ 11441467 w 11646040"/>
              <a:gd name="connsiteY1809" fmla="*/ 30588 h 459652"/>
              <a:gd name="connsiteX1810" fmla="*/ 11442489 w 11646040"/>
              <a:gd name="connsiteY1810" fmla="*/ 30552 h 459652"/>
              <a:gd name="connsiteX1811" fmla="*/ 11534002 w 11646040"/>
              <a:gd name="connsiteY1811" fmla="*/ 66943 h 459652"/>
              <a:gd name="connsiteX1812" fmla="*/ 11571510 w 11646040"/>
              <a:gd name="connsiteY1812" fmla="*/ 42451 h 459652"/>
              <a:gd name="connsiteX1813" fmla="*/ 11502305 w 11646040"/>
              <a:gd name="connsiteY1813" fmla="*/ 37 h 459652"/>
              <a:gd name="connsiteX1814" fmla="*/ 11173295 w 11646040"/>
              <a:gd name="connsiteY1814" fmla="*/ 0 h 459652"/>
              <a:gd name="connsiteX1815" fmla="*/ 11199090 w 11646040"/>
              <a:gd name="connsiteY1815" fmla="*/ 0 h 459652"/>
              <a:gd name="connsiteX1816" fmla="*/ 11197788 w 11646040"/>
              <a:gd name="connsiteY1816" fmla="*/ 1533 h 459652"/>
              <a:gd name="connsiteX1817" fmla="*/ 11201831 w 11646040"/>
              <a:gd name="connsiteY1817" fmla="*/ 4417 h 459652"/>
              <a:gd name="connsiteX1818" fmla="*/ 11230507 w 11646040"/>
              <a:gd name="connsiteY1818" fmla="*/ 11425 h 459652"/>
              <a:gd name="connsiteX1819" fmla="*/ 11255466 w 11646040"/>
              <a:gd name="connsiteY1819" fmla="*/ 5147 h 459652"/>
              <a:gd name="connsiteX1820" fmla="*/ 11260950 w 11646040"/>
              <a:gd name="connsiteY1820" fmla="*/ 37 h 459652"/>
              <a:gd name="connsiteX1821" fmla="*/ 11277867 w 11646040"/>
              <a:gd name="connsiteY1821" fmla="*/ 37 h 459652"/>
              <a:gd name="connsiteX1822" fmla="*/ 11258672 w 11646040"/>
              <a:gd name="connsiteY1822" fmla="*/ 18762 h 459652"/>
              <a:gd name="connsiteX1823" fmla="*/ 11300688 w 11646040"/>
              <a:gd name="connsiteY1823" fmla="*/ 36392 h 459652"/>
              <a:gd name="connsiteX1824" fmla="*/ 11353485 w 11646040"/>
              <a:gd name="connsiteY1824" fmla="*/ 37 h 459652"/>
              <a:gd name="connsiteX1825" fmla="*/ 11382674 w 11646040"/>
              <a:gd name="connsiteY1825" fmla="*/ 37 h 459652"/>
              <a:gd name="connsiteX1826" fmla="*/ 11313051 w 11646040"/>
              <a:gd name="connsiteY1826" fmla="*/ 43473 h 459652"/>
              <a:gd name="connsiteX1827" fmla="*/ 11349395 w 11646040"/>
              <a:gd name="connsiteY1827" fmla="*/ 67125 h 459652"/>
              <a:gd name="connsiteX1828" fmla="*/ 11441235 w 11646040"/>
              <a:gd name="connsiteY1828" fmla="*/ 30588 h 459652"/>
              <a:gd name="connsiteX1829" fmla="*/ 11441421 w 11646040"/>
              <a:gd name="connsiteY1829" fmla="*/ 30588 h 459652"/>
              <a:gd name="connsiteX1830" fmla="*/ 11441421 w 11646040"/>
              <a:gd name="connsiteY1830" fmla="*/ 38253 h 459652"/>
              <a:gd name="connsiteX1831" fmla="*/ 11362967 w 11646040"/>
              <a:gd name="connsiteY1831" fmla="*/ 66760 h 459652"/>
              <a:gd name="connsiteX1832" fmla="*/ 11362782 w 11646040"/>
              <a:gd name="connsiteY1832" fmla="*/ 66943 h 459652"/>
              <a:gd name="connsiteX1833" fmla="*/ 11359435 w 11646040"/>
              <a:gd name="connsiteY1833" fmla="*/ 74900 h 459652"/>
              <a:gd name="connsiteX1834" fmla="*/ 11386206 w 11646040"/>
              <a:gd name="connsiteY1834" fmla="*/ 101473 h 459652"/>
              <a:gd name="connsiteX1835" fmla="*/ 11441374 w 11646040"/>
              <a:gd name="connsiteY1835" fmla="*/ 73440 h 459652"/>
              <a:gd name="connsiteX1836" fmla="*/ 11441374 w 11646040"/>
              <a:gd name="connsiteY1836" fmla="*/ 80923 h 459652"/>
              <a:gd name="connsiteX1837" fmla="*/ 11441281 w 11646040"/>
              <a:gd name="connsiteY1837" fmla="*/ 80923 h 459652"/>
              <a:gd name="connsiteX1838" fmla="*/ 11396802 w 11646040"/>
              <a:gd name="connsiteY1838" fmla="*/ 106072 h 459652"/>
              <a:gd name="connsiteX1839" fmla="*/ 11410420 w 11646040"/>
              <a:gd name="connsiteY1839" fmla="*/ 120307 h 459652"/>
              <a:gd name="connsiteX1840" fmla="*/ 11441421 w 11646040"/>
              <a:gd name="connsiteY1840" fmla="*/ 120307 h 459652"/>
              <a:gd name="connsiteX1841" fmla="*/ 11441421 w 11646040"/>
              <a:gd name="connsiteY1841" fmla="*/ 133265 h 459652"/>
              <a:gd name="connsiteX1842" fmla="*/ 11427477 w 11646040"/>
              <a:gd name="connsiteY1842" fmla="*/ 133520 h 459652"/>
              <a:gd name="connsiteX1843" fmla="*/ 11427338 w 11646040"/>
              <a:gd name="connsiteY1843" fmla="*/ 133593 h 459652"/>
              <a:gd name="connsiteX1844" fmla="*/ 11199553 w 11646040"/>
              <a:gd name="connsiteY1844" fmla="*/ 242914 h 459652"/>
              <a:gd name="connsiteX1845" fmla="*/ 11229532 w 11646040"/>
              <a:gd name="connsiteY1845" fmla="*/ 250287 h 459652"/>
              <a:gd name="connsiteX1846" fmla="*/ 11255745 w 11646040"/>
              <a:gd name="connsiteY1846" fmla="*/ 244191 h 459652"/>
              <a:gd name="connsiteX1847" fmla="*/ 11441421 w 11646040"/>
              <a:gd name="connsiteY1847" fmla="*/ 173051 h 459652"/>
              <a:gd name="connsiteX1848" fmla="*/ 11441421 w 11646040"/>
              <a:gd name="connsiteY1848" fmla="*/ 182906 h 459652"/>
              <a:gd name="connsiteX1849" fmla="*/ 11419715 w 11646040"/>
              <a:gd name="connsiteY1849" fmla="*/ 183600 h 459652"/>
              <a:gd name="connsiteX1850" fmla="*/ 11258579 w 11646040"/>
              <a:gd name="connsiteY1850" fmla="*/ 257806 h 459652"/>
              <a:gd name="connsiteX1851" fmla="*/ 11286233 w 11646040"/>
              <a:gd name="connsiteY1851" fmla="*/ 269888 h 459652"/>
              <a:gd name="connsiteX1852" fmla="*/ 11311006 w 11646040"/>
              <a:gd name="connsiteY1852" fmla="*/ 266712 h 459652"/>
              <a:gd name="connsiteX1853" fmla="*/ 11371490 w 11646040"/>
              <a:gd name="connsiteY1853" fmla="*/ 231905 h 459652"/>
              <a:gd name="connsiteX1854" fmla="*/ 11401113 w 11646040"/>
              <a:gd name="connsiteY1854" fmla="*/ 227028 h 459652"/>
              <a:gd name="connsiteX1855" fmla="*/ 11390906 w 11646040"/>
              <a:gd name="connsiteY1855" fmla="*/ 239399 h 459652"/>
              <a:gd name="connsiteX1856" fmla="*/ 11362369 w 11646040"/>
              <a:gd name="connsiteY1856" fmla="*/ 246162 h 459652"/>
              <a:gd name="connsiteX1857" fmla="*/ 11311889 w 11646040"/>
              <a:gd name="connsiteY1857" fmla="*/ 281751 h 459652"/>
              <a:gd name="connsiteX1858" fmla="*/ 11346759 w 11646040"/>
              <a:gd name="connsiteY1858" fmla="*/ 304618 h 459652"/>
              <a:gd name="connsiteX1859" fmla="*/ 11339162 w 11646040"/>
              <a:gd name="connsiteY1859" fmla="*/ 318615 h 459652"/>
              <a:gd name="connsiteX1860" fmla="*/ 11337227 w 11646040"/>
              <a:gd name="connsiteY1860" fmla="*/ 316465 h 459652"/>
              <a:gd name="connsiteX1861" fmla="*/ 11108924 w 11646040"/>
              <a:gd name="connsiteY1861" fmla="*/ 254484 h 459652"/>
              <a:gd name="connsiteX1862" fmla="*/ 11108924 w 11646040"/>
              <a:gd name="connsiteY1862" fmla="*/ 254557 h 459652"/>
              <a:gd name="connsiteX1863" fmla="*/ 10894619 w 11646040"/>
              <a:gd name="connsiteY1863" fmla="*/ 362162 h 459652"/>
              <a:gd name="connsiteX1864" fmla="*/ 10920274 w 11646040"/>
              <a:gd name="connsiteY1864" fmla="*/ 368257 h 459652"/>
              <a:gd name="connsiteX1865" fmla="*/ 10955085 w 11646040"/>
              <a:gd name="connsiteY1865" fmla="*/ 360264 h 459652"/>
              <a:gd name="connsiteX1866" fmla="*/ 11178546 w 11646040"/>
              <a:gd name="connsiteY1866" fmla="*/ 295621 h 459652"/>
              <a:gd name="connsiteX1867" fmla="*/ 11323322 w 11646040"/>
              <a:gd name="connsiteY1867" fmla="*/ 364826 h 459652"/>
              <a:gd name="connsiteX1868" fmla="*/ 11326329 w 11646040"/>
              <a:gd name="connsiteY1868" fmla="*/ 366523 h 459652"/>
              <a:gd name="connsiteX1869" fmla="*/ 11320703 w 11646040"/>
              <a:gd name="connsiteY1869" fmla="*/ 394389 h 459652"/>
              <a:gd name="connsiteX1870" fmla="*/ 11304238 w 11646040"/>
              <a:gd name="connsiteY1870" fmla="*/ 399507 h 459652"/>
              <a:gd name="connsiteX1871" fmla="*/ 11247502 w 11646040"/>
              <a:gd name="connsiteY1871" fmla="*/ 432715 h 459652"/>
              <a:gd name="connsiteX1872" fmla="*/ 11218617 w 11646040"/>
              <a:gd name="connsiteY1872" fmla="*/ 459652 h 459652"/>
              <a:gd name="connsiteX1873" fmla="*/ 11192869 w 11646040"/>
              <a:gd name="connsiteY1873" fmla="*/ 459652 h 459652"/>
              <a:gd name="connsiteX1874" fmla="*/ 11218330 w 11646040"/>
              <a:gd name="connsiteY1874" fmla="*/ 430455 h 459652"/>
              <a:gd name="connsiteX1875" fmla="*/ 11177478 w 11646040"/>
              <a:gd name="connsiteY1875" fmla="*/ 403518 h 459652"/>
              <a:gd name="connsiteX1876" fmla="*/ 11174735 w 11646040"/>
              <a:gd name="connsiteY1876" fmla="*/ 402459 h 459652"/>
              <a:gd name="connsiteX1877" fmla="*/ 11174735 w 11646040"/>
              <a:gd name="connsiteY1877" fmla="*/ 402532 h 459652"/>
              <a:gd name="connsiteX1878" fmla="*/ 11139810 w 11646040"/>
              <a:gd name="connsiteY1878" fmla="*/ 396794 h 459652"/>
              <a:gd name="connsiteX1879" fmla="*/ 11053524 w 11646040"/>
              <a:gd name="connsiteY1879" fmla="*/ 432828 h 459652"/>
              <a:gd name="connsiteX1880" fmla="*/ 11082056 w 11646040"/>
              <a:gd name="connsiteY1880" fmla="*/ 459652 h 459652"/>
              <a:gd name="connsiteX1881" fmla="*/ 11055471 w 11646040"/>
              <a:gd name="connsiteY1881" fmla="*/ 459652 h 459652"/>
              <a:gd name="connsiteX1882" fmla="*/ 11037262 w 11646040"/>
              <a:gd name="connsiteY1882" fmla="*/ 438804 h 459652"/>
              <a:gd name="connsiteX1883" fmla="*/ 10830991 w 11646040"/>
              <a:gd name="connsiteY1883" fmla="*/ 373149 h 459652"/>
              <a:gd name="connsiteX1884" fmla="*/ 10830991 w 11646040"/>
              <a:gd name="connsiteY1884" fmla="*/ 358840 h 459652"/>
              <a:gd name="connsiteX1885" fmla="*/ 10860319 w 11646040"/>
              <a:gd name="connsiteY1885" fmla="*/ 359315 h 459652"/>
              <a:gd name="connsiteX1886" fmla="*/ 10860319 w 11646040"/>
              <a:gd name="connsiteY1886" fmla="*/ 359388 h 459652"/>
              <a:gd name="connsiteX1887" fmla="*/ 10875935 w 11646040"/>
              <a:gd name="connsiteY1887" fmla="*/ 344350 h 459652"/>
              <a:gd name="connsiteX1888" fmla="*/ 10833547 w 11646040"/>
              <a:gd name="connsiteY1888" fmla="*/ 320478 h 459652"/>
              <a:gd name="connsiteX1889" fmla="*/ 10830991 w 11646040"/>
              <a:gd name="connsiteY1889" fmla="*/ 320514 h 459652"/>
              <a:gd name="connsiteX1890" fmla="*/ 10830991 w 11646040"/>
              <a:gd name="connsiteY1890" fmla="*/ 311827 h 459652"/>
              <a:gd name="connsiteX1891" fmla="*/ 10886857 w 11646040"/>
              <a:gd name="connsiteY1891" fmla="*/ 339641 h 459652"/>
              <a:gd name="connsiteX1892" fmla="*/ 10911536 w 11646040"/>
              <a:gd name="connsiteY1892" fmla="*/ 315915 h 459652"/>
              <a:gd name="connsiteX1893" fmla="*/ 10910839 w 11646040"/>
              <a:gd name="connsiteY1893" fmla="*/ 306900 h 459652"/>
              <a:gd name="connsiteX1894" fmla="*/ 10830991 w 11646040"/>
              <a:gd name="connsiteY1894" fmla="*/ 277553 h 459652"/>
              <a:gd name="connsiteX1895" fmla="*/ 10830991 w 11646040"/>
              <a:gd name="connsiteY1895" fmla="*/ 269778 h 459652"/>
              <a:gd name="connsiteX1896" fmla="*/ 10832340 w 11646040"/>
              <a:gd name="connsiteY1896" fmla="*/ 269742 h 459652"/>
              <a:gd name="connsiteX1897" fmla="*/ 10923760 w 11646040"/>
              <a:gd name="connsiteY1897" fmla="*/ 305914 h 459652"/>
              <a:gd name="connsiteX1898" fmla="*/ 10961127 w 11646040"/>
              <a:gd name="connsiteY1898" fmla="*/ 281130 h 459652"/>
              <a:gd name="connsiteX1899" fmla="*/ 10830991 w 11646040"/>
              <a:gd name="connsiteY1899" fmla="*/ 230576 h 459652"/>
              <a:gd name="connsiteX1900" fmla="*/ 10830991 w 11646040"/>
              <a:gd name="connsiteY1900" fmla="*/ 220648 h 459652"/>
              <a:gd name="connsiteX1901" fmla="*/ 10870916 w 11646040"/>
              <a:gd name="connsiteY1901" fmla="*/ 224225 h 459652"/>
              <a:gd name="connsiteX1902" fmla="*/ 10963962 w 11646040"/>
              <a:gd name="connsiteY1902" fmla="*/ 267734 h 459652"/>
              <a:gd name="connsiteX1903" fmla="*/ 10977952 w 11646040"/>
              <a:gd name="connsiteY1903" fmla="*/ 272771 h 459652"/>
              <a:gd name="connsiteX1904" fmla="*/ 11014436 w 11646040"/>
              <a:gd name="connsiteY1904" fmla="*/ 257295 h 459652"/>
              <a:gd name="connsiteX1905" fmla="*/ 10830991 w 11646040"/>
              <a:gd name="connsiteY1905" fmla="*/ 182724 h 459652"/>
              <a:gd name="connsiteX1906" fmla="*/ 10830991 w 11646040"/>
              <a:gd name="connsiteY1906" fmla="*/ 172868 h 459652"/>
              <a:gd name="connsiteX1907" fmla="*/ 10874913 w 11646040"/>
              <a:gd name="connsiteY1907" fmla="*/ 175935 h 459652"/>
              <a:gd name="connsiteX1908" fmla="*/ 11019316 w 11646040"/>
              <a:gd name="connsiteY1908" fmla="*/ 245615 h 459652"/>
              <a:gd name="connsiteX1909" fmla="*/ 11031447 w 11646040"/>
              <a:gd name="connsiteY1909" fmla="*/ 252440 h 459652"/>
              <a:gd name="connsiteX1910" fmla="*/ 11076111 w 11646040"/>
              <a:gd name="connsiteY1910" fmla="*/ 241892 h 459652"/>
              <a:gd name="connsiteX1911" fmla="*/ 10830991 w 11646040"/>
              <a:gd name="connsiteY1911" fmla="*/ 133667 h 459652"/>
              <a:gd name="connsiteX1912" fmla="*/ 10830991 w 11646040"/>
              <a:gd name="connsiteY1912" fmla="*/ 120198 h 459652"/>
              <a:gd name="connsiteX1913" fmla="*/ 10862874 w 11646040"/>
              <a:gd name="connsiteY1913" fmla="*/ 120198 h 459652"/>
              <a:gd name="connsiteX1914" fmla="*/ 10862829 w 11646040"/>
              <a:gd name="connsiteY1914" fmla="*/ 120307 h 459652"/>
              <a:gd name="connsiteX1915" fmla="*/ 10876539 w 11646040"/>
              <a:gd name="connsiteY1915" fmla="*/ 106838 h 459652"/>
              <a:gd name="connsiteX1916" fmla="*/ 10831271 w 11646040"/>
              <a:gd name="connsiteY1916" fmla="*/ 80777 h 459652"/>
              <a:gd name="connsiteX1917" fmla="*/ 10830991 w 11646040"/>
              <a:gd name="connsiteY1917" fmla="*/ 80777 h 459652"/>
              <a:gd name="connsiteX1918" fmla="*/ 10830991 w 11646040"/>
              <a:gd name="connsiteY1918" fmla="*/ 73148 h 459652"/>
              <a:gd name="connsiteX1919" fmla="*/ 10886904 w 11646040"/>
              <a:gd name="connsiteY1919" fmla="*/ 100962 h 459652"/>
              <a:gd name="connsiteX1920" fmla="*/ 10915255 w 11646040"/>
              <a:gd name="connsiteY1920" fmla="*/ 73842 h 459652"/>
              <a:gd name="connsiteX1921" fmla="*/ 10830991 w 11646040"/>
              <a:gd name="connsiteY1921" fmla="*/ 38180 h 459652"/>
              <a:gd name="connsiteX1922" fmla="*/ 10830991 w 11646040"/>
              <a:gd name="connsiteY1922" fmla="*/ 30588 h 459652"/>
              <a:gd name="connsiteX1923" fmla="*/ 10832014 w 11646040"/>
              <a:gd name="connsiteY1923" fmla="*/ 30552 h 459652"/>
              <a:gd name="connsiteX1924" fmla="*/ 10923527 w 11646040"/>
              <a:gd name="connsiteY1924" fmla="*/ 66943 h 459652"/>
              <a:gd name="connsiteX1925" fmla="*/ 10961034 w 11646040"/>
              <a:gd name="connsiteY1925" fmla="*/ 42451 h 459652"/>
              <a:gd name="connsiteX1926" fmla="*/ 10891830 w 11646040"/>
              <a:gd name="connsiteY1926" fmla="*/ 37 h 459652"/>
              <a:gd name="connsiteX1927" fmla="*/ 10919205 w 11646040"/>
              <a:gd name="connsiteY1927" fmla="*/ 37 h 459652"/>
              <a:gd name="connsiteX1928" fmla="*/ 10964194 w 11646040"/>
              <a:gd name="connsiteY1928" fmla="*/ 29018 h 459652"/>
              <a:gd name="connsiteX1929" fmla="*/ 10978184 w 11646040"/>
              <a:gd name="connsiteY1929" fmla="*/ 33800 h 459652"/>
              <a:gd name="connsiteX1930" fmla="*/ 11014111 w 11646040"/>
              <a:gd name="connsiteY1930" fmla="*/ 18652 h 459652"/>
              <a:gd name="connsiteX1931" fmla="*/ 10994730 w 11646040"/>
              <a:gd name="connsiteY1931" fmla="*/ 37 h 459652"/>
              <a:gd name="connsiteX1932" fmla="*/ 11012298 w 11646040"/>
              <a:gd name="connsiteY1932" fmla="*/ 37 h 459652"/>
              <a:gd name="connsiteX1933" fmla="*/ 11017504 w 11646040"/>
              <a:gd name="connsiteY1933" fmla="*/ 5037 h 459652"/>
              <a:gd name="connsiteX1934" fmla="*/ 11030471 w 11646040"/>
              <a:gd name="connsiteY1934" fmla="*/ 13250 h 459652"/>
              <a:gd name="connsiteX1935" fmla="*/ 11076298 w 11646040"/>
              <a:gd name="connsiteY1935" fmla="*/ 3066 h 459652"/>
              <a:gd name="connsiteX1936" fmla="*/ 11073695 w 11646040"/>
              <a:gd name="connsiteY1936" fmla="*/ 37 h 459652"/>
              <a:gd name="connsiteX1937" fmla="*/ 11099675 w 11646040"/>
              <a:gd name="connsiteY1937" fmla="*/ 37 h 459652"/>
              <a:gd name="connsiteX1938" fmla="*/ 11108785 w 11646040"/>
              <a:gd name="connsiteY1938" fmla="*/ 767 h 459652"/>
              <a:gd name="connsiteX1939" fmla="*/ 11164325 w 11646040"/>
              <a:gd name="connsiteY1939" fmla="*/ 840 h 459652"/>
              <a:gd name="connsiteX1940" fmla="*/ 11173295 w 11646040"/>
              <a:gd name="connsiteY1940" fmla="*/ 0 h 459652"/>
              <a:gd name="connsiteX1941" fmla="*/ 10562820 w 11646040"/>
              <a:gd name="connsiteY1941" fmla="*/ 0 h 459652"/>
              <a:gd name="connsiteX1942" fmla="*/ 10588614 w 11646040"/>
              <a:gd name="connsiteY1942" fmla="*/ 0 h 459652"/>
              <a:gd name="connsiteX1943" fmla="*/ 10587313 w 11646040"/>
              <a:gd name="connsiteY1943" fmla="*/ 1533 h 459652"/>
              <a:gd name="connsiteX1944" fmla="*/ 10591356 w 11646040"/>
              <a:gd name="connsiteY1944" fmla="*/ 4417 h 459652"/>
              <a:gd name="connsiteX1945" fmla="*/ 10620032 w 11646040"/>
              <a:gd name="connsiteY1945" fmla="*/ 11425 h 459652"/>
              <a:gd name="connsiteX1946" fmla="*/ 10644990 w 11646040"/>
              <a:gd name="connsiteY1946" fmla="*/ 5147 h 459652"/>
              <a:gd name="connsiteX1947" fmla="*/ 10650475 w 11646040"/>
              <a:gd name="connsiteY1947" fmla="*/ 37 h 459652"/>
              <a:gd name="connsiteX1948" fmla="*/ 10667392 w 11646040"/>
              <a:gd name="connsiteY1948" fmla="*/ 37 h 459652"/>
              <a:gd name="connsiteX1949" fmla="*/ 10648197 w 11646040"/>
              <a:gd name="connsiteY1949" fmla="*/ 18762 h 459652"/>
              <a:gd name="connsiteX1950" fmla="*/ 10690213 w 11646040"/>
              <a:gd name="connsiteY1950" fmla="*/ 36392 h 459652"/>
              <a:gd name="connsiteX1951" fmla="*/ 10743010 w 11646040"/>
              <a:gd name="connsiteY1951" fmla="*/ 37 h 459652"/>
              <a:gd name="connsiteX1952" fmla="*/ 10772199 w 11646040"/>
              <a:gd name="connsiteY1952" fmla="*/ 37 h 459652"/>
              <a:gd name="connsiteX1953" fmla="*/ 10702576 w 11646040"/>
              <a:gd name="connsiteY1953" fmla="*/ 43473 h 459652"/>
              <a:gd name="connsiteX1954" fmla="*/ 10738920 w 11646040"/>
              <a:gd name="connsiteY1954" fmla="*/ 67125 h 459652"/>
              <a:gd name="connsiteX1955" fmla="*/ 10830759 w 11646040"/>
              <a:gd name="connsiteY1955" fmla="*/ 30588 h 459652"/>
              <a:gd name="connsiteX1956" fmla="*/ 10830946 w 11646040"/>
              <a:gd name="connsiteY1956" fmla="*/ 30588 h 459652"/>
              <a:gd name="connsiteX1957" fmla="*/ 10830946 w 11646040"/>
              <a:gd name="connsiteY1957" fmla="*/ 38253 h 459652"/>
              <a:gd name="connsiteX1958" fmla="*/ 10752492 w 11646040"/>
              <a:gd name="connsiteY1958" fmla="*/ 66760 h 459652"/>
              <a:gd name="connsiteX1959" fmla="*/ 10752307 w 11646040"/>
              <a:gd name="connsiteY1959" fmla="*/ 66943 h 459652"/>
              <a:gd name="connsiteX1960" fmla="*/ 10748960 w 11646040"/>
              <a:gd name="connsiteY1960" fmla="*/ 74900 h 459652"/>
              <a:gd name="connsiteX1961" fmla="*/ 10775731 w 11646040"/>
              <a:gd name="connsiteY1961" fmla="*/ 101473 h 459652"/>
              <a:gd name="connsiteX1962" fmla="*/ 10830898 w 11646040"/>
              <a:gd name="connsiteY1962" fmla="*/ 73440 h 459652"/>
              <a:gd name="connsiteX1963" fmla="*/ 10830898 w 11646040"/>
              <a:gd name="connsiteY1963" fmla="*/ 80923 h 459652"/>
              <a:gd name="connsiteX1964" fmla="*/ 10830805 w 11646040"/>
              <a:gd name="connsiteY1964" fmla="*/ 80923 h 459652"/>
              <a:gd name="connsiteX1965" fmla="*/ 10786327 w 11646040"/>
              <a:gd name="connsiteY1965" fmla="*/ 106072 h 459652"/>
              <a:gd name="connsiteX1966" fmla="*/ 10799945 w 11646040"/>
              <a:gd name="connsiteY1966" fmla="*/ 120307 h 459652"/>
              <a:gd name="connsiteX1967" fmla="*/ 10830946 w 11646040"/>
              <a:gd name="connsiteY1967" fmla="*/ 120307 h 459652"/>
              <a:gd name="connsiteX1968" fmla="*/ 10830946 w 11646040"/>
              <a:gd name="connsiteY1968" fmla="*/ 133265 h 459652"/>
              <a:gd name="connsiteX1969" fmla="*/ 10817002 w 11646040"/>
              <a:gd name="connsiteY1969" fmla="*/ 133520 h 459652"/>
              <a:gd name="connsiteX1970" fmla="*/ 10816863 w 11646040"/>
              <a:gd name="connsiteY1970" fmla="*/ 133593 h 459652"/>
              <a:gd name="connsiteX1971" fmla="*/ 10589078 w 11646040"/>
              <a:gd name="connsiteY1971" fmla="*/ 242914 h 459652"/>
              <a:gd name="connsiteX1972" fmla="*/ 10619057 w 11646040"/>
              <a:gd name="connsiteY1972" fmla="*/ 250287 h 459652"/>
              <a:gd name="connsiteX1973" fmla="*/ 10645270 w 11646040"/>
              <a:gd name="connsiteY1973" fmla="*/ 244191 h 459652"/>
              <a:gd name="connsiteX1974" fmla="*/ 10830946 w 11646040"/>
              <a:gd name="connsiteY1974" fmla="*/ 173051 h 459652"/>
              <a:gd name="connsiteX1975" fmla="*/ 10830946 w 11646040"/>
              <a:gd name="connsiteY1975" fmla="*/ 182906 h 459652"/>
              <a:gd name="connsiteX1976" fmla="*/ 10809240 w 11646040"/>
              <a:gd name="connsiteY1976" fmla="*/ 183600 h 459652"/>
              <a:gd name="connsiteX1977" fmla="*/ 10648104 w 11646040"/>
              <a:gd name="connsiteY1977" fmla="*/ 257806 h 459652"/>
              <a:gd name="connsiteX1978" fmla="*/ 10675758 w 11646040"/>
              <a:gd name="connsiteY1978" fmla="*/ 269888 h 459652"/>
              <a:gd name="connsiteX1979" fmla="*/ 10700530 w 11646040"/>
              <a:gd name="connsiteY1979" fmla="*/ 266712 h 459652"/>
              <a:gd name="connsiteX1980" fmla="*/ 10830946 w 11646040"/>
              <a:gd name="connsiteY1980" fmla="*/ 220393 h 459652"/>
              <a:gd name="connsiteX1981" fmla="*/ 10830946 w 11646040"/>
              <a:gd name="connsiteY1981" fmla="*/ 230503 h 459652"/>
              <a:gd name="connsiteX1982" fmla="*/ 10815655 w 11646040"/>
              <a:gd name="connsiteY1982" fmla="*/ 231051 h 459652"/>
              <a:gd name="connsiteX1983" fmla="*/ 10701414 w 11646040"/>
              <a:gd name="connsiteY1983" fmla="*/ 281751 h 459652"/>
              <a:gd name="connsiteX1984" fmla="*/ 10738595 w 11646040"/>
              <a:gd name="connsiteY1984" fmla="*/ 306133 h 459652"/>
              <a:gd name="connsiteX1985" fmla="*/ 10829458 w 11646040"/>
              <a:gd name="connsiteY1985" fmla="*/ 269742 h 459652"/>
              <a:gd name="connsiteX1986" fmla="*/ 10830946 w 11646040"/>
              <a:gd name="connsiteY1986" fmla="*/ 269742 h 459652"/>
              <a:gd name="connsiteX1987" fmla="*/ 10830946 w 11646040"/>
              <a:gd name="connsiteY1987" fmla="*/ 277553 h 459652"/>
              <a:gd name="connsiteX1988" fmla="*/ 10751701 w 11646040"/>
              <a:gd name="connsiteY1988" fmla="*/ 306535 h 459652"/>
              <a:gd name="connsiteX1989" fmla="*/ 10749099 w 11646040"/>
              <a:gd name="connsiteY1989" fmla="*/ 314638 h 459652"/>
              <a:gd name="connsiteX1990" fmla="*/ 10775358 w 11646040"/>
              <a:gd name="connsiteY1990" fmla="*/ 340334 h 459652"/>
              <a:gd name="connsiteX1991" fmla="*/ 10830898 w 11646040"/>
              <a:gd name="connsiteY1991" fmla="*/ 312740 h 459652"/>
              <a:gd name="connsiteX1992" fmla="*/ 10830898 w 11646040"/>
              <a:gd name="connsiteY1992" fmla="*/ 320770 h 459652"/>
              <a:gd name="connsiteX1993" fmla="*/ 10786559 w 11646040"/>
              <a:gd name="connsiteY1993" fmla="*/ 343619 h 459652"/>
              <a:gd name="connsiteX1994" fmla="*/ 10801897 w 11646040"/>
              <a:gd name="connsiteY1994" fmla="*/ 359497 h 459652"/>
              <a:gd name="connsiteX1995" fmla="*/ 10830898 w 11646040"/>
              <a:gd name="connsiteY1995" fmla="*/ 359023 h 459652"/>
              <a:gd name="connsiteX1996" fmla="*/ 10830898 w 11646040"/>
              <a:gd name="connsiteY1996" fmla="*/ 373003 h 459652"/>
              <a:gd name="connsiteX1997" fmla="*/ 10637027 w 11646040"/>
              <a:gd name="connsiteY1997" fmla="*/ 432715 h 459652"/>
              <a:gd name="connsiteX1998" fmla="*/ 10608142 w 11646040"/>
              <a:gd name="connsiteY1998" fmla="*/ 459652 h 459652"/>
              <a:gd name="connsiteX1999" fmla="*/ 10582392 w 11646040"/>
              <a:gd name="connsiteY1999" fmla="*/ 459652 h 459652"/>
              <a:gd name="connsiteX2000" fmla="*/ 10607855 w 11646040"/>
              <a:gd name="connsiteY2000" fmla="*/ 430455 h 459652"/>
              <a:gd name="connsiteX2001" fmla="*/ 10567003 w 11646040"/>
              <a:gd name="connsiteY2001" fmla="*/ 403518 h 459652"/>
              <a:gd name="connsiteX2002" fmla="*/ 10564260 w 11646040"/>
              <a:gd name="connsiteY2002" fmla="*/ 402459 h 459652"/>
              <a:gd name="connsiteX2003" fmla="*/ 10564260 w 11646040"/>
              <a:gd name="connsiteY2003" fmla="*/ 402532 h 459652"/>
              <a:gd name="connsiteX2004" fmla="*/ 10529333 w 11646040"/>
              <a:gd name="connsiteY2004" fmla="*/ 396794 h 459652"/>
              <a:gd name="connsiteX2005" fmla="*/ 10443047 w 11646040"/>
              <a:gd name="connsiteY2005" fmla="*/ 432828 h 459652"/>
              <a:gd name="connsiteX2006" fmla="*/ 10471581 w 11646040"/>
              <a:gd name="connsiteY2006" fmla="*/ 459652 h 459652"/>
              <a:gd name="connsiteX2007" fmla="*/ 10444996 w 11646040"/>
              <a:gd name="connsiteY2007" fmla="*/ 459652 h 459652"/>
              <a:gd name="connsiteX2008" fmla="*/ 10426787 w 11646040"/>
              <a:gd name="connsiteY2008" fmla="*/ 438804 h 459652"/>
              <a:gd name="connsiteX2009" fmla="*/ 10220516 w 11646040"/>
              <a:gd name="connsiteY2009" fmla="*/ 373149 h 459652"/>
              <a:gd name="connsiteX2010" fmla="*/ 10220516 w 11646040"/>
              <a:gd name="connsiteY2010" fmla="*/ 358840 h 459652"/>
              <a:gd name="connsiteX2011" fmla="*/ 10249843 w 11646040"/>
              <a:gd name="connsiteY2011" fmla="*/ 359315 h 459652"/>
              <a:gd name="connsiteX2012" fmla="*/ 10249843 w 11646040"/>
              <a:gd name="connsiteY2012" fmla="*/ 359388 h 459652"/>
              <a:gd name="connsiteX2013" fmla="*/ 10265460 w 11646040"/>
              <a:gd name="connsiteY2013" fmla="*/ 344350 h 459652"/>
              <a:gd name="connsiteX2014" fmla="*/ 10223072 w 11646040"/>
              <a:gd name="connsiteY2014" fmla="*/ 320478 h 459652"/>
              <a:gd name="connsiteX2015" fmla="*/ 10220516 w 11646040"/>
              <a:gd name="connsiteY2015" fmla="*/ 320514 h 459652"/>
              <a:gd name="connsiteX2016" fmla="*/ 10220516 w 11646040"/>
              <a:gd name="connsiteY2016" fmla="*/ 311827 h 459652"/>
              <a:gd name="connsiteX2017" fmla="*/ 10276381 w 11646040"/>
              <a:gd name="connsiteY2017" fmla="*/ 339641 h 459652"/>
              <a:gd name="connsiteX2018" fmla="*/ 10301061 w 11646040"/>
              <a:gd name="connsiteY2018" fmla="*/ 315915 h 459652"/>
              <a:gd name="connsiteX2019" fmla="*/ 10300363 w 11646040"/>
              <a:gd name="connsiteY2019" fmla="*/ 306900 h 459652"/>
              <a:gd name="connsiteX2020" fmla="*/ 10220516 w 11646040"/>
              <a:gd name="connsiteY2020" fmla="*/ 277553 h 459652"/>
              <a:gd name="connsiteX2021" fmla="*/ 10220516 w 11646040"/>
              <a:gd name="connsiteY2021" fmla="*/ 269778 h 459652"/>
              <a:gd name="connsiteX2022" fmla="*/ 10221863 w 11646040"/>
              <a:gd name="connsiteY2022" fmla="*/ 269742 h 459652"/>
              <a:gd name="connsiteX2023" fmla="*/ 10313284 w 11646040"/>
              <a:gd name="connsiteY2023" fmla="*/ 305914 h 459652"/>
              <a:gd name="connsiteX2024" fmla="*/ 10350651 w 11646040"/>
              <a:gd name="connsiteY2024" fmla="*/ 281130 h 459652"/>
              <a:gd name="connsiteX2025" fmla="*/ 10220516 w 11646040"/>
              <a:gd name="connsiteY2025" fmla="*/ 230576 h 459652"/>
              <a:gd name="connsiteX2026" fmla="*/ 10220516 w 11646040"/>
              <a:gd name="connsiteY2026" fmla="*/ 220648 h 459652"/>
              <a:gd name="connsiteX2027" fmla="*/ 10260439 w 11646040"/>
              <a:gd name="connsiteY2027" fmla="*/ 224225 h 459652"/>
              <a:gd name="connsiteX2028" fmla="*/ 10353487 w 11646040"/>
              <a:gd name="connsiteY2028" fmla="*/ 267734 h 459652"/>
              <a:gd name="connsiteX2029" fmla="*/ 10367476 w 11646040"/>
              <a:gd name="connsiteY2029" fmla="*/ 272771 h 459652"/>
              <a:gd name="connsiteX2030" fmla="*/ 10403961 w 11646040"/>
              <a:gd name="connsiteY2030" fmla="*/ 257295 h 459652"/>
              <a:gd name="connsiteX2031" fmla="*/ 10220516 w 11646040"/>
              <a:gd name="connsiteY2031" fmla="*/ 182724 h 459652"/>
              <a:gd name="connsiteX2032" fmla="*/ 10220516 w 11646040"/>
              <a:gd name="connsiteY2032" fmla="*/ 172868 h 459652"/>
              <a:gd name="connsiteX2033" fmla="*/ 10264437 w 11646040"/>
              <a:gd name="connsiteY2033" fmla="*/ 175935 h 459652"/>
              <a:gd name="connsiteX2034" fmla="*/ 10408841 w 11646040"/>
              <a:gd name="connsiteY2034" fmla="*/ 245615 h 459652"/>
              <a:gd name="connsiteX2035" fmla="*/ 10420971 w 11646040"/>
              <a:gd name="connsiteY2035" fmla="*/ 252440 h 459652"/>
              <a:gd name="connsiteX2036" fmla="*/ 10465635 w 11646040"/>
              <a:gd name="connsiteY2036" fmla="*/ 241892 h 459652"/>
              <a:gd name="connsiteX2037" fmla="*/ 10220516 w 11646040"/>
              <a:gd name="connsiteY2037" fmla="*/ 133667 h 459652"/>
              <a:gd name="connsiteX2038" fmla="*/ 10220516 w 11646040"/>
              <a:gd name="connsiteY2038" fmla="*/ 120198 h 459652"/>
              <a:gd name="connsiteX2039" fmla="*/ 10252399 w 11646040"/>
              <a:gd name="connsiteY2039" fmla="*/ 120198 h 459652"/>
              <a:gd name="connsiteX2040" fmla="*/ 10252353 w 11646040"/>
              <a:gd name="connsiteY2040" fmla="*/ 120307 h 459652"/>
              <a:gd name="connsiteX2041" fmla="*/ 10266064 w 11646040"/>
              <a:gd name="connsiteY2041" fmla="*/ 106838 h 459652"/>
              <a:gd name="connsiteX2042" fmla="*/ 10220795 w 11646040"/>
              <a:gd name="connsiteY2042" fmla="*/ 80777 h 459652"/>
              <a:gd name="connsiteX2043" fmla="*/ 10220516 w 11646040"/>
              <a:gd name="connsiteY2043" fmla="*/ 80777 h 459652"/>
              <a:gd name="connsiteX2044" fmla="*/ 10220516 w 11646040"/>
              <a:gd name="connsiteY2044" fmla="*/ 73148 h 459652"/>
              <a:gd name="connsiteX2045" fmla="*/ 10276427 w 11646040"/>
              <a:gd name="connsiteY2045" fmla="*/ 100962 h 459652"/>
              <a:gd name="connsiteX2046" fmla="*/ 10304778 w 11646040"/>
              <a:gd name="connsiteY2046" fmla="*/ 73842 h 459652"/>
              <a:gd name="connsiteX2047" fmla="*/ 10220516 w 11646040"/>
              <a:gd name="connsiteY2047" fmla="*/ 38180 h 459652"/>
              <a:gd name="connsiteX2048" fmla="*/ 10220516 w 11646040"/>
              <a:gd name="connsiteY2048" fmla="*/ 30588 h 459652"/>
              <a:gd name="connsiteX2049" fmla="*/ 10221538 w 11646040"/>
              <a:gd name="connsiteY2049" fmla="*/ 30552 h 459652"/>
              <a:gd name="connsiteX2050" fmla="*/ 10313052 w 11646040"/>
              <a:gd name="connsiteY2050" fmla="*/ 66943 h 459652"/>
              <a:gd name="connsiteX2051" fmla="*/ 10350559 w 11646040"/>
              <a:gd name="connsiteY2051" fmla="*/ 42451 h 459652"/>
              <a:gd name="connsiteX2052" fmla="*/ 10281355 w 11646040"/>
              <a:gd name="connsiteY2052" fmla="*/ 37 h 459652"/>
              <a:gd name="connsiteX2053" fmla="*/ 10308730 w 11646040"/>
              <a:gd name="connsiteY2053" fmla="*/ 37 h 459652"/>
              <a:gd name="connsiteX2054" fmla="*/ 10353719 w 11646040"/>
              <a:gd name="connsiteY2054" fmla="*/ 29018 h 459652"/>
              <a:gd name="connsiteX2055" fmla="*/ 10367708 w 11646040"/>
              <a:gd name="connsiteY2055" fmla="*/ 33800 h 459652"/>
              <a:gd name="connsiteX2056" fmla="*/ 10403635 w 11646040"/>
              <a:gd name="connsiteY2056" fmla="*/ 18652 h 459652"/>
              <a:gd name="connsiteX2057" fmla="*/ 10384255 w 11646040"/>
              <a:gd name="connsiteY2057" fmla="*/ 37 h 459652"/>
              <a:gd name="connsiteX2058" fmla="*/ 10401823 w 11646040"/>
              <a:gd name="connsiteY2058" fmla="*/ 37 h 459652"/>
              <a:gd name="connsiteX2059" fmla="*/ 10407028 w 11646040"/>
              <a:gd name="connsiteY2059" fmla="*/ 5037 h 459652"/>
              <a:gd name="connsiteX2060" fmla="*/ 10419996 w 11646040"/>
              <a:gd name="connsiteY2060" fmla="*/ 13250 h 459652"/>
              <a:gd name="connsiteX2061" fmla="*/ 10465821 w 11646040"/>
              <a:gd name="connsiteY2061" fmla="*/ 3066 h 459652"/>
              <a:gd name="connsiteX2062" fmla="*/ 10463218 w 11646040"/>
              <a:gd name="connsiteY2062" fmla="*/ 37 h 459652"/>
              <a:gd name="connsiteX2063" fmla="*/ 10489199 w 11646040"/>
              <a:gd name="connsiteY2063" fmla="*/ 37 h 459652"/>
              <a:gd name="connsiteX2064" fmla="*/ 10498309 w 11646040"/>
              <a:gd name="connsiteY2064" fmla="*/ 767 h 459652"/>
              <a:gd name="connsiteX2065" fmla="*/ 10553850 w 11646040"/>
              <a:gd name="connsiteY2065" fmla="*/ 840 h 459652"/>
              <a:gd name="connsiteX2066" fmla="*/ 10562820 w 11646040"/>
              <a:gd name="connsiteY2066" fmla="*/ 0 h 459652"/>
              <a:gd name="connsiteX2067" fmla="*/ 9952343 w 11646040"/>
              <a:gd name="connsiteY2067" fmla="*/ 0 h 459652"/>
              <a:gd name="connsiteX2068" fmla="*/ 9978139 w 11646040"/>
              <a:gd name="connsiteY2068" fmla="*/ 0 h 459652"/>
              <a:gd name="connsiteX2069" fmla="*/ 9976838 w 11646040"/>
              <a:gd name="connsiteY2069" fmla="*/ 1533 h 459652"/>
              <a:gd name="connsiteX2070" fmla="*/ 9980881 w 11646040"/>
              <a:gd name="connsiteY2070" fmla="*/ 4417 h 459652"/>
              <a:gd name="connsiteX2071" fmla="*/ 10009557 w 11646040"/>
              <a:gd name="connsiteY2071" fmla="*/ 11425 h 459652"/>
              <a:gd name="connsiteX2072" fmla="*/ 10034515 w 11646040"/>
              <a:gd name="connsiteY2072" fmla="*/ 5147 h 459652"/>
              <a:gd name="connsiteX2073" fmla="*/ 10040000 w 11646040"/>
              <a:gd name="connsiteY2073" fmla="*/ 37 h 459652"/>
              <a:gd name="connsiteX2074" fmla="*/ 10056917 w 11646040"/>
              <a:gd name="connsiteY2074" fmla="*/ 37 h 459652"/>
              <a:gd name="connsiteX2075" fmla="*/ 10037722 w 11646040"/>
              <a:gd name="connsiteY2075" fmla="*/ 18762 h 459652"/>
              <a:gd name="connsiteX2076" fmla="*/ 10079738 w 11646040"/>
              <a:gd name="connsiteY2076" fmla="*/ 36392 h 459652"/>
              <a:gd name="connsiteX2077" fmla="*/ 10132535 w 11646040"/>
              <a:gd name="connsiteY2077" fmla="*/ 37 h 459652"/>
              <a:gd name="connsiteX2078" fmla="*/ 10161722 w 11646040"/>
              <a:gd name="connsiteY2078" fmla="*/ 37 h 459652"/>
              <a:gd name="connsiteX2079" fmla="*/ 10092100 w 11646040"/>
              <a:gd name="connsiteY2079" fmla="*/ 43473 h 459652"/>
              <a:gd name="connsiteX2080" fmla="*/ 10128445 w 11646040"/>
              <a:gd name="connsiteY2080" fmla="*/ 67125 h 459652"/>
              <a:gd name="connsiteX2081" fmla="*/ 10220284 w 11646040"/>
              <a:gd name="connsiteY2081" fmla="*/ 30588 h 459652"/>
              <a:gd name="connsiteX2082" fmla="*/ 10220469 w 11646040"/>
              <a:gd name="connsiteY2082" fmla="*/ 30588 h 459652"/>
              <a:gd name="connsiteX2083" fmla="*/ 10220469 w 11646040"/>
              <a:gd name="connsiteY2083" fmla="*/ 38253 h 459652"/>
              <a:gd name="connsiteX2084" fmla="*/ 10142016 w 11646040"/>
              <a:gd name="connsiteY2084" fmla="*/ 66760 h 459652"/>
              <a:gd name="connsiteX2085" fmla="*/ 10141830 w 11646040"/>
              <a:gd name="connsiteY2085" fmla="*/ 66943 h 459652"/>
              <a:gd name="connsiteX2086" fmla="*/ 10138485 w 11646040"/>
              <a:gd name="connsiteY2086" fmla="*/ 74900 h 459652"/>
              <a:gd name="connsiteX2087" fmla="*/ 10165255 w 11646040"/>
              <a:gd name="connsiteY2087" fmla="*/ 101473 h 459652"/>
              <a:gd name="connsiteX2088" fmla="*/ 10220423 w 11646040"/>
              <a:gd name="connsiteY2088" fmla="*/ 73440 h 459652"/>
              <a:gd name="connsiteX2089" fmla="*/ 10220423 w 11646040"/>
              <a:gd name="connsiteY2089" fmla="*/ 80923 h 459652"/>
              <a:gd name="connsiteX2090" fmla="*/ 10220330 w 11646040"/>
              <a:gd name="connsiteY2090" fmla="*/ 80923 h 459652"/>
              <a:gd name="connsiteX2091" fmla="*/ 10175852 w 11646040"/>
              <a:gd name="connsiteY2091" fmla="*/ 106072 h 459652"/>
              <a:gd name="connsiteX2092" fmla="*/ 10189469 w 11646040"/>
              <a:gd name="connsiteY2092" fmla="*/ 120307 h 459652"/>
              <a:gd name="connsiteX2093" fmla="*/ 10220469 w 11646040"/>
              <a:gd name="connsiteY2093" fmla="*/ 120307 h 459652"/>
              <a:gd name="connsiteX2094" fmla="*/ 10220469 w 11646040"/>
              <a:gd name="connsiteY2094" fmla="*/ 133265 h 459652"/>
              <a:gd name="connsiteX2095" fmla="*/ 10206527 w 11646040"/>
              <a:gd name="connsiteY2095" fmla="*/ 133520 h 459652"/>
              <a:gd name="connsiteX2096" fmla="*/ 10206388 w 11646040"/>
              <a:gd name="connsiteY2096" fmla="*/ 133593 h 459652"/>
              <a:gd name="connsiteX2097" fmla="*/ 9978603 w 11646040"/>
              <a:gd name="connsiteY2097" fmla="*/ 242914 h 459652"/>
              <a:gd name="connsiteX2098" fmla="*/ 10008581 w 11646040"/>
              <a:gd name="connsiteY2098" fmla="*/ 250287 h 459652"/>
              <a:gd name="connsiteX2099" fmla="*/ 10034794 w 11646040"/>
              <a:gd name="connsiteY2099" fmla="*/ 244191 h 459652"/>
              <a:gd name="connsiteX2100" fmla="*/ 10220469 w 11646040"/>
              <a:gd name="connsiteY2100" fmla="*/ 173051 h 459652"/>
              <a:gd name="connsiteX2101" fmla="*/ 10220469 w 11646040"/>
              <a:gd name="connsiteY2101" fmla="*/ 182906 h 459652"/>
              <a:gd name="connsiteX2102" fmla="*/ 10198765 w 11646040"/>
              <a:gd name="connsiteY2102" fmla="*/ 183600 h 459652"/>
              <a:gd name="connsiteX2103" fmla="*/ 10037629 w 11646040"/>
              <a:gd name="connsiteY2103" fmla="*/ 257806 h 459652"/>
              <a:gd name="connsiteX2104" fmla="*/ 10065283 w 11646040"/>
              <a:gd name="connsiteY2104" fmla="*/ 269888 h 459652"/>
              <a:gd name="connsiteX2105" fmla="*/ 10090055 w 11646040"/>
              <a:gd name="connsiteY2105" fmla="*/ 266712 h 459652"/>
              <a:gd name="connsiteX2106" fmla="*/ 10220469 w 11646040"/>
              <a:gd name="connsiteY2106" fmla="*/ 220393 h 459652"/>
              <a:gd name="connsiteX2107" fmla="*/ 10220469 w 11646040"/>
              <a:gd name="connsiteY2107" fmla="*/ 230503 h 459652"/>
              <a:gd name="connsiteX2108" fmla="*/ 10205178 w 11646040"/>
              <a:gd name="connsiteY2108" fmla="*/ 231051 h 459652"/>
              <a:gd name="connsiteX2109" fmla="*/ 10090939 w 11646040"/>
              <a:gd name="connsiteY2109" fmla="*/ 281751 h 459652"/>
              <a:gd name="connsiteX2110" fmla="*/ 10128120 w 11646040"/>
              <a:gd name="connsiteY2110" fmla="*/ 306133 h 459652"/>
              <a:gd name="connsiteX2111" fmla="*/ 10218983 w 11646040"/>
              <a:gd name="connsiteY2111" fmla="*/ 269742 h 459652"/>
              <a:gd name="connsiteX2112" fmla="*/ 10220469 w 11646040"/>
              <a:gd name="connsiteY2112" fmla="*/ 269742 h 459652"/>
              <a:gd name="connsiteX2113" fmla="*/ 10220469 w 11646040"/>
              <a:gd name="connsiteY2113" fmla="*/ 277553 h 459652"/>
              <a:gd name="connsiteX2114" fmla="*/ 10141226 w 11646040"/>
              <a:gd name="connsiteY2114" fmla="*/ 306535 h 459652"/>
              <a:gd name="connsiteX2115" fmla="*/ 10138624 w 11646040"/>
              <a:gd name="connsiteY2115" fmla="*/ 314638 h 459652"/>
              <a:gd name="connsiteX2116" fmla="*/ 10164883 w 11646040"/>
              <a:gd name="connsiteY2116" fmla="*/ 340334 h 459652"/>
              <a:gd name="connsiteX2117" fmla="*/ 10220423 w 11646040"/>
              <a:gd name="connsiteY2117" fmla="*/ 312740 h 459652"/>
              <a:gd name="connsiteX2118" fmla="*/ 10220423 w 11646040"/>
              <a:gd name="connsiteY2118" fmla="*/ 320770 h 459652"/>
              <a:gd name="connsiteX2119" fmla="*/ 10176084 w 11646040"/>
              <a:gd name="connsiteY2119" fmla="*/ 343619 h 459652"/>
              <a:gd name="connsiteX2120" fmla="*/ 10191422 w 11646040"/>
              <a:gd name="connsiteY2120" fmla="*/ 359497 h 459652"/>
              <a:gd name="connsiteX2121" fmla="*/ 10220423 w 11646040"/>
              <a:gd name="connsiteY2121" fmla="*/ 359023 h 459652"/>
              <a:gd name="connsiteX2122" fmla="*/ 10220423 w 11646040"/>
              <a:gd name="connsiteY2122" fmla="*/ 373003 h 459652"/>
              <a:gd name="connsiteX2123" fmla="*/ 10026551 w 11646040"/>
              <a:gd name="connsiteY2123" fmla="*/ 432715 h 459652"/>
              <a:gd name="connsiteX2124" fmla="*/ 9997666 w 11646040"/>
              <a:gd name="connsiteY2124" fmla="*/ 459652 h 459652"/>
              <a:gd name="connsiteX2125" fmla="*/ 9971917 w 11646040"/>
              <a:gd name="connsiteY2125" fmla="*/ 459652 h 459652"/>
              <a:gd name="connsiteX2126" fmla="*/ 9997380 w 11646040"/>
              <a:gd name="connsiteY2126" fmla="*/ 430455 h 459652"/>
              <a:gd name="connsiteX2127" fmla="*/ 9956526 w 11646040"/>
              <a:gd name="connsiteY2127" fmla="*/ 403518 h 459652"/>
              <a:gd name="connsiteX2128" fmla="*/ 9953785 w 11646040"/>
              <a:gd name="connsiteY2128" fmla="*/ 402459 h 459652"/>
              <a:gd name="connsiteX2129" fmla="*/ 9953785 w 11646040"/>
              <a:gd name="connsiteY2129" fmla="*/ 402532 h 459652"/>
              <a:gd name="connsiteX2130" fmla="*/ 9918858 w 11646040"/>
              <a:gd name="connsiteY2130" fmla="*/ 396794 h 459652"/>
              <a:gd name="connsiteX2131" fmla="*/ 9832572 w 11646040"/>
              <a:gd name="connsiteY2131" fmla="*/ 432828 h 459652"/>
              <a:gd name="connsiteX2132" fmla="*/ 9861105 w 11646040"/>
              <a:gd name="connsiteY2132" fmla="*/ 459652 h 459652"/>
              <a:gd name="connsiteX2133" fmla="*/ 9834521 w 11646040"/>
              <a:gd name="connsiteY2133" fmla="*/ 459652 h 459652"/>
              <a:gd name="connsiteX2134" fmla="*/ 9816312 w 11646040"/>
              <a:gd name="connsiteY2134" fmla="*/ 438804 h 459652"/>
              <a:gd name="connsiteX2135" fmla="*/ 9610041 w 11646040"/>
              <a:gd name="connsiteY2135" fmla="*/ 373149 h 459652"/>
              <a:gd name="connsiteX2136" fmla="*/ 9610041 w 11646040"/>
              <a:gd name="connsiteY2136" fmla="*/ 358840 h 459652"/>
              <a:gd name="connsiteX2137" fmla="*/ 9639367 w 11646040"/>
              <a:gd name="connsiteY2137" fmla="*/ 359315 h 459652"/>
              <a:gd name="connsiteX2138" fmla="*/ 9639367 w 11646040"/>
              <a:gd name="connsiteY2138" fmla="*/ 359388 h 459652"/>
              <a:gd name="connsiteX2139" fmla="*/ 9654984 w 11646040"/>
              <a:gd name="connsiteY2139" fmla="*/ 344350 h 459652"/>
              <a:gd name="connsiteX2140" fmla="*/ 9612597 w 11646040"/>
              <a:gd name="connsiteY2140" fmla="*/ 320478 h 459652"/>
              <a:gd name="connsiteX2141" fmla="*/ 9610041 w 11646040"/>
              <a:gd name="connsiteY2141" fmla="*/ 320514 h 459652"/>
              <a:gd name="connsiteX2142" fmla="*/ 9610041 w 11646040"/>
              <a:gd name="connsiteY2142" fmla="*/ 311827 h 459652"/>
              <a:gd name="connsiteX2143" fmla="*/ 9665906 w 11646040"/>
              <a:gd name="connsiteY2143" fmla="*/ 339641 h 459652"/>
              <a:gd name="connsiteX2144" fmla="*/ 9690585 w 11646040"/>
              <a:gd name="connsiteY2144" fmla="*/ 315915 h 459652"/>
              <a:gd name="connsiteX2145" fmla="*/ 9689888 w 11646040"/>
              <a:gd name="connsiteY2145" fmla="*/ 306900 h 459652"/>
              <a:gd name="connsiteX2146" fmla="*/ 9610041 w 11646040"/>
              <a:gd name="connsiteY2146" fmla="*/ 277553 h 459652"/>
              <a:gd name="connsiteX2147" fmla="*/ 9610041 w 11646040"/>
              <a:gd name="connsiteY2147" fmla="*/ 269778 h 459652"/>
              <a:gd name="connsiteX2148" fmla="*/ 9611388 w 11646040"/>
              <a:gd name="connsiteY2148" fmla="*/ 269742 h 459652"/>
              <a:gd name="connsiteX2149" fmla="*/ 9702808 w 11646040"/>
              <a:gd name="connsiteY2149" fmla="*/ 305914 h 459652"/>
              <a:gd name="connsiteX2150" fmla="*/ 9740176 w 11646040"/>
              <a:gd name="connsiteY2150" fmla="*/ 281130 h 459652"/>
              <a:gd name="connsiteX2151" fmla="*/ 9610041 w 11646040"/>
              <a:gd name="connsiteY2151" fmla="*/ 230576 h 459652"/>
              <a:gd name="connsiteX2152" fmla="*/ 9610041 w 11646040"/>
              <a:gd name="connsiteY2152" fmla="*/ 220648 h 459652"/>
              <a:gd name="connsiteX2153" fmla="*/ 9649964 w 11646040"/>
              <a:gd name="connsiteY2153" fmla="*/ 224225 h 459652"/>
              <a:gd name="connsiteX2154" fmla="*/ 9743012 w 11646040"/>
              <a:gd name="connsiteY2154" fmla="*/ 267734 h 459652"/>
              <a:gd name="connsiteX2155" fmla="*/ 9757001 w 11646040"/>
              <a:gd name="connsiteY2155" fmla="*/ 272771 h 459652"/>
              <a:gd name="connsiteX2156" fmla="*/ 9793485 w 11646040"/>
              <a:gd name="connsiteY2156" fmla="*/ 257295 h 459652"/>
              <a:gd name="connsiteX2157" fmla="*/ 9610041 w 11646040"/>
              <a:gd name="connsiteY2157" fmla="*/ 182724 h 459652"/>
              <a:gd name="connsiteX2158" fmla="*/ 9610041 w 11646040"/>
              <a:gd name="connsiteY2158" fmla="*/ 172868 h 459652"/>
              <a:gd name="connsiteX2159" fmla="*/ 9653962 w 11646040"/>
              <a:gd name="connsiteY2159" fmla="*/ 175935 h 459652"/>
              <a:gd name="connsiteX2160" fmla="*/ 9798366 w 11646040"/>
              <a:gd name="connsiteY2160" fmla="*/ 245615 h 459652"/>
              <a:gd name="connsiteX2161" fmla="*/ 9810496 w 11646040"/>
              <a:gd name="connsiteY2161" fmla="*/ 252440 h 459652"/>
              <a:gd name="connsiteX2162" fmla="*/ 9855160 w 11646040"/>
              <a:gd name="connsiteY2162" fmla="*/ 241892 h 459652"/>
              <a:gd name="connsiteX2163" fmla="*/ 9610041 w 11646040"/>
              <a:gd name="connsiteY2163" fmla="*/ 133667 h 459652"/>
              <a:gd name="connsiteX2164" fmla="*/ 9610041 w 11646040"/>
              <a:gd name="connsiteY2164" fmla="*/ 120198 h 459652"/>
              <a:gd name="connsiteX2165" fmla="*/ 9641924 w 11646040"/>
              <a:gd name="connsiteY2165" fmla="*/ 120198 h 459652"/>
              <a:gd name="connsiteX2166" fmla="*/ 9641878 w 11646040"/>
              <a:gd name="connsiteY2166" fmla="*/ 120307 h 459652"/>
              <a:gd name="connsiteX2167" fmla="*/ 9655589 w 11646040"/>
              <a:gd name="connsiteY2167" fmla="*/ 106838 h 459652"/>
              <a:gd name="connsiteX2168" fmla="*/ 9610320 w 11646040"/>
              <a:gd name="connsiteY2168" fmla="*/ 80777 h 459652"/>
              <a:gd name="connsiteX2169" fmla="*/ 9610041 w 11646040"/>
              <a:gd name="connsiteY2169" fmla="*/ 80777 h 459652"/>
              <a:gd name="connsiteX2170" fmla="*/ 9610041 w 11646040"/>
              <a:gd name="connsiteY2170" fmla="*/ 73148 h 459652"/>
              <a:gd name="connsiteX2171" fmla="*/ 9665952 w 11646040"/>
              <a:gd name="connsiteY2171" fmla="*/ 100962 h 459652"/>
              <a:gd name="connsiteX2172" fmla="*/ 9694303 w 11646040"/>
              <a:gd name="connsiteY2172" fmla="*/ 73842 h 459652"/>
              <a:gd name="connsiteX2173" fmla="*/ 9610041 w 11646040"/>
              <a:gd name="connsiteY2173" fmla="*/ 38180 h 459652"/>
              <a:gd name="connsiteX2174" fmla="*/ 9610041 w 11646040"/>
              <a:gd name="connsiteY2174" fmla="*/ 30588 h 459652"/>
              <a:gd name="connsiteX2175" fmla="*/ 9611063 w 11646040"/>
              <a:gd name="connsiteY2175" fmla="*/ 30552 h 459652"/>
              <a:gd name="connsiteX2176" fmla="*/ 9702576 w 11646040"/>
              <a:gd name="connsiteY2176" fmla="*/ 66943 h 459652"/>
              <a:gd name="connsiteX2177" fmla="*/ 9740084 w 11646040"/>
              <a:gd name="connsiteY2177" fmla="*/ 42451 h 459652"/>
              <a:gd name="connsiteX2178" fmla="*/ 9670879 w 11646040"/>
              <a:gd name="connsiteY2178" fmla="*/ 37 h 459652"/>
              <a:gd name="connsiteX2179" fmla="*/ 9698254 w 11646040"/>
              <a:gd name="connsiteY2179" fmla="*/ 37 h 459652"/>
              <a:gd name="connsiteX2180" fmla="*/ 9743244 w 11646040"/>
              <a:gd name="connsiteY2180" fmla="*/ 29018 h 459652"/>
              <a:gd name="connsiteX2181" fmla="*/ 9757233 w 11646040"/>
              <a:gd name="connsiteY2181" fmla="*/ 33800 h 459652"/>
              <a:gd name="connsiteX2182" fmla="*/ 9793160 w 11646040"/>
              <a:gd name="connsiteY2182" fmla="*/ 18652 h 459652"/>
              <a:gd name="connsiteX2183" fmla="*/ 9773779 w 11646040"/>
              <a:gd name="connsiteY2183" fmla="*/ 37 h 459652"/>
              <a:gd name="connsiteX2184" fmla="*/ 9791348 w 11646040"/>
              <a:gd name="connsiteY2184" fmla="*/ 37 h 459652"/>
              <a:gd name="connsiteX2185" fmla="*/ 9796553 w 11646040"/>
              <a:gd name="connsiteY2185" fmla="*/ 5037 h 459652"/>
              <a:gd name="connsiteX2186" fmla="*/ 9809520 w 11646040"/>
              <a:gd name="connsiteY2186" fmla="*/ 13250 h 459652"/>
              <a:gd name="connsiteX2187" fmla="*/ 9855346 w 11646040"/>
              <a:gd name="connsiteY2187" fmla="*/ 3066 h 459652"/>
              <a:gd name="connsiteX2188" fmla="*/ 9852743 w 11646040"/>
              <a:gd name="connsiteY2188" fmla="*/ 37 h 459652"/>
              <a:gd name="connsiteX2189" fmla="*/ 9878724 w 11646040"/>
              <a:gd name="connsiteY2189" fmla="*/ 37 h 459652"/>
              <a:gd name="connsiteX2190" fmla="*/ 9887834 w 11646040"/>
              <a:gd name="connsiteY2190" fmla="*/ 767 h 459652"/>
              <a:gd name="connsiteX2191" fmla="*/ 9943374 w 11646040"/>
              <a:gd name="connsiteY2191" fmla="*/ 840 h 459652"/>
              <a:gd name="connsiteX2192" fmla="*/ 9952343 w 11646040"/>
              <a:gd name="connsiteY2192" fmla="*/ 0 h 459652"/>
              <a:gd name="connsiteX2193" fmla="*/ 9341868 w 11646040"/>
              <a:gd name="connsiteY2193" fmla="*/ 0 h 459652"/>
              <a:gd name="connsiteX2194" fmla="*/ 9367664 w 11646040"/>
              <a:gd name="connsiteY2194" fmla="*/ 0 h 459652"/>
              <a:gd name="connsiteX2195" fmla="*/ 9366363 w 11646040"/>
              <a:gd name="connsiteY2195" fmla="*/ 1533 h 459652"/>
              <a:gd name="connsiteX2196" fmla="*/ 9370405 w 11646040"/>
              <a:gd name="connsiteY2196" fmla="*/ 4417 h 459652"/>
              <a:gd name="connsiteX2197" fmla="*/ 9399082 w 11646040"/>
              <a:gd name="connsiteY2197" fmla="*/ 11425 h 459652"/>
              <a:gd name="connsiteX2198" fmla="*/ 9424040 w 11646040"/>
              <a:gd name="connsiteY2198" fmla="*/ 5147 h 459652"/>
              <a:gd name="connsiteX2199" fmla="*/ 9429524 w 11646040"/>
              <a:gd name="connsiteY2199" fmla="*/ 37 h 459652"/>
              <a:gd name="connsiteX2200" fmla="*/ 9446442 w 11646040"/>
              <a:gd name="connsiteY2200" fmla="*/ 37 h 459652"/>
              <a:gd name="connsiteX2201" fmla="*/ 9427247 w 11646040"/>
              <a:gd name="connsiteY2201" fmla="*/ 18762 h 459652"/>
              <a:gd name="connsiteX2202" fmla="*/ 9469263 w 11646040"/>
              <a:gd name="connsiteY2202" fmla="*/ 36392 h 459652"/>
              <a:gd name="connsiteX2203" fmla="*/ 9522060 w 11646040"/>
              <a:gd name="connsiteY2203" fmla="*/ 37 h 459652"/>
              <a:gd name="connsiteX2204" fmla="*/ 9551247 w 11646040"/>
              <a:gd name="connsiteY2204" fmla="*/ 37 h 459652"/>
              <a:gd name="connsiteX2205" fmla="*/ 9481624 w 11646040"/>
              <a:gd name="connsiteY2205" fmla="*/ 43473 h 459652"/>
              <a:gd name="connsiteX2206" fmla="*/ 9517970 w 11646040"/>
              <a:gd name="connsiteY2206" fmla="*/ 67125 h 459652"/>
              <a:gd name="connsiteX2207" fmla="*/ 9609809 w 11646040"/>
              <a:gd name="connsiteY2207" fmla="*/ 30588 h 459652"/>
              <a:gd name="connsiteX2208" fmla="*/ 9609994 w 11646040"/>
              <a:gd name="connsiteY2208" fmla="*/ 30588 h 459652"/>
              <a:gd name="connsiteX2209" fmla="*/ 9609994 w 11646040"/>
              <a:gd name="connsiteY2209" fmla="*/ 38253 h 459652"/>
              <a:gd name="connsiteX2210" fmla="*/ 9531541 w 11646040"/>
              <a:gd name="connsiteY2210" fmla="*/ 66760 h 459652"/>
              <a:gd name="connsiteX2211" fmla="*/ 9531355 w 11646040"/>
              <a:gd name="connsiteY2211" fmla="*/ 66943 h 459652"/>
              <a:gd name="connsiteX2212" fmla="*/ 9528009 w 11646040"/>
              <a:gd name="connsiteY2212" fmla="*/ 74900 h 459652"/>
              <a:gd name="connsiteX2213" fmla="*/ 9554780 w 11646040"/>
              <a:gd name="connsiteY2213" fmla="*/ 101473 h 459652"/>
              <a:gd name="connsiteX2214" fmla="*/ 9609948 w 11646040"/>
              <a:gd name="connsiteY2214" fmla="*/ 73440 h 459652"/>
              <a:gd name="connsiteX2215" fmla="*/ 9609948 w 11646040"/>
              <a:gd name="connsiteY2215" fmla="*/ 80923 h 459652"/>
              <a:gd name="connsiteX2216" fmla="*/ 9609855 w 11646040"/>
              <a:gd name="connsiteY2216" fmla="*/ 80923 h 459652"/>
              <a:gd name="connsiteX2217" fmla="*/ 9565377 w 11646040"/>
              <a:gd name="connsiteY2217" fmla="*/ 106072 h 459652"/>
              <a:gd name="connsiteX2218" fmla="*/ 9578994 w 11646040"/>
              <a:gd name="connsiteY2218" fmla="*/ 120307 h 459652"/>
              <a:gd name="connsiteX2219" fmla="*/ 9609994 w 11646040"/>
              <a:gd name="connsiteY2219" fmla="*/ 120307 h 459652"/>
              <a:gd name="connsiteX2220" fmla="*/ 9609994 w 11646040"/>
              <a:gd name="connsiteY2220" fmla="*/ 133265 h 459652"/>
              <a:gd name="connsiteX2221" fmla="*/ 9596052 w 11646040"/>
              <a:gd name="connsiteY2221" fmla="*/ 133520 h 459652"/>
              <a:gd name="connsiteX2222" fmla="*/ 9595913 w 11646040"/>
              <a:gd name="connsiteY2222" fmla="*/ 133593 h 459652"/>
              <a:gd name="connsiteX2223" fmla="*/ 9368128 w 11646040"/>
              <a:gd name="connsiteY2223" fmla="*/ 242914 h 459652"/>
              <a:gd name="connsiteX2224" fmla="*/ 9398105 w 11646040"/>
              <a:gd name="connsiteY2224" fmla="*/ 250287 h 459652"/>
              <a:gd name="connsiteX2225" fmla="*/ 9424319 w 11646040"/>
              <a:gd name="connsiteY2225" fmla="*/ 244191 h 459652"/>
              <a:gd name="connsiteX2226" fmla="*/ 9609994 w 11646040"/>
              <a:gd name="connsiteY2226" fmla="*/ 173051 h 459652"/>
              <a:gd name="connsiteX2227" fmla="*/ 9609994 w 11646040"/>
              <a:gd name="connsiteY2227" fmla="*/ 182906 h 459652"/>
              <a:gd name="connsiteX2228" fmla="*/ 9588289 w 11646040"/>
              <a:gd name="connsiteY2228" fmla="*/ 183600 h 459652"/>
              <a:gd name="connsiteX2229" fmla="*/ 9427154 w 11646040"/>
              <a:gd name="connsiteY2229" fmla="*/ 257806 h 459652"/>
              <a:gd name="connsiteX2230" fmla="*/ 9454808 w 11646040"/>
              <a:gd name="connsiteY2230" fmla="*/ 269888 h 459652"/>
              <a:gd name="connsiteX2231" fmla="*/ 9479580 w 11646040"/>
              <a:gd name="connsiteY2231" fmla="*/ 266712 h 459652"/>
              <a:gd name="connsiteX2232" fmla="*/ 9609994 w 11646040"/>
              <a:gd name="connsiteY2232" fmla="*/ 220393 h 459652"/>
              <a:gd name="connsiteX2233" fmla="*/ 9609994 w 11646040"/>
              <a:gd name="connsiteY2233" fmla="*/ 230503 h 459652"/>
              <a:gd name="connsiteX2234" fmla="*/ 9594703 w 11646040"/>
              <a:gd name="connsiteY2234" fmla="*/ 231051 h 459652"/>
              <a:gd name="connsiteX2235" fmla="*/ 9480463 w 11646040"/>
              <a:gd name="connsiteY2235" fmla="*/ 281751 h 459652"/>
              <a:gd name="connsiteX2236" fmla="*/ 9517645 w 11646040"/>
              <a:gd name="connsiteY2236" fmla="*/ 306133 h 459652"/>
              <a:gd name="connsiteX2237" fmla="*/ 9608508 w 11646040"/>
              <a:gd name="connsiteY2237" fmla="*/ 269742 h 459652"/>
              <a:gd name="connsiteX2238" fmla="*/ 9609994 w 11646040"/>
              <a:gd name="connsiteY2238" fmla="*/ 269742 h 459652"/>
              <a:gd name="connsiteX2239" fmla="*/ 9609994 w 11646040"/>
              <a:gd name="connsiteY2239" fmla="*/ 277553 h 459652"/>
              <a:gd name="connsiteX2240" fmla="*/ 9530751 w 11646040"/>
              <a:gd name="connsiteY2240" fmla="*/ 306535 h 459652"/>
              <a:gd name="connsiteX2241" fmla="*/ 9528148 w 11646040"/>
              <a:gd name="connsiteY2241" fmla="*/ 314638 h 459652"/>
              <a:gd name="connsiteX2242" fmla="*/ 9554408 w 11646040"/>
              <a:gd name="connsiteY2242" fmla="*/ 340334 h 459652"/>
              <a:gd name="connsiteX2243" fmla="*/ 9609948 w 11646040"/>
              <a:gd name="connsiteY2243" fmla="*/ 312740 h 459652"/>
              <a:gd name="connsiteX2244" fmla="*/ 9609948 w 11646040"/>
              <a:gd name="connsiteY2244" fmla="*/ 320770 h 459652"/>
              <a:gd name="connsiteX2245" fmla="*/ 9565609 w 11646040"/>
              <a:gd name="connsiteY2245" fmla="*/ 343619 h 459652"/>
              <a:gd name="connsiteX2246" fmla="*/ 9580947 w 11646040"/>
              <a:gd name="connsiteY2246" fmla="*/ 359497 h 459652"/>
              <a:gd name="connsiteX2247" fmla="*/ 9609948 w 11646040"/>
              <a:gd name="connsiteY2247" fmla="*/ 359023 h 459652"/>
              <a:gd name="connsiteX2248" fmla="*/ 9609948 w 11646040"/>
              <a:gd name="connsiteY2248" fmla="*/ 373003 h 459652"/>
              <a:gd name="connsiteX2249" fmla="*/ 9416076 w 11646040"/>
              <a:gd name="connsiteY2249" fmla="*/ 432715 h 459652"/>
              <a:gd name="connsiteX2250" fmla="*/ 9387191 w 11646040"/>
              <a:gd name="connsiteY2250" fmla="*/ 459652 h 459652"/>
              <a:gd name="connsiteX2251" fmla="*/ 9361442 w 11646040"/>
              <a:gd name="connsiteY2251" fmla="*/ 459652 h 459652"/>
              <a:gd name="connsiteX2252" fmla="*/ 9386905 w 11646040"/>
              <a:gd name="connsiteY2252" fmla="*/ 430455 h 459652"/>
              <a:gd name="connsiteX2253" fmla="*/ 9346051 w 11646040"/>
              <a:gd name="connsiteY2253" fmla="*/ 403518 h 459652"/>
              <a:gd name="connsiteX2254" fmla="*/ 9343310 w 11646040"/>
              <a:gd name="connsiteY2254" fmla="*/ 402459 h 459652"/>
              <a:gd name="connsiteX2255" fmla="*/ 9343310 w 11646040"/>
              <a:gd name="connsiteY2255" fmla="*/ 402532 h 459652"/>
              <a:gd name="connsiteX2256" fmla="*/ 9308383 w 11646040"/>
              <a:gd name="connsiteY2256" fmla="*/ 396794 h 459652"/>
              <a:gd name="connsiteX2257" fmla="*/ 9222097 w 11646040"/>
              <a:gd name="connsiteY2257" fmla="*/ 432828 h 459652"/>
              <a:gd name="connsiteX2258" fmla="*/ 9250630 w 11646040"/>
              <a:gd name="connsiteY2258" fmla="*/ 459652 h 459652"/>
              <a:gd name="connsiteX2259" fmla="*/ 9224046 w 11646040"/>
              <a:gd name="connsiteY2259" fmla="*/ 459652 h 459652"/>
              <a:gd name="connsiteX2260" fmla="*/ 9205837 w 11646040"/>
              <a:gd name="connsiteY2260" fmla="*/ 438804 h 459652"/>
              <a:gd name="connsiteX2261" fmla="*/ 8999566 w 11646040"/>
              <a:gd name="connsiteY2261" fmla="*/ 373149 h 459652"/>
              <a:gd name="connsiteX2262" fmla="*/ 8999566 w 11646040"/>
              <a:gd name="connsiteY2262" fmla="*/ 358840 h 459652"/>
              <a:gd name="connsiteX2263" fmla="*/ 9028892 w 11646040"/>
              <a:gd name="connsiteY2263" fmla="*/ 359315 h 459652"/>
              <a:gd name="connsiteX2264" fmla="*/ 9028892 w 11646040"/>
              <a:gd name="connsiteY2264" fmla="*/ 359388 h 459652"/>
              <a:gd name="connsiteX2265" fmla="*/ 9044509 w 11646040"/>
              <a:gd name="connsiteY2265" fmla="*/ 344350 h 459652"/>
              <a:gd name="connsiteX2266" fmla="*/ 9002121 w 11646040"/>
              <a:gd name="connsiteY2266" fmla="*/ 320478 h 459652"/>
              <a:gd name="connsiteX2267" fmla="*/ 8999566 w 11646040"/>
              <a:gd name="connsiteY2267" fmla="*/ 320514 h 459652"/>
              <a:gd name="connsiteX2268" fmla="*/ 8999566 w 11646040"/>
              <a:gd name="connsiteY2268" fmla="*/ 311827 h 459652"/>
              <a:gd name="connsiteX2269" fmla="*/ 9055431 w 11646040"/>
              <a:gd name="connsiteY2269" fmla="*/ 339641 h 459652"/>
              <a:gd name="connsiteX2270" fmla="*/ 9080110 w 11646040"/>
              <a:gd name="connsiteY2270" fmla="*/ 315915 h 459652"/>
              <a:gd name="connsiteX2271" fmla="*/ 9079413 w 11646040"/>
              <a:gd name="connsiteY2271" fmla="*/ 306900 h 459652"/>
              <a:gd name="connsiteX2272" fmla="*/ 8999566 w 11646040"/>
              <a:gd name="connsiteY2272" fmla="*/ 277553 h 459652"/>
              <a:gd name="connsiteX2273" fmla="*/ 8999566 w 11646040"/>
              <a:gd name="connsiteY2273" fmla="*/ 269778 h 459652"/>
              <a:gd name="connsiteX2274" fmla="*/ 9000913 w 11646040"/>
              <a:gd name="connsiteY2274" fmla="*/ 269742 h 459652"/>
              <a:gd name="connsiteX2275" fmla="*/ 9092333 w 11646040"/>
              <a:gd name="connsiteY2275" fmla="*/ 305914 h 459652"/>
              <a:gd name="connsiteX2276" fmla="*/ 9129701 w 11646040"/>
              <a:gd name="connsiteY2276" fmla="*/ 281130 h 459652"/>
              <a:gd name="connsiteX2277" fmla="*/ 8999566 w 11646040"/>
              <a:gd name="connsiteY2277" fmla="*/ 230576 h 459652"/>
              <a:gd name="connsiteX2278" fmla="*/ 8999566 w 11646040"/>
              <a:gd name="connsiteY2278" fmla="*/ 220648 h 459652"/>
              <a:gd name="connsiteX2279" fmla="*/ 9039489 w 11646040"/>
              <a:gd name="connsiteY2279" fmla="*/ 224225 h 459652"/>
              <a:gd name="connsiteX2280" fmla="*/ 9132536 w 11646040"/>
              <a:gd name="connsiteY2280" fmla="*/ 267734 h 459652"/>
              <a:gd name="connsiteX2281" fmla="*/ 9146526 w 11646040"/>
              <a:gd name="connsiteY2281" fmla="*/ 272771 h 459652"/>
              <a:gd name="connsiteX2282" fmla="*/ 9183010 w 11646040"/>
              <a:gd name="connsiteY2282" fmla="*/ 257295 h 459652"/>
              <a:gd name="connsiteX2283" fmla="*/ 8999566 w 11646040"/>
              <a:gd name="connsiteY2283" fmla="*/ 182724 h 459652"/>
              <a:gd name="connsiteX2284" fmla="*/ 8999566 w 11646040"/>
              <a:gd name="connsiteY2284" fmla="*/ 172868 h 459652"/>
              <a:gd name="connsiteX2285" fmla="*/ 9043487 w 11646040"/>
              <a:gd name="connsiteY2285" fmla="*/ 175935 h 459652"/>
              <a:gd name="connsiteX2286" fmla="*/ 9187890 w 11646040"/>
              <a:gd name="connsiteY2286" fmla="*/ 245615 h 459652"/>
              <a:gd name="connsiteX2287" fmla="*/ 9200020 w 11646040"/>
              <a:gd name="connsiteY2287" fmla="*/ 252440 h 459652"/>
              <a:gd name="connsiteX2288" fmla="*/ 9244685 w 11646040"/>
              <a:gd name="connsiteY2288" fmla="*/ 241892 h 459652"/>
              <a:gd name="connsiteX2289" fmla="*/ 8999566 w 11646040"/>
              <a:gd name="connsiteY2289" fmla="*/ 133667 h 459652"/>
              <a:gd name="connsiteX2290" fmla="*/ 8999566 w 11646040"/>
              <a:gd name="connsiteY2290" fmla="*/ 120198 h 459652"/>
              <a:gd name="connsiteX2291" fmla="*/ 9031449 w 11646040"/>
              <a:gd name="connsiteY2291" fmla="*/ 120198 h 459652"/>
              <a:gd name="connsiteX2292" fmla="*/ 9031403 w 11646040"/>
              <a:gd name="connsiteY2292" fmla="*/ 120307 h 459652"/>
              <a:gd name="connsiteX2293" fmla="*/ 9045113 w 11646040"/>
              <a:gd name="connsiteY2293" fmla="*/ 106838 h 459652"/>
              <a:gd name="connsiteX2294" fmla="*/ 8999845 w 11646040"/>
              <a:gd name="connsiteY2294" fmla="*/ 80777 h 459652"/>
              <a:gd name="connsiteX2295" fmla="*/ 8999566 w 11646040"/>
              <a:gd name="connsiteY2295" fmla="*/ 80777 h 459652"/>
              <a:gd name="connsiteX2296" fmla="*/ 8999566 w 11646040"/>
              <a:gd name="connsiteY2296" fmla="*/ 73148 h 459652"/>
              <a:gd name="connsiteX2297" fmla="*/ 9055477 w 11646040"/>
              <a:gd name="connsiteY2297" fmla="*/ 100962 h 459652"/>
              <a:gd name="connsiteX2298" fmla="*/ 9083828 w 11646040"/>
              <a:gd name="connsiteY2298" fmla="*/ 73842 h 459652"/>
              <a:gd name="connsiteX2299" fmla="*/ 8999566 w 11646040"/>
              <a:gd name="connsiteY2299" fmla="*/ 38180 h 459652"/>
              <a:gd name="connsiteX2300" fmla="*/ 8999566 w 11646040"/>
              <a:gd name="connsiteY2300" fmla="*/ 30588 h 459652"/>
              <a:gd name="connsiteX2301" fmla="*/ 9000588 w 11646040"/>
              <a:gd name="connsiteY2301" fmla="*/ 30552 h 459652"/>
              <a:gd name="connsiteX2302" fmla="*/ 9092101 w 11646040"/>
              <a:gd name="connsiteY2302" fmla="*/ 66943 h 459652"/>
              <a:gd name="connsiteX2303" fmla="*/ 9129609 w 11646040"/>
              <a:gd name="connsiteY2303" fmla="*/ 42451 h 459652"/>
              <a:gd name="connsiteX2304" fmla="*/ 9060404 w 11646040"/>
              <a:gd name="connsiteY2304" fmla="*/ 37 h 459652"/>
              <a:gd name="connsiteX2305" fmla="*/ 9087779 w 11646040"/>
              <a:gd name="connsiteY2305" fmla="*/ 37 h 459652"/>
              <a:gd name="connsiteX2306" fmla="*/ 9132768 w 11646040"/>
              <a:gd name="connsiteY2306" fmla="*/ 29018 h 459652"/>
              <a:gd name="connsiteX2307" fmla="*/ 9146758 w 11646040"/>
              <a:gd name="connsiteY2307" fmla="*/ 33800 h 459652"/>
              <a:gd name="connsiteX2308" fmla="*/ 9182685 w 11646040"/>
              <a:gd name="connsiteY2308" fmla="*/ 18652 h 459652"/>
              <a:gd name="connsiteX2309" fmla="*/ 9163304 w 11646040"/>
              <a:gd name="connsiteY2309" fmla="*/ 37 h 459652"/>
              <a:gd name="connsiteX2310" fmla="*/ 9180873 w 11646040"/>
              <a:gd name="connsiteY2310" fmla="*/ 37 h 459652"/>
              <a:gd name="connsiteX2311" fmla="*/ 9186078 w 11646040"/>
              <a:gd name="connsiteY2311" fmla="*/ 5037 h 459652"/>
              <a:gd name="connsiteX2312" fmla="*/ 9199045 w 11646040"/>
              <a:gd name="connsiteY2312" fmla="*/ 13250 h 459652"/>
              <a:gd name="connsiteX2313" fmla="*/ 9244871 w 11646040"/>
              <a:gd name="connsiteY2313" fmla="*/ 3066 h 459652"/>
              <a:gd name="connsiteX2314" fmla="*/ 9242268 w 11646040"/>
              <a:gd name="connsiteY2314" fmla="*/ 37 h 459652"/>
              <a:gd name="connsiteX2315" fmla="*/ 9268249 w 11646040"/>
              <a:gd name="connsiteY2315" fmla="*/ 37 h 459652"/>
              <a:gd name="connsiteX2316" fmla="*/ 9277359 w 11646040"/>
              <a:gd name="connsiteY2316" fmla="*/ 767 h 459652"/>
              <a:gd name="connsiteX2317" fmla="*/ 9332899 w 11646040"/>
              <a:gd name="connsiteY2317" fmla="*/ 840 h 459652"/>
              <a:gd name="connsiteX2318" fmla="*/ 9341868 w 11646040"/>
              <a:gd name="connsiteY2318" fmla="*/ 0 h 459652"/>
              <a:gd name="connsiteX2319" fmla="*/ 8731393 w 11646040"/>
              <a:gd name="connsiteY2319" fmla="*/ 0 h 459652"/>
              <a:gd name="connsiteX2320" fmla="*/ 8757189 w 11646040"/>
              <a:gd name="connsiteY2320" fmla="*/ 0 h 459652"/>
              <a:gd name="connsiteX2321" fmla="*/ 8755887 w 11646040"/>
              <a:gd name="connsiteY2321" fmla="*/ 1533 h 459652"/>
              <a:gd name="connsiteX2322" fmla="*/ 8759930 w 11646040"/>
              <a:gd name="connsiteY2322" fmla="*/ 4417 h 459652"/>
              <a:gd name="connsiteX2323" fmla="*/ 8788606 w 11646040"/>
              <a:gd name="connsiteY2323" fmla="*/ 11425 h 459652"/>
              <a:gd name="connsiteX2324" fmla="*/ 8813565 w 11646040"/>
              <a:gd name="connsiteY2324" fmla="*/ 5147 h 459652"/>
              <a:gd name="connsiteX2325" fmla="*/ 8819049 w 11646040"/>
              <a:gd name="connsiteY2325" fmla="*/ 37 h 459652"/>
              <a:gd name="connsiteX2326" fmla="*/ 8835966 w 11646040"/>
              <a:gd name="connsiteY2326" fmla="*/ 37 h 459652"/>
              <a:gd name="connsiteX2327" fmla="*/ 8816772 w 11646040"/>
              <a:gd name="connsiteY2327" fmla="*/ 18762 h 459652"/>
              <a:gd name="connsiteX2328" fmla="*/ 8858787 w 11646040"/>
              <a:gd name="connsiteY2328" fmla="*/ 36392 h 459652"/>
              <a:gd name="connsiteX2329" fmla="*/ 8911585 w 11646040"/>
              <a:gd name="connsiteY2329" fmla="*/ 37 h 459652"/>
              <a:gd name="connsiteX2330" fmla="*/ 8940772 w 11646040"/>
              <a:gd name="connsiteY2330" fmla="*/ 37 h 459652"/>
              <a:gd name="connsiteX2331" fmla="*/ 8871149 w 11646040"/>
              <a:gd name="connsiteY2331" fmla="*/ 43473 h 459652"/>
              <a:gd name="connsiteX2332" fmla="*/ 8907494 w 11646040"/>
              <a:gd name="connsiteY2332" fmla="*/ 67125 h 459652"/>
              <a:gd name="connsiteX2333" fmla="*/ 8999334 w 11646040"/>
              <a:gd name="connsiteY2333" fmla="*/ 30588 h 459652"/>
              <a:gd name="connsiteX2334" fmla="*/ 8999519 w 11646040"/>
              <a:gd name="connsiteY2334" fmla="*/ 30588 h 459652"/>
              <a:gd name="connsiteX2335" fmla="*/ 8999519 w 11646040"/>
              <a:gd name="connsiteY2335" fmla="*/ 38253 h 459652"/>
              <a:gd name="connsiteX2336" fmla="*/ 8921066 w 11646040"/>
              <a:gd name="connsiteY2336" fmla="*/ 66760 h 459652"/>
              <a:gd name="connsiteX2337" fmla="*/ 8920880 w 11646040"/>
              <a:gd name="connsiteY2337" fmla="*/ 66943 h 459652"/>
              <a:gd name="connsiteX2338" fmla="*/ 8917534 w 11646040"/>
              <a:gd name="connsiteY2338" fmla="*/ 74900 h 459652"/>
              <a:gd name="connsiteX2339" fmla="*/ 8944305 w 11646040"/>
              <a:gd name="connsiteY2339" fmla="*/ 101473 h 459652"/>
              <a:gd name="connsiteX2340" fmla="*/ 8999473 w 11646040"/>
              <a:gd name="connsiteY2340" fmla="*/ 73440 h 459652"/>
              <a:gd name="connsiteX2341" fmla="*/ 8999473 w 11646040"/>
              <a:gd name="connsiteY2341" fmla="*/ 80923 h 459652"/>
              <a:gd name="connsiteX2342" fmla="*/ 8999380 w 11646040"/>
              <a:gd name="connsiteY2342" fmla="*/ 80923 h 459652"/>
              <a:gd name="connsiteX2343" fmla="*/ 8954902 w 11646040"/>
              <a:gd name="connsiteY2343" fmla="*/ 106072 h 459652"/>
              <a:gd name="connsiteX2344" fmla="*/ 8968519 w 11646040"/>
              <a:gd name="connsiteY2344" fmla="*/ 120307 h 459652"/>
              <a:gd name="connsiteX2345" fmla="*/ 8999519 w 11646040"/>
              <a:gd name="connsiteY2345" fmla="*/ 120307 h 459652"/>
              <a:gd name="connsiteX2346" fmla="*/ 8999519 w 11646040"/>
              <a:gd name="connsiteY2346" fmla="*/ 133265 h 459652"/>
              <a:gd name="connsiteX2347" fmla="*/ 8985576 w 11646040"/>
              <a:gd name="connsiteY2347" fmla="*/ 133520 h 459652"/>
              <a:gd name="connsiteX2348" fmla="*/ 8985437 w 11646040"/>
              <a:gd name="connsiteY2348" fmla="*/ 133593 h 459652"/>
              <a:gd name="connsiteX2349" fmla="*/ 8757653 w 11646040"/>
              <a:gd name="connsiteY2349" fmla="*/ 242914 h 459652"/>
              <a:gd name="connsiteX2350" fmla="*/ 8787630 w 11646040"/>
              <a:gd name="connsiteY2350" fmla="*/ 250287 h 459652"/>
              <a:gd name="connsiteX2351" fmla="*/ 8813844 w 11646040"/>
              <a:gd name="connsiteY2351" fmla="*/ 244191 h 459652"/>
              <a:gd name="connsiteX2352" fmla="*/ 8999519 w 11646040"/>
              <a:gd name="connsiteY2352" fmla="*/ 173051 h 459652"/>
              <a:gd name="connsiteX2353" fmla="*/ 8999519 w 11646040"/>
              <a:gd name="connsiteY2353" fmla="*/ 182906 h 459652"/>
              <a:gd name="connsiteX2354" fmla="*/ 8977814 w 11646040"/>
              <a:gd name="connsiteY2354" fmla="*/ 183600 h 459652"/>
              <a:gd name="connsiteX2355" fmla="*/ 8816679 w 11646040"/>
              <a:gd name="connsiteY2355" fmla="*/ 257806 h 459652"/>
              <a:gd name="connsiteX2356" fmla="*/ 8844333 w 11646040"/>
              <a:gd name="connsiteY2356" fmla="*/ 269888 h 459652"/>
              <a:gd name="connsiteX2357" fmla="*/ 8869105 w 11646040"/>
              <a:gd name="connsiteY2357" fmla="*/ 266712 h 459652"/>
              <a:gd name="connsiteX2358" fmla="*/ 8999519 w 11646040"/>
              <a:gd name="connsiteY2358" fmla="*/ 220393 h 459652"/>
              <a:gd name="connsiteX2359" fmla="*/ 8999519 w 11646040"/>
              <a:gd name="connsiteY2359" fmla="*/ 230503 h 459652"/>
              <a:gd name="connsiteX2360" fmla="*/ 8984228 w 11646040"/>
              <a:gd name="connsiteY2360" fmla="*/ 231051 h 459652"/>
              <a:gd name="connsiteX2361" fmla="*/ 8869988 w 11646040"/>
              <a:gd name="connsiteY2361" fmla="*/ 281751 h 459652"/>
              <a:gd name="connsiteX2362" fmla="*/ 8907169 w 11646040"/>
              <a:gd name="connsiteY2362" fmla="*/ 306133 h 459652"/>
              <a:gd name="connsiteX2363" fmla="*/ 8998033 w 11646040"/>
              <a:gd name="connsiteY2363" fmla="*/ 269742 h 459652"/>
              <a:gd name="connsiteX2364" fmla="*/ 8999519 w 11646040"/>
              <a:gd name="connsiteY2364" fmla="*/ 269742 h 459652"/>
              <a:gd name="connsiteX2365" fmla="*/ 8999519 w 11646040"/>
              <a:gd name="connsiteY2365" fmla="*/ 277553 h 459652"/>
              <a:gd name="connsiteX2366" fmla="*/ 8920276 w 11646040"/>
              <a:gd name="connsiteY2366" fmla="*/ 306535 h 459652"/>
              <a:gd name="connsiteX2367" fmla="*/ 8917673 w 11646040"/>
              <a:gd name="connsiteY2367" fmla="*/ 314638 h 459652"/>
              <a:gd name="connsiteX2368" fmla="*/ 8943933 w 11646040"/>
              <a:gd name="connsiteY2368" fmla="*/ 340334 h 459652"/>
              <a:gd name="connsiteX2369" fmla="*/ 8999473 w 11646040"/>
              <a:gd name="connsiteY2369" fmla="*/ 312740 h 459652"/>
              <a:gd name="connsiteX2370" fmla="*/ 8999473 w 11646040"/>
              <a:gd name="connsiteY2370" fmla="*/ 320770 h 459652"/>
              <a:gd name="connsiteX2371" fmla="*/ 8955134 w 11646040"/>
              <a:gd name="connsiteY2371" fmla="*/ 343619 h 459652"/>
              <a:gd name="connsiteX2372" fmla="*/ 8970472 w 11646040"/>
              <a:gd name="connsiteY2372" fmla="*/ 359497 h 459652"/>
              <a:gd name="connsiteX2373" fmla="*/ 8999473 w 11646040"/>
              <a:gd name="connsiteY2373" fmla="*/ 359023 h 459652"/>
              <a:gd name="connsiteX2374" fmla="*/ 8999473 w 11646040"/>
              <a:gd name="connsiteY2374" fmla="*/ 373003 h 459652"/>
              <a:gd name="connsiteX2375" fmla="*/ 8805601 w 11646040"/>
              <a:gd name="connsiteY2375" fmla="*/ 432715 h 459652"/>
              <a:gd name="connsiteX2376" fmla="*/ 8776716 w 11646040"/>
              <a:gd name="connsiteY2376" fmla="*/ 459652 h 459652"/>
              <a:gd name="connsiteX2377" fmla="*/ 8750967 w 11646040"/>
              <a:gd name="connsiteY2377" fmla="*/ 459652 h 459652"/>
              <a:gd name="connsiteX2378" fmla="*/ 8776429 w 11646040"/>
              <a:gd name="connsiteY2378" fmla="*/ 430455 h 459652"/>
              <a:gd name="connsiteX2379" fmla="*/ 8735576 w 11646040"/>
              <a:gd name="connsiteY2379" fmla="*/ 403518 h 459652"/>
              <a:gd name="connsiteX2380" fmla="*/ 8732834 w 11646040"/>
              <a:gd name="connsiteY2380" fmla="*/ 402459 h 459652"/>
              <a:gd name="connsiteX2381" fmla="*/ 8732834 w 11646040"/>
              <a:gd name="connsiteY2381" fmla="*/ 402532 h 459652"/>
              <a:gd name="connsiteX2382" fmla="*/ 8697908 w 11646040"/>
              <a:gd name="connsiteY2382" fmla="*/ 396794 h 459652"/>
              <a:gd name="connsiteX2383" fmla="*/ 8611622 w 11646040"/>
              <a:gd name="connsiteY2383" fmla="*/ 432828 h 459652"/>
              <a:gd name="connsiteX2384" fmla="*/ 8640155 w 11646040"/>
              <a:gd name="connsiteY2384" fmla="*/ 459652 h 459652"/>
              <a:gd name="connsiteX2385" fmla="*/ 8613571 w 11646040"/>
              <a:gd name="connsiteY2385" fmla="*/ 459652 h 459652"/>
              <a:gd name="connsiteX2386" fmla="*/ 8595361 w 11646040"/>
              <a:gd name="connsiteY2386" fmla="*/ 438804 h 459652"/>
              <a:gd name="connsiteX2387" fmla="*/ 8389091 w 11646040"/>
              <a:gd name="connsiteY2387" fmla="*/ 373149 h 459652"/>
              <a:gd name="connsiteX2388" fmla="*/ 8389091 w 11646040"/>
              <a:gd name="connsiteY2388" fmla="*/ 358840 h 459652"/>
              <a:gd name="connsiteX2389" fmla="*/ 8418417 w 11646040"/>
              <a:gd name="connsiteY2389" fmla="*/ 359315 h 459652"/>
              <a:gd name="connsiteX2390" fmla="*/ 8418417 w 11646040"/>
              <a:gd name="connsiteY2390" fmla="*/ 359388 h 459652"/>
              <a:gd name="connsiteX2391" fmla="*/ 8434034 w 11646040"/>
              <a:gd name="connsiteY2391" fmla="*/ 344350 h 459652"/>
              <a:gd name="connsiteX2392" fmla="*/ 8391646 w 11646040"/>
              <a:gd name="connsiteY2392" fmla="*/ 320478 h 459652"/>
              <a:gd name="connsiteX2393" fmla="*/ 8389091 w 11646040"/>
              <a:gd name="connsiteY2393" fmla="*/ 320514 h 459652"/>
              <a:gd name="connsiteX2394" fmla="*/ 8389091 w 11646040"/>
              <a:gd name="connsiteY2394" fmla="*/ 311827 h 459652"/>
              <a:gd name="connsiteX2395" fmla="*/ 8444956 w 11646040"/>
              <a:gd name="connsiteY2395" fmla="*/ 339641 h 459652"/>
              <a:gd name="connsiteX2396" fmla="*/ 8469635 w 11646040"/>
              <a:gd name="connsiteY2396" fmla="*/ 315915 h 459652"/>
              <a:gd name="connsiteX2397" fmla="*/ 8468938 w 11646040"/>
              <a:gd name="connsiteY2397" fmla="*/ 306900 h 459652"/>
              <a:gd name="connsiteX2398" fmla="*/ 8389091 w 11646040"/>
              <a:gd name="connsiteY2398" fmla="*/ 277553 h 459652"/>
              <a:gd name="connsiteX2399" fmla="*/ 8389091 w 11646040"/>
              <a:gd name="connsiteY2399" fmla="*/ 269778 h 459652"/>
              <a:gd name="connsiteX2400" fmla="*/ 8390438 w 11646040"/>
              <a:gd name="connsiteY2400" fmla="*/ 269742 h 459652"/>
              <a:gd name="connsiteX2401" fmla="*/ 8481858 w 11646040"/>
              <a:gd name="connsiteY2401" fmla="*/ 305914 h 459652"/>
              <a:gd name="connsiteX2402" fmla="*/ 8519225 w 11646040"/>
              <a:gd name="connsiteY2402" fmla="*/ 281130 h 459652"/>
              <a:gd name="connsiteX2403" fmla="*/ 8389091 w 11646040"/>
              <a:gd name="connsiteY2403" fmla="*/ 230576 h 459652"/>
              <a:gd name="connsiteX2404" fmla="*/ 8389091 w 11646040"/>
              <a:gd name="connsiteY2404" fmla="*/ 220648 h 459652"/>
              <a:gd name="connsiteX2405" fmla="*/ 8429014 w 11646040"/>
              <a:gd name="connsiteY2405" fmla="*/ 224225 h 459652"/>
              <a:gd name="connsiteX2406" fmla="*/ 8522061 w 11646040"/>
              <a:gd name="connsiteY2406" fmla="*/ 267734 h 459652"/>
              <a:gd name="connsiteX2407" fmla="*/ 8536051 w 11646040"/>
              <a:gd name="connsiteY2407" fmla="*/ 272771 h 459652"/>
              <a:gd name="connsiteX2408" fmla="*/ 8572535 w 11646040"/>
              <a:gd name="connsiteY2408" fmla="*/ 257295 h 459652"/>
              <a:gd name="connsiteX2409" fmla="*/ 8389091 w 11646040"/>
              <a:gd name="connsiteY2409" fmla="*/ 182724 h 459652"/>
              <a:gd name="connsiteX2410" fmla="*/ 8389091 w 11646040"/>
              <a:gd name="connsiteY2410" fmla="*/ 172868 h 459652"/>
              <a:gd name="connsiteX2411" fmla="*/ 8433012 w 11646040"/>
              <a:gd name="connsiteY2411" fmla="*/ 175935 h 459652"/>
              <a:gd name="connsiteX2412" fmla="*/ 8577415 w 11646040"/>
              <a:gd name="connsiteY2412" fmla="*/ 245615 h 459652"/>
              <a:gd name="connsiteX2413" fmla="*/ 8589545 w 11646040"/>
              <a:gd name="connsiteY2413" fmla="*/ 252440 h 459652"/>
              <a:gd name="connsiteX2414" fmla="*/ 8634209 w 11646040"/>
              <a:gd name="connsiteY2414" fmla="*/ 241892 h 459652"/>
              <a:gd name="connsiteX2415" fmla="*/ 8389091 w 11646040"/>
              <a:gd name="connsiteY2415" fmla="*/ 133667 h 459652"/>
              <a:gd name="connsiteX2416" fmla="*/ 8389091 w 11646040"/>
              <a:gd name="connsiteY2416" fmla="*/ 120198 h 459652"/>
              <a:gd name="connsiteX2417" fmla="*/ 8420974 w 11646040"/>
              <a:gd name="connsiteY2417" fmla="*/ 120198 h 459652"/>
              <a:gd name="connsiteX2418" fmla="*/ 8420928 w 11646040"/>
              <a:gd name="connsiteY2418" fmla="*/ 120307 h 459652"/>
              <a:gd name="connsiteX2419" fmla="*/ 8434638 w 11646040"/>
              <a:gd name="connsiteY2419" fmla="*/ 106838 h 459652"/>
              <a:gd name="connsiteX2420" fmla="*/ 8389370 w 11646040"/>
              <a:gd name="connsiteY2420" fmla="*/ 80777 h 459652"/>
              <a:gd name="connsiteX2421" fmla="*/ 8389091 w 11646040"/>
              <a:gd name="connsiteY2421" fmla="*/ 80777 h 459652"/>
              <a:gd name="connsiteX2422" fmla="*/ 8389091 w 11646040"/>
              <a:gd name="connsiteY2422" fmla="*/ 73148 h 459652"/>
              <a:gd name="connsiteX2423" fmla="*/ 8445002 w 11646040"/>
              <a:gd name="connsiteY2423" fmla="*/ 100962 h 459652"/>
              <a:gd name="connsiteX2424" fmla="*/ 8473353 w 11646040"/>
              <a:gd name="connsiteY2424" fmla="*/ 73842 h 459652"/>
              <a:gd name="connsiteX2425" fmla="*/ 8389091 w 11646040"/>
              <a:gd name="connsiteY2425" fmla="*/ 38180 h 459652"/>
              <a:gd name="connsiteX2426" fmla="*/ 8389091 w 11646040"/>
              <a:gd name="connsiteY2426" fmla="*/ 30588 h 459652"/>
              <a:gd name="connsiteX2427" fmla="*/ 8390113 w 11646040"/>
              <a:gd name="connsiteY2427" fmla="*/ 30552 h 459652"/>
              <a:gd name="connsiteX2428" fmla="*/ 8481626 w 11646040"/>
              <a:gd name="connsiteY2428" fmla="*/ 66943 h 459652"/>
              <a:gd name="connsiteX2429" fmla="*/ 8519134 w 11646040"/>
              <a:gd name="connsiteY2429" fmla="*/ 42451 h 459652"/>
              <a:gd name="connsiteX2430" fmla="*/ 8449929 w 11646040"/>
              <a:gd name="connsiteY2430" fmla="*/ 37 h 459652"/>
              <a:gd name="connsiteX2431" fmla="*/ 8477304 w 11646040"/>
              <a:gd name="connsiteY2431" fmla="*/ 37 h 459652"/>
              <a:gd name="connsiteX2432" fmla="*/ 8522293 w 11646040"/>
              <a:gd name="connsiteY2432" fmla="*/ 29018 h 459652"/>
              <a:gd name="connsiteX2433" fmla="*/ 8536283 w 11646040"/>
              <a:gd name="connsiteY2433" fmla="*/ 33800 h 459652"/>
              <a:gd name="connsiteX2434" fmla="*/ 8572210 w 11646040"/>
              <a:gd name="connsiteY2434" fmla="*/ 18652 h 459652"/>
              <a:gd name="connsiteX2435" fmla="*/ 8552829 w 11646040"/>
              <a:gd name="connsiteY2435" fmla="*/ 37 h 459652"/>
              <a:gd name="connsiteX2436" fmla="*/ 8570397 w 11646040"/>
              <a:gd name="connsiteY2436" fmla="*/ 37 h 459652"/>
              <a:gd name="connsiteX2437" fmla="*/ 8575603 w 11646040"/>
              <a:gd name="connsiteY2437" fmla="*/ 5037 h 459652"/>
              <a:gd name="connsiteX2438" fmla="*/ 8588570 w 11646040"/>
              <a:gd name="connsiteY2438" fmla="*/ 13250 h 459652"/>
              <a:gd name="connsiteX2439" fmla="*/ 8634395 w 11646040"/>
              <a:gd name="connsiteY2439" fmla="*/ 3066 h 459652"/>
              <a:gd name="connsiteX2440" fmla="*/ 8631793 w 11646040"/>
              <a:gd name="connsiteY2440" fmla="*/ 37 h 459652"/>
              <a:gd name="connsiteX2441" fmla="*/ 8657773 w 11646040"/>
              <a:gd name="connsiteY2441" fmla="*/ 37 h 459652"/>
              <a:gd name="connsiteX2442" fmla="*/ 8666884 w 11646040"/>
              <a:gd name="connsiteY2442" fmla="*/ 767 h 459652"/>
              <a:gd name="connsiteX2443" fmla="*/ 8722424 w 11646040"/>
              <a:gd name="connsiteY2443" fmla="*/ 840 h 459652"/>
              <a:gd name="connsiteX2444" fmla="*/ 8731393 w 11646040"/>
              <a:gd name="connsiteY2444" fmla="*/ 0 h 459652"/>
              <a:gd name="connsiteX2445" fmla="*/ 8120918 w 11646040"/>
              <a:gd name="connsiteY2445" fmla="*/ 0 h 459652"/>
              <a:gd name="connsiteX2446" fmla="*/ 8146714 w 11646040"/>
              <a:gd name="connsiteY2446" fmla="*/ 0 h 459652"/>
              <a:gd name="connsiteX2447" fmla="*/ 8145412 w 11646040"/>
              <a:gd name="connsiteY2447" fmla="*/ 1533 h 459652"/>
              <a:gd name="connsiteX2448" fmla="*/ 8149455 w 11646040"/>
              <a:gd name="connsiteY2448" fmla="*/ 4417 h 459652"/>
              <a:gd name="connsiteX2449" fmla="*/ 8178132 w 11646040"/>
              <a:gd name="connsiteY2449" fmla="*/ 11425 h 459652"/>
              <a:gd name="connsiteX2450" fmla="*/ 8203090 w 11646040"/>
              <a:gd name="connsiteY2450" fmla="*/ 5147 h 459652"/>
              <a:gd name="connsiteX2451" fmla="*/ 8208574 w 11646040"/>
              <a:gd name="connsiteY2451" fmla="*/ 37 h 459652"/>
              <a:gd name="connsiteX2452" fmla="*/ 8225491 w 11646040"/>
              <a:gd name="connsiteY2452" fmla="*/ 37 h 459652"/>
              <a:gd name="connsiteX2453" fmla="*/ 8206296 w 11646040"/>
              <a:gd name="connsiteY2453" fmla="*/ 18762 h 459652"/>
              <a:gd name="connsiteX2454" fmla="*/ 8248312 w 11646040"/>
              <a:gd name="connsiteY2454" fmla="*/ 36392 h 459652"/>
              <a:gd name="connsiteX2455" fmla="*/ 8301109 w 11646040"/>
              <a:gd name="connsiteY2455" fmla="*/ 37 h 459652"/>
              <a:gd name="connsiteX2456" fmla="*/ 8330297 w 11646040"/>
              <a:gd name="connsiteY2456" fmla="*/ 37 h 459652"/>
              <a:gd name="connsiteX2457" fmla="*/ 8260674 w 11646040"/>
              <a:gd name="connsiteY2457" fmla="*/ 43473 h 459652"/>
              <a:gd name="connsiteX2458" fmla="*/ 8297019 w 11646040"/>
              <a:gd name="connsiteY2458" fmla="*/ 67125 h 459652"/>
              <a:gd name="connsiteX2459" fmla="*/ 8388859 w 11646040"/>
              <a:gd name="connsiteY2459" fmla="*/ 30588 h 459652"/>
              <a:gd name="connsiteX2460" fmla="*/ 8389043 w 11646040"/>
              <a:gd name="connsiteY2460" fmla="*/ 30588 h 459652"/>
              <a:gd name="connsiteX2461" fmla="*/ 8389043 w 11646040"/>
              <a:gd name="connsiteY2461" fmla="*/ 38253 h 459652"/>
              <a:gd name="connsiteX2462" fmla="*/ 8310591 w 11646040"/>
              <a:gd name="connsiteY2462" fmla="*/ 66760 h 459652"/>
              <a:gd name="connsiteX2463" fmla="*/ 8310405 w 11646040"/>
              <a:gd name="connsiteY2463" fmla="*/ 66943 h 459652"/>
              <a:gd name="connsiteX2464" fmla="*/ 8307059 w 11646040"/>
              <a:gd name="connsiteY2464" fmla="*/ 74900 h 459652"/>
              <a:gd name="connsiteX2465" fmla="*/ 8333830 w 11646040"/>
              <a:gd name="connsiteY2465" fmla="*/ 101473 h 459652"/>
              <a:gd name="connsiteX2466" fmla="*/ 8388998 w 11646040"/>
              <a:gd name="connsiteY2466" fmla="*/ 73440 h 459652"/>
              <a:gd name="connsiteX2467" fmla="*/ 8388998 w 11646040"/>
              <a:gd name="connsiteY2467" fmla="*/ 80923 h 459652"/>
              <a:gd name="connsiteX2468" fmla="*/ 8388905 w 11646040"/>
              <a:gd name="connsiteY2468" fmla="*/ 80923 h 459652"/>
              <a:gd name="connsiteX2469" fmla="*/ 8344426 w 11646040"/>
              <a:gd name="connsiteY2469" fmla="*/ 106072 h 459652"/>
              <a:gd name="connsiteX2470" fmla="*/ 8358044 w 11646040"/>
              <a:gd name="connsiteY2470" fmla="*/ 120307 h 459652"/>
              <a:gd name="connsiteX2471" fmla="*/ 8389043 w 11646040"/>
              <a:gd name="connsiteY2471" fmla="*/ 120307 h 459652"/>
              <a:gd name="connsiteX2472" fmla="*/ 8389043 w 11646040"/>
              <a:gd name="connsiteY2472" fmla="*/ 133265 h 459652"/>
              <a:gd name="connsiteX2473" fmla="*/ 8375101 w 11646040"/>
              <a:gd name="connsiteY2473" fmla="*/ 133520 h 459652"/>
              <a:gd name="connsiteX2474" fmla="*/ 8374962 w 11646040"/>
              <a:gd name="connsiteY2474" fmla="*/ 133593 h 459652"/>
              <a:gd name="connsiteX2475" fmla="*/ 8147178 w 11646040"/>
              <a:gd name="connsiteY2475" fmla="*/ 242914 h 459652"/>
              <a:gd name="connsiteX2476" fmla="*/ 8177155 w 11646040"/>
              <a:gd name="connsiteY2476" fmla="*/ 250287 h 459652"/>
              <a:gd name="connsiteX2477" fmla="*/ 8203368 w 11646040"/>
              <a:gd name="connsiteY2477" fmla="*/ 244191 h 459652"/>
              <a:gd name="connsiteX2478" fmla="*/ 8389043 w 11646040"/>
              <a:gd name="connsiteY2478" fmla="*/ 173051 h 459652"/>
              <a:gd name="connsiteX2479" fmla="*/ 8389043 w 11646040"/>
              <a:gd name="connsiteY2479" fmla="*/ 182906 h 459652"/>
              <a:gd name="connsiteX2480" fmla="*/ 8367339 w 11646040"/>
              <a:gd name="connsiteY2480" fmla="*/ 183600 h 459652"/>
              <a:gd name="connsiteX2481" fmla="*/ 8206204 w 11646040"/>
              <a:gd name="connsiteY2481" fmla="*/ 257806 h 459652"/>
              <a:gd name="connsiteX2482" fmla="*/ 8233857 w 11646040"/>
              <a:gd name="connsiteY2482" fmla="*/ 269888 h 459652"/>
              <a:gd name="connsiteX2483" fmla="*/ 8258630 w 11646040"/>
              <a:gd name="connsiteY2483" fmla="*/ 266712 h 459652"/>
              <a:gd name="connsiteX2484" fmla="*/ 8389043 w 11646040"/>
              <a:gd name="connsiteY2484" fmla="*/ 220393 h 459652"/>
              <a:gd name="connsiteX2485" fmla="*/ 8389043 w 11646040"/>
              <a:gd name="connsiteY2485" fmla="*/ 230503 h 459652"/>
              <a:gd name="connsiteX2486" fmla="*/ 8373753 w 11646040"/>
              <a:gd name="connsiteY2486" fmla="*/ 231051 h 459652"/>
              <a:gd name="connsiteX2487" fmla="*/ 8259513 w 11646040"/>
              <a:gd name="connsiteY2487" fmla="*/ 281751 h 459652"/>
              <a:gd name="connsiteX2488" fmla="*/ 8296694 w 11646040"/>
              <a:gd name="connsiteY2488" fmla="*/ 306133 h 459652"/>
              <a:gd name="connsiteX2489" fmla="*/ 8387557 w 11646040"/>
              <a:gd name="connsiteY2489" fmla="*/ 269742 h 459652"/>
              <a:gd name="connsiteX2490" fmla="*/ 8389043 w 11646040"/>
              <a:gd name="connsiteY2490" fmla="*/ 269742 h 459652"/>
              <a:gd name="connsiteX2491" fmla="*/ 8389043 w 11646040"/>
              <a:gd name="connsiteY2491" fmla="*/ 277553 h 459652"/>
              <a:gd name="connsiteX2492" fmla="*/ 8309801 w 11646040"/>
              <a:gd name="connsiteY2492" fmla="*/ 306535 h 459652"/>
              <a:gd name="connsiteX2493" fmla="*/ 8307198 w 11646040"/>
              <a:gd name="connsiteY2493" fmla="*/ 314638 h 459652"/>
              <a:gd name="connsiteX2494" fmla="*/ 8333458 w 11646040"/>
              <a:gd name="connsiteY2494" fmla="*/ 340334 h 459652"/>
              <a:gd name="connsiteX2495" fmla="*/ 8388998 w 11646040"/>
              <a:gd name="connsiteY2495" fmla="*/ 312740 h 459652"/>
              <a:gd name="connsiteX2496" fmla="*/ 8388998 w 11646040"/>
              <a:gd name="connsiteY2496" fmla="*/ 320770 h 459652"/>
              <a:gd name="connsiteX2497" fmla="*/ 8344658 w 11646040"/>
              <a:gd name="connsiteY2497" fmla="*/ 343619 h 459652"/>
              <a:gd name="connsiteX2498" fmla="*/ 8359996 w 11646040"/>
              <a:gd name="connsiteY2498" fmla="*/ 359497 h 459652"/>
              <a:gd name="connsiteX2499" fmla="*/ 8388998 w 11646040"/>
              <a:gd name="connsiteY2499" fmla="*/ 359023 h 459652"/>
              <a:gd name="connsiteX2500" fmla="*/ 8388998 w 11646040"/>
              <a:gd name="connsiteY2500" fmla="*/ 373003 h 459652"/>
              <a:gd name="connsiteX2501" fmla="*/ 8195125 w 11646040"/>
              <a:gd name="connsiteY2501" fmla="*/ 432715 h 459652"/>
              <a:gd name="connsiteX2502" fmla="*/ 8166241 w 11646040"/>
              <a:gd name="connsiteY2502" fmla="*/ 459652 h 459652"/>
              <a:gd name="connsiteX2503" fmla="*/ 8140492 w 11646040"/>
              <a:gd name="connsiteY2503" fmla="*/ 459652 h 459652"/>
              <a:gd name="connsiteX2504" fmla="*/ 8165954 w 11646040"/>
              <a:gd name="connsiteY2504" fmla="*/ 430455 h 459652"/>
              <a:gd name="connsiteX2505" fmla="*/ 8125101 w 11646040"/>
              <a:gd name="connsiteY2505" fmla="*/ 403518 h 459652"/>
              <a:gd name="connsiteX2506" fmla="*/ 8122359 w 11646040"/>
              <a:gd name="connsiteY2506" fmla="*/ 402459 h 459652"/>
              <a:gd name="connsiteX2507" fmla="*/ 8122359 w 11646040"/>
              <a:gd name="connsiteY2507" fmla="*/ 402532 h 459652"/>
              <a:gd name="connsiteX2508" fmla="*/ 8087432 w 11646040"/>
              <a:gd name="connsiteY2508" fmla="*/ 396794 h 459652"/>
              <a:gd name="connsiteX2509" fmla="*/ 8001146 w 11646040"/>
              <a:gd name="connsiteY2509" fmla="*/ 432828 h 459652"/>
              <a:gd name="connsiteX2510" fmla="*/ 8029680 w 11646040"/>
              <a:gd name="connsiteY2510" fmla="*/ 459652 h 459652"/>
              <a:gd name="connsiteX2511" fmla="*/ 8003096 w 11646040"/>
              <a:gd name="connsiteY2511" fmla="*/ 459652 h 459652"/>
              <a:gd name="connsiteX2512" fmla="*/ 7984886 w 11646040"/>
              <a:gd name="connsiteY2512" fmla="*/ 438804 h 459652"/>
              <a:gd name="connsiteX2513" fmla="*/ 7778616 w 11646040"/>
              <a:gd name="connsiteY2513" fmla="*/ 373149 h 459652"/>
              <a:gd name="connsiteX2514" fmla="*/ 7778616 w 11646040"/>
              <a:gd name="connsiteY2514" fmla="*/ 358840 h 459652"/>
              <a:gd name="connsiteX2515" fmla="*/ 7807942 w 11646040"/>
              <a:gd name="connsiteY2515" fmla="*/ 359315 h 459652"/>
              <a:gd name="connsiteX2516" fmla="*/ 7807942 w 11646040"/>
              <a:gd name="connsiteY2516" fmla="*/ 359388 h 459652"/>
              <a:gd name="connsiteX2517" fmla="*/ 7823559 w 11646040"/>
              <a:gd name="connsiteY2517" fmla="*/ 344350 h 459652"/>
              <a:gd name="connsiteX2518" fmla="*/ 7781171 w 11646040"/>
              <a:gd name="connsiteY2518" fmla="*/ 320478 h 459652"/>
              <a:gd name="connsiteX2519" fmla="*/ 7778616 w 11646040"/>
              <a:gd name="connsiteY2519" fmla="*/ 320514 h 459652"/>
              <a:gd name="connsiteX2520" fmla="*/ 7778616 w 11646040"/>
              <a:gd name="connsiteY2520" fmla="*/ 311827 h 459652"/>
              <a:gd name="connsiteX2521" fmla="*/ 7834480 w 11646040"/>
              <a:gd name="connsiteY2521" fmla="*/ 339641 h 459652"/>
              <a:gd name="connsiteX2522" fmla="*/ 7859160 w 11646040"/>
              <a:gd name="connsiteY2522" fmla="*/ 315915 h 459652"/>
              <a:gd name="connsiteX2523" fmla="*/ 7858462 w 11646040"/>
              <a:gd name="connsiteY2523" fmla="*/ 306900 h 459652"/>
              <a:gd name="connsiteX2524" fmla="*/ 7778616 w 11646040"/>
              <a:gd name="connsiteY2524" fmla="*/ 277553 h 459652"/>
              <a:gd name="connsiteX2525" fmla="*/ 7778616 w 11646040"/>
              <a:gd name="connsiteY2525" fmla="*/ 269778 h 459652"/>
              <a:gd name="connsiteX2526" fmla="*/ 7779962 w 11646040"/>
              <a:gd name="connsiteY2526" fmla="*/ 269742 h 459652"/>
              <a:gd name="connsiteX2527" fmla="*/ 7871382 w 11646040"/>
              <a:gd name="connsiteY2527" fmla="*/ 305914 h 459652"/>
              <a:gd name="connsiteX2528" fmla="*/ 7908750 w 11646040"/>
              <a:gd name="connsiteY2528" fmla="*/ 281130 h 459652"/>
              <a:gd name="connsiteX2529" fmla="*/ 7778616 w 11646040"/>
              <a:gd name="connsiteY2529" fmla="*/ 230576 h 459652"/>
              <a:gd name="connsiteX2530" fmla="*/ 7778616 w 11646040"/>
              <a:gd name="connsiteY2530" fmla="*/ 220648 h 459652"/>
              <a:gd name="connsiteX2531" fmla="*/ 7818538 w 11646040"/>
              <a:gd name="connsiteY2531" fmla="*/ 224225 h 459652"/>
              <a:gd name="connsiteX2532" fmla="*/ 7911586 w 11646040"/>
              <a:gd name="connsiteY2532" fmla="*/ 267734 h 459652"/>
              <a:gd name="connsiteX2533" fmla="*/ 7925576 w 11646040"/>
              <a:gd name="connsiteY2533" fmla="*/ 272771 h 459652"/>
              <a:gd name="connsiteX2534" fmla="*/ 7962060 w 11646040"/>
              <a:gd name="connsiteY2534" fmla="*/ 257295 h 459652"/>
              <a:gd name="connsiteX2535" fmla="*/ 7778616 w 11646040"/>
              <a:gd name="connsiteY2535" fmla="*/ 182724 h 459652"/>
              <a:gd name="connsiteX2536" fmla="*/ 7778616 w 11646040"/>
              <a:gd name="connsiteY2536" fmla="*/ 172868 h 459652"/>
              <a:gd name="connsiteX2537" fmla="*/ 7822536 w 11646040"/>
              <a:gd name="connsiteY2537" fmla="*/ 175935 h 459652"/>
              <a:gd name="connsiteX2538" fmla="*/ 7966940 w 11646040"/>
              <a:gd name="connsiteY2538" fmla="*/ 245615 h 459652"/>
              <a:gd name="connsiteX2539" fmla="*/ 7979070 w 11646040"/>
              <a:gd name="connsiteY2539" fmla="*/ 252440 h 459652"/>
              <a:gd name="connsiteX2540" fmla="*/ 8023734 w 11646040"/>
              <a:gd name="connsiteY2540" fmla="*/ 241892 h 459652"/>
              <a:gd name="connsiteX2541" fmla="*/ 7778616 w 11646040"/>
              <a:gd name="connsiteY2541" fmla="*/ 133667 h 459652"/>
              <a:gd name="connsiteX2542" fmla="*/ 7778616 w 11646040"/>
              <a:gd name="connsiteY2542" fmla="*/ 120198 h 459652"/>
              <a:gd name="connsiteX2543" fmla="*/ 7810498 w 11646040"/>
              <a:gd name="connsiteY2543" fmla="*/ 120198 h 459652"/>
              <a:gd name="connsiteX2544" fmla="*/ 7810452 w 11646040"/>
              <a:gd name="connsiteY2544" fmla="*/ 120307 h 459652"/>
              <a:gd name="connsiteX2545" fmla="*/ 7824163 w 11646040"/>
              <a:gd name="connsiteY2545" fmla="*/ 106838 h 459652"/>
              <a:gd name="connsiteX2546" fmla="*/ 7778894 w 11646040"/>
              <a:gd name="connsiteY2546" fmla="*/ 80777 h 459652"/>
              <a:gd name="connsiteX2547" fmla="*/ 7778616 w 11646040"/>
              <a:gd name="connsiteY2547" fmla="*/ 80777 h 459652"/>
              <a:gd name="connsiteX2548" fmla="*/ 7778616 w 11646040"/>
              <a:gd name="connsiteY2548" fmla="*/ 73148 h 459652"/>
              <a:gd name="connsiteX2549" fmla="*/ 7834526 w 11646040"/>
              <a:gd name="connsiteY2549" fmla="*/ 100962 h 459652"/>
              <a:gd name="connsiteX2550" fmla="*/ 7862878 w 11646040"/>
              <a:gd name="connsiteY2550" fmla="*/ 73842 h 459652"/>
              <a:gd name="connsiteX2551" fmla="*/ 7778616 w 11646040"/>
              <a:gd name="connsiteY2551" fmla="*/ 38180 h 459652"/>
              <a:gd name="connsiteX2552" fmla="*/ 7778616 w 11646040"/>
              <a:gd name="connsiteY2552" fmla="*/ 30588 h 459652"/>
              <a:gd name="connsiteX2553" fmla="*/ 7779638 w 11646040"/>
              <a:gd name="connsiteY2553" fmla="*/ 30552 h 459652"/>
              <a:gd name="connsiteX2554" fmla="*/ 7871150 w 11646040"/>
              <a:gd name="connsiteY2554" fmla="*/ 66943 h 459652"/>
              <a:gd name="connsiteX2555" fmla="*/ 7908658 w 11646040"/>
              <a:gd name="connsiteY2555" fmla="*/ 42451 h 459652"/>
              <a:gd name="connsiteX2556" fmla="*/ 7839454 w 11646040"/>
              <a:gd name="connsiteY2556" fmla="*/ 37 h 459652"/>
              <a:gd name="connsiteX2557" fmla="*/ 7866828 w 11646040"/>
              <a:gd name="connsiteY2557" fmla="*/ 37 h 459652"/>
              <a:gd name="connsiteX2558" fmla="*/ 7911818 w 11646040"/>
              <a:gd name="connsiteY2558" fmla="*/ 29018 h 459652"/>
              <a:gd name="connsiteX2559" fmla="*/ 7925808 w 11646040"/>
              <a:gd name="connsiteY2559" fmla="*/ 33800 h 459652"/>
              <a:gd name="connsiteX2560" fmla="*/ 7961734 w 11646040"/>
              <a:gd name="connsiteY2560" fmla="*/ 18652 h 459652"/>
              <a:gd name="connsiteX2561" fmla="*/ 7942354 w 11646040"/>
              <a:gd name="connsiteY2561" fmla="*/ 37 h 459652"/>
              <a:gd name="connsiteX2562" fmla="*/ 7959922 w 11646040"/>
              <a:gd name="connsiteY2562" fmla="*/ 37 h 459652"/>
              <a:gd name="connsiteX2563" fmla="*/ 7965128 w 11646040"/>
              <a:gd name="connsiteY2563" fmla="*/ 5037 h 459652"/>
              <a:gd name="connsiteX2564" fmla="*/ 7978095 w 11646040"/>
              <a:gd name="connsiteY2564" fmla="*/ 13250 h 459652"/>
              <a:gd name="connsiteX2565" fmla="*/ 8023920 w 11646040"/>
              <a:gd name="connsiteY2565" fmla="*/ 3066 h 459652"/>
              <a:gd name="connsiteX2566" fmla="*/ 8021318 w 11646040"/>
              <a:gd name="connsiteY2566" fmla="*/ 37 h 459652"/>
              <a:gd name="connsiteX2567" fmla="*/ 8047298 w 11646040"/>
              <a:gd name="connsiteY2567" fmla="*/ 37 h 459652"/>
              <a:gd name="connsiteX2568" fmla="*/ 8056408 w 11646040"/>
              <a:gd name="connsiteY2568" fmla="*/ 767 h 459652"/>
              <a:gd name="connsiteX2569" fmla="*/ 8111948 w 11646040"/>
              <a:gd name="connsiteY2569" fmla="*/ 840 h 459652"/>
              <a:gd name="connsiteX2570" fmla="*/ 8120918 w 11646040"/>
              <a:gd name="connsiteY2570" fmla="*/ 0 h 459652"/>
              <a:gd name="connsiteX2571" fmla="*/ 7510444 w 11646040"/>
              <a:gd name="connsiteY2571" fmla="*/ 0 h 459652"/>
              <a:gd name="connsiteX2572" fmla="*/ 7536238 w 11646040"/>
              <a:gd name="connsiteY2572" fmla="*/ 0 h 459652"/>
              <a:gd name="connsiteX2573" fmla="*/ 7534937 w 11646040"/>
              <a:gd name="connsiteY2573" fmla="*/ 1533 h 459652"/>
              <a:gd name="connsiteX2574" fmla="*/ 7538981 w 11646040"/>
              <a:gd name="connsiteY2574" fmla="*/ 4417 h 459652"/>
              <a:gd name="connsiteX2575" fmla="*/ 7567658 w 11646040"/>
              <a:gd name="connsiteY2575" fmla="*/ 11425 h 459652"/>
              <a:gd name="connsiteX2576" fmla="*/ 7592614 w 11646040"/>
              <a:gd name="connsiteY2576" fmla="*/ 5147 h 459652"/>
              <a:gd name="connsiteX2577" fmla="*/ 7598100 w 11646040"/>
              <a:gd name="connsiteY2577" fmla="*/ 37 h 459652"/>
              <a:gd name="connsiteX2578" fmla="*/ 7615018 w 11646040"/>
              <a:gd name="connsiteY2578" fmla="*/ 37 h 459652"/>
              <a:gd name="connsiteX2579" fmla="*/ 7595821 w 11646040"/>
              <a:gd name="connsiteY2579" fmla="*/ 18762 h 459652"/>
              <a:gd name="connsiteX2580" fmla="*/ 7637837 w 11646040"/>
              <a:gd name="connsiteY2580" fmla="*/ 36392 h 459652"/>
              <a:gd name="connsiteX2581" fmla="*/ 7690636 w 11646040"/>
              <a:gd name="connsiteY2581" fmla="*/ 37 h 459652"/>
              <a:gd name="connsiteX2582" fmla="*/ 7719822 w 11646040"/>
              <a:gd name="connsiteY2582" fmla="*/ 37 h 459652"/>
              <a:gd name="connsiteX2583" fmla="*/ 7650199 w 11646040"/>
              <a:gd name="connsiteY2583" fmla="*/ 43473 h 459652"/>
              <a:gd name="connsiteX2584" fmla="*/ 7686544 w 11646040"/>
              <a:gd name="connsiteY2584" fmla="*/ 67125 h 459652"/>
              <a:gd name="connsiteX2585" fmla="*/ 7778384 w 11646040"/>
              <a:gd name="connsiteY2585" fmla="*/ 30588 h 459652"/>
              <a:gd name="connsiteX2586" fmla="*/ 7778570 w 11646040"/>
              <a:gd name="connsiteY2586" fmla="*/ 30588 h 459652"/>
              <a:gd name="connsiteX2587" fmla="*/ 7778570 w 11646040"/>
              <a:gd name="connsiteY2587" fmla="*/ 38253 h 459652"/>
              <a:gd name="connsiteX2588" fmla="*/ 7700116 w 11646040"/>
              <a:gd name="connsiteY2588" fmla="*/ 66760 h 459652"/>
              <a:gd name="connsiteX2589" fmla="*/ 7699930 w 11646040"/>
              <a:gd name="connsiteY2589" fmla="*/ 66943 h 459652"/>
              <a:gd name="connsiteX2590" fmla="*/ 7696584 w 11646040"/>
              <a:gd name="connsiteY2590" fmla="*/ 74900 h 459652"/>
              <a:gd name="connsiteX2591" fmla="*/ 7723354 w 11646040"/>
              <a:gd name="connsiteY2591" fmla="*/ 101473 h 459652"/>
              <a:gd name="connsiteX2592" fmla="*/ 7778524 w 11646040"/>
              <a:gd name="connsiteY2592" fmla="*/ 73440 h 459652"/>
              <a:gd name="connsiteX2593" fmla="*/ 7778524 w 11646040"/>
              <a:gd name="connsiteY2593" fmla="*/ 80923 h 459652"/>
              <a:gd name="connsiteX2594" fmla="*/ 7778430 w 11646040"/>
              <a:gd name="connsiteY2594" fmla="*/ 80923 h 459652"/>
              <a:gd name="connsiteX2595" fmla="*/ 7733951 w 11646040"/>
              <a:gd name="connsiteY2595" fmla="*/ 106072 h 459652"/>
              <a:gd name="connsiteX2596" fmla="*/ 7747570 w 11646040"/>
              <a:gd name="connsiteY2596" fmla="*/ 120307 h 459652"/>
              <a:gd name="connsiteX2597" fmla="*/ 7778570 w 11646040"/>
              <a:gd name="connsiteY2597" fmla="*/ 120307 h 459652"/>
              <a:gd name="connsiteX2598" fmla="*/ 7778570 w 11646040"/>
              <a:gd name="connsiteY2598" fmla="*/ 133265 h 459652"/>
              <a:gd name="connsiteX2599" fmla="*/ 7764626 w 11646040"/>
              <a:gd name="connsiteY2599" fmla="*/ 133520 h 459652"/>
              <a:gd name="connsiteX2600" fmla="*/ 7764487 w 11646040"/>
              <a:gd name="connsiteY2600" fmla="*/ 133593 h 459652"/>
              <a:gd name="connsiteX2601" fmla="*/ 7536704 w 11646040"/>
              <a:gd name="connsiteY2601" fmla="*/ 242914 h 459652"/>
              <a:gd name="connsiteX2602" fmla="*/ 7566681 w 11646040"/>
              <a:gd name="connsiteY2602" fmla="*/ 250287 h 459652"/>
              <a:gd name="connsiteX2603" fmla="*/ 7592895 w 11646040"/>
              <a:gd name="connsiteY2603" fmla="*/ 244191 h 459652"/>
              <a:gd name="connsiteX2604" fmla="*/ 7778570 w 11646040"/>
              <a:gd name="connsiteY2604" fmla="*/ 173051 h 459652"/>
              <a:gd name="connsiteX2605" fmla="*/ 7778570 w 11646040"/>
              <a:gd name="connsiteY2605" fmla="*/ 182906 h 459652"/>
              <a:gd name="connsiteX2606" fmla="*/ 7756865 w 11646040"/>
              <a:gd name="connsiteY2606" fmla="*/ 183600 h 459652"/>
              <a:gd name="connsiteX2607" fmla="*/ 7595728 w 11646040"/>
              <a:gd name="connsiteY2607" fmla="*/ 257806 h 459652"/>
              <a:gd name="connsiteX2608" fmla="*/ 7623384 w 11646040"/>
              <a:gd name="connsiteY2608" fmla="*/ 269888 h 459652"/>
              <a:gd name="connsiteX2609" fmla="*/ 7648156 w 11646040"/>
              <a:gd name="connsiteY2609" fmla="*/ 266712 h 459652"/>
              <a:gd name="connsiteX2610" fmla="*/ 7778570 w 11646040"/>
              <a:gd name="connsiteY2610" fmla="*/ 220393 h 459652"/>
              <a:gd name="connsiteX2611" fmla="*/ 7778570 w 11646040"/>
              <a:gd name="connsiteY2611" fmla="*/ 230503 h 459652"/>
              <a:gd name="connsiteX2612" fmla="*/ 7763278 w 11646040"/>
              <a:gd name="connsiteY2612" fmla="*/ 231051 h 459652"/>
              <a:gd name="connsiteX2613" fmla="*/ 7649038 w 11646040"/>
              <a:gd name="connsiteY2613" fmla="*/ 281751 h 459652"/>
              <a:gd name="connsiteX2614" fmla="*/ 7686219 w 11646040"/>
              <a:gd name="connsiteY2614" fmla="*/ 306133 h 459652"/>
              <a:gd name="connsiteX2615" fmla="*/ 7777082 w 11646040"/>
              <a:gd name="connsiteY2615" fmla="*/ 269742 h 459652"/>
              <a:gd name="connsiteX2616" fmla="*/ 7778570 w 11646040"/>
              <a:gd name="connsiteY2616" fmla="*/ 269742 h 459652"/>
              <a:gd name="connsiteX2617" fmla="*/ 7778570 w 11646040"/>
              <a:gd name="connsiteY2617" fmla="*/ 277553 h 459652"/>
              <a:gd name="connsiteX2618" fmla="*/ 7699326 w 11646040"/>
              <a:gd name="connsiteY2618" fmla="*/ 306535 h 459652"/>
              <a:gd name="connsiteX2619" fmla="*/ 7696724 w 11646040"/>
              <a:gd name="connsiteY2619" fmla="*/ 314638 h 459652"/>
              <a:gd name="connsiteX2620" fmla="*/ 7722982 w 11646040"/>
              <a:gd name="connsiteY2620" fmla="*/ 340334 h 459652"/>
              <a:gd name="connsiteX2621" fmla="*/ 7778524 w 11646040"/>
              <a:gd name="connsiteY2621" fmla="*/ 312740 h 459652"/>
              <a:gd name="connsiteX2622" fmla="*/ 7778524 w 11646040"/>
              <a:gd name="connsiteY2622" fmla="*/ 320770 h 459652"/>
              <a:gd name="connsiteX2623" fmla="*/ 7734183 w 11646040"/>
              <a:gd name="connsiteY2623" fmla="*/ 343619 h 459652"/>
              <a:gd name="connsiteX2624" fmla="*/ 7749521 w 11646040"/>
              <a:gd name="connsiteY2624" fmla="*/ 359497 h 459652"/>
              <a:gd name="connsiteX2625" fmla="*/ 7778524 w 11646040"/>
              <a:gd name="connsiteY2625" fmla="*/ 359023 h 459652"/>
              <a:gd name="connsiteX2626" fmla="*/ 7778524 w 11646040"/>
              <a:gd name="connsiteY2626" fmla="*/ 373003 h 459652"/>
              <a:gd name="connsiteX2627" fmla="*/ 7584650 w 11646040"/>
              <a:gd name="connsiteY2627" fmla="*/ 432715 h 459652"/>
              <a:gd name="connsiteX2628" fmla="*/ 7555765 w 11646040"/>
              <a:gd name="connsiteY2628" fmla="*/ 459652 h 459652"/>
              <a:gd name="connsiteX2629" fmla="*/ 7530016 w 11646040"/>
              <a:gd name="connsiteY2629" fmla="*/ 459652 h 459652"/>
              <a:gd name="connsiteX2630" fmla="*/ 7555479 w 11646040"/>
              <a:gd name="connsiteY2630" fmla="*/ 430455 h 459652"/>
              <a:gd name="connsiteX2631" fmla="*/ 7514627 w 11646040"/>
              <a:gd name="connsiteY2631" fmla="*/ 403518 h 459652"/>
              <a:gd name="connsiteX2632" fmla="*/ 7511886 w 11646040"/>
              <a:gd name="connsiteY2632" fmla="*/ 402459 h 459652"/>
              <a:gd name="connsiteX2633" fmla="*/ 7511886 w 11646040"/>
              <a:gd name="connsiteY2633" fmla="*/ 402532 h 459652"/>
              <a:gd name="connsiteX2634" fmla="*/ 7476958 w 11646040"/>
              <a:gd name="connsiteY2634" fmla="*/ 396794 h 459652"/>
              <a:gd name="connsiteX2635" fmla="*/ 7390672 w 11646040"/>
              <a:gd name="connsiteY2635" fmla="*/ 432828 h 459652"/>
              <a:gd name="connsiteX2636" fmla="*/ 7419206 w 11646040"/>
              <a:gd name="connsiteY2636" fmla="*/ 459652 h 459652"/>
              <a:gd name="connsiteX2637" fmla="*/ 7392621 w 11646040"/>
              <a:gd name="connsiteY2637" fmla="*/ 459652 h 459652"/>
              <a:gd name="connsiteX2638" fmla="*/ 7374412 w 11646040"/>
              <a:gd name="connsiteY2638" fmla="*/ 438804 h 459652"/>
              <a:gd name="connsiteX2639" fmla="*/ 7168142 w 11646040"/>
              <a:gd name="connsiteY2639" fmla="*/ 373149 h 459652"/>
              <a:gd name="connsiteX2640" fmla="*/ 7168142 w 11646040"/>
              <a:gd name="connsiteY2640" fmla="*/ 358840 h 459652"/>
              <a:gd name="connsiteX2641" fmla="*/ 7197469 w 11646040"/>
              <a:gd name="connsiteY2641" fmla="*/ 359315 h 459652"/>
              <a:gd name="connsiteX2642" fmla="*/ 7197469 w 11646040"/>
              <a:gd name="connsiteY2642" fmla="*/ 359388 h 459652"/>
              <a:gd name="connsiteX2643" fmla="*/ 7213085 w 11646040"/>
              <a:gd name="connsiteY2643" fmla="*/ 344350 h 459652"/>
              <a:gd name="connsiteX2644" fmla="*/ 7170697 w 11646040"/>
              <a:gd name="connsiteY2644" fmla="*/ 320478 h 459652"/>
              <a:gd name="connsiteX2645" fmla="*/ 7168142 w 11646040"/>
              <a:gd name="connsiteY2645" fmla="*/ 320514 h 459652"/>
              <a:gd name="connsiteX2646" fmla="*/ 7168142 w 11646040"/>
              <a:gd name="connsiteY2646" fmla="*/ 311827 h 459652"/>
              <a:gd name="connsiteX2647" fmla="*/ 7224008 w 11646040"/>
              <a:gd name="connsiteY2647" fmla="*/ 339641 h 459652"/>
              <a:gd name="connsiteX2648" fmla="*/ 7248684 w 11646040"/>
              <a:gd name="connsiteY2648" fmla="*/ 315915 h 459652"/>
              <a:gd name="connsiteX2649" fmla="*/ 7247988 w 11646040"/>
              <a:gd name="connsiteY2649" fmla="*/ 306900 h 459652"/>
              <a:gd name="connsiteX2650" fmla="*/ 7168142 w 11646040"/>
              <a:gd name="connsiteY2650" fmla="*/ 277553 h 459652"/>
              <a:gd name="connsiteX2651" fmla="*/ 7168142 w 11646040"/>
              <a:gd name="connsiteY2651" fmla="*/ 269778 h 459652"/>
              <a:gd name="connsiteX2652" fmla="*/ 7169490 w 11646040"/>
              <a:gd name="connsiteY2652" fmla="*/ 269742 h 459652"/>
              <a:gd name="connsiteX2653" fmla="*/ 7260908 w 11646040"/>
              <a:gd name="connsiteY2653" fmla="*/ 305914 h 459652"/>
              <a:gd name="connsiteX2654" fmla="*/ 7298278 w 11646040"/>
              <a:gd name="connsiteY2654" fmla="*/ 281130 h 459652"/>
              <a:gd name="connsiteX2655" fmla="*/ 7168142 w 11646040"/>
              <a:gd name="connsiteY2655" fmla="*/ 230576 h 459652"/>
              <a:gd name="connsiteX2656" fmla="*/ 7168142 w 11646040"/>
              <a:gd name="connsiteY2656" fmla="*/ 220648 h 459652"/>
              <a:gd name="connsiteX2657" fmla="*/ 7208066 w 11646040"/>
              <a:gd name="connsiteY2657" fmla="*/ 224225 h 459652"/>
              <a:gd name="connsiteX2658" fmla="*/ 7301112 w 11646040"/>
              <a:gd name="connsiteY2658" fmla="*/ 267734 h 459652"/>
              <a:gd name="connsiteX2659" fmla="*/ 7315100 w 11646040"/>
              <a:gd name="connsiteY2659" fmla="*/ 272771 h 459652"/>
              <a:gd name="connsiteX2660" fmla="*/ 7351586 w 11646040"/>
              <a:gd name="connsiteY2660" fmla="*/ 257295 h 459652"/>
              <a:gd name="connsiteX2661" fmla="*/ 7168142 w 11646040"/>
              <a:gd name="connsiteY2661" fmla="*/ 182724 h 459652"/>
              <a:gd name="connsiteX2662" fmla="*/ 7168142 w 11646040"/>
              <a:gd name="connsiteY2662" fmla="*/ 172868 h 459652"/>
              <a:gd name="connsiteX2663" fmla="*/ 7212064 w 11646040"/>
              <a:gd name="connsiteY2663" fmla="*/ 175935 h 459652"/>
              <a:gd name="connsiteX2664" fmla="*/ 7356466 w 11646040"/>
              <a:gd name="connsiteY2664" fmla="*/ 245615 h 459652"/>
              <a:gd name="connsiteX2665" fmla="*/ 7368597 w 11646040"/>
              <a:gd name="connsiteY2665" fmla="*/ 252440 h 459652"/>
              <a:gd name="connsiteX2666" fmla="*/ 7413262 w 11646040"/>
              <a:gd name="connsiteY2666" fmla="*/ 241892 h 459652"/>
              <a:gd name="connsiteX2667" fmla="*/ 7168142 w 11646040"/>
              <a:gd name="connsiteY2667" fmla="*/ 133667 h 459652"/>
              <a:gd name="connsiteX2668" fmla="*/ 7168142 w 11646040"/>
              <a:gd name="connsiteY2668" fmla="*/ 120198 h 459652"/>
              <a:gd name="connsiteX2669" fmla="*/ 7200023 w 11646040"/>
              <a:gd name="connsiteY2669" fmla="*/ 120198 h 459652"/>
              <a:gd name="connsiteX2670" fmla="*/ 7199978 w 11646040"/>
              <a:gd name="connsiteY2670" fmla="*/ 120307 h 459652"/>
              <a:gd name="connsiteX2671" fmla="*/ 7213688 w 11646040"/>
              <a:gd name="connsiteY2671" fmla="*/ 106838 h 459652"/>
              <a:gd name="connsiteX2672" fmla="*/ 7168420 w 11646040"/>
              <a:gd name="connsiteY2672" fmla="*/ 80777 h 459652"/>
              <a:gd name="connsiteX2673" fmla="*/ 7168142 w 11646040"/>
              <a:gd name="connsiteY2673" fmla="*/ 80777 h 459652"/>
              <a:gd name="connsiteX2674" fmla="*/ 7168142 w 11646040"/>
              <a:gd name="connsiteY2674" fmla="*/ 73148 h 459652"/>
              <a:gd name="connsiteX2675" fmla="*/ 7224054 w 11646040"/>
              <a:gd name="connsiteY2675" fmla="*/ 100962 h 459652"/>
              <a:gd name="connsiteX2676" fmla="*/ 7252405 w 11646040"/>
              <a:gd name="connsiteY2676" fmla="*/ 73842 h 459652"/>
              <a:gd name="connsiteX2677" fmla="*/ 7168142 w 11646040"/>
              <a:gd name="connsiteY2677" fmla="*/ 38180 h 459652"/>
              <a:gd name="connsiteX2678" fmla="*/ 7168142 w 11646040"/>
              <a:gd name="connsiteY2678" fmla="*/ 30588 h 459652"/>
              <a:gd name="connsiteX2679" fmla="*/ 7169164 w 11646040"/>
              <a:gd name="connsiteY2679" fmla="*/ 30552 h 459652"/>
              <a:gd name="connsiteX2680" fmla="*/ 7260678 w 11646040"/>
              <a:gd name="connsiteY2680" fmla="*/ 66943 h 459652"/>
              <a:gd name="connsiteX2681" fmla="*/ 7298183 w 11646040"/>
              <a:gd name="connsiteY2681" fmla="*/ 42451 h 459652"/>
              <a:gd name="connsiteX2682" fmla="*/ 7228980 w 11646040"/>
              <a:gd name="connsiteY2682" fmla="*/ 37 h 459652"/>
              <a:gd name="connsiteX2683" fmla="*/ 7256354 w 11646040"/>
              <a:gd name="connsiteY2683" fmla="*/ 37 h 459652"/>
              <a:gd name="connsiteX2684" fmla="*/ 7301346 w 11646040"/>
              <a:gd name="connsiteY2684" fmla="*/ 29018 h 459652"/>
              <a:gd name="connsiteX2685" fmla="*/ 7315334 w 11646040"/>
              <a:gd name="connsiteY2685" fmla="*/ 33800 h 459652"/>
              <a:gd name="connsiteX2686" fmla="*/ 7351260 w 11646040"/>
              <a:gd name="connsiteY2686" fmla="*/ 18652 h 459652"/>
              <a:gd name="connsiteX2687" fmla="*/ 7331878 w 11646040"/>
              <a:gd name="connsiteY2687" fmla="*/ 37 h 459652"/>
              <a:gd name="connsiteX2688" fmla="*/ 7349447 w 11646040"/>
              <a:gd name="connsiteY2688" fmla="*/ 37 h 459652"/>
              <a:gd name="connsiteX2689" fmla="*/ 7354654 w 11646040"/>
              <a:gd name="connsiteY2689" fmla="*/ 5037 h 459652"/>
              <a:gd name="connsiteX2690" fmla="*/ 7367620 w 11646040"/>
              <a:gd name="connsiteY2690" fmla="*/ 13250 h 459652"/>
              <a:gd name="connsiteX2691" fmla="*/ 7413445 w 11646040"/>
              <a:gd name="connsiteY2691" fmla="*/ 3066 h 459652"/>
              <a:gd name="connsiteX2692" fmla="*/ 7410844 w 11646040"/>
              <a:gd name="connsiteY2692" fmla="*/ 37 h 459652"/>
              <a:gd name="connsiteX2693" fmla="*/ 7436824 w 11646040"/>
              <a:gd name="connsiteY2693" fmla="*/ 37 h 459652"/>
              <a:gd name="connsiteX2694" fmla="*/ 7445934 w 11646040"/>
              <a:gd name="connsiteY2694" fmla="*/ 767 h 459652"/>
              <a:gd name="connsiteX2695" fmla="*/ 7501474 w 11646040"/>
              <a:gd name="connsiteY2695" fmla="*/ 840 h 459652"/>
              <a:gd name="connsiteX2696" fmla="*/ 7510444 w 11646040"/>
              <a:gd name="connsiteY2696" fmla="*/ 0 h 459652"/>
              <a:gd name="connsiteX2697" fmla="*/ 6899970 w 11646040"/>
              <a:gd name="connsiteY2697" fmla="*/ 0 h 459652"/>
              <a:gd name="connsiteX2698" fmla="*/ 6925764 w 11646040"/>
              <a:gd name="connsiteY2698" fmla="*/ 0 h 459652"/>
              <a:gd name="connsiteX2699" fmla="*/ 6924463 w 11646040"/>
              <a:gd name="connsiteY2699" fmla="*/ 1533 h 459652"/>
              <a:gd name="connsiteX2700" fmla="*/ 6928506 w 11646040"/>
              <a:gd name="connsiteY2700" fmla="*/ 4417 h 459652"/>
              <a:gd name="connsiteX2701" fmla="*/ 6957182 w 11646040"/>
              <a:gd name="connsiteY2701" fmla="*/ 11425 h 459652"/>
              <a:gd name="connsiteX2702" fmla="*/ 6982142 w 11646040"/>
              <a:gd name="connsiteY2702" fmla="*/ 5147 h 459652"/>
              <a:gd name="connsiteX2703" fmla="*/ 6987625 w 11646040"/>
              <a:gd name="connsiteY2703" fmla="*/ 37 h 459652"/>
              <a:gd name="connsiteX2704" fmla="*/ 7004544 w 11646040"/>
              <a:gd name="connsiteY2704" fmla="*/ 37 h 459652"/>
              <a:gd name="connsiteX2705" fmla="*/ 6985348 w 11646040"/>
              <a:gd name="connsiteY2705" fmla="*/ 18762 h 459652"/>
              <a:gd name="connsiteX2706" fmla="*/ 7027363 w 11646040"/>
              <a:gd name="connsiteY2706" fmla="*/ 36392 h 459652"/>
              <a:gd name="connsiteX2707" fmla="*/ 7080162 w 11646040"/>
              <a:gd name="connsiteY2707" fmla="*/ 37 h 459652"/>
              <a:gd name="connsiteX2708" fmla="*/ 7109349 w 11646040"/>
              <a:gd name="connsiteY2708" fmla="*/ 37 h 459652"/>
              <a:gd name="connsiteX2709" fmla="*/ 7039726 w 11646040"/>
              <a:gd name="connsiteY2709" fmla="*/ 43473 h 459652"/>
              <a:gd name="connsiteX2710" fmla="*/ 7076072 w 11646040"/>
              <a:gd name="connsiteY2710" fmla="*/ 67125 h 459652"/>
              <a:gd name="connsiteX2711" fmla="*/ 7167910 w 11646040"/>
              <a:gd name="connsiteY2711" fmla="*/ 30588 h 459652"/>
              <a:gd name="connsiteX2712" fmla="*/ 7168096 w 11646040"/>
              <a:gd name="connsiteY2712" fmla="*/ 30588 h 459652"/>
              <a:gd name="connsiteX2713" fmla="*/ 7168096 w 11646040"/>
              <a:gd name="connsiteY2713" fmla="*/ 38253 h 459652"/>
              <a:gd name="connsiteX2714" fmla="*/ 7089642 w 11646040"/>
              <a:gd name="connsiteY2714" fmla="*/ 66760 h 459652"/>
              <a:gd name="connsiteX2715" fmla="*/ 7089458 w 11646040"/>
              <a:gd name="connsiteY2715" fmla="*/ 66943 h 459652"/>
              <a:gd name="connsiteX2716" fmla="*/ 7086110 w 11646040"/>
              <a:gd name="connsiteY2716" fmla="*/ 74900 h 459652"/>
              <a:gd name="connsiteX2717" fmla="*/ 7112880 w 11646040"/>
              <a:gd name="connsiteY2717" fmla="*/ 101473 h 459652"/>
              <a:gd name="connsiteX2718" fmla="*/ 7168050 w 11646040"/>
              <a:gd name="connsiteY2718" fmla="*/ 73440 h 459652"/>
              <a:gd name="connsiteX2719" fmla="*/ 7168050 w 11646040"/>
              <a:gd name="connsiteY2719" fmla="*/ 80923 h 459652"/>
              <a:gd name="connsiteX2720" fmla="*/ 7167956 w 11646040"/>
              <a:gd name="connsiteY2720" fmla="*/ 80923 h 459652"/>
              <a:gd name="connsiteX2721" fmla="*/ 7123477 w 11646040"/>
              <a:gd name="connsiteY2721" fmla="*/ 106072 h 459652"/>
              <a:gd name="connsiteX2722" fmla="*/ 7137096 w 11646040"/>
              <a:gd name="connsiteY2722" fmla="*/ 120307 h 459652"/>
              <a:gd name="connsiteX2723" fmla="*/ 7168096 w 11646040"/>
              <a:gd name="connsiteY2723" fmla="*/ 120307 h 459652"/>
              <a:gd name="connsiteX2724" fmla="*/ 7168096 w 11646040"/>
              <a:gd name="connsiteY2724" fmla="*/ 133265 h 459652"/>
              <a:gd name="connsiteX2725" fmla="*/ 7154152 w 11646040"/>
              <a:gd name="connsiteY2725" fmla="*/ 133520 h 459652"/>
              <a:gd name="connsiteX2726" fmla="*/ 7154013 w 11646040"/>
              <a:gd name="connsiteY2726" fmla="*/ 133593 h 459652"/>
              <a:gd name="connsiteX2727" fmla="*/ 6926232 w 11646040"/>
              <a:gd name="connsiteY2727" fmla="*/ 242914 h 459652"/>
              <a:gd name="connsiteX2728" fmla="*/ 6956207 w 11646040"/>
              <a:gd name="connsiteY2728" fmla="*/ 250287 h 459652"/>
              <a:gd name="connsiteX2729" fmla="*/ 6982420 w 11646040"/>
              <a:gd name="connsiteY2729" fmla="*/ 244191 h 459652"/>
              <a:gd name="connsiteX2730" fmla="*/ 7168096 w 11646040"/>
              <a:gd name="connsiteY2730" fmla="*/ 173051 h 459652"/>
              <a:gd name="connsiteX2731" fmla="*/ 7168096 w 11646040"/>
              <a:gd name="connsiteY2731" fmla="*/ 182906 h 459652"/>
              <a:gd name="connsiteX2732" fmla="*/ 7146391 w 11646040"/>
              <a:gd name="connsiteY2732" fmla="*/ 183600 h 459652"/>
              <a:gd name="connsiteX2733" fmla="*/ 6985256 w 11646040"/>
              <a:gd name="connsiteY2733" fmla="*/ 257806 h 459652"/>
              <a:gd name="connsiteX2734" fmla="*/ 7012908 w 11646040"/>
              <a:gd name="connsiteY2734" fmla="*/ 269888 h 459652"/>
              <a:gd name="connsiteX2735" fmla="*/ 7037682 w 11646040"/>
              <a:gd name="connsiteY2735" fmla="*/ 266712 h 459652"/>
              <a:gd name="connsiteX2736" fmla="*/ 7168096 w 11646040"/>
              <a:gd name="connsiteY2736" fmla="*/ 220393 h 459652"/>
              <a:gd name="connsiteX2737" fmla="*/ 7168096 w 11646040"/>
              <a:gd name="connsiteY2737" fmla="*/ 230503 h 459652"/>
              <a:gd name="connsiteX2738" fmla="*/ 7152804 w 11646040"/>
              <a:gd name="connsiteY2738" fmla="*/ 231051 h 459652"/>
              <a:gd name="connsiteX2739" fmla="*/ 7038564 w 11646040"/>
              <a:gd name="connsiteY2739" fmla="*/ 281751 h 459652"/>
              <a:gd name="connsiteX2740" fmla="*/ 7075745 w 11646040"/>
              <a:gd name="connsiteY2740" fmla="*/ 306133 h 459652"/>
              <a:gd name="connsiteX2741" fmla="*/ 7166608 w 11646040"/>
              <a:gd name="connsiteY2741" fmla="*/ 269742 h 459652"/>
              <a:gd name="connsiteX2742" fmla="*/ 7168096 w 11646040"/>
              <a:gd name="connsiteY2742" fmla="*/ 269742 h 459652"/>
              <a:gd name="connsiteX2743" fmla="*/ 7168096 w 11646040"/>
              <a:gd name="connsiteY2743" fmla="*/ 277553 h 459652"/>
              <a:gd name="connsiteX2744" fmla="*/ 7088852 w 11646040"/>
              <a:gd name="connsiteY2744" fmla="*/ 306535 h 459652"/>
              <a:gd name="connsiteX2745" fmla="*/ 7086248 w 11646040"/>
              <a:gd name="connsiteY2745" fmla="*/ 314638 h 459652"/>
              <a:gd name="connsiteX2746" fmla="*/ 7112508 w 11646040"/>
              <a:gd name="connsiteY2746" fmla="*/ 340334 h 459652"/>
              <a:gd name="connsiteX2747" fmla="*/ 7168050 w 11646040"/>
              <a:gd name="connsiteY2747" fmla="*/ 312740 h 459652"/>
              <a:gd name="connsiteX2748" fmla="*/ 7168050 w 11646040"/>
              <a:gd name="connsiteY2748" fmla="*/ 320770 h 459652"/>
              <a:gd name="connsiteX2749" fmla="*/ 7123709 w 11646040"/>
              <a:gd name="connsiteY2749" fmla="*/ 343619 h 459652"/>
              <a:gd name="connsiteX2750" fmla="*/ 7139048 w 11646040"/>
              <a:gd name="connsiteY2750" fmla="*/ 359497 h 459652"/>
              <a:gd name="connsiteX2751" fmla="*/ 7168050 w 11646040"/>
              <a:gd name="connsiteY2751" fmla="*/ 359023 h 459652"/>
              <a:gd name="connsiteX2752" fmla="*/ 7168050 w 11646040"/>
              <a:gd name="connsiteY2752" fmla="*/ 373003 h 459652"/>
              <a:gd name="connsiteX2753" fmla="*/ 6974178 w 11646040"/>
              <a:gd name="connsiteY2753" fmla="*/ 432715 h 459652"/>
              <a:gd name="connsiteX2754" fmla="*/ 6945294 w 11646040"/>
              <a:gd name="connsiteY2754" fmla="*/ 459652 h 459652"/>
              <a:gd name="connsiteX2755" fmla="*/ 6919545 w 11646040"/>
              <a:gd name="connsiteY2755" fmla="*/ 459652 h 459652"/>
              <a:gd name="connsiteX2756" fmla="*/ 6945006 w 11646040"/>
              <a:gd name="connsiteY2756" fmla="*/ 430455 h 459652"/>
              <a:gd name="connsiteX2757" fmla="*/ 6904154 w 11646040"/>
              <a:gd name="connsiteY2757" fmla="*/ 403518 h 459652"/>
              <a:gd name="connsiteX2758" fmla="*/ 6901410 w 11646040"/>
              <a:gd name="connsiteY2758" fmla="*/ 402459 h 459652"/>
              <a:gd name="connsiteX2759" fmla="*/ 6901410 w 11646040"/>
              <a:gd name="connsiteY2759" fmla="*/ 402532 h 459652"/>
              <a:gd name="connsiteX2760" fmla="*/ 6866484 w 11646040"/>
              <a:gd name="connsiteY2760" fmla="*/ 396794 h 459652"/>
              <a:gd name="connsiteX2761" fmla="*/ 6780200 w 11646040"/>
              <a:gd name="connsiteY2761" fmla="*/ 432828 h 459652"/>
              <a:gd name="connsiteX2762" fmla="*/ 6808732 w 11646040"/>
              <a:gd name="connsiteY2762" fmla="*/ 459652 h 459652"/>
              <a:gd name="connsiteX2763" fmla="*/ 6782147 w 11646040"/>
              <a:gd name="connsiteY2763" fmla="*/ 459652 h 459652"/>
              <a:gd name="connsiteX2764" fmla="*/ 6763938 w 11646040"/>
              <a:gd name="connsiteY2764" fmla="*/ 438804 h 459652"/>
              <a:gd name="connsiteX2765" fmla="*/ 6557668 w 11646040"/>
              <a:gd name="connsiteY2765" fmla="*/ 373149 h 459652"/>
              <a:gd name="connsiteX2766" fmla="*/ 6557668 w 11646040"/>
              <a:gd name="connsiteY2766" fmla="*/ 358840 h 459652"/>
              <a:gd name="connsiteX2767" fmla="*/ 6586994 w 11646040"/>
              <a:gd name="connsiteY2767" fmla="*/ 359315 h 459652"/>
              <a:gd name="connsiteX2768" fmla="*/ 6586994 w 11646040"/>
              <a:gd name="connsiteY2768" fmla="*/ 359388 h 459652"/>
              <a:gd name="connsiteX2769" fmla="*/ 6602612 w 11646040"/>
              <a:gd name="connsiteY2769" fmla="*/ 344350 h 459652"/>
              <a:gd name="connsiteX2770" fmla="*/ 6560226 w 11646040"/>
              <a:gd name="connsiteY2770" fmla="*/ 320478 h 459652"/>
              <a:gd name="connsiteX2771" fmla="*/ 6557668 w 11646040"/>
              <a:gd name="connsiteY2771" fmla="*/ 320514 h 459652"/>
              <a:gd name="connsiteX2772" fmla="*/ 6557668 w 11646040"/>
              <a:gd name="connsiteY2772" fmla="*/ 311827 h 459652"/>
              <a:gd name="connsiteX2773" fmla="*/ 6613532 w 11646040"/>
              <a:gd name="connsiteY2773" fmla="*/ 339641 h 459652"/>
              <a:gd name="connsiteX2774" fmla="*/ 6638212 w 11646040"/>
              <a:gd name="connsiteY2774" fmla="*/ 315915 h 459652"/>
              <a:gd name="connsiteX2775" fmla="*/ 6637514 w 11646040"/>
              <a:gd name="connsiteY2775" fmla="*/ 306900 h 459652"/>
              <a:gd name="connsiteX2776" fmla="*/ 6557668 w 11646040"/>
              <a:gd name="connsiteY2776" fmla="*/ 277553 h 459652"/>
              <a:gd name="connsiteX2777" fmla="*/ 6557668 w 11646040"/>
              <a:gd name="connsiteY2777" fmla="*/ 269778 h 459652"/>
              <a:gd name="connsiteX2778" fmla="*/ 6559016 w 11646040"/>
              <a:gd name="connsiteY2778" fmla="*/ 269742 h 459652"/>
              <a:gd name="connsiteX2779" fmla="*/ 6650436 w 11646040"/>
              <a:gd name="connsiteY2779" fmla="*/ 305914 h 459652"/>
              <a:gd name="connsiteX2780" fmla="*/ 6687802 w 11646040"/>
              <a:gd name="connsiteY2780" fmla="*/ 281130 h 459652"/>
              <a:gd name="connsiteX2781" fmla="*/ 6557668 w 11646040"/>
              <a:gd name="connsiteY2781" fmla="*/ 230576 h 459652"/>
              <a:gd name="connsiteX2782" fmla="*/ 6557668 w 11646040"/>
              <a:gd name="connsiteY2782" fmla="*/ 220648 h 459652"/>
              <a:gd name="connsiteX2783" fmla="*/ 6597590 w 11646040"/>
              <a:gd name="connsiteY2783" fmla="*/ 224225 h 459652"/>
              <a:gd name="connsiteX2784" fmla="*/ 6690640 w 11646040"/>
              <a:gd name="connsiteY2784" fmla="*/ 267734 h 459652"/>
              <a:gd name="connsiteX2785" fmla="*/ 6704628 w 11646040"/>
              <a:gd name="connsiteY2785" fmla="*/ 272771 h 459652"/>
              <a:gd name="connsiteX2786" fmla="*/ 6741112 w 11646040"/>
              <a:gd name="connsiteY2786" fmla="*/ 257295 h 459652"/>
              <a:gd name="connsiteX2787" fmla="*/ 6557668 w 11646040"/>
              <a:gd name="connsiteY2787" fmla="*/ 182724 h 459652"/>
              <a:gd name="connsiteX2788" fmla="*/ 6557668 w 11646040"/>
              <a:gd name="connsiteY2788" fmla="*/ 172868 h 459652"/>
              <a:gd name="connsiteX2789" fmla="*/ 6601588 w 11646040"/>
              <a:gd name="connsiteY2789" fmla="*/ 175935 h 459652"/>
              <a:gd name="connsiteX2790" fmla="*/ 6745992 w 11646040"/>
              <a:gd name="connsiteY2790" fmla="*/ 245615 h 459652"/>
              <a:gd name="connsiteX2791" fmla="*/ 6758124 w 11646040"/>
              <a:gd name="connsiteY2791" fmla="*/ 252440 h 459652"/>
              <a:gd name="connsiteX2792" fmla="*/ 6802788 w 11646040"/>
              <a:gd name="connsiteY2792" fmla="*/ 241892 h 459652"/>
              <a:gd name="connsiteX2793" fmla="*/ 6557668 w 11646040"/>
              <a:gd name="connsiteY2793" fmla="*/ 133667 h 459652"/>
              <a:gd name="connsiteX2794" fmla="*/ 6557668 w 11646040"/>
              <a:gd name="connsiteY2794" fmla="*/ 120198 h 459652"/>
              <a:gd name="connsiteX2795" fmla="*/ 6589550 w 11646040"/>
              <a:gd name="connsiteY2795" fmla="*/ 120198 h 459652"/>
              <a:gd name="connsiteX2796" fmla="*/ 6589504 w 11646040"/>
              <a:gd name="connsiteY2796" fmla="*/ 120307 h 459652"/>
              <a:gd name="connsiteX2797" fmla="*/ 6603215 w 11646040"/>
              <a:gd name="connsiteY2797" fmla="*/ 106838 h 459652"/>
              <a:gd name="connsiteX2798" fmla="*/ 6557948 w 11646040"/>
              <a:gd name="connsiteY2798" fmla="*/ 80777 h 459652"/>
              <a:gd name="connsiteX2799" fmla="*/ 6557668 w 11646040"/>
              <a:gd name="connsiteY2799" fmla="*/ 80777 h 459652"/>
              <a:gd name="connsiteX2800" fmla="*/ 6557668 w 11646040"/>
              <a:gd name="connsiteY2800" fmla="*/ 73148 h 459652"/>
              <a:gd name="connsiteX2801" fmla="*/ 6613578 w 11646040"/>
              <a:gd name="connsiteY2801" fmla="*/ 100962 h 459652"/>
              <a:gd name="connsiteX2802" fmla="*/ 6641930 w 11646040"/>
              <a:gd name="connsiteY2802" fmla="*/ 73842 h 459652"/>
              <a:gd name="connsiteX2803" fmla="*/ 6557668 w 11646040"/>
              <a:gd name="connsiteY2803" fmla="*/ 38180 h 459652"/>
              <a:gd name="connsiteX2804" fmla="*/ 6557668 w 11646040"/>
              <a:gd name="connsiteY2804" fmla="*/ 30588 h 459652"/>
              <a:gd name="connsiteX2805" fmla="*/ 6558690 w 11646040"/>
              <a:gd name="connsiteY2805" fmla="*/ 30552 h 459652"/>
              <a:gd name="connsiteX2806" fmla="*/ 6650203 w 11646040"/>
              <a:gd name="connsiteY2806" fmla="*/ 66943 h 459652"/>
              <a:gd name="connsiteX2807" fmla="*/ 6687710 w 11646040"/>
              <a:gd name="connsiteY2807" fmla="*/ 42451 h 459652"/>
              <a:gd name="connsiteX2808" fmla="*/ 6618506 w 11646040"/>
              <a:gd name="connsiteY2808" fmla="*/ 37 h 459652"/>
              <a:gd name="connsiteX2809" fmla="*/ 6645881 w 11646040"/>
              <a:gd name="connsiteY2809" fmla="*/ 37 h 459652"/>
              <a:gd name="connsiteX2810" fmla="*/ 6690870 w 11646040"/>
              <a:gd name="connsiteY2810" fmla="*/ 29018 h 459652"/>
              <a:gd name="connsiteX2811" fmla="*/ 6704861 w 11646040"/>
              <a:gd name="connsiteY2811" fmla="*/ 33800 h 459652"/>
              <a:gd name="connsiteX2812" fmla="*/ 6740787 w 11646040"/>
              <a:gd name="connsiteY2812" fmla="*/ 18652 h 459652"/>
              <a:gd name="connsiteX2813" fmla="*/ 6721406 w 11646040"/>
              <a:gd name="connsiteY2813" fmla="*/ 37 h 459652"/>
              <a:gd name="connsiteX2814" fmla="*/ 6738974 w 11646040"/>
              <a:gd name="connsiteY2814" fmla="*/ 37 h 459652"/>
              <a:gd name="connsiteX2815" fmla="*/ 6744178 w 11646040"/>
              <a:gd name="connsiteY2815" fmla="*/ 5037 h 459652"/>
              <a:gd name="connsiteX2816" fmla="*/ 6757146 w 11646040"/>
              <a:gd name="connsiteY2816" fmla="*/ 13250 h 459652"/>
              <a:gd name="connsiteX2817" fmla="*/ 6802974 w 11646040"/>
              <a:gd name="connsiteY2817" fmla="*/ 3066 h 459652"/>
              <a:gd name="connsiteX2818" fmla="*/ 6800371 w 11646040"/>
              <a:gd name="connsiteY2818" fmla="*/ 37 h 459652"/>
              <a:gd name="connsiteX2819" fmla="*/ 6826350 w 11646040"/>
              <a:gd name="connsiteY2819" fmla="*/ 37 h 459652"/>
              <a:gd name="connsiteX2820" fmla="*/ 6835460 w 11646040"/>
              <a:gd name="connsiteY2820" fmla="*/ 767 h 459652"/>
              <a:gd name="connsiteX2821" fmla="*/ 6891001 w 11646040"/>
              <a:gd name="connsiteY2821" fmla="*/ 840 h 459652"/>
              <a:gd name="connsiteX2822" fmla="*/ 6899970 w 11646040"/>
              <a:gd name="connsiteY2822" fmla="*/ 0 h 459652"/>
              <a:gd name="connsiteX2823" fmla="*/ 6289494 w 11646040"/>
              <a:gd name="connsiteY2823" fmla="*/ 0 h 459652"/>
              <a:gd name="connsiteX2824" fmla="*/ 6315292 w 11646040"/>
              <a:gd name="connsiteY2824" fmla="*/ 0 h 459652"/>
              <a:gd name="connsiteX2825" fmla="*/ 6313989 w 11646040"/>
              <a:gd name="connsiteY2825" fmla="*/ 1533 h 459652"/>
              <a:gd name="connsiteX2826" fmla="*/ 6318033 w 11646040"/>
              <a:gd name="connsiteY2826" fmla="*/ 4417 h 459652"/>
              <a:gd name="connsiteX2827" fmla="*/ 6346708 w 11646040"/>
              <a:gd name="connsiteY2827" fmla="*/ 11425 h 459652"/>
              <a:gd name="connsiteX2828" fmla="*/ 6371665 w 11646040"/>
              <a:gd name="connsiteY2828" fmla="*/ 5147 h 459652"/>
              <a:gd name="connsiteX2829" fmla="*/ 6377151 w 11646040"/>
              <a:gd name="connsiteY2829" fmla="*/ 37 h 459652"/>
              <a:gd name="connsiteX2830" fmla="*/ 6394067 w 11646040"/>
              <a:gd name="connsiteY2830" fmla="*/ 37 h 459652"/>
              <a:gd name="connsiteX2831" fmla="*/ 6374876 w 11646040"/>
              <a:gd name="connsiteY2831" fmla="*/ 18762 h 459652"/>
              <a:gd name="connsiteX2832" fmla="*/ 6416889 w 11646040"/>
              <a:gd name="connsiteY2832" fmla="*/ 36392 h 459652"/>
              <a:gd name="connsiteX2833" fmla="*/ 6469689 w 11646040"/>
              <a:gd name="connsiteY2833" fmla="*/ 37 h 459652"/>
              <a:gd name="connsiteX2834" fmla="*/ 6498875 w 11646040"/>
              <a:gd name="connsiteY2834" fmla="*/ 37 h 459652"/>
              <a:gd name="connsiteX2835" fmla="*/ 6429252 w 11646040"/>
              <a:gd name="connsiteY2835" fmla="*/ 43473 h 459652"/>
              <a:gd name="connsiteX2836" fmla="*/ 6465598 w 11646040"/>
              <a:gd name="connsiteY2836" fmla="*/ 67125 h 459652"/>
              <a:gd name="connsiteX2837" fmla="*/ 6557434 w 11646040"/>
              <a:gd name="connsiteY2837" fmla="*/ 30588 h 459652"/>
              <a:gd name="connsiteX2838" fmla="*/ 6557622 w 11646040"/>
              <a:gd name="connsiteY2838" fmla="*/ 30588 h 459652"/>
              <a:gd name="connsiteX2839" fmla="*/ 6557622 w 11646040"/>
              <a:gd name="connsiteY2839" fmla="*/ 38253 h 459652"/>
              <a:gd name="connsiteX2840" fmla="*/ 6479170 w 11646040"/>
              <a:gd name="connsiteY2840" fmla="*/ 66760 h 459652"/>
              <a:gd name="connsiteX2841" fmla="*/ 6478983 w 11646040"/>
              <a:gd name="connsiteY2841" fmla="*/ 66943 h 459652"/>
              <a:gd name="connsiteX2842" fmla="*/ 6475636 w 11646040"/>
              <a:gd name="connsiteY2842" fmla="*/ 74900 h 459652"/>
              <a:gd name="connsiteX2843" fmla="*/ 6502406 w 11646040"/>
              <a:gd name="connsiteY2843" fmla="*/ 101473 h 459652"/>
              <a:gd name="connsiteX2844" fmla="*/ 6557574 w 11646040"/>
              <a:gd name="connsiteY2844" fmla="*/ 73440 h 459652"/>
              <a:gd name="connsiteX2845" fmla="*/ 6557574 w 11646040"/>
              <a:gd name="connsiteY2845" fmla="*/ 80923 h 459652"/>
              <a:gd name="connsiteX2846" fmla="*/ 6557480 w 11646040"/>
              <a:gd name="connsiteY2846" fmla="*/ 80923 h 459652"/>
              <a:gd name="connsiteX2847" fmla="*/ 6513004 w 11646040"/>
              <a:gd name="connsiteY2847" fmla="*/ 106072 h 459652"/>
              <a:gd name="connsiteX2848" fmla="*/ 6526622 w 11646040"/>
              <a:gd name="connsiteY2848" fmla="*/ 120307 h 459652"/>
              <a:gd name="connsiteX2849" fmla="*/ 6557622 w 11646040"/>
              <a:gd name="connsiteY2849" fmla="*/ 120307 h 459652"/>
              <a:gd name="connsiteX2850" fmla="*/ 6557622 w 11646040"/>
              <a:gd name="connsiteY2850" fmla="*/ 133265 h 459652"/>
              <a:gd name="connsiteX2851" fmla="*/ 6543678 w 11646040"/>
              <a:gd name="connsiteY2851" fmla="*/ 133520 h 459652"/>
              <a:gd name="connsiteX2852" fmla="*/ 6543539 w 11646040"/>
              <a:gd name="connsiteY2852" fmla="*/ 133593 h 459652"/>
              <a:gd name="connsiteX2853" fmla="*/ 6315756 w 11646040"/>
              <a:gd name="connsiteY2853" fmla="*/ 242914 h 459652"/>
              <a:gd name="connsiteX2854" fmla="*/ 6345732 w 11646040"/>
              <a:gd name="connsiteY2854" fmla="*/ 250287 h 459652"/>
              <a:gd name="connsiteX2855" fmla="*/ 6371946 w 11646040"/>
              <a:gd name="connsiteY2855" fmla="*/ 244191 h 459652"/>
              <a:gd name="connsiteX2856" fmla="*/ 6557622 w 11646040"/>
              <a:gd name="connsiteY2856" fmla="*/ 173051 h 459652"/>
              <a:gd name="connsiteX2857" fmla="*/ 6557622 w 11646040"/>
              <a:gd name="connsiteY2857" fmla="*/ 182906 h 459652"/>
              <a:gd name="connsiteX2858" fmla="*/ 6535917 w 11646040"/>
              <a:gd name="connsiteY2858" fmla="*/ 183600 h 459652"/>
              <a:gd name="connsiteX2859" fmla="*/ 6374779 w 11646040"/>
              <a:gd name="connsiteY2859" fmla="*/ 257806 h 459652"/>
              <a:gd name="connsiteX2860" fmla="*/ 6402434 w 11646040"/>
              <a:gd name="connsiteY2860" fmla="*/ 269888 h 459652"/>
              <a:gd name="connsiteX2861" fmla="*/ 6427206 w 11646040"/>
              <a:gd name="connsiteY2861" fmla="*/ 266712 h 459652"/>
              <a:gd name="connsiteX2862" fmla="*/ 6557622 w 11646040"/>
              <a:gd name="connsiteY2862" fmla="*/ 220393 h 459652"/>
              <a:gd name="connsiteX2863" fmla="*/ 6557622 w 11646040"/>
              <a:gd name="connsiteY2863" fmla="*/ 230503 h 459652"/>
              <a:gd name="connsiteX2864" fmla="*/ 6542328 w 11646040"/>
              <a:gd name="connsiteY2864" fmla="*/ 231051 h 459652"/>
              <a:gd name="connsiteX2865" fmla="*/ 6428090 w 11646040"/>
              <a:gd name="connsiteY2865" fmla="*/ 281751 h 459652"/>
              <a:gd name="connsiteX2866" fmla="*/ 6465271 w 11646040"/>
              <a:gd name="connsiteY2866" fmla="*/ 306133 h 459652"/>
              <a:gd name="connsiteX2867" fmla="*/ 6556136 w 11646040"/>
              <a:gd name="connsiteY2867" fmla="*/ 269742 h 459652"/>
              <a:gd name="connsiteX2868" fmla="*/ 6557622 w 11646040"/>
              <a:gd name="connsiteY2868" fmla="*/ 269742 h 459652"/>
              <a:gd name="connsiteX2869" fmla="*/ 6557622 w 11646040"/>
              <a:gd name="connsiteY2869" fmla="*/ 277553 h 459652"/>
              <a:gd name="connsiteX2870" fmla="*/ 6478380 w 11646040"/>
              <a:gd name="connsiteY2870" fmla="*/ 306535 h 459652"/>
              <a:gd name="connsiteX2871" fmla="*/ 6475776 w 11646040"/>
              <a:gd name="connsiteY2871" fmla="*/ 314638 h 459652"/>
              <a:gd name="connsiteX2872" fmla="*/ 6502034 w 11646040"/>
              <a:gd name="connsiteY2872" fmla="*/ 340334 h 459652"/>
              <a:gd name="connsiteX2873" fmla="*/ 6557574 w 11646040"/>
              <a:gd name="connsiteY2873" fmla="*/ 312740 h 459652"/>
              <a:gd name="connsiteX2874" fmla="*/ 6557574 w 11646040"/>
              <a:gd name="connsiteY2874" fmla="*/ 320770 h 459652"/>
              <a:gd name="connsiteX2875" fmla="*/ 6513238 w 11646040"/>
              <a:gd name="connsiteY2875" fmla="*/ 343619 h 459652"/>
              <a:gd name="connsiteX2876" fmla="*/ 6528574 w 11646040"/>
              <a:gd name="connsiteY2876" fmla="*/ 359497 h 459652"/>
              <a:gd name="connsiteX2877" fmla="*/ 6557574 w 11646040"/>
              <a:gd name="connsiteY2877" fmla="*/ 359023 h 459652"/>
              <a:gd name="connsiteX2878" fmla="*/ 6557574 w 11646040"/>
              <a:gd name="connsiteY2878" fmla="*/ 373003 h 459652"/>
              <a:gd name="connsiteX2879" fmla="*/ 6363702 w 11646040"/>
              <a:gd name="connsiteY2879" fmla="*/ 432715 h 459652"/>
              <a:gd name="connsiteX2880" fmla="*/ 6334818 w 11646040"/>
              <a:gd name="connsiteY2880" fmla="*/ 459652 h 459652"/>
              <a:gd name="connsiteX2881" fmla="*/ 6309068 w 11646040"/>
              <a:gd name="connsiteY2881" fmla="*/ 459652 h 459652"/>
              <a:gd name="connsiteX2882" fmla="*/ 6334531 w 11646040"/>
              <a:gd name="connsiteY2882" fmla="*/ 430455 h 459652"/>
              <a:gd name="connsiteX2883" fmla="*/ 6293679 w 11646040"/>
              <a:gd name="connsiteY2883" fmla="*/ 403518 h 459652"/>
              <a:gd name="connsiteX2884" fmla="*/ 6290938 w 11646040"/>
              <a:gd name="connsiteY2884" fmla="*/ 402459 h 459652"/>
              <a:gd name="connsiteX2885" fmla="*/ 6290938 w 11646040"/>
              <a:gd name="connsiteY2885" fmla="*/ 402532 h 459652"/>
              <a:gd name="connsiteX2886" fmla="*/ 6256011 w 11646040"/>
              <a:gd name="connsiteY2886" fmla="*/ 396794 h 459652"/>
              <a:gd name="connsiteX2887" fmla="*/ 6169726 w 11646040"/>
              <a:gd name="connsiteY2887" fmla="*/ 432828 h 459652"/>
              <a:gd name="connsiteX2888" fmla="*/ 6198259 w 11646040"/>
              <a:gd name="connsiteY2888" fmla="*/ 459652 h 459652"/>
              <a:gd name="connsiteX2889" fmla="*/ 6171675 w 11646040"/>
              <a:gd name="connsiteY2889" fmla="*/ 459652 h 459652"/>
              <a:gd name="connsiteX2890" fmla="*/ 6153464 w 11646040"/>
              <a:gd name="connsiteY2890" fmla="*/ 438804 h 459652"/>
              <a:gd name="connsiteX2891" fmla="*/ 5947191 w 11646040"/>
              <a:gd name="connsiteY2891" fmla="*/ 373149 h 459652"/>
              <a:gd name="connsiteX2892" fmla="*/ 5947191 w 11646040"/>
              <a:gd name="connsiteY2892" fmla="*/ 358840 h 459652"/>
              <a:gd name="connsiteX2893" fmla="*/ 5976518 w 11646040"/>
              <a:gd name="connsiteY2893" fmla="*/ 359315 h 459652"/>
              <a:gd name="connsiteX2894" fmla="*/ 5976518 w 11646040"/>
              <a:gd name="connsiteY2894" fmla="*/ 359388 h 459652"/>
              <a:gd name="connsiteX2895" fmla="*/ 5992135 w 11646040"/>
              <a:gd name="connsiteY2895" fmla="*/ 344350 h 459652"/>
              <a:gd name="connsiteX2896" fmla="*/ 5949748 w 11646040"/>
              <a:gd name="connsiteY2896" fmla="*/ 320478 h 459652"/>
              <a:gd name="connsiteX2897" fmla="*/ 5947191 w 11646040"/>
              <a:gd name="connsiteY2897" fmla="*/ 320514 h 459652"/>
              <a:gd name="connsiteX2898" fmla="*/ 5947191 w 11646040"/>
              <a:gd name="connsiteY2898" fmla="*/ 311827 h 459652"/>
              <a:gd name="connsiteX2899" fmla="*/ 6003058 w 11646040"/>
              <a:gd name="connsiteY2899" fmla="*/ 339641 h 459652"/>
              <a:gd name="connsiteX2900" fmla="*/ 6027736 w 11646040"/>
              <a:gd name="connsiteY2900" fmla="*/ 315915 h 459652"/>
              <a:gd name="connsiteX2901" fmla="*/ 6027039 w 11646040"/>
              <a:gd name="connsiteY2901" fmla="*/ 306900 h 459652"/>
              <a:gd name="connsiteX2902" fmla="*/ 5947191 w 11646040"/>
              <a:gd name="connsiteY2902" fmla="*/ 277553 h 459652"/>
              <a:gd name="connsiteX2903" fmla="*/ 5947191 w 11646040"/>
              <a:gd name="connsiteY2903" fmla="*/ 269778 h 459652"/>
              <a:gd name="connsiteX2904" fmla="*/ 5948540 w 11646040"/>
              <a:gd name="connsiteY2904" fmla="*/ 269742 h 459652"/>
              <a:gd name="connsiteX2905" fmla="*/ 6039960 w 11646040"/>
              <a:gd name="connsiteY2905" fmla="*/ 305914 h 459652"/>
              <a:gd name="connsiteX2906" fmla="*/ 6077327 w 11646040"/>
              <a:gd name="connsiteY2906" fmla="*/ 281130 h 459652"/>
              <a:gd name="connsiteX2907" fmla="*/ 5947191 w 11646040"/>
              <a:gd name="connsiteY2907" fmla="*/ 230576 h 459652"/>
              <a:gd name="connsiteX2908" fmla="*/ 5947191 w 11646040"/>
              <a:gd name="connsiteY2908" fmla="*/ 220648 h 459652"/>
              <a:gd name="connsiteX2909" fmla="*/ 5987116 w 11646040"/>
              <a:gd name="connsiteY2909" fmla="*/ 224225 h 459652"/>
              <a:gd name="connsiteX2910" fmla="*/ 6080162 w 11646040"/>
              <a:gd name="connsiteY2910" fmla="*/ 267734 h 459652"/>
              <a:gd name="connsiteX2911" fmla="*/ 6094154 w 11646040"/>
              <a:gd name="connsiteY2911" fmla="*/ 272771 h 459652"/>
              <a:gd name="connsiteX2912" fmla="*/ 6130636 w 11646040"/>
              <a:gd name="connsiteY2912" fmla="*/ 257295 h 459652"/>
              <a:gd name="connsiteX2913" fmla="*/ 5947191 w 11646040"/>
              <a:gd name="connsiteY2913" fmla="*/ 182724 h 459652"/>
              <a:gd name="connsiteX2914" fmla="*/ 5947191 w 11646040"/>
              <a:gd name="connsiteY2914" fmla="*/ 172868 h 459652"/>
              <a:gd name="connsiteX2915" fmla="*/ 5991113 w 11646040"/>
              <a:gd name="connsiteY2915" fmla="*/ 175935 h 459652"/>
              <a:gd name="connsiteX2916" fmla="*/ 6135517 w 11646040"/>
              <a:gd name="connsiteY2916" fmla="*/ 245615 h 459652"/>
              <a:gd name="connsiteX2917" fmla="*/ 6147646 w 11646040"/>
              <a:gd name="connsiteY2917" fmla="*/ 252440 h 459652"/>
              <a:gd name="connsiteX2918" fmla="*/ 6192312 w 11646040"/>
              <a:gd name="connsiteY2918" fmla="*/ 241892 h 459652"/>
              <a:gd name="connsiteX2919" fmla="*/ 5947191 w 11646040"/>
              <a:gd name="connsiteY2919" fmla="*/ 133667 h 459652"/>
              <a:gd name="connsiteX2920" fmla="*/ 5947191 w 11646040"/>
              <a:gd name="connsiteY2920" fmla="*/ 120198 h 459652"/>
              <a:gd name="connsiteX2921" fmla="*/ 5979075 w 11646040"/>
              <a:gd name="connsiteY2921" fmla="*/ 120198 h 459652"/>
              <a:gd name="connsiteX2922" fmla="*/ 5979028 w 11646040"/>
              <a:gd name="connsiteY2922" fmla="*/ 120307 h 459652"/>
              <a:gd name="connsiteX2923" fmla="*/ 5992739 w 11646040"/>
              <a:gd name="connsiteY2923" fmla="*/ 106838 h 459652"/>
              <a:gd name="connsiteX2924" fmla="*/ 5947472 w 11646040"/>
              <a:gd name="connsiteY2924" fmla="*/ 80777 h 459652"/>
              <a:gd name="connsiteX2925" fmla="*/ 5947191 w 11646040"/>
              <a:gd name="connsiteY2925" fmla="*/ 80777 h 459652"/>
              <a:gd name="connsiteX2926" fmla="*/ 5947191 w 11646040"/>
              <a:gd name="connsiteY2926" fmla="*/ 73148 h 459652"/>
              <a:gd name="connsiteX2927" fmla="*/ 6003103 w 11646040"/>
              <a:gd name="connsiteY2927" fmla="*/ 100962 h 459652"/>
              <a:gd name="connsiteX2928" fmla="*/ 6031454 w 11646040"/>
              <a:gd name="connsiteY2928" fmla="*/ 73842 h 459652"/>
              <a:gd name="connsiteX2929" fmla="*/ 5947191 w 11646040"/>
              <a:gd name="connsiteY2929" fmla="*/ 38180 h 459652"/>
              <a:gd name="connsiteX2930" fmla="*/ 5947191 w 11646040"/>
              <a:gd name="connsiteY2930" fmla="*/ 30588 h 459652"/>
              <a:gd name="connsiteX2931" fmla="*/ 5948213 w 11646040"/>
              <a:gd name="connsiteY2931" fmla="*/ 30552 h 459652"/>
              <a:gd name="connsiteX2932" fmla="*/ 6039729 w 11646040"/>
              <a:gd name="connsiteY2932" fmla="*/ 66943 h 459652"/>
              <a:gd name="connsiteX2933" fmla="*/ 6077235 w 11646040"/>
              <a:gd name="connsiteY2933" fmla="*/ 42451 h 459652"/>
              <a:gd name="connsiteX2934" fmla="*/ 6008031 w 11646040"/>
              <a:gd name="connsiteY2934" fmla="*/ 37 h 459652"/>
              <a:gd name="connsiteX2935" fmla="*/ 6035405 w 11646040"/>
              <a:gd name="connsiteY2935" fmla="*/ 37 h 459652"/>
              <a:gd name="connsiteX2936" fmla="*/ 6080395 w 11646040"/>
              <a:gd name="connsiteY2936" fmla="*/ 29018 h 459652"/>
              <a:gd name="connsiteX2937" fmla="*/ 6094384 w 11646040"/>
              <a:gd name="connsiteY2937" fmla="*/ 33800 h 459652"/>
              <a:gd name="connsiteX2938" fmla="*/ 6130310 w 11646040"/>
              <a:gd name="connsiteY2938" fmla="*/ 18652 h 459652"/>
              <a:gd name="connsiteX2939" fmla="*/ 6110930 w 11646040"/>
              <a:gd name="connsiteY2939" fmla="*/ 37 h 459652"/>
              <a:gd name="connsiteX2940" fmla="*/ 6128499 w 11646040"/>
              <a:gd name="connsiteY2940" fmla="*/ 37 h 459652"/>
              <a:gd name="connsiteX2941" fmla="*/ 6133702 w 11646040"/>
              <a:gd name="connsiteY2941" fmla="*/ 5037 h 459652"/>
              <a:gd name="connsiteX2942" fmla="*/ 6146669 w 11646040"/>
              <a:gd name="connsiteY2942" fmla="*/ 13250 h 459652"/>
              <a:gd name="connsiteX2943" fmla="*/ 6192496 w 11646040"/>
              <a:gd name="connsiteY2943" fmla="*/ 3066 h 459652"/>
              <a:gd name="connsiteX2944" fmla="*/ 6189896 w 11646040"/>
              <a:gd name="connsiteY2944" fmla="*/ 37 h 459652"/>
              <a:gd name="connsiteX2945" fmla="*/ 6215874 w 11646040"/>
              <a:gd name="connsiteY2945" fmla="*/ 37 h 459652"/>
              <a:gd name="connsiteX2946" fmla="*/ 6224986 w 11646040"/>
              <a:gd name="connsiteY2946" fmla="*/ 767 h 459652"/>
              <a:gd name="connsiteX2947" fmla="*/ 6280527 w 11646040"/>
              <a:gd name="connsiteY2947" fmla="*/ 840 h 459652"/>
              <a:gd name="connsiteX2948" fmla="*/ 6289494 w 11646040"/>
              <a:gd name="connsiteY2948" fmla="*/ 0 h 459652"/>
              <a:gd name="connsiteX2949" fmla="*/ 5679020 w 11646040"/>
              <a:gd name="connsiteY2949" fmla="*/ 0 h 459652"/>
              <a:gd name="connsiteX2950" fmla="*/ 5704815 w 11646040"/>
              <a:gd name="connsiteY2950" fmla="*/ 0 h 459652"/>
              <a:gd name="connsiteX2951" fmla="*/ 5703515 w 11646040"/>
              <a:gd name="connsiteY2951" fmla="*/ 1533 h 459652"/>
              <a:gd name="connsiteX2952" fmla="*/ 5707559 w 11646040"/>
              <a:gd name="connsiteY2952" fmla="*/ 4417 h 459652"/>
              <a:gd name="connsiteX2953" fmla="*/ 5736233 w 11646040"/>
              <a:gd name="connsiteY2953" fmla="*/ 11425 h 459652"/>
              <a:gd name="connsiteX2954" fmla="*/ 5761192 w 11646040"/>
              <a:gd name="connsiteY2954" fmla="*/ 5147 h 459652"/>
              <a:gd name="connsiteX2955" fmla="*/ 5766677 w 11646040"/>
              <a:gd name="connsiteY2955" fmla="*/ 37 h 459652"/>
              <a:gd name="connsiteX2956" fmla="*/ 5783594 w 11646040"/>
              <a:gd name="connsiteY2956" fmla="*/ 37 h 459652"/>
              <a:gd name="connsiteX2957" fmla="*/ 5764399 w 11646040"/>
              <a:gd name="connsiteY2957" fmla="*/ 18762 h 459652"/>
              <a:gd name="connsiteX2958" fmla="*/ 5806414 w 11646040"/>
              <a:gd name="connsiteY2958" fmla="*/ 36392 h 459652"/>
              <a:gd name="connsiteX2959" fmla="*/ 5859212 w 11646040"/>
              <a:gd name="connsiteY2959" fmla="*/ 37 h 459652"/>
              <a:gd name="connsiteX2960" fmla="*/ 5888397 w 11646040"/>
              <a:gd name="connsiteY2960" fmla="*/ 37 h 459652"/>
              <a:gd name="connsiteX2961" fmla="*/ 5818778 w 11646040"/>
              <a:gd name="connsiteY2961" fmla="*/ 43473 h 459652"/>
              <a:gd name="connsiteX2962" fmla="*/ 5855122 w 11646040"/>
              <a:gd name="connsiteY2962" fmla="*/ 67125 h 459652"/>
              <a:gd name="connsiteX2963" fmla="*/ 5946959 w 11646040"/>
              <a:gd name="connsiteY2963" fmla="*/ 30588 h 459652"/>
              <a:gd name="connsiteX2964" fmla="*/ 5947146 w 11646040"/>
              <a:gd name="connsiteY2964" fmla="*/ 30588 h 459652"/>
              <a:gd name="connsiteX2965" fmla="*/ 5947146 w 11646040"/>
              <a:gd name="connsiteY2965" fmla="*/ 38253 h 459652"/>
              <a:gd name="connsiteX2966" fmla="*/ 5868693 w 11646040"/>
              <a:gd name="connsiteY2966" fmla="*/ 66760 h 459652"/>
              <a:gd name="connsiteX2967" fmla="*/ 5868507 w 11646040"/>
              <a:gd name="connsiteY2967" fmla="*/ 66943 h 459652"/>
              <a:gd name="connsiteX2968" fmla="*/ 5865163 w 11646040"/>
              <a:gd name="connsiteY2968" fmla="*/ 74900 h 459652"/>
              <a:gd name="connsiteX2969" fmla="*/ 5891930 w 11646040"/>
              <a:gd name="connsiteY2969" fmla="*/ 101473 h 459652"/>
              <a:gd name="connsiteX2970" fmla="*/ 5947100 w 11646040"/>
              <a:gd name="connsiteY2970" fmla="*/ 73440 h 459652"/>
              <a:gd name="connsiteX2971" fmla="*/ 5947100 w 11646040"/>
              <a:gd name="connsiteY2971" fmla="*/ 80923 h 459652"/>
              <a:gd name="connsiteX2972" fmla="*/ 5947006 w 11646040"/>
              <a:gd name="connsiteY2972" fmla="*/ 80923 h 459652"/>
              <a:gd name="connsiteX2973" fmla="*/ 5902528 w 11646040"/>
              <a:gd name="connsiteY2973" fmla="*/ 106072 h 459652"/>
              <a:gd name="connsiteX2974" fmla="*/ 5916146 w 11646040"/>
              <a:gd name="connsiteY2974" fmla="*/ 120307 h 459652"/>
              <a:gd name="connsiteX2975" fmla="*/ 5947146 w 11646040"/>
              <a:gd name="connsiteY2975" fmla="*/ 120307 h 459652"/>
              <a:gd name="connsiteX2976" fmla="*/ 5947146 w 11646040"/>
              <a:gd name="connsiteY2976" fmla="*/ 133265 h 459652"/>
              <a:gd name="connsiteX2977" fmla="*/ 5933204 w 11646040"/>
              <a:gd name="connsiteY2977" fmla="*/ 133520 h 459652"/>
              <a:gd name="connsiteX2978" fmla="*/ 5933063 w 11646040"/>
              <a:gd name="connsiteY2978" fmla="*/ 133593 h 459652"/>
              <a:gd name="connsiteX2979" fmla="*/ 5705281 w 11646040"/>
              <a:gd name="connsiteY2979" fmla="*/ 242914 h 459652"/>
              <a:gd name="connsiteX2980" fmla="*/ 5735259 w 11646040"/>
              <a:gd name="connsiteY2980" fmla="*/ 250287 h 459652"/>
              <a:gd name="connsiteX2981" fmla="*/ 5761471 w 11646040"/>
              <a:gd name="connsiteY2981" fmla="*/ 244191 h 459652"/>
              <a:gd name="connsiteX2982" fmla="*/ 5947146 w 11646040"/>
              <a:gd name="connsiteY2982" fmla="*/ 173051 h 459652"/>
              <a:gd name="connsiteX2983" fmla="*/ 5947146 w 11646040"/>
              <a:gd name="connsiteY2983" fmla="*/ 182906 h 459652"/>
              <a:gd name="connsiteX2984" fmla="*/ 5925441 w 11646040"/>
              <a:gd name="connsiteY2984" fmla="*/ 183600 h 459652"/>
              <a:gd name="connsiteX2985" fmla="*/ 5764306 w 11646040"/>
              <a:gd name="connsiteY2985" fmla="*/ 257806 h 459652"/>
              <a:gd name="connsiteX2986" fmla="*/ 5791958 w 11646040"/>
              <a:gd name="connsiteY2986" fmla="*/ 269888 h 459652"/>
              <a:gd name="connsiteX2987" fmla="*/ 5816733 w 11646040"/>
              <a:gd name="connsiteY2987" fmla="*/ 266712 h 459652"/>
              <a:gd name="connsiteX2988" fmla="*/ 5947146 w 11646040"/>
              <a:gd name="connsiteY2988" fmla="*/ 220393 h 459652"/>
              <a:gd name="connsiteX2989" fmla="*/ 5947146 w 11646040"/>
              <a:gd name="connsiteY2989" fmla="*/ 230503 h 459652"/>
              <a:gd name="connsiteX2990" fmla="*/ 5931853 w 11646040"/>
              <a:gd name="connsiteY2990" fmla="*/ 231051 h 459652"/>
              <a:gd name="connsiteX2991" fmla="*/ 5817614 w 11646040"/>
              <a:gd name="connsiteY2991" fmla="*/ 281751 h 459652"/>
              <a:gd name="connsiteX2992" fmla="*/ 5854795 w 11646040"/>
              <a:gd name="connsiteY2992" fmla="*/ 306133 h 459652"/>
              <a:gd name="connsiteX2993" fmla="*/ 5945658 w 11646040"/>
              <a:gd name="connsiteY2993" fmla="*/ 269742 h 459652"/>
              <a:gd name="connsiteX2994" fmla="*/ 5947146 w 11646040"/>
              <a:gd name="connsiteY2994" fmla="*/ 269742 h 459652"/>
              <a:gd name="connsiteX2995" fmla="*/ 5947146 w 11646040"/>
              <a:gd name="connsiteY2995" fmla="*/ 277553 h 459652"/>
              <a:gd name="connsiteX2996" fmla="*/ 5867902 w 11646040"/>
              <a:gd name="connsiteY2996" fmla="*/ 306535 h 459652"/>
              <a:gd name="connsiteX2997" fmla="*/ 5865300 w 11646040"/>
              <a:gd name="connsiteY2997" fmla="*/ 314638 h 459652"/>
              <a:gd name="connsiteX2998" fmla="*/ 5891558 w 11646040"/>
              <a:gd name="connsiteY2998" fmla="*/ 340334 h 459652"/>
              <a:gd name="connsiteX2999" fmla="*/ 5947100 w 11646040"/>
              <a:gd name="connsiteY2999" fmla="*/ 312740 h 459652"/>
              <a:gd name="connsiteX3000" fmla="*/ 5947100 w 11646040"/>
              <a:gd name="connsiteY3000" fmla="*/ 320770 h 459652"/>
              <a:gd name="connsiteX3001" fmla="*/ 5902760 w 11646040"/>
              <a:gd name="connsiteY3001" fmla="*/ 343619 h 459652"/>
              <a:gd name="connsiteX3002" fmla="*/ 5918098 w 11646040"/>
              <a:gd name="connsiteY3002" fmla="*/ 359497 h 459652"/>
              <a:gd name="connsiteX3003" fmla="*/ 5947100 w 11646040"/>
              <a:gd name="connsiteY3003" fmla="*/ 359023 h 459652"/>
              <a:gd name="connsiteX3004" fmla="*/ 5947100 w 11646040"/>
              <a:gd name="connsiteY3004" fmla="*/ 373003 h 459652"/>
              <a:gd name="connsiteX3005" fmla="*/ 5753228 w 11646040"/>
              <a:gd name="connsiteY3005" fmla="*/ 432715 h 459652"/>
              <a:gd name="connsiteX3006" fmla="*/ 5724343 w 11646040"/>
              <a:gd name="connsiteY3006" fmla="*/ 459652 h 459652"/>
              <a:gd name="connsiteX3007" fmla="*/ 5698595 w 11646040"/>
              <a:gd name="connsiteY3007" fmla="*/ 459652 h 459652"/>
              <a:gd name="connsiteX3008" fmla="*/ 5724056 w 11646040"/>
              <a:gd name="connsiteY3008" fmla="*/ 430455 h 459652"/>
              <a:gd name="connsiteX3009" fmla="*/ 5683205 w 11646040"/>
              <a:gd name="connsiteY3009" fmla="*/ 403518 h 459652"/>
              <a:gd name="connsiteX3010" fmla="*/ 5680461 w 11646040"/>
              <a:gd name="connsiteY3010" fmla="*/ 402459 h 459652"/>
              <a:gd name="connsiteX3011" fmla="*/ 5680461 w 11646040"/>
              <a:gd name="connsiteY3011" fmla="*/ 402532 h 459652"/>
              <a:gd name="connsiteX3012" fmla="*/ 5645535 w 11646040"/>
              <a:gd name="connsiteY3012" fmla="*/ 396794 h 459652"/>
              <a:gd name="connsiteX3013" fmla="*/ 5559249 w 11646040"/>
              <a:gd name="connsiteY3013" fmla="*/ 432828 h 459652"/>
              <a:gd name="connsiteX3014" fmla="*/ 5587780 w 11646040"/>
              <a:gd name="connsiteY3014" fmla="*/ 459652 h 459652"/>
              <a:gd name="connsiteX3015" fmla="*/ 5561198 w 11646040"/>
              <a:gd name="connsiteY3015" fmla="*/ 459652 h 459652"/>
              <a:gd name="connsiteX3016" fmla="*/ 5542988 w 11646040"/>
              <a:gd name="connsiteY3016" fmla="*/ 438804 h 459652"/>
              <a:gd name="connsiteX3017" fmla="*/ 5336717 w 11646040"/>
              <a:gd name="connsiteY3017" fmla="*/ 373149 h 459652"/>
              <a:gd name="connsiteX3018" fmla="*/ 5336717 w 11646040"/>
              <a:gd name="connsiteY3018" fmla="*/ 358840 h 459652"/>
              <a:gd name="connsiteX3019" fmla="*/ 5366043 w 11646040"/>
              <a:gd name="connsiteY3019" fmla="*/ 359315 h 459652"/>
              <a:gd name="connsiteX3020" fmla="*/ 5366043 w 11646040"/>
              <a:gd name="connsiteY3020" fmla="*/ 359388 h 459652"/>
              <a:gd name="connsiteX3021" fmla="*/ 5381659 w 11646040"/>
              <a:gd name="connsiteY3021" fmla="*/ 344350 h 459652"/>
              <a:gd name="connsiteX3022" fmla="*/ 5339273 w 11646040"/>
              <a:gd name="connsiteY3022" fmla="*/ 320478 h 459652"/>
              <a:gd name="connsiteX3023" fmla="*/ 5336717 w 11646040"/>
              <a:gd name="connsiteY3023" fmla="*/ 320514 h 459652"/>
              <a:gd name="connsiteX3024" fmla="*/ 5336717 w 11646040"/>
              <a:gd name="connsiteY3024" fmla="*/ 311827 h 459652"/>
              <a:gd name="connsiteX3025" fmla="*/ 5392582 w 11646040"/>
              <a:gd name="connsiteY3025" fmla="*/ 339641 h 459652"/>
              <a:gd name="connsiteX3026" fmla="*/ 5417260 w 11646040"/>
              <a:gd name="connsiteY3026" fmla="*/ 315915 h 459652"/>
              <a:gd name="connsiteX3027" fmla="*/ 5416565 w 11646040"/>
              <a:gd name="connsiteY3027" fmla="*/ 306900 h 459652"/>
              <a:gd name="connsiteX3028" fmla="*/ 5336717 w 11646040"/>
              <a:gd name="connsiteY3028" fmla="*/ 277553 h 459652"/>
              <a:gd name="connsiteX3029" fmla="*/ 5336717 w 11646040"/>
              <a:gd name="connsiteY3029" fmla="*/ 269778 h 459652"/>
              <a:gd name="connsiteX3030" fmla="*/ 5338063 w 11646040"/>
              <a:gd name="connsiteY3030" fmla="*/ 269742 h 459652"/>
              <a:gd name="connsiteX3031" fmla="*/ 5429485 w 11646040"/>
              <a:gd name="connsiteY3031" fmla="*/ 305914 h 459652"/>
              <a:gd name="connsiteX3032" fmla="*/ 5466854 w 11646040"/>
              <a:gd name="connsiteY3032" fmla="*/ 281130 h 459652"/>
              <a:gd name="connsiteX3033" fmla="*/ 5336717 w 11646040"/>
              <a:gd name="connsiteY3033" fmla="*/ 230576 h 459652"/>
              <a:gd name="connsiteX3034" fmla="*/ 5336717 w 11646040"/>
              <a:gd name="connsiteY3034" fmla="*/ 220648 h 459652"/>
              <a:gd name="connsiteX3035" fmla="*/ 5376642 w 11646040"/>
              <a:gd name="connsiteY3035" fmla="*/ 224225 h 459652"/>
              <a:gd name="connsiteX3036" fmla="*/ 5469687 w 11646040"/>
              <a:gd name="connsiteY3036" fmla="*/ 267734 h 459652"/>
              <a:gd name="connsiteX3037" fmla="*/ 5483678 w 11646040"/>
              <a:gd name="connsiteY3037" fmla="*/ 272771 h 459652"/>
              <a:gd name="connsiteX3038" fmla="*/ 5520162 w 11646040"/>
              <a:gd name="connsiteY3038" fmla="*/ 257295 h 459652"/>
              <a:gd name="connsiteX3039" fmla="*/ 5336717 w 11646040"/>
              <a:gd name="connsiteY3039" fmla="*/ 182724 h 459652"/>
              <a:gd name="connsiteX3040" fmla="*/ 5336717 w 11646040"/>
              <a:gd name="connsiteY3040" fmla="*/ 172868 h 459652"/>
              <a:gd name="connsiteX3041" fmla="*/ 5380639 w 11646040"/>
              <a:gd name="connsiteY3041" fmla="*/ 175935 h 459652"/>
              <a:gd name="connsiteX3042" fmla="*/ 5525043 w 11646040"/>
              <a:gd name="connsiteY3042" fmla="*/ 245615 h 459652"/>
              <a:gd name="connsiteX3043" fmla="*/ 5537171 w 11646040"/>
              <a:gd name="connsiteY3043" fmla="*/ 252440 h 459652"/>
              <a:gd name="connsiteX3044" fmla="*/ 5581837 w 11646040"/>
              <a:gd name="connsiteY3044" fmla="*/ 241892 h 459652"/>
              <a:gd name="connsiteX3045" fmla="*/ 5336717 w 11646040"/>
              <a:gd name="connsiteY3045" fmla="*/ 133667 h 459652"/>
              <a:gd name="connsiteX3046" fmla="*/ 5336717 w 11646040"/>
              <a:gd name="connsiteY3046" fmla="*/ 120198 h 459652"/>
              <a:gd name="connsiteX3047" fmla="*/ 5368599 w 11646040"/>
              <a:gd name="connsiteY3047" fmla="*/ 120198 h 459652"/>
              <a:gd name="connsiteX3048" fmla="*/ 5368554 w 11646040"/>
              <a:gd name="connsiteY3048" fmla="*/ 120307 h 459652"/>
              <a:gd name="connsiteX3049" fmla="*/ 5382266 w 11646040"/>
              <a:gd name="connsiteY3049" fmla="*/ 106838 h 459652"/>
              <a:gd name="connsiteX3050" fmla="*/ 5336995 w 11646040"/>
              <a:gd name="connsiteY3050" fmla="*/ 80777 h 459652"/>
              <a:gd name="connsiteX3051" fmla="*/ 5336717 w 11646040"/>
              <a:gd name="connsiteY3051" fmla="*/ 80777 h 459652"/>
              <a:gd name="connsiteX3052" fmla="*/ 5336717 w 11646040"/>
              <a:gd name="connsiteY3052" fmla="*/ 73148 h 459652"/>
              <a:gd name="connsiteX3053" fmla="*/ 5392630 w 11646040"/>
              <a:gd name="connsiteY3053" fmla="*/ 100962 h 459652"/>
              <a:gd name="connsiteX3054" fmla="*/ 5420983 w 11646040"/>
              <a:gd name="connsiteY3054" fmla="*/ 73842 h 459652"/>
              <a:gd name="connsiteX3055" fmla="*/ 5336717 w 11646040"/>
              <a:gd name="connsiteY3055" fmla="*/ 38180 h 459652"/>
              <a:gd name="connsiteX3056" fmla="*/ 5336717 w 11646040"/>
              <a:gd name="connsiteY3056" fmla="*/ 30588 h 459652"/>
              <a:gd name="connsiteX3057" fmla="*/ 5337740 w 11646040"/>
              <a:gd name="connsiteY3057" fmla="*/ 30552 h 459652"/>
              <a:gd name="connsiteX3058" fmla="*/ 5429254 w 11646040"/>
              <a:gd name="connsiteY3058" fmla="*/ 66943 h 459652"/>
              <a:gd name="connsiteX3059" fmla="*/ 5466760 w 11646040"/>
              <a:gd name="connsiteY3059" fmla="*/ 42451 h 459652"/>
              <a:gd name="connsiteX3060" fmla="*/ 5397556 w 11646040"/>
              <a:gd name="connsiteY3060" fmla="*/ 37 h 459652"/>
              <a:gd name="connsiteX3061" fmla="*/ 5424931 w 11646040"/>
              <a:gd name="connsiteY3061" fmla="*/ 37 h 459652"/>
              <a:gd name="connsiteX3062" fmla="*/ 5469922 w 11646040"/>
              <a:gd name="connsiteY3062" fmla="*/ 29018 h 459652"/>
              <a:gd name="connsiteX3063" fmla="*/ 5483909 w 11646040"/>
              <a:gd name="connsiteY3063" fmla="*/ 33800 h 459652"/>
              <a:gd name="connsiteX3064" fmla="*/ 5519835 w 11646040"/>
              <a:gd name="connsiteY3064" fmla="*/ 18652 h 459652"/>
              <a:gd name="connsiteX3065" fmla="*/ 5500455 w 11646040"/>
              <a:gd name="connsiteY3065" fmla="*/ 37 h 459652"/>
              <a:gd name="connsiteX3066" fmla="*/ 5518023 w 11646040"/>
              <a:gd name="connsiteY3066" fmla="*/ 37 h 459652"/>
              <a:gd name="connsiteX3067" fmla="*/ 5523230 w 11646040"/>
              <a:gd name="connsiteY3067" fmla="*/ 5037 h 459652"/>
              <a:gd name="connsiteX3068" fmla="*/ 5536198 w 11646040"/>
              <a:gd name="connsiteY3068" fmla="*/ 13250 h 459652"/>
              <a:gd name="connsiteX3069" fmla="*/ 5582024 w 11646040"/>
              <a:gd name="connsiteY3069" fmla="*/ 3066 h 459652"/>
              <a:gd name="connsiteX3070" fmla="*/ 5579422 w 11646040"/>
              <a:gd name="connsiteY3070" fmla="*/ 37 h 459652"/>
              <a:gd name="connsiteX3071" fmla="*/ 5605401 w 11646040"/>
              <a:gd name="connsiteY3071" fmla="*/ 37 h 459652"/>
              <a:gd name="connsiteX3072" fmla="*/ 5614510 w 11646040"/>
              <a:gd name="connsiteY3072" fmla="*/ 767 h 459652"/>
              <a:gd name="connsiteX3073" fmla="*/ 5670051 w 11646040"/>
              <a:gd name="connsiteY3073" fmla="*/ 840 h 459652"/>
              <a:gd name="connsiteX3074" fmla="*/ 5679020 w 11646040"/>
              <a:gd name="connsiteY3074" fmla="*/ 0 h 459652"/>
              <a:gd name="connsiteX3075" fmla="*/ 5068547 w 11646040"/>
              <a:gd name="connsiteY3075" fmla="*/ 0 h 459652"/>
              <a:gd name="connsiteX3076" fmla="*/ 5094341 w 11646040"/>
              <a:gd name="connsiteY3076" fmla="*/ 0 h 459652"/>
              <a:gd name="connsiteX3077" fmla="*/ 5093039 w 11646040"/>
              <a:gd name="connsiteY3077" fmla="*/ 1533 h 459652"/>
              <a:gd name="connsiteX3078" fmla="*/ 5097085 w 11646040"/>
              <a:gd name="connsiteY3078" fmla="*/ 4417 h 459652"/>
              <a:gd name="connsiteX3079" fmla="*/ 5125758 w 11646040"/>
              <a:gd name="connsiteY3079" fmla="*/ 11425 h 459652"/>
              <a:gd name="connsiteX3080" fmla="*/ 5150718 w 11646040"/>
              <a:gd name="connsiteY3080" fmla="*/ 5147 h 459652"/>
              <a:gd name="connsiteX3081" fmla="*/ 5156201 w 11646040"/>
              <a:gd name="connsiteY3081" fmla="*/ 37 h 459652"/>
              <a:gd name="connsiteX3082" fmla="*/ 5173121 w 11646040"/>
              <a:gd name="connsiteY3082" fmla="*/ 37 h 459652"/>
              <a:gd name="connsiteX3083" fmla="*/ 5153926 w 11646040"/>
              <a:gd name="connsiteY3083" fmla="*/ 18762 h 459652"/>
              <a:gd name="connsiteX3084" fmla="*/ 5195936 w 11646040"/>
              <a:gd name="connsiteY3084" fmla="*/ 36392 h 459652"/>
              <a:gd name="connsiteX3085" fmla="*/ 5248739 w 11646040"/>
              <a:gd name="connsiteY3085" fmla="*/ 37 h 459652"/>
              <a:gd name="connsiteX3086" fmla="*/ 5277923 w 11646040"/>
              <a:gd name="connsiteY3086" fmla="*/ 37 h 459652"/>
              <a:gd name="connsiteX3087" fmla="*/ 5208299 w 11646040"/>
              <a:gd name="connsiteY3087" fmla="*/ 43473 h 459652"/>
              <a:gd name="connsiteX3088" fmla="*/ 5244645 w 11646040"/>
              <a:gd name="connsiteY3088" fmla="*/ 67125 h 459652"/>
              <a:gd name="connsiteX3089" fmla="*/ 5336484 w 11646040"/>
              <a:gd name="connsiteY3089" fmla="*/ 30588 h 459652"/>
              <a:gd name="connsiteX3090" fmla="*/ 5336670 w 11646040"/>
              <a:gd name="connsiteY3090" fmla="*/ 30588 h 459652"/>
              <a:gd name="connsiteX3091" fmla="*/ 5336670 w 11646040"/>
              <a:gd name="connsiteY3091" fmla="*/ 38253 h 459652"/>
              <a:gd name="connsiteX3092" fmla="*/ 5258217 w 11646040"/>
              <a:gd name="connsiteY3092" fmla="*/ 66760 h 459652"/>
              <a:gd name="connsiteX3093" fmla="*/ 5258034 w 11646040"/>
              <a:gd name="connsiteY3093" fmla="*/ 66943 h 459652"/>
              <a:gd name="connsiteX3094" fmla="*/ 5254684 w 11646040"/>
              <a:gd name="connsiteY3094" fmla="*/ 74900 h 459652"/>
              <a:gd name="connsiteX3095" fmla="*/ 5281456 w 11646040"/>
              <a:gd name="connsiteY3095" fmla="*/ 101473 h 459652"/>
              <a:gd name="connsiteX3096" fmla="*/ 5336623 w 11646040"/>
              <a:gd name="connsiteY3096" fmla="*/ 73440 h 459652"/>
              <a:gd name="connsiteX3097" fmla="*/ 5336623 w 11646040"/>
              <a:gd name="connsiteY3097" fmla="*/ 80923 h 459652"/>
              <a:gd name="connsiteX3098" fmla="*/ 5336532 w 11646040"/>
              <a:gd name="connsiteY3098" fmla="*/ 80923 h 459652"/>
              <a:gd name="connsiteX3099" fmla="*/ 5292053 w 11646040"/>
              <a:gd name="connsiteY3099" fmla="*/ 106072 h 459652"/>
              <a:gd name="connsiteX3100" fmla="*/ 5305670 w 11646040"/>
              <a:gd name="connsiteY3100" fmla="*/ 120307 h 459652"/>
              <a:gd name="connsiteX3101" fmla="*/ 5336670 w 11646040"/>
              <a:gd name="connsiteY3101" fmla="*/ 120307 h 459652"/>
              <a:gd name="connsiteX3102" fmla="*/ 5336670 w 11646040"/>
              <a:gd name="connsiteY3102" fmla="*/ 133265 h 459652"/>
              <a:gd name="connsiteX3103" fmla="*/ 5322725 w 11646040"/>
              <a:gd name="connsiteY3103" fmla="*/ 133520 h 459652"/>
              <a:gd name="connsiteX3104" fmla="*/ 5322588 w 11646040"/>
              <a:gd name="connsiteY3104" fmla="*/ 133593 h 459652"/>
              <a:gd name="connsiteX3105" fmla="*/ 5094805 w 11646040"/>
              <a:gd name="connsiteY3105" fmla="*/ 242914 h 459652"/>
              <a:gd name="connsiteX3106" fmla="*/ 5124784 w 11646040"/>
              <a:gd name="connsiteY3106" fmla="*/ 250287 h 459652"/>
              <a:gd name="connsiteX3107" fmla="*/ 5150997 w 11646040"/>
              <a:gd name="connsiteY3107" fmla="*/ 244191 h 459652"/>
              <a:gd name="connsiteX3108" fmla="*/ 5336670 w 11646040"/>
              <a:gd name="connsiteY3108" fmla="*/ 173051 h 459652"/>
              <a:gd name="connsiteX3109" fmla="*/ 5336670 w 11646040"/>
              <a:gd name="connsiteY3109" fmla="*/ 182906 h 459652"/>
              <a:gd name="connsiteX3110" fmla="*/ 5314966 w 11646040"/>
              <a:gd name="connsiteY3110" fmla="*/ 183600 h 459652"/>
              <a:gd name="connsiteX3111" fmla="*/ 5153832 w 11646040"/>
              <a:gd name="connsiteY3111" fmla="*/ 257806 h 459652"/>
              <a:gd name="connsiteX3112" fmla="*/ 5181484 w 11646040"/>
              <a:gd name="connsiteY3112" fmla="*/ 269888 h 459652"/>
              <a:gd name="connsiteX3113" fmla="*/ 5206254 w 11646040"/>
              <a:gd name="connsiteY3113" fmla="*/ 266712 h 459652"/>
              <a:gd name="connsiteX3114" fmla="*/ 5336670 w 11646040"/>
              <a:gd name="connsiteY3114" fmla="*/ 220393 h 459652"/>
              <a:gd name="connsiteX3115" fmla="*/ 5336670 w 11646040"/>
              <a:gd name="connsiteY3115" fmla="*/ 230503 h 459652"/>
              <a:gd name="connsiteX3116" fmla="*/ 5321379 w 11646040"/>
              <a:gd name="connsiteY3116" fmla="*/ 231051 h 459652"/>
              <a:gd name="connsiteX3117" fmla="*/ 5207140 w 11646040"/>
              <a:gd name="connsiteY3117" fmla="*/ 281751 h 459652"/>
              <a:gd name="connsiteX3118" fmla="*/ 5244321 w 11646040"/>
              <a:gd name="connsiteY3118" fmla="*/ 306133 h 459652"/>
              <a:gd name="connsiteX3119" fmla="*/ 5335184 w 11646040"/>
              <a:gd name="connsiteY3119" fmla="*/ 269742 h 459652"/>
              <a:gd name="connsiteX3120" fmla="*/ 5336670 w 11646040"/>
              <a:gd name="connsiteY3120" fmla="*/ 269742 h 459652"/>
              <a:gd name="connsiteX3121" fmla="*/ 5336670 w 11646040"/>
              <a:gd name="connsiteY3121" fmla="*/ 277553 h 459652"/>
              <a:gd name="connsiteX3122" fmla="*/ 5257429 w 11646040"/>
              <a:gd name="connsiteY3122" fmla="*/ 306535 h 459652"/>
              <a:gd name="connsiteX3123" fmla="*/ 5254824 w 11646040"/>
              <a:gd name="connsiteY3123" fmla="*/ 314638 h 459652"/>
              <a:gd name="connsiteX3124" fmla="*/ 5281083 w 11646040"/>
              <a:gd name="connsiteY3124" fmla="*/ 340334 h 459652"/>
              <a:gd name="connsiteX3125" fmla="*/ 5336623 w 11646040"/>
              <a:gd name="connsiteY3125" fmla="*/ 312740 h 459652"/>
              <a:gd name="connsiteX3126" fmla="*/ 5336623 w 11646040"/>
              <a:gd name="connsiteY3126" fmla="*/ 320770 h 459652"/>
              <a:gd name="connsiteX3127" fmla="*/ 5292285 w 11646040"/>
              <a:gd name="connsiteY3127" fmla="*/ 343619 h 459652"/>
              <a:gd name="connsiteX3128" fmla="*/ 5307624 w 11646040"/>
              <a:gd name="connsiteY3128" fmla="*/ 359497 h 459652"/>
              <a:gd name="connsiteX3129" fmla="*/ 5336623 w 11646040"/>
              <a:gd name="connsiteY3129" fmla="*/ 359023 h 459652"/>
              <a:gd name="connsiteX3130" fmla="*/ 5336623 w 11646040"/>
              <a:gd name="connsiteY3130" fmla="*/ 373003 h 459652"/>
              <a:gd name="connsiteX3131" fmla="*/ 5142752 w 11646040"/>
              <a:gd name="connsiteY3131" fmla="*/ 432715 h 459652"/>
              <a:gd name="connsiteX3132" fmla="*/ 5113868 w 11646040"/>
              <a:gd name="connsiteY3132" fmla="*/ 459652 h 459652"/>
              <a:gd name="connsiteX3133" fmla="*/ 5088120 w 11646040"/>
              <a:gd name="connsiteY3133" fmla="*/ 459652 h 459652"/>
              <a:gd name="connsiteX3134" fmla="*/ 5113583 w 11646040"/>
              <a:gd name="connsiteY3134" fmla="*/ 430455 h 459652"/>
              <a:gd name="connsiteX3135" fmla="*/ 5072729 w 11646040"/>
              <a:gd name="connsiteY3135" fmla="*/ 403518 h 459652"/>
              <a:gd name="connsiteX3136" fmla="*/ 5069986 w 11646040"/>
              <a:gd name="connsiteY3136" fmla="*/ 402459 h 459652"/>
              <a:gd name="connsiteX3137" fmla="*/ 5069986 w 11646040"/>
              <a:gd name="connsiteY3137" fmla="*/ 402532 h 459652"/>
              <a:gd name="connsiteX3138" fmla="*/ 5035062 w 11646040"/>
              <a:gd name="connsiteY3138" fmla="*/ 396794 h 459652"/>
              <a:gd name="connsiteX3139" fmla="*/ 4948773 w 11646040"/>
              <a:gd name="connsiteY3139" fmla="*/ 432828 h 459652"/>
              <a:gd name="connsiteX3140" fmla="*/ 4977308 w 11646040"/>
              <a:gd name="connsiteY3140" fmla="*/ 459652 h 459652"/>
              <a:gd name="connsiteX3141" fmla="*/ 4950723 w 11646040"/>
              <a:gd name="connsiteY3141" fmla="*/ 459652 h 459652"/>
              <a:gd name="connsiteX3142" fmla="*/ 4932514 w 11646040"/>
              <a:gd name="connsiteY3142" fmla="*/ 438804 h 459652"/>
              <a:gd name="connsiteX3143" fmla="*/ 4726245 w 11646040"/>
              <a:gd name="connsiteY3143" fmla="*/ 373149 h 459652"/>
              <a:gd name="connsiteX3144" fmla="*/ 4726245 w 11646040"/>
              <a:gd name="connsiteY3144" fmla="*/ 358840 h 459652"/>
              <a:gd name="connsiteX3145" fmla="*/ 4755571 w 11646040"/>
              <a:gd name="connsiteY3145" fmla="*/ 359315 h 459652"/>
              <a:gd name="connsiteX3146" fmla="*/ 4755571 w 11646040"/>
              <a:gd name="connsiteY3146" fmla="*/ 359388 h 459652"/>
              <a:gd name="connsiteX3147" fmla="*/ 4771187 w 11646040"/>
              <a:gd name="connsiteY3147" fmla="*/ 344350 h 459652"/>
              <a:gd name="connsiteX3148" fmla="*/ 4728801 w 11646040"/>
              <a:gd name="connsiteY3148" fmla="*/ 320478 h 459652"/>
              <a:gd name="connsiteX3149" fmla="*/ 4726245 w 11646040"/>
              <a:gd name="connsiteY3149" fmla="*/ 320514 h 459652"/>
              <a:gd name="connsiteX3150" fmla="*/ 4726245 w 11646040"/>
              <a:gd name="connsiteY3150" fmla="*/ 311827 h 459652"/>
              <a:gd name="connsiteX3151" fmla="*/ 4782108 w 11646040"/>
              <a:gd name="connsiteY3151" fmla="*/ 339641 h 459652"/>
              <a:gd name="connsiteX3152" fmla="*/ 4806789 w 11646040"/>
              <a:gd name="connsiteY3152" fmla="*/ 315915 h 459652"/>
              <a:gd name="connsiteX3153" fmla="*/ 4806092 w 11646040"/>
              <a:gd name="connsiteY3153" fmla="*/ 306900 h 459652"/>
              <a:gd name="connsiteX3154" fmla="*/ 4726245 w 11646040"/>
              <a:gd name="connsiteY3154" fmla="*/ 277553 h 459652"/>
              <a:gd name="connsiteX3155" fmla="*/ 4726245 w 11646040"/>
              <a:gd name="connsiteY3155" fmla="*/ 269778 h 459652"/>
              <a:gd name="connsiteX3156" fmla="*/ 4727592 w 11646040"/>
              <a:gd name="connsiteY3156" fmla="*/ 269742 h 459652"/>
              <a:gd name="connsiteX3157" fmla="*/ 4819013 w 11646040"/>
              <a:gd name="connsiteY3157" fmla="*/ 305914 h 459652"/>
              <a:gd name="connsiteX3158" fmla="*/ 4856380 w 11646040"/>
              <a:gd name="connsiteY3158" fmla="*/ 281130 h 459652"/>
              <a:gd name="connsiteX3159" fmla="*/ 4726245 w 11646040"/>
              <a:gd name="connsiteY3159" fmla="*/ 230576 h 459652"/>
              <a:gd name="connsiteX3160" fmla="*/ 4726245 w 11646040"/>
              <a:gd name="connsiteY3160" fmla="*/ 220648 h 459652"/>
              <a:gd name="connsiteX3161" fmla="*/ 4766166 w 11646040"/>
              <a:gd name="connsiteY3161" fmla="*/ 224225 h 459652"/>
              <a:gd name="connsiteX3162" fmla="*/ 4859215 w 11646040"/>
              <a:gd name="connsiteY3162" fmla="*/ 267734 h 459652"/>
              <a:gd name="connsiteX3163" fmla="*/ 4873204 w 11646040"/>
              <a:gd name="connsiteY3163" fmla="*/ 272771 h 459652"/>
              <a:gd name="connsiteX3164" fmla="*/ 4909688 w 11646040"/>
              <a:gd name="connsiteY3164" fmla="*/ 257295 h 459652"/>
              <a:gd name="connsiteX3165" fmla="*/ 4726245 w 11646040"/>
              <a:gd name="connsiteY3165" fmla="*/ 182724 h 459652"/>
              <a:gd name="connsiteX3166" fmla="*/ 4726245 w 11646040"/>
              <a:gd name="connsiteY3166" fmla="*/ 172868 h 459652"/>
              <a:gd name="connsiteX3167" fmla="*/ 4770166 w 11646040"/>
              <a:gd name="connsiteY3167" fmla="*/ 175935 h 459652"/>
              <a:gd name="connsiteX3168" fmla="*/ 4914570 w 11646040"/>
              <a:gd name="connsiteY3168" fmla="*/ 245615 h 459652"/>
              <a:gd name="connsiteX3169" fmla="*/ 4926701 w 11646040"/>
              <a:gd name="connsiteY3169" fmla="*/ 252440 h 459652"/>
              <a:gd name="connsiteX3170" fmla="*/ 4971365 w 11646040"/>
              <a:gd name="connsiteY3170" fmla="*/ 241892 h 459652"/>
              <a:gd name="connsiteX3171" fmla="*/ 4726245 w 11646040"/>
              <a:gd name="connsiteY3171" fmla="*/ 133667 h 459652"/>
              <a:gd name="connsiteX3172" fmla="*/ 4726245 w 11646040"/>
              <a:gd name="connsiteY3172" fmla="*/ 120198 h 459652"/>
              <a:gd name="connsiteX3173" fmla="*/ 4758127 w 11646040"/>
              <a:gd name="connsiteY3173" fmla="*/ 120198 h 459652"/>
              <a:gd name="connsiteX3174" fmla="*/ 4758081 w 11646040"/>
              <a:gd name="connsiteY3174" fmla="*/ 120307 h 459652"/>
              <a:gd name="connsiteX3175" fmla="*/ 4771791 w 11646040"/>
              <a:gd name="connsiteY3175" fmla="*/ 106838 h 459652"/>
              <a:gd name="connsiteX3176" fmla="*/ 4726523 w 11646040"/>
              <a:gd name="connsiteY3176" fmla="*/ 80777 h 459652"/>
              <a:gd name="connsiteX3177" fmla="*/ 4726245 w 11646040"/>
              <a:gd name="connsiteY3177" fmla="*/ 80777 h 459652"/>
              <a:gd name="connsiteX3178" fmla="*/ 4726245 w 11646040"/>
              <a:gd name="connsiteY3178" fmla="*/ 73148 h 459652"/>
              <a:gd name="connsiteX3179" fmla="*/ 4782156 w 11646040"/>
              <a:gd name="connsiteY3179" fmla="*/ 100962 h 459652"/>
              <a:gd name="connsiteX3180" fmla="*/ 4810507 w 11646040"/>
              <a:gd name="connsiteY3180" fmla="*/ 73842 h 459652"/>
              <a:gd name="connsiteX3181" fmla="*/ 4726245 w 11646040"/>
              <a:gd name="connsiteY3181" fmla="*/ 38180 h 459652"/>
              <a:gd name="connsiteX3182" fmla="*/ 4726245 w 11646040"/>
              <a:gd name="connsiteY3182" fmla="*/ 30588 h 459652"/>
              <a:gd name="connsiteX3183" fmla="*/ 4727266 w 11646040"/>
              <a:gd name="connsiteY3183" fmla="*/ 30552 h 459652"/>
              <a:gd name="connsiteX3184" fmla="*/ 4818779 w 11646040"/>
              <a:gd name="connsiteY3184" fmla="*/ 66943 h 459652"/>
              <a:gd name="connsiteX3185" fmla="*/ 4856288 w 11646040"/>
              <a:gd name="connsiteY3185" fmla="*/ 42451 h 459652"/>
              <a:gd name="connsiteX3186" fmla="*/ 4787082 w 11646040"/>
              <a:gd name="connsiteY3186" fmla="*/ 37 h 459652"/>
              <a:gd name="connsiteX3187" fmla="*/ 4814455 w 11646040"/>
              <a:gd name="connsiteY3187" fmla="*/ 37 h 459652"/>
              <a:gd name="connsiteX3188" fmla="*/ 4859447 w 11646040"/>
              <a:gd name="connsiteY3188" fmla="*/ 29018 h 459652"/>
              <a:gd name="connsiteX3189" fmla="*/ 4873438 w 11646040"/>
              <a:gd name="connsiteY3189" fmla="*/ 33800 h 459652"/>
              <a:gd name="connsiteX3190" fmla="*/ 4909364 w 11646040"/>
              <a:gd name="connsiteY3190" fmla="*/ 18652 h 459652"/>
              <a:gd name="connsiteX3191" fmla="*/ 4889981 w 11646040"/>
              <a:gd name="connsiteY3191" fmla="*/ 37 h 459652"/>
              <a:gd name="connsiteX3192" fmla="*/ 4907552 w 11646040"/>
              <a:gd name="connsiteY3192" fmla="*/ 37 h 459652"/>
              <a:gd name="connsiteX3193" fmla="*/ 4912756 w 11646040"/>
              <a:gd name="connsiteY3193" fmla="*/ 5037 h 459652"/>
              <a:gd name="connsiteX3194" fmla="*/ 4925723 w 11646040"/>
              <a:gd name="connsiteY3194" fmla="*/ 13250 h 459652"/>
              <a:gd name="connsiteX3195" fmla="*/ 4971548 w 11646040"/>
              <a:gd name="connsiteY3195" fmla="*/ 3066 h 459652"/>
              <a:gd name="connsiteX3196" fmla="*/ 4968947 w 11646040"/>
              <a:gd name="connsiteY3196" fmla="*/ 37 h 459652"/>
              <a:gd name="connsiteX3197" fmla="*/ 4994927 w 11646040"/>
              <a:gd name="connsiteY3197" fmla="*/ 37 h 459652"/>
              <a:gd name="connsiteX3198" fmla="*/ 5004038 w 11646040"/>
              <a:gd name="connsiteY3198" fmla="*/ 767 h 459652"/>
              <a:gd name="connsiteX3199" fmla="*/ 5059575 w 11646040"/>
              <a:gd name="connsiteY3199" fmla="*/ 840 h 459652"/>
              <a:gd name="connsiteX3200" fmla="*/ 5068547 w 11646040"/>
              <a:gd name="connsiteY3200" fmla="*/ 0 h 459652"/>
              <a:gd name="connsiteX3201" fmla="*/ 4458072 w 11646040"/>
              <a:gd name="connsiteY3201" fmla="*/ 0 h 459652"/>
              <a:gd name="connsiteX3202" fmla="*/ 4483867 w 11646040"/>
              <a:gd name="connsiteY3202" fmla="*/ 0 h 459652"/>
              <a:gd name="connsiteX3203" fmla="*/ 4482565 w 11646040"/>
              <a:gd name="connsiteY3203" fmla="*/ 1533 h 459652"/>
              <a:gd name="connsiteX3204" fmla="*/ 4486608 w 11646040"/>
              <a:gd name="connsiteY3204" fmla="*/ 4417 h 459652"/>
              <a:gd name="connsiteX3205" fmla="*/ 4515285 w 11646040"/>
              <a:gd name="connsiteY3205" fmla="*/ 11425 h 459652"/>
              <a:gd name="connsiteX3206" fmla="*/ 4540244 w 11646040"/>
              <a:gd name="connsiteY3206" fmla="*/ 5147 h 459652"/>
              <a:gd name="connsiteX3207" fmla="*/ 4545728 w 11646040"/>
              <a:gd name="connsiteY3207" fmla="*/ 37 h 459652"/>
              <a:gd name="connsiteX3208" fmla="*/ 4562645 w 11646040"/>
              <a:gd name="connsiteY3208" fmla="*/ 37 h 459652"/>
              <a:gd name="connsiteX3209" fmla="*/ 4543450 w 11646040"/>
              <a:gd name="connsiteY3209" fmla="*/ 18762 h 459652"/>
              <a:gd name="connsiteX3210" fmla="*/ 4585466 w 11646040"/>
              <a:gd name="connsiteY3210" fmla="*/ 36392 h 459652"/>
              <a:gd name="connsiteX3211" fmla="*/ 4638263 w 11646040"/>
              <a:gd name="connsiteY3211" fmla="*/ 37 h 459652"/>
              <a:gd name="connsiteX3212" fmla="*/ 4667451 w 11646040"/>
              <a:gd name="connsiteY3212" fmla="*/ 37 h 459652"/>
              <a:gd name="connsiteX3213" fmla="*/ 4597829 w 11646040"/>
              <a:gd name="connsiteY3213" fmla="*/ 43473 h 459652"/>
              <a:gd name="connsiteX3214" fmla="*/ 4634173 w 11646040"/>
              <a:gd name="connsiteY3214" fmla="*/ 67125 h 459652"/>
              <a:gd name="connsiteX3215" fmla="*/ 4726012 w 11646040"/>
              <a:gd name="connsiteY3215" fmla="*/ 30588 h 459652"/>
              <a:gd name="connsiteX3216" fmla="*/ 4726198 w 11646040"/>
              <a:gd name="connsiteY3216" fmla="*/ 30588 h 459652"/>
              <a:gd name="connsiteX3217" fmla="*/ 4726198 w 11646040"/>
              <a:gd name="connsiteY3217" fmla="*/ 38253 h 459652"/>
              <a:gd name="connsiteX3218" fmla="*/ 4647745 w 11646040"/>
              <a:gd name="connsiteY3218" fmla="*/ 66760 h 459652"/>
              <a:gd name="connsiteX3219" fmla="*/ 4647559 w 11646040"/>
              <a:gd name="connsiteY3219" fmla="*/ 66943 h 459652"/>
              <a:gd name="connsiteX3220" fmla="*/ 4644212 w 11646040"/>
              <a:gd name="connsiteY3220" fmla="*/ 74900 h 459652"/>
              <a:gd name="connsiteX3221" fmla="*/ 4670982 w 11646040"/>
              <a:gd name="connsiteY3221" fmla="*/ 101473 h 459652"/>
              <a:gd name="connsiteX3222" fmla="*/ 4726152 w 11646040"/>
              <a:gd name="connsiteY3222" fmla="*/ 73440 h 459652"/>
              <a:gd name="connsiteX3223" fmla="*/ 4726152 w 11646040"/>
              <a:gd name="connsiteY3223" fmla="*/ 80923 h 459652"/>
              <a:gd name="connsiteX3224" fmla="*/ 4726059 w 11646040"/>
              <a:gd name="connsiteY3224" fmla="*/ 80923 h 459652"/>
              <a:gd name="connsiteX3225" fmla="*/ 4681579 w 11646040"/>
              <a:gd name="connsiteY3225" fmla="*/ 106072 h 459652"/>
              <a:gd name="connsiteX3226" fmla="*/ 4695198 w 11646040"/>
              <a:gd name="connsiteY3226" fmla="*/ 120307 h 459652"/>
              <a:gd name="connsiteX3227" fmla="*/ 4726198 w 11646040"/>
              <a:gd name="connsiteY3227" fmla="*/ 120307 h 459652"/>
              <a:gd name="connsiteX3228" fmla="*/ 4726198 w 11646040"/>
              <a:gd name="connsiteY3228" fmla="*/ 133265 h 459652"/>
              <a:gd name="connsiteX3229" fmla="*/ 4712254 w 11646040"/>
              <a:gd name="connsiteY3229" fmla="*/ 133520 h 459652"/>
              <a:gd name="connsiteX3230" fmla="*/ 4712115 w 11646040"/>
              <a:gd name="connsiteY3230" fmla="*/ 133593 h 459652"/>
              <a:gd name="connsiteX3231" fmla="*/ 4484332 w 11646040"/>
              <a:gd name="connsiteY3231" fmla="*/ 242914 h 459652"/>
              <a:gd name="connsiteX3232" fmla="*/ 4514310 w 11646040"/>
              <a:gd name="connsiteY3232" fmla="*/ 250287 h 459652"/>
              <a:gd name="connsiteX3233" fmla="*/ 4540522 w 11646040"/>
              <a:gd name="connsiteY3233" fmla="*/ 244191 h 459652"/>
              <a:gd name="connsiteX3234" fmla="*/ 4726198 w 11646040"/>
              <a:gd name="connsiteY3234" fmla="*/ 173051 h 459652"/>
              <a:gd name="connsiteX3235" fmla="*/ 4726198 w 11646040"/>
              <a:gd name="connsiteY3235" fmla="*/ 182906 h 459652"/>
              <a:gd name="connsiteX3236" fmla="*/ 4704493 w 11646040"/>
              <a:gd name="connsiteY3236" fmla="*/ 183600 h 459652"/>
              <a:gd name="connsiteX3237" fmla="*/ 4543357 w 11646040"/>
              <a:gd name="connsiteY3237" fmla="*/ 257806 h 459652"/>
              <a:gd name="connsiteX3238" fmla="*/ 4571011 w 11646040"/>
              <a:gd name="connsiteY3238" fmla="*/ 269888 h 459652"/>
              <a:gd name="connsiteX3239" fmla="*/ 4595784 w 11646040"/>
              <a:gd name="connsiteY3239" fmla="*/ 266712 h 459652"/>
              <a:gd name="connsiteX3240" fmla="*/ 4726198 w 11646040"/>
              <a:gd name="connsiteY3240" fmla="*/ 220393 h 459652"/>
              <a:gd name="connsiteX3241" fmla="*/ 4726198 w 11646040"/>
              <a:gd name="connsiteY3241" fmla="*/ 230503 h 459652"/>
              <a:gd name="connsiteX3242" fmla="*/ 4710907 w 11646040"/>
              <a:gd name="connsiteY3242" fmla="*/ 231051 h 459652"/>
              <a:gd name="connsiteX3243" fmla="*/ 4596666 w 11646040"/>
              <a:gd name="connsiteY3243" fmla="*/ 281751 h 459652"/>
              <a:gd name="connsiteX3244" fmla="*/ 4633848 w 11646040"/>
              <a:gd name="connsiteY3244" fmla="*/ 306133 h 459652"/>
              <a:gd name="connsiteX3245" fmla="*/ 4724710 w 11646040"/>
              <a:gd name="connsiteY3245" fmla="*/ 269742 h 459652"/>
              <a:gd name="connsiteX3246" fmla="*/ 4726198 w 11646040"/>
              <a:gd name="connsiteY3246" fmla="*/ 269742 h 459652"/>
              <a:gd name="connsiteX3247" fmla="*/ 4726198 w 11646040"/>
              <a:gd name="connsiteY3247" fmla="*/ 277553 h 459652"/>
              <a:gd name="connsiteX3248" fmla="*/ 4646955 w 11646040"/>
              <a:gd name="connsiteY3248" fmla="*/ 306535 h 459652"/>
              <a:gd name="connsiteX3249" fmla="*/ 4644351 w 11646040"/>
              <a:gd name="connsiteY3249" fmla="*/ 314638 h 459652"/>
              <a:gd name="connsiteX3250" fmla="*/ 4670612 w 11646040"/>
              <a:gd name="connsiteY3250" fmla="*/ 340334 h 459652"/>
              <a:gd name="connsiteX3251" fmla="*/ 4726152 w 11646040"/>
              <a:gd name="connsiteY3251" fmla="*/ 312740 h 459652"/>
              <a:gd name="connsiteX3252" fmla="*/ 4726152 w 11646040"/>
              <a:gd name="connsiteY3252" fmla="*/ 320770 h 459652"/>
              <a:gd name="connsiteX3253" fmla="*/ 4681812 w 11646040"/>
              <a:gd name="connsiteY3253" fmla="*/ 343619 h 459652"/>
              <a:gd name="connsiteX3254" fmla="*/ 4697150 w 11646040"/>
              <a:gd name="connsiteY3254" fmla="*/ 359497 h 459652"/>
              <a:gd name="connsiteX3255" fmla="*/ 4726152 w 11646040"/>
              <a:gd name="connsiteY3255" fmla="*/ 359023 h 459652"/>
              <a:gd name="connsiteX3256" fmla="*/ 4726152 w 11646040"/>
              <a:gd name="connsiteY3256" fmla="*/ 373003 h 459652"/>
              <a:gd name="connsiteX3257" fmla="*/ 4532280 w 11646040"/>
              <a:gd name="connsiteY3257" fmla="*/ 432715 h 459652"/>
              <a:gd name="connsiteX3258" fmla="*/ 4503395 w 11646040"/>
              <a:gd name="connsiteY3258" fmla="*/ 459652 h 459652"/>
              <a:gd name="connsiteX3259" fmla="*/ 4477646 w 11646040"/>
              <a:gd name="connsiteY3259" fmla="*/ 459652 h 459652"/>
              <a:gd name="connsiteX3260" fmla="*/ 4503109 w 11646040"/>
              <a:gd name="connsiteY3260" fmla="*/ 430455 h 459652"/>
              <a:gd name="connsiteX3261" fmla="*/ 4462255 w 11646040"/>
              <a:gd name="connsiteY3261" fmla="*/ 403518 h 459652"/>
              <a:gd name="connsiteX3262" fmla="*/ 4459513 w 11646040"/>
              <a:gd name="connsiteY3262" fmla="*/ 402459 h 459652"/>
              <a:gd name="connsiteX3263" fmla="*/ 4459513 w 11646040"/>
              <a:gd name="connsiteY3263" fmla="*/ 402532 h 459652"/>
              <a:gd name="connsiteX3264" fmla="*/ 4424587 w 11646040"/>
              <a:gd name="connsiteY3264" fmla="*/ 396794 h 459652"/>
              <a:gd name="connsiteX3265" fmla="*/ 4338301 w 11646040"/>
              <a:gd name="connsiteY3265" fmla="*/ 432828 h 459652"/>
              <a:gd name="connsiteX3266" fmla="*/ 4366834 w 11646040"/>
              <a:gd name="connsiteY3266" fmla="*/ 459652 h 459652"/>
              <a:gd name="connsiteX3267" fmla="*/ 4340250 w 11646040"/>
              <a:gd name="connsiteY3267" fmla="*/ 459652 h 459652"/>
              <a:gd name="connsiteX3268" fmla="*/ 4322040 w 11646040"/>
              <a:gd name="connsiteY3268" fmla="*/ 438804 h 459652"/>
              <a:gd name="connsiteX3269" fmla="*/ 4115769 w 11646040"/>
              <a:gd name="connsiteY3269" fmla="*/ 373149 h 459652"/>
              <a:gd name="connsiteX3270" fmla="*/ 4115769 w 11646040"/>
              <a:gd name="connsiteY3270" fmla="*/ 358840 h 459652"/>
              <a:gd name="connsiteX3271" fmla="*/ 4145096 w 11646040"/>
              <a:gd name="connsiteY3271" fmla="*/ 359315 h 459652"/>
              <a:gd name="connsiteX3272" fmla="*/ 4145096 w 11646040"/>
              <a:gd name="connsiteY3272" fmla="*/ 359388 h 459652"/>
              <a:gd name="connsiteX3273" fmla="*/ 4160713 w 11646040"/>
              <a:gd name="connsiteY3273" fmla="*/ 344350 h 459652"/>
              <a:gd name="connsiteX3274" fmla="*/ 4118324 w 11646040"/>
              <a:gd name="connsiteY3274" fmla="*/ 320478 h 459652"/>
              <a:gd name="connsiteX3275" fmla="*/ 4115769 w 11646040"/>
              <a:gd name="connsiteY3275" fmla="*/ 320514 h 459652"/>
              <a:gd name="connsiteX3276" fmla="*/ 4115769 w 11646040"/>
              <a:gd name="connsiteY3276" fmla="*/ 311827 h 459652"/>
              <a:gd name="connsiteX3277" fmla="*/ 4171635 w 11646040"/>
              <a:gd name="connsiteY3277" fmla="*/ 339641 h 459652"/>
              <a:gd name="connsiteX3278" fmla="*/ 4196314 w 11646040"/>
              <a:gd name="connsiteY3278" fmla="*/ 315915 h 459652"/>
              <a:gd name="connsiteX3279" fmla="*/ 4195617 w 11646040"/>
              <a:gd name="connsiteY3279" fmla="*/ 306900 h 459652"/>
              <a:gd name="connsiteX3280" fmla="*/ 4115769 w 11646040"/>
              <a:gd name="connsiteY3280" fmla="*/ 277553 h 459652"/>
              <a:gd name="connsiteX3281" fmla="*/ 4115769 w 11646040"/>
              <a:gd name="connsiteY3281" fmla="*/ 269778 h 459652"/>
              <a:gd name="connsiteX3282" fmla="*/ 4117117 w 11646040"/>
              <a:gd name="connsiteY3282" fmla="*/ 269742 h 459652"/>
              <a:gd name="connsiteX3283" fmla="*/ 4208537 w 11646040"/>
              <a:gd name="connsiteY3283" fmla="*/ 305914 h 459652"/>
              <a:gd name="connsiteX3284" fmla="*/ 4245904 w 11646040"/>
              <a:gd name="connsiteY3284" fmla="*/ 281130 h 459652"/>
              <a:gd name="connsiteX3285" fmla="*/ 4115769 w 11646040"/>
              <a:gd name="connsiteY3285" fmla="*/ 230576 h 459652"/>
              <a:gd name="connsiteX3286" fmla="*/ 4115769 w 11646040"/>
              <a:gd name="connsiteY3286" fmla="*/ 220648 h 459652"/>
              <a:gd name="connsiteX3287" fmla="*/ 4155692 w 11646040"/>
              <a:gd name="connsiteY3287" fmla="*/ 224225 h 459652"/>
              <a:gd name="connsiteX3288" fmla="*/ 4248739 w 11646040"/>
              <a:gd name="connsiteY3288" fmla="*/ 267734 h 459652"/>
              <a:gd name="connsiteX3289" fmla="*/ 4262730 w 11646040"/>
              <a:gd name="connsiteY3289" fmla="*/ 272771 h 459652"/>
              <a:gd name="connsiteX3290" fmla="*/ 4299214 w 11646040"/>
              <a:gd name="connsiteY3290" fmla="*/ 257295 h 459652"/>
              <a:gd name="connsiteX3291" fmla="*/ 4115769 w 11646040"/>
              <a:gd name="connsiteY3291" fmla="*/ 182724 h 459652"/>
              <a:gd name="connsiteX3292" fmla="*/ 4115769 w 11646040"/>
              <a:gd name="connsiteY3292" fmla="*/ 172868 h 459652"/>
              <a:gd name="connsiteX3293" fmla="*/ 4159691 w 11646040"/>
              <a:gd name="connsiteY3293" fmla="*/ 175935 h 459652"/>
              <a:gd name="connsiteX3294" fmla="*/ 4304094 w 11646040"/>
              <a:gd name="connsiteY3294" fmla="*/ 245615 h 459652"/>
              <a:gd name="connsiteX3295" fmla="*/ 4316224 w 11646040"/>
              <a:gd name="connsiteY3295" fmla="*/ 252440 h 459652"/>
              <a:gd name="connsiteX3296" fmla="*/ 4360889 w 11646040"/>
              <a:gd name="connsiteY3296" fmla="*/ 241892 h 459652"/>
              <a:gd name="connsiteX3297" fmla="*/ 4115769 w 11646040"/>
              <a:gd name="connsiteY3297" fmla="*/ 133667 h 459652"/>
              <a:gd name="connsiteX3298" fmla="*/ 4115769 w 11646040"/>
              <a:gd name="connsiteY3298" fmla="*/ 120198 h 459652"/>
              <a:gd name="connsiteX3299" fmla="*/ 4147652 w 11646040"/>
              <a:gd name="connsiteY3299" fmla="*/ 120198 h 459652"/>
              <a:gd name="connsiteX3300" fmla="*/ 4147605 w 11646040"/>
              <a:gd name="connsiteY3300" fmla="*/ 120307 h 459652"/>
              <a:gd name="connsiteX3301" fmla="*/ 4161316 w 11646040"/>
              <a:gd name="connsiteY3301" fmla="*/ 106838 h 459652"/>
              <a:gd name="connsiteX3302" fmla="*/ 4116047 w 11646040"/>
              <a:gd name="connsiteY3302" fmla="*/ 80777 h 459652"/>
              <a:gd name="connsiteX3303" fmla="*/ 4115769 w 11646040"/>
              <a:gd name="connsiteY3303" fmla="*/ 80777 h 459652"/>
              <a:gd name="connsiteX3304" fmla="*/ 4115769 w 11646040"/>
              <a:gd name="connsiteY3304" fmla="*/ 73148 h 459652"/>
              <a:gd name="connsiteX3305" fmla="*/ 4171681 w 11646040"/>
              <a:gd name="connsiteY3305" fmla="*/ 100962 h 459652"/>
              <a:gd name="connsiteX3306" fmla="*/ 4200032 w 11646040"/>
              <a:gd name="connsiteY3306" fmla="*/ 73842 h 459652"/>
              <a:gd name="connsiteX3307" fmla="*/ 4115769 w 11646040"/>
              <a:gd name="connsiteY3307" fmla="*/ 38180 h 459652"/>
              <a:gd name="connsiteX3308" fmla="*/ 4115769 w 11646040"/>
              <a:gd name="connsiteY3308" fmla="*/ 30588 h 459652"/>
              <a:gd name="connsiteX3309" fmla="*/ 4116792 w 11646040"/>
              <a:gd name="connsiteY3309" fmla="*/ 30552 h 459652"/>
              <a:gd name="connsiteX3310" fmla="*/ 4208305 w 11646040"/>
              <a:gd name="connsiteY3310" fmla="*/ 66943 h 459652"/>
              <a:gd name="connsiteX3311" fmla="*/ 4245811 w 11646040"/>
              <a:gd name="connsiteY3311" fmla="*/ 42451 h 459652"/>
              <a:gd name="connsiteX3312" fmla="*/ 4176608 w 11646040"/>
              <a:gd name="connsiteY3312" fmla="*/ 37 h 459652"/>
              <a:gd name="connsiteX3313" fmla="*/ 4203983 w 11646040"/>
              <a:gd name="connsiteY3313" fmla="*/ 37 h 459652"/>
              <a:gd name="connsiteX3314" fmla="*/ 4248972 w 11646040"/>
              <a:gd name="connsiteY3314" fmla="*/ 29018 h 459652"/>
              <a:gd name="connsiteX3315" fmla="*/ 4262962 w 11646040"/>
              <a:gd name="connsiteY3315" fmla="*/ 33800 h 459652"/>
              <a:gd name="connsiteX3316" fmla="*/ 4298889 w 11646040"/>
              <a:gd name="connsiteY3316" fmla="*/ 18652 h 459652"/>
              <a:gd name="connsiteX3317" fmla="*/ 4279507 w 11646040"/>
              <a:gd name="connsiteY3317" fmla="*/ 37 h 459652"/>
              <a:gd name="connsiteX3318" fmla="*/ 4297077 w 11646040"/>
              <a:gd name="connsiteY3318" fmla="*/ 37 h 459652"/>
              <a:gd name="connsiteX3319" fmla="*/ 4302282 w 11646040"/>
              <a:gd name="connsiteY3319" fmla="*/ 5037 h 459652"/>
              <a:gd name="connsiteX3320" fmla="*/ 4315248 w 11646040"/>
              <a:gd name="connsiteY3320" fmla="*/ 13250 h 459652"/>
              <a:gd name="connsiteX3321" fmla="*/ 4361074 w 11646040"/>
              <a:gd name="connsiteY3321" fmla="*/ 3066 h 459652"/>
              <a:gd name="connsiteX3322" fmla="*/ 4358472 w 11646040"/>
              <a:gd name="connsiteY3322" fmla="*/ 37 h 459652"/>
              <a:gd name="connsiteX3323" fmla="*/ 4384453 w 11646040"/>
              <a:gd name="connsiteY3323" fmla="*/ 37 h 459652"/>
              <a:gd name="connsiteX3324" fmla="*/ 4393562 w 11646040"/>
              <a:gd name="connsiteY3324" fmla="*/ 767 h 459652"/>
              <a:gd name="connsiteX3325" fmla="*/ 4449103 w 11646040"/>
              <a:gd name="connsiteY3325" fmla="*/ 840 h 459652"/>
              <a:gd name="connsiteX3326" fmla="*/ 4458072 w 11646040"/>
              <a:gd name="connsiteY3326" fmla="*/ 0 h 459652"/>
              <a:gd name="connsiteX3327" fmla="*/ 3847597 w 11646040"/>
              <a:gd name="connsiteY3327" fmla="*/ 0 h 459652"/>
              <a:gd name="connsiteX3328" fmla="*/ 3873392 w 11646040"/>
              <a:gd name="connsiteY3328" fmla="*/ 0 h 459652"/>
              <a:gd name="connsiteX3329" fmla="*/ 3872090 w 11646040"/>
              <a:gd name="connsiteY3329" fmla="*/ 1533 h 459652"/>
              <a:gd name="connsiteX3330" fmla="*/ 3876135 w 11646040"/>
              <a:gd name="connsiteY3330" fmla="*/ 4417 h 459652"/>
              <a:gd name="connsiteX3331" fmla="*/ 3904811 w 11646040"/>
              <a:gd name="connsiteY3331" fmla="*/ 11425 h 459652"/>
              <a:gd name="connsiteX3332" fmla="*/ 3929768 w 11646040"/>
              <a:gd name="connsiteY3332" fmla="*/ 5147 h 459652"/>
              <a:gd name="connsiteX3333" fmla="*/ 3935251 w 11646040"/>
              <a:gd name="connsiteY3333" fmla="*/ 37 h 459652"/>
              <a:gd name="connsiteX3334" fmla="*/ 3952171 w 11646040"/>
              <a:gd name="connsiteY3334" fmla="*/ 37 h 459652"/>
              <a:gd name="connsiteX3335" fmla="*/ 3932976 w 11646040"/>
              <a:gd name="connsiteY3335" fmla="*/ 18762 h 459652"/>
              <a:gd name="connsiteX3336" fmla="*/ 3974992 w 11646040"/>
              <a:gd name="connsiteY3336" fmla="*/ 36392 h 459652"/>
              <a:gd name="connsiteX3337" fmla="*/ 4027789 w 11646040"/>
              <a:gd name="connsiteY3337" fmla="*/ 37 h 459652"/>
              <a:gd name="connsiteX3338" fmla="*/ 4056976 w 11646040"/>
              <a:gd name="connsiteY3338" fmla="*/ 37 h 459652"/>
              <a:gd name="connsiteX3339" fmla="*/ 3987353 w 11646040"/>
              <a:gd name="connsiteY3339" fmla="*/ 43473 h 459652"/>
              <a:gd name="connsiteX3340" fmla="*/ 4023698 w 11646040"/>
              <a:gd name="connsiteY3340" fmla="*/ 67125 h 459652"/>
              <a:gd name="connsiteX3341" fmla="*/ 4115537 w 11646040"/>
              <a:gd name="connsiteY3341" fmla="*/ 30588 h 459652"/>
              <a:gd name="connsiteX3342" fmla="*/ 4115723 w 11646040"/>
              <a:gd name="connsiteY3342" fmla="*/ 30588 h 459652"/>
              <a:gd name="connsiteX3343" fmla="*/ 4115723 w 11646040"/>
              <a:gd name="connsiteY3343" fmla="*/ 38253 h 459652"/>
              <a:gd name="connsiteX3344" fmla="*/ 4037270 w 11646040"/>
              <a:gd name="connsiteY3344" fmla="*/ 66760 h 459652"/>
              <a:gd name="connsiteX3345" fmla="*/ 4037083 w 11646040"/>
              <a:gd name="connsiteY3345" fmla="*/ 66943 h 459652"/>
              <a:gd name="connsiteX3346" fmla="*/ 4033738 w 11646040"/>
              <a:gd name="connsiteY3346" fmla="*/ 74900 h 459652"/>
              <a:gd name="connsiteX3347" fmla="*/ 4060508 w 11646040"/>
              <a:gd name="connsiteY3347" fmla="*/ 101473 h 459652"/>
              <a:gd name="connsiteX3348" fmla="*/ 4115676 w 11646040"/>
              <a:gd name="connsiteY3348" fmla="*/ 73440 h 459652"/>
              <a:gd name="connsiteX3349" fmla="*/ 4115676 w 11646040"/>
              <a:gd name="connsiteY3349" fmla="*/ 80923 h 459652"/>
              <a:gd name="connsiteX3350" fmla="*/ 4115583 w 11646040"/>
              <a:gd name="connsiteY3350" fmla="*/ 80923 h 459652"/>
              <a:gd name="connsiteX3351" fmla="*/ 4071104 w 11646040"/>
              <a:gd name="connsiteY3351" fmla="*/ 106072 h 459652"/>
              <a:gd name="connsiteX3352" fmla="*/ 4084723 w 11646040"/>
              <a:gd name="connsiteY3352" fmla="*/ 120307 h 459652"/>
              <a:gd name="connsiteX3353" fmla="*/ 4115723 w 11646040"/>
              <a:gd name="connsiteY3353" fmla="*/ 120307 h 459652"/>
              <a:gd name="connsiteX3354" fmla="*/ 4115723 w 11646040"/>
              <a:gd name="connsiteY3354" fmla="*/ 133265 h 459652"/>
              <a:gd name="connsiteX3355" fmla="*/ 4101779 w 11646040"/>
              <a:gd name="connsiteY3355" fmla="*/ 133520 h 459652"/>
              <a:gd name="connsiteX3356" fmla="*/ 4101640 w 11646040"/>
              <a:gd name="connsiteY3356" fmla="*/ 133593 h 459652"/>
              <a:gd name="connsiteX3357" fmla="*/ 3873858 w 11646040"/>
              <a:gd name="connsiteY3357" fmla="*/ 242914 h 459652"/>
              <a:gd name="connsiteX3358" fmla="*/ 3903836 w 11646040"/>
              <a:gd name="connsiteY3358" fmla="*/ 250287 h 459652"/>
              <a:gd name="connsiteX3359" fmla="*/ 3930047 w 11646040"/>
              <a:gd name="connsiteY3359" fmla="*/ 244191 h 459652"/>
              <a:gd name="connsiteX3360" fmla="*/ 4115723 w 11646040"/>
              <a:gd name="connsiteY3360" fmla="*/ 173051 h 459652"/>
              <a:gd name="connsiteX3361" fmla="*/ 4115723 w 11646040"/>
              <a:gd name="connsiteY3361" fmla="*/ 182906 h 459652"/>
              <a:gd name="connsiteX3362" fmla="*/ 4094018 w 11646040"/>
              <a:gd name="connsiteY3362" fmla="*/ 183600 h 459652"/>
              <a:gd name="connsiteX3363" fmla="*/ 3932883 w 11646040"/>
              <a:gd name="connsiteY3363" fmla="*/ 257806 h 459652"/>
              <a:gd name="connsiteX3364" fmla="*/ 3960536 w 11646040"/>
              <a:gd name="connsiteY3364" fmla="*/ 269888 h 459652"/>
              <a:gd name="connsiteX3365" fmla="*/ 3985308 w 11646040"/>
              <a:gd name="connsiteY3365" fmla="*/ 266712 h 459652"/>
              <a:gd name="connsiteX3366" fmla="*/ 4115723 w 11646040"/>
              <a:gd name="connsiteY3366" fmla="*/ 220393 h 459652"/>
              <a:gd name="connsiteX3367" fmla="*/ 4115723 w 11646040"/>
              <a:gd name="connsiteY3367" fmla="*/ 230503 h 459652"/>
              <a:gd name="connsiteX3368" fmla="*/ 4100432 w 11646040"/>
              <a:gd name="connsiteY3368" fmla="*/ 231051 h 459652"/>
              <a:gd name="connsiteX3369" fmla="*/ 3986192 w 11646040"/>
              <a:gd name="connsiteY3369" fmla="*/ 281751 h 459652"/>
              <a:gd name="connsiteX3370" fmla="*/ 4023374 w 11646040"/>
              <a:gd name="connsiteY3370" fmla="*/ 306133 h 459652"/>
              <a:gd name="connsiteX3371" fmla="*/ 4114235 w 11646040"/>
              <a:gd name="connsiteY3371" fmla="*/ 269742 h 459652"/>
              <a:gd name="connsiteX3372" fmla="*/ 4115723 w 11646040"/>
              <a:gd name="connsiteY3372" fmla="*/ 269742 h 459652"/>
              <a:gd name="connsiteX3373" fmla="*/ 4115723 w 11646040"/>
              <a:gd name="connsiteY3373" fmla="*/ 277553 h 459652"/>
              <a:gd name="connsiteX3374" fmla="*/ 4036479 w 11646040"/>
              <a:gd name="connsiteY3374" fmla="*/ 306535 h 459652"/>
              <a:gd name="connsiteX3375" fmla="*/ 4033877 w 11646040"/>
              <a:gd name="connsiteY3375" fmla="*/ 314638 h 459652"/>
              <a:gd name="connsiteX3376" fmla="*/ 4060136 w 11646040"/>
              <a:gd name="connsiteY3376" fmla="*/ 340334 h 459652"/>
              <a:gd name="connsiteX3377" fmla="*/ 4115676 w 11646040"/>
              <a:gd name="connsiteY3377" fmla="*/ 312740 h 459652"/>
              <a:gd name="connsiteX3378" fmla="*/ 4115676 w 11646040"/>
              <a:gd name="connsiteY3378" fmla="*/ 320770 h 459652"/>
              <a:gd name="connsiteX3379" fmla="*/ 4071338 w 11646040"/>
              <a:gd name="connsiteY3379" fmla="*/ 343619 h 459652"/>
              <a:gd name="connsiteX3380" fmla="*/ 4086676 w 11646040"/>
              <a:gd name="connsiteY3380" fmla="*/ 359497 h 459652"/>
              <a:gd name="connsiteX3381" fmla="*/ 4115676 w 11646040"/>
              <a:gd name="connsiteY3381" fmla="*/ 359023 h 459652"/>
              <a:gd name="connsiteX3382" fmla="*/ 4115676 w 11646040"/>
              <a:gd name="connsiteY3382" fmla="*/ 373003 h 459652"/>
              <a:gd name="connsiteX3383" fmla="*/ 3921804 w 11646040"/>
              <a:gd name="connsiteY3383" fmla="*/ 432715 h 459652"/>
              <a:gd name="connsiteX3384" fmla="*/ 3892919 w 11646040"/>
              <a:gd name="connsiteY3384" fmla="*/ 459652 h 459652"/>
              <a:gd name="connsiteX3385" fmla="*/ 3867172 w 11646040"/>
              <a:gd name="connsiteY3385" fmla="*/ 459652 h 459652"/>
              <a:gd name="connsiteX3386" fmla="*/ 3892633 w 11646040"/>
              <a:gd name="connsiteY3386" fmla="*/ 430455 h 459652"/>
              <a:gd name="connsiteX3387" fmla="*/ 3851780 w 11646040"/>
              <a:gd name="connsiteY3387" fmla="*/ 403518 h 459652"/>
              <a:gd name="connsiteX3388" fmla="*/ 3849039 w 11646040"/>
              <a:gd name="connsiteY3388" fmla="*/ 402459 h 459652"/>
              <a:gd name="connsiteX3389" fmla="*/ 3849039 w 11646040"/>
              <a:gd name="connsiteY3389" fmla="*/ 402532 h 459652"/>
              <a:gd name="connsiteX3390" fmla="*/ 3814111 w 11646040"/>
              <a:gd name="connsiteY3390" fmla="*/ 396794 h 459652"/>
              <a:gd name="connsiteX3391" fmla="*/ 3727825 w 11646040"/>
              <a:gd name="connsiteY3391" fmla="*/ 432828 h 459652"/>
              <a:gd name="connsiteX3392" fmla="*/ 3756358 w 11646040"/>
              <a:gd name="connsiteY3392" fmla="*/ 459652 h 459652"/>
              <a:gd name="connsiteX3393" fmla="*/ 3729774 w 11646040"/>
              <a:gd name="connsiteY3393" fmla="*/ 459652 h 459652"/>
              <a:gd name="connsiteX3394" fmla="*/ 3711565 w 11646040"/>
              <a:gd name="connsiteY3394" fmla="*/ 438804 h 459652"/>
              <a:gd name="connsiteX3395" fmla="*/ 3505294 w 11646040"/>
              <a:gd name="connsiteY3395" fmla="*/ 373149 h 459652"/>
              <a:gd name="connsiteX3396" fmla="*/ 3505294 w 11646040"/>
              <a:gd name="connsiteY3396" fmla="*/ 358840 h 459652"/>
              <a:gd name="connsiteX3397" fmla="*/ 3534620 w 11646040"/>
              <a:gd name="connsiteY3397" fmla="*/ 359315 h 459652"/>
              <a:gd name="connsiteX3398" fmla="*/ 3534620 w 11646040"/>
              <a:gd name="connsiteY3398" fmla="*/ 359388 h 459652"/>
              <a:gd name="connsiteX3399" fmla="*/ 3550236 w 11646040"/>
              <a:gd name="connsiteY3399" fmla="*/ 344350 h 459652"/>
              <a:gd name="connsiteX3400" fmla="*/ 3507850 w 11646040"/>
              <a:gd name="connsiteY3400" fmla="*/ 320478 h 459652"/>
              <a:gd name="connsiteX3401" fmla="*/ 3505294 w 11646040"/>
              <a:gd name="connsiteY3401" fmla="*/ 320514 h 459652"/>
              <a:gd name="connsiteX3402" fmla="*/ 3505294 w 11646040"/>
              <a:gd name="connsiteY3402" fmla="*/ 311827 h 459652"/>
              <a:gd name="connsiteX3403" fmla="*/ 3561159 w 11646040"/>
              <a:gd name="connsiteY3403" fmla="*/ 339641 h 459652"/>
              <a:gd name="connsiteX3404" fmla="*/ 3585839 w 11646040"/>
              <a:gd name="connsiteY3404" fmla="*/ 315915 h 459652"/>
              <a:gd name="connsiteX3405" fmla="*/ 3585142 w 11646040"/>
              <a:gd name="connsiteY3405" fmla="*/ 306900 h 459652"/>
              <a:gd name="connsiteX3406" fmla="*/ 3505294 w 11646040"/>
              <a:gd name="connsiteY3406" fmla="*/ 277553 h 459652"/>
              <a:gd name="connsiteX3407" fmla="*/ 3505294 w 11646040"/>
              <a:gd name="connsiteY3407" fmla="*/ 269778 h 459652"/>
              <a:gd name="connsiteX3408" fmla="*/ 3506642 w 11646040"/>
              <a:gd name="connsiteY3408" fmla="*/ 269742 h 459652"/>
              <a:gd name="connsiteX3409" fmla="*/ 3598062 w 11646040"/>
              <a:gd name="connsiteY3409" fmla="*/ 305914 h 459652"/>
              <a:gd name="connsiteX3410" fmla="*/ 3635430 w 11646040"/>
              <a:gd name="connsiteY3410" fmla="*/ 281130 h 459652"/>
              <a:gd name="connsiteX3411" fmla="*/ 3505294 w 11646040"/>
              <a:gd name="connsiteY3411" fmla="*/ 230576 h 459652"/>
              <a:gd name="connsiteX3412" fmla="*/ 3505294 w 11646040"/>
              <a:gd name="connsiteY3412" fmla="*/ 220648 h 459652"/>
              <a:gd name="connsiteX3413" fmla="*/ 3545217 w 11646040"/>
              <a:gd name="connsiteY3413" fmla="*/ 224225 h 459652"/>
              <a:gd name="connsiteX3414" fmla="*/ 3638263 w 11646040"/>
              <a:gd name="connsiteY3414" fmla="*/ 267734 h 459652"/>
              <a:gd name="connsiteX3415" fmla="*/ 3652254 w 11646040"/>
              <a:gd name="connsiteY3415" fmla="*/ 272771 h 459652"/>
              <a:gd name="connsiteX3416" fmla="*/ 3688738 w 11646040"/>
              <a:gd name="connsiteY3416" fmla="*/ 257295 h 459652"/>
              <a:gd name="connsiteX3417" fmla="*/ 3505294 w 11646040"/>
              <a:gd name="connsiteY3417" fmla="*/ 182724 h 459652"/>
              <a:gd name="connsiteX3418" fmla="*/ 3505294 w 11646040"/>
              <a:gd name="connsiteY3418" fmla="*/ 172868 h 459652"/>
              <a:gd name="connsiteX3419" fmla="*/ 3549214 w 11646040"/>
              <a:gd name="connsiteY3419" fmla="*/ 175935 h 459652"/>
              <a:gd name="connsiteX3420" fmla="*/ 3693619 w 11646040"/>
              <a:gd name="connsiteY3420" fmla="*/ 245615 h 459652"/>
              <a:gd name="connsiteX3421" fmla="*/ 3705749 w 11646040"/>
              <a:gd name="connsiteY3421" fmla="*/ 252440 h 459652"/>
              <a:gd name="connsiteX3422" fmla="*/ 3750413 w 11646040"/>
              <a:gd name="connsiteY3422" fmla="*/ 241892 h 459652"/>
              <a:gd name="connsiteX3423" fmla="*/ 3505294 w 11646040"/>
              <a:gd name="connsiteY3423" fmla="*/ 133667 h 459652"/>
              <a:gd name="connsiteX3424" fmla="*/ 3505294 w 11646040"/>
              <a:gd name="connsiteY3424" fmla="*/ 120198 h 459652"/>
              <a:gd name="connsiteX3425" fmla="*/ 3537178 w 11646040"/>
              <a:gd name="connsiteY3425" fmla="*/ 120198 h 459652"/>
              <a:gd name="connsiteX3426" fmla="*/ 3537131 w 11646040"/>
              <a:gd name="connsiteY3426" fmla="*/ 120307 h 459652"/>
              <a:gd name="connsiteX3427" fmla="*/ 3550842 w 11646040"/>
              <a:gd name="connsiteY3427" fmla="*/ 106838 h 459652"/>
              <a:gd name="connsiteX3428" fmla="*/ 3505573 w 11646040"/>
              <a:gd name="connsiteY3428" fmla="*/ 80777 h 459652"/>
              <a:gd name="connsiteX3429" fmla="*/ 3505294 w 11646040"/>
              <a:gd name="connsiteY3429" fmla="*/ 80777 h 459652"/>
              <a:gd name="connsiteX3430" fmla="*/ 3505294 w 11646040"/>
              <a:gd name="connsiteY3430" fmla="*/ 73148 h 459652"/>
              <a:gd name="connsiteX3431" fmla="*/ 3561205 w 11646040"/>
              <a:gd name="connsiteY3431" fmla="*/ 100962 h 459652"/>
              <a:gd name="connsiteX3432" fmla="*/ 3589556 w 11646040"/>
              <a:gd name="connsiteY3432" fmla="*/ 73842 h 459652"/>
              <a:gd name="connsiteX3433" fmla="*/ 3505294 w 11646040"/>
              <a:gd name="connsiteY3433" fmla="*/ 38180 h 459652"/>
              <a:gd name="connsiteX3434" fmla="*/ 3505294 w 11646040"/>
              <a:gd name="connsiteY3434" fmla="*/ 30588 h 459652"/>
              <a:gd name="connsiteX3435" fmla="*/ 3506316 w 11646040"/>
              <a:gd name="connsiteY3435" fmla="*/ 30552 h 459652"/>
              <a:gd name="connsiteX3436" fmla="*/ 3597829 w 11646040"/>
              <a:gd name="connsiteY3436" fmla="*/ 66943 h 459652"/>
              <a:gd name="connsiteX3437" fmla="*/ 3635337 w 11646040"/>
              <a:gd name="connsiteY3437" fmla="*/ 42451 h 459652"/>
              <a:gd name="connsiteX3438" fmla="*/ 3566133 w 11646040"/>
              <a:gd name="connsiteY3438" fmla="*/ 37 h 459652"/>
              <a:gd name="connsiteX3439" fmla="*/ 3593507 w 11646040"/>
              <a:gd name="connsiteY3439" fmla="*/ 37 h 459652"/>
              <a:gd name="connsiteX3440" fmla="*/ 3638497 w 11646040"/>
              <a:gd name="connsiteY3440" fmla="*/ 29018 h 459652"/>
              <a:gd name="connsiteX3441" fmla="*/ 3652487 w 11646040"/>
              <a:gd name="connsiteY3441" fmla="*/ 33800 h 459652"/>
              <a:gd name="connsiteX3442" fmla="*/ 3688413 w 11646040"/>
              <a:gd name="connsiteY3442" fmla="*/ 18652 h 459652"/>
              <a:gd name="connsiteX3443" fmla="*/ 3669031 w 11646040"/>
              <a:gd name="connsiteY3443" fmla="*/ 37 h 459652"/>
              <a:gd name="connsiteX3444" fmla="*/ 3686600 w 11646040"/>
              <a:gd name="connsiteY3444" fmla="*/ 37 h 459652"/>
              <a:gd name="connsiteX3445" fmla="*/ 3691806 w 11646040"/>
              <a:gd name="connsiteY3445" fmla="*/ 5037 h 459652"/>
              <a:gd name="connsiteX3446" fmla="*/ 3704773 w 11646040"/>
              <a:gd name="connsiteY3446" fmla="*/ 13250 h 459652"/>
              <a:gd name="connsiteX3447" fmla="*/ 3750600 w 11646040"/>
              <a:gd name="connsiteY3447" fmla="*/ 3066 h 459652"/>
              <a:gd name="connsiteX3448" fmla="*/ 3747998 w 11646040"/>
              <a:gd name="connsiteY3448" fmla="*/ 37 h 459652"/>
              <a:gd name="connsiteX3449" fmla="*/ 3773977 w 11646040"/>
              <a:gd name="connsiteY3449" fmla="*/ 37 h 459652"/>
              <a:gd name="connsiteX3450" fmla="*/ 3783086 w 11646040"/>
              <a:gd name="connsiteY3450" fmla="*/ 767 h 459652"/>
              <a:gd name="connsiteX3451" fmla="*/ 3838627 w 11646040"/>
              <a:gd name="connsiteY3451" fmla="*/ 840 h 459652"/>
              <a:gd name="connsiteX3452" fmla="*/ 3847597 w 11646040"/>
              <a:gd name="connsiteY3452" fmla="*/ 0 h 459652"/>
              <a:gd name="connsiteX3453" fmla="*/ 3237123 w 11646040"/>
              <a:gd name="connsiteY3453" fmla="*/ 0 h 459652"/>
              <a:gd name="connsiteX3454" fmla="*/ 3262917 w 11646040"/>
              <a:gd name="connsiteY3454" fmla="*/ 0 h 459652"/>
              <a:gd name="connsiteX3455" fmla="*/ 3261616 w 11646040"/>
              <a:gd name="connsiteY3455" fmla="*/ 1533 h 459652"/>
              <a:gd name="connsiteX3456" fmla="*/ 3265659 w 11646040"/>
              <a:gd name="connsiteY3456" fmla="*/ 4417 h 459652"/>
              <a:gd name="connsiteX3457" fmla="*/ 3294335 w 11646040"/>
              <a:gd name="connsiteY3457" fmla="*/ 11425 h 459652"/>
              <a:gd name="connsiteX3458" fmla="*/ 3319293 w 11646040"/>
              <a:gd name="connsiteY3458" fmla="*/ 5147 h 459652"/>
              <a:gd name="connsiteX3459" fmla="*/ 3324778 w 11646040"/>
              <a:gd name="connsiteY3459" fmla="*/ 37 h 459652"/>
              <a:gd name="connsiteX3460" fmla="*/ 3341695 w 11646040"/>
              <a:gd name="connsiteY3460" fmla="*/ 37 h 459652"/>
              <a:gd name="connsiteX3461" fmla="*/ 3322500 w 11646040"/>
              <a:gd name="connsiteY3461" fmla="*/ 18762 h 459652"/>
              <a:gd name="connsiteX3462" fmla="*/ 3364516 w 11646040"/>
              <a:gd name="connsiteY3462" fmla="*/ 36392 h 459652"/>
              <a:gd name="connsiteX3463" fmla="*/ 3417313 w 11646040"/>
              <a:gd name="connsiteY3463" fmla="*/ 37 h 459652"/>
              <a:gd name="connsiteX3464" fmla="*/ 3446500 w 11646040"/>
              <a:gd name="connsiteY3464" fmla="*/ 37 h 459652"/>
              <a:gd name="connsiteX3465" fmla="*/ 3376879 w 11646040"/>
              <a:gd name="connsiteY3465" fmla="*/ 43473 h 459652"/>
              <a:gd name="connsiteX3466" fmla="*/ 3413224 w 11646040"/>
              <a:gd name="connsiteY3466" fmla="*/ 67125 h 459652"/>
              <a:gd name="connsiteX3467" fmla="*/ 3505062 w 11646040"/>
              <a:gd name="connsiteY3467" fmla="*/ 30588 h 459652"/>
              <a:gd name="connsiteX3468" fmla="*/ 3505247 w 11646040"/>
              <a:gd name="connsiteY3468" fmla="*/ 30588 h 459652"/>
              <a:gd name="connsiteX3469" fmla="*/ 3505247 w 11646040"/>
              <a:gd name="connsiteY3469" fmla="*/ 38253 h 459652"/>
              <a:gd name="connsiteX3470" fmla="*/ 3426794 w 11646040"/>
              <a:gd name="connsiteY3470" fmla="*/ 66760 h 459652"/>
              <a:gd name="connsiteX3471" fmla="*/ 3426609 w 11646040"/>
              <a:gd name="connsiteY3471" fmla="*/ 66943 h 459652"/>
              <a:gd name="connsiteX3472" fmla="*/ 3423263 w 11646040"/>
              <a:gd name="connsiteY3472" fmla="*/ 74900 h 459652"/>
              <a:gd name="connsiteX3473" fmla="*/ 3450033 w 11646040"/>
              <a:gd name="connsiteY3473" fmla="*/ 101473 h 459652"/>
              <a:gd name="connsiteX3474" fmla="*/ 3505202 w 11646040"/>
              <a:gd name="connsiteY3474" fmla="*/ 73440 h 459652"/>
              <a:gd name="connsiteX3475" fmla="*/ 3505202 w 11646040"/>
              <a:gd name="connsiteY3475" fmla="*/ 80923 h 459652"/>
              <a:gd name="connsiteX3476" fmla="*/ 3505109 w 11646040"/>
              <a:gd name="connsiteY3476" fmla="*/ 80923 h 459652"/>
              <a:gd name="connsiteX3477" fmla="*/ 3460631 w 11646040"/>
              <a:gd name="connsiteY3477" fmla="*/ 106072 h 459652"/>
              <a:gd name="connsiteX3478" fmla="*/ 3474247 w 11646040"/>
              <a:gd name="connsiteY3478" fmla="*/ 120307 h 459652"/>
              <a:gd name="connsiteX3479" fmla="*/ 3505247 w 11646040"/>
              <a:gd name="connsiteY3479" fmla="*/ 120307 h 459652"/>
              <a:gd name="connsiteX3480" fmla="*/ 3505247 w 11646040"/>
              <a:gd name="connsiteY3480" fmla="*/ 133265 h 459652"/>
              <a:gd name="connsiteX3481" fmla="*/ 3491305 w 11646040"/>
              <a:gd name="connsiteY3481" fmla="*/ 133520 h 459652"/>
              <a:gd name="connsiteX3482" fmla="*/ 3491166 w 11646040"/>
              <a:gd name="connsiteY3482" fmla="*/ 133593 h 459652"/>
              <a:gd name="connsiteX3483" fmla="*/ 3263382 w 11646040"/>
              <a:gd name="connsiteY3483" fmla="*/ 242914 h 459652"/>
              <a:gd name="connsiteX3484" fmla="*/ 3293360 w 11646040"/>
              <a:gd name="connsiteY3484" fmla="*/ 250287 h 459652"/>
              <a:gd name="connsiteX3485" fmla="*/ 3319572 w 11646040"/>
              <a:gd name="connsiteY3485" fmla="*/ 244191 h 459652"/>
              <a:gd name="connsiteX3486" fmla="*/ 3505247 w 11646040"/>
              <a:gd name="connsiteY3486" fmla="*/ 173051 h 459652"/>
              <a:gd name="connsiteX3487" fmla="*/ 3505247 w 11646040"/>
              <a:gd name="connsiteY3487" fmla="*/ 182906 h 459652"/>
              <a:gd name="connsiteX3488" fmla="*/ 3483543 w 11646040"/>
              <a:gd name="connsiteY3488" fmla="*/ 183600 h 459652"/>
              <a:gd name="connsiteX3489" fmla="*/ 3322407 w 11646040"/>
              <a:gd name="connsiteY3489" fmla="*/ 257806 h 459652"/>
              <a:gd name="connsiteX3490" fmla="*/ 3350061 w 11646040"/>
              <a:gd name="connsiteY3490" fmla="*/ 269888 h 459652"/>
              <a:gd name="connsiteX3491" fmla="*/ 3374834 w 11646040"/>
              <a:gd name="connsiteY3491" fmla="*/ 266712 h 459652"/>
              <a:gd name="connsiteX3492" fmla="*/ 3505247 w 11646040"/>
              <a:gd name="connsiteY3492" fmla="*/ 220393 h 459652"/>
              <a:gd name="connsiteX3493" fmla="*/ 3505247 w 11646040"/>
              <a:gd name="connsiteY3493" fmla="*/ 230503 h 459652"/>
              <a:gd name="connsiteX3494" fmla="*/ 3489956 w 11646040"/>
              <a:gd name="connsiteY3494" fmla="*/ 231051 h 459652"/>
              <a:gd name="connsiteX3495" fmla="*/ 3375716 w 11646040"/>
              <a:gd name="connsiteY3495" fmla="*/ 281751 h 459652"/>
              <a:gd name="connsiteX3496" fmla="*/ 3412898 w 11646040"/>
              <a:gd name="connsiteY3496" fmla="*/ 306133 h 459652"/>
              <a:gd name="connsiteX3497" fmla="*/ 3503761 w 11646040"/>
              <a:gd name="connsiteY3497" fmla="*/ 269742 h 459652"/>
              <a:gd name="connsiteX3498" fmla="*/ 3505247 w 11646040"/>
              <a:gd name="connsiteY3498" fmla="*/ 269742 h 459652"/>
              <a:gd name="connsiteX3499" fmla="*/ 3505247 w 11646040"/>
              <a:gd name="connsiteY3499" fmla="*/ 277553 h 459652"/>
              <a:gd name="connsiteX3500" fmla="*/ 3426005 w 11646040"/>
              <a:gd name="connsiteY3500" fmla="*/ 306535 h 459652"/>
              <a:gd name="connsiteX3501" fmla="*/ 3423401 w 11646040"/>
              <a:gd name="connsiteY3501" fmla="*/ 314638 h 459652"/>
              <a:gd name="connsiteX3502" fmla="*/ 3449661 w 11646040"/>
              <a:gd name="connsiteY3502" fmla="*/ 340334 h 459652"/>
              <a:gd name="connsiteX3503" fmla="*/ 3505202 w 11646040"/>
              <a:gd name="connsiteY3503" fmla="*/ 312740 h 459652"/>
              <a:gd name="connsiteX3504" fmla="*/ 3505202 w 11646040"/>
              <a:gd name="connsiteY3504" fmla="*/ 320770 h 459652"/>
              <a:gd name="connsiteX3505" fmla="*/ 3460862 w 11646040"/>
              <a:gd name="connsiteY3505" fmla="*/ 343619 h 459652"/>
              <a:gd name="connsiteX3506" fmla="*/ 3476200 w 11646040"/>
              <a:gd name="connsiteY3506" fmla="*/ 359497 h 459652"/>
              <a:gd name="connsiteX3507" fmla="*/ 3505202 w 11646040"/>
              <a:gd name="connsiteY3507" fmla="*/ 359023 h 459652"/>
              <a:gd name="connsiteX3508" fmla="*/ 3505202 w 11646040"/>
              <a:gd name="connsiteY3508" fmla="*/ 373003 h 459652"/>
              <a:gd name="connsiteX3509" fmla="*/ 3311329 w 11646040"/>
              <a:gd name="connsiteY3509" fmla="*/ 432715 h 459652"/>
              <a:gd name="connsiteX3510" fmla="*/ 3282444 w 11646040"/>
              <a:gd name="connsiteY3510" fmla="*/ 459652 h 459652"/>
              <a:gd name="connsiteX3511" fmla="*/ 3256696 w 11646040"/>
              <a:gd name="connsiteY3511" fmla="*/ 459652 h 459652"/>
              <a:gd name="connsiteX3512" fmla="*/ 3282158 w 11646040"/>
              <a:gd name="connsiteY3512" fmla="*/ 430455 h 459652"/>
              <a:gd name="connsiteX3513" fmla="*/ 3241305 w 11646040"/>
              <a:gd name="connsiteY3513" fmla="*/ 403518 h 459652"/>
              <a:gd name="connsiteX3514" fmla="*/ 3238563 w 11646040"/>
              <a:gd name="connsiteY3514" fmla="*/ 402459 h 459652"/>
              <a:gd name="connsiteX3515" fmla="*/ 3238563 w 11646040"/>
              <a:gd name="connsiteY3515" fmla="*/ 402532 h 459652"/>
              <a:gd name="connsiteX3516" fmla="*/ 3203637 w 11646040"/>
              <a:gd name="connsiteY3516" fmla="*/ 396794 h 459652"/>
              <a:gd name="connsiteX3517" fmla="*/ 3117351 w 11646040"/>
              <a:gd name="connsiteY3517" fmla="*/ 432828 h 459652"/>
              <a:gd name="connsiteX3518" fmla="*/ 3145885 w 11646040"/>
              <a:gd name="connsiteY3518" fmla="*/ 459652 h 459652"/>
              <a:gd name="connsiteX3519" fmla="*/ 3119300 w 11646040"/>
              <a:gd name="connsiteY3519" fmla="*/ 459652 h 459652"/>
              <a:gd name="connsiteX3520" fmla="*/ 3101090 w 11646040"/>
              <a:gd name="connsiteY3520" fmla="*/ 438804 h 459652"/>
              <a:gd name="connsiteX3521" fmla="*/ 2894819 w 11646040"/>
              <a:gd name="connsiteY3521" fmla="*/ 373149 h 459652"/>
              <a:gd name="connsiteX3522" fmla="*/ 2894819 w 11646040"/>
              <a:gd name="connsiteY3522" fmla="*/ 358840 h 459652"/>
              <a:gd name="connsiteX3523" fmla="*/ 2924146 w 11646040"/>
              <a:gd name="connsiteY3523" fmla="*/ 359315 h 459652"/>
              <a:gd name="connsiteX3524" fmla="*/ 2924146 w 11646040"/>
              <a:gd name="connsiteY3524" fmla="*/ 359388 h 459652"/>
              <a:gd name="connsiteX3525" fmla="*/ 2939762 w 11646040"/>
              <a:gd name="connsiteY3525" fmla="*/ 344350 h 459652"/>
              <a:gd name="connsiteX3526" fmla="*/ 2897376 w 11646040"/>
              <a:gd name="connsiteY3526" fmla="*/ 320478 h 459652"/>
              <a:gd name="connsiteX3527" fmla="*/ 2894819 w 11646040"/>
              <a:gd name="connsiteY3527" fmla="*/ 320514 h 459652"/>
              <a:gd name="connsiteX3528" fmla="*/ 2894819 w 11646040"/>
              <a:gd name="connsiteY3528" fmla="*/ 311827 h 459652"/>
              <a:gd name="connsiteX3529" fmla="*/ 2950685 w 11646040"/>
              <a:gd name="connsiteY3529" fmla="*/ 339641 h 459652"/>
              <a:gd name="connsiteX3530" fmla="*/ 2975364 w 11646040"/>
              <a:gd name="connsiteY3530" fmla="*/ 315915 h 459652"/>
              <a:gd name="connsiteX3531" fmla="*/ 2974666 w 11646040"/>
              <a:gd name="connsiteY3531" fmla="*/ 306900 h 459652"/>
              <a:gd name="connsiteX3532" fmla="*/ 2894819 w 11646040"/>
              <a:gd name="connsiteY3532" fmla="*/ 277553 h 459652"/>
              <a:gd name="connsiteX3533" fmla="*/ 2894819 w 11646040"/>
              <a:gd name="connsiteY3533" fmla="*/ 269778 h 459652"/>
              <a:gd name="connsiteX3534" fmla="*/ 2896168 w 11646040"/>
              <a:gd name="connsiteY3534" fmla="*/ 269742 h 459652"/>
              <a:gd name="connsiteX3535" fmla="*/ 2987588 w 11646040"/>
              <a:gd name="connsiteY3535" fmla="*/ 305914 h 459652"/>
              <a:gd name="connsiteX3536" fmla="*/ 3024956 w 11646040"/>
              <a:gd name="connsiteY3536" fmla="*/ 281130 h 459652"/>
              <a:gd name="connsiteX3537" fmla="*/ 2894819 w 11646040"/>
              <a:gd name="connsiteY3537" fmla="*/ 230576 h 459652"/>
              <a:gd name="connsiteX3538" fmla="*/ 2894819 w 11646040"/>
              <a:gd name="connsiteY3538" fmla="*/ 220648 h 459652"/>
              <a:gd name="connsiteX3539" fmla="*/ 2934743 w 11646040"/>
              <a:gd name="connsiteY3539" fmla="*/ 224225 h 459652"/>
              <a:gd name="connsiteX3540" fmla="*/ 3027789 w 11646040"/>
              <a:gd name="connsiteY3540" fmla="*/ 267734 h 459652"/>
              <a:gd name="connsiteX3541" fmla="*/ 3041780 w 11646040"/>
              <a:gd name="connsiteY3541" fmla="*/ 272771 h 459652"/>
              <a:gd name="connsiteX3542" fmla="*/ 3078264 w 11646040"/>
              <a:gd name="connsiteY3542" fmla="*/ 257295 h 459652"/>
              <a:gd name="connsiteX3543" fmla="*/ 2894819 w 11646040"/>
              <a:gd name="connsiteY3543" fmla="*/ 182724 h 459652"/>
              <a:gd name="connsiteX3544" fmla="*/ 2894819 w 11646040"/>
              <a:gd name="connsiteY3544" fmla="*/ 172868 h 459652"/>
              <a:gd name="connsiteX3545" fmla="*/ 2938740 w 11646040"/>
              <a:gd name="connsiteY3545" fmla="*/ 175935 h 459652"/>
              <a:gd name="connsiteX3546" fmla="*/ 3083143 w 11646040"/>
              <a:gd name="connsiteY3546" fmla="*/ 245615 h 459652"/>
              <a:gd name="connsiteX3547" fmla="*/ 3095275 w 11646040"/>
              <a:gd name="connsiteY3547" fmla="*/ 252440 h 459652"/>
              <a:gd name="connsiteX3548" fmla="*/ 3139940 w 11646040"/>
              <a:gd name="connsiteY3548" fmla="*/ 241892 h 459652"/>
              <a:gd name="connsiteX3549" fmla="*/ 2894819 w 11646040"/>
              <a:gd name="connsiteY3549" fmla="*/ 133667 h 459652"/>
              <a:gd name="connsiteX3550" fmla="*/ 2894819 w 11646040"/>
              <a:gd name="connsiteY3550" fmla="*/ 120198 h 459652"/>
              <a:gd name="connsiteX3551" fmla="*/ 2926704 w 11646040"/>
              <a:gd name="connsiteY3551" fmla="*/ 120198 h 459652"/>
              <a:gd name="connsiteX3552" fmla="*/ 2926657 w 11646040"/>
              <a:gd name="connsiteY3552" fmla="*/ 120307 h 459652"/>
              <a:gd name="connsiteX3553" fmla="*/ 2940366 w 11646040"/>
              <a:gd name="connsiteY3553" fmla="*/ 106838 h 459652"/>
              <a:gd name="connsiteX3554" fmla="*/ 2895099 w 11646040"/>
              <a:gd name="connsiteY3554" fmla="*/ 80777 h 459652"/>
              <a:gd name="connsiteX3555" fmla="*/ 2894819 w 11646040"/>
              <a:gd name="connsiteY3555" fmla="*/ 80777 h 459652"/>
              <a:gd name="connsiteX3556" fmla="*/ 2894819 w 11646040"/>
              <a:gd name="connsiteY3556" fmla="*/ 73148 h 459652"/>
              <a:gd name="connsiteX3557" fmla="*/ 2950731 w 11646040"/>
              <a:gd name="connsiteY3557" fmla="*/ 100962 h 459652"/>
              <a:gd name="connsiteX3558" fmla="*/ 2979083 w 11646040"/>
              <a:gd name="connsiteY3558" fmla="*/ 73842 h 459652"/>
              <a:gd name="connsiteX3559" fmla="*/ 2894819 w 11646040"/>
              <a:gd name="connsiteY3559" fmla="*/ 38180 h 459652"/>
              <a:gd name="connsiteX3560" fmla="*/ 2894819 w 11646040"/>
              <a:gd name="connsiteY3560" fmla="*/ 30588 h 459652"/>
              <a:gd name="connsiteX3561" fmla="*/ 2895841 w 11646040"/>
              <a:gd name="connsiteY3561" fmla="*/ 30552 h 459652"/>
              <a:gd name="connsiteX3562" fmla="*/ 2987355 w 11646040"/>
              <a:gd name="connsiteY3562" fmla="*/ 66943 h 459652"/>
              <a:gd name="connsiteX3563" fmla="*/ 3024863 w 11646040"/>
              <a:gd name="connsiteY3563" fmla="*/ 42451 h 459652"/>
              <a:gd name="connsiteX3564" fmla="*/ 2955657 w 11646040"/>
              <a:gd name="connsiteY3564" fmla="*/ 37 h 459652"/>
              <a:gd name="connsiteX3565" fmla="*/ 2983033 w 11646040"/>
              <a:gd name="connsiteY3565" fmla="*/ 37 h 459652"/>
              <a:gd name="connsiteX3566" fmla="*/ 3028023 w 11646040"/>
              <a:gd name="connsiteY3566" fmla="*/ 29018 h 459652"/>
              <a:gd name="connsiteX3567" fmla="*/ 3042012 w 11646040"/>
              <a:gd name="connsiteY3567" fmla="*/ 33800 h 459652"/>
              <a:gd name="connsiteX3568" fmla="*/ 3077938 w 11646040"/>
              <a:gd name="connsiteY3568" fmla="*/ 18652 h 459652"/>
              <a:gd name="connsiteX3569" fmla="*/ 3058558 w 11646040"/>
              <a:gd name="connsiteY3569" fmla="*/ 37 h 459652"/>
              <a:gd name="connsiteX3570" fmla="*/ 3076126 w 11646040"/>
              <a:gd name="connsiteY3570" fmla="*/ 37 h 459652"/>
              <a:gd name="connsiteX3571" fmla="*/ 3081332 w 11646040"/>
              <a:gd name="connsiteY3571" fmla="*/ 5037 h 459652"/>
              <a:gd name="connsiteX3572" fmla="*/ 3094299 w 11646040"/>
              <a:gd name="connsiteY3572" fmla="*/ 13250 h 459652"/>
              <a:gd name="connsiteX3573" fmla="*/ 3140126 w 11646040"/>
              <a:gd name="connsiteY3573" fmla="*/ 3066 h 459652"/>
              <a:gd name="connsiteX3574" fmla="*/ 3137522 w 11646040"/>
              <a:gd name="connsiteY3574" fmla="*/ 37 h 459652"/>
              <a:gd name="connsiteX3575" fmla="*/ 3163503 w 11646040"/>
              <a:gd name="connsiteY3575" fmla="*/ 37 h 459652"/>
              <a:gd name="connsiteX3576" fmla="*/ 3172613 w 11646040"/>
              <a:gd name="connsiteY3576" fmla="*/ 767 h 459652"/>
              <a:gd name="connsiteX3577" fmla="*/ 3228152 w 11646040"/>
              <a:gd name="connsiteY3577" fmla="*/ 840 h 459652"/>
              <a:gd name="connsiteX3578" fmla="*/ 3237123 w 11646040"/>
              <a:gd name="connsiteY3578" fmla="*/ 0 h 459652"/>
              <a:gd name="connsiteX3579" fmla="*/ 2626647 w 11646040"/>
              <a:gd name="connsiteY3579" fmla="*/ 0 h 459652"/>
              <a:gd name="connsiteX3580" fmla="*/ 2652443 w 11646040"/>
              <a:gd name="connsiteY3580" fmla="*/ 0 h 459652"/>
              <a:gd name="connsiteX3581" fmla="*/ 2651142 w 11646040"/>
              <a:gd name="connsiteY3581" fmla="*/ 1533 h 459652"/>
              <a:gd name="connsiteX3582" fmla="*/ 2655185 w 11646040"/>
              <a:gd name="connsiteY3582" fmla="*/ 4417 h 459652"/>
              <a:gd name="connsiteX3583" fmla="*/ 2683861 w 11646040"/>
              <a:gd name="connsiteY3583" fmla="*/ 11425 h 459652"/>
              <a:gd name="connsiteX3584" fmla="*/ 2708820 w 11646040"/>
              <a:gd name="connsiteY3584" fmla="*/ 5147 h 459652"/>
              <a:gd name="connsiteX3585" fmla="*/ 2714304 w 11646040"/>
              <a:gd name="connsiteY3585" fmla="*/ 37 h 459652"/>
              <a:gd name="connsiteX3586" fmla="*/ 2731221 w 11646040"/>
              <a:gd name="connsiteY3586" fmla="*/ 37 h 459652"/>
              <a:gd name="connsiteX3587" fmla="*/ 2712026 w 11646040"/>
              <a:gd name="connsiteY3587" fmla="*/ 18762 h 459652"/>
              <a:gd name="connsiteX3588" fmla="*/ 2754042 w 11646040"/>
              <a:gd name="connsiteY3588" fmla="*/ 36392 h 459652"/>
              <a:gd name="connsiteX3589" fmla="*/ 2806839 w 11646040"/>
              <a:gd name="connsiteY3589" fmla="*/ 37 h 459652"/>
              <a:gd name="connsiteX3590" fmla="*/ 2836026 w 11646040"/>
              <a:gd name="connsiteY3590" fmla="*/ 37 h 459652"/>
              <a:gd name="connsiteX3591" fmla="*/ 2766404 w 11646040"/>
              <a:gd name="connsiteY3591" fmla="*/ 43473 h 459652"/>
              <a:gd name="connsiteX3592" fmla="*/ 2802749 w 11646040"/>
              <a:gd name="connsiteY3592" fmla="*/ 67125 h 459652"/>
              <a:gd name="connsiteX3593" fmla="*/ 2894588 w 11646040"/>
              <a:gd name="connsiteY3593" fmla="*/ 30588 h 459652"/>
              <a:gd name="connsiteX3594" fmla="*/ 2894773 w 11646040"/>
              <a:gd name="connsiteY3594" fmla="*/ 30588 h 459652"/>
              <a:gd name="connsiteX3595" fmla="*/ 2894773 w 11646040"/>
              <a:gd name="connsiteY3595" fmla="*/ 38253 h 459652"/>
              <a:gd name="connsiteX3596" fmla="*/ 2816320 w 11646040"/>
              <a:gd name="connsiteY3596" fmla="*/ 66760 h 459652"/>
              <a:gd name="connsiteX3597" fmla="*/ 2816135 w 11646040"/>
              <a:gd name="connsiteY3597" fmla="*/ 66943 h 459652"/>
              <a:gd name="connsiteX3598" fmla="*/ 2812789 w 11646040"/>
              <a:gd name="connsiteY3598" fmla="*/ 74900 h 459652"/>
              <a:gd name="connsiteX3599" fmla="*/ 2839559 w 11646040"/>
              <a:gd name="connsiteY3599" fmla="*/ 101473 h 459652"/>
              <a:gd name="connsiteX3600" fmla="*/ 2894727 w 11646040"/>
              <a:gd name="connsiteY3600" fmla="*/ 73440 h 459652"/>
              <a:gd name="connsiteX3601" fmla="*/ 2894727 w 11646040"/>
              <a:gd name="connsiteY3601" fmla="*/ 80923 h 459652"/>
              <a:gd name="connsiteX3602" fmla="*/ 2894635 w 11646040"/>
              <a:gd name="connsiteY3602" fmla="*/ 80923 h 459652"/>
              <a:gd name="connsiteX3603" fmla="*/ 2850157 w 11646040"/>
              <a:gd name="connsiteY3603" fmla="*/ 106072 h 459652"/>
              <a:gd name="connsiteX3604" fmla="*/ 2863773 w 11646040"/>
              <a:gd name="connsiteY3604" fmla="*/ 120307 h 459652"/>
              <a:gd name="connsiteX3605" fmla="*/ 2894773 w 11646040"/>
              <a:gd name="connsiteY3605" fmla="*/ 120307 h 459652"/>
              <a:gd name="connsiteX3606" fmla="*/ 2894773 w 11646040"/>
              <a:gd name="connsiteY3606" fmla="*/ 133265 h 459652"/>
              <a:gd name="connsiteX3607" fmla="*/ 2880830 w 11646040"/>
              <a:gd name="connsiteY3607" fmla="*/ 133520 h 459652"/>
              <a:gd name="connsiteX3608" fmla="*/ 2880690 w 11646040"/>
              <a:gd name="connsiteY3608" fmla="*/ 133593 h 459652"/>
              <a:gd name="connsiteX3609" fmla="*/ 2652908 w 11646040"/>
              <a:gd name="connsiteY3609" fmla="*/ 242914 h 459652"/>
              <a:gd name="connsiteX3610" fmla="*/ 2682885 w 11646040"/>
              <a:gd name="connsiteY3610" fmla="*/ 250287 h 459652"/>
              <a:gd name="connsiteX3611" fmla="*/ 2709098 w 11646040"/>
              <a:gd name="connsiteY3611" fmla="*/ 244191 h 459652"/>
              <a:gd name="connsiteX3612" fmla="*/ 2894773 w 11646040"/>
              <a:gd name="connsiteY3612" fmla="*/ 173051 h 459652"/>
              <a:gd name="connsiteX3613" fmla="*/ 2894773 w 11646040"/>
              <a:gd name="connsiteY3613" fmla="*/ 182906 h 459652"/>
              <a:gd name="connsiteX3614" fmla="*/ 2873069 w 11646040"/>
              <a:gd name="connsiteY3614" fmla="*/ 183600 h 459652"/>
              <a:gd name="connsiteX3615" fmla="*/ 2711933 w 11646040"/>
              <a:gd name="connsiteY3615" fmla="*/ 257806 h 459652"/>
              <a:gd name="connsiteX3616" fmla="*/ 2739587 w 11646040"/>
              <a:gd name="connsiteY3616" fmla="*/ 269888 h 459652"/>
              <a:gd name="connsiteX3617" fmla="*/ 2764359 w 11646040"/>
              <a:gd name="connsiteY3617" fmla="*/ 266712 h 459652"/>
              <a:gd name="connsiteX3618" fmla="*/ 2894773 w 11646040"/>
              <a:gd name="connsiteY3618" fmla="*/ 220393 h 459652"/>
              <a:gd name="connsiteX3619" fmla="*/ 2894773 w 11646040"/>
              <a:gd name="connsiteY3619" fmla="*/ 230503 h 459652"/>
              <a:gd name="connsiteX3620" fmla="*/ 2879482 w 11646040"/>
              <a:gd name="connsiteY3620" fmla="*/ 231051 h 459652"/>
              <a:gd name="connsiteX3621" fmla="*/ 2765243 w 11646040"/>
              <a:gd name="connsiteY3621" fmla="*/ 281751 h 459652"/>
              <a:gd name="connsiteX3622" fmla="*/ 2802424 w 11646040"/>
              <a:gd name="connsiteY3622" fmla="*/ 306133 h 459652"/>
              <a:gd name="connsiteX3623" fmla="*/ 2893286 w 11646040"/>
              <a:gd name="connsiteY3623" fmla="*/ 269742 h 459652"/>
              <a:gd name="connsiteX3624" fmla="*/ 2894773 w 11646040"/>
              <a:gd name="connsiteY3624" fmla="*/ 269742 h 459652"/>
              <a:gd name="connsiteX3625" fmla="*/ 2894773 w 11646040"/>
              <a:gd name="connsiteY3625" fmla="*/ 277553 h 459652"/>
              <a:gd name="connsiteX3626" fmla="*/ 2815531 w 11646040"/>
              <a:gd name="connsiteY3626" fmla="*/ 306535 h 459652"/>
              <a:gd name="connsiteX3627" fmla="*/ 2812927 w 11646040"/>
              <a:gd name="connsiteY3627" fmla="*/ 314638 h 459652"/>
              <a:gd name="connsiteX3628" fmla="*/ 2839188 w 11646040"/>
              <a:gd name="connsiteY3628" fmla="*/ 340334 h 459652"/>
              <a:gd name="connsiteX3629" fmla="*/ 2894727 w 11646040"/>
              <a:gd name="connsiteY3629" fmla="*/ 312740 h 459652"/>
              <a:gd name="connsiteX3630" fmla="*/ 2894727 w 11646040"/>
              <a:gd name="connsiteY3630" fmla="*/ 320770 h 459652"/>
              <a:gd name="connsiteX3631" fmla="*/ 2850388 w 11646040"/>
              <a:gd name="connsiteY3631" fmla="*/ 343619 h 459652"/>
              <a:gd name="connsiteX3632" fmla="*/ 2865725 w 11646040"/>
              <a:gd name="connsiteY3632" fmla="*/ 359497 h 459652"/>
              <a:gd name="connsiteX3633" fmla="*/ 2894727 w 11646040"/>
              <a:gd name="connsiteY3633" fmla="*/ 359023 h 459652"/>
              <a:gd name="connsiteX3634" fmla="*/ 2894727 w 11646040"/>
              <a:gd name="connsiteY3634" fmla="*/ 373003 h 459652"/>
              <a:gd name="connsiteX3635" fmla="*/ 2700855 w 11646040"/>
              <a:gd name="connsiteY3635" fmla="*/ 432715 h 459652"/>
              <a:gd name="connsiteX3636" fmla="*/ 2671971 w 11646040"/>
              <a:gd name="connsiteY3636" fmla="*/ 459652 h 459652"/>
              <a:gd name="connsiteX3637" fmla="*/ 2646221 w 11646040"/>
              <a:gd name="connsiteY3637" fmla="*/ 459652 h 459652"/>
              <a:gd name="connsiteX3638" fmla="*/ 2671684 w 11646040"/>
              <a:gd name="connsiteY3638" fmla="*/ 430455 h 459652"/>
              <a:gd name="connsiteX3639" fmla="*/ 2630831 w 11646040"/>
              <a:gd name="connsiteY3639" fmla="*/ 403518 h 459652"/>
              <a:gd name="connsiteX3640" fmla="*/ 2628089 w 11646040"/>
              <a:gd name="connsiteY3640" fmla="*/ 402459 h 459652"/>
              <a:gd name="connsiteX3641" fmla="*/ 2628089 w 11646040"/>
              <a:gd name="connsiteY3641" fmla="*/ 402532 h 459652"/>
              <a:gd name="connsiteX3642" fmla="*/ 2593162 w 11646040"/>
              <a:gd name="connsiteY3642" fmla="*/ 396794 h 459652"/>
              <a:gd name="connsiteX3643" fmla="*/ 2506875 w 11646040"/>
              <a:gd name="connsiteY3643" fmla="*/ 432828 h 459652"/>
              <a:gd name="connsiteX3644" fmla="*/ 2535409 w 11646040"/>
              <a:gd name="connsiteY3644" fmla="*/ 459652 h 459652"/>
              <a:gd name="connsiteX3645" fmla="*/ 2508825 w 11646040"/>
              <a:gd name="connsiteY3645" fmla="*/ 459652 h 459652"/>
              <a:gd name="connsiteX3646" fmla="*/ 2490615 w 11646040"/>
              <a:gd name="connsiteY3646" fmla="*/ 438804 h 459652"/>
              <a:gd name="connsiteX3647" fmla="*/ 2284343 w 11646040"/>
              <a:gd name="connsiteY3647" fmla="*/ 373149 h 459652"/>
              <a:gd name="connsiteX3648" fmla="*/ 2284343 w 11646040"/>
              <a:gd name="connsiteY3648" fmla="*/ 358840 h 459652"/>
              <a:gd name="connsiteX3649" fmla="*/ 2313670 w 11646040"/>
              <a:gd name="connsiteY3649" fmla="*/ 359315 h 459652"/>
              <a:gd name="connsiteX3650" fmla="*/ 2313670 w 11646040"/>
              <a:gd name="connsiteY3650" fmla="*/ 359388 h 459652"/>
              <a:gd name="connsiteX3651" fmla="*/ 2329286 w 11646040"/>
              <a:gd name="connsiteY3651" fmla="*/ 344350 h 459652"/>
              <a:gd name="connsiteX3652" fmla="*/ 2286900 w 11646040"/>
              <a:gd name="connsiteY3652" fmla="*/ 320478 h 459652"/>
              <a:gd name="connsiteX3653" fmla="*/ 2284343 w 11646040"/>
              <a:gd name="connsiteY3653" fmla="*/ 320514 h 459652"/>
              <a:gd name="connsiteX3654" fmla="*/ 2284343 w 11646040"/>
              <a:gd name="connsiteY3654" fmla="*/ 311827 h 459652"/>
              <a:gd name="connsiteX3655" fmla="*/ 2340209 w 11646040"/>
              <a:gd name="connsiteY3655" fmla="*/ 339641 h 459652"/>
              <a:gd name="connsiteX3656" fmla="*/ 2364889 w 11646040"/>
              <a:gd name="connsiteY3656" fmla="*/ 315915 h 459652"/>
              <a:gd name="connsiteX3657" fmla="*/ 2364192 w 11646040"/>
              <a:gd name="connsiteY3657" fmla="*/ 306900 h 459652"/>
              <a:gd name="connsiteX3658" fmla="*/ 2284343 w 11646040"/>
              <a:gd name="connsiteY3658" fmla="*/ 277553 h 459652"/>
              <a:gd name="connsiteX3659" fmla="*/ 2284343 w 11646040"/>
              <a:gd name="connsiteY3659" fmla="*/ 269778 h 459652"/>
              <a:gd name="connsiteX3660" fmla="*/ 2285692 w 11646040"/>
              <a:gd name="connsiteY3660" fmla="*/ 269742 h 459652"/>
              <a:gd name="connsiteX3661" fmla="*/ 2377112 w 11646040"/>
              <a:gd name="connsiteY3661" fmla="*/ 305914 h 459652"/>
              <a:gd name="connsiteX3662" fmla="*/ 2414478 w 11646040"/>
              <a:gd name="connsiteY3662" fmla="*/ 281130 h 459652"/>
              <a:gd name="connsiteX3663" fmla="*/ 2284343 w 11646040"/>
              <a:gd name="connsiteY3663" fmla="*/ 230576 h 459652"/>
              <a:gd name="connsiteX3664" fmla="*/ 2284343 w 11646040"/>
              <a:gd name="connsiteY3664" fmla="*/ 220648 h 459652"/>
              <a:gd name="connsiteX3665" fmla="*/ 2324267 w 11646040"/>
              <a:gd name="connsiteY3665" fmla="*/ 224225 h 459652"/>
              <a:gd name="connsiteX3666" fmla="*/ 2417313 w 11646040"/>
              <a:gd name="connsiteY3666" fmla="*/ 267734 h 459652"/>
              <a:gd name="connsiteX3667" fmla="*/ 2431303 w 11646040"/>
              <a:gd name="connsiteY3667" fmla="*/ 272771 h 459652"/>
              <a:gd name="connsiteX3668" fmla="*/ 2467788 w 11646040"/>
              <a:gd name="connsiteY3668" fmla="*/ 257295 h 459652"/>
              <a:gd name="connsiteX3669" fmla="*/ 2284343 w 11646040"/>
              <a:gd name="connsiteY3669" fmla="*/ 182724 h 459652"/>
              <a:gd name="connsiteX3670" fmla="*/ 2284343 w 11646040"/>
              <a:gd name="connsiteY3670" fmla="*/ 172868 h 459652"/>
              <a:gd name="connsiteX3671" fmla="*/ 2328264 w 11646040"/>
              <a:gd name="connsiteY3671" fmla="*/ 175935 h 459652"/>
              <a:gd name="connsiteX3672" fmla="*/ 2472667 w 11646040"/>
              <a:gd name="connsiteY3672" fmla="*/ 245615 h 459652"/>
              <a:gd name="connsiteX3673" fmla="*/ 2484798 w 11646040"/>
              <a:gd name="connsiteY3673" fmla="*/ 252440 h 459652"/>
              <a:gd name="connsiteX3674" fmla="*/ 2529466 w 11646040"/>
              <a:gd name="connsiteY3674" fmla="*/ 241892 h 459652"/>
              <a:gd name="connsiteX3675" fmla="*/ 2284343 w 11646040"/>
              <a:gd name="connsiteY3675" fmla="*/ 133667 h 459652"/>
              <a:gd name="connsiteX3676" fmla="*/ 2284343 w 11646040"/>
              <a:gd name="connsiteY3676" fmla="*/ 120198 h 459652"/>
              <a:gd name="connsiteX3677" fmla="*/ 2316225 w 11646040"/>
              <a:gd name="connsiteY3677" fmla="*/ 120198 h 459652"/>
              <a:gd name="connsiteX3678" fmla="*/ 2316180 w 11646040"/>
              <a:gd name="connsiteY3678" fmla="*/ 120307 h 459652"/>
              <a:gd name="connsiteX3679" fmla="*/ 2329890 w 11646040"/>
              <a:gd name="connsiteY3679" fmla="*/ 106838 h 459652"/>
              <a:gd name="connsiteX3680" fmla="*/ 2284622 w 11646040"/>
              <a:gd name="connsiteY3680" fmla="*/ 80777 h 459652"/>
              <a:gd name="connsiteX3681" fmla="*/ 2284343 w 11646040"/>
              <a:gd name="connsiteY3681" fmla="*/ 80777 h 459652"/>
              <a:gd name="connsiteX3682" fmla="*/ 2284343 w 11646040"/>
              <a:gd name="connsiteY3682" fmla="*/ 73148 h 459652"/>
              <a:gd name="connsiteX3683" fmla="*/ 2340255 w 11646040"/>
              <a:gd name="connsiteY3683" fmla="*/ 100962 h 459652"/>
              <a:gd name="connsiteX3684" fmla="*/ 2368606 w 11646040"/>
              <a:gd name="connsiteY3684" fmla="*/ 73842 h 459652"/>
              <a:gd name="connsiteX3685" fmla="*/ 2284343 w 11646040"/>
              <a:gd name="connsiteY3685" fmla="*/ 38180 h 459652"/>
              <a:gd name="connsiteX3686" fmla="*/ 2284343 w 11646040"/>
              <a:gd name="connsiteY3686" fmla="*/ 30588 h 459652"/>
              <a:gd name="connsiteX3687" fmla="*/ 2285365 w 11646040"/>
              <a:gd name="connsiteY3687" fmla="*/ 30552 h 459652"/>
              <a:gd name="connsiteX3688" fmla="*/ 2376879 w 11646040"/>
              <a:gd name="connsiteY3688" fmla="*/ 66943 h 459652"/>
              <a:gd name="connsiteX3689" fmla="*/ 2414386 w 11646040"/>
              <a:gd name="connsiteY3689" fmla="*/ 42451 h 459652"/>
              <a:gd name="connsiteX3690" fmla="*/ 2345181 w 11646040"/>
              <a:gd name="connsiteY3690" fmla="*/ 37 h 459652"/>
              <a:gd name="connsiteX3691" fmla="*/ 2372556 w 11646040"/>
              <a:gd name="connsiteY3691" fmla="*/ 37 h 459652"/>
              <a:gd name="connsiteX3692" fmla="*/ 2417546 w 11646040"/>
              <a:gd name="connsiteY3692" fmla="*/ 29018 h 459652"/>
              <a:gd name="connsiteX3693" fmla="*/ 2431537 w 11646040"/>
              <a:gd name="connsiteY3693" fmla="*/ 33800 h 459652"/>
              <a:gd name="connsiteX3694" fmla="*/ 2467462 w 11646040"/>
              <a:gd name="connsiteY3694" fmla="*/ 18652 h 459652"/>
              <a:gd name="connsiteX3695" fmla="*/ 2448081 w 11646040"/>
              <a:gd name="connsiteY3695" fmla="*/ 37 h 459652"/>
              <a:gd name="connsiteX3696" fmla="*/ 2465650 w 11646040"/>
              <a:gd name="connsiteY3696" fmla="*/ 37 h 459652"/>
              <a:gd name="connsiteX3697" fmla="*/ 2470855 w 11646040"/>
              <a:gd name="connsiteY3697" fmla="*/ 5037 h 459652"/>
              <a:gd name="connsiteX3698" fmla="*/ 2483823 w 11646040"/>
              <a:gd name="connsiteY3698" fmla="*/ 13250 h 459652"/>
              <a:gd name="connsiteX3699" fmla="*/ 2529650 w 11646040"/>
              <a:gd name="connsiteY3699" fmla="*/ 3066 h 459652"/>
              <a:gd name="connsiteX3700" fmla="*/ 2527048 w 11646040"/>
              <a:gd name="connsiteY3700" fmla="*/ 37 h 459652"/>
              <a:gd name="connsiteX3701" fmla="*/ 2553028 w 11646040"/>
              <a:gd name="connsiteY3701" fmla="*/ 37 h 459652"/>
              <a:gd name="connsiteX3702" fmla="*/ 2562139 w 11646040"/>
              <a:gd name="connsiteY3702" fmla="*/ 767 h 459652"/>
              <a:gd name="connsiteX3703" fmla="*/ 2617678 w 11646040"/>
              <a:gd name="connsiteY3703" fmla="*/ 840 h 459652"/>
              <a:gd name="connsiteX3704" fmla="*/ 2626647 w 11646040"/>
              <a:gd name="connsiteY3704" fmla="*/ 0 h 459652"/>
              <a:gd name="connsiteX3705" fmla="*/ 2016171 w 11646040"/>
              <a:gd name="connsiteY3705" fmla="*/ 0 h 459652"/>
              <a:gd name="connsiteX3706" fmla="*/ 2041965 w 11646040"/>
              <a:gd name="connsiteY3706" fmla="*/ 0 h 459652"/>
              <a:gd name="connsiteX3707" fmla="*/ 2040665 w 11646040"/>
              <a:gd name="connsiteY3707" fmla="*/ 1533 h 459652"/>
              <a:gd name="connsiteX3708" fmla="*/ 2044709 w 11646040"/>
              <a:gd name="connsiteY3708" fmla="*/ 4417 h 459652"/>
              <a:gd name="connsiteX3709" fmla="*/ 2073385 w 11646040"/>
              <a:gd name="connsiteY3709" fmla="*/ 11425 h 459652"/>
              <a:gd name="connsiteX3710" fmla="*/ 2098341 w 11646040"/>
              <a:gd name="connsiteY3710" fmla="*/ 5147 h 459652"/>
              <a:gd name="connsiteX3711" fmla="*/ 2103827 w 11646040"/>
              <a:gd name="connsiteY3711" fmla="*/ 37 h 459652"/>
              <a:gd name="connsiteX3712" fmla="*/ 2120744 w 11646040"/>
              <a:gd name="connsiteY3712" fmla="*/ 37 h 459652"/>
              <a:gd name="connsiteX3713" fmla="*/ 2101549 w 11646040"/>
              <a:gd name="connsiteY3713" fmla="*/ 18762 h 459652"/>
              <a:gd name="connsiteX3714" fmla="*/ 2143566 w 11646040"/>
              <a:gd name="connsiteY3714" fmla="*/ 36392 h 459652"/>
              <a:gd name="connsiteX3715" fmla="*/ 2196362 w 11646040"/>
              <a:gd name="connsiteY3715" fmla="*/ 37 h 459652"/>
              <a:gd name="connsiteX3716" fmla="*/ 2225550 w 11646040"/>
              <a:gd name="connsiteY3716" fmla="*/ 37 h 459652"/>
              <a:gd name="connsiteX3717" fmla="*/ 2155928 w 11646040"/>
              <a:gd name="connsiteY3717" fmla="*/ 43473 h 459652"/>
              <a:gd name="connsiteX3718" fmla="*/ 2192272 w 11646040"/>
              <a:gd name="connsiteY3718" fmla="*/ 67125 h 459652"/>
              <a:gd name="connsiteX3719" fmla="*/ 2284110 w 11646040"/>
              <a:gd name="connsiteY3719" fmla="*/ 30588 h 459652"/>
              <a:gd name="connsiteX3720" fmla="*/ 2284297 w 11646040"/>
              <a:gd name="connsiteY3720" fmla="*/ 30588 h 459652"/>
              <a:gd name="connsiteX3721" fmla="*/ 2284297 w 11646040"/>
              <a:gd name="connsiteY3721" fmla="*/ 38253 h 459652"/>
              <a:gd name="connsiteX3722" fmla="*/ 2205844 w 11646040"/>
              <a:gd name="connsiteY3722" fmla="*/ 66760 h 459652"/>
              <a:gd name="connsiteX3723" fmla="*/ 2205658 w 11646040"/>
              <a:gd name="connsiteY3723" fmla="*/ 66943 h 459652"/>
              <a:gd name="connsiteX3724" fmla="*/ 2202311 w 11646040"/>
              <a:gd name="connsiteY3724" fmla="*/ 74900 h 459652"/>
              <a:gd name="connsiteX3725" fmla="*/ 2229082 w 11646040"/>
              <a:gd name="connsiteY3725" fmla="*/ 101473 h 459652"/>
              <a:gd name="connsiteX3726" fmla="*/ 2284249 w 11646040"/>
              <a:gd name="connsiteY3726" fmla="*/ 73440 h 459652"/>
              <a:gd name="connsiteX3727" fmla="*/ 2284249 w 11646040"/>
              <a:gd name="connsiteY3727" fmla="*/ 80923 h 459652"/>
              <a:gd name="connsiteX3728" fmla="*/ 2284158 w 11646040"/>
              <a:gd name="connsiteY3728" fmla="*/ 80923 h 459652"/>
              <a:gd name="connsiteX3729" fmla="*/ 2239678 w 11646040"/>
              <a:gd name="connsiteY3729" fmla="*/ 106072 h 459652"/>
              <a:gd name="connsiteX3730" fmla="*/ 2253297 w 11646040"/>
              <a:gd name="connsiteY3730" fmla="*/ 120307 h 459652"/>
              <a:gd name="connsiteX3731" fmla="*/ 2284297 w 11646040"/>
              <a:gd name="connsiteY3731" fmla="*/ 120307 h 459652"/>
              <a:gd name="connsiteX3732" fmla="*/ 2284297 w 11646040"/>
              <a:gd name="connsiteY3732" fmla="*/ 133265 h 459652"/>
              <a:gd name="connsiteX3733" fmla="*/ 2270354 w 11646040"/>
              <a:gd name="connsiteY3733" fmla="*/ 133520 h 459652"/>
              <a:gd name="connsiteX3734" fmla="*/ 2270214 w 11646040"/>
              <a:gd name="connsiteY3734" fmla="*/ 133593 h 459652"/>
              <a:gd name="connsiteX3735" fmla="*/ 2042431 w 11646040"/>
              <a:gd name="connsiteY3735" fmla="*/ 242914 h 459652"/>
              <a:gd name="connsiteX3736" fmla="*/ 2072409 w 11646040"/>
              <a:gd name="connsiteY3736" fmla="*/ 250287 h 459652"/>
              <a:gd name="connsiteX3737" fmla="*/ 2098621 w 11646040"/>
              <a:gd name="connsiteY3737" fmla="*/ 244191 h 459652"/>
              <a:gd name="connsiteX3738" fmla="*/ 2284297 w 11646040"/>
              <a:gd name="connsiteY3738" fmla="*/ 173051 h 459652"/>
              <a:gd name="connsiteX3739" fmla="*/ 2284297 w 11646040"/>
              <a:gd name="connsiteY3739" fmla="*/ 182906 h 459652"/>
              <a:gd name="connsiteX3740" fmla="*/ 2262593 w 11646040"/>
              <a:gd name="connsiteY3740" fmla="*/ 183600 h 459652"/>
              <a:gd name="connsiteX3741" fmla="*/ 2101456 w 11646040"/>
              <a:gd name="connsiteY3741" fmla="*/ 257806 h 459652"/>
              <a:gd name="connsiteX3742" fmla="*/ 2129110 w 11646040"/>
              <a:gd name="connsiteY3742" fmla="*/ 269888 h 459652"/>
              <a:gd name="connsiteX3743" fmla="*/ 2153883 w 11646040"/>
              <a:gd name="connsiteY3743" fmla="*/ 266712 h 459652"/>
              <a:gd name="connsiteX3744" fmla="*/ 2284297 w 11646040"/>
              <a:gd name="connsiteY3744" fmla="*/ 220393 h 459652"/>
              <a:gd name="connsiteX3745" fmla="*/ 2284297 w 11646040"/>
              <a:gd name="connsiteY3745" fmla="*/ 230503 h 459652"/>
              <a:gd name="connsiteX3746" fmla="*/ 2269006 w 11646040"/>
              <a:gd name="connsiteY3746" fmla="*/ 231051 h 459652"/>
              <a:gd name="connsiteX3747" fmla="*/ 2154765 w 11646040"/>
              <a:gd name="connsiteY3747" fmla="*/ 281751 h 459652"/>
              <a:gd name="connsiteX3748" fmla="*/ 2191947 w 11646040"/>
              <a:gd name="connsiteY3748" fmla="*/ 306133 h 459652"/>
              <a:gd name="connsiteX3749" fmla="*/ 2282810 w 11646040"/>
              <a:gd name="connsiteY3749" fmla="*/ 269742 h 459652"/>
              <a:gd name="connsiteX3750" fmla="*/ 2284297 w 11646040"/>
              <a:gd name="connsiteY3750" fmla="*/ 269742 h 459652"/>
              <a:gd name="connsiteX3751" fmla="*/ 2284297 w 11646040"/>
              <a:gd name="connsiteY3751" fmla="*/ 277553 h 459652"/>
              <a:gd name="connsiteX3752" fmla="*/ 2205054 w 11646040"/>
              <a:gd name="connsiteY3752" fmla="*/ 306535 h 459652"/>
              <a:gd name="connsiteX3753" fmla="*/ 2202451 w 11646040"/>
              <a:gd name="connsiteY3753" fmla="*/ 314638 h 459652"/>
              <a:gd name="connsiteX3754" fmla="*/ 2228711 w 11646040"/>
              <a:gd name="connsiteY3754" fmla="*/ 340334 h 459652"/>
              <a:gd name="connsiteX3755" fmla="*/ 2284249 w 11646040"/>
              <a:gd name="connsiteY3755" fmla="*/ 312740 h 459652"/>
              <a:gd name="connsiteX3756" fmla="*/ 2284249 w 11646040"/>
              <a:gd name="connsiteY3756" fmla="*/ 320770 h 459652"/>
              <a:gd name="connsiteX3757" fmla="*/ 2239912 w 11646040"/>
              <a:gd name="connsiteY3757" fmla="*/ 343619 h 459652"/>
              <a:gd name="connsiteX3758" fmla="*/ 2255249 w 11646040"/>
              <a:gd name="connsiteY3758" fmla="*/ 359497 h 459652"/>
              <a:gd name="connsiteX3759" fmla="*/ 2284249 w 11646040"/>
              <a:gd name="connsiteY3759" fmla="*/ 359023 h 459652"/>
              <a:gd name="connsiteX3760" fmla="*/ 2284249 w 11646040"/>
              <a:gd name="connsiteY3760" fmla="*/ 373003 h 459652"/>
              <a:gd name="connsiteX3761" fmla="*/ 2090378 w 11646040"/>
              <a:gd name="connsiteY3761" fmla="*/ 432715 h 459652"/>
              <a:gd name="connsiteX3762" fmla="*/ 2061493 w 11646040"/>
              <a:gd name="connsiteY3762" fmla="*/ 459652 h 459652"/>
              <a:gd name="connsiteX3763" fmla="*/ 2035745 w 11646040"/>
              <a:gd name="connsiteY3763" fmla="*/ 459652 h 459652"/>
              <a:gd name="connsiteX3764" fmla="*/ 2061207 w 11646040"/>
              <a:gd name="connsiteY3764" fmla="*/ 430455 h 459652"/>
              <a:gd name="connsiteX3765" fmla="*/ 2020354 w 11646040"/>
              <a:gd name="connsiteY3765" fmla="*/ 403518 h 459652"/>
              <a:gd name="connsiteX3766" fmla="*/ 2017613 w 11646040"/>
              <a:gd name="connsiteY3766" fmla="*/ 402459 h 459652"/>
              <a:gd name="connsiteX3767" fmla="*/ 2017613 w 11646040"/>
              <a:gd name="connsiteY3767" fmla="*/ 402532 h 459652"/>
              <a:gd name="connsiteX3768" fmla="*/ 1982686 w 11646040"/>
              <a:gd name="connsiteY3768" fmla="*/ 396794 h 459652"/>
              <a:gd name="connsiteX3769" fmla="*/ 1896400 w 11646040"/>
              <a:gd name="connsiteY3769" fmla="*/ 432828 h 459652"/>
              <a:gd name="connsiteX3770" fmla="*/ 1924933 w 11646040"/>
              <a:gd name="connsiteY3770" fmla="*/ 459652 h 459652"/>
              <a:gd name="connsiteX3771" fmla="*/ 1898348 w 11646040"/>
              <a:gd name="connsiteY3771" fmla="*/ 459652 h 459652"/>
              <a:gd name="connsiteX3772" fmla="*/ 1880139 w 11646040"/>
              <a:gd name="connsiteY3772" fmla="*/ 438804 h 459652"/>
              <a:gd name="connsiteX3773" fmla="*/ 1673869 w 11646040"/>
              <a:gd name="connsiteY3773" fmla="*/ 373149 h 459652"/>
              <a:gd name="connsiteX3774" fmla="*/ 1673869 w 11646040"/>
              <a:gd name="connsiteY3774" fmla="*/ 358840 h 459652"/>
              <a:gd name="connsiteX3775" fmla="*/ 1703195 w 11646040"/>
              <a:gd name="connsiteY3775" fmla="*/ 359315 h 459652"/>
              <a:gd name="connsiteX3776" fmla="*/ 1703195 w 11646040"/>
              <a:gd name="connsiteY3776" fmla="*/ 359388 h 459652"/>
              <a:gd name="connsiteX3777" fmla="*/ 1718812 w 11646040"/>
              <a:gd name="connsiteY3777" fmla="*/ 344350 h 459652"/>
              <a:gd name="connsiteX3778" fmla="*/ 1676424 w 11646040"/>
              <a:gd name="connsiteY3778" fmla="*/ 320478 h 459652"/>
              <a:gd name="connsiteX3779" fmla="*/ 1673869 w 11646040"/>
              <a:gd name="connsiteY3779" fmla="*/ 320514 h 459652"/>
              <a:gd name="connsiteX3780" fmla="*/ 1673869 w 11646040"/>
              <a:gd name="connsiteY3780" fmla="*/ 311827 h 459652"/>
              <a:gd name="connsiteX3781" fmla="*/ 1729734 w 11646040"/>
              <a:gd name="connsiteY3781" fmla="*/ 339641 h 459652"/>
              <a:gd name="connsiteX3782" fmla="*/ 1754413 w 11646040"/>
              <a:gd name="connsiteY3782" fmla="*/ 315915 h 459652"/>
              <a:gd name="connsiteX3783" fmla="*/ 1753716 w 11646040"/>
              <a:gd name="connsiteY3783" fmla="*/ 306900 h 459652"/>
              <a:gd name="connsiteX3784" fmla="*/ 1673869 w 11646040"/>
              <a:gd name="connsiteY3784" fmla="*/ 277553 h 459652"/>
              <a:gd name="connsiteX3785" fmla="*/ 1673869 w 11646040"/>
              <a:gd name="connsiteY3785" fmla="*/ 269778 h 459652"/>
              <a:gd name="connsiteX3786" fmla="*/ 1675216 w 11646040"/>
              <a:gd name="connsiteY3786" fmla="*/ 269742 h 459652"/>
              <a:gd name="connsiteX3787" fmla="*/ 1766636 w 11646040"/>
              <a:gd name="connsiteY3787" fmla="*/ 305914 h 459652"/>
              <a:gd name="connsiteX3788" fmla="*/ 1804003 w 11646040"/>
              <a:gd name="connsiteY3788" fmla="*/ 281130 h 459652"/>
              <a:gd name="connsiteX3789" fmla="*/ 1673869 w 11646040"/>
              <a:gd name="connsiteY3789" fmla="*/ 230576 h 459652"/>
              <a:gd name="connsiteX3790" fmla="*/ 1673869 w 11646040"/>
              <a:gd name="connsiteY3790" fmla="*/ 220648 h 459652"/>
              <a:gd name="connsiteX3791" fmla="*/ 1713792 w 11646040"/>
              <a:gd name="connsiteY3791" fmla="*/ 224225 h 459652"/>
              <a:gd name="connsiteX3792" fmla="*/ 1806839 w 11646040"/>
              <a:gd name="connsiteY3792" fmla="*/ 267734 h 459652"/>
              <a:gd name="connsiteX3793" fmla="*/ 1820829 w 11646040"/>
              <a:gd name="connsiteY3793" fmla="*/ 272771 h 459652"/>
              <a:gd name="connsiteX3794" fmla="*/ 1857313 w 11646040"/>
              <a:gd name="connsiteY3794" fmla="*/ 257295 h 459652"/>
              <a:gd name="connsiteX3795" fmla="*/ 1673869 w 11646040"/>
              <a:gd name="connsiteY3795" fmla="*/ 182724 h 459652"/>
              <a:gd name="connsiteX3796" fmla="*/ 1673869 w 11646040"/>
              <a:gd name="connsiteY3796" fmla="*/ 172868 h 459652"/>
              <a:gd name="connsiteX3797" fmla="*/ 1717789 w 11646040"/>
              <a:gd name="connsiteY3797" fmla="*/ 175935 h 459652"/>
              <a:gd name="connsiteX3798" fmla="*/ 1862193 w 11646040"/>
              <a:gd name="connsiteY3798" fmla="*/ 245615 h 459652"/>
              <a:gd name="connsiteX3799" fmla="*/ 1874323 w 11646040"/>
              <a:gd name="connsiteY3799" fmla="*/ 252440 h 459652"/>
              <a:gd name="connsiteX3800" fmla="*/ 1918987 w 11646040"/>
              <a:gd name="connsiteY3800" fmla="*/ 241892 h 459652"/>
              <a:gd name="connsiteX3801" fmla="*/ 1673869 w 11646040"/>
              <a:gd name="connsiteY3801" fmla="*/ 133667 h 459652"/>
              <a:gd name="connsiteX3802" fmla="*/ 1673869 w 11646040"/>
              <a:gd name="connsiteY3802" fmla="*/ 120198 h 459652"/>
              <a:gd name="connsiteX3803" fmla="*/ 1705752 w 11646040"/>
              <a:gd name="connsiteY3803" fmla="*/ 120198 h 459652"/>
              <a:gd name="connsiteX3804" fmla="*/ 1705705 w 11646040"/>
              <a:gd name="connsiteY3804" fmla="*/ 120307 h 459652"/>
              <a:gd name="connsiteX3805" fmla="*/ 1719416 w 11646040"/>
              <a:gd name="connsiteY3805" fmla="*/ 106838 h 459652"/>
              <a:gd name="connsiteX3806" fmla="*/ 1674147 w 11646040"/>
              <a:gd name="connsiteY3806" fmla="*/ 80777 h 459652"/>
              <a:gd name="connsiteX3807" fmla="*/ 1673869 w 11646040"/>
              <a:gd name="connsiteY3807" fmla="*/ 80777 h 459652"/>
              <a:gd name="connsiteX3808" fmla="*/ 1673869 w 11646040"/>
              <a:gd name="connsiteY3808" fmla="*/ 73148 h 459652"/>
              <a:gd name="connsiteX3809" fmla="*/ 1729779 w 11646040"/>
              <a:gd name="connsiteY3809" fmla="*/ 100962 h 459652"/>
              <a:gd name="connsiteX3810" fmla="*/ 1758131 w 11646040"/>
              <a:gd name="connsiteY3810" fmla="*/ 73842 h 459652"/>
              <a:gd name="connsiteX3811" fmla="*/ 1673869 w 11646040"/>
              <a:gd name="connsiteY3811" fmla="*/ 38180 h 459652"/>
              <a:gd name="connsiteX3812" fmla="*/ 1673869 w 11646040"/>
              <a:gd name="connsiteY3812" fmla="*/ 30588 h 459652"/>
              <a:gd name="connsiteX3813" fmla="*/ 1674891 w 11646040"/>
              <a:gd name="connsiteY3813" fmla="*/ 30552 h 459652"/>
              <a:gd name="connsiteX3814" fmla="*/ 1766404 w 11646040"/>
              <a:gd name="connsiteY3814" fmla="*/ 66943 h 459652"/>
              <a:gd name="connsiteX3815" fmla="*/ 1803910 w 11646040"/>
              <a:gd name="connsiteY3815" fmla="*/ 42451 h 459652"/>
              <a:gd name="connsiteX3816" fmla="*/ 1734706 w 11646040"/>
              <a:gd name="connsiteY3816" fmla="*/ 37 h 459652"/>
              <a:gd name="connsiteX3817" fmla="*/ 1762082 w 11646040"/>
              <a:gd name="connsiteY3817" fmla="*/ 37 h 459652"/>
              <a:gd name="connsiteX3818" fmla="*/ 1807071 w 11646040"/>
              <a:gd name="connsiteY3818" fmla="*/ 29018 h 459652"/>
              <a:gd name="connsiteX3819" fmla="*/ 1821061 w 11646040"/>
              <a:gd name="connsiteY3819" fmla="*/ 33800 h 459652"/>
              <a:gd name="connsiteX3820" fmla="*/ 1856988 w 11646040"/>
              <a:gd name="connsiteY3820" fmla="*/ 18652 h 459652"/>
              <a:gd name="connsiteX3821" fmla="*/ 1837607 w 11646040"/>
              <a:gd name="connsiteY3821" fmla="*/ 37 h 459652"/>
              <a:gd name="connsiteX3822" fmla="*/ 1855175 w 11646040"/>
              <a:gd name="connsiteY3822" fmla="*/ 37 h 459652"/>
              <a:gd name="connsiteX3823" fmla="*/ 1860381 w 11646040"/>
              <a:gd name="connsiteY3823" fmla="*/ 5037 h 459652"/>
              <a:gd name="connsiteX3824" fmla="*/ 1873347 w 11646040"/>
              <a:gd name="connsiteY3824" fmla="*/ 13250 h 459652"/>
              <a:gd name="connsiteX3825" fmla="*/ 1919173 w 11646040"/>
              <a:gd name="connsiteY3825" fmla="*/ 3066 h 459652"/>
              <a:gd name="connsiteX3826" fmla="*/ 1916571 w 11646040"/>
              <a:gd name="connsiteY3826" fmla="*/ 37 h 459652"/>
              <a:gd name="connsiteX3827" fmla="*/ 1942552 w 11646040"/>
              <a:gd name="connsiteY3827" fmla="*/ 37 h 459652"/>
              <a:gd name="connsiteX3828" fmla="*/ 1951660 w 11646040"/>
              <a:gd name="connsiteY3828" fmla="*/ 767 h 459652"/>
              <a:gd name="connsiteX3829" fmla="*/ 2007201 w 11646040"/>
              <a:gd name="connsiteY3829" fmla="*/ 840 h 459652"/>
              <a:gd name="connsiteX3830" fmla="*/ 2016171 w 11646040"/>
              <a:gd name="connsiteY3830" fmla="*/ 0 h 459652"/>
              <a:gd name="connsiteX3831" fmla="*/ 1405697 w 11646040"/>
              <a:gd name="connsiteY3831" fmla="*/ 0 h 459652"/>
              <a:gd name="connsiteX3832" fmla="*/ 1431492 w 11646040"/>
              <a:gd name="connsiteY3832" fmla="*/ 0 h 459652"/>
              <a:gd name="connsiteX3833" fmla="*/ 1430189 w 11646040"/>
              <a:gd name="connsiteY3833" fmla="*/ 1533 h 459652"/>
              <a:gd name="connsiteX3834" fmla="*/ 1434233 w 11646040"/>
              <a:gd name="connsiteY3834" fmla="*/ 4417 h 459652"/>
              <a:gd name="connsiteX3835" fmla="*/ 1462909 w 11646040"/>
              <a:gd name="connsiteY3835" fmla="*/ 11425 h 459652"/>
              <a:gd name="connsiteX3836" fmla="*/ 1487868 w 11646040"/>
              <a:gd name="connsiteY3836" fmla="*/ 5147 h 459652"/>
              <a:gd name="connsiteX3837" fmla="*/ 1493352 w 11646040"/>
              <a:gd name="connsiteY3837" fmla="*/ 37 h 459652"/>
              <a:gd name="connsiteX3838" fmla="*/ 1510269 w 11646040"/>
              <a:gd name="connsiteY3838" fmla="*/ 37 h 459652"/>
              <a:gd name="connsiteX3839" fmla="*/ 1491074 w 11646040"/>
              <a:gd name="connsiteY3839" fmla="*/ 18762 h 459652"/>
              <a:gd name="connsiteX3840" fmla="*/ 1533090 w 11646040"/>
              <a:gd name="connsiteY3840" fmla="*/ 36392 h 459652"/>
              <a:gd name="connsiteX3841" fmla="*/ 1585887 w 11646040"/>
              <a:gd name="connsiteY3841" fmla="*/ 37 h 459652"/>
              <a:gd name="connsiteX3842" fmla="*/ 1615075 w 11646040"/>
              <a:gd name="connsiteY3842" fmla="*/ 37 h 459652"/>
              <a:gd name="connsiteX3843" fmla="*/ 1545452 w 11646040"/>
              <a:gd name="connsiteY3843" fmla="*/ 43473 h 459652"/>
              <a:gd name="connsiteX3844" fmla="*/ 1581797 w 11646040"/>
              <a:gd name="connsiteY3844" fmla="*/ 67125 h 459652"/>
              <a:gd name="connsiteX3845" fmla="*/ 1673637 w 11646040"/>
              <a:gd name="connsiteY3845" fmla="*/ 30588 h 459652"/>
              <a:gd name="connsiteX3846" fmla="*/ 1673822 w 11646040"/>
              <a:gd name="connsiteY3846" fmla="*/ 30588 h 459652"/>
              <a:gd name="connsiteX3847" fmla="*/ 1673822 w 11646040"/>
              <a:gd name="connsiteY3847" fmla="*/ 38253 h 459652"/>
              <a:gd name="connsiteX3848" fmla="*/ 1595369 w 11646040"/>
              <a:gd name="connsiteY3848" fmla="*/ 66760 h 459652"/>
              <a:gd name="connsiteX3849" fmla="*/ 1595183 w 11646040"/>
              <a:gd name="connsiteY3849" fmla="*/ 66943 h 459652"/>
              <a:gd name="connsiteX3850" fmla="*/ 1591837 w 11646040"/>
              <a:gd name="connsiteY3850" fmla="*/ 74900 h 459652"/>
              <a:gd name="connsiteX3851" fmla="*/ 1618608 w 11646040"/>
              <a:gd name="connsiteY3851" fmla="*/ 101473 h 459652"/>
              <a:gd name="connsiteX3852" fmla="*/ 1673776 w 11646040"/>
              <a:gd name="connsiteY3852" fmla="*/ 73440 h 459652"/>
              <a:gd name="connsiteX3853" fmla="*/ 1673776 w 11646040"/>
              <a:gd name="connsiteY3853" fmla="*/ 80923 h 459652"/>
              <a:gd name="connsiteX3854" fmla="*/ 1673683 w 11646040"/>
              <a:gd name="connsiteY3854" fmla="*/ 80923 h 459652"/>
              <a:gd name="connsiteX3855" fmla="*/ 1629204 w 11646040"/>
              <a:gd name="connsiteY3855" fmla="*/ 106072 h 459652"/>
              <a:gd name="connsiteX3856" fmla="*/ 1642822 w 11646040"/>
              <a:gd name="connsiteY3856" fmla="*/ 120307 h 459652"/>
              <a:gd name="connsiteX3857" fmla="*/ 1673822 w 11646040"/>
              <a:gd name="connsiteY3857" fmla="*/ 120307 h 459652"/>
              <a:gd name="connsiteX3858" fmla="*/ 1673822 w 11646040"/>
              <a:gd name="connsiteY3858" fmla="*/ 133265 h 459652"/>
              <a:gd name="connsiteX3859" fmla="*/ 1659879 w 11646040"/>
              <a:gd name="connsiteY3859" fmla="*/ 133520 h 459652"/>
              <a:gd name="connsiteX3860" fmla="*/ 1659740 w 11646040"/>
              <a:gd name="connsiteY3860" fmla="*/ 133593 h 459652"/>
              <a:gd name="connsiteX3861" fmla="*/ 1431955 w 11646040"/>
              <a:gd name="connsiteY3861" fmla="*/ 242914 h 459652"/>
              <a:gd name="connsiteX3862" fmla="*/ 1461933 w 11646040"/>
              <a:gd name="connsiteY3862" fmla="*/ 250287 h 459652"/>
              <a:gd name="connsiteX3863" fmla="*/ 1488147 w 11646040"/>
              <a:gd name="connsiteY3863" fmla="*/ 244191 h 459652"/>
              <a:gd name="connsiteX3864" fmla="*/ 1673822 w 11646040"/>
              <a:gd name="connsiteY3864" fmla="*/ 173051 h 459652"/>
              <a:gd name="connsiteX3865" fmla="*/ 1673822 w 11646040"/>
              <a:gd name="connsiteY3865" fmla="*/ 182906 h 459652"/>
              <a:gd name="connsiteX3866" fmla="*/ 1652117 w 11646040"/>
              <a:gd name="connsiteY3866" fmla="*/ 183600 h 459652"/>
              <a:gd name="connsiteX3867" fmla="*/ 1490981 w 11646040"/>
              <a:gd name="connsiteY3867" fmla="*/ 257806 h 459652"/>
              <a:gd name="connsiteX3868" fmla="*/ 1518635 w 11646040"/>
              <a:gd name="connsiteY3868" fmla="*/ 269888 h 459652"/>
              <a:gd name="connsiteX3869" fmla="*/ 1543408 w 11646040"/>
              <a:gd name="connsiteY3869" fmla="*/ 266712 h 459652"/>
              <a:gd name="connsiteX3870" fmla="*/ 1673822 w 11646040"/>
              <a:gd name="connsiteY3870" fmla="*/ 220393 h 459652"/>
              <a:gd name="connsiteX3871" fmla="*/ 1673822 w 11646040"/>
              <a:gd name="connsiteY3871" fmla="*/ 230503 h 459652"/>
              <a:gd name="connsiteX3872" fmla="*/ 1658531 w 11646040"/>
              <a:gd name="connsiteY3872" fmla="*/ 231051 h 459652"/>
              <a:gd name="connsiteX3873" fmla="*/ 1544291 w 11646040"/>
              <a:gd name="connsiteY3873" fmla="*/ 281751 h 459652"/>
              <a:gd name="connsiteX3874" fmla="*/ 1581472 w 11646040"/>
              <a:gd name="connsiteY3874" fmla="*/ 306133 h 459652"/>
              <a:gd name="connsiteX3875" fmla="*/ 1672335 w 11646040"/>
              <a:gd name="connsiteY3875" fmla="*/ 269742 h 459652"/>
              <a:gd name="connsiteX3876" fmla="*/ 1673822 w 11646040"/>
              <a:gd name="connsiteY3876" fmla="*/ 269742 h 459652"/>
              <a:gd name="connsiteX3877" fmla="*/ 1673822 w 11646040"/>
              <a:gd name="connsiteY3877" fmla="*/ 277553 h 459652"/>
              <a:gd name="connsiteX3878" fmla="*/ 1594579 w 11646040"/>
              <a:gd name="connsiteY3878" fmla="*/ 306535 h 459652"/>
              <a:gd name="connsiteX3879" fmla="*/ 1591976 w 11646040"/>
              <a:gd name="connsiteY3879" fmla="*/ 314638 h 459652"/>
              <a:gd name="connsiteX3880" fmla="*/ 1618236 w 11646040"/>
              <a:gd name="connsiteY3880" fmla="*/ 340334 h 459652"/>
              <a:gd name="connsiteX3881" fmla="*/ 1673776 w 11646040"/>
              <a:gd name="connsiteY3881" fmla="*/ 312740 h 459652"/>
              <a:gd name="connsiteX3882" fmla="*/ 1673776 w 11646040"/>
              <a:gd name="connsiteY3882" fmla="*/ 320770 h 459652"/>
              <a:gd name="connsiteX3883" fmla="*/ 1629436 w 11646040"/>
              <a:gd name="connsiteY3883" fmla="*/ 343619 h 459652"/>
              <a:gd name="connsiteX3884" fmla="*/ 1644774 w 11646040"/>
              <a:gd name="connsiteY3884" fmla="*/ 359497 h 459652"/>
              <a:gd name="connsiteX3885" fmla="*/ 1673776 w 11646040"/>
              <a:gd name="connsiteY3885" fmla="*/ 359023 h 459652"/>
              <a:gd name="connsiteX3886" fmla="*/ 1673776 w 11646040"/>
              <a:gd name="connsiteY3886" fmla="*/ 373003 h 459652"/>
              <a:gd name="connsiteX3887" fmla="*/ 1479903 w 11646040"/>
              <a:gd name="connsiteY3887" fmla="*/ 432715 h 459652"/>
              <a:gd name="connsiteX3888" fmla="*/ 1451019 w 11646040"/>
              <a:gd name="connsiteY3888" fmla="*/ 459652 h 459652"/>
              <a:gd name="connsiteX3889" fmla="*/ 1425269 w 11646040"/>
              <a:gd name="connsiteY3889" fmla="*/ 459652 h 459652"/>
              <a:gd name="connsiteX3890" fmla="*/ 1450732 w 11646040"/>
              <a:gd name="connsiteY3890" fmla="*/ 430455 h 459652"/>
              <a:gd name="connsiteX3891" fmla="*/ 1409879 w 11646040"/>
              <a:gd name="connsiteY3891" fmla="*/ 403518 h 459652"/>
              <a:gd name="connsiteX3892" fmla="*/ 1407137 w 11646040"/>
              <a:gd name="connsiteY3892" fmla="*/ 402459 h 459652"/>
              <a:gd name="connsiteX3893" fmla="*/ 1407137 w 11646040"/>
              <a:gd name="connsiteY3893" fmla="*/ 402532 h 459652"/>
              <a:gd name="connsiteX3894" fmla="*/ 1372211 w 11646040"/>
              <a:gd name="connsiteY3894" fmla="*/ 396794 h 459652"/>
              <a:gd name="connsiteX3895" fmla="*/ 1285925 w 11646040"/>
              <a:gd name="connsiteY3895" fmla="*/ 432828 h 459652"/>
              <a:gd name="connsiteX3896" fmla="*/ 1314458 w 11646040"/>
              <a:gd name="connsiteY3896" fmla="*/ 459652 h 459652"/>
              <a:gd name="connsiteX3897" fmla="*/ 1287873 w 11646040"/>
              <a:gd name="connsiteY3897" fmla="*/ 459652 h 459652"/>
              <a:gd name="connsiteX3898" fmla="*/ 1269664 w 11646040"/>
              <a:gd name="connsiteY3898" fmla="*/ 438804 h 459652"/>
              <a:gd name="connsiteX3899" fmla="*/ 1063393 w 11646040"/>
              <a:gd name="connsiteY3899" fmla="*/ 373149 h 459652"/>
              <a:gd name="connsiteX3900" fmla="*/ 1063393 w 11646040"/>
              <a:gd name="connsiteY3900" fmla="*/ 358840 h 459652"/>
              <a:gd name="connsiteX3901" fmla="*/ 1092721 w 11646040"/>
              <a:gd name="connsiteY3901" fmla="*/ 359315 h 459652"/>
              <a:gd name="connsiteX3902" fmla="*/ 1092721 w 11646040"/>
              <a:gd name="connsiteY3902" fmla="*/ 359388 h 459652"/>
              <a:gd name="connsiteX3903" fmla="*/ 1108337 w 11646040"/>
              <a:gd name="connsiteY3903" fmla="*/ 344350 h 459652"/>
              <a:gd name="connsiteX3904" fmla="*/ 1065949 w 11646040"/>
              <a:gd name="connsiteY3904" fmla="*/ 320478 h 459652"/>
              <a:gd name="connsiteX3905" fmla="*/ 1063393 w 11646040"/>
              <a:gd name="connsiteY3905" fmla="*/ 320514 h 459652"/>
              <a:gd name="connsiteX3906" fmla="*/ 1063393 w 11646040"/>
              <a:gd name="connsiteY3906" fmla="*/ 311827 h 459652"/>
              <a:gd name="connsiteX3907" fmla="*/ 1119259 w 11646040"/>
              <a:gd name="connsiteY3907" fmla="*/ 339641 h 459652"/>
              <a:gd name="connsiteX3908" fmla="*/ 1143938 w 11646040"/>
              <a:gd name="connsiteY3908" fmla="*/ 315915 h 459652"/>
              <a:gd name="connsiteX3909" fmla="*/ 1143241 w 11646040"/>
              <a:gd name="connsiteY3909" fmla="*/ 306900 h 459652"/>
              <a:gd name="connsiteX3910" fmla="*/ 1063393 w 11646040"/>
              <a:gd name="connsiteY3910" fmla="*/ 277553 h 459652"/>
              <a:gd name="connsiteX3911" fmla="*/ 1063393 w 11646040"/>
              <a:gd name="connsiteY3911" fmla="*/ 269778 h 459652"/>
              <a:gd name="connsiteX3912" fmla="*/ 1064741 w 11646040"/>
              <a:gd name="connsiteY3912" fmla="*/ 269742 h 459652"/>
              <a:gd name="connsiteX3913" fmla="*/ 1156162 w 11646040"/>
              <a:gd name="connsiteY3913" fmla="*/ 305914 h 459652"/>
              <a:gd name="connsiteX3914" fmla="*/ 1193529 w 11646040"/>
              <a:gd name="connsiteY3914" fmla="*/ 281130 h 459652"/>
              <a:gd name="connsiteX3915" fmla="*/ 1063393 w 11646040"/>
              <a:gd name="connsiteY3915" fmla="*/ 230576 h 459652"/>
              <a:gd name="connsiteX3916" fmla="*/ 1063393 w 11646040"/>
              <a:gd name="connsiteY3916" fmla="*/ 220648 h 459652"/>
              <a:gd name="connsiteX3917" fmla="*/ 1103316 w 11646040"/>
              <a:gd name="connsiteY3917" fmla="*/ 224225 h 459652"/>
              <a:gd name="connsiteX3918" fmla="*/ 1196364 w 11646040"/>
              <a:gd name="connsiteY3918" fmla="*/ 267734 h 459652"/>
              <a:gd name="connsiteX3919" fmla="*/ 1210354 w 11646040"/>
              <a:gd name="connsiteY3919" fmla="*/ 272771 h 459652"/>
              <a:gd name="connsiteX3920" fmla="*/ 1246838 w 11646040"/>
              <a:gd name="connsiteY3920" fmla="*/ 257295 h 459652"/>
              <a:gd name="connsiteX3921" fmla="*/ 1063393 w 11646040"/>
              <a:gd name="connsiteY3921" fmla="*/ 182724 h 459652"/>
              <a:gd name="connsiteX3922" fmla="*/ 1063393 w 11646040"/>
              <a:gd name="connsiteY3922" fmla="*/ 172868 h 459652"/>
              <a:gd name="connsiteX3923" fmla="*/ 1107315 w 11646040"/>
              <a:gd name="connsiteY3923" fmla="*/ 175935 h 459652"/>
              <a:gd name="connsiteX3924" fmla="*/ 1251718 w 11646040"/>
              <a:gd name="connsiteY3924" fmla="*/ 245615 h 459652"/>
              <a:gd name="connsiteX3925" fmla="*/ 1263849 w 11646040"/>
              <a:gd name="connsiteY3925" fmla="*/ 252440 h 459652"/>
              <a:gd name="connsiteX3926" fmla="*/ 1308512 w 11646040"/>
              <a:gd name="connsiteY3926" fmla="*/ 241892 h 459652"/>
              <a:gd name="connsiteX3927" fmla="*/ 1063393 w 11646040"/>
              <a:gd name="connsiteY3927" fmla="*/ 133667 h 459652"/>
              <a:gd name="connsiteX3928" fmla="*/ 1063393 w 11646040"/>
              <a:gd name="connsiteY3928" fmla="*/ 120198 h 459652"/>
              <a:gd name="connsiteX3929" fmla="*/ 1095276 w 11646040"/>
              <a:gd name="connsiteY3929" fmla="*/ 120198 h 459652"/>
              <a:gd name="connsiteX3930" fmla="*/ 1095231 w 11646040"/>
              <a:gd name="connsiteY3930" fmla="*/ 120307 h 459652"/>
              <a:gd name="connsiteX3931" fmla="*/ 1108941 w 11646040"/>
              <a:gd name="connsiteY3931" fmla="*/ 106838 h 459652"/>
              <a:gd name="connsiteX3932" fmla="*/ 1063673 w 11646040"/>
              <a:gd name="connsiteY3932" fmla="*/ 80777 h 459652"/>
              <a:gd name="connsiteX3933" fmla="*/ 1063393 w 11646040"/>
              <a:gd name="connsiteY3933" fmla="*/ 80777 h 459652"/>
              <a:gd name="connsiteX3934" fmla="*/ 1063393 w 11646040"/>
              <a:gd name="connsiteY3934" fmla="*/ 73148 h 459652"/>
              <a:gd name="connsiteX3935" fmla="*/ 1119306 w 11646040"/>
              <a:gd name="connsiteY3935" fmla="*/ 100962 h 459652"/>
              <a:gd name="connsiteX3936" fmla="*/ 1147657 w 11646040"/>
              <a:gd name="connsiteY3936" fmla="*/ 73842 h 459652"/>
              <a:gd name="connsiteX3937" fmla="*/ 1063393 w 11646040"/>
              <a:gd name="connsiteY3937" fmla="*/ 38180 h 459652"/>
              <a:gd name="connsiteX3938" fmla="*/ 1063393 w 11646040"/>
              <a:gd name="connsiteY3938" fmla="*/ 30588 h 459652"/>
              <a:gd name="connsiteX3939" fmla="*/ 1064416 w 11646040"/>
              <a:gd name="connsiteY3939" fmla="*/ 30552 h 459652"/>
              <a:gd name="connsiteX3940" fmla="*/ 1155929 w 11646040"/>
              <a:gd name="connsiteY3940" fmla="*/ 66943 h 459652"/>
              <a:gd name="connsiteX3941" fmla="*/ 1193436 w 11646040"/>
              <a:gd name="connsiteY3941" fmla="*/ 42451 h 459652"/>
              <a:gd name="connsiteX3942" fmla="*/ 1124232 w 11646040"/>
              <a:gd name="connsiteY3942" fmla="*/ 37 h 459652"/>
              <a:gd name="connsiteX3943" fmla="*/ 1151607 w 11646040"/>
              <a:gd name="connsiteY3943" fmla="*/ 37 h 459652"/>
              <a:gd name="connsiteX3944" fmla="*/ 1196596 w 11646040"/>
              <a:gd name="connsiteY3944" fmla="*/ 29018 h 459652"/>
              <a:gd name="connsiteX3945" fmla="*/ 1210586 w 11646040"/>
              <a:gd name="connsiteY3945" fmla="*/ 33800 h 459652"/>
              <a:gd name="connsiteX3946" fmla="*/ 1246513 w 11646040"/>
              <a:gd name="connsiteY3946" fmla="*/ 18652 h 459652"/>
              <a:gd name="connsiteX3947" fmla="*/ 1227132 w 11646040"/>
              <a:gd name="connsiteY3947" fmla="*/ 37 h 459652"/>
              <a:gd name="connsiteX3948" fmla="*/ 1244700 w 11646040"/>
              <a:gd name="connsiteY3948" fmla="*/ 37 h 459652"/>
              <a:gd name="connsiteX3949" fmla="*/ 1249906 w 11646040"/>
              <a:gd name="connsiteY3949" fmla="*/ 5037 h 459652"/>
              <a:gd name="connsiteX3950" fmla="*/ 1262873 w 11646040"/>
              <a:gd name="connsiteY3950" fmla="*/ 13250 h 459652"/>
              <a:gd name="connsiteX3951" fmla="*/ 1308698 w 11646040"/>
              <a:gd name="connsiteY3951" fmla="*/ 3066 h 459652"/>
              <a:gd name="connsiteX3952" fmla="*/ 1306097 w 11646040"/>
              <a:gd name="connsiteY3952" fmla="*/ 37 h 459652"/>
              <a:gd name="connsiteX3953" fmla="*/ 1332076 w 11646040"/>
              <a:gd name="connsiteY3953" fmla="*/ 37 h 459652"/>
              <a:gd name="connsiteX3954" fmla="*/ 1341187 w 11646040"/>
              <a:gd name="connsiteY3954" fmla="*/ 767 h 459652"/>
              <a:gd name="connsiteX3955" fmla="*/ 1396727 w 11646040"/>
              <a:gd name="connsiteY3955" fmla="*/ 840 h 459652"/>
              <a:gd name="connsiteX3956" fmla="*/ 1405697 w 11646040"/>
              <a:gd name="connsiteY3956" fmla="*/ 0 h 459652"/>
              <a:gd name="connsiteX3957" fmla="*/ 795222 w 11646040"/>
              <a:gd name="connsiteY3957" fmla="*/ 0 h 459652"/>
              <a:gd name="connsiteX3958" fmla="*/ 821016 w 11646040"/>
              <a:gd name="connsiteY3958" fmla="*/ 0 h 459652"/>
              <a:gd name="connsiteX3959" fmla="*/ 819715 w 11646040"/>
              <a:gd name="connsiteY3959" fmla="*/ 1533 h 459652"/>
              <a:gd name="connsiteX3960" fmla="*/ 823759 w 11646040"/>
              <a:gd name="connsiteY3960" fmla="*/ 4417 h 459652"/>
              <a:gd name="connsiteX3961" fmla="*/ 852434 w 11646040"/>
              <a:gd name="connsiteY3961" fmla="*/ 11425 h 459652"/>
              <a:gd name="connsiteX3962" fmla="*/ 877392 w 11646040"/>
              <a:gd name="connsiteY3962" fmla="*/ 5147 h 459652"/>
              <a:gd name="connsiteX3963" fmla="*/ 882877 w 11646040"/>
              <a:gd name="connsiteY3963" fmla="*/ 37 h 459652"/>
              <a:gd name="connsiteX3964" fmla="*/ 899795 w 11646040"/>
              <a:gd name="connsiteY3964" fmla="*/ 37 h 459652"/>
              <a:gd name="connsiteX3965" fmla="*/ 880599 w 11646040"/>
              <a:gd name="connsiteY3965" fmla="*/ 18762 h 459652"/>
              <a:gd name="connsiteX3966" fmla="*/ 922615 w 11646040"/>
              <a:gd name="connsiteY3966" fmla="*/ 36392 h 459652"/>
              <a:gd name="connsiteX3967" fmla="*/ 975412 w 11646040"/>
              <a:gd name="connsiteY3967" fmla="*/ 37 h 459652"/>
              <a:gd name="connsiteX3968" fmla="*/ 1004601 w 11646040"/>
              <a:gd name="connsiteY3968" fmla="*/ 37 h 459652"/>
              <a:gd name="connsiteX3969" fmla="*/ 934978 w 11646040"/>
              <a:gd name="connsiteY3969" fmla="*/ 43473 h 459652"/>
              <a:gd name="connsiteX3970" fmla="*/ 971323 w 11646040"/>
              <a:gd name="connsiteY3970" fmla="*/ 67125 h 459652"/>
              <a:gd name="connsiteX3971" fmla="*/ 1063161 w 11646040"/>
              <a:gd name="connsiteY3971" fmla="*/ 30588 h 459652"/>
              <a:gd name="connsiteX3972" fmla="*/ 1063348 w 11646040"/>
              <a:gd name="connsiteY3972" fmla="*/ 30588 h 459652"/>
              <a:gd name="connsiteX3973" fmla="*/ 1063348 w 11646040"/>
              <a:gd name="connsiteY3973" fmla="*/ 38253 h 459652"/>
              <a:gd name="connsiteX3974" fmla="*/ 984894 w 11646040"/>
              <a:gd name="connsiteY3974" fmla="*/ 66760 h 459652"/>
              <a:gd name="connsiteX3975" fmla="*/ 984709 w 11646040"/>
              <a:gd name="connsiteY3975" fmla="*/ 66943 h 459652"/>
              <a:gd name="connsiteX3976" fmla="*/ 981362 w 11646040"/>
              <a:gd name="connsiteY3976" fmla="*/ 74900 h 459652"/>
              <a:gd name="connsiteX3977" fmla="*/ 1008133 w 11646040"/>
              <a:gd name="connsiteY3977" fmla="*/ 101473 h 459652"/>
              <a:gd name="connsiteX3978" fmla="*/ 1063300 w 11646040"/>
              <a:gd name="connsiteY3978" fmla="*/ 73440 h 459652"/>
              <a:gd name="connsiteX3979" fmla="*/ 1063300 w 11646040"/>
              <a:gd name="connsiteY3979" fmla="*/ 80923 h 459652"/>
              <a:gd name="connsiteX3980" fmla="*/ 1063207 w 11646040"/>
              <a:gd name="connsiteY3980" fmla="*/ 80923 h 459652"/>
              <a:gd name="connsiteX3981" fmla="*/ 1018729 w 11646040"/>
              <a:gd name="connsiteY3981" fmla="*/ 106072 h 459652"/>
              <a:gd name="connsiteX3982" fmla="*/ 1032347 w 11646040"/>
              <a:gd name="connsiteY3982" fmla="*/ 120307 h 459652"/>
              <a:gd name="connsiteX3983" fmla="*/ 1063348 w 11646040"/>
              <a:gd name="connsiteY3983" fmla="*/ 120307 h 459652"/>
              <a:gd name="connsiteX3984" fmla="*/ 1063348 w 11646040"/>
              <a:gd name="connsiteY3984" fmla="*/ 133265 h 459652"/>
              <a:gd name="connsiteX3985" fmla="*/ 1049404 w 11646040"/>
              <a:gd name="connsiteY3985" fmla="*/ 133520 h 459652"/>
              <a:gd name="connsiteX3986" fmla="*/ 1049265 w 11646040"/>
              <a:gd name="connsiteY3986" fmla="*/ 133593 h 459652"/>
              <a:gd name="connsiteX3987" fmla="*/ 821482 w 11646040"/>
              <a:gd name="connsiteY3987" fmla="*/ 242914 h 459652"/>
              <a:gd name="connsiteX3988" fmla="*/ 851459 w 11646040"/>
              <a:gd name="connsiteY3988" fmla="*/ 250287 h 459652"/>
              <a:gd name="connsiteX3989" fmla="*/ 877672 w 11646040"/>
              <a:gd name="connsiteY3989" fmla="*/ 244191 h 459652"/>
              <a:gd name="connsiteX3990" fmla="*/ 1063348 w 11646040"/>
              <a:gd name="connsiteY3990" fmla="*/ 173051 h 459652"/>
              <a:gd name="connsiteX3991" fmla="*/ 1063348 w 11646040"/>
              <a:gd name="connsiteY3991" fmla="*/ 182906 h 459652"/>
              <a:gd name="connsiteX3992" fmla="*/ 1041642 w 11646040"/>
              <a:gd name="connsiteY3992" fmla="*/ 183600 h 459652"/>
              <a:gd name="connsiteX3993" fmla="*/ 880506 w 11646040"/>
              <a:gd name="connsiteY3993" fmla="*/ 257806 h 459652"/>
              <a:gd name="connsiteX3994" fmla="*/ 908160 w 11646040"/>
              <a:gd name="connsiteY3994" fmla="*/ 269888 h 459652"/>
              <a:gd name="connsiteX3995" fmla="*/ 932932 w 11646040"/>
              <a:gd name="connsiteY3995" fmla="*/ 266712 h 459652"/>
              <a:gd name="connsiteX3996" fmla="*/ 1063348 w 11646040"/>
              <a:gd name="connsiteY3996" fmla="*/ 220393 h 459652"/>
              <a:gd name="connsiteX3997" fmla="*/ 1063348 w 11646040"/>
              <a:gd name="connsiteY3997" fmla="*/ 230503 h 459652"/>
              <a:gd name="connsiteX3998" fmla="*/ 1048057 w 11646040"/>
              <a:gd name="connsiteY3998" fmla="*/ 231051 h 459652"/>
              <a:gd name="connsiteX3999" fmla="*/ 933816 w 11646040"/>
              <a:gd name="connsiteY3999" fmla="*/ 281751 h 459652"/>
              <a:gd name="connsiteX4000" fmla="*/ 970997 w 11646040"/>
              <a:gd name="connsiteY4000" fmla="*/ 306133 h 459652"/>
              <a:gd name="connsiteX4001" fmla="*/ 1061860 w 11646040"/>
              <a:gd name="connsiteY4001" fmla="*/ 269742 h 459652"/>
              <a:gd name="connsiteX4002" fmla="*/ 1063348 w 11646040"/>
              <a:gd name="connsiteY4002" fmla="*/ 269742 h 459652"/>
              <a:gd name="connsiteX4003" fmla="*/ 1063348 w 11646040"/>
              <a:gd name="connsiteY4003" fmla="*/ 277553 h 459652"/>
              <a:gd name="connsiteX4004" fmla="*/ 984103 w 11646040"/>
              <a:gd name="connsiteY4004" fmla="*/ 306535 h 459652"/>
              <a:gd name="connsiteX4005" fmla="*/ 981501 w 11646040"/>
              <a:gd name="connsiteY4005" fmla="*/ 314638 h 459652"/>
              <a:gd name="connsiteX4006" fmla="*/ 1007760 w 11646040"/>
              <a:gd name="connsiteY4006" fmla="*/ 340334 h 459652"/>
              <a:gd name="connsiteX4007" fmla="*/ 1063300 w 11646040"/>
              <a:gd name="connsiteY4007" fmla="*/ 312740 h 459652"/>
              <a:gd name="connsiteX4008" fmla="*/ 1063300 w 11646040"/>
              <a:gd name="connsiteY4008" fmla="*/ 320770 h 459652"/>
              <a:gd name="connsiteX4009" fmla="*/ 1018961 w 11646040"/>
              <a:gd name="connsiteY4009" fmla="*/ 343619 h 459652"/>
              <a:gd name="connsiteX4010" fmla="*/ 1034299 w 11646040"/>
              <a:gd name="connsiteY4010" fmla="*/ 359497 h 459652"/>
              <a:gd name="connsiteX4011" fmla="*/ 1063300 w 11646040"/>
              <a:gd name="connsiteY4011" fmla="*/ 359023 h 459652"/>
              <a:gd name="connsiteX4012" fmla="*/ 1063300 w 11646040"/>
              <a:gd name="connsiteY4012" fmla="*/ 373003 h 459652"/>
              <a:gd name="connsiteX4013" fmla="*/ 869429 w 11646040"/>
              <a:gd name="connsiteY4013" fmla="*/ 432715 h 459652"/>
              <a:gd name="connsiteX4014" fmla="*/ 840544 w 11646040"/>
              <a:gd name="connsiteY4014" fmla="*/ 459652 h 459652"/>
              <a:gd name="connsiteX4015" fmla="*/ 814795 w 11646040"/>
              <a:gd name="connsiteY4015" fmla="*/ 459652 h 459652"/>
              <a:gd name="connsiteX4016" fmla="*/ 840258 w 11646040"/>
              <a:gd name="connsiteY4016" fmla="*/ 430455 h 459652"/>
              <a:gd name="connsiteX4017" fmla="*/ 799405 w 11646040"/>
              <a:gd name="connsiteY4017" fmla="*/ 403518 h 459652"/>
              <a:gd name="connsiteX4018" fmla="*/ 796662 w 11646040"/>
              <a:gd name="connsiteY4018" fmla="*/ 402459 h 459652"/>
              <a:gd name="connsiteX4019" fmla="*/ 796662 w 11646040"/>
              <a:gd name="connsiteY4019" fmla="*/ 402532 h 459652"/>
              <a:gd name="connsiteX4020" fmla="*/ 761737 w 11646040"/>
              <a:gd name="connsiteY4020" fmla="*/ 396794 h 459652"/>
              <a:gd name="connsiteX4021" fmla="*/ 675451 w 11646040"/>
              <a:gd name="connsiteY4021" fmla="*/ 432828 h 459652"/>
              <a:gd name="connsiteX4022" fmla="*/ 703984 w 11646040"/>
              <a:gd name="connsiteY4022" fmla="*/ 459652 h 459652"/>
              <a:gd name="connsiteX4023" fmla="*/ 677399 w 11646040"/>
              <a:gd name="connsiteY4023" fmla="*/ 459652 h 459652"/>
              <a:gd name="connsiteX4024" fmla="*/ 659189 w 11646040"/>
              <a:gd name="connsiteY4024" fmla="*/ 438804 h 459652"/>
              <a:gd name="connsiteX4025" fmla="*/ 452918 w 11646040"/>
              <a:gd name="connsiteY4025" fmla="*/ 373149 h 459652"/>
              <a:gd name="connsiteX4026" fmla="*/ 452918 w 11646040"/>
              <a:gd name="connsiteY4026" fmla="*/ 358840 h 459652"/>
              <a:gd name="connsiteX4027" fmla="*/ 482246 w 11646040"/>
              <a:gd name="connsiteY4027" fmla="*/ 359315 h 459652"/>
              <a:gd name="connsiteX4028" fmla="*/ 482246 w 11646040"/>
              <a:gd name="connsiteY4028" fmla="*/ 359388 h 459652"/>
              <a:gd name="connsiteX4029" fmla="*/ 497862 w 11646040"/>
              <a:gd name="connsiteY4029" fmla="*/ 344350 h 459652"/>
              <a:gd name="connsiteX4030" fmla="*/ 455475 w 11646040"/>
              <a:gd name="connsiteY4030" fmla="*/ 320478 h 459652"/>
              <a:gd name="connsiteX4031" fmla="*/ 452918 w 11646040"/>
              <a:gd name="connsiteY4031" fmla="*/ 320514 h 459652"/>
              <a:gd name="connsiteX4032" fmla="*/ 452918 w 11646040"/>
              <a:gd name="connsiteY4032" fmla="*/ 311827 h 459652"/>
              <a:gd name="connsiteX4033" fmla="*/ 508785 w 11646040"/>
              <a:gd name="connsiteY4033" fmla="*/ 339641 h 459652"/>
              <a:gd name="connsiteX4034" fmla="*/ 533463 w 11646040"/>
              <a:gd name="connsiteY4034" fmla="*/ 315915 h 459652"/>
              <a:gd name="connsiteX4035" fmla="*/ 532767 w 11646040"/>
              <a:gd name="connsiteY4035" fmla="*/ 306900 h 459652"/>
              <a:gd name="connsiteX4036" fmla="*/ 452918 w 11646040"/>
              <a:gd name="connsiteY4036" fmla="*/ 277553 h 459652"/>
              <a:gd name="connsiteX4037" fmla="*/ 452918 w 11646040"/>
              <a:gd name="connsiteY4037" fmla="*/ 269778 h 459652"/>
              <a:gd name="connsiteX4038" fmla="*/ 454267 w 11646040"/>
              <a:gd name="connsiteY4038" fmla="*/ 269742 h 459652"/>
              <a:gd name="connsiteX4039" fmla="*/ 545687 w 11646040"/>
              <a:gd name="connsiteY4039" fmla="*/ 305914 h 459652"/>
              <a:gd name="connsiteX4040" fmla="*/ 583054 w 11646040"/>
              <a:gd name="connsiteY4040" fmla="*/ 281130 h 459652"/>
              <a:gd name="connsiteX4041" fmla="*/ 452918 w 11646040"/>
              <a:gd name="connsiteY4041" fmla="*/ 230576 h 459652"/>
              <a:gd name="connsiteX4042" fmla="*/ 452918 w 11646040"/>
              <a:gd name="connsiteY4042" fmla="*/ 220648 h 459652"/>
              <a:gd name="connsiteX4043" fmla="*/ 492842 w 11646040"/>
              <a:gd name="connsiteY4043" fmla="*/ 224225 h 459652"/>
              <a:gd name="connsiteX4044" fmla="*/ 585889 w 11646040"/>
              <a:gd name="connsiteY4044" fmla="*/ 267734 h 459652"/>
              <a:gd name="connsiteX4045" fmla="*/ 599878 w 11646040"/>
              <a:gd name="connsiteY4045" fmla="*/ 272771 h 459652"/>
              <a:gd name="connsiteX4046" fmla="*/ 636364 w 11646040"/>
              <a:gd name="connsiteY4046" fmla="*/ 257295 h 459652"/>
              <a:gd name="connsiteX4047" fmla="*/ 452918 w 11646040"/>
              <a:gd name="connsiteY4047" fmla="*/ 182724 h 459652"/>
              <a:gd name="connsiteX4048" fmla="*/ 452918 w 11646040"/>
              <a:gd name="connsiteY4048" fmla="*/ 172868 h 459652"/>
              <a:gd name="connsiteX4049" fmla="*/ 496839 w 11646040"/>
              <a:gd name="connsiteY4049" fmla="*/ 175935 h 459652"/>
              <a:gd name="connsiteX4050" fmla="*/ 641243 w 11646040"/>
              <a:gd name="connsiteY4050" fmla="*/ 245615 h 459652"/>
              <a:gd name="connsiteX4051" fmla="*/ 653374 w 11646040"/>
              <a:gd name="connsiteY4051" fmla="*/ 252440 h 459652"/>
              <a:gd name="connsiteX4052" fmla="*/ 698038 w 11646040"/>
              <a:gd name="connsiteY4052" fmla="*/ 241892 h 459652"/>
              <a:gd name="connsiteX4053" fmla="*/ 452918 w 11646040"/>
              <a:gd name="connsiteY4053" fmla="*/ 133667 h 459652"/>
              <a:gd name="connsiteX4054" fmla="*/ 452918 w 11646040"/>
              <a:gd name="connsiteY4054" fmla="*/ 120198 h 459652"/>
              <a:gd name="connsiteX4055" fmla="*/ 484803 w 11646040"/>
              <a:gd name="connsiteY4055" fmla="*/ 120198 h 459652"/>
              <a:gd name="connsiteX4056" fmla="*/ 484755 w 11646040"/>
              <a:gd name="connsiteY4056" fmla="*/ 120307 h 459652"/>
              <a:gd name="connsiteX4057" fmla="*/ 498466 w 11646040"/>
              <a:gd name="connsiteY4057" fmla="*/ 106838 h 459652"/>
              <a:gd name="connsiteX4058" fmla="*/ 453197 w 11646040"/>
              <a:gd name="connsiteY4058" fmla="*/ 80777 h 459652"/>
              <a:gd name="connsiteX4059" fmla="*/ 452918 w 11646040"/>
              <a:gd name="connsiteY4059" fmla="*/ 80777 h 459652"/>
              <a:gd name="connsiteX4060" fmla="*/ 452918 w 11646040"/>
              <a:gd name="connsiteY4060" fmla="*/ 73148 h 459652"/>
              <a:gd name="connsiteX4061" fmla="*/ 508830 w 11646040"/>
              <a:gd name="connsiteY4061" fmla="*/ 100962 h 459652"/>
              <a:gd name="connsiteX4062" fmla="*/ 537182 w 11646040"/>
              <a:gd name="connsiteY4062" fmla="*/ 73842 h 459652"/>
              <a:gd name="connsiteX4063" fmla="*/ 452918 w 11646040"/>
              <a:gd name="connsiteY4063" fmla="*/ 38180 h 459652"/>
              <a:gd name="connsiteX4064" fmla="*/ 452918 w 11646040"/>
              <a:gd name="connsiteY4064" fmla="*/ 30588 h 459652"/>
              <a:gd name="connsiteX4065" fmla="*/ 453940 w 11646040"/>
              <a:gd name="connsiteY4065" fmla="*/ 30552 h 459652"/>
              <a:gd name="connsiteX4066" fmla="*/ 545455 w 11646040"/>
              <a:gd name="connsiteY4066" fmla="*/ 66943 h 459652"/>
              <a:gd name="connsiteX4067" fmla="*/ 582961 w 11646040"/>
              <a:gd name="connsiteY4067" fmla="*/ 42451 h 459652"/>
              <a:gd name="connsiteX4068" fmla="*/ 513757 w 11646040"/>
              <a:gd name="connsiteY4068" fmla="*/ 37 h 459652"/>
              <a:gd name="connsiteX4069" fmla="*/ 541132 w 11646040"/>
              <a:gd name="connsiteY4069" fmla="*/ 37 h 459652"/>
              <a:gd name="connsiteX4070" fmla="*/ 586122 w 11646040"/>
              <a:gd name="connsiteY4070" fmla="*/ 29018 h 459652"/>
              <a:gd name="connsiteX4071" fmla="*/ 600112 w 11646040"/>
              <a:gd name="connsiteY4071" fmla="*/ 33800 h 459652"/>
              <a:gd name="connsiteX4072" fmla="*/ 636038 w 11646040"/>
              <a:gd name="connsiteY4072" fmla="*/ 18652 h 459652"/>
              <a:gd name="connsiteX4073" fmla="*/ 616657 w 11646040"/>
              <a:gd name="connsiteY4073" fmla="*/ 37 h 459652"/>
              <a:gd name="connsiteX4074" fmla="*/ 634225 w 11646040"/>
              <a:gd name="connsiteY4074" fmla="*/ 37 h 459652"/>
              <a:gd name="connsiteX4075" fmla="*/ 639430 w 11646040"/>
              <a:gd name="connsiteY4075" fmla="*/ 5037 h 459652"/>
              <a:gd name="connsiteX4076" fmla="*/ 652398 w 11646040"/>
              <a:gd name="connsiteY4076" fmla="*/ 13250 h 459652"/>
              <a:gd name="connsiteX4077" fmla="*/ 698224 w 11646040"/>
              <a:gd name="connsiteY4077" fmla="*/ 3066 h 459652"/>
              <a:gd name="connsiteX4078" fmla="*/ 695622 w 11646040"/>
              <a:gd name="connsiteY4078" fmla="*/ 37 h 459652"/>
              <a:gd name="connsiteX4079" fmla="*/ 721602 w 11646040"/>
              <a:gd name="connsiteY4079" fmla="*/ 37 h 459652"/>
              <a:gd name="connsiteX4080" fmla="*/ 730712 w 11646040"/>
              <a:gd name="connsiteY4080" fmla="*/ 767 h 459652"/>
              <a:gd name="connsiteX4081" fmla="*/ 786252 w 11646040"/>
              <a:gd name="connsiteY4081" fmla="*/ 840 h 459652"/>
              <a:gd name="connsiteX4082" fmla="*/ 795222 w 11646040"/>
              <a:gd name="connsiteY4082" fmla="*/ 0 h 459652"/>
              <a:gd name="connsiteX4083" fmla="*/ 184747 w 11646040"/>
              <a:gd name="connsiteY4083" fmla="*/ 0 h 459652"/>
              <a:gd name="connsiteX4084" fmla="*/ 210541 w 11646040"/>
              <a:gd name="connsiteY4084" fmla="*/ 0 h 459652"/>
              <a:gd name="connsiteX4085" fmla="*/ 209240 w 11646040"/>
              <a:gd name="connsiteY4085" fmla="*/ 1533 h 459652"/>
              <a:gd name="connsiteX4086" fmla="*/ 213284 w 11646040"/>
              <a:gd name="connsiteY4086" fmla="*/ 4417 h 459652"/>
              <a:gd name="connsiteX4087" fmla="*/ 241960 w 11646040"/>
              <a:gd name="connsiteY4087" fmla="*/ 11425 h 459652"/>
              <a:gd name="connsiteX4088" fmla="*/ 266919 w 11646040"/>
              <a:gd name="connsiteY4088" fmla="*/ 5147 h 459652"/>
              <a:gd name="connsiteX4089" fmla="*/ 272403 w 11646040"/>
              <a:gd name="connsiteY4089" fmla="*/ 37 h 459652"/>
              <a:gd name="connsiteX4090" fmla="*/ 289320 w 11646040"/>
              <a:gd name="connsiteY4090" fmla="*/ 37 h 459652"/>
              <a:gd name="connsiteX4091" fmla="*/ 270125 w 11646040"/>
              <a:gd name="connsiteY4091" fmla="*/ 18762 h 459652"/>
              <a:gd name="connsiteX4092" fmla="*/ 312140 w 11646040"/>
              <a:gd name="connsiteY4092" fmla="*/ 36392 h 459652"/>
              <a:gd name="connsiteX4093" fmla="*/ 364938 w 11646040"/>
              <a:gd name="connsiteY4093" fmla="*/ 37 h 459652"/>
              <a:gd name="connsiteX4094" fmla="*/ 394126 w 11646040"/>
              <a:gd name="connsiteY4094" fmla="*/ 37 h 459652"/>
              <a:gd name="connsiteX4095" fmla="*/ 324503 w 11646040"/>
              <a:gd name="connsiteY4095" fmla="*/ 43473 h 459652"/>
              <a:gd name="connsiteX4096" fmla="*/ 360848 w 11646040"/>
              <a:gd name="connsiteY4096" fmla="*/ 67125 h 459652"/>
              <a:gd name="connsiteX4097" fmla="*/ 452686 w 11646040"/>
              <a:gd name="connsiteY4097" fmla="*/ 30588 h 459652"/>
              <a:gd name="connsiteX4098" fmla="*/ 452872 w 11646040"/>
              <a:gd name="connsiteY4098" fmla="*/ 30588 h 459652"/>
              <a:gd name="connsiteX4099" fmla="*/ 452872 w 11646040"/>
              <a:gd name="connsiteY4099" fmla="*/ 38253 h 459652"/>
              <a:gd name="connsiteX4100" fmla="*/ 374420 w 11646040"/>
              <a:gd name="connsiteY4100" fmla="*/ 66760 h 459652"/>
              <a:gd name="connsiteX4101" fmla="*/ 374234 w 11646040"/>
              <a:gd name="connsiteY4101" fmla="*/ 66943 h 459652"/>
              <a:gd name="connsiteX4102" fmla="*/ 370887 w 11646040"/>
              <a:gd name="connsiteY4102" fmla="*/ 74900 h 459652"/>
              <a:gd name="connsiteX4103" fmla="*/ 397657 w 11646040"/>
              <a:gd name="connsiteY4103" fmla="*/ 101473 h 459652"/>
              <a:gd name="connsiteX4104" fmla="*/ 452825 w 11646040"/>
              <a:gd name="connsiteY4104" fmla="*/ 73440 h 459652"/>
              <a:gd name="connsiteX4105" fmla="*/ 452825 w 11646040"/>
              <a:gd name="connsiteY4105" fmla="*/ 80923 h 459652"/>
              <a:gd name="connsiteX4106" fmla="*/ 452733 w 11646040"/>
              <a:gd name="connsiteY4106" fmla="*/ 80923 h 459652"/>
              <a:gd name="connsiteX4107" fmla="*/ 408254 w 11646040"/>
              <a:gd name="connsiteY4107" fmla="*/ 106072 h 459652"/>
              <a:gd name="connsiteX4108" fmla="*/ 421873 w 11646040"/>
              <a:gd name="connsiteY4108" fmla="*/ 120307 h 459652"/>
              <a:gd name="connsiteX4109" fmla="*/ 452872 w 11646040"/>
              <a:gd name="connsiteY4109" fmla="*/ 120307 h 459652"/>
              <a:gd name="connsiteX4110" fmla="*/ 452872 w 11646040"/>
              <a:gd name="connsiteY4110" fmla="*/ 133265 h 459652"/>
              <a:gd name="connsiteX4111" fmla="*/ 438929 w 11646040"/>
              <a:gd name="connsiteY4111" fmla="*/ 133520 h 459652"/>
              <a:gd name="connsiteX4112" fmla="*/ 438790 w 11646040"/>
              <a:gd name="connsiteY4112" fmla="*/ 133593 h 459652"/>
              <a:gd name="connsiteX4113" fmla="*/ 241572 w 11646040"/>
              <a:gd name="connsiteY4113" fmla="*/ 206918 h 459652"/>
              <a:gd name="connsiteX4114" fmla="*/ 233987 w 11646040"/>
              <a:gd name="connsiteY4114" fmla="*/ 215850 h 459652"/>
              <a:gd name="connsiteX4115" fmla="*/ 219657 w 11646040"/>
              <a:gd name="connsiteY4115" fmla="*/ 204027 h 459652"/>
              <a:gd name="connsiteX4116" fmla="*/ 226948 w 11646040"/>
              <a:gd name="connsiteY4116" fmla="*/ 197032 h 459652"/>
              <a:gd name="connsiteX4117" fmla="*/ 226204 w 11646040"/>
              <a:gd name="connsiteY4117" fmla="*/ 187104 h 459652"/>
              <a:gd name="connsiteX4118" fmla="*/ 226204 w 11646040"/>
              <a:gd name="connsiteY4118" fmla="*/ 187177 h 459652"/>
              <a:gd name="connsiteX4119" fmla="*/ 189920 w 11646040"/>
              <a:gd name="connsiteY4119" fmla="*/ 164251 h 459652"/>
              <a:gd name="connsiteX4120" fmla="*/ 152433 w 11646040"/>
              <a:gd name="connsiteY4120" fmla="*/ 158959 h 459652"/>
              <a:gd name="connsiteX4121" fmla="*/ 138683 w 11646040"/>
              <a:gd name="connsiteY4121" fmla="*/ 151496 h 459652"/>
              <a:gd name="connsiteX4122" fmla="*/ 144236 w 11646040"/>
              <a:gd name="connsiteY4122" fmla="*/ 150357 h 459652"/>
              <a:gd name="connsiteX4123" fmla="*/ 240194 w 11646040"/>
              <a:gd name="connsiteY4123" fmla="*/ 185717 h 459652"/>
              <a:gd name="connsiteX4124" fmla="*/ 265663 w 11646040"/>
              <a:gd name="connsiteY4124" fmla="*/ 169510 h 459652"/>
              <a:gd name="connsiteX4125" fmla="*/ 267894 w 11646040"/>
              <a:gd name="connsiteY4125" fmla="*/ 152939 h 459652"/>
              <a:gd name="connsiteX4126" fmla="*/ 162757 w 11646040"/>
              <a:gd name="connsiteY4126" fmla="*/ 111489 h 459652"/>
              <a:gd name="connsiteX4127" fmla="*/ 123132 w 11646040"/>
              <a:gd name="connsiteY4127" fmla="*/ 112337 h 459652"/>
              <a:gd name="connsiteX4128" fmla="*/ 72272 w 11646040"/>
              <a:gd name="connsiteY4128" fmla="*/ 125746 h 459652"/>
              <a:gd name="connsiteX4129" fmla="*/ 68045 w 11646040"/>
              <a:gd name="connsiteY4129" fmla="*/ 127999 h 459652"/>
              <a:gd name="connsiteX4130" fmla="*/ 52009 w 11646040"/>
              <a:gd name="connsiteY4130" fmla="*/ 126382 h 459652"/>
              <a:gd name="connsiteX4131" fmla="*/ 74080 w 11646040"/>
              <a:gd name="connsiteY4131" fmla="*/ 113710 h 459652"/>
              <a:gd name="connsiteX4132" fmla="*/ 138177 w 11646040"/>
              <a:gd name="connsiteY4132" fmla="*/ 101473 h 459652"/>
              <a:gd name="connsiteX4133" fmla="*/ 281326 w 11646040"/>
              <a:gd name="connsiteY4133" fmla="*/ 149763 h 459652"/>
              <a:gd name="connsiteX4134" fmla="*/ 293131 w 11646040"/>
              <a:gd name="connsiteY4134" fmla="*/ 153705 h 459652"/>
              <a:gd name="connsiteX4135" fmla="*/ 330080 w 11646040"/>
              <a:gd name="connsiteY4135" fmla="*/ 138010 h 459652"/>
              <a:gd name="connsiteX4136" fmla="*/ 146264 w 11646040"/>
              <a:gd name="connsiteY4136" fmla="*/ 63220 h 459652"/>
              <a:gd name="connsiteX4137" fmla="*/ 146264 w 11646040"/>
              <a:gd name="connsiteY4137" fmla="*/ 63183 h 459652"/>
              <a:gd name="connsiteX4138" fmla="*/ 2548 w 11646040"/>
              <a:gd name="connsiteY4138" fmla="*/ 105813 h 459652"/>
              <a:gd name="connsiteX4139" fmla="*/ 0 w 11646040"/>
              <a:gd name="connsiteY4139" fmla="*/ 108030 h 459652"/>
              <a:gd name="connsiteX4140" fmla="*/ 0 w 11646040"/>
              <a:gd name="connsiteY4140" fmla="*/ 95949 h 459652"/>
              <a:gd name="connsiteX4141" fmla="*/ 9522 w 11646040"/>
              <a:gd name="connsiteY4141" fmla="*/ 88638 h 459652"/>
              <a:gd name="connsiteX4142" fmla="*/ 185212 w 11646040"/>
              <a:gd name="connsiteY4142" fmla="*/ 55993 h 459652"/>
              <a:gd name="connsiteX4143" fmla="*/ 334636 w 11646040"/>
              <a:gd name="connsiteY4143" fmla="*/ 125709 h 459652"/>
              <a:gd name="connsiteX4144" fmla="*/ 347928 w 11646040"/>
              <a:gd name="connsiteY4144" fmla="*/ 132644 h 459652"/>
              <a:gd name="connsiteX4145" fmla="*/ 389338 w 11646040"/>
              <a:gd name="connsiteY4145" fmla="*/ 123300 h 459652"/>
              <a:gd name="connsiteX4146" fmla="*/ 144870 w 11646040"/>
              <a:gd name="connsiteY4146" fmla="*/ 13980 h 459652"/>
              <a:gd name="connsiteX4147" fmla="*/ 63966 w 11646040"/>
              <a:gd name="connsiteY4147" fmla="*/ 24406 h 459652"/>
              <a:gd name="connsiteX4148" fmla="*/ 0 w 11646040"/>
              <a:gd name="connsiteY4148" fmla="*/ 48097 h 459652"/>
              <a:gd name="connsiteX4149" fmla="*/ 0 w 11646040"/>
              <a:gd name="connsiteY4149" fmla="*/ 29431 h 459652"/>
              <a:gd name="connsiteX4150" fmla="*/ 25564 w 11646040"/>
              <a:gd name="connsiteY4150" fmla="*/ 18652 h 459652"/>
              <a:gd name="connsiteX4151" fmla="*/ 6182 w 11646040"/>
              <a:gd name="connsiteY4151" fmla="*/ 37 h 459652"/>
              <a:gd name="connsiteX4152" fmla="*/ 23751 w 11646040"/>
              <a:gd name="connsiteY4152" fmla="*/ 37 h 459652"/>
              <a:gd name="connsiteX4153" fmla="*/ 28956 w 11646040"/>
              <a:gd name="connsiteY4153" fmla="*/ 5037 h 459652"/>
              <a:gd name="connsiteX4154" fmla="*/ 41923 w 11646040"/>
              <a:gd name="connsiteY4154" fmla="*/ 13250 h 459652"/>
              <a:gd name="connsiteX4155" fmla="*/ 87749 w 11646040"/>
              <a:gd name="connsiteY4155" fmla="*/ 3066 h 459652"/>
              <a:gd name="connsiteX4156" fmla="*/ 85147 w 11646040"/>
              <a:gd name="connsiteY4156" fmla="*/ 37 h 459652"/>
              <a:gd name="connsiteX4157" fmla="*/ 111127 w 11646040"/>
              <a:gd name="connsiteY4157" fmla="*/ 37 h 459652"/>
              <a:gd name="connsiteX4158" fmla="*/ 120236 w 11646040"/>
              <a:gd name="connsiteY4158" fmla="*/ 767 h 459652"/>
              <a:gd name="connsiteX4159" fmla="*/ 175776 w 11646040"/>
              <a:gd name="connsiteY4159" fmla="*/ 840 h 459652"/>
              <a:gd name="connsiteX4160" fmla="*/ 184747 w 11646040"/>
              <a:gd name="connsiteY4160" fmla="*/ 0 h 459652"/>
            </a:gdLst>
            <a:ahLst/>
            <a:cxnLst/>
            <a:rect l="l" t="t" r="r" b="b"/>
            <a:pathLst>
              <a:path h="459652" w="11646040">
                <a:moveTo>
                  <a:pt x="11310803" y="443424"/>
                </a:moveTo>
                <a:lnTo>
                  <a:pt x="11307527" y="459652"/>
                </a:lnTo>
                <a:lnTo>
                  <a:pt x="11285438" y="459652"/>
                </a:lnTo>
                <a:lnTo>
                  <a:pt x="11299568" y="448862"/>
                </a:lnTo>
                <a:close/>
                <a:moveTo>
                  <a:pt x="11133226" y="432285"/>
                </a:moveTo>
                <a:cubicBezTo>
                  <a:pt x="11143337" y="431845"/>
                  <a:pt x="11153773" y="433719"/>
                  <a:pt x="11163830" y="438288"/>
                </a:cubicBezTo>
                <a:lnTo>
                  <a:pt x="11191134" y="459652"/>
                </a:lnTo>
                <a:lnTo>
                  <a:pt x="11175665" y="459652"/>
                </a:lnTo>
                <a:lnTo>
                  <a:pt x="11165422" y="447647"/>
                </a:lnTo>
                <a:cubicBezTo>
                  <a:pt x="11157330" y="442774"/>
                  <a:pt x="11147152" y="439562"/>
                  <a:pt x="11137368" y="439398"/>
                </a:cubicBezTo>
                <a:cubicBezTo>
                  <a:pt x="11127329" y="439216"/>
                  <a:pt x="11116848" y="442209"/>
                  <a:pt x="11108436" y="446999"/>
                </a:cubicBezTo>
                <a:lnTo>
                  <a:pt x="11097066" y="459652"/>
                </a:lnTo>
                <a:lnTo>
                  <a:pt x="11082065" y="459652"/>
                </a:lnTo>
                <a:lnTo>
                  <a:pt x="11104565" y="440169"/>
                </a:lnTo>
                <a:cubicBezTo>
                  <a:pt x="11113326" y="435480"/>
                  <a:pt x="11123114" y="432725"/>
                  <a:pt x="11133226" y="432285"/>
                </a:cubicBezTo>
                <a:close/>
                <a:moveTo>
                  <a:pt x="10522750" y="432285"/>
                </a:moveTo>
                <a:cubicBezTo>
                  <a:pt x="10532862" y="431845"/>
                  <a:pt x="10543297" y="433719"/>
                  <a:pt x="10553354" y="438288"/>
                </a:cubicBezTo>
                <a:lnTo>
                  <a:pt x="10580657" y="459652"/>
                </a:lnTo>
                <a:lnTo>
                  <a:pt x="10565190" y="459652"/>
                </a:lnTo>
                <a:lnTo>
                  <a:pt x="10554948" y="447647"/>
                </a:lnTo>
                <a:cubicBezTo>
                  <a:pt x="10546855" y="442774"/>
                  <a:pt x="10536677" y="439562"/>
                  <a:pt x="10526893" y="439398"/>
                </a:cubicBezTo>
                <a:cubicBezTo>
                  <a:pt x="10516854" y="439216"/>
                  <a:pt x="10506373" y="442209"/>
                  <a:pt x="10497961" y="446999"/>
                </a:cubicBezTo>
                <a:lnTo>
                  <a:pt x="10486591" y="459652"/>
                </a:lnTo>
                <a:lnTo>
                  <a:pt x="10471590" y="459652"/>
                </a:lnTo>
                <a:lnTo>
                  <a:pt x="10494089" y="440169"/>
                </a:lnTo>
                <a:cubicBezTo>
                  <a:pt x="10502851" y="435480"/>
                  <a:pt x="10512639" y="432725"/>
                  <a:pt x="10522750" y="432285"/>
                </a:cubicBezTo>
                <a:close/>
                <a:moveTo>
                  <a:pt x="9912275" y="432285"/>
                </a:moveTo>
                <a:cubicBezTo>
                  <a:pt x="9922387" y="431845"/>
                  <a:pt x="9932822" y="433719"/>
                  <a:pt x="9942879" y="438288"/>
                </a:cubicBezTo>
                <a:lnTo>
                  <a:pt x="9970182" y="459652"/>
                </a:lnTo>
                <a:lnTo>
                  <a:pt x="9954714" y="459652"/>
                </a:lnTo>
                <a:lnTo>
                  <a:pt x="9944471" y="447647"/>
                </a:lnTo>
                <a:cubicBezTo>
                  <a:pt x="9936379" y="442774"/>
                  <a:pt x="9926200" y="439562"/>
                  <a:pt x="9916417" y="439398"/>
                </a:cubicBezTo>
                <a:cubicBezTo>
                  <a:pt x="9906378" y="439216"/>
                  <a:pt x="9895897" y="442209"/>
                  <a:pt x="9887485" y="446999"/>
                </a:cubicBezTo>
                <a:lnTo>
                  <a:pt x="9876115" y="459652"/>
                </a:lnTo>
                <a:lnTo>
                  <a:pt x="9861114" y="459652"/>
                </a:lnTo>
                <a:lnTo>
                  <a:pt x="9883614" y="440169"/>
                </a:lnTo>
                <a:cubicBezTo>
                  <a:pt x="9892376" y="435480"/>
                  <a:pt x="9902164" y="432725"/>
                  <a:pt x="9912275" y="432285"/>
                </a:cubicBezTo>
                <a:close/>
                <a:moveTo>
                  <a:pt x="9301799" y="432285"/>
                </a:moveTo>
                <a:cubicBezTo>
                  <a:pt x="9311911" y="431845"/>
                  <a:pt x="9322347" y="433719"/>
                  <a:pt x="9332404" y="438288"/>
                </a:cubicBezTo>
                <a:lnTo>
                  <a:pt x="9359707" y="459652"/>
                </a:lnTo>
                <a:lnTo>
                  <a:pt x="9344239" y="459652"/>
                </a:lnTo>
                <a:lnTo>
                  <a:pt x="9333996" y="447647"/>
                </a:lnTo>
                <a:cubicBezTo>
                  <a:pt x="9325903" y="442774"/>
                  <a:pt x="9315725" y="439562"/>
                  <a:pt x="9305942" y="439398"/>
                </a:cubicBezTo>
                <a:cubicBezTo>
                  <a:pt x="9295903" y="439216"/>
                  <a:pt x="9285423" y="442209"/>
                  <a:pt x="9277010" y="446999"/>
                </a:cubicBezTo>
                <a:lnTo>
                  <a:pt x="9265641" y="459652"/>
                </a:lnTo>
                <a:lnTo>
                  <a:pt x="9250639" y="459652"/>
                </a:lnTo>
                <a:lnTo>
                  <a:pt x="9273138" y="440169"/>
                </a:lnTo>
                <a:cubicBezTo>
                  <a:pt x="9281900" y="435480"/>
                  <a:pt x="9291688" y="432725"/>
                  <a:pt x="9301799" y="432285"/>
                </a:cubicBezTo>
                <a:close/>
                <a:moveTo>
                  <a:pt x="8691325" y="432285"/>
                </a:moveTo>
                <a:cubicBezTo>
                  <a:pt x="8701436" y="431845"/>
                  <a:pt x="8711872" y="433719"/>
                  <a:pt x="8721929" y="438288"/>
                </a:cubicBezTo>
                <a:lnTo>
                  <a:pt x="8749232" y="459652"/>
                </a:lnTo>
                <a:lnTo>
                  <a:pt x="8733764" y="459652"/>
                </a:lnTo>
                <a:lnTo>
                  <a:pt x="8723521" y="447647"/>
                </a:lnTo>
                <a:cubicBezTo>
                  <a:pt x="8715428" y="442774"/>
                  <a:pt x="8705250" y="439562"/>
                  <a:pt x="8695467" y="439398"/>
                </a:cubicBezTo>
                <a:cubicBezTo>
                  <a:pt x="8685428" y="439216"/>
                  <a:pt x="8674947" y="442209"/>
                  <a:pt x="8666535" y="446999"/>
                </a:cubicBezTo>
                <a:lnTo>
                  <a:pt x="8655165" y="459652"/>
                </a:lnTo>
                <a:lnTo>
                  <a:pt x="8640164" y="459652"/>
                </a:lnTo>
                <a:lnTo>
                  <a:pt x="8662663" y="440169"/>
                </a:lnTo>
                <a:cubicBezTo>
                  <a:pt x="8671425" y="435480"/>
                  <a:pt x="8681213" y="432725"/>
                  <a:pt x="8691325" y="432285"/>
                </a:cubicBezTo>
                <a:close/>
                <a:moveTo>
                  <a:pt x="8080849" y="432285"/>
                </a:moveTo>
                <a:cubicBezTo>
                  <a:pt x="8090961" y="431845"/>
                  <a:pt x="8101397" y="433719"/>
                  <a:pt x="8111454" y="438288"/>
                </a:cubicBezTo>
                <a:lnTo>
                  <a:pt x="8138757" y="459652"/>
                </a:lnTo>
                <a:lnTo>
                  <a:pt x="8123288" y="459652"/>
                </a:lnTo>
                <a:lnTo>
                  <a:pt x="8113046" y="447647"/>
                </a:lnTo>
                <a:cubicBezTo>
                  <a:pt x="8104953" y="442774"/>
                  <a:pt x="8094775" y="439562"/>
                  <a:pt x="8084992" y="439398"/>
                </a:cubicBezTo>
                <a:cubicBezTo>
                  <a:pt x="8074953" y="439216"/>
                  <a:pt x="8064472" y="442209"/>
                  <a:pt x="8056060" y="446999"/>
                </a:cubicBezTo>
                <a:lnTo>
                  <a:pt x="8044690" y="459652"/>
                </a:lnTo>
                <a:lnTo>
                  <a:pt x="8029689" y="459652"/>
                </a:lnTo>
                <a:lnTo>
                  <a:pt x="8052188" y="440169"/>
                </a:lnTo>
                <a:cubicBezTo>
                  <a:pt x="8060950" y="435480"/>
                  <a:pt x="8070738" y="432725"/>
                  <a:pt x="8080849" y="432285"/>
                </a:cubicBezTo>
                <a:close/>
                <a:moveTo>
                  <a:pt x="7470375" y="432285"/>
                </a:moveTo>
                <a:cubicBezTo>
                  <a:pt x="7480487" y="431845"/>
                  <a:pt x="7490922" y="433719"/>
                  <a:pt x="7500979" y="438288"/>
                </a:cubicBezTo>
                <a:lnTo>
                  <a:pt x="7528281" y="459652"/>
                </a:lnTo>
                <a:lnTo>
                  <a:pt x="7512815" y="459652"/>
                </a:lnTo>
                <a:lnTo>
                  <a:pt x="7502572" y="447647"/>
                </a:lnTo>
                <a:cubicBezTo>
                  <a:pt x="7494479" y="442774"/>
                  <a:pt x="7484301" y="439562"/>
                  <a:pt x="7474518" y="439398"/>
                </a:cubicBezTo>
                <a:cubicBezTo>
                  <a:pt x="7464478" y="439216"/>
                  <a:pt x="7453998" y="442209"/>
                  <a:pt x="7445585" y="446999"/>
                </a:cubicBezTo>
                <a:lnTo>
                  <a:pt x="7434216" y="459652"/>
                </a:lnTo>
                <a:lnTo>
                  <a:pt x="7419215" y="459652"/>
                </a:lnTo>
                <a:lnTo>
                  <a:pt x="7441714" y="440169"/>
                </a:lnTo>
                <a:cubicBezTo>
                  <a:pt x="7450476" y="435480"/>
                  <a:pt x="7460264" y="432725"/>
                  <a:pt x="7470375" y="432285"/>
                </a:cubicBezTo>
                <a:close/>
                <a:moveTo>
                  <a:pt x="6859901" y="432285"/>
                </a:moveTo>
                <a:cubicBezTo>
                  <a:pt x="6870013" y="431845"/>
                  <a:pt x="6880449" y="433719"/>
                  <a:pt x="6890506" y="438288"/>
                </a:cubicBezTo>
                <a:lnTo>
                  <a:pt x="6917810" y="459652"/>
                </a:lnTo>
                <a:lnTo>
                  <a:pt x="6902344" y="459652"/>
                </a:lnTo>
                <a:lnTo>
                  <a:pt x="6892099" y="447647"/>
                </a:lnTo>
                <a:cubicBezTo>
                  <a:pt x="6884006" y="442774"/>
                  <a:pt x="6873827" y="439562"/>
                  <a:pt x="6864044" y="439398"/>
                </a:cubicBezTo>
                <a:cubicBezTo>
                  <a:pt x="6854005" y="439216"/>
                  <a:pt x="6843525" y="442209"/>
                  <a:pt x="6835112" y="446999"/>
                </a:cubicBezTo>
                <a:lnTo>
                  <a:pt x="6823741" y="459652"/>
                </a:lnTo>
                <a:lnTo>
                  <a:pt x="6808741" y="459652"/>
                </a:lnTo>
                <a:lnTo>
                  <a:pt x="6831240" y="440169"/>
                </a:lnTo>
                <a:cubicBezTo>
                  <a:pt x="6840002" y="435480"/>
                  <a:pt x="6849790" y="432725"/>
                  <a:pt x="6859901" y="432285"/>
                </a:cubicBezTo>
                <a:close/>
                <a:moveTo>
                  <a:pt x="6249428" y="432285"/>
                </a:moveTo>
                <a:cubicBezTo>
                  <a:pt x="6259539" y="431845"/>
                  <a:pt x="6269974" y="433719"/>
                  <a:pt x="6280031" y="438288"/>
                </a:cubicBezTo>
                <a:lnTo>
                  <a:pt x="6307333" y="459652"/>
                </a:lnTo>
                <a:lnTo>
                  <a:pt x="6291868" y="459652"/>
                </a:lnTo>
                <a:lnTo>
                  <a:pt x="6281625" y="447647"/>
                </a:lnTo>
                <a:cubicBezTo>
                  <a:pt x="6273532" y="442774"/>
                  <a:pt x="6263354" y="439562"/>
                  <a:pt x="6253570" y="439398"/>
                </a:cubicBezTo>
                <a:cubicBezTo>
                  <a:pt x="6243531" y="439216"/>
                  <a:pt x="6233050" y="442209"/>
                  <a:pt x="6224637" y="446999"/>
                </a:cubicBezTo>
                <a:lnTo>
                  <a:pt x="6213266" y="459652"/>
                </a:lnTo>
                <a:lnTo>
                  <a:pt x="6198268" y="459652"/>
                </a:lnTo>
                <a:lnTo>
                  <a:pt x="6220767" y="440169"/>
                </a:lnTo>
                <a:cubicBezTo>
                  <a:pt x="6229529" y="435480"/>
                  <a:pt x="6239316" y="432725"/>
                  <a:pt x="6249428" y="432285"/>
                </a:cubicBezTo>
                <a:close/>
                <a:moveTo>
                  <a:pt x="5638952" y="432285"/>
                </a:moveTo>
                <a:cubicBezTo>
                  <a:pt x="5649064" y="431845"/>
                  <a:pt x="5659500" y="433719"/>
                  <a:pt x="5669557" y="438288"/>
                </a:cubicBezTo>
                <a:lnTo>
                  <a:pt x="5696860" y="459652"/>
                </a:lnTo>
                <a:lnTo>
                  <a:pt x="5681392" y="459652"/>
                </a:lnTo>
                <a:lnTo>
                  <a:pt x="5671148" y="447647"/>
                </a:lnTo>
                <a:cubicBezTo>
                  <a:pt x="5663055" y="442774"/>
                  <a:pt x="5652877" y="439562"/>
                  <a:pt x="5643094" y="439398"/>
                </a:cubicBezTo>
                <a:cubicBezTo>
                  <a:pt x="5633055" y="439216"/>
                  <a:pt x="5622575" y="442209"/>
                  <a:pt x="5614162" y="446999"/>
                </a:cubicBezTo>
                <a:lnTo>
                  <a:pt x="5602792" y="459652"/>
                </a:lnTo>
                <a:lnTo>
                  <a:pt x="5587789" y="459652"/>
                </a:lnTo>
                <a:lnTo>
                  <a:pt x="5610290" y="440169"/>
                </a:lnTo>
                <a:cubicBezTo>
                  <a:pt x="5619052" y="435480"/>
                  <a:pt x="5628840" y="432725"/>
                  <a:pt x="5638952" y="432285"/>
                </a:cubicBezTo>
                <a:close/>
                <a:moveTo>
                  <a:pt x="5028478" y="432285"/>
                </a:moveTo>
                <a:cubicBezTo>
                  <a:pt x="5038590" y="431845"/>
                  <a:pt x="5049025" y="433719"/>
                  <a:pt x="5059082" y="438288"/>
                </a:cubicBezTo>
                <a:lnTo>
                  <a:pt x="5086385" y="459652"/>
                </a:lnTo>
                <a:lnTo>
                  <a:pt x="5070916" y="459652"/>
                </a:lnTo>
                <a:lnTo>
                  <a:pt x="5060674" y="447647"/>
                </a:lnTo>
                <a:cubicBezTo>
                  <a:pt x="5052582" y="442774"/>
                  <a:pt x="5042404" y="439562"/>
                  <a:pt x="5032622" y="439398"/>
                </a:cubicBezTo>
                <a:cubicBezTo>
                  <a:pt x="5022581" y="439216"/>
                  <a:pt x="5012100" y="442209"/>
                  <a:pt x="5003687" y="446999"/>
                </a:cubicBezTo>
                <a:lnTo>
                  <a:pt x="4992317" y="459652"/>
                </a:lnTo>
                <a:lnTo>
                  <a:pt x="4977317" y="459652"/>
                </a:lnTo>
                <a:lnTo>
                  <a:pt x="4999816" y="440169"/>
                </a:lnTo>
                <a:cubicBezTo>
                  <a:pt x="5008578" y="435480"/>
                  <a:pt x="5018366" y="432725"/>
                  <a:pt x="5028478" y="432285"/>
                </a:cubicBezTo>
                <a:close/>
                <a:moveTo>
                  <a:pt x="4418003" y="432285"/>
                </a:moveTo>
                <a:cubicBezTo>
                  <a:pt x="4428115" y="431845"/>
                  <a:pt x="4438550" y="433719"/>
                  <a:pt x="4448607" y="438288"/>
                </a:cubicBezTo>
                <a:lnTo>
                  <a:pt x="4475911" y="459652"/>
                </a:lnTo>
                <a:lnTo>
                  <a:pt x="4460443" y="459652"/>
                </a:lnTo>
                <a:lnTo>
                  <a:pt x="4450201" y="447647"/>
                </a:lnTo>
                <a:cubicBezTo>
                  <a:pt x="4442108" y="442774"/>
                  <a:pt x="4431929" y="439562"/>
                  <a:pt x="4422145" y="439398"/>
                </a:cubicBezTo>
                <a:cubicBezTo>
                  <a:pt x="4412106" y="439216"/>
                  <a:pt x="4401626" y="442209"/>
                  <a:pt x="4393214" y="446999"/>
                </a:cubicBezTo>
                <a:lnTo>
                  <a:pt x="4381844" y="459652"/>
                </a:lnTo>
                <a:lnTo>
                  <a:pt x="4366843" y="459652"/>
                </a:lnTo>
                <a:lnTo>
                  <a:pt x="4389343" y="440169"/>
                </a:lnTo>
                <a:cubicBezTo>
                  <a:pt x="4398104" y="435480"/>
                  <a:pt x="4407892" y="432725"/>
                  <a:pt x="4418003" y="432285"/>
                </a:cubicBezTo>
                <a:close/>
                <a:moveTo>
                  <a:pt x="3807528" y="432285"/>
                </a:moveTo>
                <a:cubicBezTo>
                  <a:pt x="3817640" y="431845"/>
                  <a:pt x="3828076" y="433719"/>
                  <a:pt x="3838133" y="438288"/>
                </a:cubicBezTo>
                <a:lnTo>
                  <a:pt x="3865437" y="459652"/>
                </a:lnTo>
                <a:lnTo>
                  <a:pt x="3849969" y="459652"/>
                </a:lnTo>
                <a:lnTo>
                  <a:pt x="3839725" y="447647"/>
                </a:lnTo>
                <a:cubicBezTo>
                  <a:pt x="3831632" y="442774"/>
                  <a:pt x="3821454" y="439562"/>
                  <a:pt x="3811669" y="439398"/>
                </a:cubicBezTo>
                <a:cubicBezTo>
                  <a:pt x="3801631" y="439216"/>
                  <a:pt x="3791151" y="442209"/>
                  <a:pt x="3782738" y="446999"/>
                </a:cubicBezTo>
                <a:lnTo>
                  <a:pt x="3771368" y="459652"/>
                </a:lnTo>
                <a:lnTo>
                  <a:pt x="3756367" y="459652"/>
                </a:lnTo>
                <a:lnTo>
                  <a:pt x="3778867" y="440169"/>
                </a:lnTo>
                <a:cubicBezTo>
                  <a:pt x="3787628" y="435480"/>
                  <a:pt x="3797416" y="432725"/>
                  <a:pt x="3807528" y="432285"/>
                </a:cubicBezTo>
                <a:close/>
                <a:moveTo>
                  <a:pt x="3197053" y="432285"/>
                </a:moveTo>
                <a:cubicBezTo>
                  <a:pt x="3207165" y="431845"/>
                  <a:pt x="3217600" y="433719"/>
                  <a:pt x="3227658" y="438288"/>
                </a:cubicBezTo>
                <a:lnTo>
                  <a:pt x="3254961" y="459652"/>
                </a:lnTo>
                <a:lnTo>
                  <a:pt x="3239493" y="459652"/>
                </a:lnTo>
                <a:lnTo>
                  <a:pt x="3229251" y="447647"/>
                </a:lnTo>
                <a:cubicBezTo>
                  <a:pt x="3221158" y="442774"/>
                  <a:pt x="3210979" y="439562"/>
                  <a:pt x="3201195" y="439398"/>
                </a:cubicBezTo>
                <a:cubicBezTo>
                  <a:pt x="3191156" y="439216"/>
                  <a:pt x="3180676" y="442209"/>
                  <a:pt x="3172264" y="446999"/>
                </a:cubicBezTo>
                <a:lnTo>
                  <a:pt x="3160894" y="459652"/>
                </a:lnTo>
                <a:lnTo>
                  <a:pt x="3145893" y="459652"/>
                </a:lnTo>
                <a:lnTo>
                  <a:pt x="3168393" y="440169"/>
                </a:lnTo>
                <a:cubicBezTo>
                  <a:pt x="3177154" y="435480"/>
                  <a:pt x="3186942" y="432725"/>
                  <a:pt x="3197053" y="432285"/>
                </a:cubicBezTo>
                <a:close/>
                <a:moveTo>
                  <a:pt x="2586579" y="432285"/>
                </a:moveTo>
                <a:cubicBezTo>
                  <a:pt x="2596691" y="431845"/>
                  <a:pt x="2607126" y="433719"/>
                  <a:pt x="2617183" y="438288"/>
                </a:cubicBezTo>
                <a:lnTo>
                  <a:pt x="2644486" y="459652"/>
                </a:lnTo>
                <a:lnTo>
                  <a:pt x="2629019" y="459652"/>
                </a:lnTo>
                <a:lnTo>
                  <a:pt x="2618776" y="447647"/>
                </a:lnTo>
                <a:cubicBezTo>
                  <a:pt x="2610683" y="442774"/>
                  <a:pt x="2600504" y="439562"/>
                  <a:pt x="2590721" y="439398"/>
                </a:cubicBezTo>
                <a:cubicBezTo>
                  <a:pt x="2580683" y="439216"/>
                  <a:pt x="2570202" y="442209"/>
                  <a:pt x="2561790" y="446999"/>
                </a:cubicBezTo>
                <a:lnTo>
                  <a:pt x="2550420" y="459652"/>
                </a:lnTo>
                <a:lnTo>
                  <a:pt x="2535418" y="459652"/>
                </a:lnTo>
                <a:lnTo>
                  <a:pt x="2557918" y="440169"/>
                </a:lnTo>
                <a:cubicBezTo>
                  <a:pt x="2566680" y="435480"/>
                  <a:pt x="2576468" y="432725"/>
                  <a:pt x="2586579" y="432285"/>
                </a:cubicBezTo>
                <a:close/>
                <a:moveTo>
                  <a:pt x="1976103" y="432285"/>
                </a:moveTo>
                <a:cubicBezTo>
                  <a:pt x="1986214" y="431845"/>
                  <a:pt x="1996650" y="433719"/>
                  <a:pt x="2006707" y="438288"/>
                </a:cubicBezTo>
                <a:lnTo>
                  <a:pt x="2034010" y="459652"/>
                </a:lnTo>
                <a:lnTo>
                  <a:pt x="2018543" y="459652"/>
                </a:lnTo>
                <a:lnTo>
                  <a:pt x="2008299" y="447647"/>
                </a:lnTo>
                <a:cubicBezTo>
                  <a:pt x="2000206" y="442774"/>
                  <a:pt x="1990028" y="439562"/>
                  <a:pt x="1980245" y="439398"/>
                </a:cubicBezTo>
                <a:cubicBezTo>
                  <a:pt x="1970206" y="439216"/>
                  <a:pt x="1959725" y="442209"/>
                  <a:pt x="1951313" y="446999"/>
                </a:cubicBezTo>
                <a:lnTo>
                  <a:pt x="1939943" y="459652"/>
                </a:lnTo>
                <a:lnTo>
                  <a:pt x="1924942" y="459652"/>
                </a:lnTo>
                <a:lnTo>
                  <a:pt x="1947441" y="440169"/>
                </a:lnTo>
                <a:cubicBezTo>
                  <a:pt x="1956203" y="435480"/>
                  <a:pt x="1965991" y="432725"/>
                  <a:pt x="1976103" y="432285"/>
                </a:cubicBezTo>
                <a:close/>
                <a:moveTo>
                  <a:pt x="1365627" y="432285"/>
                </a:moveTo>
                <a:cubicBezTo>
                  <a:pt x="1375739" y="431845"/>
                  <a:pt x="1386174" y="433719"/>
                  <a:pt x="1396232" y="438288"/>
                </a:cubicBezTo>
                <a:lnTo>
                  <a:pt x="1423534" y="459652"/>
                </a:lnTo>
                <a:lnTo>
                  <a:pt x="1408067" y="459652"/>
                </a:lnTo>
                <a:lnTo>
                  <a:pt x="1397824" y="447647"/>
                </a:lnTo>
                <a:cubicBezTo>
                  <a:pt x="1389732" y="442774"/>
                  <a:pt x="1379553" y="439562"/>
                  <a:pt x="1369770" y="439398"/>
                </a:cubicBezTo>
                <a:cubicBezTo>
                  <a:pt x="1359731" y="439216"/>
                  <a:pt x="1349250" y="442209"/>
                  <a:pt x="1340838" y="446999"/>
                </a:cubicBezTo>
                <a:lnTo>
                  <a:pt x="1329468" y="459652"/>
                </a:lnTo>
                <a:lnTo>
                  <a:pt x="1314466" y="459652"/>
                </a:lnTo>
                <a:lnTo>
                  <a:pt x="1336966" y="440169"/>
                </a:lnTo>
                <a:cubicBezTo>
                  <a:pt x="1345728" y="435480"/>
                  <a:pt x="1355516" y="432725"/>
                  <a:pt x="1365627" y="432285"/>
                </a:cubicBezTo>
                <a:close/>
                <a:moveTo>
                  <a:pt x="755153" y="432285"/>
                </a:moveTo>
                <a:cubicBezTo>
                  <a:pt x="765265" y="431845"/>
                  <a:pt x="775700" y="433719"/>
                  <a:pt x="785757" y="438288"/>
                </a:cubicBezTo>
                <a:lnTo>
                  <a:pt x="813060" y="459652"/>
                </a:lnTo>
                <a:lnTo>
                  <a:pt x="797593" y="459652"/>
                </a:lnTo>
                <a:lnTo>
                  <a:pt x="787350" y="447647"/>
                </a:lnTo>
                <a:cubicBezTo>
                  <a:pt x="779257" y="442774"/>
                  <a:pt x="769078" y="439562"/>
                  <a:pt x="759295" y="439398"/>
                </a:cubicBezTo>
                <a:cubicBezTo>
                  <a:pt x="749256" y="439216"/>
                  <a:pt x="738775" y="442209"/>
                  <a:pt x="730363" y="446999"/>
                </a:cubicBezTo>
                <a:lnTo>
                  <a:pt x="718993" y="459652"/>
                </a:lnTo>
                <a:lnTo>
                  <a:pt x="703992" y="459652"/>
                </a:lnTo>
                <a:lnTo>
                  <a:pt x="726492" y="440169"/>
                </a:lnTo>
                <a:cubicBezTo>
                  <a:pt x="735253" y="435480"/>
                  <a:pt x="745041" y="432725"/>
                  <a:pt x="755153" y="432285"/>
                </a:cubicBezTo>
                <a:close/>
                <a:moveTo>
                  <a:pt x="10830991" y="411256"/>
                </a:moveTo>
                <a:cubicBezTo>
                  <a:pt x="10877108" y="411037"/>
                  <a:pt x="10923355" y="421803"/>
                  <a:pt x="10963381" y="443968"/>
                </a:cubicBezTo>
                <a:lnTo>
                  <a:pt x="10986149" y="459652"/>
                </a:lnTo>
                <a:lnTo>
                  <a:pt x="10962893" y="459652"/>
                </a:lnTo>
                <a:lnTo>
                  <a:pt x="10922708" y="436327"/>
                </a:lnTo>
                <a:cubicBezTo>
                  <a:pt x="10895699" y="426814"/>
                  <a:pt x="10865942" y="421914"/>
                  <a:pt x="10833455" y="421768"/>
                </a:cubicBezTo>
                <a:cubicBezTo>
                  <a:pt x="10832618" y="421768"/>
                  <a:pt x="10831828" y="421768"/>
                  <a:pt x="10830991" y="421804"/>
                </a:cubicBezTo>
                <a:lnTo>
                  <a:pt x="10830991" y="421695"/>
                </a:lnTo>
                <a:cubicBezTo>
                  <a:pt x="10829504" y="421695"/>
                  <a:pt x="10828064" y="421695"/>
                  <a:pt x="10826576" y="421731"/>
                </a:cubicBezTo>
                <a:cubicBezTo>
                  <a:pt x="10794484" y="422151"/>
                  <a:pt x="10765133" y="427207"/>
                  <a:pt x="10738502" y="436738"/>
                </a:cubicBezTo>
                <a:lnTo>
                  <a:pt x="10699223" y="459652"/>
                </a:lnTo>
                <a:lnTo>
                  <a:pt x="10674963" y="459652"/>
                </a:lnTo>
                <a:lnTo>
                  <a:pt x="10689092" y="448862"/>
                </a:lnTo>
                <a:cubicBezTo>
                  <a:pt x="10730235" y="423537"/>
                  <a:pt x="10777868" y="411402"/>
                  <a:pt x="10830991" y="412059"/>
                </a:cubicBezTo>
                <a:close/>
                <a:moveTo>
                  <a:pt x="10220516" y="411256"/>
                </a:moveTo>
                <a:cubicBezTo>
                  <a:pt x="10266633" y="411037"/>
                  <a:pt x="10312880" y="421803"/>
                  <a:pt x="10352906" y="443968"/>
                </a:cubicBezTo>
                <a:lnTo>
                  <a:pt x="10375674" y="459652"/>
                </a:lnTo>
                <a:lnTo>
                  <a:pt x="10352417" y="459652"/>
                </a:lnTo>
                <a:lnTo>
                  <a:pt x="10312233" y="436327"/>
                </a:lnTo>
                <a:cubicBezTo>
                  <a:pt x="10285223" y="426814"/>
                  <a:pt x="10255466" y="421914"/>
                  <a:pt x="10222979" y="421768"/>
                </a:cubicBezTo>
                <a:cubicBezTo>
                  <a:pt x="10222143" y="421768"/>
                  <a:pt x="10221352" y="421768"/>
                  <a:pt x="10220516" y="421804"/>
                </a:cubicBezTo>
                <a:lnTo>
                  <a:pt x="10220516" y="421695"/>
                </a:lnTo>
                <a:cubicBezTo>
                  <a:pt x="10219029" y="421695"/>
                  <a:pt x="10217589" y="421695"/>
                  <a:pt x="10216101" y="421731"/>
                </a:cubicBezTo>
                <a:cubicBezTo>
                  <a:pt x="10184009" y="422151"/>
                  <a:pt x="10154658" y="427207"/>
                  <a:pt x="10128027" y="436738"/>
                </a:cubicBezTo>
                <a:lnTo>
                  <a:pt x="10088747" y="459652"/>
                </a:lnTo>
                <a:lnTo>
                  <a:pt x="10064487" y="459652"/>
                </a:lnTo>
                <a:lnTo>
                  <a:pt x="10078617" y="448862"/>
                </a:lnTo>
                <a:cubicBezTo>
                  <a:pt x="10119759" y="423537"/>
                  <a:pt x="10167393" y="411402"/>
                  <a:pt x="10220516" y="412059"/>
                </a:cubicBezTo>
                <a:close/>
                <a:moveTo>
                  <a:pt x="9610041" y="411256"/>
                </a:moveTo>
                <a:cubicBezTo>
                  <a:pt x="9656157" y="411037"/>
                  <a:pt x="9702405" y="421803"/>
                  <a:pt x="9742430" y="443968"/>
                </a:cubicBezTo>
                <a:lnTo>
                  <a:pt x="9765199" y="459652"/>
                </a:lnTo>
                <a:lnTo>
                  <a:pt x="9741942" y="459652"/>
                </a:lnTo>
                <a:lnTo>
                  <a:pt x="9701757" y="436327"/>
                </a:lnTo>
                <a:cubicBezTo>
                  <a:pt x="9674748" y="426814"/>
                  <a:pt x="9644991" y="421914"/>
                  <a:pt x="9612503" y="421768"/>
                </a:cubicBezTo>
                <a:cubicBezTo>
                  <a:pt x="9611667" y="421768"/>
                  <a:pt x="9610877" y="421768"/>
                  <a:pt x="9610041" y="421804"/>
                </a:cubicBezTo>
                <a:lnTo>
                  <a:pt x="9610041" y="421695"/>
                </a:lnTo>
                <a:cubicBezTo>
                  <a:pt x="9608554" y="421695"/>
                  <a:pt x="9607113" y="421695"/>
                  <a:pt x="9605626" y="421731"/>
                </a:cubicBezTo>
                <a:cubicBezTo>
                  <a:pt x="9573533" y="422151"/>
                  <a:pt x="9544183" y="427207"/>
                  <a:pt x="9517552" y="436738"/>
                </a:cubicBezTo>
                <a:lnTo>
                  <a:pt x="9478272" y="459652"/>
                </a:lnTo>
                <a:lnTo>
                  <a:pt x="9454012" y="459652"/>
                </a:lnTo>
                <a:lnTo>
                  <a:pt x="9468142" y="448862"/>
                </a:lnTo>
                <a:cubicBezTo>
                  <a:pt x="9509285" y="423537"/>
                  <a:pt x="9556918" y="411402"/>
                  <a:pt x="9610041" y="412059"/>
                </a:cubicBezTo>
                <a:close/>
                <a:moveTo>
                  <a:pt x="8999566" y="411256"/>
                </a:moveTo>
                <a:cubicBezTo>
                  <a:pt x="9045682" y="411037"/>
                  <a:pt x="9091930" y="421803"/>
                  <a:pt x="9131956" y="443968"/>
                </a:cubicBezTo>
                <a:lnTo>
                  <a:pt x="9154724" y="459652"/>
                </a:lnTo>
                <a:lnTo>
                  <a:pt x="9131467" y="459652"/>
                </a:lnTo>
                <a:lnTo>
                  <a:pt x="9091282" y="436327"/>
                </a:lnTo>
                <a:cubicBezTo>
                  <a:pt x="9064273" y="426814"/>
                  <a:pt x="9034516" y="421914"/>
                  <a:pt x="9002028" y="421768"/>
                </a:cubicBezTo>
                <a:cubicBezTo>
                  <a:pt x="9001192" y="421768"/>
                  <a:pt x="9000402" y="421768"/>
                  <a:pt x="8999566" y="421804"/>
                </a:cubicBezTo>
                <a:lnTo>
                  <a:pt x="8999566" y="421695"/>
                </a:lnTo>
                <a:cubicBezTo>
                  <a:pt x="8998078" y="421695"/>
                  <a:pt x="8996638" y="421695"/>
                  <a:pt x="8995151" y="421731"/>
                </a:cubicBezTo>
                <a:cubicBezTo>
                  <a:pt x="8963058" y="422151"/>
                  <a:pt x="8933707" y="427207"/>
                  <a:pt x="8907076" y="436738"/>
                </a:cubicBezTo>
                <a:lnTo>
                  <a:pt x="8867797" y="459652"/>
                </a:lnTo>
                <a:lnTo>
                  <a:pt x="8843537" y="459652"/>
                </a:lnTo>
                <a:lnTo>
                  <a:pt x="8857666" y="448862"/>
                </a:lnTo>
                <a:cubicBezTo>
                  <a:pt x="8898809" y="423537"/>
                  <a:pt x="8946443" y="411402"/>
                  <a:pt x="8999566" y="412059"/>
                </a:cubicBezTo>
                <a:close/>
                <a:moveTo>
                  <a:pt x="8389091" y="411256"/>
                </a:moveTo>
                <a:cubicBezTo>
                  <a:pt x="8435207" y="411037"/>
                  <a:pt x="8481455" y="421803"/>
                  <a:pt x="8521480" y="443968"/>
                </a:cubicBezTo>
                <a:lnTo>
                  <a:pt x="8544249" y="459652"/>
                </a:lnTo>
                <a:lnTo>
                  <a:pt x="8520992" y="459652"/>
                </a:lnTo>
                <a:lnTo>
                  <a:pt x="8480807" y="436327"/>
                </a:lnTo>
                <a:cubicBezTo>
                  <a:pt x="8453798" y="426814"/>
                  <a:pt x="8424041" y="421914"/>
                  <a:pt x="8391553" y="421768"/>
                </a:cubicBezTo>
                <a:cubicBezTo>
                  <a:pt x="8390717" y="421768"/>
                  <a:pt x="8389927" y="421768"/>
                  <a:pt x="8389091" y="421804"/>
                </a:cubicBezTo>
                <a:lnTo>
                  <a:pt x="8389091" y="421695"/>
                </a:lnTo>
                <a:cubicBezTo>
                  <a:pt x="8387603" y="421695"/>
                  <a:pt x="8386163" y="421695"/>
                  <a:pt x="8384676" y="421731"/>
                </a:cubicBezTo>
                <a:cubicBezTo>
                  <a:pt x="8352583" y="422151"/>
                  <a:pt x="8323233" y="427207"/>
                  <a:pt x="8296601" y="436738"/>
                </a:cubicBezTo>
                <a:lnTo>
                  <a:pt x="8257322" y="459652"/>
                </a:lnTo>
                <a:lnTo>
                  <a:pt x="8233062" y="459652"/>
                </a:lnTo>
                <a:lnTo>
                  <a:pt x="8247191" y="448862"/>
                </a:lnTo>
                <a:cubicBezTo>
                  <a:pt x="8288334" y="423537"/>
                  <a:pt x="8335968" y="411402"/>
                  <a:pt x="8389091" y="412059"/>
                </a:cubicBezTo>
                <a:close/>
                <a:moveTo>
                  <a:pt x="7778616" y="411256"/>
                </a:moveTo>
                <a:cubicBezTo>
                  <a:pt x="7824732" y="411037"/>
                  <a:pt x="7870980" y="421803"/>
                  <a:pt x="7911006" y="443968"/>
                </a:cubicBezTo>
                <a:lnTo>
                  <a:pt x="7933774" y="459652"/>
                </a:lnTo>
                <a:lnTo>
                  <a:pt x="7910517" y="459652"/>
                </a:lnTo>
                <a:lnTo>
                  <a:pt x="7870332" y="436327"/>
                </a:lnTo>
                <a:cubicBezTo>
                  <a:pt x="7843323" y="426814"/>
                  <a:pt x="7813566" y="421914"/>
                  <a:pt x="7781078" y="421768"/>
                </a:cubicBezTo>
                <a:cubicBezTo>
                  <a:pt x="7780242" y="421768"/>
                  <a:pt x="7779452" y="421768"/>
                  <a:pt x="7778616" y="421804"/>
                </a:cubicBezTo>
                <a:lnTo>
                  <a:pt x="7778616" y="421695"/>
                </a:lnTo>
                <a:cubicBezTo>
                  <a:pt x="7777128" y="421695"/>
                  <a:pt x="7775688" y="421695"/>
                  <a:pt x="7774200" y="421731"/>
                </a:cubicBezTo>
                <a:cubicBezTo>
                  <a:pt x="7742107" y="422151"/>
                  <a:pt x="7712757" y="427207"/>
                  <a:pt x="7686126" y="436738"/>
                </a:cubicBezTo>
                <a:lnTo>
                  <a:pt x="7646847" y="459652"/>
                </a:lnTo>
                <a:lnTo>
                  <a:pt x="7622587" y="459652"/>
                </a:lnTo>
                <a:lnTo>
                  <a:pt x="7636716" y="448862"/>
                </a:lnTo>
                <a:cubicBezTo>
                  <a:pt x="7677859" y="423537"/>
                  <a:pt x="7725494" y="411402"/>
                  <a:pt x="7778616" y="412059"/>
                </a:cubicBezTo>
                <a:close/>
                <a:moveTo>
                  <a:pt x="7168142" y="411256"/>
                </a:moveTo>
                <a:cubicBezTo>
                  <a:pt x="7214258" y="411037"/>
                  <a:pt x="7260506" y="421803"/>
                  <a:pt x="7300532" y="443968"/>
                </a:cubicBezTo>
                <a:lnTo>
                  <a:pt x="7323300" y="459652"/>
                </a:lnTo>
                <a:lnTo>
                  <a:pt x="7300043" y="459652"/>
                </a:lnTo>
                <a:lnTo>
                  <a:pt x="7259858" y="436327"/>
                </a:lnTo>
                <a:cubicBezTo>
                  <a:pt x="7232849" y="426814"/>
                  <a:pt x="7203093" y="421914"/>
                  <a:pt x="7170605" y="421768"/>
                </a:cubicBezTo>
                <a:cubicBezTo>
                  <a:pt x="7169768" y="421768"/>
                  <a:pt x="7168979" y="421768"/>
                  <a:pt x="7168142" y="421804"/>
                </a:cubicBezTo>
                <a:lnTo>
                  <a:pt x="7168142" y="421695"/>
                </a:lnTo>
                <a:cubicBezTo>
                  <a:pt x="7166654" y="421695"/>
                  <a:pt x="7165214" y="421695"/>
                  <a:pt x="7163726" y="421731"/>
                </a:cubicBezTo>
                <a:cubicBezTo>
                  <a:pt x="7131634" y="422151"/>
                  <a:pt x="7102284" y="427207"/>
                  <a:pt x="7075653" y="436738"/>
                </a:cubicBezTo>
                <a:lnTo>
                  <a:pt x="7036374" y="459652"/>
                </a:lnTo>
                <a:lnTo>
                  <a:pt x="7012113" y="459652"/>
                </a:lnTo>
                <a:lnTo>
                  <a:pt x="7026243" y="448862"/>
                </a:lnTo>
                <a:cubicBezTo>
                  <a:pt x="7067385" y="423537"/>
                  <a:pt x="7115018" y="411402"/>
                  <a:pt x="7168142" y="412059"/>
                </a:cubicBezTo>
                <a:close/>
                <a:moveTo>
                  <a:pt x="6557668" y="411256"/>
                </a:moveTo>
                <a:cubicBezTo>
                  <a:pt x="6603785" y="411037"/>
                  <a:pt x="6650032" y="421803"/>
                  <a:pt x="6690058" y="443968"/>
                </a:cubicBezTo>
                <a:lnTo>
                  <a:pt x="6712827" y="459652"/>
                </a:lnTo>
                <a:lnTo>
                  <a:pt x="6689569" y="459652"/>
                </a:lnTo>
                <a:lnTo>
                  <a:pt x="6649384" y="436327"/>
                </a:lnTo>
                <a:cubicBezTo>
                  <a:pt x="6622375" y="426814"/>
                  <a:pt x="6592619" y="421914"/>
                  <a:pt x="6560131" y="421768"/>
                </a:cubicBezTo>
                <a:cubicBezTo>
                  <a:pt x="6559295" y="421768"/>
                  <a:pt x="6558505" y="421768"/>
                  <a:pt x="6557668" y="421804"/>
                </a:cubicBezTo>
                <a:lnTo>
                  <a:pt x="6557668" y="421695"/>
                </a:lnTo>
                <a:cubicBezTo>
                  <a:pt x="6556182" y="421695"/>
                  <a:pt x="6554740" y="421695"/>
                  <a:pt x="6553252" y="421731"/>
                </a:cubicBezTo>
                <a:cubicBezTo>
                  <a:pt x="6521160" y="422151"/>
                  <a:pt x="6491810" y="427207"/>
                  <a:pt x="6465178" y="436738"/>
                </a:cubicBezTo>
                <a:lnTo>
                  <a:pt x="6425900" y="459652"/>
                </a:lnTo>
                <a:lnTo>
                  <a:pt x="6401639" y="459652"/>
                </a:lnTo>
                <a:lnTo>
                  <a:pt x="6415768" y="448862"/>
                </a:lnTo>
                <a:cubicBezTo>
                  <a:pt x="6456911" y="423537"/>
                  <a:pt x="6504544" y="411402"/>
                  <a:pt x="6557668" y="412059"/>
                </a:cubicBezTo>
                <a:close/>
                <a:moveTo>
                  <a:pt x="5947191" y="411256"/>
                </a:moveTo>
                <a:cubicBezTo>
                  <a:pt x="5993309" y="411037"/>
                  <a:pt x="6039557" y="421803"/>
                  <a:pt x="6079582" y="443968"/>
                </a:cubicBezTo>
                <a:lnTo>
                  <a:pt x="6102350" y="459652"/>
                </a:lnTo>
                <a:lnTo>
                  <a:pt x="6079093" y="459652"/>
                </a:lnTo>
                <a:lnTo>
                  <a:pt x="6038908" y="436327"/>
                </a:lnTo>
                <a:cubicBezTo>
                  <a:pt x="6011899" y="426814"/>
                  <a:pt x="5982143" y="421914"/>
                  <a:pt x="5949657" y="421768"/>
                </a:cubicBezTo>
                <a:cubicBezTo>
                  <a:pt x="5948818" y="421768"/>
                  <a:pt x="5948029" y="421768"/>
                  <a:pt x="5947191" y="421804"/>
                </a:cubicBezTo>
                <a:lnTo>
                  <a:pt x="5947191" y="421695"/>
                </a:lnTo>
                <a:cubicBezTo>
                  <a:pt x="5945704" y="421695"/>
                  <a:pt x="5944265" y="421695"/>
                  <a:pt x="5942776" y="421731"/>
                </a:cubicBezTo>
                <a:cubicBezTo>
                  <a:pt x="5910684" y="422151"/>
                  <a:pt x="5881334" y="427207"/>
                  <a:pt x="5854703" y="436738"/>
                </a:cubicBezTo>
                <a:lnTo>
                  <a:pt x="5815424" y="459652"/>
                </a:lnTo>
                <a:lnTo>
                  <a:pt x="5791163" y="459652"/>
                </a:lnTo>
                <a:lnTo>
                  <a:pt x="5805293" y="448862"/>
                </a:lnTo>
                <a:cubicBezTo>
                  <a:pt x="5846436" y="423537"/>
                  <a:pt x="5894069" y="411402"/>
                  <a:pt x="5947191" y="412059"/>
                </a:cubicBezTo>
                <a:close/>
                <a:moveTo>
                  <a:pt x="5336717" y="411256"/>
                </a:moveTo>
                <a:cubicBezTo>
                  <a:pt x="5382834" y="411037"/>
                  <a:pt x="5429082" y="421803"/>
                  <a:pt x="5469107" y="443968"/>
                </a:cubicBezTo>
                <a:lnTo>
                  <a:pt x="5491875" y="459652"/>
                </a:lnTo>
                <a:lnTo>
                  <a:pt x="5468619" y="459652"/>
                </a:lnTo>
                <a:lnTo>
                  <a:pt x="5428434" y="436327"/>
                </a:lnTo>
                <a:cubicBezTo>
                  <a:pt x="5401425" y="426814"/>
                  <a:pt x="5371667" y="421914"/>
                  <a:pt x="5339180" y="421768"/>
                </a:cubicBezTo>
                <a:cubicBezTo>
                  <a:pt x="5338344" y="421768"/>
                  <a:pt x="5337552" y="421768"/>
                  <a:pt x="5336717" y="421804"/>
                </a:cubicBezTo>
                <a:lnTo>
                  <a:pt x="5336717" y="421695"/>
                </a:lnTo>
                <a:cubicBezTo>
                  <a:pt x="5335230" y="421695"/>
                  <a:pt x="5333788" y="421695"/>
                  <a:pt x="5332302" y="421731"/>
                </a:cubicBezTo>
                <a:cubicBezTo>
                  <a:pt x="5300209" y="422151"/>
                  <a:pt x="5270859" y="427207"/>
                  <a:pt x="5244228" y="436738"/>
                </a:cubicBezTo>
                <a:lnTo>
                  <a:pt x="5204949" y="459652"/>
                </a:lnTo>
                <a:lnTo>
                  <a:pt x="5180690" y="459652"/>
                </a:lnTo>
                <a:lnTo>
                  <a:pt x="5194819" y="448862"/>
                </a:lnTo>
                <a:cubicBezTo>
                  <a:pt x="5235961" y="423537"/>
                  <a:pt x="5283592" y="411402"/>
                  <a:pt x="5336717" y="412059"/>
                </a:cubicBezTo>
                <a:close/>
                <a:moveTo>
                  <a:pt x="4726245" y="411256"/>
                </a:moveTo>
                <a:cubicBezTo>
                  <a:pt x="4772361" y="411037"/>
                  <a:pt x="4818609" y="421803"/>
                  <a:pt x="4858634" y="443968"/>
                </a:cubicBezTo>
                <a:lnTo>
                  <a:pt x="4881403" y="459652"/>
                </a:lnTo>
                <a:lnTo>
                  <a:pt x="4858146" y="459652"/>
                </a:lnTo>
                <a:lnTo>
                  <a:pt x="4817961" y="436327"/>
                </a:lnTo>
                <a:cubicBezTo>
                  <a:pt x="4790952" y="426814"/>
                  <a:pt x="4761196" y="421914"/>
                  <a:pt x="4728708" y="421768"/>
                </a:cubicBezTo>
                <a:cubicBezTo>
                  <a:pt x="4727870" y="421768"/>
                  <a:pt x="4727080" y="421768"/>
                  <a:pt x="4726245" y="421804"/>
                </a:cubicBezTo>
                <a:lnTo>
                  <a:pt x="4726245" y="421695"/>
                </a:lnTo>
                <a:lnTo>
                  <a:pt x="4721830" y="421731"/>
                </a:lnTo>
                <a:cubicBezTo>
                  <a:pt x="4689737" y="422151"/>
                  <a:pt x="4660387" y="427207"/>
                  <a:pt x="4633755" y="436738"/>
                </a:cubicBezTo>
                <a:lnTo>
                  <a:pt x="4594476" y="459652"/>
                </a:lnTo>
                <a:lnTo>
                  <a:pt x="4572950" y="459652"/>
                </a:lnTo>
                <a:lnTo>
                  <a:pt x="4605453" y="437296"/>
                </a:lnTo>
                <a:cubicBezTo>
                  <a:pt x="4627092" y="426826"/>
                  <a:pt x="4650312" y="419638"/>
                  <a:pt x="4674989" y="415680"/>
                </a:cubicBezTo>
                <a:lnTo>
                  <a:pt x="4726245" y="412059"/>
                </a:lnTo>
                <a:close/>
                <a:moveTo>
                  <a:pt x="4115769" y="411256"/>
                </a:moveTo>
                <a:cubicBezTo>
                  <a:pt x="4161886" y="411037"/>
                  <a:pt x="4208133" y="421803"/>
                  <a:pt x="4248159" y="443968"/>
                </a:cubicBezTo>
                <a:lnTo>
                  <a:pt x="4270927" y="459652"/>
                </a:lnTo>
                <a:lnTo>
                  <a:pt x="4247670" y="459652"/>
                </a:lnTo>
                <a:lnTo>
                  <a:pt x="4207486" y="436327"/>
                </a:lnTo>
                <a:cubicBezTo>
                  <a:pt x="4180477" y="426814"/>
                  <a:pt x="4150720" y="421914"/>
                  <a:pt x="4118232" y="421768"/>
                </a:cubicBezTo>
                <a:cubicBezTo>
                  <a:pt x="4117395" y="421768"/>
                  <a:pt x="4116604" y="421768"/>
                  <a:pt x="4115769" y="421804"/>
                </a:cubicBezTo>
                <a:lnTo>
                  <a:pt x="4115769" y="421695"/>
                </a:lnTo>
                <a:lnTo>
                  <a:pt x="4111354" y="421731"/>
                </a:lnTo>
                <a:cubicBezTo>
                  <a:pt x="4079261" y="422151"/>
                  <a:pt x="4049911" y="427207"/>
                  <a:pt x="4023280" y="436738"/>
                </a:cubicBezTo>
                <a:lnTo>
                  <a:pt x="3984001" y="459652"/>
                </a:lnTo>
                <a:lnTo>
                  <a:pt x="3962475" y="459652"/>
                </a:lnTo>
                <a:lnTo>
                  <a:pt x="3994978" y="437296"/>
                </a:lnTo>
                <a:cubicBezTo>
                  <a:pt x="4016617" y="426826"/>
                  <a:pt x="4039837" y="419638"/>
                  <a:pt x="4064513" y="415680"/>
                </a:cubicBezTo>
                <a:lnTo>
                  <a:pt x="4115769" y="412059"/>
                </a:lnTo>
                <a:close/>
                <a:moveTo>
                  <a:pt x="3505294" y="411256"/>
                </a:moveTo>
                <a:cubicBezTo>
                  <a:pt x="3551411" y="411037"/>
                  <a:pt x="3597658" y="421803"/>
                  <a:pt x="3637684" y="443968"/>
                </a:cubicBezTo>
                <a:lnTo>
                  <a:pt x="3660452" y="459652"/>
                </a:lnTo>
                <a:lnTo>
                  <a:pt x="3637196" y="459652"/>
                </a:lnTo>
                <a:lnTo>
                  <a:pt x="3597011" y="436327"/>
                </a:lnTo>
                <a:cubicBezTo>
                  <a:pt x="3570002" y="426814"/>
                  <a:pt x="3540245" y="421914"/>
                  <a:pt x="3507757" y="421768"/>
                </a:cubicBezTo>
                <a:cubicBezTo>
                  <a:pt x="3506920" y="421768"/>
                  <a:pt x="3506131" y="421768"/>
                  <a:pt x="3505294" y="421804"/>
                </a:cubicBezTo>
                <a:lnTo>
                  <a:pt x="3505294" y="421695"/>
                </a:lnTo>
                <a:lnTo>
                  <a:pt x="3500879" y="421731"/>
                </a:lnTo>
                <a:cubicBezTo>
                  <a:pt x="3468787" y="422151"/>
                  <a:pt x="3439436" y="427207"/>
                  <a:pt x="3412805" y="436738"/>
                </a:cubicBezTo>
                <a:lnTo>
                  <a:pt x="3373526" y="459652"/>
                </a:lnTo>
                <a:lnTo>
                  <a:pt x="3352001" y="459652"/>
                </a:lnTo>
                <a:lnTo>
                  <a:pt x="3384503" y="437296"/>
                </a:lnTo>
                <a:cubicBezTo>
                  <a:pt x="3406142" y="426826"/>
                  <a:pt x="3429362" y="419638"/>
                  <a:pt x="3454039" y="415680"/>
                </a:cubicBezTo>
                <a:lnTo>
                  <a:pt x="3505294" y="412059"/>
                </a:lnTo>
                <a:close/>
                <a:moveTo>
                  <a:pt x="2894819" y="411256"/>
                </a:moveTo>
                <a:cubicBezTo>
                  <a:pt x="2940937" y="411037"/>
                  <a:pt x="2987184" y="421803"/>
                  <a:pt x="3027209" y="443968"/>
                </a:cubicBezTo>
                <a:lnTo>
                  <a:pt x="3049978" y="459652"/>
                </a:lnTo>
                <a:lnTo>
                  <a:pt x="3026721" y="459652"/>
                </a:lnTo>
                <a:lnTo>
                  <a:pt x="2986536" y="436327"/>
                </a:lnTo>
                <a:cubicBezTo>
                  <a:pt x="2959527" y="426814"/>
                  <a:pt x="2929770" y="421914"/>
                  <a:pt x="2897283" y="421768"/>
                </a:cubicBezTo>
                <a:cubicBezTo>
                  <a:pt x="2896447" y="421768"/>
                  <a:pt x="2895657" y="421768"/>
                  <a:pt x="2894819" y="421804"/>
                </a:cubicBezTo>
                <a:lnTo>
                  <a:pt x="2894819" y="421695"/>
                </a:lnTo>
                <a:lnTo>
                  <a:pt x="2890405" y="421731"/>
                </a:lnTo>
                <a:cubicBezTo>
                  <a:pt x="2858313" y="422151"/>
                  <a:pt x="2828962" y="427207"/>
                  <a:pt x="2802331" y="436738"/>
                </a:cubicBezTo>
                <a:lnTo>
                  <a:pt x="2763052" y="459652"/>
                </a:lnTo>
                <a:lnTo>
                  <a:pt x="2741527" y="459652"/>
                </a:lnTo>
                <a:lnTo>
                  <a:pt x="2774029" y="437296"/>
                </a:lnTo>
                <a:cubicBezTo>
                  <a:pt x="2795668" y="426826"/>
                  <a:pt x="2818888" y="419638"/>
                  <a:pt x="2843565" y="415680"/>
                </a:cubicBezTo>
                <a:lnTo>
                  <a:pt x="2894819" y="412059"/>
                </a:lnTo>
                <a:close/>
                <a:moveTo>
                  <a:pt x="2284343" y="411256"/>
                </a:moveTo>
                <a:cubicBezTo>
                  <a:pt x="2330460" y="411037"/>
                  <a:pt x="2376708" y="421803"/>
                  <a:pt x="2416733" y="443968"/>
                </a:cubicBezTo>
                <a:lnTo>
                  <a:pt x="2439501" y="459652"/>
                </a:lnTo>
                <a:lnTo>
                  <a:pt x="2416245" y="459652"/>
                </a:lnTo>
                <a:lnTo>
                  <a:pt x="2376059" y="436327"/>
                </a:lnTo>
                <a:cubicBezTo>
                  <a:pt x="2349050" y="426814"/>
                  <a:pt x="2319293" y="421914"/>
                  <a:pt x="2286807" y="421768"/>
                </a:cubicBezTo>
                <a:cubicBezTo>
                  <a:pt x="2285970" y="421768"/>
                  <a:pt x="2285181" y="421768"/>
                  <a:pt x="2284343" y="421804"/>
                </a:cubicBezTo>
                <a:lnTo>
                  <a:pt x="2284343" y="421695"/>
                </a:lnTo>
                <a:lnTo>
                  <a:pt x="2279928" y="421731"/>
                </a:lnTo>
                <a:cubicBezTo>
                  <a:pt x="2247836" y="422151"/>
                  <a:pt x="2218486" y="427207"/>
                  <a:pt x="2191854" y="436738"/>
                </a:cubicBezTo>
                <a:lnTo>
                  <a:pt x="2152574" y="459652"/>
                </a:lnTo>
                <a:lnTo>
                  <a:pt x="2131050" y="459652"/>
                </a:lnTo>
                <a:lnTo>
                  <a:pt x="2163552" y="437296"/>
                </a:lnTo>
                <a:cubicBezTo>
                  <a:pt x="2185191" y="426826"/>
                  <a:pt x="2208412" y="419638"/>
                  <a:pt x="2233088" y="415680"/>
                </a:cubicBezTo>
                <a:lnTo>
                  <a:pt x="2284343" y="412059"/>
                </a:lnTo>
                <a:close/>
                <a:moveTo>
                  <a:pt x="1673869" y="411256"/>
                </a:moveTo>
                <a:cubicBezTo>
                  <a:pt x="1719985" y="411037"/>
                  <a:pt x="1766233" y="421803"/>
                  <a:pt x="1806258" y="443968"/>
                </a:cubicBezTo>
                <a:lnTo>
                  <a:pt x="1829026" y="459652"/>
                </a:lnTo>
                <a:lnTo>
                  <a:pt x="1805770" y="459652"/>
                </a:lnTo>
                <a:lnTo>
                  <a:pt x="1765585" y="436327"/>
                </a:lnTo>
                <a:cubicBezTo>
                  <a:pt x="1738576" y="426814"/>
                  <a:pt x="1708819" y="421914"/>
                  <a:pt x="1676331" y="421768"/>
                </a:cubicBezTo>
                <a:cubicBezTo>
                  <a:pt x="1675495" y="421768"/>
                  <a:pt x="1674705" y="421768"/>
                  <a:pt x="1673869" y="421804"/>
                </a:cubicBezTo>
                <a:lnTo>
                  <a:pt x="1673869" y="421695"/>
                </a:lnTo>
                <a:lnTo>
                  <a:pt x="1669454" y="421731"/>
                </a:lnTo>
                <a:cubicBezTo>
                  <a:pt x="1637361" y="422151"/>
                  <a:pt x="1608011" y="427207"/>
                  <a:pt x="1581379" y="436738"/>
                </a:cubicBezTo>
                <a:lnTo>
                  <a:pt x="1542100" y="459652"/>
                </a:lnTo>
                <a:lnTo>
                  <a:pt x="1520575" y="459652"/>
                </a:lnTo>
                <a:lnTo>
                  <a:pt x="1553077" y="437296"/>
                </a:lnTo>
                <a:cubicBezTo>
                  <a:pt x="1574716" y="426826"/>
                  <a:pt x="1597936" y="419638"/>
                  <a:pt x="1622612" y="415680"/>
                </a:cubicBezTo>
                <a:lnTo>
                  <a:pt x="1673869" y="412059"/>
                </a:lnTo>
                <a:close/>
                <a:moveTo>
                  <a:pt x="1063393" y="411256"/>
                </a:moveTo>
                <a:cubicBezTo>
                  <a:pt x="1109510" y="411037"/>
                  <a:pt x="1155757" y="421803"/>
                  <a:pt x="1195783" y="443968"/>
                </a:cubicBezTo>
                <a:lnTo>
                  <a:pt x="1218551" y="459652"/>
                </a:lnTo>
                <a:lnTo>
                  <a:pt x="1195294" y="459652"/>
                </a:lnTo>
                <a:lnTo>
                  <a:pt x="1155110" y="436327"/>
                </a:lnTo>
                <a:cubicBezTo>
                  <a:pt x="1128101" y="426814"/>
                  <a:pt x="1098344" y="421914"/>
                  <a:pt x="1065857" y="421768"/>
                </a:cubicBezTo>
                <a:cubicBezTo>
                  <a:pt x="1065020" y="421768"/>
                  <a:pt x="1064230" y="421768"/>
                  <a:pt x="1063393" y="421804"/>
                </a:cubicBezTo>
                <a:lnTo>
                  <a:pt x="1063393" y="421695"/>
                </a:lnTo>
                <a:lnTo>
                  <a:pt x="1058978" y="421731"/>
                </a:lnTo>
                <a:cubicBezTo>
                  <a:pt x="1026886" y="422151"/>
                  <a:pt x="997536" y="427207"/>
                  <a:pt x="970905" y="436738"/>
                </a:cubicBezTo>
                <a:lnTo>
                  <a:pt x="931625" y="459652"/>
                </a:lnTo>
                <a:lnTo>
                  <a:pt x="910100" y="459652"/>
                </a:lnTo>
                <a:lnTo>
                  <a:pt x="942602" y="437296"/>
                </a:lnTo>
                <a:cubicBezTo>
                  <a:pt x="964241" y="426826"/>
                  <a:pt x="987461" y="419638"/>
                  <a:pt x="1012137" y="415680"/>
                </a:cubicBezTo>
                <a:lnTo>
                  <a:pt x="1063393" y="412059"/>
                </a:lnTo>
                <a:close/>
                <a:moveTo>
                  <a:pt x="452918" y="411256"/>
                </a:moveTo>
                <a:cubicBezTo>
                  <a:pt x="499036" y="411037"/>
                  <a:pt x="545283" y="421803"/>
                  <a:pt x="585309" y="443968"/>
                </a:cubicBezTo>
                <a:lnTo>
                  <a:pt x="608076" y="459652"/>
                </a:lnTo>
                <a:lnTo>
                  <a:pt x="584820" y="459652"/>
                </a:lnTo>
                <a:lnTo>
                  <a:pt x="544635" y="436327"/>
                </a:lnTo>
                <a:cubicBezTo>
                  <a:pt x="517626" y="426814"/>
                  <a:pt x="487869" y="421914"/>
                  <a:pt x="455382" y="421768"/>
                </a:cubicBezTo>
                <a:cubicBezTo>
                  <a:pt x="454546" y="421768"/>
                  <a:pt x="453755" y="421768"/>
                  <a:pt x="452918" y="421804"/>
                </a:cubicBezTo>
                <a:lnTo>
                  <a:pt x="452918" y="421695"/>
                </a:lnTo>
                <a:lnTo>
                  <a:pt x="448503" y="421731"/>
                </a:lnTo>
                <a:cubicBezTo>
                  <a:pt x="416411" y="422151"/>
                  <a:pt x="387061" y="427207"/>
                  <a:pt x="360430" y="436738"/>
                </a:cubicBezTo>
                <a:lnTo>
                  <a:pt x="336684" y="450590"/>
                </a:lnTo>
                <a:lnTo>
                  <a:pt x="333889" y="436749"/>
                </a:lnTo>
                <a:lnTo>
                  <a:pt x="401663" y="415680"/>
                </a:lnTo>
                <a:lnTo>
                  <a:pt x="452918" y="412059"/>
                </a:lnTo>
                <a:close/>
                <a:moveTo>
                  <a:pt x="11130954" y="349861"/>
                </a:moveTo>
                <a:lnTo>
                  <a:pt x="11130954" y="349934"/>
                </a:lnTo>
                <a:cubicBezTo>
                  <a:pt x="11080527" y="351248"/>
                  <a:pt x="11038929" y="368586"/>
                  <a:pt x="11007465" y="401181"/>
                </a:cubicBezTo>
                <a:lnTo>
                  <a:pt x="11045110" y="425491"/>
                </a:lnTo>
                <a:cubicBezTo>
                  <a:pt x="11068861" y="402130"/>
                  <a:pt x="11098931" y="388808"/>
                  <a:pt x="11136392" y="388954"/>
                </a:cubicBezTo>
                <a:cubicBezTo>
                  <a:pt x="11173852" y="389100"/>
                  <a:pt x="11204016" y="401948"/>
                  <a:pt x="11227626" y="425491"/>
                </a:cubicBezTo>
                <a:lnTo>
                  <a:pt x="11265412" y="400853"/>
                </a:lnTo>
                <a:cubicBezTo>
                  <a:pt x="11230229" y="365885"/>
                  <a:pt x="11185472" y="348474"/>
                  <a:pt x="11130954" y="349861"/>
                </a:cubicBezTo>
                <a:close/>
                <a:moveTo>
                  <a:pt x="10520479" y="349861"/>
                </a:moveTo>
                <a:lnTo>
                  <a:pt x="10520479" y="349934"/>
                </a:lnTo>
                <a:cubicBezTo>
                  <a:pt x="10470051" y="351248"/>
                  <a:pt x="10428454" y="368586"/>
                  <a:pt x="10396989" y="401181"/>
                </a:cubicBezTo>
                <a:lnTo>
                  <a:pt x="10434635" y="425491"/>
                </a:lnTo>
                <a:cubicBezTo>
                  <a:pt x="10458385" y="402130"/>
                  <a:pt x="10488456" y="388808"/>
                  <a:pt x="10525916" y="388954"/>
                </a:cubicBezTo>
                <a:cubicBezTo>
                  <a:pt x="10563377" y="389100"/>
                  <a:pt x="10593540" y="401948"/>
                  <a:pt x="10617150" y="425491"/>
                </a:cubicBezTo>
                <a:lnTo>
                  <a:pt x="10654937" y="400853"/>
                </a:lnTo>
                <a:cubicBezTo>
                  <a:pt x="10619754" y="365885"/>
                  <a:pt x="10574997" y="348474"/>
                  <a:pt x="10520479" y="349861"/>
                </a:cubicBezTo>
                <a:close/>
                <a:moveTo>
                  <a:pt x="9910004" y="349861"/>
                </a:moveTo>
                <a:lnTo>
                  <a:pt x="9910004" y="349934"/>
                </a:lnTo>
                <a:cubicBezTo>
                  <a:pt x="9859576" y="351248"/>
                  <a:pt x="9817978" y="368586"/>
                  <a:pt x="9786513" y="401181"/>
                </a:cubicBezTo>
                <a:lnTo>
                  <a:pt x="9824160" y="425491"/>
                </a:lnTo>
                <a:cubicBezTo>
                  <a:pt x="9847910" y="402130"/>
                  <a:pt x="9877981" y="388808"/>
                  <a:pt x="9915441" y="388954"/>
                </a:cubicBezTo>
                <a:cubicBezTo>
                  <a:pt x="9952902" y="389100"/>
                  <a:pt x="9983065" y="401948"/>
                  <a:pt x="10006675" y="425491"/>
                </a:cubicBezTo>
                <a:lnTo>
                  <a:pt x="10044461" y="400853"/>
                </a:lnTo>
                <a:cubicBezTo>
                  <a:pt x="10009278" y="365885"/>
                  <a:pt x="9964520" y="348474"/>
                  <a:pt x="9910004" y="349861"/>
                </a:cubicBezTo>
                <a:close/>
                <a:moveTo>
                  <a:pt x="9299529" y="349861"/>
                </a:moveTo>
                <a:lnTo>
                  <a:pt x="9299529" y="349934"/>
                </a:lnTo>
                <a:cubicBezTo>
                  <a:pt x="9249101" y="351248"/>
                  <a:pt x="9207503" y="368586"/>
                  <a:pt x="9176038" y="401181"/>
                </a:cubicBezTo>
                <a:lnTo>
                  <a:pt x="9213685" y="425491"/>
                </a:lnTo>
                <a:cubicBezTo>
                  <a:pt x="9237435" y="402130"/>
                  <a:pt x="9267505" y="388808"/>
                  <a:pt x="9304966" y="388954"/>
                </a:cubicBezTo>
                <a:cubicBezTo>
                  <a:pt x="9342426" y="389100"/>
                  <a:pt x="9372590" y="401948"/>
                  <a:pt x="9396200" y="425491"/>
                </a:cubicBezTo>
                <a:lnTo>
                  <a:pt x="9433985" y="400853"/>
                </a:lnTo>
                <a:cubicBezTo>
                  <a:pt x="9398803" y="365885"/>
                  <a:pt x="9354045" y="348474"/>
                  <a:pt x="9299529" y="349861"/>
                </a:cubicBezTo>
                <a:close/>
                <a:moveTo>
                  <a:pt x="8689053" y="349861"/>
                </a:moveTo>
                <a:lnTo>
                  <a:pt x="8689053" y="349934"/>
                </a:lnTo>
                <a:cubicBezTo>
                  <a:pt x="8638626" y="351248"/>
                  <a:pt x="8597028" y="368586"/>
                  <a:pt x="8565563" y="401181"/>
                </a:cubicBezTo>
                <a:lnTo>
                  <a:pt x="8603210" y="425491"/>
                </a:lnTo>
                <a:cubicBezTo>
                  <a:pt x="8626960" y="402130"/>
                  <a:pt x="8657030" y="388808"/>
                  <a:pt x="8694491" y="388954"/>
                </a:cubicBezTo>
                <a:cubicBezTo>
                  <a:pt x="8731951" y="389100"/>
                  <a:pt x="8762115" y="401948"/>
                  <a:pt x="8785725" y="425491"/>
                </a:cubicBezTo>
                <a:lnTo>
                  <a:pt x="8823510" y="400853"/>
                </a:lnTo>
                <a:cubicBezTo>
                  <a:pt x="8788327" y="365885"/>
                  <a:pt x="8743570" y="348474"/>
                  <a:pt x="8689053" y="349861"/>
                </a:cubicBezTo>
                <a:close/>
                <a:moveTo>
                  <a:pt x="8078578" y="349861"/>
                </a:moveTo>
                <a:lnTo>
                  <a:pt x="8078578" y="349934"/>
                </a:lnTo>
                <a:cubicBezTo>
                  <a:pt x="8028150" y="351248"/>
                  <a:pt x="7986553" y="368586"/>
                  <a:pt x="7955088" y="401181"/>
                </a:cubicBezTo>
                <a:lnTo>
                  <a:pt x="7992734" y="425491"/>
                </a:lnTo>
                <a:cubicBezTo>
                  <a:pt x="8016484" y="402130"/>
                  <a:pt x="8046555" y="388808"/>
                  <a:pt x="8084016" y="388954"/>
                </a:cubicBezTo>
                <a:cubicBezTo>
                  <a:pt x="8121476" y="389100"/>
                  <a:pt x="8151640" y="401948"/>
                  <a:pt x="8175250" y="425491"/>
                </a:cubicBezTo>
                <a:lnTo>
                  <a:pt x="8213035" y="400853"/>
                </a:lnTo>
                <a:cubicBezTo>
                  <a:pt x="8177852" y="365885"/>
                  <a:pt x="8133095" y="348474"/>
                  <a:pt x="8078578" y="349861"/>
                </a:cubicBezTo>
                <a:close/>
                <a:moveTo>
                  <a:pt x="7468103" y="349861"/>
                </a:moveTo>
                <a:lnTo>
                  <a:pt x="7468103" y="349934"/>
                </a:lnTo>
                <a:cubicBezTo>
                  <a:pt x="7417675" y="351248"/>
                  <a:pt x="7376080" y="368586"/>
                  <a:pt x="7344614" y="401181"/>
                </a:cubicBezTo>
                <a:lnTo>
                  <a:pt x="7382262" y="425491"/>
                </a:lnTo>
                <a:cubicBezTo>
                  <a:pt x="7406010" y="402130"/>
                  <a:pt x="7436081" y="388808"/>
                  <a:pt x="7473540" y="388954"/>
                </a:cubicBezTo>
                <a:cubicBezTo>
                  <a:pt x="7511001" y="389100"/>
                  <a:pt x="7541164" y="401948"/>
                  <a:pt x="7564774" y="425491"/>
                </a:cubicBezTo>
                <a:lnTo>
                  <a:pt x="7602561" y="400853"/>
                </a:lnTo>
                <a:cubicBezTo>
                  <a:pt x="7567377" y="365885"/>
                  <a:pt x="7522621" y="348474"/>
                  <a:pt x="7468103" y="349861"/>
                </a:cubicBezTo>
                <a:close/>
                <a:moveTo>
                  <a:pt x="6857630" y="349861"/>
                </a:moveTo>
                <a:lnTo>
                  <a:pt x="6857630" y="349934"/>
                </a:lnTo>
                <a:cubicBezTo>
                  <a:pt x="6807202" y="351248"/>
                  <a:pt x="6765606" y="368586"/>
                  <a:pt x="6734141" y="401181"/>
                </a:cubicBezTo>
                <a:lnTo>
                  <a:pt x="6771788" y="425491"/>
                </a:lnTo>
                <a:cubicBezTo>
                  <a:pt x="6795536" y="402130"/>
                  <a:pt x="6825607" y="388808"/>
                  <a:pt x="6863069" y="388954"/>
                </a:cubicBezTo>
                <a:cubicBezTo>
                  <a:pt x="6900527" y="389100"/>
                  <a:pt x="6930690" y="401948"/>
                  <a:pt x="6954302" y="425491"/>
                </a:cubicBezTo>
                <a:lnTo>
                  <a:pt x="6992087" y="400853"/>
                </a:lnTo>
                <a:cubicBezTo>
                  <a:pt x="6956903" y="365885"/>
                  <a:pt x="6912146" y="348474"/>
                  <a:pt x="6857630" y="349861"/>
                </a:cubicBezTo>
                <a:close/>
                <a:moveTo>
                  <a:pt x="6247156" y="349861"/>
                </a:moveTo>
                <a:lnTo>
                  <a:pt x="6247156" y="349934"/>
                </a:lnTo>
                <a:cubicBezTo>
                  <a:pt x="6196730" y="351248"/>
                  <a:pt x="6155130" y="368586"/>
                  <a:pt x="6123664" y="401181"/>
                </a:cubicBezTo>
                <a:lnTo>
                  <a:pt x="6161312" y="425491"/>
                </a:lnTo>
                <a:cubicBezTo>
                  <a:pt x="6185065" y="402130"/>
                  <a:pt x="6215130" y="388808"/>
                  <a:pt x="6252594" y="388954"/>
                </a:cubicBezTo>
                <a:cubicBezTo>
                  <a:pt x="6290054" y="389100"/>
                  <a:pt x="6320216" y="401948"/>
                  <a:pt x="6343826" y="425491"/>
                </a:cubicBezTo>
                <a:lnTo>
                  <a:pt x="6381612" y="400853"/>
                </a:lnTo>
                <a:cubicBezTo>
                  <a:pt x="6346429" y="365885"/>
                  <a:pt x="6301673" y="348474"/>
                  <a:pt x="6247156" y="349861"/>
                </a:cubicBezTo>
                <a:close/>
                <a:moveTo>
                  <a:pt x="5636679" y="349861"/>
                </a:moveTo>
                <a:lnTo>
                  <a:pt x="5636679" y="349934"/>
                </a:lnTo>
                <a:cubicBezTo>
                  <a:pt x="5586254" y="351248"/>
                  <a:pt x="5544656" y="368586"/>
                  <a:pt x="5513192" y="401181"/>
                </a:cubicBezTo>
                <a:lnTo>
                  <a:pt x="5550838" y="425491"/>
                </a:lnTo>
                <a:cubicBezTo>
                  <a:pt x="5574587" y="402130"/>
                  <a:pt x="5604656" y="388808"/>
                  <a:pt x="5642117" y="388954"/>
                </a:cubicBezTo>
                <a:cubicBezTo>
                  <a:pt x="5679578" y="389100"/>
                  <a:pt x="5709742" y="401948"/>
                  <a:pt x="5733351" y="425491"/>
                </a:cubicBezTo>
                <a:lnTo>
                  <a:pt x="5771139" y="400853"/>
                </a:lnTo>
                <a:cubicBezTo>
                  <a:pt x="5735955" y="365885"/>
                  <a:pt x="5691199" y="348474"/>
                  <a:pt x="5636679" y="349861"/>
                </a:cubicBezTo>
                <a:close/>
                <a:moveTo>
                  <a:pt x="5026205" y="349861"/>
                </a:moveTo>
                <a:lnTo>
                  <a:pt x="5026205" y="349934"/>
                </a:lnTo>
                <a:cubicBezTo>
                  <a:pt x="4975780" y="351248"/>
                  <a:pt x="4934183" y="368586"/>
                  <a:pt x="4902718" y="401181"/>
                </a:cubicBezTo>
                <a:lnTo>
                  <a:pt x="4940365" y="425491"/>
                </a:lnTo>
                <a:cubicBezTo>
                  <a:pt x="4964113" y="402130"/>
                  <a:pt x="4994185" y="388808"/>
                  <a:pt x="5031643" y="388954"/>
                </a:cubicBezTo>
                <a:cubicBezTo>
                  <a:pt x="5069105" y="389100"/>
                  <a:pt x="5099267" y="401948"/>
                  <a:pt x="5122879" y="425491"/>
                </a:cubicBezTo>
                <a:lnTo>
                  <a:pt x="5160665" y="400853"/>
                </a:lnTo>
                <a:cubicBezTo>
                  <a:pt x="5125481" y="365885"/>
                  <a:pt x="5080723" y="348474"/>
                  <a:pt x="5026205" y="349861"/>
                </a:cubicBezTo>
                <a:close/>
                <a:moveTo>
                  <a:pt x="4415731" y="349861"/>
                </a:moveTo>
                <a:lnTo>
                  <a:pt x="4415731" y="349934"/>
                </a:lnTo>
                <a:cubicBezTo>
                  <a:pt x="4365305" y="351248"/>
                  <a:pt x="4323707" y="368586"/>
                  <a:pt x="4292242" y="401181"/>
                </a:cubicBezTo>
                <a:lnTo>
                  <a:pt x="4329888" y="425491"/>
                </a:lnTo>
                <a:cubicBezTo>
                  <a:pt x="4353639" y="402130"/>
                  <a:pt x="4383709" y="388808"/>
                  <a:pt x="4421170" y="388954"/>
                </a:cubicBezTo>
                <a:cubicBezTo>
                  <a:pt x="4458629" y="389100"/>
                  <a:pt x="4488794" y="401948"/>
                  <a:pt x="4512404" y="425491"/>
                </a:cubicBezTo>
                <a:lnTo>
                  <a:pt x="4550189" y="400853"/>
                </a:lnTo>
                <a:cubicBezTo>
                  <a:pt x="4515007" y="365885"/>
                  <a:pt x="4470249" y="348474"/>
                  <a:pt x="4415731" y="349861"/>
                </a:cubicBezTo>
                <a:close/>
                <a:moveTo>
                  <a:pt x="3805257" y="349861"/>
                </a:moveTo>
                <a:lnTo>
                  <a:pt x="3805257" y="349934"/>
                </a:lnTo>
                <a:cubicBezTo>
                  <a:pt x="3754829" y="351248"/>
                  <a:pt x="3713232" y="368586"/>
                  <a:pt x="3681767" y="401181"/>
                </a:cubicBezTo>
                <a:lnTo>
                  <a:pt x="3719413" y="425491"/>
                </a:lnTo>
                <a:cubicBezTo>
                  <a:pt x="3743163" y="402130"/>
                  <a:pt x="3773233" y="388808"/>
                  <a:pt x="3810694" y="388954"/>
                </a:cubicBezTo>
                <a:cubicBezTo>
                  <a:pt x="3848154" y="389100"/>
                  <a:pt x="3878317" y="401948"/>
                  <a:pt x="3901929" y="425491"/>
                </a:cubicBezTo>
                <a:lnTo>
                  <a:pt x="3939714" y="400853"/>
                </a:lnTo>
                <a:cubicBezTo>
                  <a:pt x="3904531" y="365885"/>
                  <a:pt x="3859774" y="348474"/>
                  <a:pt x="3805257" y="349861"/>
                </a:cubicBezTo>
                <a:close/>
                <a:moveTo>
                  <a:pt x="3194783" y="349861"/>
                </a:moveTo>
                <a:lnTo>
                  <a:pt x="3194783" y="349934"/>
                </a:lnTo>
                <a:cubicBezTo>
                  <a:pt x="3144354" y="351248"/>
                  <a:pt x="3102756" y="368586"/>
                  <a:pt x="3071293" y="401181"/>
                </a:cubicBezTo>
                <a:lnTo>
                  <a:pt x="3108939" y="425491"/>
                </a:lnTo>
                <a:cubicBezTo>
                  <a:pt x="3132689" y="402130"/>
                  <a:pt x="3162759" y="388808"/>
                  <a:pt x="3200220" y="388954"/>
                </a:cubicBezTo>
                <a:cubicBezTo>
                  <a:pt x="3237679" y="389100"/>
                  <a:pt x="3267843" y="401948"/>
                  <a:pt x="3291454" y="425491"/>
                </a:cubicBezTo>
                <a:lnTo>
                  <a:pt x="3329241" y="400853"/>
                </a:lnTo>
                <a:cubicBezTo>
                  <a:pt x="3294057" y="365885"/>
                  <a:pt x="3249299" y="348474"/>
                  <a:pt x="3194783" y="349861"/>
                </a:cubicBezTo>
                <a:close/>
                <a:moveTo>
                  <a:pt x="2584309" y="349861"/>
                </a:moveTo>
                <a:lnTo>
                  <a:pt x="2584309" y="349934"/>
                </a:lnTo>
                <a:cubicBezTo>
                  <a:pt x="2533881" y="351248"/>
                  <a:pt x="2492282" y="368586"/>
                  <a:pt x="2460817" y="401181"/>
                </a:cubicBezTo>
                <a:lnTo>
                  <a:pt x="2498463" y="425491"/>
                </a:lnTo>
                <a:cubicBezTo>
                  <a:pt x="2522214" y="402130"/>
                  <a:pt x="2552285" y="388808"/>
                  <a:pt x="2589746" y="388954"/>
                </a:cubicBezTo>
                <a:cubicBezTo>
                  <a:pt x="2627206" y="389100"/>
                  <a:pt x="2657370" y="401948"/>
                  <a:pt x="2680979" y="425491"/>
                </a:cubicBezTo>
                <a:lnTo>
                  <a:pt x="2718765" y="400853"/>
                </a:lnTo>
                <a:cubicBezTo>
                  <a:pt x="2683582" y="365885"/>
                  <a:pt x="2638825" y="348474"/>
                  <a:pt x="2584309" y="349861"/>
                </a:cubicBezTo>
                <a:close/>
                <a:moveTo>
                  <a:pt x="1973830" y="349861"/>
                </a:moveTo>
                <a:lnTo>
                  <a:pt x="1973830" y="349934"/>
                </a:lnTo>
                <a:cubicBezTo>
                  <a:pt x="1923402" y="351248"/>
                  <a:pt x="1881806" y="368586"/>
                  <a:pt x="1850341" y="401181"/>
                </a:cubicBezTo>
                <a:lnTo>
                  <a:pt x="1887988" y="425491"/>
                </a:lnTo>
                <a:cubicBezTo>
                  <a:pt x="1911738" y="402130"/>
                  <a:pt x="1941808" y="388808"/>
                  <a:pt x="1979269" y="388954"/>
                </a:cubicBezTo>
                <a:cubicBezTo>
                  <a:pt x="2016729" y="389100"/>
                  <a:pt x="2046893" y="401948"/>
                  <a:pt x="2070503" y="425491"/>
                </a:cubicBezTo>
                <a:lnTo>
                  <a:pt x="2108288" y="400853"/>
                </a:lnTo>
                <a:cubicBezTo>
                  <a:pt x="2073105" y="365885"/>
                  <a:pt x="2028349" y="348474"/>
                  <a:pt x="1973830" y="349861"/>
                </a:cubicBezTo>
                <a:close/>
                <a:moveTo>
                  <a:pt x="1363356" y="349861"/>
                </a:moveTo>
                <a:lnTo>
                  <a:pt x="1363356" y="349934"/>
                </a:lnTo>
                <a:cubicBezTo>
                  <a:pt x="1312929" y="351248"/>
                  <a:pt x="1271331" y="368586"/>
                  <a:pt x="1239866" y="401181"/>
                </a:cubicBezTo>
                <a:lnTo>
                  <a:pt x="1277512" y="425491"/>
                </a:lnTo>
                <a:cubicBezTo>
                  <a:pt x="1301263" y="402130"/>
                  <a:pt x="1331333" y="388808"/>
                  <a:pt x="1368794" y="388954"/>
                </a:cubicBezTo>
                <a:cubicBezTo>
                  <a:pt x="1406254" y="389100"/>
                  <a:pt x="1436418" y="401948"/>
                  <a:pt x="1460027" y="425491"/>
                </a:cubicBezTo>
                <a:lnTo>
                  <a:pt x="1497813" y="400853"/>
                </a:lnTo>
                <a:cubicBezTo>
                  <a:pt x="1462630" y="365885"/>
                  <a:pt x="1417873" y="348474"/>
                  <a:pt x="1363356" y="349861"/>
                </a:cubicBezTo>
                <a:close/>
                <a:moveTo>
                  <a:pt x="752881" y="349861"/>
                </a:moveTo>
                <a:lnTo>
                  <a:pt x="752881" y="349934"/>
                </a:lnTo>
                <a:cubicBezTo>
                  <a:pt x="702453" y="351248"/>
                  <a:pt x="660857" y="368586"/>
                  <a:pt x="629392" y="401181"/>
                </a:cubicBezTo>
                <a:lnTo>
                  <a:pt x="667039" y="425491"/>
                </a:lnTo>
                <a:cubicBezTo>
                  <a:pt x="690787" y="402130"/>
                  <a:pt x="720858" y="388808"/>
                  <a:pt x="758318" y="388954"/>
                </a:cubicBezTo>
                <a:cubicBezTo>
                  <a:pt x="795779" y="389100"/>
                  <a:pt x="825942" y="401948"/>
                  <a:pt x="849554" y="425491"/>
                </a:cubicBezTo>
                <a:lnTo>
                  <a:pt x="887339" y="400853"/>
                </a:lnTo>
                <a:cubicBezTo>
                  <a:pt x="852156" y="365885"/>
                  <a:pt x="807399" y="348474"/>
                  <a:pt x="752881" y="349861"/>
                </a:cubicBezTo>
                <a:close/>
                <a:moveTo>
                  <a:pt x="11137786" y="302228"/>
                </a:moveTo>
                <a:lnTo>
                  <a:pt x="11137786" y="302300"/>
                </a:lnTo>
                <a:cubicBezTo>
                  <a:pt x="11061471" y="301863"/>
                  <a:pt x="11000632" y="327632"/>
                  <a:pt x="10953970" y="377091"/>
                </a:cubicBezTo>
                <a:cubicBezTo>
                  <a:pt x="10964334" y="381508"/>
                  <a:pt x="10973630" y="384574"/>
                  <a:pt x="10981624" y="389027"/>
                </a:cubicBezTo>
                <a:cubicBezTo>
                  <a:pt x="10991755" y="394648"/>
                  <a:pt x="10997705" y="393735"/>
                  <a:pt x="11006489" y="386106"/>
                </a:cubicBezTo>
                <a:cubicBezTo>
                  <a:pt x="11050921" y="347489"/>
                  <a:pt x="11106739" y="333728"/>
                  <a:pt x="11171574" y="343072"/>
                </a:cubicBezTo>
                <a:cubicBezTo>
                  <a:pt x="11210057" y="348620"/>
                  <a:pt x="11241569" y="364060"/>
                  <a:pt x="11267690" y="386763"/>
                </a:cubicBezTo>
                <a:cubicBezTo>
                  <a:pt x="11271222" y="389757"/>
                  <a:pt x="11279262" y="393078"/>
                  <a:pt x="11283027" y="391910"/>
                </a:cubicBezTo>
                <a:cubicBezTo>
                  <a:pt x="11294925" y="388297"/>
                  <a:pt x="11305800" y="382566"/>
                  <a:pt x="11318628" y="376945"/>
                </a:cubicBezTo>
                <a:cubicBezTo>
                  <a:pt x="11272709" y="328472"/>
                  <a:pt x="11212847" y="302666"/>
                  <a:pt x="11137786" y="302228"/>
                </a:cubicBezTo>
                <a:close/>
                <a:moveTo>
                  <a:pt x="10527311" y="302228"/>
                </a:moveTo>
                <a:lnTo>
                  <a:pt x="10527311" y="302300"/>
                </a:lnTo>
                <a:cubicBezTo>
                  <a:pt x="10450995" y="301863"/>
                  <a:pt x="10390157" y="327632"/>
                  <a:pt x="10343494" y="377091"/>
                </a:cubicBezTo>
                <a:cubicBezTo>
                  <a:pt x="10353858" y="381508"/>
                  <a:pt x="10363154" y="384574"/>
                  <a:pt x="10371148" y="389027"/>
                </a:cubicBezTo>
                <a:cubicBezTo>
                  <a:pt x="10381280" y="394648"/>
                  <a:pt x="10387228" y="393735"/>
                  <a:pt x="10396014" y="386106"/>
                </a:cubicBezTo>
                <a:cubicBezTo>
                  <a:pt x="10440445" y="347489"/>
                  <a:pt x="10496264" y="333728"/>
                  <a:pt x="10561099" y="343072"/>
                </a:cubicBezTo>
                <a:cubicBezTo>
                  <a:pt x="10599583" y="348620"/>
                  <a:pt x="10631094" y="364060"/>
                  <a:pt x="10657215" y="386763"/>
                </a:cubicBezTo>
                <a:cubicBezTo>
                  <a:pt x="10660747" y="389757"/>
                  <a:pt x="10668786" y="393078"/>
                  <a:pt x="10672551" y="391910"/>
                </a:cubicBezTo>
                <a:cubicBezTo>
                  <a:pt x="10684449" y="388297"/>
                  <a:pt x="10695325" y="382566"/>
                  <a:pt x="10708152" y="376945"/>
                </a:cubicBezTo>
                <a:cubicBezTo>
                  <a:pt x="10662234" y="328472"/>
                  <a:pt x="10602372" y="302666"/>
                  <a:pt x="10527311" y="302228"/>
                </a:cubicBezTo>
                <a:close/>
                <a:moveTo>
                  <a:pt x="9916836" y="302228"/>
                </a:moveTo>
                <a:lnTo>
                  <a:pt x="9916836" y="302300"/>
                </a:lnTo>
                <a:cubicBezTo>
                  <a:pt x="9840520" y="301863"/>
                  <a:pt x="9779682" y="327632"/>
                  <a:pt x="9733019" y="377091"/>
                </a:cubicBezTo>
                <a:cubicBezTo>
                  <a:pt x="9743383" y="381508"/>
                  <a:pt x="9752679" y="384574"/>
                  <a:pt x="9760673" y="389027"/>
                </a:cubicBezTo>
                <a:cubicBezTo>
                  <a:pt x="9770805" y="394648"/>
                  <a:pt x="9776753" y="393735"/>
                  <a:pt x="9785538" y="386106"/>
                </a:cubicBezTo>
                <a:cubicBezTo>
                  <a:pt x="9829969" y="347489"/>
                  <a:pt x="9885789" y="333728"/>
                  <a:pt x="9950624" y="343072"/>
                </a:cubicBezTo>
                <a:cubicBezTo>
                  <a:pt x="9989107" y="348620"/>
                  <a:pt x="10020619" y="364060"/>
                  <a:pt x="10046738" y="386763"/>
                </a:cubicBezTo>
                <a:cubicBezTo>
                  <a:pt x="10050271" y="389757"/>
                  <a:pt x="10058311" y="393078"/>
                  <a:pt x="10062076" y="391910"/>
                </a:cubicBezTo>
                <a:cubicBezTo>
                  <a:pt x="10073974" y="388297"/>
                  <a:pt x="10084850" y="382566"/>
                  <a:pt x="10097677" y="376945"/>
                </a:cubicBezTo>
                <a:cubicBezTo>
                  <a:pt x="10051759" y="328472"/>
                  <a:pt x="9991895" y="302666"/>
                  <a:pt x="9916836" y="302228"/>
                </a:cubicBezTo>
                <a:close/>
                <a:moveTo>
                  <a:pt x="9306360" y="302228"/>
                </a:moveTo>
                <a:lnTo>
                  <a:pt x="9306360" y="302300"/>
                </a:lnTo>
                <a:cubicBezTo>
                  <a:pt x="9230045" y="301863"/>
                  <a:pt x="9169207" y="327632"/>
                  <a:pt x="9122544" y="377091"/>
                </a:cubicBezTo>
                <a:cubicBezTo>
                  <a:pt x="9132907" y="381508"/>
                  <a:pt x="9142204" y="384574"/>
                  <a:pt x="9150198" y="389027"/>
                </a:cubicBezTo>
                <a:cubicBezTo>
                  <a:pt x="9160329" y="394648"/>
                  <a:pt x="9166278" y="393735"/>
                  <a:pt x="9175063" y="386106"/>
                </a:cubicBezTo>
                <a:cubicBezTo>
                  <a:pt x="9219494" y="347489"/>
                  <a:pt x="9275313" y="333728"/>
                  <a:pt x="9340149" y="343072"/>
                </a:cubicBezTo>
                <a:cubicBezTo>
                  <a:pt x="9378631" y="348620"/>
                  <a:pt x="9410144" y="364060"/>
                  <a:pt x="9436263" y="386763"/>
                </a:cubicBezTo>
                <a:cubicBezTo>
                  <a:pt x="9439796" y="389757"/>
                  <a:pt x="9447836" y="393078"/>
                  <a:pt x="9451601" y="391910"/>
                </a:cubicBezTo>
                <a:cubicBezTo>
                  <a:pt x="9463499" y="388297"/>
                  <a:pt x="9474375" y="382566"/>
                  <a:pt x="9487202" y="376945"/>
                </a:cubicBezTo>
                <a:cubicBezTo>
                  <a:pt x="9441283" y="328472"/>
                  <a:pt x="9381420" y="302666"/>
                  <a:pt x="9306360" y="302228"/>
                </a:cubicBezTo>
                <a:close/>
                <a:moveTo>
                  <a:pt x="8695885" y="302228"/>
                </a:moveTo>
                <a:lnTo>
                  <a:pt x="8695885" y="302300"/>
                </a:lnTo>
                <a:cubicBezTo>
                  <a:pt x="8619570" y="301863"/>
                  <a:pt x="8558731" y="327632"/>
                  <a:pt x="8512069" y="377091"/>
                </a:cubicBezTo>
                <a:cubicBezTo>
                  <a:pt x="8522432" y="381508"/>
                  <a:pt x="8531729" y="384574"/>
                  <a:pt x="8539723" y="389027"/>
                </a:cubicBezTo>
                <a:cubicBezTo>
                  <a:pt x="8549854" y="394648"/>
                  <a:pt x="8555802" y="393735"/>
                  <a:pt x="8564588" y="386106"/>
                </a:cubicBezTo>
                <a:cubicBezTo>
                  <a:pt x="8609019" y="347489"/>
                  <a:pt x="8664838" y="333728"/>
                  <a:pt x="8729674" y="343072"/>
                </a:cubicBezTo>
                <a:cubicBezTo>
                  <a:pt x="8768156" y="348620"/>
                  <a:pt x="8799668" y="364060"/>
                  <a:pt x="8825788" y="386763"/>
                </a:cubicBezTo>
                <a:cubicBezTo>
                  <a:pt x="8829321" y="389757"/>
                  <a:pt x="8837361" y="393078"/>
                  <a:pt x="8841126" y="391910"/>
                </a:cubicBezTo>
                <a:cubicBezTo>
                  <a:pt x="8853024" y="388297"/>
                  <a:pt x="8863900" y="382566"/>
                  <a:pt x="8876727" y="376945"/>
                </a:cubicBezTo>
                <a:cubicBezTo>
                  <a:pt x="8830808" y="328472"/>
                  <a:pt x="8770945" y="302666"/>
                  <a:pt x="8695885" y="302228"/>
                </a:cubicBezTo>
                <a:close/>
                <a:moveTo>
                  <a:pt x="8085410" y="302228"/>
                </a:moveTo>
                <a:lnTo>
                  <a:pt x="8085410" y="302300"/>
                </a:lnTo>
                <a:cubicBezTo>
                  <a:pt x="8009094" y="301863"/>
                  <a:pt x="7948256" y="327632"/>
                  <a:pt x="7901594" y="377091"/>
                </a:cubicBezTo>
                <a:cubicBezTo>
                  <a:pt x="7911957" y="381508"/>
                  <a:pt x="7921254" y="384574"/>
                  <a:pt x="7929248" y="389027"/>
                </a:cubicBezTo>
                <a:cubicBezTo>
                  <a:pt x="7939379" y="394648"/>
                  <a:pt x="7945328" y="393735"/>
                  <a:pt x="7954113" y="386106"/>
                </a:cubicBezTo>
                <a:cubicBezTo>
                  <a:pt x="7998544" y="347489"/>
                  <a:pt x="8054363" y="333728"/>
                  <a:pt x="8119198" y="343072"/>
                </a:cubicBezTo>
                <a:cubicBezTo>
                  <a:pt x="8157681" y="348620"/>
                  <a:pt x="8189193" y="364060"/>
                  <a:pt x="8215312" y="386763"/>
                </a:cubicBezTo>
                <a:cubicBezTo>
                  <a:pt x="8218846" y="389757"/>
                  <a:pt x="8226886" y="393078"/>
                  <a:pt x="8230650" y="391910"/>
                </a:cubicBezTo>
                <a:cubicBezTo>
                  <a:pt x="8242549" y="388297"/>
                  <a:pt x="8253424" y="382566"/>
                  <a:pt x="8266251" y="376945"/>
                </a:cubicBezTo>
                <a:cubicBezTo>
                  <a:pt x="8220333" y="328472"/>
                  <a:pt x="8160470" y="302666"/>
                  <a:pt x="8085410" y="302228"/>
                </a:cubicBezTo>
                <a:close/>
                <a:moveTo>
                  <a:pt x="7474934" y="302228"/>
                </a:moveTo>
                <a:lnTo>
                  <a:pt x="7474934" y="302300"/>
                </a:lnTo>
                <a:cubicBezTo>
                  <a:pt x="7398620" y="301863"/>
                  <a:pt x="7337782" y="327632"/>
                  <a:pt x="7291118" y="377091"/>
                </a:cubicBezTo>
                <a:cubicBezTo>
                  <a:pt x="7301484" y="381508"/>
                  <a:pt x="7310780" y="384574"/>
                  <a:pt x="7318774" y="389027"/>
                </a:cubicBezTo>
                <a:cubicBezTo>
                  <a:pt x="7328905" y="394648"/>
                  <a:pt x="7334854" y="393735"/>
                  <a:pt x="7343639" y="386106"/>
                </a:cubicBezTo>
                <a:cubicBezTo>
                  <a:pt x="7388070" y="347489"/>
                  <a:pt x="7443888" y="333728"/>
                  <a:pt x="7508726" y="343072"/>
                </a:cubicBezTo>
                <a:cubicBezTo>
                  <a:pt x="7547208" y="348620"/>
                  <a:pt x="7578719" y="364060"/>
                  <a:pt x="7604838" y="386763"/>
                </a:cubicBezTo>
                <a:cubicBezTo>
                  <a:pt x="7608370" y="389757"/>
                  <a:pt x="7616412" y="393078"/>
                  <a:pt x="7620178" y="391910"/>
                </a:cubicBezTo>
                <a:cubicBezTo>
                  <a:pt x="7632074" y="388297"/>
                  <a:pt x="7642949" y="382566"/>
                  <a:pt x="7655778" y="376945"/>
                </a:cubicBezTo>
                <a:cubicBezTo>
                  <a:pt x="7609858" y="328472"/>
                  <a:pt x="7549996" y="302666"/>
                  <a:pt x="7474934" y="302228"/>
                </a:cubicBezTo>
                <a:close/>
                <a:moveTo>
                  <a:pt x="6864462" y="302228"/>
                </a:moveTo>
                <a:lnTo>
                  <a:pt x="6864462" y="302300"/>
                </a:lnTo>
                <a:cubicBezTo>
                  <a:pt x="6788146" y="301863"/>
                  <a:pt x="6727310" y="327632"/>
                  <a:pt x="6680646" y="377091"/>
                </a:cubicBezTo>
                <a:cubicBezTo>
                  <a:pt x="6691009" y="381508"/>
                  <a:pt x="6700306" y="384574"/>
                  <a:pt x="6708300" y="389027"/>
                </a:cubicBezTo>
                <a:cubicBezTo>
                  <a:pt x="6718431" y="394648"/>
                  <a:pt x="6724380" y="393735"/>
                  <a:pt x="6733164" y="386106"/>
                </a:cubicBezTo>
                <a:cubicBezTo>
                  <a:pt x="6777594" y="347489"/>
                  <a:pt x="6833415" y="333728"/>
                  <a:pt x="6898250" y="343072"/>
                </a:cubicBezTo>
                <a:cubicBezTo>
                  <a:pt x="6936733" y="348620"/>
                  <a:pt x="6968244" y="364060"/>
                  <a:pt x="6994364" y="386763"/>
                </a:cubicBezTo>
                <a:cubicBezTo>
                  <a:pt x="6997896" y="389757"/>
                  <a:pt x="7005936" y="393078"/>
                  <a:pt x="7009702" y="391910"/>
                </a:cubicBezTo>
                <a:cubicBezTo>
                  <a:pt x="7021600" y="388297"/>
                  <a:pt x="7032476" y="382566"/>
                  <a:pt x="7045302" y="376945"/>
                </a:cubicBezTo>
                <a:cubicBezTo>
                  <a:pt x="6999385" y="328472"/>
                  <a:pt x="6939522" y="302666"/>
                  <a:pt x="6864462" y="302228"/>
                </a:cubicBezTo>
                <a:close/>
                <a:moveTo>
                  <a:pt x="6253987" y="302228"/>
                </a:moveTo>
                <a:lnTo>
                  <a:pt x="6253987" y="302300"/>
                </a:lnTo>
                <a:cubicBezTo>
                  <a:pt x="6177670" y="301863"/>
                  <a:pt x="6116832" y="327632"/>
                  <a:pt x="6070170" y="377091"/>
                </a:cubicBezTo>
                <a:cubicBezTo>
                  <a:pt x="6080535" y="381508"/>
                  <a:pt x="6089830" y="384574"/>
                  <a:pt x="6097824" y="389027"/>
                </a:cubicBezTo>
                <a:cubicBezTo>
                  <a:pt x="6107954" y="394648"/>
                  <a:pt x="6113904" y="393735"/>
                  <a:pt x="6122688" y="386106"/>
                </a:cubicBezTo>
                <a:cubicBezTo>
                  <a:pt x="6167118" y="347489"/>
                  <a:pt x="6222938" y="333728"/>
                  <a:pt x="6287776" y="343072"/>
                </a:cubicBezTo>
                <a:cubicBezTo>
                  <a:pt x="6326258" y="348620"/>
                  <a:pt x="6357772" y="364060"/>
                  <a:pt x="6383891" y="386763"/>
                </a:cubicBezTo>
                <a:cubicBezTo>
                  <a:pt x="6387422" y="389757"/>
                  <a:pt x="6395462" y="393078"/>
                  <a:pt x="6399229" y="391910"/>
                </a:cubicBezTo>
                <a:cubicBezTo>
                  <a:pt x="6411126" y="388297"/>
                  <a:pt x="6422000" y="382566"/>
                  <a:pt x="6434828" y="376945"/>
                </a:cubicBezTo>
                <a:cubicBezTo>
                  <a:pt x="6388912" y="328472"/>
                  <a:pt x="6329048" y="302666"/>
                  <a:pt x="6253987" y="302228"/>
                </a:cubicBezTo>
                <a:close/>
                <a:moveTo>
                  <a:pt x="5643512" y="302228"/>
                </a:moveTo>
                <a:lnTo>
                  <a:pt x="5643512" y="302300"/>
                </a:lnTo>
                <a:cubicBezTo>
                  <a:pt x="5567197" y="301863"/>
                  <a:pt x="5506357" y="327632"/>
                  <a:pt x="5459694" y="377091"/>
                </a:cubicBezTo>
                <a:cubicBezTo>
                  <a:pt x="5470060" y="381508"/>
                  <a:pt x="5479356" y="384574"/>
                  <a:pt x="5487349" y="389027"/>
                </a:cubicBezTo>
                <a:cubicBezTo>
                  <a:pt x="5497481" y="394648"/>
                  <a:pt x="5503431" y="393735"/>
                  <a:pt x="5512215" y="386106"/>
                </a:cubicBezTo>
                <a:cubicBezTo>
                  <a:pt x="5556647" y="347489"/>
                  <a:pt x="5612465" y="333728"/>
                  <a:pt x="5677302" y="343072"/>
                </a:cubicBezTo>
                <a:cubicBezTo>
                  <a:pt x="5715784" y="348620"/>
                  <a:pt x="5747295" y="364060"/>
                  <a:pt x="5773416" y="386763"/>
                </a:cubicBezTo>
                <a:cubicBezTo>
                  <a:pt x="5776948" y="389757"/>
                  <a:pt x="5784988" y="393078"/>
                  <a:pt x="5788751" y="391910"/>
                </a:cubicBezTo>
                <a:cubicBezTo>
                  <a:pt x="5800652" y="388297"/>
                  <a:pt x="5811526" y="382566"/>
                  <a:pt x="5824355" y="376945"/>
                </a:cubicBezTo>
                <a:cubicBezTo>
                  <a:pt x="5778436" y="328472"/>
                  <a:pt x="5718573" y="302666"/>
                  <a:pt x="5643512" y="302228"/>
                </a:cubicBezTo>
                <a:close/>
                <a:moveTo>
                  <a:pt x="5033037" y="302228"/>
                </a:moveTo>
                <a:lnTo>
                  <a:pt x="5033037" y="302300"/>
                </a:lnTo>
                <a:cubicBezTo>
                  <a:pt x="4956723" y="301863"/>
                  <a:pt x="4895886" y="327632"/>
                  <a:pt x="4849221" y="377091"/>
                </a:cubicBezTo>
                <a:cubicBezTo>
                  <a:pt x="4859586" y="381508"/>
                  <a:pt x="4868880" y="384574"/>
                  <a:pt x="4876875" y="389027"/>
                </a:cubicBezTo>
                <a:cubicBezTo>
                  <a:pt x="4887009" y="394648"/>
                  <a:pt x="4892957" y="393735"/>
                  <a:pt x="4901740" y="386106"/>
                </a:cubicBezTo>
                <a:cubicBezTo>
                  <a:pt x="4946172" y="347489"/>
                  <a:pt x="5001991" y="333728"/>
                  <a:pt x="5066827" y="343072"/>
                </a:cubicBezTo>
                <a:cubicBezTo>
                  <a:pt x="5105309" y="348620"/>
                  <a:pt x="5136822" y="364060"/>
                  <a:pt x="5162941" y="386763"/>
                </a:cubicBezTo>
                <a:cubicBezTo>
                  <a:pt x="5166474" y="389757"/>
                  <a:pt x="5174515" y="393078"/>
                  <a:pt x="5178279" y="391910"/>
                </a:cubicBezTo>
                <a:cubicBezTo>
                  <a:pt x="5190175" y="388297"/>
                  <a:pt x="5201052" y="382566"/>
                  <a:pt x="5213876" y="376945"/>
                </a:cubicBezTo>
                <a:cubicBezTo>
                  <a:pt x="5167960" y="328472"/>
                  <a:pt x="5108100" y="302666"/>
                  <a:pt x="5033037" y="302228"/>
                </a:cubicBezTo>
                <a:close/>
                <a:moveTo>
                  <a:pt x="4422563" y="302228"/>
                </a:moveTo>
                <a:lnTo>
                  <a:pt x="4422563" y="302300"/>
                </a:lnTo>
                <a:cubicBezTo>
                  <a:pt x="4346247" y="301863"/>
                  <a:pt x="4285410" y="327632"/>
                  <a:pt x="4238747" y="377091"/>
                </a:cubicBezTo>
                <a:cubicBezTo>
                  <a:pt x="4249111" y="381508"/>
                  <a:pt x="4258406" y="384574"/>
                  <a:pt x="4266401" y="389027"/>
                </a:cubicBezTo>
                <a:cubicBezTo>
                  <a:pt x="4276533" y="394648"/>
                  <a:pt x="4282481" y="393735"/>
                  <a:pt x="4291266" y="386106"/>
                </a:cubicBezTo>
                <a:cubicBezTo>
                  <a:pt x="4335698" y="347489"/>
                  <a:pt x="4391517" y="333728"/>
                  <a:pt x="4456352" y="343072"/>
                </a:cubicBezTo>
                <a:cubicBezTo>
                  <a:pt x="4494835" y="348620"/>
                  <a:pt x="4526346" y="364060"/>
                  <a:pt x="4552467" y="386763"/>
                </a:cubicBezTo>
                <a:cubicBezTo>
                  <a:pt x="4555999" y="389757"/>
                  <a:pt x="4564040" y="393078"/>
                  <a:pt x="4567804" y="391910"/>
                </a:cubicBezTo>
                <a:cubicBezTo>
                  <a:pt x="4579703" y="388297"/>
                  <a:pt x="4590578" y="382566"/>
                  <a:pt x="4603406" y="376945"/>
                </a:cubicBezTo>
                <a:cubicBezTo>
                  <a:pt x="4557486" y="328472"/>
                  <a:pt x="4497624" y="302666"/>
                  <a:pt x="4422563" y="302228"/>
                </a:cubicBezTo>
                <a:close/>
                <a:moveTo>
                  <a:pt x="3812089" y="302228"/>
                </a:moveTo>
                <a:lnTo>
                  <a:pt x="3812089" y="302300"/>
                </a:lnTo>
                <a:cubicBezTo>
                  <a:pt x="3735773" y="301863"/>
                  <a:pt x="3674935" y="327632"/>
                  <a:pt x="3628271" y="377091"/>
                </a:cubicBezTo>
                <a:cubicBezTo>
                  <a:pt x="3638636" y="381508"/>
                  <a:pt x="3647931" y="384574"/>
                  <a:pt x="3655925" y="389027"/>
                </a:cubicBezTo>
                <a:cubicBezTo>
                  <a:pt x="3666058" y="394648"/>
                  <a:pt x="3672007" y="393735"/>
                  <a:pt x="3680790" y="386106"/>
                </a:cubicBezTo>
                <a:cubicBezTo>
                  <a:pt x="3725223" y="347489"/>
                  <a:pt x="3781042" y="333728"/>
                  <a:pt x="3845878" y="343072"/>
                </a:cubicBezTo>
                <a:cubicBezTo>
                  <a:pt x="3884360" y="348620"/>
                  <a:pt x="3915872" y="364060"/>
                  <a:pt x="3941992" y="386763"/>
                </a:cubicBezTo>
                <a:cubicBezTo>
                  <a:pt x="3945523" y="389757"/>
                  <a:pt x="3953564" y="393078"/>
                  <a:pt x="3957328" y="391910"/>
                </a:cubicBezTo>
                <a:cubicBezTo>
                  <a:pt x="3969228" y="388297"/>
                  <a:pt x="3980103" y="382566"/>
                  <a:pt x="3992930" y="376945"/>
                </a:cubicBezTo>
                <a:cubicBezTo>
                  <a:pt x="3947011" y="328472"/>
                  <a:pt x="3887150" y="302666"/>
                  <a:pt x="3812089" y="302228"/>
                </a:cubicBezTo>
                <a:close/>
                <a:moveTo>
                  <a:pt x="3201613" y="302228"/>
                </a:moveTo>
                <a:lnTo>
                  <a:pt x="3201613" y="302300"/>
                </a:lnTo>
                <a:cubicBezTo>
                  <a:pt x="3125299" y="301863"/>
                  <a:pt x="3064460" y="327632"/>
                  <a:pt x="3017797" y="377091"/>
                </a:cubicBezTo>
                <a:cubicBezTo>
                  <a:pt x="3028162" y="381508"/>
                  <a:pt x="3037457" y="384574"/>
                  <a:pt x="3045451" y="389027"/>
                </a:cubicBezTo>
                <a:cubicBezTo>
                  <a:pt x="3055583" y="394648"/>
                  <a:pt x="3061533" y="393735"/>
                  <a:pt x="3070316" y="386106"/>
                </a:cubicBezTo>
                <a:cubicBezTo>
                  <a:pt x="3114749" y="347489"/>
                  <a:pt x="3170569" y="333728"/>
                  <a:pt x="3235403" y="343072"/>
                </a:cubicBezTo>
                <a:cubicBezTo>
                  <a:pt x="3273887" y="348620"/>
                  <a:pt x="3305397" y="364060"/>
                  <a:pt x="3331516" y="386763"/>
                </a:cubicBezTo>
                <a:cubicBezTo>
                  <a:pt x="3335049" y="389757"/>
                  <a:pt x="3343090" y="393078"/>
                  <a:pt x="3346854" y="391910"/>
                </a:cubicBezTo>
                <a:cubicBezTo>
                  <a:pt x="3358752" y="388297"/>
                  <a:pt x="3369629" y="382566"/>
                  <a:pt x="3382455" y="376945"/>
                </a:cubicBezTo>
                <a:cubicBezTo>
                  <a:pt x="3336537" y="328472"/>
                  <a:pt x="3276675" y="302666"/>
                  <a:pt x="3201613" y="302228"/>
                </a:cubicBezTo>
                <a:close/>
                <a:moveTo>
                  <a:pt x="2591139" y="302228"/>
                </a:moveTo>
                <a:lnTo>
                  <a:pt x="2591139" y="302300"/>
                </a:lnTo>
                <a:cubicBezTo>
                  <a:pt x="2514822" y="301863"/>
                  <a:pt x="2453985" y="327632"/>
                  <a:pt x="2407320" y="377091"/>
                </a:cubicBezTo>
                <a:cubicBezTo>
                  <a:pt x="2417686" y="381508"/>
                  <a:pt x="2426981" y="384574"/>
                  <a:pt x="2434975" y="389027"/>
                </a:cubicBezTo>
                <a:cubicBezTo>
                  <a:pt x="2445106" y="394648"/>
                  <a:pt x="2451056" y="393735"/>
                  <a:pt x="2459840" y="386106"/>
                </a:cubicBezTo>
                <a:cubicBezTo>
                  <a:pt x="2504273" y="347489"/>
                  <a:pt x="2560093" y="333728"/>
                  <a:pt x="2624928" y="343072"/>
                </a:cubicBezTo>
                <a:cubicBezTo>
                  <a:pt x="2663411" y="348620"/>
                  <a:pt x="2694923" y="364060"/>
                  <a:pt x="2721042" y="386763"/>
                </a:cubicBezTo>
                <a:cubicBezTo>
                  <a:pt x="2724575" y="389757"/>
                  <a:pt x="2732616" y="393078"/>
                  <a:pt x="2736380" y="391910"/>
                </a:cubicBezTo>
                <a:cubicBezTo>
                  <a:pt x="2748279" y="388297"/>
                  <a:pt x="2759155" y="382566"/>
                  <a:pt x="2771982" y="376945"/>
                </a:cubicBezTo>
                <a:cubicBezTo>
                  <a:pt x="2726062" y="328472"/>
                  <a:pt x="2666201" y="302666"/>
                  <a:pt x="2591139" y="302228"/>
                </a:cubicBezTo>
                <a:close/>
                <a:moveTo>
                  <a:pt x="1980663" y="302228"/>
                </a:moveTo>
                <a:lnTo>
                  <a:pt x="1980663" y="302300"/>
                </a:lnTo>
                <a:cubicBezTo>
                  <a:pt x="1904348" y="301863"/>
                  <a:pt x="1843509" y="327632"/>
                  <a:pt x="1796845" y="377091"/>
                </a:cubicBezTo>
                <a:cubicBezTo>
                  <a:pt x="1807210" y="381508"/>
                  <a:pt x="1816505" y="384574"/>
                  <a:pt x="1824499" y="389027"/>
                </a:cubicBezTo>
                <a:cubicBezTo>
                  <a:pt x="1834632" y="394648"/>
                  <a:pt x="1840581" y="393735"/>
                  <a:pt x="1849365" y="386106"/>
                </a:cubicBezTo>
                <a:cubicBezTo>
                  <a:pt x="1893797" y="347489"/>
                  <a:pt x="1949616" y="333728"/>
                  <a:pt x="2014451" y="343072"/>
                </a:cubicBezTo>
                <a:cubicBezTo>
                  <a:pt x="2052934" y="348620"/>
                  <a:pt x="2084446" y="364060"/>
                  <a:pt x="2110566" y="386763"/>
                </a:cubicBezTo>
                <a:cubicBezTo>
                  <a:pt x="2114099" y="389757"/>
                  <a:pt x="2122139" y="393078"/>
                  <a:pt x="2125904" y="391910"/>
                </a:cubicBezTo>
                <a:cubicBezTo>
                  <a:pt x="2137802" y="388297"/>
                  <a:pt x="2148676" y="382566"/>
                  <a:pt x="2161505" y="376945"/>
                </a:cubicBezTo>
                <a:cubicBezTo>
                  <a:pt x="2115585" y="328472"/>
                  <a:pt x="2055723" y="302666"/>
                  <a:pt x="1980663" y="302228"/>
                </a:cubicBezTo>
                <a:close/>
                <a:moveTo>
                  <a:pt x="1370188" y="302228"/>
                </a:moveTo>
                <a:lnTo>
                  <a:pt x="1370188" y="302300"/>
                </a:lnTo>
                <a:cubicBezTo>
                  <a:pt x="1293873" y="301863"/>
                  <a:pt x="1233034" y="327632"/>
                  <a:pt x="1186372" y="377091"/>
                </a:cubicBezTo>
                <a:cubicBezTo>
                  <a:pt x="1196736" y="381508"/>
                  <a:pt x="1206032" y="384574"/>
                  <a:pt x="1214025" y="389027"/>
                </a:cubicBezTo>
                <a:cubicBezTo>
                  <a:pt x="1224157" y="394648"/>
                  <a:pt x="1230107" y="393735"/>
                  <a:pt x="1238891" y="386106"/>
                </a:cubicBezTo>
                <a:cubicBezTo>
                  <a:pt x="1283323" y="347489"/>
                  <a:pt x="1339141" y="333728"/>
                  <a:pt x="1403976" y="343072"/>
                </a:cubicBezTo>
                <a:cubicBezTo>
                  <a:pt x="1442459" y="348620"/>
                  <a:pt x="1473971" y="364060"/>
                  <a:pt x="1500091" y="386763"/>
                </a:cubicBezTo>
                <a:cubicBezTo>
                  <a:pt x="1503624" y="389757"/>
                  <a:pt x="1511664" y="393078"/>
                  <a:pt x="1515429" y="391910"/>
                </a:cubicBezTo>
                <a:cubicBezTo>
                  <a:pt x="1527327" y="388297"/>
                  <a:pt x="1538202" y="382566"/>
                  <a:pt x="1551030" y="376945"/>
                </a:cubicBezTo>
                <a:cubicBezTo>
                  <a:pt x="1505111" y="328472"/>
                  <a:pt x="1445248" y="302666"/>
                  <a:pt x="1370188" y="302228"/>
                </a:cubicBezTo>
                <a:close/>
                <a:moveTo>
                  <a:pt x="759713" y="302228"/>
                </a:moveTo>
                <a:lnTo>
                  <a:pt x="759713" y="302300"/>
                </a:lnTo>
                <a:cubicBezTo>
                  <a:pt x="683397" y="301863"/>
                  <a:pt x="622559" y="327632"/>
                  <a:pt x="575896" y="377091"/>
                </a:cubicBezTo>
                <a:cubicBezTo>
                  <a:pt x="586261" y="381508"/>
                  <a:pt x="595556" y="384574"/>
                  <a:pt x="603550" y="389027"/>
                </a:cubicBezTo>
                <a:cubicBezTo>
                  <a:pt x="613682" y="394648"/>
                  <a:pt x="619631" y="393735"/>
                  <a:pt x="628416" y="386106"/>
                </a:cubicBezTo>
                <a:cubicBezTo>
                  <a:pt x="672848" y="347489"/>
                  <a:pt x="728667" y="333728"/>
                  <a:pt x="793503" y="343072"/>
                </a:cubicBezTo>
                <a:cubicBezTo>
                  <a:pt x="831985" y="348620"/>
                  <a:pt x="863496" y="364060"/>
                  <a:pt x="889617" y="386763"/>
                </a:cubicBezTo>
                <a:cubicBezTo>
                  <a:pt x="893149" y="389757"/>
                  <a:pt x="901190" y="393078"/>
                  <a:pt x="904953" y="391910"/>
                </a:cubicBezTo>
                <a:cubicBezTo>
                  <a:pt x="916851" y="388297"/>
                  <a:pt x="927727" y="382566"/>
                  <a:pt x="940554" y="376945"/>
                </a:cubicBezTo>
                <a:cubicBezTo>
                  <a:pt x="894636" y="328472"/>
                  <a:pt x="834774" y="302666"/>
                  <a:pt x="759713" y="302228"/>
                </a:cubicBezTo>
                <a:close/>
                <a:moveTo>
                  <a:pt x="10498448" y="254484"/>
                </a:moveTo>
                <a:lnTo>
                  <a:pt x="10498448" y="254557"/>
                </a:lnTo>
                <a:cubicBezTo>
                  <a:pt x="10405169" y="258609"/>
                  <a:pt x="10317003" y="309455"/>
                  <a:pt x="10284143" y="362162"/>
                </a:cubicBezTo>
                <a:cubicBezTo>
                  <a:pt x="10292880" y="364206"/>
                  <a:pt x="10301944" y="365228"/>
                  <a:pt x="10309798" y="368257"/>
                </a:cubicBezTo>
                <a:cubicBezTo>
                  <a:pt x="10325183" y="374207"/>
                  <a:pt x="10333734" y="370557"/>
                  <a:pt x="10344610" y="360264"/>
                </a:cubicBezTo>
                <a:cubicBezTo>
                  <a:pt x="10402706" y="304929"/>
                  <a:pt x="10478602" y="284488"/>
                  <a:pt x="10568071" y="295621"/>
                </a:cubicBezTo>
                <a:cubicBezTo>
                  <a:pt x="10627933" y="303067"/>
                  <a:pt x="10675386" y="327742"/>
                  <a:pt x="10712847" y="364826"/>
                </a:cubicBezTo>
                <a:cubicBezTo>
                  <a:pt x="10715962" y="367929"/>
                  <a:pt x="10721678" y="372273"/>
                  <a:pt x="10725071" y="371725"/>
                </a:cubicBezTo>
                <a:cubicBezTo>
                  <a:pt x="10739478" y="369426"/>
                  <a:pt x="10753514" y="365520"/>
                  <a:pt x="10767830" y="362125"/>
                </a:cubicBezTo>
                <a:cubicBezTo>
                  <a:pt x="10730694" y="295475"/>
                  <a:pt x="10617059" y="249338"/>
                  <a:pt x="10498448" y="254484"/>
                </a:cubicBezTo>
                <a:close/>
                <a:moveTo>
                  <a:pt x="9887973" y="254484"/>
                </a:moveTo>
                <a:lnTo>
                  <a:pt x="9887973" y="254557"/>
                </a:lnTo>
                <a:cubicBezTo>
                  <a:pt x="9794694" y="258609"/>
                  <a:pt x="9706527" y="309455"/>
                  <a:pt x="9673668" y="362162"/>
                </a:cubicBezTo>
                <a:cubicBezTo>
                  <a:pt x="9682405" y="364206"/>
                  <a:pt x="9691469" y="365228"/>
                  <a:pt x="9699322" y="368257"/>
                </a:cubicBezTo>
                <a:cubicBezTo>
                  <a:pt x="9714708" y="374207"/>
                  <a:pt x="9723259" y="370557"/>
                  <a:pt x="9734134" y="360264"/>
                </a:cubicBezTo>
                <a:cubicBezTo>
                  <a:pt x="9792231" y="304929"/>
                  <a:pt x="9868127" y="284488"/>
                  <a:pt x="9957596" y="295621"/>
                </a:cubicBezTo>
                <a:cubicBezTo>
                  <a:pt x="10017458" y="303067"/>
                  <a:pt x="10064911" y="327742"/>
                  <a:pt x="10102371" y="364826"/>
                </a:cubicBezTo>
                <a:cubicBezTo>
                  <a:pt x="10105485" y="367929"/>
                  <a:pt x="10111203" y="372273"/>
                  <a:pt x="10114596" y="371725"/>
                </a:cubicBezTo>
                <a:cubicBezTo>
                  <a:pt x="10129003" y="369426"/>
                  <a:pt x="10143039" y="365520"/>
                  <a:pt x="10157353" y="362125"/>
                </a:cubicBezTo>
                <a:cubicBezTo>
                  <a:pt x="10120219" y="295475"/>
                  <a:pt x="10006582" y="249338"/>
                  <a:pt x="9887973" y="254484"/>
                </a:cubicBezTo>
                <a:close/>
                <a:moveTo>
                  <a:pt x="9277498" y="254484"/>
                </a:moveTo>
                <a:lnTo>
                  <a:pt x="9277498" y="254557"/>
                </a:lnTo>
                <a:cubicBezTo>
                  <a:pt x="9184218" y="258609"/>
                  <a:pt x="9096052" y="309455"/>
                  <a:pt x="9063193" y="362162"/>
                </a:cubicBezTo>
                <a:cubicBezTo>
                  <a:pt x="9071930" y="364206"/>
                  <a:pt x="9080993" y="365228"/>
                  <a:pt x="9088847" y="368257"/>
                </a:cubicBezTo>
                <a:cubicBezTo>
                  <a:pt x="9104232" y="374207"/>
                  <a:pt x="9112783" y="370557"/>
                  <a:pt x="9123659" y="360264"/>
                </a:cubicBezTo>
                <a:cubicBezTo>
                  <a:pt x="9181756" y="304929"/>
                  <a:pt x="9257652" y="284488"/>
                  <a:pt x="9347121" y="295621"/>
                </a:cubicBezTo>
                <a:cubicBezTo>
                  <a:pt x="9406983" y="303067"/>
                  <a:pt x="9454436" y="327742"/>
                  <a:pt x="9491896" y="364826"/>
                </a:cubicBezTo>
                <a:cubicBezTo>
                  <a:pt x="9495010" y="367929"/>
                  <a:pt x="9500727" y="372273"/>
                  <a:pt x="9504120" y="371725"/>
                </a:cubicBezTo>
                <a:cubicBezTo>
                  <a:pt x="9518528" y="369426"/>
                  <a:pt x="9532563" y="365520"/>
                  <a:pt x="9546878" y="362125"/>
                </a:cubicBezTo>
                <a:cubicBezTo>
                  <a:pt x="9509744" y="295475"/>
                  <a:pt x="9396107" y="249338"/>
                  <a:pt x="9277498" y="254484"/>
                </a:cubicBezTo>
                <a:close/>
                <a:moveTo>
                  <a:pt x="8667023" y="254484"/>
                </a:moveTo>
                <a:lnTo>
                  <a:pt x="8667023" y="254557"/>
                </a:lnTo>
                <a:cubicBezTo>
                  <a:pt x="8573743" y="258609"/>
                  <a:pt x="8485577" y="309455"/>
                  <a:pt x="8452718" y="362162"/>
                </a:cubicBezTo>
                <a:cubicBezTo>
                  <a:pt x="8461455" y="364206"/>
                  <a:pt x="8470518" y="365228"/>
                  <a:pt x="8478372" y="368257"/>
                </a:cubicBezTo>
                <a:cubicBezTo>
                  <a:pt x="8493757" y="374207"/>
                  <a:pt x="8502308" y="370557"/>
                  <a:pt x="8513184" y="360264"/>
                </a:cubicBezTo>
                <a:cubicBezTo>
                  <a:pt x="8571281" y="304929"/>
                  <a:pt x="8647177" y="284488"/>
                  <a:pt x="8736645" y="295621"/>
                </a:cubicBezTo>
                <a:cubicBezTo>
                  <a:pt x="8796507" y="303067"/>
                  <a:pt x="8843960" y="327742"/>
                  <a:pt x="8881421" y="364826"/>
                </a:cubicBezTo>
                <a:cubicBezTo>
                  <a:pt x="8884535" y="367929"/>
                  <a:pt x="8890252" y="372273"/>
                  <a:pt x="8893645" y="371725"/>
                </a:cubicBezTo>
                <a:cubicBezTo>
                  <a:pt x="8908053" y="369426"/>
                  <a:pt x="8922088" y="365520"/>
                  <a:pt x="8936403" y="362125"/>
                </a:cubicBezTo>
                <a:cubicBezTo>
                  <a:pt x="8899268" y="295475"/>
                  <a:pt x="8785632" y="249338"/>
                  <a:pt x="8667023" y="254484"/>
                </a:cubicBezTo>
                <a:close/>
                <a:moveTo>
                  <a:pt x="8056548" y="254484"/>
                </a:moveTo>
                <a:lnTo>
                  <a:pt x="8056548" y="254557"/>
                </a:lnTo>
                <a:cubicBezTo>
                  <a:pt x="7963268" y="258609"/>
                  <a:pt x="7875102" y="309455"/>
                  <a:pt x="7842242" y="362162"/>
                </a:cubicBezTo>
                <a:cubicBezTo>
                  <a:pt x="7850980" y="364206"/>
                  <a:pt x="7860043" y="365228"/>
                  <a:pt x="7867897" y="368257"/>
                </a:cubicBezTo>
                <a:cubicBezTo>
                  <a:pt x="7883282" y="374207"/>
                  <a:pt x="7891833" y="370557"/>
                  <a:pt x="7902708" y="360264"/>
                </a:cubicBezTo>
                <a:cubicBezTo>
                  <a:pt x="7960806" y="304929"/>
                  <a:pt x="8036702" y="284488"/>
                  <a:pt x="8126170" y="295621"/>
                </a:cubicBezTo>
                <a:cubicBezTo>
                  <a:pt x="8186032" y="303067"/>
                  <a:pt x="8233485" y="327742"/>
                  <a:pt x="8270946" y="364826"/>
                </a:cubicBezTo>
                <a:cubicBezTo>
                  <a:pt x="8274059" y="367929"/>
                  <a:pt x="8279777" y="372273"/>
                  <a:pt x="8283170" y="371725"/>
                </a:cubicBezTo>
                <a:cubicBezTo>
                  <a:pt x="8297578" y="369426"/>
                  <a:pt x="8311613" y="365520"/>
                  <a:pt x="8325927" y="362125"/>
                </a:cubicBezTo>
                <a:cubicBezTo>
                  <a:pt x="8288793" y="295475"/>
                  <a:pt x="8175156" y="249338"/>
                  <a:pt x="8056548" y="254484"/>
                </a:cubicBezTo>
                <a:close/>
                <a:moveTo>
                  <a:pt x="7446074" y="254484"/>
                </a:moveTo>
                <a:lnTo>
                  <a:pt x="7446074" y="254557"/>
                </a:lnTo>
                <a:cubicBezTo>
                  <a:pt x="7352792" y="258609"/>
                  <a:pt x="7264628" y="309455"/>
                  <a:pt x="7231768" y="362162"/>
                </a:cubicBezTo>
                <a:cubicBezTo>
                  <a:pt x="7240506" y="364206"/>
                  <a:pt x="7249568" y="365228"/>
                  <a:pt x="7257423" y="368257"/>
                </a:cubicBezTo>
                <a:cubicBezTo>
                  <a:pt x="7272808" y="374207"/>
                  <a:pt x="7281359" y="370557"/>
                  <a:pt x="7292235" y="360264"/>
                </a:cubicBezTo>
                <a:cubicBezTo>
                  <a:pt x="7350330" y="304929"/>
                  <a:pt x="7426228" y="284488"/>
                  <a:pt x="7515696" y="295621"/>
                </a:cubicBezTo>
                <a:cubicBezTo>
                  <a:pt x="7575560" y="303067"/>
                  <a:pt x="7623012" y="327742"/>
                  <a:pt x="7660470" y="364826"/>
                </a:cubicBezTo>
                <a:cubicBezTo>
                  <a:pt x="7663584" y="367929"/>
                  <a:pt x="7669303" y="372273"/>
                  <a:pt x="7672694" y="371725"/>
                </a:cubicBezTo>
                <a:cubicBezTo>
                  <a:pt x="7687102" y="369426"/>
                  <a:pt x="7701138" y="365520"/>
                  <a:pt x="7715454" y="362125"/>
                </a:cubicBezTo>
                <a:cubicBezTo>
                  <a:pt x="7678318" y="295475"/>
                  <a:pt x="7564682" y="249338"/>
                  <a:pt x="7446074" y="254484"/>
                </a:cubicBezTo>
                <a:close/>
                <a:moveTo>
                  <a:pt x="6835600" y="254484"/>
                </a:moveTo>
                <a:lnTo>
                  <a:pt x="6835600" y="254557"/>
                </a:lnTo>
                <a:cubicBezTo>
                  <a:pt x="6742320" y="258609"/>
                  <a:pt x="6654154" y="309455"/>
                  <a:pt x="6621294" y="362162"/>
                </a:cubicBezTo>
                <a:cubicBezTo>
                  <a:pt x="6630033" y="364206"/>
                  <a:pt x="6639095" y="365228"/>
                  <a:pt x="6646950" y="368257"/>
                </a:cubicBezTo>
                <a:cubicBezTo>
                  <a:pt x="6662333" y="374207"/>
                  <a:pt x="6670886" y="370557"/>
                  <a:pt x="6681761" y="360264"/>
                </a:cubicBezTo>
                <a:cubicBezTo>
                  <a:pt x="6739856" y="304929"/>
                  <a:pt x="6815754" y="284488"/>
                  <a:pt x="6905222" y="295621"/>
                </a:cubicBezTo>
                <a:cubicBezTo>
                  <a:pt x="6965084" y="303067"/>
                  <a:pt x="7012538" y="327742"/>
                  <a:pt x="7049998" y="364826"/>
                </a:cubicBezTo>
                <a:cubicBezTo>
                  <a:pt x="7053112" y="367929"/>
                  <a:pt x="7058828" y="372273"/>
                  <a:pt x="7062222" y="371725"/>
                </a:cubicBezTo>
                <a:cubicBezTo>
                  <a:pt x="7076628" y="369426"/>
                  <a:pt x="7090665" y="365520"/>
                  <a:pt x="7104981" y="362125"/>
                </a:cubicBezTo>
                <a:cubicBezTo>
                  <a:pt x="7067844" y="295475"/>
                  <a:pt x="6954208" y="249338"/>
                  <a:pt x="6835600" y="254484"/>
                </a:cubicBezTo>
                <a:close/>
                <a:moveTo>
                  <a:pt x="6225124" y="254484"/>
                </a:moveTo>
                <a:lnTo>
                  <a:pt x="6225124" y="254557"/>
                </a:lnTo>
                <a:cubicBezTo>
                  <a:pt x="6131846" y="258609"/>
                  <a:pt x="6043676" y="309455"/>
                  <a:pt x="6010819" y="362162"/>
                </a:cubicBezTo>
                <a:cubicBezTo>
                  <a:pt x="6019558" y="364206"/>
                  <a:pt x="6028621" y="365228"/>
                  <a:pt x="6036474" y="368257"/>
                </a:cubicBezTo>
                <a:cubicBezTo>
                  <a:pt x="6051857" y="374207"/>
                  <a:pt x="6060409" y="370557"/>
                  <a:pt x="6071286" y="360264"/>
                </a:cubicBezTo>
                <a:cubicBezTo>
                  <a:pt x="6129381" y="304929"/>
                  <a:pt x="6205280" y="284488"/>
                  <a:pt x="6294747" y="295621"/>
                </a:cubicBezTo>
                <a:cubicBezTo>
                  <a:pt x="6354612" y="303067"/>
                  <a:pt x="6402062" y="327742"/>
                  <a:pt x="6439524" y="364826"/>
                </a:cubicBezTo>
                <a:cubicBezTo>
                  <a:pt x="6442638" y="367929"/>
                  <a:pt x="6448354" y="372273"/>
                  <a:pt x="6451747" y="371725"/>
                </a:cubicBezTo>
                <a:cubicBezTo>
                  <a:pt x="6466154" y="369426"/>
                  <a:pt x="6480190" y="365520"/>
                  <a:pt x="6494507" y="362125"/>
                </a:cubicBezTo>
                <a:cubicBezTo>
                  <a:pt x="6457372" y="295475"/>
                  <a:pt x="6343734" y="249338"/>
                  <a:pt x="6225124" y="254484"/>
                </a:cubicBezTo>
                <a:close/>
                <a:moveTo>
                  <a:pt x="5614648" y="254484"/>
                </a:moveTo>
                <a:lnTo>
                  <a:pt x="5614648" y="254557"/>
                </a:lnTo>
                <a:cubicBezTo>
                  <a:pt x="5521371" y="258609"/>
                  <a:pt x="5433204" y="309455"/>
                  <a:pt x="5400343" y="362162"/>
                </a:cubicBezTo>
                <a:cubicBezTo>
                  <a:pt x="5409082" y="364206"/>
                  <a:pt x="5418144" y="365228"/>
                  <a:pt x="5425999" y="368257"/>
                </a:cubicBezTo>
                <a:cubicBezTo>
                  <a:pt x="5441384" y="374207"/>
                  <a:pt x="5449935" y="370557"/>
                  <a:pt x="5460810" y="360264"/>
                </a:cubicBezTo>
                <a:cubicBezTo>
                  <a:pt x="5518908" y="304929"/>
                  <a:pt x="5594804" y="284488"/>
                  <a:pt x="5684274" y="295621"/>
                </a:cubicBezTo>
                <a:cubicBezTo>
                  <a:pt x="5744134" y="303067"/>
                  <a:pt x="5791589" y="327742"/>
                  <a:pt x="5829048" y="364826"/>
                </a:cubicBezTo>
                <a:cubicBezTo>
                  <a:pt x="5832161" y="367929"/>
                  <a:pt x="5837880" y="372273"/>
                  <a:pt x="5841271" y="371725"/>
                </a:cubicBezTo>
                <a:cubicBezTo>
                  <a:pt x="5855679" y="369426"/>
                  <a:pt x="5869715" y="365520"/>
                  <a:pt x="5884029" y="362125"/>
                </a:cubicBezTo>
                <a:cubicBezTo>
                  <a:pt x="5846894" y="295475"/>
                  <a:pt x="5733260" y="249338"/>
                  <a:pt x="5614648" y="254484"/>
                </a:cubicBezTo>
                <a:close/>
                <a:moveTo>
                  <a:pt x="5004177" y="254484"/>
                </a:moveTo>
                <a:lnTo>
                  <a:pt x="5004177" y="254557"/>
                </a:lnTo>
                <a:cubicBezTo>
                  <a:pt x="4910897" y="258609"/>
                  <a:pt x="4822732" y="309455"/>
                  <a:pt x="4789871" y="362162"/>
                </a:cubicBezTo>
                <a:cubicBezTo>
                  <a:pt x="4798611" y="364206"/>
                  <a:pt x="4807671" y="365228"/>
                  <a:pt x="4815526" y="368257"/>
                </a:cubicBezTo>
                <a:cubicBezTo>
                  <a:pt x="4830911" y="374207"/>
                  <a:pt x="4839463" y="370557"/>
                  <a:pt x="4850337" y="360264"/>
                </a:cubicBezTo>
                <a:cubicBezTo>
                  <a:pt x="4908433" y="304929"/>
                  <a:pt x="4984333" y="284488"/>
                  <a:pt x="5073797" y="295621"/>
                </a:cubicBezTo>
                <a:cubicBezTo>
                  <a:pt x="5133660" y="303067"/>
                  <a:pt x="5181115" y="327742"/>
                  <a:pt x="5218571" y="364826"/>
                </a:cubicBezTo>
                <a:cubicBezTo>
                  <a:pt x="5221685" y="367929"/>
                  <a:pt x="5227401" y="372273"/>
                  <a:pt x="5230797" y="371725"/>
                </a:cubicBezTo>
                <a:cubicBezTo>
                  <a:pt x="5245203" y="369426"/>
                  <a:pt x="5259240" y="365520"/>
                  <a:pt x="5273555" y="362125"/>
                </a:cubicBezTo>
                <a:cubicBezTo>
                  <a:pt x="5236421" y="295475"/>
                  <a:pt x="5122784" y="249338"/>
                  <a:pt x="5004177" y="254484"/>
                </a:cubicBezTo>
                <a:close/>
                <a:moveTo>
                  <a:pt x="4393702" y="254484"/>
                </a:moveTo>
                <a:lnTo>
                  <a:pt x="4393702" y="254557"/>
                </a:lnTo>
                <a:cubicBezTo>
                  <a:pt x="4300422" y="258609"/>
                  <a:pt x="4212255" y="309455"/>
                  <a:pt x="4179396" y="362162"/>
                </a:cubicBezTo>
                <a:cubicBezTo>
                  <a:pt x="4188134" y="364206"/>
                  <a:pt x="4197198" y="365228"/>
                  <a:pt x="4205052" y="368257"/>
                </a:cubicBezTo>
                <a:cubicBezTo>
                  <a:pt x="4220436" y="374207"/>
                  <a:pt x="4228987" y="370557"/>
                  <a:pt x="4239863" y="360264"/>
                </a:cubicBezTo>
                <a:cubicBezTo>
                  <a:pt x="4297958" y="304929"/>
                  <a:pt x="4373856" y="284488"/>
                  <a:pt x="4463324" y="295621"/>
                </a:cubicBezTo>
                <a:cubicBezTo>
                  <a:pt x="4523186" y="303067"/>
                  <a:pt x="4570639" y="327742"/>
                  <a:pt x="4608100" y="364826"/>
                </a:cubicBezTo>
                <a:cubicBezTo>
                  <a:pt x="4611213" y="367929"/>
                  <a:pt x="4616930" y="372273"/>
                  <a:pt x="4620323" y="371725"/>
                </a:cubicBezTo>
                <a:cubicBezTo>
                  <a:pt x="4634732" y="369426"/>
                  <a:pt x="4648767" y="365520"/>
                  <a:pt x="4663082" y="362125"/>
                </a:cubicBezTo>
                <a:cubicBezTo>
                  <a:pt x="4625947" y="295475"/>
                  <a:pt x="4512311" y="249338"/>
                  <a:pt x="4393702" y="254484"/>
                </a:cubicBezTo>
                <a:close/>
                <a:moveTo>
                  <a:pt x="3783226" y="254484"/>
                </a:moveTo>
                <a:lnTo>
                  <a:pt x="3783226" y="254557"/>
                </a:lnTo>
                <a:cubicBezTo>
                  <a:pt x="3689947" y="258609"/>
                  <a:pt x="3601779" y="309455"/>
                  <a:pt x="3568920" y="362162"/>
                </a:cubicBezTo>
                <a:cubicBezTo>
                  <a:pt x="3577658" y="364206"/>
                  <a:pt x="3586722" y="365228"/>
                  <a:pt x="3594576" y="368257"/>
                </a:cubicBezTo>
                <a:cubicBezTo>
                  <a:pt x="3609960" y="374207"/>
                  <a:pt x="3618512" y="370557"/>
                  <a:pt x="3629387" y="360264"/>
                </a:cubicBezTo>
                <a:cubicBezTo>
                  <a:pt x="3687483" y="304929"/>
                  <a:pt x="3763380" y="284488"/>
                  <a:pt x="3852850" y="295621"/>
                </a:cubicBezTo>
                <a:cubicBezTo>
                  <a:pt x="3912712" y="303067"/>
                  <a:pt x="3960165" y="327742"/>
                  <a:pt x="3997624" y="364826"/>
                </a:cubicBezTo>
                <a:cubicBezTo>
                  <a:pt x="4000739" y="367929"/>
                  <a:pt x="4006457" y="372273"/>
                  <a:pt x="4009847" y="371725"/>
                </a:cubicBezTo>
                <a:cubicBezTo>
                  <a:pt x="4024256" y="369426"/>
                  <a:pt x="4038292" y="365520"/>
                  <a:pt x="4052607" y="362125"/>
                </a:cubicBezTo>
                <a:cubicBezTo>
                  <a:pt x="4015473" y="295475"/>
                  <a:pt x="3901836" y="249338"/>
                  <a:pt x="3783226" y="254484"/>
                </a:cubicBezTo>
                <a:close/>
                <a:moveTo>
                  <a:pt x="3172751" y="254484"/>
                </a:moveTo>
                <a:lnTo>
                  <a:pt x="3172751" y="254557"/>
                </a:lnTo>
                <a:cubicBezTo>
                  <a:pt x="3079473" y="258609"/>
                  <a:pt x="2991305" y="309455"/>
                  <a:pt x="2958446" y="362162"/>
                </a:cubicBezTo>
                <a:cubicBezTo>
                  <a:pt x="2967185" y="364206"/>
                  <a:pt x="2976248" y="365228"/>
                  <a:pt x="2984102" y="368257"/>
                </a:cubicBezTo>
                <a:cubicBezTo>
                  <a:pt x="2999486" y="374207"/>
                  <a:pt x="3008038" y="370557"/>
                  <a:pt x="3018912" y="360264"/>
                </a:cubicBezTo>
                <a:cubicBezTo>
                  <a:pt x="3077009" y="304929"/>
                  <a:pt x="3152907" y="284488"/>
                  <a:pt x="3242374" y="295621"/>
                </a:cubicBezTo>
                <a:cubicBezTo>
                  <a:pt x="3302236" y="303067"/>
                  <a:pt x="3349689" y="327742"/>
                  <a:pt x="3387150" y="364826"/>
                </a:cubicBezTo>
                <a:cubicBezTo>
                  <a:pt x="3390263" y="367929"/>
                  <a:pt x="3395981" y="372273"/>
                  <a:pt x="3399373" y="371725"/>
                </a:cubicBezTo>
                <a:cubicBezTo>
                  <a:pt x="3413782" y="369426"/>
                  <a:pt x="3427816" y="365520"/>
                  <a:pt x="3442132" y="362125"/>
                </a:cubicBezTo>
                <a:cubicBezTo>
                  <a:pt x="3404997" y="295475"/>
                  <a:pt x="3291360" y="249338"/>
                  <a:pt x="3172751" y="254484"/>
                </a:cubicBezTo>
                <a:close/>
                <a:moveTo>
                  <a:pt x="2562277" y="254484"/>
                </a:moveTo>
                <a:lnTo>
                  <a:pt x="2562277" y="254557"/>
                </a:lnTo>
                <a:cubicBezTo>
                  <a:pt x="2468996" y="258609"/>
                  <a:pt x="2380829" y="309455"/>
                  <a:pt x="2347970" y="362162"/>
                </a:cubicBezTo>
                <a:cubicBezTo>
                  <a:pt x="2356708" y="364206"/>
                  <a:pt x="2365771" y="365228"/>
                  <a:pt x="2373625" y="368257"/>
                </a:cubicBezTo>
                <a:cubicBezTo>
                  <a:pt x="2389010" y="374207"/>
                  <a:pt x="2397560" y="370557"/>
                  <a:pt x="2408437" y="360264"/>
                </a:cubicBezTo>
                <a:cubicBezTo>
                  <a:pt x="2466533" y="304929"/>
                  <a:pt x="2542431" y="284488"/>
                  <a:pt x="2631900" y="295621"/>
                </a:cubicBezTo>
                <a:cubicBezTo>
                  <a:pt x="2691762" y="303067"/>
                  <a:pt x="2739215" y="327742"/>
                  <a:pt x="2776675" y="364826"/>
                </a:cubicBezTo>
                <a:cubicBezTo>
                  <a:pt x="2779789" y="367929"/>
                  <a:pt x="2785506" y="372273"/>
                  <a:pt x="2788899" y="371725"/>
                </a:cubicBezTo>
                <a:cubicBezTo>
                  <a:pt x="2803307" y="369426"/>
                  <a:pt x="2817343" y="365520"/>
                  <a:pt x="2831657" y="362125"/>
                </a:cubicBezTo>
                <a:cubicBezTo>
                  <a:pt x="2794522" y="295475"/>
                  <a:pt x="2680886" y="249338"/>
                  <a:pt x="2562277" y="254484"/>
                </a:cubicBezTo>
                <a:close/>
                <a:moveTo>
                  <a:pt x="1951801" y="254484"/>
                </a:moveTo>
                <a:lnTo>
                  <a:pt x="1951801" y="254557"/>
                </a:lnTo>
                <a:cubicBezTo>
                  <a:pt x="1858521" y="258609"/>
                  <a:pt x="1770354" y="309455"/>
                  <a:pt x="1737494" y="362162"/>
                </a:cubicBezTo>
                <a:cubicBezTo>
                  <a:pt x="1746233" y="364206"/>
                  <a:pt x="1755296" y="365228"/>
                  <a:pt x="1763150" y="368257"/>
                </a:cubicBezTo>
                <a:cubicBezTo>
                  <a:pt x="1778534" y="374207"/>
                  <a:pt x="1787086" y="370557"/>
                  <a:pt x="1797962" y="360264"/>
                </a:cubicBezTo>
                <a:cubicBezTo>
                  <a:pt x="1856057" y="304929"/>
                  <a:pt x="1931955" y="284488"/>
                  <a:pt x="2021423" y="295621"/>
                </a:cubicBezTo>
                <a:cubicBezTo>
                  <a:pt x="2081286" y="303067"/>
                  <a:pt x="2128739" y="327742"/>
                  <a:pt x="2166200" y="364826"/>
                </a:cubicBezTo>
                <a:cubicBezTo>
                  <a:pt x="2169313" y="367929"/>
                  <a:pt x="2175030" y="372273"/>
                  <a:pt x="2178423" y="371725"/>
                </a:cubicBezTo>
                <a:cubicBezTo>
                  <a:pt x="2192831" y="369426"/>
                  <a:pt x="2206866" y="365520"/>
                  <a:pt x="2221181" y="362125"/>
                </a:cubicBezTo>
                <a:cubicBezTo>
                  <a:pt x="2184046" y="295475"/>
                  <a:pt x="2070410" y="249338"/>
                  <a:pt x="1951801" y="254484"/>
                </a:cubicBezTo>
                <a:close/>
                <a:moveTo>
                  <a:pt x="1341326" y="254484"/>
                </a:moveTo>
                <a:lnTo>
                  <a:pt x="1341326" y="254557"/>
                </a:lnTo>
                <a:cubicBezTo>
                  <a:pt x="1248046" y="258609"/>
                  <a:pt x="1159880" y="309455"/>
                  <a:pt x="1127021" y="362162"/>
                </a:cubicBezTo>
                <a:cubicBezTo>
                  <a:pt x="1135758" y="364206"/>
                  <a:pt x="1144821" y="365228"/>
                  <a:pt x="1152676" y="368257"/>
                </a:cubicBezTo>
                <a:cubicBezTo>
                  <a:pt x="1168060" y="374207"/>
                  <a:pt x="1176611" y="370557"/>
                  <a:pt x="1187487" y="360264"/>
                </a:cubicBezTo>
                <a:cubicBezTo>
                  <a:pt x="1245584" y="304929"/>
                  <a:pt x="1321481" y="284488"/>
                  <a:pt x="1410948" y="295621"/>
                </a:cubicBezTo>
                <a:cubicBezTo>
                  <a:pt x="1470810" y="303067"/>
                  <a:pt x="1518263" y="327742"/>
                  <a:pt x="1555724" y="364826"/>
                </a:cubicBezTo>
                <a:cubicBezTo>
                  <a:pt x="1558837" y="367929"/>
                  <a:pt x="1564555" y="372273"/>
                  <a:pt x="1567947" y="371725"/>
                </a:cubicBezTo>
                <a:cubicBezTo>
                  <a:pt x="1582356" y="369426"/>
                  <a:pt x="1596391" y="365520"/>
                  <a:pt x="1610707" y="362125"/>
                </a:cubicBezTo>
                <a:cubicBezTo>
                  <a:pt x="1573571" y="295475"/>
                  <a:pt x="1459935" y="249338"/>
                  <a:pt x="1341326" y="254484"/>
                </a:cubicBezTo>
                <a:close/>
                <a:moveTo>
                  <a:pt x="730850" y="254484"/>
                </a:moveTo>
                <a:lnTo>
                  <a:pt x="730850" y="254557"/>
                </a:lnTo>
                <a:cubicBezTo>
                  <a:pt x="637571" y="258609"/>
                  <a:pt x="549405" y="309455"/>
                  <a:pt x="516545" y="362162"/>
                </a:cubicBezTo>
                <a:cubicBezTo>
                  <a:pt x="525284" y="364206"/>
                  <a:pt x="534346" y="365228"/>
                  <a:pt x="542201" y="368257"/>
                </a:cubicBezTo>
                <a:cubicBezTo>
                  <a:pt x="557585" y="374207"/>
                  <a:pt x="566136" y="370557"/>
                  <a:pt x="577013" y="360264"/>
                </a:cubicBezTo>
                <a:cubicBezTo>
                  <a:pt x="635108" y="304929"/>
                  <a:pt x="711006" y="284488"/>
                  <a:pt x="800473" y="295621"/>
                </a:cubicBezTo>
                <a:cubicBezTo>
                  <a:pt x="860336" y="303067"/>
                  <a:pt x="907789" y="327742"/>
                  <a:pt x="945250" y="364826"/>
                </a:cubicBezTo>
                <a:cubicBezTo>
                  <a:pt x="948364" y="367929"/>
                  <a:pt x="954080" y="372273"/>
                  <a:pt x="957473" y="371725"/>
                </a:cubicBezTo>
                <a:cubicBezTo>
                  <a:pt x="971880" y="369426"/>
                  <a:pt x="985917" y="365520"/>
                  <a:pt x="1000232" y="362125"/>
                </a:cubicBezTo>
                <a:cubicBezTo>
                  <a:pt x="963096" y="295475"/>
                  <a:pt x="849460" y="249338"/>
                  <a:pt x="730850" y="254484"/>
                </a:cubicBezTo>
                <a:close/>
                <a:moveTo>
                  <a:pt x="452872" y="220393"/>
                </a:moveTo>
                <a:lnTo>
                  <a:pt x="452872" y="230503"/>
                </a:lnTo>
                <a:cubicBezTo>
                  <a:pt x="447899" y="230503"/>
                  <a:pt x="442741" y="230722"/>
                  <a:pt x="437582" y="231051"/>
                </a:cubicBezTo>
                <a:cubicBezTo>
                  <a:pt x="390779" y="234226"/>
                  <a:pt x="352436" y="251272"/>
                  <a:pt x="323341" y="281751"/>
                </a:cubicBezTo>
                <a:lnTo>
                  <a:pt x="360523" y="306133"/>
                </a:lnTo>
                <a:cubicBezTo>
                  <a:pt x="384272" y="283539"/>
                  <a:pt x="413461" y="269997"/>
                  <a:pt x="451385" y="269742"/>
                </a:cubicBezTo>
                <a:lnTo>
                  <a:pt x="452872" y="269742"/>
                </a:lnTo>
                <a:lnTo>
                  <a:pt x="452872" y="277553"/>
                </a:lnTo>
                <a:cubicBezTo>
                  <a:pt x="422291" y="277407"/>
                  <a:pt x="391616" y="287080"/>
                  <a:pt x="373629" y="306535"/>
                </a:cubicBezTo>
                <a:cubicBezTo>
                  <a:pt x="371631" y="308725"/>
                  <a:pt x="369771" y="313178"/>
                  <a:pt x="371027" y="314638"/>
                </a:cubicBezTo>
                <a:cubicBezTo>
                  <a:pt x="379160" y="323471"/>
                  <a:pt x="388223" y="331647"/>
                  <a:pt x="397286" y="340334"/>
                </a:cubicBezTo>
                <a:cubicBezTo>
                  <a:pt x="416341" y="320259"/>
                  <a:pt x="433585" y="311097"/>
                  <a:pt x="452825" y="312740"/>
                </a:cubicBezTo>
                <a:lnTo>
                  <a:pt x="452825" y="320770"/>
                </a:lnTo>
                <a:cubicBezTo>
                  <a:pt x="433446" y="320441"/>
                  <a:pt x="415830" y="329530"/>
                  <a:pt x="408487" y="343619"/>
                </a:cubicBezTo>
                <a:cubicBezTo>
                  <a:pt x="403282" y="354241"/>
                  <a:pt x="409509" y="359972"/>
                  <a:pt x="423824" y="359497"/>
                </a:cubicBezTo>
                <a:cubicBezTo>
                  <a:pt x="433492" y="359133"/>
                  <a:pt x="443159" y="358986"/>
                  <a:pt x="452825" y="359023"/>
                </a:cubicBezTo>
                <a:lnTo>
                  <a:pt x="452825" y="373003"/>
                </a:lnTo>
                <a:cubicBezTo>
                  <a:pt x="427252" y="372830"/>
                  <a:pt x="403066" y="375004"/>
                  <a:pt x="380225" y="379447"/>
                </a:cubicBezTo>
                <a:lnTo>
                  <a:pt x="325740" y="396383"/>
                </a:lnTo>
                <a:lnTo>
                  <a:pt x="322462" y="380148"/>
                </a:lnTo>
                <a:lnTo>
                  <a:pt x="330080" y="376945"/>
                </a:lnTo>
                <a:lnTo>
                  <a:pt x="320067" y="368286"/>
                </a:lnTo>
                <a:lnTo>
                  <a:pt x="316772" y="351964"/>
                </a:lnTo>
                <a:lnTo>
                  <a:pt x="334775" y="364826"/>
                </a:lnTo>
                <a:cubicBezTo>
                  <a:pt x="337888" y="367929"/>
                  <a:pt x="343605" y="372273"/>
                  <a:pt x="346997" y="371725"/>
                </a:cubicBezTo>
                <a:cubicBezTo>
                  <a:pt x="361406" y="369426"/>
                  <a:pt x="375442" y="365520"/>
                  <a:pt x="389756" y="362125"/>
                </a:cubicBezTo>
                <a:cubicBezTo>
                  <a:pt x="380473" y="345463"/>
                  <a:pt x="366408" y="330082"/>
                  <a:pt x="348679" y="316465"/>
                </a:cubicBezTo>
                <a:lnTo>
                  <a:pt x="287122" y="282217"/>
                </a:lnTo>
                <a:lnTo>
                  <a:pt x="280701" y="270386"/>
                </a:lnTo>
                <a:lnTo>
                  <a:pt x="270484" y="258004"/>
                </a:lnTo>
                <a:lnTo>
                  <a:pt x="297686" y="269888"/>
                </a:lnTo>
                <a:cubicBezTo>
                  <a:pt x="308051" y="275910"/>
                  <a:pt x="314138" y="274012"/>
                  <a:pt x="322459" y="266712"/>
                </a:cubicBezTo>
                <a:cubicBezTo>
                  <a:pt x="357594" y="235796"/>
                  <a:pt x="405140" y="220247"/>
                  <a:pt x="452872" y="220393"/>
                </a:cubicBezTo>
                <a:close/>
                <a:moveTo>
                  <a:pt x="11136903" y="200463"/>
                </a:moveTo>
                <a:cubicBezTo>
                  <a:pt x="11116593" y="200317"/>
                  <a:pt x="11094934" y="212727"/>
                  <a:pt x="11091820" y="226744"/>
                </a:cubicBezTo>
                <a:cubicBezTo>
                  <a:pt x="11090147" y="234372"/>
                  <a:pt x="11092193" y="240030"/>
                  <a:pt x="11104927" y="239373"/>
                </a:cubicBezTo>
                <a:lnTo>
                  <a:pt x="11104927" y="239446"/>
                </a:lnTo>
                <a:cubicBezTo>
                  <a:pt x="11115523" y="238862"/>
                  <a:pt x="11126027" y="239191"/>
                  <a:pt x="11136578" y="239409"/>
                </a:cubicBezTo>
                <a:cubicBezTo>
                  <a:pt x="11147128" y="239409"/>
                  <a:pt x="11157725" y="238898"/>
                  <a:pt x="11168229" y="239409"/>
                </a:cubicBezTo>
                <a:cubicBezTo>
                  <a:pt x="11179755" y="239957"/>
                  <a:pt x="11182404" y="234847"/>
                  <a:pt x="11181149" y="227583"/>
                </a:cubicBezTo>
                <a:cubicBezTo>
                  <a:pt x="11178732" y="213713"/>
                  <a:pt x="11157214" y="200609"/>
                  <a:pt x="11136903" y="200463"/>
                </a:cubicBezTo>
                <a:close/>
                <a:moveTo>
                  <a:pt x="10526427" y="200463"/>
                </a:moveTo>
                <a:cubicBezTo>
                  <a:pt x="10506117" y="200317"/>
                  <a:pt x="10484459" y="212727"/>
                  <a:pt x="10481345" y="226744"/>
                </a:cubicBezTo>
                <a:cubicBezTo>
                  <a:pt x="10479672" y="234372"/>
                  <a:pt x="10481717" y="240030"/>
                  <a:pt x="10494451" y="239373"/>
                </a:cubicBezTo>
                <a:lnTo>
                  <a:pt x="10494451" y="239446"/>
                </a:lnTo>
                <a:cubicBezTo>
                  <a:pt x="10505048" y="238862"/>
                  <a:pt x="10515552" y="239191"/>
                  <a:pt x="10526102" y="239409"/>
                </a:cubicBezTo>
                <a:cubicBezTo>
                  <a:pt x="10536653" y="239409"/>
                  <a:pt x="10547250" y="238898"/>
                  <a:pt x="10557753" y="239409"/>
                </a:cubicBezTo>
                <a:cubicBezTo>
                  <a:pt x="10569279" y="239957"/>
                  <a:pt x="10571929" y="234847"/>
                  <a:pt x="10570674" y="227583"/>
                </a:cubicBezTo>
                <a:cubicBezTo>
                  <a:pt x="10568257" y="213713"/>
                  <a:pt x="10546739" y="200609"/>
                  <a:pt x="10526427" y="200463"/>
                </a:cubicBezTo>
                <a:close/>
                <a:moveTo>
                  <a:pt x="9915952" y="200463"/>
                </a:moveTo>
                <a:cubicBezTo>
                  <a:pt x="9895642" y="200317"/>
                  <a:pt x="9873984" y="212727"/>
                  <a:pt x="9870870" y="226744"/>
                </a:cubicBezTo>
                <a:cubicBezTo>
                  <a:pt x="9869196" y="234372"/>
                  <a:pt x="9871242" y="240030"/>
                  <a:pt x="9883976" y="239373"/>
                </a:cubicBezTo>
                <a:lnTo>
                  <a:pt x="9883976" y="239446"/>
                </a:lnTo>
                <a:cubicBezTo>
                  <a:pt x="9894573" y="238862"/>
                  <a:pt x="9905076" y="239191"/>
                  <a:pt x="9915627" y="239409"/>
                </a:cubicBezTo>
                <a:cubicBezTo>
                  <a:pt x="9926177" y="239409"/>
                  <a:pt x="9936775" y="238898"/>
                  <a:pt x="9947278" y="239409"/>
                </a:cubicBezTo>
                <a:cubicBezTo>
                  <a:pt x="9958804" y="239957"/>
                  <a:pt x="9961454" y="234847"/>
                  <a:pt x="9960198" y="227583"/>
                </a:cubicBezTo>
                <a:cubicBezTo>
                  <a:pt x="9957782" y="213713"/>
                  <a:pt x="9936262" y="200609"/>
                  <a:pt x="9915952" y="200463"/>
                </a:cubicBezTo>
                <a:close/>
                <a:moveTo>
                  <a:pt x="9305477" y="200463"/>
                </a:moveTo>
                <a:cubicBezTo>
                  <a:pt x="9285167" y="200317"/>
                  <a:pt x="9263508" y="212727"/>
                  <a:pt x="9260395" y="226744"/>
                </a:cubicBezTo>
                <a:cubicBezTo>
                  <a:pt x="9258721" y="234372"/>
                  <a:pt x="9260767" y="240030"/>
                  <a:pt x="9273501" y="239373"/>
                </a:cubicBezTo>
                <a:lnTo>
                  <a:pt x="9273501" y="239446"/>
                </a:lnTo>
                <a:cubicBezTo>
                  <a:pt x="9284098" y="238862"/>
                  <a:pt x="9294601" y="239191"/>
                  <a:pt x="9305152" y="239409"/>
                </a:cubicBezTo>
                <a:cubicBezTo>
                  <a:pt x="9315702" y="239409"/>
                  <a:pt x="9326299" y="238898"/>
                  <a:pt x="9336803" y="239409"/>
                </a:cubicBezTo>
                <a:cubicBezTo>
                  <a:pt x="9348329" y="239957"/>
                  <a:pt x="9350979" y="234847"/>
                  <a:pt x="9349723" y="227583"/>
                </a:cubicBezTo>
                <a:cubicBezTo>
                  <a:pt x="9347307" y="213713"/>
                  <a:pt x="9325787" y="200609"/>
                  <a:pt x="9305477" y="200463"/>
                </a:cubicBezTo>
                <a:close/>
                <a:moveTo>
                  <a:pt x="8695002" y="200463"/>
                </a:moveTo>
                <a:cubicBezTo>
                  <a:pt x="8674692" y="200317"/>
                  <a:pt x="8653033" y="212727"/>
                  <a:pt x="8649920" y="226744"/>
                </a:cubicBezTo>
                <a:cubicBezTo>
                  <a:pt x="8648246" y="234372"/>
                  <a:pt x="8650292" y="240030"/>
                  <a:pt x="8663026" y="239373"/>
                </a:cubicBezTo>
                <a:lnTo>
                  <a:pt x="8663026" y="239446"/>
                </a:lnTo>
                <a:cubicBezTo>
                  <a:pt x="8673622" y="238862"/>
                  <a:pt x="8684126" y="239191"/>
                  <a:pt x="8694677" y="239409"/>
                </a:cubicBezTo>
                <a:cubicBezTo>
                  <a:pt x="8705226" y="239409"/>
                  <a:pt x="8715824" y="238898"/>
                  <a:pt x="8726328" y="239409"/>
                </a:cubicBezTo>
                <a:cubicBezTo>
                  <a:pt x="8737854" y="239957"/>
                  <a:pt x="8740503" y="234847"/>
                  <a:pt x="8739248" y="227583"/>
                </a:cubicBezTo>
                <a:cubicBezTo>
                  <a:pt x="8736831" y="213713"/>
                  <a:pt x="8715312" y="200609"/>
                  <a:pt x="8695002" y="200463"/>
                </a:cubicBezTo>
                <a:close/>
                <a:moveTo>
                  <a:pt x="8084526" y="200463"/>
                </a:moveTo>
                <a:cubicBezTo>
                  <a:pt x="8064216" y="200317"/>
                  <a:pt x="8042558" y="212727"/>
                  <a:pt x="8039444" y="226744"/>
                </a:cubicBezTo>
                <a:cubicBezTo>
                  <a:pt x="8037771" y="234372"/>
                  <a:pt x="8039816" y="240030"/>
                  <a:pt x="8052550" y="239373"/>
                </a:cubicBezTo>
                <a:lnTo>
                  <a:pt x="8052550" y="239446"/>
                </a:lnTo>
                <a:cubicBezTo>
                  <a:pt x="8063147" y="238862"/>
                  <a:pt x="8073651" y="239191"/>
                  <a:pt x="8084202" y="239409"/>
                </a:cubicBezTo>
                <a:cubicBezTo>
                  <a:pt x="8094751" y="239409"/>
                  <a:pt x="8105349" y="238898"/>
                  <a:pt x="8115852" y="239409"/>
                </a:cubicBezTo>
                <a:cubicBezTo>
                  <a:pt x="8127378" y="239957"/>
                  <a:pt x="8130028" y="234847"/>
                  <a:pt x="8128773" y="227583"/>
                </a:cubicBezTo>
                <a:cubicBezTo>
                  <a:pt x="8126356" y="213713"/>
                  <a:pt x="8104836" y="200609"/>
                  <a:pt x="8084526" y="200463"/>
                </a:cubicBezTo>
                <a:close/>
                <a:moveTo>
                  <a:pt x="7474052" y="200463"/>
                </a:moveTo>
                <a:cubicBezTo>
                  <a:pt x="7453742" y="200317"/>
                  <a:pt x="7432084" y="212727"/>
                  <a:pt x="7428970" y="226744"/>
                </a:cubicBezTo>
                <a:cubicBezTo>
                  <a:pt x="7427297" y="234372"/>
                  <a:pt x="7429342" y="240030"/>
                  <a:pt x="7442076" y="239373"/>
                </a:cubicBezTo>
                <a:lnTo>
                  <a:pt x="7442076" y="239446"/>
                </a:lnTo>
                <a:cubicBezTo>
                  <a:pt x="7452674" y="238862"/>
                  <a:pt x="7463177" y="239191"/>
                  <a:pt x="7473728" y="239409"/>
                </a:cubicBezTo>
                <a:cubicBezTo>
                  <a:pt x="7484276" y="239409"/>
                  <a:pt x="7494875" y="238898"/>
                  <a:pt x="7505378" y="239409"/>
                </a:cubicBezTo>
                <a:cubicBezTo>
                  <a:pt x="7516903" y="239957"/>
                  <a:pt x="7519553" y="234847"/>
                  <a:pt x="7518298" y="227583"/>
                </a:cubicBezTo>
                <a:cubicBezTo>
                  <a:pt x="7515881" y="213713"/>
                  <a:pt x="7494362" y="200609"/>
                  <a:pt x="7474052" y="200463"/>
                </a:cubicBezTo>
                <a:close/>
                <a:moveTo>
                  <a:pt x="6863580" y="200463"/>
                </a:moveTo>
                <a:cubicBezTo>
                  <a:pt x="6843268" y="200317"/>
                  <a:pt x="6821610" y="212727"/>
                  <a:pt x="6818496" y="226744"/>
                </a:cubicBezTo>
                <a:cubicBezTo>
                  <a:pt x="6816823" y="234372"/>
                  <a:pt x="6818870" y="240030"/>
                  <a:pt x="6831602" y="239373"/>
                </a:cubicBezTo>
                <a:lnTo>
                  <a:pt x="6831602" y="239446"/>
                </a:lnTo>
                <a:cubicBezTo>
                  <a:pt x="6842200" y="238862"/>
                  <a:pt x="6852703" y="239191"/>
                  <a:pt x="6863252" y="239409"/>
                </a:cubicBezTo>
                <a:cubicBezTo>
                  <a:pt x="6873803" y="239409"/>
                  <a:pt x="6884401" y="238898"/>
                  <a:pt x="6894905" y="239409"/>
                </a:cubicBezTo>
                <a:cubicBezTo>
                  <a:pt x="6906432" y="239957"/>
                  <a:pt x="6909080" y="234847"/>
                  <a:pt x="6907825" y="227583"/>
                </a:cubicBezTo>
                <a:cubicBezTo>
                  <a:pt x="6905407" y="213713"/>
                  <a:pt x="6883889" y="200609"/>
                  <a:pt x="6863580" y="200463"/>
                </a:cubicBezTo>
                <a:close/>
                <a:moveTo>
                  <a:pt x="6253104" y="200463"/>
                </a:moveTo>
                <a:cubicBezTo>
                  <a:pt x="6232794" y="200317"/>
                  <a:pt x="6211134" y="212727"/>
                  <a:pt x="6208020" y="226744"/>
                </a:cubicBezTo>
                <a:cubicBezTo>
                  <a:pt x="6206348" y="234372"/>
                  <a:pt x="6208394" y="240030"/>
                  <a:pt x="6221128" y="239373"/>
                </a:cubicBezTo>
                <a:lnTo>
                  <a:pt x="6221128" y="239446"/>
                </a:lnTo>
                <a:cubicBezTo>
                  <a:pt x="6231726" y="238862"/>
                  <a:pt x="6242226" y="239191"/>
                  <a:pt x="6252781" y="239409"/>
                </a:cubicBezTo>
                <a:cubicBezTo>
                  <a:pt x="6263326" y="239409"/>
                  <a:pt x="6273926" y="238898"/>
                  <a:pt x="6284431" y="239409"/>
                </a:cubicBezTo>
                <a:cubicBezTo>
                  <a:pt x="6295956" y="239957"/>
                  <a:pt x="6298606" y="234847"/>
                  <a:pt x="6297350" y="227583"/>
                </a:cubicBezTo>
                <a:cubicBezTo>
                  <a:pt x="6294934" y="213713"/>
                  <a:pt x="6273414" y="200609"/>
                  <a:pt x="6253104" y="200463"/>
                </a:cubicBezTo>
                <a:close/>
                <a:moveTo>
                  <a:pt x="5642631" y="200463"/>
                </a:moveTo>
                <a:cubicBezTo>
                  <a:pt x="5622319" y="200317"/>
                  <a:pt x="5600660" y="212727"/>
                  <a:pt x="5597546" y="226744"/>
                </a:cubicBezTo>
                <a:cubicBezTo>
                  <a:pt x="5595872" y="234372"/>
                  <a:pt x="5597917" y="240030"/>
                  <a:pt x="5610654" y="239373"/>
                </a:cubicBezTo>
                <a:lnTo>
                  <a:pt x="5610654" y="239446"/>
                </a:lnTo>
                <a:cubicBezTo>
                  <a:pt x="5621249" y="238862"/>
                  <a:pt x="5631754" y="239191"/>
                  <a:pt x="5642303" y="239409"/>
                </a:cubicBezTo>
                <a:cubicBezTo>
                  <a:pt x="5652853" y="239409"/>
                  <a:pt x="5663454" y="238898"/>
                  <a:pt x="5673955" y="239409"/>
                </a:cubicBezTo>
                <a:cubicBezTo>
                  <a:pt x="5685480" y="239957"/>
                  <a:pt x="5688131" y="234847"/>
                  <a:pt x="5686875" y="227583"/>
                </a:cubicBezTo>
                <a:cubicBezTo>
                  <a:pt x="5684457" y="213713"/>
                  <a:pt x="5662940" y="200609"/>
                  <a:pt x="5642631" y="200463"/>
                </a:cubicBezTo>
                <a:close/>
                <a:moveTo>
                  <a:pt x="5032155" y="200463"/>
                </a:moveTo>
                <a:cubicBezTo>
                  <a:pt x="5011844" y="200317"/>
                  <a:pt x="4990185" y="212727"/>
                  <a:pt x="4987072" y="226744"/>
                </a:cubicBezTo>
                <a:cubicBezTo>
                  <a:pt x="4985398" y="234372"/>
                  <a:pt x="4987446" y="240030"/>
                  <a:pt x="5000177" y="239373"/>
                </a:cubicBezTo>
                <a:lnTo>
                  <a:pt x="5000177" y="239446"/>
                </a:lnTo>
                <a:cubicBezTo>
                  <a:pt x="5010774" y="238862"/>
                  <a:pt x="5021278" y="239191"/>
                  <a:pt x="5031828" y="239409"/>
                </a:cubicBezTo>
                <a:cubicBezTo>
                  <a:pt x="5042380" y="239409"/>
                  <a:pt x="5052978" y="238898"/>
                  <a:pt x="5063481" y="239409"/>
                </a:cubicBezTo>
                <a:cubicBezTo>
                  <a:pt x="5075006" y="239957"/>
                  <a:pt x="5077655" y="234847"/>
                  <a:pt x="5076400" y="227583"/>
                </a:cubicBezTo>
                <a:cubicBezTo>
                  <a:pt x="5073984" y="213713"/>
                  <a:pt x="5052466" y="200609"/>
                  <a:pt x="5032155" y="200463"/>
                </a:cubicBezTo>
                <a:close/>
                <a:moveTo>
                  <a:pt x="4421681" y="200463"/>
                </a:moveTo>
                <a:cubicBezTo>
                  <a:pt x="4401370" y="200317"/>
                  <a:pt x="4379711" y="212727"/>
                  <a:pt x="4376598" y="226744"/>
                </a:cubicBezTo>
                <a:cubicBezTo>
                  <a:pt x="4374925" y="234372"/>
                  <a:pt x="4376969" y="240030"/>
                  <a:pt x="4389705" y="239373"/>
                </a:cubicBezTo>
                <a:lnTo>
                  <a:pt x="4389705" y="239446"/>
                </a:lnTo>
                <a:cubicBezTo>
                  <a:pt x="4400302" y="238862"/>
                  <a:pt x="4410805" y="239191"/>
                  <a:pt x="4421356" y="239409"/>
                </a:cubicBezTo>
                <a:cubicBezTo>
                  <a:pt x="4431906" y="239409"/>
                  <a:pt x="4442502" y="238898"/>
                  <a:pt x="4453005" y="239409"/>
                </a:cubicBezTo>
                <a:cubicBezTo>
                  <a:pt x="4464533" y="239957"/>
                  <a:pt x="4467181" y="234847"/>
                  <a:pt x="4465927" y="227583"/>
                </a:cubicBezTo>
                <a:cubicBezTo>
                  <a:pt x="4463510" y="213713"/>
                  <a:pt x="4441991" y="200609"/>
                  <a:pt x="4421681" y="200463"/>
                </a:cubicBezTo>
                <a:close/>
                <a:moveTo>
                  <a:pt x="3811205" y="200463"/>
                </a:moveTo>
                <a:cubicBezTo>
                  <a:pt x="3790895" y="200317"/>
                  <a:pt x="3769237" y="212727"/>
                  <a:pt x="3766123" y="226744"/>
                </a:cubicBezTo>
                <a:cubicBezTo>
                  <a:pt x="3764450" y="234372"/>
                  <a:pt x="3766495" y="240030"/>
                  <a:pt x="3779229" y="239373"/>
                </a:cubicBezTo>
                <a:lnTo>
                  <a:pt x="3779229" y="239446"/>
                </a:lnTo>
                <a:cubicBezTo>
                  <a:pt x="3789826" y="238862"/>
                  <a:pt x="3800330" y="239191"/>
                  <a:pt x="3810880" y="239409"/>
                </a:cubicBezTo>
                <a:cubicBezTo>
                  <a:pt x="3821430" y="239409"/>
                  <a:pt x="3832029" y="238898"/>
                  <a:pt x="3842531" y="239409"/>
                </a:cubicBezTo>
                <a:cubicBezTo>
                  <a:pt x="3854059" y="239957"/>
                  <a:pt x="3856706" y="234847"/>
                  <a:pt x="3855451" y="227583"/>
                </a:cubicBezTo>
                <a:cubicBezTo>
                  <a:pt x="3853035" y="213713"/>
                  <a:pt x="3831515" y="200609"/>
                  <a:pt x="3811205" y="200463"/>
                </a:cubicBezTo>
                <a:close/>
                <a:moveTo>
                  <a:pt x="3200731" y="200463"/>
                </a:moveTo>
                <a:cubicBezTo>
                  <a:pt x="3180420" y="200317"/>
                  <a:pt x="3158762" y="212727"/>
                  <a:pt x="3155648" y="226744"/>
                </a:cubicBezTo>
                <a:cubicBezTo>
                  <a:pt x="3153975" y="234372"/>
                  <a:pt x="3156020" y="240030"/>
                  <a:pt x="3168755" y="239373"/>
                </a:cubicBezTo>
                <a:lnTo>
                  <a:pt x="3168755" y="239446"/>
                </a:lnTo>
                <a:cubicBezTo>
                  <a:pt x="3179351" y="238862"/>
                  <a:pt x="3189854" y="239191"/>
                  <a:pt x="3200406" y="239409"/>
                </a:cubicBezTo>
                <a:cubicBezTo>
                  <a:pt x="3210956" y="239409"/>
                  <a:pt x="3221553" y="238898"/>
                  <a:pt x="3232057" y="239409"/>
                </a:cubicBezTo>
                <a:cubicBezTo>
                  <a:pt x="3243582" y="239957"/>
                  <a:pt x="3246233" y="234847"/>
                  <a:pt x="3244976" y="227583"/>
                </a:cubicBezTo>
                <a:cubicBezTo>
                  <a:pt x="3242560" y="213713"/>
                  <a:pt x="3221041" y="200609"/>
                  <a:pt x="3200731" y="200463"/>
                </a:cubicBezTo>
                <a:close/>
                <a:moveTo>
                  <a:pt x="2590257" y="200463"/>
                </a:moveTo>
                <a:cubicBezTo>
                  <a:pt x="2569947" y="200317"/>
                  <a:pt x="2548288" y="212727"/>
                  <a:pt x="2545175" y="226744"/>
                </a:cubicBezTo>
                <a:cubicBezTo>
                  <a:pt x="2543501" y="234372"/>
                  <a:pt x="2545546" y="240030"/>
                  <a:pt x="2558280" y="239373"/>
                </a:cubicBezTo>
                <a:lnTo>
                  <a:pt x="2558280" y="239446"/>
                </a:lnTo>
                <a:cubicBezTo>
                  <a:pt x="2568878" y="238862"/>
                  <a:pt x="2579381" y="239191"/>
                  <a:pt x="2589931" y="239409"/>
                </a:cubicBezTo>
                <a:cubicBezTo>
                  <a:pt x="2600481" y="239409"/>
                  <a:pt x="2611078" y="238898"/>
                  <a:pt x="2621582" y="239409"/>
                </a:cubicBezTo>
                <a:cubicBezTo>
                  <a:pt x="2633109" y="239957"/>
                  <a:pt x="2635758" y="234847"/>
                  <a:pt x="2634502" y="227583"/>
                </a:cubicBezTo>
                <a:cubicBezTo>
                  <a:pt x="2632087" y="213713"/>
                  <a:pt x="2610567" y="200609"/>
                  <a:pt x="2590257" y="200463"/>
                </a:cubicBezTo>
                <a:close/>
                <a:moveTo>
                  <a:pt x="1979780" y="200463"/>
                </a:moveTo>
                <a:cubicBezTo>
                  <a:pt x="1959468" y="200317"/>
                  <a:pt x="1937811" y="212727"/>
                  <a:pt x="1934698" y="226744"/>
                </a:cubicBezTo>
                <a:cubicBezTo>
                  <a:pt x="1933025" y="234372"/>
                  <a:pt x="1935069" y="240030"/>
                  <a:pt x="1947804" y="239373"/>
                </a:cubicBezTo>
                <a:lnTo>
                  <a:pt x="1947804" y="239446"/>
                </a:lnTo>
                <a:cubicBezTo>
                  <a:pt x="1958401" y="238862"/>
                  <a:pt x="1968904" y="239191"/>
                  <a:pt x="1979455" y="239409"/>
                </a:cubicBezTo>
                <a:cubicBezTo>
                  <a:pt x="1990005" y="239409"/>
                  <a:pt x="2000602" y="238898"/>
                  <a:pt x="2011104" y="239409"/>
                </a:cubicBezTo>
                <a:cubicBezTo>
                  <a:pt x="2022632" y="239957"/>
                  <a:pt x="2025280" y="234847"/>
                  <a:pt x="2024027" y="227583"/>
                </a:cubicBezTo>
                <a:cubicBezTo>
                  <a:pt x="2021608" y="213713"/>
                  <a:pt x="2000090" y="200609"/>
                  <a:pt x="1979780" y="200463"/>
                </a:cubicBezTo>
                <a:close/>
                <a:moveTo>
                  <a:pt x="1369305" y="200463"/>
                </a:moveTo>
                <a:cubicBezTo>
                  <a:pt x="1348995" y="200317"/>
                  <a:pt x="1327336" y="212727"/>
                  <a:pt x="1324222" y="226744"/>
                </a:cubicBezTo>
                <a:cubicBezTo>
                  <a:pt x="1322549" y="234372"/>
                  <a:pt x="1324595" y="240030"/>
                  <a:pt x="1337329" y="239373"/>
                </a:cubicBezTo>
                <a:lnTo>
                  <a:pt x="1337329" y="239446"/>
                </a:lnTo>
                <a:cubicBezTo>
                  <a:pt x="1347925" y="238862"/>
                  <a:pt x="1358429" y="239191"/>
                  <a:pt x="1368980" y="239409"/>
                </a:cubicBezTo>
                <a:cubicBezTo>
                  <a:pt x="1379529" y="239409"/>
                  <a:pt x="1390127" y="238898"/>
                  <a:pt x="1400631" y="239409"/>
                </a:cubicBezTo>
                <a:cubicBezTo>
                  <a:pt x="1412157" y="239957"/>
                  <a:pt x="1414806" y="234847"/>
                  <a:pt x="1413551" y="227583"/>
                </a:cubicBezTo>
                <a:cubicBezTo>
                  <a:pt x="1411134" y="213713"/>
                  <a:pt x="1389615" y="200609"/>
                  <a:pt x="1369305" y="200463"/>
                </a:cubicBezTo>
                <a:close/>
                <a:moveTo>
                  <a:pt x="758829" y="200463"/>
                </a:moveTo>
                <a:cubicBezTo>
                  <a:pt x="738519" y="200317"/>
                  <a:pt x="716861" y="212727"/>
                  <a:pt x="713747" y="226744"/>
                </a:cubicBezTo>
                <a:cubicBezTo>
                  <a:pt x="712075" y="234372"/>
                  <a:pt x="714119" y="240030"/>
                  <a:pt x="726853" y="239373"/>
                </a:cubicBezTo>
                <a:lnTo>
                  <a:pt x="726853" y="239446"/>
                </a:lnTo>
                <a:cubicBezTo>
                  <a:pt x="737450" y="238862"/>
                  <a:pt x="747955" y="239191"/>
                  <a:pt x="758504" y="239409"/>
                </a:cubicBezTo>
                <a:cubicBezTo>
                  <a:pt x="769055" y="239409"/>
                  <a:pt x="779652" y="238898"/>
                  <a:pt x="790156" y="239409"/>
                </a:cubicBezTo>
                <a:cubicBezTo>
                  <a:pt x="801681" y="239957"/>
                  <a:pt x="804331" y="234847"/>
                  <a:pt x="803076" y="227583"/>
                </a:cubicBezTo>
                <a:cubicBezTo>
                  <a:pt x="800659" y="213713"/>
                  <a:pt x="779141" y="200609"/>
                  <a:pt x="758829" y="200463"/>
                </a:cubicBezTo>
                <a:close/>
                <a:moveTo>
                  <a:pt x="452872" y="173051"/>
                </a:moveTo>
                <a:lnTo>
                  <a:pt x="452872" y="182906"/>
                </a:lnTo>
                <a:cubicBezTo>
                  <a:pt x="445621" y="182833"/>
                  <a:pt x="438372" y="183052"/>
                  <a:pt x="431168" y="183600"/>
                </a:cubicBezTo>
                <a:cubicBezTo>
                  <a:pt x="397565" y="186137"/>
                  <a:pt x="367401" y="193656"/>
                  <a:pt x="340578" y="206057"/>
                </a:cubicBezTo>
                <a:lnTo>
                  <a:pt x="270212" y="257674"/>
                </a:lnTo>
                <a:lnTo>
                  <a:pt x="261879" y="247574"/>
                </a:lnTo>
                <a:lnTo>
                  <a:pt x="267196" y="244191"/>
                </a:lnTo>
                <a:cubicBezTo>
                  <a:pt x="317578" y="196083"/>
                  <a:pt x="379578" y="171956"/>
                  <a:pt x="452872" y="173051"/>
                </a:cubicBezTo>
                <a:close/>
                <a:moveTo>
                  <a:pt x="11441467" y="172868"/>
                </a:moveTo>
                <a:lnTo>
                  <a:pt x="11464960" y="174509"/>
                </a:lnTo>
                <a:lnTo>
                  <a:pt x="11456774" y="178952"/>
                </a:lnTo>
                <a:lnTo>
                  <a:pt x="11451226" y="183529"/>
                </a:lnTo>
                <a:lnTo>
                  <a:pt x="11441467" y="182724"/>
                </a:lnTo>
                <a:close/>
                <a:moveTo>
                  <a:pt x="11132853" y="157812"/>
                </a:moveTo>
                <a:cubicBezTo>
                  <a:pt x="11101522" y="158952"/>
                  <a:pt x="11070534" y="170897"/>
                  <a:pt x="11053013" y="193272"/>
                </a:cubicBezTo>
                <a:lnTo>
                  <a:pt x="11081317" y="220320"/>
                </a:lnTo>
                <a:cubicBezTo>
                  <a:pt x="11113014" y="181811"/>
                  <a:pt x="11164975" y="186812"/>
                  <a:pt x="11190955" y="220575"/>
                </a:cubicBezTo>
                <a:cubicBezTo>
                  <a:pt x="11199833" y="212289"/>
                  <a:pt x="11208339" y="205026"/>
                  <a:pt x="11215496" y="197032"/>
                </a:cubicBezTo>
                <a:cubicBezTo>
                  <a:pt x="11217308" y="193820"/>
                  <a:pt x="11217029" y="190133"/>
                  <a:pt x="11214753" y="187104"/>
                </a:cubicBezTo>
                <a:lnTo>
                  <a:pt x="11214753" y="187177"/>
                </a:lnTo>
                <a:cubicBezTo>
                  <a:pt x="11195860" y="166335"/>
                  <a:pt x="11164185" y="156671"/>
                  <a:pt x="11132853" y="157812"/>
                </a:cubicBezTo>
                <a:close/>
                <a:moveTo>
                  <a:pt x="10522378" y="157812"/>
                </a:moveTo>
                <a:cubicBezTo>
                  <a:pt x="10491047" y="158952"/>
                  <a:pt x="10460059" y="170897"/>
                  <a:pt x="10442536" y="193272"/>
                </a:cubicBezTo>
                <a:lnTo>
                  <a:pt x="10470842" y="220320"/>
                </a:lnTo>
                <a:cubicBezTo>
                  <a:pt x="10502538" y="181811"/>
                  <a:pt x="10554500" y="186812"/>
                  <a:pt x="10580480" y="220575"/>
                </a:cubicBezTo>
                <a:cubicBezTo>
                  <a:pt x="10589357" y="212289"/>
                  <a:pt x="10597862" y="205026"/>
                  <a:pt x="10605020" y="197032"/>
                </a:cubicBezTo>
                <a:cubicBezTo>
                  <a:pt x="10606833" y="193820"/>
                  <a:pt x="10606555" y="190133"/>
                  <a:pt x="10604277" y="187104"/>
                </a:cubicBezTo>
                <a:lnTo>
                  <a:pt x="10604277" y="187177"/>
                </a:lnTo>
                <a:cubicBezTo>
                  <a:pt x="10585383" y="166335"/>
                  <a:pt x="10553709" y="156671"/>
                  <a:pt x="10522378" y="157812"/>
                </a:cubicBezTo>
                <a:close/>
                <a:moveTo>
                  <a:pt x="9911903" y="157812"/>
                </a:moveTo>
                <a:cubicBezTo>
                  <a:pt x="9880572" y="158952"/>
                  <a:pt x="9849584" y="170897"/>
                  <a:pt x="9832061" y="193272"/>
                </a:cubicBezTo>
                <a:lnTo>
                  <a:pt x="9860366" y="220320"/>
                </a:lnTo>
                <a:cubicBezTo>
                  <a:pt x="9892063" y="181811"/>
                  <a:pt x="9944024" y="186812"/>
                  <a:pt x="9970005" y="220575"/>
                </a:cubicBezTo>
                <a:cubicBezTo>
                  <a:pt x="9978882" y="212289"/>
                  <a:pt x="9987387" y="205026"/>
                  <a:pt x="9994545" y="197032"/>
                </a:cubicBezTo>
                <a:cubicBezTo>
                  <a:pt x="9996358" y="193820"/>
                  <a:pt x="9996078" y="190133"/>
                  <a:pt x="9993801" y="187104"/>
                </a:cubicBezTo>
                <a:lnTo>
                  <a:pt x="9993801" y="187177"/>
                </a:lnTo>
                <a:cubicBezTo>
                  <a:pt x="9974908" y="166335"/>
                  <a:pt x="9943234" y="156671"/>
                  <a:pt x="9911903" y="157812"/>
                </a:cubicBezTo>
                <a:close/>
                <a:moveTo>
                  <a:pt x="9301428" y="157812"/>
                </a:moveTo>
                <a:cubicBezTo>
                  <a:pt x="9270097" y="158952"/>
                  <a:pt x="9239108" y="170897"/>
                  <a:pt x="9221586" y="193272"/>
                </a:cubicBezTo>
                <a:lnTo>
                  <a:pt x="9249891" y="220320"/>
                </a:lnTo>
                <a:cubicBezTo>
                  <a:pt x="9281588" y="181811"/>
                  <a:pt x="9333549" y="186812"/>
                  <a:pt x="9359530" y="220575"/>
                </a:cubicBezTo>
                <a:cubicBezTo>
                  <a:pt x="9368407" y="212289"/>
                  <a:pt x="9376912" y="205026"/>
                  <a:pt x="9384070" y="197032"/>
                </a:cubicBezTo>
                <a:cubicBezTo>
                  <a:pt x="9385882" y="193820"/>
                  <a:pt x="9385603" y="190133"/>
                  <a:pt x="9383326" y="187104"/>
                </a:cubicBezTo>
                <a:lnTo>
                  <a:pt x="9383326" y="187177"/>
                </a:lnTo>
                <a:cubicBezTo>
                  <a:pt x="9364433" y="166335"/>
                  <a:pt x="9332759" y="156671"/>
                  <a:pt x="9301428" y="157812"/>
                </a:cubicBezTo>
                <a:close/>
                <a:moveTo>
                  <a:pt x="8690953" y="157812"/>
                </a:moveTo>
                <a:cubicBezTo>
                  <a:pt x="8659621" y="158952"/>
                  <a:pt x="8628633" y="170897"/>
                  <a:pt x="8611111" y="193272"/>
                </a:cubicBezTo>
                <a:lnTo>
                  <a:pt x="8639416" y="220320"/>
                </a:lnTo>
                <a:cubicBezTo>
                  <a:pt x="8671113" y="181811"/>
                  <a:pt x="8723074" y="186812"/>
                  <a:pt x="8749054" y="220575"/>
                </a:cubicBezTo>
                <a:cubicBezTo>
                  <a:pt x="8757932" y="212289"/>
                  <a:pt x="8766437" y="205026"/>
                  <a:pt x="8773595" y="197032"/>
                </a:cubicBezTo>
                <a:cubicBezTo>
                  <a:pt x="8775407" y="193820"/>
                  <a:pt x="8775128" y="190133"/>
                  <a:pt x="8772850" y="187104"/>
                </a:cubicBezTo>
                <a:lnTo>
                  <a:pt x="8772850" y="187177"/>
                </a:lnTo>
                <a:cubicBezTo>
                  <a:pt x="8753958" y="166335"/>
                  <a:pt x="8722284" y="156671"/>
                  <a:pt x="8690953" y="157812"/>
                </a:cubicBezTo>
                <a:close/>
                <a:moveTo>
                  <a:pt x="8080478" y="157812"/>
                </a:moveTo>
                <a:cubicBezTo>
                  <a:pt x="8049146" y="158952"/>
                  <a:pt x="8018158" y="170897"/>
                  <a:pt x="8000636" y="193272"/>
                </a:cubicBezTo>
                <a:lnTo>
                  <a:pt x="8028940" y="220320"/>
                </a:lnTo>
                <a:cubicBezTo>
                  <a:pt x="8060638" y="181811"/>
                  <a:pt x="8112598" y="186812"/>
                  <a:pt x="8138579" y="220575"/>
                </a:cubicBezTo>
                <a:cubicBezTo>
                  <a:pt x="8147456" y="212289"/>
                  <a:pt x="8155962" y="205026"/>
                  <a:pt x="8163120" y="197032"/>
                </a:cubicBezTo>
                <a:cubicBezTo>
                  <a:pt x="8164932" y="193820"/>
                  <a:pt x="8164653" y="190133"/>
                  <a:pt x="8162375" y="187104"/>
                </a:cubicBezTo>
                <a:lnTo>
                  <a:pt x="8162375" y="187177"/>
                </a:lnTo>
                <a:cubicBezTo>
                  <a:pt x="8143482" y="166335"/>
                  <a:pt x="8111808" y="156671"/>
                  <a:pt x="8080478" y="157812"/>
                </a:cubicBezTo>
                <a:close/>
                <a:moveTo>
                  <a:pt x="7470004" y="157812"/>
                </a:moveTo>
                <a:cubicBezTo>
                  <a:pt x="7438672" y="158952"/>
                  <a:pt x="7407684" y="170897"/>
                  <a:pt x="7390162" y="193272"/>
                </a:cubicBezTo>
                <a:lnTo>
                  <a:pt x="7418466" y="220320"/>
                </a:lnTo>
                <a:cubicBezTo>
                  <a:pt x="7450164" y="181811"/>
                  <a:pt x="7502125" y="186812"/>
                  <a:pt x="7528106" y="220575"/>
                </a:cubicBezTo>
                <a:cubicBezTo>
                  <a:pt x="7536982" y="212289"/>
                  <a:pt x="7545488" y="205026"/>
                  <a:pt x="7552646" y="197032"/>
                </a:cubicBezTo>
                <a:cubicBezTo>
                  <a:pt x="7554456" y="193820"/>
                  <a:pt x="7554178" y="190133"/>
                  <a:pt x="7551900" y="187104"/>
                </a:cubicBezTo>
                <a:lnTo>
                  <a:pt x="7551900" y="187177"/>
                </a:lnTo>
                <a:cubicBezTo>
                  <a:pt x="7533008" y="166335"/>
                  <a:pt x="7501334" y="156671"/>
                  <a:pt x="7470004" y="157812"/>
                </a:cubicBezTo>
                <a:close/>
                <a:moveTo>
                  <a:pt x="6859530" y="157812"/>
                </a:moveTo>
                <a:cubicBezTo>
                  <a:pt x="6828198" y="158952"/>
                  <a:pt x="6797209" y="170897"/>
                  <a:pt x="6779689" y="193272"/>
                </a:cubicBezTo>
                <a:lnTo>
                  <a:pt x="6807992" y="220320"/>
                </a:lnTo>
                <a:cubicBezTo>
                  <a:pt x="6839690" y="181811"/>
                  <a:pt x="6891651" y="186812"/>
                  <a:pt x="6917632" y="220575"/>
                </a:cubicBezTo>
                <a:cubicBezTo>
                  <a:pt x="6926508" y="212289"/>
                  <a:pt x="6935014" y="205026"/>
                  <a:pt x="6942170" y="197032"/>
                </a:cubicBezTo>
                <a:cubicBezTo>
                  <a:pt x="6943983" y="193820"/>
                  <a:pt x="6943705" y="190133"/>
                  <a:pt x="6941428" y="187104"/>
                </a:cubicBezTo>
                <a:lnTo>
                  <a:pt x="6941428" y="187177"/>
                </a:lnTo>
                <a:cubicBezTo>
                  <a:pt x="6922534" y="166335"/>
                  <a:pt x="6890860" y="156671"/>
                  <a:pt x="6859530" y="157812"/>
                </a:cubicBezTo>
                <a:close/>
                <a:moveTo>
                  <a:pt x="6249056" y="157812"/>
                </a:moveTo>
                <a:cubicBezTo>
                  <a:pt x="6217726" y="158952"/>
                  <a:pt x="6186735" y="170897"/>
                  <a:pt x="6169211" y="193272"/>
                </a:cubicBezTo>
                <a:lnTo>
                  <a:pt x="6197520" y="220320"/>
                </a:lnTo>
                <a:cubicBezTo>
                  <a:pt x="6229212" y="181811"/>
                  <a:pt x="6281176" y="186812"/>
                  <a:pt x="6307160" y="220575"/>
                </a:cubicBezTo>
                <a:cubicBezTo>
                  <a:pt x="6316034" y="212289"/>
                  <a:pt x="6324541" y="205026"/>
                  <a:pt x="6331696" y="197032"/>
                </a:cubicBezTo>
                <a:cubicBezTo>
                  <a:pt x="6333509" y="193820"/>
                  <a:pt x="6333230" y="190133"/>
                  <a:pt x="6330952" y="187104"/>
                </a:cubicBezTo>
                <a:lnTo>
                  <a:pt x="6330952" y="187177"/>
                </a:lnTo>
                <a:cubicBezTo>
                  <a:pt x="6312060" y="166335"/>
                  <a:pt x="6280384" y="156671"/>
                  <a:pt x="6249056" y="157812"/>
                </a:cubicBezTo>
                <a:close/>
                <a:moveTo>
                  <a:pt x="5638580" y="157812"/>
                </a:moveTo>
                <a:cubicBezTo>
                  <a:pt x="5607247" y="158952"/>
                  <a:pt x="5576259" y="170897"/>
                  <a:pt x="5558736" y="193272"/>
                </a:cubicBezTo>
                <a:lnTo>
                  <a:pt x="5587043" y="220320"/>
                </a:lnTo>
                <a:cubicBezTo>
                  <a:pt x="5618738" y="181811"/>
                  <a:pt x="5670701" y="186812"/>
                  <a:pt x="5696683" y="220575"/>
                </a:cubicBezTo>
                <a:cubicBezTo>
                  <a:pt x="5705560" y="212289"/>
                  <a:pt x="5714065" y="205026"/>
                  <a:pt x="5721221" y="197032"/>
                </a:cubicBezTo>
                <a:cubicBezTo>
                  <a:pt x="5723034" y="193820"/>
                  <a:pt x="5722755" y="190133"/>
                  <a:pt x="5720477" y="187104"/>
                </a:cubicBezTo>
                <a:lnTo>
                  <a:pt x="5720477" y="187177"/>
                </a:lnTo>
                <a:cubicBezTo>
                  <a:pt x="5701586" y="166335"/>
                  <a:pt x="5669912" y="156671"/>
                  <a:pt x="5638580" y="157812"/>
                </a:cubicBezTo>
                <a:close/>
                <a:moveTo>
                  <a:pt x="5028107" y="157812"/>
                </a:moveTo>
                <a:cubicBezTo>
                  <a:pt x="4996773" y="158952"/>
                  <a:pt x="4965787" y="170897"/>
                  <a:pt x="4948262" y="193272"/>
                </a:cubicBezTo>
                <a:lnTo>
                  <a:pt x="4976567" y="220320"/>
                </a:lnTo>
                <a:cubicBezTo>
                  <a:pt x="5008264" y="181811"/>
                  <a:pt x="5060226" y="186812"/>
                  <a:pt x="5086206" y="220575"/>
                </a:cubicBezTo>
                <a:cubicBezTo>
                  <a:pt x="5095086" y="212289"/>
                  <a:pt x="5103588" y="205026"/>
                  <a:pt x="5110748" y="197032"/>
                </a:cubicBezTo>
                <a:cubicBezTo>
                  <a:pt x="5112560" y="193820"/>
                  <a:pt x="5112281" y="190133"/>
                  <a:pt x="5110004" y="187104"/>
                </a:cubicBezTo>
                <a:lnTo>
                  <a:pt x="5110004" y="187177"/>
                </a:lnTo>
                <a:cubicBezTo>
                  <a:pt x="5091110" y="166335"/>
                  <a:pt x="5059437" y="156671"/>
                  <a:pt x="5028107" y="157812"/>
                </a:cubicBezTo>
                <a:close/>
                <a:moveTo>
                  <a:pt x="4417631" y="157812"/>
                </a:moveTo>
                <a:cubicBezTo>
                  <a:pt x="4386300" y="158952"/>
                  <a:pt x="4355311" y="170897"/>
                  <a:pt x="4337789" y="193272"/>
                </a:cubicBezTo>
                <a:lnTo>
                  <a:pt x="4366093" y="220320"/>
                </a:lnTo>
                <a:cubicBezTo>
                  <a:pt x="4397792" y="181811"/>
                  <a:pt x="4449753" y="186812"/>
                  <a:pt x="4475733" y="220575"/>
                </a:cubicBezTo>
                <a:cubicBezTo>
                  <a:pt x="4484611" y="212289"/>
                  <a:pt x="4493116" y="205026"/>
                  <a:pt x="4500272" y="197032"/>
                </a:cubicBezTo>
                <a:cubicBezTo>
                  <a:pt x="4502085" y="193820"/>
                  <a:pt x="4501807" y="190133"/>
                  <a:pt x="4499529" y="187104"/>
                </a:cubicBezTo>
                <a:lnTo>
                  <a:pt x="4499529" y="187177"/>
                </a:lnTo>
                <a:cubicBezTo>
                  <a:pt x="4480636" y="166335"/>
                  <a:pt x="4448961" y="156671"/>
                  <a:pt x="4417631" y="157812"/>
                </a:cubicBezTo>
                <a:close/>
                <a:moveTo>
                  <a:pt x="3807157" y="157812"/>
                </a:moveTo>
                <a:cubicBezTo>
                  <a:pt x="3775825" y="158952"/>
                  <a:pt x="3744836" y="170897"/>
                  <a:pt x="3727314" y="193272"/>
                </a:cubicBezTo>
                <a:lnTo>
                  <a:pt x="3755619" y="220320"/>
                </a:lnTo>
                <a:cubicBezTo>
                  <a:pt x="3787315" y="181811"/>
                  <a:pt x="3839278" y="186812"/>
                  <a:pt x="3865259" y="220575"/>
                </a:cubicBezTo>
                <a:cubicBezTo>
                  <a:pt x="3874135" y="212289"/>
                  <a:pt x="3882641" y="205026"/>
                  <a:pt x="3889798" y="197032"/>
                </a:cubicBezTo>
                <a:cubicBezTo>
                  <a:pt x="3891611" y="193820"/>
                  <a:pt x="3891333" y="190133"/>
                  <a:pt x="3889054" y="187104"/>
                </a:cubicBezTo>
                <a:lnTo>
                  <a:pt x="3889054" y="187177"/>
                </a:lnTo>
                <a:cubicBezTo>
                  <a:pt x="3870161" y="166335"/>
                  <a:pt x="3838487" y="156671"/>
                  <a:pt x="3807157" y="157812"/>
                </a:cubicBezTo>
                <a:close/>
                <a:moveTo>
                  <a:pt x="3196681" y="157812"/>
                </a:moveTo>
                <a:cubicBezTo>
                  <a:pt x="3165350" y="158952"/>
                  <a:pt x="3134362" y="170897"/>
                  <a:pt x="3116839" y="193272"/>
                </a:cubicBezTo>
                <a:lnTo>
                  <a:pt x="3145145" y="220320"/>
                </a:lnTo>
                <a:cubicBezTo>
                  <a:pt x="3176841" y="181811"/>
                  <a:pt x="3228802" y="186812"/>
                  <a:pt x="3254783" y="220575"/>
                </a:cubicBezTo>
                <a:cubicBezTo>
                  <a:pt x="3263660" y="212289"/>
                  <a:pt x="3272165" y="205026"/>
                  <a:pt x="3279324" y="197032"/>
                </a:cubicBezTo>
                <a:cubicBezTo>
                  <a:pt x="3281135" y="193820"/>
                  <a:pt x="3280858" y="190133"/>
                  <a:pt x="3278580" y="187104"/>
                </a:cubicBezTo>
                <a:lnTo>
                  <a:pt x="3278580" y="187177"/>
                </a:lnTo>
                <a:cubicBezTo>
                  <a:pt x="3259686" y="166335"/>
                  <a:pt x="3228013" y="156671"/>
                  <a:pt x="3196681" y="157812"/>
                </a:cubicBezTo>
                <a:close/>
                <a:moveTo>
                  <a:pt x="2586207" y="157812"/>
                </a:moveTo>
                <a:cubicBezTo>
                  <a:pt x="2554877" y="158952"/>
                  <a:pt x="2523888" y="170897"/>
                  <a:pt x="2506364" y="193272"/>
                </a:cubicBezTo>
                <a:lnTo>
                  <a:pt x="2534670" y="220320"/>
                </a:lnTo>
                <a:cubicBezTo>
                  <a:pt x="2566367" y="181811"/>
                  <a:pt x="2618328" y="186812"/>
                  <a:pt x="2644309" y="220575"/>
                </a:cubicBezTo>
                <a:cubicBezTo>
                  <a:pt x="2653186" y="212289"/>
                  <a:pt x="2661691" y="205026"/>
                  <a:pt x="2668850" y="197032"/>
                </a:cubicBezTo>
                <a:cubicBezTo>
                  <a:pt x="2670662" y="193820"/>
                  <a:pt x="2670383" y="190133"/>
                  <a:pt x="2668106" y="187104"/>
                </a:cubicBezTo>
                <a:lnTo>
                  <a:pt x="2668106" y="187177"/>
                </a:lnTo>
                <a:cubicBezTo>
                  <a:pt x="2649213" y="166335"/>
                  <a:pt x="2617538" y="156671"/>
                  <a:pt x="2586207" y="157812"/>
                </a:cubicBezTo>
                <a:close/>
                <a:moveTo>
                  <a:pt x="1975730" y="157812"/>
                </a:moveTo>
                <a:cubicBezTo>
                  <a:pt x="1944400" y="158952"/>
                  <a:pt x="1913412" y="170897"/>
                  <a:pt x="1895889" y="193272"/>
                </a:cubicBezTo>
                <a:lnTo>
                  <a:pt x="1924193" y="220320"/>
                </a:lnTo>
                <a:cubicBezTo>
                  <a:pt x="1955891" y="181811"/>
                  <a:pt x="2007852" y="186812"/>
                  <a:pt x="2033832" y="220575"/>
                </a:cubicBezTo>
                <a:cubicBezTo>
                  <a:pt x="2042710" y="212289"/>
                  <a:pt x="2051215" y="205026"/>
                  <a:pt x="2058373" y="197032"/>
                </a:cubicBezTo>
                <a:cubicBezTo>
                  <a:pt x="2060185" y="193820"/>
                  <a:pt x="2059907" y="190133"/>
                  <a:pt x="2057629" y="187104"/>
                </a:cubicBezTo>
                <a:lnTo>
                  <a:pt x="2057629" y="187177"/>
                </a:lnTo>
                <a:cubicBezTo>
                  <a:pt x="2038736" y="166335"/>
                  <a:pt x="2007062" y="156671"/>
                  <a:pt x="1975730" y="157812"/>
                </a:cubicBezTo>
                <a:close/>
                <a:moveTo>
                  <a:pt x="1365255" y="157812"/>
                </a:moveTo>
                <a:cubicBezTo>
                  <a:pt x="1333924" y="158952"/>
                  <a:pt x="1302936" y="170897"/>
                  <a:pt x="1285413" y="193272"/>
                </a:cubicBezTo>
                <a:lnTo>
                  <a:pt x="1313719" y="220320"/>
                </a:lnTo>
                <a:cubicBezTo>
                  <a:pt x="1345416" y="181811"/>
                  <a:pt x="1397377" y="186812"/>
                  <a:pt x="1423357" y="220575"/>
                </a:cubicBezTo>
                <a:cubicBezTo>
                  <a:pt x="1432235" y="212289"/>
                  <a:pt x="1440740" y="205026"/>
                  <a:pt x="1447898" y="197032"/>
                </a:cubicBezTo>
                <a:cubicBezTo>
                  <a:pt x="1449710" y="193820"/>
                  <a:pt x="1449431" y="190133"/>
                  <a:pt x="1447153" y="187104"/>
                </a:cubicBezTo>
                <a:lnTo>
                  <a:pt x="1447153" y="187177"/>
                </a:lnTo>
                <a:cubicBezTo>
                  <a:pt x="1428261" y="166335"/>
                  <a:pt x="1396587" y="156671"/>
                  <a:pt x="1365255" y="157812"/>
                </a:cubicBezTo>
                <a:close/>
                <a:moveTo>
                  <a:pt x="754780" y="157812"/>
                </a:moveTo>
                <a:cubicBezTo>
                  <a:pt x="723449" y="158952"/>
                  <a:pt x="692461" y="170897"/>
                  <a:pt x="674940" y="193272"/>
                </a:cubicBezTo>
                <a:lnTo>
                  <a:pt x="703244" y="220320"/>
                </a:lnTo>
                <a:cubicBezTo>
                  <a:pt x="734940" y="181811"/>
                  <a:pt x="786903" y="186812"/>
                  <a:pt x="812882" y="220575"/>
                </a:cubicBezTo>
                <a:cubicBezTo>
                  <a:pt x="821759" y="212289"/>
                  <a:pt x="830266" y="205026"/>
                  <a:pt x="837422" y="197032"/>
                </a:cubicBezTo>
                <a:cubicBezTo>
                  <a:pt x="839235" y="193820"/>
                  <a:pt x="838957" y="190133"/>
                  <a:pt x="836679" y="187104"/>
                </a:cubicBezTo>
                <a:lnTo>
                  <a:pt x="836679" y="187177"/>
                </a:lnTo>
                <a:cubicBezTo>
                  <a:pt x="817787" y="166335"/>
                  <a:pt x="786113" y="156671"/>
                  <a:pt x="754780" y="157812"/>
                </a:cubicBezTo>
                <a:close/>
                <a:moveTo>
                  <a:pt x="11151305" y="111489"/>
                </a:moveTo>
                <a:cubicBezTo>
                  <a:pt x="11138145" y="110497"/>
                  <a:pt x="11124825" y="110762"/>
                  <a:pt x="11111680" y="112337"/>
                </a:cubicBezTo>
                <a:cubicBezTo>
                  <a:pt x="11094153" y="114437"/>
                  <a:pt x="11076936" y="118865"/>
                  <a:pt x="11060821" y="125746"/>
                </a:cubicBezTo>
                <a:cubicBezTo>
                  <a:pt x="11039998" y="134688"/>
                  <a:pt x="11021780" y="145931"/>
                  <a:pt x="11007929" y="162247"/>
                </a:cubicBezTo>
                <a:lnTo>
                  <a:pt x="11044460" y="185899"/>
                </a:lnTo>
                <a:cubicBezTo>
                  <a:pt x="11089450" y="142135"/>
                  <a:pt x="11173573" y="134944"/>
                  <a:pt x="11228742" y="185717"/>
                </a:cubicBezTo>
                <a:cubicBezTo>
                  <a:pt x="11237200" y="180205"/>
                  <a:pt x="11245148" y="174219"/>
                  <a:pt x="11254212" y="169510"/>
                </a:cubicBezTo>
                <a:cubicBezTo>
                  <a:pt x="11264343" y="164254"/>
                  <a:pt x="11264622" y="160166"/>
                  <a:pt x="11256442" y="152939"/>
                </a:cubicBezTo>
                <a:cubicBezTo>
                  <a:pt x="11228835" y="128752"/>
                  <a:pt x="11190787" y="114464"/>
                  <a:pt x="11151305" y="111489"/>
                </a:cubicBezTo>
                <a:close/>
                <a:moveTo>
                  <a:pt x="10540830" y="111489"/>
                </a:moveTo>
                <a:cubicBezTo>
                  <a:pt x="10527669" y="110497"/>
                  <a:pt x="10514350" y="110762"/>
                  <a:pt x="10501204" y="112337"/>
                </a:cubicBezTo>
                <a:cubicBezTo>
                  <a:pt x="10483678" y="114437"/>
                  <a:pt x="10466461" y="118865"/>
                  <a:pt x="10450344" y="125746"/>
                </a:cubicBezTo>
                <a:cubicBezTo>
                  <a:pt x="10429523" y="134688"/>
                  <a:pt x="10411304" y="145931"/>
                  <a:pt x="10397454" y="162247"/>
                </a:cubicBezTo>
                <a:lnTo>
                  <a:pt x="10433985" y="185899"/>
                </a:lnTo>
                <a:cubicBezTo>
                  <a:pt x="10478974" y="142135"/>
                  <a:pt x="10563098" y="134944"/>
                  <a:pt x="10618267" y="185717"/>
                </a:cubicBezTo>
                <a:cubicBezTo>
                  <a:pt x="10626725" y="180205"/>
                  <a:pt x="10634673" y="174219"/>
                  <a:pt x="10643736" y="169510"/>
                </a:cubicBezTo>
                <a:cubicBezTo>
                  <a:pt x="10653868" y="164254"/>
                  <a:pt x="10654147" y="160166"/>
                  <a:pt x="10645967" y="152939"/>
                </a:cubicBezTo>
                <a:cubicBezTo>
                  <a:pt x="10618360" y="128752"/>
                  <a:pt x="10580312" y="114464"/>
                  <a:pt x="10540830" y="111489"/>
                </a:cubicBezTo>
                <a:close/>
                <a:moveTo>
                  <a:pt x="9930355" y="111489"/>
                </a:moveTo>
                <a:cubicBezTo>
                  <a:pt x="9917194" y="110497"/>
                  <a:pt x="9903875" y="110762"/>
                  <a:pt x="9890729" y="112337"/>
                </a:cubicBezTo>
                <a:cubicBezTo>
                  <a:pt x="9873202" y="114437"/>
                  <a:pt x="9855986" y="118865"/>
                  <a:pt x="9839869" y="125746"/>
                </a:cubicBezTo>
                <a:cubicBezTo>
                  <a:pt x="9819048" y="134688"/>
                  <a:pt x="9800829" y="145931"/>
                  <a:pt x="9786979" y="162247"/>
                </a:cubicBezTo>
                <a:lnTo>
                  <a:pt x="9823510" y="185899"/>
                </a:lnTo>
                <a:cubicBezTo>
                  <a:pt x="9868499" y="142135"/>
                  <a:pt x="9952622" y="134944"/>
                  <a:pt x="10007790" y="185717"/>
                </a:cubicBezTo>
                <a:cubicBezTo>
                  <a:pt x="10016250" y="180205"/>
                  <a:pt x="10024198" y="174219"/>
                  <a:pt x="10033260" y="169510"/>
                </a:cubicBezTo>
                <a:cubicBezTo>
                  <a:pt x="10043393" y="164254"/>
                  <a:pt x="10043672" y="160166"/>
                  <a:pt x="10035492" y="152939"/>
                </a:cubicBezTo>
                <a:cubicBezTo>
                  <a:pt x="10007883" y="128752"/>
                  <a:pt x="9969835" y="114464"/>
                  <a:pt x="9930355" y="111489"/>
                </a:cubicBezTo>
                <a:close/>
                <a:moveTo>
                  <a:pt x="9319880" y="111489"/>
                </a:moveTo>
                <a:cubicBezTo>
                  <a:pt x="9306718" y="110497"/>
                  <a:pt x="9293399" y="110762"/>
                  <a:pt x="9280254" y="112337"/>
                </a:cubicBezTo>
                <a:cubicBezTo>
                  <a:pt x="9262727" y="114437"/>
                  <a:pt x="9245510" y="118865"/>
                  <a:pt x="9229394" y="125746"/>
                </a:cubicBezTo>
                <a:cubicBezTo>
                  <a:pt x="9208573" y="134688"/>
                  <a:pt x="9190354" y="145931"/>
                  <a:pt x="9176503" y="162247"/>
                </a:cubicBezTo>
                <a:lnTo>
                  <a:pt x="9213035" y="185899"/>
                </a:lnTo>
                <a:cubicBezTo>
                  <a:pt x="9258024" y="142135"/>
                  <a:pt x="9342147" y="134944"/>
                  <a:pt x="9397315" y="185717"/>
                </a:cubicBezTo>
                <a:cubicBezTo>
                  <a:pt x="9405774" y="180205"/>
                  <a:pt x="9413723" y="174219"/>
                  <a:pt x="9422785" y="169510"/>
                </a:cubicBezTo>
                <a:cubicBezTo>
                  <a:pt x="9432917" y="164254"/>
                  <a:pt x="9433196" y="160166"/>
                  <a:pt x="9425016" y="152939"/>
                </a:cubicBezTo>
                <a:cubicBezTo>
                  <a:pt x="9397408" y="128752"/>
                  <a:pt x="9359360" y="114464"/>
                  <a:pt x="9319880" y="111489"/>
                </a:cubicBezTo>
                <a:close/>
                <a:moveTo>
                  <a:pt x="8709404" y="111489"/>
                </a:moveTo>
                <a:cubicBezTo>
                  <a:pt x="8696243" y="110497"/>
                  <a:pt x="8682924" y="110762"/>
                  <a:pt x="8669778" y="112337"/>
                </a:cubicBezTo>
                <a:cubicBezTo>
                  <a:pt x="8652252" y="114437"/>
                  <a:pt x="8635035" y="118865"/>
                  <a:pt x="8618918" y="125746"/>
                </a:cubicBezTo>
                <a:cubicBezTo>
                  <a:pt x="8598097" y="134688"/>
                  <a:pt x="8579879" y="145931"/>
                  <a:pt x="8566028" y="162247"/>
                </a:cubicBezTo>
                <a:lnTo>
                  <a:pt x="8602560" y="185899"/>
                </a:lnTo>
                <a:cubicBezTo>
                  <a:pt x="8647549" y="142135"/>
                  <a:pt x="8731672" y="134944"/>
                  <a:pt x="8786840" y="185717"/>
                </a:cubicBezTo>
                <a:cubicBezTo>
                  <a:pt x="8795299" y="180205"/>
                  <a:pt x="8803247" y="174219"/>
                  <a:pt x="8812309" y="169510"/>
                </a:cubicBezTo>
                <a:cubicBezTo>
                  <a:pt x="8822442" y="164254"/>
                  <a:pt x="8822721" y="160166"/>
                  <a:pt x="8814541" y="152939"/>
                </a:cubicBezTo>
                <a:cubicBezTo>
                  <a:pt x="8786933" y="128752"/>
                  <a:pt x="8748885" y="114464"/>
                  <a:pt x="8709404" y="111489"/>
                </a:cubicBezTo>
                <a:close/>
                <a:moveTo>
                  <a:pt x="8098929" y="111489"/>
                </a:moveTo>
                <a:cubicBezTo>
                  <a:pt x="8085768" y="110497"/>
                  <a:pt x="8072449" y="110762"/>
                  <a:pt x="8059303" y="112337"/>
                </a:cubicBezTo>
                <a:cubicBezTo>
                  <a:pt x="8041776" y="114437"/>
                  <a:pt x="8024560" y="118865"/>
                  <a:pt x="8008444" y="125746"/>
                </a:cubicBezTo>
                <a:cubicBezTo>
                  <a:pt x="7987622" y="134688"/>
                  <a:pt x="7969404" y="145931"/>
                  <a:pt x="7955553" y="162247"/>
                </a:cubicBezTo>
                <a:lnTo>
                  <a:pt x="7992084" y="185899"/>
                </a:lnTo>
                <a:cubicBezTo>
                  <a:pt x="8037074" y="142135"/>
                  <a:pt x="8121197" y="134944"/>
                  <a:pt x="8176364" y="185717"/>
                </a:cubicBezTo>
                <a:cubicBezTo>
                  <a:pt x="8184824" y="180205"/>
                  <a:pt x="8192772" y="174219"/>
                  <a:pt x="8201834" y="169510"/>
                </a:cubicBezTo>
                <a:cubicBezTo>
                  <a:pt x="8211967" y="164254"/>
                  <a:pt x="8212246" y="160166"/>
                  <a:pt x="8204066" y="152939"/>
                </a:cubicBezTo>
                <a:cubicBezTo>
                  <a:pt x="8176458" y="128752"/>
                  <a:pt x="8138410" y="114464"/>
                  <a:pt x="8098929" y="111489"/>
                </a:cubicBezTo>
                <a:close/>
                <a:moveTo>
                  <a:pt x="7488454" y="111489"/>
                </a:moveTo>
                <a:cubicBezTo>
                  <a:pt x="7475294" y="110497"/>
                  <a:pt x="7461974" y="110762"/>
                  <a:pt x="7448829" y="112337"/>
                </a:cubicBezTo>
                <a:cubicBezTo>
                  <a:pt x="7431302" y="114437"/>
                  <a:pt x="7414085" y="118865"/>
                  <a:pt x="7397968" y="125746"/>
                </a:cubicBezTo>
                <a:cubicBezTo>
                  <a:pt x="7377148" y="134688"/>
                  <a:pt x="7358928" y="145931"/>
                  <a:pt x="7345078" y="162247"/>
                </a:cubicBezTo>
                <a:lnTo>
                  <a:pt x="7381610" y="185899"/>
                </a:lnTo>
                <a:cubicBezTo>
                  <a:pt x="7426601" y="142135"/>
                  <a:pt x="7510722" y="134944"/>
                  <a:pt x="7565891" y="185717"/>
                </a:cubicBezTo>
                <a:cubicBezTo>
                  <a:pt x="7574350" y="180205"/>
                  <a:pt x="7582297" y="174219"/>
                  <a:pt x="7591359" y="169510"/>
                </a:cubicBezTo>
                <a:cubicBezTo>
                  <a:pt x="7601492" y="164254"/>
                  <a:pt x="7601771" y="160166"/>
                  <a:pt x="7593593" y="152939"/>
                </a:cubicBezTo>
                <a:cubicBezTo>
                  <a:pt x="7565984" y="128752"/>
                  <a:pt x="7527936" y="114464"/>
                  <a:pt x="7488454" y="111489"/>
                </a:cubicBezTo>
                <a:close/>
                <a:moveTo>
                  <a:pt x="6877980" y="111489"/>
                </a:moveTo>
                <a:cubicBezTo>
                  <a:pt x="6864819" y="110497"/>
                  <a:pt x="6851501" y="110762"/>
                  <a:pt x="6838356" y="112337"/>
                </a:cubicBezTo>
                <a:cubicBezTo>
                  <a:pt x="6820830" y="114437"/>
                  <a:pt x="6803611" y="118865"/>
                  <a:pt x="6787496" y="125746"/>
                </a:cubicBezTo>
                <a:cubicBezTo>
                  <a:pt x="6766674" y="134688"/>
                  <a:pt x="6748456" y="145931"/>
                  <a:pt x="6734605" y="162247"/>
                </a:cubicBezTo>
                <a:lnTo>
                  <a:pt x="6771138" y="185899"/>
                </a:lnTo>
                <a:cubicBezTo>
                  <a:pt x="6816126" y="142135"/>
                  <a:pt x="6900250" y="134944"/>
                  <a:pt x="6955417" y="185717"/>
                </a:cubicBezTo>
                <a:cubicBezTo>
                  <a:pt x="6963875" y="180205"/>
                  <a:pt x="6971823" y="174219"/>
                  <a:pt x="6980886" y="169510"/>
                </a:cubicBezTo>
                <a:cubicBezTo>
                  <a:pt x="6991019" y="164254"/>
                  <a:pt x="6991297" y="160166"/>
                  <a:pt x="6983117" y="152939"/>
                </a:cubicBezTo>
                <a:cubicBezTo>
                  <a:pt x="6955508" y="128752"/>
                  <a:pt x="6917460" y="114464"/>
                  <a:pt x="6877980" y="111489"/>
                </a:cubicBezTo>
                <a:close/>
                <a:moveTo>
                  <a:pt x="6267504" y="111489"/>
                </a:moveTo>
                <a:cubicBezTo>
                  <a:pt x="6254348" y="110497"/>
                  <a:pt x="6241027" y="110762"/>
                  <a:pt x="6227884" y="112337"/>
                </a:cubicBezTo>
                <a:cubicBezTo>
                  <a:pt x="6210355" y="114437"/>
                  <a:pt x="6193137" y="118865"/>
                  <a:pt x="6177019" y="125746"/>
                </a:cubicBezTo>
                <a:cubicBezTo>
                  <a:pt x="6156196" y="134688"/>
                  <a:pt x="6137982" y="145931"/>
                  <a:pt x="6124128" y="162247"/>
                </a:cubicBezTo>
                <a:lnTo>
                  <a:pt x="6160660" y="185899"/>
                </a:lnTo>
                <a:cubicBezTo>
                  <a:pt x="6205650" y="142135"/>
                  <a:pt x="6289774" y="134944"/>
                  <a:pt x="6344943" y="185717"/>
                </a:cubicBezTo>
                <a:cubicBezTo>
                  <a:pt x="6353401" y="180205"/>
                  <a:pt x="6361350" y="174219"/>
                  <a:pt x="6370411" y="169510"/>
                </a:cubicBezTo>
                <a:cubicBezTo>
                  <a:pt x="6380546" y="164254"/>
                  <a:pt x="6380823" y="160166"/>
                  <a:pt x="6372640" y="152939"/>
                </a:cubicBezTo>
                <a:cubicBezTo>
                  <a:pt x="6345034" y="128752"/>
                  <a:pt x="6306988" y="114464"/>
                  <a:pt x="6267504" y="111489"/>
                </a:cubicBezTo>
                <a:close/>
                <a:moveTo>
                  <a:pt x="5657031" y="111489"/>
                </a:moveTo>
                <a:cubicBezTo>
                  <a:pt x="5643870" y="110497"/>
                  <a:pt x="5630550" y="110762"/>
                  <a:pt x="5617407" y="112337"/>
                </a:cubicBezTo>
                <a:cubicBezTo>
                  <a:pt x="5599879" y="114437"/>
                  <a:pt x="5582661" y="118865"/>
                  <a:pt x="5566546" y="125746"/>
                </a:cubicBezTo>
                <a:cubicBezTo>
                  <a:pt x="5545723" y="134688"/>
                  <a:pt x="5527506" y="145931"/>
                  <a:pt x="5513654" y="162247"/>
                </a:cubicBezTo>
                <a:lnTo>
                  <a:pt x="5550186" y="185899"/>
                </a:lnTo>
                <a:cubicBezTo>
                  <a:pt x="5595177" y="142135"/>
                  <a:pt x="5679301" y="134944"/>
                  <a:pt x="5734468" y="185717"/>
                </a:cubicBezTo>
                <a:cubicBezTo>
                  <a:pt x="5742926" y="180205"/>
                  <a:pt x="5750873" y="174219"/>
                  <a:pt x="5759938" y="169510"/>
                </a:cubicBezTo>
                <a:cubicBezTo>
                  <a:pt x="5770069" y="164254"/>
                  <a:pt x="5770348" y="160166"/>
                  <a:pt x="5762167" y="152939"/>
                </a:cubicBezTo>
                <a:cubicBezTo>
                  <a:pt x="5734560" y="128752"/>
                  <a:pt x="5696512" y="114464"/>
                  <a:pt x="5657031" y="111489"/>
                </a:cubicBezTo>
                <a:close/>
                <a:moveTo>
                  <a:pt x="5046556" y="111489"/>
                </a:moveTo>
                <a:cubicBezTo>
                  <a:pt x="5033397" y="110497"/>
                  <a:pt x="5020076" y="110762"/>
                  <a:pt x="5006931" y="112337"/>
                </a:cubicBezTo>
                <a:cubicBezTo>
                  <a:pt x="4989405" y="114437"/>
                  <a:pt x="4972189" y="118865"/>
                  <a:pt x="4956072" y="125746"/>
                </a:cubicBezTo>
                <a:cubicBezTo>
                  <a:pt x="4935249" y="134688"/>
                  <a:pt x="4917032" y="145931"/>
                  <a:pt x="4903182" y="162247"/>
                </a:cubicBezTo>
                <a:lnTo>
                  <a:pt x="4939714" y="185899"/>
                </a:lnTo>
                <a:cubicBezTo>
                  <a:pt x="4984701" y="142135"/>
                  <a:pt x="5068824" y="134944"/>
                  <a:pt x="5123992" y="185717"/>
                </a:cubicBezTo>
                <a:cubicBezTo>
                  <a:pt x="5132452" y="180205"/>
                  <a:pt x="5140401" y="174219"/>
                  <a:pt x="5149462" y="169510"/>
                </a:cubicBezTo>
                <a:cubicBezTo>
                  <a:pt x="5159595" y="164254"/>
                  <a:pt x="5159873" y="160166"/>
                  <a:pt x="5151694" y="152939"/>
                </a:cubicBezTo>
                <a:cubicBezTo>
                  <a:pt x="5124088" y="128752"/>
                  <a:pt x="5086036" y="114464"/>
                  <a:pt x="5046556" y="111489"/>
                </a:cubicBezTo>
                <a:close/>
                <a:moveTo>
                  <a:pt x="4436082" y="111489"/>
                </a:moveTo>
                <a:cubicBezTo>
                  <a:pt x="4422922" y="110497"/>
                  <a:pt x="4409602" y="110762"/>
                  <a:pt x="4396457" y="112337"/>
                </a:cubicBezTo>
                <a:cubicBezTo>
                  <a:pt x="4378930" y="114437"/>
                  <a:pt x="4361713" y="118865"/>
                  <a:pt x="4345598" y="125746"/>
                </a:cubicBezTo>
                <a:cubicBezTo>
                  <a:pt x="4324777" y="134688"/>
                  <a:pt x="4306557" y="145931"/>
                  <a:pt x="4292708" y="162247"/>
                </a:cubicBezTo>
                <a:lnTo>
                  <a:pt x="4329238" y="185899"/>
                </a:lnTo>
                <a:cubicBezTo>
                  <a:pt x="4374228" y="142135"/>
                  <a:pt x="4458351" y="134944"/>
                  <a:pt x="4513519" y="185717"/>
                </a:cubicBezTo>
                <a:cubicBezTo>
                  <a:pt x="4521978" y="180205"/>
                  <a:pt x="4529925" y="174219"/>
                  <a:pt x="4538990" y="169510"/>
                </a:cubicBezTo>
                <a:cubicBezTo>
                  <a:pt x="4549120" y="164254"/>
                  <a:pt x="4549400" y="160166"/>
                  <a:pt x="4541219" y="152939"/>
                </a:cubicBezTo>
                <a:cubicBezTo>
                  <a:pt x="4513612" y="128752"/>
                  <a:pt x="4475564" y="114464"/>
                  <a:pt x="4436082" y="111489"/>
                </a:cubicBezTo>
                <a:close/>
                <a:moveTo>
                  <a:pt x="3825607" y="111489"/>
                </a:moveTo>
                <a:cubicBezTo>
                  <a:pt x="3812447" y="110497"/>
                  <a:pt x="3799126" y="110762"/>
                  <a:pt x="3785983" y="112337"/>
                </a:cubicBezTo>
                <a:cubicBezTo>
                  <a:pt x="3768455" y="114437"/>
                  <a:pt x="3751238" y="118865"/>
                  <a:pt x="3735122" y="125746"/>
                </a:cubicBezTo>
                <a:cubicBezTo>
                  <a:pt x="3714301" y="134688"/>
                  <a:pt x="3696082" y="145931"/>
                  <a:pt x="3682232" y="162247"/>
                </a:cubicBezTo>
                <a:lnTo>
                  <a:pt x="3718762" y="185899"/>
                </a:lnTo>
                <a:cubicBezTo>
                  <a:pt x="3763752" y="142135"/>
                  <a:pt x="3847877" y="134944"/>
                  <a:pt x="3903044" y="185717"/>
                </a:cubicBezTo>
                <a:cubicBezTo>
                  <a:pt x="3911503" y="180205"/>
                  <a:pt x="3919451" y="174219"/>
                  <a:pt x="3928514" y="169510"/>
                </a:cubicBezTo>
                <a:cubicBezTo>
                  <a:pt x="3938646" y="164254"/>
                  <a:pt x="3938924" y="160166"/>
                  <a:pt x="3930743" y="152939"/>
                </a:cubicBezTo>
                <a:cubicBezTo>
                  <a:pt x="3903136" y="128752"/>
                  <a:pt x="3865088" y="114464"/>
                  <a:pt x="3825607" y="111489"/>
                </a:cubicBezTo>
                <a:close/>
                <a:moveTo>
                  <a:pt x="3215133" y="111489"/>
                </a:moveTo>
                <a:cubicBezTo>
                  <a:pt x="3201972" y="110497"/>
                  <a:pt x="3188652" y="110762"/>
                  <a:pt x="3175508" y="112337"/>
                </a:cubicBezTo>
                <a:cubicBezTo>
                  <a:pt x="3157980" y="114437"/>
                  <a:pt x="3140764" y="118865"/>
                  <a:pt x="3124648" y="125746"/>
                </a:cubicBezTo>
                <a:cubicBezTo>
                  <a:pt x="3103826" y="134688"/>
                  <a:pt x="3085607" y="145931"/>
                  <a:pt x="3071757" y="162247"/>
                </a:cubicBezTo>
                <a:lnTo>
                  <a:pt x="3108289" y="185899"/>
                </a:lnTo>
                <a:cubicBezTo>
                  <a:pt x="3153277" y="142135"/>
                  <a:pt x="3237401" y="134944"/>
                  <a:pt x="3292568" y="185717"/>
                </a:cubicBezTo>
                <a:cubicBezTo>
                  <a:pt x="3301027" y="180205"/>
                  <a:pt x="3308976" y="174219"/>
                  <a:pt x="3318039" y="169510"/>
                </a:cubicBezTo>
                <a:cubicBezTo>
                  <a:pt x="3328170" y="164254"/>
                  <a:pt x="3328450" y="160166"/>
                  <a:pt x="3320269" y="152939"/>
                </a:cubicBezTo>
                <a:cubicBezTo>
                  <a:pt x="3292662" y="128752"/>
                  <a:pt x="3254614" y="114464"/>
                  <a:pt x="3215133" y="111489"/>
                </a:cubicBezTo>
                <a:close/>
                <a:moveTo>
                  <a:pt x="2604659" y="111489"/>
                </a:moveTo>
                <a:cubicBezTo>
                  <a:pt x="2591498" y="110497"/>
                  <a:pt x="2578178" y="110762"/>
                  <a:pt x="2565033" y="112337"/>
                </a:cubicBezTo>
                <a:cubicBezTo>
                  <a:pt x="2547506" y="114437"/>
                  <a:pt x="2530290" y="118865"/>
                  <a:pt x="2514172" y="125746"/>
                </a:cubicBezTo>
                <a:cubicBezTo>
                  <a:pt x="2493350" y="134688"/>
                  <a:pt x="2475131" y="145931"/>
                  <a:pt x="2461280" y="162247"/>
                </a:cubicBezTo>
                <a:lnTo>
                  <a:pt x="2497812" y="185899"/>
                </a:lnTo>
                <a:cubicBezTo>
                  <a:pt x="2542804" y="142135"/>
                  <a:pt x="2626927" y="134944"/>
                  <a:pt x="2682095" y="185717"/>
                </a:cubicBezTo>
                <a:cubicBezTo>
                  <a:pt x="2690554" y="180205"/>
                  <a:pt x="2698502" y="174219"/>
                  <a:pt x="2707564" y="169510"/>
                </a:cubicBezTo>
                <a:cubicBezTo>
                  <a:pt x="2717696" y="164254"/>
                  <a:pt x="2717976" y="160166"/>
                  <a:pt x="2709795" y="152939"/>
                </a:cubicBezTo>
                <a:cubicBezTo>
                  <a:pt x="2682188" y="128752"/>
                  <a:pt x="2644139" y="114464"/>
                  <a:pt x="2604659" y="111489"/>
                </a:cubicBezTo>
                <a:close/>
                <a:moveTo>
                  <a:pt x="1994181" y="111489"/>
                </a:moveTo>
                <a:cubicBezTo>
                  <a:pt x="1981021" y="110497"/>
                  <a:pt x="1967701" y="110762"/>
                  <a:pt x="1954557" y="112337"/>
                </a:cubicBezTo>
                <a:cubicBezTo>
                  <a:pt x="1937031" y="114437"/>
                  <a:pt x="1919812" y="118865"/>
                  <a:pt x="1903696" y="125746"/>
                </a:cubicBezTo>
                <a:cubicBezTo>
                  <a:pt x="1882875" y="134688"/>
                  <a:pt x="1864656" y="145931"/>
                  <a:pt x="1850806" y="162247"/>
                </a:cubicBezTo>
                <a:lnTo>
                  <a:pt x="1887336" y="185899"/>
                </a:lnTo>
                <a:cubicBezTo>
                  <a:pt x="1932327" y="142135"/>
                  <a:pt x="2016451" y="134944"/>
                  <a:pt x="2071618" y="185717"/>
                </a:cubicBezTo>
                <a:cubicBezTo>
                  <a:pt x="2080077" y="180205"/>
                  <a:pt x="2088025" y="174219"/>
                  <a:pt x="2097088" y="169510"/>
                </a:cubicBezTo>
                <a:cubicBezTo>
                  <a:pt x="2107219" y="164254"/>
                  <a:pt x="2107498" y="160166"/>
                  <a:pt x="2099318" y="152939"/>
                </a:cubicBezTo>
                <a:cubicBezTo>
                  <a:pt x="2071711" y="128752"/>
                  <a:pt x="2033664" y="114464"/>
                  <a:pt x="1994181" y="111489"/>
                </a:cubicBezTo>
                <a:close/>
                <a:moveTo>
                  <a:pt x="1383707" y="111489"/>
                </a:moveTo>
                <a:cubicBezTo>
                  <a:pt x="1370546" y="110497"/>
                  <a:pt x="1357227" y="110762"/>
                  <a:pt x="1344081" y="112337"/>
                </a:cubicBezTo>
                <a:cubicBezTo>
                  <a:pt x="1326555" y="114437"/>
                  <a:pt x="1309338" y="118865"/>
                  <a:pt x="1293221" y="125746"/>
                </a:cubicBezTo>
                <a:cubicBezTo>
                  <a:pt x="1272400" y="134688"/>
                  <a:pt x="1254182" y="145931"/>
                  <a:pt x="1240331" y="162247"/>
                </a:cubicBezTo>
                <a:lnTo>
                  <a:pt x="1276862" y="185899"/>
                </a:lnTo>
                <a:cubicBezTo>
                  <a:pt x="1321852" y="142135"/>
                  <a:pt x="1405975" y="134944"/>
                  <a:pt x="1461143" y="185717"/>
                </a:cubicBezTo>
                <a:cubicBezTo>
                  <a:pt x="1469602" y="180205"/>
                  <a:pt x="1477550" y="174219"/>
                  <a:pt x="1486612" y="169510"/>
                </a:cubicBezTo>
                <a:cubicBezTo>
                  <a:pt x="1496745" y="164254"/>
                  <a:pt x="1497024" y="160166"/>
                  <a:pt x="1488844" y="152939"/>
                </a:cubicBezTo>
                <a:cubicBezTo>
                  <a:pt x="1461236" y="128752"/>
                  <a:pt x="1423188" y="114464"/>
                  <a:pt x="1383707" y="111489"/>
                </a:cubicBezTo>
                <a:close/>
                <a:moveTo>
                  <a:pt x="773232" y="111489"/>
                </a:moveTo>
                <a:cubicBezTo>
                  <a:pt x="760072" y="110497"/>
                  <a:pt x="746752" y="110762"/>
                  <a:pt x="733607" y="112337"/>
                </a:cubicBezTo>
                <a:cubicBezTo>
                  <a:pt x="716080" y="114437"/>
                  <a:pt x="698863" y="118865"/>
                  <a:pt x="682747" y="125746"/>
                </a:cubicBezTo>
                <a:cubicBezTo>
                  <a:pt x="661925" y="134688"/>
                  <a:pt x="643707" y="145931"/>
                  <a:pt x="629856" y="162247"/>
                </a:cubicBezTo>
                <a:lnTo>
                  <a:pt x="666387" y="185899"/>
                </a:lnTo>
                <a:cubicBezTo>
                  <a:pt x="711377" y="142135"/>
                  <a:pt x="795500" y="134944"/>
                  <a:pt x="850669" y="185717"/>
                </a:cubicBezTo>
                <a:cubicBezTo>
                  <a:pt x="859128" y="180205"/>
                  <a:pt x="867075" y="174219"/>
                  <a:pt x="876138" y="169510"/>
                </a:cubicBezTo>
                <a:cubicBezTo>
                  <a:pt x="886270" y="164254"/>
                  <a:pt x="886549" y="160166"/>
                  <a:pt x="878369" y="152939"/>
                </a:cubicBezTo>
                <a:cubicBezTo>
                  <a:pt x="850762" y="128752"/>
                  <a:pt x="812714" y="114464"/>
                  <a:pt x="773232" y="111489"/>
                </a:cubicBezTo>
                <a:close/>
                <a:moveTo>
                  <a:pt x="11134811" y="63183"/>
                </a:moveTo>
                <a:cubicBezTo>
                  <a:pt x="11059983" y="63548"/>
                  <a:pt x="10999842" y="89245"/>
                  <a:pt x="10954063" y="138047"/>
                </a:cubicBezTo>
                <a:lnTo>
                  <a:pt x="10995752" y="155968"/>
                </a:lnTo>
                <a:cubicBezTo>
                  <a:pt x="11000632" y="151771"/>
                  <a:pt x="11004908" y="147975"/>
                  <a:pt x="11009371" y="144288"/>
                </a:cubicBezTo>
                <a:cubicBezTo>
                  <a:pt x="11041393" y="118081"/>
                  <a:pt x="11080247" y="103225"/>
                  <a:pt x="11126724" y="101473"/>
                </a:cubicBezTo>
                <a:cubicBezTo>
                  <a:pt x="11184356" y="99319"/>
                  <a:pt x="11231716" y="116073"/>
                  <a:pt x="11269873" y="149763"/>
                </a:cubicBezTo>
                <a:cubicBezTo>
                  <a:pt x="11272569" y="152136"/>
                  <a:pt x="11278937" y="154654"/>
                  <a:pt x="11281679" y="153705"/>
                </a:cubicBezTo>
                <a:cubicBezTo>
                  <a:pt x="11293902" y="149362"/>
                  <a:pt x="11305382" y="143777"/>
                  <a:pt x="11318628" y="138010"/>
                </a:cubicBezTo>
                <a:cubicBezTo>
                  <a:pt x="11272151" y="88588"/>
                  <a:pt x="11210940" y="62818"/>
                  <a:pt x="11134811" y="63220"/>
                </a:cubicBezTo>
                <a:close/>
                <a:moveTo>
                  <a:pt x="10524336" y="63183"/>
                </a:moveTo>
                <a:cubicBezTo>
                  <a:pt x="10449508" y="63548"/>
                  <a:pt x="10389367" y="89245"/>
                  <a:pt x="10343587" y="138047"/>
                </a:cubicBezTo>
                <a:lnTo>
                  <a:pt x="10385277" y="155968"/>
                </a:lnTo>
                <a:cubicBezTo>
                  <a:pt x="10390157" y="151771"/>
                  <a:pt x="10394433" y="147975"/>
                  <a:pt x="10398894" y="144288"/>
                </a:cubicBezTo>
                <a:cubicBezTo>
                  <a:pt x="10430917" y="118081"/>
                  <a:pt x="10469772" y="103225"/>
                  <a:pt x="10516249" y="101473"/>
                </a:cubicBezTo>
                <a:cubicBezTo>
                  <a:pt x="10573880" y="99319"/>
                  <a:pt x="10621240" y="116073"/>
                  <a:pt x="10659398" y="149763"/>
                </a:cubicBezTo>
                <a:cubicBezTo>
                  <a:pt x="10662094" y="152136"/>
                  <a:pt x="10668461" y="154654"/>
                  <a:pt x="10671204" y="153705"/>
                </a:cubicBezTo>
                <a:cubicBezTo>
                  <a:pt x="10683427" y="149362"/>
                  <a:pt x="10694907" y="143777"/>
                  <a:pt x="10708152" y="138010"/>
                </a:cubicBezTo>
                <a:cubicBezTo>
                  <a:pt x="10661676" y="88588"/>
                  <a:pt x="10600465" y="62818"/>
                  <a:pt x="10524336" y="63220"/>
                </a:cubicBezTo>
                <a:close/>
                <a:moveTo>
                  <a:pt x="9913861" y="63183"/>
                </a:moveTo>
                <a:cubicBezTo>
                  <a:pt x="9839033" y="63548"/>
                  <a:pt x="9778892" y="89245"/>
                  <a:pt x="9733112" y="138047"/>
                </a:cubicBezTo>
                <a:lnTo>
                  <a:pt x="9774802" y="155968"/>
                </a:lnTo>
                <a:cubicBezTo>
                  <a:pt x="9779682" y="151771"/>
                  <a:pt x="9783958" y="147975"/>
                  <a:pt x="9788419" y="144288"/>
                </a:cubicBezTo>
                <a:cubicBezTo>
                  <a:pt x="9820442" y="118081"/>
                  <a:pt x="9859297" y="103225"/>
                  <a:pt x="9905774" y="101473"/>
                </a:cubicBezTo>
                <a:cubicBezTo>
                  <a:pt x="9963405" y="99319"/>
                  <a:pt x="10010765" y="116073"/>
                  <a:pt x="10048923" y="149763"/>
                </a:cubicBezTo>
                <a:cubicBezTo>
                  <a:pt x="10051619" y="152136"/>
                  <a:pt x="10057986" y="154654"/>
                  <a:pt x="10060728" y="153705"/>
                </a:cubicBezTo>
                <a:cubicBezTo>
                  <a:pt x="10072952" y="149362"/>
                  <a:pt x="10084432" y="143777"/>
                  <a:pt x="10097677" y="138010"/>
                </a:cubicBezTo>
                <a:cubicBezTo>
                  <a:pt x="10051200" y="88588"/>
                  <a:pt x="9989990" y="62818"/>
                  <a:pt x="9913861" y="63220"/>
                </a:cubicBezTo>
                <a:close/>
                <a:moveTo>
                  <a:pt x="9303385" y="63183"/>
                </a:moveTo>
                <a:cubicBezTo>
                  <a:pt x="9228558" y="63548"/>
                  <a:pt x="9168416" y="89245"/>
                  <a:pt x="9122637" y="138047"/>
                </a:cubicBezTo>
                <a:lnTo>
                  <a:pt x="9164326" y="155968"/>
                </a:lnTo>
                <a:cubicBezTo>
                  <a:pt x="9169207" y="151771"/>
                  <a:pt x="9173483" y="147975"/>
                  <a:pt x="9177944" y="144288"/>
                </a:cubicBezTo>
                <a:cubicBezTo>
                  <a:pt x="9209967" y="118081"/>
                  <a:pt x="9248822" y="103225"/>
                  <a:pt x="9295298" y="101473"/>
                </a:cubicBezTo>
                <a:cubicBezTo>
                  <a:pt x="9352930" y="99319"/>
                  <a:pt x="9400290" y="116073"/>
                  <a:pt x="9438448" y="149763"/>
                </a:cubicBezTo>
                <a:cubicBezTo>
                  <a:pt x="9441143" y="152136"/>
                  <a:pt x="9447511" y="154654"/>
                  <a:pt x="9450253" y="153705"/>
                </a:cubicBezTo>
                <a:cubicBezTo>
                  <a:pt x="9462477" y="149362"/>
                  <a:pt x="9473957" y="143777"/>
                  <a:pt x="9487202" y="138010"/>
                </a:cubicBezTo>
                <a:cubicBezTo>
                  <a:pt x="9440725" y="88588"/>
                  <a:pt x="9379515" y="62818"/>
                  <a:pt x="9303385" y="63220"/>
                </a:cubicBezTo>
                <a:close/>
                <a:moveTo>
                  <a:pt x="8692910" y="63183"/>
                </a:moveTo>
                <a:cubicBezTo>
                  <a:pt x="8618082" y="63548"/>
                  <a:pt x="8557941" y="89245"/>
                  <a:pt x="8512162" y="138047"/>
                </a:cubicBezTo>
                <a:lnTo>
                  <a:pt x="8553851" y="155968"/>
                </a:lnTo>
                <a:cubicBezTo>
                  <a:pt x="8558731" y="151771"/>
                  <a:pt x="8563008" y="147975"/>
                  <a:pt x="8567469" y="144288"/>
                </a:cubicBezTo>
                <a:cubicBezTo>
                  <a:pt x="8599492" y="118081"/>
                  <a:pt x="8638347" y="103225"/>
                  <a:pt x="8684823" y="101473"/>
                </a:cubicBezTo>
                <a:cubicBezTo>
                  <a:pt x="8742455" y="99319"/>
                  <a:pt x="8789815" y="116073"/>
                  <a:pt x="8827972" y="149763"/>
                </a:cubicBezTo>
                <a:cubicBezTo>
                  <a:pt x="8830668" y="152136"/>
                  <a:pt x="8837036" y="154654"/>
                  <a:pt x="8839777" y="153705"/>
                </a:cubicBezTo>
                <a:cubicBezTo>
                  <a:pt x="8852002" y="149362"/>
                  <a:pt x="8863482" y="143777"/>
                  <a:pt x="8876727" y="138010"/>
                </a:cubicBezTo>
                <a:cubicBezTo>
                  <a:pt x="8830250" y="88588"/>
                  <a:pt x="8769039" y="62818"/>
                  <a:pt x="8692910" y="63220"/>
                </a:cubicBezTo>
                <a:close/>
                <a:moveTo>
                  <a:pt x="8082435" y="63183"/>
                </a:moveTo>
                <a:cubicBezTo>
                  <a:pt x="8007607" y="63548"/>
                  <a:pt x="7947466" y="89245"/>
                  <a:pt x="7901686" y="138047"/>
                </a:cubicBezTo>
                <a:lnTo>
                  <a:pt x="7943376" y="155968"/>
                </a:lnTo>
                <a:cubicBezTo>
                  <a:pt x="7948256" y="151771"/>
                  <a:pt x="7952532" y="147975"/>
                  <a:pt x="7956994" y="144288"/>
                </a:cubicBezTo>
                <a:cubicBezTo>
                  <a:pt x="7989016" y="118081"/>
                  <a:pt x="8027872" y="103225"/>
                  <a:pt x="8074348" y="101473"/>
                </a:cubicBezTo>
                <a:cubicBezTo>
                  <a:pt x="8131980" y="99319"/>
                  <a:pt x="8179340" y="116073"/>
                  <a:pt x="8217497" y="149763"/>
                </a:cubicBezTo>
                <a:cubicBezTo>
                  <a:pt x="8220193" y="152136"/>
                  <a:pt x="8226560" y="154654"/>
                  <a:pt x="8229302" y="153705"/>
                </a:cubicBezTo>
                <a:cubicBezTo>
                  <a:pt x="8241526" y="149362"/>
                  <a:pt x="8253006" y="143777"/>
                  <a:pt x="8266251" y="138010"/>
                </a:cubicBezTo>
                <a:cubicBezTo>
                  <a:pt x="8219775" y="88588"/>
                  <a:pt x="8158564" y="62818"/>
                  <a:pt x="8082435" y="63220"/>
                </a:cubicBezTo>
                <a:close/>
                <a:moveTo>
                  <a:pt x="7471961" y="63183"/>
                </a:moveTo>
                <a:cubicBezTo>
                  <a:pt x="7397133" y="63548"/>
                  <a:pt x="7336992" y="89245"/>
                  <a:pt x="7291212" y="138047"/>
                </a:cubicBezTo>
                <a:lnTo>
                  <a:pt x="7332902" y="155968"/>
                </a:lnTo>
                <a:cubicBezTo>
                  <a:pt x="7337782" y="151771"/>
                  <a:pt x="7342057" y="147975"/>
                  <a:pt x="7346520" y="144288"/>
                </a:cubicBezTo>
                <a:cubicBezTo>
                  <a:pt x="7378542" y="118081"/>
                  <a:pt x="7417398" y="103225"/>
                  <a:pt x="7463873" y="101473"/>
                </a:cubicBezTo>
                <a:cubicBezTo>
                  <a:pt x="7521506" y="99319"/>
                  <a:pt x="7568867" y="116073"/>
                  <a:pt x="7607023" y="149763"/>
                </a:cubicBezTo>
                <a:cubicBezTo>
                  <a:pt x="7609719" y="152136"/>
                  <a:pt x="7616086" y="154654"/>
                  <a:pt x="7618827" y="153705"/>
                </a:cubicBezTo>
                <a:cubicBezTo>
                  <a:pt x="7631051" y="149362"/>
                  <a:pt x="7642531" y="143777"/>
                  <a:pt x="7655778" y="138010"/>
                </a:cubicBezTo>
                <a:cubicBezTo>
                  <a:pt x="7609300" y="88588"/>
                  <a:pt x="7548090" y="62818"/>
                  <a:pt x="7471961" y="63220"/>
                </a:cubicBezTo>
                <a:close/>
                <a:moveTo>
                  <a:pt x="6861487" y="63183"/>
                </a:moveTo>
                <a:cubicBezTo>
                  <a:pt x="6786660" y="63548"/>
                  <a:pt x="6726520" y="89245"/>
                  <a:pt x="6680738" y="138047"/>
                </a:cubicBezTo>
                <a:lnTo>
                  <a:pt x="6722428" y="155968"/>
                </a:lnTo>
                <a:cubicBezTo>
                  <a:pt x="6727310" y="151771"/>
                  <a:pt x="6731584" y="147975"/>
                  <a:pt x="6736046" y="144288"/>
                </a:cubicBezTo>
                <a:cubicBezTo>
                  <a:pt x="6768070" y="118081"/>
                  <a:pt x="6806924" y="103225"/>
                  <a:pt x="6853400" y="101473"/>
                </a:cubicBezTo>
                <a:cubicBezTo>
                  <a:pt x="6911032" y="99319"/>
                  <a:pt x="6958392" y="116073"/>
                  <a:pt x="6996550" y="149763"/>
                </a:cubicBezTo>
                <a:cubicBezTo>
                  <a:pt x="6999244" y="152136"/>
                  <a:pt x="7005612" y="154654"/>
                  <a:pt x="7008354" y="153705"/>
                </a:cubicBezTo>
                <a:cubicBezTo>
                  <a:pt x="7020578" y="149362"/>
                  <a:pt x="7032057" y="143777"/>
                  <a:pt x="7045302" y="138010"/>
                </a:cubicBezTo>
                <a:cubicBezTo>
                  <a:pt x="6998826" y="88588"/>
                  <a:pt x="6937616" y="62818"/>
                  <a:pt x="6861487" y="63220"/>
                </a:cubicBezTo>
                <a:close/>
                <a:moveTo>
                  <a:pt x="6251014" y="63183"/>
                </a:moveTo>
                <a:cubicBezTo>
                  <a:pt x="6176183" y="63548"/>
                  <a:pt x="6116043" y="89245"/>
                  <a:pt x="6070262" y="138047"/>
                </a:cubicBezTo>
                <a:lnTo>
                  <a:pt x="6111954" y="155968"/>
                </a:lnTo>
                <a:cubicBezTo>
                  <a:pt x="6116832" y="151771"/>
                  <a:pt x="6121108" y="147975"/>
                  <a:pt x="6125570" y="144288"/>
                </a:cubicBezTo>
                <a:cubicBezTo>
                  <a:pt x="6157592" y="118081"/>
                  <a:pt x="6196446" y="103225"/>
                  <a:pt x="6242925" y="101473"/>
                </a:cubicBezTo>
                <a:cubicBezTo>
                  <a:pt x="6300556" y="99319"/>
                  <a:pt x="6347916" y="116073"/>
                  <a:pt x="6386076" y="149763"/>
                </a:cubicBezTo>
                <a:cubicBezTo>
                  <a:pt x="6388770" y="152136"/>
                  <a:pt x="6395138" y="154654"/>
                  <a:pt x="6397882" y="153705"/>
                </a:cubicBezTo>
                <a:cubicBezTo>
                  <a:pt x="6410104" y="149362"/>
                  <a:pt x="6421584" y="143777"/>
                  <a:pt x="6434828" y="138010"/>
                </a:cubicBezTo>
                <a:cubicBezTo>
                  <a:pt x="6388350" y="88588"/>
                  <a:pt x="6327141" y="62818"/>
                  <a:pt x="6251014" y="63220"/>
                </a:cubicBezTo>
                <a:close/>
                <a:moveTo>
                  <a:pt x="5640540" y="63183"/>
                </a:moveTo>
                <a:cubicBezTo>
                  <a:pt x="5565708" y="63548"/>
                  <a:pt x="5505568" y="89245"/>
                  <a:pt x="5459788" y="138047"/>
                </a:cubicBezTo>
                <a:lnTo>
                  <a:pt x="5501480" y="155968"/>
                </a:lnTo>
                <a:cubicBezTo>
                  <a:pt x="5506357" y="151771"/>
                  <a:pt x="5510634" y="147975"/>
                  <a:pt x="5515097" y="144288"/>
                </a:cubicBezTo>
                <a:cubicBezTo>
                  <a:pt x="5547117" y="118081"/>
                  <a:pt x="5585974" y="103225"/>
                  <a:pt x="5632450" y="101473"/>
                </a:cubicBezTo>
                <a:cubicBezTo>
                  <a:pt x="5690083" y="99319"/>
                  <a:pt x="5737443" y="116073"/>
                  <a:pt x="5775600" y="149763"/>
                </a:cubicBezTo>
                <a:cubicBezTo>
                  <a:pt x="5778296" y="152136"/>
                  <a:pt x="5784664" y="154654"/>
                  <a:pt x="5787405" y="153705"/>
                </a:cubicBezTo>
                <a:cubicBezTo>
                  <a:pt x="5799628" y="149362"/>
                  <a:pt x="5811108" y="143777"/>
                  <a:pt x="5824355" y="138010"/>
                </a:cubicBezTo>
                <a:cubicBezTo>
                  <a:pt x="5777877" y="88588"/>
                  <a:pt x="5716667" y="62818"/>
                  <a:pt x="5640540" y="63220"/>
                </a:cubicBezTo>
                <a:close/>
                <a:moveTo>
                  <a:pt x="5030066" y="63183"/>
                </a:moveTo>
                <a:cubicBezTo>
                  <a:pt x="4955237" y="63548"/>
                  <a:pt x="4895095" y="89245"/>
                  <a:pt x="4849316" y="138047"/>
                </a:cubicBezTo>
                <a:lnTo>
                  <a:pt x="4891006" y="155968"/>
                </a:lnTo>
                <a:cubicBezTo>
                  <a:pt x="4895886" y="151771"/>
                  <a:pt x="4900162" y="147975"/>
                  <a:pt x="4904623" y="144288"/>
                </a:cubicBezTo>
                <a:cubicBezTo>
                  <a:pt x="4936646" y="118081"/>
                  <a:pt x="4975498" y="103225"/>
                  <a:pt x="5021975" y="101473"/>
                </a:cubicBezTo>
                <a:cubicBezTo>
                  <a:pt x="5079609" y="99319"/>
                  <a:pt x="5126968" y="116073"/>
                  <a:pt x="5165127" y="149763"/>
                </a:cubicBezTo>
                <a:cubicBezTo>
                  <a:pt x="5167821" y="152136"/>
                  <a:pt x="5174187" y="154654"/>
                  <a:pt x="5176932" y="153705"/>
                </a:cubicBezTo>
                <a:cubicBezTo>
                  <a:pt x="5189151" y="149362"/>
                  <a:pt x="5200631" y="143777"/>
                  <a:pt x="5213876" y="138010"/>
                </a:cubicBezTo>
                <a:cubicBezTo>
                  <a:pt x="5167403" y="88588"/>
                  <a:pt x="5106194" y="62818"/>
                  <a:pt x="5030066" y="63220"/>
                </a:cubicBezTo>
                <a:close/>
                <a:moveTo>
                  <a:pt x="4419590" y="63183"/>
                </a:moveTo>
                <a:cubicBezTo>
                  <a:pt x="4344761" y="63548"/>
                  <a:pt x="4284621" y="89245"/>
                  <a:pt x="4238840" y="138047"/>
                </a:cubicBezTo>
                <a:lnTo>
                  <a:pt x="4280530" y="155968"/>
                </a:lnTo>
                <a:cubicBezTo>
                  <a:pt x="4285410" y="151771"/>
                  <a:pt x="4289686" y="147975"/>
                  <a:pt x="4294148" y="144288"/>
                </a:cubicBezTo>
                <a:cubicBezTo>
                  <a:pt x="4326171" y="118081"/>
                  <a:pt x="4365024" y="103225"/>
                  <a:pt x="4411502" y="101473"/>
                </a:cubicBezTo>
                <a:cubicBezTo>
                  <a:pt x="4469134" y="99319"/>
                  <a:pt x="4516494" y="116073"/>
                  <a:pt x="4554651" y="149763"/>
                </a:cubicBezTo>
                <a:cubicBezTo>
                  <a:pt x="4557347" y="152136"/>
                  <a:pt x="4563715" y="154654"/>
                  <a:pt x="4566456" y="153705"/>
                </a:cubicBezTo>
                <a:cubicBezTo>
                  <a:pt x="4578680" y="149362"/>
                  <a:pt x="4590159" y="143777"/>
                  <a:pt x="4603406" y="138010"/>
                </a:cubicBezTo>
                <a:cubicBezTo>
                  <a:pt x="4556929" y="88588"/>
                  <a:pt x="4495719" y="62818"/>
                  <a:pt x="4419590" y="63220"/>
                </a:cubicBezTo>
                <a:close/>
                <a:moveTo>
                  <a:pt x="3809114" y="63183"/>
                </a:moveTo>
                <a:cubicBezTo>
                  <a:pt x="3734287" y="63548"/>
                  <a:pt x="3674145" y="89245"/>
                  <a:pt x="3628364" y="138047"/>
                </a:cubicBezTo>
                <a:lnTo>
                  <a:pt x="3670055" y="155968"/>
                </a:lnTo>
                <a:cubicBezTo>
                  <a:pt x="3674935" y="151771"/>
                  <a:pt x="3679210" y="147975"/>
                  <a:pt x="3683672" y="144288"/>
                </a:cubicBezTo>
                <a:cubicBezTo>
                  <a:pt x="3715694" y="118081"/>
                  <a:pt x="3754551" y="103225"/>
                  <a:pt x="3801026" y="101473"/>
                </a:cubicBezTo>
                <a:cubicBezTo>
                  <a:pt x="3858660" y="99319"/>
                  <a:pt x="3906018" y="116073"/>
                  <a:pt x="3944177" y="149763"/>
                </a:cubicBezTo>
                <a:cubicBezTo>
                  <a:pt x="3946872" y="152136"/>
                  <a:pt x="3953240" y="154654"/>
                  <a:pt x="3955981" y="153705"/>
                </a:cubicBezTo>
                <a:cubicBezTo>
                  <a:pt x="3968205" y="149362"/>
                  <a:pt x="3979685" y="143777"/>
                  <a:pt x="3992930" y="138010"/>
                </a:cubicBezTo>
                <a:cubicBezTo>
                  <a:pt x="3946454" y="88588"/>
                  <a:pt x="3885243" y="62818"/>
                  <a:pt x="3809114" y="63220"/>
                </a:cubicBezTo>
                <a:close/>
                <a:moveTo>
                  <a:pt x="3198639" y="63183"/>
                </a:moveTo>
                <a:cubicBezTo>
                  <a:pt x="3123811" y="63548"/>
                  <a:pt x="3063670" y="89245"/>
                  <a:pt x="3017890" y="138047"/>
                </a:cubicBezTo>
                <a:lnTo>
                  <a:pt x="3059580" y="155968"/>
                </a:lnTo>
                <a:cubicBezTo>
                  <a:pt x="3064460" y="151771"/>
                  <a:pt x="3068736" y="147975"/>
                  <a:pt x="3073198" y="144288"/>
                </a:cubicBezTo>
                <a:cubicBezTo>
                  <a:pt x="3105220" y="118081"/>
                  <a:pt x="3144075" y="103225"/>
                  <a:pt x="3190552" y="101473"/>
                </a:cubicBezTo>
                <a:cubicBezTo>
                  <a:pt x="3248184" y="99319"/>
                  <a:pt x="3295544" y="116073"/>
                  <a:pt x="3333701" y="149763"/>
                </a:cubicBezTo>
                <a:cubicBezTo>
                  <a:pt x="3336396" y="152136"/>
                  <a:pt x="3342764" y="154654"/>
                  <a:pt x="3345506" y="153705"/>
                </a:cubicBezTo>
                <a:cubicBezTo>
                  <a:pt x="3357730" y="149362"/>
                  <a:pt x="3369211" y="143777"/>
                  <a:pt x="3382455" y="138010"/>
                </a:cubicBezTo>
                <a:cubicBezTo>
                  <a:pt x="3335978" y="88588"/>
                  <a:pt x="3274769" y="62818"/>
                  <a:pt x="3198639" y="63220"/>
                </a:cubicBezTo>
                <a:close/>
                <a:moveTo>
                  <a:pt x="2588165" y="63183"/>
                </a:moveTo>
                <a:cubicBezTo>
                  <a:pt x="2513335" y="63548"/>
                  <a:pt x="2453194" y="89245"/>
                  <a:pt x="2407414" y="138047"/>
                </a:cubicBezTo>
                <a:lnTo>
                  <a:pt x="2449104" y="155968"/>
                </a:lnTo>
                <a:cubicBezTo>
                  <a:pt x="2453985" y="151771"/>
                  <a:pt x="2458260" y="147975"/>
                  <a:pt x="2462722" y="144288"/>
                </a:cubicBezTo>
                <a:cubicBezTo>
                  <a:pt x="2494744" y="118081"/>
                  <a:pt x="2533601" y="103225"/>
                  <a:pt x="2580078" y="101473"/>
                </a:cubicBezTo>
                <a:cubicBezTo>
                  <a:pt x="2637710" y="99319"/>
                  <a:pt x="2685070" y="116073"/>
                  <a:pt x="2723227" y="149763"/>
                </a:cubicBezTo>
                <a:cubicBezTo>
                  <a:pt x="2725922" y="152136"/>
                  <a:pt x="2732290" y="154654"/>
                  <a:pt x="2735032" y="153705"/>
                </a:cubicBezTo>
                <a:cubicBezTo>
                  <a:pt x="2747257" y="149362"/>
                  <a:pt x="2758737" y="143777"/>
                  <a:pt x="2771982" y="138010"/>
                </a:cubicBezTo>
                <a:cubicBezTo>
                  <a:pt x="2725504" y="88588"/>
                  <a:pt x="2664295" y="62818"/>
                  <a:pt x="2588165" y="63220"/>
                </a:cubicBezTo>
                <a:close/>
                <a:moveTo>
                  <a:pt x="1977688" y="63183"/>
                </a:moveTo>
                <a:cubicBezTo>
                  <a:pt x="1902860" y="63548"/>
                  <a:pt x="1842719" y="89245"/>
                  <a:pt x="1796940" y="138047"/>
                </a:cubicBezTo>
                <a:lnTo>
                  <a:pt x="1838629" y="155968"/>
                </a:lnTo>
                <a:cubicBezTo>
                  <a:pt x="1843509" y="151771"/>
                  <a:pt x="1847784" y="147975"/>
                  <a:pt x="1852247" y="144288"/>
                </a:cubicBezTo>
                <a:cubicBezTo>
                  <a:pt x="1884270" y="118081"/>
                  <a:pt x="1923124" y="103225"/>
                  <a:pt x="1969602" y="101473"/>
                </a:cubicBezTo>
                <a:cubicBezTo>
                  <a:pt x="2027233" y="99319"/>
                  <a:pt x="2074593" y="116073"/>
                  <a:pt x="2112750" y="149763"/>
                </a:cubicBezTo>
                <a:cubicBezTo>
                  <a:pt x="2115446" y="152136"/>
                  <a:pt x="2121814" y="154654"/>
                  <a:pt x="2124555" y="153705"/>
                </a:cubicBezTo>
                <a:cubicBezTo>
                  <a:pt x="2136778" y="149362"/>
                  <a:pt x="2148258" y="143777"/>
                  <a:pt x="2161505" y="138010"/>
                </a:cubicBezTo>
                <a:cubicBezTo>
                  <a:pt x="2115027" y="88588"/>
                  <a:pt x="2053818" y="62818"/>
                  <a:pt x="1977688" y="63220"/>
                </a:cubicBezTo>
                <a:close/>
                <a:moveTo>
                  <a:pt x="1367213" y="63183"/>
                </a:moveTo>
                <a:cubicBezTo>
                  <a:pt x="1292385" y="63548"/>
                  <a:pt x="1232244" y="89245"/>
                  <a:pt x="1186465" y="138047"/>
                </a:cubicBezTo>
                <a:lnTo>
                  <a:pt x="1228154" y="155968"/>
                </a:lnTo>
                <a:cubicBezTo>
                  <a:pt x="1233034" y="151771"/>
                  <a:pt x="1237310" y="147975"/>
                  <a:pt x="1241773" y="144288"/>
                </a:cubicBezTo>
                <a:cubicBezTo>
                  <a:pt x="1273794" y="118081"/>
                  <a:pt x="1312649" y="103225"/>
                  <a:pt x="1359126" y="101473"/>
                </a:cubicBezTo>
                <a:cubicBezTo>
                  <a:pt x="1416758" y="99319"/>
                  <a:pt x="1464118" y="116073"/>
                  <a:pt x="1502275" y="149763"/>
                </a:cubicBezTo>
                <a:cubicBezTo>
                  <a:pt x="1504971" y="152136"/>
                  <a:pt x="1511339" y="154654"/>
                  <a:pt x="1514080" y="153705"/>
                </a:cubicBezTo>
                <a:cubicBezTo>
                  <a:pt x="1526304" y="149362"/>
                  <a:pt x="1537783" y="143777"/>
                  <a:pt x="1551030" y="138010"/>
                </a:cubicBezTo>
                <a:cubicBezTo>
                  <a:pt x="1504553" y="88588"/>
                  <a:pt x="1443342" y="62818"/>
                  <a:pt x="1367213" y="63220"/>
                </a:cubicBezTo>
                <a:close/>
                <a:moveTo>
                  <a:pt x="756739" y="63183"/>
                </a:moveTo>
                <a:cubicBezTo>
                  <a:pt x="681911" y="63548"/>
                  <a:pt x="621770" y="89245"/>
                  <a:pt x="575989" y="138047"/>
                </a:cubicBezTo>
                <a:lnTo>
                  <a:pt x="617680" y="155968"/>
                </a:lnTo>
                <a:cubicBezTo>
                  <a:pt x="622559" y="151771"/>
                  <a:pt x="626835" y="147975"/>
                  <a:pt x="631297" y="144288"/>
                </a:cubicBezTo>
                <a:cubicBezTo>
                  <a:pt x="663319" y="118081"/>
                  <a:pt x="702174" y="103225"/>
                  <a:pt x="748652" y="101473"/>
                </a:cubicBezTo>
                <a:cubicBezTo>
                  <a:pt x="806284" y="99319"/>
                  <a:pt x="853644" y="116073"/>
                  <a:pt x="891800" y="149763"/>
                </a:cubicBezTo>
                <a:cubicBezTo>
                  <a:pt x="894497" y="152136"/>
                  <a:pt x="900863" y="154654"/>
                  <a:pt x="903606" y="153705"/>
                </a:cubicBezTo>
                <a:cubicBezTo>
                  <a:pt x="915829" y="149362"/>
                  <a:pt x="927309" y="143777"/>
                  <a:pt x="940554" y="138010"/>
                </a:cubicBezTo>
                <a:cubicBezTo>
                  <a:pt x="894078" y="88588"/>
                  <a:pt x="832868" y="62818"/>
                  <a:pt x="756739" y="63220"/>
                </a:cubicBezTo>
                <a:close/>
                <a:moveTo>
                  <a:pt x="11133418" y="13980"/>
                </a:moveTo>
                <a:cubicBezTo>
                  <a:pt x="11020153" y="14856"/>
                  <a:pt x="10924410" y="73331"/>
                  <a:pt x="10894805" y="123446"/>
                </a:cubicBezTo>
                <a:cubicBezTo>
                  <a:pt x="10905540" y="125855"/>
                  <a:pt x="10915673" y="127096"/>
                  <a:pt x="10924596" y="130381"/>
                </a:cubicBezTo>
                <a:cubicBezTo>
                  <a:pt x="10936866" y="134834"/>
                  <a:pt x="10943373" y="132353"/>
                  <a:pt x="10951832" y="124140"/>
                </a:cubicBezTo>
                <a:cubicBezTo>
                  <a:pt x="11009185" y="68622"/>
                  <a:pt x="11083919" y="45809"/>
                  <a:pt x="11173759" y="55993"/>
                </a:cubicBezTo>
                <a:cubicBezTo>
                  <a:pt x="11235481" y="62964"/>
                  <a:pt x="11284607" y="87529"/>
                  <a:pt x="11323183" y="125709"/>
                </a:cubicBezTo>
                <a:cubicBezTo>
                  <a:pt x="11326483" y="128885"/>
                  <a:pt x="11332710" y="133228"/>
                  <a:pt x="11336475" y="132644"/>
                </a:cubicBezTo>
                <a:cubicBezTo>
                  <a:pt x="11350465" y="130527"/>
                  <a:pt x="11364036" y="126585"/>
                  <a:pt x="11377887" y="123300"/>
                </a:cubicBezTo>
                <a:cubicBezTo>
                  <a:pt x="11350930" y="76944"/>
                  <a:pt x="11256210" y="13031"/>
                  <a:pt x="11133418" y="13980"/>
                </a:cubicBezTo>
                <a:close/>
                <a:moveTo>
                  <a:pt x="10522942" y="13980"/>
                </a:moveTo>
                <a:cubicBezTo>
                  <a:pt x="10409677" y="14856"/>
                  <a:pt x="10313935" y="73331"/>
                  <a:pt x="10284329" y="123446"/>
                </a:cubicBezTo>
                <a:cubicBezTo>
                  <a:pt x="10295065" y="125855"/>
                  <a:pt x="10305196" y="127096"/>
                  <a:pt x="10314121" y="130381"/>
                </a:cubicBezTo>
                <a:cubicBezTo>
                  <a:pt x="10326391" y="134834"/>
                  <a:pt x="10332898" y="132353"/>
                  <a:pt x="10341356" y="124140"/>
                </a:cubicBezTo>
                <a:cubicBezTo>
                  <a:pt x="10398709" y="68622"/>
                  <a:pt x="10473444" y="45809"/>
                  <a:pt x="10563284" y="55993"/>
                </a:cubicBezTo>
                <a:cubicBezTo>
                  <a:pt x="10625005" y="62964"/>
                  <a:pt x="10674132" y="87529"/>
                  <a:pt x="10712708" y="125709"/>
                </a:cubicBezTo>
                <a:cubicBezTo>
                  <a:pt x="10716007" y="128885"/>
                  <a:pt x="10722235" y="133228"/>
                  <a:pt x="10726000" y="132644"/>
                </a:cubicBezTo>
                <a:cubicBezTo>
                  <a:pt x="10739989" y="130527"/>
                  <a:pt x="10753561" y="126585"/>
                  <a:pt x="10767412" y="123300"/>
                </a:cubicBezTo>
                <a:cubicBezTo>
                  <a:pt x="10740455" y="76944"/>
                  <a:pt x="10645735" y="13031"/>
                  <a:pt x="10522942" y="13980"/>
                </a:cubicBezTo>
                <a:close/>
                <a:moveTo>
                  <a:pt x="9912466" y="13980"/>
                </a:moveTo>
                <a:cubicBezTo>
                  <a:pt x="9799202" y="14856"/>
                  <a:pt x="9703460" y="73331"/>
                  <a:pt x="9673854" y="123446"/>
                </a:cubicBezTo>
                <a:cubicBezTo>
                  <a:pt x="9684590" y="125855"/>
                  <a:pt x="9694721" y="127096"/>
                  <a:pt x="9703646" y="130381"/>
                </a:cubicBezTo>
                <a:cubicBezTo>
                  <a:pt x="9715916" y="134834"/>
                  <a:pt x="9722422" y="132353"/>
                  <a:pt x="9730880" y="124140"/>
                </a:cubicBezTo>
                <a:cubicBezTo>
                  <a:pt x="9788234" y="68622"/>
                  <a:pt x="9862969" y="45809"/>
                  <a:pt x="9952809" y="55993"/>
                </a:cubicBezTo>
                <a:cubicBezTo>
                  <a:pt x="10014530" y="62964"/>
                  <a:pt x="10063657" y="87529"/>
                  <a:pt x="10102232" y="125709"/>
                </a:cubicBezTo>
                <a:cubicBezTo>
                  <a:pt x="10105532" y="128885"/>
                  <a:pt x="10111760" y="133228"/>
                  <a:pt x="10115525" y="132644"/>
                </a:cubicBezTo>
                <a:cubicBezTo>
                  <a:pt x="10129514" y="130527"/>
                  <a:pt x="10143086" y="126585"/>
                  <a:pt x="10156935" y="123300"/>
                </a:cubicBezTo>
                <a:cubicBezTo>
                  <a:pt x="10129978" y="76944"/>
                  <a:pt x="10035258" y="13031"/>
                  <a:pt x="9912466" y="13980"/>
                </a:cubicBezTo>
                <a:close/>
                <a:moveTo>
                  <a:pt x="9301991" y="13980"/>
                </a:moveTo>
                <a:cubicBezTo>
                  <a:pt x="9188726" y="14856"/>
                  <a:pt x="9092984" y="73331"/>
                  <a:pt x="9063379" y="123446"/>
                </a:cubicBezTo>
                <a:cubicBezTo>
                  <a:pt x="9074115" y="125855"/>
                  <a:pt x="9084246" y="127096"/>
                  <a:pt x="9093170" y="130381"/>
                </a:cubicBezTo>
                <a:cubicBezTo>
                  <a:pt x="9105441" y="134834"/>
                  <a:pt x="9111947" y="132353"/>
                  <a:pt x="9120405" y="124140"/>
                </a:cubicBezTo>
                <a:cubicBezTo>
                  <a:pt x="9177759" y="68622"/>
                  <a:pt x="9252494" y="45809"/>
                  <a:pt x="9342333" y="55993"/>
                </a:cubicBezTo>
                <a:cubicBezTo>
                  <a:pt x="9404055" y="62964"/>
                  <a:pt x="9453181" y="87529"/>
                  <a:pt x="9491757" y="125709"/>
                </a:cubicBezTo>
                <a:cubicBezTo>
                  <a:pt x="9495057" y="128885"/>
                  <a:pt x="9501284" y="133228"/>
                  <a:pt x="9505050" y="132644"/>
                </a:cubicBezTo>
                <a:cubicBezTo>
                  <a:pt x="9519039" y="130527"/>
                  <a:pt x="9532611" y="126585"/>
                  <a:pt x="9546460" y="123300"/>
                </a:cubicBezTo>
                <a:cubicBezTo>
                  <a:pt x="9519503" y="76944"/>
                  <a:pt x="9424783" y="13031"/>
                  <a:pt x="9301991" y="13980"/>
                </a:cubicBezTo>
                <a:close/>
                <a:moveTo>
                  <a:pt x="8691516" y="13980"/>
                </a:moveTo>
                <a:cubicBezTo>
                  <a:pt x="8578251" y="14856"/>
                  <a:pt x="8482509" y="73331"/>
                  <a:pt x="8452904" y="123446"/>
                </a:cubicBezTo>
                <a:cubicBezTo>
                  <a:pt x="8463639" y="125855"/>
                  <a:pt x="8473771" y="127096"/>
                  <a:pt x="8482695" y="130381"/>
                </a:cubicBezTo>
                <a:cubicBezTo>
                  <a:pt x="8494965" y="134834"/>
                  <a:pt x="8501472" y="132353"/>
                  <a:pt x="8509930" y="124140"/>
                </a:cubicBezTo>
                <a:cubicBezTo>
                  <a:pt x="8567284" y="68622"/>
                  <a:pt x="8642019" y="45809"/>
                  <a:pt x="8731858" y="55993"/>
                </a:cubicBezTo>
                <a:cubicBezTo>
                  <a:pt x="8793580" y="62964"/>
                  <a:pt x="8842706" y="87529"/>
                  <a:pt x="8881282" y="125709"/>
                </a:cubicBezTo>
                <a:cubicBezTo>
                  <a:pt x="8884582" y="128885"/>
                  <a:pt x="8890809" y="133228"/>
                  <a:pt x="8894574" y="132644"/>
                </a:cubicBezTo>
                <a:cubicBezTo>
                  <a:pt x="8908564" y="130527"/>
                  <a:pt x="8922135" y="126585"/>
                  <a:pt x="8935985" y="123300"/>
                </a:cubicBezTo>
                <a:cubicBezTo>
                  <a:pt x="8909028" y="76944"/>
                  <a:pt x="8814308" y="13031"/>
                  <a:pt x="8691516" y="13980"/>
                </a:cubicBezTo>
                <a:close/>
                <a:moveTo>
                  <a:pt x="8081040" y="13980"/>
                </a:moveTo>
                <a:cubicBezTo>
                  <a:pt x="7967776" y="14856"/>
                  <a:pt x="7872034" y="73331"/>
                  <a:pt x="7842428" y="123446"/>
                </a:cubicBezTo>
                <a:cubicBezTo>
                  <a:pt x="7853164" y="125855"/>
                  <a:pt x="7863296" y="127096"/>
                  <a:pt x="7872220" y="130381"/>
                </a:cubicBezTo>
                <a:cubicBezTo>
                  <a:pt x="7884490" y="134834"/>
                  <a:pt x="7890997" y="132353"/>
                  <a:pt x="7899455" y="124140"/>
                </a:cubicBezTo>
                <a:cubicBezTo>
                  <a:pt x="7956808" y="68622"/>
                  <a:pt x="8031544" y="45809"/>
                  <a:pt x="8121383" y="55993"/>
                </a:cubicBezTo>
                <a:cubicBezTo>
                  <a:pt x="8183104" y="62964"/>
                  <a:pt x="8232231" y="87529"/>
                  <a:pt x="8270807" y="125709"/>
                </a:cubicBezTo>
                <a:cubicBezTo>
                  <a:pt x="8274107" y="128885"/>
                  <a:pt x="8280334" y="133228"/>
                  <a:pt x="8284099" y="132644"/>
                </a:cubicBezTo>
                <a:cubicBezTo>
                  <a:pt x="8298089" y="130527"/>
                  <a:pt x="8311660" y="126585"/>
                  <a:pt x="8325509" y="123300"/>
                </a:cubicBezTo>
                <a:cubicBezTo>
                  <a:pt x="8298553" y="76944"/>
                  <a:pt x="8203832" y="13031"/>
                  <a:pt x="8081040" y="13980"/>
                </a:cubicBezTo>
                <a:close/>
                <a:moveTo>
                  <a:pt x="7470567" y="13980"/>
                </a:moveTo>
                <a:cubicBezTo>
                  <a:pt x="7357302" y="14856"/>
                  <a:pt x="7261560" y="73331"/>
                  <a:pt x="7231956" y="123446"/>
                </a:cubicBezTo>
                <a:cubicBezTo>
                  <a:pt x="7242690" y="125855"/>
                  <a:pt x="7252822" y="127096"/>
                  <a:pt x="7261746" y="130381"/>
                </a:cubicBezTo>
                <a:cubicBezTo>
                  <a:pt x="7274016" y="134834"/>
                  <a:pt x="7280522" y="132353"/>
                  <a:pt x="7288984" y="124140"/>
                </a:cubicBezTo>
                <a:cubicBezTo>
                  <a:pt x="7346334" y="68622"/>
                  <a:pt x="7421070" y="45809"/>
                  <a:pt x="7510909" y="55993"/>
                </a:cubicBezTo>
                <a:cubicBezTo>
                  <a:pt x="7572630" y="62964"/>
                  <a:pt x="7621756" y="87529"/>
                  <a:pt x="7660332" y="125709"/>
                </a:cubicBezTo>
                <a:cubicBezTo>
                  <a:pt x="7663632" y="128885"/>
                  <a:pt x="7669860" y="133228"/>
                  <a:pt x="7673624" y="132644"/>
                </a:cubicBezTo>
                <a:cubicBezTo>
                  <a:pt x="7687614" y="130527"/>
                  <a:pt x="7701185" y="126585"/>
                  <a:pt x="7715036" y="123300"/>
                </a:cubicBezTo>
                <a:cubicBezTo>
                  <a:pt x="7688078" y="76944"/>
                  <a:pt x="7593358" y="13031"/>
                  <a:pt x="7470567" y="13980"/>
                </a:cubicBezTo>
                <a:close/>
                <a:moveTo>
                  <a:pt x="6860093" y="13980"/>
                </a:moveTo>
                <a:cubicBezTo>
                  <a:pt x="6746828" y="14856"/>
                  <a:pt x="6651086" y="73331"/>
                  <a:pt x="6621480" y="123446"/>
                </a:cubicBezTo>
                <a:cubicBezTo>
                  <a:pt x="6632216" y="125855"/>
                  <a:pt x="6642348" y="127096"/>
                  <a:pt x="6651271" y="130381"/>
                </a:cubicBezTo>
                <a:cubicBezTo>
                  <a:pt x="6663542" y="134834"/>
                  <a:pt x="6670049" y="132353"/>
                  <a:pt x="6678507" y="124140"/>
                </a:cubicBezTo>
                <a:cubicBezTo>
                  <a:pt x="6735860" y="68622"/>
                  <a:pt x="6810594" y="45809"/>
                  <a:pt x="6900435" y="55993"/>
                </a:cubicBezTo>
                <a:cubicBezTo>
                  <a:pt x="6962158" y="62964"/>
                  <a:pt x="7011283" y="87529"/>
                  <a:pt x="7049859" y="125709"/>
                </a:cubicBezTo>
                <a:cubicBezTo>
                  <a:pt x="7053158" y="128885"/>
                  <a:pt x="7059386" y="133228"/>
                  <a:pt x="7063151" y="132644"/>
                </a:cubicBezTo>
                <a:cubicBezTo>
                  <a:pt x="7077140" y="130527"/>
                  <a:pt x="7090711" y="126585"/>
                  <a:pt x="7104560" y="123300"/>
                </a:cubicBezTo>
                <a:cubicBezTo>
                  <a:pt x="7077606" y="76944"/>
                  <a:pt x="6982885" y="13031"/>
                  <a:pt x="6860093" y="13980"/>
                </a:cubicBezTo>
                <a:close/>
                <a:moveTo>
                  <a:pt x="6249622" y="13980"/>
                </a:moveTo>
                <a:cubicBezTo>
                  <a:pt x="6136354" y="14856"/>
                  <a:pt x="6040609" y="73331"/>
                  <a:pt x="6011004" y="123446"/>
                </a:cubicBezTo>
                <a:cubicBezTo>
                  <a:pt x="6021740" y="125855"/>
                  <a:pt x="6031873" y="127096"/>
                  <a:pt x="6040795" y="130381"/>
                </a:cubicBezTo>
                <a:cubicBezTo>
                  <a:pt x="6053065" y="134834"/>
                  <a:pt x="6059574" y="132353"/>
                  <a:pt x="6068032" y="124140"/>
                </a:cubicBezTo>
                <a:cubicBezTo>
                  <a:pt x="6125386" y="68622"/>
                  <a:pt x="6200120" y="45809"/>
                  <a:pt x="6289962" y="55993"/>
                </a:cubicBezTo>
                <a:cubicBezTo>
                  <a:pt x="6351682" y="62964"/>
                  <a:pt x="6400809" y="87529"/>
                  <a:pt x="6439384" y="125709"/>
                </a:cubicBezTo>
                <a:cubicBezTo>
                  <a:pt x="6442684" y="128885"/>
                  <a:pt x="6448911" y="133228"/>
                  <a:pt x="6452678" y="132644"/>
                </a:cubicBezTo>
                <a:cubicBezTo>
                  <a:pt x="6466667" y="130527"/>
                  <a:pt x="6480236" y="126585"/>
                  <a:pt x="6494086" y="123300"/>
                </a:cubicBezTo>
                <a:cubicBezTo>
                  <a:pt x="6467132" y="76944"/>
                  <a:pt x="6372411" y="13031"/>
                  <a:pt x="6249622" y="13980"/>
                </a:cubicBezTo>
                <a:close/>
                <a:moveTo>
                  <a:pt x="5639143" y="13980"/>
                </a:moveTo>
                <a:cubicBezTo>
                  <a:pt x="5525878" y="14856"/>
                  <a:pt x="5430136" y="73331"/>
                  <a:pt x="5400530" y="123446"/>
                </a:cubicBezTo>
                <a:cubicBezTo>
                  <a:pt x="5411266" y="125855"/>
                  <a:pt x="5421398" y="127096"/>
                  <a:pt x="5430324" y="130381"/>
                </a:cubicBezTo>
                <a:cubicBezTo>
                  <a:pt x="5442591" y="134834"/>
                  <a:pt x="5449101" y="132353"/>
                  <a:pt x="5457558" y="124140"/>
                </a:cubicBezTo>
                <a:cubicBezTo>
                  <a:pt x="5514909" y="68622"/>
                  <a:pt x="5589644" y="45809"/>
                  <a:pt x="5679486" y="55993"/>
                </a:cubicBezTo>
                <a:cubicBezTo>
                  <a:pt x="5741207" y="62964"/>
                  <a:pt x="5790333" y="87529"/>
                  <a:pt x="5828907" y="125709"/>
                </a:cubicBezTo>
                <a:cubicBezTo>
                  <a:pt x="5832207" y="128885"/>
                  <a:pt x="5838438" y="133228"/>
                  <a:pt x="5842202" y="132644"/>
                </a:cubicBezTo>
                <a:cubicBezTo>
                  <a:pt x="5856190" y="130527"/>
                  <a:pt x="5869762" y="126585"/>
                  <a:pt x="5883611" y="123300"/>
                </a:cubicBezTo>
                <a:cubicBezTo>
                  <a:pt x="5856655" y="76944"/>
                  <a:pt x="5761936" y="13031"/>
                  <a:pt x="5639143" y="13980"/>
                </a:cubicBezTo>
                <a:close/>
                <a:moveTo>
                  <a:pt x="5028669" y="13980"/>
                </a:moveTo>
                <a:cubicBezTo>
                  <a:pt x="4915405" y="14856"/>
                  <a:pt x="4819663" y="73331"/>
                  <a:pt x="4790058" y="123446"/>
                </a:cubicBezTo>
                <a:cubicBezTo>
                  <a:pt x="4800792" y="125855"/>
                  <a:pt x="4810927" y="127096"/>
                  <a:pt x="4819848" y="130381"/>
                </a:cubicBezTo>
                <a:cubicBezTo>
                  <a:pt x="4832119" y="134834"/>
                  <a:pt x="4838624" y="132353"/>
                  <a:pt x="4847084" y="124140"/>
                </a:cubicBezTo>
                <a:cubicBezTo>
                  <a:pt x="4904438" y="68622"/>
                  <a:pt x="4979171" y="45809"/>
                  <a:pt x="5069011" y="55993"/>
                </a:cubicBezTo>
                <a:cubicBezTo>
                  <a:pt x="5130731" y="62964"/>
                  <a:pt x="5179860" y="87529"/>
                  <a:pt x="5218434" y="125709"/>
                </a:cubicBezTo>
                <a:cubicBezTo>
                  <a:pt x="5221731" y="128885"/>
                  <a:pt x="5227958" y="133228"/>
                  <a:pt x="5231725" y="132644"/>
                </a:cubicBezTo>
                <a:cubicBezTo>
                  <a:pt x="5245717" y="130527"/>
                  <a:pt x="5259287" y="126585"/>
                  <a:pt x="5273135" y="123300"/>
                </a:cubicBezTo>
                <a:cubicBezTo>
                  <a:pt x="5246182" y="76944"/>
                  <a:pt x="5151462" y="13031"/>
                  <a:pt x="5028669" y="13980"/>
                </a:cubicBezTo>
                <a:close/>
                <a:moveTo>
                  <a:pt x="4418195" y="13980"/>
                </a:moveTo>
                <a:cubicBezTo>
                  <a:pt x="4304931" y="14856"/>
                  <a:pt x="4209187" y="73331"/>
                  <a:pt x="4179582" y="123446"/>
                </a:cubicBezTo>
                <a:cubicBezTo>
                  <a:pt x="4190319" y="125855"/>
                  <a:pt x="4200450" y="127096"/>
                  <a:pt x="4209374" y="130381"/>
                </a:cubicBezTo>
                <a:cubicBezTo>
                  <a:pt x="4221645" y="134834"/>
                  <a:pt x="4228150" y="132353"/>
                  <a:pt x="4236609" y="124140"/>
                </a:cubicBezTo>
                <a:cubicBezTo>
                  <a:pt x="4293963" y="68622"/>
                  <a:pt x="4368697" y="45809"/>
                  <a:pt x="4458538" y="55993"/>
                </a:cubicBezTo>
                <a:cubicBezTo>
                  <a:pt x="4520259" y="62964"/>
                  <a:pt x="4569384" y="87529"/>
                  <a:pt x="4607960" y="125709"/>
                </a:cubicBezTo>
                <a:cubicBezTo>
                  <a:pt x="4611261" y="128885"/>
                  <a:pt x="4617488" y="133228"/>
                  <a:pt x="4621254" y="132644"/>
                </a:cubicBezTo>
                <a:cubicBezTo>
                  <a:pt x="4635243" y="130527"/>
                  <a:pt x="4648813" y="126585"/>
                  <a:pt x="4662664" y="123300"/>
                </a:cubicBezTo>
                <a:cubicBezTo>
                  <a:pt x="4635707" y="76944"/>
                  <a:pt x="4540987" y="13031"/>
                  <a:pt x="4418195" y="13980"/>
                </a:cubicBezTo>
                <a:close/>
                <a:moveTo>
                  <a:pt x="3807719" y="13980"/>
                </a:moveTo>
                <a:cubicBezTo>
                  <a:pt x="3694455" y="14856"/>
                  <a:pt x="3598711" y="73331"/>
                  <a:pt x="3569106" y="123446"/>
                </a:cubicBezTo>
                <a:cubicBezTo>
                  <a:pt x="3579843" y="125855"/>
                  <a:pt x="3589974" y="127096"/>
                  <a:pt x="3598900" y="130381"/>
                </a:cubicBezTo>
                <a:cubicBezTo>
                  <a:pt x="3611168" y="134834"/>
                  <a:pt x="3617676" y="132353"/>
                  <a:pt x="3626133" y="124140"/>
                </a:cubicBezTo>
                <a:cubicBezTo>
                  <a:pt x="3683487" y="68622"/>
                  <a:pt x="3758221" y="45809"/>
                  <a:pt x="3848062" y="55993"/>
                </a:cubicBezTo>
                <a:cubicBezTo>
                  <a:pt x="3909784" y="62964"/>
                  <a:pt x="3958909" y="87529"/>
                  <a:pt x="3997485" y="125709"/>
                </a:cubicBezTo>
                <a:cubicBezTo>
                  <a:pt x="4000786" y="128885"/>
                  <a:pt x="4007014" y="133228"/>
                  <a:pt x="4010778" y="132644"/>
                </a:cubicBezTo>
                <a:cubicBezTo>
                  <a:pt x="4024767" y="130527"/>
                  <a:pt x="4038338" y="126585"/>
                  <a:pt x="4052188" y="123300"/>
                </a:cubicBezTo>
                <a:cubicBezTo>
                  <a:pt x="4025231" y="76944"/>
                  <a:pt x="3930512" y="13031"/>
                  <a:pt x="3807719" y="13980"/>
                </a:cubicBezTo>
                <a:close/>
                <a:moveTo>
                  <a:pt x="3197245" y="13980"/>
                </a:moveTo>
                <a:cubicBezTo>
                  <a:pt x="3083981" y="14856"/>
                  <a:pt x="2988237" y="73331"/>
                  <a:pt x="2958632" y="123446"/>
                </a:cubicBezTo>
                <a:cubicBezTo>
                  <a:pt x="2969368" y="125855"/>
                  <a:pt x="2979500" y="127096"/>
                  <a:pt x="2988424" y="130381"/>
                </a:cubicBezTo>
                <a:cubicBezTo>
                  <a:pt x="3000694" y="134834"/>
                  <a:pt x="3007201" y="132353"/>
                  <a:pt x="3015660" y="124140"/>
                </a:cubicBezTo>
                <a:cubicBezTo>
                  <a:pt x="3073012" y="68622"/>
                  <a:pt x="3147747" y="45809"/>
                  <a:pt x="3237587" y="55993"/>
                </a:cubicBezTo>
                <a:cubicBezTo>
                  <a:pt x="3299308" y="62964"/>
                  <a:pt x="3348435" y="87529"/>
                  <a:pt x="3387010" y="125709"/>
                </a:cubicBezTo>
                <a:cubicBezTo>
                  <a:pt x="3390310" y="128885"/>
                  <a:pt x="3396538" y="133228"/>
                  <a:pt x="3400303" y="132644"/>
                </a:cubicBezTo>
                <a:cubicBezTo>
                  <a:pt x="3414293" y="130527"/>
                  <a:pt x="3427864" y="126585"/>
                  <a:pt x="3441713" y="123300"/>
                </a:cubicBezTo>
                <a:cubicBezTo>
                  <a:pt x="3414758" y="76944"/>
                  <a:pt x="3320038" y="13031"/>
                  <a:pt x="3197245" y="13980"/>
                </a:cubicBezTo>
                <a:close/>
                <a:moveTo>
                  <a:pt x="2586771" y="13980"/>
                </a:moveTo>
                <a:cubicBezTo>
                  <a:pt x="2473504" y="14856"/>
                  <a:pt x="2377761" y="73331"/>
                  <a:pt x="2348156" y="123446"/>
                </a:cubicBezTo>
                <a:cubicBezTo>
                  <a:pt x="2358892" y="125855"/>
                  <a:pt x="2369024" y="127096"/>
                  <a:pt x="2377947" y="130381"/>
                </a:cubicBezTo>
                <a:cubicBezTo>
                  <a:pt x="2390217" y="134834"/>
                  <a:pt x="2396724" y="132353"/>
                  <a:pt x="2405183" y="124140"/>
                </a:cubicBezTo>
                <a:cubicBezTo>
                  <a:pt x="2462536" y="68622"/>
                  <a:pt x="2537272" y="45809"/>
                  <a:pt x="2627113" y="55993"/>
                </a:cubicBezTo>
                <a:cubicBezTo>
                  <a:pt x="2688834" y="62964"/>
                  <a:pt x="2737961" y="87529"/>
                  <a:pt x="2776537" y="125709"/>
                </a:cubicBezTo>
                <a:cubicBezTo>
                  <a:pt x="2779836" y="128885"/>
                  <a:pt x="2786064" y="133228"/>
                  <a:pt x="2789829" y="132644"/>
                </a:cubicBezTo>
                <a:cubicBezTo>
                  <a:pt x="2803817" y="130527"/>
                  <a:pt x="2817390" y="126585"/>
                  <a:pt x="2831240" y="123300"/>
                </a:cubicBezTo>
                <a:cubicBezTo>
                  <a:pt x="2804284" y="76944"/>
                  <a:pt x="2709564" y="13031"/>
                  <a:pt x="2586771" y="13980"/>
                </a:cubicBezTo>
                <a:close/>
                <a:moveTo>
                  <a:pt x="1976294" y="13980"/>
                </a:moveTo>
                <a:cubicBezTo>
                  <a:pt x="1863029" y="14856"/>
                  <a:pt x="1767287" y="73331"/>
                  <a:pt x="1737681" y="123446"/>
                </a:cubicBezTo>
                <a:cubicBezTo>
                  <a:pt x="1748417" y="125855"/>
                  <a:pt x="1758549" y="127096"/>
                  <a:pt x="1767473" y="130381"/>
                </a:cubicBezTo>
                <a:cubicBezTo>
                  <a:pt x="1779742" y="134834"/>
                  <a:pt x="1786249" y="132353"/>
                  <a:pt x="1794708" y="124140"/>
                </a:cubicBezTo>
                <a:cubicBezTo>
                  <a:pt x="1852060" y="68622"/>
                  <a:pt x="1926795" y="45809"/>
                  <a:pt x="2016637" y="55993"/>
                </a:cubicBezTo>
                <a:cubicBezTo>
                  <a:pt x="2078358" y="62964"/>
                  <a:pt x="2127483" y="87529"/>
                  <a:pt x="2166059" y="125709"/>
                </a:cubicBezTo>
                <a:cubicBezTo>
                  <a:pt x="2169360" y="128885"/>
                  <a:pt x="2175588" y="133228"/>
                  <a:pt x="2179352" y="132644"/>
                </a:cubicBezTo>
                <a:cubicBezTo>
                  <a:pt x="2193342" y="130527"/>
                  <a:pt x="2206912" y="126585"/>
                  <a:pt x="2220763" y="123300"/>
                </a:cubicBezTo>
                <a:cubicBezTo>
                  <a:pt x="2193806" y="76944"/>
                  <a:pt x="2099086" y="13031"/>
                  <a:pt x="1976294" y="13980"/>
                </a:cubicBezTo>
                <a:close/>
                <a:moveTo>
                  <a:pt x="1365819" y="13980"/>
                </a:moveTo>
                <a:cubicBezTo>
                  <a:pt x="1252554" y="14856"/>
                  <a:pt x="1156812" y="73331"/>
                  <a:pt x="1127207" y="123446"/>
                </a:cubicBezTo>
                <a:cubicBezTo>
                  <a:pt x="1137942" y="125855"/>
                  <a:pt x="1148075" y="127096"/>
                  <a:pt x="1156998" y="130381"/>
                </a:cubicBezTo>
                <a:cubicBezTo>
                  <a:pt x="1169268" y="134834"/>
                  <a:pt x="1175775" y="132353"/>
                  <a:pt x="1184234" y="124140"/>
                </a:cubicBezTo>
                <a:cubicBezTo>
                  <a:pt x="1241587" y="68622"/>
                  <a:pt x="1316321" y="45809"/>
                  <a:pt x="1406161" y="55993"/>
                </a:cubicBezTo>
                <a:cubicBezTo>
                  <a:pt x="1467883" y="62964"/>
                  <a:pt x="1517009" y="87529"/>
                  <a:pt x="1555585" y="125709"/>
                </a:cubicBezTo>
                <a:cubicBezTo>
                  <a:pt x="1558885" y="128885"/>
                  <a:pt x="1565112" y="133228"/>
                  <a:pt x="1568877" y="132644"/>
                </a:cubicBezTo>
                <a:cubicBezTo>
                  <a:pt x="1582867" y="130527"/>
                  <a:pt x="1596438" y="126585"/>
                  <a:pt x="1610287" y="123300"/>
                </a:cubicBezTo>
                <a:cubicBezTo>
                  <a:pt x="1583331" y="76944"/>
                  <a:pt x="1488612" y="13031"/>
                  <a:pt x="1365819" y="13980"/>
                </a:cubicBezTo>
                <a:close/>
                <a:moveTo>
                  <a:pt x="755345" y="13980"/>
                </a:moveTo>
                <a:cubicBezTo>
                  <a:pt x="642080" y="14856"/>
                  <a:pt x="546337" y="73331"/>
                  <a:pt x="516731" y="123446"/>
                </a:cubicBezTo>
                <a:cubicBezTo>
                  <a:pt x="527468" y="125855"/>
                  <a:pt x="537600" y="127096"/>
                  <a:pt x="546523" y="130381"/>
                </a:cubicBezTo>
                <a:cubicBezTo>
                  <a:pt x="558793" y="134834"/>
                  <a:pt x="565300" y="132353"/>
                  <a:pt x="573759" y="124140"/>
                </a:cubicBezTo>
                <a:cubicBezTo>
                  <a:pt x="631111" y="68622"/>
                  <a:pt x="705846" y="45809"/>
                  <a:pt x="795686" y="55993"/>
                </a:cubicBezTo>
                <a:cubicBezTo>
                  <a:pt x="857407" y="62964"/>
                  <a:pt x="906534" y="87529"/>
                  <a:pt x="945110" y="125709"/>
                </a:cubicBezTo>
                <a:cubicBezTo>
                  <a:pt x="948409" y="128885"/>
                  <a:pt x="954638" y="133228"/>
                  <a:pt x="958402" y="132644"/>
                </a:cubicBezTo>
                <a:cubicBezTo>
                  <a:pt x="972391" y="130527"/>
                  <a:pt x="985963" y="126585"/>
                  <a:pt x="999814" y="123300"/>
                </a:cubicBezTo>
                <a:cubicBezTo>
                  <a:pt x="972857" y="76944"/>
                  <a:pt x="878137" y="13031"/>
                  <a:pt x="755345" y="13980"/>
                </a:cubicBezTo>
                <a:close/>
                <a:moveTo>
                  <a:pt x="11502305" y="37"/>
                </a:moveTo>
                <a:lnTo>
                  <a:pt x="11529680" y="37"/>
                </a:lnTo>
                <a:cubicBezTo>
                  <a:pt x="11546551" y="7738"/>
                  <a:pt x="11561749" y="17521"/>
                  <a:pt x="11574669" y="29018"/>
                </a:cubicBezTo>
                <a:cubicBezTo>
                  <a:pt x="11577737" y="31829"/>
                  <a:pt x="11585313" y="34895"/>
                  <a:pt x="11588659" y="33800"/>
                </a:cubicBezTo>
                <a:cubicBezTo>
                  <a:pt x="11600558" y="29967"/>
                  <a:pt x="11611526" y="24346"/>
                  <a:pt x="11624586" y="18652"/>
                </a:cubicBezTo>
                <a:lnTo>
                  <a:pt x="11607132" y="1888"/>
                </a:lnTo>
                <a:lnTo>
                  <a:pt x="11627322" y="4407"/>
                </a:lnTo>
                <a:lnTo>
                  <a:pt x="11627979" y="5037"/>
                </a:lnTo>
                <a:cubicBezTo>
                  <a:pt x="11631512" y="8468"/>
                  <a:pt x="11637367" y="13761"/>
                  <a:pt x="11640946" y="13250"/>
                </a:cubicBezTo>
                <a:lnTo>
                  <a:pt x="11646040" y="12118"/>
                </a:lnTo>
                <a:lnTo>
                  <a:pt x="11646040" y="30183"/>
                </a:lnTo>
                <a:lnTo>
                  <a:pt x="11609366" y="42681"/>
                </a:lnTo>
                <a:cubicBezTo>
                  <a:pt x="11559513" y="64422"/>
                  <a:pt x="11521933" y="95257"/>
                  <a:pt x="11505280" y="123446"/>
                </a:cubicBezTo>
                <a:cubicBezTo>
                  <a:pt x="11516015" y="125855"/>
                  <a:pt x="11526148" y="127096"/>
                  <a:pt x="11535071" y="130381"/>
                </a:cubicBezTo>
                <a:cubicBezTo>
                  <a:pt x="11547341" y="134834"/>
                  <a:pt x="11553848" y="132353"/>
                  <a:pt x="11562307" y="124140"/>
                </a:cubicBezTo>
                <a:cubicBezTo>
                  <a:pt x="11576645" y="110261"/>
                  <a:pt x="11592070" y="98425"/>
                  <a:pt x="11608545" y="88638"/>
                </a:cubicBezTo>
                <a:lnTo>
                  <a:pt x="11646040" y="72076"/>
                </a:lnTo>
                <a:lnTo>
                  <a:pt x="11646040" y="81849"/>
                </a:lnTo>
                <a:lnTo>
                  <a:pt x="11644019" y="82451"/>
                </a:lnTo>
                <a:cubicBezTo>
                  <a:pt x="11628963" y="88736"/>
                  <a:pt x="11614815" y="96535"/>
                  <a:pt x="11601570" y="105813"/>
                </a:cubicBezTo>
                <a:lnTo>
                  <a:pt x="11575088" y="128864"/>
                </a:lnTo>
                <a:lnTo>
                  <a:pt x="11525846" y="144150"/>
                </a:lnTo>
                <a:lnTo>
                  <a:pt x="11515583" y="140912"/>
                </a:lnTo>
                <a:cubicBezTo>
                  <a:pt x="11492348" y="136252"/>
                  <a:pt x="11467657" y="133822"/>
                  <a:pt x="11441467" y="133667"/>
                </a:cubicBezTo>
                <a:lnTo>
                  <a:pt x="11441467" y="120198"/>
                </a:lnTo>
                <a:lnTo>
                  <a:pt x="11473350" y="120198"/>
                </a:lnTo>
                <a:lnTo>
                  <a:pt x="11473304" y="120307"/>
                </a:lnTo>
                <a:cubicBezTo>
                  <a:pt x="11484877" y="120198"/>
                  <a:pt x="11489756" y="115343"/>
                  <a:pt x="11487014" y="106838"/>
                </a:cubicBezTo>
                <a:cubicBezTo>
                  <a:pt x="11482180" y="92274"/>
                  <a:pt x="11461684" y="80485"/>
                  <a:pt x="11441746" y="80777"/>
                </a:cubicBezTo>
                <a:lnTo>
                  <a:pt x="11441467" y="80777"/>
                </a:lnTo>
                <a:lnTo>
                  <a:pt x="11441467" y="73148"/>
                </a:lnTo>
                <a:cubicBezTo>
                  <a:pt x="11459592" y="72126"/>
                  <a:pt x="11476697" y="81361"/>
                  <a:pt x="11497379" y="100962"/>
                </a:cubicBezTo>
                <a:lnTo>
                  <a:pt x="11525730" y="73842"/>
                </a:lnTo>
                <a:cubicBezTo>
                  <a:pt x="11508253" y="50335"/>
                  <a:pt x="11474744" y="38253"/>
                  <a:pt x="11441467" y="38180"/>
                </a:cubicBezTo>
                <a:lnTo>
                  <a:pt x="11441467" y="30588"/>
                </a:lnTo>
                <a:cubicBezTo>
                  <a:pt x="11441792" y="30552"/>
                  <a:pt x="11442118" y="30552"/>
                  <a:pt x="11442489" y="30552"/>
                </a:cubicBezTo>
                <a:cubicBezTo>
                  <a:pt x="11479903" y="30369"/>
                  <a:pt x="11509974" y="43728"/>
                  <a:pt x="11534002" y="66943"/>
                </a:cubicBezTo>
                <a:lnTo>
                  <a:pt x="11571510" y="42451"/>
                </a:lnTo>
                <a:cubicBezTo>
                  <a:pt x="11551618" y="22594"/>
                  <a:pt x="11528518" y="8359"/>
                  <a:pt x="11502305" y="37"/>
                </a:cubicBezTo>
                <a:close/>
                <a:moveTo>
                  <a:pt x="11173295" y="0"/>
                </a:moveTo>
                <a:lnTo>
                  <a:pt x="11199090" y="0"/>
                </a:lnTo>
                <a:cubicBezTo>
                  <a:pt x="11198624" y="511"/>
                  <a:pt x="11198206" y="1022"/>
                  <a:pt x="11197788" y="1533"/>
                </a:cubicBezTo>
                <a:cubicBezTo>
                  <a:pt x="11200345" y="3395"/>
                  <a:pt x="11200948" y="4234"/>
                  <a:pt x="11201831" y="4417"/>
                </a:cubicBezTo>
                <a:cubicBezTo>
                  <a:pt x="11211453" y="6753"/>
                  <a:pt x="11221445" y="8286"/>
                  <a:pt x="11230507" y="11425"/>
                </a:cubicBezTo>
                <a:cubicBezTo>
                  <a:pt x="11241848" y="15404"/>
                  <a:pt x="11247890" y="12447"/>
                  <a:pt x="11255466" y="5147"/>
                </a:cubicBezTo>
                <a:cubicBezTo>
                  <a:pt x="11257278" y="3431"/>
                  <a:pt x="11259092" y="1716"/>
                  <a:pt x="11260950" y="37"/>
                </a:cubicBezTo>
                <a:lnTo>
                  <a:pt x="11277867" y="37"/>
                </a:lnTo>
                <a:cubicBezTo>
                  <a:pt x="11271036" y="5986"/>
                  <a:pt x="11264622" y="12228"/>
                  <a:pt x="11258672" y="18762"/>
                </a:cubicBezTo>
                <a:lnTo>
                  <a:pt x="11300688" y="36392"/>
                </a:lnTo>
                <a:cubicBezTo>
                  <a:pt x="11316583" y="21244"/>
                  <a:pt x="11334104" y="9016"/>
                  <a:pt x="11353485" y="37"/>
                </a:cubicBezTo>
                <a:lnTo>
                  <a:pt x="11382674" y="37"/>
                </a:lnTo>
                <a:cubicBezTo>
                  <a:pt x="11354509" y="8432"/>
                  <a:pt x="11329737" y="23178"/>
                  <a:pt x="11313051" y="43473"/>
                </a:cubicBezTo>
                <a:lnTo>
                  <a:pt x="11349395" y="67125"/>
                </a:lnTo>
                <a:cubicBezTo>
                  <a:pt x="11373425" y="43436"/>
                  <a:pt x="11403727" y="30588"/>
                  <a:pt x="11441235" y="30588"/>
                </a:cubicBezTo>
                <a:lnTo>
                  <a:pt x="11441421" y="30588"/>
                </a:lnTo>
                <a:lnTo>
                  <a:pt x="11441421" y="38253"/>
                </a:lnTo>
                <a:cubicBezTo>
                  <a:pt x="11411489" y="38071"/>
                  <a:pt x="11381557" y="47597"/>
                  <a:pt x="11362967" y="66760"/>
                </a:cubicBezTo>
                <a:lnTo>
                  <a:pt x="11362782" y="66943"/>
                </a:lnTo>
                <a:cubicBezTo>
                  <a:pt x="11360643" y="69169"/>
                  <a:pt x="11357948" y="73623"/>
                  <a:pt x="11359435" y="74900"/>
                </a:cubicBezTo>
                <a:cubicBezTo>
                  <a:pt x="11367661" y="83916"/>
                  <a:pt x="11376863" y="92384"/>
                  <a:pt x="11386206" y="101473"/>
                </a:cubicBezTo>
                <a:cubicBezTo>
                  <a:pt x="11404331" y="81397"/>
                  <a:pt x="11422133" y="72126"/>
                  <a:pt x="11441374" y="73440"/>
                </a:cubicBezTo>
                <a:lnTo>
                  <a:pt x="11441374" y="80923"/>
                </a:lnTo>
                <a:lnTo>
                  <a:pt x="11441281" y="80923"/>
                </a:lnTo>
                <a:cubicBezTo>
                  <a:pt x="11421947" y="80704"/>
                  <a:pt x="11402240" y="91800"/>
                  <a:pt x="11396802" y="106072"/>
                </a:cubicBezTo>
                <a:cubicBezTo>
                  <a:pt x="11393317" y="115197"/>
                  <a:pt x="11398057" y="120307"/>
                  <a:pt x="11410420" y="120307"/>
                </a:cubicBezTo>
                <a:lnTo>
                  <a:pt x="11441421" y="120307"/>
                </a:lnTo>
                <a:lnTo>
                  <a:pt x="11441421" y="133265"/>
                </a:lnTo>
                <a:cubicBezTo>
                  <a:pt x="11436820" y="133265"/>
                  <a:pt x="11432125" y="133338"/>
                  <a:pt x="11427477" y="133520"/>
                </a:cubicBezTo>
                <a:lnTo>
                  <a:pt x="11427338" y="133593"/>
                </a:lnTo>
                <a:cubicBezTo>
                  <a:pt x="11312818" y="137937"/>
                  <a:pt x="11225813" y="196630"/>
                  <a:pt x="11199553" y="242914"/>
                </a:cubicBezTo>
                <a:cubicBezTo>
                  <a:pt x="11209593" y="245323"/>
                  <a:pt x="11220051" y="246965"/>
                  <a:pt x="11229532" y="250287"/>
                </a:cubicBezTo>
                <a:cubicBezTo>
                  <a:pt x="11241244" y="254411"/>
                  <a:pt x="11247565" y="251929"/>
                  <a:pt x="11255745" y="244191"/>
                </a:cubicBezTo>
                <a:cubicBezTo>
                  <a:pt x="11306125" y="196083"/>
                  <a:pt x="11368126" y="171956"/>
                  <a:pt x="11441421" y="173051"/>
                </a:cubicBezTo>
                <a:lnTo>
                  <a:pt x="11441421" y="182906"/>
                </a:lnTo>
                <a:cubicBezTo>
                  <a:pt x="11434170" y="182833"/>
                  <a:pt x="11426920" y="183052"/>
                  <a:pt x="11419715" y="183600"/>
                </a:cubicBezTo>
                <a:cubicBezTo>
                  <a:pt x="11352510" y="188673"/>
                  <a:pt x="11299062" y="213676"/>
                  <a:pt x="11258579" y="257806"/>
                </a:cubicBezTo>
                <a:cubicBezTo>
                  <a:pt x="11269734" y="262587"/>
                  <a:pt x="11278657" y="265508"/>
                  <a:pt x="11286233" y="269888"/>
                </a:cubicBezTo>
                <a:cubicBezTo>
                  <a:pt x="11296598" y="275910"/>
                  <a:pt x="11302687" y="274012"/>
                  <a:pt x="11311006" y="266712"/>
                </a:cubicBezTo>
                <a:cubicBezTo>
                  <a:pt x="11328574" y="251254"/>
                  <a:pt x="11349245" y="239638"/>
                  <a:pt x="11371490" y="231905"/>
                </a:cubicBezTo>
                <a:lnTo>
                  <a:pt x="11401113" y="227028"/>
                </a:lnTo>
                <a:lnTo>
                  <a:pt x="11390906" y="239399"/>
                </a:lnTo>
                <a:lnTo>
                  <a:pt x="11362369" y="246162"/>
                </a:lnTo>
                <a:cubicBezTo>
                  <a:pt x="11343296" y="254631"/>
                  <a:pt x="11326436" y="266512"/>
                  <a:pt x="11311889" y="281751"/>
                </a:cubicBezTo>
                <a:lnTo>
                  <a:pt x="11346759" y="304618"/>
                </a:lnTo>
                <a:lnTo>
                  <a:pt x="11339162" y="318615"/>
                </a:lnTo>
                <a:lnTo>
                  <a:pt x="11337227" y="316465"/>
                </a:lnTo>
                <a:cubicBezTo>
                  <a:pt x="11284040" y="275612"/>
                  <a:pt x="11197881" y="250625"/>
                  <a:pt x="11108924" y="254484"/>
                </a:cubicBezTo>
                <a:lnTo>
                  <a:pt x="11108924" y="254557"/>
                </a:lnTo>
                <a:cubicBezTo>
                  <a:pt x="11015644" y="258609"/>
                  <a:pt x="10927478" y="309455"/>
                  <a:pt x="10894619" y="362162"/>
                </a:cubicBezTo>
                <a:cubicBezTo>
                  <a:pt x="10903357" y="364206"/>
                  <a:pt x="10912419" y="365228"/>
                  <a:pt x="10920274" y="368257"/>
                </a:cubicBezTo>
                <a:cubicBezTo>
                  <a:pt x="10935658" y="374207"/>
                  <a:pt x="10944209" y="370557"/>
                  <a:pt x="10955085" y="360264"/>
                </a:cubicBezTo>
                <a:cubicBezTo>
                  <a:pt x="11013182" y="304929"/>
                  <a:pt x="11089079" y="284488"/>
                  <a:pt x="11178546" y="295621"/>
                </a:cubicBezTo>
                <a:cubicBezTo>
                  <a:pt x="11238408" y="303067"/>
                  <a:pt x="11285861" y="327742"/>
                  <a:pt x="11323322" y="364826"/>
                </a:cubicBezTo>
                <a:lnTo>
                  <a:pt x="11326329" y="366523"/>
                </a:lnTo>
                <a:lnTo>
                  <a:pt x="11320703" y="394389"/>
                </a:lnTo>
                <a:lnTo>
                  <a:pt x="11304238" y="399507"/>
                </a:lnTo>
                <a:cubicBezTo>
                  <a:pt x="11284041" y="408411"/>
                  <a:pt x="11265144" y="419506"/>
                  <a:pt x="11247502" y="432715"/>
                </a:cubicBezTo>
                <a:lnTo>
                  <a:pt x="11218617" y="459652"/>
                </a:lnTo>
                <a:lnTo>
                  <a:pt x="11192869" y="459652"/>
                </a:lnTo>
                <a:lnTo>
                  <a:pt x="11218330" y="430455"/>
                </a:lnTo>
                <a:cubicBezTo>
                  <a:pt x="11204760" y="421476"/>
                  <a:pt x="11191141" y="412497"/>
                  <a:pt x="11177478" y="403518"/>
                </a:cubicBezTo>
                <a:cubicBezTo>
                  <a:pt x="11176595" y="403079"/>
                  <a:pt x="11175712" y="402715"/>
                  <a:pt x="11174735" y="402459"/>
                </a:cubicBezTo>
                <a:lnTo>
                  <a:pt x="11174735" y="402532"/>
                </a:lnTo>
                <a:cubicBezTo>
                  <a:pt x="11163616" y="398891"/>
                  <a:pt x="11151714" y="397041"/>
                  <a:pt x="11139810" y="396794"/>
                </a:cubicBezTo>
                <a:cubicBezTo>
                  <a:pt x="11104093" y="396055"/>
                  <a:pt x="11068338" y="409750"/>
                  <a:pt x="11053524" y="432828"/>
                </a:cubicBezTo>
                <a:lnTo>
                  <a:pt x="11082056" y="459652"/>
                </a:lnTo>
                <a:lnTo>
                  <a:pt x="11055471" y="459652"/>
                </a:lnTo>
                <a:lnTo>
                  <a:pt x="11037262" y="438804"/>
                </a:lnTo>
                <a:cubicBezTo>
                  <a:pt x="10990021" y="401736"/>
                  <a:pt x="10909316" y="374600"/>
                  <a:pt x="10830991" y="373149"/>
                </a:cubicBezTo>
                <a:lnTo>
                  <a:pt x="10830991" y="358840"/>
                </a:lnTo>
                <a:cubicBezTo>
                  <a:pt x="10840752" y="358840"/>
                  <a:pt x="10850604" y="359023"/>
                  <a:pt x="10860319" y="359315"/>
                </a:cubicBezTo>
                <a:lnTo>
                  <a:pt x="10860319" y="359388"/>
                </a:lnTo>
                <a:cubicBezTo>
                  <a:pt x="10873843" y="359826"/>
                  <a:pt x="10880118" y="354570"/>
                  <a:pt x="10875935" y="344350"/>
                </a:cubicBezTo>
                <a:cubicBezTo>
                  <a:pt x="10869521" y="330224"/>
                  <a:pt x="10852650" y="320697"/>
                  <a:pt x="10833547" y="320478"/>
                </a:cubicBezTo>
                <a:cubicBezTo>
                  <a:pt x="10832665" y="320478"/>
                  <a:pt x="10831828" y="320478"/>
                  <a:pt x="10830991" y="320514"/>
                </a:cubicBezTo>
                <a:lnTo>
                  <a:pt x="10830991" y="311827"/>
                </a:lnTo>
                <a:cubicBezTo>
                  <a:pt x="10848885" y="310769"/>
                  <a:pt x="10865802" y="320040"/>
                  <a:pt x="10886857" y="339641"/>
                </a:cubicBezTo>
                <a:cubicBezTo>
                  <a:pt x="10895177" y="331720"/>
                  <a:pt x="10904007" y="324128"/>
                  <a:pt x="10911536" y="315915"/>
                </a:cubicBezTo>
                <a:cubicBezTo>
                  <a:pt x="10913348" y="313944"/>
                  <a:pt x="10912744" y="309053"/>
                  <a:pt x="10910839" y="306900"/>
                </a:cubicBezTo>
                <a:cubicBezTo>
                  <a:pt x="10893735" y="287189"/>
                  <a:pt x="10862270" y="277407"/>
                  <a:pt x="10830991" y="277553"/>
                </a:cubicBezTo>
                <a:lnTo>
                  <a:pt x="10830991" y="269778"/>
                </a:lnTo>
                <a:cubicBezTo>
                  <a:pt x="10831457" y="269742"/>
                  <a:pt x="10831875" y="269742"/>
                  <a:pt x="10832340" y="269742"/>
                </a:cubicBezTo>
                <a:cubicBezTo>
                  <a:pt x="10870357" y="269778"/>
                  <a:pt x="10899545" y="283430"/>
                  <a:pt x="10923760" y="305914"/>
                </a:cubicBezTo>
                <a:lnTo>
                  <a:pt x="10961127" y="281130"/>
                </a:lnTo>
                <a:cubicBezTo>
                  <a:pt x="10926315" y="247732"/>
                  <a:pt x="10883650" y="230175"/>
                  <a:pt x="10830991" y="230576"/>
                </a:cubicBezTo>
                <a:lnTo>
                  <a:pt x="10830991" y="220648"/>
                </a:lnTo>
                <a:cubicBezTo>
                  <a:pt x="10844424" y="220794"/>
                  <a:pt x="10857808" y="221999"/>
                  <a:pt x="10870916" y="224225"/>
                </a:cubicBezTo>
                <a:cubicBezTo>
                  <a:pt x="10908143" y="230430"/>
                  <a:pt x="10938400" y="245761"/>
                  <a:pt x="10963962" y="267734"/>
                </a:cubicBezTo>
                <a:cubicBezTo>
                  <a:pt x="10967262" y="270618"/>
                  <a:pt x="10974652" y="273830"/>
                  <a:pt x="10977952" y="272771"/>
                </a:cubicBezTo>
                <a:cubicBezTo>
                  <a:pt x="10989897" y="268902"/>
                  <a:pt x="11000818" y="263318"/>
                  <a:pt x="11014436" y="257295"/>
                </a:cubicBezTo>
                <a:cubicBezTo>
                  <a:pt x="10965915" y="207581"/>
                  <a:pt x="10905215" y="182067"/>
                  <a:pt x="10830991" y="182724"/>
                </a:cubicBezTo>
                <a:lnTo>
                  <a:pt x="10830991" y="172868"/>
                </a:lnTo>
                <a:cubicBezTo>
                  <a:pt x="10845724" y="173014"/>
                  <a:pt x="10860412" y="174036"/>
                  <a:pt x="10874913" y="175935"/>
                </a:cubicBezTo>
                <a:cubicBezTo>
                  <a:pt x="10934309" y="183563"/>
                  <a:pt x="10982135" y="208238"/>
                  <a:pt x="11019316" y="245615"/>
                </a:cubicBezTo>
                <a:cubicBezTo>
                  <a:pt x="11022337" y="248681"/>
                  <a:pt x="11028147" y="252988"/>
                  <a:pt x="11031447" y="252440"/>
                </a:cubicBezTo>
                <a:cubicBezTo>
                  <a:pt x="11045762" y="249995"/>
                  <a:pt x="11059751" y="245943"/>
                  <a:pt x="11076111" y="241892"/>
                </a:cubicBezTo>
                <a:cubicBezTo>
                  <a:pt x="11016527" y="171299"/>
                  <a:pt x="10935751" y="134287"/>
                  <a:pt x="10830991" y="133667"/>
                </a:cubicBezTo>
                <a:lnTo>
                  <a:pt x="10830991" y="120198"/>
                </a:lnTo>
                <a:lnTo>
                  <a:pt x="10862874" y="120198"/>
                </a:lnTo>
                <a:lnTo>
                  <a:pt x="10862829" y="120307"/>
                </a:lnTo>
                <a:cubicBezTo>
                  <a:pt x="10874402" y="120198"/>
                  <a:pt x="10879281" y="115343"/>
                  <a:pt x="10876539" y="106838"/>
                </a:cubicBezTo>
                <a:cubicBezTo>
                  <a:pt x="10871705" y="92274"/>
                  <a:pt x="10851208" y="80485"/>
                  <a:pt x="10831271" y="80777"/>
                </a:cubicBezTo>
                <a:lnTo>
                  <a:pt x="10830991" y="80777"/>
                </a:lnTo>
                <a:lnTo>
                  <a:pt x="10830991" y="73148"/>
                </a:lnTo>
                <a:cubicBezTo>
                  <a:pt x="10849117" y="72126"/>
                  <a:pt x="10866221" y="81361"/>
                  <a:pt x="10886904" y="100962"/>
                </a:cubicBezTo>
                <a:lnTo>
                  <a:pt x="10915255" y="73842"/>
                </a:lnTo>
                <a:cubicBezTo>
                  <a:pt x="10897778" y="50335"/>
                  <a:pt x="10864269" y="38253"/>
                  <a:pt x="10830991" y="38180"/>
                </a:cubicBezTo>
                <a:lnTo>
                  <a:pt x="10830991" y="30588"/>
                </a:lnTo>
                <a:cubicBezTo>
                  <a:pt x="10831316" y="30552"/>
                  <a:pt x="10831643" y="30552"/>
                  <a:pt x="10832014" y="30552"/>
                </a:cubicBezTo>
                <a:cubicBezTo>
                  <a:pt x="10869428" y="30369"/>
                  <a:pt x="10899499" y="43728"/>
                  <a:pt x="10923527" y="66943"/>
                </a:cubicBezTo>
                <a:lnTo>
                  <a:pt x="10961034" y="42451"/>
                </a:lnTo>
                <a:cubicBezTo>
                  <a:pt x="10941142" y="22594"/>
                  <a:pt x="10918042" y="8359"/>
                  <a:pt x="10891830" y="37"/>
                </a:cubicBezTo>
                <a:lnTo>
                  <a:pt x="10919205" y="37"/>
                </a:lnTo>
                <a:cubicBezTo>
                  <a:pt x="10936076" y="7738"/>
                  <a:pt x="10951274" y="17521"/>
                  <a:pt x="10964194" y="29018"/>
                </a:cubicBezTo>
                <a:cubicBezTo>
                  <a:pt x="10967262" y="31829"/>
                  <a:pt x="10974838" y="34895"/>
                  <a:pt x="10978184" y="33800"/>
                </a:cubicBezTo>
                <a:cubicBezTo>
                  <a:pt x="10990083" y="29967"/>
                  <a:pt x="11001050" y="24346"/>
                  <a:pt x="11014111" y="18652"/>
                </a:cubicBezTo>
                <a:cubicBezTo>
                  <a:pt x="11008115" y="12155"/>
                  <a:pt x="11001609" y="5950"/>
                  <a:pt x="10994730" y="37"/>
                </a:cubicBezTo>
                <a:lnTo>
                  <a:pt x="11012298" y="37"/>
                </a:lnTo>
                <a:cubicBezTo>
                  <a:pt x="11014065" y="1679"/>
                  <a:pt x="11015784" y="3322"/>
                  <a:pt x="11017504" y="5037"/>
                </a:cubicBezTo>
                <a:cubicBezTo>
                  <a:pt x="11021035" y="8468"/>
                  <a:pt x="11026892" y="13761"/>
                  <a:pt x="11030471" y="13250"/>
                </a:cubicBezTo>
                <a:cubicBezTo>
                  <a:pt x="11045297" y="11060"/>
                  <a:pt x="11059658" y="6972"/>
                  <a:pt x="11076298" y="3066"/>
                </a:cubicBezTo>
                <a:cubicBezTo>
                  <a:pt x="11075460" y="2044"/>
                  <a:pt x="11074577" y="1059"/>
                  <a:pt x="11073695" y="37"/>
                </a:cubicBezTo>
                <a:lnTo>
                  <a:pt x="11099675" y="37"/>
                </a:lnTo>
                <a:cubicBezTo>
                  <a:pt x="11102185" y="657"/>
                  <a:pt x="11105252" y="876"/>
                  <a:pt x="11108785" y="767"/>
                </a:cubicBezTo>
                <a:cubicBezTo>
                  <a:pt x="11127282" y="73"/>
                  <a:pt x="11145873" y="219"/>
                  <a:pt x="11164325" y="840"/>
                </a:cubicBezTo>
                <a:cubicBezTo>
                  <a:pt x="11167345" y="986"/>
                  <a:pt x="11170413" y="730"/>
                  <a:pt x="11173295" y="0"/>
                </a:cubicBezTo>
                <a:close/>
                <a:moveTo>
                  <a:pt x="10562820" y="0"/>
                </a:moveTo>
                <a:lnTo>
                  <a:pt x="10588614" y="0"/>
                </a:lnTo>
                <a:cubicBezTo>
                  <a:pt x="10588149" y="511"/>
                  <a:pt x="10587731" y="1022"/>
                  <a:pt x="10587313" y="1533"/>
                </a:cubicBezTo>
                <a:cubicBezTo>
                  <a:pt x="10589868" y="3395"/>
                  <a:pt x="10590473" y="4234"/>
                  <a:pt x="10591356" y="4417"/>
                </a:cubicBezTo>
                <a:cubicBezTo>
                  <a:pt x="10600977" y="6753"/>
                  <a:pt x="10610970" y="8286"/>
                  <a:pt x="10620032" y="11425"/>
                </a:cubicBezTo>
                <a:cubicBezTo>
                  <a:pt x="10631373" y="15404"/>
                  <a:pt x="10637414" y="12447"/>
                  <a:pt x="10644990" y="5147"/>
                </a:cubicBezTo>
                <a:cubicBezTo>
                  <a:pt x="10646803" y="3431"/>
                  <a:pt x="10648615" y="1716"/>
                  <a:pt x="10650475" y="37"/>
                </a:cubicBezTo>
                <a:lnTo>
                  <a:pt x="10667392" y="37"/>
                </a:lnTo>
                <a:cubicBezTo>
                  <a:pt x="10660560" y="5986"/>
                  <a:pt x="10654147" y="12228"/>
                  <a:pt x="10648197" y="18762"/>
                </a:cubicBezTo>
                <a:lnTo>
                  <a:pt x="10690213" y="36392"/>
                </a:lnTo>
                <a:cubicBezTo>
                  <a:pt x="10706108" y="21244"/>
                  <a:pt x="10723629" y="9016"/>
                  <a:pt x="10743010" y="37"/>
                </a:cubicBezTo>
                <a:lnTo>
                  <a:pt x="10772199" y="37"/>
                </a:lnTo>
                <a:cubicBezTo>
                  <a:pt x="10744034" y="8432"/>
                  <a:pt x="10719261" y="23178"/>
                  <a:pt x="10702576" y="43473"/>
                </a:cubicBezTo>
                <a:lnTo>
                  <a:pt x="10738920" y="67125"/>
                </a:lnTo>
                <a:cubicBezTo>
                  <a:pt x="10762949" y="43436"/>
                  <a:pt x="10793252" y="30588"/>
                  <a:pt x="10830759" y="30588"/>
                </a:cubicBezTo>
                <a:lnTo>
                  <a:pt x="10830946" y="30588"/>
                </a:lnTo>
                <a:lnTo>
                  <a:pt x="10830946" y="38253"/>
                </a:lnTo>
                <a:cubicBezTo>
                  <a:pt x="10801014" y="38071"/>
                  <a:pt x="10771082" y="47597"/>
                  <a:pt x="10752492" y="66760"/>
                </a:cubicBezTo>
                <a:lnTo>
                  <a:pt x="10752307" y="66943"/>
                </a:lnTo>
                <a:cubicBezTo>
                  <a:pt x="10750168" y="69169"/>
                  <a:pt x="10747472" y="73623"/>
                  <a:pt x="10748960" y="74900"/>
                </a:cubicBezTo>
                <a:cubicBezTo>
                  <a:pt x="10757186" y="83916"/>
                  <a:pt x="10766388" y="92384"/>
                  <a:pt x="10775731" y="101473"/>
                </a:cubicBezTo>
                <a:cubicBezTo>
                  <a:pt x="10793856" y="81397"/>
                  <a:pt x="10811658" y="72126"/>
                  <a:pt x="10830898" y="73440"/>
                </a:cubicBezTo>
                <a:lnTo>
                  <a:pt x="10830898" y="80923"/>
                </a:lnTo>
                <a:lnTo>
                  <a:pt x="10830805" y="80923"/>
                </a:lnTo>
                <a:cubicBezTo>
                  <a:pt x="10811472" y="80704"/>
                  <a:pt x="10791764" y="91800"/>
                  <a:pt x="10786327" y="106072"/>
                </a:cubicBezTo>
                <a:cubicBezTo>
                  <a:pt x="10782841" y="115197"/>
                  <a:pt x="10787581" y="120307"/>
                  <a:pt x="10799945" y="120307"/>
                </a:cubicBezTo>
                <a:lnTo>
                  <a:pt x="10830946" y="120307"/>
                </a:lnTo>
                <a:lnTo>
                  <a:pt x="10830946" y="133265"/>
                </a:lnTo>
                <a:cubicBezTo>
                  <a:pt x="10826344" y="133265"/>
                  <a:pt x="10821650" y="133338"/>
                  <a:pt x="10817002" y="133520"/>
                </a:cubicBezTo>
                <a:lnTo>
                  <a:pt x="10816863" y="133593"/>
                </a:lnTo>
                <a:cubicBezTo>
                  <a:pt x="10702343" y="137937"/>
                  <a:pt x="10615338" y="196630"/>
                  <a:pt x="10589078" y="242914"/>
                </a:cubicBezTo>
                <a:cubicBezTo>
                  <a:pt x="10599118" y="245323"/>
                  <a:pt x="10609576" y="246965"/>
                  <a:pt x="10619057" y="250287"/>
                </a:cubicBezTo>
                <a:cubicBezTo>
                  <a:pt x="10630769" y="254411"/>
                  <a:pt x="10637089" y="251929"/>
                  <a:pt x="10645270" y="244191"/>
                </a:cubicBezTo>
                <a:cubicBezTo>
                  <a:pt x="10695650" y="196083"/>
                  <a:pt x="10757651" y="171956"/>
                  <a:pt x="10830946" y="173051"/>
                </a:cubicBezTo>
                <a:lnTo>
                  <a:pt x="10830946" y="182906"/>
                </a:lnTo>
                <a:cubicBezTo>
                  <a:pt x="10823695" y="182833"/>
                  <a:pt x="10816445" y="183052"/>
                  <a:pt x="10809240" y="183600"/>
                </a:cubicBezTo>
                <a:cubicBezTo>
                  <a:pt x="10742035" y="188673"/>
                  <a:pt x="10688587" y="213676"/>
                  <a:pt x="10648104" y="257806"/>
                </a:cubicBezTo>
                <a:cubicBezTo>
                  <a:pt x="10659259" y="262587"/>
                  <a:pt x="10668182" y="265508"/>
                  <a:pt x="10675758" y="269888"/>
                </a:cubicBezTo>
                <a:cubicBezTo>
                  <a:pt x="10686123" y="275910"/>
                  <a:pt x="10692211" y="274012"/>
                  <a:pt x="10700530" y="266712"/>
                </a:cubicBezTo>
                <a:cubicBezTo>
                  <a:pt x="10735667" y="235796"/>
                  <a:pt x="10783213" y="220247"/>
                  <a:pt x="10830946" y="220393"/>
                </a:cubicBezTo>
                <a:lnTo>
                  <a:pt x="10830946" y="230503"/>
                </a:lnTo>
                <a:cubicBezTo>
                  <a:pt x="10825972" y="230503"/>
                  <a:pt x="10820813" y="230722"/>
                  <a:pt x="10815655" y="231051"/>
                </a:cubicBezTo>
                <a:cubicBezTo>
                  <a:pt x="10768852" y="234226"/>
                  <a:pt x="10730508" y="251272"/>
                  <a:pt x="10701414" y="281751"/>
                </a:cubicBezTo>
                <a:lnTo>
                  <a:pt x="10738595" y="306133"/>
                </a:lnTo>
                <a:cubicBezTo>
                  <a:pt x="10762345" y="283539"/>
                  <a:pt x="10791532" y="269997"/>
                  <a:pt x="10829458" y="269742"/>
                </a:cubicBezTo>
                <a:lnTo>
                  <a:pt x="10830946" y="269742"/>
                </a:lnTo>
                <a:lnTo>
                  <a:pt x="10830946" y="277553"/>
                </a:lnTo>
                <a:cubicBezTo>
                  <a:pt x="10800363" y="277407"/>
                  <a:pt x="10769688" y="287080"/>
                  <a:pt x="10751701" y="306535"/>
                </a:cubicBezTo>
                <a:cubicBezTo>
                  <a:pt x="10749703" y="308725"/>
                  <a:pt x="10747845" y="313178"/>
                  <a:pt x="10749099" y="314638"/>
                </a:cubicBezTo>
                <a:cubicBezTo>
                  <a:pt x="10757233" y="323471"/>
                  <a:pt x="10766295" y="331647"/>
                  <a:pt x="10775358" y="340334"/>
                </a:cubicBezTo>
                <a:cubicBezTo>
                  <a:pt x="10794414" y="320259"/>
                  <a:pt x="10811658" y="311097"/>
                  <a:pt x="10830898" y="312740"/>
                </a:cubicBezTo>
                <a:lnTo>
                  <a:pt x="10830898" y="320770"/>
                </a:lnTo>
                <a:cubicBezTo>
                  <a:pt x="10811518" y="320441"/>
                  <a:pt x="10793903" y="329530"/>
                  <a:pt x="10786559" y="343619"/>
                </a:cubicBezTo>
                <a:cubicBezTo>
                  <a:pt x="10781354" y="354241"/>
                  <a:pt x="10787581" y="359972"/>
                  <a:pt x="10801897" y="359497"/>
                </a:cubicBezTo>
                <a:cubicBezTo>
                  <a:pt x="10811565" y="359133"/>
                  <a:pt x="10821231" y="358986"/>
                  <a:pt x="10830898" y="359023"/>
                </a:cubicBezTo>
                <a:lnTo>
                  <a:pt x="10830898" y="373003"/>
                </a:lnTo>
                <a:cubicBezTo>
                  <a:pt x="10754177" y="372483"/>
                  <a:pt x="10689952" y="393090"/>
                  <a:pt x="10637027" y="432715"/>
                </a:cubicBezTo>
                <a:lnTo>
                  <a:pt x="10608142" y="459652"/>
                </a:lnTo>
                <a:lnTo>
                  <a:pt x="10582392" y="459652"/>
                </a:lnTo>
                <a:lnTo>
                  <a:pt x="10607855" y="430455"/>
                </a:lnTo>
                <a:cubicBezTo>
                  <a:pt x="10594284" y="421476"/>
                  <a:pt x="10580666" y="412497"/>
                  <a:pt x="10567003" y="403518"/>
                </a:cubicBezTo>
                <a:cubicBezTo>
                  <a:pt x="10566120" y="403079"/>
                  <a:pt x="10565236" y="402715"/>
                  <a:pt x="10564260" y="402459"/>
                </a:cubicBezTo>
                <a:lnTo>
                  <a:pt x="10564260" y="402532"/>
                </a:lnTo>
                <a:cubicBezTo>
                  <a:pt x="10553141" y="398891"/>
                  <a:pt x="10541239" y="397041"/>
                  <a:pt x="10529333" y="396794"/>
                </a:cubicBezTo>
                <a:cubicBezTo>
                  <a:pt x="10493618" y="396055"/>
                  <a:pt x="10457863" y="409750"/>
                  <a:pt x="10443047" y="432828"/>
                </a:cubicBezTo>
                <a:lnTo>
                  <a:pt x="10471581" y="459652"/>
                </a:lnTo>
                <a:lnTo>
                  <a:pt x="10444996" y="459652"/>
                </a:lnTo>
                <a:lnTo>
                  <a:pt x="10426787" y="438804"/>
                </a:lnTo>
                <a:cubicBezTo>
                  <a:pt x="10379546" y="401736"/>
                  <a:pt x="10298842" y="374600"/>
                  <a:pt x="10220516" y="373149"/>
                </a:cubicBezTo>
                <a:lnTo>
                  <a:pt x="10220516" y="358840"/>
                </a:lnTo>
                <a:cubicBezTo>
                  <a:pt x="10230276" y="358840"/>
                  <a:pt x="10240129" y="359023"/>
                  <a:pt x="10249843" y="359315"/>
                </a:cubicBezTo>
                <a:lnTo>
                  <a:pt x="10249843" y="359388"/>
                </a:lnTo>
                <a:cubicBezTo>
                  <a:pt x="10263368" y="359826"/>
                  <a:pt x="10269643" y="354570"/>
                  <a:pt x="10265460" y="344350"/>
                </a:cubicBezTo>
                <a:cubicBezTo>
                  <a:pt x="10259045" y="330224"/>
                  <a:pt x="10242174" y="320697"/>
                  <a:pt x="10223072" y="320478"/>
                </a:cubicBezTo>
                <a:cubicBezTo>
                  <a:pt x="10222190" y="320478"/>
                  <a:pt x="10221352" y="320478"/>
                  <a:pt x="10220516" y="320514"/>
                </a:cubicBezTo>
                <a:lnTo>
                  <a:pt x="10220516" y="311827"/>
                </a:lnTo>
                <a:cubicBezTo>
                  <a:pt x="10238410" y="310769"/>
                  <a:pt x="10255327" y="320040"/>
                  <a:pt x="10276381" y="339641"/>
                </a:cubicBezTo>
                <a:cubicBezTo>
                  <a:pt x="10284700" y="331720"/>
                  <a:pt x="10293532" y="324128"/>
                  <a:pt x="10301061" y="315915"/>
                </a:cubicBezTo>
                <a:cubicBezTo>
                  <a:pt x="10302873" y="313944"/>
                  <a:pt x="10302269" y="309053"/>
                  <a:pt x="10300363" y="306900"/>
                </a:cubicBezTo>
                <a:cubicBezTo>
                  <a:pt x="10283260" y="287189"/>
                  <a:pt x="10251795" y="277407"/>
                  <a:pt x="10220516" y="277553"/>
                </a:cubicBezTo>
                <a:lnTo>
                  <a:pt x="10220516" y="269778"/>
                </a:lnTo>
                <a:cubicBezTo>
                  <a:pt x="10220980" y="269742"/>
                  <a:pt x="10221400" y="269742"/>
                  <a:pt x="10221863" y="269742"/>
                </a:cubicBezTo>
                <a:cubicBezTo>
                  <a:pt x="10259882" y="269778"/>
                  <a:pt x="10289070" y="283430"/>
                  <a:pt x="10313284" y="305914"/>
                </a:cubicBezTo>
                <a:lnTo>
                  <a:pt x="10350651" y="281130"/>
                </a:lnTo>
                <a:cubicBezTo>
                  <a:pt x="10315840" y="247732"/>
                  <a:pt x="10273175" y="230175"/>
                  <a:pt x="10220516" y="230576"/>
                </a:cubicBezTo>
                <a:lnTo>
                  <a:pt x="10220516" y="220648"/>
                </a:lnTo>
                <a:cubicBezTo>
                  <a:pt x="10233948" y="220794"/>
                  <a:pt x="10247333" y="221999"/>
                  <a:pt x="10260439" y="224225"/>
                </a:cubicBezTo>
                <a:cubicBezTo>
                  <a:pt x="10297668" y="230430"/>
                  <a:pt x="10327924" y="245761"/>
                  <a:pt x="10353487" y="267734"/>
                </a:cubicBezTo>
                <a:cubicBezTo>
                  <a:pt x="10356787" y="270618"/>
                  <a:pt x="10364177" y="273830"/>
                  <a:pt x="10367476" y="272771"/>
                </a:cubicBezTo>
                <a:cubicBezTo>
                  <a:pt x="10379420" y="268902"/>
                  <a:pt x="10390343" y="263318"/>
                  <a:pt x="10403961" y="257295"/>
                </a:cubicBezTo>
                <a:cubicBezTo>
                  <a:pt x="10355438" y="207581"/>
                  <a:pt x="10294740" y="182067"/>
                  <a:pt x="10220516" y="182724"/>
                </a:cubicBezTo>
                <a:lnTo>
                  <a:pt x="10220516" y="172868"/>
                </a:lnTo>
                <a:cubicBezTo>
                  <a:pt x="10235249" y="173014"/>
                  <a:pt x="10249936" y="174036"/>
                  <a:pt x="10264437" y="175935"/>
                </a:cubicBezTo>
                <a:cubicBezTo>
                  <a:pt x="10323834" y="183563"/>
                  <a:pt x="10371659" y="208238"/>
                  <a:pt x="10408841" y="245615"/>
                </a:cubicBezTo>
                <a:cubicBezTo>
                  <a:pt x="10411861" y="248681"/>
                  <a:pt x="10417671" y="252988"/>
                  <a:pt x="10420971" y="252440"/>
                </a:cubicBezTo>
                <a:cubicBezTo>
                  <a:pt x="10435287" y="249995"/>
                  <a:pt x="10449276" y="245943"/>
                  <a:pt x="10465635" y="241892"/>
                </a:cubicBezTo>
                <a:cubicBezTo>
                  <a:pt x="10406052" y="171299"/>
                  <a:pt x="10325275" y="134287"/>
                  <a:pt x="10220516" y="133667"/>
                </a:cubicBezTo>
                <a:lnTo>
                  <a:pt x="10220516" y="120198"/>
                </a:lnTo>
                <a:lnTo>
                  <a:pt x="10252399" y="120198"/>
                </a:lnTo>
                <a:lnTo>
                  <a:pt x="10252353" y="120307"/>
                </a:lnTo>
                <a:cubicBezTo>
                  <a:pt x="10263925" y="120198"/>
                  <a:pt x="10268805" y="115343"/>
                  <a:pt x="10266064" y="106838"/>
                </a:cubicBezTo>
                <a:cubicBezTo>
                  <a:pt x="10261229" y="92274"/>
                  <a:pt x="10240733" y="80485"/>
                  <a:pt x="10220795" y="80777"/>
                </a:cubicBezTo>
                <a:lnTo>
                  <a:pt x="10220516" y="80777"/>
                </a:lnTo>
                <a:lnTo>
                  <a:pt x="10220516" y="73148"/>
                </a:lnTo>
                <a:cubicBezTo>
                  <a:pt x="10238642" y="72126"/>
                  <a:pt x="10255746" y="81361"/>
                  <a:pt x="10276427" y="100962"/>
                </a:cubicBezTo>
                <a:lnTo>
                  <a:pt x="10304778" y="73842"/>
                </a:lnTo>
                <a:cubicBezTo>
                  <a:pt x="10287303" y="50335"/>
                  <a:pt x="10253794" y="38253"/>
                  <a:pt x="10220516" y="38180"/>
                </a:cubicBezTo>
                <a:lnTo>
                  <a:pt x="10220516" y="30588"/>
                </a:lnTo>
                <a:cubicBezTo>
                  <a:pt x="10220841" y="30552"/>
                  <a:pt x="10221166" y="30552"/>
                  <a:pt x="10221538" y="30552"/>
                </a:cubicBezTo>
                <a:cubicBezTo>
                  <a:pt x="10258953" y="30369"/>
                  <a:pt x="10289022" y="43728"/>
                  <a:pt x="10313052" y="66943"/>
                </a:cubicBezTo>
                <a:lnTo>
                  <a:pt x="10350559" y="42451"/>
                </a:lnTo>
                <a:cubicBezTo>
                  <a:pt x="10330666" y="22594"/>
                  <a:pt x="10307567" y="8359"/>
                  <a:pt x="10281355" y="37"/>
                </a:cubicBezTo>
                <a:lnTo>
                  <a:pt x="10308730" y="37"/>
                </a:lnTo>
                <a:cubicBezTo>
                  <a:pt x="10325601" y="7738"/>
                  <a:pt x="10340799" y="17521"/>
                  <a:pt x="10353719" y="29018"/>
                </a:cubicBezTo>
                <a:cubicBezTo>
                  <a:pt x="10356787" y="31829"/>
                  <a:pt x="10364363" y="34895"/>
                  <a:pt x="10367708" y="33800"/>
                </a:cubicBezTo>
                <a:cubicBezTo>
                  <a:pt x="10379606" y="29967"/>
                  <a:pt x="10390575" y="24346"/>
                  <a:pt x="10403635" y="18652"/>
                </a:cubicBezTo>
                <a:cubicBezTo>
                  <a:pt x="10397640" y="12155"/>
                  <a:pt x="10391133" y="5950"/>
                  <a:pt x="10384255" y="37"/>
                </a:cubicBezTo>
                <a:lnTo>
                  <a:pt x="10401823" y="37"/>
                </a:lnTo>
                <a:cubicBezTo>
                  <a:pt x="10403588" y="1679"/>
                  <a:pt x="10405309" y="3322"/>
                  <a:pt x="10407028" y="5037"/>
                </a:cubicBezTo>
                <a:cubicBezTo>
                  <a:pt x="10410560" y="8468"/>
                  <a:pt x="10416417" y="13761"/>
                  <a:pt x="10419996" y="13250"/>
                </a:cubicBezTo>
                <a:cubicBezTo>
                  <a:pt x="10434821" y="11060"/>
                  <a:pt x="10449183" y="6972"/>
                  <a:pt x="10465821" y="3066"/>
                </a:cubicBezTo>
                <a:cubicBezTo>
                  <a:pt x="10464985" y="2044"/>
                  <a:pt x="10464102" y="1059"/>
                  <a:pt x="10463218" y="37"/>
                </a:cubicBezTo>
                <a:lnTo>
                  <a:pt x="10489199" y="37"/>
                </a:lnTo>
                <a:cubicBezTo>
                  <a:pt x="10491710" y="657"/>
                  <a:pt x="10494776" y="876"/>
                  <a:pt x="10498309" y="767"/>
                </a:cubicBezTo>
                <a:cubicBezTo>
                  <a:pt x="10516807" y="73"/>
                  <a:pt x="10535398" y="219"/>
                  <a:pt x="10553850" y="840"/>
                </a:cubicBezTo>
                <a:cubicBezTo>
                  <a:pt x="10556870" y="986"/>
                  <a:pt x="10559938" y="730"/>
                  <a:pt x="10562820" y="0"/>
                </a:cubicBezTo>
                <a:close/>
                <a:moveTo>
                  <a:pt x="9952343" y="0"/>
                </a:moveTo>
                <a:lnTo>
                  <a:pt x="9978139" y="0"/>
                </a:lnTo>
                <a:cubicBezTo>
                  <a:pt x="9977674" y="511"/>
                  <a:pt x="9977256" y="1022"/>
                  <a:pt x="9976838" y="1533"/>
                </a:cubicBezTo>
                <a:cubicBezTo>
                  <a:pt x="9979393" y="3395"/>
                  <a:pt x="9979997" y="4234"/>
                  <a:pt x="9980881" y="4417"/>
                </a:cubicBezTo>
                <a:cubicBezTo>
                  <a:pt x="9990501" y="6753"/>
                  <a:pt x="10000494" y="8286"/>
                  <a:pt x="10009557" y="11425"/>
                </a:cubicBezTo>
                <a:cubicBezTo>
                  <a:pt x="10020898" y="15404"/>
                  <a:pt x="10026939" y="12447"/>
                  <a:pt x="10034515" y="5147"/>
                </a:cubicBezTo>
                <a:cubicBezTo>
                  <a:pt x="10036328" y="3431"/>
                  <a:pt x="10038140" y="1716"/>
                  <a:pt x="10040000" y="37"/>
                </a:cubicBezTo>
                <a:lnTo>
                  <a:pt x="10056917" y="37"/>
                </a:lnTo>
                <a:cubicBezTo>
                  <a:pt x="10050085" y="5986"/>
                  <a:pt x="10043672" y="12228"/>
                  <a:pt x="10037722" y="18762"/>
                </a:cubicBezTo>
                <a:lnTo>
                  <a:pt x="10079738" y="36392"/>
                </a:lnTo>
                <a:cubicBezTo>
                  <a:pt x="10095633" y="21244"/>
                  <a:pt x="10113154" y="9016"/>
                  <a:pt x="10132535" y="37"/>
                </a:cubicBezTo>
                <a:lnTo>
                  <a:pt x="10161722" y="37"/>
                </a:lnTo>
                <a:cubicBezTo>
                  <a:pt x="10133557" y="8432"/>
                  <a:pt x="10108786" y="23178"/>
                  <a:pt x="10092100" y="43473"/>
                </a:cubicBezTo>
                <a:lnTo>
                  <a:pt x="10128445" y="67125"/>
                </a:lnTo>
                <a:cubicBezTo>
                  <a:pt x="10152474" y="43436"/>
                  <a:pt x="10182777" y="30588"/>
                  <a:pt x="10220284" y="30588"/>
                </a:cubicBezTo>
                <a:lnTo>
                  <a:pt x="10220469" y="30588"/>
                </a:lnTo>
                <a:lnTo>
                  <a:pt x="10220469" y="38253"/>
                </a:lnTo>
                <a:cubicBezTo>
                  <a:pt x="10190539" y="38071"/>
                  <a:pt x="10160607" y="47597"/>
                  <a:pt x="10142016" y="66760"/>
                </a:cubicBezTo>
                <a:lnTo>
                  <a:pt x="10141830" y="66943"/>
                </a:lnTo>
                <a:cubicBezTo>
                  <a:pt x="10139693" y="69169"/>
                  <a:pt x="10136997" y="73623"/>
                  <a:pt x="10138485" y="74900"/>
                </a:cubicBezTo>
                <a:cubicBezTo>
                  <a:pt x="10146711" y="83916"/>
                  <a:pt x="10155913" y="92384"/>
                  <a:pt x="10165255" y="101473"/>
                </a:cubicBezTo>
                <a:cubicBezTo>
                  <a:pt x="10183381" y="81397"/>
                  <a:pt x="10201181" y="72126"/>
                  <a:pt x="10220423" y="73440"/>
                </a:cubicBezTo>
                <a:lnTo>
                  <a:pt x="10220423" y="80923"/>
                </a:lnTo>
                <a:lnTo>
                  <a:pt x="10220330" y="80923"/>
                </a:lnTo>
                <a:cubicBezTo>
                  <a:pt x="10200995" y="80704"/>
                  <a:pt x="10181289" y="91800"/>
                  <a:pt x="10175852" y="106072"/>
                </a:cubicBezTo>
                <a:cubicBezTo>
                  <a:pt x="10172366" y="115197"/>
                  <a:pt x="10177106" y="120307"/>
                  <a:pt x="10189469" y="120307"/>
                </a:cubicBezTo>
                <a:lnTo>
                  <a:pt x="10220469" y="120307"/>
                </a:lnTo>
                <a:lnTo>
                  <a:pt x="10220469" y="133265"/>
                </a:lnTo>
                <a:cubicBezTo>
                  <a:pt x="10215868" y="133265"/>
                  <a:pt x="10211174" y="133338"/>
                  <a:pt x="10206527" y="133520"/>
                </a:cubicBezTo>
                <a:lnTo>
                  <a:pt x="10206388" y="133593"/>
                </a:lnTo>
                <a:cubicBezTo>
                  <a:pt x="10091868" y="137937"/>
                  <a:pt x="10004863" y="196630"/>
                  <a:pt x="9978603" y="242914"/>
                </a:cubicBezTo>
                <a:cubicBezTo>
                  <a:pt x="9988643" y="245323"/>
                  <a:pt x="9999099" y="246965"/>
                  <a:pt x="10008581" y="250287"/>
                </a:cubicBezTo>
                <a:cubicBezTo>
                  <a:pt x="10020292" y="254411"/>
                  <a:pt x="10026614" y="251929"/>
                  <a:pt x="10034794" y="244191"/>
                </a:cubicBezTo>
                <a:cubicBezTo>
                  <a:pt x="10085175" y="196083"/>
                  <a:pt x="10147176" y="171956"/>
                  <a:pt x="10220469" y="173051"/>
                </a:cubicBezTo>
                <a:lnTo>
                  <a:pt x="10220469" y="182906"/>
                </a:lnTo>
                <a:cubicBezTo>
                  <a:pt x="10213219" y="182833"/>
                  <a:pt x="10205968" y="183052"/>
                  <a:pt x="10198765" y="183600"/>
                </a:cubicBezTo>
                <a:cubicBezTo>
                  <a:pt x="10131559" y="188673"/>
                  <a:pt x="10078110" y="213676"/>
                  <a:pt x="10037629" y="257806"/>
                </a:cubicBezTo>
                <a:cubicBezTo>
                  <a:pt x="10048784" y="262587"/>
                  <a:pt x="10057707" y="265508"/>
                  <a:pt x="10065283" y="269888"/>
                </a:cubicBezTo>
                <a:cubicBezTo>
                  <a:pt x="10075648" y="275910"/>
                  <a:pt x="10081736" y="274012"/>
                  <a:pt x="10090055" y="266712"/>
                </a:cubicBezTo>
                <a:cubicBezTo>
                  <a:pt x="10125192" y="235796"/>
                  <a:pt x="10172738" y="220247"/>
                  <a:pt x="10220469" y="220393"/>
                </a:cubicBezTo>
                <a:lnTo>
                  <a:pt x="10220469" y="230503"/>
                </a:lnTo>
                <a:cubicBezTo>
                  <a:pt x="10215497" y="230503"/>
                  <a:pt x="10210338" y="230722"/>
                  <a:pt x="10205178" y="231051"/>
                </a:cubicBezTo>
                <a:cubicBezTo>
                  <a:pt x="10158377" y="234226"/>
                  <a:pt x="10120033" y="251272"/>
                  <a:pt x="10090939" y="281751"/>
                </a:cubicBezTo>
                <a:lnTo>
                  <a:pt x="10128120" y="306133"/>
                </a:lnTo>
                <a:cubicBezTo>
                  <a:pt x="10151870" y="283539"/>
                  <a:pt x="10181057" y="269997"/>
                  <a:pt x="10218983" y="269742"/>
                </a:cubicBezTo>
                <a:lnTo>
                  <a:pt x="10220469" y="269742"/>
                </a:lnTo>
                <a:lnTo>
                  <a:pt x="10220469" y="277553"/>
                </a:lnTo>
                <a:cubicBezTo>
                  <a:pt x="10189887" y="277407"/>
                  <a:pt x="10159213" y="287080"/>
                  <a:pt x="10141226" y="306535"/>
                </a:cubicBezTo>
                <a:cubicBezTo>
                  <a:pt x="10139228" y="308725"/>
                  <a:pt x="10137369" y="313178"/>
                  <a:pt x="10138624" y="314638"/>
                </a:cubicBezTo>
                <a:cubicBezTo>
                  <a:pt x="10146758" y="323471"/>
                  <a:pt x="10155820" y="331647"/>
                  <a:pt x="10164883" y="340334"/>
                </a:cubicBezTo>
                <a:cubicBezTo>
                  <a:pt x="10183939" y="320259"/>
                  <a:pt x="10201181" y="311097"/>
                  <a:pt x="10220423" y="312740"/>
                </a:cubicBezTo>
                <a:lnTo>
                  <a:pt x="10220423" y="320770"/>
                </a:lnTo>
                <a:cubicBezTo>
                  <a:pt x="10201042" y="320441"/>
                  <a:pt x="10183428" y="329530"/>
                  <a:pt x="10176084" y="343619"/>
                </a:cubicBezTo>
                <a:cubicBezTo>
                  <a:pt x="10170879" y="354241"/>
                  <a:pt x="10177106" y="359972"/>
                  <a:pt x="10191422" y="359497"/>
                </a:cubicBezTo>
                <a:cubicBezTo>
                  <a:pt x="10201088" y="359133"/>
                  <a:pt x="10210756" y="358986"/>
                  <a:pt x="10220423" y="359023"/>
                </a:cubicBezTo>
                <a:lnTo>
                  <a:pt x="10220423" y="373003"/>
                </a:lnTo>
                <a:cubicBezTo>
                  <a:pt x="10143701" y="372483"/>
                  <a:pt x="10079476" y="393090"/>
                  <a:pt x="10026551" y="432715"/>
                </a:cubicBezTo>
                <a:lnTo>
                  <a:pt x="9997666" y="459652"/>
                </a:lnTo>
                <a:lnTo>
                  <a:pt x="9971917" y="459652"/>
                </a:lnTo>
                <a:lnTo>
                  <a:pt x="9997380" y="430455"/>
                </a:lnTo>
                <a:cubicBezTo>
                  <a:pt x="9983808" y="421476"/>
                  <a:pt x="9970191" y="412497"/>
                  <a:pt x="9956526" y="403518"/>
                </a:cubicBezTo>
                <a:cubicBezTo>
                  <a:pt x="9955643" y="403079"/>
                  <a:pt x="9954761" y="402715"/>
                  <a:pt x="9953785" y="402459"/>
                </a:cubicBezTo>
                <a:lnTo>
                  <a:pt x="9953785" y="402532"/>
                </a:lnTo>
                <a:cubicBezTo>
                  <a:pt x="9942664" y="398891"/>
                  <a:pt x="9930764" y="397041"/>
                  <a:pt x="9918858" y="396794"/>
                </a:cubicBezTo>
                <a:cubicBezTo>
                  <a:pt x="9883143" y="396055"/>
                  <a:pt x="9847388" y="409750"/>
                  <a:pt x="9832572" y="432828"/>
                </a:cubicBezTo>
                <a:lnTo>
                  <a:pt x="9861105" y="459652"/>
                </a:lnTo>
                <a:lnTo>
                  <a:pt x="9834521" y="459652"/>
                </a:lnTo>
                <a:lnTo>
                  <a:pt x="9816312" y="438804"/>
                </a:lnTo>
                <a:cubicBezTo>
                  <a:pt x="9769070" y="401736"/>
                  <a:pt x="9688366" y="374600"/>
                  <a:pt x="9610041" y="373149"/>
                </a:cubicBezTo>
                <a:lnTo>
                  <a:pt x="9610041" y="358840"/>
                </a:lnTo>
                <a:cubicBezTo>
                  <a:pt x="9619800" y="358840"/>
                  <a:pt x="9629654" y="359023"/>
                  <a:pt x="9639367" y="359315"/>
                </a:cubicBezTo>
                <a:lnTo>
                  <a:pt x="9639367" y="359388"/>
                </a:lnTo>
                <a:cubicBezTo>
                  <a:pt x="9652893" y="359826"/>
                  <a:pt x="9659168" y="354570"/>
                  <a:pt x="9654984" y="344350"/>
                </a:cubicBezTo>
                <a:cubicBezTo>
                  <a:pt x="9648570" y="330224"/>
                  <a:pt x="9631698" y="320697"/>
                  <a:pt x="9612597" y="320478"/>
                </a:cubicBezTo>
                <a:cubicBezTo>
                  <a:pt x="9611715" y="320478"/>
                  <a:pt x="9610877" y="320478"/>
                  <a:pt x="9610041" y="320514"/>
                </a:cubicBezTo>
                <a:lnTo>
                  <a:pt x="9610041" y="311827"/>
                </a:lnTo>
                <a:cubicBezTo>
                  <a:pt x="9627935" y="310769"/>
                  <a:pt x="9644852" y="320040"/>
                  <a:pt x="9665906" y="339641"/>
                </a:cubicBezTo>
                <a:cubicBezTo>
                  <a:pt x="9674225" y="331720"/>
                  <a:pt x="9683057" y="324128"/>
                  <a:pt x="9690585" y="315915"/>
                </a:cubicBezTo>
                <a:cubicBezTo>
                  <a:pt x="9692398" y="313944"/>
                  <a:pt x="9691794" y="309053"/>
                  <a:pt x="9689888" y="306900"/>
                </a:cubicBezTo>
                <a:cubicBezTo>
                  <a:pt x="9672785" y="287189"/>
                  <a:pt x="9641320" y="277407"/>
                  <a:pt x="9610041" y="277553"/>
                </a:cubicBezTo>
                <a:lnTo>
                  <a:pt x="9610041" y="269778"/>
                </a:lnTo>
                <a:cubicBezTo>
                  <a:pt x="9610505" y="269742"/>
                  <a:pt x="9610924" y="269742"/>
                  <a:pt x="9611388" y="269742"/>
                </a:cubicBezTo>
                <a:cubicBezTo>
                  <a:pt x="9649407" y="269778"/>
                  <a:pt x="9678594" y="283430"/>
                  <a:pt x="9702808" y="305914"/>
                </a:cubicBezTo>
                <a:lnTo>
                  <a:pt x="9740176" y="281130"/>
                </a:lnTo>
                <a:cubicBezTo>
                  <a:pt x="9705365" y="247732"/>
                  <a:pt x="9662699" y="230175"/>
                  <a:pt x="9610041" y="230576"/>
                </a:cubicBezTo>
                <a:lnTo>
                  <a:pt x="9610041" y="220648"/>
                </a:lnTo>
                <a:cubicBezTo>
                  <a:pt x="9623472" y="220794"/>
                  <a:pt x="9636858" y="221999"/>
                  <a:pt x="9649964" y="224225"/>
                </a:cubicBezTo>
                <a:cubicBezTo>
                  <a:pt x="9687192" y="230430"/>
                  <a:pt x="9717449" y="245761"/>
                  <a:pt x="9743012" y="267734"/>
                </a:cubicBezTo>
                <a:cubicBezTo>
                  <a:pt x="9746311" y="270618"/>
                  <a:pt x="9753701" y="273830"/>
                  <a:pt x="9757001" y="272771"/>
                </a:cubicBezTo>
                <a:cubicBezTo>
                  <a:pt x="9768945" y="268902"/>
                  <a:pt x="9779868" y="263318"/>
                  <a:pt x="9793485" y="257295"/>
                </a:cubicBezTo>
                <a:cubicBezTo>
                  <a:pt x="9744963" y="207581"/>
                  <a:pt x="9684265" y="182067"/>
                  <a:pt x="9610041" y="182724"/>
                </a:cubicBezTo>
                <a:lnTo>
                  <a:pt x="9610041" y="172868"/>
                </a:lnTo>
                <a:cubicBezTo>
                  <a:pt x="9624774" y="173014"/>
                  <a:pt x="9639460" y="174036"/>
                  <a:pt x="9653962" y="175935"/>
                </a:cubicBezTo>
                <a:cubicBezTo>
                  <a:pt x="9713359" y="183563"/>
                  <a:pt x="9761184" y="208238"/>
                  <a:pt x="9798366" y="245615"/>
                </a:cubicBezTo>
                <a:cubicBezTo>
                  <a:pt x="9801386" y="248681"/>
                  <a:pt x="9807196" y="252988"/>
                  <a:pt x="9810496" y="252440"/>
                </a:cubicBezTo>
                <a:cubicBezTo>
                  <a:pt x="9824811" y="249995"/>
                  <a:pt x="9838801" y="245943"/>
                  <a:pt x="9855160" y="241892"/>
                </a:cubicBezTo>
                <a:cubicBezTo>
                  <a:pt x="9795577" y="171299"/>
                  <a:pt x="9714799" y="134287"/>
                  <a:pt x="9610041" y="133667"/>
                </a:cubicBezTo>
                <a:lnTo>
                  <a:pt x="9610041" y="120198"/>
                </a:lnTo>
                <a:lnTo>
                  <a:pt x="9641924" y="120198"/>
                </a:lnTo>
                <a:lnTo>
                  <a:pt x="9641878" y="120307"/>
                </a:lnTo>
                <a:cubicBezTo>
                  <a:pt x="9653450" y="120198"/>
                  <a:pt x="9658330" y="115343"/>
                  <a:pt x="9655589" y="106838"/>
                </a:cubicBezTo>
                <a:cubicBezTo>
                  <a:pt x="9650754" y="92274"/>
                  <a:pt x="9630258" y="80485"/>
                  <a:pt x="9610320" y="80777"/>
                </a:cubicBezTo>
                <a:lnTo>
                  <a:pt x="9610041" y="80777"/>
                </a:lnTo>
                <a:lnTo>
                  <a:pt x="9610041" y="73148"/>
                </a:lnTo>
                <a:cubicBezTo>
                  <a:pt x="9628166" y="72126"/>
                  <a:pt x="9645271" y="81361"/>
                  <a:pt x="9665952" y="100962"/>
                </a:cubicBezTo>
                <a:lnTo>
                  <a:pt x="9694303" y="73842"/>
                </a:lnTo>
                <a:cubicBezTo>
                  <a:pt x="9676828" y="50335"/>
                  <a:pt x="9643318" y="38253"/>
                  <a:pt x="9610041" y="38180"/>
                </a:cubicBezTo>
                <a:lnTo>
                  <a:pt x="9610041" y="30588"/>
                </a:lnTo>
                <a:cubicBezTo>
                  <a:pt x="9610366" y="30552"/>
                  <a:pt x="9610691" y="30552"/>
                  <a:pt x="9611063" y="30552"/>
                </a:cubicBezTo>
                <a:cubicBezTo>
                  <a:pt x="9648478" y="30369"/>
                  <a:pt x="9678547" y="43728"/>
                  <a:pt x="9702576" y="66943"/>
                </a:cubicBezTo>
                <a:lnTo>
                  <a:pt x="9740084" y="42451"/>
                </a:lnTo>
                <a:cubicBezTo>
                  <a:pt x="9720191" y="22594"/>
                  <a:pt x="9697092" y="8359"/>
                  <a:pt x="9670879" y="37"/>
                </a:cubicBezTo>
                <a:lnTo>
                  <a:pt x="9698254" y="37"/>
                </a:lnTo>
                <a:cubicBezTo>
                  <a:pt x="9715126" y="7738"/>
                  <a:pt x="9730323" y="17521"/>
                  <a:pt x="9743244" y="29018"/>
                </a:cubicBezTo>
                <a:cubicBezTo>
                  <a:pt x="9746311" y="31829"/>
                  <a:pt x="9753887" y="34895"/>
                  <a:pt x="9757233" y="33800"/>
                </a:cubicBezTo>
                <a:cubicBezTo>
                  <a:pt x="9769131" y="29967"/>
                  <a:pt x="9780100" y="24346"/>
                  <a:pt x="9793160" y="18652"/>
                </a:cubicBezTo>
                <a:cubicBezTo>
                  <a:pt x="9787165" y="12155"/>
                  <a:pt x="9780658" y="5950"/>
                  <a:pt x="9773779" y="37"/>
                </a:cubicBezTo>
                <a:lnTo>
                  <a:pt x="9791348" y="37"/>
                </a:lnTo>
                <a:cubicBezTo>
                  <a:pt x="9793113" y="1679"/>
                  <a:pt x="9794834" y="3322"/>
                  <a:pt x="9796553" y="5037"/>
                </a:cubicBezTo>
                <a:cubicBezTo>
                  <a:pt x="9800085" y="8468"/>
                  <a:pt x="9805942" y="13761"/>
                  <a:pt x="9809520" y="13250"/>
                </a:cubicBezTo>
                <a:cubicBezTo>
                  <a:pt x="9824346" y="11060"/>
                  <a:pt x="9838708" y="6972"/>
                  <a:pt x="9855346" y="3066"/>
                </a:cubicBezTo>
                <a:cubicBezTo>
                  <a:pt x="9854510" y="2044"/>
                  <a:pt x="9853626" y="1059"/>
                  <a:pt x="9852743" y="37"/>
                </a:cubicBezTo>
                <a:lnTo>
                  <a:pt x="9878724" y="37"/>
                </a:lnTo>
                <a:cubicBezTo>
                  <a:pt x="9881235" y="657"/>
                  <a:pt x="9884301" y="876"/>
                  <a:pt x="9887834" y="767"/>
                </a:cubicBezTo>
                <a:cubicBezTo>
                  <a:pt x="9906332" y="73"/>
                  <a:pt x="9924923" y="219"/>
                  <a:pt x="9943374" y="840"/>
                </a:cubicBezTo>
                <a:cubicBezTo>
                  <a:pt x="9946395" y="986"/>
                  <a:pt x="9949462" y="730"/>
                  <a:pt x="9952343" y="0"/>
                </a:cubicBezTo>
                <a:close/>
                <a:moveTo>
                  <a:pt x="9341868" y="0"/>
                </a:moveTo>
                <a:lnTo>
                  <a:pt x="9367664" y="0"/>
                </a:lnTo>
                <a:cubicBezTo>
                  <a:pt x="9367199" y="511"/>
                  <a:pt x="9366781" y="1022"/>
                  <a:pt x="9366363" y="1533"/>
                </a:cubicBezTo>
                <a:cubicBezTo>
                  <a:pt x="9368918" y="3395"/>
                  <a:pt x="9369522" y="4234"/>
                  <a:pt x="9370405" y="4417"/>
                </a:cubicBezTo>
                <a:cubicBezTo>
                  <a:pt x="9380026" y="6753"/>
                  <a:pt x="9390018" y="8286"/>
                  <a:pt x="9399082" y="11425"/>
                </a:cubicBezTo>
                <a:cubicBezTo>
                  <a:pt x="9410423" y="15404"/>
                  <a:pt x="9416464" y="12447"/>
                  <a:pt x="9424040" y="5147"/>
                </a:cubicBezTo>
                <a:cubicBezTo>
                  <a:pt x="9425852" y="3431"/>
                  <a:pt x="9427665" y="1716"/>
                  <a:pt x="9429524" y="37"/>
                </a:cubicBezTo>
                <a:lnTo>
                  <a:pt x="9446442" y="37"/>
                </a:lnTo>
                <a:cubicBezTo>
                  <a:pt x="9439610" y="5986"/>
                  <a:pt x="9433196" y="12228"/>
                  <a:pt x="9427247" y="18762"/>
                </a:cubicBezTo>
                <a:lnTo>
                  <a:pt x="9469263" y="36392"/>
                </a:lnTo>
                <a:cubicBezTo>
                  <a:pt x="9485158" y="21244"/>
                  <a:pt x="9502679" y="9016"/>
                  <a:pt x="9522060" y="37"/>
                </a:cubicBezTo>
                <a:lnTo>
                  <a:pt x="9551247" y="37"/>
                </a:lnTo>
                <a:cubicBezTo>
                  <a:pt x="9523082" y="8432"/>
                  <a:pt x="9498311" y="23178"/>
                  <a:pt x="9481624" y="43473"/>
                </a:cubicBezTo>
                <a:lnTo>
                  <a:pt x="9517970" y="67125"/>
                </a:lnTo>
                <a:cubicBezTo>
                  <a:pt x="9541999" y="43436"/>
                  <a:pt x="9572301" y="30588"/>
                  <a:pt x="9609809" y="30588"/>
                </a:cubicBezTo>
                <a:lnTo>
                  <a:pt x="9609994" y="30588"/>
                </a:lnTo>
                <a:lnTo>
                  <a:pt x="9609994" y="38253"/>
                </a:lnTo>
                <a:cubicBezTo>
                  <a:pt x="9580063" y="38071"/>
                  <a:pt x="9550132" y="47597"/>
                  <a:pt x="9531541" y="66760"/>
                </a:cubicBezTo>
                <a:lnTo>
                  <a:pt x="9531355" y="66943"/>
                </a:lnTo>
                <a:cubicBezTo>
                  <a:pt x="9529218" y="69169"/>
                  <a:pt x="9526522" y="73623"/>
                  <a:pt x="9528009" y="74900"/>
                </a:cubicBezTo>
                <a:cubicBezTo>
                  <a:pt x="9536235" y="83916"/>
                  <a:pt x="9545438" y="92384"/>
                  <a:pt x="9554780" y="101473"/>
                </a:cubicBezTo>
                <a:cubicBezTo>
                  <a:pt x="9572906" y="81397"/>
                  <a:pt x="9590706" y="72126"/>
                  <a:pt x="9609948" y="73440"/>
                </a:cubicBezTo>
                <a:lnTo>
                  <a:pt x="9609948" y="80923"/>
                </a:lnTo>
                <a:lnTo>
                  <a:pt x="9609855" y="80923"/>
                </a:lnTo>
                <a:cubicBezTo>
                  <a:pt x="9590520" y="80704"/>
                  <a:pt x="9570814" y="91800"/>
                  <a:pt x="9565377" y="106072"/>
                </a:cubicBezTo>
                <a:cubicBezTo>
                  <a:pt x="9561891" y="115197"/>
                  <a:pt x="9566631" y="120307"/>
                  <a:pt x="9578994" y="120307"/>
                </a:cubicBezTo>
                <a:lnTo>
                  <a:pt x="9609994" y="120307"/>
                </a:lnTo>
                <a:lnTo>
                  <a:pt x="9609994" y="133265"/>
                </a:lnTo>
                <a:cubicBezTo>
                  <a:pt x="9605393" y="133265"/>
                  <a:pt x="9600699" y="133338"/>
                  <a:pt x="9596052" y="133520"/>
                </a:cubicBezTo>
                <a:lnTo>
                  <a:pt x="9595913" y="133593"/>
                </a:lnTo>
                <a:cubicBezTo>
                  <a:pt x="9481392" y="137937"/>
                  <a:pt x="9394387" y="196630"/>
                  <a:pt x="9368128" y="242914"/>
                </a:cubicBezTo>
                <a:cubicBezTo>
                  <a:pt x="9378167" y="245323"/>
                  <a:pt x="9388624" y="246965"/>
                  <a:pt x="9398105" y="250287"/>
                </a:cubicBezTo>
                <a:cubicBezTo>
                  <a:pt x="9409817" y="254411"/>
                  <a:pt x="9416139" y="251929"/>
                  <a:pt x="9424319" y="244191"/>
                </a:cubicBezTo>
                <a:cubicBezTo>
                  <a:pt x="9474700" y="196083"/>
                  <a:pt x="9536701" y="171956"/>
                  <a:pt x="9609994" y="173051"/>
                </a:cubicBezTo>
                <a:lnTo>
                  <a:pt x="9609994" y="182906"/>
                </a:lnTo>
                <a:cubicBezTo>
                  <a:pt x="9602744" y="182833"/>
                  <a:pt x="9595493" y="183052"/>
                  <a:pt x="9588289" y="183600"/>
                </a:cubicBezTo>
                <a:cubicBezTo>
                  <a:pt x="9521083" y="188673"/>
                  <a:pt x="9467635" y="213676"/>
                  <a:pt x="9427154" y="257806"/>
                </a:cubicBezTo>
                <a:cubicBezTo>
                  <a:pt x="9438309" y="262587"/>
                  <a:pt x="9447232" y="265508"/>
                  <a:pt x="9454808" y="269888"/>
                </a:cubicBezTo>
                <a:cubicBezTo>
                  <a:pt x="9465172" y="275910"/>
                  <a:pt x="9471261" y="274012"/>
                  <a:pt x="9479580" y="266712"/>
                </a:cubicBezTo>
                <a:cubicBezTo>
                  <a:pt x="9514717" y="235796"/>
                  <a:pt x="9562263" y="220247"/>
                  <a:pt x="9609994" y="220393"/>
                </a:cubicBezTo>
                <a:lnTo>
                  <a:pt x="9609994" y="230503"/>
                </a:lnTo>
                <a:cubicBezTo>
                  <a:pt x="9605022" y="230503"/>
                  <a:pt x="9599862" y="230722"/>
                  <a:pt x="9594703" y="231051"/>
                </a:cubicBezTo>
                <a:cubicBezTo>
                  <a:pt x="9547901" y="234226"/>
                  <a:pt x="9509558" y="251272"/>
                  <a:pt x="9480463" y="281751"/>
                </a:cubicBezTo>
                <a:lnTo>
                  <a:pt x="9517645" y="306133"/>
                </a:lnTo>
                <a:cubicBezTo>
                  <a:pt x="9541395" y="283539"/>
                  <a:pt x="9570582" y="269997"/>
                  <a:pt x="9608508" y="269742"/>
                </a:cubicBezTo>
                <a:lnTo>
                  <a:pt x="9609994" y="269742"/>
                </a:lnTo>
                <a:lnTo>
                  <a:pt x="9609994" y="277553"/>
                </a:lnTo>
                <a:cubicBezTo>
                  <a:pt x="9579412" y="277407"/>
                  <a:pt x="9548737" y="287080"/>
                  <a:pt x="9530751" y="306535"/>
                </a:cubicBezTo>
                <a:cubicBezTo>
                  <a:pt x="9528752" y="308725"/>
                  <a:pt x="9526894" y="313178"/>
                  <a:pt x="9528148" y="314638"/>
                </a:cubicBezTo>
                <a:cubicBezTo>
                  <a:pt x="9536283" y="323471"/>
                  <a:pt x="9545345" y="331647"/>
                  <a:pt x="9554408" y="340334"/>
                </a:cubicBezTo>
                <a:cubicBezTo>
                  <a:pt x="9573464" y="320259"/>
                  <a:pt x="9590706" y="311097"/>
                  <a:pt x="9609948" y="312740"/>
                </a:cubicBezTo>
                <a:lnTo>
                  <a:pt x="9609948" y="320770"/>
                </a:lnTo>
                <a:cubicBezTo>
                  <a:pt x="9590567" y="320441"/>
                  <a:pt x="9572953" y="329530"/>
                  <a:pt x="9565609" y="343619"/>
                </a:cubicBezTo>
                <a:cubicBezTo>
                  <a:pt x="9560403" y="354241"/>
                  <a:pt x="9566631" y="359972"/>
                  <a:pt x="9580947" y="359497"/>
                </a:cubicBezTo>
                <a:cubicBezTo>
                  <a:pt x="9590613" y="359133"/>
                  <a:pt x="9600280" y="358986"/>
                  <a:pt x="9609948" y="359023"/>
                </a:cubicBezTo>
                <a:lnTo>
                  <a:pt x="9609948" y="373003"/>
                </a:lnTo>
                <a:cubicBezTo>
                  <a:pt x="9533226" y="372483"/>
                  <a:pt x="9469000" y="393090"/>
                  <a:pt x="9416076" y="432715"/>
                </a:cubicBezTo>
                <a:lnTo>
                  <a:pt x="9387191" y="459652"/>
                </a:lnTo>
                <a:lnTo>
                  <a:pt x="9361442" y="459652"/>
                </a:lnTo>
                <a:lnTo>
                  <a:pt x="9386905" y="430455"/>
                </a:lnTo>
                <a:cubicBezTo>
                  <a:pt x="9373333" y="421476"/>
                  <a:pt x="9359716" y="412497"/>
                  <a:pt x="9346051" y="403518"/>
                </a:cubicBezTo>
                <a:cubicBezTo>
                  <a:pt x="9345168" y="403079"/>
                  <a:pt x="9344286" y="402715"/>
                  <a:pt x="9343310" y="402459"/>
                </a:cubicBezTo>
                <a:lnTo>
                  <a:pt x="9343310" y="402532"/>
                </a:lnTo>
                <a:cubicBezTo>
                  <a:pt x="9332190" y="398891"/>
                  <a:pt x="9320289" y="397041"/>
                  <a:pt x="9308383" y="396794"/>
                </a:cubicBezTo>
                <a:cubicBezTo>
                  <a:pt x="9272667" y="396055"/>
                  <a:pt x="9236912" y="409750"/>
                  <a:pt x="9222097" y="432828"/>
                </a:cubicBezTo>
                <a:lnTo>
                  <a:pt x="9250630" y="459652"/>
                </a:lnTo>
                <a:lnTo>
                  <a:pt x="9224046" y="459652"/>
                </a:lnTo>
                <a:lnTo>
                  <a:pt x="9205837" y="438804"/>
                </a:lnTo>
                <a:cubicBezTo>
                  <a:pt x="9158595" y="401736"/>
                  <a:pt x="9077891" y="374600"/>
                  <a:pt x="8999566" y="373149"/>
                </a:cubicBezTo>
                <a:lnTo>
                  <a:pt x="8999566" y="358840"/>
                </a:lnTo>
                <a:cubicBezTo>
                  <a:pt x="9009325" y="358840"/>
                  <a:pt x="9019179" y="359023"/>
                  <a:pt x="9028892" y="359315"/>
                </a:cubicBezTo>
                <a:lnTo>
                  <a:pt x="9028892" y="359388"/>
                </a:lnTo>
                <a:cubicBezTo>
                  <a:pt x="9042418" y="359826"/>
                  <a:pt x="9048692" y="354570"/>
                  <a:pt x="9044509" y="344350"/>
                </a:cubicBezTo>
                <a:cubicBezTo>
                  <a:pt x="9038094" y="330224"/>
                  <a:pt x="9021223" y="320697"/>
                  <a:pt x="9002121" y="320478"/>
                </a:cubicBezTo>
                <a:cubicBezTo>
                  <a:pt x="9001239" y="320478"/>
                  <a:pt x="9000402" y="320478"/>
                  <a:pt x="8999566" y="320514"/>
                </a:cubicBezTo>
                <a:lnTo>
                  <a:pt x="8999566" y="311827"/>
                </a:lnTo>
                <a:cubicBezTo>
                  <a:pt x="9017459" y="310769"/>
                  <a:pt x="9034376" y="320040"/>
                  <a:pt x="9055431" y="339641"/>
                </a:cubicBezTo>
                <a:cubicBezTo>
                  <a:pt x="9063750" y="331720"/>
                  <a:pt x="9072581" y="324128"/>
                  <a:pt x="9080110" y="315915"/>
                </a:cubicBezTo>
                <a:cubicBezTo>
                  <a:pt x="9081923" y="313944"/>
                  <a:pt x="9081318" y="309053"/>
                  <a:pt x="9079413" y="306900"/>
                </a:cubicBezTo>
                <a:cubicBezTo>
                  <a:pt x="9062310" y="287189"/>
                  <a:pt x="9030845" y="277407"/>
                  <a:pt x="8999566" y="277553"/>
                </a:cubicBezTo>
                <a:lnTo>
                  <a:pt x="8999566" y="269778"/>
                </a:lnTo>
                <a:cubicBezTo>
                  <a:pt x="9000030" y="269742"/>
                  <a:pt x="9000449" y="269742"/>
                  <a:pt x="9000913" y="269742"/>
                </a:cubicBezTo>
                <a:cubicBezTo>
                  <a:pt x="9038932" y="269778"/>
                  <a:pt x="9068119" y="283430"/>
                  <a:pt x="9092333" y="305914"/>
                </a:cubicBezTo>
                <a:lnTo>
                  <a:pt x="9129701" y="281130"/>
                </a:lnTo>
                <a:cubicBezTo>
                  <a:pt x="9094890" y="247732"/>
                  <a:pt x="9052224" y="230175"/>
                  <a:pt x="8999566" y="230576"/>
                </a:cubicBezTo>
                <a:lnTo>
                  <a:pt x="8999566" y="220648"/>
                </a:lnTo>
                <a:cubicBezTo>
                  <a:pt x="9012997" y="220794"/>
                  <a:pt x="9026382" y="221999"/>
                  <a:pt x="9039489" y="224225"/>
                </a:cubicBezTo>
                <a:cubicBezTo>
                  <a:pt x="9076717" y="230430"/>
                  <a:pt x="9106974" y="245761"/>
                  <a:pt x="9132536" y="267734"/>
                </a:cubicBezTo>
                <a:cubicBezTo>
                  <a:pt x="9135836" y="270618"/>
                  <a:pt x="9143226" y="273830"/>
                  <a:pt x="9146526" y="272771"/>
                </a:cubicBezTo>
                <a:cubicBezTo>
                  <a:pt x="9158470" y="268902"/>
                  <a:pt x="9169393" y="263318"/>
                  <a:pt x="9183010" y="257295"/>
                </a:cubicBezTo>
                <a:cubicBezTo>
                  <a:pt x="9134488" y="207581"/>
                  <a:pt x="9073790" y="182067"/>
                  <a:pt x="8999566" y="182724"/>
                </a:cubicBezTo>
                <a:lnTo>
                  <a:pt x="8999566" y="172868"/>
                </a:lnTo>
                <a:cubicBezTo>
                  <a:pt x="9014298" y="173014"/>
                  <a:pt x="9028985" y="174036"/>
                  <a:pt x="9043487" y="175935"/>
                </a:cubicBezTo>
                <a:cubicBezTo>
                  <a:pt x="9102884" y="183563"/>
                  <a:pt x="9150709" y="208238"/>
                  <a:pt x="9187890" y="245615"/>
                </a:cubicBezTo>
                <a:cubicBezTo>
                  <a:pt x="9190911" y="248681"/>
                  <a:pt x="9196720" y="252988"/>
                  <a:pt x="9200020" y="252440"/>
                </a:cubicBezTo>
                <a:cubicBezTo>
                  <a:pt x="9214336" y="249995"/>
                  <a:pt x="9228326" y="245943"/>
                  <a:pt x="9244685" y="241892"/>
                </a:cubicBezTo>
                <a:cubicBezTo>
                  <a:pt x="9185102" y="171299"/>
                  <a:pt x="9104324" y="134287"/>
                  <a:pt x="8999566" y="133667"/>
                </a:cubicBezTo>
                <a:lnTo>
                  <a:pt x="8999566" y="120198"/>
                </a:lnTo>
                <a:lnTo>
                  <a:pt x="9031449" y="120198"/>
                </a:lnTo>
                <a:lnTo>
                  <a:pt x="9031403" y="120307"/>
                </a:lnTo>
                <a:cubicBezTo>
                  <a:pt x="9042975" y="120198"/>
                  <a:pt x="9047855" y="115343"/>
                  <a:pt x="9045113" y="106838"/>
                </a:cubicBezTo>
                <a:cubicBezTo>
                  <a:pt x="9040279" y="92274"/>
                  <a:pt x="9019783" y="80485"/>
                  <a:pt x="8999845" y="80777"/>
                </a:cubicBezTo>
                <a:lnTo>
                  <a:pt x="8999566" y="80777"/>
                </a:lnTo>
                <a:lnTo>
                  <a:pt x="8999566" y="73148"/>
                </a:lnTo>
                <a:cubicBezTo>
                  <a:pt x="9017691" y="72126"/>
                  <a:pt x="9034796" y="81361"/>
                  <a:pt x="9055477" y="100962"/>
                </a:cubicBezTo>
                <a:lnTo>
                  <a:pt x="9083828" y="73842"/>
                </a:lnTo>
                <a:cubicBezTo>
                  <a:pt x="9066353" y="50335"/>
                  <a:pt x="9032843" y="38253"/>
                  <a:pt x="8999566" y="38180"/>
                </a:cubicBezTo>
                <a:lnTo>
                  <a:pt x="8999566" y="30588"/>
                </a:lnTo>
                <a:cubicBezTo>
                  <a:pt x="8999891" y="30552"/>
                  <a:pt x="9000216" y="30552"/>
                  <a:pt x="9000588" y="30552"/>
                </a:cubicBezTo>
                <a:cubicBezTo>
                  <a:pt x="9038003" y="30369"/>
                  <a:pt x="9068072" y="43728"/>
                  <a:pt x="9092101" y="66943"/>
                </a:cubicBezTo>
                <a:lnTo>
                  <a:pt x="9129609" y="42451"/>
                </a:lnTo>
                <a:cubicBezTo>
                  <a:pt x="9109715" y="22594"/>
                  <a:pt x="9086617" y="8359"/>
                  <a:pt x="9060404" y="37"/>
                </a:cubicBezTo>
                <a:lnTo>
                  <a:pt x="9087779" y="37"/>
                </a:lnTo>
                <a:cubicBezTo>
                  <a:pt x="9104650" y="7738"/>
                  <a:pt x="9119848" y="17521"/>
                  <a:pt x="9132768" y="29018"/>
                </a:cubicBezTo>
                <a:cubicBezTo>
                  <a:pt x="9135836" y="31829"/>
                  <a:pt x="9143412" y="34895"/>
                  <a:pt x="9146758" y="33800"/>
                </a:cubicBezTo>
                <a:cubicBezTo>
                  <a:pt x="9158656" y="29967"/>
                  <a:pt x="9169625" y="24346"/>
                  <a:pt x="9182685" y="18652"/>
                </a:cubicBezTo>
                <a:cubicBezTo>
                  <a:pt x="9176690" y="12155"/>
                  <a:pt x="9170183" y="5950"/>
                  <a:pt x="9163304" y="37"/>
                </a:cubicBezTo>
                <a:lnTo>
                  <a:pt x="9180873" y="37"/>
                </a:lnTo>
                <a:cubicBezTo>
                  <a:pt x="9182638" y="1679"/>
                  <a:pt x="9184359" y="3322"/>
                  <a:pt x="9186078" y="5037"/>
                </a:cubicBezTo>
                <a:cubicBezTo>
                  <a:pt x="9189610" y="8468"/>
                  <a:pt x="9195466" y="13761"/>
                  <a:pt x="9199045" y="13250"/>
                </a:cubicBezTo>
                <a:cubicBezTo>
                  <a:pt x="9213871" y="11060"/>
                  <a:pt x="9228233" y="6972"/>
                  <a:pt x="9244871" y="3066"/>
                </a:cubicBezTo>
                <a:cubicBezTo>
                  <a:pt x="9244035" y="2044"/>
                  <a:pt x="9243151" y="1059"/>
                  <a:pt x="9242268" y="37"/>
                </a:cubicBezTo>
                <a:lnTo>
                  <a:pt x="9268249" y="37"/>
                </a:lnTo>
                <a:cubicBezTo>
                  <a:pt x="9270759" y="657"/>
                  <a:pt x="9273826" y="876"/>
                  <a:pt x="9277359" y="767"/>
                </a:cubicBezTo>
                <a:cubicBezTo>
                  <a:pt x="9295857" y="73"/>
                  <a:pt x="9314447" y="219"/>
                  <a:pt x="9332899" y="840"/>
                </a:cubicBezTo>
                <a:cubicBezTo>
                  <a:pt x="9335920" y="986"/>
                  <a:pt x="9338986" y="730"/>
                  <a:pt x="9341868" y="0"/>
                </a:cubicBezTo>
                <a:close/>
                <a:moveTo>
                  <a:pt x="8731393" y="0"/>
                </a:moveTo>
                <a:lnTo>
                  <a:pt x="8757189" y="0"/>
                </a:lnTo>
                <a:cubicBezTo>
                  <a:pt x="8756723" y="511"/>
                  <a:pt x="8756305" y="1022"/>
                  <a:pt x="8755887" y="1533"/>
                </a:cubicBezTo>
                <a:cubicBezTo>
                  <a:pt x="8758443" y="3395"/>
                  <a:pt x="8759047" y="4234"/>
                  <a:pt x="8759930" y="4417"/>
                </a:cubicBezTo>
                <a:cubicBezTo>
                  <a:pt x="8769551" y="6753"/>
                  <a:pt x="8779543" y="8286"/>
                  <a:pt x="8788606" y="11425"/>
                </a:cubicBezTo>
                <a:cubicBezTo>
                  <a:pt x="8799947" y="15404"/>
                  <a:pt x="8805989" y="12447"/>
                  <a:pt x="8813565" y="5147"/>
                </a:cubicBezTo>
                <a:cubicBezTo>
                  <a:pt x="8815377" y="3431"/>
                  <a:pt x="8817190" y="1716"/>
                  <a:pt x="8819049" y="37"/>
                </a:cubicBezTo>
                <a:lnTo>
                  <a:pt x="8835966" y="37"/>
                </a:lnTo>
                <a:cubicBezTo>
                  <a:pt x="8829135" y="5986"/>
                  <a:pt x="8822721" y="12228"/>
                  <a:pt x="8816772" y="18762"/>
                </a:cubicBezTo>
                <a:lnTo>
                  <a:pt x="8858787" y="36392"/>
                </a:lnTo>
                <a:cubicBezTo>
                  <a:pt x="8874682" y="21244"/>
                  <a:pt x="8892204" y="9016"/>
                  <a:pt x="8911585" y="37"/>
                </a:cubicBezTo>
                <a:lnTo>
                  <a:pt x="8940772" y="37"/>
                </a:lnTo>
                <a:cubicBezTo>
                  <a:pt x="8912607" y="8432"/>
                  <a:pt x="8887836" y="23178"/>
                  <a:pt x="8871149" y="43473"/>
                </a:cubicBezTo>
                <a:lnTo>
                  <a:pt x="8907494" y="67125"/>
                </a:lnTo>
                <a:cubicBezTo>
                  <a:pt x="8931524" y="43436"/>
                  <a:pt x="8961826" y="30588"/>
                  <a:pt x="8999334" y="30588"/>
                </a:cubicBezTo>
                <a:lnTo>
                  <a:pt x="8999519" y="30588"/>
                </a:lnTo>
                <a:lnTo>
                  <a:pt x="8999519" y="38253"/>
                </a:lnTo>
                <a:cubicBezTo>
                  <a:pt x="8969588" y="38071"/>
                  <a:pt x="8939657" y="47597"/>
                  <a:pt x="8921066" y="66760"/>
                </a:cubicBezTo>
                <a:lnTo>
                  <a:pt x="8920880" y="66943"/>
                </a:lnTo>
                <a:cubicBezTo>
                  <a:pt x="8918742" y="69169"/>
                  <a:pt x="8916047" y="73623"/>
                  <a:pt x="8917534" y="74900"/>
                </a:cubicBezTo>
                <a:cubicBezTo>
                  <a:pt x="8925760" y="83916"/>
                  <a:pt x="8934962" y="92384"/>
                  <a:pt x="8944305" y="101473"/>
                </a:cubicBezTo>
                <a:cubicBezTo>
                  <a:pt x="8962430" y="81397"/>
                  <a:pt x="8980231" y="72126"/>
                  <a:pt x="8999473" y="73440"/>
                </a:cubicBezTo>
                <a:lnTo>
                  <a:pt x="8999473" y="80923"/>
                </a:lnTo>
                <a:lnTo>
                  <a:pt x="8999380" y="80923"/>
                </a:lnTo>
                <a:cubicBezTo>
                  <a:pt x="8980045" y="80704"/>
                  <a:pt x="8960339" y="91800"/>
                  <a:pt x="8954902" y="106072"/>
                </a:cubicBezTo>
                <a:cubicBezTo>
                  <a:pt x="8951416" y="115197"/>
                  <a:pt x="8956156" y="120307"/>
                  <a:pt x="8968519" y="120307"/>
                </a:cubicBezTo>
                <a:lnTo>
                  <a:pt x="8999519" y="120307"/>
                </a:lnTo>
                <a:lnTo>
                  <a:pt x="8999519" y="133265"/>
                </a:lnTo>
                <a:cubicBezTo>
                  <a:pt x="8994918" y="133265"/>
                  <a:pt x="8990223" y="133338"/>
                  <a:pt x="8985576" y="133520"/>
                </a:cubicBezTo>
                <a:lnTo>
                  <a:pt x="8985437" y="133593"/>
                </a:lnTo>
                <a:cubicBezTo>
                  <a:pt x="8870917" y="137937"/>
                  <a:pt x="8783912" y="196630"/>
                  <a:pt x="8757653" y="242914"/>
                </a:cubicBezTo>
                <a:cubicBezTo>
                  <a:pt x="8767692" y="245323"/>
                  <a:pt x="8778149" y="246965"/>
                  <a:pt x="8787630" y="250287"/>
                </a:cubicBezTo>
                <a:cubicBezTo>
                  <a:pt x="8799342" y="254411"/>
                  <a:pt x="8805664" y="251929"/>
                  <a:pt x="8813844" y="244191"/>
                </a:cubicBezTo>
                <a:cubicBezTo>
                  <a:pt x="8864225" y="196083"/>
                  <a:pt x="8926225" y="171956"/>
                  <a:pt x="8999519" y="173051"/>
                </a:cubicBezTo>
                <a:lnTo>
                  <a:pt x="8999519" y="182906"/>
                </a:lnTo>
                <a:cubicBezTo>
                  <a:pt x="8992269" y="182833"/>
                  <a:pt x="8985018" y="183052"/>
                  <a:pt x="8977814" y="183600"/>
                </a:cubicBezTo>
                <a:cubicBezTo>
                  <a:pt x="8910608" y="188673"/>
                  <a:pt x="8857160" y="213676"/>
                  <a:pt x="8816679" y="257806"/>
                </a:cubicBezTo>
                <a:cubicBezTo>
                  <a:pt x="8827833" y="262587"/>
                  <a:pt x="8836757" y="265508"/>
                  <a:pt x="8844333" y="269888"/>
                </a:cubicBezTo>
                <a:cubicBezTo>
                  <a:pt x="8854697" y="275910"/>
                  <a:pt x="8860786" y="274012"/>
                  <a:pt x="8869105" y="266712"/>
                </a:cubicBezTo>
                <a:cubicBezTo>
                  <a:pt x="8904242" y="235796"/>
                  <a:pt x="8951788" y="220247"/>
                  <a:pt x="8999519" y="220393"/>
                </a:cubicBezTo>
                <a:lnTo>
                  <a:pt x="8999519" y="230503"/>
                </a:lnTo>
                <a:cubicBezTo>
                  <a:pt x="8994547" y="230503"/>
                  <a:pt x="8989387" y="230722"/>
                  <a:pt x="8984228" y="231051"/>
                </a:cubicBezTo>
                <a:cubicBezTo>
                  <a:pt x="8937426" y="234226"/>
                  <a:pt x="8899082" y="251272"/>
                  <a:pt x="8869988" y="281751"/>
                </a:cubicBezTo>
                <a:lnTo>
                  <a:pt x="8907169" y="306133"/>
                </a:lnTo>
                <a:cubicBezTo>
                  <a:pt x="8930920" y="283539"/>
                  <a:pt x="8960107" y="269997"/>
                  <a:pt x="8998033" y="269742"/>
                </a:cubicBezTo>
                <a:lnTo>
                  <a:pt x="8999519" y="269742"/>
                </a:lnTo>
                <a:lnTo>
                  <a:pt x="8999519" y="277553"/>
                </a:lnTo>
                <a:cubicBezTo>
                  <a:pt x="8968937" y="277407"/>
                  <a:pt x="8938262" y="287080"/>
                  <a:pt x="8920276" y="306535"/>
                </a:cubicBezTo>
                <a:cubicBezTo>
                  <a:pt x="8918277" y="308725"/>
                  <a:pt x="8916419" y="313178"/>
                  <a:pt x="8917673" y="314638"/>
                </a:cubicBezTo>
                <a:cubicBezTo>
                  <a:pt x="8925807" y="323471"/>
                  <a:pt x="8934869" y="331647"/>
                  <a:pt x="8943933" y="340334"/>
                </a:cubicBezTo>
                <a:cubicBezTo>
                  <a:pt x="8962989" y="320259"/>
                  <a:pt x="8980231" y="311097"/>
                  <a:pt x="8999473" y="312740"/>
                </a:cubicBezTo>
                <a:lnTo>
                  <a:pt x="8999473" y="320770"/>
                </a:lnTo>
                <a:cubicBezTo>
                  <a:pt x="8980092" y="320441"/>
                  <a:pt x="8962478" y="329530"/>
                  <a:pt x="8955134" y="343619"/>
                </a:cubicBezTo>
                <a:cubicBezTo>
                  <a:pt x="8949928" y="354241"/>
                  <a:pt x="8956156" y="359972"/>
                  <a:pt x="8970472" y="359497"/>
                </a:cubicBezTo>
                <a:cubicBezTo>
                  <a:pt x="8980138" y="359133"/>
                  <a:pt x="8989805" y="358986"/>
                  <a:pt x="8999473" y="359023"/>
                </a:cubicBezTo>
                <a:lnTo>
                  <a:pt x="8999473" y="373003"/>
                </a:lnTo>
                <a:cubicBezTo>
                  <a:pt x="8922751" y="372483"/>
                  <a:pt x="8858526" y="393090"/>
                  <a:pt x="8805601" y="432715"/>
                </a:cubicBezTo>
                <a:lnTo>
                  <a:pt x="8776716" y="459652"/>
                </a:lnTo>
                <a:lnTo>
                  <a:pt x="8750967" y="459652"/>
                </a:lnTo>
                <a:lnTo>
                  <a:pt x="8776429" y="430455"/>
                </a:lnTo>
                <a:cubicBezTo>
                  <a:pt x="8762858" y="421476"/>
                  <a:pt x="8749241" y="412497"/>
                  <a:pt x="8735576" y="403518"/>
                </a:cubicBezTo>
                <a:cubicBezTo>
                  <a:pt x="8734693" y="403079"/>
                  <a:pt x="8733811" y="402715"/>
                  <a:pt x="8732834" y="402459"/>
                </a:cubicBezTo>
                <a:lnTo>
                  <a:pt x="8732834" y="402532"/>
                </a:lnTo>
                <a:cubicBezTo>
                  <a:pt x="8721715" y="398891"/>
                  <a:pt x="8709813" y="397041"/>
                  <a:pt x="8697908" y="396794"/>
                </a:cubicBezTo>
                <a:cubicBezTo>
                  <a:pt x="8662192" y="396055"/>
                  <a:pt x="8626437" y="409750"/>
                  <a:pt x="8611622" y="432828"/>
                </a:cubicBezTo>
                <a:lnTo>
                  <a:pt x="8640155" y="459652"/>
                </a:lnTo>
                <a:lnTo>
                  <a:pt x="8613571" y="459652"/>
                </a:lnTo>
                <a:lnTo>
                  <a:pt x="8595361" y="438804"/>
                </a:lnTo>
                <a:cubicBezTo>
                  <a:pt x="8548120" y="401736"/>
                  <a:pt x="8467416" y="374600"/>
                  <a:pt x="8389091" y="373149"/>
                </a:cubicBezTo>
                <a:lnTo>
                  <a:pt x="8389091" y="358840"/>
                </a:lnTo>
                <a:cubicBezTo>
                  <a:pt x="8398850" y="358840"/>
                  <a:pt x="8408703" y="359023"/>
                  <a:pt x="8418417" y="359315"/>
                </a:cubicBezTo>
                <a:lnTo>
                  <a:pt x="8418417" y="359388"/>
                </a:lnTo>
                <a:cubicBezTo>
                  <a:pt x="8431942" y="359826"/>
                  <a:pt x="8438217" y="354570"/>
                  <a:pt x="8434034" y="344350"/>
                </a:cubicBezTo>
                <a:cubicBezTo>
                  <a:pt x="8427619" y="330224"/>
                  <a:pt x="8410748" y="320697"/>
                  <a:pt x="8391646" y="320478"/>
                </a:cubicBezTo>
                <a:cubicBezTo>
                  <a:pt x="8390764" y="320478"/>
                  <a:pt x="8389927" y="320478"/>
                  <a:pt x="8389091" y="320514"/>
                </a:cubicBezTo>
                <a:lnTo>
                  <a:pt x="8389091" y="311827"/>
                </a:lnTo>
                <a:cubicBezTo>
                  <a:pt x="8406984" y="310769"/>
                  <a:pt x="8423901" y="320040"/>
                  <a:pt x="8444956" y="339641"/>
                </a:cubicBezTo>
                <a:cubicBezTo>
                  <a:pt x="8453275" y="331720"/>
                  <a:pt x="8462106" y="324128"/>
                  <a:pt x="8469635" y="315915"/>
                </a:cubicBezTo>
                <a:cubicBezTo>
                  <a:pt x="8471447" y="313944"/>
                  <a:pt x="8470843" y="309053"/>
                  <a:pt x="8468938" y="306900"/>
                </a:cubicBezTo>
                <a:cubicBezTo>
                  <a:pt x="8451834" y="287189"/>
                  <a:pt x="8420369" y="277407"/>
                  <a:pt x="8389091" y="277553"/>
                </a:cubicBezTo>
                <a:lnTo>
                  <a:pt x="8389091" y="269778"/>
                </a:lnTo>
                <a:cubicBezTo>
                  <a:pt x="8389555" y="269742"/>
                  <a:pt x="8389974" y="269742"/>
                  <a:pt x="8390438" y="269742"/>
                </a:cubicBezTo>
                <a:cubicBezTo>
                  <a:pt x="8428457" y="269778"/>
                  <a:pt x="8457644" y="283430"/>
                  <a:pt x="8481858" y="305914"/>
                </a:cubicBezTo>
                <a:lnTo>
                  <a:pt x="8519225" y="281130"/>
                </a:lnTo>
                <a:cubicBezTo>
                  <a:pt x="8484415" y="247732"/>
                  <a:pt x="8441749" y="230175"/>
                  <a:pt x="8389091" y="230576"/>
                </a:cubicBezTo>
                <a:lnTo>
                  <a:pt x="8389091" y="220648"/>
                </a:lnTo>
                <a:cubicBezTo>
                  <a:pt x="8402522" y="220794"/>
                  <a:pt x="8415907" y="221999"/>
                  <a:pt x="8429014" y="224225"/>
                </a:cubicBezTo>
                <a:cubicBezTo>
                  <a:pt x="8466242" y="230430"/>
                  <a:pt x="8496499" y="245761"/>
                  <a:pt x="8522061" y="267734"/>
                </a:cubicBezTo>
                <a:cubicBezTo>
                  <a:pt x="8525361" y="270618"/>
                  <a:pt x="8532751" y="273830"/>
                  <a:pt x="8536051" y="272771"/>
                </a:cubicBezTo>
                <a:cubicBezTo>
                  <a:pt x="8547995" y="268902"/>
                  <a:pt x="8558918" y="263318"/>
                  <a:pt x="8572535" y="257295"/>
                </a:cubicBezTo>
                <a:cubicBezTo>
                  <a:pt x="8524013" y="207581"/>
                  <a:pt x="8463314" y="182067"/>
                  <a:pt x="8389091" y="182724"/>
                </a:cubicBezTo>
                <a:lnTo>
                  <a:pt x="8389091" y="172868"/>
                </a:lnTo>
                <a:cubicBezTo>
                  <a:pt x="8403823" y="173014"/>
                  <a:pt x="8418510" y="174036"/>
                  <a:pt x="8433012" y="175935"/>
                </a:cubicBezTo>
                <a:cubicBezTo>
                  <a:pt x="8492409" y="183563"/>
                  <a:pt x="8540234" y="208238"/>
                  <a:pt x="8577415" y="245615"/>
                </a:cubicBezTo>
                <a:cubicBezTo>
                  <a:pt x="8580436" y="248681"/>
                  <a:pt x="8586245" y="252988"/>
                  <a:pt x="8589545" y="252440"/>
                </a:cubicBezTo>
                <a:cubicBezTo>
                  <a:pt x="8603861" y="249995"/>
                  <a:pt x="8617850" y="245943"/>
                  <a:pt x="8634209" y="241892"/>
                </a:cubicBezTo>
                <a:cubicBezTo>
                  <a:pt x="8574626" y="171299"/>
                  <a:pt x="8493849" y="134287"/>
                  <a:pt x="8389091" y="133667"/>
                </a:cubicBezTo>
                <a:lnTo>
                  <a:pt x="8389091" y="120198"/>
                </a:lnTo>
                <a:lnTo>
                  <a:pt x="8420974" y="120198"/>
                </a:lnTo>
                <a:lnTo>
                  <a:pt x="8420928" y="120307"/>
                </a:lnTo>
                <a:cubicBezTo>
                  <a:pt x="8432499" y="120198"/>
                  <a:pt x="8437380" y="115343"/>
                  <a:pt x="8434638" y="106838"/>
                </a:cubicBezTo>
                <a:cubicBezTo>
                  <a:pt x="8429804" y="92274"/>
                  <a:pt x="8409308" y="80485"/>
                  <a:pt x="8389370" y="80777"/>
                </a:cubicBezTo>
                <a:lnTo>
                  <a:pt x="8389091" y="80777"/>
                </a:lnTo>
                <a:lnTo>
                  <a:pt x="8389091" y="73148"/>
                </a:lnTo>
                <a:cubicBezTo>
                  <a:pt x="8407216" y="72126"/>
                  <a:pt x="8424321" y="81361"/>
                  <a:pt x="8445002" y="100962"/>
                </a:cubicBezTo>
                <a:lnTo>
                  <a:pt x="8473353" y="73842"/>
                </a:lnTo>
                <a:cubicBezTo>
                  <a:pt x="8455877" y="50335"/>
                  <a:pt x="8422368" y="38253"/>
                  <a:pt x="8389091" y="38180"/>
                </a:cubicBezTo>
                <a:lnTo>
                  <a:pt x="8389091" y="30588"/>
                </a:lnTo>
                <a:cubicBezTo>
                  <a:pt x="8389416" y="30552"/>
                  <a:pt x="8389741" y="30552"/>
                  <a:pt x="8390113" y="30552"/>
                </a:cubicBezTo>
                <a:cubicBezTo>
                  <a:pt x="8427527" y="30369"/>
                  <a:pt x="8457597" y="43728"/>
                  <a:pt x="8481626" y="66943"/>
                </a:cubicBezTo>
                <a:lnTo>
                  <a:pt x="8519134" y="42451"/>
                </a:lnTo>
                <a:cubicBezTo>
                  <a:pt x="8499240" y="22594"/>
                  <a:pt x="8476141" y="8359"/>
                  <a:pt x="8449929" y="37"/>
                </a:cubicBezTo>
                <a:lnTo>
                  <a:pt x="8477304" y="37"/>
                </a:lnTo>
                <a:cubicBezTo>
                  <a:pt x="8494175" y="7738"/>
                  <a:pt x="8509373" y="17521"/>
                  <a:pt x="8522293" y="29018"/>
                </a:cubicBezTo>
                <a:cubicBezTo>
                  <a:pt x="8525361" y="31829"/>
                  <a:pt x="8532937" y="34895"/>
                  <a:pt x="8536283" y="33800"/>
                </a:cubicBezTo>
                <a:cubicBezTo>
                  <a:pt x="8548181" y="29967"/>
                  <a:pt x="8559149" y="24346"/>
                  <a:pt x="8572210" y="18652"/>
                </a:cubicBezTo>
                <a:cubicBezTo>
                  <a:pt x="8566214" y="12155"/>
                  <a:pt x="8559708" y="5950"/>
                  <a:pt x="8552829" y="37"/>
                </a:cubicBezTo>
                <a:lnTo>
                  <a:pt x="8570397" y="37"/>
                </a:lnTo>
                <a:cubicBezTo>
                  <a:pt x="8572163" y="1679"/>
                  <a:pt x="8573883" y="3322"/>
                  <a:pt x="8575603" y="5037"/>
                </a:cubicBezTo>
                <a:cubicBezTo>
                  <a:pt x="8579135" y="8468"/>
                  <a:pt x="8584991" y="13761"/>
                  <a:pt x="8588570" y="13250"/>
                </a:cubicBezTo>
                <a:cubicBezTo>
                  <a:pt x="8603396" y="11060"/>
                  <a:pt x="8617757" y="6972"/>
                  <a:pt x="8634395" y="3066"/>
                </a:cubicBezTo>
                <a:cubicBezTo>
                  <a:pt x="8633559" y="2044"/>
                  <a:pt x="8632676" y="1059"/>
                  <a:pt x="8631793" y="37"/>
                </a:cubicBezTo>
                <a:lnTo>
                  <a:pt x="8657773" y="37"/>
                </a:lnTo>
                <a:cubicBezTo>
                  <a:pt x="8660284" y="657"/>
                  <a:pt x="8663351" y="876"/>
                  <a:pt x="8666884" y="767"/>
                </a:cubicBezTo>
                <a:cubicBezTo>
                  <a:pt x="8685381" y="73"/>
                  <a:pt x="8703972" y="219"/>
                  <a:pt x="8722424" y="840"/>
                </a:cubicBezTo>
                <a:cubicBezTo>
                  <a:pt x="8725445" y="986"/>
                  <a:pt x="8728511" y="730"/>
                  <a:pt x="8731393" y="0"/>
                </a:cubicBezTo>
                <a:close/>
                <a:moveTo>
                  <a:pt x="8120918" y="0"/>
                </a:moveTo>
                <a:lnTo>
                  <a:pt x="8146714" y="0"/>
                </a:lnTo>
                <a:cubicBezTo>
                  <a:pt x="8146248" y="511"/>
                  <a:pt x="8145830" y="1022"/>
                  <a:pt x="8145412" y="1533"/>
                </a:cubicBezTo>
                <a:cubicBezTo>
                  <a:pt x="8147968" y="3395"/>
                  <a:pt x="8148572" y="4234"/>
                  <a:pt x="8149455" y="4417"/>
                </a:cubicBezTo>
                <a:cubicBezTo>
                  <a:pt x="8159076" y="6753"/>
                  <a:pt x="8169068" y="8286"/>
                  <a:pt x="8178132" y="11425"/>
                </a:cubicBezTo>
                <a:cubicBezTo>
                  <a:pt x="8189472" y="15404"/>
                  <a:pt x="8195514" y="12447"/>
                  <a:pt x="8203090" y="5147"/>
                </a:cubicBezTo>
                <a:cubicBezTo>
                  <a:pt x="8204902" y="3431"/>
                  <a:pt x="8206714" y="1716"/>
                  <a:pt x="8208574" y="37"/>
                </a:cubicBezTo>
                <a:lnTo>
                  <a:pt x="8225491" y="37"/>
                </a:lnTo>
                <a:cubicBezTo>
                  <a:pt x="8218660" y="5986"/>
                  <a:pt x="8212246" y="12228"/>
                  <a:pt x="8206296" y="18762"/>
                </a:cubicBezTo>
                <a:lnTo>
                  <a:pt x="8248312" y="36392"/>
                </a:lnTo>
                <a:cubicBezTo>
                  <a:pt x="8264207" y="21244"/>
                  <a:pt x="8281728" y="9016"/>
                  <a:pt x="8301109" y="37"/>
                </a:cubicBezTo>
                <a:lnTo>
                  <a:pt x="8330297" y="37"/>
                </a:lnTo>
                <a:cubicBezTo>
                  <a:pt x="8302132" y="8432"/>
                  <a:pt x="8277361" y="23178"/>
                  <a:pt x="8260674" y="43473"/>
                </a:cubicBezTo>
                <a:lnTo>
                  <a:pt x="8297019" y="67125"/>
                </a:lnTo>
                <a:cubicBezTo>
                  <a:pt x="8321048" y="43436"/>
                  <a:pt x="8351351" y="30588"/>
                  <a:pt x="8388859" y="30588"/>
                </a:cubicBezTo>
                <a:lnTo>
                  <a:pt x="8389043" y="30588"/>
                </a:lnTo>
                <a:lnTo>
                  <a:pt x="8389043" y="38253"/>
                </a:lnTo>
                <a:cubicBezTo>
                  <a:pt x="8359113" y="38071"/>
                  <a:pt x="8329181" y="47597"/>
                  <a:pt x="8310591" y="66760"/>
                </a:cubicBezTo>
                <a:lnTo>
                  <a:pt x="8310405" y="66943"/>
                </a:lnTo>
                <a:cubicBezTo>
                  <a:pt x="8308267" y="69169"/>
                  <a:pt x="8305572" y="73623"/>
                  <a:pt x="8307059" y="74900"/>
                </a:cubicBezTo>
                <a:cubicBezTo>
                  <a:pt x="8315285" y="83916"/>
                  <a:pt x="8324487" y="92384"/>
                  <a:pt x="8333830" y="101473"/>
                </a:cubicBezTo>
                <a:cubicBezTo>
                  <a:pt x="8351955" y="81397"/>
                  <a:pt x="8369756" y="72126"/>
                  <a:pt x="8388998" y="73440"/>
                </a:cubicBezTo>
                <a:lnTo>
                  <a:pt x="8388998" y="80923"/>
                </a:lnTo>
                <a:lnTo>
                  <a:pt x="8388905" y="80923"/>
                </a:lnTo>
                <a:cubicBezTo>
                  <a:pt x="8369570" y="80704"/>
                  <a:pt x="8349864" y="91800"/>
                  <a:pt x="8344426" y="106072"/>
                </a:cubicBezTo>
                <a:cubicBezTo>
                  <a:pt x="8340940" y="115197"/>
                  <a:pt x="8345681" y="120307"/>
                  <a:pt x="8358044" y="120307"/>
                </a:cubicBezTo>
                <a:lnTo>
                  <a:pt x="8389043" y="120307"/>
                </a:lnTo>
                <a:lnTo>
                  <a:pt x="8389043" y="133265"/>
                </a:lnTo>
                <a:cubicBezTo>
                  <a:pt x="8384442" y="133265"/>
                  <a:pt x="8379748" y="133338"/>
                  <a:pt x="8375101" y="133520"/>
                </a:cubicBezTo>
                <a:lnTo>
                  <a:pt x="8374962" y="133593"/>
                </a:lnTo>
                <a:cubicBezTo>
                  <a:pt x="8260442" y="137937"/>
                  <a:pt x="8173437" y="196630"/>
                  <a:pt x="8147178" y="242914"/>
                </a:cubicBezTo>
                <a:cubicBezTo>
                  <a:pt x="8157217" y="245323"/>
                  <a:pt x="8167674" y="246965"/>
                  <a:pt x="8177155" y="250287"/>
                </a:cubicBezTo>
                <a:cubicBezTo>
                  <a:pt x="8188867" y="254411"/>
                  <a:pt x="8195188" y="251929"/>
                  <a:pt x="8203368" y="244191"/>
                </a:cubicBezTo>
                <a:cubicBezTo>
                  <a:pt x="8253749" y="196083"/>
                  <a:pt x="8315750" y="171956"/>
                  <a:pt x="8389043" y="173051"/>
                </a:cubicBezTo>
                <a:lnTo>
                  <a:pt x="8389043" y="182906"/>
                </a:lnTo>
                <a:cubicBezTo>
                  <a:pt x="8381794" y="182833"/>
                  <a:pt x="8374543" y="183052"/>
                  <a:pt x="8367339" y="183600"/>
                </a:cubicBezTo>
                <a:cubicBezTo>
                  <a:pt x="8300133" y="188673"/>
                  <a:pt x="8246685" y="213676"/>
                  <a:pt x="8206204" y="257806"/>
                </a:cubicBezTo>
                <a:cubicBezTo>
                  <a:pt x="8217358" y="262587"/>
                  <a:pt x="8226282" y="265508"/>
                  <a:pt x="8233857" y="269888"/>
                </a:cubicBezTo>
                <a:cubicBezTo>
                  <a:pt x="8244222" y="275910"/>
                  <a:pt x="8250311" y="274012"/>
                  <a:pt x="8258630" y="266712"/>
                </a:cubicBezTo>
                <a:cubicBezTo>
                  <a:pt x="8293767" y="235796"/>
                  <a:pt x="8341313" y="220247"/>
                  <a:pt x="8389043" y="220393"/>
                </a:cubicBezTo>
                <a:lnTo>
                  <a:pt x="8389043" y="230503"/>
                </a:lnTo>
                <a:cubicBezTo>
                  <a:pt x="8384071" y="230503"/>
                  <a:pt x="8378912" y="230722"/>
                  <a:pt x="8373753" y="231051"/>
                </a:cubicBezTo>
                <a:cubicBezTo>
                  <a:pt x="8326951" y="234226"/>
                  <a:pt x="8288607" y="251272"/>
                  <a:pt x="8259513" y="281751"/>
                </a:cubicBezTo>
                <a:lnTo>
                  <a:pt x="8296694" y="306133"/>
                </a:lnTo>
                <a:cubicBezTo>
                  <a:pt x="8320444" y="283539"/>
                  <a:pt x="8349632" y="269997"/>
                  <a:pt x="8387557" y="269742"/>
                </a:cubicBezTo>
                <a:lnTo>
                  <a:pt x="8389043" y="269742"/>
                </a:lnTo>
                <a:lnTo>
                  <a:pt x="8389043" y="277553"/>
                </a:lnTo>
                <a:cubicBezTo>
                  <a:pt x="8358462" y="277407"/>
                  <a:pt x="8327787" y="287080"/>
                  <a:pt x="8309801" y="306535"/>
                </a:cubicBezTo>
                <a:cubicBezTo>
                  <a:pt x="8307802" y="308725"/>
                  <a:pt x="8305944" y="313178"/>
                  <a:pt x="8307198" y="314638"/>
                </a:cubicBezTo>
                <a:cubicBezTo>
                  <a:pt x="8315332" y="323471"/>
                  <a:pt x="8324394" y="331647"/>
                  <a:pt x="8333458" y="340334"/>
                </a:cubicBezTo>
                <a:cubicBezTo>
                  <a:pt x="8352513" y="320259"/>
                  <a:pt x="8369756" y="311097"/>
                  <a:pt x="8388998" y="312740"/>
                </a:cubicBezTo>
                <a:lnTo>
                  <a:pt x="8388998" y="320770"/>
                </a:lnTo>
                <a:cubicBezTo>
                  <a:pt x="8369617" y="320441"/>
                  <a:pt x="8352002" y="329530"/>
                  <a:pt x="8344658" y="343619"/>
                </a:cubicBezTo>
                <a:cubicBezTo>
                  <a:pt x="8339453" y="354241"/>
                  <a:pt x="8345681" y="359972"/>
                  <a:pt x="8359996" y="359497"/>
                </a:cubicBezTo>
                <a:cubicBezTo>
                  <a:pt x="8369663" y="359133"/>
                  <a:pt x="8379330" y="358986"/>
                  <a:pt x="8388998" y="359023"/>
                </a:cubicBezTo>
                <a:lnTo>
                  <a:pt x="8388998" y="373003"/>
                </a:lnTo>
                <a:cubicBezTo>
                  <a:pt x="8312276" y="372483"/>
                  <a:pt x="8248050" y="393090"/>
                  <a:pt x="8195125" y="432715"/>
                </a:cubicBezTo>
                <a:lnTo>
                  <a:pt x="8166241" y="459652"/>
                </a:lnTo>
                <a:lnTo>
                  <a:pt x="8140492" y="459652"/>
                </a:lnTo>
                <a:lnTo>
                  <a:pt x="8165954" y="430455"/>
                </a:lnTo>
                <a:cubicBezTo>
                  <a:pt x="8152382" y="421476"/>
                  <a:pt x="8138766" y="412497"/>
                  <a:pt x="8125101" y="403518"/>
                </a:cubicBezTo>
                <a:cubicBezTo>
                  <a:pt x="8124218" y="403079"/>
                  <a:pt x="8123336" y="402715"/>
                  <a:pt x="8122359" y="402459"/>
                </a:cubicBezTo>
                <a:lnTo>
                  <a:pt x="8122359" y="402532"/>
                </a:lnTo>
                <a:cubicBezTo>
                  <a:pt x="8111240" y="398891"/>
                  <a:pt x="8099338" y="397041"/>
                  <a:pt x="8087432" y="396794"/>
                </a:cubicBezTo>
                <a:cubicBezTo>
                  <a:pt x="8051717" y="396055"/>
                  <a:pt x="8015962" y="409750"/>
                  <a:pt x="8001146" y="432828"/>
                </a:cubicBezTo>
                <a:lnTo>
                  <a:pt x="8029680" y="459652"/>
                </a:lnTo>
                <a:lnTo>
                  <a:pt x="8003096" y="459652"/>
                </a:lnTo>
                <a:lnTo>
                  <a:pt x="7984886" y="438804"/>
                </a:lnTo>
                <a:cubicBezTo>
                  <a:pt x="7937644" y="401736"/>
                  <a:pt x="7856940" y="374600"/>
                  <a:pt x="7778616" y="373149"/>
                </a:cubicBezTo>
                <a:lnTo>
                  <a:pt x="7778616" y="358840"/>
                </a:lnTo>
                <a:cubicBezTo>
                  <a:pt x="7788374" y="358840"/>
                  <a:pt x="7798228" y="359023"/>
                  <a:pt x="7807942" y="359315"/>
                </a:cubicBezTo>
                <a:lnTo>
                  <a:pt x="7807942" y="359388"/>
                </a:lnTo>
                <a:cubicBezTo>
                  <a:pt x="7821467" y="359826"/>
                  <a:pt x="7827742" y="354570"/>
                  <a:pt x="7823559" y="344350"/>
                </a:cubicBezTo>
                <a:cubicBezTo>
                  <a:pt x="7817144" y="330224"/>
                  <a:pt x="7800272" y="320697"/>
                  <a:pt x="7781171" y="320478"/>
                </a:cubicBezTo>
                <a:cubicBezTo>
                  <a:pt x="7780289" y="320478"/>
                  <a:pt x="7779452" y="320478"/>
                  <a:pt x="7778616" y="320514"/>
                </a:cubicBezTo>
                <a:lnTo>
                  <a:pt x="7778616" y="311827"/>
                </a:lnTo>
                <a:cubicBezTo>
                  <a:pt x="7796509" y="310769"/>
                  <a:pt x="7813426" y="320040"/>
                  <a:pt x="7834480" y="339641"/>
                </a:cubicBezTo>
                <a:cubicBezTo>
                  <a:pt x="7842800" y="331720"/>
                  <a:pt x="7851631" y="324128"/>
                  <a:pt x="7859160" y="315915"/>
                </a:cubicBezTo>
                <a:cubicBezTo>
                  <a:pt x="7860972" y="313944"/>
                  <a:pt x="7860368" y="309053"/>
                  <a:pt x="7858462" y="306900"/>
                </a:cubicBezTo>
                <a:cubicBezTo>
                  <a:pt x="7841359" y="287189"/>
                  <a:pt x="7809894" y="277407"/>
                  <a:pt x="7778616" y="277553"/>
                </a:cubicBezTo>
                <a:lnTo>
                  <a:pt x="7778616" y="269778"/>
                </a:lnTo>
                <a:cubicBezTo>
                  <a:pt x="7779080" y="269742"/>
                  <a:pt x="7779498" y="269742"/>
                  <a:pt x="7779962" y="269742"/>
                </a:cubicBezTo>
                <a:cubicBezTo>
                  <a:pt x="7817982" y="269778"/>
                  <a:pt x="7847168" y="283430"/>
                  <a:pt x="7871382" y="305914"/>
                </a:cubicBezTo>
                <a:lnTo>
                  <a:pt x="7908750" y="281130"/>
                </a:lnTo>
                <a:cubicBezTo>
                  <a:pt x="7873940" y="247732"/>
                  <a:pt x="7831274" y="230175"/>
                  <a:pt x="7778616" y="230576"/>
                </a:cubicBezTo>
                <a:lnTo>
                  <a:pt x="7778616" y="220648"/>
                </a:lnTo>
                <a:cubicBezTo>
                  <a:pt x="7792046" y="220794"/>
                  <a:pt x="7805432" y="221999"/>
                  <a:pt x="7818538" y="224225"/>
                </a:cubicBezTo>
                <a:cubicBezTo>
                  <a:pt x="7855767" y="230430"/>
                  <a:pt x="7886024" y="245761"/>
                  <a:pt x="7911586" y="267734"/>
                </a:cubicBezTo>
                <a:cubicBezTo>
                  <a:pt x="7914886" y="270618"/>
                  <a:pt x="7922276" y="273830"/>
                  <a:pt x="7925576" y="272771"/>
                </a:cubicBezTo>
                <a:cubicBezTo>
                  <a:pt x="7937520" y="268902"/>
                  <a:pt x="7948442" y="263318"/>
                  <a:pt x="7962060" y="257295"/>
                </a:cubicBezTo>
                <a:cubicBezTo>
                  <a:pt x="7913538" y="207581"/>
                  <a:pt x="7852839" y="182067"/>
                  <a:pt x="7778616" y="182724"/>
                </a:cubicBezTo>
                <a:lnTo>
                  <a:pt x="7778616" y="172868"/>
                </a:lnTo>
                <a:cubicBezTo>
                  <a:pt x="7793348" y="173014"/>
                  <a:pt x="7808034" y="174036"/>
                  <a:pt x="7822536" y="175935"/>
                </a:cubicBezTo>
                <a:cubicBezTo>
                  <a:pt x="7881934" y="183563"/>
                  <a:pt x="7929758" y="208238"/>
                  <a:pt x="7966940" y="245615"/>
                </a:cubicBezTo>
                <a:cubicBezTo>
                  <a:pt x="7969960" y="248681"/>
                  <a:pt x="7975770" y="252988"/>
                  <a:pt x="7979070" y="252440"/>
                </a:cubicBezTo>
                <a:cubicBezTo>
                  <a:pt x="7993386" y="249995"/>
                  <a:pt x="8007375" y="245943"/>
                  <a:pt x="8023734" y="241892"/>
                </a:cubicBezTo>
                <a:cubicBezTo>
                  <a:pt x="7964151" y="171299"/>
                  <a:pt x="7883374" y="134287"/>
                  <a:pt x="7778616" y="133667"/>
                </a:cubicBezTo>
                <a:lnTo>
                  <a:pt x="7778616" y="120198"/>
                </a:lnTo>
                <a:lnTo>
                  <a:pt x="7810498" y="120198"/>
                </a:lnTo>
                <a:lnTo>
                  <a:pt x="7810452" y="120307"/>
                </a:lnTo>
                <a:cubicBezTo>
                  <a:pt x="7822024" y="120198"/>
                  <a:pt x="7826904" y="115343"/>
                  <a:pt x="7824163" y="106838"/>
                </a:cubicBezTo>
                <a:cubicBezTo>
                  <a:pt x="7819328" y="92274"/>
                  <a:pt x="7798832" y="80485"/>
                  <a:pt x="7778894" y="80777"/>
                </a:cubicBezTo>
                <a:lnTo>
                  <a:pt x="7778616" y="80777"/>
                </a:lnTo>
                <a:lnTo>
                  <a:pt x="7778616" y="73148"/>
                </a:lnTo>
                <a:cubicBezTo>
                  <a:pt x="7796741" y="72126"/>
                  <a:pt x="7813846" y="81361"/>
                  <a:pt x="7834526" y="100962"/>
                </a:cubicBezTo>
                <a:lnTo>
                  <a:pt x="7862878" y="73842"/>
                </a:lnTo>
                <a:cubicBezTo>
                  <a:pt x="7845402" y="50335"/>
                  <a:pt x="7811893" y="38253"/>
                  <a:pt x="7778616" y="38180"/>
                </a:cubicBezTo>
                <a:lnTo>
                  <a:pt x="7778616" y="30588"/>
                </a:lnTo>
                <a:cubicBezTo>
                  <a:pt x="7778940" y="30552"/>
                  <a:pt x="7779266" y="30552"/>
                  <a:pt x="7779638" y="30552"/>
                </a:cubicBezTo>
                <a:cubicBezTo>
                  <a:pt x="7817052" y="30369"/>
                  <a:pt x="7847122" y="43728"/>
                  <a:pt x="7871150" y="66943"/>
                </a:cubicBezTo>
                <a:lnTo>
                  <a:pt x="7908658" y="42451"/>
                </a:lnTo>
                <a:cubicBezTo>
                  <a:pt x="7888765" y="22594"/>
                  <a:pt x="7865666" y="8359"/>
                  <a:pt x="7839454" y="37"/>
                </a:cubicBezTo>
                <a:lnTo>
                  <a:pt x="7866828" y="37"/>
                </a:lnTo>
                <a:cubicBezTo>
                  <a:pt x="7883700" y="7738"/>
                  <a:pt x="7898898" y="17521"/>
                  <a:pt x="7911818" y="29018"/>
                </a:cubicBezTo>
                <a:cubicBezTo>
                  <a:pt x="7914886" y="31829"/>
                  <a:pt x="7922462" y="34895"/>
                  <a:pt x="7925808" y="33800"/>
                </a:cubicBezTo>
                <a:cubicBezTo>
                  <a:pt x="7937706" y="29967"/>
                  <a:pt x="7948674" y="24346"/>
                  <a:pt x="7961734" y="18652"/>
                </a:cubicBezTo>
                <a:cubicBezTo>
                  <a:pt x="7955739" y="12155"/>
                  <a:pt x="7949232" y="5950"/>
                  <a:pt x="7942354" y="37"/>
                </a:cubicBezTo>
                <a:lnTo>
                  <a:pt x="7959922" y="37"/>
                </a:lnTo>
                <a:cubicBezTo>
                  <a:pt x="7961688" y="1679"/>
                  <a:pt x="7963408" y="3322"/>
                  <a:pt x="7965128" y="5037"/>
                </a:cubicBezTo>
                <a:cubicBezTo>
                  <a:pt x="7968660" y="8468"/>
                  <a:pt x="7974516" y="13761"/>
                  <a:pt x="7978095" y="13250"/>
                </a:cubicBezTo>
                <a:cubicBezTo>
                  <a:pt x="7992920" y="11060"/>
                  <a:pt x="8007282" y="6972"/>
                  <a:pt x="8023920" y="3066"/>
                </a:cubicBezTo>
                <a:cubicBezTo>
                  <a:pt x="8023084" y="2044"/>
                  <a:pt x="8022201" y="1059"/>
                  <a:pt x="8021318" y="37"/>
                </a:cubicBezTo>
                <a:lnTo>
                  <a:pt x="8047298" y="37"/>
                </a:lnTo>
                <a:cubicBezTo>
                  <a:pt x="8049809" y="657"/>
                  <a:pt x="8052876" y="876"/>
                  <a:pt x="8056408" y="767"/>
                </a:cubicBezTo>
                <a:cubicBezTo>
                  <a:pt x="8074906" y="73"/>
                  <a:pt x="8093497" y="219"/>
                  <a:pt x="8111948" y="840"/>
                </a:cubicBezTo>
                <a:cubicBezTo>
                  <a:pt x="8114970" y="986"/>
                  <a:pt x="8118036" y="730"/>
                  <a:pt x="8120918" y="0"/>
                </a:cubicBezTo>
                <a:close/>
                <a:moveTo>
                  <a:pt x="7510444" y="0"/>
                </a:moveTo>
                <a:lnTo>
                  <a:pt x="7536238" y="0"/>
                </a:lnTo>
                <a:cubicBezTo>
                  <a:pt x="7535776" y="511"/>
                  <a:pt x="7535356" y="1022"/>
                  <a:pt x="7534937" y="1533"/>
                </a:cubicBezTo>
                <a:cubicBezTo>
                  <a:pt x="7537494" y="3395"/>
                  <a:pt x="7538098" y="4234"/>
                  <a:pt x="7538981" y="4417"/>
                </a:cubicBezTo>
                <a:cubicBezTo>
                  <a:pt x="7548602" y="6753"/>
                  <a:pt x="7558592" y="8286"/>
                  <a:pt x="7567658" y="11425"/>
                </a:cubicBezTo>
                <a:cubicBezTo>
                  <a:pt x="7578998" y="15404"/>
                  <a:pt x="7585038" y="12447"/>
                  <a:pt x="7592614" y="5147"/>
                </a:cubicBezTo>
                <a:cubicBezTo>
                  <a:pt x="7594427" y="3431"/>
                  <a:pt x="7596239" y="1716"/>
                  <a:pt x="7598100" y="37"/>
                </a:cubicBezTo>
                <a:lnTo>
                  <a:pt x="7615018" y="37"/>
                </a:lnTo>
                <a:cubicBezTo>
                  <a:pt x="7608184" y="5986"/>
                  <a:pt x="7601771" y="12228"/>
                  <a:pt x="7595821" y="18762"/>
                </a:cubicBezTo>
                <a:lnTo>
                  <a:pt x="7637837" y="36392"/>
                </a:lnTo>
                <a:cubicBezTo>
                  <a:pt x="7653732" y="21244"/>
                  <a:pt x="7671254" y="9016"/>
                  <a:pt x="7690636" y="37"/>
                </a:cubicBezTo>
                <a:lnTo>
                  <a:pt x="7719822" y="37"/>
                </a:lnTo>
                <a:cubicBezTo>
                  <a:pt x="7691658" y="8432"/>
                  <a:pt x="7666886" y="23178"/>
                  <a:pt x="7650199" y="43473"/>
                </a:cubicBezTo>
                <a:lnTo>
                  <a:pt x="7686544" y="67125"/>
                </a:lnTo>
                <a:cubicBezTo>
                  <a:pt x="7710573" y="43436"/>
                  <a:pt x="7740876" y="30588"/>
                  <a:pt x="7778384" y="30588"/>
                </a:cubicBezTo>
                <a:lnTo>
                  <a:pt x="7778570" y="30588"/>
                </a:lnTo>
                <a:lnTo>
                  <a:pt x="7778570" y="38253"/>
                </a:lnTo>
                <a:cubicBezTo>
                  <a:pt x="7748638" y="38071"/>
                  <a:pt x="7718706" y="47597"/>
                  <a:pt x="7700116" y="66760"/>
                </a:cubicBezTo>
                <a:lnTo>
                  <a:pt x="7699930" y="66943"/>
                </a:lnTo>
                <a:cubicBezTo>
                  <a:pt x="7697792" y="69169"/>
                  <a:pt x="7695096" y="73623"/>
                  <a:pt x="7696584" y="74900"/>
                </a:cubicBezTo>
                <a:cubicBezTo>
                  <a:pt x="7704811" y="83916"/>
                  <a:pt x="7714014" y="92384"/>
                  <a:pt x="7723354" y="101473"/>
                </a:cubicBezTo>
                <a:cubicBezTo>
                  <a:pt x="7741480" y="81397"/>
                  <a:pt x="7759282" y="72126"/>
                  <a:pt x="7778524" y="73440"/>
                </a:cubicBezTo>
                <a:lnTo>
                  <a:pt x="7778524" y="80923"/>
                </a:lnTo>
                <a:lnTo>
                  <a:pt x="7778430" y="80923"/>
                </a:lnTo>
                <a:cubicBezTo>
                  <a:pt x="7759094" y="80704"/>
                  <a:pt x="7739390" y="91800"/>
                  <a:pt x="7733951" y="106072"/>
                </a:cubicBezTo>
                <a:cubicBezTo>
                  <a:pt x="7730465" y="115197"/>
                  <a:pt x="7735206" y="120307"/>
                  <a:pt x="7747570" y="120307"/>
                </a:cubicBezTo>
                <a:lnTo>
                  <a:pt x="7778570" y="120307"/>
                </a:lnTo>
                <a:lnTo>
                  <a:pt x="7778570" y="133265"/>
                </a:lnTo>
                <a:cubicBezTo>
                  <a:pt x="7773967" y="133265"/>
                  <a:pt x="7769274" y="133338"/>
                  <a:pt x="7764626" y="133520"/>
                </a:cubicBezTo>
                <a:lnTo>
                  <a:pt x="7764487" y="133593"/>
                </a:lnTo>
                <a:cubicBezTo>
                  <a:pt x="7649968" y="137937"/>
                  <a:pt x="7562962" y="196630"/>
                  <a:pt x="7536704" y="242914"/>
                </a:cubicBezTo>
                <a:cubicBezTo>
                  <a:pt x="7546743" y="245323"/>
                  <a:pt x="7557198" y="246965"/>
                  <a:pt x="7566681" y="250287"/>
                </a:cubicBezTo>
                <a:cubicBezTo>
                  <a:pt x="7578393" y="254411"/>
                  <a:pt x="7584714" y="251929"/>
                  <a:pt x="7592895" y="244191"/>
                </a:cubicBezTo>
                <a:cubicBezTo>
                  <a:pt x="7643276" y="196083"/>
                  <a:pt x="7705275" y="171956"/>
                  <a:pt x="7778570" y="173051"/>
                </a:cubicBezTo>
                <a:lnTo>
                  <a:pt x="7778570" y="182906"/>
                </a:lnTo>
                <a:cubicBezTo>
                  <a:pt x="7771318" y="182833"/>
                  <a:pt x="7764068" y="183052"/>
                  <a:pt x="7756865" y="183600"/>
                </a:cubicBezTo>
                <a:cubicBezTo>
                  <a:pt x="7689658" y="188673"/>
                  <a:pt x="7636210" y="213676"/>
                  <a:pt x="7595728" y="257806"/>
                </a:cubicBezTo>
                <a:cubicBezTo>
                  <a:pt x="7606884" y="262587"/>
                  <a:pt x="7615809" y="265508"/>
                  <a:pt x="7623384" y="269888"/>
                </a:cubicBezTo>
                <a:cubicBezTo>
                  <a:pt x="7633747" y="275910"/>
                  <a:pt x="7639836" y="274012"/>
                  <a:pt x="7648156" y="266712"/>
                </a:cubicBezTo>
                <a:cubicBezTo>
                  <a:pt x="7683292" y="235796"/>
                  <a:pt x="7730838" y="220247"/>
                  <a:pt x="7778570" y="220393"/>
                </a:cubicBezTo>
                <a:lnTo>
                  <a:pt x="7778570" y="230503"/>
                </a:lnTo>
                <a:cubicBezTo>
                  <a:pt x="7773598" y="230503"/>
                  <a:pt x="7768438" y="230722"/>
                  <a:pt x="7763278" y="231051"/>
                </a:cubicBezTo>
                <a:cubicBezTo>
                  <a:pt x="7716476" y="234226"/>
                  <a:pt x="7678134" y="251272"/>
                  <a:pt x="7649038" y="281751"/>
                </a:cubicBezTo>
                <a:lnTo>
                  <a:pt x="7686219" y="306133"/>
                </a:lnTo>
                <a:cubicBezTo>
                  <a:pt x="7709969" y="283539"/>
                  <a:pt x="7739156" y="269997"/>
                  <a:pt x="7777082" y="269742"/>
                </a:cubicBezTo>
                <a:lnTo>
                  <a:pt x="7778570" y="269742"/>
                </a:lnTo>
                <a:lnTo>
                  <a:pt x="7778570" y="277553"/>
                </a:lnTo>
                <a:cubicBezTo>
                  <a:pt x="7747986" y="277407"/>
                  <a:pt x="7717313" y="287080"/>
                  <a:pt x="7699326" y="306535"/>
                </a:cubicBezTo>
                <a:cubicBezTo>
                  <a:pt x="7697328" y="308725"/>
                  <a:pt x="7695468" y="313178"/>
                  <a:pt x="7696724" y="314638"/>
                </a:cubicBezTo>
                <a:cubicBezTo>
                  <a:pt x="7704857" y="323471"/>
                  <a:pt x="7713919" y="331647"/>
                  <a:pt x="7722982" y="340334"/>
                </a:cubicBezTo>
                <a:cubicBezTo>
                  <a:pt x="7742038" y="320259"/>
                  <a:pt x="7759282" y="311097"/>
                  <a:pt x="7778524" y="312740"/>
                </a:cubicBezTo>
                <a:lnTo>
                  <a:pt x="7778524" y="320770"/>
                </a:lnTo>
                <a:cubicBezTo>
                  <a:pt x="7759142" y="320441"/>
                  <a:pt x="7741527" y="329530"/>
                  <a:pt x="7734183" y="343619"/>
                </a:cubicBezTo>
                <a:cubicBezTo>
                  <a:pt x="7728979" y="354241"/>
                  <a:pt x="7735206" y="359972"/>
                  <a:pt x="7749521" y="359497"/>
                </a:cubicBezTo>
                <a:cubicBezTo>
                  <a:pt x="7759188" y="359133"/>
                  <a:pt x="7768855" y="358986"/>
                  <a:pt x="7778524" y="359023"/>
                </a:cubicBezTo>
                <a:lnTo>
                  <a:pt x="7778524" y="373003"/>
                </a:lnTo>
                <a:cubicBezTo>
                  <a:pt x="7701801" y="372483"/>
                  <a:pt x="7637575" y="393090"/>
                  <a:pt x="7584650" y="432715"/>
                </a:cubicBezTo>
                <a:lnTo>
                  <a:pt x="7555765" y="459652"/>
                </a:lnTo>
                <a:lnTo>
                  <a:pt x="7530016" y="459652"/>
                </a:lnTo>
                <a:lnTo>
                  <a:pt x="7555479" y="430455"/>
                </a:lnTo>
                <a:cubicBezTo>
                  <a:pt x="7541908" y="421476"/>
                  <a:pt x="7528290" y="412497"/>
                  <a:pt x="7514627" y="403518"/>
                </a:cubicBezTo>
                <a:cubicBezTo>
                  <a:pt x="7513744" y="403079"/>
                  <a:pt x="7512860" y="402715"/>
                  <a:pt x="7511886" y="402459"/>
                </a:cubicBezTo>
                <a:lnTo>
                  <a:pt x="7511886" y="402532"/>
                </a:lnTo>
                <a:cubicBezTo>
                  <a:pt x="7500765" y="398891"/>
                  <a:pt x="7488863" y="397041"/>
                  <a:pt x="7476958" y="396794"/>
                </a:cubicBezTo>
                <a:cubicBezTo>
                  <a:pt x="7441243" y="396055"/>
                  <a:pt x="7405488" y="409750"/>
                  <a:pt x="7390672" y="432828"/>
                </a:cubicBezTo>
                <a:lnTo>
                  <a:pt x="7419206" y="459652"/>
                </a:lnTo>
                <a:lnTo>
                  <a:pt x="7392621" y="459652"/>
                </a:lnTo>
                <a:lnTo>
                  <a:pt x="7374412" y="438804"/>
                </a:lnTo>
                <a:cubicBezTo>
                  <a:pt x="7327172" y="401736"/>
                  <a:pt x="7246468" y="374600"/>
                  <a:pt x="7168142" y="373149"/>
                </a:cubicBezTo>
                <a:lnTo>
                  <a:pt x="7168142" y="358840"/>
                </a:lnTo>
                <a:cubicBezTo>
                  <a:pt x="7177902" y="358840"/>
                  <a:pt x="7187754" y="359023"/>
                  <a:pt x="7197469" y="359315"/>
                </a:cubicBezTo>
                <a:lnTo>
                  <a:pt x="7197469" y="359388"/>
                </a:lnTo>
                <a:cubicBezTo>
                  <a:pt x="7210992" y="359826"/>
                  <a:pt x="7217268" y="354570"/>
                  <a:pt x="7213085" y="344350"/>
                </a:cubicBezTo>
                <a:cubicBezTo>
                  <a:pt x="7206672" y="330224"/>
                  <a:pt x="7189800" y="320697"/>
                  <a:pt x="7170697" y="320478"/>
                </a:cubicBezTo>
                <a:cubicBezTo>
                  <a:pt x="7169814" y="320478"/>
                  <a:pt x="7168979" y="320478"/>
                  <a:pt x="7168142" y="320514"/>
                </a:cubicBezTo>
                <a:lnTo>
                  <a:pt x="7168142" y="311827"/>
                </a:lnTo>
                <a:cubicBezTo>
                  <a:pt x="7186036" y="310769"/>
                  <a:pt x="7202952" y="320040"/>
                  <a:pt x="7224008" y="339641"/>
                </a:cubicBezTo>
                <a:cubicBezTo>
                  <a:pt x="7232327" y="331720"/>
                  <a:pt x="7241157" y="324128"/>
                  <a:pt x="7248684" y="315915"/>
                </a:cubicBezTo>
                <a:cubicBezTo>
                  <a:pt x="7250500" y="313944"/>
                  <a:pt x="7249894" y="309053"/>
                  <a:pt x="7247988" y="306900"/>
                </a:cubicBezTo>
                <a:cubicBezTo>
                  <a:pt x="7230884" y="287189"/>
                  <a:pt x="7199420" y="277407"/>
                  <a:pt x="7168142" y="277553"/>
                </a:cubicBezTo>
                <a:lnTo>
                  <a:pt x="7168142" y="269778"/>
                </a:lnTo>
                <a:cubicBezTo>
                  <a:pt x="7168606" y="269742"/>
                  <a:pt x="7169024" y="269742"/>
                  <a:pt x="7169490" y="269742"/>
                </a:cubicBezTo>
                <a:cubicBezTo>
                  <a:pt x="7207506" y="269778"/>
                  <a:pt x="7236696" y="283430"/>
                  <a:pt x="7260908" y="305914"/>
                </a:cubicBezTo>
                <a:lnTo>
                  <a:pt x="7298278" y="281130"/>
                </a:lnTo>
                <a:cubicBezTo>
                  <a:pt x="7263466" y="247732"/>
                  <a:pt x="7220798" y="230175"/>
                  <a:pt x="7168142" y="230576"/>
                </a:cubicBezTo>
                <a:lnTo>
                  <a:pt x="7168142" y="220648"/>
                </a:lnTo>
                <a:cubicBezTo>
                  <a:pt x="7181572" y="220794"/>
                  <a:pt x="7194958" y="221999"/>
                  <a:pt x="7208066" y="224225"/>
                </a:cubicBezTo>
                <a:cubicBezTo>
                  <a:pt x="7245293" y="230430"/>
                  <a:pt x="7275550" y="245761"/>
                  <a:pt x="7301112" y="267734"/>
                </a:cubicBezTo>
                <a:cubicBezTo>
                  <a:pt x="7304410" y="270618"/>
                  <a:pt x="7311802" y="273830"/>
                  <a:pt x="7315100" y="272771"/>
                </a:cubicBezTo>
                <a:cubicBezTo>
                  <a:pt x="7327046" y="268902"/>
                  <a:pt x="7337967" y="263318"/>
                  <a:pt x="7351586" y="257295"/>
                </a:cubicBezTo>
                <a:cubicBezTo>
                  <a:pt x="7303064" y="207581"/>
                  <a:pt x="7242364" y="182067"/>
                  <a:pt x="7168142" y="182724"/>
                </a:cubicBezTo>
                <a:lnTo>
                  <a:pt x="7168142" y="172868"/>
                </a:lnTo>
                <a:cubicBezTo>
                  <a:pt x="7182874" y="173014"/>
                  <a:pt x="7197561" y="174036"/>
                  <a:pt x="7212064" y="175935"/>
                </a:cubicBezTo>
                <a:cubicBezTo>
                  <a:pt x="7271460" y="183563"/>
                  <a:pt x="7319284" y="208238"/>
                  <a:pt x="7356466" y="245615"/>
                </a:cubicBezTo>
                <a:cubicBezTo>
                  <a:pt x="7359486" y="248681"/>
                  <a:pt x="7365296" y="252988"/>
                  <a:pt x="7368597" y="252440"/>
                </a:cubicBezTo>
                <a:cubicBezTo>
                  <a:pt x="7382912" y="249995"/>
                  <a:pt x="7396900" y="245943"/>
                  <a:pt x="7413262" y="241892"/>
                </a:cubicBezTo>
                <a:cubicBezTo>
                  <a:pt x="7353678" y="171299"/>
                  <a:pt x="7272900" y="134287"/>
                  <a:pt x="7168142" y="133667"/>
                </a:cubicBezTo>
                <a:lnTo>
                  <a:pt x="7168142" y="120198"/>
                </a:lnTo>
                <a:lnTo>
                  <a:pt x="7200023" y="120198"/>
                </a:lnTo>
                <a:lnTo>
                  <a:pt x="7199978" y="120307"/>
                </a:lnTo>
                <a:cubicBezTo>
                  <a:pt x="7211553" y="120198"/>
                  <a:pt x="7216433" y="115343"/>
                  <a:pt x="7213688" y="106838"/>
                </a:cubicBezTo>
                <a:cubicBezTo>
                  <a:pt x="7208856" y="92274"/>
                  <a:pt x="7188358" y="80485"/>
                  <a:pt x="7168420" y="80777"/>
                </a:cubicBezTo>
                <a:lnTo>
                  <a:pt x="7168142" y="80777"/>
                </a:lnTo>
                <a:lnTo>
                  <a:pt x="7168142" y="73148"/>
                </a:lnTo>
                <a:cubicBezTo>
                  <a:pt x="7186268" y="72126"/>
                  <a:pt x="7203370" y="81361"/>
                  <a:pt x="7224054" y="100962"/>
                </a:cubicBezTo>
                <a:lnTo>
                  <a:pt x="7252405" y="73842"/>
                </a:lnTo>
                <a:cubicBezTo>
                  <a:pt x="7234930" y="50335"/>
                  <a:pt x="7201419" y="38253"/>
                  <a:pt x="7168142" y="38180"/>
                </a:cubicBezTo>
                <a:lnTo>
                  <a:pt x="7168142" y="30588"/>
                </a:lnTo>
                <a:cubicBezTo>
                  <a:pt x="7168466" y="30552"/>
                  <a:pt x="7168793" y="30552"/>
                  <a:pt x="7169164" y="30552"/>
                </a:cubicBezTo>
                <a:cubicBezTo>
                  <a:pt x="7206577" y="30369"/>
                  <a:pt x="7236648" y="43728"/>
                  <a:pt x="7260678" y="66943"/>
                </a:cubicBezTo>
                <a:lnTo>
                  <a:pt x="7298183" y="42451"/>
                </a:lnTo>
                <a:cubicBezTo>
                  <a:pt x="7278291" y="22594"/>
                  <a:pt x="7255192" y="8359"/>
                  <a:pt x="7228980" y="37"/>
                </a:cubicBezTo>
                <a:lnTo>
                  <a:pt x="7256354" y="37"/>
                </a:lnTo>
                <a:cubicBezTo>
                  <a:pt x="7273226" y="7738"/>
                  <a:pt x="7288422" y="17521"/>
                  <a:pt x="7301346" y="29018"/>
                </a:cubicBezTo>
                <a:cubicBezTo>
                  <a:pt x="7304410" y="31829"/>
                  <a:pt x="7311986" y="34895"/>
                  <a:pt x="7315334" y="33800"/>
                </a:cubicBezTo>
                <a:cubicBezTo>
                  <a:pt x="7327232" y="29967"/>
                  <a:pt x="7338200" y="24346"/>
                  <a:pt x="7351260" y="18652"/>
                </a:cubicBezTo>
                <a:cubicBezTo>
                  <a:pt x="7345265" y="12155"/>
                  <a:pt x="7338758" y="5950"/>
                  <a:pt x="7331878" y="37"/>
                </a:cubicBezTo>
                <a:lnTo>
                  <a:pt x="7349447" y="37"/>
                </a:lnTo>
                <a:cubicBezTo>
                  <a:pt x="7351214" y="1679"/>
                  <a:pt x="7352934" y="3322"/>
                  <a:pt x="7354654" y="5037"/>
                </a:cubicBezTo>
                <a:cubicBezTo>
                  <a:pt x="7358186" y="8468"/>
                  <a:pt x="7364042" y="13761"/>
                  <a:pt x="7367620" y="13250"/>
                </a:cubicBezTo>
                <a:cubicBezTo>
                  <a:pt x="7382446" y="11060"/>
                  <a:pt x="7396807" y="6972"/>
                  <a:pt x="7413445" y="3066"/>
                </a:cubicBezTo>
                <a:cubicBezTo>
                  <a:pt x="7412610" y="2044"/>
                  <a:pt x="7411727" y="1059"/>
                  <a:pt x="7410844" y="37"/>
                </a:cubicBezTo>
                <a:lnTo>
                  <a:pt x="7436824" y="37"/>
                </a:lnTo>
                <a:cubicBezTo>
                  <a:pt x="7439335" y="657"/>
                  <a:pt x="7442403" y="876"/>
                  <a:pt x="7445934" y="767"/>
                </a:cubicBezTo>
                <a:cubicBezTo>
                  <a:pt x="7464432" y="73"/>
                  <a:pt x="7483023" y="219"/>
                  <a:pt x="7501474" y="840"/>
                </a:cubicBezTo>
                <a:cubicBezTo>
                  <a:pt x="7504494" y="986"/>
                  <a:pt x="7507562" y="730"/>
                  <a:pt x="7510444" y="0"/>
                </a:cubicBezTo>
                <a:close/>
                <a:moveTo>
                  <a:pt x="6899970" y="0"/>
                </a:moveTo>
                <a:lnTo>
                  <a:pt x="6925764" y="0"/>
                </a:lnTo>
                <a:cubicBezTo>
                  <a:pt x="6925300" y="511"/>
                  <a:pt x="6924881" y="1022"/>
                  <a:pt x="6924463" y="1533"/>
                </a:cubicBezTo>
                <a:cubicBezTo>
                  <a:pt x="6927020" y="3395"/>
                  <a:pt x="6927622" y="4234"/>
                  <a:pt x="6928506" y="4417"/>
                </a:cubicBezTo>
                <a:cubicBezTo>
                  <a:pt x="6938128" y="6753"/>
                  <a:pt x="6948120" y="8286"/>
                  <a:pt x="6957182" y="11425"/>
                </a:cubicBezTo>
                <a:cubicBezTo>
                  <a:pt x="6968523" y="15404"/>
                  <a:pt x="6974567" y="12447"/>
                  <a:pt x="6982142" y="5147"/>
                </a:cubicBezTo>
                <a:cubicBezTo>
                  <a:pt x="6983954" y="3431"/>
                  <a:pt x="6985766" y="1716"/>
                  <a:pt x="6987625" y="37"/>
                </a:cubicBezTo>
                <a:lnTo>
                  <a:pt x="7004544" y="37"/>
                </a:lnTo>
                <a:cubicBezTo>
                  <a:pt x="6997712" y="5986"/>
                  <a:pt x="6991297" y="12228"/>
                  <a:pt x="6985348" y="18762"/>
                </a:cubicBezTo>
                <a:lnTo>
                  <a:pt x="7027363" y="36392"/>
                </a:lnTo>
                <a:cubicBezTo>
                  <a:pt x="7043259" y="21244"/>
                  <a:pt x="7060780" y="9016"/>
                  <a:pt x="7080162" y="37"/>
                </a:cubicBezTo>
                <a:lnTo>
                  <a:pt x="7109349" y="37"/>
                </a:lnTo>
                <a:cubicBezTo>
                  <a:pt x="7081182" y="8432"/>
                  <a:pt x="7056412" y="23178"/>
                  <a:pt x="7039726" y="43473"/>
                </a:cubicBezTo>
                <a:lnTo>
                  <a:pt x="7076072" y="67125"/>
                </a:lnTo>
                <a:cubicBezTo>
                  <a:pt x="7100100" y="43436"/>
                  <a:pt x="7130403" y="30588"/>
                  <a:pt x="7167910" y="30588"/>
                </a:cubicBezTo>
                <a:lnTo>
                  <a:pt x="7168096" y="30588"/>
                </a:lnTo>
                <a:lnTo>
                  <a:pt x="7168096" y="38253"/>
                </a:lnTo>
                <a:cubicBezTo>
                  <a:pt x="7138164" y="38071"/>
                  <a:pt x="7108232" y="47597"/>
                  <a:pt x="7089642" y="66760"/>
                </a:cubicBezTo>
                <a:lnTo>
                  <a:pt x="7089458" y="66943"/>
                </a:lnTo>
                <a:cubicBezTo>
                  <a:pt x="7087318" y="69169"/>
                  <a:pt x="7084622" y="73623"/>
                  <a:pt x="7086110" y="74900"/>
                </a:cubicBezTo>
                <a:cubicBezTo>
                  <a:pt x="7094338" y="83916"/>
                  <a:pt x="7103540" y="92384"/>
                  <a:pt x="7112880" y="101473"/>
                </a:cubicBezTo>
                <a:cubicBezTo>
                  <a:pt x="7131008" y="81397"/>
                  <a:pt x="7148809" y="72126"/>
                  <a:pt x="7168050" y="73440"/>
                </a:cubicBezTo>
                <a:lnTo>
                  <a:pt x="7168050" y="80923"/>
                </a:lnTo>
                <a:lnTo>
                  <a:pt x="7167956" y="80923"/>
                </a:lnTo>
                <a:cubicBezTo>
                  <a:pt x="7148620" y="80704"/>
                  <a:pt x="7128914" y="91800"/>
                  <a:pt x="7123477" y="106072"/>
                </a:cubicBezTo>
                <a:cubicBezTo>
                  <a:pt x="7119992" y="115197"/>
                  <a:pt x="7124732" y="120307"/>
                  <a:pt x="7137096" y="120307"/>
                </a:cubicBezTo>
                <a:lnTo>
                  <a:pt x="7168096" y="120307"/>
                </a:lnTo>
                <a:lnTo>
                  <a:pt x="7168096" y="133265"/>
                </a:lnTo>
                <a:cubicBezTo>
                  <a:pt x="7163493" y="133265"/>
                  <a:pt x="7158800" y="133338"/>
                  <a:pt x="7154152" y="133520"/>
                </a:cubicBezTo>
                <a:lnTo>
                  <a:pt x="7154013" y="133593"/>
                </a:lnTo>
                <a:cubicBezTo>
                  <a:pt x="7039493" y="137937"/>
                  <a:pt x="6952489" y="196630"/>
                  <a:pt x="6926232" y="242914"/>
                </a:cubicBezTo>
                <a:cubicBezTo>
                  <a:pt x="6936268" y="245323"/>
                  <a:pt x="6946727" y="246965"/>
                  <a:pt x="6956207" y="250287"/>
                </a:cubicBezTo>
                <a:cubicBezTo>
                  <a:pt x="6967918" y="254411"/>
                  <a:pt x="6974241" y="251929"/>
                  <a:pt x="6982420" y="244191"/>
                </a:cubicBezTo>
                <a:cubicBezTo>
                  <a:pt x="7032800" y="196083"/>
                  <a:pt x="7094801" y="171956"/>
                  <a:pt x="7168096" y="173051"/>
                </a:cubicBezTo>
                <a:lnTo>
                  <a:pt x="7168096" y="182906"/>
                </a:lnTo>
                <a:cubicBezTo>
                  <a:pt x="7160844" y="182833"/>
                  <a:pt x="7153595" y="183052"/>
                  <a:pt x="7146391" y="183600"/>
                </a:cubicBezTo>
                <a:cubicBezTo>
                  <a:pt x="7079185" y="188673"/>
                  <a:pt x="7025736" y="213676"/>
                  <a:pt x="6985256" y="257806"/>
                </a:cubicBezTo>
                <a:cubicBezTo>
                  <a:pt x="6996409" y="262587"/>
                  <a:pt x="7005334" y="265508"/>
                  <a:pt x="7012908" y="269888"/>
                </a:cubicBezTo>
                <a:cubicBezTo>
                  <a:pt x="7023274" y="275910"/>
                  <a:pt x="7029362" y="274012"/>
                  <a:pt x="7037682" y="266712"/>
                </a:cubicBezTo>
                <a:cubicBezTo>
                  <a:pt x="7072818" y="235796"/>
                  <a:pt x="7120364" y="220247"/>
                  <a:pt x="7168096" y="220393"/>
                </a:cubicBezTo>
                <a:lnTo>
                  <a:pt x="7168096" y="230503"/>
                </a:lnTo>
                <a:cubicBezTo>
                  <a:pt x="7163124" y="230503"/>
                  <a:pt x="7157962" y="230722"/>
                  <a:pt x="7152804" y="231051"/>
                </a:cubicBezTo>
                <a:cubicBezTo>
                  <a:pt x="7106003" y="234226"/>
                  <a:pt x="7067660" y="251272"/>
                  <a:pt x="7038564" y="281751"/>
                </a:cubicBezTo>
                <a:lnTo>
                  <a:pt x="7075745" y="306133"/>
                </a:lnTo>
                <a:cubicBezTo>
                  <a:pt x="7099495" y="283539"/>
                  <a:pt x="7128681" y="269997"/>
                  <a:pt x="7166608" y="269742"/>
                </a:cubicBezTo>
                <a:lnTo>
                  <a:pt x="7168096" y="269742"/>
                </a:lnTo>
                <a:lnTo>
                  <a:pt x="7168096" y="277553"/>
                </a:lnTo>
                <a:cubicBezTo>
                  <a:pt x="7137512" y="277407"/>
                  <a:pt x="7106839" y="287080"/>
                  <a:pt x="7088852" y="306535"/>
                </a:cubicBezTo>
                <a:cubicBezTo>
                  <a:pt x="7086856" y="308725"/>
                  <a:pt x="7084994" y="313178"/>
                  <a:pt x="7086248" y="314638"/>
                </a:cubicBezTo>
                <a:cubicBezTo>
                  <a:pt x="7094384" y="323471"/>
                  <a:pt x="7103445" y="331647"/>
                  <a:pt x="7112508" y="340334"/>
                </a:cubicBezTo>
                <a:cubicBezTo>
                  <a:pt x="7131566" y="320259"/>
                  <a:pt x="7148809" y="311097"/>
                  <a:pt x="7168050" y="312740"/>
                </a:cubicBezTo>
                <a:lnTo>
                  <a:pt x="7168050" y="320770"/>
                </a:lnTo>
                <a:cubicBezTo>
                  <a:pt x="7148666" y="320441"/>
                  <a:pt x="7131054" y="329530"/>
                  <a:pt x="7123709" y="343619"/>
                </a:cubicBezTo>
                <a:cubicBezTo>
                  <a:pt x="7118505" y="354241"/>
                  <a:pt x="7124732" y="359972"/>
                  <a:pt x="7139048" y="359497"/>
                </a:cubicBezTo>
                <a:cubicBezTo>
                  <a:pt x="7148714" y="359133"/>
                  <a:pt x="7158382" y="358986"/>
                  <a:pt x="7168050" y="359023"/>
                </a:cubicBezTo>
                <a:lnTo>
                  <a:pt x="7168050" y="373003"/>
                </a:lnTo>
                <a:cubicBezTo>
                  <a:pt x="7091328" y="372483"/>
                  <a:pt x="7027103" y="393090"/>
                  <a:pt x="6974178" y="432715"/>
                </a:cubicBezTo>
                <a:lnTo>
                  <a:pt x="6945294" y="459652"/>
                </a:lnTo>
                <a:lnTo>
                  <a:pt x="6919545" y="459652"/>
                </a:lnTo>
                <a:lnTo>
                  <a:pt x="6945006" y="430455"/>
                </a:lnTo>
                <a:cubicBezTo>
                  <a:pt x="6931435" y="421476"/>
                  <a:pt x="6917816" y="412497"/>
                  <a:pt x="6904154" y="403518"/>
                </a:cubicBezTo>
                <a:cubicBezTo>
                  <a:pt x="6903268" y="403079"/>
                  <a:pt x="6902386" y="402715"/>
                  <a:pt x="6901410" y="402459"/>
                </a:cubicBezTo>
                <a:lnTo>
                  <a:pt x="6901410" y="402532"/>
                </a:lnTo>
                <a:cubicBezTo>
                  <a:pt x="6890291" y="398891"/>
                  <a:pt x="6878392" y="397041"/>
                  <a:pt x="6866484" y="396794"/>
                </a:cubicBezTo>
                <a:cubicBezTo>
                  <a:pt x="6830769" y="396055"/>
                  <a:pt x="6795012" y="409750"/>
                  <a:pt x="6780200" y="432828"/>
                </a:cubicBezTo>
                <a:lnTo>
                  <a:pt x="6808732" y="459652"/>
                </a:lnTo>
                <a:lnTo>
                  <a:pt x="6782147" y="459652"/>
                </a:lnTo>
                <a:lnTo>
                  <a:pt x="6763938" y="438804"/>
                </a:lnTo>
                <a:cubicBezTo>
                  <a:pt x="6716698" y="401736"/>
                  <a:pt x="6635994" y="374600"/>
                  <a:pt x="6557668" y="373149"/>
                </a:cubicBezTo>
                <a:lnTo>
                  <a:pt x="6557668" y="358840"/>
                </a:lnTo>
                <a:cubicBezTo>
                  <a:pt x="6567428" y="358840"/>
                  <a:pt x="6577280" y="359023"/>
                  <a:pt x="6586994" y="359315"/>
                </a:cubicBezTo>
                <a:lnTo>
                  <a:pt x="6586994" y="359388"/>
                </a:lnTo>
                <a:cubicBezTo>
                  <a:pt x="6600520" y="359826"/>
                  <a:pt x="6606794" y="354570"/>
                  <a:pt x="6602612" y="344350"/>
                </a:cubicBezTo>
                <a:cubicBezTo>
                  <a:pt x="6596196" y="330224"/>
                  <a:pt x="6579326" y="320697"/>
                  <a:pt x="6560226" y="320478"/>
                </a:cubicBezTo>
                <a:cubicBezTo>
                  <a:pt x="6559341" y="320478"/>
                  <a:pt x="6558505" y="320478"/>
                  <a:pt x="6557668" y="320514"/>
                </a:cubicBezTo>
                <a:lnTo>
                  <a:pt x="6557668" y="311827"/>
                </a:lnTo>
                <a:cubicBezTo>
                  <a:pt x="6575562" y="310769"/>
                  <a:pt x="6592480" y="320040"/>
                  <a:pt x="6613532" y="339641"/>
                </a:cubicBezTo>
                <a:cubicBezTo>
                  <a:pt x="6621853" y="331720"/>
                  <a:pt x="6630683" y="324128"/>
                  <a:pt x="6638212" y="315915"/>
                </a:cubicBezTo>
                <a:cubicBezTo>
                  <a:pt x="6640024" y="313944"/>
                  <a:pt x="6639422" y="309053"/>
                  <a:pt x="6637514" y="306900"/>
                </a:cubicBezTo>
                <a:cubicBezTo>
                  <a:pt x="6620410" y="287189"/>
                  <a:pt x="6588948" y="277407"/>
                  <a:pt x="6557668" y="277553"/>
                </a:cubicBezTo>
                <a:lnTo>
                  <a:pt x="6557668" y="269778"/>
                </a:lnTo>
                <a:cubicBezTo>
                  <a:pt x="6558132" y="269742"/>
                  <a:pt x="6558551" y="269742"/>
                  <a:pt x="6559016" y="269742"/>
                </a:cubicBezTo>
                <a:cubicBezTo>
                  <a:pt x="6597034" y="269778"/>
                  <a:pt x="6626222" y="283430"/>
                  <a:pt x="6650436" y="305914"/>
                </a:cubicBezTo>
                <a:lnTo>
                  <a:pt x="6687802" y="281130"/>
                </a:lnTo>
                <a:cubicBezTo>
                  <a:pt x="6652992" y="247732"/>
                  <a:pt x="6610326" y="230175"/>
                  <a:pt x="6557668" y="230576"/>
                </a:cubicBezTo>
                <a:lnTo>
                  <a:pt x="6557668" y="220648"/>
                </a:lnTo>
                <a:cubicBezTo>
                  <a:pt x="6571099" y="220794"/>
                  <a:pt x="6584484" y="221999"/>
                  <a:pt x="6597590" y="224225"/>
                </a:cubicBezTo>
                <a:cubicBezTo>
                  <a:pt x="6634819" y="230430"/>
                  <a:pt x="6665077" y="245761"/>
                  <a:pt x="6690640" y="267734"/>
                </a:cubicBezTo>
                <a:cubicBezTo>
                  <a:pt x="6693938" y="270618"/>
                  <a:pt x="6701328" y="273830"/>
                  <a:pt x="6704628" y="272771"/>
                </a:cubicBezTo>
                <a:cubicBezTo>
                  <a:pt x="6716573" y="268902"/>
                  <a:pt x="6727493" y="263318"/>
                  <a:pt x="6741112" y="257295"/>
                </a:cubicBezTo>
                <a:cubicBezTo>
                  <a:pt x="6692590" y="207581"/>
                  <a:pt x="6631892" y="182067"/>
                  <a:pt x="6557668" y="182724"/>
                </a:cubicBezTo>
                <a:lnTo>
                  <a:pt x="6557668" y="172868"/>
                </a:lnTo>
                <a:cubicBezTo>
                  <a:pt x="6572400" y="173014"/>
                  <a:pt x="6587087" y="174036"/>
                  <a:pt x="6601588" y="175935"/>
                </a:cubicBezTo>
                <a:cubicBezTo>
                  <a:pt x="6660986" y="183563"/>
                  <a:pt x="6708810" y="208238"/>
                  <a:pt x="6745992" y="245615"/>
                </a:cubicBezTo>
                <a:cubicBezTo>
                  <a:pt x="6749014" y="248681"/>
                  <a:pt x="6754822" y="252988"/>
                  <a:pt x="6758124" y="252440"/>
                </a:cubicBezTo>
                <a:cubicBezTo>
                  <a:pt x="6772439" y="249995"/>
                  <a:pt x="6786428" y="245943"/>
                  <a:pt x="6802788" y="241892"/>
                </a:cubicBezTo>
                <a:cubicBezTo>
                  <a:pt x="6743204" y="171299"/>
                  <a:pt x="6662426" y="134287"/>
                  <a:pt x="6557668" y="133667"/>
                </a:cubicBezTo>
                <a:lnTo>
                  <a:pt x="6557668" y="120198"/>
                </a:lnTo>
                <a:lnTo>
                  <a:pt x="6589550" y="120198"/>
                </a:lnTo>
                <a:lnTo>
                  <a:pt x="6589504" y="120307"/>
                </a:lnTo>
                <a:cubicBezTo>
                  <a:pt x="6601076" y="120198"/>
                  <a:pt x="6605956" y="115343"/>
                  <a:pt x="6603215" y="106838"/>
                </a:cubicBezTo>
                <a:cubicBezTo>
                  <a:pt x="6598382" y="92274"/>
                  <a:pt x="6577886" y="80485"/>
                  <a:pt x="6557948" y="80777"/>
                </a:cubicBezTo>
                <a:lnTo>
                  <a:pt x="6557668" y="80777"/>
                </a:lnTo>
                <a:lnTo>
                  <a:pt x="6557668" y="73148"/>
                </a:lnTo>
                <a:cubicBezTo>
                  <a:pt x="6575794" y="72126"/>
                  <a:pt x="6592898" y="81361"/>
                  <a:pt x="6613578" y="100962"/>
                </a:cubicBezTo>
                <a:lnTo>
                  <a:pt x="6641930" y="73842"/>
                </a:lnTo>
                <a:cubicBezTo>
                  <a:pt x="6624456" y="50335"/>
                  <a:pt x="6590945" y="38253"/>
                  <a:pt x="6557668" y="38180"/>
                </a:cubicBezTo>
                <a:lnTo>
                  <a:pt x="6557668" y="30588"/>
                </a:lnTo>
                <a:cubicBezTo>
                  <a:pt x="6557994" y="30552"/>
                  <a:pt x="6558319" y="30552"/>
                  <a:pt x="6558690" y="30552"/>
                </a:cubicBezTo>
                <a:cubicBezTo>
                  <a:pt x="6596104" y="30369"/>
                  <a:pt x="6626175" y="43728"/>
                  <a:pt x="6650203" y="66943"/>
                </a:cubicBezTo>
                <a:lnTo>
                  <a:pt x="6687710" y="42451"/>
                </a:lnTo>
                <a:cubicBezTo>
                  <a:pt x="6667818" y="22594"/>
                  <a:pt x="6644720" y="8359"/>
                  <a:pt x="6618506" y="37"/>
                </a:cubicBezTo>
                <a:lnTo>
                  <a:pt x="6645881" y="37"/>
                </a:lnTo>
                <a:cubicBezTo>
                  <a:pt x="6662754" y="7738"/>
                  <a:pt x="6677948" y="17521"/>
                  <a:pt x="6690870" y="29018"/>
                </a:cubicBezTo>
                <a:cubicBezTo>
                  <a:pt x="6693938" y="31829"/>
                  <a:pt x="6701514" y="34895"/>
                  <a:pt x="6704861" y="33800"/>
                </a:cubicBezTo>
                <a:cubicBezTo>
                  <a:pt x="6716759" y="29967"/>
                  <a:pt x="6727726" y="24346"/>
                  <a:pt x="6740787" y="18652"/>
                </a:cubicBezTo>
                <a:cubicBezTo>
                  <a:pt x="6734792" y="12155"/>
                  <a:pt x="6728286" y="5950"/>
                  <a:pt x="6721406" y="37"/>
                </a:cubicBezTo>
                <a:lnTo>
                  <a:pt x="6738974" y="37"/>
                </a:lnTo>
                <a:cubicBezTo>
                  <a:pt x="6740741" y="1679"/>
                  <a:pt x="6742459" y="3322"/>
                  <a:pt x="6744178" y="5037"/>
                </a:cubicBezTo>
                <a:cubicBezTo>
                  <a:pt x="6747712" y="8468"/>
                  <a:pt x="6753566" y="13761"/>
                  <a:pt x="6757146" y="13250"/>
                </a:cubicBezTo>
                <a:cubicBezTo>
                  <a:pt x="6771972" y="11060"/>
                  <a:pt x="6786333" y="6972"/>
                  <a:pt x="6802974" y="3066"/>
                </a:cubicBezTo>
                <a:cubicBezTo>
                  <a:pt x="6802138" y="2044"/>
                  <a:pt x="6801253" y="1059"/>
                  <a:pt x="6800371" y="37"/>
                </a:cubicBezTo>
                <a:lnTo>
                  <a:pt x="6826350" y="37"/>
                </a:lnTo>
                <a:cubicBezTo>
                  <a:pt x="6828860" y="657"/>
                  <a:pt x="6831928" y="876"/>
                  <a:pt x="6835460" y="767"/>
                </a:cubicBezTo>
                <a:cubicBezTo>
                  <a:pt x="6853957" y="73"/>
                  <a:pt x="6872548" y="219"/>
                  <a:pt x="6891001" y="840"/>
                </a:cubicBezTo>
                <a:cubicBezTo>
                  <a:pt x="6894023" y="986"/>
                  <a:pt x="6897087" y="730"/>
                  <a:pt x="6899970" y="0"/>
                </a:cubicBezTo>
                <a:close/>
                <a:moveTo>
                  <a:pt x="6289494" y="0"/>
                </a:moveTo>
                <a:lnTo>
                  <a:pt x="6315292" y="0"/>
                </a:lnTo>
                <a:cubicBezTo>
                  <a:pt x="6314828" y="511"/>
                  <a:pt x="6314406" y="1022"/>
                  <a:pt x="6313989" y="1533"/>
                </a:cubicBezTo>
                <a:cubicBezTo>
                  <a:pt x="6316544" y="3395"/>
                  <a:pt x="6317148" y="4234"/>
                  <a:pt x="6318033" y="4417"/>
                </a:cubicBezTo>
                <a:cubicBezTo>
                  <a:pt x="6327655" y="6753"/>
                  <a:pt x="6337645" y="8286"/>
                  <a:pt x="6346708" y="11425"/>
                </a:cubicBezTo>
                <a:cubicBezTo>
                  <a:pt x="6358049" y="15404"/>
                  <a:pt x="6364090" y="12447"/>
                  <a:pt x="6371665" y="5147"/>
                </a:cubicBezTo>
                <a:cubicBezTo>
                  <a:pt x="6373479" y="3431"/>
                  <a:pt x="6375292" y="1716"/>
                  <a:pt x="6377151" y="37"/>
                </a:cubicBezTo>
                <a:lnTo>
                  <a:pt x="6394067" y="37"/>
                </a:lnTo>
                <a:cubicBezTo>
                  <a:pt x="6387239" y="5986"/>
                  <a:pt x="6380823" y="12228"/>
                  <a:pt x="6374876" y="18762"/>
                </a:cubicBezTo>
                <a:lnTo>
                  <a:pt x="6416889" y="36392"/>
                </a:lnTo>
                <a:cubicBezTo>
                  <a:pt x="6432782" y="21244"/>
                  <a:pt x="6450306" y="9016"/>
                  <a:pt x="6469689" y="37"/>
                </a:cubicBezTo>
                <a:lnTo>
                  <a:pt x="6498875" y="37"/>
                </a:lnTo>
                <a:cubicBezTo>
                  <a:pt x="6470707" y="8432"/>
                  <a:pt x="6445938" y="23178"/>
                  <a:pt x="6429252" y="43473"/>
                </a:cubicBezTo>
                <a:lnTo>
                  <a:pt x="6465598" y="67125"/>
                </a:lnTo>
                <a:cubicBezTo>
                  <a:pt x="6489626" y="43436"/>
                  <a:pt x="6519930" y="30588"/>
                  <a:pt x="6557434" y="30588"/>
                </a:cubicBezTo>
                <a:lnTo>
                  <a:pt x="6557622" y="30588"/>
                </a:lnTo>
                <a:lnTo>
                  <a:pt x="6557622" y="38253"/>
                </a:lnTo>
                <a:cubicBezTo>
                  <a:pt x="6527690" y="38071"/>
                  <a:pt x="6497761" y="47597"/>
                  <a:pt x="6479170" y="66760"/>
                </a:cubicBezTo>
                <a:lnTo>
                  <a:pt x="6478983" y="66943"/>
                </a:lnTo>
                <a:cubicBezTo>
                  <a:pt x="6476843" y="69169"/>
                  <a:pt x="6474150" y="73623"/>
                  <a:pt x="6475636" y="74900"/>
                </a:cubicBezTo>
                <a:cubicBezTo>
                  <a:pt x="6483864" y="83916"/>
                  <a:pt x="6493066" y="92384"/>
                  <a:pt x="6502406" y="101473"/>
                </a:cubicBezTo>
                <a:cubicBezTo>
                  <a:pt x="6520534" y="81397"/>
                  <a:pt x="6538335" y="72126"/>
                  <a:pt x="6557574" y="73440"/>
                </a:cubicBezTo>
                <a:lnTo>
                  <a:pt x="6557574" y="80923"/>
                </a:lnTo>
                <a:lnTo>
                  <a:pt x="6557480" y="80923"/>
                </a:lnTo>
                <a:cubicBezTo>
                  <a:pt x="6538148" y="80704"/>
                  <a:pt x="6518440" y="91800"/>
                  <a:pt x="6513004" y="106072"/>
                </a:cubicBezTo>
                <a:cubicBezTo>
                  <a:pt x="6509518" y="115197"/>
                  <a:pt x="6514258" y="120307"/>
                  <a:pt x="6526622" y="120307"/>
                </a:cubicBezTo>
                <a:lnTo>
                  <a:pt x="6557622" y="120307"/>
                </a:lnTo>
                <a:lnTo>
                  <a:pt x="6557622" y="133265"/>
                </a:lnTo>
                <a:cubicBezTo>
                  <a:pt x="6553018" y="133265"/>
                  <a:pt x="6548325" y="133338"/>
                  <a:pt x="6543678" y="133520"/>
                </a:cubicBezTo>
                <a:lnTo>
                  <a:pt x="6543539" y="133593"/>
                </a:lnTo>
                <a:cubicBezTo>
                  <a:pt x="6429020" y="137937"/>
                  <a:pt x="6342015" y="196630"/>
                  <a:pt x="6315756" y="242914"/>
                </a:cubicBezTo>
                <a:cubicBezTo>
                  <a:pt x="6325794" y="245323"/>
                  <a:pt x="6336250" y="246965"/>
                  <a:pt x="6345732" y="250287"/>
                </a:cubicBezTo>
                <a:cubicBezTo>
                  <a:pt x="6357444" y="254411"/>
                  <a:pt x="6363764" y="251929"/>
                  <a:pt x="6371946" y="244191"/>
                </a:cubicBezTo>
                <a:cubicBezTo>
                  <a:pt x="6422326" y="196083"/>
                  <a:pt x="6484327" y="171956"/>
                  <a:pt x="6557622" y="173051"/>
                </a:cubicBezTo>
                <a:lnTo>
                  <a:pt x="6557622" y="182906"/>
                </a:lnTo>
                <a:cubicBezTo>
                  <a:pt x="6550373" y="182833"/>
                  <a:pt x="6543121" y="183052"/>
                  <a:pt x="6535917" y="183600"/>
                </a:cubicBezTo>
                <a:cubicBezTo>
                  <a:pt x="6468711" y="188673"/>
                  <a:pt x="6415262" y="213676"/>
                  <a:pt x="6374779" y="257806"/>
                </a:cubicBezTo>
                <a:cubicBezTo>
                  <a:pt x="6385938" y="262587"/>
                  <a:pt x="6394860" y="265508"/>
                  <a:pt x="6402434" y="269888"/>
                </a:cubicBezTo>
                <a:cubicBezTo>
                  <a:pt x="6412799" y="275910"/>
                  <a:pt x="6418886" y="274012"/>
                  <a:pt x="6427206" y="266712"/>
                </a:cubicBezTo>
                <a:cubicBezTo>
                  <a:pt x="6462346" y="235796"/>
                  <a:pt x="6509890" y="220247"/>
                  <a:pt x="6557622" y="220393"/>
                </a:cubicBezTo>
                <a:lnTo>
                  <a:pt x="6557622" y="230503"/>
                </a:lnTo>
                <a:cubicBezTo>
                  <a:pt x="6552651" y="230503"/>
                  <a:pt x="6547489" y="230722"/>
                  <a:pt x="6542328" y="231051"/>
                </a:cubicBezTo>
                <a:cubicBezTo>
                  <a:pt x="6495529" y="234226"/>
                  <a:pt x="6457186" y="251272"/>
                  <a:pt x="6428090" y="281751"/>
                </a:cubicBezTo>
                <a:lnTo>
                  <a:pt x="6465271" y="306133"/>
                </a:lnTo>
                <a:cubicBezTo>
                  <a:pt x="6489022" y="283539"/>
                  <a:pt x="6518210" y="269997"/>
                  <a:pt x="6556136" y="269742"/>
                </a:cubicBezTo>
                <a:lnTo>
                  <a:pt x="6557622" y="269742"/>
                </a:lnTo>
                <a:lnTo>
                  <a:pt x="6557622" y="277553"/>
                </a:lnTo>
                <a:cubicBezTo>
                  <a:pt x="6527040" y="277407"/>
                  <a:pt x="6496365" y="287080"/>
                  <a:pt x="6478380" y="306535"/>
                </a:cubicBezTo>
                <a:cubicBezTo>
                  <a:pt x="6476382" y="308725"/>
                  <a:pt x="6474520" y="313178"/>
                  <a:pt x="6475776" y="314638"/>
                </a:cubicBezTo>
                <a:cubicBezTo>
                  <a:pt x="6483910" y="323471"/>
                  <a:pt x="6492972" y="331647"/>
                  <a:pt x="6502034" y="340334"/>
                </a:cubicBezTo>
                <a:cubicBezTo>
                  <a:pt x="6521092" y="320259"/>
                  <a:pt x="6538335" y="311097"/>
                  <a:pt x="6557574" y="312740"/>
                </a:cubicBezTo>
                <a:lnTo>
                  <a:pt x="6557574" y="320770"/>
                </a:lnTo>
                <a:cubicBezTo>
                  <a:pt x="6538194" y="320441"/>
                  <a:pt x="6520579" y="329530"/>
                  <a:pt x="6513238" y="343619"/>
                </a:cubicBezTo>
                <a:cubicBezTo>
                  <a:pt x="6508032" y="354241"/>
                  <a:pt x="6514258" y="359972"/>
                  <a:pt x="6528574" y="359497"/>
                </a:cubicBezTo>
                <a:cubicBezTo>
                  <a:pt x="6538240" y="359133"/>
                  <a:pt x="6547908" y="358986"/>
                  <a:pt x="6557574" y="359023"/>
                </a:cubicBezTo>
                <a:lnTo>
                  <a:pt x="6557574" y="373003"/>
                </a:lnTo>
                <a:cubicBezTo>
                  <a:pt x="6480854" y="372483"/>
                  <a:pt x="6416627" y="393090"/>
                  <a:pt x="6363702" y="432715"/>
                </a:cubicBezTo>
                <a:lnTo>
                  <a:pt x="6334818" y="459652"/>
                </a:lnTo>
                <a:lnTo>
                  <a:pt x="6309068" y="459652"/>
                </a:lnTo>
                <a:lnTo>
                  <a:pt x="6334531" y="430455"/>
                </a:lnTo>
                <a:cubicBezTo>
                  <a:pt x="6320962" y="421476"/>
                  <a:pt x="6307344" y="412497"/>
                  <a:pt x="6293679" y="403518"/>
                </a:cubicBezTo>
                <a:cubicBezTo>
                  <a:pt x="6292793" y="403079"/>
                  <a:pt x="6291912" y="402715"/>
                  <a:pt x="6290938" y="402459"/>
                </a:cubicBezTo>
                <a:lnTo>
                  <a:pt x="6290938" y="402532"/>
                </a:lnTo>
                <a:cubicBezTo>
                  <a:pt x="6279818" y="398891"/>
                  <a:pt x="6267915" y="397041"/>
                  <a:pt x="6256011" y="396794"/>
                </a:cubicBezTo>
                <a:cubicBezTo>
                  <a:pt x="6220292" y="396055"/>
                  <a:pt x="6184539" y="409750"/>
                  <a:pt x="6169726" y="432828"/>
                </a:cubicBezTo>
                <a:lnTo>
                  <a:pt x="6198259" y="459652"/>
                </a:lnTo>
                <a:lnTo>
                  <a:pt x="6171675" y="459652"/>
                </a:lnTo>
                <a:lnTo>
                  <a:pt x="6153464" y="438804"/>
                </a:lnTo>
                <a:cubicBezTo>
                  <a:pt x="6106222" y="401736"/>
                  <a:pt x="6025517" y="374600"/>
                  <a:pt x="5947191" y="373149"/>
                </a:cubicBezTo>
                <a:lnTo>
                  <a:pt x="5947191" y="358840"/>
                </a:lnTo>
                <a:cubicBezTo>
                  <a:pt x="5956952" y="358840"/>
                  <a:pt x="5966806" y="359023"/>
                  <a:pt x="5976518" y="359315"/>
                </a:cubicBezTo>
                <a:lnTo>
                  <a:pt x="5976518" y="359388"/>
                </a:lnTo>
                <a:cubicBezTo>
                  <a:pt x="5990044" y="359826"/>
                  <a:pt x="5996318" y="354570"/>
                  <a:pt x="5992135" y="344350"/>
                </a:cubicBezTo>
                <a:cubicBezTo>
                  <a:pt x="5985720" y="330224"/>
                  <a:pt x="5968850" y="320697"/>
                  <a:pt x="5949748" y="320478"/>
                </a:cubicBezTo>
                <a:cubicBezTo>
                  <a:pt x="5948866" y="320478"/>
                  <a:pt x="5948029" y="320478"/>
                  <a:pt x="5947191" y="320514"/>
                </a:cubicBezTo>
                <a:lnTo>
                  <a:pt x="5947191" y="311827"/>
                </a:lnTo>
                <a:cubicBezTo>
                  <a:pt x="5965085" y="310769"/>
                  <a:pt x="5982003" y="320040"/>
                  <a:pt x="6003058" y="339641"/>
                </a:cubicBezTo>
                <a:cubicBezTo>
                  <a:pt x="6011377" y="331720"/>
                  <a:pt x="6020207" y="324128"/>
                  <a:pt x="6027736" y="315915"/>
                </a:cubicBezTo>
                <a:cubicBezTo>
                  <a:pt x="6029550" y="313944"/>
                  <a:pt x="6028946" y="309053"/>
                  <a:pt x="6027039" y="306900"/>
                </a:cubicBezTo>
                <a:cubicBezTo>
                  <a:pt x="6009937" y="287189"/>
                  <a:pt x="5978470" y="277407"/>
                  <a:pt x="5947191" y="277553"/>
                </a:cubicBezTo>
                <a:lnTo>
                  <a:pt x="5947191" y="269778"/>
                </a:lnTo>
                <a:cubicBezTo>
                  <a:pt x="5947657" y="269742"/>
                  <a:pt x="5948075" y="269742"/>
                  <a:pt x="5948540" y="269742"/>
                </a:cubicBezTo>
                <a:cubicBezTo>
                  <a:pt x="5986558" y="269778"/>
                  <a:pt x="6015745" y="283430"/>
                  <a:pt x="6039960" y="305914"/>
                </a:cubicBezTo>
                <a:lnTo>
                  <a:pt x="6077327" y="281130"/>
                </a:lnTo>
                <a:cubicBezTo>
                  <a:pt x="6042515" y="247732"/>
                  <a:pt x="5999851" y="230175"/>
                  <a:pt x="5947191" y="230576"/>
                </a:cubicBezTo>
                <a:lnTo>
                  <a:pt x="5947191" y="220648"/>
                </a:lnTo>
                <a:cubicBezTo>
                  <a:pt x="5960623" y="220794"/>
                  <a:pt x="5974009" y="221999"/>
                  <a:pt x="5987116" y="224225"/>
                </a:cubicBezTo>
                <a:cubicBezTo>
                  <a:pt x="6024344" y="230430"/>
                  <a:pt x="6054601" y="245761"/>
                  <a:pt x="6080162" y="267734"/>
                </a:cubicBezTo>
                <a:cubicBezTo>
                  <a:pt x="6083462" y="270618"/>
                  <a:pt x="6090850" y="273830"/>
                  <a:pt x="6094154" y="272771"/>
                </a:cubicBezTo>
                <a:cubicBezTo>
                  <a:pt x="6106096" y="268902"/>
                  <a:pt x="6117018" y="263318"/>
                  <a:pt x="6130636" y="257295"/>
                </a:cubicBezTo>
                <a:cubicBezTo>
                  <a:pt x="6082113" y="207581"/>
                  <a:pt x="6021415" y="182067"/>
                  <a:pt x="5947191" y="182724"/>
                </a:cubicBezTo>
                <a:lnTo>
                  <a:pt x="5947191" y="172868"/>
                </a:lnTo>
                <a:cubicBezTo>
                  <a:pt x="5961926" y="173014"/>
                  <a:pt x="5976611" y="174036"/>
                  <a:pt x="5991113" y="175935"/>
                </a:cubicBezTo>
                <a:cubicBezTo>
                  <a:pt x="6050512" y="183563"/>
                  <a:pt x="6098336" y="208238"/>
                  <a:pt x="6135517" y="245615"/>
                </a:cubicBezTo>
                <a:cubicBezTo>
                  <a:pt x="6138539" y="248681"/>
                  <a:pt x="6144347" y="252988"/>
                  <a:pt x="6147646" y="252440"/>
                </a:cubicBezTo>
                <a:cubicBezTo>
                  <a:pt x="6161962" y="249995"/>
                  <a:pt x="6175954" y="245943"/>
                  <a:pt x="6192312" y="241892"/>
                </a:cubicBezTo>
                <a:cubicBezTo>
                  <a:pt x="6132726" y="171299"/>
                  <a:pt x="6051951" y="134287"/>
                  <a:pt x="5947191" y="133667"/>
                </a:cubicBezTo>
                <a:lnTo>
                  <a:pt x="5947191" y="120198"/>
                </a:lnTo>
                <a:lnTo>
                  <a:pt x="5979075" y="120198"/>
                </a:lnTo>
                <a:lnTo>
                  <a:pt x="5979028" y="120307"/>
                </a:lnTo>
                <a:cubicBezTo>
                  <a:pt x="5990602" y="120198"/>
                  <a:pt x="5995481" y="115343"/>
                  <a:pt x="5992739" y="106838"/>
                </a:cubicBezTo>
                <a:cubicBezTo>
                  <a:pt x="5987904" y="92274"/>
                  <a:pt x="5967408" y="80485"/>
                  <a:pt x="5947472" y="80777"/>
                </a:cubicBezTo>
                <a:lnTo>
                  <a:pt x="5947191" y="80777"/>
                </a:lnTo>
                <a:lnTo>
                  <a:pt x="5947191" y="73148"/>
                </a:lnTo>
                <a:cubicBezTo>
                  <a:pt x="5965319" y="72126"/>
                  <a:pt x="5982423" y="81361"/>
                  <a:pt x="6003103" y="100962"/>
                </a:cubicBezTo>
                <a:lnTo>
                  <a:pt x="6031454" y="73842"/>
                </a:lnTo>
                <a:cubicBezTo>
                  <a:pt x="6013978" y="50335"/>
                  <a:pt x="5980469" y="38253"/>
                  <a:pt x="5947191" y="38180"/>
                </a:cubicBezTo>
                <a:lnTo>
                  <a:pt x="5947191" y="30588"/>
                </a:lnTo>
                <a:cubicBezTo>
                  <a:pt x="5947518" y="30552"/>
                  <a:pt x="5947844" y="30552"/>
                  <a:pt x="5948213" y="30552"/>
                </a:cubicBezTo>
                <a:cubicBezTo>
                  <a:pt x="5985628" y="30369"/>
                  <a:pt x="6015698" y="43728"/>
                  <a:pt x="6039729" y="66943"/>
                </a:cubicBezTo>
                <a:lnTo>
                  <a:pt x="6077235" y="42451"/>
                </a:lnTo>
                <a:cubicBezTo>
                  <a:pt x="6057341" y="22594"/>
                  <a:pt x="6034242" y="8359"/>
                  <a:pt x="6008031" y="37"/>
                </a:cubicBezTo>
                <a:lnTo>
                  <a:pt x="6035405" y="37"/>
                </a:lnTo>
                <a:cubicBezTo>
                  <a:pt x="6052278" y="7738"/>
                  <a:pt x="6067474" y="17521"/>
                  <a:pt x="6080395" y="29018"/>
                </a:cubicBezTo>
                <a:cubicBezTo>
                  <a:pt x="6083462" y="31829"/>
                  <a:pt x="6091040" y="34895"/>
                  <a:pt x="6094384" y="33800"/>
                </a:cubicBezTo>
                <a:cubicBezTo>
                  <a:pt x="6106281" y="29967"/>
                  <a:pt x="6117248" y="24346"/>
                  <a:pt x="6130310" y="18652"/>
                </a:cubicBezTo>
                <a:cubicBezTo>
                  <a:pt x="6124314" y="12155"/>
                  <a:pt x="6117810" y="5950"/>
                  <a:pt x="6110930" y="37"/>
                </a:cubicBezTo>
                <a:lnTo>
                  <a:pt x="6128499" y="37"/>
                </a:lnTo>
                <a:cubicBezTo>
                  <a:pt x="6130264" y="1679"/>
                  <a:pt x="6131984" y="3322"/>
                  <a:pt x="6133702" y="5037"/>
                </a:cubicBezTo>
                <a:cubicBezTo>
                  <a:pt x="6137235" y="8468"/>
                  <a:pt x="6143092" y="13761"/>
                  <a:pt x="6146669" y="13250"/>
                </a:cubicBezTo>
                <a:cubicBezTo>
                  <a:pt x="6161496" y="11060"/>
                  <a:pt x="6175862" y="6972"/>
                  <a:pt x="6192496" y="3066"/>
                </a:cubicBezTo>
                <a:cubicBezTo>
                  <a:pt x="6191660" y="2044"/>
                  <a:pt x="6190778" y="1059"/>
                  <a:pt x="6189896" y="37"/>
                </a:cubicBezTo>
                <a:lnTo>
                  <a:pt x="6215874" y="37"/>
                </a:lnTo>
                <a:cubicBezTo>
                  <a:pt x="6218387" y="657"/>
                  <a:pt x="6221450" y="876"/>
                  <a:pt x="6224986" y="767"/>
                </a:cubicBezTo>
                <a:cubicBezTo>
                  <a:pt x="6243486" y="73"/>
                  <a:pt x="6262076" y="219"/>
                  <a:pt x="6280527" y="840"/>
                </a:cubicBezTo>
                <a:cubicBezTo>
                  <a:pt x="6283545" y="986"/>
                  <a:pt x="6286612" y="730"/>
                  <a:pt x="6289494" y="0"/>
                </a:cubicBezTo>
                <a:close/>
                <a:moveTo>
                  <a:pt x="5679020" y="0"/>
                </a:moveTo>
                <a:lnTo>
                  <a:pt x="5704815" y="0"/>
                </a:lnTo>
                <a:cubicBezTo>
                  <a:pt x="5704351" y="511"/>
                  <a:pt x="5703933" y="1022"/>
                  <a:pt x="5703515" y="1533"/>
                </a:cubicBezTo>
                <a:cubicBezTo>
                  <a:pt x="5706071" y="3395"/>
                  <a:pt x="5706675" y="4234"/>
                  <a:pt x="5707559" y="4417"/>
                </a:cubicBezTo>
                <a:cubicBezTo>
                  <a:pt x="5717179" y="6753"/>
                  <a:pt x="5727170" y="8286"/>
                  <a:pt x="5736233" y="11425"/>
                </a:cubicBezTo>
                <a:cubicBezTo>
                  <a:pt x="5747576" y="15404"/>
                  <a:pt x="5753618" y="12447"/>
                  <a:pt x="5761192" y="5147"/>
                </a:cubicBezTo>
                <a:cubicBezTo>
                  <a:pt x="5763005" y="3431"/>
                  <a:pt x="5764818" y="1716"/>
                  <a:pt x="5766677" y="37"/>
                </a:cubicBezTo>
                <a:lnTo>
                  <a:pt x="5783594" y="37"/>
                </a:lnTo>
                <a:cubicBezTo>
                  <a:pt x="5776762" y="5986"/>
                  <a:pt x="5770348" y="12228"/>
                  <a:pt x="5764399" y="18762"/>
                </a:cubicBezTo>
                <a:lnTo>
                  <a:pt x="5806414" y="36392"/>
                </a:lnTo>
                <a:cubicBezTo>
                  <a:pt x="5822310" y="21244"/>
                  <a:pt x="5839833" y="9016"/>
                  <a:pt x="5859212" y="37"/>
                </a:cubicBezTo>
                <a:lnTo>
                  <a:pt x="5888397" y="37"/>
                </a:lnTo>
                <a:cubicBezTo>
                  <a:pt x="5860236" y="8432"/>
                  <a:pt x="5835464" y="23178"/>
                  <a:pt x="5818778" y="43473"/>
                </a:cubicBezTo>
                <a:lnTo>
                  <a:pt x="5855122" y="67125"/>
                </a:lnTo>
                <a:cubicBezTo>
                  <a:pt x="5879149" y="43436"/>
                  <a:pt x="5909453" y="30588"/>
                  <a:pt x="5946959" y="30588"/>
                </a:cubicBezTo>
                <a:lnTo>
                  <a:pt x="5947146" y="30588"/>
                </a:lnTo>
                <a:lnTo>
                  <a:pt x="5947146" y="38253"/>
                </a:lnTo>
                <a:cubicBezTo>
                  <a:pt x="5917214" y="38071"/>
                  <a:pt x="5887284" y="47597"/>
                  <a:pt x="5868693" y="66760"/>
                </a:cubicBezTo>
                <a:lnTo>
                  <a:pt x="5868507" y="66943"/>
                </a:lnTo>
                <a:cubicBezTo>
                  <a:pt x="5866369" y="69169"/>
                  <a:pt x="5863674" y="73623"/>
                  <a:pt x="5865163" y="74900"/>
                </a:cubicBezTo>
                <a:cubicBezTo>
                  <a:pt x="5873387" y="83916"/>
                  <a:pt x="5882589" y="92384"/>
                  <a:pt x="5891930" y="101473"/>
                </a:cubicBezTo>
                <a:cubicBezTo>
                  <a:pt x="5910056" y="81397"/>
                  <a:pt x="5927858" y="72126"/>
                  <a:pt x="5947100" y="73440"/>
                </a:cubicBezTo>
                <a:lnTo>
                  <a:pt x="5947100" y="80923"/>
                </a:lnTo>
                <a:lnTo>
                  <a:pt x="5947006" y="80923"/>
                </a:lnTo>
                <a:cubicBezTo>
                  <a:pt x="5927671" y="80704"/>
                  <a:pt x="5907966" y="91800"/>
                  <a:pt x="5902528" y="106072"/>
                </a:cubicBezTo>
                <a:cubicBezTo>
                  <a:pt x="5899042" y="115197"/>
                  <a:pt x="5903782" y="120307"/>
                  <a:pt x="5916146" y="120307"/>
                </a:cubicBezTo>
                <a:lnTo>
                  <a:pt x="5947146" y="120307"/>
                </a:lnTo>
                <a:lnTo>
                  <a:pt x="5947146" y="133265"/>
                </a:lnTo>
                <a:cubicBezTo>
                  <a:pt x="5942545" y="133265"/>
                  <a:pt x="5937850" y="133338"/>
                  <a:pt x="5933204" y="133520"/>
                </a:cubicBezTo>
                <a:lnTo>
                  <a:pt x="5933063" y="133593"/>
                </a:lnTo>
                <a:cubicBezTo>
                  <a:pt x="5818545" y="137937"/>
                  <a:pt x="5731540" y="196630"/>
                  <a:pt x="5705281" y="242914"/>
                </a:cubicBezTo>
                <a:cubicBezTo>
                  <a:pt x="5715320" y="245323"/>
                  <a:pt x="5725777" y="246965"/>
                  <a:pt x="5735259" y="250287"/>
                </a:cubicBezTo>
                <a:cubicBezTo>
                  <a:pt x="5746971" y="254411"/>
                  <a:pt x="5753291" y="251929"/>
                  <a:pt x="5761471" y="244191"/>
                </a:cubicBezTo>
                <a:cubicBezTo>
                  <a:pt x="5811850" y="196083"/>
                  <a:pt x="5873851" y="171956"/>
                  <a:pt x="5947146" y="173051"/>
                </a:cubicBezTo>
                <a:lnTo>
                  <a:pt x="5947146" y="182906"/>
                </a:lnTo>
                <a:cubicBezTo>
                  <a:pt x="5939896" y="182833"/>
                  <a:pt x="5932645" y="183052"/>
                  <a:pt x="5925441" y="183600"/>
                </a:cubicBezTo>
                <a:cubicBezTo>
                  <a:pt x="5858235" y="188673"/>
                  <a:pt x="5804787" y="213676"/>
                  <a:pt x="5764306" y="257806"/>
                </a:cubicBezTo>
                <a:cubicBezTo>
                  <a:pt x="5775460" y="262587"/>
                  <a:pt x="5784383" y="265508"/>
                  <a:pt x="5791958" y="269888"/>
                </a:cubicBezTo>
                <a:cubicBezTo>
                  <a:pt x="5802323" y="275910"/>
                  <a:pt x="5808411" y="274012"/>
                  <a:pt x="5816733" y="266712"/>
                </a:cubicBezTo>
                <a:cubicBezTo>
                  <a:pt x="5851867" y="235796"/>
                  <a:pt x="5899413" y="220247"/>
                  <a:pt x="5947146" y="220393"/>
                </a:cubicBezTo>
                <a:lnTo>
                  <a:pt x="5947146" y="230503"/>
                </a:lnTo>
                <a:cubicBezTo>
                  <a:pt x="5942174" y="230503"/>
                  <a:pt x="5937014" y="230722"/>
                  <a:pt x="5931853" y="231051"/>
                </a:cubicBezTo>
                <a:cubicBezTo>
                  <a:pt x="5885054" y="234226"/>
                  <a:pt x="5846710" y="251272"/>
                  <a:pt x="5817614" y="281751"/>
                </a:cubicBezTo>
                <a:lnTo>
                  <a:pt x="5854795" y="306133"/>
                </a:lnTo>
                <a:cubicBezTo>
                  <a:pt x="5878545" y="283539"/>
                  <a:pt x="5907732" y="269997"/>
                  <a:pt x="5945658" y="269742"/>
                </a:cubicBezTo>
                <a:lnTo>
                  <a:pt x="5947146" y="269742"/>
                </a:lnTo>
                <a:lnTo>
                  <a:pt x="5947146" y="277553"/>
                </a:lnTo>
                <a:cubicBezTo>
                  <a:pt x="5916564" y="277407"/>
                  <a:pt x="5885889" y="287080"/>
                  <a:pt x="5867902" y="306535"/>
                </a:cubicBezTo>
                <a:cubicBezTo>
                  <a:pt x="5865904" y="308725"/>
                  <a:pt x="5864045" y="313178"/>
                  <a:pt x="5865300" y="314638"/>
                </a:cubicBezTo>
                <a:cubicBezTo>
                  <a:pt x="5873433" y="323471"/>
                  <a:pt x="5882498" y="331647"/>
                  <a:pt x="5891558" y="340334"/>
                </a:cubicBezTo>
                <a:cubicBezTo>
                  <a:pt x="5910614" y="320259"/>
                  <a:pt x="5927858" y="311097"/>
                  <a:pt x="5947100" y="312740"/>
                </a:cubicBezTo>
                <a:lnTo>
                  <a:pt x="5947100" y="320770"/>
                </a:lnTo>
                <a:cubicBezTo>
                  <a:pt x="5927719" y="320441"/>
                  <a:pt x="5910103" y="329530"/>
                  <a:pt x="5902760" y="343619"/>
                </a:cubicBezTo>
                <a:cubicBezTo>
                  <a:pt x="5897555" y="354241"/>
                  <a:pt x="5903782" y="359972"/>
                  <a:pt x="5918098" y="359497"/>
                </a:cubicBezTo>
                <a:cubicBezTo>
                  <a:pt x="5927765" y="359133"/>
                  <a:pt x="5937432" y="358986"/>
                  <a:pt x="5947100" y="359023"/>
                </a:cubicBezTo>
                <a:lnTo>
                  <a:pt x="5947100" y="373003"/>
                </a:lnTo>
                <a:cubicBezTo>
                  <a:pt x="5870379" y="372483"/>
                  <a:pt x="5806153" y="393090"/>
                  <a:pt x="5753228" y="432715"/>
                </a:cubicBezTo>
                <a:lnTo>
                  <a:pt x="5724343" y="459652"/>
                </a:lnTo>
                <a:lnTo>
                  <a:pt x="5698595" y="459652"/>
                </a:lnTo>
                <a:lnTo>
                  <a:pt x="5724056" y="430455"/>
                </a:lnTo>
                <a:cubicBezTo>
                  <a:pt x="5710486" y="421476"/>
                  <a:pt x="5696867" y="412497"/>
                  <a:pt x="5683205" y="403518"/>
                </a:cubicBezTo>
                <a:cubicBezTo>
                  <a:pt x="5682321" y="403079"/>
                  <a:pt x="5681438" y="402715"/>
                  <a:pt x="5680461" y="402459"/>
                </a:cubicBezTo>
                <a:lnTo>
                  <a:pt x="5680461" y="402532"/>
                </a:lnTo>
                <a:cubicBezTo>
                  <a:pt x="5669342" y="398891"/>
                  <a:pt x="5657443" y="397041"/>
                  <a:pt x="5645535" y="396794"/>
                </a:cubicBezTo>
                <a:cubicBezTo>
                  <a:pt x="5609821" y="396055"/>
                  <a:pt x="5574067" y="409750"/>
                  <a:pt x="5559249" y="432828"/>
                </a:cubicBezTo>
                <a:lnTo>
                  <a:pt x="5587780" y="459652"/>
                </a:lnTo>
                <a:lnTo>
                  <a:pt x="5561198" y="459652"/>
                </a:lnTo>
                <a:lnTo>
                  <a:pt x="5542988" y="438804"/>
                </a:lnTo>
                <a:cubicBezTo>
                  <a:pt x="5495747" y="401736"/>
                  <a:pt x="5415043" y="374600"/>
                  <a:pt x="5336717" y="373149"/>
                </a:cubicBezTo>
                <a:lnTo>
                  <a:pt x="5336717" y="358840"/>
                </a:lnTo>
                <a:cubicBezTo>
                  <a:pt x="5346477" y="358840"/>
                  <a:pt x="5356330" y="359023"/>
                  <a:pt x="5366043" y="359315"/>
                </a:cubicBezTo>
                <a:lnTo>
                  <a:pt x="5366043" y="359388"/>
                </a:lnTo>
                <a:cubicBezTo>
                  <a:pt x="5379569" y="359826"/>
                  <a:pt x="5385843" y="354570"/>
                  <a:pt x="5381659" y="344350"/>
                </a:cubicBezTo>
                <a:cubicBezTo>
                  <a:pt x="5375245" y="330224"/>
                  <a:pt x="5358375" y="320697"/>
                  <a:pt x="5339273" y="320478"/>
                </a:cubicBezTo>
                <a:cubicBezTo>
                  <a:pt x="5338391" y="320478"/>
                  <a:pt x="5337552" y="320478"/>
                  <a:pt x="5336717" y="320514"/>
                </a:cubicBezTo>
                <a:lnTo>
                  <a:pt x="5336717" y="311827"/>
                </a:lnTo>
                <a:cubicBezTo>
                  <a:pt x="5354611" y="310769"/>
                  <a:pt x="5371528" y="320040"/>
                  <a:pt x="5392582" y="339641"/>
                </a:cubicBezTo>
                <a:cubicBezTo>
                  <a:pt x="5400903" y="331720"/>
                  <a:pt x="5409733" y="324128"/>
                  <a:pt x="5417260" y="315915"/>
                </a:cubicBezTo>
                <a:cubicBezTo>
                  <a:pt x="5419077" y="313944"/>
                  <a:pt x="5418470" y="309053"/>
                  <a:pt x="5416565" y="306900"/>
                </a:cubicBezTo>
                <a:cubicBezTo>
                  <a:pt x="5399461" y="287189"/>
                  <a:pt x="5367995" y="277407"/>
                  <a:pt x="5336717" y="277553"/>
                </a:cubicBezTo>
                <a:lnTo>
                  <a:pt x="5336717" y="269778"/>
                </a:lnTo>
                <a:cubicBezTo>
                  <a:pt x="5337181" y="269742"/>
                  <a:pt x="5337598" y="269742"/>
                  <a:pt x="5338063" y="269742"/>
                </a:cubicBezTo>
                <a:cubicBezTo>
                  <a:pt x="5376082" y="269778"/>
                  <a:pt x="5405271" y="283430"/>
                  <a:pt x="5429485" y="305914"/>
                </a:cubicBezTo>
                <a:lnTo>
                  <a:pt x="5466854" y="281130"/>
                </a:lnTo>
                <a:cubicBezTo>
                  <a:pt x="5432041" y="247732"/>
                  <a:pt x="5389375" y="230175"/>
                  <a:pt x="5336717" y="230576"/>
                </a:cubicBezTo>
                <a:lnTo>
                  <a:pt x="5336717" y="220648"/>
                </a:lnTo>
                <a:cubicBezTo>
                  <a:pt x="5350149" y="220794"/>
                  <a:pt x="5363533" y="221999"/>
                  <a:pt x="5376642" y="224225"/>
                </a:cubicBezTo>
                <a:cubicBezTo>
                  <a:pt x="5413869" y="230430"/>
                  <a:pt x="5444126" y="245761"/>
                  <a:pt x="5469687" y="267734"/>
                </a:cubicBezTo>
                <a:cubicBezTo>
                  <a:pt x="5472988" y="270618"/>
                  <a:pt x="5480376" y="273830"/>
                  <a:pt x="5483678" y="272771"/>
                </a:cubicBezTo>
                <a:cubicBezTo>
                  <a:pt x="5495623" y="268902"/>
                  <a:pt x="5506544" y="263318"/>
                  <a:pt x="5520162" y="257295"/>
                </a:cubicBezTo>
                <a:cubicBezTo>
                  <a:pt x="5471639" y="207581"/>
                  <a:pt x="5410942" y="182067"/>
                  <a:pt x="5336717" y="182724"/>
                </a:cubicBezTo>
                <a:lnTo>
                  <a:pt x="5336717" y="172868"/>
                </a:lnTo>
                <a:cubicBezTo>
                  <a:pt x="5351450" y="173014"/>
                  <a:pt x="5366137" y="174036"/>
                  <a:pt x="5380639" y="175935"/>
                </a:cubicBezTo>
                <a:cubicBezTo>
                  <a:pt x="5440037" y="183563"/>
                  <a:pt x="5487862" y="208238"/>
                  <a:pt x="5525043" y="245615"/>
                </a:cubicBezTo>
                <a:cubicBezTo>
                  <a:pt x="5528064" y="248681"/>
                  <a:pt x="5533872" y="252988"/>
                  <a:pt x="5537171" y="252440"/>
                </a:cubicBezTo>
                <a:cubicBezTo>
                  <a:pt x="5551489" y="249995"/>
                  <a:pt x="5565476" y="245943"/>
                  <a:pt x="5581837" y="241892"/>
                </a:cubicBezTo>
                <a:cubicBezTo>
                  <a:pt x="5522254" y="171299"/>
                  <a:pt x="5441476" y="134287"/>
                  <a:pt x="5336717" y="133667"/>
                </a:cubicBezTo>
                <a:lnTo>
                  <a:pt x="5336717" y="120198"/>
                </a:lnTo>
                <a:lnTo>
                  <a:pt x="5368599" y="120198"/>
                </a:lnTo>
                <a:lnTo>
                  <a:pt x="5368554" y="120307"/>
                </a:lnTo>
                <a:cubicBezTo>
                  <a:pt x="5380126" y="120198"/>
                  <a:pt x="5385007" y="115343"/>
                  <a:pt x="5382266" y="106838"/>
                </a:cubicBezTo>
                <a:cubicBezTo>
                  <a:pt x="5377431" y="92274"/>
                  <a:pt x="5356934" y="80485"/>
                  <a:pt x="5336995" y="80777"/>
                </a:cubicBezTo>
                <a:lnTo>
                  <a:pt x="5336717" y="80777"/>
                </a:lnTo>
                <a:lnTo>
                  <a:pt x="5336717" y="73148"/>
                </a:lnTo>
                <a:cubicBezTo>
                  <a:pt x="5354843" y="72126"/>
                  <a:pt x="5371947" y="81361"/>
                  <a:pt x="5392630" y="100962"/>
                </a:cubicBezTo>
                <a:lnTo>
                  <a:pt x="5420983" y="73842"/>
                </a:lnTo>
                <a:cubicBezTo>
                  <a:pt x="5403505" y="50335"/>
                  <a:pt x="5369994" y="38253"/>
                  <a:pt x="5336717" y="38180"/>
                </a:cubicBezTo>
                <a:lnTo>
                  <a:pt x="5336717" y="30588"/>
                </a:lnTo>
                <a:cubicBezTo>
                  <a:pt x="5337043" y="30552"/>
                  <a:pt x="5337368" y="30552"/>
                  <a:pt x="5337740" y="30552"/>
                </a:cubicBezTo>
                <a:cubicBezTo>
                  <a:pt x="5375153" y="30369"/>
                  <a:pt x="5405224" y="43728"/>
                  <a:pt x="5429254" y="66943"/>
                </a:cubicBezTo>
                <a:lnTo>
                  <a:pt x="5466760" y="42451"/>
                </a:lnTo>
                <a:cubicBezTo>
                  <a:pt x="5446867" y="22594"/>
                  <a:pt x="5423769" y="8359"/>
                  <a:pt x="5397556" y="37"/>
                </a:cubicBezTo>
                <a:lnTo>
                  <a:pt x="5424931" y="37"/>
                </a:lnTo>
                <a:cubicBezTo>
                  <a:pt x="5441801" y="7738"/>
                  <a:pt x="5457002" y="17521"/>
                  <a:pt x="5469922" y="29018"/>
                </a:cubicBezTo>
                <a:cubicBezTo>
                  <a:pt x="5472988" y="31829"/>
                  <a:pt x="5480564" y="34895"/>
                  <a:pt x="5483909" y="33800"/>
                </a:cubicBezTo>
                <a:cubicBezTo>
                  <a:pt x="5495809" y="29967"/>
                  <a:pt x="5506777" y="24346"/>
                  <a:pt x="5519835" y="18652"/>
                </a:cubicBezTo>
                <a:cubicBezTo>
                  <a:pt x="5513843" y="12155"/>
                  <a:pt x="5507334" y="5950"/>
                  <a:pt x="5500455" y="37"/>
                </a:cubicBezTo>
                <a:lnTo>
                  <a:pt x="5518023" y="37"/>
                </a:lnTo>
                <a:cubicBezTo>
                  <a:pt x="5519788" y="1679"/>
                  <a:pt x="5521510" y="3322"/>
                  <a:pt x="5523230" y="5037"/>
                </a:cubicBezTo>
                <a:cubicBezTo>
                  <a:pt x="5526763" y="8468"/>
                  <a:pt x="5532618" y="13761"/>
                  <a:pt x="5536198" y="13250"/>
                </a:cubicBezTo>
                <a:cubicBezTo>
                  <a:pt x="5551022" y="11060"/>
                  <a:pt x="5565384" y="6972"/>
                  <a:pt x="5582024" y="3066"/>
                </a:cubicBezTo>
                <a:cubicBezTo>
                  <a:pt x="5581185" y="2044"/>
                  <a:pt x="5580303" y="1059"/>
                  <a:pt x="5579422" y="37"/>
                </a:cubicBezTo>
                <a:lnTo>
                  <a:pt x="5605401" y="37"/>
                </a:lnTo>
                <a:cubicBezTo>
                  <a:pt x="5607912" y="657"/>
                  <a:pt x="5610979" y="876"/>
                  <a:pt x="5614510" y="767"/>
                </a:cubicBezTo>
                <a:cubicBezTo>
                  <a:pt x="5633007" y="73"/>
                  <a:pt x="5651598" y="219"/>
                  <a:pt x="5670051" y="840"/>
                </a:cubicBezTo>
                <a:cubicBezTo>
                  <a:pt x="5673071" y="986"/>
                  <a:pt x="5676139" y="730"/>
                  <a:pt x="5679020" y="0"/>
                </a:cubicBezTo>
                <a:close/>
                <a:moveTo>
                  <a:pt x="5068547" y="0"/>
                </a:moveTo>
                <a:lnTo>
                  <a:pt x="5094341" y="0"/>
                </a:lnTo>
                <a:cubicBezTo>
                  <a:pt x="5093878" y="511"/>
                  <a:pt x="5093459" y="1022"/>
                  <a:pt x="5093039" y="1533"/>
                </a:cubicBezTo>
                <a:cubicBezTo>
                  <a:pt x="5095596" y="3395"/>
                  <a:pt x="5096200" y="4234"/>
                  <a:pt x="5097085" y="4417"/>
                </a:cubicBezTo>
                <a:cubicBezTo>
                  <a:pt x="5106704" y="6753"/>
                  <a:pt x="5116698" y="8286"/>
                  <a:pt x="5125758" y="11425"/>
                </a:cubicBezTo>
                <a:cubicBezTo>
                  <a:pt x="5137099" y="15404"/>
                  <a:pt x="5143142" y="12447"/>
                  <a:pt x="5150718" y="5147"/>
                </a:cubicBezTo>
                <a:cubicBezTo>
                  <a:pt x="5152530" y="3431"/>
                  <a:pt x="5154343" y="1716"/>
                  <a:pt x="5156201" y="37"/>
                </a:cubicBezTo>
                <a:lnTo>
                  <a:pt x="5173121" y="37"/>
                </a:lnTo>
                <a:cubicBezTo>
                  <a:pt x="5166288" y="5986"/>
                  <a:pt x="5159873" y="12228"/>
                  <a:pt x="5153926" y="18762"/>
                </a:cubicBezTo>
                <a:lnTo>
                  <a:pt x="5195936" y="36392"/>
                </a:lnTo>
                <a:cubicBezTo>
                  <a:pt x="5211833" y="21244"/>
                  <a:pt x="5229353" y="9016"/>
                  <a:pt x="5248739" y="37"/>
                </a:cubicBezTo>
                <a:lnTo>
                  <a:pt x="5277923" y="37"/>
                </a:lnTo>
                <a:cubicBezTo>
                  <a:pt x="5249756" y="8432"/>
                  <a:pt x="5224985" y="23178"/>
                  <a:pt x="5208299" y="43473"/>
                </a:cubicBezTo>
                <a:lnTo>
                  <a:pt x="5244645" y="67125"/>
                </a:lnTo>
                <a:cubicBezTo>
                  <a:pt x="5268674" y="43436"/>
                  <a:pt x="5298978" y="30588"/>
                  <a:pt x="5336484" y="30588"/>
                </a:cubicBezTo>
                <a:lnTo>
                  <a:pt x="5336670" y="30588"/>
                </a:lnTo>
                <a:lnTo>
                  <a:pt x="5336670" y="38253"/>
                </a:lnTo>
                <a:cubicBezTo>
                  <a:pt x="5306740" y="38071"/>
                  <a:pt x="5276808" y="47597"/>
                  <a:pt x="5258217" y="66760"/>
                </a:cubicBezTo>
                <a:lnTo>
                  <a:pt x="5258034" y="66943"/>
                </a:lnTo>
                <a:cubicBezTo>
                  <a:pt x="5255892" y="69169"/>
                  <a:pt x="5253197" y="73623"/>
                  <a:pt x="5254684" y="74900"/>
                </a:cubicBezTo>
                <a:cubicBezTo>
                  <a:pt x="5262915" y="83916"/>
                  <a:pt x="5272114" y="92384"/>
                  <a:pt x="5281456" y="101473"/>
                </a:cubicBezTo>
                <a:cubicBezTo>
                  <a:pt x="5299582" y="81397"/>
                  <a:pt x="5317382" y="72126"/>
                  <a:pt x="5336623" y="73440"/>
                </a:cubicBezTo>
                <a:lnTo>
                  <a:pt x="5336623" y="80923"/>
                </a:lnTo>
                <a:lnTo>
                  <a:pt x="5336532" y="80923"/>
                </a:lnTo>
                <a:cubicBezTo>
                  <a:pt x="5317195" y="80704"/>
                  <a:pt x="5297491" y="91800"/>
                  <a:pt x="5292053" y="106072"/>
                </a:cubicBezTo>
                <a:cubicBezTo>
                  <a:pt x="5288566" y="115197"/>
                  <a:pt x="5293307" y="120307"/>
                  <a:pt x="5305670" y="120307"/>
                </a:cubicBezTo>
                <a:lnTo>
                  <a:pt x="5336670" y="120307"/>
                </a:lnTo>
                <a:lnTo>
                  <a:pt x="5336670" y="133265"/>
                </a:lnTo>
                <a:cubicBezTo>
                  <a:pt x="5332066" y="133265"/>
                  <a:pt x="5327375" y="133338"/>
                  <a:pt x="5322725" y="133520"/>
                </a:cubicBezTo>
                <a:lnTo>
                  <a:pt x="5322588" y="133593"/>
                </a:lnTo>
                <a:cubicBezTo>
                  <a:pt x="5208068" y="137937"/>
                  <a:pt x="5121066" y="196630"/>
                  <a:pt x="5094805" y="242914"/>
                </a:cubicBezTo>
                <a:cubicBezTo>
                  <a:pt x="5104844" y="245323"/>
                  <a:pt x="5115302" y="246965"/>
                  <a:pt x="5124784" y="250287"/>
                </a:cubicBezTo>
                <a:cubicBezTo>
                  <a:pt x="5136497" y="254411"/>
                  <a:pt x="5142818" y="251929"/>
                  <a:pt x="5150997" y="244191"/>
                </a:cubicBezTo>
                <a:cubicBezTo>
                  <a:pt x="5201374" y="196083"/>
                  <a:pt x="5263374" y="171956"/>
                  <a:pt x="5336670" y="173051"/>
                </a:cubicBezTo>
                <a:lnTo>
                  <a:pt x="5336670" y="182906"/>
                </a:lnTo>
                <a:cubicBezTo>
                  <a:pt x="5329421" y="182833"/>
                  <a:pt x="5322168" y="183052"/>
                  <a:pt x="5314966" y="183600"/>
                </a:cubicBezTo>
                <a:cubicBezTo>
                  <a:pt x="5247758" y="188673"/>
                  <a:pt x="5194311" y="213676"/>
                  <a:pt x="5153832" y="257806"/>
                </a:cubicBezTo>
                <a:cubicBezTo>
                  <a:pt x="5164986" y="262587"/>
                  <a:pt x="5173909" y="265508"/>
                  <a:pt x="5181484" y="269888"/>
                </a:cubicBezTo>
                <a:cubicBezTo>
                  <a:pt x="5191849" y="275910"/>
                  <a:pt x="5197939" y="274012"/>
                  <a:pt x="5206254" y="266712"/>
                </a:cubicBezTo>
                <a:cubicBezTo>
                  <a:pt x="5241393" y="235796"/>
                  <a:pt x="5288939" y="220247"/>
                  <a:pt x="5336670" y="220393"/>
                </a:cubicBezTo>
                <a:lnTo>
                  <a:pt x="5336670" y="230503"/>
                </a:lnTo>
                <a:cubicBezTo>
                  <a:pt x="5331698" y="230503"/>
                  <a:pt x="5326538" y="230722"/>
                  <a:pt x="5321379" y="231051"/>
                </a:cubicBezTo>
                <a:cubicBezTo>
                  <a:pt x="5274577" y="234226"/>
                  <a:pt x="5236236" y="251272"/>
                  <a:pt x="5207140" y="281751"/>
                </a:cubicBezTo>
                <a:lnTo>
                  <a:pt x="5244321" y="306133"/>
                </a:lnTo>
                <a:cubicBezTo>
                  <a:pt x="5268070" y="283539"/>
                  <a:pt x="5297258" y="269997"/>
                  <a:pt x="5335184" y="269742"/>
                </a:cubicBezTo>
                <a:lnTo>
                  <a:pt x="5336670" y="269742"/>
                </a:lnTo>
                <a:lnTo>
                  <a:pt x="5336670" y="277553"/>
                </a:lnTo>
                <a:cubicBezTo>
                  <a:pt x="5306087" y="277407"/>
                  <a:pt x="5275415" y="287080"/>
                  <a:pt x="5257429" y="306535"/>
                </a:cubicBezTo>
                <a:cubicBezTo>
                  <a:pt x="5255429" y="308725"/>
                  <a:pt x="5253571" y="313178"/>
                  <a:pt x="5254824" y="314638"/>
                </a:cubicBezTo>
                <a:cubicBezTo>
                  <a:pt x="5262961" y="323471"/>
                  <a:pt x="5272020" y="331647"/>
                  <a:pt x="5281083" y="340334"/>
                </a:cubicBezTo>
                <a:cubicBezTo>
                  <a:pt x="5300141" y="320259"/>
                  <a:pt x="5317382" y="311097"/>
                  <a:pt x="5336623" y="312740"/>
                </a:cubicBezTo>
                <a:lnTo>
                  <a:pt x="5336623" y="320770"/>
                </a:lnTo>
                <a:cubicBezTo>
                  <a:pt x="5317242" y="320441"/>
                  <a:pt x="5299628" y="329530"/>
                  <a:pt x="5292285" y="343619"/>
                </a:cubicBezTo>
                <a:cubicBezTo>
                  <a:pt x="5287080" y="354241"/>
                  <a:pt x="5293307" y="359972"/>
                  <a:pt x="5307624" y="359497"/>
                </a:cubicBezTo>
                <a:cubicBezTo>
                  <a:pt x="5317289" y="359133"/>
                  <a:pt x="5326956" y="358986"/>
                  <a:pt x="5336623" y="359023"/>
                </a:cubicBezTo>
                <a:lnTo>
                  <a:pt x="5336623" y="373003"/>
                </a:lnTo>
                <a:cubicBezTo>
                  <a:pt x="5259900" y="372483"/>
                  <a:pt x="5195677" y="393090"/>
                  <a:pt x="5142752" y="432715"/>
                </a:cubicBezTo>
                <a:lnTo>
                  <a:pt x="5113868" y="459652"/>
                </a:lnTo>
                <a:lnTo>
                  <a:pt x="5088120" y="459652"/>
                </a:lnTo>
                <a:lnTo>
                  <a:pt x="5113583" y="430455"/>
                </a:lnTo>
                <a:cubicBezTo>
                  <a:pt x="5100012" y="421476"/>
                  <a:pt x="5086393" y="412497"/>
                  <a:pt x="5072729" y="403518"/>
                </a:cubicBezTo>
                <a:cubicBezTo>
                  <a:pt x="5071846" y="403079"/>
                  <a:pt x="5070965" y="402715"/>
                  <a:pt x="5069986" y="402459"/>
                </a:cubicBezTo>
                <a:lnTo>
                  <a:pt x="5069986" y="402532"/>
                </a:lnTo>
                <a:cubicBezTo>
                  <a:pt x="5058870" y="398891"/>
                  <a:pt x="5046966" y="397041"/>
                  <a:pt x="5035062" y="396794"/>
                </a:cubicBezTo>
                <a:cubicBezTo>
                  <a:pt x="4999344" y="396055"/>
                  <a:pt x="4963591" y="409750"/>
                  <a:pt x="4948773" y="432828"/>
                </a:cubicBezTo>
                <a:lnTo>
                  <a:pt x="4977308" y="459652"/>
                </a:lnTo>
                <a:lnTo>
                  <a:pt x="4950723" y="459652"/>
                </a:lnTo>
                <a:lnTo>
                  <a:pt x="4932514" y="438804"/>
                </a:lnTo>
                <a:cubicBezTo>
                  <a:pt x="4885274" y="401736"/>
                  <a:pt x="4804570" y="374600"/>
                  <a:pt x="4726245" y="373149"/>
                </a:cubicBezTo>
                <a:lnTo>
                  <a:pt x="4726245" y="358840"/>
                </a:lnTo>
                <a:cubicBezTo>
                  <a:pt x="4736004" y="358840"/>
                  <a:pt x="4745858" y="359023"/>
                  <a:pt x="4755571" y="359315"/>
                </a:cubicBezTo>
                <a:lnTo>
                  <a:pt x="4755571" y="359388"/>
                </a:lnTo>
                <a:cubicBezTo>
                  <a:pt x="4769095" y="359826"/>
                  <a:pt x="4775370" y="354570"/>
                  <a:pt x="4771187" y="344350"/>
                </a:cubicBezTo>
                <a:cubicBezTo>
                  <a:pt x="4764773" y="330224"/>
                  <a:pt x="4747902" y="320697"/>
                  <a:pt x="4728801" y="320478"/>
                </a:cubicBezTo>
                <a:cubicBezTo>
                  <a:pt x="4727917" y="320478"/>
                  <a:pt x="4727080" y="320478"/>
                  <a:pt x="4726245" y="320514"/>
                </a:cubicBezTo>
                <a:lnTo>
                  <a:pt x="4726245" y="311827"/>
                </a:lnTo>
                <a:cubicBezTo>
                  <a:pt x="4744139" y="310769"/>
                  <a:pt x="4761056" y="320040"/>
                  <a:pt x="4782108" y="339641"/>
                </a:cubicBezTo>
                <a:cubicBezTo>
                  <a:pt x="4790429" y="331720"/>
                  <a:pt x="4799260" y="324128"/>
                  <a:pt x="4806789" y="315915"/>
                </a:cubicBezTo>
                <a:cubicBezTo>
                  <a:pt x="4808601" y="313944"/>
                  <a:pt x="4807998" y="309053"/>
                  <a:pt x="4806092" y="306900"/>
                </a:cubicBezTo>
                <a:cubicBezTo>
                  <a:pt x="4788987" y="287189"/>
                  <a:pt x="4757523" y="277407"/>
                  <a:pt x="4726245" y="277553"/>
                </a:cubicBezTo>
                <a:lnTo>
                  <a:pt x="4726245" y="269778"/>
                </a:lnTo>
                <a:cubicBezTo>
                  <a:pt x="4726709" y="269742"/>
                  <a:pt x="4727127" y="269742"/>
                  <a:pt x="4727592" y="269742"/>
                </a:cubicBezTo>
                <a:cubicBezTo>
                  <a:pt x="4765609" y="269778"/>
                  <a:pt x="4794798" y="283430"/>
                  <a:pt x="4819013" y="305914"/>
                </a:cubicBezTo>
                <a:lnTo>
                  <a:pt x="4856380" y="281130"/>
                </a:lnTo>
                <a:cubicBezTo>
                  <a:pt x="4821569" y="247732"/>
                  <a:pt x="4778903" y="230175"/>
                  <a:pt x="4726245" y="230576"/>
                </a:cubicBezTo>
                <a:lnTo>
                  <a:pt x="4726245" y="220648"/>
                </a:lnTo>
                <a:cubicBezTo>
                  <a:pt x="4739676" y="220794"/>
                  <a:pt x="4753062" y="221999"/>
                  <a:pt x="4766166" y="224225"/>
                </a:cubicBezTo>
                <a:cubicBezTo>
                  <a:pt x="4803395" y="230430"/>
                  <a:pt x="4833652" y="245761"/>
                  <a:pt x="4859215" y="267734"/>
                </a:cubicBezTo>
                <a:cubicBezTo>
                  <a:pt x="4862515" y="270618"/>
                  <a:pt x="4869905" y="273830"/>
                  <a:pt x="4873204" y="272771"/>
                </a:cubicBezTo>
                <a:cubicBezTo>
                  <a:pt x="4885150" y="268902"/>
                  <a:pt x="4896070" y="263318"/>
                  <a:pt x="4909688" y="257295"/>
                </a:cubicBezTo>
                <a:cubicBezTo>
                  <a:pt x="4861168" y="207581"/>
                  <a:pt x="4800468" y="182067"/>
                  <a:pt x="4726245" y="182724"/>
                </a:cubicBezTo>
                <a:lnTo>
                  <a:pt x="4726245" y="172868"/>
                </a:lnTo>
                <a:cubicBezTo>
                  <a:pt x="4740976" y="173014"/>
                  <a:pt x="4755663" y="174036"/>
                  <a:pt x="4770166" y="175935"/>
                </a:cubicBezTo>
                <a:cubicBezTo>
                  <a:pt x="4829563" y="183563"/>
                  <a:pt x="4877388" y="208238"/>
                  <a:pt x="4914570" y="245615"/>
                </a:cubicBezTo>
                <a:cubicBezTo>
                  <a:pt x="4917590" y="248681"/>
                  <a:pt x="4923399" y="252988"/>
                  <a:pt x="4926701" y="252440"/>
                </a:cubicBezTo>
                <a:cubicBezTo>
                  <a:pt x="4941015" y="249995"/>
                  <a:pt x="4955002" y="245943"/>
                  <a:pt x="4971365" y="241892"/>
                </a:cubicBezTo>
                <a:cubicBezTo>
                  <a:pt x="4911781" y="171299"/>
                  <a:pt x="4831003" y="134287"/>
                  <a:pt x="4726245" y="133667"/>
                </a:cubicBezTo>
                <a:lnTo>
                  <a:pt x="4726245" y="120198"/>
                </a:lnTo>
                <a:lnTo>
                  <a:pt x="4758127" y="120198"/>
                </a:lnTo>
                <a:lnTo>
                  <a:pt x="4758081" y="120307"/>
                </a:lnTo>
                <a:cubicBezTo>
                  <a:pt x="4769653" y="120198"/>
                  <a:pt x="4774534" y="115343"/>
                  <a:pt x="4771791" y="106838"/>
                </a:cubicBezTo>
                <a:cubicBezTo>
                  <a:pt x="4766958" y="92274"/>
                  <a:pt x="4746460" y="80485"/>
                  <a:pt x="4726523" y="80777"/>
                </a:cubicBezTo>
                <a:lnTo>
                  <a:pt x="4726245" y="80777"/>
                </a:lnTo>
                <a:lnTo>
                  <a:pt x="4726245" y="73148"/>
                </a:lnTo>
                <a:cubicBezTo>
                  <a:pt x="4744370" y="72126"/>
                  <a:pt x="4761475" y="81361"/>
                  <a:pt x="4782156" y="100962"/>
                </a:cubicBezTo>
                <a:lnTo>
                  <a:pt x="4810507" y="73842"/>
                </a:lnTo>
                <a:cubicBezTo>
                  <a:pt x="4793033" y="50335"/>
                  <a:pt x="4759523" y="38253"/>
                  <a:pt x="4726245" y="38180"/>
                </a:cubicBezTo>
                <a:lnTo>
                  <a:pt x="4726245" y="30588"/>
                </a:lnTo>
                <a:cubicBezTo>
                  <a:pt x="4726568" y="30552"/>
                  <a:pt x="4726895" y="30552"/>
                  <a:pt x="4727266" y="30552"/>
                </a:cubicBezTo>
                <a:cubicBezTo>
                  <a:pt x="4764680" y="30369"/>
                  <a:pt x="4794751" y="43728"/>
                  <a:pt x="4818779" y="66943"/>
                </a:cubicBezTo>
                <a:lnTo>
                  <a:pt x="4856288" y="42451"/>
                </a:lnTo>
                <a:cubicBezTo>
                  <a:pt x="4836396" y="22594"/>
                  <a:pt x="4813295" y="8359"/>
                  <a:pt x="4787082" y="37"/>
                </a:cubicBezTo>
                <a:lnTo>
                  <a:pt x="4814455" y="37"/>
                </a:lnTo>
                <a:cubicBezTo>
                  <a:pt x="4831329" y="7738"/>
                  <a:pt x="4846526" y="17521"/>
                  <a:pt x="4859447" y="29018"/>
                </a:cubicBezTo>
                <a:cubicBezTo>
                  <a:pt x="4862515" y="31829"/>
                  <a:pt x="4870090" y="34895"/>
                  <a:pt x="4873438" y="33800"/>
                </a:cubicBezTo>
                <a:cubicBezTo>
                  <a:pt x="4885336" y="29967"/>
                  <a:pt x="4896304" y="24346"/>
                  <a:pt x="4909364" y="18652"/>
                </a:cubicBezTo>
                <a:cubicBezTo>
                  <a:pt x="4903369" y="12155"/>
                  <a:pt x="4896860" y="5950"/>
                  <a:pt x="4889981" y="37"/>
                </a:cubicBezTo>
                <a:lnTo>
                  <a:pt x="4907552" y="37"/>
                </a:lnTo>
                <a:cubicBezTo>
                  <a:pt x="4909318" y="1679"/>
                  <a:pt x="4911035" y="3322"/>
                  <a:pt x="4912756" y="5037"/>
                </a:cubicBezTo>
                <a:cubicBezTo>
                  <a:pt x="4916290" y="8468"/>
                  <a:pt x="4922143" y="13761"/>
                  <a:pt x="4925723" y="13250"/>
                </a:cubicBezTo>
                <a:cubicBezTo>
                  <a:pt x="4940550" y="11060"/>
                  <a:pt x="4954909" y="6972"/>
                  <a:pt x="4971548" y="3066"/>
                </a:cubicBezTo>
                <a:cubicBezTo>
                  <a:pt x="4970713" y="2044"/>
                  <a:pt x="4969829" y="1059"/>
                  <a:pt x="4968947" y="37"/>
                </a:cubicBezTo>
                <a:lnTo>
                  <a:pt x="4994927" y="37"/>
                </a:lnTo>
                <a:cubicBezTo>
                  <a:pt x="4997437" y="657"/>
                  <a:pt x="5000505" y="876"/>
                  <a:pt x="5004038" y="767"/>
                </a:cubicBezTo>
                <a:cubicBezTo>
                  <a:pt x="5022533" y="73"/>
                  <a:pt x="5041124" y="219"/>
                  <a:pt x="5059575" y="840"/>
                </a:cubicBezTo>
                <a:cubicBezTo>
                  <a:pt x="5062596" y="986"/>
                  <a:pt x="5065664" y="730"/>
                  <a:pt x="5068547" y="0"/>
                </a:cubicBezTo>
                <a:close/>
                <a:moveTo>
                  <a:pt x="4458072" y="0"/>
                </a:moveTo>
                <a:lnTo>
                  <a:pt x="4483867" y="0"/>
                </a:lnTo>
                <a:cubicBezTo>
                  <a:pt x="4483403" y="511"/>
                  <a:pt x="4482983" y="1022"/>
                  <a:pt x="4482565" y="1533"/>
                </a:cubicBezTo>
                <a:cubicBezTo>
                  <a:pt x="4485122" y="3395"/>
                  <a:pt x="4485726" y="4234"/>
                  <a:pt x="4486608" y="4417"/>
                </a:cubicBezTo>
                <a:cubicBezTo>
                  <a:pt x="4496230" y="6753"/>
                  <a:pt x="4506222" y="8286"/>
                  <a:pt x="4515285" y="11425"/>
                </a:cubicBezTo>
                <a:cubicBezTo>
                  <a:pt x="4526626" y="15404"/>
                  <a:pt x="4532668" y="12447"/>
                  <a:pt x="4540244" y="5147"/>
                </a:cubicBezTo>
                <a:cubicBezTo>
                  <a:pt x="4542057" y="3431"/>
                  <a:pt x="4543869" y="1716"/>
                  <a:pt x="4545728" y="37"/>
                </a:cubicBezTo>
                <a:lnTo>
                  <a:pt x="4562645" y="37"/>
                </a:lnTo>
                <a:cubicBezTo>
                  <a:pt x="4555814" y="5986"/>
                  <a:pt x="4549400" y="12228"/>
                  <a:pt x="4543450" y="18762"/>
                </a:cubicBezTo>
                <a:lnTo>
                  <a:pt x="4585466" y="36392"/>
                </a:lnTo>
                <a:cubicBezTo>
                  <a:pt x="4601360" y="21244"/>
                  <a:pt x="4618883" y="9016"/>
                  <a:pt x="4638263" y="37"/>
                </a:cubicBezTo>
                <a:lnTo>
                  <a:pt x="4667451" y="37"/>
                </a:lnTo>
                <a:cubicBezTo>
                  <a:pt x="4639286" y="8432"/>
                  <a:pt x="4614513" y="23178"/>
                  <a:pt x="4597829" y="43473"/>
                </a:cubicBezTo>
                <a:lnTo>
                  <a:pt x="4634173" y="67125"/>
                </a:lnTo>
                <a:cubicBezTo>
                  <a:pt x="4658203" y="43436"/>
                  <a:pt x="4688505" y="30588"/>
                  <a:pt x="4726012" y="30588"/>
                </a:cubicBezTo>
                <a:lnTo>
                  <a:pt x="4726198" y="30588"/>
                </a:lnTo>
                <a:lnTo>
                  <a:pt x="4726198" y="38253"/>
                </a:lnTo>
                <a:cubicBezTo>
                  <a:pt x="4696266" y="38071"/>
                  <a:pt x="4666335" y="47597"/>
                  <a:pt x="4647745" y="66760"/>
                </a:cubicBezTo>
                <a:lnTo>
                  <a:pt x="4647559" y="66943"/>
                </a:lnTo>
                <a:cubicBezTo>
                  <a:pt x="4645422" y="69169"/>
                  <a:pt x="4642724" y="73623"/>
                  <a:pt x="4644212" y="74900"/>
                </a:cubicBezTo>
                <a:cubicBezTo>
                  <a:pt x="4652438" y="83916"/>
                  <a:pt x="4661642" y="92384"/>
                  <a:pt x="4670982" y="101473"/>
                </a:cubicBezTo>
                <a:cubicBezTo>
                  <a:pt x="4689109" y="81397"/>
                  <a:pt x="4706910" y="72126"/>
                  <a:pt x="4726152" y="73440"/>
                </a:cubicBezTo>
                <a:lnTo>
                  <a:pt x="4726152" y="80923"/>
                </a:lnTo>
                <a:lnTo>
                  <a:pt x="4726059" y="80923"/>
                </a:lnTo>
                <a:cubicBezTo>
                  <a:pt x="4706724" y="80704"/>
                  <a:pt x="4687018" y="91800"/>
                  <a:pt x="4681579" y="106072"/>
                </a:cubicBezTo>
                <a:cubicBezTo>
                  <a:pt x="4678095" y="115197"/>
                  <a:pt x="4682835" y="120307"/>
                  <a:pt x="4695198" y="120307"/>
                </a:cubicBezTo>
                <a:lnTo>
                  <a:pt x="4726198" y="120307"/>
                </a:lnTo>
                <a:lnTo>
                  <a:pt x="4726198" y="133265"/>
                </a:lnTo>
                <a:cubicBezTo>
                  <a:pt x="4721597" y="133265"/>
                  <a:pt x="4716903" y="133338"/>
                  <a:pt x="4712254" y="133520"/>
                </a:cubicBezTo>
                <a:lnTo>
                  <a:pt x="4712115" y="133593"/>
                </a:lnTo>
                <a:cubicBezTo>
                  <a:pt x="4597596" y="137937"/>
                  <a:pt x="4510592" y="196630"/>
                  <a:pt x="4484332" y="242914"/>
                </a:cubicBezTo>
                <a:cubicBezTo>
                  <a:pt x="4494371" y="245323"/>
                  <a:pt x="4504828" y="246965"/>
                  <a:pt x="4514310" y="250287"/>
                </a:cubicBezTo>
                <a:cubicBezTo>
                  <a:pt x="4526021" y="254411"/>
                  <a:pt x="4532343" y="251929"/>
                  <a:pt x="4540522" y="244191"/>
                </a:cubicBezTo>
                <a:cubicBezTo>
                  <a:pt x="4590903" y="196083"/>
                  <a:pt x="4652903" y="171956"/>
                  <a:pt x="4726198" y="173051"/>
                </a:cubicBezTo>
                <a:lnTo>
                  <a:pt x="4726198" y="182906"/>
                </a:lnTo>
                <a:cubicBezTo>
                  <a:pt x="4718948" y="182833"/>
                  <a:pt x="4711697" y="183052"/>
                  <a:pt x="4704493" y="183600"/>
                </a:cubicBezTo>
                <a:cubicBezTo>
                  <a:pt x="4637287" y="188673"/>
                  <a:pt x="4583839" y="213676"/>
                  <a:pt x="4543357" y="257806"/>
                </a:cubicBezTo>
                <a:cubicBezTo>
                  <a:pt x="4554513" y="262587"/>
                  <a:pt x="4563434" y="265508"/>
                  <a:pt x="4571011" y="269888"/>
                </a:cubicBezTo>
                <a:cubicBezTo>
                  <a:pt x="4581375" y="275910"/>
                  <a:pt x="4587463" y="274012"/>
                  <a:pt x="4595784" y="266712"/>
                </a:cubicBezTo>
                <a:cubicBezTo>
                  <a:pt x="4630921" y="235796"/>
                  <a:pt x="4678466" y="220247"/>
                  <a:pt x="4726198" y="220393"/>
                </a:cubicBezTo>
                <a:lnTo>
                  <a:pt x="4726198" y="230503"/>
                </a:lnTo>
                <a:cubicBezTo>
                  <a:pt x="4721225" y="230503"/>
                  <a:pt x="4716065" y="230722"/>
                  <a:pt x="4710907" y="231051"/>
                </a:cubicBezTo>
                <a:cubicBezTo>
                  <a:pt x="4664104" y="234226"/>
                  <a:pt x="4625761" y="251272"/>
                  <a:pt x="4596666" y="281751"/>
                </a:cubicBezTo>
                <a:lnTo>
                  <a:pt x="4633848" y="306133"/>
                </a:lnTo>
                <a:cubicBezTo>
                  <a:pt x="4657598" y="283539"/>
                  <a:pt x="4686786" y="269997"/>
                  <a:pt x="4724710" y="269742"/>
                </a:cubicBezTo>
                <a:lnTo>
                  <a:pt x="4726198" y="269742"/>
                </a:lnTo>
                <a:lnTo>
                  <a:pt x="4726198" y="277553"/>
                </a:lnTo>
                <a:cubicBezTo>
                  <a:pt x="4695616" y="277407"/>
                  <a:pt x="4664941" y="287080"/>
                  <a:pt x="4646955" y="306535"/>
                </a:cubicBezTo>
                <a:cubicBezTo>
                  <a:pt x="4644956" y="308725"/>
                  <a:pt x="4643096" y="313178"/>
                  <a:pt x="4644351" y="314638"/>
                </a:cubicBezTo>
                <a:cubicBezTo>
                  <a:pt x="4652485" y="323471"/>
                  <a:pt x="4661548" y="331647"/>
                  <a:pt x="4670612" y="340334"/>
                </a:cubicBezTo>
                <a:cubicBezTo>
                  <a:pt x="4689667" y="320259"/>
                  <a:pt x="4706910" y="311097"/>
                  <a:pt x="4726152" y="312740"/>
                </a:cubicBezTo>
                <a:lnTo>
                  <a:pt x="4726152" y="320770"/>
                </a:lnTo>
                <a:cubicBezTo>
                  <a:pt x="4706770" y="320441"/>
                  <a:pt x="4689156" y="329530"/>
                  <a:pt x="4681812" y="343619"/>
                </a:cubicBezTo>
                <a:cubicBezTo>
                  <a:pt x="4676607" y="354241"/>
                  <a:pt x="4682835" y="359972"/>
                  <a:pt x="4697150" y="359497"/>
                </a:cubicBezTo>
                <a:cubicBezTo>
                  <a:pt x="4706817" y="359133"/>
                  <a:pt x="4716485" y="358986"/>
                  <a:pt x="4726152" y="359023"/>
                </a:cubicBezTo>
                <a:lnTo>
                  <a:pt x="4726152" y="373003"/>
                </a:lnTo>
                <a:cubicBezTo>
                  <a:pt x="4649430" y="372483"/>
                  <a:pt x="4585204" y="393090"/>
                  <a:pt x="4532280" y="432715"/>
                </a:cubicBezTo>
                <a:lnTo>
                  <a:pt x="4503395" y="459652"/>
                </a:lnTo>
                <a:lnTo>
                  <a:pt x="4477646" y="459652"/>
                </a:lnTo>
                <a:lnTo>
                  <a:pt x="4503109" y="430455"/>
                </a:lnTo>
                <a:cubicBezTo>
                  <a:pt x="4489537" y="421476"/>
                  <a:pt x="4475920" y="412497"/>
                  <a:pt x="4462255" y="403518"/>
                </a:cubicBezTo>
                <a:cubicBezTo>
                  <a:pt x="4461372" y="403079"/>
                  <a:pt x="4460488" y="402715"/>
                  <a:pt x="4459513" y="402459"/>
                </a:cubicBezTo>
                <a:lnTo>
                  <a:pt x="4459513" y="402532"/>
                </a:lnTo>
                <a:cubicBezTo>
                  <a:pt x="4448393" y="398891"/>
                  <a:pt x="4436492" y="397041"/>
                  <a:pt x="4424587" y="396794"/>
                </a:cubicBezTo>
                <a:cubicBezTo>
                  <a:pt x="4388871" y="396055"/>
                  <a:pt x="4353115" y="409750"/>
                  <a:pt x="4338301" y="432828"/>
                </a:cubicBezTo>
                <a:lnTo>
                  <a:pt x="4366834" y="459652"/>
                </a:lnTo>
                <a:lnTo>
                  <a:pt x="4340250" y="459652"/>
                </a:lnTo>
                <a:lnTo>
                  <a:pt x="4322040" y="438804"/>
                </a:lnTo>
                <a:cubicBezTo>
                  <a:pt x="4274799" y="401736"/>
                  <a:pt x="4194095" y="374600"/>
                  <a:pt x="4115769" y="373149"/>
                </a:cubicBezTo>
                <a:lnTo>
                  <a:pt x="4115769" y="358840"/>
                </a:lnTo>
                <a:cubicBezTo>
                  <a:pt x="4125529" y="358840"/>
                  <a:pt x="4135382" y="359023"/>
                  <a:pt x="4145096" y="359315"/>
                </a:cubicBezTo>
                <a:lnTo>
                  <a:pt x="4145096" y="359388"/>
                </a:lnTo>
                <a:cubicBezTo>
                  <a:pt x="4158621" y="359826"/>
                  <a:pt x="4164896" y="354570"/>
                  <a:pt x="4160713" y="344350"/>
                </a:cubicBezTo>
                <a:cubicBezTo>
                  <a:pt x="4154299" y="330224"/>
                  <a:pt x="4137427" y="320697"/>
                  <a:pt x="4118324" y="320478"/>
                </a:cubicBezTo>
                <a:cubicBezTo>
                  <a:pt x="4117442" y="320478"/>
                  <a:pt x="4116604" y="320478"/>
                  <a:pt x="4115769" y="320514"/>
                </a:cubicBezTo>
                <a:lnTo>
                  <a:pt x="4115769" y="311827"/>
                </a:lnTo>
                <a:cubicBezTo>
                  <a:pt x="4133662" y="310769"/>
                  <a:pt x="4150580" y="320040"/>
                  <a:pt x="4171635" y="339641"/>
                </a:cubicBezTo>
                <a:cubicBezTo>
                  <a:pt x="4179954" y="331720"/>
                  <a:pt x="4188784" y="324128"/>
                  <a:pt x="4196314" y="315915"/>
                </a:cubicBezTo>
                <a:cubicBezTo>
                  <a:pt x="4198126" y="313944"/>
                  <a:pt x="4197522" y="309053"/>
                  <a:pt x="4195617" y="306900"/>
                </a:cubicBezTo>
                <a:cubicBezTo>
                  <a:pt x="4178514" y="287189"/>
                  <a:pt x="4147047" y="277407"/>
                  <a:pt x="4115769" y="277553"/>
                </a:cubicBezTo>
                <a:lnTo>
                  <a:pt x="4115769" y="269778"/>
                </a:lnTo>
                <a:cubicBezTo>
                  <a:pt x="4116234" y="269742"/>
                  <a:pt x="4116651" y="269742"/>
                  <a:pt x="4117117" y="269742"/>
                </a:cubicBezTo>
                <a:cubicBezTo>
                  <a:pt x="4155135" y="269778"/>
                  <a:pt x="4184321" y="283430"/>
                  <a:pt x="4208537" y="305914"/>
                </a:cubicBezTo>
                <a:lnTo>
                  <a:pt x="4245904" y="281130"/>
                </a:lnTo>
                <a:cubicBezTo>
                  <a:pt x="4211093" y="247732"/>
                  <a:pt x="4168428" y="230175"/>
                  <a:pt x="4115769" y="230576"/>
                </a:cubicBezTo>
                <a:lnTo>
                  <a:pt x="4115769" y="220648"/>
                </a:lnTo>
                <a:cubicBezTo>
                  <a:pt x="4129201" y="220794"/>
                  <a:pt x="4142586" y="221999"/>
                  <a:pt x="4155692" y="224225"/>
                </a:cubicBezTo>
                <a:cubicBezTo>
                  <a:pt x="4192921" y="230430"/>
                  <a:pt x="4223176" y="245761"/>
                  <a:pt x="4248739" y="267734"/>
                </a:cubicBezTo>
                <a:cubicBezTo>
                  <a:pt x="4252040" y="270618"/>
                  <a:pt x="4259430" y="273830"/>
                  <a:pt x="4262730" y="272771"/>
                </a:cubicBezTo>
                <a:cubicBezTo>
                  <a:pt x="4274673" y="268902"/>
                  <a:pt x="4285596" y="263318"/>
                  <a:pt x="4299214" y="257295"/>
                </a:cubicBezTo>
                <a:cubicBezTo>
                  <a:pt x="4250692" y="207581"/>
                  <a:pt x="4189994" y="182067"/>
                  <a:pt x="4115769" y="182724"/>
                </a:cubicBezTo>
                <a:lnTo>
                  <a:pt x="4115769" y="172868"/>
                </a:lnTo>
                <a:cubicBezTo>
                  <a:pt x="4130501" y="173014"/>
                  <a:pt x="4145187" y="174036"/>
                  <a:pt x="4159691" y="175935"/>
                </a:cubicBezTo>
                <a:cubicBezTo>
                  <a:pt x="4219088" y="183563"/>
                  <a:pt x="4266912" y="208238"/>
                  <a:pt x="4304094" y="245615"/>
                </a:cubicBezTo>
                <a:cubicBezTo>
                  <a:pt x="4307115" y="248681"/>
                  <a:pt x="4312925" y="252988"/>
                  <a:pt x="4316224" y="252440"/>
                </a:cubicBezTo>
                <a:cubicBezTo>
                  <a:pt x="4330540" y="249995"/>
                  <a:pt x="4344528" y="245943"/>
                  <a:pt x="4360889" y="241892"/>
                </a:cubicBezTo>
                <a:cubicBezTo>
                  <a:pt x="4301305" y="171299"/>
                  <a:pt x="4220530" y="134287"/>
                  <a:pt x="4115769" y="133667"/>
                </a:cubicBezTo>
                <a:lnTo>
                  <a:pt x="4115769" y="120198"/>
                </a:lnTo>
                <a:lnTo>
                  <a:pt x="4147652" y="120198"/>
                </a:lnTo>
                <a:lnTo>
                  <a:pt x="4147605" y="120307"/>
                </a:lnTo>
                <a:cubicBezTo>
                  <a:pt x="4159179" y="120198"/>
                  <a:pt x="4164059" y="115343"/>
                  <a:pt x="4161316" y="106838"/>
                </a:cubicBezTo>
                <a:cubicBezTo>
                  <a:pt x="4156483" y="92274"/>
                  <a:pt x="4135986" y="80485"/>
                  <a:pt x="4116047" y="80777"/>
                </a:cubicBezTo>
                <a:lnTo>
                  <a:pt x="4115769" y="80777"/>
                </a:lnTo>
                <a:lnTo>
                  <a:pt x="4115769" y="73148"/>
                </a:lnTo>
                <a:cubicBezTo>
                  <a:pt x="4133894" y="72126"/>
                  <a:pt x="4150998" y="81361"/>
                  <a:pt x="4171681" y="100962"/>
                </a:cubicBezTo>
                <a:lnTo>
                  <a:pt x="4200032" y="73842"/>
                </a:lnTo>
                <a:cubicBezTo>
                  <a:pt x="4182556" y="50335"/>
                  <a:pt x="4149046" y="38253"/>
                  <a:pt x="4115769" y="38180"/>
                </a:cubicBezTo>
                <a:lnTo>
                  <a:pt x="4115769" y="30588"/>
                </a:lnTo>
                <a:cubicBezTo>
                  <a:pt x="4116093" y="30552"/>
                  <a:pt x="4116420" y="30552"/>
                  <a:pt x="4116792" y="30552"/>
                </a:cubicBezTo>
                <a:cubicBezTo>
                  <a:pt x="4154205" y="30369"/>
                  <a:pt x="4184276" y="43728"/>
                  <a:pt x="4208305" y="66943"/>
                </a:cubicBezTo>
                <a:lnTo>
                  <a:pt x="4245811" y="42451"/>
                </a:lnTo>
                <a:cubicBezTo>
                  <a:pt x="4225920" y="22594"/>
                  <a:pt x="4202821" y="8359"/>
                  <a:pt x="4176608" y="37"/>
                </a:cubicBezTo>
                <a:lnTo>
                  <a:pt x="4203983" y="37"/>
                </a:lnTo>
                <a:cubicBezTo>
                  <a:pt x="4220854" y="7738"/>
                  <a:pt x="4236052" y="17521"/>
                  <a:pt x="4248972" y="29018"/>
                </a:cubicBezTo>
                <a:cubicBezTo>
                  <a:pt x="4252040" y="31829"/>
                  <a:pt x="4259616" y="34895"/>
                  <a:pt x="4262962" y="33800"/>
                </a:cubicBezTo>
                <a:cubicBezTo>
                  <a:pt x="4274860" y="29967"/>
                  <a:pt x="4285829" y="24346"/>
                  <a:pt x="4298889" y="18652"/>
                </a:cubicBezTo>
                <a:cubicBezTo>
                  <a:pt x="4292893" y="12155"/>
                  <a:pt x="4286387" y="5950"/>
                  <a:pt x="4279507" y="37"/>
                </a:cubicBezTo>
                <a:lnTo>
                  <a:pt x="4297077" y="37"/>
                </a:lnTo>
                <a:cubicBezTo>
                  <a:pt x="4298842" y="1679"/>
                  <a:pt x="4300563" y="3322"/>
                  <a:pt x="4302282" y="5037"/>
                </a:cubicBezTo>
                <a:cubicBezTo>
                  <a:pt x="4305813" y="8468"/>
                  <a:pt x="4311669" y="13761"/>
                  <a:pt x="4315248" y="13250"/>
                </a:cubicBezTo>
                <a:cubicBezTo>
                  <a:pt x="4330075" y="11060"/>
                  <a:pt x="4344436" y="6972"/>
                  <a:pt x="4361074" y="3066"/>
                </a:cubicBezTo>
                <a:cubicBezTo>
                  <a:pt x="4360239" y="2044"/>
                  <a:pt x="4359355" y="1059"/>
                  <a:pt x="4358472" y="37"/>
                </a:cubicBezTo>
                <a:lnTo>
                  <a:pt x="4384453" y="37"/>
                </a:lnTo>
                <a:cubicBezTo>
                  <a:pt x="4386962" y="657"/>
                  <a:pt x="4390030" y="876"/>
                  <a:pt x="4393562" y="767"/>
                </a:cubicBezTo>
                <a:cubicBezTo>
                  <a:pt x="4412060" y="73"/>
                  <a:pt x="4430651" y="219"/>
                  <a:pt x="4449103" y="840"/>
                </a:cubicBezTo>
                <a:cubicBezTo>
                  <a:pt x="4452123" y="986"/>
                  <a:pt x="4455191" y="730"/>
                  <a:pt x="4458072" y="0"/>
                </a:cubicBezTo>
                <a:close/>
                <a:moveTo>
                  <a:pt x="3847597" y="0"/>
                </a:moveTo>
                <a:lnTo>
                  <a:pt x="3873392" y="0"/>
                </a:lnTo>
                <a:cubicBezTo>
                  <a:pt x="3872927" y="511"/>
                  <a:pt x="3872508" y="1022"/>
                  <a:pt x="3872090" y="1533"/>
                </a:cubicBezTo>
                <a:cubicBezTo>
                  <a:pt x="3874648" y="3395"/>
                  <a:pt x="3875251" y="4234"/>
                  <a:pt x="3876135" y="4417"/>
                </a:cubicBezTo>
                <a:cubicBezTo>
                  <a:pt x="3885756" y="6753"/>
                  <a:pt x="3895747" y="8286"/>
                  <a:pt x="3904811" y="11425"/>
                </a:cubicBezTo>
                <a:cubicBezTo>
                  <a:pt x="3916152" y="15404"/>
                  <a:pt x="3922193" y="12447"/>
                  <a:pt x="3929768" y="5147"/>
                </a:cubicBezTo>
                <a:cubicBezTo>
                  <a:pt x="3931581" y="3431"/>
                  <a:pt x="3933394" y="1716"/>
                  <a:pt x="3935251" y="37"/>
                </a:cubicBezTo>
                <a:lnTo>
                  <a:pt x="3952171" y="37"/>
                </a:lnTo>
                <a:cubicBezTo>
                  <a:pt x="3945339" y="5986"/>
                  <a:pt x="3938924" y="12228"/>
                  <a:pt x="3932976" y="18762"/>
                </a:cubicBezTo>
                <a:lnTo>
                  <a:pt x="3974992" y="36392"/>
                </a:lnTo>
                <a:cubicBezTo>
                  <a:pt x="3990885" y="21244"/>
                  <a:pt x="4008407" y="9016"/>
                  <a:pt x="4027789" y="37"/>
                </a:cubicBezTo>
                <a:lnTo>
                  <a:pt x="4056976" y="37"/>
                </a:lnTo>
                <a:cubicBezTo>
                  <a:pt x="4028811" y="8432"/>
                  <a:pt x="4004039" y="23178"/>
                  <a:pt x="3987353" y="43473"/>
                </a:cubicBezTo>
                <a:lnTo>
                  <a:pt x="4023698" y="67125"/>
                </a:lnTo>
                <a:cubicBezTo>
                  <a:pt x="4047728" y="43436"/>
                  <a:pt x="4078030" y="30588"/>
                  <a:pt x="4115537" y="30588"/>
                </a:cubicBezTo>
                <a:lnTo>
                  <a:pt x="4115723" y="30588"/>
                </a:lnTo>
                <a:lnTo>
                  <a:pt x="4115723" y="38253"/>
                </a:lnTo>
                <a:cubicBezTo>
                  <a:pt x="4085792" y="38071"/>
                  <a:pt x="4055860" y="47597"/>
                  <a:pt x="4037270" y="66760"/>
                </a:cubicBezTo>
                <a:lnTo>
                  <a:pt x="4037083" y="66943"/>
                </a:lnTo>
                <a:cubicBezTo>
                  <a:pt x="4034946" y="69169"/>
                  <a:pt x="4032250" y="73623"/>
                  <a:pt x="4033738" y="74900"/>
                </a:cubicBezTo>
                <a:cubicBezTo>
                  <a:pt x="4041964" y="83916"/>
                  <a:pt x="4051166" y="92384"/>
                  <a:pt x="4060508" y="101473"/>
                </a:cubicBezTo>
                <a:cubicBezTo>
                  <a:pt x="4078635" y="81397"/>
                  <a:pt x="4096434" y="72126"/>
                  <a:pt x="4115676" y="73440"/>
                </a:cubicBezTo>
                <a:lnTo>
                  <a:pt x="4115676" y="80923"/>
                </a:lnTo>
                <a:lnTo>
                  <a:pt x="4115583" y="80923"/>
                </a:lnTo>
                <a:cubicBezTo>
                  <a:pt x="4096248" y="80704"/>
                  <a:pt x="4076542" y="91800"/>
                  <a:pt x="4071104" y="106072"/>
                </a:cubicBezTo>
                <a:cubicBezTo>
                  <a:pt x="4067619" y="115197"/>
                  <a:pt x="4072360" y="120307"/>
                  <a:pt x="4084723" y="120307"/>
                </a:cubicBezTo>
                <a:lnTo>
                  <a:pt x="4115723" y="120307"/>
                </a:lnTo>
                <a:lnTo>
                  <a:pt x="4115723" y="133265"/>
                </a:lnTo>
                <a:cubicBezTo>
                  <a:pt x="4111121" y="133265"/>
                  <a:pt x="4106427" y="133338"/>
                  <a:pt x="4101779" y="133520"/>
                </a:cubicBezTo>
                <a:lnTo>
                  <a:pt x="4101640" y="133593"/>
                </a:lnTo>
                <a:cubicBezTo>
                  <a:pt x="3987121" y="137937"/>
                  <a:pt x="3900115" y="196630"/>
                  <a:pt x="3873858" y="242914"/>
                </a:cubicBezTo>
                <a:cubicBezTo>
                  <a:pt x="3883897" y="245323"/>
                  <a:pt x="3894352" y="246965"/>
                  <a:pt x="3903836" y="250287"/>
                </a:cubicBezTo>
                <a:cubicBezTo>
                  <a:pt x="3915546" y="254411"/>
                  <a:pt x="3921867" y="251929"/>
                  <a:pt x="3930047" y="244191"/>
                </a:cubicBezTo>
                <a:cubicBezTo>
                  <a:pt x="3980429" y="196083"/>
                  <a:pt x="4042429" y="171956"/>
                  <a:pt x="4115723" y="173051"/>
                </a:cubicBezTo>
                <a:lnTo>
                  <a:pt x="4115723" y="182906"/>
                </a:lnTo>
                <a:cubicBezTo>
                  <a:pt x="4108473" y="182833"/>
                  <a:pt x="4101222" y="183052"/>
                  <a:pt x="4094018" y="183600"/>
                </a:cubicBezTo>
                <a:cubicBezTo>
                  <a:pt x="4026812" y="188673"/>
                  <a:pt x="3973363" y="213676"/>
                  <a:pt x="3932883" y="257806"/>
                </a:cubicBezTo>
                <a:cubicBezTo>
                  <a:pt x="3944037" y="262587"/>
                  <a:pt x="3952960" y="265508"/>
                  <a:pt x="3960536" y="269888"/>
                </a:cubicBezTo>
                <a:cubicBezTo>
                  <a:pt x="3970902" y="275910"/>
                  <a:pt x="3976990" y="274012"/>
                  <a:pt x="3985308" y="266712"/>
                </a:cubicBezTo>
                <a:cubicBezTo>
                  <a:pt x="4020446" y="235796"/>
                  <a:pt x="4067992" y="220247"/>
                  <a:pt x="4115723" y="220393"/>
                </a:cubicBezTo>
                <a:lnTo>
                  <a:pt x="4115723" y="230503"/>
                </a:lnTo>
                <a:cubicBezTo>
                  <a:pt x="4110749" y="230503"/>
                  <a:pt x="4105591" y="230722"/>
                  <a:pt x="4100432" y="231051"/>
                </a:cubicBezTo>
                <a:cubicBezTo>
                  <a:pt x="4053629" y="234226"/>
                  <a:pt x="4015286" y="251272"/>
                  <a:pt x="3986192" y="281751"/>
                </a:cubicBezTo>
                <a:lnTo>
                  <a:pt x="4023374" y="306133"/>
                </a:lnTo>
                <a:cubicBezTo>
                  <a:pt x="4047122" y="283539"/>
                  <a:pt x="4076309" y="269997"/>
                  <a:pt x="4114235" y="269742"/>
                </a:cubicBezTo>
                <a:lnTo>
                  <a:pt x="4115723" y="269742"/>
                </a:lnTo>
                <a:lnTo>
                  <a:pt x="4115723" y="277553"/>
                </a:lnTo>
                <a:cubicBezTo>
                  <a:pt x="4085141" y="277407"/>
                  <a:pt x="4054466" y="287080"/>
                  <a:pt x="4036479" y="306535"/>
                </a:cubicBezTo>
                <a:cubicBezTo>
                  <a:pt x="4034481" y="308725"/>
                  <a:pt x="4032621" y="313178"/>
                  <a:pt x="4033877" y="314638"/>
                </a:cubicBezTo>
                <a:cubicBezTo>
                  <a:pt x="4042010" y="323471"/>
                  <a:pt x="4051074" y="331647"/>
                  <a:pt x="4060136" y="340334"/>
                </a:cubicBezTo>
                <a:cubicBezTo>
                  <a:pt x="4079191" y="320259"/>
                  <a:pt x="4096434" y="311097"/>
                  <a:pt x="4115676" y="312740"/>
                </a:cubicBezTo>
                <a:lnTo>
                  <a:pt x="4115676" y="320770"/>
                </a:lnTo>
                <a:cubicBezTo>
                  <a:pt x="4096296" y="320441"/>
                  <a:pt x="4078682" y="329530"/>
                  <a:pt x="4071338" y="343619"/>
                </a:cubicBezTo>
                <a:cubicBezTo>
                  <a:pt x="4066131" y="354241"/>
                  <a:pt x="4072360" y="359972"/>
                  <a:pt x="4086676" y="359497"/>
                </a:cubicBezTo>
                <a:cubicBezTo>
                  <a:pt x="4096341" y="359133"/>
                  <a:pt x="4106008" y="358986"/>
                  <a:pt x="4115676" y="359023"/>
                </a:cubicBezTo>
                <a:lnTo>
                  <a:pt x="4115676" y="373003"/>
                </a:lnTo>
                <a:cubicBezTo>
                  <a:pt x="4038954" y="372483"/>
                  <a:pt x="3974729" y="393090"/>
                  <a:pt x="3921804" y="432715"/>
                </a:cubicBezTo>
                <a:lnTo>
                  <a:pt x="3892919" y="459652"/>
                </a:lnTo>
                <a:lnTo>
                  <a:pt x="3867172" y="459652"/>
                </a:lnTo>
                <a:lnTo>
                  <a:pt x="3892633" y="430455"/>
                </a:lnTo>
                <a:cubicBezTo>
                  <a:pt x="3879061" y="421476"/>
                  <a:pt x="3865446" y="412497"/>
                  <a:pt x="3851780" y="403518"/>
                </a:cubicBezTo>
                <a:cubicBezTo>
                  <a:pt x="3850896" y="403079"/>
                  <a:pt x="3850014" y="402715"/>
                  <a:pt x="3849039" y="402459"/>
                </a:cubicBezTo>
                <a:lnTo>
                  <a:pt x="3849039" y="402532"/>
                </a:lnTo>
                <a:cubicBezTo>
                  <a:pt x="3837917" y="398891"/>
                  <a:pt x="3826018" y="397041"/>
                  <a:pt x="3814111" y="396794"/>
                </a:cubicBezTo>
                <a:cubicBezTo>
                  <a:pt x="3778396" y="396055"/>
                  <a:pt x="3742641" y="409750"/>
                  <a:pt x="3727825" y="432828"/>
                </a:cubicBezTo>
                <a:lnTo>
                  <a:pt x="3756358" y="459652"/>
                </a:lnTo>
                <a:lnTo>
                  <a:pt x="3729774" y="459652"/>
                </a:lnTo>
                <a:lnTo>
                  <a:pt x="3711565" y="438804"/>
                </a:lnTo>
                <a:cubicBezTo>
                  <a:pt x="3664324" y="401736"/>
                  <a:pt x="3583619" y="374600"/>
                  <a:pt x="3505294" y="373149"/>
                </a:cubicBezTo>
                <a:lnTo>
                  <a:pt x="3505294" y="358840"/>
                </a:lnTo>
                <a:cubicBezTo>
                  <a:pt x="3515054" y="358840"/>
                  <a:pt x="3524908" y="359023"/>
                  <a:pt x="3534620" y="359315"/>
                </a:cubicBezTo>
                <a:lnTo>
                  <a:pt x="3534620" y="359388"/>
                </a:lnTo>
                <a:cubicBezTo>
                  <a:pt x="3548145" y="359826"/>
                  <a:pt x="3554421" y="354570"/>
                  <a:pt x="3550236" y="344350"/>
                </a:cubicBezTo>
                <a:cubicBezTo>
                  <a:pt x="3543823" y="330224"/>
                  <a:pt x="3526952" y="320697"/>
                  <a:pt x="3507850" y="320478"/>
                </a:cubicBezTo>
                <a:cubicBezTo>
                  <a:pt x="3506966" y="320478"/>
                  <a:pt x="3506131" y="320478"/>
                  <a:pt x="3505294" y="320514"/>
                </a:cubicBezTo>
                <a:lnTo>
                  <a:pt x="3505294" y="311827"/>
                </a:lnTo>
                <a:cubicBezTo>
                  <a:pt x="3523188" y="310769"/>
                  <a:pt x="3540106" y="320040"/>
                  <a:pt x="3561159" y="339641"/>
                </a:cubicBezTo>
                <a:cubicBezTo>
                  <a:pt x="3569479" y="331720"/>
                  <a:pt x="3578309" y="324128"/>
                  <a:pt x="3585839" y="315915"/>
                </a:cubicBezTo>
                <a:cubicBezTo>
                  <a:pt x="3587651" y="313944"/>
                  <a:pt x="3587047" y="309053"/>
                  <a:pt x="3585142" y="306900"/>
                </a:cubicBezTo>
                <a:cubicBezTo>
                  <a:pt x="3568038" y="287189"/>
                  <a:pt x="3536572" y="277407"/>
                  <a:pt x="3505294" y="277553"/>
                </a:cubicBezTo>
                <a:lnTo>
                  <a:pt x="3505294" y="269778"/>
                </a:lnTo>
                <a:cubicBezTo>
                  <a:pt x="3505758" y="269742"/>
                  <a:pt x="3506178" y="269742"/>
                  <a:pt x="3506642" y="269742"/>
                </a:cubicBezTo>
                <a:cubicBezTo>
                  <a:pt x="3544661" y="269778"/>
                  <a:pt x="3573848" y="283430"/>
                  <a:pt x="3598062" y="305914"/>
                </a:cubicBezTo>
                <a:lnTo>
                  <a:pt x="3635430" y="281130"/>
                </a:lnTo>
                <a:cubicBezTo>
                  <a:pt x="3600618" y="247732"/>
                  <a:pt x="3557952" y="230175"/>
                  <a:pt x="3505294" y="230576"/>
                </a:cubicBezTo>
                <a:lnTo>
                  <a:pt x="3505294" y="220648"/>
                </a:lnTo>
                <a:cubicBezTo>
                  <a:pt x="3518725" y="220794"/>
                  <a:pt x="3532112" y="221999"/>
                  <a:pt x="3545217" y="224225"/>
                </a:cubicBezTo>
                <a:cubicBezTo>
                  <a:pt x="3582446" y="230430"/>
                  <a:pt x="3612702" y="245761"/>
                  <a:pt x="3638263" y="267734"/>
                </a:cubicBezTo>
                <a:cubicBezTo>
                  <a:pt x="3641565" y="270618"/>
                  <a:pt x="3648955" y="273830"/>
                  <a:pt x="3652254" y="272771"/>
                </a:cubicBezTo>
                <a:cubicBezTo>
                  <a:pt x="3664199" y="268902"/>
                  <a:pt x="3675122" y="263318"/>
                  <a:pt x="3688738" y="257295"/>
                </a:cubicBezTo>
                <a:cubicBezTo>
                  <a:pt x="3640216" y="207581"/>
                  <a:pt x="3579517" y="182067"/>
                  <a:pt x="3505294" y="182724"/>
                </a:cubicBezTo>
                <a:lnTo>
                  <a:pt x="3505294" y="172868"/>
                </a:lnTo>
                <a:cubicBezTo>
                  <a:pt x="3520027" y="173014"/>
                  <a:pt x="3534713" y="174036"/>
                  <a:pt x="3549214" y="175935"/>
                </a:cubicBezTo>
                <a:cubicBezTo>
                  <a:pt x="3608612" y="183563"/>
                  <a:pt x="3656438" y="208238"/>
                  <a:pt x="3693619" y="245615"/>
                </a:cubicBezTo>
                <a:cubicBezTo>
                  <a:pt x="3696639" y="248681"/>
                  <a:pt x="3702449" y="252988"/>
                  <a:pt x="3705749" y="252440"/>
                </a:cubicBezTo>
                <a:cubicBezTo>
                  <a:pt x="3720064" y="249995"/>
                  <a:pt x="3734053" y="245943"/>
                  <a:pt x="3750413" y="241892"/>
                </a:cubicBezTo>
                <a:cubicBezTo>
                  <a:pt x="3690831" y="171299"/>
                  <a:pt x="3610053" y="134287"/>
                  <a:pt x="3505294" y="133667"/>
                </a:cubicBezTo>
                <a:lnTo>
                  <a:pt x="3505294" y="120198"/>
                </a:lnTo>
                <a:lnTo>
                  <a:pt x="3537178" y="120198"/>
                </a:lnTo>
                <a:lnTo>
                  <a:pt x="3537131" y="120307"/>
                </a:lnTo>
                <a:cubicBezTo>
                  <a:pt x="3548703" y="120198"/>
                  <a:pt x="3553584" y="115343"/>
                  <a:pt x="3550842" y="106838"/>
                </a:cubicBezTo>
                <a:cubicBezTo>
                  <a:pt x="3546007" y="92274"/>
                  <a:pt x="3525511" y="80485"/>
                  <a:pt x="3505573" y="80777"/>
                </a:cubicBezTo>
                <a:lnTo>
                  <a:pt x="3505294" y="80777"/>
                </a:lnTo>
                <a:lnTo>
                  <a:pt x="3505294" y="73148"/>
                </a:lnTo>
                <a:cubicBezTo>
                  <a:pt x="3523420" y="72126"/>
                  <a:pt x="3540524" y="81361"/>
                  <a:pt x="3561205" y="100962"/>
                </a:cubicBezTo>
                <a:lnTo>
                  <a:pt x="3589556" y="73842"/>
                </a:lnTo>
                <a:cubicBezTo>
                  <a:pt x="3572081" y="50335"/>
                  <a:pt x="3538572" y="38253"/>
                  <a:pt x="3505294" y="38180"/>
                </a:cubicBezTo>
                <a:lnTo>
                  <a:pt x="3505294" y="30588"/>
                </a:lnTo>
                <a:cubicBezTo>
                  <a:pt x="3505620" y="30552"/>
                  <a:pt x="3505944" y="30552"/>
                  <a:pt x="3506316" y="30552"/>
                </a:cubicBezTo>
                <a:cubicBezTo>
                  <a:pt x="3543730" y="30369"/>
                  <a:pt x="3573801" y="43728"/>
                  <a:pt x="3597829" y="66943"/>
                </a:cubicBezTo>
                <a:lnTo>
                  <a:pt x="3635337" y="42451"/>
                </a:lnTo>
                <a:cubicBezTo>
                  <a:pt x="3615444" y="22594"/>
                  <a:pt x="3592345" y="8359"/>
                  <a:pt x="3566133" y="37"/>
                </a:cubicBezTo>
                <a:lnTo>
                  <a:pt x="3593507" y="37"/>
                </a:lnTo>
                <a:cubicBezTo>
                  <a:pt x="3610379" y="7738"/>
                  <a:pt x="3625576" y="17521"/>
                  <a:pt x="3638497" y="29018"/>
                </a:cubicBezTo>
                <a:cubicBezTo>
                  <a:pt x="3641565" y="31829"/>
                  <a:pt x="3649141" y="34895"/>
                  <a:pt x="3652487" y="33800"/>
                </a:cubicBezTo>
                <a:cubicBezTo>
                  <a:pt x="3664384" y="29967"/>
                  <a:pt x="3675353" y="24346"/>
                  <a:pt x="3688413" y="18652"/>
                </a:cubicBezTo>
                <a:cubicBezTo>
                  <a:pt x="3682419" y="12155"/>
                  <a:pt x="3675911" y="5950"/>
                  <a:pt x="3669031" y="37"/>
                </a:cubicBezTo>
                <a:lnTo>
                  <a:pt x="3686600" y="37"/>
                </a:lnTo>
                <a:cubicBezTo>
                  <a:pt x="3688367" y="1679"/>
                  <a:pt x="3690086" y="3322"/>
                  <a:pt x="3691806" y="5037"/>
                </a:cubicBezTo>
                <a:cubicBezTo>
                  <a:pt x="3695339" y="8468"/>
                  <a:pt x="3701195" y="13761"/>
                  <a:pt x="3704773" y="13250"/>
                </a:cubicBezTo>
                <a:cubicBezTo>
                  <a:pt x="3719600" y="11060"/>
                  <a:pt x="3733960" y="6972"/>
                  <a:pt x="3750600" y="3066"/>
                </a:cubicBezTo>
                <a:cubicBezTo>
                  <a:pt x="3749763" y="2044"/>
                  <a:pt x="3748880" y="1059"/>
                  <a:pt x="3747998" y="37"/>
                </a:cubicBezTo>
                <a:lnTo>
                  <a:pt x="3773977" y="37"/>
                </a:lnTo>
                <a:cubicBezTo>
                  <a:pt x="3776487" y="657"/>
                  <a:pt x="3779554" y="876"/>
                  <a:pt x="3783086" y="767"/>
                </a:cubicBezTo>
                <a:cubicBezTo>
                  <a:pt x="3801586" y="73"/>
                  <a:pt x="3820174" y="219"/>
                  <a:pt x="3838627" y="840"/>
                </a:cubicBezTo>
                <a:cubicBezTo>
                  <a:pt x="3841649" y="986"/>
                  <a:pt x="3844716" y="730"/>
                  <a:pt x="3847597" y="0"/>
                </a:cubicBezTo>
                <a:close/>
                <a:moveTo>
                  <a:pt x="3237123" y="0"/>
                </a:moveTo>
                <a:lnTo>
                  <a:pt x="3262917" y="0"/>
                </a:lnTo>
                <a:cubicBezTo>
                  <a:pt x="3262453" y="511"/>
                  <a:pt x="3262034" y="1022"/>
                  <a:pt x="3261616" y="1533"/>
                </a:cubicBezTo>
                <a:cubicBezTo>
                  <a:pt x="3264171" y="3395"/>
                  <a:pt x="3264775" y="4234"/>
                  <a:pt x="3265659" y="4417"/>
                </a:cubicBezTo>
                <a:cubicBezTo>
                  <a:pt x="3275280" y="6753"/>
                  <a:pt x="3285273" y="8286"/>
                  <a:pt x="3294335" y="11425"/>
                </a:cubicBezTo>
                <a:cubicBezTo>
                  <a:pt x="3305676" y="15404"/>
                  <a:pt x="3311717" y="12447"/>
                  <a:pt x="3319293" y="5147"/>
                </a:cubicBezTo>
                <a:cubicBezTo>
                  <a:pt x="3321107" y="3431"/>
                  <a:pt x="3322920" y="1716"/>
                  <a:pt x="3324778" y="37"/>
                </a:cubicBezTo>
                <a:lnTo>
                  <a:pt x="3341695" y="37"/>
                </a:lnTo>
                <a:cubicBezTo>
                  <a:pt x="3334863" y="5986"/>
                  <a:pt x="3328450" y="12228"/>
                  <a:pt x="3322500" y="18762"/>
                </a:cubicBezTo>
                <a:lnTo>
                  <a:pt x="3364516" y="36392"/>
                </a:lnTo>
                <a:cubicBezTo>
                  <a:pt x="3380411" y="21244"/>
                  <a:pt x="3397933" y="9016"/>
                  <a:pt x="3417313" y="37"/>
                </a:cubicBezTo>
                <a:lnTo>
                  <a:pt x="3446500" y="37"/>
                </a:lnTo>
                <a:cubicBezTo>
                  <a:pt x="3418337" y="8432"/>
                  <a:pt x="3393565" y="23178"/>
                  <a:pt x="3376879" y="43473"/>
                </a:cubicBezTo>
                <a:lnTo>
                  <a:pt x="3413224" y="67125"/>
                </a:lnTo>
                <a:cubicBezTo>
                  <a:pt x="3437252" y="43436"/>
                  <a:pt x="3467555" y="30588"/>
                  <a:pt x="3505062" y="30588"/>
                </a:cubicBezTo>
                <a:lnTo>
                  <a:pt x="3505247" y="30588"/>
                </a:lnTo>
                <a:lnTo>
                  <a:pt x="3505247" y="38253"/>
                </a:lnTo>
                <a:cubicBezTo>
                  <a:pt x="3475317" y="38071"/>
                  <a:pt x="3445386" y="47597"/>
                  <a:pt x="3426794" y="66760"/>
                </a:cubicBezTo>
                <a:lnTo>
                  <a:pt x="3426609" y="66943"/>
                </a:lnTo>
                <a:cubicBezTo>
                  <a:pt x="3424471" y="69169"/>
                  <a:pt x="3421775" y="73623"/>
                  <a:pt x="3423263" y="74900"/>
                </a:cubicBezTo>
                <a:cubicBezTo>
                  <a:pt x="3431488" y="83916"/>
                  <a:pt x="3440691" y="92384"/>
                  <a:pt x="3450033" y="101473"/>
                </a:cubicBezTo>
                <a:cubicBezTo>
                  <a:pt x="3468159" y="81397"/>
                  <a:pt x="3485960" y="72126"/>
                  <a:pt x="3505202" y="73440"/>
                </a:cubicBezTo>
                <a:lnTo>
                  <a:pt x="3505202" y="80923"/>
                </a:lnTo>
                <a:lnTo>
                  <a:pt x="3505109" y="80923"/>
                </a:lnTo>
                <a:cubicBezTo>
                  <a:pt x="3485774" y="80704"/>
                  <a:pt x="3466068" y="91800"/>
                  <a:pt x="3460631" y="106072"/>
                </a:cubicBezTo>
                <a:cubicBezTo>
                  <a:pt x="3457145" y="115197"/>
                  <a:pt x="3461884" y="120307"/>
                  <a:pt x="3474247" y="120307"/>
                </a:cubicBezTo>
                <a:lnTo>
                  <a:pt x="3505247" y="120307"/>
                </a:lnTo>
                <a:lnTo>
                  <a:pt x="3505247" y="133265"/>
                </a:lnTo>
                <a:cubicBezTo>
                  <a:pt x="3500647" y="133265"/>
                  <a:pt x="3495953" y="133338"/>
                  <a:pt x="3491305" y="133520"/>
                </a:cubicBezTo>
                <a:lnTo>
                  <a:pt x="3491166" y="133593"/>
                </a:lnTo>
                <a:cubicBezTo>
                  <a:pt x="3376646" y="137937"/>
                  <a:pt x="3289641" y="196630"/>
                  <a:pt x="3263382" y="242914"/>
                </a:cubicBezTo>
                <a:cubicBezTo>
                  <a:pt x="3273421" y="245323"/>
                  <a:pt x="3283879" y="246965"/>
                  <a:pt x="3293360" y="250287"/>
                </a:cubicBezTo>
                <a:cubicBezTo>
                  <a:pt x="3305072" y="254411"/>
                  <a:pt x="3311392" y="251929"/>
                  <a:pt x="3319572" y="244191"/>
                </a:cubicBezTo>
                <a:cubicBezTo>
                  <a:pt x="3369953" y="196083"/>
                  <a:pt x="3431954" y="171956"/>
                  <a:pt x="3505247" y="173051"/>
                </a:cubicBezTo>
                <a:lnTo>
                  <a:pt x="3505247" y="182906"/>
                </a:lnTo>
                <a:cubicBezTo>
                  <a:pt x="3497997" y="182833"/>
                  <a:pt x="3490746" y="183052"/>
                  <a:pt x="3483543" y="183600"/>
                </a:cubicBezTo>
                <a:cubicBezTo>
                  <a:pt x="3416337" y="188673"/>
                  <a:pt x="3362889" y="213676"/>
                  <a:pt x="3322407" y="257806"/>
                </a:cubicBezTo>
                <a:cubicBezTo>
                  <a:pt x="3333563" y="262587"/>
                  <a:pt x="3342486" y="265508"/>
                  <a:pt x="3350061" y="269888"/>
                </a:cubicBezTo>
                <a:cubicBezTo>
                  <a:pt x="3360426" y="275910"/>
                  <a:pt x="3366514" y="274012"/>
                  <a:pt x="3374834" y="266712"/>
                </a:cubicBezTo>
                <a:cubicBezTo>
                  <a:pt x="3409970" y="235796"/>
                  <a:pt x="3457516" y="220247"/>
                  <a:pt x="3505247" y="220393"/>
                </a:cubicBezTo>
                <a:lnTo>
                  <a:pt x="3505247" y="230503"/>
                </a:lnTo>
                <a:cubicBezTo>
                  <a:pt x="3500276" y="230503"/>
                  <a:pt x="3495116" y="230722"/>
                  <a:pt x="3489956" y="231051"/>
                </a:cubicBezTo>
                <a:cubicBezTo>
                  <a:pt x="3443154" y="234226"/>
                  <a:pt x="3404811" y="251272"/>
                  <a:pt x="3375716" y="281751"/>
                </a:cubicBezTo>
                <a:lnTo>
                  <a:pt x="3412898" y="306133"/>
                </a:lnTo>
                <a:cubicBezTo>
                  <a:pt x="3436648" y="283539"/>
                  <a:pt x="3465835" y="269997"/>
                  <a:pt x="3503761" y="269742"/>
                </a:cubicBezTo>
                <a:lnTo>
                  <a:pt x="3505247" y="269742"/>
                </a:lnTo>
                <a:lnTo>
                  <a:pt x="3505247" y="277553"/>
                </a:lnTo>
                <a:cubicBezTo>
                  <a:pt x="3474667" y="277407"/>
                  <a:pt x="3443991" y="287080"/>
                  <a:pt x="3426005" y="306535"/>
                </a:cubicBezTo>
                <a:cubicBezTo>
                  <a:pt x="3424006" y="308725"/>
                  <a:pt x="3422148" y="313178"/>
                  <a:pt x="3423401" y="314638"/>
                </a:cubicBezTo>
                <a:cubicBezTo>
                  <a:pt x="3431536" y="323471"/>
                  <a:pt x="3440599" y="331647"/>
                  <a:pt x="3449661" y="340334"/>
                </a:cubicBezTo>
                <a:cubicBezTo>
                  <a:pt x="3468717" y="320259"/>
                  <a:pt x="3485960" y="311097"/>
                  <a:pt x="3505202" y="312740"/>
                </a:cubicBezTo>
                <a:lnTo>
                  <a:pt x="3505202" y="320770"/>
                </a:lnTo>
                <a:cubicBezTo>
                  <a:pt x="3485821" y="320441"/>
                  <a:pt x="3468206" y="329530"/>
                  <a:pt x="3460862" y="343619"/>
                </a:cubicBezTo>
                <a:cubicBezTo>
                  <a:pt x="3455657" y="354241"/>
                  <a:pt x="3461884" y="359972"/>
                  <a:pt x="3476200" y="359497"/>
                </a:cubicBezTo>
                <a:cubicBezTo>
                  <a:pt x="3485867" y="359133"/>
                  <a:pt x="3495534" y="358986"/>
                  <a:pt x="3505202" y="359023"/>
                </a:cubicBezTo>
                <a:lnTo>
                  <a:pt x="3505202" y="373003"/>
                </a:lnTo>
                <a:cubicBezTo>
                  <a:pt x="3428480" y="372483"/>
                  <a:pt x="3364254" y="393090"/>
                  <a:pt x="3311329" y="432715"/>
                </a:cubicBezTo>
                <a:lnTo>
                  <a:pt x="3282444" y="459652"/>
                </a:lnTo>
                <a:lnTo>
                  <a:pt x="3256696" y="459652"/>
                </a:lnTo>
                <a:lnTo>
                  <a:pt x="3282158" y="430455"/>
                </a:lnTo>
                <a:cubicBezTo>
                  <a:pt x="3268587" y="421476"/>
                  <a:pt x="3254970" y="412497"/>
                  <a:pt x="3241305" y="403518"/>
                </a:cubicBezTo>
                <a:cubicBezTo>
                  <a:pt x="3240421" y="403079"/>
                  <a:pt x="3239539" y="402715"/>
                  <a:pt x="3238563" y="402459"/>
                </a:cubicBezTo>
                <a:lnTo>
                  <a:pt x="3238563" y="402532"/>
                </a:lnTo>
                <a:cubicBezTo>
                  <a:pt x="3227444" y="398891"/>
                  <a:pt x="3215542" y="397041"/>
                  <a:pt x="3203637" y="396794"/>
                </a:cubicBezTo>
                <a:cubicBezTo>
                  <a:pt x="3167921" y="396055"/>
                  <a:pt x="3132166" y="409750"/>
                  <a:pt x="3117351" y="432828"/>
                </a:cubicBezTo>
                <a:lnTo>
                  <a:pt x="3145885" y="459652"/>
                </a:lnTo>
                <a:lnTo>
                  <a:pt x="3119300" y="459652"/>
                </a:lnTo>
                <a:lnTo>
                  <a:pt x="3101090" y="438804"/>
                </a:lnTo>
                <a:cubicBezTo>
                  <a:pt x="3053849" y="401736"/>
                  <a:pt x="2973145" y="374600"/>
                  <a:pt x="2894819" y="373149"/>
                </a:cubicBezTo>
                <a:lnTo>
                  <a:pt x="2894819" y="358840"/>
                </a:lnTo>
                <a:cubicBezTo>
                  <a:pt x="2904580" y="358840"/>
                  <a:pt x="2914433" y="359023"/>
                  <a:pt x="2924146" y="359315"/>
                </a:cubicBezTo>
                <a:lnTo>
                  <a:pt x="2924146" y="359388"/>
                </a:lnTo>
                <a:cubicBezTo>
                  <a:pt x="2937671" y="359826"/>
                  <a:pt x="2943946" y="354570"/>
                  <a:pt x="2939762" y="344350"/>
                </a:cubicBezTo>
                <a:cubicBezTo>
                  <a:pt x="2933349" y="330224"/>
                  <a:pt x="2916478" y="320697"/>
                  <a:pt x="2897376" y="320478"/>
                </a:cubicBezTo>
                <a:cubicBezTo>
                  <a:pt x="2896492" y="320478"/>
                  <a:pt x="2895657" y="320478"/>
                  <a:pt x="2894819" y="320514"/>
                </a:cubicBezTo>
                <a:lnTo>
                  <a:pt x="2894819" y="311827"/>
                </a:lnTo>
                <a:cubicBezTo>
                  <a:pt x="2912712" y="310769"/>
                  <a:pt x="2929632" y="320040"/>
                  <a:pt x="2950685" y="339641"/>
                </a:cubicBezTo>
                <a:cubicBezTo>
                  <a:pt x="2959004" y="331720"/>
                  <a:pt x="2967835" y="324128"/>
                  <a:pt x="2975364" y="315915"/>
                </a:cubicBezTo>
                <a:cubicBezTo>
                  <a:pt x="2977177" y="313944"/>
                  <a:pt x="2976573" y="309053"/>
                  <a:pt x="2974666" y="306900"/>
                </a:cubicBezTo>
                <a:cubicBezTo>
                  <a:pt x="2957564" y="287189"/>
                  <a:pt x="2926099" y="277407"/>
                  <a:pt x="2894819" y="277553"/>
                </a:cubicBezTo>
                <a:lnTo>
                  <a:pt x="2894819" y="269778"/>
                </a:lnTo>
                <a:cubicBezTo>
                  <a:pt x="2895284" y="269742"/>
                  <a:pt x="2895702" y="269742"/>
                  <a:pt x="2896168" y="269742"/>
                </a:cubicBezTo>
                <a:cubicBezTo>
                  <a:pt x="2934185" y="269778"/>
                  <a:pt x="2963374" y="283430"/>
                  <a:pt x="2987588" y="305914"/>
                </a:cubicBezTo>
                <a:lnTo>
                  <a:pt x="3024956" y="281130"/>
                </a:lnTo>
                <a:cubicBezTo>
                  <a:pt x="2990143" y="247732"/>
                  <a:pt x="2947479" y="230175"/>
                  <a:pt x="2894819" y="230576"/>
                </a:cubicBezTo>
                <a:lnTo>
                  <a:pt x="2894819" y="220648"/>
                </a:lnTo>
                <a:cubicBezTo>
                  <a:pt x="2908251" y="220794"/>
                  <a:pt x="2921638" y="221999"/>
                  <a:pt x="2934743" y="224225"/>
                </a:cubicBezTo>
                <a:cubicBezTo>
                  <a:pt x="2971970" y="230430"/>
                  <a:pt x="3002228" y="245761"/>
                  <a:pt x="3027789" y="267734"/>
                </a:cubicBezTo>
                <a:cubicBezTo>
                  <a:pt x="3031091" y="270618"/>
                  <a:pt x="3038479" y="273830"/>
                  <a:pt x="3041780" y="272771"/>
                </a:cubicBezTo>
                <a:cubicBezTo>
                  <a:pt x="3053725" y="268902"/>
                  <a:pt x="3064647" y="263318"/>
                  <a:pt x="3078264" y="257295"/>
                </a:cubicBezTo>
                <a:cubicBezTo>
                  <a:pt x="3029742" y="207581"/>
                  <a:pt x="2969043" y="182067"/>
                  <a:pt x="2894819" y="182724"/>
                </a:cubicBezTo>
                <a:lnTo>
                  <a:pt x="2894819" y="172868"/>
                </a:lnTo>
                <a:cubicBezTo>
                  <a:pt x="2909553" y="173014"/>
                  <a:pt x="2924240" y="174036"/>
                  <a:pt x="2938740" y="175935"/>
                </a:cubicBezTo>
                <a:cubicBezTo>
                  <a:pt x="2998138" y="183563"/>
                  <a:pt x="3045962" y="208238"/>
                  <a:pt x="3083143" y="245615"/>
                </a:cubicBezTo>
                <a:cubicBezTo>
                  <a:pt x="3086165" y="248681"/>
                  <a:pt x="3091976" y="252988"/>
                  <a:pt x="3095275" y="252440"/>
                </a:cubicBezTo>
                <a:cubicBezTo>
                  <a:pt x="3109589" y="249995"/>
                  <a:pt x="3123579" y="245943"/>
                  <a:pt x="3139940" y="241892"/>
                </a:cubicBezTo>
                <a:cubicBezTo>
                  <a:pt x="3080355" y="171299"/>
                  <a:pt x="2999578" y="134287"/>
                  <a:pt x="2894819" y="133667"/>
                </a:cubicBezTo>
                <a:lnTo>
                  <a:pt x="2894819" y="120198"/>
                </a:lnTo>
                <a:lnTo>
                  <a:pt x="2926704" y="120198"/>
                </a:lnTo>
                <a:lnTo>
                  <a:pt x="2926657" y="120307"/>
                </a:lnTo>
                <a:cubicBezTo>
                  <a:pt x="2938229" y="120198"/>
                  <a:pt x="2943110" y="115343"/>
                  <a:pt x="2940366" y="106838"/>
                </a:cubicBezTo>
                <a:cubicBezTo>
                  <a:pt x="2935534" y="92274"/>
                  <a:pt x="2915037" y="80485"/>
                  <a:pt x="2895099" y="80777"/>
                </a:cubicBezTo>
                <a:lnTo>
                  <a:pt x="2894819" y="80777"/>
                </a:lnTo>
                <a:lnTo>
                  <a:pt x="2894819" y="73148"/>
                </a:lnTo>
                <a:cubicBezTo>
                  <a:pt x="2912946" y="72126"/>
                  <a:pt x="2930050" y="81361"/>
                  <a:pt x="2950731" y="100962"/>
                </a:cubicBezTo>
                <a:lnTo>
                  <a:pt x="2979083" y="73842"/>
                </a:lnTo>
                <a:cubicBezTo>
                  <a:pt x="2961608" y="50335"/>
                  <a:pt x="2928098" y="38253"/>
                  <a:pt x="2894819" y="38180"/>
                </a:cubicBezTo>
                <a:lnTo>
                  <a:pt x="2894819" y="30588"/>
                </a:lnTo>
                <a:cubicBezTo>
                  <a:pt x="2895146" y="30552"/>
                  <a:pt x="2895470" y="30552"/>
                  <a:pt x="2895841" y="30552"/>
                </a:cubicBezTo>
                <a:cubicBezTo>
                  <a:pt x="2933256" y="30369"/>
                  <a:pt x="2963327" y="43728"/>
                  <a:pt x="2987355" y="66943"/>
                </a:cubicBezTo>
                <a:lnTo>
                  <a:pt x="3024863" y="42451"/>
                </a:lnTo>
                <a:cubicBezTo>
                  <a:pt x="3004970" y="22594"/>
                  <a:pt x="2981871" y="8359"/>
                  <a:pt x="2955657" y="37"/>
                </a:cubicBezTo>
                <a:lnTo>
                  <a:pt x="2983033" y="37"/>
                </a:lnTo>
                <a:cubicBezTo>
                  <a:pt x="2999904" y="7738"/>
                  <a:pt x="3015103" y="17521"/>
                  <a:pt x="3028023" y="29018"/>
                </a:cubicBezTo>
                <a:cubicBezTo>
                  <a:pt x="3031091" y="31829"/>
                  <a:pt x="3038665" y="34895"/>
                  <a:pt x="3042012" y="33800"/>
                </a:cubicBezTo>
                <a:cubicBezTo>
                  <a:pt x="3053910" y="29967"/>
                  <a:pt x="3064879" y="24346"/>
                  <a:pt x="3077938" y="18652"/>
                </a:cubicBezTo>
                <a:cubicBezTo>
                  <a:pt x="3071943" y="12155"/>
                  <a:pt x="3065437" y="5950"/>
                  <a:pt x="3058558" y="37"/>
                </a:cubicBezTo>
                <a:lnTo>
                  <a:pt x="3076126" y="37"/>
                </a:lnTo>
                <a:cubicBezTo>
                  <a:pt x="3077893" y="1679"/>
                  <a:pt x="3079612" y="3322"/>
                  <a:pt x="3081332" y="5037"/>
                </a:cubicBezTo>
                <a:cubicBezTo>
                  <a:pt x="3084865" y="8468"/>
                  <a:pt x="3090720" y="13761"/>
                  <a:pt x="3094299" y="13250"/>
                </a:cubicBezTo>
                <a:cubicBezTo>
                  <a:pt x="3109126" y="11060"/>
                  <a:pt x="3123486" y="6972"/>
                  <a:pt x="3140126" y="3066"/>
                </a:cubicBezTo>
                <a:cubicBezTo>
                  <a:pt x="3139288" y="2044"/>
                  <a:pt x="3138406" y="1059"/>
                  <a:pt x="3137522" y="37"/>
                </a:cubicBezTo>
                <a:lnTo>
                  <a:pt x="3163503" y="37"/>
                </a:lnTo>
                <a:cubicBezTo>
                  <a:pt x="3166013" y="657"/>
                  <a:pt x="3169080" y="876"/>
                  <a:pt x="3172613" y="767"/>
                </a:cubicBezTo>
                <a:cubicBezTo>
                  <a:pt x="3191110" y="73"/>
                  <a:pt x="3209700" y="219"/>
                  <a:pt x="3228152" y="840"/>
                </a:cubicBezTo>
                <a:cubicBezTo>
                  <a:pt x="3231173" y="986"/>
                  <a:pt x="3234241" y="730"/>
                  <a:pt x="3237123" y="0"/>
                </a:cubicBezTo>
                <a:close/>
                <a:moveTo>
                  <a:pt x="2626647" y="0"/>
                </a:moveTo>
                <a:lnTo>
                  <a:pt x="2652443" y="0"/>
                </a:lnTo>
                <a:cubicBezTo>
                  <a:pt x="2651979" y="511"/>
                  <a:pt x="2651560" y="1022"/>
                  <a:pt x="2651142" y="1533"/>
                </a:cubicBezTo>
                <a:cubicBezTo>
                  <a:pt x="2653697" y="3395"/>
                  <a:pt x="2654301" y="4234"/>
                  <a:pt x="2655185" y="4417"/>
                </a:cubicBezTo>
                <a:cubicBezTo>
                  <a:pt x="2664806" y="6753"/>
                  <a:pt x="2674798" y="8286"/>
                  <a:pt x="2683861" y="11425"/>
                </a:cubicBezTo>
                <a:cubicBezTo>
                  <a:pt x="2695201" y="15404"/>
                  <a:pt x="2701243" y="12447"/>
                  <a:pt x="2708820" y="5147"/>
                </a:cubicBezTo>
                <a:cubicBezTo>
                  <a:pt x="2710632" y="3431"/>
                  <a:pt x="2712444" y="1716"/>
                  <a:pt x="2714304" y="37"/>
                </a:cubicBezTo>
                <a:lnTo>
                  <a:pt x="2731221" y="37"/>
                </a:lnTo>
                <a:cubicBezTo>
                  <a:pt x="2724389" y="5986"/>
                  <a:pt x="2717976" y="12228"/>
                  <a:pt x="2712026" y="18762"/>
                </a:cubicBezTo>
                <a:lnTo>
                  <a:pt x="2754042" y="36392"/>
                </a:lnTo>
                <a:cubicBezTo>
                  <a:pt x="2769937" y="21244"/>
                  <a:pt x="2787458" y="9016"/>
                  <a:pt x="2806839" y="37"/>
                </a:cubicBezTo>
                <a:lnTo>
                  <a:pt x="2836026" y="37"/>
                </a:lnTo>
                <a:cubicBezTo>
                  <a:pt x="2807861" y="8432"/>
                  <a:pt x="2783089" y="23178"/>
                  <a:pt x="2766404" y="43473"/>
                </a:cubicBezTo>
                <a:lnTo>
                  <a:pt x="2802749" y="67125"/>
                </a:lnTo>
                <a:cubicBezTo>
                  <a:pt x="2826778" y="43436"/>
                  <a:pt x="2857081" y="30588"/>
                  <a:pt x="2894588" y="30588"/>
                </a:cubicBezTo>
                <a:lnTo>
                  <a:pt x="2894773" y="30588"/>
                </a:lnTo>
                <a:lnTo>
                  <a:pt x="2894773" y="38253"/>
                </a:lnTo>
                <a:cubicBezTo>
                  <a:pt x="2864841" y="38071"/>
                  <a:pt x="2834911" y="47597"/>
                  <a:pt x="2816320" y="66760"/>
                </a:cubicBezTo>
                <a:lnTo>
                  <a:pt x="2816135" y="66943"/>
                </a:lnTo>
                <a:cubicBezTo>
                  <a:pt x="2813998" y="69169"/>
                  <a:pt x="2811300" y="73623"/>
                  <a:pt x="2812789" y="74900"/>
                </a:cubicBezTo>
                <a:cubicBezTo>
                  <a:pt x="2821015" y="83916"/>
                  <a:pt x="2830218" y="92384"/>
                  <a:pt x="2839559" y="101473"/>
                </a:cubicBezTo>
                <a:cubicBezTo>
                  <a:pt x="2857685" y="81397"/>
                  <a:pt x="2875485" y="72126"/>
                  <a:pt x="2894727" y="73440"/>
                </a:cubicBezTo>
                <a:lnTo>
                  <a:pt x="2894727" y="80923"/>
                </a:lnTo>
                <a:lnTo>
                  <a:pt x="2894635" y="80923"/>
                </a:lnTo>
                <a:cubicBezTo>
                  <a:pt x="2875300" y="80704"/>
                  <a:pt x="2855594" y="91800"/>
                  <a:pt x="2850157" y="106072"/>
                </a:cubicBezTo>
                <a:cubicBezTo>
                  <a:pt x="2846671" y="115197"/>
                  <a:pt x="2851410" y="120307"/>
                  <a:pt x="2863773" y="120307"/>
                </a:cubicBezTo>
                <a:lnTo>
                  <a:pt x="2894773" y="120307"/>
                </a:lnTo>
                <a:lnTo>
                  <a:pt x="2894773" y="133265"/>
                </a:lnTo>
                <a:cubicBezTo>
                  <a:pt x="2890172" y="133265"/>
                  <a:pt x="2885478" y="133338"/>
                  <a:pt x="2880830" y="133520"/>
                </a:cubicBezTo>
                <a:lnTo>
                  <a:pt x="2880690" y="133593"/>
                </a:lnTo>
                <a:cubicBezTo>
                  <a:pt x="2766172" y="137937"/>
                  <a:pt x="2679167" y="196630"/>
                  <a:pt x="2652908" y="242914"/>
                </a:cubicBezTo>
                <a:cubicBezTo>
                  <a:pt x="2662947" y="245323"/>
                  <a:pt x="2673403" y="246965"/>
                  <a:pt x="2682885" y="250287"/>
                </a:cubicBezTo>
                <a:cubicBezTo>
                  <a:pt x="2694598" y="254411"/>
                  <a:pt x="2700919" y="251929"/>
                  <a:pt x="2709098" y="244191"/>
                </a:cubicBezTo>
                <a:cubicBezTo>
                  <a:pt x="2759479" y="196083"/>
                  <a:pt x="2821479" y="171956"/>
                  <a:pt x="2894773" y="173051"/>
                </a:cubicBezTo>
                <a:lnTo>
                  <a:pt x="2894773" y="182906"/>
                </a:lnTo>
                <a:cubicBezTo>
                  <a:pt x="2887523" y="182833"/>
                  <a:pt x="2880273" y="183052"/>
                  <a:pt x="2873069" y="183600"/>
                </a:cubicBezTo>
                <a:cubicBezTo>
                  <a:pt x="2805863" y="188673"/>
                  <a:pt x="2752414" y="213676"/>
                  <a:pt x="2711933" y="257806"/>
                </a:cubicBezTo>
                <a:cubicBezTo>
                  <a:pt x="2723089" y="262587"/>
                  <a:pt x="2732012" y="265508"/>
                  <a:pt x="2739587" y="269888"/>
                </a:cubicBezTo>
                <a:cubicBezTo>
                  <a:pt x="2749952" y="275910"/>
                  <a:pt x="2756040" y="274012"/>
                  <a:pt x="2764359" y="266712"/>
                </a:cubicBezTo>
                <a:cubicBezTo>
                  <a:pt x="2799496" y="235796"/>
                  <a:pt x="2847042" y="220247"/>
                  <a:pt x="2894773" y="220393"/>
                </a:cubicBezTo>
                <a:lnTo>
                  <a:pt x="2894773" y="230503"/>
                </a:lnTo>
                <a:cubicBezTo>
                  <a:pt x="2889801" y="230503"/>
                  <a:pt x="2884642" y="230722"/>
                  <a:pt x="2879482" y="231051"/>
                </a:cubicBezTo>
                <a:cubicBezTo>
                  <a:pt x="2832681" y="234226"/>
                  <a:pt x="2794337" y="251272"/>
                  <a:pt x="2765243" y="281751"/>
                </a:cubicBezTo>
                <a:lnTo>
                  <a:pt x="2802424" y="306133"/>
                </a:lnTo>
                <a:cubicBezTo>
                  <a:pt x="2826174" y="283539"/>
                  <a:pt x="2855361" y="269997"/>
                  <a:pt x="2893286" y="269742"/>
                </a:cubicBezTo>
                <a:lnTo>
                  <a:pt x="2894773" y="269742"/>
                </a:lnTo>
                <a:lnTo>
                  <a:pt x="2894773" y="277553"/>
                </a:lnTo>
                <a:cubicBezTo>
                  <a:pt x="2864191" y="277407"/>
                  <a:pt x="2833517" y="287080"/>
                  <a:pt x="2815531" y="306535"/>
                </a:cubicBezTo>
                <a:cubicBezTo>
                  <a:pt x="2813532" y="308725"/>
                  <a:pt x="2811672" y="313178"/>
                  <a:pt x="2812927" y="314638"/>
                </a:cubicBezTo>
                <a:cubicBezTo>
                  <a:pt x="2821061" y="323471"/>
                  <a:pt x="2830124" y="331647"/>
                  <a:pt x="2839188" y="340334"/>
                </a:cubicBezTo>
                <a:cubicBezTo>
                  <a:pt x="2858242" y="320259"/>
                  <a:pt x="2875485" y="311097"/>
                  <a:pt x="2894727" y="312740"/>
                </a:cubicBezTo>
                <a:lnTo>
                  <a:pt x="2894727" y="320770"/>
                </a:lnTo>
                <a:cubicBezTo>
                  <a:pt x="2875347" y="320441"/>
                  <a:pt x="2857731" y="329530"/>
                  <a:pt x="2850388" y="343619"/>
                </a:cubicBezTo>
                <a:cubicBezTo>
                  <a:pt x="2845183" y="354241"/>
                  <a:pt x="2851410" y="359972"/>
                  <a:pt x="2865725" y="359497"/>
                </a:cubicBezTo>
                <a:cubicBezTo>
                  <a:pt x="2875393" y="359133"/>
                  <a:pt x="2885060" y="358986"/>
                  <a:pt x="2894727" y="359023"/>
                </a:cubicBezTo>
                <a:lnTo>
                  <a:pt x="2894727" y="373003"/>
                </a:lnTo>
                <a:cubicBezTo>
                  <a:pt x="2818006" y="372483"/>
                  <a:pt x="2753780" y="393090"/>
                  <a:pt x="2700855" y="432715"/>
                </a:cubicBezTo>
                <a:lnTo>
                  <a:pt x="2671971" y="459652"/>
                </a:lnTo>
                <a:lnTo>
                  <a:pt x="2646221" y="459652"/>
                </a:lnTo>
                <a:lnTo>
                  <a:pt x="2671684" y="430455"/>
                </a:lnTo>
                <a:cubicBezTo>
                  <a:pt x="2658112" y="421476"/>
                  <a:pt x="2644496" y="412497"/>
                  <a:pt x="2630831" y="403518"/>
                </a:cubicBezTo>
                <a:cubicBezTo>
                  <a:pt x="2629947" y="403079"/>
                  <a:pt x="2629065" y="402715"/>
                  <a:pt x="2628089" y="402459"/>
                </a:cubicBezTo>
                <a:lnTo>
                  <a:pt x="2628089" y="402532"/>
                </a:lnTo>
                <a:cubicBezTo>
                  <a:pt x="2616968" y="398891"/>
                  <a:pt x="2605068" y="397041"/>
                  <a:pt x="2593162" y="396794"/>
                </a:cubicBezTo>
                <a:cubicBezTo>
                  <a:pt x="2557447" y="396055"/>
                  <a:pt x="2521691" y="409750"/>
                  <a:pt x="2506875" y="432828"/>
                </a:cubicBezTo>
                <a:lnTo>
                  <a:pt x="2535409" y="459652"/>
                </a:lnTo>
                <a:lnTo>
                  <a:pt x="2508825" y="459652"/>
                </a:lnTo>
                <a:lnTo>
                  <a:pt x="2490615" y="438804"/>
                </a:lnTo>
                <a:cubicBezTo>
                  <a:pt x="2443373" y="401736"/>
                  <a:pt x="2362669" y="374600"/>
                  <a:pt x="2284343" y="373149"/>
                </a:cubicBezTo>
                <a:lnTo>
                  <a:pt x="2284343" y="358840"/>
                </a:lnTo>
                <a:cubicBezTo>
                  <a:pt x="2294104" y="358840"/>
                  <a:pt x="2303957" y="359023"/>
                  <a:pt x="2313670" y="359315"/>
                </a:cubicBezTo>
                <a:lnTo>
                  <a:pt x="2313670" y="359388"/>
                </a:lnTo>
                <a:cubicBezTo>
                  <a:pt x="2327194" y="359826"/>
                  <a:pt x="2333469" y="354570"/>
                  <a:pt x="2329286" y="344350"/>
                </a:cubicBezTo>
                <a:cubicBezTo>
                  <a:pt x="2322873" y="330224"/>
                  <a:pt x="2306002" y="320697"/>
                  <a:pt x="2286900" y="320478"/>
                </a:cubicBezTo>
                <a:cubicBezTo>
                  <a:pt x="2286016" y="320478"/>
                  <a:pt x="2285181" y="320478"/>
                  <a:pt x="2284343" y="320514"/>
                </a:cubicBezTo>
                <a:lnTo>
                  <a:pt x="2284343" y="311827"/>
                </a:lnTo>
                <a:cubicBezTo>
                  <a:pt x="2302238" y="310769"/>
                  <a:pt x="2319154" y="320040"/>
                  <a:pt x="2340209" y="339641"/>
                </a:cubicBezTo>
                <a:cubicBezTo>
                  <a:pt x="2348529" y="331720"/>
                  <a:pt x="2357359" y="324128"/>
                  <a:pt x="2364889" y="315915"/>
                </a:cubicBezTo>
                <a:cubicBezTo>
                  <a:pt x="2366700" y="313944"/>
                  <a:pt x="2366096" y="309053"/>
                  <a:pt x="2364192" y="306900"/>
                </a:cubicBezTo>
                <a:cubicBezTo>
                  <a:pt x="2347087" y="287189"/>
                  <a:pt x="2315621" y="277407"/>
                  <a:pt x="2284343" y="277553"/>
                </a:cubicBezTo>
                <a:lnTo>
                  <a:pt x="2284343" y="269778"/>
                </a:lnTo>
                <a:cubicBezTo>
                  <a:pt x="2284808" y="269742"/>
                  <a:pt x="2285226" y="269742"/>
                  <a:pt x="2285692" y="269742"/>
                </a:cubicBezTo>
                <a:cubicBezTo>
                  <a:pt x="2323708" y="269778"/>
                  <a:pt x="2352898" y="283430"/>
                  <a:pt x="2377112" y="305914"/>
                </a:cubicBezTo>
                <a:lnTo>
                  <a:pt x="2414478" y="281130"/>
                </a:lnTo>
                <a:cubicBezTo>
                  <a:pt x="2379668" y="247732"/>
                  <a:pt x="2337002" y="230175"/>
                  <a:pt x="2284343" y="230576"/>
                </a:cubicBezTo>
                <a:lnTo>
                  <a:pt x="2284343" y="220648"/>
                </a:lnTo>
                <a:cubicBezTo>
                  <a:pt x="2297775" y="220794"/>
                  <a:pt x="2311161" y="221999"/>
                  <a:pt x="2324267" y="224225"/>
                </a:cubicBezTo>
                <a:cubicBezTo>
                  <a:pt x="2361494" y="230430"/>
                  <a:pt x="2391752" y="245761"/>
                  <a:pt x="2417313" y="267734"/>
                </a:cubicBezTo>
                <a:cubicBezTo>
                  <a:pt x="2420614" y="270618"/>
                  <a:pt x="2428003" y="273830"/>
                  <a:pt x="2431303" y="272771"/>
                </a:cubicBezTo>
                <a:cubicBezTo>
                  <a:pt x="2443248" y="268902"/>
                  <a:pt x="2454169" y="263318"/>
                  <a:pt x="2467788" y="257295"/>
                </a:cubicBezTo>
                <a:cubicBezTo>
                  <a:pt x="2419266" y="207581"/>
                  <a:pt x="2358566" y="182067"/>
                  <a:pt x="2284343" y="182724"/>
                </a:cubicBezTo>
                <a:lnTo>
                  <a:pt x="2284343" y="172868"/>
                </a:lnTo>
                <a:cubicBezTo>
                  <a:pt x="2299076" y="173014"/>
                  <a:pt x="2313763" y="174036"/>
                  <a:pt x="2328264" y="175935"/>
                </a:cubicBezTo>
                <a:cubicBezTo>
                  <a:pt x="2387662" y="183563"/>
                  <a:pt x="2435486" y="208238"/>
                  <a:pt x="2472667" y="245615"/>
                </a:cubicBezTo>
                <a:cubicBezTo>
                  <a:pt x="2475689" y="248681"/>
                  <a:pt x="2481499" y="252988"/>
                  <a:pt x="2484798" y="252440"/>
                </a:cubicBezTo>
                <a:cubicBezTo>
                  <a:pt x="2499113" y="249995"/>
                  <a:pt x="2513103" y="245943"/>
                  <a:pt x="2529466" y="241892"/>
                </a:cubicBezTo>
                <a:cubicBezTo>
                  <a:pt x="2469880" y="171299"/>
                  <a:pt x="2389103" y="134287"/>
                  <a:pt x="2284343" y="133667"/>
                </a:cubicBezTo>
                <a:lnTo>
                  <a:pt x="2284343" y="120198"/>
                </a:lnTo>
                <a:lnTo>
                  <a:pt x="2316225" y="120198"/>
                </a:lnTo>
                <a:lnTo>
                  <a:pt x="2316180" y="120307"/>
                </a:lnTo>
                <a:cubicBezTo>
                  <a:pt x="2327753" y="120198"/>
                  <a:pt x="2332634" y="115343"/>
                  <a:pt x="2329890" y="106838"/>
                </a:cubicBezTo>
                <a:cubicBezTo>
                  <a:pt x="2325057" y="92274"/>
                  <a:pt x="2304561" y="80485"/>
                  <a:pt x="2284622" y="80777"/>
                </a:cubicBezTo>
                <a:lnTo>
                  <a:pt x="2284343" y="80777"/>
                </a:lnTo>
                <a:lnTo>
                  <a:pt x="2284343" y="73148"/>
                </a:lnTo>
                <a:cubicBezTo>
                  <a:pt x="2302469" y="72126"/>
                  <a:pt x="2319573" y="81361"/>
                  <a:pt x="2340255" y="100962"/>
                </a:cubicBezTo>
                <a:lnTo>
                  <a:pt x="2368606" y="73842"/>
                </a:lnTo>
                <a:cubicBezTo>
                  <a:pt x="2351131" y="50335"/>
                  <a:pt x="2317620" y="38253"/>
                  <a:pt x="2284343" y="38180"/>
                </a:cubicBezTo>
                <a:lnTo>
                  <a:pt x="2284343" y="30588"/>
                </a:lnTo>
                <a:cubicBezTo>
                  <a:pt x="2284669" y="30552"/>
                  <a:pt x="2284994" y="30552"/>
                  <a:pt x="2285365" y="30552"/>
                </a:cubicBezTo>
                <a:cubicBezTo>
                  <a:pt x="2322779" y="30369"/>
                  <a:pt x="2352851" y="43728"/>
                  <a:pt x="2376879" y="66943"/>
                </a:cubicBezTo>
                <a:lnTo>
                  <a:pt x="2414386" y="42451"/>
                </a:lnTo>
                <a:cubicBezTo>
                  <a:pt x="2394494" y="22594"/>
                  <a:pt x="2371395" y="8359"/>
                  <a:pt x="2345181" y="37"/>
                </a:cubicBezTo>
                <a:lnTo>
                  <a:pt x="2372556" y="37"/>
                </a:lnTo>
                <a:cubicBezTo>
                  <a:pt x="2389428" y="7738"/>
                  <a:pt x="2404625" y="17521"/>
                  <a:pt x="2417546" y="29018"/>
                </a:cubicBezTo>
                <a:cubicBezTo>
                  <a:pt x="2420614" y="31829"/>
                  <a:pt x="2428189" y="34895"/>
                  <a:pt x="2431537" y="33800"/>
                </a:cubicBezTo>
                <a:cubicBezTo>
                  <a:pt x="2443434" y="29967"/>
                  <a:pt x="2454403" y="24346"/>
                  <a:pt x="2467462" y="18652"/>
                </a:cubicBezTo>
                <a:cubicBezTo>
                  <a:pt x="2461467" y="12155"/>
                  <a:pt x="2454960" y="5950"/>
                  <a:pt x="2448081" y="37"/>
                </a:cubicBezTo>
                <a:lnTo>
                  <a:pt x="2465650" y="37"/>
                </a:lnTo>
                <a:cubicBezTo>
                  <a:pt x="2467417" y="1679"/>
                  <a:pt x="2469136" y="3322"/>
                  <a:pt x="2470855" y="5037"/>
                </a:cubicBezTo>
                <a:cubicBezTo>
                  <a:pt x="2474388" y="8468"/>
                  <a:pt x="2480244" y="13761"/>
                  <a:pt x="2483823" y="13250"/>
                </a:cubicBezTo>
                <a:cubicBezTo>
                  <a:pt x="2498647" y="11060"/>
                  <a:pt x="2513010" y="6972"/>
                  <a:pt x="2529650" y="3066"/>
                </a:cubicBezTo>
                <a:cubicBezTo>
                  <a:pt x="2528814" y="2044"/>
                  <a:pt x="2527930" y="1059"/>
                  <a:pt x="2527048" y="37"/>
                </a:cubicBezTo>
                <a:lnTo>
                  <a:pt x="2553028" y="37"/>
                </a:lnTo>
                <a:cubicBezTo>
                  <a:pt x="2555539" y="657"/>
                  <a:pt x="2558606" y="876"/>
                  <a:pt x="2562139" y="767"/>
                </a:cubicBezTo>
                <a:cubicBezTo>
                  <a:pt x="2580636" y="73"/>
                  <a:pt x="2599227" y="219"/>
                  <a:pt x="2617678" y="840"/>
                </a:cubicBezTo>
                <a:cubicBezTo>
                  <a:pt x="2620699" y="986"/>
                  <a:pt x="2623768" y="730"/>
                  <a:pt x="2626647" y="0"/>
                </a:cubicBezTo>
                <a:close/>
                <a:moveTo>
                  <a:pt x="2016171" y="0"/>
                </a:moveTo>
                <a:lnTo>
                  <a:pt x="2041965" y="0"/>
                </a:lnTo>
                <a:cubicBezTo>
                  <a:pt x="2041501" y="511"/>
                  <a:pt x="2041082" y="1022"/>
                  <a:pt x="2040665" y="1533"/>
                </a:cubicBezTo>
                <a:cubicBezTo>
                  <a:pt x="2043221" y="3395"/>
                  <a:pt x="2043825" y="4234"/>
                  <a:pt x="2044709" y="4417"/>
                </a:cubicBezTo>
                <a:cubicBezTo>
                  <a:pt x="2054329" y="6753"/>
                  <a:pt x="2064321" y="8286"/>
                  <a:pt x="2073385" y="11425"/>
                </a:cubicBezTo>
                <a:cubicBezTo>
                  <a:pt x="2084725" y="15404"/>
                  <a:pt x="2090767" y="12447"/>
                  <a:pt x="2098341" y="5147"/>
                </a:cubicBezTo>
                <a:cubicBezTo>
                  <a:pt x="2100156" y="3431"/>
                  <a:pt x="2101968" y="1716"/>
                  <a:pt x="2103827" y="37"/>
                </a:cubicBezTo>
                <a:lnTo>
                  <a:pt x="2120744" y="37"/>
                </a:lnTo>
                <a:cubicBezTo>
                  <a:pt x="2113913" y="5986"/>
                  <a:pt x="2107498" y="12228"/>
                  <a:pt x="2101549" y="18762"/>
                </a:cubicBezTo>
                <a:lnTo>
                  <a:pt x="2143566" y="36392"/>
                </a:lnTo>
                <a:cubicBezTo>
                  <a:pt x="2159461" y="21244"/>
                  <a:pt x="2176982" y="9016"/>
                  <a:pt x="2196362" y="37"/>
                </a:cubicBezTo>
                <a:lnTo>
                  <a:pt x="2225550" y="37"/>
                </a:lnTo>
                <a:cubicBezTo>
                  <a:pt x="2197385" y="8432"/>
                  <a:pt x="2172612" y="23178"/>
                  <a:pt x="2155928" y="43473"/>
                </a:cubicBezTo>
                <a:lnTo>
                  <a:pt x="2192272" y="67125"/>
                </a:lnTo>
                <a:cubicBezTo>
                  <a:pt x="2216300" y="43436"/>
                  <a:pt x="2246604" y="30588"/>
                  <a:pt x="2284110" y="30588"/>
                </a:cubicBezTo>
                <a:lnTo>
                  <a:pt x="2284297" y="30588"/>
                </a:lnTo>
                <a:lnTo>
                  <a:pt x="2284297" y="38253"/>
                </a:lnTo>
                <a:cubicBezTo>
                  <a:pt x="2254365" y="38071"/>
                  <a:pt x="2224434" y="47597"/>
                  <a:pt x="2205844" y="66760"/>
                </a:cubicBezTo>
                <a:lnTo>
                  <a:pt x="2205658" y="66943"/>
                </a:lnTo>
                <a:cubicBezTo>
                  <a:pt x="2203521" y="69169"/>
                  <a:pt x="2200825" y="73623"/>
                  <a:pt x="2202311" y="74900"/>
                </a:cubicBezTo>
                <a:cubicBezTo>
                  <a:pt x="2210538" y="83916"/>
                  <a:pt x="2219741" y="92384"/>
                  <a:pt x="2229082" y="101473"/>
                </a:cubicBezTo>
                <a:cubicBezTo>
                  <a:pt x="2247208" y="81397"/>
                  <a:pt x="2265009" y="72126"/>
                  <a:pt x="2284249" y="73440"/>
                </a:cubicBezTo>
                <a:lnTo>
                  <a:pt x="2284249" y="80923"/>
                </a:lnTo>
                <a:lnTo>
                  <a:pt x="2284158" y="80923"/>
                </a:lnTo>
                <a:cubicBezTo>
                  <a:pt x="2264823" y="80704"/>
                  <a:pt x="2245117" y="91800"/>
                  <a:pt x="2239678" y="106072"/>
                </a:cubicBezTo>
                <a:cubicBezTo>
                  <a:pt x="2236194" y="115197"/>
                  <a:pt x="2240934" y="120307"/>
                  <a:pt x="2253297" y="120307"/>
                </a:cubicBezTo>
                <a:lnTo>
                  <a:pt x="2284297" y="120307"/>
                </a:lnTo>
                <a:lnTo>
                  <a:pt x="2284297" y="133265"/>
                </a:lnTo>
                <a:cubicBezTo>
                  <a:pt x="2279695" y="133265"/>
                  <a:pt x="2275002" y="133338"/>
                  <a:pt x="2270354" y="133520"/>
                </a:cubicBezTo>
                <a:lnTo>
                  <a:pt x="2270214" y="133593"/>
                </a:lnTo>
                <a:cubicBezTo>
                  <a:pt x="2155695" y="137937"/>
                  <a:pt x="2068690" y="196630"/>
                  <a:pt x="2042431" y="242914"/>
                </a:cubicBezTo>
                <a:cubicBezTo>
                  <a:pt x="2052470" y="245323"/>
                  <a:pt x="2062927" y="246965"/>
                  <a:pt x="2072409" y="250287"/>
                </a:cubicBezTo>
                <a:cubicBezTo>
                  <a:pt x="2084121" y="254411"/>
                  <a:pt x="2090442" y="251929"/>
                  <a:pt x="2098621" y="244191"/>
                </a:cubicBezTo>
                <a:cubicBezTo>
                  <a:pt x="2149002" y="196083"/>
                  <a:pt x="2211002" y="171956"/>
                  <a:pt x="2284297" y="173051"/>
                </a:cubicBezTo>
                <a:lnTo>
                  <a:pt x="2284297" y="182906"/>
                </a:lnTo>
                <a:cubicBezTo>
                  <a:pt x="2277046" y="182833"/>
                  <a:pt x="2269796" y="183052"/>
                  <a:pt x="2262593" y="183600"/>
                </a:cubicBezTo>
                <a:cubicBezTo>
                  <a:pt x="2195387" y="188673"/>
                  <a:pt x="2141938" y="213676"/>
                  <a:pt x="2101456" y="257806"/>
                </a:cubicBezTo>
                <a:cubicBezTo>
                  <a:pt x="2112610" y="262587"/>
                  <a:pt x="2121535" y="265508"/>
                  <a:pt x="2129110" y="269888"/>
                </a:cubicBezTo>
                <a:cubicBezTo>
                  <a:pt x="2139475" y="275910"/>
                  <a:pt x="2145563" y="274012"/>
                  <a:pt x="2153883" y="266712"/>
                </a:cubicBezTo>
                <a:cubicBezTo>
                  <a:pt x="2189019" y="235796"/>
                  <a:pt x="2236565" y="220247"/>
                  <a:pt x="2284297" y="220393"/>
                </a:cubicBezTo>
                <a:lnTo>
                  <a:pt x="2284297" y="230503"/>
                </a:lnTo>
                <a:cubicBezTo>
                  <a:pt x="2279324" y="230503"/>
                  <a:pt x="2274165" y="230722"/>
                  <a:pt x="2269006" y="231051"/>
                </a:cubicBezTo>
                <a:cubicBezTo>
                  <a:pt x="2222203" y="234226"/>
                  <a:pt x="2183860" y="251272"/>
                  <a:pt x="2154765" y="281751"/>
                </a:cubicBezTo>
                <a:lnTo>
                  <a:pt x="2191947" y="306133"/>
                </a:lnTo>
                <a:cubicBezTo>
                  <a:pt x="2215697" y="283539"/>
                  <a:pt x="2244885" y="269997"/>
                  <a:pt x="2282810" y="269742"/>
                </a:cubicBezTo>
                <a:lnTo>
                  <a:pt x="2284297" y="269742"/>
                </a:lnTo>
                <a:lnTo>
                  <a:pt x="2284297" y="277553"/>
                </a:lnTo>
                <a:cubicBezTo>
                  <a:pt x="2253716" y="277407"/>
                  <a:pt x="2223041" y="287080"/>
                  <a:pt x="2205054" y="306535"/>
                </a:cubicBezTo>
                <a:cubicBezTo>
                  <a:pt x="2203055" y="308725"/>
                  <a:pt x="2201196" y="313178"/>
                  <a:pt x="2202451" y="314638"/>
                </a:cubicBezTo>
                <a:cubicBezTo>
                  <a:pt x="2210585" y="323471"/>
                  <a:pt x="2219648" y="331647"/>
                  <a:pt x="2228711" y="340334"/>
                </a:cubicBezTo>
                <a:cubicBezTo>
                  <a:pt x="2247766" y="320259"/>
                  <a:pt x="2265009" y="311097"/>
                  <a:pt x="2284249" y="312740"/>
                </a:cubicBezTo>
                <a:lnTo>
                  <a:pt x="2284249" y="320770"/>
                </a:lnTo>
                <a:cubicBezTo>
                  <a:pt x="2264868" y="320441"/>
                  <a:pt x="2247255" y="329530"/>
                  <a:pt x="2239912" y="343619"/>
                </a:cubicBezTo>
                <a:cubicBezTo>
                  <a:pt x="2234705" y="354241"/>
                  <a:pt x="2240934" y="359972"/>
                  <a:pt x="2255249" y="359497"/>
                </a:cubicBezTo>
                <a:cubicBezTo>
                  <a:pt x="2264916" y="359133"/>
                  <a:pt x="2274584" y="358986"/>
                  <a:pt x="2284249" y="359023"/>
                </a:cubicBezTo>
                <a:lnTo>
                  <a:pt x="2284249" y="373003"/>
                </a:lnTo>
                <a:cubicBezTo>
                  <a:pt x="2207528" y="372483"/>
                  <a:pt x="2143303" y="393090"/>
                  <a:pt x="2090378" y="432715"/>
                </a:cubicBezTo>
                <a:lnTo>
                  <a:pt x="2061493" y="459652"/>
                </a:lnTo>
                <a:lnTo>
                  <a:pt x="2035745" y="459652"/>
                </a:lnTo>
                <a:lnTo>
                  <a:pt x="2061207" y="430455"/>
                </a:lnTo>
                <a:cubicBezTo>
                  <a:pt x="2047637" y="421476"/>
                  <a:pt x="2034019" y="412497"/>
                  <a:pt x="2020354" y="403518"/>
                </a:cubicBezTo>
                <a:cubicBezTo>
                  <a:pt x="2019471" y="403079"/>
                  <a:pt x="2018588" y="402715"/>
                  <a:pt x="2017613" y="402459"/>
                </a:cubicBezTo>
                <a:lnTo>
                  <a:pt x="2017613" y="402532"/>
                </a:lnTo>
                <a:cubicBezTo>
                  <a:pt x="2006493" y="398891"/>
                  <a:pt x="1994592" y="397041"/>
                  <a:pt x="1982686" y="396794"/>
                </a:cubicBezTo>
                <a:cubicBezTo>
                  <a:pt x="1946970" y="396055"/>
                  <a:pt x="1911214" y="409750"/>
                  <a:pt x="1896400" y="432828"/>
                </a:cubicBezTo>
                <a:lnTo>
                  <a:pt x="1924933" y="459652"/>
                </a:lnTo>
                <a:lnTo>
                  <a:pt x="1898348" y="459652"/>
                </a:lnTo>
                <a:lnTo>
                  <a:pt x="1880139" y="438804"/>
                </a:lnTo>
                <a:cubicBezTo>
                  <a:pt x="1832898" y="401736"/>
                  <a:pt x="1752194" y="374600"/>
                  <a:pt x="1673869" y="373149"/>
                </a:cubicBezTo>
                <a:lnTo>
                  <a:pt x="1673869" y="358840"/>
                </a:lnTo>
                <a:cubicBezTo>
                  <a:pt x="1683628" y="358840"/>
                  <a:pt x="1693482" y="359023"/>
                  <a:pt x="1703195" y="359315"/>
                </a:cubicBezTo>
                <a:lnTo>
                  <a:pt x="1703195" y="359388"/>
                </a:lnTo>
                <a:cubicBezTo>
                  <a:pt x="1716721" y="359826"/>
                  <a:pt x="1722995" y="354570"/>
                  <a:pt x="1718812" y="344350"/>
                </a:cubicBezTo>
                <a:cubicBezTo>
                  <a:pt x="1712397" y="330224"/>
                  <a:pt x="1695526" y="320697"/>
                  <a:pt x="1676424" y="320478"/>
                </a:cubicBezTo>
                <a:cubicBezTo>
                  <a:pt x="1675541" y="320478"/>
                  <a:pt x="1674705" y="320478"/>
                  <a:pt x="1673869" y="320514"/>
                </a:cubicBezTo>
                <a:lnTo>
                  <a:pt x="1673869" y="311827"/>
                </a:lnTo>
                <a:cubicBezTo>
                  <a:pt x="1691762" y="310769"/>
                  <a:pt x="1708679" y="320040"/>
                  <a:pt x="1729734" y="339641"/>
                </a:cubicBezTo>
                <a:cubicBezTo>
                  <a:pt x="1738053" y="331720"/>
                  <a:pt x="1746883" y="324128"/>
                  <a:pt x="1754413" y="315915"/>
                </a:cubicBezTo>
                <a:cubicBezTo>
                  <a:pt x="1756225" y="313944"/>
                  <a:pt x="1755621" y="309053"/>
                  <a:pt x="1753716" y="306900"/>
                </a:cubicBezTo>
                <a:cubicBezTo>
                  <a:pt x="1736613" y="287189"/>
                  <a:pt x="1705148" y="277407"/>
                  <a:pt x="1673869" y="277553"/>
                </a:cubicBezTo>
                <a:lnTo>
                  <a:pt x="1673869" y="269778"/>
                </a:lnTo>
                <a:cubicBezTo>
                  <a:pt x="1674333" y="269742"/>
                  <a:pt x="1674752" y="269742"/>
                  <a:pt x="1675216" y="269742"/>
                </a:cubicBezTo>
                <a:cubicBezTo>
                  <a:pt x="1713235" y="269778"/>
                  <a:pt x="1742422" y="283430"/>
                  <a:pt x="1766636" y="305914"/>
                </a:cubicBezTo>
                <a:lnTo>
                  <a:pt x="1804003" y="281130"/>
                </a:lnTo>
                <a:cubicBezTo>
                  <a:pt x="1769193" y="247732"/>
                  <a:pt x="1726527" y="230175"/>
                  <a:pt x="1673869" y="230576"/>
                </a:cubicBezTo>
                <a:lnTo>
                  <a:pt x="1673869" y="220648"/>
                </a:lnTo>
                <a:cubicBezTo>
                  <a:pt x="1687300" y="220794"/>
                  <a:pt x="1700685" y="221999"/>
                  <a:pt x="1713792" y="224225"/>
                </a:cubicBezTo>
                <a:cubicBezTo>
                  <a:pt x="1751020" y="230430"/>
                  <a:pt x="1781277" y="245761"/>
                  <a:pt x="1806839" y="267734"/>
                </a:cubicBezTo>
                <a:cubicBezTo>
                  <a:pt x="1810139" y="270618"/>
                  <a:pt x="1817529" y="273830"/>
                  <a:pt x="1820829" y="272771"/>
                </a:cubicBezTo>
                <a:cubicBezTo>
                  <a:pt x="1832773" y="268902"/>
                  <a:pt x="1843696" y="263318"/>
                  <a:pt x="1857313" y="257295"/>
                </a:cubicBezTo>
                <a:cubicBezTo>
                  <a:pt x="1808791" y="207581"/>
                  <a:pt x="1748091" y="182067"/>
                  <a:pt x="1673869" y="182724"/>
                </a:cubicBezTo>
                <a:lnTo>
                  <a:pt x="1673869" y="172868"/>
                </a:lnTo>
                <a:cubicBezTo>
                  <a:pt x="1688601" y="173014"/>
                  <a:pt x="1703288" y="174036"/>
                  <a:pt x="1717789" y="175935"/>
                </a:cubicBezTo>
                <a:cubicBezTo>
                  <a:pt x="1777187" y="183563"/>
                  <a:pt x="1825012" y="208238"/>
                  <a:pt x="1862193" y="245615"/>
                </a:cubicBezTo>
                <a:cubicBezTo>
                  <a:pt x="1865214" y="248681"/>
                  <a:pt x="1871023" y="252988"/>
                  <a:pt x="1874323" y="252440"/>
                </a:cubicBezTo>
                <a:cubicBezTo>
                  <a:pt x="1888639" y="249995"/>
                  <a:pt x="1902627" y="245943"/>
                  <a:pt x="1918987" y="241892"/>
                </a:cubicBezTo>
                <a:cubicBezTo>
                  <a:pt x="1859404" y="171299"/>
                  <a:pt x="1778627" y="134287"/>
                  <a:pt x="1673869" y="133667"/>
                </a:cubicBezTo>
                <a:lnTo>
                  <a:pt x="1673869" y="120198"/>
                </a:lnTo>
                <a:lnTo>
                  <a:pt x="1705752" y="120198"/>
                </a:lnTo>
                <a:lnTo>
                  <a:pt x="1705705" y="120307"/>
                </a:lnTo>
                <a:cubicBezTo>
                  <a:pt x="1717277" y="120198"/>
                  <a:pt x="1722158" y="115343"/>
                  <a:pt x="1719416" y="106838"/>
                </a:cubicBezTo>
                <a:cubicBezTo>
                  <a:pt x="1714582" y="92274"/>
                  <a:pt x="1694086" y="80485"/>
                  <a:pt x="1674147" y="80777"/>
                </a:cubicBezTo>
                <a:lnTo>
                  <a:pt x="1673869" y="80777"/>
                </a:lnTo>
                <a:lnTo>
                  <a:pt x="1673869" y="73148"/>
                </a:lnTo>
                <a:cubicBezTo>
                  <a:pt x="1691994" y="72126"/>
                  <a:pt x="1709097" y="81361"/>
                  <a:pt x="1729779" y="100962"/>
                </a:cubicBezTo>
                <a:lnTo>
                  <a:pt x="1758131" y="73842"/>
                </a:lnTo>
                <a:cubicBezTo>
                  <a:pt x="1740655" y="50335"/>
                  <a:pt x="1707146" y="38253"/>
                  <a:pt x="1673869" y="38180"/>
                </a:cubicBezTo>
                <a:lnTo>
                  <a:pt x="1673869" y="30588"/>
                </a:lnTo>
                <a:cubicBezTo>
                  <a:pt x="1674194" y="30552"/>
                  <a:pt x="1674519" y="30552"/>
                  <a:pt x="1674891" y="30552"/>
                </a:cubicBezTo>
                <a:cubicBezTo>
                  <a:pt x="1712304" y="30369"/>
                  <a:pt x="1742375" y="43728"/>
                  <a:pt x="1766404" y="66943"/>
                </a:cubicBezTo>
                <a:lnTo>
                  <a:pt x="1803910" y="42451"/>
                </a:lnTo>
                <a:cubicBezTo>
                  <a:pt x="1784018" y="22594"/>
                  <a:pt x="1760920" y="8359"/>
                  <a:pt x="1734706" y="37"/>
                </a:cubicBezTo>
                <a:lnTo>
                  <a:pt x="1762082" y="37"/>
                </a:lnTo>
                <a:cubicBezTo>
                  <a:pt x="1778953" y="7738"/>
                  <a:pt x="1794151" y="17521"/>
                  <a:pt x="1807071" y="29018"/>
                </a:cubicBezTo>
                <a:cubicBezTo>
                  <a:pt x="1810139" y="31829"/>
                  <a:pt x="1817715" y="34895"/>
                  <a:pt x="1821061" y="33800"/>
                </a:cubicBezTo>
                <a:cubicBezTo>
                  <a:pt x="1832959" y="29967"/>
                  <a:pt x="1843928" y="24346"/>
                  <a:pt x="1856988" y="18652"/>
                </a:cubicBezTo>
                <a:cubicBezTo>
                  <a:pt x="1850992" y="12155"/>
                  <a:pt x="1844486" y="5950"/>
                  <a:pt x="1837607" y="37"/>
                </a:cubicBezTo>
                <a:lnTo>
                  <a:pt x="1855175" y="37"/>
                </a:lnTo>
                <a:cubicBezTo>
                  <a:pt x="1856941" y="1679"/>
                  <a:pt x="1858661" y="3322"/>
                  <a:pt x="1860381" y="5037"/>
                </a:cubicBezTo>
                <a:cubicBezTo>
                  <a:pt x="1863913" y="8468"/>
                  <a:pt x="1869769" y="13761"/>
                  <a:pt x="1873347" y="13250"/>
                </a:cubicBezTo>
                <a:cubicBezTo>
                  <a:pt x="1888174" y="11060"/>
                  <a:pt x="1902536" y="6972"/>
                  <a:pt x="1919173" y="3066"/>
                </a:cubicBezTo>
                <a:cubicBezTo>
                  <a:pt x="1918338" y="2044"/>
                  <a:pt x="1917454" y="1059"/>
                  <a:pt x="1916571" y="37"/>
                </a:cubicBezTo>
                <a:lnTo>
                  <a:pt x="1942552" y="37"/>
                </a:lnTo>
                <a:cubicBezTo>
                  <a:pt x="1945061" y="657"/>
                  <a:pt x="1948129" y="876"/>
                  <a:pt x="1951660" y="767"/>
                </a:cubicBezTo>
                <a:cubicBezTo>
                  <a:pt x="1970160" y="73"/>
                  <a:pt x="1988750" y="219"/>
                  <a:pt x="2007201" y="840"/>
                </a:cubicBezTo>
                <a:cubicBezTo>
                  <a:pt x="2010222" y="986"/>
                  <a:pt x="2013289" y="730"/>
                  <a:pt x="2016171" y="0"/>
                </a:cubicBezTo>
                <a:close/>
                <a:moveTo>
                  <a:pt x="1405697" y="0"/>
                </a:moveTo>
                <a:lnTo>
                  <a:pt x="1431492" y="0"/>
                </a:lnTo>
                <a:cubicBezTo>
                  <a:pt x="1431026" y="511"/>
                  <a:pt x="1430608" y="1022"/>
                  <a:pt x="1430189" y="1533"/>
                </a:cubicBezTo>
                <a:cubicBezTo>
                  <a:pt x="1432746" y="3395"/>
                  <a:pt x="1433350" y="4234"/>
                  <a:pt x="1434233" y="4417"/>
                </a:cubicBezTo>
                <a:cubicBezTo>
                  <a:pt x="1443853" y="6753"/>
                  <a:pt x="1453846" y="8286"/>
                  <a:pt x="1462909" y="11425"/>
                </a:cubicBezTo>
                <a:cubicBezTo>
                  <a:pt x="1474250" y="15404"/>
                  <a:pt x="1480292" y="12447"/>
                  <a:pt x="1487868" y="5147"/>
                </a:cubicBezTo>
                <a:cubicBezTo>
                  <a:pt x="1489680" y="3431"/>
                  <a:pt x="1491493" y="1716"/>
                  <a:pt x="1493352" y="37"/>
                </a:cubicBezTo>
                <a:lnTo>
                  <a:pt x="1510269" y="37"/>
                </a:lnTo>
                <a:cubicBezTo>
                  <a:pt x="1503438" y="5986"/>
                  <a:pt x="1497024" y="12228"/>
                  <a:pt x="1491074" y="18762"/>
                </a:cubicBezTo>
                <a:lnTo>
                  <a:pt x="1533090" y="36392"/>
                </a:lnTo>
                <a:cubicBezTo>
                  <a:pt x="1548985" y="21244"/>
                  <a:pt x="1566506" y="9016"/>
                  <a:pt x="1585887" y="37"/>
                </a:cubicBezTo>
                <a:lnTo>
                  <a:pt x="1615075" y="37"/>
                </a:lnTo>
                <a:cubicBezTo>
                  <a:pt x="1586910" y="8432"/>
                  <a:pt x="1562139" y="23178"/>
                  <a:pt x="1545452" y="43473"/>
                </a:cubicBezTo>
                <a:lnTo>
                  <a:pt x="1581797" y="67125"/>
                </a:lnTo>
                <a:cubicBezTo>
                  <a:pt x="1605827" y="43436"/>
                  <a:pt x="1636129" y="30588"/>
                  <a:pt x="1673637" y="30588"/>
                </a:cubicBezTo>
                <a:lnTo>
                  <a:pt x="1673822" y="30588"/>
                </a:lnTo>
                <a:lnTo>
                  <a:pt x="1673822" y="38253"/>
                </a:lnTo>
                <a:cubicBezTo>
                  <a:pt x="1643891" y="38071"/>
                  <a:pt x="1613959" y="47597"/>
                  <a:pt x="1595369" y="66760"/>
                </a:cubicBezTo>
                <a:lnTo>
                  <a:pt x="1595183" y="66943"/>
                </a:lnTo>
                <a:cubicBezTo>
                  <a:pt x="1593045" y="69169"/>
                  <a:pt x="1590350" y="73623"/>
                  <a:pt x="1591837" y="74900"/>
                </a:cubicBezTo>
                <a:cubicBezTo>
                  <a:pt x="1600063" y="83916"/>
                  <a:pt x="1609265" y="92384"/>
                  <a:pt x="1618608" y="101473"/>
                </a:cubicBezTo>
                <a:cubicBezTo>
                  <a:pt x="1636733" y="81397"/>
                  <a:pt x="1654534" y="72126"/>
                  <a:pt x="1673776" y="73440"/>
                </a:cubicBezTo>
                <a:lnTo>
                  <a:pt x="1673776" y="80923"/>
                </a:lnTo>
                <a:lnTo>
                  <a:pt x="1673683" y="80923"/>
                </a:lnTo>
                <a:cubicBezTo>
                  <a:pt x="1654348" y="80704"/>
                  <a:pt x="1634642" y="91800"/>
                  <a:pt x="1629204" y="106072"/>
                </a:cubicBezTo>
                <a:cubicBezTo>
                  <a:pt x="1625719" y="115197"/>
                  <a:pt x="1630459" y="120307"/>
                  <a:pt x="1642822" y="120307"/>
                </a:cubicBezTo>
                <a:lnTo>
                  <a:pt x="1673822" y="120307"/>
                </a:lnTo>
                <a:lnTo>
                  <a:pt x="1673822" y="133265"/>
                </a:lnTo>
                <a:cubicBezTo>
                  <a:pt x="1669220" y="133265"/>
                  <a:pt x="1664526" y="133338"/>
                  <a:pt x="1659879" y="133520"/>
                </a:cubicBezTo>
                <a:lnTo>
                  <a:pt x="1659740" y="133593"/>
                </a:lnTo>
                <a:cubicBezTo>
                  <a:pt x="1545220" y="137937"/>
                  <a:pt x="1458215" y="196630"/>
                  <a:pt x="1431955" y="242914"/>
                </a:cubicBezTo>
                <a:cubicBezTo>
                  <a:pt x="1441995" y="245323"/>
                  <a:pt x="1452452" y="246965"/>
                  <a:pt x="1461933" y="250287"/>
                </a:cubicBezTo>
                <a:cubicBezTo>
                  <a:pt x="1473646" y="254411"/>
                  <a:pt x="1479967" y="251929"/>
                  <a:pt x="1488147" y="244191"/>
                </a:cubicBezTo>
                <a:cubicBezTo>
                  <a:pt x="1538527" y="196083"/>
                  <a:pt x="1600528" y="171956"/>
                  <a:pt x="1673822" y="173051"/>
                </a:cubicBezTo>
                <a:lnTo>
                  <a:pt x="1673822" y="182906"/>
                </a:lnTo>
                <a:cubicBezTo>
                  <a:pt x="1666572" y="182833"/>
                  <a:pt x="1659321" y="183052"/>
                  <a:pt x="1652117" y="183600"/>
                </a:cubicBezTo>
                <a:cubicBezTo>
                  <a:pt x="1584911" y="188673"/>
                  <a:pt x="1531463" y="213676"/>
                  <a:pt x="1490981" y="257806"/>
                </a:cubicBezTo>
                <a:cubicBezTo>
                  <a:pt x="1502136" y="262587"/>
                  <a:pt x="1511059" y="265508"/>
                  <a:pt x="1518635" y="269888"/>
                </a:cubicBezTo>
                <a:cubicBezTo>
                  <a:pt x="1529000" y="275910"/>
                  <a:pt x="1535089" y="274012"/>
                  <a:pt x="1543408" y="266712"/>
                </a:cubicBezTo>
                <a:cubicBezTo>
                  <a:pt x="1578545" y="235796"/>
                  <a:pt x="1626091" y="220247"/>
                  <a:pt x="1673822" y="220393"/>
                </a:cubicBezTo>
                <a:lnTo>
                  <a:pt x="1673822" y="230503"/>
                </a:lnTo>
                <a:cubicBezTo>
                  <a:pt x="1668849" y="230503"/>
                  <a:pt x="1663690" y="230722"/>
                  <a:pt x="1658531" y="231051"/>
                </a:cubicBezTo>
                <a:cubicBezTo>
                  <a:pt x="1611729" y="234226"/>
                  <a:pt x="1573385" y="251272"/>
                  <a:pt x="1544291" y="281751"/>
                </a:cubicBezTo>
                <a:lnTo>
                  <a:pt x="1581472" y="306133"/>
                </a:lnTo>
                <a:cubicBezTo>
                  <a:pt x="1605222" y="283539"/>
                  <a:pt x="1634410" y="269997"/>
                  <a:pt x="1672335" y="269742"/>
                </a:cubicBezTo>
                <a:lnTo>
                  <a:pt x="1673822" y="269742"/>
                </a:lnTo>
                <a:lnTo>
                  <a:pt x="1673822" y="277553"/>
                </a:lnTo>
                <a:cubicBezTo>
                  <a:pt x="1643240" y="277407"/>
                  <a:pt x="1612565" y="287080"/>
                  <a:pt x="1594579" y="306535"/>
                </a:cubicBezTo>
                <a:cubicBezTo>
                  <a:pt x="1592580" y="308725"/>
                  <a:pt x="1590720" y="313178"/>
                  <a:pt x="1591976" y="314638"/>
                </a:cubicBezTo>
                <a:cubicBezTo>
                  <a:pt x="1600110" y="323471"/>
                  <a:pt x="1609172" y="331647"/>
                  <a:pt x="1618236" y="340334"/>
                </a:cubicBezTo>
                <a:cubicBezTo>
                  <a:pt x="1637291" y="320259"/>
                  <a:pt x="1654534" y="311097"/>
                  <a:pt x="1673776" y="312740"/>
                </a:cubicBezTo>
                <a:lnTo>
                  <a:pt x="1673776" y="320770"/>
                </a:lnTo>
                <a:cubicBezTo>
                  <a:pt x="1654395" y="320441"/>
                  <a:pt x="1636780" y="329530"/>
                  <a:pt x="1629436" y="343619"/>
                </a:cubicBezTo>
                <a:cubicBezTo>
                  <a:pt x="1624231" y="354241"/>
                  <a:pt x="1630459" y="359972"/>
                  <a:pt x="1644774" y="359497"/>
                </a:cubicBezTo>
                <a:cubicBezTo>
                  <a:pt x="1654441" y="359133"/>
                  <a:pt x="1664108" y="358986"/>
                  <a:pt x="1673776" y="359023"/>
                </a:cubicBezTo>
                <a:lnTo>
                  <a:pt x="1673776" y="373003"/>
                </a:lnTo>
                <a:cubicBezTo>
                  <a:pt x="1597054" y="372483"/>
                  <a:pt x="1532828" y="393090"/>
                  <a:pt x="1479903" y="432715"/>
                </a:cubicBezTo>
                <a:lnTo>
                  <a:pt x="1451019" y="459652"/>
                </a:lnTo>
                <a:lnTo>
                  <a:pt x="1425269" y="459652"/>
                </a:lnTo>
                <a:lnTo>
                  <a:pt x="1450732" y="430455"/>
                </a:lnTo>
                <a:cubicBezTo>
                  <a:pt x="1437161" y="421476"/>
                  <a:pt x="1423543" y="412497"/>
                  <a:pt x="1409879" y="403518"/>
                </a:cubicBezTo>
                <a:cubicBezTo>
                  <a:pt x="1408996" y="403079"/>
                  <a:pt x="1408114" y="402715"/>
                  <a:pt x="1407137" y="402459"/>
                </a:cubicBezTo>
                <a:lnTo>
                  <a:pt x="1407137" y="402532"/>
                </a:lnTo>
                <a:cubicBezTo>
                  <a:pt x="1396018" y="398891"/>
                  <a:pt x="1384116" y="397041"/>
                  <a:pt x="1372211" y="396794"/>
                </a:cubicBezTo>
                <a:cubicBezTo>
                  <a:pt x="1336495" y="396055"/>
                  <a:pt x="1300740" y="409750"/>
                  <a:pt x="1285925" y="432828"/>
                </a:cubicBezTo>
                <a:lnTo>
                  <a:pt x="1314458" y="459652"/>
                </a:lnTo>
                <a:lnTo>
                  <a:pt x="1287873" y="459652"/>
                </a:lnTo>
                <a:lnTo>
                  <a:pt x="1269664" y="438804"/>
                </a:lnTo>
                <a:cubicBezTo>
                  <a:pt x="1222423" y="401736"/>
                  <a:pt x="1141718" y="374600"/>
                  <a:pt x="1063393" y="373149"/>
                </a:cubicBezTo>
                <a:lnTo>
                  <a:pt x="1063393" y="358840"/>
                </a:lnTo>
                <a:cubicBezTo>
                  <a:pt x="1073154" y="358840"/>
                  <a:pt x="1083006" y="359023"/>
                  <a:pt x="1092721" y="359315"/>
                </a:cubicBezTo>
                <a:lnTo>
                  <a:pt x="1092721" y="359388"/>
                </a:lnTo>
                <a:cubicBezTo>
                  <a:pt x="1106245" y="359826"/>
                  <a:pt x="1112520" y="354570"/>
                  <a:pt x="1108337" y="344350"/>
                </a:cubicBezTo>
                <a:cubicBezTo>
                  <a:pt x="1101923" y="330224"/>
                  <a:pt x="1085052" y="320697"/>
                  <a:pt x="1065949" y="320478"/>
                </a:cubicBezTo>
                <a:cubicBezTo>
                  <a:pt x="1065067" y="320478"/>
                  <a:pt x="1064230" y="320478"/>
                  <a:pt x="1063393" y="320514"/>
                </a:cubicBezTo>
                <a:lnTo>
                  <a:pt x="1063393" y="311827"/>
                </a:lnTo>
                <a:cubicBezTo>
                  <a:pt x="1081287" y="310769"/>
                  <a:pt x="1098204" y="320040"/>
                  <a:pt x="1119259" y="339641"/>
                </a:cubicBezTo>
                <a:cubicBezTo>
                  <a:pt x="1127578" y="331720"/>
                  <a:pt x="1136409" y="324128"/>
                  <a:pt x="1143938" y="315915"/>
                </a:cubicBezTo>
                <a:cubicBezTo>
                  <a:pt x="1145750" y="313944"/>
                  <a:pt x="1145146" y="309053"/>
                  <a:pt x="1143241" y="306900"/>
                </a:cubicBezTo>
                <a:cubicBezTo>
                  <a:pt x="1126137" y="287189"/>
                  <a:pt x="1094672" y="277407"/>
                  <a:pt x="1063393" y="277553"/>
                </a:cubicBezTo>
                <a:lnTo>
                  <a:pt x="1063393" y="269778"/>
                </a:lnTo>
                <a:cubicBezTo>
                  <a:pt x="1063857" y="269742"/>
                  <a:pt x="1064277" y="269742"/>
                  <a:pt x="1064741" y="269742"/>
                </a:cubicBezTo>
                <a:cubicBezTo>
                  <a:pt x="1102759" y="269778"/>
                  <a:pt x="1131947" y="283430"/>
                  <a:pt x="1156162" y="305914"/>
                </a:cubicBezTo>
                <a:lnTo>
                  <a:pt x="1193529" y="281130"/>
                </a:lnTo>
                <a:cubicBezTo>
                  <a:pt x="1158717" y="247732"/>
                  <a:pt x="1116052" y="230175"/>
                  <a:pt x="1063393" y="230576"/>
                </a:cubicBezTo>
                <a:lnTo>
                  <a:pt x="1063393" y="220648"/>
                </a:lnTo>
                <a:cubicBezTo>
                  <a:pt x="1076825" y="220794"/>
                  <a:pt x="1090210" y="221999"/>
                  <a:pt x="1103316" y="224225"/>
                </a:cubicBezTo>
                <a:cubicBezTo>
                  <a:pt x="1140545" y="230430"/>
                  <a:pt x="1170802" y="245761"/>
                  <a:pt x="1196364" y="267734"/>
                </a:cubicBezTo>
                <a:cubicBezTo>
                  <a:pt x="1199664" y="270618"/>
                  <a:pt x="1207054" y="273830"/>
                  <a:pt x="1210354" y="272771"/>
                </a:cubicBezTo>
                <a:cubicBezTo>
                  <a:pt x="1222299" y="268902"/>
                  <a:pt x="1233220" y="263318"/>
                  <a:pt x="1246838" y="257295"/>
                </a:cubicBezTo>
                <a:cubicBezTo>
                  <a:pt x="1198315" y="207581"/>
                  <a:pt x="1137617" y="182067"/>
                  <a:pt x="1063393" y="182724"/>
                </a:cubicBezTo>
                <a:lnTo>
                  <a:pt x="1063393" y="172868"/>
                </a:lnTo>
                <a:cubicBezTo>
                  <a:pt x="1078126" y="173014"/>
                  <a:pt x="1092813" y="174036"/>
                  <a:pt x="1107315" y="175935"/>
                </a:cubicBezTo>
                <a:cubicBezTo>
                  <a:pt x="1166711" y="183563"/>
                  <a:pt x="1214537" y="208238"/>
                  <a:pt x="1251718" y="245615"/>
                </a:cubicBezTo>
                <a:cubicBezTo>
                  <a:pt x="1254739" y="248681"/>
                  <a:pt x="1260548" y="252988"/>
                  <a:pt x="1263849" y="252440"/>
                </a:cubicBezTo>
                <a:cubicBezTo>
                  <a:pt x="1278164" y="249995"/>
                  <a:pt x="1292153" y="245943"/>
                  <a:pt x="1308512" y="241892"/>
                </a:cubicBezTo>
                <a:cubicBezTo>
                  <a:pt x="1248929" y="171299"/>
                  <a:pt x="1168153" y="134287"/>
                  <a:pt x="1063393" y="133667"/>
                </a:cubicBezTo>
                <a:lnTo>
                  <a:pt x="1063393" y="120198"/>
                </a:lnTo>
                <a:lnTo>
                  <a:pt x="1095276" y="120198"/>
                </a:lnTo>
                <a:lnTo>
                  <a:pt x="1095231" y="120307"/>
                </a:lnTo>
                <a:cubicBezTo>
                  <a:pt x="1106802" y="120198"/>
                  <a:pt x="1111683" y="115343"/>
                  <a:pt x="1108941" y="106838"/>
                </a:cubicBezTo>
                <a:cubicBezTo>
                  <a:pt x="1104107" y="92274"/>
                  <a:pt x="1083610" y="80485"/>
                  <a:pt x="1063673" y="80777"/>
                </a:cubicBezTo>
                <a:lnTo>
                  <a:pt x="1063393" y="80777"/>
                </a:lnTo>
                <a:lnTo>
                  <a:pt x="1063393" y="73148"/>
                </a:lnTo>
                <a:cubicBezTo>
                  <a:pt x="1081519" y="72126"/>
                  <a:pt x="1098623" y="81361"/>
                  <a:pt x="1119306" y="100962"/>
                </a:cubicBezTo>
                <a:lnTo>
                  <a:pt x="1147657" y="73842"/>
                </a:lnTo>
                <a:cubicBezTo>
                  <a:pt x="1130180" y="50335"/>
                  <a:pt x="1096671" y="38253"/>
                  <a:pt x="1063393" y="38180"/>
                </a:cubicBezTo>
                <a:lnTo>
                  <a:pt x="1063393" y="30588"/>
                </a:lnTo>
                <a:cubicBezTo>
                  <a:pt x="1063718" y="30552"/>
                  <a:pt x="1064045" y="30552"/>
                  <a:pt x="1064416" y="30552"/>
                </a:cubicBezTo>
                <a:cubicBezTo>
                  <a:pt x="1101830" y="30369"/>
                  <a:pt x="1131901" y="43728"/>
                  <a:pt x="1155929" y="66943"/>
                </a:cubicBezTo>
                <a:lnTo>
                  <a:pt x="1193436" y="42451"/>
                </a:lnTo>
                <a:cubicBezTo>
                  <a:pt x="1173543" y="22594"/>
                  <a:pt x="1150444" y="8359"/>
                  <a:pt x="1124232" y="37"/>
                </a:cubicBezTo>
                <a:lnTo>
                  <a:pt x="1151607" y="37"/>
                </a:lnTo>
                <a:cubicBezTo>
                  <a:pt x="1168478" y="7738"/>
                  <a:pt x="1183676" y="17521"/>
                  <a:pt x="1196596" y="29018"/>
                </a:cubicBezTo>
                <a:cubicBezTo>
                  <a:pt x="1199664" y="31829"/>
                  <a:pt x="1207240" y="34895"/>
                  <a:pt x="1210586" y="33800"/>
                </a:cubicBezTo>
                <a:cubicBezTo>
                  <a:pt x="1222485" y="29967"/>
                  <a:pt x="1233452" y="24346"/>
                  <a:pt x="1246513" y="18652"/>
                </a:cubicBezTo>
                <a:cubicBezTo>
                  <a:pt x="1240517" y="12155"/>
                  <a:pt x="1234011" y="5950"/>
                  <a:pt x="1227132" y="37"/>
                </a:cubicBezTo>
                <a:lnTo>
                  <a:pt x="1244700" y="37"/>
                </a:lnTo>
                <a:cubicBezTo>
                  <a:pt x="1246467" y="1679"/>
                  <a:pt x="1248186" y="3322"/>
                  <a:pt x="1249906" y="5037"/>
                </a:cubicBezTo>
                <a:cubicBezTo>
                  <a:pt x="1253437" y="8468"/>
                  <a:pt x="1259294" y="13761"/>
                  <a:pt x="1262873" y="13250"/>
                </a:cubicBezTo>
                <a:cubicBezTo>
                  <a:pt x="1277699" y="11060"/>
                  <a:pt x="1292060" y="6972"/>
                  <a:pt x="1308698" y="3066"/>
                </a:cubicBezTo>
                <a:cubicBezTo>
                  <a:pt x="1307862" y="2044"/>
                  <a:pt x="1306979" y="1059"/>
                  <a:pt x="1306097" y="37"/>
                </a:cubicBezTo>
                <a:lnTo>
                  <a:pt x="1332076" y="37"/>
                </a:lnTo>
                <a:cubicBezTo>
                  <a:pt x="1334587" y="657"/>
                  <a:pt x="1337654" y="876"/>
                  <a:pt x="1341187" y="767"/>
                </a:cubicBezTo>
                <a:cubicBezTo>
                  <a:pt x="1359684" y="73"/>
                  <a:pt x="1378275" y="219"/>
                  <a:pt x="1396727" y="840"/>
                </a:cubicBezTo>
                <a:cubicBezTo>
                  <a:pt x="1399747" y="986"/>
                  <a:pt x="1402814" y="730"/>
                  <a:pt x="1405697" y="0"/>
                </a:cubicBezTo>
                <a:close/>
                <a:moveTo>
                  <a:pt x="795222" y="0"/>
                </a:moveTo>
                <a:lnTo>
                  <a:pt x="821016" y="0"/>
                </a:lnTo>
                <a:cubicBezTo>
                  <a:pt x="820551" y="511"/>
                  <a:pt x="820133" y="1022"/>
                  <a:pt x="819715" y="1533"/>
                </a:cubicBezTo>
                <a:cubicBezTo>
                  <a:pt x="822272" y="3395"/>
                  <a:pt x="822875" y="4234"/>
                  <a:pt x="823759" y="4417"/>
                </a:cubicBezTo>
                <a:cubicBezTo>
                  <a:pt x="833380" y="6753"/>
                  <a:pt x="843372" y="8286"/>
                  <a:pt x="852434" y="11425"/>
                </a:cubicBezTo>
                <a:cubicBezTo>
                  <a:pt x="863775" y="15404"/>
                  <a:pt x="869818" y="12447"/>
                  <a:pt x="877392" y="5147"/>
                </a:cubicBezTo>
                <a:cubicBezTo>
                  <a:pt x="879206" y="3431"/>
                  <a:pt x="881019" y="1716"/>
                  <a:pt x="882877" y="37"/>
                </a:cubicBezTo>
                <a:lnTo>
                  <a:pt x="899795" y="37"/>
                </a:lnTo>
                <a:cubicBezTo>
                  <a:pt x="892962" y="5986"/>
                  <a:pt x="886549" y="12228"/>
                  <a:pt x="880599" y="18762"/>
                </a:cubicBezTo>
                <a:lnTo>
                  <a:pt x="922615" y="36392"/>
                </a:lnTo>
                <a:cubicBezTo>
                  <a:pt x="938510" y="21244"/>
                  <a:pt x="956031" y="9016"/>
                  <a:pt x="975412" y="37"/>
                </a:cubicBezTo>
                <a:lnTo>
                  <a:pt x="1004601" y="37"/>
                </a:lnTo>
                <a:cubicBezTo>
                  <a:pt x="976436" y="8432"/>
                  <a:pt x="951663" y="23178"/>
                  <a:pt x="934978" y="43473"/>
                </a:cubicBezTo>
                <a:lnTo>
                  <a:pt x="971323" y="67125"/>
                </a:lnTo>
                <a:cubicBezTo>
                  <a:pt x="995351" y="43436"/>
                  <a:pt x="1025654" y="30588"/>
                  <a:pt x="1063161" y="30588"/>
                </a:cubicBezTo>
                <a:lnTo>
                  <a:pt x="1063348" y="30588"/>
                </a:lnTo>
                <a:lnTo>
                  <a:pt x="1063348" y="38253"/>
                </a:lnTo>
                <a:cubicBezTo>
                  <a:pt x="1033416" y="38071"/>
                  <a:pt x="1003486" y="47597"/>
                  <a:pt x="984894" y="66760"/>
                </a:cubicBezTo>
                <a:lnTo>
                  <a:pt x="984709" y="66943"/>
                </a:lnTo>
                <a:cubicBezTo>
                  <a:pt x="982570" y="69169"/>
                  <a:pt x="979874" y="73623"/>
                  <a:pt x="981362" y="74900"/>
                </a:cubicBezTo>
                <a:cubicBezTo>
                  <a:pt x="989588" y="83916"/>
                  <a:pt x="998790" y="92384"/>
                  <a:pt x="1008133" y="101473"/>
                </a:cubicBezTo>
                <a:cubicBezTo>
                  <a:pt x="1026258" y="81397"/>
                  <a:pt x="1044060" y="72126"/>
                  <a:pt x="1063300" y="73440"/>
                </a:cubicBezTo>
                <a:lnTo>
                  <a:pt x="1063300" y="80923"/>
                </a:lnTo>
                <a:lnTo>
                  <a:pt x="1063207" y="80923"/>
                </a:lnTo>
                <a:cubicBezTo>
                  <a:pt x="1043874" y="80704"/>
                  <a:pt x="1024166" y="91800"/>
                  <a:pt x="1018729" y="106072"/>
                </a:cubicBezTo>
                <a:cubicBezTo>
                  <a:pt x="1015243" y="115197"/>
                  <a:pt x="1019985" y="120307"/>
                  <a:pt x="1032347" y="120307"/>
                </a:cubicBezTo>
                <a:lnTo>
                  <a:pt x="1063348" y="120307"/>
                </a:lnTo>
                <a:lnTo>
                  <a:pt x="1063348" y="133265"/>
                </a:lnTo>
                <a:cubicBezTo>
                  <a:pt x="1058746" y="133265"/>
                  <a:pt x="1054052" y="133338"/>
                  <a:pt x="1049404" y="133520"/>
                </a:cubicBezTo>
                <a:lnTo>
                  <a:pt x="1049265" y="133593"/>
                </a:lnTo>
                <a:cubicBezTo>
                  <a:pt x="934746" y="137937"/>
                  <a:pt x="847741" y="196630"/>
                  <a:pt x="821482" y="242914"/>
                </a:cubicBezTo>
                <a:cubicBezTo>
                  <a:pt x="831520" y="245323"/>
                  <a:pt x="841978" y="246965"/>
                  <a:pt x="851459" y="250287"/>
                </a:cubicBezTo>
                <a:cubicBezTo>
                  <a:pt x="863171" y="254411"/>
                  <a:pt x="869492" y="251929"/>
                  <a:pt x="877672" y="244191"/>
                </a:cubicBezTo>
                <a:cubicBezTo>
                  <a:pt x="928052" y="196083"/>
                  <a:pt x="990053" y="171956"/>
                  <a:pt x="1063348" y="173051"/>
                </a:cubicBezTo>
                <a:lnTo>
                  <a:pt x="1063348" y="182906"/>
                </a:lnTo>
                <a:cubicBezTo>
                  <a:pt x="1056097" y="182833"/>
                  <a:pt x="1048847" y="183052"/>
                  <a:pt x="1041642" y="183600"/>
                </a:cubicBezTo>
                <a:cubicBezTo>
                  <a:pt x="974437" y="188673"/>
                  <a:pt x="920989" y="213676"/>
                  <a:pt x="880506" y="257806"/>
                </a:cubicBezTo>
                <a:cubicBezTo>
                  <a:pt x="891661" y="262587"/>
                  <a:pt x="900584" y="265508"/>
                  <a:pt x="908160" y="269888"/>
                </a:cubicBezTo>
                <a:cubicBezTo>
                  <a:pt x="918525" y="275910"/>
                  <a:pt x="924613" y="274012"/>
                  <a:pt x="932932" y="266712"/>
                </a:cubicBezTo>
                <a:cubicBezTo>
                  <a:pt x="968069" y="235796"/>
                  <a:pt x="1015615" y="220247"/>
                  <a:pt x="1063348" y="220393"/>
                </a:cubicBezTo>
                <a:lnTo>
                  <a:pt x="1063348" y="230503"/>
                </a:lnTo>
                <a:cubicBezTo>
                  <a:pt x="1058374" y="230503"/>
                  <a:pt x="1053215" y="230722"/>
                  <a:pt x="1048057" y="231051"/>
                </a:cubicBezTo>
                <a:cubicBezTo>
                  <a:pt x="1001254" y="234226"/>
                  <a:pt x="962910" y="251272"/>
                  <a:pt x="933816" y="281751"/>
                </a:cubicBezTo>
                <a:lnTo>
                  <a:pt x="970997" y="306133"/>
                </a:lnTo>
                <a:cubicBezTo>
                  <a:pt x="994747" y="283539"/>
                  <a:pt x="1023934" y="269997"/>
                  <a:pt x="1061860" y="269742"/>
                </a:cubicBezTo>
                <a:lnTo>
                  <a:pt x="1063348" y="269742"/>
                </a:lnTo>
                <a:lnTo>
                  <a:pt x="1063348" y="277553"/>
                </a:lnTo>
                <a:cubicBezTo>
                  <a:pt x="1032766" y="277407"/>
                  <a:pt x="1002091" y="287080"/>
                  <a:pt x="984103" y="306535"/>
                </a:cubicBezTo>
                <a:cubicBezTo>
                  <a:pt x="982105" y="308725"/>
                  <a:pt x="980247" y="313178"/>
                  <a:pt x="981501" y="314638"/>
                </a:cubicBezTo>
                <a:cubicBezTo>
                  <a:pt x="989635" y="323471"/>
                  <a:pt x="998698" y="331647"/>
                  <a:pt x="1007760" y="340334"/>
                </a:cubicBezTo>
                <a:cubicBezTo>
                  <a:pt x="1026816" y="320259"/>
                  <a:pt x="1044060" y="311097"/>
                  <a:pt x="1063300" y="312740"/>
                </a:cubicBezTo>
                <a:lnTo>
                  <a:pt x="1063300" y="320770"/>
                </a:lnTo>
                <a:cubicBezTo>
                  <a:pt x="1043920" y="320441"/>
                  <a:pt x="1026305" y="329530"/>
                  <a:pt x="1018961" y="343619"/>
                </a:cubicBezTo>
                <a:cubicBezTo>
                  <a:pt x="1013756" y="354241"/>
                  <a:pt x="1019985" y="359972"/>
                  <a:pt x="1034299" y="359497"/>
                </a:cubicBezTo>
                <a:cubicBezTo>
                  <a:pt x="1043967" y="359133"/>
                  <a:pt x="1053633" y="358986"/>
                  <a:pt x="1063300" y="359023"/>
                </a:cubicBezTo>
                <a:lnTo>
                  <a:pt x="1063300" y="373003"/>
                </a:lnTo>
                <a:cubicBezTo>
                  <a:pt x="986579" y="372483"/>
                  <a:pt x="922354" y="393090"/>
                  <a:pt x="869429" y="432715"/>
                </a:cubicBezTo>
                <a:lnTo>
                  <a:pt x="840544" y="459652"/>
                </a:lnTo>
                <a:lnTo>
                  <a:pt x="814795" y="459652"/>
                </a:lnTo>
                <a:lnTo>
                  <a:pt x="840258" y="430455"/>
                </a:lnTo>
                <a:cubicBezTo>
                  <a:pt x="826687" y="421476"/>
                  <a:pt x="813068" y="412497"/>
                  <a:pt x="799405" y="403518"/>
                </a:cubicBezTo>
                <a:cubicBezTo>
                  <a:pt x="798522" y="403079"/>
                  <a:pt x="797638" y="402715"/>
                  <a:pt x="796662" y="402459"/>
                </a:cubicBezTo>
                <a:lnTo>
                  <a:pt x="796662" y="402532"/>
                </a:lnTo>
                <a:cubicBezTo>
                  <a:pt x="785543" y="398891"/>
                  <a:pt x="773642" y="397041"/>
                  <a:pt x="761737" y="396794"/>
                </a:cubicBezTo>
                <a:cubicBezTo>
                  <a:pt x="726020" y="396055"/>
                  <a:pt x="690265" y="409750"/>
                  <a:pt x="675451" y="432828"/>
                </a:cubicBezTo>
                <a:lnTo>
                  <a:pt x="703984" y="459652"/>
                </a:lnTo>
                <a:lnTo>
                  <a:pt x="677399" y="459652"/>
                </a:lnTo>
                <a:lnTo>
                  <a:pt x="659189" y="438804"/>
                </a:lnTo>
                <a:cubicBezTo>
                  <a:pt x="611948" y="401736"/>
                  <a:pt x="531244" y="374600"/>
                  <a:pt x="452918" y="373149"/>
                </a:cubicBezTo>
                <a:lnTo>
                  <a:pt x="452918" y="358840"/>
                </a:lnTo>
                <a:cubicBezTo>
                  <a:pt x="462679" y="358840"/>
                  <a:pt x="472532" y="359023"/>
                  <a:pt x="482246" y="359315"/>
                </a:cubicBezTo>
                <a:lnTo>
                  <a:pt x="482246" y="359388"/>
                </a:lnTo>
                <a:cubicBezTo>
                  <a:pt x="495770" y="359826"/>
                  <a:pt x="502045" y="354570"/>
                  <a:pt x="497862" y="344350"/>
                </a:cubicBezTo>
                <a:cubicBezTo>
                  <a:pt x="491448" y="330224"/>
                  <a:pt x="474577" y="320697"/>
                  <a:pt x="455475" y="320478"/>
                </a:cubicBezTo>
                <a:cubicBezTo>
                  <a:pt x="454592" y="320478"/>
                  <a:pt x="453755" y="320478"/>
                  <a:pt x="452918" y="320514"/>
                </a:cubicBezTo>
                <a:lnTo>
                  <a:pt x="452918" y="311827"/>
                </a:lnTo>
                <a:cubicBezTo>
                  <a:pt x="470813" y="310769"/>
                  <a:pt x="487730" y="320040"/>
                  <a:pt x="508785" y="339641"/>
                </a:cubicBezTo>
                <a:cubicBezTo>
                  <a:pt x="517104" y="331720"/>
                  <a:pt x="525934" y="324128"/>
                  <a:pt x="533463" y="315915"/>
                </a:cubicBezTo>
                <a:cubicBezTo>
                  <a:pt x="535276" y="313944"/>
                  <a:pt x="534672" y="309053"/>
                  <a:pt x="532767" y="306900"/>
                </a:cubicBezTo>
                <a:cubicBezTo>
                  <a:pt x="515662" y="287189"/>
                  <a:pt x="484197" y="277407"/>
                  <a:pt x="452918" y="277553"/>
                </a:cubicBezTo>
                <a:lnTo>
                  <a:pt x="452918" y="269778"/>
                </a:lnTo>
                <a:cubicBezTo>
                  <a:pt x="453383" y="269742"/>
                  <a:pt x="453802" y="269742"/>
                  <a:pt x="454267" y="269742"/>
                </a:cubicBezTo>
                <a:cubicBezTo>
                  <a:pt x="492284" y="269778"/>
                  <a:pt x="521473" y="283430"/>
                  <a:pt x="545687" y="305914"/>
                </a:cubicBezTo>
                <a:lnTo>
                  <a:pt x="583054" y="281130"/>
                </a:lnTo>
                <a:cubicBezTo>
                  <a:pt x="548244" y="247732"/>
                  <a:pt x="505577" y="230175"/>
                  <a:pt x="452918" y="230576"/>
                </a:cubicBezTo>
                <a:lnTo>
                  <a:pt x="452918" y="220648"/>
                </a:lnTo>
                <a:cubicBezTo>
                  <a:pt x="466351" y="220794"/>
                  <a:pt x="479736" y="221999"/>
                  <a:pt x="492842" y="224225"/>
                </a:cubicBezTo>
                <a:cubicBezTo>
                  <a:pt x="530070" y="230430"/>
                  <a:pt x="560328" y="245761"/>
                  <a:pt x="585889" y="267734"/>
                </a:cubicBezTo>
                <a:cubicBezTo>
                  <a:pt x="589189" y="270618"/>
                  <a:pt x="596579" y="273830"/>
                  <a:pt x="599878" y="272771"/>
                </a:cubicBezTo>
                <a:cubicBezTo>
                  <a:pt x="611824" y="268902"/>
                  <a:pt x="622745" y="263318"/>
                  <a:pt x="636364" y="257295"/>
                </a:cubicBezTo>
                <a:cubicBezTo>
                  <a:pt x="587841" y="207581"/>
                  <a:pt x="527142" y="182067"/>
                  <a:pt x="452918" y="182724"/>
                </a:cubicBezTo>
                <a:lnTo>
                  <a:pt x="452918" y="172868"/>
                </a:lnTo>
                <a:cubicBezTo>
                  <a:pt x="467652" y="173014"/>
                  <a:pt x="482339" y="174036"/>
                  <a:pt x="496839" y="175935"/>
                </a:cubicBezTo>
                <a:cubicBezTo>
                  <a:pt x="556238" y="183563"/>
                  <a:pt x="604061" y="208238"/>
                  <a:pt x="641243" y="245615"/>
                </a:cubicBezTo>
                <a:cubicBezTo>
                  <a:pt x="644265" y="248681"/>
                  <a:pt x="650074" y="252988"/>
                  <a:pt x="653374" y="252440"/>
                </a:cubicBezTo>
                <a:cubicBezTo>
                  <a:pt x="667689" y="249995"/>
                  <a:pt x="681678" y="245943"/>
                  <a:pt x="698038" y="241892"/>
                </a:cubicBezTo>
                <a:cubicBezTo>
                  <a:pt x="638455" y="171299"/>
                  <a:pt x="557678" y="134287"/>
                  <a:pt x="452918" y="133667"/>
                </a:cubicBezTo>
                <a:lnTo>
                  <a:pt x="452918" y="120198"/>
                </a:lnTo>
                <a:lnTo>
                  <a:pt x="484803" y="120198"/>
                </a:lnTo>
                <a:lnTo>
                  <a:pt x="484755" y="120307"/>
                </a:lnTo>
                <a:cubicBezTo>
                  <a:pt x="496328" y="120198"/>
                  <a:pt x="501209" y="115343"/>
                  <a:pt x="498466" y="106838"/>
                </a:cubicBezTo>
                <a:cubicBezTo>
                  <a:pt x="493633" y="92274"/>
                  <a:pt x="473137" y="80485"/>
                  <a:pt x="453197" y="80777"/>
                </a:cubicBezTo>
                <a:lnTo>
                  <a:pt x="452918" y="80777"/>
                </a:lnTo>
                <a:lnTo>
                  <a:pt x="452918" y="73148"/>
                </a:lnTo>
                <a:cubicBezTo>
                  <a:pt x="471045" y="72126"/>
                  <a:pt x="488148" y="81361"/>
                  <a:pt x="508830" y="100962"/>
                </a:cubicBezTo>
                <a:lnTo>
                  <a:pt x="537182" y="73842"/>
                </a:lnTo>
                <a:cubicBezTo>
                  <a:pt x="519706" y="50335"/>
                  <a:pt x="486196" y="38253"/>
                  <a:pt x="452918" y="38180"/>
                </a:cubicBezTo>
                <a:lnTo>
                  <a:pt x="452918" y="30588"/>
                </a:lnTo>
                <a:cubicBezTo>
                  <a:pt x="453245" y="30552"/>
                  <a:pt x="453570" y="30552"/>
                  <a:pt x="453940" y="30552"/>
                </a:cubicBezTo>
                <a:cubicBezTo>
                  <a:pt x="491355" y="30369"/>
                  <a:pt x="521426" y="43728"/>
                  <a:pt x="545455" y="66943"/>
                </a:cubicBezTo>
                <a:lnTo>
                  <a:pt x="582961" y="42451"/>
                </a:lnTo>
                <a:cubicBezTo>
                  <a:pt x="563069" y="22594"/>
                  <a:pt x="539970" y="8359"/>
                  <a:pt x="513757" y="37"/>
                </a:cubicBezTo>
                <a:lnTo>
                  <a:pt x="541132" y="37"/>
                </a:lnTo>
                <a:cubicBezTo>
                  <a:pt x="558003" y="7738"/>
                  <a:pt x="573201" y="17521"/>
                  <a:pt x="586122" y="29018"/>
                </a:cubicBezTo>
                <a:cubicBezTo>
                  <a:pt x="589189" y="31829"/>
                  <a:pt x="596765" y="34895"/>
                  <a:pt x="600112" y="33800"/>
                </a:cubicBezTo>
                <a:cubicBezTo>
                  <a:pt x="612010" y="29967"/>
                  <a:pt x="622978" y="24346"/>
                  <a:pt x="636038" y="18652"/>
                </a:cubicBezTo>
                <a:cubicBezTo>
                  <a:pt x="630043" y="12155"/>
                  <a:pt x="623535" y="5950"/>
                  <a:pt x="616657" y="37"/>
                </a:cubicBezTo>
                <a:lnTo>
                  <a:pt x="634225" y="37"/>
                </a:lnTo>
                <a:cubicBezTo>
                  <a:pt x="635992" y="1679"/>
                  <a:pt x="637711" y="3322"/>
                  <a:pt x="639430" y="5037"/>
                </a:cubicBezTo>
                <a:cubicBezTo>
                  <a:pt x="642963" y="8468"/>
                  <a:pt x="648819" y="13761"/>
                  <a:pt x="652398" y="13250"/>
                </a:cubicBezTo>
                <a:cubicBezTo>
                  <a:pt x="667223" y="11060"/>
                  <a:pt x="681585" y="6972"/>
                  <a:pt x="698224" y="3066"/>
                </a:cubicBezTo>
                <a:cubicBezTo>
                  <a:pt x="697388" y="2044"/>
                  <a:pt x="696505" y="1059"/>
                  <a:pt x="695622" y="37"/>
                </a:cubicBezTo>
                <a:lnTo>
                  <a:pt x="721602" y="37"/>
                </a:lnTo>
                <a:cubicBezTo>
                  <a:pt x="724112" y="657"/>
                  <a:pt x="727180" y="876"/>
                  <a:pt x="730712" y="767"/>
                </a:cubicBezTo>
                <a:cubicBezTo>
                  <a:pt x="749209" y="73"/>
                  <a:pt x="767800" y="219"/>
                  <a:pt x="786252" y="840"/>
                </a:cubicBezTo>
                <a:cubicBezTo>
                  <a:pt x="789272" y="986"/>
                  <a:pt x="792340" y="730"/>
                  <a:pt x="795222" y="0"/>
                </a:cubicBezTo>
                <a:close/>
                <a:moveTo>
                  <a:pt x="184747" y="0"/>
                </a:moveTo>
                <a:lnTo>
                  <a:pt x="210541" y="0"/>
                </a:lnTo>
                <a:cubicBezTo>
                  <a:pt x="210077" y="511"/>
                  <a:pt x="209658" y="1022"/>
                  <a:pt x="209240" y="1533"/>
                </a:cubicBezTo>
                <a:cubicBezTo>
                  <a:pt x="211797" y="3395"/>
                  <a:pt x="212401" y="4234"/>
                  <a:pt x="213284" y="4417"/>
                </a:cubicBezTo>
                <a:cubicBezTo>
                  <a:pt x="222904" y="6753"/>
                  <a:pt x="232897" y="8286"/>
                  <a:pt x="241960" y="11425"/>
                </a:cubicBezTo>
                <a:cubicBezTo>
                  <a:pt x="253300" y="15404"/>
                  <a:pt x="259343" y="12447"/>
                  <a:pt x="266919" y="5147"/>
                </a:cubicBezTo>
                <a:cubicBezTo>
                  <a:pt x="268731" y="3431"/>
                  <a:pt x="270543" y="1716"/>
                  <a:pt x="272403" y="37"/>
                </a:cubicBezTo>
                <a:lnTo>
                  <a:pt x="289320" y="37"/>
                </a:lnTo>
                <a:cubicBezTo>
                  <a:pt x="282489" y="5986"/>
                  <a:pt x="276074" y="12228"/>
                  <a:pt x="270125" y="18762"/>
                </a:cubicBezTo>
                <a:lnTo>
                  <a:pt x="312140" y="36392"/>
                </a:lnTo>
                <a:cubicBezTo>
                  <a:pt x="328036" y="21244"/>
                  <a:pt x="345557" y="9016"/>
                  <a:pt x="364938" y="37"/>
                </a:cubicBezTo>
                <a:lnTo>
                  <a:pt x="394126" y="37"/>
                </a:lnTo>
                <a:cubicBezTo>
                  <a:pt x="365960" y="8432"/>
                  <a:pt x="341188" y="23178"/>
                  <a:pt x="324503" y="43473"/>
                </a:cubicBezTo>
                <a:lnTo>
                  <a:pt x="360848" y="67125"/>
                </a:lnTo>
                <a:cubicBezTo>
                  <a:pt x="384876" y="43436"/>
                  <a:pt x="415180" y="30588"/>
                  <a:pt x="452686" y="30588"/>
                </a:cubicBezTo>
                <a:lnTo>
                  <a:pt x="452872" y="30588"/>
                </a:lnTo>
                <a:lnTo>
                  <a:pt x="452872" y="38253"/>
                </a:lnTo>
                <a:cubicBezTo>
                  <a:pt x="422941" y="38071"/>
                  <a:pt x="393010" y="47597"/>
                  <a:pt x="374420" y="66760"/>
                </a:cubicBezTo>
                <a:lnTo>
                  <a:pt x="374234" y="66943"/>
                </a:lnTo>
                <a:cubicBezTo>
                  <a:pt x="372096" y="69169"/>
                  <a:pt x="369400" y="73623"/>
                  <a:pt x="370887" y="74900"/>
                </a:cubicBezTo>
                <a:cubicBezTo>
                  <a:pt x="379114" y="83916"/>
                  <a:pt x="388316" y="92384"/>
                  <a:pt x="397657" y="101473"/>
                </a:cubicBezTo>
                <a:cubicBezTo>
                  <a:pt x="415784" y="81397"/>
                  <a:pt x="433585" y="72126"/>
                  <a:pt x="452825" y="73440"/>
                </a:cubicBezTo>
                <a:lnTo>
                  <a:pt x="452825" y="80923"/>
                </a:lnTo>
                <a:lnTo>
                  <a:pt x="452733" y="80923"/>
                </a:lnTo>
                <a:cubicBezTo>
                  <a:pt x="433398" y="80704"/>
                  <a:pt x="413692" y="91800"/>
                  <a:pt x="408254" y="106072"/>
                </a:cubicBezTo>
                <a:cubicBezTo>
                  <a:pt x="404769" y="115197"/>
                  <a:pt x="409509" y="120307"/>
                  <a:pt x="421873" y="120307"/>
                </a:cubicBezTo>
                <a:lnTo>
                  <a:pt x="452872" y="120307"/>
                </a:lnTo>
                <a:lnTo>
                  <a:pt x="452872" y="133265"/>
                </a:lnTo>
                <a:cubicBezTo>
                  <a:pt x="448271" y="133265"/>
                  <a:pt x="443577" y="133338"/>
                  <a:pt x="438929" y="133520"/>
                </a:cubicBezTo>
                <a:lnTo>
                  <a:pt x="438790" y="133593"/>
                </a:lnTo>
                <a:cubicBezTo>
                  <a:pt x="352901" y="136851"/>
                  <a:pt x="282488" y="170681"/>
                  <a:pt x="241572" y="206918"/>
                </a:cubicBezTo>
                <a:lnTo>
                  <a:pt x="233987" y="215850"/>
                </a:lnTo>
                <a:lnTo>
                  <a:pt x="219657" y="204027"/>
                </a:lnTo>
                <a:lnTo>
                  <a:pt x="226948" y="197032"/>
                </a:lnTo>
                <a:cubicBezTo>
                  <a:pt x="228761" y="193820"/>
                  <a:pt x="228482" y="190133"/>
                  <a:pt x="226204" y="187104"/>
                </a:cubicBezTo>
                <a:lnTo>
                  <a:pt x="226204" y="187177"/>
                </a:lnTo>
                <a:cubicBezTo>
                  <a:pt x="216758" y="176756"/>
                  <a:pt x="204116" y="169130"/>
                  <a:pt x="189920" y="164251"/>
                </a:cubicBezTo>
                <a:lnTo>
                  <a:pt x="152433" y="158959"/>
                </a:lnTo>
                <a:lnTo>
                  <a:pt x="138683" y="151496"/>
                </a:lnTo>
                <a:lnTo>
                  <a:pt x="144236" y="150357"/>
                </a:lnTo>
                <a:cubicBezTo>
                  <a:pt x="177787" y="149435"/>
                  <a:pt x="212610" y="160331"/>
                  <a:pt x="240194" y="185717"/>
                </a:cubicBezTo>
                <a:cubicBezTo>
                  <a:pt x="248653" y="180205"/>
                  <a:pt x="256600" y="174219"/>
                  <a:pt x="265663" y="169510"/>
                </a:cubicBezTo>
                <a:cubicBezTo>
                  <a:pt x="275796" y="164254"/>
                  <a:pt x="276074" y="160166"/>
                  <a:pt x="267894" y="152939"/>
                </a:cubicBezTo>
                <a:cubicBezTo>
                  <a:pt x="240287" y="128752"/>
                  <a:pt x="202239" y="114464"/>
                  <a:pt x="162757" y="111489"/>
                </a:cubicBezTo>
                <a:cubicBezTo>
                  <a:pt x="149597" y="110497"/>
                  <a:pt x="136278" y="110762"/>
                  <a:pt x="123132" y="112337"/>
                </a:cubicBezTo>
                <a:cubicBezTo>
                  <a:pt x="105606" y="114437"/>
                  <a:pt x="88388" y="118865"/>
                  <a:pt x="72272" y="125746"/>
                </a:cubicBezTo>
                <a:lnTo>
                  <a:pt x="68045" y="127999"/>
                </a:lnTo>
                <a:lnTo>
                  <a:pt x="52009" y="126382"/>
                </a:lnTo>
                <a:lnTo>
                  <a:pt x="74080" y="113710"/>
                </a:lnTo>
                <a:cubicBezTo>
                  <a:pt x="93606" y="106501"/>
                  <a:pt x="114939" y="102349"/>
                  <a:pt x="138177" y="101473"/>
                </a:cubicBezTo>
                <a:cubicBezTo>
                  <a:pt x="195809" y="99319"/>
                  <a:pt x="243168" y="116073"/>
                  <a:pt x="281326" y="149763"/>
                </a:cubicBezTo>
                <a:cubicBezTo>
                  <a:pt x="284022" y="152136"/>
                  <a:pt x="290390" y="154654"/>
                  <a:pt x="293131" y="153705"/>
                </a:cubicBezTo>
                <a:cubicBezTo>
                  <a:pt x="305354" y="149362"/>
                  <a:pt x="316834" y="143777"/>
                  <a:pt x="330080" y="138010"/>
                </a:cubicBezTo>
                <a:cubicBezTo>
                  <a:pt x="283602" y="88588"/>
                  <a:pt x="222393" y="62818"/>
                  <a:pt x="146264" y="63220"/>
                </a:cubicBezTo>
                <a:lnTo>
                  <a:pt x="146264" y="63183"/>
                </a:lnTo>
                <a:cubicBezTo>
                  <a:pt x="90143" y="63457"/>
                  <a:pt x="42283" y="77980"/>
                  <a:pt x="2548" y="105813"/>
                </a:cubicBezTo>
                <a:lnTo>
                  <a:pt x="0" y="108030"/>
                </a:lnTo>
                <a:lnTo>
                  <a:pt x="0" y="95949"/>
                </a:lnTo>
                <a:lnTo>
                  <a:pt x="9522" y="88638"/>
                </a:lnTo>
                <a:cubicBezTo>
                  <a:pt x="58948" y="59278"/>
                  <a:pt x="117832" y="48355"/>
                  <a:pt x="185212" y="55993"/>
                </a:cubicBezTo>
                <a:cubicBezTo>
                  <a:pt x="246934" y="62964"/>
                  <a:pt x="296059" y="87529"/>
                  <a:pt x="334636" y="125709"/>
                </a:cubicBezTo>
                <a:cubicBezTo>
                  <a:pt x="337936" y="128885"/>
                  <a:pt x="344163" y="133228"/>
                  <a:pt x="347928" y="132644"/>
                </a:cubicBezTo>
                <a:cubicBezTo>
                  <a:pt x="361918" y="130527"/>
                  <a:pt x="375488" y="126585"/>
                  <a:pt x="389338" y="123300"/>
                </a:cubicBezTo>
                <a:cubicBezTo>
                  <a:pt x="362382" y="76944"/>
                  <a:pt x="267662" y="13031"/>
                  <a:pt x="144870" y="13980"/>
                </a:cubicBezTo>
                <a:cubicBezTo>
                  <a:pt x="116554" y="14199"/>
                  <a:pt x="89333" y="18018"/>
                  <a:pt x="63966" y="24406"/>
                </a:cubicBezTo>
                <a:lnTo>
                  <a:pt x="0" y="48097"/>
                </a:lnTo>
                <a:lnTo>
                  <a:pt x="0" y="29431"/>
                </a:lnTo>
                <a:lnTo>
                  <a:pt x="25564" y="18652"/>
                </a:lnTo>
                <a:cubicBezTo>
                  <a:pt x="19568" y="12155"/>
                  <a:pt x="13061" y="5950"/>
                  <a:pt x="6182" y="37"/>
                </a:cubicBezTo>
                <a:lnTo>
                  <a:pt x="23751" y="37"/>
                </a:lnTo>
                <a:cubicBezTo>
                  <a:pt x="25516" y="1679"/>
                  <a:pt x="27237" y="3322"/>
                  <a:pt x="28956" y="5037"/>
                </a:cubicBezTo>
                <a:cubicBezTo>
                  <a:pt x="32488" y="8468"/>
                  <a:pt x="38345" y="13761"/>
                  <a:pt x="41923" y="13250"/>
                </a:cubicBezTo>
                <a:cubicBezTo>
                  <a:pt x="56749" y="11060"/>
                  <a:pt x="71111" y="6972"/>
                  <a:pt x="87749" y="3066"/>
                </a:cubicBezTo>
                <a:cubicBezTo>
                  <a:pt x="86913" y="2044"/>
                  <a:pt x="86030" y="1059"/>
                  <a:pt x="85147" y="37"/>
                </a:cubicBezTo>
                <a:lnTo>
                  <a:pt x="111127" y="37"/>
                </a:lnTo>
                <a:cubicBezTo>
                  <a:pt x="113637" y="657"/>
                  <a:pt x="116705" y="876"/>
                  <a:pt x="120236" y="767"/>
                </a:cubicBezTo>
                <a:cubicBezTo>
                  <a:pt x="138735" y="73"/>
                  <a:pt x="157326" y="219"/>
                  <a:pt x="175776" y="840"/>
                </a:cubicBezTo>
                <a:cubicBezTo>
                  <a:pt x="178798" y="986"/>
                  <a:pt x="181865" y="730"/>
                  <a:pt x="18474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73000">
                <a:schemeClr val="accent1">
                  <a:alpha val="20000"/>
                </a:schemeClr>
              </a:gs>
            </a:gsLst>
            <a:lin ang="5400000" scaled="0"/>
          </a:gradFill>
          <a:ln w="12700" cap="flat">
            <a:noFill/>
            <a:miter lim="0"/>
          </a:ln>
          <a:effectLst>
            <a:outerShdw blurRad="317500" sx="102000" sy="102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6" name="标题 1"/>
          <p:cNvSpPr/>
          <p:nvPr/>
        </p:nvSpPr>
        <p:spPr>
          <a:xfrm rot="19597351" flipH="1">
            <a:off x="7099318" y="1436315"/>
            <a:ext cx="1071128" cy="1071126"/>
          </a:xfrm>
          <a:prstGeom prst="ellipse">
            <a:avLst/>
          </a:prstGeom>
          <a:gradFill>
            <a:gsLst>
              <a:gs pos="0">
                <a:schemeClr val="accent3">
                  <a:lumMod val="90000"/>
                </a:schemeClr>
              </a:gs>
              <a:gs pos="76000">
                <a:schemeClr val="accent3">
                  <a:alpha val="0"/>
                </a:schemeClr>
              </a:gs>
            </a:gsLst>
            <a:lin ang="5400000" scaled="0"/>
          </a:gra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7" name="标题 1"/>
          <p:cNvSpPr/>
          <p:nvPr/>
        </p:nvSpPr>
        <p:spPr>
          <a:xfrm>
            <a:off x="9364131" y="2054979"/>
            <a:ext cx="2152655" cy="742382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altLang="zh-CN" dirty="0" kumimoji="1" lang="en-US" sz="6600">
                <a:ln w="12700">
                  <a:noFill/>
                </a:ln>
                <a:gradFill>
                  <a:gsLst>
                    <a:gs pos="0">
                      <a:srgbClr val="B5D5C6">
                        <a:alpha val="100000"/>
                      </a:srgbClr>
                    </a:gs>
                    <a:gs pos="72000">
                      <a:srgbClr val="186A6C">
                        <a:alpha val="100000"/>
                      </a:srgbClr>
                    </a:gs>
                  </a:gsLst>
                  <a:lin ang="5400000" scaled="0"/>
                </a:gradFill>
                <a:cs typeface="Source Han Serif SC Regular"/>
                <a:ea typeface="宋体" panose="02010600030101010101" pitchFamily="2" charset="-122"/>
                <a:latin typeface="宋体" panose="02010600030101010101" pitchFamily="2" charset="-122"/>
              </a:rPr>
              <a:t>05</a:t>
            </a:r>
            <a:endParaRPr altLang="en-US" dirty="0" kumimoji="1" lang="zh-CN">
              <a:ea typeface="宋体" panose="02010600030101010101" pitchFamily="2" charset="-122"/>
              <a:latin typeface="宋体" panose="02010600030101010101" pitchFamily="2" charset="-122"/>
            </a:endParaRPr>
          </a:p>
        </p:txBody>
      </p:sp>
      <p:sp>
        <p:nvSpPr>
          <p:cNvPr id="18" name="标题 1"/>
          <p:cNvSpPr/>
          <p:nvPr/>
        </p:nvSpPr>
        <p:spPr>
          <a:xfrm>
            <a:off x="6905846" y="1770235"/>
            <a:ext cx="3493182" cy="1027126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altLang="zh-CN" dirty="0" kumimoji="1" lang="en-US" sz="6600">
                <a:ln w="12700">
                  <a:noFill/>
                </a:ln>
                <a:gradFill>
                  <a:gsLst>
                    <a:gs pos="0">
                      <a:srgbClr val="B5D5C6">
                        <a:alpha val="100000"/>
                      </a:srgbClr>
                    </a:gs>
                    <a:gs pos="72000">
                      <a:srgbClr val="186A6C">
                        <a:alpha val="100000"/>
                      </a:srgbClr>
                    </a:gs>
                  </a:gsLst>
                  <a:lin ang="5400000" scaled="0"/>
                </a:gradFill>
                <a:cs typeface="Source Han Serif SC Regular"/>
                <a:ea typeface="宋体" panose="02010600030101010101" pitchFamily="2" charset="-122"/>
                <a:latin typeface="宋体" panose="02010600030101010101" pitchFamily="2" charset="-122"/>
              </a:rPr>
              <a:t>PART.</a:t>
            </a:r>
            <a:endParaRPr altLang="en-US" dirty="0" kumimoji="1" lang="zh-CN">
              <a:ea typeface="宋体" panose="02010600030101010101" pitchFamily="2" charset="-122"/>
              <a:latin typeface="宋体" panose="02010600030101010101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6896792" y="4711415"/>
            <a:ext cx="4467596" cy="136025"/>
            <a:chOff x="6896792" y="4711415"/>
            <a:chExt cx="4467596" cy="136025"/>
          </a:xfrm>
        </p:grpSpPr>
        <p:sp>
          <p:nvSpPr>
            <p:cNvPr id="20" name="标题 1"/>
            <p:cNvSpPr/>
            <p:nvPr/>
          </p:nvSpPr>
          <p:spPr>
            <a:xfrm>
              <a:off x="6896792" y="4711415"/>
              <a:ext cx="136025" cy="136025"/>
            </a:xfrm>
            <a:prstGeom prst="ellipse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1" name="标题 1"/>
            <p:cNvSpPr/>
            <p:nvPr/>
          </p:nvSpPr>
          <p:spPr>
            <a:xfrm>
              <a:off x="7150844" y="4711415"/>
              <a:ext cx="136025" cy="136025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2" name="标题 1"/>
            <p:cNvSpPr/>
            <p:nvPr/>
          </p:nvSpPr>
          <p:spPr>
            <a:xfrm>
              <a:off x="7404896" y="4711415"/>
              <a:ext cx="136025" cy="136025"/>
            </a:xfrm>
            <a:prstGeom prst="ellipse">
              <a:avLst/>
            </a:prstGeom>
            <a:solidFill>
              <a:schemeClr val="accent2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3" name="标题 1"/>
            <p:cNvSpPr/>
            <p:nvPr/>
          </p:nvSpPr>
          <p:spPr>
            <a:xfrm>
              <a:off x="7658949" y="4721520"/>
              <a:ext cx="3705439" cy="125920"/>
            </a:xfrm>
            <a:prstGeom prst="roundRect">
              <a:avLst>
                <a:gd name="adj" fmla="val 50000"/>
              </a:avLst>
            </a:prstGeom>
            <a:gradFill>
              <a:gsLst>
                <a:gs pos="8000">
                  <a:schemeClr val="accent2"/>
                </a:gs>
                <a:gs pos="97701">
                  <a:schemeClr val="bg1">
                    <a:alpha val="0"/>
                  </a:schemeClr>
                </a:gs>
              </a:gsLst>
              <a:lin scaled="0"/>
            </a:gra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</p:grpSp>
      <p:sp>
        <p:nvSpPr>
          <p:cNvPr id="24" name="标题 1"/>
          <p:cNvSpPr/>
          <p:nvPr/>
        </p:nvSpPr>
        <p:spPr>
          <a:xfrm flipH="1">
            <a:off x="11907014" y="173736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26" name="标题 1"/>
          <p:cNvSpPr/>
          <p:nvPr/>
        </p:nvSpPr>
        <p:spPr>
          <a:xfrm flipH="1">
            <a:off x="8736838" y="693131"/>
            <a:ext cx="196770" cy="196770"/>
          </a:xfrm>
          <a:prstGeom prst="ellipse">
            <a:avLst/>
          </a:prstGeom>
          <a:solidFill>
            <a:schemeClr val="accent1">
              <a:alpha val="47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27" name="标题 1"/>
          <p:cNvSpPr/>
          <p:nvPr/>
        </p:nvSpPr>
        <p:spPr>
          <a:xfrm flipH="1">
            <a:off x="8380222" y="693131"/>
            <a:ext cx="196770" cy="196770"/>
          </a:xfrm>
          <a:prstGeom prst="ellipse">
            <a:avLst/>
          </a:prstGeom>
          <a:solidFill>
            <a:schemeClr val="accent2">
              <a:alpha val="47000"/>
              <a:lumMod val="75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28" name="标题 1"/>
          <p:cNvSpPr/>
          <p:nvPr/>
        </p:nvSpPr>
        <p:spPr>
          <a:xfrm flipH="1">
            <a:off x="8023606" y="693131"/>
            <a:ext cx="196770" cy="196770"/>
          </a:xfrm>
          <a:prstGeom prst="ellipse">
            <a:avLst/>
          </a:prstGeom>
          <a:solidFill>
            <a:schemeClr val="accent2">
              <a:alpha val="47000"/>
              <a:lumMod val="40000"/>
              <a:lumOff val="6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pic>
        <p:nvPicPr>
          <p:cNvPr id="29" name="图片 28"/>
          <p:cNvPicPr/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 flipH="1">
            <a:off x="5140050" y="690905"/>
            <a:ext cx="1686847" cy="201223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</p:sld>
</file>

<file path=ppt/slides/slide19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" name="标题 1"/>
          <p:cNvSpPr/>
          <p:nvPr/>
        </p:nvSpPr>
        <p:spPr>
          <a:xfrm>
            <a:off x="4557389" y="1689990"/>
            <a:ext cx="3064525" cy="3899238"/>
          </a:xfrm>
          <a:custGeom>
            <a:avLst/>
            <a:gdLst>
              <a:gd name="connsiteX0" fmla="*/ 252000 w 2520000"/>
              <a:gd name="connsiteY0" fmla="*/ 0 h 3240000"/>
              <a:gd name="connsiteX1" fmla="*/ 2268000 w 2520000"/>
              <a:gd name="connsiteY1" fmla="*/ 0 h 3240000"/>
              <a:gd name="connsiteX2" fmla="*/ 2520000 w 2520000"/>
              <a:gd name="connsiteY2" fmla="*/ 252000 h 3240000"/>
              <a:gd name="connsiteX3" fmla="*/ 2520000 w 2520000"/>
              <a:gd name="connsiteY3" fmla="*/ 2988000 h 3240000"/>
              <a:gd name="connsiteX4" fmla="*/ 2268000 w 2520000"/>
              <a:gd name="connsiteY4" fmla="*/ 3240000 h 3240000"/>
              <a:gd name="connsiteX5" fmla="*/ 1687740 w 2520000"/>
              <a:gd name="connsiteY5" fmla="*/ 3240000 h 3240000"/>
              <a:gd name="connsiteX6" fmla="*/ 1683224 w 2520000"/>
              <a:gd name="connsiteY6" fmla="*/ 3195197 h 3240000"/>
              <a:gd name="connsiteX7" fmla="*/ 1260000 w 2520000"/>
              <a:gd name="connsiteY7" fmla="*/ 2850260 h 3240000"/>
              <a:gd name="connsiteX8" fmla="*/ 836777 w 2520000"/>
              <a:gd name="connsiteY8" fmla="*/ 3195197 h 3240000"/>
              <a:gd name="connsiteX9" fmla="*/ 832260 w 2520000"/>
              <a:gd name="connsiteY9" fmla="*/ 3240000 h 3240000"/>
              <a:gd name="connsiteX10" fmla="*/ 252000 w 2520000"/>
              <a:gd name="connsiteY10" fmla="*/ 3240000 h 3240000"/>
              <a:gd name="connsiteX11" fmla="*/ 0 w 2520000"/>
              <a:gd name="connsiteY11" fmla="*/ 2988000 h 3240000"/>
              <a:gd name="connsiteX12" fmla="*/ 0 w 2520000"/>
              <a:gd name="connsiteY12" fmla="*/ 252000 h 3240000"/>
              <a:gd name="connsiteX13" fmla="*/ 252000 w 2520000"/>
              <a:gd name="connsiteY13" fmla="*/ 0 h 3240000"/>
            </a:gdLst>
            <a:ahLst/>
            <a:cxnLst/>
            <a:rect l="l" t="t" r="r" b="b"/>
            <a:pathLst>
              <a:path h="3240000" w="2520000">
                <a:moveTo>
                  <a:pt x="252000" y="0"/>
                </a:moveTo>
                <a:lnTo>
                  <a:pt x="2268000" y="0"/>
                </a:lnTo>
                <a:cubicBezTo>
                  <a:pt x="2407176" y="0"/>
                  <a:pt x="2520000" y="112824"/>
                  <a:pt x="2520000" y="252000"/>
                </a:cubicBezTo>
                <a:lnTo>
                  <a:pt x="2520000" y="2988000"/>
                </a:lnTo>
                <a:cubicBezTo>
                  <a:pt x="2520000" y="3127176"/>
                  <a:pt x="2407176" y="3240000"/>
                  <a:pt x="2268000" y="3240000"/>
                </a:cubicBezTo>
                <a:lnTo>
                  <a:pt x="1687740" y="3240000"/>
                </a:lnTo>
                <a:lnTo>
                  <a:pt x="1683224" y="3195197"/>
                </a:lnTo>
                <a:cubicBezTo>
                  <a:pt x="1642941" y="2998342"/>
                  <a:pt x="1468764" y="2850260"/>
                  <a:pt x="1260000" y="2850260"/>
                </a:cubicBezTo>
                <a:cubicBezTo>
                  <a:pt x="1051237" y="2850260"/>
                  <a:pt x="877059" y="2998342"/>
                  <a:pt x="836777" y="3195197"/>
                </a:cubicBezTo>
                <a:lnTo>
                  <a:pt x="832260" y="3240000"/>
                </a:lnTo>
                <a:lnTo>
                  <a:pt x="252000" y="3240000"/>
                </a:lnTo>
                <a:cubicBezTo>
                  <a:pt x="112824" y="3240000"/>
                  <a:pt x="0" y="3127176"/>
                  <a:pt x="0" y="2988000"/>
                </a:cubicBezTo>
                <a:lnTo>
                  <a:pt x="0" y="252000"/>
                </a:lnTo>
                <a:cubicBezTo>
                  <a:pt x="0" y="112824"/>
                  <a:pt x="112824" y="0"/>
                  <a:pt x="252000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95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9525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4" name="标题 1"/>
          <p:cNvSpPr/>
          <p:nvPr/>
        </p:nvSpPr>
        <p:spPr>
          <a:xfrm>
            <a:off x="4557389" y="1297726"/>
            <a:ext cx="3064525" cy="656684"/>
          </a:xfrm>
          <a:prstGeom prst="roundRect">
            <a:avLst>
              <a:gd name="adj" fmla="val 1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5000">
                <a:schemeClr val="accent1"/>
              </a:gs>
            </a:gsLst>
            <a:lin scaled="0"/>
          </a:gradFill>
          <a:ln w="25400" cap="sq">
            <a:noFill/>
            <a:miter lim="0"/>
          </a:ln>
          <a:effectLst>
            <a:outerShdw blurRad="254000" dist="127000" dir="2700000" algn="tl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just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5" name="标题 1"/>
          <p:cNvSpPr/>
          <p:nvPr/>
        </p:nvSpPr>
        <p:spPr>
          <a:xfrm>
            <a:off x="4731903" y="1832798"/>
            <a:ext cx="2626735" cy="788021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现状与问题</a:t>
            </a:r>
            <a:endParaRPr altLang="en-US" kumimoji="1" lang="zh-CN" sz="2400"/>
          </a:p>
        </p:txBody>
      </p:sp>
      <p:sp>
        <p:nvSpPr>
          <p:cNvPr id="6" name="标题 1"/>
          <p:cNvSpPr/>
          <p:nvPr/>
        </p:nvSpPr>
        <p:spPr>
          <a:xfrm>
            <a:off x="4731903" y="2664097"/>
            <a:ext cx="2626735" cy="2111301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农业农村现代化取得一定成效，但仍面临诸多挑战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三农问题的解决需要全社会共同努力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7" name="标题 1"/>
          <p:cNvSpPr/>
          <p:nvPr/>
        </p:nvSpPr>
        <p:spPr>
          <a:xfrm>
            <a:off x="8252085" y="1689990"/>
            <a:ext cx="3064525" cy="3899238"/>
          </a:xfrm>
          <a:custGeom>
            <a:avLst/>
            <a:gdLst>
              <a:gd name="connsiteX0" fmla="*/ 252000 w 2520000"/>
              <a:gd name="connsiteY0" fmla="*/ 0 h 3240000"/>
              <a:gd name="connsiteX1" fmla="*/ 2268000 w 2520000"/>
              <a:gd name="connsiteY1" fmla="*/ 0 h 3240000"/>
              <a:gd name="connsiteX2" fmla="*/ 2520000 w 2520000"/>
              <a:gd name="connsiteY2" fmla="*/ 252000 h 3240000"/>
              <a:gd name="connsiteX3" fmla="*/ 2520000 w 2520000"/>
              <a:gd name="connsiteY3" fmla="*/ 2988000 h 3240000"/>
              <a:gd name="connsiteX4" fmla="*/ 2268000 w 2520000"/>
              <a:gd name="connsiteY4" fmla="*/ 3240000 h 3240000"/>
              <a:gd name="connsiteX5" fmla="*/ 1687740 w 2520000"/>
              <a:gd name="connsiteY5" fmla="*/ 3240000 h 3240000"/>
              <a:gd name="connsiteX6" fmla="*/ 1683224 w 2520000"/>
              <a:gd name="connsiteY6" fmla="*/ 3195197 h 3240000"/>
              <a:gd name="connsiteX7" fmla="*/ 1260000 w 2520000"/>
              <a:gd name="connsiteY7" fmla="*/ 2850260 h 3240000"/>
              <a:gd name="connsiteX8" fmla="*/ 836777 w 2520000"/>
              <a:gd name="connsiteY8" fmla="*/ 3195197 h 3240000"/>
              <a:gd name="connsiteX9" fmla="*/ 832260 w 2520000"/>
              <a:gd name="connsiteY9" fmla="*/ 3240000 h 3240000"/>
              <a:gd name="connsiteX10" fmla="*/ 252000 w 2520000"/>
              <a:gd name="connsiteY10" fmla="*/ 3240000 h 3240000"/>
              <a:gd name="connsiteX11" fmla="*/ 0 w 2520000"/>
              <a:gd name="connsiteY11" fmla="*/ 2988000 h 3240000"/>
              <a:gd name="connsiteX12" fmla="*/ 0 w 2520000"/>
              <a:gd name="connsiteY12" fmla="*/ 252000 h 3240000"/>
              <a:gd name="connsiteX13" fmla="*/ 252000 w 2520000"/>
              <a:gd name="connsiteY13" fmla="*/ 0 h 3240000"/>
            </a:gdLst>
            <a:ahLst/>
            <a:cxnLst/>
            <a:rect l="l" t="t" r="r" b="b"/>
            <a:pathLst>
              <a:path h="3240000" w="2520000">
                <a:moveTo>
                  <a:pt x="252000" y="0"/>
                </a:moveTo>
                <a:lnTo>
                  <a:pt x="2268000" y="0"/>
                </a:lnTo>
                <a:cubicBezTo>
                  <a:pt x="2407176" y="0"/>
                  <a:pt x="2520000" y="112824"/>
                  <a:pt x="2520000" y="252000"/>
                </a:cubicBezTo>
                <a:lnTo>
                  <a:pt x="2520000" y="2988000"/>
                </a:lnTo>
                <a:cubicBezTo>
                  <a:pt x="2520000" y="3127176"/>
                  <a:pt x="2407176" y="3240000"/>
                  <a:pt x="2268000" y="3240000"/>
                </a:cubicBezTo>
                <a:lnTo>
                  <a:pt x="1687740" y="3240000"/>
                </a:lnTo>
                <a:lnTo>
                  <a:pt x="1683224" y="3195197"/>
                </a:lnTo>
                <a:cubicBezTo>
                  <a:pt x="1642941" y="2998342"/>
                  <a:pt x="1468764" y="2850260"/>
                  <a:pt x="1260000" y="2850260"/>
                </a:cubicBezTo>
                <a:cubicBezTo>
                  <a:pt x="1051237" y="2850260"/>
                  <a:pt x="877059" y="2998342"/>
                  <a:pt x="836777" y="3195197"/>
                </a:cubicBezTo>
                <a:lnTo>
                  <a:pt x="832260" y="3240000"/>
                </a:lnTo>
                <a:lnTo>
                  <a:pt x="252000" y="3240000"/>
                </a:lnTo>
                <a:cubicBezTo>
                  <a:pt x="112824" y="3240000"/>
                  <a:pt x="0" y="3127176"/>
                  <a:pt x="0" y="2988000"/>
                </a:cubicBezTo>
                <a:lnTo>
                  <a:pt x="0" y="252000"/>
                </a:lnTo>
                <a:cubicBezTo>
                  <a:pt x="0" y="112824"/>
                  <a:pt x="112824" y="0"/>
                  <a:pt x="252000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95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9525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8" name="标题 1"/>
          <p:cNvSpPr/>
          <p:nvPr/>
        </p:nvSpPr>
        <p:spPr>
          <a:xfrm>
            <a:off x="8252085" y="1297726"/>
            <a:ext cx="3064525" cy="656684"/>
          </a:xfrm>
          <a:prstGeom prst="roundRect">
            <a:avLst>
              <a:gd name="adj" fmla="val 1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5000">
                <a:schemeClr val="accent1"/>
              </a:gs>
            </a:gsLst>
            <a:lin scaled="0"/>
          </a:gradFill>
          <a:ln w="25400" cap="sq">
            <a:noFill/>
            <a:miter lim="0"/>
          </a:ln>
          <a:effectLst>
            <a:outerShdw blurRad="254000" dist="127000" dir="2700000" algn="tl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just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9" name="标题 1"/>
          <p:cNvSpPr/>
          <p:nvPr/>
        </p:nvSpPr>
        <p:spPr>
          <a:xfrm>
            <a:off x="8426602" y="1832798"/>
            <a:ext cx="2626735" cy="788021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对策与展望</a:t>
            </a:r>
            <a:endParaRPr altLang="en-US" kumimoji="1" lang="zh-CN" sz="2400"/>
          </a:p>
        </p:txBody>
      </p:sp>
      <p:sp>
        <p:nvSpPr>
          <p:cNvPr id="10" name="标题 1"/>
          <p:cNvSpPr/>
          <p:nvPr/>
        </p:nvSpPr>
        <p:spPr>
          <a:xfrm>
            <a:off x="8339343" y="2610999"/>
            <a:ext cx="2890008" cy="2111301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通过推进农业产业化、加强农村建设、促进农民发展等对策，实现三农问题的解决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未来三农发展将更加美好，农业强、农村美、农民富的目标必将实现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11" name="标题 1"/>
          <p:cNvSpPr/>
          <p:nvPr/>
        </p:nvSpPr>
        <p:spPr>
          <a:xfrm>
            <a:off x="862690" y="1689990"/>
            <a:ext cx="3064525" cy="3899238"/>
          </a:xfrm>
          <a:custGeom>
            <a:avLst/>
            <a:gdLst>
              <a:gd name="connsiteX0" fmla="*/ 252000 w 2520000"/>
              <a:gd name="connsiteY0" fmla="*/ 0 h 3240000"/>
              <a:gd name="connsiteX1" fmla="*/ 2268000 w 2520000"/>
              <a:gd name="connsiteY1" fmla="*/ 0 h 3240000"/>
              <a:gd name="connsiteX2" fmla="*/ 2520000 w 2520000"/>
              <a:gd name="connsiteY2" fmla="*/ 252000 h 3240000"/>
              <a:gd name="connsiteX3" fmla="*/ 2520000 w 2520000"/>
              <a:gd name="connsiteY3" fmla="*/ 2988000 h 3240000"/>
              <a:gd name="connsiteX4" fmla="*/ 2268000 w 2520000"/>
              <a:gd name="connsiteY4" fmla="*/ 3240000 h 3240000"/>
              <a:gd name="connsiteX5" fmla="*/ 1687740 w 2520000"/>
              <a:gd name="connsiteY5" fmla="*/ 3240000 h 3240000"/>
              <a:gd name="connsiteX6" fmla="*/ 1683223 w 2520000"/>
              <a:gd name="connsiteY6" fmla="*/ 3195197 h 3240000"/>
              <a:gd name="connsiteX7" fmla="*/ 1260000 w 2520000"/>
              <a:gd name="connsiteY7" fmla="*/ 2850260 h 3240000"/>
              <a:gd name="connsiteX8" fmla="*/ 836777 w 2520000"/>
              <a:gd name="connsiteY8" fmla="*/ 3195197 h 3240000"/>
              <a:gd name="connsiteX9" fmla="*/ 832260 w 2520000"/>
              <a:gd name="connsiteY9" fmla="*/ 3240000 h 3240000"/>
              <a:gd name="connsiteX10" fmla="*/ 252000 w 2520000"/>
              <a:gd name="connsiteY10" fmla="*/ 3240000 h 3240000"/>
              <a:gd name="connsiteX11" fmla="*/ 0 w 2520000"/>
              <a:gd name="connsiteY11" fmla="*/ 2988000 h 3240000"/>
              <a:gd name="connsiteX12" fmla="*/ 0 w 2520000"/>
              <a:gd name="connsiteY12" fmla="*/ 252000 h 3240000"/>
              <a:gd name="connsiteX13" fmla="*/ 252000 w 2520000"/>
              <a:gd name="connsiteY13" fmla="*/ 0 h 3240000"/>
            </a:gdLst>
            <a:ahLst/>
            <a:cxnLst/>
            <a:rect l="l" t="t" r="r" b="b"/>
            <a:pathLst>
              <a:path h="3240000" w="2520000">
                <a:moveTo>
                  <a:pt x="252000" y="0"/>
                </a:moveTo>
                <a:lnTo>
                  <a:pt x="2268000" y="0"/>
                </a:lnTo>
                <a:cubicBezTo>
                  <a:pt x="2407176" y="0"/>
                  <a:pt x="2520000" y="112824"/>
                  <a:pt x="2520000" y="252000"/>
                </a:cubicBezTo>
                <a:lnTo>
                  <a:pt x="2520000" y="2988000"/>
                </a:lnTo>
                <a:cubicBezTo>
                  <a:pt x="2520000" y="3127176"/>
                  <a:pt x="2407176" y="3240000"/>
                  <a:pt x="2268000" y="3240000"/>
                </a:cubicBezTo>
                <a:lnTo>
                  <a:pt x="1687740" y="3240000"/>
                </a:lnTo>
                <a:lnTo>
                  <a:pt x="1683223" y="3195197"/>
                </a:lnTo>
                <a:cubicBezTo>
                  <a:pt x="1642941" y="2998342"/>
                  <a:pt x="1468764" y="2850260"/>
                  <a:pt x="1260000" y="2850260"/>
                </a:cubicBezTo>
                <a:cubicBezTo>
                  <a:pt x="1051236" y="2850260"/>
                  <a:pt x="877059" y="2998342"/>
                  <a:pt x="836777" y="3195197"/>
                </a:cubicBezTo>
                <a:lnTo>
                  <a:pt x="832260" y="3240000"/>
                </a:lnTo>
                <a:lnTo>
                  <a:pt x="252000" y="3240000"/>
                </a:lnTo>
                <a:cubicBezTo>
                  <a:pt x="112824" y="3240000"/>
                  <a:pt x="0" y="3127176"/>
                  <a:pt x="0" y="2988000"/>
                </a:cubicBezTo>
                <a:lnTo>
                  <a:pt x="0" y="252000"/>
                </a:lnTo>
                <a:cubicBezTo>
                  <a:pt x="0" y="112824"/>
                  <a:pt x="112824" y="0"/>
                  <a:pt x="252000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95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9525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2" name="标题 1"/>
          <p:cNvSpPr/>
          <p:nvPr/>
        </p:nvSpPr>
        <p:spPr>
          <a:xfrm>
            <a:off x="862690" y="1297726"/>
            <a:ext cx="3064525" cy="656684"/>
          </a:xfrm>
          <a:prstGeom prst="roundRect">
            <a:avLst>
              <a:gd name="adj" fmla="val 1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5000">
                <a:schemeClr val="accent1"/>
              </a:gs>
            </a:gsLst>
            <a:lin scaled="0"/>
          </a:gradFill>
          <a:ln w="25400" cap="sq">
            <a:noFill/>
            <a:miter lim="0"/>
          </a:ln>
          <a:effectLst>
            <a:outerShdw blurRad="254000" dist="127000" dir="2700000" algn="tl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just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3" name="标题 1"/>
          <p:cNvSpPr/>
          <p:nvPr/>
        </p:nvSpPr>
        <p:spPr>
          <a:xfrm>
            <a:off x="1037206" y="1832798"/>
            <a:ext cx="2626735" cy="788021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altLang="zh-CN" kumimoji="1" lang="en-US" sz="2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重要性回顾</a:t>
            </a:r>
            <a:endParaRPr altLang="en-US" kumimoji="1" lang="zh-CN" sz="2400"/>
          </a:p>
        </p:txBody>
      </p:sp>
      <p:sp>
        <p:nvSpPr>
          <p:cNvPr id="14" name="标题 1"/>
          <p:cNvSpPr/>
          <p:nvPr/>
        </p:nvSpPr>
        <p:spPr>
          <a:xfrm>
            <a:off x="1037206" y="2664097"/>
            <a:ext cx="2626735" cy="2111301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三农问题是关系国计民生的根本性问题，是全党工作的重中之重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解决三农问题对于实现国家发展目标具有关键意义</a:t>
            </a:r>
            <a:r>
              <a:rPr altLang="zh-CN" dirty="0" kumimoji="1" lang="en-US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2400"/>
          </a:p>
        </p:txBody>
      </p:sp>
      <p:sp>
        <p:nvSpPr>
          <p:cNvPr id="15" name="标题 1"/>
          <p:cNvSpPr/>
          <p:nvPr/>
        </p:nvSpPr>
        <p:spPr>
          <a:xfrm>
            <a:off x="1081585" y="1457642"/>
            <a:ext cx="2628900" cy="3048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altLang="zh-CN" kumimoji="1" lang="en-US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PART 01</a:t>
            </a:r>
            <a:endParaRPr altLang="en-US" kumimoji="1" lang="zh-CN"/>
          </a:p>
        </p:txBody>
      </p:sp>
      <p:sp>
        <p:nvSpPr>
          <p:cNvPr id="16" name="标题 1"/>
          <p:cNvSpPr/>
          <p:nvPr/>
        </p:nvSpPr>
        <p:spPr>
          <a:xfrm>
            <a:off x="4776282" y="1457642"/>
            <a:ext cx="2628900" cy="3048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altLang="zh-CN" kumimoji="1" lang="en-US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PART 02</a:t>
            </a:r>
            <a:endParaRPr altLang="en-US" kumimoji="1" lang="zh-CN"/>
          </a:p>
        </p:txBody>
      </p:sp>
      <p:sp>
        <p:nvSpPr>
          <p:cNvPr id="17" name="标题 1"/>
          <p:cNvSpPr/>
          <p:nvPr/>
        </p:nvSpPr>
        <p:spPr>
          <a:xfrm>
            <a:off x="8470981" y="1457642"/>
            <a:ext cx="2628900" cy="3048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altLang="zh-CN" kumimoji="1" lang="en-US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PART 03</a:t>
            </a:r>
            <a:endParaRPr altLang="en-US" kumimoji="1" lang="zh-CN"/>
          </a:p>
        </p:txBody>
      </p:sp>
      <p:sp>
        <p:nvSpPr>
          <p:cNvPr id="18" name="标题 1"/>
          <p:cNvSpPr/>
          <p:nvPr/>
        </p:nvSpPr>
        <p:spPr>
          <a:xfrm>
            <a:off x="2126614" y="5353767"/>
            <a:ext cx="536676" cy="612905"/>
          </a:xfrm>
          <a:custGeom>
            <a:avLst/>
            <a:gdLst>
              <a:gd name="connsiteX0" fmla="*/ 361901 w 630455"/>
              <a:gd name="connsiteY0" fmla="*/ 82589 h 720001"/>
              <a:gd name="connsiteX1" fmla="*/ 361901 w 630455"/>
              <a:gd name="connsiteY1" fmla="*/ 203034 h 720001"/>
              <a:gd name="connsiteX2" fmla="*/ 427179 w 630455"/>
              <a:gd name="connsiteY2" fmla="*/ 268312 h 720001"/>
              <a:gd name="connsiteX3" fmla="*/ 547624 w 630455"/>
              <a:gd name="connsiteY3" fmla="*/ 268312 h 720001"/>
              <a:gd name="connsiteX4" fmla="*/ 113812 w 630455"/>
              <a:gd name="connsiteY4" fmla="*/ 0 h 720001"/>
              <a:gd name="connsiteX5" fmla="*/ 338847 w 630455"/>
              <a:gd name="connsiteY5" fmla="*/ 0 h 720001"/>
              <a:gd name="connsiteX6" fmla="*/ 340465 w 630455"/>
              <a:gd name="connsiteY6" fmla="*/ 162 h 720001"/>
              <a:gd name="connsiteX7" fmla="*/ 340789 w 630455"/>
              <a:gd name="connsiteY7" fmla="*/ 162 h 720001"/>
              <a:gd name="connsiteX8" fmla="*/ 344106 w 630455"/>
              <a:gd name="connsiteY8" fmla="*/ 809 h 720001"/>
              <a:gd name="connsiteX9" fmla="*/ 344186 w 630455"/>
              <a:gd name="connsiteY9" fmla="*/ 809 h 720001"/>
              <a:gd name="connsiteX10" fmla="*/ 347422 w 630455"/>
              <a:gd name="connsiteY10" fmla="*/ 1942 h 720001"/>
              <a:gd name="connsiteX11" fmla="*/ 347503 w 630455"/>
              <a:gd name="connsiteY11" fmla="*/ 1942 h 720001"/>
              <a:gd name="connsiteX12" fmla="*/ 349040 w 630455"/>
              <a:gd name="connsiteY12" fmla="*/ 2670 h 720001"/>
              <a:gd name="connsiteX13" fmla="*/ 349121 w 630455"/>
              <a:gd name="connsiteY13" fmla="*/ 2670 h 720001"/>
              <a:gd name="connsiteX14" fmla="*/ 350576 w 630455"/>
              <a:gd name="connsiteY14" fmla="*/ 3479 h 720001"/>
              <a:gd name="connsiteX15" fmla="*/ 350819 w 630455"/>
              <a:gd name="connsiteY15" fmla="*/ 3640 h 720001"/>
              <a:gd name="connsiteX16" fmla="*/ 352033 w 630455"/>
              <a:gd name="connsiteY16" fmla="*/ 4449 h 720001"/>
              <a:gd name="connsiteX17" fmla="*/ 352194 w 630455"/>
              <a:gd name="connsiteY17" fmla="*/ 4530 h 720001"/>
              <a:gd name="connsiteX18" fmla="*/ 353408 w 630455"/>
              <a:gd name="connsiteY18" fmla="*/ 5501 h 720001"/>
              <a:gd name="connsiteX19" fmla="*/ 353651 w 630455"/>
              <a:gd name="connsiteY19" fmla="*/ 5743 h 720001"/>
              <a:gd name="connsiteX20" fmla="*/ 354864 w 630455"/>
              <a:gd name="connsiteY20" fmla="*/ 6876 h 720001"/>
              <a:gd name="connsiteX21" fmla="*/ 623418 w 630455"/>
              <a:gd name="connsiteY21" fmla="*/ 275430 h 720001"/>
              <a:gd name="connsiteX22" fmla="*/ 624551 w 630455"/>
              <a:gd name="connsiteY22" fmla="*/ 276643 h 720001"/>
              <a:gd name="connsiteX23" fmla="*/ 624793 w 630455"/>
              <a:gd name="connsiteY23" fmla="*/ 276886 h 720001"/>
              <a:gd name="connsiteX24" fmla="*/ 625764 w 630455"/>
              <a:gd name="connsiteY24" fmla="*/ 278180 h 720001"/>
              <a:gd name="connsiteX25" fmla="*/ 625845 w 630455"/>
              <a:gd name="connsiteY25" fmla="*/ 278342 h 720001"/>
              <a:gd name="connsiteX26" fmla="*/ 626734 w 630455"/>
              <a:gd name="connsiteY26" fmla="*/ 279637 h 720001"/>
              <a:gd name="connsiteX27" fmla="*/ 626896 w 630455"/>
              <a:gd name="connsiteY27" fmla="*/ 279798 h 720001"/>
              <a:gd name="connsiteX28" fmla="*/ 627705 w 630455"/>
              <a:gd name="connsiteY28" fmla="*/ 281254 h 720001"/>
              <a:gd name="connsiteX29" fmla="*/ 628433 w 630455"/>
              <a:gd name="connsiteY29" fmla="*/ 282791 h 720001"/>
              <a:gd name="connsiteX30" fmla="*/ 629646 w 630455"/>
              <a:gd name="connsiteY30" fmla="*/ 286107 h 720001"/>
              <a:gd name="connsiteX31" fmla="*/ 630293 w 630455"/>
              <a:gd name="connsiteY31" fmla="*/ 289424 h 720001"/>
              <a:gd name="connsiteX32" fmla="*/ 630293 w 630455"/>
              <a:gd name="connsiteY32" fmla="*/ 289667 h 720001"/>
              <a:gd name="connsiteX33" fmla="*/ 630455 w 630455"/>
              <a:gd name="connsiteY33" fmla="*/ 291285 h 720001"/>
              <a:gd name="connsiteX34" fmla="*/ 630455 w 630455"/>
              <a:gd name="connsiteY34" fmla="*/ 292579 h 720001"/>
              <a:gd name="connsiteX35" fmla="*/ 630455 w 630455"/>
              <a:gd name="connsiteY35" fmla="*/ 606189 h 720001"/>
              <a:gd name="connsiteX36" fmla="*/ 516644 w 630455"/>
              <a:gd name="connsiteY36" fmla="*/ 720001 h 720001"/>
              <a:gd name="connsiteX37" fmla="*/ 113812 w 630455"/>
              <a:gd name="connsiteY37" fmla="*/ 720001 h 720001"/>
              <a:gd name="connsiteX38" fmla="*/ 0 w 630455"/>
              <a:gd name="connsiteY38" fmla="*/ 606189 h 720001"/>
              <a:gd name="connsiteX39" fmla="*/ 0 w 630455"/>
              <a:gd name="connsiteY39" fmla="*/ 113812 h 720001"/>
              <a:gd name="connsiteX40" fmla="*/ 113812 w 630455"/>
              <a:gd name="connsiteY40" fmla="*/ 0 h 720001"/>
            </a:gdLst>
            <a:ahLst/>
            <a:cxnLst/>
            <a:rect l="l" t="t" r="r" b="b"/>
            <a:pathLst>
              <a:path h="720001" w="630455">
                <a:moveTo>
                  <a:pt x="361901" y="82589"/>
                </a:moveTo>
                <a:lnTo>
                  <a:pt x="361901" y="203034"/>
                </a:lnTo>
                <a:cubicBezTo>
                  <a:pt x="361901" y="239030"/>
                  <a:pt x="391183" y="268312"/>
                  <a:pt x="427179" y="268312"/>
                </a:cubicBezTo>
                <a:lnTo>
                  <a:pt x="547624" y="268312"/>
                </a:lnTo>
                <a:close/>
                <a:moveTo>
                  <a:pt x="113812" y="0"/>
                </a:moveTo>
                <a:lnTo>
                  <a:pt x="338847" y="0"/>
                </a:lnTo>
                <a:cubicBezTo>
                  <a:pt x="339414" y="81"/>
                  <a:pt x="339899" y="81"/>
                  <a:pt x="340465" y="162"/>
                </a:cubicBezTo>
                <a:lnTo>
                  <a:pt x="340789" y="162"/>
                </a:lnTo>
                <a:cubicBezTo>
                  <a:pt x="341922" y="324"/>
                  <a:pt x="343054" y="485"/>
                  <a:pt x="344106" y="809"/>
                </a:cubicBezTo>
                <a:lnTo>
                  <a:pt x="344186" y="809"/>
                </a:lnTo>
                <a:cubicBezTo>
                  <a:pt x="345238" y="1052"/>
                  <a:pt x="346371" y="1456"/>
                  <a:pt x="347422" y="1942"/>
                </a:cubicBezTo>
                <a:lnTo>
                  <a:pt x="347503" y="1942"/>
                </a:lnTo>
                <a:cubicBezTo>
                  <a:pt x="348069" y="2184"/>
                  <a:pt x="348555" y="2427"/>
                  <a:pt x="349040" y="2670"/>
                </a:cubicBezTo>
                <a:lnTo>
                  <a:pt x="349121" y="2670"/>
                </a:lnTo>
                <a:cubicBezTo>
                  <a:pt x="349606" y="2912"/>
                  <a:pt x="350091" y="3155"/>
                  <a:pt x="350576" y="3479"/>
                </a:cubicBezTo>
                <a:cubicBezTo>
                  <a:pt x="350657" y="3560"/>
                  <a:pt x="350739" y="3560"/>
                  <a:pt x="350819" y="3640"/>
                </a:cubicBezTo>
                <a:cubicBezTo>
                  <a:pt x="351224" y="3883"/>
                  <a:pt x="351628" y="4126"/>
                  <a:pt x="352033" y="4449"/>
                </a:cubicBezTo>
                <a:cubicBezTo>
                  <a:pt x="352113" y="4449"/>
                  <a:pt x="352113" y="4530"/>
                  <a:pt x="352194" y="4530"/>
                </a:cubicBezTo>
                <a:lnTo>
                  <a:pt x="353408" y="5501"/>
                </a:lnTo>
                <a:lnTo>
                  <a:pt x="353651" y="5743"/>
                </a:lnTo>
                <a:cubicBezTo>
                  <a:pt x="354055" y="6148"/>
                  <a:pt x="354459" y="6472"/>
                  <a:pt x="354864" y="6876"/>
                </a:cubicBezTo>
                <a:lnTo>
                  <a:pt x="623418" y="275430"/>
                </a:lnTo>
                <a:cubicBezTo>
                  <a:pt x="623822" y="275835"/>
                  <a:pt x="624227" y="276239"/>
                  <a:pt x="624551" y="276643"/>
                </a:cubicBezTo>
                <a:lnTo>
                  <a:pt x="624793" y="276886"/>
                </a:lnTo>
                <a:cubicBezTo>
                  <a:pt x="625117" y="277291"/>
                  <a:pt x="625440" y="277776"/>
                  <a:pt x="625764" y="278180"/>
                </a:cubicBezTo>
                <a:cubicBezTo>
                  <a:pt x="625764" y="278261"/>
                  <a:pt x="625845" y="278342"/>
                  <a:pt x="625845" y="278342"/>
                </a:cubicBezTo>
                <a:cubicBezTo>
                  <a:pt x="626168" y="278747"/>
                  <a:pt x="626491" y="279232"/>
                  <a:pt x="626734" y="279637"/>
                </a:cubicBezTo>
                <a:cubicBezTo>
                  <a:pt x="626815" y="279637"/>
                  <a:pt x="626815" y="279717"/>
                  <a:pt x="626896" y="279798"/>
                </a:cubicBezTo>
                <a:cubicBezTo>
                  <a:pt x="627139" y="280284"/>
                  <a:pt x="627462" y="280769"/>
                  <a:pt x="627705" y="281254"/>
                </a:cubicBezTo>
                <a:cubicBezTo>
                  <a:pt x="627948" y="281739"/>
                  <a:pt x="628190" y="282225"/>
                  <a:pt x="628433" y="282791"/>
                </a:cubicBezTo>
                <a:cubicBezTo>
                  <a:pt x="628918" y="283843"/>
                  <a:pt x="629323" y="284975"/>
                  <a:pt x="629646" y="286107"/>
                </a:cubicBezTo>
                <a:cubicBezTo>
                  <a:pt x="629889" y="287159"/>
                  <a:pt x="630132" y="288291"/>
                  <a:pt x="630293" y="289424"/>
                </a:cubicBezTo>
                <a:lnTo>
                  <a:pt x="630293" y="289667"/>
                </a:lnTo>
                <a:cubicBezTo>
                  <a:pt x="630374" y="290152"/>
                  <a:pt x="630455" y="290718"/>
                  <a:pt x="630455" y="291285"/>
                </a:cubicBezTo>
                <a:lnTo>
                  <a:pt x="630455" y="292579"/>
                </a:lnTo>
                <a:lnTo>
                  <a:pt x="630455" y="606189"/>
                </a:lnTo>
                <a:cubicBezTo>
                  <a:pt x="630455" y="668959"/>
                  <a:pt x="579414" y="720001"/>
                  <a:pt x="516644" y="720001"/>
                </a:cubicBezTo>
                <a:lnTo>
                  <a:pt x="113812" y="720001"/>
                </a:lnTo>
                <a:cubicBezTo>
                  <a:pt x="51042" y="720001"/>
                  <a:pt x="0" y="668959"/>
                  <a:pt x="0" y="606189"/>
                </a:cubicBezTo>
                <a:lnTo>
                  <a:pt x="0" y="113812"/>
                </a:lnTo>
                <a:cubicBezTo>
                  <a:pt x="0" y="51042"/>
                  <a:pt x="51042" y="0"/>
                  <a:pt x="113812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9" name="标题 1"/>
          <p:cNvSpPr/>
          <p:nvPr/>
        </p:nvSpPr>
        <p:spPr>
          <a:xfrm>
            <a:off x="5783198" y="5373541"/>
            <a:ext cx="612905" cy="593133"/>
          </a:xfrm>
          <a:custGeom>
            <a:avLst/>
            <a:gdLst>
              <a:gd name="connsiteX0" fmla="*/ 311954 w 744004"/>
              <a:gd name="connsiteY0" fmla="*/ 337123 h 720001"/>
              <a:gd name="connsiteX1" fmla="*/ 168770 w 744004"/>
              <a:gd name="connsiteY1" fmla="*/ 337123 h 720001"/>
              <a:gd name="connsiteX2" fmla="*/ 49673 w 744004"/>
              <a:gd name="connsiteY2" fmla="*/ 287618 h 720001"/>
              <a:gd name="connsiteX3" fmla="*/ 167 w 744004"/>
              <a:gd name="connsiteY3" fmla="*/ 168520 h 720001"/>
              <a:gd name="connsiteX4" fmla="*/ 49590 w 744004"/>
              <a:gd name="connsiteY4" fmla="*/ 49507 h 720001"/>
              <a:gd name="connsiteX5" fmla="*/ 168687 w 744004"/>
              <a:gd name="connsiteY5" fmla="*/ 0 h 720001"/>
              <a:gd name="connsiteX6" fmla="*/ 287784 w 744004"/>
              <a:gd name="connsiteY6" fmla="*/ 49507 h 720001"/>
              <a:gd name="connsiteX7" fmla="*/ 337290 w 744004"/>
              <a:gd name="connsiteY7" fmla="*/ 168604 h 720001"/>
              <a:gd name="connsiteX8" fmla="*/ 337290 w 744004"/>
              <a:gd name="connsiteY8" fmla="*/ 311787 h 720001"/>
              <a:gd name="connsiteX9" fmla="*/ 311954 w 744004"/>
              <a:gd name="connsiteY9" fmla="*/ 337123 h 720001"/>
              <a:gd name="connsiteX10" fmla="*/ 575401 w 744004"/>
              <a:gd name="connsiteY10" fmla="*/ 337207 h 720001"/>
              <a:gd name="connsiteX11" fmla="*/ 432218 w 744004"/>
              <a:gd name="connsiteY11" fmla="*/ 337207 h 720001"/>
              <a:gd name="connsiteX12" fmla="*/ 406882 w 744004"/>
              <a:gd name="connsiteY12" fmla="*/ 311870 h 720001"/>
              <a:gd name="connsiteX13" fmla="*/ 406882 w 744004"/>
              <a:gd name="connsiteY13" fmla="*/ 168687 h 720001"/>
              <a:gd name="connsiteX14" fmla="*/ 456387 w 744004"/>
              <a:gd name="connsiteY14" fmla="*/ 49590 h 720001"/>
              <a:gd name="connsiteX15" fmla="*/ 575401 w 744004"/>
              <a:gd name="connsiteY15" fmla="*/ 0 h 720001"/>
              <a:gd name="connsiteX16" fmla="*/ 694498 w 744004"/>
              <a:gd name="connsiteY16" fmla="*/ 49507 h 720001"/>
              <a:gd name="connsiteX17" fmla="*/ 744004 w 744004"/>
              <a:gd name="connsiteY17" fmla="*/ 168604 h 720001"/>
              <a:gd name="connsiteX18" fmla="*/ 694498 w 744004"/>
              <a:gd name="connsiteY18" fmla="*/ 287701 h 720001"/>
              <a:gd name="connsiteX19" fmla="*/ 575401 w 744004"/>
              <a:gd name="connsiteY19" fmla="*/ 337207 h 720001"/>
              <a:gd name="connsiteX20" fmla="*/ 168604 w 744004"/>
              <a:gd name="connsiteY20" fmla="*/ 720001 h 720001"/>
              <a:gd name="connsiteX21" fmla="*/ 49507 w 744004"/>
              <a:gd name="connsiteY21" fmla="*/ 670495 h 720001"/>
              <a:gd name="connsiteX22" fmla="*/ 0 w 744004"/>
              <a:gd name="connsiteY22" fmla="*/ 551398 h 720001"/>
              <a:gd name="connsiteX23" fmla="*/ 49507 w 744004"/>
              <a:gd name="connsiteY23" fmla="*/ 432301 h 720001"/>
              <a:gd name="connsiteX24" fmla="*/ 168687 w 744004"/>
              <a:gd name="connsiteY24" fmla="*/ 382879 h 720001"/>
              <a:gd name="connsiteX25" fmla="*/ 311871 w 744004"/>
              <a:gd name="connsiteY25" fmla="*/ 382879 h 720001"/>
              <a:gd name="connsiteX26" fmla="*/ 337207 w 744004"/>
              <a:gd name="connsiteY26" fmla="*/ 408215 h 720001"/>
              <a:gd name="connsiteX27" fmla="*/ 337207 w 744004"/>
              <a:gd name="connsiteY27" fmla="*/ 551398 h 720001"/>
              <a:gd name="connsiteX28" fmla="*/ 287701 w 744004"/>
              <a:gd name="connsiteY28" fmla="*/ 670495 h 720001"/>
              <a:gd name="connsiteX29" fmla="*/ 168604 w 744004"/>
              <a:gd name="connsiteY29" fmla="*/ 720001 h 720001"/>
              <a:gd name="connsiteX30" fmla="*/ 575401 w 744004"/>
              <a:gd name="connsiteY30" fmla="*/ 720001 h 720001"/>
              <a:gd name="connsiteX31" fmla="*/ 456304 w 744004"/>
              <a:gd name="connsiteY31" fmla="*/ 670495 h 720001"/>
              <a:gd name="connsiteX32" fmla="*/ 406798 w 744004"/>
              <a:gd name="connsiteY32" fmla="*/ 551398 h 720001"/>
              <a:gd name="connsiteX33" fmla="*/ 406798 w 744004"/>
              <a:gd name="connsiteY33" fmla="*/ 408215 h 720001"/>
              <a:gd name="connsiteX34" fmla="*/ 432218 w 744004"/>
              <a:gd name="connsiteY34" fmla="*/ 382879 h 720001"/>
              <a:gd name="connsiteX35" fmla="*/ 575401 w 744004"/>
              <a:gd name="connsiteY35" fmla="*/ 382879 h 720001"/>
              <a:gd name="connsiteX36" fmla="*/ 694498 w 744004"/>
              <a:gd name="connsiteY36" fmla="*/ 432385 h 720001"/>
              <a:gd name="connsiteX37" fmla="*/ 744004 w 744004"/>
              <a:gd name="connsiteY37" fmla="*/ 551398 h 720001"/>
              <a:gd name="connsiteX38" fmla="*/ 694498 w 744004"/>
              <a:gd name="connsiteY38" fmla="*/ 670495 h 720001"/>
              <a:gd name="connsiteX39" fmla="*/ 575401 w 744004"/>
              <a:gd name="connsiteY39" fmla="*/ 720001 h 720001"/>
            </a:gdLst>
            <a:ahLst/>
            <a:cxnLst/>
            <a:rect l="l" t="t" r="r" b="b"/>
            <a:pathLst>
              <a:path h="720001" w="744004">
                <a:moveTo>
                  <a:pt x="311954" y="337123"/>
                </a:moveTo>
                <a:lnTo>
                  <a:pt x="168770" y="337123"/>
                </a:lnTo>
                <a:cubicBezTo>
                  <a:pt x="123932" y="337123"/>
                  <a:pt x="81594" y="319538"/>
                  <a:pt x="49673" y="287618"/>
                </a:cubicBezTo>
                <a:cubicBezTo>
                  <a:pt x="17753" y="255697"/>
                  <a:pt x="167" y="213442"/>
                  <a:pt x="167" y="168520"/>
                </a:cubicBezTo>
                <a:cubicBezTo>
                  <a:pt x="167" y="123598"/>
                  <a:pt x="17669" y="81427"/>
                  <a:pt x="49590" y="49507"/>
                </a:cubicBezTo>
                <a:cubicBezTo>
                  <a:pt x="81510" y="17586"/>
                  <a:pt x="123848" y="0"/>
                  <a:pt x="168687" y="0"/>
                </a:cubicBezTo>
                <a:cubicBezTo>
                  <a:pt x="213526" y="0"/>
                  <a:pt x="255864" y="17586"/>
                  <a:pt x="287784" y="49507"/>
                </a:cubicBezTo>
                <a:cubicBezTo>
                  <a:pt x="319705" y="81427"/>
                  <a:pt x="337290" y="123682"/>
                  <a:pt x="337290" y="168604"/>
                </a:cubicBezTo>
                <a:lnTo>
                  <a:pt x="337290" y="311787"/>
                </a:lnTo>
                <a:cubicBezTo>
                  <a:pt x="337290" y="325789"/>
                  <a:pt x="325956" y="337123"/>
                  <a:pt x="311954" y="337123"/>
                </a:cubicBezTo>
                <a:close/>
                <a:moveTo>
                  <a:pt x="575401" y="337207"/>
                </a:moveTo>
                <a:lnTo>
                  <a:pt x="432218" y="337207"/>
                </a:lnTo>
                <a:cubicBezTo>
                  <a:pt x="418216" y="337207"/>
                  <a:pt x="406882" y="325872"/>
                  <a:pt x="406882" y="311870"/>
                </a:cubicBezTo>
                <a:lnTo>
                  <a:pt x="406882" y="168687"/>
                </a:lnTo>
                <a:cubicBezTo>
                  <a:pt x="406882" y="123849"/>
                  <a:pt x="424467" y="81510"/>
                  <a:pt x="456387" y="49590"/>
                </a:cubicBezTo>
                <a:cubicBezTo>
                  <a:pt x="488308" y="17669"/>
                  <a:pt x="530563" y="0"/>
                  <a:pt x="575401" y="0"/>
                </a:cubicBezTo>
                <a:cubicBezTo>
                  <a:pt x="620240" y="0"/>
                  <a:pt x="662578" y="17586"/>
                  <a:pt x="694498" y="49507"/>
                </a:cubicBezTo>
                <a:cubicBezTo>
                  <a:pt x="726419" y="81427"/>
                  <a:pt x="744004" y="123765"/>
                  <a:pt x="744004" y="168604"/>
                </a:cubicBezTo>
                <a:cubicBezTo>
                  <a:pt x="744004" y="213442"/>
                  <a:pt x="726419" y="255780"/>
                  <a:pt x="694498" y="287701"/>
                </a:cubicBezTo>
                <a:cubicBezTo>
                  <a:pt x="662578" y="319621"/>
                  <a:pt x="620323" y="337207"/>
                  <a:pt x="575401" y="337207"/>
                </a:cubicBezTo>
                <a:close/>
                <a:moveTo>
                  <a:pt x="168604" y="720001"/>
                </a:moveTo>
                <a:cubicBezTo>
                  <a:pt x="123682" y="720001"/>
                  <a:pt x="81427" y="702416"/>
                  <a:pt x="49507" y="670495"/>
                </a:cubicBezTo>
                <a:cubicBezTo>
                  <a:pt x="17586" y="638575"/>
                  <a:pt x="0" y="596320"/>
                  <a:pt x="0" y="551398"/>
                </a:cubicBezTo>
                <a:cubicBezTo>
                  <a:pt x="0" y="506476"/>
                  <a:pt x="17586" y="464221"/>
                  <a:pt x="49507" y="432301"/>
                </a:cubicBezTo>
                <a:cubicBezTo>
                  <a:pt x="81510" y="400464"/>
                  <a:pt x="123848" y="382879"/>
                  <a:pt x="168687" y="382879"/>
                </a:cubicBezTo>
                <a:lnTo>
                  <a:pt x="311871" y="382879"/>
                </a:lnTo>
                <a:cubicBezTo>
                  <a:pt x="325872" y="382879"/>
                  <a:pt x="337207" y="394297"/>
                  <a:pt x="337207" y="408215"/>
                </a:cubicBezTo>
                <a:lnTo>
                  <a:pt x="337207" y="551398"/>
                </a:lnTo>
                <a:cubicBezTo>
                  <a:pt x="337207" y="596237"/>
                  <a:pt x="319621" y="638575"/>
                  <a:pt x="287701" y="670495"/>
                </a:cubicBezTo>
                <a:cubicBezTo>
                  <a:pt x="255781" y="702416"/>
                  <a:pt x="213526" y="720001"/>
                  <a:pt x="168604" y="720001"/>
                </a:cubicBezTo>
                <a:close/>
                <a:moveTo>
                  <a:pt x="575401" y="720001"/>
                </a:moveTo>
                <a:cubicBezTo>
                  <a:pt x="530563" y="720001"/>
                  <a:pt x="488224" y="702416"/>
                  <a:pt x="456304" y="670495"/>
                </a:cubicBezTo>
                <a:cubicBezTo>
                  <a:pt x="424383" y="638575"/>
                  <a:pt x="406798" y="596320"/>
                  <a:pt x="406798" y="551398"/>
                </a:cubicBezTo>
                <a:lnTo>
                  <a:pt x="406798" y="408215"/>
                </a:lnTo>
                <a:cubicBezTo>
                  <a:pt x="406882" y="394213"/>
                  <a:pt x="418216" y="382879"/>
                  <a:pt x="432218" y="382879"/>
                </a:cubicBezTo>
                <a:lnTo>
                  <a:pt x="575401" y="382879"/>
                </a:lnTo>
                <a:cubicBezTo>
                  <a:pt x="620240" y="382879"/>
                  <a:pt x="662578" y="400464"/>
                  <a:pt x="694498" y="432385"/>
                </a:cubicBezTo>
                <a:cubicBezTo>
                  <a:pt x="726419" y="464305"/>
                  <a:pt x="744004" y="506560"/>
                  <a:pt x="744004" y="551398"/>
                </a:cubicBezTo>
                <a:cubicBezTo>
                  <a:pt x="744004" y="596237"/>
                  <a:pt x="726419" y="638575"/>
                  <a:pt x="694498" y="670495"/>
                </a:cubicBezTo>
                <a:cubicBezTo>
                  <a:pt x="662578" y="702416"/>
                  <a:pt x="620323" y="720001"/>
                  <a:pt x="575401" y="72000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20" name="标题 1"/>
          <p:cNvSpPr/>
          <p:nvPr/>
        </p:nvSpPr>
        <p:spPr>
          <a:xfrm>
            <a:off x="9477896" y="5388995"/>
            <a:ext cx="612905" cy="577678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ahLst/>
            <a:cxnLst/>
            <a:rect l="l" t="t" r="r" b="b"/>
            <a:pathLst>
              <a:path h="720000" w="763907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21" name="标题 1"/>
          <p:cNvSpPr/>
          <p:nvPr/>
        </p:nvSpPr>
        <p:spPr>
          <a:xfrm>
            <a:off x="485648" y="250490"/>
            <a:ext cx="10377569" cy="536419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9999"/>
              </a:lnSpc>
            </a:pPr>
            <a:r>
              <a:rPr altLang="zh-CN" kumimoji="1" lang="en-US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三农问题总结</a:t>
            </a:r>
            <a:endParaRPr altLang="en-US" kumimoji="1" lang="zh-CN"/>
          </a:p>
        </p:txBody>
      </p:sp>
      <p:grpSp>
        <p:nvGrpSpPr>
          <p:cNvPr id="22" name="组合 21"/>
          <p:cNvGrpSpPr/>
          <p:nvPr/>
        </p:nvGrpSpPr>
        <p:grpSpPr>
          <a:xfrm>
            <a:off x="457564" y="809420"/>
            <a:ext cx="6035641" cy="123340"/>
            <a:chOff x="457564" y="809420"/>
            <a:chExt cx="6035641" cy="123340"/>
          </a:xfrm>
        </p:grpSpPr>
        <p:sp>
          <p:nvSpPr>
            <p:cNvPr id="23" name="标题 1"/>
            <p:cNvSpPr/>
            <p:nvPr/>
          </p:nvSpPr>
          <p:spPr>
            <a:xfrm>
              <a:off x="457564" y="809420"/>
              <a:ext cx="540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4" name="标题 1"/>
            <p:cNvSpPr/>
            <p:nvPr/>
          </p:nvSpPr>
          <p:spPr>
            <a:xfrm>
              <a:off x="1201205" y="809420"/>
              <a:ext cx="5292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5" name="标题 1"/>
            <p:cNvSpPr/>
            <p:nvPr/>
          </p:nvSpPr>
          <p:spPr>
            <a:xfrm rot="3716912">
              <a:off x="958620" y="860252"/>
              <a:ext cx="126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6" name="标题 1"/>
            <p:cNvSpPr/>
            <p:nvPr/>
          </p:nvSpPr>
          <p:spPr>
            <a:xfrm rot="19590420">
              <a:off x="1026033" y="862616"/>
              <a:ext cx="1944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4" grpId="0"/>
    </p:bldLst>
  </p:timing>
</p:sld>
</file>

<file path=ppt/slides/slide20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bg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" name="标题 1"/>
          <p:cNvSpPr/>
          <p:nvPr/>
        </p:nvSpPr>
        <p:spPr>
          <a:xfrm>
            <a:off x="2488459" y="1189202"/>
            <a:ext cx="9030441" cy="1522004"/>
          </a:xfrm>
          <a:prstGeom prst="roundRect">
            <a:avLst>
              <a:gd name="adj" fmla="val 6411"/>
            </a:avLst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000"/>
          </a:p>
        </p:txBody>
      </p:sp>
      <p:sp>
        <p:nvSpPr>
          <p:cNvPr id="4" name="标题 1"/>
          <p:cNvSpPr/>
          <p:nvPr/>
        </p:nvSpPr>
        <p:spPr>
          <a:xfrm>
            <a:off x="1142898" y="2951449"/>
            <a:ext cx="9030441" cy="1522004"/>
          </a:xfrm>
          <a:prstGeom prst="roundRect">
            <a:avLst>
              <a:gd name="adj" fmla="val 6411"/>
            </a:avLst>
          </a:prstGeom>
          <a:solidFill>
            <a:schemeClr val="accent2">
              <a:lumMod val="40000"/>
              <a:lumOff val="6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5" name="标题 1"/>
          <p:cNvSpPr/>
          <p:nvPr/>
        </p:nvSpPr>
        <p:spPr>
          <a:xfrm>
            <a:off x="2488459" y="4713697"/>
            <a:ext cx="9030441" cy="1522004"/>
          </a:xfrm>
          <a:prstGeom prst="roundRect">
            <a:avLst>
              <a:gd name="adj" fmla="val 6411"/>
            </a:avLst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6" name="标题 1"/>
          <p:cNvSpPr/>
          <p:nvPr/>
        </p:nvSpPr>
        <p:spPr>
          <a:xfrm>
            <a:off x="2450359" y="1130301"/>
            <a:ext cx="9030441" cy="1522004"/>
          </a:xfrm>
          <a:prstGeom prst="roundRect">
            <a:avLst>
              <a:gd name="adj" fmla="val 6411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000"/>
          </a:p>
        </p:txBody>
      </p:sp>
      <p:sp>
        <p:nvSpPr>
          <p:cNvPr id="7" name="标题 1"/>
          <p:cNvSpPr/>
          <p:nvPr/>
        </p:nvSpPr>
        <p:spPr>
          <a:xfrm>
            <a:off x="2869961" y="1554480"/>
            <a:ext cx="8450180" cy="96774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altLang="zh-CN" dirty="0" err="1" kumimoji="1" lang="en-US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呼吁社会各界关注三农问题，共同参与乡村振兴</a:t>
            </a:r>
            <a:r>
              <a:rPr altLang="zh-CN" dirty="0" kumimoji="1" lang="en-US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为实现农业强、农村美、农民富贡献力量</a:t>
            </a:r>
            <a:r>
              <a:rPr altLang="zh-CN" dirty="0" kumimoji="1" lang="en-US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3200"/>
          </a:p>
        </p:txBody>
      </p:sp>
      <p:sp>
        <p:nvSpPr>
          <p:cNvPr id="8" name="标题 1"/>
          <p:cNvSpPr/>
          <p:nvPr/>
        </p:nvSpPr>
        <p:spPr>
          <a:xfrm>
            <a:off x="1104798" y="2892549"/>
            <a:ext cx="9030441" cy="1522004"/>
          </a:xfrm>
          <a:prstGeom prst="roundRect">
            <a:avLst>
              <a:gd name="adj" fmla="val 6411"/>
            </a:avLst>
          </a:prstGeom>
          <a:solidFill>
            <a:schemeClr val="bg1"/>
          </a:solidFill>
          <a:ln w="12700" cap="sq">
            <a:solidFill>
              <a:schemeClr val="accent2"/>
            </a:solidFill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9" name="标题 1"/>
          <p:cNvSpPr/>
          <p:nvPr/>
        </p:nvSpPr>
        <p:spPr>
          <a:xfrm>
            <a:off x="1524400" y="3316727"/>
            <a:ext cx="8450180" cy="96774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altLang="zh-CN" dirty="0" err="1" kumimoji="1" lang="en-US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政府应加大政策支持力度，出台更多惠农政策</a:t>
            </a:r>
            <a:r>
              <a:rPr altLang="zh-CN" dirty="0" kumimoji="1" lang="en-US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为三农发展提供有力保障</a:t>
            </a:r>
            <a:r>
              <a:rPr altLang="zh-CN" dirty="0" kumimoji="1" lang="en-US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3200"/>
          </a:p>
        </p:txBody>
      </p:sp>
      <p:sp>
        <p:nvSpPr>
          <p:cNvPr id="10" name="标题 1"/>
          <p:cNvSpPr/>
          <p:nvPr/>
        </p:nvSpPr>
        <p:spPr>
          <a:xfrm>
            <a:off x="2450359" y="4654796"/>
            <a:ext cx="9030441" cy="1522004"/>
          </a:xfrm>
          <a:prstGeom prst="roundRect">
            <a:avLst>
              <a:gd name="adj" fmla="val 6411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1" name="标题 1"/>
          <p:cNvSpPr/>
          <p:nvPr/>
        </p:nvSpPr>
        <p:spPr>
          <a:xfrm>
            <a:off x="2869961" y="5078975"/>
            <a:ext cx="8450180" cy="96774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altLang="zh-CN" dirty="0" err="1" kumimoji="1" lang="en-US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鼓励企业、社会组织等参与三农建设</a:t>
            </a:r>
            <a:r>
              <a:rPr altLang="zh-CN" dirty="0" kumimoji="1" lang="en-US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
</a:t>
            </a:r>
            <a:r>
              <a:rPr altLang="zh-CN" dirty="0" err="1" kumimoji="1" lang="en-US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形成全社会共同推动三农发展的良好局面</a:t>
            </a:r>
            <a:r>
              <a:rPr altLang="zh-CN" dirty="0" kumimoji="1" lang="en-US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。</a:t>
            </a:r>
            <a:endParaRPr altLang="en-US" dirty="0" kumimoji="1" lang="zh-CN" sz="3200"/>
          </a:p>
        </p:txBody>
      </p:sp>
      <p:sp>
        <p:nvSpPr>
          <p:cNvPr id="12" name="标题 1"/>
          <p:cNvSpPr/>
          <p:nvPr/>
        </p:nvSpPr>
        <p:spPr>
          <a:xfrm>
            <a:off x="2005961" y="1521927"/>
            <a:ext cx="741600" cy="74160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3" name="标题 1"/>
          <p:cNvSpPr/>
          <p:nvPr/>
        </p:nvSpPr>
        <p:spPr>
          <a:xfrm>
            <a:off x="2079519" y="1648180"/>
            <a:ext cx="594484" cy="338554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altLang="zh-CN" dirty="0" kumimoji="1" lang="en-US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01</a:t>
            </a:r>
            <a:endParaRPr altLang="en-US" dirty="0" kumimoji="1" lang="zh-CN" sz="2400"/>
          </a:p>
        </p:txBody>
      </p:sp>
      <p:sp>
        <p:nvSpPr>
          <p:cNvPr id="14" name="标题 1"/>
          <p:cNvSpPr/>
          <p:nvPr/>
        </p:nvSpPr>
        <p:spPr>
          <a:xfrm>
            <a:off x="660400" y="3271234"/>
            <a:ext cx="741600" cy="74160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0"/>
          </a:gra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5" name="标题 1"/>
          <p:cNvSpPr/>
          <p:nvPr/>
        </p:nvSpPr>
        <p:spPr>
          <a:xfrm>
            <a:off x="712340" y="3429000"/>
            <a:ext cx="589861" cy="338554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altLang="zh-CN" dirty="0" kumimoji="1" lang="en-US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02</a:t>
            </a:r>
            <a:endParaRPr altLang="en-US" dirty="0" kumimoji="1" lang="zh-CN" sz="2400"/>
          </a:p>
        </p:txBody>
      </p:sp>
      <p:sp>
        <p:nvSpPr>
          <p:cNvPr id="16" name="标题 1"/>
          <p:cNvSpPr/>
          <p:nvPr/>
        </p:nvSpPr>
        <p:spPr>
          <a:xfrm>
            <a:off x="2005961" y="5028161"/>
            <a:ext cx="741600" cy="74160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7" name="标题 1"/>
          <p:cNvSpPr/>
          <p:nvPr/>
        </p:nvSpPr>
        <p:spPr>
          <a:xfrm>
            <a:off x="2044061" y="5154414"/>
            <a:ext cx="594484" cy="338554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altLang="zh-CN" dirty="0" kumimoji="1" lang="en-US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cs typeface="Source Han Sans"/>
                <a:ea typeface="Source Han Sans"/>
                <a:latin typeface="Source Han Sans"/>
              </a:rPr>
              <a:t>03</a:t>
            </a:r>
            <a:endParaRPr altLang="en-US" dirty="0" kumimoji="1" lang="zh-CN" sz="2400"/>
          </a:p>
        </p:txBody>
      </p:sp>
      <p:sp>
        <p:nvSpPr>
          <p:cNvPr id="18" name="标题 1"/>
          <p:cNvSpPr/>
          <p:nvPr/>
        </p:nvSpPr>
        <p:spPr>
          <a:xfrm>
            <a:off x="2044061" y="1445727"/>
            <a:ext cx="126253" cy="12625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19" name="标题 1"/>
          <p:cNvSpPr/>
          <p:nvPr/>
        </p:nvSpPr>
        <p:spPr>
          <a:xfrm>
            <a:off x="698500" y="3195034"/>
            <a:ext cx="126253" cy="12625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20" name="标题 1"/>
          <p:cNvSpPr/>
          <p:nvPr/>
        </p:nvSpPr>
        <p:spPr>
          <a:xfrm>
            <a:off x="2044061" y="4951961"/>
            <a:ext cx="126253" cy="12625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 sz="2400"/>
          </a:p>
        </p:txBody>
      </p:sp>
      <p:sp>
        <p:nvSpPr>
          <p:cNvPr id="21" name="标题 1"/>
          <p:cNvSpPr/>
          <p:nvPr/>
        </p:nvSpPr>
        <p:spPr>
          <a:xfrm>
            <a:off x="2869960" y="1272043"/>
            <a:ext cx="8449200" cy="338554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altLang="zh-CN" dirty="0" err="1" kumimoji="1" lang="en-US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关注三农问题</a:t>
            </a:r>
            <a:endParaRPr altLang="en-US" dirty="0" kumimoji="1" lang="zh-CN" sz="3200"/>
          </a:p>
        </p:txBody>
      </p:sp>
      <p:sp>
        <p:nvSpPr>
          <p:cNvPr id="22" name="标题 1"/>
          <p:cNvSpPr/>
          <p:nvPr/>
        </p:nvSpPr>
        <p:spPr>
          <a:xfrm>
            <a:off x="2869960" y="4800103"/>
            <a:ext cx="8449200" cy="338554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altLang="zh-CN" dirty="0" err="1" kumimoji="1" lang="en-US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促进社会参与</a:t>
            </a:r>
            <a:endParaRPr altLang="en-US" dirty="0" kumimoji="1" lang="zh-CN" sz="3200"/>
          </a:p>
        </p:txBody>
      </p:sp>
      <p:sp>
        <p:nvSpPr>
          <p:cNvPr id="23" name="标题 1"/>
          <p:cNvSpPr/>
          <p:nvPr/>
        </p:nvSpPr>
        <p:spPr>
          <a:xfrm>
            <a:off x="1524400" y="3017023"/>
            <a:ext cx="8449200" cy="338554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altLang="zh-CN" dirty="0" err="1" kumimoji="1" lang="en-US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加强政策支持</a:t>
            </a:r>
            <a:endParaRPr altLang="en-US" dirty="0" kumimoji="1" lang="zh-CN" sz="3200"/>
          </a:p>
        </p:txBody>
      </p:sp>
      <p:sp>
        <p:nvSpPr>
          <p:cNvPr id="24" name="标题 1"/>
          <p:cNvSpPr/>
          <p:nvPr/>
        </p:nvSpPr>
        <p:spPr>
          <a:xfrm>
            <a:off x="485648" y="250490"/>
            <a:ext cx="10377569" cy="536419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9999"/>
              </a:lnSpc>
            </a:pPr>
            <a:r>
              <a:rPr altLang="zh-CN" kumimoji="1" lang="en-US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ans CN Bold"/>
                <a:ea typeface="Source Han Sans CN Bold"/>
                <a:latin typeface="Source Han Sans CN Bold"/>
              </a:rPr>
              <a:t>三农问题呼吁</a:t>
            </a:r>
            <a:endParaRPr altLang="en-US" kumimoji="1" lang="zh-CN"/>
          </a:p>
        </p:txBody>
      </p:sp>
      <p:grpSp>
        <p:nvGrpSpPr>
          <p:cNvPr id="25" name="组合 24"/>
          <p:cNvGrpSpPr/>
          <p:nvPr/>
        </p:nvGrpSpPr>
        <p:grpSpPr>
          <a:xfrm>
            <a:off x="457564" y="809420"/>
            <a:ext cx="6035641" cy="123340"/>
            <a:chOff x="457564" y="809420"/>
            <a:chExt cx="6035641" cy="123340"/>
          </a:xfrm>
        </p:grpSpPr>
        <p:sp>
          <p:nvSpPr>
            <p:cNvPr id="26" name="标题 1"/>
            <p:cNvSpPr/>
            <p:nvPr/>
          </p:nvSpPr>
          <p:spPr>
            <a:xfrm>
              <a:off x="457564" y="809420"/>
              <a:ext cx="540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7" name="标题 1"/>
            <p:cNvSpPr/>
            <p:nvPr/>
          </p:nvSpPr>
          <p:spPr>
            <a:xfrm>
              <a:off x="1201205" y="809420"/>
              <a:ext cx="5292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8" name="标题 1"/>
            <p:cNvSpPr/>
            <p:nvPr/>
          </p:nvSpPr>
          <p:spPr>
            <a:xfrm rot="3716912">
              <a:off x="958620" y="860252"/>
              <a:ext cx="1260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29" name="标题 1"/>
            <p:cNvSpPr/>
            <p:nvPr/>
          </p:nvSpPr>
          <p:spPr>
            <a:xfrm rot="19590420">
              <a:off x="1026033" y="862616"/>
              <a:ext cx="194400" cy="18000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 lim="0"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2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/>
        </p:nvSpPr>
        <p:spPr>
          <a:xfrm>
            <a:off x="-2380" y="0"/>
            <a:ext cx="12196761" cy="68580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pic>
        <p:nvPicPr>
          <p:cNvPr id="3" name="图片 2"/>
          <p:cNvPicPr/>
          <p:nvPr/>
        </p:nvPicPr>
        <p:blipFill>
          <a:blip r:embed="rId2">
            <a:alphaModFix/>
          </a:blip>
          <a:srcRect l="21931" t="10845" r="8194" b="18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/>
            <a:rect l="l" t="t" r="r" b="b"/>
            <a:pathLst>
              <a:path h="6858000" w="12192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12700">
            <a:noFill/>
          </a:ln>
        </p:spPr>
      </p:pic>
      <p:sp>
        <p:nvSpPr>
          <p:cNvPr id="4" name="标题 1"/>
          <p:cNvSpPr/>
          <p:nvPr/>
        </p:nvSpPr>
        <p:spPr>
          <a:xfrm>
            <a:off x="136706" y="173736"/>
            <a:ext cx="11918589" cy="6510528"/>
          </a:xfrm>
          <a:prstGeom prst="plaque">
            <a:avLst>
              <a:gd name="adj" fmla="val 5668"/>
            </a:avLst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/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5" name="标题 1"/>
          <p:cNvSpPr/>
          <p:nvPr/>
        </p:nvSpPr>
        <p:spPr>
          <a:xfrm>
            <a:off x="272980" y="270050"/>
            <a:ext cx="11646040" cy="6317901"/>
          </a:xfrm>
          <a:prstGeom prst="plaque">
            <a:avLst>
              <a:gd name="adj" fmla="val 5358"/>
            </a:avLst>
          </a:prstGeom>
          <a:solidFill>
            <a:schemeClr val="bg1">
              <a:alpha val="91000"/>
            </a:schemeClr>
          </a:solidFill>
          <a:ln w="12700" cap="flat">
            <a:solidFill>
              <a:schemeClr val="accent3">
                <a:lumMod val="50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6" name="标题 1"/>
          <p:cNvSpPr/>
          <p:nvPr/>
        </p:nvSpPr>
        <p:spPr>
          <a:xfrm>
            <a:off x="272980" y="270050"/>
            <a:ext cx="11646040" cy="6317901"/>
          </a:xfrm>
          <a:prstGeom prst="plaque">
            <a:avLst>
              <a:gd name="adj" fmla="val 5358"/>
            </a:avLst>
          </a:prstGeom>
          <a:gradFill>
            <a:gsLst>
              <a:gs pos="62000">
                <a:schemeClr val="accent3">
                  <a:alpha val="10000"/>
                </a:schemeClr>
              </a:gs>
              <a:gs pos="84000">
                <a:schemeClr val="accent2">
                  <a:alpha val="0"/>
                </a:schemeClr>
              </a:gs>
              <a:gs pos="100000">
                <a:schemeClr val="accent1">
                  <a:alpha val="10000"/>
                </a:schemeClr>
              </a:gs>
            </a:gsLst>
            <a:lin ang="5400000" scaled="0"/>
          </a:gradFill>
          <a:ln w="12700" cap="flat">
            <a:solidFill>
              <a:schemeClr val="accent1"/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7" name="标题 1"/>
          <p:cNvSpPr/>
          <p:nvPr/>
        </p:nvSpPr>
        <p:spPr>
          <a:xfrm>
            <a:off x="11907014" y="173736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8" name="标题 1"/>
          <p:cNvSpPr/>
          <p:nvPr/>
        </p:nvSpPr>
        <p:spPr>
          <a:xfrm>
            <a:off x="11907014" y="6535983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9" name="标题 1"/>
          <p:cNvSpPr/>
          <p:nvPr/>
        </p:nvSpPr>
        <p:spPr>
          <a:xfrm flipH="1">
            <a:off x="2285667" y="2005366"/>
            <a:ext cx="9687208" cy="4703146"/>
          </a:xfrm>
          <a:custGeom>
            <a:avLst/>
            <a:gdLst>
              <a:gd name="connsiteX0" fmla="*/ 9215302 w 9687208"/>
              <a:gd name="connsiteY0" fmla="*/ 0 h 4703146"/>
              <a:gd name="connsiteX1" fmla="*/ 434095 w 9687208"/>
              <a:gd name="connsiteY1" fmla="*/ 0 h 4703146"/>
              <a:gd name="connsiteX2" fmla="*/ 190024 w 9687208"/>
              <a:gd name="connsiteY2" fmla="*/ 241266 h 4703146"/>
              <a:gd name="connsiteX3" fmla="*/ 190024 w 9687208"/>
              <a:gd name="connsiteY3" fmla="*/ 369020 h 4703146"/>
              <a:gd name="connsiteX4" fmla="*/ 167429 w 9687208"/>
              <a:gd name="connsiteY4" fmla="*/ 371272 h 4703146"/>
              <a:gd name="connsiteX5" fmla="*/ 22039 w 9687208"/>
              <a:gd name="connsiteY5" fmla="*/ 442208 h 4703146"/>
              <a:gd name="connsiteX6" fmla="*/ 0 w 9687208"/>
              <a:gd name="connsiteY6" fmla="*/ 464520 h 4703146"/>
              <a:gd name="connsiteX7" fmla="*/ 0 w 9687208"/>
              <a:gd name="connsiteY7" fmla="*/ 4364633 h 4703146"/>
              <a:gd name="connsiteX8" fmla="*/ 338513 w 9687208"/>
              <a:gd name="connsiteY8" fmla="*/ 4703146 h 4703146"/>
              <a:gd name="connsiteX9" fmla="*/ 9426310 w 9687208"/>
              <a:gd name="connsiteY9" fmla="*/ 4703146 h 4703146"/>
              <a:gd name="connsiteX10" fmla="*/ 9440193 w 9687208"/>
              <a:gd name="connsiteY10" fmla="*/ 4682792 h 4703146"/>
              <a:gd name="connsiteX11" fmla="*/ 9459373 w 9687208"/>
              <a:gd name="connsiteY11" fmla="*/ 4588881 h 4703146"/>
              <a:gd name="connsiteX12" fmla="*/ 9459373 w 9687208"/>
              <a:gd name="connsiteY12" fmla="*/ 4450131 h 4703146"/>
              <a:gd name="connsiteX13" fmla="*/ 9491139 w 9687208"/>
              <a:gd name="connsiteY13" fmla="*/ 4440384 h 4703146"/>
              <a:gd name="connsiteX14" fmla="*/ 9687208 w 9687208"/>
              <a:gd name="connsiteY14" fmla="*/ 4147985 h 4703146"/>
              <a:gd name="connsiteX15" fmla="*/ 9687208 w 9687208"/>
              <a:gd name="connsiteY15" fmla="*/ 682161 h 4703146"/>
              <a:gd name="connsiteX16" fmla="*/ 9491139 w 9687208"/>
              <a:gd name="connsiteY16" fmla="*/ 389763 h 4703146"/>
              <a:gd name="connsiteX17" fmla="*/ 9459373 w 9687208"/>
              <a:gd name="connsiteY17" fmla="*/ 380015 h 4703146"/>
              <a:gd name="connsiteX18" fmla="*/ 9459373 w 9687208"/>
              <a:gd name="connsiteY18" fmla="*/ 241266 h 4703146"/>
              <a:gd name="connsiteX19" fmla="*/ 9215302 w 9687208"/>
              <a:gd name="connsiteY19" fmla="*/ 0 h 4703146"/>
            </a:gdLst>
            <a:ahLst/>
            <a:cxnLst/>
            <a:rect l="l" t="t" r="r" b="b"/>
            <a:pathLst>
              <a:path h="4703146" w="9687208">
                <a:moveTo>
                  <a:pt x="9215302" y="0"/>
                </a:moveTo>
                <a:lnTo>
                  <a:pt x="434095" y="0"/>
                </a:lnTo>
                <a:cubicBezTo>
                  <a:pt x="299299" y="0"/>
                  <a:pt x="190024" y="108018"/>
                  <a:pt x="190024" y="241266"/>
                </a:cubicBezTo>
                <a:lnTo>
                  <a:pt x="190024" y="369020"/>
                </a:lnTo>
                <a:lnTo>
                  <a:pt x="167429" y="371272"/>
                </a:lnTo>
                <a:cubicBezTo>
                  <a:pt x="112572" y="382368"/>
                  <a:pt x="62811" y="407296"/>
                  <a:pt x="22039" y="442208"/>
                </a:cubicBezTo>
                <a:lnTo>
                  <a:pt x="0" y="464520"/>
                </a:lnTo>
                <a:lnTo>
                  <a:pt x="0" y="4364633"/>
                </a:lnTo>
                <a:cubicBezTo>
                  <a:pt x="186956" y="4364633"/>
                  <a:pt x="338513" y="4516190"/>
                  <a:pt x="338513" y="4703146"/>
                </a:cubicBezTo>
                <a:lnTo>
                  <a:pt x="9426310" y="4703146"/>
                </a:lnTo>
                <a:lnTo>
                  <a:pt x="9440193" y="4682792"/>
                </a:lnTo>
                <a:cubicBezTo>
                  <a:pt x="9452543" y="4653927"/>
                  <a:pt x="9459373" y="4622193"/>
                  <a:pt x="9459373" y="4588881"/>
                </a:cubicBezTo>
                <a:lnTo>
                  <a:pt x="9459373" y="4450131"/>
                </a:lnTo>
                <a:lnTo>
                  <a:pt x="9491139" y="4440384"/>
                </a:lnTo>
                <a:cubicBezTo>
                  <a:pt x="9606361" y="4392210"/>
                  <a:pt x="9687208" y="4279430"/>
                  <a:pt x="9687208" y="4147985"/>
                </a:cubicBezTo>
                <a:lnTo>
                  <a:pt x="9687208" y="682161"/>
                </a:lnTo>
                <a:cubicBezTo>
                  <a:pt x="9687208" y="550717"/>
                  <a:pt x="9606361" y="437938"/>
                  <a:pt x="9491139" y="389763"/>
                </a:cubicBezTo>
                <a:lnTo>
                  <a:pt x="9459373" y="380015"/>
                </a:lnTo>
                <a:lnTo>
                  <a:pt x="9459373" y="241266"/>
                </a:lnTo>
                <a:cubicBezTo>
                  <a:pt x="9459373" y="108018"/>
                  <a:pt x="9350099" y="0"/>
                  <a:pt x="9215302" y="0"/>
                </a:cubicBezTo>
                <a:close/>
              </a:path>
            </a:pathLst>
          </a:custGeom>
          <a:blipFill>
            <a:blip r:embed="rId3"/>
            <a:srcRect/>
            <a:stretch>
              <a:fillRect l="-1249" r="-1249"/>
            </a:stretch>
          </a:blipFill>
          <a:ln w="127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altLang="en-US" kumimoji="1" lang="zh-CN"/>
          </a:p>
        </p:txBody>
      </p:sp>
      <p:sp>
        <p:nvSpPr>
          <p:cNvPr id="10" name="标题 1"/>
          <p:cNvSpPr/>
          <p:nvPr/>
        </p:nvSpPr>
        <p:spPr>
          <a:xfrm>
            <a:off x="136706" y="173736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1" name="标题 1"/>
          <p:cNvSpPr/>
          <p:nvPr/>
        </p:nvSpPr>
        <p:spPr>
          <a:xfrm>
            <a:off x="136706" y="6535983"/>
            <a:ext cx="148281" cy="1482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accent2">
                <a:lumMod val="75000"/>
              </a:schemeClr>
            </a:solidFill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3" name="标题 1"/>
          <p:cNvSpPr/>
          <p:nvPr/>
        </p:nvSpPr>
        <p:spPr>
          <a:xfrm>
            <a:off x="3258393" y="693131"/>
            <a:ext cx="196770" cy="196770"/>
          </a:xfrm>
          <a:prstGeom prst="ellipse">
            <a:avLst/>
          </a:prstGeom>
          <a:solidFill>
            <a:schemeClr val="accent1">
              <a:alpha val="47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4" name="标题 1"/>
          <p:cNvSpPr/>
          <p:nvPr/>
        </p:nvSpPr>
        <p:spPr>
          <a:xfrm>
            <a:off x="3615009" y="693131"/>
            <a:ext cx="196770" cy="196770"/>
          </a:xfrm>
          <a:prstGeom prst="ellipse">
            <a:avLst/>
          </a:prstGeom>
          <a:solidFill>
            <a:schemeClr val="accent2">
              <a:alpha val="47000"/>
              <a:lumMod val="75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5" name="标题 1"/>
          <p:cNvSpPr/>
          <p:nvPr/>
        </p:nvSpPr>
        <p:spPr>
          <a:xfrm>
            <a:off x="3971625" y="693131"/>
            <a:ext cx="196770" cy="196770"/>
          </a:xfrm>
          <a:prstGeom prst="ellipse">
            <a:avLst/>
          </a:prstGeom>
          <a:solidFill>
            <a:schemeClr val="accent2">
              <a:alpha val="47000"/>
              <a:lumMod val="40000"/>
              <a:lumOff val="6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6" name="标题 1"/>
          <p:cNvSpPr/>
          <p:nvPr/>
        </p:nvSpPr>
        <p:spPr>
          <a:xfrm>
            <a:off x="5893442" y="594215"/>
            <a:ext cx="6067413" cy="5669569"/>
          </a:xfrm>
          <a:custGeom>
            <a:avLst/>
            <a:gdLst>
              <a:gd name="connsiteX0" fmla="*/ 2711821 w 5959916"/>
              <a:gd name="connsiteY0" fmla="*/ 5245879 h 5274968"/>
              <a:gd name="connsiteX1" fmla="*/ 2747974 w 5959916"/>
              <a:gd name="connsiteY1" fmla="*/ 5247526 h 5274968"/>
              <a:gd name="connsiteX2" fmla="*/ 2689799 w 5959916"/>
              <a:gd name="connsiteY2" fmla="*/ 5260699 h 5274968"/>
              <a:gd name="connsiteX3" fmla="*/ 2676078 w 5959916"/>
              <a:gd name="connsiteY3" fmla="*/ 5247526 h 5274968"/>
              <a:gd name="connsiteX4" fmla="*/ 2711821 w 5959916"/>
              <a:gd name="connsiteY4" fmla="*/ 5245879 h 5274968"/>
              <a:gd name="connsiteX5" fmla="*/ 2554788 w 5959916"/>
              <a:gd name="connsiteY5" fmla="*/ 5216243 h 5274968"/>
              <a:gd name="connsiteX6" fmla="*/ 2591009 w 5959916"/>
              <a:gd name="connsiteY6" fmla="*/ 5229416 h 5274968"/>
              <a:gd name="connsiteX7" fmla="*/ 2527895 w 5959916"/>
              <a:gd name="connsiteY7" fmla="*/ 5233805 h 5274968"/>
              <a:gd name="connsiteX8" fmla="*/ 2554788 w 5959916"/>
              <a:gd name="connsiteY8" fmla="*/ 5216243 h 5274968"/>
              <a:gd name="connsiteX9" fmla="*/ 3802269 w 5959916"/>
              <a:gd name="connsiteY9" fmla="*/ 5208010 h 5274968"/>
              <a:gd name="connsiteX10" fmla="*/ 3640914 w 5959916"/>
              <a:gd name="connsiteY10" fmla="*/ 5274419 h 5274968"/>
              <a:gd name="connsiteX11" fmla="*/ 3690309 w 5959916"/>
              <a:gd name="connsiteY11" fmla="*/ 5248076 h 5274968"/>
              <a:gd name="connsiteX12" fmla="*/ 3802269 w 5959916"/>
              <a:gd name="connsiteY12" fmla="*/ 5208010 h 5274968"/>
              <a:gd name="connsiteX13" fmla="*/ 2689250 w 5959916"/>
              <a:gd name="connsiteY13" fmla="*/ 5131724 h 5274968"/>
              <a:gd name="connsiteX14" fmla="*/ 2716143 w 5959916"/>
              <a:gd name="connsiteY14" fmla="*/ 5140505 h 5274968"/>
              <a:gd name="connsiteX15" fmla="*/ 2720533 w 5959916"/>
              <a:gd name="connsiteY15" fmla="*/ 5167398 h 5274968"/>
              <a:gd name="connsiteX16" fmla="*/ 2671138 w 5959916"/>
              <a:gd name="connsiteY16" fmla="*/ 5171239 h 5274968"/>
              <a:gd name="connsiteX17" fmla="*/ 2711752 w 5959916"/>
              <a:gd name="connsiteY17" fmla="*/ 5158067 h 5274968"/>
              <a:gd name="connsiteX18" fmla="*/ 2684859 w 5959916"/>
              <a:gd name="connsiteY18" fmla="*/ 5144896 h 5274968"/>
              <a:gd name="connsiteX19" fmla="*/ 2689250 w 5959916"/>
              <a:gd name="connsiteY19" fmla="*/ 5140505 h 5274968"/>
              <a:gd name="connsiteX20" fmla="*/ 2689250 w 5959916"/>
              <a:gd name="connsiteY20" fmla="*/ 5131724 h 5274968"/>
              <a:gd name="connsiteX21" fmla="*/ 2721245 w 5959916"/>
              <a:gd name="connsiteY21" fmla="*/ 5121709 h 5274968"/>
              <a:gd name="connsiteX22" fmla="*/ 2761146 w 5959916"/>
              <a:gd name="connsiteY22" fmla="*/ 5122943 h 5274968"/>
              <a:gd name="connsiteX23" fmla="*/ 2716143 w 5959916"/>
              <a:gd name="connsiteY23" fmla="*/ 5127334 h 5274968"/>
              <a:gd name="connsiteX24" fmla="*/ 2721245 w 5959916"/>
              <a:gd name="connsiteY24" fmla="*/ 5121709 h 5274968"/>
              <a:gd name="connsiteX25" fmla="*/ 2582117 w 5959916"/>
              <a:gd name="connsiteY25" fmla="*/ 5119350 h 5274968"/>
              <a:gd name="connsiteX26" fmla="*/ 2612963 w 5959916"/>
              <a:gd name="connsiteY26" fmla="*/ 5123492 h 5274968"/>
              <a:gd name="connsiteX27" fmla="*/ 2509783 w 5959916"/>
              <a:gd name="connsiteY27" fmla="*/ 5185509 h 5274968"/>
              <a:gd name="connsiteX28" fmla="*/ 2501001 w 5959916"/>
              <a:gd name="connsiteY28" fmla="*/ 5149835 h 5274968"/>
              <a:gd name="connsiteX29" fmla="*/ 2582117 w 5959916"/>
              <a:gd name="connsiteY29" fmla="*/ 5119350 h 5274968"/>
              <a:gd name="connsiteX30" fmla="*/ 3149303 w 5959916"/>
              <a:gd name="connsiteY30" fmla="*/ 5089464 h 5274968"/>
              <a:gd name="connsiteX31" fmla="*/ 3177705 w 5959916"/>
              <a:gd name="connsiteY31" fmla="*/ 5109771 h 5274968"/>
              <a:gd name="connsiteX32" fmla="*/ 3078916 w 5959916"/>
              <a:gd name="connsiteY32" fmla="*/ 5131724 h 5274968"/>
              <a:gd name="connsiteX33" fmla="*/ 2971346 w 5959916"/>
              <a:gd name="connsiteY33" fmla="*/ 5144896 h 5274968"/>
              <a:gd name="connsiteX34" fmla="*/ 3043242 w 5959916"/>
              <a:gd name="connsiteY34" fmla="*/ 5122943 h 5274968"/>
              <a:gd name="connsiteX35" fmla="*/ 3056963 w 5959916"/>
              <a:gd name="connsiteY35" fmla="*/ 5127334 h 5274968"/>
              <a:gd name="connsiteX36" fmla="*/ 3120078 w 5959916"/>
              <a:gd name="connsiteY36" fmla="*/ 5105381 h 5274968"/>
              <a:gd name="connsiteX37" fmla="*/ 3149303 w 5959916"/>
              <a:gd name="connsiteY37" fmla="*/ 5089464 h 5274968"/>
              <a:gd name="connsiteX38" fmla="*/ 4080524 w 5959916"/>
              <a:gd name="connsiteY38" fmla="*/ 5074098 h 5274968"/>
              <a:gd name="connsiteX39" fmla="*/ 3995457 w 5959916"/>
              <a:gd name="connsiteY39" fmla="*/ 5118552 h 5274968"/>
              <a:gd name="connsiteX40" fmla="*/ 3914778 w 5959916"/>
              <a:gd name="connsiteY40" fmla="*/ 5158617 h 5274968"/>
              <a:gd name="connsiteX41" fmla="*/ 3972954 w 5959916"/>
              <a:gd name="connsiteY41" fmla="*/ 5114162 h 5274968"/>
              <a:gd name="connsiteX42" fmla="*/ 4080524 w 5959916"/>
              <a:gd name="connsiteY42" fmla="*/ 5074098 h 5274968"/>
              <a:gd name="connsiteX43" fmla="*/ 3250698 w 5959916"/>
              <a:gd name="connsiteY43" fmla="*/ 5074098 h 5274968"/>
              <a:gd name="connsiteX44" fmla="*/ 3201303 w 5959916"/>
              <a:gd name="connsiteY44" fmla="*/ 5100990 h 5274968"/>
              <a:gd name="connsiteX45" fmla="*/ 3250698 w 5959916"/>
              <a:gd name="connsiteY45" fmla="*/ 5074098 h 5274968"/>
              <a:gd name="connsiteX46" fmla="*/ 2913720 w 5959916"/>
              <a:gd name="connsiteY46" fmla="*/ 5070255 h 5274968"/>
              <a:gd name="connsiteX47" fmla="*/ 2846214 w 5959916"/>
              <a:gd name="connsiteY47" fmla="*/ 5087817 h 5274968"/>
              <a:gd name="connsiteX48" fmla="*/ 2913720 w 5959916"/>
              <a:gd name="connsiteY48" fmla="*/ 5070255 h 5274968"/>
              <a:gd name="connsiteX49" fmla="*/ 2733679 w 5959916"/>
              <a:gd name="connsiteY49" fmla="*/ 5057358 h 5274968"/>
              <a:gd name="connsiteX50" fmla="*/ 2743034 w 5959916"/>
              <a:gd name="connsiteY50" fmla="*/ 5065316 h 5274968"/>
              <a:gd name="connsiteX51" fmla="*/ 2702421 w 5959916"/>
              <a:gd name="connsiteY51" fmla="*/ 5069707 h 5274968"/>
              <a:gd name="connsiteX52" fmla="*/ 2733679 w 5959916"/>
              <a:gd name="connsiteY52" fmla="*/ 5057358 h 5274968"/>
              <a:gd name="connsiteX53" fmla="*/ 4152970 w 5959916"/>
              <a:gd name="connsiteY53" fmla="*/ 5043362 h 5274968"/>
              <a:gd name="connsiteX54" fmla="*/ 4089853 w 5959916"/>
              <a:gd name="connsiteY54" fmla="*/ 5074646 h 5274968"/>
              <a:gd name="connsiteX55" fmla="*/ 4152970 w 5959916"/>
              <a:gd name="connsiteY55" fmla="*/ 5043362 h 5274968"/>
              <a:gd name="connsiteX56" fmla="*/ 3847273 w 5959916"/>
              <a:gd name="connsiteY56" fmla="*/ 5038423 h 5274968"/>
              <a:gd name="connsiteX57" fmla="*/ 3770986 w 5959916"/>
              <a:gd name="connsiteY57" fmla="*/ 5069707 h 5274968"/>
              <a:gd name="connsiteX58" fmla="*/ 3842882 w 5959916"/>
              <a:gd name="connsiteY58" fmla="*/ 5060925 h 5274968"/>
              <a:gd name="connsiteX59" fmla="*/ 3847273 w 5959916"/>
              <a:gd name="connsiteY59" fmla="*/ 5038423 h 5274968"/>
              <a:gd name="connsiteX60" fmla="*/ 2563568 w 5959916"/>
              <a:gd name="connsiteY60" fmla="*/ 5025251 h 5274968"/>
              <a:gd name="connsiteX61" fmla="*/ 2509783 w 5959916"/>
              <a:gd name="connsiteY61" fmla="*/ 5056534 h 5274968"/>
              <a:gd name="connsiteX62" fmla="*/ 2563568 w 5959916"/>
              <a:gd name="connsiteY62" fmla="*/ 5025251 h 5274968"/>
              <a:gd name="connsiteX63" fmla="*/ 2814931 w 5959916"/>
              <a:gd name="connsiteY63" fmla="*/ 5021410 h 5274968"/>
              <a:gd name="connsiteX64" fmla="*/ 2779258 w 5959916"/>
              <a:gd name="connsiteY64" fmla="*/ 5038972 h 5274968"/>
              <a:gd name="connsiteX65" fmla="*/ 2814931 w 5959916"/>
              <a:gd name="connsiteY65" fmla="*/ 5021410 h 5274968"/>
              <a:gd name="connsiteX66" fmla="*/ 3362659 w 5959916"/>
              <a:gd name="connsiteY66" fmla="*/ 5020860 h 5274968"/>
              <a:gd name="connsiteX67" fmla="*/ 3331376 w 5959916"/>
              <a:gd name="connsiteY67" fmla="*/ 5056534 h 5274968"/>
              <a:gd name="connsiteX68" fmla="*/ 3362659 w 5959916"/>
              <a:gd name="connsiteY68" fmla="*/ 5020860 h 5274968"/>
              <a:gd name="connsiteX69" fmla="*/ 2895608 w 5959916"/>
              <a:gd name="connsiteY69" fmla="*/ 4980796 h 5274968"/>
              <a:gd name="connsiteX70" fmla="*/ 2877497 w 5959916"/>
              <a:gd name="connsiteY70" fmla="*/ 5015922 h 5274968"/>
              <a:gd name="connsiteX71" fmla="*/ 2774318 w 5959916"/>
              <a:gd name="connsiteY71" fmla="*/ 5060377 h 5274968"/>
              <a:gd name="connsiteX72" fmla="*/ 2765536 w 5959916"/>
              <a:gd name="connsiteY72" fmla="*/ 5047205 h 5274968"/>
              <a:gd name="connsiteX73" fmla="*/ 2751816 w 5959916"/>
              <a:gd name="connsiteY73" fmla="*/ 5025251 h 5274968"/>
              <a:gd name="connsiteX74" fmla="*/ 2895608 w 5959916"/>
              <a:gd name="connsiteY74" fmla="*/ 4980796 h 5274968"/>
              <a:gd name="connsiteX75" fmla="*/ 3610797 w 5959916"/>
              <a:gd name="connsiteY75" fmla="*/ 4949513 h 5274968"/>
              <a:gd name="connsiteX76" fmla="*/ 3632133 w 5959916"/>
              <a:gd name="connsiteY76" fmla="*/ 4950063 h 5274968"/>
              <a:gd name="connsiteX77" fmla="*/ 3596459 w 5959916"/>
              <a:gd name="connsiteY77" fmla="*/ 4958844 h 5274968"/>
              <a:gd name="connsiteX78" fmla="*/ 3610797 w 5959916"/>
              <a:gd name="connsiteY78" fmla="*/ 4949513 h 5274968"/>
              <a:gd name="connsiteX79" fmla="*/ 3658408 w 5959916"/>
              <a:gd name="connsiteY79" fmla="*/ 4923170 h 5274968"/>
              <a:gd name="connsiteX80" fmla="*/ 3680978 w 5959916"/>
              <a:gd name="connsiteY80" fmla="*/ 4927560 h 5274968"/>
              <a:gd name="connsiteX81" fmla="*/ 3645305 w 5959916"/>
              <a:gd name="connsiteY81" fmla="*/ 4931951 h 5274968"/>
              <a:gd name="connsiteX82" fmla="*/ 3658408 w 5959916"/>
              <a:gd name="connsiteY82" fmla="*/ 4923170 h 5274968"/>
              <a:gd name="connsiteX83" fmla="*/ 4085463 w 5959916"/>
              <a:gd name="connsiteY83" fmla="*/ 4918780 h 5274968"/>
              <a:gd name="connsiteX84" fmla="*/ 4086013 w 5959916"/>
              <a:gd name="connsiteY84" fmla="*/ 4955551 h 5274968"/>
              <a:gd name="connsiteX85" fmla="*/ 4184801 w 5959916"/>
              <a:gd name="connsiteY85" fmla="*/ 4928658 h 5274968"/>
              <a:gd name="connsiteX86" fmla="*/ 4176020 w 5959916"/>
              <a:gd name="connsiteY86" fmla="*/ 4950610 h 5274968"/>
              <a:gd name="connsiteX87" fmla="*/ 3978444 w 5959916"/>
              <a:gd name="connsiteY87" fmla="*/ 5012629 h 5274968"/>
              <a:gd name="connsiteX88" fmla="*/ 3870872 w 5959916"/>
              <a:gd name="connsiteY88" fmla="*/ 5030191 h 5274968"/>
              <a:gd name="connsiteX89" fmla="*/ 3888983 w 5959916"/>
              <a:gd name="connsiteY89" fmla="*/ 5047753 h 5274968"/>
              <a:gd name="connsiteX90" fmla="*/ 3749581 w 5959916"/>
              <a:gd name="connsiteY90" fmla="*/ 5119102 h 5274968"/>
              <a:gd name="connsiteX91" fmla="*/ 3686467 w 5959916"/>
              <a:gd name="connsiteY91" fmla="*/ 5194839 h 5274968"/>
              <a:gd name="connsiteX92" fmla="*/ 3538283 w 5959916"/>
              <a:gd name="connsiteY92" fmla="*/ 5274968 h 5274968"/>
              <a:gd name="connsiteX93" fmla="*/ 3470778 w 5959916"/>
              <a:gd name="connsiteY93" fmla="*/ 5230513 h 5274968"/>
              <a:gd name="connsiteX94" fmla="*/ 3520173 w 5959916"/>
              <a:gd name="connsiteY94" fmla="*/ 5128431 h 5274968"/>
              <a:gd name="connsiteX95" fmla="*/ 3632133 w 5959916"/>
              <a:gd name="connsiteY95" fmla="*/ 5092757 h 5274968"/>
              <a:gd name="connsiteX96" fmla="*/ 3636524 w 5959916"/>
              <a:gd name="connsiteY96" fmla="*/ 5132821 h 5274968"/>
              <a:gd name="connsiteX97" fmla="*/ 3582739 w 5959916"/>
              <a:gd name="connsiteY97" fmla="*/ 5194839 h 5274968"/>
              <a:gd name="connsiteX98" fmla="*/ 3677137 w 5959916"/>
              <a:gd name="connsiteY98" fmla="*/ 5163556 h 5274968"/>
              <a:gd name="connsiteX99" fmla="*/ 3650245 w 5959916"/>
              <a:gd name="connsiteY99" fmla="*/ 5159166 h 5274968"/>
              <a:gd name="connsiteX100" fmla="*/ 3717750 w 5959916"/>
              <a:gd name="connsiteY100" fmla="*/ 5083426 h 5274968"/>
              <a:gd name="connsiteX101" fmla="*/ 3690857 w 5959916"/>
              <a:gd name="connsiteY101" fmla="*/ 5070255 h 5274968"/>
              <a:gd name="connsiteX102" fmla="*/ 3726531 w 5959916"/>
              <a:gd name="connsiteY102" fmla="*/ 5057084 h 5274968"/>
              <a:gd name="connsiteX103" fmla="*/ 3712811 w 5959916"/>
              <a:gd name="connsiteY103" fmla="*/ 5025801 h 5274968"/>
              <a:gd name="connsiteX104" fmla="*/ 3730921 w 5959916"/>
              <a:gd name="connsiteY104" fmla="*/ 5021410 h 5274968"/>
              <a:gd name="connsiteX105" fmla="*/ 3807209 w 5959916"/>
              <a:gd name="connsiteY105" fmla="*/ 4972565 h 5274968"/>
              <a:gd name="connsiteX106" fmla="*/ 3753424 w 5959916"/>
              <a:gd name="connsiteY106" fmla="*/ 5008238 h 5274968"/>
              <a:gd name="connsiteX107" fmla="*/ 3775926 w 5959916"/>
              <a:gd name="connsiteY107" fmla="*/ 5030191 h 5274968"/>
              <a:gd name="connsiteX108" fmla="*/ 3874715 w 5959916"/>
              <a:gd name="connsiteY108" fmla="*/ 4998908 h 5274968"/>
              <a:gd name="connsiteX109" fmla="*/ 4085463 w 5959916"/>
              <a:gd name="connsiteY109" fmla="*/ 4918780 h 5274968"/>
              <a:gd name="connsiteX110" fmla="*/ 3905997 w 5959916"/>
              <a:gd name="connsiteY110" fmla="*/ 4914389 h 5274968"/>
              <a:gd name="connsiteX111" fmla="*/ 3870324 w 5959916"/>
              <a:gd name="connsiteY111" fmla="*/ 4954454 h 5274968"/>
              <a:gd name="connsiteX112" fmla="*/ 3874715 w 5959916"/>
              <a:gd name="connsiteY112" fmla="*/ 4923170 h 5274968"/>
              <a:gd name="connsiteX113" fmla="*/ 3905997 w 5959916"/>
              <a:gd name="connsiteY113" fmla="*/ 4914389 h 5274968"/>
              <a:gd name="connsiteX114" fmla="*/ 2518565 w 5959916"/>
              <a:gd name="connsiteY114" fmla="*/ 4901217 h 5274968"/>
              <a:gd name="connsiteX115" fmla="*/ 2455450 w 5959916"/>
              <a:gd name="connsiteY115" fmla="*/ 4909998 h 5274968"/>
              <a:gd name="connsiteX116" fmla="*/ 2518565 w 5959916"/>
              <a:gd name="connsiteY116" fmla="*/ 4901217 h 5274968"/>
              <a:gd name="connsiteX117" fmla="*/ 3582189 w 5959916"/>
              <a:gd name="connsiteY117" fmla="*/ 4896826 h 5274968"/>
              <a:gd name="connsiteX118" fmla="*/ 3524014 w 5959916"/>
              <a:gd name="connsiteY118" fmla="*/ 4914389 h 5274968"/>
              <a:gd name="connsiteX119" fmla="*/ 3582189 w 5959916"/>
              <a:gd name="connsiteY119" fmla="*/ 4896826 h 5274968"/>
              <a:gd name="connsiteX120" fmla="*/ 3093185 w 5959916"/>
              <a:gd name="connsiteY120" fmla="*/ 4892435 h 5274968"/>
              <a:gd name="connsiteX121" fmla="*/ 3088794 w 5959916"/>
              <a:gd name="connsiteY121" fmla="*/ 4914389 h 5274968"/>
              <a:gd name="connsiteX122" fmla="*/ 3129408 w 5959916"/>
              <a:gd name="connsiteY122" fmla="*/ 4914389 h 5274968"/>
              <a:gd name="connsiteX123" fmla="*/ 3061903 w 5959916"/>
              <a:gd name="connsiteY123" fmla="*/ 4931951 h 5274968"/>
              <a:gd name="connsiteX124" fmla="*/ 3061903 w 5959916"/>
              <a:gd name="connsiteY124" fmla="*/ 4914389 h 5274968"/>
              <a:gd name="connsiteX125" fmla="*/ 3093185 w 5959916"/>
              <a:gd name="connsiteY125" fmla="*/ 4892435 h 5274968"/>
              <a:gd name="connsiteX126" fmla="*/ 2851153 w 5959916"/>
              <a:gd name="connsiteY126" fmla="*/ 4874324 h 5274968"/>
              <a:gd name="connsiteX127" fmla="*/ 2806149 w 5959916"/>
              <a:gd name="connsiteY127" fmla="*/ 4891887 h 5274968"/>
              <a:gd name="connsiteX128" fmla="*/ 2851153 w 5959916"/>
              <a:gd name="connsiteY128" fmla="*/ 4874324 h 5274968"/>
              <a:gd name="connsiteX129" fmla="*/ 4215536 w 5959916"/>
              <a:gd name="connsiteY129" fmla="*/ 4865543 h 5274968"/>
              <a:gd name="connsiteX130" fmla="*/ 4219926 w 5959916"/>
              <a:gd name="connsiteY130" fmla="*/ 4878714 h 5274968"/>
              <a:gd name="connsiteX131" fmla="*/ 4116746 w 5959916"/>
              <a:gd name="connsiteY131" fmla="*/ 4914389 h 5274968"/>
              <a:gd name="connsiteX132" fmla="*/ 4215536 w 5959916"/>
              <a:gd name="connsiteY132" fmla="*/ 4865543 h 5274968"/>
              <a:gd name="connsiteX133" fmla="*/ 4058572 w 5959916"/>
              <a:gd name="connsiteY133" fmla="*/ 4856762 h 5274968"/>
              <a:gd name="connsiteX134" fmla="*/ 4054180 w 5959916"/>
              <a:gd name="connsiteY134" fmla="*/ 4874324 h 5274968"/>
              <a:gd name="connsiteX135" fmla="*/ 4089853 w 5959916"/>
              <a:gd name="connsiteY135" fmla="*/ 4869934 h 5274968"/>
              <a:gd name="connsiteX136" fmla="*/ 3941671 w 5959916"/>
              <a:gd name="connsiteY136" fmla="*/ 4927560 h 5274968"/>
              <a:gd name="connsiteX137" fmla="*/ 3919169 w 5959916"/>
              <a:gd name="connsiteY137" fmla="*/ 4914389 h 5274968"/>
              <a:gd name="connsiteX138" fmla="*/ 4058572 w 5959916"/>
              <a:gd name="connsiteY138" fmla="*/ 4856762 h 5274968"/>
              <a:gd name="connsiteX139" fmla="*/ 4372500 w 5959916"/>
              <a:gd name="connsiteY139" fmla="*/ 4852371 h 5274968"/>
              <a:gd name="connsiteX140" fmla="*/ 4327497 w 5959916"/>
              <a:gd name="connsiteY140" fmla="*/ 4874324 h 5274968"/>
              <a:gd name="connsiteX141" fmla="*/ 4372500 w 5959916"/>
              <a:gd name="connsiteY141" fmla="*/ 4852371 h 5274968"/>
              <a:gd name="connsiteX142" fmla="*/ 4027288 w 5959916"/>
              <a:gd name="connsiteY142" fmla="*/ 4834260 h 5274968"/>
              <a:gd name="connsiteX143" fmla="*/ 4054180 w 5959916"/>
              <a:gd name="connsiteY143" fmla="*/ 4834260 h 5274968"/>
              <a:gd name="connsiteX144" fmla="*/ 4009177 w 5959916"/>
              <a:gd name="connsiteY144" fmla="*/ 4851822 h 5274968"/>
              <a:gd name="connsiteX145" fmla="*/ 4027288 w 5959916"/>
              <a:gd name="connsiteY145" fmla="*/ 4834260 h 5274968"/>
              <a:gd name="connsiteX146" fmla="*/ 4197973 w 5959916"/>
              <a:gd name="connsiteY146" fmla="*/ 4829870 h 5274968"/>
              <a:gd name="connsiteX147" fmla="*/ 4107966 w 5959916"/>
              <a:gd name="connsiteY147" fmla="*/ 4869934 h 5274968"/>
              <a:gd name="connsiteX148" fmla="*/ 4197973 w 5959916"/>
              <a:gd name="connsiteY148" fmla="*/ 4829870 h 5274968"/>
              <a:gd name="connsiteX149" fmla="*/ 4359328 w 5959916"/>
              <a:gd name="connsiteY149" fmla="*/ 4821637 h 5274968"/>
              <a:gd name="connsiteX150" fmla="*/ 4359328 w 5959916"/>
              <a:gd name="connsiteY150" fmla="*/ 4839199 h 5274968"/>
              <a:gd name="connsiteX151" fmla="*/ 4309933 w 5959916"/>
              <a:gd name="connsiteY151" fmla="*/ 4856762 h 5274968"/>
              <a:gd name="connsiteX152" fmla="*/ 4354937 w 5959916"/>
              <a:gd name="connsiteY152" fmla="*/ 4839199 h 5274968"/>
              <a:gd name="connsiteX153" fmla="*/ 4336826 w 5959916"/>
              <a:gd name="connsiteY153" fmla="*/ 4830418 h 5274968"/>
              <a:gd name="connsiteX154" fmla="*/ 4359328 w 5959916"/>
              <a:gd name="connsiteY154" fmla="*/ 4821637 h 5274968"/>
              <a:gd name="connsiteX155" fmla="*/ 3712811 w 5959916"/>
              <a:gd name="connsiteY155" fmla="*/ 4821088 h 5274968"/>
              <a:gd name="connsiteX156" fmla="*/ 3685918 w 5959916"/>
              <a:gd name="connsiteY156" fmla="*/ 4825479 h 5274968"/>
              <a:gd name="connsiteX157" fmla="*/ 3694700 w 5959916"/>
              <a:gd name="connsiteY157" fmla="*/ 4838650 h 5274968"/>
              <a:gd name="connsiteX158" fmla="*/ 3712811 w 5959916"/>
              <a:gd name="connsiteY158" fmla="*/ 4821088 h 5274968"/>
              <a:gd name="connsiteX159" fmla="*/ 3236978 w 5959916"/>
              <a:gd name="connsiteY159" fmla="*/ 4808466 h 5274968"/>
              <a:gd name="connsiteX160" fmla="*/ 3263870 w 5959916"/>
              <a:gd name="connsiteY160" fmla="*/ 4830418 h 5274968"/>
              <a:gd name="connsiteX161" fmla="*/ 3250149 w 5959916"/>
              <a:gd name="connsiteY161" fmla="*/ 4839199 h 5274968"/>
              <a:gd name="connsiteX162" fmla="*/ 3268261 w 5959916"/>
              <a:gd name="connsiteY162" fmla="*/ 4843590 h 5274968"/>
              <a:gd name="connsiteX163" fmla="*/ 3281981 w 5959916"/>
              <a:gd name="connsiteY163" fmla="*/ 4865543 h 5274968"/>
              <a:gd name="connsiteX164" fmla="*/ 3241368 w 5959916"/>
              <a:gd name="connsiteY164" fmla="*/ 4874324 h 5274968"/>
              <a:gd name="connsiteX165" fmla="*/ 3255089 w 5959916"/>
              <a:gd name="connsiteY165" fmla="*/ 4861153 h 5274968"/>
              <a:gd name="connsiteX166" fmla="*/ 3205695 w 5959916"/>
              <a:gd name="connsiteY166" fmla="*/ 4874324 h 5274968"/>
              <a:gd name="connsiteX167" fmla="*/ 3236978 w 5959916"/>
              <a:gd name="connsiteY167" fmla="*/ 4874324 h 5274968"/>
              <a:gd name="connsiteX168" fmla="*/ 3187583 w 5959916"/>
              <a:gd name="connsiteY168" fmla="*/ 4896277 h 5274968"/>
              <a:gd name="connsiteX169" fmla="*/ 3205695 w 5959916"/>
              <a:gd name="connsiteY169" fmla="*/ 4887496 h 5274968"/>
              <a:gd name="connsiteX170" fmla="*/ 3183193 w 5959916"/>
              <a:gd name="connsiteY170" fmla="*/ 4878714 h 5274968"/>
              <a:gd name="connsiteX171" fmla="*/ 3205695 w 5959916"/>
              <a:gd name="connsiteY171" fmla="*/ 4851822 h 5274968"/>
              <a:gd name="connsiteX172" fmla="*/ 3187583 w 5959916"/>
              <a:gd name="connsiteY172" fmla="*/ 4843041 h 5274968"/>
              <a:gd name="connsiteX173" fmla="*/ 3236978 w 5959916"/>
              <a:gd name="connsiteY173" fmla="*/ 4808466 h 5274968"/>
              <a:gd name="connsiteX174" fmla="*/ 3187583 w 5959916"/>
              <a:gd name="connsiteY174" fmla="*/ 4802976 h 5274968"/>
              <a:gd name="connsiteX175" fmla="*/ 3192523 w 5959916"/>
              <a:gd name="connsiteY175" fmla="*/ 4829320 h 5274968"/>
              <a:gd name="connsiteX176" fmla="*/ 3151909 w 5959916"/>
              <a:gd name="connsiteY176" fmla="*/ 4824929 h 5274968"/>
              <a:gd name="connsiteX177" fmla="*/ 3187583 w 5959916"/>
              <a:gd name="connsiteY177" fmla="*/ 4802976 h 5274968"/>
              <a:gd name="connsiteX178" fmla="*/ 3255089 w 5959916"/>
              <a:gd name="connsiteY178" fmla="*/ 4785415 h 5274968"/>
              <a:gd name="connsiteX179" fmla="*/ 3232588 w 5959916"/>
              <a:gd name="connsiteY179" fmla="*/ 4802976 h 5274968"/>
              <a:gd name="connsiteX180" fmla="*/ 3255089 w 5959916"/>
              <a:gd name="connsiteY180" fmla="*/ 4785415 h 5274968"/>
              <a:gd name="connsiteX181" fmla="*/ 1805091 w 5959916"/>
              <a:gd name="connsiteY181" fmla="*/ 4785415 h 5274968"/>
              <a:gd name="connsiteX182" fmla="*/ 1805091 w 5959916"/>
              <a:gd name="connsiteY182" fmla="*/ 4807367 h 5274968"/>
              <a:gd name="connsiteX183" fmla="*/ 1791370 w 5959916"/>
              <a:gd name="connsiteY183" fmla="*/ 4794196 h 5274968"/>
              <a:gd name="connsiteX184" fmla="*/ 1805091 w 5959916"/>
              <a:gd name="connsiteY184" fmla="*/ 4785415 h 5274968"/>
              <a:gd name="connsiteX185" fmla="*/ 3654636 w 5959916"/>
              <a:gd name="connsiteY185" fmla="*/ 4781024 h 5274968"/>
              <a:gd name="connsiteX186" fmla="*/ 3591521 w 5959916"/>
              <a:gd name="connsiteY186" fmla="*/ 4807916 h 5274968"/>
              <a:gd name="connsiteX187" fmla="*/ 3520173 w 5959916"/>
              <a:gd name="connsiteY187" fmla="*/ 4829870 h 5274968"/>
              <a:gd name="connsiteX188" fmla="*/ 3654636 w 5959916"/>
              <a:gd name="connsiteY188" fmla="*/ 4781024 h 5274968"/>
              <a:gd name="connsiteX189" fmla="*/ 3088366 w 5959916"/>
              <a:gd name="connsiteY189" fmla="*/ 4774369 h 5274968"/>
              <a:gd name="connsiteX190" fmla="*/ 3066293 w 5959916"/>
              <a:gd name="connsiteY190" fmla="*/ 4789806 h 5274968"/>
              <a:gd name="connsiteX191" fmla="*/ 3101966 w 5959916"/>
              <a:gd name="connsiteY191" fmla="*/ 4776634 h 5274968"/>
              <a:gd name="connsiteX192" fmla="*/ 3088366 w 5959916"/>
              <a:gd name="connsiteY192" fmla="*/ 4774369 h 5274968"/>
              <a:gd name="connsiteX193" fmla="*/ 3194212 w 5959916"/>
              <a:gd name="connsiteY193" fmla="*/ 4760966 h 5274968"/>
              <a:gd name="connsiteX194" fmla="*/ 3209536 w 5959916"/>
              <a:gd name="connsiteY194" fmla="*/ 4772243 h 5274968"/>
              <a:gd name="connsiteX195" fmla="*/ 3151360 w 5959916"/>
              <a:gd name="connsiteY195" fmla="*/ 4789806 h 5274968"/>
              <a:gd name="connsiteX196" fmla="*/ 3142580 w 5959916"/>
              <a:gd name="connsiteY196" fmla="*/ 4776634 h 5274968"/>
              <a:gd name="connsiteX197" fmla="*/ 3194212 w 5959916"/>
              <a:gd name="connsiteY197" fmla="*/ 4760966 h 5274968"/>
              <a:gd name="connsiteX198" fmla="*/ 4704540 w 5959916"/>
              <a:gd name="connsiteY198" fmla="*/ 4745351 h 5274968"/>
              <a:gd name="connsiteX199" fmla="*/ 4619471 w 5959916"/>
              <a:gd name="connsiteY199" fmla="*/ 4802976 h 5274968"/>
              <a:gd name="connsiteX200" fmla="*/ 4704540 w 5959916"/>
              <a:gd name="connsiteY200" fmla="*/ 4745351 h 5274968"/>
              <a:gd name="connsiteX201" fmla="*/ 3659026 w 5959916"/>
              <a:gd name="connsiteY201" fmla="*/ 4745351 h 5274968"/>
              <a:gd name="connsiteX202" fmla="*/ 3614022 w 5959916"/>
              <a:gd name="connsiteY202" fmla="*/ 4776084 h 5274968"/>
              <a:gd name="connsiteX203" fmla="*/ 3659026 w 5959916"/>
              <a:gd name="connsiteY203" fmla="*/ 4762912 h 5274968"/>
              <a:gd name="connsiteX204" fmla="*/ 3659026 w 5959916"/>
              <a:gd name="connsiteY204" fmla="*/ 4745351 h 5274968"/>
              <a:gd name="connsiteX205" fmla="*/ 4017958 w 5959916"/>
              <a:gd name="connsiteY205" fmla="*/ 4723396 h 5274968"/>
              <a:gd name="connsiteX206" fmla="*/ 4094245 w 5959916"/>
              <a:gd name="connsiteY206" fmla="*/ 4723396 h 5274968"/>
              <a:gd name="connsiteX207" fmla="*/ 4117295 w 5959916"/>
              <a:gd name="connsiteY207" fmla="*/ 4732179 h 5274968"/>
              <a:gd name="connsiteX208" fmla="*/ 4005335 w 5959916"/>
              <a:gd name="connsiteY208" fmla="*/ 4781024 h 5274968"/>
              <a:gd name="connsiteX209" fmla="*/ 4009725 w 5959916"/>
              <a:gd name="connsiteY209" fmla="*/ 4763462 h 5274968"/>
              <a:gd name="connsiteX210" fmla="*/ 3942220 w 5959916"/>
              <a:gd name="connsiteY210" fmla="*/ 4790354 h 5274968"/>
              <a:gd name="connsiteX211" fmla="*/ 3977893 w 5959916"/>
              <a:gd name="connsiteY211" fmla="*/ 4785963 h 5274968"/>
              <a:gd name="connsiteX212" fmla="*/ 3910388 w 5959916"/>
              <a:gd name="connsiteY212" fmla="*/ 4821637 h 5274968"/>
              <a:gd name="connsiteX213" fmla="*/ 3905997 w 5959916"/>
              <a:gd name="connsiteY213" fmla="*/ 4794744 h 5274968"/>
              <a:gd name="connsiteX214" fmla="*/ 4017958 w 5959916"/>
              <a:gd name="connsiteY214" fmla="*/ 4723396 h 5274968"/>
              <a:gd name="connsiteX215" fmla="*/ 3757814 w 5959916"/>
              <a:gd name="connsiteY215" fmla="*/ 4709677 h 5274968"/>
              <a:gd name="connsiteX216" fmla="*/ 3730921 w 5959916"/>
              <a:gd name="connsiteY216" fmla="*/ 4727239 h 5274968"/>
              <a:gd name="connsiteX217" fmla="*/ 3757814 w 5959916"/>
              <a:gd name="connsiteY217" fmla="*/ 4709677 h 5274968"/>
              <a:gd name="connsiteX218" fmla="*/ 3353878 w 5959916"/>
              <a:gd name="connsiteY218" fmla="*/ 4705286 h 5274968"/>
              <a:gd name="connsiteX219" fmla="*/ 3340156 w 5959916"/>
              <a:gd name="connsiteY219" fmla="*/ 4722848 h 5274968"/>
              <a:gd name="connsiteX220" fmla="*/ 3214475 w 5959916"/>
              <a:gd name="connsiteY220" fmla="*/ 4758522 h 5274968"/>
              <a:gd name="connsiteX221" fmla="*/ 3353878 w 5959916"/>
              <a:gd name="connsiteY221" fmla="*/ 4705286 h 5274968"/>
              <a:gd name="connsiteX222" fmla="*/ 4211144 w 5959916"/>
              <a:gd name="connsiteY222" fmla="*/ 4692114 h 5274968"/>
              <a:gd name="connsiteX223" fmla="*/ 4148029 w 5959916"/>
              <a:gd name="connsiteY223" fmla="*/ 4723396 h 5274968"/>
              <a:gd name="connsiteX224" fmla="*/ 4211144 w 5959916"/>
              <a:gd name="connsiteY224" fmla="*/ 4692114 h 5274968"/>
              <a:gd name="connsiteX225" fmla="*/ 3187583 w 5959916"/>
              <a:gd name="connsiteY225" fmla="*/ 4692114 h 5274968"/>
              <a:gd name="connsiteX226" fmla="*/ 3043791 w 5959916"/>
              <a:gd name="connsiteY226" fmla="*/ 4740960 h 5274968"/>
              <a:gd name="connsiteX227" fmla="*/ 3057512 w 5959916"/>
              <a:gd name="connsiteY227" fmla="*/ 4723396 h 5274968"/>
              <a:gd name="connsiteX228" fmla="*/ 3061903 w 5959916"/>
              <a:gd name="connsiteY228" fmla="*/ 4736569 h 5274968"/>
              <a:gd name="connsiteX229" fmla="*/ 3187583 w 5959916"/>
              <a:gd name="connsiteY229" fmla="*/ 4692114 h 5274968"/>
              <a:gd name="connsiteX230" fmla="*/ 2343489 w 5959916"/>
              <a:gd name="connsiteY230" fmla="*/ 4692114 h 5274968"/>
              <a:gd name="connsiteX231" fmla="*/ 2361600 w 5959916"/>
              <a:gd name="connsiteY231" fmla="*/ 4692114 h 5274968"/>
              <a:gd name="connsiteX232" fmla="*/ 2352819 w 5959916"/>
              <a:gd name="connsiteY232" fmla="*/ 4719006 h 5274968"/>
              <a:gd name="connsiteX233" fmla="*/ 2312206 w 5959916"/>
              <a:gd name="connsiteY233" fmla="*/ 4714068 h 5274968"/>
              <a:gd name="connsiteX234" fmla="*/ 2343489 w 5959916"/>
              <a:gd name="connsiteY234" fmla="*/ 4692114 h 5274968"/>
              <a:gd name="connsiteX235" fmla="*/ 4121138 w 5959916"/>
              <a:gd name="connsiteY235" fmla="*/ 4687723 h 5274968"/>
              <a:gd name="connsiteX236" fmla="*/ 4125528 w 5959916"/>
              <a:gd name="connsiteY236" fmla="*/ 4696504 h 5274968"/>
              <a:gd name="connsiteX237" fmla="*/ 4067352 w 5959916"/>
              <a:gd name="connsiteY237" fmla="*/ 4723396 h 5274968"/>
              <a:gd name="connsiteX238" fmla="*/ 4121138 w 5959916"/>
              <a:gd name="connsiteY238" fmla="*/ 4687723 h 5274968"/>
              <a:gd name="connsiteX239" fmla="*/ 4753934 w 5959916"/>
              <a:gd name="connsiteY239" fmla="*/ 4679491 h 5274968"/>
              <a:gd name="connsiteX240" fmla="*/ 4646364 w 5959916"/>
              <a:gd name="connsiteY240" fmla="*/ 4750838 h 5274968"/>
              <a:gd name="connsiteX241" fmla="*/ 4641974 w 5959916"/>
              <a:gd name="connsiteY241" fmla="*/ 4764010 h 5274968"/>
              <a:gd name="connsiteX242" fmla="*/ 4530014 w 5959916"/>
              <a:gd name="connsiteY242" fmla="*/ 4821637 h 5274968"/>
              <a:gd name="connsiteX243" fmla="*/ 4570626 w 5959916"/>
              <a:gd name="connsiteY243" fmla="*/ 4790354 h 5274968"/>
              <a:gd name="connsiteX244" fmla="*/ 4503121 w 5959916"/>
              <a:gd name="connsiteY244" fmla="*/ 4812307 h 5274968"/>
              <a:gd name="connsiteX245" fmla="*/ 4753934 w 5959916"/>
              <a:gd name="connsiteY245" fmla="*/ 4679491 h 5274968"/>
              <a:gd name="connsiteX246" fmla="*/ 3223256 w 5959916"/>
              <a:gd name="connsiteY246" fmla="*/ 4674551 h 5274968"/>
              <a:gd name="connsiteX247" fmla="*/ 3196365 w 5959916"/>
              <a:gd name="connsiteY247" fmla="*/ 4696504 h 5274968"/>
              <a:gd name="connsiteX248" fmla="*/ 3196365 w 5959916"/>
              <a:gd name="connsiteY248" fmla="*/ 4687723 h 5274968"/>
              <a:gd name="connsiteX249" fmla="*/ 3223256 w 5959916"/>
              <a:gd name="connsiteY249" fmla="*/ 4674551 h 5274968"/>
              <a:gd name="connsiteX250" fmla="*/ 462661 w 5959916"/>
              <a:gd name="connsiteY250" fmla="*/ 4670161 h 5274968"/>
              <a:gd name="connsiteX251" fmla="*/ 462661 w 5959916"/>
              <a:gd name="connsiteY251" fmla="*/ 4692114 h 5274968"/>
              <a:gd name="connsiteX252" fmla="*/ 444550 w 5959916"/>
              <a:gd name="connsiteY252" fmla="*/ 4692114 h 5274968"/>
              <a:gd name="connsiteX253" fmla="*/ 462661 w 5959916"/>
              <a:gd name="connsiteY253" fmla="*/ 4670161 h 5274968"/>
              <a:gd name="connsiteX254" fmla="*/ 3430456 w 5959916"/>
              <a:gd name="connsiteY254" fmla="*/ 4662957 h 5274968"/>
              <a:gd name="connsiteX255" fmla="*/ 3447727 w 5959916"/>
              <a:gd name="connsiteY255" fmla="*/ 4665221 h 5274968"/>
              <a:gd name="connsiteX256" fmla="*/ 3403272 w 5959916"/>
              <a:gd name="connsiteY256" fmla="*/ 4695956 h 5274968"/>
              <a:gd name="connsiteX257" fmla="*/ 3389551 w 5959916"/>
              <a:gd name="connsiteY257" fmla="*/ 4678392 h 5274968"/>
              <a:gd name="connsiteX258" fmla="*/ 3430456 w 5959916"/>
              <a:gd name="connsiteY258" fmla="*/ 4662957 h 5274968"/>
              <a:gd name="connsiteX259" fmla="*/ 4211144 w 5959916"/>
              <a:gd name="connsiteY259" fmla="*/ 4652049 h 5274968"/>
              <a:gd name="connsiteX260" fmla="*/ 4157360 w 5959916"/>
              <a:gd name="connsiteY260" fmla="*/ 4687723 h 5274968"/>
              <a:gd name="connsiteX261" fmla="*/ 4134858 w 5959916"/>
              <a:gd name="connsiteY261" fmla="*/ 4678942 h 5274968"/>
              <a:gd name="connsiteX262" fmla="*/ 4211144 w 5959916"/>
              <a:gd name="connsiteY262" fmla="*/ 4652049 h 5274968"/>
              <a:gd name="connsiteX263" fmla="*/ 4260538 w 5959916"/>
              <a:gd name="connsiteY263" fmla="*/ 4630096 h 5274968"/>
              <a:gd name="connsiteX264" fmla="*/ 4219926 w 5959916"/>
              <a:gd name="connsiteY264" fmla="*/ 4647659 h 5274968"/>
              <a:gd name="connsiteX265" fmla="*/ 4260538 w 5959916"/>
              <a:gd name="connsiteY265" fmla="*/ 4630096 h 5274968"/>
              <a:gd name="connsiteX266" fmla="*/ 1158572 w 5959916"/>
              <a:gd name="connsiteY266" fmla="*/ 4625706 h 5274968"/>
              <a:gd name="connsiteX267" fmla="*/ 1077896 w 5959916"/>
              <a:gd name="connsiteY267" fmla="*/ 4687723 h 5274968"/>
              <a:gd name="connsiteX268" fmla="*/ 1100397 w 5959916"/>
              <a:gd name="connsiteY268" fmla="*/ 4630096 h 5274968"/>
              <a:gd name="connsiteX269" fmla="*/ 1158572 w 5959916"/>
              <a:gd name="connsiteY269" fmla="*/ 4625706 h 5274968"/>
              <a:gd name="connsiteX270" fmla="*/ 4188643 w 5959916"/>
              <a:gd name="connsiteY270" fmla="*/ 4625157 h 5274968"/>
              <a:gd name="connsiteX271" fmla="*/ 4134858 w 5959916"/>
              <a:gd name="connsiteY271" fmla="*/ 4652049 h 5274968"/>
              <a:gd name="connsiteX272" fmla="*/ 4188643 w 5959916"/>
              <a:gd name="connsiteY272" fmla="*/ 4625157 h 5274968"/>
              <a:gd name="connsiteX273" fmla="*/ 2512802 w 5959916"/>
              <a:gd name="connsiteY273" fmla="*/ 4605193 h 5274968"/>
              <a:gd name="connsiteX274" fmla="*/ 2501001 w 5959916"/>
              <a:gd name="connsiteY274" fmla="*/ 4620767 h 5274968"/>
              <a:gd name="connsiteX275" fmla="*/ 2527895 w 5959916"/>
              <a:gd name="connsiteY275" fmla="*/ 4616376 h 5274968"/>
              <a:gd name="connsiteX276" fmla="*/ 2512802 w 5959916"/>
              <a:gd name="connsiteY276" fmla="*/ 4605193 h 5274968"/>
              <a:gd name="connsiteX277" fmla="*/ 4390612 w 5959916"/>
              <a:gd name="connsiteY277" fmla="*/ 4603204 h 5274968"/>
              <a:gd name="connsiteX278" fmla="*/ 4363719 w 5959916"/>
              <a:gd name="connsiteY278" fmla="*/ 4616376 h 5274968"/>
              <a:gd name="connsiteX279" fmla="*/ 4390612 w 5959916"/>
              <a:gd name="connsiteY279" fmla="*/ 4603204 h 5274968"/>
              <a:gd name="connsiteX280" fmla="*/ 3905997 w 5959916"/>
              <a:gd name="connsiteY280" fmla="*/ 4594423 h 5274968"/>
              <a:gd name="connsiteX281" fmla="*/ 3887955 w 5959916"/>
              <a:gd name="connsiteY281" fmla="*/ 4606496 h 5274968"/>
              <a:gd name="connsiteX282" fmla="*/ 3884765 w 5959916"/>
              <a:gd name="connsiteY282" fmla="*/ 4611684 h 5274968"/>
              <a:gd name="connsiteX283" fmla="*/ 3883496 w 5959916"/>
              <a:gd name="connsiteY283" fmla="*/ 4611985 h 5274968"/>
              <a:gd name="connsiteX284" fmla="*/ 3883230 w 5959916"/>
              <a:gd name="connsiteY284" fmla="*/ 4614180 h 5274968"/>
              <a:gd name="connsiteX285" fmla="*/ 3884765 w 5959916"/>
              <a:gd name="connsiteY285" fmla="*/ 4611684 h 5274968"/>
              <a:gd name="connsiteX286" fmla="*/ 3899686 w 5959916"/>
              <a:gd name="connsiteY286" fmla="*/ 4608144 h 5274968"/>
              <a:gd name="connsiteX287" fmla="*/ 3905997 w 5959916"/>
              <a:gd name="connsiteY287" fmla="*/ 4594423 h 5274968"/>
              <a:gd name="connsiteX288" fmla="*/ 1005999 w 5959916"/>
              <a:gd name="connsiteY288" fmla="*/ 4590032 h 5274968"/>
              <a:gd name="connsiteX289" fmla="*/ 992278 w 5959916"/>
              <a:gd name="connsiteY289" fmla="*/ 4611985 h 5274968"/>
              <a:gd name="connsiteX290" fmla="*/ 1005999 w 5959916"/>
              <a:gd name="connsiteY290" fmla="*/ 4647659 h 5274968"/>
              <a:gd name="connsiteX291" fmla="*/ 1041125 w 5959916"/>
              <a:gd name="connsiteY291" fmla="*/ 4642719 h 5274968"/>
              <a:gd name="connsiteX292" fmla="*/ 1063626 w 5959916"/>
              <a:gd name="connsiteY292" fmla="*/ 4687175 h 5274968"/>
              <a:gd name="connsiteX293" fmla="*/ 973619 w 5959916"/>
              <a:gd name="connsiteY293" fmla="*/ 4722848 h 5274968"/>
              <a:gd name="connsiteX294" fmla="*/ 987339 w 5959916"/>
              <a:gd name="connsiteY294" fmla="*/ 4736020 h 5274968"/>
              <a:gd name="connsiteX295" fmla="*/ 956055 w 5959916"/>
              <a:gd name="connsiteY295" fmla="*/ 4753582 h 5274968"/>
              <a:gd name="connsiteX296" fmla="*/ 929163 w 5959916"/>
              <a:gd name="connsiteY296" fmla="*/ 4784865 h 5274968"/>
              <a:gd name="connsiteX297" fmla="*/ 942883 w 5959916"/>
              <a:gd name="connsiteY297" fmla="*/ 4749192 h 5274968"/>
              <a:gd name="connsiteX298" fmla="*/ 934102 w 5959916"/>
              <a:gd name="connsiteY298" fmla="*/ 4736020 h 5274968"/>
              <a:gd name="connsiteX299" fmla="*/ 898429 w 5959916"/>
              <a:gd name="connsiteY299" fmla="*/ 4762912 h 5274968"/>
              <a:gd name="connsiteX300" fmla="*/ 875927 w 5959916"/>
              <a:gd name="connsiteY300" fmla="*/ 4740960 h 5274968"/>
              <a:gd name="connsiteX301" fmla="*/ 862207 w 5959916"/>
              <a:gd name="connsiteY301" fmla="*/ 4754132 h 5274968"/>
              <a:gd name="connsiteX302" fmla="*/ 942883 w 5959916"/>
              <a:gd name="connsiteY302" fmla="*/ 4665221 h 5274968"/>
              <a:gd name="connsiteX303" fmla="*/ 920382 w 5959916"/>
              <a:gd name="connsiteY303" fmla="*/ 4660831 h 5274968"/>
              <a:gd name="connsiteX304" fmla="*/ 965386 w 5959916"/>
              <a:gd name="connsiteY304" fmla="*/ 4611985 h 5274968"/>
              <a:gd name="connsiteX305" fmla="*/ 1005999 w 5959916"/>
              <a:gd name="connsiteY305" fmla="*/ 4590032 h 5274968"/>
              <a:gd name="connsiteX306" fmla="*/ 377593 w 5959916"/>
              <a:gd name="connsiteY306" fmla="*/ 4590032 h 5274968"/>
              <a:gd name="connsiteX307" fmla="*/ 400095 w 5959916"/>
              <a:gd name="connsiteY307" fmla="*/ 4594423 h 5274968"/>
              <a:gd name="connsiteX308" fmla="*/ 395704 w 5959916"/>
              <a:gd name="connsiteY308" fmla="*/ 4611985 h 5274968"/>
              <a:gd name="connsiteX309" fmla="*/ 377593 w 5959916"/>
              <a:gd name="connsiteY309" fmla="*/ 4607595 h 5274968"/>
              <a:gd name="connsiteX310" fmla="*/ 283194 w 5959916"/>
              <a:gd name="connsiteY310" fmla="*/ 4665221 h 5274968"/>
              <a:gd name="connsiteX311" fmla="*/ 260693 w 5959916"/>
              <a:gd name="connsiteY311" fmla="*/ 4656440 h 5274968"/>
              <a:gd name="connsiteX312" fmla="*/ 377593 w 5959916"/>
              <a:gd name="connsiteY312" fmla="*/ 4590032 h 5274968"/>
              <a:gd name="connsiteX313" fmla="*/ 2280922 w 5959916"/>
              <a:gd name="connsiteY313" fmla="*/ 4572470 h 5274968"/>
              <a:gd name="connsiteX314" fmla="*/ 2110237 w 5959916"/>
              <a:gd name="connsiteY314" fmla="*/ 4678942 h 5274968"/>
              <a:gd name="connsiteX315" fmla="*/ 2294643 w 5959916"/>
              <a:gd name="connsiteY315" fmla="*/ 4576861 h 5274968"/>
              <a:gd name="connsiteX316" fmla="*/ 2280922 w 5959916"/>
              <a:gd name="connsiteY316" fmla="*/ 4572470 h 5274968"/>
              <a:gd name="connsiteX317" fmla="*/ 4413113 w 5959916"/>
              <a:gd name="connsiteY317" fmla="*/ 4545577 h 5274968"/>
              <a:gd name="connsiteX318" fmla="*/ 4381829 w 5959916"/>
              <a:gd name="connsiteY318" fmla="*/ 4567531 h 5274968"/>
              <a:gd name="connsiteX319" fmla="*/ 4291823 w 5959916"/>
              <a:gd name="connsiteY319" fmla="*/ 4607595 h 5274968"/>
              <a:gd name="connsiteX320" fmla="*/ 4413113 w 5959916"/>
              <a:gd name="connsiteY320" fmla="*/ 4545577 h 5274968"/>
              <a:gd name="connsiteX321" fmla="*/ 3972954 w 5959916"/>
              <a:gd name="connsiteY321" fmla="*/ 4532405 h 5274968"/>
              <a:gd name="connsiteX322" fmla="*/ 3954843 w 5959916"/>
              <a:gd name="connsiteY322" fmla="*/ 4572470 h 5274968"/>
              <a:gd name="connsiteX323" fmla="*/ 4017958 w 5959916"/>
              <a:gd name="connsiteY323" fmla="*/ 4532405 h 5274968"/>
              <a:gd name="connsiteX324" fmla="*/ 3972954 w 5959916"/>
              <a:gd name="connsiteY324" fmla="*/ 4532405 h 5274968"/>
              <a:gd name="connsiteX325" fmla="*/ 3268261 w 5959916"/>
              <a:gd name="connsiteY325" fmla="*/ 4532405 h 5274968"/>
              <a:gd name="connsiteX326" fmla="*/ 3232588 w 5959916"/>
              <a:gd name="connsiteY326" fmla="*/ 4549968 h 5274968"/>
              <a:gd name="connsiteX327" fmla="*/ 3263870 w 5959916"/>
              <a:gd name="connsiteY327" fmla="*/ 4545577 h 5274968"/>
              <a:gd name="connsiteX328" fmla="*/ 3268261 w 5959916"/>
              <a:gd name="connsiteY328" fmla="*/ 4532405 h 5274968"/>
              <a:gd name="connsiteX329" fmla="*/ 1176684 w 5959916"/>
              <a:gd name="connsiteY329" fmla="*/ 4523624 h 5274968"/>
              <a:gd name="connsiteX330" fmla="*/ 1154181 w 5959916"/>
              <a:gd name="connsiteY330" fmla="*/ 4541186 h 5274968"/>
              <a:gd name="connsiteX331" fmla="*/ 1162963 w 5959916"/>
              <a:gd name="connsiteY331" fmla="*/ 4549968 h 5274968"/>
              <a:gd name="connsiteX332" fmla="*/ 1176684 w 5959916"/>
              <a:gd name="connsiteY332" fmla="*/ 4523624 h 5274968"/>
              <a:gd name="connsiteX333" fmla="*/ 1046063 w 5959916"/>
              <a:gd name="connsiteY333" fmla="*/ 4518684 h 5274968"/>
              <a:gd name="connsiteX334" fmla="*/ 1010390 w 5959916"/>
              <a:gd name="connsiteY334" fmla="*/ 4545577 h 5274968"/>
              <a:gd name="connsiteX335" fmla="*/ 1046063 w 5959916"/>
              <a:gd name="connsiteY335" fmla="*/ 4518684 h 5274968"/>
              <a:gd name="connsiteX336" fmla="*/ 1082286 w 5959916"/>
              <a:gd name="connsiteY336" fmla="*/ 4496731 h 5274968"/>
              <a:gd name="connsiteX337" fmla="*/ 1073505 w 5959916"/>
              <a:gd name="connsiteY337" fmla="*/ 4518684 h 5274968"/>
              <a:gd name="connsiteX338" fmla="*/ 1082286 w 5959916"/>
              <a:gd name="connsiteY338" fmla="*/ 4496731 h 5274968"/>
              <a:gd name="connsiteX339" fmla="*/ 4233647 w 5959916"/>
              <a:gd name="connsiteY339" fmla="*/ 4483559 h 5274968"/>
              <a:gd name="connsiteX340" fmla="*/ 4247368 w 5959916"/>
              <a:gd name="connsiteY340" fmla="*/ 4487950 h 5274968"/>
              <a:gd name="connsiteX341" fmla="*/ 4256148 w 5959916"/>
              <a:gd name="connsiteY341" fmla="*/ 4505513 h 5274968"/>
              <a:gd name="connsiteX342" fmla="*/ 4206754 w 5959916"/>
              <a:gd name="connsiteY342" fmla="*/ 4527466 h 5274968"/>
              <a:gd name="connsiteX343" fmla="*/ 4233647 w 5959916"/>
              <a:gd name="connsiteY343" fmla="*/ 4483559 h 5274968"/>
              <a:gd name="connsiteX344" fmla="*/ 3663416 w 5959916"/>
              <a:gd name="connsiteY344" fmla="*/ 4469839 h 5274968"/>
              <a:gd name="connsiteX345" fmla="*/ 3627743 w 5959916"/>
              <a:gd name="connsiteY345" fmla="*/ 4483011 h 5274968"/>
              <a:gd name="connsiteX346" fmla="*/ 3663416 w 5959916"/>
              <a:gd name="connsiteY346" fmla="*/ 4469839 h 5274968"/>
              <a:gd name="connsiteX347" fmla="*/ 5100243 w 5959916"/>
              <a:gd name="connsiteY347" fmla="*/ 4452276 h 5274968"/>
              <a:gd name="connsiteX348" fmla="*/ 5077741 w 5959916"/>
              <a:gd name="connsiteY348" fmla="*/ 4465448 h 5274968"/>
              <a:gd name="connsiteX349" fmla="*/ 5100243 w 5959916"/>
              <a:gd name="connsiteY349" fmla="*/ 4452276 h 5274968"/>
              <a:gd name="connsiteX350" fmla="*/ 4421895 w 5959916"/>
              <a:gd name="connsiteY350" fmla="*/ 4452276 h 5274968"/>
              <a:gd name="connsiteX351" fmla="*/ 4341217 w 5959916"/>
              <a:gd name="connsiteY351" fmla="*/ 4496731 h 5274968"/>
              <a:gd name="connsiteX352" fmla="*/ 4421895 w 5959916"/>
              <a:gd name="connsiteY352" fmla="*/ 4452276 h 5274968"/>
              <a:gd name="connsiteX353" fmla="*/ 3717201 w 5959916"/>
              <a:gd name="connsiteY353" fmla="*/ 4439105 h 5274968"/>
              <a:gd name="connsiteX354" fmla="*/ 3734764 w 5959916"/>
              <a:gd name="connsiteY354" fmla="*/ 4461058 h 5274968"/>
              <a:gd name="connsiteX355" fmla="*/ 3699089 w 5959916"/>
              <a:gd name="connsiteY355" fmla="*/ 4461058 h 5274968"/>
              <a:gd name="connsiteX356" fmla="*/ 3717201 w 5959916"/>
              <a:gd name="connsiteY356" fmla="*/ 4439105 h 5274968"/>
              <a:gd name="connsiteX357" fmla="*/ 3760610 w 5959916"/>
              <a:gd name="connsiteY357" fmla="*/ 4436061 h 5274968"/>
              <a:gd name="connsiteX358" fmla="*/ 3770986 w 5959916"/>
              <a:gd name="connsiteY358" fmla="*/ 4439105 h 5274968"/>
              <a:gd name="connsiteX359" fmla="*/ 3744093 w 5959916"/>
              <a:gd name="connsiteY359" fmla="*/ 4456667 h 5274968"/>
              <a:gd name="connsiteX360" fmla="*/ 3760610 w 5959916"/>
              <a:gd name="connsiteY360" fmla="*/ 4436061 h 5274968"/>
              <a:gd name="connsiteX361" fmla="*/ 3825320 w 5959916"/>
              <a:gd name="connsiteY361" fmla="*/ 4434166 h 5274968"/>
              <a:gd name="connsiteX362" fmla="*/ 3704030 w 5959916"/>
              <a:gd name="connsiteY362" fmla="*/ 4518684 h 5274968"/>
              <a:gd name="connsiteX363" fmla="*/ 3704030 w 5959916"/>
              <a:gd name="connsiteY363" fmla="*/ 4491792 h 5274968"/>
              <a:gd name="connsiteX364" fmla="*/ 3825320 w 5959916"/>
              <a:gd name="connsiteY364" fmla="*/ 4434166 h 5274968"/>
              <a:gd name="connsiteX365" fmla="*/ 617627 w 5959916"/>
              <a:gd name="connsiteY365" fmla="*/ 4429757 h 5274968"/>
              <a:gd name="connsiteX366" fmla="*/ 642127 w 5959916"/>
              <a:gd name="connsiteY366" fmla="*/ 4439105 h 5274968"/>
              <a:gd name="connsiteX367" fmla="*/ 565841 w 5959916"/>
              <a:gd name="connsiteY367" fmla="*/ 4487950 h 5274968"/>
              <a:gd name="connsiteX368" fmla="*/ 617627 w 5959916"/>
              <a:gd name="connsiteY368" fmla="*/ 4429757 h 5274968"/>
              <a:gd name="connsiteX369" fmla="*/ 1486222 w 5959916"/>
              <a:gd name="connsiteY369" fmla="*/ 4420993 h 5274968"/>
              <a:gd name="connsiteX370" fmla="*/ 1468111 w 5959916"/>
              <a:gd name="connsiteY370" fmla="*/ 4434166 h 5274968"/>
              <a:gd name="connsiteX371" fmla="*/ 1486222 w 5959916"/>
              <a:gd name="connsiteY371" fmla="*/ 4420993 h 5274968"/>
              <a:gd name="connsiteX372" fmla="*/ 4264929 w 5959916"/>
              <a:gd name="connsiteY372" fmla="*/ 4407821 h 5274968"/>
              <a:gd name="connsiteX373" fmla="*/ 4197423 w 5959916"/>
              <a:gd name="connsiteY373" fmla="*/ 4474230 h 5274968"/>
              <a:gd name="connsiteX374" fmla="*/ 4166141 w 5959916"/>
              <a:gd name="connsiteY374" fmla="*/ 4469839 h 5274968"/>
              <a:gd name="connsiteX375" fmla="*/ 4264929 w 5959916"/>
              <a:gd name="connsiteY375" fmla="*/ 4407821 h 5274968"/>
              <a:gd name="connsiteX376" fmla="*/ 4596970 w 5959916"/>
              <a:gd name="connsiteY376" fmla="*/ 4407273 h 5274968"/>
              <a:gd name="connsiteX377" fmla="*/ 4610691 w 5959916"/>
              <a:gd name="connsiteY377" fmla="*/ 4434166 h 5274968"/>
              <a:gd name="connsiteX378" fmla="*/ 4561296 w 5959916"/>
              <a:gd name="connsiteY378" fmla="*/ 4474230 h 5274968"/>
              <a:gd name="connsiteX379" fmla="*/ 4583798 w 5959916"/>
              <a:gd name="connsiteY379" fmla="*/ 4501122 h 5274968"/>
              <a:gd name="connsiteX380" fmla="*/ 4548124 w 5959916"/>
              <a:gd name="connsiteY380" fmla="*/ 4518684 h 5274968"/>
              <a:gd name="connsiteX381" fmla="*/ 4556906 w 5959916"/>
              <a:gd name="connsiteY381" fmla="*/ 4496731 h 5274968"/>
              <a:gd name="connsiteX382" fmla="*/ 4440006 w 5959916"/>
              <a:gd name="connsiteY382" fmla="*/ 4531857 h 5274968"/>
              <a:gd name="connsiteX383" fmla="*/ 4417505 w 5959916"/>
              <a:gd name="connsiteY383" fmla="*/ 4545029 h 5274968"/>
              <a:gd name="connsiteX384" fmla="*/ 4529464 w 5959916"/>
              <a:gd name="connsiteY384" fmla="*/ 4447337 h 5274968"/>
              <a:gd name="connsiteX385" fmla="*/ 4543184 w 5959916"/>
              <a:gd name="connsiteY385" fmla="*/ 4464900 h 5274968"/>
              <a:gd name="connsiteX386" fmla="*/ 4596970 w 5959916"/>
              <a:gd name="connsiteY386" fmla="*/ 4407273 h 5274968"/>
              <a:gd name="connsiteX387" fmla="*/ 4148029 w 5959916"/>
              <a:gd name="connsiteY387" fmla="*/ 4394101 h 5274968"/>
              <a:gd name="connsiteX388" fmla="*/ 4098635 w 5959916"/>
              <a:gd name="connsiteY388" fmla="*/ 4429775 h 5274968"/>
              <a:gd name="connsiteX389" fmla="*/ 4148029 w 5959916"/>
              <a:gd name="connsiteY389" fmla="*/ 4394101 h 5274968"/>
              <a:gd name="connsiteX390" fmla="*/ 3901057 w 5959916"/>
              <a:gd name="connsiteY390" fmla="*/ 4389711 h 5274968"/>
              <a:gd name="connsiteX391" fmla="*/ 3842882 w 5959916"/>
              <a:gd name="connsiteY391" fmla="*/ 4420993 h 5274968"/>
              <a:gd name="connsiteX392" fmla="*/ 3856054 w 5959916"/>
              <a:gd name="connsiteY392" fmla="*/ 4407273 h 5274968"/>
              <a:gd name="connsiteX393" fmla="*/ 3833552 w 5959916"/>
              <a:gd name="connsiteY393" fmla="*/ 4411664 h 5274968"/>
              <a:gd name="connsiteX394" fmla="*/ 3901057 w 5959916"/>
              <a:gd name="connsiteY394" fmla="*/ 4389711 h 5274968"/>
              <a:gd name="connsiteX395" fmla="*/ 3959782 w 5959916"/>
              <a:gd name="connsiteY395" fmla="*/ 4385320 h 5274968"/>
              <a:gd name="connsiteX396" fmla="*/ 3932890 w 5959916"/>
              <a:gd name="connsiteY396" fmla="*/ 4416603 h 5274968"/>
              <a:gd name="connsiteX397" fmla="*/ 3959782 w 5959916"/>
              <a:gd name="connsiteY397" fmla="*/ 4385320 h 5274968"/>
              <a:gd name="connsiteX398" fmla="*/ 4638218 w 5959916"/>
              <a:gd name="connsiteY398" fmla="*/ 4383373 h 5274968"/>
              <a:gd name="connsiteX399" fmla="*/ 4646913 w 5959916"/>
              <a:gd name="connsiteY399" fmla="*/ 4385868 h 5274968"/>
              <a:gd name="connsiteX400" fmla="*/ 4628803 w 5959916"/>
              <a:gd name="connsiteY400" fmla="*/ 4399041 h 5274968"/>
              <a:gd name="connsiteX401" fmla="*/ 4638218 w 5959916"/>
              <a:gd name="connsiteY401" fmla="*/ 4383373 h 5274968"/>
              <a:gd name="connsiteX402" fmla="*/ 4471289 w 5959916"/>
              <a:gd name="connsiteY402" fmla="*/ 4376539 h 5274968"/>
              <a:gd name="connsiteX403" fmla="*/ 4448786 w 5959916"/>
              <a:gd name="connsiteY403" fmla="*/ 4389711 h 5274968"/>
              <a:gd name="connsiteX404" fmla="*/ 4471289 w 5959916"/>
              <a:gd name="connsiteY404" fmla="*/ 4376539 h 5274968"/>
              <a:gd name="connsiteX405" fmla="*/ 3793487 w 5959916"/>
              <a:gd name="connsiteY405" fmla="*/ 4372148 h 5274968"/>
              <a:gd name="connsiteX406" fmla="*/ 3752874 w 5959916"/>
              <a:gd name="connsiteY406" fmla="*/ 4403431 h 5274968"/>
              <a:gd name="connsiteX407" fmla="*/ 3793487 w 5959916"/>
              <a:gd name="connsiteY407" fmla="*/ 4372148 h 5274968"/>
              <a:gd name="connsiteX408" fmla="*/ 5185861 w 5959916"/>
              <a:gd name="connsiteY408" fmla="*/ 4358428 h 5274968"/>
              <a:gd name="connsiteX409" fmla="*/ 5194641 w 5959916"/>
              <a:gd name="connsiteY409" fmla="*/ 4375990 h 5274968"/>
              <a:gd name="connsiteX410" fmla="*/ 5180921 w 5959916"/>
              <a:gd name="connsiteY410" fmla="*/ 4411664 h 5274968"/>
              <a:gd name="connsiteX411" fmla="*/ 5145248 w 5959916"/>
              <a:gd name="connsiteY411" fmla="*/ 4389711 h 5274968"/>
              <a:gd name="connsiteX412" fmla="*/ 5180921 w 5959916"/>
              <a:gd name="connsiteY412" fmla="*/ 4372148 h 5274968"/>
              <a:gd name="connsiteX413" fmla="*/ 5167201 w 5959916"/>
              <a:gd name="connsiteY413" fmla="*/ 4367757 h 5274968"/>
              <a:gd name="connsiteX414" fmla="*/ 5185861 w 5959916"/>
              <a:gd name="connsiteY414" fmla="*/ 4358428 h 5274968"/>
              <a:gd name="connsiteX415" fmla="*/ 4103575 w 5959916"/>
              <a:gd name="connsiteY415" fmla="*/ 4350195 h 5274968"/>
              <a:gd name="connsiteX416" fmla="*/ 4058572 w 5959916"/>
              <a:gd name="connsiteY416" fmla="*/ 4377087 h 5274968"/>
              <a:gd name="connsiteX417" fmla="*/ 4103575 w 5959916"/>
              <a:gd name="connsiteY417" fmla="*/ 4350195 h 5274968"/>
              <a:gd name="connsiteX418" fmla="*/ 5122196 w 5959916"/>
              <a:gd name="connsiteY418" fmla="*/ 4341414 h 5274968"/>
              <a:gd name="connsiteX419" fmla="*/ 5113415 w 5959916"/>
              <a:gd name="connsiteY419" fmla="*/ 4358976 h 5274968"/>
              <a:gd name="connsiteX420" fmla="*/ 5099694 w 5959916"/>
              <a:gd name="connsiteY420" fmla="*/ 4350195 h 5274968"/>
              <a:gd name="connsiteX421" fmla="*/ 5122196 w 5959916"/>
              <a:gd name="connsiteY421" fmla="*/ 4341414 h 5274968"/>
              <a:gd name="connsiteX422" fmla="*/ 4260538 w 5959916"/>
              <a:gd name="connsiteY422" fmla="*/ 4337023 h 5274968"/>
              <a:gd name="connsiteX423" fmla="*/ 4175471 w 5959916"/>
              <a:gd name="connsiteY423" fmla="*/ 4358976 h 5274968"/>
              <a:gd name="connsiteX424" fmla="*/ 4175471 w 5959916"/>
              <a:gd name="connsiteY424" fmla="*/ 4380929 h 5274968"/>
              <a:gd name="connsiteX425" fmla="*/ 4260538 w 5959916"/>
              <a:gd name="connsiteY425" fmla="*/ 4337023 h 5274968"/>
              <a:gd name="connsiteX426" fmla="*/ 4923144 w 5959916"/>
              <a:gd name="connsiteY426" fmla="*/ 4334871 h 5274968"/>
              <a:gd name="connsiteX427" fmla="*/ 4933950 w 5959916"/>
              <a:gd name="connsiteY427" fmla="*/ 4350195 h 5274968"/>
              <a:gd name="connsiteX428" fmla="*/ 4884555 w 5959916"/>
              <a:gd name="connsiteY428" fmla="*/ 4372148 h 5274968"/>
              <a:gd name="connsiteX429" fmla="*/ 4923144 w 5959916"/>
              <a:gd name="connsiteY429" fmla="*/ 4334871 h 5274968"/>
              <a:gd name="connsiteX430" fmla="*/ 18112 w 5959916"/>
              <a:gd name="connsiteY430" fmla="*/ 4332083 h 5274968"/>
              <a:gd name="connsiteX431" fmla="*/ 63115 w 5959916"/>
              <a:gd name="connsiteY431" fmla="*/ 4345255 h 5274968"/>
              <a:gd name="connsiteX432" fmla="*/ 40614 w 5959916"/>
              <a:gd name="connsiteY432" fmla="*/ 4372148 h 5274968"/>
              <a:gd name="connsiteX433" fmla="*/ 0 w 5959916"/>
              <a:gd name="connsiteY433" fmla="*/ 4358976 h 5274968"/>
              <a:gd name="connsiteX434" fmla="*/ 18112 w 5959916"/>
              <a:gd name="connsiteY434" fmla="*/ 4332083 h 5274968"/>
              <a:gd name="connsiteX435" fmla="*/ 959897 w 5959916"/>
              <a:gd name="connsiteY435" fmla="*/ 4325497 h 5274968"/>
              <a:gd name="connsiteX436" fmla="*/ 983497 w 5959916"/>
              <a:gd name="connsiteY436" fmla="*/ 4332083 h 5274968"/>
              <a:gd name="connsiteX437" fmla="*/ 929712 w 5959916"/>
              <a:gd name="connsiteY437" fmla="*/ 4332083 h 5274968"/>
              <a:gd name="connsiteX438" fmla="*/ 959897 w 5959916"/>
              <a:gd name="connsiteY438" fmla="*/ 4325497 h 5274968"/>
              <a:gd name="connsiteX439" fmla="*/ 4484461 w 5959916"/>
              <a:gd name="connsiteY439" fmla="*/ 4318912 h 5274968"/>
              <a:gd name="connsiteX440" fmla="*/ 4448786 w 5959916"/>
              <a:gd name="connsiteY440" fmla="*/ 4358976 h 5274968"/>
              <a:gd name="connsiteX441" fmla="*/ 4440006 w 5959916"/>
              <a:gd name="connsiteY441" fmla="*/ 4345804 h 5274968"/>
              <a:gd name="connsiteX442" fmla="*/ 4484461 w 5959916"/>
              <a:gd name="connsiteY442" fmla="*/ 4318912 h 5274968"/>
              <a:gd name="connsiteX443" fmla="*/ 4660085 w 5959916"/>
              <a:gd name="connsiteY443" fmla="*/ 4314521 h 5274968"/>
              <a:gd name="connsiteX444" fmla="*/ 4668866 w 5959916"/>
              <a:gd name="connsiteY444" fmla="*/ 4318912 h 5274968"/>
              <a:gd name="connsiteX445" fmla="*/ 4637584 w 5959916"/>
              <a:gd name="connsiteY445" fmla="*/ 4350195 h 5274968"/>
              <a:gd name="connsiteX446" fmla="*/ 4610691 w 5959916"/>
              <a:gd name="connsiteY446" fmla="*/ 4350195 h 5274968"/>
              <a:gd name="connsiteX447" fmla="*/ 4552515 w 5959916"/>
              <a:gd name="connsiteY447" fmla="*/ 4403431 h 5274968"/>
              <a:gd name="connsiteX448" fmla="*/ 4435615 w 5959916"/>
              <a:gd name="connsiteY448" fmla="*/ 4452276 h 5274968"/>
              <a:gd name="connsiteX449" fmla="*/ 4431224 w 5959916"/>
              <a:gd name="connsiteY449" fmla="*/ 4443495 h 5274968"/>
              <a:gd name="connsiteX450" fmla="*/ 4530014 w 5959916"/>
              <a:gd name="connsiteY450" fmla="*/ 4399041 h 5274968"/>
              <a:gd name="connsiteX451" fmla="*/ 4660085 w 5959916"/>
              <a:gd name="connsiteY451" fmla="*/ 4314521 h 5274968"/>
              <a:gd name="connsiteX452" fmla="*/ 2318517 w 5959916"/>
              <a:gd name="connsiteY452" fmla="*/ 4313424 h 5274968"/>
              <a:gd name="connsiteX453" fmla="*/ 2303424 w 5959916"/>
              <a:gd name="connsiteY453" fmla="*/ 4314521 h 5274968"/>
              <a:gd name="connsiteX454" fmla="*/ 2303424 w 5959916"/>
              <a:gd name="connsiteY454" fmla="*/ 4327692 h 5274968"/>
              <a:gd name="connsiteX455" fmla="*/ 2330317 w 5959916"/>
              <a:gd name="connsiteY455" fmla="*/ 4318912 h 5274968"/>
              <a:gd name="connsiteX456" fmla="*/ 2318517 w 5959916"/>
              <a:gd name="connsiteY456" fmla="*/ 4313424 h 5274968"/>
              <a:gd name="connsiteX457" fmla="*/ 5342276 w 5959916"/>
              <a:gd name="connsiteY457" fmla="*/ 4305740 h 5274968"/>
              <a:gd name="connsiteX458" fmla="*/ 5342276 w 5959916"/>
              <a:gd name="connsiteY458" fmla="*/ 4323302 h 5274968"/>
              <a:gd name="connsiteX459" fmla="*/ 5284100 w 5959916"/>
              <a:gd name="connsiteY459" fmla="*/ 4323302 h 5274968"/>
              <a:gd name="connsiteX460" fmla="*/ 5342276 w 5959916"/>
              <a:gd name="connsiteY460" fmla="*/ 4305740 h 5274968"/>
              <a:gd name="connsiteX461" fmla="*/ 4121138 w 5959916"/>
              <a:gd name="connsiteY461" fmla="*/ 4305740 h 5274968"/>
              <a:gd name="connsiteX462" fmla="*/ 4067352 w 5959916"/>
              <a:gd name="connsiteY462" fmla="*/ 4354586 h 5274968"/>
              <a:gd name="connsiteX463" fmla="*/ 4121138 w 5959916"/>
              <a:gd name="connsiteY463" fmla="*/ 4305740 h 5274968"/>
              <a:gd name="connsiteX464" fmla="*/ 4798938 w 5959916"/>
              <a:gd name="connsiteY464" fmla="*/ 4296409 h 5274968"/>
              <a:gd name="connsiteX465" fmla="*/ 4834612 w 5959916"/>
              <a:gd name="connsiteY465" fmla="*/ 4309581 h 5274968"/>
              <a:gd name="connsiteX466" fmla="*/ 4758326 w 5959916"/>
              <a:gd name="connsiteY466" fmla="*/ 4309581 h 5274968"/>
              <a:gd name="connsiteX467" fmla="*/ 4780827 w 5959916"/>
              <a:gd name="connsiteY467" fmla="*/ 4318363 h 5274968"/>
              <a:gd name="connsiteX468" fmla="*/ 4798938 w 5959916"/>
              <a:gd name="connsiteY468" fmla="*/ 4296409 h 5274968"/>
              <a:gd name="connsiteX469" fmla="*/ 5270380 w 5959916"/>
              <a:gd name="connsiteY469" fmla="*/ 4287628 h 5274968"/>
              <a:gd name="connsiteX470" fmla="*/ 5261599 w 5959916"/>
              <a:gd name="connsiteY470" fmla="*/ 4309581 h 5274968"/>
              <a:gd name="connsiteX471" fmla="*/ 5270380 w 5959916"/>
              <a:gd name="connsiteY471" fmla="*/ 4287628 h 5274968"/>
              <a:gd name="connsiteX472" fmla="*/ 915442 w 5959916"/>
              <a:gd name="connsiteY472" fmla="*/ 4287628 h 5274968"/>
              <a:gd name="connsiteX473" fmla="*/ 803483 w 5959916"/>
              <a:gd name="connsiteY473" fmla="*/ 4345255 h 5274968"/>
              <a:gd name="connsiteX474" fmla="*/ 650909 w 5959916"/>
              <a:gd name="connsiteY474" fmla="*/ 4416603 h 5274968"/>
              <a:gd name="connsiteX475" fmla="*/ 722805 w 5959916"/>
              <a:gd name="connsiteY475" fmla="*/ 4376539 h 5274968"/>
              <a:gd name="connsiteX476" fmla="*/ 772198 w 5959916"/>
              <a:gd name="connsiteY476" fmla="*/ 4336473 h 5274968"/>
              <a:gd name="connsiteX477" fmla="*/ 790311 w 5959916"/>
              <a:gd name="connsiteY477" fmla="*/ 4345255 h 5274968"/>
              <a:gd name="connsiteX478" fmla="*/ 835314 w 5959916"/>
              <a:gd name="connsiteY478" fmla="*/ 4327692 h 5274968"/>
              <a:gd name="connsiteX479" fmla="*/ 839704 w 5959916"/>
              <a:gd name="connsiteY479" fmla="*/ 4310131 h 5274968"/>
              <a:gd name="connsiteX480" fmla="*/ 915442 w 5959916"/>
              <a:gd name="connsiteY480" fmla="*/ 4287628 h 5274968"/>
              <a:gd name="connsiteX481" fmla="*/ 5171591 w 5959916"/>
              <a:gd name="connsiteY481" fmla="*/ 4283238 h 5274968"/>
              <a:gd name="connsiteX482" fmla="*/ 5207813 w 5959916"/>
              <a:gd name="connsiteY482" fmla="*/ 4287628 h 5274968"/>
              <a:gd name="connsiteX483" fmla="*/ 5167201 w 5959916"/>
              <a:gd name="connsiteY483" fmla="*/ 4327692 h 5274968"/>
              <a:gd name="connsiteX484" fmla="*/ 5171591 w 5959916"/>
              <a:gd name="connsiteY484" fmla="*/ 4283238 h 5274968"/>
              <a:gd name="connsiteX485" fmla="*/ 3134347 w 5959916"/>
              <a:gd name="connsiteY485" fmla="*/ 4279396 h 5274968"/>
              <a:gd name="connsiteX486" fmla="*/ 3084953 w 5959916"/>
              <a:gd name="connsiteY486" fmla="*/ 4315070 h 5274968"/>
              <a:gd name="connsiteX487" fmla="*/ 2950491 w 5959916"/>
              <a:gd name="connsiteY487" fmla="*/ 4341962 h 5274968"/>
              <a:gd name="connsiteX488" fmla="*/ 2744133 w 5959916"/>
              <a:gd name="connsiteY488" fmla="*/ 4444045 h 5274968"/>
              <a:gd name="connsiteX489" fmla="*/ 2779806 w 5959916"/>
              <a:gd name="connsiteY489" fmla="*/ 4435263 h 5274968"/>
              <a:gd name="connsiteX490" fmla="*/ 2788587 w 5959916"/>
              <a:gd name="connsiteY490" fmla="*/ 4444045 h 5274968"/>
              <a:gd name="connsiteX491" fmla="*/ 2604731 w 5959916"/>
              <a:gd name="connsiteY491" fmla="*/ 4501671 h 5274968"/>
              <a:gd name="connsiteX492" fmla="*/ 2739193 w 5959916"/>
              <a:gd name="connsiteY492" fmla="*/ 4470388 h 5274968"/>
              <a:gd name="connsiteX493" fmla="*/ 2743584 w 5959916"/>
              <a:gd name="connsiteY493" fmla="*/ 4487950 h 5274968"/>
              <a:gd name="connsiteX494" fmla="*/ 2644796 w 5959916"/>
              <a:gd name="connsiteY494" fmla="*/ 4514843 h 5274968"/>
              <a:gd name="connsiteX495" fmla="*/ 2550397 w 5959916"/>
              <a:gd name="connsiteY495" fmla="*/ 4532405 h 5274968"/>
              <a:gd name="connsiteX496" fmla="*/ 2572899 w 5959916"/>
              <a:gd name="connsiteY496" fmla="*/ 4541186 h 5274968"/>
              <a:gd name="connsiteX497" fmla="*/ 2550397 w 5959916"/>
              <a:gd name="connsiteY497" fmla="*/ 4581251 h 5274968"/>
              <a:gd name="connsiteX498" fmla="*/ 2631074 w 5959916"/>
              <a:gd name="connsiteY498" fmla="*/ 4545577 h 5274968"/>
              <a:gd name="connsiteX499" fmla="*/ 2612963 w 5959916"/>
              <a:gd name="connsiteY499" fmla="*/ 4541186 h 5274968"/>
              <a:gd name="connsiteX500" fmla="*/ 2769927 w 5959916"/>
              <a:gd name="connsiteY500" fmla="*/ 4523624 h 5274968"/>
              <a:gd name="connsiteX501" fmla="*/ 2877497 w 5959916"/>
              <a:gd name="connsiteY501" fmla="*/ 4487950 h 5274968"/>
              <a:gd name="connsiteX502" fmla="*/ 2881887 w 5959916"/>
              <a:gd name="connsiteY502" fmla="*/ 4470388 h 5274968"/>
              <a:gd name="connsiteX503" fmla="*/ 2774318 w 5959916"/>
              <a:gd name="connsiteY503" fmla="*/ 4487950 h 5274968"/>
              <a:gd name="connsiteX504" fmla="*/ 2788038 w 5959916"/>
              <a:gd name="connsiteY504" fmla="*/ 4479169 h 5274968"/>
              <a:gd name="connsiteX505" fmla="*/ 2761146 w 5959916"/>
              <a:gd name="connsiteY505" fmla="*/ 4483559 h 5274968"/>
              <a:gd name="connsiteX506" fmla="*/ 2769927 w 5959916"/>
              <a:gd name="connsiteY506" fmla="*/ 4456667 h 5274968"/>
              <a:gd name="connsiteX507" fmla="*/ 2846214 w 5959916"/>
              <a:gd name="connsiteY507" fmla="*/ 4434715 h 5274968"/>
              <a:gd name="connsiteX508" fmla="*/ 2859934 w 5959916"/>
              <a:gd name="connsiteY508" fmla="*/ 4452276 h 5274968"/>
              <a:gd name="connsiteX509" fmla="*/ 2990006 w 5959916"/>
              <a:gd name="connsiteY509" fmla="*/ 4416603 h 5274968"/>
              <a:gd name="connsiteX510" fmla="*/ 2990006 w 5959916"/>
              <a:gd name="connsiteY510" fmla="*/ 4394650 h 5274968"/>
              <a:gd name="connsiteX511" fmla="*/ 3201303 w 5959916"/>
              <a:gd name="connsiteY511" fmla="*/ 4310679 h 5274968"/>
              <a:gd name="connsiteX512" fmla="*/ 3116236 w 5959916"/>
              <a:gd name="connsiteY512" fmla="*/ 4319461 h 5274968"/>
              <a:gd name="connsiteX513" fmla="*/ 3134347 w 5959916"/>
              <a:gd name="connsiteY513" fmla="*/ 4279396 h 5274968"/>
              <a:gd name="connsiteX514" fmla="*/ 4790156 w 5959916"/>
              <a:gd name="connsiteY514" fmla="*/ 4261286 h 5274968"/>
              <a:gd name="connsiteX515" fmla="*/ 4758874 w 5959916"/>
              <a:gd name="connsiteY515" fmla="*/ 4278847 h 5274968"/>
              <a:gd name="connsiteX516" fmla="*/ 4790156 w 5959916"/>
              <a:gd name="connsiteY516" fmla="*/ 4261286 h 5274968"/>
              <a:gd name="connsiteX517" fmla="*/ 767809 w 5959916"/>
              <a:gd name="connsiteY517" fmla="*/ 4256895 h 5274968"/>
              <a:gd name="connsiteX518" fmla="*/ 736525 w 5959916"/>
              <a:gd name="connsiteY518" fmla="*/ 4274457 h 5274968"/>
              <a:gd name="connsiteX519" fmla="*/ 767809 w 5959916"/>
              <a:gd name="connsiteY519" fmla="*/ 4256895 h 5274968"/>
              <a:gd name="connsiteX520" fmla="*/ 170685 w 5959916"/>
              <a:gd name="connsiteY520" fmla="*/ 4252504 h 5274968"/>
              <a:gd name="connsiteX521" fmla="*/ 152574 w 5959916"/>
              <a:gd name="connsiteY521" fmla="*/ 4301350 h 5274968"/>
              <a:gd name="connsiteX522" fmla="*/ 116900 w 5959916"/>
              <a:gd name="connsiteY522" fmla="*/ 4301350 h 5274968"/>
              <a:gd name="connsiteX523" fmla="*/ 170685 w 5959916"/>
              <a:gd name="connsiteY523" fmla="*/ 4252504 h 5274968"/>
              <a:gd name="connsiteX524" fmla="*/ 4984167 w 5959916"/>
              <a:gd name="connsiteY524" fmla="*/ 4244271 h 5274968"/>
              <a:gd name="connsiteX525" fmla="*/ 5001455 w 5959916"/>
              <a:gd name="connsiteY525" fmla="*/ 4247564 h 5274968"/>
              <a:gd name="connsiteX526" fmla="*/ 4970172 w 5959916"/>
              <a:gd name="connsiteY526" fmla="*/ 4256345 h 5274968"/>
              <a:gd name="connsiteX527" fmla="*/ 4970172 w 5959916"/>
              <a:gd name="connsiteY527" fmla="*/ 4247564 h 5274968"/>
              <a:gd name="connsiteX528" fmla="*/ 4984167 w 5959916"/>
              <a:gd name="connsiteY528" fmla="*/ 4244271 h 5274968"/>
              <a:gd name="connsiteX529" fmla="*/ 4215536 w 5959916"/>
              <a:gd name="connsiteY529" fmla="*/ 4243173 h 5274968"/>
              <a:gd name="connsiteX530" fmla="*/ 4166141 w 5959916"/>
              <a:gd name="connsiteY530" fmla="*/ 4292019 h 5274968"/>
              <a:gd name="connsiteX531" fmla="*/ 4157360 w 5959916"/>
              <a:gd name="connsiteY531" fmla="*/ 4296409 h 5274968"/>
              <a:gd name="connsiteX532" fmla="*/ 4152970 w 5959916"/>
              <a:gd name="connsiteY532" fmla="*/ 4283238 h 5274968"/>
              <a:gd name="connsiteX533" fmla="*/ 4152419 w 5959916"/>
              <a:gd name="connsiteY533" fmla="*/ 4305740 h 5274968"/>
              <a:gd name="connsiteX534" fmla="*/ 4193033 w 5959916"/>
              <a:gd name="connsiteY534" fmla="*/ 4301350 h 5274968"/>
              <a:gd name="connsiteX535" fmla="*/ 4211144 w 5959916"/>
              <a:gd name="connsiteY535" fmla="*/ 4274457 h 5274968"/>
              <a:gd name="connsiteX536" fmla="*/ 4184253 w 5959916"/>
              <a:gd name="connsiteY536" fmla="*/ 4274457 h 5274968"/>
              <a:gd name="connsiteX537" fmla="*/ 4215536 w 5959916"/>
              <a:gd name="connsiteY537" fmla="*/ 4243173 h 5274968"/>
              <a:gd name="connsiteX538" fmla="*/ 1109178 w 5959916"/>
              <a:gd name="connsiteY538" fmla="*/ 4234941 h 5274968"/>
              <a:gd name="connsiteX539" fmla="*/ 1113569 w 5959916"/>
              <a:gd name="connsiteY539" fmla="*/ 4301350 h 5274968"/>
              <a:gd name="connsiteX540" fmla="*/ 1064174 w 5959916"/>
              <a:gd name="connsiteY540" fmla="*/ 4274457 h 5274968"/>
              <a:gd name="connsiteX541" fmla="*/ 1059783 w 5959916"/>
              <a:gd name="connsiteY541" fmla="*/ 4256895 h 5274968"/>
              <a:gd name="connsiteX542" fmla="*/ 1109178 w 5959916"/>
              <a:gd name="connsiteY542" fmla="*/ 4234941 h 5274968"/>
              <a:gd name="connsiteX543" fmla="*/ 4830770 w 5959916"/>
              <a:gd name="connsiteY543" fmla="*/ 4225612 h 5274968"/>
              <a:gd name="connsiteX544" fmla="*/ 4830770 w 5959916"/>
              <a:gd name="connsiteY544" fmla="*/ 4230003 h 5274968"/>
              <a:gd name="connsiteX545" fmla="*/ 4812659 w 5959916"/>
              <a:gd name="connsiteY545" fmla="*/ 4234393 h 5274968"/>
              <a:gd name="connsiteX546" fmla="*/ 4830770 w 5959916"/>
              <a:gd name="connsiteY546" fmla="*/ 4225612 h 5274968"/>
              <a:gd name="connsiteX547" fmla="*/ 4377439 w 5959916"/>
              <a:gd name="connsiteY547" fmla="*/ 4225612 h 5274968"/>
              <a:gd name="connsiteX548" fmla="*/ 4377439 w 5959916"/>
              <a:gd name="connsiteY548" fmla="*/ 4238783 h 5274968"/>
              <a:gd name="connsiteX549" fmla="*/ 4363719 w 5959916"/>
              <a:gd name="connsiteY549" fmla="*/ 4243173 h 5274968"/>
              <a:gd name="connsiteX550" fmla="*/ 4377439 w 5959916"/>
              <a:gd name="connsiteY550" fmla="*/ 4225612 h 5274968"/>
              <a:gd name="connsiteX551" fmla="*/ 404485 w 5959916"/>
              <a:gd name="connsiteY551" fmla="*/ 4225612 h 5274968"/>
              <a:gd name="connsiteX552" fmla="*/ 408875 w 5959916"/>
              <a:gd name="connsiteY552" fmla="*/ 4243173 h 5274968"/>
              <a:gd name="connsiteX553" fmla="*/ 390765 w 5959916"/>
              <a:gd name="connsiteY553" fmla="*/ 4243173 h 5274968"/>
              <a:gd name="connsiteX554" fmla="*/ 404485 w 5959916"/>
              <a:gd name="connsiteY554" fmla="*/ 4225612 h 5274968"/>
              <a:gd name="connsiteX555" fmla="*/ 597672 w 5959916"/>
              <a:gd name="connsiteY555" fmla="*/ 4225062 h 5274968"/>
              <a:gd name="connsiteX556" fmla="*/ 583952 w 5959916"/>
              <a:gd name="connsiteY556" fmla="*/ 4251955 h 5274968"/>
              <a:gd name="connsiteX557" fmla="*/ 597672 w 5959916"/>
              <a:gd name="connsiteY557" fmla="*/ 4225062 h 5274968"/>
              <a:gd name="connsiteX558" fmla="*/ 4242428 w 5959916"/>
              <a:gd name="connsiteY558" fmla="*/ 4221221 h 5274968"/>
              <a:gd name="connsiteX559" fmla="*/ 4224316 w 5959916"/>
              <a:gd name="connsiteY559" fmla="*/ 4252504 h 5274968"/>
              <a:gd name="connsiteX560" fmla="*/ 4242428 w 5959916"/>
              <a:gd name="connsiteY560" fmla="*/ 4221221 h 5274968"/>
              <a:gd name="connsiteX561" fmla="*/ 4902667 w 5959916"/>
              <a:gd name="connsiteY561" fmla="*/ 4208048 h 5274968"/>
              <a:gd name="connsiteX562" fmla="*/ 4889495 w 5959916"/>
              <a:gd name="connsiteY562" fmla="*/ 4243173 h 5274968"/>
              <a:gd name="connsiteX563" fmla="*/ 4875774 w 5959916"/>
              <a:gd name="connsiteY563" fmla="*/ 4225612 h 5274968"/>
              <a:gd name="connsiteX564" fmla="*/ 4902667 w 5959916"/>
              <a:gd name="connsiteY564" fmla="*/ 4208048 h 5274968"/>
              <a:gd name="connsiteX565" fmla="*/ 1430790 w 5959916"/>
              <a:gd name="connsiteY565" fmla="*/ 4203795 h 5274968"/>
              <a:gd name="connsiteX566" fmla="*/ 1405545 w 5959916"/>
              <a:gd name="connsiteY566" fmla="*/ 4243723 h 5274968"/>
              <a:gd name="connsiteX567" fmla="*/ 1423656 w 5959916"/>
              <a:gd name="connsiteY567" fmla="*/ 4248114 h 5274968"/>
              <a:gd name="connsiteX568" fmla="*/ 1423656 w 5959916"/>
              <a:gd name="connsiteY568" fmla="*/ 4265676 h 5274968"/>
              <a:gd name="connsiteX569" fmla="*/ 1481831 w 5959916"/>
              <a:gd name="connsiteY569" fmla="*/ 4243723 h 5274968"/>
              <a:gd name="connsiteX570" fmla="*/ 1477442 w 5959916"/>
              <a:gd name="connsiteY570" fmla="*/ 4230550 h 5274968"/>
              <a:gd name="connsiteX571" fmla="*/ 1459329 w 5959916"/>
              <a:gd name="connsiteY571" fmla="*/ 4230550 h 5274968"/>
              <a:gd name="connsiteX572" fmla="*/ 1430790 w 5959916"/>
              <a:gd name="connsiteY572" fmla="*/ 4203795 h 5274968"/>
              <a:gd name="connsiteX573" fmla="*/ 5104086 w 5959916"/>
              <a:gd name="connsiteY573" fmla="*/ 4194876 h 5274968"/>
              <a:gd name="connsiteX574" fmla="*/ 5117806 w 5959916"/>
              <a:gd name="connsiteY574" fmla="*/ 4194876 h 5274968"/>
              <a:gd name="connsiteX575" fmla="*/ 5099694 w 5959916"/>
              <a:gd name="connsiteY575" fmla="*/ 4208048 h 5274968"/>
              <a:gd name="connsiteX576" fmla="*/ 5104086 w 5959916"/>
              <a:gd name="connsiteY576" fmla="*/ 4194876 h 5274968"/>
              <a:gd name="connsiteX577" fmla="*/ 3415895 w 5959916"/>
              <a:gd name="connsiteY577" fmla="*/ 4193779 h 5274968"/>
              <a:gd name="connsiteX578" fmla="*/ 3303935 w 5959916"/>
              <a:gd name="connsiteY578" fmla="*/ 4225062 h 5274968"/>
              <a:gd name="connsiteX579" fmla="*/ 3295153 w 5959916"/>
              <a:gd name="connsiteY579" fmla="*/ 4203109 h 5274968"/>
              <a:gd name="connsiteX580" fmla="*/ 3259480 w 5959916"/>
              <a:gd name="connsiteY580" fmla="*/ 4216281 h 5274968"/>
              <a:gd name="connsiteX581" fmla="*/ 3228197 w 5959916"/>
              <a:gd name="connsiteY581" fmla="*/ 4256345 h 5274968"/>
              <a:gd name="connsiteX582" fmla="*/ 3304483 w 5959916"/>
              <a:gd name="connsiteY582" fmla="*/ 4256345 h 5274968"/>
              <a:gd name="connsiteX583" fmla="*/ 3308874 w 5959916"/>
              <a:gd name="connsiteY583" fmla="*/ 4234393 h 5274968"/>
              <a:gd name="connsiteX584" fmla="*/ 3385160 w 5959916"/>
              <a:gd name="connsiteY584" fmla="*/ 4234393 h 5274968"/>
              <a:gd name="connsiteX585" fmla="*/ 3385160 w 5959916"/>
              <a:gd name="connsiteY585" fmla="*/ 4212440 h 5274968"/>
              <a:gd name="connsiteX586" fmla="*/ 3407663 w 5959916"/>
              <a:gd name="connsiteY586" fmla="*/ 4212440 h 5274968"/>
              <a:gd name="connsiteX587" fmla="*/ 3415895 w 5959916"/>
              <a:gd name="connsiteY587" fmla="*/ 4193779 h 5274968"/>
              <a:gd name="connsiteX588" fmla="*/ 315147 w 5959916"/>
              <a:gd name="connsiteY588" fmla="*/ 4192682 h 5274968"/>
              <a:gd name="connsiteX589" fmla="*/ 323808 w 5959916"/>
              <a:gd name="connsiteY589" fmla="*/ 4198719 h 5274968"/>
              <a:gd name="connsiteX590" fmla="*/ 288134 w 5959916"/>
              <a:gd name="connsiteY590" fmla="*/ 4207500 h 5274968"/>
              <a:gd name="connsiteX591" fmla="*/ 315147 w 5959916"/>
              <a:gd name="connsiteY591" fmla="*/ 4192682 h 5274968"/>
              <a:gd name="connsiteX592" fmla="*/ 893490 w 5959916"/>
              <a:gd name="connsiteY592" fmla="*/ 4189938 h 5274968"/>
              <a:gd name="connsiteX593" fmla="*/ 875378 w 5959916"/>
              <a:gd name="connsiteY593" fmla="*/ 4198719 h 5274968"/>
              <a:gd name="connsiteX594" fmla="*/ 893490 w 5959916"/>
              <a:gd name="connsiteY594" fmla="*/ 4189938 h 5274968"/>
              <a:gd name="connsiteX595" fmla="*/ 5349448 w 5959916"/>
              <a:gd name="connsiteY595" fmla="*/ 4185554 h 5274968"/>
              <a:gd name="connsiteX596" fmla="*/ 5365326 w 5959916"/>
              <a:gd name="connsiteY596" fmla="*/ 4189938 h 5274968"/>
              <a:gd name="connsiteX597" fmla="*/ 5225924 w 5959916"/>
              <a:gd name="connsiteY597" fmla="*/ 4278847 h 5274968"/>
              <a:gd name="connsiteX598" fmla="*/ 5257207 w 5959916"/>
              <a:gd name="connsiteY598" fmla="*/ 4238783 h 5274968"/>
              <a:gd name="connsiteX599" fmla="*/ 5349448 w 5959916"/>
              <a:gd name="connsiteY599" fmla="*/ 4185554 h 5274968"/>
              <a:gd name="connsiteX600" fmla="*/ 3452666 w 5959916"/>
              <a:gd name="connsiteY600" fmla="*/ 4181156 h 5274968"/>
              <a:gd name="connsiteX601" fmla="*/ 3430164 w 5959916"/>
              <a:gd name="connsiteY601" fmla="*/ 4198719 h 5274968"/>
              <a:gd name="connsiteX602" fmla="*/ 3452666 w 5959916"/>
              <a:gd name="connsiteY602" fmla="*/ 4181156 h 5274968"/>
              <a:gd name="connsiteX603" fmla="*/ 3304483 w 5959916"/>
              <a:gd name="connsiteY603" fmla="*/ 4176766 h 5274968"/>
              <a:gd name="connsiteX604" fmla="*/ 3263870 w 5959916"/>
              <a:gd name="connsiteY604" fmla="*/ 4198719 h 5274968"/>
              <a:gd name="connsiteX605" fmla="*/ 3304483 w 5959916"/>
              <a:gd name="connsiteY605" fmla="*/ 4176766 h 5274968"/>
              <a:gd name="connsiteX606" fmla="*/ 1099848 w 5959916"/>
              <a:gd name="connsiteY606" fmla="*/ 4176766 h 5274968"/>
              <a:gd name="connsiteX607" fmla="*/ 1091067 w 5959916"/>
              <a:gd name="connsiteY607" fmla="*/ 4189938 h 5274968"/>
              <a:gd name="connsiteX608" fmla="*/ 1113569 w 5959916"/>
              <a:gd name="connsiteY608" fmla="*/ 4194329 h 5274968"/>
              <a:gd name="connsiteX609" fmla="*/ 1099848 w 5959916"/>
              <a:gd name="connsiteY609" fmla="*/ 4176766 h 5274968"/>
              <a:gd name="connsiteX610" fmla="*/ 4646364 w 5959916"/>
              <a:gd name="connsiteY610" fmla="*/ 4163593 h 5274968"/>
              <a:gd name="connsiteX611" fmla="*/ 4619471 w 5959916"/>
              <a:gd name="connsiteY611" fmla="*/ 4167984 h 5274968"/>
              <a:gd name="connsiteX612" fmla="*/ 4623862 w 5959916"/>
              <a:gd name="connsiteY612" fmla="*/ 4208048 h 5274968"/>
              <a:gd name="connsiteX613" fmla="*/ 4650756 w 5959916"/>
              <a:gd name="connsiteY613" fmla="*/ 4167984 h 5274968"/>
              <a:gd name="connsiteX614" fmla="*/ 4646364 w 5959916"/>
              <a:gd name="connsiteY614" fmla="*/ 4163593 h 5274968"/>
              <a:gd name="connsiteX615" fmla="*/ 4359328 w 5959916"/>
              <a:gd name="connsiteY615" fmla="*/ 4163593 h 5274968"/>
              <a:gd name="connsiteX616" fmla="*/ 4323654 w 5959916"/>
              <a:gd name="connsiteY616" fmla="*/ 4190486 h 5274968"/>
              <a:gd name="connsiteX617" fmla="*/ 4359328 w 5959916"/>
              <a:gd name="connsiteY617" fmla="*/ 4163593 h 5274968"/>
              <a:gd name="connsiteX618" fmla="*/ 4229256 w 5959916"/>
              <a:gd name="connsiteY618" fmla="*/ 4163593 h 5274968"/>
              <a:gd name="connsiteX619" fmla="*/ 4229256 w 5959916"/>
              <a:gd name="connsiteY619" fmla="*/ 4181156 h 5274968"/>
              <a:gd name="connsiteX620" fmla="*/ 4229256 w 5959916"/>
              <a:gd name="connsiteY620" fmla="*/ 4163593 h 5274968"/>
              <a:gd name="connsiteX621" fmla="*/ 3492732 w 5959916"/>
              <a:gd name="connsiteY621" fmla="*/ 4159203 h 5274968"/>
              <a:gd name="connsiteX622" fmla="*/ 3457057 w 5959916"/>
              <a:gd name="connsiteY622" fmla="*/ 4181156 h 5274968"/>
              <a:gd name="connsiteX623" fmla="*/ 3492732 w 5959916"/>
              <a:gd name="connsiteY623" fmla="*/ 4159203 h 5274968"/>
              <a:gd name="connsiteX624" fmla="*/ 3270936 w 5959916"/>
              <a:gd name="connsiteY624" fmla="*/ 4143836 h 5274968"/>
              <a:gd name="connsiteX625" fmla="*/ 3255089 w 5959916"/>
              <a:gd name="connsiteY625" fmla="*/ 4145483 h 5274968"/>
              <a:gd name="connsiteX626" fmla="*/ 3259480 w 5959916"/>
              <a:gd name="connsiteY626" fmla="*/ 4176217 h 5274968"/>
              <a:gd name="connsiteX627" fmla="*/ 3286372 w 5959916"/>
              <a:gd name="connsiteY627" fmla="*/ 4163044 h 5274968"/>
              <a:gd name="connsiteX628" fmla="*/ 3286372 w 5959916"/>
              <a:gd name="connsiteY628" fmla="*/ 4145483 h 5274968"/>
              <a:gd name="connsiteX629" fmla="*/ 3270936 w 5959916"/>
              <a:gd name="connsiteY629" fmla="*/ 4143836 h 5274968"/>
              <a:gd name="connsiteX630" fmla="*/ 1203576 w 5959916"/>
              <a:gd name="connsiteY630" fmla="*/ 4141092 h 5274968"/>
              <a:gd name="connsiteX631" fmla="*/ 1212358 w 5959916"/>
              <a:gd name="connsiteY631" fmla="*/ 4154264 h 5274968"/>
              <a:gd name="connsiteX632" fmla="*/ 1230468 w 5959916"/>
              <a:gd name="connsiteY632" fmla="*/ 4141092 h 5274968"/>
              <a:gd name="connsiteX633" fmla="*/ 1203576 w 5959916"/>
              <a:gd name="connsiteY633" fmla="*/ 4141092 h 5274968"/>
              <a:gd name="connsiteX634" fmla="*/ 4776985 w 5959916"/>
              <a:gd name="connsiteY634" fmla="*/ 4140543 h 5274968"/>
              <a:gd name="connsiteX635" fmla="*/ 4803877 w 5959916"/>
              <a:gd name="connsiteY635" fmla="*/ 4153715 h 5274968"/>
              <a:gd name="connsiteX636" fmla="*/ 4799487 w 5959916"/>
              <a:gd name="connsiteY636" fmla="*/ 4166887 h 5274968"/>
              <a:gd name="connsiteX637" fmla="*/ 4813208 w 5959916"/>
              <a:gd name="connsiteY637" fmla="*/ 4162497 h 5274968"/>
              <a:gd name="connsiteX638" fmla="*/ 4795097 w 5959916"/>
              <a:gd name="connsiteY638" fmla="*/ 4189389 h 5274968"/>
              <a:gd name="connsiteX639" fmla="*/ 4768204 w 5959916"/>
              <a:gd name="connsiteY639" fmla="*/ 4180608 h 5274968"/>
              <a:gd name="connsiteX640" fmla="*/ 4776985 w 5959916"/>
              <a:gd name="connsiteY640" fmla="*/ 4158654 h 5274968"/>
              <a:gd name="connsiteX641" fmla="*/ 4750093 w 5959916"/>
              <a:gd name="connsiteY641" fmla="*/ 4180608 h 5274968"/>
              <a:gd name="connsiteX642" fmla="*/ 4776985 w 5959916"/>
              <a:gd name="connsiteY642" fmla="*/ 4140543 h 5274968"/>
              <a:gd name="connsiteX643" fmla="*/ 973413 w 5959916"/>
              <a:gd name="connsiteY643" fmla="*/ 4139994 h 5274968"/>
              <a:gd name="connsiteX644" fmla="*/ 988436 w 5959916"/>
              <a:gd name="connsiteY644" fmla="*/ 4141092 h 5274968"/>
              <a:gd name="connsiteX645" fmla="*/ 992827 w 5959916"/>
              <a:gd name="connsiteY645" fmla="*/ 4145483 h 5274968"/>
              <a:gd name="connsiteX646" fmla="*/ 979107 w 5959916"/>
              <a:gd name="connsiteY646" fmla="*/ 4154264 h 5274968"/>
              <a:gd name="connsiteX647" fmla="*/ 965386 w 5959916"/>
              <a:gd name="connsiteY647" fmla="*/ 4145483 h 5274968"/>
              <a:gd name="connsiteX648" fmla="*/ 973413 w 5959916"/>
              <a:gd name="connsiteY648" fmla="*/ 4139994 h 5274968"/>
              <a:gd name="connsiteX649" fmla="*/ 5315383 w 5959916"/>
              <a:gd name="connsiteY649" fmla="*/ 4123529 h 5274968"/>
              <a:gd name="connsiteX650" fmla="*/ 5337885 w 5959916"/>
              <a:gd name="connsiteY650" fmla="*/ 4141092 h 5274968"/>
              <a:gd name="connsiteX651" fmla="*/ 5315383 w 5959916"/>
              <a:gd name="connsiteY651" fmla="*/ 4181156 h 5274968"/>
              <a:gd name="connsiteX652" fmla="*/ 5225924 w 5959916"/>
              <a:gd name="connsiteY652" fmla="*/ 4236038 h 5274968"/>
              <a:gd name="connsiteX653" fmla="*/ 5199032 w 5959916"/>
              <a:gd name="connsiteY653" fmla="*/ 4227258 h 5274968"/>
              <a:gd name="connsiteX654" fmla="*/ 5131526 w 5959916"/>
              <a:gd name="connsiteY654" fmla="*/ 4293665 h 5274968"/>
              <a:gd name="connsiteX655" fmla="*/ 5073351 w 5959916"/>
              <a:gd name="connsiteY655" fmla="*/ 4342512 h 5274968"/>
              <a:gd name="connsiteX656" fmla="*/ 5059631 w 5959916"/>
              <a:gd name="connsiteY656" fmla="*/ 4315619 h 5274968"/>
              <a:gd name="connsiteX657" fmla="*/ 4969623 w 5959916"/>
              <a:gd name="connsiteY657" fmla="*/ 4355683 h 5274968"/>
              <a:gd name="connsiteX658" fmla="*/ 5000906 w 5959916"/>
              <a:gd name="connsiteY658" fmla="*/ 4298056 h 5274968"/>
              <a:gd name="connsiteX659" fmla="*/ 4965231 w 5959916"/>
              <a:gd name="connsiteY659" fmla="*/ 4311229 h 5274968"/>
              <a:gd name="connsiteX660" fmla="*/ 5000906 w 5959916"/>
              <a:gd name="connsiteY660" fmla="*/ 4289275 h 5274968"/>
              <a:gd name="connsiteX661" fmla="*/ 5019017 w 5959916"/>
              <a:gd name="connsiteY661" fmla="*/ 4257992 h 5274968"/>
              <a:gd name="connsiteX662" fmla="*/ 5037128 w 5959916"/>
              <a:gd name="connsiteY662" fmla="*/ 4257992 h 5274968"/>
              <a:gd name="connsiteX663" fmla="*/ 5037128 w 5959916"/>
              <a:gd name="connsiteY663" fmla="*/ 4275554 h 5274968"/>
              <a:gd name="connsiteX664" fmla="*/ 5014626 w 5959916"/>
              <a:gd name="connsiteY664" fmla="*/ 4324401 h 5274968"/>
              <a:gd name="connsiteX665" fmla="*/ 5095304 w 5959916"/>
              <a:gd name="connsiteY665" fmla="*/ 4253053 h 5274968"/>
              <a:gd name="connsiteX666" fmla="*/ 5158419 w 5959916"/>
              <a:gd name="connsiteY666" fmla="*/ 4212987 h 5274968"/>
              <a:gd name="connsiteX667" fmla="*/ 5180921 w 5959916"/>
              <a:gd name="connsiteY667" fmla="*/ 4226159 h 5274968"/>
              <a:gd name="connsiteX668" fmla="*/ 5199032 w 5959916"/>
              <a:gd name="connsiteY668" fmla="*/ 4199267 h 5274968"/>
              <a:gd name="connsiteX669" fmla="*/ 5199032 w 5959916"/>
              <a:gd name="connsiteY669" fmla="*/ 4212440 h 5274968"/>
              <a:gd name="connsiteX670" fmla="*/ 5207813 w 5959916"/>
              <a:gd name="connsiteY670" fmla="*/ 4216831 h 5274968"/>
              <a:gd name="connsiteX671" fmla="*/ 5315383 w 5959916"/>
              <a:gd name="connsiteY671" fmla="*/ 4123529 h 5274968"/>
              <a:gd name="connsiteX672" fmla="*/ 960996 w 5959916"/>
              <a:gd name="connsiteY672" fmla="*/ 4119139 h 5274968"/>
              <a:gd name="connsiteX673" fmla="*/ 929712 w 5959916"/>
              <a:gd name="connsiteY673" fmla="*/ 4141092 h 5274968"/>
              <a:gd name="connsiteX674" fmla="*/ 960996 w 5959916"/>
              <a:gd name="connsiteY674" fmla="*/ 4119139 h 5274968"/>
              <a:gd name="connsiteX675" fmla="*/ 584534 w 5959916"/>
              <a:gd name="connsiteY675" fmla="*/ 4116050 h 5274968"/>
              <a:gd name="connsiteX676" fmla="*/ 602063 w 5959916"/>
              <a:gd name="connsiteY676" fmla="*/ 4119139 h 5274968"/>
              <a:gd name="connsiteX677" fmla="*/ 583952 w 5959916"/>
              <a:gd name="connsiteY677" fmla="*/ 4136701 h 5274968"/>
              <a:gd name="connsiteX678" fmla="*/ 566388 w 5959916"/>
              <a:gd name="connsiteY678" fmla="*/ 4171825 h 5274968"/>
              <a:gd name="connsiteX679" fmla="*/ 561999 w 5959916"/>
              <a:gd name="connsiteY679" fmla="*/ 4154264 h 5274968"/>
              <a:gd name="connsiteX680" fmla="*/ 490102 w 5959916"/>
              <a:gd name="connsiteY680" fmla="*/ 4185547 h 5274968"/>
              <a:gd name="connsiteX681" fmla="*/ 584534 w 5959916"/>
              <a:gd name="connsiteY681" fmla="*/ 4116050 h 5274968"/>
              <a:gd name="connsiteX682" fmla="*/ 799640 w 5959916"/>
              <a:gd name="connsiteY682" fmla="*/ 4105419 h 5274968"/>
              <a:gd name="connsiteX683" fmla="*/ 781530 w 5959916"/>
              <a:gd name="connsiteY683" fmla="*/ 4122980 h 5274968"/>
              <a:gd name="connsiteX684" fmla="*/ 799640 w 5959916"/>
              <a:gd name="connsiteY684" fmla="*/ 4105419 h 5274968"/>
              <a:gd name="connsiteX685" fmla="*/ 1270534 w 5959916"/>
              <a:gd name="connsiteY685" fmla="*/ 4096637 h 5274968"/>
              <a:gd name="connsiteX686" fmla="*/ 1284254 w 5959916"/>
              <a:gd name="connsiteY686" fmla="*/ 4109809 h 5274968"/>
              <a:gd name="connsiteX687" fmla="*/ 1288643 w 5959916"/>
              <a:gd name="connsiteY687" fmla="*/ 4101028 h 5274968"/>
              <a:gd name="connsiteX688" fmla="*/ 1270534 w 5959916"/>
              <a:gd name="connsiteY688" fmla="*/ 4096637 h 5274968"/>
              <a:gd name="connsiteX689" fmla="*/ 3753424 w 5959916"/>
              <a:gd name="connsiteY689" fmla="*/ 4087856 h 5274968"/>
              <a:gd name="connsiteX690" fmla="*/ 3739703 w 5959916"/>
              <a:gd name="connsiteY690" fmla="*/ 4105419 h 5274968"/>
              <a:gd name="connsiteX691" fmla="*/ 3767145 w 5959916"/>
              <a:gd name="connsiteY691" fmla="*/ 4092246 h 5274968"/>
              <a:gd name="connsiteX692" fmla="*/ 3753424 w 5959916"/>
              <a:gd name="connsiteY692" fmla="*/ 4087856 h 5274968"/>
              <a:gd name="connsiteX693" fmla="*/ 556886 w 5959916"/>
              <a:gd name="connsiteY693" fmla="*/ 4087322 h 5274968"/>
              <a:gd name="connsiteX694" fmla="*/ 565292 w 5959916"/>
              <a:gd name="connsiteY694" fmla="*/ 4099929 h 5274968"/>
              <a:gd name="connsiteX695" fmla="*/ 489004 w 5959916"/>
              <a:gd name="connsiteY695" fmla="*/ 4139994 h 5274968"/>
              <a:gd name="connsiteX696" fmla="*/ 538399 w 5959916"/>
              <a:gd name="connsiteY696" fmla="*/ 4104320 h 5274968"/>
              <a:gd name="connsiteX697" fmla="*/ 558725 w 5959916"/>
              <a:gd name="connsiteY697" fmla="*/ 4085631 h 5274968"/>
              <a:gd name="connsiteX698" fmla="*/ 556886 w 5959916"/>
              <a:gd name="connsiteY698" fmla="*/ 4087322 h 5274968"/>
              <a:gd name="connsiteX699" fmla="*/ 556510 w 5959916"/>
              <a:gd name="connsiteY699" fmla="*/ 4086758 h 5274968"/>
              <a:gd name="connsiteX700" fmla="*/ 5247878 w 5959916"/>
              <a:gd name="connsiteY700" fmla="*/ 4084014 h 5274968"/>
              <a:gd name="connsiteX701" fmla="*/ 5243487 w 5959916"/>
              <a:gd name="connsiteY701" fmla="*/ 4097186 h 5274968"/>
              <a:gd name="connsiteX702" fmla="*/ 5279161 w 5959916"/>
              <a:gd name="connsiteY702" fmla="*/ 4114748 h 5274968"/>
              <a:gd name="connsiteX703" fmla="*/ 5175981 w 5959916"/>
              <a:gd name="connsiteY703" fmla="*/ 4176766 h 5274968"/>
              <a:gd name="connsiteX704" fmla="*/ 5171591 w 5959916"/>
              <a:gd name="connsiteY704" fmla="*/ 4136701 h 5274968"/>
              <a:gd name="connsiteX705" fmla="*/ 5198483 w 5959916"/>
              <a:gd name="connsiteY705" fmla="*/ 4141092 h 5274968"/>
              <a:gd name="connsiteX706" fmla="*/ 5247878 w 5959916"/>
              <a:gd name="connsiteY706" fmla="*/ 4084014 h 5274968"/>
              <a:gd name="connsiteX707" fmla="*/ 1037282 w 5959916"/>
              <a:gd name="connsiteY707" fmla="*/ 4079075 h 5274968"/>
              <a:gd name="connsiteX708" fmla="*/ 1037282 w 5959916"/>
              <a:gd name="connsiteY708" fmla="*/ 4087856 h 5274968"/>
              <a:gd name="connsiteX709" fmla="*/ 1019171 w 5959916"/>
              <a:gd name="connsiteY709" fmla="*/ 4092246 h 5274968"/>
              <a:gd name="connsiteX710" fmla="*/ 1019171 w 5959916"/>
              <a:gd name="connsiteY710" fmla="*/ 4083465 h 5274968"/>
              <a:gd name="connsiteX711" fmla="*/ 1037282 w 5959916"/>
              <a:gd name="connsiteY711" fmla="*/ 4079075 h 5274968"/>
              <a:gd name="connsiteX712" fmla="*/ 228860 w 5959916"/>
              <a:gd name="connsiteY712" fmla="*/ 4078525 h 5274968"/>
              <a:gd name="connsiteX713" fmla="*/ 193186 w 5959916"/>
              <a:gd name="connsiteY713" fmla="*/ 4122980 h 5274968"/>
              <a:gd name="connsiteX714" fmla="*/ 184405 w 5959916"/>
              <a:gd name="connsiteY714" fmla="*/ 4109809 h 5274968"/>
              <a:gd name="connsiteX715" fmla="*/ 180014 w 5959916"/>
              <a:gd name="connsiteY715" fmla="*/ 4109809 h 5274968"/>
              <a:gd name="connsiteX716" fmla="*/ 228860 w 5959916"/>
              <a:gd name="connsiteY716" fmla="*/ 4078525 h 5274968"/>
              <a:gd name="connsiteX717" fmla="*/ 4668866 w 5959916"/>
              <a:gd name="connsiteY717" fmla="*/ 4071390 h 5274968"/>
              <a:gd name="connsiteX718" fmla="*/ 4615081 w 5959916"/>
              <a:gd name="connsiteY718" fmla="*/ 4164691 h 5274968"/>
              <a:gd name="connsiteX719" fmla="*/ 4700150 w 5959916"/>
              <a:gd name="connsiteY719" fmla="*/ 4124626 h 5274968"/>
              <a:gd name="connsiteX720" fmla="*/ 4677647 w 5959916"/>
              <a:gd name="connsiteY720" fmla="*/ 4142190 h 5274968"/>
              <a:gd name="connsiteX721" fmla="*/ 4700150 w 5959916"/>
              <a:gd name="connsiteY721" fmla="*/ 4137799 h 5274968"/>
              <a:gd name="connsiteX722" fmla="*/ 4704540 w 5959916"/>
              <a:gd name="connsiteY722" fmla="*/ 4155362 h 5274968"/>
              <a:gd name="connsiteX723" fmla="*/ 4668866 w 5959916"/>
              <a:gd name="connsiteY723" fmla="*/ 4159753 h 5274968"/>
              <a:gd name="connsiteX724" fmla="*/ 4682587 w 5959916"/>
              <a:gd name="connsiteY724" fmla="*/ 4172923 h 5274968"/>
              <a:gd name="connsiteX725" fmla="*/ 4588189 w 5959916"/>
              <a:gd name="connsiteY725" fmla="*/ 4239332 h 5274968"/>
              <a:gd name="connsiteX726" fmla="*/ 4579408 w 5959916"/>
              <a:gd name="connsiteY726" fmla="*/ 4252504 h 5274968"/>
              <a:gd name="connsiteX727" fmla="*/ 4565687 w 5959916"/>
              <a:gd name="connsiteY727" fmla="*/ 4234941 h 5274968"/>
              <a:gd name="connsiteX728" fmla="*/ 4466899 w 5959916"/>
              <a:gd name="connsiteY728" fmla="*/ 4275006 h 5274968"/>
              <a:gd name="connsiteX729" fmla="*/ 4323105 w 5959916"/>
              <a:gd name="connsiteY729" fmla="*/ 4337023 h 5274968"/>
              <a:gd name="connsiteX730" fmla="*/ 4323105 w 5959916"/>
              <a:gd name="connsiteY730" fmla="*/ 4319461 h 5274968"/>
              <a:gd name="connsiteX731" fmla="*/ 4282493 w 5959916"/>
              <a:gd name="connsiteY731" fmla="*/ 4363915 h 5274968"/>
              <a:gd name="connsiteX732" fmla="*/ 4300604 w 5959916"/>
              <a:gd name="connsiteY732" fmla="*/ 4368306 h 5274968"/>
              <a:gd name="connsiteX733" fmla="*/ 4026738 w 5959916"/>
              <a:gd name="connsiteY733" fmla="*/ 4523624 h 5274968"/>
              <a:gd name="connsiteX734" fmla="*/ 4040460 w 5959916"/>
              <a:gd name="connsiteY734" fmla="*/ 4536795 h 5274968"/>
              <a:gd name="connsiteX735" fmla="*/ 4148029 w 5959916"/>
              <a:gd name="connsiteY735" fmla="*/ 4479169 h 5274968"/>
              <a:gd name="connsiteX736" fmla="*/ 3927950 w 5959916"/>
              <a:gd name="connsiteY736" fmla="*/ 4608143 h 5274968"/>
              <a:gd name="connsiteX737" fmla="*/ 3972954 w 5959916"/>
              <a:gd name="connsiteY737" fmla="*/ 4612534 h 5274968"/>
              <a:gd name="connsiteX738" fmla="*/ 4017958 w 5959916"/>
              <a:gd name="connsiteY738" fmla="*/ 4581251 h 5274968"/>
              <a:gd name="connsiteX739" fmla="*/ 4017958 w 5959916"/>
              <a:gd name="connsiteY739" fmla="*/ 4608143 h 5274968"/>
              <a:gd name="connsiteX740" fmla="*/ 4089853 w 5959916"/>
              <a:gd name="connsiteY740" fmla="*/ 4554907 h 5274968"/>
              <a:gd name="connsiteX741" fmla="*/ 4089853 w 5959916"/>
              <a:gd name="connsiteY741" fmla="*/ 4572470 h 5274968"/>
              <a:gd name="connsiteX742" fmla="*/ 4139248 w 5959916"/>
              <a:gd name="connsiteY742" fmla="*/ 4536795 h 5274968"/>
              <a:gd name="connsiteX743" fmla="*/ 4139248 w 5959916"/>
              <a:gd name="connsiteY743" fmla="*/ 4554359 h 5274968"/>
              <a:gd name="connsiteX744" fmla="*/ 4054180 w 5959916"/>
              <a:gd name="connsiteY744" fmla="*/ 4611985 h 5274968"/>
              <a:gd name="connsiteX745" fmla="*/ 4117295 w 5959916"/>
              <a:gd name="connsiteY745" fmla="*/ 4590032 h 5274968"/>
              <a:gd name="connsiteX746" fmla="*/ 4117295 w 5959916"/>
              <a:gd name="connsiteY746" fmla="*/ 4616925 h 5274968"/>
              <a:gd name="connsiteX747" fmla="*/ 4000396 w 5959916"/>
              <a:gd name="connsiteY747" fmla="*/ 4683332 h 5274968"/>
              <a:gd name="connsiteX748" fmla="*/ 4041008 w 5959916"/>
              <a:gd name="connsiteY748" fmla="*/ 4692114 h 5274968"/>
              <a:gd name="connsiteX749" fmla="*/ 3865934 w 5959916"/>
              <a:gd name="connsiteY749" fmla="*/ 4785415 h 5274968"/>
              <a:gd name="connsiteX750" fmla="*/ 3892825 w 5959916"/>
              <a:gd name="connsiteY750" fmla="*/ 4785415 h 5274968"/>
              <a:gd name="connsiteX751" fmla="*/ 3852212 w 5959916"/>
              <a:gd name="connsiteY751" fmla="*/ 4865543 h 5274968"/>
              <a:gd name="connsiteX752" fmla="*/ 3690857 w 5959916"/>
              <a:gd name="connsiteY752" fmla="*/ 4918780 h 5274968"/>
              <a:gd name="connsiteX753" fmla="*/ 3780865 w 5959916"/>
              <a:gd name="connsiteY753" fmla="*/ 4874324 h 5274968"/>
              <a:gd name="connsiteX754" fmla="*/ 3857152 w 5959916"/>
              <a:gd name="connsiteY754" fmla="*/ 4821088 h 5274968"/>
              <a:gd name="connsiteX755" fmla="*/ 3825868 w 5959916"/>
              <a:gd name="connsiteY755" fmla="*/ 4807916 h 5274968"/>
              <a:gd name="connsiteX756" fmla="*/ 3830260 w 5959916"/>
              <a:gd name="connsiteY756" fmla="*/ 4781024 h 5274968"/>
              <a:gd name="connsiteX757" fmla="*/ 3740252 w 5959916"/>
              <a:gd name="connsiteY757" fmla="*/ 4812307 h 5274968"/>
              <a:gd name="connsiteX758" fmla="*/ 3744643 w 5959916"/>
              <a:gd name="connsiteY758" fmla="*/ 4847981 h 5274968"/>
              <a:gd name="connsiteX759" fmla="*/ 3668355 w 5959916"/>
              <a:gd name="connsiteY759" fmla="*/ 4896826 h 5274968"/>
              <a:gd name="connsiteX760" fmla="*/ 3528954 w 5959916"/>
              <a:gd name="connsiteY760" fmla="*/ 4932500 h 5274968"/>
              <a:gd name="connsiteX761" fmla="*/ 3528954 w 5959916"/>
              <a:gd name="connsiteY761" fmla="*/ 4945672 h 5274968"/>
              <a:gd name="connsiteX762" fmla="*/ 3386259 w 5959916"/>
              <a:gd name="connsiteY762" fmla="*/ 5018666 h 5274968"/>
              <a:gd name="connsiteX763" fmla="*/ 3390649 w 5959916"/>
              <a:gd name="connsiteY763" fmla="*/ 5009884 h 5274968"/>
              <a:gd name="connsiteX764" fmla="*/ 3372538 w 5959916"/>
              <a:gd name="connsiteY764" fmla="*/ 5009884 h 5274968"/>
              <a:gd name="connsiteX765" fmla="*/ 3363757 w 5959916"/>
              <a:gd name="connsiteY765" fmla="*/ 5018666 h 5274968"/>
              <a:gd name="connsiteX766" fmla="*/ 3211183 w 5959916"/>
              <a:gd name="connsiteY766" fmla="*/ 5067511 h 5274968"/>
              <a:gd name="connsiteX767" fmla="*/ 3233685 w 5959916"/>
              <a:gd name="connsiteY767" fmla="*/ 5049948 h 5274968"/>
              <a:gd name="connsiteX768" fmla="*/ 3229295 w 5959916"/>
              <a:gd name="connsiteY768" fmla="*/ 5032386 h 5274968"/>
              <a:gd name="connsiteX769" fmla="*/ 3269908 w 5959916"/>
              <a:gd name="connsiteY769" fmla="*/ 5032386 h 5274968"/>
              <a:gd name="connsiteX770" fmla="*/ 3381868 w 5959916"/>
              <a:gd name="connsiteY770" fmla="*/ 4970369 h 5274968"/>
              <a:gd name="connsiteX771" fmla="*/ 3449374 w 5959916"/>
              <a:gd name="connsiteY771" fmla="*/ 4939086 h 5274968"/>
              <a:gd name="connsiteX772" fmla="*/ 3516879 w 5959916"/>
              <a:gd name="connsiteY772" fmla="*/ 4899021 h 5274968"/>
              <a:gd name="connsiteX773" fmla="*/ 3306130 w 5959916"/>
              <a:gd name="connsiteY773" fmla="*/ 4956648 h 5274968"/>
              <a:gd name="connsiteX774" fmla="*/ 3306130 w 5959916"/>
              <a:gd name="connsiteY774" fmla="*/ 4947867 h 5274968"/>
              <a:gd name="connsiteX775" fmla="*/ 3252345 w 5959916"/>
              <a:gd name="connsiteY775" fmla="*/ 4956648 h 5274968"/>
              <a:gd name="connsiteX776" fmla="*/ 3266065 w 5959916"/>
              <a:gd name="connsiteY776" fmla="*/ 4956648 h 5274968"/>
              <a:gd name="connsiteX777" fmla="*/ 3171667 w 5959916"/>
              <a:gd name="connsiteY777" fmla="*/ 5005494 h 5274968"/>
              <a:gd name="connsiteX778" fmla="*/ 2996592 w 5959916"/>
              <a:gd name="connsiteY778" fmla="*/ 5036777 h 5274968"/>
              <a:gd name="connsiteX779" fmla="*/ 2982871 w 5959916"/>
              <a:gd name="connsiteY779" fmla="*/ 5054339 h 5274968"/>
              <a:gd name="connsiteX780" fmla="*/ 2991652 w 5959916"/>
              <a:gd name="connsiteY780" fmla="*/ 5027447 h 5274968"/>
              <a:gd name="connsiteX781" fmla="*/ 2951039 w 5959916"/>
              <a:gd name="connsiteY781" fmla="*/ 5018666 h 5274968"/>
              <a:gd name="connsiteX782" fmla="*/ 3072330 w 5959916"/>
              <a:gd name="connsiteY782" fmla="*/ 4956648 h 5274968"/>
              <a:gd name="connsiteX783" fmla="*/ 3278690 w 5959916"/>
              <a:gd name="connsiteY783" fmla="*/ 4912194 h 5274968"/>
              <a:gd name="connsiteX784" fmla="*/ 3269908 w 5959916"/>
              <a:gd name="connsiteY784" fmla="*/ 4925366 h 5274968"/>
              <a:gd name="connsiteX785" fmla="*/ 3314912 w 5959916"/>
              <a:gd name="connsiteY785" fmla="*/ 4898473 h 5274968"/>
              <a:gd name="connsiteX786" fmla="*/ 3368696 w 5959916"/>
              <a:gd name="connsiteY786" fmla="*/ 4911644 h 5274968"/>
              <a:gd name="connsiteX787" fmla="*/ 3386808 w 5959916"/>
              <a:gd name="connsiteY787" fmla="*/ 4894083 h 5274968"/>
              <a:gd name="connsiteX788" fmla="*/ 3378027 w 5959916"/>
              <a:gd name="connsiteY788" fmla="*/ 4867190 h 5274968"/>
              <a:gd name="connsiteX789" fmla="*/ 3364306 w 5959916"/>
              <a:gd name="connsiteY789" fmla="*/ 4875971 h 5274968"/>
              <a:gd name="connsiteX790" fmla="*/ 3350585 w 5959916"/>
              <a:gd name="connsiteY790" fmla="*/ 4862799 h 5274968"/>
              <a:gd name="connsiteX791" fmla="*/ 3381868 w 5959916"/>
              <a:gd name="connsiteY791" fmla="*/ 4835905 h 5274968"/>
              <a:gd name="connsiteX792" fmla="*/ 3404369 w 5959916"/>
              <a:gd name="connsiteY792" fmla="*/ 4840297 h 5274968"/>
              <a:gd name="connsiteX793" fmla="*/ 3476266 w 5959916"/>
              <a:gd name="connsiteY793" fmla="*/ 4813404 h 5274968"/>
              <a:gd name="connsiteX794" fmla="*/ 3449374 w 5959916"/>
              <a:gd name="connsiteY794" fmla="*/ 4804623 h 5274968"/>
              <a:gd name="connsiteX795" fmla="*/ 3512489 w 5959916"/>
              <a:gd name="connsiteY795" fmla="*/ 4777730 h 5274968"/>
              <a:gd name="connsiteX796" fmla="*/ 3611278 w 5959916"/>
              <a:gd name="connsiteY796" fmla="*/ 4755777 h 5274968"/>
              <a:gd name="connsiteX797" fmla="*/ 3579994 w 5959916"/>
              <a:gd name="connsiteY797" fmla="*/ 4755777 h 5274968"/>
              <a:gd name="connsiteX798" fmla="*/ 3624998 w 5959916"/>
              <a:gd name="connsiteY798" fmla="*/ 4738216 h 5274968"/>
              <a:gd name="connsiteX799" fmla="*/ 3616217 w 5959916"/>
              <a:gd name="connsiteY799" fmla="*/ 4751387 h 5274968"/>
              <a:gd name="connsiteX800" fmla="*/ 3647501 w 5959916"/>
              <a:gd name="connsiteY800" fmla="*/ 4738216 h 5274968"/>
              <a:gd name="connsiteX801" fmla="*/ 3643110 w 5959916"/>
              <a:gd name="connsiteY801" fmla="*/ 4725044 h 5274968"/>
              <a:gd name="connsiteX802" fmla="*/ 3773182 w 5959916"/>
              <a:gd name="connsiteY802" fmla="*/ 4663025 h 5274968"/>
              <a:gd name="connsiteX803" fmla="*/ 3777572 w 5959916"/>
              <a:gd name="connsiteY803" fmla="*/ 4680588 h 5274968"/>
              <a:gd name="connsiteX804" fmla="*/ 3813245 w 5959916"/>
              <a:gd name="connsiteY804" fmla="*/ 4676198 h 5274968"/>
              <a:gd name="connsiteX805" fmla="*/ 3790743 w 5959916"/>
              <a:gd name="connsiteY805" fmla="*/ 4693761 h 5274968"/>
              <a:gd name="connsiteX806" fmla="*/ 3853858 w 5959916"/>
              <a:gd name="connsiteY806" fmla="*/ 4693761 h 5274968"/>
              <a:gd name="connsiteX807" fmla="*/ 3867579 w 5959916"/>
              <a:gd name="connsiteY807" fmla="*/ 4684979 h 5274968"/>
              <a:gd name="connsiteX808" fmla="*/ 3831906 w 5959916"/>
              <a:gd name="connsiteY808" fmla="*/ 4671807 h 5274968"/>
              <a:gd name="connsiteX809" fmla="*/ 3926304 w 5959916"/>
              <a:gd name="connsiteY809" fmla="*/ 4622961 h 5274968"/>
              <a:gd name="connsiteX810" fmla="*/ 3845626 w 5959916"/>
              <a:gd name="connsiteY810" fmla="*/ 4640524 h 5274968"/>
              <a:gd name="connsiteX811" fmla="*/ 3831906 w 5959916"/>
              <a:gd name="connsiteY811" fmla="*/ 4622961 h 5274968"/>
              <a:gd name="connsiteX812" fmla="*/ 3840686 w 5959916"/>
              <a:gd name="connsiteY812" fmla="*/ 4605399 h 5274968"/>
              <a:gd name="connsiteX813" fmla="*/ 3755619 w 5959916"/>
              <a:gd name="connsiteY813" fmla="*/ 4649854 h 5274968"/>
              <a:gd name="connsiteX814" fmla="*/ 3553650 w 5959916"/>
              <a:gd name="connsiteY814" fmla="*/ 4725592 h 5274968"/>
              <a:gd name="connsiteX815" fmla="*/ 3571761 w 5959916"/>
              <a:gd name="connsiteY815" fmla="*/ 4708030 h 5274968"/>
              <a:gd name="connsiteX816" fmla="*/ 3558041 w 5959916"/>
              <a:gd name="connsiteY816" fmla="*/ 4686077 h 5274968"/>
              <a:gd name="connsiteX817" fmla="*/ 3648049 w 5959916"/>
              <a:gd name="connsiteY817" fmla="*/ 4664123 h 5274968"/>
              <a:gd name="connsiteX818" fmla="*/ 3652440 w 5959916"/>
              <a:gd name="connsiteY818" fmla="*/ 4646562 h 5274968"/>
              <a:gd name="connsiteX819" fmla="*/ 3813795 w 5959916"/>
              <a:gd name="connsiteY819" fmla="*/ 4588934 h 5274968"/>
              <a:gd name="connsiteX820" fmla="*/ 3943866 w 5959916"/>
              <a:gd name="connsiteY820" fmla="*/ 4504416 h 5274968"/>
              <a:gd name="connsiteX821" fmla="*/ 3952648 w 5959916"/>
              <a:gd name="connsiteY821" fmla="*/ 4521978 h 5274968"/>
              <a:gd name="connsiteX822" fmla="*/ 4020153 w 5959916"/>
              <a:gd name="connsiteY822" fmla="*/ 4464351 h 5274968"/>
              <a:gd name="connsiteX823" fmla="*/ 3880752 w 5959916"/>
              <a:gd name="connsiteY823" fmla="*/ 4521978 h 5274968"/>
              <a:gd name="connsiteX824" fmla="*/ 3817636 w 5959916"/>
              <a:gd name="connsiteY824" fmla="*/ 4548870 h 5274968"/>
              <a:gd name="connsiteX825" fmla="*/ 3920816 w 5959916"/>
              <a:gd name="connsiteY825" fmla="*/ 4491244 h 5274968"/>
              <a:gd name="connsiteX826" fmla="*/ 3974600 w 5959916"/>
              <a:gd name="connsiteY826" fmla="*/ 4451178 h 5274968"/>
              <a:gd name="connsiteX827" fmla="*/ 3997103 w 5959916"/>
              <a:gd name="connsiteY827" fmla="*/ 4455569 h 5274968"/>
              <a:gd name="connsiteX828" fmla="*/ 4046496 w 5959916"/>
              <a:gd name="connsiteY828" fmla="*/ 4397942 h 5274968"/>
              <a:gd name="connsiteX829" fmla="*/ 4050887 w 5959916"/>
              <a:gd name="connsiteY829" fmla="*/ 4375990 h 5274968"/>
              <a:gd name="connsiteX830" fmla="*/ 4042106 w 5959916"/>
              <a:gd name="connsiteY830" fmla="*/ 4362819 h 5274968"/>
              <a:gd name="connsiteX831" fmla="*/ 4015214 w 5959916"/>
              <a:gd name="connsiteY831" fmla="*/ 4375990 h 5274968"/>
              <a:gd name="connsiteX832" fmla="*/ 4046496 w 5959916"/>
              <a:gd name="connsiteY832" fmla="*/ 4340317 h 5274968"/>
              <a:gd name="connsiteX833" fmla="*/ 4028386 w 5959916"/>
              <a:gd name="connsiteY833" fmla="*/ 4318363 h 5274968"/>
              <a:gd name="connsiteX834" fmla="*/ 3992711 w 5959916"/>
              <a:gd name="connsiteY834" fmla="*/ 4318363 h 5274968"/>
              <a:gd name="connsiteX835" fmla="*/ 4028386 w 5959916"/>
              <a:gd name="connsiteY835" fmla="*/ 4291471 h 5274968"/>
              <a:gd name="connsiteX836" fmla="*/ 4167787 w 5959916"/>
              <a:gd name="connsiteY836" fmla="*/ 4255797 h 5274968"/>
              <a:gd name="connsiteX837" fmla="*/ 4149676 w 5959916"/>
              <a:gd name="connsiteY837" fmla="*/ 4247016 h 5274968"/>
              <a:gd name="connsiteX838" fmla="*/ 4167787 w 5959916"/>
              <a:gd name="connsiteY838" fmla="*/ 4215733 h 5274968"/>
              <a:gd name="connsiteX839" fmla="*/ 4199071 w 5959916"/>
              <a:gd name="connsiteY839" fmla="*/ 4220124 h 5274968"/>
              <a:gd name="connsiteX840" fmla="*/ 4360426 w 5959916"/>
              <a:gd name="connsiteY840" fmla="*/ 4104320 h 5274968"/>
              <a:gd name="connsiteX841" fmla="*/ 4396099 w 5959916"/>
              <a:gd name="connsiteY841" fmla="*/ 4104320 h 5274968"/>
              <a:gd name="connsiteX842" fmla="*/ 4400489 w 5959916"/>
              <a:gd name="connsiteY842" fmla="*/ 4144385 h 5274968"/>
              <a:gd name="connsiteX843" fmla="*/ 4377988 w 5959916"/>
              <a:gd name="connsiteY843" fmla="*/ 4148776 h 5274968"/>
              <a:gd name="connsiteX844" fmla="*/ 4400489 w 5959916"/>
              <a:gd name="connsiteY844" fmla="*/ 4153166 h 5274968"/>
              <a:gd name="connsiteX845" fmla="*/ 4386769 w 5959916"/>
              <a:gd name="connsiteY845" fmla="*/ 4166338 h 5274968"/>
              <a:gd name="connsiteX846" fmla="*/ 4422442 w 5959916"/>
              <a:gd name="connsiteY846" fmla="*/ 4139446 h 5274968"/>
              <a:gd name="connsiteX847" fmla="*/ 4440554 w 5959916"/>
              <a:gd name="connsiteY847" fmla="*/ 4108163 h 5274968"/>
              <a:gd name="connsiteX848" fmla="*/ 4449335 w 5959916"/>
              <a:gd name="connsiteY848" fmla="*/ 4148227 h 5274968"/>
              <a:gd name="connsiteX849" fmla="*/ 4309933 w 5959916"/>
              <a:gd name="connsiteY849" fmla="*/ 4214635 h 5274968"/>
              <a:gd name="connsiteX850" fmla="*/ 4314324 w 5959916"/>
              <a:gd name="connsiteY850" fmla="*/ 4201463 h 5274968"/>
              <a:gd name="connsiteX851" fmla="*/ 4291823 w 5959916"/>
              <a:gd name="connsiteY851" fmla="*/ 4205853 h 5274968"/>
              <a:gd name="connsiteX852" fmla="*/ 4314324 w 5959916"/>
              <a:gd name="connsiteY852" fmla="*/ 4237137 h 5274968"/>
              <a:gd name="connsiteX853" fmla="*/ 4260538 w 5959916"/>
              <a:gd name="connsiteY853" fmla="*/ 4285983 h 5274968"/>
              <a:gd name="connsiteX854" fmla="*/ 4341217 w 5959916"/>
              <a:gd name="connsiteY854" fmla="*/ 4259090 h 5274968"/>
              <a:gd name="connsiteX855" fmla="*/ 4345608 w 5959916"/>
              <a:gd name="connsiteY855" fmla="*/ 4276652 h 5274968"/>
              <a:gd name="connsiteX856" fmla="*/ 4421895 w 5959916"/>
              <a:gd name="connsiteY856" fmla="*/ 4210244 h 5274968"/>
              <a:gd name="connsiteX857" fmla="*/ 4493790 w 5959916"/>
              <a:gd name="connsiteY857" fmla="*/ 4178960 h 5274968"/>
              <a:gd name="connsiteX858" fmla="*/ 4485010 w 5959916"/>
              <a:gd name="connsiteY858" fmla="*/ 4200915 h 5274968"/>
              <a:gd name="connsiteX859" fmla="*/ 4511903 w 5959916"/>
              <a:gd name="connsiteY859" fmla="*/ 4160849 h 5274968"/>
              <a:gd name="connsiteX860" fmla="*/ 4525623 w 5959916"/>
              <a:gd name="connsiteY860" fmla="*/ 4182803 h 5274968"/>
              <a:gd name="connsiteX861" fmla="*/ 4583798 w 5959916"/>
              <a:gd name="connsiteY861" fmla="*/ 4147128 h 5274968"/>
              <a:gd name="connsiteX862" fmla="*/ 4668866 w 5959916"/>
              <a:gd name="connsiteY862" fmla="*/ 4071390 h 5274968"/>
              <a:gd name="connsiteX863" fmla="*/ 3784707 w 5959916"/>
              <a:gd name="connsiteY863" fmla="*/ 4070293 h 5274968"/>
              <a:gd name="connsiteX864" fmla="*/ 3780316 w 5959916"/>
              <a:gd name="connsiteY864" fmla="*/ 4087856 h 5274968"/>
              <a:gd name="connsiteX865" fmla="*/ 3784707 w 5959916"/>
              <a:gd name="connsiteY865" fmla="*/ 4070293 h 5274968"/>
              <a:gd name="connsiteX866" fmla="*/ 4543184 w 5959916"/>
              <a:gd name="connsiteY866" fmla="*/ 4065354 h 5274968"/>
              <a:gd name="connsiteX867" fmla="*/ 4543184 w 5959916"/>
              <a:gd name="connsiteY867" fmla="*/ 4105419 h 5274968"/>
              <a:gd name="connsiteX868" fmla="*/ 4462508 w 5959916"/>
              <a:gd name="connsiteY868" fmla="*/ 4132311 h 5274968"/>
              <a:gd name="connsiteX869" fmla="*/ 4462508 w 5959916"/>
              <a:gd name="connsiteY869" fmla="*/ 4078525 h 5274968"/>
              <a:gd name="connsiteX870" fmla="*/ 4511903 w 5959916"/>
              <a:gd name="connsiteY870" fmla="*/ 4074135 h 5274968"/>
              <a:gd name="connsiteX871" fmla="*/ 4471289 w 5959916"/>
              <a:gd name="connsiteY871" fmla="*/ 4105419 h 5274968"/>
              <a:gd name="connsiteX872" fmla="*/ 4543184 w 5959916"/>
              <a:gd name="connsiteY872" fmla="*/ 4065354 h 5274968"/>
              <a:gd name="connsiteX873" fmla="*/ 1322518 w 5959916"/>
              <a:gd name="connsiteY873" fmla="*/ 4064093 h 5274968"/>
              <a:gd name="connsiteX874" fmla="*/ 1297975 w 5959916"/>
              <a:gd name="connsiteY874" fmla="*/ 4083465 h 5274968"/>
              <a:gd name="connsiteX875" fmla="*/ 1320476 w 5959916"/>
              <a:gd name="connsiteY875" fmla="*/ 4087856 h 5274968"/>
              <a:gd name="connsiteX876" fmla="*/ 1329257 w 5959916"/>
              <a:gd name="connsiteY876" fmla="*/ 4070293 h 5274968"/>
              <a:gd name="connsiteX877" fmla="*/ 1333648 w 5959916"/>
              <a:gd name="connsiteY877" fmla="*/ 4070293 h 5274968"/>
              <a:gd name="connsiteX878" fmla="*/ 1322518 w 5959916"/>
              <a:gd name="connsiteY878" fmla="*/ 4064093 h 5274968"/>
              <a:gd name="connsiteX879" fmla="*/ 4426833 w 5959916"/>
              <a:gd name="connsiteY879" fmla="*/ 4060964 h 5274968"/>
              <a:gd name="connsiteX880" fmla="*/ 4426833 w 5959916"/>
              <a:gd name="connsiteY880" fmla="*/ 4074135 h 5274968"/>
              <a:gd name="connsiteX881" fmla="*/ 4408723 w 5959916"/>
              <a:gd name="connsiteY881" fmla="*/ 4069745 h 5274968"/>
              <a:gd name="connsiteX882" fmla="*/ 4426833 w 5959916"/>
              <a:gd name="connsiteY882" fmla="*/ 4060964 h 5274968"/>
              <a:gd name="connsiteX883" fmla="*/ 4915288 w 5959916"/>
              <a:gd name="connsiteY883" fmla="*/ 4056573 h 5274968"/>
              <a:gd name="connsiteX884" fmla="*/ 4933401 w 5959916"/>
              <a:gd name="connsiteY884" fmla="*/ 4069745 h 5274968"/>
              <a:gd name="connsiteX885" fmla="*/ 4924619 w 5959916"/>
              <a:gd name="connsiteY885" fmla="*/ 4105419 h 5274968"/>
              <a:gd name="connsiteX886" fmla="*/ 4870285 w 5959916"/>
              <a:gd name="connsiteY886" fmla="*/ 4127920 h 5274968"/>
              <a:gd name="connsiteX887" fmla="*/ 4915288 w 5959916"/>
              <a:gd name="connsiteY887" fmla="*/ 4056573 h 5274968"/>
              <a:gd name="connsiteX888" fmla="*/ 705242 w 5959916"/>
              <a:gd name="connsiteY888" fmla="*/ 4052182 h 5274968"/>
              <a:gd name="connsiteX889" fmla="*/ 642127 w 5959916"/>
              <a:gd name="connsiteY889" fmla="*/ 4092246 h 5274968"/>
              <a:gd name="connsiteX890" fmla="*/ 705242 w 5959916"/>
              <a:gd name="connsiteY890" fmla="*/ 4052182 h 5274968"/>
              <a:gd name="connsiteX891" fmla="*/ 5153479 w 5959916"/>
              <a:gd name="connsiteY891" fmla="*/ 4043401 h 5274968"/>
              <a:gd name="connsiteX892" fmla="*/ 5149088 w 5959916"/>
              <a:gd name="connsiteY892" fmla="*/ 4070293 h 5274968"/>
              <a:gd name="connsiteX893" fmla="*/ 5167201 w 5959916"/>
              <a:gd name="connsiteY893" fmla="*/ 4047792 h 5274968"/>
              <a:gd name="connsiteX894" fmla="*/ 5153479 w 5959916"/>
              <a:gd name="connsiteY894" fmla="*/ 4043401 h 5274968"/>
              <a:gd name="connsiteX895" fmla="*/ 4619471 w 5959916"/>
              <a:gd name="connsiteY895" fmla="*/ 4039010 h 5274968"/>
              <a:gd name="connsiteX896" fmla="*/ 4628253 w 5959916"/>
              <a:gd name="connsiteY896" fmla="*/ 4060964 h 5274968"/>
              <a:gd name="connsiteX897" fmla="*/ 4574469 w 5959916"/>
              <a:gd name="connsiteY897" fmla="*/ 4087856 h 5274968"/>
              <a:gd name="connsiteX898" fmla="*/ 4619471 w 5959916"/>
              <a:gd name="connsiteY898" fmla="*/ 4039010 h 5274968"/>
              <a:gd name="connsiteX899" fmla="*/ 434671 w 5959916"/>
              <a:gd name="connsiteY899" fmla="*/ 4032707 h 5274968"/>
              <a:gd name="connsiteX900" fmla="*/ 453331 w 5959916"/>
              <a:gd name="connsiteY900" fmla="*/ 4039010 h 5274968"/>
              <a:gd name="connsiteX901" fmla="*/ 395155 w 5959916"/>
              <a:gd name="connsiteY901" fmla="*/ 4083465 h 5274968"/>
              <a:gd name="connsiteX902" fmla="*/ 390217 w 5959916"/>
              <a:gd name="connsiteY902" fmla="*/ 4070293 h 5274968"/>
              <a:gd name="connsiteX903" fmla="*/ 434671 w 5959916"/>
              <a:gd name="connsiteY903" fmla="*/ 4032707 h 5274968"/>
              <a:gd name="connsiteX904" fmla="*/ 5001455 w 5959916"/>
              <a:gd name="connsiteY904" fmla="*/ 4025838 h 5274968"/>
              <a:gd name="connsiteX905" fmla="*/ 4974563 w 5959916"/>
              <a:gd name="connsiteY905" fmla="*/ 4039010 h 5274968"/>
              <a:gd name="connsiteX906" fmla="*/ 4988283 w 5959916"/>
              <a:gd name="connsiteY906" fmla="*/ 4074684 h 5274968"/>
              <a:gd name="connsiteX907" fmla="*/ 5006394 w 5959916"/>
              <a:gd name="connsiteY907" fmla="*/ 4079075 h 5274968"/>
              <a:gd name="connsiteX908" fmla="*/ 5002004 w 5959916"/>
              <a:gd name="connsiteY908" fmla="*/ 4127920 h 5274968"/>
              <a:gd name="connsiteX909" fmla="*/ 5006394 w 5959916"/>
              <a:gd name="connsiteY909" fmla="*/ 4136701 h 5274968"/>
              <a:gd name="connsiteX910" fmla="*/ 5069510 w 5959916"/>
              <a:gd name="connsiteY910" fmla="*/ 4083465 h 5274968"/>
              <a:gd name="connsiteX911" fmla="*/ 5127685 w 5959916"/>
              <a:gd name="connsiteY911" fmla="*/ 4061512 h 5274968"/>
              <a:gd name="connsiteX912" fmla="*/ 5087073 w 5959916"/>
              <a:gd name="connsiteY912" fmla="*/ 4119139 h 5274968"/>
              <a:gd name="connsiteX913" fmla="*/ 5037678 w 5959916"/>
              <a:gd name="connsiteY913" fmla="*/ 4141092 h 5274968"/>
              <a:gd name="connsiteX914" fmla="*/ 5019566 w 5959916"/>
              <a:gd name="connsiteY914" fmla="*/ 4149873 h 5274968"/>
              <a:gd name="connsiteX915" fmla="*/ 5001455 w 5959916"/>
              <a:gd name="connsiteY915" fmla="*/ 4198719 h 5274968"/>
              <a:gd name="connsiteX916" fmla="*/ 4966331 w 5959916"/>
              <a:gd name="connsiteY916" fmla="*/ 4225612 h 5274968"/>
              <a:gd name="connsiteX917" fmla="*/ 4948218 w 5959916"/>
              <a:gd name="connsiteY917" fmla="*/ 4225612 h 5274968"/>
              <a:gd name="connsiteX918" fmla="*/ 4952610 w 5959916"/>
              <a:gd name="connsiteY918" fmla="*/ 4203658 h 5274968"/>
              <a:gd name="connsiteX919" fmla="*/ 4916937 w 5959916"/>
              <a:gd name="connsiteY919" fmla="*/ 4216831 h 5274968"/>
              <a:gd name="connsiteX920" fmla="*/ 4948218 w 5959916"/>
              <a:gd name="connsiteY920" fmla="*/ 4189938 h 5274968"/>
              <a:gd name="connsiteX921" fmla="*/ 4952610 w 5959916"/>
              <a:gd name="connsiteY921" fmla="*/ 4211891 h 5274968"/>
              <a:gd name="connsiteX922" fmla="*/ 4988283 w 5959916"/>
              <a:gd name="connsiteY922" fmla="*/ 4198719 h 5274968"/>
              <a:gd name="connsiteX923" fmla="*/ 4988283 w 5959916"/>
              <a:gd name="connsiteY923" fmla="*/ 4189938 h 5274968"/>
              <a:gd name="connsiteX924" fmla="*/ 4974563 w 5959916"/>
              <a:gd name="connsiteY924" fmla="*/ 4141092 h 5274968"/>
              <a:gd name="connsiteX925" fmla="*/ 4960841 w 5959916"/>
              <a:gd name="connsiteY925" fmla="*/ 4141092 h 5274968"/>
              <a:gd name="connsiteX926" fmla="*/ 4983344 w 5959916"/>
              <a:gd name="connsiteY926" fmla="*/ 4083465 h 5274968"/>
              <a:gd name="connsiteX927" fmla="*/ 4956451 w 5959916"/>
              <a:gd name="connsiteY927" fmla="*/ 4065903 h 5274968"/>
              <a:gd name="connsiteX928" fmla="*/ 5001455 w 5959916"/>
              <a:gd name="connsiteY928" fmla="*/ 4025838 h 5274968"/>
              <a:gd name="connsiteX929" fmla="*/ 3767145 w 5959916"/>
              <a:gd name="connsiteY929" fmla="*/ 4021447 h 5274968"/>
              <a:gd name="connsiteX930" fmla="*/ 3704030 w 5959916"/>
              <a:gd name="connsiteY930" fmla="*/ 4043401 h 5274968"/>
              <a:gd name="connsiteX931" fmla="*/ 3767145 w 5959916"/>
              <a:gd name="connsiteY931" fmla="*/ 4021447 h 5274968"/>
              <a:gd name="connsiteX932" fmla="*/ 1355053 w 5959916"/>
              <a:gd name="connsiteY932" fmla="*/ 4019801 h 5274968"/>
              <a:gd name="connsiteX933" fmla="*/ 1351211 w 5959916"/>
              <a:gd name="connsiteY933" fmla="*/ 4020899 h 5274968"/>
              <a:gd name="connsiteX934" fmla="*/ 1328710 w 5959916"/>
              <a:gd name="connsiteY934" fmla="*/ 4025290 h 5274968"/>
              <a:gd name="connsiteX935" fmla="*/ 1351211 w 5959916"/>
              <a:gd name="connsiteY935" fmla="*/ 4060964 h 5274968"/>
              <a:gd name="connsiteX936" fmla="*/ 1369323 w 5959916"/>
              <a:gd name="connsiteY936" fmla="*/ 4060964 h 5274968"/>
              <a:gd name="connsiteX937" fmla="*/ 1382495 w 5959916"/>
              <a:gd name="connsiteY937" fmla="*/ 4029681 h 5274968"/>
              <a:gd name="connsiteX938" fmla="*/ 1355602 w 5959916"/>
              <a:gd name="connsiteY938" fmla="*/ 4025290 h 5274968"/>
              <a:gd name="connsiteX939" fmla="*/ 1355053 w 5959916"/>
              <a:gd name="connsiteY939" fmla="*/ 4019801 h 5274968"/>
              <a:gd name="connsiteX940" fmla="*/ 5198483 w 5959916"/>
              <a:gd name="connsiteY940" fmla="*/ 4016508 h 5274968"/>
              <a:gd name="connsiteX941" fmla="*/ 5230864 w 5959916"/>
              <a:gd name="connsiteY941" fmla="*/ 4029131 h 5274968"/>
              <a:gd name="connsiteX942" fmla="*/ 5217144 w 5959916"/>
              <a:gd name="connsiteY942" fmla="*/ 4082367 h 5274968"/>
              <a:gd name="connsiteX943" fmla="*/ 5212752 w 5959916"/>
              <a:gd name="connsiteY943" fmla="*/ 4060414 h 5274968"/>
              <a:gd name="connsiteX944" fmla="*/ 5199032 w 5959916"/>
              <a:gd name="connsiteY944" fmla="*/ 4060414 h 5274968"/>
              <a:gd name="connsiteX945" fmla="*/ 5176530 w 5959916"/>
              <a:gd name="connsiteY945" fmla="*/ 4091697 h 5274968"/>
              <a:gd name="connsiteX946" fmla="*/ 5185311 w 5959916"/>
              <a:gd name="connsiteY946" fmla="*/ 4078525 h 5274968"/>
              <a:gd name="connsiteX947" fmla="*/ 5144698 w 5959916"/>
              <a:gd name="connsiteY947" fmla="*/ 4082916 h 5274968"/>
              <a:gd name="connsiteX948" fmla="*/ 5144698 w 5959916"/>
              <a:gd name="connsiteY948" fmla="*/ 4042852 h 5274968"/>
              <a:gd name="connsiteX949" fmla="*/ 5167201 w 5959916"/>
              <a:gd name="connsiteY949" fmla="*/ 4025290 h 5274968"/>
              <a:gd name="connsiteX950" fmla="*/ 5198483 w 5959916"/>
              <a:gd name="connsiteY950" fmla="*/ 4016508 h 5274968"/>
              <a:gd name="connsiteX951" fmla="*/ 960996 w 5959916"/>
              <a:gd name="connsiteY951" fmla="*/ 4012666 h 5274968"/>
              <a:gd name="connsiteX952" fmla="*/ 938493 w 5959916"/>
              <a:gd name="connsiteY952" fmla="*/ 4025838 h 5274968"/>
              <a:gd name="connsiteX953" fmla="*/ 960996 w 5959916"/>
              <a:gd name="connsiteY953" fmla="*/ 4012666 h 5274968"/>
              <a:gd name="connsiteX954" fmla="*/ 5257207 w 5959916"/>
              <a:gd name="connsiteY954" fmla="*/ 4008275 h 5274968"/>
              <a:gd name="connsiteX955" fmla="*/ 5252817 w 5959916"/>
              <a:gd name="connsiteY955" fmla="*/ 4030228 h 5274968"/>
              <a:gd name="connsiteX956" fmla="*/ 5239096 w 5959916"/>
              <a:gd name="connsiteY956" fmla="*/ 4025838 h 5274968"/>
              <a:gd name="connsiteX957" fmla="*/ 5257207 w 5959916"/>
              <a:gd name="connsiteY957" fmla="*/ 4008275 h 5274968"/>
              <a:gd name="connsiteX958" fmla="*/ 199379 w 5959916"/>
              <a:gd name="connsiteY958" fmla="*/ 4008070 h 5274968"/>
              <a:gd name="connsiteX959" fmla="*/ 211299 w 5959916"/>
              <a:gd name="connsiteY959" fmla="*/ 4012117 h 5274968"/>
              <a:gd name="connsiteX960" fmla="*/ 184405 w 5959916"/>
              <a:gd name="connsiteY960" fmla="*/ 4029681 h 5274968"/>
              <a:gd name="connsiteX961" fmla="*/ 199379 w 5959916"/>
              <a:gd name="connsiteY961" fmla="*/ 4008070 h 5274968"/>
              <a:gd name="connsiteX962" fmla="*/ 5019017 w 5959916"/>
              <a:gd name="connsiteY962" fmla="*/ 3998945 h 5274968"/>
              <a:gd name="connsiteX963" fmla="*/ 5032738 w 5959916"/>
              <a:gd name="connsiteY963" fmla="*/ 3998945 h 5274968"/>
              <a:gd name="connsiteX964" fmla="*/ 5037128 w 5959916"/>
              <a:gd name="connsiteY964" fmla="*/ 4012117 h 5274968"/>
              <a:gd name="connsiteX965" fmla="*/ 5014626 w 5959916"/>
              <a:gd name="connsiteY965" fmla="*/ 4016508 h 5274968"/>
              <a:gd name="connsiteX966" fmla="*/ 5019017 w 5959916"/>
              <a:gd name="connsiteY966" fmla="*/ 3998945 h 5274968"/>
              <a:gd name="connsiteX967" fmla="*/ 1383043 w 5959916"/>
              <a:gd name="connsiteY967" fmla="*/ 3998945 h 5274968"/>
              <a:gd name="connsiteX968" fmla="*/ 1383043 w 5959916"/>
              <a:gd name="connsiteY968" fmla="*/ 4012117 h 5274968"/>
              <a:gd name="connsiteX969" fmla="*/ 1387433 w 5959916"/>
              <a:gd name="connsiteY969" fmla="*/ 4003336 h 5274968"/>
              <a:gd name="connsiteX970" fmla="*/ 1400605 w 5959916"/>
              <a:gd name="connsiteY970" fmla="*/ 4034619 h 5274968"/>
              <a:gd name="connsiteX971" fmla="*/ 1418717 w 5959916"/>
              <a:gd name="connsiteY971" fmla="*/ 4025838 h 5274968"/>
              <a:gd name="connsiteX972" fmla="*/ 1383043 w 5959916"/>
              <a:gd name="connsiteY972" fmla="*/ 3998945 h 5274968"/>
              <a:gd name="connsiteX973" fmla="*/ 530167 w 5959916"/>
              <a:gd name="connsiteY973" fmla="*/ 3998945 h 5274968"/>
              <a:gd name="connsiteX974" fmla="*/ 539497 w 5959916"/>
              <a:gd name="connsiteY974" fmla="*/ 4025838 h 5274968"/>
              <a:gd name="connsiteX975" fmla="*/ 498884 w 5959916"/>
              <a:gd name="connsiteY975" fmla="*/ 4025838 h 5274968"/>
              <a:gd name="connsiteX976" fmla="*/ 530167 w 5959916"/>
              <a:gd name="connsiteY976" fmla="*/ 3998945 h 5274968"/>
              <a:gd name="connsiteX977" fmla="*/ 5149088 w 5959916"/>
              <a:gd name="connsiteY977" fmla="*/ 3994555 h 5274968"/>
              <a:gd name="connsiteX978" fmla="*/ 5122196 w 5959916"/>
              <a:gd name="connsiteY978" fmla="*/ 4034619 h 5274968"/>
              <a:gd name="connsiteX979" fmla="*/ 5086523 w 5959916"/>
              <a:gd name="connsiteY979" fmla="*/ 4025838 h 5274968"/>
              <a:gd name="connsiteX980" fmla="*/ 5149088 w 5959916"/>
              <a:gd name="connsiteY980" fmla="*/ 3994555 h 5274968"/>
              <a:gd name="connsiteX981" fmla="*/ 1463762 w 5959916"/>
              <a:gd name="connsiteY981" fmla="*/ 3981907 h 5274968"/>
              <a:gd name="connsiteX982" fmla="*/ 1431888 w 5959916"/>
              <a:gd name="connsiteY982" fmla="*/ 3990164 h 5274968"/>
              <a:gd name="connsiteX983" fmla="*/ 1445610 w 5959916"/>
              <a:gd name="connsiteY983" fmla="*/ 4003336 h 5274968"/>
              <a:gd name="connsiteX984" fmla="*/ 1472501 w 5959916"/>
              <a:gd name="connsiteY984" fmla="*/ 3985774 h 5274968"/>
              <a:gd name="connsiteX985" fmla="*/ 1463762 w 5959916"/>
              <a:gd name="connsiteY985" fmla="*/ 3981907 h 5274968"/>
              <a:gd name="connsiteX986" fmla="*/ 4803877 w 5959916"/>
              <a:gd name="connsiteY986" fmla="*/ 3954491 h 5274968"/>
              <a:gd name="connsiteX987" fmla="*/ 4785766 w 5959916"/>
              <a:gd name="connsiteY987" fmla="*/ 3976444 h 5274968"/>
              <a:gd name="connsiteX988" fmla="*/ 4803877 w 5959916"/>
              <a:gd name="connsiteY988" fmla="*/ 3954491 h 5274968"/>
              <a:gd name="connsiteX989" fmla="*/ 884708 w 5959916"/>
              <a:gd name="connsiteY989" fmla="*/ 3954491 h 5274968"/>
              <a:gd name="connsiteX990" fmla="*/ 857816 w 5959916"/>
              <a:gd name="connsiteY990" fmla="*/ 3967663 h 5274968"/>
              <a:gd name="connsiteX991" fmla="*/ 884708 w 5959916"/>
              <a:gd name="connsiteY991" fmla="*/ 3954491 h 5274968"/>
              <a:gd name="connsiteX992" fmla="*/ 3950452 w 5959916"/>
              <a:gd name="connsiteY992" fmla="*/ 3936928 h 5274968"/>
              <a:gd name="connsiteX993" fmla="*/ 3905449 w 5959916"/>
              <a:gd name="connsiteY993" fmla="*/ 3968211 h 5274968"/>
              <a:gd name="connsiteX994" fmla="*/ 3896667 w 5959916"/>
              <a:gd name="connsiteY994" fmla="*/ 3946259 h 5274968"/>
              <a:gd name="connsiteX995" fmla="*/ 3865384 w 5959916"/>
              <a:gd name="connsiteY995" fmla="*/ 3959431 h 5274968"/>
              <a:gd name="connsiteX996" fmla="*/ 3879105 w 5959916"/>
              <a:gd name="connsiteY996" fmla="*/ 3968211 h 5274968"/>
              <a:gd name="connsiteX997" fmla="*/ 3856602 w 5959916"/>
              <a:gd name="connsiteY997" fmla="*/ 3985774 h 5274968"/>
              <a:gd name="connsiteX998" fmla="*/ 3865384 w 5959916"/>
              <a:gd name="connsiteY998" fmla="*/ 4012666 h 5274968"/>
              <a:gd name="connsiteX999" fmla="*/ 3879105 w 5959916"/>
              <a:gd name="connsiteY999" fmla="*/ 4003886 h 5274968"/>
              <a:gd name="connsiteX1000" fmla="*/ 3883496 w 5959916"/>
              <a:gd name="connsiteY1000" fmla="*/ 4021447 h 5274968"/>
              <a:gd name="connsiteX1001" fmla="*/ 3865384 w 5959916"/>
              <a:gd name="connsiteY1001" fmla="*/ 4034619 h 5274968"/>
              <a:gd name="connsiteX1002" fmla="*/ 3937281 w 5959916"/>
              <a:gd name="connsiteY1002" fmla="*/ 3998945 h 5274968"/>
              <a:gd name="connsiteX1003" fmla="*/ 3928499 w 5959916"/>
              <a:gd name="connsiteY1003" fmla="*/ 3967663 h 5274968"/>
              <a:gd name="connsiteX1004" fmla="*/ 3951002 w 5959916"/>
              <a:gd name="connsiteY1004" fmla="*/ 3972053 h 5274968"/>
              <a:gd name="connsiteX1005" fmla="*/ 3950452 w 5959916"/>
              <a:gd name="connsiteY1005" fmla="*/ 3936928 h 5274968"/>
              <a:gd name="connsiteX1006" fmla="*/ 5382889 w 5959916"/>
              <a:gd name="connsiteY1006" fmla="*/ 3927598 h 5274968"/>
              <a:gd name="connsiteX1007" fmla="*/ 5392219 w 5959916"/>
              <a:gd name="connsiteY1007" fmla="*/ 3950100 h 5274968"/>
              <a:gd name="connsiteX1008" fmla="*/ 5351605 w 5959916"/>
              <a:gd name="connsiteY1008" fmla="*/ 3967663 h 5274968"/>
              <a:gd name="connsiteX1009" fmla="*/ 5382889 w 5959916"/>
              <a:gd name="connsiteY1009" fmla="*/ 3927598 h 5274968"/>
              <a:gd name="connsiteX1010" fmla="*/ 682741 w 5959916"/>
              <a:gd name="connsiteY1010" fmla="*/ 3923757 h 5274968"/>
              <a:gd name="connsiteX1011" fmla="*/ 696461 w 5959916"/>
              <a:gd name="connsiteY1011" fmla="*/ 3941319 h 5274968"/>
              <a:gd name="connsiteX1012" fmla="*/ 682741 w 5959916"/>
              <a:gd name="connsiteY1012" fmla="*/ 3941319 h 5274968"/>
              <a:gd name="connsiteX1013" fmla="*/ 682741 w 5959916"/>
              <a:gd name="connsiteY1013" fmla="*/ 3923757 h 5274968"/>
              <a:gd name="connsiteX1014" fmla="*/ 4426833 w 5959916"/>
              <a:gd name="connsiteY1014" fmla="*/ 3914427 h 5274968"/>
              <a:gd name="connsiteX1015" fmla="*/ 4377439 w 5959916"/>
              <a:gd name="connsiteY1015" fmla="*/ 3976444 h 5274968"/>
              <a:gd name="connsiteX1016" fmla="*/ 4449335 w 5959916"/>
              <a:gd name="connsiteY1016" fmla="*/ 3923208 h 5274968"/>
              <a:gd name="connsiteX1017" fmla="*/ 4426833 w 5959916"/>
              <a:gd name="connsiteY1017" fmla="*/ 3914427 h 5274968"/>
              <a:gd name="connsiteX1018" fmla="*/ 651946 w 5959916"/>
              <a:gd name="connsiteY1018" fmla="*/ 3911603 h 5274968"/>
              <a:gd name="connsiteX1019" fmla="*/ 658412 w 5959916"/>
              <a:gd name="connsiteY1019" fmla="*/ 3921373 h 5274968"/>
              <a:gd name="connsiteX1020" fmla="*/ 592733 w 5959916"/>
              <a:gd name="connsiteY1020" fmla="*/ 3958881 h 5274968"/>
              <a:gd name="connsiteX1021" fmla="*/ 616058 w 5959916"/>
              <a:gd name="connsiteY1021" fmla="*/ 3926021 h 5274968"/>
              <a:gd name="connsiteX1022" fmla="*/ 650909 w 5959916"/>
              <a:gd name="connsiteY1022" fmla="*/ 3910036 h 5274968"/>
              <a:gd name="connsiteX1023" fmla="*/ 655848 w 5959916"/>
              <a:gd name="connsiteY1023" fmla="*/ 3910036 h 5274968"/>
              <a:gd name="connsiteX1024" fmla="*/ 651946 w 5959916"/>
              <a:gd name="connsiteY1024" fmla="*/ 3911603 h 5274968"/>
              <a:gd name="connsiteX1025" fmla="*/ 4987734 w 5959916"/>
              <a:gd name="connsiteY1025" fmla="*/ 3901254 h 5274968"/>
              <a:gd name="connsiteX1026" fmla="*/ 5027798 w 5959916"/>
              <a:gd name="connsiteY1026" fmla="*/ 3963821 h 5274968"/>
              <a:gd name="connsiteX1027" fmla="*/ 4992125 w 5959916"/>
              <a:gd name="connsiteY1027" fmla="*/ 4008275 h 5274968"/>
              <a:gd name="connsiteX1028" fmla="*/ 4956451 w 5959916"/>
              <a:gd name="connsiteY1028" fmla="*/ 3932537 h 5274968"/>
              <a:gd name="connsiteX1029" fmla="*/ 4987734 w 5959916"/>
              <a:gd name="connsiteY1029" fmla="*/ 3901254 h 5274968"/>
              <a:gd name="connsiteX1030" fmla="*/ 968130 w 5959916"/>
              <a:gd name="connsiteY1030" fmla="*/ 3891281 h 5274968"/>
              <a:gd name="connsiteX1031" fmla="*/ 943433 w 5959916"/>
              <a:gd name="connsiteY1031" fmla="*/ 3910036 h 5274968"/>
              <a:gd name="connsiteX1032" fmla="*/ 894039 w 5959916"/>
              <a:gd name="connsiteY1032" fmla="*/ 3950100 h 5274968"/>
              <a:gd name="connsiteX1033" fmla="*/ 902820 w 5959916"/>
              <a:gd name="connsiteY1033" fmla="*/ 3963272 h 5274968"/>
              <a:gd name="connsiteX1034" fmla="*/ 984045 w 5959916"/>
              <a:gd name="connsiteY1034" fmla="*/ 3892473 h 5274968"/>
              <a:gd name="connsiteX1035" fmla="*/ 968130 w 5959916"/>
              <a:gd name="connsiteY1035" fmla="*/ 3891281 h 5274968"/>
              <a:gd name="connsiteX1036" fmla="*/ 884708 w 5959916"/>
              <a:gd name="connsiteY1036" fmla="*/ 3874362 h 5274968"/>
              <a:gd name="connsiteX1037" fmla="*/ 862207 w 5959916"/>
              <a:gd name="connsiteY1037" fmla="*/ 3901254 h 5274968"/>
              <a:gd name="connsiteX1038" fmla="*/ 884708 w 5959916"/>
              <a:gd name="connsiteY1038" fmla="*/ 3874362 h 5274968"/>
              <a:gd name="connsiteX1039" fmla="*/ 4947122 w 5959916"/>
              <a:gd name="connsiteY1039" fmla="*/ 3869972 h 5274968"/>
              <a:gd name="connsiteX1040" fmla="*/ 4861503 w 5959916"/>
              <a:gd name="connsiteY1040" fmla="*/ 3936928 h 5274968"/>
              <a:gd name="connsiteX1041" fmla="*/ 4902116 w 5959916"/>
              <a:gd name="connsiteY1041" fmla="*/ 3896864 h 5274968"/>
              <a:gd name="connsiteX1042" fmla="*/ 4933401 w 5959916"/>
              <a:gd name="connsiteY1042" fmla="*/ 3896864 h 5274968"/>
              <a:gd name="connsiteX1043" fmla="*/ 4947122 w 5959916"/>
              <a:gd name="connsiteY1043" fmla="*/ 3869972 h 5274968"/>
              <a:gd name="connsiteX1044" fmla="*/ 934102 w 5959916"/>
              <a:gd name="connsiteY1044" fmla="*/ 3869972 h 5274968"/>
              <a:gd name="connsiteX1045" fmla="*/ 880318 w 5959916"/>
              <a:gd name="connsiteY1045" fmla="*/ 3905645 h 5274968"/>
              <a:gd name="connsiteX1046" fmla="*/ 884708 w 5959916"/>
              <a:gd name="connsiteY1046" fmla="*/ 3910036 h 5274968"/>
              <a:gd name="connsiteX1047" fmla="*/ 934102 w 5959916"/>
              <a:gd name="connsiteY1047" fmla="*/ 3869972 h 5274968"/>
              <a:gd name="connsiteX1048" fmla="*/ 775904 w 5959916"/>
              <a:gd name="connsiteY1048" fmla="*/ 3864054 h 5274968"/>
              <a:gd name="connsiteX1049" fmla="*/ 794701 w 5959916"/>
              <a:gd name="connsiteY1049" fmla="*/ 3874362 h 5274968"/>
              <a:gd name="connsiteX1050" fmla="*/ 722805 w 5959916"/>
              <a:gd name="connsiteY1050" fmla="*/ 3901254 h 5274968"/>
              <a:gd name="connsiteX1051" fmla="*/ 775904 w 5959916"/>
              <a:gd name="connsiteY1051" fmla="*/ 3864054 h 5274968"/>
              <a:gd name="connsiteX1052" fmla="*/ 965386 w 5959916"/>
              <a:gd name="connsiteY1052" fmla="*/ 3852408 h 5274968"/>
              <a:gd name="connsiteX1053" fmla="*/ 947274 w 5959916"/>
              <a:gd name="connsiteY1053" fmla="*/ 3869972 h 5274968"/>
              <a:gd name="connsiteX1054" fmla="*/ 965386 w 5959916"/>
              <a:gd name="connsiteY1054" fmla="*/ 3852408 h 5274968"/>
              <a:gd name="connsiteX1055" fmla="*/ 4974563 w 5959916"/>
              <a:gd name="connsiteY1055" fmla="*/ 3851861 h 5274968"/>
              <a:gd name="connsiteX1056" fmla="*/ 4952060 w 5959916"/>
              <a:gd name="connsiteY1056" fmla="*/ 3878753 h 5274968"/>
              <a:gd name="connsiteX1057" fmla="*/ 4974563 w 5959916"/>
              <a:gd name="connsiteY1057" fmla="*/ 3851861 h 5274968"/>
              <a:gd name="connsiteX1058" fmla="*/ 4040460 w 5959916"/>
              <a:gd name="connsiteY1058" fmla="*/ 3843627 h 5274968"/>
              <a:gd name="connsiteX1059" fmla="*/ 4017958 w 5959916"/>
              <a:gd name="connsiteY1059" fmla="*/ 3852408 h 5274968"/>
              <a:gd name="connsiteX1060" fmla="*/ 3995457 w 5959916"/>
              <a:gd name="connsiteY1060" fmla="*/ 3892473 h 5274968"/>
              <a:gd name="connsiteX1061" fmla="*/ 4004237 w 5959916"/>
              <a:gd name="connsiteY1061" fmla="*/ 3896864 h 5274968"/>
              <a:gd name="connsiteX1062" fmla="*/ 4049241 w 5959916"/>
              <a:gd name="connsiteY1062" fmla="*/ 3861190 h 5274968"/>
              <a:gd name="connsiteX1063" fmla="*/ 4040460 w 5959916"/>
              <a:gd name="connsiteY1063" fmla="*/ 3843627 h 5274968"/>
              <a:gd name="connsiteX1064" fmla="*/ 458271 w 5959916"/>
              <a:gd name="connsiteY1064" fmla="*/ 3816735 h 5274968"/>
              <a:gd name="connsiteX1065" fmla="*/ 471991 w 5959916"/>
              <a:gd name="connsiteY1065" fmla="*/ 3816735 h 5274968"/>
              <a:gd name="connsiteX1066" fmla="*/ 449489 w 5959916"/>
              <a:gd name="connsiteY1066" fmla="*/ 3834297 h 5274968"/>
              <a:gd name="connsiteX1067" fmla="*/ 458271 w 5959916"/>
              <a:gd name="connsiteY1067" fmla="*/ 3816735 h 5274968"/>
              <a:gd name="connsiteX1068" fmla="*/ 4596970 w 5959916"/>
              <a:gd name="connsiteY1068" fmla="*/ 3803563 h 5274968"/>
              <a:gd name="connsiteX1069" fmla="*/ 4570078 w 5959916"/>
              <a:gd name="connsiteY1069" fmla="*/ 3812344 h 5274968"/>
              <a:gd name="connsiteX1070" fmla="*/ 4588189 w 5959916"/>
              <a:gd name="connsiteY1070" fmla="*/ 3839236 h 5274968"/>
              <a:gd name="connsiteX1071" fmla="*/ 4596970 w 5959916"/>
              <a:gd name="connsiteY1071" fmla="*/ 3803563 h 5274968"/>
              <a:gd name="connsiteX1072" fmla="*/ 3919169 w 5959916"/>
              <a:gd name="connsiteY1072" fmla="*/ 3803563 h 5274968"/>
              <a:gd name="connsiteX1073" fmla="*/ 3883496 w 5959916"/>
              <a:gd name="connsiteY1073" fmla="*/ 3825516 h 5274968"/>
              <a:gd name="connsiteX1074" fmla="*/ 3919169 w 5959916"/>
              <a:gd name="connsiteY1074" fmla="*/ 3803563 h 5274968"/>
              <a:gd name="connsiteX1075" fmla="*/ 983497 w 5959916"/>
              <a:gd name="connsiteY1075" fmla="*/ 3799172 h 5274968"/>
              <a:gd name="connsiteX1076" fmla="*/ 902820 w 5959916"/>
              <a:gd name="connsiteY1076" fmla="*/ 3861190 h 5274968"/>
              <a:gd name="connsiteX1077" fmla="*/ 983497 w 5959916"/>
              <a:gd name="connsiteY1077" fmla="*/ 3799172 h 5274968"/>
              <a:gd name="connsiteX1078" fmla="*/ 4031678 w 5959916"/>
              <a:gd name="connsiteY1078" fmla="*/ 3789842 h 5274968"/>
              <a:gd name="connsiteX1079" fmla="*/ 4031678 w 5959916"/>
              <a:gd name="connsiteY1079" fmla="*/ 3811796 h 5274968"/>
              <a:gd name="connsiteX1080" fmla="*/ 4031678 w 5959916"/>
              <a:gd name="connsiteY1080" fmla="*/ 3789842 h 5274968"/>
              <a:gd name="connsiteX1081" fmla="*/ 5243487 w 5959916"/>
              <a:gd name="connsiteY1081" fmla="*/ 3785452 h 5274968"/>
              <a:gd name="connsiteX1082" fmla="*/ 5207813 w 5959916"/>
              <a:gd name="connsiteY1082" fmla="*/ 3803014 h 5274968"/>
              <a:gd name="connsiteX1083" fmla="*/ 5243487 w 5959916"/>
              <a:gd name="connsiteY1083" fmla="*/ 3785452 h 5274968"/>
              <a:gd name="connsiteX1084" fmla="*/ 4166141 w 5959916"/>
              <a:gd name="connsiteY1084" fmla="*/ 3781061 h 5274968"/>
              <a:gd name="connsiteX1085" fmla="*/ 4148029 w 5959916"/>
              <a:gd name="connsiteY1085" fmla="*/ 3821125 h 5274968"/>
              <a:gd name="connsiteX1086" fmla="*/ 4170532 w 5959916"/>
              <a:gd name="connsiteY1086" fmla="*/ 3799172 h 5274968"/>
              <a:gd name="connsiteX1087" fmla="*/ 4166141 w 5959916"/>
              <a:gd name="connsiteY1087" fmla="*/ 3781061 h 5274968"/>
              <a:gd name="connsiteX1088" fmla="*/ 820007 w 5959916"/>
              <a:gd name="connsiteY1088" fmla="*/ 3776714 h 5274968"/>
              <a:gd name="connsiteX1089" fmla="*/ 853426 w 5959916"/>
              <a:gd name="connsiteY1089" fmla="*/ 3799172 h 5274968"/>
              <a:gd name="connsiteX1090" fmla="*/ 799640 w 5959916"/>
              <a:gd name="connsiteY1090" fmla="*/ 3812344 h 5274968"/>
              <a:gd name="connsiteX1091" fmla="*/ 804031 w 5959916"/>
              <a:gd name="connsiteY1091" fmla="*/ 3781611 h 5274968"/>
              <a:gd name="connsiteX1092" fmla="*/ 820007 w 5959916"/>
              <a:gd name="connsiteY1092" fmla="*/ 3776714 h 5274968"/>
              <a:gd name="connsiteX1093" fmla="*/ 4341217 w 5959916"/>
              <a:gd name="connsiteY1093" fmla="*/ 3767889 h 5274968"/>
              <a:gd name="connsiteX1094" fmla="*/ 4354390 w 5959916"/>
              <a:gd name="connsiteY1094" fmla="*/ 3776670 h 5274968"/>
              <a:gd name="connsiteX1095" fmla="*/ 4327497 w 5959916"/>
              <a:gd name="connsiteY1095" fmla="*/ 3794233 h 5274968"/>
              <a:gd name="connsiteX1096" fmla="*/ 4318715 w 5959916"/>
              <a:gd name="connsiteY1096" fmla="*/ 3776670 h 5274968"/>
              <a:gd name="connsiteX1097" fmla="*/ 4341217 w 5959916"/>
              <a:gd name="connsiteY1097" fmla="*/ 3767889 h 5274968"/>
              <a:gd name="connsiteX1098" fmla="*/ 498884 w 5959916"/>
              <a:gd name="connsiteY1098" fmla="*/ 3767889 h 5274968"/>
              <a:gd name="connsiteX1099" fmla="*/ 471991 w 5959916"/>
              <a:gd name="connsiteY1099" fmla="*/ 3789842 h 5274968"/>
              <a:gd name="connsiteX1100" fmla="*/ 498884 w 5959916"/>
              <a:gd name="connsiteY1100" fmla="*/ 3767889 h 5274968"/>
              <a:gd name="connsiteX1101" fmla="*/ 4970172 w 5959916"/>
              <a:gd name="connsiteY1101" fmla="*/ 3763499 h 5274968"/>
              <a:gd name="connsiteX1102" fmla="*/ 4947670 w 5959916"/>
              <a:gd name="connsiteY1102" fmla="*/ 3790392 h 5274968"/>
              <a:gd name="connsiteX1103" fmla="*/ 4929558 w 5959916"/>
              <a:gd name="connsiteY1103" fmla="*/ 3803563 h 5274968"/>
              <a:gd name="connsiteX1104" fmla="*/ 4943279 w 5959916"/>
              <a:gd name="connsiteY1104" fmla="*/ 3790392 h 5274968"/>
              <a:gd name="connsiteX1105" fmla="*/ 4920778 w 5959916"/>
              <a:gd name="connsiteY1105" fmla="*/ 3812344 h 5274968"/>
              <a:gd name="connsiteX1106" fmla="*/ 4898275 w 5959916"/>
              <a:gd name="connsiteY1106" fmla="*/ 3803563 h 5274968"/>
              <a:gd name="connsiteX1107" fmla="*/ 4902667 w 5959916"/>
              <a:gd name="connsiteY1107" fmla="*/ 3825516 h 5274968"/>
              <a:gd name="connsiteX1108" fmla="*/ 4929010 w 5959916"/>
              <a:gd name="connsiteY1108" fmla="*/ 3852958 h 5274968"/>
              <a:gd name="connsiteX1109" fmla="*/ 4992125 w 5959916"/>
              <a:gd name="connsiteY1109" fmla="*/ 3821675 h 5274968"/>
              <a:gd name="connsiteX1110" fmla="*/ 4987734 w 5959916"/>
              <a:gd name="connsiteY1110" fmla="*/ 3790392 h 5274968"/>
              <a:gd name="connsiteX1111" fmla="*/ 4952060 w 5959916"/>
              <a:gd name="connsiteY1111" fmla="*/ 3790392 h 5274968"/>
              <a:gd name="connsiteX1112" fmla="*/ 4970172 w 5959916"/>
              <a:gd name="connsiteY1112" fmla="*/ 3763499 h 5274968"/>
              <a:gd name="connsiteX1113" fmla="*/ 4700699 w 5959916"/>
              <a:gd name="connsiteY1113" fmla="*/ 3759108 h 5274968"/>
              <a:gd name="connsiteX1114" fmla="*/ 4678196 w 5959916"/>
              <a:gd name="connsiteY1114" fmla="*/ 3799172 h 5274968"/>
              <a:gd name="connsiteX1115" fmla="*/ 4709479 w 5959916"/>
              <a:gd name="connsiteY1115" fmla="*/ 3807953 h 5274968"/>
              <a:gd name="connsiteX1116" fmla="*/ 4700699 w 5959916"/>
              <a:gd name="connsiteY1116" fmla="*/ 3759108 h 5274968"/>
              <a:gd name="connsiteX1117" fmla="*/ 5000357 w 5959916"/>
              <a:gd name="connsiteY1117" fmla="*/ 3737156 h 5274968"/>
              <a:gd name="connsiteX1118" fmla="*/ 4977856 w 5959916"/>
              <a:gd name="connsiteY1118" fmla="*/ 3768439 h 5274968"/>
              <a:gd name="connsiteX1119" fmla="*/ 4991575 w 5959916"/>
              <a:gd name="connsiteY1119" fmla="*/ 3790392 h 5274968"/>
              <a:gd name="connsiteX1120" fmla="*/ 5014078 w 5959916"/>
              <a:gd name="connsiteY1120" fmla="*/ 3790392 h 5274968"/>
              <a:gd name="connsiteX1121" fmla="*/ 5018468 w 5959916"/>
              <a:gd name="connsiteY1121" fmla="*/ 3803563 h 5274968"/>
              <a:gd name="connsiteX1122" fmla="*/ 5000357 w 5959916"/>
              <a:gd name="connsiteY1122" fmla="*/ 3794782 h 5274968"/>
              <a:gd name="connsiteX1123" fmla="*/ 5040970 w 5959916"/>
              <a:gd name="connsiteY1123" fmla="*/ 3803563 h 5274968"/>
              <a:gd name="connsiteX1124" fmla="*/ 5032189 w 5959916"/>
              <a:gd name="connsiteY1124" fmla="*/ 3821125 h 5274968"/>
              <a:gd name="connsiteX1125" fmla="*/ 5081583 w 5959916"/>
              <a:gd name="connsiteY1125" fmla="*/ 3807953 h 5274968"/>
              <a:gd name="connsiteX1126" fmla="*/ 5095304 w 5959916"/>
              <a:gd name="connsiteY1126" fmla="*/ 3812344 h 5274968"/>
              <a:gd name="connsiteX1127" fmla="*/ 5095304 w 5959916"/>
              <a:gd name="connsiteY1127" fmla="*/ 3834297 h 5274968"/>
              <a:gd name="connsiteX1128" fmla="*/ 4835160 w 5959916"/>
              <a:gd name="connsiteY1128" fmla="*/ 3998945 h 5274968"/>
              <a:gd name="connsiteX1129" fmla="*/ 4839550 w 5959916"/>
              <a:gd name="connsiteY1129" fmla="*/ 4020899 h 5274968"/>
              <a:gd name="connsiteX1130" fmla="*/ 4866443 w 5959916"/>
              <a:gd name="connsiteY1130" fmla="*/ 4012117 h 5274968"/>
              <a:gd name="connsiteX1131" fmla="*/ 4902116 w 5959916"/>
              <a:gd name="connsiteY1131" fmla="*/ 3954491 h 5274968"/>
              <a:gd name="connsiteX1132" fmla="*/ 4920228 w 5959916"/>
              <a:gd name="connsiteY1132" fmla="*/ 3967663 h 5274968"/>
              <a:gd name="connsiteX1133" fmla="*/ 4924619 w 5959916"/>
              <a:gd name="connsiteY1133" fmla="*/ 3989616 h 5274968"/>
              <a:gd name="connsiteX1134" fmla="*/ 4910898 w 5959916"/>
              <a:gd name="connsiteY1134" fmla="*/ 4011569 h 5274968"/>
              <a:gd name="connsiteX1135" fmla="*/ 4924619 w 5959916"/>
              <a:gd name="connsiteY1135" fmla="*/ 4024741 h 5274968"/>
              <a:gd name="connsiteX1136" fmla="*/ 4830221 w 5959916"/>
              <a:gd name="connsiteY1136" fmla="*/ 4100478 h 5274968"/>
              <a:gd name="connsiteX1137" fmla="*/ 4857113 w 5959916"/>
              <a:gd name="connsiteY1137" fmla="*/ 4038461 h 5274968"/>
              <a:gd name="connsiteX1138" fmla="*/ 4803329 w 5959916"/>
              <a:gd name="connsiteY1138" fmla="*/ 4109809 h 5274968"/>
              <a:gd name="connsiteX1139" fmla="*/ 4794547 w 5959916"/>
              <a:gd name="connsiteY1139" fmla="*/ 4141092 h 5274968"/>
              <a:gd name="connsiteX1140" fmla="*/ 4767655 w 5959916"/>
              <a:gd name="connsiteY1140" fmla="*/ 4141092 h 5274968"/>
              <a:gd name="connsiteX1141" fmla="*/ 4749544 w 5959916"/>
              <a:gd name="connsiteY1141" fmla="*/ 4119139 h 5274968"/>
              <a:gd name="connsiteX1142" fmla="*/ 4718260 w 5959916"/>
              <a:gd name="connsiteY1142" fmla="*/ 4141092 h 5274968"/>
              <a:gd name="connsiteX1143" fmla="*/ 4776985 w 5959916"/>
              <a:gd name="connsiteY1143" fmla="*/ 4062061 h 5274968"/>
              <a:gd name="connsiteX1144" fmla="*/ 4741312 w 5959916"/>
              <a:gd name="connsiteY1144" fmla="*/ 4026387 h 5274968"/>
              <a:gd name="connsiteX1145" fmla="*/ 4763814 w 5959916"/>
              <a:gd name="connsiteY1145" fmla="*/ 3986323 h 5274968"/>
              <a:gd name="connsiteX1146" fmla="*/ 4750093 w 5959916"/>
              <a:gd name="connsiteY1146" fmla="*/ 3977542 h 5274968"/>
              <a:gd name="connsiteX1147" fmla="*/ 4785766 w 5959916"/>
              <a:gd name="connsiteY1147" fmla="*/ 3950649 h 5274968"/>
              <a:gd name="connsiteX1148" fmla="*/ 4781375 w 5959916"/>
              <a:gd name="connsiteY1148" fmla="*/ 3910585 h 5274968"/>
              <a:gd name="connsiteX1149" fmla="*/ 4790156 w 5959916"/>
              <a:gd name="connsiteY1149" fmla="*/ 3941868 h 5274968"/>
              <a:gd name="connsiteX1150" fmla="*/ 4843942 w 5959916"/>
              <a:gd name="connsiteY1150" fmla="*/ 3861739 h 5274968"/>
              <a:gd name="connsiteX1151" fmla="*/ 4852722 w 5959916"/>
              <a:gd name="connsiteY1151" fmla="*/ 3852958 h 5274968"/>
              <a:gd name="connsiteX1152" fmla="*/ 4866443 w 5959916"/>
              <a:gd name="connsiteY1152" fmla="*/ 3893022 h 5274968"/>
              <a:gd name="connsiteX1153" fmla="*/ 4915838 w 5959916"/>
              <a:gd name="connsiteY1153" fmla="*/ 3861739 h 5274968"/>
              <a:gd name="connsiteX1154" fmla="*/ 4902116 w 5959916"/>
              <a:gd name="connsiteY1154" fmla="*/ 3852958 h 5274968"/>
              <a:gd name="connsiteX1155" fmla="*/ 4879615 w 5959916"/>
              <a:gd name="connsiteY1155" fmla="*/ 3844176 h 5274968"/>
              <a:gd name="connsiteX1156" fmla="*/ 4865894 w 5959916"/>
              <a:gd name="connsiteY1156" fmla="*/ 3817284 h 5274968"/>
              <a:gd name="connsiteX1157" fmla="*/ 4924070 w 5959916"/>
              <a:gd name="connsiteY1157" fmla="*/ 3777220 h 5274968"/>
              <a:gd name="connsiteX1158" fmla="*/ 4919680 w 5959916"/>
              <a:gd name="connsiteY1158" fmla="*/ 3750328 h 5274968"/>
              <a:gd name="connsiteX1159" fmla="*/ 5000357 w 5959916"/>
              <a:gd name="connsiteY1159" fmla="*/ 3737156 h 5274968"/>
              <a:gd name="connsiteX1160" fmla="*/ 5014626 w 5959916"/>
              <a:gd name="connsiteY1160" fmla="*/ 3727825 h 5274968"/>
              <a:gd name="connsiteX1161" fmla="*/ 5019017 w 5959916"/>
              <a:gd name="connsiteY1161" fmla="*/ 3727825 h 5274968"/>
              <a:gd name="connsiteX1162" fmla="*/ 5014626 w 5959916"/>
              <a:gd name="connsiteY1162" fmla="*/ 3736606 h 5274968"/>
              <a:gd name="connsiteX1163" fmla="*/ 4753934 w 5959916"/>
              <a:gd name="connsiteY1163" fmla="*/ 3727825 h 5274968"/>
              <a:gd name="connsiteX1164" fmla="*/ 4745154 w 5959916"/>
              <a:gd name="connsiteY1164" fmla="*/ 3745388 h 5274968"/>
              <a:gd name="connsiteX1165" fmla="*/ 4753934 w 5959916"/>
              <a:gd name="connsiteY1165" fmla="*/ 3727825 h 5274968"/>
              <a:gd name="connsiteX1166" fmla="*/ 669020 w 5959916"/>
              <a:gd name="connsiteY1166" fmla="*/ 3723435 h 5274968"/>
              <a:gd name="connsiteX1167" fmla="*/ 583402 w 5959916"/>
              <a:gd name="connsiteY1167" fmla="*/ 3781061 h 5274968"/>
              <a:gd name="connsiteX1168" fmla="*/ 597123 w 5959916"/>
              <a:gd name="connsiteY1168" fmla="*/ 3789842 h 5274968"/>
              <a:gd name="connsiteX1169" fmla="*/ 417657 w 5959916"/>
              <a:gd name="connsiteY1169" fmla="*/ 3887534 h 5274968"/>
              <a:gd name="connsiteX1170" fmla="*/ 552120 w 5959916"/>
              <a:gd name="connsiteY1170" fmla="*/ 3776670 h 5274968"/>
              <a:gd name="connsiteX1171" fmla="*/ 579013 w 5959916"/>
              <a:gd name="connsiteY1171" fmla="*/ 3781061 h 5274968"/>
              <a:gd name="connsiteX1172" fmla="*/ 669020 w 5959916"/>
              <a:gd name="connsiteY1172" fmla="*/ 3723435 h 5274968"/>
              <a:gd name="connsiteX1173" fmla="*/ 1095458 w 5959916"/>
              <a:gd name="connsiteY1173" fmla="*/ 3714653 h 5274968"/>
              <a:gd name="connsiteX1174" fmla="*/ 1023562 w 5959916"/>
              <a:gd name="connsiteY1174" fmla="*/ 3759108 h 5274968"/>
              <a:gd name="connsiteX1175" fmla="*/ 1068565 w 5959916"/>
              <a:gd name="connsiteY1175" fmla="*/ 3754717 h 5274968"/>
              <a:gd name="connsiteX1176" fmla="*/ 1095458 w 5959916"/>
              <a:gd name="connsiteY1176" fmla="*/ 3714653 h 5274968"/>
              <a:gd name="connsiteX1177" fmla="*/ 4035520 w 5959916"/>
              <a:gd name="connsiteY1177" fmla="*/ 3714105 h 5274968"/>
              <a:gd name="connsiteX1178" fmla="*/ 4017409 w 5959916"/>
              <a:gd name="connsiteY1178" fmla="*/ 3718495 h 5274968"/>
              <a:gd name="connsiteX1179" fmla="*/ 4013018 w 5959916"/>
              <a:gd name="connsiteY1179" fmla="*/ 3754169 h 5274968"/>
              <a:gd name="connsiteX1180" fmla="*/ 3981735 w 5959916"/>
              <a:gd name="connsiteY1180" fmla="*/ 3771732 h 5274968"/>
              <a:gd name="connsiteX1181" fmla="*/ 3977344 w 5959916"/>
              <a:gd name="connsiteY1181" fmla="*/ 3758559 h 5274968"/>
              <a:gd name="connsiteX1182" fmla="*/ 3972954 w 5959916"/>
              <a:gd name="connsiteY1182" fmla="*/ 3789842 h 5274968"/>
              <a:gd name="connsiteX1183" fmla="*/ 3986125 w 5959916"/>
              <a:gd name="connsiteY1183" fmla="*/ 3803014 h 5274968"/>
              <a:gd name="connsiteX1184" fmla="*/ 4035520 w 5959916"/>
              <a:gd name="connsiteY1184" fmla="*/ 3758559 h 5274968"/>
              <a:gd name="connsiteX1185" fmla="*/ 4035520 w 5959916"/>
              <a:gd name="connsiteY1185" fmla="*/ 3714105 h 5274968"/>
              <a:gd name="connsiteX1186" fmla="*/ 750246 w 5959916"/>
              <a:gd name="connsiteY1186" fmla="*/ 3701481 h 5274968"/>
              <a:gd name="connsiteX1187" fmla="*/ 741465 w 5959916"/>
              <a:gd name="connsiteY1187" fmla="*/ 3723435 h 5274968"/>
              <a:gd name="connsiteX1188" fmla="*/ 718964 w 5959916"/>
              <a:gd name="connsiteY1188" fmla="*/ 3723435 h 5274968"/>
              <a:gd name="connsiteX1189" fmla="*/ 750246 w 5959916"/>
              <a:gd name="connsiteY1189" fmla="*/ 3701481 h 5274968"/>
              <a:gd name="connsiteX1190" fmla="*/ 4049241 w 5959916"/>
              <a:gd name="connsiteY1190" fmla="*/ 3692700 h 5274968"/>
              <a:gd name="connsiteX1191" fmla="*/ 4044850 w 5959916"/>
              <a:gd name="connsiteY1191" fmla="*/ 3705873 h 5274968"/>
              <a:gd name="connsiteX1192" fmla="*/ 4067352 w 5959916"/>
              <a:gd name="connsiteY1192" fmla="*/ 3692700 h 5274968"/>
              <a:gd name="connsiteX1193" fmla="*/ 4049241 w 5959916"/>
              <a:gd name="connsiteY1193" fmla="*/ 3692700 h 5274968"/>
              <a:gd name="connsiteX1194" fmla="*/ 5441065 w 5959916"/>
              <a:gd name="connsiteY1194" fmla="*/ 3687761 h 5274968"/>
              <a:gd name="connsiteX1195" fmla="*/ 5396061 w 5959916"/>
              <a:gd name="connsiteY1195" fmla="*/ 3719044 h 5274968"/>
              <a:gd name="connsiteX1196" fmla="*/ 5441065 w 5959916"/>
              <a:gd name="connsiteY1196" fmla="*/ 3687761 h 5274968"/>
              <a:gd name="connsiteX1197" fmla="*/ 4574469 w 5959916"/>
              <a:gd name="connsiteY1197" fmla="*/ 3683919 h 5274968"/>
              <a:gd name="connsiteX1198" fmla="*/ 4574469 w 5959916"/>
              <a:gd name="connsiteY1198" fmla="*/ 3701481 h 5274968"/>
              <a:gd name="connsiteX1199" fmla="*/ 4543184 w 5959916"/>
              <a:gd name="connsiteY1199" fmla="*/ 3723435 h 5274968"/>
              <a:gd name="connsiteX1200" fmla="*/ 4574469 w 5959916"/>
              <a:gd name="connsiteY1200" fmla="*/ 3683919 h 5274968"/>
              <a:gd name="connsiteX1201" fmla="*/ 587793 w 5959916"/>
              <a:gd name="connsiteY1201" fmla="*/ 3674588 h 5274968"/>
              <a:gd name="connsiteX1202" fmla="*/ 610295 w 5959916"/>
              <a:gd name="connsiteY1202" fmla="*/ 3678980 h 5274968"/>
              <a:gd name="connsiteX1203" fmla="*/ 601514 w 5959916"/>
              <a:gd name="connsiteY1203" fmla="*/ 3683370 h 5274968"/>
              <a:gd name="connsiteX1204" fmla="*/ 543338 w 5959916"/>
              <a:gd name="connsiteY1204" fmla="*/ 3727825 h 5274968"/>
              <a:gd name="connsiteX1205" fmla="*/ 485163 w 5959916"/>
              <a:gd name="connsiteY1205" fmla="*/ 3749778 h 5274968"/>
              <a:gd name="connsiteX1206" fmla="*/ 525775 w 5959916"/>
              <a:gd name="connsiteY1206" fmla="*/ 3732216 h 5274968"/>
              <a:gd name="connsiteX1207" fmla="*/ 587793 w 5959916"/>
              <a:gd name="connsiteY1207" fmla="*/ 3674588 h 5274968"/>
              <a:gd name="connsiteX1208" fmla="*/ 4920228 w 5959916"/>
              <a:gd name="connsiteY1208" fmla="*/ 3670199 h 5274968"/>
              <a:gd name="connsiteX1209" fmla="*/ 4920228 w 5959916"/>
              <a:gd name="connsiteY1209" fmla="*/ 3683370 h 5274968"/>
              <a:gd name="connsiteX1210" fmla="*/ 4902116 w 5959916"/>
              <a:gd name="connsiteY1210" fmla="*/ 3678980 h 5274968"/>
              <a:gd name="connsiteX1211" fmla="*/ 4920228 w 5959916"/>
              <a:gd name="connsiteY1211" fmla="*/ 3674588 h 5274968"/>
              <a:gd name="connsiteX1212" fmla="*/ 4920228 w 5959916"/>
              <a:gd name="connsiteY1212" fmla="*/ 3670199 h 5274968"/>
              <a:gd name="connsiteX1213" fmla="*/ 4551305 w 5959916"/>
              <a:gd name="connsiteY1213" fmla="*/ 3665534 h 5274968"/>
              <a:gd name="connsiteX1214" fmla="*/ 4561296 w 5959916"/>
              <a:gd name="connsiteY1214" fmla="*/ 3670199 h 5274968"/>
              <a:gd name="connsiteX1215" fmla="*/ 4534404 w 5959916"/>
              <a:gd name="connsiteY1215" fmla="*/ 3687761 h 5274968"/>
              <a:gd name="connsiteX1216" fmla="*/ 4551305 w 5959916"/>
              <a:gd name="connsiteY1216" fmla="*/ 3665534 h 5274968"/>
              <a:gd name="connsiteX1217" fmla="*/ 5100243 w 5959916"/>
              <a:gd name="connsiteY1217" fmla="*/ 3661417 h 5274968"/>
              <a:gd name="connsiteX1218" fmla="*/ 5109025 w 5959916"/>
              <a:gd name="connsiteY1218" fmla="*/ 3670199 h 5274968"/>
              <a:gd name="connsiteX1219" fmla="*/ 5100243 w 5959916"/>
              <a:gd name="connsiteY1219" fmla="*/ 3692152 h 5274968"/>
              <a:gd name="connsiteX1220" fmla="*/ 5046459 w 5959916"/>
              <a:gd name="connsiteY1220" fmla="*/ 3727825 h 5274968"/>
              <a:gd name="connsiteX1221" fmla="*/ 5019566 w 5959916"/>
              <a:gd name="connsiteY1221" fmla="*/ 3727825 h 5274968"/>
              <a:gd name="connsiteX1222" fmla="*/ 5100243 w 5959916"/>
              <a:gd name="connsiteY1222" fmla="*/ 3661417 h 5274968"/>
              <a:gd name="connsiteX1223" fmla="*/ 4448786 w 5959916"/>
              <a:gd name="connsiteY1223" fmla="*/ 3661417 h 5274968"/>
              <a:gd name="connsiteX1224" fmla="*/ 4453726 w 5959916"/>
              <a:gd name="connsiteY1224" fmla="*/ 3683370 h 5274968"/>
              <a:gd name="connsiteX1225" fmla="*/ 4440006 w 5959916"/>
              <a:gd name="connsiteY1225" fmla="*/ 3674588 h 5274968"/>
              <a:gd name="connsiteX1226" fmla="*/ 4448786 w 5959916"/>
              <a:gd name="connsiteY1226" fmla="*/ 3661417 h 5274968"/>
              <a:gd name="connsiteX1227" fmla="*/ 4166141 w 5959916"/>
              <a:gd name="connsiteY1227" fmla="*/ 3661417 h 5274968"/>
              <a:gd name="connsiteX1228" fmla="*/ 4161750 w 5959916"/>
              <a:gd name="connsiteY1228" fmla="*/ 3701481 h 5274968"/>
              <a:gd name="connsiteX1229" fmla="*/ 4166141 w 5959916"/>
              <a:gd name="connsiteY1229" fmla="*/ 3661417 h 5274968"/>
              <a:gd name="connsiteX1230" fmla="*/ 1086677 w 5959916"/>
              <a:gd name="connsiteY1230" fmla="*/ 3652087 h 5274968"/>
              <a:gd name="connsiteX1231" fmla="*/ 1028501 w 5959916"/>
              <a:gd name="connsiteY1231" fmla="*/ 3705323 h 5274968"/>
              <a:gd name="connsiteX1232" fmla="*/ 1086677 w 5959916"/>
              <a:gd name="connsiteY1232" fmla="*/ 3652087 h 5274968"/>
              <a:gd name="connsiteX1233" fmla="*/ 5189702 w 5959916"/>
              <a:gd name="connsiteY1233" fmla="*/ 3647696 h 5274968"/>
              <a:gd name="connsiteX1234" fmla="*/ 5194092 w 5959916"/>
              <a:gd name="connsiteY1234" fmla="*/ 3669650 h 5274968"/>
              <a:gd name="connsiteX1235" fmla="*/ 5189702 w 5959916"/>
              <a:gd name="connsiteY1235" fmla="*/ 3647696 h 5274968"/>
              <a:gd name="connsiteX1236" fmla="*/ 4660085 w 5959916"/>
              <a:gd name="connsiteY1236" fmla="*/ 3647696 h 5274968"/>
              <a:gd name="connsiteX1237" fmla="*/ 4660085 w 5959916"/>
              <a:gd name="connsiteY1237" fmla="*/ 3669650 h 5274968"/>
              <a:gd name="connsiteX1238" fmla="*/ 4668866 w 5959916"/>
              <a:gd name="connsiteY1238" fmla="*/ 3652087 h 5274968"/>
              <a:gd name="connsiteX1239" fmla="*/ 4660085 w 5959916"/>
              <a:gd name="connsiteY1239" fmla="*/ 3647696 h 5274968"/>
              <a:gd name="connsiteX1240" fmla="*/ 4790156 w 5959916"/>
              <a:gd name="connsiteY1240" fmla="*/ 3643855 h 5274968"/>
              <a:gd name="connsiteX1241" fmla="*/ 4772045 w 5959916"/>
              <a:gd name="connsiteY1241" fmla="*/ 3657027 h 5274968"/>
              <a:gd name="connsiteX1242" fmla="*/ 4785766 w 5959916"/>
              <a:gd name="connsiteY1242" fmla="*/ 3661417 h 5274968"/>
              <a:gd name="connsiteX1243" fmla="*/ 4790156 w 5959916"/>
              <a:gd name="connsiteY1243" fmla="*/ 3643855 h 5274968"/>
              <a:gd name="connsiteX1244" fmla="*/ 1055325 w 5959916"/>
              <a:gd name="connsiteY1244" fmla="*/ 3640811 h 5274968"/>
              <a:gd name="connsiteX1245" fmla="*/ 1001608 w 5959916"/>
              <a:gd name="connsiteY1245" fmla="*/ 3661417 h 5274968"/>
              <a:gd name="connsiteX1246" fmla="*/ 1015330 w 5959916"/>
              <a:gd name="connsiteY1246" fmla="*/ 3675137 h 5274968"/>
              <a:gd name="connsiteX1247" fmla="*/ 1073505 w 5959916"/>
              <a:gd name="connsiteY1247" fmla="*/ 3643855 h 5274968"/>
              <a:gd name="connsiteX1248" fmla="*/ 1055325 w 5959916"/>
              <a:gd name="connsiteY1248" fmla="*/ 3640811 h 5274968"/>
              <a:gd name="connsiteX1249" fmla="*/ 4323105 w 5959916"/>
              <a:gd name="connsiteY1249" fmla="*/ 3625744 h 5274968"/>
              <a:gd name="connsiteX1250" fmla="*/ 4341217 w 5959916"/>
              <a:gd name="connsiteY1250" fmla="*/ 3648245 h 5274968"/>
              <a:gd name="connsiteX1251" fmla="*/ 4318715 w 5959916"/>
              <a:gd name="connsiteY1251" fmla="*/ 3661417 h 5274968"/>
              <a:gd name="connsiteX1252" fmla="*/ 4314324 w 5959916"/>
              <a:gd name="connsiteY1252" fmla="*/ 3634524 h 5274968"/>
              <a:gd name="connsiteX1253" fmla="*/ 4323105 w 5959916"/>
              <a:gd name="connsiteY1253" fmla="*/ 3625744 h 5274968"/>
              <a:gd name="connsiteX1254" fmla="*/ 4987734 w 5959916"/>
              <a:gd name="connsiteY1254" fmla="*/ 3616962 h 5274968"/>
              <a:gd name="connsiteX1255" fmla="*/ 4947122 w 5959916"/>
              <a:gd name="connsiteY1255" fmla="*/ 3635073 h 5274968"/>
              <a:gd name="connsiteX1256" fmla="*/ 4969623 w 5959916"/>
              <a:gd name="connsiteY1256" fmla="*/ 3643855 h 5274968"/>
              <a:gd name="connsiteX1257" fmla="*/ 4987734 w 5959916"/>
              <a:gd name="connsiteY1257" fmla="*/ 3616962 h 5274968"/>
              <a:gd name="connsiteX1258" fmla="*/ 4672304 w 5959916"/>
              <a:gd name="connsiteY1258" fmla="*/ 3611516 h 5274968"/>
              <a:gd name="connsiteX1259" fmla="*/ 4641974 w 5959916"/>
              <a:gd name="connsiteY1259" fmla="*/ 3638915 h 5274968"/>
              <a:gd name="connsiteX1260" fmla="*/ 4686978 w 5959916"/>
              <a:gd name="connsiteY1260" fmla="*/ 3616962 h 5274968"/>
              <a:gd name="connsiteX1261" fmla="*/ 4672304 w 5959916"/>
              <a:gd name="connsiteY1261" fmla="*/ 3611516 h 5274968"/>
              <a:gd name="connsiteX1262" fmla="*/ 869255 w 5959916"/>
              <a:gd name="connsiteY1262" fmla="*/ 3606921 h 5274968"/>
              <a:gd name="connsiteX1263" fmla="*/ 857816 w 5959916"/>
              <a:gd name="connsiteY1263" fmla="*/ 3616962 h 5274968"/>
              <a:gd name="connsiteX1264" fmla="*/ 866598 w 5959916"/>
              <a:gd name="connsiteY1264" fmla="*/ 3616962 h 5274968"/>
              <a:gd name="connsiteX1265" fmla="*/ 880318 w 5959916"/>
              <a:gd name="connsiteY1265" fmla="*/ 3638915 h 5274968"/>
              <a:gd name="connsiteX1266" fmla="*/ 898429 w 5959916"/>
              <a:gd name="connsiteY1266" fmla="*/ 3621353 h 5274968"/>
              <a:gd name="connsiteX1267" fmla="*/ 869255 w 5959916"/>
              <a:gd name="connsiteY1267" fmla="*/ 3606921 h 5274968"/>
              <a:gd name="connsiteX1268" fmla="*/ 818463 w 5959916"/>
              <a:gd name="connsiteY1268" fmla="*/ 3585697 h 5274968"/>
              <a:gd name="connsiteX1269" fmla="*/ 754637 w 5959916"/>
              <a:gd name="connsiteY1269" fmla="*/ 3616413 h 5274968"/>
              <a:gd name="connsiteX1270" fmla="*/ 759027 w 5959916"/>
              <a:gd name="connsiteY1270" fmla="*/ 3643305 h 5274968"/>
              <a:gd name="connsiteX1271" fmla="*/ 844645 w 5959916"/>
              <a:gd name="connsiteY1271" fmla="*/ 3589521 h 5274968"/>
              <a:gd name="connsiteX1272" fmla="*/ 818463 w 5959916"/>
              <a:gd name="connsiteY1272" fmla="*/ 3585697 h 5274968"/>
              <a:gd name="connsiteX1273" fmla="*/ 767809 w 5959916"/>
              <a:gd name="connsiteY1273" fmla="*/ 3581289 h 5274968"/>
              <a:gd name="connsiteX1274" fmla="*/ 754089 w 5959916"/>
              <a:gd name="connsiteY1274" fmla="*/ 3598851 h 5274968"/>
              <a:gd name="connsiteX1275" fmla="*/ 767809 w 5959916"/>
              <a:gd name="connsiteY1275" fmla="*/ 3603241 h 5274968"/>
              <a:gd name="connsiteX1276" fmla="*/ 767809 w 5959916"/>
              <a:gd name="connsiteY1276" fmla="*/ 3581289 h 5274968"/>
              <a:gd name="connsiteX1277" fmla="*/ 5212204 w 5959916"/>
              <a:gd name="connsiteY1277" fmla="*/ 3563177 h 5274968"/>
              <a:gd name="connsiteX1278" fmla="*/ 5225924 w 5959916"/>
              <a:gd name="connsiteY1278" fmla="*/ 3567568 h 5274968"/>
              <a:gd name="connsiteX1279" fmla="*/ 5207813 w 5959916"/>
              <a:gd name="connsiteY1279" fmla="*/ 3594460 h 5274968"/>
              <a:gd name="connsiteX1280" fmla="*/ 5194092 w 5959916"/>
              <a:gd name="connsiteY1280" fmla="*/ 3590069 h 5274968"/>
              <a:gd name="connsiteX1281" fmla="*/ 5212204 w 5959916"/>
              <a:gd name="connsiteY1281" fmla="*/ 3563177 h 5274968"/>
              <a:gd name="connsiteX1282" fmla="*/ 5076645 w 5959916"/>
              <a:gd name="connsiteY1282" fmla="*/ 3558786 h 5274968"/>
              <a:gd name="connsiteX1283" fmla="*/ 5072254 w 5959916"/>
              <a:gd name="connsiteY1283" fmla="*/ 3567568 h 5274968"/>
              <a:gd name="connsiteX1284" fmla="*/ 5067863 w 5959916"/>
              <a:gd name="connsiteY1284" fmla="*/ 3567568 h 5274968"/>
              <a:gd name="connsiteX1285" fmla="*/ 5072254 w 5959916"/>
              <a:gd name="connsiteY1285" fmla="*/ 3580740 h 5274968"/>
              <a:gd name="connsiteX1286" fmla="*/ 5085974 w 5959916"/>
              <a:gd name="connsiteY1286" fmla="*/ 3580740 h 5274968"/>
              <a:gd name="connsiteX1287" fmla="*/ 5081583 w 5959916"/>
              <a:gd name="connsiteY1287" fmla="*/ 3567568 h 5274968"/>
              <a:gd name="connsiteX1288" fmla="*/ 5095304 w 5959916"/>
              <a:gd name="connsiteY1288" fmla="*/ 3558786 h 5274968"/>
              <a:gd name="connsiteX1289" fmla="*/ 4467516 w 5959916"/>
              <a:gd name="connsiteY1289" fmla="*/ 3522015 h 5274968"/>
              <a:gd name="connsiteX1290" fmla="*/ 4462508 w 5959916"/>
              <a:gd name="connsiteY1290" fmla="*/ 3523662 h 5274968"/>
              <a:gd name="connsiteX1291" fmla="*/ 4462508 w 5959916"/>
              <a:gd name="connsiteY1291" fmla="*/ 3532443 h 5274968"/>
              <a:gd name="connsiteX1292" fmla="*/ 4476228 w 5959916"/>
              <a:gd name="connsiteY1292" fmla="*/ 3532443 h 5274968"/>
              <a:gd name="connsiteX1293" fmla="*/ 4476228 w 5959916"/>
              <a:gd name="connsiteY1293" fmla="*/ 3523662 h 5274968"/>
              <a:gd name="connsiteX1294" fmla="*/ 4467516 w 5959916"/>
              <a:gd name="connsiteY1294" fmla="*/ 3522015 h 5274968"/>
              <a:gd name="connsiteX1295" fmla="*/ 5477287 w 5959916"/>
              <a:gd name="connsiteY1295" fmla="*/ 3514880 h 5274968"/>
              <a:gd name="connsiteX1296" fmla="*/ 5468506 w 5959916"/>
              <a:gd name="connsiteY1296" fmla="*/ 3559336 h 5274968"/>
              <a:gd name="connsiteX1297" fmla="*/ 5423502 w 5959916"/>
              <a:gd name="connsiteY1297" fmla="*/ 3581289 h 5274968"/>
              <a:gd name="connsiteX1298" fmla="*/ 5405391 w 5959916"/>
              <a:gd name="connsiteY1298" fmla="*/ 3563726 h 5274968"/>
              <a:gd name="connsiteX1299" fmla="*/ 5391671 w 5959916"/>
              <a:gd name="connsiteY1299" fmla="*/ 3599400 h 5274968"/>
              <a:gd name="connsiteX1300" fmla="*/ 5377950 w 5959916"/>
              <a:gd name="connsiteY1300" fmla="*/ 3595009 h 5274968"/>
              <a:gd name="connsiteX1301" fmla="*/ 5386731 w 5959916"/>
              <a:gd name="connsiteY1301" fmla="*/ 3581837 h 5274968"/>
              <a:gd name="connsiteX1302" fmla="*/ 5351058 w 5959916"/>
              <a:gd name="connsiteY1302" fmla="*/ 3599400 h 5274968"/>
              <a:gd name="connsiteX1303" fmla="*/ 5346667 w 5959916"/>
              <a:gd name="connsiteY1303" fmla="*/ 3568117 h 5274968"/>
              <a:gd name="connsiteX1304" fmla="*/ 5346667 w 5959916"/>
              <a:gd name="connsiteY1304" fmla="*/ 3576898 h 5274968"/>
              <a:gd name="connsiteX1305" fmla="*/ 5477287 w 5959916"/>
              <a:gd name="connsiteY1305" fmla="*/ 3514880 h 5274968"/>
              <a:gd name="connsiteX1306" fmla="*/ 5362428 w 5959916"/>
              <a:gd name="connsiteY1306" fmla="*/ 3493819 h 5274968"/>
              <a:gd name="connsiteX1307" fmla="*/ 5369717 w 5959916"/>
              <a:gd name="connsiteY1307" fmla="*/ 3496769 h 5274968"/>
              <a:gd name="connsiteX1308" fmla="*/ 5351605 w 5959916"/>
              <a:gd name="connsiteY1308" fmla="*/ 3528053 h 5274968"/>
              <a:gd name="connsiteX1309" fmla="*/ 5342825 w 5959916"/>
              <a:gd name="connsiteY1309" fmla="*/ 3518722 h 5274968"/>
              <a:gd name="connsiteX1310" fmla="*/ 5342825 w 5959916"/>
              <a:gd name="connsiteY1310" fmla="*/ 3505550 h 5274968"/>
              <a:gd name="connsiteX1311" fmla="*/ 5362428 w 5959916"/>
              <a:gd name="connsiteY1311" fmla="*/ 3493819 h 5274968"/>
              <a:gd name="connsiteX1312" fmla="*/ 4179861 w 5959916"/>
              <a:gd name="connsiteY1312" fmla="*/ 3483597 h 5274968"/>
              <a:gd name="connsiteX1313" fmla="*/ 4134858 w 5959916"/>
              <a:gd name="connsiteY1313" fmla="*/ 3505550 h 5274968"/>
              <a:gd name="connsiteX1314" fmla="*/ 4179861 w 5959916"/>
              <a:gd name="connsiteY1314" fmla="*/ 3483597 h 5274968"/>
              <a:gd name="connsiteX1315" fmla="*/ 4575018 w 5959916"/>
              <a:gd name="connsiteY1315" fmla="*/ 3478658 h 5274968"/>
              <a:gd name="connsiteX1316" fmla="*/ 4593129 w 5959916"/>
              <a:gd name="connsiteY1316" fmla="*/ 3487439 h 5274968"/>
              <a:gd name="connsiteX1317" fmla="*/ 4579408 w 5959916"/>
              <a:gd name="connsiteY1317" fmla="*/ 3514332 h 5274968"/>
              <a:gd name="connsiteX1318" fmla="*/ 4575018 w 5959916"/>
              <a:gd name="connsiteY1318" fmla="*/ 3478658 h 5274968"/>
              <a:gd name="connsiteX1319" fmla="*/ 3713908 w 5959916"/>
              <a:gd name="connsiteY1319" fmla="*/ 3474267 h 5274968"/>
              <a:gd name="connsiteX1320" fmla="*/ 3686467 w 5959916"/>
              <a:gd name="connsiteY1320" fmla="*/ 3474816 h 5274968"/>
              <a:gd name="connsiteX1321" fmla="*/ 3690857 w 5959916"/>
              <a:gd name="connsiteY1321" fmla="*/ 3506099 h 5274968"/>
              <a:gd name="connsiteX1322" fmla="*/ 3677137 w 5959916"/>
              <a:gd name="connsiteY1322" fmla="*/ 3514880 h 5274968"/>
              <a:gd name="connsiteX1323" fmla="*/ 3663416 w 5959916"/>
              <a:gd name="connsiteY1323" fmla="*/ 3501708 h 5274968"/>
              <a:gd name="connsiteX1324" fmla="*/ 3667806 w 5959916"/>
              <a:gd name="connsiteY1324" fmla="*/ 3523662 h 5274968"/>
              <a:gd name="connsiteX1325" fmla="*/ 3632133 w 5959916"/>
              <a:gd name="connsiteY1325" fmla="*/ 3541225 h 5274968"/>
              <a:gd name="connsiteX1326" fmla="*/ 3614022 w 5959916"/>
              <a:gd name="connsiteY1326" fmla="*/ 3568117 h 5274968"/>
              <a:gd name="connsiteX1327" fmla="*/ 3618412 w 5959916"/>
              <a:gd name="connsiteY1327" fmla="*/ 3595009 h 5274968"/>
              <a:gd name="connsiteX1328" fmla="*/ 3595911 w 5959916"/>
              <a:gd name="connsiteY1328" fmla="*/ 3608181 h 5274968"/>
              <a:gd name="connsiteX1329" fmla="*/ 3591521 w 5959916"/>
              <a:gd name="connsiteY1329" fmla="*/ 3608181 h 5274968"/>
              <a:gd name="connsiteX1330" fmla="*/ 3622803 w 5959916"/>
              <a:gd name="connsiteY1330" fmla="*/ 3616962 h 5274968"/>
              <a:gd name="connsiteX1331" fmla="*/ 3744643 w 5959916"/>
              <a:gd name="connsiteY1331" fmla="*/ 3514332 h 5274968"/>
              <a:gd name="connsiteX1332" fmla="*/ 3713359 w 5959916"/>
              <a:gd name="connsiteY1332" fmla="*/ 3541225 h 5274968"/>
              <a:gd name="connsiteX1333" fmla="*/ 3704578 w 5959916"/>
              <a:gd name="connsiteY1333" fmla="*/ 3523662 h 5274968"/>
              <a:gd name="connsiteX1334" fmla="*/ 3731470 w 5959916"/>
              <a:gd name="connsiteY1334" fmla="*/ 3483597 h 5274968"/>
              <a:gd name="connsiteX1335" fmla="*/ 3713908 w 5959916"/>
              <a:gd name="connsiteY1335" fmla="*/ 3474267 h 5274968"/>
              <a:gd name="connsiteX1336" fmla="*/ 4680262 w 5959916"/>
              <a:gd name="connsiteY1336" fmla="*/ 3467853 h 5274968"/>
              <a:gd name="connsiteX1337" fmla="*/ 4679868 w 5959916"/>
              <a:gd name="connsiteY1337" fmla="*/ 3468559 h 5274968"/>
              <a:gd name="connsiteX1338" fmla="*/ 4679912 w 5959916"/>
              <a:gd name="connsiteY1338" fmla="*/ 3467956 h 5274968"/>
              <a:gd name="connsiteX1339" fmla="*/ 4660085 w 5959916"/>
              <a:gd name="connsiteY1339" fmla="*/ 3465485 h 5274968"/>
              <a:gd name="connsiteX1340" fmla="*/ 4679019 w 5959916"/>
              <a:gd name="connsiteY1340" fmla="*/ 3470083 h 5274968"/>
              <a:gd name="connsiteX1341" fmla="*/ 4679868 w 5959916"/>
              <a:gd name="connsiteY1341" fmla="*/ 3468559 h 5274968"/>
              <a:gd name="connsiteX1342" fmla="*/ 4678196 w 5959916"/>
              <a:gd name="connsiteY1342" fmla="*/ 3491830 h 5274968"/>
              <a:gd name="connsiteX1343" fmla="*/ 4655694 w 5959916"/>
              <a:gd name="connsiteY1343" fmla="*/ 3500611 h 5274968"/>
              <a:gd name="connsiteX1344" fmla="*/ 4641974 w 5959916"/>
              <a:gd name="connsiteY1344" fmla="*/ 3487439 h 5274968"/>
              <a:gd name="connsiteX1345" fmla="*/ 4660085 w 5959916"/>
              <a:gd name="connsiteY1345" fmla="*/ 3465485 h 5274968"/>
              <a:gd name="connsiteX1346" fmla="*/ 5050849 w 5959916"/>
              <a:gd name="connsiteY1346" fmla="*/ 3452314 h 5274968"/>
              <a:gd name="connsiteX1347" fmla="*/ 5028348 w 5959916"/>
              <a:gd name="connsiteY1347" fmla="*/ 3465485 h 5274968"/>
              <a:gd name="connsiteX1348" fmla="*/ 5050849 w 5959916"/>
              <a:gd name="connsiteY1348" fmla="*/ 3452314 h 5274968"/>
              <a:gd name="connsiteX1349" fmla="*/ 4004786 w 5959916"/>
              <a:gd name="connsiteY1349" fmla="*/ 3452314 h 5274968"/>
              <a:gd name="connsiteX1350" fmla="*/ 3991065 w 5959916"/>
              <a:gd name="connsiteY1350" fmla="*/ 3469876 h 5274968"/>
              <a:gd name="connsiteX1351" fmla="*/ 4004786 w 5959916"/>
              <a:gd name="connsiteY1351" fmla="*/ 3452314 h 5274968"/>
              <a:gd name="connsiteX1352" fmla="*/ 4709479 w 5959916"/>
              <a:gd name="connsiteY1352" fmla="*/ 3447374 h 5274968"/>
              <a:gd name="connsiteX1353" fmla="*/ 4705089 w 5959916"/>
              <a:gd name="connsiteY1353" fmla="*/ 3460547 h 5274968"/>
              <a:gd name="connsiteX1354" fmla="*/ 4680262 w 5959916"/>
              <a:gd name="connsiteY1354" fmla="*/ 3467853 h 5274968"/>
              <a:gd name="connsiteX1355" fmla="*/ 4691368 w 5959916"/>
              <a:gd name="connsiteY1355" fmla="*/ 3447924 h 5274968"/>
              <a:gd name="connsiteX1356" fmla="*/ 4709479 w 5959916"/>
              <a:gd name="connsiteY1356" fmla="*/ 3447374 h 5274968"/>
              <a:gd name="connsiteX1357" fmla="*/ 3995457 w 5959916"/>
              <a:gd name="connsiteY1357" fmla="*/ 3439142 h 5274968"/>
              <a:gd name="connsiteX1358" fmla="*/ 3972954 w 5959916"/>
              <a:gd name="connsiteY1358" fmla="*/ 3452314 h 5274968"/>
              <a:gd name="connsiteX1359" fmla="*/ 3995457 w 5959916"/>
              <a:gd name="connsiteY1359" fmla="*/ 3439142 h 5274968"/>
              <a:gd name="connsiteX1360" fmla="*/ 763761 w 5959916"/>
              <a:gd name="connsiteY1360" fmla="*/ 3430911 h 5274968"/>
              <a:gd name="connsiteX1361" fmla="*/ 790311 w 5959916"/>
              <a:gd name="connsiteY1361" fmla="*/ 3434752 h 5274968"/>
              <a:gd name="connsiteX1362" fmla="*/ 740916 w 5959916"/>
              <a:gd name="connsiteY1362" fmla="*/ 3443533 h 5274968"/>
              <a:gd name="connsiteX1363" fmla="*/ 763761 w 5959916"/>
              <a:gd name="connsiteY1363" fmla="*/ 3430911 h 5274968"/>
              <a:gd name="connsiteX1364" fmla="*/ 4022897 w 5959916"/>
              <a:gd name="connsiteY1364" fmla="*/ 3421580 h 5274968"/>
              <a:gd name="connsiteX1365" fmla="*/ 4009177 w 5959916"/>
              <a:gd name="connsiteY1365" fmla="*/ 3425971 h 5274968"/>
              <a:gd name="connsiteX1366" fmla="*/ 4017958 w 5959916"/>
              <a:gd name="connsiteY1366" fmla="*/ 3443533 h 5274968"/>
              <a:gd name="connsiteX1367" fmla="*/ 4022897 w 5959916"/>
              <a:gd name="connsiteY1367" fmla="*/ 3421580 h 5274968"/>
              <a:gd name="connsiteX1368" fmla="*/ 5355997 w 5959916"/>
              <a:gd name="connsiteY1368" fmla="*/ 3412250 h 5274968"/>
              <a:gd name="connsiteX1369" fmla="*/ 5329104 w 5959916"/>
              <a:gd name="connsiteY1369" fmla="*/ 3429812 h 5274968"/>
              <a:gd name="connsiteX1370" fmla="*/ 5351605 w 5959916"/>
              <a:gd name="connsiteY1370" fmla="*/ 3429812 h 5274968"/>
              <a:gd name="connsiteX1371" fmla="*/ 5355997 w 5959916"/>
              <a:gd name="connsiteY1371" fmla="*/ 3412250 h 5274968"/>
              <a:gd name="connsiteX1372" fmla="*/ 4359328 w 5959916"/>
              <a:gd name="connsiteY1372" fmla="*/ 3412250 h 5274968"/>
              <a:gd name="connsiteX1373" fmla="*/ 4336826 w 5959916"/>
              <a:gd name="connsiteY1373" fmla="*/ 3421031 h 5274968"/>
              <a:gd name="connsiteX1374" fmla="*/ 4359328 w 5959916"/>
              <a:gd name="connsiteY1374" fmla="*/ 3412250 h 5274968"/>
              <a:gd name="connsiteX1375" fmla="*/ 4920228 w 5959916"/>
              <a:gd name="connsiteY1375" fmla="*/ 3408408 h 5274968"/>
              <a:gd name="connsiteX1376" fmla="*/ 4920228 w 5959916"/>
              <a:gd name="connsiteY1376" fmla="*/ 3444081 h 5274968"/>
              <a:gd name="connsiteX1377" fmla="*/ 4888945 w 5959916"/>
              <a:gd name="connsiteY1377" fmla="*/ 3457254 h 5274968"/>
              <a:gd name="connsiteX1378" fmla="*/ 4897727 w 5959916"/>
              <a:gd name="connsiteY1378" fmla="*/ 3474816 h 5274968"/>
              <a:gd name="connsiteX1379" fmla="*/ 4852722 w 5959916"/>
              <a:gd name="connsiteY1379" fmla="*/ 3492378 h 5274968"/>
              <a:gd name="connsiteX1380" fmla="*/ 4852722 w 5959916"/>
              <a:gd name="connsiteY1380" fmla="*/ 3509941 h 5274968"/>
              <a:gd name="connsiteX1381" fmla="*/ 4817049 w 5959916"/>
              <a:gd name="connsiteY1381" fmla="*/ 3514332 h 5274968"/>
              <a:gd name="connsiteX1382" fmla="*/ 4830770 w 5959916"/>
              <a:gd name="connsiteY1382" fmla="*/ 3554396 h 5274968"/>
              <a:gd name="connsiteX1383" fmla="*/ 4803877 w 5959916"/>
              <a:gd name="connsiteY1383" fmla="*/ 3595559 h 5274968"/>
              <a:gd name="connsiteX1384" fmla="*/ 4884555 w 5959916"/>
              <a:gd name="connsiteY1384" fmla="*/ 3511039 h 5274968"/>
              <a:gd name="connsiteX1385" fmla="*/ 4902667 w 5959916"/>
              <a:gd name="connsiteY1385" fmla="*/ 3524210 h 5274968"/>
              <a:gd name="connsiteX1386" fmla="*/ 4997065 w 5959916"/>
              <a:gd name="connsiteY1386" fmla="*/ 3444081 h 5274968"/>
              <a:gd name="connsiteX1387" fmla="*/ 4992673 w 5959916"/>
              <a:gd name="connsiteY1387" fmla="*/ 3408408 h 5274968"/>
              <a:gd name="connsiteX1388" fmla="*/ 4952060 w 5959916"/>
              <a:gd name="connsiteY1388" fmla="*/ 3408408 h 5274968"/>
              <a:gd name="connsiteX1389" fmla="*/ 4933950 w 5959916"/>
              <a:gd name="connsiteY1389" fmla="*/ 3439692 h 5274968"/>
              <a:gd name="connsiteX1390" fmla="*/ 4933950 w 5959916"/>
              <a:gd name="connsiteY1390" fmla="*/ 3408408 h 5274968"/>
              <a:gd name="connsiteX1391" fmla="*/ 4920228 w 5959916"/>
              <a:gd name="connsiteY1391" fmla="*/ 3408408 h 5274968"/>
              <a:gd name="connsiteX1392" fmla="*/ 5216595 w 5959916"/>
              <a:gd name="connsiteY1392" fmla="*/ 3403469 h 5274968"/>
              <a:gd name="connsiteX1393" fmla="*/ 5185311 w 5959916"/>
              <a:gd name="connsiteY1393" fmla="*/ 3452314 h 5274968"/>
              <a:gd name="connsiteX1394" fmla="*/ 5216595 w 5959916"/>
              <a:gd name="connsiteY1394" fmla="*/ 3403469 h 5274968"/>
              <a:gd name="connsiteX1395" fmla="*/ 4776985 w 5959916"/>
              <a:gd name="connsiteY1395" fmla="*/ 3403469 h 5274968"/>
              <a:gd name="connsiteX1396" fmla="*/ 4776985 w 5959916"/>
              <a:gd name="connsiteY1396" fmla="*/ 3421031 h 5274968"/>
              <a:gd name="connsiteX1397" fmla="*/ 4795097 w 5959916"/>
              <a:gd name="connsiteY1397" fmla="*/ 3416641 h 5274968"/>
              <a:gd name="connsiteX1398" fmla="*/ 4776985 w 5959916"/>
              <a:gd name="connsiteY1398" fmla="*/ 3403469 h 5274968"/>
              <a:gd name="connsiteX1399" fmla="*/ 4211144 w 5959916"/>
              <a:gd name="connsiteY1399" fmla="*/ 3390297 h 5274968"/>
              <a:gd name="connsiteX1400" fmla="*/ 4179861 w 5959916"/>
              <a:gd name="connsiteY1400" fmla="*/ 3412250 h 5274968"/>
              <a:gd name="connsiteX1401" fmla="*/ 4184253 w 5959916"/>
              <a:gd name="connsiteY1401" fmla="*/ 3452314 h 5274968"/>
              <a:gd name="connsiteX1402" fmla="*/ 4211144 w 5959916"/>
              <a:gd name="connsiteY1402" fmla="*/ 3452863 h 5274968"/>
              <a:gd name="connsiteX1403" fmla="*/ 4188643 w 5959916"/>
              <a:gd name="connsiteY1403" fmla="*/ 3474816 h 5274968"/>
              <a:gd name="connsiteX1404" fmla="*/ 4215536 w 5959916"/>
              <a:gd name="connsiteY1404" fmla="*/ 3483597 h 5274968"/>
              <a:gd name="connsiteX1405" fmla="*/ 4278651 w 5959916"/>
              <a:gd name="connsiteY1405" fmla="*/ 3434752 h 5274968"/>
              <a:gd name="connsiteX1406" fmla="*/ 4238037 w 5959916"/>
              <a:gd name="connsiteY1406" fmla="*/ 3443533 h 5274968"/>
              <a:gd name="connsiteX1407" fmla="*/ 4202363 w 5959916"/>
              <a:gd name="connsiteY1407" fmla="*/ 3407860 h 5274968"/>
              <a:gd name="connsiteX1408" fmla="*/ 4211144 w 5959916"/>
              <a:gd name="connsiteY1408" fmla="*/ 3390297 h 5274968"/>
              <a:gd name="connsiteX1409" fmla="*/ 4898275 w 5959916"/>
              <a:gd name="connsiteY1409" fmla="*/ 3377125 h 5274968"/>
              <a:gd name="connsiteX1410" fmla="*/ 4907057 w 5959916"/>
              <a:gd name="connsiteY1410" fmla="*/ 3381516 h 5274968"/>
              <a:gd name="connsiteX1411" fmla="*/ 4893336 w 5959916"/>
              <a:gd name="connsiteY1411" fmla="*/ 3399078 h 5274968"/>
              <a:gd name="connsiteX1412" fmla="*/ 4898275 w 5959916"/>
              <a:gd name="connsiteY1412" fmla="*/ 3377125 h 5274968"/>
              <a:gd name="connsiteX1413" fmla="*/ 5063678 w 5959916"/>
              <a:gd name="connsiteY1413" fmla="*/ 3376919 h 5274968"/>
              <a:gd name="connsiteX1414" fmla="*/ 5032738 w 5959916"/>
              <a:gd name="connsiteY1414" fmla="*/ 3385907 h 5274968"/>
              <a:gd name="connsiteX1415" fmla="*/ 5037128 w 5959916"/>
              <a:gd name="connsiteY1415" fmla="*/ 3403469 h 5274968"/>
              <a:gd name="connsiteX1416" fmla="*/ 5077741 w 5959916"/>
              <a:gd name="connsiteY1416" fmla="*/ 3394688 h 5274968"/>
              <a:gd name="connsiteX1417" fmla="*/ 5063678 w 5959916"/>
              <a:gd name="connsiteY1417" fmla="*/ 3376919 h 5274968"/>
              <a:gd name="connsiteX1418" fmla="*/ 4758326 w 5959916"/>
              <a:gd name="connsiteY1418" fmla="*/ 3376027 h 5274968"/>
              <a:gd name="connsiteX1419" fmla="*/ 4628253 w 5959916"/>
              <a:gd name="connsiteY1419" fmla="*/ 3460547 h 5274968"/>
              <a:gd name="connsiteX1420" fmla="*/ 4641974 w 5959916"/>
              <a:gd name="connsiteY1420" fmla="*/ 3509393 h 5274968"/>
              <a:gd name="connsiteX1421" fmla="*/ 4633192 w 5959916"/>
              <a:gd name="connsiteY1421" fmla="*/ 3526955 h 5274968"/>
              <a:gd name="connsiteX1422" fmla="*/ 4588189 w 5959916"/>
              <a:gd name="connsiteY1422" fmla="*/ 3540126 h 5274968"/>
              <a:gd name="connsiteX1423" fmla="*/ 4592579 w 5959916"/>
              <a:gd name="connsiteY1423" fmla="*/ 3557689 h 5274968"/>
              <a:gd name="connsiteX1424" fmla="*/ 4574469 w 5959916"/>
              <a:gd name="connsiteY1424" fmla="*/ 3557689 h 5274968"/>
              <a:gd name="connsiteX1425" fmla="*/ 4565687 w 5959916"/>
              <a:gd name="connsiteY1425" fmla="*/ 3535735 h 5274968"/>
              <a:gd name="connsiteX1426" fmla="*/ 4606299 w 5959916"/>
              <a:gd name="connsiteY1426" fmla="*/ 3455607 h 5274968"/>
              <a:gd name="connsiteX1427" fmla="*/ 4624412 w 5959916"/>
              <a:gd name="connsiteY1427" fmla="*/ 3459998 h 5274968"/>
              <a:gd name="connsiteX1428" fmla="*/ 4624412 w 5959916"/>
              <a:gd name="connsiteY1428" fmla="*/ 3428715 h 5274968"/>
              <a:gd name="connsiteX1429" fmla="*/ 4601909 w 5959916"/>
              <a:gd name="connsiteY1429" fmla="*/ 3424324 h 5274968"/>
              <a:gd name="connsiteX1430" fmla="*/ 4561296 w 5959916"/>
              <a:gd name="connsiteY1430" fmla="*/ 3455607 h 5274968"/>
              <a:gd name="connsiteX1431" fmla="*/ 4534404 w 5959916"/>
              <a:gd name="connsiteY1431" fmla="*/ 3495671 h 5274968"/>
              <a:gd name="connsiteX1432" fmla="*/ 4534404 w 5959916"/>
              <a:gd name="connsiteY1432" fmla="*/ 3482500 h 5274968"/>
              <a:gd name="connsiteX1433" fmla="*/ 4507511 w 5959916"/>
              <a:gd name="connsiteY1433" fmla="*/ 3491280 h 5274968"/>
              <a:gd name="connsiteX1434" fmla="*/ 4511903 w 5959916"/>
              <a:gd name="connsiteY1434" fmla="*/ 3522564 h 5274968"/>
              <a:gd name="connsiteX1435" fmla="*/ 4458117 w 5959916"/>
              <a:gd name="connsiteY1435" fmla="*/ 3588972 h 5274968"/>
              <a:gd name="connsiteX1436" fmla="*/ 4413113 w 5959916"/>
              <a:gd name="connsiteY1436" fmla="*/ 3610926 h 5274968"/>
              <a:gd name="connsiteX1437" fmla="*/ 4386221 w 5959916"/>
              <a:gd name="connsiteY1437" fmla="*/ 3606535 h 5274968"/>
              <a:gd name="connsiteX1438" fmla="*/ 4381829 w 5959916"/>
              <a:gd name="connsiteY1438" fmla="*/ 3642208 h 5274968"/>
              <a:gd name="connsiteX1439" fmla="*/ 4399940 w 5959916"/>
              <a:gd name="connsiteY1439" fmla="*/ 3655380 h 5274968"/>
              <a:gd name="connsiteX1440" fmla="*/ 4368657 w 5959916"/>
              <a:gd name="connsiteY1440" fmla="*/ 3659771 h 5274968"/>
              <a:gd name="connsiteX1441" fmla="*/ 4377439 w 5959916"/>
              <a:gd name="connsiteY1441" fmla="*/ 3628488 h 5274968"/>
              <a:gd name="connsiteX1442" fmla="*/ 4377439 w 5959916"/>
              <a:gd name="connsiteY1442" fmla="*/ 3579643 h 5274968"/>
              <a:gd name="connsiteX1443" fmla="*/ 4386221 w 5959916"/>
              <a:gd name="connsiteY1443" fmla="*/ 3588424 h 5274968"/>
              <a:gd name="connsiteX1444" fmla="*/ 4404332 w 5959916"/>
              <a:gd name="connsiteY1444" fmla="*/ 3548360 h 5274968"/>
              <a:gd name="connsiteX1445" fmla="*/ 4373049 w 5959916"/>
              <a:gd name="connsiteY1445" fmla="*/ 3552750 h 5274968"/>
              <a:gd name="connsiteX1446" fmla="*/ 4359328 w 5959916"/>
              <a:gd name="connsiteY1446" fmla="*/ 3561531 h 5274968"/>
              <a:gd name="connsiteX1447" fmla="*/ 4363719 w 5959916"/>
              <a:gd name="connsiteY1447" fmla="*/ 3548360 h 5274968"/>
              <a:gd name="connsiteX1448" fmla="*/ 4341217 w 5959916"/>
              <a:gd name="connsiteY1448" fmla="*/ 3561531 h 5274968"/>
              <a:gd name="connsiteX1449" fmla="*/ 4287431 w 5959916"/>
              <a:gd name="connsiteY1449" fmla="*/ 3601595 h 5274968"/>
              <a:gd name="connsiteX1450" fmla="*/ 4305542 w 5959916"/>
              <a:gd name="connsiteY1450" fmla="*/ 3628488 h 5274968"/>
              <a:gd name="connsiteX1451" fmla="*/ 4256148 w 5959916"/>
              <a:gd name="connsiteY1451" fmla="*/ 3681723 h 5274968"/>
              <a:gd name="connsiteX1452" fmla="*/ 4251758 w 5959916"/>
              <a:gd name="connsiteY1452" fmla="*/ 3713007 h 5274968"/>
              <a:gd name="connsiteX1453" fmla="*/ 4229256 w 5959916"/>
              <a:gd name="connsiteY1453" fmla="*/ 3677333 h 5274968"/>
              <a:gd name="connsiteX1454" fmla="*/ 4260538 w 5959916"/>
              <a:gd name="connsiteY1454" fmla="*/ 3592814 h 5274968"/>
              <a:gd name="connsiteX1455" fmla="*/ 4242428 w 5959916"/>
              <a:gd name="connsiteY1455" fmla="*/ 3628488 h 5274968"/>
              <a:gd name="connsiteX1456" fmla="*/ 4233647 w 5959916"/>
              <a:gd name="connsiteY1456" fmla="*/ 3610926 h 5274968"/>
              <a:gd name="connsiteX1457" fmla="*/ 4126076 w 5959916"/>
              <a:gd name="connsiteY1457" fmla="*/ 3677333 h 5274968"/>
              <a:gd name="connsiteX1458" fmla="*/ 4139798 w 5959916"/>
              <a:gd name="connsiteY1458" fmla="*/ 3677333 h 5274968"/>
              <a:gd name="connsiteX1459" fmla="*/ 4112905 w 5959916"/>
              <a:gd name="connsiteY1459" fmla="*/ 3708616 h 5274968"/>
              <a:gd name="connsiteX1460" fmla="*/ 4117295 w 5959916"/>
              <a:gd name="connsiteY1460" fmla="*/ 3695444 h 5274968"/>
              <a:gd name="connsiteX1461" fmla="*/ 4067901 w 5959916"/>
              <a:gd name="connsiteY1461" fmla="*/ 3735508 h 5274968"/>
              <a:gd name="connsiteX1462" fmla="*/ 4063511 w 5959916"/>
              <a:gd name="connsiteY1462" fmla="*/ 3779964 h 5274968"/>
              <a:gd name="connsiteX1463" fmla="*/ 4072291 w 5959916"/>
              <a:gd name="connsiteY1463" fmla="*/ 3771183 h 5274968"/>
              <a:gd name="connsiteX1464" fmla="*/ 4081073 w 5959916"/>
              <a:gd name="connsiteY1464" fmla="*/ 3806856 h 5274968"/>
              <a:gd name="connsiteX1465" fmla="*/ 4085463 w 5959916"/>
              <a:gd name="connsiteY1465" fmla="*/ 3775574 h 5274968"/>
              <a:gd name="connsiteX1466" fmla="*/ 4112356 w 5959916"/>
              <a:gd name="connsiteY1466" fmla="*/ 3748681 h 5274968"/>
              <a:gd name="connsiteX1467" fmla="*/ 4081073 w 5959916"/>
              <a:gd name="connsiteY1467" fmla="*/ 3744290 h 5274968"/>
              <a:gd name="connsiteX1468" fmla="*/ 4094794 w 5959916"/>
              <a:gd name="connsiteY1468" fmla="*/ 3735508 h 5274968"/>
              <a:gd name="connsiteX1469" fmla="*/ 4112905 w 5959916"/>
              <a:gd name="connsiteY1469" fmla="*/ 3739899 h 5274968"/>
              <a:gd name="connsiteX1470" fmla="*/ 4139798 w 5959916"/>
              <a:gd name="connsiteY1470" fmla="*/ 3699835 h 5274968"/>
              <a:gd name="connsiteX1471" fmla="*/ 4144188 w 5959916"/>
              <a:gd name="connsiteY1471" fmla="*/ 3731118 h 5274968"/>
              <a:gd name="connsiteX1472" fmla="*/ 4184801 w 5959916"/>
              <a:gd name="connsiteY1472" fmla="*/ 3704226 h 5274968"/>
              <a:gd name="connsiteX1473" fmla="*/ 4184801 w 5959916"/>
              <a:gd name="connsiteY1473" fmla="*/ 3757463 h 5274968"/>
              <a:gd name="connsiteX1474" fmla="*/ 4220475 w 5959916"/>
              <a:gd name="connsiteY1474" fmla="*/ 3726179 h 5274968"/>
              <a:gd name="connsiteX1475" fmla="*/ 4242976 w 5959916"/>
              <a:gd name="connsiteY1475" fmla="*/ 3739351 h 5274968"/>
              <a:gd name="connsiteX1476" fmla="*/ 4269869 w 5959916"/>
              <a:gd name="connsiteY1476" fmla="*/ 3708068 h 5274968"/>
              <a:gd name="connsiteX1477" fmla="*/ 4265479 w 5959916"/>
              <a:gd name="connsiteY1477" fmla="*/ 3721240 h 5274968"/>
              <a:gd name="connsiteX1478" fmla="*/ 4346156 w 5959916"/>
              <a:gd name="connsiteY1478" fmla="*/ 3668003 h 5274968"/>
              <a:gd name="connsiteX1479" fmla="*/ 4346156 w 5959916"/>
              <a:gd name="connsiteY1479" fmla="*/ 3685566 h 5274968"/>
              <a:gd name="connsiteX1480" fmla="*/ 4359877 w 5959916"/>
              <a:gd name="connsiteY1480" fmla="*/ 3681175 h 5274968"/>
              <a:gd name="connsiteX1481" fmla="*/ 4314873 w 5959916"/>
              <a:gd name="connsiteY1481" fmla="*/ 3716849 h 5274968"/>
              <a:gd name="connsiteX1482" fmla="*/ 4310483 w 5959916"/>
              <a:gd name="connsiteY1482" fmla="*/ 3738802 h 5274968"/>
              <a:gd name="connsiteX1483" fmla="*/ 4296762 w 5959916"/>
              <a:gd name="connsiteY1483" fmla="*/ 3730021 h 5274968"/>
              <a:gd name="connsiteX1484" fmla="*/ 4274259 w 5959916"/>
              <a:gd name="connsiteY1484" fmla="*/ 3765694 h 5274968"/>
              <a:gd name="connsiteX1485" fmla="*/ 4229256 w 5959916"/>
              <a:gd name="connsiteY1485" fmla="*/ 3765694 h 5274968"/>
              <a:gd name="connsiteX1486" fmla="*/ 4112356 w 5959916"/>
              <a:gd name="connsiteY1486" fmla="*/ 3876557 h 5274968"/>
              <a:gd name="connsiteX1487" fmla="*/ 4103575 w 5959916"/>
              <a:gd name="connsiteY1487" fmla="*/ 3863386 h 5274968"/>
              <a:gd name="connsiteX1488" fmla="*/ 3982283 w 5959916"/>
              <a:gd name="connsiteY1488" fmla="*/ 3965467 h 5274968"/>
              <a:gd name="connsiteX1489" fmla="*/ 4049790 w 5959916"/>
              <a:gd name="connsiteY1489" fmla="*/ 3992360 h 5274968"/>
              <a:gd name="connsiteX1490" fmla="*/ 4094794 w 5959916"/>
              <a:gd name="connsiteY1490" fmla="*/ 3925952 h 5274968"/>
              <a:gd name="connsiteX1491" fmla="*/ 4126076 w 5959916"/>
              <a:gd name="connsiteY1491" fmla="*/ 3930342 h 5274968"/>
              <a:gd name="connsiteX1492" fmla="*/ 4161750 w 5959916"/>
              <a:gd name="connsiteY1492" fmla="*/ 3854604 h 5274968"/>
              <a:gd name="connsiteX1493" fmla="*/ 4170532 w 5959916"/>
              <a:gd name="connsiteY1493" fmla="*/ 3876557 h 5274968"/>
              <a:gd name="connsiteX1494" fmla="*/ 4246818 w 5959916"/>
              <a:gd name="connsiteY1494" fmla="*/ 3814540 h 5274968"/>
              <a:gd name="connsiteX1495" fmla="*/ 4238037 w 5959916"/>
              <a:gd name="connsiteY1495" fmla="*/ 3841432 h 5274968"/>
              <a:gd name="connsiteX1496" fmla="*/ 4219926 w 5959916"/>
              <a:gd name="connsiteY1496" fmla="*/ 3841432 h 5274968"/>
              <a:gd name="connsiteX1497" fmla="*/ 4197423 w 5959916"/>
              <a:gd name="connsiteY1497" fmla="*/ 3890278 h 5274968"/>
              <a:gd name="connsiteX1498" fmla="*/ 4238037 w 5959916"/>
              <a:gd name="connsiteY1498" fmla="*/ 3890278 h 5274968"/>
              <a:gd name="connsiteX1499" fmla="*/ 4264929 w 5959916"/>
              <a:gd name="connsiteY1499" fmla="*/ 3858995 h 5274968"/>
              <a:gd name="connsiteX1500" fmla="*/ 4256148 w 5959916"/>
              <a:gd name="connsiteY1500" fmla="*/ 3814540 h 5274968"/>
              <a:gd name="connsiteX1501" fmla="*/ 4278651 w 5959916"/>
              <a:gd name="connsiteY1501" fmla="*/ 3796977 h 5274968"/>
              <a:gd name="connsiteX1502" fmla="*/ 4301152 w 5959916"/>
              <a:gd name="connsiteY1502" fmla="*/ 3818930 h 5274968"/>
              <a:gd name="connsiteX1503" fmla="*/ 4309933 w 5959916"/>
              <a:gd name="connsiteY1503" fmla="*/ 3801368 h 5274968"/>
              <a:gd name="connsiteX1504" fmla="*/ 4314324 w 5959916"/>
              <a:gd name="connsiteY1504" fmla="*/ 3814540 h 5274968"/>
              <a:gd name="connsiteX1505" fmla="*/ 4345608 w 5959916"/>
              <a:gd name="connsiteY1505" fmla="*/ 3801368 h 5274968"/>
              <a:gd name="connsiteX1506" fmla="*/ 4345608 w 5959916"/>
              <a:gd name="connsiteY1506" fmla="*/ 3818930 h 5274968"/>
              <a:gd name="connsiteX1507" fmla="*/ 4413113 w 5959916"/>
              <a:gd name="connsiteY1507" fmla="*/ 3783257 h 5274968"/>
              <a:gd name="connsiteX1508" fmla="*/ 4404332 w 5959916"/>
              <a:gd name="connsiteY1508" fmla="*/ 3796428 h 5274968"/>
              <a:gd name="connsiteX1509" fmla="*/ 4408723 w 5959916"/>
              <a:gd name="connsiteY1509" fmla="*/ 3818382 h 5274968"/>
              <a:gd name="connsiteX1510" fmla="*/ 4440006 w 5959916"/>
              <a:gd name="connsiteY1510" fmla="*/ 3800819 h 5274968"/>
              <a:gd name="connsiteX1511" fmla="*/ 4444396 w 5959916"/>
              <a:gd name="connsiteY1511" fmla="*/ 3822773 h 5274968"/>
              <a:gd name="connsiteX1512" fmla="*/ 4551966 w 5959916"/>
              <a:gd name="connsiteY1512" fmla="*/ 3769536 h 5274968"/>
              <a:gd name="connsiteX1513" fmla="*/ 4556356 w 5959916"/>
              <a:gd name="connsiteY1513" fmla="*/ 3791489 h 5274968"/>
              <a:gd name="connsiteX1514" fmla="*/ 4538246 w 5959916"/>
              <a:gd name="connsiteY1514" fmla="*/ 3804662 h 5274968"/>
              <a:gd name="connsiteX1515" fmla="*/ 4511353 w 5959916"/>
              <a:gd name="connsiteY1515" fmla="*/ 3800271 h 5274968"/>
              <a:gd name="connsiteX1516" fmla="*/ 4520134 w 5959916"/>
              <a:gd name="connsiteY1516" fmla="*/ 3835945 h 5274968"/>
              <a:gd name="connsiteX1517" fmla="*/ 4547027 w 5959916"/>
              <a:gd name="connsiteY1517" fmla="*/ 3827163 h 5274968"/>
              <a:gd name="connsiteX1518" fmla="*/ 4542636 w 5959916"/>
              <a:gd name="connsiteY1518" fmla="*/ 3849116 h 5274968"/>
              <a:gd name="connsiteX1519" fmla="*/ 4524524 w 5959916"/>
              <a:gd name="connsiteY1519" fmla="*/ 3897961 h 5274968"/>
              <a:gd name="connsiteX1520" fmla="*/ 4582700 w 5959916"/>
              <a:gd name="connsiteY1520" fmla="*/ 3804662 h 5274968"/>
              <a:gd name="connsiteX1521" fmla="*/ 4609593 w 5959916"/>
              <a:gd name="connsiteY1521" fmla="*/ 3755815 h 5274968"/>
              <a:gd name="connsiteX1522" fmla="*/ 4568979 w 5959916"/>
              <a:gd name="connsiteY1522" fmla="*/ 3773378 h 5274968"/>
              <a:gd name="connsiteX1523" fmla="*/ 4573369 w 5959916"/>
              <a:gd name="connsiteY1523" fmla="*/ 3733313 h 5274968"/>
              <a:gd name="connsiteX1524" fmla="*/ 4604652 w 5959916"/>
              <a:gd name="connsiteY1524" fmla="*/ 3746485 h 5274968"/>
              <a:gd name="connsiteX1525" fmla="*/ 4622764 w 5959916"/>
              <a:gd name="connsiteY1525" fmla="*/ 3710811 h 5274968"/>
              <a:gd name="connsiteX1526" fmla="*/ 4604652 w 5959916"/>
              <a:gd name="connsiteY1526" fmla="*/ 3702030 h 5274968"/>
              <a:gd name="connsiteX1527" fmla="*/ 4613435 w 5959916"/>
              <a:gd name="connsiteY1527" fmla="*/ 3675137 h 5274968"/>
              <a:gd name="connsiteX1528" fmla="*/ 4627155 w 5959916"/>
              <a:gd name="connsiteY1528" fmla="*/ 3710811 h 5274968"/>
              <a:gd name="connsiteX1529" fmla="*/ 4654803 w 5959916"/>
              <a:gd name="connsiteY1529" fmla="*/ 3700110 h 5274968"/>
              <a:gd name="connsiteX1530" fmla="*/ 4670994 w 5959916"/>
              <a:gd name="connsiteY1530" fmla="*/ 3680910 h 5274968"/>
              <a:gd name="connsiteX1531" fmla="*/ 4671611 w 5959916"/>
              <a:gd name="connsiteY1531" fmla="*/ 3681175 h 5274968"/>
              <a:gd name="connsiteX1532" fmla="*/ 4672159 w 5959916"/>
              <a:gd name="connsiteY1532" fmla="*/ 3679528 h 5274968"/>
              <a:gd name="connsiteX1533" fmla="*/ 4670994 w 5959916"/>
              <a:gd name="connsiteY1533" fmla="*/ 3680910 h 5274968"/>
              <a:gd name="connsiteX1534" fmla="*/ 4667769 w 5959916"/>
              <a:gd name="connsiteY1534" fmla="*/ 3679528 h 5274968"/>
              <a:gd name="connsiteX1535" fmla="*/ 4636484 w 5959916"/>
              <a:gd name="connsiteY1535" fmla="*/ 3675137 h 5274968"/>
              <a:gd name="connsiteX1536" fmla="*/ 4636484 w 5959916"/>
              <a:gd name="connsiteY1536" fmla="*/ 3643855 h 5274968"/>
              <a:gd name="connsiteX1537" fmla="*/ 4609593 w 5959916"/>
              <a:gd name="connsiteY1537" fmla="*/ 3630683 h 5274968"/>
              <a:gd name="connsiteX1538" fmla="*/ 4685879 w 5959916"/>
              <a:gd name="connsiteY1538" fmla="*/ 3599400 h 5274968"/>
              <a:gd name="connsiteX1539" fmla="*/ 4699601 w 5959916"/>
              <a:gd name="connsiteY1539" fmla="*/ 3616962 h 5274968"/>
              <a:gd name="connsiteX1540" fmla="*/ 4708381 w 5959916"/>
              <a:gd name="connsiteY1540" fmla="*/ 3621353 h 5274968"/>
              <a:gd name="connsiteX1541" fmla="*/ 4748994 w 5959916"/>
              <a:gd name="connsiteY1541" fmla="*/ 3576898 h 5274968"/>
              <a:gd name="connsiteX1542" fmla="*/ 4699601 w 5959916"/>
              <a:gd name="connsiteY1542" fmla="*/ 3532443 h 5274968"/>
              <a:gd name="connsiteX1543" fmla="*/ 4560199 w 5959916"/>
              <a:gd name="connsiteY1543" fmla="*/ 3603790 h 5274968"/>
              <a:gd name="connsiteX1544" fmla="*/ 4506413 w 5959916"/>
              <a:gd name="connsiteY1544" fmla="*/ 3670199 h 5274968"/>
              <a:gd name="connsiteX1545" fmla="*/ 4470740 w 5959916"/>
              <a:gd name="connsiteY1545" fmla="*/ 3643305 h 5274968"/>
              <a:gd name="connsiteX1546" fmla="*/ 4466350 w 5959916"/>
              <a:gd name="connsiteY1546" fmla="*/ 3621353 h 5274968"/>
              <a:gd name="connsiteX1547" fmla="*/ 4497633 w 5959916"/>
              <a:gd name="connsiteY1547" fmla="*/ 3572508 h 5274968"/>
              <a:gd name="connsiteX1548" fmla="*/ 4533306 w 5959916"/>
              <a:gd name="connsiteY1548" fmla="*/ 3559336 h 5274968"/>
              <a:gd name="connsiteX1549" fmla="*/ 4547027 w 5959916"/>
              <a:gd name="connsiteY1549" fmla="*/ 3576898 h 5274968"/>
              <a:gd name="connsiteX1550" fmla="*/ 4560748 w 5959916"/>
              <a:gd name="connsiteY1550" fmla="*/ 3541225 h 5274968"/>
              <a:gd name="connsiteX1551" fmla="*/ 4556356 w 5959916"/>
              <a:gd name="connsiteY1551" fmla="*/ 3572508 h 5274968"/>
              <a:gd name="connsiteX1552" fmla="*/ 4659536 w 5959916"/>
              <a:gd name="connsiteY1552" fmla="*/ 3536834 h 5274968"/>
              <a:gd name="connsiteX1553" fmla="*/ 4673257 w 5959916"/>
              <a:gd name="connsiteY1553" fmla="*/ 3501160 h 5274968"/>
              <a:gd name="connsiteX1554" fmla="*/ 4771497 w 5959916"/>
              <a:gd name="connsiteY1554" fmla="*/ 3446827 h 5274968"/>
              <a:gd name="connsiteX1555" fmla="*/ 4771497 w 5959916"/>
              <a:gd name="connsiteY1555" fmla="*/ 3438046 h 5274968"/>
              <a:gd name="connsiteX1556" fmla="*/ 4717712 w 5959916"/>
              <a:gd name="connsiteY1556" fmla="*/ 3442436 h 5274968"/>
              <a:gd name="connsiteX1557" fmla="*/ 4762715 w 5959916"/>
              <a:gd name="connsiteY1557" fmla="*/ 3393590 h 5274968"/>
              <a:gd name="connsiteX1558" fmla="*/ 4758326 w 5959916"/>
              <a:gd name="connsiteY1558" fmla="*/ 3376027 h 5274968"/>
              <a:gd name="connsiteX1559" fmla="*/ 4768204 w 5959916"/>
              <a:gd name="connsiteY1559" fmla="*/ 3363405 h 5274968"/>
              <a:gd name="connsiteX1560" fmla="*/ 4776985 w 5959916"/>
              <a:gd name="connsiteY1560" fmla="*/ 3385357 h 5274968"/>
              <a:gd name="connsiteX1561" fmla="*/ 4781375 w 5959916"/>
              <a:gd name="connsiteY1561" fmla="*/ 3367795 h 5274968"/>
              <a:gd name="connsiteX1562" fmla="*/ 4768204 w 5959916"/>
              <a:gd name="connsiteY1562" fmla="*/ 3363405 h 5274968"/>
              <a:gd name="connsiteX1563" fmla="*/ 4691368 w 5959916"/>
              <a:gd name="connsiteY1563" fmla="*/ 3359562 h 5274968"/>
              <a:gd name="connsiteX1564" fmla="*/ 4660085 w 5959916"/>
              <a:gd name="connsiteY1564" fmla="*/ 3381516 h 5274968"/>
              <a:gd name="connsiteX1565" fmla="*/ 4663927 w 5959916"/>
              <a:gd name="connsiteY1565" fmla="*/ 3378429 h 5274968"/>
              <a:gd name="connsiteX1566" fmla="*/ 4664373 w 5959916"/>
              <a:gd name="connsiteY1566" fmla="*/ 3384940 h 5274968"/>
              <a:gd name="connsiteX1567" fmla="*/ 4662101 w 5959916"/>
              <a:gd name="connsiteY1567" fmla="*/ 3385743 h 5274968"/>
              <a:gd name="connsiteX1568" fmla="*/ 4658987 w 5959916"/>
              <a:gd name="connsiteY1568" fmla="*/ 3384808 h 5274968"/>
              <a:gd name="connsiteX1569" fmla="*/ 4660085 w 5959916"/>
              <a:gd name="connsiteY1569" fmla="*/ 3386455 h 5274968"/>
              <a:gd name="connsiteX1570" fmla="*/ 4662101 w 5959916"/>
              <a:gd name="connsiteY1570" fmla="*/ 3385743 h 5274968"/>
              <a:gd name="connsiteX1571" fmla="*/ 4664476 w 5959916"/>
              <a:gd name="connsiteY1571" fmla="*/ 3386455 h 5274968"/>
              <a:gd name="connsiteX1572" fmla="*/ 4664373 w 5959916"/>
              <a:gd name="connsiteY1572" fmla="*/ 3384940 h 5274968"/>
              <a:gd name="connsiteX1573" fmla="*/ 4684164 w 5959916"/>
              <a:gd name="connsiteY1573" fmla="*/ 3377948 h 5274968"/>
              <a:gd name="connsiteX1574" fmla="*/ 4691368 w 5959916"/>
              <a:gd name="connsiteY1574" fmla="*/ 3359562 h 5274968"/>
              <a:gd name="connsiteX1575" fmla="*/ 880318 w 5959916"/>
              <a:gd name="connsiteY1575" fmla="*/ 3354624 h 5274968"/>
              <a:gd name="connsiteX1576" fmla="*/ 853426 w 5959916"/>
              <a:gd name="connsiteY1576" fmla="*/ 3376577 h 5274968"/>
              <a:gd name="connsiteX1577" fmla="*/ 880318 w 5959916"/>
              <a:gd name="connsiteY1577" fmla="*/ 3354624 h 5274968"/>
              <a:gd name="connsiteX1578" fmla="*/ 5050849 w 5959916"/>
              <a:gd name="connsiteY1578" fmla="*/ 3350233 h 5274968"/>
              <a:gd name="connsiteX1579" fmla="*/ 5032738 w 5959916"/>
              <a:gd name="connsiteY1579" fmla="*/ 3377125 h 5274968"/>
              <a:gd name="connsiteX1580" fmla="*/ 5050849 w 5959916"/>
              <a:gd name="connsiteY1580" fmla="*/ 3350233 h 5274968"/>
              <a:gd name="connsiteX1581" fmla="*/ 4161750 w 5959916"/>
              <a:gd name="connsiteY1581" fmla="*/ 3350233 h 5274968"/>
              <a:gd name="connsiteX1582" fmla="*/ 4148029 w 5959916"/>
              <a:gd name="connsiteY1582" fmla="*/ 3367795 h 5274968"/>
              <a:gd name="connsiteX1583" fmla="*/ 4166141 w 5959916"/>
              <a:gd name="connsiteY1583" fmla="*/ 3367795 h 5274968"/>
              <a:gd name="connsiteX1584" fmla="*/ 4161750 w 5959916"/>
              <a:gd name="connsiteY1584" fmla="*/ 3350233 h 5274968"/>
              <a:gd name="connsiteX1585" fmla="*/ 3949125 w 5959916"/>
              <a:gd name="connsiteY1585" fmla="*/ 3348037 h 5274968"/>
              <a:gd name="connsiteX1586" fmla="*/ 3892825 w 5959916"/>
              <a:gd name="connsiteY1586" fmla="*/ 3394138 h 5274968"/>
              <a:gd name="connsiteX1587" fmla="*/ 3897216 w 5959916"/>
              <a:gd name="connsiteY1587" fmla="*/ 3438593 h 5274968"/>
              <a:gd name="connsiteX1588" fmla="*/ 3870324 w 5959916"/>
              <a:gd name="connsiteY1588" fmla="*/ 3416641 h 5274968"/>
              <a:gd name="connsiteX1589" fmla="*/ 3879105 w 5959916"/>
              <a:gd name="connsiteY1589" fmla="*/ 3452314 h 5274968"/>
              <a:gd name="connsiteX1590" fmla="*/ 3905997 w 5959916"/>
              <a:gd name="connsiteY1590" fmla="*/ 3443533 h 5274968"/>
              <a:gd name="connsiteX1591" fmla="*/ 3901607 w 5959916"/>
              <a:gd name="connsiteY1591" fmla="*/ 3474816 h 5274968"/>
              <a:gd name="connsiteX1592" fmla="*/ 3987224 w 5959916"/>
              <a:gd name="connsiteY1592" fmla="*/ 3394138 h 5274968"/>
              <a:gd name="connsiteX1593" fmla="*/ 3996005 w 5959916"/>
              <a:gd name="connsiteY1593" fmla="*/ 3376577 h 5274968"/>
              <a:gd name="connsiteX1594" fmla="*/ 3972320 w 5959916"/>
              <a:gd name="connsiteY1594" fmla="*/ 3349761 h 5274968"/>
              <a:gd name="connsiteX1595" fmla="*/ 3949125 w 5959916"/>
              <a:gd name="connsiteY1595" fmla="*/ 3348037 h 5274968"/>
              <a:gd name="connsiteX1596" fmla="*/ 5337885 w 5959916"/>
              <a:gd name="connsiteY1596" fmla="*/ 3341451 h 5274968"/>
              <a:gd name="connsiteX1597" fmla="*/ 5351605 w 5959916"/>
              <a:gd name="connsiteY1597" fmla="*/ 3341451 h 5274968"/>
              <a:gd name="connsiteX1598" fmla="*/ 5337885 w 5959916"/>
              <a:gd name="connsiteY1598" fmla="*/ 3341451 h 5274968"/>
              <a:gd name="connsiteX1599" fmla="*/ 5023956 w 5959916"/>
              <a:gd name="connsiteY1599" fmla="*/ 3318949 h 5274968"/>
              <a:gd name="connsiteX1600" fmla="*/ 5005845 w 5959916"/>
              <a:gd name="connsiteY1600" fmla="*/ 3323341 h 5274968"/>
              <a:gd name="connsiteX1601" fmla="*/ 5019566 w 5959916"/>
              <a:gd name="connsiteY1601" fmla="*/ 3354624 h 5274968"/>
              <a:gd name="connsiteX1602" fmla="*/ 5055239 w 5959916"/>
              <a:gd name="connsiteY1602" fmla="*/ 3327731 h 5274968"/>
              <a:gd name="connsiteX1603" fmla="*/ 5023956 w 5959916"/>
              <a:gd name="connsiteY1603" fmla="*/ 3318949 h 5274968"/>
              <a:gd name="connsiteX1604" fmla="*/ 4147155 w 5959916"/>
              <a:gd name="connsiteY1604" fmla="*/ 3309002 h 5274968"/>
              <a:gd name="connsiteX1605" fmla="*/ 4116746 w 5959916"/>
              <a:gd name="connsiteY1605" fmla="*/ 3314559 h 5274968"/>
              <a:gd name="connsiteX1606" fmla="*/ 4089853 w 5959916"/>
              <a:gd name="connsiteY1606" fmla="*/ 3354624 h 5274968"/>
              <a:gd name="connsiteX1607" fmla="*/ 4103575 w 5959916"/>
              <a:gd name="connsiteY1607" fmla="*/ 3350233 h 5274968"/>
              <a:gd name="connsiteX1608" fmla="*/ 4161750 w 5959916"/>
              <a:gd name="connsiteY1608" fmla="*/ 3314559 h 5274968"/>
              <a:gd name="connsiteX1609" fmla="*/ 4147155 w 5959916"/>
              <a:gd name="connsiteY1609" fmla="*/ 3309002 h 5274968"/>
              <a:gd name="connsiteX1610" fmla="*/ 4803877 w 5959916"/>
              <a:gd name="connsiteY1610" fmla="*/ 3301936 h 5274968"/>
              <a:gd name="connsiteX1611" fmla="*/ 4731982 w 5959916"/>
              <a:gd name="connsiteY1611" fmla="*/ 3323888 h 5274968"/>
              <a:gd name="connsiteX1612" fmla="*/ 4718260 w 5959916"/>
              <a:gd name="connsiteY1612" fmla="*/ 3345842 h 5274968"/>
              <a:gd name="connsiteX1613" fmla="*/ 4803877 w 5959916"/>
              <a:gd name="connsiteY1613" fmla="*/ 3301936 h 5274968"/>
              <a:gd name="connsiteX1614" fmla="*/ 5064021 w 5959916"/>
              <a:gd name="connsiteY1614" fmla="*/ 3301386 h 5274968"/>
              <a:gd name="connsiteX1615" fmla="*/ 5060180 w 5959916"/>
              <a:gd name="connsiteY1615" fmla="*/ 3305777 h 5274968"/>
              <a:gd name="connsiteX1616" fmla="*/ 5064569 w 5959916"/>
              <a:gd name="connsiteY1616" fmla="*/ 3314559 h 5274968"/>
              <a:gd name="connsiteX1617" fmla="*/ 5068960 w 5959916"/>
              <a:gd name="connsiteY1617" fmla="*/ 3310168 h 5274968"/>
              <a:gd name="connsiteX1618" fmla="*/ 5073351 w 5959916"/>
              <a:gd name="connsiteY1618" fmla="*/ 3318949 h 5274968"/>
              <a:gd name="connsiteX1619" fmla="*/ 5082132 w 5959916"/>
              <a:gd name="connsiteY1619" fmla="*/ 3314559 h 5274968"/>
              <a:gd name="connsiteX1620" fmla="*/ 5077741 w 5959916"/>
              <a:gd name="connsiteY1620" fmla="*/ 3301386 h 5274968"/>
              <a:gd name="connsiteX1621" fmla="*/ 5064021 w 5959916"/>
              <a:gd name="connsiteY1621" fmla="*/ 3301386 h 5274968"/>
              <a:gd name="connsiteX1622" fmla="*/ 5208689 w 5959916"/>
              <a:gd name="connsiteY1622" fmla="*/ 3296362 h 5274968"/>
              <a:gd name="connsiteX1623" fmla="*/ 5140308 w 5959916"/>
              <a:gd name="connsiteY1623" fmla="*/ 3350233 h 5274968"/>
              <a:gd name="connsiteX1624" fmla="*/ 5149088 w 5959916"/>
              <a:gd name="connsiteY1624" fmla="*/ 3399078 h 5274968"/>
              <a:gd name="connsiteX1625" fmla="*/ 5216595 w 5959916"/>
              <a:gd name="connsiteY1625" fmla="*/ 3372186 h 5274968"/>
              <a:gd name="connsiteX1626" fmla="*/ 5212204 w 5959916"/>
              <a:gd name="connsiteY1626" fmla="*/ 3354624 h 5274968"/>
              <a:gd name="connsiteX1627" fmla="*/ 5279710 w 5959916"/>
              <a:gd name="connsiteY1627" fmla="*/ 3314559 h 5274968"/>
              <a:gd name="connsiteX1628" fmla="*/ 5275319 w 5959916"/>
              <a:gd name="connsiteY1628" fmla="*/ 3301386 h 5274968"/>
              <a:gd name="connsiteX1629" fmla="*/ 5230316 w 5959916"/>
              <a:gd name="connsiteY1629" fmla="*/ 3318949 h 5274968"/>
              <a:gd name="connsiteX1630" fmla="*/ 5208689 w 5959916"/>
              <a:gd name="connsiteY1630" fmla="*/ 3296362 h 5274968"/>
              <a:gd name="connsiteX1631" fmla="*/ 4992125 w 5959916"/>
              <a:gd name="connsiteY1631" fmla="*/ 3288214 h 5274968"/>
              <a:gd name="connsiteX1632" fmla="*/ 5000906 w 5959916"/>
              <a:gd name="connsiteY1632" fmla="*/ 3301936 h 5274968"/>
              <a:gd name="connsiteX1633" fmla="*/ 4998711 w 5959916"/>
              <a:gd name="connsiteY1633" fmla="*/ 3310717 h 5274968"/>
              <a:gd name="connsiteX1634" fmla="*/ 4996743 w 5959916"/>
              <a:gd name="connsiteY1634" fmla="*/ 3318590 h 5274968"/>
              <a:gd name="connsiteX1635" fmla="*/ 4996091 w 5959916"/>
              <a:gd name="connsiteY1635" fmla="*/ 3318892 h 5274968"/>
              <a:gd name="connsiteX1636" fmla="*/ 4984235 w 5959916"/>
              <a:gd name="connsiteY1636" fmla="*/ 3302004 h 5274968"/>
              <a:gd name="connsiteX1637" fmla="*/ 4992125 w 5959916"/>
              <a:gd name="connsiteY1637" fmla="*/ 3288214 h 5274968"/>
              <a:gd name="connsiteX1638" fmla="*/ 4857165 w 5959916"/>
              <a:gd name="connsiteY1638" fmla="*/ 3282564 h 5274968"/>
              <a:gd name="connsiteX1639" fmla="*/ 4830770 w 5959916"/>
              <a:gd name="connsiteY1639" fmla="*/ 3296996 h 5274968"/>
              <a:gd name="connsiteX1640" fmla="*/ 4862053 w 5959916"/>
              <a:gd name="connsiteY1640" fmla="*/ 3292605 h 5274968"/>
              <a:gd name="connsiteX1641" fmla="*/ 4857165 w 5959916"/>
              <a:gd name="connsiteY1641" fmla="*/ 3282564 h 5274968"/>
              <a:gd name="connsiteX1642" fmla="*/ 4327497 w 5959916"/>
              <a:gd name="connsiteY1642" fmla="*/ 3279433 h 5274968"/>
              <a:gd name="connsiteX1643" fmla="*/ 4291823 w 5959916"/>
              <a:gd name="connsiteY1643" fmla="*/ 3301386 h 5274968"/>
              <a:gd name="connsiteX1644" fmla="*/ 4314324 w 5959916"/>
              <a:gd name="connsiteY1644" fmla="*/ 3305777 h 5274968"/>
              <a:gd name="connsiteX1645" fmla="*/ 4327497 w 5959916"/>
              <a:gd name="connsiteY1645" fmla="*/ 3279433 h 5274968"/>
              <a:gd name="connsiteX1646" fmla="*/ 4481836 w 5959916"/>
              <a:gd name="connsiteY1646" fmla="*/ 3277530 h 5274968"/>
              <a:gd name="connsiteX1647" fmla="*/ 4471289 w 5959916"/>
              <a:gd name="connsiteY1647" fmla="*/ 3278885 h 5274968"/>
              <a:gd name="connsiteX1648" fmla="*/ 4489400 w 5959916"/>
              <a:gd name="connsiteY1648" fmla="*/ 3305777 h 5274968"/>
              <a:gd name="connsiteX1649" fmla="*/ 4481836 w 5959916"/>
              <a:gd name="connsiteY1649" fmla="*/ 3277530 h 5274968"/>
              <a:gd name="connsiteX1650" fmla="*/ 4682587 w 5959916"/>
              <a:gd name="connsiteY1650" fmla="*/ 3270104 h 5274968"/>
              <a:gd name="connsiteX1651" fmla="*/ 4660085 w 5959916"/>
              <a:gd name="connsiteY1651" fmla="*/ 3274494 h 5274968"/>
              <a:gd name="connsiteX1652" fmla="*/ 4700699 w 5959916"/>
              <a:gd name="connsiteY1652" fmla="*/ 3305777 h 5274968"/>
              <a:gd name="connsiteX1653" fmla="*/ 4678196 w 5959916"/>
              <a:gd name="connsiteY1653" fmla="*/ 3283276 h 5274968"/>
              <a:gd name="connsiteX1654" fmla="*/ 4682587 w 5959916"/>
              <a:gd name="connsiteY1654" fmla="*/ 3270104 h 5274968"/>
              <a:gd name="connsiteX1655" fmla="*/ 4462508 w 5959916"/>
              <a:gd name="connsiteY1655" fmla="*/ 3270104 h 5274968"/>
              <a:gd name="connsiteX1656" fmla="*/ 4431224 w 5959916"/>
              <a:gd name="connsiteY1656" fmla="*/ 3292057 h 5274968"/>
              <a:gd name="connsiteX1657" fmla="*/ 4462508 w 5959916"/>
              <a:gd name="connsiteY1657" fmla="*/ 3270104 h 5274968"/>
              <a:gd name="connsiteX1658" fmla="*/ 4184253 w 5959916"/>
              <a:gd name="connsiteY1658" fmla="*/ 3265713 h 5274968"/>
              <a:gd name="connsiteX1659" fmla="*/ 4188643 w 5959916"/>
              <a:gd name="connsiteY1659" fmla="*/ 3287666 h 5274968"/>
              <a:gd name="connsiteX1660" fmla="*/ 4184253 w 5959916"/>
              <a:gd name="connsiteY1660" fmla="*/ 3265713 h 5274968"/>
              <a:gd name="connsiteX1661" fmla="*/ 4108515 w 5959916"/>
              <a:gd name="connsiteY1661" fmla="*/ 3251993 h 5274968"/>
              <a:gd name="connsiteX1662" fmla="*/ 4094794 w 5959916"/>
              <a:gd name="connsiteY1662" fmla="*/ 3256383 h 5274968"/>
              <a:gd name="connsiteX1663" fmla="*/ 4076681 w 5959916"/>
              <a:gd name="connsiteY1663" fmla="*/ 3283276 h 5274968"/>
              <a:gd name="connsiteX1664" fmla="*/ 4036618 w 5959916"/>
              <a:gd name="connsiteY1664" fmla="*/ 3295899 h 5274968"/>
              <a:gd name="connsiteX1665" fmla="*/ 4067901 w 5959916"/>
              <a:gd name="connsiteY1665" fmla="*/ 3322791 h 5274968"/>
              <a:gd name="connsiteX1666" fmla="*/ 4090403 w 5959916"/>
              <a:gd name="connsiteY1666" fmla="*/ 3314010 h 5274968"/>
              <a:gd name="connsiteX1667" fmla="*/ 4090403 w 5959916"/>
              <a:gd name="connsiteY1667" fmla="*/ 3273946 h 5274968"/>
              <a:gd name="connsiteX1668" fmla="*/ 4108515 w 5959916"/>
              <a:gd name="connsiteY1668" fmla="*/ 3251993 h 5274968"/>
              <a:gd name="connsiteX1669" fmla="*/ 5037128 w 5959916"/>
              <a:gd name="connsiteY1669" fmla="*/ 3238821 h 5274968"/>
              <a:gd name="connsiteX1670" fmla="*/ 4911447 w 5959916"/>
              <a:gd name="connsiteY1670" fmla="*/ 3314559 h 5274968"/>
              <a:gd name="connsiteX1671" fmla="*/ 4897727 w 5959916"/>
              <a:gd name="connsiteY1671" fmla="*/ 3310168 h 5274968"/>
              <a:gd name="connsiteX1672" fmla="*/ 4857113 w 5959916"/>
              <a:gd name="connsiteY1672" fmla="*/ 3328828 h 5274968"/>
              <a:gd name="connsiteX1673" fmla="*/ 4875225 w 5959916"/>
              <a:gd name="connsiteY1673" fmla="*/ 3342000 h 5274968"/>
              <a:gd name="connsiteX1674" fmla="*/ 4879615 w 5959916"/>
              <a:gd name="connsiteY1674" fmla="*/ 3404017 h 5274968"/>
              <a:gd name="connsiteX1675" fmla="*/ 4865894 w 5959916"/>
              <a:gd name="connsiteY1675" fmla="*/ 3425971 h 5274968"/>
              <a:gd name="connsiteX1676" fmla="*/ 4919680 w 5959916"/>
              <a:gd name="connsiteY1676" fmla="*/ 3394688 h 5274968"/>
              <a:gd name="connsiteX1677" fmla="*/ 4919680 w 5959916"/>
              <a:gd name="connsiteY1677" fmla="*/ 3403469 h 5274968"/>
              <a:gd name="connsiteX1678" fmla="*/ 4987185 w 5959916"/>
              <a:gd name="connsiteY1678" fmla="*/ 3367795 h 5274968"/>
              <a:gd name="connsiteX1679" fmla="*/ 4995966 w 5959916"/>
              <a:gd name="connsiteY1679" fmla="*/ 3399078 h 5274968"/>
              <a:gd name="connsiteX1680" fmla="*/ 5004749 w 5959916"/>
              <a:gd name="connsiteY1680" fmla="*/ 3372186 h 5274968"/>
              <a:gd name="connsiteX1681" fmla="*/ 4995966 w 5959916"/>
              <a:gd name="connsiteY1681" fmla="*/ 3332122 h 5274968"/>
              <a:gd name="connsiteX1682" fmla="*/ 4982245 w 5959916"/>
              <a:gd name="connsiteY1682" fmla="*/ 3332122 h 5274968"/>
              <a:gd name="connsiteX1683" fmla="*/ 4995966 w 5959916"/>
              <a:gd name="connsiteY1683" fmla="*/ 3318949 h 5274968"/>
              <a:gd name="connsiteX1684" fmla="*/ 4996091 w 5959916"/>
              <a:gd name="connsiteY1684" fmla="*/ 3318892 h 5274968"/>
              <a:gd name="connsiteX1685" fmla="*/ 4996516 w 5959916"/>
              <a:gd name="connsiteY1685" fmla="*/ 3319497 h 5274968"/>
              <a:gd name="connsiteX1686" fmla="*/ 4996743 w 5959916"/>
              <a:gd name="connsiteY1686" fmla="*/ 3318590 h 5274968"/>
              <a:gd name="connsiteX1687" fmla="*/ 5026906 w 5959916"/>
              <a:gd name="connsiteY1687" fmla="*/ 3304611 h 5274968"/>
              <a:gd name="connsiteX1688" fmla="*/ 5040970 w 5959916"/>
              <a:gd name="connsiteY1688" fmla="*/ 3270104 h 5274968"/>
              <a:gd name="connsiteX1689" fmla="*/ 5009686 w 5959916"/>
              <a:gd name="connsiteY1689" fmla="*/ 3283276 h 5274968"/>
              <a:gd name="connsiteX1690" fmla="*/ 5000906 w 5959916"/>
              <a:gd name="connsiteY1690" fmla="*/ 3270104 h 5274968"/>
              <a:gd name="connsiteX1691" fmla="*/ 5023407 w 5959916"/>
              <a:gd name="connsiteY1691" fmla="*/ 3270104 h 5274968"/>
              <a:gd name="connsiteX1692" fmla="*/ 5037128 w 5959916"/>
              <a:gd name="connsiteY1692" fmla="*/ 3238821 h 5274968"/>
              <a:gd name="connsiteX1693" fmla="*/ 5032738 w 5959916"/>
              <a:gd name="connsiteY1693" fmla="*/ 3216867 h 5274968"/>
              <a:gd name="connsiteX1694" fmla="*/ 5023956 w 5959916"/>
              <a:gd name="connsiteY1694" fmla="*/ 3234430 h 5274968"/>
              <a:gd name="connsiteX1695" fmla="*/ 5032738 w 5959916"/>
              <a:gd name="connsiteY1695" fmla="*/ 3216867 h 5274968"/>
              <a:gd name="connsiteX1696" fmla="*/ 5171591 w 5959916"/>
              <a:gd name="connsiteY1696" fmla="*/ 3212477 h 5274968"/>
              <a:gd name="connsiteX1697" fmla="*/ 5157870 w 5959916"/>
              <a:gd name="connsiteY1697" fmla="*/ 3234430 h 5274968"/>
              <a:gd name="connsiteX1698" fmla="*/ 5171591 w 5959916"/>
              <a:gd name="connsiteY1698" fmla="*/ 3212477 h 5274968"/>
              <a:gd name="connsiteX1699" fmla="*/ 4107966 w 5959916"/>
              <a:gd name="connsiteY1699" fmla="*/ 3212477 h 5274968"/>
              <a:gd name="connsiteX1700" fmla="*/ 4090403 w 5959916"/>
              <a:gd name="connsiteY1700" fmla="*/ 3216867 h 5274968"/>
              <a:gd name="connsiteX1701" fmla="*/ 4099185 w 5959916"/>
              <a:gd name="connsiteY1701" fmla="*/ 3234430 h 5274968"/>
              <a:gd name="connsiteX1702" fmla="*/ 4107966 w 5959916"/>
              <a:gd name="connsiteY1702" fmla="*/ 3212477 h 5274968"/>
              <a:gd name="connsiteX1703" fmla="*/ 4264929 w 5959916"/>
              <a:gd name="connsiteY1703" fmla="*/ 3208086 h 5274968"/>
              <a:gd name="connsiteX1704" fmla="*/ 4260538 w 5959916"/>
              <a:gd name="connsiteY1704" fmla="*/ 3221258 h 5274968"/>
              <a:gd name="connsiteX1705" fmla="*/ 4278651 w 5959916"/>
              <a:gd name="connsiteY1705" fmla="*/ 3221258 h 5274968"/>
              <a:gd name="connsiteX1706" fmla="*/ 4264929 w 5959916"/>
              <a:gd name="connsiteY1706" fmla="*/ 3208086 h 5274968"/>
              <a:gd name="connsiteX1707" fmla="*/ 5445456 w 5959916"/>
              <a:gd name="connsiteY1707" fmla="*/ 3203696 h 5274968"/>
              <a:gd name="connsiteX1708" fmla="*/ 5445456 w 5959916"/>
              <a:gd name="connsiteY1708" fmla="*/ 3230039 h 5274968"/>
              <a:gd name="connsiteX1709" fmla="*/ 5436674 w 5959916"/>
              <a:gd name="connsiteY1709" fmla="*/ 3243212 h 5274968"/>
              <a:gd name="connsiteX1710" fmla="*/ 5418563 w 5959916"/>
              <a:gd name="connsiteY1710" fmla="*/ 3225649 h 5274968"/>
              <a:gd name="connsiteX1711" fmla="*/ 5445456 w 5959916"/>
              <a:gd name="connsiteY1711" fmla="*/ 3203696 h 5274968"/>
              <a:gd name="connsiteX1712" fmla="*/ 4592579 w 5959916"/>
              <a:gd name="connsiteY1712" fmla="*/ 3203696 h 5274968"/>
              <a:gd name="connsiteX1713" fmla="*/ 4538794 w 5959916"/>
              <a:gd name="connsiteY1713" fmla="*/ 3212477 h 5274968"/>
              <a:gd name="connsiteX1714" fmla="*/ 4540440 w 5959916"/>
              <a:gd name="connsiteY1714" fmla="*/ 3235596 h 5274968"/>
              <a:gd name="connsiteX1715" fmla="*/ 4551410 w 5959916"/>
              <a:gd name="connsiteY1715" fmla="*/ 3251723 h 5274968"/>
              <a:gd name="connsiteX1716" fmla="*/ 4549959 w 5959916"/>
              <a:gd name="connsiteY1716" fmla="*/ 3252641 h 5274968"/>
              <a:gd name="connsiteX1717" fmla="*/ 4540989 w 5959916"/>
              <a:gd name="connsiteY1717" fmla="*/ 3253090 h 5274968"/>
              <a:gd name="connsiteX1718" fmla="*/ 4543184 w 5959916"/>
              <a:gd name="connsiteY1718" fmla="*/ 3256932 h 5274968"/>
              <a:gd name="connsiteX1719" fmla="*/ 4549959 w 5959916"/>
              <a:gd name="connsiteY1719" fmla="*/ 3252641 h 5274968"/>
              <a:gd name="connsiteX1720" fmla="*/ 4551966 w 5959916"/>
              <a:gd name="connsiteY1720" fmla="*/ 3252541 h 5274968"/>
              <a:gd name="connsiteX1721" fmla="*/ 4551410 w 5959916"/>
              <a:gd name="connsiteY1721" fmla="*/ 3251723 h 5274968"/>
              <a:gd name="connsiteX1722" fmla="*/ 4592579 w 5959916"/>
              <a:gd name="connsiteY1722" fmla="*/ 3225649 h 5274968"/>
              <a:gd name="connsiteX1723" fmla="*/ 4592579 w 5959916"/>
              <a:gd name="connsiteY1723" fmla="*/ 3203696 h 5274968"/>
              <a:gd name="connsiteX1724" fmla="*/ 4790087 w 5959916"/>
              <a:gd name="connsiteY1724" fmla="*/ 3192171 h 5274968"/>
              <a:gd name="connsiteX1725" fmla="*/ 4772594 w 5959916"/>
              <a:gd name="connsiteY1725" fmla="*/ 3193817 h 5274968"/>
              <a:gd name="connsiteX1726" fmla="*/ 4745702 w 5959916"/>
              <a:gd name="connsiteY1726" fmla="*/ 3229490 h 5274968"/>
              <a:gd name="connsiteX1727" fmla="*/ 4754483 w 5959916"/>
              <a:gd name="connsiteY1727" fmla="*/ 3256383 h 5274968"/>
              <a:gd name="connsiteX1728" fmla="*/ 4731982 w 5959916"/>
              <a:gd name="connsiteY1728" fmla="*/ 3256383 h 5274968"/>
              <a:gd name="connsiteX1729" fmla="*/ 4731982 w 5959916"/>
              <a:gd name="connsiteY1729" fmla="*/ 3238821 h 5274968"/>
              <a:gd name="connsiteX1730" fmla="*/ 4700699 w 5959916"/>
              <a:gd name="connsiteY1730" fmla="*/ 3287118 h 5274968"/>
              <a:gd name="connsiteX1731" fmla="*/ 4723200 w 5959916"/>
              <a:gd name="connsiteY1731" fmla="*/ 3282727 h 5274968"/>
              <a:gd name="connsiteX1732" fmla="*/ 4714419 w 5959916"/>
              <a:gd name="connsiteY1732" fmla="*/ 3300290 h 5274968"/>
              <a:gd name="connsiteX1733" fmla="*/ 4755032 w 5959916"/>
              <a:gd name="connsiteY1733" fmla="*/ 3278336 h 5274968"/>
              <a:gd name="connsiteX1734" fmla="*/ 4763814 w 5959916"/>
              <a:gd name="connsiteY1734" fmla="*/ 3251444 h 5274968"/>
              <a:gd name="connsiteX1735" fmla="*/ 4768204 w 5959916"/>
              <a:gd name="connsiteY1735" fmla="*/ 3264616 h 5274968"/>
              <a:gd name="connsiteX1736" fmla="*/ 4781925 w 5959916"/>
              <a:gd name="connsiteY1736" fmla="*/ 3242662 h 5274968"/>
              <a:gd name="connsiteX1737" fmla="*/ 4768204 w 5959916"/>
              <a:gd name="connsiteY1737" fmla="*/ 3225099 h 5274968"/>
              <a:gd name="connsiteX1738" fmla="*/ 4795097 w 5959916"/>
              <a:gd name="connsiteY1738" fmla="*/ 3229490 h 5274968"/>
              <a:gd name="connsiteX1739" fmla="*/ 4803877 w 5959916"/>
              <a:gd name="connsiteY1739" fmla="*/ 3193817 h 5274968"/>
              <a:gd name="connsiteX1740" fmla="*/ 4790087 w 5959916"/>
              <a:gd name="connsiteY1740" fmla="*/ 3192171 h 5274968"/>
              <a:gd name="connsiteX1741" fmla="*/ 4350546 w 5959916"/>
              <a:gd name="connsiteY1741" fmla="*/ 3185585 h 5274968"/>
              <a:gd name="connsiteX1742" fmla="*/ 4291823 w 5959916"/>
              <a:gd name="connsiteY1742" fmla="*/ 3212477 h 5274968"/>
              <a:gd name="connsiteX1743" fmla="*/ 4309933 w 5959916"/>
              <a:gd name="connsiteY1743" fmla="*/ 3225649 h 5274968"/>
              <a:gd name="connsiteX1744" fmla="*/ 4287431 w 5959916"/>
              <a:gd name="connsiteY1744" fmla="*/ 3261322 h 5274968"/>
              <a:gd name="connsiteX1745" fmla="*/ 4332435 w 5959916"/>
              <a:gd name="connsiteY1745" fmla="*/ 3234430 h 5274968"/>
              <a:gd name="connsiteX1746" fmla="*/ 4350546 w 5959916"/>
              <a:gd name="connsiteY1746" fmla="*/ 3185585 h 5274968"/>
              <a:gd name="connsiteX1747" fmla="*/ 4678196 w 5959916"/>
              <a:gd name="connsiteY1747" fmla="*/ 3168022 h 5274968"/>
              <a:gd name="connsiteX1748" fmla="*/ 4638132 w 5959916"/>
              <a:gd name="connsiteY1748" fmla="*/ 3203696 h 5274968"/>
              <a:gd name="connsiteX1749" fmla="*/ 4673806 w 5959916"/>
              <a:gd name="connsiteY1749" fmla="*/ 3194914 h 5274968"/>
              <a:gd name="connsiteX1750" fmla="*/ 4678196 w 5959916"/>
              <a:gd name="connsiteY1750" fmla="*/ 3168022 h 5274968"/>
              <a:gd name="connsiteX1751" fmla="*/ 4511903 w 5959916"/>
              <a:gd name="connsiteY1751" fmla="*/ 3141679 h 5274968"/>
              <a:gd name="connsiteX1752" fmla="*/ 4476228 w 5959916"/>
              <a:gd name="connsiteY1752" fmla="*/ 3150460 h 5274968"/>
              <a:gd name="connsiteX1753" fmla="*/ 4489948 w 5959916"/>
              <a:gd name="connsiteY1753" fmla="*/ 3181743 h 5274968"/>
              <a:gd name="connsiteX1754" fmla="*/ 4494339 w 5959916"/>
              <a:gd name="connsiteY1754" fmla="*/ 3168571 h 5274968"/>
              <a:gd name="connsiteX1755" fmla="*/ 4480619 w 5959916"/>
              <a:gd name="connsiteY1755" fmla="*/ 3199854 h 5274968"/>
              <a:gd name="connsiteX1756" fmla="*/ 4516293 w 5959916"/>
              <a:gd name="connsiteY1756" fmla="*/ 3172961 h 5274968"/>
              <a:gd name="connsiteX1757" fmla="*/ 4525075 w 5959916"/>
              <a:gd name="connsiteY1757" fmla="*/ 3190525 h 5274968"/>
              <a:gd name="connsiteX1758" fmla="*/ 4547576 w 5959916"/>
              <a:gd name="connsiteY1758" fmla="*/ 3168571 h 5274968"/>
              <a:gd name="connsiteX1759" fmla="*/ 4511903 w 5959916"/>
              <a:gd name="connsiteY1759" fmla="*/ 3141679 h 5274968"/>
              <a:gd name="connsiteX1760" fmla="*/ 4785766 w 5959916"/>
              <a:gd name="connsiteY1760" fmla="*/ 3132348 h 5274968"/>
              <a:gd name="connsiteX1761" fmla="*/ 4736372 w 5959916"/>
              <a:gd name="connsiteY1761" fmla="*/ 3163632 h 5274968"/>
              <a:gd name="connsiteX1762" fmla="*/ 4754483 w 5959916"/>
              <a:gd name="connsiteY1762" fmla="*/ 3185585 h 5274968"/>
              <a:gd name="connsiteX1763" fmla="*/ 4799487 w 5959916"/>
              <a:gd name="connsiteY1763" fmla="*/ 3163632 h 5274968"/>
              <a:gd name="connsiteX1764" fmla="*/ 4785766 w 5959916"/>
              <a:gd name="connsiteY1764" fmla="*/ 3132348 h 5274968"/>
              <a:gd name="connsiteX1765" fmla="*/ 4691368 w 5959916"/>
              <a:gd name="connsiteY1765" fmla="*/ 3097224 h 5274968"/>
              <a:gd name="connsiteX1766" fmla="*/ 4641974 w 5959916"/>
              <a:gd name="connsiteY1766" fmla="*/ 3154849 h 5274968"/>
              <a:gd name="connsiteX1767" fmla="*/ 4668866 w 5959916"/>
              <a:gd name="connsiteY1767" fmla="*/ 3159241 h 5274968"/>
              <a:gd name="connsiteX1768" fmla="*/ 4713871 w 5959916"/>
              <a:gd name="connsiteY1768" fmla="*/ 3110396 h 5274968"/>
              <a:gd name="connsiteX1769" fmla="*/ 4691368 w 5959916"/>
              <a:gd name="connsiteY1769" fmla="*/ 3097224 h 5274968"/>
              <a:gd name="connsiteX1770" fmla="*/ 4294737 w 5959916"/>
              <a:gd name="connsiteY1770" fmla="*/ 3093107 h 5274968"/>
              <a:gd name="connsiteX1771" fmla="*/ 4256148 w 5959916"/>
              <a:gd name="connsiteY1771" fmla="*/ 3110396 h 5274968"/>
              <a:gd name="connsiteX1772" fmla="*/ 4260538 w 5959916"/>
              <a:gd name="connsiteY1772" fmla="*/ 3119176 h 5274968"/>
              <a:gd name="connsiteX1773" fmla="*/ 4309933 w 5959916"/>
              <a:gd name="connsiteY1773" fmla="*/ 3097224 h 5274968"/>
              <a:gd name="connsiteX1774" fmla="*/ 4294737 w 5959916"/>
              <a:gd name="connsiteY1774" fmla="*/ 3093107 h 5274968"/>
              <a:gd name="connsiteX1775" fmla="*/ 4952060 w 5959916"/>
              <a:gd name="connsiteY1775" fmla="*/ 3043438 h 5274968"/>
              <a:gd name="connsiteX1776" fmla="*/ 4938340 w 5959916"/>
              <a:gd name="connsiteY1776" fmla="*/ 3079112 h 5274968"/>
              <a:gd name="connsiteX1777" fmla="*/ 4960841 w 5959916"/>
              <a:gd name="connsiteY1777" fmla="*/ 3052219 h 5274968"/>
              <a:gd name="connsiteX1778" fmla="*/ 4952060 w 5959916"/>
              <a:gd name="connsiteY1778" fmla="*/ 3043438 h 5274968"/>
              <a:gd name="connsiteX1779" fmla="*/ 4718809 w 5959916"/>
              <a:gd name="connsiteY1779" fmla="*/ 3042890 h 5274968"/>
              <a:gd name="connsiteX1780" fmla="*/ 4624412 w 5959916"/>
              <a:gd name="connsiteY1780" fmla="*/ 3078563 h 5274968"/>
              <a:gd name="connsiteX1781" fmla="*/ 4593129 w 5959916"/>
              <a:gd name="connsiteY1781" fmla="*/ 3082954 h 5274968"/>
              <a:gd name="connsiteX1782" fmla="*/ 4593129 w 5959916"/>
              <a:gd name="connsiteY1782" fmla="*/ 3061001 h 5274968"/>
              <a:gd name="connsiteX1783" fmla="*/ 4575018 w 5959916"/>
              <a:gd name="connsiteY1783" fmla="*/ 3065391 h 5274968"/>
              <a:gd name="connsiteX1784" fmla="*/ 4561296 w 5959916"/>
              <a:gd name="connsiteY1784" fmla="*/ 3123019 h 5274968"/>
              <a:gd name="connsiteX1785" fmla="*/ 4579408 w 5959916"/>
              <a:gd name="connsiteY1785" fmla="*/ 3123019 h 5274968"/>
              <a:gd name="connsiteX1786" fmla="*/ 4556906 w 5959916"/>
              <a:gd name="connsiteY1786" fmla="*/ 3154302 h 5274968"/>
              <a:gd name="connsiteX1787" fmla="*/ 4561296 w 5959916"/>
              <a:gd name="connsiteY1787" fmla="*/ 3171865 h 5274968"/>
              <a:gd name="connsiteX1788" fmla="*/ 4624412 w 5959916"/>
              <a:gd name="connsiteY1788" fmla="*/ 3123019 h 5274968"/>
              <a:gd name="connsiteX1789" fmla="*/ 4628803 w 5959916"/>
              <a:gd name="connsiteY1789" fmla="*/ 3149911 h 5274968"/>
              <a:gd name="connsiteX1790" fmla="*/ 4700699 w 5959916"/>
              <a:gd name="connsiteY1790" fmla="*/ 3069782 h 5274968"/>
              <a:gd name="connsiteX1791" fmla="*/ 4686978 w 5959916"/>
              <a:gd name="connsiteY1791" fmla="*/ 3096674 h 5274968"/>
              <a:gd name="connsiteX1792" fmla="*/ 4713871 w 5959916"/>
              <a:gd name="connsiteY1792" fmla="*/ 3096674 h 5274968"/>
              <a:gd name="connsiteX1793" fmla="*/ 4718809 w 5959916"/>
              <a:gd name="connsiteY1793" fmla="*/ 3042890 h 5274968"/>
              <a:gd name="connsiteX1794" fmla="*/ 5228026 w 5959916"/>
              <a:gd name="connsiteY1794" fmla="*/ 3025396 h 5274968"/>
              <a:gd name="connsiteX1795" fmla="*/ 5212204 w 5959916"/>
              <a:gd name="connsiteY1795" fmla="*/ 3034657 h 5274968"/>
              <a:gd name="connsiteX1796" fmla="*/ 5228026 w 5959916"/>
              <a:gd name="connsiteY1796" fmla="*/ 3025396 h 5274968"/>
              <a:gd name="connsiteX1797" fmla="*/ 4780346 w 5959916"/>
              <a:gd name="connsiteY1797" fmla="*/ 2968249 h 5274968"/>
              <a:gd name="connsiteX1798" fmla="*/ 4776435 w 5959916"/>
              <a:gd name="connsiteY1798" fmla="*/ 2981421 h 5274968"/>
              <a:gd name="connsiteX1799" fmla="*/ 4790156 w 5959916"/>
              <a:gd name="connsiteY1799" fmla="*/ 2981421 h 5274968"/>
              <a:gd name="connsiteX1800" fmla="*/ 4794547 w 5959916"/>
              <a:gd name="connsiteY1800" fmla="*/ 2968249 h 5274968"/>
              <a:gd name="connsiteX1801" fmla="*/ 4780346 w 5959916"/>
              <a:gd name="connsiteY1801" fmla="*/ 2968249 h 5274968"/>
              <a:gd name="connsiteX1802" fmla="*/ 5360387 w 5959916"/>
              <a:gd name="connsiteY1802" fmla="*/ 2950137 h 5274968"/>
              <a:gd name="connsiteX1803" fmla="*/ 5369168 w 5959916"/>
              <a:gd name="connsiteY1803" fmla="*/ 2950137 h 5274968"/>
              <a:gd name="connsiteX1804" fmla="*/ 5369717 w 5959916"/>
              <a:gd name="connsiteY1804" fmla="*/ 2972091 h 5274968"/>
              <a:gd name="connsiteX1805" fmla="*/ 5329104 w 5959916"/>
              <a:gd name="connsiteY1805" fmla="*/ 2980872 h 5274968"/>
              <a:gd name="connsiteX1806" fmla="*/ 5333494 w 5959916"/>
              <a:gd name="connsiteY1806" fmla="*/ 2967701 h 5274968"/>
              <a:gd name="connsiteX1807" fmla="*/ 5360387 w 5959916"/>
              <a:gd name="connsiteY1807" fmla="*/ 2950137 h 5274968"/>
              <a:gd name="connsiteX1808" fmla="*/ 5279161 w 5959916"/>
              <a:gd name="connsiteY1808" fmla="*/ 2946296 h 5274968"/>
              <a:gd name="connsiteX1809" fmla="*/ 5247878 w 5959916"/>
              <a:gd name="connsiteY1809" fmla="*/ 2968249 h 5274968"/>
              <a:gd name="connsiteX1810" fmla="*/ 5274771 w 5959916"/>
              <a:gd name="connsiteY1810" fmla="*/ 2973188 h 5274968"/>
              <a:gd name="connsiteX1811" fmla="*/ 5279161 w 5959916"/>
              <a:gd name="connsiteY1811" fmla="*/ 2946296 h 5274968"/>
              <a:gd name="connsiteX1812" fmla="*/ 5140308 w 5959916"/>
              <a:gd name="connsiteY1812" fmla="*/ 2936966 h 5274968"/>
              <a:gd name="connsiteX1813" fmla="*/ 5113415 w 5959916"/>
              <a:gd name="connsiteY1813" fmla="*/ 2945747 h 5274968"/>
              <a:gd name="connsiteX1814" fmla="*/ 5117806 w 5959916"/>
              <a:gd name="connsiteY1814" fmla="*/ 2977030 h 5274968"/>
              <a:gd name="connsiteX1815" fmla="*/ 5140308 w 5959916"/>
              <a:gd name="connsiteY1815" fmla="*/ 2936966 h 5274968"/>
              <a:gd name="connsiteX1816" fmla="*/ 5288490 w 5959916"/>
              <a:gd name="connsiteY1816" fmla="*/ 2927636 h 5274968"/>
              <a:gd name="connsiteX1817" fmla="*/ 5284100 w 5959916"/>
              <a:gd name="connsiteY1817" fmla="*/ 2967701 h 5274968"/>
              <a:gd name="connsiteX1818" fmla="*/ 5288490 w 5959916"/>
              <a:gd name="connsiteY1818" fmla="*/ 2976482 h 5274968"/>
              <a:gd name="connsiteX1819" fmla="*/ 5324165 w 5959916"/>
              <a:gd name="connsiteY1819" fmla="*/ 2954528 h 5274968"/>
              <a:gd name="connsiteX1820" fmla="*/ 5265989 w 5959916"/>
              <a:gd name="connsiteY1820" fmla="*/ 3002825 h 5274968"/>
              <a:gd name="connsiteX1821" fmla="*/ 5265989 w 5959916"/>
              <a:gd name="connsiteY1821" fmla="*/ 2980872 h 5274968"/>
              <a:gd name="connsiteX1822" fmla="*/ 5225376 w 5959916"/>
              <a:gd name="connsiteY1822" fmla="*/ 2972091 h 5274968"/>
              <a:gd name="connsiteX1823" fmla="*/ 5288490 w 5959916"/>
              <a:gd name="connsiteY1823" fmla="*/ 2927636 h 5274968"/>
              <a:gd name="connsiteX1824" fmla="*/ 884708 w 5959916"/>
              <a:gd name="connsiteY1824" fmla="*/ 2892511 h 5274968"/>
              <a:gd name="connsiteX1825" fmla="*/ 907210 w 5959916"/>
              <a:gd name="connsiteY1825" fmla="*/ 2901292 h 5274968"/>
              <a:gd name="connsiteX1826" fmla="*/ 880318 w 5959916"/>
              <a:gd name="connsiteY1826" fmla="*/ 2914464 h 5274968"/>
              <a:gd name="connsiteX1827" fmla="*/ 884708 w 5959916"/>
              <a:gd name="connsiteY1827" fmla="*/ 2892511 h 5274968"/>
              <a:gd name="connsiteX1828" fmla="*/ 5351058 w 5959916"/>
              <a:gd name="connsiteY1828" fmla="*/ 2888121 h 5274968"/>
              <a:gd name="connsiteX1829" fmla="*/ 5364778 w 5959916"/>
              <a:gd name="connsiteY1829" fmla="*/ 2910073 h 5274968"/>
              <a:gd name="connsiteX1830" fmla="*/ 5332946 w 5959916"/>
              <a:gd name="connsiteY1830" fmla="*/ 2936966 h 5274968"/>
              <a:gd name="connsiteX1831" fmla="*/ 5328556 w 5959916"/>
              <a:gd name="connsiteY1831" fmla="*/ 2905682 h 5274968"/>
              <a:gd name="connsiteX1832" fmla="*/ 5351058 w 5959916"/>
              <a:gd name="connsiteY1832" fmla="*/ 2888121 h 5274968"/>
              <a:gd name="connsiteX1833" fmla="*/ 4933950 w 5959916"/>
              <a:gd name="connsiteY1833" fmla="*/ 2865618 h 5274968"/>
              <a:gd name="connsiteX1834" fmla="*/ 4929558 w 5959916"/>
              <a:gd name="connsiteY1834" fmla="*/ 2896902 h 5274968"/>
              <a:gd name="connsiteX1835" fmla="*/ 4956451 w 5959916"/>
              <a:gd name="connsiteY1835" fmla="*/ 2870009 h 5274968"/>
              <a:gd name="connsiteX1836" fmla="*/ 4933950 w 5959916"/>
              <a:gd name="connsiteY1836" fmla="*/ 2865618 h 5274968"/>
              <a:gd name="connsiteX1837" fmla="*/ 5216595 w 5959916"/>
              <a:gd name="connsiteY1837" fmla="*/ 2861228 h 5274968"/>
              <a:gd name="connsiteX1838" fmla="*/ 5225376 w 5959916"/>
              <a:gd name="connsiteY1838" fmla="*/ 2888121 h 5274968"/>
              <a:gd name="connsiteX1839" fmla="*/ 5216595 w 5959916"/>
              <a:gd name="connsiteY1839" fmla="*/ 2861228 h 5274968"/>
              <a:gd name="connsiteX1840" fmla="*/ 5149913 w 5959916"/>
              <a:gd name="connsiteY1840" fmla="*/ 2856288 h 5274968"/>
              <a:gd name="connsiteX1841" fmla="*/ 5162809 w 5959916"/>
              <a:gd name="connsiteY1841" fmla="*/ 2861228 h 5274968"/>
              <a:gd name="connsiteX1842" fmla="*/ 5154029 w 5959916"/>
              <a:gd name="connsiteY1842" fmla="*/ 2874399 h 5274968"/>
              <a:gd name="connsiteX1843" fmla="*/ 5140308 w 5959916"/>
              <a:gd name="connsiteY1843" fmla="*/ 2861228 h 5274968"/>
              <a:gd name="connsiteX1844" fmla="*/ 5149913 w 5959916"/>
              <a:gd name="connsiteY1844" fmla="*/ 2856288 h 5274968"/>
              <a:gd name="connsiteX1845" fmla="*/ 426987 w 5959916"/>
              <a:gd name="connsiteY1845" fmla="*/ 2830494 h 5274968"/>
              <a:gd name="connsiteX1846" fmla="*/ 453880 w 5959916"/>
              <a:gd name="connsiteY1846" fmla="*/ 2839275 h 5274968"/>
              <a:gd name="connsiteX1847" fmla="*/ 381983 w 5959916"/>
              <a:gd name="connsiteY1847" fmla="*/ 2883730 h 5274968"/>
              <a:gd name="connsiteX1848" fmla="*/ 418206 w 5959916"/>
              <a:gd name="connsiteY1848" fmla="*/ 2861777 h 5274968"/>
              <a:gd name="connsiteX1849" fmla="*/ 426987 w 5959916"/>
              <a:gd name="connsiteY1849" fmla="*/ 2830494 h 5274968"/>
              <a:gd name="connsiteX1850" fmla="*/ 557129 w 5959916"/>
              <a:gd name="connsiteY1850" fmla="*/ 2761342 h 5274968"/>
              <a:gd name="connsiteX1851" fmla="*/ 574622 w 5959916"/>
              <a:gd name="connsiteY1851" fmla="*/ 2764085 h 5274968"/>
              <a:gd name="connsiteX1852" fmla="*/ 565841 w 5959916"/>
              <a:gd name="connsiteY1852" fmla="*/ 2781648 h 5274968"/>
              <a:gd name="connsiteX1853" fmla="*/ 543338 w 5959916"/>
              <a:gd name="connsiteY1853" fmla="*/ 2768476 h 5274968"/>
              <a:gd name="connsiteX1854" fmla="*/ 557129 w 5959916"/>
              <a:gd name="connsiteY1854" fmla="*/ 2761342 h 5274968"/>
              <a:gd name="connsiteX1855" fmla="*/ 506242 w 5959916"/>
              <a:gd name="connsiteY1855" fmla="*/ 2743573 h 5274968"/>
              <a:gd name="connsiteX1856" fmla="*/ 530167 w 5959916"/>
              <a:gd name="connsiteY1856" fmla="*/ 2750365 h 5274968"/>
              <a:gd name="connsiteX1857" fmla="*/ 534558 w 5959916"/>
              <a:gd name="connsiteY1857" fmla="*/ 2799211 h 5274968"/>
              <a:gd name="connsiteX1858" fmla="*/ 471991 w 5959916"/>
              <a:gd name="connsiteY1858" fmla="*/ 2834335 h 5274968"/>
              <a:gd name="connsiteX1859" fmla="*/ 490102 w 5959916"/>
              <a:gd name="connsiteY1859" fmla="*/ 2781100 h 5274968"/>
              <a:gd name="connsiteX1860" fmla="*/ 512604 w 5959916"/>
              <a:gd name="connsiteY1860" fmla="*/ 2763538 h 5274968"/>
              <a:gd name="connsiteX1861" fmla="*/ 498884 w 5959916"/>
              <a:gd name="connsiteY1861" fmla="*/ 2745974 h 5274968"/>
              <a:gd name="connsiteX1862" fmla="*/ 506242 w 5959916"/>
              <a:gd name="connsiteY1862" fmla="*/ 2743573 h 5274968"/>
              <a:gd name="connsiteX1863" fmla="*/ 588342 w 5959916"/>
              <a:gd name="connsiteY1863" fmla="*/ 2714691 h 5274968"/>
              <a:gd name="connsiteX1864" fmla="*/ 606454 w 5959916"/>
              <a:gd name="connsiteY1864" fmla="*/ 2723473 h 5274968"/>
              <a:gd name="connsiteX1865" fmla="*/ 579561 w 5959916"/>
              <a:gd name="connsiteY1865" fmla="*/ 2732254 h 5274968"/>
              <a:gd name="connsiteX1866" fmla="*/ 588342 w 5959916"/>
              <a:gd name="connsiteY1866" fmla="*/ 2714691 h 5274968"/>
              <a:gd name="connsiteX1867" fmla="*/ 934102 w 5959916"/>
              <a:gd name="connsiteY1867" fmla="*/ 2710301 h 5274968"/>
              <a:gd name="connsiteX1868" fmla="*/ 1028501 w 5959916"/>
              <a:gd name="connsiteY1868" fmla="*/ 2714691 h 5274968"/>
              <a:gd name="connsiteX1869" fmla="*/ 965386 w 5959916"/>
              <a:gd name="connsiteY1869" fmla="*/ 2750365 h 5274968"/>
              <a:gd name="connsiteX1870" fmla="*/ 934102 w 5959916"/>
              <a:gd name="connsiteY1870" fmla="*/ 2710301 h 5274968"/>
              <a:gd name="connsiteX1871" fmla="*/ 5261599 w 5959916"/>
              <a:gd name="connsiteY1871" fmla="*/ 2705910 h 5274968"/>
              <a:gd name="connsiteX1872" fmla="*/ 5275319 w 5959916"/>
              <a:gd name="connsiteY1872" fmla="*/ 2723473 h 5274968"/>
              <a:gd name="connsiteX1873" fmla="*/ 5252817 w 5959916"/>
              <a:gd name="connsiteY1873" fmla="*/ 2727863 h 5274968"/>
              <a:gd name="connsiteX1874" fmla="*/ 5261599 w 5959916"/>
              <a:gd name="connsiteY1874" fmla="*/ 2705910 h 5274968"/>
              <a:gd name="connsiteX1875" fmla="*/ 5315383 w 5959916"/>
              <a:gd name="connsiteY1875" fmla="*/ 2674627 h 5274968"/>
              <a:gd name="connsiteX1876" fmla="*/ 5292882 w 5959916"/>
              <a:gd name="connsiteY1876" fmla="*/ 2719082 h 5274968"/>
              <a:gd name="connsiteX1877" fmla="*/ 5284100 w 5959916"/>
              <a:gd name="connsiteY1877" fmla="*/ 2687799 h 5274968"/>
              <a:gd name="connsiteX1878" fmla="*/ 5315383 w 5959916"/>
              <a:gd name="connsiteY1878" fmla="*/ 2674627 h 5274968"/>
              <a:gd name="connsiteX1879" fmla="*/ 471991 w 5959916"/>
              <a:gd name="connsiteY1879" fmla="*/ 2665846 h 5274968"/>
              <a:gd name="connsiteX1880" fmla="*/ 426987 w 5959916"/>
              <a:gd name="connsiteY1880" fmla="*/ 2710301 h 5274968"/>
              <a:gd name="connsiteX1881" fmla="*/ 471991 w 5959916"/>
              <a:gd name="connsiteY1881" fmla="*/ 2665846 h 5274968"/>
              <a:gd name="connsiteX1882" fmla="*/ 5203423 w 5959916"/>
              <a:gd name="connsiteY1882" fmla="*/ 2638954 h 5274968"/>
              <a:gd name="connsiteX1883" fmla="*/ 5149638 w 5959916"/>
              <a:gd name="connsiteY1883" fmla="*/ 2683408 h 5274968"/>
              <a:gd name="connsiteX1884" fmla="*/ 5203423 w 5959916"/>
              <a:gd name="connsiteY1884" fmla="*/ 2638954 h 5274968"/>
              <a:gd name="connsiteX1885" fmla="*/ 595202 w 5959916"/>
              <a:gd name="connsiteY1885" fmla="*/ 2616451 h 5274968"/>
              <a:gd name="connsiteX1886" fmla="*/ 610844 w 5959916"/>
              <a:gd name="connsiteY1886" fmla="*/ 2621391 h 5274968"/>
              <a:gd name="connsiteX1887" fmla="*/ 579561 w 5959916"/>
              <a:gd name="connsiteY1887" fmla="*/ 2621391 h 5274968"/>
              <a:gd name="connsiteX1888" fmla="*/ 595202 w 5959916"/>
              <a:gd name="connsiteY1888" fmla="*/ 2616451 h 5274968"/>
              <a:gd name="connsiteX1889" fmla="*/ 727745 w 5959916"/>
              <a:gd name="connsiteY1889" fmla="*/ 2599438 h 5274968"/>
              <a:gd name="connsiteX1890" fmla="*/ 687131 w 5959916"/>
              <a:gd name="connsiteY1890" fmla="*/ 2625782 h 5274968"/>
              <a:gd name="connsiteX1891" fmla="*/ 678350 w 5959916"/>
              <a:gd name="connsiteY1891" fmla="*/ 2630173 h 5274968"/>
              <a:gd name="connsiteX1892" fmla="*/ 682741 w 5959916"/>
              <a:gd name="connsiteY1892" fmla="*/ 2670237 h 5274968"/>
              <a:gd name="connsiteX1893" fmla="*/ 651458 w 5959916"/>
              <a:gd name="connsiteY1893" fmla="*/ 2687799 h 5274968"/>
              <a:gd name="connsiteX1894" fmla="*/ 660239 w 5959916"/>
              <a:gd name="connsiteY1894" fmla="*/ 2665846 h 5274968"/>
              <a:gd name="connsiteX1895" fmla="*/ 633347 w 5959916"/>
              <a:gd name="connsiteY1895" fmla="*/ 2657065 h 5274968"/>
              <a:gd name="connsiteX1896" fmla="*/ 727745 w 5959916"/>
              <a:gd name="connsiteY1896" fmla="*/ 2599438 h 5274968"/>
              <a:gd name="connsiteX1897" fmla="*/ 4965231 w 5959916"/>
              <a:gd name="connsiteY1897" fmla="*/ 2568155 h 5274968"/>
              <a:gd name="connsiteX1898" fmla="*/ 4893336 w 5959916"/>
              <a:gd name="connsiteY1898" fmla="*/ 2621391 h 5274968"/>
              <a:gd name="connsiteX1899" fmla="*/ 4965231 w 5959916"/>
              <a:gd name="connsiteY1899" fmla="*/ 2568155 h 5274968"/>
              <a:gd name="connsiteX1900" fmla="*/ 5185311 w 5959916"/>
              <a:gd name="connsiteY1900" fmla="*/ 2545652 h 5274968"/>
              <a:gd name="connsiteX1901" fmla="*/ 5167201 w 5959916"/>
              <a:gd name="connsiteY1901" fmla="*/ 2572545 h 5274968"/>
              <a:gd name="connsiteX1902" fmla="*/ 5185311 w 5959916"/>
              <a:gd name="connsiteY1902" fmla="*/ 2545652 h 5274968"/>
              <a:gd name="connsiteX1903" fmla="*/ 687680 w 5959916"/>
              <a:gd name="connsiteY1903" fmla="*/ 2528090 h 5274968"/>
              <a:gd name="connsiteX1904" fmla="*/ 624565 w 5959916"/>
              <a:gd name="connsiteY1904" fmla="*/ 2576936 h 5274968"/>
              <a:gd name="connsiteX1905" fmla="*/ 687680 w 5959916"/>
              <a:gd name="connsiteY1905" fmla="*/ 2528090 h 5274968"/>
              <a:gd name="connsiteX1906" fmla="*/ 597123 w 5959916"/>
              <a:gd name="connsiteY1906" fmla="*/ 2528090 h 5274968"/>
              <a:gd name="connsiteX1907" fmla="*/ 574622 w 5959916"/>
              <a:gd name="connsiteY1907" fmla="*/ 2554983 h 5274968"/>
              <a:gd name="connsiteX1908" fmla="*/ 597123 w 5959916"/>
              <a:gd name="connsiteY1908" fmla="*/ 2528090 h 5274968"/>
              <a:gd name="connsiteX1909" fmla="*/ 4938340 w 5959916"/>
              <a:gd name="connsiteY1909" fmla="*/ 2519309 h 5274968"/>
              <a:gd name="connsiteX1910" fmla="*/ 4915838 w 5959916"/>
              <a:gd name="connsiteY1910" fmla="*/ 2536871 h 5274968"/>
              <a:gd name="connsiteX1911" fmla="*/ 4938340 w 5959916"/>
              <a:gd name="connsiteY1911" fmla="*/ 2519309 h 5274968"/>
              <a:gd name="connsiteX1912" fmla="*/ 4574469 w 5959916"/>
              <a:gd name="connsiteY1912" fmla="*/ 2466074 h 5274968"/>
              <a:gd name="connsiteX1913" fmla="*/ 4525075 w 5959916"/>
              <a:gd name="connsiteY1913" fmla="*/ 2496807 h 5274968"/>
              <a:gd name="connsiteX1914" fmla="*/ 4551966 w 5959916"/>
              <a:gd name="connsiteY1914" fmla="*/ 2488026 h 5274968"/>
              <a:gd name="connsiteX1915" fmla="*/ 4574469 w 5959916"/>
              <a:gd name="connsiteY1915" fmla="*/ 2466074 h 5274968"/>
              <a:gd name="connsiteX1916" fmla="*/ 5166017 w 5959916"/>
              <a:gd name="connsiteY1916" fmla="*/ 2431780 h 5274968"/>
              <a:gd name="connsiteX1917" fmla="*/ 5086523 w 5959916"/>
              <a:gd name="connsiteY1917" fmla="*/ 2479245 h 5274968"/>
              <a:gd name="connsiteX1918" fmla="*/ 5068411 w 5959916"/>
              <a:gd name="connsiteY1918" fmla="*/ 2466074 h 5274968"/>
              <a:gd name="connsiteX1919" fmla="*/ 5032738 w 5959916"/>
              <a:gd name="connsiteY1919" fmla="*/ 2488026 h 5274968"/>
              <a:gd name="connsiteX1920" fmla="*/ 4987734 w 5959916"/>
              <a:gd name="connsiteY1920" fmla="*/ 2545652 h 5274968"/>
              <a:gd name="connsiteX1921" fmla="*/ 5023407 w 5959916"/>
              <a:gd name="connsiteY1921" fmla="*/ 2536871 h 5274968"/>
              <a:gd name="connsiteX1922" fmla="*/ 5023407 w 5959916"/>
              <a:gd name="connsiteY1922" fmla="*/ 2568155 h 5274968"/>
              <a:gd name="connsiteX1923" fmla="*/ 5167201 w 5959916"/>
              <a:gd name="connsiteY1923" fmla="*/ 2461682 h 5274968"/>
              <a:gd name="connsiteX1924" fmla="*/ 5194092 w 5959916"/>
              <a:gd name="connsiteY1924" fmla="*/ 2439180 h 5274968"/>
              <a:gd name="connsiteX1925" fmla="*/ 5166017 w 5959916"/>
              <a:gd name="connsiteY1925" fmla="*/ 2431780 h 5274968"/>
              <a:gd name="connsiteX1926" fmla="*/ 4270957 w 5959916"/>
              <a:gd name="connsiteY1926" fmla="*/ 2408901 h 5274968"/>
              <a:gd name="connsiteX1927" fmla="*/ 4255600 w 5959916"/>
              <a:gd name="connsiteY1927" fmla="*/ 2412837 h 5274968"/>
              <a:gd name="connsiteX1928" fmla="*/ 4273711 w 5959916"/>
              <a:gd name="connsiteY1928" fmla="*/ 2412837 h 5274968"/>
              <a:gd name="connsiteX1929" fmla="*/ 4270957 w 5959916"/>
              <a:gd name="connsiteY1929" fmla="*/ 2408901 h 5274968"/>
              <a:gd name="connsiteX1930" fmla="*/ 633347 w 5959916"/>
              <a:gd name="connsiteY1930" fmla="*/ 2404055 h 5274968"/>
              <a:gd name="connsiteX1931" fmla="*/ 642127 w 5959916"/>
              <a:gd name="connsiteY1931" fmla="*/ 2417227 h 5274968"/>
              <a:gd name="connsiteX1932" fmla="*/ 619626 w 5959916"/>
              <a:gd name="connsiteY1932" fmla="*/ 2408446 h 5274968"/>
              <a:gd name="connsiteX1933" fmla="*/ 633347 w 5959916"/>
              <a:gd name="connsiteY1933" fmla="*/ 2404055 h 5274968"/>
              <a:gd name="connsiteX1934" fmla="*/ 5292882 w 5959916"/>
              <a:gd name="connsiteY1934" fmla="*/ 2403507 h 5274968"/>
              <a:gd name="connsiteX1935" fmla="*/ 5274771 w 5959916"/>
              <a:gd name="connsiteY1935" fmla="*/ 2421070 h 5274968"/>
              <a:gd name="connsiteX1936" fmla="*/ 5292882 w 5959916"/>
              <a:gd name="connsiteY1936" fmla="*/ 2403507 h 5274968"/>
              <a:gd name="connsiteX1937" fmla="*/ 5212204 w 5959916"/>
              <a:gd name="connsiteY1937" fmla="*/ 2399115 h 5274968"/>
              <a:gd name="connsiteX1938" fmla="*/ 5198483 w 5959916"/>
              <a:gd name="connsiteY1938" fmla="*/ 2439180 h 5274968"/>
              <a:gd name="connsiteX1939" fmla="*/ 5230316 w 5959916"/>
              <a:gd name="connsiteY1939" fmla="*/ 2399115 h 5274968"/>
              <a:gd name="connsiteX1940" fmla="*/ 5212204 w 5959916"/>
              <a:gd name="connsiteY1940" fmla="*/ 2399115 h 5274968"/>
              <a:gd name="connsiteX1941" fmla="*/ 4444396 w 5959916"/>
              <a:gd name="connsiteY1941" fmla="*/ 2341490 h 5274968"/>
              <a:gd name="connsiteX1942" fmla="*/ 4404332 w 5959916"/>
              <a:gd name="connsiteY1942" fmla="*/ 2359601 h 5274968"/>
              <a:gd name="connsiteX1943" fmla="*/ 4413113 w 5959916"/>
              <a:gd name="connsiteY1943" fmla="*/ 2368382 h 5274968"/>
              <a:gd name="connsiteX1944" fmla="*/ 4444396 w 5959916"/>
              <a:gd name="connsiteY1944" fmla="*/ 2341490 h 5274968"/>
              <a:gd name="connsiteX1945" fmla="*/ 5046133 w 5959916"/>
              <a:gd name="connsiteY1945" fmla="*/ 2308088 h 5274968"/>
              <a:gd name="connsiteX1946" fmla="*/ 5005845 w 5959916"/>
              <a:gd name="connsiteY1946" fmla="*/ 2327768 h 5274968"/>
              <a:gd name="connsiteX1947" fmla="*/ 5014626 w 5959916"/>
              <a:gd name="connsiteY1947" fmla="*/ 2359051 h 5274968"/>
              <a:gd name="connsiteX1948" fmla="*/ 5059631 w 5959916"/>
              <a:gd name="connsiteY1948" fmla="*/ 2310206 h 5274968"/>
              <a:gd name="connsiteX1949" fmla="*/ 5046133 w 5959916"/>
              <a:gd name="connsiteY1949" fmla="*/ 2308088 h 5274968"/>
              <a:gd name="connsiteX1950" fmla="*/ 732136 w 5959916"/>
              <a:gd name="connsiteY1950" fmla="*/ 2297035 h 5274968"/>
              <a:gd name="connsiteX1951" fmla="*/ 718414 w 5959916"/>
              <a:gd name="connsiteY1951" fmla="*/ 2337099 h 5274968"/>
              <a:gd name="connsiteX1952" fmla="*/ 691522 w 5959916"/>
              <a:gd name="connsiteY1952" fmla="*/ 2337099 h 5274968"/>
              <a:gd name="connsiteX1953" fmla="*/ 732136 w 5959916"/>
              <a:gd name="connsiteY1953" fmla="*/ 2297035 h 5274968"/>
              <a:gd name="connsiteX1954" fmla="*/ 1100397 w 5959916"/>
              <a:gd name="connsiteY1954" fmla="*/ 2288254 h 5274968"/>
              <a:gd name="connsiteX1955" fmla="*/ 1082286 w 5959916"/>
              <a:gd name="connsiteY1955" fmla="*/ 2301426 h 5274968"/>
              <a:gd name="connsiteX1956" fmla="*/ 1100397 w 5959916"/>
              <a:gd name="connsiteY1956" fmla="*/ 2288254 h 5274968"/>
              <a:gd name="connsiteX1957" fmla="*/ 5539854 w 5959916"/>
              <a:gd name="connsiteY1957" fmla="*/ 2283863 h 5274968"/>
              <a:gd name="connsiteX1958" fmla="*/ 5441065 w 5959916"/>
              <a:gd name="connsiteY1958" fmla="*/ 2350270 h 5274968"/>
              <a:gd name="connsiteX1959" fmla="*/ 5351058 w 5959916"/>
              <a:gd name="connsiteY1959" fmla="*/ 2394726 h 5274968"/>
              <a:gd name="connsiteX1960" fmla="*/ 5467958 w 5959916"/>
              <a:gd name="connsiteY1960" fmla="*/ 2328318 h 5274968"/>
              <a:gd name="connsiteX1961" fmla="*/ 5539854 w 5959916"/>
              <a:gd name="connsiteY1961" fmla="*/ 2283863 h 5274968"/>
              <a:gd name="connsiteX1962" fmla="*/ 5656205 w 5959916"/>
              <a:gd name="connsiteY1962" fmla="*/ 2266299 h 5274968"/>
              <a:gd name="connsiteX1963" fmla="*/ 5620532 w 5959916"/>
              <a:gd name="connsiteY1963" fmla="*/ 2283863 h 5274968"/>
              <a:gd name="connsiteX1964" fmla="*/ 5656205 w 5959916"/>
              <a:gd name="connsiteY1964" fmla="*/ 2266299 h 5274968"/>
              <a:gd name="connsiteX1965" fmla="*/ 4812659 w 5959916"/>
              <a:gd name="connsiteY1965" fmla="*/ 2266299 h 5274968"/>
              <a:gd name="connsiteX1966" fmla="*/ 4790156 w 5959916"/>
              <a:gd name="connsiteY1966" fmla="*/ 2279472 h 5274968"/>
              <a:gd name="connsiteX1967" fmla="*/ 4812659 w 5959916"/>
              <a:gd name="connsiteY1967" fmla="*/ 2266299 h 5274968"/>
              <a:gd name="connsiteX1968" fmla="*/ 4256971 w 5959916"/>
              <a:gd name="connsiteY1968" fmla="*/ 2260401 h 5274968"/>
              <a:gd name="connsiteX1969" fmla="*/ 4242428 w 5959916"/>
              <a:gd name="connsiteY1969" fmla="*/ 2266299 h 5274968"/>
              <a:gd name="connsiteX1970" fmla="*/ 4260538 w 5959916"/>
              <a:gd name="connsiteY1970" fmla="*/ 2279472 h 5274968"/>
              <a:gd name="connsiteX1971" fmla="*/ 4256148 w 5959916"/>
              <a:gd name="connsiteY1971" fmla="*/ 2275081 h 5274968"/>
              <a:gd name="connsiteX1972" fmla="*/ 4264929 w 5959916"/>
              <a:gd name="connsiteY1972" fmla="*/ 2275081 h 5274968"/>
              <a:gd name="connsiteX1973" fmla="*/ 4256971 w 5959916"/>
              <a:gd name="connsiteY1973" fmla="*/ 2260401 h 5274968"/>
              <a:gd name="connsiteX1974" fmla="*/ 1127290 w 5959916"/>
              <a:gd name="connsiteY1974" fmla="*/ 2257518 h 5274968"/>
              <a:gd name="connsiteX1975" fmla="*/ 1104787 w 5959916"/>
              <a:gd name="connsiteY1975" fmla="*/ 2261910 h 5274968"/>
              <a:gd name="connsiteX1976" fmla="*/ 1109178 w 5959916"/>
              <a:gd name="connsiteY1976" fmla="*/ 2279472 h 5274968"/>
              <a:gd name="connsiteX1977" fmla="*/ 1127290 w 5959916"/>
              <a:gd name="connsiteY1977" fmla="*/ 2257518 h 5274968"/>
              <a:gd name="connsiteX1978" fmla="*/ 5288490 w 5959916"/>
              <a:gd name="connsiteY1978" fmla="*/ 2230626 h 5274968"/>
              <a:gd name="connsiteX1979" fmla="*/ 5284100 w 5959916"/>
              <a:gd name="connsiteY1979" fmla="*/ 2252579 h 5274968"/>
              <a:gd name="connsiteX1980" fmla="*/ 5306602 w 5959916"/>
              <a:gd name="connsiteY1980" fmla="*/ 2235017 h 5274968"/>
              <a:gd name="connsiteX1981" fmla="*/ 5288490 w 5959916"/>
              <a:gd name="connsiteY1981" fmla="*/ 2230626 h 5274968"/>
              <a:gd name="connsiteX1982" fmla="*/ 617156 w 5959916"/>
              <a:gd name="connsiteY1982" fmla="*/ 2230077 h 5274968"/>
              <a:gd name="connsiteX1983" fmla="*/ 647067 w 5959916"/>
              <a:gd name="connsiteY1983" fmla="*/ 2239407 h 5274968"/>
              <a:gd name="connsiteX1984" fmla="*/ 615783 w 5959916"/>
              <a:gd name="connsiteY1984" fmla="*/ 2315146 h 5274968"/>
              <a:gd name="connsiteX1985" fmla="*/ 552669 w 5959916"/>
              <a:gd name="connsiteY1985" fmla="*/ 2328318 h 5274968"/>
              <a:gd name="connsiteX1986" fmla="*/ 597672 w 5959916"/>
              <a:gd name="connsiteY1986" fmla="*/ 2283863 h 5274968"/>
              <a:gd name="connsiteX1987" fmla="*/ 583952 w 5959916"/>
              <a:gd name="connsiteY1987" fmla="*/ 2243798 h 5274968"/>
              <a:gd name="connsiteX1988" fmla="*/ 617156 w 5959916"/>
              <a:gd name="connsiteY1988" fmla="*/ 2230077 h 5274968"/>
              <a:gd name="connsiteX1989" fmla="*/ 5050849 w 5959916"/>
              <a:gd name="connsiteY1989" fmla="*/ 2216906 h 5274968"/>
              <a:gd name="connsiteX1990" fmla="*/ 5028348 w 5959916"/>
              <a:gd name="connsiteY1990" fmla="*/ 2248189 h 5274968"/>
              <a:gd name="connsiteX1991" fmla="*/ 5050849 w 5959916"/>
              <a:gd name="connsiteY1991" fmla="*/ 2216906 h 5274968"/>
              <a:gd name="connsiteX1992" fmla="*/ 5827670 w 5959916"/>
              <a:gd name="connsiteY1992" fmla="*/ 2176473 h 5274968"/>
              <a:gd name="connsiteX1993" fmla="*/ 5854331 w 5959916"/>
              <a:gd name="connsiteY1993" fmla="*/ 2181781 h 5274968"/>
              <a:gd name="connsiteX1994" fmla="*/ 5840611 w 5959916"/>
              <a:gd name="connsiteY1994" fmla="*/ 2203734 h 5274968"/>
              <a:gd name="connsiteX1995" fmla="*/ 5773105 w 5959916"/>
              <a:gd name="connsiteY1995" fmla="*/ 2212515 h 5274968"/>
              <a:gd name="connsiteX1996" fmla="*/ 5827670 w 5959916"/>
              <a:gd name="connsiteY1996" fmla="*/ 2176473 h 5274968"/>
              <a:gd name="connsiteX1997" fmla="*/ 594542 w 5959916"/>
              <a:gd name="connsiteY1997" fmla="*/ 2174277 h 5274968"/>
              <a:gd name="connsiteX1998" fmla="*/ 602063 w 5959916"/>
              <a:gd name="connsiteY1998" fmla="*/ 2177390 h 5274968"/>
              <a:gd name="connsiteX1999" fmla="*/ 575170 w 5959916"/>
              <a:gd name="connsiteY1999" fmla="*/ 2190562 h 5274968"/>
              <a:gd name="connsiteX2000" fmla="*/ 594542 w 5959916"/>
              <a:gd name="connsiteY2000" fmla="*/ 2174277 h 5274968"/>
              <a:gd name="connsiteX2001" fmla="*/ 4706753 w 5959916"/>
              <a:gd name="connsiteY2001" fmla="*/ 2173754 h 5274968"/>
              <a:gd name="connsiteX2002" fmla="*/ 4700699 w 5959916"/>
              <a:gd name="connsiteY2002" fmla="*/ 2176842 h 5274968"/>
              <a:gd name="connsiteX2003" fmla="*/ 4705089 w 5959916"/>
              <a:gd name="connsiteY2003" fmla="*/ 2194403 h 5274968"/>
              <a:gd name="connsiteX2004" fmla="*/ 4727590 w 5959916"/>
              <a:gd name="connsiteY2004" fmla="*/ 2176842 h 5274968"/>
              <a:gd name="connsiteX2005" fmla="*/ 4706753 w 5959916"/>
              <a:gd name="connsiteY2005" fmla="*/ 2173754 h 5274968"/>
              <a:gd name="connsiteX2006" fmla="*/ 5759932 w 5959916"/>
              <a:gd name="connsiteY2006" fmla="*/ 2168060 h 5274968"/>
              <a:gd name="connsiteX2007" fmla="*/ 5741822 w 5959916"/>
              <a:gd name="connsiteY2007" fmla="*/ 2194952 h 5274968"/>
              <a:gd name="connsiteX2008" fmla="*/ 5759932 w 5959916"/>
              <a:gd name="connsiteY2008" fmla="*/ 2168060 h 5274968"/>
              <a:gd name="connsiteX2009" fmla="*/ 4448786 w 5959916"/>
              <a:gd name="connsiteY2009" fmla="*/ 2163670 h 5274968"/>
              <a:gd name="connsiteX2010" fmla="*/ 4421895 w 5959916"/>
              <a:gd name="connsiteY2010" fmla="*/ 2181232 h 5274968"/>
              <a:gd name="connsiteX2011" fmla="*/ 4448786 w 5959916"/>
              <a:gd name="connsiteY2011" fmla="*/ 2163670 h 5274968"/>
              <a:gd name="connsiteX2012" fmla="*/ 1082286 w 5959916"/>
              <a:gd name="connsiteY2012" fmla="*/ 2163670 h 5274968"/>
              <a:gd name="connsiteX2013" fmla="*/ 1005999 w 5959916"/>
              <a:gd name="connsiteY2013" fmla="*/ 2239407 h 5274968"/>
              <a:gd name="connsiteX2014" fmla="*/ 1032891 w 5959916"/>
              <a:gd name="connsiteY2014" fmla="*/ 2256970 h 5274968"/>
              <a:gd name="connsiteX2015" fmla="*/ 1082286 w 5959916"/>
              <a:gd name="connsiteY2015" fmla="*/ 2163670 h 5274968"/>
              <a:gd name="connsiteX2016" fmla="*/ 4651304 w 5959916"/>
              <a:gd name="connsiteY2016" fmla="*/ 2146107 h 5274968"/>
              <a:gd name="connsiteX2017" fmla="*/ 4646913 w 5959916"/>
              <a:gd name="connsiteY2017" fmla="*/ 2168060 h 5274968"/>
              <a:gd name="connsiteX2018" fmla="*/ 4669416 w 5959916"/>
              <a:gd name="connsiteY2018" fmla="*/ 2154888 h 5274968"/>
              <a:gd name="connsiteX2019" fmla="*/ 4651304 w 5959916"/>
              <a:gd name="connsiteY2019" fmla="*/ 2146107 h 5274968"/>
              <a:gd name="connsiteX2020" fmla="*/ 4588189 w 5959916"/>
              <a:gd name="connsiteY2020" fmla="*/ 2141717 h 5274968"/>
              <a:gd name="connsiteX2021" fmla="*/ 4553063 w 5959916"/>
              <a:gd name="connsiteY2021" fmla="*/ 2191111 h 5274968"/>
              <a:gd name="connsiteX2022" fmla="*/ 4557455 w 5959916"/>
              <a:gd name="connsiteY2022" fmla="*/ 2213065 h 5274968"/>
              <a:gd name="connsiteX2023" fmla="*/ 4588737 w 5959916"/>
              <a:gd name="connsiteY2023" fmla="*/ 2186171 h 5274968"/>
              <a:gd name="connsiteX2024" fmla="*/ 4620021 w 5959916"/>
              <a:gd name="connsiteY2024" fmla="*/ 2194952 h 5274968"/>
              <a:gd name="connsiteX2025" fmla="*/ 4628803 w 5959916"/>
              <a:gd name="connsiteY2025" fmla="*/ 2159279 h 5274968"/>
              <a:gd name="connsiteX2026" fmla="*/ 4588189 w 5959916"/>
              <a:gd name="connsiteY2026" fmla="*/ 2141717 h 5274968"/>
              <a:gd name="connsiteX2027" fmla="*/ 4314324 w 5959916"/>
              <a:gd name="connsiteY2027" fmla="*/ 2030304 h 5274968"/>
              <a:gd name="connsiteX2028" fmla="*/ 4246818 w 5959916"/>
              <a:gd name="connsiteY2028" fmla="*/ 2065978 h 5274968"/>
              <a:gd name="connsiteX2029" fmla="*/ 4214987 w 5959916"/>
              <a:gd name="connsiteY2029" fmla="*/ 2118117 h 5274968"/>
              <a:gd name="connsiteX2030" fmla="*/ 4223768 w 5959916"/>
              <a:gd name="connsiteY2030" fmla="*/ 2153790 h 5274968"/>
              <a:gd name="connsiteX2031" fmla="*/ 4246270 w 5959916"/>
              <a:gd name="connsiteY2031" fmla="*/ 2162572 h 5274968"/>
              <a:gd name="connsiteX2032" fmla="*/ 4223768 w 5959916"/>
              <a:gd name="connsiteY2032" fmla="*/ 2162572 h 5274968"/>
              <a:gd name="connsiteX2033" fmla="*/ 4264382 w 5959916"/>
              <a:gd name="connsiteY2033" fmla="*/ 2207028 h 5274968"/>
              <a:gd name="connsiteX2034" fmla="*/ 4259990 w 5959916"/>
              <a:gd name="connsiteY2034" fmla="*/ 2238310 h 5274968"/>
              <a:gd name="connsiteX2035" fmla="*/ 4273711 w 5959916"/>
              <a:gd name="connsiteY2035" fmla="*/ 2229529 h 5274968"/>
              <a:gd name="connsiteX2036" fmla="*/ 4287431 w 5959916"/>
              <a:gd name="connsiteY2036" fmla="*/ 2260812 h 5274968"/>
              <a:gd name="connsiteX2037" fmla="*/ 4323105 w 5959916"/>
              <a:gd name="connsiteY2037" fmla="*/ 2211966 h 5274968"/>
              <a:gd name="connsiteX2038" fmla="*/ 4331887 w 5959916"/>
              <a:gd name="connsiteY2038" fmla="*/ 2220748 h 5274968"/>
              <a:gd name="connsiteX2039" fmla="*/ 4354390 w 5959916"/>
              <a:gd name="connsiteY2039" fmla="*/ 2180683 h 5274968"/>
              <a:gd name="connsiteX2040" fmla="*/ 4273711 w 5959916"/>
              <a:gd name="connsiteY2040" fmla="*/ 2216357 h 5274968"/>
              <a:gd name="connsiteX2041" fmla="*/ 4269320 w 5959916"/>
              <a:gd name="connsiteY2041" fmla="*/ 2198795 h 5274968"/>
              <a:gd name="connsiteX2042" fmla="*/ 4327497 w 5959916"/>
              <a:gd name="connsiteY2042" fmla="*/ 2141168 h 5274968"/>
              <a:gd name="connsiteX2043" fmla="*/ 4368110 w 5959916"/>
              <a:gd name="connsiteY2043" fmla="*/ 2092323 h 5274968"/>
              <a:gd name="connsiteX2044" fmla="*/ 4363719 w 5959916"/>
              <a:gd name="connsiteY2044" fmla="*/ 2083541 h 5274968"/>
              <a:gd name="connsiteX2045" fmla="*/ 4336826 w 5959916"/>
              <a:gd name="connsiteY2045" fmla="*/ 2092323 h 5274968"/>
              <a:gd name="connsiteX2046" fmla="*/ 4314324 w 5959916"/>
              <a:gd name="connsiteY2046" fmla="*/ 2079151 h 5274968"/>
              <a:gd name="connsiteX2047" fmla="*/ 4336826 w 5959916"/>
              <a:gd name="connsiteY2047" fmla="*/ 2052258 h 5274968"/>
              <a:gd name="connsiteX2048" fmla="*/ 4314324 w 5959916"/>
              <a:gd name="connsiteY2048" fmla="*/ 2030304 h 5274968"/>
              <a:gd name="connsiteX2049" fmla="*/ 722230 w 5959916"/>
              <a:gd name="connsiteY2049" fmla="*/ 2018505 h 5274968"/>
              <a:gd name="connsiteX2050" fmla="*/ 714023 w 5959916"/>
              <a:gd name="connsiteY2050" fmla="*/ 2021523 h 5274968"/>
              <a:gd name="connsiteX2051" fmla="*/ 695912 w 5959916"/>
              <a:gd name="connsiteY2051" fmla="*/ 2110434 h 5274968"/>
              <a:gd name="connsiteX2052" fmla="*/ 745306 w 5959916"/>
              <a:gd name="connsiteY2052" fmla="*/ 2025914 h 5274968"/>
              <a:gd name="connsiteX2053" fmla="*/ 722230 w 5959916"/>
              <a:gd name="connsiteY2053" fmla="*/ 2018505 h 5274968"/>
              <a:gd name="connsiteX2054" fmla="*/ 5065941 w 5959916"/>
              <a:gd name="connsiteY2054" fmla="*/ 2009998 h 5274968"/>
              <a:gd name="connsiteX2055" fmla="*/ 5077741 w 5959916"/>
              <a:gd name="connsiteY2055" fmla="*/ 2021523 h 5274968"/>
              <a:gd name="connsiteX2056" fmla="*/ 5055239 w 5959916"/>
              <a:gd name="connsiteY2056" fmla="*/ 2030304 h 5274968"/>
              <a:gd name="connsiteX2057" fmla="*/ 5050849 w 5959916"/>
              <a:gd name="connsiteY2057" fmla="*/ 2021523 h 5274968"/>
              <a:gd name="connsiteX2058" fmla="*/ 5065941 w 5959916"/>
              <a:gd name="connsiteY2058" fmla="*/ 2009998 h 5274968"/>
              <a:gd name="connsiteX2059" fmla="*/ 4736372 w 5959916"/>
              <a:gd name="connsiteY2059" fmla="*/ 1990240 h 5274968"/>
              <a:gd name="connsiteX2060" fmla="*/ 4731982 w 5959916"/>
              <a:gd name="connsiteY2060" fmla="*/ 2016584 h 5274968"/>
              <a:gd name="connsiteX2061" fmla="*/ 4718260 w 5959916"/>
              <a:gd name="connsiteY2061" fmla="*/ 2003412 h 5274968"/>
              <a:gd name="connsiteX2062" fmla="*/ 4736372 w 5959916"/>
              <a:gd name="connsiteY2062" fmla="*/ 1990240 h 5274968"/>
              <a:gd name="connsiteX2063" fmla="*/ 4498181 w 5959916"/>
              <a:gd name="connsiteY2063" fmla="*/ 1990240 h 5274968"/>
              <a:gd name="connsiteX2064" fmla="*/ 4466899 w 5959916"/>
              <a:gd name="connsiteY2064" fmla="*/ 2012193 h 5274968"/>
              <a:gd name="connsiteX2065" fmla="*/ 4498181 w 5959916"/>
              <a:gd name="connsiteY2065" fmla="*/ 1990240 h 5274968"/>
              <a:gd name="connsiteX2066" fmla="*/ 5427344 w 5959916"/>
              <a:gd name="connsiteY2066" fmla="*/ 1977068 h 5274968"/>
              <a:gd name="connsiteX2067" fmla="*/ 5441065 w 5959916"/>
              <a:gd name="connsiteY2067" fmla="*/ 1994631 h 5274968"/>
              <a:gd name="connsiteX2068" fmla="*/ 5364230 w 5959916"/>
              <a:gd name="connsiteY2068" fmla="*/ 2047867 h 5274968"/>
              <a:gd name="connsiteX2069" fmla="*/ 5189154 w 5959916"/>
              <a:gd name="connsiteY2069" fmla="*/ 2119215 h 5274968"/>
              <a:gd name="connsiteX2070" fmla="*/ 5202874 w 5959916"/>
              <a:gd name="connsiteY2070" fmla="*/ 2087932 h 5274968"/>
              <a:gd name="connsiteX2071" fmla="*/ 5319774 w 5959916"/>
              <a:gd name="connsiteY2071" fmla="*/ 2039086 h 5274968"/>
              <a:gd name="connsiteX2072" fmla="*/ 5400453 w 5959916"/>
              <a:gd name="connsiteY2072" fmla="*/ 1981459 h 5274968"/>
              <a:gd name="connsiteX2073" fmla="*/ 5427344 w 5959916"/>
              <a:gd name="connsiteY2073" fmla="*/ 1977068 h 5274968"/>
              <a:gd name="connsiteX2074" fmla="*/ 5562356 w 5959916"/>
              <a:gd name="connsiteY2074" fmla="*/ 1959506 h 5274968"/>
              <a:gd name="connsiteX2075" fmla="*/ 5571137 w 5959916"/>
              <a:gd name="connsiteY2075" fmla="*/ 1968288 h 5274968"/>
              <a:gd name="connsiteX2076" fmla="*/ 5589249 w 5959916"/>
              <a:gd name="connsiteY2076" fmla="*/ 1963896 h 5274968"/>
              <a:gd name="connsiteX2077" fmla="*/ 5557966 w 5959916"/>
              <a:gd name="connsiteY2077" fmla="*/ 1990790 h 5274968"/>
              <a:gd name="connsiteX2078" fmla="*/ 5562356 w 5959916"/>
              <a:gd name="connsiteY2078" fmla="*/ 1959506 h 5274968"/>
              <a:gd name="connsiteX2079" fmla="*/ 5360387 w 5959916"/>
              <a:gd name="connsiteY2079" fmla="*/ 1959506 h 5274968"/>
              <a:gd name="connsiteX2080" fmla="*/ 5382889 w 5959916"/>
              <a:gd name="connsiteY2080" fmla="*/ 1963896 h 5274968"/>
              <a:gd name="connsiteX2081" fmla="*/ 5355997 w 5959916"/>
              <a:gd name="connsiteY2081" fmla="*/ 1981459 h 5274968"/>
              <a:gd name="connsiteX2082" fmla="*/ 5360387 w 5959916"/>
              <a:gd name="connsiteY2082" fmla="*/ 1959506 h 5274968"/>
              <a:gd name="connsiteX2083" fmla="*/ 4650756 w 5959916"/>
              <a:gd name="connsiteY2083" fmla="*/ 1950725 h 5274968"/>
              <a:gd name="connsiteX2084" fmla="*/ 4655146 w 5959916"/>
              <a:gd name="connsiteY2084" fmla="*/ 1972678 h 5274968"/>
              <a:gd name="connsiteX2085" fmla="*/ 4623862 w 5959916"/>
              <a:gd name="connsiteY2085" fmla="*/ 1972678 h 5274968"/>
              <a:gd name="connsiteX2086" fmla="*/ 4650756 w 5959916"/>
              <a:gd name="connsiteY2086" fmla="*/ 1950725 h 5274968"/>
              <a:gd name="connsiteX2087" fmla="*/ 4911447 w 5959916"/>
              <a:gd name="connsiteY2087" fmla="*/ 1932614 h 5274968"/>
              <a:gd name="connsiteX2088" fmla="*/ 4848332 w 5959916"/>
              <a:gd name="connsiteY2088" fmla="*/ 1959506 h 5274968"/>
              <a:gd name="connsiteX2089" fmla="*/ 4911447 w 5959916"/>
              <a:gd name="connsiteY2089" fmla="*/ 1932614 h 5274968"/>
              <a:gd name="connsiteX2090" fmla="*/ 4754483 w 5959916"/>
              <a:gd name="connsiteY2090" fmla="*/ 1919442 h 5274968"/>
              <a:gd name="connsiteX2091" fmla="*/ 4714419 w 5959916"/>
              <a:gd name="connsiteY2091" fmla="*/ 1964446 h 5274968"/>
              <a:gd name="connsiteX2092" fmla="*/ 4723200 w 5959916"/>
              <a:gd name="connsiteY2092" fmla="*/ 1977618 h 5274968"/>
              <a:gd name="connsiteX2093" fmla="*/ 4750093 w 5959916"/>
              <a:gd name="connsiteY2093" fmla="*/ 1973227 h 5274968"/>
              <a:gd name="connsiteX2094" fmla="*/ 4696307 w 5959916"/>
              <a:gd name="connsiteY2094" fmla="*/ 2000119 h 5274968"/>
              <a:gd name="connsiteX2095" fmla="*/ 4705089 w 5959916"/>
              <a:gd name="connsiteY2095" fmla="*/ 2017682 h 5274968"/>
              <a:gd name="connsiteX2096" fmla="*/ 4646913 w 5959916"/>
              <a:gd name="connsiteY2096" fmla="*/ 2039635 h 5274968"/>
              <a:gd name="connsiteX2097" fmla="*/ 4633192 w 5959916"/>
              <a:gd name="connsiteY2097" fmla="*/ 2008352 h 5274968"/>
              <a:gd name="connsiteX2098" fmla="*/ 4705089 w 5959916"/>
              <a:gd name="connsiteY2098" fmla="*/ 1968288 h 5274968"/>
              <a:gd name="connsiteX2099" fmla="*/ 4754483 w 5959916"/>
              <a:gd name="connsiteY2099" fmla="*/ 1919442 h 5274968"/>
              <a:gd name="connsiteX2100" fmla="*/ 5845550 w 5959916"/>
              <a:gd name="connsiteY2100" fmla="*/ 1915051 h 5274968"/>
              <a:gd name="connsiteX2101" fmla="*/ 5854331 w 5959916"/>
              <a:gd name="connsiteY2101" fmla="*/ 1928223 h 5274968"/>
              <a:gd name="connsiteX2102" fmla="*/ 5831829 w 5959916"/>
              <a:gd name="connsiteY2102" fmla="*/ 1923832 h 5274968"/>
              <a:gd name="connsiteX2103" fmla="*/ 5845550 w 5959916"/>
              <a:gd name="connsiteY2103" fmla="*/ 1915051 h 5274968"/>
              <a:gd name="connsiteX2104" fmla="*/ 5382889 w 5959916"/>
              <a:gd name="connsiteY2104" fmla="*/ 1910660 h 5274968"/>
              <a:gd name="connsiteX2105" fmla="*/ 5391671 w 5959916"/>
              <a:gd name="connsiteY2105" fmla="*/ 1910660 h 5274968"/>
              <a:gd name="connsiteX2106" fmla="*/ 5347215 w 5959916"/>
              <a:gd name="connsiteY2106" fmla="*/ 1946335 h 5274968"/>
              <a:gd name="connsiteX2107" fmla="*/ 5382889 w 5959916"/>
              <a:gd name="connsiteY2107" fmla="*/ 1910660 h 5274968"/>
              <a:gd name="connsiteX2108" fmla="*/ 5571137 w 5959916"/>
              <a:gd name="connsiteY2108" fmla="*/ 1910112 h 5274968"/>
              <a:gd name="connsiteX2109" fmla="*/ 5566746 w 5959916"/>
              <a:gd name="connsiteY2109" fmla="*/ 1937004 h 5274968"/>
              <a:gd name="connsiteX2110" fmla="*/ 5503631 w 5959916"/>
              <a:gd name="connsiteY2110" fmla="*/ 1954567 h 5274968"/>
              <a:gd name="connsiteX2111" fmla="*/ 5571137 w 5959916"/>
              <a:gd name="connsiteY2111" fmla="*/ 1910112 h 5274968"/>
              <a:gd name="connsiteX2112" fmla="*/ 5203423 w 5959916"/>
              <a:gd name="connsiteY2112" fmla="*/ 1888158 h 5274968"/>
              <a:gd name="connsiteX2113" fmla="*/ 5225924 w 5959916"/>
              <a:gd name="connsiteY2113" fmla="*/ 1901331 h 5274968"/>
              <a:gd name="connsiteX2114" fmla="*/ 5176530 w 5959916"/>
              <a:gd name="connsiteY2114" fmla="*/ 1928223 h 5274968"/>
              <a:gd name="connsiteX2115" fmla="*/ 5203423 w 5959916"/>
              <a:gd name="connsiteY2115" fmla="*/ 1888158 h 5274968"/>
              <a:gd name="connsiteX2116" fmla="*/ 5364778 w 5959916"/>
              <a:gd name="connsiteY2116" fmla="*/ 1884317 h 5274968"/>
              <a:gd name="connsiteX2117" fmla="*/ 5319774 w 5959916"/>
              <a:gd name="connsiteY2117" fmla="*/ 1906270 h 5274968"/>
              <a:gd name="connsiteX2118" fmla="*/ 5364778 w 5959916"/>
              <a:gd name="connsiteY2118" fmla="*/ 1884317 h 5274968"/>
              <a:gd name="connsiteX2119" fmla="*/ 5737431 w 5959916"/>
              <a:gd name="connsiteY2119" fmla="*/ 1879377 h 5274968"/>
              <a:gd name="connsiteX2120" fmla="*/ 5701758 w 5959916"/>
              <a:gd name="connsiteY2120" fmla="*/ 1906270 h 5274968"/>
              <a:gd name="connsiteX2121" fmla="*/ 5737431 w 5959916"/>
              <a:gd name="connsiteY2121" fmla="*/ 1879377 h 5274968"/>
              <a:gd name="connsiteX2122" fmla="*/ 297190 w 5959916"/>
              <a:gd name="connsiteY2122" fmla="*/ 1873340 h 5274968"/>
              <a:gd name="connsiteX2123" fmla="*/ 305697 w 5959916"/>
              <a:gd name="connsiteY2123" fmla="*/ 1874986 h 5274968"/>
              <a:gd name="connsiteX2124" fmla="*/ 305697 w 5959916"/>
              <a:gd name="connsiteY2124" fmla="*/ 1888158 h 5274968"/>
              <a:gd name="connsiteX2125" fmla="*/ 291975 w 5959916"/>
              <a:gd name="connsiteY2125" fmla="*/ 1874986 h 5274968"/>
              <a:gd name="connsiteX2126" fmla="*/ 297190 w 5959916"/>
              <a:gd name="connsiteY2126" fmla="*/ 1873340 h 5274968"/>
              <a:gd name="connsiteX2127" fmla="*/ 5041777 w 5959916"/>
              <a:gd name="connsiteY2127" fmla="*/ 1862990 h 5274968"/>
              <a:gd name="connsiteX2128" fmla="*/ 5064021 w 5959916"/>
              <a:gd name="connsiteY2128" fmla="*/ 1866206 h 5274968"/>
              <a:gd name="connsiteX2129" fmla="*/ 5041520 w 5959916"/>
              <a:gd name="connsiteY2129" fmla="*/ 1888158 h 5274968"/>
              <a:gd name="connsiteX2130" fmla="*/ 5099694 w 5959916"/>
              <a:gd name="connsiteY2130" fmla="*/ 1874986 h 5274968"/>
              <a:gd name="connsiteX2131" fmla="*/ 5036031 w 5959916"/>
              <a:gd name="connsiteY2131" fmla="*/ 1915599 h 5274968"/>
              <a:gd name="connsiteX2132" fmla="*/ 5054142 w 5959916"/>
              <a:gd name="connsiteY2132" fmla="*/ 1919990 h 5274968"/>
              <a:gd name="connsiteX2133" fmla="*/ 5045361 w 5959916"/>
              <a:gd name="connsiteY2133" fmla="*/ 1946882 h 5274968"/>
              <a:gd name="connsiteX2134" fmla="*/ 5018468 w 5959916"/>
              <a:gd name="connsiteY2134" fmla="*/ 1946882 h 5274968"/>
              <a:gd name="connsiteX2135" fmla="*/ 5009686 w 5959916"/>
              <a:gd name="connsiteY2135" fmla="*/ 1960055 h 5274968"/>
              <a:gd name="connsiteX2136" fmla="*/ 5014078 w 5959916"/>
              <a:gd name="connsiteY2136" fmla="*/ 1968837 h 5274968"/>
              <a:gd name="connsiteX2137" fmla="*/ 5045361 w 5959916"/>
              <a:gd name="connsiteY2137" fmla="*/ 1946882 h 5274968"/>
              <a:gd name="connsiteX2138" fmla="*/ 5027251 w 5959916"/>
              <a:gd name="connsiteY2138" fmla="*/ 1968837 h 5274968"/>
              <a:gd name="connsiteX2139" fmla="*/ 4959744 w 5959916"/>
              <a:gd name="connsiteY2139" fmla="*/ 2022073 h 5274968"/>
              <a:gd name="connsiteX2140" fmla="*/ 4950963 w 5959916"/>
              <a:gd name="connsiteY2140" fmla="*/ 1990790 h 5274968"/>
              <a:gd name="connsiteX2141" fmla="*/ 4977856 w 5959916"/>
              <a:gd name="connsiteY2141" fmla="*/ 1990790 h 5274968"/>
              <a:gd name="connsiteX2142" fmla="*/ 4955354 w 5959916"/>
              <a:gd name="connsiteY2142" fmla="*/ 1977618 h 5274968"/>
              <a:gd name="connsiteX2143" fmla="*/ 5018468 w 5959916"/>
              <a:gd name="connsiteY2143" fmla="*/ 1937553 h 5274968"/>
              <a:gd name="connsiteX2144" fmla="*/ 5032189 w 5959916"/>
              <a:gd name="connsiteY2144" fmla="*/ 1924381 h 5274968"/>
              <a:gd name="connsiteX2145" fmla="*/ 5000906 w 5959916"/>
              <a:gd name="connsiteY2145" fmla="*/ 1928771 h 5274968"/>
              <a:gd name="connsiteX2146" fmla="*/ 4974013 w 5959916"/>
              <a:gd name="connsiteY2146" fmla="*/ 1897489 h 5274968"/>
              <a:gd name="connsiteX2147" fmla="*/ 5041777 w 5959916"/>
              <a:gd name="connsiteY2147" fmla="*/ 1862990 h 5274968"/>
              <a:gd name="connsiteX2148" fmla="*/ 5957510 w 5959916"/>
              <a:gd name="connsiteY2148" fmla="*/ 1830532 h 5274968"/>
              <a:gd name="connsiteX2149" fmla="*/ 5948729 w 5959916"/>
              <a:gd name="connsiteY2149" fmla="*/ 1857424 h 5274968"/>
              <a:gd name="connsiteX2150" fmla="*/ 5957510 w 5959916"/>
              <a:gd name="connsiteY2150" fmla="*/ 1830532 h 5274968"/>
              <a:gd name="connsiteX2151" fmla="*/ 5288490 w 5959916"/>
              <a:gd name="connsiteY2151" fmla="*/ 1825592 h 5274968"/>
              <a:gd name="connsiteX2152" fmla="*/ 5239096 w 5959916"/>
              <a:gd name="connsiteY2152" fmla="*/ 1856875 h 5274968"/>
              <a:gd name="connsiteX2153" fmla="*/ 5288490 w 5959916"/>
              <a:gd name="connsiteY2153" fmla="*/ 1825592 h 5274968"/>
              <a:gd name="connsiteX2154" fmla="*/ 4978953 w 5959916"/>
              <a:gd name="connsiteY2154" fmla="*/ 1825592 h 5274968"/>
              <a:gd name="connsiteX2155" fmla="*/ 4956451 w 5959916"/>
              <a:gd name="connsiteY2155" fmla="*/ 1852484 h 5274968"/>
              <a:gd name="connsiteX2156" fmla="*/ 4978953 w 5959916"/>
              <a:gd name="connsiteY2156" fmla="*/ 1825592 h 5274968"/>
              <a:gd name="connsiteX2157" fmla="*/ 5194092 w 5959916"/>
              <a:gd name="connsiteY2157" fmla="*/ 1821201 h 5274968"/>
              <a:gd name="connsiteX2158" fmla="*/ 5198483 w 5959916"/>
              <a:gd name="connsiteY2158" fmla="*/ 1852484 h 5274968"/>
              <a:gd name="connsiteX2159" fmla="*/ 5171591 w 5959916"/>
              <a:gd name="connsiteY2159" fmla="*/ 1856875 h 5274968"/>
              <a:gd name="connsiteX2160" fmla="*/ 5180921 w 5959916"/>
              <a:gd name="connsiteY2160" fmla="*/ 1838764 h 5274968"/>
              <a:gd name="connsiteX2161" fmla="*/ 5158419 w 5959916"/>
              <a:gd name="connsiteY2161" fmla="*/ 1838764 h 5274968"/>
              <a:gd name="connsiteX2162" fmla="*/ 5194092 w 5959916"/>
              <a:gd name="connsiteY2162" fmla="*/ 1821201 h 5274968"/>
              <a:gd name="connsiteX2163" fmla="*/ 4843942 w 5959916"/>
              <a:gd name="connsiteY2163" fmla="*/ 1816811 h 5274968"/>
              <a:gd name="connsiteX2164" fmla="*/ 4857663 w 5959916"/>
              <a:gd name="connsiteY2164" fmla="*/ 1816811 h 5274968"/>
              <a:gd name="connsiteX2165" fmla="*/ 4835160 w 5959916"/>
              <a:gd name="connsiteY2165" fmla="*/ 1861266 h 5274968"/>
              <a:gd name="connsiteX2166" fmla="*/ 4817049 w 5959916"/>
              <a:gd name="connsiteY2166" fmla="*/ 1856875 h 5274968"/>
              <a:gd name="connsiteX2167" fmla="*/ 4821440 w 5959916"/>
              <a:gd name="connsiteY2167" fmla="*/ 1834373 h 5274968"/>
              <a:gd name="connsiteX2168" fmla="*/ 4843942 w 5959916"/>
              <a:gd name="connsiteY2168" fmla="*/ 1816811 h 5274968"/>
              <a:gd name="connsiteX2169" fmla="*/ 5399285 w 5959916"/>
              <a:gd name="connsiteY2169" fmla="*/ 1803639 h 5274968"/>
              <a:gd name="connsiteX2170" fmla="*/ 5427893 w 5959916"/>
              <a:gd name="connsiteY2170" fmla="*/ 1816811 h 5274968"/>
              <a:gd name="connsiteX2171" fmla="*/ 5427893 w 5959916"/>
              <a:gd name="connsiteY2171" fmla="*/ 1829983 h 5274968"/>
              <a:gd name="connsiteX2172" fmla="*/ 5387280 w 5959916"/>
              <a:gd name="connsiteY2172" fmla="*/ 1874438 h 5274968"/>
              <a:gd name="connsiteX2173" fmla="*/ 5360387 w 5959916"/>
              <a:gd name="connsiteY2173" fmla="*/ 1874438 h 5274968"/>
              <a:gd name="connsiteX2174" fmla="*/ 5355997 w 5959916"/>
              <a:gd name="connsiteY2174" fmla="*/ 1856875 h 5274968"/>
              <a:gd name="connsiteX2175" fmla="*/ 5292882 w 5959916"/>
              <a:gd name="connsiteY2175" fmla="*/ 1883767 h 5274968"/>
              <a:gd name="connsiteX2176" fmla="*/ 5347215 w 5959916"/>
              <a:gd name="connsiteY2176" fmla="*/ 1816811 h 5274968"/>
              <a:gd name="connsiteX2177" fmla="*/ 5399285 w 5959916"/>
              <a:gd name="connsiteY2177" fmla="*/ 1803639 h 5274968"/>
              <a:gd name="connsiteX2178" fmla="*/ 5606913 w 5959916"/>
              <a:gd name="connsiteY2178" fmla="*/ 1799934 h 5274968"/>
              <a:gd name="connsiteX2179" fmla="*/ 5593639 w 5959916"/>
              <a:gd name="connsiteY2179" fmla="*/ 1808579 h 5274968"/>
              <a:gd name="connsiteX2180" fmla="*/ 5589249 w 5959916"/>
              <a:gd name="connsiteY2180" fmla="*/ 1826142 h 5274968"/>
              <a:gd name="connsiteX2181" fmla="*/ 5539304 w 5959916"/>
              <a:gd name="connsiteY2181" fmla="*/ 1831081 h 5274968"/>
              <a:gd name="connsiteX2182" fmla="*/ 5602419 w 5959916"/>
              <a:gd name="connsiteY2182" fmla="*/ 1804188 h 5274968"/>
              <a:gd name="connsiteX2183" fmla="*/ 5606913 w 5959916"/>
              <a:gd name="connsiteY2183" fmla="*/ 1799934 h 5274968"/>
              <a:gd name="connsiteX2184" fmla="*/ 5179823 w 5959916"/>
              <a:gd name="connsiteY2184" fmla="*/ 1791016 h 5274968"/>
              <a:gd name="connsiteX2185" fmla="*/ 5171043 w 5959916"/>
              <a:gd name="connsiteY2185" fmla="*/ 1795407 h 5274968"/>
              <a:gd name="connsiteX2186" fmla="*/ 5184763 w 5959916"/>
              <a:gd name="connsiteY2186" fmla="*/ 1808579 h 5274968"/>
              <a:gd name="connsiteX2187" fmla="*/ 5149088 w 5959916"/>
              <a:gd name="connsiteY2187" fmla="*/ 1821751 h 5274968"/>
              <a:gd name="connsiteX2188" fmla="*/ 5148540 w 5959916"/>
              <a:gd name="connsiteY2188" fmla="*/ 1799798 h 5274968"/>
              <a:gd name="connsiteX2189" fmla="*/ 5179823 w 5959916"/>
              <a:gd name="connsiteY2189" fmla="*/ 1791016 h 5274968"/>
              <a:gd name="connsiteX2190" fmla="*/ 4987185 w 5959916"/>
              <a:gd name="connsiteY2190" fmla="*/ 1776747 h 5274968"/>
              <a:gd name="connsiteX2191" fmla="*/ 4987185 w 5959916"/>
              <a:gd name="connsiteY2191" fmla="*/ 1803639 h 5274968"/>
              <a:gd name="connsiteX2192" fmla="*/ 4982795 w 5959916"/>
              <a:gd name="connsiteY2192" fmla="*/ 1781687 h 5274968"/>
              <a:gd name="connsiteX2193" fmla="*/ 4974013 w 5959916"/>
              <a:gd name="connsiteY2193" fmla="*/ 1781687 h 5274968"/>
              <a:gd name="connsiteX2194" fmla="*/ 4987185 w 5959916"/>
              <a:gd name="connsiteY2194" fmla="*/ 1776747 h 5274968"/>
              <a:gd name="connsiteX2195" fmla="*/ 5490459 w 5959916"/>
              <a:gd name="connsiteY2195" fmla="*/ 1742170 h 5274968"/>
              <a:gd name="connsiteX2196" fmla="*/ 5517352 w 5959916"/>
              <a:gd name="connsiteY2196" fmla="*/ 1746561 h 5274968"/>
              <a:gd name="connsiteX2197" fmla="*/ 5521742 w 5959916"/>
              <a:gd name="connsiteY2197" fmla="*/ 1759734 h 5274968"/>
              <a:gd name="connsiteX2198" fmla="*/ 5503631 w 5959916"/>
              <a:gd name="connsiteY2198" fmla="*/ 1772905 h 5274968"/>
              <a:gd name="connsiteX2199" fmla="*/ 5521742 w 5959916"/>
              <a:gd name="connsiteY2199" fmla="*/ 1777296 h 5274968"/>
              <a:gd name="connsiteX2200" fmla="*/ 5449846 w 5959916"/>
              <a:gd name="connsiteY2200" fmla="*/ 1812970 h 5274968"/>
              <a:gd name="connsiteX2201" fmla="*/ 5463568 w 5959916"/>
              <a:gd name="connsiteY2201" fmla="*/ 1781687 h 5274968"/>
              <a:gd name="connsiteX2202" fmla="*/ 5449846 w 5959916"/>
              <a:gd name="connsiteY2202" fmla="*/ 1781687 h 5274968"/>
              <a:gd name="connsiteX2203" fmla="*/ 5467958 w 5959916"/>
              <a:gd name="connsiteY2203" fmla="*/ 1764124 h 5274968"/>
              <a:gd name="connsiteX2204" fmla="*/ 5490459 w 5959916"/>
              <a:gd name="connsiteY2204" fmla="*/ 1742170 h 5274968"/>
              <a:gd name="connsiteX2205" fmla="*/ 4731982 w 5959916"/>
              <a:gd name="connsiteY2205" fmla="*/ 1719120 h 5274968"/>
              <a:gd name="connsiteX2206" fmla="*/ 4705089 w 5959916"/>
              <a:gd name="connsiteY2206" fmla="*/ 1723511 h 5274968"/>
              <a:gd name="connsiteX2207" fmla="*/ 4731982 w 5959916"/>
              <a:gd name="connsiteY2207" fmla="*/ 1719120 h 5274968"/>
              <a:gd name="connsiteX2208" fmla="*/ 5441065 w 5959916"/>
              <a:gd name="connsiteY2208" fmla="*/ 1714729 h 5274968"/>
              <a:gd name="connsiteX2209" fmla="*/ 5441065 w 5959916"/>
              <a:gd name="connsiteY2209" fmla="*/ 1750404 h 5274968"/>
              <a:gd name="connsiteX2210" fmla="*/ 5441065 w 5959916"/>
              <a:gd name="connsiteY2210" fmla="*/ 1737232 h 5274968"/>
              <a:gd name="connsiteX2211" fmla="*/ 5400453 w 5959916"/>
              <a:gd name="connsiteY2211" fmla="*/ 1746013 h 5274968"/>
              <a:gd name="connsiteX2212" fmla="*/ 5441065 w 5959916"/>
              <a:gd name="connsiteY2212" fmla="*/ 1714729 h 5274968"/>
              <a:gd name="connsiteX2213" fmla="*/ 5784098 w 5959916"/>
              <a:gd name="connsiteY2213" fmla="*/ 1714155 h 5274968"/>
              <a:gd name="connsiteX2214" fmla="*/ 5755544 w 5959916"/>
              <a:gd name="connsiteY2214" fmla="*/ 1737232 h 5274968"/>
              <a:gd name="connsiteX2215" fmla="*/ 5688037 w 5959916"/>
              <a:gd name="connsiteY2215" fmla="*/ 1786077 h 5274968"/>
              <a:gd name="connsiteX2216" fmla="*/ 5616140 w 5959916"/>
              <a:gd name="connsiteY2216" fmla="*/ 1799248 h 5274968"/>
              <a:gd name="connsiteX2217" fmla="*/ 5643034 w 5959916"/>
              <a:gd name="connsiteY2217" fmla="*/ 1777296 h 5274968"/>
              <a:gd name="connsiteX2218" fmla="*/ 5634252 w 5959916"/>
              <a:gd name="connsiteY2218" fmla="*/ 1764124 h 5274968"/>
              <a:gd name="connsiteX2219" fmla="*/ 5778043 w 5959916"/>
              <a:gd name="connsiteY2219" fmla="*/ 1715278 h 5274968"/>
              <a:gd name="connsiteX2220" fmla="*/ 5784098 w 5959916"/>
              <a:gd name="connsiteY2220" fmla="*/ 1714155 h 5274968"/>
              <a:gd name="connsiteX2221" fmla="*/ 5422954 w 5959916"/>
              <a:gd name="connsiteY2221" fmla="*/ 1701557 h 5274968"/>
              <a:gd name="connsiteX2222" fmla="*/ 5382340 w 5959916"/>
              <a:gd name="connsiteY2222" fmla="*/ 1719120 h 5274968"/>
              <a:gd name="connsiteX2223" fmla="*/ 5422954 w 5959916"/>
              <a:gd name="connsiteY2223" fmla="*/ 1701557 h 5274968"/>
              <a:gd name="connsiteX2224" fmla="*/ 5102478 w 5959916"/>
              <a:gd name="connsiteY2224" fmla="*/ 1695483 h 5274968"/>
              <a:gd name="connsiteX2225" fmla="*/ 5102438 w 5959916"/>
              <a:gd name="connsiteY2225" fmla="*/ 1696618 h 5274968"/>
              <a:gd name="connsiteX2226" fmla="*/ 5101136 w 5959916"/>
              <a:gd name="connsiteY2226" fmla="*/ 1695520 h 5274968"/>
              <a:gd name="connsiteX2227" fmla="*/ 5441913 w 5959916"/>
              <a:gd name="connsiteY2227" fmla="*/ 1660678 h 5274968"/>
              <a:gd name="connsiteX2228" fmla="*/ 5454786 w 5959916"/>
              <a:gd name="connsiteY2228" fmla="*/ 1661493 h 5274968"/>
              <a:gd name="connsiteX2229" fmla="*/ 5427344 w 5959916"/>
              <a:gd name="connsiteY2229" fmla="*/ 1688386 h 5274968"/>
              <a:gd name="connsiteX2230" fmla="*/ 5445456 w 5959916"/>
              <a:gd name="connsiteY2230" fmla="*/ 1692776 h 5274968"/>
              <a:gd name="connsiteX2231" fmla="*/ 5422954 w 5959916"/>
              <a:gd name="connsiteY2231" fmla="*/ 1701557 h 5274968"/>
              <a:gd name="connsiteX2232" fmla="*/ 5391671 w 5959916"/>
              <a:gd name="connsiteY2232" fmla="*/ 1688386 h 5274968"/>
              <a:gd name="connsiteX2233" fmla="*/ 5441913 w 5959916"/>
              <a:gd name="connsiteY2233" fmla="*/ 1660678 h 5274968"/>
              <a:gd name="connsiteX2234" fmla="*/ 5275869 w 5959916"/>
              <a:gd name="connsiteY2234" fmla="*/ 1641787 h 5274968"/>
              <a:gd name="connsiteX2235" fmla="*/ 5292882 w 5959916"/>
              <a:gd name="connsiteY2235" fmla="*/ 1648321 h 5274968"/>
              <a:gd name="connsiteX2236" fmla="*/ 5216595 w 5959916"/>
              <a:gd name="connsiteY2236" fmla="*/ 1679604 h 5274968"/>
              <a:gd name="connsiteX2237" fmla="*/ 5275869 w 5959916"/>
              <a:gd name="connsiteY2237" fmla="*/ 1641787 h 5274968"/>
              <a:gd name="connsiteX2238" fmla="*/ 5149088 w 5959916"/>
              <a:gd name="connsiteY2238" fmla="*/ 1630759 h 5274968"/>
              <a:gd name="connsiteX2239" fmla="*/ 5130978 w 5959916"/>
              <a:gd name="connsiteY2239" fmla="*/ 1643931 h 5274968"/>
              <a:gd name="connsiteX2240" fmla="*/ 5149088 w 5959916"/>
              <a:gd name="connsiteY2240" fmla="*/ 1630759 h 5274968"/>
              <a:gd name="connsiteX2241" fmla="*/ 5489910 w 5959916"/>
              <a:gd name="connsiteY2241" fmla="*/ 1626368 h 5274968"/>
              <a:gd name="connsiteX2242" fmla="*/ 5530524 w 5959916"/>
              <a:gd name="connsiteY2242" fmla="*/ 1630759 h 5274968"/>
              <a:gd name="connsiteX2243" fmla="*/ 5499241 w 5959916"/>
              <a:gd name="connsiteY2243" fmla="*/ 1648321 h 5274968"/>
              <a:gd name="connsiteX2244" fmla="*/ 5526134 w 5959916"/>
              <a:gd name="connsiteY2244" fmla="*/ 1648321 h 5274968"/>
              <a:gd name="connsiteX2245" fmla="*/ 5472348 w 5959916"/>
              <a:gd name="connsiteY2245" fmla="*/ 1665884 h 5274968"/>
              <a:gd name="connsiteX2246" fmla="*/ 5489910 w 5959916"/>
              <a:gd name="connsiteY2246" fmla="*/ 1626368 h 5274968"/>
              <a:gd name="connsiteX2247" fmla="*/ 5454237 w 5959916"/>
              <a:gd name="connsiteY2247" fmla="*/ 1563802 h 5274968"/>
              <a:gd name="connsiteX2248" fmla="*/ 5346667 w 5959916"/>
              <a:gd name="connsiteY2248" fmla="*/ 1639540 h 5274968"/>
              <a:gd name="connsiteX2249" fmla="*/ 5346667 w 5959916"/>
              <a:gd name="connsiteY2249" fmla="*/ 1599476 h 5274968"/>
              <a:gd name="connsiteX2250" fmla="*/ 5454237 w 5959916"/>
              <a:gd name="connsiteY2250" fmla="*/ 1563802 h 5274968"/>
              <a:gd name="connsiteX2251" fmla="*/ 5427344 w 5959916"/>
              <a:gd name="connsiteY2251" fmla="*/ 1493003 h 5274968"/>
              <a:gd name="connsiteX2252" fmla="*/ 5422954 w 5959916"/>
              <a:gd name="connsiteY2252" fmla="*/ 1510566 h 5274968"/>
              <a:gd name="connsiteX2253" fmla="*/ 5351058 w 5959916"/>
              <a:gd name="connsiteY2253" fmla="*/ 1528676 h 5274968"/>
              <a:gd name="connsiteX2254" fmla="*/ 5427344 w 5959916"/>
              <a:gd name="connsiteY2254" fmla="*/ 1493003 h 5274968"/>
              <a:gd name="connsiteX2255" fmla="*/ 5075066 w 5959916"/>
              <a:gd name="connsiteY2255" fmla="*/ 1491906 h 5274968"/>
              <a:gd name="connsiteX2256" fmla="*/ 5099694 w 5959916"/>
              <a:gd name="connsiteY2256" fmla="*/ 1493003 h 5274968"/>
              <a:gd name="connsiteX2257" fmla="*/ 5064021 w 5959916"/>
              <a:gd name="connsiteY2257" fmla="*/ 1510566 h 5274968"/>
              <a:gd name="connsiteX2258" fmla="*/ 5075066 w 5959916"/>
              <a:gd name="connsiteY2258" fmla="*/ 1491906 h 5274968"/>
              <a:gd name="connsiteX2259" fmla="*/ 4597586 w 5959916"/>
              <a:gd name="connsiteY2259" fmla="*/ 1476684 h 5274968"/>
              <a:gd name="connsiteX2260" fmla="*/ 4547576 w 5959916"/>
              <a:gd name="connsiteY2260" fmla="*/ 1510566 h 5274968"/>
              <a:gd name="connsiteX2261" fmla="*/ 4619471 w 5959916"/>
              <a:gd name="connsiteY2261" fmla="*/ 1483673 h 5274968"/>
              <a:gd name="connsiteX2262" fmla="*/ 4597586 w 5959916"/>
              <a:gd name="connsiteY2262" fmla="*/ 1476684 h 5274968"/>
              <a:gd name="connsiteX2263" fmla="*/ 5100243 w 5959916"/>
              <a:gd name="connsiteY2263" fmla="*/ 1452390 h 5274968"/>
              <a:gd name="connsiteX2264" fmla="*/ 5077741 w 5959916"/>
              <a:gd name="connsiteY2264" fmla="*/ 1488064 h 5274968"/>
              <a:gd name="connsiteX2265" fmla="*/ 5059631 w 5959916"/>
              <a:gd name="connsiteY2265" fmla="*/ 1465562 h 5274968"/>
              <a:gd name="connsiteX2266" fmla="*/ 5100243 w 5959916"/>
              <a:gd name="connsiteY2266" fmla="*/ 1452390 h 5274968"/>
              <a:gd name="connsiteX2267" fmla="*/ 5401000 w 5959916"/>
              <a:gd name="connsiteY2267" fmla="*/ 1439219 h 5274968"/>
              <a:gd name="connsiteX2268" fmla="*/ 5351605 w 5959916"/>
              <a:gd name="connsiteY2268" fmla="*/ 1470501 h 5274968"/>
              <a:gd name="connsiteX2269" fmla="*/ 5401000 w 5959916"/>
              <a:gd name="connsiteY2269" fmla="*/ 1439219 h 5274968"/>
              <a:gd name="connsiteX2270" fmla="*/ 534558 w 5959916"/>
              <a:gd name="connsiteY2270" fmla="*/ 1430437 h 5274968"/>
              <a:gd name="connsiteX2271" fmla="*/ 498884 w 5959916"/>
              <a:gd name="connsiteY2271" fmla="*/ 1448000 h 5274968"/>
              <a:gd name="connsiteX2272" fmla="*/ 534558 w 5959916"/>
              <a:gd name="connsiteY2272" fmla="*/ 1430437 h 5274968"/>
              <a:gd name="connsiteX2273" fmla="*/ 5216595 w 5959916"/>
              <a:gd name="connsiteY2273" fmla="*/ 1421656 h 5274968"/>
              <a:gd name="connsiteX2274" fmla="*/ 5167201 w 5959916"/>
              <a:gd name="connsiteY2274" fmla="*/ 1483673 h 5274968"/>
              <a:gd name="connsiteX2275" fmla="*/ 5216595 w 5959916"/>
              <a:gd name="connsiteY2275" fmla="*/ 1421656 h 5274968"/>
              <a:gd name="connsiteX2276" fmla="*/ 4790156 w 5959916"/>
              <a:gd name="connsiteY2276" fmla="*/ 1408484 h 5274968"/>
              <a:gd name="connsiteX2277" fmla="*/ 4776435 w 5959916"/>
              <a:gd name="connsiteY2277" fmla="*/ 1426047 h 5274968"/>
              <a:gd name="connsiteX2278" fmla="*/ 4790156 w 5959916"/>
              <a:gd name="connsiteY2278" fmla="*/ 1408484 h 5274968"/>
              <a:gd name="connsiteX2279" fmla="*/ 5107618 w 5959916"/>
              <a:gd name="connsiteY2279" fmla="*/ 1403682 h 5274968"/>
              <a:gd name="connsiteX2280" fmla="*/ 5117806 w 5959916"/>
              <a:gd name="connsiteY2280" fmla="*/ 1417265 h 5274968"/>
              <a:gd name="connsiteX2281" fmla="*/ 5099694 w 5959916"/>
              <a:gd name="connsiteY2281" fmla="*/ 1404093 h 5274968"/>
              <a:gd name="connsiteX2282" fmla="*/ 5107618 w 5959916"/>
              <a:gd name="connsiteY2282" fmla="*/ 1403682 h 5274968"/>
              <a:gd name="connsiteX2283" fmla="*/ 5109025 w 5959916"/>
              <a:gd name="connsiteY2283" fmla="*/ 1106080 h 5274968"/>
              <a:gd name="connsiteX2284" fmla="*/ 5140308 w 5959916"/>
              <a:gd name="connsiteY2284" fmla="*/ 1114861 h 5274968"/>
              <a:gd name="connsiteX2285" fmla="*/ 5104634 w 5959916"/>
              <a:gd name="connsiteY2285" fmla="*/ 1119252 h 5274968"/>
              <a:gd name="connsiteX2286" fmla="*/ 5109025 w 5959916"/>
              <a:gd name="connsiteY2286" fmla="*/ 1106080 h 5274968"/>
              <a:gd name="connsiteX2287" fmla="*/ 5149088 w 5959916"/>
              <a:gd name="connsiteY2287" fmla="*/ 1074797 h 5274968"/>
              <a:gd name="connsiteX2288" fmla="*/ 5194092 w 5959916"/>
              <a:gd name="connsiteY2288" fmla="*/ 1092360 h 5274968"/>
              <a:gd name="connsiteX2289" fmla="*/ 5171591 w 5959916"/>
              <a:gd name="connsiteY2289" fmla="*/ 1119252 h 5274968"/>
              <a:gd name="connsiteX2290" fmla="*/ 5175981 w 5959916"/>
              <a:gd name="connsiteY2290" fmla="*/ 1101690 h 5274968"/>
              <a:gd name="connsiteX2291" fmla="*/ 5149088 w 5959916"/>
              <a:gd name="connsiteY2291" fmla="*/ 1074797 h 5274968"/>
              <a:gd name="connsiteX2292" fmla="*/ 4763265 w 5959916"/>
              <a:gd name="connsiteY2292" fmla="*/ 1025953 h 5274968"/>
              <a:gd name="connsiteX2293" fmla="*/ 4754483 w 5959916"/>
              <a:gd name="connsiteY2293" fmla="*/ 1039124 h 5274968"/>
              <a:gd name="connsiteX2294" fmla="*/ 4763265 w 5959916"/>
              <a:gd name="connsiteY2294" fmla="*/ 1025953 h 5274968"/>
              <a:gd name="connsiteX2295" fmla="*/ 5060180 w 5959916"/>
              <a:gd name="connsiteY2295" fmla="*/ 1008938 h 5274968"/>
              <a:gd name="connsiteX2296" fmla="*/ 5055788 w 5959916"/>
              <a:gd name="connsiteY2296" fmla="*/ 1017719 h 5274968"/>
              <a:gd name="connsiteX2297" fmla="*/ 5064569 w 5959916"/>
              <a:gd name="connsiteY2297" fmla="*/ 1030891 h 5274968"/>
              <a:gd name="connsiteX2298" fmla="*/ 5068960 w 5959916"/>
              <a:gd name="connsiteY2298" fmla="*/ 1048454 h 5274968"/>
              <a:gd name="connsiteX2299" fmla="*/ 5055239 w 5959916"/>
              <a:gd name="connsiteY2299" fmla="*/ 1052845 h 5274968"/>
              <a:gd name="connsiteX2300" fmla="*/ 5037128 w 5959916"/>
              <a:gd name="connsiteY2300" fmla="*/ 1035282 h 5274968"/>
              <a:gd name="connsiteX2301" fmla="*/ 5046459 w 5959916"/>
              <a:gd name="connsiteY2301" fmla="*/ 1026500 h 5274968"/>
              <a:gd name="connsiteX2302" fmla="*/ 5060180 w 5959916"/>
              <a:gd name="connsiteY2302" fmla="*/ 1008938 h 5274968"/>
              <a:gd name="connsiteX2303" fmla="*/ 951665 w 5959916"/>
              <a:gd name="connsiteY2303" fmla="*/ 995217 h 5274968"/>
              <a:gd name="connsiteX2304" fmla="*/ 920382 w 5959916"/>
              <a:gd name="connsiteY2304" fmla="*/ 1017171 h 5274968"/>
              <a:gd name="connsiteX2305" fmla="*/ 951665 w 5959916"/>
              <a:gd name="connsiteY2305" fmla="*/ 995217 h 5274968"/>
              <a:gd name="connsiteX2306" fmla="*/ 4421895 w 5959916"/>
              <a:gd name="connsiteY2306" fmla="*/ 950763 h 5274968"/>
              <a:gd name="connsiteX2307" fmla="*/ 4386221 w 5959916"/>
              <a:gd name="connsiteY2307" fmla="*/ 968325 h 5274968"/>
              <a:gd name="connsiteX2308" fmla="*/ 4421895 w 5959916"/>
              <a:gd name="connsiteY2308" fmla="*/ 950763 h 5274968"/>
              <a:gd name="connsiteX2309" fmla="*/ 4547576 w 5959916"/>
              <a:gd name="connsiteY2309" fmla="*/ 928261 h 5274968"/>
              <a:gd name="connsiteX2310" fmla="*/ 4493790 w 5959916"/>
              <a:gd name="connsiteY2310" fmla="*/ 955153 h 5274968"/>
              <a:gd name="connsiteX2311" fmla="*/ 4547576 w 5959916"/>
              <a:gd name="connsiteY2311" fmla="*/ 928261 h 5274968"/>
              <a:gd name="connsiteX2312" fmla="*/ 5109025 w 5959916"/>
              <a:gd name="connsiteY2312" fmla="*/ 893136 h 5274968"/>
              <a:gd name="connsiteX2313" fmla="*/ 5082132 w 5959916"/>
              <a:gd name="connsiteY2313" fmla="*/ 950213 h 5274968"/>
              <a:gd name="connsiteX2314" fmla="*/ 5082132 w 5959916"/>
              <a:gd name="connsiteY2314" fmla="*/ 941433 h 5274968"/>
              <a:gd name="connsiteX2315" fmla="*/ 5068411 w 5959916"/>
              <a:gd name="connsiteY2315" fmla="*/ 968325 h 5274968"/>
              <a:gd name="connsiteX2316" fmla="*/ 5041520 w 5959916"/>
              <a:gd name="connsiteY2316" fmla="*/ 959544 h 5274968"/>
              <a:gd name="connsiteX2317" fmla="*/ 5109025 w 5959916"/>
              <a:gd name="connsiteY2317" fmla="*/ 893136 h 5274968"/>
              <a:gd name="connsiteX2318" fmla="*/ 4592579 w 5959916"/>
              <a:gd name="connsiteY2318" fmla="*/ 875025 h 5274968"/>
              <a:gd name="connsiteX2319" fmla="*/ 4583798 w 5959916"/>
              <a:gd name="connsiteY2319" fmla="*/ 901369 h 5274968"/>
              <a:gd name="connsiteX2320" fmla="*/ 4570078 w 5959916"/>
              <a:gd name="connsiteY2320" fmla="*/ 896978 h 5274968"/>
              <a:gd name="connsiteX2321" fmla="*/ 4592579 w 5959916"/>
              <a:gd name="connsiteY2321" fmla="*/ 875025 h 5274968"/>
              <a:gd name="connsiteX2322" fmla="*/ 4978953 w 5959916"/>
              <a:gd name="connsiteY2322" fmla="*/ 856914 h 5274968"/>
              <a:gd name="connsiteX2323" fmla="*/ 4978953 w 5959916"/>
              <a:gd name="connsiteY2323" fmla="*/ 883806 h 5274968"/>
              <a:gd name="connsiteX2324" fmla="*/ 4965231 w 5959916"/>
              <a:gd name="connsiteY2324" fmla="*/ 861853 h 5274968"/>
              <a:gd name="connsiteX2325" fmla="*/ 4978953 w 5959916"/>
              <a:gd name="connsiteY2325" fmla="*/ 856914 h 5274968"/>
              <a:gd name="connsiteX2326" fmla="*/ 4673257 w 5959916"/>
              <a:gd name="connsiteY2326" fmla="*/ 839351 h 5274968"/>
              <a:gd name="connsiteX2327" fmla="*/ 4655146 w 5959916"/>
              <a:gd name="connsiteY2327" fmla="*/ 870634 h 5274968"/>
              <a:gd name="connsiteX2328" fmla="*/ 4673257 w 5959916"/>
              <a:gd name="connsiteY2328" fmla="*/ 839351 h 5274968"/>
              <a:gd name="connsiteX2329" fmla="*/ 4727041 w 5959916"/>
              <a:gd name="connsiteY2329" fmla="*/ 813007 h 5274968"/>
              <a:gd name="connsiteX2330" fmla="*/ 4740762 w 5959916"/>
              <a:gd name="connsiteY2330" fmla="*/ 830569 h 5274968"/>
              <a:gd name="connsiteX2331" fmla="*/ 4682037 w 5959916"/>
              <a:gd name="connsiteY2331" fmla="*/ 839899 h 5274968"/>
              <a:gd name="connsiteX2332" fmla="*/ 4727041 w 5959916"/>
              <a:gd name="connsiteY2332" fmla="*/ 813007 h 5274968"/>
              <a:gd name="connsiteX2333" fmla="*/ 4211144 w 5959916"/>
              <a:gd name="connsiteY2333" fmla="*/ 808616 h 5274968"/>
              <a:gd name="connsiteX2334" fmla="*/ 4107966 w 5959916"/>
              <a:gd name="connsiteY2334" fmla="*/ 857462 h 5274968"/>
              <a:gd name="connsiteX2335" fmla="*/ 4211144 w 5959916"/>
              <a:gd name="connsiteY2335" fmla="*/ 808616 h 5274968"/>
              <a:gd name="connsiteX2336" fmla="*/ 1176684 w 5959916"/>
              <a:gd name="connsiteY2336" fmla="*/ 746050 h 5274968"/>
              <a:gd name="connsiteX2337" fmla="*/ 1154181 w 5959916"/>
              <a:gd name="connsiteY2337" fmla="*/ 772943 h 5274968"/>
              <a:gd name="connsiteX2338" fmla="*/ 1176684 w 5959916"/>
              <a:gd name="connsiteY2338" fmla="*/ 746050 h 5274968"/>
              <a:gd name="connsiteX2339" fmla="*/ 4821474 w 5959916"/>
              <a:gd name="connsiteY2339" fmla="*/ 742603 h 5274968"/>
              <a:gd name="connsiteX2340" fmla="*/ 4853272 w 5959916"/>
              <a:gd name="connsiteY2340" fmla="*/ 755380 h 5274968"/>
              <a:gd name="connsiteX2341" fmla="*/ 4844491 w 5959916"/>
              <a:gd name="connsiteY2341" fmla="*/ 772943 h 5274968"/>
              <a:gd name="connsiteX2342" fmla="*/ 4880164 w 5959916"/>
              <a:gd name="connsiteY2342" fmla="*/ 772943 h 5274968"/>
              <a:gd name="connsiteX2343" fmla="*/ 4871383 w 5959916"/>
              <a:gd name="connsiteY2343" fmla="*/ 804225 h 5274968"/>
              <a:gd name="connsiteX2344" fmla="*/ 4803877 w 5959916"/>
              <a:gd name="connsiteY2344" fmla="*/ 821788 h 5274968"/>
              <a:gd name="connsiteX2345" fmla="*/ 4821474 w 5959916"/>
              <a:gd name="connsiteY2345" fmla="*/ 742603 h 5274968"/>
              <a:gd name="connsiteX2346" fmla="*/ 4462508 w 5959916"/>
              <a:gd name="connsiteY2346" fmla="*/ 710926 h 5274968"/>
              <a:gd name="connsiteX2347" fmla="*/ 4381829 w 5959916"/>
              <a:gd name="connsiteY2347" fmla="*/ 772943 h 5274968"/>
              <a:gd name="connsiteX2348" fmla="*/ 4305542 w 5959916"/>
              <a:gd name="connsiteY2348" fmla="*/ 804225 h 5274968"/>
              <a:gd name="connsiteX2349" fmla="*/ 4296213 w 5959916"/>
              <a:gd name="connsiteY2349" fmla="*/ 782273 h 5274968"/>
              <a:gd name="connsiteX2350" fmla="*/ 4462508 w 5959916"/>
              <a:gd name="connsiteY2350" fmla="*/ 710926 h 5274968"/>
              <a:gd name="connsiteX2351" fmla="*/ 5149088 w 5959916"/>
              <a:gd name="connsiteY2351" fmla="*/ 705986 h 5274968"/>
              <a:gd name="connsiteX2352" fmla="*/ 5149088 w 5959916"/>
              <a:gd name="connsiteY2352" fmla="*/ 710377 h 5274968"/>
              <a:gd name="connsiteX2353" fmla="*/ 5122196 w 5959916"/>
              <a:gd name="connsiteY2353" fmla="*/ 741660 h 5274968"/>
              <a:gd name="connsiteX2354" fmla="*/ 5149088 w 5959916"/>
              <a:gd name="connsiteY2354" fmla="*/ 705986 h 5274968"/>
              <a:gd name="connsiteX2355" fmla="*/ 5252817 w 5959916"/>
              <a:gd name="connsiteY2355" fmla="*/ 692814 h 5274968"/>
              <a:gd name="connsiteX2356" fmla="*/ 5257207 w 5959916"/>
              <a:gd name="connsiteY2356" fmla="*/ 728488 h 5274968"/>
              <a:gd name="connsiteX2357" fmla="*/ 5230316 w 5959916"/>
              <a:gd name="connsiteY2357" fmla="*/ 764161 h 5274968"/>
              <a:gd name="connsiteX2358" fmla="*/ 5194641 w 5959916"/>
              <a:gd name="connsiteY2358" fmla="*/ 754832 h 5274968"/>
              <a:gd name="connsiteX2359" fmla="*/ 5252817 w 5959916"/>
              <a:gd name="connsiteY2359" fmla="*/ 692814 h 5274968"/>
              <a:gd name="connsiteX2360" fmla="*/ 2743034 w 5959916"/>
              <a:gd name="connsiteY2360" fmla="*/ 692814 h 5274968"/>
              <a:gd name="connsiteX2361" fmla="*/ 2711752 w 5959916"/>
              <a:gd name="connsiteY2361" fmla="*/ 723549 h 5274968"/>
              <a:gd name="connsiteX2362" fmla="*/ 2707361 w 5959916"/>
              <a:gd name="connsiteY2362" fmla="*/ 701596 h 5274968"/>
              <a:gd name="connsiteX2363" fmla="*/ 2743034 w 5959916"/>
              <a:gd name="connsiteY2363" fmla="*/ 692814 h 5274968"/>
              <a:gd name="connsiteX2364" fmla="*/ 4528710 w 5959916"/>
              <a:gd name="connsiteY2364" fmla="*/ 687326 h 5274968"/>
              <a:gd name="connsiteX2365" fmla="*/ 4552515 w 5959916"/>
              <a:gd name="connsiteY2365" fmla="*/ 688424 h 5274968"/>
              <a:gd name="connsiteX2366" fmla="*/ 4511903 w 5959916"/>
              <a:gd name="connsiteY2366" fmla="*/ 705986 h 5274968"/>
              <a:gd name="connsiteX2367" fmla="*/ 4528710 w 5959916"/>
              <a:gd name="connsiteY2367" fmla="*/ 687326 h 5274968"/>
              <a:gd name="connsiteX2368" fmla="*/ 2136513 w 5959916"/>
              <a:gd name="connsiteY2368" fmla="*/ 681289 h 5274968"/>
              <a:gd name="connsiteX2369" fmla="*/ 2123409 w 5959916"/>
              <a:gd name="connsiteY2369" fmla="*/ 697205 h 5274968"/>
              <a:gd name="connsiteX2370" fmla="*/ 2145911 w 5959916"/>
              <a:gd name="connsiteY2370" fmla="*/ 701596 h 5274968"/>
              <a:gd name="connsiteX2371" fmla="*/ 2136513 w 5959916"/>
              <a:gd name="connsiteY2371" fmla="*/ 681289 h 5274968"/>
              <a:gd name="connsiteX2372" fmla="*/ 5230667 w 5959916"/>
              <a:gd name="connsiteY2372" fmla="*/ 673673 h 5274968"/>
              <a:gd name="connsiteX2373" fmla="*/ 5243487 w 5959916"/>
              <a:gd name="connsiteY2373" fmla="*/ 679642 h 5274968"/>
              <a:gd name="connsiteX2374" fmla="*/ 5198483 w 5959916"/>
              <a:gd name="connsiteY2374" fmla="*/ 692814 h 5274968"/>
              <a:gd name="connsiteX2375" fmla="*/ 5230667 w 5959916"/>
              <a:gd name="connsiteY2375" fmla="*/ 673673 h 5274968"/>
              <a:gd name="connsiteX2376" fmla="*/ 2739836 w 5959916"/>
              <a:gd name="connsiteY2376" fmla="*/ 656437 h 5274968"/>
              <a:gd name="connsiteX2377" fmla="*/ 2666748 w 5959916"/>
              <a:gd name="connsiteY2377" fmla="*/ 710926 h 5274968"/>
              <a:gd name="connsiteX2378" fmla="*/ 2419776 w 5959916"/>
              <a:gd name="connsiteY2378" fmla="*/ 893136 h 5274968"/>
              <a:gd name="connsiteX2379" fmla="*/ 2617354 w 5959916"/>
              <a:gd name="connsiteY2379" fmla="*/ 848680 h 5274968"/>
              <a:gd name="connsiteX2380" fmla="*/ 2792428 w 5959916"/>
              <a:gd name="connsiteY2380" fmla="*/ 688972 h 5274968"/>
              <a:gd name="connsiteX2381" fmla="*/ 2774318 w 5959916"/>
              <a:gd name="connsiteY2381" fmla="*/ 662080 h 5274968"/>
              <a:gd name="connsiteX2382" fmla="*/ 2739836 w 5959916"/>
              <a:gd name="connsiteY2382" fmla="*/ 656437 h 5274968"/>
              <a:gd name="connsiteX2383" fmla="*/ 3555846 w 5959916"/>
              <a:gd name="connsiteY2383" fmla="*/ 622016 h 5274968"/>
              <a:gd name="connsiteX2384" fmla="*/ 3488341 w 5959916"/>
              <a:gd name="connsiteY2384" fmla="*/ 670861 h 5274968"/>
              <a:gd name="connsiteX2385" fmla="*/ 3555846 w 5959916"/>
              <a:gd name="connsiteY2385" fmla="*/ 670861 h 5274968"/>
              <a:gd name="connsiteX2386" fmla="*/ 3555846 w 5959916"/>
              <a:gd name="connsiteY2386" fmla="*/ 622016 h 5274968"/>
              <a:gd name="connsiteX2387" fmla="*/ 4269603 w 5959916"/>
              <a:gd name="connsiteY2387" fmla="*/ 609547 h 5274968"/>
              <a:gd name="connsiteX2388" fmla="*/ 4188643 w 5959916"/>
              <a:gd name="connsiteY2388" fmla="*/ 643968 h 5274968"/>
              <a:gd name="connsiteX2389" fmla="*/ 4184253 w 5959916"/>
              <a:gd name="connsiteY2389" fmla="*/ 675252 h 5274968"/>
              <a:gd name="connsiteX2390" fmla="*/ 4309933 w 5959916"/>
              <a:gd name="connsiteY2390" fmla="*/ 639577 h 5274968"/>
              <a:gd name="connsiteX2391" fmla="*/ 4305542 w 5959916"/>
              <a:gd name="connsiteY2391" fmla="*/ 612685 h 5274968"/>
              <a:gd name="connsiteX2392" fmla="*/ 4269603 w 5959916"/>
              <a:gd name="connsiteY2392" fmla="*/ 609547 h 5274968"/>
              <a:gd name="connsiteX2393" fmla="*/ 5562356 w 5959916"/>
              <a:gd name="connsiteY2393" fmla="*/ 603904 h 5274968"/>
              <a:gd name="connsiteX2394" fmla="*/ 5557966 w 5959916"/>
              <a:gd name="connsiteY2394" fmla="*/ 622016 h 5274968"/>
              <a:gd name="connsiteX2395" fmla="*/ 5508571 w 5959916"/>
              <a:gd name="connsiteY2395" fmla="*/ 639577 h 5274968"/>
              <a:gd name="connsiteX2396" fmla="*/ 5562356 w 5959916"/>
              <a:gd name="connsiteY2396" fmla="*/ 603904 h 5274968"/>
              <a:gd name="connsiteX2397" fmla="*/ 1540008 w 5959916"/>
              <a:gd name="connsiteY2397" fmla="*/ 563840 h 5274968"/>
              <a:gd name="connsiteX2398" fmla="*/ 1504333 w 5959916"/>
              <a:gd name="connsiteY2398" fmla="*/ 585793 h 5274968"/>
              <a:gd name="connsiteX2399" fmla="*/ 1540008 w 5959916"/>
              <a:gd name="connsiteY2399" fmla="*/ 563840 h 5274968"/>
              <a:gd name="connsiteX2400" fmla="*/ 2496471 w 5959916"/>
              <a:gd name="connsiteY2400" fmla="*/ 527993 h 5274968"/>
              <a:gd name="connsiteX2401" fmla="*/ 2505393 w 5959916"/>
              <a:gd name="connsiteY2401" fmla="*/ 533106 h 5274968"/>
              <a:gd name="connsiteX2402" fmla="*/ 2478501 w 5959916"/>
              <a:gd name="connsiteY2402" fmla="*/ 577561 h 5274968"/>
              <a:gd name="connsiteX2403" fmla="*/ 2496471 w 5959916"/>
              <a:gd name="connsiteY2403" fmla="*/ 527993 h 5274968"/>
              <a:gd name="connsiteX2404" fmla="*/ 3995798 w 5959916"/>
              <a:gd name="connsiteY2404" fmla="*/ 452428 h 5274968"/>
              <a:gd name="connsiteX2405" fmla="*/ 3973503 w 5959916"/>
              <a:gd name="connsiteY2405" fmla="*/ 474929 h 5274968"/>
              <a:gd name="connsiteX2406" fmla="*/ 4031678 w 5959916"/>
              <a:gd name="connsiteY2406" fmla="*/ 452977 h 5274968"/>
              <a:gd name="connsiteX2407" fmla="*/ 3995798 w 5959916"/>
              <a:gd name="connsiteY2407" fmla="*/ 452428 h 5274968"/>
              <a:gd name="connsiteX2408" fmla="*/ 4579408 w 5959916"/>
              <a:gd name="connsiteY2408" fmla="*/ 448586 h 5274968"/>
              <a:gd name="connsiteX2409" fmla="*/ 4561296 w 5959916"/>
              <a:gd name="connsiteY2409" fmla="*/ 466149 h 5274968"/>
              <a:gd name="connsiteX2410" fmla="*/ 4579408 w 5959916"/>
              <a:gd name="connsiteY2410" fmla="*/ 448586 h 5274968"/>
              <a:gd name="connsiteX2411" fmla="*/ 3725983 w 5959916"/>
              <a:gd name="connsiteY2411" fmla="*/ 443646 h 5274968"/>
              <a:gd name="connsiteX2412" fmla="*/ 3694700 w 5959916"/>
              <a:gd name="connsiteY2412" fmla="*/ 474929 h 5274968"/>
              <a:gd name="connsiteX2413" fmla="*/ 3712811 w 5959916"/>
              <a:gd name="connsiteY2413" fmla="*/ 461758 h 5274968"/>
              <a:gd name="connsiteX2414" fmla="*/ 3680978 w 5959916"/>
              <a:gd name="connsiteY2414" fmla="*/ 461210 h 5274968"/>
              <a:gd name="connsiteX2415" fmla="*/ 3725983 w 5959916"/>
              <a:gd name="connsiteY2415" fmla="*/ 443646 h 5274968"/>
              <a:gd name="connsiteX2416" fmla="*/ 3281981 w 5959916"/>
              <a:gd name="connsiteY2416" fmla="*/ 381630 h 5274968"/>
              <a:gd name="connsiteX2417" fmla="*/ 3259480 w 5959916"/>
              <a:gd name="connsiteY2417" fmla="*/ 390410 h 5274968"/>
              <a:gd name="connsiteX2418" fmla="*/ 3281981 w 5959916"/>
              <a:gd name="connsiteY2418" fmla="*/ 381630 h 5274968"/>
              <a:gd name="connsiteX2419" fmla="*/ 4177572 w 5959916"/>
              <a:gd name="connsiteY2419" fmla="*/ 380850 h 5274968"/>
              <a:gd name="connsiteX2420" fmla="*/ 4161750 w 5959916"/>
              <a:gd name="connsiteY2420" fmla="*/ 390960 h 5274968"/>
              <a:gd name="connsiteX2421" fmla="*/ 4177572 w 5959916"/>
              <a:gd name="connsiteY2421" fmla="*/ 380850 h 5274968"/>
              <a:gd name="connsiteX2422" fmla="*/ 4408723 w 5959916"/>
              <a:gd name="connsiteY2422" fmla="*/ 328394 h 5274968"/>
              <a:gd name="connsiteX2423" fmla="*/ 4368110 w 5959916"/>
              <a:gd name="connsiteY2423" fmla="*/ 364067 h 5274968"/>
              <a:gd name="connsiteX2424" fmla="*/ 4408723 w 5959916"/>
              <a:gd name="connsiteY2424" fmla="*/ 328394 h 5274968"/>
              <a:gd name="connsiteX2425" fmla="*/ 3239722 w 5959916"/>
              <a:gd name="connsiteY2425" fmla="*/ 279547 h 5274968"/>
              <a:gd name="connsiteX2426" fmla="*/ 3176607 w 5959916"/>
              <a:gd name="connsiteY2426" fmla="*/ 381630 h 5274968"/>
              <a:gd name="connsiteX2427" fmla="*/ 3212280 w 5959916"/>
              <a:gd name="connsiteY2427" fmla="*/ 386020 h 5274968"/>
              <a:gd name="connsiteX2428" fmla="*/ 3275396 w 5959916"/>
              <a:gd name="connsiteY2428" fmla="*/ 479321 h 5274968"/>
              <a:gd name="connsiteX2429" fmla="*/ 3302288 w 5959916"/>
              <a:gd name="connsiteY2429" fmla="*/ 479321 h 5274968"/>
              <a:gd name="connsiteX2430" fmla="*/ 3217221 w 5959916"/>
              <a:gd name="connsiteY2430" fmla="*/ 581402 h 5274968"/>
              <a:gd name="connsiteX2431" fmla="*/ 3244112 w 5959916"/>
              <a:gd name="connsiteY2431" fmla="*/ 661531 h 5274968"/>
              <a:gd name="connsiteX2432" fmla="*/ 3284726 w 5959916"/>
              <a:gd name="connsiteY2432" fmla="*/ 763613 h 5274968"/>
              <a:gd name="connsiteX2433" fmla="*/ 3459802 w 5959916"/>
              <a:gd name="connsiteY2433" fmla="*/ 687875 h 5274968"/>
              <a:gd name="connsiteX2434" fmla="*/ 3424128 w 5959916"/>
              <a:gd name="connsiteY2434" fmla="*/ 670313 h 5274968"/>
              <a:gd name="connsiteX2435" fmla="*/ 3383514 w 5959916"/>
              <a:gd name="connsiteY2435" fmla="*/ 701596 h 5274968"/>
              <a:gd name="connsiteX2436" fmla="*/ 3369794 w 5959916"/>
              <a:gd name="connsiteY2436" fmla="*/ 665922 h 5274968"/>
              <a:gd name="connsiteX2437" fmla="*/ 3454861 w 5959916"/>
              <a:gd name="connsiteY2437" fmla="*/ 648358 h 5274968"/>
              <a:gd name="connsiteX2438" fmla="*/ 3558041 w 5959916"/>
              <a:gd name="connsiteY2438" fmla="*/ 595122 h 5274968"/>
              <a:gd name="connsiteX2439" fmla="*/ 3566823 w 5959916"/>
              <a:gd name="connsiteY2439" fmla="*/ 577561 h 5274968"/>
              <a:gd name="connsiteX2440" fmla="*/ 3629938 w 5959916"/>
              <a:gd name="connsiteY2440" fmla="*/ 577561 h 5274968"/>
              <a:gd name="connsiteX2441" fmla="*/ 3643658 w 5959916"/>
              <a:gd name="connsiteY2441" fmla="*/ 537497 h 5274968"/>
              <a:gd name="connsiteX2442" fmla="*/ 3621156 w 5959916"/>
              <a:gd name="connsiteY2442" fmla="*/ 537497 h 5274968"/>
              <a:gd name="connsiteX2443" fmla="*/ 3634876 w 5959916"/>
              <a:gd name="connsiteY2443" fmla="*/ 524325 h 5274968"/>
              <a:gd name="connsiteX2444" fmla="*/ 3616765 w 5959916"/>
              <a:gd name="connsiteY2444" fmla="*/ 506761 h 5274968"/>
              <a:gd name="connsiteX2445" fmla="*/ 3495475 w 5959916"/>
              <a:gd name="connsiteY2445" fmla="*/ 546827 h 5274968"/>
              <a:gd name="connsiteX2446" fmla="*/ 3517977 w 5959916"/>
              <a:gd name="connsiteY2446" fmla="*/ 538045 h 5274968"/>
              <a:gd name="connsiteX2447" fmla="*/ 3657379 w 5959916"/>
              <a:gd name="connsiteY2447" fmla="*/ 471637 h 5274968"/>
              <a:gd name="connsiteX2448" fmla="*/ 3657379 w 5959916"/>
              <a:gd name="connsiteY2448" fmla="*/ 511701 h 5274968"/>
              <a:gd name="connsiteX2449" fmla="*/ 3679881 w 5959916"/>
              <a:gd name="connsiteY2449" fmla="*/ 516092 h 5274968"/>
              <a:gd name="connsiteX2450" fmla="*/ 3679881 w 5959916"/>
              <a:gd name="connsiteY2450" fmla="*/ 538045 h 5274968"/>
              <a:gd name="connsiteX2451" fmla="*/ 3729274 w 5959916"/>
              <a:gd name="connsiteY2451" fmla="*/ 542435 h 5274968"/>
              <a:gd name="connsiteX2452" fmla="*/ 3809953 w 5959916"/>
              <a:gd name="connsiteY2452" fmla="*/ 555608 h 5274968"/>
              <a:gd name="connsiteX2453" fmla="*/ 3809953 w 5959916"/>
              <a:gd name="connsiteY2453" fmla="*/ 528716 h 5274968"/>
              <a:gd name="connsiteX2454" fmla="*/ 3935635 w 5959916"/>
              <a:gd name="connsiteY2454" fmla="*/ 346505 h 5274968"/>
              <a:gd name="connsiteX2455" fmla="*/ 3976248 w 5959916"/>
              <a:gd name="connsiteY2455" fmla="*/ 346505 h 5274968"/>
              <a:gd name="connsiteX2456" fmla="*/ 3962526 w 5959916"/>
              <a:gd name="connsiteY2456" fmla="*/ 359677 h 5274968"/>
              <a:gd name="connsiteX2457" fmla="*/ 3993809 w 5959916"/>
              <a:gd name="connsiteY2457" fmla="*/ 390960 h 5274968"/>
              <a:gd name="connsiteX2458" fmla="*/ 3975698 w 5959916"/>
              <a:gd name="connsiteY2458" fmla="*/ 426633 h 5274968"/>
              <a:gd name="connsiteX2459" fmla="*/ 4101379 w 5959916"/>
              <a:gd name="connsiteY2459" fmla="*/ 390960 h 5274968"/>
              <a:gd name="connsiteX2460" fmla="*/ 4119491 w 5959916"/>
              <a:gd name="connsiteY2460" fmla="*/ 417852 h 5274968"/>
              <a:gd name="connsiteX2461" fmla="*/ 4133211 w 5959916"/>
              <a:gd name="connsiteY2461" fmla="*/ 413461 h 5274968"/>
              <a:gd name="connsiteX2462" fmla="*/ 4141993 w 5959916"/>
              <a:gd name="connsiteY2462" fmla="*/ 395900 h 5274968"/>
              <a:gd name="connsiteX2463" fmla="*/ 4133211 w 5959916"/>
              <a:gd name="connsiteY2463" fmla="*/ 435964 h 5274968"/>
              <a:gd name="connsiteX2464" fmla="*/ 4168885 w 5959916"/>
              <a:gd name="connsiteY2464" fmla="*/ 453525 h 5274968"/>
              <a:gd name="connsiteX2465" fmla="*/ 4253953 w 5959916"/>
              <a:gd name="connsiteY2465" fmla="*/ 373397 h 5274968"/>
              <a:gd name="connsiteX2466" fmla="*/ 4285236 w 5959916"/>
              <a:gd name="connsiteY2466" fmla="*/ 400289 h 5274968"/>
              <a:gd name="connsiteX2467" fmla="*/ 4262733 w 5959916"/>
              <a:gd name="connsiteY2467" fmla="*/ 413461 h 5274968"/>
              <a:gd name="connsiteX2468" fmla="*/ 4267125 w 5959916"/>
              <a:gd name="connsiteY2468" fmla="*/ 400289 h 5274968"/>
              <a:gd name="connsiteX2469" fmla="*/ 4231452 w 5959916"/>
              <a:gd name="connsiteY2469" fmla="*/ 417852 h 5274968"/>
              <a:gd name="connsiteX2470" fmla="*/ 4262733 w 5959916"/>
              <a:gd name="connsiteY2470" fmla="*/ 449135 h 5274968"/>
              <a:gd name="connsiteX2471" fmla="*/ 4361523 w 5959916"/>
              <a:gd name="connsiteY2471" fmla="*/ 427183 h 5274968"/>
              <a:gd name="connsiteX2472" fmla="*/ 4330240 w 5959916"/>
              <a:gd name="connsiteY2472" fmla="*/ 449135 h 5274968"/>
              <a:gd name="connsiteX2473" fmla="*/ 4393355 w 5959916"/>
              <a:gd name="connsiteY2473" fmla="*/ 453525 h 5274968"/>
              <a:gd name="connsiteX2474" fmla="*/ 4402136 w 5959916"/>
              <a:gd name="connsiteY2474" fmla="*/ 471088 h 5274968"/>
              <a:gd name="connsiteX2475" fmla="*/ 4312128 w 5959916"/>
              <a:gd name="connsiteY2475" fmla="*/ 524325 h 5274968"/>
              <a:gd name="connsiteX2476" fmla="*/ 4451531 w 5959916"/>
              <a:gd name="connsiteY2476" fmla="*/ 497432 h 5274968"/>
              <a:gd name="connsiteX2477" fmla="*/ 4455922 w 5959916"/>
              <a:gd name="connsiteY2477" fmla="*/ 528716 h 5274968"/>
              <a:gd name="connsiteX2478" fmla="*/ 4491595 w 5959916"/>
              <a:gd name="connsiteY2478" fmla="*/ 533106 h 5274968"/>
              <a:gd name="connsiteX2479" fmla="*/ 4477876 w 5959916"/>
              <a:gd name="connsiteY2479" fmla="*/ 550668 h 5274968"/>
              <a:gd name="connsiteX2480" fmla="*/ 4522879 w 5959916"/>
              <a:gd name="connsiteY2480" fmla="*/ 506214 h 5274968"/>
              <a:gd name="connsiteX2481" fmla="*/ 4567882 w 5959916"/>
              <a:gd name="connsiteY2481" fmla="*/ 497432 h 5274968"/>
              <a:gd name="connsiteX2482" fmla="*/ 4563492 w 5959916"/>
              <a:gd name="connsiteY2482" fmla="*/ 510604 h 5274968"/>
              <a:gd name="connsiteX2483" fmla="*/ 4612886 w 5959916"/>
              <a:gd name="connsiteY2483" fmla="*/ 519385 h 5274968"/>
              <a:gd name="connsiteX2484" fmla="*/ 4590385 w 5959916"/>
              <a:gd name="connsiteY2484" fmla="*/ 536947 h 5274968"/>
              <a:gd name="connsiteX2485" fmla="*/ 4675452 w 5959916"/>
              <a:gd name="connsiteY2485" fmla="*/ 545729 h 5274968"/>
              <a:gd name="connsiteX2486" fmla="*/ 4661732 w 5959916"/>
              <a:gd name="connsiteY2486" fmla="*/ 603355 h 5274968"/>
              <a:gd name="connsiteX2487" fmla="*/ 4567333 w 5959916"/>
              <a:gd name="connsiteY2487" fmla="*/ 669763 h 5274968"/>
              <a:gd name="connsiteX2488" fmla="*/ 4585445 w 5959916"/>
              <a:gd name="connsiteY2488" fmla="*/ 656591 h 5274968"/>
              <a:gd name="connsiteX2489" fmla="*/ 4509157 w 5959916"/>
              <a:gd name="connsiteY2489" fmla="*/ 678544 h 5274968"/>
              <a:gd name="connsiteX2490" fmla="*/ 4500377 w 5959916"/>
              <a:gd name="connsiteY2490" fmla="*/ 642871 h 5274968"/>
              <a:gd name="connsiteX2491" fmla="*/ 4531660 w 5959916"/>
              <a:gd name="connsiteY2491" fmla="*/ 585244 h 5274968"/>
              <a:gd name="connsiteX2492" fmla="*/ 4446591 w 5959916"/>
              <a:gd name="connsiteY2492" fmla="*/ 687326 h 5274968"/>
              <a:gd name="connsiteX2493" fmla="*/ 4365914 w 5959916"/>
              <a:gd name="connsiteY2493" fmla="*/ 714218 h 5274968"/>
              <a:gd name="connsiteX2494" fmla="*/ 4217730 w 5959916"/>
              <a:gd name="connsiteY2494" fmla="*/ 803128 h 5274968"/>
              <a:gd name="connsiteX2495" fmla="*/ 4262733 w 5959916"/>
              <a:gd name="connsiteY2495" fmla="*/ 803128 h 5274968"/>
              <a:gd name="connsiteX2496" fmla="*/ 4222121 w 5959916"/>
              <a:gd name="connsiteY2496" fmla="*/ 838802 h 5274968"/>
              <a:gd name="connsiteX2497" fmla="*/ 4352194 w 5959916"/>
              <a:gd name="connsiteY2497" fmla="*/ 789957 h 5274968"/>
              <a:gd name="connsiteX2498" fmla="*/ 4284688 w 5959916"/>
              <a:gd name="connsiteY2498" fmla="*/ 856364 h 5274968"/>
              <a:gd name="connsiteX2499" fmla="*/ 4334082 w 5959916"/>
              <a:gd name="connsiteY2499" fmla="*/ 896429 h 5274968"/>
              <a:gd name="connsiteX2500" fmla="*/ 4509157 w 5959916"/>
              <a:gd name="connsiteY2500" fmla="*/ 820691 h 5274968"/>
              <a:gd name="connsiteX2501" fmla="*/ 4482265 w 5959916"/>
              <a:gd name="connsiteY2501" fmla="*/ 842644 h 5274968"/>
              <a:gd name="connsiteX2502" fmla="*/ 4657341 w 5959916"/>
              <a:gd name="connsiteY2502" fmla="*/ 749344 h 5274968"/>
              <a:gd name="connsiteX2503" fmla="*/ 4536050 w 5959916"/>
              <a:gd name="connsiteY2503" fmla="*/ 855815 h 5274968"/>
              <a:gd name="connsiteX2504" fmla="*/ 4531660 w 5959916"/>
              <a:gd name="connsiteY2504" fmla="*/ 877769 h 5274968"/>
              <a:gd name="connsiteX2505" fmla="*/ 4545380 w 5959916"/>
              <a:gd name="connsiteY2505" fmla="*/ 886550 h 5274968"/>
              <a:gd name="connsiteX2506" fmla="*/ 4545380 w 5959916"/>
              <a:gd name="connsiteY2506" fmla="*/ 899722 h 5274968"/>
              <a:gd name="connsiteX2507" fmla="*/ 4514098 w 5959916"/>
              <a:gd name="connsiteY2507" fmla="*/ 886550 h 5274968"/>
              <a:gd name="connsiteX2508" fmla="*/ 4522879 w 5959916"/>
              <a:gd name="connsiteY2508" fmla="*/ 864596 h 5274968"/>
              <a:gd name="connsiteX2509" fmla="*/ 4469094 w 5959916"/>
              <a:gd name="connsiteY2509" fmla="*/ 877769 h 5274968"/>
              <a:gd name="connsiteX2510" fmla="*/ 4464704 w 5959916"/>
              <a:gd name="connsiteY2510" fmla="*/ 855815 h 5274968"/>
              <a:gd name="connsiteX2511" fmla="*/ 4406527 w 5959916"/>
              <a:gd name="connsiteY2511" fmla="*/ 900270 h 5274968"/>
              <a:gd name="connsiteX2512" fmla="*/ 4357133 w 5959916"/>
              <a:gd name="connsiteY2512" fmla="*/ 917833 h 5274968"/>
              <a:gd name="connsiteX2513" fmla="*/ 4365914 w 5959916"/>
              <a:gd name="connsiteY2513" fmla="*/ 944726 h 5274968"/>
              <a:gd name="connsiteX2514" fmla="*/ 4330240 w 5959916"/>
              <a:gd name="connsiteY2514" fmla="*/ 976008 h 5274968"/>
              <a:gd name="connsiteX2515" fmla="*/ 4334630 w 5959916"/>
              <a:gd name="connsiteY2515" fmla="*/ 984790 h 5274968"/>
              <a:gd name="connsiteX2516" fmla="*/ 4370304 w 5959916"/>
              <a:gd name="connsiteY2516" fmla="*/ 971618 h 5274968"/>
              <a:gd name="connsiteX2517" fmla="*/ 4370304 w 5959916"/>
              <a:gd name="connsiteY2517" fmla="*/ 1002902 h 5274968"/>
              <a:gd name="connsiteX2518" fmla="*/ 4477876 w 5959916"/>
              <a:gd name="connsiteY2518" fmla="*/ 962837 h 5274968"/>
              <a:gd name="connsiteX2519" fmla="*/ 4477876 w 5959916"/>
              <a:gd name="connsiteY2519" fmla="*/ 984790 h 5274968"/>
              <a:gd name="connsiteX2520" fmla="*/ 4576663 w 5959916"/>
              <a:gd name="connsiteY2520" fmla="*/ 953507 h 5274968"/>
              <a:gd name="connsiteX2521" fmla="*/ 4657341 w 5959916"/>
              <a:gd name="connsiteY2521" fmla="*/ 891488 h 5274968"/>
              <a:gd name="connsiteX2522" fmla="*/ 4648560 w 5959916"/>
              <a:gd name="connsiteY2522" fmla="*/ 904661 h 5274968"/>
              <a:gd name="connsiteX2523" fmla="*/ 4720456 w 5959916"/>
              <a:gd name="connsiteY2523" fmla="*/ 904661 h 5274968"/>
              <a:gd name="connsiteX2524" fmla="*/ 4679842 w 5959916"/>
              <a:gd name="connsiteY2524" fmla="*/ 984790 h 5274968"/>
              <a:gd name="connsiteX2525" fmla="*/ 4697955 w 5959916"/>
              <a:gd name="connsiteY2525" fmla="*/ 1002352 h 5274968"/>
              <a:gd name="connsiteX2526" fmla="*/ 4724846 w 5959916"/>
              <a:gd name="connsiteY2526" fmla="*/ 980399 h 5274968"/>
              <a:gd name="connsiteX2527" fmla="*/ 4702345 w 5959916"/>
              <a:gd name="connsiteY2527" fmla="*/ 1011683 h 5274968"/>
              <a:gd name="connsiteX2528" fmla="*/ 4792351 w 5959916"/>
              <a:gd name="connsiteY2528" fmla="*/ 1002902 h 5274968"/>
              <a:gd name="connsiteX2529" fmla="*/ 4765460 w 5959916"/>
              <a:gd name="connsiteY2529" fmla="*/ 958447 h 5274968"/>
              <a:gd name="connsiteX2530" fmla="*/ 4886751 w 5959916"/>
              <a:gd name="connsiteY2530" fmla="*/ 909600 h 5274968"/>
              <a:gd name="connsiteX2531" fmla="*/ 4864248 w 5959916"/>
              <a:gd name="connsiteY2531" fmla="*/ 927164 h 5274968"/>
              <a:gd name="connsiteX2532" fmla="*/ 4877969 w 5959916"/>
              <a:gd name="connsiteY2532" fmla="*/ 958447 h 5274968"/>
              <a:gd name="connsiteX2533" fmla="*/ 4936145 w 5959916"/>
              <a:gd name="connsiteY2533" fmla="*/ 962837 h 5274968"/>
              <a:gd name="connsiteX2534" fmla="*/ 4886751 w 5959916"/>
              <a:gd name="connsiteY2534" fmla="*/ 1069309 h 5274968"/>
              <a:gd name="connsiteX2535" fmla="*/ 4859858 w 5959916"/>
              <a:gd name="connsiteY2535" fmla="*/ 1118155 h 5274968"/>
              <a:gd name="connsiteX2536" fmla="*/ 4944926 w 5959916"/>
              <a:gd name="connsiteY2536" fmla="*/ 1096201 h 5274968"/>
              <a:gd name="connsiteX2537" fmla="*/ 4931206 w 5959916"/>
              <a:gd name="connsiteY2537" fmla="*/ 1074249 h 5274968"/>
              <a:gd name="connsiteX2538" fmla="*/ 5097499 w 5959916"/>
              <a:gd name="connsiteY2538" fmla="*/ 1061077 h 5274968"/>
              <a:gd name="connsiteX2539" fmla="*/ 5039324 w 5959916"/>
              <a:gd name="connsiteY2539" fmla="*/ 1132424 h 5274968"/>
              <a:gd name="connsiteX2540" fmla="*/ 5074997 w 5959916"/>
              <a:gd name="connsiteY2540" fmla="*/ 1154378 h 5274968"/>
              <a:gd name="connsiteX2541" fmla="*/ 5029994 w 5959916"/>
              <a:gd name="connsiteY2541" fmla="*/ 1212005 h 5274968"/>
              <a:gd name="connsiteX2542" fmla="*/ 5034384 w 5959916"/>
              <a:gd name="connsiteY2542" fmla="*/ 1220785 h 5274968"/>
              <a:gd name="connsiteX2543" fmla="*/ 5052495 w 5959916"/>
              <a:gd name="connsiteY2543" fmla="*/ 1220785 h 5274968"/>
              <a:gd name="connsiteX2544" fmla="*/ 5056887 w 5959916"/>
              <a:gd name="connsiteY2544" fmla="*/ 1242738 h 5274968"/>
              <a:gd name="connsiteX2545" fmla="*/ 5034384 w 5959916"/>
              <a:gd name="connsiteY2545" fmla="*/ 1233957 h 5274968"/>
              <a:gd name="connsiteX2546" fmla="*/ 4949316 w 5959916"/>
              <a:gd name="connsiteY2546" fmla="*/ 1278411 h 5274968"/>
              <a:gd name="connsiteX2547" fmla="*/ 4976208 w 5959916"/>
              <a:gd name="connsiteY2547" fmla="*/ 1278411 h 5274968"/>
              <a:gd name="connsiteX2548" fmla="*/ 4895531 w 5959916"/>
              <a:gd name="connsiteY2548" fmla="*/ 1340430 h 5274968"/>
              <a:gd name="connsiteX2549" fmla="*/ 4891141 w 5959916"/>
              <a:gd name="connsiteY2549" fmla="*/ 1367322 h 5274968"/>
              <a:gd name="connsiteX2550" fmla="*/ 4873030 w 5959916"/>
              <a:gd name="connsiteY2550" fmla="*/ 1349759 h 5274968"/>
              <a:gd name="connsiteX2551" fmla="*/ 4805523 w 5959916"/>
              <a:gd name="connsiteY2551" fmla="*/ 1407386 h 5274968"/>
              <a:gd name="connsiteX2552" fmla="*/ 4854917 w 5959916"/>
              <a:gd name="connsiteY2552" fmla="*/ 1420558 h 5274968"/>
              <a:gd name="connsiteX2553" fmla="*/ 4949316 w 5959916"/>
              <a:gd name="connsiteY2553" fmla="*/ 1393666 h 5274968"/>
              <a:gd name="connsiteX2554" fmla="*/ 4984990 w 5959916"/>
              <a:gd name="connsiteY2554" fmla="*/ 1371713 h 5274968"/>
              <a:gd name="connsiteX2555" fmla="*/ 5011882 w 5959916"/>
              <a:gd name="connsiteY2555" fmla="*/ 1349759 h 5274968"/>
              <a:gd name="connsiteX2556" fmla="*/ 5115062 w 5959916"/>
              <a:gd name="connsiteY2556" fmla="*/ 1371713 h 5274968"/>
              <a:gd name="connsiteX2557" fmla="*/ 5150736 w 5959916"/>
              <a:gd name="connsiteY2557" fmla="*/ 1336039 h 5274968"/>
              <a:gd name="connsiteX2558" fmla="*/ 5240744 w 5959916"/>
              <a:gd name="connsiteY2558" fmla="*/ 1318477 h 5274968"/>
              <a:gd name="connsiteX2559" fmla="*/ 5200131 w 5959916"/>
              <a:gd name="connsiteY2559" fmla="*/ 1367322 h 5274968"/>
              <a:gd name="connsiteX2560" fmla="*/ 5110123 w 5959916"/>
              <a:gd name="connsiteY2560" fmla="*/ 1398605 h 5274968"/>
              <a:gd name="connsiteX2561" fmla="*/ 5137016 w 5959916"/>
              <a:gd name="connsiteY2561" fmla="*/ 1381043 h 5274968"/>
              <a:gd name="connsiteX2562" fmla="*/ 5056338 w 5959916"/>
              <a:gd name="connsiteY2562" fmla="*/ 1434278 h 5274968"/>
              <a:gd name="connsiteX2563" fmla="*/ 4984441 w 5959916"/>
              <a:gd name="connsiteY2563" fmla="*/ 1474343 h 5274968"/>
              <a:gd name="connsiteX2564" fmla="*/ 4988832 w 5959916"/>
              <a:gd name="connsiteY2564" fmla="*/ 1501237 h 5274968"/>
              <a:gd name="connsiteX2565" fmla="*/ 5038226 w 5959916"/>
              <a:gd name="connsiteY2565" fmla="*/ 1523189 h 5274968"/>
              <a:gd name="connsiteX2566" fmla="*/ 5056338 w 5959916"/>
              <a:gd name="connsiteY2566" fmla="*/ 1554473 h 5274968"/>
              <a:gd name="connsiteX2567" fmla="*/ 5002553 w 5959916"/>
              <a:gd name="connsiteY2567" fmla="*/ 1607708 h 5274968"/>
              <a:gd name="connsiteX2568" fmla="*/ 4980051 w 5959916"/>
              <a:gd name="connsiteY2568" fmla="*/ 1590145 h 5274968"/>
              <a:gd name="connsiteX2569" fmla="*/ 4930656 w 5959916"/>
              <a:gd name="connsiteY2569" fmla="*/ 1612099 h 5274968"/>
              <a:gd name="connsiteX2570" fmla="*/ 4921874 w 5959916"/>
              <a:gd name="connsiteY2570" fmla="*/ 1634052 h 5274968"/>
              <a:gd name="connsiteX2571" fmla="*/ 4930656 w 5959916"/>
              <a:gd name="connsiteY2571" fmla="*/ 1647224 h 5274968"/>
              <a:gd name="connsiteX2572" fmla="*/ 4899372 w 5959916"/>
              <a:gd name="connsiteY2572" fmla="*/ 1669177 h 5274968"/>
              <a:gd name="connsiteX2573" fmla="*/ 4764911 w 5959916"/>
              <a:gd name="connsiteY2573" fmla="*/ 1731194 h 5274968"/>
              <a:gd name="connsiteX2574" fmla="*/ 4773691 w 5959916"/>
              <a:gd name="connsiteY2574" fmla="*/ 1758086 h 5274968"/>
              <a:gd name="connsiteX2575" fmla="*/ 4863699 w 5959916"/>
              <a:gd name="connsiteY2575" fmla="*/ 1700459 h 5274968"/>
              <a:gd name="connsiteX2576" fmla="*/ 4989381 w 5959916"/>
              <a:gd name="connsiteY2576" fmla="*/ 1642834 h 5274968"/>
              <a:gd name="connsiteX2577" fmla="*/ 5115062 w 5959916"/>
              <a:gd name="connsiteY2577" fmla="*/ 1593987 h 5274968"/>
              <a:gd name="connsiteX2578" fmla="*/ 5119453 w 5959916"/>
              <a:gd name="connsiteY2578" fmla="*/ 1625270 h 5274968"/>
              <a:gd name="connsiteX2579" fmla="*/ 5160066 w 5959916"/>
              <a:gd name="connsiteY2579" fmla="*/ 1603317 h 5274968"/>
              <a:gd name="connsiteX2580" fmla="*/ 5178177 w 5959916"/>
              <a:gd name="connsiteY2580" fmla="*/ 1612099 h 5274968"/>
              <a:gd name="connsiteX2581" fmla="*/ 5231962 w 5959916"/>
              <a:gd name="connsiteY2581" fmla="*/ 1585206 h 5274968"/>
              <a:gd name="connsiteX2582" fmla="*/ 5196287 w 5959916"/>
              <a:gd name="connsiteY2582" fmla="*/ 1625270 h 5274968"/>
              <a:gd name="connsiteX2583" fmla="*/ 5218790 w 5959916"/>
              <a:gd name="connsiteY2583" fmla="*/ 1629661 h 5274968"/>
              <a:gd name="connsiteX2584" fmla="*/ 5183117 w 5959916"/>
              <a:gd name="connsiteY2584" fmla="*/ 1682898 h 5274968"/>
              <a:gd name="connsiteX2585" fmla="*/ 5201228 w 5959916"/>
              <a:gd name="connsiteY2585" fmla="*/ 1687289 h 5274968"/>
              <a:gd name="connsiteX2586" fmla="*/ 5106830 w 5959916"/>
              <a:gd name="connsiteY2586" fmla="*/ 1758636 h 5274968"/>
              <a:gd name="connsiteX2587" fmla="*/ 5147444 w 5959916"/>
              <a:gd name="connsiteY2587" fmla="*/ 1758636 h 5274968"/>
              <a:gd name="connsiteX2588" fmla="*/ 5098049 w 5959916"/>
              <a:gd name="connsiteY2588" fmla="*/ 1789919 h 5274968"/>
              <a:gd name="connsiteX2589" fmla="*/ 5102438 w 5959916"/>
              <a:gd name="connsiteY2589" fmla="*/ 1763026 h 5274968"/>
              <a:gd name="connsiteX2590" fmla="*/ 5084327 w 5959916"/>
              <a:gd name="connsiteY2590" fmla="*/ 1767417 h 5274968"/>
              <a:gd name="connsiteX2591" fmla="*/ 5102438 w 5959916"/>
              <a:gd name="connsiteY2591" fmla="*/ 1745464 h 5274968"/>
              <a:gd name="connsiteX2592" fmla="*/ 5084327 w 5959916"/>
              <a:gd name="connsiteY2592" fmla="*/ 1745464 h 5274968"/>
              <a:gd name="connsiteX2593" fmla="*/ 5106830 w 5959916"/>
              <a:gd name="connsiteY2593" fmla="*/ 1701009 h 5274968"/>
              <a:gd name="connsiteX2594" fmla="*/ 5106067 w 5959916"/>
              <a:gd name="connsiteY2594" fmla="*/ 1695384 h 5274968"/>
              <a:gd name="connsiteX2595" fmla="*/ 5102478 w 5959916"/>
              <a:gd name="connsiteY2595" fmla="*/ 1695483 h 5274968"/>
              <a:gd name="connsiteX2596" fmla="*/ 5102782 w 5959916"/>
              <a:gd name="connsiteY2596" fmla="*/ 1686739 h 5274968"/>
              <a:gd name="connsiteX2597" fmla="*/ 5106830 w 5959916"/>
              <a:gd name="connsiteY2597" fmla="*/ 1696618 h 5274968"/>
              <a:gd name="connsiteX2598" fmla="*/ 5102438 w 5959916"/>
              <a:gd name="connsiteY2598" fmla="*/ 1665335 h 5274968"/>
              <a:gd name="connsiteX2599" fmla="*/ 5012430 w 5959916"/>
              <a:gd name="connsiteY2599" fmla="*/ 1709790 h 5274968"/>
              <a:gd name="connsiteX2600" fmla="*/ 5016822 w 5959916"/>
              <a:gd name="connsiteY2600" fmla="*/ 1718572 h 5274968"/>
              <a:gd name="connsiteX2601" fmla="*/ 5052495 w 5959916"/>
              <a:gd name="connsiteY2601" fmla="*/ 1709790 h 5274968"/>
              <a:gd name="connsiteX2602" fmla="*/ 5021212 w 5959916"/>
              <a:gd name="connsiteY2602" fmla="*/ 1763026 h 5274968"/>
              <a:gd name="connsiteX2603" fmla="*/ 4985539 w 5959916"/>
              <a:gd name="connsiteY2603" fmla="*/ 1767417 h 5274968"/>
              <a:gd name="connsiteX2604" fmla="*/ 4981149 w 5959916"/>
              <a:gd name="connsiteY2604" fmla="*/ 1754245 h 5274968"/>
              <a:gd name="connsiteX2605" fmla="*/ 4931754 w 5959916"/>
              <a:gd name="connsiteY2605" fmla="*/ 1794309 h 5274968"/>
              <a:gd name="connsiteX2606" fmla="*/ 4918034 w 5959916"/>
              <a:gd name="connsiteY2606" fmla="*/ 1772356 h 5274968"/>
              <a:gd name="connsiteX2607" fmla="*/ 4967427 w 5959916"/>
              <a:gd name="connsiteY2607" fmla="*/ 1736682 h 5274968"/>
              <a:gd name="connsiteX2608" fmla="*/ 4904312 w 5959916"/>
              <a:gd name="connsiteY2608" fmla="*/ 1776747 h 5274968"/>
              <a:gd name="connsiteX2609" fmla="*/ 4819244 w 5959916"/>
              <a:gd name="connsiteY2609" fmla="*/ 1821201 h 5274968"/>
              <a:gd name="connsiteX2610" fmla="*/ 4635388 w 5959916"/>
              <a:gd name="connsiteY2610" fmla="*/ 1910112 h 5274968"/>
              <a:gd name="connsiteX2611" fmla="*/ 4639779 w 5959916"/>
              <a:gd name="connsiteY2611" fmla="*/ 1892549 h 5274968"/>
              <a:gd name="connsiteX2612" fmla="*/ 4460312 w 5959916"/>
              <a:gd name="connsiteY2612" fmla="*/ 1972678 h 5274968"/>
              <a:gd name="connsiteX2613" fmla="*/ 4437811 w 5959916"/>
              <a:gd name="connsiteY2613" fmla="*/ 1999571 h 5274968"/>
              <a:gd name="connsiteX2614" fmla="*/ 4379634 w 5959916"/>
              <a:gd name="connsiteY2614" fmla="*/ 2057197 h 5274968"/>
              <a:gd name="connsiteX2615" fmla="*/ 4402136 w 5959916"/>
              <a:gd name="connsiteY2615" fmla="*/ 2057197 h 5274968"/>
              <a:gd name="connsiteX2616" fmla="*/ 4402136 w 5959916"/>
              <a:gd name="connsiteY2616" fmla="*/ 2074760 h 5274968"/>
              <a:gd name="connsiteX2617" fmla="*/ 4424638 w 5959916"/>
              <a:gd name="connsiteY2617" fmla="*/ 2083541 h 5274968"/>
              <a:gd name="connsiteX2618" fmla="*/ 4478424 w 5959916"/>
              <a:gd name="connsiteY2618" fmla="*/ 2025914 h 5274968"/>
              <a:gd name="connsiteX2619" fmla="*/ 4474032 w 5959916"/>
              <a:gd name="connsiteY2619" fmla="*/ 2047867 h 5274968"/>
              <a:gd name="connsiteX2620" fmla="*/ 4514646 w 5959916"/>
              <a:gd name="connsiteY2620" fmla="*/ 2043476 h 5274968"/>
              <a:gd name="connsiteX2621" fmla="*/ 4411466 w 5959916"/>
              <a:gd name="connsiteY2621" fmla="*/ 2114824 h 5274968"/>
              <a:gd name="connsiteX2622" fmla="*/ 4397745 w 5959916"/>
              <a:gd name="connsiteY2622" fmla="*/ 2110434 h 5274968"/>
              <a:gd name="connsiteX2623" fmla="*/ 4348351 w 5959916"/>
              <a:gd name="connsiteY2623" fmla="*/ 2212515 h 5274968"/>
              <a:gd name="connsiteX2624" fmla="*/ 4402136 w 5959916"/>
              <a:gd name="connsiteY2624" fmla="*/ 2199343 h 5274968"/>
              <a:gd name="connsiteX2625" fmla="*/ 4388416 w 5959916"/>
              <a:gd name="connsiteY2625" fmla="*/ 2163670 h 5274968"/>
              <a:gd name="connsiteX2626" fmla="*/ 4429029 w 5959916"/>
              <a:gd name="connsiteY2626" fmla="*/ 2114824 h 5274968"/>
              <a:gd name="connsiteX2627" fmla="*/ 4487205 w 5959916"/>
              <a:gd name="connsiteY2627" fmla="*/ 2092871 h 5274968"/>
              <a:gd name="connsiteX2628" fmla="*/ 4464704 w 5959916"/>
              <a:gd name="connsiteY2628" fmla="*/ 2146107 h 5274968"/>
              <a:gd name="connsiteX2629" fmla="*/ 4469094 w 5959916"/>
              <a:gd name="connsiteY2629" fmla="*/ 2159279 h 5274968"/>
              <a:gd name="connsiteX2630" fmla="*/ 4460312 w 5959916"/>
              <a:gd name="connsiteY2630" fmla="*/ 2159279 h 5274968"/>
              <a:gd name="connsiteX2631" fmla="*/ 4469094 w 5959916"/>
              <a:gd name="connsiteY2631" fmla="*/ 2159279 h 5274968"/>
              <a:gd name="connsiteX2632" fmla="*/ 4590385 w 5959916"/>
              <a:gd name="connsiteY2632" fmla="*/ 2114824 h 5274968"/>
              <a:gd name="connsiteX2633" fmla="*/ 4653500 w 5959916"/>
              <a:gd name="connsiteY2633" fmla="*/ 2087932 h 5274968"/>
              <a:gd name="connsiteX2634" fmla="*/ 4653500 w 5959916"/>
              <a:gd name="connsiteY2634" fmla="*/ 2061039 h 5274968"/>
              <a:gd name="connsiteX2635" fmla="*/ 4689173 w 5959916"/>
              <a:gd name="connsiteY2635" fmla="*/ 2039086 h 5274968"/>
              <a:gd name="connsiteX2636" fmla="*/ 4680391 w 5959916"/>
              <a:gd name="connsiteY2636" fmla="*/ 2061039 h 5274968"/>
              <a:gd name="connsiteX2637" fmla="*/ 4747898 w 5959916"/>
              <a:gd name="connsiteY2637" fmla="*/ 2043476 h 5274968"/>
              <a:gd name="connsiteX2638" fmla="*/ 4729786 w 5959916"/>
              <a:gd name="connsiteY2638" fmla="*/ 2061039 h 5274968"/>
              <a:gd name="connsiteX2639" fmla="*/ 4792901 w 5959916"/>
              <a:gd name="connsiteY2639" fmla="*/ 2043476 h 5274968"/>
              <a:gd name="connsiteX2640" fmla="*/ 4712223 w 5959916"/>
              <a:gd name="connsiteY2640" fmla="*/ 2141168 h 5274968"/>
              <a:gd name="connsiteX2641" fmla="*/ 4792901 w 5959916"/>
              <a:gd name="connsiteY2641" fmla="*/ 2101104 h 5274968"/>
              <a:gd name="connsiteX2642" fmla="*/ 4788511 w 5959916"/>
              <a:gd name="connsiteY2642" fmla="*/ 2141168 h 5274968"/>
              <a:gd name="connsiteX2643" fmla="*/ 4864798 w 5959916"/>
              <a:gd name="connsiteY2643" fmla="*/ 2114275 h 5274968"/>
              <a:gd name="connsiteX2644" fmla="*/ 4856016 w 5959916"/>
              <a:gd name="connsiteY2644" fmla="*/ 2052258 h 5274968"/>
              <a:gd name="connsiteX2645" fmla="*/ 4946024 w 5959916"/>
              <a:gd name="connsiteY2645" fmla="*/ 2025366 h 5274968"/>
              <a:gd name="connsiteX2646" fmla="*/ 4892239 w 5959916"/>
              <a:gd name="connsiteY2646" fmla="*/ 2096713 h 5274968"/>
              <a:gd name="connsiteX2647" fmla="*/ 4923522 w 5959916"/>
              <a:gd name="connsiteY2647" fmla="*/ 2087932 h 5274968"/>
              <a:gd name="connsiteX2648" fmla="*/ 4919131 w 5959916"/>
              <a:gd name="connsiteY2648" fmla="*/ 2123605 h 5274968"/>
              <a:gd name="connsiteX2649" fmla="*/ 4954805 w 5959916"/>
              <a:gd name="connsiteY2649" fmla="*/ 2132387 h 5274968"/>
              <a:gd name="connsiteX2650" fmla="*/ 4869736 w 5959916"/>
              <a:gd name="connsiteY2650" fmla="*/ 2159279 h 5274968"/>
              <a:gd name="connsiteX2651" fmla="*/ 4654047 w 5959916"/>
              <a:gd name="connsiteY2651" fmla="*/ 2283863 h 5274968"/>
              <a:gd name="connsiteX2652" fmla="*/ 4788511 w 5959916"/>
              <a:gd name="connsiteY2652" fmla="*/ 2239407 h 5274968"/>
              <a:gd name="connsiteX2653" fmla="*/ 4815403 w 5959916"/>
              <a:gd name="connsiteY2653" fmla="*/ 2217454 h 5274968"/>
              <a:gd name="connsiteX2654" fmla="*/ 4806621 w 5959916"/>
              <a:gd name="connsiteY2654" fmla="*/ 2208673 h 5274968"/>
              <a:gd name="connsiteX2655" fmla="*/ 4829124 w 5959916"/>
              <a:gd name="connsiteY2655" fmla="*/ 2181781 h 5274968"/>
              <a:gd name="connsiteX2656" fmla="*/ 4851626 w 5959916"/>
              <a:gd name="connsiteY2656" fmla="*/ 2172999 h 5274968"/>
              <a:gd name="connsiteX2657" fmla="*/ 4865346 w 5959916"/>
              <a:gd name="connsiteY2657" fmla="*/ 2186171 h 5274968"/>
              <a:gd name="connsiteX2658" fmla="*/ 4991027 w 5959916"/>
              <a:gd name="connsiteY2658" fmla="*/ 2137326 h 5274968"/>
              <a:gd name="connsiteX2659" fmla="*/ 4959744 w 5959916"/>
              <a:gd name="connsiteY2659" fmla="*/ 2164218 h 5274968"/>
              <a:gd name="connsiteX2660" fmla="*/ 4874676 w 5959916"/>
              <a:gd name="connsiteY2660" fmla="*/ 2221845 h 5274968"/>
              <a:gd name="connsiteX2661" fmla="*/ 4879066 w 5959916"/>
              <a:gd name="connsiteY2661" fmla="*/ 2226235 h 5274968"/>
              <a:gd name="connsiteX2662" fmla="*/ 4910350 w 5959916"/>
              <a:gd name="connsiteY2662" fmla="*/ 2199343 h 5274968"/>
              <a:gd name="connsiteX2663" fmla="*/ 4914741 w 5959916"/>
              <a:gd name="connsiteY2663" fmla="*/ 2212515 h 5274968"/>
              <a:gd name="connsiteX2664" fmla="*/ 4995417 w 5959916"/>
              <a:gd name="connsiteY2664" fmla="*/ 2185623 h 5274968"/>
              <a:gd name="connsiteX2665" fmla="*/ 4977307 w 5959916"/>
              <a:gd name="connsiteY2665" fmla="*/ 2158730 h 5274968"/>
              <a:gd name="connsiteX2666" fmla="*/ 5012981 w 5959916"/>
              <a:gd name="connsiteY2666" fmla="*/ 2154340 h 5274968"/>
              <a:gd name="connsiteX2667" fmla="*/ 5004199 w 5959916"/>
              <a:gd name="connsiteY2667" fmla="*/ 2167511 h 5274968"/>
              <a:gd name="connsiteX2668" fmla="*/ 5039872 w 5959916"/>
              <a:gd name="connsiteY2668" fmla="*/ 2154340 h 5274968"/>
              <a:gd name="connsiteX2669" fmla="*/ 5039872 w 5959916"/>
              <a:gd name="connsiteY2669" fmla="*/ 2163120 h 5274968"/>
              <a:gd name="connsiteX2670" fmla="*/ 5062375 w 5959916"/>
              <a:gd name="connsiteY2670" fmla="*/ 2145558 h 5274968"/>
              <a:gd name="connsiteX2671" fmla="*/ 5039872 w 5959916"/>
              <a:gd name="connsiteY2671" fmla="*/ 2132387 h 5274968"/>
              <a:gd name="connsiteX2672" fmla="*/ 5044264 w 5959916"/>
              <a:gd name="connsiteY2672" fmla="*/ 2110434 h 5274968"/>
              <a:gd name="connsiteX2673" fmla="*/ 5021761 w 5959916"/>
              <a:gd name="connsiteY2673" fmla="*/ 2114824 h 5274968"/>
              <a:gd name="connsiteX2674" fmla="*/ 5026152 w 5959916"/>
              <a:gd name="connsiteY2674" fmla="*/ 2106043 h 5274968"/>
              <a:gd name="connsiteX2675" fmla="*/ 5061825 w 5959916"/>
              <a:gd name="connsiteY2675" fmla="*/ 2088479 h 5274968"/>
              <a:gd name="connsiteX2676" fmla="*/ 5061825 w 5959916"/>
              <a:gd name="connsiteY2676" fmla="*/ 2106043 h 5274968"/>
              <a:gd name="connsiteX2677" fmla="*/ 5142503 w 5959916"/>
              <a:gd name="connsiteY2677" fmla="*/ 2044025 h 5274968"/>
              <a:gd name="connsiteX2678" fmla="*/ 5093109 w 5959916"/>
              <a:gd name="connsiteY2678" fmla="*/ 2088479 h 5274968"/>
              <a:gd name="connsiteX2679" fmla="*/ 5138112 w 5959916"/>
              <a:gd name="connsiteY2679" fmla="*/ 2084090 h 5274968"/>
              <a:gd name="connsiteX2680" fmla="*/ 5120002 w 5959916"/>
              <a:gd name="connsiteY2680" fmla="*/ 2119763 h 5274968"/>
              <a:gd name="connsiteX2681" fmla="*/ 5151284 w 5959916"/>
              <a:gd name="connsiteY2681" fmla="*/ 2124154 h 5274968"/>
              <a:gd name="connsiteX2682" fmla="*/ 5151284 w 5959916"/>
              <a:gd name="connsiteY2682" fmla="*/ 2155438 h 5274968"/>
              <a:gd name="connsiteX2683" fmla="*/ 5165005 w 5959916"/>
              <a:gd name="connsiteY2683" fmla="*/ 2168610 h 5274968"/>
              <a:gd name="connsiteX2684" fmla="*/ 5191897 w 5959916"/>
              <a:gd name="connsiteY2684" fmla="*/ 2164218 h 5274968"/>
              <a:gd name="connsiteX2685" fmla="*/ 5241291 w 5959916"/>
              <a:gd name="connsiteY2685" fmla="*/ 2226235 h 5274968"/>
              <a:gd name="connsiteX2686" fmla="*/ 5245682 w 5959916"/>
              <a:gd name="connsiteY2686" fmla="*/ 2261910 h 5274968"/>
              <a:gd name="connsiteX2687" fmla="*/ 5268184 w 5959916"/>
              <a:gd name="connsiteY2687" fmla="*/ 2253128 h 5274968"/>
              <a:gd name="connsiteX2688" fmla="*/ 5313188 w 5959916"/>
              <a:gd name="connsiteY2688" fmla="*/ 2208673 h 5274968"/>
              <a:gd name="connsiteX2689" fmla="*/ 5268184 w 5959916"/>
              <a:gd name="connsiteY2689" fmla="*/ 2226235 h 5274968"/>
              <a:gd name="connsiteX2690" fmla="*/ 5295077 w 5959916"/>
              <a:gd name="connsiteY2690" fmla="*/ 2194952 h 5274968"/>
              <a:gd name="connsiteX2691" fmla="*/ 5290686 w 5959916"/>
              <a:gd name="connsiteY2691" fmla="*/ 2172999 h 5274968"/>
              <a:gd name="connsiteX2692" fmla="*/ 5308796 w 5959916"/>
              <a:gd name="connsiteY2692" fmla="*/ 2146107 h 5274968"/>
              <a:gd name="connsiteX2693" fmla="*/ 5326909 w 5959916"/>
              <a:gd name="connsiteY2693" fmla="*/ 2168060 h 5274968"/>
              <a:gd name="connsiteX2694" fmla="*/ 5358191 w 5959916"/>
              <a:gd name="connsiteY2694" fmla="*/ 2154888 h 5274968"/>
              <a:gd name="connsiteX2695" fmla="*/ 5362583 w 5959916"/>
              <a:gd name="connsiteY2695" fmla="*/ 2163670 h 5274968"/>
              <a:gd name="connsiteX2696" fmla="*/ 5407586 w 5959916"/>
              <a:gd name="connsiteY2696" fmla="*/ 2150498 h 5274968"/>
              <a:gd name="connsiteX2697" fmla="*/ 5317579 w 5959916"/>
              <a:gd name="connsiteY2697" fmla="*/ 2208124 h 5274968"/>
              <a:gd name="connsiteX2698" fmla="*/ 5317579 w 5959916"/>
              <a:gd name="connsiteY2698" fmla="*/ 2235017 h 5274968"/>
              <a:gd name="connsiteX2699" fmla="*/ 5353254 w 5959916"/>
              <a:gd name="connsiteY2699" fmla="*/ 2226235 h 5274968"/>
              <a:gd name="connsiteX2700" fmla="*/ 5402648 w 5959916"/>
              <a:gd name="connsiteY2700" fmla="*/ 2235017 h 5274968"/>
              <a:gd name="connsiteX2701" fmla="*/ 5388927 w 5959916"/>
              <a:gd name="connsiteY2701" fmla="*/ 2186171 h 5274968"/>
              <a:gd name="connsiteX2702" fmla="*/ 5424600 w 5959916"/>
              <a:gd name="connsiteY2702" fmla="*/ 2172999 h 5274968"/>
              <a:gd name="connsiteX2703" fmla="*/ 5428990 w 5959916"/>
              <a:gd name="connsiteY2703" fmla="*/ 2124154 h 5274968"/>
              <a:gd name="connsiteX2704" fmla="*/ 5577174 w 5959916"/>
              <a:gd name="connsiteY2704" fmla="*/ 2048415 h 5274968"/>
              <a:gd name="connsiteX2705" fmla="*/ 5585955 w 5959916"/>
              <a:gd name="connsiteY2705" fmla="*/ 2035243 h 5274968"/>
              <a:gd name="connsiteX2706" fmla="*/ 5639739 w 5959916"/>
              <a:gd name="connsiteY2706" fmla="*/ 2035243 h 5274968"/>
              <a:gd name="connsiteX2707" fmla="*/ 5671023 w 5959916"/>
              <a:gd name="connsiteY2707" fmla="*/ 1999571 h 5274968"/>
              <a:gd name="connsiteX2708" fmla="*/ 5751700 w 5959916"/>
              <a:gd name="connsiteY2708" fmla="*/ 1972678 h 5274968"/>
              <a:gd name="connsiteX2709" fmla="*/ 5688585 w 5959916"/>
              <a:gd name="connsiteY2709" fmla="*/ 2021523 h 5274968"/>
              <a:gd name="connsiteX2710" fmla="*/ 5702306 w 5959916"/>
              <a:gd name="connsiteY2710" fmla="*/ 2021523 h 5274968"/>
              <a:gd name="connsiteX2711" fmla="*/ 5684195 w 5959916"/>
              <a:gd name="connsiteY2711" fmla="*/ 2043476 h 5274968"/>
              <a:gd name="connsiteX2712" fmla="*/ 5684195 w 5959916"/>
              <a:gd name="connsiteY2712" fmla="*/ 2025914 h 5274968"/>
              <a:gd name="connsiteX2713" fmla="*/ 5576625 w 5959916"/>
              <a:gd name="connsiteY2713" fmla="*/ 2052806 h 5274968"/>
              <a:gd name="connsiteX2714" fmla="*/ 5558513 w 5959916"/>
              <a:gd name="connsiteY2714" fmla="*/ 2061587 h 5274968"/>
              <a:gd name="connsiteX2715" fmla="*/ 5567295 w 5959916"/>
              <a:gd name="connsiteY2715" fmla="*/ 2079151 h 5274968"/>
              <a:gd name="connsiteX2716" fmla="*/ 5522291 w 5959916"/>
              <a:gd name="connsiteY2716" fmla="*/ 2114824 h 5274968"/>
              <a:gd name="connsiteX2717" fmla="*/ 5562904 w 5959916"/>
              <a:gd name="connsiteY2717" fmla="*/ 2101652 h 5274968"/>
              <a:gd name="connsiteX2718" fmla="*/ 5517900 w 5959916"/>
              <a:gd name="connsiteY2718" fmla="*/ 2132935 h 5274968"/>
              <a:gd name="connsiteX2719" fmla="*/ 5553574 w 5959916"/>
              <a:gd name="connsiteY2719" fmla="*/ 2124154 h 5274968"/>
              <a:gd name="connsiteX2720" fmla="*/ 5733041 w 5959916"/>
              <a:gd name="connsiteY2720" fmla="*/ 2084090 h 5274968"/>
              <a:gd name="connsiteX2721" fmla="*/ 5719320 w 5959916"/>
              <a:gd name="connsiteY2721" fmla="*/ 2106043 h 5274968"/>
              <a:gd name="connsiteX2722" fmla="*/ 5764323 w 5959916"/>
              <a:gd name="connsiteY2722" fmla="*/ 2092871 h 5274968"/>
              <a:gd name="connsiteX2723" fmla="*/ 5705599 w 5959916"/>
              <a:gd name="connsiteY2723" fmla="*/ 2149948 h 5274968"/>
              <a:gd name="connsiteX2724" fmla="*/ 5678707 w 5959916"/>
              <a:gd name="connsiteY2724" fmla="*/ 2163120 h 5274968"/>
              <a:gd name="connsiteX2725" fmla="*/ 5557415 w 5959916"/>
              <a:gd name="connsiteY2725" fmla="*/ 2220748 h 5274968"/>
              <a:gd name="connsiteX2726" fmla="*/ 5539304 w 5959916"/>
              <a:gd name="connsiteY2726" fmla="*/ 2233920 h 5274968"/>
              <a:gd name="connsiteX2727" fmla="*/ 5458628 w 5959916"/>
              <a:gd name="connsiteY2727" fmla="*/ 2278375 h 5274968"/>
              <a:gd name="connsiteX2728" fmla="*/ 5436126 w 5959916"/>
              <a:gd name="connsiteY2728" fmla="*/ 2278375 h 5274968"/>
              <a:gd name="connsiteX2729" fmla="*/ 5351058 w 5959916"/>
              <a:gd name="connsiteY2729" fmla="*/ 2340392 h 5274968"/>
              <a:gd name="connsiteX2730" fmla="*/ 5279161 w 5959916"/>
              <a:gd name="connsiteY2730" fmla="*/ 2336001 h 5274968"/>
              <a:gd name="connsiteX2731" fmla="*/ 5283552 w 5959916"/>
              <a:gd name="connsiteY2731" fmla="*/ 2393628 h 5274968"/>
              <a:gd name="connsiteX2732" fmla="*/ 5306053 w 5959916"/>
              <a:gd name="connsiteY2732" fmla="*/ 2406800 h 5274968"/>
              <a:gd name="connsiteX2733" fmla="*/ 5337336 w 5959916"/>
              <a:gd name="connsiteY2733" fmla="*/ 2393628 h 5274968"/>
              <a:gd name="connsiteX2734" fmla="*/ 5314835 w 5959916"/>
              <a:gd name="connsiteY2734" fmla="*/ 2424911 h 5274968"/>
              <a:gd name="connsiteX2735" fmla="*/ 5350508 w 5959916"/>
              <a:gd name="connsiteY2735" fmla="*/ 2446864 h 5274968"/>
              <a:gd name="connsiteX2736" fmla="*/ 5346118 w 5959916"/>
              <a:gd name="connsiteY2736" fmla="*/ 2468817 h 5274968"/>
              <a:gd name="connsiteX2737" fmla="*/ 5395512 w 5959916"/>
              <a:gd name="connsiteY2737" fmla="*/ 2451255 h 5274968"/>
              <a:gd name="connsiteX2738" fmla="*/ 5314835 w 5959916"/>
              <a:gd name="connsiteY2738" fmla="*/ 2522602 h 5274968"/>
              <a:gd name="connsiteX2739" fmla="*/ 5220437 w 5959916"/>
              <a:gd name="connsiteY2739" fmla="*/ 2553885 h 5274968"/>
              <a:gd name="connsiteX2740" fmla="*/ 5157322 w 5959916"/>
              <a:gd name="connsiteY2740" fmla="*/ 2602731 h 5274968"/>
              <a:gd name="connsiteX2741" fmla="*/ 5112318 w 5959916"/>
              <a:gd name="connsiteY2741" fmla="*/ 2642795 h 5274968"/>
              <a:gd name="connsiteX2742" fmla="*/ 5094207 w 5959916"/>
              <a:gd name="connsiteY2742" fmla="*/ 2647185 h 5274968"/>
              <a:gd name="connsiteX2743" fmla="*/ 5085425 w 5959916"/>
              <a:gd name="connsiteY2743" fmla="*/ 2696032 h 5274968"/>
              <a:gd name="connsiteX2744" fmla="*/ 5116709 w 5959916"/>
              <a:gd name="connsiteY2744" fmla="*/ 2696032 h 5274968"/>
              <a:gd name="connsiteX2745" fmla="*/ 5098597 w 5959916"/>
              <a:gd name="connsiteY2745" fmla="*/ 2722923 h 5274968"/>
              <a:gd name="connsiteX2746" fmla="*/ 5102987 w 5959916"/>
              <a:gd name="connsiteY2746" fmla="*/ 2736096 h 5274968"/>
              <a:gd name="connsiteX2747" fmla="*/ 5143601 w 5959916"/>
              <a:gd name="connsiteY2747" fmla="*/ 2718533 h 5274968"/>
              <a:gd name="connsiteX2748" fmla="*/ 5143601 w 5959916"/>
              <a:gd name="connsiteY2748" fmla="*/ 2758598 h 5274968"/>
              <a:gd name="connsiteX2749" fmla="*/ 5040422 w 5959916"/>
              <a:gd name="connsiteY2749" fmla="*/ 2829944 h 5274968"/>
              <a:gd name="connsiteX2750" fmla="*/ 5004749 w 5959916"/>
              <a:gd name="connsiteY2750" fmla="*/ 2798662 h 5274968"/>
              <a:gd name="connsiteX2751" fmla="*/ 5004749 w 5959916"/>
              <a:gd name="connsiteY2751" fmla="*/ 2825554 h 5274968"/>
              <a:gd name="connsiteX2752" fmla="*/ 4964136 w 5959916"/>
              <a:gd name="connsiteY2752" fmla="*/ 2856838 h 5274968"/>
              <a:gd name="connsiteX2753" fmla="*/ 4986637 w 5959916"/>
              <a:gd name="connsiteY2753" fmla="*/ 2865618 h 5274968"/>
              <a:gd name="connsiteX2754" fmla="*/ 4972916 w 5959916"/>
              <a:gd name="connsiteY2754" fmla="*/ 2901292 h 5274968"/>
              <a:gd name="connsiteX2755" fmla="*/ 4923522 w 5959916"/>
              <a:gd name="connsiteY2755" fmla="*/ 2928185 h 5274968"/>
              <a:gd name="connsiteX2756" fmla="*/ 4905411 w 5959916"/>
              <a:gd name="connsiteY2756" fmla="*/ 2968249 h 5274968"/>
              <a:gd name="connsiteX2757" fmla="*/ 4882908 w 5959916"/>
              <a:gd name="connsiteY2757" fmla="*/ 2968249 h 5274968"/>
              <a:gd name="connsiteX2758" fmla="*/ 4864798 w 5959916"/>
              <a:gd name="connsiteY2758" fmla="*/ 2910622 h 5274968"/>
              <a:gd name="connsiteX2759" fmla="*/ 4811013 w 5959916"/>
              <a:gd name="connsiteY2759" fmla="*/ 2955077 h 5274968"/>
              <a:gd name="connsiteX2760" fmla="*/ 4824733 w 5959916"/>
              <a:gd name="connsiteY2760" fmla="*/ 2981969 h 5274968"/>
              <a:gd name="connsiteX2761" fmla="*/ 4847235 w 5959916"/>
              <a:gd name="connsiteY2761" fmla="*/ 2977579 h 5274968"/>
              <a:gd name="connsiteX2762" fmla="*/ 4815951 w 5959916"/>
              <a:gd name="connsiteY2762" fmla="*/ 3022034 h 5274968"/>
              <a:gd name="connsiteX2763" fmla="*/ 4775338 w 5959916"/>
              <a:gd name="connsiteY2763" fmla="*/ 3039597 h 5274968"/>
              <a:gd name="connsiteX2764" fmla="*/ 4757227 w 5959916"/>
              <a:gd name="connsiteY2764" fmla="*/ 3022034 h 5274968"/>
              <a:gd name="connsiteX2765" fmla="*/ 4725944 w 5959916"/>
              <a:gd name="connsiteY2765" fmla="*/ 3062099 h 5274968"/>
              <a:gd name="connsiteX2766" fmla="*/ 4748446 w 5959916"/>
              <a:gd name="connsiteY2766" fmla="*/ 3062099 h 5274968"/>
              <a:gd name="connsiteX2767" fmla="*/ 4721553 w 5959916"/>
              <a:gd name="connsiteY2767" fmla="*/ 3093381 h 5274968"/>
              <a:gd name="connsiteX2768" fmla="*/ 4784668 w 5959916"/>
              <a:gd name="connsiteY2768" fmla="*/ 3080211 h 5274968"/>
              <a:gd name="connsiteX2769" fmla="*/ 4775887 w 5959916"/>
              <a:gd name="connsiteY2769" fmla="*/ 3097772 h 5274968"/>
              <a:gd name="connsiteX2770" fmla="*/ 4816500 w 5959916"/>
              <a:gd name="connsiteY2770" fmla="*/ 3066489 h 5274968"/>
              <a:gd name="connsiteX2771" fmla="*/ 4793999 w 5959916"/>
              <a:gd name="connsiteY2771" fmla="*/ 3119725 h 5274968"/>
              <a:gd name="connsiteX2772" fmla="*/ 4888397 w 5959916"/>
              <a:gd name="connsiteY2772" fmla="*/ 3092833 h 5274968"/>
              <a:gd name="connsiteX2773" fmla="*/ 4865894 w 5959916"/>
              <a:gd name="connsiteY2773" fmla="*/ 3128507 h 5274968"/>
              <a:gd name="connsiteX2774" fmla="*/ 4843393 w 5959916"/>
              <a:gd name="connsiteY2774" fmla="*/ 3124116 h 5274968"/>
              <a:gd name="connsiteX2775" fmla="*/ 4852173 w 5959916"/>
              <a:gd name="connsiteY2775" fmla="*/ 3141679 h 5274968"/>
              <a:gd name="connsiteX2776" fmla="*/ 4905959 w 5959916"/>
              <a:gd name="connsiteY2776" fmla="*/ 3021486 h 5274968"/>
              <a:gd name="connsiteX2777" fmla="*/ 4973464 w 5959916"/>
              <a:gd name="connsiteY2777" fmla="*/ 3012705 h 5274968"/>
              <a:gd name="connsiteX2778" fmla="*/ 4987185 w 5959916"/>
              <a:gd name="connsiteY2778" fmla="*/ 2977030 h 5274968"/>
              <a:gd name="connsiteX2779" fmla="*/ 4978403 w 5959916"/>
              <a:gd name="connsiteY2779" fmla="*/ 2955077 h 5274968"/>
              <a:gd name="connsiteX2780" fmla="*/ 5009686 w 5959916"/>
              <a:gd name="connsiteY2780" fmla="*/ 2941905 h 5274968"/>
              <a:gd name="connsiteX2781" fmla="*/ 5023407 w 5959916"/>
              <a:gd name="connsiteY2781" fmla="*/ 2990751 h 5274968"/>
              <a:gd name="connsiteX2782" fmla="*/ 4996516 w 5959916"/>
              <a:gd name="connsiteY2782" fmla="*/ 3030816 h 5274968"/>
              <a:gd name="connsiteX2783" fmla="*/ 5072801 w 5959916"/>
              <a:gd name="connsiteY2783" fmla="*/ 2986360 h 5274968"/>
              <a:gd name="connsiteX2784" fmla="*/ 5104086 w 5959916"/>
              <a:gd name="connsiteY2784" fmla="*/ 2977579 h 5274968"/>
              <a:gd name="connsiteX2785" fmla="*/ 5099694 w 5959916"/>
              <a:gd name="connsiteY2785" fmla="*/ 2968798 h 5274968"/>
              <a:gd name="connsiteX2786" fmla="*/ 5068411 w 5959916"/>
              <a:gd name="connsiteY2786" fmla="*/ 2977579 h 5274968"/>
              <a:gd name="connsiteX2787" fmla="*/ 5126587 w 5959916"/>
              <a:gd name="connsiteY2787" fmla="*/ 2911172 h 5274968"/>
              <a:gd name="connsiteX2788" fmla="*/ 5104086 w 5959916"/>
              <a:gd name="connsiteY2788" fmla="*/ 2915563 h 5274968"/>
              <a:gd name="connsiteX2789" fmla="*/ 5139760 w 5959916"/>
              <a:gd name="connsiteY2789" fmla="*/ 2884279 h 5274968"/>
              <a:gd name="connsiteX2790" fmla="*/ 5130978 w 5959916"/>
              <a:gd name="connsiteY2790" fmla="*/ 2906232 h 5274968"/>
              <a:gd name="connsiteX2791" fmla="*/ 5153479 w 5959916"/>
              <a:gd name="connsiteY2791" fmla="*/ 2879339 h 5274968"/>
              <a:gd name="connsiteX2792" fmla="*/ 5144698 w 5959916"/>
              <a:gd name="connsiteY2792" fmla="*/ 2901292 h 5274968"/>
              <a:gd name="connsiteX2793" fmla="*/ 5194092 w 5959916"/>
              <a:gd name="connsiteY2793" fmla="*/ 2928185 h 5274968"/>
              <a:gd name="connsiteX2794" fmla="*/ 5189702 w 5959916"/>
              <a:gd name="connsiteY2794" fmla="*/ 2888121 h 5274968"/>
              <a:gd name="connsiteX2795" fmla="*/ 5207813 w 5959916"/>
              <a:gd name="connsiteY2795" fmla="*/ 2915013 h 5274968"/>
              <a:gd name="connsiteX2796" fmla="*/ 5284100 w 5959916"/>
              <a:gd name="connsiteY2796" fmla="*/ 2861777 h 5274968"/>
              <a:gd name="connsiteX2797" fmla="*/ 5220985 w 5959916"/>
              <a:gd name="connsiteY2797" fmla="*/ 2923794 h 5274968"/>
              <a:gd name="connsiteX2798" fmla="*/ 5194092 w 5959916"/>
              <a:gd name="connsiteY2798" fmla="*/ 2950686 h 5274968"/>
              <a:gd name="connsiteX2799" fmla="*/ 5216595 w 5959916"/>
              <a:gd name="connsiteY2799" fmla="*/ 2990751 h 5274968"/>
              <a:gd name="connsiteX2800" fmla="*/ 5149088 w 5959916"/>
              <a:gd name="connsiteY2800" fmla="*/ 3066489 h 5274968"/>
              <a:gd name="connsiteX2801" fmla="*/ 5153479 w 5959916"/>
              <a:gd name="connsiteY2801" fmla="*/ 3093381 h 5274968"/>
              <a:gd name="connsiteX2802" fmla="*/ 5122196 w 5959916"/>
              <a:gd name="connsiteY2802" fmla="*/ 3133446 h 5274968"/>
              <a:gd name="connsiteX2803" fmla="*/ 5041520 w 5959916"/>
              <a:gd name="connsiteY2803" fmla="*/ 3182291 h 5274968"/>
              <a:gd name="connsiteX2804" fmla="*/ 5050300 w 5959916"/>
              <a:gd name="connsiteY2804" fmla="*/ 3195463 h 5274968"/>
              <a:gd name="connsiteX2805" fmla="*/ 5175981 w 5959916"/>
              <a:gd name="connsiteY2805" fmla="*/ 3124116 h 5274968"/>
              <a:gd name="connsiteX2806" fmla="*/ 5090913 w 5959916"/>
              <a:gd name="connsiteY2806" fmla="*/ 3213027 h 5274968"/>
              <a:gd name="connsiteX2807" fmla="*/ 5104634 w 5959916"/>
              <a:gd name="connsiteY2807" fmla="*/ 3244309 h 5274968"/>
              <a:gd name="connsiteX2808" fmla="*/ 5131526 w 5959916"/>
              <a:gd name="connsiteY2808" fmla="*/ 3235528 h 5274968"/>
              <a:gd name="connsiteX2809" fmla="*/ 5113415 w 5959916"/>
              <a:gd name="connsiteY2809" fmla="*/ 3244309 h 5274968"/>
              <a:gd name="connsiteX2810" fmla="*/ 5117806 w 5959916"/>
              <a:gd name="connsiteY2810" fmla="*/ 3271202 h 5274968"/>
              <a:gd name="connsiteX2811" fmla="*/ 5140308 w 5959916"/>
              <a:gd name="connsiteY2811" fmla="*/ 3288764 h 5274968"/>
              <a:gd name="connsiteX2812" fmla="*/ 5154029 w 5959916"/>
              <a:gd name="connsiteY2812" fmla="*/ 3284374 h 5274968"/>
              <a:gd name="connsiteX2813" fmla="*/ 5212204 w 5959916"/>
              <a:gd name="connsiteY2813" fmla="*/ 3266811 h 5274968"/>
              <a:gd name="connsiteX2814" fmla="*/ 5297273 w 5959916"/>
              <a:gd name="connsiteY2814" fmla="*/ 3204794 h 5274968"/>
              <a:gd name="connsiteX2815" fmla="*/ 5252269 w 5959916"/>
              <a:gd name="connsiteY2815" fmla="*/ 3213574 h 5274968"/>
              <a:gd name="connsiteX2816" fmla="*/ 5252269 w 5959916"/>
              <a:gd name="connsiteY2816" fmla="*/ 3142227 h 5274968"/>
              <a:gd name="connsiteX2817" fmla="*/ 5274771 w 5959916"/>
              <a:gd name="connsiteY2817" fmla="*/ 3137836 h 5274968"/>
              <a:gd name="connsiteX2818" fmla="*/ 5315383 w 5959916"/>
              <a:gd name="connsiteY2818" fmla="*/ 3084601 h 5274968"/>
              <a:gd name="connsiteX2819" fmla="*/ 5288490 w 5959916"/>
              <a:gd name="connsiteY2819" fmla="*/ 3129055 h 5274968"/>
              <a:gd name="connsiteX2820" fmla="*/ 5310992 w 5959916"/>
              <a:gd name="connsiteY2820" fmla="*/ 3137836 h 5274968"/>
              <a:gd name="connsiteX2821" fmla="*/ 5292882 w 5959916"/>
              <a:gd name="connsiteY2821" fmla="*/ 3191072 h 5274968"/>
              <a:gd name="connsiteX2822" fmla="*/ 5306602 w 5959916"/>
              <a:gd name="connsiteY2822" fmla="*/ 3199854 h 5274968"/>
              <a:gd name="connsiteX2823" fmla="*/ 5297820 w 5959916"/>
              <a:gd name="connsiteY2823" fmla="*/ 3217417 h 5274968"/>
              <a:gd name="connsiteX2824" fmla="*/ 5333494 w 5959916"/>
              <a:gd name="connsiteY2824" fmla="*/ 3213027 h 5274968"/>
              <a:gd name="connsiteX2825" fmla="*/ 5302211 w 5959916"/>
              <a:gd name="connsiteY2825" fmla="*/ 3253091 h 5274968"/>
              <a:gd name="connsiteX2826" fmla="*/ 5324714 w 5959916"/>
              <a:gd name="connsiteY2826" fmla="*/ 3266262 h 5274968"/>
              <a:gd name="connsiteX2827" fmla="*/ 5374108 w 5959916"/>
              <a:gd name="connsiteY2827" fmla="*/ 3257481 h 5274968"/>
              <a:gd name="connsiteX2828" fmla="*/ 5365326 w 5959916"/>
              <a:gd name="connsiteY2828" fmla="*/ 3275044 h 5274968"/>
              <a:gd name="connsiteX2829" fmla="*/ 5379047 w 5959916"/>
              <a:gd name="connsiteY2829" fmla="*/ 3288214 h 5274968"/>
              <a:gd name="connsiteX2830" fmla="*/ 5536011 w 5959916"/>
              <a:gd name="connsiteY2830" fmla="*/ 3212477 h 5274968"/>
              <a:gd name="connsiteX2831" fmla="*/ 5410330 w 5959916"/>
              <a:gd name="connsiteY2831" fmla="*/ 3305777 h 5274968"/>
              <a:gd name="connsiteX2832" fmla="*/ 5360936 w 5959916"/>
              <a:gd name="connsiteY2832" fmla="*/ 3337060 h 5274968"/>
              <a:gd name="connsiteX2833" fmla="*/ 5486617 w 5959916"/>
              <a:gd name="connsiteY2833" fmla="*/ 3283824 h 5274968"/>
              <a:gd name="connsiteX2834" fmla="*/ 5477835 w 5959916"/>
              <a:gd name="connsiteY2834" fmla="*/ 3323888 h 5274968"/>
              <a:gd name="connsiteX2835" fmla="*/ 5442162 w 5959916"/>
              <a:gd name="connsiteY2835" fmla="*/ 3310717 h 5274968"/>
              <a:gd name="connsiteX2836" fmla="*/ 5428442 w 5959916"/>
              <a:gd name="connsiteY2836" fmla="*/ 3346391 h 5274968"/>
              <a:gd name="connsiteX2837" fmla="*/ 5379047 w 5959916"/>
              <a:gd name="connsiteY2837" fmla="*/ 3373283 h 5274968"/>
              <a:gd name="connsiteX2838" fmla="*/ 5392768 w 5959916"/>
              <a:gd name="connsiteY2838" fmla="*/ 3395237 h 5274968"/>
              <a:gd name="connsiteX2839" fmla="*/ 5437772 w 5959916"/>
              <a:gd name="connsiteY2839" fmla="*/ 3359562 h 5274968"/>
              <a:gd name="connsiteX2840" fmla="*/ 5446553 w 5959916"/>
              <a:gd name="connsiteY2840" fmla="*/ 3342000 h 5274968"/>
              <a:gd name="connsiteX2841" fmla="*/ 5504728 w 5959916"/>
              <a:gd name="connsiteY2841" fmla="*/ 3315108 h 5274968"/>
              <a:gd name="connsiteX2842" fmla="*/ 5469055 w 5959916"/>
              <a:gd name="connsiteY2842" fmla="*/ 3346391 h 5274968"/>
              <a:gd name="connsiteX2843" fmla="*/ 5473445 w 5959916"/>
              <a:gd name="connsiteY2843" fmla="*/ 3368344 h 5274968"/>
              <a:gd name="connsiteX2844" fmla="*/ 5450943 w 5959916"/>
              <a:gd name="connsiteY2844" fmla="*/ 3381516 h 5274968"/>
              <a:gd name="connsiteX2845" fmla="*/ 5514058 w 5959916"/>
              <a:gd name="connsiteY2845" fmla="*/ 3359562 h 5274968"/>
              <a:gd name="connsiteX2846" fmla="*/ 5428990 w 5959916"/>
              <a:gd name="connsiteY2846" fmla="*/ 3412799 h 5274968"/>
              <a:gd name="connsiteX2847" fmla="*/ 5307701 w 5959916"/>
              <a:gd name="connsiteY2847" fmla="*/ 3488536 h 5274968"/>
              <a:gd name="connsiteX2848" fmla="*/ 5285198 w 5959916"/>
              <a:gd name="connsiteY2848" fmla="*/ 3466584 h 5274968"/>
              <a:gd name="connsiteX2849" fmla="*/ 5298919 w 5959916"/>
              <a:gd name="connsiteY2849" fmla="*/ 3444631 h 5274968"/>
              <a:gd name="connsiteX2850" fmla="*/ 5285198 w 5959916"/>
              <a:gd name="connsiteY2850" fmla="*/ 3427068 h 5274968"/>
              <a:gd name="connsiteX2851" fmla="*/ 5262697 w 5959916"/>
              <a:gd name="connsiteY2851" fmla="*/ 3435850 h 5274968"/>
              <a:gd name="connsiteX2852" fmla="*/ 5248976 w 5959916"/>
              <a:gd name="connsiteY2852" fmla="*/ 3467133 h 5274968"/>
              <a:gd name="connsiteX2853" fmla="*/ 5257757 w 5959916"/>
              <a:gd name="connsiteY2853" fmla="*/ 3484695 h 5274968"/>
              <a:gd name="connsiteX2854" fmla="*/ 5230864 w 5959916"/>
              <a:gd name="connsiteY2854" fmla="*/ 3542322 h 5274968"/>
              <a:gd name="connsiteX2855" fmla="*/ 5172689 w 5959916"/>
              <a:gd name="connsiteY2855" fmla="*/ 3569214 h 5274968"/>
              <a:gd name="connsiteX2856" fmla="*/ 5154578 w 5959916"/>
              <a:gd name="connsiteY2856" fmla="*/ 3560433 h 5274968"/>
              <a:gd name="connsiteX2857" fmla="*/ 5140857 w 5959916"/>
              <a:gd name="connsiteY2857" fmla="*/ 3587325 h 5274968"/>
              <a:gd name="connsiteX2858" fmla="*/ 5127136 w 5959916"/>
              <a:gd name="connsiteY2858" fmla="*/ 3574154 h 5274968"/>
              <a:gd name="connsiteX2859" fmla="*/ 5145248 w 5959916"/>
              <a:gd name="connsiteY2859" fmla="*/ 3609828 h 5274968"/>
              <a:gd name="connsiteX2860" fmla="*/ 5185861 w 5959916"/>
              <a:gd name="connsiteY2860" fmla="*/ 3587874 h 5274968"/>
              <a:gd name="connsiteX2861" fmla="*/ 5177079 w 5959916"/>
              <a:gd name="connsiteY2861" fmla="*/ 3609828 h 5274968"/>
              <a:gd name="connsiteX2862" fmla="*/ 5199582 w 5959916"/>
              <a:gd name="connsiteY2862" fmla="*/ 3614218 h 5274968"/>
              <a:gd name="connsiteX2863" fmla="*/ 5195191 w 5959916"/>
              <a:gd name="connsiteY2863" fmla="*/ 3636171 h 5274968"/>
              <a:gd name="connsiteX2864" fmla="*/ 5203972 w 5959916"/>
              <a:gd name="connsiteY2864" fmla="*/ 3653734 h 5274968"/>
              <a:gd name="connsiteX2865" fmla="*/ 5280259 w 5959916"/>
              <a:gd name="connsiteY2865" fmla="*/ 3622451 h 5274968"/>
              <a:gd name="connsiteX2866" fmla="*/ 5244586 w 5959916"/>
              <a:gd name="connsiteY2866" fmla="*/ 3649343 h 5274968"/>
              <a:gd name="connsiteX2867" fmla="*/ 5244586 w 5959916"/>
              <a:gd name="connsiteY2867" fmla="*/ 3676235 h 5274968"/>
              <a:gd name="connsiteX2868" fmla="*/ 5217692 w 5959916"/>
              <a:gd name="connsiteY2868" fmla="*/ 3703129 h 5274968"/>
              <a:gd name="connsiteX2869" fmla="*/ 5203972 w 5959916"/>
              <a:gd name="connsiteY2869" fmla="*/ 3694347 h 5274968"/>
              <a:gd name="connsiteX2870" fmla="*/ 5190251 w 5959916"/>
              <a:gd name="connsiteY2870" fmla="*/ 3703129 h 5274968"/>
              <a:gd name="connsiteX2871" fmla="*/ 5208362 w 5959916"/>
              <a:gd name="connsiteY2871" fmla="*/ 3725081 h 5274968"/>
              <a:gd name="connsiteX2872" fmla="*/ 5280259 w 5959916"/>
              <a:gd name="connsiteY2872" fmla="*/ 3676235 h 5274968"/>
              <a:gd name="connsiteX2873" fmla="*/ 5352154 w 5959916"/>
              <a:gd name="connsiteY2873" fmla="*/ 3663064 h 5274968"/>
              <a:gd name="connsiteX2874" fmla="*/ 5352154 w 5959916"/>
              <a:gd name="connsiteY2874" fmla="*/ 3685017 h 5274968"/>
              <a:gd name="connsiteX2875" fmla="*/ 5374657 w 5959916"/>
              <a:gd name="connsiteY2875" fmla="*/ 3689407 h 5274968"/>
              <a:gd name="connsiteX2876" fmla="*/ 5320872 w 5959916"/>
              <a:gd name="connsiteY2876" fmla="*/ 3720690 h 5274968"/>
              <a:gd name="connsiteX2877" fmla="*/ 5352154 w 5959916"/>
              <a:gd name="connsiteY2877" fmla="*/ 3680626 h 5274968"/>
              <a:gd name="connsiteX2878" fmla="*/ 5289039 w 5959916"/>
              <a:gd name="connsiteY2878" fmla="*/ 3733862 h 5274968"/>
              <a:gd name="connsiteX2879" fmla="*/ 5311542 w 5959916"/>
              <a:gd name="connsiteY2879" fmla="*/ 3716299 h 5274968"/>
              <a:gd name="connsiteX2880" fmla="*/ 5280259 w 5959916"/>
              <a:gd name="connsiteY2880" fmla="*/ 3756364 h 5274968"/>
              <a:gd name="connsiteX2881" fmla="*/ 5257757 w 5959916"/>
              <a:gd name="connsiteY2881" fmla="*/ 3747582 h 5274968"/>
              <a:gd name="connsiteX2882" fmla="*/ 5244036 w 5959916"/>
              <a:gd name="connsiteY2882" fmla="*/ 3765145 h 5274968"/>
              <a:gd name="connsiteX2883" fmla="*/ 5266538 w 5959916"/>
              <a:gd name="connsiteY2883" fmla="*/ 3787098 h 5274968"/>
              <a:gd name="connsiteX2884" fmla="*/ 5410330 w 5959916"/>
              <a:gd name="connsiteY2884" fmla="*/ 3693798 h 5274968"/>
              <a:gd name="connsiteX2885" fmla="*/ 5396609 w 5959916"/>
              <a:gd name="connsiteY2885" fmla="*/ 3671845 h 5274968"/>
              <a:gd name="connsiteX2886" fmla="*/ 5401000 w 5959916"/>
              <a:gd name="connsiteY2886" fmla="*/ 3658673 h 5274968"/>
              <a:gd name="connsiteX2887" fmla="*/ 5392219 w 5959916"/>
              <a:gd name="connsiteY2887" fmla="*/ 3658673 h 5274968"/>
              <a:gd name="connsiteX2888" fmla="*/ 5396609 w 5959916"/>
              <a:gd name="connsiteY2888" fmla="*/ 3627389 h 5274968"/>
              <a:gd name="connsiteX2889" fmla="*/ 5427893 w 5959916"/>
              <a:gd name="connsiteY2889" fmla="*/ 3614218 h 5274968"/>
              <a:gd name="connsiteX2890" fmla="*/ 5419112 w 5959916"/>
              <a:gd name="connsiteY2890" fmla="*/ 3592265 h 5274968"/>
              <a:gd name="connsiteX2891" fmla="*/ 5491008 w 5959916"/>
              <a:gd name="connsiteY2891" fmla="*/ 3574702 h 5274968"/>
              <a:gd name="connsiteX2892" fmla="*/ 5486617 w 5959916"/>
              <a:gd name="connsiteY2892" fmla="*/ 3587874 h 5274968"/>
              <a:gd name="connsiteX2893" fmla="*/ 5571686 w 5959916"/>
              <a:gd name="connsiteY2893" fmla="*/ 3534638 h 5274968"/>
              <a:gd name="connsiteX2894" fmla="*/ 5589797 w 5959916"/>
              <a:gd name="connsiteY2894" fmla="*/ 3547810 h 5274968"/>
              <a:gd name="connsiteX2895" fmla="*/ 5562904 w 5959916"/>
              <a:gd name="connsiteY2895" fmla="*/ 3579093 h 5274968"/>
              <a:gd name="connsiteX2896" fmla="*/ 5540402 w 5959916"/>
              <a:gd name="connsiteY2896" fmla="*/ 3574702 h 5274968"/>
              <a:gd name="connsiteX2897" fmla="*/ 5531621 w 5959916"/>
              <a:gd name="connsiteY2897" fmla="*/ 3605985 h 5274968"/>
              <a:gd name="connsiteX2898" fmla="*/ 5495948 w 5959916"/>
              <a:gd name="connsiteY2898" fmla="*/ 3623548 h 5274968"/>
              <a:gd name="connsiteX2899" fmla="*/ 5500338 w 5959916"/>
              <a:gd name="connsiteY2899" fmla="*/ 3650440 h 5274968"/>
              <a:gd name="connsiteX2900" fmla="*/ 5482227 w 5959916"/>
              <a:gd name="connsiteY2900" fmla="*/ 3681723 h 5274968"/>
              <a:gd name="connsiteX2901" fmla="*/ 5410330 w 5959916"/>
              <a:gd name="connsiteY2901" fmla="*/ 3730569 h 5274968"/>
              <a:gd name="connsiteX2902" fmla="*/ 5437223 w 5959916"/>
              <a:gd name="connsiteY2902" fmla="*/ 3726179 h 5274968"/>
              <a:gd name="connsiteX2903" fmla="*/ 5410330 w 5959916"/>
              <a:gd name="connsiteY2903" fmla="*/ 3775024 h 5274968"/>
              <a:gd name="connsiteX2904" fmla="*/ 5504728 w 5959916"/>
              <a:gd name="connsiteY2904" fmla="*/ 3734960 h 5274968"/>
              <a:gd name="connsiteX2905" fmla="*/ 5437223 w 5959916"/>
              <a:gd name="connsiteY2905" fmla="*/ 3801368 h 5274968"/>
              <a:gd name="connsiteX2906" fmla="*/ 5459724 w 5959916"/>
              <a:gd name="connsiteY2906" fmla="*/ 3796977 h 5274968"/>
              <a:gd name="connsiteX2907" fmla="*/ 5473445 w 5959916"/>
              <a:gd name="connsiteY2907" fmla="*/ 3810149 h 5274968"/>
              <a:gd name="connsiteX2908" fmla="*/ 5572233 w 5959916"/>
              <a:gd name="connsiteY2908" fmla="*/ 3774476 h 5274968"/>
              <a:gd name="connsiteX2909" fmla="*/ 5545342 w 5959916"/>
              <a:gd name="connsiteY2909" fmla="*/ 3823321 h 5274968"/>
              <a:gd name="connsiteX2910" fmla="*/ 5545342 w 5959916"/>
              <a:gd name="connsiteY2910" fmla="*/ 3810149 h 5274968"/>
              <a:gd name="connsiteX2911" fmla="*/ 5460273 w 5959916"/>
              <a:gd name="connsiteY2911" fmla="*/ 3881497 h 5274968"/>
              <a:gd name="connsiteX2912" fmla="*/ 5442162 w 5959916"/>
              <a:gd name="connsiteY2912" fmla="*/ 3894669 h 5274968"/>
              <a:gd name="connsiteX2913" fmla="*/ 5347764 w 5959916"/>
              <a:gd name="connsiteY2913" fmla="*/ 3921561 h 5274968"/>
              <a:gd name="connsiteX2914" fmla="*/ 5432833 w 5959916"/>
              <a:gd name="connsiteY2914" fmla="*/ 3805759 h 5274968"/>
              <a:gd name="connsiteX2915" fmla="*/ 5401548 w 5959916"/>
              <a:gd name="connsiteY2915" fmla="*/ 3796977 h 5274968"/>
              <a:gd name="connsiteX2916" fmla="*/ 5405940 w 5959916"/>
              <a:gd name="connsiteY2916" fmla="*/ 3770085 h 5274968"/>
              <a:gd name="connsiteX2917" fmla="*/ 5392219 w 5959916"/>
              <a:gd name="connsiteY2917" fmla="*/ 3778866 h 5274968"/>
              <a:gd name="connsiteX2918" fmla="*/ 5387829 w 5959916"/>
              <a:gd name="connsiteY2918" fmla="*/ 3761304 h 5274968"/>
              <a:gd name="connsiteX2919" fmla="*/ 5329653 w 5959916"/>
              <a:gd name="connsiteY2919" fmla="*/ 3814540 h 5274968"/>
              <a:gd name="connsiteX2920" fmla="*/ 5325262 w 5959916"/>
              <a:gd name="connsiteY2920" fmla="*/ 3796977 h 5274968"/>
              <a:gd name="connsiteX2921" fmla="*/ 5293979 w 5959916"/>
              <a:gd name="connsiteY2921" fmla="*/ 3818930 h 5274968"/>
              <a:gd name="connsiteX2922" fmla="*/ 5267087 w 5959916"/>
              <a:gd name="connsiteY2922" fmla="*/ 3823321 h 5274968"/>
              <a:gd name="connsiteX2923" fmla="*/ 5203972 w 5959916"/>
              <a:gd name="connsiteY2923" fmla="*/ 3876557 h 5274968"/>
              <a:gd name="connsiteX2924" fmla="*/ 5163358 w 5959916"/>
              <a:gd name="connsiteY2924" fmla="*/ 3880948 h 5274968"/>
              <a:gd name="connsiteX2925" fmla="*/ 5190251 w 5959916"/>
              <a:gd name="connsiteY2925" fmla="*/ 3854056 h 5274968"/>
              <a:gd name="connsiteX2926" fmla="*/ 5118354 w 5959916"/>
              <a:gd name="connsiteY2926" fmla="*/ 3880948 h 5274968"/>
              <a:gd name="connsiteX2927" fmla="*/ 5077741 w 5959916"/>
              <a:gd name="connsiteY2927" fmla="*/ 3947356 h 5274968"/>
              <a:gd name="connsiteX2928" fmla="*/ 5095853 w 5959916"/>
              <a:gd name="connsiteY2928" fmla="*/ 3911682 h 5274968"/>
              <a:gd name="connsiteX2929" fmla="*/ 5064569 w 5959916"/>
              <a:gd name="connsiteY2929" fmla="*/ 3898510 h 5274968"/>
              <a:gd name="connsiteX2930" fmla="*/ 5145248 w 5959916"/>
              <a:gd name="connsiteY2930" fmla="*/ 3840884 h 5274968"/>
              <a:gd name="connsiteX2931" fmla="*/ 5145248 w 5959916"/>
              <a:gd name="connsiteY2931" fmla="*/ 3792037 h 5274968"/>
              <a:gd name="connsiteX2932" fmla="*/ 5154029 w 5959916"/>
              <a:gd name="connsiteY2932" fmla="*/ 3809600 h 5274968"/>
              <a:gd name="connsiteX2933" fmla="*/ 5172140 w 5959916"/>
              <a:gd name="connsiteY2933" fmla="*/ 3805209 h 5274968"/>
              <a:gd name="connsiteX2934" fmla="*/ 5158419 w 5959916"/>
              <a:gd name="connsiteY2934" fmla="*/ 3769536 h 5274968"/>
              <a:gd name="connsiteX2935" fmla="*/ 5185311 w 5959916"/>
              <a:gd name="connsiteY2935" fmla="*/ 3747582 h 5274968"/>
              <a:gd name="connsiteX2936" fmla="*/ 5185311 w 5959916"/>
              <a:gd name="connsiteY2936" fmla="*/ 3725630 h 5274968"/>
              <a:gd name="connsiteX2937" fmla="*/ 5109025 w 5959916"/>
              <a:gd name="connsiteY2937" fmla="*/ 3787646 h 5274968"/>
              <a:gd name="connsiteX2938" fmla="*/ 5100243 w 5959916"/>
              <a:gd name="connsiteY2938" fmla="*/ 3778866 h 5274968"/>
              <a:gd name="connsiteX2939" fmla="*/ 5077741 w 5959916"/>
              <a:gd name="connsiteY2939" fmla="*/ 3787646 h 5274968"/>
              <a:gd name="connsiteX2940" fmla="*/ 5095853 w 5959916"/>
              <a:gd name="connsiteY2940" fmla="*/ 3756364 h 5274968"/>
              <a:gd name="connsiteX2941" fmla="*/ 5064569 w 5959916"/>
              <a:gd name="connsiteY2941" fmla="*/ 3743193 h 5274968"/>
              <a:gd name="connsiteX2942" fmla="*/ 5100243 w 5959916"/>
              <a:gd name="connsiteY2942" fmla="*/ 3730021 h 5274968"/>
              <a:gd name="connsiteX2943" fmla="*/ 5104634 w 5959916"/>
              <a:gd name="connsiteY2943" fmla="*/ 3734412 h 5274968"/>
              <a:gd name="connsiteX2944" fmla="*/ 5122746 w 5959916"/>
              <a:gd name="connsiteY2944" fmla="*/ 3698738 h 5274968"/>
              <a:gd name="connsiteX2945" fmla="*/ 5154029 w 5959916"/>
              <a:gd name="connsiteY2945" fmla="*/ 3698738 h 5274968"/>
              <a:gd name="connsiteX2946" fmla="*/ 5167749 w 5959916"/>
              <a:gd name="connsiteY2946" fmla="*/ 3676784 h 5274968"/>
              <a:gd name="connsiteX2947" fmla="*/ 5149638 w 5959916"/>
              <a:gd name="connsiteY2947" fmla="*/ 3645501 h 5274968"/>
              <a:gd name="connsiteX2948" fmla="*/ 5158419 w 5959916"/>
              <a:gd name="connsiteY2948" fmla="*/ 3614218 h 5274968"/>
              <a:gd name="connsiteX2949" fmla="*/ 5122746 w 5959916"/>
              <a:gd name="connsiteY2949" fmla="*/ 3627389 h 5274968"/>
              <a:gd name="connsiteX2950" fmla="*/ 5131526 w 5959916"/>
              <a:gd name="connsiteY2950" fmla="*/ 3609828 h 5274968"/>
              <a:gd name="connsiteX2951" fmla="*/ 5077741 w 5959916"/>
              <a:gd name="connsiteY2951" fmla="*/ 3618609 h 5274968"/>
              <a:gd name="connsiteX2952" fmla="*/ 5091463 w 5959916"/>
              <a:gd name="connsiteY2952" fmla="*/ 3591716 h 5274968"/>
              <a:gd name="connsiteX2953" fmla="*/ 5060180 w 5959916"/>
              <a:gd name="connsiteY2953" fmla="*/ 3560433 h 5274968"/>
              <a:gd name="connsiteX2954" fmla="*/ 5006394 w 5959916"/>
              <a:gd name="connsiteY2954" fmla="*/ 3613670 h 5274968"/>
              <a:gd name="connsiteX2955" fmla="*/ 4979501 w 5959916"/>
              <a:gd name="connsiteY2955" fmla="*/ 3600497 h 5274968"/>
              <a:gd name="connsiteX2956" fmla="*/ 5015176 w 5959916"/>
              <a:gd name="connsiteY2956" fmla="*/ 3622451 h 5274968"/>
              <a:gd name="connsiteX2957" fmla="*/ 4957000 w 5959916"/>
              <a:gd name="connsiteY2957" fmla="*/ 3675687 h 5274968"/>
              <a:gd name="connsiteX2958" fmla="*/ 4925717 w 5959916"/>
              <a:gd name="connsiteY2958" fmla="*/ 3640014 h 5274968"/>
              <a:gd name="connsiteX2959" fmla="*/ 4911997 w 5959916"/>
              <a:gd name="connsiteY2959" fmla="*/ 3666906 h 5274968"/>
              <a:gd name="connsiteX2960" fmla="*/ 4898275 w 5959916"/>
              <a:gd name="connsiteY2960" fmla="*/ 3658125 h 5274968"/>
              <a:gd name="connsiteX2961" fmla="*/ 4907057 w 5959916"/>
              <a:gd name="connsiteY2961" fmla="*/ 3636171 h 5274968"/>
              <a:gd name="connsiteX2962" fmla="*/ 4902667 w 5959916"/>
              <a:gd name="connsiteY2962" fmla="*/ 3627389 h 5274968"/>
              <a:gd name="connsiteX2963" fmla="*/ 4875774 w 5959916"/>
              <a:gd name="connsiteY2963" fmla="*/ 3663064 h 5274968"/>
              <a:gd name="connsiteX2964" fmla="*/ 4844491 w 5959916"/>
              <a:gd name="connsiteY2964" fmla="*/ 3703129 h 5274968"/>
              <a:gd name="connsiteX2965" fmla="*/ 4844491 w 5959916"/>
              <a:gd name="connsiteY2965" fmla="*/ 3681175 h 5274968"/>
              <a:gd name="connsiteX2966" fmla="*/ 4835709 w 5959916"/>
              <a:gd name="connsiteY2966" fmla="*/ 3694347 h 5274968"/>
              <a:gd name="connsiteX2967" fmla="*/ 4840100 w 5959916"/>
              <a:gd name="connsiteY2967" fmla="*/ 3663064 h 5274968"/>
              <a:gd name="connsiteX2968" fmla="*/ 4759422 w 5959916"/>
              <a:gd name="connsiteY2968" fmla="*/ 3676235 h 5274968"/>
              <a:gd name="connsiteX2969" fmla="*/ 4773143 w 5959916"/>
              <a:gd name="connsiteY2969" fmla="*/ 3707518 h 5274968"/>
              <a:gd name="connsiteX2970" fmla="*/ 4791254 w 5959916"/>
              <a:gd name="connsiteY2970" fmla="*/ 3689957 h 5274968"/>
              <a:gd name="connsiteX2971" fmla="*/ 4818147 w 5959916"/>
              <a:gd name="connsiteY2971" fmla="*/ 3703129 h 5274968"/>
              <a:gd name="connsiteX2972" fmla="*/ 4786863 w 5959916"/>
              <a:gd name="connsiteY2972" fmla="*/ 3765145 h 5274968"/>
              <a:gd name="connsiteX2973" fmla="*/ 4813756 w 5959916"/>
              <a:gd name="connsiteY2973" fmla="*/ 3733862 h 5274968"/>
              <a:gd name="connsiteX2974" fmla="*/ 4840649 w 5959916"/>
              <a:gd name="connsiteY2974" fmla="*/ 3733862 h 5274968"/>
              <a:gd name="connsiteX2975" fmla="*/ 4836258 w 5959916"/>
              <a:gd name="connsiteY2975" fmla="*/ 3765145 h 5274968"/>
              <a:gd name="connsiteX2976" fmla="*/ 4701796 w 5959916"/>
              <a:gd name="connsiteY2976" fmla="*/ 3827163 h 5274968"/>
              <a:gd name="connsiteX2977" fmla="*/ 4706186 w 5959916"/>
              <a:gd name="connsiteY2977" fmla="*/ 3844726 h 5274968"/>
              <a:gd name="connsiteX2978" fmla="*/ 4665573 w 5959916"/>
              <a:gd name="connsiteY2978" fmla="*/ 3857897 h 5274968"/>
              <a:gd name="connsiteX2979" fmla="*/ 4665573 w 5959916"/>
              <a:gd name="connsiteY2979" fmla="*/ 3893570 h 5274968"/>
              <a:gd name="connsiteX2980" fmla="*/ 4661182 w 5959916"/>
              <a:gd name="connsiteY2980" fmla="*/ 3871618 h 5274968"/>
              <a:gd name="connsiteX2981" fmla="*/ 4647461 w 5959916"/>
              <a:gd name="connsiteY2981" fmla="*/ 3876009 h 5274968"/>
              <a:gd name="connsiteX2982" fmla="*/ 4651852 w 5959916"/>
              <a:gd name="connsiteY2982" fmla="*/ 3933635 h 5274968"/>
              <a:gd name="connsiteX2983" fmla="*/ 4705638 w 5959916"/>
              <a:gd name="connsiteY2983" fmla="*/ 3880399 h 5274968"/>
              <a:gd name="connsiteX2984" fmla="*/ 4674354 w 5959916"/>
              <a:gd name="connsiteY2984" fmla="*/ 3933635 h 5274968"/>
              <a:gd name="connsiteX2985" fmla="*/ 4692465 w 5959916"/>
              <a:gd name="connsiteY2985" fmla="*/ 3938026 h 5274968"/>
              <a:gd name="connsiteX2986" fmla="*/ 4701247 w 5959916"/>
              <a:gd name="connsiteY2986" fmla="*/ 3982482 h 5274968"/>
              <a:gd name="connsiteX2987" fmla="*/ 4741860 w 5959916"/>
              <a:gd name="connsiteY2987" fmla="*/ 3964918 h 5274968"/>
              <a:gd name="connsiteX2988" fmla="*/ 4746250 w 5959916"/>
              <a:gd name="connsiteY2988" fmla="*/ 3986871 h 5274968"/>
              <a:gd name="connsiteX2989" fmla="*/ 4710576 w 5959916"/>
              <a:gd name="connsiteY2989" fmla="*/ 3991262 h 5274968"/>
              <a:gd name="connsiteX2990" fmla="*/ 4719358 w 5959916"/>
              <a:gd name="connsiteY2990" fmla="*/ 4008825 h 5274968"/>
              <a:gd name="connsiteX2991" fmla="*/ 4678745 w 5959916"/>
              <a:gd name="connsiteY2991" fmla="*/ 4004434 h 5274968"/>
              <a:gd name="connsiteX2992" fmla="*/ 4692465 w 5959916"/>
              <a:gd name="connsiteY2992" fmla="*/ 3977542 h 5274968"/>
              <a:gd name="connsiteX2993" fmla="*/ 4678745 w 5959916"/>
              <a:gd name="connsiteY2993" fmla="*/ 3968760 h 5274968"/>
              <a:gd name="connsiteX2994" fmla="*/ 4669964 w 5959916"/>
              <a:gd name="connsiteY2994" fmla="*/ 3990713 h 5274968"/>
              <a:gd name="connsiteX2995" fmla="*/ 4669964 w 5959916"/>
              <a:gd name="connsiteY2995" fmla="*/ 3959431 h 5274968"/>
              <a:gd name="connsiteX2996" fmla="*/ 4647461 w 5959916"/>
              <a:gd name="connsiteY2996" fmla="*/ 3968211 h 5274968"/>
              <a:gd name="connsiteX2997" fmla="*/ 4616178 w 5959916"/>
              <a:gd name="connsiteY2997" fmla="*/ 3946259 h 5274968"/>
              <a:gd name="connsiteX2998" fmla="*/ 4634290 w 5959916"/>
              <a:gd name="connsiteY2998" fmla="*/ 3933087 h 5274968"/>
              <a:gd name="connsiteX2999" fmla="*/ 4616178 w 5959916"/>
              <a:gd name="connsiteY2999" fmla="*/ 3906194 h 5274968"/>
              <a:gd name="connsiteX3000" fmla="*/ 4629899 w 5959916"/>
              <a:gd name="connsiteY3000" fmla="*/ 3897412 h 5274968"/>
              <a:gd name="connsiteX3001" fmla="*/ 4616178 w 5959916"/>
              <a:gd name="connsiteY3001" fmla="*/ 3861739 h 5274968"/>
              <a:gd name="connsiteX3002" fmla="*/ 4647461 w 5959916"/>
              <a:gd name="connsiteY3002" fmla="*/ 3821675 h 5274968"/>
              <a:gd name="connsiteX3003" fmla="*/ 4539892 w 5959916"/>
              <a:gd name="connsiteY3003" fmla="*/ 3893022 h 5274968"/>
              <a:gd name="connsiteX3004" fmla="*/ 4548673 w 5959916"/>
              <a:gd name="connsiteY3004" fmla="*/ 3937478 h 5274968"/>
              <a:gd name="connsiteX3005" fmla="*/ 4539892 w 5959916"/>
              <a:gd name="connsiteY3005" fmla="*/ 3964370 h 5274968"/>
              <a:gd name="connsiteX3006" fmla="*/ 4494889 w 5959916"/>
              <a:gd name="connsiteY3006" fmla="*/ 3991262 h 5274968"/>
              <a:gd name="connsiteX3007" fmla="*/ 4530562 w 5959916"/>
              <a:gd name="connsiteY3007" fmla="*/ 4008825 h 5274968"/>
              <a:gd name="connsiteX3008" fmla="*/ 4489948 w 5959916"/>
              <a:gd name="connsiteY3008" fmla="*/ 4053279 h 5274968"/>
              <a:gd name="connsiteX3009" fmla="*/ 4498730 w 5959916"/>
              <a:gd name="connsiteY3009" fmla="*/ 4021996 h 5274968"/>
              <a:gd name="connsiteX3010" fmla="*/ 4476228 w 5959916"/>
              <a:gd name="connsiteY3010" fmla="*/ 4017606 h 5274968"/>
              <a:gd name="connsiteX3011" fmla="*/ 4494339 w 5959916"/>
              <a:gd name="connsiteY3011" fmla="*/ 4004434 h 5274968"/>
              <a:gd name="connsiteX3012" fmla="*/ 4440554 w 5959916"/>
              <a:gd name="connsiteY3012" fmla="*/ 4004434 h 5274968"/>
              <a:gd name="connsiteX3013" fmla="*/ 4449335 w 5959916"/>
              <a:gd name="connsiteY3013" fmla="*/ 3991262 h 5274968"/>
              <a:gd name="connsiteX3014" fmla="*/ 4418052 w 5959916"/>
              <a:gd name="connsiteY3014" fmla="*/ 3973700 h 5274968"/>
              <a:gd name="connsiteX3015" fmla="*/ 4368657 w 5959916"/>
              <a:gd name="connsiteY3015" fmla="*/ 4084562 h 5274968"/>
              <a:gd name="connsiteX3016" fmla="*/ 4337374 w 5959916"/>
              <a:gd name="connsiteY3016" fmla="*/ 4080172 h 5274968"/>
              <a:gd name="connsiteX3017" fmla="*/ 4296762 w 5959916"/>
              <a:gd name="connsiteY3017" fmla="*/ 4102125 h 5274968"/>
              <a:gd name="connsiteX3018" fmla="*/ 4301152 w 5959916"/>
              <a:gd name="connsiteY3018" fmla="*/ 4129017 h 5274968"/>
              <a:gd name="connsiteX3019" fmla="*/ 4242976 w 5959916"/>
              <a:gd name="connsiteY3019" fmla="*/ 4120236 h 5274968"/>
              <a:gd name="connsiteX3020" fmla="*/ 4171081 w 5959916"/>
              <a:gd name="connsiteY3020" fmla="*/ 4169082 h 5274968"/>
              <a:gd name="connsiteX3021" fmla="*/ 4121686 w 5959916"/>
              <a:gd name="connsiteY3021" fmla="*/ 4200365 h 5274968"/>
              <a:gd name="connsiteX3022" fmla="*/ 4130467 w 5959916"/>
              <a:gd name="connsiteY3022" fmla="*/ 4187194 h 5274968"/>
              <a:gd name="connsiteX3023" fmla="*/ 4112356 w 5959916"/>
              <a:gd name="connsiteY3023" fmla="*/ 4174021 h 5274968"/>
              <a:gd name="connsiteX3024" fmla="*/ 4098635 w 5959916"/>
              <a:gd name="connsiteY3024" fmla="*/ 4214086 h 5274968"/>
              <a:gd name="connsiteX3025" fmla="*/ 4084914 w 5959916"/>
              <a:gd name="connsiteY3025" fmla="*/ 4218477 h 5274968"/>
              <a:gd name="connsiteX3026" fmla="*/ 4093696 w 5959916"/>
              <a:gd name="connsiteY3026" fmla="*/ 4205305 h 5274968"/>
              <a:gd name="connsiteX3027" fmla="*/ 4066803 w 5959916"/>
              <a:gd name="connsiteY3027" fmla="*/ 4196524 h 5274968"/>
              <a:gd name="connsiteX3028" fmla="*/ 4066803 w 5959916"/>
              <a:gd name="connsiteY3028" fmla="*/ 4214086 h 5274968"/>
              <a:gd name="connsiteX3029" fmla="*/ 3994907 w 5959916"/>
              <a:gd name="connsiteY3029" fmla="*/ 4254150 h 5274968"/>
              <a:gd name="connsiteX3030" fmla="*/ 3981187 w 5959916"/>
              <a:gd name="connsiteY3030" fmla="*/ 4236588 h 5274968"/>
              <a:gd name="connsiteX3031" fmla="*/ 3886787 w 5959916"/>
              <a:gd name="connsiteY3031" fmla="*/ 4281043 h 5274968"/>
              <a:gd name="connsiteX3032" fmla="*/ 3900509 w 5959916"/>
              <a:gd name="connsiteY3032" fmla="*/ 4267871 h 5274968"/>
              <a:gd name="connsiteX3033" fmla="*/ 3859895 w 5959916"/>
              <a:gd name="connsiteY3033" fmla="*/ 4294763 h 5274968"/>
              <a:gd name="connsiteX3034" fmla="*/ 3801720 w 5959916"/>
              <a:gd name="connsiteY3034" fmla="*/ 4312326 h 5274968"/>
              <a:gd name="connsiteX3035" fmla="*/ 3779219 w 5959916"/>
              <a:gd name="connsiteY3035" fmla="*/ 4316716 h 5274968"/>
              <a:gd name="connsiteX3036" fmla="*/ 3649146 w 5959916"/>
              <a:gd name="connsiteY3036" fmla="*/ 4378734 h 5274968"/>
              <a:gd name="connsiteX3037" fmla="*/ 3644756 w 5959916"/>
              <a:gd name="connsiteY3037" fmla="*/ 4418799 h 5274968"/>
              <a:gd name="connsiteX3038" fmla="*/ 3685369 w 5959916"/>
              <a:gd name="connsiteY3038" fmla="*/ 4401236 h 5274968"/>
              <a:gd name="connsiteX3039" fmla="*/ 3613473 w 5959916"/>
              <a:gd name="connsiteY3039" fmla="*/ 4432519 h 5274968"/>
              <a:gd name="connsiteX3040" fmla="*/ 3599752 w 5959916"/>
              <a:gd name="connsiteY3040" fmla="*/ 4405627 h 5274968"/>
              <a:gd name="connsiteX3041" fmla="*/ 3527855 w 5959916"/>
              <a:gd name="connsiteY3041" fmla="*/ 4454472 h 5274968"/>
              <a:gd name="connsiteX3042" fmla="*/ 3532246 w 5959916"/>
              <a:gd name="connsiteY3042" fmla="*/ 4432519 h 5274968"/>
              <a:gd name="connsiteX3043" fmla="*/ 3482852 w 5959916"/>
              <a:gd name="connsiteY3043" fmla="*/ 4476974 h 5274968"/>
              <a:gd name="connsiteX3044" fmla="*/ 3424676 w 5959916"/>
              <a:gd name="connsiteY3044" fmla="*/ 4455021 h 5274968"/>
              <a:gd name="connsiteX3045" fmla="*/ 3303386 w 5959916"/>
              <a:gd name="connsiteY3045" fmla="*/ 4508257 h 5274968"/>
              <a:gd name="connsiteX3046" fmla="*/ 3348390 w 5959916"/>
              <a:gd name="connsiteY3046" fmla="*/ 4521428 h 5274968"/>
              <a:gd name="connsiteX3047" fmla="*/ 3397784 w 5959916"/>
              <a:gd name="connsiteY3047" fmla="*/ 4490146 h 5274968"/>
              <a:gd name="connsiteX3048" fmla="*/ 3397784 w 5959916"/>
              <a:gd name="connsiteY3048" fmla="*/ 4507708 h 5274968"/>
              <a:gd name="connsiteX3049" fmla="*/ 3307777 w 5959916"/>
              <a:gd name="connsiteY3049" fmla="*/ 4547772 h 5274968"/>
              <a:gd name="connsiteX3050" fmla="*/ 3307777 w 5959916"/>
              <a:gd name="connsiteY3050" fmla="*/ 4565335 h 5274968"/>
              <a:gd name="connsiteX3051" fmla="*/ 3334669 w 5959916"/>
              <a:gd name="connsiteY3051" fmla="*/ 4543382 h 5274968"/>
              <a:gd name="connsiteX3052" fmla="*/ 3361562 w 5959916"/>
              <a:gd name="connsiteY3052" fmla="*/ 4552164 h 5274968"/>
              <a:gd name="connsiteX3053" fmla="*/ 3594813 w 5959916"/>
              <a:gd name="connsiteY3053" fmla="*/ 4445691 h 5274968"/>
              <a:gd name="connsiteX3054" fmla="*/ 3612924 w 5959916"/>
              <a:gd name="connsiteY3054" fmla="*/ 4454472 h 5274968"/>
              <a:gd name="connsiteX3055" fmla="*/ 3689211 w 5959916"/>
              <a:gd name="connsiteY3055" fmla="*/ 4418799 h 5274968"/>
              <a:gd name="connsiteX3056" fmla="*/ 3581641 w 5959916"/>
              <a:gd name="connsiteY3056" fmla="*/ 4476424 h 5274968"/>
              <a:gd name="connsiteX3057" fmla="*/ 3604143 w 5959916"/>
              <a:gd name="connsiteY3057" fmla="*/ 4538443 h 5274968"/>
              <a:gd name="connsiteX3058" fmla="*/ 3649146 w 5959916"/>
              <a:gd name="connsiteY3058" fmla="*/ 4516490 h 5274968"/>
              <a:gd name="connsiteX3059" fmla="*/ 3657927 w 5959916"/>
              <a:gd name="connsiteY3059" fmla="*/ 4529661 h 5274968"/>
              <a:gd name="connsiteX3060" fmla="*/ 3604143 w 5959916"/>
              <a:gd name="connsiteY3060" fmla="*/ 4569725 h 5274968"/>
              <a:gd name="connsiteX3061" fmla="*/ 3604143 w 5959916"/>
              <a:gd name="connsiteY3061" fmla="*/ 4601008 h 5274968"/>
              <a:gd name="connsiteX3062" fmla="*/ 3680430 w 5959916"/>
              <a:gd name="connsiteY3062" fmla="*/ 4609790 h 5274968"/>
              <a:gd name="connsiteX3063" fmla="*/ 3631035 w 5959916"/>
              <a:gd name="connsiteY3063" fmla="*/ 4631743 h 5274968"/>
              <a:gd name="connsiteX3064" fmla="*/ 3541027 w 5959916"/>
              <a:gd name="connsiteY3064" fmla="*/ 4684979 h 5274968"/>
              <a:gd name="connsiteX3065" fmla="*/ 3500415 w 5959916"/>
              <a:gd name="connsiteY3065" fmla="*/ 4689370 h 5274968"/>
              <a:gd name="connsiteX3066" fmla="*/ 3509196 w 5959916"/>
              <a:gd name="connsiteY3066" fmla="*/ 4622961 h 5274968"/>
              <a:gd name="connsiteX3067" fmla="*/ 3185937 w 5959916"/>
              <a:gd name="connsiteY3067" fmla="*/ 4729435 h 5274968"/>
              <a:gd name="connsiteX3068" fmla="*/ 3136543 w 5959916"/>
              <a:gd name="connsiteY3068" fmla="*/ 4778280 h 5274968"/>
              <a:gd name="connsiteX3069" fmla="*/ 3150264 w 5959916"/>
              <a:gd name="connsiteY3069" fmla="*/ 4791451 h 5274968"/>
              <a:gd name="connsiteX3070" fmla="*/ 3154654 w 5959916"/>
              <a:gd name="connsiteY3070" fmla="*/ 4791451 h 5274968"/>
              <a:gd name="connsiteX3071" fmla="*/ 3150264 w 5959916"/>
              <a:gd name="connsiteY3071" fmla="*/ 4800232 h 5274968"/>
              <a:gd name="connsiteX3072" fmla="*/ 3092089 w 5959916"/>
              <a:gd name="connsiteY3072" fmla="*/ 4827125 h 5274968"/>
              <a:gd name="connsiteX3073" fmla="*/ 3083307 w 5959916"/>
              <a:gd name="connsiteY3073" fmla="*/ 4858408 h 5274968"/>
              <a:gd name="connsiteX3074" fmla="*/ 3056414 w 5959916"/>
              <a:gd name="connsiteY3074" fmla="*/ 4858408 h 5274968"/>
              <a:gd name="connsiteX3075" fmla="*/ 3056414 w 5959916"/>
              <a:gd name="connsiteY3075" fmla="*/ 4840846 h 5274968"/>
              <a:gd name="connsiteX3076" fmla="*/ 2881339 w 5959916"/>
              <a:gd name="connsiteY3076" fmla="*/ 4872129 h 5274968"/>
              <a:gd name="connsiteX3077" fmla="*/ 2962016 w 5959916"/>
              <a:gd name="connsiteY3077" fmla="*/ 4840846 h 5274968"/>
              <a:gd name="connsiteX3078" fmla="*/ 2953234 w 5959916"/>
              <a:gd name="connsiteY3078" fmla="*/ 4832065 h 5274968"/>
              <a:gd name="connsiteX3079" fmla="*/ 3025131 w 5959916"/>
              <a:gd name="connsiteY3079" fmla="*/ 4796391 h 5274968"/>
              <a:gd name="connsiteX3080" fmla="*/ 2899450 w 5959916"/>
              <a:gd name="connsiteY3080" fmla="*/ 4827674 h 5274968"/>
              <a:gd name="connsiteX3081" fmla="*/ 3142031 w 5959916"/>
              <a:gd name="connsiteY3081" fmla="*/ 4734373 h 5274968"/>
              <a:gd name="connsiteX3082" fmla="*/ 3155751 w 5959916"/>
              <a:gd name="connsiteY3082" fmla="*/ 4738764 h 5274968"/>
              <a:gd name="connsiteX3083" fmla="*/ 3492182 w 5959916"/>
              <a:gd name="connsiteY3083" fmla="*/ 4587838 h 5274968"/>
              <a:gd name="connsiteX3084" fmla="*/ 3595361 w 5959916"/>
              <a:gd name="connsiteY3084" fmla="*/ 4521428 h 5274968"/>
              <a:gd name="connsiteX3085" fmla="*/ 3581641 w 5959916"/>
              <a:gd name="connsiteY3085" fmla="*/ 4499475 h 5274968"/>
              <a:gd name="connsiteX3086" fmla="*/ 3518526 w 5959916"/>
              <a:gd name="connsiteY3086" fmla="*/ 4503866 h 5274968"/>
              <a:gd name="connsiteX3087" fmla="*/ 3334669 w 5959916"/>
              <a:gd name="connsiteY3087" fmla="*/ 4592776 h 5274968"/>
              <a:gd name="connsiteX3088" fmla="*/ 3334669 w 5959916"/>
              <a:gd name="connsiteY3088" fmla="*/ 4579604 h 5274968"/>
              <a:gd name="connsiteX3089" fmla="*/ 3303386 w 5959916"/>
              <a:gd name="connsiteY3089" fmla="*/ 4579604 h 5274968"/>
              <a:gd name="connsiteX3090" fmla="*/ 3303386 w 5959916"/>
              <a:gd name="connsiteY3090" fmla="*/ 4548321 h 5274968"/>
              <a:gd name="connsiteX3091" fmla="*/ 3208988 w 5959916"/>
              <a:gd name="connsiteY3091" fmla="*/ 4579604 h 5274968"/>
              <a:gd name="connsiteX3092" fmla="*/ 3190877 w 5959916"/>
              <a:gd name="connsiteY3092" fmla="*/ 4606497 h 5274968"/>
              <a:gd name="connsiteX3093" fmla="*/ 3020192 w 5959916"/>
              <a:gd name="connsiteY3093" fmla="*/ 4677845 h 5274968"/>
              <a:gd name="connsiteX3094" fmla="*/ 3150264 w 5959916"/>
              <a:gd name="connsiteY3094" fmla="*/ 4673454 h 5274968"/>
              <a:gd name="connsiteX3095" fmla="*/ 3092089 w 5959916"/>
              <a:gd name="connsiteY3095" fmla="*/ 4695407 h 5274968"/>
              <a:gd name="connsiteX3096" fmla="*/ 2921403 w 5959916"/>
              <a:gd name="connsiteY3096" fmla="*/ 4761814 h 5274968"/>
              <a:gd name="connsiteX3097" fmla="*/ 2925794 w 5959916"/>
              <a:gd name="connsiteY3097" fmla="*/ 4739861 h 5274968"/>
              <a:gd name="connsiteX3098" fmla="*/ 2818224 w 5959916"/>
              <a:gd name="connsiteY3098" fmla="*/ 4801880 h 5274968"/>
              <a:gd name="connsiteX3099" fmla="*/ 2701324 w 5959916"/>
              <a:gd name="connsiteY3099" fmla="*/ 4779925 h 5274968"/>
              <a:gd name="connsiteX3100" fmla="*/ 2481244 w 5959916"/>
              <a:gd name="connsiteY3100" fmla="*/ 4846334 h 5274968"/>
              <a:gd name="connsiteX3101" fmla="*/ 2413738 w 5959916"/>
              <a:gd name="connsiteY3101" fmla="*/ 4899570 h 5274968"/>
              <a:gd name="connsiteX3102" fmla="*/ 2431849 w 5959916"/>
              <a:gd name="connsiteY3102" fmla="*/ 4882008 h 5274968"/>
              <a:gd name="connsiteX3103" fmla="*/ 2386846 w 5959916"/>
              <a:gd name="connsiteY3103" fmla="*/ 4860056 h 5274968"/>
              <a:gd name="connsiteX3104" fmla="*/ 2422520 w 5959916"/>
              <a:gd name="connsiteY3104" fmla="*/ 4842492 h 5274968"/>
              <a:gd name="connsiteX3105" fmla="*/ 2283118 w 5959916"/>
              <a:gd name="connsiteY3105" fmla="*/ 4860056 h 5274968"/>
              <a:gd name="connsiteX3106" fmla="*/ 2417581 w 5959916"/>
              <a:gd name="connsiteY3106" fmla="*/ 4815600 h 5274968"/>
              <a:gd name="connsiteX3107" fmla="*/ 2395079 w 5959916"/>
              <a:gd name="connsiteY3107" fmla="*/ 4811209 h 5274968"/>
              <a:gd name="connsiteX3108" fmla="*/ 2376968 w 5959916"/>
              <a:gd name="connsiteY3108" fmla="*/ 4789256 h 5274968"/>
              <a:gd name="connsiteX3109" fmla="*/ 2390688 w 5959916"/>
              <a:gd name="connsiteY3109" fmla="*/ 4757973 h 5274968"/>
              <a:gd name="connsiteX3110" fmla="*/ 2417581 w 5959916"/>
              <a:gd name="connsiteY3110" fmla="*/ 4775536 h 5274968"/>
              <a:gd name="connsiteX3111" fmla="*/ 2431302 w 5959916"/>
              <a:gd name="connsiteY3111" fmla="*/ 4757973 h 5274968"/>
              <a:gd name="connsiteX3112" fmla="*/ 2431302 w 5959916"/>
              <a:gd name="connsiteY3112" fmla="*/ 4775536 h 5274968"/>
              <a:gd name="connsiteX3113" fmla="*/ 2449411 w 5959916"/>
              <a:gd name="connsiteY3113" fmla="*/ 4788707 h 5274968"/>
              <a:gd name="connsiteX3114" fmla="*/ 2463133 w 5959916"/>
              <a:gd name="connsiteY3114" fmla="*/ 4753033 h 5274968"/>
              <a:gd name="connsiteX3115" fmla="*/ 2485635 w 5959916"/>
              <a:gd name="connsiteY3115" fmla="*/ 4757424 h 5274968"/>
              <a:gd name="connsiteX3116" fmla="*/ 2454352 w 5959916"/>
              <a:gd name="connsiteY3116" fmla="*/ 4735471 h 5274968"/>
              <a:gd name="connsiteX3117" fmla="*/ 2449961 w 5959916"/>
              <a:gd name="connsiteY3117" fmla="*/ 4753033 h 5274968"/>
              <a:gd name="connsiteX3118" fmla="*/ 2449961 w 5959916"/>
              <a:gd name="connsiteY3118" fmla="*/ 4731081 h 5274968"/>
              <a:gd name="connsiteX3119" fmla="*/ 2431849 w 5959916"/>
              <a:gd name="connsiteY3119" fmla="*/ 4757973 h 5274968"/>
              <a:gd name="connsiteX3120" fmla="*/ 2396176 w 5959916"/>
              <a:gd name="connsiteY3120" fmla="*/ 4736020 h 5274968"/>
              <a:gd name="connsiteX3121" fmla="*/ 2396176 w 5959916"/>
              <a:gd name="connsiteY3121" fmla="*/ 4674002 h 5274968"/>
              <a:gd name="connsiteX3122" fmla="*/ 2431849 w 5959916"/>
              <a:gd name="connsiteY3122" fmla="*/ 4674002 h 5274968"/>
              <a:gd name="connsiteX3123" fmla="*/ 2382455 w 5959916"/>
              <a:gd name="connsiteY3123" fmla="*/ 4598264 h 5274968"/>
              <a:gd name="connsiteX3124" fmla="*/ 2355563 w 5959916"/>
              <a:gd name="connsiteY3124" fmla="*/ 4638328 h 5274968"/>
              <a:gd name="connsiteX3125" fmla="*/ 2301778 w 5959916"/>
              <a:gd name="connsiteY3125" fmla="*/ 4660282 h 5274968"/>
              <a:gd name="connsiteX3126" fmla="*/ 2266104 w 5959916"/>
              <a:gd name="connsiteY3126" fmla="*/ 4651500 h 5274968"/>
              <a:gd name="connsiteX3127" fmla="*/ 2185427 w 5959916"/>
              <a:gd name="connsiteY3127" fmla="*/ 4704737 h 5274968"/>
              <a:gd name="connsiteX3128" fmla="*/ 1979069 w 5959916"/>
              <a:gd name="connsiteY3128" fmla="*/ 4838101 h 5274968"/>
              <a:gd name="connsiteX3129" fmla="*/ 1925283 w 5959916"/>
              <a:gd name="connsiteY3129" fmla="*/ 4882557 h 5274968"/>
              <a:gd name="connsiteX3130" fmla="*/ 1871498 w 5959916"/>
              <a:gd name="connsiteY3130" fmla="*/ 4869385 h 5274968"/>
              <a:gd name="connsiteX3131" fmla="*/ 1875888 w 5959916"/>
              <a:gd name="connsiteY3131" fmla="*/ 4820539 h 5274968"/>
              <a:gd name="connsiteX3132" fmla="*/ 1808383 w 5959916"/>
              <a:gd name="connsiteY3132" fmla="*/ 4767303 h 5274968"/>
              <a:gd name="connsiteX3133" fmla="*/ 1700813 w 5959916"/>
              <a:gd name="connsiteY3133" fmla="*/ 4709677 h 5274968"/>
              <a:gd name="connsiteX3134" fmla="*/ 1790821 w 5959916"/>
              <a:gd name="connsiteY3134" fmla="*/ 4558749 h 5274968"/>
              <a:gd name="connsiteX3135" fmla="*/ 1755146 w 5959916"/>
              <a:gd name="connsiteY3135" fmla="*/ 4531857 h 5274968"/>
              <a:gd name="connsiteX3136" fmla="*/ 1741426 w 5959916"/>
              <a:gd name="connsiteY3136" fmla="*/ 4500573 h 5274968"/>
              <a:gd name="connsiteX3137" fmla="*/ 1700813 w 5959916"/>
              <a:gd name="connsiteY3137" fmla="*/ 4509354 h 5274968"/>
              <a:gd name="connsiteX3138" fmla="*/ 1714534 w 5959916"/>
              <a:gd name="connsiteY3138" fmla="*/ 4496183 h 5274968"/>
              <a:gd name="connsiteX3139" fmla="*/ 1692032 w 5959916"/>
              <a:gd name="connsiteY3139" fmla="*/ 4491792 h 5274968"/>
              <a:gd name="connsiteX3140" fmla="*/ 1700813 w 5959916"/>
              <a:gd name="connsiteY3140" fmla="*/ 4478620 h 5274968"/>
              <a:gd name="connsiteX3141" fmla="*/ 1637699 w 5959916"/>
              <a:gd name="connsiteY3141" fmla="*/ 4461058 h 5274968"/>
              <a:gd name="connsiteX3142" fmla="*/ 1570193 w 5959916"/>
              <a:gd name="connsiteY3142" fmla="*/ 4434166 h 5274968"/>
              <a:gd name="connsiteX3143" fmla="*/ 1561411 w 5959916"/>
              <a:gd name="connsiteY3143" fmla="*/ 4407273 h 5274968"/>
              <a:gd name="connsiteX3144" fmla="*/ 1570193 w 5959916"/>
              <a:gd name="connsiteY3144" fmla="*/ 4375990 h 5274968"/>
              <a:gd name="connsiteX3145" fmla="*/ 1520798 w 5959916"/>
              <a:gd name="connsiteY3145" fmla="*/ 4344706 h 5274968"/>
              <a:gd name="connsiteX3146" fmla="*/ 1462623 w 5959916"/>
              <a:gd name="connsiteY3146" fmla="*/ 4322753 h 5274968"/>
              <a:gd name="connsiteX3147" fmla="*/ 1476343 w 5959916"/>
              <a:gd name="connsiteY3147" fmla="*/ 4349646 h 5274968"/>
              <a:gd name="connsiteX3148" fmla="*/ 1471952 w 5959916"/>
              <a:gd name="connsiteY3148" fmla="*/ 4389711 h 5274968"/>
              <a:gd name="connsiteX3149" fmla="*/ 1400057 w 5959916"/>
              <a:gd name="connsiteY3149" fmla="*/ 4478620 h 5274968"/>
              <a:gd name="connsiteX3150" fmla="*/ 1305659 w 5959916"/>
              <a:gd name="connsiteY3150" fmla="*/ 4478620 h 5274968"/>
              <a:gd name="connsiteX3151" fmla="*/ 1242544 w 5959916"/>
              <a:gd name="connsiteY3151" fmla="*/ 4549968 h 5274968"/>
              <a:gd name="connsiteX3152" fmla="*/ 1260654 w 5959916"/>
              <a:gd name="connsiteY3152" fmla="*/ 4563140 h 5274968"/>
              <a:gd name="connsiteX3153" fmla="*/ 1116863 w 5959916"/>
              <a:gd name="connsiteY3153" fmla="*/ 4607595 h 5274968"/>
              <a:gd name="connsiteX3154" fmla="*/ 1130583 w 5959916"/>
              <a:gd name="connsiteY3154" fmla="*/ 4585642 h 5274968"/>
              <a:gd name="connsiteX3155" fmla="*/ 1081189 w 5959916"/>
              <a:gd name="connsiteY3155" fmla="*/ 4603204 h 5274968"/>
              <a:gd name="connsiteX3156" fmla="*/ 1054296 w 5959916"/>
              <a:gd name="connsiteY3156" fmla="*/ 4571921 h 5274968"/>
              <a:gd name="connsiteX3157" fmla="*/ 1193698 w 5959916"/>
              <a:gd name="connsiteY3157" fmla="*/ 4478620 h 5274968"/>
              <a:gd name="connsiteX3158" fmla="*/ 1261204 w 5959916"/>
              <a:gd name="connsiteY3158" fmla="*/ 4469839 h 5274968"/>
              <a:gd name="connsiteX3159" fmla="*/ 1234311 w 5959916"/>
              <a:gd name="connsiteY3159" fmla="*/ 4461058 h 5274968"/>
              <a:gd name="connsiteX3160" fmla="*/ 1256813 w 5959916"/>
              <a:gd name="connsiteY3160" fmla="*/ 4420993 h 5274968"/>
              <a:gd name="connsiteX3161" fmla="*/ 1229920 w 5959916"/>
              <a:gd name="connsiteY3161" fmla="*/ 4416603 h 5274968"/>
              <a:gd name="connsiteX3162" fmla="*/ 1351211 w 5959916"/>
              <a:gd name="connsiteY3162" fmla="*/ 4314521 h 5274968"/>
              <a:gd name="connsiteX3163" fmla="*/ 1333100 w 5959916"/>
              <a:gd name="connsiteY3163" fmla="*/ 4270067 h 5274968"/>
              <a:gd name="connsiteX3164" fmla="*/ 1158025 w 5959916"/>
              <a:gd name="connsiteY3164" fmla="*/ 4336473 h 5274968"/>
              <a:gd name="connsiteX3165" fmla="*/ 1184916 w 5959916"/>
              <a:gd name="connsiteY3165" fmla="*/ 4314521 h 5274968"/>
              <a:gd name="connsiteX3166" fmla="*/ 1269986 w 5959916"/>
              <a:gd name="connsiteY3166" fmla="*/ 4256895 h 5274968"/>
              <a:gd name="connsiteX3167" fmla="*/ 1261204 w 5959916"/>
              <a:gd name="connsiteY3167" fmla="*/ 4234941 h 5274968"/>
              <a:gd name="connsiteX3168" fmla="*/ 1306207 w 5959916"/>
              <a:gd name="connsiteY3168" fmla="*/ 4186095 h 5274968"/>
              <a:gd name="connsiteX3169" fmla="*/ 1301816 w 5959916"/>
              <a:gd name="connsiteY3169" fmla="*/ 4150422 h 5274968"/>
              <a:gd name="connsiteX3170" fmla="*/ 1225530 w 5959916"/>
              <a:gd name="connsiteY3170" fmla="*/ 4199267 h 5274968"/>
              <a:gd name="connsiteX3171" fmla="*/ 1243641 w 5959916"/>
              <a:gd name="connsiteY3171" fmla="*/ 4212440 h 5274968"/>
              <a:gd name="connsiteX3172" fmla="*/ 1229920 w 5959916"/>
              <a:gd name="connsiteY3172" fmla="*/ 4230003 h 5274968"/>
              <a:gd name="connsiteX3173" fmla="*/ 1252422 w 5959916"/>
              <a:gd name="connsiteY3173" fmla="*/ 4234393 h 5274968"/>
              <a:gd name="connsiteX3174" fmla="*/ 1180526 w 5959916"/>
              <a:gd name="connsiteY3174" fmla="*/ 4287628 h 5274968"/>
              <a:gd name="connsiteX3175" fmla="*/ 1225530 w 5959916"/>
              <a:gd name="connsiteY3175" fmla="*/ 4247564 h 5274968"/>
              <a:gd name="connsiteX3176" fmla="*/ 1144852 w 5959916"/>
              <a:gd name="connsiteY3176" fmla="*/ 4220672 h 5274968"/>
              <a:gd name="connsiteX3177" fmla="*/ 1153633 w 5959916"/>
              <a:gd name="connsiteY3177" fmla="*/ 4180608 h 5274968"/>
              <a:gd name="connsiteX3178" fmla="*/ 1189307 w 5959916"/>
              <a:gd name="connsiteY3178" fmla="*/ 4153715 h 5274968"/>
              <a:gd name="connsiteX3179" fmla="*/ 1198089 w 5959916"/>
              <a:gd name="connsiteY3179" fmla="*/ 4126822 h 5274968"/>
              <a:gd name="connsiteX3180" fmla="*/ 1130583 w 5959916"/>
              <a:gd name="connsiteY3180" fmla="*/ 4162497 h 5274968"/>
              <a:gd name="connsiteX3181" fmla="*/ 1116863 w 5959916"/>
              <a:gd name="connsiteY3181" fmla="*/ 4175669 h 5274968"/>
              <a:gd name="connsiteX3182" fmla="*/ 1139364 w 5959916"/>
              <a:gd name="connsiteY3182" fmla="*/ 4171278 h 5274968"/>
              <a:gd name="connsiteX3183" fmla="*/ 1134973 w 5959916"/>
              <a:gd name="connsiteY3183" fmla="*/ 4198170 h 5274968"/>
              <a:gd name="connsiteX3184" fmla="*/ 1108082 w 5959916"/>
              <a:gd name="connsiteY3184" fmla="*/ 4211342 h 5274968"/>
              <a:gd name="connsiteX3185" fmla="*/ 1072407 w 5959916"/>
              <a:gd name="connsiteY3185" fmla="*/ 4220124 h 5274968"/>
              <a:gd name="connsiteX3186" fmla="*/ 1081189 w 5959916"/>
              <a:gd name="connsiteY3186" fmla="*/ 4198170 h 5274968"/>
              <a:gd name="connsiteX3187" fmla="*/ 1054296 w 5959916"/>
              <a:gd name="connsiteY3187" fmla="*/ 4211342 h 5274968"/>
              <a:gd name="connsiteX3188" fmla="*/ 1068017 w 5959916"/>
              <a:gd name="connsiteY3188" fmla="*/ 4228904 h 5274968"/>
              <a:gd name="connsiteX3189" fmla="*/ 1054296 w 5959916"/>
              <a:gd name="connsiteY3189" fmla="*/ 4237685 h 5274968"/>
              <a:gd name="connsiteX3190" fmla="*/ 1040576 w 5959916"/>
              <a:gd name="connsiteY3190" fmla="*/ 4215733 h 5274968"/>
              <a:gd name="connsiteX3191" fmla="*/ 991181 w 5959916"/>
              <a:gd name="connsiteY3191" fmla="*/ 4251406 h 5274968"/>
              <a:gd name="connsiteX3192" fmla="*/ 923676 w 5959916"/>
              <a:gd name="connsiteY3192" fmla="*/ 4264577 h 5274968"/>
              <a:gd name="connsiteX3193" fmla="*/ 932456 w 5959916"/>
              <a:gd name="connsiteY3193" fmla="*/ 4260188 h 5274968"/>
              <a:gd name="connsiteX3194" fmla="*/ 995572 w 5959916"/>
              <a:gd name="connsiteY3194" fmla="*/ 4215733 h 5274968"/>
              <a:gd name="connsiteX3195" fmla="*/ 1080640 w 5959916"/>
              <a:gd name="connsiteY3195" fmla="*/ 4126822 h 5274968"/>
              <a:gd name="connsiteX3196" fmla="*/ 1125643 w 5959916"/>
              <a:gd name="connsiteY3196" fmla="*/ 4131213 h 5274968"/>
              <a:gd name="connsiteX3197" fmla="*/ 1130034 w 5959916"/>
              <a:gd name="connsiteY3197" fmla="*/ 4126822 h 5274968"/>
              <a:gd name="connsiteX3198" fmla="*/ 1130034 w 5959916"/>
              <a:gd name="connsiteY3198" fmla="*/ 4095539 h 5274968"/>
              <a:gd name="connsiteX3199" fmla="*/ 1018074 w 5959916"/>
              <a:gd name="connsiteY3199" fmla="*/ 4139994 h 5274968"/>
              <a:gd name="connsiteX3200" fmla="*/ 1013683 w 5959916"/>
              <a:gd name="connsiteY3200" fmla="*/ 4108711 h 5274968"/>
              <a:gd name="connsiteX3201" fmla="*/ 1044966 w 5959916"/>
              <a:gd name="connsiteY3201" fmla="*/ 4086758 h 5274968"/>
              <a:gd name="connsiteX3202" fmla="*/ 1071858 w 5959916"/>
              <a:gd name="connsiteY3202" fmla="*/ 4099929 h 5274968"/>
              <a:gd name="connsiteX3203" fmla="*/ 1112472 w 5959916"/>
              <a:gd name="connsiteY3203" fmla="*/ 4059865 h 5274968"/>
              <a:gd name="connsiteX3204" fmla="*/ 1071858 w 5959916"/>
              <a:gd name="connsiteY3204" fmla="*/ 4055475 h 5274968"/>
              <a:gd name="connsiteX3205" fmla="*/ 1089969 w 5959916"/>
              <a:gd name="connsiteY3205" fmla="*/ 4033522 h 5274968"/>
              <a:gd name="connsiteX3206" fmla="*/ 1063077 w 5959916"/>
              <a:gd name="connsiteY3206" fmla="*/ 4042303 h 5274968"/>
              <a:gd name="connsiteX3207" fmla="*/ 1040576 w 5959916"/>
              <a:gd name="connsiteY3207" fmla="*/ 4033522 h 5274968"/>
              <a:gd name="connsiteX3208" fmla="*/ 896783 w 5959916"/>
              <a:gd name="connsiteY3208" fmla="*/ 4095539 h 5274968"/>
              <a:gd name="connsiteX3209" fmla="*/ 784822 w 5959916"/>
              <a:gd name="connsiteY3209" fmla="*/ 4157557 h 5274968"/>
              <a:gd name="connsiteX3210" fmla="*/ 744209 w 5959916"/>
              <a:gd name="connsiteY3210" fmla="*/ 4175119 h 5274968"/>
              <a:gd name="connsiteX3211" fmla="*/ 914893 w 5959916"/>
              <a:gd name="connsiteY3211" fmla="*/ 4046145 h 5274968"/>
              <a:gd name="connsiteX3212" fmla="*/ 896783 w 5959916"/>
              <a:gd name="connsiteY3212" fmla="*/ 4032973 h 5274968"/>
              <a:gd name="connsiteX3213" fmla="*/ 919285 w 5959916"/>
              <a:gd name="connsiteY3213" fmla="*/ 4015410 h 5274968"/>
              <a:gd name="connsiteX3214" fmla="*/ 896783 w 5959916"/>
              <a:gd name="connsiteY3214" fmla="*/ 4028582 h 5274968"/>
              <a:gd name="connsiteX3215" fmla="*/ 739818 w 5959916"/>
              <a:gd name="connsiteY3215" fmla="*/ 4077428 h 5274968"/>
              <a:gd name="connsiteX3216" fmla="*/ 820496 w 5959916"/>
              <a:gd name="connsiteY3216" fmla="*/ 3997299 h 5274968"/>
              <a:gd name="connsiteX3217" fmla="*/ 793604 w 5959916"/>
              <a:gd name="connsiteY3217" fmla="*/ 4001690 h 5274968"/>
              <a:gd name="connsiteX3218" fmla="*/ 842998 w 5959916"/>
              <a:gd name="connsiteY3218" fmla="*/ 3935282 h 5274968"/>
              <a:gd name="connsiteX3219" fmla="*/ 869890 w 5959916"/>
              <a:gd name="connsiteY3219" fmla="*/ 3913329 h 5274968"/>
              <a:gd name="connsiteX3220" fmla="*/ 842998 w 5959916"/>
              <a:gd name="connsiteY3220" fmla="*/ 3908938 h 5274968"/>
              <a:gd name="connsiteX3221" fmla="*/ 834217 w 5959916"/>
              <a:gd name="connsiteY3221" fmla="*/ 3930892 h 5274968"/>
              <a:gd name="connsiteX3222" fmla="*/ 776041 w 5959916"/>
              <a:gd name="connsiteY3222" fmla="*/ 3979736 h 5274968"/>
              <a:gd name="connsiteX3223" fmla="*/ 767259 w 5959916"/>
              <a:gd name="connsiteY3223" fmla="*/ 3970956 h 5274968"/>
              <a:gd name="connsiteX3224" fmla="*/ 667030 w 5959916"/>
              <a:gd name="connsiteY3224" fmla="*/ 4030503 h 5274968"/>
              <a:gd name="connsiteX3225" fmla="*/ 558725 w 5959916"/>
              <a:gd name="connsiteY3225" fmla="*/ 4085631 h 5274968"/>
              <a:gd name="connsiteX3226" fmla="*/ 563225 w 5959916"/>
              <a:gd name="connsiteY3226" fmla="*/ 4081493 h 5274968"/>
              <a:gd name="connsiteX3227" fmla="*/ 650360 w 5959916"/>
              <a:gd name="connsiteY3227" fmla="*/ 4006630 h 5274968"/>
              <a:gd name="connsiteX3228" fmla="*/ 686033 w 5959916"/>
              <a:gd name="connsiteY3228" fmla="*/ 4002239 h 5274968"/>
              <a:gd name="connsiteX3229" fmla="*/ 694815 w 5959916"/>
              <a:gd name="connsiteY3229" fmla="*/ 3966566 h 5274968"/>
              <a:gd name="connsiteX3230" fmla="*/ 775492 w 5959916"/>
              <a:gd name="connsiteY3230" fmla="*/ 3913329 h 5274968"/>
              <a:gd name="connsiteX3231" fmla="*/ 757380 w 5959916"/>
              <a:gd name="connsiteY3231" fmla="*/ 3949002 h 5274968"/>
              <a:gd name="connsiteX3232" fmla="*/ 761772 w 5959916"/>
              <a:gd name="connsiteY3232" fmla="*/ 3957784 h 5274968"/>
              <a:gd name="connsiteX3233" fmla="*/ 945628 w 5959916"/>
              <a:gd name="connsiteY3233" fmla="*/ 3811247 h 5274968"/>
              <a:gd name="connsiteX3234" fmla="*/ 936847 w 5959916"/>
              <a:gd name="connsiteY3234" fmla="*/ 3789293 h 5274968"/>
              <a:gd name="connsiteX3235" fmla="*/ 981851 w 5959916"/>
              <a:gd name="connsiteY3235" fmla="*/ 3740448 h 5274968"/>
              <a:gd name="connsiteX3236" fmla="*/ 963740 w 5959916"/>
              <a:gd name="connsiteY3236" fmla="*/ 3731667 h 5274968"/>
              <a:gd name="connsiteX3237" fmla="*/ 977460 w 5959916"/>
              <a:gd name="connsiteY3237" fmla="*/ 3714105 h 5274968"/>
              <a:gd name="connsiteX3238" fmla="*/ 905564 w 5959916"/>
              <a:gd name="connsiteY3238" fmla="*/ 3718495 h 5274968"/>
              <a:gd name="connsiteX3239" fmla="*/ 963740 w 5959916"/>
              <a:gd name="connsiteY3239" fmla="*/ 3674041 h 5274968"/>
              <a:gd name="connsiteX3240" fmla="*/ 963740 w 5959916"/>
              <a:gd name="connsiteY3240" fmla="*/ 3652087 h 5274968"/>
              <a:gd name="connsiteX3241" fmla="*/ 954959 w 5959916"/>
              <a:gd name="connsiteY3241" fmla="*/ 3643305 h 5274968"/>
              <a:gd name="connsiteX3242" fmla="*/ 909954 w 5959916"/>
              <a:gd name="connsiteY3242" fmla="*/ 3665259 h 5274968"/>
              <a:gd name="connsiteX3243" fmla="*/ 905564 w 5959916"/>
              <a:gd name="connsiteY3243" fmla="*/ 3647696 h 5274968"/>
              <a:gd name="connsiteX3244" fmla="*/ 878672 w 5959916"/>
              <a:gd name="connsiteY3244" fmla="*/ 3647696 h 5274968"/>
              <a:gd name="connsiteX3245" fmla="*/ 878672 w 5959916"/>
              <a:gd name="connsiteY3245" fmla="*/ 3683370 h 5274968"/>
              <a:gd name="connsiteX3246" fmla="*/ 815557 w 5959916"/>
              <a:gd name="connsiteY3246" fmla="*/ 3719044 h 5274968"/>
              <a:gd name="connsiteX3247" fmla="*/ 743660 w 5959916"/>
              <a:gd name="connsiteY3247" fmla="*/ 3740997 h 5274968"/>
              <a:gd name="connsiteX3248" fmla="*/ 797445 w 5959916"/>
              <a:gd name="connsiteY3248" fmla="*/ 3687761 h 5274968"/>
              <a:gd name="connsiteX3249" fmla="*/ 770553 w 5959916"/>
              <a:gd name="connsiteY3249" fmla="*/ 3700933 h 5274968"/>
              <a:gd name="connsiteX3250" fmla="*/ 766163 w 5959916"/>
              <a:gd name="connsiteY3250" fmla="*/ 3674041 h 5274968"/>
              <a:gd name="connsiteX3251" fmla="*/ 739270 w 5959916"/>
              <a:gd name="connsiteY3251" fmla="*/ 3678431 h 5274968"/>
              <a:gd name="connsiteX3252" fmla="*/ 748050 w 5959916"/>
              <a:gd name="connsiteY3252" fmla="*/ 3651539 h 5274968"/>
              <a:gd name="connsiteX3253" fmla="*/ 725550 w 5959916"/>
              <a:gd name="connsiteY3253" fmla="*/ 3642758 h 5274968"/>
              <a:gd name="connsiteX3254" fmla="*/ 729940 w 5959916"/>
              <a:gd name="connsiteY3254" fmla="*/ 3615864 h 5274968"/>
              <a:gd name="connsiteX3255" fmla="*/ 707438 w 5959916"/>
              <a:gd name="connsiteY3255" fmla="*/ 3615864 h 5274968"/>
              <a:gd name="connsiteX3256" fmla="*/ 828728 w 5959916"/>
              <a:gd name="connsiteY3256" fmla="*/ 3522564 h 5274968"/>
              <a:gd name="connsiteX3257" fmla="*/ 864402 w 5959916"/>
              <a:gd name="connsiteY3257" fmla="*/ 3513783 h 5274968"/>
              <a:gd name="connsiteX3258" fmla="*/ 945079 w 5959916"/>
              <a:gd name="connsiteY3258" fmla="*/ 3438046 h 5274968"/>
              <a:gd name="connsiteX3259" fmla="*/ 873183 w 5959916"/>
              <a:gd name="connsiteY3259" fmla="*/ 3446827 h 5274968"/>
              <a:gd name="connsiteX3260" fmla="*/ 886903 w 5959916"/>
              <a:gd name="connsiteY3260" fmla="*/ 3424873 h 5274968"/>
              <a:gd name="connsiteX3261" fmla="*/ 860011 w 5959916"/>
              <a:gd name="connsiteY3261" fmla="*/ 3407310 h 5274968"/>
              <a:gd name="connsiteX3262" fmla="*/ 806227 w 5959916"/>
              <a:gd name="connsiteY3262" fmla="*/ 3429263 h 5274968"/>
              <a:gd name="connsiteX3263" fmla="*/ 837510 w 5959916"/>
              <a:gd name="connsiteY3263" fmla="*/ 3407310 h 5274968"/>
              <a:gd name="connsiteX3264" fmla="*/ 796896 w 5959916"/>
              <a:gd name="connsiteY3264" fmla="*/ 3394138 h 5274968"/>
              <a:gd name="connsiteX3265" fmla="*/ 823788 w 5959916"/>
              <a:gd name="connsiteY3265" fmla="*/ 3385357 h 5274968"/>
              <a:gd name="connsiteX3266" fmla="*/ 823788 w 5959916"/>
              <a:gd name="connsiteY3266" fmla="*/ 3372186 h 5274968"/>
              <a:gd name="connsiteX3267" fmla="*/ 796896 w 5959916"/>
              <a:gd name="connsiteY3267" fmla="*/ 3367795 h 5274968"/>
              <a:gd name="connsiteX3268" fmla="*/ 881964 w 5959916"/>
              <a:gd name="connsiteY3268" fmla="*/ 3234430 h 5274968"/>
              <a:gd name="connsiteX3269" fmla="*/ 904466 w 5959916"/>
              <a:gd name="connsiteY3269" fmla="*/ 3163083 h 5274968"/>
              <a:gd name="connsiteX3270" fmla="*/ 1034538 w 5959916"/>
              <a:gd name="connsiteY3270" fmla="*/ 3082954 h 5274968"/>
              <a:gd name="connsiteX3271" fmla="*/ 1030147 w 5959916"/>
              <a:gd name="connsiteY3271" fmla="*/ 3038499 h 5274968"/>
              <a:gd name="connsiteX3272" fmla="*/ 1052648 w 5959916"/>
              <a:gd name="connsiteY3272" fmla="*/ 3029718 h 5274968"/>
              <a:gd name="connsiteX3273" fmla="*/ 1151438 w 5959916"/>
              <a:gd name="connsiteY3273" fmla="*/ 2891962 h 5274968"/>
              <a:gd name="connsiteX3274" fmla="*/ 1012036 w 5959916"/>
              <a:gd name="connsiteY3274" fmla="*/ 2860679 h 5274968"/>
              <a:gd name="connsiteX3275" fmla="*/ 998315 w 5959916"/>
              <a:gd name="connsiteY3275" fmla="*/ 2865070 h 5274968"/>
              <a:gd name="connsiteX3276" fmla="*/ 984595 w 5959916"/>
              <a:gd name="connsiteY3276" fmla="*/ 2847507 h 5274968"/>
              <a:gd name="connsiteX3277" fmla="*/ 926419 w 5959916"/>
              <a:gd name="connsiteY3277" fmla="*/ 2891962 h 5274968"/>
              <a:gd name="connsiteX3278" fmla="*/ 980205 w 5959916"/>
              <a:gd name="connsiteY3278" fmla="*/ 2856289 h 5274968"/>
              <a:gd name="connsiteX3279" fmla="*/ 917089 w 5959916"/>
              <a:gd name="connsiteY3279" fmla="*/ 2834335 h 5274968"/>
              <a:gd name="connsiteX3280" fmla="*/ 881416 w 5959916"/>
              <a:gd name="connsiteY3280" fmla="*/ 2767927 h 5274968"/>
              <a:gd name="connsiteX3281" fmla="*/ 1146499 w 5959916"/>
              <a:gd name="connsiteY3281" fmla="*/ 2785490 h 5274968"/>
              <a:gd name="connsiteX3282" fmla="*/ 1263399 w 5959916"/>
              <a:gd name="connsiteY3282" fmla="*/ 2719082 h 5274968"/>
              <a:gd name="connsiteX3283" fmla="*/ 1164610 w 5959916"/>
              <a:gd name="connsiteY3283" fmla="*/ 2701520 h 5274968"/>
              <a:gd name="connsiteX3284" fmla="*/ 1047711 w 5959916"/>
              <a:gd name="connsiteY3284" fmla="*/ 2710301 h 5274968"/>
              <a:gd name="connsiteX3285" fmla="*/ 962641 w 5959916"/>
              <a:gd name="connsiteY3285" fmla="*/ 2683408 h 5274968"/>
              <a:gd name="connsiteX3286" fmla="*/ 967032 w 5959916"/>
              <a:gd name="connsiteY3286" fmla="*/ 2647735 h 5274968"/>
              <a:gd name="connsiteX3287" fmla="*/ 993925 w 5959916"/>
              <a:gd name="connsiteY3287" fmla="*/ 2598889 h 5274968"/>
              <a:gd name="connsiteX3288" fmla="*/ 1038929 w 5959916"/>
              <a:gd name="connsiteY3288" fmla="*/ 2518760 h 5274968"/>
              <a:gd name="connsiteX3289" fmla="*/ 1030147 w 5959916"/>
              <a:gd name="connsiteY3289" fmla="*/ 2514370 h 5274968"/>
              <a:gd name="connsiteX3290" fmla="*/ 1065821 w 5959916"/>
              <a:gd name="connsiteY3290" fmla="*/ 2483087 h 5274968"/>
              <a:gd name="connsiteX3291" fmla="*/ 1160220 w 5959916"/>
              <a:gd name="connsiteY3291" fmla="*/ 2425460 h 5274968"/>
              <a:gd name="connsiteX3292" fmla="*/ 1178330 w 5959916"/>
              <a:gd name="connsiteY3292" fmla="*/ 2398568 h 5274968"/>
              <a:gd name="connsiteX3293" fmla="*/ 1164610 w 5959916"/>
              <a:gd name="connsiteY3293" fmla="*/ 2376614 h 5274968"/>
              <a:gd name="connsiteX3294" fmla="*/ 1178330 w 5959916"/>
              <a:gd name="connsiteY3294" fmla="*/ 2336550 h 5274968"/>
              <a:gd name="connsiteX3295" fmla="*/ 1093262 w 5959916"/>
              <a:gd name="connsiteY3295" fmla="*/ 2332159 h 5274968"/>
              <a:gd name="connsiteX3296" fmla="*/ 1093262 w 5959916"/>
              <a:gd name="connsiteY3296" fmla="*/ 2318987 h 5274968"/>
              <a:gd name="connsiteX3297" fmla="*/ 1057588 w 5959916"/>
              <a:gd name="connsiteY3297" fmla="*/ 2345880 h 5274968"/>
              <a:gd name="connsiteX3298" fmla="*/ 1012585 w 5959916"/>
              <a:gd name="connsiteY3298" fmla="*/ 2399115 h 5274968"/>
              <a:gd name="connsiteX3299" fmla="*/ 985692 w 5959916"/>
              <a:gd name="connsiteY3299" fmla="*/ 2390334 h 5274968"/>
              <a:gd name="connsiteX3300" fmla="*/ 927517 w 5959916"/>
              <a:gd name="connsiteY3300" fmla="*/ 2412287 h 5274968"/>
              <a:gd name="connsiteX3301" fmla="*/ 941237 w 5959916"/>
              <a:gd name="connsiteY3301" fmla="*/ 2394726 h 5274968"/>
              <a:gd name="connsiteX3302" fmla="*/ 932456 w 5959916"/>
              <a:gd name="connsiteY3302" fmla="*/ 2385945 h 5274968"/>
              <a:gd name="connsiteX3303" fmla="*/ 941237 w 5959916"/>
              <a:gd name="connsiteY3303" fmla="*/ 2368382 h 5274968"/>
              <a:gd name="connsiteX3304" fmla="*/ 842449 w 5959916"/>
              <a:gd name="connsiteY3304" fmla="*/ 2452901 h 5274968"/>
              <a:gd name="connsiteX3305" fmla="*/ 784274 w 5959916"/>
              <a:gd name="connsiteY3305" fmla="*/ 2466074 h 5274968"/>
              <a:gd name="connsiteX3306" fmla="*/ 829278 w 5959916"/>
              <a:gd name="connsiteY3306" fmla="*/ 2470464 h 5274968"/>
              <a:gd name="connsiteX3307" fmla="*/ 757380 w 5959916"/>
              <a:gd name="connsiteY3307" fmla="*/ 2497357 h 5274968"/>
              <a:gd name="connsiteX3308" fmla="*/ 779882 w 5959916"/>
              <a:gd name="connsiteY3308" fmla="*/ 2457292 h 5274968"/>
              <a:gd name="connsiteX3309" fmla="*/ 694815 w 5959916"/>
              <a:gd name="connsiteY3309" fmla="*/ 2461682 h 5274968"/>
              <a:gd name="connsiteX3310" fmla="*/ 686033 w 5959916"/>
              <a:gd name="connsiteY3310" fmla="*/ 2368382 h 5274968"/>
              <a:gd name="connsiteX3311" fmla="*/ 829825 w 5959916"/>
              <a:gd name="connsiteY3311" fmla="*/ 2315146 h 5274968"/>
              <a:gd name="connsiteX3312" fmla="*/ 825435 w 5959916"/>
              <a:gd name="connsiteY3312" fmla="*/ 2342038 h 5274968"/>
              <a:gd name="connsiteX3313" fmla="*/ 794152 w 5959916"/>
              <a:gd name="connsiteY3313" fmla="*/ 2359601 h 5274968"/>
              <a:gd name="connsiteX3314" fmla="*/ 816653 w 5959916"/>
              <a:gd name="connsiteY3314" fmla="*/ 2363991 h 5274968"/>
              <a:gd name="connsiteX3315" fmla="*/ 834765 w 5959916"/>
              <a:gd name="connsiteY3315" fmla="*/ 2399665 h 5274968"/>
              <a:gd name="connsiteX3316" fmla="*/ 897880 w 5959916"/>
              <a:gd name="connsiteY3316" fmla="*/ 2275081 h 5274968"/>
              <a:gd name="connsiteX3317" fmla="*/ 879768 w 5959916"/>
              <a:gd name="connsiteY3317" fmla="*/ 2261910 h 5274968"/>
              <a:gd name="connsiteX3318" fmla="*/ 884159 w 5959916"/>
              <a:gd name="connsiteY3318" fmla="*/ 2244346 h 5274968"/>
              <a:gd name="connsiteX3319" fmla="*/ 799092 w 5959916"/>
              <a:gd name="connsiteY3319" fmla="*/ 2257518 h 5274968"/>
              <a:gd name="connsiteX3320" fmla="*/ 677801 w 5959916"/>
              <a:gd name="connsiteY3320" fmla="*/ 2253128 h 5274968"/>
              <a:gd name="connsiteX3321" fmla="*/ 754089 w 5959916"/>
              <a:gd name="connsiteY3321" fmla="*/ 2204282 h 5274968"/>
              <a:gd name="connsiteX3322" fmla="*/ 686582 w 5959916"/>
              <a:gd name="connsiteY3322" fmla="*/ 2191111 h 5274968"/>
              <a:gd name="connsiteX3323" fmla="*/ 704694 w 5959916"/>
              <a:gd name="connsiteY3323" fmla="*/ 2164218 h 5274968"/>
              <a:gd name="connsiteX3324" fmla="*/ 637188 w 5959916"/>
              <a:gd name="connsiteY3324" fmla="*/ 2155438 h 5274968"/>
              <a:gd name="connsiteX3325" fmla="*/ 659689 w 5959916"/>
              <a:gd name="connsiteY3325" fmla="*/ 2137874 h 5274968"/>
              <a:gd name="connsiteX3326" fmla="*/ 717864 w 5959916"/>
              <a:gd name="connsiteY3326" fmla="*/ 2008901 h 5274968"/>
              <a:gd name="connsiteX3327" fmla="*/ 767259 w 5959916"/>
              <a:gd name="connsiteY3327" fmla="*/ 1973227 h 5274968"/>
              <a:gd name="connsiteX3328" fmla="*/ 816653 w 5959916"/>
              <a:gd name="connsiteY3328" fmla="*/ 1928771 h 5274968"/>
              <a:gd name="connsiteX3329" fmla="*/ 794152 w 5959916"/>
              <a:gd name="connsiteY3329" fmla="*/ 1924381 h 5274968"/>
              <a:gd name="connsiteX3330" fmla="*/ 834765 w 5959916"/>
              <a:gd name="connsiteY3330" fmla="*/ 1844252 h 5274968"/>
              <a:gd name="connsiteX3331" fmla="*/ 534008 w 5959916"/>
              <a:gd name="connsiteY3331" fmla="*/ 1995179 h 5274968"/>
              <a:gd name="connsiteX3332" fmla="*/ 435221 w 5959916"/>
              <a:gd name="connsiteY3332" fmla="*/ 1933163 h 5274968"/>
              <a:gd name="connsiteX3333" fmla="*/ 444001 w 5959916"/>
              <a:gd name="connsiteY3333" fmla="*/ 1906270 h 5274968"/>
              <a:gd name="connsiteX3334" fmla="*/ 439610 w 5959916"/>
              <a:gd name="connsiteY3334" fmla="*/ 1897489 h 5274968"/>
              <a:gd name="connsiteX3335" fmla="*/ 345213 w 5959916"/>
              <a:gd name="connsiteY3335" fmla="*/ 1901879 h 5274968"/>
              <a:gd name="connsiteX3336" fmla="*/ 353994 w 5959916"/>
              <a:gd name="connsiteY3336" fmla="*/ 1874986 h 5274968"/>
              <a:gd name="connsiteX3337" fmla="*/ 255205 w 5959916"/>
              <a:gd name="connsiteY3337" fmla="*/ 1866206 h 5274968"/>
              <a:gd name="connsiteX3338" fmla="*/ 273316 w 5959916"/>
              <a:gd name="connsiteY3338" fmla="*/ 1844252 h 5274968"/>
              <a:gd name="connsiteX3339" fmla="*/ 219532 w 5959916"/>
              <a:gd name="connsiteY3339" fmla="*/ 1853034 h 5274968"/>
              <a:gd name="connsiteX3340" fmla="*/ 300208 w 5959916"/>
              <a:gd name="connsiteY3340" fmla="*/ 1755342 h 5274968"/>
              <a:gd name="connsiteX3341" fmla="*/ 286488 w 5959916"/>
              <a:gd name="connsiteY3341" fmla="*/ 1764124 h 5274968"/>
              <a:gd name="connsiteX3342" fmla="*/ 295269 w 5959916"/>
              <a:gd name="connsiteY3342" fmla="*/ 1719668 h 5274968"/>
              <a:gd name="connsiteX3343" fmla="*/ 358384 w 5959916"/>
              <a:gd name="connsiteY3343" fmla="*/ 1697715 h 5274968"/>
              <a:gd name="connsiteX3344" fmla="*/ 439061 w 5959916"/>
              <a:gd name="connsiteY3344" fmla="*/ 1693325 h 5274968"/>
              <a:gd name="connsiteX3345" fmla="*/ 470344 w 5959916"/>
              <a:gd name="connsiteY3345" fmla="*/ 1657651 h 5274968"/>
              <a:gd name="connsiteX3346" fmla="*/ 587245 w 5959916"/>
              <a:gd name="connsiteY3346" fmla="*/ 1559960 h 5274968"/>
              <a:gd name="connsiteX3347" fmla="*/ 686033 w 5959916"/>
              <a:gd name="connsiteY3347" fmla="*/ 1542398 h 5274968"/>
              <a:gd name="connsiteX3348" fmla="*/ 721707 w 5959916"/>
              <a:gd name="connsiteY3348" fmla="*/ 1520445 h 5274968"/>
              <a:gd name="connsiteX3349" fmla="*/ 721707 w 5959916"/>
              <a:gd name="connsiteY3349" fmla="*/ 1493552 h 5274968"/>
              <a:gd name="connsiteX3350" fmla="*/ 869890 w 5959916"/>
              <a:gd name="connsiteY3350" fmla="*/ 1449097 h 5274968"/>
              <a:gd name="connsiteX3351" fmla="*/ 869890 w 5959916"/>
              <a:gd name="connsiteY3351" fmla="*/ 1427144 h 5274968"/>
              <a:gd name="connsiteX3352" fmla="*/ 892391 w 5959916"/>
              <a:gd name="connsiteY3352" fmla="*/ 1431534 h 5274968"/>
              <a:gd name="connsiteX3353" fmla="*/ 1386335 w 5959916"/>
              <a:gd name="connsiteY3353" fmla="*/ 1129131 h 5274968"/>
              <a:gd name="connsiteX3354" fmla="*/ 1336942 w 5959916"/>
              <a:gd name="connsiteY3354" fmla="*/ 1124741 h 5274968"/>
              <a:gd name="connsiteX3355" fmla="*/ 1341333 w 5959916"/>
              <a:gd name="connsiteY3355" fmla="*/ 1111570 h 5274968"/>
              <a:gd name="connsiteX3356" fmla="*/ 1269436 w 5959916"/>
              <a:gd name="connsiteY3356" fmla="*/ 1089615 h 5274968"/>
              <a:gd name="connsiteX3357" fmla="*/ 1201930 w 5959916"/>
              <a:gd name="connsiteY3357" fmla="*/ 1076444 h 5274968"/>
              <a:gd name="connsiteX3358" fmla="*/ 1161316 w 5959916"/>
              <a:gd name="connsiteY3358" fmla="*/ 1014427 h 5274968"/>
              <a:gd name="connsiteX3359" fmla="*/ 1076249 w 5959916"/>
              <a:gd name="connsiteY3359" fmla="*/ 1045710 h 5274968"/>
              <a:gd name="connsiteX3360" fmla="*/ 1071858 w 5959916"/>
              <a:gd name="connsiteY3360" fmla="*/ 1063272 h 5274968"/>
              <a:gd name="connsiteX3361" fmla="*/ 986790 w 5959916"/>
              <a:gd name="connsiteY3361" fmla="*/ 1076444 h 5274968"/>
              <a:gd name="connsiteX3362" fmla="*/ 1018074 w 5959916"/>
              <a:gd name="connsiteY3362" fmla="*/ 1040770 h 5274968"/>
              <a:gd name="connsiteX3363" fmla="*/ 856717 w 5959916"/>
              <a:gd name="connsiteY3363" fmla="*/ 1062723 h 5274968"/>
              <a:gd name="connsiteX3364" fmla="*/ 914893 w 5959916"/>
              <a:gd name="connsiteY3364" fmla="*/ 1022659 h 5274968"/>
              <a:gd name="connsiteX3365" fmla="*/ 883612 w 5959916"/>
              <a:gd name="connsiteY3365" fmla="*/ 1022659 h 5274968"/>
              <a:gd name="connsiteX3366" fmla="*/ 991181 w 5959916"/>
              <a:gd name="connsiteY3366" fmla="*/ 902466 h 5274968"/>
              <a:gd name="connsiteX3367" fmla="*/ 1215651 w 5959916"/>
              <a:gd name="connsiteY3367" fmla="*/ 764711 h 5274968"/>
              <a:gd name="connsiteX3368" fmla="*/ 1224432 w 5959916"/>
              <a:gd name="connsiteY3368" fmla="*/ 747148 h 5274968"/>
              <a:gd name="connsiteX3369" fmla="*/ 1228822 w 5959916"/>
              <a:gd name="connsiteY3369" fmla="*/ 755929 h 5274968"/>
              <a:gd name="connsiteX3370" fmla="*/ 1709047 w 5959916"/>
              <a:gd name="connsiteY3370" fmla="*/ 524872 h 5274968"/>
              <a:gd name="connsiteX3371" fmla="*/ 1758441 w 5959916"/>
              <a:gd name="connsiteY3371" fmla="*/ 516092 h 5274968"/>
              <a:gd name="connsiteX3372" fmla="*/ 1825946 w 5959916"/>
              <a:gd name="connsiteY3372" fmla="*/ 480419 h 5274968"/>
              <a:gd name="connsiteX3373" fmla="*/ 1982910 w 5959916"/>
              <a:gd name="connsiteY3373" fmla="*/ 440354 h 5274968"/>
              <a:gd name="connsiteX3374" fmla="*/ 2050416 w 5959916"/>
              <a:gd name="connsiteY3374" fmla="*/ 449135 h 5274968"/>
              <a:gd name="connsiteX3375" fmla="*/ 2046025 w 5959916"/>
              <a:gd name="connsiteY3375" fmla="*/ 493589 h 5274968"/>
              <a:gd name="connsiteX3376" fmla="*/ 2072917 w 5959916"/>
              <a:gd name="connsiteY3376" fmla="*/ 515543 h 5274968"/>
              <a:gd name="connsiteX3377" fmla="*/ 1987850 w 5959916"/>
              <a:gd name="connsiteY3377" fmla="*/ 600063 h 5274968"/>
              <a:gd name="connsiteX3378" fmla="*/ 1965347 w 5959916"/>
              <a:gd name="connsiteY3378" fmla="*/ 604453 h 5274968"/>
              <a:gd name="connsiteX3379" fmla="*/ 1969738 w 5959916"/>
              <a:gd name="connsiteY3379" fmla="*/ 626406 h 5274968"/>
              <a:gd name="connsiteX3380" fmla="*/ 1866560 w 5959916"/>
              <a:gd name="connsiteY3380" fmla="*/ 710926 h 5274968"/>
              <a:gd name="connsiteX3381" fmla="*/ 2158534 w 5959916"/>
              <a:gd name="connsiteY3381" fmla="*/ 635187 h 5274968"/>
              <a:gd name="connsiteX3382" fmla="*/ 2144814 w 5959916"/>
              <a:gd name="connsiteY3382" fmla="*/ 675252 h 5274968"/>
              <a:gd name="connsiteX3383" fmla="*/ 2176097 w 5959916"/>
              <a:gd name="connsiteY3383" fmla="*/ 662080 h 5274968"/>
              <a:gd name="connsiteX3384" fmla="*/ 2176097 w 5959916"/>
              <a:gd name="connsiteY3384" fmla="*/ 706536 h 5274968"/>
              <a:gd name="connsiteX3385" fmla="*/ 2207379 w 5959916"/>
              <a:gd name="connsiteY3385" fmla="*/ 724097 h 5274968"/>
              <a:gd name="connsiteX3386" fmla="*/ 2543811 w 5959916"/>
              <a:gd name="connsiteY3386" fmla="*/ 577561 h 5274968"/>
              <a:gd name="connsiteX3387" fmla="*/ 2687603 w 5959916"/>
              <a:gd name="connsiteY3387" fmla="*/ 573170 h 5274968"/>
              <a:gd name="connsiteX3388" fmla="*/ 2768281 w 5959916"/>
              <a:gd name="connsiteY3388" fmla="*/ 537497 h 5274968"/>
              <a:gd name="connsiteX3389" fmla="*/ 2750169 w 5959916"/>
              <a:gd name="connsiteY3389" fmla="*/ 537497 h 5274968"/>
              <a:gd name="connsiteX3390" fmla="*/ 2745779 w 5959916"/>
              <a:gd name="connsiteY3390" fmla="*/ 515543 h 5274968"/>
              <a:gd name="connsiteX3391" fmla="*/ 2871460 w 5959916"/>
              <a:gd name="connsiteY3391" fmla="*/ 390960 h 5274968"/>
              <a:gd name="connsiteX3392" fmla="*/ 2875851 w 5959916"/>
              <a:gd name="connsiteY3392" fmla="*/ 404131 h 5274968"/>
              <a:gd name="connsiteX3393" fmla="*/ 2943356 w 5959916"/>
              <a:gd name="connsiteY3393" fmla="*/ 355286 h 5274968"/>
              <a:gd name="connsiteX3394" fmla="*/ 3024034 w 5959916"/>
              <a:gd name="connsiteY3394" fmla="*/ 324003 h 5274968"/>
              <a:gd name="connsiteX3395" fmla="*/ 3019643 w 5959916"/>
              <a:gd name="connsiteY3395" fmla="*/ 302049 h 5274968"/>
              <a:gd name="connsiteX3396" fmla="*/ 3064647 w 5959916"/>
              <a:gd name="connsiteY3396" fmla="*/ 288877 h 5274968"/>
              <a:gd name="connsiteX3397" fmla="*/ 3046536 w 5959916"/>
              <a:gd name="connsiteY3397" fmla="*/ 306440 h 5274968"/>
              <a:gd name="connsiteX3398" fmla="*/ 3239722 w 5959916"/>
              <a:gd name="connsiteY3398" fmla="*/ 279547 h 5274968"/>
              <a:gd name="connsiteX3399" fmla="*/ 5450395 w 5959916"/>
              <a:gd name="connsiteY3399" fmla="*/ 159903 h 5274968"/>
              <a:gd name="connsiteX3400" fmla="*/ 5405391 w 5959916"/>
              <a:gd name="connsiteY3400" fmla="*/ 177466 h 5274968"/>
              <a:gd name="connsiteX3401" fmla="*/ 5450395 w 5959916"/>
              <a:gd name="connsiteY3401" fmla="*/ 159903 h 5274968"/>
              <a:gd name="connsiteX3402" fmla="*/ 5566746 w 5959916"/>
              <a:gd name="connsiteY3402" fmla="*/ 111607 h 5274968"/>
              <a:gd name="connsiteX3403" fmla="*/ 5548635 w 5959916"/>
              <a:gd name="connsiteY3403" fmla="*/ 133560 h 5274968"/>
              <a:gd name="connsiteX3404" fmla="*/ 5562356 w 5959916"/>
              <a:gd name="connsiteY3404" fmla="*/ 146732 h 5274968"/>
              <a:gd name="connsiteX3405" fmla="*/ 5548635 w 5959916"/>
              <a:gd name="connsiteY3405" fmla="*/ 159903 h 5274968"/>
              <a:gd name="connsiteX3406" fmla="*/ 5562356 w 5959916"/>
              <a:gd name="connsiteY3406" fmla="*/ 159903 h 5274968"/>
              <a:gd name="connsiteX3407" fmla="*/ 5481677 w 5959916"/>
              <a:gd name="connsiteY3407" fmla="*/ 191187 h 5274968"/>
              <a:gd name="connsiteX3408" fmla="*/ 5539854 w 5959916"/>
              <a:gd name="connsiteY3408" fmla="*/ 133560 h 5274968"/>
              <a:gd name="connsiteX3409" fmla="*/ 5566746 w 5959916"/>
              <a:gd name="connsiteY3409" fmla="*/ 111607 h 5274968"/>
              <a:gd name="connsiteX3410" fmla="*/ 5459176 w 5959916"/>
              <a:gd name="connsiteY3410" fmla="*/ 79774 h 5274968"/>
              <a:gd name="connsiteX3411" fmla="*/ 5423502 w 5959916"/>
              <a:gd name="connsiteY3411" fmla="*/ 101727 h 5274968"/>
              <a:gd name="connsiteX3412" fmla="*/ 5459176 w 5959916"/>
              <a:gd name="connsiteY3412" fmla="*/ 79774 h 5274968"/>
              <a:gd name="connsiteX3413" fmla="*/ 5467958 w 5959916"/>
              <a:gd name="connsiteY3413" fmla="*/ 57273 h 5274968"/>
              <a:gd name="connsiteX3414" fmla="*/ 5391671 w 5959916"/>
              <a:gd name="connsiteY3414" fmla="*/ 84165 h 5274968"/>
              <a:gd name="connsiteX3415" fmla="*/ 5467958 w 5959916"/>
              <a:gd name="connsiteY3415" fmla="*/ 57273 h 5274968"/>
              <a:gd name="connsiteX3416" fmla="*/ 5311212 w 5959916"/>
              <a:gd name="connsiteY3416" fmla="*/ 179 h 5274968"/>
              <a:gd name="connsiteX3417" fmla="*/ 5346118 w 5959916"/>
              <a:gd name="connsiteY3417" fmla="*/ 8427 h 5274968"/>
              <a:gd name="connsiteX3418" fmla="*/ 5319225 w 5959916"/>
              <a:gd name="connsiteY3418" fmla="*/ 44101 h 5274968"/>
              <a:gd name="connsiteX3419" fmla="*/ 5354900 w 5959916"/>
              <a:gd name="connsiteY3419" fmla="*/ 61663 h 5274968"/>
              <a:gd name="connsiteX3420" fmla="*/ 5346118 w 5959916"/>
              <a:gd name="connsiteY3420" fmla="*/ 88556 h 5274968"/>
              <a:gd name="connsiteX3421" fmla="*/ 5364230 w 5959916"/>
              <a:gd name="connsiteY3421" fmla="*/ 88556 h 5274968"/>
              <a:gd name="connsiteX3422" fmla="*/ 5346118 w 5959916"/>
              <a:gd name="connsiteY3422" fmla="*/ 146183 h 5274968"/>
              <a:gd name="connsiteX3423" fmla="*/ 5436126 w 5959916"/>
              <a:gd name="connsiteY3423" fmla="*/ 133010 h 5274968"/>
              <a:gd name="connsiteX3424" fmla="*/ 5373011 w 5959916"/>
              <a:gd name="connsiteY3424" fmla="*/ 204358 h 5274968"/>
              <a:gd name="connsiteX3425" fmla="*/ 5476189 w 5959916"/>
              <a:gd name="connsiteY3425" fmla="*/ 186796 h 5274968"/>
              <a:gd name="connsiteX3426" fmla="*/ 5418014 w 5959916"/>
              <a:gd name="connsiteY3426" fmla="*/ 240032 h 5274968"/>
              <a:gd name="connsiteX3427" fmla="*/ 5422405 w 5959916"/>
              <a:gd name="connsiteY3427" fmla="*/ 257594 h 5274968"/>
              <a:gd name="connsiteX3428" fmla="*/ 5444906 w 5959916"/>
              <a:gd name="connsiteY3428" fmla="*/ 257594 h 5274968"/>
              <a:gd name="connsiteX3429" fmla="*/ 5395512 w 5959916"/>
              <a:gd name="connsiteY3429" fmla="*/ 306440 h 5274968"/>
              <a:gd name="connsiteX3430" fmla="*/ 5354900 w 5959916"/>
              <a:gd name="connsiteY3430" fmla="*/ 333332 h 5274968"/>
              <a:gd name="connsiteX3431" fmla="*/ 5341178 w 5959916"/>
              <a:gd name="connsiteY3431" fmla="*/ 355286 h 5274968"/>
              <a:gd name="connsiteX3432" fmla="*/ 5323068 w 5959916"/>
              <a:gd name="connsiteY3432" fmla="*/ 346505 h 5274968"/>
              <a:gd name="connsiteX3433" fmla="*/ 5304956 w 5959916"/>
              <a:gd name="connsiteY3433" fmla="*/ 364067 h 5274968"/>
              <a:gd name="connsiteX3434" fmla="*/ 5471250 w 5959916"/>
              <a:gd name="connsiteY3434" fmla="*/ 315221 h 5274968"/>
              <a:gd name="connsiteX3435" fmla="*/ 5430638 w 5959916"/>
              <a:gd name="connsiteY3435" fmla="*/ 364067 h 5274968"/>
              <a:gd name="connsiteX3436" fmla="*/ 5448747 w 5959916"/>
              <a:gd name="connsiteY3436" fmla="*/ 421694 h 5274968"/>
              <a:gd name="connsiteX3437" fmla="*/ 5520644 w 5959916"/>
              <a:gd name="connsiteY3437" fmla="*/ 399741 h 5274968"/>
              <a:gd name="connsiteX3438" fmla="*/ 5421856 w 5959916"/>
              <a:gd name="connsiteY3438" fmla="*/ 537497 h 5274968"/>
              <a:gd name="connsiteX3439" fmla="*/ 5547537 w 5959916"/>
              <a:gd name="connsiteY3439" fmla="*/ 510604 h 5274968"/>
              <a:gd name="connsiteX3440" fmla="*/ 5489361 w 5959916"/>
              <a:gd name="connsiteY3440" fmla="*/ 581952 h 5274968"/>
              <a:gd name="connsiteX3441" fmla="*/ 5475641 w 5959916"/>
              <a:gd name="connsiteY3441" fmla="*/ 684033 h 5274968"/>
              <a:gd name="connsiteX3442" fmla="*/ 5439967 w 5959916"/>
              <a:gd name="connsiteY3442" fmla="*/ 697205 h 5274968"/>
              <a:gd name="connsiteX3443" fmla="*/ 5480581 w 5959916"/>
              <a:gd name="connsiteY3443" fmla="*/ 714767 h 5274968"/>
              <a:gd name="connsiteX3444" fmla="*/ 5458078 w 5959916"/>
              <a:gd name="connsiteY3444" fmla="*/ 741660 h 5274968"/>
              <a:gd name="connsiteX3445" fmla="*/ 5449298 w 5959916"/>
              <a:gd name="connsiteY3445" fmla="*/ 724097 h 5274968"/>
              <a:gd name="connsiteX3446" fmla="*/ 5444906 w 5959916"/>
              <a:gd name="connsiteY3446" fmla="*/ 746050 h 5274968"/>
              <a:gd name="connsiteX3447" fmla="*/ 5391121 w 5959916"/>
              <a:gd name="connsiteY3447" fmla="*/ 768003 h 5274968"/>
              <a:gd name="connsiteX3448" fmla="*/ 5391121 w 5959916"/>
              <a:gd name="connsiteY3448" fmla="*/ 750441 h 5274968"/>
              <a:gd name="connsiteX3449" fmla="*/ 5364230 w 5959916"/>
              <a:gd name="connsiteY3449" fmla="*/ 812459 h 5274968"/>
              <a:gd name="connsiteX3450" fmla="*/ 5238548 w 5959916"/>
              <a:gd name="connsiteY3450" fmla="*/ 843742 h 5274968"/>
              <a:gd name="connsiteX3451" fmla="*/ 5292333 w 5959916"/>
              <a:gd name="connsiteY3451" fmla="*/ 710377 h 5274968"/>
              <a:gd name="connsiteX3452" fmla="*/ 5319225 w 5959916"/>
              <a:gd name="connsiteY3452" fmla="*/ 692814 h 5274968"/>
              <a:gd name="connsiteX3453" fmla="*/ 5314835 w 5959916"/>
              <a:gd name="connsiteY3453" fmla="*/ 617076 h 5274968"/>
              <a:gd name="connsiteX3454" fmla="*/ 5296724 w 5959916"/>
              <a:gd name="connsiteY3454" fmla="*/ 603904 h 5274968"/>
              <a:gd name="connsiteX3455" fmla="*/ 5067863 w 5959916"/>
              <a:gd name="connsiteY3455" fmla="*/ 652750 h 5274968"/>
              <a:gd name="connsiteX3456" fmla="*/ 5040970 w 5959916"/>
              <a:gd name="connsiteY3456" fmla="*/ 617076 h 5274968"/>
              <a:gd name="connsiteX3457" fmla="*/ 5005296 w 5959916"/>
              <a:gd name="connsiteY3457" fmla="*/ 652750 h 5274968"/>
              <a:gd name="connsiteX3458" fmla="*/ 5019017 w 5959916"/>
              <a:gd name="connsiteY3458" fmla="*/ 670313 h 5274968"/>
              <a:gd name="connsiteX3459" fmla="*/ 5005296 w 5959916"/>
              <a:gd name="connsiteY3459" fmla="*/ 701596 h 5274968"/>
              <a:gd name="connsiteX3460" fmla="*/ 4937791 w 5959916"/>
              <a:gd name="connsiteY3460" fmla="*/ 719158 h 5274968"/>
              <a:gd name="connsiteX3461" fmla="*/ 4987185 w 5959916"/>
              <a:gd name="connsiteY3461" fmla="*/ 687875 h 5274968"/>
              <a:gd name="connsiteX3462" fmla="*/ 4987185 w 5959916"/>
              <a:gd name="connsiteY3462" fmla="*/ 665922 h 5274968"/>
              <a:gd name="connsiteX3463" fmla="*/ 4960292 w 5959916"/>
              <a:gd name="connsiteY3463" fmla="*/ 661531 h 5274968"/>
              <a:gd name="connsiteX3464" fmla="*/ 5050300 w 5959916"/>
              <a:gd name="connsiteY3464" fmla="*/ 550668 h 5274968"/>
              <a:gd name="connsiteX3465" fmla="*/ 4888945 w 5959916"/>
              <a:gd name="connsiteY3465" fmla="*/ 586342 h 5274968"/>
              <a:gd name="connsiteX3466" fmla="*/ 4870835 w 5959916"/>
              <a:gd name="connsiteY3466" fmla="*/ 568780 h 5274968"/>
              <a:gd name="connsiteX3467" fmla="*/ 4951511 w 5959916"/>
              <a:gd name="connsiteY3467" fmla="*/ 493041 h 5274968"/>
              <a:gd name="connsiteX3468" fmla="*/ 4947122 w 5959916"/>
              <a:gd name="connsiteY3468" fmla="*/ 484260 h 5274968"/>
              <a:gd name="connsiteX3469" fmla="*/ 4852722 w 5959916"/>
              <a:gd name="connsiteY3469" fmla="*/ 541887 h 5274968"/>
              <a:gd name="connsiteX3470" fmla="*/ 4857113 w 5959916"/>
              <a:gd name="connsiteY3470" fmla="*/ 493041 h 5274968"/>
              <a:gd name="connsiteX3471" fmla="*/ 4745154 w 5959916"/>
              <a:gd name="connsiteY3471" fmla="*/ 550668 h 5274968"/>
              <a:gd name="connsiteX3472" fmla="*/ 4735274 w 5959916"/>
              <a:gd name="connsiteY3472" fmla="*/ 533106 h 5274968"/>
              <a:gd name="connsiteX3473" fmla="*/ 4820342 w 5959916"/>
              <a:gd name="connsiteY3473" fmla="*/ 448586 h 5274968"/>
              <a:gd name="connsiteX3474" fmla="*/ 4820342 w 5959916"/>
              <a:gd name="connsiteY3474" fmla="*/ 368458 h 5274968"/>
              <a:gd name="connsiteX3475" fmla="*/ 4905411 w 5959916"/>
              <a:gd name="connsiteY3475" fmla="*/ 319612 h 5274968"/>
              <a:gd name="connsiteX3476" fmla="*/ 4905411 w 5959916"/>
              <a:gd name="connsiteY3476" fmla="*/ 350895 h 5274968"/>
              <a:gd name="connsiteX3477" fmla="*/ 4927912 w 5959916"/>
              <a:gd name="connsiteY3477" fmla="*/ 350895 h 5274968"/>
              <a:gd name="connsiteX3478" fmla="*/ 4869736 w 5959916"/>
              <a:gd name="connsiteY3478" fmla="*/ 448586 h 5274968"/>
              <a:gd name="connsiteX3479" fmla="*/ 4865346 w 5959916"/>
              <a:gd name="connsiteY3479" fmla="*/ 431024 h 5274968"/>
              <a:gd name="connsiteX3480" fmla="*/ 4842845 w 5959916"/>
              <a:gd name="connsiteY3480" fmla="*/ 452977 h 5274968"/>
              <a:gd name="connsiteX3481" fmla="*/ 4910350 w 5959916"/>
              <a:gd name="connsiteY3481" fmla="*/ 466149 h 5274968"/>
              <a:gd name="connsiteX3482" fmla="*/ 4941633 w 5959916"/>
              <a:gd name="connsiteY3482" fmla="*/ 315221 h 5274968"/>
              <a:gd name="connsiteX3483" fmla="*/ 4950414 w 5959916"/>
              <a:gd name="connsiteY3483" fmla="*/ 279547 h 5274968"/>
              <a:gd name="connsiteX3484" fmla="*/ 4909801 w 5959916"/>
              <a:gd name="connsiteY3484" fmla="*/ 257594 h 5274968"/>
              <a:gd name="connsiteX3485" fmla="*/ 4905411 w 5959916"/>
              <a:gd name="connsiteY3485" fmla="*/ 248813 h 5274968"/>
              <a:gd name="connsiteX3486" fmla="*/ 5143601 w 5959916"/>
              <a:gd name="connsiteY3486" fmla="*/ 128620 h 5274968"/>
              <a:gd name="connsiteX3487" fmla="*/ 5094207 w 5959916"/>
              <a:gd name="connsiteY3487" fmla="*/ 133010 h 5274968"/>
              <a:gd name="connsiteX3488" fmla="*/ 5107927 w 5959916"/>
              <a:gd name="connsiteY3488" fmla="*/ 84165 h 5274968"/>
              <a:gd name="connsiteX3489" fmla="*/ 5311212 w 5959916"/>
              <a:gd name="connsiteY3489" fmla="*/ 179 h 5274968"/>
            </a:gdLst>
            <a:ahLst/>
            <a:cxnLst/>
            <a:rect l="l" t="t" r="r" b="b"/>
            <a:pathLst>
              <a:path h="5274968" w="5959916">
                <a:moveTo>
                  <a:pt x="2711821" y="5245879"/>
                </a:moveTo>
                <a:cubicBezTo>
                  <a:pt x="2723002" y="5246429"/>
                  <a:pt x="2734253" y="5247526"/>
                  <a:pt x="2747974" y="5247526"/>
                </a:cubicBezTo>
                <a:cubicBezTo>
                  <a:pt x="2734802" y="5260699"/>
                  <a:pt x="2712300" y="5260699"/>
                  <a:pt x="2689799" y="5260699"/>
                </a:cubicBezTo>
                <a:cubicBezTo>
                  <a:pt x="2689799" y="5251917"/>
                  <a:pt x="2684859" y="5247526"/>
                  <a:pt x="2676078" y="5247526"/>
                </a:cubicBezTo>
                <a:cubicBezTo>
                  <a:pt x="2689524" y="5245331"/>
                  <a:pt x="2700638" y="5245331"/>
                  <a:pt x="2711821" y="5245879"/>
                </a:cubicBezTo>
                <a:close/>
                <a:moveTo>
                  <a:pt x="2554788" y="5216243"/>
                </a:moveTo>
                <a:cubicBezTo>
                  <a:pt x="2550397" y="5238745"/>
                  <a:pt x="2577290" y="5225573"/>
                  <a:pt x="2591009" y="5229416"/>
                </a:cubicBezTo>
                <a:cubicBezTo>
                  <a:pt x="2577290" y="5242587"/>
                  <a:pt x="2541616" y="5229416"/>
                  <a:pt x="2527895" y="5233805"/>
                </a:cubicBezTo>
                <a:cubicBezTo>
                  <a:pt x="2527895" y="5220634"/>
                  <a:pt x="2546007" y="5220634"/>
                  <a:pt x="2554788" y="5216243"/>
                </a:cubicBezTo>
                <a:close/>
                <a:moveTo>
                  <a:pt x="3802269" y="5208010"/>
                </a:moveTo>
                <a:cubicBezTo>
                  <a:pt x="3757814" y="5234354"/>
                  <a:pt x="3685918" y="5261246"/>
                  <a:pt x="3640914" y="5274419"/>
                </a:cubicBezTo>
                <a:cubicBezTo>
                  <a:pt x="3640914" y="5247526"/>
                  <a:pt x="3677137" y="5251917"/>
                  <a:pt x="3690309" y="5248076"/>
                </a:cubicBezTo>
                <a:cubicBezTo>
                  <a:pt x="3725983" y="5234903"/>
                  <a:pt x="3761656" y="5212401"/>
                  <a:pt x="3802269" y="5208010"/>
                </a:cubicBezTo>
                <a:close/>
                <a:moveTo>
                  <a:pt x="2689250" y="5131724"/>
                </a:moveTo>
                <a:cubicBezTo>
                  <a:pt x="2702421" y="5131724"/>
                  <a:pt x="2698030" y="5144896"/>
                  <a:pt x="2716143" y="5140505"/>
                </a:cubicBezTo>
                <a:cubicBezTo>
                  <a:pt x="2711752" y="5154226"/>
                  <a:pt x="2720533" y="5158617"/>
                  <a:pt x="2720533" y="5167398"/>
                </a:cubicBezTo>
                <a:cubicBezTo>
                  <a:pt x="2702971" y="5167398"/>
                  <a:pt x="2689250" y="5185509"/>
                  <a:pt x="2671138" y="5171239"/>
                </a:cubicBezTo>
                <a:cubicBezTo>
                  <a:pt x="2684859" y="5162457"/>
                  <a:pt x="2698030" y="5158067"/>
                  <a:pt x="2711752" y="5158067"/>
                </a:cubicBezTo>
                <a:cubicBezTo>
                  <a:pt x="2711752" y="5144896"/>
                  <a:pt x="2698580" y="5144896"/>
                  <a:pt x="2684859" y="5144896"/>
                </a:cubicBezTo>
                <a:cubicBezTo>
                  <a:pt x="2684859" y="5140505"/>
                  <a:pt x="2684859" y="5140505"/>
                  <a:pt x="2689250" y="5140505"/>
                </a:cubicBezTo>
                <a:cubicBezTo>
                  <a:pt x="2689250" y="5140505"/>
                  <a:pt x="2689250" y="5140505"/>
                  <a:pt x="2689250" y="5131724"/>
                </a:cubicBezTo>
                <a:close/>
                <a:moveTo>
                  <a:pt x="2721245" y="5121709"/>
                </a:moveTo>
                <a:cubicBezTo>
                  <a:pt x="2730686" y="5119650"/>
                  <a:pt x="2750855" y="5126235"/>
                  <a:pt x="2761146" y="5122943"/>
                </a:cubicBezTo>
                <a:cubicBezTo>
                  <a:pt x="2756755" y="5131724"/>
                  <a:pt x="2724924" y="5136115"/>
                  <a:pt x="2716143" y="5127334"/>
                </a:cubicBezTo>
                <a:cubicBezTo>
                  <a:pt x="2716143" y="5124040"/>
                  <a:pt x="2718098" y="5122394"/>
                  <a:pt x="2721245" y="5121709"/>
                </a:cubicBezTo>
                <a:close/>
                <a:moveTo>
                  <a:pt x="2582117" y="5119350"/>
                </a:moveTo>
                <a:cubicBezTo>
                  <a:pt x="2591593" y="5118072"/>
                  <a:pt x="2601712" y="5118964"/>
                  <a:pt x="2612963" y="5123492"/>
                </a:cubicBezTo>
                <a:cubicBezTo>
                  <a:pt x="2590462" y="5167946"/>
                  <a:pt x="2563568" y="5181118"/>
                  <a:pt x="2509783" y="5185509"/>
                </a:cubicBezTo>
                <a:cubicBezTo>
                  <a:pt x="2505393" y="5171788"/>
                  <a:pt x="2501001" y="5167398"/>
                  <a:pt x="2501001" y="5149835"/>
                </a:cubicBezTo>
                <a:cubicBezTo>
                  <a:pt x="2531051" y="5146542"/>
                  <a:pt x="2553690" y="5123184"/>
                  <a:pt x="2582117" y="5119350"/>
                </a:cubicBezTo>
                <a:close/>
                <a:moveTo>
                  <a:pt x="3149303" y="5089464"/>
                </a:moveTo>
                <a:cubicBezTo>
                  <a:pt x="3161514" y="5090013"/>
                  <a:pt x="3173588" y="5096599"/>
                  <a:pt x="3177705" y="5109771"/>
                </a:cubicBezTo>
                <a:cubicBezTo>
                  <a:pt x="3146422" y="5118552"/>
                  <a:pt x="3110199" y="5122943"/>
                  <a:pt x="3078916" y="5131724"/>
                </a:cubicBezTo>
                <a:cubicBezTo>
                  <a:pt x="3038851" y="5144896"/>
                  <a:pt x="2993848" y="5171788"/>
                  <a:pt x="2971346" y="5144896"/>
                </a:cubicBezTo>
                <a:cubicBezTo>
                  <a:pt x="3002628" y="5149835"/>
                  <a:pt x="3025131" y="5122943"/>
                  <a:pt x="3043242" y="5122943"/>
                </a:cubicBezTo>
                <a:cubicBezTo>
                  <a:pt x="3052573" y="5118552"/>
                  <a:pt x="3056963" y="5127334"/>
                  <a:pt x="3056963" y="5127334"/>
                </a:cubicBezTo>
                <a:cubicBezTo>
                  <a:pt x="3079465" y="5122943"/>
                  <a:pt x="3093185" y="5096599"/>
                  <a:pt x="3120078" y="5105381"/>
                </a:cubicBezTo>
                <a:cubicBezTo>
                  <a:pt x="3124744" y="5094404"/>
                  <a:pt x="3137092" y="5088915"/>
                  <a:pt x="3149303" y="5089464"/>
                </a:cubicBezTo>
                <a:close/>
                <a:moveTo>
                  <a:pt x="4080524" y="5074098"/>
                </a:moveTo>
                <a:cubicBezTo>
                  <a:pt x="4076133" y="5096599"/>
                  <a:pt x="4026738" y="5109771"/>
                  <a:pt x="3995457" y="5118552"/>
                </a:cubicBezTo>
                <a:cubicBezTo>
                  <a:pt x="3972954" y="5136663"/>
                  <a:pt x="3950452" y="5154226"/>
                  <a:pt x="3914778" y="5158617"/>
                </a:cubicBezTo>
                <a:cubicBezTo>
                  <a:pt x="3923560" y="5136663"/>
                  <a:pt x="3977893" y="5136663"/>
                  <a:pt x="3972954" y="5114162"/>
                </a:cubicBezTo>
                <a:cubicBezTo>
                  <a:pt x="4008629" y="5109771"/>
                  <a:pt x="4049241" y="5087270"/>
                  <a:pt x="4080524" y="5074098"/>
                </a:cubicBezTo>
                <a:close/>
                <a:moveTo>
                  <a:pt x="3250698" y="5074098"/>
                </a:moveTo>
                <a:cubicBezTo>
                  <a:pt x="3236978" y="5087817"/>
                  <a:pt x="3219416" y="5092208"/>
                  <a:pt x="3201303" y="5100990"/>
                </a:cubicBezTo>
                <a:cubicBezTo>
                  <a:pt x="3196365" y="5087817"/>
                  <a:pt x="3236978" y="5083426"/>
                  <a:pt x="3250698" y="5074098"/>
                </a:cubicBezTo>
                <a:close/>
                <a:moveTo>
                  <a:pt x="2913720" y="5070255"/>
                </a:moveTo>
                <a:cubicBezTo>
                  <a:pt x="2891217" y="5074646"/>
                  <a:pt x="2864325" y="5092208"/>
                  <a:pt x="2846214" y="5087817"/>
                </a:cubicBezTo>
                <a:cubicBezTo>
                  <a:pt x="2859934" y="5069707"/>
                  <a:pt x="2891217" y="5069707"/>
                  <a:pt x="2913720" y="5070255"/>
                </a:cubicBezTo>
                <a:close/>
                <a:moveTo>
                  <a:pt x="2733679" y="5057358"/>
                </a:moveTo>
                <a:cubicBezTo>
                  <a:pt x="2737512" y="5058455"/>
                  <a:pt x="2740839" y="5060925"/>
                  <a:pt x="2743034" y="5065316"/>
                </a:cubicBezTo>
                <a:cubicBezTo>
                  <a:pt x="2738644" y="5074098"/>
                  <a:pt x="2720533" y="5069707"/>
                  <a:pt x="2702421" y="5069707"/>
                </a:cubicBezTo>
                <a:cubicBezTo>
                  <a:pt x="2706126" y="5063120"/>
                  <a:pt x="2722179" y="5054065"/>
                  <a:pt x="2733679" y="5057358"/>
                </a:cubicBezTo>
                <a:close/>
                <a:moveTo>
                  <a:pt x="4152970" y="5043362"/>
                </a:moveTo>
                <a:cubicBezTo>
                  <a:pt x="4134858" y="5060925"/>
                  <a:pt x="4116746" y="5069707"/>
                  <a:pt x="4089853" y="5074646"/>
                </a:cubicBezTo>
                <a:cubicBezTo>
                  <a:pt x="4112356" y="5065316"/>
                  <a:pt x="4130467" y="5052143"/>
                  <a:pt x="4152970" y="5043362"/>
                </a:cubicBezTo>
                <a:close/>
                <a:moveTo>
                  <a:pt x="3847273" y="5038423"/>
                </a:moveTo>
                <a:cubicBezTo>
                  <a:pt x="3820381" y="5034033"/>
                  <a:pt x="3793487" y="5060925"/>
                  <a:pt x="3770986" y="5069707"/>
                </a:cubicBezTo>
                <a:cubicBezTo>
                  <a:pt x="3797879" y="5074098"/>
                  <a:pt x="3820381" y="5065316"/>
                  <a:pt x="3842882" y="5060925"/>
                </a:cubicBezTo>
                <a:cubicBezTo>
                  <a:pt x="3838492" y="5047753"/>
                  <a:pt x="3847273" y="5047753"/>
                  <a:pt x="3847273" y="5038423"/>
                </a:cubicBezTo>
                <a:close/>
                <a:moveTo>
                  <a:pt x="2563568" y="5025251"/>
                </a:moveTo>
                <a:cubicBezTo>
                  <a:pt x="2554788" y="5043362"/>
                  <a:pt x="2532286" y="5065316"/>
                  <a:pt x="2509783" y="5056534"/>
                </a:cubicBezTo>
                <a:cubicBezTo>
                  <a:pt x="2522955" y="5042814"/>
                  <a:pt x="2549848" y="5038423"/>
                  <a:pt x="2563568" y="5025251"/>
                </a:cubicBezTo>
                <a:close/>
                <a:moveTo>
                  <a:pt x="2814931" y="5021410"/>
                </a:moveTo>
                <a:cubicBezTo>
                  <a:pt x="2806149" y="5030191"/>
                  <a:pt x="2779258" y="5021410"/>
                  <a:pt x="2779258" y="5038972"/>
                </a:cubicBezTo>
                <a:cubicBezTo>
                  <a:pt x="2792428" y="5034033"/>
                  <a:pt x="2810540" y="5038972"/>
                  <a:pt x="2814931" y="5021410"/>
                </a:cubicBezTo>
                <a:close/>
                <a:moveTo>
                  <a:pt x="3362659" y="5020860"/>
                </a:moveTo>
                <a:cubicBezTo>
                  <a:pt x="3358269" y="5038972"/>
                  <a:pt x="3349487" y="5052143"/>
                  <a:pt x="3331376" y="5056534"/>
                </a:cubicBezTo>
                <a:cubicBezTo>
                  <a:pt x="3335766" y="5034033"/>
                  <a:pt x="3344548" y="5034033"/>
                  <a:pt x="3362659" y="5020860"/>
                </a:cubicBezTo>
                <a:close/>
                <a:moveTo>
                  <a:pt x="2895608" y="4980796"/>
                </a:moveTo>
                <a:cubicBezTo>
                  <a:pt x="2882436" y="4989578"/>
                  <a:pt x="2878047" y="5003298"/>
                  <a:pt x="2877497" y="5015922"/>
                </a:cubicBezTo>
                <a:cubicBezTo>
                  <a:pt x="2841823" y="5029093"/>
                  <a:pt x="2814931" y="5047205"/>
                  <a:pt x="2774318" y="5060377"/>
                </a:cubicBezTo>
                <a:cubicBezTo>
                  <a:pt x="2774318" y="5051596"/>
                  <a:pt x="2765536" y="5051596"/>
                  <a:pt x="2765536" y="5047205"/>
                </a:cubicBezTo>
                <a:cubicBezTo>
                  <a:pt x="2778708" y="5034033"/>
                  <a:pt x="2769927" y="5034033"/>
                  <a:pt x="2751816" y="5025251"/>
                </a:cubicBezTo>
                <a:cubicBezTo>
                  <a:pt x="2796819" y="5007689"/>
                  <a:pt x="2841823" y="4989578"/>
                  <a:pt x="2895608" y="4980796"/>
                </a:cubicBezTo>
                <a:close/>
                <a:moveTo>
                  <a:pt x="3610797" y="4949513"/>
                </a:moveTo>
                <a:cubicBezTo>
                  <a:pt x="3617451" y="4948964"/>
                  <a:pt x="3625272" y="4950063"/>
                  <a:pt x="3632133" y="4950063"/>
                </a:cubicBezTo>
                <a:cubicBezTo>
                  <a:pt x="3622803" y="4954454"/>
                  <a:pt x="3609631" y="4958844"/>
                  <a:pt x="3596459" y="4958844"/>
                </a:cubicBezTo>
                <a:cubicBezTo>
                  <a:pt x="3598654" y="4952258"/>
                  <a:pt x="3604142" y="4950062"/>
                  <a:pt x="3610797" y="4949513"/>
                </a:cubicBezTo>
                <a:close/>
                <a:moveTo>
                  <a:pt x="3658408" y="4923170"/>
                </a:moveTo>
                <a:cubicBezTo>
                  <a:pt x="3667943" y="4922072"/>
                  <a:pt x="3679057" y="4923170"/>
                  <a:pt x="3680978" y="4927560"/>
                </a:cubicBezTo>
                <a:cubicBezTo>
                  <a:pt x="3680978" y="4949513"/>
                  <a:pt x="3654086" y="4918780"/>
                  <a:pt x="3645305" y="4931951"/>
                </a:cubicBezTo>
                <a:cubicBezTo>
                  <a:pt x="3640914" y="4927561"/>
                  <a:pt x="3648872" y="4924267"/>
                  <a:pt x="3658408" y="4923170"/>
                </a:cubicBezTo>
                <a:close/>
                <a:moveTo>
                  <a:pt x="4085463" y="4918780"/>
                </a:moveTo>
                <a:cubicBezTo>
                  <a:pt x="4098635" y="4923170"/>
                  <a:pt x="4089853" y="4945672"/>
                  <a:pt x="4086013" y="4955551"/>
                </a:cubicBezTo>
                <a:cubicBezTo>
                  <a:pt x="4131016" y="4946220"/>
                  <a:pt x="4153518" y="4941829"/>
                  <a:pt x="4184801" y="4928658"/>
                </a:cubicBezTo>
                <a:cubicBezTo>
                  <a:pt x="4184801" y="4937438"/>
                  <a:pt x="4176020" y="4937438"/>
                  <a:pt x="4176020" y="4950610"/>
                </a:cubicBezTo>
                <a:cubicBezTo>
                  <a:pt x="4104123" y="4976955"/>
                  <a:pt x="4036618" y="4972565"/>
                  <a:pt x="3978444" y="5012629"/>
                </a:cubicBezTo>
                <a:cubicBezTo>
                  <a:pt x="3947159" y="5021410"/>
                  <a:pt x="3902155" y="5012629"/>
                  <a:pt x="3870872" y="5030191"/>
                </a:cubicBezTo>
                <a:cubicBezTo>
                  <a:pt x="3866481" y="5047753"/>
                  <a:pt x="3888983" y="5038972"/>
                  <a:pt x="3888983" y="5047753"/>
                </a:cubicBezTo>
                <a:cubicBezTo>
                  <a:pt x="3848370" y="5079037"/>
                  <a:pt x="3798976" y="5097148"/>
                  <a:pt x="3749581" y="5119102"/>
                </a:cubicBezTo>
                <a:cubicBezTo>
                  <a:pt x="3749581" y="5163556"/>
                  <a:pt x="3695248" y="5154775"/>
                  <a:pt x="3686467" y="5194839"/>
                </a:cubicBezTo>
                <a:cubicBezTo>
                  <a:pt x="3632682" y="5217341"/>
                  <a:pt x="3578897" y="5234903"/>
                  <a:pt x="3538283" y="5274968"/>
                </a:cubicBezTo>
                <a:cubicBezTo>
                  <a:pt x="3515782" y="5261796"/>
                  <a:pt x="3493279" y="5203621"/>
                  <a:pt x="3470778" y="5230513"/>
                </a:cubicBezTo>
                <a:cubicBezTo>
                  <a:pt x="3461996" y="5194839"/>
                  <a:pt x="3457057" y="5101538"/>
                  <a:pt x="3520173" y="5128431"/>
                </a:cubicBezTo>
                <a:cubicBezTo>
                  <a:pt x="3547064" y="5105929"/>
                  <a:pt x="3600850" y="5088366"/>
                  <a:pt x="3632133" y="5092757"/>
                </a:cubicBezTo>
                <a:cubicBezTo>
                  <a:pt x="3640914" y="5105929"/>
                  <a:pt x="3622803" y="5124040"/>
                  <a:pt x="3636524" y="5132821"/>
                </a:cubicBezTo>
                <a:cubicBezTo>
                  <a:pt x="3609631" y="5145994"/>
                  <a:pt x="3591521" y="5167946"/>
                  <a:pt x="3582739" y="5194839"/>
                </a:cubicBezTo>
                <a:cubicBezTo>
                  <a:pt x="3623351" y="5221182"/>
                  <a:pt x="3654636" y="5176728"/>
                  <a:pt x="3677137" y="5163556"/>
                </a:cubicBezTo>
                <a:cubicBezTo>
                  <a:pt x="3677137" y="5154775"/>
                  <a:pt x="3659026" y="5172337"/>
                  <a:pt x="3650245" y="5159166"/>
                </a:cubicBezTo>
                <a:cubicBezTo>
                  <a:pt x="3690857" y="5149835"/>
                  <a:pt x="3699639" y="5110319"/>
                  <a:pt x="3717750" y="5083426"/>
                </a:cubicBezTo>
                <a:cubicBezTo>
                  <a:pt x="3713359" y="5074646"/>
                  <a:pt x="3686467" y="5087817"/>
                  <a:pt x="3690857" y="5070255"/>
                </a:cubicBezTo>
                <a:cubicBezTo>
                  <a:pt x="3704030" y="5065865"/>
                  <a:pt x="3717750" y="5061474"/>
                  <a:pt x="3726531" y="5057084"/>
                </a:cubicBezTo>
                <a:cubicBezTo>
                  <a:pt x="3730921" y="5038972"/>
                  <a:pt x="3712811" y="5043362"/>
                  <a:pt x="3712811" y="5025801"/>
                </a:cubicBezTo>
                <a:cubicBezTo>
                  <a:pt x="3722141" y="5030191"/>
                  <a:pt x="3722141" y="5021410"/>
                  <a:pt x="3730921" y="5021410"/>
                </a:cubicBezTo>
                <a:cubicBezTo>
                  <a:pt x="3722141" y="4994518"/>
                  <a:pt x="3775926" y="4981346"/>
                  <a:pt x="3807209" y="4972565"/>
                </a:cubicBezTo>
                <a:cubicBezTo>
                  <a:pt x="3811599" y="5008238"/>
                  <a:pt x="3762206" y="4986285"/>
                  <a:pt x="3753424" y="5008238"/>
                </a:cubicBezTo>
                <a:cubicBezTo>
                  <a:pt x="3753424" y="5021410"/>
                  <a:pt x="3767145" y="5025801"/>
                  <a:pt x="3775926" y="5030191"/>
                </a:cubicBezTo>
                <a:cubicBezTo>
                  <a:pt x="3784707" y="5003298"/>
                  <a:pt x="3847822" y="4985737"/>
                  <a:pt x="3874715" y="4998908"/>
                </a:cubicBezTo>
                <a:cubicBezTo>
                  <a:pt x="3932890" y="4954454"/>
                  <a:pt x="4027288" y="4963234"/>
                  <a:pt x="4085463" y="4918780"/>
                </a:cubicBezTo>
                <a:close/>
                <a:moveTo>
                  <a:pt x="3905997" y="4914389"/>
                </a:moveTo>
                <a:cubicBezTo>
                  <a:pt x="3901607" y="4945672"/>
                  <a:pt x="3910388" y="4954454"/>
                  <a:pt x="3870324" y="4954454"/>
                </a:cubicBezTo>
                <a:cubicBezTo>
                  <a:pt x="3874715" y="4945123"/>
                  <a:pt x="3883496" y="4940732"/>
                  <a:pt x="3874715" y="4923170"/>
                </a:cubicBezTo>
                <a:cubicBezTo>
                  <a:pt x="3887887" y="4923170"/>
                  <a:pt x="3892277" y="4914389"/>
                  <a:pt x="3905997" y="4914389"/>
                </a:cubicBezTo>
                <a:close/>
                <a:moveTo>
                  <a:pt x="2518565" y="4901217"/>
                </a:moveTo>
                <a:cubicBezTo>
                  <a:pt x="2514174" y="4918780"/>
                  <a:pt x="2473561" y="4918780"/>
                  <a:pt x="2455450" y="4909998"/>
                </a:cubicBezTo>
                <a:cubicBezTo>
                  <a:pt x="2469170" y="4892435"/>
                  <a:pt x="2504844" y="4909998"/>
                  <a:pt x="2518565" y="4901217"/>
                </a:cubicBezTo>
                <a:close/>
                <a:moveTo>
                  <a:pt x="3582189" y="4896826"/>
                </a:moveTo>
                <a:cubicBezTo>
                  <a:pt x="3564628" y="4892435"/>
                  <a:pt x="3528405" y="4901217"/>
                  <a:pt x="3524014" y="4914389"/>
                </a:cubicBezTo>
                <a:cubicBezTo>
                  <a:pt x="3546516" y="4909998"/>
                  <a:pt x="3569018" y="4905607"/>
                  <a:pt x="3582189" y="4896826"/>
                </a:cubicBezTo>
                <a:close/>
                <a:moveTo>
                  <a:pt x="3093185" y="4892435"/>
                </a:moveTo>
                <a:cubicBezTo>
                  <a:pt x="3093185" y="4901217"/>
                  <a:pt x="3070684" y="4901217"/>
                  <a:pt x="3088794" y="4914389"/>
                </a:cubicBezTo>
                <a:cubicBezTo>
                  <a:pt x="3106907" y="4914389"/>
                  <a:pt x="3111297" y="4909998"/>
                  <a:pt x="3129408" y="4914389"/>
                </a:cubicBezTo>
                <a:cubicBezTo>
                  <a:pt x="3120078" y="4931951"/>
                  <a:pt x="3075623" y="4931951"/>
                  <a:pt x="3061903" y="4931951"/>
                </a:cubicBezTo>
                <a:cubicBezTo>
                  <a:pt x="3066293" y="4923170"/>
                  <a:pt x="3080013" y="4923170"/>
                  <a:pt x="3061903" y="4914389"/>
                </a:cubicBezTo>
                <a:cubicBezTo>
                  <a:pt x="3084404" y="4905607"/>
                  <a:pt x="3061903" y="4892435"/>
                  <a:pt x="3093185" y="4892435"/>
                </a:cubicBezTo>
                <a:close/>
                <a:moveTo>
                  <a:pt x="2851153" y="4874324"/>
                </a:moveTo>
                <a:cubicBezTo>
                  <a:pt x="2846762" y="4887496"/>
                  <a:pt x="2824261" y="4887496"/>
                  <a:pt x="2806149" y="4891887"/>
                </a:cubicBezTo>
                <a:cubicBezTo>
                  <a:pt x="2819322" y="4878714"/>
                  <a:pt x="2833042" y="4878714"/>
                  <a:pt x="2851153" y="4874324"/>
                </a:cubicBezTo>
                <a:close/>
                <a:moveTo>
                  <a:pt x="4215536" y="4865543"/>
                </a:moveTo>
                <a:cubicBezTo>
                  <a:pt x="4224316" y="4865543"/>
                  <a:pt x="4219926" y="4874324"/>
                  <a:pt x="4219926" y="4878714"/>
                </a:cubicBezTo>
                <a:cubicBezTo>
                  <a:pt x="4188643" y="4878714"/>
                  <a:pt x="4166141" y="4914389"/>
                  <a:pt x="4116746" y="4914389"/>
                </a:cubicBezTo>
                <a:cubicBezTo>
                  <a:pt x="4148029" y="4896826"/>
                  <a:pt x="4184253" y="4883105"/>
                  <a:pt x="4215536" y="4865543"/>
                </a:cubicBezTo>
                <a:close/>
                <a:moveTo>
                  <a:pt x="4058572" y="4856762"/>
                </a:moveTo>
                <a:cubicBezTo>
                  <a:pt x="4072291" y="4861153"/>
                  <a:pt x="4058572" y="4869934"/>
                  <a:pt x="4054180" y="4874324"/>
                </a:cubicBezTo>
                <a:cubicBezTo>
                  <a:pt x="4054180" y="4878714"/>
                  <a:pt x="4085463" y="4874324"/>
                  <a:pt x="4089853" y="4869934"/>
                </a:cubicBezTo>
                <a:cubicBezTo>
                  <a:pt x="4067352" y="4896277"/>
                  <a:pt x="3982283" y="4900668"/>
                  <a:pt x="3941671" y="4927560"/>
                </a:cubicBezTo>
                <a:cubicBezTo>
                  <a:pt x="3928499" y="4927560"/>
                  <a:pt x="3932890" y="4914389"/>
                  <a:pt x="3919169" y="4914389"/>
                </a:cubicBezTo>
                <a:cubicBezTo>
                  <a:pt x="3964172" y="4892435"/>
                  <a:pt x="4009177" y="4878714"/>
                  <a:pt x="4058572" y="4856762"/>
                </a:cubicBezTo>
                <a:close/>
                <a:moveTo>
                  <a:pt x="4372500" y="4852371"/>
                </a:moveTo>
                <a:cubicBezTo>
                  <a:pt x="4363719" y="4861153"/>
                  <a:pt x="4350546" y="4874324"/>
                  <a:pt x="4327497" y="4874324"/>
                </a:cubicBezTo>
                <a:cubicBezTo>
                  <a:pt x="4341217" y="4865543"/>
                  <a:pt x="4354390" y="4856762"/>
                  <a:pt x="4372500" y="4852371"/>
                </a:cubicBezTo>
                <a:close/>
                <a:moveTo>
                  <a:pt x="4027288" y="4834260"/>
                </a:moveTo>
                <a:cubicBezTo>
                  <a:pt x="4036069" y="4838650"/>
                  <a:pt x="4040460" y="4829870"/>
                  <a:pt x="4054180" y="4834260"/>
                </a:cubicBezTo>
                <a:cubicBezTo>
                  <a:pt x="4044850" y="4847431"/>
                  <a:pt x="4017958" y="4843041"/>
                  <a:pt x="4009177" y="4851822"/>
                </a:cubicBezTo>
                <a:cubicBezTo>
                  <a:pt x="4000396" y="4838650"/>
                  <a:pt x="4027288" y="4851822"/>
                  <a:pt x="4027288" y="4834260"/>
                </a:cubicBezTo>
                <a:close/>
                <a:moveTo>
                  <a:pt x="4197973" y="4829870"/>
                </a:moveTo>
                <a:cubicBezTo>
                  <a:pt x="4171081" y="4847981"/>
                  <a:pt x="4139248" y="4856762"/>
                  <a:pt x="4107966" y="4869934"/>
                </a:cubicBezTo>
                <a:cubicBezTo>
                  <a:pt x="4121138" y="4856762"/>
                  <a:pt x="4161750" y="4834260"/>
                  <a:pt x="4197973" y="4829870"/>
                </a:cubicBezTo>
                <a:close/>
                <a:moveTo>
                  <a:pt x="4359328" y="4821637"/>
                </a:moveTo>
                <a:cubicBezTo>
                  <a:pt x="4350546" y="4830418"/>
                  <a:pt x="4359328" y="4830418"/>
                  <a:pt x="4359328" y="4839199"/>
                </a:cubicBezTo>
                <a:cubicBezTo>
                  <a:pt x="4341217" y="4847981"/>
                  <a:pt x="4328045" y="4856762"/>
                  <a:pt x="4309933" y="4856762"/>
                </a:cubicBezTo>
                <a:cubicBezTo>
                  <a:pt x="4323105" y="4847431"/>
                  <a:pt x="4336826" y="4843041"/>
                  <a:pt x="4354937" y="4839199"/>
                </a:cubicBezTo>
                <a:cubicBezTo>
                  <a:pt x="4354937" y="4826027"/>
                  <a:pt x="4332435" y="4839199"/>
                  <a:pt x="4336826" y="4830418"/>
                </a:cubicBezTo>
                <a:cubicBezTo>
                  <a:pt x="4336826" y="4812857"/>
                  <a:pt x="4345608" y="4830418"/>
                  <a:pt x="4359328" y="4821637"/>
                </a:cubicBezTo>
                <a:close/>
                <a:moveTo>
                  <a:pt x="3712811" y="4821088"/>
                </a:moveTo>
                <a:cubicBezTo>
                  <a:pt x="3704030" y="4821088"/>
                  <a:pt x="3690309" y="4821088"/>
                  <a:pt x="3685918" y="4825479"/>
                </a:cubicBezTo>
                <a:cubicBezTo>
                  <a:pt x="3685918" y="4834260"/>
                  <a:pt x="3685918" y="4838650"/>
                  <a:pt x="3694700" y="4838650"/>
                </a:cubicBezTo>
                <a:cubicBezTo>
                  <a:pt x="3704030" y="4834260"/>
                  <a:pt x="3708420" y="4829870"/>
                  <a:pt x="3712811" y="4821088"/>
                </a:cubicBezTo>
                <a:close/>
                <a:moveTo>
                  <a:pt x="3236978" y="4808466"/>
                </a:moveTo>
                <a:cubicBezTo>
                  <a:pt x="3245760" y="4812857"/>
                  <a:pt x="3255089" y="4821637"/>
                  <a:pt x="3263870" y="4830418"/>
                </a:cubicBezTo>
                <a:cubicBezTo>
                  <a:pt x="3263870" y="4834809"/>
                  <a:pt x="3250149" y="4830418"/>
                  <a:pt x="3250149" y="4839199"/>
                </a:cubicBezTo>
                <a:cubicBezTo>
                  <a:pt x="3250149" y="4847981"/>
                  <a:pt x="3259480" y="4843590"/>
                  <a:pt x="3268261" y="4843590"/>
                </a:cubicBezTo>
                <a:cubicBezTo>
                  <a:pt x="3259480" y="4852371"/>
                  <a:pt x="3268261" y="4865543"/>
                  <a:pt x="3281981" y="4865543"/>
                </a:cubicBezTo>
                <a:cubicBezTo>
                  <a:pt x="3272651" y="4874324"/>
                  <a:pt x="3255089" y="4883105"/>
                  <a:pt x="3241368" y="4874324"/>
                </a:cubicBezTo>
                <a:cubicBezTo>
                  <a:pt x="3241368" y="4865543"/>
                  <a:pt x="3255089" y="4869934"/>
                  <a:pt x="3255089" y="4861153"/>
                </a:cubicBezTo>
                <a:cubicBezTo>
                  <a:pt x="3241368" y="4852371"/>
                  <a:pt x="3219416" y="4869934"/>
                  <a:pt x="3205695" y="4874324"/>
                </a:cubicBezTo>
                <a:cubicBezTo>
                  <a:pt x="3214475" y="4887496"/>
                  <a:pt x="3223256" y="4869934"/>
                  <a:pt x="3236978" y="4874324"/>
                </a:cubicBezTo>
                <a:cubicBezTo>
                  <a:pt x="3223256" y="4883105"/>
                  <a:pt x="3210085" y="4896277"/>
                  <a:pt x="3187583" y="4896277"/>
                </a:cubicBezTo>
                <a:cubicBezTo>
                  <a:pt x="3187583" y="4887496"/>
                  <a:pt x="3191974" y="4891887"/>
                  <a:pt x="3205695" y="4887496"/>
                </a:cubicBezTo>
                <a:cubicBezTo>
                  <a:pt x="3201303" y="4878714"/>
                  <a:pt x="3191974" y="4878714"/>
                  <a:pt x="3183193" y="4878714"/>
                </a:cubicBezTo>
                <a:cubicBezTo>
                  <a:pt x="3183193" y="4860603"/>
                  <a:pt x="3183193" y="4856212"/>
                  <a:pt x="3205695" y="4851822"/>
                </a:cubicBezTo>
                <a:cubicBezTo>
                  <a:pt x="3210085" y="4838650"/>
                  <a:pt x="3196365" y="4847431"/>
                  <a:pt x="3187583" y="4843041"/>
                </a:cubicBezTo>
                <a:cubicBezTo>
                  <a:pt x="3196365" y="4821088"/>
                  <a:pt x="3232588" y="4834260"/>
                  <a:pt x="3236978" y="4808466"/>
                </a:cubicBezTo>
                <a:close/>
                <a:moveTo>
                  <a:pt x="3187583" y="4802976"/>
                </a:moveTo>
                <a:cubicBezTo>
                  <a:pt x="3201303" y="4807916"/>
                  <a:pt x="3196365" y="4821088"/>
                  <a:pt x="3192523" y="4829320"/>
                </a:cubicBezTo>
                <a:cubicBezTo>
                  <a:pt x="3174412" y="4829320"/>
                  <a:pt x="3160691" y="4829320"/>
                  <a:pt x="3151909" y="4824929"/>
                </a:cubicBezTo>
                <a:cubicBezTo>
                  <a:pt x="3151909" y="4807367"/>
                  <a:pt x="3178802" y="4811758"/>
                  <a:pt x="3187583" y="4802976"/>
                </a:cubicBezTo>
                <a:close/>
                <a:moveTo>
                  <a:pt x="3255089" y="4785415"/>
                </a:moveTo>
                <a:cubicBezTo>
                  <a:pt x="3259480" y="4789806"/>
                  <a:pt x="3232588" y="4802976"/>
                  <a:pt x="3232588" y="4802976"/>
                </a:cubicBezTo>
                <a:cubicBezTo>
                  <a:pt x="3218866" y="4794196"/>
                  <a:pt x="3245760" y="4789806"/>
                  <a:pt x="3255089" y="4785415"/>
                </a:cubicBezTo>
                <a:close/>
                <a:moveTo>
                  <a:pt x="1805091" y="4785415"/>
                </a:moveTo>
                <a:cubicBezTo>
                  <a:pt x="1818261" y="4789806"/>
                  <a:pt x="1809480" y="4802976"/>
                  <a:pt x="1805091" y="4807367"/>
                </a:cubicBezTo>
                <a:cubicBezTo>
                  <a:pt x="1791370" y="4807367"/>
                  <a:pt x="1805091" y="4789806"/>
                  <a:pt x="1791370" y="4794196"/>
                </a:cubicBezTo>
                <a:cubicBezTo>
                  <a:pt x="1791370" y="4789806"/>
                  <a:pt x="1805091" y="4794196"/>
                  <a:pt x="1805091" y="4785415"/>
                </a:cubicBezTo>
                <a:close/>
                <a:moveTo>
                  <a:pt x="3654636" y="4781024"/>
                </a:moveTo>
                <a:cubicBezTo>
                  <a:pt x="3632133" y="4785963"/>
                  <a:pt x="3591521" y="4767852"/>
                  <a:pt x="3591521" y="4807916"/>
                </a:cubicBezTo>
                <a:cubicBezTo>
                  <a:pt x="3569018" y="4816698"/>
                  <a:pt x="3528954" y="4807916"/>
                  <a:pt x="3520173" y="4829870"/>
                </a:cubicBezTo>
                <a:cubicBezTo>
                  <a:pt x="3547064" y="4865543"/>
                  <a:pt x="3636524" y="4821088"/>
                  <a:pt x="3654636" y="4781024"/>
                </a:cubicBezTo>
                <a:close/>
                <a:moveTo>
                  <a:pt x="3088366" y="4774369"/>
                </a:moveTo>
                <a:cubicBezTo>
                  <a:pt x="3074834" y="4775810"/>
                  <a:pt x="3063001" y="4786512"/>
                  <a:pt x="3066293" y="4789806"/>
                </a:cubicBezTo>
                <a:cubicBezTo>
                  <a:pt x="3075623" y="4789806"/>
                  <a:pt x="3097576" y="4798586"/>
                  <a:pt x="3101966" y="4776634"/>
                </a:cubicBezTo>
                <a:cubicBezTo>
                  <a:pt x="3097576" y="4774438"/>
                  <a:pt x="3092876" y="4773889"/>
                  <a:pt x="3088366" y="4774369"/>
                </a:cubicBezTo>
                <a:close/>
                <a:moveTo>
                  <a:pt x="3194212" y="4760966"/>
                </a:moveTo>
                <a:cubicBezTo>
                  <a:pt x="3199075" y="4762158"/>
                  <a:pt x="3204048" y="4765520"/>
                  <a:pt x="3209536" y="4772243"/>
                </a:cubicBezTo>
                <a:cubicBezTo>
                  <a:pt x="3196365" y="4781024"/>
                  <a:pt x="3160141" y="4776634"/>
                  <a:pt x="3151360" y="4789806"/>
                </a:cubicBezTo>
                <a:cubicBezTo>
                  <a:pt x="3151360" y="4785415"/>
                  <a:pt x="3138188" y="4789806"/>
                  <a:pt x="3142580" y="4776634"/>
                </a:cubicBezTo>
                <a:cubicBezTo>
                  <a:pt x="3166042" y="4773340"/>
                  <a:pt x="3179625" y="4757390"/>
                  <a:pt x="3194212" y="4760966"/>
                </a:cubicBezTo>
                <a:close/>
                <a:moveTo>
                  <a:pt x="4704540" y="4745351"/>
                </a:moveTo>
                <a:cubicBezTo>
                  <a:pt x="4718260" y="4771694"/>
                  <a:pt x="4646364" y="4802976"/>
                  <a:pt x="4619471" y="4802976"/>
                </a:cubicBezTo>
                <a:cubicBezTo>
                  <a:pt x="4641974" y="4781024"/>
                  <a:pt x="4682587" y="4767852"/>
                  <a:pt x="4704540" y="4745351"/>
                </a:cubicBezTo>
                <a:close/>
                <a:moveTo>
                  <a:pt x="3659026" y="4745351"/>
                </a:moveTo>
                <a:cubicBezTo>
                  <a:pt x="3636524" y="4745351"/>
                  <a:pt x="3600850" y="4754132"/>
                  <a:pt x="3614022" y="4776084"/>
                </a:cubicBezTo>
                <a:cubicBezTo>
                  <a:pt x="3618412" y="4754132"/>
                  <a:pt x="3636524" y="4771694"/>
                  <a:pt x="3659026" y="4762912"/>
                </a:cubicBezTo>
                <a:cubicBezTo>
                  <a:pt x="3659026" y="4762912"/>
                  <a:pt x="3659026" y="4762912"/>
                  <a:pt x="3659026" y="4745351"/>
                </a:cubicBezTo>
                <a:close/>
                <a:moveTo>
                  <a:pt x="4017958" y="4723396"/>
                </a:moveTo>
                <a:cubicBezTo>
                  <a:pt x="4044850" y="4745351"/>
                  <a:pt x="4071743" y="4745351"/>
                  <a:pt x="4094245" y="4723396"/>
                </a:cubicBezTo>
                <a:cubicBezTo>
                  <a:pt x="4081073" y="4736569"/>
                  <a:pt x="4103575" y="4732179"/>
                  <a:pt x="4117295" y="4732179"/>
                </a:cubicBezTo>
                <a:cubicBezTo>
                  <a:pt x="4090403" y="4759071"/>
                  <a:pt x="4045948" y="4772243"/>
                  <a:pt x="4005335" y="4781024"/>
                </a:cubicBezTo>
                <a:cubicBezTo>
                  <a:pt x="4005335" y="4772243"/>
                  <a:pt x="4009725" y="4772243"/>
                  <a:pt x="4009725" y="4763462"/>
                </a:cubicBezTo>
                <a:cubicBezTo>
                  <a:pt x="3973503" y="4759071"/>
                  <a:pt x="3973503" y="4790354"/>
                  <a:pt x="3942220" y="4790354"/>
                </a:cubicBezTo>
                <a:cubicBezTo>
                  <a:pt x="3951002" y="4799135"/>
                  <a:pt x="3964172" y="4785963"/>
                  <a:pt x="3977893" y="4785963"/>
                </a:cubicBezTo>
                <a:cubicBezTo>
                  <a:pt x="3955392" y="4799684"/>
                  <a:pt x="3951002" y="4826027"/>
                  <a:pt x="3910388" y="4821637"/>
                </a:cubicBezTo>
                <a:cubicBezTo>
                  <a:pt x="3914778" y="4803526"/>
                  <a:pt x="3910388" y="4807916"/>
                  <a:pt x="3905997" y="4794744"/>
                </a:cubicBezTo>
                <a:cubicBezTo>
                  <a:pt x="3927950" y="4754680"/>
                  <a:pt x="3986675" y="4759071"/>
                  <a:pt x="4017958" y="4723396"/>
                </a:cubicBezTo>
                <a:close/>
                <a:moveTo>
                  <a:pt x="3757814" y="4709677"/>
                </a:moveTo>
                <a:cubicBezTo>
                  <a:pt x="3735312" y="4705286"/>
                  <a:pt x="3726531" y="4719006"/>
                  <a:pt x="3730921" y="4727239"/>
                </a:cubicBezTo>
                <a:cubicBezTo>
                  <a:pt x="3744093" y="4727239"/>
                  <a:pt x="3757814" y="4722848"/>
                  <a:pt x="3757814" y="4709677"/>
                </a:cubicBezTo>
                <a:close/>
                <a:moveTo>
                  <a:pt x="3353878" y="4705286"/>
                </a:moveTo>
                <a:cubicBezTo>
                  <a:pt x="3348938" y="4709677"/>
                  <a:pt x="3335766" y="4709677"/>
                  <a:pt x="3340156" y="4722848"/>
                </a:cubicBezTo>
                <a:cubicBezTo>
                  <a:pt x="3290763" y="4722848"/>
                  <a:pt x="3263870" y="4767303"/>
                  <a:pt x="3214475" y="4758522"/>
                </a:cubicBezTo>
                <a:cubicBezTo>
                  <a:pt x="3250698" y="4736569"/>
                  <a:pt x="3304483" y="4709677"/>
                  <a:pt x="3353878" y="4705286"/>
                </a:cubicBezTo>
                <a:close/>
                <a:moveTo>
                  <a:pt x="4211144" y="4692114"/>
                </a:moveTo>
                <a:cubicBezTo>
                  <a:pt x="4197423" y="4709677"/>
                  <a:pt x="4161750" y="4705286"/>
                  <a:pt x="4148029" y="4723396"/>
                </a:cubicBezTo>
                <a:cubicBezTo>
                  <a:pt x="4152970" y="4714068"/>
                  <a:pt x="4188643" y="4687723"/>
                  <a:pt x="4211144" y="4692114"/>
                </a:cubicBezTo>
                <a:close/>
                <a:moveTo>
                  <a:pt x="3187583" y="4692114"/>
                </a:moveTo>
                <a:cubicBezTo>
                  <a:pt x="3151360" y="4719006"/>
                  <a:pt x="3101966" y="4754132"/>
                  <a:pt x="3043791" y="4740960"/>
                </a:cubicBezTo>
                <a:cubicBezTo>
                  <a:pt x="3039401" y="4727787"/>
                  <a:pt x="3061903" y="4740960"/>
                  <a:pt x="3057512" y="4723396"/>
                </a:cubicBezTo>
                <a:cubicBezTo>
                  <a:pt x="3061903" y="4727787"/>
                  <a:pt x="3061903" y="4732179"/>
                  <a:pt x="3061903" y="4736569"/>
                </a:cubicBezTo>
                <a:cubicBezTo>
                  <a:pt x="3088794" y="4709677"/>
                  <a:pt x="3138188" y="4700895"/>
                  <a:pt x="3187583" y="4692114"/>
                </a:cubicBezTo>
                <a:close/>
                <a:moveTo>
                  <a:pt x="2343489" y="4692114"/>
                </a:moveTo>
                <a:cubicBezTo>
                  <a:pt x="2347879" y="4700895"/>
                  <a:pt x="2347879" y="4687723"/>
                  <a:pt x="2361600" y="4692114"/>
                </a:cubicBezTo>
                <a:cubicBezTo>
                  <a:pt x="2361600" y="4705834"/>
                  <a:pt x="2352819" y="4705834"/>
                  <a:pt x="2352819" y="4719006"/>
                </a:cubicBezTo>
                <a:cubicBezTo>
                  <a:pt x="2339098" y="4714615"/>
                  <a:pt x="2316596" y="4723396"/>
                  <a:pt x="2312206" y="4714068"/>
                </a:cubicBezTo>
                <a:cubicBezTo>
                  <a:pt x="2312206" y="4696504"/>
                  <a:pt x="2343489" y="4719006"/>
                  <a:pt x="2343489" y="4692114"/>
                </a:cubicBezTo>
                <a:close/>
                <a:moveTo>
                  <a:pt x="4121138" y="4687723"/>
                </a:moveTo>
                <a:cubicBezTo>
                  <a:pt x="4121138" y="4692114"/>
                  <a:pt x="4125528" y="4696504"/>
                  <a:pt x="4125528" y="4696504"/>
                </a:cubicBezTo>
                <a:cubicBezTo>
                  <a:pt x="4107966" y="4710225"/>
                  <a:pt x="4089853" y="4719006"/>
                  <a:pt x="4067352" y="4723396"/>
                </a:cubicBezTo>
                <a:cubicBezTo>
                  <a:pt x="4067352" y="4696504"/>
                  <a:pt x="4103575" y="4700895"/>
                  <a:pt x="4121138" y="4687723"/>
                </a:cubicBezTo>
                <a:close/>
                <a:moveTo>
                  <a:pt x="4753934" y="4679491"/>
                </a:moveTo>
                <a:cubicBezTo>
                  <a:pt x="4758326" y="4706383"/>
                  <a:pt x="4691368" y="4737666"/>
                  <a:pt x="4646364" y="4750838"/>
                </a:cubicBezTo>
                <a:cubicBezTo>
                  <a:pt x="4637584" y="4755229"/>
                  <a:pt x="4650756" y="4755229"/>
                  <a:pt x="4641974" y="4764010"/>
                </a:cubicBezTo>
                <a:cubicBezTo>
                  <a:pt x="4579408" y="4759620"/>
                  <a:pt x="4583798" y="4817246"/>
                  <a:pt x="4530014" y="4821637"/>
                </a:cubicBezTo>
                <a:cubicBezTo>
                  <a:pt x="4539342" y="4803526"/>
                  <a:pt x="4566235" y="4812307"/>
                  <a:pt x="4570626" y="4790354"/>
                </a:cubicBezTo>
                <a:cubicBezTo>
                  <a:pt x="4538794" y="4790354"/>
                  <a:pt x="4530014" y="4807916"/>
                  <a:pt x="4503121" y="4812307"/>
                </a:cubicBezTo>
                <a:cubicBezTo>
                  <a:pt x="4570078" y="4754132"/>
                  <a:pt x="4678196" y="4723396"/>
                  <a:pt x="4753934" y="4679491"/>
                </a:cubicBezTo>
                <a:close/>
                <a:moveTo>
                  <a:pt x="3223256" y="4674551"/>
                </a:moveTo>
                <a:cubicBezTo>
                  <a:pt x="3223256" y="4687723"/>
                  <a:pt x="3210085" y="4692114"/>
                  <a:pt x="3196365" y="4696504"/>
                </a:cubicBezTo>
                <a:cubicBezTo>
                  <a:pt x="3200755" y="4692114"/>
                  <a:pt x="3200755" y="4687723"/>
                  <a:pt x="3196365" y="4687723"/>
                </a:cubicBezTo>
                <a:cubicBezTo>
                  <a:pt x="3200755" y="4678942"/>
                  <a:pt x="3209536" y="4674551"/>
                  <a:pt x="3223256" y="4674551"/>
                </a:cubicBezTo>
                <a:close/>
                <a:moveTo>
                  <a:pt x="462661" y="4670161"/>
                </a:moveTo>
                <a:cubicBezTo>
                  <a:pt x="480772" y="4674551"/>
                  <a:pt x="453880" y="4678942"/>
                  <a:pt x="462661" y="4692114"/>
                </a:cubicBezTo>
                <a:cubicBezTo>
                  <a:pt x="462661" y="4692114"/>
                  <a:pt x="462661" y="4692114"/>
                  <a:pt x="444550" y="4692114"/>
                </a:cubicBezTo>
                <a:cubicBezTo>
                  <a:pt x="444550" y="4678942"/>
                  <a:pt x="467052" y="4687723"/>
                  <a:pt x="462661" y="4670161"/>
                </a:cubicBezTo>
                <a:close/>
                <a:moveTo>
                  <a:pt x="3430456" y="4662957"/>
                </a:moveTo>
                <a:cubicBezTo>
                  <a:pt x="3435413" y="4661653"/>
                  <a:pt x="3441004" y="4661928"/>
                  <a:pt x="3447727" y="4665221"/>
                </a:cubicBezTo>
                <a:cubicBezTo>
                  <a:pt x="3438946" y="4683332"/>
                  <a:pt x="3416444" y="4678942"/>
                  <a:pt x="3403272" y="4695956"/>
                </a:cubicBezTo>
                <a:cubicBezTo>
                  <a:pt x="3398333" y="4691565"/>
                  <a:pt x="3389551" y="4691565"/>
                  <a:pt x="3389551" y="4678392"/>
                </a:cubicBezTo>
                <a:cubicBezTo>
                  <a:pt x="3406428" y="4684979"/>
                  <a:pt x="3415586" y="4666868"/>
                  <a:pt x="3430456" y="4662957"/>
                </a:cubicBezTo>
                <a:close/>
                <a:moveTo>
                  <a:pt x="4211144" y="4652049"/>
                </a:moveTo>
                <a:cubicBezTo>
                  <a:pt x="4193033" y="4665770"/>
                  <a:pt x="4166141" y="4665770"/>
                  <a:pt x="4157360" y="4687723"/>
                </a:cubicBezTo>
                <a:cubicBezTo>
                  <a:pt x="4152970" y="4683332"/>
                  <a:pt x="4139248" y="4683332"/>
                  <a:pt x="4134858" y="4678942"/>
                </a:cubicBezTo>
                <a:cubicBezTo>
                  <a:pt x="4152970" y="4665221"/>
                  <a:pt x="4179861" y="4652049"/>
                  <a:pt x="4211144" y="4652049"/>
                </a:cubicBezTo>
                <a:close/>
                <a:moveTo>
                  <a:pt x="4260538" y="4630096"/>
                </a:moveTo>
                <a:cubicBezTo>
                  <a:pt x="4269320" y="4630096"/>
                  <a:pt x="4233647" y="4643268"/>
                  <a:pt x="4219926" y="4647659"/>
                </a:cubicBezTo>
                <a:cubicBezTo>
                  <a:pt x="4219926" y="4625706"/>
                  <a:pt x="4251758" y="4638878"/>
                  <a:pt x="4260538" y="4630096"/>
                </a:cubicBezTo>
                <a:close/>
                <a:moveTo>
                  <a:pt x="1158572" y="4625706"/>
                </a:moveTo>
                <a:cubicBezTo>
                  <a:pt x="1145401" y="4660831"/>
                  <a:pt x="1113569" y="4678942"/>
                  <a:pt x="1077896" y="4687723"/>
                </a:cubicBezTo>
                <a:cubicBezTo>
                  <a:pt x="1086677" y="4674551"/>
                  <a:pt x="1091616" y="4647659"/>
                  <a:pt x="1100397" y="4630096"/>
                </a:cubicBezTo>
                <a:cubicBezTo>
                  <a:pt x="1122350" y="4634487"/>
                  <a:pt x="1140461" y="4638878"/>
                  <a:pt x="1158572" y="4625706"/>
                </a:cubicBezTo>
                <a:close/>
                <a:moveTo>
                  <a:pt x="4188643" y="4625157"/>
                </a:moveTo>
                <a:cubicBezTo>
                  <a:pt x="4184253" y="4643268"/>
                  <a:pt x="4143639" y="4647659"/>
                  <a:pt x="4134858" y="4652049"/>
                </a:cubicBezTo>
                <a:cubicBezTo>
                  <a:pt x="4143639" y="4634487"/>
                  <a:pt x="4175471" y="4634487"/>
                  <a:pt x="4188643" y="4625157"/>
                </a:cubicBezTo>
                <a:close/>
                <a:moveTo>
                  <a:pt x="2512802" y="4605193"/>
                </a:moveTo>
                <a:cubicBezTo>
                  <a:pt x="2505530" y="4607457"/>
                  <a:pt x="2498807" y="4614181"/>
                  <a:pt x="2501001" y="4620767"/>
                </a:cubicBezTo>
                <a:cubicBezTo>
                  <a:pt x="2505393" y="4630096"/>
                  <a:pt x="2518565" y="4620767"/>
                  <a:pt x="2527895" y="4616376"/>
                </a:cubicBezTo>
                <a:cubicBezTo>
                  <a:pt x="2527895" y="4605125"/>
                  <a:pt x="2520074" y="4602929"/>
                  <a:pt x="2512802" y="4605193"/>
                </a:cubicBezTo>
                <a:close/>
                <a:moveTo>
                  <a:pt x="4390612" y="4603204"/>
                </a:moveTo>
                <a:cubicBezTo>
                  <a:pt x="4390612" y="4616376"/>
                  <a:pt x="4372500" y="4616376"/>
                  <a:pt x="4363719" y="4616376"/>
                </a:cubicBezTo>
                <a:cubicBezTo>
                  <a:pt x="4368110" y="4611985"/>
                  <a:pt x="4376891" y="4603204"/>
                  <a:pt x="4390612" y="4603204"/>
                </a:cubicBezTo>
                <a:close/>
                <a:moveTo>
                  <a:pt x="3905997" y="4594423"/>
                </a:moveTo>
                <a:cubicBezTo>
                  <a:pt x="3899137" y="4592228"/>
                  <a:pt x="3892414" y="4599911"/>
                  <a:pt x="3887955" y="4606496"/>
                </a:cubicBezTo>
                <a:lnTo>
                  <a:pt x="3884765" y="4611684"/>
                </a:lnTo>
                <a:lnTo>
                  <a:pt x="3883496" y="4611985"/>
                </a:lnTo>
                <a:cubicBezTo>
                  <a:pt x="3882398" y="4615278"/>
                  <a:pt x="3882398" y="4615552"/>
                  <a:pt x="3883230" y="4614180"/>
                </a:cubicBezTo>
                <a:lnTo>
                  <a:pt x="3884765" y="4611684"/>
                </a:lnTo>
                <a:lnTo>
                  <a:pt x="3899686" y="4608144"/>
                </a:lnTo>
                <a:cubicBezTo>
                  <a:pt x="3904763" y="4606496"/>
                  <a:pt x="3908193" y="4603204"/>
                  <a:pt x="3905997" y="4594423"/>
                </a:cubicBezTo>
                <a:close/>
                <a:moveTo>
                  <a:pt x="1005999" y="4590032"/>
                </a:moveTo>
                <a:cubicBezTo>
                  <a:pt x="1010390" y="4603204"/>
                  <a:pt x="996669" y="4603204"/>
                  <a:pt x="992278" y="4611985"/>
                </a:cubicBezTo>
                <a:cubicBezTo>
                  <a:pt x="997217" y="4625706"/>
                  <a:pt x="1010390" y="4625706"/>
                  <a:pt x="1005999" y="4647659"/>
                </a:cubicBezTo>
                <a:cubicBezTo>
                  <a:pt x="1019171" y="4647659"/>
                  <a:pt x="1032891" y="4647659"/>
                  <a:pt x="1041125" y="4642719"/>
                </a:cubicBezTo>
                <a:cubicBezTo>
                  <a:pt x="1045515" y="4665221"/>
                  <a:pt x="1054844" y="4674002"/>
                  <a:pt x="1063626" y="4687175"/>
                </a:cubicBezTo>
                <a:cubicBezTo>
                  <a:pt x="1031794" y="4695956"/>
                  <a:pt x="987339" y="4674002"/>
                  <a:pt x="973619" y="4722848"/>
                </a:cubicBezTo>
                <a:cubicBezTo>
                  <a:pt x="969227" y="4736020"/>
                  <a:pt x="987339" y="4727239"/>
                  <a:pt x="987339" y="4736020"/>
                </a:cubicBezTo>
                <a:cubicBezTo>
                  <a:pt x="987339" y="4753582"/>
                  <a:pt x="974167" y="4753582"/>
                  <a:pt x="956055" y="4753582"/>
                </a:cubicBezTo>
                <a:cubicBezTo>
                  <a:pt x="960446" y="4776084"/>
                  <a:pt x="937945" y="4771694"/>
                  <a:pt x="929163" y="4784865"/>
                </a:cubicBezTo>
                <a:cubicBezTo>
                  <a:pt x="920382" y="4771145"/>
                  <a:pt x="938493" y="4766754"/>
                  <a:pt x="942883" y="4749192"/>
                </a:cubicBezTo>
                <a:cubicBezTo>
                  <a:pt x="942883" y="4740411"/>
                  <a:pt x="942883" y="4740411"/>
                  <a:pt x="934102" y="4736020"/>
                </a:cubicBezTo>
                <a:cubicBezTo>
                  <a:pt x="925321" y="4745351"/>
                  <a:pt x="880318" y="4798586"/>
                  <a:pt x="898429" y="4762912"/>
                </a:cubicBezTo>
                <a:cubicBezTo>
                  <a:pt x="894039" y="4749741"/>
                  <a:pt x="875927" y="4754132"/>
                  <a:pt x="875927" y="4740960"/>
                </a:cubicBezTo>
                <a:cubicBezTo>
                  <a:pt x="862207" y="4740960"/>
                  <a:pt x="875927" y="4758522"/>
                  <a:pt x="862207" y="4754132"/>
                </a:cubicBezTo>
                <a:cubicBezTo>
                  <a:pt x="870988" y="4700895"/>
                  <a:pt x="978557" y="4740960"/>
                  <a:pt x="942883" y="4665221"/>
                </a:cubicBezTo>
                <a:cubicBezTo>
                  <a:pt x="938493" y="4660831"/>
                  <a:pt x="924773" y="4660831"/>
                  <a:pt x="920382" y="4660831"/>
                </a:cubicBezTo>
                <a:cubicBezTo>
                  <a:pt x="924773" y="4633938"/>
                  <a:pt x="960996" y="4638878"/>
                  <a:pt x="965386" y="4611985"/>
                </a:cubicBezTo>
                <a:cubicBezTo>
                  <a:pt x="1001608" y="4621315"/>
                  <a:pt x="979107" y="4585642"/>
                  <a:pt x="1005999" y="4590032"/>
                </a:cubicBezTo>
                <a:close/>
                <a:moveTo>
                  <a:pt x="377593" y="4590032"/>
                </a:moveTo>
                <a:cubicBezTo>
                  <a:pt x="381983" y="4590032"/>
                  <a:pt x="386374" y="4607595"/>
                  <a:pt x="400095" y="4594423"/>
                </a:cubicBezTo>
                <a:cubicBezTo>
                  <a:pt x="413266" y="4598814"/>
                  <a:pt x="390765" y="4598814"/>
                  <a:pt x="395704" y="4611985"/>
                </a:cubicBezTo>
                <a:cubicBezTo>
                  <a:pt x="391313" y="4611985"/>
                  <a:pt x="386374" y="4607595"/>
                  <a:pt x="377593" y="4607595"/>
                </a:cubicBezTo>
                <a:cubicBezTo>
                  <a:pt x="355091" y="4638328"/>
                  <a:pt x="296915" y="4620767"/>
                  <a:pt x="283194" y="4665221"/>
                </a:cubicBezTo>
                <a:cubicBezTo>
                  <a:pt x="274413" y="4660831"/>
                  <a:pt x="265083" y="4660831"/>
                  <a:pt x="260693" y="4656440"/>
                </a:cubicBezTo>
                <a:cubicBezTo>
                  <a:pt x="296915" y="4621315"/>
                  <a:pt x="341918" y="4616925"/>
                  <a:pt x="377593" y="4590032"/>
                </a:cubicBezTo>
                <a:close/>
                <a:moveTo>
                  <a:pt x="2280922" y="4572470"/>
                </a:moveTo>
                <a:cubicBezTo>
                  <a:pt x="2227138" y="4612534"/>
                  <a:pt x="2164022" y="4638878"/>
                  <a:pt x="2110237" y="4678942"/>
                </a:cubicBezTo>
                <a:cubicBezTo>
                  <a:pt x="2182134" y="4647659"/>
                  <a:pt x="2244701" y="4625706"/>
                  <a:pt x="2294643" y="4576861"/>
                </a:cubicBezTo>
                <a:cubicBezTo>
                  <a:pt x="2289705" y="4576861"/>
                  <a:pt x="2285314" y="4572470"/>
                  <a:pt x="2280922" y="4572470"/>
                </a:cubicBezTo>
                <a:close/>
                <a:moveTo>
                  <a:pt x="4413113" y="4545577"/>
                </a:moveTo>
                <a:cubicBezTo>
                  <a:pt x="4413113" y="4563140"/>
                  <a:pt x="4386221" y="4571921"/>
                  <a:pt x="4381829" y="4567531"/>
                </a:cubicBezTo>
                <a:cubicBezTo>
                  <a:pt x="4354937" y="4585642"/>
                  <a:pt x="4332435" y="4607595"/>
                  <a:pt x="4291823" y="4607595"/>
                </a:cubicBezTo>
                <a:cubicBezTo>
                  <a:pt x="4318715" y="4581251"/>
                  <a:pt x="4381829" y="4563140"/>
                  <a:pt x="4413113" y="4545577"/>
                </a:cubicBezTo>
                <a:close/>
                <a:moveTo>
                  <a:pt x="3972954" y="4532405"/>
                </a:moveTo>
                <a:cubicBezTo>
                  <a:pt x="3977893" y="4554359"/>
                  <a:pt x="3959782" y="4554359"/>
                  <a:pt x="3954843" y="4572470"/>
                </a:cubicBezTo>
                <a:cubicBezTo>
                  <a:pt x="3982283" y="4568078"/>
                  <a:pt x="4009177" y="4559298"/>
                  <a:pt x="4017958" y="4532405"/>
                </a:cubicBezTo>
                <a:cubicBezTo>
                  <a:pt x="3999847" y="4536795"/>
                  <a:pt x="3986675" y="4545577"/>
                  <a:pt x="3972954" y="4532405"/>
                </a:cubicBezTo>
                <a:close/>
                <a:moveTo>
                  <a:pt x="3268261" y="4532405"/>
                </a:moveTo>
                <a:cubicBezTo>
                  <a:pt x="3250698" y="4532405"/>
                  <a:pt x="3241368" y="4541186"/>
                  <a:pt x="3232588" y="4549968"/>
                </a:cubicBezTo>
                <a:cubicBezTo>
                  <a:pt x="3250149" y="4554359"/>
                  <a:pt x="3250149" y="4532405"/>
                  <a:pt x="3263870" y="4545577"/>
                </a:cubicBezTo>
                <a:cubicBezTo>
                  <a:pt x="3263870" y="4536795"/>
                  <a:pt x="3263870" y="4536795"/>
                  <a:pt x="3268261" y="4532405"/>
                </a:cubicBezTo>
                <a:close/>
                <a:moveTo>
                  <a:pt x="1176684" y="4523624"/>
                </a:moveTo>
                <a:cubicBezTo>
                  <a:pt x="1167903" y="4523624"/>
                  <a:pt x="1158572" y="4532405"/>
                  <a:pt x="1154181" y="4541186"/>
                </a:cubicBezTo>
                <a:cubicBezTo>
                  <a:pt x="1158572" y="4541186"/>
                  <a:pt x="1158572" y="4549968"/>
                  <a:pt x="1162963" y="4549968"/>
                </a:cubicBezTo>
                <a:cubicBezTo>
                  <a:pt x="1181075" y="4549968"/>
                  <a:pt x="1185465" y="4536795"/>
                  <a:pt x="1176684" y="4523624"/>
                </a:cubicBezTo>
                <a:close/>
                <a:moveTo>
                  <a:pt x="1046063" y="4518684"/>
                </a:moveTo>
                <a:cubicBezTo>
                  <a:pt x="1051003" y="4527466"/>
                  <a:pt x="1028501" y="4545577"/>
                  <a:pt x="1010390" y="4545577"/>
                </a:cubicBezTo>
                <a:cubicBezTo>
                  <a:pt x="1019171" y="4531857"/>
                  <a:pt x="1037282" y="4531857"/>
                  <a:pt x="1046063" y="4518684"/>
                </a:cubicBezTo>
                <a:close/>
                <a:moveTo>
                  <a:pt x="1082286" y="4496731"/>
                </a:moveTo>
                <a:cubicBezTo>
                  <a:pt x="1096006" y="4505513"/>
                  <a:pt x="1073505" y="4514294"/>
                  <a:pt x="1073505" y="4518684"/>
                </a:cubicBezTo>
                <a:cubicBezTo>
                  <a:pt x="1055393" y="4509903"/>
                  <a:pt x="1082286" y="4505513"/>
                  <a:pt x="1082286" y="4496731"/>
                </a:cubicBezTo>
                <a:close/>
                <a:moveTo>
                  <a:pt x="4233647" y="4483559"/>
                </a:moveTo>
                <a:cubicBezTo>
                  <a:pt x="4229256" y="4496731"/>
                  <a:pt x="4242976" y="4492340"/>
                  <a:pt x="4247368" y="4487950"/>
                </a:cubicBezTo>
                <a:cubicBezTo>
                  <a:pt x="4251758" y="4487950"/>
                  <a:pt x="4251758" y="4501122"/>
                  <a:pt x="4256148" y="4505513"/>
                </a:cubicBezTo>
                <a:cubicBezTo>
                  <a:pt x="4242428" y="4518684"/>
                  <a:pt x="4229256" y="4527466"/>
                  <a:pt x="4206754" y="4527466"/>
                </a:cubicBezTo>
                <a:cubicBezTo>
                  <a:pt x="4219926" y="4509903"/>
                  <a:pt x="4211144" y="4492340"/>
                  <a:pt x="4233647" y="4483559"/>
                </a:cubicBezTo>
                <a:close/>
                <a:moveTo>
                  <a:pt x="3663416" y="4469839"/>
                </a:moveTo>
                <a:cubicBezTo>
                  <a:pt x="3659026" y="4478620"/>
                  <a:pt x="3640914" y="4478620"/>
                  <a:pt x="3627743" y="4483011"/>
                </a:cubicBezTo>
                <a:cubicBezTo>
                  <a:pt x="3636524" y="4474230"/>
                  <a:pt x="3649696" y="4469839"/>
                  <a:pt x="3663416" y="4469839"/>
                </a:cubicBezTo>
                <a:close/>
                <a:moveTo>
                  <a:pt x="5100243" y="4452276"/>
                </a:moveTo>
                <a:cubicBezTo>
                  <a:pt x="5095853" y="4461058"/>
                  <a:pt x="5086523" y="4465448"/>
                  <a:pt x="5077741" y="4465448"/>
                </a:cubicBezTo>
                <a:cubicBezTo>
                  <a:pt x="5077741" y="4452276"/>
                  <a:pt x="5086523" y="4452276"/>
                  <a:pt x="5100243" y="4452276"/>
                </a:cubicBezTo>
                <a:close/>
                <a:moveTo>
                  <a:pt x="4421895" y="4452276"/>
                </a:moveTo>
                <a:cubicBezTo>
                  <a:pt x="4408723" y="4478620"/>
                  <a:pt x="4381829" y="4496731"/>
                  <a:pt x="4341217" y="4496731"/>
                </a:cubicBezTo>
                <a:cubicBezTo>
                  <a:pt x="4363719" y="4479169"/>
                  <a:pt x="4386221" y="4456667"/>
                  <a:pt x="4421895" y="4452276"/>
                </a:cubicBezTo>
                <a:close/>
                <a:moveTo>
                  <a:pt x="3717201" y="4439105"/>
                </a:moveTo>
                <a:cubicBezTo>
                  <a:pt x="3726531" y="4443495"/>
                  <a:pt x="3730921" y="4452276"/>
                  <a:pt x="3734764" y="4461058"/>
                </a:cubicBezTo>
                <a:cubicBezTo>
                  <a:pt x="3725983" y="4465448"/>
                  <a:pt x="3712811" y="4465448"/>
                  <a:pt x="3699089" y="4461058"/>
                </a:cubicBezTo>
                <a:cubicBezTo>
                  <a:pt x="3699089" y="4447886"/>
                  <a:pt x="3717201" y="4452276"/>
                  <a:pt x="3717201" y="4439105"/>
                </a:cubicBezTo>
                <a:close/>
                <a:moveTo>
                  <a:pt x="3760610" y="4436061"/>
                </a:moveTo>
                <a:cubicBezTo>
                  <a:pt x="3764915" y="4435880"/>
                  <a:pt x="3768791" y="4436772"/>
                  <a:pt x="3770986" y="4439105"/>
                </a:cubicBezTo>
                <a:cubicBezTo>
                  <a:pt x="3770986" y="4452276"/>
                  <a:pt x="3752874" y="4443495"/>
                  <a:pt x="3744093" y="4456667"/>
                </a:cubicBezTo>
                <a:cubicBezTo>
                  <a:pt x="3730922" y="4446788"/>
                  <a:pt x="3747695" y="4436601"/>
                  <a:pt x="3760610" y="4436061"/>
                </a:cubicBezTo>
                <a:close/>
                <a:moveTo>
                  <a:pt x="3825320" y="4434166"/>
                </a:moveTo>
                <a:cubicBezTo>
                  <a:pt x="3794037" y="4469839"/>
                  <a:pt x="3757814" y="4505513"/>
                  <a:pt x="3704030" y="4518684"/>
                </a:cubicBezTo>
                <a:cubicBezTo>
                  <a:pt x="3690309" y="4509903"/>
                  <a:pt x="3712811" y="4505513"/>
                  <a:pt x="3704030" y="4491792"/>
                </a:cubicBezTo>
                <a:cubicBezTo>
                  <a:pt x="3744643" y="4487401"/>
                  <a:pt x="3771535" y="4438556"/>
                  <a:pt x="3825320" y="4434166"/>
                </a:cubicBezTo>
                <a:close/>
                <a:moveTo>
                  <a:pt x="617627" y="4429757"/>
                </a:moveTo>
                <a:cubicBezTo>
                  <a:pt x="625902" y="4429568"/>
                  <a:pt x="634306" y="4432381"/>
                  <a:pt x="642127" y="4439105"/>
                </a:cubicBezTo>
                <a:cubicBezTo>
                  <a:pt x="633347" y="4470388"/>
                  <a:pt x="597123" y="4479169"/>
                  <a:pt x="565841" y="4487950"/>
                </a:cubicBezTo>
                <a:cubicBezTo>
                  <a:pt x="569134" y="4457902"/>
                  <a:pt x="592802" y="4430324"/>
                  <a:pt x="617627" y="4429757"/>
                </a:cubicBezTo>
                <a:close/>
                <a:moveTo>
                  <a:pt x="1486222" y="4420993"/>
                </a:moveTo>
                <a:cubicBezTo>
                  <a:pt x="1490613" y="4434166"/>
                  <a:pt x="1472501" y="4429775"/>
                  <a:pt x="1468111" y="4434166"/>
                </a:cubicBezTo>
                <a:cubicBezTo>
                  <a:pt x="1459329" y="4429775"/>
                  <a:pt x="1477442" y="4420993"/>
                  <a:pt x="1486222" y="4420993"/>
                </a:cubicBezTo>
                <a:close/>
                <a:moveTo>
                  <a:pt x="4264929" y="4407821"/>
                </a:moveTo>
                <a:cubicBezTo>
                  <a:pt x="4251210" y="4438556"/>
                  <a:pt x="4211144" y="4442947"/>
                  <a:pt x="4197423" y="4474230"/>
                </a:cubicBezTo>
                <a:cubicBezTo>
                  <a:pt x="4188643" y="4474230"/>
                  <a:pt x="4174922" y="4456667"/>
                  <a:pt x="4166141" y="4469839"/>
                </a:cubicBezTo>
                <a:cubicBezTo>
                  <a:pt x="4184253" y="4447886"/>
                  <a:pt x="4229256" y="4425384"/>
                  <a:pt x="4264929" y="4407821"/>
                </a:cubicBezTo>
                <a:close/>
                <a:moveTo>
                  <a:pt x="4596970" y="4407273"/>
                </a:moveTo>
                <a:cubicBezTo>
                  <a:pt x="4606299" y="4412212"/>
                  <a:pt x="4615081" y="4416603"/>
                  <a:pt x="4610691" y="4434166"/>
                </a:cubicBezTo>
                <a:cubicBezTo>
                  <a:pt x="4583798" y="4434166"/>
                  <a:pt x="4592579" y="4469839"/>
                  <a:pt x="4561296" y="4474230"/>
                </a:cubicBezTo>
                <a:cubicBezTo>
                  <a:pt x="4556906" y="4492340"/>
                  <a:pt x="4588189" y="4483559"/>
                  <a:pt x="4583798" y="4501122"/>
                </a:cubicBezTo>
                <a:cubicBezTo>
                  <a:pt x="4575018" y="4509903"/>
                  <a:pt x="4552515" y="4505513"/>
                  <a:pt x="4548124" y="4518684"/>
                </a:cubicBezTo>
                <a:cubicBezTo>
                  <a:pt x="4534404" y="4514294"/>
                  <a:pt x="4556906" y="4505513"/>
                  <a:pt x="4556906" y="4496731"/>
                </a:cubicBezTo>
                <a:cubicBezTo>
                  <a:pt x="4511903" y="4474230"/>
                  <a:pt x="4480619" y="4536795"/>
                  <a:pt x="4440006" y="4531857"/>
                </a:cubicBezTo>
                <a:cubicBezTo>
                  <a:pt x="4431224" y="4531857"/>
                  <a:pt x="4435615" y="4553809"/>
                  <a:pt x="4417505" y="4545029"/>
                </a:cubicBezTo>
                <a:cubicBezTo>
                  <a:pt x="4444396" y="4500573"/>
                  <a:pt x="4506962" y="4487401"/>
                  <a:pt x="4529464" y="4447337"/>
                </a:cubicBezTo>
                <a:cubicBezTo>
                  <a:pt x="4538794" y="4447337"/>
                  <a:pt x="4534404" y="4464900"/>
                  <a:pt x="4543184" y="4464900"/>
                </a:cubicBezTo>
                <a:cubicBezTo>
                  <a:pt x="4561296" y="4442947"/>
                  <a:pt x="4578859" y="4424836"/>
                  <a:pt x="4596970" y="4407273"/>
                </a:cubicBezTo>
                <a:close/>
                <a:moveTo>
                  <a:pt x="4148029" y="4394101"/>
                </a:moveTo>
                <a:cubicBezTo>
                  <a:pt x="4121138" y="4394101"/>
                  <a:pt x="4089853" y="4407821"/>
                  <a:pt x="4098635" y="4429775"/>
                </a:cubicBezTo>
                <a:cubicBezTo>
                  <a:pt x="4112356" y="4412212"/>
                  <a:pt x="4139248" y="4416603"/>
                  <a:pt x="4148029" y="4394101"/>
                </a:cubicBezTo>
                <a:close/>
                <a:moveTo>
                  <a:pt x="3901057" y="4389711"/>
                </a:moveTo>
                <a:cubicBezTo>
                  <a:pt x="3883496" y="4399041"/>
                  <a:pt x="3865384" y="4429775"/>
                  <a:pt x="3842882" y="4420993"/>
                </a:cubicBezTo>
                <a:cubicBezTo>
                  <a:pt x="3847273" y="4412212"/>
                  <a:pt x="3852212" y="4407821"/>
                  <a:pt x="3856054" y="4407273"/>
                </a:cubicBezTo>
                <a:cubicBezTo>
                  <a:pt x="3851663" y="4398492"/>
                  <a:pt x="3842334" y="4416054"/>
                  <a:pt x="3833552" y="4411664"/>
                </a:cubicBezTo>
                <a:cubicBezTo>
                  <a:pt x="3851663" y="4385320"/>
                  <a:pt x="3882946" y="4402883"/>
                  <a:pt x="3901057" y="4389711"/>
                </a:cubicBezTo>
                <a:close/>
                <a:moveTo>
                  <a:pt x="3959782" y="4385320"/>
                </a:moveTo>
                <a:cubicBezTo>
                  <a:pt x="3968563" y="4399041"/>
                  <a:pt x="3951002" y="4416603"/>
                  <a:pt x="3932890" y="4416603"/>
                </a:cubicBezTo>
                <a:cubicBezTo>
                  <a:pt x="3919169" y="4398492"/>
                  <a:pt x="3951002" y="4394101"/>
                  <a:pt x="3959782" y="4385320"/>
                </a:cubicBezTo>
                <a:close/>
                <a:moveTo>
                  <a:pt x="4638218" y="4383373"/>
                </a:moveTo>
                <a:cubicBezTo>
                  <a:pt x="4641425" y="4382918"/>
                  <a:pt x="4644580" y="4383536"/>
                  <a:pt x="4646913" y="4385868"/>
                </a:cubicBezTo>
                <a:cubicBezTo>
                  <a:pt x="4642523" y="4394650"/>
                  <a:pt x="4628803" y="4390259"/>
                  <a:pt x="4628803" y="4399041"/>
                </a:cubicBezTo>
                <a:cubicBezTo>
                  <a:pt x="4618511" y="4395748"/>
                  <a:pt x="4628596" y="4384737"/>
                  <a:pt x="4638218" y="4383373"/>
                </a:cubicBezTo>
                <a:close/>
                <a:moveTo>
                  <a:pt x="4471289" y="4376539"/>
                </a:moveTo>
                <a:cubicBezTo>
                  <a:pt x="4471289" y="4389711"/>
                  <a:pt x="4462508" y="4389711"/>
                  <a:pt x="4448786" y="4389711"/>
                </a:cubicBezTo>
                <a:cubicBezTo>
                  <a:pt x="4453178" y="4385320"/>
                  <a:pt x="4462508" y="4380929"/>
                  <a:pt x="4471289" y="4376539"/>
                </a:cubicBezTo>
                <a:close/>
                <a:moveTo>
                  <a:pt x="3793487" y="4372148"/>
                </a:moveTo>
                <a:cubicBezTo>
                  <a:pt x="3784707" y="4389711"/>
                  <a:pt x="3766596" y="4394650"/>
                  <a:pt x="3752874" y="4403431"/>
                </a:cubicBezTo>
                <a:cubicBezTo>
                  <a:pt x="3744093" y="4385320"/>
                  <a:pt x="3779767" y="4380929"/>
                  <a:pt x="3793487" y="4372148"/>
                </a:cubicBezTo>
                <a:close/>
                <a:moveTo>
                  <a:pt x="5185861" y="4358428"/>
                </a:moveTo>
                <a:cubicBezTo>
                  <a:pt x="5190251" y="4362819"/>
                  <a:pt x="5190251" y="4371600"/>
                  <a:pt x="5194641" y="4375990"/>
                </a:cubicBezTo>
                <a:cubicBezTo>
                  <a:pt x="5176530" y="4380381"/>
                  <a:pt x="5172140" y="4398492"/>
                  <a:pt x="5180921" y="4411664"/>
                </a:cubicBezTo>
                <a:cubicBezTo>
                  <a:pt x="5167749" y="4407273"/>
                  <a:pt x="5163358" y="4394101"/>
                  <a:pt x="5145248" y="4389711"/>
                </a:cubicBezTo>
                <a:cubicBezTo>
                  <a:pt x="5149638" y="4376539"/>
                  <a:pt x="5176530" y="4403431"/>
                  <a:pt x="5180921" y="4372148"/>
                </a:cubicBezTo>
                <a:cubicBezTo>
                  <a:pt x="5175981" y="4372148"/>
                  <a:pt x="5171591" y="4367757"/>
                  <a:pt x="5167201" y="4367757"/>
                </a:cubicBezTo>
                <a:cubicBezTo>
                  <a:pt x="5162809" y="4354586"/>
                  <a:pt x="5185311" y="4367757"/>
                  <a:pt x="5185861" y="4358428"/>
                </a:cubicBezTo>
                <a:close/>
                <a:moveTo>
                  <a:pt x="4103575" y="4350195"/>
                </a:moveTo>
                <a:cubicBezTo>
                  <a:pt x="4089853" y="4363366"/>
                  <a:pt x="4067352" y="4363366"/>
                  <a:pt x="4058572" y="4377087"/>
                </a:cubicBezTo>
                <a:cubicBezTo>
                  <a:pt x="4081073" y="4381478"/>
                  <a:pt x="4121686" y="4363366"/>
                  <a:pt x="4103575" y="4350195"/>
                </a:cubicBezTo>
                <a:close/>
                <a:moveTo>
                  <a:pt x="5122196" y="4341414"/>
                </a:moveTo>
                <a:cubicBezTo>
                  <a:pt x="5127136" y="4354586"/>
                  <a:pt x="5109025" y="4345804"/>
                  <a:pt x="5113415" y="4358976"/>
                </a:cubicBezTo>
                <a:cubicBezTo>
                  <a:pt x="5108476" y="4354586"/>
                  <a:pt x="5108476" y="4350195"/>
                  <a:pt x="5099694" y="4350195"/>
                </a:cubicBezTo>
                <a:cubicBezTo>
                  <a:pt x="5104634" y="4345804"/>
                  <a:pt x="5113415" y="4340864"/>
                  <a:pt x="5122196" y="4341414"/>
                </a:cubicBezTo>
                <a:close/>
                <a:moveTo>
                  <a:pt x="4260538" y="4337023"/>
                </a:moveTo>
                <a:cubicBezTo>
                  <a:pt x="4229256" y="4341414"/>
                  <a:pt x="4211144" y="4354586"/>
                  <a:pt x="4175471" y="4358976"/>
                </a:cubicBezTo>
                <a:cubicBezTo>
                  <a:pt x="4166690" y="4372148"/>
                  <a:pt x="4184253" y="4372148"/>
                  <a:pt x="4175471" y="4380929"/>
                </a:cubicBezTo>
                <a:cubicBezTo>
                  <a:pt x="4215536" y="4380929"/>
                  <a:pt x="4238037" y="4358976"/>
                  <a:pt x="4260538" y="4337023"/>
                </a:cubicBezTo>
                <a:close/>
                <a:moveTo>
                  <a:pt x="4923144" y="4334871"/>
                </a:moveTo>
                <a:cubicBezTo>
                  <a:pt x="4928667" y="4335720"/>
                  <a:pt x="4932852" y="4340179"/>
                  <a:pt x="4933950" y="4350195"/>
                </a:cubicBezTo>
                <a:cubicBezTo>
                  <a:pt x="4915838" y="4350195"/>
                  <a:pt x="4893336" y="4354586"/>
                  <a:pt x="4884555" y="4372148"/>
                </a:cubicBezTo>
                <a:cubicBezTo>
                  <a:pt x="4877969" y="4362269"/>
                  <a:pt x="4906576" y="4332324"/>
                  <a:pt x="4923144" y="4334871"/>
                </a:cubicBezTo>
                <a:close/>
                <a:moveTo>
                  <a:pt x="18112" y="4332083"/>
                </a:moveTo>
                <a:cubicBezTo>
                  <a:pt x="36223" y="4340864"/>
                  <a:pt x="40614" y="4354586"/>
                  <a:pt x="63115" y="4345255"/>
                </a:cubicBezTo>
                <a:cubicBezTo>
                  <a:pt x="67505" y="4363366"/>
                  <a:pt x="40614" y="4354586"/>
                  <a:pt x="40614" y="4372148"/>
                </a:cubicBezTo>
                <a:cubicBezTo>
                  <a:pt x="26893" y="4367757"/>
                  <a:pt x="18112" y="4354586"/>
                  <a:pt x="0" y="4358976"/>
                </a:cubicBezTo>
                <a:cubicBezTo>
                  <a:pt x="4390" y="4345255"/>
                  <a:pt x="9330" y="4336473"/>
                  <a:pt x="18112" y="4332083"/>
                </a:cubicBezTo>
                <a:close/>
                <a:moveTo>
                  <a:pt x="959897" y="4325497"/>
                </a:moveTo>
                <a:cubicBezTo>
                  <a:pt x="970051" y="4326595"/>
                  <a:pt x="979107" y="4329888"/>
                  <a:pt x="983497" y="4332083"/>
                </a:cubicBezTo>
                <a:cubicBezTo>
                  <a:pt x="970325" y="4336473"/>
                  <a:pt x="943433" y="4345255"/>
                  <a:pt x="929712" y="4332083"/>
                </a:cubicBezTo>
                <a:cubicBezTo>
                  <a:pt x="938493" y="4325497"/>
                  <a:pt x="949745" y="4324400"/>
                  <a:pt x="959897" y="4325497"/>
                </a:cubicBezTo>
                <a:close/>
                <a:moveTo>
                  <a:pt x="4484461" y="4318912"/>
                </a:moveTo>
                <a:cubicBezTo>
                  <a:pt x="4475680" y="4337023"/>
                  <a:pt x="4466899" y="4350195"/>
                  <a:pt x="4448786" y="4358976"/>
                </a:cubicBezTo>
                <a:cubicBezTo>
                  <a:pt x="4448786" y="4350195"/>
                  <a:pt x="4448786" y="4345804"/>
                  <a:pt x="4440006" y="4345804"/>
                </a:cubicBezTo>
                <a:cubicBezTo>
                  <a:pt x="4448786" y="4332083"/>
                  <a:pt x="4462508" y="4323302"/>
                  <a:pt x="4484461" y="4318912"/>
                </a:cubicBezTo>
                <a:close/>
                <a:moveTo>
                  <a:pt x="4660085" y="4314521"/>
                </a:moveTo>
                <a:cubicBezTo>
                  <a:pt x="4660085" y="4314521"/>
                  <a:pt x="4664476" y="4318912"/>
                  <a:pt x="4668866" y="4318912"/>
                </a:cubicBezTo>
                <a:cubicBezTo>
                  <a:pt x="4664476" y="4336473"/>
                  <a:pt x="4628803" y="4314521"/>
                  <a:pt x="4637584" y="4350195"/>
                </a:cubicBezTo>
                <a:cubicBezTo>
                  <a:pt x="4637584" y="4350195"/>
                  <a:pt x="4637584" y="4350195"/>
                  <a:pt x="4610691" y="4350195"/>
                </a:cubicBezTo>
                <a:cubicBezTo>
                  <a:pt x="4597519" y="4372148"/>
                  <a:pt x="4570626" y="4385868"/>
                  <a:pt x="4552515" y="4403431"/>
                </a:cubicBezTo>
                <a:cubicBezTo>
                  <a:pt x="4507511" y="4399041"/>
                  <a:pt x="4489400" y="4452276"/>
                  <a:pt x="4435615" y="4452276"/>
                </a:cubicBezTo>
                <a:cubicBezTo>
                  <a:pt x="4440006" y="4447886"/>
                  <a:pt x="4440006" y="4443495"/>
                  <a:pt x="4431224" y="4443495"/>
                </a:cubicBezTo>
                <a:cubicBezTo>
                  <a:pt x="4453726" y="4420993"/>
                  <a:pt x="4489400" y="4390259"/>
                  <a:pt x="4530014" y="4399041"/>
                </a:cubicBezTo>
                <a:cubicBezTo>
                  <a:pt x="4565687" y="4363366"/>
                  <a:pt x="4615081" y="4341414"/>
                  <a:pt x="4660085" y="4314521"/>
                </a:cubicBezTo>
                <a:close/>
                <a:moveTo>
                  <a:pt x="2318517" y="4313424"/>
                </a:moveTo>
                <a:cubicBezTo>
                  <a:pt x="2313441" y="4312326"/>
                  <a:pt x="2307815" y="4312326"/>
                  <a:pt x="2303424" y="4314521"/>
                </a:cubicBezTo>
                <a:cubicBezTo>
                  <a:pt x="2303424" y="4314521"/>
                  <a:pt x="2303424" y="4314521"/>
                  <a:pt x="2303424" y="4327692"/>
                </a:cubicBezTo>
                <a:cubicBezTo>
                  <a:pt x="2316596" y="4327692"/>
                  <a:pt x="2330317" y="4340864"/>
                  <a:pt x="2330317" y="4318912"/>
                </a:cubicBezTo>
                <a:cubicBezTo>
                  <a:pt x="2328122" y="4316716"/>
                  <a:pt x="2323594" y="4314521"/>
                  <a:pt x="2318517" y="4313424"/>
                </a:cubicBezTo>
                <a:close/>
                <a:moveTo>
                  <a:pt x="5342276" y="4305740"/>
                </a:moveTo>
                <a:cubicBezTo>
                  <a:pt x="5333494" y="4310131"/>
                  <a:pt x="5319774" y="4323302"/>
                  <a:pt x="5342276" y="4323302"/>
                </a:cubicBezTo>
                <a:cubicBezTo>
                  <a:pt x="5329104" y="4340864"/>
                  <a:pt x="5310992" y="4310131"/>
                  <a:pt x="5284100" y="4323302"/>
                </a:cubicBezTo>
                <a:cubicBezTo>
                  <a:pt x="5288490" y="4301350"/>
                  <a:pt x="5319774" y="4310131"/>
                  <a:pt x="5342276" y="4305740"/>
                </a:cubicBezTo>
                <a:close/>
                <a:moveTo>
                  <a:pt x="4121138" y="4305740"/>
                </a:moveTo>
                <a:cubicBezTo>
                  <a:pt x="4112356" y="4327692"/>
                  <a:pt x="4076681" y="4318912"/>
                  <a:pt x="4067352" y="4354586"/>
                </a:cubicBezTo>
                <a:cubicBezTo>
                  <a:pt x="4089853" y="4337023"/>
                  <a:pt x="4139248" y="4327692"/>
                  <a:pt x="4121138" y="4305740"/>
                </a:cubicBezTo>
                <a:close/>
                <a:moveTo>
                  <a:pt x="4798938" y="4296409"/>
                </a:moveTo>
                <a:cubicBezTo>
                  <a:pt x="4817049" y="4296409"/>
                  <a:pt x="4817049" y="4318912"/>
                  <a:pt x="4834612" y="4309581"/>
                </a:cubicBezTo>
                <a:cubicBezTo>
                  <a:pt x="4816500" y="4331536"/>
                  <a:pt x="4767106" y="4345255"/>
                  <a:pt x="4758326" y="4309581"/>
                </a:cubicBezTo>
                <a:cubicBezTo>
                  <a:pt x="4772045" y="4309581"/>
                  <a:pt x="4776435" y="4313972"/>
                  <a:pt x="4780827" y="4318363"/>
                </a:cubicBezTo>
                <a:cubicBezTo>
                  <a:pt x="4785217" y="4309581"/>
                  <a:pt x="4790156" y="4300800"/>
                  <a:pt x="4798938" y="4296409"/>
                </a:cubicBezTo>
                <a:close/>
                <a:moveTo>
                  <a:pt x="5270380" y="4287628"/>
                </a:moveTo>
                <a:cubicBezTo>
                  <a:pt x="5284100" y="4292019"/>
                  <a:pt x="5274771" y="4310131"/>
                  <a:pt x="5261599" y="4309581"/>
                </a:cubicBezTo>
                <a:cubicBezTo>
                  <a:pt x="5256659" y="4296409"/>
                  <a:pt x="5274771" y="4300800"/>
                  <a:pt x="5270380" y="4287628"/>
                </a:cubicBezTo>
                <a:close/>
                <a:moveTo>
                  <a:pt x="915442" y="4287628"/>
                </a:moveTo>
                <a:cubicBezTo>
                  <a:pt x="879768" y="4309581"/>
                  <a:pt x="857267" y="4340864"/>
                  <a:pt x="803483" y="4345255"/>
                </a:cubicBezTo>
                <a:cubicBezTo>
                  <a:pt x="776589" y="4376539"/>
                  <a:pt x="714023" y="4434166"/>
                  <a:pt x="650909" y="4416603"/>
                </a:cubicBezTo>
                <a:cubicBezTo>
                  <a:pt x="669020" y="4407821"/>
                  <a:pt x="700303" y="4398492"/>
                  <a:pt x="722805" y="4376539"/>
                </a:cubicBezTo>
                <a:cubicBezTo>
                  <a:pt x="736525" y="4363366"/>
                  <a:pt x="745306" y="4345255"/>
                  <a:pt x="772198" y="4336473"/>
                </a:cubicBezTo>
                <a:cubicBezTo>
                  <a:pt x="785920" y="4332083"/>
                  <a:pt x="776589" y="4349646"/>
                  <a:pt x="790311" y="4345255"/>
                </a:cubicBezTo>
                <a:cubicBezTo>
                  <a:pt x="799640" y="4332083"/>
                  <a:pt x="817203" y="4327692"/>
                  <a:pt x="835314" y="4327692"/>
                </a:cubicBezTo>
                <a:cubicBezTo>
                  <a:pt x="844095" y="4327692"/>
                  <a:pt x="839704" y="4314521"/>
                  <a:pt x="839704" y="4310131"/>
                </a:cubicBezTo>
                <a:cubicBezTo>
                  <a:pt x="866598" y="4301350"/>
                  <a:pt x="880318" y="4283238"/>
                  <a:pt x="915442" y="4287628"/>
                </a:cubicBezTo>
                <a:close/>
                <a:moveTo>
                  <a:pt x="5171591" y="4283238"/>
                </a:moveTo>
                <a:cubicBezTo>
                  <a:pt x="5180921" y="4283238"/>
                  <a:pt x="5194092" y="4283238"/>
                  <a:pt x="5207813" y="4287628"/>
                </a:cubicBezTo>
                <a:cubicBezTo>
                  <a:pt x="5212204" y="4318912"/>
                  <a:pt x="5180921" y="4314521"/>
                  <a:pt x="5167201" y="4327692"/>
                </a:cubicBezTo>
                <a:cubicBezTo>
                  <a:pt x="5162809" y="4314521"/>
                  <a:pt x="5189702" y="4305191"/>
                  <a:pt x="5171591" y="4283238"/>
                </a:cubicBezTo>
                <a:close/>
                <a:moveTo>
                  <a:pt x="3134347" y="4279396"/>
                </a:moveTo>
                <a:cubicBezTo>
                  <a:pt x="3103065" y="4279396"/>
                  <a:pt x="3089344" y="4293118"/>
                  <a:pt x="3084953" y="4315070"/>
                </a:cubicBezTo>
                <a:cubicBezTo>
                  <a:pt x="3044889" y="4310679"/>
                  <a:pt x="2995494" y="4363915"/>
                  <a:pt x="2950491" y="4341962"/>
                </a:cubicBezTo>
                <a:cubicBezTo>
                  <a:pt x="2883534" y="4377635"/>
                  <a:pt x="2816028" y="4408370"/>
                  <a:pt x="2744133" y="4444045"/>
                </a:cubicBezTo>
                <a:cubicBezTo>
                  <a:pt x="2757305" y="4444045"/>
                  <a:pt x="2761695" y="4430872"/>
                  <a:pt x="2779806" y="4435263"/>
                </a:cubicBezTo>
                <a:cubicBezTo>
                  <a:pt x="2779806" y="4439654"/>
                  <a:pt x="2784196" y="4439654"/>
                  <a:pt x="2788587" y="4444045"/>
                </a:cubicBezTo>
                <a:cubicBezTo>
                  <a:pt x="2707910" y="4448435"/>
                  <a:pt x="2654125" y="4470388"/>
                  <a:pt x="2604731" y="4501671"/>
                </a:cubicBezTo>
                <a:cubicBezTo>
                  <a:pt x="2649185" y="4497281"/>
                  <a:pt x="2689799" y="4483559"/>
                  <a:pt x="2739193" y="4470388"/>
                </a:cubicBezTo>
                <a:cubicBezTo>
                  <a:pt x="2734802" y="4479169"/>
                  <a:pt x="2739193" y="4483559"/>
                  <a:pt x="2743584" y="4487950"/>
                </a:cubicBezTo>
                <a:cubicBezTo>
                  <a:pt x="2721081" y="4492890"/>
                  <a:pt x="2662906" y="4492890"/>
                  <a:pt x="2644796" y="4514843"/>
                </a:cubicBezTo>
                <a:cubicBezTo>
                  <a:pt x="2599791" y="4510452"/>
                  <a:pt x="2568507" y="4510452"/>
                  <a:pt x="2550397" y="4532405"/>
                </a:cubicBezTo>
                <a:cubicBezTo>
                  <a:pt x="2559177" y="4532405"/>
                  <a:pt x="2568507" y="4532405"/>
                  <a:pt x="2572899" y="4541186"/>
                </a:cubicBezTo>
                <a:cubicBezTo>
                  <a:pt x="2559177" y="4549968"/>
                  <a:pt x="2546007" y="4559298"/>
                  <a:pt x="2550397" y="4581251"/>
                </a:cubicBezTo>
                <a:cubicBezTo>
                  <a:pt x="2559177" y="4558749"/>
                  <a:pt x="2617354" y="4572470"/>
                  <a:pt x="2631074" y="4545577"/>
                </a:cubicBezTo>
                <a:cubicBezTo>
                  <a:pt x="2621744" y="4541186"/>
                  <a:pt x="2612963" y="4545577"/>
                  <a:pt x="2612963" y="4541186"/>
                </a:cubicBezTo>
                <a:cubicBezTo>
                  <a:pt x="2662357" y="4554907"/>
                  <a:pt x="2716143" y="4496731"/>
                  <a:pt x="2769927" y="4523624"/>
                </a:cubicBezTo>
                <a:cubicBezTo>
                  <a:pt x="2805600" y="4509903"/>
                  <a:pt x="2846214" y="4474779"/>
                  <a:pt x="2877497" y="4487950"/>
                </a:cubicBezTo>
                <a:cubicBezTo>
                  <a:pt x="2877497" y="4479169"/>
                  <a:pt x="2881887" y="4479169"/>
                  <a:pt x="2881887" y="4470388"/>
                </a:cubicBezTo>
                <a:cubicBezTo>
                  <a:pt x="2846214" y="4474779"/>
                  <a:pt x="2796819" y="4501122"/>
                  <a:pt x="2774318" y="4487950"/>
                </a:cubicBezTo>
                <a:cubicBezTo>
                  <a:pt x="2774318" y="4483559"/>
                  <a:pt x="2788038" y="4487950"/>
                  <a:pt x="2788038" y="4479169"/>
                </a:cubicBezTo>
                <a:cubicBezTo>
                  <a:pt x="2774867" y="4474779"/>
                  <a:pt x="2774867" y="4483559"/>
                  <a:pt x="2761146" y="4483559"/>
                </a:cubicBezTo>
                <a:cubicBezTo>
                  <a:pt x="2769927" y="4465448"/>
                  <a:pt x="2783648" y="4474230"/>
                  <a:pt x="2769927" y="4456667"/>
                </a:cubicBezTo>
                <a:cubicBezTo>
                  <a:pt x="2801210" y="4452276"/>
                  <a:pt x="2823712" y="4443495"/>
                  <a:pt x="2846214" y="4434715"/>
                </a:cubicBezTo>
                <a:cubicBezTo>
                  <a:pt x="2846214" y="4443495"/>
                  <a:pt x="2864325" y="4434715"/>
                  <a:pt x="2859934" y="4452276"/>
                </a:cubicBezTo>
                <a:cubicBezTo>
                  <a:pt x="2895608" y="4412212"/>
                  <a:pt x="2931831" y="4420993"/>
                  <a:pt x="2990006" y="4416603"/>
                </a:cubicBezTo>
                <a:cubicBezTo>
                  <a:pt x="2998787" y="4407821"/>
                  <a:pt x="2994397" y="4403431"/>
                  <a:pt x="2990006" y="4394650"/>
                </a:cubicBezTo>
                <a:cubicBezTo>
                  <a:pt x="3048182" y="4372148"/>
                  <a:pt x="3133799" y="4358976"/>
                  <a:pt x="3201303" y="4310679"/>
                </a:cubicBezTo>
                <a:cubicBezTo>
                  <a:pt x="3170022" y="4306288"/>
                  <a:pt x="3134347" y="4337023"/>
                  <a:pt x="3116236" y="4319461"/>
                </a:cubicBezTo>
                <a:cubicBezTo>
                  <a:pt x="3134347" y="4315070"/>
                  <a:pt x="3125567" y="4301350"/>
                  <a:pt x="3134347" y="4279396"/>
                </a:cubicBezTo>
                <a:close/>
                <a:moveTo>
                  <a:pt x="4790156" y="4261286"/>
                </a:moveTo>
                <a:cubicBezTo>
                  <a:pt x="4785766" y="4274457"/>
                  <a:pt x="4776985" y="4278847"/>
                  <a:pt x="4758874" y="4278847"/>
                </a:cubicBezTo>
                <a:cubicBezTo>
                  <a:pt x="4763265" y="4265676"/>
                  <a:pt x="4776985" y="4265676"/>
                  <a:pt x="4790156" y="4261286"/>
                </a:cubicBezTo>
                <a:close/>
                <a:moveTo>
                  <a:pt x="767809" y="4256895"/>
                </a:moveTo>
                <a:cubicBezTo>
                  <a:pt x="763418" y="4270067"/>
                  <a:pt x="754637" y="4274457"/>
                  <a:pt x="736525" y="4274457"/>
                </a:cubicBezTo>
                <a:cubicBezTo>
                  <a:pt x="749698" y="4270067"/>
                  <a:pt x="749698" y="4256895"/>
                  <a:pt x="767809" y="4256895"/>
                </a:cubicBezTo>
                <a:close/>
                <a:moveTo>
                  <a:pt x="170685" y="4252504"/>
                </a:moveTo>
                <a:cubicBezTo>
                  <a:pt x="161356" y="4270067"/>
                  <a:pt x="166294" y="4283787"/>
                  <a:pt x="152574" y="4301350"/>
                </a:cubicBezTo>
                <a:cubicBezTo>
                  <a:pt x="130621" y="4305740"/>
                  <a:pt x="125682" y="4283787"/>
                  <a:pt x="116900" y="4301350"/>
                </a:cubicBezTo>
                <a:cubicBezTo>
                  <a:pt x="121291" y="4287628"/>
                  <a:pt x="143793" y="4256895"/>
                  <a:pt x="170685" y="4252504"/>
                </a:cubicBezTo>
                <a:close/>
                <a:moveTo>
                  <a:pt x="4984167" y="4244271"/>
                </a:moveTo>
                <a:cubicBezTo>
                  <a:pt x="4990341" y="4243174"/>
                  <a:pt x="4997064" y="4243174"/>
                  <a:pt x="5001455" y="4247564"/>
                </a:cubicBezTo>
                <a:cubicBezTo>
                  <a:pt x="4996516" y="4261286"/>
                  <a:pt x="4983344" y="4243173"/>
                  <a:pt x="4970172" y="4256345"/>
                </a:cubicBezTo>
                <a:cubicBezTo>
                  <a:pt x="4974563" y="4251955"/>
                  <a:pt x="4974563" y="4247564"/>
                  <a:pt x="4970172" y="4247564"/>
                </a:cubicBezTo>
                <a:cubicBezTo>
                  <a:pt x="4972367" y="4247564"/>
                  <a:pt x="4977992" y="4245369"/>
                  <a:pt x="4984167" y="4244271"/>
                </a:cubicBezTo>
                <a:close/>
                <a:moveTo>
                  <a:pt x="4215536" y="4243173"/>
                </a:moveTo>
                <a:cubicBezTo>
                  <a:pt x="4206754" y="4256345"/>
                  <a:pt x="4157360" y="4260736"/>
                  <a:pt x="4166141" y="4292019"/>
                </a:cubicBezTo>
                <a:cubicBezTo>
                  <a:pt x="4161750" y="4292019"/>
                  <a:pt x="4157360" y="4292019"/>
                  <a:pt x="4157360" y="4296409"/>
                </a:cubicBezTo>
                <a:cubicBezTo>
                  <a:pt x="4157360" y="4292019"/>
                  <a:pt x="4157360" y="4283238"/>
                  <a:pt x="4152970" y="4283238"/>
                </a:cubicBezTo>
                <a:cubicBezTo>
                  <a:pt x="4143639" y="4292019"/>
                  <a:pt x="4152970" y="4292019"/>
                  <a:pt x="4152419" y="4305740"/>
                </a:cubicBezTo>
                <a:cubicBezTo>
                  <a:pt x="4170532" y="4301350"/>
                  <a:pt x="4179313" y="4283787"/>
                  <a:pt x="4193033" y="4301350"/>
                </a:cubicBezTo>
                <a:cubicBezTo>
                  <a:pt x="4202363" y="4292019"/>
                  <a:pt x="4206754" y="4283238"/>
                  <a:pt x="4211144" y="4274457"/>
                </a:cubicBezTo>
                <a:cubicBezTo>
                  <a:pt x="4202363" y="4261286"/>
                  <a:pt x="4193033" y="4287628"/>
                  <a:pt x="4184253" y="4274457"/>
                </a:cubicBezTo>
                <a:cubicBezTo>
                  <a:pt x="4197423" y="4274457"/>
                  <a:pt x="4229256" y="4247564"/>
                  <a:pt x="4215536" y="4243173"/>
                </a:cubicBezTo>
                <a:close/>
                <a:moveTo>
                  <a:pt x="1109178" y="4234941"/>
                </a:moveTo>
                <a:cubicBezTo>
                  <a:pt x="1109178" y="4265676"/>
                  <a:pt x="1113569" y="4265676"/>
                  <a:pt x="1113569" y="4301350"/>
                </a:cubicBezTo>
                <a:cubicBezTo>
                  <a:pt x="1109178" y="4283238"/>
                  <a:pt x="1091067" y="4265676"/>
                  <a:pt x="1064174" y="4274457"/>
                </a:cubicBezTo>
                <a:cubicBezTo>
                  <a:pt x="1059783" y="4270067"/>
                  <a:pt x="1059783" y="4265676"/>
                  <a:pt x="1059783" y="4256895"/>
                </a:cubicBezTo>
                <a:cubicBezTo>
                  <a:pt x="1077896" y="4247564"/>
                  <a:pt x="1086677" y="4234393"/>
                  <a:pt x="1109178" y="4234941"/>
                </a:cubicBezTo>
                <a:close/>
                <a:moveTo>
                  <a:pt x="4830770" y="4225612"/>
                </a:moveTo>
                <a:cubicBezTo>
                  <a:pt x="4835160" y="4225612"/>
                  <a:pt x="4830770" y="4230003"/>
                  <a:pt x="4830770" y="4230003"/>
                </a:cubicBezTo>
                <a:cubicBezTo>
                  <a:pt x="4835160" y="4261286"/>
                  <a:pt x="4830770" y="4238783"/>
                  <a:pt x="4812659" y="4234393"/>
                </a:cubicBezTo>
                <a:cubicBezTo>
                  <a:pt x="4812659" y="4221221"/>
                  <a:pt x="4835160" y="4238783"/>
                  <a:pt x="4830770" y="4225612"/>
                </a:cubicBezTo>
                <a:close/>
                <a:moveTo>
                  <a:pt x="4377439" y="4225612"/>
                </a:moveTo>
                <a:cubicBezTo>
                  <a:pt x="4377439" y="4225612"/>
                  <a:pt x="4377439" y="4225612"/>
                  <a:pt x="4377439" y="4238783"/>
                </a:cubicBezTo>
                <a:cubicBezTo>
                  <a:pt x="4372500" y="4247564"/>
                  <a:pt x="4363719" y="4230003"/>
                  <a:pt x="4363719" y="4243173"/>
                </a:cubicBezTo>
                <a:cubicBezTo>
                  <a:pt x="4354937" y="4238783"/>
                  <a:pt x="4368110" y="4225612"/>
                  <a:pt x="4377439" y="4225612"/>
                </a:cubicBezTo>
                <a:close/>
                <a:moveTo>
                  <a:pt x="404485" y="4225612"/>
                </a:moveTo>
                <a:cubicBezTo>
                  <a:pt x="408875" y="4225612"/>
                  <a:pt x="408875" y="4234393"/>
                  <a:pt x="408875" y="4243173"/>
                </a:cubicBezTo>
                <a:cubicBezTo>
                  <a:pt x="408875" y="4243173"/>
                  <a:pt x="408875" y="4243173"/>
                  <a:pt x="390765" y="4243173"/>
                </a:cubicBezTo>
                <a:cubicBezTo>
                  <a:pt x="390765" y="4234393"/>
                  <a:pt x="400095" y="4234393"/>
                  <a:pt x="404485" y="4225612"/>
                </a:cubicBezTo>
                <a:close/>
                <a:moveTo>
                  <a:pt x="597672" y="4225062"/>
                </a:moveTo>
                <a:cubicBezTo>
                  <a:pt x="606454" y="4230003"/>
                  <a:pt x="602063" y="4256345"/>
                  <a:pt x="583952" y="4251955"/>
                </a:cubicBezTo>
                <a:cubicBezTo>
                  <a:pt x="575170" y="4238783"/>
                  <a:pt x="592733" y="4230003"/>
                  <a:pt x="597672" y="4225062"/>
                </a:cubicBezTo>
                <a:close/>
                <a:moveTo>
                  <a:pt x="4242428" y="4221221"/>
                </a:moveTo>
                <a:cubicBezTo>
                  <a:pt x="4238037" y="4238783"/>
                  <a:pt x="4238037" y="4238783"/>
                  <a:pt x="4224316" y="4252504"/>
                </a:cubicBezTo>
                <a:cubicBezTo>
                  <a:pt x="4242428" y="4252504"/>
                  <a:pt x="4260538" y="4230003"/>
                  <a:pt x="4242428" y="4221221"/>
                </a:cubicBezTo>
                <a:close/>
                <a:moveTo>
                  <a:pt x="4902667" y="4208048"/>
                </a:moveTo>
                <a:cubicBezTo>
                  <a:pt x="4897727" y="4221221"/>
                  <a:pt x="4897727" y="4230003"/>
                  <a:pt x="4889495" y="4243173"/>
                </a:cubicBezTo>
                <a:cubicBezTo>
                  <a:pt x="4871383" y="4243173"/>
                  <a:pt x="4893885" y="4225612"/>
                  <a:pt x="4875774" y="4225612"/>
                </a:cubicBezTo>
                <a:cubicBezTo>
                  <a:pt x="4884555" y="4216831"/>
                  <a:pt x="4888945" y="4225612"/>
                  <a:pt x="4902667" y="4208048"/>
                </a:cubicBezTo>
                <a:close/>
                <a:moveTo>
                  <a:pt x="1430790" y="4203795"/>
                </a:moveTo>
                <a:cubicBezTo>
                  <a:pt x="1415697" y="4205990"/>
                  <a:pt x="1401154" y="4219300"/>
                  <a:pt x="1405545" y="4243723"/>
                </a:cubicBezTo>
                <a:cubicBezTo>
                  <a:pt x="1409936" y="4252504"/>
                  <a:pt x="1423656" y="4239332"/>
                  <a:pt x="1423656" y="4248114"/>
                </a:cubicBezTo>
                <a:cubicBezTo>
                  <a:pt x="1428047" y="4252504"/>
                  <a:pt x="1414874" y="4265676"/>
                  <a:pt x="1423656" y="4265676"/>
                </a:cubicBezTo>
                <a:cubicBezTo>
                  <a:pt x="1445610" y="4265676"/>
                  <a:pt x="1468111" y="4256895"/>
                  <a:pt x="1481831" y="4243723"/>
                </a:cubicBezTo>
                <a:cubicBezTo>
                  <a:pt x="1468660" y="4243723"/>
                  <a:pt x="1481831" y="4239332"/>
                  <a:pt x="1477442" y="4230550"/>
                </a:cubicBezTo>
                <a:cubicBezTo>
                  <a:pt x="1477442" y="4230550"/>
                  <a:pt x="1477442" y="4230550"/>
                  <a:pt x="1459329" y="4230550"/>
                </a:cubicBezTo>
                <a:cubicBezTo>
                  <a:pt x="1461525" y="4210519"/>
                  <a:pt x="1445883" y="4201600"/>
                  <a:pt x="1430790" y="4203795"/>
                </a:cubicBezTo>
                <a:close/>
                <a:moveTo>
                  <a:pt x="5104086" y="4194876"/>
                </a:moveTo>
                <a:cubicBezTo>
                  <a:pt x="5104086" y="4194876"/>
                  <a:pt x="5104086" y="4194876"/>
                  <a:pt x="5117806" y="4194876"/>
                </a:cubicBezTo>
                <a:cubicBezTo>
                  <a:pt x="5122196" y="4208048"/>
                  <a:pt x="5113415" y="4212440"/>
                  <a:pt x="5099694" y="4208048"/>
                </a:cubicBezTo>
                <a:cubicBezTo>
                  <a:pt x="5099694" y="4203109"/>
                  <a:pt x="5109025" y="4198719"/>
                  <a:pt x="5104086" y="4194876"/>
                </a:cubicBezTo>
                <a:close/>
                <a:moveTo>
                  <a:pt x="3415895" y="4193779"/>
                </a:moveTo>
                <a:cubicBezTo>
                  <a:pt x="3362111" y="4189389"/>
                  <a:pt x="3335218" y="4207500"/>
                  <a:pt x="3303935" y="4225062"/>
                </a:cubicBezTo>
                <a:cubicBezTo>
                  <a:pt x="3303935" y="4211891"/>
                  <a:pt x="3286372" y="4220672"/>
                  <a:pt x="3295153" y="4203109"/>
                </a:cubicBezTo>
                <a:cubicBezTo>
                  <a:pt x="3281981" y="4207500"/>
                  <a:pt x="3273200" y="4216281"/>
                  <a:pt x="3259480" y="4216281"/>
                </a:cubicBezTo>
                <a:cubicBezTo>
                  <a:pt x="3263870" y="4243173"/>
                  <a:pt x="3232588" y="4238783"/>
                  <a:pt x="3228197" y="4256345"/>
                </a:cubicBezTo>
                <a:cubicBezTo>
                  <a:pt x="3250698" y="4265126"/>
                  <a:pt x="3277591" y="4283238"/>
                  <a:pt x="3304483" y="4256345"/>
                </a:cubicBezTo>
                <a:cubicBezTo>
                  <a:pt x="3308874" y="4243173"/>
                  <a:pt x="3295153" y="4238783"/>
                  <a:pt x="3308874" y="4234393"/>
                </a:cubicBezTo>
                <a:cubicBezTo>
                  <a:pt x="3317655" y="4256345"/>
                  <a:pt x="3353878" y="4234393"/>
                  <a:pt x="3385160" y="4234393"/>
                </a:cubicBezTo>
                <a:cubicBezTo>
                  <a:pt x="3389551" y="4221221"/>
                  <a:pt x="3380770" y="4221221"/>
                  <a:pt x="3385160" y="4212440"/>
                </a:cubicBezTo>
                <a:cubicBezTo>
                  <a:pt x="3393942" y="4221221"/>
                  <a:pt x="3393942" y="4212440"/>
                  <a:pt x="3407663" y="4212440"/>
                </a:cubicBezTo>
                <a:cubicBezTo>
                  <a:pt x="3403272" y="4198719"/>
                  <a:pt x="3412053" y="4198719"/>
                  <a:pt x="3415895" y="4193779"/>
                </a:cubicBezTo>
                <a:close/>
                <a:moveTo>
                  <a:pt x="315147" y="4192682"/>
                </a:moveTo>
                <a:cubicBezTo>
                  <a:pt x="318561" y="4193505"/>
                  <a:pt x="321613" y="4195426"/>
                  <a:pt x="323808" y="4198719"/>
                </a:cubicBezTo>
                <a:cubicBezTo>
                  <a:pt x="318868" y="4212440"/>
                  <a:pt x="301306" y="4208048"/>
                  <a:pt x="288134" y="4207500"/>
                </a:cubicBezTo>
                <a:cubicBezTo>
                  <a:pt x="291428" y="4197621"/>
                  <a:pt x="304908" y="4190212"/>
                  <a:pt x="315147" y="4192682"/>
                </a:cubicBezTo>
                <a:close/>
                <a:moveTo>
                  <a:pt x="893490" y="4189938"/>
                </a:moveTo>
                <a:cubicBezTo>
                  <a:pt x="893490" y="4198719"/>
                  <a:pt x="884708" y="4198719"/>
                  <a:pt x="875378" y="4198719"/>
                </a:cubicBezTo>
                <a:cubicBezTo>
                  <a:pt x="870988" y="4189938"/>
                  <a:pt x="884708" y="4189938"/>
                  <a:pt x="893490" y="4189938"/>
                </a:cubicBezTo>
                <a:close/>
                <a:moveTo>
                  <a:pt x="5349448" y="4185554"/>
                </a:moveTo>
                <a:cubicBezTo>
                  <a:pt x="5354375" y="4185830"/>
                  <a:pt x="5359632" y="4187194"/>
                  <a:pt x="5365326" y="4189938"/>
                </a:cubicBezTo>
                <a:cubicBezTo>
                  <a:pt x="5324714" y="4234393"/>
                  <a:pt x="5279710" y="4247564"/>
                  <a:pt x="5225924" y="4278847"/>
                </a:cubicBezTo>
                <a:cubicBezTo>
                  <a:pt x="5225924" y="4256345"/>
                  <a:pt x="5257207" y="4260736"/>
                  <a:pt x="5257207" y="4238783"/>
                </a:cubicBezTo>
                <a:cubicBezTo>
                  <a:pt x="5296586" y="4234942"/>
                  <a:pt x="5314955" y="4183617"/>
                  <a:pt x="5349448" y="4185554"/>
                </a:cubicBezTo>
                <a:close/>
                <a:moveTo>
                  <a:pt x="3452666" y="4181156"/>
                </a:moveTo>
                <a:cubicBezTo>
                  <a:pt x="3434554" y="4176766"/>
                  <a:pt x="3434554" y="4189938"/>
                  <a:pt x="3430164" y="4198719"/>
                </a:cubicBezTo>
                <a:cubicBezTo>
                  <a:pt x="3443337" y="4198719"/>
                  <a:pt x="3452666" y="4194329"/>
                  <a:pt x="3452666" y="4181156"/>
                </a:cubicBezTo>
                <a:close/>
                <a:moveTo>
                  <a:pt x="3304483" y="4176766"/>
                </a:moveTo>
                <a:cubicBezTo>
                  <a:pt x="3281981" y="4176766"/>
                  <a:pt x="3268261" y="4185547"/>
                  <a:pt x="3263870" y="4198719"/>
                </a:cubicBezTo>
                <a:cubicBezTo>
                  <a:pt x="3277591" y="4189938"/>
                  <a:pt x="3308874" y="4198719"/>
                  <a:pt x="3304483" y="4176766"/>
                </a:cubicBezTo>
                <a:close/>
                <a:moveTo>
                  <a:pt x="1099848" y="4176766"/>
                </a:moveTo>
                <a:cubicBezTo>
                  <a:pt x="1099848" y="4181156"/>
                  <a:pt x="1095458" y="4181156"/>
                  <a:pt x="1091067" y="4189938"/>
                </a:cubicBezTo>
                <a:cubicBezTo>
                  <a:pt x="1100397" y="4185547"/>
                  <a:pt x="1100397" y="4194329"/>
                  <a:pt x="1113569" y="4194329"/>
                </a:cubicBezTo>
                <a:cubicBezTo>
                  <a:pt x="1108630" y="4185547"/>
                  <a:pt x="1108630" y="4176766"/>
                  <a:pt x="1099848" y="4176766"/>
                </a:cubicBezTo>
                <a:close/>
                <a:moveTo>
                  <a:pt x="4646364" y="4163593"/>
                </a:moveTo>
                <a:cubicBezTo>
                  <a:pt x="4633192" y="4159203"/>
                  <a:pt x="4633192" y="4172375"/>
                  <a:pt x="4619471" y="4167984"/>
                </a:cubicBezTo>
                <a:cubicBezTo>
                  <a:pt x="4619471" y="4185547"/>
                  <a:pt x="4623862" y="4194329"/>
                  <a:pt x="4623862" y="4208048"/>
                </a:cubicBezTo>
                <a:cubicBezTo>
                  <a:pt x="4641974" y="4208048"/>
                  <a:pt x="4655146" y="4163593"/>
                  <a:pt x="4650756" y="4167984"/>
                </a:cubicBezTo>
                <a:cubicBezTo>
                  <a:pt x="4650756" y="4172375"/>
                  <a:pt x="4641974" y="4172375"/>
                  <a:pt x="4646364" y="4163593"/>
                </a:cubicBezTo>
                <a:close/>
                <a:moveTo>
                  <a:pt x="4359328" y="4163593"/>
                </a:moveTo>
                <a:cubicBezTo>
                  <a:pt x="4341217" y="4167984"/>
                  <a:pt x="4336826" y="4181156"/>
                  <a:pt x="4323654" y="4190486"/>
                </a:cubicBezTo>
                <a:cubicBezTo>
                  <a:pt x="4341217" y="4199267"/>
                  <a:pt x="4350546" y="4172375"/>
                  <a:pt x="4359328" y="4163593"/>
                </a:cubicBezTo>
                <a:close/>
                <a:moveTo>
                  <a:pt x="4229256" y="4163593"/>
                </a:moveTo>
                <a:cubicBezTo>
                  <a:pt x="4229256" y="4163593"/>
                  <a:pt x="4229256" y="4163593"/>
                  <a:pt x="4229256" y="4181156"/>
                </a:cubicBezTo>
                <a:cubicBezTo>
                  <a:pt x="4215536" y="4185547"/>
                  <a:pt x="4215536" y="4158654"/>
                  <a:pt x="4229256" y="4163593"/>
                </a:cubicBezTo>
                <a:close/>
                <a:moveTo>
                  <a:pt x="3492732" y="4159203"/>
                </a:moveTo>
                <a:cubicBezTo>
                  <a:pt x="3497669" y="4176766"/>
                  <a:pt x="3457057" y="4154264"/>
                  <a:pt x="3457057" y="4181156"/>
                </a:cubicBezTo>
                <a:cubicBezTo>
                  <a:pt x="3475168" y="4181156"/>
                  <a:pt x="3510842" y="4167984"/>
                  <a:pt x="3492732" y="4159203"/>
                </a:cubicBezTo>
                <a:close/>
                <a:moveTo>
                  <a:pt x="3270936" y="4143836"/>
                </a:moveTo>
                <a:cubicBezTo>
                  <a:pt x="3266476" y="4144386"/>
                  <a:pt x="3261950" y="4145483"/>
                  <a:pt x="3255089" y="4145483"/>
                </a:cubicBezTo>
                <a:cubicBezTo>
                  <a:pt x="3259480" y="4154264"/>
                  <a:pt x="3250698" y="4176766"/>
                  <a:pt x="3259480" y="4176217"/>
                </a:cubicBezTo>
                <a:cubicBezTo>
                  <a:pt x="3259480" y="4154264"/>
                  <a:pt x="3277591" y="4176217"/>
                  <a:pt x="3286372" y="4163044"/>
                </a:cubicBezTo>
                <a:cubicBezTo>
                  <a:pt x="3286372" y="4163044"/>
                  <a:pt x="3286372" y="4163044"/>
                  <a:pt x="3286372" y="4145483"/>
                </a:cubicBezTo>
                <a:cubicBezTo>
                  <a:pt x="3279786" y="4143287"/>
                  <a:pt x="3275395" y="4143287"/>
                  <a:pt x="3270936" y="4143836"/>
                </a:cubicBezTo>
                <a:close/>
                <a:moveTo>
                  <a:pt x="1203576" y="4141092"/>
                </a:moveTo>
                <a:cubicBezTo>
                  <a:pt x="1207967" y="4145483"/>
                  <a:pt x="1212358" y="4149873"/>
                  <a:pt x="1212358" y="4154264"/>
                </a:cubicBezTo>
                <a:cubicBezTo>
                  <a:pt x="1221139" y="4149873"/>
                  <a:pt x="1234859" y="4154264"/>
                  <a:pt x="1230468" y="4141092"/>
                </a:cubicBezTo>
                <a:cubicBezTo>
                  <a:pt x="1221687" y="4141092"/>
                  <a:pt x="1207967" y="4141092"/>
                  <a:pt x="1203576" y="4141092"/>
                </a:cubicBezTo>
                <a:close/>
                <a:moveTo>
                  <a:pt x="4776985" y="4140543"/>
                </a:moveTo>
                <a:cubicBezTo>
                  <a:pt x="4790156" y="4144933"/>
                  <a:pt x="4795097" y="4153715"/>
                  <a:pt x="4803877" y="4153715"/>
                </a:cubicBezTo>
                <a:cubicBezTo>
                  <a:pt x="4803877" y="4158106"/>
                  <a:pt x="4799487" y="4162497"/>
                  <a:pt x="4799487" y="4166887"/>
                </a:cubicBezTo>
                <a:cubicBezTo>
                  <a:pt x="4799487" y="4180058"/>
                  <a:pt x="4804427" y="4158106"/>
                  <a:pt x="4813208" y="4162497"/>
                </a:cubicBezTo>
                <a:cubicBezTo>
                  <a:pt x="4817598" y="4180608"/>
                  <a:pt x="4799487" y="4180608"/>
                  <a:pt x="4795097" y="4189389"/>
                </a:cubicBezTo>
                <a:cubicBezTo>
                  <a:pt x="4781925" y="4189389"/>
                  <a:pt x="4786315" y="4176217"/>
                  <a:pt x="4768204" y="4180608"/>
                </a:cubicBezTo>
                <a:cubicBezTo>
                  <a:pt x="4772594" y="4171825"/>
                  <a:pt x="4781375" y="4171825"/>
                  <a:pt x="4776985" y="4158654"/>
                </a:cubicBezTo>
                <a:cubicBezTo>
                  <a:pt x="4763265" y="4163593"/>
                  <a:pt x="4772045" y="4185547"/>
                  <a:pt x="4750093" y="4180608"/>
                </a:cubicBezTo>
                <a:cubicBezTo>
                  <a:pt x="4745702" y="4153715"/>
                  <a:pt x="4772594" y="4162497"/>
                  <a:pt x="4776985" y="4140543"/>
                </a:cubicBezTo>
                <a:close/>
                <a:moveTo>
                  <a:pt x="973413" y="4139994"/>
                </a:moveTo>
                <a:cubicBezTo>
                  <a:pt x="978009" y="4139995"/>
                  <a:pt x="983771" y="4141092"/>
                  <a:pt x="988436" y="4141092"/>
                </a:cubicBezTo>
                <a:cubicBezTo>
                  <a:pt x="988436" y="4145483"/>
                  <a:pt x="988436" y="4145483"/>
                  <a:pt x="992827" y="4145483"/>
                </a:cubicBezTo>
                <a:cubicBezTo>
                  <a:pt x="992827" y="4154264"/>
                  <a:pt x="983497" y="4154264"/>
                  <a:pt x="979107" y="4154264"/>
                </a:cubicBezTo>
                <a:cubicBezTo>
                  <a:pt x="979107" y="4145483"/>
                  <a:pt x="969776" y="4145483"/>
                  <a:pt x="965386" y="4145483"/>
                </a:cubicBezTo>
                <a:cubicBezTo>
                  <a:pt x="965386" y="4141092"/>
                  <a:pt x="968816" y="4139994"/>
                  <a:pt x="973413" y="4139994"/>
                </a:cubicBezTo>
                <a:close/>
                <a:moveTo>
                  <a:pt x="5315383" y="4123529"/>
                </a:moveTo>
                <a:cubicBezTo>
                  <a:pt x="5333494" y="4119139"/>
                  <a:pt x="5315383" y="4149873"/>
                  <a:pt x="5337885" y="4141092"/>
                </a:cubicBezTo>
                <a:cubicBezTo>
                  <a:pt x="5333494" y="4154264"/>
                  <a:pt x="5324165" y="4167984"/>
                  <a:pt x="5315383" y="4181156"/>
                </a:cubicBezTo>
                <a:cubicBezTo>
                  <a:pt x="5270380" y="4172375"/>
                  <a:pt x="5257207" y="4221221"/>
                  <a:pt x="5225924" y="4236038"/>
                </a:cubicBezTo>
                <a:cubicBezTo>
                  <a:pt x="5212752" y="4240429"/>
                  <a:pt x="5212752" y="4227258"/>
                  <a:pt x="5199032" y="4227258"/>
                </a:cubicBezTo>
                <a:cubicBezTo>
                  <a:pt x="5167201" y="4236038"/>
                  <a:pt x="5176530" y="4311229"/>
                  <a:pt x="5131526" y="4293665"/>
                </a:cubicBezTo>
                <a:cubicBezTo>
                  <a:pt x="5118354" y="4315619"/>
                  <a:pt x="5091463" y="4329340"/>
                  <a:pt x="5073351" y="4342512"/>
                </a:cubicBezTo>
                <a:cubicBezTo>
                  <a:pt x="5068411" y="4337571"/>
                  <a:pt x="5064021" y="4328791"/>
                  <a:pt x="5059631" y="4315619"/>
                </a:cubicBezTo>
                <a:cubicBezTo>
                  <a:pt x="5023407" y="4324401"/>
                  <a:pt x="5005296" y="4351293"/>
                  <a:pt x="4969623" y="4355683"/>
                </a:cubicBezTo>
                <a:cubicBezTo>
                  <a:pt x="4982795" y="4333730"/>
                  <a:pt x="5019017" y="4333730"/>
                  <a:pt x="5000906" y="4298056"/>
                </a:cubicBezTo>
                <a:cubicBezTo>
                  <a:pt x="4983344" y="4293665"/>
                  <a:pt x="4983344" y="4306838"/>
                  <a:pt x="4965231" y="4311229"/>
                </a:cubicBezTo>
                <a:cubicBezTo>
                  <a:pt x="4974013" y="4298056"/>
                  <a:pt x="4978403" y="4284884"/>
                  <a:pt x="5000906" y="4289275"/>
                </a:cubicBezTo>
                <a:cubicBezTo>
                  <a:pt x="5005296" y="4275554"/>
                  <a:pt x="5010236" y="4262382"/>
                  <a:pt x="5019017" y="4257992"/>
                </a:cubicBezTo>
                <a:cubicBezTo>
                  <a:pt x="5023407" y="4257992"/>
                  <a:pt x="5032738" y="4271164"/>
                  <a:pt x="5037128" y="4257992"/>
                </a:cubicBezTo>
                <a:cubicBezTo>
                  <a:pt x="5055239" y="4266773"/>
                  <a:pt x="5014626" y="4275554"/>
                  <a:pt x="5037128" y="4275554"/>
                </a:cubicBezTo>
                <a:cubicBezTo>
                  <a:pt x="5028348" y="4288727"/>
                  <a:pt x="5000906" y="4302447"/>
                  <a:pt x="5014626" y="4324401"/>
                </a:cubicBezTo>
                <a:cubicBezTo>
                  <a:pt x="5050300" y="4310679"/>
                  <a:pt x="5081583" y="4293118"/>
                  <a:pt x="5095304" y="4253053"/>
                </a:cubicBezTo>
                <a:cubicBezTo>
                  <a:pt x="5131526" y="4253053"/>
                  <a:pt x="5162809" y="4248662"/>
                  <a:pt x="5158419" y="4212987"/>
                </a:cubicBezTo>
                <a:cubicBezTo>
                  <a:pt x="5176530" y="4217378"/>
                  <a:pt x="5158419" y="4230550"/>
                  <a:pt x="5180921" y="4226159"/>
                </a:cubicBezTo>
                <a:cubicBezTo>
                  <a:pt x="5185311" y="4216831"/>
                  <a:pt x="5190251" y="4208048"/>
                  <a:pt x="5199032" y="4199267"/>
                </a:cubicBezTo>
                <a:cubicBezTo>
                  <a:pt x="5203423" y="4203658"/>
                  <a:pt x="5199032" y="4208048"/>
                  <a:pt x="5199032" y="4212440"/>
                </a:cubicBezTo>
                <a:cubicBezTo>
                  <a:pt x="5199032" y="4221221"/>
                  <a:pt x="5203423" y="4208048"/>
                  <a:pt x="5207813" y="4216831"/>
                </a:cubicBezTo>
                <a:cubicBezTo>
                  <a:pt x="5207813" y="4154812"/>
                  <a:pt x="5284100" y="4167984"/>
                  <a:pt x="5315383" y="4123529"/>
                </a:cubicBezTo>
                <a:close/>
                <a:moveTo>
                  <a:pt x="960996" y="4119139"/>
                </a:moveTo>
                <a:cubicBezTo>
                  <a:pt x="969776" y="4127920"/>
                  <a:pt x="938493" y="4136701"/>
                  <a:pt x="929712" y="4141092"/>
                </a:cubicBezTo>
                <a:cubicBezTo>
                  <a:pt x="920382" y="4132311"/>
                  <a:pt x="952215" y="4123529"/>
                  <a:pt x="960996" y="4119139"/>
                </a:cubicBezTo>
                <a:close/>
                <a:moveTo>
                  <a:pt x="584534" y="4116050"/>
                </a:moveTo>
                <a:cubicBezTo>
                  <a:pt x="590066" y="4115991"/>
                  <a:pt x="595889" y="4116944"/>
                  <a:pt x="602063" y="4119139"/>
                </a:cubicBezTo>
                <a:cubicBezTo>
                  <a:pt x="602063" y="4127920"/>
                  <a:pt x="597672" y="4136701"/>
                  <a:pt x="583952" y="4136701"/>
                </a:cubicBezTo>
                <a:cubicBezTo>
                  <a:pt x="602063" y="4149873"/>
                  <a:pt x="579561" y="4172375"/>
                  <a:pt x="566388" y="4171825"/>
                </a:cubicBezTo>
                <a:cubicBezTo>
                  <a:pt x="561999" y="4171825"/>
                  <a:pt x="561999" y="4163044"/>
                  <a:pt x="561999" y="4154264"/>
                </a:cubicBezTo>
                <a:cubicBezTo>
                  <a:pt x="535106" y="4163593"/>
                  <a:pt x="512604" y="4172375"/>
                  <a:pt x="490102" y="4185547"/>
                </a:cubicBezTo>
                <a:cubicBezTo>
                  <a:pt x="521317" y="4166337"/>
                  <a:pt x="545808" y="4116455"/>
                  <a:pt x="584534" y="4116050"/>
                </a:cubicBezTo>
                <a:close/>
                <a:moveTo>
                  <a:pt x="799640" y="4105419"/>
                </a:moveTo>
                <a:cubicBezTo>
                  <a:pt x="799640" y="4114200"/>
                  <a:pt x="799640" y="4123529"/>
                  <a:pt x="781530" y="4122980"/>
                </a:cubicBezTo>
                <a:cubicBezTo>
                  <a:pt x="790859" y="4114200"/>
                  <a:pt x="785920" y="4105419"/>
                  <a:pt x="799640" y="4105419"/>
                </a:cubicBezTo>
                <a:close/>
                <a:moveTo>
                  <a:pt x="1270534" y="4096637"/>
                </a:moveTo>
                <a:cubicBezTo>
                  <a:pt x="1270534" y="4109809"/>
                  <a:pt x="1279863" y="4122980"/>
                  <a:pt x="1284254" y="4109809"/>
                </a:cubicBezTo>
                <a:cubicBezTo>
                  <a:pt x="1279863" y="4109809"/>
                  <a:pt x="1288643" y="4105419"/>
                  <a:pt x="1288643" y="4101028"/>
                </a:cubicBezTo>
                <a:cubicBezTo>
                  <a:pt x="1279315" y="4101028"/>
                  <a:pt x="1279315" y="4096637"/>
                  <a:pt x="1270534" y="4096637"/>
                </a:cubicBezTo>
                <a:close/>
                <a:moveTo>
                  <a:pt x="3753424" y="4087856"/>
                </a:moveTo>
                <a:cubicBezTo>
                  <a:pt x="3753424" y="4096637"/>
                  <a:pt x="3744093" y="4101028"/>
                  <a:pt x="3739703" y="4105419"/>
                </a:cubicBezTo>
                <a:cubicBezTo>
                  <a:pt x="3748484" y="4114200"/>
                  <a:pt x="3766596" y="4105419"/>
                  <a:pt x="3767145" y="4092246"/>
                </a:cubicBezTo>
                <a:cubicBezTo>
                  <a:pt x="3762206" y="4092246"/>
                  <a:pt x="3757814" y="4087856"/>
                  <a:pt x="3753424" y="4087856"/>
                </a:cubicBezTo>
                <a:close/>
                <a:moveTo>
                  <a:pt x="556886" y="4087322"/>
                </a:moveTo>
                <a:lnTo>
                  <a:pt x="565292" y="4099929"/>
                </a:lnTo>
                <a:cubicBezTo>
                  <a:pt x="529618" y="4108711"/>
                  <a:pt x="515898" y="4122431"/>
                  <a:pt x="489004" y="4139994"/>
                </a:cubicBezTo>
                <a:cubicBezTo>
                  <a:pt x="484614" y="4126274"/>
                  <a:pt x="529618" y="4104320"/>
                  <a:pt x="538399" y="4104320"/>
                </a:cubicBezTo>
                <a:close/>
                <a:moveTo>
                  <a:pt x="558725" y="4085631"/>
                </a:moveTo>
                <a:lnTo>
                  <a:pt x="556886" y="4087322"/>
                </a:lnTo>
                <a:lnTo>
                  <a:pt x="556510" y="4086758"/>
                </a:lnTo>
                <a:close/>
                <a:moveTo>
                  <a:pt x="5247878" y="4084014"/>
                </a:moveTo>
                <a:cubicBezTo>
                  <a:pt x="5261599" y="4088405"/>
                  <a:pt x="5234706" y="4088405"/>
                  <a:pt x="5243487" y="4097186"/>
                </a:cubicBezTo>
                <a:cubicBezTo>
                  <a:pt x="5243487" y="4114748"/>
                  <a:pt x="5261050" y="4110358"/>
                  <a:pt x="5279161" y="4114748"/>
                </a:cubicBezTo>
                <a:cubicBezTo>
                  <a:pt x="5252269" y="4141092"/>
                  <a:pt x="5216595" y="4176766"/>
                  <a:pt x="5175981" y="4176766"/>
                </a:cubicBezTo>
                <a:cubicBezTo>
                  <a:pt x="5162809" y="4167984"/>
                  <a:pt x="5185311" y="4149873"/>
                  <a:pt x="5171591" y="4136701"/>
                </a:cubicBezTo>
                <a:cubicBezTo>
                  <a:pt x="5180373" y="4136701"/>
                  <a:pt x="5184763" y="4149873"/>
                  <a:pt x="5198483" y="4141092"/>
                </a:cubicBezTo>
                <a:cubicBezTo>
                  <a:pt x="5216595" y="4123529"/>
                  <a:pt x="5216595" y="4087856"/>
                  <a:pt x="5247878" y="4084014"/>
                </a:cubicBezTo>
                <a:close/>
                <a:moveTo>
                  <a:pt x="1037282" y="4079075"/>
                </a:moveTo>
                <a:cubicBezTo>
                  <a:pt x="1037282" y="4079075"/>
                  <a:pt x="1037282" y="4079075"/>
                  <a:pt x="1037282" y="4087856"/>
                </a:cubicBezTo>
                <a:cubicBezTo>
                  <a:pt x="1027952" y="4087856"/>
                  <a:pt x="1023562" y="4083465"/>
                  <a:pt x="1019171" y="4092246"/>
                </a:cubicBezTo>
                <a:cubicBezTo>
                  <a:pt x="1010390" y="4092246"/>
                  <a:pt x="1019171" y="4087856"/>
                  <a:pt x="1019171" y="4083465"/>
                </a:cubicBezTo>
                <a:cubicBezTo>
                  <a:pt x="1028501" y="4083465"/>
                  <a:pt x="1028501" y="4074684"/>
                  <a:pt x="1037282" y="4079075"/>
                </a:cubicBezTo>
                <a:close/>
                <a:moveTo>
                  <a:pt x="228860" y="4078525"/>
                </a:moveTo>
                <a:cubicBezTo>
                  <a:pt x="228860" y="4101028"/>
                  <a:pt x="197578" y="4101028"/>
                  <a:pt x="193186" y="4122980"/>
                </a:cubicBezTo>
                <a:cubicBezTo>
                  <a:pt x="184405" y="4122980"/>
                  <a:pt x="188796" y="4109809"/>
                  <a:pt x="184405" y="4109809"/>
                </a:cubicBezTo>
                <a:cubicBezTo>
                  <a:pt x="180014" y="4109809"/>
                  <a:pt x="180014" y="4109809"/>
                  <a:pt x="180014" y="4109809"/>
                </a:cubicBezTo>
                <a:cubicBezTo>
                  <a:pt x="184405" y="4101028"/>
                  <a:pt x="215688" y="4092246"/>
                  <a:pt x="228860" y="4078525"/>
                </a:cubicBezTo>
                <a:close/>
                <a:moveTo>
                  <a:pt x="4668866" y="4071390"/>
                </a:moveTo>
                <a:cubicBezTo>
                  <a:pt x="4650756" y="4102674"/>
                  <a:pt x="4606299" y="4124626"/>
                  <a:pt x="4615081" y="4164691"/>
                </a:cubicBezTo>
                <a:cubicBezTo>
                  <a:pt x="4646364" y="4160301"/>
                  <a:pt x="4673257" y="4111454"/>
                  <a:pt x="4700150" y="4124626"/>
                </a:cubicBezTo>
                <a:cubicBezTo>
                  <a:pt x="4700150" y="4142190"/>
                  <a:pt x="4673257" y="4129017"/>
                  <a:pt x="4677647" y="4142190"/>
                </a:cubicBezTo>
                <a:cubicBezTo>
                  <a:pt x="4682037" y="4155362"/>
                  <a:pt x="4704540" y="4146581"/>
                  <a:pt x="4700150" y="4137799"/>
                </a:cubicBezTo>
                <a:cubicBezTo>
                  <a:pt x="4713320" y="4137799"/>
                  <a:pt x="4704540" y="4146581"/>
                  <a:pt x="4704540" y="4155362"/>
                </a:cubicBezTo>
                <a:cubicBezTo>
                  <a:pt x="4686978" y="4164143"/>
                  <a:pt x="4682587" y="4155362"/>
                  <a:pt x="4668866" y="4159753"/>
                </a:cubicBezTo>
                <a:cubicBezTo>
                  <a:pt x="4668866" y="4168534"/>
                  <a:pt x="4673806" y="4172923"/>
                  <a:pt x="4682587" y="4172923"/>
                </a:cubicBezTo>
                <a:cubicBezTo>
                  <a:pt x="4664476" y="4203658"/>
                  <a:pt x="4615081" y="4243723"/>
                  <a:pt x="4588189" y="4239332"/>
                </a:cubicBezTo>
                <a:cubicBezTo>
                  <a:pt x="4583798" y="4243723"/>
                  <a:pt x="4583798" y="4248114"/>
                  <a:pt x="4579408" y="4252504"/>
                </a:cubicBezTo>
                <a:cubicBezTo>
                  <a:pt x="4574469" y="4248114"/>
                  <a:pt x="4565687" y="4248114"/>
                  <a:pt x="4565687" y="4234941"/>
                </a:cubicBezTo>
                <a:cubicBezTo>
                  <a:pt x="4534404" y="4239332"/>
                  <a:pt x="4511903" y="4279396"/>
                  <a:pt x="4466899" y="4275006"/>
                </a:cubicBezTo>
                <a:cubicBezTo>
                  <a:pt x="4462508" y="4305740"/>
                  <a:pt x="4381281" y="4332633"/>
                  <a:pt x="4323105" y="4337023"/>
                </a:cubicBezTo>
                <a:cubicBezTo>
                  <a:pt x="4318715" y="4332633"/>
                  <a:pt x="4318715" y="4328242"/>
                  <a:pt x="4323105" y="4319461"/>
                </a:cubicBezTo>
                <a:cubicBezTo>
                  <a:pt x="4300604" y="4323851"/>
                  <a:pt x="4282493" y="4332633"/>
                  <a:pt x="4282493" y="4363915"/>
                </a:cubicBezTo>
                <a:cubicBezTo>
                  <a:pt x="4282493" y="4368306"/>
                  <a:pt x="4291823" y="4363915"/>
                  <a:pt x="4300604" y="4368306"/>
                </a:cubicBezTo>
                <a:cubicBezTo>
                  <a:pt x="4219926" y="4430324"/>
                  <a:pt x="4116746" y="4465998"/>
                  <a:pt x="4026738" y="4523624"/>
                </a:cubicBezTo>
                <a:cubicBezTo>
                  <a:pt x="4026738" y="4532405"/>
                  <a:pt x="4040460" y="4528014"/>
                  <a:pt x="4040460" y="4536795"/>
                </a:cubicBezTo>
                <a:cubicBezTo>
                  <a:pt x="4080524" y="4519234"/>
                  <a:pt x="4107416" y="4492340"/>
                  <a:pt x="4148029" y="4479169"/>
                </a:cubicBezTo>
                <a:cubicBezTo>
                  <a:pt x="4098635" y="4546126"/>
                  <a:pt x="3986125" y="4550516"/>
                  <a:pt x="3927950" y="4608143"/>
                </a:cubicBezTo>
                <a:cubicBezTo>
                  <a:pt x="3941671" y="4621315"/>
                  <a:pt x="3959234" y="4594972"/>
                  <a:pt x="3972954" y="4612534"/>
                </a:cubicBezTo>
                <a:cubicBezTo>
                  <a:pt x="3986675" y="4598814"/>
                  <a:pt x="3999847" y="4585642"/>
                  <a:pt x="4017958" y="4581251"/>
                </a:cubicBezTo>
                <a:cubicBezTo>
                  <a:pt x="4026738" y="4590581"/>
                  <a:pt x="4022348" y="4594972"/>
                  <a:pt x="4017958" y="4608143"/>
                </a:cubicBezTo>
                <a:cubicBezTo>
                  <a:pt x="4054180" y="4599363"/>
                  <a:pt x="4058572" y="4563688"/>
                  <a:pt x="4089853" y="4554907"/>
                </a:cubicBezTo>
                <a:cubicBezTo>
                  <a:pt x="4089853" y="4554907"/>
                  <a:pt x="4089853" y="4554907"/>
                  <a:pt x="4089853" y="4572470"/>
                </a:cubicBezTo>
                <a:cubicBezTo>
                  <a:pt x="4121138" y="4572470"/>
                  <a:pt x="4112356" y="4536795"/>
                  <a:pt x="4139248" y="4536795"/>
                </a:cubicBezTo>
                <a:cubicBezTo>
                  <a:pt x="4143639" y="4541186"/>
                  <a:pt x="4125528" y="4554359"/>
                  <a:pt x="4139248" y="4554359"/>
                </a:cubicBezTo>
                <a:cubicBezTo>
                  <a:pt x="4117295" y="4580702"/>
                  <a:pt x="4067901" y="4580702"/>
                  <a:pt x="4054180" y="4611985"/>
                </a:cubicBezTo>
                <a:cubicBezTo>
                  <a:pt x="4076681" y="4607595"/>
                  <a:pt x="4094794" y="4594423"/>
                  <a:pt x="4117295" y="4590032"/>
                </a:cubicBezTo>
                <a:cubicBezTo>
                  <a:pt x="4112905" y="4599363"/>
                  <a:pt x="4108515" y="4608143"/>
                  <a:pt x="4117295" y="4616925"/>
                </a:cubicBezTo>
                <a:cubicBezTo>
                  <a:pt x="4076681" y="4638878"/>
                  <a:pt x="4018507" y="4643268"/>
                  <a:pt x="4000396" y="4683332"/>
                </a:cubicBezTo>
                <a:cubicBezTo>
                  <a:pt x="4009725" y="4696504"/>
                  <a:pt x="4032228" y="4683332"/>
                  <a:pt x="4041008" y="4692114"/>
                </a:cubicBezTo>
                <a:cubicBezTo>
                  <a:pt x="3991614" y="4732179"/>
                  <a:pt x="3906547" y="4740960"/>
                  <a:pt x="3865934" y="4785415"/>
                </a:cubicBezTo>
                <a:cubicBezTo>
                  <a:pt x="3870324" y="4798586"/>
                  <a:pt x="3884044" y="4785415"/>
                  <a:pt x="3892825" y="4785415"/>
                </a:cubicBezTo>
                <a:cubicBezTo>
                  <a:pt x="3870324" y="4807916"/>
                  <a:pt x="3847822" y="4829870"/>
                  <a:pt x="3852212" y="4865543"/>
                </a:cubicBezTo>
                <a:cubicBezTo>
                  <a:pt x="3798427" y="4883105"/>
                  <a:pt x="3749034" y="4905607"/>
                  <a:pt x="3690857" y="4918780"/>
                </a:cubicBezTo>
                <a:cubicBezTo>
                  <a:pt x="3708968" y="4896277"/>
                  <a:pt x="3753972" y="4856762"/>
                  <a:pt x="3780865" y="4874324"/>
                </a:cubicBezTo>
                <a:cubicBezTo>
                  <a:pt x="3803367" y="4852371"/>
                  <a:pt x="3834650" y="4838650"/>
                  <a:pt x="3857152" y="4821088"/>
                </a:cubicBezTo>
                <a:cubicBezTo>
                  <a:pt x="3852761" y="4812307"/>
                  <a:pt x="3843979" y="4807916"/>
                  <a:pt x="3825868" y="4807916"/>
                </a:cubicBezTo>
                <a:cubicBezTo>
                  <a:pt x="3825868" y="4798586"/>
                  <a:pt x="3825868" y="4789806"/>
                  <a:pt x="3830260" y="4781024"/>
                </a:cubicBezTo>
                <a:cubicBezTo>
                  <a:pt x="3807758" y="4785415"/>
                  <a:pt x="3767145" y="4794744"/>
                  <a:pt x="3740252" y="4812307"/>
                </a:cubicBezTo>
                <a:cubicBezTo>
                  <a:pt x="3730921" y="4830418"/>
                  <a:pt x="3749034" y="4839199"/>
                  <a:pt x="3744643" y="4847981"/>
                </a:cubicBezTo>
                <a:cubicBezTo>
                  <a:pt x="3731470" y="4883654"/>
                  <a:pt x="3686467" y="4869934"/>
                  <a:pt x="3668355" y="4896826"/>
                </a:cubicBezTo>
                <a:cubicBezTo>
                  <a:pt x="3623351" y="4896826"/>
                  <a:pt x="3573957" y="4923718"/>
                  <a:pt x="3528954" y="4932500"/>
                </a:cubicBezTo>
                <a:cubicBezTo>
                  <a:pt x="3524562" y="4932500"/>
                  <a:pt x="3533344" y="4936891"/>
                  <a:pt x="3528954" y="4945672"/>
                </a:cubicBezTo>
                <a:cubicBezTo>
                  <a:pt x="3475168" y="4963234"/>
                  <a:pt x="3452666" y="5012079"/>
                  <a:pt x="3386259" y="5018666"/>
                </a:cubicBezTo>
                <a:cubicBezTo>
                  <a:pt x="3390649" y="5018666"/>
                  <a:pt x="3390649" y="5014275"/>
                  <a:pt x="3390649" y="5009884"/>
                </a:cubicBezTo>
                <a:cubicBezTo>
                  <a:pt x="3376929" y="5005494"/>
                  <a:pt x="3376929" y="5014275"/>
                  <a:pt x="3372538" y="5009884"/>
                </a:cubicBezTo>
                <a:cubicBezTo>
                  <a:pt x="3363757" y="5014275"/>
                  <a:pt x="3372538" y="5014275"/>
                  <a:pt x="3363757" y="5018666"/>
                </a:cubicBezTo>
                <a:cubicBezTo>
                  <a:pt x="3296251" y="5018666"/>
                  <a:pt x="3283079" y="5071902"/>
                  <a:pt x="3211183" y="5067511"/>
                </a:cubicBezTo>
                <a:cubicBezTo>
                  <a:pt x="3211183" y="5054339"/>
                  <a:pt x="3219965" y="5049948"/>
                  <a:pt x="3233685" y="5049948"/>
                </a:cubicBezTo>
                <a:cubicBezTo>
                  <a:pt x="3229295" y="5041167"/>
                  <a:pt x="3220513" y="5041167"/>
                  <a:pt x="3229295" y="5032386"/>
                </a:cubicBezTo>
                <a:cubicBezTo>
                  <a:pt x="3243015" y="5027995"/>
                  <a:pt x="3256187" y="5019214"/>
                  <a:pt x="3269908" y="5032386"/>
                </a:cubicBezTo>
                <a:cubicBezTo>
                  <a:pt x="3291860" y="4997262"/>
                  <a:pt x="3354975" y="5001653"/>
                  <a:pt x="3381868" y="4970369"/>
                </a:cubicBezTo>
                <a:cubicBezTo>
                  <a:pt x="3413700" y="4983541"/>
                  <a:pt x="3418091" y="4947867"/>
                  <a:pt x="3449374" y="4939086"/>
                </a:cubicBezTo>
                <a:cubicBezTo>
                  <a:pt x="3476266" y="4930304"/>
                  <a:pt x="3481206" y="4903412"/>
                  <a:pt x="3516879" y="4899021"/>
                </a:cubicBezTo>
                <a:cubicBezTo>
                  <a:pt x="3445532" y="4907802"/>
                  <a:pt x="3378027" y="4939086"/>
                  <a:pt x="3306130" y="4956648"/>
                </a:cubicBezTo>
                <a:cubicBezTo>
                  <a:pt x="3306130" y="4956648"/>
                  <a:pt x="3306130" y="4956648"/>
                  <a:pt x="3306130" y="4947867"/>
                </a:cubicBezTo>
                <a:cubicBezTo>
                  <a:pt x="3283628" y="4943477"/>
                  <a:pt x="3266065" y="4947867"/>
                  <a:pt x="3252345" y="4956648"/>
                </a:cubicBezTo>
                <a:cubicBezTo>
                  <a:pt x="3252345" y="4961039"/>
                  <a:pt x="3261674" y="4956648"/>
                  <a:pt x="3266065" y="4956648"/>
                </a:cubicBezTo>
                <a:cubicBezTo>
                  <a:pt x="3261674" y="4996713"/>
                  <a:pt x="3207341" y="4992322"/>
                  <a:pt x="3171667" y="5005494"/>
                </a:cubicBezTo>
                <a:cubicBezTo>
                  <a:pt x="3117883" y="5019214"/>
                  <a:pt x="3068488" y="5036777"/>
                  <a:pt x="2996592" y="5036777"/>
                </a:cubicBezTo>
                <a:cubicBezTo>
                  <a:pt x="2987261" y="5041167"/>
                  <a:pt x="2996592" y="5058730"/>
                  <a:pt x="2982871" y="5054339"/>
                </a:cubicBezTo>
                <a:cubicBezTo>
                  <a:pt x="2977932" y="5036227"/>
                  <a:pt x="2991652" y="5040618"/>
                  <a:pt x="2991652" y="5027447"/>
                </a:cubicBezTo>
                <a:cubicBezTo>
                  <a:pt x="2982323" y="5023056"/>
                  <a:pt x="2964760" y="5027447"/>
                  <a:pt x="2951039" y="5018666"/>
                </a:cubicBezTo>
                <a:cubicBezTo>
                  <a:pt x="2973541" y="4978601"/>
                  <a:pt x="3058609" y="5005494"/>
                  <a:pt x="3072330" y="4956648"/>
                </a:cubicBezTo>
                <a:cubicBezTo>
                  <a:pt x="3144226" y="4978601"/>
                  <a:pt x="3193621" y="4916584"/>
                  <a:pt x="3278690" y="4912194"/>
                </a:cubicBezTo>
                <a:cubicBezTo>
                  <a:pt x="3278690" y="4920975"/>
                  <a:pt x="3269908" y="4920975"/>
                  <a:pt x="3269908" y="4925366"/>
                </a:cubicBezTo>
                <a:cubicBezTo>
                  <a:pt x="3288019" y="4934147"/>
                  <a:pt x="3310521" y="4916035"/>
                  <a:pt x="3314912" y="4898473"/>
                </a:cubicBezTo>
                <a:cubicBezTo>
                  <a:pt x="3337413" y="4898473"/>
                  <a:pt x="3346194" y="4924816"/>
                  <a:pt x="3368696" y="4911644"/>
                </a:cubicBezTo>
                <a:cubicBezTo>
                  <a:pt x="3378027" y="4911644"/>
                  <a:pt x="3368696" y="4885300"/>
                  <a:pt x="3386808" y="4894083"/>
                </a:cubicBezTo>
                <a:cubicBezTo>
                  <a:pt x="3391747" y="4875971"/>
                  <a:pt x="3373636" y="4880361"/>
                  <a:pt x="3378027" y="4867190"/>
                </a:cubicBezTo>
                <a:cubicBezTo>
                  <a:pt x="3373088" y="4871580"/>
                  <a:pt x="3364306" y="4871580"/>
                  <a:pt x="3364306" y="4875971"/>
                </a:cubicBezTo>
                <a:cubicBezTo>
                  <a:pt x="3354975" y="4875971"/>
                  <a:pt x="3364306" y="4858408"/>
                  <a:pt x="3350585" y="4862799"/>
                </a:cubicBezTo>
                <a:cubicBezTo>
                  <a:pt x="3354975" y="4849078"/>
                  <a:pt x="3373088" y="4849078"/>
                  <a:pt x="3381868" y="4835905"/>
                </a:cubicBezTo>
                <a:cubicBezTo>
                  <a:pt x="3390649" y="4831515"/>
                  <a:pt x="3399980" y="4835905"/>
                  <a:pt x="3404369" y="4840297"/>
                </a:cubicBezTo>
                <a:cubicBezTo>
                  <a:pt x="3418091" y="4822186"/>
                  <a:pt x="3444983" y="4817795"/>
                  <a:pt x="3476266" y="4813404"/>
                </a:cubicBezTo>
                <a:cubicBezTo>
                  <a:pt x="3471876" y="4804623"/>
                  <a:pt x="3463094" y="4804623"/>
                  <a:pt x="3449374" y="4804623"/>
                </a:cubicBezTo>
                <a:cubicBezTo>
                  <a:pt x="3467484" y="4790903"/>
                  <a:pt x="3489988" y="4782121"/>
                  <a:pt x="3512489" y="4777730"/>
                </a:cubicBezTo>
                <a:cubicBezTo>
                  <a:pt x="3534991" y="4804623"/>
                  <a:pt x="3584385" y="4764558"/>
                  <a:pt x="3611278" y="4755777"/>
                </a:cubicBezTo>
                <a:cubicBezTo>
                  <a:pt x="3602497" y="4742606"/>
                  <a:pt x="3593715" y="4760168"/>
                  <a:pt x="3579994" y="4755777"/>
                </a:cubicBezTo>
                <a:cubicBezTo>
                  <a:pt x="3589325" y="4742606"/>
                  <a:pt x="3606887" y="4738216"/>
                  <a:pt x="3624998" y="4738216"/>
                </a:cubicBezTo>
                <a:cubicBezTo>
                  <a:pt x="3620607" y="4742606"/>
                  <a:pt x="3616217" y="4746996"/>
                  <a:pt x="3616217" y="4751387"/>
                </a:cubicBezTo>
                <a:cubicBezTo>
                  <a:pt x="3629388" y="4751387"/>
                  <a:pt x="3638719" y="4742606"/>
                  <a:pt x="3647501" y="4738216"/>
                </a:cubicBezTo>
                <a:cubicBezTo>
                  <a:pt x="3647501" y="4733825"/>
                  <a:pt x="3643110" y="4729435"/>
                  <a:pt x="3643110" y="4725044"/>
                </a:cubicBezTo>
                <a:cubicBezTo>
                  <a:pt x="3696894" y="4720653"/>
                  <a:pt x="3728177" y="4684979"/>
                  <a:pt x="3773182" y="4663025"/>
                </a:cubicBezTo>
                <a:cubicBezTo>
                  <a:pt x="3781963" y="4663025"/>
                  <a:pt x="3781963" y="4671807"/>
                  <a:pt x="3777572" y="4680588"/>
                </a:cubicBezTo>
                <a:cubicBezTo>
                  <a:pt x="3795135" y="4684979"/>
                  <a:pt x="3799525" y="4663025"/>
                  <a:pt x="3813245" y="4676198"/>
                </a:cubicBezTo>
                <a:cubicBezTo>
                  <a:pt x="3813245" y="4693761"/>
                  <a:pt x="3786353" y="4676198"/>
                  <a:pt x="3790743" y="4693761"/>
                </a:cubicBezTo>
                <a:cubicBezTo>
                  <a:pt x="3804464" y="4698152"/>
                  <a:pt x="3835748" y="4671807"/>
                  <a:pt x="3853858" y="4693761"/>
                </a:cubicBezTo>
                <a:cubicBezTo>
                  <a:pt x="3858798" y="4693761"/>
                  <a:pt x="3858798" y="4684979"/>
                  <a:pt x="3867579" y="4684979"/>
                </a:cubicBezTo>
                <a:cubicBezTo>
                  <a:pt x="3863189" y="4671807"/>
                  <a:pt x="3850017" y="4667416"/>
                  <a:pt x="3831906" y="4671807"/>
                </a:cubicBezTo>
                <a:cubicBezTo>
                  <a:pt x="3854407" y="4644915"/>
                  <a:pt x="3895021" y="4627352"/>
                  <a:pt x="3926304" y="4622961"/>
                </a:cubicBezTo>
                <a:cubicBezTo>
                  <a:pt x="3908742" y="4591678"/>
                  <a:pt x="3876910" y="4644915"/>
                  <a:pt x="3845626" y="4640524"/>
                </a:cubicBezTo>
                <a:cubicBezTo>
                  <a:pt x="3854407" y="4631743"/>
                  <a:pt x="3845626" y="4622961"/>
                  <a:pt x="3831906" y="4622961"/>
                </a:cubicBezTo>
                <a:cubicBezTo>
                  <a:pt x="3831906" y="4609790"/>
                  <a:pt x="3845078" y="4614180"/>
                  <a:pt x="3840686" y="4605399"/>
                </a:cubicBezTo>
                <a:cubicBezTo>
                  <a:pt x="3813795" y="4618571"/>
                  <a:pt x="3764401" y="4609790"/>
                  <a:pt x="3755619" y="4649854"/>
                </a:cubicBezTo>
                <a:cubicBezTo>
                  <a:pt x="3683722" y="4685527"/>
                  <a:pt x="3607436" y="4708030"/>
                  <a:pt x="3553650" y="4725592"/>
                </a:cubicBezTo>
                <a:cubicBezTo>
                  <a:pt x="3549259" y="4721202"/>
                  <a:pt x="3558041" y="4708030"/>
                  <a:pt x="3571761" y="4708030"/>
                </a:cubicBezTo>
                <a:cubicBezTo>
                  <a:pt x="3566823" y="4699249"/>
                  <a:pt x="3558041" y="4699249"/>
                  <a:pt x="3558041" y="4686077"/>
                </a:cubicBezTo>
                <a:cubicBezTo>
                  <a:pt x="3594264" y="4677296"/>
                  <a:pt x="3612374" y="4655343"/>
                  <a:pt x="3648049" y="4664123"/>
                </a:cubicBezTo>
                <a:cubicBezTo>
                  <a:pt x="3652440" y="4659733"/>
                  <a:pt x="3652440" y="4650953"/>
                  <a:pt x="3652440" y="4646562"/>
                </a:cubicBezTo>
                <a:cubicBezTo>
                  <a:pt x="3692504" y="4650953"/>
                  <a:pt x="3764401" y="4610887"/>
                  <a:pt x="3813795" y="4588934"/>
                </a:cubicBezTo>
                <a:cubicBezTo>
                  <a:pt x="3863189" y="4562042"/>
                  <a:pt x="3916973" y="4544480"/>
                  <a:pt x="3943866" y="4504416"/>
                </a:cubicBezTo>
                <a:cubicBezTo>
                  <a:pt x="3952648" y="4504416"/>
                  <a:pt x="3948258" y="4517587"/>
                  <a:pt x="3952648" y="4521978"/>
                </a:cubicBezTo>
                <a:cubicBezTo>
                  <a:pt x="3979539" y="4504416"/>
                  <a:pt x="4006433" y="4491244"/>
                  <a:pt x="4020153" y="4464351"/>
                </a:cubicBezTo>
                <a:cubicBezTo>
                  <a:pt x="3988321" y="4477523"/>
                  <a:pt x="3921364" y="4495085"/>
                  <a:pt x="3880752" y="4521978"/>
                </a:cubicBezTo>
                <a:cubicBezTo>
                  <a:pt x="3858249" y="4540089"/>
                  <a:pt x="3853310" y="4557652"/>
                  <a:pt x="3817636" y="4548870"/>
                </a:cubicBezTo>
                <a:cubicBezTo>
                  <a:pt x="3840138" y="4513197"/>
                  <a:pt x="3885141" y="4518136"/>
                  <a:pt x="3920816" y="4491244"/>
                </a:cubicBezTo>
                <a:cubicBezTo>
                  <a:pt x="3938926" y="4482462"/>
                  <a:pt x="3947708" y="4464351"/>
                  <a:pt x="3974600" y="4451178"/>
                </a:cubicBezTo>
                <a:cubicBezTo>
                  <a:pt x="3983381" y="4451178"/>
                  <a:pt x="3983381" y="4459960"/>
                  <a:pt x="3997103" y="4455569"/>
                </a:cubicBezTo>
                <a:cubicBezTo>
                  <a:pt x="4015214" y="4438006"/>
                  <a:pt x="4019604" y="4406724"/>
                  <a:pt x="4046496" y="4397942"/>
                </a:cubicBezTo>
                <a:cubicBezTo>
                  <a:pt x="4042106" y="4384772"/>
                  <a:pt x="4037167" y="4384772"/>
                  <a:pt x="4050887" y="4375990"/>
                </a:cubicBezTo>
                <a:cubicBezTo>
                  <a:pt x="4050887" y="4367209"/>
                  <a:pt x="4042106" y="4367209"/>
                  <a:pt x="4042106" y="4362819"/>
                </a:cubicBezTo>
                <a:cubicBezTo>
                  <a:pt x="4037715" y="4375990"/>
                  <a:pt x="4019604" y="4358428"/>
                  <a:pt x="4015214" y="4375990"/>
                </a:cubicBezTo>
                <a:cubicBezTo>
                  <a:pt x="4005883" y="4362269"/>
                  <a:pt x="4028386" y="4344706"/>
                  <a:pt x="4046496" y="4340317"/>
                </a:cubicBezTo>
                <a:cubicBezTo>
                  <a:pt x="4042106" y="4322753"/>
                  <a:pt x="4014666" y="4340317"/>
                  <a:pt x="4028386" y="4318363"/>
                </a:cubicBezTo>
                <a:cubicBezTo>
                  <a:pt x="4015214" y="4318363"/>
                  <a:pt x="4010822" y="4322753"/>
                  <a:pt x="3992711" y="4318363"/>
                </a:cubicBezTo>
                <a:cubicBezTo>
                  <a:pt x="4001492" y="4309033"/>
                  <a:pt x="4023994" y="4304642"/>
                  <a:pt x="4028386" y="4291471"/>
                </a:cubicBezTo>
                <a:cubicBezTo>
                  <a:pt x="4091501" y="4322205"/>
                  <a:pt x="4136504" y="4291471"/>
                  <a:pt x="4167787" y="4255797"/>
                </a:cubicBezTo>
                <a:cubicBezTo>
                  <a:pt x="4167787" y="4247016"/>
                  <a:pt x="4158458" y="4247016"/>
                  <a:pt x="4149676" y="4247016"/>
                </a:cubicBezTo>
                <a:cubicBezTo>
                  <a:pt x="4149676" y="4228904"/>
                  <a:pt x="4159005" y="4224513"/>
                  <a:pt x="4167787" y="4215733"/>
                </a:cubicBezTo>
                <a:cubicBezTo>
                  <a:pt x="4180960" y="4215733"/>
                  <a:pt x="4190289" y="4220124"/>
                  <a:pt x="4199071" y="4220124"/>
                </a:cubicBezTo>
                <a:cubicBezTo>
                  <a:pt x="4252856" y="4184449"/>
                  <a:pt x="4319813" y="4157557"/>
                  <a:pt x="4360426" y="4104320"/>
                </a:cubicBezTo>
                <a:cubicBezTo>
                  <a:pt x="4369207" y="4117493"/>
                  <a:pt x="4377988" y="4108711"/>
                  <a:pt x="4396099" y="4104320"/>
                </a:cubicBezTo>
                <a:cubicBezTo>
                  <a:pt x="4391709" y="4122431"/>
                  <a:pt x="4396099" y="4126822"/>
                  <a:pt x="4400489" y="4144385"/>
                </a:cubicBezTo>
                <a:cubicBezTo>
                  <a:pt x="4386769" y="4139994"/>
                  <a:pt x="4382379" y="4144385"/>
                  <a:pt x="4377988" y="4148776"/>
                </a:cubicBezTo>
                <a:cubicBezTo>
                  <a:pt x="4377988" y="4157557"/>
                  <a:pt x="4391709" y="4153166"/>
                  <a:pt x="4400489" y="4153166"/>
                </a:cubicBezTo>
                <a:cubicBezTo>
                  <a:pt x="4400489" y="4161947"/>
                  <a:pt x="4386769" y="4157557"/>
                  <a:pt x="4386769" y="4166338"/>
                </a:cubicBezTo>
                <a:cubicBezTo>
                  <a:pt x="4399940" y="4175119"/>
                  <a:pt x="4444946" y="4152617"/>
                  <a:pt x="4422442" y="4139446"/>
                </a:cubicBezTo>
                <a:cubicBezTo>
                  <a:pt x="4422442" y="4121335"/>
                  <a:pt x="4426833" y="4112553"/>
                  <a:pt x="4440554" y="4108163"/>
                </a:cubicBezTo>
                <a:cubicBezTo>
                  <a:pt x="4435615" y="4130664"/>
                  <a:pt x="4449335" y="4135055"/>
                  <a:pt x="4449335" y="4148227"/>
                </a:cubicBezTo>
                <a:cubicBezTo>
                  <a:pt x="4395002" y="4165788"/>
                  <a:pt x="4386221" y="4236588"/>
                  <a:pt x="4309933" y="4214635"/>
                </a:cubicBezTo>
                <a:cubicBezTo>
                  <a:pt x="4305542" y="4205853"/>
                  <a:pt x="4309933" y="4205853"/>
                  <a:pt x="4314324" y="4201463"/>
                </a:cubicBezTo>
                <a:cubicBezTo>
                  <a:pt x="4300604" y="4197072"/>
                  <a:pt x="4305542" y="4210244"/>
                  <a:pt x="4291823" y="4205853"/>
                </a:cubicBezTo>
                <a:cubicBezTo>
                  <a:pt x="4300604" y="4215183"/>
                  <a:pt x="4305542" y="4223964"/>
                  <a:pt x="4314324" y="4237137"/>
                </a:cubicBezTo>
                <a:cubicBezTo>
                  <a:pt x="4291823" y="4250308"/>
                  <a:pt x="4274259" y="4268420"/>
                  <a:pt x="4260538" y="4285983"/>
                </a:cubicBezTo>
                <a:cubicBezTo>
                  <a:pt x="4287431" y="4294763"/>
                  <a:pt x="4318715" y="4267871"/>
                  <a:pt x="4341217" y="4259090"/>
                </a:cubicBezTo>
                <a:cubicBezTo>
                  <a:pt x="4341217" y="4267871"/>
                  <a:pt x="4341217" y="4272262"/>
                  <a:pt x="4345608" y="4276652"/>
                </a:cubicBezTo>
                <a:cubicBezTo>
                  <a:pt x="4372500" y="4259090"/>
                  <a:pt x="4395002" y="4232197"/>
                  <a:pt x="4421895" y="4210244"/>
                </a:cubicBezTo>
                <a:cubicBezTo>
                  <a:pt x="4462508" y="4219026"/>
                  <a:pt x="4458117" y="4187742"/>
                  <a:pt x="4493790" y="4178960"/>
                </a:cubicBezTo>
                <a:cubicBezTo>
                  <a:pt x="4489400" y="4187742"/>
                  <a:pt x="4480619" y="4187742"/>
                  <a:pt x="4485010" y="4200915"/>
                </a:cubicBezTo>
                <a:cubicBezTo>
                  <a:pt x="4503121" y="4196524"/>
                  <a:pt x="4516293" y="4192132"/>
                  <a:pt x="4511903" y="4160849"/>
                </a:cubicBezTo>
                <a:cubicBezTo>
                  <a:pt x="4534404" y="4160849"/>
                  <a:pt x="4521232" y="4174021"/>
                  <a:pt x="4525623" y="4182803"/>
                </a:cubicBezTo>
                <a:cubicBezTo>
                  <a:pt x="4548124" y="4174021"/>
                  <a:pt x="4556906" y="4151519"/>
                  <a:pt x="4583798" y="4147128"/>
                </a:cubicBezTo>
                <a:cubicBezTo>
                  <a:pt x="4561296" y="4102674"/>
                  <a:pt x="4628253" y="4080172"/>
                  <a:pt x="4668866" y="4071390"/>
                </a:cubicBezTo>
                <a:close/>
                <a:moveTo>
                  <a:pt x="3784707" y="4070293"/>
                </a:moveTo>
                <a:cubicBezTo>
                  <a:pt x="3784707" y="4074684"/>
                  <a:pt x="3780316" y="4079075"/>
                  <a:pt x="3780316" y="4087856"/>
                </a:cubicBezTo>
                <a:cubicBezTo>
                  <a:pt x="3797879" y="4092246"/>
                  <a:pt x="3802818" y="4070293"/>
                  <a:pt x="3784707" y="4070293"/>
                </a:cubicBezTo>
                <a:close/>
                <a:moveTo>
                  <a:pt x="4543184" y="4065354"/>
                </a:moveTo>
                <a:cubicBezTo>
                  <a:pt x="4543184" y="4087856"/>
                  <a:pt x="4547576" y="4087856"/>
                  <a:pt x="4543184" y="4105419"/>
                </a:cubicBezTo>
                <a:cubicBezTo>
                  <a:pt x="4516293" y="4101028"/>
                  <a:pt x="4493790" y="4132311"/>
                  <a:pt x="4462508" y="4132311"/>
                </a:cubicBezTo>
                <a:cubicBezTo>
                  <a:pt x="4458117" y="4105419"/>
                  <a:pt x="4476228" y="4101028"/>
                  <a:pt x="4462508" y="4078525"/>
                </a:cubicBezTo>
                <a:cubicBezTo>
                  <a:pt x="4476228" y="4065354"/>
                  <a:pt x="4493790" y="4069745"/>
                  <a:pt x="4511903" y="4074135"/>
                </a:cubicBezTo>
                <a:cubicBezTo>
                  <a:pt x="4493790" y="4083465"/>
                  <a:pt x="4480069" y="4087856"/>
                  <a:pt x="4471289" y="4105419"/>
                </a:cubicBezTo>
                <a:cubicBezTo>
                  <a:pt x="4507511" y="4114200"/>
                  <a:pt x="4498181" y="4056573"/>
                  <a:pt x="4543184" y="4065354"/>
                </a:cubicBezTo>
                <a:close/>
                <a:moveTo>
                  <a:pt x="1322518" y="4064093"/>
                </a:moveTo>
                <a:cubicBezTo>
                  <a:pt x="1310632" y="4061752"/>
                  <a:pt x="1297975" y="4070294"/>
                  <a:pt x="1297975" y="4083465"/>
                </a:cubicBezTo>
                <a:cubicBezTo>
                  <a:pt x="1306756" y="4087856"/>
                  <a:pt x="1306756" y="4087856"/>
                  <a:pt x="1320476" y="4087856"/>
                </a:cubicBezTo>
                <a:cubicBezTo>
                  <a:pt x="1329257" y="4079075"/>
                  <a:pt x="1315538" y="4070293"/>
                  <a:pt x="1329257" y="4070293"/>
                </a:cubicBezTo>
                <a:cubicBezTo>
                  <a:pt x="1329257" y="4070293"/>
                  <a:pt x="1333648" y="4074684"/>
                  <a:pt x="1333648" y="4070293"/>
                </a:cubicBezTo>
                <a:cubicBezTo>
                  <a:pt x="1330356" y="4066862"/>
                  <a:pt x="1326479" y="4064873"/>
                  <a:pt x="1322518" y="4064093"/>
                </a:cubicBezTo>
                <a:close/>
                <a:moveTo>
                  <a:pt x="4426833" y="4060964"/>
                </a:moveTo>
                <a:cubicBezTo>
                  <a:pt x="4435615" y="4060964"/>
                  <a:pt x="4426833" y="4065354"/>
                  <a:pt x="4426833" y="4074135"/>
                </a:cubicBezTo>
                <a:cubicBezTo>
                  <a:pt x="4417505" y="4074135"/>
                  <a:pt x="4417505" y="4065354"/>
                  <a:pt x="4408723" y="4069745"/>
                </a:cubicBezTo>
                <a:cubicBezTo>
                  <a:pt x="4408723" y="4052182"/>
                  <a:pt x="4422442" y="4069745"/>
                  <a:pt x="4426833" y="4060964"/>
                </a:cubicBezTo>
                <a:close/>
                <a:moveTo>
                  <a:pt x="4915288" y="4056573"/>
                </a:moveTo>
                <a:cubicBezTo>
                  <a:pt x="4919680" y="4060964"/>
                  <a:pt x="4924619" y="4065354"/>
                  <a:pt x="4933401" y="4069745"/>
                </a:cubicBezTo>
                <a:cubicBezTo>
                  <a:pt x="4920228" y="4078525"/>
                  <a:pt x="4929010" y="4096637"/>
                  <a:pt x="4924619" y="4105419"/>
                </a:cubicBezTo>
                <a:cubicBezTo>
                  <a:pt x="4897727" y="4092246"/>
                  <a:pt x="4880164" y="4105419"/>
                  <a:pt x="4870285" y="4127920"/>
                </a:cubicBezTo>
                <a:cubicBezTo>
                  <a:pt x="4857113" y="4092246"/>
                  <a:pt x="4906508" y="4083465"/>
                  <a:pt x="4915288" y="4056573"/>
                </a:cubicBezTo>
                <a:close/>
                <a:moveTo>
                  <a:pt x="705242" y="4052182"/>
                </a:moveTo>
                <a:cubicBezTo>
                  <a:pt x="691522" y="4074684"/>
                  <a:pt x="669020" y="4083465"/>
                  <a:pt x="642127" y="4092246"/>
                </a:cubicBezTo>
                <a:cubicBezTo>
                  <a:pt x="660239" y="4079075"/>
                  <a:pt x="669569" y="4047792"/>
                  <a:pt x="705242" y="4052182"/>
                </a:cubicBezTo>
                <a:close/>
                <a:moveTo>
                  <a:pt x="5153479" y="4043401"/>
                </a:moveTo>
                <a:cubicBezTo>
                  <a:pt x="5157870" y="4061512"/>
                  <a:pt x="5144698" y="4057121"/>
                  <a:pt x="5149088" y="4070293"/>
                </a:cubicBezTo>
                <a:cubicBezTo>
                  <a:pt x="5162809" y="4070293"/>
                  <a:pt x="5167201" y="4060964"/>
                  <a:pt x="5167201" y="4047792"/>
                </a:cubicBezTo>
                <a:cubicBezTo>
                  <a:pt x="5162261" y="4047792"/>
                  <a:pt x="5157870" y="4047792"/>
                  <a:pt x="5153479" y="4043401"/>
                </a:cubicBezTo>
                <a:close/>
                <a:moveTo>
                  <a:pt x="4619471" y="4039010"/>
                </a:moveTo>
                <a:cubicBezTo>
                  <a:pt x="4619471" y="4052182"/>
                  <a:pt x="4632643" y="4043401"/>
                  <a:pt x="4628253" y="4060964"/>
                </a:cubicBezTo>
                <a:cubicBezTo>
                  <a:pt x="4601361" y="4060964"/>
                  <a:pt x="4588189" y="4074684"/>
                  <a:pt x="4574469" y="4087856"/>
                </a:cubicBezTo>
                <a:cubicBezTo>
                  <a:pt x="4574469" y="4074684"/>
                  <a:pt x="4601909" y="4047792"/>
                  <a:pt x="4619471" y="4039010"/>
                </a:cubicBezTo>
                <a:close/>
                <a:moveTo>
                  <a:pt x="434671" y="4032707"/>
                </a:moveTo>
                <a:cubicBezTo>
                  <a:pt x="440434" y="4031876"/>
                  <a:pt x="446608" y="4033522"/>
                  <a:pt x="453331" y="4039010"/>
                </a:cubicBezTo>
                <a:cubicBezTo>
                  <a:pt x="435770" y="4056573"/>
                  <a:pt x="413266" y="4065903"/>
                  <a:pt x="395155" y="4083465"/>
                </a:cubicBezTo>
                <a:cubicBezTo>
                  <a:pt x="390765" y="4079075"/>
                  <a:pt x="395155" y="4070293"/>
                  <a:pt x="390217" y="4070293"/>
                </a:cubicBezTo>
                <a:cubicBezTo>
                  <a:pt x="403800" y="4060003"/>
                  <a:pt x="417383" y="4035203"/>
                  <a:pt x="434671" y="4032707"/>
                </a:cubicBezTo>
                <a:close/>
                <a:moveTo>
                  <a:pt x="5001455" y="4025838"/>
                </a:moveTo>
                <a:cubicBezTo>
                  <a:pt x="4997065" y="4039010"/>
                  <a:pt x="4983344" y="4052182"/>
                  <a:pt x="4974563" y="4039010"/>
                </a:cubicBezTo>
                <a:cubicBezTo>
                  <a:pt x="4970172" y="4061512"/>
                  <a:pt x="5002004" y="4052730"/>
                  <a:pt x="4988283" y="4074684"/>
                </a:cubicBezTo>
                <a:cubicBezTo>
                  <a:pt x="4988283" y="4083465"/>
                  <a:pt x="5002004" y="4074684"/>
                  <a:pt x="5006394" y="4079075"/>
                </a:cubicBezTo>
                <a:cubicBezTo>
                  <a:pt x="5010785" y="4096637"/>
                  <a:pt x="5015725" y="4114748"/>
                  <a:pt x="5002004" y="4127920"/>
                </a:cubicBezTo>
                <a:cubicBezTo>
                  <a:pt x="5006394" y="4132311"/>
                  <a:pt x="5006394" y="4132311"/>
                  <a:pt x="5006394" y="4136701"/>
                </a:cubicBezTo>
                <a:cubicBezTo>
                  <a:pt x="5033836" y="4123529"/>
                  <a:pt x="5060729" y="4114748"/>
                  <a:pt x="5069510" y="4083465"/>
                </a:cubicBezTo>
                <a:cubicBezTo>
                  <a:pt x="5092011" y="4092795"/>
                  <a:pt x="5100793" y="4070293"/>
                  <a:pt x="5127685" y="4061512"/>
                </a:cubicBezTo>
                <a:cubicBezTo>
                  <a:pt x="5145248" y="4092246"/>
                  <a:pt x="5073351" y="4092246"/>
                  <a:pt x="5087073" y="4119139"/>
                </a:cubicBezTo>
                <a:cubicBezTo>
                  <a:pt x="5068960" y="4127920"/>
                  <a:pt x="5060180" y="4154264"/>
                  <a:pt x="5037678" y="4141092"/>
                </a:cubicBezTo>
                <a:cubicBezTo>
                  <a:pt x="5028348" y="4145483"/>
                  <a:pt x="5033287" y="4154264"/>
                  <a:pt x="5019566" y="4149873"/>
                </a:cubicBezTo>
                <a:cubicBezTo>
                  <a:pt x="5023956" y="4176766"/>
                  <a:pt x="5005845" y="4181156"/>
                  <a:pt x="5001455" y="4198719"/>
                </a:cubicBezTo>
                <a:cubicBezTo>
                  <a:pt x="4987734" y="4198719"/>
                  <a:pt x="4965231" y="4203109"/>
                  <a:pt x="4966331" y="4225612"/>
                </a:cubicBezTo>
                <a:cubicBezTo>
                  <a:pt x="4952610" y="4225612"/>
                  <a:pt x="4952610" y="4234393"/>
                  <a:pt x="4948218" y="4225612"/>
                </a:cubicBezTo>
                <a:cubicBezTo>
                  <a:pt x="4943828" y="4216831"/>
                  <a:pt x="4952610" y="4216831"/>
                  <a:pt x="4952610" y="4203658"/>
                </a:cubicBezTo>
                <a:cubicBezTo>
                  <a:pt x="4935046" y="4203658"/>
                  <a:pt x="4935046" y="4216831"/>
                  <a:pt x="4916937" y="4216831"/>
                </a:cubicBezTo>
                <a:cubicBezTo>
                  <a:pt x="4921327" y="4198719"/>
                  <a:pt x="4939438" y="4198719"/>
                  <a:pt x="4948218" y="4189938"/>
                </a:cubicBezTo>
                <a:cubicBezTo>
                  <a:pt x="4957000" y="4189938"/>
                  <a:pt x="4952610" y="4203109"/>
                  <a:pt x="4952610" y="4211891"/>
                </a:cubicBezTo>
                <a:cubicBezTo>
                  <a:pt x="4970172" y="4207500"/>
                  <a:pt x="4961392" y="4185547"/>
                  <a:pt x="4988283" y="4198719"/>
                </a:cubicBezTo>
                <a:cubicBezTo>
                  <a:pt x="4988283" y="4198719"/>
                  <a:pt x="4988283" y="4198719"/>
                  <a:pt x="4988283" y="4189938"/>
                </a:cubicBezTo>
                <a:cubicBezTo>
                  <a:pt x="4978953" y="4189938"/>
                  <a:pt x="4960841" y="4154264"/>
                  <a:pt x="4974563" y="4141092"/>
                </a:cubicBezTo>
                <a:cubicBezTo>
                  <a:pt x="4974563" y="4136701"/>
                  <a:pt x="4969623" y="4145483"/>
                  <a:pt x="4960841" y="4141092"/>
                </a:cubicBezTo>
                <a:cubicBezTo>
                  <a:pt x="4969623" y="4114748"/>
                  <a:pt x="4969623" y="4101028"/>
                  <a:pt x="4983344" y="4083465"/>
                </a:cubicBezTo>
                <a:cubicBezTo>
                  <a:pt x="4965231" y="4087856"/>
                  <a:pt x="4983344" y="4052730"/>
                  <a:pt x="4956451" y="4065903"/>
                </a:cubicBezTo>
                <a:cubicBezTo>
                  <a:pt x="4956451" y="4043401"/>
                  <a:pt x="4978953" y="4030228"/>
                  <a:pt x="5001455" y="4025838"/>
                </a:cubicBezTo>
                <a:close/>
                <a:moveTo>
                  <a:pt x="3767145" y="4021447"/>
                </a:moveTo>
                <a:cubicBezTo>
                  <a:pt x="3730921" y="4016508"/>
                  <a:pt x="3712811" y="4025838"/>
                  <a:pt x="3704030" y="4043401"/>
                </a:cubicBezTo>
                <a:cubicBezTo>
                  <a:pt x="3726531" y="4047792"/>
                  <a:pt x="3757814" y="4047792"/>
                  <a:pt x="3767145" y="4021447"/>
                </a:cubicBezTo>
                <a:close/>
                <a:moveTo>
                  <a:pt x="1355053" y="4019801"/>
                </a:moveTo>
                <a:cubicBezTo>
                  <a:pt x="1354503" y="4018703"/>
                  <a:pt x="1353406" y="4018703"/>
                  <a:pt x="1351211" y="4020899"/>
                </a:cubicBezTo>
                <a:cubicBezTo>
                  <a:pt x="1351211" y="4034071"/>
                  <a:pt x="1337490" y="4029681"/>
                  <a:pt x="1328710" y="4025290"/>
                </a:cubicBezTo>
                <a:cubicBezTo>
                  <a:pt x="1333100" y="4043401"/>
                  <a:pt x="1355602" y="4034071"/>
                  <a:pt x="1351211" y="4060964"/>
                </a:cubicBezTo>
                <a:cubicBezTo>
                  <a:pt x="1351211" y="4060964"/>
                  <a:pt x="1351211" y="4060964"/>
                  <a:pt x="1369323" y="4060964"/>
                </a:cubicBezTo>
                <a:cubicBezTo>
                  <a:pt x="1374262" y="4047792"/>
                  <a:pt x="1383043" y="4047792"/>
                  <a:pt x="1382495" y="4029681"/>
                </a:cubicBezTo>
                <a:cubicBezTo>
                  <a:pt x="1378104" y="4020899"/>
                  <a:pt x="1355602" y="4034071"/>
                  <a:pt x="1355602" y="4025290"/>
                </a:cubicBezTo>
                <a:cubicBezTo>
                  <a:pt x="1355602" y="4023094"/>
                  <a:pt x="1355602" y="4020899"/>
                  <a:pt x="1355053" y="4019801"/>
                </a:cubicBezTo>
                <a:close/>
                <a:moveTo>
                  <a:pt x="5198483" y="4016508"/>
                </a:moveTo>
                <a:cubicBezTo>
                  <a:pt x="5207813" y="4016508"/>
                  <a:pt x="5203423" y="4039010"/>
                  <a:pt x="5230864" y="4029131"/>
                </a:cubicBezTo>
                <a:cubicBezTo>
                  <a:pt x="5235255" y="4051084"/>
                  <a:pt x="5221534" y="4060414"/>
                  <a:pt x="5217144" y="4082367"/>
                </a:cubicBezTo>
                <a:cubicBezTo>
                  <a:pt x="5208362" y="4073586"/>
                  <a:pt x="5212752" y="4069196"/>
                  <a:pt x="5212752" y="4060414"/>
                </a:cubicBezTo>
                <a:cubicBezTo>
                  <a:pt x="5212752" y="4060414"/>
                  <a:pt x="5212752" y="4060414"/>
                  <a:pt x="5199032" y="4060414"/>
                </a:cubicBezTo>
                <a:cubicBezTo>
                  <a:pt x="5212204" y="4078525"/>
                  <a:pt x="5194641" y="4082916"/>
                  <a:pt x="5176530" y="4091697"/>
                </a:cubicBezTo>
                <a:cubicBezTo>
                  <a:pt x="5176530" y="4087307"/>
                  <a:pt x="5180921" y="4082916"/>
                  <a:pt x="5185311" y="4078525"/>
                </a:cubicBezTo>
                <a:cubicBezTo>
                  <a:pt x="5171591" y="4069745"/>
                  <a:pt x="5158419" y="4082916"/>
                  <a:pt x="5144698" y="4082916"/>
                </a:cubicBezTo>
                <a:cubicBezTo>
                  <a:pt x="5140308" y="4064805"/>
                  <a:pt x="5140308" y="4064805"/>
                  <a:pt x="5144698" y="4042852"/>
                </a:cubicBezTo>
                <a:cubicBezTo>
                  <a:pt x="5153479" y="4038461"/>
                  <a:pt x="5167201" y="4034071"/>
                  <a:pt x="5167201" y="4025290"/>
                </a:cubicBezTo>
                <a:cubicBezTo>
                  <a:pt x="5175981" y="4025290"/>
                  <a:pt x="5194092" y="4029681"/>
                  <a:pt x="5198483" y="4016508"/>
                </a:cubicBezTo>
                <a:close/>
                <a:moveTo>
                  <a:pt x="960996" y="4012666"/>
                </a:moveTo>
                <a:cubicBezTo>
                  <a:pt x="952215" y="4012666"/>
                  <a:pt x="938493" y="4017057"/>
                  <a:pt x="938493" y="4025838"/>
                </a:cubicBezTo>
                <a:cubicBezTo>
                  <a:pt x="952215" y="4030228"/>
                  <a:pt x="960996" y="4020899"/>
                  <a:pt x="960996" y="4012666"/>
                </a:cubicBezTo>
                <a:close/>
                <a:moveTo>
                  <a:pt x="5257207" y="4008275"/>
                </a:moveTo>
                <a:cubicBezTo>
                  <a:pt x="5257207" y="4017057"/>
                  <a:pt x="5252817" y="4021447"/>
                  <a:pt x="5252817" y="4030228"/>
                </a:cubicBezTo>
                <a:cubicBezTo>
                  <a:pt x="5243487" y="4034619"/>
                  <a:pt x="5243487" y="4030228"/>
                  <a:pt x="5239096" y="4025838"/>
                </a:cubicBezTo>
                <a:cubicBezTo>
                  <a:pt x="5239096" y="4016508"/>
                  <a:pt x="5247878" y="4007727"/>
                  <a:pt x="5257207" y="4008275"/>
                </a:cubicBezTo>
                <a:close/>
                <a:moveTo>
                  <a:pt x="199379" y="4008070"/>
                </a:moveTo>
                <a:cubicBezTo>
                  <a:pt x="203616" y="4007726"/>
                  <a:pt x="207869" y="4008824"/>
                  <a:pt x="211299" y="4012117"/>
                </a:cubicBezTo>
                <a:cubicBezTo>
                  <a:pt x="206908" y="4025838"/>
                  <a:pt x="188796" y="4020899"/>
                  <a:pt x="184405" y="4029681"/>
                </a:cubicBezTo>
                <a:cubicBezTo>
                  <a:pt x="174116" y="4023094"/>
                  <a:pt x="186670" y="4009098"/>
                  <a:pt x="199379" y="4008070"/>
                </a:cubicBezTo>
                <a:close/>
                <a:moveTo>
                  <a:pt x="5019017" y="3998945"/>
                </a:moveTo>
                <a:cubicBezTo>
                  <a:pt x="5019017" y="3998945"/>
                  <a:pt x="5019017" y="3998945"/>
                  <a:pt x="5032738" y="3998945"/>
                </a:cubicBezTo>
                <a:cubicBezTo>
                  <a:pt x="5032738" y="4003336"/>
                  <a:pt x="5032738" y="4012117"/>
                  <a:pt x="5037128" y="4012117"/>
                </a:cubicBezTo>
                <a:cubicBezTo>
                  <a:pt x="5037128" y="4020899"/>
                  <a:pt x="5023407" y="4012117"/>
                  <a:pt x="5014626" y="4016508"/>
                </a:cubicBezTo>
                <a:cubicBezTo>
                  <a:pt x="5014626" y="4007727"/>
                  <a:pt x="5019017" y="4007727"/>
                  <a:pt x="5019017" y="3998945"/>
                </a:cubicBezTo>
                <a:close/>
                <a:moveTo>
                  <a:pt x="1383043" y="3998945"/>
                </a:moveTo>
                <a:cubicBezTo>
                  <a:pt x="1383043" y="4003336"/>
                  <a:pt x="1378652" y="4007727"/>
                  <a:pt x="1383043" y="4012117"/>
                </a:cubicBezTo>
                <a:cubicBezTo>
                  <a:pt x="1383043" y="4007727"/>
                  <a:pt x="1383043" y="4003336"/>
                  <a:pt x="1387433" y="4003336"/>
                </a:cubicBezTo>
                <a:cubicBezTo>
                  <a:pt x="1387433" y="4020899"/>
                  <a:pt x="1401153" y="4020899"/>
                  <a:pt x="1400605" y="4034619"/>
                </a:cubicBezTo>
                <a:cubicBezTo>
                  <a:pt x="1404996" y="4021447"/>
                  <a:pt x="1414326" y="4030228"/>
                  <a:pt x="1418717" y="4025838"/>
                </a:cubicBezTo>
                <a:cubicBezTo>
                  <a:pt x="1409936" y="4012117"/>
                  <a:pt x="1401153" y="3998945"/>
                  <a:pt x="1383043" y="3998945"/>
                </a:cubicBezTo>
                <a:close/>
                <a:moveTo>
                  <a:pt x="530167" y="3998945"/>
                </a:moveTo>
                <a:cubicBezTo>
                  <a:pt x="543338" y="3994555"/>
                  <a:pt x="538948" y="4012117"/>
                  <a:pt x="539497" y="4025838"/>
                </a:cubicBezTo>
                <a:cubicBezTo>
                  <a:pt x="521385" y="4021447"/>
                  <a:pt x="521385" y="4034619"/>
                  <a:pt x="498884" y="4025838"/>
                </a:cubicBezTo>
                <a:cubicBezTo>
                  <a:pt x="507665" y="4012117"/>
                  <a:pt x="525775" y="4016508"/>
                  <a:pt x="530167" y="3998945"/>
                </a:cubicBezTo>
                <a:close/>
                <a:moveTo>
                  <a:pt x="5149088" y="3994555"/>
                </a:moveTo>
                <a:cubicBezTo>
                  <a:pt x="5135916" y="4012666"/>
                  <a:pt x="5157870" y="4034619"/>
                  <a:pt x="5122196" y="4034619"/>
                </a:cubicBezTo>
                <a:cubicBezTo>
                  <a:pt x="5127136" y="4008275"/>
                  <a:pt x="5090913" y="4039010"/>
                  <a:pt x="5086523" y="4025838"/>
                </a:cubicBezTo>
                <a:cubicBezTo>
                  <a:pt x="5099694" y="4007727"/>
                  <a:pt x="5122196" y="3990164"/>
                  <a:pt x="5149088" y="3994555"/>
                </a:cubicBezTo>
                <a:close/>
                <a:moveTo>
                  <a:pt x="1463762" y="3981907"/>
                </a:moveTo>
                <a:cubicBezTo>
                  <a:pt x="1453292" y="3980801"/>
                  <a:pt x="1438886" y="3986872"/>
                  <a:pt x="1431888" y="3990164"/>
                </a:cubicBezTo>
                <a:cubicBezTo>
                  <a:pt x="1441219" y="3990164"/>
                  <a:pt x="1436828" y="4003336"/>
                  <a:pt x="1445610" y="4003336"/>
                </a:cubicBezTo>
                <a:cubicBezTo>
                  <a:pt x="1450000" y="3994555"/>
                  <a:pt x="1468111" y="3994555"/>
                  <a:pt x="1472501" y="3985774"/>
                </a:cubicBezTo>
                <a:cubicBezTo>
                  <a:pt x="1470306" y="3983441"/>
                  <a:pt x="1467253" y="3982275"/>
                  <a:pt x="1463762" y="3981907"/>
                </a:cubicBezTo>
                <a:close/>
                <a:moveTo>
                  <a:pt x="4803877" y="3954491"/>
                </a:moveTo>
                <a:cubicBezTo>
                  <a:pt x="4794547" y="3954491"/>
                  <a:pt x="4781375" y="3958881"/>
                  <a:pt x="4785766" y="3976444"/>
                </a:cubicBezTo>
                <a:cubicBezTo>
                  <a:pt x="4799487" y="3976444"/>
                  <a:pt x="4803877" y="3967663"/>
                  <a:pt x="4803877" y="3954491"/>
                </a:cubicBezTo>
                <a:close/>
                <a:moveTo>
                  <a:pt x="884708" y="3954491"/>
                </a:moveTo>
                <a:cubicBezTo>
                  <a:pt x="875927" y="3958881"/>
                  <a:pt x="857816" y="3954491"/>
                  <a:pt x="857816" y="3967663"/>
                </a:cubicBezTo>
                <a:cubicBezTo>
                  <a:pt x="870988" y="3967663"/>
                  <a:pt x="884708" y="3967663"/>
                  <a:pt x="884708" y="3954491"/>
                </a:cubicBezTo>
                <a:close/>
                <a:moveTo>
                  <a:pt x="3950452" y="3936928"/>
                </a:moveTo>
                <a:cubicBezTo>
                  <a:pt x="3936732" y="3959431"/>
                  <a:pt x="3919169" y="3946259"/>
                  <a:pt x="3905449" y="3968211"/>
                </a:cubicBezTo>
                <a:cubicBezTo>
                  <a:pt x="3896667" y="3963821"/>
                  <a:pt x="3896667" y="3955040"/>
                  <a:pt x="3896667" y="3946259"/>
                </a:cubicBezTo>
                <a:cubicBezTo>
                  <a:pt x="3879105" y="3946259"/>
                  <a:pt x="3865384" y="3946259"/>
                  <a:pt x="3865384" y="3959431"/>
                </a:cubicBezTo>
                <a:cubicBezTo>
                  <a:pt x="3870324" y="3963821"/>
                  <a:pt x="3879105" y="3963821"/>
                  <a:pt x="3879105" y="3968211"/>
                </a:cubicBezTo>
                <a:cubicBezTo>
                  <a:pt x="3874715" y="3976992"/>
                  <a:pt x="3865384" y="3981383"/>
                  <a:pt x="3856602" y="3985774"/>
                </a:cubicBezTo>
                <a:cubicBezTo>
                  <a:pt x="3865384" y="3985774"/>
                  <a:pt x="3851663" y="4012666"/>
                  <a:pt x="3865384" y="4012666"/>
                </a:cubicBezTo>
                <a:cubicBezTo>
                  <a:pt x="3865384" y="4003886"/>
                  <a:pt x="3874715" y="4003886"/>
                  <a:pt x="3879105" y="4003886"/>
                </a:cubicBezTo>
                <a:cubicBezTo>
                  <a:pt x="3879105" y="4008275"/>
                  <a:pt x="3883496" y="4017057"/>
                  <a:pt x="3883496" y="4021447"/>
                </a:cubicBezTo>
                <a:cubicBezTo>
                  <a:pt x="3874165" y="4021447"/>
                  <a:pt x="3865384" y="4025838"/>
                  <a:pt x="3865384" y="4034619"/>
                </a:cubicBezTo>
                <a:cubicBezTo>
                  <a:pt x="3892277" y="4043401"/>
                  <a:pt x="3914778" y="4012117"/>
                  <a:pt x="3937281" y="3998945"/>
                </a:cubicBezTo>
                <a:cubicBezTo>
                  <a:pt x="3942220" y="3980834"/>
                  <a:pt x="3932890" y="3976444"/>
                  <a:pt x="3928499" y="3967663"/>
                </a:cubicBezTo>
                <a:cubicBezTo>
                  <a:pt x="3937281" y="3967663"/>
                  <a:pt x="3942220" y="3976444"/>
                  <a:pt x="3951002" y="3972053"/>
                </a:cubicBezTo>
                <a:cubicBezTo>
                  <a:pt x="3946062" y="3958881"/>
                  <a:pt x="3968563" y="3941319"/>
                  <a:pt x="3950452" y="3936928"/>
                </a:cubicBezTo>
                <a:close/>
                <a:moveTo>
                  <a:pt x="5382889" y="3927598"/>
                </a:moveTo>
                <a:cubicBezTo>
                  <a:pt x="5400453" y="3927598"/>
                  <a:pt x="5378498" y="3945709"/>
                  <a:pt x="5392219" y="3950100"/>
                </a:cubicBezTo>
                <a:cubicBezTo>
                  <a:pt x="5382889" y="3963272"/>
                  <a:pt x="5365326" y="3958881"/>
                  <a:pt x="5351605" y="3967663"/>
                </a:cubicBezTo>
                <a:cubicBezTo>
                  <a:pt x="5355997" y="3940770"/>
                  <a:pt x="5364778" y="3940770"/>
                  <a:pt x="5382889" y="3927598"/>
                </a:cubicBezTo>
                <a:close/>
                <a:moveTo>
                  <a:pt x="682741" y="3923757"/>
                </a:moveTo>
                <a:cubicBezTo>
                  <a:pt x="692070" y="3928147"/>
                  <a:pt x="700851" y="3928147"/>
                  <a:pt x="696461" y="3941319"/>
                </a:cubicBezTo>
                <a:cubicBezTo>
                  <a:pt x="696461" y="3941319"/>
                  <a:pt x="696461" y="3941319"/>
                  <a:pt x="682741" y="3941319"/>
                </a:cubicBezTo>
                <a:cubicBezTo>
                  <a:pt x="678350" y="3932537"/>
                  <a:pt x="682741" y="3927598"/>
                  <a:pt x="682741" y="3923757"/>
                </a:cubicBezTo>
                <a:close/>
                <a:moveTo>
                  <a:pt x="4426833" y="3914427"/>
                </a:moveTo>
                <a:cubicBezTo>
                  <a:pt x="4422442" y="3949550"/>
                  <a:pt x="4377439" y="3940770"/>
                  <a:pt x="4377439" y="3976444"/>
                </a:cubicBezTo>
                <a:cubicBezTo>
                  <a:pt x="4413113" y="3972053"/>
                  <a:pt x="4435615" y="3954491"/>
                  <a:pt x="4449335" y="3923208"/>
                </a:cubicBezTo>
                <a:cubicBezTo>
                  <a:pt x="4440554" y="3923208"/>
                  <a:pt x="4440554" y="3914427"/>
                  <a:pt x="4426833" y="3914427"/>
                </a:cubicBezTo>
                <a:close/>
                <a:moveTo>
                  <a:pt x="651946" y="3911603"/>
                </a:moveTo>
                <a:lnTo>
                  <a:pt x="658412" y="3921373"/>
                </a:lnTo>
                <a:cubicBezTo>
                  <a:pt x="651801" y="3933875"/>
                  <a:pt x="609609" y="3949002"/>
                  <a:pt x="592733" y="3958881"/>
                </a:cubicBezTo>
                <a:cubicBezTo>
                  <a:pt x="597398" y="3945435"/>
                  <a:pt x="605356" y="3934322"/>
                  <a:pt x="616058" y="3926021"/>
                </a:cubicBezTo>
                <a:close/>
                <a:moveTo>
                  <a:pt x="650909" y="3910036"/>
                </a:moveTo>
                <a:cubicBezTo>
                  <a:pt x="655848" y="3910036"/>
                  <a:pt x="655848" y="3910036"/>
                  <a:pt x="655848" y="3910036"/>
                </a:cubicBezTo>
                <a:lnTo>
                  <a:pt x="651946" y="3911603"/>
                </a:lnTo>
                <a:close/>
                <a:moveTo>
                  <a:pt x="4987734" y="3901254"/>
                </a:moveTo>
                <a:cubicBezTo>
                  <a:pt x="4996516" y="3918817"/>
                  <a:pt x="5001455" y="3963272"/>
                  <a:pt x="5027798" y="3963821"/>
                </a:cubicBezTo>
                <a:cubicBezTo>
                  <a:pt x="5019017" y="3986323"/>
                  <a:pt x="5010236" y="3999495"/>
                  <a:pt x="4992125" y="4008275"/>
                </a:cubicBezTo>
                <a:cubicBezTo>
                  <a:pt x="4987734" y="3968211"/>
                  <a:pt x="4992125" y="3959431"/>
                  <a:pt x="4956451" y="3932537"/>
                </a:cubicBezTo>
                <a:cubicBezTo>
                  <a:pt x="4960841" y="3914427"/>
                  <a:pt x="4978953" y="3914427"/>
                  <a:pt x="4987734" y="3901254"/>
                </a:cubicBezTo>
                <a:close/>
                <a:moveTo>
                  <a:pt x="968130" y="3891281"/>
                </a:moveTo>
                <a:cubicBezTo>
                  <a:pt x="948475" y="3894910"/>
                  <a:pt x="923263" y="3910036"/>
                  <a:pt x="943433" y="3910036"/>
                </a:cubicBezTo>
                <a:cubicBezTo>
                  <a:pt x="925321" y="3918817"/>
                  <a:pt x="902820" y="3928147"/>
                  <a:pt x="894039" y="3950100"/>
                </a:cubicBezTo>
                <a:cubicBezTo>
                  <a:pt x="898429" y="3950100"/>
                  <a:pt x="898429" y="3958881"/>
                  <a:pt x="902820" y="3963272"/>
                </a:cubicBezTo>
                <a:cubicBezTo>
                  <a:pt x="947274" y="3954491"/>
                  <a:pt x="956605" y="3914427"/>
                  <a:pt x="984045" y="3892473"/>
                </a:cubicBezTo>
                <a:cubicBezTo>
                  <a:pt x="980616" y="3890141"/>
                  <a:pt x="974681" y="3890072"/>
                  <a:pt x="968130" y="3891281"/>
                </a:cubicBezTo>
                <a:close/>
                <a:moveTo>
                  <a:pt x="884708" y="3874362"/>
                </a:moveTo>
                <a:cubicBezTo>
                  <a:pt x="875927" y="3879301"/>
                  <a:pt x="853426" y="3892473"/>
                  <a:pt x="862207" y="3901254"/>
                </a:cubicBezTo>
                <a:cubicBezTo>
                  <a:pt x="870988" y="3892473"/>
                  <a:pt x="880318" y="3888083"/>
                  <a:pt x="884708" y="3874362"/>
                </a:cubicBezTo>
                <a:close/>
                <a:moveTo>
                  <a:pt x="4947122" y="3869972"/>
                </a:moveTo>
                <a:cubicBezTo>
                  <a:pt x="4907057" y="3878753"/>
                  <a:pt x="4866443" y="3892473"/>
                  <a:pt x="4861503" y="3936928"/>
                </a:cubicBezTo>
                <a:cubicBezTo>
                  <a:pt x="4884007" y="3932537"/>
                  <a:pt x="4910898" y="3918817"/>
                  <a:pt x="4902116" y="3896864"/>
                </a:cubicBezTo>
                <a:cubicBezTo>
                  <a:pt x="4919680" y="3892473"/>
                  <a:pt x="4915288" y="3892473"/>
                  <a:pt x="4933401" y="3896864"/>
                </a:cubicBezTo>
                <a:cubicBezTo>
                  <a:pt x="4938340" y="3887534"/>
                  <a:pt x="4947122" y="3883144"/>
                  <a:pt x="4947122" y="3869972"/>
                </a:cubicBezTo>
                <a:close/>
                <a:moveTo>
                  <a:pt x="934102" y="3869972"/>
                </a:moveTo>
                <a:cubicBezTo>
                  <a:pt x="911601" y="3883692"/>
                  <a:pt x="898429" y="3892473"/>
                  <a:pt x="880318" y="3905645"/>
                </a:cubicBezTo>
                <a:cubicBezTo>
                  <a:pt x="884708" y="3905645"/>
                  <a:pt x="880318" y="3910036"/>
                  <a:pt x="884708" y="3910036"/>
                </a:cubicBezTo>
                <a:cubicBezTo>
                  <a:pt x="902820" y="3896864"/>
                  <a:pt x="925321" y="3892473"/>
                  <a:pt x="934102" y="3869972"/>
                </a:cubicBezTo>
                <a:close/>
                <a:moveTo>
                  <a:pt x="775904" y="3864054"/>
                </a:moveTo>
                <a:cubicBezTo>
                  <a:pt x="782626" y="3864552"/>
                  <a:pt x="789076" y="3867639"/>
                  <a:pt x="794701" y="3874362"/>
                </a:cubicBezTo>
                <a:cubicBezTo>
                  <a:pt x="781530" y="3896864"/>
                  <a:pt x="745306" y="3914427"/>
                  <a:pt x="722805" y="3901254"/>
                </a:cubicBezTo>
                <a:cubicBezTo>
                  <a:pt x="733096" y="3884378"/>
                  <a:pt x="755734" y="3862562"/>
                  <a:pt x="775904" y="3864054"/>
                </a:cubicBezTo>
                <a:close/>
                <a:moveTo>
                  <a:pt x="965386" y="3852408"/>
                </a:moveTo>
                <a:cubicBezTo>
                  <a:pt x="952215" y="3848017"/>
                  <a:pt x="938493" y="3861190"/>
                  <a:pt x="947274" y="3869972"/>
                </a:cubicBezTo>
                <a:cubicBezTo>
                  <a:pt x="960996" y="3869972"/>
                  <a:pt x="965386" y="3865581"/>
                  <a:pt x="965386" y="3852408"/>
                </a:cubicBezTo>
                <a:close/>
                <a:moveTo>
                  <a:pt x="4974563" y="3851861"/>
                </a:moveTo>
                <a:cubicBezTo>
                  <a:pt x="4965782" y="3861190"/>
                  <a:pt x="4952060" y="3861190"/>
                  <a:pt x="4952060" y="3878753"/>
                </a:cubicBezTo>
                <a:cubicBezTo>
                  <a:pt x="4965231" y="3878753"/>
                  <a:pt x="4987734" y="3865581"/>
                  <a:pt x="4974563" y="3851861"/>
                </a:cubicBezTo>
                <a:close/>
                <a:moveTo>
                  <a:pt x="4040460" y="3843627"/>
                </a:moveTo>
                <a:cubicBezTo>
                  <a:pt x="4040460" y="3852408"/>
                  <a:pt x="4031678" y="3852408"/>
                  <a:pt x="4017958" y="3852408"/>
                </a:cubicBezTo>
                <a:cubicBezTo>
                  <a:pt x="4013567" y="3865581"/>
                  <a:pt x="4004237" y="3874911"/>
                  <a:pt x="3995457" y="3892473"/>
                </a:cubicBezTo>
                <a:cubicBezTo>
                  <a:pt x="3999847" y="3892473"/>
                  <a:pt x="4004237" y="3892473"/>
                  <a:pt x="4004237" y="3896864"/>
                </a:cubicBezTo>
                <a:cubicBezTo>
                  <a:pt x="4022348" y="3892473"/>
                  <a:pt x="4035520" y="3874362"/>
                  <a:pt x="4049241" y="3861190"/>
                </a:cubicBezTo>
                <a:cubicBezTo>
                  <a:pt x="4044850" y="3856799"/>
                  <a:pt x="4044850" y="3843627"/>
                  <a:pt x="4040460" y="3843627"/>
                </a:cubicBezTo>
                <a:close/>
                <a:moveTo>
                  <a:pt x="458271" y="3816735"/>
                </a:moveTo>
                <a:cubicBezTo>
                  <a:pt x="458271" y="3816735"/>
                  <a:pt x="458271" y="3816735"/>
                  <a:pt x="471991" y="3816735"/>
                </a:cubicBezTo>
                <a:cubicBezTo>
                  <a:pt x="471991" y="3829906"/>
                  <a:pt x="458271" y="3829906"/>
                  <a:pt x="449489" y="3834297"/>
                </a:cubicBezTo>
                <a:cubicBezTo>
                  <a:pt x="449489" y="3825516"/>
                  <a:pt x="462661" y="3829906"/>
                  <a:pt x="458271" y="3816735"/>
                </a:cubicBezTo>
                <a:close/>
                <a:moveTo>
                  <a:pt x="4596970" y="3803563"/>
                </a:moveTo>
                <a:cubicBezTo>
                  <a:pt x="4578859" y="3799172"/>
                  <a:pt x="4588189" y="3816735"/>
                  <a:pt x="4570078" y="3812344"/>
                </a:cubicBezTo>
                <a:cubicBezTo>
                  <a:pt x="4574469" y="3826065"/>
                  <a:pt x="4579408" y="3834847"/>
                  <a:pt x="4588189" y="3839236"/>
                </a:cubicBezTo>
                <a:cubicBezTo>
                  <a:pt x="4592579" y="3829906"/>
                  <a:pt x="4596970" y="3821125"/>
                  <a:pt x="4596970" y="3803563"/>
                </a:cubicBezTo>
                <a:close/>
                <a:moveTo>
                  <a:pt x="3919169" y="3803563"/>
                </a:moveTo>
                <a:cubicBezTo>
                  <a:pt x="3897216" y="3803563"/>
                  <a:pt x="3892277" y="3816735"/>
                  <a:pt x="3883496" y="3825516"/>
                </a:cubicBezTo>
                <a:cubicBezTo>
                  <a:pt x="3901607" y="3834297"/>
                  <a:pt x="3914778" y="3816735"/>
                  <a:pt x="3919169" y="3803563"/>
                </a:cubicBezTo>
                <a:close/>
                <a:moveTo>
                  <a:pt x="983497" y="3799172"/>
                </a:moveTo>
                <a:cubicBezTo>
                  <a:pt x="943433" y="3807953"/>
                  <a:pt x="929712" y="3843627"/>
                  <a:pt x="902820" y="3861190"/>
                </a:cubicBezTo>
                <a:cubicBezTo>
                  <a:pt x="934102" y="3843627"/>
                  <a:pt x="969776" y="3829906"/>
                  <a:pt x="983497" y="3799172"/>
                </a:cubicBezTo>
                <a:close/>
                <a:moveTo>
                  <a:pt x="4031678" y="3789842"/>
                </a:moveTo>
                <a:cubicBezTo>
                  <a:pt x="4036069" y="3803563"/>
                  <a:pt x="4036069" y="3799172"/>
                  <a:pt x="4031678" y="3811796"/>
                </a:cubicBezTo>
                <a:cubicBezTo>
                  <a:pt x="4049790" y="3811796"/>
                  <a:pt x="4049790" y="3789842"/>
                  <a:pt x="4031678" y="3789842"/>
                </a:cubicBezTo>
                <a:close/>
                <a:moveTo>
                  <a:pt x="5243487" y="3785452"/>
                </a:moveTo>
                <a:cubicBezTo>
                  <a:pt x="5225376" y="3785452"/>
                  <a:pt x="5216595" y="3794782"/>
                  <a:pt x="5207813" y="3803014"/>
                </a:cubicBezTo>
                <a:cubicBezTo>
                  <a:pt x="5220985" y="3798624"/>
                  <a:pt x="5243487" y="3803014"/>
                  <a:pt x="5243487" y="3785452"/>
                </a:cubicBezTo>
                <a:close/>
                <a:moveTo>
                  <a:pt x="4166141" y="3781061"/>
                </a:moveTo>
                <a:cubicBezTo>
                  <a:pt x="4143639" y="3785452"/>
                  <a:pt x="4134308" y="3803563"/>
                  <a:pt x="4148029" y="3821125"/>
                </a:cubicBezTo>
                <a:cubicBezTo>
                  <a:pt x="4166141" y="3821125"/>
                  <a:pt x="4174922" y="3816735"/>
                  <a:pt x="4170532" y="3799172"/>
                </a:cubicBezTo>
                <a:cubicBezTo>
                  <a:pt x="4148029" y="3803563"/>
                  <a:pt x="4175471" y="3794782"/>
                  <a:pt x="4166141" y="3781061"/>
                </a:cubicBezTo>
                <a:close/>
                <a:moveTo>
                  <a:pt x="820007" y="3776714"/>
                </a:moveTo>
                <a:cubicBezTo>
                  <a:pt x="835005" y="3776637"/>
                  <a:pt x="846840" y="3789293"/>
                  <a:pt x="853426" y="3799172"/>
                </a:cubicBezTo>
                <a:cubicBezTo>
                  <a:pt x="830923" y="3807953"/>
                  <a:pt x="822143" y="3812344"/>
                  <a:pt x="799640" y="3812344"/>
                </a:cubicBezTo>
                <a:cubicBezTo>
                  <a:pt x="794701" y="3821125"/>
                  <a:pt x="808421" y="3794782"/>
                  <a:pt x="804031" y="3781611"/>
                </a:cubicBezTo>
                <a:cubicBezTo>
                  <a:pt x="809657" y="3778181"/>
                  <a:pt x="815008" y="3776740"/>
                  <a:pt x="820007" y="3776714"/>
                </a:cubicBezTo>
                <a:close/>
                <a:moveTo>
                  <a:pt x="4341217" y="3767889"/>
                </a:moveTo>
                <a:cubicBezTo>
                  <a:pt x="4350546" y="3763499"/>
                  <a:pt x="4345608" y="3776670"/>
                  <a:pt x="4354390" y="3776670"/>
                </a:cubicBezTo>
                <a:cubicBezTo>
                  <a:pt x="4349998" y="3789842"/>
                  <a:pt x="4331887" y="3785452"/>
                  <a:pt x="4327497" y="3794233"/>
                </a:cubicBezTo>
                <a:cubicBezTo>
                  <a:pt x="4323105" y="3794233"/>
                  <a:pt x="4318715" y="3785452"/>
                  <a:pt x="4318715" y="3776670"/>
                </a:cubicBezTo>
                <a:cubicBezTo>
                  <a:pt x="4332435" y="3772280"/>
                  <a:pt x="4345608" y="3789842"/>
                  <a:pt x="4341217" y="3767889"/>
                </a:cubicBezTo>
                <a:close/>
                <a:moveTo>
                  <a:pt x="498884" y="3767889"/>
                </a:moveTo>
                <a:cubicBezTo>
                  <a:pt x="507665" y="3776670"/>
                  <a:pt x="485163" y="3794782"/>
                  <a:pt x="471991" y="3789842"/>
                </a:cubicBezTo>
                <a:cubicBezTo>
                  <a:pt x="480772" y="3781061"/>
                  <a:pt x="485163" y="3772280"/>
                  <a:pt x="498884" y="3767889"/>
                </a:cubicBezTo>
                <a:close/>
                <a:moveTo>
                  <a:pt x="4970172" y="3763499"/>
                </a:moveTo>
                <a:cubicBezTo>
                  <a:pt x="4952060" y="3772829"/>
                  <a:pt x="4956451" y="3781611"/>
                  <a:pt x="4947670" y="3790392"/>
                </a:cubicBezTo>
                <a:cubicBezTo>
                  <a:pt x="4947670" y="3772280"/>
                  <a:pt x="4915838" y="3799172"/>
                  <a:pt x="4929558" y="3803563"/>
                </a:cubicBezTo>
                <a:cubicBezTo>
                  <a:pt x="4934498" y="3799172"/>
                  <a:pt x="4938889" y="3794782"/>
                  <a:pt x="4943279" y="3790392"/>
                </a:cubicBezTo>
                <a:cubicBezTo>
                  <a:pt x="4938889" y="3803563"/>
                  <a:pt x="4934498" y="3812344"/>
                  <a:pt x="4920778" y="3812344"/>
                </a:cubicBezTo>
                <a:cubicBezTo>
                  <a:pt x="4920778" y="3794782"/>
                  <a:pt x="4907057" y="3816735"/>
                  <a:pt x="4898275" y="3803563"/>
                </a:cubicBezTo>
                <a:cubicBezTo>
                  <a:pt x="4893885" y="3816735"/>
                  <a:pt x="4902667" y="3812344"/>
                  <a:pt x="4902667" y="3825516"/>
                </a:cubicBezTo>
                <a:cubicBezTo>
                  <a:pt x="4920228" y="3829906"/>
                  <a:pt x="4938340" y="3829906"/>
                  <a:pt x="4929010" y="3852958"/>
                </a:cubicBezTo>
                <a:cubicBezTo>
                  <a:pt x="4951511" y="3839236"/>
                  <a:pt x="4960841" y="3843627"/>
                  <a:pt x="4992125" y="3821675"/>
                </a:cubicBezTo>
                <a:cubicBezTo>
                  <a:pt x="4992125" y="3807953"/>
                  <a:pt x="4983344" y="3803563"/>
                  <a:pt x="4987734" y="3790392"/>
                </a:cubicBezTo>
                <a:cubicBezTo>
                  <a:pt x="4974563" y="3790392"/>
                  <a:pt x="4956451" y="3803563"/>
                  <a:pt x="4952060" y="3790392"/>
                </a:cubicBezTo>
                <a:cubicBezTo>
                  <a:pt x="4961392" y="3781061"/>
                  <a:pt x="4983893" y="3776670"/>
                  <a:pt x="4970172" y="3763499"/>
                </a:cubicBezTo>
                <a:close/>
                <a:moveTo>
                  <a:pt x="4700699" y="3759108"/>
                </a:moveTo>
                <a:cubicBezTo>
                  <a:pt x="4686978" y="3777220"/>
                  <a:pt x="4686978" y="3781611"/>
                  <a:pt x="4678196" y="3799172"/>
                </a:cubicBezTo>
                <a:cubicBezTo>
                  <a:pt x="4695759" y="3799172"/>
                  <a:pt x="4695759" y="3807953"/>
                  <a:pt x="4709479" y="3807953"/>
                </a:cubicBezTo>
                <a:cubicBezTo>
                  <a:pt x="4705089" y="3786001"/>
                  <a:pt x="4705089" y="3767889"/>
                  <a:pt x="4700699" y="3759108"/>
                </a:cubicBezTo>
                <a:close/>
                <a:moveTo>
                  <a:pt x="5000357" y="3737156"/>
                </a:moveTo>
                <a:cubicBezTo>
                  <a:pt x="4986637" y="3741547"/>
                  <a:pt x="4986637" y="3759657"/>
                  <a:pt x="4977856" y="3768439"/>
                </a:cubicBezTo>
                <a:cubicBezTo>
                  <a:pt x="4977856" y="3777220"/>
                  <a:pt x="4987185" y="3781611"/>
                  <a:pt x="4991575" y="3790392"/>
                </a:cubicBezTo>
                <a:cubicBezTo>
                  <a:pt x="4995966" y="3786001"/>
                  <a:pt x="5005296" y="3786001"/>
                  <a:pt x="5014078" y="3790392"/>
                </a:cubicBezTo>
                <a:cubicBezTo>
                  <a:pt x="5014078" y="3794782"/>
                  <a:pt x="5018468" y="3799172"/>
                  <a:pt x="5018468" y="3803563"/>
                </a:cubicBezTo>
                <a:cubicBezTo>
                  <a:pt x="5004749" y="3807953"/>
                  <a:pt x="5009139" y="3799172"/>
                  <a:pt x="5000357" y="3794782"/>
                </a:cubicBezTo>
                <a:cubicBezTo>
                  <a:pt x="5005296" y="3825516"/>
                  <a:pt x="5022859" y="3803563"/>
                  <a:pt x="5040970" y="3803563"/>
                </a:cubicBezTo>
                <a:cubicBezTo>
                  <a:pt x="5036579" y="3812344"/>
                  <a:pt x="5027798" y="3807953"/>
                  <a:pt x="5032189" y="3821125"/>
                </a:cubicBezTo>
                <a:cubicBezTo>
                  <a:pt x="5050300" y="3834847"/>
                  <a:pt x="5067863" y="3812344"/>
                  <a:pt x="5081583" y="3807953"/>
                </a:cubicBezTo>
                <a:cubicBezTo>
                  <a:pt x="5072801" y="3821125"/>
                  <a:pt x="5095304" y="3821125"/>
                  <a:pt x="5095304" y="3812344"/>
                </a:cubicBezTo>
                <a:cubicBezTo>
                  <a:pt x="5104086" y="3816735"/>
                  <a:pt x="5086523" y="3821125"/>
                  <a:pt x="5095304" y="3834297"/>
                </a:cubicBezTo>
                <a:cubicBezTo>
                  <a:pt x="4996516" y="3874362"/>
                  <a:pt x="4911447" y="3932537"/>
                  <a:pt x="4835160" y="3998945"/>
                </a:cubicBezTo>
                <a:cubicBezTo>
                  <a:pt x="4839550" y="4003336"/>
                  <a:pt x="4839550" y="4007727"/>
                  <a:pt x="4839550" y="4020899"/>
                </a:cubicBezTo>
                <a:cubicBezTo>
                  <a:pt x="4852722" y="4020899"/>
                  <a:pt x="4857663" y="3998945"/>
                  <a:pt x="4866443" y="4012117"/>
                </a:cubicBezTo>
                <a:cubicBezTo>
                  <a:pt x="4884007" y="3990164"/>
                  <a:pt x="4897727" y="3976444"/>
                  <a:pt x="4902116" y="3954491"/>
                </a:cubicBezTo>
                <a:cubicBezTo>
                  <a:pt x="4911447" y="3954491"/>
                  <a:pt x="4906508" y="3972053"/>
                  <a:pt x="4920228" y="3967663"/>
                </a:cubicBezTo>
                <a:cubicBezTo>
                  <a:pt x="4915838" y="3976444"/>
                  <a:pt x="4924619" y="3980834"/>
                  <a:pt x="4924619" y="3989616"/>
                </a:cubicBezTo>
                <a:cubicBezTo>
                  <a:pt x="4906508" y="3994006"/>
                  <a:pt x="4919680" y="3998397"/>
                  <a:pt x="4910898" y="4011569"/>
                </a:cubicBezTo>
                <a:cubicBezTo>
                  <a:pt x="4924619" y="4011569"/>
                  <a:pt x="4915838" y="4029131"/>
                  <a:pt x="4924619" y="4024741"/>
                </a:cubicBezTo>
                <a:cubicBezTo>
                  <a:pt x="4924619" y="4064805"/>
                  <a:pt x="4852722" y="4078525"/>
                  <a:pt x="4830221" y="4100478"/>
                </a:cubicBezTo>
                <a:cubicBezTo>
                  <a:pt x="4812110" y="4082916"/>
                  <a:pt x="4857113" y="4065354"/>
                  <a:pt x="4857113" y="4038461"/>
                </a:cubicBezTo>
                <a:cubicBezTo>
                  <a:pt x="4825830" y="4012117"/>
                  <a:pt x="4785217" y="4087856"/>
                  <a:pt x="4803329" y="4109809"/>
                </a:cubicBezTo>
                <a:cubicBezTo>
                  <a:pt x="4803329" y="4123529"/>
                  <a:pt x="4794547" y="4127920"/>
                  <a:pt x="4794547" y="4141092"/>
                </a:cubicBezTo>
                <a:cubicBezTo>
                  <a:pt x="4785766" y="4136701"/>
                  <a:pt x="4772045" y="4127920"/>
                  <a:pt x="4767655" y="4141092"/>
                </a:cubicBezTo>
                <a:cubicBezTo>
                  <a:pt x="4767655" y="4132311"/>
                  <a:pt x="4767655" y="4119139"/>
                  <a:pt x="4749544" y="4119139"/>
                </a:cubicBezTo>
                <a:cubicBezTo>
                  <a:pt x="4740762" y="4127920"/>
                  <a:pt x="4731982" y="4136701"/>
                  <a:pt x="4718260" y="4141092"/>
                </a:cubicBezTo>
                <a:cubicBezTo>
                  <a:pt x="4709479" y="4096637"/>
                  <a:pt x="4754483" y="4092246"/>
                  <a:pt x="4776985" y="4062061"/>
                </a:cubicBezTo>
                <a:cubicBezTo>
                  <a:pt x="4772594" y="4043950"/>
                  <a:pt x="4763814" y="4026387"/>
                  <a:pt x="4741312" y="4026387"/>
                </a:cubicBezTo>
                <a:cubicBezTo>
                  <a:pt x="4750093" y="4013215"/>
                  <a:pt x="4750093" y="3995104"/>
                  <a:pt x="4763814" y="3986323"/>
                </a:cubicBezTo>
                <a:cubicBezTo>
                  <a:pt x="4763814" y="3977542"/>
                  <a:pt x="4750093" y="3986323"/>
                  <a:pt x="4750093" y="3977542"/>
                </a:cubicBezTo>
                <a:cubicBezTo>
                  <a:pt x="4750093" y="3959431"/>
                  <a:pt x="4772045" y="3959431"/>
                  <a:pt x="4785766" y="3950649"/>
                </a:cubicBezTo>
                <a:cubicBezTo>
                  <a:pt x="4790156" y="3928147"/>
                  <a:pt x="4772594" y="3928147"/>
                  <a:pt x="4781375" y="3910585"/>
                </a:cubicBezTo>
                <a:cubicBezTo>
                  <a:pt x="4785766" y="3919914"/>
                  <a:pt x="4790156" y="3928696"/>
                  <a:pt x="4790156" y="3941868"/>
                </a:cubicBezTo>
                <a:cubicBezTo>
                  <a:pt x="4825830" y="3941868"/>
                  <a:pt x="4857663" y="3888631"/>
                  <a:pt x="4843942" y="3861739"/>
                </a:cubicBezTo>
                <a:cubicBezTo>
                  <a:pt x="4843942" y="3857348"/>
                  <a:pt x="4852722" y="3861739"/>
                  <a:pt x="4852722" y="3852958"/>
                </a:cubicBezTo>
                <a:cubicBezTo>
                  <a:pt x="4866443" y="3861739"/>
                  <a:pt x="4870835" y="3875459"/>
                  <a:pt x="4866443" y="3893022"/>
                </a:cubicBezTo>
                <a:cubicBezTo>
                  <a:pt x="4888945" y="3893022"/>
                  <a:pt x="4902116" y="3879301"/>
                  <a:pt x="4915838" y="3861739"/>
                </a:cubicBezTo>
                <a:cubicBezTo>
                  <a:pt x="4915838" y="3852958"/>
                  <a:pt x="4906508" y="3839786"/>
                  <a:pt x="4902116" y="3852958"/>
                </a:cubicBezTo>
                <a:cubicBezTo>
                  <a:pt x="4897727" y="3844176"/>
                  <a:pt x="4902116" y="3835395"/>
                  <a:pt x="4879615" y="3844176"/>
                </a:cubicBezTo>
                <a:cubicBezTo>
                  <a:pt x="4879615" y="3826065"/>
                  <a:pt x="4884007" y="3808503"/>
                  <a:pt x="4865894" y="3817284"/>
                </a:cubicBezTo>
                <a:cubicBezTo>
                  <a:pt x="4874676" y="3781611"/>
                  <a:pt x="4905959" y="3790392"/>
                  <a:pt x="4924070" y="3777220"/>
                </a:cubicBezTo>
                <a:cubicBezTo>
                  <a:pt x="4928461" y="3763499"/>
                  <a:pt x="4915288" y="3763499"/>
                  <a:pt x="4919680" y="3750328"/>
                </a:cubicBezTo>
                <a:cubicBezTo>
                  <a:pt x="4942182" y="3781611"/>
                  <a:pt x="4969074" y="3723983"/>
                  <a:pt x="5000357" y="3737156"/>
                </a:cubicBezTo>
                <a:close/>
                <a:moveTo>
                  <a:pt x="5014626" y="3727825"/>
                </a:moveTo>
                <a:cubicBezTo>
                  <a:pt x="5014626" y="3727825"/>
                  <a:pt x="5014626" y="3727825"/>
                  <a:pt x="5019017" y="3727825"/>
                </a:cubicBezTo>
                <a:cubicBezTo>
                  <a:pt x="5014626" y="3727825"/>
                  <a:pt x="5014626" y="3732216"/>
                  <a:pt x="5014626" y="3736606"/>
                </a:cubicBezTo>
                <a:close/>
                <a:moveTo>
                  <a:pt x="4753934" y="3727825"/>
                </a:moveTo>
                <a:cubicBezTo>
                  <a:pt x="4753934" y="3736606"/>
                  <a:pt x="4727041" y="3736606"/>
                  <a:pt x="4745154" y="3745388"/>
                </a:cubicBezTo>
                <a:cubicBezTo>
                  <a:pt x="4749544" y="3745388"/>
                  <a:pt x="4772045" y="3727825"/>
                  <a:pt x="4753934" y="3727825"/>
                </a:cubicBezTo>
                <a:close/>
                <a:moveTo>
                  <a:pt x="669020" y="3723435"/>
                </a:moveTo>
                <a:cubicBezTo>
                  <a:pt x="651458" y="3750328"/>
                  <a:pt x="606454" y="3754717"/>
                  <a:pt x="583402" y="3781061"/>
                </a:cubicBezTo>
                <a:cubicBezTo>
                  <a:pt x="583402" y="3789842"/>
                  <a:pt x="592733" y="3789842"/>
                  <a:pt x="597123" y="3789842"/>
                </a:cubicBezTo>
                <a:cubicBezTo>
                  <a:pt x="547729" y="3838688"/>
                  <a:pt x="471443" y="3843080"/>
                  <a:pt x="417657" y="3887534"/>
                </a:cubicBezTo>
                <a:cubicBezTo>
                  <a:pt x="462112" y="3848017"/>
                  <a:pt x="511507" y="3816735"/>
                  <a:pt x="552120" y="3776670"/>
                </a:cubicBezTo>
                <a:cubicBezTo>
                  <a:pt x="560901" y="3776670"/>
                  <a:pt x="565292" y="3781061"/>
                  <a:pt x="579013" y="3781061"/>
                </a:cubicBezTo>
                <a:cubicBezTo>
                  <a:pt x="592733" y="3750328"/>
                  <a:pt x="637736" y="3723435"/>
                  <a:pt x="669020" y="3723435"/>
                </a:cubicBezTo>
                <a:close/>
                <a:moveTo>
                  <a:pt x="1095458" y="3714653"/>
                </a:moveTo>
                <a:cubicBezTo>
                  <a:pt x="1050454" y="3710264"/>
                  <a:pt x="1041672" y="3737156"/>
                  <a:pt x="1023562" y="3759108"/>
                </a:cubicBezTo>
                <a:cubicBezTo>
                  <a:pt x="1037282" y="3772280"/>
                  <a:pt x="1054844" y="3759108"/>
                  <a:pt x="1068565" y="3754717"/>
                </a:cubicBezTo>
                <a:cubicBezTo>
                  <a:pt x="1064174" y="3732216"/>
                  <a:pt x="1086677" y="3727825"/>
                  <a:pt x="1095458" y="3714653"/>
                </a:cubicBezTo>
                <a:close/>
                <a:moveTo>
                  <a:pt x="4035520" y="3714105"/>
                </a:moveTo>
                <a:cubicBezTo>
                  <a:pt x="4026190" y="3709714"/>
                  <a:pt x="4026190" y="3722886"/>
                  <a:pt x="4017409" y="3718495"/>
                </a:cubicBezTo>
                <a:cubicBezTo>
                  <a:pt x="4017409" y="3736606"/>
                  <a:pt x="4008629" y="3740997"/>
                  <a:pt x="4013018" y="3754169"/>
                </a:cubicBezTo>
                <a:cubicBezTo>
                  <a:pt x="3999847" y="3754169"/>
                  <a:pt x="3990516" y="3762950"/>
                  <a:pt x="3981735" y="3771732"/>
                </a:cubicBezTo>
                <a:cubicBezTo>
                  <a:pt x="3981735" y="3762950"/>
                  <a:pt x="3995457" y="3758559"/>
                  <a:pt x="3977344" y="3758559"/>
                </a:cubicBezTo>
                <a:cubicBezTo>
                  <a:pt x="3968563" y="3767889"/>
                  <a:pt x="3995457" y="3785452"/>
                  <a:pt x="3972954" y="3789842"/>
                </a:cubicBezTo>
                <a:cubicBezTo>
                  <a:pt x="3982283" y="3789842"/>
                  <a:pt x="3977893" y="3803563"/>
                  <a:pt x="3986125" y="3803014"/>
                </a:cubicBezTo>
                <a:cubicBezTo>
                  <a:pt x="3990516" y="3776122"/>
                  <a:pt x="4026738" y="3780512"/>
                  <a:pt x="4035520" y="3758559"/>
                </a:cubicBezTo>
                <a:cubicBezTo>
                  <a:pt x="4035520" y="3736057"/>
                  <a:pt x="4031130" y="3731667"/>
                  <a:pt x="4035520" y="3714105"/>
                </a:cubicBezTo>
                <a:close/>
                <a:moveTo>
                  <a:pt x="750246" y="3701481"/>
                </a:moveTo>
                <a:cubicBezTo>
                  <a:pt x="763418" y="3710264"/>
                  <a:pt x="736525" y="3710264"/>
                  <a:pt x="741465" y="3723435"/>
                </a:cubicBezTo>
                <a:cubicBezTo>
                  <a:pt x="732684" y="3714653"/>
                  <a:pt x="732684" y="3723435"/>
                  <a:pt x="718964" y="3723435"/>
                </a:cubicBezTo>
                <a:cubicBezTo>
                  <a:pt x="718964" y="3705873"/>
                  <a:pt x="750246" y="3719044"/>
                  <a:pt x="750246" y="3701481"/>
                </a:cubicBezTo>
                <a:close/>
                <a:moveTo>
                  <a:pt x="4049241" y="3692700"/>
                </a:moveTo>
                <a:cubicBezTo>
                  <a:pt x="4049241" y="3697091"/>
                  <a:pt x="4044850" y="3701481"/>
                  <a:pt x="4044850" y="3705873"/>
                </a:cubicBezTo>
                <a:cubicBezTo>
                  <a:pt x="4058572" y="3705873"/>
                  <a:pt x="4067352" y="3705873"/>
                  <a:pt x="4067352" y="3692700"/>
                </a:cubicBezTo>
                <a:cubicBezTo>
                  <a:pt x="4067352" y="3692700"/>
                  <a:pt x="4067352" y="3692700"/>
                  <a:pt x="4049241" y="3692700"/>
                </a:cubicBezTo>
                <a:close/>
                <a:moveTo>
                  <a:pt x="5441065" y="3687761"/>
                </a:moveTo>
                <a:cubicBezTo>
                  <a:pt x="5418563" y="3692152"/>
                  <a:pt x="5414173" y="3710264"/>
                  <a:pt x="5396061" y="3719044"/>
                </a:cubicBezTo>
                <a:cubicBezTo>
                  <a:pt x="5418563" y="3719044"/>
                  <a:pt x="5427344" y="3700933"/>
                  <a:pt x="5441065" y="3687761"/>
                </a:cubicBezTo>
                <a:close/>
                <a:moveTo>
                  <a:pt x="4574469" y="3683919"/>
                </a:moveTo>
                <a:cubicBezTo>
                  <a:pt x="4574469" y="3692700"/>
                  <a:pt x="4556356" y="3705873"/>
                  <a:pt x="4574469" y="3701481"/>
                </a:cubicBezTo>
                <a:cubicBezTo>
                  <a:pt x="4565687" y="3727825"/>
                  <a:pt x="4543184" y="3701481"/>
                  <a:pt x="4543184" y="3723435"/>
                </a:cubicBezTo>
                <a:cubicBezTo>
                  <a:pt x="4530014" y="3701481"/>
                  <a:pt x="4561296" y="3692152"/>
                  <a:pt x="4574469" y="3683919"/>
                </a:cubicBezTo>
                <a:close/>
                <a:moveTo>
                  <a:pt x="587793" y="3674588"/>
                </a:moveTo>
                <a:cubicBezTo>
                  <a:pt x="601514" y="3670199"/>
                  <a:pt x="596574" y="3687761"/>
                  <a:pt x="610295" y="3678980"/>
                </a:cubicBezTo>
                <a:cubicBezTo>
                  <a:pt x="610295" y="3687761"/>
                  <a:pt x="601514" y="3683370"/>
                  <a:pt x="601514" y="3683370"/>
                </a:cubicBezTo>
                <a:cubicBezTo>
                  <a:pt x="579013" y="3723435"/>
                  <a:pt x="583952" y="3719044"/>
                  <a:pt x="543338" y="3727825"/>
                </a:cubicBezTo>
                <a:cubicBezTo>
                  <a:pt x="525775" y="3732216"/>
                  <a:pt x="507665" y="3740997"/>
                  <a:pt x="485163" y="3749778"/>
                </a:cubicBezTo>
                <a:cubicBezTo>
                  <a:pt x="490102" y="3736606"/>
                  <a:pt x="507665" y="3723435"/>
                  <a:pt x="525775" y="3732216"/>
                </a:cubicBezTo>
                <a:cubicBezTo>
                  <a:pt x="543338" y="3705873"/>
                  <a:pt x="565841" y="3687761"/>
                  <a:pt x="587793" y="3674588"/>
                </a:cubicBezTo>
                <a:close/>
                <a:moveTo>
                  <a:pt x="4920228" y="3670199"/>
                </a:moveTo>
                <a:cubicBezTo>
                  <a:pt x="4929558" y="3670199"/>
                  <a:pt x="4920228" y="3683370"/>
                  <a:pt x="4920228" y="3683370"/>
                </a:cubicBezTo>
                <a:cubicBezTo>
                  <a:pt x="4910898" y="3687761"/>
                  <a:pt x="4910898" y="3683370"/>
                  <a:pt x="4902116" y="3678980"/>
                </a:cubicBezTo>
                <a:cubicBezTo>
                  <a:pt x="4906508" y="3674588"/>
                  <a:pt x="4915838" y="3678980"/>
                  <a:pt x="4920228" y="3674588"/>
                </a:cubicBezTo>
                <a:cubicBezTo>
                  <a:pt x="4920228" y="3674588"/>
                  <a:pt x="4920228" y="3674588"/>
                  <a:pt x="4920228" y="3670199"/>
                </a:cubicBezTo>
                <a:close/>
                <a:moveTo>
                  <a:pt x="4551305" y="3665534"/>
                </a:moveTo>
                <a:cubicBezTo>
                  <a:pt x="4554470" y="3665534"/>
                  <a:pt x="4557865" y="3666906"/>
                  <a:pt x="4561296" y="3670199"/>
                </a:cubicBezTo>
                <a:cubicBezTo>
                  <a:pt x="4561296" y="3687761"/>
                  <a:pt x="4547576" y="3687761"/>
                  <a:pt x="4534404" y="3687761"/>
                </a:cubicBezTo>
                <a:cubicBezTo>
                  <a:pt x="4534404" y="3677882"/>
                  <a:pt x="4541813" y="3665534"/>
                  <a:pt x="4551305" y="3665534"/>
                </a:cubicBezTo>
                <a:close/>
                <a:moveTo>
                  <a:pt x="5100243" y="3661417"/>
                </a:moveTo>
                <a:cubicBezTo>
                  <a:pt x="5100243" y="3661417"/>
                  <a:pt x="5100243" y="3670199"/>
                  <a:pt x="5109025" y="3670199"/>
                </a:cubicBezTo>
                <a:cubicBezTo>
                  <a:pt x="5113415" y="3683370"/>
                  <a:pt x="5095304" y="3678980"/>
                  <a:pt x="5100243" y="3692152"/>
                </a:cubicBezTo>
                <a:cubicBezTo>
                  <a:pt x="5077741" y="3674588"/>
                  <a:pt x="5060180" y="3714653"/>
                  <a:pt x="5046459" y="3727825"/>
                </a:cubicBezTo>
                <a:cubicBezTo>
                  <a:pt x="5046459" y="3727825"/>
                  <a:pt x="5046459" y="3727825"/>
                  <a:pt x="5019566" y="3727825"/>
                </a:cubicBezTo>
                <a:cubicBezTo>
                  <a:pt x="5032738" y="3701481"/>
                  <a:pt x="5086523" y="3692700"/>
                  <a:pt x="5100243" y="3661417"/>
                </a:cubicBezTo>
                <a:close/>
                <a:moveTo>
                  <a:pt x="4448786" y="3661417"/>
                </a:moveTo>
                <a:cubicBezTo>
                  <a:pt x="4458117" y="3661417"/>
                  <a:pt x="4448786" y="3678980"/>
                  <a:pt x="4453726" y="3683370"/>
                </a:cubicBezTo>
                <a:cubicBezTo>
                  <a:pt x="4448786" y="3683370"/>
                  <a:pt x="4448786" y="3674588"/>
                  <a:pt x="4440006" y="3674588"/>
                </a:cubicBezTo>
                <a:cubicBezTo>
                  <a:pt x="4435066" y="3665808"/>
                  <a:pt x="4448786" y="3670199"/>
                  <a:pt x="4448786" y="3661417"/>
                </a:cubicBezTo>
                <a:close/>
                <a:moveTo>
                  <a:pt x="4166141" y="3661417"/>
                </a:moveTo>
                <a:cubicBezTo>
                  <a:pt x="4179861" y="3670199"/>
                  <a:pt x="4161750" y="3692152"/>
                  <a:pt x="4161750" y="3701481"/>
                </a:cubicBezTo>
                <a:cubicBezTo>
                  <a:pt x="4139248" y="3692700"/>
                  <a:pt x="4166141" y="3674588"/>
                  <a:pt x="4166141" y="3661417"/>
                </a:cubicBezTo>
                <a:close/>
                <a:moveTo>
                  <a:pt x="1086677" y="3652087"/>
                </a:moveTo>
                <a:cubicBezTo>
                  <a:pt x="1059783" y="3661417"/>
                  <a:pt x="1059783" y="3701481"/>
                  <a:pt x="1028501" y="3705323"/>
                </a:cubicBezTo>
                <a:cubicBezTo>
                  <a:pt x="1055393" y="3718495"/>
                  <a:pt x="1082286" y="3683370"/>
                  <a:pt x="1086677" y="3652087"/>
                </a:cubicBezTo>
                <a:close/>
                <a:moveTo>
                  <a:pt x="5189702" y="3647696"/>
                </a:moveTo>
                <a:cubicBezTo>
                  <a:pt x="5180921" y="3652087"/>
                  <a:pt x="5180921" y="3670199"/>
                  <a:pt x="5194092" y="3669650"/>
                </a:cubicBezTo>
                <a:cubicBezTo>
                  <a:pt x="5198483" y="3660869"/>
                  <a:pt x="5198483" y="3647696"/>
                  <a:pt x="5189702" y="3647696"/>
                </a:cubicBezTo>
                <a:close/>
                <a:moveTo>
                  <a:pt x="4660085" y="3647696"/>
                </a:moveTo>
                <a:cubicBezTo>
                  <a:pt x="4660085" y="3652087"/>
                  <a:pt x="4651304" y="3670199"/>
                  <a:pt x="4660085" y="3669650"/>
                </a:cubicBezTo>
                <a:cubicBezTo>
                  <a:pt x="4660085" y="3660869"/>
                  <a:pt x="4673257" y="3660869"/>
                  <a:pt x="4668866" y="3652087"/>
                </a:cubicBezTo>
                <a:cubicBezTo>
                  <a:pt x="4664476" y="3652087"/>
                  <a:pt x="4664476" y="3647696"/>
                  <a:pt x="4660085" y="3647696"/>
                </a:cubicBezTo>
                <a:close/>
                <a:moveTo>
                  <a:pt x="4790156" y="3643855"/>
                </a:moveTo>
                <a:cubicBezTo>
                  <a:pt x="4780827" y="3643855"/>
                  <a:pt x="4776435" y="3648245"/>
                  <a:pt x="4772045" y="3657027"/>
                </a:cubicBezTo>
                <a:cubicBezTo>
                  <a:pt x="4776985" y="3657027"/>
                  <a:pt x="4781375" y="3657027"/>
                  <a:pt x="4785766" y="3661417"/>
                </a:cubicBezTo>
                <a:cubicBezTo>
                  <a:pt x="4785766" y="3657027"/>
                  <a:pt x="4790156" y="3652087"/>
                  <a:pt x="4790156" y="3643855"/>
                </a:cubicBezTo>
                <a:close/>
                <a:moveTo>
                  <a:pt x="1055325" y="3640811"/>
                </a:moveTo>
                <a:cubicBezTo>
                  <a:pt x="1036185" y="3641350"/>
                  <a:pt x="1015191" y="3651539"/>
                  <a:pt x="1001608" y="3661417"/>
                </a:cubicBezTo>
                <a:cubicBezTo>
                  <a:pt x="996669" y="3674588"/>
                  <a:pt x="1014780" y="3665808"/>
                  <a:pt x="1015330" y="3675137"/>
                </a:cubicBezTo>
                <a:cubicBezTo>
                  <a:pt x="1032891" y="3670747"/>
                  <a:pt x="1077896" y="3661417"/>
                  <a:pt x="1073505" y="3643855"/>
                </a:cubicBezTo>
                <a:cubicBezTo>
                  <a:pt x="1067880" y="3641522"/>
                  <a:pt x="1061705" y="3640630"/>
                  <a:pt x="1055325" y="3640811"/>
                </a:cubicBezTo>
                <a:close/>
                <a:moveTo>
                  <a:pt x="4323105" y="3625744"/>
                </a:moveTo>
                <a:cubicBezTo>
                  <a:pt x="4336826" y="3630133"/>
                  <a:pt x="4336826" y="3638915"/>
                  <a:pt x="4341217" y="3648245"/>
                </a:cubicBezTo>
                <a:cubicBezTo>
                  <a:pt x="4336826" y="3652636"/>
                  <a:pt x="4323105" y="3652636"/>
                  <a:pt x="4318715" y="3661417"/>
                </a:cubicBezTo>
                <a:cubicBezTo>
                  <a:pt x="4314324" y="3656478"/>
                  <a:pt x="4314324" y="3643305"/>
                  <a:pt x="4314324" y="3634524"/>
                </a:cubicBezTo>
                <a:cubicBezTo>
                  <a:pt x="4314324" y="3630133"/>
                  <a:pt x="4323105" y="3634524"/>
                  <a:pt x="4323105" y="3625744"/>
                </a:cubicBezTo>
                <a:close/>
                <a:moveTo>
                  <a:pt x="4987734" y="3616962"/>
                </a:moveTo>
                <a:cubicBezTo>
                  <a:pt x="4965231" y="3616962"/>
                  <a:pt x="4960841" y="3630133"/>
                  <a:pt x="4947122" y="3635073"/>
                </a:cubicBezTo>
                <a:cubicBezTo>
                  <a:pt x="4960841" y="3630683"/>
                  <a:pt x="4960841" y="3643855"/>
                  <a:pt x="4969623" y="3643855"/>
                </a:cubicBezTo>
                <a:cubicBezTo>
                  <a:pt x="4969623" y="3625744"/>
                  <a:pt x="4987734" y="3630133"/>
                  <a:pt x="4987734" y="3616962"/>
                </a:cubicBezTo>
                <a:close/>
                <a:moveTo>
                  <a:pt x="4672304" y="3611516"/>
                </a:moveTo>
                <a:cubicBezTo>
                  <a:pt x="4657101" y="3610616"/>
                  <a:pt x="4641974" y="3622451"/>
                  <a:pt x="4641974" y="3638915"/>
                </a:cubicBezTo>
                <a:cubicBezTo>
                  <a:pt x="4668866" y="3643305"/>
                  <a:pt x="4678196" y="3630133"/>
                  <a:pt x="4686978" y="3616962"/>
                </a:cubicBezTo>
                <a:cubicBezTo>
                  <a:pt x="4682450" y="3613532"/>
                  <a:pt x="4677374" y="3611817"/>
                  <a:pt x="4672304" y="3611516"/>
                </a:cubicBezTo>
                <a:close/>
                <a:moveTo>
                  <a:pt x="869255" y="3606921"/>
                </a:moveTo>
                <a:cubicBezTo>
                  <a:pt x="866014" y="3606604"/>
                  <a:pt x="862344" y="3609141"/>
                  <a:pt x="857816" y="3616962"/>
                </a:cubicBezTo>
                <a:cubicBezTo>
                  <a:pt x="857816" y="3616962"/>
                  <a:pt x="857816" y="3616962"/>
                  <a:pt x="866598" y="3616962"/>
                </a:cubicBezTo>
                <a:cubicBezTo>
                  <a:pt x="862207" y="3634524"/>
                  <a:pt x="875927" y="3630133"/>
                  <a:pt x="880318" y="3638915"/>
                </a:cubicBezTo>
                <a:cubicBezTo>
                  <a:pt x="889099" y="3638915"/>
                  <a:pt x="893490" y="3630133"/>
                  <a:pt x="898429" y="3621353"/>
                </a:cubicBezTo>
                <a:cubicBezTo>
                  <a:pt x="884846" y="3634525"/>
                  <a:pt x="878981" y="3607873"/>
                  <a:pt x="869255" y="3606921"/>
                </a:cubicBezTo>
                <a:close/>
                <a:moveTo>
                  <a:pt x="818463" y="3585697"/>
                </a:moveTo>
                <a:cubicBezTo>
                  <a:pt x="793329" y="3587292"/>
                  <a:pt x="771514" y="3603242"/>
                  <a:pt x="754637" y="3616413"/>
                </a:cubicBezTo>
                <a:cubicBezTo>
                  <a:pt x="763418" y="3630133"/>
                  <a:pt x="754637" y="3634524"/>
                  <a:pt x="759027" y="3643305"/>
                </a:cubicBezTo>
                <a:cubicBezTo>
                  <a:pt x="781530" y="3616962"/>
                  <a:pt x="812812" y="3603241"/>
                  <a:pt x="844645" y="3589521"/>
                </a:cubicBezTo>
                <a:cubicBezTo>
                  <a:pt x="835589" y="3586229"/>
                  <a:pt x="826842" y="3585165"/>
                  <a:pt x="818463" y="3585697"/>
                </a:cubicBezTo>
                <a:close/>
                <a:moveTo>
                  <a:pt x="767809" y="3581289"/>
                </a:moveTo>
                <a:cubicBezTo>
                  <a:pt x="763418" y="3585680"/>
                  <a:pt x="754637" y="3590069"/>
                  <a:pt x="754089" y="3598851"/>
                </a:cubicBezTo>
                <a:cubicBezTo>
                  <a:pt x="759027" y="3598851"/>
                  <a:pt x="759027" y="3603241"/>
                  <a:pt x="767809" y="3603241"/>
                </a:cubicBezTo>
                <a:cubicBezTo>
                  <a:pt x="767809" y="3598851"/>
                  <a:pt x="776589" y="3581289"/>
                  <a:pt x="767809" y="3581289"/>
                </a:cubicBezTo>
                <a:close/>
                <a:moveTo>
                  <a:pt x="5212204" y="3563177"/>
                </a:moveTo>
                <a:cubicBezTo>
                  <a:pt x="5217144" y="3567568"/>
                  <a:pt x="5221534" y="3567568"/>
                  <a:pt x="5225924" y="3567568"/>
                </a:cubicBezTo>
                <a:cubicBezTo>
                  <a:pt x="5225924" y="3581289"/>
                  <a:pt x="5212204" y="3581289"/>
                  <a:pt x="5207813" y="3594460"/>
                </a:cubicBezTo>
                <a:cubicBezTo>
                  <a:pt x="5202874" y="3594460"/>
                  <a:pt x="5198483" y="3590069"/>
                  <a:pt x="5194092" y="3590069"/>
                </a:cubicBezTo>
                <a:cubicBezTo>
                  <a:pt x="5194092" y="3576898"/>
                  <a:pt x="5207813" y="3576898"/>
                  <a:pt x="5212204" y="3563177"/>
                </a:cubicBezTo>
                <a:close/>
                <a:moveTo>
                  <a:pt x="5076645" y="3558786"/>
                </a:moveTo>
                <a:cubicBezTo>
                  <a:pt x="5076645" y="3563177"/>
                  <a:pt x="5076645" y="3567568"/>
                  <a:pt x="5072254" y="3567568"/>
                </a:cubicBezTo>
                <a:cubicBezTo>
                  <a:pt x="5072254" y="3567568"/>
                  <a:pt x="5067863" y="3563177"/>
                  <a:pt x="5067863" y="3567568"/>
                </a:cubicBezTo>
                <a:cubicBezTo>
                  <a:pt x="5072254" y="3567568"/>
                  <a:pt x="5072254" y="3576349"/>
                  <a:pt x="5072254" y="3580740"/>
                </a:cubicBezTo>
                <a:cubicBezTo>
                  <a:pt x="5072254" y="3580740"/>
                  <a:pt x="5072254" y="3580740"/>
                  <a:pt x="5085974" y="3580740"/>
                </a:cubicBezTo>
                <a:cubicBezTo>
                  <a:pt x="5085974" y="3576349"/>
                  <a:pt x="5081583" y="3571958"/>
                  <a:pt x="5081583" y="3567568"/>
                </a:cubicBezTo>
                <a:cubicBezTo>
                  <a:pt x="5090913" y="3571958"/>
                  <a:pt x="5095304" y="3567568"/>
                  <a:pt x="5095304" y="3558786"/>
                </a:cubicBezTo>
                <a:close/>
                <a:moveTo>
                  <a:pt x="4467516" y="3522015"/>
                </a:moveTo>
                <a:cubicBezTo>
                  <a:pt x="4465801" y="3521466"/>
                  <a:pt x="4464704" y="3521466"/>
                  <a:pt x="4462508" y="3523662"/>
                </a:cubicBezTo>
                <a:cubicBezTo>
                  <a:pt x="4462508" y="3523662"/>
                  <a:pt x="4462508" y="3523662"/>
                  <a:pt x="4462508" y="3532443"/>
                </a:cubicBezTo>
                <a:cubicBezTo>
                  <a:pt x="4467447" y="3541225"/>
                  <a:pt x="4467447" y="3532443"/>
                  <a:pt x="4476228" y="3532443"/>
                </a:cubicBezTo>
                <a:cubicBezTo>
                  <a:pt x="4476228" y="3532443"/>
                  <a:pt x="4476228" y="3532443"/>
                  <a:pt x="4476228" y="3523662"/>
                </a:cubicBezTo>
                <a:cubicBezTo>
                  <a:pt x="4471563" y="3523662"/>
                  <a:pt x="4469230" y="3522564"/>
                  <a:pt x="4467516" y="3522015"/>
                </a:cubicBezTo>
                <a:close/>
                <a:moveTo>
                  <a:pt x="5477287" y="3514880"/>
                </a:moveTo>
                <a:cubicBezTo>
                  <a:pt x="5468506" y="3532443"/>
                  <a:pt x="5464115" y="3537382"/>
                  <a:pt x="5468506" y="3559336"/>
                </a:cubicBezTo>
                <a:cubicBezTo>
                  <a:pt x="5446003" y="3559336"/>
                  <a:pt x="5441613" y="3576898"/>
                  <a:pt x="5423502" y="3581289"/>
                </a:cubicBezTo>
                <a:cubicBezTo>
                  <a:pt x="5419112" y="3576898"/>
                  <a:pt x="5419112" y="3563726"/>
                  <a:pt x="5405391" y="3563726"/>
                </a:cubicBezTo>
                <a:cubicBezTo>
                  <a:pt x="5409782" y="3572508"/>
                  <a:pt x="5391671" y="3581837"/>
                  <a:pt x="5391671" y="3599400"/>
                </a:cubicBezTo>
                <a:cubicBezTo>
                  <a:pt x="5386731" y="3595009"/>
                  <a:pt x="5382340" y="3595009"/>
                  <a:pt x="5377950" y="3595009"/>
                </a:cubicBezTo>
                <a:cubicBezTo>
                  <a:pt x="5373011" y="3577447"/>
                  <a:pt x="5386731" y="3599400"/>
                  <a:pt x="5386731" y="3581837"/>
                </a:cubicBezTo>
                <a:cubicBezTo>
                  <a:pt x="5377950" y="3572508"/>
                  <a:pt x="5355448" y="3590619"/>
                  <a:pt x="5351058" y="3599400"/>
                </a:cubicBezTo>
                <a:cubicBezTo>
                  <a:pt x="5342276" y="3590069"/>
                  <a:pt x="5346667" y="3585680"/>
                  <a:pt x="5346667" y="3568117"/>
                </a:cubicBezTo>
                <a:cubicBezTo>
                  <a:pt x="5346667" y="3568117"/>
                  <a:pt x="5346667" y="3572508"/>
                  <a:pt x="5346667" y="3576898"/>
                </a:cubicBezTo>
                <a:cubicBezTo>
                  <a:pt x="5409782" y="3572508"/>
                  <a:pt x="5422954" y="3528053"/>
                  <a:pt x="5477287" y="3514880"/>
                </a:cubicBezTo>
                <a:close/>
                <a:moveTo>
                  <a:pt x="5362428" y="3493819"/>
                </a:moveTo>
                <a:cubicBezTo>
                  <a:pt x="5365018" y="3493751"/>
                  <a:pt x="5367522" y="3494574"/>
                  <a:pt x="5369717" y="3496769"/>
                </a:cubicBezTo>
                <a:cubicBezTo>
                  <a:pt x="5347215" y="3501160"/>
                  <a:pt x="5355997" y="3519271"/>
                  <a:pt x="5351605" y="3528053"/>
                </a:cubicBezTo>
                <a:cubicBezTo>
                  <a:pt x="5351605" y="3523662"/>
                  <a:pt x="5346667" y="3523662"/>
                  <a:pt x="5342825" y="3518722"/>
                </a:cubicBezTo>
                <a:cubicBezTo>
                  <a:pt x="5338434" y="3514332"/>
                  <a:pt x="5347215" y="3509941"/>
                  <a:pt x="5342825" y="3505550"/>
                </a:cubicBezTo>
                <a:cubicBezTo>
                  <a:pt x="5346118" y="3502258"/>
                  <a:pt x="5354659" y="3494026"/>
                  <a:pt x="5362428" y="3493819"/>
                </a:cubicBezTo>
                <a:close/>
                <a:moveTo>
                  <a:pt x="4179861" y="3483597"/>
                </a:moveTo>
                <a:cubicBezTo>
                  <a:pt x="4161750" y="3487988"/>
                  <a:pt x="4139248" y="3487988"/>
                  <a:pt x="4134858" y="3505550"/>
                </a:cubicBezTo>
                <a:cubicBezTo>
                  <a:pt x="4157360" y="3505550"/>
                  <a:pt x="4175471" y="3501160"/>
                  <a:pt x="4179861" y="3483597"/>
                </a:cubicBezTo>
                <a:close/>
                <a:moveTo>
                  <a:pt x="4575018" y="3478658"/>
                </a:moveTo>
                <a:cubicBezTo>
                  <a:pt x="4588737" y="3474267"/>
                  <a:pt x="4584346" y="3487439"/>
                  <a:pt x="4593129" y="3487439"/>
                </a:cubicBezTo>
                <a:cubicBezTo>
                  <a:pt x="4588189" y="3496769"/>
                  <a:pt x="4579408" y="3501160"/>
                  <a:pt x="4579408" y="3514332"/>
                </a:cubicBezTo>
                <a:cubicBezTo>
                  <a:pt x="4561296" y="3505550"/>
                  <a:pt x="4588189" y="3496769"/>
                  <a:pt x="4575018" y="3478658"/>
                </a:cubicBezTo>
                <a:close/>
                <a:moveTo>
                  <a:pt x="3713908" y="3474267"/>
                </a:moveTo>
                <a:cubicBezTo>
                  <a:pt x="3707734" y="3473719"/>
                  <a:pt x="3699913" y="3474816"/>
                  <a:pt x="3686467" y="3474816"/>
                </a:cubicBezTo>
                <a:cubicBezTo>
                  <a:pt x="3682075" y="3488536"/>
                  <a:pt x="3686467" y="3497318"/>
                  <a:pt x="3690857" y="3506099"/>
                </a:cubicBezTo>
                <a:cubicBezTo>
                  <a:pt x="3681527" y="3506099"/>
                  <a:pt x="3681527" y="3514880"/>
                  <a:pt x="3677137" y="3514880"/>
                </a:cubicBezTo>
                <a:cubicBezTo>
                  <a:pt x="3677137" y="3506099"/>
                  <a:pt x="3672198" y="3501708"/>
                  <a:pt x="3663416" y="3501708"/>
                </a:cubicBezTo>
                <a:cubicBezTo>
                  <a:pt x="3659026" y="3514880"/>
                  <a:pt x="3663416" y="3519271"/>
                  <a:pt x="3667806" y="3523662"/>
                </a:cubicBezTo>
                <a:cubicBezTo>
                  <a:pt x="3659026" y="3532443"/>
                  <a:pt x="3645853" y="3532443"/>
                  <a:pt x="3632133" y="3541225"/>
                </a:cubicBezTo>
                <a:cubicBezTo>
                  <a:pt x="3640914" y="3559336"/>
                  <a:pt x="3627743" y="3563726"/>
                  <a:pt x="3614022" y="3568117"/>
                </a:cubicBezTo>
                <a:cubicBezTo>
                  <a:pt x="3614022" y="3581837"/>
                  <a:pt x="3618412" y="3581837"/>
                  <a:pt x="3618412" y="3595009"/>
                </a:cubicBezTo>
                <a:cubicBezTo>
                  <a:pt x="3604691" y="3595009"/>
                  <a:pt x="3609631" y="3608181"/>
                  <a:pt x="3595911" y="3608181"/>
                </a:cubicBezTo>
                <a:cubicBezTo>
                  <a:pt x="3595911" y="3603790"/>
                  <a:pt x="3591521" y="3603790"/>
                  <a:pt x="3591521" y="3608181"/>
                </a:cubicBezTo>
                <a:cubicBezTo>
                  <a:pt x="3600302" y="3612572"/>
                  <a:pt x="3604691" y="3616962"/>
                  <a:pt x="3622803" y="3616962"/>
                </a:cubicBezTo>
                <a:cubicBezTo>
                  <a:pt x="3659026" y="3576898"/>
                  <a:pt x="3717201" y="3563726"/>
                  <a:pt x="3744643" y="3514332"/>
                </a:cubicBezTo>
                <a:cubicBezTo>
                  <a:pt x="3727079" y="3514332"/>
                  <a:pt x="3727079" y="3536834"/>
                  <a:pt x="3713359" y="3541225"/>
                </a:cubicBezTo>
                <a:cubicBezTo>
                  <a:pt x="3718298" y="3528053"/>
                  <a:pt x="3704578" y="3532443"/>
                  <a:pt x="3704578" y="3523662"/>
                </a:cubicBezTo>
                <a:cubicBezTo>
                  <a:pt x="3713359" y="3510489"/>
                  <a:pt x="3727079" y="3501160"/>
                  <a:pt x="3731470" y="3483597"/>
                </a:cubicBezTo>
                <a:cubicBezTo>
                  <a:pt x="3724611" y="3477011"/>
                  <a:pt x="3720082" y="3474816"/>
                  <a:pt x="3713908" y="3474267"/>
                </a:cubicBezTo>
                <a:close/>
                <a:moveTo>
                  <a:pt x="4680262" y="3467853"/>
                </a:moveTo>
                <a:lnTo>
                  <a:pt x="4679868" y="3468559"/>
                </a:lnTo>
                <a:lnTo>
                  <a:pt x="4679912" y="3467956"/>
                </a:lnTo>
                <a:close/>
                <a:moveTo>
                  <a:pt x="4660085" y="3465485"/>
                </a:moveTo>
                <a:cubicBezTo>
                  <a:pt x="4664476" y="3476737"/>
                  <a:pt x="4672296" y="3475639"/>
                  <a:pt x="4679019" y="3470083"/>
                </a:cubicBezTo>
                <a:lnTo>
                  <a:pt x="4679868" y="3468559"/>
                </a:lnTo>
                <a:lnTo>
                  <a:pt x="4678196" y="3491830"/>
                </a:lnTo>
                <a:cubicBezTo>
                  <a:pt x="4669416" y="3491830"/>
                  <a:pt x="4655694" y="3487439"/>
                  <a:pt x="4655694" y="3500611"/>
                </a:cubicBezTo>
                <a:cubicBezTo>
                  <a:pt x="4641974" y="3500611"/>
                  <a:pt x="4655694" y="3478658"/>
                  <a:pt x="4641974" y="3487439"/>
                </a:cubicBezTo>
                <a:cubicBezTo>
                  <a:pt x="4646364" y="3478658"/>
                  <a:pt x="4646364" y="3465485"/>
                  <a:pt x="4660085" y="3465485"/>
                </a:cubicBezTo>
                <a:close/>
                <a:moveTo>
                  <a:pt x="5050849" y="3452314"/>
                </a:moveTo>
                <a:cubicBezTo>
                  <a:pt x="5042068" y="3452314"/>
                  <a:pt x="5028348" y="3452314"/>
                  <a:pt x="5028348" y="3465485"/>
                </a:cubicBezTo>
                <a:cubicBezTo>
                  <a:pt x="5041520" y="3465485"/>
                  <a:pt x="5050849" y="3461095"/>
                  <a:pt x="5050849" y="3452314"/>
                </a:cubicBezTo>
                <a:close/>
                <a:moveTo>
                  <a:pt x="4004786" y="3452314"/>
                </a:moveTo>
                <a:cubicBezTo>
                  <a:pt x="3991065" y="3452314"/>
                  <a:pt x="3982283" y="3461095"/>
                  <a:pt x="3991065" y="3469876"/>
                </a:cubicBezTo>
                <a:cubicBezTo>
                  <a:pt x="4000396" y="3469876"/>
                  <a:pt x="4004786" y="3465485"/>
                  <a:pt x="4004786" y="3452314"/>
                </a:cubicBezTo>
                <a:close/>
                <a:moveTo>
                  <a:pt x="4709479" y="3447374"/>
                </a:moveTo>
                <a:cubicBezTo>
                  <a:pt x="4709479" y="3451765"/>
                  <a:pt x="4705089" y="3456156"/>
                  <a:pt x="4705089" y="3460547"/>
                </a:cubicBezTo>
                <a:lnTo>
                  <a:pt x="4680262" y="3467853"/>
                </a:lnTo>
                <a:lnTo>
                  <a:pt x="4691368" y="3447924"/>
                </a:lnTo>
                <a:cubicBezTo>
                  <a:pt x="4705089" y="3452314"/>
                  <a:pt x="4700699" y="3452314"/>
                  <a:pt x="4709479" y="3447374"/>
                </a:cubicBezTo>
                <a:close/>
                <a:moveTo>
                  <a:pt x="3995457" y="3439142"/>
                </a:moveTo>
                <a:cubicBezTo>
                  <a:pt x="3986675" y="3439142"/>
                  <a:pt x="3972954" y="3439142"/>
                  <a:pt x="3972954" y="3452314"/>
                </a:cubicBezTo>
                <a:cubicBezTo>
                  <a:pt x="3986675" y="3452314"/>
                  <a:pt x="3991065" y="3447924"/>
                  <a:pt x="3995457" y="3439142"/>
                </a:cubicBezTo>
                <a:close/>
                <a:moveTo>
                  <a:pt x="763761" y="3430911"/>
                </a:moveTo>
                <a:cubicBezTo>
                  <a:pt x="773296" y="3430362"/>
                  <a:pt x="783450" y="3432557"/>
                  <a:pt x="790311" y="3434752"/>
                </a:cubicBezTo>
                <a:cubicBezTo>
                  <a:pt x="785920" y="3447924"/>
                  <a:pt x="763418" y="3447924"/>
                  <a:pt x="740916" y="3443533"/>
                </a:cubicBezTo>
                <a:cubicBezTo>
                  <a:pt x="745307" y="3434752"/>
                  <a:pt x="754225" y="3431459"/>
                  <a:pt x="763761" y="3430911"/>
                </a:cubicBezTo>
                <a:close/>
                <a:moveTo>
                  <a:pt x="4022897" y="3421580"/>
                </a:moveTo>
                <a:cubicBezTo>
                  <a:pt x="4022897" y="3425971"/>
                  <a:pt x="4013567" y="3425971"/>
                  <a:pt x="4009177" y="3425971"/>
                </a:cubicBezTo>
                <a:cubicBezTo>
                  <a:pt x="4009177" y="3434752"/>
                  <a:pt x="4009177" y="3443533"/>
                  <a:pt x="4017958" y="3443533"/>
                </a:cubicBezTo>
                <a:cubicBezTo>
                  <a:pt x="4017958" y="3430361"/>
                  <a:pt x="4036069" y="3425971"/>
                  <a:pt x="4022897" y="3421580"/>
                </a:cubicBezTo>
                <a:close/>
                <a:moveTo>
                  <a:pt x="5355997" y="3412250"/>
                </a:moveTo>
                <a:cubicBezTo>
                  <a:pt x="5346667" y="3416641"/>
                  <a:pt x="5324165" y="3412250"/>
                  <a:pt x="5329104" y="3429812"/>
                </a:cubicBezTo>
                <a:cubicBezTo>
                  <a:pt x="5337885" y="3438593"/>
                  <a:pt x="5337885" y="3425421"/>
                  <a:pt x="5351605" y="3429812"/>
                </a:cubicBezTo>
                <a:cubicBezTo>
                  <a:pt x="5351605" y="3421031"/>
                  <a:pt x="5355997" y="3416641"/>
                  <a:pt x="5355997" y="3412250"/>
                </a:cubicBezTo>
                <a:close/>
                <a:moveTo>
                  <a:pt x="4359328" y="3412250"/>
                </a:moveTo>
                <a:cubicBezTo>
                  <a:pt x="4345608" y="3412250"/>
                  <a:pt x="4336826" y="3412250"/>
                  <a:pt x="4336826" y="3421031"/>
                </a:cubicBezTo>
                <a:cubicBezTo>
                  <a:pt x="4345608" y="3421031"/>
                  <a:pt x="4354937" y="3425421"/>
                  <a:pt x="4359328" y="3412250"/>
                </a:cubicBezTo>
                <a:close/>
                <a:moveTo>
                  <a:pt x="4920228" y="3408408"/>
                </a:moveTo>
                <a:cubicBezTo>
                  <a:pt x="4915838" y="3422129"/>
                  <a:pt x="4915838" y="3430910"/>
                  <a:pt x="4920228" y="3444081"/>
                </a:cubicBezTo>
                <a:cubicBezTo>
                  <a:pt x="4907057" y="3444081"/>
                  <a:pt x="4893336" y="3448472"/>
                  <a:pt x="4888945" y="3457254"/>
                </a:cubicBezTo>
                <a:cubicBezTo>
                  <a:pt x="4884007" y="3470425"/>
                  <a:pt x="4902116" y="3461644"/>
                  <a:pt x="4897727" y="3474816"/>
                </a:cubicBezTo>
                <a:cubicBezTo>
                  <a:pt x="4879615" y="3479207"/>
                  <a:pt x="4875225" y="3492378"/>
                  <a:pt x="4852722" y="3492378"/>
                </a:cubicBezTo>
                <a:cubicBezTo>
                  <a:pt x="4848332" y="3501160"/>
                  <a:pt x="4866443" y="3509941"/>
                  <a:pt x="4852722" y="3509941"/>
                </a:cubicBezTo>
                <a:cubicBezTo>
                  <a:pt x="4843942" y="3501160"/>
                  <a:pt x="4821440" y="3505550"/>
                  <a:pt x="4817049" y="3514332"/>
                </a:cubicBezTo>
                <a:cubicBezTo>
                  <a:pt x="4812659" y="3536834"/>
                  <a:pt x="4830770" y="3536834"/>
                  <a:pt x="4830770" y="3554396"/>
                </a:cubicBezTo>
                <a:cubicBezTo>
                  <a:pt x="4830770" y="3576898"/>
                  <a:pt x="4808269" y="3576898"/>
                  <a:pt x="4803877" y="3595559"/>
                </a:cubicBezTo>
                <a:cubicBezTo>
                  <a:pt x="4853272" y="3591168"/>
                  <a:pt x="4866443" y="3546712"/>
                  <a:pt x="4884555" y="3511039"/>
                </a:cubicBezTo>
                <a:cubicBezTo>
                  <a:pt x="4893885" y="3515429"/>
                  <a:pt x="4893885" y="3524210"/>
                  <a:pt x="4902667" y="3524210"/>
                </a:cubicBezTo>
                <a:cubicBezTo>
                  <a:pt x="4947670" y="3510489"/>
                  <a:pt x="4952060" y="3461644"/>
                  <a:pt x="4997065" y="3444081"/>
                </a:cubicBezTo>
                <a:cubicBezTo>
                  <a:pt x="5001455" y="3430361"/>
                  <a:pt x="4992673" y="3421580"/>
                  <a:pt x="4992673" y="3408408"/>
                </a:cubicBezTo>
                <a:cubicBezTo>
                  <a:pt x="4965782" y="3412799"/>
                  <a:pt x="4974563" y="3417189"/>
                  <a:pt x="4952060" y="3408408"/>
                </a:cubicBezTo>
                <a:cubicBezTo>
                  <a:pt x="4952060" y="3422129"/>
                  <a:pt x="4952060" y="3439692"/>
                  <a:pt x="4933950" y="3439692"/>
                </a:cubicBezTo>
                <a:cubicBezTo>
                  <a:pt x="4942730" y="3430361"/>
                  <a:pt x="4933950" y="3421580"/>
                  <a:pt x="4933950" y="3408408"/>
                </a:cubicBezTo>
                <a:cubicBezTo>
                  <a:pt x="4933950" y="3408408"/>
                  <a:pt x="4933950" y="3408408"/>
                  <a:pt x="4920228" y="3408408"/>
                </a:cubicBezTo>
                <a:close/>
                <a:moveTo>
                  <a:pt x="5216595" y="3403469"/>
                </a:moveTo>
                <a:cubicBezTo>
                  <a:pt x="5189702" y="3403469"/>
                  <a:pt x="5176530" y="3434752"/>
                  <a:pt x="5185311" y="3452314"/>
                </a:cubicBezTo>
                <a:cubicBezTo>
                  <a:pt x="5203423" y="3447924"/>
                  <a:pt x="5203423" y="3421031"/>
                  <a:pt x="5216595" y="3403469"/>
                </a:cubicBezTo>
                <a:close/>
                <a:moveTo>
                  <a:pt x="4776985" y="3403469"/>
                </a:moveTo>
                <a:cubicBezTo>
                  <a:pt x="4776985" y="3403469"/>
                  <a:pt x="4776985" y="3403469"/>
                  <a:pt x="4776985" y="3421031"/>
                </a:cubicBezTo>
                <a:cubicBezTo>
                  <a:pt x="4785766" y="3421031"/>
                  <a:pt x="4790156" y="3421031"/>
                  <a:pt x="4795097" y="3416641"/>
                </a:cubicBezTo>
                <a:cubicBezTo>
                  <a:pt x="4795097" y="3407860"/>
                  <a:pt x="4785766" y="3403469"/>
                  <a:pt x="4776985" y="3403469"/>
                </a:cubicBezTo>
                <a:close/>
                <a:moveTo>
                  <a:pt x="4211144" y="3390297"/>
                </a:moveTo>
                <a:cubicBezTo>
                  <a:pt x="4193582" y="3394688"/>
                  <a:pt x="4188643" y="3403469"/>
                  <a:pt x="4179861" y="3412250"/>
                </a:cubicBezTo>
                <a:cubicBezTo>
                  <a:pt x="4193033" y="3416641"/>
                  <a:pt x="4188643" y="3443533"/>
                  <a:pt x="4184253" y="3452314"/>
                </a:cubicBezTo>
                <a:cubicBezTo>
                  <a:pt x="4197423" y="3461095"/>
                  <a:pt x="4206754" y="3443533"/>
                  <a:pt x="4211144" y="3452863"/>
                </a:cubicBezTo>
                <a:cubicBezTo>
                  <a:pt x="4211144" y="3466035"/>
                  <a:pt x="4188643" y="3461644"/>
                  <a:pt x="4188643" y="3474816"/>
                </a:cubicBezTo>
                <a:cubicBezTo>
                  <a:pt x="4193033" y="3479207"/>
                  <a:pt x="4201815" y="3483597"/>
                  <a:pt x="4215536" y="3483597"/>
                </a:cubicBezTo>
                <a:cubicBezTo>
                  <a:pt x="4233647" y="3466035"/>
                  <a:pt x="4274259" y="3470425"/>
                  <a:pt x="4278651" y="3434752"/>
                </a:cubicBezTo>
                <a:cubicBezTo>
                  <a:pt x="4264929" y="3421580"/>
                  <a:pt x="4246818" y="3434752"/>
                  <a:pt x="4238037" y="3443533"/>
                </a:cubicBezTo>
                <a:cubicBezTo>
                  <a:pt x="4233647" y="3425421"/>
                  <a:pt x="4211144" y="3421031"/>
                  <a:pt x="4202363" y="3407860"/>
                </a:cubicBezTo>
                <a:cubicBezTo>
                  <a:pt x="4206754" y="3407860"/>
                  <a:pt x="4211144" y="3403469"/>
                  <a:pt x="4211144" y="3390297"/>
                </a:cubicBezTo>
                <a:close/>
                <a:moveTo>
                  <a:pt x="4898275" y="3377125"/>
                </a:moveTo>
                <a:cubicBezTo>
                  <a:pt x="4902667" y="3372734"/>
                  <a:pt x="4902667" y="3381516"/>
                  <a:pt x="4907057" y="3381516"/>
                </a:cubicBezTo>
                <a:cubicBezTo>
                  <a:pt x="4911447" y="3394688"/>
                  <a:pt x="4893336" y="3390297"/>
                  <a:pt x="4893336" y="3399078"/>
                </a:cubicBezTo>
                <a:cubicBezTo>
                  <a:pt x="4880164" y="3394688"/>
                  <a:pt x="4893336" y="3381516"/>
                  <a:pt x="4898275" y="3377125"/>
                </a:cubicBezTo>
                <a:close/>
                <a:moveTo>
                  <a:pt x="5063678" y="3376919"/>
                </a:moveTo>
                <a:cubicBezTo>
                  <a:pt x="5055239" y="3379184"/>
                  <a:pt x="5043989" y="3385907"/>
                  <a:pt x="5032738" y="3385907"/>
                </a:cubicBezTo>
                <a:cubicBezTo>
                  <a:pt x="5028348" y="3394688"/>
                  <a:pt x="5041520" y="3394688"/>
                  <a:pt x="5037128" y="3403469"/>
                </a:cubicBezTo>
                <a:cubicBezTo>
                  <a:pt x="5059631" y="3399078"/>
                  <a:pt x="5064021" y="3394688"/>
                  <a:pt x="5077741" y="3394688"/>
                </a:cubicBezTo>
                <a:cubicBezTo>
                  <a:pt x="5077741" y="3376850"/>
                  <a:pt x="5072116" y="3374655"/>
                  <a:pt x="5063678" y="3376919"/>
                </a:cubicBezTo>
                <a:close/>
                <a:moveTo>
                  <a:pt x="4758326" y="3376027"/>
                </a:moveTo>
                <a:cubicBezTo>
                  <a:pt x="4713320" y="3398529"/>
                  <a:pt x="4668866" y="3429263"/>
                  <a:pt x="4628253" y="3460547"/>
                </a:cubicBezTo>
                <a:cubicBezTo>
                  <a:pt x="4633192" y="3478110"/>
                  <a:pt x="4628253" y="3500611"/>
                  <a:pt x="4641974" y="3509393"/>
                </a:cubicBezTo>
                <a:cubicBezTo>
                  <a:pt x="4624412" y="3509393"/>
                  <a:pt x="4633192" y="3518174"/>
                  <a:pt x="4633192" y="3526955"/>
                </a:cubicBezTo>
                <a:cubicBezTo>
                  <a:pt x="4619471" y="3535735"/>
                  <a:pt x="4601909" y="3531345"/>
                  <a:pt x="4588189" y="3540126"/>
                </a:cubicBezTo>
                <a:cubicBezTo>
                  <a:pt x="4583798" y="3548907"/>
                  <a:pt x="4606299" y="3553298"/>
                  <a:pt x="4592579" y="3557689"/>
                </a:cubicBezTo>
                <a:cubicBezTo>
                  <a:pt x="4592579" y="3557689"/>
                  <a:pt x="4592579" y="3557689"/>
                  <a:pt x="4574469" y="3557689"/>
                </a:cubicBezTo>
                <a:cubicBezTo>
                  <a:pt x="4579408" y="3544516"/>
                  <a:pt x="4570078" y="3540126"/>
                  <a:pt x="4565687" y="3535735"/>
                </a:cubicBezTo>
                <a:cubicBezTo>
                  <a:pt x="4601909" y="3526955"/>
                  <a:pt x="4633192" y="3491280"/>
                  <a:pt x="4606299" y="3455607"/>
                </a:cubicBezTo>
                <a:cubicBezTo>
                  <a:pt x="4615630" y="3455607"/>
                  <a:pt x="4615630" y="3464388"/>
                  <a:pt x="4624412" y="3459998"/>
                </a:cubicBezTo>
                <a:cubicBezTo>
                  <a:pt x="4620021" y="3441887"/>
                  <a:pt x="4624412" y="3446277"/>
                  <a:pt x="4624412" y="3428715"/>
                </a:cubicBezTo>
                <a:cubicBezTo>
                  <a:pt x="4615630" y="3428715"/>
                  <a:pt x="4606299" y="3428715"/>
                  <a:pt x="4601909" y="3424324"/>
                </a:cubicBezTo>
                <a:cubicBezTo>
                  <a:pt x="4583798" y="3433655"/>
                  <a:pt x="4588189" y="3464388"/>
                  <a:pt x="4561296" y="3455607"/>
                </a:cubicBezTo>
                <a:cubicBezTo>
                  <a:pt x="4556906" y="3473719"/>
                  <a:pt x="4552515" y="3491280"/>
                  <a:pt x="4534404" y="3495671"/>
                </a:cubicBezTo>
                <a:cubicBezTo>
                  <a:pt x="4534404" y="3495671"/>
                  <a:pt x="4534404" y="3495671"/>
                  <a:pt x="4534404" y="3482500"/>
                </a:cubicBezTo>
                <a:cubicBezTo>
                  <a:pt x="4521232" y="3478110"/>
                  <a:pt x="4516293" y="3486891"/>
                  <a:pt x="4507511" y="3491280"/>
                </a:cubicBezTo>
                <a:cubicBezTo>
                  <a:pt x="4503121" y="3505002"/>
                  <a:pt x="4507511" y="3513783"/>
                  <a:pt x="4511903" y="3522564"/>
                </a:cubicBezTo>
                <a:cubicBezTo>
                  <a:pt x="4476228" y="3531345"/>
                  <a:pt x="4480619" y="3571410"/>
                  <a:pt x="4458117" y="3588972"/>
                </a:cubicBezTo>
                <a:cubicBezTo>
                  <a:pt x="4435615" y="3566470"/>
                  <a:pt x="4426833" y="3606535"/>
                  <a:pt x="4413113" y="3610926"/>
                </a:cubicBezTo>
                <a:cubicBezTo>
                  <a:pt x="4399940" y="3606535"/>
                  <a:pt x="4399940" y="3602144"/>
                  <a:pt x="4386221" y="3606535"/>
                </a:cubicBezTo>
                <a:cubicBezTo>
                  <a:pt x="4390612" y="3620255"/>
                  <a:pt x="4381829" y="3629037"/>
                  <a:pt x="4381829" y="3642208"/>
                </a:cubicBezTo>
                <a:cubicBezTo>
                  <a:pt x="4395551" y="3637818"/>
                  <a:pt x="4395551" y="3642208"/>
                  <a:pt x="4399940" y="3655380"/>
                </a:cubicBezTo>
                <a:cubicBezTo>
                  <a:pt x="4391160" y="3655380"/>
                  <a:pt x="4373049" y="3664161"/>
                  <a:pt x="4368657" y="3659771"/>
                </a:cubicBezTo>
                <a:cubicBezTo>
                  <a:pt x="4373049" y="3646049"/>
                  <a:pt x="4377439" y="3641659"/>
                  <a:pt x="4377439" y="3628488"/>
                </a:cubicBezTo>
                <a:cubicBezTo>
                  <a:pt x="4350546" y="3624097"/>
                  <a:pt x="4381829" y="3592814"/>
                  <a:pt x="4377439" y="3579643"/>
                </a:cubicBezTo>
                <a:cubicBezTo>
                  <a:pt x="4381829" y="3579643"/>
                  <a:pt x="4381829" y="3588424"/>
                  <a:pt x="4386221" y="3588424"/>
                </a:cubicBezTo>
                <a:cubicBezTo>
                  <a:pt x="4390612" y="3575252"/>
                  <a:pt x="4408723" y="3557140"/>
                  <a:pt x="4404332" y="3548360"/>
                </a:cubicBezTo>
                <a:cubicBezTo>
                  <a:pt x="4391160" y="3548360"/>
                  <a:pt x="4386769" y="3561531"/>
                  <a:pt x="4373049" y="3552750"/>
                </a:cubicBezTo>
                <a:cubicBezTo>
                  <a:pt x="4377439" y="3570312"/>
                  <a:pt x="4368110" y="3557140"/>
                  <a:pt x="4359328" y="3561531"/>
                </a:cubicBezTo>
                <a:cubicBezTo>
                  <a:pt x="4354937" y="3557140"/>
                  <a:pt x="4372500" y="3552750"/>
                  <a:pt x="4363719" y="3548360"/>
                </a:cubicBezTo>
                <a:cubicBezTo>
                  <a:pt x="4359328" y="3557140"/>
                  <a:pt x="4349998" y="3557140"/>
                  <a:pt x="4341217" y="3561531"/>
                </a:cubicBezTo>
                <a:cubicBezTo>
                  <a:pt x="4350546" y="3597204"/>
                  <a:pt x="4309933" y="3601595"/>
                  <a:pt x="4287431" y="3601595"/>
                </a:cubicBezTo>
                <a:cubicBezTo>
                  <a:pt x="4287431" y="3615316"/>
                  <a:pt x="4296762" y="3624097"/>
                  <a:pt x="4305542" y="3628488"/>
                </a:cubicBezTo>
                <a:cubicBezTo>
                  <a:pt x="4283041" y="3641659"/>
                  <a:pt x="4278651" y="3672943"/>
                  <a:pt x="4256148" y="3681723"/>
                </a:cubicBezTo>
                <a:cubicBezTo>
                  <a:pt x="4256148" y="3699835"/>
                  <a:pt x="4260538" y="3704226"/>
                  <a:pt x="4251758" y="3713007"/>
                </a:cubicBezTo>
                <a:cubicBezTo>
                  <a:pt x="4251758" y="3690504"/>
                  <a:pt x="4247368" y="3686114"/>
                  <a:pt x="4229256" y="3677333"/>
                </a:cubicBezTo>
                <a:cubicBezTo>
                  <a:pt x="4246818" y="3654831"/>
                  <a:pt x="4309933" y="3614767"/>
                  <a:pt x="4260538" y="3592814"/>
                </a:cubicBezTo>
                <a:cubicBezTo>
                  <a:pt x="4242428" y="3601595"/>
                  <a:pt x="4256148" y="3624097"/>
                  <a:pt x="4242428" y="3628488"/>
                </a:cubicBezTo>
                <a:cubicBezTo>
                  <a:pt x="4247368" y="3615316"/>
                  <a:pt x="4229256" y="3624097"/>
                  <a:pt x="4233647" y="3610926"/>
                </a:cubicBezTo>
                <a:cubicBezTo>
                  <a:pt x="4193582" y="3624097"/>
                  <a:pt x="4157360" y="3646049"/>
                  <a:pt x="4126076" y="3677333"/>
                </a:cubicBezTo>
                <a:cubicBezTo>
                  <a:pt x="4131016" y="3677333"/>
                  <a:pt x="4139798" y="3672943"/>
                  <a:pt x="4139798" y="3677333"/>
                </a:cubicBezTo>
                <a:cubicBezTo>
                  <a:pt x="4135406" y="3691054"/>
                  <a:pt x="4117295" y="3713007"/>
                  <a:pt x="4112905" y="3708616"/>
                </a:cubicBezTo>
                <a:cubicBezTo>
                  <a:pt x="4108515" y="3704226"/>
                  <a:pt x="4126076" y="3699835"/>
                  <a:pt x="4117295" y="3695444"/>
                </a:cubicBezTo>
                <a:cubicBezTo>
                  <a:pt x="4094794" y="3704226"/>
                  <a:pt x="4090403" y="3726727"/>
                  <a:pt x="4067901" y="3735508"/>
                </a:cubicBezTo>
                <a:cubicBezTo>
                  <a:pt x="4077232" y="3758010"/>
                  <a:pt x="4054729" y="3762401"/>
                  <a:pt x="4063511" y="3779964"/>
                </a:cubicBezTo>
                <a:cubicBezTo>
                  <a:pt x="4063511" y="3775574"/>
                  <a:pt x="4067901" y="3771183"/>
                  <a:pt x="4072291" y="3771183"/>
                </a:cubicBezTo>
                <a:cubicBezTo>
                  <a:pt x="4076681" y="3784902"/>
                  <a:pt x="4067352" y="3806856"/>
                  <a:pt x="4081073" y="3806856"/>
                </a:cubicBezTo>
                <a:cubicBezTo>
                  <a:pt x="4094245" y="3797527"/>
                  <a:pt x="4094245" y="3793136"/>
                  <a:pt x="4085463" y="3775574"/>
                </a:cubicBezTo>
                <a:cubicBezTo>
                  <a:pt x="4103575" y="3775574"/>
                  <a:pt x="4107966" y="3761852"/>
                  <a:pt x="4112356" y="3748681"/>
                </a:cubicBezTo>
                <a:cubicBezTo>
                  <a:pt x="4099185" y="3739899"/>
                  <a:pt x="4085463" y="3753072"/>
                  <a:pt x="4081073" y="3744290"/>
                </a:cubicBezTo>
                <a:cubicBezTo>
                  <a:pt x="4090403" y="3748681"/>
                  <a:pt x="4086013" y="3735508"/>
                  <a:pt x="4094794" y="3735508"/>
                </a:cubicBezTo>
                <a:cubicBezTo>
                  <a:pt x="4099185" y="3735508"/>
                  <a:pt x="4104123" y="3739899"/>
                  <a:pt x="4112905" y="3739899"/>
                </a:cubicBezTo>
                <a:cubicBezTo>
                  <a:pt x="4117295" y="3721788"/>
                  <a:pt x="4117295" y="3699835"/>
                  <a:pt x="4139798" y="3699835"/>
                </a:cubicBezTo>
                <a:cubicBezTo>
                  <a:pt x="4139798" y="3713555"/>
                  <a:pt x="4139798" y="3722337"/>
                  <a:pt x="4144188" y="3731118"/>
                </a:cubicBezTo>
                <a:cubicBezTo>
                  <a:pt x="4166690" y="3731118"/>
                  <a:pt x="4171081" y="3713007"/>
                  <a:pt x="4184801" y="3704226"/>
                </a:cubicBezTo>
                <a:cubicBezTo>
                  <a:pt x="4189191" y="3721788"/>
                  <a:pt x="4207303" y="3748681"/>
                  <a:pt x="4184801" y="3757463"/>
                </a:cubicBezTo>
                <a:cubicBezTo>
                  <a:pt x="4211695" y="3757463"/>
                  <a:pt x="4206754" y="3730569"/>
                  <a:pt x="4220475" y="3726179"/>
                </a:cubicBezTo>
                <a:cubicBezTo>
                  <a:pt x="4224865" y="3734960"/>
                  <a:pt x="4229256" y="3739351"/>
                  <a:pt x="4242976" y="3739351"/>
                </a:cubicBezTo>
                <a:cubicBezTo>
                  <a:pt x="4256148" y="3730021"/>
                  <a:pt x="4256148" y="3712459"/>
                  <a:pt x="4269869" y="3708068"/>
                </a:cubicBezTo>
                <a:cubicBezTo>
                  <a:pt x="4274259" y="3708068"/>
                  <a:pt x="4265479" y="3716849"/>
                  <a:pt x="4265479" y="3721240"/>
                </a:cubicBezTo>
                <a:cubicBezTo>
                  <a:pt x="4292371" y="3730021"/>
                  <a:pt x="4337374" y="3681175"/>
                  <a:pt x="4346156" y="3668003"/>
                </a:cubicBezTo>
                <a:cubicBezTo>
                  <a:pt x="4346156" y="3672393"/>
                  <a:pt x="4350546" y="3676784"/>
                  <a:pt x="4346156" y="3685566"/>
                </a:cubicBezTo>
                <a:cubicBezTo>
                  <a:pt x="4355486" y="3694347"/>
                  <a:pt x="4355486" y="3668003"/>
                  <a:pt x="4359877" y="3681175"/>
                </a:cubicBezTo>
                <a:cubicBezTo>
                  <a:pt x="4350546" y="3699286"/>
                  <a:pt x="4337374" y="3725630"/>
                  <a:pt x="4314873" y="3716849"/>
                </a:cubicBezTo>
                <a:cubicBezTo>
                  <a:pt x="4310483" y="3716849"/>
                  <a:pt x="4319263" y="3734412"/>
                  <a:pt x="4310483" y="3738802"/>
                </a:cubicBezTo>
                <a:cubicBezTo>
                  <a:pt x="4301152" y="3734412"/>
                  <a:pt x="4305542" y="3725630"/>
                  <a:pt x="4296762" y="3730021"/>
                </a:cubicBezTo>
                <a:cubicBezTo>
                  <a:pt x="4287980" y="3738802"/>
                  <a:pt x="4283041" y="3752523"/>
                  <a:pt x="4274259" y="3765694"/>
                </a:cubicBezTo>
                <a:cubicBezTo>
                  <a:pt x="4274259" y="3765694"/>
                  <a:pt x="4274259" y="3765694"/>
                  <a:pt x="4229256" y="3765694"/>
                </a:cubicBezTo>
                <a:cubicBezTo>
                  <a:pt x="4215536" y="3827711"/>
                  <a:pt x="4143639" y="3832102"/>
                  <a:pt x="4112356" y="3876557"/>
                </a:cubicBezTo>
                <a:cubicBezTo>
                  <a:pt x="4103575" y="3872167"/>
                  <a:pt x="4117295" y="3863386"/>
                  <a:pt x="4103575" y="3863386"/>
                </a:cubicBezTo>
                <a:cubicBezTo>
                  <a:pt x="4076681" y="3912232"/>
                  <a:pt x="3991065" y="3899060"/>
                  <a:pt x="3982283" y="3965467"/>
                </a:cubicBezTo>
                <a:cubicBezTo>
                  <a:pt x="3996005" y="3992360"/>
                  <a:pt x="4022897" y="3983579"/>
                  <a:pt x="4049790" y="3992360"/>
                </a:cubicBezTo>
                <a:cubicBezTo>
                  <a:pt x="4076681" y="3983579"/>
                  <a:pt x="4081073" y="3952844"/>
                  <a:pt x="4094794" y="3925952"/>
                </a:cubicBezTo>
                <a:cubicBezTo>
                  <a:pt x="4112356" y="3930342"/>
                  <a:pt x="4107966" y="3934733"/>
                  <a:pt x="4126076" y="3930342"/>
                </a:cubicBezTo>
                <a:cubicBezTo>
                  <a:pt x="4148029" y="3903450"/>
                  <a:pt x="4116746" y="3867776"/>
                  <a:pt x="4161750" y="3854604"/>
                </a:cubicBezTo>
                <a:cubicBezTo>
                  <a:pt x="4161750" y="3863386"/>
                  <a:pt x="4161750" y="3872167"/>
                  <a:pt x="4170532" y="3876557"/>
                </a:cubicBezTo>
                <a:cubicBezTo>
                  <a:pt x="4193033" y="3845823"/>
                  <a:pt x="4201815" y="3810149"/>
                  <a:pt x="4246818" y="3814540"/>
                </a:cubicBezTo>
                <a:cubicBezTo>
                  <a:pt x="4251758" y="3819479"/>
                  <a:pt x="4246818" y="3837041"/>
                  <a:pt x="4238037" y="3841432"/>
                </a:cubicBezTo>
                <a:cubicBezTo>
                  <a:pt x="4228708" y="3832651"/>
                  <a:pt x="4233647" y="3841432"/>
                  <a:pt x="4219926" y="3841432"/>
                </a:cubicBezTo>
                <a:cubicBezTo>
                  <a:pt x="4211144" y="3854604"/>
                  <a:pt x="4201815" y="3872715"/>
                  <a:pt x="4197423" y="3890278"/>
                </a:cubicBezTo>
                <a:cubicBezTo>
                  <a:pt x="4215536" y="3894669"/>
                  <a:pt x="4219926" y="3890278"/>
                  <a:pt x="4238037" y="3890278"/>
                </a:cubicBezTo>
                <a:cubicBezTo>
                  <a:pt x="4233647" y="3867776"/>
                  <a:pt x="4260538" y="3872167"/>
                  <a:pt x="4264929" y="3858995"/>
                </a:cubicBezTo>
                <a:cubicBezTo>
                  <a:pt x="4269869" y="3836493"/>
                  <a:pt x="4264929" y="3823321"/>
                  <a:pt x="4256148" y="3814540"/>
                </a:cubicBezTo>
                <a:cubicBezTo>
                  <a:pt x="4274259" y="3823870"/>
                  <a:pt x="4264929" y="3796977"/>
                  <a:pt x="4278651" y="3796977"/>
                </a:cubicBezTo>
                <a:cubicBezTo>
                  <a:pt x="4269869" y="3818930"/>
                  <a:pt x="4296762" y="3801368"/>
                  <a:pt x="4301152" y="3818930"/>
                </a:cubicBezTo>
                <a:cubicBezTo>
                  <a:pt x="4301152" y="3810149"/>
                  <a:pt x="4301152" y="3805759"/>
                  <a:pt x="4309933" y="3801368"/>
                </a:cubicBezTo>
                <a:cubicBezTo>
                  <a:pt x="4314324" y="3805759"/>
                  <a:pt x="4314324" y="3810149"/>
                  <a:pt x="4314324" y="3814540"/>
                </a:cubicBezTo>
                <a:cubicBezTo>
                  <a:pt x="4331887" y="3818930"/>
                  <a:pt x="4327497" y="3796977"/>
                  <a:pt x="4345608" y="3801368"/>
                </a:cubicBezTo>
                <a:cubicBezTo>
                  <a:pt x="4345608" y="3801368"/>
                  <a:pt x="4345608" y="3801368"/>
                  <a:pt x="4345608" y="3818930"/>
                </a:cubicBezTo>
                <a:cubicBezTo>
                  <a:pt x="4372500" y="3810149"/>
                  <a:pt x="4395002" y="3783257"/>
                  <a:pt x="4413113" y="3783257"/>
                </a:cubicBezTo>
                <a:cubicBezTo>
                  <a:pt x="4413113" y="3792037"/>
                  <a:pt x="4399940" y="3783257"/>
                  <a:pt x="4404332" y="3796428"/>
                </a:cubicBezTo>
                <a:cubicBezTo>
                  <a:pt x="4399940" y="3809600"/>
                  <a:pt x="4408723" y="3805209"/>
                  <a:pt x="4408723" y="3818382"/>
                </a:cubicBezTo>
                <a:cubicBezTo>
                  <a:pt x="4426285" y="3822773"/>
                  <a:pt x="4426285" y="3805209"/>
                  <a:pt x="4440006" y="3800819"/>
                </a:cubicBezTo>
                <a:cubicBezTo>
                  <a:pt x="4440006" y="3813991"/>
                  <a:pt x="4440006" y="3818382"/>
                  <a:pt x="4444396" y="3822773"/>
                </a:cubicBezTo>
                <a:cubicBezTo>
                  <a:pt x="4484461" y="3813991"/>
                  <a:pt x="4511353" y="3751973"/>
                  <a:pt x="4551966" y="3769536"/>
                </a:cubicBezTo>
                <a:cubicBezTo>
                  <a:pt x="4538246" y="3778317"/>
                  <a:pt x="4556356" y="3778317"/>
                  <a:pt x="4556356" y="3791489"/>
                </a:cubicBezTo>
                <a:cubicBezTo>
                  <a:pt x="4542636" y="3791489"/>
                  <a:pt x="4547027" y="3800271"/>
                  <a:pt x="4538246" y="3804662"/>
                </a:cubicBezTo>
                <a:cubicBezTo>
                  <a:pt x="4525075" y="3809052"/>
                  <a:pt x="4520134" y="3800271"/>
                  <a:pt x="4511353" y="3800271"/>
                </a:cubicBezTo>
                <a:cubicBezTo>
                  <a:pt x="4506413" y="3818382"/>
                  <a:pt x="4515744" y="3827163"/>
                  <a:pt x="4520134" y="3835945"/>
                </a:cubicBezTo>
                <a:cubicBezTo>
                  <a:pt x="4538246" y="3840335"/>
                  <a:pt x="4533306" y="3822773"/>
                  <a:pt x="4547027" y="3827163"/>
                </a:cubicBezTo>
                <a:cubicBezTo>
                  <a:pt x="4542636" y="3831554"/>
                  <a:pt x="4542636" y="3835945"/>
                  <a:pt x="4542636" y="3849116"/>
                </a:cubicBezTo>
                <a:cubicBezTo>
                  <a:pt x="4506413" y="3844726"/>
                  <a:pt x="4520134" y="3876009"/>
                  <a:pt x="4524524" y="3897961"/>
                </a:cubicBezTo>
                <a:cubicBezTo>
                  <a:pt x="4578309" y="3884790"/>
                  <a:pt x="4533306" y="3800271"/>
                  <a:pt x="4582700" y="3804662"/>
                </a:cubicBezTo>
                <a:cubicBezTo>
                  <a:pt x="4587091" y="3791489"/>
                  <a:pt x="4591481" y="3768987"/>
                  <a:pt x="4609593" y="3755815"/>
                </a:cubicBezTo>
                <a:cubicBezTo>
                  <a:pt x="4582700" y="3751425"/>
                  <a:pt x="4582700" y="3768987"/>
                  <a:pt x="4568979" y="3773378"/>
                </a:cubicBezTo>
                <a:cubicBezTo>
                  <a:pt x="4573369" y="3760206"/>
                  <a:pt x="4564589" y="3737703"/>
                  <a:pt x="4573369" y="3733313"/>
                </a:cubicBezTo>
                <a:cubicBezTo>
                  <a:pt x="4577761" y="3742094"/>
                  <a:pt x="4590933" y="3742094"/>
                  <a:pt x="4604652" y="3746485"/>
                </a:cubicBezTo>
                <a:cubicBezTo>
                  <a:pt x="4604652" y="3732765"/>
                  <a:pt x="4618374" y="3723983"/>
                  <a:pt x="4622764" y="3710811"/>
                </a:cubicBezTo>
                <a:cubicBezTo>
                  <a:pt x="4613435" y="3710811"/>
                  <a:pt x="4604652" y="3710811"/>
                  <a:pt x="4604652" y="3702030"/>
                </a:cubicBezTo>
                <a:cubicBezTo>
                  <a:pt x="4609044" y="3697091"/>
                  <a:pt x="4595323" y="3675137"/>
                  <a:pt x="4613435" y="3675137"/>
                </a:cubicBezTo>
                <a:cubicBezTo>
                  <a:pt x="4622764" y="3693249"/>
                  <a:pt x="4618374" y="3697639"/>
                  <a:pt x="4627155" y="3710811"/>
                </a:cubicBezTo>
                <a:cubicBezTo>
                  <a:pt x="4636211" y="3710811"/>
                  <a:pt x="4646364" y="3706284"/>
                  <a:pt x="4654803" y="3700110"/>
                </a:cubicBezTo>
                <a:lnTo>
                  <a:pt x="4670994" y="3680910"/>
                </a:lnTo>
                <a:lnTo>
                  <a:pt x="4671611" y="3681175"/>
                </a:lnTo>
                <a:cubicBezTo>
                  <a:pt x="4672159" y="3680626"/>
                  <a:pt x="4672159" y="3679528"/>
                  <a:pt x="4672159" y="3679528"/>
                </a:cubicBezTo>
                <a:lnTo>
                  <a:pt x="4670994" y="3680910"/>
                </a:lnTo>
                <a:lnTo>
                  <a:pt x="4667769" y="3679528"/>
                </a:lnTo>
                <a:cubicBezTo>
                  <a:pt x="4654597" y="3675137"/>
                  <a:pt x="4654597" y="3675137"/>
                  <a:pt x="4636484" y="3675137"/>
                </a:cubicBezTo>
                <a:cubicBezTo>
                  <a:pt x="4636484" y="3661417"/>
                  <a:pt x="4627704" y="3657027"/>
                  <a:pt x="4636484" y="3643855"/>
                </a:cubicBezTo>
                <a:cubicBezTo>
                  <a:pt x="4627704" y="3643855"/>
                  <a:pt x="4618374" y="3635073"/>
                  <a:pt x="4609593" y="3630683"/>
                </a:cubicBezTo>
                <a:cubicBezTo>
                  <a:pt x="4627704" y="3612572"/>
                  <a:pt x="4654597" y="3603790"/>
                  <a:pt x="4685879" y="3599400"/>
                </a:cubicBezTo>
                <a:cubicBezTo>
                  <a:pt x="4690819" y="3603790"/>
                  <a:pt x="4685879" y="3616962"/>
                  <a:pt x="4699601" y="3616962"/>
                </a:cubicBezTo>
                <a:cubicBezTo>
                  <a:pt x="4699601" y="3612572"/>
                  <a:pt x="4712772" y="3608181"/>
                  <a:pt x="4708381" y="3621353"/>
                </a:cubicBezTo>
                <a:cubicBezTo>
                  <a:pt x="4730884" y="3616962"/>
                  <a:pt x="4730884" y="3590069"/>
                  <a:pt x="4748994" y="3576898"/>
                </a:cubicBezTo>
                <a:cubicBezTo>
                  <a:pt x="4717712" y="3576898"/>
                  <a:pt x="4722102" y="3536834"/>
                  <a:pt x="4699601" y="3532443"/>
                </a:cubicBezTo>
                <a:cubicBezTo>
                  <a:pt x="4650206" y="3550555"/>
                  <a:pt x="4618374" y="3590619"/>
                  <a:pt x="4560199" y="3603790"/>
                </a:cubicBezTo>
                <a:cubicBezTo>
                  <a:pt x="4551417" y="3634524"/>
                  <a:pt x="4528916" y="3648245"/>
                  <a:pt x="4506413" y="3670199"/>
                </a:cubicBezTo>
                <a:cubicBezTo>
                  <a:pt x="4493241" y="3652087"/>
                  <a:pt x="4488851" y="3647696"/>
                  <a:pt x="4470740" y="3643305"/>
                </a:cubicBezTo>
                <a:cubicBezTo>
                  <a:pt x="4480069" y="3634524"/>
                  <a:pt x="4475130" y="3625744"/>
                  <a:pt x="4466350" y="3621353"/>
                </a:cubicBezTo>
                <a:cubicBezTo>
                  <a:pt x="4475130" y="3603790"/>
                  <a:pt x="4506413" y="3599400"/>
                  <a:pt x="4497633" y="3572508"/>
                </a:cubicBezTo>
                <a:cubicBezTo>
                  <a:pt x="4515194" y="3572508"/>
                  <a:pt x="4515194" y="3559336"/>
                  <a:pt x="4533306" y="3559336"/>
                </a:cubicBezTo>
                <a:cubicBezTo>
                  <a:pt x="4524524" y="3563726"/>
                  <a:pt x="4533306" y="3576898"/>
                  <a:pt x="4547027" y="3576898"/>
                </a:cubicBezTo>
                <a:cubicBezTo>
                  <a:pt x="4556356" y="3563177"/>
                  <a:pt x="4538246" y="3545615"/>
                  <a:pt x="4560748" y="3541225"/>
                </a:cubicBezTo>
                <a:cubicBezTo>
                  <a:pt x="4560748" y="3559336"/>
                  <a:pt x="4565138" y="3559336"/>
                  <a:pt x="4556356" y="3572508"/>
                </a:cubicBezTo>
                <a:cubicBezTo>
                  <a:pt x="4596421" y="3568117"/>
                  <a:pt x="4614532" y="3536834"/>
                  <a:pt x="4659536" y="3536834"/>
                </a:cubicBezTo>
                <a:cubicBezTo>
                  <a:pt x="4668866" y="3528053"/>
                  <a:pt x="4668866" y="3509941"/>
                  <a:pt x="4673257" y="3501160"/>
                </a:cubicBezTo>
                <a:cubicBezTo>
                  <a:pt x="4727590" y="3528053"/>
                  <a:pt x="4731982" y="3461095"/>
                  <a:pt x="4771497" y="3446827"/>
                </a:cubicBezTo>
                <a:cubicBezTo>
                  <a:pt x="4767106" y="3442436"/>
                  <a:pt x="4771497" y="3442436"/>
                  <a:pt x="4771497" y="3438046"/>
                </a:cubicBezTo>
                <a:cubicBezTo>
                  <a:pt x="4758326" y="3424873"/>
                  <a:pt x="4726492" y="3459998"/>
                  <a:pt x="4717712" y="3442436"/>
                </a:cubicBezTo>
                <a:cubicBezTo>
                  <a:pt x="4735823" y="3429263"/>
                  <a:pt x="4740213" y="3397980"/>
                  <a:pt x="4762715" y="3393590"/>
                </a:cubicBezTo>
                <a:cubicBezTo>
                  <a:pt x="4767106" y="3384809"/>
                  <a:pt x="4758326" y="3384809"/>
                  <a:pt x="4758326" y="3376027"/>
                </a:cubicBezTo>
                <a:close/>
                <a:moveTo>
                  <a:pt x="4768204" y="3363405"/>
                </a:moveTo>
                <a:cubicBezTo>
                  <a:pt x="4763265" y="3367795"/>
                  <a:pt x="4763265" y="3385357"/>
                  <a:pt x="4776985" y="3385357"/>
                </a:cubicBezTo>
                <a:cubicBezTo>
                  <a:pt x="4776985" y="3376577"/>
                  <a:pt x="4781375" y="3372186"/>
                  <a:pt x="4781375" y="3367795"/>
                </a:cubicBezTo>
                <a:cubicBezTo>
                  <a:pt x="4776985" y="3367795"/>
                  <a:pt x="4776985" y="3363405"/>
                  <a:pt x="4768204" y="3363405"/>
                </a:cubicBezTo>
                <a:close/>
                <a:moveTo>
                  <a:pt x="4691368" y="3359562"/>
                </a:moveTo>
                <a:cubicBezTo>
                  <a:pt x="4673806" y="3354624"/>
                  <a:pt x="4660085" y="3377125"/>
                  <a:pt x="4660085" y="3381516"/>
                </a:cubicBezTo>
                <a:cubicBezTo>
                  <a:pt x="4660085" y="3379046"/>
                  <a:pt x="4662280" y="3377811"/>
                  <a:pt x="4663927" y="3378429"/>
                </a:cubicBezTo>
                <a:lnTo>
                  <a:pt x="4664373" y="3384940"/>
                </a:lnTo>
                <a:lnTo>
                  <a:pt x="4662101" y="3385743"/>
                </a:lnTo>
                <a:lnTo>
                  <a:pt x="4658987" y="3384808"/>
                </a:lnTo>
                <a:cubicBezTo>
                  <a:pt x="4657890" y="3385357"/>
                  <a:pt x="4657890" y="3386455"/>
                  <a:pt x="4660085" y="3386455"/>
                </a:cubicBezTo>
                <a:lnTo>
                  <a:pt x="4662101" y="3385743"/>
                </a:lnTo>
                <a:lnTo>
                  <a:pt x="4664476" y="3386455"/>
                </a:lnTo>
                <a:lnTo>
                  <a:pt x="4664373" y="3384940"/>
                </a:lnTo>
                <a:lnTo>
                  <a:pt x="4684164" y="3377948"/>
                </a:lnTo>
                <a:cubicBezTo>
                  <a:pt x="4689173" y="3372871"/>
                  <a:pt x="4691368" y="3366148"/>
                  <a:pt x="4691368" y="3359562"/>
                </a:cubicBezTo>
                <a:close/>
                <a:moveTo>
                  <a:pt x="880318" y="3354624"/>
                </a:moveTo>
                <a:cubicBezTo>
                  <a:pt x="867147" y="3359014"/>
                  <a:pt x="853426" y="3359014"/>
                  <a:pt x="853426" y="3376577"/>
                </a:cubicBezTo>
                <a:cubicBezTo>
                  <a:pt x="866598" y="3372186"/>
                  <a:pt x="880318" y="3372186"/>
                  <a:pt x="880318" y="3354624"/>
                </a:cubicBezTo>
                <a:close/>
                <a:moveTo>
                  <a:pt x="5050849" y="3350233"/>
                </a:moveTo>
                <a:cubicBezTo>
                  <a:pt x="5037128" y="3350233"/>
                  <a:pt x="5023407" y="3363405"/>
                  <a:pt x="5032738" y="3377125"/>
                </a:cubicBezTo>
                <a:cubicBezTo>
                  <a:pt x="5050849" y="3377125"/>
                  <a:pt x="5046459" y="3363405"/>
                  <a:pt x="5050849" y="3350233"/>
                </a:cubicBezTo>
                <a:close/>
                <a:moveTo>
                  <a:pt x="4161750" y="3350233"/>
                </a:moveTo>
                <a:cubicBezTo>
                  <a:pt x="4156811" y="3359014"/>
                  <a:pt x="4143639" y="3354624"/>
                  <a:pt x="4148029" y="3367795"/>
                </a:cubicBezTo>
                <a:cubicBezTo>
                  <a:pt x="4148029" y="3367795"/>
                  <a:pt x="4148029" y="3367795"/>
                  <a:pt x="4166141" y="3367795"/>
                </a:cubicBezTo>
                <a:cubicBezTo>
                  <a:pt x="4161750" y="3359014"/>
                  <a:pt x="4166141" y="3350233"/>
                  <a:pt x="4161750" y="3350233"/>
                </a:cubicBezTo>
                <a:close/>
                <a:moveTo>
                  <a:pt x="3949125" y="3348037"/>
                </a:moveTo>
                <a:cubicBezTo>
                  <a:pt x="3925106" y="3352616"/>
                  <a:pt x="3900543" y="3374072"/>
                  <a:pt x="3892825" y="3394138"/>
                </a:cubicBezTo>
                <a:cubicBezTo>
                  <a:pt x="3888435" y="3416641"/>
                  <a:pt x="3915327" y="3429812"/>
                  <a:pt x="3897216" y="3438593"/>
                </a:cubicBezTo>
                <a:cubicBezTo>
                  <a:pt x="3884044" y="3434202"/>
                  <a:pt x="3884044" y="3416641"/>
                  <a:pt x="3870324" y="3416641"/>
                </a:cubicBezTo>
                <a:cubicBezTo>
                  <a:pt x="3856602" y="3434752"/>
                  <a:pt x="3874715" y="3443533"/>
                  <a:pt x="3879105" y="3452314"/>
                </a:cubicBezTo>
                <a:cubicBezTo>
                  <a:pt x="3892277" y="3456705"/>
                  <a:pt x="3892277" y="3443533"/>
                  <a:pt x="3905997" y="3443533"/>
                </a:cubicBezTo>
                <a:cubicBezTo>
                  <a:pt x="3901607" y="3457254"/>
                  <a:pt x="3892825" y="3466035"/>
                  <a:pt x="3901607" y="3474816"/>
                </a:cubicBezTo>
                <a:cubicBezTo>
                  <a:pt x="3937281" y="3452314"/>
                  <a:pt x="3959782" y="3421031"/>
                  <a:pt x="3987224" y="3394138"/>
                </a:cubicBezTo>
                <a:cubicBezTo>
                  <a:pt x="3969112" y="3389747"/>
                  <a:pt x="3996005" y="3385357"/>
                  <a:pt x="3996005" y="3376577"/>
                </a:cubicBezTo>
                <a:cubicBezTo>
                  <a:pt x="3990380" y="3362032"/>
                  <a:pt x="3981975" y="3353628"/>
                  <a:pt x="3972320" y="3349761"/>
                </a:cubicBezTo>
                <a:cubicBezTo>
                  <a:pt x="3965078" y="3346860"/>
                  <a:pt x="3957132" y="3346511"/>
                  <a:pt x="3949125" y="3348037"/>
                </a:cubicBezTo>
                <a:close/>
                <a:moveTo>
                  <a:pt x="5337885" y="3341451"/>
                </a:moveTo>
                <a:cubicBezTo>
                  <a:pt x="5329104" y="3363405"/>
                  <a:pt x="5355997" y="3363405"/>
                  <a:pt x="5351605" y="3341451"/>
                </a:cubicBezTo>
                <a:cubicBezTo>
                  <a:pt x="5351605" y="3341451"/>
                  <a:pt x="5351605" y="3341451"/>
                  <a:pt x="5337885" y="3341451"/>
                </a:cubicBezTo>
                <a:close/>
                <a:moveTo>
                  <a:pt x="5023956" y="3318949"/>
                </a:moveTo>
                <a:cubicBezTo>
                  <a:pt x="5023956" y="3323341"/>
                  <a:pt x="5014626" y="3323341"/>
                  <a:pt x="5005845" y="3323341"/>
                </a:cubicBezTo>
                <a:cubicBezTo>
                  <a:pt x="5005845" y="3341451"/>
                  <a:pt x="5028348" y="3337060"/>
                  <a:pt x="5019566" y="3354624"/>
                </a:cubicBezTo>
                <a:cubicBezTo>
                  <a:pt x="5037128" y="3349683"/>
                  <a:pt x="5050849" y="3340903"/>
                  <a:pt x="5055239" y="3327731"/>
                </a:cubicBezTo>
                <a:cubicBezTo>
                  <a:pt x="5032738" y="3337060"/>
                  <a:pt x="5037128" y="3318949"/>
                  <a:pt x="5023956" y="3318949"/>
                </a:cubicBezTo>
                <a:close/>
                <a:moveTo>
                  <a:pt x="4147155" y="3309002"/>
                </a:moveTo>
                <a:cubicBezTo>
                  <a:pt x="4134549" y="3309620"/>
                  <a:pt x="4127037" y="3324437"/>
                  <a:pt x="4116746" y="3314559"/>
                </a:cubicBezTo>
                <a:cubicBezTo>
                  <a:pt x="4116746" y="3345842"/>
                  <a:pt x="4089853" y="3323341"/>
                  <a:pt x="4089853" y="3354624"/>
                </a:cubicBezTo>
                <a:cubicBezTo>
                  <a:pt x="4098635" y="3367795"/>
                  <a:pt x="4116746" y="3359014"/>
                  <a:pt x="4103575" y="3350233"/>
                </a:cubicBezTo>
                <a:cubicBezTo>
                  <a:pt x="4130467" y="3359014"/>
                  <a:pt x="4157360" y="3341451"/>
                  <a:pt x="4161750" y="3314559"/>
                </a:cubicBezTo>
                <a:cubicBezTo>
                  <a:pt x="4156125" y="3310168"/>
                  <a:pt x="4151356" y="3308796"/>
                  <a:pt x="4147155" y="3309002"/>
                </a:cubicBezTo>
                <a:close/>
                <a:moveTo>
                  <a:pt x="4803877" y="3301936"/>
                </a:moveTo>
                <a:cubicBezTo>
                  <a:pt x="4767655" y="3292605"/>
                  <a:pt x="4750093" y="3337060"/>
                  <a:pt x="4731982" y="3323888"/>
                </a:cubicBezTo>
                <a:cubicBezTo>
                  <a:pt x="4727041" y="3332669"/>
                  <a:pt x="4713871" y="3332669"/>
                  <a:pt x="4718260" y="3345842"/>
                </a:cubicBezTo>
                <a:cubicBezTo>
                  <a:pt x="4754483" y="3341451"/>
                  <a:pt x="4776985" y="3327731"/>
                  <a:pt x="4803877" y="3301936"/>
                </a:cubicBezTo>
                <a:close/>
                <a:moveTo>
                  <a:pt x="5064021" y="3301386"/>
                </a:moveTo>
                <a:cubicBezTo>
                  <a:pt x="5064021" y="3305777"/>
                  <a:pt x="5064021" y="3305777"/>
                  <a:pt x="5060180" y="3305777"/>
                </a:cubicBezTo>
                <a:cubicBezTo>
                  <a:pt x="5060180" y="3310168"/>
                  <a:pt x="5060180" y="3314559"/>
                  <a:pt x="5064569" y="3314559"/>
                </a:cubicBezTo>
                <a:cubicBezTo>
                  <a:pt x="5064569" y="3310168"/>
                  <a:pt x="5064569" y="3310168"/>
                  <a:pt x="5068960" y="3310168"/>
                </a:cubicBezTo>
                <a:cubicBezTo>
                  <a:pt x="5068960" y="3314559"/>
                  <a:pt x="5068960" y="3318949"/>
                  <a:pt x="5073351" y="3318949"/>
                </a:cubicBezTo>
                <a:cubicBezTo>
                  <a:pt x="5073351" y="3314559"/>
                  <a:pt x="5077741" y="3314559"/>
                  <a:pt x="5082132" y="3314559"/>
                </a:cubicBezTo>
                <a:cubicBezTo>
                  <a:pt x="5082132" y="3310168"/>
                  <a:pt x="5082132" y="3301386"/>
                  <a:pt x="5077741" y="3301386"/>
                </a:cubicBezTo>
                <a:cubicBezTo>
                  <a:pt x="5077741" y="3318949"/>
                  <a:pt x="5077741" y="3296996"/>
                  <a:pt x="5064021" y="3301386"/>
                </a:cubicBezTo>
                <a:close/>
                <a:moveTo>
                  <a:pt x="5208689" y="3296362"/>
                </a:moveTo>
                <a:cubicBezTo>
                  <a:pt x="5183425" y="3291782"/>
                  <a:pt x="5150599" y="3333356"/>
                  <a:pt x="5140308" y="3350233"/>
                </a:cubicBezTo>
                <a:cubicBezTo>
                  <a:pt x="5144698" y="3367795"/>
                  <a:pt x="5144698" y="3377125"/>
                  <a:pt x="5149088" y="3399078"/>
                </a:cubicBezTo>
                <a:cubicBezTo>
                  <a:pt x="5180921" y="3399078"/>
                  <a:pt x="5198483" y="3380967"/>
                  <a:pt x="5216595" y="3372186"/>
                </a:cubicBezTo>
                <a:cubicBezTo>
                  <a:pt x="5216595" y="3363405"/>
                  <a:pt x="5212204" y="3363405"/>
                  <a:pt x="5212204" y="3354624"/>
                </a:cubicBezTo>
                <a:cubicBezTo>
                  <a:pt x="5239096" y="3345842"/>
                  <a:pt x="5261599" y="3332122"/>
                  <a:pt x="5279710" y="3314559"/>
                </a:cubicBezTo>
                <a:cubicBezTo>
                  <a:pt x="5275319" y="3314559"/>
                  <a:pt x="5275319" y="3305777"/>
                  <a:pt x="5275319" y="3301386"/>
                </a:cubicBezTo>
                <a:cubicBezTo>
                  <a:pt x="5257207" y="3301386"/>
                  <a:pt x="5239096" y="3310168"/>
                  <a:pt x="5230316" y="3318949"/>
                </a:cubicBezTo>
                <a:cubicBezTo>
                  <a:pt x="5224691" y="3304542"/>
                  <a:pt x="5217110" y="3297888"/>
                  <a:pt x="5208689" y="3296362"/>
                </a:cubicBezTo>
                <a:close/>
                <a:moveTo>
                  <a:pt x="4992125" y="3288214"/>
                </a:moveTo>
                <a:cubicBezTo>
                  <a:pt x="4992125" y="3296996"/>
                  <a:pt x="4996516" y="3296996"/>
                  <a:pt x="5000906" y="3301936"/>
                </a:cubicBezTo>
                <a:cubicBezTo>
                  <a:pt x="5000906" y="3306326"/>
                  <a:pt x="4999809" y="3308521"/>
                  <a:pt x="4998711" y="3310717"/>
                </a:cubicBezTo>
                <a:lnTo>
                  <a:pt x="4996743" y="3318590"/>
                </a:lnTo>
                <a:lnTo>
                  <a:pt x="4996091" y="3318892"/>
                </a:lnTo>
                <a:lnTo>
                  <a:pt x="4984235" y="3302004"/>
                </a:lnTo>
                <a:cubicBezTo>
                  <a:pt x="4981971" y="3295899"/>
                  <a:pt x="4983070" y="3290410"/>
                  <a:pt x="4992125" y="3288214"/>
                </a:cubicBezTo>
                <a:close/>
                <a:moveTo>
                  <a:pt x="4857165" y="3282564"/>
                </a:moveTo>
                <a:cubicBezTo>
                  <a:pt x="4848367" y="3278577"/>
                  <a:pt x="4830770" y="3290410"/>
                  <a:pt x="4830770" y="3296996"/>
                </a:cubicBezTo>
                <a:cubicBezTo>
                  <a:pt x="4839550" y="3292605"/>
                  <a:pt x="4853272" y="3301386"/>
                  <a:pt x="4862053" y="3292605"/>
                </a:cubicBezTo>
                <a:cubicBezTo>
                  <a:pt x="4862053" y="3286980"/>
                  <a:pt x="4860098" y="3283893"/>
                  <a:pt x="4857165" y="3282564"/>
                </a:cubicBezTo>
                <a:close/>
                <a:moveTo>
                  <a:pt x="4327497" y="3279433"/>
                </a:moveTo>
                <a:cubicBezTo>
                  <a:pt x="4314324" y="3283824"/>
                  <a:pt x="4296213" y="3288214"/>
                  <a:pt x="4291823" y="3301386"/>
                </a:cubicBezTo>
                <a:cubicBezTo>
                  <a:pt x="4305542" y="3296996"/>
                  <a:pt x="4305542" y="3305777"/>
                  <a:pt x="4314324" y="3305777"/>
                </a:cubicBezTo>
                <a:cubicBezTo>
                  <a:pt x="4318715" y="3296996"/>
                  <a:pt x="4332435" y="3296996"/>
                  <a:pt x="4327497" y="3279433"/>
                </a:cubicBezTo>
                <a:close/>
                <a:moveTo>
                  <a:pt x="4481836" y="3277530"/>
                </a:moveTo>
                <a:cubicBezTo>
                  <a:pt x="4478424" y="3276449"/>
                  <a:pt x="4474719" y="3276690"/>
                  <a:pt x="4471289" y="3278885"/>
                </a:cubicBezTo>
                <a:cubicBezTo>
                  <a:pt x="4480619" y="3288214"/>
                  <a:pt x="4480619" y="3301386"/>
                  <a:pt x="4489400" y="3305777"/>
                </a:cubicBezTo>
                <a:cubicBezTo>
                  <a:pt x="4499690" y="3295899"/>
                  <a:pt x="4492076" y="3280772"/>
                  <a:pt x="4481836" y="3277530"/>
                </a:cubicBezTo>
                <a:close/>
                <a:moveTo>
                  <a:pt x="4682587" y="3270104"/>
                </a:moveTo>
                <a:cubicBezTo>
                  <a:pt x="4678196" y="3283276"/>
                  <a:pt x="4664476" y="3270104"/>
                  <a:pt x="4660085" y="3274494"/>
                </a:cubicBezTo>
                <a:cubicBezTo>
                  <a:pt x="4642523" y="3314559"/>
                  <a:pt x="4686978" y="3332669"/>
                  <a:pt x="4700699" y="3305777"/>
                </a:cubicBezTo>
                <a:cubicBezTo>
                  <a:pt x="4686978" y="3296996"/>
                  <a:pt x="4691368" y="3278885"/>
                  <a:pt x="4678196" y="3283276"/>
                </a:cubicBezTo>
                <a:cubicBezTo>
                  <a:pt x="4682587" y="3283276"/>
                  <a:pt x="4691368" y="3270104"/>
                  <a:pt x="4682587" y="3270104"/>
                </a:cubicBezTo>
                <a:close/>
                <a:moveTo>
                  <a:pt x="4462508" y="3270104"/>
                </a:moveTo>
                <a:cubicBezTo>
                  <a:pt x="4448786" y="3274494"/>
                  <a:pt x="4435615" y="3270104"/>
                  <a:pt x="4431224" y="3292057"/>
                </a:cubicBezTo>
                <a:cubicBezTo>
                  <a:pt x="4444396" y="3287666"/>
                  <a:pt x="4462508" y="3287666"/>
                  <a:pt x="4462508" y="3270104"/>
                </a:cubicBezTo>
                <a:close/>
                <a:moveTo>
                  <a:pt x="4184253" y="3265713"/>
                </a:moveTo>
                <a:cubicBezTo>
                  <a:pt x="4188643" y="3270104"/>
                  <a:pt x="4179861" y="3288214"/>
                  <a:pt x="4188643" y="3287666"/>
                </a:cubicBezTo>
                <a:cubicBezTo>
                  <a:pt x="4193033" y="3287666"/>
                  <a:pt x="4202363" y="3261322"/>
                  <a:pt x="4184253" y="3265713"/>
                </a:cubicBezTo>
                <a:close/>
                <a:moveTo>
                  <a:pt x="4108515" y="3251993"/>
                </a:moveTo>
                <a:cubicBezTo>
                  <a:pt x="4108515" y="3256383"/>
                  <a:pt x="4099185" y="3256383"/>
                  <a:pt x="4094794" y="3256383"/>
                </a:cubicBezTo>
                <a:cubicBezTo>
                  <a:pt x="4094794" y="3270104"/>
                  <a:pt x="4081073" y="3270104"/>
                  <a:pt x="4076681" y="3283276"/>
                </a:cubicBezTo>
                <a:cubicBezTo>
                  <a:pt x="4062962" y="3274494"/>
                  <a:pt x="4036069" y="3278885"/>
                  <a:pt x="4036618" y="3295899"/>
                </a:cubicBezTo>
                <a:cubicBezTo>
                  <a:pt x="4049790" y="3300838"/>
                  <a:pt x="4059120" y="3314010"/>
                  <a:pt x="4067901" y="3322791"/>
                </a:cubicBezTo>
                <a:cubicBezTo>
                  <a:pt x="4067901" y="3314010"/>
                  <a:pt x="4076681" y="3314010"/>
                  <a:pt x="4090403" y="3314010"/>
                </a:cubicBezTo>
                <a:cubicBezTo>
                  <a:pt x="4099185" y="3295899"/>
                  <a:pt x="4099185" y="3291508"/>
                  <a:pt x="4090403" y="3273946"/>
                </a:cubicBezTo>
                <a:cubicBezTo>
                  <a:pt x="4094794" y="3269554"/>
                  <a:pt x="4117295" y="3260773"/>
                  <a:pt x="4108515" y="3251993"/>
                </a:cubicBezTo>
                <a:close/>
                <a:moveTo>
                  <a:pt x="5037128" y="3238821"/>
                </a:moveTo>
                <a:cubicBezTo>
                  <a:pt x="4996516" y="3265713"/>
                  <a:pt x="4938340" y="3274494"/>
                  <a:pt x="4911447" y="3314559"/>
                </a:cubicBezTo>
                <a:cubicBezTo>
                  <a:pt x="4906508" y="3310168"/>
                  <a:pt x="4906508" y="3305777"/>
                  <a:pt x="4897727" y="3310168"/>
                </a:cubicBezTo>
                <a:cubicBezTo>
                  <a:pt x="4897727" y="3332669"/>
                  <a:pt x="4875774" y="3337060"/>
                  <a:pt x="4857113" y="3328828"/>
                </a:cubicBezTo>
                <a:cubicBezTo>
                  <a:pt x="4857113" y="3350781"/>
                  <a:pt x="4875225" y="3337609"/>
                  <a:pt x="4875225" y="3342000"/>
                </a:cubicBezTo>
                <a:cubicBezTo>
                  <a:pt x="4893336" y="3368344"/>
                  <a:pt x="4861503" y="3386455"/>
                  <a:pt x="4879615" y="3404017"/>
                </a:cubicBezTo>
                <a:cubicBezTo>
                  <a:pt x="4874676" y="3408408"/>
                  <a:pt x="4852173" y="3417189"/>
                  <a:pt x="4865894" y="3425971"/>
                </a:cubicBezTo>
                <a:cubicBezTo>
                  <a:pt x="4884007" y="3412250"/>
                  <a:pt x="4897177" y="3403469"/>
                  <a:pt x="4919680" y="3394688"/>
                </a:cubicBezTo>
                <a:cubicBezTo>
                  <a:pt x="4919680" y="3399078"/>
                  <a:pt x="4915288" y="3403469"/>
                  <a:pt x="4919680" y="3403469"/>
                </a:cubicBezTo>
                <a:cubicBezTo>
                  <a:pt x="4946571" y="3399078"/>
                  <a:pt x="4960292" y="3376577"/>
                  <a:pt x="4987185" y="3367795"/>
                </a:cubicBezTo>
                <a:cubicBezTo>
                  <a:pt x="4973464" y="3377125"/>
                  <a:pt x="4982245" y="3394688"/>
                  <a:pt x="4995966" y="3399078"/>
                </a:cubicBezTo>
                <a:cubicBezTo>
                  <a:pt x="5000357" y="3389747"/>
                  <a:pt x="5009139" y="3385357"/>
                  <a:pt x="5004749" y="3372186"/>
                </a:cubicBezTo>
                <a:cubicBezTo>
                  <a:pt x="4991575" y="3367795"/>
                  <a:pt x="4987185" y="3349683"/>
                  <a:pt x="4995966" y="3332122"/>
                </a:cubicBezTo>
                <a:cubicBezTo>
                  <a:pt x="4986637" y="3332122"/>
                  <a:pt x="4982245" y="3340903"/>
                  <a:pt x="4982245" y="3332122"/>
                </a:cubicBezTo>
                <a:cubicBezTo>
                  <a:pt x="4987185" y="3327731"/>
                  <a:pt x="4991575" y="3323341"/>
                  <a:pt x="4995966" y="3318949"/>
                </a:cubicBezTo>
                <a:lnTo>
                  <a:pt x="4996091" y="3318892"/>
                </a:lnTo>
                <a:lnTo>
                  <a:pt x="4996516" y="3319497"/>
                </a:lnTo>
                <a:lnTo>
                  <a:pt x="4996743" y="3318590"/>
                </a:lnTo>
                <a:lnTo>
                  <a:pt x="5026906" y="3304611"/>
                </a:lnTo>
                <a:cubicBezTo>
                  <a:pt x="5034247" y="3296860"/>
                  <a:pt x="5038774" y="3285746"/>
                  <a:pt x="5040970" y="3270104"/>
                </a:cubicBezTo>
                <a:cubicBezTo>
                  <a:pt x="5023407" y="3265713"/>
                  <a:pt x="5027798" y="3287666"/>
                  <a:pt x="5009686" y="3283276"/>
                </a:cubicBezTo>
                <a:cubicBezTo>
                  <a:pt x="5005296" y="3283276"/>
                  <a:pt x="5000906" y="3278885"/>
                  <a:pt x="5000906" y="3270104"/>
                </a:cubicBezTo>
                <a:cubicBezTo>
                  <a:pt x="5014626" y="3265713"/>
                  <a:pt x="5009686" y="3274494"/>
                  <a:pt x="5023407" y="3270104"/>
                </a:cubicBezTo>
                <a:cubicBezTo>
                  <a:pt x="5028348" y="3260773"/>
                  <a:pt x="5032738" y="3251993"/>
                  <a:pt x="5037128" y="3238821"/>
                </a:cubicBezTo>
                <a:close/>
                <a:moveTo>
                  <a:pt x="5032738" y="3216867"/>
                </a:moveTo>
                <a:cubicBezTo>
                  <a:pt x="5014626" y="3212477"/>
                  <a:pt x="5010236" y="3234430"/>
                  <a:pt x="5023956" y="3234430"/>
                </a:cubicBezTo>
                <a:cubicBezTo>
                  <a:pt x="5028348" y="3230039"/>
                  <a:pt x="5028348" y="3225649"/>
                  <a:pt x="5032738" y="3216867"/>
                </a:cubicBezTo>
                <a:close/>
                <a:moveTo>
                  <a:pt x="5171591" y="3212477"/>
                </a:moveTo>
                <a:cubicBezTo>
                  <a:pt x="5171591" y="3225649"/>
                  <a:pt x="5158419" y="3221258"/>
                  <a:pt x="5157870" y="3234430"/>
                </a:cubicBezTo>
                <a:cubicBezTo>
                  <a:pt x="5140308" y="3230039"/>
                  <a:pt x="5157870" y="3216867"/>
                  <a:pt x="5171591" y="3212477"/>
                </a:cubicBezTo>
                <a:close/>
                <a:moveTo>
                  <a:pt x="4107966" y="3212477"/>
                </a:moveTo>
                <a:cubicBezTo>
                  <a:pt x="4098635" y="3212477"/>
                  <a:pt x="4094245" y="3216867"/>
                  <a:pt x="4090403" y="3216867"/>
                </a:cubicBezTo>
                <a:cubicBezTo>
                  <a:pt x="4090403" y="3225649"/>
                  <a:pt x="4094794" y="3230039"/>
                  <a:pt x="4099185" y="3234430"/>
                </a:cubicBezTo>
                <a:cubicBezTo>
                  <a:pt x="4099185" y="3225649"/>
                  <a:pt x="4112356" y="3225649"/>
                  <a:pt x="4107966" y="3212477"/>
                </a:cubicBezTo>
                <a:close/>
                <a:moveTo>
                  <a:pt x="4264929" y="3208086"/>
                </a:moveTo>
                <a:cubicBezTo>
                  <a:pt x="4264929" y="3212477"/>
                  <a:pt x="4260538" y="3216867"/>
                  <a:pt x="4260538" y="3221258"/>
                </a:cubicBezTo>
                <a:lnTo>
                  <a:pt x="4278651" y="3221258"/>
                </a:lnTo>
                <a:cubicBezTo>
                  <a:pt x="4278651" y="3212477"/>
                  <a:pt x="4278651" y="3203696"/>
                  <a:pt x="4264929" y="3208086"/>
                </a:cubicBezTo>
                <a:close/>
                <a:moveTo>
                  <a:pt x="5445456" y="3203696"/>
                </a:moveTo>
                <a:cubicBezTo>
                  <a:pt x="5449846" y="3212477"/>
                  <a:pt x="5436674" y="3225649"/>
                  <a:pt x="5445456" y="3230039"/>
                </a:cubicBezTo>
                <a:cubicBezTo>
                  <a:pt x="5445456" y="3238821"/>
                  <a:pt x="5432284" y="3234430"/>
                  <a:pt x="5436674" y="3243212"/>
                </a:cubicBezTo>
                <a:cubicBezTo>
                  <a:pt x="5427344" y="3238821"/>
                  <a:pt x="5422954" y="3234430"/>
                  <a:pt x="5418563" y="3225649"/>
                </a:cubicBezTo>
                <a:cubicBezTo>
                  <a:pt x="5422954" y="3212477"/>
                  <a:pt x="5431734" y="3203696"/>
                  <a:pt x="5445456" y="3203696"/>
                </a:cubicBezTo>
                <a:close/>
                <a:moveTo>
                  <a:pt x="4592579" y="3203696"/>
                </a:moveTo>
                <a:cubicBezTo>
                  <a:pt x="4574469" y="3203696"/>
                  <a:pt x="4565687" y="3221258"/>
                  <a:pt x="4538794" y="3212477"/>
                </a:cubicBezTo>
                <a:cubicBezTo>
                  <a:pt x="4538794" y="3223454"/>
                  <a:pt x="4538794" y="3230039"/>
                  <a:pt x="4540440" y="3235596"/>
                </a:cubicBezTo>
                <a:lnTo>
                  <a:pt x="4551410" y="3251723"/>
                </a:lnTo>
                <a:lnTo>
                  <a:pt x="4549959" y="3252641"/>
                </a:lnTo>
                <a:lnTo>
                  <a:pt x="4540989" y="3253090"/>
                </a:lnTo>
                <a:cubicBezTo>
                  <a:pt x="4538794" y="3253639"/>
                  <a:pt x="4538794" y="3254737"/>
                  <a:pt x="4543184" y="3256932"/>
                </a:cubicBezTo>
                <a:lnTo>
                  <a:pt x="4549959" y="3252641"/>
                </a:lnTo>
                <a:lnTo>
                  <a:pt x="4551966" y="3252541"/>
                </a:lnTo>
                <a:lnTo>
                  <a:pt x="4551410" y="3251723"/>
                </a:lnTo>
                <a:lnTo>
                  <a:pt x="4592579" y="3225649"/>
                </a:lnTo>
                <a:cubicBezTo>
                  <a:pt x="4592579" y="3225649"/>
                  <a:pt x="4592579" y="3225649"/>
                  <a:pt x="4592579" y="3203696"/>
                </a:cubicBezTo>
                <a:close/>
                <a:moveTo>
                  <a:pt x="4790087" y="3192171"/>
                </a:moveTo>
                <a:cubicBezTo>
                  <a:pt x="4786177" y="3192720"/>
                  <a:pt x="4781649" y="3193817"/>
                  <a:pt x="4772594" y="3193817"/>
                </a:cubicBezTo>
                <a:cubicBezTo>
                  <a:pt x="4772594" y="3216319"/>
                  <a:pt x="4754483" y="3220709"/>
                  <a:pt x="4745702" y="3229490"/>
                </a:cubicBezTo>
                <a:cubicBezTo>
                  <a:pt x="4745702" y="3243212"/>
                  <a:pt x="4754483" y="3243212"/>
                  <a:pt x="4754483" y="3256383"/>
                </a:cubicBezTo>
                <a:cubicBezTo>
                  <a:pt x="4740762" y="3251993"/>
                  <a:pt x="4731982" y="3265164"/>
                  <a:pt x="4731982" y="3256383"/>
                </a:cubicBezTo>
                <a:cubicBezTo>
                  <a:pt x="4740762" y="3256383"/>
                  <a:pt x="4731982" y="3243212"/>
                  <a:pt x="4731982" y="3238821"/>
                </a:cubicBezTo>
                <a:cubicBezTo>
                  <a:pt x="4709479" y="3243760"/>
                  <a:pt x="4678196" y="3265713"/>
                  <a:pt x="4700699" y="3287118"/>
                </a:cubicBezTo>
                <a:cubicBezTo>
                  <a:pt x="4709479" y="3287118"/>
                  <a:pt x="4714419" y="3273946"/>
                  <a:pt x="4723200" y="3282727"/>
                </a:cubicBezTo>
                <a:cubicBezTo>
                  <a:pt x="4723200" y="3291508"/>
                  <a:pt x="4718809" y="3295899"/>
                  <a:pt x="4714419" y="3300290"/>
                </a:cubicBezTo>
                <a:cubicBezTo>
                  <a:pt x="4741312" y="3314010"/>
                  <a:pt x="4741312" y="3287118"/>
                  <a:pt x="4755032" y="3278336"/>
                </a:cubicBezTo>
                <a:cubicBezTo>
                  <a:pt x="4755032" y="3264616"/>
                  <a:pt x="4750093" y="3255835"/>
                  <a:pt x="4763814" y="3251444"/>
                </a:cubicBezTo>
                <a:cubicBezTo>
                  <a:pt x="4763814" y="3255835"/>
                  <a:pt x="4763814" y="3260225"/>
                  <a:pt x="4768204" y="3264616"/>
                </a:cubicBezTo>
                <a:cubicBezTo>
                  <a:pt x="4773143" y="3255835"/>
                  <a:pt x="4781925" y="3255835"/>
                  <a:pt x="4781925" y="3242662"/>
                </a:cubicBezTo>
                <a:cubicBezTo>
                  <a:pt x="4772594" y="3242662"/>
                  <a:pt x="4768204" y="3238271"/>
                  <a:pt x="4768204" y="3225099"/>
                </a:cubicBezTo>
                <a:cubicBezTo>
                  <a:pt x="4781375" y="3225099"/>
                  <a:pt x="4786315" y="3229490"/>
                  <a:pt x="4795097" y="3229490"/>
                </a:cubicBezTo>
                <a:cubicBezTo>
                  <a:pt x="4795097" y="3215770"/>
                  <a:pt x="4803877" y="3215770"/>
                  <a:pt x="4803877" y="3193817"/>
                </a:cubicBezTo>
                <a:cubicBezTo>
                  <a:pt x="4797291" y="3191622"/>
                  <a:pt x="4793997" y="3191622"/>
                  <a:pt x="4790087" y="3192171"/>
                </a:cubicBezTo>
                <a:close/>
                <a:moveTo>
                  <a:pt x="4350546" y="3185585"/>
                </a:moveTo>
                <a:cubicBezTo>
                  <a:pt x="4328045" y="3185585"/>
                  <a:pt x="4296213" y="3181194"/>
                  <a:pt x="4291823" y="3212477"/>
                </a:cubicBezTo>
                <a:cubicBezTo>
                  <a:pt x="4301152" y="3216867"/>
                  <a:pt x="4309933" y="3216867"/>
                  <a:pt x="4309933" y="3225649"/>
                </a:cubicBezTo>
                <a:cubicBezTo>
                  <a:pt x="4291823" y="3234430"/>
                  <a:pt x="4287431" y="3252541"/>
                  <a:pt x="4287431" y="3261322"/>
                </a:cubicBezTo>
                <a:cubicBezTo>
                  <a:pt x="4309933" y="3261322"/>
                  <a:pt x="4323654" y="3234430"/>
                  <a:pt x="4332435" y="3234430"/>
                </a:cubicBezTo>
                <a:cubicBezTo>
                  <a:pt x="4323654" y="3216867"/>
                  <a:pt x="4341766" y="3198757"/>
                  <a:pt x="4350546" y="3185585"/>
                </a:cubicBezTo>
                <a:close/>
                <a:moveTo>
                  <a:pt x="4678196" y="3168022"/>
                </a:moveTo>
                <a:cubicBezTo>
                  <a:pt x="4651304" y="3168022"/>
                  <a:pt x="4651304" y="3189975"/>
                  <a:pt x="4638132" y="3203696"/>
                </a:cubicBezTo>
                <a:cubicBezTo>
                  <a:pt x="4651304" y="3212477"/>
                  <a:pt x="4655694" y="3190525"/>
                  <a:pt x="4673806" y="3194914"/>
                </a:cubicBezTo>
                <a:cubicBezTo>
                  <a:pt x="4678196" y="3181194"/>
                  <a:pt x="4673806" y="3185585"/>
                  <a:pt x="4678196" y="3168022"/>
                </a:cubicBezTo>
                <a:close/>
                <a:moveTo>
                  <a:pt x="4511903" y="3141679"/>
                </a:moveTo>
                <a:cubicBezTo>
                  <a:pt x="4498730" y="3137288"/>
                  <a:pt x="4494339" y="3150460"/>
                  <a:pt x="4476228" y="3150460"/>
                </a:cubicBezTo>
                <a:cubicBezTo>
                  <a:pt x="4476228" y="3168022"/>
                  <a:pt x="4466899" y="3176803"/>
                  <a:pt x="4489948" y="3181743"/>
                </a:cubicBezTo>
                <a:cubicBezTo>
                  <a:pt x="4489948" y="3177352"/>
                  <a:pt x="4489948" y="3168571"/>
                  <a:pt x="4494339" y="3168571"/>
                </a:cubicBezTo>
                <a:cubicBezTo>
                  <a:pt x="4503121" y="3182291"/>
                  <a:pt x="4480619" y="3186681"/>
                  <a:pt x="4480619" y="3199854"/>
                </a:cubicBezTo>
                <a:cubicBezTo>
                  <a:pt x="4498181" y="3194914"/>
                  <a:pt x="4502572" y="3181743"/>
                  <a:pt x="4516293" y="3172961"/>
                </a:cubicBezTo>
                <a:cubicBezTo>
                  <a:pt x="4516293" y="3181743"/>
                  <a:pt x="4520683" y="3190525"/>
                  <a:pt x="4525075" y="3190525"/>
                </a:cubicBezTo>
                <a:cubicBezTo>
                  <a:pt x="4533855" y="3181743"/>
                  <a:pt x="4547576" y="3186134"/>
                  <a:pt x="4547576" y="3168571"/>
                </a:cubicBezTo>
                <a:cubicBezTo>
                  <a:pt x="4534404" y="3159241"/>
                  <a:pt x="4511903" y="3163632"/>
                  <a:pt x="4511903" y="3141679"/>
                </a:cubicBezTo>
                <a:close/>
                <a:moveTo>
                  <a:pt x="4785766" y="3132348"/>
                </a:moveTo>
                <a:cubicBezTo>
                  <a:pt x="4758874" y="3132348"/>
                  <a:pt x="4740762" y="3145520"/>
                  <a:pt x="4736372" y="3163632"/>
                </a:cubicBezTo>
                <a:cubicBezTo>
                  <a:pt x="4745702" y="3168022"/>
                  <a:pt x="4758874" y="3168022"/>
                  <a:pt x="4754483" y="3185585"/>
                </a:cubicBezTo>
                <a:cubicBezTo>
                  <a:pt x="4772594" y="3185585"/>
                  <a:pt x="4790705" y="3181194"/>
                  <a:pt x="4799487" y="3163632"/>
                </a:cubicBezTo>
                <a:cubicBezTo>
                  <a:pt x="4785766" y="3154302"/>
                  <a:pt x="4799487" y="3141130"/>
                  <a:pt x="4785766" y="3132348"/>
                </a:cubicBezTo>
                <a:close/>
                <a:moveTo>
                  <a:pt x="4691368" y="3097224"/>
                </a:moveTo>
                <a:cubicBezTo>
                  <a:pt x="4682587" y="3127957"/>
                  <a:pt x="4655694" y="3137288"/>
                  <a:pt x="4641974" y="3154849"/>
                </a:cubicBezTo>
                <a:cubicBezTo>
                  <a:pt x="4655146" y="3150460"/>
                  <a:pt x="4655146" y="3159241"/>
                  <a:pt x="4668866" y="3159241"/>
                </a:cubicBezTo>
                <a:cubicBezTo>
                  <a:pt x="4678196" y="3136739"/>
                  <a:pt x="4709479" y="3136739"/>
                  <a:pt x="4713871" y="3110396"/>
                </a:cubicBezTo>
                <a:cubicBezTo>
                  <a:pt x="4695759" y="3119176"/>
                  <a:pt x="4705089" y="3097224"/>
                  <a:pt x="4691368" y="3097224"/>
                </a:cubicBezTo>
                <a:close/>
                <a:moveTo>
                  <a:pt x="4294737" y="3093107"/>
                </a:moveTo>
                <a:cubicBezTo>
                  <a:pt x="4275701" y="3091460"/>
                  <a:pt x="4249563" y="3097224"/>
                  <a:pt x="4256148" y="3110396"/>
                </a:cubicBezTo>
                <a:cubicBezTo>
                  <a:pt x="4256148" y="3106005"/>
                  <a:pt x="4260538" y="3110396"/>
                  <a:pt x="4260538" y="3119176"/>
                </a:cubicBezTo>
                <a:cubicBezTo>
                  <a:pt x="4283041" y="3119176"/>
                  <a:pt x="4296213" y="3110396"/>
                  <a:pt x="4309933" y="3097224"/>
                </a:cubicBezTo>
                <a:cubicBezTo>
                  <a:pt x="4306640" y="3095028"/>
                  <a:pt x="4301084" y="3093656"/>
                  <a:pt x="4294737" y="3093107"/>
                </a:cubicBezTo>
                <a:close/>
                <a:moveTo>
                  <a:pt x="4952060" y="3043438"/>
                </a:moveTo>
                <a:cubicBezTo>
                  <a:pt x="4942730" y="3052219"/>
                  <a:pt x="4929558" y="3070332"/>
                  <a:pt x="4938340" y="3079112"/>
                </a:cubicBezTo>
                <a:cubicBezTo>
                  <a:pt x="4952060" y="3074172"/>
                  <a:pt x="4960841" y="3065391"/>
                  <a:pt x="4960841" y="3052219"/>
                </a:cubicBezTo>
                <a:cubicBezTo>
                  <a:pt x="4956451" y="3052219"/>
                  <a:pt x="4956451" y="3047829"/>
                  <a:pt x="4952060" y="3043438"/>
                </a:cubicBezTo>
                <a:close/>
                <a:moveTo>
                  <a:pt x="4718809" y="3042890"/>
                </a:moveTo>
                <a:cubicBezTo>
                  <a:pt x="4682587" y="3047280"/>
                  <a:pt x="4660085" y="3100517"/>
                  <a:pt x="4624412" y="3078563"/>
                </a:cubicBezTo>
                <a:cubicBezTo>
                  <a:pt x="4606848" y="3078563"/>
                  <a:pt x="4606848" y="3091735"/>
                  <a:pt x="4593129" y="3082954"/>
                </a:cubicBezTo>
                <a:cubicBezTo>
                  <a:pt x="4593129" y="3074172"/>
                  <a:pt x="4606848" y="3065391"/>
                  <a:pt x="4593129" y="3061001"/>
                </a:cubicBezTo>
                <a:cubicBezTo>
                  <a:pt x="4593129" y="3065391"/>
                  <a:pt x="4583798" y="3065391"/>
                  <a:pt x="4575018" y="3065391"/>
                </a:cubicBezTo>
                <a:cubicBezTo>
                  <a:pt x="4596970" y="3096126"/>
                  <a:pt x="4565687" y="3101065"/>
                  <a:pt x="4561296" y="3123019"/>
                </a:cubicBezTo>
                <a:cubicBezTo>
                  <a:pt x="4570626" y="3127410"/>
                  <a:pt x="4575018" y="3109846"/>
                  <a:pt x="4579408" y="3123019"/>
                </a:cubicBezTo>
                <a:cubicBezTo>
                  <a:pt x="4570626" y="3132348"/>
                  <a:pt x="4552515" y="3127410"/>
                  <a:pt x="4556906" y="3154302"/>
                </a:cubicBezTo>
                <a:cubicBezTo>
                  <a:pt x="4579408" y="3144971"/>
                  <a:pt x="4556906" y="3154302"/>
                  <a:pt x="4561296" y="3171865"/>
                </a:cubicBezTo>
                <a:cubicBezTo>
                  <a:pt x="4597519" y="3171865"/>
                  <a:pt x="4588737" y="3123019"/>
                  <a:pt x="4624412" y="3123019"/>
                </a:cubicBezTo>
                <a:cubicBezTo>
                  <a:pt x="4637584" y="3127957"/>
                  <a:pt x="4615081" y="3141130"/>
                  <a:pt x="4628803" y="3149911"/>
                </a:cubicBezTo>
                <a:cubicBezTo>
                  <a:pt x="4669416" y="3141130"/>
                  <a:pt x="4665024" y="3087344"/>
                  <a:pt x="4700699" y="3069782"/>
                </a:cubicBezTo>
                <a:cubicBezTo>
                  <a:pt x="4700699" y="3083502"/>
                  <a:pt x="4682587" y="3079112"/>
                  <a:pt x="4686978" y="3096674"/>
                </a:cubicBezTo>
                <a:cubicBezTo>
                  <a:pt x="4700150" y="3092284"/>
                  <a:pt x="4700150" y="3101065"/>
                  <a:pt x="4713871" y="3096674"/>
                </a:cubicBezTo>
                <a:cubicBezTo>
                  <a:pt x="4727590" y="3074721"/>
                  <a:pt x="4705089" y="3065941"/>
                  <a:pt x="4718809" y="3042890"/>
                </a:cubicBezTo>
                <a:close/>
                <a:moveTo>
                  <a:pt x="5228026" y="3025396"/>
                </a:moveTo>
                <a:cubicBezTo>
                  <a:pt x="5241738" y="3022309"/>
                  <a:pt x="5245957" y="3034657"/>
                  <a:pt x="5212204" y="3034657"/>
                </a:cubicBezTo>
                <a:cubicBezTo>
                  <a:pt x="5217830" y="3029169"/>
                  <a:pt x="5223455" y="3026425"/>
                  <a:pt x="5228026" y="3025396"/>
                </a:cubicBezTo>
                <a:close/>
                <a:moveTo>
                  <a:pt x="4780346" y="2968249"/>
                </a:moveTo>
                <a:cubicBezTo>
                  <a:pt x="4777533" y="2970444"/>
                  <a:pt x="4776435" y="2974835"/>
                  <a:pt x="4776435" y="2981421"/>
                </a:cubicBezTo>
                <a:cubicBezTo>
                  <a:pt x="4781375" y="2981421"/>
                  <a:pt x="4781375" y="2985813"/>
                  <a:pt x="4790156" y="2981421"/>
                </a:cubicBezTo>
                <a:cubicBezTo>
                  <a:pt x="4790156" y="2977030"/>
                  <a:pt x="4794547" y="2977030"/>
                  <a:pt x="4794547" y="2968249"/>
                </a:cubicBezTo>
                <a:cubicBezTo>
                  <a:pt x="4787687" y="2966053"/>
                  <a:pt x="4783159" y="2966053"/>
                  <a:pt x="4780346" y="2968249"/>
                </a:cubicBezTo>
                <a:close/>
                <a:moveTo>
                  <a:pt x="5360387" y="2950137"/>
                </a:moveTo>
                <a:cubicBezTo>
                  <a:pt x="5364778" y="2954528"/>
                  <a:pt x="5369168" y="2954528"/>
                  <a:pt x="5369168" y="2950137"/>
                </a:cubicBezTo>
                <a:cubicBezTo>
                  <a:pt x="5382889" y="2954528"/>
                  <a:pt x="5364778" y="2958919"/>
                  <a:pt x="5369717" y="2972091"/>
                </a:cubicBezTo>
                <a:cubicBezTo>
                  <a:pt x="5351605" y="2967701"/>
                  <a:pt x="5351605" y="2989654"/>
                  <a:pt x="5329104" y="2980872"/>
                </a:cubicBezTo>
                <a:cubicBezTo>
                  <a:pt x="5329104" y="2976482"/>
                  <a:pt x="5333494" y="2972091"/>
                  <a:pt x="5333494" y="2967701"/>
                </a:cubicBezTo>
                <a:cubicBezTo>
                  <a:pt x="5346667" y="2967701"/>
                  <a:pt x="5360387" y="2963310"/>
                  <a:pt x="5360387" y="2950137"/>
                </a:cubicBezTo>
                <a:close/>
                <a:moveTo>
                  <a:pt x="5279161" y="2946296"/>
                </a:moveTo>
                <a:cubicBezTo>
                  <a:pt x="5265989" y="2950686"/>
                  <a:pt x="5247878" y="2950686"/>
                  <a:pt x="5247878" y="2968249"/>
                </a:cubicBezTo>
                <a:cubicBezTo>
                  <a:pt x="5257207" y="2972639"/>
                  <a:pt x="5265989" y="2972639"/>
                  <a:pt x="5274771" y="2973188"/>
                </a:cubicBezTo>
                <a:cubicBezTo>
                  <a:pt x="5274771" y="2959468"/>
                  <a:pt x="5279161" y="2959468"/>
                  <a:pt x="5279161" y="2946296"/>
                </a:cubicBezTo>
                <a:close/>
                <a:moveTo>
                  <a:pt x="5140308" y="2936966"/>
                </a:moveTo>
                <a:cubicBezTo>
                  <a:pt x="5131526" y="2945747"/>
                  <a:pt x="5122196" y="2936966"/>
                  <a:pt x="5113415" y="2945747"/>
                </a:cubicBezTo>
                <a:cubicBezTo>
                  <a:pt x="5113415" y="2955077"/>
                  <a:pt x="5122196" y="2963858"/>
                  <a:pt x="5117806" y="2977030"/>
                </a:cubicBezTo>
                <a:cubicBezTo>
                  <a:pt x="5135916" y="2972639"/>
                  <a:pt x="5140308" y="2941357"/>
                  <a:pt x="5140308" y="2936966"/>
                </a:cubicBezTo>
                <a:close/>
                <a:moveTo>
                  <a:pt x="5288490" y="2927636"/>
                </a:moveTo>
                <a:cubicBezTo>
                  <a:pt x="5288490" y="2945747"/>
                  <a:pt x="5288490" y="2954528"/>
                  <a:pt x="5284100" y="2967701"/>
                </a:cubicBezTo>
                <a:cubicBezTo>
                  <a:pt x="5284100" y="2967701"/>
                  <a:pt x="5288490" y="2972091"/>
                  <a:pt x="5288490" y="2976482"/>
                </a:cubicBezTo>
                <a:cubicBezTo>
                  <a:pt x="5306053" y="2972091"/>
                  <a:pt x="5315383" y="2967701"/>
                  <a:pt x="5324165" y="2954528"/>
                </a:cubicBezTo>
                <a:cubicBezTo>
                  <a:pt x="5324165" y="2972639"/>
                  <a:pt x="5292882" y="2994593"/>
                  <a:pt x="5265989" y="3002825"/>
                </a:cubicBezTo>
                <a:cubicBezTo>
                  <a:pt x="5265989" y="3002825"/>
                  <a:pt x="5265989" y="3002825"/>
                  <a:pt x="5265989" y="2980872"/>
                </a:cubicBezTo>
                <a:cubicBezTo>
                  <a:pt x="5256659" y="2976482"/>
                  <a:pt x="5229767" y="2985263"/>
                  <a:pt x="5225376" y="2972091"/>
                </a:cubicBezTo>
                <a:cubicBezTo>
                  <a:pt x="5243487" y="2954528"/>
                  <a:pt x="5261599" y="2936417"/>
                  <a:pt x="5288490" y="2927636"/>
                </a:cubicBezTo>
                <a:close/>
                <a:moveTo>
                  <a:pt x="884708" y="2892511"/>
                </a:moveTo>
                <a:cubicBezTo>
                  <a:pt x="898429" y="2888121"/>
                  <a:pt x="898429" y="2896902"/>
                  <a:pt x="907210" y="2901292"/>
                </a:cubicBezTo>
                <a:cubicBezTo>
                  <a:pt x="902820" y="2910073"/>
                  <a:pt x="880318" y="2896902"/>
                  <a:pt x="880318" y="2914464"/>
                </a:cubicBezTo>
                <a:cubicBezTo>
                  <a:pt x="875927" y="2914464"/>
                  <a:pt x="884708" y="2896902"/>
                  <a:pt x="884708" y="2892511"/>
                </a:cubicBezTo>
                <a:close/>
                <a:moveTo>
                  <a:pt x="5351058" y="2888121"/>
                </a:moveTo>
                <a:cubicBezTo>
                  <a:pt x="5355997" y="2892511"/>
                  <a:pt x="5364778" y="2896902"/>
                  <a:pt x="5364778" y="2910073"/>
                </a:cubicBezTo>
                <a:cubicBezTo>
                  <a:pt x="5342276" y="2905682"/>
                  <a:pt x="5355997" y="2941357"/>
                  <a:pt x="5332946" y="2936966"/>
                </a:cubicBezTo>
                <a:cubicBezTo>
                  <a:pt x="5332946" y="2923245"/>
                  <a:pt x="5324165" y="2918854"/>
                  <a:pt x="5328556" y="2905682"/>
                </a:cubicBezTo>
                <a:cubicBezTo>
                  <a:pt x="5337336" y="2901292"/>
                  <a:pt x="5346667" y="2896902"/>
                  <a:pt x="5351058" y="2888121"/>
                </a:cubicBezTo>
                <a:close/>
                <a:moveTo>
                  <a:pt x="4933950" y="2865618"/>
                </a:moveTo>
                <a:cubicBezTo>
                  <a:pt x="4929558" y="2874949"/>
                  <a:pt x="4929558" y="2883730"/>
                  <a:pt x="4929558" y="2896902"/>
                </a:cubicBezTo>
                <a:cubicBezTo>
                  <a:pt x="4942730" y="2892511"/>
                  <a:pt x="4956451" y="2888121"/>
                  <a:pt x="4956451" y="2870009"/>
                </a:cubicBezTo>
                <a:cubicBezTo>
                  <a:pt x="4947670" y="2874399"/>
                  <a:pt x="4947670" y="2865618"/>
                  <a:pt x="4933950" y="2865618"/>
                </a:cubicBezTo>
                <a:close/>
                <a:moveTo>
                  <a:pt x="5216595" y="2861228"/>
                </a:moveTo>
                <a:cubicBezTo>
                  <a:pt x="5229767" y="2866168"/>
                  <a:pt x="5229767" y="2874949"/>
                  <a:pt x="5225376" y="2888121"/>
                </a:cubicBezTo>
                <a:cubicBezTo>
                  <a:pt x="5216595" y="2883730"/>
                  <a:pt x="5207813" y="2870009"/>
                  <a:pt x="5216595" y="2861228"/>
                </a:cubicBezTo>
                <a:close/>
                <a:moveTo>
                  <a:pt x="5149913" y="2856288"/>
                </a:moveTo>
                <a:cubicBezTo>
                  <a:pt x="5154989" y="2855739"/>
                  <a:pt x="5160614" y="2856837"/>
                  <a:pt x="5162809" y="2861228"/>
                </a:cubicBezTo>
                <a:cubicBezTo>
                  <a:pt x="5162809" y="2865618"/>
                  <a:pt x="5154029" y="2865618"/>
                  <a:pt x="5154029" y="2874399"/>
                </a:cubicBezTo>
                <a:cubicBezTo>
                  <a:pt x="5140308" y="2878790"/>
                  <a:pt x="5144698" y="2865618"/>
                  <a:pt x="5140308" y="2861228"/>
                </a:cubicBezTo>
                <a:cubicBezTo>
                  <a:pt x="5140308" y="2859033"/>
                  <a:pt x="5144836" y="2856837"/>
                  <a:pt x="5149913" y="2856288"/>
                </a:cubicBezTo>
                <a:close/>
                <a:moveTo>
                  <a:pt x="426987" y="2830494"/>
                </a:moveTo>
                <a:cubicBezTo>
                  <a:pt x="431378" y="2834885"/>
                  <a:pt x="440159" y="2843666"/>
                  <a:pt x="453880" y="2839275"/>
                </a:cubicBezTo>
                <a:cubicBezTo>
                  <a:pt x="445098" y="2883730"/>
                  <a:pt x="404485" y="2870558"/>
                  <a:pt x="381983" y="2883730"/>
                </a:cubicBezTo>
                <a:cubicBezTo>
                  <a:pt x="386374" y="2870009"/>
                  <a:pt x="404485" y="2870009"/>
                  <a:pt x="418206" y="2861777"/>
                </a:cubicBezTo>
                <a:cubicBezTo>
                  <a:pt x="413266" y="2848057"/>
                  <a:pt x="422597" y="2839275"/>
                  <a:pt x="426987" y="2830494"/>
                </a:cubicBezTo>
                <a:close/>
                <a:moveTo>
                  <a:pt x="557129" y="2761342"/>
                </a:moveTo>
                <a:cubicBezTo>
                  <a:pt x="562136" y="2760793"/>
                  <a:pt x="567761" y="2761890"/>
                  <a:pt x="574622" y="2764085"/>
                </a:cubicBezTo>
                <a:cubicBezTo>
                  <a:pt x="574622" y="2772867"/>
                  <a:pt x="570232" y="2777257"/>
                  <a:pt x="565841" y="2781648"/>
                </a:cubicBezTo>
                <a:cubicBezTo>
                  <a:pt x="552669" y="2781648"/>
                  <a:pt x="557059" y="2767927"/>
                  <a:pt x="543338" y="2768476"/>
                </a:cubicBezTo>
                <a:cubicBezTo>
                  <a:pt x="547729" y="2764085"/>
                  <a:pt x="552120" y="2761890"/>
                  <a:pt x="557129" y="2761342"/>
                </a:cubicBezTo>
                <a:close/>
                <a:moveTo>
                  <a:pt x="506242" y="2743573"/>
                </a:moveTo>
                <a:cubicBezTo>
                  <a:pt x="514216" y="2747072"/>
                  <a:pt x="523581" y="2763536"/>
                  <a:pt x="530167" y="2750365"/>
                </a:cubicBezTo>
                <a:cubicBezTo>
                  <a:pt x="552669" y="2767927"/>
                  <a:pt x="512055" y="2786039"/>
                  <a:pt x="534558" y="2799211"/>
                </a:cubicBezTo>
                <a:cubicBezTo>
                  <a:pt x="520837" y="2816774"/>
                  <a:pt x="489554" y="2821164"/>
                  <a:pt x="471991" y="2834335"/>
                </a:cubicBezTo>
                <a:cubicBezTo>
                  <a:pt x="476381" y="2816774"/>
                  <a:pt x="494493" y="2794271"/>
                  <a:pt x="490102" y="2781100"/>
                </a:cubicBezTo>
                <a:cubicBezTo>
                  <a:pt x="490102" y="2767927"/>
                  <a:pt x="508213" y="2772319"/>
                  <a:pt x="512604" y="2763538"/>
                </a:cubicBezTo>
                <a:cubicBezTo>
                  <a:pt x="512604" y="2754755"/>
                  <a:pt x="507665" y="2750365"/>
                  <a:pt x="498884" y="2745974"/>
                </a:cubicBezTo>
                <a:cubicBezTo>
                  <a:pt x="501079" y="2742682"/>
                  <a:pt x="503583" y="2742407"/>
                  <a:pt x="506242" y="2743573"/>
                </a:cubicBezTo>
                <a:close/>
                <a:moveTo>
                  <a:pt x="588342" y="2714691"/>
                </a:moveTo>
                <a:cubicBezTo>
                  <a:pt x="602063" y="2710301"/>
                  <a:pt x="592733" y="2727863"/>
                  <a:pt x="606454" y="2723473"/>
                </a:cubicBezTo>
                <a:cubicBezTo>
                  <a:pt x="606454" y="2736645"/>
                  <a:pt x="588342" y="2732254"/>
                  <a:pt x="579561" y="2732254"/>
                </a:cubicBezTo>
                <a:cubicBezTo>
                  <a:pt x="579561" y="2723473"/>
                  <a:pt x="588342" y="2723473"/>
                  <a:pt x="588342" y="2714691"/>
                </a:cubicBezTo>
                <a:close/>
                <a:moveTo>
                  <a:pt x="934102" y="2710301"/>
                </a:moveTo>
                <a:cubicBezTo>
                  <a:pt x="979107" y="2705910"/>
                  <a:pt x="997217" y="2723473"/>
                  <a:pt x="1028501" y="2714691"/>
                </a:cubicBezTo>
                <a:cubicBezTo>
                  <a:pt x="1019171" y="2737193"/>
                  <a:pt x="1001608" y="2754755"/>
                  <a:pt x="965386" y="2750365"/>
                </a:cubicBezTo>
                <a:cubicBezTo>
                  <a:pt x="952215" y="2741584"/>
                  <a:pt x="938493" y="2727863"/>
                  <a:pt x="934102" y="2710301"/>
                </a:cubicBezTo>
                <a:close/>
                <a:moveTo>
                  <a:pt x="5261599" y="2705910"/>
                </a:moveTo>
                <a:cubicBezTo>
                  <a:pt x="5275319" y="2705910"/>
                  <a:pt x="5275319" y="2714691"/>
                  <a:pt x="5275319" y="2723473"/>
                </a:cubicBezTo>
                <a:cubicBezTo>
                  <a:pt x="5266538" y="2723473"/>
                  <a:pt x="5261599" y="2736645"/>
                  <a:pt x="5252817" y="2727863"/>
                </a:cubicBezTo>
                <a:cubicBezTo>
                  <a:pt x="5257207" y="2719082"/>
                  <a:pt x="5261599" y="2714691"/>
                  <a:pt x="5261599" y="2705910"/>
                </a:cubicBezTo>
                <a:close/>
                <a:moveTo>
                  <a:pt x="5315383" y="2674627"/>
                </a:moveTo>
                <a:cubicBezTo>
                  <a:pt x="5315383" y="2692738"/>
                  <a:pt x="5302211" y="2705910"/>
                  <a:pt x="5292882" y="2719082"/>
                </a:cubicBezTo>
                <a:cubicBezTo>
                  <a:pt x="5284100" y="2709751"/>
                  <a:pt x="5279710" y="2696580"/>
                  <a:pt x="5284100" y="2687799"/>
                </a:cubicBezTo>
                <a:cubicBezTo>
                  <a:pt x="5292882" y="2683408"/>
                  <a:pt x="5306602" y="2679018"/>
                  <a:pt x="5315383" y="2674627"/>
                </a:cubicBezTo>
                <a:close/>
                <a:moveTo>
                  <a:pt x="471991" y="2665846"/>
                </a:moveTo>
                <a:cubicBezTo>
                  <a:pt x="462661" y="2683408"/>
                  <a:pt x="449489" y="2705910"/>
                  <a:pt x="426987" y="2710301"/>
                </a:cubicBezTo>
                <a:cubicBezTo>
                  <a:pt x="431378" y="2688347"/>
                  <a:pt x="444550" y="2665846"/>
                  <a:pt x="471991" y="2665846"/>
                </a:cubicBezTo>
                <a:close/>
                <a:moveTo>
                  <a:pt x="5203423" y="2638954"/>
                </a:moveTo>
                <a:cubicBezTo>
                  <a:pt x="5220985" y="2657065"/>
                  <a:pt x="5171591" y="2679018"/>
                  <a:pt x="5149638" y="2683408"/>
                </a:cubicBezTo>
                <a:cubicBezTo>
                  <a:pt x="5149638" y="2652126"/>
                  <a:pt x="5180921" y="2652126"/>
                  <a:pt x="5203423" y="2638954"/>
                </a:cubicBezTo>
                <a:close/>
                <a:moveTo>
                  <a:pt x="595202" y="2616451"/>
                </a:moveTo>
                <a:cubicBezTo>
                  <a:pt x="600828" y="2615902"/>
                  <a:pt x="606454" y="2617000"/>
                  <a:pt x="610844" y="2621391"/>
                </a:cubicBezTo>
                <a:cubicBezTo>
                  <a:pt x="606454" y="2621391"/>
                  <a:pt x="575170" y="2634563"/>
                  <a:pt x="579561" y="2621391"/>
                </a:cubicBezTo>
                <a:cubicBezTo>
                  <a:pt x="583952" y="2619196"/>
                  <a:pt x="589577" y="2617000"/>
                  <a:pt x="595202" y="2616451"/>
                </a:cubicBezTo>
                <a:close/>
                <a:moveTo>
                  <a:pt x="727745" y="2599438"/>
                </a:moveTo>
                <a:cubicBezTo>
                  <a:pt x="727745" y="2617000"/>
                  <a:pt x="705242" y="2634563"/>
                  <a:pt x="687131" y="2625782"/>
                </a:cubicBezTo>
                <a:cubicBezTo>
                  <a:pt x="682741" y="2625782"/>
                  <a:pt x="682741" y="2630173"/>
                  <a:pt x="678350" y="2630173"/>
                </a:cubicBezTo>
                <a:cubicBezTo>
                  <a:pt x="673960" y="2648283"/>
                  <a:pt x="682741" y="2657065"/>
                  <a:pt x="682741" y="2670237"/>
                </a:cubicBezTo>
                <a:cubicBezTo>
                  <a:pt x="673960" y="2674627"/>
                  <a:pt x="655848" y="2674627"/>
                  <a:pt x="651458" y="2687799"/>
                </a:cubicBezTo>
                <a:cubicBezTo>
                  <a:pt x="642127" y="2683408"/>
                  <a:pt x="660239" y="2674627"/>
                  <a:pt x="660239" y="2665846"/>
                </a:cubicBezTo>
                <a:cubicBezTo>
                  <a:pt x="651458" y="2652674"/>
                  <a:pt x="647067" y="2657065"/>
                  <a:pt x="633347" y="2657065"/>
                </a:cubicBezTo>
                <a:cubicBezTo>
                  <a:pt x="655848" y="2630722"/>
                  <a:pt x="687131" y="2608218"/>
                  <a:pt x="727745" y="2599438"/>
                </a:cubicBezTo>
                <a:close/>
                <a:moveTo>
                  <a:pt x="4965231" y="2568155"/>
                </a:moveTo>
                <a:cubicBezTo>
                  <a:pt x="4933950" y="2563764"/>
                  <a:pt x="4893336" y="2581326"/>
                  <a:pt x="4893336" y="2621391"/>
                </a:cubicBezTo>
                <a:cubicBezTo>
                  <a:pt x="4924619" y="2612610"/>
                  <a:pt x="4952060" y="2594498"/>
                  <a:pt x="4965231" y="2568155"/>
                </a:cubicBezTo>
                <a:close/>
                <a:moveTo>
                  <a:pt x="5185311" y="2545652"/>
                </a:moveTo>
                <a:cubicBezTo>
                  <a:pt x="5167201" y="2541262"/>
                  <a:pt x="5153479" y="2568155"/>
                  <a:pt x="5167201" y="2572545"/>
                </a:cubicBezTo>
                <a:cubicBezTo>
                  <a:pt x="5171591" y="2563764"/>
                  <a:pt x="5185311" y="2559373"/>
                  <a:pt x="5185311" y="2545652"/>
                </a:cubicBezTo>
                <a:close/>
                <a:moveTo>
                  <a:pt x="687680" y="2528090"/>
                </a:moveTo>
                <a:cubicBezTo>
                  <a:pt x="682741" y="2559373"/>
                  <a:pt x="651458" y="2568155"/>
                  <a:pt x="624565" y="2576936"/>
                </a:cubicBezTo>
                <a:cubicBezTo>
                  <a:pt x="651458" y="2568155"/>
                  <a:pt x="651458" y="2528090"/>
                  <a:pt x="687680" y="2528090"/>
                </a:cubicBezTo>
                <a:close/>
                <a:moveTo>
                  <a:pt x="597123" y="2528090"/>
                </a:moveTo>
                <a:cubicBezTo>
                  <a:pt x="592733" y="2541262"/>
                  <a:pt x="579561" y="2545652"/>
                  <a:pt x="574622" y="2554983"/>
                </a:cubicBezTo>
                <a:cubicBezTo>
                  <a:pt x="565841" y="2545652"/>
                  <a:pt x="583402" y="2528090"/>
                  <a:pt x="597123" y="2528090"/>
                </a:cubicBezTo>
                <a:close/>
                <a:moveTo>
                  <a:pt x="4938340" y="2519309"/>
                </a:moveTo>
                <a:cubicBezTo>
                  <a:pt x="4924619" y="2519309"/>
                  <a:pt x="4920228" y="2532481"/>
                  <a:pt x="4915838" y="2536871"/>
                </a:cubicBezTo>
                <a:cubicBezTo>
                  <a:pt x="4929558" y="2536871"/>
                  <a:pt x="4938340" y="2532481"/>
                  <a:pt x="4938340" y="2519309"/>
                </a:cubicBezTo>
                <a:close/>
                <a:moveTo>
                  <a:pt x="4574469" y="2466074"/>
                </a:moveTo>
                <a:cubicBezTo>
                  <a:pt x="4561296" y="2479245"/>
                  <a:pt x="4534404" y="2474854"/>
                  <a:pt x="4525075" y="2496807"/>
                </a:cubicBezTo>
                <a:cubicBezTo>
                  <a:pt x="4533855" y="2492417"/>
                  <a:pt x="4547576" y="2492417"/>
                  <a:pt x="4551966" y="2488026"/>
                </a:cubicBezTo>
                <a:cubicBezTo>
                  <a:pt x="4538794" y="2479245"/>
                  <a:pt x="4578859" y="2483636"/>
                  <a:pt x="4574469" y="2466074"/>
                </a:cubicBezTo>
                <a:close/>
                <a:moveTo>
                  <a:pt x="5166017" y="2431780"/>
                </a:moveTo>
                <a:cubicBezTo>
                  <a:pt x="5137049" y="2432629"/>
                  <a:pt x="5106692" y="2455783"/>
                  <a:pt x="5086523" y="2479245"/>
                </a:cubicBezTo>
                <a:cubicBezTo>
                  <a:pt x="5072801" y="2479245"/>
                  <a:pt x="5082132" y="2461682"/>
                  <a:pt x="5068411" y="2466074"/>
                </a:cubicBezTo>
                <a:cubicBezTo>
                  <a:pt x="5050849" y="2470464"/>
                  <a:pt x="5055239" y="2492417"/>
                  <a:pt x="5032738" y="2488026"/>
                </a:cubicBezTo>
                <a:cubicBezTo>
                  <a:pt x="5028348" y="2518760"/>
                  <a:pt x="5005845" y="2528090"/>
                  <a:pt x="4987734" y="2545652"/>
                </a:cubicBezTo>
                <a:cubicBezTo>
                  <a:pt x="5000906" y="2558825"/>
                  <a:pt x="5009686" y="2536871"/>
                  <a:pt x="5023407" y="2536871"/>
                </a:cubicBezTo>
                <a:cubicBezTo>
                  <a:pt x="5014626" y="2546202"/>
                  <a:pt x="5023407" y="2554983"/>
                  <a:pt x="5023407" y="2568155"/>
                </a:cubicBezTo>
                <a:cubicBezTo>
                  <a:pt x="5082132" y="2559373"/>
                  <a:pt x="5167201" y="2541811"/>
                  <a:pt x="5167201" y="2461682"/>
                </a:cubicBezTo>
                <a:cubicBezTo>
                  <a:pt x="5180921" y="2461682"/>
                  <a:pt x="5185311" y="2443571"/>
                  <a:pt x="5194092" y="2439180"/>
                </a:cubicBezTo>
                <a:cubicBezTo>
                  <a:pt x="5185175" y="2433692"/>
                  <a:pt x="5175673" y="2431497"/>
                  <a:pt x="5166017" y="2431780"/>
                </a:cubicBezTo>
                <a:close/>
                <a:moveTo>
                  <a:pt x="4270957" y="2408901"/>
                </a:moveTo>
                <a:cubicBezTo>
                  <a:pt x="4265993" y="2407589"/>
                  <a:pt x="4256011" y="2412837"/>
                  <a:pt x="4255600" y="2412837"/>
                </a:cubicBezTo>
                <a:cubicBezTo>
                  <a:pt x="4246818" y="2426009"/>
                  <a:pt x="4282493" y="2426009"/>
                  <a:pt x="4273711" y="2412837"/>
                </a:cubicBezTo>
                <a:cubicBezTo>
                  <a:pt x="4273711" y="2410504"/>
                  <a:pt x="4272613" y="2409338"/>
                  <a:pt x="4270957" y="2408901"/>
                </a:cubicBezTo>
                <a:close/>
                <a:moveTo>
                  <a:pt x="633347" y="2404055"/>
                </a:moveTo>
                <a:cubicBezTo>
                  <a:pt x="642127" y="2404055"/>
                  <a:pt x="637736" y="2417227"/>
                  <a:pt x="642127" y="2417227"/>
                </a:cubicBezTo>
                <a:cubicBezTo>
                  <a:pt x="642127" y="2430398"/>
                  <a:pt x="610844" y="2430398"/>
                  <a:pt x="619626" y="2408446"/>
                </a:cubicBezTo>
                <a:cubicBezTo>
                  <a:pt x="624565" y="2408446"/>
                  <a:pt x="628956" y="2408446"/>
                  <a:pt x="633347" y="2404055"/>
                </a:cubicBezTo>
                <a:close/>
                <a:moveTo>
                  <a:pt x="5292882" y="2403507"/>
                </a:moveTo>
                <a:cubicBezTo>
                  <a:pt x="5279710" y="2403507"/>
                  <a:pt x="5274771" y="2412837"/>
                  <a:pt x="5274771" y="2421070"/>
                </a:cubicBezTo>
                <a:cubicBezTo>
                  <a:pt x="5284100" y="2421070"/>
                  <a:pt x="5288490" y="2416679"/>
                  <a:pt x="5292882" y="2403507"/>
                </a:cubicBezTo>
                <a:close/>
                <a:moveTo>
                  <a:pt x="5212204" y="2399115"/>
                </a:moveTo>
                <a:cubicBezTo>
                  <a:pt x="5220985" y="2426009"/>
                  <a:pt x="5194092" y="2417227"/>
                  <a:pt x="5198483" y="2439180"/>
                </a:cubicBezTo>
                <a:cubicBezTo>
                  <a:pt x="5212204" y="2430398"/>
                  <a:pt x="5230316" y="2421619"/>
                  <a:pt x="5230316" y="2399115"/>
                </a:cubicBezTo>
                <a:cubicBezTo>
                  <a:pt x="5230316" y="2399115"/>
                  <a:pt x="5230316" y="2399115"/>
                  <a:pt x="5212204" y="2399115"/>
                </a:cubicBezTo>
                <a:close/>
                <a:moveTo>
                  <a:pt x="4444396" y="2341490"/>
                </a:moveTo>
                <a:cubicBezTo>
                  <a:pt x="4431224" y="2337099"/>
                  <a:pt x="4408723" y="2350270"/>
                  <a:pt x="4404332" y="2359601"/>
                </a:cubicBezTo>
                <a:cubicBezTo>
                  <a:pt x="4408723" y="2359601"/>
                  <a:pt x="4413113" y="2363991"/>
                  <a:pt x="4413113" y="2368382"/>
                </a:cubicBezTo>
                <a:cubicBezTo>
                  <a:pt x="4426285" y="2363442"/>
                  <a:pt x="4440006" y="2359051"/>
                  <a:pt x="4444396" y="2341490"/>
                </a:cubicBezTo>
                <a:close/>
                <a:moveTo>
                  <a:pt x="5046133" y="2308088"/>
                </a:moveTo>
                <a:cubicBezTo>
                  <a:pt x="5035173" y="2312333"/>
                  <a:pt x="5029307" y="2331473"/>
                  <a:pt x="5005845" y="2327768"/>
                </a:cubicBezTo>
                <a:cubicBezTo>
                  <a:pt x="5005845" y="2341490"/>
                  <a:pt x="5010236" y="2350270"/>
                  <a:pt x="5014626" y="2359051"/>
                </a:cubicBezTo>
                <a:cubicBezTo>
                  <a:pt x="5032738" y="2345880"/>
                  <a:pt x="5059631" y="2341490"/>
                  <a:pt x="5059631" y="2310206"/>
                </a:cubicBezTo>
                <a:cubicBezTo>
                  <a:pt x="5054005" y="2306913"/>
                  <a:pt x="5049786" y="2306674"/>
                  <a:pt x="5046133" y="2308088"/>
                </a:cubicBezTo>
                <a:close/>
                <a:moveTo>
                  <a:pt x="732136" y="2297035"/>
                </a:moveTo>
                <a:cubicBezTo>
                  <a:pt x="745306" y="2310206"/>
                  <a:pt x="718414" y="2323927"/>
                  <a:pt x="718414" y="2337099"/>
                </a:cubicBezTo>
                <a:cubicBezTo>
                  <a:pt x="718414" y="2337099"/>
                  <a:pt x="718414" y="2337099"/>
                  <a:pt x="691522" y="2337099"/>
                </a:cubicBezTo>
                <a:cubicBezTo>
                  <a:pt x="705242" y="2318987"/>
                  <a:pt x="727745" y="2314598"/>
                  <a:pt x="732136" y="2297035"/>
                </a:cubicBezTo>
                <a:close/>
                <a:moveTo>
                  <a:pt x="1100397" y="2288254"/>
                </a:moveTo>
                <a:cubicBezTo>
                  <a:pt x="1091067" y="2288254"/>
                  <a:pt x="1082286" y="2292644"/>
                  <a:pt x="1082286" y="2301426"/>
                </a:cubicBezTo>
                <a:cubicBezTo>
                  <a:pt x="1095458" y="2301426"/>
                  <a:pt x="1100397" y="2301426"/>
                  <a:pt x="1100397" y="2288254"/>
                </a:cubicBezTo>
                <a:close/>
                <a:moveTo>
                  <a:pt x="5539854" y="2283863"/>
                </a:moveTo>
                <a:cubicBezTo>
                  <a:pt x="5531072" y="2319537"/>
                  <a:pt x="5477287" y="2332708"/>
                  <a:pt x="5441065" y="2350270"/>
                </a:cubicBezTo>
                <a:cubicBezTo>
                  <a:pt x="5409233" y="2367833"/>
                  <a:pt x="5382340" y="2390334"/>
                  <a:pt x="5351058" y="2394726"/>
                </a:cubicBezTo>
                <a:cubicBezTo>
                  <a:pt x="5373559" y="2345880"/>
                  <a:pt x="5459176" y="2341490"/>
                  <a:pt x="5467958" y="2328318"/>
                </a:cubicBezTo>
                <a:cubicBezTo>
                  <a:pt x="5472348" y="2310755"/>
                  <a:pt x="5521742" y="2301426"/>
                  <a:pt x="5539854" y="2283863"/>
                </a:cubicBezTo>
                <a:close/>
                <a:moveTo>
                  <a:pt x="5656205" y="2266299"/>
                </a:moveTo>
                <a:cubicBezTo>
                  <a:pt x="5651814" y="2279472"/>
                  <a:pt x="5634252" y="2279472"/>
                  <a:pt x="5620532" y="2283863"/>
                </a:cubicBezTo>
                <a:cubicBezTo>
                  <a:pt x="5624922" y="2270143"/>
                  <a:pt x="5638643" y="2265751"/>
                  <a:pt x="5656205" y="2266299"/>
                </a:cubicBezTo>
                <a:close/>
                <a:moveTo>
                  <a:pt x="4812659" y="2266299"/>
                </a:moveTo>
                <a:cubicBezTo>
                  <a:pt x="4798938" y="2261910"/>
                  <a:pt x="4794547" y="2270690"/>
                  <a:pt x="4790156" y="2279472"/>
                </a:cubicBezTo>
                <a:cubicBezTo>
                  <a:pt x="4794547" y="2283863"/>
                  <a:pt x="4812659" y="2275081"/>
                  <a:pt x="4812659" y="2266299"/>
                </a:cubicBezTo>
                <a:close/>
                <a:moveTo>
                  <a:pt x="4256971" y="2260401"/>
                </a:moveTo>
                <a:cubicBezTo>
                  <a:pt x="4251346" y="2259302"/>
                  <a:pt x="4244623" y="2261635"/>
                  <a:pt x="4242428" y="2266299"/>
                </a:cubicBezTo>
                <a:cubicBezTo>
                  <a:pt x="4242428" y="2270690"/>
                  <a:pt x="4256148" y="2288254"/>
                  <a:pt x="4260538" y="2279472"/>
                </a:cubicBezTo>
                <a:cubicBezTo>
                  <a:pt x="4256148" y="2279472"/>
                  <a:pt x="4256148" y="2275081"/>
                  <a:pt x="4256148" y="2275081"/>
                </a:cubicBezTo>
                <a:cubicBezTo>
                  <a:pt x="4256148" y="2275081"/>
                  <a:pt x="4256148" y="2275081"/>
                  <a:pt x="4264929" y="2275081"/>
                </a:cubicBezTo>
                <a:cubicBezTo>
                  <a:pt x="4267125" y="2266026"/>
                  <a:pt x="4262597" y="2261498"/>
                  <a:pt x="4256971" y="2260401"/>
                </a:cubicBezTo>
                <a:close/>
                <a:moveTo>
                  <a:pt x="1127290" y="2257518"/>
                </a:moveTo>
                <a:cubicBezTo>
                  <a:pt x="1118508" y="2257518"/>
                  <a:pt x="1118508" y="2266299"/>
                  <a:pt x="1104787" y="2261910"/>
                </a:cubicBezTo>
                <a:cubicBezTo>
                  <a:pt x="1104787" y="2270690"/>
                  <a:pt x="1109178" y="2270690"/>
                  <a:pt x="1109178" y="2279472"/>
                </a:cubicBezTo>
                <a:cubicBezTo>
                  <a:pt x="1117959" y="2275081"/>
                  <a:pt x="1131680" y="2270143"/>
                  <a:pt x="1127290" y="2257518"/>
                </a:cubicBezTo>
                <a:close/>
                <a:moveTo>
                  <a:pt x="5288490" y="2230626"/>
                </a:moveTo>
                <a:cubicBezTo>
                  <a:pt x="5284100" y="2235017"/>
                  <a:pt x="5279710" y="2243798"/>
                  <a:pt x="5284100" y="2252579"/>
                </a:cubicBezTo>
                <a:cubicBezTo>
                  <a:pt x="5297273" y="2252579"/>
                  <a:pt x="5306602" y="2248189"/>
                  <a:pt x="5306602" y="2235017"/>
                </a:cubicBezTo>
                <a:cubicBezTo>
                  <a:pt x="5297273" y="2239407"/>
                  <a:pt x="5297273" y="2230626"/>
                  <a:pt x="5288490" y="2230626"/>
                </a:cubicBezTo>
                <a:close/>
                <a:moveTo>
                  <a:pt x="617156" y="2230077"/>
                </a:moveTo>
                <a:cubicBezTo>
                  <a:pt x="628956" y="2228431"/>
                  <a:pt x="640207" y="2230626"/>
                  <a:pt x="647067" y="2239407"/>
                </a:cubicBezTo>
                <a:cubicBezTo>
                  <a:pt x="624565" y="2253128"/>
                  <a:pt x="633894" y="2297582"/>
                  <a:pt x="615783" y="2315146"/>
                </a:cubicBezTo>
                <a:cubicBezTo>
                  <a:pt x="588342" y="2310755"/>
                  <a:pt x="570779" y="2319537"/>
                  <a:pt x="552669" y="2328318"/>
                </a:cubicBezTo>
                <a:cubicBezTo>
                  <a:pt x="565841" y="2310206"/>
                  <a:pt x="588342" y="2305816"/>
                  <a:pt x="597672" y="2283863"/>
                </a:cubicBezTo>
                <a:cubicBezTo>
                  <a:pt x="588342" y="2275081"/>
                  <a:pt x="602063" y="2261361"/>
                  <a:pt x="583952" y="2243798"/>
                </a:cubicBezTo>
                <a:cubicBezTo>
                  <a:pt x="593007" y="2237213"/>
                  <a:pt x="605356" y="2231724"/>
                  <a:pt x="617156" y="2230077"/>
                </a:cubicBezTo>
                <a:close/>
                <a:moveTo>
                  <a:pt x="5050849" y="2216906"/>
                </a:moveTo>
                <a:cubicBezTo>
                  <a:pt x="5032738" y="2212515"/>
                  <a:pt x="5023407" y="2225686"/>
                  <a:pt x="5028348" y="2248189"/>
                </a:cubicBezTo>
                <a:cubicBezTo>
                  <a:pt x="5046459" y="2248189"/>
                  <a:pt x="5050849" y="2230077"/>
                  <a:pt x="5050849" y="2216906"/>
                </a:cubicBezTo>
                <a:close/>
                <a:moveTo>
                  <a:pt x="5827670" y="2176473"/>
                </a:moveTo>
                <a:cubicBezTo>
                  <a:pt x="5836253" y="2176636"/>
                  <a:pt x="5845275" y="2178351"/>
                  <a:pt x="5854331" y="2181781"/>
                </a:cubicBezTo>
                <a:cubicBezTo>
                  <a:pt x="5858721" y="2194952"/>
                  <a:pt x="5845001" y="2194952"/>
                  <a:pt x="5840611" y="2203734"/>
                </a:cubicBezTo>
                <a:cubicBezTo>
                  <a:pt x="5804388" y="2199343"/>
                  <a:pt x="5795607" y="2190562"/>
                  <a:pt x="5773105" y="2212515"/>
                </a:cubicBezTo>
                <a:cubicBezTo>
                  <a:pt x="5780102" y="2189464"/>
                  <a:pt x="5801918" y="2175984"/>
                  <a:pt x="5827670" y="2176473"/>
                </a:cubicBezTo>
                <a:close/>
                <a:moveTo>
                  <a:pt x="594542" y="2174277"/>
                </a:moveTo>
                <a:cubicBezTo>
                  <a:pt x="597158" y="2174165"/>
                  <a:pt x="599731" y="2175057"/>
                  <a:pt x="602063" y="2177390"/>
                </a:cubicBezTo>
                <a:cubicBezTo>
                  <a:pt x="597672" y="2186171"/>
                  <a:pt x="588891" y="2190562"/>
                  <a:pt x="575170" y="2190562"/>
                </a:cubicBezTo>
                <a:cubicBezTo>
                  <a:pt x="578463" y="2183976"/>
                  <a:pt x="586695" y="2174612"/>
                  <a:pt x="594542" y="2174277"/>
                </a:cubicBezTo>
                <a:close/>
                <a:moveTo>
                  <a:pt x="4706753" y="2173754"/>
                </a:moveTo>
                <a:cubicBezTo>
                  <a:pt x="4704849" y="2173823"/>
                  <a:pt x="4702894" y="2174646"/>
                  <a:pt x="4700699" y="2176842"/>
                </a:cubicBezTo>
                <a:cubicBezTo>
                  <a:pt x="4695759" y="2190562"/>
                  <a:pt x="4705089" y="2186171"/>
                  <a:pt x="4705089" y="2194403"/>
                </a:cubicBezTo>
                <a:cubicBezTo>
                  <a:pt x="4718809" y="2190012"/>
                  <a:pt x="4727590" y="2190012"/>
                  <a:pt x="4727590" y="2176842"/>
                </a:cubicBezTo>
                <a:cubicBezTo>
                  <a:pt x="4717711" y="2180135"/>
                  <a:pt x="4712464" y="2173549"/>
                  <a:pt x="4706753" y="2173754"/>
                </a:cubicBezTo>
                <a:close/>
                <a:moveTo>
                  <a:pt x="5759932" y="2168060"/>
                </a:moveTo>
                <a:cubicBezTo>
                  <a:pt x="5773105" y="2181781"/>
                  <a:pt x="5746212" y="2186171"/>
                  <a:pt x="5741822" y="2194952"/>
                </a:cubicBezTo>
                <a:cubicBezTo>
                  <a:pt x="5728650" y="2181232"/>
                  <a:pt x="5759932" y="2181232"/>
                  <a:pt x="5759932" y="2168060"/>
                </a:cubicBezTo>
                <a:close/>
                <a:moveTo>
                  <a:pt x="4448786" y="2163670"/>
                </a:moveTo>
                <a:cubicBezTo>
                  <a:pt x="4431224" y="2163670"/>
                  <a:pt x="4431224" y="2172451"/>
                  <a:pt x="4421895" y="2181232"/>
                </a:cubicBezTo>
                <a:cubicBezTo>
                  <a:pt x="4440006" y="2185623"/>
                  <a:pt x="4440006" y="2172451"/>
                  <a:pt x="4448786" y="2163670"/>
                </a:cubicBezTo>
                <a:close/>
                <a:moveTo>
                  <a:pt x="1082286" y="2163670"/>
                </a:moveTo>
                <a:cubicBezTo>
                  <a:pt x="1032891" y="2172999"/>
                  <a:pt x="992278" y="2181781"/>
                  <a:pt x="1005999" y="2239407"/>
                </a:cubicBezTo>
                <a:cubicBezTo>
                  <a:pt x="1019171" y="2243798"/>
                  <a:pt x="1019171" y="2256970"/>
                  <a:pt x="1032891" y="2256970"/>
                </a:cubicBezTo>
                <a:cubicBezTo>
                  <a:pt x="1068565" y="2248189"/>
                  <a:pt x="1086677" y="2199343"/>
                  <a:pt x="1082286" y="2163670"/>
                </a:cubicBezTo>
                <a:close/>
                <a:moveTo>
                  <a:pt x="4651304" y="2146107"/>
                </a:moveTo>
                <a:cubicBezTo>
                  <a:pt x="4646364" y="2150498"/>
                  <a:pt x="4646364" y="2159279"/>
                  <a:pt x="4646913" y="2168060"/>
                </a:cubicBezTo>
                <a:cubicBezTo>
                  <a:pt x="4660634" y="2168060"/>
                  <a:pt x="4669416" y="2168060"/>
                  <a:pt x="4669416" y="2154888"/>
                </a:cubicBezTo>
                <a:cubicBezTo>
                  <a:pt x="4655694" y="2159279"/>
                  <a:pt x="4660085" y="2141717"/>
                  <a:pt x="4651304" y="2146107"/>
                </a:cubicBezTo>
                <a:close/>
                <a:moveTo>
                  <a:pt x="4588189" y="2141717"/>
                </a:moveTo>
                <a:cubicBezTo>
                  <a:pt x="4583798" y="2168060"/>
                  <a:pt x="4556906" y="2168060"/>
                  <a:pt x="4553063" y="2191111"/>
                </a:cubicBezTo>
                <a:cubicBezTo>
                  <a:pt x="4566235" y="2195502"/>
                  <a:pt x="4557455" y="2204282"/>
                  <a:pt x="4557455" y="2213065"/>
                </a:cubicBezTo>
                <a:cubicBezTo>
                  <a:pt x="4570626" y="2208124"/>
                  <a:pt x="4588737" y="2194952"/>
                  <a:pt x="4588737" y="2186171"/>
                </a:cubicBezTo>
                <a:cubicBezTo>
                  <a:pt x="4588737" y="2199343"/>
                  <a:pt x="4606299" y="2194952"/>
                  <a:pt x="4620021" y="2194952"/>
                </a:cubicBezTo>
                <a:cubicBezTo>
                  <a:pt x="4633192" y="2176842"/>
                  <a:pt x="4615081" y="2176842"/>
                  <a:pt x="4628803" y="2159279"/>
                </a:cubicBezTo>
                <a:cubicBezTo>
                  <a:pt x="4610691" y="2159279"/>
                  <a:pt x="4606299" y="2141717"/>
                  <a:pt x="4588189" y="2141717"/>
                </a:cubicBezTo>
                <a:close/>
                <a:moveTo>
                  <a:pt x="4314324" y="2030304"/>
                </a:moveTo>
                <a:cubicBezTo>
                  <a:pt x="4291823" y="2039086"/>
                  <a:pt x="4269320" y="2052806"/>
                  <a:pt x="4246818" y="2065978"/>
                </a:cubicBezTo>
                <a:cubicBezTo>
                  <a:pt x="4242428" y="2092871"/>
                  <a:pt x="4219926" y="2092871"/>
                  <a:pt x="4214987" y="2118117"/>
                </a:cubicBezTo>
                <a:cubicBezTo>
                  <a:pt x="4237489" y="2122508"/>
                  <a:pt x="4232548" y="2136228"/>
                  <a:pt x="4223768" y="2153790"/>
                </a:cubicBezTo>
                <a:cubicBezTo>
                  <a:pt x="4237489" y="2153790"/>
                  <a:pt x="4246270" y="2153790"/>
                  <a:pt x="4246270" y="2162572"/>
                </a:cubicBezTo>
                <a:cubicBezTo>
                  <a:pt x="4237489" y="2171354"/>
                  <a:pt x="4232548" y="2158181"/>
                  <a:pt x="4223768" y="2162572"/>
                </a:cubicBezTo>
                <a:cubicBezTo>
                  <a:pt x="4206206" y="2198246"/>
                  <a:pt x="4255600" y="2202637"/>
                  <a:pt x="4264382" y="2207028"/>
                </a:cubicBezTo>
                <a:cubicBezTo>
                  <a:pt x="4278102" y="2216357"/>
                  <a:pt x="4255600" y="2220748"/>
                  <a:pt x="4259990" y="2238310"/>
                </a:cubicBezTo>
                <a:cubicBezTo>
                  <a:pt x="4269320" y="2242701"/>
                  <a:pt x="4264929" y="2229529"/>
                  <a:pt x="4273711" y="2229529"/>
                </a:cubicBezTo>
                <a:cubicBezTo>
                  <a:pt x="4283041" y="2252031"/>
                  <a:pt x="4287431" y="2233920"/>
                  <a:pt x="4287431" y="2260812"/>
                </a:cubicBezTo>
                <a:cubicBezTo>
                  <a:pt x="4323105" y="2260812"/>
                  <a:pt x="4304995" y="2220748"/>
                  <a:pt x="4323105" y="2211966"/>
                </a:cubicBezTo>
                <a:cubicBezTo>
                  <a:pt x="4331887" y="2211966"/>
                  <a:pt x="4327497" y="2216357"/>
                  <a:pt x="4331887" y="2220748"/>
                </a:cubicBezTo>
                <a:cubicBezTo>
                  <a:pt x="4331887" y="2193856"/>
                  <a:pt x="4354390" y="2211966"/>
                  <a:pt x="4354390" y="2180683"/>
                </a:cubicBezTo>
                <a:cubicBezTo>
                  <a:pt x="4327497" y="2176292"/>
                  <a:pt x="4300604" y="2207575"/>
                  <a:pt x="4273711" y="2216357"/>
                </a:cubicBezTo>
                <a:cubicBezTo>
                  <a:pt x="4273711" y="2207575"/>
                  <a:pt x="4273711" y="2203184"/>
                  <a:pt x="4269320" y="2198795"/>
                </a:cubicBezTo>
                <a:cubicBezTo>
                  <a:pt x="4300604" y="2190012"/>
                  <a:pt x="4286884" y="2136777"/>
                  <a:pt x="4327497" y="2141168"/>
                </a:cubicBezTo>
                <a:cubicBezTo>
                  <a:pt x="4332435" y="2114275"/>
                  <a:pt x="4354390" y="2105494"/>
                  <a:pt x="4368110" y="2092323"/>
                </a:cubicBezTo>
                <a:cubicBezTo>
                  <a:pt x="4368110" y="2092323"/>
                  <a:pt x="4363719" y="2087932"/>
                  <a:pt x="4363719" y="2083541"/>
                </a:cubicBezTo>
                <a:cubicBezTo>
                  <a:pt x="4350546" y="2083541"/>
                  <a:pt x="4354937" y="2087932"/>
                  <a:pt x="4336826" y="2092323"/>
                </a:cubicBezTo>
                <a:cubicBezTo>
                  <a:pt x="4341217" y="2070369"/>
                  <a:pt x="4318715" y="2087932"/>
                  <a:pt x="4314324" y="2079151"/>
                </a:cubicBezTo>
                <a:cubicBezTo>
                  <a:pt x="4323105" y="2069821"/>
                  <a:pt x="4336826" y="2065429"/>
                  <a:pt x="4336826" y="2052258"/>
                </a:cubicBezTo>
                <a:cubicBezTo>
                  <a:pt x="4328045" y="2052258"/>
                  <a:pt x="4318715" y="2039086"/>
                  <a:pt x="4314324" y="2030304"/>
                </a:cubicBezTo>
                <a:close/>
                <a:moveTo>
                  <a:pt x="722230" y="2018505"/>
                </a:moveTo>
                <a:cubicBezTo>
                  <a:pt x="720027" y="2018505"/>
                  <a:pt x="717454" y="2019328"/>
                  <a:pt x="714023" y="2021523"/>
                </a:cubicBezTo>
                <a:cubicBezTo>
                  <a:pt x="709633" y="2057197"/>
                  <a:pt x="691522" y="2070369"/>
                  <a:pt x="695912" y="2110434"/>
                </a:cubicBezTo>
                <a:cubicBezTo>
                  <a:pt x="723354" y="2092871"/>
                  <a:pt x="740916" y="2061587"/>
                  <a:pt x="745306" y="2025914"/>
                </a:cubicBezTo>
                <a:cubicBezTo>
                  <a:pt x="732135" y="2025914"/>
                  <a:pt x="728842" y="2018505"/>
                  <a:pt x="722230" y="2018505"/>
                </a:cubicBezTo>
                <a:close/>
                <a:moveTo>
                  <a:pt x="5065941" y="2009998"/>
                </a:moveTo>
                <a:cubicBezTo>
                  <a:pt x="5072116" y="2008352"/>
                  <a:pt x="5077741" y="2010547"/>
                  <a:pt x="5077741" y="2021523"/>
                </a:cubicBezTo>
                <a:cubicBezTo>
                  <a:pt x="5068960" y="2021523"/>
                  <a:pt x="5059631" y="2021523"/>
                  <a:pt x="5055239" y="2030304"/>
                </a:cubicBezTo>
                <a:cubicBezTo>
                  <a:pt x="5050849" y="2030304"/>
                  <a:pt x="5059631" y="2021523"/>
                  <a:pt x="5050849" y="2021523"/>
                </a:cubicBezTo>
                <a:cubicBezTo>
                  <a:pt x="5053044" y="2017133"/>
                  <a:pt x="5059767" y="2011645"/>
                  <a:pt x="5065941" y="2009998"/>
                </a:cubicBezTo>
                <a:close/>
                <a:moveTo>
                  <a:pt x="4736372" y="1990240"/>
                </a:moveTo>
                <a:cubicBezTo>
                  <a:pt x="4749544" y="1999571"/>
                  <a:pt x="4727590" y="2008352"/>
                  <a:pt x="4731982" y="2016584"/>
                </a:cubicBezTo>
                <a:cubicBezTo>
                  <a:pt x="4722651" y="2016584"/>
                  <a:pt x="4727041" y="2003412"/>
                  <a:pt x="4718260" y="2003412"/>
                </a:cubicBezTo>
                <a:cubicBezTo>
                  <a:pt x="4718260" y="1994631"/>
                  <a:pt x="4736372" y="1999022"/>
                  <a:pt x="4736372" y="1990240"/>
                </a:cubicBezTo>
                <a:close/>
                <a:moveTo>
                  <a:pt x="4498181" y="1990240"/>
                </a:moveTo>
                <a:cubicBezTo>
                  <a:pt x="4485010" y="1994631"/>
                  <a:pt x="4485010" y="2012742"/>
                  <a:pt x="4466899" y="2012193"/>
                </a:cubicBezTo>
                <a:cubicBezTo>
                  <a:pt x="4466899" y="1994631"/>
                  <a:pt x="4484461" y="1994631"/>
                  <a:pt x="4498181" y="1990240"/>
                </a:cubicBezTo>
                <a:close/>
                <a:moveTo>
                  <a:pt x="5427344" y="1977068"/>
                </a:moveTo>
                <a:cubicBezTo>
                  <a:pt x="5436674" y="1977068"/>
                  <a:pt x="5445456" y="1999022"/>
                  <a:pt x="5441065" y="1994631"/>
                </a:cubicBezTo>
                <a:cubicBezTo>
                  <a:pt x="5418563" y="2012742"/>
                  <a:pt x="5387280" y="2025914"/>
                  <a:pt x="5364230" y="2047867"/>
                </a:cubicBezTo>
                <a:cubicBezTo>
                  <a:pt x="5287943" y="2057197"/>
                  <a:pt x="5242938" y="2119215"/>
                  <a:pt x="5189154" y="2119215"/>
                </a:cubicBezTo>
                <a:cubicBezTo>
                  <a:pt x="5189154" y="2105494"/>
                  <a:pt x="5202874" y="2101104"/>
                  <a:pt x="5202874" y="2087932"/>
                </a:cubicBezTo>
                <a:cubicBezTo>
                  <a:pt x="5243487" y="2070369"/>
                  <a:pt x="5284100" y="2056649"/>
                  <a:pt x="5319774" y="2039086"/>
                </a:cubicBezTo>
                <a:cubicBezTo>
                  <a:pt x="5351058" y="2021523"/>
                  <a:pt x="5364778" y="1985849"/>
                  <a:pt x="5400453" y="1981459"/>
                </a:cubicBezTo>
                <a:cubicBezTo>
                  <a:pt x="5409233" y="1977068"/>
                  <a:pt x="5418563" y="1990240"/>
                  <a:pt x="5427344" y="1977068"/>
                </a:cubicBezTo>
                <a:close/>
                <a:moveTo>
                  <a:pt x="5562356" y="1959506"/>
                </a:moveTo>
                <a:cubicBezTo>
                  <a:pt x="5566746" y="1959506"/>
                  <a:pt x="5571137" y="1963896"/>
                  <a:pt x="5571137" y="1968288"/>
                </a:cubicBezTo>
                <a:cubicBezTo>
                  <a:pt x="5580467" y="1968288"/>
                  <a:pt x="5580467" y="1963896"/>
                  <a:pt x="5589249" y="1963896"/>
                </a:cubicBezTo>
                <a:cubicBezTo>
                  <a:pt x="5575528" y="1972678"/>
                  <a:pt x="5571137" y="1985849"/>
                  <a:pt x="5557966" y="1990790"/>
                </a:cubicBezTo>
                <a:cubicBezTo>
                  <a:pt x="5553574" y="1977068"/>
                  <a:pt x="5562356" y="1968288"/>
                  <a:pt x="5562356" y="1959506"/>
                </a:cubicBezTo>
                <a:close/>
                <a:moveTo>
                  <a:pt x="5360387" y="1959506"/>
                </a:moveTo>
                <a:cubicBezTo>
                  <a:pt x="5373559" y="1955116"/>
                  <a:pt x="5373559" y="1963896"/>
                  <a:pt x="5382889" y="1963896"/>
                </a:cubicBezTo>
                <a:cubicBezTo>
                  <a:pt x="5378498" y="1972678"/>
                  <a:pt x="5369717" y="1977068"/>
                  <a:pt x="5355997" y="1981459"/>
                </a:cubicBezTo>
                <a:cubicBezTo>
                  <a:pt x="5355997" y="1972678"/>
                  <a:pt x="5355997" y="1963896"/>
                  <a:pt x="5360387" y="1959506"/>
                </a:cubicBezTo>
                <a:close/>
                <a:moveTo>
                  <a:pt x="4650756" y="1950725"/>
                </a:moveTo>
                <a:cubicBezTo>
                  <a:pt x="4646364" y="1959506"/>
                  <a:pt x="4655146" y="1959506"/>
                  <a:pt x="4655146" y="1972678"/>
                </a:cubicBezTo>
                <a:cubicBezTo>
                  <a:pt x="4641974" y="1972678"/>
                  <a:pt x="4632643" y="1981459"/>
                  <a:pt x="4623862" y="1972678"/>
                </a:cubicBezTo>
                <a:cubicBezTo>
                  <a:pt x="4628803" y="1959506"/>
                  <a:pt x="4633192" y="1950176"/>
                  <a:pt x="4650756" y="1950725"/>
                </a:cubicBezTo>
                <a:close/>
                <a:moveTo>
                  <a:pt x="4911447" y="1932614"/>
                </a:moveTo>
                <a:cubicBezTo>
                  <a:pt x="4915838" y="1932614"/>
                  <a:pt x="4870835" y="1955116"/>
                  <a:pt x="4848332" y="1959506"/>
                </a:cubicBezTo>
                <a:cubicBezTo>
                  <a:pt x="4843942" y="1941395"/>
                  <a:pt x="4893336" y="1941395"/>
                  <a:pt x="4911447" y="1932614"/>
                </a:cubicBezTo>
                <a:close/>
                <a:moveTo>
                  <a:pt x="4754483" y="1919442"/>
                </a:moveTo>
                <a:cubicBezTo>
                  <a:pt x="4745154" y="1941395"/>
                  <a:pt x="4718260" y="1941395"/>
                  <a:pt x="4714419" y="1964446"/>
                </a:cubicBezTo>
                <a:cubicBezTo>
                  <a:pt x="4714419" y="1968837"/>
                  <a:pt x="4736921" y="1964446"/>
                  <a:pt x="4723200" y="1977618"/>
                </a:cubicBezTo>
                <a:cubicBezTo>
                  <a:pt x="4731982" y="1977618"/>
                  <a:pt x="4736372" y="1968837"/>
                  <a:pt x="4750093" y="1973227"/>
                </a:cubicBezTo>
                <a:cubicBezTo>
                  <a:pt x="4736921" y="1986947"/>
                  <a:pt x="4718809" y="1995729"/>
                  <a:pt x="4696307" y="2000119"/>
                </a:cubicBezTo>
                <a:cubicBezTo>
                  <a:pt x="4691368" y="2013291"/>
                  <a:pt x="4709479" y="2004510"/>
                  <a:pt x="4705089" y="2017682"/>
                </a:cubicBezTo>
                <a:cubicBezTo>
                  <a:pt x="4678196" y="2017682"/>
                  <a:pt x="4665024" y="2030854"/>
                  <a:pt x="4646913" y="2039635"/>
                </a:cubicBezTo>
                <a:cubicBezTo>
                  <a:pt x="4637584" y="2030304"/>
                  <a:pt x="4628803" y="2025914"/>
                  <a:pt x="4633192" y="2008352"/>
                </a:cubicBezTo>
                <a:cubicBezTo>
                  <a:pt x="4655694" y="1995179"/>
                  <a:pt x="4682587" y="1981459"/>
                  <a:pt x="4705089" y="1968288"/>
                </a:cubicBezTo>
                <a:cubicBezTo>
                  <a:pt x="4705089" y="1937004"/>
                  <a:pt x="4718809" y="1915051"/>
                  <a:pt x="4754483" y="1919442"/>
                </a:cubicBezTo>
                <a:close/>
                <a:moveTo>
                  <a:pt x="5845550" y="1915051"/>
                </a:moveTo>
                <a:cubicBezTo>
                  <a:pt x="5849942" y="1915051"/>
                  <a:pt x="5854331" y="1919442"/>
                  <a:pt x="5854331" y="1928223"/>
                </a:cubicBezTo>
                <a:cubicBezTo>
                  <a:pt x="5845001" y="1932614"/>
                  <a:pt x="5827438" y="1941395"/>
                  <a:pt x="5831829" y="1923832"/>
                </a:cubicBezTo>
                <a:cubicBezTo>
                  <a:pt x="5836768" y="1923832"/>
                  <a:pt x="5845550" y="1919442"/>
                  <a:pt x="5845550" y="1915051"/>
                </a:cubicBezTo>
                <a:close/>
                <a:moveTo>
                  <a:pt x="5382889" y="1910660"/>
                </a:moveTo>
                <a:cubicBezTo>
                  <a:pt x="5382889" y="1910660"/>
                  <a:pt x="5382889" y="1910660"/>
                  <a:pt x="5391671" y="1910660"/>
                </a:cubicBezTo>
                <a:cubicBezTo>
                  <a:pt x="5391671" y="1937004"/>
                  <a:pt x="5360387" y="1932614"/>
                  <a:pt x="5347215" y="1946335"/>
                </a:cubicBezTo>
                <a:cubicBezTo>
                  <a:pt x="5351605" y="1928223"/>
                  <a:pt x="5378498" y="1932614"/>
                  <a:pt x="5382889" y="1910660"/>
                </a:cubicBezTo>
                <a:close/>
                <a:moveTo>
                  <a:pt x="5571137" y="1910112"/>
                </a:moveTo>
                <a:cubicBezTo>
                  <a:pt x="5571137" y="1919442"/>
                  <a:pt x="5562356" y="1923832"/>
                  <a:pt x="5566746" y="1937004"/>
                </a:cubicBezTo>
                <a:cubicBezTo>
                  <a:pt x="5539854" y="1937004"/>
                  <a:pt x="5535463" y="1959506"/>
                  <a:pt x="5503631" y="1954567"/>
                </a:cubicBezTo>
                <a:cubicBezTo>
                  <a:pt x="5512962" y="1927675"/>
                  <a:pt x="5539854" y="1914502"/>
                  <a:pt x="5571137" y="1910112"/>
                </a:cubicBezTo>
                <a:close/>
                <a:moveTo>
                  <a:pt x="5203423" y="1888158"/>
                </a:moveTo>
                <a:cubicBezTo>
                  <a:pt x="5216595" y="1888158"/>
                  <a:pt x="5212204" y="1901331"/>
                  <a:pt x="5225924" y="1901331"/>
                </a:cubicBezTo>
                <a:cubicBezTo>
                  <a:pt x="5212204" y="1915051"/>
                  <a:pt x="5199032" y="1923832"/>
                  <a:pt x="5176530" y="1928223"/>
                </a:cubicBezTo>
                <a:cubicBezTo>
                  <a:pt x="5180921" y="1910112"/>
                  <a:pt x="5199032" y="1905721"/>
                  <a:pt x="5203423" y="1888158"/>
                </a:cubicBezTo>
                <a:close/>
                <a:moveTo>
                  <a:pt x="5364778" y="1884317"/>
                </a:moveTo>
                <a:cubicBezTo>
                  <a:pt x="5355448" y="1897489"/>
                  <a:pt x="5342276" y="1906270"/>
                  <a:pt x="5319774" y="1906270"/>
                </a:cubicBezTo>
                <a:cubicBezTo>
                  <a:pt x="5329104" y="1896940"/>
                  <a:pt x="5351605" y="1879377"/>
                  <a:pt x="5364778" y="1884317"/>
                </a:cubicBezTo>
                <a:close/>
                <a:moveTo>
                  <a:pt x="5737431" y="1879377"/>
                </a:moveTo>
                <a:cubicBezTo>
                  <a:pt x="5742370" y="1893098"/>
                  <a:pt x="5715479" y="1901879"/>
                  <a:pt x="5701758" y="1906270"/>
                </a:cubicBezTo>
                <a:cubicBezTo>
                  <a:pt x="5706149" y="1892549"/>
                  <a:pt x="5723710" y="1888158"/>
                  <a:pt x="5737431" y="1879377"/>
                </a:cubicBezTo>
                <a:close/>
                <a:moveTo>
                  <a:pt x="297190" y="1873340"/>
                </a:moveTo>
                <a:cubicBezTo>
                  <a:pt x="300071" y="1873889"/>
                  <a:pt x="303501" y="1874986"/>
                  <a:pt x="305697" y="1874986"/>
                </a:cubicBezTo>
                <a:cubicBezTo>
                  <a:pt x="305697" y="1874986"/>
                  <a:pt x="305697" y="1874986"/>
                  <a:pt x="305697" y="1888158"/>
                </a:cubicBezTo>
                <a:cubicBezTo>
                  <a:pt x="291975" y="1892549"/>
                  <a:pt x="296366" y="1879377"/>
                  <a:pt x="291975" y="1874986"/>
                </a:cubicBezTo>
                <a:cubicBezTo>
                  <a:pt x="291975" y="1872791"/>
                  <a:pt x="294308" y="1872791"/>
                  <a:pt x="297190" y="1873340"/>
                </a:cubicBezTo>
                <a:close/>
                <a:moveTo>
                  <a:pt x="5041777" y="1862990"/>
                </a:moveTo>
                <a:cubicBezTo>
                  <a:pt x="5050541" y="1862913"/>
                  <a:pt x="5058396" y="1864010"/>
                  <a:pt x="5064021" y="1866206"/>
                </a:cubicBezTo>
                <a:cubicBezTo>
                  <a:pt x="5064021" y="1879377"/>
                  <a:pt x="5041520" y="1874986"/>
                  <a:pt x="5041520" y="1888158"/>
                </a:cubicBezTo>
                <a:cubicBezTo>
                  <a:pt x="5059081" y="1901879"/>
                  <a:pt x="5072801" y="1870596"/>
                  <a:pt x="5099694" y="1874986"/>
                </a:cubicBezTo>
                <a:cubicBezTo>
                  <a:pt x="5082132" y="1892549"/>
                  <a:pt x="5050849" y="1892549"/>
                  <a:pt x="5036031" y="1915599"/>
                </a:cubicBezTo>
                <a:cubicBezTo>
                  <a:pt x="5036031" y="1919990"/>
                  <a:pt x="5045361" y="1911209"/>
                  <a:pt x="5054142" y="1919990"/>
                </a:cubicBezTo>
                <a:cubicBezTo>
                  <a:pt x="5045361" y="1933710"/>
                  <a:pt x="5045361" y="1933710"/>
                  <a:pt x="5045361" y="1946882"/>
                </a:cubicBezTo>
                <a:cubicBezTo>
                  <a:pt x="5032189" y="1942492"/>
                  <a:pt x="5022859" y="1960055"/>
                  <a:pt x="5018468" y="1946882"/>
                </a:cubicBezTo>
                <a:cubicBezTo>
                  <a:pt x="5014078" y="1951273"/>
                  <a:pt x="5014078" y="1955664"/>
                  <a:pt x="5009686" y="1960055"/>
                </a:cubicBezTo>
                <a:cubicBezTo>
                  <a:pt x="5009686" y="1964446"/>
                  <a:pt x="5014078" y="1964446"/>
                  <a:pt x="5014078" y="1968837"/>
                </a:cubicBezTo>
                <a:cubicBezTo>
                  <a:pt x="5027251" y="1964446"/>
                  <a:pt x="5036579" y="1955664"/>
                  <a:pt x="5045361" y="1946882"/>
                </a:cubicBezTo>
                <a:cubicBezTo>
                  <a:pt x="5058534" y="1951273"/>
                  <a:pt x="5040970" y="1968837"/>
                  <a:pt x="5027251" y="1968837"/>
                </a:cubicBezTo>
                <a:cubicBezTo>
                  <a:pt x="5017920" y="2000119"/>
                  <a:pt x="4982245" y="2000119"/>
                  <a:pt x="4959744" y="2022073"/>
                </a:cubicBezTo>
                <a:cubicBezTo>
                  <a:pt x="4950963" y="2012742"/>
                  <a:pt x="4950963" y="2003961"/>
                  <a:pt x="4950963" y="1990790"/>
                </a:cubicBezTo>
                <a:cubicBezTo>
                  <a:pt x="4959744" y="1977618"/>
                  <a:pt x="4964136" y="1990790"/>
                  <a:pt x="4977856" y="1990790"/>
                </a:cubicBezTo>
                <a:cubicBezTo>
                  <a:pt x="4982245" y="1973227"/>
                  <a:pt x="4969074" y="1977618"/>
                  <a:pt x="4955354" y="1977618"/>
                </a:cubicBezTo>
                <a:cubicBezTo>
                  <a:pt x="4973464" y="1964446"/>
                  <a:pt x="5000357" y="1924381"/>
                  <a:pt x="5018468" y="1937553"/>
                </a:cubicBezTo>
                <a:cubicBezTo>
                  <a:pt x="5023407" y="1933163"/>
                  <a:pt x="5027798" y="1928771"/>
                  <a:pt x="5032189" y="1924381"/>
                </a:cubicBezTo>
                <a:cubicBezTo>
                  <a:pt x="5027798" y="1915599"/>
                  <a:pt x="5014626" y="1933163"/>
                  <a:pt x="5000906" y="1928771"/>
                </a:cubicBezTo>
                <a:cubicBezTo>
                  <a:pt x="5009686" y="1915051"/>
                  <a:pt x="4987734" y="1901879"/>
                  <a:pt x="4974013" y="1897489"/>
                </a:cubicBezTo>
                <a:cubicBezTo>
                  <a:pt x="4981011" y="1874026"/>
                  <a:pt x="5015485" y="1863221"/>
                  <a:pt x="5041777" y="1862990"/>
                </a:cubicBezTo>
                <a:close/>
                <a:moveTo>
                  <a:pt x="5957510" y="1830532"/>
                </a:moveTo>
                <a:cubicBezTo>
                  <a:pt x="5966291" y="1834922"/>
                  <a:pt x="5948179" y="1848094"/>
                  <a:pt x="5948729" y="1857424"/>
                </a:cubicBezTo>
                <a:cubicBezTo>
                  <a:pt x="5935009" y="1848094"/>
                  <a:pt x="5953120" y="1834922"/>
                  <a:pt x="5957510" y="1830532"/>
                </a:cubicBezTo>
                <a:close/>
                <a:moveTo>
                  <a:pt x="5288490" y="1825592"/>
                </a:moveTo>
                <a:cubicBezTo>
                  <a:pt x="5274771" y="1839313"/>
                  <a:pt x="5257207" y="1848094"/>
                  <a:pt x="5239096" y="1856875"/>
                </a:cubicBezTo>
                <a:cubicBezTo>
                  <a:pt x="5247878" y="1839313"/>
                  <a:pt x="5270380" y="1834922"/>
                  <a:pt x="5288490" y="1825592"/>
                </a:cubicBezTo>
                <a:close/>
                <a:moveTo>
                  <a:pt x="4978953" y="1825592"/>
                </a:moveTo>
                <a:cubicBezTo>
                  <a:pt x="4983344" y="1834922"/>
                  <a:pt x="4970172" y="1848094"/>
                  <a:pt x="4956451" y="1852484"/>
                </a:cubicBezTo>
                <a:cubicBezTo>
                  <a:pt x="4956451" y="1834922"/>
                  <a:pt x="4974013" y="1834922"/>
                  <a:pt x="4978953" y="1825592"/>
                </a:cubicBezTo>
                <a:close/>
                <a:moveTo>
                  <a:pt x="5194092" y="1821201"/>
                </a:moveTo>
                <a:cubicBezTo>
                  <a:pt x="5171591" y="1843703"/>
                  <a:pt x="5207265" y="1821201"/>
                  <a:pt x="5198483" y="1852484"/>
                </a:cubicBezTo>
                <a:cubicBezTo>
                  <a:pt x="5194092" y="1856875"/>
                  <a:pt x="5180373" y="1856875"/>
                  <a:pt x="5171591" y="1856875"/>
                </a:cubicBezTo>
                <a:cubicBezTo>
                  <a:pt x="5171591" y="1848094"/>
                  <a:pt x="5171591" y="1839313"/>
                  <a:pt x="5180921" y="1838764"/>
                </a:cubicBezTo>
                <a:cubicBezTo>
                  <a:pt x="5180921" y="1829983"/>
                  <a:pt x="5172140" y="1843154"/>
                  <a:pt x="5158419" y="1838764"/>
                </a:cubicBezTo>
                <a:cubicBezTo>
                  <a:pt x="5162809" y="1825592"/>
                  <a:pt x="5180373" y="1825592"/>
                  <a:pt x="5194092" y="1821201"/>
                </a:cubicBezTo>
                <a:close/>
                <a:moveTo>
                  <a:pt x="4843942" y="1816811"/>
                </a:moveTo>
                <a:cubicBezTo>
                  <a:pt x="4843942" y="1816811"/>
                  <a:pt x="4843942" y="1816811"/>
                  <a:pt x="4857663" y="1816811"/>
                </a:cubicBezTo>
                <a:cubicBezTo>
                  <a:pt x="4862053" y="1843703"/>
                  <a:pt x="4830770" y="1834373"/>
                  <a:pt x="4835160" y="1861266"/>
                </a:cubicBezTo>
                <a:cubicBezTo>
                  <a:pt x="4825830" y="1861266"/>
                  <a:pt x="4825830" y="1856875"/>
                  <a:pt x="4817049" y="1856875"/>
                </a:cubicBezTo>
                <a:cubicBezTo>
                  <a:pt x="4812659" y="1843703"/>
                  <a:pt x="4835160" y="1843703"/>
                  <a:pt x="4821440" y="1834373"/>
                </a:cubicBezTo>
                <a:cubicBezTo>
                  <a:pt x="4825830" y="1825592"/>
                  <a:pt x="4848332" y="1834373"/>
                  <a:pt x="4843942" y="1816811"/>
                </a:cubicBezTo>
                <a:close/>
                <a:moveTo>
                  <a:pt x="5399285" y="1803639"/>
                </a:moveTo>
                <a:cubicBezTo>
                  <a:pt x="5416642" y="1802542"/>
                  <a:pt x="5430088" y="1805835"/>
                  <a:pt x="5427893" y="1816811"/>
                </a:cubicBezTo>
                <a:cubicBezTo>
                  <a:pt x="5414173" y="1816811"/>
                  <a:pt x="5432284" y="1825592"/>
                  <a:pt x="5427893" y="1829983"/>
                </a:cubicBezTo>
                <a:cubicBezTo>
                  <a:pt x="5405391" y="1838764"/>
                  <a:pt x="5396061" y="1861266"/>
                  <a:pt x="5387280" y="1874438"/>
                </a:cubicBezTo>
                <a:cubicBezTo>
                  <a:pt x="5387280" y="1874438"/>
                  <a:pt x="5387280" y="1874438"/>
                  <a:pt x="5360387" y="1874438"/>
                </a:cubicBezTo>
                <a:cubicBezTo>
                  <a:pt x="5351605" y="1870047"/>
                  <a:pt x="5364778" y="1861266"/>
                  <a:pt x="5355997" y="1856875"/>
                </a:cubicBezTo>
                <a:cubicBezTo>
                  <a:pt x="5333494" y="1866206"/>
                  <a:pt x="5310992" y="1874986"/>
                  <a:pt x="5292882" y="1883767"/>
                </a:cubicBezTo>
                <a:cubicBezTo>
                  <a:pt x="5292882" y="1866206"/>
                  <a:pt x="5346667" y="1839313"/>
                  <a:pt x="5347215" y="1816811"/>
                </a:cubicBezTo>
                <a:cubicBezTo>
                  <a:pt x="5360662" y="1810225"/>
                  <a:pt x="5381929" y="1804737"/>
                  <a:pt x="5399285" y="1803639"/>
                </a:cubicBezTo>
                <a:close/>
                <a:moveTo>
                  <a:pt x="5606913" y="1799934"/>
                </a:moveTo>
                <a:cubicBezTo>
                  <a:pt x="5608972" y="1800347"/>
                  <a:pt x="5603929" y="1811872"/>
                  <a:pt x="5593639" y="1808579"/>
                </a:cubicBezTo>
                <a:cubicBezTo>
                  <a:pt x="5589249" y="1808579"/>
                  <a:pt x="5584857" y="1817360"/>
                  <a:pt x="5589249" y="1826142"/>
                </a:cubicBezTo>
                <a:cubicBezTo>
                  <a:pt x="5571137" y="1812970"/>
                  <a:pt x="5557966" y="1843703"/>
                  <a:pt x="5539304" y="1831081"/>
                </a:cubicBezTo>
                <a:cubicBezTo>
                  <a:pt x="5561807" y="1821751"/>
                  <a:pt x="5579918" y="1808579"/>
                  <a:pt x="5602419" y="1804188"/>
                </a:cubicBezTo>
                <a:cubicBezTo>
                  <a:pt x="5604752" y="1800895"/>
                  <a:pt x="5606227" y="1799797"/>
                  <a:pt x="5606913" y="1799934"/>
                </a:cubicBezTo>
                <a:close/>
                <a:moveTo>
                  <a:pt x="5179823" y="1791016"/>
                </a:moveTo>
                <a:cubicBezTo>
                  <a:pt x="5179823" y="1795407"/>
                  <a:pt x="5175433" y="1795407"/>
                  <a:pt x="5171043" y="1795407"/>
                </a:cubicBezTo>
                <a:cubicBezTo>
                  <a:pt x="5171043" y="1804188"/>
                  <a:pt x="5189154" y="1791016"/>
                  <a:pt x="5184763" y="1808579"/>
                </a:cubicBezTo>
                <a:cubicBezTo>
                  <a:pt x="5171591" y="1808579"/>
                  <a:pt x="5162809" y="1817360"/>
                  <a:pt x="5149088" y="1821751"/>
                </a:cubicBezTo>
                <a:cubicBezTo>
                  <a:pt x="5140308" y="1821751"/>
                  <a:pt x="5149088" y="1803639"/>
                  <a:pt x="5148540" y="1799798"/>
                </a:cubicBezTo>
                <a:cubicBezTo>
                  <a:pt x="5157322" y="1795407"/>
                  <a:pt x="5161712" y="1786626"/>
                  <a:pt x="5179823" y="1791016"/>
                </a:cubicBezTo>
                <a:close/>
                <a:moveTo>
                  <a:pt x="4987185" y="1776747"/>
                </a:moveTo>
                <a:cubicBezTo>
                  <a:pt x="4982795" y="1790468"/>
                  <a:pt x="4995966" y="1794858"/>
                  <a:pt x="4987185" y="1803639"/>
                </a:cubicBezTo>
                <a:cubicBezTo>
                  <a:pt x="4978403" y="1803639"/>
                  <a:pt x="4982795" y="1786077"/>
                  <a:pt x="4982795" y="1781687"/>
                </a:cubicBezTo>
                <a:cubicBezTo>
                  <a:pt x="4982795" y="1781687"/>
                  <a:pt x="4982795" y="1781687"/>
                  <a:pt x="4974013" y="1781687"/>
                </a:cubicBezTo>
                <a:cubicBezTo>
                  <a:pt x="4974013" y="1777296"/>
                  <a:pt x="4983344" y="1777296"/>
                  <a:pt x="4987185" y="1776747"/>
                </a:cubicBezTo>
                <a:close/>
                <a:moveTo>
                  <a:pt x="5490459" y="1742170"/>
                </a:moveTo>
                <a:cubicBezTo>
                  <a:pt x="5494849" y="1750951"/>
                  <a:pt x="5503631" y="1750951"/>
                  <a:pt x="5517352" y="1746561"/>
                </a:cubicBezTo>
                <a:cubicBezTo>
                  <a:pt x="5517352" y="1750951"/>
                  <a:pt x="5517352" y="1759734"/>
                  <a:pt x="5521742" y="1759734"/>
                </a:cubicBezTo>
                <a:cubicBezTo>
                  <a:pt x="5521742" y="1768515"/>
                  <a:pt x="5503631" y="1764124"/>
                  <a:pt x="5503631" y="1772905"/>
                </a:cubicBezTo>
                <a:cubicBezTo>
                  <a:pt x="5503631" y="1781687"/>
                  <a:pt x="5517352" y="1781687"/>
                  <a:pt x="5521742" y="1777296"/>
                </a:cubicBezTo>
                <a:cubicBezTo>
                  <a:pt x="5517352" y="1812970"/>
                  <a:pt x="5472348" y="1817360"/>
                  <a:pt x="5449846" y="1812970"/>
                </a:cubicBezTo>
                <a:cubicBezTo>
                  <a:pt x="5449846" y="1799248"/>
                  <a:pt x="5463568" y="1794858"/>
                  <a:pt x="5463568" y="1781687"/>
                </a:cubicBezTo>
                <a:cubicBezTo>
                  <a:pt x="5463568" y="1777296"/>
                  <a:pt x="5458628" y="1781687"/>
                  <a:pt x="5449846" y="1781687"/>
                </a:cubicBezTo>
                <a:cubicBezTo>
                  <a:pt x="5449846" y="1768515"/>
                  <a:pt x="5459176" y="1768515"/>
                  <a:pt x="5467958" y="1764124"/>
                </a:cubicBezTo>
                <a:cubicBezTo>
                  <a:pt x="5432284" y="1764124"/>
                  <a:pt x="5476739" y="1755342"/>
                  <a:pt x="5490459" y="1742170"/>
                </a:cubicBezTo>
                <a:close/>
                <a:moveTo>
                  <a:pt x="4731982" y="1719120"/>
                </a:moveTo>
                <a:cubicBezTo>
                  <a:pt x="4718260" y="1719120"/>
                  <a:pt x="4718260" y="1728450"/>
                  <a:pt x="4705089" y="1723511"/>
                </a:cubicBezTo>
                <a:cubicBezTo>
                  <a:pt x="4705089" y="1741073"/>
                  <a:pt x="4731982" y="1736682"/>
                  <a:pt x="4731982" y="1719120"/>
                </a:cubicBezTo>
                <a:close/>
                <a:moveTo>
                  <a:pt x="5441065" y="1714729"/>
                </a:moveTo>
                <a:cubicBezTo>
                  <a:pt x="5459176" y="1724060"/>
                  <a:pt x="5467958" y="1750404"/>
                  <a:pt x="5441065" y="1750404"/>
                </a:cubicBezTo>
                <a:cubicBezTo>
                  <a:pt x="5441065" y="1746013"/>
                  <a:pt x="5445456" y="1741623"/>
                  <a:pt x="5441065" y="1737232"/>
                </a:cubicBezTo>
                <a:cubicBezTo>
                  <a:pt x="5427344" y="1737232"/>
                  <a:pt x="5422954" y="1746013"/>
                  <a:pt x="5400453" y="1746013"/>
                </a:cubicBezTo>
                <a:cubicBezTo>
                  <a:pt x="5418563" y="1719120"/>
                  <a:pt x="5436674" y="1741623"/>
                  <a:pt x="5441065" y="1714729"/>
                </a:cubicBezTo>
                <a:close/>
                <a:moveTo>
                  <a:pt x="5784098" y="1714155"/>
                </a:moveTo>
                <a:cubicBezTo>
                  <a:pt x="5783532" y="1715518"/>
                  <a:pt x="5765833" y="1724060"/>
                  <a:pt x="5755544" y="1737232"/>
                </a:cubicBezTo>
                <a:cubicBezTo>
                  <a:pt x="5719320" y="1737232"/>
                  <a:pt x="5696817" y="1759184"/>
                  <a:pt x="5688037" y="1786077"/>
                </a:cubicBezTo>
                <a:cubicBezTo>
                  <a:pt x="5652364" y="1777296"/>
                  <a:pt x="5638643" y="1808029"/>
                  <a:pt x="5616140" y="1799248"/>
                </a:cubicBezTo>
                <a:cubicBezTo>
                  <a:pt x="5624922" y="1790468"/>
                  <a:pt x="5624922" y="1777296"/>
                  <a:pt x="5643034" y="1777296"/>
                </a:cubicBezTo>
                <a:cubicBezTo>
                  <a:pt x="5647972" y="1768515"/>
                  <a:pt x="5634252" y="1768515"/>
                  <a:pt x="5634252" y="1764124"/>
                </a:cubicBezTo>
                <a:cubicBezTo>
                  <a:pt x="5666084" y="1772905"/>
                  <a:pt x="5755544" y="1719668"/>
                  <a:pt x="5778043" y="1715278"/>
                </a:cubicBezTo>
                <a:cubicBezTo>
                  <a:pt x="5782571" y="1714044"/>
                  <a:pt x="5784287" y="1713701"/>
                  <a:pt x="5784098" y="1714155"/>
                </a:cubicBezTo>
                <a:close/>
                <a:moveTo>
                  <a:pt x="5422954" y="1701557"/>
                </a:moveTo>
                <a:cubicBezTo>
                  <a:pt x="5409233" y="1710340"/>
                  <a:pt x="5391121" y="1727901"/>
                  <a:pt x="5382340" y="1719120"/>
                </a:cubicBezTo>
                <a:cubicBezTo>
                  <a:pt x="5400453" y="1719120"/>
                  <a:pt x="5404843" y="1705948"/>
                  <a:pt x="5422954" y="1701557"/>
                </a:cubicBezTo>
                <a:close/>
                <a:moveTo>
                  <a:pt x="5102478" y="1695483"/>
                </a:moveTo>
                <a:lnTo>
                  <a:pt x="5102438" y="1696618"/>
                </a:lnTo>
                <a:cubicBezTo>
                  <a:pt x="5095579" y="1698814"/>
                  <a:pt x="5097775" y="1696619"/>
                  <a:pt x="5101136" y="1695520"/>
                </a:cubicBezTo>
                <a:close/>
                <a:moveTo>
                  <a:pt x="5441913" y="1660678"/>
                </a:moveTo>
                <a:cubicBezTo>
                  <a:pt x="5447856" y="1660944"/>
                  <a:pt x="5452590" y="1661493"/>
                  <a:pt x="5454786" y="1661493"/>
                </a:cubicBezTo>
                <a:cubicBezTo>
                  <a:pt x="5449846" y="1675214"/>
                  <a:pt x="5427893" y="1670275"/>
                  <a:pt x="5427344" y="1688386"/>
                </a:cubicBezTo>
                <a:cubicBezTo>
                  <a:pt x="5427344" y="1697167"/>
                  <a:pt x="5441065" y="1688386"/>
                  <a:pt x="5445456" y="1692776"/>
                </a:cubicBezTo>
                <a:cubicBezTo>
                  <a:pt x="5445456" y="1701557"/>
                  <a:pt x="5436674" y="1701557"/>
                  <a:pt x="5422954" y="1701557"/>
                </a:cubicBezTo>
                <a:cubicBezTo>
                  <a:pt x="5418563" y="1688386"/>
                  <a:pt x="5405391" y="1688386"/>
                  <a:pt x="5391671" y="1688386"/>
                </a:cubicBezTo>
                <a:cubicBezTo>
                  <a:pt x="5395374" y="1661630"/>
                  <a:pt x="5424085" y="1659881"/>
                  <a:pt x="5441913" y="1660678"/>
                </a:cubicBezTo>
                <a:close/>
                <a:moveTo>
                  <a:pt x="5275869" y="1641787"/>
                </a:moveTo>
                <a:cubicBezTo>
                  <a:pt x="5282455" y="1640981"/>
                  <a:pt x="5288355" y="1642696"/>
                  <a:pt x="5292882" y="1648321"/>
                </a:cubicBezTo>
                <a:cubicBezTo>
                  <a:pt x="5261599" y="1639540"/>
                  <a:pt x="5252269" y="1679604"/>
                  <a:pt x="5216595" y="1679604"/>
                </a:cubicBezTo>
                <a:cubicBezTo>
                  <a:pt x="5230179" y="1669314"/>
                  <a:pt x="5256111" y="1644205"/>
                  <a:pt x="5275869" y="1641787"/>
                </a:cubicBezTo>
                <a:close/>
                <a:moveTo>
                  <a:pt x="5149088" y="1630759"/>
                </a:moveTo>
                <a:cubicBezTo>
                  <a:pt x="5135916" y="1625820"/>
                  <a:pt x="5131526" y="1635149"/>
                  <a:pt x="5130978" y="1643931"/>
                </a:cubicBezTo>
                <a:cubicBezTo>
                  <a:pt x="5144698" y="1648321"/>
                  <a:pt x="5149088" y="1639540"/>
                  <a:pt x="5149088" y="1630759"/>
                </a:cubicBezTo>
                <a:close/>
                <a:moveTo>
                  <a:pt x="5489910" y="1626368"/>
                </a:moveTo>
                <a:cubicBezTo>
                  <a:pt x="5503631" y="1635149"/>
                  <a:pt x="5516803" y="1635149"/>
                  <a:pt x="5530524" y="1630759"/>
                </a:cubicBezTo>
                <a:cubicBezTo>
                  <a:pt x="5521742" y="1635149"/>
                  <a:pt x="5512962" y="1643931"/>
                  <a:pt x="5499241" y="1648321"/>
                </a:cubicBezTo>
                <a:cubicBezTo>
                  <a:pt x="5503631" y="1661493"/>
                  <a:pt x="5512412" y="1643931"/>
                  <a:pt x="5526134" y="1648321"/>
                </a:cubicBezTo>
                <a:cubicBezTo>
                  <a:pt x="5512962" y="1674664"/>
                  <a:pt x="5490459" y="1665884"/>
                  <a:pt x="5472348" y="1665884"/>
                </a:cubicBezTo>
                <a:cubicBezTo>
                  <a:pt x="5472348" y="1648321"/>
                  <a:pt x="5490459" y="1643931"/>
                  <a:pt x="5489910" y="1626368"/>
                </a:cubicBezTo>
                <a:close/>
                <a:moveTo>
                  <a:pt x="5454237" y="1563802"/>
                </a:moveTo>
                <a:cubicBezTo>
                  <a:pt x="5422954" y="1595085"/>
                  <a:pt x="5404843" y="1630759"/>
                  <a:pt x="5346667" y="1639540"/>
                </a:cubicBezTo>
                <a:cubicBezTo>
                  <a:pt x="5355997" y="1630759"/>
                  <a:pt x="5351605" y="1617039"/>
                  <a:pt x="5346667" y="1599476"/>
                </a:cubicBezTo>
                <a:cubicBezTo>
                  <a:pt x="5386731" y="1590695"/>
                  <a:pt x="5404843" y="1559412"/>
                  <a:pt x="5454237" y="1563802"/>
                </a:cubicBezTo>
                <a:close/>
                <a:moveTo>
                  <a:pt x="5427344" y="1493003"/>
                </a:moveTo>
                <a:cubicBezTo>
                  <a:pt x="5422954" y="1497394"/>
                  <a:pt x="5422954" y="1501784"/>
                  <a:pt x="5422954" y="1510566"/>
                </a:cubicBezTo>
                <a:cubicBezTo>
                  <a:pt x="5396061" y="1501784"/>
                  <a:pt x="5382889" y="1528128"/>
                  <a:pt x="5351058" y="1528676"/>
                </a:cubicBezTo>
                <a:cubicBezTo>
                  <a:pt x="5364230" y="1506175"/>
                  <a:pt x="5396061" y="1501784"/>
                  <a:pt x="5427344" y="1493003"/>
                </a:cubicBezTo>
                <a:close/>
                <a:moveTo>
                  <a:pt x="5075066" y="1491906"/>
                </a:moveTo>
                <a:cubicBezTo>
                  <a:pt x="5081720" y="1490808"/>
                  <a:pt x="5090639" y="1493003"/>
                  <a:pt x="5099694" y="1493003"/>
                </a:cubicBezTo>
                <a:cubicBezTo>
                  <a:pt x="5099694" y="1506175"/>
                  <a:pt x="5077741" y="1519347"/>
                  <a:pt x="5064021" y="1510566"/>
                </a:cubicBezTo>
                <a:cubicBezTo>
                  <a:pt x="5064021" y="1497394"/>
                  <a:pt x="5068412" y="1493004"/>
                  <a:pt x="5075066" y="1491906"/>
                </a:cubicBezTo>
                <a:close/>
                <a:moveTo>
                  <a:pt x="4597586" y="1476684"/>
                </a:moveTo>
                <a:cubicBezTo>
                  <a:pt x="4574742" y="1475475"/>
                  <a:pt x="4551279" y="1490396"/>
                  <a:pt x="4547576" y="1510566"/>
                </a:cubicBezTo>
                <a:cubicBezTo>
                  <a:pt x="4574469" y="1496845"/>
                  <a:pt x="4605751" y="1510566"/>
                  <a:pt x="4619471" y="1483673"/>
                </a:cubicBezTo>
                <a:cubicBezTo>
                  <a:pt x="4612748" y="1479282"/>
                  <a:pt x="4605201" y="1477087"/>
                  <a:pt x="4597586" y="1476684"/>
                </a:cubicBezTo>
                <a:close/>
                <a:moveTo>
                  <a:pt x="5100243" y="1452390"/>
                </a:moveTo>
                <a:cubicBezTo>
                  <a:pt x="5091463" y="1461172"/>
                  <a:pt x="5082132" y="1470501"/>
                  <a:pt x="5077741" y="1488064"/>
                </a:cubicBezTo>
                <a:cubicBezTo>
                  <a:pt x="5055239" y="1488064"/>
                  <a:pt x="5077741" y="1461720"/>
                  <a:pt x="5059631" y="1465562"/>
                </a:cubicBezTo>
                <a:cubicBezTo>
                  <a:pt x="5068960" y="1456781"/>
                  <a:pt x="5077741" y="1456781"/>
                  <a:pt x="5100243" y="1452390"/>
                </a:cubicBezTo>
                <a:close/>
                <a:moveTo>
                  <a:pt x="5401000" y="1439219"/>
                </a:moveTo>
                <a:cubicBezTo>
                  <a:pt x="5387280" y="1452939"/>
                  <a:pt x="5374108" y="1461720"/>
                  <a:pt x="5351605" y="1470501"/>
                </a:cubicBezTo>
                <a:cubicBezTo>
                  <a:pt x="5346667" y="1452939"/>
                  <a:pt x="5387280" y="1448548"/>
                  <a:pt x="5401000" y="1439219"/>
                </a:cubicBezTo>
                <a:close/>
                <a:moveTo>
                  <a:pt x="534558" y="1430437"/>
                </a:moveTo>
                <a:cubicBezTo>
                  <a:pt x="520837" y="1439219"/>
                  <a:pt x="520837" y="1452939"/>
                  <a:pt x="498884" y="1448000"/>
                </a:cubicBezTo>
                <a:cubicBezTo>
                  <a:pt x="507665" y="1434828"/>
                  <a:pt x="516446" y="1430437"/>
                  <a:pt x="534558" y="1430437"/>
                </a:cubicBezTo>
                <a:close/>
                <a:moveTo>
                  <a:pt x="5216595" y="1421656"/>
                </a:moveTo>
                <a:cubicBezTo>
                  <a:pt x="5225376" y="1452390"/>
                  <a:pt x="5198483" y="1483673"/>
                  <a:pt x="5167201" y="1483673"/>
                </a:cubicBezTo>
                <a:cubicBezTo>
                  <a:pt x="5154029" y="1461720"/>
                  <a:pt x="5176530" y="1417265"/>
                  <a:pt x="5216595" y="1421656"/>
                </a:cubicBezTo>
                <a:close/>
                <a:moveTo>
                  <a:pt x="4790156" y="1408484"/>
                </a:moveTo>
                <a:cubicBezTo>
                  <a:pt x="4785766" y="1417265"/>
                  <a:pt x="4772045" y="1412875"/>
                  <a:pt x="4776435" y="1426047"/>
                </a:cubicBezTo>
                <a:cubicBezTo>
                  <a:pt x="4785766" y="1430437"/>
                  <a:pt x="4803877" y="1417265"/>
                  <a:pt x="4790156" y="1408484"/>
                </a:cubicBezTo>
                <a:close/>
                <a:moveTo>
                  <a:pt x="5107618" y="1403682"/>
                </a:moveTo>
                <a:cubicBezTo>
                  <a:pt x="5111015" y="1408209"/>
                  <a:pt x="5104222" y="1423852"/>
                  <a:pt x="5117806" y="1417265"/>
                </a:cubicBezTo>
                <a:cubicBezTo>
                  <a:pt x="5113415" y="1434828"/>
                  <a:pt x="5099694" y="1417265"/>
                  <a:pt x="5099694" y="1404093"/>
                </a:cubicBezTo>
                <a:cubicBezTo>
                  <a:pt x="5104222" y="1401898"/>
                  <a:pt x="5106486" y="1402172"/>
                  <a:pt x="5107618" y="1403682"/>
                </a:cubicBezTo>
                <a:close/>
                <a:moveTo>
                  <a:pt x="5109025" y="1106080"/>
                </a:moveTo>
                <a:cubicBezTo>
                  <a:pt x="5122196" y="1106080"/>
                  <a:pt x="5122196" y="1119252"/>
                  <a:pt x="5140308" y="1114861"/>
                </a:cubicBezTo>
                <a:cubicBezTo>
                  <a:pt x="5131526" y="1119252"/>
                  <a:pt x="5122196" y="1124192"/>
                  <a:pt x="5104634" y="1119252"/>
                </a:cubicBezTo>
                <a:cubicBezTo>
                  <a:pt x="5109025" y="1119252"/>
                  <a:pt x="5109025" y="1110472"/>
                  <a:pt x="5109025" y="1106080"/>
                </a:cubicBezTo>
                <a:close/>
                <a:moveTo>
                  <a:pt x="5149088" y="1074797"/>
                </a:moveTo>
                <a:cubicBezTo>
                  <a:pt x="5167201" y="1074797"/>
                  <a:pt x="5180373" y="1083578"/>
                  <a:pt x="5194092" y="1092360"/>
                </a:cubicBezTo>
                <a:cubicBezTo>
                  <a:pt x="5185311" y="1101690"/>
                  <a:pt x="5171591" y="1106080"/>
                  <a:pt x="5171591" y="1119252"/>
                </a:cubicBezTo>
                <a:cubicBezTo>
                  <a:pt x="5154029" y="1114861"/>
                  <a:pt x="5171591" y="1110472"/>
                  <a:pt x="5175981" y="1101690"/>
                </a:cubicBezTo>
                <a:cubicBezTo>
                  <a:pt x="5167201" y="1106080"/>
                  <a:pt x="5153479" y="1096750"/>
                  <a:pt x="5149088" y="1074797"/>
                </a:cubicBezTo>
                <a:close/>
                <a:moveTo>
                  <a:pt x="4763265" y="1025953"/>
                </a:moveTo>
                <a:cubicBezTo>
                  <a:pt x="4763265" y="1030891"/>
                  <a:pt x="4758874" y="1035282"/>
                  <a:pt x="4754483" y="1039124"/>
                </a:cubicBezTo>
                <a:cubicBezTo>
                  <a:pt x="4767655" y="1052845"/>
                  <a:pt x="4781375" y="1030342"/>
                  <a:pt x="4763265" y="1025953"/>
                </a:cubicBezTo>
                <a:close/>
                <a:moveTo>
                  <a:pt x="5060180" y="1008938"/>
                </a:moveTo>
                <a:cubicBezTo>
                  <a:pt x="5069510" y="1013328"/>
                  <a:pt x="5064569" y="1022110"/>
                  <a:pt x="5055788" y="1017719"/>
                </a:cubicBezTo>
                <a:cubicBezTo>
                  <a:pt x="5055788" y="1022110"/>
                  <a:pt x="5064569" y="1039673"/>
                  <a:pt x="5064569" y="1030891"/>
                </a:cubicBezTo>
                <a:cubicBezTo>
                  <a:pt x="5068960" y="1030891"/>
                  <a:pt x="5068960" y="1039673"/>
                  <a:pt x="5068960" y="1048454"/>
                </a:cubicBezTo>
                <a:cubicBezTo>
                  <a:pt x="5064021" y="1048454"/>
                  <a:pt x="5059631" y="1048454"/>
                  <a:pt x="5055239" y="1052845"/>
                </a:cubicBezTo>
                <a:cubicBezTo>
                  <a:pt x="5045910" y="1048454"/>
                  <a:pt x="5045910" y="1035282"/>
                  <a:pt x="5037128" y="1035282"/>
                </a:cubicBezTo>
                <a:cubicBezTo>
                  <a:pt x="5037128" y="1025953"/>
                  <a:pt x="5059631" y="1039673"/>
                  <a:pt x="5046459" y="1026500"/>
                </a:cubicBezTo>
                <a:cubicBezTo>
                  <a:pt x="5046459" y="1017719"/>
                  <a:pt x="5055788" y="1017719"/>
                  <a:pt x="5060180" y="1008938"/>
                </a:cubicBezTo>
                <a:close/>
                <a:moveTo>
                  <a:pt x="951665" y="995217"/>
                </a:moveTo>
                <a:cubicBezTo>
                  <a:pt x="938493" y="999608"/>
                  <a:pt x="915992" y="1012780"/>
                  <a:pt x="920382" y="1017171"/>
                </a:cubicBezTo>
                <a:cubicBezTo>
                  <a:pt x="929712" y="1008389"/>
                  <a:pt x="947274" y="1008389"/>
                  <a:pt x="951665" y="995217"/>
                </a:cubicBezTo>
                <a:close/>
                <a:moveTo>
                  <a:pt x="4421895" y="950763"/>
                </a:moveTo>
                <a:cubicBezTo>
                  <a:pt x="4421895" y="972716"/>
                  <a:pt x="4399393" y="963934"/>
                  <a:pt x="4386221" y="968325"/>
                </a:cubicBezTo>
                <a:cubicBezTo>
                  <a:pt x="4395002" y="959544"/>
                  <a:pt x="4403783" y="950763"/>
                  <a:pt x="4421895" y="950763"/>
                </a:cubicBezTo>
                <a:close/>
                <a:moveTo>
                  <a:pt x="4547576" y="928261"/>
                </a:moveTo>
                <a:cubicBezTo>
                  <a:pt x="4538794" y="946372"/>
                  <a:pt x="4507511" y="959544"/>
                  <a:pt x="4493790" y="955153"/>
                </a:cubicBezTo>
                <a:cubicBezTo>
                  <a:pt x="4498181" y="932652"/>
                  <a:pt x="4525623" y="932652"/>
                  <a:pt x="4547576" y="928261"/>
                </a:cubicBezTo>
                <a:close/>
                <a:moveTo>
                  <a:pt x="5109025" y="893136"/>
                </a:moveTo>
                <a:cubicBezTo>
                  <a:pt x="5113415" y="915089"/>
                  <a:pt x="5099694" y="941981"/>
                  <a:pt x="5082132" y="950213"/>
                </a:cubicBezTo>
                <a:cubicBezTo>
                  <a:pt x="5082132" y="950213"/>
                  <a:pt x="5082132" y="950213"/>
                  <a:pt x="5082132" y="941433"/>
                </a:cubicBezTo>
                <a:cubicBezTo>
                  <a:pt x="5064021" y="946372"/>
                  <a:pt x="5077193" y="959544"/>
                  <a:pt x="5068411" y="968325"/>
                </a:cubicBezTo>
                <a:cubicBezTo>
                  <a:pt x="5055239" y="972716"/>
                  <a:pt x="5045910" y="963934"/>
                  <a:pt x="5041520" y="959544"/>
                </a:cubicBezTo>
                <a:cubicBezTo>
                  <a:pt x="5041520" y="920028"/>
                  <a:pt x="5068411" y="901917"/>
                  <a:pt x="5109025" y="893136"/>
                </a:cubicBezTo>
                <a:close/>
                <a:moveTo>
                  <a:pt x="4592579" y="875025"/>
                </a:moveTo>
                <a:cubicBezTo>
                  <a:pt x="4606299" y="888197"/>
                  <a:pt x="4579408" y="888197"/>
                  <a:pt x="4583798" y="901369"/>
                </a:cubicBezTo>
                <a:cubicBezTo>
                  <a:pt x="4578859" y="901369"/>
                  <a:pt x="4578859" y="896978"/>
                  <a:pt x="4570078" y="896978"/>
                </a:cubicBezTo>
                <a:cubicBezTo>
                  <a:pt x="4570078" y="883806"/>
                  <a:pt x="4583798" y="883806"/>
                  <a:pt x="4592579" y="875025"/>
                </a:cubicBezTo>
                <a:close/>
                <a:moveTo>
                  <a:pt x="4978953" y="856914"/>
                </a:moveTo>
                <a:cubicBezTo>
                  <a:pt x="4997065" y="861853"/>
                  <a:pt x="4978953" y="870634"/>
                  <a:pt x="4978953" y="883806"/>
                </a:cubicBezTo>
                <a:cubicBezTo>
                  <a:pt x="4965231" y="883806"/>
                  <a:pt x="4965231" y="875025"/>
                  <a:pt x="4965231" y="861853"/>
                </a:cubicBezTo>
                <a:cubicBezTo>
                  <a:pt x="4974013" y="861853"/>
                  <a:pt x="4978953" y="861853"/>
                  <a:pt x="4978953" y="856914"/>
                </a:cubicBezTo>
                <a:close/>
                <a:moveTo>
                  <a:pt x="4673257" y="839351"/>
                </a:moveTo>
                <a:cubicBezTo>
                  <a:pt x="4668866" y="853071"/>
                  <a:pt x="4673257" y="866244"/>
                  <a:pt x="4655146" y="870634"/>
                </a:cubicBezTo>
                <a:cubicBezTo>
                  <a:pt x="4659536" y="856914"/>
                  <a:pt x="4650756" y="843742"/>
                  <a:pt x="4673257" y="839351"/>
                </a:cubicBezTo>
                <a:close/>
                <a:moveTo>
                  <a:pt x="4727041" y="813007"/>
                </a:moveTo>
                <a:cubicBezTo>
                  <a:pt x="4731982" y="817397"/>
                  <a:pt x="4740762" y="817397"/>
                  <a:pt x="4740762" y="830569"/>
                </a:cubicBezTo>
                <a:cubicBezTo>
                  <a:pt x="4718260" y="830569"/>
                  <a:pt x="4709479" y="843742"/>
                  <a:pt x="4682037" y="839899"/>
                </a:cubicBezTo>
                <a:cubicBezTo>
                  <a:pt x="4686429" y="821788"/>
                  <a:pt x="4718260" y="826179"/>
                  <a:pt x="4727041" y="813007"/>
                </a:cubicBezTo>
                <a:close/>
                <a:moveTo>
                  <a:pt x="4211144" y="808616"/>
                </a:moveTo>
                <a:cubicBezTo>
                  <a:pt x="4166141" y="799835"/>
                  <a:pt x="4130467" y="830569"/>
                  <a:pt x="4107966" y="857462"/>
                </a:cubicBezTo>
                <a:cubicBezTo>
                  <a:pt x="4148029" y="844290"/>
                  <a:pt x="4170532" y="813007"/>
                  <a:pt x="4211144" y="808616"/>
                </a:cubicBezTo>
                <a:close/>
                <a:moveTo>
                  <a:pt x="1176684" y="746050"/>
                </a:moveTo>
                <a:cubicBezTo>
                  <a:pt x="1181075" y="764161"/>
                  <a:pt x="1167353" y="768552"/>
                  <a:pt x="1154181" y="772943"/>
                </a:cubicBezTo>
                <a:cubicBezTo>
                  <a:pt x="1162963" y="763613"/>
                  <a:pt x="1162963" y="746050"/>
                  <a:pt x="1176684" y="746050"/>
                </a:cubicBezTo>
                <a:close/>
                <a:moveTo>
                  <a:pt x="4821474" y="742603"/>
                </a:moveTo>
                <a:cubicBezTo>
                  <a:pt x="4831867" y="740905"/>
                  <a:pt x="4843119" y="744266"/>
                  <a:pt x="4853272" y="755380"/>
                </a:cubicBezTo>
                <a:cubicBezTo>
                  <a:pt x="4848881" y="759771"/>
                  <a:pt x="4844491" y="764161"/>
                  <a:pt x="4844491" y="772943"/>
                </a:cubicBezTo>
                <a:cubicBezTo>
                  <a:pt x="4848881" y="786114"/>
                  <a:pt x="4862053" y="772943"/>
                  <a:pt x="4880164" y="772943"/>
                </a:cubicBezTo>
                <a:cubicBezTo>
                  <a:pt x="4885103" y="791055"/>
                  <a:pt x="4875774" y="795445"/>
                  <a:pt x="4871383" y="804225"/>
                </a:cubicBezTo>
                <a:cubicBezTo>
                  <a:pt x="4839550" y="808616"/>
                  <a:pt x="4826380" y="821788"/>
                  <a:pt x="4803877" y="821788"/>
                </a:cubicBezTo>
                <a:cubicBezTo>
                  <a:pt x="4766832" y="798326"/>
                  <a:pt x="4790294" y="747696"/>
                  <a:pt x="4821474" y="742603"/>
                </a:cubicBezTo>
                <a:close/>
                <a:moveTo>
                  <a:pt x="4462508" y="710926"/>
                </a:moveTo>
                <a:cubicBezTo>
                  <a:pt x="4458117" y="737269"/>
                  <a:pt x="4404332" y="750990"/>
                  <a:pt x="4381829" y="772943"/>
                </a:cubicBezTo>
                <a:cubicBezTo>
                  <a:pt x="4359328" y="755380"/>
                  <a:pt x="4314324" y="777333"/>
                  <a:pt x="4305542" y="804225"/>
                </a:cubicBezTo>
                <a:cubicBezTo>
                  <a:pt x="4296213" y="799835"/>
                  <a:pt x="4296213" y="790505"/>
                  <a:pt x="4296213" y="782273"/>
                </a:cubicBezTo>
                <a:cubicBezTo>
                  <a:pt x="4359328" y="764161"/>
                  <a:pt x="4395002" y="715316"/>
                  <a:pt x="4462508" y="710926"/>
                </a:cubicBezTo>
                <a:close/>
                <a:moveTo>
                  <a:pt x="5149088" y="705986"/>
                </a:moveTo>
                <a:cubicBezTo>
                  <a:pt x="5154029" y="705986"/>
                  <a:pt x="5149088" y="710926"/>
                  <a:pt x="5149088" y="710377"/>
                </a:cubicBezTo>
                <a:cubicBezTo>
                  <a:pt x="5126587" y="710377"/>
                  <a:pt x="5130978" y="732878"/>
                  <a:pt x="5122196" y="741660"/>
                </a:cubicBezTo>
                <a:cubicBezTo>
                  <a:pt x="5099694" y="727939"/>
                  <a:pt x="5130978" y="701596"/>
                  <a:pt x="5149088" y="705986"/>
                </a:cubicBezTo>
                <a:close/>
                <a:moveTo>
                  <a:pt x="5252817" y="692814"/>
                </a:moveTo>
                <a:cubicBezTo>
                  <a:pt x="5257207" y="710926"/>
                  <a:pt x="5230316" y="724097"/>
                  <a:pt x="5257207" y="728488"/>
                </a:cubicBezTo>
                <a:cubicBezTo>
                  <a:pt x="5244036" y="737269"/>
                  <a:pt x="5244036" y="755380"/>
                  <a:pt x="5230316" y="764161"/>
                </a:cubicBezTo>
                <a:cubicBezTo>
                  <a:pt x="5207813" y="768552"/>
                  <a:pt x="5207813" y="750441"/>
                  <a:pt x="5194641" y="754832"/>
                </a:cubicBezTo>
                <a:cubicBezTo>
                  <a:pt x="5203423" y="724097"/>
                  <a:pt x="5221534" y="701596"/>
                  <a:pt x="5252817" y="692814"/>
                </a:cubicBezTo>
                <a:close/>
                <a:moveTo>
                  <a:pt x="2743034" y="692814"/>
                </a:moveTo>
                <a:cubicBezTo>
                  <a:pt x="2738644" y="710926"/>
                  <a:pt x="2725472" y="719707"/>
                  <a:pt x="2711752" y="723549"/>
                </a:cubicBezTo>
                <a:cubicBezTo>
                  <a:pt x="2707361" y="719158"/>
                  <a:pt x="2707361" y="710377"/>
                  <a:pt x="2707361" y="701596"/>
                </a:cubicBezTo>
                <a:cubicBezTo>
                  <a:pt x="2716143" y="692814"/>
                  <a:pt x="2729314" y="697205"/>
                  <a:pt x="2743034" y="692814"/>
                </a:cubicBezTo>
                <a:close/>
                <a:moveTo>
                  <a:pt x="4528710" y="687326"/>
                </a:moveTo>
                <a:cubicBezTo>
                  <a:pt x="4536599" y="684033"/>
                  <a:pt x="4545654" y="684033"/>
                  <a:pt x="4552515" y="688424"/>
                </a:cubicBezTo>
                <a:cubicBezTo>
                  <a:pt x="4543184" y="697205"/>
                  <a:pt x="4530014" y="710377"/>
                  <a:pt x="4511903" y="705986"/>
                </a:cubicBezTo>
                <a:cubicBezTo>
                  <a:pt x="4514098" y="697205"/>
                  <a:pt x="4520820" y="690619"/>
                  <a:pt x="4528710" y="687326"/>
                </a:cubicBezTo>
                <a:close/>
                <a:moveTo>
                  <a:pt x="2136513" y="681289"/>
                </a:moveTo>
                <a:cubicBezTo>
                  <a:pt x="2130270" y="680740"/>
                  <a:pt x="2123409" y="686229"/>
                  <a:pt x="2123409" y="697205"/>
                </a:cubicBezTo>
                <a:cubicBezTo>
                  <a:pt x="2127801" y="701596"/>
                  <a:pt x="2137130" y="701596"/>
                  <a:pt x="2145911" y="701596"/>
                </a:cubicBezTo>
                <a:cubicBezTo>
                  <a:pt x="2148382" y="688424"/>
                  <a:pt x="2142757" y="681838"/>
                  <a:pt x="2136513" y="681289"/>
                </a:cubicBezTo>
                <a:close/>
                <a:moveTo>
                  <a:pt x="5230667" y="673673"/>
                </a:moveTo>
                <a:cubicBezTo>
                  <a:pt x="5235529" y="674428"/>
                  <a:pt x="5240057" y="676349"/>
                  <a:pt x="5243487" y="679642"/>
                </a:cubicBezTo>
                <a:cubicBezTo>
                  <a:pt x="5234706" y="692814"/>
                  <a:pt x="5207813" y="705986"/>
                  <a:pt x="5198483" y="692814"/>
                </a:cubicBezTo>
                <a:cubicBezTo>
                  <a:pt x="5198483" y="679643"/>
                  <a:pt x="5216080" y="671410"/>
                  <a:pt x="5230667" y="673673"/>
                </a:cubicBezTo>
                <a:close/>
                <a:moveTo>
                  <a:pt x="2739836" y="656437"/>
                </a:moveTo>
                <a:cubicBezTo>
                  <a:pt x="2710379" y="660707"/>
                  <a:pt x="2693503" y="690756"/>
                  <a:pt x="2666748" y="710926"/>
                </a:cubicBezTo>
                <a:cubicBezTo>
                  <a:pt x="2590462" y="772943"/>
                  <a:pt x="2455450" y="808616"/>
                  <a:pt x="2419776" y="893136"/>
                </a:cubicBezTo>
                <a:cubicBezTo>
                  <a:pt x="2482892" y="883806"/>
                  <a:pt x="2554788" y="870634"/>
                  <a:pt x="2617354" y="848680"/>
                </a:cubicBezTo>
                <a:cubicBezTo>
                  <a:pt x="2689250" y="813556"/>
                  <a:pt x="2738644" y="750990"/>
                  <a:pt x="2792428" y="688972"/>
                </a:cubicBezTo>
                <a:cubicBezTo>
                  <a:pt x="2778708" y="684033"/>
                  <a:pt x="2774318" y="675252"/>
                  <a:pt x="2774318" y="662080"/>
                </a:cubicBezTo>
                <a:cubicBezTo>
                  <a:pt x="2760872" y="656454"/>
                  <a:pt x="2749655" y="655013"/>
                  <a:pt x="2739836" y="656437"/>
                </a:cubicBezTo>
                <a:close/>
                <a:moveTo>
                  <a:pt x="3555846" y="622016"/>
                </a:moveTo>
                <a:cubicBezTo>
                  <a:pt x="3519624" y="622016"/>
                  <a:pt x="3506451" y="666470"/>
                  <a:pt x="3488341" y="670861"/>
                </a:cubicBezTo>
                <a:cubicBezTo>
                  <a:pt x="3510842" y="662080"/>
                  <a:pt x="3533344" y="684033"/>
                  <a:pt x="3555846" y="670861"/>
                </a:cubicBezTo>
                <a:cubicBezTo>
                  <a:pt x="3560236" y="657141"/>
                  <a:pt x="3569018" y="630797"/>
                  <a:pt x="3555846" y="622016"/>
                </a:cubicBezTo>
                <a:close/>
                <a:moveTo>
                  <a:pt x="4269603" y="609547"/>
                </a:moveTo>
                <a:cubicBezTo>
                  <a:pt x="4237523" y="612377"/>
                  <a:pt x="4215398" y="630796"/>
                  <a:pt x="4188643" y="643968"/>
                </a:cubicBezTo>
                <a:cubicBezTo>
                  <a:pt x="4202363" y="662080"/>
                  <a:pt x="4188643" y="657141"/>
                  <a:pt x="4184253" y="675252"/>
                </a:cubicBezTo>
                <a:cubicBezTo>
                  <a:pt x="4219926" y="648358"/>
                  <a:pt x="4269320" y="661531"/>
                  <a:pt x="4309933" y="639577"/>
                </a:cubicBezTo>
                <a:cubicBezTo>
                  <a:pt x="4309933" y="630248"/>
                  <a:pt x="4301152" y="625857"/>
                  <a:pt x="4305542" y="612685"/>
                </a:cubicBezTo>
                <a:cubicBezTo>
                  <a:pt x="4292097" y="609393"/>
                  <a:pt x="4280297" y="608603"/>
                  <a:pt x="4269603" y="609547"/>
                </a:cubicBezTo>
                <a:close/>
                <a:moveTo>
                  <a:pt x="5562356" y="603904"/>
                </a:moveTo>
                <a:cubicBezTo>
                  <a:pt x="5562356" y="612685"/>
                  <a:pt x="5557966" y="612685"/>
                  <a:pt x="5557966" y="622016"/>
                </a:cubicBezTo>
                <a:cubicBezTo>
                  <a:pt x="5531072" y="626406"/>
                  <a:pt x="5535463" y="635187"/>
                  <a:pt x="5508571" y="639577"/>
                </a:cubicBezTo>
                <a:cubicBezTo>
                  <a:pt x="5521742" y="621466"/>
                  <a:pt x="5544244" y="617076"/>
                  <a:pt x="5562356" y="603904"/>
                </a:cubicBezTo>
                <a:close/>
                <a:moveTo>
                  <a:pt x="1540008" y="563840"/>
                </a:moveTo>
                <a:cubicBezTo>
                  <a:pt x="1535617" y="577561"/>
                  <a:pt x="1526835" y="590732"/>
                  <a:pt x="1504333" y="585793"/>
                </a:cubicBezTo>
                <a:cubicBezTo>
                  <a:pt x="1508725" y="572621"/>
                  <a:pt x="1517506" y="563840"/>
                  <a:pt x="1540008" y="563840"/>
                </a:cubicBezTo>
                <a:close/>
                <a:moveTo>
                  <a:pt x="2496471" y="527993"/>
                </a:moveTo>
                <a:cubicBezTo>
                  <a:pt x="2499553" y="528663"/>
                  <a:pt x="2502580" y="530293"/>
                  <a:pt x="2505393" y="533106"/>
                </a:cubicBezTo>
                <a:cubicBezTo>
                  <a:pt x="2509783" y="559998"/>
                  <a:pt x="2482892" y="559998"/>
                  <a:pt x="2478501" y="577561"/>
                </a:cubicBezTo>
                <a:cubicBezTo>
                  <a:pt x="2450647" y="565555"/>
                  <a:pt x="2474899" y="523296"/>
                  <a:pt x="2496471" y="527993"/>
                </a:cubicBezTo>
                <a:close/>
                <a:moveTo>
                  <a:pt x="3995798" y="452428"/>
                </a:moveTo>
                <a:cubicBezTo>
                  <a:pt x="3984617" y="456270"/>
                  <a:pt x="3975698" y="463953"/>
                  <a:pt x="3973503" y="474929"/>
                </a:cubicBezTo>
                <a:cubicBezTo>
                  <a:pt x="3991065" y="466149"/>
                  <a:pt x="4013567" y="461758"/>
                  <a:pt x="4031678" y="452977"/>
                </a:cubicBezTo>
                <a:cubicBezTo>
                  <a:pt x="4020427" y="448586"/>
                  <a:pt x="4006981" y="448586"/>
                  <a:pt x="3995798" y="452428"/>
                </a:cubicBezTo>
                <a:close/>
                <a:moveTo>
                  <a:pt x="4579408" y="448586"/>
                </a:moveTo>
                <a:cubicBezTo>
                  <a:pt x="4574469" y="457368"/>
                  <a:pt x="4574469" y="470539"/>
                  <a:pt x="4561296" y="466149"/>
                </a:cubicBezTo>
                <a:cubicBezTo>
                  <a:pt x="4565687" y="457368"/>
                  <a:pt x="4565687" y="448586"/>
                  <a:pt x="4579408" y="448586"/>
                </a:cubicBezTo>
                <a:close/>
                <a:moveTo>
                  <a:pt x="3725983" y="443646"/>
                </a:moveTo>
                <a:cubicBezTo>
                  <a:pt x="3721592" y="457368"/>
                  <a:pt x="3712811" y="470539"/>
                  <a:pt x="3694700" y="474929"/>
                </a:cubicBezTo>
                <a:cubicBezTo>
                  <a:pt x="3694700" y="466149"/>
                  <a:pt x="3708420" y="466149"/>
                  <a:pt x="3712811" y="461758"/>
                </a:cubicBezTo>
                <a:cubicBezTo>
                  <a:pt x="3708420" y="448586"/>
                  <a:pt x="3690309" y="461758"/>
                  <a:pt x="3680978" y="461210"/>
                </a:cubicBezTo>
                <a:cubicBezTo>
                  <a:pt x="3685369" y="443646"/>
                  <a:pt x="3712261" y="448037"/>
                  <a:pt x="3725983" y="443646"/>
                </a:cubicBezTo>
                <a:close/>
                <a:moveTo>
                  <a:pt x="3281981" y="381630"/>
                </a:moveTo>
                <a:cubicBezTo>
                  <a:pt x="3281981" y="395350"/>
                  <a:pt x="3263870" y="399741"/>
                  <a:pt x="3259480" y="390410"/>
                </a:cubicBezTo>
                <a:cubicBezTo>
                  <a:pt x="3259480" y="381630"/>
                  <a:pt x="3268261" y="381630"/>
                  <a:pt x="3281981" y="381630"/>
                </a:cubicBezTo>
                <a:close/>
                <a:moveTo>
                  <a:pt x="4177572" y="380850"/>
                </a:moveTo>
                <a:cubicBezTo>
                  <a:pt x="4191285" y="376656"/>
                  <a:pt x="4195503" y="387666"/>
                  <a:pt x="4161750" y="390960"/>
                </a:cubicBezTo>
                <a:cubicBezTo>
                  <a:pt x="4167375" y="385335"/>
                  <a:pt x="4173002" y="382247"/>
                  <a:pt x="4177572" y="380850"/>
                </a:cubicBezTo>
                <a:close/>
                <a:moveTo>
                  <a:pt x="4408723" y="328394"/>
                </a:moveTo>
                <a:cubicBezTo>
                  <a:pt x="4399393" y="342114"/>
                  <a:pt x="4381829" y="350895"/>
                  <a:pt x="4368110" y="364067"/>
                </a:cubicBezTo>
                <a:cubicBezTo>
                  <a:pt x="4363719" y="345955"/>
                  <a:pt x="4381829" y="324003"/>
                  <a:pt x="4408723" y="328394"/>
                </a:cubicBezTo>
                <a:close/>
                <a:moveTo>
                  <a:pt x="3239722" y="279547"/>
                </a:moveTo>
                <a:cubicBezTo>
                  <a:pt x="3217221" y="310282"/>
                  <a:pt x="3207890" y="359677"/>
                  <a:pt x="3176607" y="381630"/>
                </a:cubicBezTo>
                <a:cubicBezTo>
                  <a:pt x="3185389" y="403582"/>
                  <a:pt x="3198559" y="381630"/>
                  <a:pt x="3212280" y="386020"/>
                </a:cubicBezTo>
                <a:cubicBezTo>
                  <a:pt x="3248504" y="394801"/>
                  <a:pt x="3248504" y="452428"/>
                  <a:pt x="3275396" y="479321"/>
                </a:cubicBezTo>
                <a:cubicBezTo>
                  <a:pt x="3284177" y="479321"/>
                  <a:pt x="3297898" y="474929"/>
                  <a:pt x="3302288" y="479321"/>
                </a:cubicBezTo>
                <a:cubicBezTo>
                  <a:pt x="3329180" y="536947"/>
                  <a:pt x="3230941" y="541338"/>
                  <a:pt x="3217221" y="581402"/>
                </a:cubicBezTo>
                <a:cubicBezTo>
                  <a:pt x="3208439" y="599513"/>
                  <a:pt x="3208439" y="661531"/>
                  <a:pt x="3244112" y="661531"/>
                </a:cubicBezTo>
                <a:cubicBezTo>
                  <a:pt x="3249052" y="705986"/>
                  <a:pt x="3266614" y="732330"/>
                  <a:pt x="3284726" y="763613"/>
                </a:cubicBezTo>
                <a:cubicBezTo>
                  <a:pt x="3365403" y="785565"/>
                  <a:pt x="3410407" y="723549"/>
                  <a:pt x="3459802" y="687875"/>
                </a:cubicBezTo>
                <a:cubicBezTo>
                  <a:pt x="3451020" y="679094"/>
                  <a:pt x="3432908" y="679094"/>
                  <a:pt x="3424128" y="670313"/>
                </a:cubicBezTo>
                <a:cubicBezTo>
                  <a:pt x="3410407" y="679642"/>
                  <a:pt x="3401625" y="697205"/>
                  <a:pt x="3383514" y="701596"/>
                </a:cubicBezTo>
                <a:cubicBezTo>
                  <a:pt x="3383514" y="683485"/>
                  <a:pt x="3369794" y="683485"/>
                  <a:pt x="3369794" y="665922"/>
                </a:cubicBezTo>
                <a:cubicBezTo>
                  <a:pt x="3396686" y="657141"/>
                  <a:pt x="3419188" y="635187"/>
                  <a:pt x="3454861" y="648358"/>
                </a:cubicBezTo>
                <a:cubicBezTo>
                  <a:pt x="3481755" y="622016"/>
                  <a:pt x="3508647" y="599513"/>
                  <a:pt x="3558041" y="595122"/>
                </a:cubicBezTo>
                <a:cubicBezTo>
                  <a:pt x="3566823" y="595122"/>
                  <a:pt x="3558041" y="577561"/>
                  <a:pt x="3566823" y="577561"/>
                </a:cubicBezTo>
                <a:cubicBezTo>
                  <a:pt x="3584934" y="581952"/>
                  <a:pt x="3611827" y="581952"/>
                  <a:pt x="3629938" y="577561"/>
                </a:cubicBezTo>
                <a:cubicBezTo>
                  <a:pt x="3625547" y="559449"/>
                  <a:pt x="3629938" y="546278"/>
                  <a:pt x="3643658" y="537497"/>
                </a:cubicBezTo>
                <a:cubicBezTo>
                  <a:pt x="3643658" y="533106"/>
                  <a:pt x="3629938" y="546278"/>
                  <a:pt x="3621156" y="537497"/>
                </a:cubicBezTo>
                <a:cubicBezTo>
                  <a:pt x="3621156" y="533106"/>
                  <a:pt x="3626096" y="524325"/>
                  <a:pt x="3634876" y="524325"/>
                </a:cubicBezTo>
                <a:cubicBezTo>
                  <a:pt x="3634876" y="515543"/>
                  <a:pt x="3621156" y="511152"/>
                  <a:pt x="3616765" y="506761"/>
                </a:cubicBezTo>
                <a:cubicBezTo>
                  <a:pt x="3580544" y="533654"/>
                  <a:pt x="3536088" y="529263"/>
                  <a:pt x="3495475" y="546827"/>
                </a:cubicBezTo>
                <a:cubicBezTo>
                  <a:pt x="3486693" y="542435"/>
                  <a:pt x="3504256" y="533654"/>
                  <a:pt x="3517977" y="538045"/>
                </a:cubicBezTo>
                <a:cubicBezTo>
                  <a:pt x="3540478" y="489199"/>
                  <a:pt x="3607984" y="489199"/>
                  <a:pt x="3657379" y="471637"/>
                </a:cubicBezTo>
                <a:cubicBezTo>
                  <a:pt x="3652988" y="480419"/>
                  <a:pt x="3666160" y="489748"/>
                  <a:pt x="3657379" y="511701"/>
                </a:cubicBezTo>
                <a:cubicBezTo>
                  <a:pt x="3661769" y="524872"/>
                  <a:pt x="3666160" y="516092"/>
                  <a:pt x="3679881" y="516092"/>
                </a:cubicBezTo>
                <a:cubicBezTo>
                  <a:pt x="3684271" y="520483"/>
                  <a:pt x="3671099" y="533654"/>
                  <a:pt x="3679881" y="538045"/>
                </a:cubicBezTo>
                <a:cubicBezTo>
                  <a:pt x="3702382" y="538045"/>
                  <a:pt x="3715555" y="551217"/>
                  <a:pt x="3729274" y="542435"/>
                </a:cubicBezTo>
                <a:cubicBezTo>
                  <a:pt x="3733666" y="591281"/>
                  <a:pt x="3787451" y="564389"/>
                  <a:pt x="3809953" y="555608"/>
                </a:cubicBezTo>
                <a:cubicBezTo>
                  <a:pt x="3809953" y="555608"/>
                  <a:pt x="3809953" y="555608"/>
                  <a:pt x="3809953" y="528716"/>
                </a:cubicBezTo>
                <a:cubicBezTo>
                  <a:pt x="3859348" y="475478"/>
                  <a:pt x="3881849" y="395350"/>
                  <a:pt x="3935635" y="346505"/>
                </a:cubicBezTo>
                <a:cubicBezTo>
                  <a:pt x="3953746" y="333332"/>
                  <a:pt x="3958136" y="359677"/>
                  <a:pt x="3976248" y="346505"/>
                </a:cubicBezTo>
                <a:cubicBezTo>
                  <a:pt x="3989419" y="350895"/>
                  <a:pt x="3962526" y="355286"/>
                  <a:pt x="3962526" y="359677"/>
                </a:cubicBezTo>
                <a:cubicBezTo>
                  <a:pt x="3975698" y="364067"/>
                  <a:pt x="3980089" y="386569"/>
                  <a:pt x="3993809" y="390960"/>
                </a:cubicBezTo>
                <a:cubicBezTo>
                  <a:pt x="3993809" y="404680"/>
                  <a:pt x="3966916" y="413461"/>
                  <a:pt x="3975698" y="426633"/>
                </a:cubicBezTo>
                <a:cubicBezTo>
                  <a:pt x="4029484" y="435414"/>
                  <a:pt x="4051985" y="399741"/>
                  <a:pt x="4101379" y="390960"/>
                </a:cubicBezTo>
                <a:cubicBezTo>
                  <a:pt x="4105771" y="400289"/>
                  <a:pt x="4128272" y="404680"/>
                  <a:pt x="4119491" y="417852"/>
                </a:cubicBezTo>
                <a:cubicBezTo>
                  <a:pt x="4119491" y="413461"/>
                  <a:pt x="4128821" y="413461"/>
                  <a:pt x="4133211" y="413461"/>
                </a:cubicBezTo>
                <a:cubicBezTo>
                  <a:pt x="4141993" y="413461"/>
                  <a:pt x="4137602" y="400289"/>
                  <a:pt x="4141993" y="395900"/>
                </a:cubicBezTo>
                <a:cubicBezTo>
                  <a:pt x="4146932" y="404680"/>
                  <a:pt x="4151324" y="431573"/>
                  <a:pt x="4133211" y="435964"/>
                </a:cubicBezTo>
                <a:cubicBezTo>
                  <a:pt x="4146383" y="440354"/>
                  <a:pt x="4155165" y="449135"/>
                  <a:pt x="4168885" y="453525"/>
                </a:cubicBezTo>
                <a:cubicBezTo>
                  <a:pt x="4182057" y="413461"/>
                  <a:pt x="4208949" y="386569"/>
                  <a:pt x="4253953" y="373397"/>
                </a:cubicBezTo>
                <a:cubicBezTo>
                  <a:pt x="4262733" y="382727"/>
                  <a:pt x="4276455" y="391509"/>
                  <a:pt x="4285236" y="400289"/>
                </a:cubicBezTo>
                <a:cubicBezTo>
                  <a:pt x="4285236" y="409071"/>
                  <a:pt x="4271516" y="409071"/>
                  <a:pt x="4262733" y="413461"/>
                </a:cubicBezTo>
                <a:cubicBezTo>
                  <a:pt x="4258343" y="404680"/>
                  <a:pt x="4262733" y="404680"/>
                  <a:pt x="4267125" y="400289"/>
                </a:cubicBezTo>
                <a:cubicBezTo>
                  <a:pt x="4249562" y="400289"/>
                  <a:pt x="4235842" y="404680"/>
                  <a:pt x="4231452" y="417852"/>
                </a:cubicBezTo>
                <a:cubicBezTo>
                  <a:pt x="4240232" y="431573"/>
                  <a:pt x="4249014" y="440354"/>
                  <a:pt x="4262733" y="449135"/>
                </a:cubicBezTo>
                <a:cubicBezTo>
                  <a:pt x="4294018" y="444744"/>
                  <a:pt x="4325850" y="435964"/>
                  <a:pt x="4361523" y="427183"/>
                </a:cubicBezTo>
                <a:cubicBezTo>
                  <a:pt x="4370853" y="422242"/>
                  <a:pt x="4339022" y="444744"/>
                  <a:pt x="4330240" y="449135"/>
                </a:cubicBezTo>
                <a:cubicBezTo>
                  <a:pt x="4343961" y="471088"/>
                  <a:pt x="4384575" y="444744"/>
                  <a:pt x="4393355" y="453525"/>
                </a:cubicBezTo>
                <a:cubicBezTo>
                  <a:pt x="4384025" y="466697"/>
                  <a:pt x="4384025" y="462307"/>
                  <a:pt x="4402136" y="471088"/>
                </a:cubicBezTo>
                <a:cubicBezTo>
                  <a:pt x="4392807" y="511152"/>
                  <a:pt x="4320910" y="488650"/>
                  <a:pt x="4312128" y="524325"/>
                </a:cubicBezTo>
                <a:cubicBezTo>
                  <a:pt x="4361523" y="537497"/>
                  <a:pt x="4397745" y="497432"/>
                  <a:pt x="4451531" y="497432"/>
                </a:cubicBezTo>
                <a:cubicBezTo>
                  <a:pt x="4460312" y="506761"/>
                  <a:pt x="4447139" y="519934"/>
                  <a:pt x="4455922" y="528716"/>
                </a:cubicBezTo>
                <a:cubicBezTo>
                  <a:pt x="4460312" y="537497"/>
                  <a:pt x="4477876" y="528716"/>
                  <a:pt x="4491595" y="533106"/>
                </a:cubicBezTo>
                <a:cubicBezTo>
                  <a:pt x="4491595" y="541887"/>
                  <a:pt x="4477876" y="537497"/>
                  <a:pt x="4477876" y="550668"/>
                </a:cubicBezTo>
                <a:cubicBezTo>
                  <a:pt x="4500377" y="541887"/>
                  <a:pt x="4540990" y="537497"/>
                  <a:pt x="4522879" y="506214"/>
                </a:cubicBezTo>
                <a:cubicBezTo>
                  <a:pt x="4536599" y="497432"/>
                  <a:pt x="4554161" y="493041"/>
                  <a:pt x="4567882" y="497432"/>
                </a:cubicBezTo>
                <a:cubicBezTo>
                  <a:pt x="4567882" y="501822"/>
                  <a:pt x="4563492" y="506214"/>
                  <a:pt x="4563492" y="510604"/>
                </a:cubicBezTo>
                <a:cubicBezTo>
                  <a:pt x="4585993" y="506214"/>
                  <a:pt x="4599165" y="514994"/>
                  <a:pt x="4612886" y="519385"/>
                </a:cubicBezTo>
                <a:cubicBezTo>
                  <a:pt x="4604105" y="523775"/>
                  <a:pt x="4599165" y="528166"/>
                  <a:pt x="4590385" y="536947"/>
                </a:cubicBezTo>
                <a:cubicBezTo>
                  <a:pt x="4603555" y="563291"/>
                  <a:pt x="4644169" y="554510"/>
                  <a:pt x="4675452" y="545729"/>
                </a:cubicBezTo>
                <a:cubicBezTo>
                  <a:pt x="4666121" y="558901"/>
                  <a:pt x="4643620" y="576462"/>
                  <a:pt x="4661732" y="603355"/>
                </a:cubicBezTo>
                <a:cubicBezTo>
                  <a:pt x="4639230" y="634090"/>
                  <a:pt x="4621118" y="669763"/>
                  <a:pt x="4567333" y="669763"/>
                </a:cubicBezTo>
                <a:cubicBezTo>
                  <a:pt x="4571723" y="660982"/>
                  <a:pt x="4585445" y="669763"/>
                  <a:pt x="4585445" y="656591"/>
                </a:cubicBezTo>
                <a:cubicBezTo>
                  <a:pt x="4554161" y="642871"/>
                  <a:pt x="4536050" y="678544"/>
                  <a:pt x="4509157" y="678544"/>
                </a:cubicBezTo>
                <a:cubicBezTo>
                  <a:pt x="4522879" y="664824"/>
                  <a:pt x="4500377" y="656043"/>
                  <a:pt x="4500377" y="642871"/>
                </a:cubicBezTo>
                <a:cubicBezTo>
                  <a:pt x="4509157" y="620918"/>
                  <a:pt x="4517939" y="602807"/>
                  <a:pt x="4531660" y="585244"/>
                </a:cubicBezTo>
                <a:cubicBezTo>
                  <a:pt x="4460312" y="567133"/>
                  <a:pt x="4491595" y="669763"/>
                  <a:pt x="4446591" y="687326"/>
                </a:cubicBezTo>
                <a:cubicBezTo>
                  <a:pt x="4415309" y="660982"/>
                  <a:pt x="4370304" y="682935"/>
                  <a:pt x="4365914" y="714218"/>
                </a:cubicBezTo>
                <a:cubicBezTo>
                  <a:pt x="4289627" y="709827"/>
                  <a:pt x="4289627" y="789957"/>
                  <a:pt x="4217730" y="803128"/>
                </a:cubicBezTo>
                <a:cubicBezTo>
                  <a:pt x="4227060" y="811910"/>
                  <a:pt x="4244624" y="798738"/>
                  <a:pt x="4262733" y="803128"/>
                </a:cubicBezTo>
                <a:cubicBezTo>
                  <a:pt x="4249014" y="816850"/>
                  <a:pt x="4222121" y="811910"/>
                  <a:pt x="4222121" y="838802"/>
                </a:cubicBezTo>
                <a:cubicBezTo>
                  <a:pt x="4271516" y="843193"/>
                  <a:pt x="4316519" y="811910"/>
                  <a:pt x="4352194" y="789957"/>
                </a:cubicBezTo>
                <a:cubicBezTo>
                  <a:pt x="4338472" y="820691"/>
                  <a:pt x="4293469" y="820691"/>
                  <a:pt x="4284688" y="856364"/>
                </a:cubicBezTo>
                <a:cubicBezTo>
                  <a:pt x="4293469" y="878866"/>
                  <a:pt x="4307189" y="892038"/>
                  <a:pt x="4334082" y="896429"/>
                </a:cubicBezTo>
                <a:cubicBezTo>
                  <a:pt x="4379086" y="856364"/>
                  <a:pt x="4455373" y="847583"/>
                  <a:pt x="4509157" y="820691"/>
                </a:cubicBezTo>
                <a:cubicBezTo>
                  <a:pt x="4500377" y="829472"/>
                  <a:pt x="4491046" y="833863"/>
                  <a:pt x="4482265" y="842644"/>
                </a:cubicBezTo>
                <a:cubicBezTo>
                  <a:pt x="4545380" y="829472"/>
                  <a:pt x="4585445" y="766905"/>
                  <a:pt x="4657341" y="749344"/>
                </a:cubicBezTo>
                <a:cubicBezTo>
                  <a:pt x="4626058" y="793799"/>
                  <a:pt x="4589835" y="833863"/>
                  <a:pt x="4536050" y="855815"/>
                </a:cubicBezTo>
                <a:cubicBezTo>
                  <a:pt x="4540440" y="868987"/>
                  <a:pt x="4536050" y="864596"/>
                  <a:pt x="4531660" y="877769"/>
                </a:cubicBezTo>
                <a:cubicBezTo>
                  <a:pt x="4531660" y="882160"/>
                  <a:pt x="4545380" y="877769"/>
                  <a:pt x="4545380" y="886550"/>
                </a:cubicBezTo>
                <a:cubicBezTo>
                  <a:pt x="4545380" y="886550"/>
                  <a:pt x="4545380" y="886550"/>
                  <a:pt x="4545380" y="899722"/>
                </a:cubicBezTo>
                <a:cubicBezTo>
                  <a:pt x="4527819" y="904113"/>
                  <a:pt x="4527819" y="890941"/>
                  <a:pt x="4514098" y="886550"/>
                </a:cubicBezTo>
                <a:cubicBezTo>
                  <a:pt x="4522879" y="882160"/>
                  <a:pt x="4518488" y="868987"/>
                  <a:pt x="4522879" y="864596"/>
                </a:cubicBezTo>
                <a:cubicBezTo>
                  <a:pt x="4504767" y="846485"/>
                  <a:pt x="4491595" y="877769"/>
                  <a:pt x="4469094" y="877769"/>
                </a:cubicBezTo>
                <a:cubicBezTo>
                  <a:pt x="4460312" y="868987"/>
                  <a:pt x="4473484" y="864596"/>
                  <a:pt x="4464704" y="855815"/>
                </a:cubicBezTo>
                <a:cubicBezTo>
                  <a:pt x="4451531" y="878318"/>
                  <a:pt x="4410918" y="868987"/>
                  <a:pt x="4406527" y="900270"/>
                </a:cubicBezTo>
                <a:cubicBezTo>
                  <a:pt x="4384025" y="890941"/>
                  <a:pt x="4365914" y="900270"/>
                  <a:pt x="4357133" y="917833"/>
                </a:cubicBezTo>
                <a:cubicBezTo>
                  <a:pt x="4361523" y="922772"/>
                  <a:pt x="4365914" y="931554"/>
                  <a:pt x="4365914" y="944726"/>
                </a:cubicBezTo>
                <a:cubicBezTo>
                  <a:pt x="4348351" y="944726"/>
                  <a:pt x="4343961" y="962837"/>
                  <a:pt x="4330240" y="976008"/>
                </a:cubicBezTo>
                <a:cubicBezTo>
                  <a:pt x="4330240" y="980399"/>
                  <a:pt x="4334630" y="980399"/>
                  <a:pt x="4334630" y="984790"/>
                </a:cubicBezTo>
                <a:cubicBezTo>
                  <a:pt x="4356584" y="989180"/>
                  <a:pt x="4352194" y="967228"/>
                  <a:pt x="4370304" y="971618"/>
                </a:cubicBezTo>
                <a:cubicBezTo>
                  <a:pt x="4379086" y="985339"/>
                  <a:pt x="4370304" y="985339"/>
                  <a:pt x="4370304" y="1002902"/>
                </a:cubicBezTo>
                <a:cubicBezTo>
                  <a:pt x="4419699" y="998511"/>
                  <a:pt x="4437262" y="962837"/>
                  <a:pt x="4477876" y="962837"/>
                </a:cubicBezTo>
                <a:cubicBezTo>
                  <a:pt x="4486656" y="971618"/>
                  <a:pt x="4477876" y="976008"/>
                  <a:pt x="4477876" y="984790"/>
                </a:cubicBezTo>
                <a:cubicBezTo>
                  <a:pt x="4518488" y="980399"/>
                  <a:pt x="4554161" y="975460"/>
                  <a:pt x="4576663" y="953507"/>
                </a:cubicBezTo>
                <a:cubicBezTo>
                  <a:pt x="4603555" y="935944"/>
                  <a:pt x="4612337" y="895879"/>
                  <a:pt x="4657341" y="891488"/>
                </a:cubicBezTo>
                <a:cubicBezTo>
                  <a:pt x="4652950" y="900270"/>
                  <a:pt x="4648560" y="900270"/>
                  <a:pt x="4648560" y="904661"/>
                </a:cubicBezTo>
                <a:cubicBezTo>
                  <a:pt x="4662280" y="926615"/>
                  <a:pt x="4702345" y="895879"/>
                  <a:pt x="4720456" y="904661"/>
                </a:cubicBezTo>
                <a:cubicBezTo>
                  <a:pt x="4711127" y="953507"/>
                  <a:pt x="4702345" y="940335"/>
                  <a:pt x="4679842" y="984790"/>
                </a:cubicBezTo>
                <a:cubicBezTo>
                  <a:pt x="4684233" y="989180"/>
                  <a:pt x="4697955" y="989180"/>
                  <a:pt x="4697955" y="1002352"/>
                </a:cubicBezTo>
                <a:cubicBezTo>
                  <a:pt x="4711127" y="997962"/>
                  <a:pt x="4711127" y="980399"/>
                  <a:pt x="4724846" y="980399"/>
                </a:cubicBezTo>
                <a:cubicBezTo>
                  <a:pt x="4716065" y="989730"/>
                  <a:pt x="4706735" y="1002902"/>
                  <a:pt x="4702345" y="1011683"/>
                </a:cubicBezTo>
                <a:cubicBezTo>
                  <a:pt x="4729236" y="1024854"/>
                  <a:pt x="4769850" y="1011683"/>
                  <a:pt x="4792351" y="1002902"/>
                </a:cubicBezTo>
                <a:cubicBezTo>
                  <a:pt x="4787961" y="980399"/>
                  <a:pt x="4774241" y="976008"/>
                  <a:pt x="4765460" y="958447"/>
                </a:cubicBezTo>
                <a:cubicBezTo>
                  <a:pt x="4783571" y="913991"/>
                  <a:pt x="4837356" y="913991"/>
                  <a:pt x="4886751" y="909600"/>
                </a:cubicBezTo>
                <a:cubicBezTo>
                  <a:pt x="4882359" y="918382"/>
                  <a:pt x="4873030" y="922772"/>
                  <a:pt x="4864248" y="927164"/>
                </a:cubicBezTo>
                <a:cubicBezTo>
                  <a:pt x="4869188" y="940883"/>
                  <a:pt x="4873579" y="949665"/>
                  <a:pt x="4877969" y="958447"/>
                </a:cubicBezTo>
                <a:cubicBezTo>
                  <a:pt x="4904861" y="954056"/>
                  <a:pt x="4913642" y="958447"/>
                  <a:pt x="4936145" y="962837"/>
                </a:cubicBezTo>
                <a:cubicBezTo>
                  <a:pt x="4927363" y="997962"/>
                  <a:pt x="4909252" y="1038026"/>
                  <a:pt x="4886751" y="1069309"/>
                </a:cubicBezTo>
                <a:cubicBezTo>
                  <a:pt x="4864248" y="1073699"/>
                  <a:pt x="4859858" y="1091263"/>
                  <a:pt x="4859858" y="1118155"/>
                </a:cubicBezTo>
                <a:cubicBezTo>
                  <a:pt x="4881811" y="1131876"/>
                  <a:pt x="4922424" y="1104982"/>
                  <a:pt x="4944926" y="1096201"/>
                </a:cubicBezTo>
                <a:cubicBezTo>
                  <a:pt x="4935596" y="1091811"/>
                  <a:pt x="4939986" y="1074249"/>
                  <a:pt x="4931206" y="1074249"/>
                </a:cubicBezTo>
                <a:cubicBezTo>
                  <a:pt x="4971818" y="1029794"/>
                  <a:pt x="5043715" y="1074249"/>
                  <a:pt x="5097499" y="1061077"/>
                </a:cubicBezTo>
                <a:cubicBezTo>
                  <a:pt x="5084327" y="1092360"/>
                  <a:pt x="5053044" y="1105532"/>
                  <a:pt x="5039324" y="1132424"/>
                </a:cubicBezTo>
                <a:cubicBezTo>
                  <a:pt x="5056887" y="1132424"/>
                  <a:pt x="5056887" y="1154378"/>
                  <a:pt x="5074997" y="1154378"/>
                </a:cubicBezTo>
                <a:cubicBezTo>
                  <a:pt x="5074997" y="1180721"/>
                  <a:pt x="5056887" y="1194442"/>
                  <a:pt x="5029994" y="1212005"/>
                </a:cubicBezTo>
                <a:cubicBezTo>
                  <a:pt x="5029994" y="1216395"/>
                  <a:pt x="5034384" y="1216395"/>
                  <a:pt x="5034384" y="1220785"/>
                </a:cubicBezTo>
                <a:cubicBezTo>
                  <a:pt x="5029994" y="1225175"/>
                  <a:pt x="5052495" y="1225175"/>
                  <a:pt x="5052495" y="1220785"/>
                </a:cubicBezTo>
                <a:cubicBezTo>
                  <a:pt x="5056887" y="1225175"/>
                  <a:pt x="5056887" y="1238347"/>
                  <a:pt x="5056887" y="1242738"/>
                </a:cubicBezTo>
                <a:cubicBezTo>
                  <a:pt x="5048105" y="1247129"/>
                  <a:pt x="5034384" y="1251519"/>
                  <a:pt x="5034384" y="1233957"/>
                </a:cubicBezTo>
                <a:cubicBezTo>
                  <a:pt x="4998710" y="1242738"/>
                  <a:pt x="4971818" y="1260849"/>
                  <a:pt x="4949316" y="1278411"/>
                </a:cubicBezTo>
                <a:cubicBezTo>
                  <a:pt x="4958097" y="1287194"/>
                  <a:pt x="4958097" y="1278411"/>
                  <a:pt x="4976208" y="1278411"/>
                </a:cubicBezTo>
                <a:cubicBezTo>
                  <a:pt x="4949316" y="1300366"/>
                  <a:pt x="4931206" y="1331649"/>
                  <a:pt x="4895531" y="1340430"/>
                </a:cubicBezTo>
                <a:cubicBezTo>
                  <a:pt x="4891141" y="1354150"/>
                  <a:pt x="4891141" y="1349759"/>
                  <a:pt x="4891141" y="1367322"/>
                </a:cubicBezTo>
                <a:cubicBezTo>
                  <a:pt x="4881811" y="1362931"/>
                  <a:pt x="4881811" y="1354150"/>
                  <a:pt x="4873030" y="1349759"/>
                </a:cubicBezTo>
                <a:cubicBezTo>
                  <a:pt x="4841198" y="1362931"/>
                  <a:pt x="4819244" y="1380494"/>
                  <a:pt x="4805523" y="1407386"/>
                </a:cubicBezTo>
                <a:cubicBezTo>
                  <a:pt x="4819244" y="1416167"/>
                  <a:pt x="4832416" y="1416167"/>
                  <a:pt x="4854917" y="1420558"/>
                </a:cubicBezTo>
                <a:cubicBezTo>
                  <a:pt x="4886201" y="1415619"/>
                  <a:pt x="4918034" y="1362382"/>
                  <a:pt x="4949316" y="1393666"/>
                </a:cubicBezTo>
                <a:cubicBezTo>
                  <a:pt x="4958097" y="1376103"/>
                  <a:pt x="4971269" y="1376103"/>
                  <a:pt x="4984990" y="1371713"/>
                </a:cubicBezTo>
                <a:cubicBezTo>
                  <a:pt x="4993771" y="1371713"/>
                  <a:pt x="5007492" y="1354150"/>
                  <a:pt x="5011882" y="1349759"/>
                </a:cubicBezTo>
                <a:cubicBezTo>
                  <a:pt x="5020664" y="1349759"/>
                  <a:pt x="5115062" y="1371713"/>
                  <a:pt x="5115062" y="1371713"/>
                </a:cubicBezTo>
                <a:cubicBezTo>
                  <a:pt x="5128234" y="1367322"/>
                  <a:pt x="5137016" y="1340430"/>
                  <a:pt x="5150736" y="1336039"/>
                </a:cubicBezTo>
                <a:cubicBezTo>
                  <a:pt x="5182567" y="1318477"/>
                  <a:pt x="5205070" y="1331649"/>
                  <a:pt x="5240744" y="1318477"/>
                </a:cubicBezTo>
                <a:cubicBezTo>
                  <a:pt x="5240744" y="1349759"/>
                  <a:pt x="5191349" y="1318477"/>
                  <a:pt x="5200131" y="1367322"/>
                </a:cubicBezTo>
                <a:cubicBezTo>
                  <a:pt x="5173238" y="1385433"/>
                  <a:pt x="5150736" y="1398605"/>
                  <a:pt x="5110123" y="1398605"/>
                </a:cubicBezTo>
                <a:cubicBezTo>
                  <a:pt x="5114513" y="1389824"/>
                  <a:pt x="5132624" y="1389824"/>
                  <a:pt x="5137016" y="1381043"/>
                </a:cubicBezTo>
                <a:cubicBezTo>
                  <a:pt x="5114513" y="1367871"/>
                  <a:pt x="5051947" y="1402996"/>
                  <a:pt x="5056338" y="1434278"/>
                </a:cubicBezTo>
                <a:cubicBezTo>
                  <a:pt x="5029446" y="1447450"/>
                  <a:pt x="5006943" y="1461172"/>
                  <a:pt x="4984441" y="1474343"/>
                </a:cubicBezTo>
                <a:cubicBezTo>
                  <a:pt x="4980051" y="1488064"/>
                  <a:pt x="4988832" y="1488064"/>
                  <a:pt x="4988832" y="1501237"/>
                </a:cubicBezTo>
                <a:cubicBezTo>
                  <a:pt x="5015725" y="1496297"/>
                  <a:pt x="5015725" y="1518798"/>
                  <a:pt x="5038226" y="1523189"/>
                </a:cubicBezTo>
                <a:cubicBezTo>
                  <a:pt x="5038226" y="1536910"/>
                  <a:pt x="5033836" y="1550081"/>
                  <a:pt x="5056338" y="1554473"/>
                </a:cubicBezTo>
                <a:cubicBezTo>
                  <a:pt x="5047556" y="1580816"/>
                  <a:pt x="5029446" y="1598927"/>
                  <a:pt x="5002553" y="1607708"/>
                </a:cubicBezTo>
                <a:cubicBezTo>
                  <a:pt x="4988832" y="1607708"/>
                  <a:pt x="4993771" y="1590145"/>
                  <a:pt x="4980051" y="1590145"/>
                </a:cubicBezTo>
                <a:cubicBezTo>
                  <a:pt x="4957549" y="1594537"/>
                  <a:pt x="4948767" y="1607708"/>
                  <a:pt x="4930656" y="1612099"/>
                </a:cubicBezTo>
                <a:cubicBezTo>
                  <a:pt x="4935596" y="1625270"/>
                  <a:pt x="4935596" y="1625270"/>
                  <a:pt x="4921874" y="1634052"/>
                </a:cubicBezTo>
                <a:cubicBezTo>
                  <a:pt x="4926265" y="1638442"/>
                  <a:pt x="4935046" y="1634052"/>
                  <a:pt x="4930656" y="1647224"/>
                </a:cubicBezTo>
                <a:cubicBezTo>
                  <a:pt x="4913093" y="1651615"/>
                  <a:pt x="4908154" y="1660395"/>
                  <a:pt x="4899372" y="1669177"/>
                </a:cubicBezTo>
                <a:cubicBezTo>
                  <a:pt x="4832416" y="1637894"/>
                  <a:pt x="4800584" y="1699911"/>
                  <a:pt x="4764911" y="1731194"/>
                </a:cubicBezTo>
                <a:cubicBezTo>
                  <a:pt x="4782473" y="1736133"/>
                  <a:pt x="4764911" y="1744914"/>
                  <a:pt x="4773691" y="1758086"/>
                </a:cubicBezTo>
                <a:cubicBezTo>
                  <a:pt x="4800584" y="1731743"/>
                  <a:pt x="4863699" y="1744914"/>
                  <a:pt x="4863699" y="1700459"/>
                </a:cubicBezTo>
                <a:cubicBezTo>
                  <a:pt x="4908703" y="1682898"/>
                  <a:pt x="4958097" y="1687289"/>
                  <a:pt x="4989381" y="1642834"/>
                </a:cubicBezTo>
                <a:cubicBezTo>
                  <a:pt x="5029994" y="1660395"/>
                  <a:pt x="5070058" y="1607159"/>
                  <a:pt x="5115062" y="1593987"/>
                </a:cubicBezTo>
                <a:cubicBezTo>
                  <a:pt x="5123844" y="1598378"/>
                  <a:pt x="5119453" y="1616489"/>
                  <a:pt x="5119453" y="1625270"/>
                </a:cubicBezTo>
                <a:cubicBezTo>
                  <a:pt x="5141955" y="1625270"/>
                  <a:pt x="5146345" y="1612099"/>
                  <a:pt x="5160066" y="1603317"/>
                </a:cubicBezTo>
                <a:cubicBezTo>
                  <a:pt x="5169396" y="1607708"/>
                  <a:pt x="5173786" y="1612099"/>
                  <a:pt x="5178177" y="1612099"/>
                </a:cubicBezTo>
                <a:cubicBezTo>
                  <a:pt x="5186959" y="1593987"/>
                  <a:pt x="5227572" y="1580816"/>
                  <a:pt x="5231962" y="1585206"/>
                </a:cubicBezTo>
                <a:cubicBezTo>
                  <a:pt x="5236901" y="1593987"/>
                  <a:pt x="5205070" y="1612099"/>
                  <a:pt x="5196287" y="1625270"/>
                </a:cubicBezTo>
                <a:cubicBezTo>
                  <a:pt x="5196287" y="1638442"/>
                  <a:pt x="5205070" y="1625270"/>
                  <a:pt x="5218790" y="1629661"/>
                </a:cubicBezTo>
                <a:cubicBezTo>
                  <a:pt x="5187507" y="1647224"/>
                  <a:pt x="5210008" y="1665335"/>
                  <a:pt x="5183117" y="1682898"/>
                </a:cubicBezTo>
                <a:cubicBezTo>
                  <a:pt x="5183117" y="1687289"/>
                  <a:pt x="5192446" y="1687289"/>
                  <a:pt x="5201228" y="1687289"/>
                </a:cubicBezTo>
                <a:cubicBezTo>
                  <a:pt x="5165005" y="1709790"/>
                  <a:pt x="5151833" y="1749854"/>
                  <a:pt x="5106830" y="1758636"/>
                </a:cubicBezTo>
                <a:cubicBezTo>
                  <a:pt x="5116159" y="1767417"/>
                  <a:pt x="5138662" y="1745464"/>
                  <a:pt x="5147444" y="1758636"/>
                </a:cubicBezTo>
                <a:cubicBezTo>
                  <a:pt x="5133722" y="1767965"/>
                  <a:pt x="5111769" y="1794309"/>
                  <a:pt x="5098049" y="1789919"/>
                </a:cubicBezTo>
                <a:cubicBezTo>
                  <a:pt x="5093658" y="1776197"/>
                  <a:pt x="5106830" y="1776197"/>
                  <a:pt x="5102438" y="1763026"/>
                </a:cubicBezTo>
                <a:cubicBezTo>
                  <a:pt x="5102438" y="1754245"/>
                  <a:pt x="5098049" y="1776197"/>
                  <a:pt x="5084327" y="1767417"/>
                </a:cubicBezTo>
                <a:cubicBezTo>
                  <a:pt x="5079937" y="1754245"/>
                  <a:pt x="5098049" y="1754245"/>
                  <a:pt x="5102438" y="1745464"/>
                </a:cubicBezTo>
                <a:cubicBezTo>
                  <a:pt x="5098049" y="1736682"/>
                  <a:pt x="5084327" y="1732292"/>
                  <a:pt x="5084327" y="1745464"/>
                </a:cubicBezTo>
                <a:cubicBezTo>
                  <a:pt x="5079937" y="1732292"/>
                  <a:pt x="5102438" y="1718572"/>
                  <a:pt x="5106830" y="1701009"/>
                </a:cubicBezTo>
                <a:cubicBezTo>
                  <a:pt x="5107928" y="1697716"/>
                  <a:pt x="5107344" y="1696069"/>
                  <a:pt x="5106067" y="1695384"/>
                </a:cubicBezTo>
                <a:lnTo>
                  <a:pt x="5102478" y="1695483"/>
                </a:lnTo>
                <a:lnTo>
                  <a:pt x="5102782" y="1686739"/>
                </a:lnTo>
                <a:cubicBezTo>
                  <a:pt x="5105595" y="1686739"/>
                  <a:pt x="5109025" y="1690032"/>
                  <a:pt x="5106830" y="1696618"/>
                </a:cubicBezTo>
                <a:cubicBezTo>
                  <a:pt x="5129331" y="1678507"/>
                  <a:pt x="5093658" y="1674117"/>
                  <a:pt x="5102438" y="1665335"/>
                </a:cubicBezTo>
                <a:cubicBezTo>
                  <a:pt x="5066216" y="1669726"/>
                  <a:pt x="5034933" y="1687837"/>
                  <a:pt x="5012430" y="1709790"/>
                </a:cubicBezTo>
                <a:cubicBezTo>
                  <a:pt x="5012430" y="1714181"/>
                  <a:pt x="5016822" y="1714181"/>
                  <a:pt x="5016822" y="1718572"/>
                </a:cubicBezTo>
                <a:cubicBezTo>
                  <a:pt x="5029994" y="1718572"/>
                  <a:pt x="5038774" y="1709790"/>
                  <a:pt x="5052495" y="1709790"/>
                </a:cubicBezTo>
                <a:cubicBezTo>
                  <a:pt x="5034933" y="1722962"/>
                  <a:pt x="5016822" y="1731743"/>
                  <a:pt x="5021212" y="1763026"/>
                </a:cubicBezTo>
                <a:cubicBezTo>
                  <a:pt x="5003650" y="1763026"/>
                  <a:pt x="4999260" y="1767417"/>
                  <a:pt x="4985539" y="1767417"/>
                </a:cubicBezTo>
                <a:cubicBezTo>
                  <a:pt x="4989929" y="1763026"/>
                  <a:pt x="4985539" y="1758636"/>
                  <a:pt x="4981149" y="1754245"/>
                </a:cubicBezTo>
                <a:cubicBezTo>
                  <a:pt x="4963036" y="1763026"/>
                  <a:pt x="4954256" y="1785528"/>
                  <a:pt x="4931754" y="1794309"/>
                </a:cubicBezTo>
                <a:cubicBezTo>
                  <a:pt x="4922424" y="1789919"/>
                  <a:pt x="4926814" y="1776747"/>
                  <a:pt x="4918034" y="1772356"/>
                </a:cubicBezTo>
                <a:cubicBezTo>
                  <a:pt x="4936145" y="1749854"/>
                  <a:pt x="4963036" y="1763575"/>
                  <a:pt x="4967427" y="1736682"/>
                </a:cubicBezTo>
                <a:cubicBezTo>
                  <a:pt x="4939986" y="1745464"/>
                  <a:pt x="4913093" y="1749854"/>
                  <a:pt x="4904312" y="1776747"/>
                </a:cubicBezTo>
                <a:cubicBezTo>
                  <a:pt x="4868639" y="1772356"/>
                  <a:pt x="4846137" y="1812420"/>
                  <a:pt x="4819244" y="1821201"/>
                </a:cubicBezTo>
                <a:cubicBezTo>
                  <a:pt x="4747348" y="1829983"/>
                  <a:pt x="4684783" y="1870047"/>
                  <a:pt x="4635388" y="1910112"/>
                </a:cubicBezTo>
                <a:cubicBezTo>
                  <a:pt x="4639779" y="1901331"/>
                  <a:pt x="4648560" y="1901331"/>
                  <a:pt x="4639779" y="1892549"/>
                </a:cubicBezTo>
                <a:cubicBezTo>
                  <a:pt x="4572274" y="1919442"/>
                  <a:pt x="4523427" y="1950725"/>
                  <a:pt x="4460312" y="1972678"/>
                </a:cubicBezTo>
                <a:cubicBezTo>
                  <a:pt x="4446591" y="1982008"/>
                  <a:pt x="4437811" y="1990790"/>
                  <a:pt x="4437811" y="1999571"/>
                </a:cubicBezTo>
                <a:cubicBezTo>
                  <a:pt x="4410918" y="1981459"/>
                  <a:pt x="4402136" y="2048415"/>
                  <a:pt x="4379634" y="2057197"/>
                </a:cubicBezTo>
                <a:cubicBezTo>
                  <a:pt x="4384025" y="2070369"/>
                  <a:pt x="4393355" y="2057197"/>
                  <a:pt x="4402136" y="2057197"/>
                </a:cubicBezTo>
                <a:cubicBezTo>
                  <a:pt x="4402136" y="2057197"/>
                  <a:pt x="4402136" y="2057197"/>
                  <a:pt x="4402136" y="2074760"/>
                </a:cubicBezTo>
                <a:cubicBezTo>
                  <a:pt x="4415856" y="2065978"/>
                  <a:pt x="4410918" y="2083541"/>
                  <a:pt x="4424638" y="2083541"/>
                </a:cubicBezTo>
                <a:cubicBezTo>
                  <a:pt x="4455922" y="2083541"/>
                  <a:pt x="4460312" y="2047867"/>
                  <a:pt x="4478424" y="2025914"/>
                </a:cubicBezTo>
                <a:cubicBezTo>
                  <a:pt x="4482814" y="2030304"/>
                  <a:pt x="4482814" y="2039086"/>
                  <a:pt x="4474032" y="2047867"/>
                </a:cubicBezTo>
                <a:cubicBezTo>
                  <a:pt x="4487753" y="2061039"/>
                  <a:pt x="4492143" y="2034695"/>
                  <a:pt x="4514646" y="2043476"/>
                </a:cubicBezTo>
                <a:cubicBezTo>
                  <a:pt x="4492143" y="2083541"/>
                  <a:pt x="4433968" y="2079151"/>
                  <a:pt x="4411466" y="2114824"/>
                </a:cubicBezTo>
                <a:cubicBezTo>
                  <a:pt x="4406527" y="2114824"/>
                  <a:pt x="4402136" y="2110434"/>
                  <a:pt x="4397745" y="2110434"/>
                </a:cubicBezTo>
                <a:cubicBezTo>
                  <a:pt x="4384025" y="2136777"/>
                  <a:pt x="4379634" y="2194952"/>
                  <a:pt x="4348351" y="2212515"/>
                </a:cubicBezTo>
                <a:cubicBezTo>
                  <a:pt x="4361523" y="2230626"/>
                  <a:pt x="4388416" y="2208124"/>
                  <a:pt x="4402136" y="2199343"/>
                </a:cubicBezTo>
                <a:cubicBezTo>
                  <a:pt x="4402136" y="2181232"/>
                  <a:pt x="4388416" y="2181232"/>
                  <a:pt x="4388416" y="2163670"/>
                </a:cubicBezTo>
                <a:cubicBezTo>
                  <a:pt x="4410918" y="2159279"/>
                  <a:pt x="4429029" y="2146107"/>
                  <a:pt x="4429029" y="2114824"/>
                </a:cubicBezTo>
                <a:cubicBezTo>
                  <a:pt x="4446591" y="2101652"/>
                  <a:pt x="4469094" y="2106043"/>
                  <a:pt x="4487205" y="2092871"/>
                </a:cubicBezTo>
                <a:cubicBezTo>
                  <a:pt x="4509707" y="2114824"/>
                  <a:pt x="4473484" y="2128546"/>
                  <a:pt x="4464704" y="2146107"/>
                </a:cubicBezTo>
                <a:cubicBezTo>
                  <a:pt x="4460312" y="2146107"/>
                  <a:pt x="4464704" y="2154888"/>
                  <a:pt x="4469094" y="2159279"/>
                </a:cubicBezTo>
                <a:cubicBezTo>
                  <a:pt x="4464704" y="2159279"/>
                  <a:pt x="4460312" y="2159279"/>
                  <a:pt x="4460312" y="2159279"/>
                </a:cubicBezTo>
                <a:cubicBezTo>
                  <a:pt x="4469094" y="2163670"/>
                  <a:pt x="4469094" y="2159279"/>
                  <a:pt x="4469094" y="2159279"/>
                </a:cubicBezTo>
                <a:cubicBezTo>
                  <a:pt x="4509707" y="2154888"/>
                  <a:pt x="4545380" y="2083541"/>
                  <a:pt x="4590385" y="2114824"/>
                </a:cubicBezTo>
                <a:cubicBezTo>
                  <a:pt x="4617826" y="2114824"/>
                  <a:pt x="4630997" y="2096713"/>
                  <a:pt x="4653500" y="2087932"/>
                </a:cubicBezTo>
                <a:cubicBezTo>
                  <a:pt x="4653500" y="2069821"/>
                  <a:pt x="4649108" y="2074211"/>
                  <a:pt x="4653500" y="2061039"/>
                </a:cubicBezTo>
                <a:cubicBezTo>
                  <a:pt x="4666670" y="2056649"/>
                  <a:pt x="4680391" y="2052258"/>
                  <a:pt x="4689173" y="2039086"/>
                </a:cubicBezTo>
                <a:cubicBezTo>
                  <a:pt x="4702894" y="2047867"/>
                  <a:pt x="4671611" y="2047867"/>
                  <a:pt x="4680391" y="2061039"/>
                </a:cubicBezTo>
                <a:cubicBezTo>
                  <a:pt x="4702894" y="2065429"/>
                  <a:pt x="4729786" y="2052258"/>
                  <a:pt x="4747898" y="2043476"/>
                </a:cubicBezTo>
                <a:cubicBezTo>
                  <a:pt x="4756678" y="2047867"/>
                  <a:pt x="4729786" y="2052258"/>
                  <a:pt x="4729786" y="2061039"/>
                </a:cubicBezTo>
                <a:cubicBezTo>
                  <a:pt x="4757227" y="2061039"/>
                  <a:pt x="4766009" y="2039086"/>
                  <a:pt x="4792901" y="2043476"/>
                </a:cubicBezTo>
                <a:cubicBezTo>
                  <a:pt x="4761618" y="2074760"/>
                  <a:pt x="4689722" y="2087932"/>
                  <a:pt x="4712223" y="2141168"/>
                </a:cubicBezTo>
                <a:cubicBezTo>
                  <a:pt x="4743506" y="2132387"/>
                  <a:pt x="4752288" y="2087932"/>
                  <a:pt x="4792901" y="2101104"/>
                </a:cubicBezTo>
                <a:cubicBezTo>
                  <a:pt x="4766009" y="2109885"/>
                  <a:pt x="4824184" y="2132387"/>
                  <a:pt x="4788511" y="2141168"/>
                </a:cubicBezTo>
                <a:cubicBezTo>
                  <a:pt x="4819793" y="2154340"/>
                  <a:pt x="4842296" y="2123056"/>
                  <a:pt x="4864798" y="2114275"/>
                </a:cubicBezTo>
                <a:cubicBezTo>
                  <a:pt x="4869736" y="2079151"/>
                  <a:pt x="4860407" y="2087932"/>
                  <a:pt x="4856016" y="2052258"/>
                </a:cubicBezTo>
                <a:cubicBezTo>
                  <a:pt x="4882908" y="2074211"/>
                  <a:pt x="4914741" y="2038537"/>
                  <a:pt x="4946024" y="2025366"/>
                </a:cubicBezTo>
                <a:cubicBezTo>
                  <a:pt x="4937242" y="2043476"/>
                  <a:pt x="4910350" y="2079151"/>
                  <a:pt x="4892239" y="2096713"/>
                </a:cubicBezTo>
                <a:cubicBezTo>
                  <a:pt x="4896629" y="2101104"/>
                  <a:pt x="4923522" y="2096713"/>
                  <a:pt x="4923522" y="2087932"/>
                </a:cubicBezTo>
                <a:cubicBezTo>
                  <a:pt x="4927912" y="2101652"/>
                  <a:pt x="4932851" y="2110434"/>
                  <a:pt x="4919131" y="2123605"/>
                </a:cubicBezTo>
                <a:cubicBezTo>
                  <a:pt x="4927912" y="2132387"/>
                  <a:pt x="4946024" y="2119215"/>
                  <a:pt x="4954805" y="2132387"/>
                </a:cubicBezTo>
                <a:cubicBezTo>
                  <a:pt x="4946024" y="2154888"/>
                  <a:pt x="4887848" y="2168060"/>
                  <a:pt x="4869736" y="2159279"/>
                </a:cubicBezTo>
                <a:cubicBezTo>
                  <a:pt x="4779730" y="2186171"/>
                  <a:pt x="4707833" y="2212515"/>
                  <a:pt x="4654047" y="2283863"/>
                </a:cubicBezTo>
                <a:cubicBezTo>
                  <a:pt x="4703442" y="2323927"/>
                  <a:pt x="4734726" y="2230626"/>
                  <a:pt x="4788511" y="2239407"/>
                </a:cubicBezTo>
                <a:cubicBezTo>
                  <a:pt x="4797292" y="2235017"/>
                  <a:pt x="4797292" y="2217454"/>
                  <a:pt x="4815403" y="2217454"/>
                </a:cubicBezTo>
                <a:cubicBezTo>
                  <a:pt x="4815403" y="2213065"/>
                  <a:pt x="4811013" y="2208673"/>
                  <a:pt x="4806621" y="2208673"/>
                </a:cubicBezTo>
                <a:cubicBezTo>
                  <a:pt x="4806621" y="2190562"/>
                  <a:pt x="4829124" y="2199343"/>
                  <a:pt x="4829124" y="2181781"/>
                </a:cubicBezTo>
                <a:cubicBezTo>
                  <a:pt x="4837904" y="2194952"/>
                  <a:pt x="4851626" y="2190562"/>
                  <a:pt x="4851626" y="2172999"/>
                </a:cubicBezTo>
                <a:cubicBezTo>
                  <a:pt x="4860955" y="2172999"/>
                  <a:pt x="4865346" y="2181781"/>
                  <a:pt x="4865346" y="2186171"/>
                </a:cubicBezTo>
                <a:cubicBezTo>
                  <a:pt x="4910350" y="2181781"/>
                  <a:pt x="4941633" y="2154888"/>
                  <a:pt x="4991027" y="2137326"/>
                </a:cubicBezTo>
                <a:cubicBezTo>
                  <a:pt x="4982245" y="2151047"/>
                  <a:pt x="4959744" y="2146656"/>
                  <a:pt x="4959744" y="2164218"/>
                </a:cubicBezTo>
                <a:cubicBezTo>
                  <a:pt x="4924070" y="2177390"/>
                  <a:pt x="4892787" y="2190562"/>
                  <a:pt x="4874676" y="2221845"/>
                </a:cubicBezTo>
                <a:lnTo>
                  <a:pt x="4879066" y="2226235"/>
                </a:lnTo>
                <a:cubicBezTo>
                  <a:pt x="4896629" y="2226235"/>
                  <a:pt x="4905959" y="2212515"/>
                  <a:pt x="4910350" y="2199343"/>
                </a:cubicBezTo>
                <a:cubicBezTo>
                  <a:pt x="4914741" y="2199343"/>
                  <a:pt x="4914741" y="2208124"/>
                  <a:pt x="4914741" y="2212515"/>
                </a:cubicBezTo>
                <a:cubicBezTo>
                  <a:pt x="4946024" y="2194403"/>
                  <a:pt x="4968526" y="2212515"/>
                  <a:pt x="4995417" y="2185623"/>
                </a:cubicBezTo>
                <a:cubicBezTo>
                  <a:pt x="4986088" y="2180683"/>
                  <a:pt x="4972916" y="2176292"/>
                  <a:pt x="4977307" y="2158730"/>
                </a:cubicBezTo>
                <a:cubicBezTo>
                  <a:pt x="4994869" y="2158730"/>
                  <a:pt x="4999260" y="2149948"/>
                  <a:pt x="5012981" y="2154340"/>
                </a:cubicBezTo>
                <a:cubicBezTo>
                  <a:pt x="5012981" y="2158730"/>
                  <a:pt x="5008589" y="2163120"/>
                  <a:pt x="5004199" y="2167511"/>
                </a:cubicBezTo>
                <a:cubicBezTo>
                  <a:pt x="5017371" y="2154340"/>
                  <a:pt x="5035482" y="2171902"/>
                  <a:pt x="5039872" y="2154340"/>
                </a:cubicBezTo>
                <a:cubicBezTo>
                  <a:pt x="5044264" y="2154340"/>
                  <a:pt x="5039872" y="2158730"/>
                  <a:pt x="5039872" y="2163120"/>
                </a:cubicBezTo>
                <a:cubicBezTo>
                  <a:pt x="5053593" y="2163120"/>
                  <a:pt x="5057984" y="2154340"/>
                  <a:pt x="5062375" y="2145558"/>
                </a:cubicBezTo>
                <a:cubicBezTo>
                  <a:pt x="5057984" y="2136777"/>
                  <a:pt x="5044264" y="2141168"/>
                  <a:pt x="5039872" y="2132387"/>
                </a:cubicBezTo>
                <a:cubicBezTo>
                  <a:pt x="5035482" y="2123605"/>
                  <a:pt x="5039872" y="2114824"/>
                  <a:pt x="5044264" y="2110434"/>
                </a:cubicBezTo>
                <a:cubicBezTo>
                  <a:pt x="5035482" y="2097261"/>
                  <a:pt x="5030543" y="2119215"/>
                  <a:pt x="5021761" y="2114824"/>
                </a:cubicBezTo>
                <a:cubicBezTo>
                  <a:pt x="5021761" y="2110434"/>
                  <a:pt x="5030543" y="2106043"/>
                  <a:pt x="5026152" y="2106043"/>
                </a:cubicBezTo>
                <a:cubicBezTo>
                  <a:pt x="5039324" y="2101652"/>
                  <a:pt x="5043715" y="2092871"/>
                  <a:pt x="5061825" y="2088479"/>
                </a:cubicBezTo>
                <a:cubicBezTo>
                  <a:pt x="5061825" y="2088479"/>
                  <a:pt x="5061825" y="2088479"/>
                  <a:pt x="5061825" y="2106043"/>
                </a:cubicBezTo>
                <a:cubicBezTo>
                  <a:pt x="5084327" y="2088479"/>
                  <a:pt x="5097499" y="2039635"/>
                  <a:pt x="5142503" y="2044025"/>
                </a:cubicBezTo>
                <a:cubicBezTo>
                  <a:pt x="5142503" y="2061587"/>
                  <a:pt x="5088719" y="2057197"/>
                  <a:pt x="5093109" y="2088479"/>
                </a:cubicBezTo>
                <a:cubicBezTo>
                  <a:pt x="5111220" y="2084090"/>
                  <a:pt x="5115610" y="2079698"/>
                  <a:pt x="5138112" y="2084090"/>
                </a:cubicBezTo>
                <a:cubicBezTo>
                  <a:pt x="5120002" y="2092871"/>
                  <a:pt x="5120002" y="2106591"/>
                  <a:pt x="5120002" y="2119763"/>
                </a:cubicBezTo>
                <a:cubicBezTo>
                  <a:pt x="5124392" y="2124154"/>
                  <a:pt x="5146893" y="2132935"/>
                  <a:pt x="5151284" y="2124154"/>
                </a:cubicBezTo>
                <a:cubicBezTo>
                  <a:pt x="5160066" y="2128546"/>
                  <a:pt x="5151284" y="2146656"/>
                  <a:pt x="5151284" y="2155438"/>
                </a:cubicBezTo>
                <a:cubicBezTo>
                  <a:pt x="5151284" y="2159827"/>
                  <a:pt x="5165005" y="2159827"/>
                  <a:pt x="5165005" y="2168610"/>
                </a:cubicBezTo>
                <a:cubicBezTo>
                  <a:pt x="5178177" y="2172999"/>
                  <a:pt x="5173786" y="2159827"/>
                  <a:pt x="5191897" y="2164218"/>
                </a:cubicBezTo>
                <a:cubicBezTo>
                  <a:pt x="5210008" y="2181781"/>
                  <a:pt x="5205618" y="2226235"/>
                  <a:pt x="5241291" y="2226235"/>
                </a:cubicBezTo>
                <a:cubicBezTo>
                  <a:pt x="5236901" y="2244346"/>
                  <a:pt x="5236901" y="2244346"/>
                  <a:pt x="5245682" y="2261910"/>
                </a:cubicBezTo>
                <a:cubicBezTo>
                  <a:pt x="5254464" y="2261910"/>
                  <a:pt x="5254464" y="2248737"/>
                  <a:pt x="5268184" y="2253128"/>
                </a:cubicBezTo>
                <a:cubicBezTo>
                  <a:pt x="5277515" y="2230626"/>
                  <a:pt x="5295077" y="2217454"/>
                  <a:pt x="5313188" y="2208673"/>
                </a:cubicBezTo>
                <a:cubicBezTo>
                  <a:pt x="5295077" y="2194952"/>
                  <a:pt x="5286295" y="2221845"/>
                  <a:pt x="5268184" y="2226235"/>
                </a:cubicBezTo>
                <a:cubicBezTo>
                  <a:pt x="5263793" y="2212515"/>
                  <a:pt x="5295077" y="2208124"/>
                  <a:pt x="5295077" y="2194952"/>
                </a:cubicBezTo>
                <a:cubicBezTo>
                  <a:pt x="5299468" y="2186171"/>
                  <a:pt x="5299468" y="2172999"/>
                  <a:pt x="5290686" y="2172999"/>
                </a:cubicBezTo>
                <a:cubicBezTo>
                  <a:pt x="5304406" y="2172999"/>
                  <a:pt x="5304406" y="2154888"/>
                  <a:pt x="5308796" y="2146107"/>
                </a:cubicBezTo>
                <a:cubicBezTo>
                  <a:pt x="5322518" y="2150498"/>
                  <a:pt x="5318128" y="2163670"/>
                  <a:pt x="5326909" y="2168060"/>
                </a:cubicBezTo>
                <a:cubicBezTo>
                  <a:pt x="5340081" y="2168060"/>
                  <a:pt x="5349410" y="2159279"/>
                  <a:pt x="5358191" y="2154888"/>
                </a:cubicBezTo>
                <a:cubicBezTo>
                  <a:pt x="5362583" y="2154888"/>
                  <a:pt x="5362583" y="2159279"/>
                  <a:pt x="5362583" y="2163670"/>
                </a:cubicBezTo>
                <a:cubicBezTo>
                  <a:pt x="5385085" y="2168060"/>
                  <a:pt x="5389476" y="2150498"/>
                  <a:pt x="5407586" y="2150498"/>
                </a:cubicBezTo>
                <a:cubicBezTo>
                  <a:pt x="5385085" y="2176842"/>
                  <a:pt x="5353254" y="2194952"/>
                  <a:pt x="5317579" y="2208124"/>
                </a:cubicBezTo>
                <a:cubicBezTo>
                  <a:pt x="5317579" y="2208124"/>
                  <a:pt x="5317579" y="2208124"/>
                  <a:pt x="5317579" y="2235017"/>
                </a:cubicBezTo>
                <a:cubicBezTo>
                  <a:pt x="5335141" y="2235017"/>
                  <a:pt x="5335141" y="2221845"/>
                  <a:pt x="5353254" y="2226235"/>
                </a:cubicBezTo>
                <a:cubicBezTo>
                  <a:pt x="5366974" y="2248189"/>
                  <a:pt x="5384535" y="2239407"/>
                  <a:pt x="5402648" y="2235017"/>
                </a:cubicBezTo>
                <a:cubicBezTo>
                  <a:pt x="5407038" y="2213065"/>
                  <a:pt x="5388927" y="2208124"/>
                  <a:pt x="5388927" y="2186171"/>
                </a:cubicBezTo>
                <a:cubicBezTo>
                  <a:pt x="5397707" y="2181781"/>
                  <a:pt x="5410879" y="2177390"/>
                  <a:pt x="5424600" y="2172999"/>
                </a:cubicBezTo>
                <a:cubicBezTo>
                  <a:pt x="5433382" y="2164218"/>
                  <a:pt x="5442711" y="2132935"/>
                  <a:pt x="5428990" y="2124154"/>
                </a:cubicBezTo>
                <a:cubicBezTo>
                  <a:pt x="5473995" y="2097261"/>
                  <a:pt x="5523388" y="2052806"/>
                  <a:pt x="5577174" y="2048415"/>
                </a:cubicBezTo>
                <a:cubicBezTo>
                  <a:pt x="5581564" y="2048415"/>
                  <a:pt x="5585955" y="2044025"/>
                  <a:pt x="5585955" y="2035243"/>
                </a:cubicBezTo>
                <a:cubicBezTo>
                  <a:pt x="5599126" y="2039635"/>
                  <a:pt x="5626019" y="2017682"/>
                  <a:pt x="5639739" y="2035243"/>
                </a:cubicBezTo>
                <a:cubicBezTo>
                  <a:pt x="5652911" y="2030854"/>
                  <a:pt x="5679804" y="2021523"/>
                  <a:pt x="5671023" y="1999571"/>
                </a:cubicBezTo>
                <a:cubicBezTo>
                  <a:pt x="5697916" y="1994631"/>
                  <a:pt x="5733590" y="1994631"/>
                  <a:pt x="5751700" y="1972678"/>
                </a:cubicBezTo>
                <a:cubicBezTo>
                  <a:pt x="5756091" y="1994631"/>
                  <a:pt x="5702306" y="1999571"/>
                  <a:pt x="5688585" y="2021523"/>
                </a:cubicBezTo>
                <a:cubicBezTo>
                  <a:pt x="5693524" y="2025914"/>
                  <a:pt x="5702306" y="2025914"/>
                  <a:pt x="5702306" y="2021523"/>
                </a:cubicBezTo>
                <a:cubicBezTo>
                  <a:pt x="5711087" y="2025914"/>
                  <a:pt x="5697916" y="2047867"/>
                  <a:pt x="5684195" y="2043476"/>
                </a:cubicBezTo>
                <a:cubicBezTo>
                  <a:pt x="5684195" y="2043476"/>
                  <a:pt x="5684195" y="2043476"/>
                  <a:pt x="5684195" y="2025914"/>
                </a:cubicBezTo>
                <a:cubicBezTo>
                  <a:pt x="5639739" y="2035243"/>
                  <a:pt x="5612299" y="2097261"/>
                  <a:pt x="5576625" y="2052806"/>
                </a:cubicBezTo>
                <a:cubicBezTo>
                  <a:pt x="5567295" y="2057197"/>
                  <a:pt x="5562904" y="2061587"/>
                  <a:pt x="5558513" y="2061587"/>
                </a:cubicBezTo>
                <a:cubicBezTo>
                  <a:pt x="5558513" y="2070369"/>
                  <a:pt x="5562904" y="2074760"/>
                  <a:pt x="5567295" y="2079151"/>
                </a:cubicBezTo>
                <a:cubicBezTo>
                  <a:pt x="5553574" y="2097261"/>
                  <a:pt x="5536011" y="2101652"/>
                  <a:pt x="5522291" y="2114824"/>
                </a:cubicBezTo>
                <a:cubicBezTo>
                  <a:pt x="5531621" y="2123605"/>
                  <a:pt x="5549184" y="2101652"/>
                  <a:pt x="5562904" y="2101652"/>
                </a:cubicBezTo>
                <a:cubicBezTo>
                  <a:pt x="5549184" y="2115373"/>
                  <a:pt x="5536011" y="2124154"/>
                  <a:pt x="5517900" y="2132935"/>
                </a:cubicBezTo>
                <a:cubicBezTo>
                  <a:pt x="5531072" y="2146107"/>
                  <a:pt x="5549184" y="2128546"/>
                  <a:pt x="5553574" y="2124154"/>
                </a:cubicBezTo>
                <a:cubicBezTo>
                  <a:pt x="5643034" y="2146107"/>
                  <a:pt x="5669925" y="2084090"/>
                  <a:pt x="5733041" y="2084090"/>
                </a:cubicBezTo>
                <a:cubicBezTo>
                  <a:pt x="5733041" y="2097261"/>
                  <a:pt x="5719320" y="2097261"/>
                  <a:pt x="5719320" y="2106043"/>
                </a:cubicBezTo>
                <a:cubicBezTo>
                  <a:pt x="5728650" y="2114824"/>
                  <a:pt x="5746212" y="2092871"/>
                  <a:pt x="5764323" y="2092871"/>
                </a:cubicBezTo>
                <a:cubicBezTo>
                  <a:pt x="5755544" y="2123605"/>
                  <a:pt x="5701758" y="2110434"/>
                  <a:pt x="5705599" y="2149948"/>
                </a:cubicBezTo>
                <a:cubicBezTo>
                  <a:pt x="5687488" y="2145558"/>
                  <a:pt x="5687488" y="2158730"/>
                  <a:pt x="5678707" y="2163120"/>
                </a:cubicBezTo>
                <a:cubicBezTo>
                  <a:pt x="5629312" y="2158730"/>
                  <a:pt x="5588699" y="2193856"/>
                  <a:pt x="5557415" y="2220748"/>
                </a:cubicBezTo>
                <a:cubicBezTo>
                  <a:pt x="5543696" y="2216357"/>
                  <a:pt x="5539304" y="2220748"/>
                  <a:pt x="5539304" y="2233920"/>
                </a:cubicBezTo>
                <a:cubicBezTo>
                  <a:pt x="5508021" y="2229529"/>
                  <a:pt x="5454237" y="2247092"/>
                  <a:pt x="5458628" y="2278375"/>
                </a:cubicBezTo>
                <a:cubicBezTo>
                  <a:pt x="5449846" y="2278375"/>
                  <a:pt x="5440516" y="2295936"/>
                  <a:pt x="5436126" y="2278375"/>
                </a:cubicBezTo>
                <a:cubicBezTo>
                  <a:pt x="5396061" y="2291545"/>
                  <a:pt x="5391671" y="2336001"/>
                  <a:pt x="5351058" y="2340392"/>
                </a:cubicBezTo>
                <a:cubicBezTo>
                  <a:pt x="5355448" y="2331609"/>
                  <a:pt x="5283552" y="2304717"/>
                  <a:pt x="5279161" y="2336001"/>
                </a:cubicBezTo>
                <a:cubicBezTo>
                  <a:pt x="5297273" y="2353564"/>
                  <a:pt x="5283552" y="2371675"/>
                  <a:pt x="5283552" y="2393628"/>
                </a:cubicBezTo>
                <a:cubicBezTo>
                  <a:pt x="5287943" y="2402409"/>
                  <a:pt x="5310445" y="2389237"/>
                  <a:pt x="5306053" y="2406800"/>
                </a:cubicBezTo>
                <a:cubicBezTo>
                  <a:pt x="5323616" y="2406800"/>
                  <a:pt x="5323616" y="2393628"/>
                  <a:pt x="5337336" y="2393628"/>
                </a:cubicBezTo>
                <a:cubicBezTo>
                  <a:pt x="5337336" y="2411740"/>
                  <a:pt x="5319225" y="2411740"/>
                  <a:pt x="5314835" y="2424911"/>
                </a:cubicBezTo>
                <a:cubicBezTo>
                  <a:pt x="5328006" y="2438083"/>
                  <a:pt x="5341728" y="2451255"/>
                  <a:pt x="5350508" y="2446864"/>
                </a:cubicBezTo>
                <a:cubicBezTo>
                  <a:pt x="5354900" y="2455645"/>
                  <a:pt x="5337336" y="2451255"/>
                  <a:pt x="5346118" y="2468817"/>
                </a:cubicBezTo>
                <a:cubicBezTo>
                  <a:pt x="5373011" y="2473208"/>
                  <a:pt x="5364230" y="2446864"/>
                  <a:pt x="5395512" y="2451255"/>
                </a:cubicBezTo>
                <a:cubicBezTo>
                  <a:pt x="5373011" y="2482537"/>
                  <a:pt x="5332946" y="2491319"/>
                  <a:pt x="5314835" y="2522602"/>
                </a:cubicBezTo>
                <a:cubicBezTo>
                  <a:pt x="5310445" y="2500648"/>
                  <a:pt x="5265441" y="2540713"/>
                  <a:pt x="5220437" y="2553885"/>
                </a:cubicBezTo>
                <a:cubicBezTo>
                  <a:pt x="5197935" y="2558276"/>
                  <a:pt x="5166102" y="2580778"/>
                  <a:pt x="5157322" y="2602731"/>
                </a:cubicBezTo>
                <a:cubicBezTo>
                  <a:pt x="5130429" y="2589559"/>
                  <a:pt x="5121098" y="2625233"/>
                  <a:pt x="5112318" y="2642795"/>
                </a:cubicBezTo>
                <a:cubicBezTo>
                  <a:pt x="5107927" y="2651576"/>
                  <a:pt x="5102987" y="2638404"/>
                  <a:pt x="5094207" y="2647185"/>
                </a:cubicBezTo>
                <a:cubicBezTo>
                  <a:pt x="5099146" y="2674078"/>
                  <a:pt x="5076645" y="2682859"/>
                  <a:pt x="5085425" y="2696032"/>
                </a:cubicBezTo>
                <a:cubicBezTo>
                  <a:pt x="5089817" y="2700422"/>
                  <a:pt x="5116709" y="2713594"/>
                  <a:pt x="5116709" y="2696032"/>
                </a:cubicBezTo>
                <a:cubicBezTo>
                  <a:pt x="5129880" y="2709751"/>
                  <a:pt x="5098597" y="2709751"/>
                  <a:pt x="5098597" y="2722923"/>
                </a:cubicBezTo>
                <a:cubicBezTo>
                  <a:pt x="5094207" y="2727314"/>
                  <a:pt x="5098597" y="2727314"/>
                  <a:pt x="5102987" y="2736096"/>
                </a:cubicBezTo>
                <a:cubicBezTo>
                  <a:pt x="5121098" y="2736096"/>
                  <a:pt x="5125490" y="2718533"/>
                  <a:pt x="5143601" y="2718533"/>
                </a:cubicBezTo>
                <a:cubicBezTo>
                  <a:pt x="5139211" y="2736645"/>
                  <a:pt x="5139211" y="2741035"/>
                  <a:pt x="5143601" y="2758598"/>
                </a:cubicBezTo>
                <a:cubicBezTo>
                  <a:pt x="5107927" y="2781100"/>
                  <a:pt x="5081035" y="2812383"/>
                  <a:pt x="5040422" y="2829944"/>
                </a:cubicBezTo>
                <a:cubicBezTo>
                  <a:pt x="5054142" y="2803052"/>
                  <a:pt x="5018468" y="2807443"/>
                  <a:pt x="5004749" y="2798662"/>
                </a:cubicBezTo>
                <a:cubicBezTo>
                  <a:pt x="4995966" y="2807993"/>
                  <a:pt x="5009139" y="2821164"/>
                  <a:pt x="5004749" y="2825554"/>
                </a:cubicBezTo>
                <a:cubicBezTo>
                  <a:pt x="4982245" y="2829944"/>
                  <a:pt x="4968526" y="2839275"/>
                  <a:pt x="4964136" y="2856838"/>
                </a:cubicBezTo>
                <a:cubicBezTo>
                  <a:pt x="4968526" y="2874399"/>
                  <a:pt x="4977856" y="2861228"/>
                  <a:pt x="4986637" y="2865618"/>
                </a:cubicBezTo>
                <a:cubicBezTo>
                  <a:pt x="4981697" y="2888121"/>
                  <a:pt x="4950414" y="2892511"/>
                  <a:pt x="4972916" y="2901292"/>
                </a:cubicBezTo>
                <a:cubicBezTo>
                  <a:pt x="4964136" y="2910622"/>
                  <a:pt x="4954805" y="2928185"/>
                  <a:pt x="4923522" y="2928185"/>
                </a:cubicBezTo>
                <a:cubicBezTo>
                  <a:pt x="4919131" y="2941357"/>
                  <a:pt x="4909801" y="2955077"/>
                  <a:pt x="4905411" y="2968249"/>
                </a:cubicBezTo>
                <a:cubicBezTo>
                  <a:pt x="4901021" y="2963858"/>
                  <a:pt x="4882908" y="2955077"/>
                  <a:pt x="4882908" y="2968249"/>
                </a:cubicBezTo>
                <a:cubicBezTo>
                  <a:pt x="4864798" y="2959468"/>
                  <a:pt x="4864798" y="2932575"/>
                  <a:pt x="4864798" y="2910622"/>
                </a:cubicBezTo>
                <a:cubicBezTo>
                  <a:pt x="4833514" y="2919404"/>
                  <a:pt x="4833514" y="2941905"/>
                  <a:pt x="4811013" y="2955077"/>
                </a:cubicBezTo>
                <a:cubicBezTo>
                  <a:pt x="4815951" y="2964407"/>
                  <a:pt x="4824733" y="2973188"/>
                  <a:pt x="4824733" y="2981969"/>
                </a:cubicBezTo>
                <a:cubicBezTo>
                  <a:pt x="4838454" y="2986360"/>
                  <a:pt x="4833514" y="2973188"/>
                  <a:pt x="4847235" y="2977579"/>
                </a:cubicBezTo>
                <a:cubicBezTo>
                  <a:pt x="4842845" y="2995141"/>
                  <a:pt x="4815951" y="2995141"/>
                  <a:pt x="4815951" y="3022034"/>
                </a:cubicBezTo>
                <a:cubicBezTo>
                  <a:pt x="4797841" y="3017643"/>
                  <a:pt x="4789059" y="3026425"/>
                  <a:pt x="4775338" y="3039597"/>
                </a:cubicBezTo>
                <a:cubicBezTo>
                  <a:pt x="4761618" y="3043987"/>
                  <a:pt x="4766009" y="3026425"/>
                  <a:pt x="4757227" y="3022034"/>
                </a:cubicBezTo>
                <a:cubicBezTo>
                  <a:pt x="4730335" y="3022034"/>
                  <a:pt x="4734726" y="3044536"/>
                  <a:pt x="4725944" y="3062099"/>
                </a:cubicBezTo>
                <a:cubicBezTo>
                  <a:pt x="4730335" y="3070880"/>
                  <a:pt x="4739664" y="3048927"/>
                  <a:pt x="4748446" y="3062099"/>
                </a:cubicBezTo>
                <a:cubicBezTo>
                  <a:pt x="4739664" y="3071429"/>
                  <a:pt x="4730335" y="3080211"/>
                  <a:pt x="4721553" y="3093381"/>
                </a:cubicBezTo>
                <a:cubicBezTo>
                  <a:pt x="4748994" y="3088991"/>
                  <a:pt x="4762165" y="3097772"/>
                  <a:pt x="4784668" y="3080211"/>
                </a:cubicBezTo>
                <a:cubicBezTo>
                  <a:pt x="4789607" y="3093381"/>
                  <a:pt x="4771497" y="3084601"/>
                  <a:pt x="4775887" y="3097772"/>
                </a:cubicBezTo>
                <a:cubicBezTo>
                  <a:pt x="4798388" y="3097772"/>
                  <a:pt x="4798388" y="3070880"/>
                  <a:pt x="4816500" y="3066489"/>
                </a:cubicBezTo>
                <a:cubicBezTo>
                  <a:pt x="4816500" y="3088442"/>
                  <a:pt x="4802779" y="3106553"/>
                  <a:pt x="4793999" y="3119725"/>
                </a:cubicBezTo>
                <a:cubicBezTo>
                  <a:pt x="4830221" y="3164180"/>
                  <a:pt x="4847783" y="3070880"/>
                  <a:pt x="4888397" y="3092833"/>
                </a:cubicBezTo>
                <a:cubicBezTo>
                  <a:pt x="4888397" y="3110944"/>
                  <a:pt x="4870285" y="3110944"/>
                  <a:pt x="4865894" y="3128507"/>
                </a:cubicBezTo>
                <a:cubicBezTo>
                  <a:pt x="4861503" y="3115334"/>
                  <a:pt x="4852173" y="3119725"/>
                  <a:pt x="4843393" y="3124116"/>
                </a:cubicBezTo>
                <a:cubicBezTo>
                  <a:pt x="4838454" y="3137288"/>
                  <a:pt x="4856565" y="3128507"/>
                  <a:pt x="4852173" y="3141679"/>
                </a:cubicBezTo>
                <a:cubicBezTo>
                  <a:pt x="4901568" y="3127957"/>
                  <a:pt x="4959744" y="3065941"/>
                  <a:pt x="4905959" y="3021486"/>
                </a:cubicBezTo>
                <a:cubicBezTo>
                  <a:pt x="4932851" y="3012705"/>
                  <a:pt x="4942182" y="3025877"/>
                  <a:pt x="4973464" y="3012705"/>
                </a:cubicBezTo>
                <a:cubicBezTo>
                  <a:pt x="4969074" y="2990202"/>
                  <a:pt x="4969074" y="2981421"/>
                  <a:pt x="4987185" y="2977030"/>
                </a:cubicBezTo>
                <a:cubicBezTo>
                  <a:pt x="4982795" y="2968249"/>
                  <a:pt x="4974013" y="2968249"/>
                  <a:pt x="4978403" y="2955077"/>
                </a:cubicBezTo>
                <a:cubicBezTo>
                  <a:pt x="4987185" y="2937515"/>
                  <a:pt x="5005296" y="2968798"/>
                  <a:pt x="5009686" y="2941905"/>
                </a:cubicBezTo>
                <a:cubicBezTo>
                  <a:pt x="5005296" y="2955077"/>
                  <a:pt x="5014626" y="2973188"/>
                  <a:pt x="5023407" y="2990751"/>
                </a:cubicBezTo>
                <a:cubicBezTo>
                  <a:pt x="5014626" y="3003923"/>
                  <a:pt x="5005296" y="3017643"/>
                  <a:pt x="4996516" y="3030816"/>
                </a:cubicBezTo>
                <a:cubicBezTo>
                  <a:pt x="5023407" y="3030816"/>
                  <a:pt x="5064021" y="3008314"/>
                  <a:pt x="5072801" y="2986360"/>
                </a:cubicBezTo>
                <a:cubicBezTo>
                  <a:pt x="5085974" y="2995141"/>
                  <a:pt x="5090365" y="2986360"/>
                  <a:pt x="5104086" y="2977579"/>
                </a:cubicBezTo>
                <a:cubicBezTo>
                  <a:pt x="5104086" y="2973188"/>
                  <a:pt x="5099694" y="2973188"/>
                  <a:pt x="5099694" y="2968798"/>
                </a:cubicBezTo>
                <a:cubicBezTo>
                  <a:pt x="5082132" y="2968798"/>
                  <a:pt x="5082132" y="2977579"/>
                  <a:pt x="5068411" y="2977579"/>
                </a:cubicBezTo>
                <a:cubicBezTo>
                  <a:pt x="5077193" y="2946845"/>
                  <a:pt x="5112867" y="2938064"/>
                  <a:pt x="5126587" y="2911172"/>
                </a:cubicBezTo>
                <a:cubicBezTo>
                  <a:pt x="5122196" y="2898000"/>
                  <a:pt x="5112867" y="2928733"/>
                  <a:pt x="5104086" y="2915563"/>
                </a:cubicBezTo>
                <a:cubicBezTo>
                  <a:pt x="5117258" y="2906232"/>
                  <a:pt x="5121649" y="2888669"/>
                  <a:pt x="5139760" y="2884279"/>
                </a:cubicBezTo>
                <a:cubicBezTo>
                  <a:pt x="5139760" y="2897451"/>
                  <a:pt x="5126587" y="2893060"/>
                  <a:pt x="5130978" y="2906232"/>
                </a:cubicBezTo>
                <a:cubicBezTo>
                  <a:pt x="5139760" y="2901292"/>
                  <a:pt x="5149088" y="2892511"/>
                  <a:pt x="5153479" y="2879339"/>
                </a:cubicBezTo>
                <a:cubicBezTo>
                  <a:pt x="5162809" y="2883730"/>
                  <a:pt x="5144698" y="2896902"/>
                  <a:pt x="5144698" y="2901292"/>
                </a:cubicBezTo>
                <a:cubicBezTo>
                  <a:pt x="5153479" y="2919404"/>
                  <a:pt x="5167201" y="2950137"/>
                  <a:pt x="5194092" y="2928185"/>
                </a:cubicBezTo>
                <a:cubicBezTo>
                  <a:pt x="5189702" y="2915013"/>
                  <a:pt x="5175981" y="2905682"/>
                  <a:pt x="5189702" y="2888121"/>
                </a:cubicBezTo>
                <a:cubicBezTo>
                  <a:pt x="5199032" y="2897451"/>
                  <a:pt x="5194092" y="2915013"/>
                  <a:pt x="5207813" y="2915013"/>
                </a:cubicBezTo>
                <a:cubicBezTo>
                  <a:pt x="5230316" y="2897451"/>
                  <a:pt x="5252817" y="2874949"/>
                  <a:pt x="5284100" y="2861777"/>
                </a:cubicBezTo>
                <a:cubicBezTo>
                  <a:pt x="5315383" y="2915013"/>
                  <a:pt x="5220985" y="2879339"/>
                  <a:pt x="5220985" y="2923794"/>
                </a:cubicBezTo>
                <a:cubicBezTo>
                  <a:pt x="5202874" y="2923794"/>
                  <a:pt x="5194092" y="2933124"/>
                  <a:pt x="5194092" y="2950686"/>
                </a:cubicBezTo>
                <a:cubicBezTo>
                  <a:pt x="5216595" y="2955077"/>
                  <a:pt x="5207813" y="2977579"/>
                  <a:pt x="5216595" y="2990751"/>
                </a:cubicBezTo>
                <a:cubicBezTo>
                  <a:pt x="5194092" y="3004472"/>
                  <a:pt x="5167201" y="3035206"/>
                  <a:pt x="5149088" y="3066489"/>
                </a:cubicBezTo>
                <a:cubicBezTo>
                  <a:pt x="5144698" y="3080211"/>
                  <a:pt x="5162261" y="3075820"/>
                  <a:pt x="5153479" y="3093381"/>
                </a:cubicBezTo>
                <a:cubicBezTo>
                  <a:pt x="5135916" y="3093381"/>
                  <a:pt x="5113415" y="3097772"/>
                  <a:pt x="5122196" y="3133446"/>
                </a:cubicBezTo>
                <a:cubicBezTo>
                  <a:pt x="5095304" y="3146617"/>
                  <a:pt x="5055239" y="3155399"/>
                  <a:pt x="5041520" y="3182291"/>
                </a:cubicBezTo>
                <a:cubicBezTo>
                  <a:pt x="5041520" y="3186681"/>
                  <a:pt x="5045910" y="3186681"/>
                  <a:pt x="5050300" y="3195463"/>
                </a:cubicBezTo>
                <a:cubicBezTo>
                  <a:pt x="5095304" y="3177352"/>
                  <a:pt x="5135368" y="3151008"/>
                  <a:pt x="5175981" y="3124116"/>
                </a:cubicBezTo>
                <a:cubicBezTo>
                  <a:pt x="5180921" y="3172961"/>
                  <a:pt x="5090913" y="3159789"/>
                  <a:pt x="5090913" y="3213027"/>
                </a:cubicBezTo>
                <a:cubicBezTo>
                  <a:pt x="5100243" y="3213027"/>
                  <a:pt x="5104634" y="3222355"/>
                  <a:pt x="5104634" y="3244309"/>
                </a:cubicBezTo>
                <a:cubicBezTo>
                  <a:pt x="5113415" y="3244309"/>
                  <a:pt x="5113415" y="3231137"/>
                  <a:pt x="5131526" y="3235528"/>
                </a:cubicBezTo>
                <a:cubicBezTo>
                  <a:pt x="5135916" y="3248700"/>
                  <a:pt x="5117806" y="3239919"/>
                  <a:pt x="5113415" y="3244309"/>
                </a:cubicBezTo>
                <a:cubicBezTo>
                  <a:pt x="5113415" y="3249248"/>
                  <a:pt x="5117806" y="3271202"/>
                  <a:pt x="5117806" y="3271202"/>
                </a:cubicBezTo>
                <a:cubicBezTo>
                  <a:pt x="5140308" y="3288764"/>
                  <a:pt x="5171591" y="3244309"/>
                  <a:pt x="5140308" y="3288764"/>
                </a:cubicBezTo>
                <a:cubicBezTo>
                  <a:pt x="5140308" y="3297545"/>
                  <a:pt x="5154029" y="3288764"/>
                  <a:pt x="5154029" y="3284374"/>
                </a:cubicBezTo>
                <a:cubicBezTo>
                  <a:pt x="5154029" y="3315656"/>
                  <a:pt x="5207813" y="3293703"/>
                  <a:pt x="5212204" y="3266811"/>
                </a:cubicBezTo>
                <a:cubicBezTo>
                  <a:pt x="5247878" y="3266811"/>
                  <a:pt x="5288490" y="3244858"/>
                  <a:pt x="5297273" y="3204794"/>
                </a:cubicBezTo>
                <a:cubicBezTo>
                  <a:pt x="5279161" y="3204794"/>
                  <a:pt x="5265989" y="3209184"/>
                  <a:pt x="5252269" y="3213574"/>
                </a:cubicBezTo>
                <a:cubicBezTo>
                  <a:pt x="5252269" y="3195463"/>
                  <a:pt x="5261050" y="3159789"/>
                  <a:pt x="5252269" y="3142227"/>
                </a:cubicBezTo>
                <a:cubicBezTo>
                  <a:pt x="5261050" y="3133446"/>
                  <a:pt x="5265989" y="3146617"/>
                  <a:pt x="5274771" y="3137836"/>
                </a:cubicBezTo>
                <a:cubicBezTo>
                  <a:pt x="5257207" y="3111494"/>
                  <a:pt x="5292882" y="3093381"/>
                  <a:pt x="5315383" y="3084601"/>
                </a:cubicBezTo>
                <a:cubicBezTo>
                  <a:pt x="5310992" y="3102163"/>
                  <a:pt x="5302211" y="3115884"/>
                  <a:pt x="5288490" y="3129055"/>
                </a:cubicBezTo>
                <a:cubicBezTo>
                  <a:pt x="5288490" y="3146617"/>
                  <a:pt x="5297273" y="3137836"/>
                  <a:pt x="5310992" y="3137836"/>
                </a:cubicBezTo>
                <a:cubicBezTo>
                  <a:pt x="5306602" y="3155399"/>
                  <a:pt x="5301663" y="3177900"/>
                  <a:pt x="5292882" y="3191072"/>
                </a:cubicBezTo>
                <a:cubicBezTo>
                  <a:pt x="5292882" y="3195463"/>
                  <a:pt x="5297820" y="3199854"/>
                  <a:pt x="5306602" y="3199854"/>
                </a:cubicBezTo>
                <a:cubicBezTo>
                  <a:pt x="5302211" y="3204244"/>
                  <a:pt x="5302211" y="3213027"/>
                  <a:pt x="5297820" y="3217417"/>
                </a:cubicBezTo>
                <a:cubicBezTo>
                  <a:pt x="5306602" y="3226198"/>
                  <a:pt x="5319774" y="3217417"/>
                  <a:pt x="5333494" y="3213027"/>
                </a:cubicBezTo>
                <a:cubicBezTo>
                  <a:pt x="5333494" y="3239919"/>
                  <a:pt x="5306602" y="3231137"/>
                  <a:pt x="5302211" y="3253091"/>
                </a:cubicBezTo>
                <a:cubicBezTo>
                  <a:pt x="5306602" y="3257481"/>
                  <a:pt x="5333494" y="3244309"/>
                  <a:pt x="5324714" y="3266262"/>
                </a:cubicBezTo>
                <a:cubicBezTo>
                  <a:pt x="5347215" y="3279433"/>
                  <a:pt x="5351605" y="3257481"/>
                  <a:pt x="5374108" y="3257481"/>
                </a:cubicBezTo>
                <a:cubicBezTo>
                  <a:pt x="5369717" y="3261872"/>
                  <a:pt x="5369717" y="3270653"/>
                  <a:pt x="5365326" y="3275044"/>
                </a:cubicBezTo>
                <a:cubicBezTo>
                  <a:pt x="5365326" y="3283824"/>
                  <a:pt x="5379047" y="3279433"/>
                  <a:pt x="5379047" y="3288214"/>
                </a:cubicBezTo>
                <a:cubicBezTo>
                  <a:pt x="5432833" y="3265713"/>
                  <a:pt x="5482227" y="3230039"/>
                  <a:pt x="5536011" y="3212477"/>
                </a:cubicBezTo>
                <a:cubicBezTo>
                  <a:pt x="5500338" y="3248150"/>
                  <a:pt x="5437223" y="3261322"/>
                  <a:pt x="5410330" y="3305777"/>
                </a:cubicBezTo>
                <a:cubicBezTo>
                  <a:pt x="5383439" y="3305777"/>
                  <a:pt x="5374657" y="3323888"/>
                  <a:pt x="5360936" y="3337060"/>
                </a:cubicBezTo>
                <a:cubicBezTo>
                  <a:pt x="5401548" y="3319497"/>
                  <a:pt x="5441613" y="3296996"/>
                  <a:pt x="5486617" y="3283824"/>
                </a:cubicBezTo>
                <a:cubicBezTo>
                  <a:pt x="5482227" y="3301936"/>
                  <a:pt x="5482227" y="3306327"/>
                  <a:pt x="5477835" y="3323888"/>
                </a:cubicBezTo>
                <a:cubicBezTo>
                  <a:pt x="5460273" y="3323888"/>
                  <a:pt x="5460273" y="3306327"/>
                  <a:pt x="5442162" y="3310717"/>
                </a:cubicBezTo>
                <a:cubicBezTo>
                  <a:pt x="5432833" y="3315108"/>
                  <a:pt x="5442162" y="3342000"/>
                  <a:pt x="5428442" y="3346391"/>
                </a:cubicBezTo>
                <a:cubicBezTo>
                  <a:pt x="5401548" y="3333219"/>
                  <a:pt x="5397159" y="3364502"/>
                  <a:pt x="5379047" y="3373283"/>
                </a:cubicBezTo>
                <a:cubicBezTo>
                  <a:pt x="5388377" y="3382064"/>
                  <a:pt x="5406488" y="3382064"/>
                  <a:pt x="5392768" y="3395237"/>
                </a:cubicBezTo>
                <a:cubicBezTo>
                  <a:pt x="5433382" y="3412799"/>
                  <a:pt x="5455883" y="3390846"/>
                  <a:pt x="5437772" y="3359562"/>
                </a:cubicBezTo>
                <a:cubicBezTo>
                  <a:pt x="5442162" y="3355172"/>
                  <a:pt x="5446553" y="3346391"/>
                  <a:pt x="5446553" y="3342000"/>
                </a:cubicBezTo>
                <a:cubicBezTo>
                  <a:pt x="5482227" y="3359562"/>
                  <a:pt x="5473445" y="3310717"/>
                  <a:pt x="5504728" y="3315108"/>
                </a:cubicBezTo>
                <a:cubicBezTo>
                  <a:pt x="5500338" y="3328828"/>
                  <a:pt x="5487166" y="3337609"/>
                  <a:pt x="5469055" y="3346391"/>
                </a:cubicBezTo>
                <a:cubicBezTo>
                  <a:pt x="5473445" y="3355172"/>
                  <a:pt x="5469055" y="3355172"/>
                  <a:pt x="5473445" y="3368344"/>
                </a:cubicBezTo>
                <a:cubicBezTo>
                  <a:pt x="5469055" y="3372734"/>
                  <a:pt x="5455334" y="3372734"/>
                  <a:pt x="5450943" y="3381516"/>
                </a:cubicBezTo>
                <a:cubicBezTo>
                  <a:pt x="5469055" y="3377125"/>
                  <a:pt x="5500338" y="3372734"/>
                  <a:pt x="5514058" y="3359562"/>
                </a:cubicBezTo>
                <a:cubicBezTo>
                  <a:pt x="5505277" y="3395237"/>
                  <a:pt x="5455883" y="3395237"/>
                  <a:pt x="5428990" y="3412799"/>
                </a:cubicBezTo>
                <a:cubicBezTo>
                  <a:pt x="5388377" y="3439692"/>
                  <a:pt x="5361485" y="3484146"/>
                  <a:pt x="5307701" y="3488536"/>
                </a:cubicBezTo>
                <a:cubicBezTo>
                  <a:pt x="5298919" y="3475365"/>
                  <a:pt x="5298919" y="3466584"/>
                  <a:pt x="5285198" y="3466584"/>
                </a:cubicBezTo>
                <a:cubicBezTo>
                  <a:pt x="5285198" y="3457803"/>
                  <a:pt x="5294529" y="3453412"/>
                  <a:pt x="5298919" y="3444631"/>
                </a:cubicBezTo>
                <a:cubicBezTo>
                  <a:pt x="5289589" y="3444631"/>
                  <a:pt x="5289589" y="3431459"/>
                  <a:pt x="5285198" y="3427068"/>
                </a:cubicBezTo>
                <a:cubicBezTo>
                  <a:pt x="5276417" y="3427068"/>
                  <a:pt x="5276417" y="3435850"/>
                  <a:pt x="5262697" y="3435850"/>
                </a:cubicBezTo>
                <a:cubicBezTo>
                  <a:pt x="5262697" y="3453961"/>
                  <a:pt x="5271477" y="3458351"/>
                  <a:pt x="5248976" y="3467133"/>
                </a:cubicBezTo>
                <a:cubicBezTo>
                  <a:pt x="5248976" y="3475914"/>
                  <a:pt x="5248976" y="3484695"/>
                  <a:pt x="5257757" y="3484695"/>
                </a:cubicBezTo>
                <a:cubicBezTo>
                  <a:pt x="5244586" y="3502257"/>
                  <a:pt x="5199582" y="3515429"/>
                  <a:pt x="5230864" y="3542322"/>
                </a:cubicBezTo>
                <a:cubicBezTo>
                  <a:pt x="5208362" y="3547261"/>
                  <a:pt x="5177079" y="3542322"/>
                  <a:pt x="5172689" y="3569214"/>
                </a:cubicBezTo>
                <a:cubicBezTo>
                  <a:pt x="5158968" y="3573604"/>
                  <a:pt x="5163358" y="3560433"/>
                  <a:pt x="5154578" y="3560433"/>
                </a:cubicBezTo>
                <a:cubicBezTo>
                  <a:pt x="5145248" y="3565373"/>
                  <a:pt x="5140857" y="3574154"/>
                  <a:pt x="5140857" y="3587325"/>
                </a:cubicBezTo>
                <a:cubicBezTo>
                  <a:pt x="5131526" y="3587325"/>
                  <a:pt x="5135916" y="3574154"/>
                  <a:pt x="5127136" y="3574154"/>
                </a:cubicBezTo>
                <a:cubicBezTo>
                  <a:pt x="5109574" y="3592265"/>
                  <a:pt x="5131526" y="3596656"/>
                  <a:pt x="5145248" y="3609828"/>
                </a:cubicBezTo>
                <a:cubicBezTo>
                  <a:pt x="5158968" y="3601046"/>
                  <a:pt x="5172140" y="3592265"/>
                  <a:pt x="5185861" y="3587874"/>
                </a:cubicBezTo>
                <a:cubicBezTo>
                  <a:pt x="5185861" y="3596656"/>
                  <a:pt x="5185861" y="3605437"/>
                  <a:pt x="5177079" y="3609828"/>
                </a:cubicBezTo>
                <a:cubicBezTo>
                  <a:pt x="5177079" y="3618609"/>
                  <a:pt x="5185861" y="3618609"/>
                  <a:pt x="5199582" y="3614218"/>
                </a:cubicBezTo>
                <a:cubicBezTo>
                  <a:pt x="5195191" y="3627389"/>
                  <a:pt x="5199582" y="3627389"/>
                  <a:pt x="5195191" y="3636171"/>
                </a:cubicBezTo>
                <a:cubicBezTo>
                  <a:pt x="5203972" y="3644952"/>
                  <a:pt x="5212752" y="3626842"/>
                  <a:pt x="5203972" y="3653734"/>
                </a:cubicBezTo>
                <a:cubicBezTo>
                  <a:pt x="5239645" y="3658125"/>
                  <a:pt x="5262147" y="3622451"/>
                  <a:pt x="5280259" y="3622451"/>
                </a:cubicBezTo>
                <a:cubicBezTo>
                  <a:pt x="5271477" y="3636171"/>
                  <a:pt x="5253366" y="3636171"/>
                  <a:pt x="5244586" y="3649343"/>
                </a:cubicBezTo>
                <a:cubicBezTo>
                  <a:pt x="5248976" y="3663064"/>
                  <a:pt x="5240194" y="3663064"/>
                  <a:pt x="5244586" y="3676235"/>
                </a:cubicBezTo>
                <a:cubicBezTo>
                  <a:pt x="5231414" y="3685566"/>
                  <a:pt x="5217692" y="3685566"/>
                  <a:pt x="5217692" y="3703129"/>
                </a:cubicBezTo>
                <a:cubicBezTo>
                  <a:pt x="5208362" y="3707518"/>
                  <a:pt x="5208362" y="3694347"/>
                  <a:pt x="5203972" y="3694347"/>
                </a:cubicBezTo>
                <a:cubicBezTo>
                  <a:pt x="5199032" y="3698738"/>
                  <a:pt x="5199032" y="3703129"/>
                  <a:pt x="5190251" y="3703129"/>
                </a:cubicBezTo>
                <a:cubicBezTo>
                  <a:pt x="5199582" y="3707518"/>
                  <a:pt x="5203972" y="3716299"/>
                  <a:pt x="5208362" y="3725081"/>
                </a:cubicBezTo>
                <a:cubicBezTo>
                  <a:pt x="5226473" y="3703129"/>
                  <a:pt x="5266538" y="3716299"/>
                  <a:pt x="5280259" y="3676235"/>
                </a:cubicBezTo>
                <a:cubicBezTo>
                  <a:pt x="5307150" y="3698738"/>
                  <a:pt x="5316481" y="3658673"/>
                  <a:pt x="5352154" y="3663064"/>
                </a:cubicBezTo>
                <a:cubicBezTo>
                  <a:pt x="5352154" y="3667454"/>
                  <a:pt x="5360936" y="3685017"/>
                  <a:pt x="5352154" y="3685017"/>
                </a:cubicBezTo>
                <a:cubicBezTo>
                  <a:pt x="5356545" y="3693798"/>
                  <a:pt x="5360936" y="3685017"/>
                  <a:pt x="5374657" y="3689407"/>
                </a:cubicBezTo>
                <a:cubicBezTo>
                  <a:pt x="5356545" y="3703129"/>
                  <a:pt x="5347764" y="3716299"/>
                  <a:pt x="5320872" y="3720690"/>
                </a:cubicBezTo>
                <a:cubicBezTo>
                  <a:pt x="5325262" y="3698189"/>
                  <a:pt x="5334044" y="3689407"/>
                  <a:pt x="5352154" y="3680626"/>
                </a:cubicBezTo>
                <a:cubicBezTo>
                  <a:pt x="5324714" y="3676235"/>
                  <a:pt x="5302760" y="3711909"/>
                  <a:pt x="5289039" y="3733862"/>
                </a:cubicBezTo>
                <a:cubicBezTo>
                  <a:pt x="5293431" y="3738253"/>
                  <a:pt x="5311542" y="3725081"/>
                  <a:pt x="5311542" y="3716299"/>
                </a:cubicBezTo>
                <a:cubicBezTo>
                  <a:pt x="5325262" y="3734412"/>
                  <a:pt x="5289039" y="3743193"/>
                  <a:pt x="5280259" y="3756364"/>
                </a:cubicBezTo>
                <a:cubicBezTo>
                  <a:pt x="5271477" y="3756364"/>
                  <a:pt x="5271477" y="3743193"/>
                  <a:pt x="5257757" y="3747582"/>
                </a:cubicBezTo>
                <a:cubicBezTo>
                  <a:pt x="5248425" y="3747582"/>
                  <a:pt x="5244036" y="3756364"/>
                  <a:pt x="5244036" y="3765145"/>
                </a:cubicBezTo>
                <a:cubicBezTo>
                  <a:pt x="5257757" y="3769536"/>
                  <a:pt x="5252817" y="3778317"/>
                  <a:pt x="5266538" y="3787098"/>
                </a:cubicBezTo>
                <a:cubicBezTo>
                  <a:pt x="5315932" y="3760206"/>
                  <a:pt x="5342825" y="3706970"/>
                  <a:pt x="5410330" y="3693798"/>
                </a:cubicBezTo>
                <a:cubicBezTo>
                  <a:pt x="5414720" y="3680626"/>
                  <a:pt x="5401000" y="3680626"/>
                  <a:pt x="5396609" y="3671845"/>
                </a:cubicBezTo>
                <a:cubicBezTo>
                  <a:pt x="5396609" y="3667454"/>
                  <a:pt x="5401000" y="3663064"/>
                  <a:pt x="5401000" y="3658673"/>
                </a:cubicBezTo>
                <a:cubicBezTo>
                  <a:pt x="5401000" y="3649892"/>
                  <a:pt x="5396609" y="3658673"/>
                  <a:pt x="5392219" y="3658673"/>
                </a:cubicBezTo>
                <a:cubicBezTo>
                  <a:pt x="5396609" y="3654282"/>
                  <a:pt x="5396609" y="3640562"/>
                  <a:pt x="5396609" y="3627389"/>
                </a:cubicBezTo>
                <a:cubicBezTo>
                  <a:pt x="5409782" y="3627389"/>
                  <a:pt x="5409782" y="3609828"/>
                  <a:pt x="5427893" y="3614218"/>
                </a:cubicBezTo>
                <a:cubicBezTo>
                  <a:pt x="5423502" y="3605437"/>
                  <a:pt x="5414720" y="3605437"/>
                  <a:pt x="5419112" y="3592265"/>
                </a:cubicBezTo>
                <a:cubicBezTo>
                  <a:pt x="5441613" y="3592265"/>
                  <a:pt x="5468506" y="3587874"/>
                  <a:pt x="5491008" y="3574702"/>
                </a:cubicBezTo>
                <a:cubicBezTo>
                  <a:pt x="5491008" y="3583484"/>
                  <a:pt x="5486617" y="3583484"/>
                  <a:pt x="5486617" y="3587874"/>
                </a:cubicBezTo>
                <a:cubicBezTo>
                  <a:pt x="5536011" y="3592265"/>
                  <a:pt x="5536011" y="3543420"/>
                  <a:pt x="5571686" y="3534638"/>
                </a:cubicBezTo>
                <a:cubicBezTo>
                  <a:pt x="5554123" y="3543420"/>
                  <a:pt x="5576077" y="3556592"/>
                  <a:pt x="5589797" y="3547810"/>
                </a:cubicBezTo>
                <a:cubicBezTo>
                  <a:pt x="5594187" y="3557140"/>
                  <a:pt x="5562904" y="3561531"/>
                  <a:pt x="5562904" y="3579093"/>
                </a:cubicBezTo>
                <a:cubicBezTo>
                  <a:pt x="5549184" y="3583484"/>
                  <a:pt x="5549184" y="3574702"/>
                  <a:pt x="5540402" y="3574702"/>
                </a:cubicBezTo>
                <a:cubicBezTo>
                  <a:pt x="5527230" y="3574702"/>
                  <a:pt x="5531621" y="3592814"/>
                  <a:pt x="5531621" y="3605985"/>
                </a:cubicBezTo>
                <a:cubicBezTo>
                  <a:pt x="5518449" y="3610376"/>
                  <a:pt x="5504728" y="3619157"/>
                  <a:pt x="5495948" y="3623548"/>
                </a:cubicBezTo>
                <a:cubicBezTo>
                  <a:pt x="5495948" y="3632879"/>
                  <a:pt x="5504728" y="3637268"/>
                  <a:pt x="5500338" y="3650440"/>
                </a:cubicBezTo>
                <a:cubicBezTo>
                  <a:pt x="5495948" y="3659771"/>
                  <a:pt x="5468506" y="3668552"/>
                  <a:pt x="5482227" y="3681723"/>
                </a:cubicBezTo>
                <a:cubicBezTo>
                  <a:pt x="5459724" y="3708616"/>
                  <a:pt x="5428442" y="3703677"/>
                  <a:pt x="5410330" y="3730569"/>
                </a:cubicBezTo>
                <a:cubicBezTo>
                  <a:pt x="5419112" y="3730569"/>
                  <a:pt x="5423502" y="3721788"/>
                  <a:pt x="5437223" y="3726179"/>
                </a:cubicBezTo>
                <a:cubicBezTo>
                  <a:pt x="5432833" y="3743741"/>
                  <a:pt x="5410330" y="3748132"/>
                  <a:pt x="5410330" y="3775024"/>
                </a:cubicBezTo>
                <a:cubicBezTo>
                  <a:pt x="5441613" y="3756913"/>
                  <a:pt x="5482227" y="3748132"/>
                  <a:pt x="5504728" y="3734960"/>
                </a:cubicBezTo>
                <a:cubicBezTo>
                  <a:pt x="5500338" y="3761304"/>
                  <a:pt x="5446003" y="3770085"/>
                  <a:pt x="5437223" y="3801368"/>
                </a:cubicBezTo>
                <a:cubicBezTo>
                  <a:pt x="5446003" y="3805759"/>
                  <a:pt x="5455334" y="3810149"/>
                  <a:pt x="5459724" y="3796977"/>
                </a:cubicBezTo>
                <a:cubicBezTo>
                  <a:pt x="5469055" y="3796977"/>
                  <a:pt x="5464663" y="3810149"/>
                  <a:pt x="5473445" y="3810149"/>
                </a:cubicBezTo>
                <a:cubicBezTo>
                  <a:pt x="5504728" y="3792037"/>
                  <a:pt x="5527230" y="3770085"/>
                  <a:pt x="5572233" y="3774476"/>
                </a:cubicBezTo>
                <a:cubicBezTo>
                  <a:pt x="5581015" y="3787646"/>
                  <a:pt x="5563453" y="3818930"/>
                  <a:pt x="5545342" y="3823321"/>
                </a:cubicBezTo>
                <a:cubicBezTo>
                  <a:pt x="5545342" y="3823321"/>
                  <a:pt x="5545342" y="3823321"/>
                  <a:pt x="5545342" y="3810149"/>
                </a:cubicBezTo>
                <a:cubicBezTo>
                  <a:pt x="5495948" y="3810149"/>
                  <a:pt x="5487166" y="3859543"/>
                  <a:pt x="5460273" y="3881497"/>
                </a:cubicBezTo>
                <a:cubicBezTo>
                  <a:pt x="5455883" y="3885888"/>
                  <a:pt x="5442162" y="3877106"/>
                  <a:pt x="5442162" y="3894669"/>
                </a:cubicBezTo>
                <a:cubicBezTo>
                  <a:pt x="5415270" y="3863934"/>
                  <a:pt x="5383439" y="3921561"/>
                  <a:pt x="5347764" y="3921561"/>
                </a:cubicBezTo>
                <a:cubicBezTo>
                  <a:pt x="5369717" y="3881497"/>
                  <a:pt x="5410330" y="3850213"/>
                  <a:pt x="5432833" y="3805759"/>
                </a:cubicBezTo>
                <a:cubicBezTo>
                  <a:pt x="5428442" y="3796977"/>
                  <a:pt x="5405940" y="3805759"/>
                  <a:pt x="5401548" y="3796977"/>
                </a:cubicBezTo>
                <a:cubicBezTo>
                  <a:pt x="5405940" y="3787646"/>
                  <a:pt x="5410330" y="3783257"/>
                  <a:pt x="5405940" y="3770085"/>
                </a:cubicBezTo>
                <a:cubicBezTo>
                  <a:pt x="5396609" y="3770085"/>
                  <a:pt x="5392219" y="3770085"/>
                  <a:pt x="5392219" y="3778866"/>
                </a:cubicBezTo>
                <a:cubicBezTo>
                  <a:pt x="5383439" y="3774476"/>
                  <a:pt x="5396609" y="3765694"/>
                  <a:pt x="5387829" y="3761304"/>
                </a:cubicBezTo>
                <a:cubicBezTo>
                  <a:pt x="5356545" y="3770085"/>
                  <a:pt x="5356545" y="3805759"/>
                  <a:pt x="5329653" y="3814540"/>
                </a:cubicBezTo>
                <a:cubicBezTo>
                  <a:pt x="5325262" y="3810149"/>
                  <a:pt x="5325262" y="3805759"/>
                  <a:pt x="5325262" y="3796977"/>
                </a:cubicBezTo>
                <a:cubicBezTo>
                  <a:pt x="5312091" y="3801368"/>
                  <a:pt x="5289589" y="3796977"/>
                  <a:pt x="5293979" y="3818930"/>
                </a:cubicBezTo>
                <a:cubicBezTo>
                  <a:pt x="5285198" y="3818930"/>
                  <a:pt x="5280807" y="3827711"/>
                  <a:pt x="5267087" y="3823321"/>
                </a:cubicBezTo>
                <a:cubicBezTo>
                  <a:pt x="5253366" y="3845274"/>
                  <a:pt x="5217692" y="3849665"/>
                  <a:pt x="5203972" y="3876557"/>
                </a:cubicBezTo>
                <a:cubicBezTo>
                  <a:pt x="5190251" y="3867776"/>
                  <a:pt x="5181469" y="3880948"/>
                  <a:pt x="5163358" y="3880948"/>
                </a:cubicBezTo>
                <a:cubicBezTo>
                  <a:pt x="5163358" y="3862837"/>
                  <a:pt x="5181469" y="3862837"/>
                  <a:pt x="5190251" y="3854056"/>
                </a:cubicBezTo>
                <a:cubicBezTo>
                  <a:pt x="5172140" y="3832102"/>
                  <a:pt x="5132076" y="3858995"/>
                  <a:pt x="5118354" y="3880948"/>
                </a:cubicBezTo>
                <a:cubicBezTo>
                  <a:pt x="5135916" y="3925403"/>
                  <a:pt x="5100243" y="3929793"/>
                  <a:pt x="5077741" y="3947356"/>
                </a:cubicBezTo>
                <a:cubicBezTo>
                  <a:pt x="5068960" y="3929245"/>
                  <a:pt x="5087073" y="3924854"/>
                  <a:pt x="5095853" y="3911682"/>
                </a:cubicBezTo>
                <a:cubicBezTo>
                  <a:pt x="5091463" y="3894120"/>
                  <a:pt x="5073351" y="3898510"/>
                  <a:pt x="5064569" y="3898510"/>
                </a:cubicBezTo>
                <a:cubicBezTo>
                  <a:pt x="5082132" y="3867776"/>
                  <a:pt x="5118354" y="3858446"/>
                  <a:pt x="5145248" y="3840884"/>
                </a:cubicBezTo>
                <a:cubicBezTo>
                  <a:pt x="5145248" y="3818930"/>
                  <a:pt x="5136466" y="3813991"/>
                  <a:pt x="5145248" y="3792037"/>
                </a:cubicBezTo>
                <a:cubicBezTo>
                  <a:pt x="5149638" y="3796428"/>
                  <a:pt x="5154029" y="3800819"/>
                  <a:pt x="5154029" y="3809600"/>
                </a:cubicBezTo>
                <a:cubicBezTo>
                  <a:pt x="5163358" y="3813991"/>
                  <a:pt x="5163358" y="3805209"/>
                  <a:pt x="5172140" y="3805209"/>
                </a:cubicBezTo>
                <a:cubicBezTo>
                  <a:pt x="5176530" y="3782708"/>
                  <a:pt x="5162809" y="3782708"/>
                  <a:pt x="5158419" y="3769536"/>
                </a:cubicBezTo>
                <a:cubicBezTo>
                  <a:pt x="5171591" y="3765145"/>
                  <a:pt x="5167201" y="3747582"/>
                  <a:pt x="5185311" y="3747582"/>
                </a:cubicBezTo>
                <a:cubicBezTo>
                  <a:pt x="5185311" y="3747582"/>
                  <a:pt x="5185311" y="3747582"/>
                  <a:pt x="5185311" y="3725630"/>
                </a:cubicBezTo>
                <a:cubicBezTo>
                  <a:pt x="5154029" y="3738802"/>
                  <a:pt x="5122746" y="3770085"/>
                  <a:pt x="5109025" y="3787646"/>
                </a:cubicBezTo>
                <a:cubicBezTo>
                  <a:pt x="5109025" y="3800819"/>
                  <a:pt x="5100243" y="3783257"/>
                  <a:pt x="5100243" y="3778866"/>
                </a:cubicBezTo>
                <a:cubicBezTo>
                  <a:pt x="5095853" y="3783257"/>
                  <a:pt x="5091463" y="3787646"/>
                  <a:pt x="5077741" y="3787646"/>
                </a:cubicBezTo>
                <a:cubicBezTo>
                  <a:pt x="5073351" y="3783257"/>
                  <a:pt x="5104634" y="3783257"/>
                  <a:pt x="5095853" y="3756364"/>
                </a:cubicBezTo>
                <a:cubicBezTo>
                  <a:pt x="5091463" y="3756364"/>
                  <a:pt x="5068960" y="3756364"/>
                  <a:pt x="5064569" y="3743193"/>
                </a:cubicBezTo>
                <a:cubicBezTo>
                  <a:pt x="5068960" y="3743193"/>
                  <a:pt x="5113964" y="3747582"/>
                  <a:pt x="5100243" y="3730021"/>
                </a:cubicBezTo>
                <a:cubicBezTo>
                  <a:pt x="5086523" y="3738802"/>
                  <a:pt x="5109025" y="3712459"/>
                  <a:pt x="5104634" y="3734412"/>
                </a:cubicBezTo>
                <a:cubicBezTo>
                  <a:pt x="5118354" y="3730021"/>
                  <a:pt x="5122746" y="3716299"/>
                  <a:pt x="5122746" y="3698738"/>
                </a:cubicBezTo>
                <a:cubicBezTo>
                  <a:pt x="5135916" y="3711909"/>
                  <a:pt x="5145248" y="3681175"/>
                  <a:pt x="5154029" y="3698738"/>
                </a:cubicBezTo>
                <a:cubicBezTo>
                  <a:pt x="5158968" y="3685566"/>
                  <a:pt x="5149638" y="3676784"/>
                  <a:pt x="5167749" y="3676784"/>
                </a:cubicBezTo>
                <a:cubicBezTo>
                  <a:pt x="5167749" y="3658673"/>
                  <a:pt x="5154029" y="3658673"/>
                  <a:pt x="5149638" y="3645501"/>
                </a:cubicBezTo>
                <a:cubicBezTo>
                  <a:pt x="5144698" y="3627389"/>
                  <a:pt x="5162809" y="3631780"/>
                  <a:pt x="5158419" y="3614218"/>
                </a:cubicBezTo>
                <a:cubicBezTo>
                  <a:pt x="5145248" y="3614218"/>
                  <a:pt x="5140857" y="3627389"/>
                  <a:pt x="5122746" y="3627389"/>
                </a:cubicBezTo>
                <a:cubicBezTo>
                  <a:pt x="5122746" y="3618609"/>
                  <a:pt x="5131526" y="3614218"/>
                  <a:pt x="5131526" y="3609828"/>
                </a:cubicBezTo>
                <a:cubicBezTo>
                  <a:pt x="5109025" y="3601046"/>
                  <a:pt x="5095853" y="3609828"/>
                  <a:pt x="5077741" y="3618609"/>
                </a:cubicBezTo>
                <a:cubicBezTo>
                  <a:pt x="5068960" y="3609278"/>
                  <a:pt x="5087073" y="3600497"/>
                  <a:pt x="5091463" y="3591716"/>
                </a:cubicBezTo>
                <a:cubicBezTo>
                  <a:pt x="5073901" y="3596106"/>
                  <a:pt x="5068960" y="3587325"/>
                  <a:pt x="5060180" y="3560433"/>
                </a:cubicBezTo>
                <a:cubicBezTo>
                  <a:pt x="5028896" y="3569214"/>
                  <a:pt x="5015176" y="3591716"/>
                  <a:pt x="5006394" y="3613670"/>
                </a:cubicBezTo>
                <a:cubicBezTo>
                  <a:pt x="4997613" y="3609278"/>
                  <a:pt x="4993222" y="3587325"/>
                  <a:pt x="4979501" y="3600497"/>
                </a:cubicBezTo>
                <a:cubicBezTo>
                  <a:pt x="4992673" y="3604887"/>
                  <a:pt x="5001455" y="3635623"/>
                  <a:pt x="5015176" y="3622451"/>
                </a:cubicBezTo>
                <a:cubicBezTo>
                  <a:pt x="5024506" y="3648794"/>
                  <a:pt x="4970721" y="3653734"/>
                  <a:pt x="4957000" y="3675687"/>
                </a:cubicBezTo>
                <a:cubicBezTo>
                  <a:pt x="4948218" y="3661966"/>
                  <a:pt x="4930107" y="3653184"/>
                  <a:pt x="4925717" y="3640014"/>
                </a:cubicBezTo>
                <a:cubicBezTo>
                  <a:pt x="4907606" y="3644952"/>
                  <a:pt x="4930107" y="3658125"/>
                  <a:pt x="4911997" y="3666906"/>
                </a:cubicBezTo>
                <a:cubicBezTo>
                  <a:pt x="4907057" y="3653734"/>
                  <a:pt x="4907057" y="3662515"/>
                  <a:pt x="4898275" y="3658125"/>
                </a:cubicBezTo>
                <a:cubicBezTo>
                  <a:pt x="4893336" y="3644952"/>
                  <a:pt x="4907057" y="3649343"/>
                  <a:pt x="4907057" y="3636171"/>
                </a:cubicBezTo>
                <a:cubicBezTo>
                  <a:pt x="4902667" y="3631780"/>
                  <a:pt x="4902667" y="3631780"/>
                  <a:pt x="4902667" y="3627389"/>
                </a:cubicBezTo>
                <a:cubicBezTo>
                  <a:pt x="4880164" y="3627389"/>
                  <a:pt x="4866992" y="3641111"/>
                  <a:pt x="4875774" y="3663064"/>
                </a:cubicBezTo>
                <a:cubicBezTo>
                  <a:pt x="4858212" y="3667454"/>
                  <a:pt x="4858212" y="3694347"/>
                  <a:pt x="4844491" y="3703129"/>
                </a:cubicBezTo>
                <a:cubicBezTo>
                  <a:pt x="4835709" y="3698738"/>
                  <a:pt x="4858212" y="3689957"/>
                  <a:pt x="4844491" y="3681175"/>
                </a:cubicBezTo>
                <a:cubicBezTo>
                  <a:pt x="4840100" y="3685566"/>
                  <a:pt x="4835709" y="3689957"/>
                  <a:pt x="4835709" y="3694347"/>
                </a:cubicBezTo>
                <a:cubicBezTo>
                  <a:pt x="4821989" y="3685017"/>
                  <a:pt x="4840100" y="3671845"/>
                  <a:pt x="4840100" y="3663064"/>
                </a:cubicBezTo>
                <a:cubicBezTo>
                  <a:pt x="4826929" y="3636171"/>
                  <a:pt x="4781925" y="3667454"/>
                  <a:pt x="4759422" y="3676235"/>
                </a:cubicBezTo>
                <a:cubicBezTo>
                  <a:pt x="4764361" y="3689957"/>
                  <a:pt x="4773143" y="3694347"/>
                  <a:pt x="4773143" y="3707518"/>
                </a:cubicBezTo>
                <a:cubicBezTo>
                  <a:pt x="4786863" y="3707518"/>
                  <a:pt x="4786863" y="3698738"/>
                  <a:pt x="4791254" y="3689957"/>
                </a:cubicBezTo>
                <a:cubicBezTo>
                  <a:pt x="4795645" y="3707518"/>
                  <a:pt x="4813756" y="3698738"/>
                  <a:pt x="4818147" y="3703129"/>
                </a:cubicBezTo>
                <a:cubicBezTo>
                  <a:pt x="4822537" y="3720690"/>
                  <a:pt x="4791254" y="3738253"/>
                  <a:pt x="4786863" y="3765145"/>
                </a:cubicBezTo>
                <a:cubicBezTo>
                  <a:pt x="4795645" y="3769536"/>
                  <a:pt x="4827477" y="3747034"/>
                  <a:pt x="4813756" y="3733862"/>
                </a:cubicBezTo>
                <a:cubicBezTo>
                  <a:pt x="4813756" y="3725081"/>
                  <a:pt x="4836258" y="3747034"/>
                  <a:pt x="4840649" y="3733862"/>
                </a:cubicBezTo>
                <a:cubicBezTo>
                  <a:pt x="4845040" y="3738253"/>
                  <a:pt x="4818147" y="3751973"/>
                  <a:pt x="4836258" y="3765145"/>
                </a:cubicBezTo>
                <a:cubicBezTo>
                  <a:pt x="4782473" y="3769536"/>
                  <a:pt x="4742408" y="3791489"/>
                  <a:pt x="4701796" y="3827163"/>
                </a:cubicBezTo>
                <a:cubicBezTo>
                  <a:pt x="4701796" y="3835945"/>
                  <a:pt x="4706186" y="3835945"/>
                  <a:pt x="4706186" y="3844726"/>
                </a:cubicBezTo>
                <a:cubicBezTo>
                  <a:pt x="4683685" y="3840335"/>
                  <a:pt x="4679293" y="3871069"/>
                  <a:pt x="4665573" y="3857897"/>
                </a:cubicBezTo>
                <a:cubicBezTo>
                  <a:pt x="4669964" y="3871618"/>
                  <a:pt x="4669964" y="3880399"/>
                  <a:pt x="4665573" y="3893570"/>
                </a:cubicBezTo>
                <a:cubicBezTo>
                  <a:pt x="4661182" y="3889180"/>
                  <a:pt x="4661182" y="3880399"/>
                  <a:pt x="4661182" y="3871618"/>
                </a:cubicBezTo>
                <a:cubicBezTo>
                  <a:pt x="4656243" y="3876009"/>
                  <a:pt x="4651852" y="3876009"/>
                  <a:pt x="4647461" y="3876009"/>
                </a:cubicBezTo>
                <a:cubicBezTo>
                  <a:pt x="4629350" y="3893570"/>
                  <a:pt x="4643071" y="3906742"/>
                  <a:pt x="4651852" y="3933635"/>
                </a:cubicBezTo>
                <a:cubicBezTo>
                  <a:pt x="4683136" y="3929245"/>
                  <a:pt x="4678745" y="3889180"/>
                  <a:pt x="4705638" y="3880399"/>
                </a:cubicBezTo>
                <a:cubicBezTo>
                  <a:pt x="4705638" y="3906742"/>
                  <a:pt x="4701247" y="3924854"/>
                  <a:pt x="4674354" y="3933635"/>
                </a:cubicBezTo>
                <a:cubicBezTo>
                  <a:pt x="4674354" y="3942416"/>
                  <a:pt x="4692465" y="3946807"/>
                  <a:pt x="4692465" y="3938026"/>
                </a:cubicBezTo>
                <a:cubicBezTo>
                  <a:pt x="4692465" y="3951198"/>
                  <a:pt x="4696855" y="3964918"/>
                  <a:pt x="4701247" y="3982482"/>
                </a:cubicBezTo>
                <a:cubicBezTo>
                  <a:pt x="4714968" y="3978091"/>
                  <a:pt x="4719358" y="3951746"/>
                  <a:pt x="4741860" y="3964918"/>
                </a:cubicBezTo>
                <a:cubicBezTo>
                  <a:pt x="4737469" y="3973700"/>
                  <a:pt x="4746250" y="3978091"/>
                  <a:pt x="4746250" y="3986871"/>
                </a:cubicBezTo>
                <a:cubicBezTo>
                  <a:pt x="4728688" y="3978091"/>
                  <a:pt x="4724297" y="3978091"/>
                  <a:pt x="4710576" y="3991262"/>
                </a:cubicBezTo>
                <a:cubicBezTo>
                  <a:pt x="4714968" y="4000043"/>
                  <a:pt x="4714968" y="4004434"/>
                  <a:pt x="4719358" y="4008825"/>
                </a:cubicBezTo>
                <a:cubicBezTo>
                  <a:pt x="4705638" y="4017606"/>
                  <a:pt x="4692465" y="4004434"/>
                  <a:pt x="4678745" y="4004434"/>
                </a:cubicBezTo>
                <a:cubicBezTo>
                  <a:pt x="4683685" y="3981932"/>
                  <a:pt x="4683685" y="3999495"/>
                  <a:pt x="4692465" y="3977542"/>
                </a:cubicBezTo>
                <a:cubicBezTo>
                  <a:pt x="4692465" y="3973151"/>
                  <a:pt x="4678745" y="3977542"/>
                  <a:pt x="4678745" y="3968760"/>
                </a:cubicBezTo>
                <a:cubicBezTo>
                  <a:pt x="4674354" y="3973151"/>
                  <a:pt x="4674354" y="3981932"/>
                  <a:pt x="4669964" y="3990713"/>
                </a:cubicBezTo>
                <a:cubicBezTo>
                  <a:pt x="4661182" y="3981383"/>
                  <a:pt x="4674354" y="3972601"/>
                  <a:pt x="4669964" y="3959431"/>
                </a:cubicBezTo>
                <a:cubicBezTo>
                  <a:pt x="4661182" y="3959431"/>
                  <a:pt x="4647461" y="3959431"/>
                  <a:pt x="4647461" y="3968211"/>
                </a:cubicBezTo>
                <a:cubicBezTo>
                  <a:pt x="4647461" y="3963821"/>
                  <a:pt x="4638680" y="3941868"/>
                  <a:pt x="4616178" y="3946259"/>
                </a:cubicBezTo>
                <a:cubicBezTo>
                  <a:pt x="4616178" y="3937478"/>
                  <a:pt x="4620570" y="3928696"/>
                  <a:pt x="4634290" y="3933087"/>
                </a:cubicBezTo>
                <a:cubicBezTo>
                  <a:pt x="4620570" y="3919366"/>
                  <a:pt x="4634290" y="3906194"/>
                  <a:pt x="4616178" y="3906194"/>
                </a:cubicBezTo>
                <a:cubicBezTo>
                  <a:pt x="4611788" y="3893022"/>
                  <a:pt x="4625508" y="3897412"/>
                  <a:pt x="4629899" y="3897412"/>
                </a:cubicBezTo>
                <a:cubicBezTo>
                  <a:pt x="4634290" y="3879301"/>
                  <a:pt x="4616178" y="3879301"/>
                  <a:pt x="4616178" y="3861739"/>
                </a:cubicBezTo>
                <a:cubicBezTo>
                  <a:pt x="4624960" y="3848567"/>
                  <a:pt x="4651852" y="3848567"/>
                  <a:pt x="4647461" y="3821675"/>
                </a:cubicBezTo>
                <a:cubicBezTo>
                  <a:pt x="4593677" y="3812894"/>
                  <a:pt x="4580505" y="3888631"/>
                  <a:pt x="4539892" y="3893022"/>
                </a:cubicBezTo>
                <a:cubicBezTo>
                  <a:pt x="4539892" y="3910585"/>
                  <a:pt x="4534952" y="3928696"/>
                  <a:pt x="4548673" y="3937478"/>
                </a:cubicBezTo>
                <a:cubicBezTo>
                  <a:pt x="4548673" y="3951198"/>
                  <a:pt x="4535501" y="3951198"/>
                  <a:pt x="4539892" y="3964370"/>
                </a:cubicBezTo>
                <a:cubicBezTo>
                  <a:pt x="4512998" y="3964370"/>
                  <a:pt x="4512998" y="3986871"/>
                  <a:pt x="4494889" y="3991262"/>
                </a:cubicBezTo>
                <a:cubicBezTo>
                  <a:pt x="4499279" y="4008825"/>
                  <a:pt x="4512450" y="4013215"/>
                  <a:pt x="4530562" y="4008825"/>
                </a:cubicBezTo>
                <a:cubicBezTo>
                  <a:pt x="4534952" y="4031326"/>
                  <a:pt x="4516841" y="4048889"/>
                  <a:pt x="4489948" y="4053279"/>
                </a:cubicBezTo>
                <a:cubicBezTo>
                  <a:pt x="4480619" y="4043950"/>
                  <a:pt x="4498730" y="4039559"/>
                  <a:pt x="4498730" y="4021996"/>
                </a:cubicBezTo>
                <a:cubicBezTo>
                  <a:pt x="4494339" y="4017606"/>
                  <a:pt x="4485010" y="4017606"/>
                  <a:pt x="4476228" y="4017606"/>
                </a:cubicBezTo>
                <a:cubicBezTo>
                  <a:pt x="4480619" y="4008825"/>
                  <a:pt x="4494339" y="4013215"/>
                  <a:pt x="4494339" y="4004434"/>
                </a:cubicBezTo>
                <a:cubicBezTo>
                  <a:pt x="4476228" y="4013215"/>
                  <a:pt x="4458665" y="4013215"/>
                  <a:pt x="4440554" y="4004434"/>
                </a:cubicBezTo>
                <a:cubicBezTo>
                  <a:pt x="4440554" y="4000043"/>
                  <a:pt x="4449335" y="3995653"/>
                  <a:pt x="4449335" y="3991262"/>
                </a:cubicBezTo>
                <a:cubicBezTo>
                  <a:pt x="4440554" y="3986871"/>
                  <a:pt x="4436164" y="3969309"/>
                  <a:pt x="4418052" y="3973700"/>
                </a:cubicBezTo>
                <a:cubicBezTo>
                  <a:pt x="4413661" y="4018155"/>
                  <a:pt x="4346156" y="4040107"/>
                  <a:pt x="4368657" y="4084562"/>
                </a:cubicBezTo>
                <a:cubicBezTo>
                  <a:pt x="4355486" y="4102125"/>
                  <a:pt x="4351095" y="4075781"/>
                  <a:pt x="4337374" y="4080172"/>
                </a:cubicBezTo>
                <a:cubicBezTo>
                  <a:pt x="4319263" y="4084562"/>
                  <a:pt x="4314873" y="4097734"/>
                  <a:pt x="4296762" y="4102125"/>
                </a:cubicBezTo>
                <a:cubicBezTo>
                  <a:pt x="4292371" y="4115845"/>
                  <a:pt x="4305542" y="4115845"/>
                  <a:pt x="4301152" y="4129017"/>
                </a:cubicBezTo>
                <a:cubicBezTo>
                  <a:pt x="4278651" y="4111454"/>
                  <a:pt x="4265479" y="4124626"/>
                  <a:pt x="4242976" y="4120236"/>
                </a:cubicBezTo>
                <a:cubicBezTo>
                  <a:pt x="4220475" y="4137799"/>
                  <a:pt x="4202363" y="4164691"/>
                  <a:pt x="4171081" y="4169082"/>
                </a:cubicBezTo>
                <a:cubicBezTo>
                  <a:pt x="4157360" y="4182803"/>
                  <a:pt x="4148578" y="4213537"/>
                  <a:pt x="4121686" y="4200365"/>
                </a:cubicBezTo>
                <a:cubicBezTo>
                  <a:pt x="4121686" y="4191584"/>
                  <a:pt x="4130467" y="4195974"/>
                  <a:pt x="4130467" y="4187194"/>
                </a:cubicBezTo>
                <a:cubicBezTo>
                  <a:pt x="4126076" y="4178412"/>
                  <a:pt x="4126076" y="4169631"/>
                  <a:pt x="4112356" y="4174021"/>
                </a:cubicBezTo>
                <a:cubicBezTo>
                  <a:pt x="4098635" y="4178412"/>
                  <a:pt x="4098635" y="4196524"/>
                  <a:pt x="4098635" y="4214086"/>
                </a:cubicBezTo>
                <a:cubicBezTo>
                  <a:pt x="4093696" y="4214086"/>
                  <a:pt x="4084914" y="4214086"/>
                  <a:pt x="4084914" y="4218477"/>
                </a:cubicBezTo>
                <a:cubicBezTo>
                  <a:pt x="4071193" y="4214086"/>
                  <a:pt x="4089305" y="4209696"/>
                  <a:pt x="4093696" y="4205305"/>
                </a:cubicBezTo>
                <a:cubicBezTo>
                  <a:pt x="4084914" y="4205305"/>
                  <a:pt x="4075585" y="4187742"/>
                  <a:pt x="4066803" y="4196524"/>
                </a:cubicBezTo>
                <a:cubicBezTo>
                  <a:pt x="4053082" y="4200915"/>
                  <a:pt x="4071193" y="4205305"/>
                  <a:pt x="4066803" y="4214086"/>
                </a:cubicBezTo>
                <a:cubicBezTo>
                  <a:pt x="4030581" y="4218477"/>
                  <a:pt x="4021799" y="4245369"/>
                  <a:pt x="3994907" y="4254150"/>
                </a:cubicBezTo>
                <a:cubicBezTo>
                  <a:pt x="3994907" y="4245369"/>
                  <a:pt x="3994907" y="4232197"/>
                  <a:pt x="3981187" y="4236588"/>
                </a:cubicBezTo>
                <a:cubicBezTo>
                  <a:pt x="3981187" y="4272262"/>
                  <a:pt x="3918072" y="4281043"/>
                  <a:pt x="3886787" y="4281043"/>
                </a:cubicBezTo>
                <a:cubicBezTo>
                  <a:pt x="3886787" y="4263480"/>
                  <a:pt x="3900509" y="4285433"/>
                  <a:pt x="3900509" y="4267871"/>
                </a:cubicBezTo>
                <a:cubicBezTo>
                  <a:pt x="3886787" y="4263480"/>
                  <a:pt x="3859895" y="4272811"/>
                  <a:pt x="3859895" y="4294763"/>
                </a:cubicBezTo>
                <a:cubicBezTo>
                  <a:pt x="3828612" y="4294763"/>
                  <a:pt x="3792939" y="4290373"/>
                  <a:pt x="3801720" y="4312326"/>
                </a:cubicBezTo>
                <a:cubicBezTo>
                  <a:pt x="3792939" y="4312326"/>
                  <a:pt x="3787999" y="4316716"/>
                  <a:pt x="3779219" y="4316716"/>
                </a:cubicBezTo>
                <a:cubicBezTo>
                  <a:pt x="3761106" y="4356780"/>
                  <a:pt x="3689759" y="4387516"/>
                  <a:pt x="3649146" y="4378734"/>
                </a:cubicBezTo>
                <a:cubicBezTo>
                  <a:pt x="3644756" y="4387516"/>
                  <a:pt x="3644756" y="4405627"/>
                  <a:pt x="3644756" y="4418799"/>
                </a:cubicBezTo>
                <a:cubicBezTo>
                  <a:pt x="3658477" y="4410017"/>
                  <a:pt x="3671649" y="4405627"/>
                  <a:pt x="3685369" y="4401236"/>
                </a:cubicBezTo>
                <a:cubicBezTo>
                  <a:pt x="3680978" y="4419347"/>
                  <a:pt x="3649146" y="4428128"/>
                  <a:pt x="3613473" y="4432519"/>
                </a:cubicBezTo>
                <a:cubicBezTo>
                  <a:pt x="3635426" y="4410017"/>
                  <a:pt x="3595361" y="4432519"/>
                  <a:pt x="3599752" y="4405627"/>
                </a:cubicBezTo>
                <a:cubicBezTo>
                  <a:pt x="3563529" y="4410017"/>
                  <a:pt x="3545968" y="4432519"/>
                  <a:pt x="3527855" y="4454472"/>
                </a:cubicBezTo>
                <a:cubicBezTo>
                  <a:pt x="3514135" y="4450081"/>
                  <a:pt x="3536637" y="4441300"/>
                  <a:pt x="3532246" y="4432519"/>
                </a:cubicBezTo>
                <a:cubicBezTo>
                  <a:pt x="3505354" y="4436910"/>
                  <a:pt x="3505354" y="4463802"/>
                  <a:pt x="3482852" y="4476974"/>
                </a:cubicBezTo>
                <a:cubicBezTo>
                  <a:pt x="3474071" y="4459411"/>
                  <a:pt x="3429067" y="4481914"/>
                  <a:pt x="3424676" y="4455021"/>
                </a:cubicBezTo>
                <a:cubicBezTo>
                  <a:pt x="3379673" y="4468192"/>
                  <a:pt x="3343999" y="4495085"/>
                  <a:pt x="3303386" y="4508257"/>
                </a:cubicBezTo>
                <a:cubicBezTo>
                  <a:pt x="3317107" y="4530210"/>
                  <a:pt x="3339609" y="4494536"/>
                  <a:pt x="3348390" y="4521428"/>
                </a:cubicBezTo>
                <a:cubicBezTo>
                  <a:pt x="3348390" y="4507708"/>
                  <a:pt x="3379673" y="4498927"/>
                  <a:pt x="3397784" y="4490146"/>
                </a:cubicBezTo>
                <a:cubicBezTo>
                  <a:pt x="3402175" y="4503318"/>
                  <a:pt x="3389003" y="4507708"/>
                  <a:pt x="3397784" y="4507708"/>
                </a:cubicBezTo>
                <a:cubicBezTo>
                  <a:pt x="3365952" y="4520879"/>
                  <a:pt x="3343450" y="4543382"/>
                  <a:pt x="3307777" y="4547772"/>
                </a:cubicBezTo>
                <a:cubicBezTo>
                  <a:pt x="3307777" y="4547772"/>
                  <a:pt x="3307777" y="4547772"/>
                  <a:pt x="3307777" y="4565335"/>
                </a:cubicBezTo>
                <a:cubicBezTo>
                  <a:pt x="3325889" y="4565335"/>
                  <a:pt x="3339060" y="4560944"/>
                  <a:pt x="3334669" y="4543382"/>
                </a:cubicBezTo>
                <a:cubicBezTo>
                  <a:pt x="3347841" y="4547772"/>
                  <a:pt x="3352781" y="4552164"/>
                  <a:pt x="3361562" y="4552164"/>
                </a:cubicBezTo>
                <a:cubicBezTo>
                  <a:pt x="3437848" y="4517038"/>
                  <a:pt x="3514135" y="4481364"/>
                  <a:pt x="3594813" y="4445691"/>
                </a:cubicBezTo>
                <a:cubicBezTo>
                  <a:pt x="3604143" y="4450081"/>
                  <a:pt x="3608534" y="4454472"/>
                  <a:pt x="3612924" y="4454472"/>
                </a:cubicBezTo>
                <a:cubicBezTo>
                  <a:pt x="3639816" y="4440751"/>
                  <a:pt x="3662318" y="4427580"/>
                  <a:pt x="3689211" y="4418799"/>
                </a:cubicBezTo>
                <a:cubicBezTo>
                  <a:pt x="3676039" y="4458863"/>
                  <a:pt x="3626644" y="4467644"/>
                  <a:pt x="3581641" y="4476424"/>
                </a:cubicBezTo>
                <a:cubicBezTo>
                  <a:pt x="3586031" y="4498377"/>
                  <a:pt x="3604143" y="4507160"/>
                  <a:pt x="3604143" y="4538443"/>
                </a:cubicBezTo>
                <a:cubicBezTo>
                  <a:pt x="3613473" y="4525270"/>
                  <a:pt x="3631035" y="4520879"/>
                  <a:pt x="3649146" y="4516490"/>
                </a:cubicBezTo>
                <a:cubicBezTo>
                  <a:pt x="3649146" y="4525270"/>
                  <a:pt x="3653536" y="4525270"/>
                  <a:pt x="3657927" y="4529661"/>
                </a:cubicBezTo>
                <a:cubicBezTo>
                  <a:pt x="3644756" y="4547772"/>
                  <a:pt x="3626644" y="4560944"/>
                  <a:pt x="3604143" y="4569725"/>
                </a:cubicBezTo>
                <a:cubicBezTo>
                  <a:pt x="3617863" y="4574116"/>
                  <a:pt x="3608534" y="4587838"/>
                  <a:pt x="3604143" y="4601008"/>
                </a:cubicBezTo>
                <a:cubicBezTo>
                  <a:pt x="3622254" y="4614180"/>
                  <a:pt x="3671649" y="4569725"/>
                  <a:pt x="3680430" y="4609790"/>
                </a:cubicBezTo>
                <a:cubicBezTo>
                  <a:pt x="3649146" y="4622961"/>
                  <a:pt x="3622254" y="4587288"/>
                  <a:pt x="3631035" y="4631743"/>
                </a:cubicBezTo>
                <a:cubicBezTo>
                  <a:pt x="3604143" y="4649305"/>
                  <a:pt x="3559140" y="4644915"/>
                  <a:pt x="3541027" y="4684979"/>
                </a:cubicBezTo>
                <a:cubicBezTo>
                  <a:pt x="3527307" y="4689370"/>
                  <a:pt x="3518526" y="4693761"/>
                  <a:pt x="3500415" y="4689370"/>
                </a:cubicBezTo>
                <a:cubicBezTo>
                  <a:pt x="3495475" y="4671807"/>
                  <a:pt x="3500415" y="4649854"/>
                  <a:pt x="3509196" y="4622961"/>
                </a:cubicBezTo>
                <a:cubicBezTo>
                  <a:pt x="3392296" y="4636133"/>
                  <a:pt x="3307227" y="4711872"/>
                  <a:pt x="3185937" y="4729435"/>
                </a:cubicBezTo>
                <a:cubicBezTo>
                  <a:pt x="3172217" y="4751387"/>
                  <a:pt x="3150264" y="4760718"/>
                  <a:pt x="3136543" y="4778280"/>
                </a:cubicBezTo>
                <a:cubicBezTo>
                  <a:pt x="3136543" y="4787061"/>
                  <a:pt x="3141482" y="4791451"/>
                  <a:pt x="3150264" y="4791451"/>
                </a:cubicBezTo>
                <a:lnTo>
                  <a:pt x="3154654" y="4791451"/>
                </a:lnTo>
                <a:cubicBezTo>
                  <a:pt x="3150264" y="4791451"/>
                  <a:pt x="3150264" y="4795841"/>
                  <a:pt x="3150264" y="4800232"/>
                </a:cubicBezTo>
                <a:cubicBezTo>
                  <a:pt x="3123371" y="4791451"/>
                  <a:pt x="3118980" y="4827125"/>
                  <a:pt x="3092089" y="4827125"/>
                </a:cubicBezTo>
                <a:cubicBezTo>
                  <a:pt x="3092089" y="4840846"/>
                  <a:pt x="3087698" y="4849627"/>
                  <a:pt x="3083307" y="4858408"/>
                </a:cubicBezTo>
                <a:cubicBezTo>
                  <a:pt x="3074525" y="4858408"/>
                  <a:pt x="3060805" y="4849627"/>
                  <a:pt x="3056414" y="4858408"/>
                </a:cubicBezTo>
                <a:cubicBezTo>
                  <a:pt x="3047632" y="4858408"/>
                  <a:pt x="3056414" y="4845236"/>
                  <a:pt x="3056414" y="4840846"/>
                </a:cubicBezTo>
                <a:cubicBezTo>
                  <a:pt x="2993300" y="4810111"/>
                  <a:pt x="2962016" y="4885300"/>
                  <a:pt x="2881339" y="4872129"/>
                </a:cubicBezTo>
                <a:cubicBezTo>
                  <a:pt x="2903842" y="4858408"/>
                  <a:pt x="2935123" y="4854018"/>
                  <a:pt x="2962016" y="4840846"/>
                </a:cubicBezTo>
                <a:cubicBezTo>
                  <a:pt x="2962016" y="4836455"/>
                  <a:pt x="2953234" y="4836455"/>
                  <a:pt x="2953234" y="4832065"/>
                </a:cubicBezTo>
                <a:cubicBezTo>
                  <a:pt x="2980127" y="4840846"/>
                  <a:pt x="3016350" y="4827674"/>
                  <a:pt x="3025131" y="4796391"/>
                </a:cubicBezTo>
                <a:cubicBezTo>
                  <a:pt x="2989457" y="4796391"/>
                  <a:pt x="2948844" y="4818893"/>
                  <a:pt x="2899450" y="4827674"/>
                </a:cubicBezTo>
                <a:cubicBezTo>
                  <a:pt x="2971346" y="4787610"/>
                  <a:pt x="3056963" y="4765656"/>
                  <a:pt x="3142031" y="4734373"/>
                </a:cubicBezTo>
                <a:cubicBezTo>
                  <a:pt x="3146970" y="4734373"/>
                  <a:pt x="3146970" y="4738764"/>
                  <a:pt x="3155751" y="4738764"/>
                </a:cubicBezTo>
                <a:cubicBezTo>
                  <a:pt x="3253992" y="4676747"/>
                  <a:pt x="3384612" y="4641072"/>
                  <a:pt x="3492182" y="4587838"/>
                </a:cubicBezTo>
                <a:cubicBezTo>
                  <a:pt x="3505354" y="4534600"/>
                  <a:pt x="3564079" y="4552711"/>
                  <a:pt x="3595361" y="4521428"/>
                </a:cubicBezTo>
                <a:cubicBezTo>
                  <a:pt x="3595361" y="4512647"/>
                  <a:pt x="3577250" y="4517038"/>
                  <a:pt x="3581641" y="4499475"/>
                </a:cubicBezTo>
                <a:cubicBezTo>
                  <a:pt x="3563529" y="4512647"/>
                  <a:pt x="3541027" y="4499475"/>
                  <a:pt x="3518526" y="4503866"/>
                </a:cubicBezTo>
                <a:cubicBezTo>
                  <a:pt x="3469131" y="4548321"/>
                  <a:pt x="3392845" y="4561493"/>
                  <a:pt x="3334669" y="4592776"/>
                </a:cubicBezTo>
                <a:cubicBezTo>
                  <a:pt x="3325889" y="4588385"/>
                  <a:pt x="3334669" y="4588385"/>
                  <a:pt x="3334669" y="4579604"/>
                </a:cubicBezTo>
                <a:cubicBezTo>
                  <a:pt x="3321497" y="4579604"/>
                  <a:pt x="3312167" y="4588385"/>
                  <a:pt x="3303386" y="4579604"/>
                </a:cubicBezTo>
                <a:cubicBezTo>
                  <a:pt x="3294604" y="4570274"/>
                  <a:pt x="3307777" y="4565883"/>
                  <a:pt x="3303386" y="4548321"/>
                </a:cubicBezTo>
                <a:cubicBezTo>
                  <a:pt x="3276494" y="4566433"/>
                  <a:pt x="3244661" y="4588385"/>
                  <a:pt x="3208988" y="4579604"/>
                </a:cubicBezTo>
                <a:cubicBezTo>
                  <a:pt x="3199658" y="4584544"/>
                  <a:pt x="3199658" y="4597716"/>
                  <a:pt x="3190877" y="4606497"/>
                </a:cubicBezTo>
                <a:cubicBezTo>
                  <a:pt x="3123371" y="4624608"/>
                  <a:pt x="3069586" y="4646562"/>
                  <a:pt x="3020192" y="4677845"/>
                </a:cubicBezTo>
                <a:cubicBezTo>
                  <a:pt x="3065196" y="4709128"/>
                  <a:pt x="3114590" y="4664673"/>
                  <a:pt x="3150264" y="4673454"/>
                </a:cubicBezTo>
                <a:cubicBezTo>
                  <a:pt x="3141482" y="4691017"/>
                  <a:pt x="3118980" y="4695407"/>
                  <a:pt x="3092089" y="4695407"/>
                </a:cubicBezTo>
                <a:cubicBezTo>
                  <a:pt x="3042695" y="4721750"/>
                  <a:pt x="2988909" y="4748643"/>
                  <a:pt x="2921403" y="4761814"/>
                </a:cubicBezTo>
                <a:cubicBezTo>
                  <a:pt x="2921403" y="4753033"/>
                  <a:pt x="2930185" y="4753033"/>
                  <a:pt x="2925794" y="4739861"/>
                </a:cubicBezTo>
                <a:cubicBezTo>
                  <a:pt x="2867618" y="4739861"/>
                  <a:pt x="2872008" y="4801880"/>
                  <a:pt x="2818224" y="4801880"/>
                </a:cubicBezTo>
                <a:cubicBezTo>
                  <a:pt x="2791332" y="4779925"/>
                  <a:pt x="2732607" y="4762364"/>
                  <a:pt x="2701324" y="4779925"/>
                </a:cubicBezTo>
                <a:cubicBezTo>
                  <a:pt x="2606925" y="4779925"/>
                  <a:pt x="2561923" y="4819442"/>
                  <a:pt x="2481244" y="4846334"/>
                </a:cubicBezTo>
                <a:cubicBezTo>
                  <a:pt x="2481244" y="4872678"/>
                  <a:pt x="2445022" y="4895180"/>
                  <a:pt x="2413738" y="4899570"/>
                </a:cubicBezTo>
                <a:cubicBezTo>
                  <a:pt x="2413738" y="4886398"/>
                  <a:pt x="2431849" y="4890789"/>
                  <a:pt x="2431849" y="4882008"/>
                </a:cubicBezTo>
                <a:cubicBezTo>
                  <a:pt x="2431849" y="4860056"/>
                  <a:pt x="2395627" y="4873227"/>
                  <a:pt x="2386846" y="4860056"/>
                </a:cubicBezTo>
                <a:cubicBezTo>
                  <a:pt x="2391236" y="4842492"/>
                  <a:pt x="2418129" y="4869385"/>
                  <a:pt x="2422520" y="4842492"/>
                </a:cubicBezTo>
                <a:cubicBezTo>
                  <a:pt x="2381907" y="4824381"/>
                  <a:pt x="2328122" y="4860056"/>
                  <a:pt x="2283118" y="4860056"/>
                </a:cubicBezTo>
                <a:cubicBezTo>
                  <a:pt x="2305620" y="4824381"/>
                  <a:pt x="2376968" y="4833162"/>
                  <a:pt x="2417581" y="4815600"/>
                </a:cubicBezTo>
                <a:cubicBezTo>
                  <a:pt x="2417581" y="4806818"/>
                  <a:pt x="2399469" y="4815600"/>
                  <a:pt x="2395079" y="4811209"/>
                </a:cubicBezTo>
                <a:cubicBezTo>
                  <a:pt x="2408250" y="4802428"/>
                  <a:pt x="2395079" y="4789256"/>
                  <a:pt x="2376968" y="4789256"/>
                </a:cubicBezTo>
                <a:cubicBezTo>
                  <a:pt x="2381907" y="4775536"/>
                  <a:pt x="2386297" y="4766754"/>
                  <a:pt x="2390688" y="4757973"/>
                </a:cubicBezTo>
                <a:cubicBezTo>
                  <a:pt x="2395079" y="4775536"/>
                  <a:pt x="2431302" y="4762364"/>
                  <a:pt x="2417581" y="4775536"/>
                </a:cubicBezTo>
                <a:cubicBezTo>
                  <a:pt x="2431302" y="4775536"/>
                  <a:pt x="2422520" y="4762364"/>
                  <a:pt x="2431302" y="4757973"/>
                </a:cubicBezTo>
                <a:cubicBezTo>
                  <a:pt x="2445022" y="4762364"/>
                  <a:pt x="2435692" y="4766754"/>
                  <a:pt x="2431302" y="4775536"/>
                </a:cubicBezTo>
                <a:cubicBezTo>
                  <a:pt x="2431302" y="4793097"/>
                  <a:pt x="2453803" y="4766754"/>
                  <a:pt x="2449411" y="4788707"/>
                </a:cubicBezTo>
                <a:cubicBezTo>
                  <a:pt x="2463133" y="4788707"/>
                  <a:pt x="2463133" y="4770596"/>
                  <a:pt x="2463133" y="4753033"/>
                </a:cubicBezTo>
                <a:cubicBezTo>
                  <a:pt x="2476853" y="4748643"/>
                  <a:pt x="2476853" y="4757424"/>
                  <a:pt x="2485635" y="4757424"/>
                </a:cubicBezTo>
                <a:cubicBezTo>
                  <a:pt x="2485635" y="4739861"/>
                  <a:pt x="2468072" y="4739861"/>
                  <a:pt x="2454352" y="4735471"/>
                </a:cubicBezTo>
                <a:cubicBezTo>
                  <a:pt x="2445571" y="4735471"/>
                  <a:pt x="2458743" y="4757424"/>
                  <a:pt x="2449961" y="4753033"/>
                </a:cubicBezTo>
                <a:cubicBezTo>
                  <a:pt x="2427458" y="4753033"/>
                  <a:pt x="2449961" y="4744252"/>
                  <a:pt x="2449961" y="4731081"/>
                </a:cubicBezTo>
                <a:cubicBezTo>
                  <a:pt x="2427458" y="4731081"/>
                  <a:pt x="2436240" y="4740411"/>
                  <a:pt x="2431849" y="4757973"/>
                </a:cubicBezTo>
                <a:cubicBezTo>
                  <a:pt x="2414288" y="4757973"/>
                  <a:pt x="2414288" y="4736020"/>
                  <a:pt x="2396176" y="4736020"/>
                </a:cubicBezTo>
                <a:cubicBezTo>
                  <a:pt x="2396176" y="4709677"/>
                  <a:pt x="2391785" y="4700895"/>
                  <a:pt x="2396176" y="4674002"/>
                </a:cubicBezTo>
                <a:cubicBezTo>
                  <a:pt x="2413738" y="4687175"/>
                  <a:pt x="2418129" y="4669612"/>
                  <a:pt x="2431849" y="4674002"/>
                </a:cubicBezTo>
                <a:cubicBezTo>
                  <a:pt x="2427458" y="4638328"/>
                  <a:pt x="2382455" y="4625157"/>
                  <a:pt x="2382455" y="4598264"/>
                </a:cubicBezTo>
                <a:cubicBezTo>
                  <a:pt x="2369283" y="4602655"/>
                  <a:pt x="2337451" y="4629548"/>
                  <a:pt x="2355563" y="4638328"/>
                </a:cubicBezTo>
                <a:cubicBezTo>
                  <a:pt x="2346782" y="4633389"/>
                  <a:pt x="2301778" y="4628999"/>
                  <a:pt x="2301778" y="4660282"/>
                </a:cubicBezTo>
                <a:cubicBezTo>
                  <a:pt x="2284216" y="4664673"/>
                  <a:pt x="2279826" y="4651500"/>
                  <a:pt x="2266104" y="4651500"/>
                </a:cubicBezTo>
                <a:cubicBezTo>
                  <a:pt x="2243602" y="4669064"/>
                  <a:pt x="2216711" y="4722300"/>
                  <a:pt x="2185427" y="4704737"/>
                </a:cubicBezTo>
                <a:cubicBezTo>
                  <a:pt x="2118470" y="4749192"/>
                  <a:pt x="2028463" y="4776084"/>
                  <a:pt x="1979069" y="4838101"/>
                </a:cubicBezTo>
                <a:cubicBezTo>
                  <a:pt x="1956567" y="4851274"/>
                  <a:pt x="1947785" y="4873776"/>
                  <a:pt x="1925283" y="4882557"/>
                </a:cubicBezTo>
                <a:cubicBezTo>
                  <a:pt x="1907172" y="4878166"/>
                  <a:pt x="1889608" y="4873776"/>
                  <a:pt x="1871498" y="4869385"/>
                </a:cubicBezTo>
                <a:cubicBezTo>
                  <a:pt x="1880279" y="4856212"/>
                  <a:pt x="1867107" y="4838101"/>
                  <a:pt x="1875888" y="4820539"/>
                </a:cubicBezTo>
                <a:cubicBezTo>
                  <a:pt x="1848996" y="4807367"/>
                  <a:pt x="1830885" y="4784865"/>
                  <a:pt x="1808383" y="4767303"/>
                </a:cubicBezTo>
                <a:cubicBezTo>
                  <a:pt x="1803992" y="4714068"/>
                  <a:pt x="1741426" y="4722848"/>
                  <a:pt x="1700813" y="4709677"/>
                </a:cubicBezTo>
                <a:cubicBezTo>
                  <a:pt x="1723315" y="4647659"/>
                  <a:pt x="1732645" y="4594423"/>
                  <a:pt x="1790821" y="4558749"/>
                </a:cubicBezTo>
                <a:cubicBezTo>
                  <a:pt x="1782040" y="4545029"/>
                  <a:pt x="1773258" y="4523075"/>
                  <a:pt x="1755146" y="4531857"/>
                </a:cubicBezTo>
                <a:cubicBezTo>
                  <a:pt x="1745817" y="4518136"/>
                  <a:pt x="1750208" y="4513745"/>
                  <a:pt x="1741426" y="4500573"/>
                </a:cubicBezTo>
                <a:cubicBezTo>
                  <a:pt x="1723315" y="4500573"/>
                  <a:pt x="1718924" y="4509354"/>
                  <a:pt x="1700813" y="4509354"/>
                </a:cubicBezTo>
                <a:cubicBezTo>
                  <a:pt x="1700813" y="4500573"/>
                  <a:pt x="1714534" y="4504964"/>
                  <a:pt x="1714534" y="4496183"/>
                </a:cubicBezTo>
                <a:cubicBezTo>
                  <a:pt x="1710143" y="4483011"/>
                  <a:pt x="1705752" y="4496183"/>
                  <a:pt x="1692032" y="4491792"/>
                </a:cubicBezTo>
                <a:cubicBezTo>
                  <a:pt x="1687092" y="4483011"/>
                  <a:pt x="1700813" y="4487401"/>
                  <a:pt x="1700813" y="4478620"/>
                </a:cubicBezTo>
                <a:cubicBezTo>
                  <a:pt x="1687092" y="4461058"/>
                  <a:pt x="1660200" y="4447886"/>
                  <a:pt x="1637699" y="4461058"/>
                </a:cubicBezTo>
                <a:cubicBezTo>
                  <a:pt x="1633308" y="4442947"/>
                  <a:pt x="1601475" y="4438556"/>
                  <a:pt x="1570193" y="4434166"/>
                </a:cubicBezTo>
                <a:cubicBezTo>
                  <a:pt x="1579522" y="4424836"/>
                  <a:pt x="1570193" y="4407273"/>
                  <a:pt x="1561411" y="4407273"/>
                </a:cubicBezTo>
                <a:cubicBezTo>
                  <a:pt x="1561411" y="4393552"/>
                  <a:pt x="1574583" y="4393552"/>
                  <a:pt x="1570193" y="4375990"/>
                </a:cubicBezTo>
                <a:cubicBezTo>
                  <a:pt x="1552080" y="4366659"/>
                  <a:pt x="1538910" y="4349097"/>
                  <a:pt x="1520798" y="4344706"/>
                </a:cubicBezTo>
                <a:cubicBezTo>
                  <a:pt x="1534519" y="4282689"/>
                  <a:pt x="1476343" y="4291471"/>
                  <a:pt x="1462623" y="4322753"/>
                </a:cubicBezTo>
                <a:cubicBezTo>
                  <a:pt x="1467562" y="4332083"/>
                  <a:pt x="1467562" y="4345255"/>
                  <a:pt x="1476343" y="4349646"/>
                </a:cubicBezTo>
                <a:cubicBezTo>
                  <a:pt x="1471952" y="4362819"/>
                  <a:pt x="1467562" y="4372148"/>
                  <a:pt x="1471952" y="4389711"/>
                </a:cubicBezTo>
                <a:cubicBezTo>
                  <a:pt x="1453842" y="4425384"/>
                  <a:pt x="1413777" y="4438556"/>
                  <a:pt x="1400057" y="4478620"/>
                </a:cubicBezTo>
                <a:cubicBezTo>
                  <a:pt x="1368774" y="4478620"/>
                  <a:pt x="1332551" y="4478620"/>
                  <a:pt x="1305659" y="4478620"/>
                </a:cubicBezTo>
                <a:cubicBezTo>
                  <a:pt x="1283156" y="4501122"/>
                  <a:pt x="1251325" y="4514294"/>
                  <a:pt x="1242544" y="4549968"/>
                </a:cubicBezTo>
                <a:cubicBezTo>
                  <a:pt x="1242544" y="4563140"/>
                  <a:pt x="1246934" y="4563140"/>
                  <a:pt x="1260654" y="4563140"/>
                </a:cubicBezTo>
                <a:cubicBezTo>
                  <a:pt x="1228822" y="4611985"/>
                  <a:pt x="1161866" y="4594423"/>
                  <a:pt x="1116863" y="4607595"/>
                </a:cubicBezTo>
                <a:cubicBezTo>
                  <a:pt x="1112472" y="4594423"/>
                  <a:pt x="1130583" y="4598814"/>
                  <a:pt x="1130583" y="4585642"/>
                </a:cubicBezTo>
                <a:cubicBezTo>
                  <a:pt x="1108082" y="4590032"/>
                  <a:pt x="1094910" y="4594423"/>
                  <a:pt x="1081189" y="4603204"/>
                </a:cubicBezTo>
                <a:cubicBezTo>
                  <a:pt x="1068017" y="4593873"/>
                  <a:pt x="1081189" y="4571921"/>
                  <a:pt x="1054296" y="4571921"/>
                </a:cubicBezTo>
                <a:cubicBezTo>
                  <a:pt x="1090519" y="4527466"/>
                  <a:pt x="1153085" y="4514294"/>
                  <a:pt x="1193698" y="4478620"/>
                </a:cubicBezTo>
                <a:cubicBezTo>
                  <a:pt x="1211809" y="4501122"/>
                  <a:pt x="1252422" y="4487401"/>
                  <a:pt x="1261204" y="4469839"/>
                </a:cubicBezTo>
                <a:cubicBezTo>
                  <a:pt x="1261204" y="4456667"/>
                  <a:pt x="1248032" y="4461058"/>
                  <a:pt x="1234311" y="4461058"/>
                </a:cubicBezTo>
                <a:cubicBezTo>
                  <a:pt x="1238701" y="4442947"/>
                  <a:pt x="1256813" y="4438556"/>
                  <a:pt x="1256813" y="4420993"/>
                </a:cubicBezTo>
                <a:cubicBezTo>
                  <a:pt x="1252422" y="4403431"/>
                  <a:pt x="1243641" y="4416603"/>
                  <a:pt x="1229920" y="4416603"/>
                </a:cubicBezTo>
                <a:cubicBezTo>
                  <a:pt x="1261204" y="4372148"/>
                  <a:pt x="1337490" y="4376539"/>
                  <a:pt x="1351211" y="4314521"/>
                </a:cubicBezTo>
                <a:cubicBezTo>
                  <a:pt x="1337490" y="4301350"/>
                  <a:pt x="1341881" y="4292019"/>
                  <a:pt x="1333100" y="4270067"/>
                </a:cubicBezTo>
                <a:cubicBezTo>
                  <a:pt x="1252422" y="4265126"/>
                  <a:pt x="1221139" y="4336473"/>
                  <a:pt x="1158025" y="4336473"/>
                </a:cubicBezTo>
                <a:cubicBezTo>
                  <a:pt x="1158025" y="4318912"/>
                  <a:pt x="1198637" y="4336473"/>
                  <a:pt x="1184916" y="4314521"/>
                </a:cubicBezTo>
                <a:cubicBezTo>
                  <a:pt x="1229372" y="4310131"/>
                  <a:pt x="1238701" y="4270067"/>
                  <a:pt x="1269986" y="4256895"/>
                </a:cubicBezTo>
                <a:cubicBezTo>
                  <a:pt x="1265595" y="4248114"/>
                  <a:pt x="1274924" y="4230550"/>
                  <a:pt x="1261204" y="4234941"/>
                </a:cubicBezTo>
                <a:cubicBezTo>
                  <a:pt x="1274924" y="4217378"/>
                  <a:pt x="1292487" y="4203658"/>
                  <a:pt x="1306207" y="4186095"/>
                </a:cubicBezTo>
                <a:cubicBezTo>
                  <a:pt x="1288096" y="4177314"/>
                  <a:pt x="1315538" y="4163593"/>
                  <a:pt x="1301816" y="4150422"/>
                </a:cubicBezTo>
                <a:cubicBezTo>
                  <a:pt x="1274924" y="4167984"/>
                  <a:pt x="1248032" y="4181705"/>
                  <a:pt x="1225530" y="4199267"/>
                </a:cubicBezTo>
                <a:cubicBezTo>
                  <a:pt x="1225530" y="4212440"/>
                  <a:pt x="1243641" y="4203658"/>
                  <a:pt x="1243641" y="4212440"/>
                </a:cubicBezTo>
                <a:cubicBezTo>
                  <a:pt x="1252422" y="4221221"/>
                  <a:pt x="1243641" y="4230003"/>
                  <a:pt x="1229920" y="4230003"/>
                </a:cubicBezTo>
                <a:cubicBezTo>
                  <a:pt x="1229920" y="4238783"/>
                  <a:pt x="1248032" y="4230003"/>
                  <a:pt x="1252422" y="4234393"/>
                </a:cubicBezTo>
                <a:cubicBezTo>
                  <a:pt x="1229920" y="4251955"/>
                  <a:pt x="1198637" y="4265676"/>
                  <a:pt x="1180526" y="4287628"/>
                </a:cubicBezTo>
                <a:cubicBezTo>
                  <a:pt x="1167353" y="4265126"/>
                  <a:pt x="1211809" y="4260736"/>
                  <a:pt x="1225530" y="4247564"/>
                </a:cubicBezTo>
                <a:cubicBezTo>
                  <a:pt x="1221139" y="4203109"/>
                  <a:pt x="1180526" y="4216281"/>
                  <a:pt x="1144852" y="4220672"/>
                </a:cubicBezTo>
                <a:cubicBezTo>
                  <a:pt x="1158025" y="4211891"/>
                  <a:pt x="1162414" y="4184998"/>
                  <a:pt x="1153633" y="4180608"/>
                </a:cubicBezTo>
                <a:cubicBezTo>
                  <a:pt x="1171197" y="4175669"/>
                  <a:pt x="1175587" y="4144933"/>
                  <a:pt x="1189307" y="4153715"/>
                </a:cubicBezTo>
                <a:cubicBezTo>
                  <a:pt x="1193698" y="4139994"/>
                  <a:pt x="1184367" y="4135604"/>
                  <a:pt x="1198089" y="4126822"/>
                </a:cubicBezTo>
                <a:cubicBezTo>
                  <a:pt x="1175587" y="4118041"/>
                  <a:pt x="1161866" y="4171278"/>
                  <a:pt x="1130583" y="4162497"/>
                </a:cubicBezTo>
                <a:cubicBezTo>
                  <a:pt x="1121253" y="4166887"/>
                  <a:pt x="1116863" y="4171278"/>
                  <a:pt x="1116863" y="4175669"/>
                </a:cubicBezTo>
                <a:cubicBezTo>
                  <a:pt x="1125643" y="4184449"/>
                  <a:pt x="1121253" y="4162497"/>
                  <a:pt x="1139364" y="4171278"/>
                </a:cubicBezTo>
                <a:cubicBezTo>
                  <a:pt x="1139364" y="4180608"/>
                  <a:pt x="1116863" y="4189389"/>
                  <a:pt x="1134973" y="4198170"/>
                </a:cubicBezTo>
                <a:cubicBezTo>
                  <a:pt x="1130583" y="4206951"/>
                  <a:pt x="1089969" y="4189389"/>
                  <a:pt x="1108082" y="4211342"/>
                </a:cubicBezTo>
                <a:cubicBezTo>
                  <a:pt x="1094910" y="4215733"/>
                  <a:pt x="1081189" y="4215733"/>
                  <a:pt x="1072407" y="4220124"/>
                </a:cubicBezTo>
                <a:cubicBezTo>
                  <a:pt x="1058687" y="4206951"/>
                  <a:pt x="1085578" y="4215733"/>
                  <a:pt x="1081189" y="4198170"/>
                </a:cubicBezTo>
                <a:cubicBezTo>
                  <a:pt x="1072407" y="4189389"/>
                  <a:pt x="1063077" y="4206951"/>
                  <a:pt x="1054296" y="4211342"/>
                </a:cubicBezTo>
                <a:cubicBezTo>
                  <a:pt x="1049905" y="4233294"/>
                  <a:pt x="1063626" y="4224513"/>
                  <a:pt x="1068017" y="4228904"/>
                </a:cubicBezTo>
                <a:cubicBezTo>
                  <a:pt x="1072407" y="4246466"/>
                  <a:pt x="1054296" y="4224513"/>
                  <a:pt x="1054296" y="4237685"/>
                </a:cubicBezTo>
                <a:cubicBezTo>
                  <a:pt x="1049357" y="4228904"/>
                  <a:pt x="1054296" y="4224513"/>
                  <a:pt x="1040576" y="4215733"/>
                </a:cubicBezTo>
                <a:cubicBezTo>
                  <a:pt x="1031794" y="4233844"/>
                  <a:pt x="995572" y="4224513"/>
                  <a:pt x="991181" y="4251406"/>
                </a:cubicBezTo>
                <a:cubicBezTo>
                  <a:pt x="954959" y="4237685"/>
                  <a:pt x="954959" y="4268968"/>
                  <a:pt x="923676" y="4264577"/>
                </a:cubicBezTo>
                <a:cubicBezTo>
                  <a:pt x="909954" y="4264577"/>
                  <a:pt x="928066" y="4260188"/>
                  <a:pt x="932456" y="4260188"/>
                </a:cubicBezTo>
                <a:cubicBezTo>
                  <a:pt x="950568" y="4242625"/>
                  <a:pt x="964288" y="4220124"/>
                  <a:pt x="995572" y="4215733"/>
                </a:cubicBezTo>
                <a:cubicBezTo>
                  <a:pt x="1022464" y="4184449"/>
                  <a:pt x="1053748" y="4158106"/>
                  <a:pt x="1080640" y="4126822"/>
                </a:cubicBezTo>
                <a:cubicBezTo>
                  <a:pt x="1094360" y="4126822"/>
                  <a:pt x="1111923" y="4126822"/>
                  <a:pt x="1125643" y="4131213"/>
                </a:cubicBezTo>
                <a:lnTo>
                  <a:pt x="1130034" y="4126822"/>
                </a:lnTo>
                <a:cubicBezTo>
                  <a:pt x="1134424" y="4113102"/>
                  <a:pt x="1125643" y="4108711"/>
                  <a:pt x="1130034" y="4095539"/>
                </a:cubicBezTo>
                <a:cubicBezTo>
                  <a:pt x="1076249" y="4099929"/>
                  <a:pt x="1049357" y="4108711"/>
                  <a:pt x="1018074" y="4139994"/>
                </a:cubicBezTo>
                <a:cubicBezTo>
                  <a:pt x="1009293" y="4135604"/>
                  <a:pt x="1013683" y="4117493"/>
                  <a:pt x="1013683" y="4108711"/>
                </a:cubicBezTo>
                <a:cubicBezTo>
                  <a:pt x="1026854" y="4104320"/>
                  <a:pt x="1040576" y="4099929"/>
                  <a:pt x="1044966" y="4086758"/>
                </a:cubicBezTo>
                <a:cubicBezTo>
                  <a:pt x="1053748" y="4091149"/>
                  <a:pt x="1067468" y="4091149"/>
                  <a:pt x="1071858" y="4099929"/>
                </a:cubicBezTo>
                <a:cubicBezTo>
                  <a:pt x="1089969" y="4086758"/>
                  <a:pt x="1085578" y="4068646"/>
                  <a:pt x="1112472" y="4059865"/>
                </a:cubicBezTo>
                <a:cubicBezTo>
                  <a:pt x="1103141" y="4055475"/>
                  <a:pt x="1080640" y="4068646"/>
                  <a:pt x="1071858" y="4055475"/>
                </a:cubicBezTo>
                <a:cubicBezTo>
                  <a:pt x="1071858" y="4046694"/>
                  <a:pt x="1089969" y="4046694"/>
                  <a:pt x="1089969" y="4033522"/>
                </a:cubicBezTo>
                <a:cubicBezTo>
                  <a:pt x="1076798" y="4033522"/>
                  <a:pt x="1071858" y="4037913"/>
                  <a:pt x="1063077" y="4042303"/>
                </a:cubicBezTo>
                <a:cubicBezTo>
                  <a:pt x="1054296" y="4042303"/>
                  <a:pt x="1044966" y="4042303"/>
                  <a:pt x="1040576" y="4033522"/>
                </a:cubicBezTo>
                <a:cubicBezTo>
                  <a:pt x="999962" y="4059865"/>
                  <a:pt x="941787" y="4073586"/>
                  <a:pt x="896783" y="4095539"/>
                </a:cubicBezTo>
                <a:cubicBezTo>
                  <a:pt x="861109" y="4117493"/>
                  <a:pt x="834217" y="4161947"/>
                  <a:pt x="784822" y="4157557"/>
                </a:cubicBezTo>
                <a:cubicBezTo>
                  <a:pt x="775492" y="4166338"/>
                  <a:pt x="766710" y="4179510"/>
                  <a:pt x="744209" y="4175119"/>
                </a:cubicBezTo>
                <a:cubicBezTo>
                  <a:pt x="793604" y="4121883"/>
                  <a:pt x="883612" y="4112553"/>
                  <a:pt x="914893" y="4046145"/>
                </a:cubicBezTo>
                <a:cubicBezTo>
                  <a:pt x="914893" y="4037363"/>
                  <a:pt x="910504" y="4032973"/>
                  <a:pt x="896783" y="4032973"/>
                </a:cubicBezTo>
                <a:cubicBezTo>
                  <a:pt x="905564" y="4028582"/>
                  <a:pt x="919285" y="4028582"/>
                  <a:pt x="919285" y="4015410"/>
                </a:cubicBezTo>
                <a:cubicBezTo>
                  <a:pt x="905564" y="4015410"/>
                  <a:pt x="901173" y="4019801"/>
                  <a:pt x="896783" y="4028582"/>
                </a:cubicBezTo>
                <a:cubicBezTo>
                  <a:pt x="847390" y="4032973"/>
                  <a:pt x="789212" y="4059865"/>
                  <a:pt x="739818" y="4077428"/>
                </a:cubicBezTo>
                <a:cubicBezTo>
                  <a:pt x="748600" y="4046145"/>
                  <a:pt x="824887" y="4050535"/>
                  <a:pt x="820496" y="3997299"/>
                </a:cubicBezTo>
                <a:cubicBezTo>
                  <a:pt x="816106" y="3988518"/>
                  <a:pt x="802384" y="4001690"/>
                  <a:pt x="793604" y="4001690"/>
                </a:cubicBezTo>
                <a:cubicBezTo>
                  <a:pt x="811714" y="3979736"/>
                  <a:pt x="824887" y="3957235"/>
                  <a:pt x="842998" y="3935282"/>
                </a:cubicBezTo>
                <a:cubicBezTo>
                  <a:pt x="856170" y="3944611"/>
                  <a:pt x="869890" y="3930892"/>
                  <a:pt x="869890" y="3913329"/>
                </a:cubicBezTo>
                <a:cubicBezTo>
                  <a:pt x="865500" y="3904547"/>
                  <a:pt x="851779" y="3922110"/>
                  <a:pt x="842998" y="3908938"/>
                </a:cubicBezTo>
                <a:cubicBezTo>
                  <a:pt x="829825" y="3913329"/>
                  <a:pt x="842998" y="3926501"/>
                  <a:pt x="834217" y="3930892"/>
                </a:cubicBezTo>
                <a:cubicBezTo>
                  <a:pt x="807324" y="3939672"/>
                  <a:pt x="784822" y="3952844"/>
                  <a:pt x="776041" y="3979736"/>
                </a:cubicBezTo>
                <a:cubicBezTo>
                  <a:pt x="767259" y="3984127"/>
                  <a:pt x="767259" y="3979736"/>
                  <a:pt x="767259" y="3970956"/>
                </a:cubicBezTo>
                <a:cubicBezTo>
                  <a:pt x="738172" y="3990987"/>
                  <a:pt x="703459" y="4011020"/>
                  <a:pt x="667030" y="4030503"/>
                </a:cubicBezTo>
                <a:lnTo>
                  <a:pt x="558725" y="4085631"/>
                </a:lnTo>
                <a:lnTo>
                  <a:pt x="563225" y="4081493"/>
                </a:lnTo>
                <a:cubicBezTo>
                  <a:pt x="594585" y="4061478"/>
                  <a:pt x="640069" y="4046556"/>
                  <a:pt x="650360" y="4006630"/>
                </a:cubicBezTo>
                <a:cubicBezTo>
                  <a:pt x="663531" y="4002239"/>
                  <a:pt x="672312" y="4002239"/>
                  <a:pt x="686033" y="4002239"/>
                </a:cubicBezTo>
                <a:cubicBezTo>
                  <a:pt x="703596" y="3993458"/>
                  <a:pt x="690424" y="3979736"/>
                  <a:pt x="694815" y="3966566"/>
                </a:cubicBezTo>
                <a:cubicBezTo>
                  <a:pt x="730488" y="3957784"/>
                  <a:pt x="744209" y="3926501"/>
                  <a:pt x="775492" y="3913329"/>
                </a:cubicBezTo>
                <a:cubicBezTo>
                  <a:pt x="779882" y="3922110"/>
                  <a:pt x="752990" y="3931439"/>
                  <a:pt x="757380" y="3949002"/>
                </a:cubicBezTo>
                <a:cubicBezTo>
                  <a:pt x="757380" y="3953393"/>
                  <a:pt x="761772" y="3953393"/>
                  <a:pt x="761772" y="3957784"/>
                </a:cubicBezTo>
                <a:cubicBezTo>
                  <a:pt x="833668" y="3917719"/>
                  <a:pt x="887453" y="3860092"/>
                  <a:pt x="945628" y="3811247"/>
                </a:cubicBezTo>
                <a:cubicBezTo>
                  <a:pt x="950568" y="3798075"/>
                  <a:pt x="936847" y="3802466"/>
                  <a:pt x="936847" y="3789293"/>
                </a:cubicBezTo>
                <a:cubicBezTo>
                  <a:pt x="959349" y="3789293"/>
                  <a:pt x="973069" y="3758010"/>
                  <a:pt x="981851" y="3740448"/>
                </a:cubicBezTo>
                <a:cubicBezTo>
                  <a:pt x="977460" y="3736057"/>
                  <a:pt x="968131" y="3736057"/>
                  <a:pt x="963740" y="3731667"/>
                </a:cubicBezTo>
                <a:cubicBezTo>
                  <a:pt x="963740" y="3722886"/>
                  <a:pt x="973069" y="3722886"/>
                  <a:pt x="977460" y="3714105"/>
                </a:cubicBezTo>
                <a:cubicBezTo>
                  <a:pt x="941237" y="3709714"/>
                  <a:pt x="932456" y="3705323"/>
                  <a:pt x="905564" y="3718495"/>
                </a:cubicBezTo>
                <a:cubicBezTo>
                  <a:pt x="928066" y="3705323"/>
                  <a:pt x="932456" y="3674041"/>
                  <a:pt x="963740" y="3674041"/>
                </a:cubicBezTo>
                <a:cubicBezTo>
                  <a:pt x="963740" y="3674041"/>
                  <a:pt x="963740" y="3674041"/>
                  <a:pt x="963740" y="3652087"/>
                </a:cubicBezTo>
                <a:cubicBezTo>
                  <a:pt x="963740" y="3647696"/>
                  <a:pt x="954959" y="3647696"/>
                  <a:pt x="954959" y="3643305"/>
                </a:cubicBezTo>
                <a:cubicBezTo>
                  <a:pt x="941237" y="3652087"/>
                  <a:pt x="918736" y="3652087"/>
                  <a:pt x="909954" y="3665259"/>
                </a:cubicBezTo>
                <a:cubicBezTo>
                  <a:pt x="905564" y="3660869"/>
                  <a:pt x="905564" y="3652087"/>
                  <a:pt x="905564" y="3647696"/>
                </a:cubicBezTo>
                <a:cubicBezTo>
                  <a:pt x="892391" y="3647696"/>
                  <a:pt x="892391" y="3652087"/>
                  <a:pt x="878672" y="3647696"/>
                </a:cubicBezTo>
                <a:cubicBezTo>
                  <a:pt x="864951" y="3652087"/>
                  <a:pt x="874281" y="3674588"/>
                  <a:pt x="878672" y="3683370"/>
                </a:cubicBezTo>
                <a:cubicBezTo>
                  <a:pt x="856170" y="3697091"/>
                  <a:pt x="846839" y="3719044"/>
                  <a:pt x="815557" y="3719044"/>
                </a:cubicBezTo>
                <a:cubicBezTo>
                  <a:pt x="797445" y="3736606"/>
                  <a:pt x="770553" y="3758559"/>
                  <a:pt x="743660" y="3740997"/>
                </a:cubicBezTo>
                <a:cubicBezTo>
                  <a:pt x="748050" y="3709714"/>
                  <a:pt x="783724" y="3714653"/>
                  <a:pt x="797445" y="3687761"/>
                </a:cubicBezTo>
                <a:cubicBezTo>
                  <a:pt x="784274" y="3687761"/>
                  <a:pt x="774944" y="3696542"/>
                  <a:pt x="770553" y="3700933"/>
                </a:cubicBezTo>
                <a:cubicBezTo>
                  <a:pt x="757380" y="3695993"/>
                  <a:pt x="779882" y="3682822"/>
                  <a:pt x="766163" y="3674041"/>
                </a:cubicBezTo>
                <a:cubicBezTo>
                  <a:pt x="752990" y="3674041"/>
                  <a:pt x="752990" y="3682822"/>
                  <a:pt x="739270" y="3678431"/>
                </a:cubicBezTo>
                <a:cubicBezTo>
                  <a:pt x="743660" y="3673491"/>
                  <a:pt x="748050" y="3660319"/>
                  <a:pt x="748050" y="3651539"/>
                </a:cubicBezTo>
                <a:cubicBezTo>
                  <a:pt x="743660" y="3647148"/>
                  <a:pt x="734330" y="3642758"/>
                  <a:pt x="725550" y="3642758"/>
                </a:cubicBezTo>
                <a:cubicBezTo>
                  <a:pt x="725550" y="3633427"/>
                  <a:pt x="729940" y="3629037"/>
                  <a:pt x="729940" y="3615864"/>
                </a:cubicBezTo>
                <a:cubicBezTo>
                  <a:pt x="725550" y="3607083"/>
                  <a:pt x="716219" y="3620255"/>
                  <a:pt x="707438" y="3615864"/>
                </a:cubicBezTo>
                <a:cubicBezTo>
                  <a:pt x="738721" y="3580190"/>
                  <a:pt x="801836" y="3571410"/>
                  <a:pt x="828728" y="3522564"/>
                </a:cubicBezTo>
                <a:cubicBezTo>
                  <a:pt x="841900" y="3522564"/>
                  <a:pt x="846291" y="3509393"/>
                  <a:pt x="864402" y="3513783"/>
                </a:cubicBezTo>
                <a:cubicBezTo>
                  <a:pt x="895685" y="3491280"/>
                  <a:pt x="913797" y="3455607"/>
                  <a:pt x="945079" y="3438046"/>
                </a:cubicBezTo>
                <a:cubicBezTo>
                  <a:pt x="922578" y="3419933"/>
                  <a:pt x="895685" y="3433655"/>
                  <a:pt x="873183" y="3446827"/>
                </a:cubicBezTo>
                <a:cubicBezTo>
                  <a:pt x="878122" y="3438046"/>
                  <a:pt x="886903" y="3433655"/>
                  <a:pt x="886903" y="3424873"/>
                </a:cubicBezTo>
                <a:cubicBezTo>
                  <a:pt x="878122" y="3416091"/>
                  <a:pt x="873732" y="3411701"/>
                  <a:pt x="860011" y="3407310"/>
                </a:cubicBezTo>
                <a:cubicBezTo>
                  <a:pt x="855621" y="3429263"/>
                  <a:pt x="833119" y="3429263"/>
                  <a:pt x="806227" y="3429263"/>
                </a:cubicBezTo>
                <a:cubicBezTo>
                  <a:pt x="810617" y="3416091"/>
                  <a:pt x="833119" y="3416091"/>
                  <a:pt x="837510" y="3407310"/>
                </a:cubicBezTo>
                <a:cubicBezTo>
                  <a:pt x="828179" y="3398529"/>
                  <a:pt x="810617" y="3402919"/>
                  <a:pt x="796896" y="3394138"/>
                </a:cubicBezTo>
                <a:cubicBezTo>
                  <a:pt x="805677" y="3389747"/>
                  <a:pt x="810068" y="3385357"/>
                  <a:pt x="823788" y="3385357"/>
                </a:cubicBezTo>
                <a:cubicBezTo>
                  <a:pt x="819398" y="3380967"/>
                  <a:pt x="815008" y="3372186"/>
                  <a:pt x="823788" y="3372186"/>
                </a:cubicBezTo>
                <a:cubicBezTo>
                  <a:pt x="823788" y="3363405"/>
                  <a:pt x="801288" y="3376577"/>
                  <a:pt x="796896" y="3367795"/>
                </a:cubicBezTo>
                <a:cubicBezTo>
                  <a:pt x="796896" y="3310168"/>
                  <a:pt x="836960" y="3265713"/>
                  <a:pt x="881964" y="3234430"/>
                </a:cubicBezTo>
                <a:cubicBezTo>
                  <a:pt x="881964" y="3203147"/>
                  <a:pt x="890745" y="3189975"/>
                  <a:pt x="904466" y="3163083"/>
                </a:cubicBezTo>
                <a:cubicBezTo>
                  <a:pt x="967032" y="3154302"/>
                  <a:pt x="980753" y="3096126"/>
                  <a:pt x="1034538" y="3082954"/>
                </a:cubicBezTo>
                <a:cubicBezTo>
                  <a:pt x="1038929" y="3065391"/>
                  <a:pt x="1034538" y="3051671"/>
                  <a:pt x="1030147" y="3038499"/>
                </a:cubicBezTo>
                <a:cubicBezTo>
                  <a:pt x="1038929" y="3034108"/>
                  <a:pt x="1038929" y="3025327"/>
                  <a:pt x="1052648" y="3029718"/>
                </a:cubicBezTo>
                <a:cubicBezTo>
                  <a:pt x="1066370" y="2963310"/>
                  <a:pt x="1133326" y="2949590"/>
                  <a:pt x="1151438" y="2891962"/>
                </a:cubicBezTo>
                <a:cubicBezTo>
                  <a:pt x="1119607" y="2860679"/>
                  <a:pt x="1052648" y="2887571"/>
                  <a:pt x="1012036" y="2860679"/>
                </a:cubicBezTo>
                <a:cubicBezTo>
                  <a:pt x="1007097" y="2860679"/>
                  <a:pt x="998315" y="2860679"/>
                  <a:pt x="998315" y="2865070"/>
                </a:cubicBezTo>
                <a:cubicBezTo>
                  <a:pt x="993377" y="2860679"/>
                  <a:pt x="1002706" y="2851898"/>
                  <a:pt x="984595" y="2847507"/>
                </a:cubicBezTo>
                <a:cubicBezTo>
                  <a:pt x="980205" y="2878790"/>
                  <a:pt x="948921" y="2878790"/>
                  <a:pt x="926419" y="2891962"/>
                </a:cubicBezTo>
                <a:cubicBezTo>
                  <a:pt x="939592" y="2878242"/>
                  <a:pt x="944530" y="2851898"/>
                  <a:pt x="980205" y="2856289"/>
                </a:cubicBezTo>
                <a:cubicBezTo>
                  <a:pt x="975265" y="2829944"/>
                  <a:pt x="935202" y="2821164"/>
                  <a:pt x="917089" y="2834335"/>
                </a:cubicBezTo>
                <a:cubicBezTo>
                  <a:pt x="939592" y="2803602"/>
                  <a:pt x="863305" y="2816774"/>
                  <a:pt x="881416" y="2767927"/>
                </a:cubicBezTo>
                <a:cubicBezTo>
                  <a:pt x="953311" y="2741035"/>
                  <a:pt x="1043319" y="2794271"/>
                  <a:pt x="1146499" y="2785490"/>
                </a:cubicBezTo>
                <a:cubicBezTo>
                  <a:pt x="1182722" y="2759146"/>
                  <a:pt x="1209615" y="2727863"/>
                  <a:pt x="1263399" y="2719082"/>
                </a:cubicBezTo>
                <a:cubicBezTo>
                  <a:pt x="1227725" y="2732802"/>
                  <a:pt x="1191502" y="2701520"/>
                  <a:pt x="1164610" y="2701520"/>
                </a:cubicBezTo>
                <a:cubicBezTo>
                  <a:pt x="1132778" y="2701520"/>
                  <a:pt x="1083384" y="2719082"/>
                  <a:pt x="1047711" y="2710301"/>
                </a:cubicBezTo>
                <a:cubicBezTo>
                  <a:pt x="1020817" y="2705361"/>
                  <a:pt x="993925" y="2687799"/>
                  <a:pt x="962641" y="2683408"/>
                </a:cubicBezTo>
                <a:cubicBezTo>
                  <a:pt x="967032" y="2669688"/>
                  <a:pt x="975813" y="2665297"/>
                  <a:pt x="967032" y="2647735"/>
                </a:cubicBezTo>
                <a:cubicBezTo>
                  <a:pt x="989534" y="2652126"/>
                  <a:pt x="1012036" y="2616452"/>
                  <a:pt x="993925" y="2598889"/>
                </a:cubicBezTo>
                <a:cubicBezTo>
                  <a:pt x="993925" y="2558825"/>
                  <a:pt x="1020817" y="2545652"/>
                  <a:pt x="1038929" y="2518760"/>
                </a:cubicBezTo>
                <a:cubicBezTo>
                  <a:pt x="1043868" y="2509979"/>
                  <a:pt x="1034538" y="2514370"/>
                  <a:pt x="1030147" y="2514370"/>
                </a:cubicBezTo>
                <a:cubicBezTo>
                  <a:pt x="1034538" y="2491868"/>
                  <a:pt x="1047711" y="2491868"/>
                  <a:pt x="1065821" y="2483087"/>
                </a:cubicBezTo>
                <a:cubicBezTo>
                  <a:pt x="1092714" y="2465524"/>
                  <a:pt x="1097105" y="2412287"/>
                  <a:pt x="1160220" y="2425460"/>
                </a:cubicBezTo>
                <a:cubicBezTo>
                  <a:pt x="1169549" y="2420520"/>
                  <a:pt x="1173940" y="2407349"/>
                  <a:pt x="1178330" y="2398568"/>
                </a:cubicBezTo>
                <a:cubicBezTo>
                  <a:pt x="1178330" y="2389786"/>
                  <a:pt x="1178330" y="2372223"/>
                  <a:pt x="1164610" y="2376614"/>
                </a:cubicBezTo>
                <a:cubicBezTo>
                  <a:pt x="1173940" y="2363442"/>
                  <a:pt x="1182722" y="2354113"/>
                  <a:pt x="1178330" y="2336550"/>
                </a:cubicBezTo>
                <a:cubicBezTo>
                  <a:pt x="1156377" y="2314598"/>
                  <a:pt x="1111373" y="2332159"/>
                  <a:pt x="1093262" y="2332159"/>
                </a:cubicBezTo>
                <a:cubicBezTo>
                  <a:pt x="1088872" y="2327768"/>
                  <a:pt x="1093262" y="2323378"/>
                  <a:pt x="1093262" y="2318987"/>
                </a:cubicBezTo>
                <a:cubicBezTo>
                  <a:pt x="1071309" y="2323927"/>
                  <a:pt x="1057588" y="2332708"/>
                  <a:pt x="1057588" y="2345880"/>
                </a:cubicBezTo>
                <a:cubicBezTo>
                  <a:pt x="1026306" y="2350270"/>
                  <a:pt x="1016975" y="2367833"/>
                  <a:pt x="1012585" y="2399115"/>
                </a:cubicBezTo>
                <a:cubicBezTo>
                  <a:pt x="1003804" y="2390334"/>
                  <a:pt x="994473" y="2399115"/>
                  <a:pt x="985692" y="2390334"/>
                </a:cubicBezTo>
                <a:cubicBezTo>
                  <a:pt x="968131" y="2399115"/>
                  <a:pt x="954410" y="2412287"/>
                  <a:pt x="927517" y="2412287"/>
                </a:cubicBezTo>
                <a:cubicBezTo>
                  <a:pt x="932456" y="2407897"/>
                  <a:pt x="936847" y="2399115"/>
                  <a:pt x="941237" y="2394726"/>
                </a:cubicBezTo>
                <a:cubicBezTo>
                  <a:pt x="941237" y="2385945"/>
                  <a:pt x="936847" y="2385945"/>
                  <a:pt x="932456" y="2385945"/>
                </a:cubicBezTo>
                <a:cubicBezTo>
                  <a:pt x="932456" y="2377163"/>
                  <a:pt x="941237" y="2377163"/>
                  <a:pt x="941237" y="2368382"/>
                </a:cubicBezTo>
                <a:cubicBezTo>
                  <a:pt x="909954" y="2381554"/>
                  <a:pt x="846839" y="2395274"/>
                  <a:pt x="842449" y="2452901"/>
                </a:cubicBezTo>
                <a:cubicBezTo>
                  <a:pt x="815557" y="2457292"/>
                  <a:pt x="802384" y="2448510"/>
                  <a:pt x="784274" y="2466074"/>
                </a:cubicBezTo>
                <a:cubicBezTo>
                  <a:pt x="788664" y="2483636"/>
                  <a:pt x="815557" y="2470464"/>
                  <a:pt x="829278" y="2470464"/>
                </a:cubicBezTo>
                <a:cubicBezTo>
                  <a:pt x="824887" y="2501747"/>
                  <a:pt x="779882" y="2501747"/>
                  <a:pt x="757380" y="2497357"/>
                </a:cubicBezTo>
                <a:cubicBezTo>
                  <a:pt x="757380" y="2474854"/>
                  <a:pt x="775492" y="2474854"/>
                  <a:pt x="779882" y="2457292"/>
                </a:cubicBezTo>
                <a:cubicBezTo>
                  <a:pt x="748600" y="2461682"/>
                  <a:pt x="717316" y="2452901"/>
                  <a:pt x="694815" y="2461682"/>
                </a:cubicBezTo>
                <a:cubicBezTo>
                  <a:pt x="699754" y="2439729"/>
                  <a:pt x="708535" y="2385945"/>
                  <a:pt x="686033" y="2368382"/>
                </a:cubicBezTo>
                <a:cubicBezTo>
                  <a:pt x="731036" y="2346429"/>
                  <a:pt x="766710" y="2319537"/>
                  <a:pt x="829825" y="2315146"/>
                </a:cubicBezTo>
                <a:cubicBezTo>
                  <a:pt x="825435" y="2324475"/>
                  <a:pt x="821044" y="2328866"/>
                  <a:pt x="825435" y="2342038"/>
                </a:cubicBezTo>
                <a:cubicBezTo>
                  <a:pt x="807873" y="2337648"/>
                  <a:pt x="785370" y="2342038"/>
                  <a:pt x="794152" y="2359601"/>
                </a:cubicBezTo>
                <a:cubicBezTo>
                  <a:pt x="794152" y="2368382"/>
                  <a:pt x="812264" y="2363991"/>
                  <a:pt x="816653" y="2363991"/>
                </a:cubicBezTo>
                <a:cubicBezTo>
                  <a:pt x="812264" y="2386493"/>
                  <a:pt x="825984" y="2390884"/>
                  <a:pt x="834765" y="2399665"/>
                </a:cubicBezTo>
                <a:cubicBezTo>
                  <a:pt x="902271" y="2390884"/>
                  <a:pt x="911601" y="2328318"/>
                  <a:pt x="897880" y="2275081"/>
                </a:cubicBezTo>
                <a:cubicBezTo>
                  <a:pt x="893490" y="2270690"/>
                  <a:pt x="888550" y="2261910"/>
                  <a:pt x="879768" y="2261910"/>
                </a:cubicBezTo>
                <a:cubicBezTo>
                  <a:pt x="875378" y="2248737"/>
                  <a:pt x="884159" y="2253128"/>
                  <a:pt x="884159" y="2244346"/>
                </a:cubicBezTo>
                <a:cubicBezTo>
                  <a:pt x="862207" y="2221845"/>
                  <a:pt x="830374" y="2275081"/>
                  <a:pt x="799092" y="2257518"/>
                </a:cubicBezTo>
                <a:cubicBezTo>
                  <a:pt x="812264" y="2164218"/>
                  <a:pt x="713475" y="2239957"/>
                  <a:pt x="677801" y="2253128"/>
                </a:cubicBezTo>
                <a:cubicBezTo>
                  <a:pt x="695912" y="2231175"/>
                  <a:pt x="735977" y="2226235"/>
                  <a:pt x="754089" y="2204282"/>
                </a:cubicBezTo>
                <a:cubicBezTo>
                  <a:pt x="749698" y="2177939"/>
                  <a:pt x="713475" y="2191111"/>
                  <a:pt x="686582" y="2191111"/>
                </a:cubicBezTo>
                <a:cubicBezTo>
                  <a:pt x="686582" y="2172999"/>
                  <a:pt x="709084" y="2181781"/>
                  <a:pt x="704694" y="2164218"/>
                </a:cubicBezTo>
                <a:cubicBezTo>
                  <a:pt x="690973" y="2133484"/>
                  <a:pt x="655300" y="2159827"/>
                  <a:pt x="637188" y="2155438"/>
                </a:cubicBezTo>
                <a:cubicBezTo>
                  <a:pt x="645969" y="2151047"/>
                  <a:pt x="645969" y="2129093"/>
                  <a:pt x="659689" y="2137874"/>
                </a:cubicBezTo>
                <a:cubicBezTo>
                  <a:pt x="704144" y="2110982"/>
                  <a:pt x="690973" y="2040184"/>
                  <a:pt x="717864" y="2008901"/>
                </a:cubicBezTo>
                <a:cubicBezTo>
                  <a:pt x="740367" y="2017682"/>
                  <a:pt x="762869" y="1995179"/>
                  <a:pt x="767259" y="1973227"/>
                </a:cubicBezTo>
                <a:cubicBezTo>
                  <a:pt x="789761" y="1964446"/>
                  <a:pt x="802933" y="1946335"/>
                  <a:pt x="816653" y="1928771"/>
                </a:cubicBezTo>
                <a:cubicBezTo>
                  <a:pt x="816653" y="1919990"/>
                  <a:pt x="802933" y="1924381"/>
                  <a:pt x="794152" y="1924381"/>
                </a:cubicBezTo>
                <a:cubicBezTo>
                  <a:pt x="816653" y="1906270"/>
                  <a:pt x="834765" y="1879926"/>
                  <a:pt x="834765" y="1844252"/>
                </a:cubicBezTo>
                <a:cubicBezTo>
                  <a:pt x="727195" y="1888707"/>
                  <a:pt x="637188" y="1959506"/>
                  <a:pt x="534008" y="1995179"/>
                </a:cubicBezTo>
                <a:cubicBezTo>
                  <a:pt x="534008" y="1941944"/>
                  <a:pt x="470893" y="1950725"/>
                  <a:pt x="435221" y="1933163"/>
                </a:cubicBezTo>
                <a:cubicBezTo>
                  <a:pt x="435221" y="1923832"/>
                  <a:pt x="448392" y="1923832"/>
                  <a:pt x="444001" y="1906270"/>
                </a:cubicBezTo>
                <a:cubicBezTo>
                  <a:pt x="439610" y="1901879"/>
                  <a:pt x="439610" y="1901879"/>
                  <a:pt x="439610" y="1897489"/>
                </a:cubicBezTo>
                <a:cubicBezTo>
                  <a:pt x="417109" y="1906270"/>
                  <a:pt x="367714" y="1928771"/>
                  <a:pt x="345213" y="1901879"/>
                </a:cubicBezTo>
                <a:cubicBezTo>
                  <a:pt x="345213" y="1888158"/>
                  <a:pt x="349603" y="1879377"/>
                  <a:pt x="353994" y="1874986"/>
                </a:cubicBezTo>
                <a:cubicBezTo>
                  <a:pt x="335882" y="1844252"/>
                  <a:pt x="282097" y="1870596"/>
                  <a:pt x="255205" y="1866206"/>
                </a:cubicBezTo>
                <a:cubicBezTo>
                  <a:pt x="255205" y="1853034"/>
                  <a:pt x="273316" y="1857424"/>
                  <a:pt x="273316" y="1844252"/>
                </a:cubicBezTo>
                <a:cubicBezTo>
                  <a:pt x="260144" y="1835471"/>
                  <a:pt x="237642" y="1853034"/>
                  <a:pt x="219532" y="1853034"/>
                </a:cubicBezTo>
                <a:cubicBezTo>
                  <a:pt x="232704" y="1821751"/>
                  <a:pt x="286488" y="1795407"/>
                  <a:pt x="300208" y="1755342"/>
                </a:cubicBezTo>
                <a:cubicBezTo>
                  <a:pt x="290879" y="1750951"/>
                  <a:pt x="282097" y="1755342"/>
                  <a:pt x="286488" y="1764124"/>
                </a:cubicBezTo>
                <a:cubicBezTo>
                  <a:pt x="277158" y="1746561"/>
                  <a:pt x="290879" y="1732841"/>
                  <a:pt x="295269" y="1719668"/>
                </a:cubicBezTo>
                <a:cubicBezTo>
                  <a:pt x="327101" y="1728998"/>
                  <a:pt x="344663" y="1715278"/>
                  <a:pt x="358384" y="1697715"/>
                </a:cubicBezTo>
                <a:cubicBezTo>
                  <a:pt x="389667" y="1706496"/>
                  <a:pt x="407778" y="1706496"/>
                  <a:pt x="439061" y="1693325"/>
                </a:cubicBezTo>
                <a:cubicBezTo>
                  <a:pt x="429731" y="1666432"/>
                  <a:pt x="452233" y="1644479"/>
                  <a:pt x="470344" y="1657651"/>
                </a:cubicBezTo>
                <a:cubicBezTo>
                  <a:pt x="506567" y="1617587"/>
                  <a:pt x="573523" y="1626368"/>
                  <a:pt x="587245" y="1559960"/>
                </a:cubicBezTo>
                <a:cubicBezTo>
                  <a:pt x="622918" y="1573681"/>
                  <a:pt x="645420" y="1515506"/>
                  <a:pt x="686033" y="1542398"/>
                </a:cubicBezTo>
                <a:cubicBezTo>
                  <a:pt x="699205" y="1538007"/>
                  <a:pt x="707986" y="1524835"/>
                  <a:pt x="721707" y="1520445"/>
                </a:cubicBezTo>
                <a:cubicBezTo>
                  <a:pt x="721707" y="1502334"/>
                  <a:pt x="717316" y="1506724"/>
                  <a:pt x="721707" y="1493552"/>
                </a:cubicBezTo>
                <a:cubicBezTo>
                  <a:pt x="775492" y="1497943"/>
                  <a:pt x="824887" y="1475990"/>
                  <a:pt x="869890" y="1449097"/>
                </a:cubicBezTo>
                <a:cubicBezTo>
                  <a:pt x="869890" y="1449097"/>
                  <a:pt x="869890" y="1449097"/>
                  <a:pt x="869890" y="1427144"/>
                </a:cubicBezTo>
                <a:cubicBezTo>
                  <a:pt x="878672" y="1427144"/>
                  <a:pt x="892391" y="1418362"/>
                  <a:pt x="892391" y="1431534"/>
                </a:cubicBezTo>
                <a:cubicBezTo>
                  <a:pt x="1058687" y="1333295"/>
                  <a:pt x="1251873" y="1258105"/>
                  <a:pt x="1386335" y="1129131"/>
                </a:cubicBezTo>
                <a:cubicBezTo>
                  <a:pt x="1386335" y="1107179"/>
                  <a:pt x="1350662" y="1124741"/>
                  <a:pt x="1336942" y="1124741"/>
                </a:cubicBezTo>
                <a:cubicBezTo>
                  <a:pt x="1336942" y="1120350"/>
                  <a:pt x="1341333" y="1115960"/>
                  <a:pt x="1341333" y="1111570"/>
                </a:cubicBezTo>
                <a:cubicBezTo>
                  <a:pt x="1318829" y="1102788"/>
                  <a:pt x="1300719" y="1085225"/>
                  <a:pt x="1269436" y="1089615"/>
                </a:cubicBezTo>
                <a:cubicBezTo>
                  <a:pt x="1269436" y="1045161"/>
                  <a:pt x="1224432" y="1094006"/>
                  <a:pt x="1201930" y="1076444"/>
                </a:cubicBezTo>
                <a:cubicBezTo>
                  <a:pt x="1210711" y="1045710"/>
                  <a:pt x="1175038" y="1036379"/>
                  <a:pt x="1161316" y="1014427"/>
                </a:cubicBezTo>
                <a:cubicBezTo>
                  <a:pt x="1130034" y="1018817"/>
                  <a:pt x="1111923" y="1063272"/>
                  <a:pt x="1076249" y="1045710"/>
                </a:cubicBezTo>
                <a:cubicBezTo>
                  <a:pt x="1067468" y="1045710"/>
                  <a:pt x="1071858" y="1054491"/>
                  <a:pt x="1071858" y="1063272"/>
                </a:cubicBezTo>
                <a:cubicBezTo>
                  <a:pt x="1031794" y="1067662"/>
                  <a:pt x="1022464" y="1067662"/>
                  <a:pt x="986790" y="1076444"/>
                </a:cubicBezTo>
                <a:cubicBezTo>
                  <a:pt x="986790" y="1053942"/>
                  <a:pt x="1009293" y="1053942"/>
                  <a:pt x="1018074" y="1040770"/>
                </a:cubicBezTo>
                <a:cubicBezTo>
                  <a:pt x="973619" y="1018268"/>
                  <a:pt x="910504" y="1045161"/>
                  <a:pt x="856717" y="1062723"/>
                </a:cubicBezTo>
                <a:cubicBezTo>
                  <a:pt x="874281" y="1049551"/>
                  <a:pt x="888002" y="1031440"/>
                  <a:pt x="914893" y="1022659"/>
                </a:cubicBezTo>
                <a:cubicBezTo>
                  <a:pt x="906113" y="1018268"/>
                  <a:pt x="892391" y="1022659"/>
                  <a:pt x="883612" y="1022659"/>
                </a:cubicBezTo>
                <a:cubicBezTo>
                  <a:pt x="896783" y="978204"/>
                  <a:pt x="1013683" y="964483"/>
                  <a:pt x="991181" y="902466"/>
                </a:cubicBezTo>
                <a:cubicBezTo>
                  <a:pt x="1054296" y="844839"/>
                  <a:pt x="1134973" y="804775"/>
                  <a:pt x="1215651" y="764711"/>
                </a:cubicBezTo>
                <a:cubicBezTo>
                  <a:pt x="1220041" y="760320"/>
                  <a:pt x="1220041" y="755929"/>
                  <a:pt x="1224432" y="747148"/>
                </a:cubicBezTo>
                <a:cubicBezTo>
                  <a:pt x="1228822" y="747148"/>
                  <a:pt x="1228822" y="751539"/>
                  <a:pt x="1228822" y="755929"/>
                </a:cubicBezTo>
                <a:cubicBezTo>
                  <a:pt x="1367675" y="693911"/>
                  <a:pt x="1529579" y="573719"/>
                  <a:pt x="1709047" y="524872"/>
                </a:cubicBezTo>
                <a:cubicBezTo>
                  <a:pt x="1722766" y="520483"/>
                  <a:pt x="1740329" y="520483"/>
                  <a:pt x="1758441" y="516092"/>
                </a:cubicBezTo>
                <a:cubicBezTo>
                  <a:pt x="1785332" y="507311"/>
                  <a:pt x="1803444" y="489199"/>
                  <a:pt x="1825946" y="480419"/>
                </a:cubicBezTo>
                <a:cubicBezTo>
                  <a:pt x="1875340" y="457916"/>
                  <a:pt x="1915404" y="453525"/>
                  <a:pt x="1982910" y="440354"/>
                </a:cubicBezTo>
                <a:cubicBezTo>
                  <a:pt x="2005412" y="435964"/>
                  <a:pt x="2027914" y="427183"/>
                  <a:pt x="2050416" y="449135"/>
                </a:cubicBezTo>
                <a:cubicBezTo>
                  <a:pt x="2050416" y="466697"/>
                  <a:pt x="2041635" y="476028"/>
                  <a:pt x="2046025" y="493589"/>
                </a:cubicBezTo>
                <a:cubicBezTo>
                  <a:pt x="2050416" y="506761"/>
                  <a:pt x="2072917" y="502371"/>
                  <a:pt x="2072917" y="515543"/>
                </a:cubicBezTo>
                <a:cubicBezTo>
                  <a:pt x="2064136" y="559998"/>
                  <a:pt x="1987850" y="546827"/>
                  <a:pt x="1987850" y="600063"/>
                </a:cubicBezTo>
                <a:cubicBezTo>
                  <a:pt x="1979069" y="600063"/>
                  <a:pt x="1969738" y="604453"/>
                  <a:pt x="1965347" y="604453"/>
                </a:cubicBezTo>
                <a:cubicBezTo>
                  <a:pt x="1965347" y="617625"/>
                  <a:pt x="1974128" y="613234"/>
                  <a:pt x="1969738" y="626406"/>
                </a:cubicBezTo>
                <a:cubicBezTo>
                  <a:pt x="1934065" y="648908"/>
                  <a:pt x="1907172" y="684033"/>
                  <a:pt x="1866560" y="710926"/>
                </a:cubicBezTo>
                <a:cubicBezTo>
                  <a:pt x="1947785" y="692814"/>
                  <a:pt x="2041635" y="608294"/>
                  <a:pt x="2158534" y="635187"/>
                </a:cubicBezTo>
                <a:cubicBezTo>
                  <a:pt x="2158534" y="648358"/>
                  <a:pt x="2144814" y="657689"/>
                  <a:pt x="2144814" y="675252"/>
                </a:cubicBezTo>
                <a:cubicBezTo>
                  <a:pt x="2157986" y="675252"/>
                  <a:pt x="2157986" y="662080"/>
                  <a:pt x="2176097" y="662080"/>
                </a:cubicBezTo>
                <a:cubicBezTo>
                  <a:pt x="2184878" y="670861"/>
                  <a:pt x="2184878" y="697754"/>
                  <a:pt x="2176097" y="706536"/>
                </a:cubicBezTo>
                <a:cubicBezTo>
                  <a:pt x="2184878" y="710926"/>
                  <a:pt x="2198598" y="715316"/>
                  <a:pt x="2207379" y="724097"/>
                </a:cubicBezTo>
                <a:cubicBezTo>
                  <a:pt x="2328122" y="679642"/>
                  <a:pt x="2413738" y="608844"/>
                  <a:pt x="2543811" y="577561"/>
                </a:cubicBezTo>
                <a:cubicBezTo>
                  <a:pt x="2570703" y="551217"/>
                  <a:pt x="2656321" y="537497"/>
                  <a:pt x="2687603" y="573170"/>
                </a:cubicBezTo>
                <a:cubicBezTo>
                  <a:pt x="2714496" y="559449"/>
                  <a:pt x="2750169" y="559449"/>
                  <a:pt x="2768281" y="537497"/>
                </a:cubicBezTo>
                <a:cubicBezTo>
                  <a:pt x="2768281" y="533106"/>
                  <a:pt x="2754560" y="524325"/>
                  <a:pt x="2750169" y="537497"/>
                </a:cubicBezTo>
                <a:cubicBezTo>
                  <a:pt x="2736997" y="533106"/>
                  <a:pt x="2763890" y="515543"/>
                  <a:pt x="2745779" y="515543"/>
                </a:cubicBezTo>
                <a:cubicBezTo>
                  <a:pt x="2786392" y="471088"/>
                  <a:pt x="2848958" y="448586"/>
                  <a:pt x="2871460" y="390960"/>
                </a:cubicBezTo>
                <a:cubicBezTo>
                  <a:pt x="2880241" y="395350"/>
                  <a:pt x="2867069" y="395350"/>
                  <a:pt x="2875851" y="404131"/>
                </a:cubicBezTo>
                <a:cubicBezTo>
                  <a:pt x="2912073" y="399741"/>
                  <a:pt x="2912073" y="364067"/>
                  <a:pt x="2943356" y="355286"/>
                </a:cubicBezTo>
                <a:cubicBezTo>
                  <a:pt x="2970248" y="372849"/>
                  <a:pt x="3001532" y="337175"/>
                  <a:pt x="3024034" y="324003"/>
                </a:cubicBezTo>
                <a:cubicBezTo>
                  <a:pt x="3019643" y="319612"/>
                  <a:pt x="3019643" y="310830"/>
                  <a:pt x="3019643" y="302049"/>
                </a:cubicBezTo>
                <a:cubicBezTo>
                  <a:pt x="3037754" y="297658"/>
                  <a:pt x="3046536" y="297658"/>
                  <a:pt x="3064647" y="288877"/>
                </a:cubicBezTo>
                <a:cubicBezTo>
                  <a:pt x="3064647" y="297658"/>
                  <a:pt x="3050926" y="297658"/>
                  <a:pt x="3046536" y="306440"/>
                </a:cubicBezTo>
                <a:cubicBezTo>
                  <a:pt x="3105260" y="283938"/>
                  <a:pt x="3181546" y="288329"/>
                  <a:pt x="3239722" y="279547"/>
                </a:cubicBezTo>
                <a:close/>
                <a:moveTo>
                  <a:pt x="5450395" y="159903"/>
                </a:moveTo>
                <a:cubicBezTo>
                  <a:pt x="5441065" y="168685"/>
                  <a:pt x="5432284" y="181857"/>
                  <a:pt x="5405391" y="177466"/>
                </a:cubicBezTo>
                <a:cubicBezTo>
                  <a:pt x="5414173" y="155513"/>
                  <a:pt x="5436674" y="168685"/>
                  <a:pt x="5450395" y="159903"/>
                </a:cubicBezTo>
                <a:close/>
                <a:moveTo>
                  <a:pt x="5566746" y="111607"/>
                </a:moveTo>
                <a:cubicBezTo>
                  <a:pt x="5557415" y="115997"/>
                  <a:pt x="5557415" y="129169"/>
                  <a:pt x="5548635" y="133560"/>
                </a:cubicBezTo>
                <a:cubicBezTo>
                  <a:pt x="5553574" y="137950"/>
                  <a:pt x="5553574" y="151122"/>
                  <a:pt x="5562356" y="146732"/>
                </a:cubicBezTo>
                <a:cubicBezTo>
                  <a:pt x="5562356" y="155513"/>
                  <a:pt x="5548635" y="151122"/>
                  <a:pt x="5548635" y="159903"/>
                </a:cubicBezTo>
                <a:cubicBezTo>
                  <a:pt x="5553574" y="164294"/>
                  <a:pt x="5562356" y="164294"/>
                  <a:pt x="5562356" y="159903"/>
                </a:cubicBezTo>
                <a:cubicBezTo>
                  <a:pt x="5562356" y="181857"/>
                  <a:pt x="5512962" y="190638"/>
                  <a:pt x="5481677" y="191187"/>
                </a:cubicBezTo>
                <a:cubicBezTo>
                  <a:pt x="5490459" y="164843"/>
                  <a:pt x="5557966" y="155513"/>
                  <a:pt x="5539854" y="133560"/>
                </a:cubicBezTo>
                <a:cubicBezTo>
                  <a:pt x="5548635" y="124778"/>
                  <a:pt x="5553025" y="111607"/>
                  <a:pt x="5566746" y="111607"/>
                </a:cubicBezTo>
                <a:close/>
                <a:moveTo>
                  <a:pt x="5459176" y="79774"/>
                </a:moveTo>
                <a:cubicBezTo>
                  <a:pt x="5463568" y="101727"/>
                  <a:pt x="5441065" y="101727"/>
                  <a:pt x="5423502" y="101727"/>
                </a:cubicBezTo>
                <a:cubicBezTo>
                  <a:pt x="5427893" y="88556"/>
                  <a:pt x="5436674" y="79774"/>
                  <a:pt x="5459176" y="79774"/>
                </a:cubicBezTo>
                <a:close/>
                <a:moveTo>
                  <a:pt x="5467958" y="57273"/>
                </a:moveTo>
                <a:cubicBezTo>
                  <a:pt x="5449846" y="79774"/>
                  <a:pt x="5422954" y="79774"/>
                  <a:pt x="5391671" y="84165"/>
                </a:cubicBezTo>
                <a:cubicBezTo>
                  <a:pt x="5400453" y="74835"/>
                  <a:pt x="5441065" y="61663"/>
                  <a:pt x="5467958" y="57273"/>
                </a:cubicBezTo>
                <a:close/>
                <a:moveTo>
                  <a:pt x="5311212" y="179"/>
                </a:moveTo>
                <a:cubicBezTo>
                  <a:pt x="5322193" y="847"/>
                  <a:pt x="5333770" y="3419"/>
                  <a:pt x="5346118" y="8427"/>
                </a:cubicBezTo>
                <a:cubicBezTo>
                  <a:pt x="5350508" y="30929"/>
                  <a:pt x="5323616" y="26539"/>
                  <a:pt x="5319225" y="44101"/>
                </a:cubicBezTo>
                <a:cubicBezTo>
                  <a:pt x="5328006" y="52882"/>
                  <a:pt x="5332397" y="66054"/>
                  <a:pt x="5354900" y="61663"/>
                </a:cubicBezTo>
                <a:cubicBezTo>
                  <a:pt x="5346118" y="75384"/>
                  <a:pt x="5346118" y="75384"/>
                  <a:pt x="5346118" y="88556"/>
                </a:cubicBezTo>
                <a:cubicBezTo>
                  <a:pt x="5341728" y="97337"/>
                  <a:pt x="5364230" y="97337"/>
                  <a:pt x="5364230" y="88556"/>
                </a:cubicBezTo>
                <a:cubicBezTo>
                  <a:pt x="5368619" y="101727"/>
                  <a:pt x="5328006" y="114900"/>
                  <a:pt x="5346118" y="146183"/>
                </a:cubicBezTo>
                <a:cubicBezTo>
                  <a:pt x="5373011" y="168685"/>
                  <a:pt x="5404843" y="133010"/>
                  <a:pt x="5436126" y="133010"/>
                </a:cubicBezTo>
                <a:cubicBezTo>
                  <a:pt x="5418014" y="159903"/>
                  <a:pt x="5391121" y="177466"/>
                  <a:pt x="5373011" y="204358"/>
                </a:cubicBezTo>
                <a:cubicBezTo>
                  <a:pt x="5418014" y="208749"/>
                  <a:pt x="5435577" y="186796"/>
                  <a:pt x="5476189" y="186796"/>
                </a:cubicBezTo>
                <a:cubicBezTo>
                  <a:pt x="5458628" y="204358"/>
                  <a:pt x="5436126" y="222470"/>
                  <a:pt x="5418014" y="240032"/>
                </a:cubicBezTo>
                <a:cubicBezTo>
                  <a:pt x="5418014" y="248813"/>
                  <a:pt x="5426795" y="248813"/>
                  <a:pt x="5422405" y="257594"/>
                </a:cubicBezTo>
                <a:cubicBezTo>
                  <a:pt x="5436126" y="261985"/>
                  <a:pt x="5436126" y="248813"/>
                  <a:pt x="5444906" y="257594"/>
                </a:cubicBezTo>
                <a:cubicBezTo>
                  <a:pt x="5449298" y="293268"/>
                  <a:pt x="5422405" y="297658"/>
                  <a:pt x="5395512" y="306440"/>
                </a:cubicBezTo>
                <a:cubicBezTo>
                  <a:pt x="5381791" y="320161"/>
                  <a:pt x="5373011" y="333332"/>
                  <a:pt x="5354900" y="333332"/>
                </a:cubicBezTo>
                <a:cubicBezTo>
                  <a:pt x="5345569" y="337724"/>
                  <a:pt x="5349959" y="350895"/>
                  <a:pt x="5341178" y="355286"/>
                </a:cubicBezTo>
                <a:cubicBezTo>
                  <a:pt x="5327458" y="359677"/>
                  <a:pt x="5327458" y="346505"/>
                  <a:pt x="5323068" y="346505"/>
                </a:cubicBezTo>
                <a:cubicBezTo>
                  <a:pt x="5313737" y="346505"/>
                  <a:pt x="5304956" y="350895"/>
                  <a:pt x="5304956" y="364067"/>
                </a:cubicBezTo>
                <a:cubicBezTo>
                  <a:pt x="5368071" y="372849"/>
                  <a:pt x="5413074" y="332784"/>
                  <a:pt x="5471250" y="315221"/>
                </a:cubicBezTo>
                <a:cubicBezTo>
                  <a:pt x="5453139" y="328394"/>
                  <a:pt x="5435028" y="342114"/>
                  <a:pt x="5430638" y="364067"/>
                </a:cubicBezTo>
                <a:cubicBezTo>
                  <a:pt x="5435028" y="386020"/>
                  <a:pt x="5453139" y="404131"/>
                  <a:pt x="5448747" y="421694"/>
                </a:cubicBezTo>
                <a:cubicBezTo>
                  <a:pt x="5480031" y="426633"/>
                  <a:pt x="5498142" y="408522"/>
                  <a:pt x="5520644" y="399741"/>
                </a:cubicBezTo>
                <a:cubicBezTo>
                  <a:pt x="5502533" y="448586"/>
                  <a:pt x="5435577" y="484260"/>
                  <a:pt x="5421856" y="537497"/>
                </a:cubicBezTo>
                <a:cubicBezTo>
                  <a:pt x="5457529" y="590732"/>
                  <a:pt x="5511862" y="523775"/>
                  <a:pt x="5547537" y="510604"/>
                </a:cubicBezTo>
                <a:cubicBezTo>
                  <a:pt x="5534366" y="537497"/>
                  <a:pt x="5516254" y="568780"/>
                  <a:pt x="5489361" y="581952"/>
                </a:cubicBezTo>
                <a:cubicBezTo>
                  <a:pt x="5489361" y="612685"/>
                  <a:pt x="5461919" y="648358"/>
                  <a:pt x="5475641" y="684033"/>
                </a:cubicBezTo>
                <a:cubicBezTo>
                  <a:pt x="5466859" y="692814"/>
                  <a:pt x="5448747" y="688424"/>
                  <a:pt x="5439967" y="697205"/>
                </a:cubicBezTo>
                <a:cubicBezTo>
                  <a:pt x="5449298" y="710377"/>
                  <a:pt x="5458078" y="727939"/>
                  <a:pt x="5480581" y="714767"/>
                </a:cubicBezTo>
                <a:cubicBezTo>
                  <a:pt x="5480581" y="732878"/>
                  <a:pt x="5466859" y="732878"/>
                  <a:pt x="5458078" y="741660"/>
                </a:cubicBezTo>
                <a:cubicBezTo>
                  <a:pt x="5449298" y="746050"/>
                  <a:pt x="5463019" y="724097"/>
                  <a:pt x="5449298" y="724097"/>
                </a:cubicBezTo>
                <a:cubicBezTo>
                  <a:pt x="5440516" y="732878"/>
                  <a:pt x="5444906" y="737269"/>
                  <a:pt x="5444906" y="746050"/>
                </a:cubicBezTo>
                <a:cubicBezTo>
                  <a:pt x="5422405" y="746050"/>
                  <a:pt x="5409233" y="759222"/>
                  <a:pt x="5391121" y="768003"/>
                </a:cubicBezTo>
                <a:cubicBezTo>
                  <a:pt x="5395512" y="759222"/>
                  <a:pt x="5391121" y="754832"/>
                  <a:pt x="5391121" y="750441"/>
                </a:cubicBezTo>
                <a:cubicBezTo>
                  <a:pt x="5368619" y="754832"/>
                  <a:pt x="5346118" y="790505"/>
                  <a:pt x="5364230" y="812459"/>
                </a:cubicBezTo>
                <a:cubicBezTo>
                  <a:pt x="5337336" y="830569"/>
                  <a:pt x="5287943" y="843742"/>
                  <a:pt x="5238548" y="843742"/>
                </a:cubicBezTo>
                <a:cubicBezTo>
                  <a:pt x="5261050" y="808068"/>
                  <a:pt x="5337336" y="772394"/>
                  <a:pt x="5292333" y="710377"/>
                </a:cubicBezTo>
                <a:cubicBezTo>
                  <a:pt x="5301115" y="705986"/>
                  <a:pt x="5314835" y="705986"/>
                  <a:pt x="5319225" y="692814"/>
                </a:cubicBezTo>
                <a:cubicBezTo>
                  <a:pt x="5287943" y="674703"/>
                  <a:pt x="5314835" y="652750"/>
                  <a:pt x="5314835" y="617076"/>
                </a:cubicBezTo>
                <a:cubicBezTo>
                  <a:pt x="5314835" y="608294"/>
                  <a:pt x="5305505" y="608294"/>
                  <a:pt x="5296724" y="603904"/>
                </a:cubicBezTo>
                <a:cubicBezTo>
                  <a:pt x="5265441" y="665922"/>
                  <a:pt x="5130978" y="665922"/>
                  <a:pt x="5067863" y="652750"/>
                </a:cubicBezTo>
                <a:cubicBezTo>
                  <a:pt x="5067863" y="634638"/>
                  <a:pt x="5059081" y="617076"/>
                  <a:pt x="5040970" y="617076"/>
                </a:cubicBezTo>
                <a:cubicBezTo>
                  <a:pt x="5023407" y="625857"/>
                  <a:pt x="5019017" y="643968"/>
                  <a:pt x="5005296" y="652750"/>
                </a:cubicBezTo>
                <a:cubicBezTo>
                  <a:pt x="5005296" y="665922"/>
                  <a:pt x="5010236" y="670313"/>
                  <a:pt x="5019017" y="670313"/>
                </a:cubicBezTo>
                <a:cubicBezTo>
                  <a:pt x="5019017" y="684033"/>
                  <a:pt x="5005296" y="684033"/>
                  <a:pt x="5005296" y="701596"/>
                </a:cubicBezTo>
                <a:cubicBezTo>
                  <a:pt x="4982795" y="697205"/>
                  <a:pt x="4955902" y="710377"/>
                  <a:pt x="4937791" y="719158"/>
                </a:cubicBezTo>
                <a:cubicBezTo>
                  <a:pt x="4933401" y="705437"/>
                  <a:pt x="4973464" y="701046"/>
                  <a:pt x="4987185" y="687875"/>
                </a:cubicBezTo>
                <a:cubicBezTo>
                  <a:pt x="4978403" y="683485"/>
                  <a:pt x="4964683" y="665922"/>
                  <a:pt x="4987185" y="665922"/>
                </a:cubicBezTo>
                <a:cubicBezTo>
                  <a:pt x="4978403" y="657141"/>
                  <a:pt x="4974013" y="670313"/>
                  <a:pt x="4960292" y="661531"/>
                </a:cubicBezTo>
                <a:cubicBezTo>
                  <a:pt x="4938340" y="595122"/>
                  <a:pt x="5095304" y="630797"/>
                  <a:pt x="5050300" y="550668"/>
                </a:cubicBezTo>
                <a:cubicBezTo>
                  <a:pt x="4992125" y="568780"/>
                  <a:pt x="4952060" y="573170"/>
                  <a:pt x="4888945" y="586342"/>
                </a:cubicBezTo>
                <a:cubicBezTo>
                  <a:pt x="4888945" y="573170"/>
                  <a:pt x="4875225" y="573170"/>
                  <a:pt x="4870835" y="568780"/>
                </a:cubicBezTo>
                <a:cubicBezTo>
                  <a:pt x="4884007" y="528716"/>
                  <a:pt x="4955902" y="546278"/>
                  <a:pt x="4951511" y="493041"/>
                </a:cubicBezTo>
                <a:cubicBezTo>
                  <a:pt x="4951511" y="488650"/>
                  <a:pt x="4947122" y="493041"/>
                  <a:pt x="4947122" y="484260"/>
                </a:cubicBezTo>
                <a:cubicBezTo>
                  <a:pt x="4915838" y="514994"/>
                  <a:pt x="4875225" y="519934"/>
                  <a:pt x="4852722" y="541887"/>
                </a:cubicBezTo>
                <a:cubicBezTo>
                  <a:pt x="4834612" y="537497"/>
                  <a:pt x="4861503" y="514994"/>
                  <a:pt x="4857113" y="493041"/>
                </a:cubicBezTo>
                <a:cubicBezTo>
                  <a:pt x="4812659" y="514994"/>
                  <a:pt x="4790156" y="533106"/>
                  <a:pt x="4745154" y="550668"/>
                </a:cubicBezTo>
                <a:cubicBezTo>
                  <a:pt x="4736372" y="550668"/>
                  <a:pt x="4745154" y="533106"/>
                  <a:pt x="4735274" y="533106"/>
                </a:cubicBezTo>
                <a:cubicBezTo>
                  <a:pt x="4762165" y="501822"/>
                  <a:pt x="4779730" y="461758"/>
                  <a:pt x="4820342" y="448586"/>
                </a:cubicBezTo>
                <a:cubicBezTo>
                  <a:pt x="4838454" y="426085"/>
                  <a:pt x="4829124" y="395350"/>
                  <a:pt x="4820342" y="368458"/>
                </a:cubicBezTo>
                <a:cubicBezTo>
                  <a:pt x="4847235" y="350895"/>
                  <a:pt x="4860407" y="319612"/>
                  <a:pt x="4905411" y="319612"/>
                </a:cubicBezTo>
                <a:cubicBezTo>
                  <a:pt x="4909801" y="337724"/>
                  <a:pt x="4914193" y="337724"/>
                  <a:pt x="4905411" y="350895"/>
                </a:cubicBezTo>
                <a:cubicBezTo>
                  <a:pt x="4909801" y="359677"/>
                  <a:pt x="4919131" y="346505"/>
                  <a:pt x="4927912" y="350895"/>
                </a:cubicBezTo>
                <a:cubicBezTo>
                  <a:pt x="4932851" y="390960"/>
                  <a:pt x="4910350" y="439805"/>
                  <a:pt x="4869736" y="448586"/>
                </a:cubicBezTo>
                <a:cubicBezTo>
                  <a:pt x="4874128" y="439805"/>
                  <a:pt x="4869736" y="439805"/>
                  <a:pt x="4865346" y="431024"/>
                </a:cubicBezTo>
                <a:cubicBezTo>
                  <a:pt x="4856565" y="435414"/>
                  <a:pt x="4847235" y="439805"/>
                  <a:pt x="4842845" y="452977"/>
                </a:cubicBezTo>
                <a:cubicBezTo>
                  <a:pt x="4856565" y="466149"/>
                  <a:pt x="4892239" y="448586"/>
                  <a:pt x="4910350" y="466149"/>
                </a:cubicBezTo>
                <a:cubicBezTo>
                  <a:pt x="4968526" y="439805"/>
                  <a:pt x="4972916" y="368458"/>
                  <a:pt x="4941633" y="315221"/>
                </a:cubicBezTo>
                <a:cubicBezTo>
                  <a:pt x="4936694" y="297111"/>
                  <a:pt x="4954805" y="297111"/>
                  <a:pt x="4950414" y="279547"/>
                </a:cubicBezTo>
                <a:cubicBezTo>
                  <a:pt x="4941084" y="270766"/>
                  <a:pt x="4927912" y="261985"/>
                  <a:pt x="4909801" y="257594"/>
                </a:cubicBezTo>
                <a:cubicBezTo>
                  <a:pt x="4914193" y="253204"/>
                  <a:pt x="4919131" y="244422"/>
                  <a:pt x="4905411" y="248813"/>
                </a:cubicBezTo>
                <a:cubicBezTo>
                  <a:pt x="4977307" y="195029"/>
                  <a:pt x="5089817" y="195029"/>
                  <a:pt x="5143601" y="128620"/>
                </a:cubicBezTo>
                <a:cubicBezTo>
                  <a:pt x="5134820" y="106118"/>
                  <a:pt x="5112318" y="133010"/>
                  <a:pt x="5094207" y="133010"/>
                </a:cubicBezTo>
                <a:cubicBezTo>
                  <a:pt x="5103537" y="115448"/>
                  <a:pt x="5107927" y="101727"/>
                  <a:pt x="5107927" y="84165"/>
                </a:cubicBezTo>
                <a:cubicBezTo>
                  <a:pt x="5186683" y="84165"/>
                  <a:pt x="5234346" y="-4496"/>
                  <a:pt x="5311212" y="179"/>
                </a:cubicBezTo>
                <a:close/>
              </a:path>
            </a:pathLst>
          </a:custGeom>
          <a:blipFill>
            <a:blip r:embed="rId4"/>
            <a:srcRect/>
            <a:stretch>
              <a:fillRect l="-33366" r="-33366"/>
            </a:stretch>
          </a:blipFill>
          <a:ln w="12700" cap="flat">
            <a:noFill/>
            <a:miter lim="0"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pic>
        <p:nvPicPr>
          <p:cNvPr id="17" name="图片 16"/>
          <p:cNvPicPr/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9348877" y="0"/>
            <a:ext cx="2843123" cy="2054979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18" name="标题 1"/>
          <p:cNvSpPr/>
          <p:nvPr/>
        </p:nvSpPr>
        <p:spPr>
          <a:xfrm>
            <a:off x="3855786" y="1446032"/>
            <a:ext cx="545678" cy="392682"/>
          </a:xfrm>
          <a:custGeom>
            <a:avLst/>
            <a:gdLst>
              <a:gd name="connsiteX0" fmla="*/ 1179544 w 2317457"/>
              <a:gd name="connsiteY0" fmla="*/ 86443 h 1667695"/>
              <a:gd name="connsiteX1" fmla="*/ 1090344 w 2317457"/>
              <a:gd name="connsiteY1" fmla="*/ 101913 h 1667695"/>
              <a:gd name="connsiteX2" fmla="*/ 858887 w 2317457"/>
              <a:gd name="connsiteY2" fmla="*/ 353658 h 1667695"/>
              <a:gd name="connsiteX3" fmla="*/ 795927 w 2317457"/>
              <a:gd name="connsiteY3" fmla="*/ 379281 h 1667695"/>
              <a:gd name="connsiteX4" fmla="*/ 413212 w 2317457"/>
              <a:gd name="connsiteY4" fmla="*/ 528728 h 1667695"/>
              <a:gd name="connsiteX5" fmla="*/ 364825 w 2317457"/>
              <a:gd name="connsiteY5" fmla="*/ 548445 h 1667695"/>
              <a:gd name="connsiteX6" fmla="*/ 85933 w 2317457"/>
              <a:gd name="connsiteY6" fmla="*/ 751994 h 1667695"/>
              <a:gd name="connsiteX7" fmla="*/ 317391 w 2317457"/>
              <a:gd name="connsiteY7" fmla="*/ 1075272 h 1667695"/>
              <a:gd name="connsiteX8" fmla="*/ 347299 w 2317457"/>
              <a:gd name="connsiteY8" fmla="*/ 1105181 h 1667695"/>
              <a:gd name="connsiteX9" fmla="*/ 859173 w 2317457"/>
              <a:gd name="connsiteY9" fmla="*/ 1226148 h 1667695"/>
              <a:gd name="connsiteX10" fmla="*/ 870404 w 2317457"/>
              <a:gd name="connsiteY10" fmla="*/ 1222392 h 1667695"/>
              <a:gd name="connsiteX11" fmla="*/ 904596 w 2317457"/>
              <a:gd name="connsiteY11" fmla="*/ 1198466 h 1667695"/>
              <a:gd name="connsiteX12" fmla="*/ 850410 w 2317457"/>
              <a:gd name="connsiteY12" fmla="*/ 714276 h 1667695"/>
              <a:gd name="connsiteX13" fmla="*/ 591615 w 2317457"/>
              <a:gd name="connsiteY13" fmla="*/ 798096 h 1667695"/>
              <a:gd name="connsiteX14" fmla="*/ 725823 w 2317457"/>
              <a:gd name="connsiteY14" fmla="*/ 1001645 h 1667695"/>
              <a:gd name="connsiteX15" fmla="*/ 725823 w 2317457"/>
              <a:gd name="connsiteY15" fmla="*/ 1087370 h 1667695"/>
              <a:gd name="connsiteX16" fmla="*/ 494175 w 2317457"/>
              <a:gd name="connsiteY16" fmla="*/ 857817 h 1667695"/>
              <a:gd name="connsiteX17" fmla="*/ 682484 w 2317457"/>
              <a:gd name="connsiteY17" fmla="*/ 622645 h 1667695"/>
              <a:gd name="connsiteX18" fmla="*/ 990808 w 2317457"/>
              <a:gd name="connsiteY18" fmla="*/ 714847 h 1667695"/>
              <a:gd name="connsiteX19" fmla="*/ 956151 w 2317457"/>
              <a:gd name="connsiteY19" fmla="*/ 1269409 h 1667695"/>
              <a:gd name="connsiteX20" fmla="*/ 937493 w 2317457"/>
              <a:gd name="connsiteY20" fmla="*/ 1281763 h 1667695"/>
              <a:gd name="connsiteX21" fmla="*/ 963456 w 2317457"/>
              <a:gd name="connsiteY21" fmla="*/ 1332462 h 1667695"/>
              <a:gd name="connsiteX22" fmla="*/ 1489251 w 2317457"/>
              <a:gd name="connsiteY22" fmla="*/ 1578383 h 1667695"/>
              <a:gd name="connsiteX23" fmla="*/ 2071196 w 2317457"/>
              <a:gd name="connsiteY23" fmla="*/ 1515335 h 1667695"/>
              <a:gd name="connsiteX24" fmla="*/ 2150984 w 2317457"/>
              <a:gd name="connsiteY24" fmla="*/ 1534236 h 1667695"/>
              <a:gd name="connsiteX25" fmla="*/ 2153406 w 2317457"/>
              <a:gd name="connsiteY25" fmla="*/ 1533604 h 1667695"/>
              <a:gd name="connsiteX26" fmla="*/ 2110580 w 2317457"/>
              <a:gd name="connsiteY26" fmla="*/ 1497040 h 1667695"/>
              <a:gd name="connsiteX27" fmla="*/ 1968359 w 2317457"/>
              <a:gd name="connsiteY27" fmla="*/ 1468846 h 1667695"/>
              <a:gd name="connsiteX28" fmla="*/ 1664988 w 2317457"/>
              <a:gd name="connsiteY28" fmla="*/ 1488943 h 1667695"/>
              <a:gd name="connsiteX29" fmla="*/ 1428482 w 2317457"/>
              <a:gd name="connsiteY29" fmla="*/ 1419792 h 1667695"/>
              <a:gd name="connsiteX30" fmla="*/ 1375480 w 2317457"/>
              <a:gd name="connsiteY30" fmla="*/ 1272237 h 1667695"/>
              <a:gd name="connsiteX31" fmla="*/ 1385123 w 2317457"/>
              <a:gd name="connsiteY31" fmla="*/ 1241197 h 1667695"/>
              <a:gd name="connsiteX32" fmla="*/ 1385265 w 2317457"/>
              <a:gd name="connsiteY32" fmla="*/ 1239695 h 1667695"/>
              <a:gd name="connsiteX33" fmla="*/ 1387040 w 2317457"/>
              <a:gd name="connsiteY33" fmla="*/ 1235026 h 1667695"/>
              <a:gd name="connsiteX34" fmla="*/ 1391811 w 2317457"/>
              <a:gd name="connsiteY34" fmla="*/ 1219671 h 1667695"/>
              <a:gd name="connsiteX35" fmla="*/ 1393868 w 2317457"/>
              <a:gd name="connsiteY35" fmla="*/ 1217072 h 1667695"/>
              <a:gd name="connsiteX36" fmla="*/ 1398198 w 2317457"/>
              <a:gd name="connsiteY36" fmla="*/ 1205685 h 1667695"/>
              <a:gd name="connsiteX37" fmla="*/ 1586311 w 2317457"/>
              <a:gd name="connsiteY37" fmla="*/ 1111468 h 1667695"/>
              <a:gd name="connsiteX38" fmla="*/ 1735486 w 2317457"/>
              <a:gd name="connsiteY38" fmla="*/ 1137547 h 1667695"/>
              <a:gd name="connsiteX39" fmla="*/ 1755729 w 2317457"/>
              <a:gd name="connsiteY39" fmla="*/ 1139556 h 1667695"/>
              <a:gd name="connsiteX40" fmla="*/ 1736938 w 2317457"/>
              <a:gd name="connsiteY40" fmla="*/ 1116242 h 1667695"/>
              <a:gd name="connsiteX41" fmla="*/ 1692324 w 2317457"/>
              <a:gd name="connsiteY41" fmla="*/ 976689 h 1667695"/>
              <a:gd name="connsiteX42" fmla="*/ 1830437 w 2317457"/>
              <a:gd name="connsiteY42" fmla="*/ 760091 h 1667695"/>
              <a:gd name="connsiteX43" fmla="*/ 1891207 w 2317457"/>
              <a:gd name="connsiteY43" fmla="*/ 745029 h 1667695"/>
              <a:gd name="connsiteX44" fmla="*/ 2048083 w 2317457"/>
              <a:gd name="connsiteY44" fmla="*/ 821432 h 1667695"/>
              <a:gd name="connsiteX45" fmla="*/ 2041892 w 2317457"/>
              <a:gd name="connsiteY45" fmla="*/ 1032696 h 1667695"/>
              <a:gd name="connsiteX46" fmla="*/ 1981313 w 2317457"/>
              <a:gd name="connsiteY46" fmla="*/ 972117 h 1667695"/>
              <a:gd name="connsiteX47" fmla="*/ 1970835 w 2317457"/>
              <a:gd name="connsiteY47" fmla="*/ 860770 h 1667695"/>
              <a:gd name="connsiteX48" fmla="*/ 1839105 w 2317457"/>
              <a:gd name="connsiteY48" fmla="*/ 852674 h 1667695"/>
              <a:gd name="connsiteX49" fmla="*/ 1850027 w 2317457"/>
              <a:gd name="connsiteY49" fmla="*/ 1119207 h 1667695"/>
              <a:gd name="connsiteX50" fmla="*/ 1868974 w 2317457"/>
              <a:gd name="connsiteY50" fmla="*/ 1134764 h 1667695"/>
              <a:gd name="connsiteX51" fmla="*/ 1869585 w 2317457"/>
              <a:gd name="connsiteY51" fmla="*/ 1134804 h 1667695"/>
              <a:gd name="connsiteX52" fmla="*/ 1941594 w 2317457"/>
              <a:gd name="connsiteY52" fmla="*/ 1170046 h 1667695"/>
              <a:gd name="connsiteX53" fmla="*/ 2205151 w 2317457"/>
              <a:gd name="connsiteY53" fmla="*/ 1071748 h 1667695"/>
              <a:gd name="connsiteX54" fmla="*/ 2185624 w 2317457"/>
              <a:gd name="connsiteY54" fmla="*/ 811811 h 1667695"/>
              <a:gd name="connsiteX55" fmla="*/ 2185624 w 2317457"/>
              <a:gd name="connsiteY55" fmla="*/ 768568 h 1667695"/>
              <a:gd name="connsiteX56" fmla="*/ 2180195 w 2317457"/>
              <a:gd name="connsiteY56" fmla="*/ 565304 h 1667695"/>
              <a:gd name="connsiteX57" fmla="*/ 1993029 w 2317457"/>
              <a:gd name="connsiteY57" fmla="*/ 483484 h 1667695"/>
              <a:gd name="connsiteX58" fmla="*/ 1951690 w 2317457"/>
              <a:gd name="connsiteY58" fmla="*/ 429192 h 1667695"/>
              <a:gd name="connsiteX59" fmla="*/ 1804529 w 2317457"/>
              <a:gd name="connsiteY59" fmla="*/ 175255 h 1667695"/>
              <a:gd name="connsiteX60" fmla="*/ 1571129 w 2317457"/>
              <a:gd name="connsiteY60" fmla="*/ 185422 h 1667695"/>
              <a:gd name="connsiteX61" fmla="*/ 1525224 w 2317457"/>
              <a:gd name="connsiteY61" fmla="*/ 214586 h 1667695"/>
              <a:gd name="connsiteX62" fmla="*/ 1525601 w 2317457"/>
              <a:gd name="connsiteY62" fmla="*/ 215320 h 1667695"/>
              <a:gd name="connsiteX63" fmla="*/ 1534971 w 2317457"/>
              <a:gd name="connsiteY63" fmla="*/ 388044 h 1667695"/>
              <a:gd name="connsiteX64" fmla="*/ 1302942 w 2317457"/>
              <a:gd name="connsiteY64" fmla="*/ 571209 h 1667695"/>
              <a:gd name="connsiteX65" fmla="*/ 1078914 w 2317457"/>
              <a:gd name="connsiteY65" fmla="*/ 415190 h 1667695"/>
              <a:gd name="connsiteX66" fmla="*/ 1161687 w 2317457"/>
              <a:gd name="connsiteY66" fmla="*/ 392330 h 1667695"/>
              <a:gd name="connsiteX67" fmla="*/ 1377523 w 2317457"/>
              <a:gd name="connsiteY67" fmla="*/ 468720 h 1667695"/>
              <a:gd name="connsiteX68" fmla="*/ 1419909 w 2317457"/>
              <a:gd name="connsiteY68" fmla="*/ 192019 h 1667695"/>
              <a:gd name="connsiteX69" fmla="*/ 1179544 w 2317457"/>
              <a:gd name="connsiteY69" fmla="*/ 86443 h 1667695"/>
              <a:gd name="connsiteX70" fmla="*/ 1222249 w 2317457"/>
              <a:gd name="connsiteY70" fmla="*/ 906 h 1667695"/>
              <a:gd name="connsiteX71" fmla="*/ 1425434 w 2317457"/>
              <a:gd name="connsiteY71" fmla="*/ 74671 h 1667695"/>
              <a:gd name="connsiteX72" fmla="*/ 1485853 w 2317457"/>
              <a:gd name="connsiteY72" fmla="*/ 137954 h 1667695"/>
              <a:gd name="connsiteX73" fmla="*/ 1486784 w 2317457"/>
              <a:gd name="connsiteY73" fmla="*/ 139765 h 1667695"/>
              <a:gd name="connsiteX74" fmla="*/ 1534852 w 2317457"/>
              <a:gd name="connsiteY74" fmla="*/ 109167 h 1667695"/>
              <a:gd name="connsiteX75" fmla="*/ 1848820 w 2317457"/>
              <a:gd name="connsiteY75" fmla="*/ 101532 h 1667695"/>
              <a:gd name="connsiteX76" fmla="*/ 2035178 w 2317457"/>
              <a:gd name="connsiteY76" fmla="*/ 343223 h 1667695"/>
              <a:gd name="connsiteX77" fmla="*/ 2034679 w 2317457"/>
              <a:gd name="connsiteY77" fmla="*/ 403118 h 1667695"/>
              <a:gd name="connsiteX78" fmla="*/ 1992934 w 2317457"/>
              <a:gd name="connsiteY78" fmla="*/ 397569 h 1667695"/>
              <a:gd name="connsiteX79" fmla="*/ 2034272 w 2317457"/>
              <a:gd name="connsiteY79" fmla="*/ 451861 h 1667695"/>
              <a:gd name="connsiteX80" fmla="*/ 2034679 w 2317457"/>
              <a:gd name="connsiteY80" fmla="*/ 403118 h 1667695"/>
              <a:gd name="connsiteX81" fmla="*/ 2067810 w 2317457"/>
              <a:gd name="connsiteY81" fmla="*/ 407521 h 1667695"/>
              <a:gd name="connsiteX82" fmla="*/ 2255252 w 2317457"/>
              <a:gd name="connsiteY82" fmla="*/ 522727 h 1667695"/>
              <a:gd name="connsiteX83" fmla="*/ 2290721 w 2317457"/>
              <a:gd name="connsiteY83" fmla="*/ 741460 h 1667695"/>
              <a:gd name="connsiteX84" fmla="*/ 2269534 w 2317457"/>
              <a:gd name="connsiteY84" fmla="*/ 789194 h 1667695"/>
              <a:gd name="connsiteX85" fmla="*/ 2259538 w 2317457"/>
              <a:gd name="connsiteY85" fmla="*/ 768472 h 1667695"/>
              <a:gd name="connsiteX86" fmla="*/ 2259538 w 2317457"/>
              <a:gd name="connsiteY86" fmla="*/ 811716 h 1667695"/>
              <a:gd name="connsiteX87" fmla="*/ 2269534 w 2317457"/>
              <a:gd name="connsiteY87" fmla="*/ 789194 h 1667695"/>
              <a:gd name="connsiteX88" fmla="*/ 2303964 w 2317457"/>
              <a:gd name="connsiteY88" fmla="*/ 860567 h 1667695"/>
              <a:gd name="connsiteX89" fmla="*/ 2254109 w 2317457"/>
              <a:gd name="connsiteY89" fmla="*/ 1154711 h 1667695"/>
              <a:gd name="connsiteX90" fmla="*/ 1889069 w 2317457"/>
              <a:gd name="connsiteY90" fmla="*/ 1240539 h 1667695"/>
              <a:gd name="connsiteX91" fmla="*/ 1864047 w 2317457"/>
              <a:gd name="connsiteY91" fmla="*/ 1227494 h 1667695"/>
              <a:gd name="connsiteX92" fmla="*/ 1857505 w 2317457"/>
              <a:gd name="connsiteY92" fmla="*/ 1227975 h 1667695"/>
              <a:gd name="connsiteX93" fmla="*/ 1842230 w 2317457"/>
              <a:gd name="connsiteY93" fmla="*/ 1221666 h 1667695"/>
              <a:gd name="connsiteX94" fmla="*/ 1812583 w 2317457"/>
              <a:gd name="connsiteY94" fmla="*/ 1226321 h 1667695"/>
              <a:gd name="connsiteX95" fmla="*/ 1645366 w 2317457"/>
              <a:gd name="connsiteY95" fmla="*/ 1205479 h 1667695"/>
              <a:gd name="connsiteX96" fmla="*/ 1467344 w 2317457"/>
              <a:gd name="connsiteY96" fmla="*/ 1278346 h 1667695"/>
              <a:gd name="connsiteX97" fmla="*/ 1459868 w 2317457"/>
              <a:gd name="connsiteY97" fmla="*/ 1297254 h 1667695"/>
              <a:gd name="connsiteX98" fmla="*/ 1464010 w 2317457"/>
              <a:gd name="connsiteY98" fmla="*/ 1320184 h 1667695"/>
              <a:gd name="connsiteX99" fmla="*/ 1498491 w 2317457"/>
              <a:gd name="connsiteY99" fmla="*/ 1368166 h 1667695"/>
              <a:gd name="connsiteX100" fmla="*/ 1626030 w 2317457"/>
              <a:gd name="connsiteY100" fmla="*/ 1403885 h 1667695"/>
              <a:gd name="connsiteX101" fmla="*/ 1909495 w 2317457"/>
              <a:gd name="connsiteY101" fmla="*/ 1385978 h 1667695"/>
              <a:gd name="connsiteX102" fmla="*/ 2165527 w 2317457"/>
              <a:gd name="connsiteY102" fmla="*/ 1428459 h 1667695"/>
              <a:gd name="connsiteX103" fmla="*/ 2264015 w 2317457"/>
              <a:gd name="connsiteY103" fmla="*/ 1612387 h 1667695"/>
              <a:gd name="connsiteX104" fmla="*/ 2199531 w 2317457"/>
              <a:gd name="connsiteY104" fmla="*/ 1649439 h 1667695"/>
              <a:gd name="connsiteX105" fmla="*/ 1365617 w 2317457"/>
              <a:gd name="connsiteY105" fmla="*/ 1666108 h 1667695"/>
              <a:gd name="connsiteX106" fmla="*/ 877833 w 2317457"/>
              <a:gd name="connsiteY106" fmla="*/ 1352835 h 1667695"/>
              <a:gd name="connsiteX107" fmla="*/ 863697 w 2317457"/>
              <a:gd name="connsiteY107" fmla="*/ 1323958 h 1667695"/>
              <a:gd name="connsiteX108" fmla="*/ 862453 w 2317457"/>
              <a:gd name="connsiteY108" fmla="*/ 1324288 h 1667695"/>
              <a:gd name="connsiteX109" fmla="*/ 856964 w 2317457"/>
              <a:gd name="connsiteY109" fmla="*/ 1323395 h 1667695"/>
              <a:gd name="connsiteX110" fmla="*/ 819286 w 2317457"/>
              <a:gd name="connsiteY110" fmla="*/ 1342539 h 1667695"/>
              <a:gd name="connsiteX111" fmla="*/ 302060 w 2317457"/>
              <a:gd name="connsiteY111" fmla="*/ 1219396 h 1667695"/>
              <a:gd name="connsiteX112" fmla="*/ 274269 w 2317457"/>
              <a:gd name="connsiteY112" fmla="*/ 1151583 h 1667695"/>
              <a:gd name="connsiteX113" fmla="*/ 294531 w 2317457"/>
              <a:gd name="connsiteY113" fmla="*/ 1157949 h 1667695"/>
              <a:gd name="connsiteX114" fmla="*/ 264622 w 2317457"/>
              <a:gd name="connsiteY114" fmla="*/ 1128041 h 1667695"/>
              <a:gd name="connsiteX115" fmla="*/ 274269 w 2317457"/>
              <a:gd name="connsiteY115" fmla="*/ 1151583 h 1667695"/>
              <a:gd name="connsiteX116" fmla="*/ 226038 w 2317457"/>
              <a:gd name="connsiteY116" fmla="*/ 1136428 h 1667695"/>
              <a:gd name="connsiteX117" fmla="*/ 2685 w 2317457"/>
              <a:gd name="connsiteY117" fmla="*/ 724657 h 1667695"/>
              <a:gd name="connsiteX118" fmla="*/ 319621 w 2317457"/>
              <a:gd name="connsiteY118" fmla="*/ 453967 h 1667695"/>
              <a:gd name="connsiteX119" fmla="*/ 353812 w 2317457"/>
              <a:gd name="connsiteY119" fmla="*/ 459912 h 1667695"/>
              <a:gd name="connsiteX120" fmla="*/ 339108 w 2317457"/>
              <a:gd name="connsiteY120" fmla="*/ 485484 h 1667695"/>
              <a:gd name="connsiteX121" fmla="*/ 387495 w 2317457"/>
              <a:gd name="connsiteY121" fmla="*/ 465768 h 1667695"/>
              <a:gd name="connsiteX122" fmla="*/ 353812 w 2317457"/>
              <a:gd name="connsiteY122" fmla="*/ 459912 h 1667695"/>
              <a:gd name="connsiteX123" fmla="*/ 377968 w 2317457"/>
              <a:gd name="connsiteY123" fmla="*/ 417901 h 1667695"/>
              <a:gd name="connsiteX124" fmla="*/ 766399 w 2317457"/>
              <a:gd name="connsiteY124" fmla="*/ 278936 h 1667695"/>
              <a:gd name="connsiteX125" fmla="*/ 791772 w 2317457"/>
              <a:gd name="connsiteY125" fmla="*/ 288118 h 1667695"/>
              <a:gd name="connsiteX126" fmla="*/ 776210 w 2317457"/>
              <a:gd name="connsiteY126" fmla="*/ 330894 h 1667695"/>
              <a:gd name="connsiteX127" fmla="*/ 839170 w 2317457"/>
              <a:gd name="connsiteY127" fmla="*/ 305271 h 1667695"/>
              <a:gd name="connsiteX128" fmla="*/ 791772 w 2317457"/>
              <a:gd name="connsiteY128" fmla="*/ 288118 h 1667695"/>
              <a:gd name="connsiteX129" fmla="*/ 813168 w 2317457"/>
              <a:gd name="connsiteY129" fmla="*/ 229305 h 1667695"/>
              <a:gd name="connsiteX130" fmla="*/ 1054150 w 2317457"/>
              <a:gd name="connsiteY130" fmla="*/ 23712 h 1667695"/>
              <a:gd name="connsiteX131" fmla="*/ 1148877 w 2317457"/>
              <a:gd name="connsiteY131" fmla="*/ 2434 h 1667695"/>
              <a:gd name="connsiteX132" fmla="*/ 1222249 w 2317457"/>
              <a:gd name="connsiteY132" fmla="*/ 906 h 1667695"/>
              <a:gd name="connsiteX0-1" fmla="*/ 1179544 w 2317457"/>
              <a:gd name="connsiteY0-2" fmla="*/ 86443 h 1667695"/>
              <a:gd name="connsiteX1-3" fmla="*/ 1090344 w 2317457"/>
              <a:gd name="connsiteY1-4" fmla="*/ 101913 h 1667695"/>
              <a:gd name="connsiteX2-5" fmla="*/ 858887 w 2317457"/>
              <a:gd name="connsiteY2-6" fmla="*/ 353658 h 1667695"/>
              <a:gd name="connsiteX3-7" fmla="*/ 795927 w 2317457"/>
              <a:gd name="connsiteY3-8" fmla="*/ 379281 h 1667695"/>
              <a:gd name="connsiteX4-9" fmla="*/ 413212 w 2317457"/>
              <a:gd name="connsiteY4-10" fmla="*/ 528728 h 1667695"/>
              <a:gd name="connsiteX5-11" fmla="*/ 364825 w 2317457"/>
              <a:gd name="connsiteY5-12" fmla="*/ 548445 h 1667695"/>
              <a:gd name="connsiteX6-13" fmla="*/ 85933 w 2317457"/>
              <a:gd name="connsiteY6-14" fmla="*/ 751994 h 1667695"/>
              <a:gd name="connsiteX7-15" fmla="*/ 317391 w 2317457"/>
              <a:gd name="connsiteY7-16" fmla="*/ 1075272 h 1667695"/>
              <a:gd name="connsiteX8-17" fmla="*/ 347299 w 2317457"/>
              <a:gd name="connsiteY8-18" fmla="*/ 1105181 h 1667695"/>
              <a:gd name="connsiteX9-19" fmla="*/ 859173 w 2317457"/>
              <a:gd name="connsiteY9-20" fmla="*/ 1226148 h 1667695"/>
              <a:gd name="connsiteX10-21" fmla="*/ 870404 w 2317457"/>
              <a:gd name="connsiteY10-22" fmla="*/ 1222392 h 1667695"/>
              <a:gd name="connsiteX11-23" fmla="*/ 904596 w 2317457"/>
              <a:gd name="connsiteY11-24" fmla="*/ 1198466 h 1667695"/>
              <a:gd name="connsiteX12-25" fmla="*/ 850410 w 2317457"/>
              <a:gd name="connsiteY12-26" fmla="*/ 714276 h 1667695"/>
              <a:gd name="connsiteX13-27" fmla="*/ 591615 w 2317457"/>
              <a:gd name="connsiteY13-28" fmla="*/ 798096 h 1667695"/>
              <a:gd name="connsiteX14-29" fmla="*/ 725823 w 2317457"/>
              <a:gd name="connsiteY14-30" fmla="*/ 1001645 h 1667695"/>
              <a:gd name="connsiteX15-31" fmla="*/ 725823 w 2317457"/>
              <a:gd name="connsiteY15-32" fmla="*/ 1087370 h 1667695"/>
              <a:gd name="connsiteX16-33" fmla="*/ 494175 w 2317457"/>
              <a:gd name="connsiteY16-34" fmla="*/ 857817 h 1667695"/>
              <a:gd name="connsiteX17-35" fmla="*/ 682484 w 2317457"/>
              <a:gd name="connsiteY17-36" fmla="*/ 622645 h 1667695"/>
              <a:gd name="connsiteX18-37" fmla="*/ 990808 w 2317457"/>
              <a:gd name="connsiteY18-38" fmla="*/ 714847 h 1667695"/>
              <a:gd name="connsiteX19-39" fmla="*/ 956151 w 2317457"/>
              <a:gd name="connsiteY19-40" fmla="*/ 1269409 h 1667695"/>
              <a:gd name="connsiteX20-41" fmla="*/ 937493 w 2317457"/>
              <a:gd name="connsiteY20-42" fmla="*/ 1281763 h 1667695"/>
              <a:gd name="connsiteX21-43" fmla="*/ 963456 w 2317457"/>
              <a:gd name="connsiteY21-44" fmla="*/ 1332462 h 1667695"/>
              <a:gd name="connsiteX22-45" fmla="*/ 1489251 w 2317457"/>
              <a:gd name="connsiteY22-46" fmla="*/ 1578383 h 1667695"/>
              <a:gd name="connsiteX23-47" fmla="*/ 2071196 w 2317457"/>
              <a:gd name="connsiteY23-48" fmla="*/ 1515335 h 1667695"/>
              <a:gd name="connsiteX24-49" fmla="*/ 2150984 w 2317457"/>
              <a:gd name="connsiteY24-50" fmla="*/ 1534236 h 1667695"/>
              <a:gd name="connsiteX25-51" fmla="*/ 2153406 w 2317457"/>
              <a:gd name="connsiteY25-52" fmla="*/ 1533604 h 1667695"/>
              <a:gd name="connsiteX26-53" fmla="*/ 2110580 w 2317457"/>
              <a:gd name="connsiteY26-54" fmla="*/ 1497040 h 1667695"/>
              <a:gd name="connsiteX27-55" fmla="*/ 1968359 w 2317457"/>
              <a:gd name="connsiteY27-56" fmla="*/ 1468846 h 1667695"/>
              <a:gd name="connsiteX28-57" fmla="*/ 1664988 w 2317457"/>
              <a:gd name="connsiteY28-58" fmla="*/ 1488943 h 1667695"/>
              <a:gd name="connsiteX29-59" fmla="*/ 1428482 w 2317457"/>
              <a:gd name="connsiteY29-60" fmla="*/ 1419792 h 1667695"/>
              <a:gd name="connsiteX30-61" fmla="*/ 1375480 w 2317457"/>
              <a:gd name="connsiteY30-62" fmla="*/ 1272237 h 1667695"/>
              <a:gd name="connsiteX31-63" fmla="*/ 1385123 w 2317457"/>
              <a:gd name="connsiteY31-64" fmla="*/ 1241197 h 1667695"/>
              <a:gd name="connsiteX32-65" fmla="*/ 1385265 w 2317457"/>
              <a:gd name="connsiteY32-66" fmla="*/ 1239695 h 1667695"/>
              <a:gd name="connsiteX33-67" fmla="*/ 1387040 w 2317457"/>
              <a:gd name="connsiteY33-68" fmla="*/ 1235026 h 1667695"/>
              <a:gd name="connsiteX34-69" fmla="*/ 1391811 w 2317457"/>
              <a:gd name="connsiteY34-70" fmla="*/ 1219671 h 1667695"/>
              <a:gd name="connsiteX35-71" fmla="*/ 1393868 w 2317457"/>
              <a:gd name="connsiteY35-72" fmla="*/ 1217072 h 1667695"/>
              <a:gd name="connsiteX36-73" fmla="*/ 1398198 w 2317457"/>
              <a:gd name="connsiteY36-74" fmla="*/ 1205685 h 1667695"/>
              <a:gd name="connsiteX37-75" fmla="*/ 1586311 w 2317457"/>
              <a:gd name="connsiteY37-76" fmla="*/ 1111468 h 1667695"/>
              <a:gd name="connsiteX38-77" fmla="*/ 1735486 w 2317457"/>
              <a:gd name="connsiteY38-78" fmla="*/ 1137547 h 1667695"/>
              <a:gd name="connsiteX39-79" fmla="*/ 1755729 w 2317457"/>
              <a:gd name="connsiteY39-80" fmla="*/ 1139556 h 1667695"/>
              <a:gd name="connsiteX40-81" fmla="*/ 1736938 w 2317457"/>
              <a:gd name="connsiteY40-82" fmla="*/ 1116242 h 1667695"/>
              <a:gd name="connsiteX41-83" fmla="*/ 1692324 w 2317457"/>
              <a:gd name="connsiteY41-84" fmla="*/ 976689 h 1667695"/>
              <a:gd name="connsiteX42-85" fmla="*/ 1830437 w 2317457"/>
              <a:gd name="connsiteY42-86" fmla="*/ 760091 h 1667695"/>
              <a:gd name="connsiteX43-87" fmla="*/ 1891207 w 2317457"/>
              <a:gd name="connsiteY43-88" fmla="*/ 745029 h 1667695"/>
              <a:gd name="connsiteX44-89" fmla="*/ 2048083 w 2317457"/>
              <a:gd name="connsiteY44-90" fmla="*/ 821432 h 1667695"/>
              <a:gd name="connsiteX45-91" fmla="*/ 2041892 w 2317457"/>
              <a:gd name="connsiteY45-92" fmla="*/ 1032696 h 1667695"/>
              <a:gd name="connsiteX46-93" fmla="*/ 1981313 w 2317457"/>
              <a:gd name="connsiteY46-94" fmla="*/ 972117 h 1667695"/>
              <a:gd name="connsiteX47-95" fmla="*/ 1970835 w 2317457"/>
              <a:gd name="connsiteY47-96" fmla="*/ 860770 h 1667695"/>
              <a:gd name="connsiteX48-97" fmla="*/ 1839105 w 2317457"/>
              <a:gd name="connsiteY48-98" fmla="*/ 852674 h 1667695"/>
              <a:gd name="connsiteX49-99" fmla="*/ 1850027 w 2317457"/>
              <a:gd name="connsiteY49-100" fmla="*/ 1119207 h 1667695"/>
              <a:gd name="connsiteX50-101" fmla="*/ 1868974 w 2317457"/>
              <a:gd name="connsiteY50-102" fmla="*/ 1134764 h 1667695"/>
              <a:gd name="connsiteX51-103" fmla="*/ 1869585 w 2317457"/>
              <a:gd name="connsiteY51-104" fmla="*/ 1134804 h 1667695"/>
              <a:gd name="connsiteX52-105" fmla="*/ 1941594 w 2317457"/>
              <a:gd name="connsiteY52-106" fmla="*/ 1170046 h 1667695"/>
              <a:gd name="connsiteX53-107" fmla="*/ 2205151 w 2317457"/>
              <a:gd name="connsiteY53-108" fmla="*/ 1071748 h 1667695"/>
              <a:gd name="connsiteX54-109" fmla="*/ 2185624 w 2317457"/>
              <a:gd name="connsiteY54-110" fmla="*/ 811811 h 1667695"/>
              <a:gd name="connsiteX55-111" fmla="*/ 2185624 w 2317457"/>
              <a:gd name="connsiteY55-112" fmla="*/ 768568 h 1667695"/>
              <a:gd name="connsiteX56-113" fmla="*/ 2180195 w 2317457"/>
              <a:gd name="connsiteY56-114" fmla="*/ 565304 h 1667695"/>
              <a:gd name="connsiteX57-115" fmla="*/ 1993029 w 2317457"/>
              <a:gd name="connsiteY57-116" fmla="*/ 483484 h 1667695"/>
              <a:gd name="connsiteX58-117" fmla="*/ 1951690 w 2317457"/>
              <a:gd name="connsiteY58-118" fmla="*/ 429192 h 1667695"/>
              <a:gd name="connsiteX59-119" fmla="*/ 1804529 w 2317457"/>
              <a:gd name="connsiteY59-120" fmla="*/ 175255 h 1667695"/>
              <a:gd name="connsiteX60-121" fmla="*/ 1571129 w 2317457"/>
              <a:gd name="connsiteY60-122" fmla="*/ 185422 h 1667695"/>
              <a:gd name="connsiteX61-123" fmla="*/ 1525224 w 2317457"/>
              <a:gd name="connsiteY61-124" fmla="*/ 214586 h 1667695"/>
              <a:gd name="connsiteX62-125" fmla="*/ 1525601 w 2317457"/>
              <a:gd name="connsiteY62-126" fmla="*/ 215320 h 1667695"/>
              <a:gd name="connsiteX63-127" fmla="*/ 1534971 w 2317457"/>
              <a:gd name="connsiteY63-128" fmla="*/ 388044 h 1667695"/>
              <a:gd name="connsiteX64-129" fmla="*/ 1302942 w 2317457"/>
              <a:gd name="connsiteY64-130" fmla="*/ 571209 h 1667695"/>
              <a:gd name="connsiteX65-131" fmla="*/ 1078914 w 2317457"/>
              <a:gd name="connsiteY65-132" fmla="*/ 415190 h 1667695"/>
              <a:gd name="connsiteX66-133" fmla="*/ 1161687 w 2317457"/>
              <a:gd name="connsiteY66-134" fmla="*/ 392330 h 1667695"/>
              <a:gd name="connsiteX67-135" fmla="*/ 1377523 w 2317457"/>
              <a:gd name="connsiteY67-136" fmla="*/ 468720 h 1667695"/>
              <a:gd name="connsiteX68-137" fmla="*/ 1419909 w 2317457"/>
              <a:gd name="connsiteY68-138" fmla="*/ 192019 h 1667695"/>
              <a:gd name="connsiteX69-139" fmla="*/ 1179544 w 2317457"/>
              <a:gd name="connsiteY69-140" fmla="*/ 86443 h 1667695"/>
              <a:gd name="connsiteX70-141" fmla="*/ 1222249 w 2317457"/>
              <a:gd name="connsiteY70-142" fmla="*/ 906 h 1667695"/>
              <a:gd name="connsiteX71-143" fmla="*/ 1425434 w 2317457"/>
              <a:gd name="connsiteY71-144" fmla="*/ 74671 h 1667695"/>
              <a:gd name="connsiteX72-145" fmla="*/ 1485853 w 2317457"/>
              <a:gd name="connsiteY72-146" fmla="*/ 137954 h 1667695"/>
              <a:gd name="connsiteX73-147" fmla="*/ 1486784 w 2317457"/>
              <a:gd name="connsiteY73-148" fmla="*/ 139765 h 1667695"/>
              <a:gd name="connsiteX74-149" fmla="*/ 1534852 w 2317457"/>
              <a:gd name="connsiteY74-150" fmla="*/ 109167 h 1667695"/>
              <a:gd name="connsiteX75-151" fmla="*/ 1848820 w 2317457"/>
              <a:gd name="connsiteY75-152" fmla="*/ 101532 h 1667695"/>
              <a:gd name="connsiteX76-153" fmla="*/ 2035178 w 2317457"/>
              <a:gd name="connsiteY76-154" fmla="*/ 343223 h 1667695"/>
              <a:gd name="connsiteX77-155" fmla="*/ 2034679 w 2317457"/>
              <a:gd name="connsiteY77-156" fmla="*/ 403118 h 1667695"/>
              <a:gd name="connsiteX78-157" fmla="*/ 1992934 w 2317457"/>
              <a:gd name="connsiteY78-158" fmla="*/ 397569 h 1667695"/>
              <a:gd name="connsiteX79-159" fmla="*/ 2034272 w 2317457"/>
              <a:gd name="connsiteY79-160" fmla="*/ 451861 h 1667695"/>
              <a:gd name="connsiteX80-161" fmla="*/ 2034679 w 2317457"/>
              <a:gd name="connsiteY80-162" fmla="*/ 403118 h 1667695"/>
              <a:gd name="connsiteX81-163" fmla="*/ 2067810 w 2317457"/>
              <a:gd name="connsiteY81-164" fmla="*/ 407521 h 1667695"/>
              <a:gd name="connsiteX82-165" fmla="*/ 2255252 w 2317457"/>
              <a:gd name="connsiteY82-166" fmla="*/ 522727 h 1667695"/>
              <a:gd name="connsiteX83-167" fmla="*/ 2290721 w 2317457"/>
              <a:gd name="connsiteY83-168" fmla="*/ 741460 h 1667695"/>
              <a:gd name="connsiteX84-169" fmla="*/ 2269534 w 2317457"/>
              <a:gd name="connsiteY84-170" fmla="*/ 789194 h 1667695"/>
              <a:gd name="connsiteX85-171" fmla="*/ 2259538 w 2317457"/>
              <a:gd name="connsiteY85-172" fmla="*/ 768472 h 1667695"/>
              <a:gd name="connsiteX86-173" fmla="*/ 2259538 w 2317457"/>
              <a:gd name="connsiteY86-174" fmla="*/ 811716 h 1667695"/>
              <a:gd name="connsiteX87-175" fmla="*/ 2269534 w 2317457"/>
              <a:gd name="connsiteY87-176" fmla="*/ 789194 h 1667695"/>
              <a:gd name="connsiteX88-177" fmla="*/ 2303964 w 2317457"/>
              <a:gd name="connsiteY88-178" fmla="*/ 860567 h 1667695"/>
              <a:gd name="connsiteX89-179" fmla="*/ 2254109 w 2317457"/>
              <a:gd name="connsiteY89-180" fmla="*/ 1154711 h 1667695"/>
              <a:gd name="connsiteX90-181" fmla="*/ 1889069 w 2317457"/>
              <a:gd name="connsiteY90-182" fmla="*/ 1240539 h 1667695"/>
              <a:gd name="connsiteX91-183" fmla="*/ 1864047 w 2317457"/>
              <a:gd name="connsiteY91-184" fmla="*/ 1227494 h 1667695"/>
              <a:gd name="connsiteX92-185" fmla="*/ 1857505 w 2317457"/>
              <a:gd name="connsiteY92-186" fmla="*/ 1227975 h 1667695"/>
              <a:gd name="connsiteX93-187" fmla="*/ 1842230 w 2317457"/>
              <a:gd name="connsiteY93-188" fmla="*/ 1221666 h 1667695"/>
              <a:gd name="connsiteX94-189" fmla="*/ 1812583 w 2317457"/>
              <a:gd name="connsiteY94-190" fmla="*/ 1226321 h 1667695"/>
              <a:gd name="connsiteX95-191" fmla="*/ 1645366 w 2317457"/>
              <a:gd name="connsiteY95-192" fmla="*/ 1205479 h 1667695"/>
              <a:gd name="connsiteX96-193" fmla="*/ 1467344 w 2317457"/>
              <a:gd name="connsiteY96-194" fmla="*/ 1278346 h 1667695"/>
              <a:gd name="connsiteX97-195" fmla="*/ 1459868 w 2317457"/>
              <a:gd name="connsiteY97-196" fmla="*/ 1297254 h 1667695"/>
              <a:gd name="connsiteX98-197" fmla="*/ 1464010 w 2317457"/>
              <a:gd name="connsiteY98-198" fmla="*/ 1320184 h 1667695"/>
              <a:gd name="connsiteX99-199" fmla="*/ 1498491 w 2317457"/>
              <a:gd name="connsiteY99-200" fmla="*/ 1368166 h 1667695"/>
              <a:gd name="connsiteX100-201" fmla="*/ 1626030 w 2317457"/>
              <a:gd name="connsiteY100-202" fmla="*/ 1403885 h 1667695"/>
              <a:gd name="connsiteX101-203" fmla="*/ 1909495 w 2317457"/>
              <a:gd name="connsiteY101-204" fmla="*/ 1385978 h 1667695"/>
              <a:gd name="connsiteX102-205" fmla="*/ 2165527 w 2317457"/>
              <a:gd name="connsiteY102-206" fmla="*/ 1428459 h 1667695"/>
              <a:gd name="connsiteX103-207" fmla="*/ 2264015 w 2317457"/>
              <a:gd name="connsiteY103-208" fmla="*/ 1612387 h 1667695"/>
              <a:gd name="connsiteX104-209" fmla="*/ 2199531 w 2317457"/>
              <a:gd name="connsiteY104-210" fmla="*/ 1649439 h 1667695"/>
              <a:gd name="connsiteX105-211" fmla="*/ 1365617 w 2317457"/>
              <a:gd name="connsiteY105-212" fmla="*/ 1666108 h 1667695"/>
              <a:gd name="connsiteX106-213" fmla="*/ 877833 w 2317457"/>
              <a:gd name="connsiteY106-214" fmla="*/ 1352835 h 1667695"/>
              <a:gd name="connsiteX107-215" fmla="*/ 863697 w 2317457"/>
              <a:gd name="connsiteY107-216" fmla="*/ 1323958 h 1667695"/>
              <a:gd name="connsiteX108-217" fmla="*/ 862453 w 2317457"/>
              <a:gd name="connsiteY108-218" fmla="*/ 1324288 h 1667695"/>
              <a:gd name="connsiteX109-219" fmla="*/ 856964 w 2317457"/>
              <a:gd name="connsiteY109-220" fmla="*/ 1323395 h 1667695"/>
              <a:gd name="connsiteX110-221" fmla="*/ 819286 w 2317457"/>
              <a:gd name="connsiteY110-222" fmla="*/ 1342539 h 1667695"/>
              <a:gd name="connsiteX111-223" fmla="*/ 302060 w 2317457"/>
              <a:gd name="connsiteY111-224" fmla="*/ 1219396 h 1667695"/>
              <a:gd name="connsiteX112-225" fmla="*/ 274269 w 2317457"/>
              <a:gd name="connsiteY112-226" fmla="*/ 1151583 h 1667695"/>
              <a:gd name="connsiteX113-227" fmla="*/ 294531 w 2317457"/>
              <a:gd name="connsiteY113-228" fmla="*/ 1157949 h 1667695"/>
              <a:gd name="connsiteX114-229" fmla="*/ 264622 w 2317457"/>
              <a:gd name="connsiteY114-230" fmla="*/ 1128041 h 1667695"/>
              <a:gd name="connsiteX115-231" fmla="*/ 274269 w 2317457"/>
              <a:gd name="connsiteY115-232" fmla="*/ 1151583 h 1667695"/>
              <a:gd name="connsiteX116-233" fmla="*/ 226038 w 2317457"/>
              <a:gd name="connsiteY116-234" fmla="*/ 1136428 h 1667695"/>
              <a:gd name="connsiteX117-235" fmla="*/ 2685 w 2317457"/>
              <a:gd name="connsiteY117-236" fmla="*/ 724657 h 1667695"/>
              <a:gd name="connsiteX118-237" fmla="*/ 319621 w 2317457"/>
              <a:gd name="connsiteY118-238" fmla="*/ 453967 h 1667695"/>
              <a:gd name="connsiteX119-239" fmla="*/ 353812 w 2317457"/>
              <a:gd name="connsiteY119-240" fmla="*/ 459912 h 1667695"/>
              <a:gd name="connsiteX120-241" fmla="*/ 339108 w 2317457"/>
              <a:gd name="connsiteY120-242" fmla="*/ 485484 h 1667695"/>
              <a:gd name="connsiteX121-243" fmla="*/ 353812 w 2317457"/>
              <a:gd name="connsiteY121-244" fmla="*/ 459912 h 1667695"/>
              <a:gd name="connsiteX122-245" fmla="*/ 377968 w 2317457"/>
              <a:gd name="connsiteY122-246" fmla="*/ 417901 h 1667695"/>
              <a:gd name="connsiteX123-247" fmla="*/ 766399 w 2317457"/>
              <a:gd name="connsiteY123-248" fmla="*/ 278936 h 1667695"/>
              <a:gd name="connsiteX124-249" fmla="*/ 791772 w 2317457"/>
              <a:gd name="connsiteY124-250" fmla="*/ 288118 h 1667695"/>
              <a:gd name="connsiteX125-251" fmla="*/ 776210 w 2317457"/>
              <a:gd name="connsiteY125-252" fmla="*/ 330894 h 1667695"/>
              <a:gd name="connsiteX126-253" fmla="*/ 839170 w 2317457"/>
              <a:gd name="connsiteY126-254" fmla="*/ 305271 h 1667695"/>
              <a:gd name="connsiteX127-255" fmla="*/ 791772 w 2317457"/>
              <a:gd name="connsiteY127-256" fmla="*/ 288118 h 1667695"/>
              <a:gd name="connsiteX128-257" fmla="*/ 813168 w 2317457"/>
              <a:gd name="connsiteY128-258" fmla="*/ 229305 h 1667695"/>
              <a:gd name="connsiteX129-259" fmla="*/ 1054150 w 2317457"/>
              <a:gd name="connsiteY129-260" fmla="*/ 23712 h 1667695"/>
              <a:gd name="connsiteX130-261" fmla="*/ 1148877 w 2317457"/>
              <a:gd name="connsiteY130-262" fmla="*/ 2434 h 1667695"/>
              <a:gd name="connsiteX131-263" fmla="*/ 1222249 w 2317457"/>
              <a:gd name="connsiteY131-264" fmla="*/ 906 h 1667695"/>
              <a:gd name="connsiteX0-265" fmla="*/ 1179544 w 2317457"/>
              <a:gd name="connsiteY0-266" fmla="*/ 86443 h 1667695"/>
              <a:gd name="connsiteX1-267" fmla="*/ 1090344 w 2317457"/>
              <a:gd name="connsiteY1-268" fmla="*/ 101913 h 1667695"/>
              <a:gd name="connsiteX2-269" fmla="*/ 858887 w 2317457"/>
              <a:gd name="connsiteY2-270" fmla="*/ 353658 h 1667695"/>
              <a:gd name="connsiteX3-271" fmla="*/ 795927 w 2317457"/>
              <a:gd name="connsiteY3-272" fmla="*/ 379281 h 1667695"/>
              <a:gd name="connsiteX4-273" fmla="*/ 413212 w 2317457"/>
              <a:gd name="connsiteY4-274" fmla="*/ 528728 h 1667695"/>
              <a:gd name="connsiteX5-275" fmla="*/ 364825 w 2317457"/>
              <a:gd name="connsiteY5-276" fmla="*/ 548445 h 1667695"/>
              <a:gd name="connsiteX6-277" fmla="*/ 85933 w 2317457"/>
              <a:gd name="connsiteY6-278" fmla="*/ 751994 h 1667695"/>
              <a:gd name="connsiteX7-279" fmla="*/ 317391 w 2317457"/>
              <a:gd name="connsiteY7-280" fmla="*/ 1075272 h 1667695"/>
              <a:gd name="connsiteX8-281" fmla="*/ 347299 w 2317457"/>
              <a:gd name="connsiteY8-282" fmla="*/ 1105181 h 1667695"/>
              <a:gd name="connsiteX9-283" fmla="*/ 859173 w 2317457"/>
              <a:gd name="connsiteY9-284" fmla="*/ 1226148 h 1667695"/>
              <a:gd name="connsiteX10-285" fmla="*/ 870404 w 2317457"/>
              <a:gd name="connsiteY10-286" fmla="*/ 1222392 h 1667695"/>
              <a:gd name="connsiteX11-287" fmla="*/ 904596 w 2317457"/>
              <a:gd name="connsiteY11-288" fmla="*/ 1198466 h 1667695"/>
              <a:gd name="connsiteX12-289" fmla="*/ 850410 w 2317457"/>
              <a:gd name="connsiteY12-290" fmla="*/ 714276 h 1667695"/>
              <a:gd name="connsiteX13-291" fmla="*/ 591615 w 2317457"/>
              <a:gd name="connsiteY13-292" fmla="*/ 798096 h 1667695"/>
              <a:gd name="connsiteX14-293" fmla="*/ 725823 w 2317457"/>
              <a:gd name="connsiteY14-294" fmla="*/ 1001645 h 1667695"/>
              <a:gd name="connsiteX15-295" fmla="*/ 725823 w 2317457"/>
              <a:gd name="connsiteY15-296" fmla="*/ 1087370 h 1667695"/>
              <a:gd name="connsiteX16-297" fmla="*/ 494175 w 2317457"/>
              <a:gd name="connsiteY16-298" fmla="*/ 857817 h 1667695"/>
              <a:gd name="connsiteX17-299" fmla="*/ 682484 w 2317457"/>
              <a:gd name="connsiteY17-300" fmla="*/ 622645 h 1667695"/>
              <a:gd name="connsiteX18-301" fmla="*/ 990808 w 2317457"/>
              <a:gd name="connsiteY18-302" fmla="*/ 714847 h 1667695"/>
              <a:gd name="connsiteX19-303" fmla="*/ 956151 w 2317457"/>
              <a:gd name="connsiteY19-304" fmla="*/ 1269409 h 1667695"/>
              <a:gd name="connsiteX20-305" fmla="*/ 937493 w 2317457"/>
              <a:gd name="connsiteY20-306" fmla="*/ 1281763 h 1667695"/>
              <a:gd name="connsiteX21-307" fmla="*/ 963456 w 2317457"/>
              <a:gd name="connsiteY21-308" fmla="*/ 1332462 h 1667695"/>
              <a:gd name="connsiteX22-309" fmla="*/ 1489251 w 2317457"/>
              <a:gd name="connsiteY22-310" fmla="*/ 1578383 h 1667695"/>
              <a:gd name="connsiteX23-311" fmla="*/ 2071196 w 2317457"/>
              <a:gd name="connsiteY23-312" fmla="*/ 1515335 h 1667695"/>
              <a:gd name="connsiteX24-313" fmla="*/ 2150984 w 2317457"/>
              <a:gd name="connsiteY24-314" fmla="*/ 1534236 h 1667695"/>
              <a:gd name="connsiteX25-315" fmla="*/ 2153406 w 2317457"/>
              <a:gd name="connsiteY25-316" fmla="*/ 1533604 h 1667695"/>
              <a:gd name="connsiteX26-317" fmla="*/ 2110580 w 2317457"/>
              <a:gd name="connsiteY26-318" fmla="*/ 1497040 h 1667695"/>
              <a:gd name="connsiteX27-319" fmla="*/ 1968359 w 2317457"/>
              <a:gd name="connsiteY27-320" fmla="*/ 1468846 h 1667695"/>
              <a:gd name="connsiteX28-321" fmla="*/ 1664988 w 2317457"/>
              <a:gd name="connsiteY28-322" fmla="*/ 1488943 h 1667695"/>
              <a:gd name="connsiteX29-323" fmla="*/ 1428482 w 2317457"/>
              <a:gd name="connsiteY29-324" fmla="*/ 1419792 h 1667695"/>
              <a:gd name="connsiteX30-325" fmla="*/ 1375480 w 2317457"/>
              <a:gd name="connsiteY30-326" fmla="*/ 1272237 h 1667695"/>
              <a:gd name="connsiteX31-327" fmla="*/ 1385123 w 2317457"/>
              <a:gd name="connsiteY31-328" fmla="*/ 1241197 h 1667695"/>
              <a:gd name="connsiteX32-329" fmla="*/ 1385265 w 2317457"/>
              <a:gd name="connsiteY32-330" fmla="*/ 1239695 h 1667695"/>
              <a:gd name="connsiteX33-331" fmla="*/ 1387040 w 2317457"/>
              <a:gd name="connsiteY33-332" fmla="*/ 1235026 h 1667695"/>
              <a:gd name="connsiteX34-333" fmla="*/ 1391811 w 2317457"/>
              <a:gd name="connsiteY34-334" fmla="*/ 1219671 h 1667695"/>
              <a:gd name="connsiteX35-335" fmla="*/ 1393868 w 2317457"/>
              <a:gd name="connsiteY35-336" fmla="*/ 1217072 h 1667695"/>
              <a:gd name="connsiteX36-337" fmla="*/ 1398198 w 2317457"/>
              <a:gd name="connsiteY36-338" fmla="*/ 1205685 h 1667695"/>
              <a:gd name="connsiteX37-339" fmla="*/ 1586311 w 2317457"/>
              <a:gd name="connsiteY37-340" fmla="*/ 1111468 h 1667695"/>
              <a:gd name="connsiteX38-341" fmla="*/ 1735486 w 2317457"/>
              <a:gd name="connsiteY38-342" fmla="*/ 1137547 h 1667695"/>
              <a:gd name="connsiteX39-343" fmla="*/ 1755729 w 2317457"/>
              <a:gd name="connsiteY39-344" fmla="*/ 1139556 h 1667695"/>
              <a:gd name="connsiteX40-345" fmla="*/ 1736938 w 2317457"/>
              <a:gd name="connsiteY40-346" fmla="*/ 1116242 h 1667695"/>
              <a:gd name="connsiteX41-347" fmla="*/ 1692324 w 2317457"/>
              <a:gd name="connsiteY41-348" fmla="*/ 976689 h 1667695"/>
              <a:gd name="connsiteX42-349" fmla="*/ 1830437 w 2317457"/>
              <a:gd name="connsiteY42-350" fmla="*/ 760091 h 1667695"/>
              <a:gd name="connsiteX43-351" fmla="*/ 1891207 w 2317457"/>
              <a:gd name="connsiteY43-352" fmla="*/ 745029 h 1667695"/>
              <a:gd name="connsiteX44-353" fmla="*/ 2048083 w 2317457"/>
              <a:gd name="connsiteY44-354" fmla="*/ 821432 h 1667695"/>
              <a:gd name="connsiteX45-355" fmla="*/ 2041892 w 2317457"/>
              <a:gd name="connsiteY45-356" fmla="*/ 1032696 h 1667695"/>
              <a:gd name="connsiteX46-357" fmla="*/ 1981313 w 2317457"/>
              <a:gd name="connsiteY46-358" fmla="*/ 972117 h 1667695"/>
              <a:gd name="connsiteX47-359" fmla="*/ 1970835 w 2317457"/>
              <a:gd name="connsiteY47-360" fmla="*/ 860770 h 1667695"/>
              <a:gd name="connsiteX48-361" fmla="*/ 1839105 w 2317457"/>
              <a:gd name="connsiteY48-362" fmla="*/ 852674 h 1667695"/>
              <a:gd name="connsiteX49-363" fmla="*/ 1850027 w 2317457"/>
              <a:gd name="connsiteY49-364" fmla="*/ 1119207 h 1667695"/>
              <a:gd name="connsiteX50-365" fmla="*/ 1868974 w 2317457"/>
              <a:gd name="connsiteY50-366" fmla="*/ 1134764 h 1667695"/>
              <a:gd name="connsiteX51-367" fmla="*/ 1869585 w 2317457"/>
              <a:gd name="connsiteY51-368" fmla="*/ 1134804 h 1667695"/>
              <a:gd name="connsiteX52-369" fmla="*/ 1941594 w 2317457"/>
              <a:gd name="connsiteY52-370" fmla="*/ 1170046 h 1667695"/>
              <a:gd name="connsiteX53-371" fmla="*/ 2205151 w 2317457"/>
              <a:gd name="connsiteY53-372" fmla="*/ 1071748 h 1667695"/>
              <a:gd name="connsiteX54-373" fmla="*/ 2185624 w 2317457"/>
              <a:gd name="connsiteY54-374" fmla="*/ 811811 h 1667695"/>
              <a:gd name="connsiteX55-375" fmla="*/ 2185624 w 2317457"/>
              <a:gd name="connsiteY55-376" fmla="*/ 768568 h 1667695"/>
              <a:gd name="connsiteX56-377" fmla="*/ 2180195 w 2317457"/>
              <a:gd name="connsiteY56-378" fmla="*/ 565304 h 1667695"/>
              <a:gd name="connsiteX57-379" fmla="*/ 1993029 w 2317457"/>
              <a:gd name="connsiteY57-380" fmla="*/ 483484 h 1667695"/>
              <a:gd name="connsiteX58-381" fmla="*/ 1951690 w 2317457"/>
              <a:gd name="connsiteY58-382" fmla="*/ 429192 h 1667695"/>
              <a:gd name="connsiteX59-383" fmla="*/ 1804529 w 2317457"/>
              <a:gd name="connsiteY59-384" fmla="*/ 175255 h 1667695"/>
              <a:gd name="connsiteX60-385" fmla="*/ 1571129 w 2317457"/>
              <a:gd name="connsiteY60-386" fmla="*/ 185422 h 1667695"/>
              <a:gd name="connsiteX61-387" fmla="*/ 1525224 w 2317457"/>
              <a:gd name="connsiteY61-388" fmla="*/ 214586 h 1667695"/>
              <a:gd name="connsiteX62-389" fmla="*/ 1525601 w 2317457"/>
              <a:gd name="connsiteY62-390" fmla="*/ 215320 h 1667695"/>
              <a:gd name="connsiteX63-391" fmla="*/ 1534971 w 2317457"/>
              <a:gd name="connsiteY63-392" fmla="*/ 388044 h 1667695"/>
              <a:gd name="connsiteX64-393" fmla="*/ 1302942 w 2317457"/>
              <a:gd name="connsiteY64-394" fmla="*/ 571209 h 1667695"/>
              <a:gd name="connsiteX65-395" fmla="*/ 1078914 w 2317457"/>
              <a:gd name="connsiteY65-396" fmla="*/ 415190 h 1667695"/>
              <a:gd name="connsiteX66-397" fmla="*/ 1161687 w 2317457"/>
              <a:gd name="connsiteY66-398" fmla="*/ 392330 h 1667695"/>
              <a:gd name="connsiteX67-399" fmla="*/ 1377523 w 2317457"/>
              <a:gd name="connsiteY67-400" fmla="*/ 468720 h 1667695"/>
              <a:gd name="connsiteX68-401" fmla="*/ 1419909 w 2317457"/>
              <a:gd name="connsiteY68-402" fmla="*/ 192019 h 1667695"/>
              <a:gd name="connsiteX69-403" fmla="*/ 1179544 w 2317457"/>
              <a:gd name="connsiteY69-404" fmla="*/ 86443 h 1667695"/>
              <a:gd name="connsiteX70-405" fmla="*/ 1222249 w 2317457"/>
              <a:gd name="connsiteY70-406" fmla="*/ 906 h 1667695"/>
              <a:gd name="connsiteX71-407" fmla="*/ 1425434 w 2317457"/>
              <a:gd name="connsiteY71-408" fmla="*/ 74671 h 1667695"/>
              <a:gd name="connsiteX72-409" fmla="*/ 1485853 w 2317457"/>
              <a:gd name="connsiteY72-410" fmla="*/ 137954 h 1667695"/>
              <a:gd name="connsiteX73-411" fmla="*/ 1486784 w 2317457"/>
              <a:gd name="connsiteY73-412" fmla="*/ 139765 h 1667695"/>
              <a:gd name="connsiteX74-413" fmla="*/ 1534852 w 2317457"/>
              <a:gd name="connsiteY74-414" fmla="*/ 109167 h 1667695"/>
              <a:gd name="connsiteX75-415" fmla="*/ 1848820 w 2317457"/>
              <a:gd name="connsiteY75-416" fmla="*/ 101532 h 1667695"/>
              <a:gd name="connsiteX76-417" fmla="*/ 2035178 w 2317457"/>
              <a:gd name="connsiteY76-418" fmla="*/ 343223 h 1667695"/>
              <a:gd name="connsiteX77-419" fmla="*/ 2034679 w 2317457"/>
              <a:gd name="connsiteY77-420" fmla="*/ 403118 h 1667695"/>
              <a:gd name="connsiteX78-421" fmla="*/ 1992934 w 2317457"/>
              <a:gd name="connsiteY78-422" fmla="*/ 397569 h 1667695"/>
              <a:gd name="connsiteX79-423" fmla="*/ 2034272 w 2317457"/>
              <a:gd name="connsiteY79-424" fmla="*/ 451861 h 1667695"/>
              <a:gd name="connsiteX80-425" fmla="*/ 2034679 w 2317457"/>
              <a:gd name="connsiteY80-426" fmla="*/ 403118 h 1667695"/>
              <a:gd name="connsiteX81-427" fmla="*/ 2067810 w 2317457"/>
              <a:gd name="connsiteY81-428" fmla="*/ 407521 h 1667695"/>
              <a:gd name="connsiteX82-429" fmla="*/ 2255252 w 2317457"/>
              <a:gd name="connsiteY82-430" fmla="*/ 522727 h 1667695"/>
              <a:gd name="connsiteX83-431" fmla="*/ 2290721 w 2317457"/>
              <a:gd name="connsiteY83-432" fmla="*/ 741460 h 1667695"/>
              <a:gd name="connsiteX84-433" fmla="*/ 2269534 w 2317457"/>
              <a:gd name="connsiteY84-434" fmla="*/ 789194 h 1667695"/>
              <a:gd name="connsiteX85-435" fmla="*/ 2259538 w 2317457"/>
              <a:gd name="connsiteY85-436" fmla="*/ 768472 h 1667695"/>
              <a:gd name="connsiteX86-437" fmla="*/ 2259538 w 2317457"/>
              <a:gd name="connsiteY86-438" fmla="*/ 811716 h 1667695"/>
              <a:gd name="connsiteX87-439" fmla="*/ 2269534 w 2317457"/>
              <a:gd name="connsiteY87-440" fmla="*/ 789194 h 1667695"/>
              <a:gd name="connsiteX88-441" fmla="*/ 2303964 w 2317457"/>
              <a:gd name="connsiteY88-442" fmla="*/ 860567 h 1667695"/>
              <a:gd name="connsiteX89-443" fmla="*/ 2254109 w 2317457"/>
              <a:gd name="connsiteY89-444" fmla="*/ 1154711 h 1667695"/>
              <a:gd name="connsiteX90-445" fmla="*/ 1889069 w 2317457"/>
              <a:gd name="connsiteY90-446" fmla="*/ 1240539 h 1667695"/>
              <a:gd name="connsiteX91-447" fmla="*/ 1864047 w 2317457"/>
              <a:gd name="connsiteY91-448" fmla="*/ 1227494 h 1667695"/>
              <a:gd name="connsiteX92-449" fmla="*/ 1857505 w 2317457"/>
              <a:gd name="connsiteY92-450" fmla="*/ 1227975 h 1667695"/>
              <a:gd name="connsiteX93-451" fmla="*/ 1842230 w 2317457"/>
              <a:gd name="connsiteY93-452" fmla="*/ 1221666 h 1667695"/>
              <a:gd name="connsiteX94-453" fmla="*/ 1812583 w 2317457"/>
              <a:gd name="connsiteY94-454" fmla="*/ 1226321 h 1667695"/>
              <a:gd name="connsiteX95-455" fmla="*/ 1645366 w 2317457"/>
              <a:gd name="connsiteY95-456" fmla="*/ 1205479 h 1667695"/>
              <a:gd name="connsiteX96-457" fmla="*/ 1467344 w 2317457"/>
              <a:gd name="connsiteY96-458" fmla="*/ 1278346 h 1667695"/>
              <a:gd name="connsiteX97-459" fmla="*/ 1459868 w 2317457"/>
              <a:gd name="connsiteY97-460" fmla="*/ 1297254 h 1667695"/>
              <a:gd name="connsiteX98-461" fmla="*/ 1464010 w 2317457"/>
              <a:gd name="connsiteY98-462" fmla="*/ 1320184 h 1667695"/>
              <a:gd name="connsiteX99-463" fmla="*/ 1498491 w 2317457"/>
              <a:gd name="connsiteY99-464" fmla="*/ 1368166 h 1667695"/>
              <a:gd name="connsiteX100-465" fmla="*/ 1626030 w 2317457"/>
              <a:gd name="connsiteY100-466" fmla="*/ 1403885 h 1667695"/>
              <a:gd name="connsiteX101-467" fmla="*/ 1909495 w 2317457"/>
              <a:gd name="connsiteY101-468" fmla="*/ 1385978 h 1667695"/>
              <a:gd name="connsiteX102-469" fmla="*/ 2165527 w 2317457"/>
              <a:gd name="connsiteY102-470" fmla="*/ 1428459 h 1667695"/>
              <a:gd name="connsiteX103-471" fmla="*/ 2264015 w 2317457"/>
              <a:gd name="connsiteY103-472" fmla="*/ 1612387 h 1667695"/>
              <a:gd name="connsiteX104-473" fmla="*/ 2199531 w 2317457"/>
              <a:gd name="connsiteY104-474" fmla="*/ 1649439 h 1667695"/>
              <a:gd name="connsiteX105-475" fmla="*/ 1365617 w 2317457"/>
              <a:gd name="connsiteY105-476" fmla="*/ 1666108 h 1667695"/>
              <a:gd name="connsiteX106-477" fmla="*/ 877833 w 2317457"/>
              <a:gd name="connsiteY106-478" fmla="*/ 1352835 h 1667695"/>
              <a:gd name="connsiteX107-479" fmla="*/ 863697 w 2317457"/>
              <a:gd name="connsiteY107-480" fmla="*/ 1323958 h 1667695"/>
              <a:gd name="connsiteX108-481" fmla="*/ 862453 w 2317457"/>
              <a:gd name="connsiteY108-482" fmla="*/ 1324288 h 1667695"/>
              <a:gd name="connsiteX109-483" fmla="*/ 856964 w 2317457"/>
              <a:gd name="connsiteY109-484" fmla="*/ 1323395 h 1667695"/>
              <a:gd name="connsiteX110-485" fmla="*/ 819286 w 2317457"/>
              <a:gd name="connsiteY110-486" fmla="*/ 1342539 h 1667695"/>
              <a:gd name="connsiteX111-487" fmla="*/ 302060 w 2317457"/>
              <a:gd name="connsiteY111-488" fmla="*/ 1219396 h 1667695"/>
              <a:gd name="connsiteX112-489" fmla="*/ 274269 w 2317457"/>
              <a:gd name="connsiteY112-490" fmla="*/ 1151583 h 1667695"/>
              <a:gd name="connsiteX113-491" fmla="*/ 294531 w 2317457"/>
              <a:gd name="connsiteY113-492" fmla="*/ 1157949 h 1667695"/>
              <a:gd name="connsiteX114-493" fmla="*/ 264622 w 2317457"/>
              <a:gd name="connsiteY114-494" fmla="*/ 1128041 h 1667695"/>
              <a:gd name="connsiteX115-495" fmla="*/ 274269 w 2317457"/>
              <a:gd name="connsiteY115-496" fmla="*/ 1151583 h 1667695"/>
              <a:gd name="connsiteX116-497" fmla="*/ 226038 w 2317457"/>
              <a:gd name="connsiteY116-498" fmla="*/ 1136428 h 1667695"/>
              <a:gd name="connsiteX117-499" fmla="*/ 2685 w 2317457"/>
              <a:gd name="connsiteY117-500" fmla="*/ 724657 h 1667695"/>
              <a:gd name="connsiteX118-501" fmla="*/ 319621 w 2317457"/>
              <a:gd name="connsiteY118-502" fmla="*/ 453967 h 1667695"/>
              <a:gd name="connsiteX119-503" fmla="*/ 353812 w 2317457"/>
              <a:gd name="connsiteY119-504" fmla="*/ 459912 h 1667695"/>
              <a:gd name="connsiteX120-505" fmla="*/ 353812 w 2317457"/>
              <a:gd name="connsiteY120-506" fmla="*/ 459912 h 1667695"/>
              <a:gd name="connsiteX121-507" fmla="*/ 377968 w 2317457"/>
              <a:gd name="connsiteY121-508" fmla="*/ 417901 h 1667695"/>
              <a:gd name="connsiteX122-509" fmla="*/ 766399 w 2317457"/>
              <a:gd name="connsiteY122-510" fmla="*/ 278936 h 1667695"/>
              <a:gd name="connsiteX123-511" fmla="*/ 791772 w 2317457"/>
              <a:gd name="connsiteY123-512" fmla="*/ 288118 h 1667695"/>
              <a:gd name="connsiteX124-513" fmla="*/ 776210 w 2317457"/>
              <a:gd name="connsiteY124-514" fmla="*/ 330894 h 1667695"/>
              <a:gd name="connsiteX125-515" fmla="*/ 839170 w 2317457"/>
              <a:gd name="connsiteY125-516" fmla="*/ 305271 h 1667695"/>
              <a:gd name="connsiteX126-517" fmla="*/ 791772 w 2317457"/>
              <a:gd name="connsiteY126-518" fmla="*/ 288118 h 1667695"/>
              <a:gd name="connsiteX127-519" fmla="*/ 813168 w 2317457"/>
              <a:gd name="connsiteY127-520" fmla="*/ 229305 h 1667695"/>
              <a:gd name="connsiteX128-521" fmla="*/ 1054150 w 2317457"/>
              <a:gd name="connsiteY128-522" fmla="*/ 23712 h 1667695"/>
              <a:gd name="connsiteX129-523" fmla="*/ 1148877 w 2317457"/>
              <a:gd name="connsiteY129-524" fmla="*/ 2434 h 1667695"/>
              <a:gd name="connsiteX130-525" fmla="*/ 1222249 w 2317457"/>
              <a:gd name="connsiteY130-526" fmla="*/ 906 h 1667695"/>
              <a:gd name="connsiteX0-527" fmla="*/ 1179544 w 2317457"/>
              <a:gd name="connsiteY0-528" fmla="*/ 86443 h 1667695"/>
              <a:gd name="connsiteX1-529" fmla="*/ 1090344 w 2317457"/>
              <a:gd name="connsiteY1-530" fmla="*/ 101913 h 1667695"/>
              <a:gd name="connsiteX2-531" fmla="*/ 858887 w 2317457"/>
              <a:gd name="connsiteY2-532" fmla="*/ 353658 h 1667695"/>
              <a:gd name="connsiteX3-533" fmla="*/ 795927 w 2317457"/>
              <a:gd name="connsiteY3-534" fmla="*/ 379281 h 1667695"/>
              <a:gd name="connsiteX4-535" fmla="*/ 413212 w 2317457"/>
              <a:gd name="connsiteY4-536" fmla="*/ 528728 h 1667695"/>
              <a:gd name="connsiteX5-537" fmla="*/ 364825 w 2317457"/>
              <a:gd name="connsiteY5-538" fmla="*/ 548445 h 1667695"/>
              <a:gd name="connsiteX6-539" fmla="*/ 85933 w 2317457"/>
              <a:gd name="connsiteY6-540" fmla="*/ 751994 h 1667695"/>
              <a:gd name="connsiteX7-541" fmla="*/ 317391 w 2317457"/>
              <a:gd name="connsiteY7-542" fmla="*/ 1075272 h 1667695"/>
              <a:gd name="connsiteX8-543" fmla="*/ 347299 w 2317457"/>
              <a:gd name="connsiteY8-544" fmla="*/ 1105181 h 1667695"/>
              <a:gd name="connsiteX9-545" fmla="*/ 859173 w 2317457"/>
              <a:gd name="connsiteY9-546" fmla="*/ 1226148 h 1667695"/>
              <a:gd name="connsiteX10-547" fmla="*/ 870404 w 2317457"/>
              <a:gd name="connsiteY10-548" fmla="*/ 1222392 h 1667695"/>
              <a:gd name="connsiteX11-549" fmla="*/ 904596 w 2317457"/>
              <a:gd name="connsiteY11-550" fmla="*/ 1198466 h 1667695"/>
              <a:gd name="connsiteX12-551" fmla="*/ 850410 w 2317457"/>
              <a:gd name="connsiteY12-552" fmla="*/ 714276 h 1667695"/>
              <a:gd name="connsiteX13-553" fmla="*/ 591615 w 2317457"/>
              <a:gd name="connsiteY13-554" fmla="*/ 798096 h 1667695"/>
              <a:gd name="connsiteX14-555" fmla="*/ 725823 w 2317457"/>
              <a:gd name="connsiteY14-556" fmla="*/ 1001645 h 1667695"/>
              <a:gd name="connsiteX15-557" fmla="*/ 725823 w 2317457"/>
              <a:gd name="connsiteY15-558" fmla="*/ 1087370 h 1667695"/>
              <a:gd name="connsiteX16-559" fmla="*/ 494175 w 2317457"/>
              <a:gd name="connsiteY16-560" fmla="*/ 857817 h 1667695"/>
              <a:gd name="connsiteX17-561" fmla="*/ 682484 w 2317457"/>
              <a:gd name="connsiteY17-562" fmla="*/ 622645 h 1667695"/>
              <a:gd name="connsiteX18-563" fmla="*/ 990808 w 2317457"/>
              <a:gd name="connsiteY18-564" fmla="*/ 714847 h 1667695"/>
              <a:gd name="connsiteX19-565" fmla="*/ 956151 w 2317457"/>
              <a:gd name="connsiteY19-566" fmla="*/ 1269409 h 1667695"/>
              <a:gd name="connsiteX20-567" fmla="*/ 937493 w 2317457"/>
              <a:gd name="connsiteY20-568" fmla="*/ 1281763 h 1667695"/>
              <a:gd name="connsiteX21-569" fmla="*/ 963456 w 2317457"/>
              <a:gd name="connsiteY21-570" fmla="*/ 1332462 h 1667695"/>
              <a:gd name="connsiteX22-571" fmla="*/ 1489251 w 2317457"/>
              <a:gd name="connsiteY22-572" fmla="*/ 1578383 h 1667695"/>
              <a:gd name="connsiteX23-573" fmla="*/ 2071196 w 2317457"/>
              <a:gd name="connsiteY23-574" fmla="*/ 1515335 h 1667695"/>
              <a:gd name="connsiteX24-575" fmla="*/ 2150984 w 2317457"/>
              <a:gd name="connsiteY24-576" fmla="*/ 1534236 h 1667695"/>
              <a:gd name="connsiteX25-577" fmla="*/ 2153406 w 2317457"/>
              <a:gd name="connsiteY25-578" fmla="*/ 1533604 h 1667695"/>
              <a:gd name="connsiteX26-579" fmla="*/ 2110580 w 2317457"/>
              <a:gd name="connsiteY26-580" fmla="*/ 1497040 h 1667695"/>
              <a:gd name="connsiteX27-581" fmla="*/ 1968359 w 2317457"/>
              <a:gd name="connsiteY27-582" fmla="*/ 1468846 h 1667695"/>
              <a:gd name="connsiteX28-583" fmla="*/ 1664988 w 2317457"/>
              <a:gd name="connsiteY28-584" fmla="*/ 1488943 h 1667695"/>
              <a:gd name="connsiteX29-585" fmla="*/ 1428482 w 2317457"/>
              <a:gd name="connsiteY29-586" fmla="*/ 1419792 h 1667695"/>
              <a:gd name="connsiteX30-587" fmla="*/ 1375480 w 2317457"/>
              <a:gd name="connsiteY30-588" fmla="*/ 1272237 h 1667695"/>
              <a:gd name="connsiteX31-589" fmla="*/ 1385123 w 2317457"/>
              <a:gd name="connsiteY31-590" fmla="*/ 1241197 h 1667695"/>
              <a:gd name="connsiteX32-591" fmla="*/ 1385265 w 2317457"/>
              <a:gd name="connsiteY32-592" fmla="*/ 1239695 h 1667695"/>
              <a:gd name="connsiteX33-593" fmla="*/ 1387040 w 2317457"/>
              <a:gd name="connsiteY33-594" fmla="*/ 1235026 h 1667695"/>
              <a:gd name="connsiteX34-595" fmla="*/ 1391811 w 2317457"/>
              <a:gd name="connsiteY34-596" fmla="*/ 1219671 h 1667695"/>
              <a:gd name="connsiteX35-597" fmla="*/ 1393868 w 2317457"/>
              <a:gd name="connsiteY35-598" fmla="*/ 1217072 h 1667695"/>
              <a:gd name="connsiteX36-599" fmla="*/ 1398198 w 2317457"/>
              <a:gd name="connsiteY36-600" fmla="*/ 1205685 h 1667695"/>
              <a:gd name="connsiteX37-601" fmla="*/ 1586311 w 2317457"/>
              <a:gd name="connsiteY37-602" fmla="*/ 1111468 h 1667695"/>
              <a:gd name="connsiteX38-603" fmla="*/ 1735486 w 2317457"/>
              <a:gd name="connsiteY38-604" fmla="*/ 1137547 h 1667695"/>
              <a:gd name="connsiteX39-605" fmla="*/ 1755729 w 2317457"/>
              <a:gd name="connsiteY39-606" fmla="*/ 1139556 h 1667695"/>
              <a:gd name="connsiteX40-607" fmla="*/ 1736938 w 2317457"/>
              <a:gd name="connsiteY40-608" fmla="*/ 1116242 h 1667695"/>
              <a:gd name="connsiteX41-609" fmla="*/ 1692324 w 2317457"/>
              <a:gd name="connsiteY41-610" fmla="*/ 976689 h 1667695"/>
              <a:gd name="connsiteX42-611" fmla="*/ 1830437 w 2317457"/>
              <a:gd name="connsiteY42-612" fmla="*/ 760091 h 1667695"/>
              <a:gd name="connsiteX43-613" fmla="*/ 1891207 w 2317457"/>
              <a:gd name="connsiteY43-614" fmla="*/ 745029 h 1667695"/>
              <a:gd name="connsiteX44-615" fmla="*/ 2048083 w 2317457"/>
              <a:gd name="connsiteY44-616" fmla="*/ 821432 h 1667695"/>
              <a:gd name="connsiteX45-617" fmla="*/ 2041892 w 2317457"/>
              <a:gd name="connsiteY45-618" fmla="*/ 1032696 h 1667695"/>
              <a:gd name="connsiteX46-619" fmla="*/ 1981313 w 2317457"/>
              <a:gd name="connsiteY46-620" fmla="*/ 972117 h 1667695"/>
              <a:gd name="connsiteX47-621" fmla="*/ 1970835 w 2317457"/>
              <a:gd name="connsiteY47-622" fmla="*/ 860770 h 1667695"/>
              <a:gd name="connsiteX48-623" fmla="*/ 1839105 w 2317457"/>
              <a:gd name="connsiteY48-624" fmla="*/ 852674 h 1667695"/>
              <a:gd name="connsiteX49-625" fmla="*/ 1850027 w 2317457"/>
              <a:gd name="connsiteY49-626" fmla="*/ 1119207 h 1667695"/>
              <a:gd name="connsiteX50-627" fmla="*/ 1868974 w 2317457"/>
              <a:gd name="connsiteY50-628" fmla="*/ 1134764 h 1667695"/>
              <a:gd name="connsiteX51-629" fmla="*/ 1869585 w 2317457"/>
              <a:gd name="connsiteY51-630" fmla="*/ 1134804 h 1667695"/>
              <a:gd name="connsiteX52-631" fmla="*/ 1941594 w 2317457"/>
              <a:gd name="connsiteY52-632" fmla="*/ 1170046 h 1667695"/>
              <a:gd name="connsiteX53-633" fmla="*/ 2205151 w 2317457"/>
              <a:gd name="connsiteY53-634" fmla="*/ 1071748 h 1667695"/>
              <a:gd name="connsiteX54-635" fmla="*/ 2185624 w 2317457"/>
              <a:gd name="connsiteY54-636" fmla="*/ 811811 h 1667695"/>
              <a:gd name="connsiteX55-637" fmla="*/ 2185624 w 2317457"/>
              <a:gd name="connsiteY55-638" fmla="*/ 768568 h 1667695"/>
              <a:gd name="connsiteX56-639" fmla="*/ 2180195 w 2317457"/>
              <a:gd name="connsiteY56-640" fmla="*/ 565304 h 1667695"/>
              <a:gd name="connsiteX57-641" fmla="*/ 1993029 w 2317457"/>
              <a:gd name="connsiteY57-642" fmla="*/ 483484 h 1667695"/>
              <a:gd name="connsiteX58-643" fmla="*/ 1951690 w 2317457"/>
              <a:gd name="connsiteY58-644" fmla="*/ 429192 h 1667695"/>
              <a:gd name="connsiteX59-645" fmla="*/ 1804529 w 2317457"/>
              <a:gd name="connsiteY59-646" fmla="*/ 175255 h 1667695"/>
              <a:gd name="connsiteX60-647" fmla="*/ 1571129 w 2317457"/>
              <a:gd name="connsiteY60-648" fmla="*/ 185422 h 1667695"/>
              <a:gd name="connsiteX61-649" fmla="*/ 1525224 w 2317457"/>
              <a:gd name="connsiteY61-650" fmla="*/ 214586 h 1667695"/>
              <a:gd name="connsiteX62-651" fmla="*/ 1525601 w 2317457"/>
              <a:gd name="connsiteY62-652" fmla="*/ 215320 h 1667695"/>
              <a:gd name="connsiteX63-653" fmla="*/ 1534971 w 2317457"/>
              <a:gd name="connsiteY63-654" fmla="*/ 388044 h 1667695"/>
              <a:gd name="connsiteX64-655" fmla="*/ 1302942 w 2317457"/>
              <a:gd name="connsiteY64-656" fmla="*/ 571209 h 1667695"/>
              <a:gd name="connsiteX65-657" fmla="*/ 1078914 w 2317457"/>
              <a:gd name="connsiteY65-658" fmla="*/ 415190 h 1667695"/>
              <a:gd name="connsiteX66-659" fmla="*/ 1161687 w 2317457"/>
              <a:gd name="connsiteY66-660" fmla="*/ 392330 h 1667695"/>
              <a:gd name="connsiteX67-661" fmla="*/ 1377523 w 2317457"/>
              <a:gd name="connsiteY67-662" fmla="*/ 468720 h 1667695"/>
              <a:gd name="connsiteX68-663" fmla="*/ 1419909 w 2317457"/>
              <a:gd name="connsiteY68-664" fmla="*/ 192019 h 1667695"/>
              <a:gd name="connsiteX69-665" fmla="*/ 1179544 w 2317457"/>
              <a:gd name="connsiteY69-666" fmla="*/ 86443 h 1667695"/>
              <a:gd name="connsiteX70-667" fmla="*/ 1222249 w 2317457"/>
              <a:gd name="connsiteY70-668" fmla="*/ 906 h 1667695"/>
              <a:gd name="connsiteX71-669" fmla="*/ 1425434 w 2317457"/>
              <a:gd name="connsiteY71-670" fmla="*/ 74671 h 1667695"/>
              <a:gd name="connsiteX72-671" fmla="*/ 1485853 w 2317457"/>
              <a:gd name="connsiteY72-672" fmla="*/ 137954 h 1667695"/>
              <a:gd name="connsiteX73-673" fmla="*/ 1486784 w 2317457"/>
              <a:gd name="connsiteY73-674" fmla="*/ 139765 h 1667695"/>
              <a:gd name="connsiteX74-675" fmla="*/ 1534852 w 2317457"/>
              <a:gd name="connsiteY74-676" fmla="*/ 109167 h 1667695"/>
              <a:gd name="connsiteX75-677" fmla="*/ 1848820 w 2317457"/>
              <a:gd name="connsiteY75-678" fmla="*/ 101532 h 1667695"/>
              <a:gd name="connsiteX76-679" fmla="*/ 2035178 w 2317457"/>
              <a:gd name="connsiteY76-680" fmla="*/ 343223 h 1667695"/>
              <a:gd name="connsiteX77-681" fmla="*/ 2034679 w 2317457"/>
              <a:gd name="connsiteY77-682" fmla="*/ 403118 h 1667695"/>
              <a:gd name="connsiteX78-683" fmla="*/ 1992934 w 2317457"/>
              <a:gd name="connsiteY78-684" fmla="*/ 397569 h 1667695"/>
              <a:gd name="connsiteX79-685" fmla="*/ 2034272 w 2317457"/>
              <a:gd name="connsiteY79-686" fmla="*/ 451861 h 1667695"/>
              <a:gd name="connsiteX80-687" fmla="*/ 2034679 w 2317457"/>
              <a:gd name="connsiteY80-688" fmla="*/ 403118 h 1667695"/>
              <a:gd name="connsiteX81-689" fmla="*/ 2067810 w 2317457"/>
              <a:gd name="connsiteY81-690" fmla="*/ 407521 h 1667695"/>
              <a:gd name="connsiteX82-691" fmla="*/ 2255252 w 2317457"/>
              <a:gd name="connsiteY82-692" fmla="*/ 522727 h 1667695"/>
              <a:gd name="connsiteX83-693" fmla="*/ 2290721 w 2317457"/>
              <a:gd name="connsiteY83-694" fmla="*/ 741460 h 1667695"/>
              <a:gd name="connsiteX84-695" fmla="*/ 2269534 w 2317457"/>
              <a:gd name="connsiteY84-696" fmla="*/ 789194 h 1667695"/>
              <a:gd name="connsiteX85-697" fmla="*/ 2259538 w 2317457"/>
              <a:gd name="connsiteY85-698" fmla="*/ 768472 h 1667695"/>
              <a:gd name="connsiteX86-699" fmla="*/ 2259538 w 2317457"/>
              <a:gd name="connsiteY86-700" fmla="*/ 811716 h 1667695"/>
              <a:gd name="connsiteX87-701" fmla="*/ 2269534 w 2317457"/>
              <a:gd name="connsiteY87-702" fmla="*/ 789194 h 1667695"/>
              <a:gd name="connsiteX88-703" fmla="*/ 2303964 w 2317457"/>
              <a:gd name="connsiteY88-704" fmla="*/ 860567 h 1667695"/>
              <a:gd name="connsiteX89-705" fmla="*/ 2254109 w 2317457"/>
              <a:gd name="connsiteY89-706" fmla="*/ 1154711 h 1667695"/>
              <a:gd name="connsiteX90-707" fmla="*/ 1889069 w 2317457"/>
              <a:gd name="connsiteY90-708" fmla="*/ 1240539 h 1667695"/>
              <a:gd name="connsiteX91-709" fmla="*/ 1864047 w 2317457"/>
              <a:gd name="connsiteY91-710" fmla="*/ 1227494 h 1667695"/>
              <a:gd name="connsiteX92-711" fmla="*/ 1857505 w 2317457"/>
              <a:gd name="connsiteY92-712" fmla="*/ 1227975 h 1667695"/>
              <a:gd name="connsiteX93-713" fmla="*/ 1842230 w 2317457"/>
              <a:gd name="connsiteY93-714" fmla="*/ 1221666 h 1667695"/>
              <a:gd name="connsiteX94-715" fmla="*/ 1812583 w 2317457"/>
              <a:gd name="connsiteY94-716" fmla="*/ 1226321 h 1667695"/>
              <a:gd name="connsiteX95-717" fmla="*/ 1645366 w 2317457"/>
              <a:gd name="connsiteY95-718" fmla="*/ 1205479 h 1667695"/>
              <a:gd name="connsiteX96-719" fmla="*/ 1467344 w 2317457"/>
              <a:gd name="connsiteY96-720" fmla="*/ 1278346 h 1667695"/>
              <a:gd name="connsiteX97-721" fmla="*/ 1459868 w 2317457"/>
              <a:gd name="connsiteY97-722" fmla="*/ 1297254 h 1667695"/>
              <a:gd name="connsiteX98-723" fmla="*/ 1464010 w 2317457"/>
              <a:gd name="connsiteY98-724" fmla="*/ 1320184 h 1667695"/>
              <a:gd name="connsiteX99-725" fmla="*/ 1498491 w 2317457"/>
              <a:gd name="connsiteY99-726" fmla="*/ 1368166 h 1667695"/>
              <a:gd name="connsiteX100-727" fmla="*/ 1626030 w 2317457"/>
              <a:gd name="connsiteY100-728" fmla="*/ 1403885 h 1667695"/>
              <a:gd name="connsiteX101-729" fmla="*/ 1909495 w 2317457"/>
              <a:gd name="connsiteY101-730" fmla="*/ 1385978 h 1667695"/>
              <a:gd name="connsiteX102-731" fmla="*/ 2165527 w 2317457"/>
              <a:gd name="connsiteY102-732" fmla="*/ 1428459 h 1667695"/>
              <a:gd name="connsiteX103-733" fmla="*/ 2264015 w 2317457"/>
              <a:gd name="connsiteY103-734" fmla="*/ 1612387 h 1667695"/>
              <a:gd name="connsiteX104-735" fmla="*/ 2199531 w 2317457"/>
              <a:gd name="connsiteY104-736" fmla="*/ 1649439 h 1667695"/>
              <a:gd name="connsiteX105-737" fmla="*/ 1365617 w 2317457"/>
              <a:gd name="connsiteY105-738" fmla="*/ 1666108 h 1667695"/>
              <a:gd name="connsiteX106-739" fmla="*/ 877833 w 2317457"/>
              <a:gd name="connsiteY106-740" fmla="*/ 1352835 h 1667695"/>
              <a:gd name="connsiteX107-741" fmla="*/ 863697 w 2317457"/>
              <a:gd name="connsiteY107-742" fmla="*/ 1323958 h 1667695"/>
              <a:gd name="connsiteX108-743" fmla="*/ 862453 w 2317457"/>
              <a:gd name="connsiteY108-744" fmla="*/ 1324288 h 1667695"/>
              <a:gd name="connsiteX109-745" fmla="*/ 856964 w 2317457"/>
              <a:gd name="connsiteY109-746" fmla="*/ 1323395 h 1667695"/>
              <a:gd name="connsiteX110-747" fmla="*/ 819286 w 2317457"/>
              <a:gd name="connsiteY110-748" fmla="*/ 1342539 h 1667695"/>
              <a:gd name="connsiteX111-749" fmla="*/ 302060 w 2317457"/>
              <a:gd name="connsiteY111-750" fmla="*/ 1219396 h 1667695"/>
              <a:gd name="connsiteX112-751" fmla="*/ 274269 w 2317457"/>
              <a:gd name="connsiteY112-752" fmla="*/ 1151583 h 1667695"/>
              <a:gd name="connsiteX113-753" fmla="*/ 294531 w 2317457"/>
              <a:gd name="connsiteY113-754" fmla="*/ 1157949 h 1667695"/>
              <a:gd name="connsiteX114-755" fmla="*/ 264622 w 2317457"/>
              <a:gd name="connsiteY114-756" fmla="*/ 1128041 h 1667695"/>
              <a:gd name="connsiteX115-757" fmla="*/ 274269 w 2317457"/>
              <a:gd name="connsiteY115-758" fmla="*/ 1151583 h 1667695"/>
              <a:gd name="connsiteX116-759" fmla="*/ 226038 w 2317457"/>
              <a:gd name="connsiteY116-760" fmla="*/ 1136428 h 1667695"/>
              <a:gd name="connsiteX117-761" fmla="*/ 2685 w 2317457"/>
              <a:gd name="connsiteY117-762" fmla="*/ 724657 h 1667695"/>
              <a:gd name="connsiteX118-763" fmla="*/ 319621 w 2317457"/>
              <a:gd name="connsiteY118-764" fmla="*/ 453967 h 1667695"/>
              <a:gd name="connsiteX119-765" fmla="*/ 353812 w 2317457"/>
              <a:gd name="connsiteY119-766" fmla="*/ 459912 h 1667695"/>
              <a:gd name="connsiteX120-767" fmla="*/ 353812 w 2317457"/>
              <a:gd name="connsiteY120-768" fmla="*/ 459912 h 1667695"/>
              <a:gd name="connsiteX121-769" fmla="*/ 377968 w 2317457"/>
              <a:gd name="connsiteY121-770" fmla="*/ 417901 h 1667695"/>
              <a:gd name="connsiteX122-771" fmla="*/ 766399 w 2317457"/>
              <a:gd name="connsiteY122-772" fmla="*/ 278936 h 1667695"/>
              <a:gd name="connsiteX123-773" fmla="*/ 791772 w 2317457"/>
              <a:gd name="connsiteY123-774" fmla="*/ 288118 h 1667695"/>
              <a:gd name="connsiteX124-775" fmla="*/ 776210 w 2317457"/>
              <a:gd name="connsiteY124-776" fmla="*/ 330894 h 1667695"/>
              <a:gd name="connsiteX125-777" fmla="*/ 791772 w 2317457"/>
              <a:gd name="connsiteY125-778" fmla="*/ 288118 h 1667695"/>
              <a:gd name="connsiteX126-779" fmla="*/ 813168 w 2317457"/>
              <a:gd name="connsiteY126-780" fmla="*/ 229305 h 1667695"/>
              <a:gd name="connsiteX127-781" fmla="*/ 1054150 w 2317457"/>
              <a:gd name="connsiteY127-782" fmla="*/ 23712 h 1667695"/>
              <a:gd name="connsiteX128-783" fmla="*/ 1148877 w 2317457"/>
              <a:gd name="connsiteY128-784" fmla="*/ 2434 h 1667695"/>
              <a:gd name="connsiteX129-785" fmla="*/ 1222249 w 2317457"/>
              <a:gd name="connsiteY129-786" fmla="*/ 906 h 1667695"/>
              <a:gd name="connsiteX0-787" fmla="*/ 1179544 w 2317457"/>
              <a:gd name="connsiteY0-788" fmla="*/ 86443 h 1667695"/>
              <a:gd name="connsiteX1-789" fmla="*/ 1090344 w 2317457"/>
              <a:gd name="connsiteY1-790" fmla="*/ 101913 h 1667695"/>
              <a:gd name="connsiteX2-791" fmla="*/ 858887 w 2317457"/>
              <a:gd name="connsiteY2-792" fmla="*/ 353658 h 1667695"/>
              <a:gd name="connsiteX3-793" fmla="*/ 795927 w 2317457"/>
              <a:gd name="connsiteY3-794" fmla="*/ 379281 h 1667695"/>
              <a:gd name="connsiteX4-795" fmla="*/ 413212 w 2317457"/>
              <a:gd name="connsiteY4-796" fmla="*/ 528728 h 1667695"/>
              <a:gd name="connsiteX5-797" fmla="*/ 364825 w 2317457"/>
              <a:gd name="connsiteY5-798" fmla="*/ 548445 h 1667695"/>
              <a:gd name="connsiteX6-799" fmla="*/ 85933 w 2317457"/>
              <a:gd name="connsiteY6-800" fmla="*/ 751994 h 1667695"/>
              <a:gd name="connsiteX7-801" fmla="*/ 317391 w 2317457"/>
              <a:gd name="connsiteY7-802" fmla="*/ 1075272 h 1667695"/>
              <a:gd name="connsiteX8-803" fmla="*/ 347299 w 2317457"/>
              <a:gd name="connsiteY8-804" fmla="*/ 1105181 h 1667695"/>
              <a:gd name="connsiteX9-805" fmla="*/ 859173 w 2317457"/>
              <a:gd name="connsiteY9-806" fmla="*/ 1226148 h 1667695"/>
              <a:gd name="connsiteX10-807" fmla="*/ 870404 w 2317457"/>
              <a:gd name="connsiteY10-808" fmla="*/ 1222392 h 1667695"/>
              <a:gd name="connsiteX11-809" fmla="*/ 904596 w 2317457"/>
              <a:gd name="connsiteY11-810" fmla="*/ 1198466 h 1667695"/>
              <a:gd name="connsiteX12-811" fmla="*/ 850410 w 2317457"/>
              <a:gd name="connsiteY12-812" fmla="*/ 714276 h 1667695"/>
              <a:gd name="connsiteX13-813" fmla="*/ 591615 w 2317457"/>
              <a:gd name="connsiteY13-814" fmla="*/ 798096 h 1667695"/>
              <a:gd name="connsiteX14-815" fmla="*/ 725823 w 2317457"/>
              <a:gd name="connsiteY14-816" fmla="*/ 1001645 h 1667695"/>
              <a:gd name="connsiteX15-817" fmla="*/ 725823 w 2317457"/>
              <a:gd name="connsiteY15-818" fmla="*/ 1087370 h 1667695"/>
              <a:gd name="connsiteX16-819" fmla="*/ 494175 w 2317457"/>
              <a:gd name="connsiteY16-820" fmla="*/ 857817 h 1667695"/>
              <a:gd name="connsiteX17-821" fmla="*/ 682484 w 2317457"/>
              <a:gd name="connsiteY17-822" fmla="*/ 622645 h 1667695"/>
              <a:gd name="connsiteX18-823" fmla="*/ 990808 w 2317457"/>
              <a:gd name="connsiteY18-824" fmla="*/ 714847 h 1667695"/>
              <a:gd name="connsiteX19-825" fmla="*/ 956151 w 2317457"/>
              <a:gd name="connsiteY19-826" fmla="*/ 1269409 h 1667695"/>
              <a:gd name="connsiteX20-827" fmla="*/ 937493 w 2317457"/>
              <a:gd name="connsiteY20-828" fmla="*/ 1281763 h 1667695"/>
              <a:gd name="connsiteX21-829" fmla="*/ 963456 w 2317457"/>
              <a:gd name="connsiteY21-830" fmla="*/ 1332462 h 1667695"/>
              <a:gd name="connsiteX22-831" fmla="*/ 1489251 w 2317457"/>
              <a:gd name="connsiteY22-832" fmla="*/ 1578383 h 1667695"/>
              <a:gd name="connsiteX23-833" fmla="*/ 2071196 w 2317457"/>
              <a:gd name="connsiteY23-834" fmla="*/ 1515335 h 1667695"/>
              <a:gd name="connsiteX24-835" fmla="*/ 2150984 w 2317457"/>
              <a:gd name="connsiteY24-836" fmla="*/ 1534236 h 1667695"/>
              <a:gd name="connsiteX25-837" fmla="*/ 2153406 w 2317457"/>
              <a:gd name="connsiteY25-838" fmla="*/ 1533604 h 1667695"/>
              <a:gd name="connsiteX26-839" fmla="*/ 2110580 w 2317457"/>
              <a:gd name="connsiteY26-840" fmla="*/ 1497040 h 1667695"/>
              <a:gd name="connsiteX27-841" fmla="*/ 1968359 w 2317457"/>
              <a:gd name="connsiteY27-842" fmla="*/ 1468846 h 1667695"/>
              <a:gd name="connsiteX28-843" fmla="*/ 1664988 w 2317457"/>
              <a:gd name="connsiteY28-844" fmla="*/ 1488943 h 1667695"/>
              <a:gd name="connsiteX29-845" fmla="*/ 1428482 w 2317457"/>
              <a:gd name="connsiteY29-846" fmla="*/ 1419792 h 1667695"/>
              <a:gd name="connsiteX30-847" fmla="*/ 1375480 w 2317457"/>
              <a:gd name="connsiteY30-848" fmla="*/ 1272237 h 1667695"/>
              <a:gd name="connsiteX31-849" fmla="*/ 1385123 w 2317457"/>
              <a:gd name="connsiteY31-850" fmla="*/ 1241197 h 1667695"/>
              <a:gd name="connsiteX32-851" fmla="*/ 1385265 w 2317457"/>
              <a:gd name="connsiteY32-852" fmla="*/ 1239695 h 1667695"/>
              <a:gd name="connsiteX33-853" fmla="*/ 1387040 w 2317457"/>
              <a:gd name="connsiteY33-854" fmla="*/ 1235026 h 1667695"/>
              <a:gd name="connsiteX34-855" fmla="*/ 1391811 w 2317457"/>
              <a:gd name="connsiteY34-856" fmla="*/ 1219671 h 1667695"/>
              <a:gd name="connsiteX35-857" fmla="*/ 1393868 w 2317457"/>
              <a:gd name="connsiteY35-858" fmla="*/ 1217072 h 1667695"/>
              <a:gd name="connsiteX36-859" fmla="*/ 1398198 w 2317457"/>
              <a:gd name="connsiteY36-860" fmla="*/ 1205685 h 1667695"/>
              <a:gd name="connsiteX37-861" fmla="*/ 1586311 w 2317457"/>
              <a:gd name="connsiteY37-862" fmla="*/ 1111468 h 1667695"/>
              <a:gd name="connsiteX38-863" fmla="*/ 1735486 w 2317457"/>
              <a:gd name="connsiteY38-864" fmla="*/ 1137547 h 1667695"/>
              <a:gd name="connsiteX39-865" fmla="*/ 1755729 w 2317457"/>
              <a:gd name="connsiteY39-866" fmla="*/ 1139556 h 1667695"/>
              <a:gd name="connsiteX40-867" fmla="*/ 1736938 w 2317457"/>
              <a:gd name="connsiteY40-868" fmla="*/ 1116242 h 1667695"/>
              <a:gd name="connsiteX41-869" fmla="*/ 1692324 w 2317457"/>
              <a:gd name="connsiteY41-870" fmla="*/ 976689 h 1667695"/>
              <a:gd name="connsiteX42-871" fmla="*/ 1830437 w 2317457"/>
              <a:gd name="connsiteY42-872" fmla="*/ 760091 h 1667695"/>
              <a:gd name="connsiteX43-873" fmla="*/ 1891207 w 2317457"/>
              <a:gd name="connsiteY43-874" fmla="*/ 745029 h 1667695"/>
              <a:gd name="connsiteX44-875" fmla="*/ 2048083 w 2317457"/>
              <a:gd name="connsiteY44-876" fmla="*/ 821432 h 1667695"/>
              <a:gd name="connsiteX45-877" fmla="*/ 2041892 w 2317457"/>
              <a:gd name="connsiteY45-878" fmla="*/ 1032696 h 1667695"/>
              <a:gd name="connsiteX46-879" fmla="*/ 1981313 w 2317457"/>
              <a:gd name="connsiteY46-880" fmla="*/ 972117 h 1667695"/>
              <a:gd name="connsiteX47-881" fmla="*/ 1970835 w 2317457"/>
              <a:gd name="connsiteY47-882" fmla="*/ 860770 h 1667695"/>
              <a:gd name="connsiteX48-883" fmla="*/ 1839105 w 2317457"/>
              <a:gd name="connsiteY48-884" fmla="*/ 852674 h 1667695"/>
              <a:gd name="connsiteX49-885" fmla="*/ 1850027 w 2317457"/>
              <a:gd name="connsiteY49-886" fmla="*/ 1119207 h 1667695"/>
              <a:gd name="connsiteX50-887" fmla="*/ 1868974 w 2317457"/>
              <a:gd name="connsiteY50-888" fmla="*/ 1134764 h 1667695"/>
              <a:gd name="connsiteX51-889" fmla="*/ 1869585 w 2317457"/>
              <a:gd name="connsiteY51-890" fmla="*/ 1134804 h 1667695"/>
              <a:gd name="connsiteX52-891" fmla="*/ 1941594 w 2317457"/>
              <a:gd name="connsiteY52-892" fmla="*/ 1170046 h 1667695"/>
              <a:gd name="connsiteX53-893" fmla="*/ 2205151 w 2317457"/>
              <a:gd name="connsiteY53-894" fmla="*/ 1071748 h 1667695"/>
              <a:gd name="connsiteX54-895" fmla="*/ 2185624 w 2317457"/>
              <a:gd name="connsiteY54-896" fmla="*/ 811811 h 1667695"/>
              <a:gd name="connsiteX55-897" fmla="*/ 2185624 w 2317457"/>
              <a:gd name="connsiteY55-898" fmla="*/ 768568 h 1667695"/>
              <a:gd name="connsiteX56-899" fmla="*/ 2180195 w 2317457"/>
              <a:gd name="connsiteY56-900" fmla="*/ 565304 h 1667695"/>
              <a:gd name="connsiteX57-901" fmla="*/ 1993029 w 2317457"/>
              <a:gd name="connsiteY57-902" fmla="*/ 483484 h 1667695"/>
              <a:gd name="connsiteX58-903" fmla="*/ 1951690 w 2317457"/>
              <a:gd name="connsiteY58-904" fmla="*/ 429192 h 1667695"/>
              <a:gd name="connsiteX59-905" fmla="*/ 1804529 w 2317457"/>
              <a:gd name="connsiteY59-906" fmla="*/ 175255 h 1667695"/>
              <a:gd name="connsiteX60-907" fmla="*/ 1571129 w 2317457"/>
              <a:gd name="connsiteY60-908" fmla="*/ 185422 h 1667695"/>
              <a:gd name="connsiteX61-909" fmla="*/ 1525224 w 2317457"/>
              <a:gd name="connsiteY61-910" fmla="*/ 214586 h 1667695"/>
              <a:gd name="connsiteX62-911" fmla="*/ 1525601 w 2317457"/>
              <a:gd name="connsiteY62-912" fmla="*/ 215320 h 1667695"/>
              <a:gd name="connsiteX63-913" fmla="*/ 1534971 w 2317457"/>
              <a:gd name="connsiteY63-914" fmla="*/ 388044 h 1667695"/>
              <a:gd name="connsiteX64-915" fmla="*/ 1302942 w 2317457"/>
              <a:gd name="connsiteY64-916" fmla="*/ 571209 h 1667695"/>
              <a:gd name="connsiteX65-917" fmla="*/ 1078914 w 2317457"/>
              <a:gd name="connsiteY65-918" fmla="*/ 415190 h 1667695"/>
              <a:gd name="connsiteX66-919" fmla="*/ 1161687 w 2317457"/>
              <a:gd name="connsiteY66-920" fmla="*/ 392330 h 1667695"/>
              <a:gd name="connsiteX67-921" fmla="*/ 1377523 w 2317457"/>
              <a:gd name="connsiteY67-922" fmla="*/ 468720 h 1667695"/>
              <a:gd name="connsiteX68-923" fmla="*/ 1419909 w 2317457"/>
              <a:gd name="connsiteY68-924" fmla="*/ 192019 h 1667695"/>
              <a:gd name="connsiteX69-925" fmla="*/ 1179544 w 2317457"/>
              <a:gd name="connsiteY69-926" fmla="*/ 86443 h 1667695"/>
              <a:gd name="connsiteX70-927" fmla="*/ 1222249 w 2317457"/>
              <a:gd name="connsiteY70-928" fmla="*/ 906 h 1667695"/>
              <a:gd name="connsiteX71-929" fmla="*/ 1425434 w 2317457"/>
              <a:gd name="connsiteY71-930" fmla="*/ 74671 h 1667695"/>
              <a:gd name="connsiteX72-931" fmla="*/ 1485853 w 2317457"/>
              <a:gd name="connsiteY72-932" fmla="*/ 137954 h 1667695"/>
              <a:gd name="connsiteX73-933" fmla="*/ 1486784 w 2317457"/>
              <a:gd name="connsiteY73-934" fmla="*/ 139765 h 1667695"/>
              <a:gd name="connsiteX74-935" fmla="*/ 1534852 w 2317457"/>
              <a:gd name="connsiteY74-936" fmla="*/ 109167 h 1667695"/>
              <a:gd name="connsiteX75-937" fmla="*/ 1848820 w 2317457"/>
              <a:gd name="connsiteY75-938" fmla="*/ 101532 h 1667695"/>
              <a:gd name="connsiteX76-939" fmla="*/ 2035178 w 2317457"/>
              <a:gd name="connsiteY76-940" fmla="*/ 343223 h 1667695"/>
              <a:gd name="connsiteX77-941" fmla="*/ 2034679 w 2317457"/>
              <a:gd name="connsiteY77-942" fmla="*/ 403118 h 1667695"/>
              <a:gd name="connsiteX78-943" fmla="*/ 1992934 w 2317457"/>
              <a:gd name="connsiteY78-944" fmla="*/ 397569 h 1667695"/>
              <a:gd name="connsiteX79-945" fmla="*/ 2034272 w 2317457"/>
              <a:gd name="connsiteY79-946" fmla="*/ 451861 h 1667695"/>
              <a:gd name="connsiteX80-947" fmla="*/ 2034679 w 2317457"/>
              <a:gd name="connsiteY80-948" fmla="*/ 403118 h 1667695"/>
              <a:gd name="connsiteX81-949" fmla="*/ 2067810 w 2317457"/>
              <a:gd name="connsiteY81-950" fmla="*/ 407521 h 1667695"/>
              <a:gd name="connsiteX82-951" fmla="*/ 2255252 w 2317457"/>
              <a:gd name="connsiteY82-952" fmla="*/ 522727 h 1667695"/>
              <a:gd name="connsiteX83-953" fmla="*/ 2290721 w 2317457"/>
              <a:gd name="connsiteY83-954" fmla="*/ 741460 h 1667695"/>
              <a:gd name="connsiteX84-955" fmla="*/ 2269534 w 2317457"/>
              <a:gd name="connsiteY84-956" fmla="*/ 789194 h 1667695"/>
              <a:gd name="connsiteX85-957" fmla="*/ 2259538 w 2317457"/>
              <a:gd name="connsiteY85-958" fmla="*/ 768472 h 1667695"/>
              <a:gd name="connsiteX86-959" fmla="*/ 2259538 w 2317457"/>
              <a:gd name="connsiteY86-960" fmla="*/ 811716 h 1667695"/>
              <a:gd name="connsiteX87-961" fmla="*/ 2269534 w 2317457"/>
              <a:gd name="connsiteY87-962" fmla="*/ 789194 h 1667695"/>
              <a:gd name="connsiteX88-963" fmla="*/ 2303964 w 2317457"/>
              <a:gd name="connsiteY88-964" fmla="*/ 860567 h 1667695"/>
              <a:gd name="connsiteX89-965" fmla="*/ 2254109 w 2317457"/>
              <a:gd name="connsiteY89-966" fmla="*/ 1154711 h 1667695"/>
              <a:gd name="connsiteX90-967" fmla="*/ 1889069 w 2317457"/>
              <a:gd name="connsiteY90-968" fmla="*/ 1240539 h 1667695"/>
              <a:gd name="connsiteX91-969" fmla="*/ 1864047 w 2317457"/>
              <a:gd name="connsiteY91-970" fmla="*/ 1227494 h 1667695"/>
              <a:gd name="connsiteX92-971" fmla="*/ 1857505 w 2317457"/>
              <a:gd name="connsiteY92-972" fmla="*/ 1227975 h 1667695"/>
              <a:gd name="connsiteX93-973" fmla="*/ 1842230 w 2317457"/>
              <a:gd name="connsiteY93-974" fmla="*/ 1221666 h 1667695"/>
              <a:gd name="connsiteX94-975" fmla="*/ 1812583 w 2317457"/>
              <a:gd name="connsiteY94-976" fmla="*/ 1226321 h 1667695"/>
              <a:gd name="connsiteX95-977" fmla="*/ 1645366 w 2317457"/>
              <a:gd name="connsiteY95-978" fmla="*/ 1205479 h 1667695"/>
              <a:gd name="connsiteX96-979" fmla="*/ 1467344 w 2317457"/>
              <a:gd name="connsiteY96-980" fmla="*/ 1278346 h 1667695"/>
              <a:gd name="connsiteX97-981" fmla="*/ 1459868 w 2317457"/>
              <a:gd name="connsiteY97-982" fmla="*/ 1297254 h 1667695"/>
              <a:gd name="connsiteX98-983" fmla="*/ 1464010 w 2317457"/>
              <a:gd name="connsiteY98-984" fmla="*/ 1320184 h 1667695"/>
              <a:gd name="connsiteX99-985" fmla="*/ 1498491 w 2317457"/>
              <a:gd name="connsiteY99-986" fmla="*/ 1368166 h 1667695"/>
              <a:gd name="connsiteX100-987" fmla="*/ 1626030 w 2317457"/>
              <a:gd name="connsiteY100-988" fmla="*/ 1403885 h 1667695"/>
              <a:gd name="connsiteX101-989" fmla="*/ 1909495 w 2317457"/>
              <a:gd name="connsiteY101-990" fmla="*/ 1385978 h 1667695"/>
              <a:gd name="connsiteX102-991" fmla="*/ 2165527 w 2317457"/>
              <a:gd name="connsiteY102-992" fmla="*/ 1428459 h 1667695"/>
              <a:gd name="connsiteX103-993" fmla="*/ 2264015 w 2317457"/>
              <a:gd name="connsiteY103-994" fmla="*/ 1612387 h 1667695"/>
              <a:gd name="connsiteX104-995" fmla="*/ 2199531 w 2317457"/>
              <a:gd name="connsiteY104-996" fmla="*/ 1649439 h 1667695"/>
              <a:gd name="connsiteX105-997" fmla="*/ 1365617 w 2317457"/>
              <a:gd name="connsiteY105-998" fmla="*/ 1666108 h 1667695"/>
              <a:gd name="connsiteX106-999" fmla="*/ 877833 w 2317457"/>
              <a:gd name="connsiteY106-1000" fmla="*/ 1352835 h 1667695"/>
              <a:gd name="connsiteX107-1001" fmla="*/ 863697 w 2317457"/>
              <a:gd name="connsiteY107-1002" fmla="*/ 1323958 h 1667695"/>
              <a:gd name="connsiteX108-1003" fmla="*/ 862453 w 2317457"/>
              <a:gd name="connsiteY108-1004" fmla="*/ 1324288 h 1667695"/>
              <a:gd name="connsiteX109-1005" fmla="*/ 856964 w 2317457"/>
              <a:gd name="connsiteY109-1006" fmla="*/ 1323395 h 1667695"/>
              <a:gd name="connsiteX110-1007" fmla="*/ 819286 w 2317457"/>
              <a:gd name="connsiteY110-1008" fmla="*/ 1342539 h 1667695"/>
              <a:gd name="connsiteX111-1009" fmla="*/ 302060 w 2317457"/>
              <a:gd name="connsiteY111-1010" fmla="*/ 1219396 h 1667695"/>
              <a:gd name="connsiteX112-1011" fmla="*/ 274269 w 2317457"/>
              <a:gd name="connsiteY112-1012" fmla="*/ 1151583 h 1667695"/>
              <a:gd name="connsiteX113-1013" fmla="*/ 294531 w 2317457"/>
              <a:gd name="connsiteY113-1014" fmla="*/ 1157949 h 1667695"/>
              <a:gd name="connsiteX114-1015" fmla="*/ 264622 w 2317457"/>
              <a:gd name="connsiteY114-1016" fmla="*/ 1128041 h 1667695"/>
              <a:gd name="connsiteX115-1017" fmla="*/ 274269 w 2317457"/>
              <a:gd name="connsiteY115-1018" fmla="*/ 1151583 h 1667695"/>
              <a:gd name="connsiteX116-1019" fmla="*/ 226038 w 2317457"/>
              <a:gd name="connsiteY116-1020" fmla="*/ 1136428 h 1667695"/>
              <a:gd name="connsiteX117-1021" fmla="*/ 2685 w 2317457"/>
              <a:gd name="connsiteY117-1022" fmla="*/ 724657 h 1667695"/>
              <a:gd name="connsiteX118-1023" fmla="*/ 319621 w 2317457"/>
              <a:gd name="connsiteY118-1024" fmla="*/ 453967 h 1667695"/>
              <a:gd name="connsiteX119-1025" fmla="*/ 353812 w 2317457"/>
              <a:gd name="connsiteY119-1026" fmla="*/ 459912 h 1667695"/>
              <a:gd name="connsiteX120-1027" fmla="*/ 353812 w 2317457"/>
              <a:gd name="connsiteY120-1028" fmla="*/ 459912 h 1667695"/>
              <a:gd name="connsiteX121-1029" fmla="*/ 377968 w 2317457"/>
              <a:gd name="connsiteY121-1030" fmla="*/ 417901 h 1667695"/>
              <a:gd name="connsiteX122-1031" fmla="*/ 766399 w 2317457"/>
              <a:gd name="connsiteY122-1032" fmla="*/ 278936 h 1667695"/>
              <a:gd name="connsiteX123-1033" fmla="*/ 791772 w 2317457"/>
              <a:gd name="connsiteY123-1034" fmla="*/ 288118 h 1667695"/>
              <a:gd name="connsiteX124-1035" fmla="*/ 791772 w 2317457"/>
              <a:gd name="connsiteY124-1036" fmla="*/ 288118 h 1667695"/>
              <a:gd name="connsiteX125-1037" fmla="*/ 813168 w 2317457"/>
              <a:gd name="connsiteY125-1038" fmla="*/ 229305 h 1667695"/>
              <a:gd name="connsiteX126-1039" fmla="*/ 1054150 w 2317457"/>
              <a:gd name="connsiteY126-1040" fmla="*/ 23712 h 1667695"/>
              <a:gd name="connsiteX127-1041" fmla="*/ 1148877 w 2317457"/>
              <a:gd name="connsiteY127-1042" fmla="*/ 2434 h 1667695"/>
              <a:gd name="connsiteX128-1043" fmla="*/ 1222249 w 2317457"/>
              <a:gd name="connsiteY128-1044" fmla="*/ 906 h 1667695"/>
              <a:gd name="connsiteX0-1045" fmla="*/ 1179544 w 2317457"/>
              <a:gd name="connsiteY0-1046" fmla="*/ 86443 h 1667695"/>
              <a:gd name="connsiteX1-1047" fmla="*/ 1090344 w 2317457"/>
              <a:gd name="connsiteY1-1048" fmla="*/ 101913 h 1667695"/>
              <a:gd name="connsiteX2-1049" fmla="*/ 858887 w 2317457"/>
              <a:gd name="connsiteY2-1050" fmla="*/ 353658 h 1667695"/>
              <a:gd name="connsiteX3-1051" fmla="*/ 795927 w 2317457"/>
              <a:gd name="connsiteY3-1052" fmla="*/ 379281 h 1667695"/>
              <a:gd name="connsiteX4-1053" fmla="*/ 413212 w 2317457"/>
              <a:gd name="connsiteY4-1054" fmla="*/ 528728 h 1667695"/>
              <a:gd name="connsiteX5-1055" fmla="*/ 364825 w 2317457"/>
              <a:gd name="connsiteY5-1056" fmla="*/ 548445 h 1667695"/>
              <a:gd name="connsiteX6-1057" fmla="*/ 85933 w 2317457"/>
              <a:gd name="connsiteY6-1058" fmla="*/ 751994 h 1667695"/>
              <a:gd name="connsiteX7-1059" fmla="*/ 317391 w 2317457"/>
              <a:gd name="connsiteY7-1060" fmla="*/ 1075272 h 1667695"/>
              <a:gd name="connsiteX8-1061" fmla="*/ 347299 w 2317457"/>
              <a:gd name="connsiteY8-1062" fmla="*/ 1105181 h 1667695"/>
              <a:gd name="connsiteX9-1063" fmla="*/ 859173 w 2317457"/>
              <a:gd name="connsiteY9-1064" fmla="*/ 1226148 h 1667695"/>
              <a:gd name="connsiteX10-1065" fmla="*/ 870404 w 2317457"/>
              <a:gd name="connsiteY10-1066" fmla="*/ 1222392 h 1667695"/>
              <a:gd name="connsiteX11-1067" fmla="*/ 904596 w 2317457"/>
              <a:gd name="connsiteY11-1068" fmla="*/ 1198466 h 1667695"/>
              <a:gd name="connsiteX12-1069" fmla="*/ 850410 w 2317457"/>
              <a:gd name="connsiteY12-1070" fmla="*/ 714276 h 1667695"/>
              <a:gd name="connsiteX13-1071" fmla="*/ 591615 w 2317457"/>
              <a:gd name="connsiteY13-1072" fmla="*/ 798096 h 1667695"/>
              <a:gd name="connsiteX14-1073" fmla="*/ 725823 w 2317457"/>
              <a:gd name="connsiteY14-1074" fmla="*/ 1001645 h 1667695"/>
              <a:gd name="connsiteX15-1075" fmla="*/ 725823 w 2317457"/>
              <a:gd name="connsiteY15-1076" fmla="*/ 1087370 h 1667695"/>
              <a:gd name="connsiteX16-1077" fmla="*/ 494175 w 2317457"/>
              <a:gd name="connsiteY16-1078" fmla="*/ 857817 h 1667695"/>
              <a:gd name="connsiteX17-1079" fmla="*/ 682484 w 2317457"/>
              <a:gd name="connsiteY17-1080" fmla="*/ 622645 h 1667695"/>
              <a:gd name="connsiteX18-1081" fmla="*/ 990808 w 2317457"/>
              <a:gd name="connsiteY18-1082" fmla="*/ 714847 h 1667695"/>
              <a:gd name="connsiteX19-1083" fmla="*/ 956151 w 2317457"/>
              <a:gd name="connsiteY19-1084" fmla="*/ 1269409 h 1667695"/>
              <a:gd name="connsiteX20-1085" fmla="*/ 937493 w 2317457"/>
              <a:gd name="connsiteY20-1086" fmla="*/ 1281763 h 1667695"/>
              <a:gd name="connsiteX21-1087" fmla="*/ 963456 w 2317457"/>
              <a:gd name="connsiteY21-1088" fmla="*/ 1332462 h 1667695"/>
              <a:gd name="connsiteX22-1089" fmla="*/ 1489251 w 2317457"/>
              <a:gd name="connsiteY22-1090" fmla="*/ 1578383 h 1667695"/>
              <a:gd name="connsiteX23-1091" fmla="*/ 2071196 w 2317457"/>
              <a:gd name="connsiteY23-1092" fmla="*/ 1515335 h 1667695"/>
              <a:gd name="connsiteX24-1093" fmla="*/ 2150984 w 2317457"/>
              <a:gd name="connsiteY24-1094" fmla="*/ 1534236 h 1667695"/>
              <a:gd name="connsiteX25-1095" fmla="*/ 2153406 w 2317457"/>
              <a:gd name="connsiteY25-1096" fmla="*/ 1533604 h 1667695"/>
              <a:gd name="connsiteX26-1097" fmla="*/ 2110580 w 2317457"/>
              <a:gd name="connsiteY26-1098" fmla="*/ 1497040 h 1667695"/>
              <a:gd name="connsiteX27-1099" fmla="*/ 1968359 w 2317457"/>
              <a:gd name="connsiteY27-1100" fmla="*/ 1468846 h 1667695"/>
              <a:gd name="connsiteX28-1101" fmla="*/ 1664988 w 2317457"/>
              <a:gd name="connsiteY28-1102" fmla="*/ 1488943 h 1667695"/>
              <a:gd name="connsiteX29-1103" fmla="*/ 1428482 w 2317457"/>
              <a:gd name="connsiteY29-1104" fmla="*/ 1419792 h 1667695"/>
              <a:gd name="connsiteX30-1105" fmla="*/ 1375480 w 2317457"/>
              <a:gd name="connsiteY30-1106" fmla="*/ 1272237 h 1667695"/>
              <a:gd name="connsiteX31-1107" fmla="*/ 1385123 w 2317457"/>
              <a:gd name="connsiteY31-1108" fmla="*/ 1241197 h 1667695"/>
              <a:gd name="connsiteX32-1109" fmla="*/ 1385265 w 2317457"/>
              <a:gd name="connsiteY32-1110" fmla="*/ 1239695 h 1667695"/>
              <a:gd name="connsiteX33-1111" fmla="*/ 1387040 w 2317457"/>
              <a:gd name="connsiteY33-1112" fmla="*/ 1235026 h 1667695"/>
              <a:gd name="connsiteX34-1113" fmla="*/ 1391811 w 2317457"/>
              <a:gd name="connsiteY34-1114" fmla="*/ 1219671 h 1667695"/>
              <a:gd name="connsiteX35-1115" fmla="*/ 1393868 w 2317457"/>
              <a:gd name="connsiteY35-1116" fmla="*/ 1217072 h 1667695"/>
              <a:gd name="connsiteX36-1117" fmla="*/ 1398198 w 2317457"/>
              <a:gd name="connsiteY36-1118" fmla="*/ 1205685 h 1667695"/>
              <a:gd name="connsiteX37-1119" fmla="*/ 1586311 w 2317457"/>
              <a:gd name="connsiteY37-1120" fmla="*/ 1111468 h 1667695"/>
              <a:gd name="connsiteX38-1121" fmla="*/ 1735486 w 2317457"/>
              <a:gd name="connsiteY38-1122" fmla="*/ 1137547 h 1667695"/>
              <a:gd name="connsiteX39-1123" fmla="*/ 1755729 w 2317457"/>
              <a:gd name="connsiteY39-1124" fmla="*/ 1139556 h 1667695"/>
              <a:gd name="connsiteX40-1125" fmla="*/ 1736938 w 2317457"/>
              <a:gd name="connsiteY40-1126" fmla="*/ 1116242 h 1667695"/>
              <a:gd name="connsiteX41-1127" fmla="*/ 1692324 w 2317457"/>
              <a:gd name="connsiteY41-1128" fmla="*/ 976689 h 1667695"/>
              <a:gd name="connsiteX42-1129" fmla="*/ 1830437 w 2317457"/>
              <a:gd name="connsiteY42-1130" fmla="*/ 760091 h 1667695"/>
              <a:gd name="connsiteX43-1131" fmla="*/ 1891207 w 2317457"/>
              <a:gd name="connsiteY43-1132" fmla="*/ 745029 h 1667695"/>
              <a:gd name="connsiteX44-1133" fmla="*/ 2048083 w 2317457"/>
              <a:gd name="connsiteY44-1134" fmla="*/ 821432 h 1667695"/>
              <a:gd name="connsiteX45-1135" fmla="*/ 2041892 w 2317457"/>
              <a:gd name="connsiteY45-1136" fmla="*/ 1032696 h 1667695"/>
              <a:gd name="connsiteX46-1137" fmla="*/ 1981313 w 2317457"/>
              <a:gd name="connsiteY46-1138" fmla="*/ 972117 h 1667695"/>
              <a:gd name="connsiteX47-1139" fmla="*/ 1970835 w 2317457"/>
              <a:gd name="connsiteY47-1140" fmla="*/ 860770 h 1667695"/>
              <a:gd name="connsiteX48-1141" fmla="*/ 1839105 w 2317457"/>
              <a:gd name="connsiteY48-1142" fmla="*/ 852674 h 1667695"/>
              <a:gd name="connsiteX49-1143" fmla="*/ 1850027 w 2317457"/>
              <a:gd name="connsiteY49-1144" fmla="*/ 1119207 h 1667695"/>
              <a:gd name="connsiteX50-1145" fmla="*/ 1868974 w 2317457"/>
              <a:gd name="connsiteY50-1146" fmla="*/ 1134764 h 1667695"/>
              <a:gd name="connsiteX51-1147" fmla="*/ 1869585 w 2317457"/>
              <a:gd name="connsiteY51-1148" fmla="*/ 1134804 h 1667695"/>
              <a:gd name="connsiteX52-1149" fmla="*/ 1941594 w 2317457"/>
              <a:gd name="connsiteY52-1150" fmla="*/ 1170046 h 1667695"/>
              <a:gd name="connsiteX53-1151" fmla="*/ 2205151 w 2317457"/>
              <a:gd name="connsiteY53-1152" fmla="*/ 1071748 h 1667695"/>
              <a:gd name="connsiteX54-1153" fmla="*/ 2185624 w 2317457"/>
              <a:gd name="connsiteY54-1154" fmla="*/ 811811 h 1667695"/>
              <a:gd name="connsiteX55-1155" fmla="*/ 2185624 w 2317457"/>
              <a:gd name="connsiteY55-1156" fmla="*/ 768568 h 1667695"/>
              <a:gd name="connsiteX56-1157" fmla="*/ 2180195 w 2317457"/>
              <a:gd name="connsiteY56-1158" fmla="*/ 565304 h 1667695"/>
              <a:gd name="connsiteX57-1159" fmla="*/ 1993029 w 2317457"/>
              <a:gd name="connsiteY57-1160" fmla="*/ 483484 h 1667695"/>
              <a:gd name="connsiteX58-1161" fmla="*/ 1951690 w 2317457"/>
              <a:gd name="connsiteY58-1162" fmla="*/ 429192 h 1667695"/>
              <a:gd name="connsiteX59-1163" fmla="*/ 1804529 w 2317457"/>
              <a:gd name="connsiteY59-1164" fmla="*/ 175255 h 1667695"/>
              <a:gd name="connsiteX60-1165" fmla="*/ 1571129 w 2317457"/>
              <a:gd name="connsiteY60-1166" fmla="*/ 185422 h 1667695"/>
              <a:gd name="connsiteX61-1167" fmla="*/ 1525224 w 2317457"/>
              <a:gd name="connsiteY61-1168" fmla="*/ 214586 h 1667695"/>
              <a:gd name="connsiteX62-1169" fmla="*/ 1525601 w 2317457"/>
              <a:gd name="connsiteY62-1170" fmla="*/ 215320 h 1667695"/>
              <a:gd name="connsiteX63-1171" fmla="*/ 1534971 w 2317457"/>
              <a:gd name="connsiteY63-1172" fmla="*/ 388044 h 1667695"/>
              <a:gd name="connsiteX64-1173" fmla="*/ 1302942 w 2317457"/>
              <a:gd name="connsiteY64-1174" fmla="*/ 571209 h 1667695"/>
              <a:gd name="connsiteX65-1175" fmla="*/ 1078914 w 2317457"/>
              <a:gd name="connsiteY65-1176" fmla="*/ 415190 h 1667695"/>
              <a:gd name="connsiteX66-1177" fmla="*/ 1161687 w 2317457"/>
              <a:gd name="connsiteY66-1178" fmla="*/ 392330 h 1667695"/>
              <a:gd name="connsiteX67-1179" fmla="*/ 1377523 w 2317457"/>
              <a:gd name="connsiteY67-1180" fmla="*/ 468720 h 1667695"/>
              <a:gd name="connsiteX68-1181" fmla="*/ 1419909 w 2317457"/>
              <a:gd name="connsiteY68-1182" fmla="*/ 192019 h 1667695"/>
              <a:gd name="connsiteX69-1183" fmla="*/ 1179544 w 2317457"/>
              <a:gd name="connsiteY69-1184" fmla="*/ 86443 h 1667695"/>
              <a:gd name="connsiteX70-1185" fmla="*/ 1222249 w 2317457"/>
              <a:gd name="connsiteY70-1186" fmla="*/ 906 h 1667695"/>
              <a:gd name="connsiteX71-1187" fmla="*/ 1425434 w 2317457"/>
              <a:gd name="connsiteY71-1188" fmla="*/ 74671 h 1667695"/>
              <a:gd name="connsiteX72-1189" fmla="*/ 1485853 w 2317457"/>
              <a:gd name="connsiteY72-1190" fmla="*/ 137954 h 1667695"/>
              <a:gd name="connsiteX73-1191" fmla="*/ 1486784 w 2317457"/>
              <a:gd name="connsiteY73-1192" fmla="*/ 139765 h 1667695"/>
              <a:gd name="connsiteX74-1193" fmla="*/ 1534852 w 2317457"/>
              <a:gd name="connsiteY74-1194" fmla="*/ 109167 h 1667695"/>
              <a:gd name="connsiteX75-1195" fmla="*/ 1848820 w 2317457"/>
              <a:gd name="connsiteY75-1196" fmla="*/ 101532 h 1667695"/>
              <a:gd name="connsiteX76-1197" fmla="*/ 2035178 w 2317457"/>
              <a:gd name="connsiteY76-1198" fmla="*/ 343223 h 1667695"/>
              <a:gd name="connsiteX77-1199" fmla="*/ 2034679 w 2317457"/>
              <a:gd name="connsiteY77-1200" fmla="*/ 403118 h 1667695"/>
              <a:gd name="connsiteX78-1201" fmla="*/ 1992934 w 2317457"/>
              <a:gd name="connsiteY78-1202" fmla="*/ 397569 h 1667695"/>
              <a:gd name="connsiteX79-1203" fmla="*/ 2034679 w 2317457"/>
              <a:gd name="connsiteY79-1204" fmla="*/ 403118 h 1667695"/>
              <a:gd name="connsiteX80-1205" fmla="*/ 2067810 w 2317457"/>
              <a:gd name="connsiteY80-1206" fmla="*/ 407521 h 1667695"/>
              <a:gd name="connsiteX81-1207" fmla="*/ 2255252 w 2317457"/>
              <a:gd name="connsiteY81-1208" fmla="*/ 522727 h 1667695"/>
              <a:gd name="connsiteX82-1209" fmla="*/ 2290721 w 2317457"/>
              <a:gd name="connsiteY82-1210" fmla="*/ 741460 h 1667695"/>
              <a:gd name="connsiteX83-1211" fmla="*/ 2269534 w 2317457"/>
              <a:gd name="connsiteY83-1212" fmla="*/ 789194 h 1667695"/>
              <a:gd name="connsiteX84-1213" fmla="*/ 2259538 w 2317457"/>
              <a:gd name="connsiteY84-1214" fmla="*/ 768472 h 1667695"/>
              <a:gd name="connsiteX85-1215" fmla="*/ 2259538 w 2317457"/>
              <a:gd name="connsiteY85-1216" fmla="*/ 811716 h 1667695"/>
              <a:gd name="connsiteX86-1217" fmla="*/ 2269534 w 2317457"/>
              <a:gd name="connsiteY86-1218" fmla="*/ 789194 h 1667695"/>
              <a:gd name="connsiteX87-1219" fmla="*/ 2303964 w 2317457"/>
              <a:gd name="connsiteY87-1220" fmla="*/ 860567 h 1667695"/>
              <a:gd name="connsiteX88-1221" fmla="*/ 2254109 w 2317457"/>
              <a:gd name="connsiteY88-1222" fmla="*/ 1154711 h 1667695"/>
              <a:gd name="connsiteX89-1223" fmla="*/ 1889069 w 2317457"/>
              <a:gd name="connsiteY89-1224" fmla="*/ 1240539 h 1667695"/>
              <a:gd name="connsiteX90-1225" fmla="*/ 1864047 w 2317457"/>
              <a:gd name="connsiteY90-1226" fmla="*/ 1227494 h 1667695"/>
              <a:gd name="connsiteX91-1227" fmla="*/ 1857505 w 2317457"/>
              <a:gd name="connsiteY91-1228" fmla="*/ 1227975 h 1667695"/>
              <a:gd name="connsiteX92-1229" fmla="*/ 1842230 w 2317457"/>
              <a:gd name="connsiteY92-1230" fmla="*/ 1221666 h 1667695"/>
              <a:gd name="connsiteX93-1231" fmla="*/ 1812583 w 2317457"/>
              <a:gd name="connsiteY93-1232" fmla="*/ 1226321 h 1667695"/>
              <a:gd name="connsiteX94-1233" fmla="*/ 1645366 w 2317457"/>
              <a:gd name="connsiteY94-1234" fmla="*/ 1205479 h 1667695"/>
              <a:gd name="connsiteX95-1235" fmla="*/ 1467344 w 2317457"/>
              <a:gd name="connsiteY95-1236" fmla="*/ 1278346 h 1667695"/>
              <a:gd name="connsiteX96-1237" fmla="*/ 1459868 w 2317457"/>
              <a:gd name="connsiteY96-1238" fmla="*/ 1297254 h 1667695"/>
              <a:gd name="connsiteX97-1239" fmla="*/ 1464010 w 2317457"/>
              <a:gd name="connsiteY97-1240" fmla="*/ 1320184 h 1667695"/>
              <a:gd name="connsiteX98-1241" fmla="*/ 1498491 w 2317457"/>
              <a:gd name="connsiteY98-1242" fmla="*/ 1368166 h 1667695"/>
              <a:gd name="connsiteX99-1243" fmla="*/ 1626030 w 2317457"/>
              <a:gd name="connsiteY99-1244" fmla="*/ 1403885 h 1667695"/>
              <a:gd name="connsiteX100-1245" fmla="*/ 1909495 w 2317457"/>
              <a:gd name="connsiteY100-1246" fmla="*/ 1385978 h 1667695"/>
              <a:gd name="connsiteX101-1247" fmla="*/ 2165527 w 2317457"/>
              <a:gd name="connsiteY101-1248" fmla="*/ 1428459 h 1667695"/>
              <a:gd name="connsiteX102-1249" fmla="*/ 2264015 w 2317457"/>
              <a:gd name="connsiteY102-1250" fmla="*/ 1612387 h 1667695"/>
              <a:gd name="connsiteX103-1251" fmla="*/ 2199531 w 2317457"/>
              <a:gd name="connsiteY103-1252" fmla="*/ 1649439 h 1667695"/>
              <a:gd name="connsiteX104-1253" fmla="*/ 1365617 w 2317457"/>
              <a:gd name="connsiteY104-1254" fmla="*/ 1666108 h 1667695"/>
              <a:gd name="connsiteX105-1255" fmla="*/ 877833 w 2317457"/>
              <a:gd name="connsiteY105-1256" fmla="*/ 1352835 h 1667695"/>
              <a:gd name="connsiteX106-1257" fmla="*/ 863697 w 2317457"/>
              <a:gd name="connsiteY106-1258" fmla="*/ 1323958 h 1667695"/>
              <a:gd name="connsiteX107-1259" fmla="*/ 862453 w 2317457"/>
              <a:gd name="connsiteY107-1260" fmla="*/ 1324288 h 1667695"/>
              <a:gd name="connsiteX108-1261" fmla="*/ 856964 w 2317457"/>
              <a:gd name="connsiteY108-1262" fmla="*/ 1323395 h 1667695"/>
              <a:gd name="connsiteX109-1263" fmla="*/ 819286 w 2317457"/>
              <a:gd name="connsiteY109-1264" fmla="*/ 1342539 h 1667695"/>
              <a:gd name="connsiteX110-1265" fmla="*/ 302060 w 2317457"/>
              <a:gd name="connsiteY110-1266" fmla="*/ 1219396 h 1667695"/>
              <a:gd name="connsiteX111-1267" fmla="*/ 274269 w 2317457"/>
              <a:gd name="connsiteY111-1268" fmla="*/ 1151583 h 1667695"/>
              <a:gd name="connsiteX112-1269" fmla="*/ 294531 w 2317457"/>
              <a:gd name="connsiteY112-1270" fmla="*/ 1157949 h 1667695"/>
              <a:gd name="connsiteX113-1271" fmla="*/ 264622 w 2317457"/>
              <a:gd name="connsiteY113-1272" fmla="*/ 1128041 h 1667695"/>
              <a:gd name="connsiteX114-1273" fmla="*/ 274269 w 2317457"/>
              <a:gd name="connsiteY114-1274" fmla="*/ 1151583 h 1667695"/>
              <a:gd name="connsiteX115-1275" fmla="*/ 226038 w 2317457"/>
              <a:gd name="connsiteY115-1276" fmla="*/ 1136428 h 1667695"/>
              <a:gd name="connsiteX116-1277" fmla="*/ 2685 w 2317457"/>
              <a:gd name="connsiteY116-1278" fmla="*/ 724657 h 1667695"/>
              <a:gd name="connsiteX117-1279" fmla="*/ 319621 w 2317457"/>
              <a:gd name="connsiteY117-1280" fmla="*/ 453967 h 1667695"/>
              <a:gd name="connsiteX118-1281" fmla="*/ 353812 w 2317457"/>
              <a:gd name="connsiteY118-1282" fmla="*/ 459912 h 1667695"/>
              <a:gd name="connsiteX119-1283" fmla="*/ 353812 w 2317457"/>
              <a:gd name="connsiteY119-1284" fmla="*/ 459912 h 1667695"/>
              <a:gd name="connsiteX120-1285" fmla="*/ 377968 w 2317457"/>
              <a:gd name="connsiteY120-1286" fmla="*/ 417901 h 1667695"/>
              <a:gd name="connsiteX121-1287" fmla="*/ 766399 w 2317457"/>
              <a:gd name="connsiteY121-1288" fmla="*/ 278936 h 1667695"/>
              <a:gd name="connsiteX122-1289" fmla="*/ 791772 w 2317457"/>
              <a:gd name="connsiteY122-1290" fmla="*/ 288118 h 1667695"/>
              <a:gd name="connsiteX123-1291" fmla="*/ 791772 w 2317457"/>
              <a:gd name="connsiteY123-1292" fmla="*/ 288118 h 1667695"/>
              <a:gd name="connsiteX124-1293" fmla="*/ 813168 w 2317457"/>
              <a:gd name="connsiteY124-1294" fmla="*/ 229305 h 1667695"/>
              <a:gd name="connsiteX125-1295" fmla="*/ 1054150 w 2317457"/>
              <a:gd name="connsiteY125-1296" fmla="*/ 23712 h 1667695"/>
              <a:gd name="connsiteX126-1297" fmla="*/ 1148877 w 2317457"/>
              <a:gd name="connsiteY126-1298" fmla="*/ 2434 h 1667695"/>
              <a:gd name="connsiteX127-1299" fmla="*/ 1222249 w 2317457"/>
              <a:gd name="connsiteY127-1300" fmla="*/ 906 h 1667695"/>
              <a:gd name="connsiteX0-1301" fmla="*/ 1179544 w 2317457"/>
              <a:gd name="connsiteY0-1302" fmla="*/ 86443 h 1667695"/>
              <a:gd name="connsiteX1-1303" fmla="*/ 1090344 w 2317457"/>
              <a:gd name="connsiteY1-1304" fmla="*/ 101913 h 1667695"/>
              <a:gd name="connsiteX2-1305" fmla="*/ 858887 w 2317457"/>
              <a:gd name="connsiteY2-1306" fmla="*/ 353658 h 1667695"/>
              <a:gd name="connsiteX3-1307" fmla="*/ 795927 w 2317457"/>
              <a:gd name="connsiteY3-1308" fmla="*/ 379281 h 1667695"/>
              <a:gd name="connsiteX4-1309" fmla="*/ 413212 w 2317457"/>
              <a:gd name="connsiteY4-1310" fmla="*/ 528728 h 1667695"/>
              <a:gd name="connsiteX5-1311" fmla="*/ 364825 w 2317457"/>
              <a:gd name="connsiteY5-1312" fmla="*/ 548445 h 1667695"/>
              <a:gd name="connsiteX6-1313" fmla="*/ 85933 w 2317457"/>
              <a:gd name="connsiteY6-1314" fmla="*/ 751994 h 1667695"/>
              <a:gd name="connsiteX7-1315" fmla="*/ 317391 w 2317457"/>
              <a:gd name="connsiteY7-1316" fmla="*/ 1075272 h 1667695"/>
              <a:gd name="connsiteX8-1317" fmla="*/ 347299 w 2317457"/>
              <a:gd name="connsiteY8-1318" fmla="*/ 1105181 h 1667695"/>
              <a:gd name="connsiteX9-1319" fmla="*/ 859173 w 2317457"/>
              <a:gd name="connsiteY9-1320" fmla="*/ 1226148 h 1667695"/>
              <a:gd name="connsiteX10-1321" fmla="*/ 870404 w 2317457"/>
              <a:gd name="connsiteY10-1322" fmla="*/ 1222392 h 1667695"/>
              <a:gd name="connsiteX11-1323" fmla="*/ 904596 w 2317457"/>
              <a:gd name="connsiteY11-1324" fmla="*/ 1198466 h 1667695"/>
              <a:gd name="connsiteX12-1325" fmla="*/ 850410 w 2317457"/>
              <a:gd name="connsiteY12-1326" fmla="*/ 714276 h 1667695"/>
              <a:gd name="connsiteX13-1327" fmla="*/ 591615 w 2317457"/>
              <a:gd name="connsiteY13-1328" fmla="*/ 798096 h 1667695"/>
              <a:gd name="connsiteX14-1329" fmla="*/ 725823 w 2317457"/>
              <a:gd name="connsiteY14-1330" fmla="*/ 1001645 h 1667695"/>
              <a:gd name="connsiteX15-1331" fmla="*/ 725823 w 2317457"/>
              <a:gd name="connsiteY15-1332" fmla="*/ 1087370 h 1667695"/>
              <a:gd name="connsiteX16-1333" fmla="*/ 494175 w 2317457"/>
              <a:gd name="connsiteY16-1334" fmla="*/ 857817 h 1667695"/>
              <a:gd name="connsiteX17-1335" fmla="*/ 682484 w 2317457"/>
              <a:gd name="connsiteY17-1336" fmla="*/ 622645 h 1667695"/>
              <a:gd name="connsiteX18-1337" fmla="*/ 990808 w 2317457"/>
              <a:gd name="connsiteY18-1338" fmla="*/ 714847 h 1667695"/>
              <a:gd name="connsiteX19-1339" fmla="*/ 956151 w 2317457"/>
              <a:gd name="connsiteY19-1340" fmla="*/ 1269409 h 1667695"/>
              <a:gd name="connsiteX20-1341" fmla="*/ 937493 w 2317457"/>
              <a:gd name="connsiteY20-1342" fmla="*/ 1281763 h 1667695"/>
              <a:gd name="connsiteX21-1343" fmla="*/ 963456 w 2317457"/>
              <a:gd name="connsiteY21-1344" fmla="*/ 1332462 h 1667695"/>
              <a:gd name="connsiteX22-1345" fmla="*/ 1489251 w 2317457"/>
              <a:gd name="connsiteY22-1346" fmla="*/ 1578383 h 1667695"/>
              <a:gd name="connsiteX23-1347" fmla="*/ 2071196 w 2317457"/>
              <a:gd name="connsiteY23-1348" fmla="*/ 1515335 h 1667695"/>
              <a:gd name="connsiteX24-1349" fmla="*/ 2150984 w 2317457"/>
              <a:gd name="connsiteY24-1350" fmla="*/ 1534236 h 1667695"/>
              <a:gd name="connsiteX25-1351" fmla="*/ 2153406 w 2317457"/>
              <a:gd name="connsiteY25-1352" fmla="*/ 1533604 h 1667695"/>
              <a:gd name="connsiteX26-1353" fmla="*/ 2110580 w 2317457"/>
              <a:gd name="connsiteY26-1354" fmla="*/ 1497040 h 1667695"/>
              <a:gd name="connsiteX27-1355" fmla="*/ 1968359 w 2317457"/>
              <a:gd name="connsiteY27-1356" fmla="*/ 1468846 h 1667695"/>
              <a:gd name="connsiteX28-1357" fmla="*/ 1664988 w 2317457"/>
              <a:gd name="connsiteY28-1358" fmla="*/ 1488943 h 1667695"/>
              <a:gd name="connsiteX29-1359" fmla="*/ 1428482 w 2317457"/>
              <a:gd name="connsiteY29-1360" fmla="*/ 1419792 h 1667695"/>
              <a:gd name="connsiteX30-1361" fmla="*/ 1375480 w 2317457"/>
              <a:gd name="connsiteY30-1362" fmla="*/ 1272237 h 1667695"/>
              <a:gd name="connsiteX31-1363" fmla="*/ 1385123 w 2317457"/>
              <a:gd name="connsiteY31-1364" fmla="*/ 1241197 h 1667695"/>
              <a:gd name="connsiteX32-1365" fmla="*/ 1385265 w 2317457"/>
              <a:gd name="connsiteY32-1366" fmla="*/ 1239695 h 1667695"/>
              <a:gd name="connsiteX33-1367" fmla="*/ 1387040 w 2317457"/>
              <a:gd name="connsiteY33-1368" fmla="*/ 1235026 h 1667695"/>
              <a:gd name="connsiteX34-1369" fmla="*/ 1391811 w 2317457"/>
              <a:gd name="connsiteY34-1370" fmla="*/ 1219671 h 1667695"/>
              <a:gd name="connsiteX35-1371" fmla="*/ 1393868 w 2317457"/>
              <a:gd name="connsiteY35-1372" fmla="*/ 1217072 h 1667695"/>
              <a:gd name="connsiteX36-1373" fmla="*/ 1398198 w 2317457"/>
              <a:gd name="connsiteY36-1374" fmla="*/ 1205685 h 1667695"/>
              <a:gd name="connsiteX37-1375" fmla="*/ 1586311 w 2317457"/>
              <a:gd name="connsiteY37-1376" fmla="*/ 1111468 h 1667695"/>
              <a:gd name="connsiteX38-1377" fmla="*/ 1735486 w 2317457"/>
              <a:gd name="connsiteY38-1378" fmla="*/ 1137547 h 1667695"/>
              <a:gd name="connsiteX39-1379" fmla="*/ 1755729 w 2317457"/>
              <a:gd name="connsiteY39-1380" fmla="*/ 1139556 h 1667695"/>
              <a:gd name="connsiteX40-1381" fmla="*/ 1736938 w 2317457"/>
              <a:gd name="connsiteY40-1382" fmla="*/ 1116242 h 1667695"/>
              <a:gd name="connsiteX41-1383" fmla="*/ 1692324 w 2317457"/>
              <a:gd name="connsiteY41-1384" fmla="*/ 976689 h 1667695"/>
              <a:gd name="connsiteX42-1385" fmla="*/ 1830437 w 2317457"/>
              <a:gd name="connsiteY42-1386" fmla="*/ 760091 h 1667695"/>
              <a:gd name="connsiteX43-1387" fmla="*/ 1891207 w 2317457"/>
              <a:gd name="connsiteY43-1388" fmla="*/ 745029 h 1667695"/>
              <a:gd name="connsiteX44-1389" fmla="*/ 2048083 w 2317457"/>
              <a:gd name="connsiteY44-1390" fmla="*/ 821432 h 1667695"/>
              <a:gd name="connsiteX45-1391" fmla="*/ 2041892 w 2317457"/>
              <a:gd name="connsiteY45-1392" fmla="*/ 1032696 h 1667695"/>
              <a:gd name="connsiteX46-1393" fmla="*/ 1981313 w 2317457"/>
              <a:gd name="connsiteY46-1394" fmla="*/ 972117 h 1667695"/>
              <a:gd name="connsiteX47-1395" fmla="*/ 1970835 w 2317457"/>
              <a:gd name="connsiteY47-1396" fmla="*/ 860770 h 1667695"/>
              <a:gd name="connsiteX48-1397" fmla="*/ 1839105 w 2317457"/>
              <a:gd name="connsiteY48-1398" fmla="*/ 852674 h 1667695"/>
              <a:gd name="connsiteX49-1399" fmla="*/ 1850027 w 2317457"/>
              <a:gd name="connsiteY49-1400" fmla="*/ 1119207 h 1667695"/>
              <a:gd name="connsiteX50-1401" fmla="*/ 1868974 w 2317457"/>
              <a:gd name="connsiteY50-1402" fmla="*/ 1134764 h 1667695"/>
              <a:gd name="connsiteX51-1403" fmla="*/ 1869585 w 2317457"/>
              <a:gd name="connsiteY51-1404" fmla="*/ 1134804 h 1667695"/>
              <a:gd name="connsiteX52-1405" fmla="*/ 1941594 w 2317457"/>
              <a:gd name="connsiteY52-1406" fmla="*/ 1170046 h 1667695"/>
              <a:gd name="connsiteX53-1407" fmla="*/ 2205151 w 2317457"/>
              <a:gd name="connsiteY53-1408" fmla="*/ 1071748 h 1667695"/>
              <a:gd name="connsiteX54-1409" fmla="*/ 2185624 w 2317457"/>
              <a:gd name="connsiteY54-1410" fmla="*/ 811811 h 1667695"/>
              <a:gd name="connsiteX55-1411" fmla="*/ 2185624 w 2317457"/>
              <a:gd name="connsiteY55-1412" fmla="*/ 768568 h 1667695"/>
              <a:gd name="connsiteX56-1413" fmla="*/ 2180195 w 2317457"/>
              <a:gd name="connsiteY56-1414" fmla="*/ 565304 h 1667695"/>
              <a:gd name="connsiteX57-1415" fmla="*/ 1993029 w 2317457"/>
              <a:gd name="connsiteY57-1416" fmla="*/ 483484 h 1667695"/>
              <a:gd name="connsiteX58-1417" fmla="*/ 1951690 w 2317457"/>
              <a:gd name="connsiteY58-1418" fmla="*/ 429192 h 1667695"/>
              <a:gd name="connsiteX59-1419" fmla="*/ 1804529 w 2317457"/>
              <a:gd name="connsiteY59-1420" fmla="*/ 175255 h 1667695"/>
              <a:gd name="connsiteX60-1421" fmla="*/ 1571129 w 2317457"/>
              <a:gd name="connsiteY60-1422" fmla="*/ 185422 h 1667695"/>
              <a:gd name="connsiteX61-1423" fmla="*/ 1525224 w 2317457"/>
              <a:gd name="connsiteY61-1424" fmla="*/ 214586 h 1667695"/>
              <a:gd name="connsiteX62-1425" fmla="*/ 1525601 w 2317457"/>
              <a:gd name="connsiteY62-1426" fmla="*/ 215320 h 1667695"/>
              <a:gd name="connsiteX63-1427" fmla="*/ 1534971 w 2317457"/>
              <a:gd name="connsiteY63-1428" fmla="*/ 388044 h 1667695"/>
              <a:gd name="connsiteX64-1429" fmla="*/ 1302942 w 2317457"/>
              <a:gd name="connsiteY64-1430" fmla="*/ 571209 h 1667695"/>
              <a:gd name="connsiteX65-1431" fmla="*/ 1078914 w 2317457"/>
              <a:gd name="connsiteY65-1432" fmla="*/ 415190 h 1667695"/>
              <a:gd name="connsiteX66-1433" fmla="*/ 1161687 w 2317457"/>
              <a:gd name="connsiteY66-1434" fmla="*/ 392330 h 1667695"/>
              <a:gd name="connsiteX67-1435" fmla="*/ 1377523 w 2317457"/>
              <a:gd name="connsiteY67-1436" fmla="*/ 468720 h 1667695"/>
              <a:gd name="connsiteX68-1437" fmla="*/ 1419909 w 2317457"/>
              <a:gd name="connsiteY68-1438" fmla="*/ 192019 h 1667695"/>
              <a:gd name="connsiteX69-1439" fmla="*/ 1179544 w 2317457"/>
              <a:gd name="connsiteY69-1440" fmla="*/ 86443 h 1667695"/>
              <a:gd name="connsiteX70-1441" fmla="*/ 1222249 w 2317457"/>
              <a:gd name="connsiteY70-1442" fmla="*/ 906 h 1667695"/>
              <a:gd name="connsiteX71-1443" fmla="*/ 1425434 w 2317457"/>
              <a:gd name="connsiteY71-1444" fmla="*/ 74671 h 1667695"/>
              <a:gd name="connsiteX72-1445" fmla="*/ 1485853 w 2317457"/>
              <a:gd name="connsiteY72-1446" fmla="*/ 137954 h 1667695"/>
              <a:gd name="connsiteX73-1447" fmla="*/ 1486784 w 2317457"/>
              <a:gd name="connsiteY73-1448" fmla="*/ 139765 h 1667695"/>
              <a:gd name="connsiteX74-1449" fmla="*/ 1534852 w 2317457"/>
              <a:gd name="connsiteY74-1450" fmla="*/ 109167 h 1667695"/>
              <a:gd name="connsiteX75-1451" fmla="*/ 1848820 w 2317457"/>
              <a:gd name="connsiteY75-1452" fmla="*/ 101532 h 1667695"/>
              <a:gd name="connsiteX76-1453" fmla="*/ 2035178 w 2317457"/>
              <a:gd name="connsiteY76-1454" fmla="*/ 343223 h 1667695"/>
              <a:gd name="connsiteX77-1455" fmla="*/ 2034679 w 2317457"/>
              <a:gd name="connsiteY77-1456" fmla="*/ 403118 h 1667695"/>
              <a:gd name="connsiteX78-1457" fmla="*/ 2034679 w 2317457"/>
              <a:gd name="connsiteY78-1458" fmla="*/ 403118 h 1667695"/>
              <a:gd name="connsiteX79-1459" fmla="*/ 2067810 w 2317457"/>
              <a:gd name="connsiteY79-1460" fmla="*/ 407521 h 1667695"/>
              <a:gd name="connsiteX80-1461" fmla="*/ 2255252 w 2317457"/>
              <a:gd name="connsiteY80-1462" fmla="*/ 522727 h 1667695"/>
              <a:gd name="connsiteX81-1463" fmla="*/ 2290721 w 2317457"/>
              <a:gd name="connsiteY81-1464" fmla="*/ 741460 h 1667695"/>
              <a:gd name="connsiteX82-1465" fmla="*/ 2269534 w 2317457"/>
              <a:gd name="connsiteY82-1466" fmla="*/ 789194 h 1667695"/>
              <a:gd name="connsiteX83-1467" fmla="*/ 2259538 w 2317457"/>
              <a:gd name="connsiteY83-1468" fmla="*/ 768472 h 1667695"/>
              <a:gd name="connsiteX84-1469" fmla="*/ 2259538 w 2317457"/>
              <a:gd name="connsiteY84-1470" fmla="*/ 811716 h 1667695"/>
              <a:gd name="connsiteX85-1471" fmla="*/ 2269534 w 2317457"/>
              <a:gd name="connsiteY85-1472" fmla="*/ 789194 h 1667695"/>
              <a:gd name="connsiteX86-1473" fmla="*/ 2303964 w 2317457"/>
              <a:gd name="connsiteY86-1474" fmla="*/ 860567 h 1667695"/>
              <a:gd name="connsiteX87-1475" fmla="*/ 2254109 w 2317457"/>
              <a:gd name="connsiteY87-1476" fmla="*/ 1154711 h 1667695"/>
              <a:gd name="connsiteX88-1477" fmla="*/ 1889069 w 2317457"/>
              <a:gd name="connsiteY88-1478" fmla="*/ 1240539 h 1667695"/>
              <a:gd name="connsiteX89-1479" fmla="*/ 1864047 w 2317457"/>
              <a:gd name="connsiteY89-1480" fmla="*/ 1227494 h 1667695"/>
              <a:gd name="connsiteX90-1481" fmla="*/ 1857505 w 2317457"/>
              <a:gd name="connsiteY90-1482" fmla="*/ 1227975 h 1667695"/>
              <a:gd name="connsiteX91-1483" fmla="*/ 1842230 w 2317457"/>
              <a:gd name="connsiteY91-1484" fmla="*/ 1221666 h 1667695"/>
              <a:gd name="connsiteX92-1485" fmla="*/ 1812583 w 2317457"/>
              <a:gd name="connsiteY92-1486" fmla="*/ 1226321 h 1667695"/>
              <a:gd name="connsiteX93-1487" fmla="*/ 1645366 w 2317457"/>
              <a:gd name="connsiteY93-1488" fmla="*/ 1205479 h 1667695"/>
              <a:gd name="connsiteX94-1489" fmla="*/ 1467344 w 2317457"/>
              <a:gd name="connsiteY94-1490" fmla="*/ 1278346 h 1667695"/>
              <a:gd name="connsiteX95-1491" fmla="*/ 1459868 w 2317457"/>
              <a:gd name="connsiteY95-1492" fmla="*/ 1297254 h 1667695"/>
              <a:gd name="connsiteX96-1493" fmla="*/ 1464010 w 2317457"/>
              <a:gd name="connsiteY96-1494" fmla="*/ 1320184 h 1667695"/>
              <a:gd name="connsiteX97-1495" fmla="*/ 1498491 w 2317457"/>
              <a:gd name="connsiteY97-1496" fmla="*/ 1368166 h 1667695"/>
              <a:gd name="connsiteX98-1497" fmla="*/ 1626030 w 2317457"/>
              <a:gd name="connsiteY98-1498" fmla="*/ 1403885 h 1667695"/>
              <a:gd name="connsiteX99-1499" fmla="*/ 1909495 w 2317457"/>
              <a:gd name="connsiteY99-1500" fmla="*/ 1385978 h 1667695"/>
              <a:gd name="connsiteX100-1501" fmla="*/ 2165527 w 2317457"/>
              <a:gd name="connsiteY100-1502" fmla="*/ 1428459 h 1667695"/>
              <a:gd name="connsiteX101-1503" fmla="*/ 2264015 w 2317457"/>
              <a:gd name="connsiteY101-1504" fmla="*/ 1612387 h 1667695"/>
              <a:gd name="connsiteX102-1505" fmla="*/ 2199531 w 2317457"/>
              <a:gd name="connsiteY102-1506" fmla="*/ 1649439 h 1667695"/>
              <a:gd name="connsiteX103-1507" fmla="*/ 1365617 w 2317457"/>
              <a:gd name="connsiteY103-1508" fmla="*/ 1666108 h 1667695"/>
              <a:gd name="connsiteX104-1509" fmla="*/ 877833 w 2317457"/>
              <a:gd name="connsiteY104-1510" fmla="*/ 1352835 h 1667695"/>
              <a:gd name="connsiteX105-1511" fmla="*/ 863697 w 2317457"/>
              <a:gd name="connsiteY105-1512" fmla="*/ 1323958 h 1667695"/>
              <a:gd name="connsiteX106-1513" fmla="*/ 862453 w 2317457"/>
              <a:gd name="connsiteY106-1514" fmla="*/ 1324288 h 1667695"/>
              <a:gd name="connsiteX107-1515" fmla="*/ 856964 w 2317457"/>
              <a:gd name="connsiteY107-1516" fmla="*/ 1323395 h 1667695"/>
              <a:gd name="connsiteX108-1517" fmla="*/ 819286 w 2317457"/>
              <a:gd name="connsiteY108-1518" fmla="*/ 1342539 h 1667695"/>
              <a:gd name="connsiteX109-1519" fmla="*/ 302060 w 2317457"/>
              <a:gd name="connsiteY109-1520" fmla="*/ 1219396 h 1667695"/>
              <a:gd name="connsiteX110-1521" fmla="*/ 274269 w 2317457"/>
              <a:gd name="connsiteY110-1522" fmla="*/ 1151583 h 1667695"/>
              <a:gd name="connsiteX111-1523" fmla="*/ 294531 w 2317457"/>
              <a:gd name="connsiteY111-1524" fmla="*/ 1157949 h 1667695"/>
              <a:gd name="connsiteX112-1525" fmla="*/ 264622 w 2317457"/>
              <a:gd name="connsiteY112-1526" fmla="*/ 1128041 h 1667695"/>
              <a:gd name="connsiteX113-1527" fmla="*/ 274269 w 2317457"/>
              <a:gd name="connsiteY113-1528" fmla="*/ 1151583 h 1667695"/>
              <a:gd name="connsiteX114-1529" fmla="*/ 226038 w 2317457"/>
              <a:gd name="connsiteY114-1530" fmla="*/ 1136428 h 1667695"/>
              <a:gd name="connsiteX115-1531" fmla="*/ 2685 w 2317457"/>
              <a:gd name="connsiteY115-1532" fmla="*/ 724657 h 1667695"/>
              <a:gd name="connsiteX116-1533" fmla="*/ 319621 w 2317457"/>
              <a:gd name="connsiteY116-1534" fmla="*/ 453967 h 1667695"/>
              <a:gd name="connsiteX117-1535" fmla="*/ 353812 w 2317457"/>
              <a:gd name="connsiteY117-1536" fmla="*/ 459912 h 1667695"/>
              <a:gd name="connsiteX118-1537" fmla="*/ 353812 w 2317457"/>
              <a:gd name="connsiteY118-1538" fmla="*/ 459912 h 1667695"/>
              <a:gd name="connsiteX119-1539" fmla="*/ 377968 w 2317457"/>
              <a:gd name="connsiteY119-1540" fmla="*/ 417901 h 1667695"/>
              <a:gd name="connsiteX120-1541" fmla="*/ 766399 w 2317457"/>
              <a:gd name="connsiteY120-1542" fmla="*/ 278936 h 1667695"/>
              <a:gd name="connsiteX121-1543" fmla="*/ 791772 w 2317457"/>
              <a:gd name="connsiteY121-1544" fmla="*/ 288118 h 1667695"/>
              <a:gd name="connsiteX122-1545" fmla="*/ 791772 w 2317457"/>
              <a:gd name="connsiteY122-1546" fmla="*/ 288118 h 1667695"/>
              <a:gd name="connsiteX123-1547" fmla="*/ 813168 w 2317457"/>
              <a:gd name="connsiteY123-1548" fmla="*/ 229305 h 1667695"/>
              <a:gd name="connsiteX124-1549" fmla="*/ 1054150 w 2317457"/>
              <a:gd name="connsiteY124-1550" fmla="*/ 23712 h 1667695"/>
              <a:gd name="connsiteX125-1551" fmla="*/ 1148877 w 2317457"/>
              <a:gd name="connsiteY125-1552" fmla="*/ 2434 h 1667695"/>
              <a:gd name="connsiteX126-1553" fmla="*/ 1222249 w 2317457"/>
              <a:gd name="connsiteY126-1554" fmla="*/ 906 h 1667695"/>
              <a:gd name="connsiteX0-1555" fmla="*/ 1179544 w 2317457"/>
              <a:gd name="connsiteY0-1556" fmla="*/ 86443 h 1667695"/>
              <a:gd name="connsiteX1-1557" fmla="*/ 1090344 w 2317457"/>
              <a:gd name="connsiteY1-1558" fmla="*/ 101913 h 1667695"/>
              <a:gd name="connsiteX2-1559" fmla="*/ 858887 w 2317457"/>
              <a:gd name="connsiteY2-1560" fmla="*/ 353658 h 1667695"/>
              <a:gd name="connsiteX3-1561" fmla="*/ 795927 w 2317457"/>
              <a:gd name="connsiteY3-1562" fmla="*/ 379281 h 1667695"/>
              <a:gd name="connsiteX4-1563" fmla="*/ 413212 w 2317457"/>
              <a:gd name="connsiteY4-1564" fmla="*/ 528728 h 1667695"/>
              <a:gd name="connsiteX5-1565" fmla="*/ 364825 w 2317457"/>
              <a:gd name="connsiteY5-1566" fmla="*/ 548445 h 1667695"/>
              <a:gd name="connsiteX6-1567" fmla="*/ 85933 w 2317457"/>
              <a:gd name="connsiteY6-1568" fmla="*/ 751994 h 1667695"/>
              <a:gd name="connsiteX7-1569" fmla="*/ 317391 w 2317457"/>
              <a:gd name="connsiteY7-1570" fmla="*/ 1075272 h 1667695"/>
              <a:gd name="connsiteX8-1571" fmla="*/ 347299 w 2317457"/>
              <a:gd name="connsiteY8-1572" fmla="*/ 1105181 h 1667695"/>
              <a:gd name="connsiteX9-1573" fmla="*/ 859173 w 2317457"/>
              <a:gd name="connsiteY9-1574" fmla="*/ 1226148 h 1667695"/>
              <a:gd name="connsiteX10-1575" fmla="*/ 870404 w 2317457"/>
              <a:gd name="connsiteY10-1576" fmla="*/ 1222392 h 1667695"/>
              <a:gd name="connsiteX11-1577" fmla="*/ 904596 w 2317457"/>
              <a:gd name="connsiteY11-1578" fmla="*/ 1198466 h 1667695"/>
              <a:gd name="connsiteX12-1579" fmla="*/ 850410 w 2317457"/>
              <a:gd name="connsiteY12-1580" fmla="*/ 714276 h 1667695"/>
              <a:gd name="connsiteX13-1581" fmla="*/ 591615 w 2317457"/>
              <a:gd name="connsiteY13-1582" fmla="*/ 798096 h 1667695"/>
              <a:gd name="connsiteX14-1583" fmla="*/ 725823 w 2317457"/>
              <a:gd name="connsiteY14-1584" fmla="*/ 1001645 h 1667695"/>
              <a:gd name="connsiteX15-1585" fmla="*/ 725823 w 2317457"/>
              <a:gd name="connsiteY15-1586" fmla="*/ 1087370 h 1667695"/>
              <a:gd name="connsiteX16-1587" fmla="*/ 494175 w 2317457"/>
              <a:gd name="connsiteY16-1588" fmla="*/ 857817 h 1667695"/>
              <a:gd name="connsiteX17-1589" fmla="*/ 682484 w 2317457"/>
              <a:gd name="connsiteY17-1590" fmla="*/ 622645 h 1667695"/>
              <a:gd name="connsiteX18-1591" fmla="*/ 990808 w 2317457"/>
              <a:gd name="connsiteY18-1592" fmla="*/ 714847 h 1667695"/>
              <a:gd name="connsiteX19-1593" fmla="*/ 956151 w 2317457"/>
              <a:gd name="connsiteY19-1594" fmla="*/ 1269409 h 1667695"/>
              <a:gd name="connsiteX20-1595" fmla="*/ 937493 w 2317457"/>
              <a:gd name="connsiteY20-1596" fmla="*/ 1281763 h 1667695"/>
              <a:gd name="connsiteX21-1597" fmla="*/ 963456 w 2317457"/>
              <a:gd name="connsiteY21-1598" fmla="*/ 1332462 h 1667695"/>
              <a:gd name="connsiteX22-1599" fmla="*/ 1489251 w 2317457"/>
              <a:gd name="connsiteY22-1600" fmla="*/ 1578383 h 1667695"/>
              <a:gd name="connsiteX23-1601" fmla="*/ 2071196 w 2317457"/>
              <a:gd name="connsiteY23-1602" fmla="*/ 1515335 h 1667695"/>
              <a:gd name="connsiteX24-1603" fmla="*/ 2150984 w 2317457"/>
              <a:gd name="connsiteY24-1604" fmla="*/ 1534236 h 1667695"/>
              <a:gd name="connsiteX25-1605" fmla="*/ 2153406 w 2317457"/>
              <a:gd name="connsiteY25-1606" fmla="*/ 1533604 h 1667695"/>
              <a:gd name="connsiteX26-1607" fmla="*/ 2110580 w 2317457"/>
              <a:gd name="connsiteY26-1608" fmla="*/ 1497040 h 1667695"/>
              <a:gd name="connsiteX27-1609" fmla="*/ 1968359 w 2317457"/>
              <a:gd name="connsiteY27-1610" fmla="*/ 1468846 h 1667695"/>
              <a:gd name="connsiteX28-1611" fmla="*/ 1664988 w 2317457"/>
              <a:gd name="connsiteY28-1612" fmla="*/ 1488943 h 1667695"/>
              <a:gd name="connsiteX29-1613" fmla="*/ 1428482 w 2317457"/>
              <a:gd name="connsiteY29-1614" fmla="*/ 1419792 h 1667695"/>
              <a:gd name="connsiteX30-1615" fmla="*/ 1375480 w 2317457"/>
              <a:gd name="connsiteY30-1616" fmla="*/ 1272237 h 1667695"/>
              <a:gd name="connsiteX31-1617" fmla="*/ 1385123 w 2317457"/>
              <a:gd name="connsiteY31-1618" fmla="*/ 1241197 h 1667695"/>
              <a:gd name="connsiteX32-1619" fmla="*/ 1385265 w 2317457"/>
              <a:gd name="connsiteY32-1620" fmla="*/ 1239695 h 1667695"/>
              <a:gd name="connsiteX33-1621" fmla="*/ 1387040 w 2317457"/>
              <a:gd name="connsiteY33-1622" fmla="*/ 1235026 h 1667695"/>
              <a:gd name="connsiteX34-1623" fmla="*/ 1391811 w 2317457"/>
              <a:gd name="connsiteY34-1624" fmla="*/ 1219671 h 1667695"/>
              <a:gd name="connsiteX35-1625" fmla="*/ 1393868 w 2317457"/>
              <a:gd name="connsiteY35-1626" fmla="*/ 1217072 h 1667695"/>
              <a:gd name="connsiteX36-1627" fmla="*/ 1398198 w 2317457"/>
              <a:gd name="connsiteY36-1628" fmla="*/ 1205685 h 1667695"/>
              <a:gd name="connsiteX37-1629" fmla="*/ 1586311 w 2317457"/>
              <a:gd name="connsiteY37-1630" fmla="*/ 1111468 h 1667695"/>
              <a:gd name="connsiteX38-1631" fmla="*/ 1735486 w 2317457"/>
              <a:gd name="connsiteY38-1632" fmla="*/ 1137547 h 1667695"/>
              <a:gd name="connsiteX39-1633" fmla="*/ 1755729 w 2317457"/>
              <a:gd name="connsiteY39-1634" fmla="*/ 1139556 h 1667695"/>
              <a:gd name="connsiteX40-1635" fmla="*/ 1736938 w 2317457"/>
              <a:gd name="connsiteY40-1636" fmla="*/ 1116242 h 1667695"/>
              <a:gd name="connsiteX41-1637" fmla="*/ 1692324 w 2317457"/>
              <a:gd name="connsiteY41-1638" fmla="*/ 976689 h 1667695"/>
              <a:gd name="connsiteX42-1639" fmla="*/ 1830437 w 2317457"/>
              <a:gd name="connsiteY42-1640" fmla="*/ 760091 h 1667695"/>
              <a:gd name="connsiteX43-1641" fmla="*/ 1891207 w 2317457"/>
              <a:gd name="connsiteY43-1642" fmla="*/ 745029 h 1667695"/>
              <a:gd name="connsiteX44-1643" fmla="*/ 2048083 w 2317457"/>
              <a:gd name="connsiteY44-1644" fmla="*/ 821432 h 1667695"/>
              <a:gd name="connsiteX45-1645" fmla="*/ 2041892 w 2317457"/>
              <a:gd name="connsiteY45-1646" fmla="*/ 1032696 h 1667695"/>
              <a:gd name="connsiteX46-1647" fmla="*/ 1981313 w 2317457"/>
              <a:gd name="connsiteY46-1648" fmla="*/ 972117 h 1667695"/>
              <a:gd name="connsiteX47-1649" fmla="*/ 1970835 w 2317457"/>
              <a:gd name="connsiteY47-1650" fmla="*/ 860770 h 1667695"/>
              <a:gd name="connsiteX48-1651" fmla="*/ 1839105 w 2317457"/>
              <a:gd name="connsiteY48-1652" fmla="*/ 852674 h 1667695"/>
              <a:gd name="connsiteX49-1653" fmla="*/ 1850027 w 2317457"/>
              <a:gd name="connsiteY49-1654" fmla="*/ 1119207 h 1667695"/>
              <a:gd name="connsiteX50-1655" fmla="*/ 1868974 w 2317457"/>
              <a:gd name="connsiteY50-1656" fmla="*/ 1134764 h 1667695"/>
              <a:gd name="connsiteX51-1657" fmla="*/ 1869585 w 2317457"/>
              <a:gd name="connsiteY51-1658" fmla="*/ 1134804 h 1667695"/>
              <a:gd name="connsiteX52-1659" fmla="*/ 1941594 w 2317457"/>
              <a:gd name="connsiteY52-1660" fmla="*/ 1170046 h 1667695"/>
              <a:gd name="connsiteX53-1661" fmla="*/ 2205151 w 2317457"/>
              <a:gd name="connsiteY53-1662" fmla="*/ 1071748 h 1667695"/>
              <a:gd name="connsiteX54-1663" fmla="*/ 2185624 w 2317457"/>
              <a:gd name="connsiteY54-1664" fmla="*/ 811811 h 1667695"/>
              <a:gd name="connsiteX55-1665" fmla="*/ 2185624 w 2317457"/>
              <a:gd name="connsiteY55-1666" fmla="*/ 768568 h 1667695"/>
              <a:gd name="connsiteX56-1667" fmla="*/ 2180195 w 2317457"/>
              <a:gd name="connsiteY56-1668" fmla="*/ 565304 h 1667695"/>
              <a:gd name="connsiteX57-1669" fmla="*/ 1993029 w 2317457"/>
              <a:gd name="connsiteY57-1670" fmla="*/ 483484 h 1667695"/>
              <a:gd name="connsiteX58-1671" fmla="*/ 1951690 w 2317457"/>
              <a:gd name="connsiteY58-1672" fmla="*/ 429192 h 1667695"/>
              <a:gd name="connsiteX59-1673" fmla="*/ 1804529 w 2317457"/>
              <a:gd name="connsiteY59-1674" fmla="*/ 175255 h 1667695"/>
              <a:gd name="connsiteX60-1675" fmla="*/ 1571129 w 2317457"/>
              <a:gd name="connsiteY60-1676" fmla="*/ 185422 h 1667695"/>
              <a:gd name="connsiteX61-1677" fmla="*/ 1525224 w 2317457"/>
              <a:gd name="connsiteY61-1678" fmla="*/ 214586 h 1667695"/>
              <a:gd name="connsiteX62-1679" fmla="*/ 1525601 w 2317457"/>
              <a:gd name="connsiteY62-1680" fmla="*/ 215320 h 1667695"/>
              <a:gd name="connsiteX63-1681" fmla="*/ 1534971 w 2317457"/>
              <a:gd name="connsiteY63-1682" fmla="*/ 388044 h 1667695"/>
              <a:gd name="connsiteX64-1683" fmla="*/ 1302942 w 2317457"/>
              <a:gd name="connsiteY64-1684" fmla="*/ 571209 h 1667695"/>
              <a:gd name="connsiteX65-1685" fmla="*/ 1078914 w 2317457"/>
              <a:gd name="connsiteY65-1686" fmla="*/ 415190 h 1667695"/>
              <a:gd name="connsiteX66-1687" fmla="*/ 1161687 w 2317457"/>
              <a:gd name="connsiteY66-1688" fmla="*/ 392330 h 1667695"/>
              <a:gd name="connsiteX67-1689" fmla="*/ 1377523 w 2317457"/>
              <a:gd name="connsiteY67-1690" fmla="*/ 468720 h 1667695"/>
              <a:gd name="connsiteX68-1691" fmla="*/ 1419909 w 2317457"/>
              <a:gd name="connsiteY68-1692" fmla="*/ 192019 h 1667695"/>
              <a:gd name="connsiteX69-1693" fmla="*/ 1179544 w 2317457"/>
              <a:gd name="connsiteY69-1694" fmla="*/ 86443 h 1667695"/>
              <a:gd name="connsiteX70-1695" fmla="*/ 1222249 w 2317457"/>
              <a:gd name="connsiteY70-1696" fmla="*/ 906 h 1667695"/>
              <a:gd name="connsiteX71-1697" fmla="*/ 1425434 w 2317457"/>
              <a:gd name="connsiteY71-1698" fmla="*/ 74671 h 1667695"/>
              <a:gd name="connsiteX72-1699" fmla="*/ 1485853 w 2317457"/>
              <a:gd name="connsiteY72-1700" fmla="*/ 137954 h 1667695"/>
              <a:gd name="connsiteX73-1701" fmla="*/ 1486784 w 2317457"/>
              <a:gd name="connsiteY73-1702" fmla="*/ 139765 h 1667695"/>
              <a:gd name="connsiteX74-1703" fmla="*/ 1534852 w 2317457"/>
              <a:gd name="connsiteY74-1704" fmla="*/ 109167 h 1667695"/>
              <a:gd name="connsiteX75-1705" fmla="*/ 1848820 w 2317457"/>
              <a:gd name="connsiteY75-1706" fmla="*/ 101532 h 1667695"/>
              <a:gd name="connsiteX76-1707" fmla="*/ 2035178 w 2317457"/>
              <a:gd name="connsiteY76-1708" fmla="*/ 343223 h 1667695"/>
              <a:gd name="connsiteX77-1709" fmla="*/ 2034679 w 2317457"/>
              <a:gd name="connsiteY77-1710" fmla="*/ 403118 h 1667695"/>
              <a:gd name="connsiteX78-1711" fmla="*/ 2034679 w 2317457"/>
              <a:gd name="connsiteY78-1712" fmla="*/ 403118 h 1667695"/>
              <a:gd name="connsiteX79-1713" fmla="*/ 2067810 w 2317457"/>
              <a:gd name="connsiteY79-1714" fmla="*/ 407521 h 1667695"/>
              <a:gd name="connsiteX80-1715" fmla="*/ 2255252 w 2317457"/>
              <a:gd name="connsiteY80-1716" fmla="*/ 522727 h 1667695"/>
              <a:gd name="connsiteX81-1717" fmla="*/ 2290721 w 2317457"/>
              <a:gd name="connsiteY81-1718" fmla="*/ 741460 h 1667695"/>
              <a:gd name="connsiteX82-1719" fmla="*/ 2269534 w 2317457"/>
              <a:gd name="connsiteY82-1720" fmla="*/ 789194 h 1667695"/>
              <a:gd name="connsiteX83-1721" fmla="*/ 2259538 w 2317457"/>
              <a:gd name="connsiteY83-1722" fmla="*/ 768472 h 1667695"/>
              <a:gd name="connsiteX84-1723" fmla="*/ 2259538 w 2317457"/>
              <a:gd name="connsiteY84-1724" fmla="*/ 811716 h 1667695"/>
              <a:gd name="connsiteX85-1725" fmla="*/ 2269534 w 2317457"/>
              <a:gd name="connsiteY85-1726" fmla="*/ 789194 h 1667695"/>
              <a:gd name="connsiteX86-1727" fmla="*/ 2303964 w 2317457"/>
              <a:gd name="connsiteY86-1728" fmla="*/ 860567 h 1667695"/>
              <a:gd name="connsiteX87-1729" fmla="*/ 2254109 w 2317457"/>
              <a:gd name="connsiteY87-1730" fmla="*/ 1154711 h 1667695"/>
              <a:gd name="connsiteX88-1731" fmla="*/ 1889069 w 2317457"/>
              <a:gd name="connsiteY88-1732" fmla="*/ 1240539 h 1667695"/>
              <a:gd name="connsiteX89-1733" fmla="*/ 1864047 w 2317457"/>
              <a:gd name="connsiteY89-1734" fmla="*/ 1227494 h 1667695"/>
              <a:gd name="connsiteX90-1735" fmla="*/ 1857505 w 2317457"/>
              <a:gd name="connsiteY90-1736" fmla="*/ 1227975 h 1667695"/>
              <a:gd name="connsiteX91-1737" fmla="*/ 1842230 w 2317457"/>
              <a:gd name="connsiteY91-1738" fmla="*/ 1221666 h 1667695"/>
              <a:gd name="connsiteX92-1739" fmla="*/ 1812583 w 2317457"/>
              <a:gd name="connsiteY92-1740" fmla="*/ 1226321 h 1667695"/>
              <a:gd name="connsiteX93-1741" fmla="*/ 1645366 w 2317457"/>
              <a:gd name="connsiteY93-1742" fmla="*/ 1205479 h 1667695"/>
              <a:gd name="connsiteX94-1743" fmla="*/ 1467344 w 2317457"/>
              <a:gd name="connsiteY94-1744" fmla="*/ 1278346 h 1667695"/>
              <a:gd name="connsiteX95-1745" fmla="*/ 1459868 w 2317457"/>
              <a:gd name="connsiteY95-1746" fmla="*/ 1297254 h 1667695"/>
              <a:gd name="connsiteX96-1747" fmla="*/ 1464010 w 2317457"/>
              <a:gd name="connsiteY96-1748" fmla="*/ 1320184 h 1667695"/>
              <a:gd name="connsiteX97-1749" fmla="*/ 1498491 w 2317457"/>
              <a:gd name="connsiteY97-1750" fmla="*/ 1368166 h 1667695"/>
              <a:gd name="connsiteX98-1751" fmla="*/ 1626030 w 2317457"/>
              <a:gd name="connsiteY98-1752" fmla="*/ 1403885 h 1667695"/>
              <a:gd name="connsiteX99-1753" fmla="*/ 1909495 w 2317457"/>
              <a:gd name="connsiteY99-1754" fmla="*/ 1385978 h 1667695"/>
              <a:gd name="connsiteX100-1755" fmla="*/ 2165527 w 2317457"/>
              <a:gd name="connsiteY100-1756" fmla="*/ 1428459 h 1667695"/>
              <a:gd name="connsiteX101-1757" fmla="*/ 2264015 w 2317457"/>
              <a:gd name="connsiteY101-1758" fmla="*/ 1612387 h 1667695"/>
              <a:gd name="connsiteX102-1759" fmla="*/ 2199531 w 2317457"/>
              <a:gd name="connsiteY102-1760" fmla="*/ 1649439 h 1667695"/>
              <a:gd name="connsiteX103-1761" fmla="*/ 1365617 w 2317457"/>
              <a:gd name="connsiteY103-1762" fmla="*/ 1666108 h 1667695"/>
              <a:gd name="connsiteX104-1763" fmla="*/ 877833 w 2317457"/>
              <a:gd name="connsiteY104-1764" fmla="*/ 1352835 h 1667695"/>
              <a:gd name="connsiteX105-1765" fmla="*/ 863697 w 2317457"/>
              <a:gd name="connsiteY105-1766" fmla="*/ 1323958 h 1667695"/>
              <a:gd name="connsiteX106-1767" fmla="*/ 862453 w 2317457"/>
              <a:gd name="connsiteY106-1768" fmla="*/ 1324288 h 1667695"/>
              <a:gd name="connsiteX107-1769" fmla="*/ 856964 w 2317457"/>
              <a:gd name="connsiteY107-1770" fmla="*/ 1323395 h 1667695"/>
              <a:gd name="connsiteX108-1771" fmla="*/ 819286 w 2317457"/>
              <a:gd name="connsiteY108-1772" fmla="*/ 1342539 h 1667695"/>
              <a:gd name="connsiteX109-1773" fmla="*/ 302060 w 2317457"/>
              <a:gd name="connsiteY109-1774" fmla="*/ 1219396 h 1667695"/>
              <a:gd name="connsiteX110-1775" fmla="*/ 274269 w 2317457"/>
              <a:gd name="connsiteY110-1776" fmla="*/ 1151583 h 1667695"/>
              <a:gd name="connsiteX111-1777" fmla="*/ 294531 w 2317457"/>
              <a:gd name="connsiteY111-1778" fmla="*/ 1157949 h 1667695"/>
              <a:gd name="connsiteX112-1779" fmla="*/ 264622 w 2317457"/>
              <a:gd name="connsiteY112-1780" fmla="*/ 1128041 h 1667695"/>
              <a:gd name="connsiteX113-1781" fmla="*/ 226038 w 2317457"/>
              <a:gd name="connsiteY113-1782" fmla="*/ 1136428 h 1667695"/>
              <a:gd name="connsiteX114-1783" fmla="*/ 2685 w 2317457"/>
              <a:gd name="connsiteY114-1784" fmla="*/ 724657 h 1667695"/>
              <a:gd name="connsiteX115-1785" fmla="*/ 319621 w 2317457"/>
              <a:gd name="connsiteY115-1786" fmla="*/ 453967 h 1667695"/>
              <a:gd name="connsiteX116-1787" fmla="*/ 353812 w 2317457"/>
              <a:gd name="connsiteY116-1788" fmla="*/ 459912 h 1667695"/>
              <a:gd name="connsiteX117-1789" fmla="*/ 353812 w 2317457"/>
              <a:gd name="connsiteY117-1790" fmla="*/ 459912 h 1667695"/>
              <a:gd name="connsiteX118-1791" fmla="*/ 377968 w 2317457"/>
              <a:gd name="connsiteY118-1792" fmla="*/ 417901 h 1667695"/>
              <a:gd name="connsiteX119-1793" fmla="*/ 766399 w 2317457"/>
              <a:gd name="connsiteY119-1794" fmla="*/ 278936 h 1667695"/>
              <a:gd name="connsiteX120-1795" fmla="*/ 791772 w 2317457"/>
              <a:gd name="connsiteY120-1796" fmla="*/ 288118 h 1667695"/>
              <a:gd name="connsiteX121-1797" fmla="*/ 791772 w 2317457"/>
              <a:gd name="connsiteY121-1798" fmla="*/ 288118 h 1667695"/>
              <a:gd name="connsiteX122-1799" fmla="*/ 813168 w 2317457"/>
              <a:gd name="connsiteY122-1800" fmla="*/ 229305 h 1667695"/>
              <a:gd name="connsiteX123-1801" fmla="*/ 1054150 w 2317457"/>
              <a:gd name="connsiteY123-1802" fmla="*/ 23712 h 1667695"/>
              <a:gd name="connsiteX124-1803" fmla="*/ 1148877 w 2317457"/>
              <a:gd name="connsiteY124-1804" fmla="*/ 2434 h 1667695"/>
              <a:gd name="connsiteX125-1805" fmla="*/ 1222249 w 2317457"/>
              <a:gd name="connsiteY125-1806" fmla="*/ 906 h 1667695"/>
              <a:gd name="connsiteX0-1807" fmla="*/ 1179544 w 2317457"/>
              <a:gd name="connsiteY0-1808" fmla="*/ 86443 h 1667695"/>
              <a:gd name="connsiteX1-1809" fmla="*/ 1090344 w 2317457"/>
              <a:gd name="connsiteY1-1810" fmla="*/ 101913 h 1667695"/>
              <a:gd name="connsiteX2-1811" fmla="*/ 858887 w 2317457"/>
              <a:gd name="connsiteY2-1812" fmla="*/ 353658 h 1667695"/>
              <a:gd name="connsiteX3-1813" fmla="*/ 795927 w 2317457"/>
              <a:gd name="connsiteY3-1814" fmla="*/ 379281 h 1667695"/>
              <a:gd name="connsiteX4-1815" fmla="*/ 413212 w 2317457"/>
              <a:gd name="connsiteY4-1816" fmla="*/ 528728 h 1667695"/>
              <a:gd name="connsiteX5-1817" fmla="*/ 364825 w 2317457"/>
              <a:gd name="connsiteY5-1818" fmla="*/ 548445 h 1667695"/>
              <a:gd name="connsiteX6-1819" fmla="*/ 85933 w 2317457"/>
              <a:gd name="connsiteY6-1820" fmla="*/ 751994 h 1667695"/>
              <a:gd name="connsiteX7-1821" fmla="*/ 317391 w 2317457"/>
              <a:gd name="connsiteY7-1822" fmla="*/ 1075272 h 1667695"/>
              <a:gd name="connsiteX8-1823" fmla="*/ 347299 w 2317457"/>
              <a:gd name="connsiteY8-1824" fmla="*/ 1105181 h 1667695"/>
              <a:gd name="connsiteX9-1825" fmla="*/ 859173 w 2317457"/>
              <a:gd name="connsiteY9-1826" fmla="*/ 1226148 h 1667695"/>
              <a:gd name="connsiteX10-1827" fmla="*/ 870404 w 2317457"/>
              <a:gd name="connsiteY10-1828" fmla="*/ 1222392 h 1667695"/>
              <a:gd name="connsiteX11-1829" fmla="*/ 904596 w 2317457"/>
              <a:gd name="connsiteY11-1830" fmla="*/ 1198466 h 1667695"/>
              <a:gd name="connsiteX12-1831" fmla="*/ 850410 w 2317457"/>
              <a:gd name="connsiteY12-1832" fmla="*/ 714276 h 1667695"/>
              <a:gd name="connsiteX13-1833" fmla="*/ 591615 w 2317457"/>
              <a:gd name="connsiteY13-1834" fmla="*/ 798096 h 1667695"/>
              <a:gd name="connsiteX14-1835" fmla="*/ 725823 w 2317457"/>
              <a:gd name="connsiteY14-1836" fmla="*/ 1001645 h 1667695"/>
              <a:gd name="connsiteX15-1837" fmla="*/ 725823 w 2317457"/>
              <a:gd name="connsiteY15-1838" fmla="*/ 1087370 h 1667695"/>
              <a:gd name="connsiteX16-1839" fmla="*/ 494175 w 2317457"/>
              <a:gd name="connsiteY16-1840" fmla="*/ 857817 h 1667695"/>
              <a:gd name="connsiteX17-1841" fmla="*/ 682484 w 2317457"/>
              <a:gd name="connsiteY17-1842" fmla="*/ 622645 h 1667695"/>
              <a:gd name="connsiteX18-1843" fmla="*/ 990808 w 2317457"/>
              <a:gd name="connsiteY18-1844" fmla="*/ 714847 h 1667695"/>
              <a:gd name="connsiteX19-1845" fmla="*/ 956151 w 2317457"/>
              <a:gd name="connsiteY19-1846" fmla="*/ 1269409 h 1667695"/>
              <a:gd name="connsiteX20-1847" fmla="*/ 937493 w 2317457"/>
              <a:gd name="connsiteY20-1848" fmla="*/ 1281763 h 1667695"/>
              <a:gd name="connsiteX21-1849" fmla="*/ 963456 w 2317457"/>
              <a:gd name="connsiteY21-1850" fmla="*/ 1332462 h 1667695"/>
              <a:gd name="connsiteX22-1851" fmla="*/ 1489251 w 2317457"/>
              <a:gd name="connsiteY22-1852" fmla="*/ 1578383 h 1667695"/>
              <a:gd name="connsiteX23-1853" fmla="*/ 2071196 w 2317457"/>
              <a:gd name="connsiteY23-1854" fmla="*/ 1515335 h 1667695"/>
              <a:gd name="connsiteX24-1855" fmla="*/ 2150984 w 2317457"/>
              <a:gd name="connsiteY24-1856" fmla="*/ 1534236 h 1667695"/>
              <a:gd name="connsiteX25-1857" fmla="*/ 2153406 w 2317457"/>
              <a:gd name="connsiteY25-1858" fmla="*/ 1533604 h 1667695"/>
              <a:gd name="connsiteX26-1859" fmla="*/ 2110580 w 2317457"/>
              <a:gd name="connsiteY26-1860" fmla="*/ 1497040 h 1667695"/>
              <a:gd name="connsiteX27-1861" fmla="*/ 1968359 w 2317457"/>
              <a:gd name="connsiteY27-1862" fmla="*/ 1468846 h 1667695"/>
              <a:gd name="connsiteX28-1863" fmla="*/ 1664988 w 2317457"/>
              <a:gd name="connsiteY28-1864" fmla="*/ 1488943 h 1667695"/>
              <a:gd name="connsiteX29-1865" fmla="*/ 1428482 w 2317457"/>
              <a:gd name="connsiteY29-1866" fmla="*/ 1419792 h 1667695"/>
              <a:gd name="connsiteX30-1867" fmla="*/ 1375480 w 2317457"/>
              <a:gd name="connsiteY30-1868" fmla="*/ 1272237 h 1667695"/>
              <a:gd name="connsiteX31-1869" fmla="*/ 1385123 w 2317457"/>
              <a:gd name="connsiteY31-1870" fmla="*/ 1241197 h 1667695"/>
              <a:gd name="connsiteX32-1871" fmla="*/ 1385265 w 2317457"/>
              <a:gd name="connsiteY32-1872" fmla="*/ 1239695 h 1667695"/>
              <a:gd name="connsiteX33-1873" fmla="*/ 1387040 w 2317457"/>
              <a:gd name="connsiteY33-1874" fmla="*/ 1235026 h 1667695"/>
              <a:gd name="connsiteX34-1875" fmla="*/ 1391811 w 2317457"/>
              <a:gd name="connsiteY34-1876" fmla="*/ 1219671 h 1667695"/>
              <a:gd name="connsiteX35-1877" fmla="*/ 1393868 w 2317457"/>
              <a:gd name="connsiteY35-1878" fmla="*/ 1217072 h 1667695"/>
              <a:gd name="connsiteX36-1879" fmla="*/ 1398198 w 2317457"/>
              <a:gd name="connsiteY36-1880" fmla="*/ 1205685 h 1667695"/>
              <a:gd name="connsiteX37-1881" fmla="*/ 1586311 w 2317457"/>
              <a:gd name="connsiteY37-1882" fmla="*/ 1111468 h 1667695"/>
              <a:gd name="connsiteX38-1883" fmla="*/ 1735486 w 2317457"/>
              <a:gd name="connsiteY38-1884" fmla="*/ 1137547 h 1667695"/>
              <a:gd name="connsiteX39-1885" fmla="*/ 1755729 w 2317457"/>
              <a:gd name="connsiteY39-1886" fmla="*/ 1139556 h 1667695"/>
              <a:gd name="connsiteX40-1887" fmla="*/ 1736938 w 2317457"/>
              <a:gd name="connsiteY40-1888" fmla="*/ 1116242 h 1667695"/>
              <a:gd name="connsiteX41-1889" fmla="*/ 1692324 w 2317457"/>
              <a:gd name="connsiteY41-1890" fmla="*/ 976689 h 1667695"/>
              <a:gd name="connsiteX42-1891" fmla="*/ 1830437 w 2317457"/>
              <a:gd name="connsiteY42-1892" fmla="*/ 760091 h 1667695"/>
              <a:gd name="connsiteX43-1893" fmla="*/ 1891207 w 2317457"/>
              <a:gd name="connsiteY43-1894" fmla="*/ 745029 h 1667695"/>
              <a:gd name="connsiteX44-1895" fmla="*/ 2048083 w 2317457"/>
              <a:gd name="connsiteY44-1896" fmla="*/ 821432 h 1667695"/>
              <a:gd name="connsiteX45-1897" fmla="*/ 2041892 w 2317457"/>
              <a:gd name="connsiteY45-1898" fmla="*/ 1032696 h 1667695"/>
              <a:gd name="connsiteX46-1899" fmla="*/ 1981313 w 2317457"/>
              <a:gd name="connsiteY46-1900" fmla="*/ 972117 h 1667695"/>
              <a:gd name="connsiteX47-1901" fmla="*/ 1970835 w 2317457"/>
              <a:gd name="connsiteY47-1902" fmla="*/ 860770 h 1667695"/>
              <a:gd name="connsiteX48-1903" fmla="*/ 1839105 w 2317457"/>
              <a:gd name="connsiteY48-1904" fmla="*/ 852674 h 1667695"/>
              <a:gd name="connsiteX49-1905" fmla="*/ 1850027 w 2317457"/>
              <a:gd name="connsiteY49-1906" fmla="*/ 1119207 h 1667695"/>
              <a:gd name="connsiteX50-1907" fmla="*/ 1868974 w 2317457"/>
              <a:gd name="connsiteY50-1908" fmla="*/ 1134764 h 1667695"/>
              <a:gd name="connsiteX51-1909" fmla="*/ 1869585 w 2317457"/>
              <a:gd name="connsiteY51-1910" fmla="*/ 1134804 h 1667695"/>
              <a:gd name="connsiteX52-1911" fmla="*/ 1941594 w 2317457"/>
              <a:gd name="connsiteY52-1912" fmla="*/ 1170046 h 1667695"/>
              <a:gd name="connsiteX53-1913" fmla="*/ 2205151 w 2317457"/>
              <a:gd name="connsiteY53-1914" fmla="*/ 1071748 h 1667695"/>
              <a:gd name="connsiteX54-1915" fmla="*/ 2185624 w 2317457"/>
              <a:gd name="connsiteY54-1916" fmla="*/ 811811 h 1667695"/>
              <a:gd name="connsiteX55-1917" fmla="*/ 2185624 w 2317457"/>
              <a:gd name="connsiteY55-1918" fmla="*/ 768568 h 1667695"/>
              <a:gd name="connsiteX56-1919" fmla="*/ 2180195 w 2317457"/>
              <a:gd name="connsiteY56-1920" fmla="*/ 565304 h 1667695"/>
              <a:gd name="connsiteX57-1921" fmla="*/ 1993029 w 2317457"/>
              <a:gd name="connsiteY57-1922" fmla="*/ 483484 h 1667695"/>
              <a:gd name="connsiteX58-1923" fmla="*/ 1951690 w 2317457"/>
              <a:gd name="connsiteY58-1924" fmla="*/ 429192 h 1667695"/>
              <a:gd name="connsiteX59-1925" fmla="*/ 1804529 w 2317457"/>
              <a:gd name="connsiteY59-1926" fmla="*/ 175255 h 1667695"/>
              <a:gd name="connsiteX60-1927" fmla="*/ 1571129 w 2317457"/>
              <a:gd name="connsiteY60-1928" fmla="*/ 185422 h 1667695"/>
              <a:gd name="connsiteX61-1929" fmla="*/ 1525224 w 2317457"/>
              <a:gd name="connsiteY61-1930" fmla="*/ 214586 h 1667695"/>
              <a:gd name="connsiteX62-1931" fmla="*/ 1525601 w 2317457"/>
              <a:gd name="connsiteY62-1932" fmla="*/ 215320 h 1667695"/>
              <a:gd name="connsiteX63-1933" fmla="*/ 1534971 w 2317457"/>
              <a:gd name="connsiteY63-1934" fmla="*/ 388044 h 1667695"/>
              <a:gd name="connsiteX64-1935" fmla="*/ 1302942 w 2317457"/>
              <a:gd name="connsiteY64-1936" fmla="*/ 571209 h 1667695"/>
              <a:gd name="connsiteX65-1937" fmla="*/ 1078914 w 2317457"/>
              <a:gd name="connsiteY65-1938" fmla="*/ 415190 h 1667695"/>
              <a:gd name="connsiteX66-1939" fmla="*/ 1161687 w 2317457"/>
              <a:gd name="connsiteY66-1940" fmla="*/ 392330 h 1667695"/>
              <a:gd name="connsiteX67-1941" fmla="*/ 1377523 w 2317457"/>
              <a:gd name="connsiteY67-1942" fmla="*/ 468720 h 1667695"/>
              <a:gd name="connsiteX68-1943" fmla="*/ 1419909 w 2317457"/>
              <a:gd name="connsiteY68-1944" fmla="*/ 192019 h 1667695"/>
              <a:gd name="connsiteX69-1945" fmla="*/ 1179544 w 2317457"/>
              <a:gd name="connsiteY69-1946" fmla="*/ 86443 h 1667695"/>
              <a:gd name="connsiteX70-1947" fmla="*/ 1222249 w 2317457"/>
              <a:gd name="connsiteY70-1948" fmla="*/ 906 h 1667695"/>
              <a:gd name="connsiteX71-1949" fmla="*/ 1425434 w 2317457"/>
              <a:gd name="connsiteY71-1950" fmla="*/ 74671 h 1667695"/>
              <a:gd name="connsiteX72-1951" fmla="*/ 1485853 w 2317457"/>
              <a:gd name="connsiteY72-1952" fmla="*/ 137954 h 1667695"/>
              <a:gd name="connsiteX73-1953" fmla="*/ 1486784 w 2317457"/>
              <a:gd name="connsiteY73-1954" fmla="*/ 139765 h 1667695"/>
              <a:gd name="connsiteX74-1955" fmla="*/ 1534852 w 2317457"/>
              <a:gd name="connsiteY74-1956" fmla="*/ 109167 h 1667695"/>
              <a:gd name="connsiteX75-1957" fmla="*/ 1848820 w 2317457"/>
              <a:gd name="connsiteY75-1958" fmla="*/ 101532 h 1667695"/>
              <a:gd name="connsiteX76-1959" fmla="*/ 2035178 w 2317457"/>
              <a:gd name="connsiteY76-1960" fmla="*/ 343223 h 1667695"/>
              <a:gd name="connsiteX77-1961" fmla="*/ 2034679 w 2317457"/>
              <a:gd name="connsiteY77-1962" fmla="*/ 403118 h 1667695"/>
              <a:gd name="connsiteX78-1963" fmla="*/ 2034679 w 2317457"/>
              <a:gd name="connsiteY78-1964" fmla="*/ 403118 h 1667695"/>
              <a:gd name="connsiteX79-1965" fmla="*/ 2067810 w 2317457"/>
              <a:gd name="connsiteY79-1966" fmla="*/ 407521 h 1667695"/>
              <a:gd name="connsiteX80-1967" fmla="*/ 2255252 w 2317457"/>
              <a:gd name="connsiteY80-1968" fmla="*/ 522727 h 1667695"/>
              <a:gd name="connsiteX81-1969" fmla="*/ 2290721 w 2317457"/>
              <a:gd name="connsiteY81-1970" fmla="*/ 741460 h 1667695"/>
              <a:gd name="connsiteX82-1971" fmla="*/ 2269534 w 2317457"/>
              <a:gd name="connsiteY82-1972" fmla="*/ 789194 h 1667695"/>
              <a:gd name="connsiteX83-1973" fmla="*/ 2259538 w 2317457"/>
              <a:gd name="connsiteY83-1974" fmla="*/ 768472 h 1667695"/>
              <a:gd name="connsiteX84-1975" fmla="*/ 2259538 w 2317457"/>
              <a:gd name="connsiteY84-1976" fmla="*/ 811716 h 1667695"/>
              <a:gd name="connsiteX85-1977" fmla="*/ 2269534 w 2317457"/>
              <a:gd name="connsiteY85-1978" fmla="*/ 789194 h 1667695"/>
              <a:gd name="connsiteX86-1979" fmla="*/ 2303964 w 2317457"/>
              <a:gd name="connsiteY86-1980" fmla="*/ 860567 h 1667695"/>
              <a:gd name="connsiteX87-1981" fmla="*/ 2254109 w 2317457"/>
              <a:gd name="connsiteY87-1982" fmla="*/ 1154711 h 1667695"/>
              <a:gd name="connsiteX88-1983" fmla="*/ 1889069 w 2317457"/>
              <a:gd name="connsiteY88-1984" fmla="*/ 1240539 h 1667695"/>
              <a:gd name="connsiteX89-1985" fmla="*/ 1864047 w 2317457"/>
              <a:gd name="connsiteY89-1986" fmla="*/ 1227494 h 1667695"/>
              <a:gd name="connsiteX90-1987" fmla="*/ 1857505 w 2317457"/>
              <a:gd name="connsiteY90-1988" fmla="*/ 1227975 h 1667695"/>
              <a:gd name="connsiteX91-1989" fmla="*/ 1842230 w 2317457"/>
              <a:gd name="connsiteY91-1990" fmla="*/ 1221666 h 1667695"/>
              <a:gd name="connsiteX92-1991" fmla="*/ 1812583 w 2317457"/>
              <a:gd name="connsiteY92-1992" fmla="*/ 1226321 h 1667695"/>
              <a:gd name="connsiteX93-1993" fmla="*/ 1645366 w 2317457"/>
              <a:gd name="connsiteY93-1994" fmla="*/ 1205479 h 1667695"/>
              <a:gd name="connsiteX94-1995" fmla="*/ 1467344 w 2317457"/>
              <a:gd name="connsiteY94-1996" fmla="*/ 1278346 h 1667695"/>
              <a:gd name="connsiteX95-1997" fmla="*/ 1459868 w 2317457"/>
              <a:gd name="connsiteY95-1998" fmla="*/ 1297254 h 1667695"/>
              <a:gd name="connsiteX96-1999" fmla="*/ 1464010 w 2317457"/>
              <a:gd name="connsiteY96-2000" fmla="*/ 1320184 h 1667695"/>
              <a:gd name="connsiteX97-2001" fmla="*/ 1498491 w 2317457"/>
              <a:gd name="connsiteY97-2002" fmla="*/ 1368166 h 1667695"/>
              <a:gd name="connsiteX98-2003" fmla="*/ 1626030 w 2317457"/>
              <a:gd name="connsiteY98-2004" fmla="*/ 1403885 h 1667695"/>
              <a:gd name="connsiteX99-2005" fmla="*/ 1909495 w 2317457"/>
              <a:gd name="connsiteY99-2006" fmla="*/ 1385978 h 1667695"/>
              <a:gd name="connsiteX100-2007" fmla="*/ 2165527 w 2317457"/>
              <a:gd name="connsiteY100-2008" fmla="*/ 1428459 h 1667695"/>
              <a:gd name="connsiteX101-2009" fmla="*/ 2264015 w 2317457"/>
              <a:gd name="connsiteY101-2010" fmla="*/ 1612387 h 1667695"/>
              <a:gd name="connsiteX102-2011" fmla="*/ 2199531 w 2317457"/>
              <a:gd name="connsiteY102-2012" fmla="*/ 1649439 h 1667695"/>
              <a:gd name="connsiteX103-2013" fmla="*/ 1365617 w 2317457"/>
              <a:gd name="connsiteY103-2014" fmla="*/ 1666108 h 1667695"/>
              <a:gd name="connsiteX104-2015" fmla="*/ 877833 w 2317457"/>
              <a:gd name="connsiteY104-2016" fmla="*/ 1352835 h 1667695"/>
              <a:gd name="connsiteX105-2017" fmla="*/ 863697 w 2317457"/>
              <a:gd name="connsiteY105-2018" fmla="*/ 1323958 h 1667695"/>
              <a:gd name="connsiteX106-2019" fmla="*/ 862453 w 2317457"/>
              <a:gd name="connsiteY106-2020" fmla="*/ 1324288 h 1667695"/>
              <a:gd name="connsiteX107-2021" fmla="*/ 856964 w 2317457"/>
              <a:gd name="connsiteY107-2022" fmla="*/ 1323395 h 1667695"/>
              <a:gd name="connsiteX108-2023" fmla="*/ 819286 w 2317457"/>
              <a:gd name="connsiteY108-2024" fmla="*/ 1342539 h 1667695"/>
              <a:gd name="connsiteX109-2025" fmla="*/ 302060 w 2317457"/>
              <a:gd name="connsiteY109-2026" fmla="*/ 1219396 h 1667695"/>
              <a:gd name="connsiteX110-2027" fmla="*/ 274269 w 2317457"/>
              <a:gd name="connsiteY110-2028" fmla="*/ 1151583 h 1667695"/>
              <a:gd name="connsiteX111-2029" fmla="*/ 294531 w 2317457"/>
              <a:gd name="connsiteY111-2030" fmla="*/ 1157949 h 1667695"/>
              <a:gd name="connsiteX112-2031" fmla="*/ 226038 w 2317457"/>
              <a:gd name="connsiteY112-2032" fmla="*/ 1136428 h 1667695"/>
              <a:gd name="connsiteX113-2033" fmla="*/ 2685 w 2317457"/>
              <a:gd name="connsiteY113-2034" fmla="*/ 724657 h 1667695"/>
              <a:gd name="connsiteX114-2035" fmla="*/ 319621 w 2317457"/>
              <a:gd name="connsiteY114-2036" fmla="*/ 453967 h 1667695"/>
              <a:gd name="connsiteX115-2037" fmla="*/ 353812 w 2317457"/>
              <a:gd name="connsiteY115-2038" fmla="*/ 459912 h 1667695"/>
              <a:gd name="connsiteX116-2039" fmla="*/ 353812 w 2317457"/>
              <a:gd name="connsiteY116-2040" fmla="*/ 459912 h 1667695"/>
              <a:gd name="connsiteX117-2041" fmla="*/ 377968 w 2317457"/>
              <a:gd name="connsiteY117-2042" fmla="*/ 417901 h 1667695"/>
              <a:gd name="connsiteX118-2043" fmla="*/ 766399 w 2317457"/>
              <a:gd name="connsiteY118-2044" fmla="*/ 278936 h 1667695"/>
              <a:gd name="connsiteX119-2045" fmla="*/ 791772 w 2317457"/>
              <a:gd name="connsiteY119-2046" fmla="*/ 288118 h 1667695"/>
              <a:gd name="connsiteX120-2047" fmla="*/ 791772 w 2317457"/>
              <a:gd name="connsiteY120-2048" fmla="*/ 288118 h 1667695"/>
              <a:gd name="connsiteX121-2049" fmla="*/ 813168 w 2317457"/>
              <a:gd name="connsiteY121-2050" fmla="*/ 229305 h 1667695"/>
              <a:gd name="connsiteX122-2051" fmla="*/ 1054150 w 2317457"/>
              <a:gd name="connsiteY122-2052" fmla="*/ 23712 h 1667695"/>
              <a:gd name="connsiteX123-2053" fmla="*/ 1148877 w 2317457"/>
              <a:gd name="connsiteY123-2054" fmla="*/ 2434 h 1667695"/>
              <a:gd name="connsiteX124-2055" fmla="*/ 1222249 w 2317457"/>
              <a:gd name="connsiteY124-2056" fmla="*/ 906 h 1667695"/>
              <a:gd name="connsiteX0-2057" fmla="*/ 1179544 w 2317457"/>
              <a:gd name="connsiteY0-2058" fmla="*/ 86443 h 1667695"/>
              <a:gd name="connsiteX1-2059" fmla="*/ 1090344 w 2317457"/>
              <a:gd name="connsiteY1-2060" fmla="*/ 101913 h 1667695"/>
              <a:gd name="connsiteX2-2061" fmla="*/ 858887 w 2317457"/>
              <a:gd name="connsiteY2-2062" fmla="*/ 353658 h 1667695"/>
              <a:gd name="connsiteX3-2063" fmla="*/ 795927 w 2317457"/>
              <a:gd name="connsiteY3-2064" fmla="*/ 379281 h 1667695"/>
              <a:gd name="connsiteX4-2065" fmla="*/ 413212 w 2317457"/>
              <a:gd name="connsiteY4-2066" fmla="*/ 528728 h 1667695"/>
              <a:gd name="connsiteX5-2067" fmla="*/ 364825 w 2317457"/>
              <a:gd name="connsiteY5-2068" fmla="*/ 548445 h 1667695"/>
              <a:gd name="connsiteX6-2069" fmla="*/ 85933 w 2317457"/>
              <a:gd name="connsiteY6-2070" fmla="*/ 751994 h 1667695"/>
              <a:gd name="connsiteX7-2071" fmla="*/ 317391 w 2317457"/>
              <a:gd name="connsiteY7-2072" fmla="*/ 1075272 h 1667695"/>
              <a:gd name="connsiteX8-2073" fmla="*/ 347299 w 2317457"/>
              <a:gd name="connsiteY8-2074" fmla="*/ 1105181 h 1667695"/>
              <a:gd name="connsiteX9-2075" fmla="*/ 859173 w 2317457"/>
              <a:gd name="connsiteY9-2076" fmla="*/ 1226148 h 1667695"/>
              <a:gd name="connsiteX10-2077" fmla="*/ 870404 w 2317457"/>
              <a:gd name="connsiteY10-2078" fmla="*/ 1222392 h 1667695"/>
              <a:gd name="connsiteX11-2079" fmla="*/ 904596 w 2317457"/>
              <a:gd name="connsiteY11-2080" fmla="*/ 1198466 h 1667695"/>
              <a:gd name="connsiteX12-2081" fmla="*/ 850410 w 2317457"/>
              <a:gd name="connsiteY12-2082" fmla="*/ 714276 h 1667695"/>
              <a:gd name="connsiteX13-2083" fmla="*/ 591615 w 2317457"/>
              <a:gd name="connsiteY13-2084" fmla="*/ 798096 h 1667695"/>
              <a:gd name="connsiteX14-2085" fmla="*/ 725823 w 2317457"/>
              <a:gd name="connsiteY14-2086" fmla="*/ 1001645 h 1667695"/>
              <a:gd name="connsiteX15-2087" fmla="*/ 725823 w 2317457"/>
              <a:gd name="connsiteY15-2088" fmla="*/ 1087370 h 1667695"/>
              <a:gd name="connsiteX16-2089" fmla="*/ 494175 w 2317457"/>
              <a:gd name="connsiteY16-2090" fmla="*/ 857817 h 1667695"/>
              <a:gd name="connsiteX17-2091" fmla="*/ 682484 w 2317457"/>
              <a:gd name="connsiteY17-2092" fmla="*/ 622645 h 1667695"/>
              <a:gd name="connsiteX18-2093" fmla="*/ 990808 w 2317457"/>
              <a:gd name="connsiteY18-2094" fmla="*/ 714847 h 1667695"/>
              <a:gd name="connsiteX19-2095" fmla="*/ 956151 w 2317457"/>
              <a:gd name="connsiteY19-2096" fmla="*/ 1269409 h 1667695"/>
              <a:gd name="connsiteX20-2097" fmla="*/ 937493 w 2317457"/>
              <a:gd name="connsiteY20-2098" fmla="*/ 1281763 h 1667695"/>
              <a:gd name="connsiteX21-2099" fmla="*/ 963456 w 2317457"/>
              <a:gd name="connsiteY21-2100" fmla="*/ 1332462 h 1667695"/>
              <a:gd name="connsiteX22-2101" fmla="*/ 1489251 w 2317457"/>
              <a:gd name="connsiteY22-2102" fmla="*/ 1578383 h 1667695"/>
              <a:gd name="connsiteX23-2103" fmla="*/ 2071196 w 2317457"/>
              <a:gd name="connsiteY23-2104" fmla="*/ 1515335 h 1667695"/>
              <a:gd name="connsiteX24-2105" fmla="*/ 2150984 w 2317457"/>
              <a:gd name="connsiteY24-2106" fmla="*/ 1534236 h 1667695"/>
              <a:gd name="connsiteX25-2107" fmla="*/ 2153406 w 2317457"/>
              <a:gd name="connsiteY25-2108" fmla="*/ 1533604 h 1667695"/>
              <a:gd name="connsiteX26-2109" fmla="*/ 2110580 w 2317457"/>
              <a:gd name="connsiteY26-2110" fmla="*/ 1497040 h 1667695"/>
              <a:gd name="connsiteX27-2111" fmla="*/ 1968359 w 2317457"/>
              <a:gd name="connsiteY27-2112" fmla="*/ 1468846 h 1667695"/>
              <a:gd name="connsiteX28-2113" fmla="*/ 1664988 w 2317457"/>
              <a:gd name="connsiteY28-2114" fmla="*/ 1488943 h 1667695"/>
              <a:gd name="connsiteX29-2115" fmla="*/ 1428482 w 2317457"/>
              <a:gd name="connsiteY29-2116" fmla="*/ 1419792 h 1667695"/>
              <a:gd name="connsiteX30-2117" fmla="*/ 1375480 w 2317457"/>
              <a:gd name="connsiteY30-2118" fmla="*/ 1272237 h 1667695"/>
              <a:gd name="connsiteX31-2119" fmla="*/ 1385123 w 2317457"/>
              <a:gd name="connsiteY31-2120" fmla="*/ 1241197 h 1667695"/>
              <a:gd name="connsiteX32-2121" fmla="*/ 1385265 w 2317457"/>
              <a:gd name="connsiteY32-2122" fmla="*/ 1239695 h 1667695"/>
              <a:gd name="connsiteX33-2123" fmla="*/ 1387040 w 2317457"/>
              <a:gd name="connsiteY33-2124" fmla="*/ 1235026 h 1667695"/>
              <a:gd name="connsiteX34-2125" fmla="*/ 1391811 w 2317457"/>
              <a:gd name="connsiteY34-2126" fmla="*/ 1219671 h 1667695"/>
              <a:gd name="connsiteX35-2127" fmla="*/ 1393868 w 2317457"/>
              <a:gd name="connsiteY35-2128" fmla="*/ 1217072 h 1667695"/>
              <a:gd name="connsiteX36-2129" fmla="*/ 1398198 w 2317457"/>
              <a:gd name="connsiteY36-2130" fmla="*/ 1205685 h 1667695"/>
              <a:gd name="connsiteX37-2131" fmla="*/ 1586311 w 2317457"/>
              <a:gd name="connsiteY37-2132" fmla="*/ 1111468 h 1667695"/>
              <a:gd name="connsiteX38-2133" fmla="*/ 1735486 w 2317457"/>
              <a:gd name="connsiteY38-2134" fmla="*/ 1137547 h 1667695"/>
              <a:gd name="connsiteX39-2135" fmla="*/ 1755729 w 2317457"/>
              <a:gd name="connsiteY39-2136" fmla="*/ 1139556 h 1667695"/>
              <a:gd name="connsiteX40-2137" fmla="*/ 1736938 w 2317457"/>
              <a:gd name="connsiteY40-2138" fmla="*/ 1116242 h 1667695"/>
              <a:gd name="connsiteX41-2139" fmla="*/ 1692324 w 2317457"/>
              <a:gd name="connsiteY41-2140" fmla="*/ 976689 h 1667695"/>
              <a:gd name="connsiteX42-2141" fmla="*/ 1830437 w 2317457"/>
              <a:gd name="connsiteY42-2142" fmla="*/ 760091 h 1667695"/>
              <a:gd name="connsiteX43-2143" fmla="*/ 1891207 w 2317457"/>
              <a:gd name="connsiteY43-2144" fmla="*/ 745029 h 1667695"/>
              <a:gd name="connsiteX44-2145" fmla="*/ 2048083 w 2317457"/>
              <a:gd name="connsiteY44-2146" fmla="*/ 821432 h 1667695"/>
              <a:gd name="connsiteX45-2147" fmla="*/ 2041892 w 2317457"/>
              <a:gd name="connsiteY45-2148" fmla="*/ 1032696 h 1667695"/>
              <a:gd name="connsiteX46-2149" fmla="*/ 1981313 w 2317457"/>
              <a:gd name="connsiteY46-2150" fmla="*/ 972117 h 1667695"/>
              <a:gd name="connsiteX47-2151" fmla="*/ 1970835 w 2317457"/>
              <a:gd name="connsiteY47-2152" fmla="*/ 860770 h 1667695"/>
              <a:gd name="connsiteX48-2153" fmla="*/ 1839105 w 2317457"/>
              <a:gd name="connsiteY48-2154" fmla="*/ 852674 h 1667695"/>
              <a:gd name="connsiteX49-2155" fmla="*/ 1850027 w 2317457"/>
              <a:gd name="connsiteY49-2156" fmla="*/ 1119207 h 1667695"/>
              <a:gd name="connsiteX50-2157" fmla="*/ 1868974 w 2317457"/>
              <a:gd name="connsiteY50-2158" fmla="*/ 1134764 h 1667695"/>
              <a:gd name="connsiteX51-2159" fmla="*/ 1869585 w 2317457"/>
              <a:gd name="connsiteY51-2160" fmla="*/ 1134804 h 1667695"/>
              <a:gd name="connsiteX52-2161" fmla="*/ 1941594 w 2317457"/>
              <a:gd name="connsiteY52-2162" fmla="*/ 1170046 h 1667695"/>
              <a:gd name="connsiteX53-2163" fmla="*/ 2205151 w 2317457"/>
              <a:gd name="connsiteY53-2164" fmla="*/ 1071748 h 1667695"/>
              <a:gd name="connsiteX54-2165" fmla="*/ 2185624 w 2317457"/>
              <a:gd name="connsiteY54-2166" fmla="*/ 811811 h 1667695"/>
              <a:gd name="connsiteX55-2167" fmla="*/ 2185624 w 2317457"/>
              <a:gd name="connsiteY55-2168" fmla="*/ 768568 h 1667695"/>
              <a:gd name="connsiteX56-2169" fmla="*/ 2180195 w 2317457"/>
              <a:gd name="connsiteY56-2170" fmla="*/ 565304 h 1667695"/>
              <a:gd name="connsiteX57-2171" fmla="*/ 1993029 w 2317457"/>
              <a:gd name="connsiteY57-2172" fmla="*/ 483484 h 1667695"/>
              <a:gd name="connsiteX58-2173" fmla="*/ 1951690 w 2317457"/>
              <a:gd name="connsiteY58-2174" fmla="*/ 429192 h 1667695"/>
              <a:gd name="connsiteX59-2175" fmla="*/ 1804529 w 2317457"/>
              <a:gd name="connsiteY59-2176" fmla="*/ 175255 h 1667695"/>
              <a:gd name="connsiteX60-2177" fmla="*/ 1571129 w 2317457"/>
              <a:gd name="connsiteY60-2178" fmla="*/ 185422 h 1667695"/>
              <a:gd name="connsiteX61-2179" fmla="*/ 1525224 w 2317457"/>
              <a:gd name="connsiteY61-2180" fmla="*/ 214586 h 1667695"/>
              <a:gd name="connsiteX62-2181" fmla="*/ 1525601 w 2317457"/>
              <a:gd name="connsiteY62-2182" fmla="*/ 215320 h 1667695"/>
              <a:gd name="connsiteX63-2183" fmla="*/ 1534971 w 2317457"/>
              <a:gd name="connsiteY63-2184" fmla="*/ 388044 h 1667695"/>
              <a:gd name="connsiteX64-2185" fmla="*/ 1302942 w 2317457"/>
              <a:gd name="connsiteY64-2186" fmla="*/ 571209 h 1667695"/>
              <a:gd name="connsiteX65-2187" fmla="*/ 1078914 w 2317457"/>
              <a:gd name="connsiteY65-2188" fmla="*/ 415190 h 1667695"/>
              <a:gd name="connsiteX66-2189" fmla="*/ 1161687 w 2317457"/>
              <a:gd name="connsiteY66-2190" fmla="*/ 392330 h 1667695"/>
              <a:gd name="connsiteX67-2191" fmla="*/ 1377523 w 2317457"/>
              <a:gd name="connsiteY67-2192" fmla="*/ 468720 h 1667695"/>
              <a:gd name="connsiteX68-2193" fmla="*/ 1419909 w 2317457"/>
              <a:gd name="connsiteY68-2194" fmla="*/ 192019 h 1667695"/>
              <a:gd name="connsiteX69-2195" fmla="*/ 1179544 w 2317457"/>
              <a:gd name="connsiteY69-2196" fmla="*/ 86443 h 1667695"/>
              <a:gd name="connsiteX70-2197" fmla="*/ 1222249 w 2317457"/>
              <a:gd name="connsiteY70-2198" fmla="*/ 906 h 1667695"/>
              <a:gd name="connsiteX71-2199" fmla="*/ 1425434 w 2317457"/>
              <a:gd name="connsiteY71-2200" fmla="*/ 74671 h 1667695"/>
              <a:gd name="connsiteX72-2201" fmla="*/ 1485853 w 2317457"/>
              <a:gd name="connsiteY72-2202" fmla="*/ 137954 h 1667695"/>
              <a:gd name="connsiteX73-2203" fmla="*/ 1486784 w 2317457"/>
              <a:gd name="connsiteY73-2204" fmla="*/ 139765 h 1667695"/>
              <a:gd name="connsiteX74-2205" fmla="*/ 1534852 w 2317457"/>
              <a:gd name="connsiteY74-2206" fmla="*/ 109167 h 1667695"/>
              <a:gd name="connsiteX75-2207" fmla="*/ 1848820 w 2317457"/>
              <a:gd name="connsiteY75-2208" fmla="*/ 101532 h 1667695"/>
              <a:gd name="connsiteX76-2209" fmla="*/ 2035178 w 2317457"/>
              <a:gd name="connsiteY76-2210" fmla="*/ 343223 h 1667695"/>
              <a:gd name="connsiteX77-2211" fmla="*/ 2034679 w 2317457"/>
              <a:gd name="connsiteY77-2212" fmla="*/ 403118 h 1667695"/>
              <a:gd name="connsiteX78-2213" fmla="*/ 2034679 w 2317457"/>
              <a:gd name="connsiteY78-2214" fmla="*/ 403118 h 1667695"/>
              <a:gd name="connsiteX79-2215" fmla="*/ 2067810 w 2317457"/>
              <a:gd name="connsiteY79-2216" fmla="*/ 407521 h 1667695"/>
              <a:gd name="connsiteX80-2217" fmla="*/ 2255252 w 2317457"/>
              <a:gd name="connsiteY80-2218" fmla="*/ 522727 h 1667695"/>
              <a:gd name="connsiteX81-2219" fmla="*/ 2290721 w 2317457"/>
              <a:gd name="connsiteY81-2220" fmla="*/ 741460 h 1667695"/>
              <a:gd name="connsiteX82-2221" fmla="*/ 2269534 w 2317457"/>
              <a:gd name="connsiteY82-2222" fmla="*/ 789194 h 1667695"/>
              <a:gd name="connsiteX83-2223" fmla="*/ 2259538 w 2317457"/>
              <a:gd name="connsiteY83-2224" fmla="*/ 768472 h 1667695"/>
              <a:gd name="connsiteX84-2225" fmla="*/ 2259538 w 2317457"/>
              <a:gd name="connsiteY84-2226" fmla="*/ 811716 h 1667695"/>
              <a:gd name="connsiteX85-2227" fmla="*/ 2269534 w 2317457"/>
              <a:gd name="connsiteY85-2228" fmla="*/ 789194 h 1667695"/>
              <a:gd name="connsiteX86-2229" fmla="*/ 2303964 w 2317457"/>
              <a:gd name="connsiteY86-2230" fmla="*/ 860567 h 1667695"/>
              <a:gd name="connsiteX87-2231" fmla="*/ 2254109 w 2317457"/>
              <a:gd name="connsiteY87-2232" fmla="*/ 1154711 h 1667695"/>
              <a:gd name="connsiteX88-2233" fmla="*/ 1889069 w 2317457"/>
              <a:gd name="connsiteY88-2234" fmla="*/ 1240539 h 1667695"/>
              <a:gd name="connsiteX89-2235" fmla="*/ 1864047 w 2317457"/>
              <a:gd name="connsiteY89-2236" fmla="*/ 1227494 h 1667695"/>
              <a:gd name="connsiteX90-2237" fmla="*/ 1857505 w 2317457"/>
              <a:gd name="connsiteY90-2238" fmla="*/ 1227975 h 1667695"/>
              <a:gd name="connsiteX91-2239" fmla="*/ 1842230 w 2317457"/>
              <a:gd name="connsiteY91-2240" fmla="*/ 1221666 h 1667695"/>
              <a:gd name="connsiteX92-2241" fmla="*/ 1812583 w 2317457"/>
              <a:gd name="connsiteY92-2242" fmla="*/ 1226321 h 1667695"/>
              <a:gd name="connsiteX93-2243" fmla="*/ 1645366 w 2317457"/>
              <a:gd name="connsiteY93-2244" fmla="*/ 1205479 h 1667695"/>
              <a:gd name="connsiteX94-2245" fmla="*/ 1467344 w 2317457"/>
              <a:gd name="connsiteY94-2246" fmla="*/ 1278346 h 1667695"/>
              <a:gd name="connsiteX95-2247" fmla="*/ 1459868 w 2317457"/>
              <a:gd name="connsiteY95-2248" fmla="*/ 1297254 h 1667695"/>
              <a:gd name="connsiteX96-2249" fmla="*/ 1464010 w 2317457"/>
              <a:gd name="connsiteY96-2250" fmla="*/ 1320184 h 1667695"/>
              <a:gd name="connsiteX97-2251" fmla="*/ 1498491 w 2317457"/>
              <a:gd name="connsiteY97-2252" fmla="*/ 1368166 h 1667695"/>
              <a:gd name="connsiteX98-2253" fmla="*/ 1626030 w 2317457"/>
              <a:gd name="connsiteY98-2254" fmla="*/ 1403885 h 1667695"/>
              <a:gd name="connsiteX99-2255" fmla="*/ 1909495 w 2317457"/>
              <a:gd name="connsiteY99-2256" fmla="*/ 1385978 h 1667695"/>
              <a:gd name="connsiteX100-2257" fmla="*/ 2165527 w 2317457"/>
              <a:gd name="connsiteY100-2258" fmla="*/ 1428459 h 1667695"/>
              <a:gd name="connsiteX101-2259" fmla="*/ 2264015 w 2317457"/>
              <a:gd name="connsiteY101-2260" fmla="*/ 1612387 h 1667695"/>
              <a:gd name="connsiteX102-2261" fmla="*/ 2199531 w 2317457"/>
              <a:gd name="connsiteY102-2262" fmla="*/ 1649439 h 1667695"/>
              <a:gd name="connsiteX103-2263" fmla="*/ 1365617 w 2317457"/>
              <a:gd name="connsiteY103-2264" fmla="*/ 1666108 h 1667695"/>
              <a:gd name="connsiteX104-2265" fmla="*/ 877833 w 2317457"/>
              <a:gd name="connsiteY104-2266" fmla="*/ 1352835 h 1667695"/>
              <a:gd name="connsiteX105-2267" fmla="*/ 863697 w 2317457"/>
              <a:gd name="connsiteY105-2268" fmla="*/ 1323958 h 1667695"/>
              <a:gd name="connsiteX106-2269" fmla="*/ 862453 w 2317457"/>
              <a:gd name="connsiteY106-2270" fmla="*/ 1324288 h 1667695"/>
              <a:gd name="connsiteX107-2271" fmla="*/ 856964 w 2317457"/>
              <a:gd name="connsiteY107-2272" fmla="*/ 1323395 h 1667695"/>
              <a:gd name="connsiteX108-2273" fmla="*/ 819286 w 2317457"/>
              <a:gd name="connsiteY108-2274" fmla="*/ 1342539 h 1667695"/>
              <a:gd name="connsiteX109-2275" fmla="*/ 302060 w 2317457"/>
              <a:gd name="connsiteY109-2276" fmla="*/ 1219396 h 1667695"/>
              <a:gd name="connsiteX110-2277" fmla="*/ 274269 w 2317457"/>
              <a:gd name="connsiteY110-2278" fmla="*/ 1151583 h 1667695"/>
              <a:gd name="connsiteX111-2279" fmla="*/ 226038 w 2317457"/>
              <a:gd name="connsiteY111-2280" fmla="*/ 1136428 h 1667695"/>
              <a:gd name="connsiteX112-2281" fmla="*/ 2685 w 2317457"/>
              <a:gd name="connsiteY112-2282" fmla="*/ 724657 h 1667695"/>
              <a:gd name="connsiteX113-2283" fmla="*/ 319621 w 2317457"/>
              <a:gd name="connsiteY113-2284" fmla="*/ 453967 h 1667695"/>
              <a:gd name="connsiteX114-2285" fmla="*/ 353812 w 2317457"/>
              <a:gd name="connsiteY114-2286" fmla="*/ 459912 h 1667695"/>
              <a:gd name="connsiteX115-2287" fmla="*/ 353812 w 2317457"/>
              <a:gd name="connsiteY115-2288" fmla="*/ 459912 h 1667695"/>
              <a:gd name="connsiteX116-2289" fmla="*/ 377968 w 2317457"/>
              <a:gd name="connsiteY116-2290" fmla="*/ 417901 h 1667695"/>
              <a:gd name="connsiteX117-2291" fmla="*/ 766399 w 2317457"/>
              <a:gd name="connsiteY117-2292" fmla="*/ 278936 h 1667695"/>
              <a:gd name="connsiteX118-2293" fmla="*/ 791772 w 2317457"/>
              <a:gd name="connsiteY118-2294" fmla="*/ 288118 h 1667695"/>
              <a:gd name="connsiteX119-2295" fmla="*/ 791772 w 2317457"/>
              <a:gd name="connsiteY119-2296" fmla="*/ 288118 h 1667695"/>
              <a:gd name="connsiteX120-2297" fmla="*/ 813168 w 2317457"/>
              <a:gd name="connsiteY120-2298" fmla="*/ 229305 h 1667695"/>
              <a:gd name="connsiteX121-2299" fmla="*/ 1054150 w 2317457"/>
              <a:gd name="connsiteY121-2300" fmla="*/ 23712 h 1667695"/>
              <a:gd name="connsiteX122-2301" fmla="*/ 1148877 w 2317457"/>
              <a:gd name="connsiteY122-2302" fmla="*/ 2434 h 1667695"/>
              <a:gd name="connsiteX123-2303" fmla="*/ 1222249 w 2317457"/>
              <a:gd name="connsiteY123-2304" fmla="*/ 906 h 1667695"/>
              <a:gd name="connsiteX0-2305" fmla="*/ 1179544 w 2317457"/>
              <a:gd name="connsiteY0-2306" fmla="*/ 86443 h 1667695"/>
              <a:gd name="connsiteX1-2307" fmla="*/ 1090344 w 2317457"/>
              <a:gd name="connsiteY1-2308" fmla="*/ 101913 h 1667695"/>
              <a:gd name="connsiteX2-2309" fmla="*/ 858887 w 2317457"/>
              <a:gd name="connsiteY2-2310" fmla="*/ 353658 h 1667695"/>
              <a:gd name="connsiteX3-2311" fmla="*/ 795927 w 2317457"/>
              <a:gd name="connsiteY3-2312" fmla="*/ 379281 h 1667695"/>
              <a:gd name="connsiteX4-2313" fmla="*/ 413212 w 2317457"/>
              <a:gd name="connsiteY4-2314" fmla="*/ 528728 h 1667695"/>
              <a:gd name="connsiteX5-2315" fmla="*/ 364825 w 2317457"/>
              <a:gd name="connsiteY5-2316" fmla="*/ 548445 h 1667695"/>
              <a:gd name="connsiteX6-2317" fmla="*/ 85933 w 2317457"/>
              <a:gd name="connsiteY6-2318" fmla="*/ 751994 h 1667695"/>
              <a:gd name="connsiteX7-2319" fmla="*/ 317391 w 2317457"/>
              <a:gd name="connsiteY7-2320" fmla="*/ 1075272 h 1667695"/>
              <a:gd name="connsiteX8-2321" fmla="*/ 347299 w 2317457"/>
              <a:gd name="connsiteY8-2322" fmla="*/ 1105181 h 1667695"/>
              <a:gd name="connsiteX9-2323" fmla="*/ 859173 w 2317457"/>
              <a:gd name="connsiteY9-2324" fmla="*/ 1226148 h 1667695"/>
              <a:gd name="connsiteX10-2325" fmla="*/ 870404 w 2317457"/>
              <a:gd name="connsiteY10-2326" fmla="*/ 1222392 h 1667695"/>
              <a:gd name="connsiteX11-2327" fmla="*/ 904596 w 2317457"/>
              <a:gd name="connsiteY11-2328" fmla="*/ 1198466 h 1667695"/>
              <a:gd name="connsiteX12-2329" fmla="*/ 850410 w 2317457"/>
              <a:gd name="connsiteY12-2330" fmla="*/ 714276 h 1667695"/>
              <a:gd name="connsiteX13-2331" fmla="*/ 591615 w 2317457"/>
              <a:gd name="connsiteY13-2332" fmla="*/ 798096 h 1667695"/>
              <a:gd name="connsiteX14-2333" fmla="*/ 725823 w 2317457"/>
              <a:gd name="connsiteY14-2334" fmla="*/ 1001645 h 1667695"/>
              <a:gd name="connsiteX15-2335" fmla="*/ 725823 w 2317457"/>
              <a:gd name="connsiteY15-2336" fmla="*/ 1087370 h 1667695"/>
              <a:gd name="connsiteX16-2337" fmla="*/ 494175 w 2317457"/>
              <a:gd name="connsiteY16-2338" fmla="*/ 857817 h 1667695"/>
              <a:gd name="connsiteX17-2339" fmla="*/ 682484 w 2317457"/>
              <a:gd name="connsiteY17-2340" fmla="*/ 622645 h 1667695"/>
              <a:gd name="connsiteX18-2341" fmla="*/ 990808 w 2317457"/>
              <a:gd name="connsiteY18-2342" fmla="*/ 714847 h 1667695"/>
              <a:gd name="connsiteX19-2343" fmla="*/ 956151 w 2317457"/>
              <a:gd name="connsiteY19-2344" fmla="*/ 1269409 h 1667695"/>
              <a:gd name="connsiteX20-2345" fmla="*/ 937493 w 2317457"/>
              <a:gd name="connsiteY20-2346" fmla="*/ 1281763 h 1667695"/>
              <a:gd name="connsiteX21-2347" fmla="*/ 963456 w 2317457"/>
              <a:gd name="connsiteY21-2348" fmla="*/ 1332462 h 1667695"/>
              <a:gd name="connsiteX22-2349" fmla="*/ 1489251 w 2317457"/>
              <a:gd name="connsiteY22-2350" fmla="*/ 1578383 h 1667695"/>
              <a:gd name="connsiteX23-2351" fmla="*/ 2071196 w 2317457"/>
              <a:gd name="connsiteY23-2352" fmla="*/ 1515335 h 1667695"/>
              <a:gd name="connsiteX24-2353" fmla="*/ 2150984 w 2317457"/>
              <a:gd name="connsiteY24-2354" fmla="*/ 1534236 h 1667695"/>
              <a:gd name="connsiteX25-2355" fmla="*/ 2153406 w 2317457"/>
              <a:gd name="connsiteY25-2356" fmla="*/ 1533604 h 1667695"/>
              <a:gd name="connsiteX26-2357" fmla="*/ 2110580 w 2317457"/>
              <a:gd name="connsiteY26-2358" fmla="*/ 1497040 h 1667695"/>
              <a:gd name="connsiteX27-2359" fmla="*/ 1968359 w 2317457"/>
              <a:gd name="connsiteY27-2360" fmla="*/ 1468846 h 1667695"/>
              <a:gd name="connsiteX28-2361" fmla="*/ 1664988 w 2317457"/>
              <a:gd name="connsiteY28-2362" fmla="*/ 1488943 h 1667695"/>
              <a:gd name="connsiteX29-2363" fmla="*/ 1428482 w 2317457"/>
              <a:gd name="connsiteY29-2364" fmla="*/ 1419792 h 1667695"/>
              <a:gd name="connsiteX30-2365" fmla="*/ 1375480 w 2317457"/>
              <a:gd name="connsiteY30-2366" fmla="*/ 1272237 h 1667695"/>
              <a:gd name="connsiteX31-2367" fmla="*/ 1385123 w 2317457"/>
              <a:gd name="connsiteY31-2368" fmla="*/ 1241197 h 1667695"/>
              <a:gd name="connsiteX32-2369" fmla="*/ 1385265 w 2317457"/>
              <a:gd name="connsiteY32-2370" fmla="*/ 1239695 h 1667695"/>
              <a:gd name="connsiteX33-2371" fmla="*/ 1387040 w 2317457"/>
              <a:gd name="connsiteY33-2372" fmla="*/ 1235026 h 1667695"/>
              <a:gd name="connsiteX34-2373" fmla="*/ 1391811 w 2317457"/>
              <a:gd name="connsiteY34-2374" fmla="*/ 1219671 h 1667695"/>
              <a:gd name="connsiteX35-2375" fmla="*/ 1393868 w 2317457"/>
              <a:gd name="connsiteY35-2376" fmla="*/ 1217072 h 1667695"/>
              <a:gd name="connsiteX36-2377" fmla="*/ 1398198 w 2317457"/>
              <a:gd name="connsiteY36-2378" fmla="*/ 1205685 h 1667695"/>
              <a:gd name="connsiteX37-2379" fmla="*/ 1586311 w 2317457"/>
              <a:gd name="connsiteY37-2380" fmla="*/ 1111468 h 1667695"/>
              <a:gd name="connsiteX38-2381" fmla="*/ 1735486 w 2317457"/>
              <a:gd name="connsiteY38-2382" fmla="*/ 1137547 h 1667695"/>
              <a:gd name="connsiteX39-2383" fmla="*/ 1755729 w 2317457"/>
              <a:gd name="connsiteY39-2384" fmla="*/ 1139556 h 1667695"/>
              <a:gd name="connsiteX40-2385" fmla="*/ 1736938 w 2317457"/>
              <a:gd name="connsiteY40-2386" fmla="*/ 1116242 h 1667695"/>
              <a:gd name="connsiteX41-2387" fmla="*/ 1692324 w 2317457"/>
              <a:gd name="connsiteY41-2388" fmla="*/ 976689 h 1667695"/>
              <a:gd name="connsiteX42-2389" fmla="*/ 1830437 w 2317457"/>
              <a:gd name="connsiteY42-2390" fmla="*/ 760091 h 1667695"/>
              <a:gd name="connsiteX43-2391" fmla="*/ 1891207 w 2317457"/>
              <a:gd name="connsiteY43-2392" fmla="*/ 745029 h 1667695"/>
              <a:gd name="connsiteX44-2393" fmla="*/ 2048083 w 2317457"/>
              <a:gd name="connsiteY44-2394" fmla="*/ 821432 h 1667695"/>
              <a:gd name="connsiteX45-2395" fmla="*/ 2041892 w 2317457"/>
              <a:gd name="connsiteY45-2396" fmla="*/ 1032696 h 1667695"/>
              <a:gd name="connsiteX46-2397" fmla="*/ 1981313 w 2317457"/>
              <a:gd name="connsiteY46-2398" fmla="*/ 972117 h 1667695"/>
              <a:gd name="connsiteX47-2399" fmla="*/ 1970835 w 2317457"/>
              <a:gd name="connsiteY47-2400" fmla="*/ 860770 h 1667695"/>
              <a:gd name="connsiteX48-2401" fmla="*/ 1839105 w 2317457"/>
              <a:gd name="connsiteY48-2402" fmla="*/ 852674 h 1667695"/>
              <a:gd name="connsiteX49-2403" fmla="*/ 1850027 w 2317457"/>
              <a:gd name="connsiteY49-2404" fmla="*/ 1119207 h 1667695"/>
              <a:gd name="connsiteX50-2405" fmla="*/ 1868974 w 2317457"/>
              <a:gd name="connsiteY50-2406" fmla="*/ 1134764 h 1667695"/>
              <a:gd name="connsiteX51-2407" fmla="*/ 1869585 w 2317457"/>
              <a:gd name="connsiteY51-2408" fmla="*/ 1134804 h 1667695"/>
              <a:gd name="connsiteX52-2409" fmla="*/ 1941594 w 2317457"/>
              <a:gd name="connsiteY52-2410" fmla="*/ 1170046 h 1667695"/>
              <a:gd name="connsiteX53-2411" fmla="*/ 2205151 w 2317457"/>
              <a:gd name="connsiteY53-2412" fmla="*/ 1071748 h 1667695"/>
              <a:gd name="connsiteX54-2413" fmla="*/ 2185624 w 2317457"/>
              <a:gd name="connsiteY54-2414" fmla="*/ 811811 h 1667695"/>
              <a:gd name="connsiteX55-2415" fmla="*/ 2185624 w 2317457"/>
              <a:gd name="connsiteY55-2416" fmla="*/ 768568 h 1667695"/>
              <a:gd name="connsiteX56-2417" fmla="*/ 2180195 w 2317457"/>
              <a:gd name="connsiteY56-2418" fmla="*/ 565304 h 1667695"/>
              <a:gd name="connsiteX57-2419" fmla="*/ 1993029 w 2317457"/>
              <a:gd name="connsiteY57-2420" fmla="*/ 483484 h 1667695"/>
              <a:gd name="connsiteX58-2421" fmla="*/ 1951690 w 2317457"/>
              <a:gd name="connsiteY58-2422" fmla="*/ 429192 h 1667695"/>
              <a:gd name="connsiteX59-2423" fmla="*/ 1804529 w 2317457"/>
              <a:gd name="connsiteY59-2424" fmla="*/ 175255 h 1667695"/>
              <a:gd name="connsiteX60-2425" fmla="*/ 1571129 w 2317457"/>
              <a:gd name="connsiteY60-2426" fmla="*/ 185422 h 1667695"/>
              <a:gd name="connsiteX61-2427" fmla="*/ 1525224 w 2317457"/>
              <a:gd name="connsiteY61-2428" fmla="*/ 214586 h 1667695"/>
              <a:gd name="connsiteX62-2429" fmla="*/ 1525601 w 2317457"/>
              <a:gd name="connsiteY62-2430" fmla="*/ 215320 h 1667695"/>
              <a:gd name="connsiteX63-2431" fmla="*/ 1534971 w 2317457"/>
              <a:gd name="connsiteY63-2432" fmla="*/ 388044 h 1667695"/>
              <a:gd name="connsiteX64-2433" fmla="*/ 1302942 w 2317457"/>
              <a:gd name="connsiteY64-2434" fmla="*/ 571209 h 1667695"/>
              <a:gd name="connsiteX65-2435" fmla="*/ 1078914 w 2317457"/>
              <a:gd name="connsiteY65-2436" fmla="*/ 415190 h 1667695"/>
              <a:gd name="connsiteX66-2437" fmla="*/ 1161687 w 2317457"/>
              <a:gd name="connsiteY66-2438" fmla="*/ 392330 h 1667695"/>
              <a:gd name="connsiteX67-2439" fmla="*/ 1377523 w 2317457"/>
              <a:gd name="connsiteY67-2440" fmla="*/ 468720 h 1667695"/>
              <a:gd name="connsiteX68-2441" fmla="*/ 1419909 w 2317457"/>
              <a:gd name="connsiteY68-2442" fmla="*/ 192019 h 1667695"/>
              <a:gd name="connsiteX69-2443" fmla="*/ 1179544 w 2317457"/>
              <a:gd name="connsiteY69-2444" fmla="*/ 86443 h 1667695"/>
              <a:gd name="connsiteX70-2445" fmla="*/ 1222249 w 2317457"/>
              <a:gd name="connsiteY70-2446" fmla="*/ 906 h 1667695"/>
              <a:gd name="connsiteX71-2447" fmla="*/ 1425434 w 2317457"/>
              <a:gd name="connsiteY71-2448" fmla="*/ 74671 h 1667695"/>
              <a:gd name="connsiteX72-2449" fmla="*/ 1485853 w 2317457"/>
              <a:gd name="connsiteY72-2450" fmla="*/ 137954 h 1667695"/>
              <a:gd name="connsiteX73-2451" fmla="*/ 1486784 w 2317457"/>
              <a:gd name="connsiteY73-2452" fmla="*/ 139765 h 1667695"/>
              <a:gd name="connsiteX74-2453" fmla="*/ 1534852 w 2317457"/>
              <a:gd name="connsiteY74-2454" fmla="*/ 109167 h 1667695"/>
              <a:gd name="connsiteX75-2455" fmla="*/ 1848820 w 2317457"/>
              <a:gd name="connsiteY75-2456" fmla="*/ 101532 h 1667695"/>
              <a:gd name="connsiteX76-2457" fmla="*/ 2035178 w 2317457"/>
              <a:gd name="connsiteY76-2458" fmla="*/ 343223 h 1667695"/>
              <a:gd name="connsiteX77-2459" fmla="*/ 2034679 w 2317457"/>
              <a:gd name="connsiteY77-2460" fmla="*/ 403118 h 1667695"/>
              <a:gd name="connsiteX78-2461" fmla="*/ 2034679 w 2317457"/>
              <a:gd name="connsiteY78-2462" fmla="*/ 403118 h 1667695"/>
              <a:gd name="connsiteX79-2463" fmla="*/ 2067810 w 2317457"/>
              <a:gd name="connsiteY79-2464" fmla="*/ 407521 h 1667695"/>
              <a:gd name="connsiteX80-2465" fmla="*/ 2255252 w 2317457"/>
              <a:gd name="connsiteY80-2466" fmla="*/ 522727 h 1667695"/>
              <a:gd name="connsiteX81-2467" fmla="*/ 2290721 w 2317457"/>
              <a:gd name="connsiteY81-2468" fmla="*/ 741460 h 1667695"/>
              <a:gd name="connsiteX82-2469" fmla="*/ 2269534 w 2317457"/>
              <a:gd name="connsiteY82-2470" fmla="*/ 789194 h 1667695"/>
              <a:gd name="connsiteX83-2471" fmla="*/ 2259538 w 2317457"/>
              <a:gd name="connsiteY83-2472" fmla="*/ 811716 h 1667695"/>
              <a:gd name="connsiteX84-2473" fmla="*/ 2269534 w 2317457"/>
              <a:gd name="connsiteY84-2474" fmla="*/ 789194 h 1667695"/>
              <a:gd name="connsiteX85-2475" fmla="*/ 2303964 w 2317457"/>
              <a:gd name="connsiteY85-2476" fmla="*/ 860567 h 1667695"/>
              <a:gd name="connsiteX86-2477" fmla="*/ 2254109 w 2317457"/>
              <a:gd name="connsiteY86-2478" fmla="*/ 1154711 h 1667695"/>
              <a:gd name="connsiteX87-2479" fmla="*/ 1889069 w 2317457"/>
              <a:gd name="connsiteY87-2480" fmla="*/ 1240539 h 1667695"/>
              <a:gd name="connsiteX88-2481" fmla="*/ 1864047 w 2317457"/>
              <a:gd name="connsiteY88-2482" fmla="*/ 1227494 h 1667695"/>
              <a:gd name="connsiteX89-2483" fmla="*/ 1857505 w 2317457"/>
              <a:gd name="connsiteY89-2484" fmla="*/ 1227975 h 1667695"/>
              <a:gd name="connsiteX90-2485" fmla="*/ 1842230 w 2317457"/>
              <a:gd name="connsiteY90-2486" fmla="*/ 1221666 h 1667695"/>
              <a:gd name="connsiteX91-2487" fmla="*/ 1812583 w 2317457"/>
              <a:gd name="connsiteY91-2488" fmla="*/ 1226321 h 1667695"/>
              <a:gd name="connsiteX92-2489" fmla="*/ 1645366 w 2317457"/>
              <a:gd name="connsiteY92-2490" fmla="*/ 1205479 h 1667695"/>
              <a:gd name="connsiteX93-2491" fmla="*/ 1467344 w 2317457"/>
              <a:gd name="connsiteY93-2492" fmla="*/ 1278346 h 1667695"/>
              <a:gd name="connsiteX94-2493" fmla="*/ 1459868 w 2317457"/>
              <a:gd name="connsiteY94-2494" fmla="*/ 1297254 h 1667695"/>
              <a:gd name="connsiteX95-2495" fmla="*/ 1464010 w 2317457"/>
              <a:gd name="connsiteY95-2496" fmla="*/ 1320184 h 1667695"/>
              <a:gd name="connsiteX96-2497" fmla="*/ 1498491 w 2317457"/>
              <a:gd name="connsiteY96-2498" fmla="*/ 1368166 h 1667695"/>
              <a:gd name="connsiteX97-2499" fmla="*/ 1626030 w 2317457"/>
              <a:gd name="connsiteY97-2500" fmla="*/ 1403885 h 1667695"/>
              <a:gd name="connsiteX98-2501" fmla="*/ 1909495 w 2317457"/>
              <a:gd name="connsiteY98-2502" fmla="*/ 1385978 h 1667695"/>
              <a:gd name="connsiteX99-2503" fmla="*/ 2165527 w 2317457"/>
              <a:gd name="connsiteY99-2504" fmla="*/ 1428459 h 1667695"/>
              <a:gd name="connsiteX100-2505" fmla="*/ 2264015 w 2317457"/>
              <a:gd name="connsiteY100-2506" fmla="*/ 1612387 h 1667695"/>
              <a:gd name="connsiteX101-2507" fmla="*/ 2199531 w 2317457"/>
              <a:gd name="connsiteY101-2508" fmla="*/ 1649439 h 1667695"/>
              <a:gd name="connsiteX102-2509" fmla="*/ 1365617 w 2317457"/>
              <a:gd name="connsiteY102-2510" fmla="*/ 1666108 h 1667695"/>
              <a:gd name="connsiteX103-2511" fmla="*/ 877833 w 2317457"/>
              <a:gd name="connsiteY103-2512" fmla="*/ 1352835 h 1667695"/>
              <a:gd name="connsiteX104-2513" fmla="*/ 863697 w 2317457"/>
              <a:gd name="connsiteY104-2514" fmla="*/ 1323958 h 1667695"/>
              <a:gd name="connsiteX105-2515" fmla="*/ 862453 w 2317457"/>
              <a:gd name="connsiteY105-2516" fmla="*/ 1324288 h 1667695"/>
              <a:gd name="connsiteX106-2517" fmla="*/ 856964 w 2317457"/>
              <a:gd name="connsiteY106-2518" fmla="*/ 1323395 h 1667695"/>
              <a:gd name="connsiteX107-2519" fmla="*/ 819286 w 2317457"/>
              <a:gd name="connsiteY107-2520" fmla="*/ 1342539 h 1667695"/>
              <a:gd name="connsiteX108-2521" fmla="*/ 302060 w 2317457"/>
              <a:gd name="connsiteY108-2522" fmla="*/ 1219396 h 1667695"/>
              <a:gd name="connsiteX109-2523" fmla="*/ 274269 w 2317457"/>
              <a:gd name="connsiteY109-2524" fmla="*/ 1151583 h 1667695"/>
              <a:gd name="connsiteX110-2525" fmla="*/ 226038 w 2317457"/>
              <a:gd name="connsiteY110-2526" fmla="*/ 1136428 h 1667695"/>
              <a:gd name="connsiteX111-2527" fmla="*/ 2685 w 2317457"/>
              <a:gd name="connsiteY111-2528" fmla="*/ 724657 h 1667695"/>
              <a:gd name="connsiteX112-2529" fmla="*/ 319621 w 2317457"/>
              <a:gd name="connsiteY112-2530" fmla="*/ 453967 h 1667695"/>
              <a:gd name="connsiteX113-2531" fmla="*/ 353812 w 2317457"/>
              <a:gd name="connsiteY113-2532" fmla="*/ 459912 h 1667695"/>
              <a:gd name="connsiteX114-2533" fmla="*/ 353812 w 2317457"/>
              <a:gd name="connsiteY114-2534" fmla="*/ 459912 h 1667695"/>
              <a:gd name="connsiteX115-2535" fmla="*/ 377968 w 2317457"/>
              <a:gd name="connsiteY115-2536" fmla="*/ 417901 h 1667695"/>
              <a:gd name="connsiteX116-2537" fmla="*/ 766399 w 2317457"/>
              <a:gd name="connsiteY116-2538" fmla="*/ 278936 h 1667695"/>
              <a:gd name="connsiteX117-2539" fmla="*/ 791772 w 2317457"/>
              <a:gd name="connsiteY117-2540" fmla="*/ 288118 h 1667695"/>
              <a:gd name="connsiteX118-2541" fmla="*/ 791772 w 2317457"/>
              <a:gd name="connsiteY118-2542" fmla="*/ 288118 h 1667695"/>
              <a:gd name="connsiteX119-2543" fmla="*/ 813168 w 2317457"/>
              <a:gd name="connsiteY119-2544" fmla="*/ 229305 h 1667695"/>
              <a:gd name="connsiteX120-2545" fmla="*/ 1054150 w 2317457"/>
              <a:gd name="connsiteY120-2546" fmla="*/ 23712 h 1667695"/>
              <a:gd name="connsiteX121-2547" fmla="*/ 1148877 w 2317457"/>
              <a:gd name="connsiteY121-2548" fmla="*/ 2434 h 1667695"/>
              <a:gd name="connsiteX122-2549" fmla="*/ 1222249 w 2317457"/>
              <a:gd name="connsiteY122-2550" fmla="*/ 906 h 1667695"/>
              <a:gd name="connsiteX0-2551" fmla="*/ 1179544 w 2317457"/>
              <a:gd name="connsiteY0-2552" fmla="*/ 86443 h 1667695"/>
              <a:gd name="connsiteX1-2553" fmla="*/ 1090344 w 2317457"/>
              <a:gd name="connsiteY1-2554" fmla="*/ 101913 h 1667695"/>
              <a:gd name="connsiteX2-2555" fmla="*/ 858887 w 2317457"/>
              <a:gd name="connsiteY2-2556" fmla="*/ 353658 h 1667695"/>
              <a:gd name="connsiteX3-2557" fmla="*/ 795927 w 2317457"/>
              <a:gd name="connsiteY3-2558" fmla="*/ 379281 h 1667695"/>
              <a:gd name="connsiteX4-2559" fmla="*/ 413212 w 2317457"/>
              <a:gd name="connsiteY4-2560" fmla="*/ 528728 h 1667695"/>
              <a:gd name="connsiteX5-2561" fmla="*/ 364825 w 2317457"/>
              <a:gd name="connsiteY5-2562" fmla="*/ 548445 h 1667695"/>
              <a:gd name="connsiteX6-2563" fmla="*/ 85933 w 2317457"/>
              <a:gd name="connsiteY6-2564" fmla="*/ 751994 h 1667695"/>
              <a:gd name="connsiteX7-2565" fmla="*/ 317391 w 2317457"/>
              <a:gd name="connsiteY7-2566" fmla="*/ 1075272 h 1667695"/>
              <a:gd name="connsiteX8-2567" fmla="*/ 347299 w 2317457"/>
              <a:gd name="connsiteY8-2568" fmla="*/ 1105181 h 1667695"/>
              <a:gd name="connsiteX9-2569" fmla="*/ 859173 w 2317457"/>
              <a:gd name="connsiteY9-2570" fmla="*/ 1226148 h 1667695"/>
              <a:gd name="connsiteX10-2571" fmla="*/ 870404 w 2317457"/>
              <a:gd name="connsiteY10-2572" fmla="*/ 1222392 h 1667695"/>
              <a:gd name="connsiteX11-2573" fmla="*/ 904596 w 2317457"/>
              <a:gd name="connsiteY11-2574" fmla="*/ 1198466 h 1667695"/>
              <a:gd name="connsiteX12-2575" fmla="*/ 850410 w 2317457"/>
              <a:gd name="connsiteY12-2576" fmla="*/ 714276 h 1667695"/>
              <a:gd name="connsiteX13-2577" fmla="*/ 591615 w 2317457"/>
              <a:gd name="connsiteY13-2578" fmla="*/ 798096 h 1667695"/>
              <a:gd name="connsiteX14-2579" fmla="*/ 725823 w 2317457"/>
              <a:gd name="connsiteY14-2580" fmla="*/ 1001645 h 1667695"/>
              <a:gd name="connsiteX15-2581" fmla="*/ 725823 w 2317457"/>
              <a:gd name="connsiteY15-2582" fmla="*/ 1087370 h 1667695"/>
              <a:gd name="connsiteX16-2583" fmla="*/ 494175 w 2317457"/>
              <a:gd name="connsiteY16-2584" fmla="*/ 857817 h 1667695"/>
              <a:gd name="connsiteX17-2585" fmla="*/ 682484 w 2317457"/>
              <a:gd name="connsiteY17-2586" fmla="*/ 622645 h 1667695"/>
              <a:gd name="connsiteX18-2587" fmla="*/ 990808 w 2317457"/>
              <a:gd name="connsiteY18-2588" fmla="*/ 714847 h 1667695"/>
              <a:gd name="connsiteX19-2589" fmla="*/ 956151 w 2317457"/>
              <a:gd name="connsiteY19-2590" fmla="*/ 1269409 h 1667695"/>
              <a:gd name="connsiteX20-2591" fmla="*/ 937493 w 2317457"/>
              <a:gd name="connsiteY20-2592" fmla="*/ 1281763 h 1667695"/>
              <a:gd name="connsiteX21-2593" fmla="*/ 963456 w 2317457"/>
              <a:gd name="connsiteY21-2594" fmla="*/ 1332462 h 1667695"/>
              <a:gd name="connsiteX22-2595" fmla="*/ 1489251 w 2317457"/>
              <a:gd name="connsiteY22-2596" fmla="*/ 1578383 h 1667695"/>
              <a:gd name="connsiteX23-2597" fmla="*/ 2071196 w 2317457"/>
              <a:gd name="connsiteY23-2598" fmla="*/ 1515335 h 1667695"/>
              <a:gd name="connsiteX24-2599" fmla="*/ 2150984 w 2317457"/>
              <a:gd name="connsiteY24-2600" fmla="*/ 1534236 h 1667695"/>
              <a:gd name="connsiteX25-2601" fmla="*/ 2153406 w 2317457"/>
              <a:gd name="connsiteY25-2602" fmla="*/ 1533604 h 1667695"/>
              <a:gd name="connsiteX26-2603" fmla="*/ 2110580 w 2317457"/>
              <a:gd name="connsiteY26-2604" fmla="*/ 1497040 h 1667695"/>
              <a:gd name="connsiteX27-2605" fmla="*/ 1968359 w 2317457"/>
              <a:gd name="connsiteY27-2606" fmla="*/ 1468846 h 1667695"/>
              <a:gd name="connsiteX28-2607" fmla="*/ 1664988 w 2317457"/>
              <a:gd name="connsiteY28-2608" fmla="*/ 1488943 h 1667695"/>
              <a:gd name="connsiteX29-2609" fmla="*/ 1428482 w 2317457"/>
              <a:gd name="connsiteY29-2610" fmla="*/ 1419792 h 1667695"/>
              <a:gd name="connsiteX30-2611" fmla="*/ 1375480 w 2317457"/>
              <a:gd name="connsiteY30-2612" fmla="*/ 1272237 h 1667695"/>
              <a:gd name="connsiteX31-2613" fmla="*/ 1385123 w 2317457"/>
              <a:gd name="connsiteY31-2614" fmla="*/ 1241197 h 1667695"/>
              <a:gd name="connsiteX32-2615" fmla="*/ 1385265 w 2317457"/>
              <a:gd name="connsiteY32-2616" fmla="*/ 1239695 h 1667695"/>
              <a:gd name="connsiteX33-2617" fmla="*/ 1387040 w 2317457"/>
              <a:gd name="connsiteY33-2618" fmla="*/ 1235026 h 1667695"/>
              <a:gd name="connsiteX34-2619" fmla="*/ 1391811 w 2317457"/>
              <a:gd name="connsiteY34-2620" fmla="*/ 1219671 h 1667695"/>
              <a:gd name="connsiteX35-2621" fmla="*/ 1393868 w 2317457"/>
              <a:gd name="connsiteY35-2622" fmla="*/ 1217072 h 1667695"/>
              <a:gd name="connsiteX36-2623" fmla="*/ 1398198 w 2317457"/>
              <a:gd name="connsiteY36-2624" fmla="*/ 1205685 h 1667695"/>
              <a:gd name="connsiteX37-2625" fmla="*/ 1586311 w 2317457"/>
              <a:gd name="connsiteY37-2626" fmla="*/ 1111468 h 1667695"/>
              <a:gd name="connsiteX38-2627" fmla="*/ 1735486 w 2317457"/>
              <a:gd name="connsiteY38-2628" fmla="*/ 1137547 h 1667695"/>
              <a:gd name="connsiteX39-2629" fmla="*/ 1755729 w 2317457"/>
              <a:gd name="connsiteY39-2630" fmla="*/ 1139556 h 1667695"/>
              <a:gd name="connsiteX40-2631" fmla="*/ 1736938 w 2317457"/>
              <a:gd name="connsiteY40-2632" fmla="*/ 1116242 h 1667695"/>
              <a:gd name="connsiteX41-2633" fmla="*/ 1692324 w 2317457"/>
              <a:gd name="connsiteY41-2634" fmla="*/ 976689 h 1667695"/>
              <a:gd name="connsiteX42-2635" fmla="*/ 1830437 w 2317457"/>
              <a:gd name="connsiteY42-2636" fmla="*/ 760091 h 1667695"/>
              <a:gd name="connsiteX43-2637" fmla="*/ 1891207 w 2317457"/>
              <a:gd name="connsiteY43-2638" fmla="*/ 745029 h 1667695"/>
              <a:gd name="connsiteX44-2639" fmla="*/ 2048083 w 2317457"/>
              <a:gd name="connsiteY44-2640" fmla="*/ 821432 h 1667695"/>
              <a:gd name="connsiteX45-2641" fmla="*/ 2041892 w 2317457"/>
              <a:gd name="connsiteY45-2642" fmla="*/ 1032696 h 1667695"/>
              <a:gd name="connsiteX46-2643" fmla="*/ 1981313 w 2317457"/>
              <a:gd name="connsiteY46-2644" fmla="*/ 972117 h 1667695"/>
              <a:gd name="connsiteX47-2645" fmla="*/ 1970835 w 2317457"/>
              <a:gd name="connsiteY47-2646" fmla="*/ 860770 h 1667695"/>
              <a:gd name="connsiteX48-2647" fmla="*/ 1839105 w 2317457"/>
              <a:gd name="connsiteY48-2648" fmla="*/ 852674 h 1667695"/>
              <a:gd name="connsiteX49-2649" fmla="*/ 1850027 w 2317457"/>
              <a:gd name="connsiteY49-2650" fmla="*/ 1119207 h 1667695"/>
              <a:gd name="connsiteX50-2651" fmla="*/ 1868974 w 2317457"/>
              <a:gd name="connsiteY50-2652" fmla="*/ 1134764 h 1667695"/>
              <a:gd name="connsiteX51-2653" fmla="*/ 1869585 w 2317457"/>
              <a:gd name="connsiteY51-2654" fmla="*/ 1134804 h 1667695"/>
              <a:gd name="connsiteX52-2655" fmla="*/ 1941594 w 2317457"/>
              <a:gd name="connsiteY52-2656" fmla="*/ 1170046 h 1667695"/>
              <a:gd name="connsiteX53-2657" fmla="*/ 2205151 w 2317457"/>
              <a:gd name="connsiteY53-2658" fmla="*/ 1071748 h 1667695"/>
              <a:gd name="connsiteX54-2659" fmla="*/ 2185624 w 2317457"/>
              <a:gd name="connsiteY54-2660" fmla="*/ 811811 h 1667695"/>
              <a:gd name="connsiteX55-2661" fmla="*/ 2185624 w 2317457"/>
              <a:gd name="connsiteY55-2662" fmla="*/ 768568 h 1667695"/>
              <a:gd name="connsiteX56-2663" fmla="*/ 2180195 w 2317457"/>
              <a:gd name="connsiteY56-2664" fmla="*/ 565304 h 1667695"/>
              <a:gd name="connsiteX57-2665" fmla="*/ 1993029 w 2317457"/>
              <a:gd name="connsiteY57-2666" fmla="*/ 483484 h 1667695"/>
              <a:gd name="connsiteX58-2667" fmla="*/ 1951690 w 2317457"/>
              <a:gd name="connsiteY58-2668" fmla="*/ 429192 h 1667695"/>
              <a:gd name="connsiteX59-2669" fmla="*/ 1804529 w 2317457"/>
              <a:gd name="connsiteY59-2670" fmla="*/ 175255 h 1667695"/>
              <a:gd name="connsiteX60-2671" fmla="*/ 1571129 w 2317457"/>
              <a:gd name="connsiteY60-2672" fmla="*/ 185422 h 1667695"/>
              <a:gd name="connsiteX61-2673" fmla="*/ 1525224 w 2317457"/>
              <a:gd name="connsiteY61-2674" fmla="*/ 214586 h 1667695"/>
              <a:gd name="connsiteX62-2675" fmla="*/ 1525601 w 2317457"/>
              <a:gd name="connsiteY62-2676" fmla="*/ 215320 h 1667695"/>
              <a:gd name="connsiteX63-2677" fmla="*/ 1534971 w 2317457"/>
              <a:gd name="connsiteY63-2678" fmla="*/ 388044 h 1667695"/>
              <a:gd name="connsiteX64-2679" fmla="*/ 1302942 w 2317457"/>
              <a:gd name="connsiteY64-2680" fmla="*/ 571209 h 1667695"/>
              <a:gd name="connsiteX65-2681" fmla="*/ 1078914 w 2317457"/>
              <a:gd name="connsiteY65-2682" fmla="*/ 415190 h 1667695"/>
              <a:gd name="connsiteX66-2683" fmla="*/ 1161687 w 2317457"/>
              <a:gd name="connsiteY66-2684" fmla="*/ 392330 h 1667695"/>
              <a:gd name="connsiteX67-2685" fmla="*/ 1377523 w 2317457"/>
              <a:gd name="connsiteY67-2686" fmla="*/ 468720 h 1667695"/>
              <a:gd name="connsiteX68-2687" fmla="*/ 1419909 w 2317457"/>
              <a:gd name="connsiteY68-2688" fmla="*/ 192019 h 1667695"/>
              <a:gd name="connsiteX69-2689" fmla="*/ 1179544 w 2317457"/>
              <a:gd name="connsiteY69-2690" fmla="*/ 86443 h 1667695"/>
              <a:gd name="connsiteX70-2691" fmla="*/ 1222249 w 2317457"/>
              <a:gd name="connsiteY70-2692" fmla="*/ 906 h 1667695"/>
              <a:gd name="connsiteX71-2693" fmla="*/ 1425434 w 2317457"/>
              <a:gd name="connsiteY71-2694" fmla="*/ 74671 h 1667695"/>
              <a:gd name="connsiteX72-2695" fmla="*/ 1485853 w 2317457"/>
              <a:gd name="connsiteY72-2696" fmla="*/ 137954 h 1667695"/>
              <a:gd name="connsiteX73-2697" fmla="*/ 1486784 w 2317457"/>
              <a:gd name="connsiteY73-2698" fmla="*/ 139765 h 1667695"/>
              <a:gd name="connsiteX74-2699" fmla="*/ 1534852 w 2317457"/>
              <a:gd name="connsiteY74-2700" fmla="*/ 109167 h 1667695"/>
              <a:gd name="connsiteX75-2701" fmla="*/ 1848820 w 2317457"/>
              <a:gd name="connsiteY75-2702" fmla="*/ 101532 h 1667695"/>
              <a:gd name="connsiteX76-2703" fmla="*/ 2035178 w 2317457"/>
              <a:gd name="connsiteY76-2704" fmla="*/ 343223 h 1667695"/>
              <a:gd name="connsiteX77-2705" fmla="*/ 2034679 w 2317457"/>
              <a:gd name="connsiteY77-2706" fmla="*/ 403118 h 1667695"/>
              <a:gd name="connsiteX78-2707" fmla="*/ 2034679 w 2317457"/>
              <a:gd name="connsiteY78-2708" fmla="*/ 403118 h 1667695"/>
              <a:gd name="connsiteX79-2709" fmla="*/ 2067810 w 2317457"/>
              <a:gd name="connsiteY79-2710" fmla="*/ 407521 h 1667695"/>
              <a:gd name="connsiteX80-2711" fmla="*/ 2255252 w 2317457"/>
              <a:gd name="connsiteY80-2712" fmla="*/ 522727 h 1667695"/>
              <a:gd name="connsiteX81-2713" fmla="*/ 2290721 w 2317457"/>
              <a:gd name="connsiteY81-2714" fmla="*/ 741460 h 1667695"/>
              <a:gd name="connsiteX82-2715" fmla="*/ 2269534 w 2317457"/>
              <a:gd name="connsiteY82-2716" fmla="*/ 789194 h 1667695"/>
              <a:gd name="connsiteX83-2717" fmla="*/ 2269534 w 2317457"/>
              <a:gd name="connsiteY83-2718" fmla="*/ 789194 h 1667695"/>
              <a:gd name="connsiteX84-2719" fmla="*/ 2303964 w 2317457"/>
              <a:gd name="connsiteY84-2720" fmla="*/ 860567 h 1667695"/>
              <a:gd name="connsiteX85-2721" fmla="*/ 2254109 w 2317457"/>
              <a:gd name="connsiteY85-2722" fmla="*/ 1154711 h 1667695"/>
              <a:gd name="connsiteX86-2723" fmla="*/ 1889069 w 2317457"/>
              <a:gd name="connsiteY86-2724" fmla="*/ 1240539 h 1667695"/>
              <a:gd name="connsiteX87-2725" fmla="*/ 1864047 w 2317457"/>
              <a:gd name="connsiteY87-2726" fmla="*/ 1227494 h 1667695"/>
              <a:gd name="connsiteX88-2727" fmla="*/ 1857505 w 2317457"/>
              <a:gd name="connsiteY88-2728" fmla="*/ 1227975 h 1667695"/>
              <a:gd name="connsiteX89-2729" fmla="*/ 1842230 w 2317457"/>
              <a:gd name="connsiteY89-2730" fmla="*/ 1221666 h 1667695"/>
              <a:gd name="connsiteX90-2731" fmla="*/ 1812583 w 2317457"/>
              <a:gd name="connsiteY90-2732" fmla="*/ 1226321 h 1667695"/>
              <a:gd name="connsiteX91-2733" fmla="*/ 1645366 w 2317457"/>
              <a:gd name="connsiteY91-2734" fmla="*/ 1205479 h 1667695"/>
              <a:gd name="connsiteX92-2735" fmla="*/ 1467344 w 2317457"/>
              <a:gd name="connsiteY92-2736" fmla="*/ 1278346 h 1667695"/>
              <a:gd name="connsiteX93-2737" fmla="*/ 1459868 w 2317457"/>
              <a:gd name="connsiteY93-2738" fmla="*/ 1297254 h 1667695"/>
              <a:gd name="connsiteX94-2739" fmla="*/ 1464010 w 2317457"/>
              <a:gd name="connsiteY94-2740" fmla="*/ 1320184 h 1667695"/>
              <a:gd name="connsiteX95-2741" fmla="*/ 1498491 w 2317457"/>
              <a:gd name="connsiteY95-2742" fmla="*/ 1368166 h 1667695"/>
              <a:gd name="connsiteX96-2743" fmla="*/ 1626030 w 2317457"/>
              <a:gd name="connsiteY96-2744" fmla="*/ 1403885 h 1667695"/>
              <a:gd name="connsiteX97-2745" fmla="*/ 1909495 w 2317457"/>
              <a:gd name="connsiteY97-2746" fmla="*/ 1385978 h 1667695"/>
              <a:gd name="connsiteX98-2747" fmla="*/ 2165527 w 2317457"/>
              <a:gd name="connsiteY98-2748" fmla="*/ 1428459 h 1667695"/>
              <a:gd name="connsiteX99-2749" fmla="*/ 2264015 w 2317457"/>
              <a:gd name="connsiteY99-2750" fmla="*/ 1612387 h 1667695"/>
              <a:gd name="connsiteX100-2751" fmla="*/ 2199531 w 2317457"/>
              <a:gd name="connsiteY100-2752" fmla="*/ 1649439 h 1667695"/>
              <a:gd name="connsiteX101-2753" fmla="*/ 1365617 w 2317457"/>
              <a:gd name="connsiteY101-2754" fmla="*/ 1666108 h 1667695"/>
              <a:gd name="connsiteX102-2755" fmla="*/ 877833 w 2317457"/>
              <a:gd name="connsiteY102-2756" fmla="*/ 1352835 h 1667695"/>
              <a:gd name="connsiteX103-2757" fmla="*/ 863697 w 2317457"/>
              <a:gd name="connsiteY103-2758" fmla="*/ 1323958 h 1667695"/>
              <a:gd name="connsiteX104-2759" fmla="*/ 862453 w 2317457"/>
              <a:gd name="connsiteY104-2760" fmla="*/ 1324288 h 1667695"/>
              <a:gd name="connsiteX105-2761" fmla="*/ 856964 w 2317457"/>
              <a:gd name="connsiteY105-2762" fmla="*/ 1323395 h 1667695"/>
              <a:gd name="connsiteX106-2763" fmla="*/ 819286 w 2317457"/>
              <a:gd name="connsiteY106-2764" fmla="*/ 1342539 h 1667695"/>
              <a:gd name="connsiteX107-2765" fmla="*/ 302060 w 2317457"/>
              <a:gd name="connsiteY107-2766" fmla="*/ 1219396 h 1667695"/>
              <a:gd name="connsiteX108-2767" fmla="*/ 274269 w 2317457"/>
              <a:gd name="connsiteY108-2768" fmla="*/ 1151583 h 1667695"/>
              <a:gd name="connsiteX109-2769" fmla="*/ 226038 w 2317457"/>
              <a:gd name="connsiteY109-2770" fmla="*/ 1136428 h 1667695"/>
              <a:gd name="connsiteX110-2771" fmla="*/ 2685 w 2317457"/>
              <a:gd name="connsiteY110-2772" fmla="*/ 724657 h 1667695"/>
              <a:gd name="connsiteX111-2773" fmla="*/ 319621 w 2317457"/>
              <a:gd name="connsiteY111-2774" fmla="*/ 453967 h 1667695"/>
              <a:gd name="connsiteX112-2775" fmla="*/ 353812 w 2317457"/>
              <a:gd name="connsiteY112-2776" fmla="*/ 459912 h 1667695"/>
              <a:gd name="connsiteX113-2777" fmla="*/ 353812 w 2317457"/>
              <a:gd name="connsiteY113-2778" fmla="*/ 459912 h 1667695"/>
              <a:gd name="connsiteX114-2779" fmla="*/ 377968 w 2317457"/>
              <a:gd name="connsiteY114-2780" fmla="*/ 417901 h 1667695"/>
              <a:gd name="connsiteX115-2781" fmla="*/ 766399 w 2317457"/>
              <a:gd name="connsiteY115-2782" fmla="*/ 278936 h 1667695"/>
              <a:gd name="connsiteX116-2783" fmla="*/ 791772 w 2317457"/>
              <a:gd name="connsiteY116-2784" fmla="*/ 288118 h 1667695"/>
              <a:gd name="connsiteX117-2785" fmla="*/ 791772 w 2317457"/>
              <a:gd name="connsiteY117-2786" fmla="*/ 288118 h 1667695"/>
              <a:gd name="connsiteX118-2787" fmla="*/ 813168 w 2317457"/>
              <a:gd name="connsiteY118-2788" fmla="*/ 229305 h 1667695"/>
              <a:gd name="connsiteX119-2789" fmla="*/ 1054150 w 2317457"/>
              <a:gd name="connsiteY119-2790" fmla="*/ 23712 h 1667695"/>
              <a:gd name="connsiteX120-2791" fmla="*/ 1148877 w 2317457"/>
              <a:gd name="connsiteY120-2792" fmla="*/ 2434 h 1667695"/>
              <a:gd name="connsiteX121-2793" fmla="*/ 1222249 w 2317457"/>
              <a:gd name="connsiteY121-2794" fmla="*/ 906 h 1667695"/>
            </a:gdLst>
            <a:ahLst/>
            <a:cxnLst/>
            <a:rect l="l" t="t" r="r" b="b"/>
            <a:pathLst>
              <a:path h="1667695" w="2317457">
                <a:moveTo>
                  <a:pt x="1179544" y="86443"/>
                </a:moveTo>
                <a:cubicBezTo>
                  <a:pt x="1148792" y="87875"/>
                  <a:pt x="1118467" y="93197"/>
                  <a:pt x="1090344" y="101913"/>
                </a:cubicBezTo>
                <a:cubicBezTo>
                  <a:pt x="974806" y="137727"/>
                  <a:pt x="883842" y="235453"/>
                  <a:pt x="858887" y="353658"/>
                </a:cubicBezTo>
                <a:cubicBezTo>
                  <a:pt x="852791" y="382805"/>
                  <a:pt x="819263" y="390330"/>
                  <a:pt x="795927" y="379281"/>
                </a:cubicBezTo>
                <a:cubicBezTo>
                  <a:pt x="643336" y="306795"/>
                  <a:pt x="480554" y="378804"/>
                  <a:pt x="413212" y="528728"/>
                </a:cubicBezTo>
                <a:cubicBezTo>
                  <a:pt x="405687" y="545587"/>
                  <a:pt x="381399" y="553302"/>
                  <a:pt x="364825" y="548445"/>
                </a:cubicBezTo>
                <a:cubicBezTo>
                  <a:pt x="224903" y="507392"/>
                  <a:pt x="93934" y="609976"/>
                  <a:pt x="85933" y="751994"/>
                </a:cubicBezTo>
                <a:cubicBezTo>
                  <a:pt x="77932" y="895059"/>
                  <a:pt x="171658" y="1047364"/>
                  <a:pt x="317391" y="1075272"/>
                </a:cubicBezTo>
                <a:cubicBezTo>
                  <a:pt x="331297" y="1077939"/>
                  <a:pt x="344156" y="1091655"/>
                  <a:pt x="347299" y="1105181"/>
                </a:cubicBezTo>
                <a:cubicBezTo>
                  <a:pt x="398448" y="1323780"/>
                  <a:pt x="702391" y="1329400"/>
                  <a:pt x="859173" y="1226148"/>
                </a:cubicBezTo>
                <a:lnTo>
                  <a:pt x="870404" y="1222392"/>
                </a:lnTo>
                <a:lnTo>
                  <a:pt x="904596" y="1198466"/>
                </a:lnTo>
                <a:cubicBezTo>
                  <a:pt x="1042194" y="1067455"/>
                  <a:pt x="1040850" y="803537"/>
                  <a:pt x="850410" y="714276"/>
                </a:cubicBezTo>
                <a:cubicBezTo>
                  <a:pt x="761827" y="672747"/>
                  <a:pt x="634383" y="704751"/>
                  <a:pt x="591615" y="798096"/>
                </a:cubicBezTo>
                <a:cubicBezTo>
                  <a:pt x="549991" y="888869"/>
                  <a:pt x="625334" y="1007074"/>
                  <a:pt x="725823" y="1001645"/>
                </a:cubicBezTo>
                <a:cubicBezTo>
                  <a:pt x="781068" y="998692"/>
                  <a:pt x="780687" y="1084417"/>
                  <a:pt x="725823" y="1087370"/>
                </a:cubicBezTo>
                <a:cubicBezTo>
                  <a:pt x="599712" y="1094133"/>
                  <a:pt x="498366" y="979261"/>
                  <a:pt x="494175" y="857817"/>
                </a:cubicBezTo>
                <a:cubicBezTo>
                  <a:pt x="490269" y="744851"/>
                  <a:pt x="579519" y="653697"/>
                  <a:pt x="682484" y="622645"/>
                </a:cubicBezTo>
                <a:cubicBezTo>
                  <a:pt x="794498" y="588831"/>
                  <a:pt x="914132" y="628074"/>
                  <a:pt x="990808" y="714847"/>
                </a:cubicBezTo>
                <a:cubicBezTo>
                  <a:pt x="1132409" y="875034"/>
                  <a:pt x="1113136" y="1133524"/>
                  <a:pt x="956151" y="1269409"/>
                </a:cubicBezTo>
                <a:lnTo>
                  <a:pt x="937493" y="1281763"/>
                </a:lnTo>
                <a:lnTo>
                  <a:pt x="963456" y="1332462"/>
                </a:lnTo>
                <a:cubicBezTo>
                  <a:pt x="1074012" y="1508582"/>
                  <a:pt x="1279225" y="1598469"/>
                  <a:pt x="1489251" y="1578383"/>
                </a:cubicBezTo>
                <a:cubicBezTo>
                  <a:pt x="1681338" y="1560006"/>
                  <a:pt x="1880962" y="1486354"/>
                  <a:pt x="2071196" y="1515335"/>
                </a:cubicBezTo>
                <a:lnTo>
                  <a:pt x="2150984" y="1534236"/>
                </a:lnTo>
                <a:lnTo>
                  <a:pt x="2153406" y="1533604"/>
                </a:lnTo>
                <a:lnTo>
                  <a:pt x="2110580" y="1497040"/>
                </a:lnTo>
                <a:cubicBezTo>
                  <a:pt x="2067872" y="1475347"/>
                  <a:pt x="2012746" y="1468179"/>
                  <a:pt x="1968359" y="1468846"/>
                </a:cubicBezTo>
                <a:cubicBezTo>
                  <a:pt x="1867013" y="1470369"/>
                  <a:pt x="1766143" y="1484752"/>
                  <a:pt x="1664988" y="1488943"/>
                </a:cubicBezTo>
                <a:cubicBezTo>
                  <a:pt x="1581834" y="1492372"/>
                  <a:pt x="1489633" y="1482561"/>
                  <a:pt x="1428482" y="1419792"/>
                </a:cubicBezTo>
                <a:cubicBezTo>
                  <a:pt x="1388834" y="1379072"/>
                  <a:pt x="1368528" y="1325440"/>
                  <a:pt x="1375480" y="1272237"/>
                </a:cubicBezTo>
                <a:lnTo>
                  <a:pt x="1385123" y="1241197"/>
                </a:lnTo>
                <a:cubicBezTo>
                  <a:pt x="1385170" y="1240696"/>
                  <a:pt x="1385218" y="1240196"/>
                  <a:pt x="1385265" y="1239695"/>
                </a:cubicBezTo>
                <a:lnTo>
                  <a:pt x="1387040" y="1235026"/>
                </a:lnTo>
                <a:lnTo>
                  <a:pt x="1391811" y="1219671"/>
                </a:lnTo>
                <a:lnTo>
                  <a:pt x="1393868" y="1217072"/>
                </a:lnTo>
                <a:lnTo>
                  <a:pt x="1398198" y="1205685"/>
                </a:lnTo>
                <a:cubicBezTo>
                  <a:pt x="1432345" y="1142453"/>
                  <a:pt x="1513159" y="1108396"/>
                  <a:pt x="1586311" y="1111468"/>
                </a:cubicBezTo>
                <a:cubicBezTo>
                  <a:pt x="1636960" y="1113611"/>
                  <a:pt x="1685787" y="1129309"/>
                  <a:pt x="1735486" y="1137547"/>
                </a:cubicBezTo>
                <a:lnTo>
                  <a:pt x="1755729" y="1139556"/>
                </a:lnTo>
                <a:lnTo>
                  <a:pt x="1736938" y="1116242"/>
                </a:lnTo>
                <a:cubicBezTo>
                  <a:pt x="1710589" y="1074892"/>
                  <a:pt x="1694087" y="1027743"/>
                  <a:pt x="1692324" y="976689"/>
                </a:cubicBezTo>
                <a:cubicBezTo>
                  <a:pt x="1689086" y="884868"/>
                  <a:pt x="1746426" y="796286"/>
                  <a:pt x="1830437" y="760091"/>
                </a:cubicBezTo>
                <a:cubicBezTo>
                  <a:pt x="1850416" y="751471"/>
                  <a:pt x="1870919" y="746506"/>
                  <a:pt x="1891207" y="745029"/>
                </a:cubicBezTo>
                <a:cubicBezTo>
                  <a:pt x="1952072" y="740600"/>
                  <a:pt x="2011008" y="767568"/>
                  <a:pt x="2048083" y="821432"/>
                </a:cubicBezTo>
                <a:cubicBezTo>
                  <a:pt x="2093232" y="887059"/>
                  <a:pt x="2094184" y="971546"/>
                  <a:pt x="2041892" y="1032696"/>
                </a:cubicBezTo>
                <a:cubicBezTo>
                  <a:pt x="2005983" y="1074797"/>
                  <a:pt x="1945689" y="1013837"/>
                  <a:pt x="1981313" y="972117"/>
                </a:cubicBezTo>
                <a:cubicBezTo>
                  <a:pt x="2009031" y="939732"/>
                  <a:pt x="1995981" y="890678"/>
                  <a:pt x="1970835" y="860770"/>
                </a:cubicBezTo>
                <a:cubicBezTo>
                  <a:pt x="1936450" y="819812"/>
                  <a:pt x="1880253" y="822765"/>
                  <a:pt x="1839105" y="852674"/>
                </a:cubicBezTo>
                <a:cubicBezTo>
                  <a:pt x="1740926" y="924016"/>
                  <a:pt x="1775982" y="1046552"/>
                  <a:pt x="1850027" y="1119207"/>
                </a:cubicBezTo>
                <a:lnTo>
                  <a:pt x="1868974" y="1134764"/>
                </a:lnTo>
                <a:lnTo>
                  <a:pt x="1869585" y="1134804"/>
                </a:lnTo>
                <a:cubicBezTo>
                  <a:pt x="1894159" y="1140709"/>
                  <a:pt x="1917114" y="1161569"/>
                  <a:pt x="1941594" y="1170046"/>
                </a:cubicBezTo>
                <a:cubicBezTo>
                  <a:pt x="2044654" y="1205670"/>
                  <a:pt x="2155049" y="1171285"/>
                  <a:pt x="2205151" y="1071748"/>
                </a:cubicBezTo>
                <a:cubicBezTo>
                  <a:pt x="2246965" y="988595"/>
                  <a:pt x="2239631" y="887249"/>
                  <a:pt x="2185624" y="811811"/>
                </a:cubicBezTo>
                <a:cubicBezTo>
                  <a:pt x="2177052" y="799905"/>
                  <a:pt x="2178195" y="780569"/>
                  <a:pt x="2185624" y="768568"/>
                </a:cubicBezTo>
                <a:cubicBezTo>
                  <a:pt x="2224677" y="705512"/>
                  <a:pt x="2229439" y="624645"/>
                  <a:pt x="2180195" y="565304"/>
                </a:cubicBezTo>
                <a:cubicBezTo>
                  <a:pt x="2134189" y="509964"/>
                  <a:pt x="2062752" y="486913"/>
                  <a:pt x="1993029" y="483484"/>
                </a:cubicBezTo>
                <a:cubicBezTo>
                  <a:pt x="1963120" y="481960"/>
                  <a:pt x="1947023" y="457386"/>
                  <a:pt x="1951690" y="429192"/>
                </a:cubicBezTo>
                <a:cubicBezTo>
                  <a:pt x="1970264" y="318130"/>
                  <a:pt x="1905970" y="218213"/>
                  <a:pt x="1804529" y="175255"/>
                </a:cubicBezTo>
                <a:cubicBezTo>
                  <a:pt x="1727734" y="142679"/>
                  <a:pt x="1643812" y="150556"/>
                  <a:pt x="1571129" y="185422"/>
                </a:cubicBezTo>
                <a:lnTo>
                  <a:pt x="1525224" y="214586"/>
                </a:lnTo>
                <a:lnTo>
                  <a:pt x="1525601" y="215320"/>
                </a:lnTo>
                <a:cubicBezTo>
                  <a:pt x="1544758" y="270243"/>
                  <a:pt x="1548782" y="330513"/>
                  <a:pt x="1534971" y="388044"/>
                </a:cubicBezTo>
                <a:cubicBezTo>
                  <a:pt x="1508873" y="497010"/>
                  <a:pt x="1415242" y="572162"/>
                  <a:pt x="1302942" y="571209"/>
                </a:cubicBezTo>
                <a:cubicBezTo>
                  <a:pt x="1203216" y="570352"/>
                  <a:pt x="1108061" y="513297"/>
                  <a:pt x="1078914" y="415190"/>
                </a:cubicBezTo>
                <a:cubicBezTo>
                  <a:pt x="1063198" y="362136"/>
                  <a:pt x="1145971" y="339657"/>
                  <a:pt x="1161687" y="392330"/>
                </a:cubicBezTo>
                <a:cubicBezTo>
                  <a:pt x="1187404" y="479007"/>
                  <a:pt x="1302371" y="507392"/>
                  <a:pt x="1377523" y="468720"/>
                </a:cubicBezTo>
                <a:cubicBezTo>
                  <a:pt x="1477059" y="417571"/>
                  <a:pt x="1474107" y="274506"/>
                  <a:pt x="1419909" y="192019"/>
                </a:cubicBezTo>
                <a:cubicBezTo>
                  <a:pt x="1367902" y="112866"/>
                  <a:pt x="1271801" y="82148"/>
                  <a:pt x="1179544" y="86443"/>
                </a:cubicBezTo>
                <a:close/>
                <a:moveTo>
                  <a:pt x="1222249" y="906"/>
                </a:moveTo>
                <a:cubicBezTo>
                  <a:pt x="1295564" y="5712"/>
                  <a:pt x="1367355" y="29719"/>
                  <a:pt x="1425434" y="74671"/>
                </a:cubicBezTo>
                <a:cubicBezTo>
                  <a:pt x="1448794" y="92745"/>
                  <a:pt x="1469046" y="114176"/>
                  <a:pt x="1485853" y="137954"/>
                </a:cubicBezTo>
                <a:lnTo>
                  <a:pt x="1486784" y="139765"/>
                </a:lnTo>
                <a:lnTo>
                  <a:pt x="1534852" y="109167"/>
                </a:lnTo>
                <a:cubicBezTo>
                  <a:pt x="1632864" y="62259"/>
                  <a:pt x="1744379" y="53740"/>
                  <a:pt x="1848820" y="101532"/>
                </a:cubicBezTo>
                <a:cubicBezTo>
                  <a:pt x="1952262" y="148823"/>
                  <a:pt x="2018841" y="238549"/>
                  <a:pt x="2035178" y="343223"/>
                </a:cubicBezTo>
                <a:cubicBezTo>
                  <a:pt x="2035012" y="363188"/>
                  <a:pt x="2034845" y="383153"/>
                  <a:pt x="2034679" y="403118"/>
                </a:cubicBezTo>
                <a:lnTo>
                  <a:pt x="2034679" y="403118"/>
                </a:lnTo>
                <a:lnTo>
                  <a:pt x="2067810" y="407521"/>
                </a:lnTo>
                <a:cubicBezTo>
                  <a:pt x="2141220" y="423929"/>
                  <a:pt x="2208604" y="460362"/>
                  <a:pt x="2255252" y="522727"/>
                </a:cubicBezTo>
                <a:cubicBezTo>
                  <a:pt x="2302758" y="586236"/>
                  <a:pt x="2312009" y="667692"/>
                  <a:pt x="2290721" y="741460"/>
                </a:cubicBezTo>
                <a:lnTo>
                  <a:pt x="2269534" y="789194"/>
                </a:lnTo>
                <a:lnTo>
                  <a:pt x="2269534" y="789194"/>
                </a:lnTo>
                <a:lnTo>
                  <a:pt x="2303964" y="860567"/>
                </a:lnTo>
                <a:cubicBezTo>
                  <a:pt x="2332780" y="959044"/>
                  <a:pt x="2315116" y="1071772"/>
                  <a:pt x="2254109" y="1154711"/>
                </a:cubicBezTo>
                <a:cubicBezTo>
                  <a:pt x="2167349" y="1272643"/>
                  <a:pt x="2015975" y="1294021"/>
                  <a:pt x="1889069" y="1240539"/>
                </a:cubicBezTo>
                <a:lnTo>
                  <a:pt x="1864047" y="1227494"/>
                </a:lnTo>
                <a:lnTo>
                  <a:pt x="1857505" y="1227975"/>
                </a:lnTo>
                <a:lnTo>
                  <a:pt x="1842230" y="1221666"/>
                </a:lnTo>
                <a:lnTo>
                  <a:pt x="1812583" y="1226321"/>
                </a:lnTo>
                <a:cubicBezTo>
                  <a:pt x="1756577" y="1229339"/>
                  <a:pt x="1702659" y="1216552"/>
                  <a:pt x="1645366" y="1205479"/>
                </a:cubicBezTo>
                <a:cubicBezTo>
                  <a:pt x="1586883" y="1194145"/>
                  <a:pt x="1464010" y="1187287"/>
                  <a:pt x="1467344" y="1278346"/>
                </a:cubicBezTo>
                <a:lnTo>
                  <a:pt x="1459868" y="1297254"/>
                </a:lnTo>
                <a:lnTo>
                  <a:pt x="1464010" y="1320184"/>
                </a:lnTo>
                <a:cubicBezTo>
                  <a:pt x="1470821" y="1338734"/>
                  <a:pt x="1483679" y="1355736"/>
                  <a:pt x="1498491" y="1368166"/>
                </a:cubicBezTo>
                <a:cubicBezTo>
                  <a:pt x="1533067" y="1397313"/>
                  <a:pt x="1582596" y="1403218"/>
                  <a:pt x="1626030" y="1403885"/>
                </a:cubicBezTo>
                <a:cubicBezTo>
                  <a:pt x="1720328" y="1405409"/>
                  <a:pt x="1815483" y="1392264"/>
                  <a:pt x="1909495" y="1385978"/>
                </a:cubicBezTo>
                <a:cubicBezTo>
                  <a:pt x="1995505" y="1380263"/>
                  <a:pt x="2090565" y="1379310"/>
                  <a:pt x="2165527" y="1428459"/>
                </a:cubicBezTo>
                <a:cubicBezTo>
                  <a:pt x="2227344" y="1468941"/>
                  <a:pt x="2270968" y="1536854"/>
                  <a:pt x="2264015" y="1612387"/>
                </a:cubicBezTo>
                <a:cubicBezTo>
                  <a:pt x="2261158" y="1643915"/>
                  <a:pt x="2229630" y="1666965"/>
                  <a:pt x="2199531" y="1649439"/>
                </a:cubicBezTo>
                <a:cubicBezTo>
                  <a:pt x="1942260" y="1499421"/>
                  <a:pt x="1638032" y="1686587"/>
                  <a:pt x="1365617" y="1666108"/>
                </a:cubicBezTo>
                <a:cubicBezTo>
                  <a:pt x="1159841" y="1650690"/>
                  <a:pt x="978933" y="1528143"/>
                  <a:pt x="877833" y="1352835"/>
                </a:cubicBezTo>
                <a:lnTo>
                  <a:pt x="863697" y="1323958"/>
                </a:lnTo>
                <a:lnTo>
                  <a:pt x="862453" y="1324288"/>
                </a:lnTo>
                <a:lnTo>
                  <a:pt x="856964" y="1323395"/>
                </a:lnTo>
                <a:lnTo>
                  <a:pt x="819286" y="1342539"/>
                </a:lnTo>
                <a:cubicBezTo>
                  <a:pt x="640897" y="1410885"/>
                  <a:pt x="401957" y="1380151"/>
                  <a:pt x="302060" y="1219396"/>
                </a:cubicBezTo>
                <a:lnTo>
                  <a:pt x="274269" y="1151583"/>
                </a:lnTo>
                <a:lnTo>
                  <a:pt x="226038" y="1136428"/>
                </a:lnTo>
                <a:cubicBezTo>
                  <a:pt x="74444" y="1069065"/>
                  <a:pt x="-17151" y="887928"/>
                  <a:pt x="2685" y="724657"/>
                </a:cubicBezTo>
                <a:cubicBezTo>
                  <a:pt x="22354" y="562887"/>
                  <a:pt x="162861" y="445091"/>
                  <a:pt x="319621" y="453967"/>
                </a:cubicBezTo>
                <a:lnTo>
                  <a:pt x="353812" y="459912"/>
                </a:lnTo>
                <a:lnTo>
                  <a:pt x="353812" y="459912"/>
                </a:lnTo>
                <a:lnTo>
                  <a:pt x="377968" y="417901"/>
                </a:lnTo>
                <a:cubicBezTo>
                  <a:pt x="466906" y="294340"/>
                  <a:pt x="619328" y="241495"/>
                  <a:pt x="766399" y="278936"/>
                </a:cubicBezTo>
                <a:lnTo>
                  <a:pt x="791772" y="288118"/>
                </a:lnTo>
                <a:lnTo>
                  <a:pt x="791772" y="288118"/>
                </a:lnTo>
                <a:lnTo>
                  <a:pt x="813168" y="229305"/>
                </a:lnTo>
                <a:cubicBezTo>
                  <a:pt x="863572" y="134066"/>
                  <a:pt x="951708" y="59788"/>
                  <a:pt x="1054150" y="23712"/>
                </a:cubicBezTo>
                <a:cubicBezTo>
                  <a:pt x="1084511" y="13044"/>
                  <a:pt x="1116443" y="5900"/>
                  <a:pt x="1148877" y="2434"/>
                </a:cubicBezTo>
                <a:cubicBezTo>
                  <a:pt x="1173203" y="-166"/>
                  <a:pt x="1197810" y="-697"/>
                  <a:pt x="1222249" y="906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82000"/>
                </a:schemeClr>
              </a:gs>
              <a:gs pos="98000">
                <a:schemeClr val="accent2">
                  <a:alpha val="52000"/>
                </a:schemeClr>
              </a:gs>
            </a:gsLst>
            <a:lin ang="5400000" scaled="0"/>
          </a:gradFill>
          <a:ln w="9525" cap="flat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19" name="标题 1"/>
          <p:cNvSpPr/>
          <p:nvPr/>
        </p:nvSpPr>
        <p:spPr>
          <a:xfrm>
            <a:off x="784967" y="1396044"/>
            <a:ext cx="4111791" cy="1209066"/>
          </a:xfrm>
          <a:prstGeom prst="rect">
            <a:avLst/>
          </a:prstGeom>
          <a:noFill/>
          <a:ln w="12700"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altLang="zh-CN" dirty="0" kumimoji="1" lang="en-US" sz="8800">
                <a:ln w="12700">
                  <a:solidFill>
                    <a:srgbClr val="000000">
                      <a:alpha val="100000"/>
                    </a:srgbClr>
                  </a:solidFill>
                </a:ln>
                <a:cs typeface="Source Han Serif SC Regular"/>
                <a:ea typeface="宋体" panose="02010600030101010101" pitchFamily="2" charset="-122"/>
                <a:latin typeface="宋体" panose="02010600030101010101" pitchFamily="2" charset="-122"/>
              </a:rPr>
              <a:t>2025</a:t>
            </a:r>
            <a:endParaRPr altLang="en-US" dirty="0" kumimoji="1" lang="zh-CN">
              <a:ea typeface="宋体" panose="02010600030101010101" pitchFamily="2" charset="-122"/>
              <a:latin typeface="宋体" panose="02010600030101010101" pitchFamily="2" charset="-122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44A52331-61AF-2621-D3AF-4B606BA358C4}"/>
              </a:ext>
            </a:extLst>
          </p:cNvPr>
          <p:cNvGrpSpPr/>
          <p:nvPr/>
        </p:nvGrpSpPr>
        <p:grpSpPr>
          <a:xfrm>
            <a:off x="773341" y="4885733"/>
            <a:ext cx="2243436" cy="692583"/>
            <a:chOff x="3353280" y="5268260"/>
            <a:chExt cx="2201820" cy="533972"/>
          </a:xfrm>
        </p:grpSpPr>
        <p:sp>
          <p:nvSpPr>
            <p:cNvPr id="21" name="标题 1"/>
            <p:cNvSpPr/>
            <p:nvPr/>
          </p:nvSpPr>
          <p:spPr>
            <a:xfrm>
              <a:off x="3353280" y="5268260"/>
              <a:ext cx="2201820" cy="533972"/>
            </a:xfrm>
            <a:prstGeom prst="plaque">
              <a:avLst/>
            </a:prstGeom>
            <a:solidFill>
              <a:schemeClr val="accent3"/>
            </a:solidFill>
            <a:ln w="12700" cap="flat">
              <a:solidFill>
                <a:schemeClr val="accent3">
                  <a:lumMod val="50000"/>
                </a:schemeClr>
              </a:solidFill>
              <a:miter lim="0"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 sz="2000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DB8F936B-90C9-8FD4-18E4-0B68D6A78F0A}"/>
                </a:ext>
              </a:extLst>
            </p:cNvPr>
            <p:cNvGrpSpPr/>
            <p:nvPr/>
          </p:nvGrpSpPr>
          <p:grpSpPr>
            <a:xfrm>
              <a:off x="3427788" y="5330075"/>
              <a:ext cx="2052804" cy="410342"/>
              <a:chOff x="3427788" y="5330075"/>
              <a:chExt cx="2052804" cy="410342"/>
            </a:xfrm>
          </p:grpSpPr>
          <p:sp>
            <p:nvSpPr>
              <p:cNvPr id="25" name="标题 1"/>
              <p:cNvSpPr/>
              <p:nvPr/>
            </p:nvSpPr>
            <p:spPr>
              <a:xfrm>
                <a:off x="3427788" y="5330075"/>
                <a:ext cx="2052804" cy="410342"/>
              </a:xfrm>
              <a:prstGeom prst="plaque">
                <a:avLst/>
              </a:prstGeom>
              <a:gradFill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2700000" scaled="0"/>
              </a:gradFill>
              <a:ln w="12700" cap="sq">
                <a:noFill/>
                <a:miter lim="0"/>
              </a:ln>
            </p:spPr>
            <p:txBody>
              <a:bodyPr vert="horz" wrap="square" lIns="0" tIns="0" rIns="0" bIns="0" rtlCol="0" anchor="ctr"/>
              <a:lstStyle/>
              <a:p>
                <a:pPr algn="ctr">
                  <a:lnSpc>
                    <a:spcPct val="110000"/>
                  </a:lnSpc>
                </a:pPr>
                <a:endParaRPr altLang="en-US" kumimoji="1" lang="zh-CN" sz="2000"/>
              </a:p>
            </p:txBody>
          </p:sp>
          <p:sp>
            <p:nvSpPr>
              <p:cNvPr id="26" name="标题 1"/>
              <p:cNvSpPr/>
              <p:nvPr/>
            </p:nvSpPr>
            <p:spPr>
              <a:xfrm>
                <a:off x="3933722" y="5409337"/>
                <a:ext cx="794768" cy="251818"/>
              </a:xfrm>
              <a:prstGeom prst="rect">
                <a:avLst/>
              </a:prstGeom>
              <a:noFill/>
              <a:ln w="12700">
                <a:noFill/>
              </a:ln>
              <a:effectLst/>
            </p:spPr>
            <p:txBody>
              <a:bodyPr vert="horz" wrap="square" lIns="0" tIns="0" rIns="0" bIns="0" rtlCol="0" anchor="ctr"/>
              <a:lstStyle/>
              <a:p>
                <a:pPr algn="l">
                  <a:lnSpc>
                    <a:spcPct val="110000"/>
                  </a:lnSpc>
                </a:pPr>
                <a:r>
                  <a:rPr altLang="en-US" dirty="0" kumimoji="1" lang="zh-CN">
                    <a:ln w="12700">
                      <a:noFill/>
                    </a:ln>
                    <a:solidFill>
                      <a:srgbClr val="FFFFFF">
                        <a:alpha val="100000"/>
                      </a:srgbClr>
                    </a:solidFill>
                    <a:cs typeface="Source Han Serif SC Regular"/>
                    <a:ea typeface="Source Han Serif SC Regular"/>
                    <a:latin typeface="Source Han Serif SC Regular"/>
                  </a:rPr>
                  <a:t>班级</a:t>
                </a:r>
                <a:r>
                  <a:rPr altLang="zh-CN" dirty="0" kumimoji="1" lang="en-US">
                    <a:ln w="12700">
                      <a:noFill/>
                    </a:ln>
                    <a:solidFill>
                      <a:srgbClr val="FFFFFF">
                        <a:alpha val="100000"/>
                      </a:srgbClr>
                    </a:solidFill>
                    <a:cs typeface="Source Han Serif SC Regular"/>
                    <a:ea typeface="Source Han Serif SC Regular"/>
                    <a:latin typeface="Source Han Serif SC Regular"/>
                  </a:rPr>
                  <a:t>：</a:t>
                </a:r>
                <a:endParaRPr altLang="en-US" dirty="0" kumimoji="1" lang="zh-CN" sz="2000"/>
              </a:p>
            </p:txBody>
          </p:sp>
          <p:sp>
            <p:nvSpPr>
              <p:cNvPr id="27" name="标题 1"/>
              <p:cNvSpPr/>
              <p:nvPr/>
            </p:nvSpPr>
            <p:spPr>
              <a:xfrm>
                <a:off x="3588028" y="5435823"/>
                <a:ext cx="195411" cy="198846"/>
              </a:xfrm>
              <a:custGeom>
                <a:avLst/>
                <a:gdLst>
                  <a:gd name="connsiteX0" fmla="*/ 2136435 w 5834559"/>
                  <a:gd name="connsiteY0" fmla="*/ 643126 h 5397372"/>
                  <a:gd name="connsiteX1" fmla="*/ 3716657 w 5834559"/>
                  <a:gd name="connsiteY1" fmla="*/ 643126 h 5397372"/>
                  <a:gd name="connsiteX2" fmla="*/ 3716657 w 5834559"/>
                  <a:gd name="connsiteY2" fmla="*/ 1064855 h 5397372"/>
                  <a:gd name="connsiteX3" fmla="*/ 2136435 w 5834559"/>
                  <a:gd name="connsiteY3" fmla="*/ 1064855 h 5397372"/>
                  <a:gd name="connsiteX4" fmla="*/ 693741 w 5834559"/>
                  <a:gd name="connsiteY4" fmla="*/ 643126 h 5397372"/>
                  <a:gd name="connsiteX5" fmla="*/ 1550121 w 5834559"/>
                  <a:gd name="connsiteY5" fmla="*/ 643126 h 5397372"/>
                  <a:gd name="connsiteX6" fmla="*/ 1550121 w 5834559"/>
                  <a:gd name="connsiteY6" fmla="*/ 1064855 h 5397372"/>
                  <a:gd name="connsiteX7" fmla="*/ 693741 w 5834559"/>
                  <a:gd name="connsiteY7" fmla="*/ 1064855 h 5397372"/>
                  <a:gd name="connsiteX8" fmla="*/ 421729 w 5834559"/>
                  <a:gd name="connsiteY8" fmla="*/ 1336867 h 5397372"/>
                  <a:gd name="connsiteX9" fmla="*/ 421729 w 5834559"/>
                  <a:gd name="connsiteY9" fmla="*/ 2079805 h 5397372"/>
                  <a:gd name="connsiteX10" fmla="*/ 5412133 w 5834559"/>
                  <a:gd name="connsiteY10" fmla="*/ 2079805 h 5397372"/>
                  <a:gd name="connsiteX11" fmla="*/ 5412133 w 5834559"/>
                  <a:gd name="connsiteY11" fmla="*/ 1336867 h 5397372"/>
                  <a:gd name="connsiteX12" fmla="*/ 5140113 w 5834559"/>
                  <a:gd name="connsiteY12" fmla="*/ 1064855 h 5397372"/>
                  <a:gd name="connsiteX13" fmla="*/ 4302971 w 5834559"/>
                  <a:gd name="connsiteY13" fmla="*/ 1064855 h 5397372"/>
                  <a:gd name="connsiteX14" fmla="*/ 4302971 w 5834559"/>
                  <a:gd name="connsiteY14" fmla="*/ 643126 h 5397372"/>
                  <a:gd name="connsiteX15" fmla="*/ 5140113 w 5834559"/>
                  <a:gd name="connsiteY15" fmla="*/ 643126 h 5397372"/>
                  <a:gd name="connsiteX16" fmla="*/ 5834559 w 5834559"/>
                  <a:gd name="connsiteY16" fmla="*/ 1336867 h 5397372"/>
                  <a:gd name="connsiteX17" fmla="*/ 5834559 w 5834559"/>
                  <a:gd name="connsiteY17" fmla="*/ 4703631 h 5397372"/>
                  <a:gd name="connsiteX18" fmla="*/ 5140818 w 5834559"/>
                  <a:gd name="connsiteY18" fmla="*/ 5397372 h 5397372"/>
                  <a:gd name="connsiteX19" fmla="*/ 693741 w 5834559"/>
                  <a:gd name="connsiteY19" fmla="*/ 5397372 h 5397372"/>
                  <a:gd name="connsiteX20" fmla="*/ 0 w 5834559"/>
                  <a:gd name="connsiteY20" fmla="*/ 4703631 h 5397372"/>
                  <a:gd name="connsiteX21" fmla="*/ 0 w 5834559"/>
                  <a:gd name="connsiteY21" fmla="*/ 2501529 h 5397372"/>
                  <a:gd name="connsiteX22" fmla="*/ 0 w 5834559"/>
                  <a:gd name="connsiteY22" fmla="*/ 2079805 h 5397372"/>
                  <a:gd name="connsiteX23" fmla="*/ 0 w 5834559"/>
                  <a:gd name="connsiteY23" fmla="*/ 1336867 h 5397372"/>
                  <a:gd name="connsiteX24" fmla="*/ 693741 w 5834559"/>
                  <a:gd name="connsiteY24" fmla="*/ 643126 h 5397372"/>
                  <a:gd name="connsiteX25" fmla="*/ 3997242 w 5834559"/>
                  <a:gd name="connsiteY25" fmla="*/ 0 h 5397372"/>
                  <a:gd name="connsiteX26" fmla="*/ 4208106 w 5834559"/>
                  <a:gd name="connsiteY26" fmla="*/ 210864 h 5397372"/>
                  <a:gd name="connsiteX27" fmla="*/ 4208106 w 5834559"/>
                  <a:gd name="connsiteY27" fmla="*/ 1506961 h 5397372"/>
                  <a:gd name="connsiteX28" fmla="*/ 3997242 w 5834559"/>
                  <a:gd name="connsiteY28" fmla="*/ 1718528 h 5397372"/>
                  <a:gd name="connsiteX29" fmla="*/ 3786378 w 5834559"/>
                  <a:gd name="connsiteY29" fmla="*/ 1507664 h 5397372"/>
                  <a:gd name="connsiteX30" fmla="*/ 3786378 w 5834559"/>
                  <a:gd name="connsiteY30" fmla="*/ 210864 h 5397372"/>
                  <a:gd name="connsiteX31" fmla="*/ 3997242 w 5834559"/>
                  <a:gd name="connsiteY31" fmla="*/ 0 h 5397372"/>
                  <a:gd name="connsiteX32" fmla="*/ 1836609 w 5834559"/>
                  <a:gd name="connsiteY32" fmla="*/ 0 h 5397372"/>
                  <a:gd name="connsiteX33" fmla="*/ 2047469 w 5834559"/>
                  <a:gd name="connsiteY33" fmla="*/ 210864 h 5397372"/>
                  <a:gd name="connsiteX34" fmla="*/ 2047469 w 5834559"/>
                  <a:gd name="connsiteY34" fmla="*/ 1506961 h 5397372"/>
                  <a:gd name="connsiteX35" fmla="*/ 1836609 w 5834559"/>
                  <a:gd name="connsiteY35" fmla="*/ 1718528 h 5397372"/>
                  <a:gd name="connsiteX36" fmla="*/ 1625745 w 5834559"/>
                  <a:gd name="connsiteY36" fmla="*/ 1507664 h 5397372"/>
                  <a:gd name="connsiteX37" fmla="*/ 1625745 w 5834559"/>
                  <a:gd name="connsiteY37" fmla="*/ 210864 h 5397372"/>
                  <a:gd name="connsiteX38" fmla="*/ 1836609 w 5834559"/>
                  <a:gd name="connsiteY38" fmla="*/ 0 h 5397372"/>
                </a:gdLst>
                <a:ahLst/>
                <a:cxnLst/>
                <a:rect l="l" t="t" r="r" b="b"/>
                <a:pathLst>
                  <a:path h="5397372" w="5834559">
                    <a:moveTo>
                      <a:pt x="2136435" y="643126"/>
                    </a:moveTo>
                    <a:lnTo>
                      <a:pt x="3716657" y="643126"/>
                    </a:lnTo>
                    <a:lnTo>
                      <a:pt x="3716657" y="1064855"/>
                    </a:lnTo>
                    <a:lnTo>
                      <a:pt x="2136435" y="1064855"/>
                    </a:lnTo>
                    <a:close/>
                    <a:moveTo>
                      <a:pt x="693741" y="643126"/>
                    </a:moveTo>
                    <a:lnTo>
                      <a:pt x="1550121" y="643126"/>
                    </a:lnTo>
                    <a:lnTo>
                      <a:pt x="1550121" y="1064855"/>
                    </a:lnTo>
                    <a:lnTo>
                      <a:pt x="693741" y="1064855"/>
                    </a:lnTo>
                    <a:cubicBezTo>
                      <a:pt x="543320" y="1064855"/>
                      <a:pt x="421729" y="1187151"/>
                      <a:pt x="421729" y="1336867"/>
                    </a:cubicBezTo>
                    <a:lnTo>
                      <a:pt x="421729" y="2079805"/>
                    </a:lnTo>
                    <a:lnTo>
                      <a:pt x="5412133" y="2079805"/>
                    </a:lnTo>
                    <a:lnTo>
                      <a:pt x="5412133" y="1336867"/>
                    </a:lnTo>
                    <a:cubicBezTo>
                      <a:pt x="5412133" y="1186446"/>
                      <a:pt x="5289830" y="1064855"/>
                      <a:pt x="5140113" y="1064855"/>
                    </a:cubicBezTo>
                    <a:lnTo>
                      <a:pt x="4302971" y="1064855"/>
                    </a:lnTo>
                    <a:lnTo>
                      <a:pt x="4302971" y="643126"/>
                    </a:lnTo>
                    <a:lnTo>
                      <a:pt x="5140113" y="643126"/>
                    </a:lnTo>
                    <a:cubicBezTo>
                      <a:pt x="5523184" y="643126"/>
                      <a:pt x="5833854" y="953797"/>
                      <a:pt x="5834559" y="1336867"/>
                    </a:cubicBezTo>
                    <a:lnTo>
                      <a:pt x="5834559" y="4703631"/>
                    </a:lnTo>
                    <a:cubicBezTo>
                      <a:pt x="5834559" y="5085292"/>
                      <a:pt x="5522479" y="5397372"/>
                      <a:pt x="5140818" y="5397372"/>
                    </a:cubicBezTo>
                    <a:lnTo>
                      <a:pt x="693741" y="5397372"/>
                    </a:lnTo>
                    <a:cubicBezTo>
                      <a:pt x="312080" y="5397372"/>
                      <a:pt x="0" y="5085292"/>
                      <a:pt x="0" y="4703631"/>
                    </a:cubicBezTo>
                    <a:lnTo>
                      <a:pt x="0" y="2501529"/>
                    </a:lnTo>
                    <a:lnTo>
                      <a:pt x="0" y="2079805"/>
                    </a:lnTo>
                    <a:lnTo>
                      <a:pt x="0" y="1336867"/>
                    </a:lnTo>
                    <a:cubicBezTo>
                      <a:pt x="0" y="953797"/>
                      <a:pt x="310671" y="643126"/>
                      <a:pt x="693741" y="643126"/>
                    </a:cubicBezTo>
                    <a:close/>
                    <a:moveTo>
                      <a:pt x="3997242" y="0"/>
                    </a:moveTo>
                    <a:cubicBezTo>
                      <a:pt x="4113920" y="0"/>
                      <a:pt x="4208106" y="94186"/>
                      <a:pt x="4208106" y="210864"/>
                    </a:cubicBezTo>
                    <a:lnTo>
                      <a:pt x="4208106" y="1506961"/>
                    </a:lnTo>
                    <a:cubicBezTo>
                      <a:pt x="4208106" y="1623639"/>
                      <a:pt x="4113920" y="1718528"/>
                      <a:pt x="3997242" y="1718528"/>
                    </a:cubicBezTo>
                    <a:cubicBezTo>
                      <a:pt x="3880564" y="1718528"/>
                      <a:pt x="3786378" y="1624342"/>
                      <a:pt x="3786378" y="1507664"/>
                    </a:cubicBezTo>
                    <a:lnTo>
                      <a:pt x="3786378" y="210864"/>
                    </a:lnTo>
                    <a:cubicBezTo>
                      <a:pt x="3786378" y="94186"/>
                      <a:pt x="3880564" y="0"/>
                      <a:pt x="3997242" y="0"/>
                    </a:cubicBezTo>
                    <a:close/>
                    <a:moveTo>
                      <a:pt x="1836609" y="0"/>
                    </a:moveTo>
                    <a:cubicBezTo>
                      <a:pt x="1953287" y="0"/>
                      <a:pt x="2047469" y="94186"/>
                      <a:pt x="2047469" y="210864"/>
                    </a:cubicBezTo>
                    <a:lnTo>
                      <a:pt x="2047469" y="1506961"/>
                    </a:lnTo>
                    <a:cubicBezTo>
                      <a:pt x="2047469" y="1623639"/>
                      <a:pt x="1953287" y="1718528"/>
                      <a:pt x="1836609" y="1718528"/>
                    </a:cubicBezTo>
                    <a:cubicBezTo>
                      <a:pt x="1719932" y="1718528"/>
                      <a:pt x="1625745" y="1624342"/>
                      <a:pt x="1625745" y="1507664"/>
                    </a:cubicBezTo>
                    <a:lnTo>
                      <a:pt x="1625745" y="210864"/>
                    </a:lnTo>
                    <a:cubicBezTo>
                      <a:pt x="1625745" y="94186"/>
                      <a:pt x="1719932" y="0"/>
                      <a:pt x="183660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sq">
                <a:noFill/>
                <a:miter lim="0"/>
              </a:ln>
              <a:effectLst>
                <a:outerShdw blurRad="50800" dist="38100" dir="2700000" algn="tl" rotWithShape="0">
                  <a:schemeClr val="accent3">
                    <a:alpha val="20000"/>
                    <a:lumMod val="50000"/>
                  </a:schemeClr>
                </a:outerShdw>
              </a:effectLst>
            </p:spPr>
            <p:txBody>
              <a:bodyPr vert="horz" wrap="square" lIns="0" tIns="0" rIns="0" bIns="0" rtlCol="0" anchor="ctr"/>
              <a:lstStyle/>
              <a:p>
                <a:pPr algn="ctr">
                  <a:lnSpc>
                    <a:spcPct val="110000"/>
                  </a:lnSpc>
                </a:pPr>
                <a:endParaRPr altLang="en-US" kumimoji="1" lang="zh-CN" sz="2000"/>
              </a:p>
            </p:txBody>
          </p:sp>
          <p:sp>
            <p:nvSpPr>
              <p:cNvPr id="29" name="标题 1"/>
              <p:cNvSpPr/>
              <p:nvPr/>
            </p:nvSpPr>
            <p:spPr>
              <a:xfrm>
                <a:off x="4499876" y="5418039"/>
                <a:ext cx="936994" cy="243115"/>
              </a:xfrm>
              <a:prstGeom prst="rect">
                <a:avLst/>
              </a:prstGeom>
              <a:noFill/>
              <a:ln w="12700">
                <a:noFill/>
              </a:ln>
              <a:effectLst/>
            </p:spPr>
            <p:txBody>
              <a:bodyPr vert="horz" wrap="square" lIns="0" tIns="0" rIns="0" bIns="0" rtlCol="0" anchor="ctr"/>
              <a:lstStyle/>
              <a:p>
                <a:pPr algn="l">
                  <a:lnSpc>
                    <a:spcPct val="110000"/>
                  </a:lnSpc>
                </a:pPr>
                <a:r>
                  <a:rPr altLang="en-US" dirty="0" kumimoji="1" lang="zh-CN">
                    <a:ln w="12700">
                      <a:noFill/>
                    </a:ln>
                    <a:solidFill>
                      <a:srgbClr val="FFFFFF">
                        <a:alpha val="100000"/>
                      </a:srgbClr>
                    </a:solidFill>
                    <a:cs typeface="Source Han Serif SC Regular"/>
                    <a:ea typeface="宋体" panose="02010600030101010101" pitchFamily="2" charset="-122"/>
                    <a:latin typeface="宋体" panose="02010600030101010101" pitchFamily="2" charset="-122"/>
                  </a:rPr>
                  <a:t>英语</a:t>
                </a:r>
                <a:r>
                  <a:rPr altLang="zh-CN" dirty="0" kumimoji="1" lang="en-US">
                    <a:ln w="12700">
                      <a:noFill/>
                    </a:ln>
                    <a:solidFill>
                      <a:srgbClr val="FFFFFF">
                        <a:alpha val="100000"/>
                      </a:srgbClr>
                    </a:solidFill>
                    <a:cs typeface="Source Han Serif SC Regular"/>
                    <a:ea typeface="宋体" panose="02010600030101010101" pitchFamily="2" charset="-122"/>
                    <a:latin typeface="宋体" panose="02010600030101010101" pitchFamily="2" charset="-122"/>
                  </a:rPr>
                  <a:t>242</a:t>
                </a:r>
                <a:endParaRPr altLang="en-US" dirty="0" kumimoji="1" lang="zh-CN" sz="2000">
                  <a:ea typeface="宋体" panose="02010600030101010101" pitchFamily="2" charset="-122"/>
                  <a:latin typeface="宋体" panose="02010600030101010101" pitchFamily="2" charset="-122"/>
                </a:endParaRPr>
              </a:p>
            </p:txBody>
          </p:sp>
        </p:grpSp>
      </p:grpSp>
      <p:pic>
        <p:nvPicPr>
          <p:cNvPr id="30" name="图片 29"/>
          <p:cNvPicPr/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5365104" y="690905"/>
            <a:ext cx="1686847" cy="201223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31" name="标题 1"/>
          <p:cNvSpPr/>
          <p:nvPr/>
        </p:nvSpPr>
        <p:spPr>
          <a:xfrm>
            <a:off x="272980" y="6128299"/>
            <a:ext cx="11646040" cy="459652"/>
          </a:xfrm>
          <a:custGeom>
            <a:avLst/>
            <a:gdLst>
              <a:gd name="connsiteX0" fmla="*/ 11310803 w 11646040"/>
              <a:gd name="connsiteY0" fmla="*/ 443424 h 459652"/>
              <a:gd name="connsiteX1" fmla="*/ 11307527 w 11646040"/>
              <a:gd name="connsiteY1" fmla="*/ 459652 h 459652"/>
              <a:gd name="connsiteX2" fmla="*/ 11285438 w 11646040"/>
              <a:gd name="connsiteY2" fmla="*/ 459652 h 459652"/>
              <a:gd name="connsiteX3" fmla="*/ 11299568 w 11646040"/>
              <a:gd name="connsiteY3" fmla="*/ 448862 h 459652"/>
              <a:gd name="connsiteX4" fmla="*/ 11133226 w 11646040"/>
              <a:gd name="connsiteY4" fmla="*/ 432285 h 459652"/>
              <a:gd name="connsiteX5" fmla="*/ 11163830 w 11646040"/>
              <a:gd name="connsiteY5" fmla="*/ 438288 h 459652"/>
              <a:gd name="connsiteX6" fmla="*/ 11191134 w 11646040"/>
              <a:gd name="connsiteY6" fmla="*/ 459652 h 459652"/>
              <a:gd name="connsiteX7" fmla="*/ 11175665 w 11646040"/>
              <a:gd name="connsiteY7" fmla="*/ 459652 h 459652"/>
              <a:gd name="connsiteX8" fmla="*/ 11165422 w 11646040"/>
              <a:gd name="connsiteY8" fmla="*/ 447647 h 459652"/>
              <a:gd name="connsiteX9" fmla="*/ 11137368 w 11646040"/>
              <a:gd name="connsiteY9" fmla="*/ 439398 h 459652"/>
              <a:gd name="connsiteX10" fmla="*/ 11108436 w 11646040"/>
              <a:gd name="connsiteY10" fmla="*/ 446999 h 459652"/>
              <a:gd name="connsiteX11" fmla="*/ 11097066 w 11646040"/>
              <a:gd name="connsiteY11" fmla="*/ 459652 h 459652"/>
              <a:gd name="connsiteX12" fmla="*/ 11082065 w 11646040"/>
              <a:gd name="connsiteY12" fmla="*/ 459652 h 459652"/>
              <a:gd name="connsiteX13" fmla="*/ 11104565 w 11646040"/>
              <a:gd name="connsiteY13" fmla="*/ 440169 h 459652"/>
              <a:gd name="connsiteX14" fmla="*/ 11133226 w 11646040"/>
              <a:gd name="connsiteY14" fmla="*/ 432285 h 459652"/>
              <a:gd name="connsiteX15" fmla="*/ 10522750 w 11646040"/>
              <a:gd name="connsiteY15" fmla="*/ 432285 h 459652"/>
              <a:gd name="connsiteX16" fmla="*/ 10553354 w 11646040"/>
              <a:gd name="connsiteY16" fmla="*/ 438288 h 459652"/>
              <a:gd name="connsiteX17" fmla="*/ 10580657 w 11646040"/>
              <a:gd name="connsiteY17" fmla="*/ 459652 h 459652"/>
              <a:gd name="connsiteX18" fmla="*/ 10565190 w 11646040"/>
              <a:gd name="connsiteY18" fmla="*/ 459652 h 459652"/>
              <a:gd name="connsiteX19" fmla="*/ 10554948 w 11646040"/>
              <a:gd name="connsiteY19" fmla="*/ 447647 h 459652"/>
              <a:gd name="connsiteX20" fmla="*/ 10526893 w 11646040"/>
              <a:gd name="connsiteY20" fmla="*/ 439398 h 459652"/>
              <a:gd name="connsiteX21" fmla="*/ 10497961 w 11646040"/>
              <a:gd name="connsiteY21" fmla="*/ 446999 h 459652"/>
              <a:gd name="connsiteX22" fmla="*/ 10486591 w 11646040"/>
              <a:gd name="connsiteY22" fmla="*/ 459652 h 459652"/>
              <a:gd name="connsiteX23" fmla="*/ 10471590 w 11646040"/>
              <a:gd name="connsiteY23" fmla="*/ 459652 h 459652"/>
              <a:gd name="connsiteX24" fmla="*/ 10494089 w 11646040"/>
              <a:gd name="connsiteY24" fmla="*/ 440169 h 459652"/>
              <a:gd name="connsiteX25" fmla="*/ 10522750 w 11646040"/>
              <a:gd name="connsiteY25" fmla="*/ 432285 h 459652"/>
              <a:gd name="connsiteX26" fmla="*/ 9912275 w 11646040"/>
              <a:gd name="connsiteY26" fmla="*/ 432285 h 459652"/>
              <a:gd name="connsiteX27" fmla="*/ 9942879 w 11646040"/>
              <a:gd name="connsiteY27" fmla="*/ 438288 h 459652"/>
              <a:gd name="connsiteX28" fmla="*/ 9970182 w 11646040"/>
              <a:gd name="connsiteY28" fmla="*/ 459652 h 459652"/>
              <a:gd name="connsiteX29" fmla="*/ 9954714 w 11646040"/>
              <a:gd name="connsiteY29" fmla="*/ 459652 h 459652"/>
              <a:gd name="connsiteX30" fmla="*/ 9944471 w 11646040"/>
              <a:gd name="connsiteY30" fmla="*/ 447647 h 459652"/>
              <a:gd name="connsiteX31" fmla="*/ 9916417 w 11646040"/>
              <a:gd name="connsiteY31" fmla="*/ 439398 h 459652"/>
              <a:gd name="connsiteX32" fmla="*/ 9887485 w 11646040"/>
              <a:gd name="connsiteY32" fmla="*/ 446999 h 459652"/>
              <a:gd name="connsiteX33" fmla="*/ 9876115 w 11646040"/>
              <a:gd name="connsiteY33" fmla="*/ 459652 h 459652"/>
              <a:gd name="connsiteX34" fmla="*/ 9861114 w 11646040"/>
              <a:gd name="connsiteY34" fmla="*/ 459652 h 459652"/>
              <a:gd name="connsiteX35" fmla="*/ 9883614 w 11646040"/>
              <a:gd name="connsiteY35" fmla="*/ 440169 h 459652"/>
              <a:gd name="connsiteX36" fmla="*/ 9912275 w 11646040"/>
              <a:gd name="connsiteY36" fmla="*/ 432285 h 459652"/>
              <a:gd name="connsiteX37" fmla="*/ 9301799 w 11646040"/>
              <a:gd name="connsiteY37" fmla="*/ 432285 h 459652"/>
              <a:gd name="connsiteX38" fmla="*/ 9332404 w 11646040"/>
              <a:gd name="connsiteY38" fmla="*/ 438288 h 459652"/>
              <a:gd name="connsiteX39" fmla="*/ 9359707 w 11646040"/>
              <a:gd name="connsiteY39" fmla="*/ 459652 h 459652"/>
              <a:gd name="connsiteX40" fmla="*/ 9344239 w 11646040"/>
              <a:gd name="connsiteY40" fmla="*/ 459652 h 459652"/>
              <a:gd name="connsiteX41" fmla="*/ 9333996 w 11646040"/>
              <a:gd name="connsiteY41" fmla="*/ 447647 h 459652"/>
              <a:gd name="connsiteX42" fmla="*/ 9305942 w 11646040"/>
              <a:gd name="connsiteY42" fmla="*/ 439398 h 459652"/>
              <a:gd name="connsiteX43" fmla="*/ 9277010 w 11646040"/>
              <a:gd name="connsiteY43" fmla="*/ 446999 h 459652"/>
              <a:gd name="connsiteX44" fmla="*/ 9265641 w 11646040"/>
              <a:gd name="connsiteY44" fmla="*/ 459652 h 459652"/>
              <a:gd name="connsiteX45" fmla="*/ 9250639 w 11646040"/>
              <a:gd name="connsiteY45" fmla="*/ 459652 h 459652"/>
              <a:gd name="connsiteX46" fmla="*/ 9273138 w 11646040"/>
              <a:gd name="connsiteY46" fmla="*/ 440169 h 459652"/>
              <a:gd name="connsiteX47" fmla="*/ 9301799 w 11646040"/>
              <a:gd name="connsiteY47" fmla="*/ 432285 h 459652"/>
              <a:gd name="connsiteX48" fmla="*/ 8691325 w 11646040"/>
              <a:gd name="connsiteY48" fmla="*/ 432285 h 459652"/>
              <a:gd name="connsiteX49" fmla="*/ 8721929 w 11646040"/>
              <a:gd name="connsiteY49" fmla="*/ 438288 h 459652"/>
              <a:gd name="connsiteX50" fmla="*/ 8749232 w 11646040"/>
              <a:gd name="connsiteY50" fmla="*/ 459652 h 459652"/>
              <a:gd name="connsiteX51" fmla="*/ 8733764 w 11646040"/>
              <a:gd name="connsiteY51" fmla="*/ 459652 h 459652"/>
              <a:gd name="connsiteX52" fmla="*/ 8723521 w 11646040"/>
              <a:gd name="connsiteY52" fmla="*/ 447647 h 459652"/>
              <a:gd name="connsiteX53" fmla="*/ 8695467 w 11646040"/>
              <a:gd name="connsiteY53" fmla="*/ 439398 h 459652"/>
              <a:gd name="connsiteX54" fmla="*/ 8666535 w 11646040"/>
              <a:gd name="connsiteY54" fmla="*/ 446999 h 459652"/>
              <a:gd name="connsiteX55" fmla="*/ 8655165 w 11646040"/>
              <a:gd name="connsiteY55" fmla="*/ 459652 h 459652"/>
              <a:gd name="connsiteX56" fmla="*/ 8640164 w 11646040"/>
              <a:gd name="connsiteY56" fmla="*/ 459652 h 459652"/>
              <a:gd name="connsiteX57" fmla="*/ 8662663 w 11646040"/>
              <a:gd name="connsiteY57" fmla="*/ 440169 h 459652"/>
              <a:gd name="connsiteX58" fmla="*/ 8691325 w 11646040"/>
              <a:gd name="connsiteY58" fmla="*/ 432285 h 459652"/>
              <a:gd name="connsiteX59" fmla="*/ 8080849 w 11646040"/>
              <a:gd name="connsiteY59" fmla="*/ 432285 h 459652"/>
              <a:gd name="connsiteX60" fmla="*/ 8111454 w 11646040"/>
              <a:gd name="connsiteY60" fmla="*/ 438288 h 459652"/>
              <a:gd name="connsiteX61" fmla="*/ 8138757 w 11646040"/>
              <a:gd name="connsiteY61" fmla="*/ 459652 h 459652"/>
              <a:gd name="connsiteX62" fmla="*/ 8123288 w 11646040"/>
              <a:gd name="connsiteY62" fmla="*/ 459652 h 459652"/>
              <a:gd name="connsiteX63" fmla="*/ 8113046 w 11646040"/>
              <a:gd name="connsiteY63" fmla="*/ 447647 h 459652"/>
              <a:gd name="connsiteX64" fmla="*/ 8084992 w 11646040"/>
              <a:gd name="connsiteY64" fmla="*/ 439398 h 459652"/>
              <a:gd name="connsiteX65" fmla="*/ 8056060 w 11646040"/>
              <a:gd name="connsiteY65" fmla="*/ 446999 h 459652"/>
              <a:gd name="connsiteX66" fmla="*/ 8044690 w 11646040"/>
              <a:gd name="connsiteY66" fmla="*/ 459652 h 459652"/>
              <a:gd name="connsiteX67" fmla="*/ 8029689 w 11646040"/>
              <a:gd name="connsiteY67" fmla="*/ 459652 h 459652"/>
              <a:gd name="connsiteX68" fmla="*/ 8052188 w 11646040"/>
              <a:gd name="connsiteY68" fmla="*/ 440169 h 459652"/>
              <a:gd name="connsiteX69" fmla="*/ 8080849 w 11646040"/>
              <a:gd name="connsiteY69" fmla="*/ 432285 h 459652"/>
              <a:gd name="connsiteX70" fmla="*/ 7470375 w 11646040"/>
              <a:gd name="connsiteY70" fmla="*/ 432285 h 459652"/>
              <a:gd name="connsiteX71" fmla="*/ 7500979 w 11646040"/>
              <a:gd name="connsiteY71" fmla="*/ 438288 h 459652"/>
              <a:gd name="connsiteX72" fmla="*/ 7528281 w 11646040"/>
              <a:gd name="connsiteY72" fmla="*/ 459652 h 459652"/>
              <a:gd name="connsiteX73" fmla="*/ 7512815 w 11646040"/>
              <a:gd name="connsiteY73" fmla="*/ 459652 h 459652"/>
              <a:gd name="connsiteX74" fmla="*/ 7502572 w 11646040"/>
              <a:gd name="connsiteY74" fmla="*/ 447647 h 459652"/>
              <a:gd name="connsiteX75" fmla="*/ 7474518 w 11646040"/>
              <a:gd name="connsiteY75" fmla="*/ 439398 h 459652"/>
              <a:gd name="connsiteX76" fmla="*/ 7445585 w 11646040"/>
              <a:gd name="connsiteY76" fmla="*/ 446999 h 459652"/>
              <a:gd name="connsiteX77" fmla="*/ 7434216 w 11646040"/>
              <a:gd name="connsiteY77" fmla="*/ 459652 h 459652"/>
              <a:gd name="connsiteX78" fmla="*/ 7419215 w 11646040"/>
              <a:gd name="connsiteY78" fmla="*/ 459652 h 459652"/>
              <a:gd name="connsiteX79" fmla="*/ 7441714 w 11646040"/>
              <a:gd name="connsiteY79" fmla="*/ 440169 h 459652"/>
              <a:gd name="connsiteX80" fmla="*/ 7470375 w 11646040"/>
              <a:gd name="connsiteY80" fmla="*/ 432285 h 459652"/>
              <a:gd name="connsiteX81" fmla="*/ 6859901 w 11646040"/>
              <a:gd name="connsiteY81" fmla="*/ 432285 h 459652"/>
              <a:gd name="connsiteX82" fmla="*/ 6890506 w 11646040"/>
              <a:gd name="connsiteY82" fmla="*/ 438288 h 459652"/>
              <a:gd name="connsiteX83" fmla="*/ 6917810 w 11646040"/>
              <a:gd name="connsiteY83" fmla="*/ 459652 h 459652"/>
              <a:gd name="connsiteX84" fmla="*/ 6902344 w 11646040"/>
              <a:gd name="connsiteY84" fmla="*/ 459652 h 459652"/>
              <a:gd name="connsiteX85" fmla="*/ 6892099 w 11646040"/>
              <a:gd name="connsiteY85" fmla="*/ 447647 h 459652"/>
              <a:gd name="connsiteX86" fmla="*/ 6864044 w 11646040"/>
              <a:gd name="connsiteY86" fmla="*/ 439398 h 459652"/>
              <a:gd name="connsiteX87" fmla="*/ 6835112 w 11646040"/>
              <a:gd name="connsiteY87" fmla="*/ 446999 h 459652"/>
              <a:gd name="connsiteX88" fmla="*/ 6823741 w 11646040"/>
              <a:gd name="connsiteY88" fmla="*/ 459652 h 459652"/>
              <a:gd name="connsiteX89" fmla="*/ 6808741 w 11646040"/>
              <a:gd name="connsiteY89" fmla="*/ 459652 h 459652"/>
              <a:gd name="connsiteX90" fmla="*/ 6831240 w 11646040"/>
              <a:gd name="connsiteY90" fmla="*/ 440169 h 459652"/>
              <a:gd name="connsiteX91" fmla="*/ 6859901 w 11646040"/>
              <a:gd name="connsiteY91" fmla="*/ 432285 h 459652"/>
              <a:gd name="connsiteX92" fmla="*/ 6249428 w 11646040"/>
              <a:gd name="connsiteY92" fmla="*/ 432285 h 459652"/>
              <a:gd name="connsiteX93" fmla="*/ 6280031 w 11646040"/>
              <a:gd name="connsiteY93" fmla="*/ 438288 h 459652"/>
              <a:gd name="connsiteX94" fmla="*/ 6307333 w 11646040"/>
              <a:gd name="connsiteY94" fmla="*/ 459652 h 459652"/>
              <a:gd name="connsiteX95" fmla="*/ 6291868 w 11646040"/>
              <a:gd name="connsiteY95" fmla="*/ 459652 h 459652"/>
              <a:gd name="connsiteX96" fmla="*/ 6281625 w 11646040"/>
              <a:gd name="connsiteY96" fmla="*/ 447647 h 459652"/>
              <a:gd name="connsiteX97" fmla="*/ 6253570 w 11646040"/>
              <a:gd name="connsiteY97" fmla="*/ 439398 h 459652"/>
              <a:gd name="connsiteX98" fmla="*/ 6224637 w 11646040"/>
              <a:gd name="connsiteY98" fmla="*/ 446999 h 459652"/>
              <a:gd name="connsiteX99" fmla="*/ 6213266 w 11646040"/>
              <a:gd name="connsiteY99" fmla="*/ 459652 h 459652"/>
              <a:gd name="connsiteX100" fmla="*/ 6198268 w 11646040"/>
              <a:gd name="connsiteY100" fmla="*/ 459652 h 459652"/>
              <a:gd name="connsiteX101" fmla="*/ 6220767 w 11646040"/>
              <a:gd name="connsiteY101" fmla="*/ 440169 h 459652"/>
              <a:gd name="connsiteX102" fmla="*/ 6249428 w 11646040"/>
              <a:gd name="connsiteY102" fmla="*/ 432285 h 459652"/>
              <a:gd name="connsiteX103" fmla="*/ 5638952 w 11646040"/>
              <a:gd name="connsiteY103" fmla="*/ 432285 h 459652"/>
              <a:gd name="connsiteX104" fmla="*/ 5669557 w 11646040"/>
              <a:gd name="connsiteY104" fmla="*/ 438288 h 459652"/>
              <a:gd name="connsiteX105" fmla="*/ 5696860 w 11646040"/>
              <a:gd name="connsiteY105" fmla="*/ 459652 h 459652"/>
              <a:gd name="connsiteX106" fmla="*/ 5681392 w 11646040"/>
              <a:gd name="connsiteY106" fmla="*/ 459652 h 459652"/>
              <a:gd name="connsiteX107" fmla="*/ 5671148 w 11646040"/>
              <a:gd name="connsiteY107" fmla="*/ 447647 h 459652"/>
              <a:gd name="connsiteX108" fmla="*/ 5643094 w 11646040"/>
              <a:gd name="connsiteY108" fmla="*/ 439398 h 459652"/>
              <a:gd name="connsiteX109" fmla="*/ 5614162 w 11646040"/>
              <a:gd name="connsiteY109" fmla="*/ 446999 h 459652"/>
              <a:gd name="connsiteX110" fmla="*/ 5602792 w 11646040"/>
              <a:gd name="connsiteY110" fmla="*/ 459652 h 459652"/>
              <a:gd name="connsiteX111" fmla="*/ 5587789 w 11646040"/>
              <a:gd name="connsiteY111" fmla="*/ 459652 h 459652"/>
              <a:gd name="connsiteX112" fmla="*/ 5610290 w 11646040"/>
              <a:gd name="connsiteY112" fmla="*/ 440169 h 459652"/>
              <a:gd name="connsiteX113" fmla="*/ 5638952 w 11646040"/>
              <a:gd name="connsiteY113" fmla="*/ 432285 h 459652"/>
              <a:gd name="connsiteX114" fmla="*/ 5028478 w 11646040"/>
              <a:gd name="connsiteY114" fmla="*/ 432285 h 459652"/>
              <a:gd name="connsiteX115" fmla="*/ 5059082 w 11646040"/>
              <a:gd name="connsiteY115" fmla="*/ 438288 h 459652"/>
              <a:gd name="connsiteX116" fmla="*/ 5086385 w 11646040"/>
              <a:gd name="connsiteY116" fmla="*/ 459652 h 459652"/>
              <a:gd name="connsiteX117" fmla="*/ 5070916 w 11646040"/>
              <a:gd name="connsiteY117" fmla="*/ 459652 h 459652"/>
              <a:gd name="connsiteX118" fmla="*/ 5060674 w 11646040"/>
              <a:gd name="connsiteY118" fmla="*/ 447647 h 459652"/>
              <a:gd name="connsiteX119" fmla="*/ 5032622 w 11646040"/>
              <a:gd name="connsiteY119" fmla="*/ 439398 h 459652"/>
              <a:gd name="connsiteX120" fmla="*/ 5003687 w 11646040"/>
              <a:gd name="connsiteY120" fmla="*/ 446999 h 459652"/>
              <a:gd name="connsiteX121" fmla="*/ 4992317 w 11646040"/>
              <a:gd name="connsiteY121" fmla="*/ 459652 h 459652"/>
              <a:gd name="connsiteX122" fmla="*/ 4977317 w 11646040"/>
              <a:gd name="connsiteY122" fmla="*/ 459652 h 459652"/>
              <a:gd name="connsiteX123" fmla="*/ 4999816 w 11646040"/>
              <a:gd name="connsiteY123" fmla="*/ 440169 h 459652"/>
              <a:gd name="connsiteX124" fmla="*/ 5028478 w 11646040"/>
              <a:gd name="connsiteY124" fmla="*/ 432285 h 459652"/>
              <a:gd name="connsiteX125" fmla="*/ 4418003 w 11646040"/>
              <a:gd name="connsiteY125" fmla="*/ 432285 h 459652"/>
              <a:gd name="connsiteX126" fmla="*/ 4448607 w 11646040"/>
              <a:gd name="connsiteY126" fmla="*/ 438288 h 459652"/>
              <a:gd name="connsiteX127" fmla="*/ 4475911 w 11646040"/>
              <a:gd name="connsiteY127" fmla="*/ 459652 h 459652"/>
              <a:gd name="connsiteX128" fmla="*/ 4460443 w 11646040"/>
              <a:gd name="connsiteY128" fmla="*/ 459652 h 459652"/>
              <a:gd name="connsiteX129" fmla="*/ 4450201 w 11646040"/>
              <a:gd name="connsiteY129" fmla="*/ 447647 h 459652"/>
              <a:gd name="connsiteX130" fmla="*/ 4422145 w 11646040"/>
              <a:gd name="connsiteY130" fmla="*/ 439398 h 459652"/>
              <a:gd name="connsiteX131" fmla="*/ 4393214 w 11646040"/>
              <a:gd name="connsiteY131" fmla="*/ 446999 h 459652"/>
              <a:gd name="connsiteX132" fmla="*/ 4381844 w 11646040"/>
              <a:gd name="connsiteY132" fmla="*/ 459652 h 459652"/>
              <a:gd name="connsiteX133" fmla="*/ 4366843 w 11646040"/>
              <a:gd name="connsiteY133" fmla="*/ 459652 h 459652"/>
              <a:gd name="connsiteX134" fmla="*/ 4389343 w 11646040"/>
              <a:gd name="connsiteY134" fmla="*/ 440169 h 459652"/>
              <a:gd name="connsiteX135" fmla="*/ 4418003 w 11646040"/>
              <a:gd name="connsiteY135" fmla="*/ 432285 h 459652"/>
              <a:gd name="connsiteX136" fmla="*/ 3807528 w 11646040"/>
              <a:gd name="connsiteY136" fmla="*/ 432285 h 459652"/>
              <a:gd name="connsiteX137" fmla="*/ 3838133 w 11646040"/>
              <a:gd name="connsiteY137" fmla="*/ 438288 h 459652"/>
              <a:gd name="connsiteX138" fmla="*/ 3865437 w 11646040"/>
              <a:gd name="connsiteY138" fmla="*/ 459652 h 459652"/>
              <a:gd name="connsiteX139" fmla="*/ 3849969 w 11646040"/>
              <a:gd name="connsiteY139" fmla="*/ 459652 h 459652"/>
              <a:gd name="connsiteX140" fmla="*/ 3839725 w 11646040"/>
              <a:gd name="connsiteY140" fmla="*/ 447647 h 459652"/>
              <a:gd name="connsiteX141" fmla="*/ 3811669 w 11646040"/>
              <a:gd name="connsiteY141" fmla="*/ 439398 h 459652"/>
              <a:gd name="connsiteX142" fmla="*/ 3782738 w 11646040"/>
              <a:gd name="connsiteY142" fmla="*/ 446999 h 459652"/>
              <a:gd name="connsiteX143" fmla="*/ 3771368 w 11646040"/>
              <a:gd name="connsiteY143" fmla="*/ 459652 h 459652"/>
              <a:gd name="connsiteX144" fmla="*/ 3756367 w 11646040"/>
              <a:gd name="connsiteY144" fmla="*/ 459652 h 459652"/>
              <a:gd name="connsiteX145" fmla="*/ 3778867 w 11646040"/>
              <a:gd name="connsiteY145" fmla="*/ 440169 h 459652"/>
              <a:gd name="connsiteX146" fmla="*/ 3807528 w 11646040"/>
              <a:gd name="connsiteY146" fmla="*/ 432285 h 459652"/>
              <a:gd name="connsiteX147" fmla="*/ 3197053 w 11646040"/>
              <a:gd name="connsiteY147" fmla="*/ 432285 h 459652"/>
              <a:gd name="connsiteX148" fmla="*/ 3227658 w 11646040"/>
              <a:gd name="connsiteY148" fmla="*/ 438288 h 459652"/>
              <a:gd name="connsiteX149" fmla="*/ 3254961 w 11646040"/>
              <a:gd name="connsiteY149" fmla="*/ 459652 h 459652"/>
              <a:gd name="connsiteX150" fmla="*/ 3239493 w 11646040"/>
              <a:gd name="connsiteY150" fmla="*/ 459652 h 459652"/>
              <a:gd name="connsiteX151" fmla="*/ 3229251 w 11646040"/>
              <a:gd name="connsiteY151" fmla="*/ 447647 h 459652"/>
              <a:gd name="connsiteX152" fmla="*/ 3201195 w 11646040"/>
              <a:gd name="connsiteY152" fmla="*/ 439398 h 459652"/>
              <a:gd name="connsiteX153" fmla="*/ 3172264 w 11646040"/>
              <a:gd name="connsiteY153" fmla="*/ 446999 h 459652"/>
              <a:gd name="connsiteX154" fmla="*/ 3160894 w 11646040"/>
              <a:gd name="connsiteY154" fmla="*/ 459652 h 459652"/>
              <a:gd name="connsiteX155" fmla="*/ 3145893 w 11646040"/>
              <a:gd name="connsiteY155" fmla="*/ 459652 h 459652"/>
              <a:gd name="connsiteX156" fmla="*/ 3168393 w 11646040"/>
              <a:gd name="connsiteY156" fmla="*/ 440169 h 459652"/>
              <a:gd name="connsiteX157" fmla="*/ 3197053 w 11646040"/>
              <a:gd name="connsiteY157" fmla="*/ 432285 h 459652"/>
              <a:gd name="connsiteX158" fmla="*/ 2586579 w 11646040"/>
              <a:gd name="connsiteY158" fmla="*/ 432285 h 459652"/>
              <a:gd name="connsiteX159" fmla="*/ 2617183 w 11646040"/>
              <a:gd name="connsiteY159" fmla="*/ 438288 h 459652"/>
              <a:gd name="connsiteX160" fmla="*/ 2644486 w 11646040"/>
              <a:gd name="connsiteY160" fmla="*/ 459652 h 459652"/>
              <a:gd name="connsiteX161" fmla="*/ 2629019 w 11646040"/>
              <a:gd name="connsiteY161" fmla="*/ 459652 h 459652"/>
              <a:gd name="connsiteX162" fmla="*/ 2618776 w 11646040"/>
              <a:gd name="connsiteY162" fmla="*/ 447647 h 459652"/>
              <a:gd name="connsiteX163" fmla="*/ 2590721 w 11646040"/>
              <a:gd name="connsiteY163" fmla="*/ 439398 h 459652"/>
              <a:gd name="connsiteX164" fmla="*/ 2561790 w 11646040"/>
              <a:gd name="connsiteY164" fmla="*/ 446999 h 459652"/>
              <a:gd name="connsiteX165" fmla="*/ 2550420 w 11646040"/>
              <a:gd name="connsiteY165" fmla="*/ 459652 h 459652"/>
              <a:gd name="connsiteX166" fmla="*/ 2535418 w 11646040"/>
              <a:gd name="connsiteY166" fmla="*/ 459652 h 459652"/>
              <a:gd name="connsiteX167" fmla="*/ 2557918 w 11646040"/>
              <a:gd name="connsiteY167" fmla="*/ 440169 h 459652"/>
              <a:gd name="connsiteX168" fmla="*/ 2586579 w 11646040"/>
              <a:gd name="connsiteY168" fmla="*/ 432285 h 459652"/>
              <a:gd name="connsiteX169" fmla="*/ 1976103 w 11646040"/>
              <a:gd name="connsiteY169" fmla="*/ 432285 h 459652"/>
              <a:gd name="connsiteX170" fmla="*/ 2006707 w 11646040"/>
              <a:gd name="connsiteY170" fmla="*/ 438288 h 459652"/>
              <a:gd name="connsiteX171" fmla="*/ 2034010 w 11646040"/>
              <a:gd name="connsiteY171" fmla="*/ 459652 h 459652"/>
              <a:gd name="connsiteX172" fmla="*/ 2018543 w 11646040"/>
              <a:gd name="connsiteY172" fmla="*/ 459652 h 459652"/>
              <a:gd name="connsiteX173" fmla="*/ 2008299 w 11646040"/>
              <a:gd name="connsiteY173" fmla="*/ 447647 h 459652"/>
              <a:gd name="connsiteX174" fmla="*/ 1980245 w 11646040"/>
              <a:gd name="connsiteY174" fmla="*/ 439398 h 459652"/>
              <a:gd name="connsiteX175" fmla="*/ 1951313 w 11646040"/>
              <a:gd name="connsiteY175" fmla="*/ 446999 h 459652"/>
              <a:gd name="connsiteX176" fmla="*/ 1939943 w 11646040"/>
              <a:gd name="connsiteY176" fmla="*/ 459652 h 459652"/>
              <a:gd name="connsiteX177" fmla="*/ 1924942 w 11646040"/>
              <a:gd name="connsiteY177" fmla="*/ 459652 h 459652"/>
              <a:gd name="connsiteX178" fmla="*/ 1947441 w 11646040"/>
              <a:gd name="connsiteY178" fmla="*/ 440169 h 459652"/>
              <a:gd name="connsiteX179" fmla="*/ 1976103 w 11646040"/>
              <a:gd name="connsiteY179" fmla="*/ 432285 h 459652"/>
              <a:gd name="connsiteX180" fmla="*/ 1365627 w 11646040"/>
              <a:gd name="connsiteY180" fmla="*/ 432285 h 459652"/>
              <a:gd name="connsiteX181" fmla="*/ 1396232 w 11646040"/>
              <a:gd name="connsiteY181" fmla="*/ 438288 h 459652"/>
              <a:gd name="connsiteX182" fmla="*/ 1423534 w 11646040"/>
              <a:gd name="connsiteY182" fmla="*/ 459652 h 459652"/>
              <a:gd name="connsiteX183" fmla="*/ 1408067 w 11646040"/>
              <a:gd name="connsiteY183" fmla="*/ 459652 h 459652"/>
              <a:gd name="connsiteX184" fmla="*/ 1397824 w 11646040"/>
              <a:gd name="connsiteY184" fmla="*/ 447647 h 459652"/>
              <a:gd name="connsiteX185" fmla="*/ 1369770 w 11646040"/>
              <a:gd name="connsiteY185" fmla="*/ 439398 h 459652"/>
              <a:gd name="connsiteX186" fmla="*/ 1340838 w 11646040"/>
              <a:gd name="connsiteY186" fmla="*/ 446999 h 459652"/>
              <a:gd name="connsiteX187" fmla="*/ 1329468 w 11646040"/>
              <a:gd name="connsiteY187" fmla="*/ 459652 h 459652"/>
              <a:gd name="connsiteX188" fmla="*/ 1314466 w 11646040"/>
              <a:gd name="connsiteY188" fmla="*/ 459652 h 459652"/>
              <a:gd name="connsiteX189" fmla="*/ 1336966 w 11646040"/>
              <a:gd name="connsiteY189" fmla="*/ 440169 h 459652"/>
              <a:gd name="connsiteX190" fmla="*/ 1365627 w 11646040"/>
              <a:gd name="connsiteY190" fmla="*/ 432285 h 459652"/>
              <a:gd name="connsiteX191" fmla="*/ 755153 w 11646040"/>
              <a:gd name="connsiteY191" fmla="*/ 432285 h 459652"/>
              <a:gd name="connsiteX192" fmla="*/ 785757 w 11646040"/>
              <a:gd name="connsiteY192" fmla="*/ 438288 h 459652"/>
              <a:gd name="connsiteX193" fmla="*/ 813060 w 11646040"/>
              <a:gd name="connsiteY193" fmla="*/ 459652 h 459652"/>
              <a:gd name="connsiteX194" fmla="*/ 797593 w 11646040"/>
              <a:gd name="connsiteY194" fmla="*/ 459652 h 459652"/>
              <a:gd name="connsiteX195" fmla="*/ 787350 w 11646040"/>
              <a:gd name="connsiteY195" fmla="*/ 447647 h 459652"/>
              <a:gd name="connsiteX196" fmla="*/ 759295 w 11646040"/>
              <a:gd name="connsiteY196" fmla="*/ 439398 h 459652"/>
              <a:gd name="connsiteX197" fmla="*/ 730363 w 11646040"/>
              <a:gd name="connsiteY197" fmla="*/ 446999 h 459652"/>
              <a:gd name="connsiteX198" fmla="*/ 718993 w 11646040"/>
              <a:gd name="connsiteY198" fmla="*/ 459652 h 459652"/>
              <a:gd name="connsiteX199" fmla="*/ 703992 w 11646040"/>
              <a:gd name="connsiteY199" fmla="*/ 459652 h 459652"/>
              <a:gd name="connsiteX200" fmla="*/ 726492 w 11646040"/>
              <a:gd name="connsiteY200" fmla="*/ 440169 h 459652"/>
              <a:gd name="connsiteX201" fmla="*/ 755153 w 11646040"/>
              <a:gd name="connsiteY201" fmla="*/ 432285 h 459652"/>
              <a:gd name="connsiteX202" fmla="*/ 10830991 w 11646040"/>
              <a:gd name="connsiteY202" fmla="*/ 411256 h 459652"/>
              <a:gd name="connsiteX203" fmla="*/ 10963381 w 11646040"/>
              <a:gd name="connsiteY203" fmla="*/ 443968 h 459652"/>
              <a:gd name="connsiteX204" fmla="*/ 10986149 w 11646040"/>
              <a:gd name="connsiteY204" fmla="*/ 459652 h 459652"/>
              <a:gd name="connsiteX205" fmla="*/ 10962893 w 11646040"/>
              <a:gd name="connsiteY205" fmla="*/ 459652 h 459652"/>
              <a:gd name="connsiteX206" fmla="*/ 10922708 w 11646040"/>
              <a:gd name="connsiteY206" fmla="*/ 436327 h 459652"/>
              <a:gd name="connsiteX207" fmla="*/ 10833455 w 11646040"/>
              <a:gd name="connsiteY207" fmla="*/ 421768 h 459652"/>
              <a:gd name="connsiteX208" fmla="*/ 10830991 w 11646040"/>
              <a:gd name="connsiteY208" fmla="*/ 421804 h 459652"/>
              <a:gd name="connsiteX209" fmla="*/ 10830991 w 11646040"/>
              <a:gd name="connsiteY209" fmla="*/ 421695 h 459652"/>
              <a:gd name="connsiteX210" fmla="*/ 10826576 w 11646040"/>
              <a:gd name="connsiteY210" fmla="*/ 421731 h 459652"/>
              <a:gd name="connsiteX211" fmla="*/ 10738502 w 11646040"/>
              <a:gd name="connsiteY211" fmla="*/ 436738 h 459652"/>
              <a:gd name="connsiteX212" fmla="*/ 10699223 w 11646040"/>
              <a:gd name="connsiteY212" fmla="*/ 459652 h 459652"/>
              <a:gd name="connsiteX213" fmla="*/ 10674963 w 11646040"/>
              <a:gd name="connsiteY213" fmla="*/ 459652 h 459652"/>
              <a:gd name="connsiteX214" fmla="*/ 10689092 w 11646040"/>
              <a:gd name="connsiteY214" fmla="*/ 448862 h 459652"/>
              <a:gd name="connsiteX215" fmla="*/ 10830991 w 11646040"/>
              <a:gd name="connsiteY215" fmla="*/ 412059 h 459652"/>
              <a:gd name="connsiteX216" fmla="*/ 10220516 w 11646040"/>
              <a:gd name="connsiteY216" fmla="*/ 411256 h 459652"/>
              <a:gd name="connsiteX217" fmla="*/ 10352906 w 11646040"/>
              <a:gd name="connsiteY217" fmla="*/ 443968 h 459652"/>
              <a:gd name="connsiteX218" fmla="*/ 10375674 w 11646040"/>
              <a:gd name="connsiteY218" fmla="*/ 459652 h 459652"/>
              <a:gd name="connsiteX219" fmla="*/ 10352417 w 11646040"/>
              <a:gd name="connsiteY219" fmla="*/ 459652 h 459652"/>
              <a:gd name="connsiteX220" fmla="*/ 10312233 w 11646040"/>
              <a:gd name="connsiteY220" fmla="*/ 436327 h 459652"/>
              <a:gd name="connsiteX221" fmla="*/ 10222979 w 11646040"/>
              <a:gd name="connsiteY221" fmla="*/ 421768 h 459652"/>
              <a:gd name="connsiteX222" fmla="*/ 10220516 w 11646040"/>
              <a:gd name="connsiteY222" fmla="*/ 421804 h 459652"/>
              <a:gd name="connsiteX223" fmla="*/ 10220516 w 11646040"/>
              <a:gd name="connsiteY223" fmla="*/ 421695 h 459652"/>
              <a:gd name="connsiteX224" fmla="*/ 10216101 w 11646040"/>
              <a:gd name="connsiteY224" fmla="*/ 421731 h 459652"/>
              <a:gd name="connsiteX225" fmla="*/ 10128027 w 11646040"/>
              <a:gd name="connsiteY225" fmla="*/ 436738 h 459652"/>
              <a:gd name="connsiteX226" fmla="*/ 10088747 w 11646040"/>
              <a:gd name="connsiteY226" fmla="*/ 459652 h 459652"/>
              <a:gd name="connsiteX227" fmla="*/ 10064487 w 11646040"/>
              <a:gd name="connsiteY227" fmla="*/ 459652 h 459652"/>
              <a:gd name="connsiteX228" fmla="*/ 10078617 w 11646040"/>
              <a:gd name="connsiteY228" fmla="*/ 448862 h 459652"/>
              <a:gd name="connsiteX229" fmla="*/ 10220516 w 11646040"/>
              <a:gd name="connsiteY229" fmla="*/ 412059 h 459652"/>
              <a:gd name="connsiteX230" fmla="*/ 9610041 w 11646040"/>
              <a:gd name="connsiteY230" fmla="*/ 411256 h 459652"/>
              <a:gd name="connsiteX231" fmla="*/ 9742430 w 11646040"/>
              <a:gd name="connsiteY231" fmla="*/ 443968 h 459652"/>
              <a:gd name="connsiteX232" fmla="*/ 9765199 w 11646040"/>
              <a:gd name="connsiteY232" fmla="*/ 459652 h 459652"/>
              <a:gd name="connsiteX233" fmla="*/ 9741942 w 11646040"/>
              <a:gd name="connsiteY233" fmla="*/ 459652 h 459652"/>
              <a:gd name="connsiteX234" fmla="*/ 9701757 w 11646040"/>
              <a:gd name="connsiteY234" fmla="*/ 436327 h 459652"/>
              <a:gd name="connsiteX235" fmla="*/ 9612503 w 11646040"/>
              <a:gd name="connsiteY235" fmla="*/ 421768 h 459652"/>
              <a:gd name="connsiteX236" fmla="*/ 9610041 w 11646040"/>
              <a:gd name="connsiteY236" fmla="*/ 421804 h 459652"/>
              <a:gd name="connsiteX237" fmla="*/ 9610041 w 11646040"/>
              <a:gd name="connsiteY237" fmla="*/ 421695 h 459652"/>
              <a:gd name="connsiteX238" fmla="*/ 9605626 w 11646040"/>
              <a:gd name="connsiteY238" fmla="*/ 421731 h 459652"/>
              <a:gd name="connsiteX239" fmla="*/ 9517552 w 11646040"/>
              <a:gd name="connsiteY239" fmla="*/ 436738 h 459652"/>
              <a:gd name="connsiteX240" fmla="*/ 9478272 w 11646040"/>
              <a:gd name="connsiteY240" fmla="*/ 459652 h 459652"/>
              <a:gd name="connsiteX241" fmla="*/ 9454012 w 11646040"/>
              <a:gd name="connsiteY241" fmla="*/ 459652 h 459652"/>
              <a:gd name="connsiteX242" fmla="*/ 9468142 w 11646040"/>
              <a:gd name="connsiteY242" fmla="*/ 448862 h 459652"/>
              <a:gd name="connsiteX243" fmla="*/ 9610041 w 11646040"/>
              <a:gd name="connsiteY243" fmla="*/ 412059 h 459652"/>
              <a:gd name="connsiteX244" fmla="*/ 8999566 w 11646040"/>
              <a:gd name="connsiteY244" fmla="*/ 411256 h 459652"/>
              <a:gd name="connsiteX245" fmla="*/ 9131956 w 11646040"/>
              <a:gd name="connsiteY245" fmla="*/ 443968 h 459652"/>
              <a:gd name="connsiteX246" fmla="*/ 9154724 w 11646040"/>
              <a:gd name="connsiteY246" fmla="*/ 459652 h 459652"/>
              <a:gd name="connsiteX247" fmla="*/ 9131467 w 11646040"/>
              <a:gd name="connsiteY247" fmla="*/ 459652 h 459652"/>
              <a:gd name="connsiteX248" fmla="*/ 9091282 w 11646040"/>
              <a:gd name="connsiteY248" fmla="*/ 436327 h 459652"/>
              <a:gd name="connsiteX249" fmla="*/ 9002028 w 11646040"/>
              <a:gd name="connsiteY249" fmla="*/ 421768 h 459652"/>
              <a:gd name="connsiteX250" fmla="*/ 8999566 w 11646040"/>
              <a:gd name="connsiteY250" fmla="*/ 421804 h 459652"/>
              <a:gd name="connsiteX251" fmla="*/ 8999566 w 11646040"/>
              <a:gd name="connsiteY251" fmla="*/ 421695 h 459652"/>
              <a:gd name="connsiteX252" fmla="*/ 8995151 w 11646040"/>
              <a:gd name="connsiteY252" fmla="*/ 421731 h 459652"/>
              <a:gd name="connsiteX253" fmla="*/ 8907076 w 11646040"/>
              <a:gd name="connsiteY253" fmla="*/ 436738 h 459652"/>
              <a:gd name="connsiteX254" fmla="*/ 8867797 w 11646040"/>
              <a:gd name="connsiteY254" fmla="*/ 459652 h 459652"/>
              <a:gd name="connsiteX255" fmla="*/ 8843537 w 11646040"/>
              <a:gd name="connsiteY255" fmla="*/ 459652 h 459652"/>
              <a:gd name="connsiteX256" fmla="*/ 8857666 w 11646040"/>
              <a:gd name="connsiteY256" fmla="*/ 448862 h 459652"/>
              <a:gd name="connsiteX257" fmla="*/ 8999566 w 11646040"/>
              <a:gd name="connsiteY257" fmla="*/ 412059 h 459652"/>
              <a:gd name="connsiteX258" fmla="*/ 8389091 w 11646040"/>
              <a:gd name="connsiteY258" fmla="*/ 411256 h 459652"/>
              <a:gd name="connsiteX259" fmla="*/ 8521480 w 11646040"/>
              <a:gd name="connsiteY259" fmla="*/ 443968 h 459652"/>
              <a:gd name="connsiteX260" fmla="*/ 8544249 w 11646040"/>
              <a:gd name="connsiteY260" fmla="*/ 459652 h 459652"/>
              <a:gd name="connsiteX261" fmla="*/ 8520992 w 11646040"/>
              <a:gd name="connsiteY261" fmla="*/ 459652 h 459652"/>
              <a:gd name="connsiteX262" fmla="*/ 8480807 w 11646040"/>
              <a:gd name="connsiteY262" fmla="*/ 436327 h 459652"/>
              <a:gd name="connsiteX263" fmla="*/ 8391553 w 11646040"/>
              <a:gd name="connsiteY263" fmla="*/ 421768 h 459652"/>
              <a:gd name="connsiteX264" fmla="*/ 8389091 w 11646040"/>
              <a:gd name="connsiteY264" fmla="*/ 421804 h 459652"/>
              <a:gd name="connsiteX265" fmla="*/ 8389091 w 11646040"/>
              <a:gd name="connsiteY265" fmla="*/ 421695 h 459652"/>
              <a:gd name="connsiteX266" fmla="*/ 8384676 w 11646040"/>
              <a:gd name="connsiteY266" fmla="*/ 421731 h 459652"/>
              <a:gd name="connsiteX267" fmla="*/ 8296601 w 11646040"/>
              <a:gd name="connsiteY267" fmla="*/ 436738 h 459652"/>
              <a:gd name="connsiteX268" fmla="*/ 8257322 w 11646040"/>
              <a:gd name="connsiteY268" fmla="*/ 459652 h 459652"/>
              <a:gd name="connsiteX269" fmla="*/ 8233062 w 11646040"/>
              <a:gd name="connsiteY269" fmla="*/ 459652 h 459652"/>
              <a:gd name="connsiteX270" fmla="*/ 8247191 w 11646040"/>
              <a:gd name="connsiteY270" fmla="*/ 448862 h 459652"/>
              <a:gd name="connsiteX271" fmla="*/ 8389091 w 11646040"/>
              <a:gd name="connsiteY271" fmla="*/ 412059 h 459652"/>
              <a:gd name="connsiteX272" fmla="*/ 7778616 w 11646040"/>
              <a:gd name="connsiteY272" fmla="*/ 411256 h 459652"/>
              <a:gd name="connsiteX273" fmla="*/ 7911006 w 11646040"/>
              <a:gd name="connsiteY273" fmla="*/ 443968 h 459652"/>
              <a:gd name="connsiteX274" fmla="*/ 7933774 w 11646040"/>
              <a:gd name="connsiteY274" fmla="*/ 459652 h 459652"/>
              <a:gd name="connsiteX275" fmla="*/ 7910517 w 11646040"/>
              <a:gd name="connsiteY275" fmla="*/ 459652 h 459652"/>
              <a:gd name="connsiteX276" fmla="*/ 7870332 w 11646040"/>
              <a:gd name="connsiteY276" fmla="*/ 436327 h 459652"/>
              <a:gd name="connsiteX277" fmla="*/ 7781078 w 11646040"/>
              <a:gd name="connsiteY277" fmla="*/ 421768 h 459652"/>
              <a:gd name="connsiteX278" fmla="*/ 7778616 w 11646040"/>
              <a:gd name="connsiteY278" fmla="*/ 421804 h 459652"/>
              <a:gd name="connsiteX279" fmla="*/ 7778616 w 11646040"/>
              <a:gd name="connsiteY279" fmla="*/ 421695 h 459652"/>
              <a:gd name="connsiteX280" fmla="*/ 7774200 w 11646040"/>
              <a:gd name="connsiteY280" fmla="*/ 421731 h 459652"/>
              <a:gd name="connsiteX281" fmla="*/ 7686126 w 11646040"/>
              <a:gd name="connsiteY281" fmla="*/ 436738 h 459652"/>
              <a:gd name="connsiteX282" fmla="*/ 7646847 w 11646040"/>
              <a:gd name="connsiteY282" fmla="*/ 459652 h 459652"/>
              <a:gd name="connsiteX283" fmla="*/ 7622587 w 11646040"/>
              <a:gd name="connsiteY283" fmla="*/ 459652 h 459652"/>
              <a:gd name="connsiteX284" fmla="*/ 7636716 w 11646040"/>
              <a:gd name="connsiteY284" fmla="*/ 448862 h 459652"/>
              <a:gd name="connsiteX285" fmla="*/ 7778616 w 11646040"/>
              <a:gd name="connsiteY285" fmla="*/ 412059 h 459652"/>
              <a:gd name="connsiteX286" fmla="*/ 7168142 w 11646040"/>
              <a:gd name="connsiteY286" fmla="*/ 411256 h 459652"/>
              <a:gd name="connsiteX287" fmla="*/ 7300532 w 11646040"/>
              <a:gd name="connsiteY287" fmla="*/ 443968 h 459652"/>
              <a:gd name="connsiteX288" fmla="*/ 7323300 w 11646040"/>
              <a:gd name="connsiteY288" fmla="*/ 459652 h 459652"/>
              <a:gd name="connsiteX289" fmla="*/ 7300043 w 11646040"/>
              <a:gd name="connsiteY289" fmla="*/ 459652 h 459652"/>
              <a:gd name="connsiteX290" fmla="*/ 7259858 w 11646040"/>
              <a:gd name="connsiteY290" fmla="*/ 436327 h 459652"/>
              <a:gd name="connsiteX291" fmla="*/ 7170605 w 11646040"/>
              <a:gd name="connsiteY291" fmla="*/ 421768 h 459652"/>
              <a:gd name="connsiteX292" fmla="*/ 7168142 w 11646040"/>
              <a:gd name="connsiteY292" fmla="*/ 421804 h 459652"/>
              <a:gd name="connsiteX293" fmla="*/ 7168142 w 11646040"/>
              <a:gd name="connsiteY293" fmla="*/ 421695 h 459652"/>
              <a:gd name="connsiteX294" fmla="*/ 7163726 w 11646040"/>
              <a:gd name="connsiteY294" fmla="*/ 421731 h 459652"/>
              <a:gd name="connsiteX295" fmla="*/ 7075653 w 11646040"/>
              <a:gd name="connsiteY295" fmla="*/ 436738 h 459652"/>
              <a:gd name="connsiteX296" fmla="*/ 7036374 w 11646040"/>
              <a:gd name="connsiteY296" fmla="*/ 459652 h 459652"/>
              <a:gd name="connsiteX297" fmla="*/ 7012113 w 11646040"/>
              <a:gd name="connsiteY297" fmla="*/ 459652 h 459652"/>
              <a:gd name="connsiteX298" fmla="*/ 7026243 w 11646040"/>
              <a:gd name="connsiteY298" fmla="*/ 448862 h 459652"/>
              <a:gd name="connsiteX299" fmla="*/ 7168142 w 11646040"/>
              <a:gd name="connsiteY299" fmla="*/ 412059 h 459652"/>
              <a:gd name="connsiteX300" fmla="*/ 6557668 w 11646040"/>
              <a:gd name="connsiteY300" fmla="*/ 411256 h 459652"/>
              <a:gd name="connsiteX301" fmla="*/ 6690058 w 11646040"/>
              <a:gd name="connsiteY301" fmla="*/ 443968 h 459652"/>
              <a:gd name="connsiteX302" fmla="*/ 6712827 w 11646040"/>
              <a:gd name="connsiteY302" fmla="*/ 459652 h 459652"/>
              <a:gd name="connsiteX303" fmla="*/ 6689569 w 11646040"/>
              <a:gd name="connsiteY303" fmla="*/ 459652 h 459652"/>
              <a:gd name="connsiteX304" fmla="*/ 6649384 w 11646040"/>
              <a:gd name="connsiteY304" fmla="*/ 436327 h 459652"/>
              <a:gd name="connsiteX305" fmla="*/ 6560131 w 11646040"/>
              <a:gd name="connsiteY305" fmla="*/ 421768 h 459652"/>
              <a:gd name="connsiteX306" fmla="*/ 6557668 w 11646040"/>
              <a:gd name="connsiteY306" fmla="*/ 421804 h 459652"/>
              <a:gd name="connsiteX307" fmla="*/ 6557668 w 11646040"/>
              <a:gd name="connsiteY307" fmla="*/ 421695 h 459652"/>
              <a:gd name="connsiteX308" fmla="*/ 6553252 w 11646040"/>
              <a:gd name="connsiteY308" fmla="*/ 421731 h 459652"/>
              <a:gd name="connsiteX309" fmla="*/ 6465178 w 11646040"/>
              <a:gd name="connsiteY309" fmla="*/ 436738 h 459652"/>
              <a:gd name="connsiteX310" fmla="*/ 6425900 w 11646040"/>
              <a:gd name="connsiteY310" fmla="*/ 459652 h 459652"/>
              <a:gd name="connsiteX311" fmla="*/ 6401639 w 11646040"/>
              <a:gd name="connsiteY311" fmla="*/ 459652 h 459652"/>
              <a:gd name="connsiteX312" fmla="*/ 6415768 w 11646040"/>
              <a:gd name="connsiteY312" fmla="*/ 448862 h 459652"/>
              <a:gd name="connsiteX313" fmla="*/ 6557668 w 11646040"/>
              <a:gd name="connsiteY313" fmla="*/ 412059 h 459652"/>
              <a:gd name="connsiteX314" fmla="*/ 5947191 w 11646040"/>
              <a:gd name="connsiteY314" fmla="*/ 411256 h 459652"/>
              <a:gd name="connsiteX315" fmla="*/ 6079582 w 11646040"/>
              <a:gd name="connsiteY315" fmla="*/ 443968 h 459652"/>
              <a:gd name="connsiteX316" fmla="*/ 6102350 w 11646040"/>
              <a:gd name="connsiteY316" fmla="*/ 459652 h 459652"/>
              <a:gd name="connsiteX317" fmla="*/ 6079093 w 11646040"/>
              <a:gd name="connsiteY317" fmla="*/ 459652 h 459652"/>
              <a:gd name="connsiteX318" fmla="*/ 6038908 w 11646040"/>
              <a:gd name="connsiteY318" fmla="*/ 436327 h 459652"/>
              <a:gd name="connsiteX319" fmla="*/ 5949657 w 11646040"/>
              <a:gd name="connsiteY319" fmla="*/ 421768 h 459652"/>
              <a:gd name="connsiteX320" fmla="*/ 5947191 w 11646040"/>
              <a:gd name="connsiteY320" fmla="*/ 421804 h 459652"/>
              <a:gd name="connsiteX321" fmla="*/ 5947191 w 11646040"/>
              <a:gd name="connsiteY321" fmla="*/ 421695 h 459652"/>
              <a:gd name="connsiteX322" fmla="*/ 5942776 w 11646040"/>
              <a:gd name="connsiteY322" fmla="*/ 421731 h 459652"/>
              <a:gd name="connsiteX323" fmla="*/ 5854703 w 11646040"/>
              <a:gd name="connsiteY323" fmla="*/ 436738 h 459652"/>
              <a:gd name="connsiteX324" fmla="*/ 5815424 w 11646040"/>
              <a:gd name="connsiteY324" fmla="*/ 459652 h 459652"/>
              <a:gd name="connsiteX325" fmla="*/ 5791163 w 11646040"/>
              <a:gd name="connsiteY325" fmla="*/ 459652 h 459652"/>
              <a:gd name="connsiteX326" fmla="*/ 5805293 w 11646040"/>
              <a:gd name="connsiteY326" fmla="*/ 448862 h 459652"/>
              <a:gd name="connsiteX327" fmla="*/ 5947191 w 11646040"/>
              <a:gd name="connsiteY327" fmla="*/ 412059 h 459652"/>
              <a:gd name="connsiteX328" fmla="*/ 5336717 w 11646040"/>
              <a:gd name="connsiteY328" fmla="*/ 411256 h 459652"/>
              <a:gd name="connsiteX329" fmla="*/ 5469107 w 11646040"/>
              <a:gd name="connsiteY329" fmla="*/ 443968 h 459652"/>
              <a:gd name="connsiteX330" fmla="*/ 5491875 w 11646040"/>
              <a:gd name="connsiteY330" fmla="*/ 459652 h 459652"/>
              <a:gd name="connsiteX331" fmla="*/ 5468619 w 11646040"/>
              <a:gd name="connsiteY331" fmla="*/ 459652 h 459652"/>
              <a:gd name="connsiteX332" fmla="*/ 5428434 w 11646040"/>
              <a:gd name="connsiteY332" fmla="*/ 436327 h 459652"/>
              <a:gd name="connsiteX333" fmla="*/ 5339180 w 11646040"/>
              <a:gd name="connsiteY333" fmla="*/ 421768 h 459652"/>
              <a:gd name="connsiteX334" fmla="*/ 5336717 w 11646040"/>
              <a:gd name="connsiteY334" fmla="*/ 421804 h 459652"/>
              <a:gd name="connsiteX335" fmla="*/ 5336717 w 11646040"/>
              <a:gd name="connsiteY335" fmla="*/ 421695 h 459652"/>
              <a:gd name="connsiteX336" fmla="*/ 5332302 w 11646040"/>
              <a:gd name="connsiteY336" fmla="*/ 421731 h 459652"/>
              <a:gd name="connsiteX337" fmla="*/ 5244228 w 11646040"/>
              <a:gd name="connsiteY337" fmla="*/ 436738 h 459652"/>
              <a:gd name="connsiteX338" fmla="*/ 5204949 w 11646040"/>
              <a:gd name="connsiteY338" fmla="*/ 459652 h 459652"/>
              <a:gd name="connsiteX339" fmla="*/ 5180690 w 11646040"/>
              <a:gd name="connsiteY339" fmla="*/ 459652 h 459652"/>
              <a:gd name="connsiteX340" fmla="*/ 5194819 w 11646040"/>
              <a:gd name="connsiteY340" fmla="*/ 448862 h 459652"/>
              <a:gd name="connsiteX341" fmla="*/ 5336717 w 11646040"/>
              <a:gd name="connsiteY341" fmla="*/ 412059 h 459652"/>
              <a:gd name="connsiteX342" fmla="*/ 4726245 w 11646040"/>
              <a:gd name="connsiteY342" fmla="*/ 411256 h 459652"/>
              <a:gd name="connsiteX343" fmla="*/ 4858634 w 11646040"/>
              <a:gd name="connsiteY343" fmla="*/ 443968 h 459652"/>
              <a:gd name="connsiteX344" fmla="*/ 4881403 w 11646040"/>
              <a:gd name="connsiteY344" fmla="*/ 459652 h 459652"/>
              <a:gd name="connsiteX345" fmla="*/ 4858146 w 11646040"/>
              <a:gd name="connsiteY345" fmla="*/ 459652 h 459652"/>
              <a:gd name="connsiteX346" fmla="*/ 4817961 w 11646040"/>
              <a:gd name="connsiteY346" fmla="*/ 436327 h 459652"/>
              <a:gd name="connsiteX347" fmla="*/ 4728708 w 11646040"/>
              <a:gd name="connsiteY347" fmla="*/ 421768 h 459652"/>
              <a:gd name="connsiteX348" fmla="*/ 4726245 w 11646040"/>
              <a:gd name="connsiteY348" fmla="*/ 421804 h 459652"/>
              <a:gd name="connsiteX349" fmla="*/ 4726245 w 11646040"/>
              <a:gd name="connsiteY349" fmla="*/ 421695 h 459652"/>
              <a:gd name="connsiteX350" fmla="*/ 4721830 w 11646040"/>
              <a:gd name="connsiteY350" fmla="*/ 421731 h 459652"/>
              <a:gd name="connsiteX351" fmla="*/ 4633755 w 11646040"/>
              <a:gd name="connsiteY351" fmla="*/ 436738 h 459652"/>
              <a:gd name="connsiteX352" fmla="*/ 4594476 w 11646040"/>
              <a:gd name="connsiteY352" fmla="*/ 459652 h 459652"/>
              <a:gd name="connsiteX353" fmla="*/ 4572950 w 11646040"/>
              <a:gd name="connsiteY353" fmla="*/ 459652 h 459652"/>
              <a:gd name="connsiteX354" fmla="*/ 4605453 w 11646040"/>
              <a:gd name="connsiteY354" fmla="*/ 437296 h 459652"/>
              <a:gd name="connsiteX355" fmla="*/ 4674989 w 11646040"/>
              <a:gd name="connsiteY355" fmla="*/ 415680 h 459652"/>
              <a:gd name="connsiteX356" fmla="*/ 4726245 w 11646040"/>
              <a:gd name="connsiteY356" fmla="*/ 412059 h 459652"/>
              <a:gd name="connsiteX357" fmla="*/ 4115769 w 11646040"/>
              <a:gd name="connsiteY357" fmla="*/ 411256 h 459652"/>
              <a:gd name="connsiteX358" fmla="*/ 4248159 w 11646040"/>
              <a:gd name="connsiteY358" fmla="*/ 443968 h 459652"/>
              <a:gd name="connsiteX359" fmla="*/ 4270927 w 11646040"/>
              <a:gd name="connsiteY359" fmla="*/ 459652 h 459652"/>
              <a:gd name="connsiteX360" fmla="*/ 4247670 w 11646040"/>
              <a:gd name="connsiteY360" fmla="*/ 459652 h 459652"/>
              <a:gd name="connsiteX361" fmla="*/ 4207486 w 11646040"/>
              <a:gd name="connsiteY361" fmla="*/ 436327 h 459652"/>
              <a:gd name="connsiteX362" fmla="*/ 4118232 w 11646040"/>
              <a:gd name="connsiteY362" fmla="*/ 421768 h 459652"/>
              <a:gd name="connsiteX363" fmla="*/ 4115769 w 11646040"/>
              <a:gd name="connsiteY363" fmla="*/ 421804 h 459652"/>
              <a:gd name="connsiteX364" fmla="*/ 4115769 w 11646040"/>
              <a:gd name="connsiteY364" fmla="*/ 421695 h 459652"/>
              <a:gd name="connsiteX365" fmla="*/ 4111354 w 11646040"/>
              <a:gd name="connsiteY365" fmla="*/ 421731 h 459652"/>
              <a:gd name="connsiteX366" fmla="*/ 4023280 w 11646040"/>
              <a:gd name="connsiteY366" fmla="*/ 436738 h 459652"/>
              <a:gd name="connsiteX367" fmla="*/ 3984001 w 11646040"/>
              <a:gd name="connsiteY367" fmla="*/ 459652 h 459652"/>
              <a:gd name="connsiteX368" fmla="*/ 3962475 w 11646040"/>
              <a:gd name="connsiteY368" fmla="*/ 459652 h 459652"/>
              <a:gd name="connsiteX369" fmla="*/ 3994978 w 11646040"/>
              <a:gd name="connsiteY369" fmla="*/ 437296 h 459652"/>
              <a:gd name="connsiteX370" fmla="*/ 4064513 w 11646040"/>
              <a:gd name="connsiteY370" fmla="*/ 415680 h 459652"/>
              <a:gd name="connsiteX371" fmla="*/ 4115769 w 11646040"/>
              <a:gd name="connsiteY371" fmla="*/ 412059 h 459652"/>
              <a:gd name="connsiteX372" fmla="*/ 3505294 w 11646040"/>
              <a:gd name="connsiteY372" fmla="*/ 411256 h 459652"/>
              <a:gd name="connsiteX373" fmla="*/ 3637684 w 11646040"/>
              <a:gd name="connsiteY373" fmla="*/ 443968 h 459652"/>
              <a:gd name="connsiteX374" fmla="*/ 3660452 w 11646040"/>
              <a:gd name="connsiteY374" fmla="*/ 459652 h 459652"/>
              <a:gd name="connsiteX375" fmla="*/ 3637196 w 11646040"/>
              <a:gd name="connsiteY375" fmla="*/ 459652 h 459652"/>
              <a:gd name="connsiteX376" fmla="*/ 3597011 w 11646040"/>
              <a:gd name="connsiteY376" fmla="*/ 436327 h 459652"/>
              <a:gd name="connsiteX377" fmla="*/ 3507757 w 11646040"/>
              <a:gd name="connsiteY377" fmla="*/ 421768 h 459652"/>
              <a:gd name="connsiteX378" fmla="*/ 3505294 w 11646040"/>
              <a:gd name="connsiteY378" fmla="*/ 421804 h 459652"/>
              <a:gd name="connsiteX379" fmla="*/ 3505294 w 11646040"/>
              <a:gd name="connsiteY379" fmla="*/ 421695 h 459652"/>
              <a:gd name="connsiteX380" fmla="*/ 3500879 w 11646040"/>
              <a:gd name="connsiteY380" fmla="*/ 421731 h 459652"/>
              <a:gd name="connsiteX381" fmla="*/ 3412805 w 11646040"/>
              <a:gd name="connsiteY381" fmla="*/ 436738 h 459652"/>
              <a:gd name="connsiteX382" fmla="*/ 3373526 w 11646040"/>
              <a:gd name="connsiteY382" fmla="*/ 459652 h 459652"/>
              <a:gd name="connsiteX383" fmla="*/ 3352001 w 11646040"/>
              <a:gd name="connsiteY383" fmla="*/ 459652 h 459652"/>
              <a:gd name="connsiteX384" fmla="*/ 3384503 w 11646040"/>
              <a:gd name="connsiteY384" fmla="*/ 437296 h 459652"/>
              <a:gd name="connsiteX385" fmla="*/ 3454039 w 11646040"/>
              <a:gd name="connsiteY385" fmla="*/ 415680 h 459652"/>
              <a:gd name="connsiteX386" fmla="*/ 3505294 w 11646040"/>
              <a:gd name="connsiteY386" fmla="*/ 412059 h 459652"/>
              <a:gd name="connsiteX387" fmla="*/ 2894819 w 11646040"/>
              <a:gd name="connsiteY387" fmla="*/ 411256 h 459652"/>
              <a:gd name="connsiteX388" fmla="*/ 3027209 w 11646040"/>
              <a:gd name="connsiteY388" fmla="*/ 443968 h 459652"/>
              <a:gd name="connsiteX389" fmla="*/ 3049978 w 11646040"/>
              <a:gd name="connsiteY389" fmla="*/ 459652 h 459652"/>
              <a:gd name="connsiteX390" fmla="*/ 3026721 w 11646040"/>
              <a:gd name="connsiteY390" fmla="*/ 459652 h 459652"/>
              <a:gd name="connsiteX391" fmla="*/ 2986536 w 11646040"/>
              <a:gd name="connsiteY391" fmla="*/ 436327 h 459652"/>
              <a:gd name="connsiteX392" fmla="*/ 2897283 w 11646040"/>
              <a:gd name="connsiteY392" fmla="*/ 421768 h 459652"/>
              <a:gd name="connsiteX393" fmla="*/ 2894819 w 11646040"/>
              <a:gd name="connsiteY393" fmla="*/ 421804 h 459652"/>
              <a:gd name="connsiteX394" fmla="*/ 2894819 w 11646040"/>
              <a:gd name="connsiteY394" fmla="*/ 421695 h 459652"/>
              <a:gd name="connsiteX395" fmla="*/ 2890405 w 11646040"/>
              <a:gd name="connsiteY395" fmla="*/ 421731 h 459652"/>
              <a:gd name="connsiteX396" fmla="*/ 2802331 w 11646040"/>
              <a:gd name="connsiteY396" fmla="*/ 436738 h 459652"/>
              <a:gd name="connsiteX397" fmla="*/ 2763052 w 11646040"/>
              <a:gd name="connsiteY397" fmla="*/ 459652 h 459652"/>
              <a:gd name="connsiteX398" fmla="*/ 2741527 w 11646040"/>
              <a:gd name="connsiteY398" fmla="*/ 459652 h 459652"/>
              <a:gd name="connsiteX399" fmla="*/ 2774029 w 11646040"/>
              <a:gd name="connsiteY399" fmla="*/ 437296 h 459652"/>
              <a:gd name="connsiteX400" fmla="*/ 2843565 w 11646040"/>
              <a:gd name="connsiteY400" fmla="*/ 415680 h 459652"/>
              <a:gd name="connsiteX401" fmla="*/ 2894819 w 11646040"/>
              <a:gd name="connsiteY401" fmla="*/ 412059 h 459652"/>
              <a:gd name="connsiteX402" fmla="*/ 2284343 w 11646040"/>
              <a:gd name="connsiteY402" fmla="*/ 411256 h 459652"/>
              <a:gd name="connsiteX403" fmla="*/ 2416733 w 11646040"/>
              <a:gd name="connsiteY403" fmla="*/ 443968 h 459652"/>
              <a:gd name="connsiteX404" fmla="*/ 2439501 w 11646040"/>
              <a:gd name="connsiteY404" fmla="*/ 459652 h 459652"/>
              <a:gd name="connsiteX405" fmla="*/ 2416245 w 11646040"/>
              <a:gd name="connsiteY405" fmla="*/ 459652 h 459652"/>
              <a:gd name="connsiteX406" fmla="*/ 2376059 w 11646040"/>
              <a:gd name="connsiteY406" fmla="*/ 436327 h 459652"/>
              <a:gd name="connsiteX407" fmla="*/ 2286807 w 11646040"/>
              <a:gd name="connsiteY407" fmla="*/ 421768 h 459652"/>
              <a:gd name="connsiteX408" fmla="*/ 2284343 w 11646040"/>
              <a:gd name="connsiteY408" fmla="*/ 421804 h 459652"/>
              <a:gd name="connsiteX409" fmla="*/ 2284343 w 11646040"/>
              <a:gd name="connsiteY409" fmla="*/ 421695 h 459652"/>
              <a:gd name="connsiteX410" fmla="*/ 2279928 w 11646040"/>
              <a:gd name="connsiteY410" fmla="*/ 421731 h 459652"/>
              <a:gd name="connsiteX411" fmla="*/ 2191854 w 11646040"/>
              <a:gd name="connsiteY411" fmla="*/ 436738 h 459652"/>
              <a:gd name="connsiteX412" fmla="*/ 2152574 w 11646040"/>
              <a:gd name="connsiteY412" fmla="*/ 459652 h 459652"/>
              <a:gd name="connsiteX413" fmla="*/ 2131050 w 11646040"/>
              <a:gd name="connsiteY413" fmla="*/ 459652 h 459652"/>
              <a:gd name="connsiteX414" fmla="*/ 2163552 w 11646040"/>
              <a:gd name="connsiteY414" fmla="*/ 437296 h 459652"/>
              <a:gd name="connsiteX415" fmla="*/ 2233088 w 11646040"/>
              <a:gd name="connsiteY415" fmla="*/ 415680 h 459652"/>
              <a:gd name="connsiteX416" fmla="*/ 2284343 w 11646040"/>
              <a:gd name="connsiteY416" fmla="*/ 412059 h 459652"/>
              <a:gd name="connsiteX417" fmla="*/ 1673869 w 11646040"/>
              <a:gd name="connsiteY417" fmla="*/ 411256 h 459652"/>
              <a:gd name="connsiteX418" fmla="*/ 1806258 w 11646040"/>
              <a:gd name="connsiteY418" fmla="*/ 443968 h 459652"/>
              <a:gd name="connsiteX419" fmla="*/ 1829026 w 11646040"/>
              <a:gd name="connsiteY419" fmla="*/ 459652 h 459652"/>
              <a:gd name="connsiteX420" fmla="*/ 1805770 w 11646040"/>
              <a:gd name="connsiteY420" fmla="*/ 459652 h 459652"/>
              <a:gd name="connsiteX421" fmla="*/ 1765585 w 11646040"/>
              <a:gd name="connsiteY421" fmla="*/ 436327 h 459652"/>
              <a:gd name="connsiteX422" fmla="*/ 1676331 w 11646040"/>
              <a:gd name="connsiteY422" fmla="*/ 421768 h 459652"/>
              <a:gd name="connsiteX423" fmla="*/ 1673869 w 11646040"/>
              <a:gd name="connsiteY423" fmla="*/ 421804 h 459652"/>
              <a:gd name="connsiteX424" fmla="*/ 1673869 w 11646040"/>
              <a:gd name="connsiteY424" fmla="*/ 421695 h 459652"/>
              <a:gd name="connsiteX425" fmla="*/ 1669454 w 11646040"/>
              <a:gd name="connsiteY425" fmla="*/ 421731 h 459652"/>
              <a:gd name="connsiteX426" fmla="*/ 1581379 w 11646040"/>
              <a:gd name="connsiteY426" fmla="*/ 436738 h 459652"/>
              <a:gd name="connsiteX427" fmla="*/ 1542100 w 11646040"/>
              <a:gd name="connsiteY427" fmla="*/ 459652 h 459652"/>
              <a:gd name="connsiteX428" fmla="*/ 1520575 w 11646040"/>
              <a:gd name="connsiteY428" fmla="*/ 459652 h 459652"/>
              <a:gd name="connsiteX429" fmla="*/ 1553077 w 11646040"/>
              <a:gd name="connsiteY429" fmla="*/ 437296 h 459652"/>
              <a:gd name="connsiteX430" fmla="*/ 1622612 w 11646040"/>
              <a:gd name="connsiteY430" fmla="*/ 415680 h 459652"/>
              <a:gd name="connsiteX431" fmla="*/ 1673869 w 11646040"/>
              <a:gd name="connsiteY431" fmla="*/ 412059 h 459652"/>
              <a:gd name="connsiteX432" fmla="*/ 1063393 w 11646040"/>
              <a:gd name="connsiteY432" fmla="*/ 411256 h 459652"/>
              <a:gd name="connsiteX433" fmla="*/ 1195783 w 11646040"/>
              <a:gd name="connsiteY433" fmla="*/ 443968 h 459652"/>
              <a:gd name="connsiteX434" fmla="*/ 1218551 w 11646040"/>
              <a:gd name="connsiteY434" fmla="*/ 459652 h 459652"/>
              <a:gd name="connsiteX435" fmla="*/ 1195294 w 11646040"/>
              <a:gd name="connsiteY435" fmla="*/ 459652 h 459652"/>
              <a:gd name="connsiteX436" fmla="*/ 1155110 w 11646040"/>
              <a:gd name="connsiteY436" fmla="*/ 436327 h 459652"/>
              <a:gd name="connsiteX437" fmla="*/ 1065857 w 11646040"/>
              <a:gd name="connsiteY437" fmla="*/ 421768 h 459652"/>
              <a:gd name="connsiteX438" fmla="*/ 1063393 w 11646040"/>
              <a:gd name="connsiteY438" fmla="*/ 421804 h 459652"/>
              <a:gd name="connsiteX439" fmla="*/ 1063393 w 11646040"/>
              <a:gd name="connsiteY439" fmla="*/ 421695 h 459652"/>
              <a:gd name="connsiteX440" fmla="*/ 1058978 w 11646040"/>
              <a:gd name="connsiteY440" fmla="*/ 421731 h 459652"/>
              <a:gd name="connsiteX441" fmla="*/ 970905 w 11646040"/>
              <a:gd name="connsiteY441" fmla="*/ 436738 h 459652"/>
              <a:gd name="connsiteX442" fmla="*/ 931625 w 11646040"/>
              <a:gd name="connsiteY442" fmla="*/ 459652 h 459652"/>
              <a:gd name="connsiteX443" fmla="*/ 910100 w 11646040"/>
              <a:gd name="connsiteY443" fmla="*/ 459652 h 459652"/>
              <a:gd name="connsiteX444" fmla="*/ 942602 w 11646040"/>
              <a:gd name="connsiteY444" fmla="*/ 437296 h 459652"/>
              <a:gd name="connsiteX445" fmla="*/ 1012137 w 11646040"/>
              <a:gd name="connsiteY445" fmla="*/ 415680 h 459652"/>
              <a:gd name="connsiteX446" fmla="*/ 1063393 w 11646040"/>
              <a:gd name="connsiteY446" fmla="*/ 412059 h 459652"/>
              <a:gd name="connsiteX447" fmla="*/ 452918 w 11646040"/>
              <a:gd name="connsiteY447" fmla="*/ 411256 h 459652"/>
              <a:gd name="connsiteX448" fmla="*/ 585309 w 11646040"/>
              <a:gd name="connsiteY448" fmla="*/ 443968 h 459652"/>
              <a:gd name="connsiteX449" fmla="*/ 608076 w 11646040"/>
              <a:gd name="connsiteY449" fmla="*/ 459652 h 459652"/>
              <a:gd name="connsiteX450" fmla="*/ 584820 w 11646040"/>
              <a:gd name="connsiteY450" fmla="*/ 459652 h 459652"/>
              <a:gd name="connsiteX451" fmla="*/ 544635 w 11646040"/>
              <a:gd name="connsiteY451" fmla="*/ 436327 h 459652"/>
              <a:gd name="connsiteX452" fmla="*/ 455382 w 11646040"/>
              <a:gd name="connsiteY452" fmla="*/ 421768 h 459652"/>
              <a:gd name="connsiteX453" fmla="*/ 452918 w 11646040"/>
              <a:gd name="connsiteY453" fmla="*/ 421804 h 459652"/>
              <a:gd name="connsiteX454" fmla="*/ 452918 w 11646040"/>
              <a:gd name="connsiteY454" fmla="*/ 421695 h 459652"/>
              <a:gd name="connsiteX455" fmla="*/ 448503 w 11646040"/>
              <a:gd name="connsiteY455" fmla="*/ 421731 h 459652"/>
              <a:gd name="connsiteX456" fmla="*/ 360430 w 11646040"/>
              <a:gd name="connsiteY456" fmla="*/ 436738 h 459652"/>
              <a:gd name="connsiteX457" fmla="*/ 336684 w 11646040"/>
              <a:gd name="connsiteY457" fmla="*/ 450590 h 459652"/>
              <a:gd name="connsiteX458" fmla="*/ 333889 w 11646040"/>
              <a:gd name="connsiteY458" fmla="*/ 436749 h 459652"/>
              <a:gd name="connsiteX459" fmla="*/ 401663 w 11646040"/>
              <a:gd name="connsiteY459" fmla="*/ 415680 h 459652"/>
              <a:gd name="connsiteX460" fmla="*/ 452918 w 11646040"/>
              <a:gd name="connsiteY460" fmla="*/ 412059 h 459652"/>
              <a:gd name="connsiteX461" fmla="*/ 11130954 w 11646040"/>
              <a:gd name="connsiteY461" fmla="*/ 349861 h 459652"/>
              <a:gd name="connsiteX462" fmla="*/ 11130954 w 11646040"/>
              <a:gd name="connsiteY462" fmla="*/ 349934 h 459652"/>
              <a:gd name="connsiteX463" fmla="*/ 11007465 w 11646040"/>
              <a:gd name="connsiteY463" fmla="*/ 401181 h 459652"/>
              <a:gd name="connsiteX464" fmla="*/ 11045110 w 11646040"/>
              <a:gd name="connsiteY464" fmla="*/ 425491 h 459652"/>
              <a:gd name="connsiteX465" fmla="*/ 11136392 w 11646040"/>
              <a:gd name="connsiteY465" fmla="*/ 388954 h 459652"/>
              <a:gd name="connsiteX466" fmla="*/ 11227626 w 11646040"/>
              <a:gd name="connsiteY466" fmla="*/ 425491 h 459652"/>
              <a:gd name="connsiteX467" fmla="*/ 11265412 w 11646040"/>
              <a:gd name="connsiteY467" fmla="*/ 400853 h 459652"/>
              <a:gd name="connsiteX468" fmla="*/ 11130954 w 11646040"/>
              <a:gd name="connsiteY468" fmla="*/ 349861 h 459652"/>
              <a:gd name="connsiteX469" fmla="*/ 10520479 w 11646040"/>
              <a:gd name="connsiteY469" fmla="*/ 349861 h 459652"/>
              <a:gd name="connsiteX470" fmla="*/ 10520479 w 11646040"/>
              <a:gd name="connsiteY470" fmla="*/ 349934 h 459652"/>
              <a:gd name="connsiteX471" fmla="*/ 10396989 w 11646040"/>
              <a:gd name="connsiteY471" fmla="*/ 401181 h 459652"/>
              <a:gd name="connsiteX472" fmla="*/ 10434635 w 11646040"/>
              <a:gd name="connsiteY472" fmla="*/ 425491 h 459652"/>
              <a:gd name="connsiteX473" fmla="*/ 10525916 w 11646040"/>
              <a:gd name="connsiteY473" fmla="*/ 388954 h 459652"/>
              <a:gd name="connsiteX474" fmla="*/ 10617150 w 11646040"/>
              <a:gd name="connsiteY474" fmla="*/ 425491 h 459652"/>
              <a:gd name="connsiteX475" fmla="*/ 10654937 w 11646040"/>
              <a:gd name="connsiteY475" fmla="*/ 400853 h 459652"/>
              <a:gd name="connsiteX476" fmla="*/ 10520479 w 11646040"/>
              <a:gd name="connsiteY476" fmla="*/ 349861 h 459652"/>
              <a:gd name="connsiteX477" fmla="*/ 9910004 w 11646040"/>
              <a:gd name="connsiteY477" fmla="*/ 349861 h 459652"/>
              <a:gd name="connsiteX478" fmla="*/ 9910004 w 11646040"/>
              <a:gd name="connsiteY478" fmla="*/ 349934 h 459652"/>
              <a:gd name="connsiteX479" fmla="*/ 9786513 w 11646040"/>
              <a:gd name="connsiteY479" fmla="*/ 401181 h 459652"/>
              <a:gd name="connsiteX480" fmla="*/ 9824160 w 11646040"/>
              <a:gd name="connsiteY480" fmla="*/ 425491 h 459652"/>
              <a:gd name="connsiteX481" fmla="*/ 9915441 w 11646040"/>
              <a:gd name="connsiteY481" fmla="*/ 388954 h 459652"/>
              <a:gd name="connsiteX482" fmla="*/ 10006675 w 11646040"/>
              <a:gd name="connsiteY482" fmla="*/ 425491 h 459652"/>
              <a:gd name="connsiteX483" fmla="*/ 10044461 w 11646040"/>
              <a:gd name="connsiteY483" fmla="*/ 400853 h 459652"/>
              <a:gd name="connsiteX484" fmla="*/ 9910004 w 11646040"/>
              <a:gd name="connsiteY484" fmla="*/ 349861 h 459652"/>
              <a:gd name="connsiteX485" fmla="*/ 9299529 w 11646040"/>
              <a:gd name="connsiteY485" fmla="*/ 349861 h 459652"/>
              <a:gd name="connsiteX486" fmla="*/ 9299529 w 11646040"/>
              <a:gd name="connsiteY486" fmla="*/ 349934 h 459652"/>
              <a:gd name="connsiteX487" fmla="*/ 9176038 w 11646040"/>
              <a:gd name="connsiteY487" fmla="*/ 401181 h 459652"/>
              <a:gd name="connsiteX488" fmla="*/ 9213685 w 11646040"/>
              <a:gd name="connsiteY488" fmla="*/ 425491 h 459652"/>
              <a:gd name="connsiteX489" fmla="*/ 9304966 w 11646040"/>
              <a:gd name="connsiteY489" fmla="*/ 388954 h 459652"/>
              <a:gd name="connsiteX490" fmla="*/ 9396200 w 11646040"/>
              <a:gd name="connsiteY490" fmla="*/ 425491 h 459652"/>
              <a:gd name="connsiteX491" fmla="*/ 9433985 w 11646040"/>
              <a:gd name="connsiteY491" fmla="*/ 400853 h 459652"/>
              <a:gd name="connsiteX492" fmla="*/ 9299529 w 11646040"/>
              <a:gd name="connsiteY492" fmla="*/ 349861 h 459652"/>
              <a:gd name="connsiteX493" fmla="*/ 8689053 w 11646040"/>
              <a:gd name="connsiteY493" fmla="*/ 349861 h 459652"/>
              <a:gd name="connsiteX494" fmla="*/ 8689053 w 11646040"/>
              <a:gd name="connsiteY494" fmla="*/ 349934 h 459652"/>
              <a:gd name="connsiteX495" fmla="*/ 8565563 w 11646040"/>
              <a:gd name="connsiteY495" fmla="*/ 401181 h 459652"/>
              <a:gd name="connsiteX496" fmla="*/ 8603210 w 11646040"/>
              <a:gd name="connsiteY496" fmla="*/ 425491 h 459652"/>
              <a:gd name="connsiteX497" fmla="*/ 8694491 w 11646040"/>
              <a:gd name="connsiteY497" fmla="*/ 388954 h 459652"/>
              <a:gd name="connsiteX498" fmla="*/ 8785725 w 11646040"/>
              <a:gd name="connsiteY498" fmla="*/ 425491 h 459652"/>
              <a:gd name="connsiteX499" fmla="*/ 8823510 w 11646040"/>
              <a:gd name="connsiteY499" fmla="*/ 400853 h 459652"/>
              <a:gd name="connsiteX500" fmla="*/ 8689053 w 11646040"/>
              <a:gd name="connsiteY500" fmla="*/ 349861 h 459652"/>
              <a:gd name="connsiteX501" fmla="*/ 8078578 w 11646040"/>
              <a:gd name="connsiteY501" fmla="*/ 349861 h 459652"/>
              <a:gd name="connsiteX502" fmla="*/ 8078578 w 11646040"/>
              <a:gd name="connsiteY502" fmla="*/ 349934 h 459652"/>
              <a:gd name="connsiteX503" fmla="*/ 7955088 w 11646040"/>
              <a:gd name="connsiteY503" fmla="*/ 401181 h 459652"/>
              <a:gd name="connsiteX504" fmla="*/ 7992734 w 11646040"/>
              <a:gd name="connsiteY504" fmla="*/ 425491 h 459652"/>
              <a:gd name="connsiteX505" fmla="*/ 8084016 w 11646040"/>
              <a:gd name="connsiteY505" fmla="*/ 388954 h 459652"/>
              <a:gd name="connsiteX506" fmla="*/ 8175250 w 11646040"/>
              <a:gd name="connsiteY506" fmla="*/ 425491 h 459652"/>
              <a:gd name="connsiteX507" fmla="*/ 8213035 w 11646040"/>
              <a:gd name="connsiteY507" fmla="*/ 400853 h 459652"/>
              <a:gd name="connsiteX508" fmla="*/ 8078578 w 11646040"/>
              <a:gd name="connsiteY508" fmla="*/ 349861 h 459652"/>
              <a:gd name="connsiteX509" fmla="*/ 7468103 w 11646040"/>
              <a:gd name="connsiteY509" fmla="*/ 349861 h 459652"/>
              <a:gd name="connsiteX510" fmla="*/ 7468103 w 11646040"/>
              <a:gd name="connsiteY510" fmla="*/ 349934 h 459652"/>
              <a:gd name="connsiteX511" fmla="*/ 7344614 w 11646040"/>
              <a:gd name="connsiteY511" fmla="*/ 401181 h 459652"/>
              <a:gd name="connsiteX512" fmla="*/ 7382262 w 11646040"/>
              <a:gd name="connsiteY512" fmla="*/ 425491 h 459652"/>
              <a:gd name="connsiteX513" fmla="*/ 7473540 w 11646040"/>
              <a:gd name="connsiteY513" fmla="*/ 388954 h 459652"/>
              <a:gd name="connsiteX514" fmla="*/ 7564774 w 11646040"/>
              <a:gd name="connsiteY514" fmla="*/ 425491 h 459652"/>
              <a:gd name="connsiteX515" fmla="*/ 7602561 w 11646040"/>
              <a:gd name="connsiteY515" fmla="*/ 400853 h 459652"/>
              <a:gd name="connsiteX516" fmla="*/ 7468103 w 11646040"/>
              <a:gd name="connsiteY516" fmla="*/ 349861 h 459652"/>
              <a:gd name="connsiteX517" fmla="*/ 6857630 w 11646040"/>
              <a:gd name="connsiteY517" fmla="*/ 349861 h 459652"/>
              <a:gd name="connsiteX518" fmla="*/ 6857630 w 11646040"/>
              <a:gd name="connsiteY518" fmla="*/ 349934 h 459652"/>
              <a:gd name="connsiteX519" fmla="*/ 6734141 w 11646040"/>
              <a:gd name="connsiteY519" fmla="*/ 401181 h 459652"/>
              <a:gd name="connsiteX520" fmla="*/ 6771788 w 11646040"/>
              <a:gd name="connsiteY520" fmla="*/ 425491 h 459652"/>
              <a:gd name="connsiteX521" fmla="*/ 6863069 w 11646040"/>
              <a:gd name="connsiteY521" fmla="*/ 388954 h 459652"/>
              <a:gd name="connsiteX522" fmla="*/ 6954302 w 11646040"/>
              <a:gd name="connsiteY522" fmla="*/ 425491 h 459652"/>
              <a:gd name="connsiteX523" fmla="*/ 6992087 w 11646040"/>
              <a:gd name="connsiteY523" fmla="*/ 400853 h 459652"/>
              <a:gd name="connsiteX524" fmla="*/ 6857630 w 11646040"/>
              <a:gd name="connsiteY524" fmla="*/ 349861 h 459652"/>
              <a:gd name="connsiteX525" fmla="*/ 6247156 w 11646040"/>
              <a:gd name="connsiteY525" fmla="*/ 349861 h 459652"/>
              <a:gd name="connsiteX526" fmla="*/ 6247156 w 11646040"/>
              <a:gd name="connsiteY526" fmla="*/ 349934 h 459652"/>
              <a:gd name="connsiteX527" fmla="*/ 6123664 w 11646040"/>
              <a:gd name="connsiteY527" fmla="*/ 401181 h 459652"/>
              <a:gd name="connsiteX528" fmla="*/ 6161312 w 11646040"/>
              <a:gd name="connsiteY528" fmla="*/ 425491 h 459652"/>
              <a:gd name="connsiteX529" fmla="*/ 6252594 w 11646040"/>
              <a:gd name="connsiteY529" fmla="*/ 388954 h 459652"/>
              <a:gd name="connsiteX530" fmla="*/ 6343826 w 11646040"/>
              <a:gd name="connsiteY530" fmla="*/ 425491 h 459652"/>
              <a:gd name="connsiteX531" fmla="*/ 6381612 w 11646040"/>
              <a:gd name="connsiteY531" fmla="*/ 400853 h 459652"/>
              <a:gd name="connsiteX532" fmla="*/ 6247156 w 11646040"/>
              <a:gd name="connsiteY532" fmla="*/ 349861 h 459652"/>
              <a:gd name="connsiteX533" fmla="*/ 5636679 w 11646040"/>
              <a:gd name="connsiteY533" fmla="*/ 349861 h 459652"/>
              <a:gd name="connsiteX534" fmla="*/ 5636679 w 11646040"/>
              <a:gd name="connsiteY534" fmla="*/ 349934 h 459652"/>
              <a:gd name="connsiteX535" fmla="*/ 5513192 w 11646040"/>
              <a:gd name="connsiteY535" fmla="*/ 401181 h 459652"/>
              <a:gd name="connsiteX536" fmla="*/ 5550838 w 11646040"/>
              <a:gd name="connsiteY536" fmla="*/ 425491 h 459652"/>
              <a:gd name="connsiteX537" fmla="*/ 5642117 w 11646040"/>
              <a:gd name="connsiteY537" fmla="*/ 388954 h 459652"/>
              <a:gd name="connsiteX538" fmla="*/ 5733351 w 11646040"/>
              <a:gd name="connsiteY538" fmla="*/ 425491 h 459652"/>
              <a:gd name="connsiteX539" fmla="*/ 5771139 w 11646040"/>
              <a:gd name="connsiteY539" fmla="*/ 400853 h 459652"/>
              <a:gd name="connsiteX540" fmla="*/ 5636679 w 11646040"/>
              <a:gd name="connsiteY540" fmla="*/ 349861 h 459652"/>
              <a:gd name="connsiteX541" fmla="*/ 5026205 w 11646040"/>
              <a:gd name="connsiteY541" fmla="*/ 349861 h 459652"/>
              <a:gd name="connsiteX542" fmla="*/ 5026205 w 11646040"/>
              <a:gd name="connsiteY542" fmla="*/ 349934 h 459652"/>
              <a:gd name="connsiteX543" fmla="*/ 4902718 w 11646040"/>
              <a:gd name="connsiteY543" fmla="*/ 401181 h 459652"/>
              <a:gd name="connsiteX544" fmla="*/ 4940365 w 11646040"/>
              <a:gd name="connsiteY544" fmla="*/ 425491 h 459652"/>
              <a:gd name="connsiteX545" fmla="*/ 5031643 w 11646040"/>
              <a:gd name="connsiteY545" fmla="*/ 388954 h 459652"/>
              <a:gd name="connsiteX546" fmla="*/ 5122879 w 11646040"/>
              <a:gd name="connsiteY546" fmla="*/ 425491 h 459652"/>
              <a:gd name="connsiteX547" fmla="*/ 5160665 w 11646040"/>
              <a:gd name="connsiteY547" fmla="*/ 400853 h 459652"/>
              <a:gd name="connsiteX548" fmla="*/ 5026205 w 11646040"/>
              <a:gd name="connsiteY548" fmla="*/ 349861 h 459652"/>
              <a:gd name="connsiteX549" fmla="*/ 4415731 w 11646040"/>
              <a:gd name="connsiteY549" fmla="*/ 349861 h 459652"/>
              <a:gd name="connsiteX550" fmla="*/ 4415731 w 11646040"/>
              <a:gd name="connsiteY550" fmla="*/ 349934 h 459652"/>
              <a:gd name="connsiteX551" fmla="*/ 4292242 w 11646040"/>
              <a:gd name="connsiteY551" fmla="*/ 401181 h 459652"/>
              <a:gd name="connsiteX552" fmla="*/ 4329888 w 11646040"/>
              <a:gd name="connsiteY552" fmla="*/ 425491 h 459652"/>
              <a:gd name="connsiteX553" fmla="*/ 4421170 w 11646040"/>
              <a:gd name="connsiteY553" fmla="*/ 388954 h 459652"/>
              <a:gd name="connsiteX554" fmla="*/ 4512404 w 11646040"/>
              <a:gd name="connsiteY554" fmla="*/ 425491 h 459652"/>
              <a:gd name="connsiteX555" fmla="*/ 4550189 w 11646040"/>
              <a:gd name="connsiteY555" fmla="*/ 400853 h 459652"/>
              <a:gd name="connsiteX556" fmla="*/ 4415731 w 11646040"/>
              <a:gd name="connsiteY556" fmla="*/ 349861 h 459652"/>
              <a:gd name="connsiteX557" fmla="*/ 3805257 w 11646040"/>
              <a:gd name="connsiteY557" fmla="*/ 349861 h 459652"/>
              <a:gd name="connsiteX558" fmla="*/ 3805257 w 11646040"/>
              <a:gd name="connsiteY558" fmla="*/ 349934 h 459652"/>
              <a:gd name="connsiteX559" fmla="*/ 3681767 w 11646040"/>
              <a:gd name="connsiteY559" fmla="*/ 401181 h 459652"/>
              <a:gd name="connsiteX560" fmla="*/ 3719413 w 11646040"/>
              <a:gd name="connsiteY560" fmla="*/ 425491 h 459652"/>
              <a:gd name="connsiteX561" fmla="*/ 3810694 w 11646040"/>
              <a:gd name="connsiteY561" fmla="*/ 388954 h 459652"/>
              <a:gd name="connsiteX562" fmla="*/ 3901929 w 11646040"/>
              <a:gd name="connsiteY562" fmla="*/ 425491 h 459652"/>
              <a:gd name="connsiteX563" fmla="*/ 3939714 w 11646040"/>
              <a:gd name="connsiteY563" fmla="*/ 400853 h 459652"/>
              <a:gd name="connsiteX564" fmla="*/ 3805257 w 11646040"/>
              <a:gd name="connsiteY564" fmla="*/ 349861 h 459652"/>
              <a:gd name="connsiteX565" fmla="*/ 3194783 w 11646040"/>
              <a:gd name="connsiteY565" fmla="*/ 349861 h 459652"/>
              <a:gd name="connsiteX566" fmla="*/ 3194783 w 11646040"/>
              <a:gd name="connsiteY566" fmla="*/ 349934 h 459652"/>
              <a:gd name="connsiteX567" fmla="*/ 3071293 w 11646040"/>
              <a:gd name="connsiteY567" fmla="*/ 401181 h 459652"/>
              <a:gd name="connsiteX568" fmla="*/ 3108939 w 11646040"/>
              <a:gd name="connsiteY568" fmla="*/ 425491 h 459652"/>
              <a:gd name="connsiteX569" fmla="*/ 3200220 w 11646040"/>
              <a:gd name="connsiteY569" fmla="*/ 388954 h 459652"/>
              <a:gd name="connsiteX570" fmla="*/ 3291454 w 11646040"/>
              <a:gd name="connsiteY570" fmla="*/ 425491 h 459652"/>
              <a:gd name="connsiteX571" fmla="*/ 3329241 w 11646040"/>
              <a:gd name="connsiteY571" fmla="*/ 400853 h 459652"/>
              <a:gd name="connsiteX572" fmla="*/ 3194783 w 11646040"/>
              <a:gd name="connsiteY572" fmla="*/ 349861 h 459652"/>
              <a:gd name="connsiteX573" fmla="*/ 2584309 w 11646040"/>
              <a:gd name="connsiteY573" fmla="*/ 349861 h 459652"/>
              <a:gd name="connsiteX574" fmla="*/ 2584309 w 11646040"/>
              <a:gd name="connsiteY574" fmla="*/ 349934 h 459652"/>
              <a:gd name="connsiteX575" fmla="*/ 2460817 w 11646040"/>
              <a:gd name="connsiteY575" fmla="*/ 401181 h 459652"/>
              <a:gd name="connsiteX576" fmla="*/ 2498463 w 11646040"/>
              <a:gd name="connsiteY576" fmla="*/ 425491 h 459652"/>
              <a:gd name="connsiteX577" fmla="*/ 2589746 w 11646040"/>
              <a:gd name="connsiteY577" fmla="*/ 388954 h 459652"/>
              <a:gd name="connsiteX578" fmla="*/ 2680979 w 11646040"/>
              <a:gd name="connsiteY578" fmla="*/ 425491 h 459652"/>
              <a:gd name="connsiteX579" fmla="*/ 2718765 w 11646040"/>
              <a:gd name="connsiteY579" fmla="*/ 400853 h 459652"/>
              <a:gd name="connsiteX580" fmla="*/ 2584309 w 11646040"/>
              <a:gd name="connsiteY580" fmla="*/ 349861 h 459652"/>
              <a:gd name="connsiteX581" fmla="*/ 1973830 w 11646040"/>
              <a:gd name="connsiteY581" fmla="*/ 349861 h 459652"/>
              <a:gd name="connsiteX582" fmla="*/ 1973830 w 11646040"/>
              <a:gd name="connsiteY582" fmla="*/ 349934 h 459652"/>
              <a:gd name="connsiteX583" fmla="*/ 1850341 w 11646040"/>
              <a:gd name="connsiteY583" fmla="*/ 401181 h 459652"/>
              <a:gd name="connsiteX584" fmla="*/ 1887988 w 11646040"/>
              <a:gd name="connsiteY584" fmla="*/ 425491 h 459652"/>
              <a:gd name="connsiteX585" fmla="*/ 1979269 w 11646040"/>
              <a:gd name="connsiteY585" fmla="*/ 388954 h 459652"/>
              <a:gd name="connsiteX586" fmla="*/ 2070503 w 11646040"/>
              <a:gd name="connsiteY586" fmla="*/ 425491 h 459652"/>
              <a:gd name="connsiteX587" fmla="*/ 2108288 w 11646040"/>
              <a:gd name="connsiteY587" fmla="*/ 400853 h 459652"/>
              <a:gd name="connsiteX588" fmla="*/ 1973830 w 11646040"/>
              <a:gd name="connsiteY588" fmla="*/ 349861 h 459652"/>
              <a:gd name="connsiteX589" fmla="*/ 1363356 w 11646040"/>
              <a:gd name="connsiteY589" fmla="*/ 349861 h 459652"/>
              <a:gd name="connsiteX590" fmla="*/ 1363356 w 11646040"/>
              <a:gd name="connsiteY590" fmla="*/ 349934 h 459652"/>
              <a:gd name="connsiteX591" fmla="*/ 1239866 w 11646040"/>
              <a:gd name="connsiteY591" fmla="*/ 401181 h 459652"/>
              <a:gd name="connsiteX592" fmla="*/ 1277512 w 11646040"/>
              <a:gd name="connsiteY592" fmla="*/ 425491 h 459652"/>
              <a:gd name="connsiteX593" fmla="*/ 1368794 w 11646040"/>
              <a:gd name="connsiteY593" fmla="*/ 388954 h 459652"/>
              <a:gd name="connsiteX594" fmla="*/ 1460027 w 11646040"/>
              <a:gd name="connsiteY594" fmla="*/ 425491 h 459652"/>
              <a:gd name="connsiteX595" fmla="*/ 1497813 w 11646040"/>
              <a:gd name="connsiteY595" fmla="*/ 400853 h 459652"/>
              <a:gd name="connsiteX596" fmla="*/ 1363356 w 11646040"/>
              <a:gd name="connsiteY596" fmla="*/ 349861 h 459652"/>
              <a:gd name="connsiteX597" fmla="*/ 752881 w 11646040"/>
              <a:gd name="connsiteY597" fmla="*/ 349861 h 459652"/>
              <a:gd name="connsiteX598" fmla="*/ 752881 w 11646040"/>
              <a:gd name="connsiteY598" fmla="*/ 349934 h 459652"/>
              <a:gd name="connsiteX599" fmla="*/ 629392 w 11646040"/>
              <a:gd name="connsiteY599" fmla="*/ 401181 h 459652"/>
              <a:gd name="connsiteX600" fmla="*/ 667039 w 11646040"/>
              <a:gd name="connsiteY600" fmla="*/ 425491 h 459652"/>
              <a:gd name="connsiteX601" fmla="*/ 758318 w 11646040"/>
              <a:gd name="connsiteY601" fmla="*/ 388954 h 459652"/>
              <a:gd name="connsiteX602" fmla="*/ 849554 w 11646040"/>
              <a:gd name="connsiteY602" fmla="*/ 425491 h 459652"/>
              <a:gd name="connsiteX603" fmla="*/ 887339 w 11646040"/>
              <a:gd name="connsiteY603" fmla="*/ 400853 h 459652"/>
              <a:gd name="connsiteX604" fmla="*/ 752881 w 11646040"/>
              <a:gd name="connsiteY604" fmla="*/ 349861 h 459652"/>
              <a:gd name="connsiteX605" fmla="*/ 11137786 w 11646040"/>
              <a:gd name="connsiteY605" fmla="*/ 302228 h 459652"/>
              <a:gd name="connsiteX606" fmla="*/ 11137786 w 11646040"/>
              <a:gd name="connsiteY606" fmla="*/ 302300 h 459652"/>
              <a:gd name="connsiteX607" fmla="*/ 10953970 w 11646040"/>
              <a:gd name="connsiteY607" fmla="*/ 377091 h 459652"/>
              <a:gd name="connsiteX608" fmla="*/ 10981624 w 11646040"/>
              <a:gd name="connsiteY608" fmla="*/ 389027 h 459652"/>
              <a:gd name="connsiteX609" fmla="*/ 11006489 w 11646040"/>
              <a:gd name="connsiteY609" fmla="*/ 386106 h 459652"/>
              <a:gd name="connsiteX610" fmla="*/ 11171574 w 11646040"/>
              <a:gd name="connsiteY610" fmla="*/ 343072 h 459652"/>
              <a:gd name="connsiteX611" fmla="*/ 11267690 w 11646040"/>
              <a:gd name="connsiteY611" fmla="*/ 386763 h 459652"/>
              <a:gd name="connsiteX612" fmla="*/ 11283027 w 11646040"/>
              <a:gd name="connsiteY612" fmla="*/ 391910 h 459652"/>
              <a:gd name="connsiteX613" fmla="*/ 11318628 w 11646040"/>
              <a:gd name="connsiteY613" fmla="*/ 376945 h 459652"/>
              <a:gd name="connsiteX614" fmla="*/ 11137786 w 11646040"/>
              <a:gd name="connsiteY614" fmla="*/ 302228 h 459652"/>
              <a:gd name="connsiteX615" fmla="*/ 10527311 w 11646040"/>
              <a:gd name="connsiteY615" fmla="*/ 302228 h 459652"/>
              <a:gd name="connsiteX616" fmla="*/ 10527311 w 11646040"/>
              <a:gd name="connsiteY616" fmla="*/ 302300 h 459652"/>
              <a:gd name="connsiteX617" fmla="*/ 10343494 w 11646040"/>
              <a:gd name="connsiteY617" fmla="*/ 377091 h 459652"/>
              <a:gd name="connsiteX618" fmla="*/ 10371148 w 11646040"/>
              <a:gd name="connsiteY618" fmla="*/ 389027 h 459652"/>
              <a:gd name="connsiteX619" fmla="*/ 10396014 w 11646040"/>
              <a:gd name="connsiteY619" fmla="*/ 386106 h 459652"/>
              <a:gd name="connsiteX620" fmla="*/ 10561099 w 11646040"/>
              <a:gd name="connsiteY620" fmla="*/ 343072 h 459652"/>
              <a:gd name="connsiteX621" fmla="*/ 10657215 w 11646040"/>
              <a:gd name="connsiteY621" fmla="*/ 386763 h 459652"/>
              <a:gd name="connsiteX622" fmla="*/ 10672551 w 11646040"/>
              <a:gd name="connsiteY622" fmla="*/ 391910 h 459652"/>
              <a:gd name="connsiteX623" fmla="*/ 10708152 w 11646040"/>
              <a:gd name="connsiteY623" fmla="*/ 376945 h 459652"/>
              <a:gd name="connsiteX624" fmla="*/ 10527311 w 11646040"/>
              <a:gd name="connsiteY624" fmla="*/ 302228 h 459652"/>
              <a:gd name="connsiteX625" fmla="*/ 9916836 w 11646040"/>
              <a:gd name="connsiteY625" fmla="*/ 302228 h 459652"/>
              <a:gd name="connsiteX626" fmla="*/ 9916836 w 11646040"/>
              <a:gd name="connsiteY626" fmla="*/ 302300 h 459652"/>
              <a:gd name="connsiteX627" fmla="*/ 9733019 w 11646040"/>
              <a:gd name="connsiteY627" fmla="*/ 377091 h 459652"/>
              <a:gd name="connsiteX628" fmla="*/ 9760673 w 11646040"/>
              <a:gd name="connsiteY628" fmla="*/ 389027 h 459652"/>
              <a:gd name="connsiteX629" fmla="*/ 9785538 w 11646040"/>
              <a:gd name="connsiteY629" fmla="*/ 386106 h 459652"/>
              <a:gd name="connsiteX630" fmla="*/ 9950624 w 11646040"/>
              <a:gd name="connsiteY630" fmla="*/ 343072 h 459652"/>
              <a:gd name="connsiteX631" fmla="*/ 10046738 w 11646040"/>
              <a:gd name="connsiteY631" fmla="*/ 386763 h 459652"/>
              <a:gd name="connsiteX632" fmla="*/ 10062076 w 11646040"/>
              <a:gd name="connsiteY632" fmla="*/ 391910 h 459652"/>
              <a:gd name="connsiteX633" fmla="*/ 10097677 w 11646040"/>
              <a:gd name="connsiteY633" fmla="*/ 376945 h 459652"/>
              <a:gd name="connsiteX634" fmla="*/ 9916836 w 11646040"/>
              <a:gd name="connsiteY634" fmla="*/ 302228 h 459652"/>
              <a:gd name="connsiteX635" fmla="*/ 9306360 w 11646040"/>
              <a:gd name="connsiteY635" fmla="*/ 302228 h 459652"/>
              <a:gd name="connsiteX636" fmla="*/ 9306360 w 11646040"/>
              <a:gd name="connsiteY636" fmla="*/ 302300 h 459652"/>
              <a:gd name="connsiteX637" fmla="*/ 9122544 w 11646040"/>
              <a:gd name="connsiteY637" fmla="*/ 377091 h 459652"/>
              <a:gd name="connsiteX638" fmla="*/ 9150198 w 11646040"/>
              <a:gd name="connsiteY638" fmla="*/ 389027 h 459652"/>
              <a:gd name="connsiteX639" fmla="*/ 9175063 w 11646040"/>
              <a:gd name="connsiteY639" fmla="*/ 386106 h 459652"/>
              <a:gd name="connsiteX640" fmla="*/ 9340149 w 11646040"/>
              <a:gd name="connsiteY640" fmla="*/ 343072 h 459652"/>
              <a:gd name="connsiteX641" fmla="*/ 9436263 w 11646040"/>
              <a:gd name="connsiteY641" fmla="*/ 386763 h 459652"/>
              <a:gd name="connsiteX642" fmla="*/ 9451601 w 11646040"/>
              <a:gd name="connsiteY642" fmla="*/ 391910 h 459652"/>
              <a:gd name="connsiteX643" fmla="*/ 9487202 w 11646040"/>
              <a:gd name="connsiteY643" fmla="*/ 376945 h 459652"/>
              <a:gd name="connsiteX644" fmla="*/ 9306360 w 11646040"/>
              <a:gd name="connsiteY644" fmla="*/ 302228 h 459652"/>
              <a:gd name="connsiteX645" fmla="*/ 8695885 w 11646040"/>
              <a:gd name="connsiteY645" fmla="*/ 302228 h 459652"/>
              <a:gd name="connsiteX646" fmla="*/ 8695885 w 11646040"/>
              <a:gd name="connsiteY646" fmla="*/ 302300 h 459652"/>
              <a:gd name="connsiteX647" fmla="*/ 8512069 w 11646040"/>
              <a:gd name="connsiteY647" fmla="*/ 377091 h 459652"/>
              <a:gd name="connsiteX648" fmla="*/ 8539723 w 11646040"/>
              <a:gd name="connsiteY648" fmla="*/ 389027 h 459652"/>
              <a:gd name="connsiteX649" fmla="*/ 8564588 w 11646040"/>
              <a:gd name="connsiteY649" fmla="*/ 386106 h 459652"/>
              <a:gd name="connsiteX650" fmla="*/ 8729674 w 11646040"/>
              <a:gd name="connsiteY650" fmla="*/ 343072 h 459652"/>
              <a:gd name="connsiteX651" fmla="*/ 8825788 w 11646040"/>
              <a:gd name="connsiteY651" fmla="*/ 386763 h 459652"/>
              <a:gd name="connsiteX652" fmla="*/ 8841126 w 11646040"/>
              <a:gd name="connsiteY652" fmla="*/ 391910 h 459652"/>
              <a:gd name="connsiteX653" fmla="*/ 8876727 w 11646040"/>
              <a:gd name="connsiteY653" fmla="*/ 376945 h 459652"/>
              <a:gd name="connsiteX654" fmla="*/ 8695885 w 11646040"/>
              <a:gd name="connsiteY654" fmla="*/ 302228 h 459652"/>
              <a:gd name="connsiteX655" fmla="*/ 8085410 w 11646040"/>
              <a:gd name="connsiteY655" fmla="*/ 302228 h 459652"/>
              <a:gd name="connsiteX656" fmla="*/ 8085410 w 11646040"/>
              <a:gd name="connsiteY656" fmla="*/ 302300 h 459652"/>
              <a:gd name="connsiteX657" fmla="*/ 7901594 w 11646040"/>
              <a:gd name="connsiteY657" fmla="*/ 377091 h 459652"/>
              <a:gd name="connsiteX658" fmla="*/ 7929248 w 11646040"/>
              <a:gd name="connsiteY658" fmla="*/ 389027 h 459652"/>
              <a:gd name="connsiteX659" fmla="*/ 7954113 w 11646040"/>
              <a:gd name="connsiteY659" fmla="*/ 386106 h 459652"/>
              <a:gd name="connsiteX660" fmla="*/ 8119198 w 11646040"/>
              <a:gd name="connsiteY660" fmla="*/ 343072 h 459652"/>
              <a:gd name="connsiteX661" fmla="*/ 8215312 w 11646040"/>
              <a:gd name="connsiteY661" fmla="*/ 386763 h 459652"/>
              <a:gd name="connsiteX662" fmla="*/ 8230650 w 11646040"/>
              <a:gd name="connsiteY662" fmla="*/ 391910 h 459652"/>
              <a:gd name="connsiteX663" fmla="*/ 8266251 w 11646040"/>
              <a:gd name="connsiteY663" fmla="*/ 376945 h 459652"/>
              <a:gd name="connsiteX664" fmla="*/ 8085410 w 11646040"/>
              <a:gd name="connsiteY664" fmla="*/ 302228 h 459652"/>
              <a:gd name="connsiteX665" fmla="*/ 7474934 w 11646040"/>
              <a:gd name="connsiteY665" fmla="*/ 302228 h 459652"/>
              <a:gd name="connsiteX666" fmla="*/ 7474934 w 11646040"/>
              <a:gd name="connsiteY666" fmla="*/ 302300 h 459652"/>
              <a:gd name="connsiteX667" fmla="*/ 7291118 w 11646040"/>
              <a:gd name="connsiteY667" fmla="*/ 377091 h 459652"/>
              <a:gd name="connsiteX668" fmla="*/ 7318774 w 11646040"/>
              <a:gd name="connsiteY668" fmla="*/ 389027 h 459652"/>
              <a:gd name="connsiteX669" fmla="*/ 7343639 w 11646040"/>
              <a:gd name="connsiteY669" fmla="*/ 386106 h 459652"/>
              <a:gd name="connsiteX670" fmla="*/ 7508726 w 11646040"/>
              <a:gd name="connsiteY670" fmla="*/ 343072 h 459652"/>
              <a:gd name="connsiteX671" fmla="*/ 7604838 w 11646040"/>
              <a:gd name="connsiteY671" fmla="*/ 386763 h 459652"/>
              <a:gd name="connsiteX672" fmla="*/ 7620178 w 11646040"/>
              <a:gd name="connsiteY672" fmla="*/ 391910 h 459652"/>
              <a:gd name="connsiteX673" fmla="*/ 7655778 w 11646040"/>
              <a:gd name="connsiteY673" fmla="*/ 376945 h 459652"/>
              <a:gd name="connsiteX674" fmla="*/ 7474934 w 11646040"/>
              <a:gd name="connsiteY674" fmla="*/ 302228 h 459652"/>
              <a:gd name="connsiteX675" fmla="*/ 6864462 w 11646040"/>
              <a:gd name="connsiteY675" fmla="*/ 302228 h 459652"/>
              <a:gd name="connsiteX676" fmla="*/ 6864462 w 11646040"/>
              <a:gd name="connsiteY676" fmla="*/ 302300 h 459652"/>
              <a:gd name="connsiteX677" fmla="*/ 6680646 w 11646040"/>
              <a:gd name="connsiteY677" fmla="*/ 377091 h 459652"/>
              <a:gd name="connsiteX678" fmla="*/ 6708300 w 11646040"/>
              <a:gd name="connsiteY678" fmla="*/ 389027 h 459652"/>
              <a:gd name="connsiteX679" fmla="*/ 6733164 w 11646040"/>
              <a:gd name="connsiteY679" fmla="*/ 386106 h 459652"/>
              <a:gd name="connsiteX680" fmla="*/ 6898250 w 11646040"/>
              <a:gd name="connsiteY680" fmla="*/ 343072 h 459652"/>
              <a:gd name="connsiteX681" fmla="*/ 6994364 w 11646040"/>
              <a:gd name="connsiteY681" fmla="*/ 386763 h 459652"/>
              <a:gd name="connsiteX682" fmla="*/ 7009702 w 11646040"/>
              <a:gd name="connsiteY682" fmla="*/ 391910 h 459652"/>
              <a:gd name="connsiteX683" fmla="*/ 7045302 w 11646040"/>
              <a:gd name="connsiteY683" fmla="*/ 376945 h 459652"/>
              <a:gd name="connsiteX684" fmla="*/ 6864462 w 11646040"/>
              <a:gd name="connsiteY684" fmla="*/ 302228 h 459652"/>
              <a:gd name="connsiteX685" fmla="*/ 6253987 w 11646040"/>
              <a:gd name="connsiteY685" fmla="*/ 302228 h 459652"/>
              <a:gd name="connsiteX686" fmla="*/ 6253987 w 11646040"/>
              <a:gd name="connsiteY686" fmla="*/ 302300 h 459652"/>
              <a:gd name="connsiteX687" fmla="*/ 6070170 w 11646040"/>
              <a:gd name="connsiteY687" fmla="*/ 377091 h 459652"/>
              <a:gd name="connsiteX688" fmla="*/ 6097824 w 11646040"/>
              <a:gd name="connsiteY688" fmla="*/ 389027 h 459652"/>
              <a:gd name="connsiteX689" fmla="*/ 6122688 w 11646040"/>
              <a:gd name="connsiteY689" fmla="*/ 386106 h 459652"/>
              <a:gd name="connsiteX690" fmla="*/ 6287776 w 11646040"/>
              <a:gd name="connsiteY690" fmla="*/ 343072 h 459652"/>
              <a:gd name="connsiteX691" fmla="*/ 6383891 w 11646040"/>
              <a:gd name="connsiteY691" fmla="*/ 386763 h 459652"/>
              <a:gd name="connsiteX692" fmla="*/ 6399229 w 11646040"/>
              <a:gd name="connsiteY692" fmla="*/ 391910 h 459652"/>
              <a:gd name="connsiteX693" fmla="*/ 6434828 w 11646040"/>
              <a:gd name="connsiteY693" fmla="*/ 376945 h 459652"/>
              <a:gd name="connsiteX694" fmla="*/ 6253987 w 11646040"/>
              <a:gd name="connsiteY694" fmla="*/ 302228 h 459652"/>
              <a:gd name="connsiteX695" fmla="*/ 5643512 w 11646040"/>
              <a:gd name="connsiteY695" fmla="*/ 302228 h 459652"/>
              <a:gd name="connsiteX696" fmla="*/ 5643512 w 11646040"/>
              <a:gd name="connsiteY696" fmla="*/ 302300 h 459652"/>
              <a:gd name="connsiteX697" fmla="*/ 5459694 w 11646040"/>
              <a:gd name="connsiteY697" fmla="*/ 377091 h 459652"/>
              <a:gd name="connsiteX698" fmla="*/ 5487349 w 11646040"/>
              <a:gd name="connsiteY698" fmla="*/ 389027 h 459652"/>
              <a:gd name="connsiteX699" fmla="*/ 5512215 w 11646040"/>
              <a:gd name="connsiteY699" fmla="*/ 386106 h 459652"/>
              <a:gd name="connsiteX700" fmla="*/ 5677302 w 11646040"/>
              <a:gd name="connsiteY700" fmla="*/ 343072 h 459652"/>
              <a:gd name="connsiteX701" fmla="*/ 5773416 w 11646040"/>
              <a:gd name="connsiteY701" fmla="*/ 386763 h 459652"/>
              <a:gd name="connsiteX702" fmla="*/ 5788751 w 11646040"/>
              <a:gd name="connsiteY702" fmla="*/ 391910 h 459652"/>
              <a:gd name="connsiteX703" fmla="*/ 5824355 w 11646040"/>
              <a:gd name="connsiteY703" fmla="*/ 376945 h 459652"/>
              <a:gd name="connsiteX704" fmla="*/ 5643512 w 11646040"/>
              <a:gd name="connsiteY704" fmla="*/ 302228 h 459652"/>
              <a:gd name="connsiteX705" fmla="*/ 5033037 w 11646040"/>
              <a:gd name="connsiteY705" fmla="*/ 302228 h 459652"/>
              <a:gd name="connsiteX706" fmla="*/ 5033037 w 11646040"/>
              <a:gd name="connsiteY706" fmla="*/ 302300 h 459652"/>
              <a:gd name="connsiteX707" fmla="*/ 4849221 w 11646040"/>
              <a:gd name="connsiteY707" fmla="*/ 377091 h 459652"/>
              <a:gd name="connsiteX708" fmla="*/ 4876875 w 11646040"/>
              <a:gd name="connsiteY708" fmla="*/ 389027 h 459652"/>
              <a:gd name="connsiteX709" fmla="*/ 4901740 w 11646040"/>
              <a:gd name="connsiteY709" fmla="*/ 386106 h 459652"/>
              <a:gd name="connsiteX710" fmla="*/ 5066827 w 11646040"/>
              <a:gd name="connsiteY710" fmla="*/ 343072 h 459652"/>
              <a:gd name="connsiteX711" fmla="*/ 5162941 w 11646040"/>
              <a:gd name="connsiteY711" fmla="*/ 386763 h 459652"/>
              <a:gd name="connsiteX712" fmla="*/ 5178279 w 11646040"/>
              <a:gd name="connsiteY712" fmla="*/ 391910 h 459652"/>
              <a:gd name="connsiteX713" fmla="*/ 5213876 w 11646040"/>
              <a:gd name="connsiteY713" fmla="*/ 376945 h 459652"/>
              <a:gd name="connsiteX714" fmla="*/ 5033037 w 11646040"/>
              <a:gd name="connsiteY714" fmla="*/ 302228 h 459652"/>
              <a:gd name="connsiteX715" fmla="*/ 4422563 w 11646040"/>
              <a:gd name="connsiteY715" fmla="*/ 302228 h 459652"/>
              <a:gd name="connsiteX716" fmla="*/ 4422563 w 11646040"/>
              <a:gd name="connsiteY716" fmla="*/ 302300 h 459652"/>
              <a:gd name="connsiteX717" fmla="*/ 4238747 w 11646040"/>
              <a:gd name="connsiteY717" fmla="*/ 377091 h 459652"/>
              <a:gd name="connsiteX718" fmla="*/ 4266401 w 11646040"/>
              <a:gd name="connsiteY718" fmla="*/ 389027 h 459652"/>
              <a:gd name="connsiteX719" fmla="*/ 4291266 w 11646040"/>
              <a:gd name="connsiteY719" fmla="*/ 386106 h 459652"/>
              <a:gd name="connsiteX720" fmla="*/ 4456352 w 11646040"/>
              <a:gd name="connsiteY720" fmla="*/ 343072 h 459652"/>
              <a:gd name="connsiteX721" fmla="*/ 4552467 w 11646040"/>
              <a:gd name="connsiteY721" fmla="*/ 386763 h 459652"/>
              <a:gd name="connsiteX722" fmla="*/ 4567804 w 11646040"/>
              <a:gd name="connsiteY722" fmla="*/ 391910 h 459652"/>
              <a:gd name="connsiteX723" fmla="*/ 4603406 w 11646040"/>
              <a:gd name="connsiteY723" fmla="*/ 376945 h 459652"/>
              <a:gd name="connsiteX724" fmla="*/ 4422563 w 11646040"/>
              <a:gd name="connsiteY724" fmla="*/ 302228 h 459652"/>
              <a:gd name="connsiteX725" fmla="*/ 3812089 w 11646040"/>
              <a:gd name="connsiteY725" fmla="*/ 302228 h 459652"/>
              <a:gd name="connsiteX726" fmla="*/ 3812089 w 11646040"/>
              <a:gd name="connsiteY726" fmla="*/ 302300 h 459652"/>
              <a:gd name="connsiteX727" fmla="*/ 3628271 w 11646040"/>
              <a:gd name="connsiteY727" fmla="*/ 377091 h 459652"/>
              <a:gd name="connsiteX728" fmla="*/ 3655925 w 11646040"/>
              <a:gd name="connsiteY728" fmla="*/ 389027 h 459652"/>
              <a:gd name="connsiteX729" fmla="*/ 3680790 w 11646040"/>
              <a:gd name="connsiteY729" fmla="*/ 386106 h 459652"/>
              <a:gd name="connsiteX730" fmla="*/ 3845878 w 11646040"/>
              <a:gd name="connsiteY730" fmla="*/ 343072 h 459652"/>
              <a:gd name="connsiteX731" fmla="*/ 3941992 w 11646040"/>
              <a:gd name="connsiteY731" fmla="*/ 386763 h 459652"/>
              <a:gd name="connsiteX732" fmla="*/ 3957328 w 11646040"/>
              <a:gd name="connsiteY732" fmla="*/ 391910 h 459652"/>
              <a:gd name="connsiteX733" fmla="*/ 3992930 w 11646040"/>
              <a:gd name="connsiteY733" fmla="*/ 376945 h 459652"/>
              <a:gd name="connsiteX734" fmla="*/ 3812089 w 11646040"/>
              <a:gd name="connsiteY734" fmla="*/ 302228 h 459652"/>
              <a:gd name="connsiteX735" fmla="*/ 3201613 w 11646040"/>
              <a:gd name="connsiteY735" fmla="*/ 302228 h 459652"/>
              <a:gd name="connsiteX736" fmla="*/ 3201613 w 11646040"/>
              <a:gd name="connsiteY736" fmla="*/ 302300 h 459652"/>
              <a:gd name="connsiteX737" fmla="*/ 3017797 w 11646040"/>
              <a:gd name="connsiteY737" fmla="*/ 377091 h 459652"/>
              <a:gd name="connsiteX738" fmla="*/ 3045451 w 11646040"/>
              <a:gd name="connsiteY738" fmla="*/ 389027 h 459652"/>
              <a:gd name="connsiteX739" fmla="*/ 3070316 w 11646040"/>
              <a:gd name="connsiteY739" fmla="*/ 386106 h 459652"/>
              <a:gd name="connsiteX740" fmla="*/ 3235403 w 11646040"/>
              <a:gd name="connsiteY740" fmla="*/ 343072 h 459652"/>
              <a:gd name="connsiteX741" fmla="*/ 3331516 w 11646040"/>
              <a:gd name="connsiteY741" fmla="*/ 386763 h 459652"/>
              <a:gd name="connsiteX742" fmla="*/ 3346854 w 11646040"/>
              <a:gd name="connsiteY742" fmla="*/ 391910 h 459652"/>
              <a:gd name="connsiteX743" fmla="*/ 3382455 w 11646040"/>
              <a:gd name="connsiteY743" fmla="*/ 376945 h 459652"/>
              <a:gd name="connsiteX744" fmla="*/ 3201613 w 11646040"/>
              <a:gd name="connsiteY744" fmla="*/ 302228 h 459652"/>
              <a:gd name="connsiteX745" fmla="*/ 2591139 w 11646040"/>
              <a:gd name="connsiteY745" fmla="*/ 302228 h 459652"/>
              <a:gd name="connsiteX746" fmla="*/ 2591139 w 11646040"/>
              <a:gd name="connsiteY746" fmla="*/ 302300 h 459652"/>
              <a:gd name="connsiteX747" fmla="*/ 2407320 w 11646040"/>
              <a:gd name="connsiteY747" fmla="*/ 377091 h 459652"/>
              <a:gd name="connsiteX748" fmla="*/ 2434975 w 11646040"/>
              <a:gd name="connsiteY748" fmla="*/ 389027 h 459652"/>
              <a:gd name="connsiteX749" fmla="*/ 2459840 w 11646040"/>
              <a:gd name="connsiteY749" fmla="*/ 386106 h 459652"/>
              <a:gd name="connsiteX750" fmla="*/ 2624928 w 11646040"/>
              <a:gd name="connsiteY750" fmla="*/ 343072 h 459652"/>
              <a:gd name="connsiteX751" fmla="*/ 2721042 w 11646040"/>
              <a:gd name="connsiteY751" fmla="*/ 386763 h 459652"/>
              <a:gd name="connsiteX752" fmla="*/ 2736380 w 11646040"/>
              <a:gd name="connsiteY752" fmla="*/ 391910 h 459652"/>
              <a:gd name="connsiteX753" fmla="*/ 2771982 w 11646040"/>
              <a:gd name="connsiteY753" fmla="*/ 376945 h 459652"/>
              <a:gd name="connsiteX754" fmla="*/ 2591139 w 11646040"/>
              <a:gd name="connsiteY754" fmla="*/ 302228 h 459652"/>
              <a:gd name="connsiteX755" fmla="*/ 1980663 w 11646040"/>
              <a:gd name="connsiteY755" fmla="*/ 302228 h 459652"/>
              <a:gd name="connsiteX756" fmla="*/ 1980663 w 11646040"/>
              <a:gd name="connsiteY756" fmla="*/ 302300 h 459652"/>
              <a:gd name="connsiteX757" fmla="*/ 1796845 w 11646040"/>
              <a:gd name="connsiteY757" fmla="*/ 377091 h 459652"/>
              <a:gd name="connsiteX758" fmla="*/ 1824499 w 11646040"/>
              <a:gd name="connsiteY758" fmla="*/ 389027 h 459652"/>
              <a:gd name="connsiteX759" fmla="*/ 1849365 w 11646040"/>
              <a:gd name="connsiteY759" fmla="*/ 386106 h 459652"/>
              <a:gd name="connsiteX760" fmla="*/ 2014451 w 11646040"/>
              <a:gd name="connsiteY760" fmla="*/ 343072 h 459652"/>
              <a:gd name="connsiteX761" fmla="*/ 2110566 w 11646040"/>
              <a:gd name="connsiteY761" fmla="*/ 386763 h 459652"/>
              <a:gd name="connsiteX762" fmla="*/ 2125904 w 11646040"/>
              <a:gd name="connsiteY762" fmla="*/ 391910 h 459652"/>
              <a:gd name="connsiteX763" fmla="*/ 2161505 w 11646040"/>
              <a:gd name="connsiteY763" fmla="*/ 376945 h 459652"/>
              <a:gd name="connsiteX764" fmla="*/ 1980663 w 11646040"/>
              <a:gd name="connsiteY764" fmla="*/ 302228 h 459652"/>
              <a:gd name="connsiteX765" fmla="*/ 1370188 w 11646040"/>
              <a:gd name="connsiteY765" fmla="*/ 302228 h 459652"/>
              <a:gd name="connsiteX766" fmla="*/ 1370188 w 11646040"/>
              <a:gd name="connsiteY766" fmla="*/ 302300 h 459652"/>
              <a:gd name="connsiteX767" fmla="*/ 1186372 w 11646040"/>
              <a:gd name="connsiteY767" fmla="*/ 377091 h 459652"/>
              <a:gd name="connsiteX768" fmla="*/ 1214025 w 11646040"/>
              <a:gd name="connsiteY768" fmla="*/ 389027 h 459652"/>
              <a:gd name="connsiteX769" fmla="*/ 1238891 w 11646040"/>
              <a:gd name="connsiteY769" fmla="*/ 386106 h 459652"/>
              <a:gd name="connsiteX770" fmla="*/ 1403976 w 11646040"/>
              <a:gd name="connsiteY770" fmla="*/ 343072 h 459652"/>
              <a:gd name="connsiteX771" fmla="*/ 1500091 w 11646040"/>
              <a:gd name="connsiteY771" fmla="*/ 386763 h 459652"/>
              <a:gd name="connsiteX772" fmla="*/ 1515429 w 11646040"/>
              <a:gd name="connsiteY772" fmla="*/ 391910 h 459652"/>
              <a:gd name="connsiteX773" fmla="*/ 1551030 w 11646040"/>
              <a:gd name="connsiteY773" fmla="*/ 376945 h 459652"/>
              <a:gd name="connsiteX774" fmla="*/ 1370188 w 11646040"/>
              <a:gd name="connsiteY774" fmla="*/ 302228 h 459652"/>
              <a:gd name="connsiteX775" fmla="*/ 759713 w 11646040"/>
              <a:gd name="connsiteY775" fmla="*/ 302228 h 459652"/>
              <a:gd name="connsiteX776" fmla="*/ 759713 w 11646040"/>
              <a:gd name="connsiteY776" fmla="*/ 302300 h 459652"/>
              <a:gd name="connsiteX777" fmla="*/ 575896 w 11646040"/>
              <a:gd name="connsiteY777" fmla="*/ 377091 h 459652"/>
              <a:gd name="connsiteX778" fmla="*/ 603550 w 11646040"/>
              <a:gd name="connsiteY778" fmla="*/ 389027 h 459652"/>
              <a:gd name="connsiteX779" fmla="*/ 628416 w 11646040"/>
              <a:gd name="connsiteY779" fmla="*/ 386106 h 459652"/>
              <a:gd name="connsiteX780" fmla="*/ 793503 w 11646040"/>
              <a:gd name="connsiteY780" fmla="*/ 343072 h 459652"/>
              <a:gd name="connsiteX781" fmla="*/ 889617 w 11646040"/>
              <a:gd name="connsiteY781" fmla="*/ 386763 h 459652"/>
              <a:gd name="connsiteX782" fmla="*/ 904953 w 11646040"/>
              <a:gd name="connsiteY782" fmla="*/ 391910 h 459652"/>
              <a:gd name="connsiteX783" fmla="*/ 940554 w 11646040"/>
              <a:gd name="connsiteY783" fmla="*/ 376945 h 459652"/>
              <a:gd name="connsiteX784" fmla="*/ 759713 w 11646040"/>
              <a:gd name="connsiteY784" fmla="*/ 302228 h 459652"/>
              <a:gd name="connsiteX785" fmla="*/ 10498448 w 11646040"/>
              <a:gd name="connsiteY785" fmla="*/ 254484 h 459652"/>
              <a:gd name="connsiteX786" fmla="*/ 10498448 w 11646040"/>
              <a:gd name="connsiteY786" fmla="*/ 254557 h 459652"/>
              <a:gd name="connsiteX787" fmla="*/ 10284143 w 11646040"/>
              <a:gd name="connsiteY787" fmla="*/ 362162 h 459652"/>
              <a:gd name="connsiteX788" fmla="*/ 10309798 w 11646040"/>
              <a:gd name="connsiteY788" fmla="*/ 368257 h 459652"/>
              <a:gd name="connsiteX789" fmla="*/ 10344610 w 11646040"/>
              <a:gd name="connsiteY789" fmla="*/ 360264 h 459652"/>
              <a:gd name="connsiteX790" fmla="*/ 10568071 w 11646040"/>
              <a:gd name="connsiteY790" fmla="*/ 295621 h 459652"/>
              <a:gd name="connsiteX791" fmla="*/ 10712847 w 11646040"/>
              <a:gd name="connsiteY791" fmla="*/ 364826 h 459652"/>
              <a:gd name="connsiteX792" fmla="*/ 10725071 w 11646040"/>
              <a:gd name="connsiteY792" fmla="*/ 371725 h 459652"/>
              <a:gd name="connsiteX793" fmla="*/ 10767830 w 11646040"/>
              <a:gd name="connsiteY793" fmla="*/ 362125 h 459652"/>
              <a:gd name="connsiteX794" fmla="*/ 10498448 w 11646040"/>
              <a:gd name="connsiteY794" fmla="*/ 254484 h 459652"/>
              <a:gd name="connsiteX795" fmla="*/ 9887973 w 11646040"/>
              <a:gd name="connsiteY795" fmla="*/ 254484 h 459652"/>
              <a:gd name="connsiteX796" fmla="*/ 9887973 w 11646040"/>
              <a:gd name="connsiteY796" fmla="*/ 254557 h 459652"/>
              <a:gd name="connsiteX797" fmla="*/ 9673668 w 11646040"/>
              <a:gd name="connsiteY797" fmla="*/ 362162 h 459652"/>
              <a:gd name="connsiteX798" fmla="*/ 9699322 w 11646040"/>
              <a:gd name="connsiteY798" fmla="*/ 368257 h 459652"/>
              <a:gd name="connsiteX799" fmla="*/ 9734134 w 11646040"/>
              <a:gd name="connsiteY799" fmla="*/ 360264 h 459652"/>
              <a:gd name="connsiteX800" fmla="*/ 9957596 w 11646040"/>
              <a:gd name="connsiteY800" fmla="*/ 295621 h 459652"/>
              <a:gd name="connsiteX801" fmla="*/ 10102371 w 11646040"/>
              <a:gd name="connsiteY801" fmla="*/ 364826 h 459652"/>
              <a:gd name="connsiteX802" fmla="*/ 10114596 w 11646040"/>
              <a:gd name="connsiteY802" fmla="*/ 371725 h 459652"/>
              <a:gd name="connsiteX803" fmla="*/ 10157353 w 11646040"/>
              <a:gd name="connsiteY803" fmla="*/ 362125 h 459652"/>
              <a:gd name="connsiteX804" fmla="*/ 9887973 w 11646040"/>
              <a:gd name="connsiteY804" fmla="*/ 254484 h 459652"/>
              <a:gd name="connsiteX805" fmla="*/ 9277498 w 11646040"/>
              <a:gd name="connsiteY805" fmla="*/ 254484 h 459652"/>
              <a:gd name="connsiteX806" fmla="*/ 9277498 w 11646040"/>
              <a:gd name="connsiteY806" fmla="*/ 254557 h 459652"/>
              <a:gd name="connsiteX807" fmla="*/ 9063193 w 11646040"/>
              <a:gd name="connsiteY807" fmla="*/ 362162 h 459652"/>
              <a:gd name="connsiteX808" fmla="*/ 9088847 w 11646040"/>
              <a:gd name="connsiteY808" fmla="*/ 368257 h 459652"/>
              <a:gd name="connsiteX809" fmla="*/ 9123659 w 11646040"/>
              <a:gd name="connsiteY809" fmla="*/ 360264 h 459652"/>
              <a:gd name="connsiteX810" fmla="*/ 9347121 w 11646040"/>
              <a:gd name="connsiteY810" fmla="*/ 295621 h 459652"/>
              <a:gd name="connsiteX811" fmla="*/ 9491896 w 11646040"/>
              <a:gd name="connsiteY811" fmla="*/ 364826 h 459652"/>
              <a:gd name="connsiteX812" fmla="*/ 9504120 w 11646040"/>
              <a:gd name="connsiteY812" fmla="*/ 371725 h 459652"/>
              <a:gd name="connsiteX813" fmla="*/ 9546878 w 11646040"/>
              <a:gd name="connsiteY813" fmla="*/ 362125 h 459652"/>
              <a:gd name="connsiteX814" fmla="*/ 9277498 w 11646040"/>
              <a:gd name="connsiteY814" fmla="*/ 254484 h 459652"/>
              <a:gd name="connsiteX815" fmla="*/ 8667023 w 11646040"/>
              <a:gd name="connsiteY815" fmla="*/ 254484 h 459652"/>
              <a:gd name="connsiteX816" fmla="*/ 8667023 w 11646040"/>
              <a:gd name="connsiteY816" fmla="*/ 254557 h 459652"/>
              <a:gd name="connsiteX817" fmla="*/ 8452718 w 11646040"/>
              <a:gd name="connsiteY817" fmla="*/ 362162 h 459652"/>
              <a:gd name="connsiteX818" fmla="*/ 8478372 w 11646040"/>
              <a:gd name="connsiteY818" fmla="*/ 368257 h 459652"/>
              <a:gd name="connsiteX819" fmla="*/ 8513184 w 11646040"/>
              <a:gd name="connsiteY819" fmla="*/ 360264 h 459652"/>
              <a:gd name="connsiteX820" fmla="*/ 8736645 w 11646040"/>
              <a:gd name="connsiteY820" fmla="*/ 295621 h 459652"/>
              <a:gd name="connsiteX821" fmla="*/ 8881421 w 11646040"/>
              <a:gd name="connsiteY821" fmla="*/ 364826 h 459652"/>
              <a:gd name="connsiteX822" fmla="*/ 8893645 w 11646040"/>
              <a:gd name="connsiteY822" fmla="*/ 371725 h 459652"/>
              <a:gd name="connsiteX823" fmla="*/ 8936403 w 11646040"/>
              <a:gd name="connsiteY823" fmla="*/ 362125 h 459652"/>
              <a:gd name="connsiteX824" fmla="*/ 8667023 w 11646040"/>
              <a:gd name="connsiteY824" fmla="*/ 254484 h 459652"/>
              <a:gd name="connsiteX825" fmla="*/ 8056548 w 11646040"/>
              <a:gd name="connsiteY825" fmla="*/ 254484 h 459652"/>
              <a:gd name="connsiteX826" fmla="*/ 8056548 w 11646040"/>
              <a:gd name="connsiteY826" fmla="*/ 254557 h 459652"/>
              <a:gd name="connsiteX827" fmla="*/ 7842242 w 11646040"/>
              <a:gd name="connsiteY827" fmla="*/ 362162 h 459652"/>
              <a:gd name="connsiteX828" fmla="*/ 7867897 w 11646040"/>
              <a:gd name="connsiteY828" fmla="*/ 368257 h 459652"/>
              <a:gd name="connsiteX829" fmla="*/ 7902708 w 11646040"/>
              <a:gd name="connsiteY829" fmla="*/ 360264 h 459652"/>
              <a:gd name="connsiteX830" fmla="*/ 8126170 w 11646040"/>
              <a:gd name="connsiteY830" fmla="*/ 295621 h 459652"/>
              <a:gd name="connsiteX831" fmla="*/ 8270946 w 11646040"/>
              <a:gd name="connsiteY831" fmla="*/ 364826 h 459652"/>
              <a:gd name="connsiteX832" fmla="*/ 8283170 w 11646040"/>
              <a:gd name="connsiteY832" fmla="*/ 371725 h 459652"/>
              <a:gd name="connsiteX833" fmla="*/ 8325927 w 11646040"/>
              <a:gd name="connsiteY833" fmla="*/ 362125 h 459652"/>
              <a:gd name="connsiteX834" fmla="*/ 8056548 w 11646040"/>
              <a:gd name="connsiteY834" fmla="*/ 254484 h 459652"/>
              <a:gd name="connsiteX835" fmla="*/ 7446074 w 11646040"/>
              <a:gd name="connsiteY835" fmla="*/ 254484 h 459652"/>
              <a:gd name="connsiteX836" fmla="*/ 7446074 w 11646040"/>
              <a:gd name="connsiteY836" fmla="*/ 254557 h 459652"/>
              <a:gd name="connsiteX837" fmla="*/ 7231768 w 11646040"/>
              <a:gd name="connsiteY837" fmla="*/ 362162 h 459652"/>
              <a:gd name="connsiteX838" fmla="*/ 7257423 w 11646040"/>
              <a:gd name="connsiteY838" fmla="*/ 368257 h 459652"/>
              <a:gd name="connsiteX839" fmla="*/ 7292235 w 11646040"/>
              <a:gd name="connsiteY839" fmla="*/ 360264 h 459652"/>
              <a:gd name="connsiteX840" fmla="*/ 7515696 w 11646040"/>
              <a:gd name="connsiteY840" fmla="*/ 295621 h 459652"/>
              <a:gd name="connsiteX841" fmla="*/ 7660470 w 11646040"/>
              <a:gd name="connsiteY841" fmla="*/ 364826 h 459652"/>
              <a:gd name="connsiteX842" fmla="*/ 7672694 w 11646040"/>
              <a:gd name="connsiteY842" fmla="*/ 371725 h 459652"/>
              <a:gd name="connsiteX843" fmla="*/ 7715454 w 11646040"/>
              <a:gd name="connsiteY843" fmla="*/ 362125 h 459652"/>
              <a:gd name="connsiteX844" fmla="*/ 7446074 w 11646040"/>
              <a:gd name="connsiteY844" fmla="*/ 254484 h 459652"/>
              <a:gd name="connsiteX845" fmla="*/ 6835600 w 11646040"/>
              <a:gd name="connsiteY845" fmla="*/ 254484 h 459652"/>
              <a:gd name="connsiteX846" fmla="*/ 6835600 w 11646040"/>
              <a:gd name="connsiteY846" fmla="*/ 254557 h 459652"/>
              <a:gd name="connsiteX847" fmla="*/ 6621294 w 11646040"/>
              <a:gd name="connsiteY847" fmla="*/ 362162 h 459652"/>
              <a:gd name="connsiteX848" fmla="*/ 6646950 w 11646040"/>
              <a:gd name="connsiteY848" fmla="*/ 368257 h 459652"/>
              <a:gd name="connsiteX849" fmla="*/ 6681761 w 11646040"/>
              <a:gd name="connsiteY849" fmla="*/ 360264 h 459652"/>
              <a:gd name="connsiteX850" fmla="*/ 6905222 w 11646040"/>
              <a:gd name="connsiteY850" fmla="*/ 295621 h 459652"/>
              <a:gd name="connsiteX851" fmla="*/ 7049998 w 11646040"/>
              <a:gd name="connsiteY851" fmla="*/ 364826 h 459652"/>
              <a:gd name="connsiteX852" fmla="*/ 7062222 w 11646040"/>
              <a:gd name="connsiteY852" fmla="*/ 371725 h 459652"/>
              <a:gd name="connsiteX853" fmla="*/ 7104981 w 11646040"/>
              <a:gd name="connsiteY853" fmla="*/ 362125 h 459652"/>
              <a:gd name="connsiteX854" fmla="*/ 6835600 w 11646040"/>
              <a:gd name="connsiteY854" fmla="*/ 254484 h 459652"/>
              <a:gd name="connsiteX855" fmla="*/ 6225124 w 11646040"/>
              <a:gd name="connsiteY855" fmla="*/ 254484 h 459652"/>
              <a:gd name="connsiteX856" fmla="*/ 6225124 w 11646040"/>
              <a:gd name="connsiteY856" fmla="*/ 254557 h 459652"/>
              <a:gd name="connsiteX857" fmla="*/ 6010819 w 11646040"/>
              <a:gd name="connsiteY857" fmla="*/ 362162 h 459652"/>
              <a:gd name="connsiteX858" fmla="*/ 6036474 w 11646040"/>
              <a:gd name="connsiteY858" fmla="*/ 368257 h 459652"/>
              <a:gd name="connsiteX859" fmla="*/ 6071286 w 11646040"/>
              <a:gd name="connsiteY859" fmla="*/ 360264 h 459652"/>
              <a:gd name="connsiteX860" fmla="*/ 6294747 w 11646040"/>
              <a:gd name="connsiteY860" fmla="*/ 295621 h 459652"/>
              <a:gd name="connsiteX861" fmla="*/ 6439524 w 11646040"/>
              <a:gd name="connsiteY861" fmla="*/ 364826 h 459652"/>
              <a:gd name="connsiteX862" fmla="*/ 6451747 w 11646040"/>
              <a:gd name="connsiteY862" fmla="*/ 371725 h 459652"/>
              <a:gd name="connsiteX863" fmla="*/ 6494507 w 11646040"/>
              <a:gd name="connsiteY863" fmla="*/ 362125 h 459652"/>
              <a:gd name="connsiteX864" fmla="*/ 6225124 w 11646040"/>
              <a:gd name="connsiteY864" fmla="*/ 254484 h 459652"/>
              <a:gd name="connsiteX865" fmla="*/ 5614648 w 11646040"/>
              <a:gd name="connsiteY865" fmla="*/ 254484 h 459652"/>
              <a:gd name="connsiteX866" fmla="*/ 5614648 w 11646040"/>
              <a:gd name="connsiteY866" fmla="*/ 254557 h 459652"/>
              <a:gd name="connsiteX867" fmla="*/ 5400343 w 11646040"/>
              <a:gd name="connsiteY867" fmla="*/ 362162 h 459652"/>
              <a:gd name="connsiteX868" fmla="*/ 5425999 w 11646040"/>
              <a:gd name="connsiteY868" fmla="*/ 368257 h 459652"/>
              <a:gd name="connsiteX869" fmla="*/ 5460810 w 11646040"/>
              <a:gd name="connsiteY869" fmla="*/ 360264 h 459652"/>
              <a:gd name="connsiteX870" fmla="*/ 5684274 w 11646040"/>
              <a:gd name="connsiteY870" fmla="*/ 295621 h 459652"/>
              <a:gd name="connsiteX871" fmla="*/ 5829048 w 11646040"/>
              <a:gd name="connsiteY871" fmla="*/ 364826 h 459652"/>
              <a:gd name="connsiteX872" fmla="*/ 5841271 w 11646040"/>
              <a:gd name="connsiteY872" fmla="*/ 371725 h 459652"/>
              <a:gd name="connsiteX873" fmla="*/ 5884029 w 11646040"/>
              <a:gd name="connsiteY873" fmla="*/ 362125 h 459652"/>
              <a:gd name="connsiteX874" fmla="*/ 5614648 w 11646040"/>
              <a:gd name="connsiteY874" fmla="*/ 254484 h 459652"/>
              <a:gd name="connsiteX875" fmla="*/ 5004177 w 11646040"/>
              <a:gd name="connsiteY875" fmla="*/ 254484 h 459652"/>
              <a:gd name="connsiteX876" fmla="*/ 5004177 w 11646040"/>
              <a:gd name="connsiteY876" fmla="*/ 254557 h 459652"/>
              <a:gd name="connsiteX877" fmla="*/ 4789871 w 11646040"/>
              <a:gd name="connsiteY877" fmla="*/ 362162 h 459652"/>
              <a:gd name="connsiteX878" fmla="*/ 4815526 w 11646040"/>
              <a:gd name="connsiteY878" fmla="*/ 368257 h 459652"/>
              <a:gd name="connsiteX879" fmla="*/ 4850337 w 11646040"/>
              <a:gd name="connsiteY879" fmla="*/ 360264 h 459652"/>
              <a:gd name="connsiteX880" fmla="*/ 5073797 w 11646040"/>
              <a:gd name="connsiteY880" fmla="*/ 295621 h 459652"/>
              <a:gd name="connsiteX881" fmla="*/ 5218571 w 11646040"/>
              <a:gd name="connsiteY881" fmla="*/ 364826 h 459652"/>
              <a:gd name="connsiteX882" fmla="*/ 5230797 w 11646040"/>
              <a:gd name="connsiteY882" fmla="*/ 371725 h 459652"/>
              <a:gd name="connsiteX883" fmla="*/ 5273555 w 11646040"/>
              <a:gd name="connsiteY883" fmla="*/ 362125 h 459652"/>
              <a:gd name="connsiteX884" fmla="*/ 5004177 w 11646040"/>
              <a:gd name="connsiteY884" fmla="*/ 254484 h 459652"/>
              <a:gd name="connsiteX885" fmla="*/ 4393702 w 11646040"/>
              <a:gd name="connsiteY885" fmla="*/ 254484 h 459652"/>
              <a:gd name="connsiteX886" fmla="*/ 4393702 w 11646040"/>
              <a:gd name="connsiteY886" fmla="*/ 254557 h 459652"/>
              <a:gd name="connsiteX887" fmla="*/ 4179396 w 11646040"/>
              <a:gd name="connsiteY887" fmla="*/ 362162 h 459652"/>
              <a:gd name="connsiteX888" fmla="*/ 4205052 w 11646040"/>
              <a:gd name="connsiteY888" fmla="*/ 368257 h 459652"/>
              <a:gd name="connsiteX889" fmla="*/ 4239863 w 11646040"/>
              <a:gd name="connsiteY889" fmla="*/ 360264 h 459652"/>
              <a:gd name="connsiteX890" fmla="*/ 4463324 w 11646040"/>
              <a:gd name="connsiteY890" fmla="*/ 295621 h 459652"/>
              <a:gd name="connsiteX891" fmla="*/ 4608100 w 11646040"/>
              <a:gd name="connsiteY891" fmla="*/ 364826 h 459652"/>
              <a:gd name="connsiteX892" fmla="*/ 4620323 w 11646040"/>
              <a:gd name="connsiteY892" fmla="*/ 371725 h 459652"/>
              <a:gd name="connsiteX893" fmla="*/ 4663082 w 11646040"/>
              <a:gd name="connsiteY893" fmla="*/ 362125 h 459652"/>
              <a:gd name="connsiteX894" fmla="*/ 4393702 w 11646040"/>
              <a:gd name="connsiteY894" fmla="*/ 254484 h 459652"/>
              <a:gd name="connsiteX895" fmla="*/ 3783226 w 11646040"/>
              <a:gd name="connsiteY895" fmla="*/ 254484 h 459652"/>
              <a:gd name="connsiteX896" fmla="*/ 3783226 w 11646040"/>
              <a:gd name="connsiteY896" fmla="*/ 254557 h 459652"/>
              <a:gd name="connsiteX897" fmla="*/ 3568920 w 11646040"/>
              <a:gd name="connsiteY897" fmla="*/ 362162 h 459652"/>
              <a:gd name="connsiteX898" fmla="*/ 3594576 w 11646040"/>
              <a:gd name="connsiteY898" fmla="*/ 368257 h 459652"/>
              <a:gd name="connsiteX899" fmla="*/ 3629387 w 11646040"/>
              <a:gd name="connsiteY899" fmla="*/ 360264 h 459652"/>
              <a:gd name="connsiteX900" fmla="*/ 3852850 w 11646040"/>
              <a:gd name="connsiteY900" fmla="*/ 295621 h 459652"/>
              <a:gd name="connsiteX901" fmla="*/ 3997624 w 11646040"/>
              <a:gd name="connsiteY901" fmla="*/ 364826 h 459652"/>
              <a:gd name="connsiteX902" fmla="*/ 4009847 w 11646040"/>
              <a:gd name="connsiteY902" fmla="*/ 371725 h 459652"/>
              <a:gd name="connsiteX903" fmla="*/ 4052607 w 11646040"/>
              <a:gd name="connsiteY903" fmla="*/ 362125 h 459652"/>
              <a:gd name="connsiteX904" fmla="*/ 3783226 w 11646040"/>
              <a:gd name="connsiteY904" fmla="*/ 254484 h 459652"/>
              <a:gd name="connsiteX905" fmla="*/ 3172751 w 11646040"/>
              <a:gd name="connsiteY905" fmla="*/ 254484 h 459652"/>
              <a:gd name="connsiteX906" fmla="*/ 3172751 w 11646040"/>
              <a:gd name="connsiteY906" fmla="*/ 254557 h 459652"/>
              <a:gd name="connsiteX907" fmla="*/ 2958446 w 11646040"/>
              <a:gd name="connsiteY907" fmla="*/ 362162 h 459652"/>
              <a:gd name="connsiteX908" fmla="*/ 2984102 w 11646040"/>
              <a:gd name="connsiteY908" fmla="*/ 368257 h 459652"/>
              <a:gd name="connsiteX909" fmla="*/ 3018912 w 11646040"/>
              <a:gd name="connsiteY909" fmla="*/ 360264 h 459652"/>
              <a:gd name="connsiteX910" fmla="*/ 3242374 w 11646040"/>
              <a:gd name="connsiteY910" fmla="*/ 295621 h 459652"/>
              <a:gd name="connsiteX911" fmla="*/ 3387150 w 11646040"/>
              <a:gd name="connsiteY911" fmla="*/ 364826 h 459652"/>
              <a:gd name="connsiteX912" fmla="*/ 3399373 w 11646040"/>
              <a:gd name="connsiteY912" fmla="*/ 371725 h 459652"/>
              <a:gd name="connsiteX913" fmla="*/ 3442132 w 11646040"/>
              <a:gd name="connsiteY913" fmla="*/ 362125 h 459652"/>
              <a:gd name="connsiteX914" fmla="*/ 3172751 w 11646040"/>
              <a:gd name="connsiteY914" fmla="*/ 254484 h 459652"/>
              <a:gd name="connsiteX915" fmla="*/ 2562277 w 11646040"/>
              <a:gd name="connsiteY915" fmla="*/ 254484 h 459652"/>
              <a:gd name="connsiteX916" fmla="*/ 2562277 w 11646040"/>
              <a:gd name="connsiteY916" fmla="*/ 254557 h 459652"/>
              <a:gd name="connsiteX917" fmla="*/ 2347970 w 11646040"/>
              <a:gd name="connsiteY917" fmla="*/ 362162 h 459652"/>
              <a:gd name="connsiteX918" fmla="*/ 2373625 w 11646040"/>
              <a:gd name="connsiteY918" fmla="*/ 368257 h 459652"/>
              <a:gd name="connsiteX919" fmla="*/ 2408437 w 11646040"/>
              <a:gd name="connsiteY919" fmla="*/ 360264 h 459652"/>
              <a:gd name="connsiteX920" fmla="*/ 2631900 w 11646040"/>
              <a:gd name="connsiteY920" fmla="*/ 295621 h 459652"/>
              <a:gd name="connsiteX921" fmla="*/ 2776675 w 11646040"/>
              <a:gd name="connsiteY921" fmla="*/ 364826 h 459652"/>
              <a:gd name="connsiteX922" fmla="*/ 2788899 w 11646040"/>
              <a:gd name="connsiteY922" fmla="*/ 371725 h 459652"/>
              <a:gd name="connsiteX923" fmla="*/ 2831657 w 11646040"/>
              <a:gd name="connsiteY923" fmla="*/ 362125 h 459652"/>
              <a:gd name="connsiteX924" fmla="*/ 2562277 w 11646040"/>
              <a:gd name="connsiteY924" fmla="*/ 254484 h 459652"/>
              <a:gd name="connsiteX925" fmla="*/ 1951801 w 11646040"/>
              <a:gd name="connsiteY925" fmla="*/ 254484 h 459652"/>
              <a:gd name="connsiteX926" fmla="*/ 1951801 w 11646040"/>
              <a:gd name="connsiteY926" fmla="*/ 254557 h 459652"/>
              <a:gd name="connsiteX927" fmla="*/ 1737494 w 11646040"/>
              <a:gd name="connsiteY927" fmla="*/ 362162 h 459652"/>
              <a:gd name="connsiteX928" fmla="*/ 1763150 w 11646040"/>
              <a:gd name="connsiteY928" fmla="*/ 368257 h 459652"/>
              <a:gd name="connsiteX929" fmla="*/ 1797962 w 11646040"/>
              <a:gd name="connsiteY929" fmla="*/ 360264 h 459652"/>
              <a:gd name="connsiteX930" fmla="*/ 2021423 w 11646040"/>
              <a:gd name="connsiteY930" fmla="*/ 295621 h 459652"/>
              <a:gd name="connsiteX931" fmla="*/ 2166200 w 11646040"/>
              <a:gd name="connsiteY931" fmla="*/ 364826 h 459652"/>
              <a:gd name="connsiteX932" fmla="*/ 2178423 w 11646040"/>
              <a:gd name="connsiteY932" fmla="*/ 371725 h 459652"/>
              <a:gd name="connsiteX933" fmla="*/ 2221181 w 11646040"/>
              <a:gd name="connsiteY933" fmla="*/ 362125 h 459652"/>
              <a:gd name="connsiteX934" fmla="*/ 1951801 w 11646040"/>
              <a:gd name="connsiteY934" fmla="*/ 254484 h 459652"/>
              <a:gd name="connsiteX935" fmla="*/ 1341326 w 11646040"/>
              <a:gd name="connsiteY935" fmla="*/ 254484 h 459652"/>
              <a:gd name="connsiteX936" fmla="*/ 1341326 w 11646040"/>
              <a:gd name="connsiteY936" fmla="*/ 254557 h 459652"/>
              <a:gd name="connsiteX937" fmla="*/ 1127021 w 11646040"/>
              <a:gd name="connsiteY937" fmla="*/ 362162 h 459652"/>
              <a:gd name="connsiteX938" fmla="*/ 1152676 w 11646040"/>
              <a:gd name="connsiteY938" fmla="*/ 368257 h 459652"/>
              <a:gd name="connsiteX939" fmla="*/ 1187487 w 11646040"/>
              <a:gd name="connsiteY939" fmla="*/ 360264 h 459652"/>
              <a:gd name="connsiteX940" fmla="*/ 1410948 w 11646040"/>
              <a:gd name="connsiteY940" fmla="*/ 295621 h 459652"/>
              <a:gd name="connsiteX941" fmla="*/ 1555724 w 11646040"/>
              <a:gd name="connsiteY941" fmla="*/ 364826 h 459652"/>
              <a:gd name="connsiteX942" fmla="*/ 1567947 w 11646040"/>
              <a:gd name="connsiteY942" fmla="*/ 371725 h 459652"/>
              <a:gd name="connsiteX943" fmla="*/ 1610707 w 11646040"/>
              <a:gd name="connsiteY943" fmla="*/ 362125 h 459652"/>
              <a:gd name="connsiteX944" fmla="*/ 1341326 w 11646040"/>
              <a:gd name="connsiteY944" fmla="*/ 254484 h 459652"/>
              <a:gd name="connsiteX945" fmla="*/ 730850 w 11646040"/>
              <a:gd name="connsiteY945" fmla="*/ 254484 h 459652"/>
              <a:gd name="connsiteX946" fmla="*/ 730850 w 11646040"/>
              <a:gd name="connsiteY946" fmla="*/ 254557 h 459652"/>
              <a:gd name="connsiteX947" fmla="*/ 516545 w 11646040"/>
              <a:gd name="connsiteY947" fmla="*/ 362162 h 459652"/>
              <a:gd name="connsiteX948" fmla="*/ 542201 w 11646040"/>
              <a:gd name="connsiteY948" fmla="*/ 368257 h 459652"/>
              <a:gd name="connsiteX949" fmla="*/ 577013 w 11646040"/>
              <a:gd name="connsiteY949" fmla="*/ 360264 h 459652"/>
              <a:gd name="connsiteX950" fmla="*/ 800473 w 11646040"/>
              <a:gd name="connsiteY950" fmla="*/ 295621 h 459652"/>
              <a:gd name="connsiteX951" fmla="*/ 945250 w 11646040"/>
              <a:gd name="connsiteY951" fmla="*/ 364826 h 459652"/>
              <a:gd name="connsiteX952" fmla="*/ 957473 w 11646040"/>
              <a:gd name="connsiteY952" fmla="*/ 371725 h 459652"/>
              <a:gd name="connsiteX953" fmla="*/ 1000232 w 11646040"/>
              <a:gd name="connsiteY953" fmla="*/ 362125 h 459652"/>
              <a:gd name="connsiteX954" fmla="*/ 730850 w 11646040"/>
              <a:gd name="connsiteY954" fmla="*/ 254484 h 459652"/>
              <a:gd name="connsiteX955" fmla="*/ 452872 w 11646040"/>
              <a:gd name="connsiteY955" fmla="*/ 220393 h 459652"/>
              <a:gd name="connsiteX956" fmla="*/ 452872 w 11646040"/>
              <a:gd name="connsiteY956" fmla="*/ 230503 h 459652"/>
              <a:gd name="connsiteX957" fmla="*/ 437582 w 11646040"/>
              <a:gd name="connsiteY957" fmla="*/ 231051 h 459652"/>
              <a:gd name="connsiteX958" fmla="*/ 323341 w 11646040"/>
              <a:gd name="connsiteY958" fmla="*/ 281751 h 459652"/>
              <a:gd name="connsiteX959" fmla="*/ 360523 w 11646040"/>
              <a:gd name="connsiteY959" fmla="*/ 306133 h 459652"/>
              <a:gd name="connsiteX960" fmla="*/ 451385 w 11646040"/>
              <a:gd name="connsiteY960" fmla="*/ 269742 h 459652"/>
              <a:gd name="connsiteX961" fmla="*/ 452872 w 11646040"/>
              <a:gd name="connsiteY961" fmla="*/ 269742 h 459652"/>
              <a:gd name="connsiteX962" fmla="*/ 452872 w 11646040"/>
              <a:gd name="connsiteY962" fmla="*/ 277553 h 459652"/>
              <a:gd name="connsiteX963" fmla="*/ 373629 w 11646040"/>
              <a:gd name="connsiteY963" fmla="*/ 306535 h 459652"/>
              <a:gd name="connsiteX964" fmla="*/ 371027 w 11646040"/>
              <a:gd name="connsiteY964" fmla="*/ 314638 h 459652"/>
              <a:gd name="connsiteX965" fmla="*/ 397286 w 11646040"/>
              <a:gd name="connsiteY965" fmla="*/ 340334 h 459652"/>
              <a:gd name="connsiteX966" fmla="*/ 452825 w 11646040"/>
              <a:gd name="connsiteY966" fmla="*/ 312740 h 459652"/>
              <a:gd name="connsiteX967" fmla="*/ 452825 w 11646040"/>
              <a:gd name="connsiteY967" fmla="*/ 320770 h 459652"/>
              <a:gd name="connsiteX968" fmla="*/ 408487 w 11646040"/>
              <a:gd name="connsiteY968" fmla="*/ 343619 h 459652"/>
              <a:gd name="connsiteX969" fmla="*/ 423824 w 11646040"/>
              <a:gd name="connsiteY969" fmla="*/ 359497 h 459652"/>
              <a:gd name="connsiteX970" fmla="*/ 452825 w 11646040"/>
              <a:gd name="connsiteY970" fmla="*/ 359023 h 459652"/>
              <a:gd name="connsiteX971" fmla="*/ 452825 w 11646040"/>
              <a:gd name="connsiteY971" fmla="*/ 373003 h 459652"/>
              <a:gd name="connsiteX972" fmla="*/ 380225 w 11646040"/>
              <a:gd name="connsiteY972" fmla="*/ 379447 h 459652"/>
              <a:gd name="connsiteX973" fmla="*/ 325740 w 11646040"/>
              <a:gd name="connsiteY973" fmla="*/ 396383 h 459652"/>
              <a:gd name="connsiteX974" fmla="*/ 322462 w 11646040"/>
              <a:gd name="connsiteY974" fmla="*/ 380148 h 459652"/>
              <a:gd name="connsiteX975" fmla="*/ 330080 w 11646040"/>
              <a:gd name="connsiteY975" fmla="*/ 376945 h 459652"/>
              <a:gd name="connsiteX976" fmla="*/ 320067 w 11646040"/>
              <a:gd name="connsiteY976" fmla="*/ 368286 h 459652"/>
              <a:gd name="connsiteX977" fmla="*/ 316772 w 11646040"/>
              <a:gd name="connsiteY977" fmla="*/ 351964 h 459652"/>
              <a:gd name="connsiteX978" fmla="*/ 334775 w 11646040"/>
              <a:gd name="connsiteY978" fmla="*/ 364826 h 459652"/>
              <a:gd name="connsiteX979" fmla="*/ 346997 w 11646040"/>
              <a:gd name="connsiteY979" fmla="*/ 371725 h 459652"/>
              <a:gd name="connsiteX980" fmla="*/ 389756 w 11646040"/>
              <a:gd name="connsiteY980" fmla="*/ 362125 h 459652"/>
              <a:gd name="connsiteX981" fmla="*/ 348679 w 11646040"/>
              <a:gd name="connsiteY981" fmla="*/ 316465 h 459652"/>
              <a:gd name="connsiteX982" fmla="*/ 287122 w 11646040"/>
              <a:gd name="connsiteY982" fmla="*/ 282217 h 459652"/>
              <a:gd name="connsiteX983" fmla="*/ 280701 w 11646040"/>
              <a:gd name="connsiteY983" fmla="*/ 270386 h 459652"/>
              <a:gd name="connsiteX984" fmla="*/ 270484 w 11646040"/>
              <a:gd name="connsiteY984" fmla="*/ 258004 h 459652"/>
              <a:gd name="connsiteX985" fmla="*/ 297686 w 11646040"/>
              <a:gd name="connsiteY985" fmla="*/ 269888 h 459652"/>
              <a:gd name="connsiteX986" fmla="*/ 322459 w 11646040"/>
              <a:gd name="connsiteY986" fmla="*/ 266712 h 459652"/>
              <a:gd name="connsiteX987" fmla="*/ 452872 w 11646040"/>
              <a:gd name="connsiteY987" fmla="*/ 220393 h 459652"/>
              <a:gd name="connsiteX988" fmla="*/ 11136903 w 11646040"/>
              <a:gd name="connsiteY988" fmla="*/ 200463 h 459652"/>
              <a:gd name="connsiteX989" fmla="*/ 11091820 w 11646040"/>
              <a:gd name="connsiteY989" fmla="*/ 226744 h 459652"/>
              <a:gd name="connsiteX990" fmla="*/ 11104927 w 11646040"/>
              <a:gd name="connsiteY990" fmla="*/ 239373 h 459652"/>
              <a:gd name="connsiteX991" fmla="*/ 11104927 w 11646040"/>
              <a:gd name="connsiteY991" fmla="*/ 239446 h 459652"/>
              <a:gd name="connsiteX992" fmla="*/ 11136578 w 11646040"/>
              <a:gd name="connsiteY992" fmla="*/ 239409 h 459652"/>
              <a:gd name="connsiteX993" fmla="*/ 11168229 w 11646040"/>
              <a:gd name="connsiteY993" fmla="*/ 239409 h 459652"/>
              <a:gd name="connsiteX994" fmla="*/ 11181149 w 11646040"/>
              <a:gd name="connsiteY994" fmla="*/ 227583 h 459652"/>
              <a:gd name="connsiteX995" fmla="*/ 11136903 w 11646040"/>
              <a:gd name="connsiteY995" fmla="*/ 200463 h 459652"/>
              <a:gd name="connsiteX996" fmla="*/ 10526427 w 11646040"/>
              <a:gd name="connsiteY996" fmla="*/ 200463 h 459652"/>
              <a:gd name="connsiteX997" fmla="*/ 10481345 w 11646040"/>
              <a:gd name="connsiteY997" fmla="*/ 226744 h 459652"/>
              <a:gd name="connsiteX998" fmla="*/ 10494451 w 11646040"/>
              <a:gd name="connsiteY998" fmla="*/ 239373 h 459652"/>
              <a:gd name="connsiteX999" fmla="*/ 10494451 w 11646040"/>
              <a:gd name="connsiteY999" fmla="*/ 239446 h 459652"/>
              <a:gd name="connsiteX1000" fmla="*/ 10526102 w 11646040"/>
              <a:gd name="connsiteY1000" fmla="*/ 239409 h 459652"/>
              <a:gd name="connsiteX1001" fmla="*/ 10557753 w 11646040"/>
              <a:gd name="connsiteY1001" fmla="*/ 239409 h 459652"/>
              <a:gd name="connsiteX1002" fmla="*/ 10570674 w 11646040"/>
              <a:gd name="connsiteY1002" fmla="*/ 227583 h 459652"/>
              <a:gd name="connsiteX1003" fmla="*/ 10526427 w 11646040"/>
              <a:gd name="connsiteY1003" fmla="*/ 200463 h 459652"/>
              <a:gd name="connsiteX1004" fmla="*/ 9915952 w 11646040"/>
              <a:gd name="connsiteY1004" fmla="*/ 200463 h 459652"/>
              <a:gd name="connsiteX1005" fmla="*/ 9870870 w 11646040"/>
              <a:gd name="connsiteY1005" fmla="*/ 226744 h 459652"/>
              <a:gd name="connsiteX1006" fmla="*/ 9883976 w 11646040"/>
              <a:gd name="connsiteY1006" fmla="*/ 239373 h 459652"/>
              <a:gd name="connsiteX1007" fmla="*/ 9883976 w 11646040"/>
              <a:gd name="connsiteY1007" fmla="*/ 239446 h 459652"/>
              <a:gd name="connsiteX1008" fmla="*/ 9915627 w 11646040"/>
              <a:gd name="connsiteY1008" fmla="*/ 239409 h 459652"/>
              <a:gd name="connsiteX1009" fmla="*/ 9947278 w 11646040"/>
              <a:gd name="connsiteY1009" fmla="*/ 239409 h 459652"/>
              <a:gd name="connsiteX1010" fmla="*/ 9960198 w 11646040"/>
              <a:gd name="connsiteY1010" fmla="*/ 227583 h 459652"/>
              <a:gd name="connsiteX1011" fmla="*/ 9915952 w 11646040"/>
              <a:gd name="connsiteY1011" fmla="*/ 200463 h 459652"/>
              <a:gd name="connsiteX1012" fmla="*/ 9305477 w 11646040"/>
              <a:gd name="connsiteY1012" fmla="*/ 200463 h 459652"/>
              <a:gd name="connsiteX1013" fmla="*/ 9260395 w 11646040"/>
              <a:gd name="connsiteY1013" fmla="*/ 226744 h 459652"/>
              <a:gd name="connsiteX1014" fmla="*/ 9273501 w 11646040"/>
              <a:gd name="connsiteY1014" fmla="*/ 239373 h 459652"/>
              <a:gd name="connsiteX1015" fmla="*/ 9273501 w 11646040"/>
              <a:gd name="connsiteY1015" fmla="*/ 239446 h 459652"/>
              <a:gd name="connsiteX1016" fmla="*/ 9305152 w 11646040"/>
              <a:gd name="connsiteY1016" fmla="*/ 239409 h 459652"/>
              <a:gd name="connsiteX1017" fmla="*/ 9336803 w 11646040"/>
              <a:gd name="connsiteY1017" fmla="*/ 239409 h 459652"/>
              <a:gd name="connsiteX1018" fmla="*/ 9349723 w 11646040"/>
              <a:gd name="connsiteY1018" fmla="*/ 227583 h 459652"/>
              <a:gd name="connsiteX1019" fmla="*/ 9305477 w 11646040"/>
              <a:gd name="connsiteY1019" fmla="*/ 200463 h 459652"/>
              <a:gd name="connsiteX1020" fmla="*/ 8695002 w 11646040"/>
              <a:gd name="connsiteY1020" fmla="*/ 200463 h 459652"/>
              <a:gd name="connsiteX1021" fmla="*/ 8649920 w 11646040"/>
              <a:gd name="connsiteY1021" fmla="*/ 226744 h 459652"/>
              <a:gd name="connsiteX1022" fmla="*/ 8663026 w 11646040"/>
              <a:gd name="connsiteY1022" fmla="*/ 239373 h 459652"/>
              <a:gd name="connsiteX1023" fmla="*/ 8663026 w 11646040"/>
              <a:gd name="connsiteY1023" fmla="*/ 239446 h 459652"/>
              <a:gd name="connsiteX1024" fmla="*/ 8694677 w 11646040"/>
              <a:gd name="connsiteY1024" fmla="*/ 239409 h 459652"/>
              <a:gd name="connsiteX1025" fmla="*/ 8726328 w 11646040"/>
              <a:gd name="connsiteY1025" fmla="*/ 239409 h 459652"/>
              <a:gd name="connsiteX1026" fmla="*/ 8739248 w 11646040"/>
              <a:gd name="connsiteY1026" fmla="*/ 227583 h 459652"/>
              <a:gd name="connsiteX1027" fmla="*/ 8695002 w 11646040"/>
              <a:gd name="connsiteY1027" fmla="*/ 200463 h 459652"/>
              <a:gd name="connsiteX1028" fmla="*/ 8084526 w 11646040"/>
              <a:gd name="connsiteY1028" fmla="*/ 200463 h 459652"/>
              <a:gd name="connsiteX1029" fmla="*/ 8039444 w 11646040"/>
              <a:gd name="connsiteY1029" fmla="*/ 226744 h 459652"/>
              <a:gd name="connsiteX1030" fmla="*/ 8052550 w 11646040"/>
              <a:gd name="connsiteY1030" fmla="*/ 239373 h 459652"/>
              <a:gd name="connsiteX1031" fmla="*/ 8052550 w 11646040"/>
              <a:gd name="connsiteY1031" fmla="*/ 239446 h 459652"/>
              <a:gd name="connsiteX1032" fmla="*/ 8084202 w 11646040"/>
              <a:gd name="connsiteY1032" fmla="*/ 239409 h 459652"/>
              <a:gd name="connsiteX1033" fmla="*/ 8115852 w 11646040"/>
              <a:gd name="connsiteY1033" fmla="*/ 239409 h 459652"/>
              <a:gd name="connsiteX1034" fmla="*/ 8128773 w 11646040"/>
              <a:gd name="connsiteY1034" fmla="*/ 227583 h 459652"/>
              <a:gd name="connsiteX1035" fmla="*/ 8084526 w 11646040"/>
              <a:gd name="connsiteY1035" fmla="*/ 200463 h 459652"/>
              <a:gd name="connsiteX1036" fmla="*/ 7474052 w 11646040"/>
              <a:gd name="connsiteY1036" fmla="*/ 200463 h 459652"/>
              <a:gd name="connsiteX1037" fmla="*/ 7428970 w 11646040"/>
              <a:gd name="connsiteY1037" fmla="*/ 226744 h 459652"/>
              <a:gd name="connsiteX1038" fmla="*/ 7442076 w 11646040"/>
              <a:gd name="connsiteY1038" fmla="*/ 239373 h 459652"/>
              <a:gd name="connsiteX1039" fmla="*/ 7442076 w 11646040"/>
              <a:gd name="connsiteY1039" fmla="*/ 239446 h 459652"/>
              <a:gd name="connsiteX1040" fmla="*/ 7473728 w 11646040"/>
              <a:gd name="connsiteY1040" fmla="*/ 239409 h 459652"/>
              <a:gd name="connsiteX1041" fmla="*/ 7505378 w 11646040"/>
              <a:gd name="connsiteY1041" fmla="*/ 239409 h 459652"/>
              <a:gd name="connsiteX1042" fmla="*/ 7518298 w 11646040"/>
              <a:gd name="connsiteY1042" fmla="*/ 227583 h 459652"/>
              <a:gd name="connsiteX1043" fmla="*/ 7474052 w 11646040"/>
              <a:gd name="connsiteY1043" fmla="*/ 200463 h 459652"/>
              <a:gd name="connsiteX1044" fmla="*/ 6863580 w 11646040"/>
              <a:gd name="connsiteY1044" fmla="*/ 200463 h 459652"/>
              <a:gd name="connsiteX1045" fmla="*/ 6818496 w 11646040"/>
              <a:gd name="connsiteY1045" fmla="*/ 226744 h 459652"/>
              <a:gd name="connsiteX1046" fmla="*/ 6831602 w 11646040"/>
              <a:gd name="connsiteY1046" fmla="*/ 239373 h 459652"/>
              <a:gd name="connsiteX1047" fmla="*/ 6831602 w 11646040"/>
              <a:gd name="connsiteY1047" fmla="*/ 239446 h 459652"/>
              <a:gd name="connsiteX1048" fmla="*/ 6863252 w 11646040"/>
              <a:gd name="connsiteY1048" fmla="*/ 239409 h 459652"/>
              <a:gd name="connsiteX1049" fmla="*/ 6894905 w 11646040"/>
              <a:gd name="connsiteY1049" fmla="*/ 239409 h 459652"/>
              <a:gd name="connsiteX1050" fmla="*/ 6907825 w 11646040"/>
              <a:gd name="connsiteY1050" fmla="*/ 227583 h 459652"/>
              <a:gd name="connsiteX1051" fmla="*/ 6863580 w 11646040"/>
              <a:gd name="connsiteY1051" fmla="*/ 200463 h 459652"/>
              <a:gd name="connsiteX1052" fmla="*/ 6253104 w 11646040"/>
              <a:gd name="connsiteY1052" fmla="*/ 200463 h 459652"/>
              <a:gd name="connsiteX1053" fmla="*/ 6208020 w 11646040"/>
              <a:gd name="connsiteY1053" fmla="*/ 226744 h 459652"/>
              <a:gd name="connsiteX1054" fmla="*/ 6221128 w 11646040"/>
              <a:gd name="connsiteY1054" fmla="*/ 239373 h 459652"/>
              <a:gd name="connsiteX1055" fmla="*/ 6221128 w 11646040"/>
              <a:gd name="connsiteY1055" fmla="*/ 239446 h 459652"/>
              <a:gd name="connsiteX1056" fmla="*/ 6252781 w 11646040"/>
              <a:gd name="connsiteY1056" fmla="*/ 239409 h 459652"/>
              <a:gd name="connsiteX1057" fmla="*/ 6284431 w 11646040"/>
              <a:gd name="connsiteY1057" fmla="*/ 239409 h 459652"/>
              <a:gd name="connsiteX1058" fmla="*/ 6297350 w 11646040"/>
              <a:gd name="connsiteY1058" fmla="*/ 227583 h 459652"/>
              <a:gd name="connsiteX1059" fmla="*/ 6253104 w 11646040"/>
              <a:gd name="connsiteY1059" fmla="*/ 200463 h 459652"/>
              <a:gd name="connsiteX1060" fmla="*/ 5642631 w 11646040"/>
              <a:gd name="connsiteY1060" fmla="*/ 200463 h 459652"/>
              <a:gd name="connsiteX1061" fmla="*/ 5597546 w 11646040"/>
              <a:gd name="connsiteY1061" fmla="*/ 226744 h 459652"/>
              <a:gd name="connsiteX1062" fmla="*/ 5610654 w 11646040"/>
              <a:gd name="connsiteY1062" fmla="*/ 239373 h 459652"/>
              <a:gd name="connsiteX1063" fmla="*/ 5610654 w 11646040"/>
              <a:gd name="connsiteY1063" fmla="*/ 239446 h 459652"/>
              <a:gd name="connsiteX1064" fmla="*/ 5642303 w 11646040"/>
              <a:gd name="connsiteY1064" fmla="*/ 239409 h 459652"/>
              <a:gd name="connsiteX1065" fmla="*/ 5673955 w 11646040"/>
              <a:gd name="connsiteY1065" fmla="*/ 239409 h 459652"/>
              <a:gd name="connsiteX1066" fmla="*/ 5686875 w 11646040"/>
              <a:gd name="connsiteY1066" fmla="*/ 227583 h 459652"/>
              <a:gd name="connsiteX1067" fmla="*/ 5642631 w 11646040"/>
              <a:gd name="connsiteY1067" fmla="*/ 200463 h 459652"/>
              <a:gd name="connsiteX1068" fmla="*/ 5032155 w 11646040"/>
              <a:gd name="connsiteY1068" fmla="*/ 200463 h 459652"/>
              <a:gd name="connsiteX1069" fmla="*/ 4987072 w 11646040"/>
              <a:gd name="connsiteY1069" fmla="*/ 226744 h 459652"/>
              <a:gd name="connsiteX1070" fmla="*/ 5000177 w 11646040"/>
              <a:gd name="connsiteY1070" fmla="*/ 239373 h 459652"/>
              <a:gd name="connsiteX1071" fmla="*/ 5000177 w 11646040"/>
              <a:gd name="connsiteY1071" fmla="*/ 239446 h 459652"/>
              <a:gd name="connsiteX1072" fmla="*/ 5031828 w 11646040"/>
              <a:gd name="connsiteY1072" fmla="*/ 239409 h 459652"/>
              <a:gd name="connsiteX1073" fmla="*/ 5063481 w 11646040"/>
              <a:gd name="connsiteY1073" fmla="*/ 239409 h 459652"/>
              <a:gd name="connsiteX1074" fmla="*/ 5076400 w 11646040"/>
              <a:gd name="connsiteY1074" fmla="*/ 227583 h 459652"/>
              <a:gd name="connsiteX1075" fmla="*/ 5032155 w 11646040"/>
              <a:gd name="connsiteY1075" fmla="*/ 200463 h 459652"/>
              <a:gd name="connsiteX1076" fmla="*/ 4421681 w 11646040"/>
              <a:gd name="connsiteY1076" fmla="*/ 200463 h 459652"/>
              <a:gd name="connsiteX1077" fmla="*/ 4376598 w 11646040"/>
              <a:gd name="connsiteY1077" fmla="*/ 226744 h 459652"/>
              <a:gd name="connsiteX1078" fmla="*/ 4389705 w 11646040"/>
              <a:gd name="connsiteY1078" fmla="*/ 239373 h 459652"/>
              <a:gd name="connsiteX1079" fmla="*/ 4389705 w 11646040"/>
              <a:gd name="connsiteY1079" fmla="*/ 239446 h 459652"/>
              <a:gd name="connsiteX1080" fmla="*/ 4421356 w 11646040"/>
              <a:gd name="connsiteY1080" fmla="*/ 239409 h 459652"/>
              <a:gd name="connsiteX1081" fmla="*/ 4453005 w 11646040"/>
              <a:gd name="connsiteY1081" fmla="*/ 239409 h 459652"/>
              <a:gd name="connsiteX1082" fmla="*/ 4465927 w 11646040"/>
              <a:gd name="connsiteY1082" fmla="*/ 227583 h 459652"/>
              <a:gd name="connsiteX1083" fmla="*/ 4421681 w 11646040"/>
              <a:gd name="connsiteY1083" fmla="*/ 200463 h 459652"/>
              <a:gd name="connsiteX1084" fmla="*/ 3811205 w 11646040"/>
              <a:gd name="connsiteY1084" fmla="*/ 200463 h 459652"/>
              <a:gd name="connsiteX1085" fmla="*/ 3766123 w 11646040"/>
              <a:gd name="connsiteY1085" fmla="*/ 226744 h 459652"/>
              <a:gd name="connsiteX1086" fmla="*/ 3779229 w 11646040"/>
              <a:gd name="connsiteY1086" fmla="*/ 239373 h 459652"/>
              <a:gd name="connsiteX1087" fmla="*/ 3779229 w 11646040"/>
              <a:gd name="connsiteY1087" fmla="*/ 239446 h 459652"/>
              <a:gd name="connsiteX1088" fmla="*/ 3810880 w 11646040"/>
              <a:gd name="connsiteY1088" fmla="*/ 239409 h 459652"/>
              <a:gd name="connsiteX1089" fmla="*/ 3842531 w 11646040"/>
              <a:gd name="connsiteY1089" fmla="*/ 239409 h 459652"/>
              <a:gd name="connsiteX1090" fmla="*/ 3855451 w 11646040"/>
              <a:gd name="connsiteY1090" fmla="*/ 227583 h 459652"/>
              <a:gd name="connsiteX1091" fmla="*/ 3811205 w 11646040"/>
              <a:gd name="connsiteY1091" fmla="*/ 200463 h 459652"/>
              <a:gd name="connsiteX1092" fmla="*/ 3200731 w 11646040"/>
              <a:gd name="connsiteY1092" fmla="*/ 200463 h 459652"/>
              <a:gd name="connsiteX1093" fmla="*/ 3155648 w 11646040"/>
              <a:gd name="connsiteY1093" fmla="*/ 226744 h 459652"/>
              <a:gd name="connsiteX1094" fmla="*/ 3168755 w 11646040"/>
              <a:gd name="connsiteY1094" fmla="*/ 239373 h 459652"/>
              <a:gd name="connsiteX1095" fmla="*/ 3168755 w 11646040"/>
              <a:gd name="connsiteY1095" fmla="*/ 239446 h 459652"/>
              <a:gd name="connsiteX1096" fmla="*/ 3200406 w 11646040"/>
              <a:gd name="connsiteY1096" fmla="*/ 239409 h 459652"/>
              <a:gd name="connsiteX1097" fmla="*/ 3232057 w 11646040"/>
              <a:gd name="connsiteY1097" fmla="*/ 239409 h 459652"/>
              <a:gd name="connsiteX1098" fmla="*/ 3244976 w 11646040"/>
              <a:gd name="connsiteY1098" fmla="*/ 227583 h 459652"/>
              <a:gd name="connsiteX1099" fmla="*/ 3200731 w 11646040"/>
              <a:gd name="connsiteY1099" fmla="*/ 200463 h 459652"/>
              <a:gd name="connsiteX1100" fmla="*/ 2590257 w 11646040"/>
              <a:gd name="connsiteY1100" fmla="*/ 200463 h 459652"/>
              <a:gd name="connsiteX1101" fmla="*/ 2545175 w 11646040"/>
              <a:gd name="connsiteY1101" fmla="*/ 226744 h 459652"/>
              <a:gd name="connsiteX1102" fmla="*/ 2558280 w 11646040"/>
              <a:gd name="connsiteY1102" fmla="*/ 239373 h 459652"/>
              <a:gd name="connsiteX1103" fmla="*/ 2558280 w 11646040"/>
              <a:gd name="connsiteY1103" fmla="*/ 239446 h 459652"/>
              <a:gd name="connsiteX1104" fmla="*/ 2589931 w 11646040"/>
              <a:gd name="connsiteY1104" fmla="*/ 239409 h 459652"/>
              <a:gd name="connsiteX1105" fmla="*/ 2621582 w 11646040"/>
              <a:gd name="connsiteY1105" fmla="*/ 239409 h 459652"/>
              <a:gd name="connsiteX1106" fmla="*/ 2634502 w 11646040"/>
              <a:gd name="connsiteY1106" fmla="*/ 227583 h 459652"/>
              <a:gd name="connsiteX1107" fmla="*/ 2590257 w 11646040"/>
              <a:gd name="connsiteY1107" fmla="*/ 200463 h 459652"/>
              <a:gd name="connsiteX1108" fmla="*/ 1979780 w 11646040"/>
              <a:gd name="connsiteY1108" fmla="*/ 200463 h 459652"/>
              <a:gd name="connsiteX1109" fmla="*/ 1934698 w 11646040"/>
              <a:gd name="connsiteY1109" fmla="*/ 226744 h 459652"/>
              <a:gd name="connsiteX1110" fmla="*/ 1947804 w 11646040"/>
              <a:gd name="connsiteY1110" fmla="*/ 239373 h 459652"/>
              <a:gd name="connsiteX1111" fmla="*/ 1947804 w 11646040"/>
              <a:gd name="connsiteY1111" fmla="*/ 239446 h 459652"/>
              <a:gd name="connsiteX1112" fmla="*/ 1979455 w 11646040"/>
              <a:gd name="connsiteY1112" fmla="*/ 239409 h 459652"/>
              <a:gd name="connsiteX1113" fmla="*/ 2011104 w 11646040"/>
              <a:gd name="connsiteY1113" fmla="*/ 239409 h 459652"/>
              <a:gd name="connsiteX1114" fmla="*/ 2024027 w 11646040"/>
              <a:gd name="connsiteY1114" fmla="*/ 227583 h 459652"/>
              <a:gd name="connsiteX1115" fmla="*/ 1979780 w 11646040"/>
              <a:gd name="connsiteY1115" fmla="*/ 200463 h 459652"/>
              <a:gd name="connsiteX1116" fmla="*/ 1369305 w 11646040"/>
              <a:gd name="connsiteY1116" fmla="*/ 200463 h 459652"/>
              <a:gd name="connsiteX1117" fmla="*/ 1324222 w 11646040"/>
              <a:gd name="connsiteY1117" fmla="*/ 226744 h 459652"/>
              <a:gd name="connsiteX1118" fmla="*/ 1337329 w 11646040"/>
              <a:gd name="connsiteY1118" fmla="*/ 239373 h 459652"/>
              <a:gd name="connsiteX1119" fmla="*/ 1337329 w 11646040"/>
              <a:gd name="connsiteY1119" fmla="*/ 239446 h 459652"/>
              <a:gd name="connsiteX1120" fmla="*/ 1368980 w 11646040"/>
              <a:gd name="connsiteY1120" fmla="*/ 239409 h 459652"/>
              <a:gd name="connsiteX1121" fmla="*/ 1400631 w 11646040"/>
              <a:gd name="connsiteY1121" fmla="*/ 239409 h 459652"/>
              <a:gd name="connsiteX1122" fmla="*/ 1413551 w 11646040"/>
              <a:gd name="connsiteY1122" fmla="*/ 227583 h 459652"/>
              <a:gd name="connsiteX1123" fmla="*/ 1369305 w 11646040"/>
              <a:gd name="connsiteY1123" fmla="*/ 200463 h 459652"/>
              <a:gd name="connsiteX1124" fmla="*/ 758829 w 11646040"/>
              <a:gd name="connsiteY1124" fmla="*/ 200463 h 459652"/>
              <a:gd name="connsiteX1125" fmla="*/ 713747 w 11646040"/>
              <a:gd name="connsiteY1125" fmla="*/ 226744 h 459652"/>
              <a:gd name="connsiteX1126" fmla="*/ 726853 w 11646040"/>
              <a:gd name="connsiteY1126" fmla="*/ 239373 h 459652"/>
              <a:gd name="connsiteX1127" fmla="*/ 726853 w 11646040"/>
              <a:gd name="connsiteY1127" fmla="*/ 239446 h 459652"/>
              <a:gd name="connsiteX1128" fmla="*/ 758504 w 11646040"/>
              <a:gd name="connsiteY1128" fmla="*/ 239409 h 459652"/>
              <a:gd name="connsiteX1129" fmla="*/ 790156 w 11646040"/>
              <a:gd name="connsiteY1129" fmla="*/ 239409 h 459652"/>
              <a:gd name="connsiteX1130" fmla="*/ 803076 w 11646040"/>
              <a:gd name="connsiteY1130" fmla="*/ 227583 h 459652"/>
              <a:gd name="connsiteX1131" fmla="*/ 758829 w 11646040"/>
              <a:gd name="connsiteY1131" fmla="*/ 200463 h 459652"/>
              <a:gd name="connsiteX1132" fmla="*/ 452872 w 11646040"/>
              <a:gd name="connsiteY1132" fmla="*/ 173051 h 459652"/>
              <a:gd name="connsiteX1133" fmla="*/ 452872 w 11646040"/>
              <a:gd name="connsiteY1133" fmla="*/ 182906 h 459652"/>
              <a:gd name="connsiteX1134" fmla="*/ 431168 w 11646040"/>
              <a:gd name="connsiteY1134" fmla="*/ 183600 h 459652"/>
              <a:gd name="connsiteX1135" fmla="*/ 340578 w 11646040"/>
              <a:gd name="connsiteY1135" fmla="*/ 206057 h 459652"/>
              <a:gd name="connsiteX1136" fmla="*/ 270212 w 11646040"/>
              <a:gd name="connsiteY1136" fmla="*/ 257674 h 459652"/>
              <a:gd name="connsiteX1137" fmla="*/ 261879 w 11646040"/>
              <a:gd name="connsiteY1137" fmla="*/ 247574 h 459652"/>
              <a:gd name="connsiteX1138" fmla="*/ 267196 w 11646040"/>
              <a:gd name="connsiteY1138" fmla="*/ 244191 h 459652"/>
              <a:gd name="connsiteX1139" fmla="*/ 452872 w 11646040"/>
              <a:gd name="connsiteY1139" fmla="*/ 173051 h 459652"/>
              <a:gd name="connsiteX1140" fmla="*/ 11441467 w 11646040"/>
              <a:gd name="connsiteY1140" fmla="*/ 172868 h 459652"/>
              <a:gd name="connsiteX1141" fmla="*/ 11464960 w 11646040"/>
              <a:gd name="connsiteY1141" fmla="*/ 174509 h 459652"/>
              <a:gd name="connsiteX1142" fmla="*/ 11456774 w 11646040"/>
              <a:gd name="connsiteY1142" fmla="*/ 178952 h 459652"/>
              <a:gd name="connsiteX1143" fmla="*/ 11451226 w 11646040"/>
              <a:gd name="connsiteY1143" fmla="*/ 183529 h 459652"/>
              <a:gd name="connsiteX1144" fmla="*/ 11441467 w 11646040"/>
              <a:gd name="connsiteY1144" fmla="*/ 182724 h 459652"/>
              <a:gd name="connsiteX1145" fmla="*/ 11132853 w 11646040"/>
              <a:gd name="connsiteY1145" fmla="*/ 157812 h 459652"/>
              <a:gd name="connsiteX1146" fmla="*/ 11053013 w 11646040"/>
              <a:gd name="connsiteY1146" fmla="*/ 193272 h 459652"/>
              <a:gd name="connsiteX1147" fmla="*/ 11081317 w 11646040"/>
              <a:gd name="connsiteY1147" fmla="*/ 220320 h 459652"/>
              <a:gd name="connsiteX1148" fmla="*/ 11190955 w 11646040"/>
              <a:gd name="connsiteY1148" fmla="*/ 220575 h 459652"/>
              <a:gd name="connsiteX1149" fmla="*/ 11215496 w 11646040"/>
              <a:gd name="connsiteY1149" fmla="*/ 197032 h 459652"/>
              <a:gd name="connsiteX1150" fmla="*/ 11214753 w 11646040"/>
              <a:gd name="connsiteY1150" fmla="*/ 187104 h 459652"/>
              <a:gd name="connsiteX1151" fmla="*/ 11214753 w 11646040"/>
              <a:gd name="connsiteY1151" fmla="*/ 187177 h 459652"/>
              <a:gd name="connsiteX1152" fmla="*/ 11132853 w 11646040"/>
              <a:gd name="connsiteY1152" fmla="*/ 157812 h 459652"/>
              <a:gd name="connsiteX1153" fmla="*/ 10522378 w 11646040"/>
              <a:gd name="connsiteY1153" fmla="*/ 157812 h 459652"/>
              <a:gd name="connsiteX1154" fmla="*/ 10442536 w 11646040"/>
              <a:gd name="connsiteY1154" fmla="*/ 193272 h 459652"/>
              <a:gd name="connsiteX1155" fmla="*/ 10470842 w 11646040"/>
              <a:gd name="connsiteY1155" fmla="*/ 220320 h 459652"/>
              <a:gd name="connsiteX1156" fmla="*/ 10580480 w 11646040"/>
              <a:gd name="connsiteY1156" fmla="*/ 220575 h 459652"/>
              <a:gd name="connsiteX1157" fmla="*/ 10605020 w 11646040"/>
              <a:gd name="connsiteY1157" fmla="*/ 197032 h 459652"/>
              <a:gd name="connsiteX1158" fmla="*/ 10604277 w 11646040"/>
              <a:gd name="connsiteY1158" fmla="*/ 187104 h 459652"/>
              <a:gd name="connsiteX1159" fmla="*/ 10604277 w 11646040"/>
              <a:gd name="connsiteY1159" fmla="*/ 187177 h 459652"/>
              <a:gd name="connsiteX1160" fmla="*/ 10522378 w 11646040"/>
              <a:gd name="connsiteY1160" fmla="*/ 157812 h 459652"/>
              <a:gd name="connsiteX1161" fmla="*/ 9911903 w 11646040"/>
              <a:gd name="connsiteY1161" fmla="*/ 157812 h 459652"/>
              <a:gd name="connsiteX1162" fmla="*/ 9832061 w 11646040"/>
              <a:gd name="connsiteY1162" fmla="*/ 193272 h 459652"/>
              <a:gd name="connsiteX1163" fmla="*/ 9860366 w 11646040"/>
              <a:gd name="connsiteY1163" fmla="*/ 220320 h 459652"/>
              <a:gd name="connsiteX1164" fmla="*/ 9970005 w 11646040"/>
              <a:gd name="connsiteY1164" fmla="*/ 220575 h 459652"/>
              <a:gd name="connsiteX1165" fmla="*/ 9994545 w 11646040"/>
              <a:gd name="connsiteY1165" fmla="*/ 197032 h 459652"/>
              <a:gd name="connsiteX1166" fmla="*/ 9993801 w 11646040"/>
              <a:gd name="connsiteY1166" fmla="*/ 187104 h 459652"/>
              <a:gd name="connsiteX1167" fmla="*/ 9993801 w 11646040"/>
              <a:gd name="connsiteY1167" fmla="*/ 187177 h 459652"/>
              <a:gd name="connsiteX1168" fmla="*/ 9911903 w 11646040"/>
              <a:gd name="connsiteY1168" fmla="*/ 157812 h 459652"/>
              <a:gd name="connsiteX1169" fmla="*/ 9301428 w 11646040"/>
              <a:gd name="connsiteY1169" fmla="*/ 157812 h 459652"/>
              <a:gd name="connsiteX1170" fmla="*/ 9221586 w 11646040"/>
              <a:gd name="connsiteY1170" fmla="*/ 193272 h 459652"/>
              <a:gd name="connsiteX1171" fmla="*/ 9249891 w 11646040"/>
              <a:gd name="connsiteY1171" fmla="*/ 220320 h 459652"/>
              <a:gd name="connsiteX1172" fmla="*/ 9359530 w 11646040"/>
              <a:gd name="connsiteY1172" fmla="*/ 220575 h 459652"/>
              <a:gd name="connsiteX1173" fmla="*/ 9384070 w 11646040"/>
              <a:gd name="connsiteY1173" fmla="*/ 197032 h 459652"/>
              <a:gd name="connsiteX1174" fmla="*/ 9383326 w 11646040"/>
              <a:gd name="connsiteY1174" fmla="*/ 187104 h 459652"/>
              <a:gd name="connsiteX1175" fmla="*/ 9383326 w 11646040"/>
              <a:gd name="connsiteY1175" fmla="*/ 187177 h 459652"/>
              <a:gd name="connsiteX1176" fmla="*/ 9301428 w 11646040"/>
              <a:gd name="connsiteY1176" fmla="*/ 157812 h 459652"/>
              <a:gd name="connsiteX1177" fmla="*/ 8690953 w 11646040"/>
              <a:gd name="connsiteY1177" fmla="*/ 157812 h 459652"/>
              <a:gd name="connsiteX1178" fmla="*/ 8611111 w 11646040"/>
              <a:gd name="connsiteY1178" fmla="*/ 193272 h 459652"/>
              <a:gd name="connsiteX1179" fmla="*/ 8639416 w 11646040"/>
              <a:gd name="connsiteY1179" fmla="*/ 220320 h 459652"/>
              <a:gd name="connsiteX1180" fmla="*/ 8749054 w 11646040"/>
              <a:gd name="connsiteY1180" fmla="*/ 220575 h 459652"/>
              <a:gd name="connsiteX1181" fmla="*/ 8773595 w 11646040"/>
              <a:gd name="connsiteY1181" fmla="*/ 197032 h 459652"/>
              <a:gd name="connsiteX1182" fmla="*/ 8772850 w 11646040"/>
              <a:gd name="connsiteY1182" fmla="*/ 187104 h 459652"/>
              <a:gd name="connsiteX1183" fmla="*/ 8772850 w 11646040"/>
              <a:gd name="connsiteY1183" fmla="*/ 187177 h 459652"/>
              <a:gd name="connsiteX1184" fmla="*/ 8690953 w 11646040"/>
              <a:gd name="connsiteY1184" fmla="*/ 157812 h 459652"/>
              <a:gd name="connsiteX1185" fmla="*/ 8080478 w 11646040"/>
              <a:gd name="connsiteY1185" fmla="*/ 157812 h 459652"/>
              <a:gd name="connsiteX1186" fmla="*/ 8000636 w 11646040"/>
              <a:gd name="connsiteY1186" fmla="*/ 193272 h 459652"/>
              <a:gd name="connsiteX1187" fmla="*/ 8028940 w 11646040"/>
              <a:gd name="connsiteY1187" fmla="*/ 220320 h 459652"/>
              <a:gd name="connsiteX1188" fmla="*/ 8138579 w 11646040"/>
              <a:gd name="connsiteY1188" fmla="*/ 220575 h 459652"/>
              <a:gd name="connsiteX1189" fmla="*/ 8163120 w 11646040"/>
              <a:gd name="connsiteY1189" fmla="*/ 197032 h 459652"/>
              <a:gd name="connsiteX1190" fmla="*/ 8162375 w 11646040"/>
              <a:gd name="connsiteY1190" fmla="*/ 187104 h 459652"/>
              <a:gd name="connsiteX1191" fmla="*/ 8162375 w 11646040"/>
              <a:gd name="connsiteY1191" fmla="*/ 187177 h 459652"/>
              <a:gd name="connsiteX1192" fmla="*/ 8080478 w 11646040"/>
              <a:gd name="connsiteY1192" fmla="*/ 157812 h 459652"/>
              <a:gd name="connsiteX1193" fmla="*/ 7470004 w 11646040"/>
              <a:gd name="connsiteY1193" fmla="*/ 157812 h 459652"/>
              <a:gd name="connsiteX1194" fmla="*/ 7390162 w 11646040"/>
              <a:gd name="connsiteY1194" fmla="*/ 193272 h 459652"/>
              <a:gd name="connsiteX1195" fmla="*/ 7418466 w 11646040"/>
              <a:gd name="connsiteY1195" fmla="*/ 220320 h 459652"/>
              <a:gd name="connsiteX1196" fmla="*/ 7528106 w 11646040"/>
              <a:gd name="connsiteY1196" fmla="*/ 220575 h 459652"/>
              <a:gd name="connsiteX1197" fmla="*/ 7552646 w 11646040"/>
              <a:gd name="connsiteY1197" fmla="*/ 197032 h 459652"/>
              <a:gd name="connsiteX1198" fmla="*/ 7551900 w 11646040"/>
              <a:gd name="connsiteY1198" fmla="*/ 187104 h 459652"/>
              <a:gd name="connsiteX1199" fmla="*/ 7551900 w 11646040"/>
              <a:gd name="connsiteY1199" fmla="*/ 187177 h 459652"/>
              <a:gd name="connsiteX1200" fmla="*/ 7470004 w 11646040"/>
              <a:gd name="connsiteY1200" fmla="*/ 157812 h 459652"/>
              <a:gd name="connsiteX1201" fmla="*/ 6859530 w 11646040"/>
              <a:gd name="connsiteY1201" fmla="*/ 157812 h 459652"/>
              <a:gd name="connsiteX1202" fmla="*/ 6779689 w 11646040"/>
              <a:gd name="connsiteY1202" fmla="*/ 193272 h 459652"/>
              <a:gd name="connsiteX1203" fmla="*/ 6807992 w 11646040"/>
              <a:gd name="connsiteY1203" fmla="*/ 220320 h 459652"/>
              <a:gd name="connsiteX1204" fmla="*/ 6917632 w 11646040"/>
              <a:gd name="connsiteY1204" fmla="*/ 220575 h 459652"/>
              <a:gd name="connsiteX1205" fmla="*/ 6942170 w 11646040"/>
              <a:gd name="connsiteY1205" fmla="*/ 197032 h 459652"/>
              <a:gd name="connsiteX1206" fmla="*/ 6941428 w 11646040"/>
              <a:gd name="connsiteY1206" fmla="*/ 187104 h 459652"/>
              <a:gd name="connsiteX1207" fmla="*/ 6941428 w 11646040"/>
              <a:gd name="connsiteY1207" fmla="*/ 187177 h 459652"/>
              <a:gd name="connsiteX1208" fmla="*/ 6859530 w 11646040"/>
              <a:gd name="connsiteY1208" fmla="*/ 157812 h 459652"/>
              <a:gd name="connsiteX1209" fmla="*/ 6249056 w 11646040"/>
              <a:gd name="connsiteY1209" fmla="*/ 157812 h 459652"/>
              <a:gd name="connsiteX1210" fmla="*/ 6169211 w 11646040"/>
              <a:gd name="connsiteY1210" fmla="*/ 193272 h 459652"/>
              <a:gd name="connsiteX1211" fmla="*/ 6197520 w 11646040"/>
              <a:gd name="connsiteY1211" fmla="*/ 220320 h 459652"/>
              <a:gd name="connsiteX1212" fmla="*/ 6307160 w 11646040"/>
              <a:gd name="connsiteY1212" fmla="*/ 220575 h 459652"/>
              <a:gd name="connsiteX1213" fmla="*/ 6331696 w 11646040"/>
              <a:gd name="connsiteY1213" fmla="*/ 197032 h 459652"/>
              <a:gd name="connsiteX1214" fmla="*/ 6330952 w 11646040"/>
              <a:gd name="connsiteY1214" fmla="*/ 187104 h 459652"/>
              <a:gd name="connsiteX1215" fmla="*/ 6330952 w 11646040"/>
              <a:gd name="connsiteY1215" fmla="*/ 187177 h 459652"/>
              <a:gd name="connsiteX1216" fmla="*/ 6249056 w 11646040"/>
              <a:gd name="connsiteY1216" fmla="*/ 157812 h 459652"/>
              <a:gd name="connsiteX1217" fmla="*/ 5638580 w 11646040"/>
              <a:gd name="connsiteY1217" fmla="*/ 157812 h 459652"/>
              <a:gd name="connsiteX1218" fmla="*/ 5558736 w 11646040"/>
              <a:gd name="connsiteY1218" fmla="*/ 193272 h 459652"/>
              <a:gd name="connsiteX1219" fmla="*/ 5587043 w 11646040"/>
              <a:gd name="connsiteY1219" fmla="*/ 220320 h 459652"/>
              <a:gd name="connsiteX1220" fmla="*/ 5696683 w 11646040"/>
              <a:gd name="connsiteY1220" fmla="*/ 220575 h 459652"/>
              <a:gd name="connsiteX1221" fmla="*/ 5721221 w 11646040"/>
              <a:gd name="connsiteY1221" fmla="*/ 197032 h 459652"/>
              <a:gd name="connsiteX1222" fmla="*/ 5720477 w 11646040"/>
              <a:gd name="connsiteY1222" fmla="*/ 187104 h 459652"/>
              <a:gd name="connsiteX1223" fmla="*/ 5720477 w 11646040"/>
              <a:gd name="connsiteY1223" fmla="*/ 187177 h 459652"/>
              <a:gd name="connsiteX1224" fmla="*/ 5638580 w 11646040"/>
              <a:gd name="connsiteY1224" fmla="*/ 157812 h 459652"/>
              <a:gd name="connsiteX1225" fmla="*/ 5028107 w 11646040"/>
              <a:gd name="connsiteY1225" fmla="*/ 157812 h 459652"/>
              <a:gd name="connsiteX1226" fmla="*/ 4948262 w 11646040"/>
              <a:gd name="connsiteY1226" fmla="*/ 193272 h 459652"/>
              <a:gd name="connsiteX1227" fmla="*/ 4976567 w 11646040"/>
              <a:gd name="connsiteY1227" fmla="*/ 220320 h 459652"/>
              <a:gd name="connsiteX1228" fmla="*/ 5086206 w 11646040"/>
              <a:gd name="connsiteY1228" fmla="*/ 220575 h 459652"/>
              <a:gd name="connsiteX1229" fmla="*/ 5110748 w 11646040"/>
              <a:gd name="connsiteY1229" fmla="*/ 197032 h 459652"/>
              <a:gd name="connsiteX1230" fmla="*/ 5110004 w 11646040"/>
              <a:gd name="connsiteY1230" fmla="*/ 187104 h 459652"/>
              <a:gd name="connsiteX1231" fmla="*/ 5110004 w 11646040"/>
              <a:gd name="connsiteY1231" fmla="*/ 187177 h 459652"/>
              <a:gd name="connsiteX1232" fmla="*/ 5028107 w 11646040"/>
              <a:gd name="connsiteY1232" fmla="*/ 157812 h 459652"/>
              <a:gd name="connsiteX1233" fmla="*/ 4417631 w 11646040"/>
              <a:gd name="connsiteY1233" fmla="*/ 157812 h 459652"/>
              <a:gd name="connsiteX1234" fmla="*/ 4337789 w 11646040"/>
              <a:gd name="connsiteY1234" fmla="*/ 193272 h 459652"/>
              <a:gd name="connsiteX1235" fmla="*/ 4366093 w 11646040"/>
              <a:gd name="connsiteY1235" fmla="*/ 220320 h 459652"/>
              <a:gd name="connsiteX1236" fmla="*/ 4475733 w 11646040"/>
              <a:gd name="connsiteY1236" fmla="*/ 220575 h 459652"/>
              <a:gd name="connsiteX1237" fmla="*/ 4500272 w 11646040"/>
              <a:gd name="connsiteY1237" fmla="*/ 197032 h 459652"/>
              <a:gd name="connsiteX1238" fmla="*/ 4499529 w 11646040"/>
              <a:gd name="connsiteY1238" fmla="*/ 187104 h 459652"/>
              <a:gd name="connsiteX1239" fmla="*/ 4499529 w 11646040"/>
              <a:gd name="connsiteY1239" fmla="*/ 187177 h 459652"/>
              <a:gd name="connsiteX1240" fmla="*/ 4417631 w 11646040"/>
              <a:gd name="connsiteY1240" fmla="*/ 157812 h 459652"/>
              <a:gd name="connsiteX1241" fmla="*/ 3807157 w 11646040"/>
              <a:gd name="connsiteY1241" fmla="*/ 157812 h 459652"/>
              <a:gd name="connsiteX1242" fmla="*/ 3727314 w 11646040"/>
              <a:gd name="connsiteY1242" fmla="*/ 193272 h 459652"/>
              <a:gd name="connsiteX1243" fmla="*/ 3755619 w 11646040"/>
              <a:gd name="connsiteY1243" fmla="*/ 220320 h 459652"/>
              <a:gd name="connsiteX1244" fmla="*/ 3865259 w 11646040"/>
              <a:gd name="connsiteY1244" fmla="*/ 220575 h 459652"/>
              <a:gd name="connsiteX1245" fmla="*/ 3889798 w 11646040"/>
              <a:gd name="connsiteY1245" fmla="*/ 197032 h 459652"/>
              <a:gd name="connsiteX1246" fmla="*/ 3889054 w 11646040"/>
              <a:gd name="connsiteY1246" fmla="*/ 187104 h 459652"/>
              <a:gd name="connsiteX1247" fmla="*/ 3889054 w 11646040"/>
              <a:gd name="connsiteY1247" fmla="*/ 187177 h 459652"/>
              <a:gd name="connsiteX1248" fmla="*/ 3807157 w 11646040"/>
              <a:gd name="connsiteY1248" fmla="*/ 157812 h 459652"/>
              <a:gd name="connsiteX1249" fmla="*/ 3196681 w 11646040"/>
              <a:gd name="connsiteY1249" fmla="*/ 157812 h 459652"/>
              <a:gd name="connsiteX1250" fmla="*/ 3116839 w 11646040"/>
              <a:gd name="connsiteY1250" fmla="*/ 193272 h 459652"/>
              <a:gd name="connsiteX1251" fmla="*/ 3145145 w 11646040"/>
              <a:gd name="connsiteY1251" fmla="*/ 220320 h 459652"/>
              <a:gd name="connsiteX1252" fmla="*/ 3254783 w 11646040"/>
              <a:gd name="connsiteY1252" fmla="*/ 220575 h 459652"/>
              <a:gd name="connsiteX1253" fmla="*/ 3279324 w 11646040"/>
              <a:gd name="connsiteY1253" fmla="*/ 197032 h 459652"/>
              <a:gd name="connsiteX1254" fmla="*/ 3278580 w 11646040"/>
              <a:gd name="connsiteY1254" fmla="*/ 187104 h 459652"/>
              <a:gd name="connsiteX1255" fmla="*/ 3278580 w 11646040"/>
              <a:gd name="connsiteY1255" fmla="*/ 187177 h 459652"/>
              <a:gd name="connsiteX1256" fmla="*/ 3196681 w 11646040"/>
              <a:gd name="connsiteY1256" fmla="*/ 157812 h 459652"/>
              <a:gd name="connsiteX1257" fmla="*/ 2586207 w 11646040"/>
              <a:gd name="connsiteY1257" fmla="*/ 157812 h 459652"/>
              <a:gd name="connsiteX1258" fmla="*/ 2506364 w 11646040"/>
              <a:gd name="connsiteY1258" fmla="*/ 193272 h 459652"/>
              <a:gd name="connsiteX1259" fmla="*/ 2534670 w 11646040"/>
              <a:gd name="connsiteY1259" fmla="*/ 220320 h 459652"/>
              <a:gd name="connsiteX1260" fmla="*/ 2644309 w 11646040"/>
              <a:gd name="connsiteY1260" fmla="*/ 220575 h 459652"/>
              <a:gd name="connsiteX1261" fmla="*/ 2668850 w 11646040"/>
              <a:gd name="connsiteY1261" fmla="*/ 197032 h 459652"/>
              <a:gd name="connsiteX1262" fmla="*/ 2668106 w 11646040"/>
              <a:gd name="connsiteY1262" fmla="*/ 187104 h 459652"/>
              <a:gd name="connsiteX1263" fmla="*/ 2668106 w 11646040"/>
              <a:gd name="connsiteY1263" fmla="*/ 187177 h 459652"/>
              <a:gd name="connsiteX1264" fmla="*/ 2586207 w 11646040"/>
              <a:gd name="connsiteY1264" fmla="*/ 157812 h 459652"/>
              <a:gd name="connsiteX1265" fmla="*/ 1975730 w 11646040"/>
              <a:gd name="connsiteY1265" fmla="*/ 157812 h 459652"/>
              <a:gd name="connsiteX1266" fmla="*/ 1895889 w 11646040"/>
              <a:gd name="connsiteY1266" fmla="*/ 193272 h 459652"/>
              <a:gd name="connsiteX1267" fmla="*/ 1924193 w 11646040"/>
              <a:gd name="connsiteY1267" fmla="*/ 220320 h 459652"/>
              <a:gd name="connsiteX1268" fmla="*/ 2033832 w 11646040"/>
              <a:gd name="connsiteY1268" fmla="*/ 220575 h 459652"/>
              <a:gd name="connsiteX1269" fmla="*/ 2058373 w 11646040"/>
              <a:gd name="connsiteY1269" fmla="*/ 197032 h 459652"/>
              <a:gd name="connsiteX1270" fmla="*/ 2057629 w 11646040"/>
              <a:gd name="connsiteY1270" fmla="*/ 187104 h 459652"/>
              <a:gd name="connsiteX1271" fmla="*/ 2057629 w 11646040"/>
              <a:gd name="connsiteY1271" fmla="*/ 187177 h 459652"/>
              <a:gd name="connsiteX1272" fmla="*/ 1975730 w 11646040"/>
              <a:gd name="connsiteY1272" fmla="*/ 157812 h 459652"/>
              <a:gd name="connsiteX1273" fmla="*/ 1365255 w 11646040"/>
              <a:gd name="connsiteY1273" fmla="*/ 157812 h 459652"/>
              <a:gd name="connsiteX1274" fmla="*/ 1285413 w 11646040"/>
              <a:gd name="connsiteY1274" fmla="*/ 193272 h 459652"/>
              <a:gd name="connsiteX1275" fmla="*/ 1313719 w 11646040"/>
              <a:gd name="connsiteY1275" fmla="*/ 220320 h 459652"/>
              <a:gd name="connsiteX1276" fmla="*/ 1423357 w 11646040"/>
              <a:gd name="connsiteY1276" fmla="*/ 220575 h 459652"/>
              <a:gd name="connsiteX1277" fmla="*/ 1447898 w 11646040"/>
              <a:gd name="connsiteY1277" fmla="*/ 197032 h 459652"/>
              <a:gd name="connsiteX1278" fmla="*/ 1447153 w 11646040"/>
              <a:gd name="connsiteY1278" fmla="*/ 187104 h 459652"/>
              <a:gd name="connsiteX1279" fmla="*/ 1447153 w 11646040"/>
              <a:gd name="connsiteY1279" fmla="*/ 187177 h 459652"/>
              <a:gd name="connsiteX1280" fmla="*/ 1365255 w 11646040"/>
              <a:gd name="connsiteY1280" fmla="*/ 157812 h 459652"/>
              <a:gd name="connsiteX1281" fmla="*/ 754780 w 11646040"/>
              <a:gd name="connsiteY1281" fmla="*/ 157812 h 459652"/>
              <a:gd name="connsiteX1282" fmla="*/ 674940 w 11646040"/>
              <a:gd name="connsiteY1282" fmla="*/ 193272 h 459652"/>
              <a:gd name="connsiteX1283" fmla="*/ 703244 w 11646040"/>
              <a:gd name="connsiteY1283" fmla="*/ 220320 h 459652"/>
              <a:gd name="connsiteX1284" fmla="*/ 812882 w 11646040"/>
              <a:gd name="connsiteY1284" fmla="*/ 220575 h 459652"/>
              <a:gd name="connsiteX1285" fmla="*/ 837422 w 11646040"/>
              <a:gd name="connsiteY1285" fmla="*/ 197032 h 459652"/>
              <a:gd name="connsiteX1286" fmla="*/ 836679 w 11646040"/>
              <a:gd name="connsiteY1286" fmla="*/ 187104 h 459652"/>
              <a:gd name="connsiteX1287" fmla="*/ 836679 w 11646040"/>
              <a:gd name="connsiteY1287" fmla="*/ 187177 h 459652"/>
              <a:gd name="connsiteX1288" fmla="*/ 754780 w 11646040"/>
              <a:gd name="connsiteY1288" fmla="*/ 157812 h 459652"/>
              <a:gd name="connsiteX1289" fmla="*/ 11151305 w 11646040"/>
              <a:gd name="connsiteY1289" fmla="*/ 111489 h 459652"/>
              <a:gd name="connsiteX1290" fmla="*/ 11111680 w 11646040"/>
              <a:gd name="connsiteY1290" fmla="*/ 112337 h 459652"/>
              <a:gd name="connsiteX1291" fmla="*/ 11060821 w 11646040"/>
              <a:gd name="connsiteY1291" fmla="*/ 125746 h 459652"/>
              <a:gd name="connsiteX1292" fmla="*/ 11007929 w 11646040"/>
              <a:gd name="connsiteY1292" fmla="*/ 162247 h 459652"/>
              <a:gd name="connsiteX1293" fmla="*/ 11044460 w 11646040"/>
              <a:gd name="connsiteY1293" fmla="*/ 185899 h 459652"/>
              <a:gd name="connsiteX1294" fmla="*/ 11228742 w 11646040"/>
              <a:gd name="connsiteY1294" fmla="*/ 185717 h 459652"/>
              <a:gd name="connsiteX1295" fmla="*/ 11254212 w 11646040"/>
              <a:gd name="connsiteY1295" fmla="*/ 169510 h 459652"/>
              <a:gd name="connsiteX1296" fmla="*/ 11256442 w 11646040"/>
              <a:gd name="connsiteY1296" fmla="*/ 152939 h 459652"/>
              <a:gd name="connsiteX1297" fmla="*/ 11151305 w 11646040"/>
              <a:gd name="connsiteY1297" fmla="*/ 111489 h 459652"/>
              <a:gd name="connsiteX1298" fmla="*/ 10540830 w 11646040"/>
              <a:gd name="connsiteY1298" fmla="*/ 111489 h 459652"/>
              <a:gd name="connsiteX1299" fmla="*/ 10501204 w 11646040"/>
              <a:gd name="connsiteY1299" fmla="*/ 112337 h 459652"/>
              <a:gd name="connsiteX1300" fmla="*/ 10450344 w 11646040"/>
              <a:gd name="connsiteY1300" fmla="*/ 125746 h 459652"/>
              <a:gd name="connsiteX1301" fmla="*/ 10397454 w 11646040"/>
              <a:gd name="connsiteY1301" fmla="*/ 162247 h 459652"/>
              <a:gd name="connsiteX1302" fmla="*/ 10433985 w 11646040"/>
              <a:gd name="connsiteY1302" fmla="*/ 185899 h 459652"/>
              <a:gd name="connsiteX1303" fmla="*/ 10618267 w 11646040"/>
              <a:gd name="connsiteY1303" fmla="*/ 185717 h 459652"/>
              <a:gd name="connsiteX1304" fmla="*/ 10643736 w 11646040"/>
              <a:gd name="connsiteY1304" fmla="*/ 169510 h 459652"/>
              <a:gd name="connsiteX1305" fmla="*/ 10645967 w 11646040"/>
              <a:gd name="connsiteY1305" fmla="*/ 152939 h 459652"/>
              <a:gd name="connsiteX1306" fmla="*/ 10540830 w 11646040"/>
              <a:gd name="connsiteY1306" fmla="*/ 111489 h 459652"/>
              <a:gd name="connsiteX1307" fmla="*/ 9930355 w 11646040"/>
              <a:gd name="connsiteY1307" fmla="*/ 111489 h 459652"/>
              <a:gd name="connsiteX1308" fmla="*/ 9890729 w 11646040"/>
              <a:gd name="connsiteY1308" fmla="*/ 112337 h 459652"/>
              <a:gd name="connsiteX1309" fmla="*/ 9839869 w 11646040"/>
              <a:gd name="connsiteY1309" fmla="*/ 125746 h 459652"/>
              <a:gd name="connsiteX1310" fmla="*/ 9786979 w 11646040"/>
              <a:gd name="connsiteY1310" fmla="*/ 162247 h 459652"/>
              <a:gd name="connsiteX1311" fmla="*/ 9823510 w 11646040"/>
              <a:gd name="connsiteY1311" fmla="*/ 185899 h 459652"/>
              <a:gd name="connsiteX1312" fmla="*/ 10007790 w 11646040"/>
              <a:gd name="connsiteY1312" fmla="*/ 185717 h 459652"/>
              <a:gd name="connsiteX1313" fmla="*/ 10033260 w 11646040"/>
              <a:gd name="connsiteY1313" fmla="*/ 169510 h 459652"/>
              <a:gd name="connsiteX1314" fmla="*/ 10035492 w 11646040"/>
              <a:gd name="connsiteY1314" fmla="*/ 152939 h 459652"/>
              <a:gd name="connsiteX1315" fmla="*/ 9930355 w 11646040"/>
              <a:gd name="connsiteY1315" fmla="*/ 111489 h 459652"/>
              <a:gd name="connsiteX1316" fmla="*/ 9319880 w 11646040"/>
              <a:gd name="connsiteY1316" fmla="*/ 111489 h 459652"/>
              <a:gd name="connsiteX1317" fmla="*/ 9280254 w 11646040"/>
              <a:gd name="connsiteY1317" fmla="*/ 112337 h 459652"/>
              <a:gd name="connsiteX1318" fmla="*/ 9229394 w 11646040"/>
              <a:gd name="connsiteY1318" fmla="*/ 125746 h 459652"/>
              <a:gd name="connsiteX1319" fmla="*/ 9176503 w 11646040"/>
              <a:gd name="connsiteY1319" fmla="*/ 162247 h 459652"/>
              <a:gd name="connsiteX1320" fmla="*/ 9213035 w 11646040"/>
              <a:gd name="connsiteY1320" fmla="*/ 185899 h 459652"/>
              <a:gd name="connsiteX1321" fmla="*/ 9397315 w 11646040"/>
              <a:gd name="connsiteY1321" fmla="*/ 185717 h 459652"/>
              <a:gd name="connsiteX1322" fmla="*/ 9422785 w 11646040"/>
              <a:gd name="connsiteY1322" fmla="*/ 169510 h 459652"/>
              <a:gd name="connsiteX1323" fmla="*/ 9425016 w 11646040"/>
              <a:gd name="connsiteY1323" fmla="*/ 152939 h 459652"/>
              <a:gd name="connsiteX1324" fmla="*/ 9319880 w 11646040"/>
              <a:gd name="connsiteY1324" fmla="*/ 111489 h 459652"/>
              <a:gd name="connsiteX1325" fmla="*/ 8709404 w 11646040"/>
              <a:gd name="connsiteY1325" fmla="*/ 111489 h 459652"/>
              <a:gd name="connsiteX1326" fmla="*/ 8669778 w 11646040"/>
              <a:gd name="connsiteY1326" fmla="*/ 112337 h 459652"/>
              <a:gd name="connsiteX1327" fmla="*/ 8618918 w 11646040"/>
              <a:gd name="connsiteY1327" fmla="*/ 125746 h 459652"/>
              <a:gd name="connsiteX1328" fmla="*/ 8566028 w 11646040"/>
              <a:gd name="connsiteY1328" fmla="*/ 162247 h 459652"/>
              <a:gd name="connsiteX1329" fmla="*/ 8602560 w 11646040"/>
              <a:gd name="connsiteY1329" fmla="*/ 185899 h 459652"/>
              <a:gd name="connsiteX1330" fmla="*/ 8786840 w 11646040"/>
              <a:gd name="connsiteY1330" fmla="*/ 185717 h 459652"/>
              <a:gd name="connsiteX1331" fmla="*/ 8812309 w 11646040"/>
              <a:gd name="connsiteY1331" fmla="*/ 169510 h 459652"/>
              <a:gd name="connsiteX1332" fmla="*/ 8814541 w 11646040"/>
              <a:gd name="connsiteY1332" fmla="*/ 152939 h 459652"/>
              <a:gd name="connsiteX1333" fmla="*/ 8709404 w 11646040"/>
              <a:gd name="connsiteY1333" fmla="*/ 111489 h 459652"/>
              <a:gd name="connsiteX1334" fmla="*/ 8098929 w 11646040"/>
              <a:gd name="connsiteY1334" fmla="*/ 111489 h 459652"/>
              <a:gd name="connsiteX1335" fmla="*/ 8059303 w 11646040"/>
              <a:gd name="connsiteY1335" fmla="*/ 112337 h 459652"/>
              <a:gd name="connsiteX1336" fmla="*/ 8008444 w 11646040"/>
              <a:gd name="connsiteY1336" fmla="*/ 125746 h 459652"/>
              <a:gd name="connsiteX1337" fmla="*/ 7955553 w 11646040"/>
              <a:gd name="connsiteY1337" fmla="*/ 162247 h 459652"/>
              <a:gd name="connsiteX1338" fmla="*/ 7992084 w 11646040"/>
              <a:gd name="connsiteY1338" fmla="*/ 185899 h 459652"/>
              <a:gd name="connsiteX1339" fmla="*/ 8176364 w 11646040"/>
              <a:gd name="connsiteY1339" fmla="*/ 185717 h 459652"/>
              <a:gd name="connsiteX1340" fmla="*/ 8201834 w 11646040"/>
              <a:gd name="connsiteY1340" fmla="*/ 169510 h 459652"/>
              <a:gd name="connsiteX1341" fmla="*/ 8204066 w 11646040"/>
              <a:gd name="connsiteY1341" fmla="*/ 152939 h 459652"/>
              <a:gd name="connsiteX1342" fmla="*/ 8098929 w 11646040"/>
              <a:gd name="connsiteY1342" fmla="*/ 111489 h 459652"/>
              <a:gd name="connsiteX1343" fmla="*/ 7488454 w 11646040"/>
              <a:gd name="connsiteY1343" fmla="*/ 111489 h 459652"/>
              <a:gd name="connsiteX1344" fmla="*/ 7448829 w 11646040"/>
              <a:gd name="connsiteY1344" fmla="*/ 112337 h 459652"/>
              <a:gd name="connsiteX1345" fmla="*/ 7397968 w 11646040"/>
              <a:gd name="connsiteY1345" fmla="*/ 125746 h 459652"/>
              <a:gd name="connsiteX1346" fmla="*/ 7345078 w 11646040"/>
              <a:gd name="connsiteY1346" fmla="*/ 162247 h 459652"/>
              <a:gd name="connsiteX1347" fmla="*/ 7381610 w 11646040"/>
              <a:gd name="connsiteY1347" fmla="*/ 185899 h 459652"/>
              <a:gd name="connsiteX1348" fmla="*/ 7565891 w 11646040"/>
              <a:gd name="connsiteY1348" fmla="*/ 185717 h 459652"/>
              <a:gd name="connsiteX1349" fmla="*/ 7591359 w 11646040"/>
              <a:gd name="connsiteY1349" fmla="*/ 169510 h 459652"/>
              <a:gd name="connsiteX1350" fmla="*/ 7593593 w 11646040"/>
              <a:gd name="connsiteY1350" fmla="*/ 152939 h 459652"/>
              <a:gd name="connsiteX1351" fmla="*/ 7488454 w 11646040"/>
              <a:gd name="connsiteY1351" fmla="*/ 111489 h 459652"/>
              <a:gd name="connsiteX1352" fmla="*/ 6877980 w 11646040"/>
              <a:gd name="connsiteY1352" fmla="*/ 111489 h 459652"/>
              <a:gd name="connsiteX1353" fmla="*/ 6838356 w 11646040"/>
              <a:gd name="connsiteY1353" fmla="*/ 112337 h 459652"/>
              <a:gd name="connsiteX1354" fmla="*/ 6787496 w 11646040"/>
              <a:gd name="connsiteY1354" fmla="*/ 125746 h 459652"/>
              <a:gd name="connsiteX1355" fmla="*/ 6734605 w 11646040"/>
              <a:gd name="connsiteY1355" fmla="*/ 162247 h 459652"/>
              <a:gd name="connsiteX1356" fmla="*/ 6771138 w 11646040"/>
              <a:gd name="connsiteY1356" fmla="*/ 185899 h 459652"/>
              <a:gd name="connsiteX1357" fmla="*/ 6955417 w 11646040"/>
              <a:gd name="connsiteY1357" fmla="*/ 185717 h 459652"/>
              <a:gd name="connsiteX1358" fmla="*/ 6980886 w 11646040"/>
              <a:gd name="connsiteY1358" fmla="*/ 169510 h 459652"/>
              <a:gd name="connsiteX1359" fmla="*/ 6983117 w 11646040"/>
              <a:gd name="connsiteY1359" fmla="*/ 152939 h 459652"/>
              <a:gd name="connsiteX1360" fmla="*/ 6877980 w 11646040"/>
              <a:gd name="connsiteY1360" fmla="*/ 111489 h 459652"/>
              <a:gd name="connsiteX1361" fmla="*/ 6267504 w 11646040"/>
              <a:gd name="connsiteY1361" fmla="*/ 111489 h 459652"/>
              <a:gd name="connsiteX1362" fmla="*/ 6227884 w 11646040"/>
              <a:gd name="connsiteY1362" fmla="*/ 112337 h 459652"/>
              <a:gd name="connsiteX1363" fmla="*/ 6177019 w 11646040"/>
              <a:gd name="connsiteY1363" fmla="*/ 125746 h 459652"/>
              <a:gd name="connsiteX1364" fmla="*/ 6124128 w 11646040"/>
              <a:gd name="connsiteY1364" fmla="*/ 162247 h 459652"/>
              <a:gd name="connsiteX1365" fmla="*/ 6160660 w 11646040"/>
              <a:gd name="connsiteY1365" fmla="*/ 185899 h 459652"/>
              <a:gd name="connsiteX1366" fmla="*/ 6344943 w 11646040"/>
              <a:gd name="connsiteY1366" fmla="*/ 185717 h 459652"/>
              <a:gd name="connsiteX1367" fmla="*/ 6370411 w 11646040"/>
              <a:gd name="connsiteY1367" fmla="*/ 169510 h 459652"/>
              <a:gd name="connsiteX1368" fmla="*/ 6372640 w 11646040"/>
              <a:gd name="connsiteY1368" fmla="*/ 152939 h 459652"/>
              <a:gd name="connsiteX1369" fmla="*/ 6267504 w 11646040"/>
              <a:gd name="connsiteY1369" fmla="*/ 111489 h 459652"/>
              <a:gd name="connsiteX1370" fmla="*/ 5657031 w 11646040"/>
              <a:gd name="connsiteY1370" fmla="*/ 111489 h 459652"/>
              <a:gd name="connsiteX1371" fmla="*/ 5617407 w 11646040"/>
              <a:gd name="connsiteY1371" fmla="*/ 112337 h 459652"/>
              <a:gd name="connsiteX1372" fmla="*/ 5566546 w 11646040"/>
              <a:gd name="connsiteY1372" fmla="*/ 125746 h 459652"/>
              <a:gd name="connsiteX1373" fmla="*/ 5513654 w 11646040"/>
              <a:gd name="connsiteY1373" fmla="*/ 162247 h 459652"/>
              <a:gd name="connsiteX1374" fmla="*/ 5550186 w 11646040"/>
              <a:gd name="connsiteY1374" fmla="*/ 185899 h 459652"/>
              <a:gd name="connsiteX1375" fmla="*/ 5734468 w 11646040"/>
              <a:gd name="connsiteY1375" fmla="*/ 185717 h 459652"/>
              <a:gd name="connsiteX1376" fmla="*/ 5759938 w 11646040"/>
              <a:gd name="connsiteY1376" fmla="*/ 169510 h 459652"/>
              <a:gd name="connsiteX1377" fmla="*/ 5762167 w 11646040"/>
              <a:gd name="connsiteY1377" fmla="*/ 152939 h 459652"/>
              <a:gd name="connsiteX1378" fmla="*/ 5657031 w 11646040"/>
              <a:gd name="connsiteY1378" fmla="*/ 111489 h 459652"/>
              <a:gd name="connsiteX1379" fmla="*/ 5046556 w 11646040"/>
              <a:gd name="connsiteY1379" fmla="*/ 111489 h 459652"/>
              <a:gd name="connsiteX1380" fmla="*/ 5006931 w 11646040"/>
              <a:gd name="connsiteY1380" fmla="*/ 112337 h 459652"/>
              <a:gd name="connsiteX1381" fmla="*/ 4956072 w 11646040"/>
              <a:gd name="connsiteY1381" fmla="*/ 125746 h 459652"/>
              <a:gd name="connsiteX1382" fmla="*/ 4903182 w 11646040"/>
              <a:gd name="connsiteY1382" fmla="*/ 162247 h 459652"/>
              <a:gd name="connsiteX1383" fmla="*/ 4939714 w 11646040"/>
              <a:gd name="connsiteY1383" fmla="*/ 185899 h 459652"/>
              <a:gd name="connsiteX1384" fmla="*/ 5123992 w 11646040"/>
              <a:gd name="connsiteY1384" fmla="*/ 185717 h 459652"/>
              <a:gd name="connsiteX1385" fmla="*/ 5149462 w 11646040"/>
              <a:gd name="connsiteY1385" fmla="*/ 169510 h 459652"/>
              <a:gd name="connsiteX1386" fmla="*/ 5151694 w 11646040"/>
              <a:gd name="connsiteY1386" fmla="*/ 152939 h 459652"/>
              <a:gd name="connsiteX1387" fmla="*/ 5046556 w 11646040"/>
              <a:gd name="connsiteY1387" fmla="*/ 111489 h 459652"/>
              <a:gd name="connsiteX1388" fmla="*/ 4436082 w 11646040"/>
              <a:gd name="connsiteY1388" fmla="*/ 111489 h 459652"/>
              <a:gd name="connsiteX1389" fmla="*/ 4396457 w 11646040"/>
              <a:gd name="connsiteY1389" fmla="*/ 112337 h 459652"/>
              <a:gd name="connsiteX1390" fmla="*/ 4345598 w 11646040"/>
              <a:gd name="connsiteY1390" fmla="*/ 125746 h 459652"/>
              <a:gd name="connsiteX1391" fmla="*/ 4292708 w 11646040"/>
              <a:gd name="connsiteY1391" fmla="*/ 162247 h 459652"/>
              <a:gd name="connsiteX1392" fmla="*/ 4329238 w 11646040"/>
              <a:gd name="connsiteY1392" fmla="*/ 185899 h 459652"/>
              <a:gd name="connsiteX1393" fmla="*/ 4513519 w 11646040"/>
              <a:gd name="connsiteY1393" fmla="*/ 185717 h 459652"/>
              <a:gd name="connsiteX1394" fmla="*/ 4538990 w 11646040"/>
              <a:gd name="connsiteY1394" fmla="*/ 169510 h 459652"/>
              <a:gd name="connsiteX1395" fmla="*/ 4541219 w 11646040"/>
              <a:gd name="connsiteY1395" fmla="*/ 152939 h 459652"/>
              <a:gd name="connsiteX1396" fmla="*/ 4436082 w 11646040"/>
              <a:gd name="connsiteY1396" fmla="*/ 111489 h 459652"/>
              <a:gd name="connsiteX1397" fmla="*/ 3825607 w 11646040"/>
              <a:gd name="connsiteY1397" fmla="*/ 111489 h 459652"/>
              <a:gd name="connsiteX1398" fmla="*/ 3785983 w 11646040"/>
              <a:gd name="connsiteY1398" fmla="*/ 112337 h 459652"/>
              <a:gd name="connsiteX1399" fmla="*/ 3735122 w 11646040"/>
              <a:gd name="connsiteY1399" fmla="*/ 125746 h 459652"/>
              <a:gd name="connsiteX1400" fmla="*/ 3682232 w 11646040"/>
              <a:gd name="connsiteY1400" fmla="*/ 162247 h 459652"/>
              <a:gd name="connsiteX1401" fmla="*/ 3718762 w 11646040"/>
              <a:gd name="connsiteY1401" fmla="*/ 185899 h 459652"/>
              <a:gd name="connsiteX1402" fmla="*/ 3903044 w 11646040"/>
              <a:gd name="connsiteY1402" fmla="*/ 185717 h 459652"/>
              <a:gd name="connsiteX1403" fmla="*/ 3928514 w 11646040"/>
              <a:gd name="connsiteY1403" fmla="*/ 169510 h 459652"/>
              <a:gd name="connsiteX1404" fmla="*/ 3930743 w 11646040"/>
              <a:gd name="connsiteY1404" fmla="*/ 152939 h 459652"/>
              <a:gd name="connsiteX1405" fmla="*/ 3825607 w 11646040"/>
              <a:gd name="connsiteY1405" fmla="*/ 111489 h 459652"/>
              <a:gd name="connsiteX1406" fmla="*/ 3215133 w 11646040"/>
              <a:gd name="connsiteY1406" fmla="*/ 111489 h 459652"/>
              <a:gd name="connsiteX1407" fmla="*/ 3175508 w 11646040"/>
              <a:gd name="connsiteY1407" fmla="*/ 112337 h 459652"/>
              <a:gd name="connsiteX1408" fmla="*/ 3124648 w 11646040"/>
              <a:gd name="connsiteY1408" fmla="*/ 125746 h 459652"/>
              <a:gd name="connsiteX1409" fmla="*/ 3071757 w 11646040"/>
              <a:gd name="connsiteY1409" fmla="*/ 162247 h 459652"/>
              <a:gd name="connsiteX1410" fmla="*/ 3108289 w 11646040"/>
              <a:gd name="connsiteY1410" fmla="*/ 185899 h 459652"/>
              <a:gd name="connsiteX1411" fmla="*/ 3292568 w 11646040"/>
              <a:gd name="connsiteY1411" fmla="*/ 185717 h 459652"/>
              <a:gd name="connsiteX1412" fmla="*/ 3318039 w 11646040"/>
              <a:gd name="connsiteY1412" fmla="*/ 169510 h 459652"/>
              <a:gd name="connsiteX1413" fmla="*/ 3320269 w 11646040"/>
              <a:gd name="connsiteY1413" fmla="*/ 152939 h 459652"/>
              <a:gd name="connsiteX1414" fmla="*/ 3215133 w 11646040"/>
              <a:gd name="connsiteY1414" fmla="*/ 111489 h 459652"/>
              <a:gd name="connsiteX1415" fmla="*/ 2604659 w 11646040"/>
              <a:gd name="connsiteY1415" fmla="*/ 111489 h 459652"/>
              <a:gd name="connsiteX1416" fmla="*/ 2565033 w 11646040"/>
              <a:gd name="connsiteY1416" fmla="*/ 112337 h 459652"/>
              <a:gd name="connsiteX1417" fmla="*/ 2514172 w 11646040"/>
              <a:gd name="connsiteY1417" fmla="*/ 125746 h 459652"/>
              <a:gd name="connsiteX1418" fmla="*/ 2461280 w 11646040"/>
              <a:gd name="connsiteY1418" fmla="*/ 162247 h 459652"/>
              <a:gd name="connsiteX1419" fmla="*/ 2497812 w 11646040"/>
              <a:gd name="connsiteY1419" fmla="*/ 185899 h 459652"/>
              <a:gd name="connsiteX1420" fmla="*/ 2682095 w 11646040"/>
              <a:gd name="connsiteY1420" fmla="*/ 185717 h 459652"/>
              <a:gd name="connsiteX1421" fmla="*/ 2707564 w 11646040"/>
              <a:gd name="connsiteY1421" fmla="*/ 169510 h 459652"/>
              <a:gd name="connsiteX1422" fmla="*/ 2709795 w 11646040"/>
              <a:gd name="connsiteY1422" fmla="*/ 152939 h 459652"/>
              <a:gd name="connsiteX1423" fmla="*/ 2604659 w 11646040"/>
              <a:gd name="connsiteY1423" fmla="*/ 111489 h 459652"/>
              <a:gd name="connsiteX1424" fmla="*/ 1994181 w 11646040"/>
              <a:gd name="connsiteY1424" fmla="*/ 111489 h 459652"/>
              <a:gd name="connsiteX1425" fmla="*/ 1954557 w 11646040"/>
              <a:gd name="connsiteY1425" fmla="*/ 112337 h 459652"/>
              <a:gd name="connsiteX1426" fmla="*/ 1903696 w 11646040"/>
              <a:gd name="connsiteY1426" fmla="*/ 125746 h 459652"/>
              <a:gd name="connsiteX1427" fmla="*/ 1850806 w 11646040"/>
              <a:gd name="connsiteY1427" fmla="*/ 162247 h 459652"/>
              <a:gd name="connsiteX1428" fmla="*/ 1887336 w 11646040"/>
              <a:gd name="connsiteY1428" fmla="*/ 185899 h 459652"/>
              <a:gd name="connsiteX1429" fmla="*/ 2071618 w 11646040"/>
              <a:gd name="connsiteY1429" fmla="*/ 185717 h 459652"/>
              <a:gd name="connsiteX1430" fmla="*/ 2097088 w 11646040"/>
              <a:gd name="connsiteY1430" fmla="*/ 169510 h 459652"/>
              <a:gd name="connsiteX1431" fmla="*/ 2099318 w 11646040"/>
              <a:gd name="connsiteY1431" fmla="*/ 152939 h 459652"/>
              <a:gd name="connsiteX1432" fmla="*/ 1994181 w 11646040"/>
              <a:gd name="connsiteY1432" fmla="*/ 111489 h 459652"/>
              <a:gd name="connsiteX1433" fmla="*/ 1383707 w 11646040"/>
              <a:gd name="connsiteY1433" fmla="*/ 111489 h 459652"/>
              <a:gd name="connsiteX1434" fmla="*/ 1344081 w 11646040"/>
              <a:gd name="connsiteY1434" fmla="*/ 112337 h 459652"/>
              <a:gd name="connsiteX1435" fmla="*/ 1293221 w 11646040"/>
              <a:gd name="connsiteY1435" fmla="*/ 125746 h 459652"/>
              <a:gd name="connsiteX1436" fmla="*/ 1240331 w 11646040"/>
              <a:gd name="connsiteY1436" fmla="*/ 162247 h 459652"/>
              <a:gd name="connsiteX1437" fmla="*/ 1276862 w 11646040"/>
              <a:gd name="connsiteY1437" fmla="*/ 185899 h 459652"/>
              <a:gd name="connsiteX1438" fmla="*/ 1461143 w 11646040"/>
              <a:gd name="connsiteY1438" fmla="*/ 185717 h 459652"/>
              <a:gd name="connsiteX1439" fmla="*/ 1486612 w 11646040"/>
              <a:gd name="connsiteY1439" fmla="*/ 169510 h 459652"/>
              <a:gd name="connsiteX1440" fmla="*/ 1488844 w 11646040"/>
              <a:gd name="connsiteY1440" fmla="*/ 152939 h 459652"/>
              <a:gd name="connsiteX1441" fmla="*/ 1383707 w 11646040"/>
              <a:gd name="connsiteY1441" fmla="*/ 111489 h 459652"/>
              <a:gd name="connsiteX1442" fmla="*/ 773232 w 11646040"/>
              <a:gd name="connsiteY1442" fmla="*/ 111489 h 459652"/>
              <a:gd name="connsiteX1443" fmla="*/ 733607 w 11646040"/>
              <a:gd name="connsiteY1443" fmla="*/ 112337 h 459652"/>
              <a:gd name="connsiteX1444" fmla="*/ 682747 w 11646040"/>
              <a:gd name="connsiteY1444" fmla="*/ 125746 h 459652"/>
              <a:gd name="connsiteX1445" fmla="*/ 629856 w 11646040"/>
              <a:gd name="connsiteY1445" fmla="*/ 162247 h 459652"/>
              <a:gd name="connsiteX1446" fmla="*/ 666387 w 11646040"/>
              <a:gd name="connsiteY1446" fmla="*/ 185899 h 459652"/>
              <a:gd name="connsiteX1447" fmla="*/ 850669 w 11646040"/>
              <a:gd name="connsiteY1447" fmla="*/ 185717 h 459652"/>
              <a:gd name="connsiteX1448" fmla="*/ 876138 w 11646040"/>
              <a:gd name="connsiteY1448" fmla="*/ 169510 h 459652"/>
              <a:gd name="connsiteX1449" fmla="*/ 878369 w 11646040"/>
              <a:gd name="connsiteY1449" fmla="*/ 152939 h 459652"/>
              <a:gd name="connsiteX1450" fmla="*/ 773232 w 11646040"/>
              <a:gd name="connsiteY1450" fmla="*/ 111489 h 459652"/>
              <a:gd name="connsiteX1451" fmla="*/ 11134811 w 11646040"/>
              <a:gd name="connsiteY1451" fmla="*/ 63183 h 459652"/>
              <a:gd name="connsiteX1452" fmla="*/ 10954063 w 11646040"/>
              <a:gd name="connsiteY1452" fmla="*/ 138047 h 459652"/>
              <a:gd name="connsiteX1453" fmla="*/ 10995752 w 11646040"/>
              <a:gd name="connsiteY1453" fmla="*/ 155968 h 459652"/>
              <a:gd name="connsiteX1454" fmla="*/ 11009371 w 11646040"/>
              <a:gd name="connsiteY1454" fmla="*/ 144288 h 459652"/>
              <a:gd name="connsiteX1455" fmla="*/ 11126724 w 11646040"/>
              <a:gd name="connsiteY1455" fmla="*/ 101473 h 459652"/>
              <a:gd name="connsiteX1456" fmla="*/ 11269873 w 11646040"/>
              <a:gd name="connsiteY1456" fmla="*/ 149763 h 459652"/>
              <a:gd name="connsiteX1457" fmla="*/ 11281679 w 11646040"/>
              <a:gd name="connsiteY1457" fmla="*/ 153705 h 459652"/>
              <a:gd name="connsiteX1458" fmla="*/ 11318628 w 11646040"/>
              <a:gd name="connsiteY1458" fmla="*/ 138010 h 459652"/>
              <a:gd name="connsiteX1459" fmla="*/ 11134811 w 11646040"/>
              <a:gd name="connsiteY1459" fmla="*/ 63220 h 459652"/>
              <a:gd name="connsiteX1460" fmla="*/ 10524336 w 11646040"/>
              <a:gd name="connsiteY1460" fmla="*/ 63183 h 459652"/>
              <a:gd name="connsiteX1461" fmla="*/ 10343587 w 11646040"/>
              <a:gd name="connsiteY1461" fmla="*/ 138047 h 459652"/>
              <a:gd name="connsiteX1462" fmla="*/ 10385277 w 11646040"/>
              <a:gd name="connsiteY1462" fmla="*/ 155968 h 459652"/>
              <a:gd name="connsiteX1463" fmla="*/ 10398894 w 11646040"/>
              <a:gd name="connsiteY1463" fmla="*/ 144288 h 459652"/>
              <a:gd name="connsiteX1464" fmla="*/ 10516249 w 11646040"/>
              <a:gd name="connsiteY1464" fmla="*/ 101473 h 459652"/>
              <a:gd name="connsiteX1465" fmla="*/ 10659398 w 11646040"/>
              <a:gd name="connsiteY1465" fmla="*/ 149763 h 459652"/>
              <a:gd name="connsiteX1466" fmla="*/ 10671204 w 11646040"/>
              <a:gd name="connsiteY1466" fmla="*/ 153705 h 459652"/>
              <a:gd name="connsiteX1467" fmla="*/ 10708152 w 11646040"/>
              <a:gd name="connsiteY1467" fmla="*/ 138010 h 459652"/>
              <a:gd name="connsiteX1468" fmla="*/ 10524336 w 11646040"/>
              <a:gd name="connsiteY1468" fmla="*/ 63220 h 459652"/>
              <a:gd name="connsiteX1469" fmla="*/ 9913861 w 11646040"/>
              <a:gd name="connsiteY1469" fmla="*/ 63183 h 459652"/>
              <a:gd name="connsiteX1470" fmla="*/ 9733112 w 11646040"/>
              <a:gd name="connsiteY1470" fmla="*/ 138047 h 459652"/>
              <a:gd name="connsiteX1471" fmla="*/ 9774802 w 11646040"/>
              <a:gd name="connsiteY1471" fmla="*/ 155968 h 459652"/>
              <a:gd name="connsiteX1472" fmla="*/ 9788419 w 11646040"/>
              <a:gd name="connsiteY1472" fmla="*/ 144288 h 459652"/>
              <a:gd name="connsiteX1473" fmla="*/ 9905774 w 11646040"/>
              <a:gd name="connsiteY1473" fmla="*/ 101473 h 459652"/>
              <a:gd name="connsiteX1474" fmla="*/ 10048923 w 11646040"/>
              <a:gd name="connsiteY1474" fmla="*/ 149763 h 459652"/>
              <a:gd name="connsiteX1475" fmla="*/ 10060728 w 11646040"/>
              <a:gd name="connsiteY1475" fmla="*/ 153705 h 459652"/>
              <a:gd name="connsiteX1476" fmla="*/ 10097677 w 11646040"/>
              <a:gd name="connsiteY1476" fmla="*/ 138010 h 459652"/>
              <a:gd name="connsiteX1477" fmla="*/ 9913861 w 11646040"/>
              <a:gd name="connsiteY1477" fmla="*/ 63220 h 459652"/>
              <a:gd name="connsiteX1478" fmla="*/ 9303385 w 11646040"/>
              <a:gd name="connsiteY1478" fmla="*/ 63183 h 459652"/>
              <a:gd name="connsiteX1479" fmla="*/ 9122637 w 11646040"/>
              <a:gd name="connsiteY1479" fmla="*/ 138047 h 459652"/>
              <a:gd name="connsiteX1480" fmla="*/ 9164326 w 11646040"/>
              <a:gd name="connsiteY1480" fmla="*/ 155968 h 459652"/>
              <a:gd name="connsiteX1481" fmla="*/ 9177944 w 11646040"/>
              <a:gd name="connsiteY1481" fmla="*/ 144288 h 459652"/>
              <a:gd name="connsiteX1482" fmla="*/ 9295298 w 11646040"/>
              <a:gd name="connsiteY1482" fmla="*/ 101473 h 459652"/>
              <a:gd name="connsiteX1483" fmla="*/ 9438448 w 11646040"/>
              <a:gd name="connsiteY1483" fmla="*/ 149763 h 459652"/>
              <a:gd name="connsiteX1484" fmla="*/ 9450253 w 11646040"/>
              <a:gd name="connsiteY1484" fmla="*/ 153705 h 459652"/>
              <a:gd name="connsiteX1485" fmla="*/ 9487202 w 11646040"/>
              <a:gd name="connsiteY1485" fmla="*/ 138010 h 459652"/>
              <a:gd name="connsiteX1486" fmla="*/ 9303385 w 11646040"/>
              <a:gd name="connsiteY1486" fmla="*/ 63220 h 459652"/>
              <a:gd name="connsiteX1487" fmla="*/ 8692910 w 11646040"/>
              <a:gd name="connsiteY1487" fmla="*/ 63183 h 459652"/>
              <a:gd name="connsiteX1488" fmla="*/ 8512162 w 11646040"/>
              <a:gd name="connsiteY1488" fmla="*/ 138047 h 459652"/>
              <a:gd name="connsiteX1489" fmla="*/ 8553851 w 11646040"/>
              <a:gd name="connsiteY1489" fmla="*/ 155968 h 459652"/>
              <a:gd name="connsiteX1490" fmla="*/ 8567469 w 11646040"/>
              <a:gd name="connsiteY1490" fmla="*/ 144288 h 459652"/>
              <a:gd name="connsiteX1491" fmla="*/ 8684823 w 11646040"/>
              <a:gd name="connsiteY1491" fmla="*/ 101473 h 459652"/>
              <a:gd name="connsiteX1492" fmla="*/ 8827972 w 11646040"/>
              <a:gd name="connsiteY1492" fmla="*/ 149763 h 459652"/>
              <a:gd name="connsiteX1493" fmla="*/ 8839777 w 11646040"/>
              <a:gd name="connsiteY1493" fmla="*/ 153705 h 459652"/>
              <a:gd name="connsiteX1494" fmla="*/ 8876727 w 11646040"/>
              <a:gd name="connsiteY1494" fmla="*/ 138010 h 459652"/>
              <a:gd name="connsiteX1495" fmla="*/ 8692910 w 11646040"/>
              <a:gd name="connsiteY1495" fmla="*/ 63220 h 459652"/>
              <a:gd name="connsiteX1496" fmla="*/ 8082435 w 11646040"/>
              <a:gd name="connsiteY1496" fmla="*/ 63183 h 459652"/>
              <a:gd name="connsiteX1497" fmla="*/ 7901686 w 11646040"/>
              <a:gd name="connsiteY1497" fmla="*/ 138047 h 459652"/>
              <a:gd name="connsiteX1498" fmla="*/ 7943376 w 11646040"/>
              <a:gd name="connsiteY1498" fmla="*/ 155968 h 459652"/>
              <a:gd name="connsiteX1499" fmla="*/ 7956994 w 11646040"/>
              <a:gd name="connsiteY1499" fmla="*/ 144288 h 459652"/>
              <a:gd name="connsiteX1500" fmla="*/ 8074348 w 11646040"/>
              <a:gd name="connsiteY1500" fmla="*/ 101473 h 459652"/>
              <a:gd name="connsiteX1501" fmla="*/ 8217497 w 11646040"/>
              <a:gd name="connsiteY1501" fmla="*/ 149763 h 459652"/>
              <a:gd name="connsiteX1502" fmla="*/ 8229302 w 11646040"/>
              <a:gd name="connsiteY1502" fmla="*/ 153705 h 459652"/>
              <a:gd name="connsiteX1503" fmla="*/ 8266251 w 11646040"/>
              <a:gd name="connsiteY1503" fmla="*/ 138010 h 459652"/>
              <a:gd name="connsiteX1504" fmla="*/ 8082435 w 11646040"/>
              <a:gd name="connsiteY1504" fmla="*/ 63220 h 459652"/>
              <a:gd name="connsiteX1505" fmla="*/ 7471961 w 11646040"/>
              <a:gd name="connsiteY1505" fmla="*/ 63183 h 459652"/>
              <a:gd name="connsiteX1506" fmla="*/ 7291212 w 11646040"/>
              <a:gd name="connsiteY1506" fmla="*/ 138047 h 459652"/>
              <a:gd name="connsiteX1507" fmla="*/ 7332902 w 11646040"/>
              <a:gd name="connsiteY1507" fmla="*/ 155968 h 459652"/>
              <a:gd name="connsiteX1508" fmla="*/ 7346520 w 11646040"/>
              <a:gd name="connsiteY1508" fmla="*/ 144288 h 459652"/>
              <a:gd name="connsiteX1509" fmla="*/ 7463873 w 11646040"/>
              <a:gd name="connsiteY1509" fmla="*/ 101473 h 459652"/>
              <a:gd name="connsiteX1510" fmla="*/ 7607023 w 11646040"/>
              <a:gd name="connsiteY1510" fmla="*/ 149763 h 459652"/>
              <a:gd name="connsiteX1511" fmla="*/ 7618827 w 11646040"/>
              <a:gd name="connsiteY1511" fmla="*/ 153705 h 459652"/>
              <a:gd name="connsiteX1512" fmla="*/ 7655778 w 11646040"/>
              <a:gd name="connsiteY1512" fmla="*/ 138010 h 459652"/>
              <a:gd name="connsiteX1513" fmla="*/ 7471961 w 11646040"/>
              <a:gd name="connsiteY1513" fmla="*/ 63220 h 459652"/>
              <a:gd name="connsiteX1514" fmla="*/ 6861487 w 11646040"/>
              <a:gd name="connsiteY1514" fmla="*/ 63183 h 459652"/>
              <a:gd name="connsiteX1515" fmla="*/ 6680738 w 11646040"/>
              <a:gd name="connsiteY1515" fmla="*/ 138047 h 459652"/>
              <a:gd name="connsiteX1516" fmla="*/ 6722428 w 11646040"/>
              <a:gd name="connsiteY1516" fmla="*/ 155968 h 459652"/>
              <a:gd name="connsiteX1517" fmla="*/ 6736046 w 11646040"/>
              <a:gd name="connsiteY1517" fmla="*/ 144288 h 459652"/>
              <a:gd name="connsiteX1518" fmla="*/ 6853400 w 11646040"/>
              <a:gd name="connsiteY1518" fmla="*/ 101473 h 459652"/>
              <a:gd name="connsiteX1519" fmla="*/ 6996550 w 11646040"/>
              <a:gd name="connsiteY1519" fmla="*/ 149763 h 459652"/>
              <a:gd name="connsiteX1520" fmla="*/ 7008354 w 11646040"/>
              <a:gd name="connsiteY1520" fmla="*/ 153705 h 459652"/>
              <a:gd name="connsiteX1521" fmla="*/ 7045302 w 11646040"/>
              <a:gd name="connsiteY1521" fmla="*/ 138010 h 459652"/>
              <a:gd name="connsiteX1522" fmla="*/ 6861487 w 11646040"/>
              <a:gd name="connsiteY1522" fmla="*/ 63220 h 459652"/>
              <a:gd name="connsiteX1523" fmla="*/ 6251014 w 11646040"/>
              <a:gd name="connsiteY1523" fmla="*/ 63183 h 459652"/>
              <a:gd name="connsiteX1524" fmla="*/ 6070262 w 11646040"/>
              <a:gd name="connsiteY1524" fmla="*/ 138047 h 459652"/>
              <a:gd name="connsiteX1525" fmla="*/ 6111954 w 11646040"/>
              <a:gd name="connsiteY1525" fmla="*/ 155968 h 459652"/>
              <a:gd name="connsiteX1526" fmla="*/ 6125570 w 11646040"/>
              <a:gd name="connsiteY1526" fmla="*/ 144288 h 459652"/>
              <a:gd name="connsiteX1527" fmla="*/ 6242925 w 11646040"/>
              <a:gd name="connsiteY1527" fmla="*/ 101473 h 459652"/>
              <a:gd name="connsiteX1528" fmla="*/ 6386076 w 11646040"/>
              <a:gd name="connsiteY1528" fmla="*/ 149763 h 459652"/>
              <a:gd name="connsiteX1529" fmla="*/ 6397882 w 11646040"/>
              <a:gd name="connsiteY1529" fmla="*/ 153705 h 459652"/>
              <a:gd name="connsiteX1530" fmla="*/ 6434828 w 11646040"/>
              <a:gd name="connsiteY1530" fmla="*/ 138010 h 459652"/>
              <a:gd name="connsiteX1531" fmla="*/ 6251014 w 11646040"/>
              <a:gd name="connsiteY1531" fmla="*/ 63220 h 459652"/>
              <a:gd name="connsiteX1532" fmla="*/ 5640540 w 11646040"/>
              <a:gd name="connsiteY1532" fmla="*/ 63183 h 459652"/>
              <a:gd name="connsiteX1533" fmla="*/ 5459788 w 11646040"/>
              <a:gd name="connsiteY1533" fmla="*/ 138047 h 459652"/>
              <a:gd name="connsiteX1534" fmla="*/ 5501480 w 11646040"/>
              <a:gd name="connsiteY1534" fmla="*/ 155968 h 459652"/>
              <a:gd name="connsiteX1535" fmla="*/ 5515097 w 11646040"/>
              <a:gd name="connsiteY1535" fmla="*/ 144288 h 459652"/>
              <a:gd name="connsiteX1536" fmla="*/ 5632450 w 11646040"/>
              <a:gd name="connsiteY1536" fmla="*/ 101473 h 459652"/>
              <a:gd name="connsiteX1537" fmla="*/ 5775600 w 11646040"/>
              <a:gd name="connsiteY1537" fmla="*/ 149763 h 459652"/>
              <a:gd name="connsiteX1538" fmla="*/ 5787405 w 11646040"/>
              <a:gd name="connsiteY1538" fmla="*/ 153705 h 459652"/>
              <a:gd name="connsiteX1539" fmla="*/ 5824355 w 11646040"/>
              <a:gd name="connsiteY1539" fmla="*/ 138010 h 459652"/>
              <a:gd name="connsiteX1540" fmla="*/ 5640540 w 11646040"/>
              <a:gd name="connsiteY1540" fmla="*/ 63220 h 459652"/>
              <a:gd name="connsiteX1541" fmla="*/ 5030066 w 11646040"/>
              <a:gd name="connsiteY1541" fmla="*/ 63183 h 459652"/>
              <a:gd name="connsiteX1542" fmla="*/ 4849316 w 11646040"/>
              <a:gd name="connsiteY1542" fmla="*/ 138047 h 459652"/>
              <a:gd name="connsiteX1543" fmla="*/ 4891006 w 11646040"/>
              <a:gd name="connsiteY1543" fmla="*/ 155968 h 459652"/>
              <a:gd name="connsiteX1544" fmla="*/ 4904623 w 11646040"/>
              <a:gd name="connsiteY1544" fmla="*/ 144288 h 459652"/>
              <a:gd name="connsiteX1545" fmla="*/ 5021975 w 11646040"/>
              <a:gd name="connsiteY1545" fmla="*/ 101473 h 459652"/>
              <a:gd name="connsiteX1546" fmla="*/ 5165127 w 11646040"/>
              <a:gd name="connsiteY1546" fmla="*/ 149763 h 459652"/>
              <a:gd name="connsiteX1547" fmla="*/ 5176932 w 11646040"/>
              <a:gd name="connsiteY1547" fmla="*/ 153705 h 459652"/>
              <a:gd name="connsiteX1548" fmla="*/ 5213876 w 11646040"/>
              <a:gd name="connsiteY1548" fmla="*/ 138010 h 459652"/>
              <a:gd name="connsiteX1549" fmla="*/ 5030066 w 11646040"/>
              <a:gd name="connsiteY1549" fmla="*/ 63220 h 459652"/>
              <a:gd name="connsiteX1550" fmla="*/ 4419590 w 11646040"/>
              <a:gd name="connsiteY1550" fmla="*/ 63183 h 459652"/>
              <a:gd name="connsiteX1551" fmla="*/ 4238840 w 11646040"/>
              <a:gd name="connsiteY1551" fmla="*/ 138047 h 459652"/>
              <a:gd name="connsiteX1552" fmla="*/ 4280530 w 11646040"/>
              <a:gd name="connsiteY1552" fmla="*/ 155968 h 459652"/>
              <a:gd name="connsiteX1553" fmla="*/ 4294148 w 11646040"/>
              <a:gd name="connsiteY1553" fmla="*/ 144288 h 459652"/>
              <a:gd name="connsiteX1554" fmla="*/ 4411502 w 11646040"/>
              <a:gd name="connsiteY1554" fmla="*/ 101473 h 459652"/>
              <a:gd name="connsiteX1555" fmla="*/ 4554651 w 11646040"/>
              <a:gd name="connsiteY1555" fmla="*/ 149763 h 459652"/>
              <a:gd name="connsiteX1556" fmla="*/ 4566456 w 11646040"/>
              <a:gd name="connsiteY1556" fmla="*/ 153705 h 459652"/>
              <a:gd name="connsiteX1557" fmla="*/ 4603406 w 11646040"/>
              <a:gd name="connsiteY1557" fmla="*/ 138010 h 459652"/>
              <a:gd name="connsiteX1558" fmla="*/ 4419590 w 11646040"/>
              <a:gd name="connsiteY1558" fmla="*/ 63220 h 459652"/>
              <a:gd name="connsiteX1559" fmla="*/ 3809114 w 11646040"/>
              <a:gd name="connsiteY1559" fmla="*/ 63183 h 459652"/>
              <a:gd name="connsiteX1560" fmla="*/ 3628364 w 11646040"/>
              <a:gd name="connsiteY1560" fmla="*/ 138047 h 459652"/>
              <a:gd name="connsiteX1561" fmla="*/ 3670055 w 11646040"/>
              <a:gd name="connsiteY1561" fmla="*/ 155968 h 459652"/>
              <a:gd name="connsiteX1562" fmla="*/ 3683672 w 11646040"/>
              <a:gd name="connsiteY1562" fmla="*/ 144288 h 459652"/>
              <a:gd name="connsiteX1563" fmla="*/ 3801026 w 11646040"/>
              <a:gd name="connsiteY1563" fmla="*/ 101473 h 459652"/>
              <a:gd name="connsiteX1564" fmla="*/ 3944177 w 11646040"/>
              <a:gd name="connsiteY1564" fmla="*/ 149763 h 459652"/>
              <a:gd name="connsiteX1565" fmla="*/ 3955981 w 11646040"/>
              <a:gd name="connsiteY1565" fmla="*/ 153705 h 459652"/>
              <a:gd name="connsiteX1566" fmla="*/ 3992930 w 11646040"/>
              <a:gd name="connsiteY1566" fmla="*/ 138010 h 459652"/>
              <a:gd name="connsiteX1567" fmla="*/ 3809114 w 11646040"/>
              <a:gd name="connsiteY1567" fmla="*/ 63220 h 459652"/>
              <a:gd name="connsiteX1568" fmla="*/ 3198639 w 11646040"/>
              <a:gd name="connsiteY1568" fmla="*/ 63183 h 459652"/>
              <a:gd name="connsiteX1569" fmla="*/ 3017890 w 11646040"/>
              <a:gd name="connsiteY1569" fmla="*/ 138047 h 459652"/>
              <a:gd name="connsiteX1570" fmla="*/ 3059580 w 11646040"/>
              <a:gd name="connsiteY1570" fmla="*/ 155968 h 459652"/>
              <a:gd name="connsiteX1571" fmla="*/ 3073198 w 11646040"/>
              <a:gd name="connsiteY1571" fmla="*/ 144288 h 459652"/>
              <a:gd name="connsiteX1572" fmla="*/ 3190552 w 11646040"/>
              <a:gd name="connsiteY1572" fmla="*/ 101473 h 459652"/>
              <a:gd name="connsiteX1573" fmla="*/ 3333701 w 11646040"/>
              <a:gd name="connsiteY1573" fmla="*/ 149763 h 459652"/>
              <a:gd name="connsiteX1574" fmla="*/ 3345506 w 11646040"/>
              <a:gd name="connsiteY1574" fmla="*/ 153705 h 459652"/>
              <a:gd name="connsiteX1575" fmla="*/ 3382455 w 11646040"/>
              <a:gd name="connsiteY1575" fmla="*/ 138010 h 459652"/>
              <a:gd name="connsiteX1576" fmla="*/ 3198639 w 11646040"/>
              <a:gd name="connsiteY1576" fmla="*/ 63220 h 459652"/>
              <a:gd name="connsiteX1577" fmla="*/ 2588165 w 11646040"/>
              <a:gd name="connsiteY1577" fmla="*/ 63183 h 459652"/>
              <a:gd name="connsiteX1578" fmla="*/ 2407414 w 11646040"/>
              <a:gd name="connsiteY1578" fmla="*/ 138047 h 459652"/>
              <a:gd name="connsiteX1579" fmla="*/ 2449104 w 11646040"/>
              <a:gd name="connsiteY1579" fmla="*/ 155968 h 459652"/>
              <a:gd name="connsiteX1580" fmla="*/ 2462722 w 11646040"/>
              <a:gd name="connsiteY1580" fmla="*/ 144288 h 459652"/>
              <a:gd name="connsiteX1581" fmla="*/ 2580078 w 11646040"/>
              <a:gd name="connsiteY1581" fmla="*/ 101473 h 459652"/>
              <a:gd name="connsiteX1582" fmla="*/ 2723227 w 11646040"/>
              <a:gd name="connsiteY1582" fmla="*/ 149763 h 459652"/>
              <a:gd name="connsiteX1583" fmla="*/ 2735032 w 11646040"/>
              <a:gd name="connsiteY1583" fmla="*/ 153705 h 459652"/>
              <a:gd name="connsiteX1584" fmla="*/ 2771982 w 11646040"/>
              <a:gd name="connsiteY1584" fmla="*/ 138010 h 459652"/>
              <a:gd name="connsiteX1585" fmla="*/ 2588165 w 11646040"/>
              <a:gd name="connsiteY1585" fmla="*/ 63220 h 459652"/>
              <a:gd name="connsiteX1586" fmla="*/ 1977688 w 11646040"/>
              <a:gd name="connsiteY1586" fmla="*/ 63183 h 459652"/>
              <a:gd name="connsiteX1587" fmla="*/ 1796940 w 11646040"/>
              <a:gd name="connsiteY1587" fmla="*/ 138047 h 459652"/>
              <a:gd name="connsiteX1588" fmla="*/ 1838629 w 11646040"/>
              <a:gd name="connsiteY1588" fmla="*/ 155968 h 459652"/>
              <a:gd name="connsiteX1589" fmla="*/ 1852247 w 11646040"/>
              <a:gd name="connsiteY1589" fmla="*/ 144288 h 459652"/>
              <a:gd name="connsiteX1590" fmla="*/ 1969602 w 11646040"/>
              <a:gd name="connsiteY1590" fmla="*/ 101473 h 459652"/>
              <a:gd name="connsiteX1591" fmla="*/ 2112750 w 11646040"/>
              <a:gd name="connsiteY1591" fmla="*/ 149763 h 459652"/>
              <a:gd name="connsiteX1592" fmla="*/ 2124555 w 11646040"/>
              <a:gd name="connsiteY1592" fmla="*/ 153705 h 459652"/>
              <a:gd name="connsiteX1593" fmla="*/ 2161505 w 11646040"/>
              <a:gd name="connsiteY1593" fmla="*/ 138010 h 459652"/>
              <a:gd name="connsiteX1594" fmla="*/ 1977688 w 11646040"/>
              <a:gd name="connsiteY1594" fmla="*/ 63220 h 459652"/>
              <a:gd name="connsiteX1595" fmla="*/ 1367213 w 11646040"/>
              <a:gd name="connsiteY1595" fmla="*/ 63183 h 459652"/>
              <a:gd name="connsiteX1596" fmla="*/ 1186465 w 11646040"/>
              <a:gd name="connsiteY1596" fmla="*/ 138047 h 459652"/>
              <a:gd name="connsiteX1597" fmla="*/ 1228154 w 11646040"/>
              <a:gd name="connsiteY1597" fmla="*/ 155968 h 459652"/>
              <a:gd name="connsiteX1598" fmla="*/ 1241773 w 11646040"/>
              <a:gd name="connsiteY1598" fmla="*/ 144288 h 459652"/>
              <a:gd name="connsiteX1599" fmla="*/ 1359126 w 11646040"/>
              <a:gd name="connsiteY1599" fmla="*/ 101473 h 459652"/>
              <a:gd name="connsiteX1600" fmla="*/ 1502275 w 11646040"/>
              <a:gd name="connsiteY1600" fmla="*/ 149763 h 459652"/>
              <a:gd name="connsiteX1601" fmla="*/ 1514080 w 11646040"/>
              <a:gd name="connsiteY1601" fmla="*/ 153705 h 459652"/>
              <a:gd name="connsiteX1602" fmla="*/ 1551030 w 11646040"/>
              <a:gd name="connsiteY1602" fmla="*/ 138010 h 459652"/>
              <a:gd name="connsiteX1603" fmla="*/ 1367213 w 11646040"/>
              <a:gd name="connsiteY1603" fmla="*/ 63220 h 459652"/>
              <a:gd name="connsiteX1604" fmla="*/ 756739 w 11646040"/>
              <a:gd name="connsiteY1604" fmla="*/ 63183 h 459652"/>
              <a:gd name="connsiteX1605" fmla="*/ 575989 w 11646040"/>
              <a:gd name="connsiteY1605" fmla="*/ 138047 h 459652"/>
              <a:gd name="connsiteX1606" fmla="*/ 617680 w 11646040"/>
              <a:gd name="connsiteY1606" fmla="*/ 155968 h 459652"/>
              <a:gd name="connsiteX1607" fmla="*/ 631297 w 11646040"/>
              <a:gd name="connsiteY1607" fmla="*/ 144288 h 459652"/>
              <a:gd name="connsiteX1608" fmla="*/ 748652 w 11646040"/>
              <a:gd name="connsiteY1608" fmla="*/ 101473 h 459652"/>
              <a:gd name="connsiteX1609" fmla="*/ 891800 w 11646040"/>
              <a:gd name="connsiteY1609" fmla="*/ 149763 h 459652"/>
              <a:gd name="connsiteX1610" fmla="*/ 903606 w 11646040"/>
              <a:gd name="connsiteY1610" fmla="*/ 153705 h 459652"/>
              <a:gd name="connsiteX1611" fmla="*/ 940554 w 11646040"/>
              <a:gd name="connsiteY1611" fmla="*/ 138010 h 459652"/>
              <a:gd name="connsiteX1612" fmla="*/ 756739 w 11646040"/>
              <a:gd name="connsiteY1612" fmla="*/ 63220 h 459652"/>
              <a:gd name="connsiteX1613" fmla="*/ 11133418 w 11646040"/>
              <a:gd name="connsiteY1613" fmla="*/ 13980 h 459652"/>
              <a:gd name="connsiteX1614" fmla="*/ 10894805 w 11646040"/>
              <a:gd name="connsiteY1614" fmla="*/ 123446 h 459652"/>
              <a:gd name="connsiteX1615" fmla="*/ 10924596 w 11646040"/>
              <a:gd name="connsiteY1615" fmla="*/ 130381 h 459652"/>
              <a:gd name="connsiteX1616" fmla="*/ 10951832 w 11646040"/>
              <a:gd name="connsiteY1616" fmla="*/ 124140 h 459652"/>
              <a:gd name="connsiteX1617" fmla="*/ 11173759 w 11646040"/>
              <a:gd name="connsiteY1617" fmla="*/ 55993 h 459652"/>
              <a:gd name="connsiteX1618" fmla="*/ 11323183 w 11646040"/>
              <a:gd name="connsiteY1618" fmla="*/ 125709 h 459652"/>
              <a:gd name="connsiteX1619" fmla="*/ 11336475 w 11646040"/>
              <a:gd name="connsiteY1619" fmla="*/ 132644 h 459652"/>
              <a:gd name="connsiteX1620" fmla="*/ 11377887 w 11646040"/>
              <a:gd name="connsiteY1620" fmla="*/ 123300 h 459652"/>
              <a:gd name="connsiteX1621" fmla="*/ 11133418 w 11646040"/>
              <a:gd name="connsiteY1621" fmla="*/ 13980 h 459652"/>
              <a:gd name="connsiteX1622" fmla="*/ 10522942 w 11646040"/>
              <a:gd name="connsiteY1622" fmla="*/ 13980 h 459652"/>
              <a:gd name="connsiteX1623" fmla="*/ 10284329 w 11646040"/>
              <a:gd name="connsiteY1623" fmla="*/ 123446 h 459652"/>
              <a:gd name="connsiteX1624" fmla="*/ 10314121 w 11646040"/>
              <a:gd name="connsiteY1624" fmla="*/ 130381 h 459652"/>
              <a:gd name="connsiteX1625" fmla="*/ 10341356 w 11646040"/>
              <a:gd name="connsiteY1625" fmla="*/ 124140 h 459652"/>
              <a:gd name="connsiteX1626" fmla="*/ 10563284 w 11646040"/>
              <a:gd name="connsiteY1626" fmla="*/ 55993 h 459652"/>
              <a:gd name="connsiteX1627" fmla="*/ 10712708 w 11646040"/>
              <a:gd name="connsiteY1627" fmla="*/ 125709 h 459652"/>
              <a:gd name="connsiteX1628" fmla="*/ 10726000 w 11646040"/>
              <a:gd name="connsiteY1628" fmla="*/ 132644 h 459652"/>
              <a:gd name="connsiteX1629" fmla="*/ 10767412 w 11646040"/>
              <a:gd name="connsiteY1629" fmla="*/ 123300 h 459652"/>
              <a:gd name="connsiteX1630" fmla="*/ 10522942 w 11646040"/>
              <a:gd name="connsiteY1630" fmla="*/ 13980 h 459652"/>
              <a:gd name="connsiteX1631" fmla="*/ 9912466 w 11646040"/>
              <a:gd name="connsiteY1631" fmla="*/ 13980 h 459652"/>
              <a:gd name="connsiteX1632" fmla="*/ 9673854 w 11646040"/>
              <a:gd name="connsiteY1632" fmla="*/ 123446 h 459652"/>
              <a:gd name="connsiteX1633" fmla="*/ 9703646 w 11646040"/>
              <a:gd name="connsiteY1633" fmla="*/ 130381 h 459652"/>
              <a:gd name="connsiteX1634" fmla="*/ 9730880 w 11646040"/>
              <a:gd name="connsiteY1634" fmla="*/ 124140 h 459652"/>
              <a:gd name="connsiteX1635" fmla="*/ 9952809 w 11646040"/>
              <a:gd name="connsiteY1635" fmla="*/ 55993 h 459652"/>
              <a:gd name="connsiteX1636" fmla="*/ 10102232 w 11646040"/>
              <a:gd name="connsiteY1636" fmla="*/ 125709 h 459652"/>
              <a:gd name="connsiteX1637" fmla="*/ 10115525 w 11646040"/>
              <a:gd name="connsiteY1637" fmla="*/ 132644 h 459652"/>
              <a:gd name="connsiteX1638" fmla="*/ 10156935 w 11646040"/>
              <a:gd name="connsiteY1638" fmla="*/ 123300 h 459652"/>
              <a:gd name="connsiteX1639" fmla="*/ 9912466 w 11646040"/>
              <a:gd name="connsiteY1639" fmla="*/ 13980 h 459652"/>
              <a:gd name="connsiteX1640" fmla="*/ 9301991 w 11646040"/>
              <a:gd name="connsiteY1640" fmla="*/ 13980 h 459652"/>
              <a:gd name="connsiteX1641" fmla="*/ 9063379 w 11646040"/>
              <a:gd name="connsiteY1641" fmla="*/ 123446 h 459652"/>
              <a:gd name="connsiteX1642" fmla="*/ 9093170 w 11646040"/>
              <a:gd name="connsiteY1642" fmla="*/ 130381 h 459652"/>
              <a:gd name="connsiteX1643" fmla="*/ 9120405 w 11646040"/>
              <a:gd name="connsiteY1643" fmla="*/ 124140 h 459652"/>
              <a:gd name="connsiteX1644" fmla="*/ 9342333 w 11646040"/>
              <a:gd name="connsiteY1644" fmla="*/ 55993 h 459652"/>
              <a:gd name="connsiteX1645" fmla="*/ 9491757 w 11646040"/>
              <a:gd name="connsiteY1645" fmla="*/ 125709 h 459652"/>
              <a:gd name="connsiteX1646" fmla="*/ 9505050 w 11646040"/>
              <a:gd name="connsiteY1646" fmla="*/ 132644 h 459652"/>
              <a:gd name="connsiteX1647" fmla="*/ 9546460 w 11646040"/>
              <a:gd name="connsiteY1647" fmla="*/ 123300 h 459652"/>
              <a:gd name="connsiteX1648" fmla="*/ 9301991 w 11646040"/>
              <a:gd name="connsiteY1648" fmla="*/ 13980 h 459652"/>
              <a:gd name="connsiteX1649" fmla="*/ 8691516 w 11646040"/>
              <a:gd name="connsiteY1649" fmla="*/ 13980 h 459652"/>
              <a:gd name="connsiteX1650" fmla="*/ 8452904 w 11646040"/>
              <a:gd name="connsiteY1650" fmla="*/ 123446 h 459652"/>
              <a:gd name="connsiteX1651" fmla="*/ 8482695 w 11646040"/>
              <a:gd name="connsiteY1651" fmla="*/ 130381 h 459652"/>
              <a:gd name="connsiteX1652" fmla="*/ 8509930 w 11646040"/>
              <a:gd name="connsiteY1652" fmla="*/ 124140 h 459652"/>
              <a:gd name="connsiteX1653" fmla="*/ 8731858 w 11646040"/>
              <a:gd name="connsiteY1653" fmla="*/ 55993 h 459652"/>
              <a:gd name="connsiteX1654" fmla="*/ 8881282 w 11646040"/>
              <a:gd name="connsiteY1654" fmla="*/ 125709 h 459652"/>
              <a:gd name="connsiteX1655" fmla="*/ 8894574 w 11646040"/>
              <a:gd name="connsiteY1655" fmla="*/ 132644 h 459652"/>
              <a:gd name="connsiteX1656" fmla="*/ 8935985 w 11646040"/>
              <a:gd name="connsiteY1656" fmla="*/ 123300 h 459652"/>
              <a:gd name="connsiteX1657" fmla="*/ 8691516 w 11646040"/>
              <a:gd name="connsiteY1657" fmla="*/ 13980 h 459652"/>
              <a:gd name="connsiteX1658" fmla="*/ 8081040 w 11646040"/>
              <a:gd name="connsiteY1658" fmla="*/ 13980 h 459652"/>
              <a:gd name="connsiteX1659" fmla="*/ 7842428 w 11646040"/>
              <a:gd name="connsiteY1659" fmla="*/ 123446 h 459652"/>
              <a:gd name="connsiteX1660" fmla="*/ 7872220 w 11646040"/>
              <a:gd name="connsiteY1660" fmla="*/ 130381 h 459652"/>
              <a:gd name="connsiteX1661" fmla="*/ 7899455 w 11646040"/>
              <a:gd name="connsiteY1661" fmla="*/ 124140 h 459652"/>
              <a:gd name="connsiteX1662" fmla="*/ 8121383 w 11646040"/>
              <a:gd name="connsiteY1662" fmla="*/ 55993 h 459652"/>
              <a:gd name="connsiteX1663" fmla="*/ 8270807 w 11646040"/>
              <a:gd name="connsiteY1663" fmla="*/ 125709 h 459652"/>
              <a:gd name="connsiteX1664" fmla="*/ 8284099 w 11646040"/>
              <a:gd name="connsiteY1664" fmla="*/ 132644 h 459652"/>
              <a:gd name="connsiteX1665" fmla="*/ 8325509 w 11646040"/>
              <a:gd name="connsiteY1665" fmla="*/ 123300 h 459652"/>
              <a:gd name="connsiteX1666" fmla="*/ 8081040 w 11646040"/>
              <a:gd name="connsiteY1666" fmla="*/ 13980 h 459652"/>
              <a:gd name="connsiteX1667" fmla="*/ 7470567 w 11646040"/>
              <a:gd name="connsiteY1667" fmla="*/ 13980 h 459652"/>
              <a:gd name="connsiteX1668" fmla="*/ 7231956 w 11646040"/>
              <a:gd name="connsiteY1668" fmla="*/ 123446 h 459652"/>
              <a:gd name="connsiteX1669" fmla="*/ 7261746 w 11646040"/>
              <a:gd name="connsiteY1669" fmla="*/ 130381 h 459652"/>
              <a:gd name="connsiteX1670" fmla="*/ 7288984 w 11646040"/>
              <a:gd name="connsiteY1670" fmla="*/ 124140 h 459652"/>
              <a:gd name="connsiteX1671" fmla="*/ 7510909 w 11646040"/>
              <a:gd name="connsiteY1671" fmla="*/ 55993 h 459652"/>
              <a:gd name="connsiteX1672" fmla="*/ 7660332 w 11646040"/>
              <a:gd name="connsiteY1672" fmla="*/ 125709 h 459652"/>
              <a:gd name="connsiteX1673" fmla="*/ 7673624 w 11646040"/>
              <a:gd name="connsiteY1673" fmla="*/ 132644 h 459652"/>
              <a:gd name="connsiteX1674" fmla="*/ 7715036 w 11646040"/>
              <a:gd name="connsiteY1674" fmla="*/ 123300 h 459652"/>
              <a:gd name="connsiteX1675" fmla="*/ 7470567 w 11646040"/>
              <a:gd name="connsiteY1675" fmla="*/ 13980 h 459652"/>
              <a:gd name="connsiteX1676" fmla="*/ 6860093 w 11646040"/>
              <a:gd name="connsiteY1676" fmla="*/ 13980 h 459652"/>
              <a:gd name="connsiteX1677" fmla="*/ 6621480 w 11646040"/>
              <a:gd name="connsiteY1677" fmla="*/ 123446 h 459652"/>
              <a:gd name="connsiteX1678" fmla="*/ 6651271 w 11646040"/>
              <a:gd name="connsiteY1678" fmla="*/ 130381 h 459652"/>
              <a:gd name="connsiteX1679" fmla="*/ 6678507 w 11646040"/>
              <a:gd name="connsiteY1679" fmla="*/ 124140 h 459652"/>
              <a:gd name="connsiteX1680" fmla="*/ 6900435 w 11646040"/>
              <a:gd name="connsiteY1680" fmla="*/ 55993 h 459652"/>
              <a:gd name="connsiteX1681" fmla="*/ 7049859 w 11646040"/>
              <a:gd name="connsiteY1681" fmla="*/ 125709 h 459652"/>
              <a:gd name="connsiteX1682" fmla="*/ 7063151 w 11646040"/>
              <a:gd name="connsiteY1682" fmla="*/ 132644 h 459652"/>
              <a:gd name="connsiteX1683" fmla="*/ 7104560 w 11646040"/>
              <a:gd name="connsiteY1683" fmla="*/ 123300 h 459652"/>
              <a:gd name="connsiteX1684" fmla="*/ 6860093 w 11646040"/>
              <a:gd name="connsiteY1684" fmla="*/ 13980 h 459652"/>
              <a:gd name="connsiteX1685" fmla="*/ 6249622 w 11646040"/>
              <a:gd name="connsiteY1685" fmla="*/ 13980 h 459652"/>
              <a:gd name="connsiteX1686" fmla="*/ 6011004 w 11646040"/>
              <a:gd name="connsiteY1686" fmla="*/ 123446 h 459652"/>
              <a:gd name="connsiteX1687" fmla="*/ 6040795 w 11646040"/>
              <a:gd name="connsiteY1687" fmla="*/ 130381 h 459652"/>
              <a:gd name="connsiteX1688" fmla="*/ 6068032 w 11646040"/>
              <a:gd name="connsiteY1688" fmla="*/ 124140 h 459652"/>
              <a:gd name="connsiteX1689" fmla="*/ 6289962 w 11646040"/>
              <a:gd name="connsiteY1689" fmla="*/ 55993 h 459652"/>
              <a:gd name="connsiteX1690" fmla="*/ 6439384 w 11646040"/>
              <a:gd name="connsiteY1690" fmla="*/ 125709 h 459652"/>
              <a:gd name="connsiteX1691" fmla="*/ 6452678 w 11646040"/>
              <a:gd name="connsiteY1691" fmla="*/ 132644 h 459652"/>
              <a:gd name="connsiteX1692" fmla="*/ 6494086 w 11646040"/>
              <a:gd name="connsiteY1692" fmla="*/ 123300 h 459652"/>
              <a:gd name="connsiteX1693" fmla="*/ 6249622 w 11646040"/>
              <a:gd name="connsiteY1693" fmla="*/ 13980 h 459652"/>
              <a:gd name="connsiteX1694" fmla="*/ 5639143 w 11646040"/>
              <a:gd name="connsiteY1694" fmla="*/ 13980 h 459652"/>
              <a:gd name="connsiteX1695" fmla="*/ 5400530 w 11646040"/>
              <a:gd name="connsiteY1695" fmla="*/ 123446 h 459652"/>
              <a:gd name="connsiteX1696" fmla="*/ 5430324 w 11646040"/>
              <a:gd name="connsiteY1696" fmla="*/ 130381 h 459652"/>
              <a:gd name="connsiteX1697" fmla="*/ 5457558 w 11646040"/>
              <a:gd name="connsiteY1697" fmla="*/ 124140 h 459652"/>
              <a:gd name="connsiteX1698" fmla="*/ 5679486 w 11646040"/>
              <a:gd name="connsiteY1698" fmla="*/ 55993 h 459652"/>
              <a:gd name="connsiteX1699" fmla="*/ 5828907 w 11646040"/>
              <a:gd name="connsiteY1699" fmla="*/ 125709 h 459652"/>
              <a:gd name="connsiteX1700" fmla="*/ 5842202 w 11646040"/>
              <a:gd name="connsiteY1700" fmla="*/ 132644 h 459652"/>
              <a:gd name="connsiteX1701" fmla="*/ 5883611 w 11646040"/>
              <a:gd name="connsiteY1701" fmla="*/ 123300 h 459652"/>
              <a:gd name="connsiteX1702" fmla="*/ 5639143 w 11646040"/>
              <a:gd name="connsiteY1702" fmla="*/ 13980 h 459652"/>
              <a:gd name="connsiteX1703" fmla="*/ 5028669 w 11646040"/>
              <a:gd name="connsiteY1703" fmla="*/ 13980 h 459652"/>
              <a:gd name="connsiteX1704" fmla="*/ 4790058 w 11646040"/>
              <a:gd name="connsiteY1704" fmla="*/ 123446 h 459652"/>
              <a:gd name="connsiteX1705" fmla="*/ 4819848 w 11646040"/>
              <a:gd name="connsiteY1705" fmla="*/ 130381 h 459652"/>
              <a:gd name="connsiteX1706" fmla="*/ 4847084 w 11646040"/>
              <a:gd name="connsiteY1706" fmla="*/ 124140 h 459652"/>
              <a:gd name="connsiteX1707" fmla="*/ 5069011 w 11646040"/>
              <a:gd name="connsiteY1707" fmla="*/ 55993 h 459652"/>
              <a:gd name="connsiteX1708" fmla="*/ 5218434 w 11646040"/>
              <a:gd name="connsiteY1708" fmla="*/ 125709 h 459652"/>
              <a:gd name="connsiteX1709" fmla="*/ 5231725 w 11646040"/>
              <a:gd name="connsiteY1709" fmla="*/ 132644 h 459652"/>
              <a:gd name="connsiteX1710" fmla="*/ 5273135 w 11646040"/>
              <a:gd name="connsiteY1710" fmla="*/ 123300 h 459652"/>
              <a:gd name="connsiteX1711" fmla="*/ 5028669 w 11646040"/>
              <a:gd name="connsiteY1711" fmla="*/ 13980 h 459652"/>
              <a:gd name="connsiteX1712" fmla="*/ 4418195 w 11646040"/>
              <a:gd name="connsiteY1712" fmla="*/ 13980 h 459652"/>
              <a:gd name="connsiteX1713" fmla="*/ 4179582 w 11646040"/>
              <a:gd name="connsiteY1713" fmla="*/ 123446 h 459652"/>
              <a:gd name="connsiteX1714" fmla="*/ 4209374 w 11646040"/>
              <a:gd name="connsiteY1714" fmla="*/ 130381 h 459652"/>
              <a:gd name="connsiteX1715" fmla="*/ 4236609 w 11646040"/>
              <a:gd name="connsiteY1715" fmla="*/ 124140 h 459652"/>
              <a:gd name="connsiteX1716" fmla="*/ 4458538 w 11646040"/>
              <a:gd name="connsiteY1716" fmla="*/ 55993 h 459652"/>
              <a:gd name="connsiteX1717" fmla="*/ 4607960 w 11646040"/>
              <a:gd name="connsiteY1717" fmla="*/ 125709 h 459652"/>
              <a:gd name="connsiteX1718" fmla="*/ 4621254 w 11646040"/>
              <a:gd name="connsiteY1718" fmla="*/ 132644 h 459652"/>
              <a:gd name="connsiteX1719" fmla="*/ 4662664 w 11646040"/>
              <a:gd name="connsiteY1719" fmla="*/ 123300 h 459652"/>
              <a:gd name="connsiteX1720" fmla="*/ 4418195 w 11646040"/>
              <a:gd name="connsiteY1720" fmla="*/ 13980 h 459652"/>
              <a:gd name="connsiteX1721" fmla="*/ 3807719 w 11646040"/>
              <a:gd name="connsiteY1721" fmla="*/ 13980 h 459652"/>
              <a:gd name="connsiteX1722" fmla="*/ 3569106 w 11646040"/>
              <a:gd name="connsiteY1722" fmla="*/ 123446 h 459652"/>
              <a:gd name="connsiteX1723" fmla="*/ 3598900 w 11646040"/>
              <a:gd name="connsiteY1723" fmla="*/ 130381 h 459652"/>
              <a:gd name="connsiteX1724" fmla="*/ 3626133 w 11646040"/>
              <a:gd name="connsiteY1724" fmla="*/ 124140 h 459652"/>
              <a:gd name="connsiteX1725" fmla="*/ 3848062 w 11646040"/>
              <a:gd name="connsiteY1725" fmla="*/ 55993 h 459652"/>
              <a:gd name="connsiteX1726" fmla="*/ 3997485 w 11646040"/>
              <a:gd name="connsiteY1726" fmla="*/ 125709 h 459652"/>
              <a:gd name="connsiteX1727" fmla="*/ 4010778 w 11646040"/>
              <a:gd name="connsiteY1727" fmla="*/ 132644 h 459652"/>
              <a:gd name="connsiteX1728" fmla="*/ 4052188 w 11646040"/>
              <a:gd name="connsiteY1728" fmla="*/ 123300 h 459652"/>
              <a:gd name="connsiteX1729" fmla="*/ 3807719 w 11646040"/>
              <a:gd name="connsiteY1729" fmla="*/ 13980 h 459652"/>
              <a:gd name="connsiteX1730" fmla="*/ 3197245 w 11646040"/>
              <a:gd name="connsiteY1730" fmla="*/ 13980 h 459652"/>
              <a:gd name="connsiteX1731" fmla="*/ 2958632 w 11646040"/>
              <a:gd name="connsiteY1731" fmla="*/ 123446 h 459652"/>
              <a:gd name="connsiteX1732" fmla="*/ 2988424 w 11646040"/>
              <a:gd name="connsiteY1732" fmla="*/ 130381 h 459652"/>
              <a:gd name="connsiteX1733" fmla="*/ 3015660 w 11646040"/>
              <a:gd name="connsiteY1733" fmla="*/ 124140 h 459652"/>
              <a:gd name="connsiteX1734" fmla="*/ 3237587 w 11646040"/>
              <a:gd name="connsiteY1734" fmla="*/ 55993 h 459652"/>
              <a:gd name="connsiteX1735" fmla="*/ 3387010 w 11646040"/>
              <a:gd name="connsiteY1735" fmla="*/ 125709 h 459652"/>
              <a:gd name="connsiteX1736" fmla="*/ 3400303 w 11646040"/>
              <a:gd name="connsiteY1736" fmla="*/ 132644 h 459652"/>
              <a:gd name="connsiteX1737" fmla="*/ 3441713 w 11646040"/>
              <a:gd name="connsiteY1737" fmla="*/ 123300 h 459652"/>
              <a:gd name="connsiteX1738" fmla="*/ 3197245 w 11646040"/>
              <a:gd name="connsiteY1738" fmla="*/ 13980 h 459652"/>
              <a:gd name="connsiteX1739" fmla="*/ 2586771 w 11646040"/>
              <a:gd name="connsiteY1739" fmla="*/ 13980 h 459652"/>
              <a:gd name="connsiteX1740" fmla="*/ 2348156 w 11646040"/>
              <a:gd name="connsiteY1740" fmla="*/ 123446 h 459652"/>
              <a:gd name="connsiteX1741" fmla="*/ 2377947 w 11646040"/>
              <a:gd name="connsiteY1741" fmla="*/ 130381 h 459652"/>
              <a:gd name="connsiteX1742" fmla="*/ 2405183 w 11646040"/>
              <a:gd name="connsiteY1742" fmla="*/ 124140 h 459652"/>
              <a:gd name="connsiteX1743" fmla="*/ 2627113 w 11646040"/>
              <a:gd name="connsiteY1743" fmla="*/ 55993 h 459652"/>
              <a:gd name="connsiteX1744" fmla="*/ 2776537 w 11646040"/>
              <a:gd name="connsiteY1744" fmla="*/ 125709 h 459652"/>
              <a:gd name="connsiteX1745" fmla="*/ 2789829 w 11646040"/>
              <a:gd name="connsiteY1745" fmla="*/ 132644 h 459652"/>
              <a:gd name="connsiteX1746" fmla="*/ 2831240 w 11646040"/>
              <a:gd name="connsiteY1746" fmla="*/ 123300 h 459652"/>
              <a:gd name="connsiteX1747" fmla="*/ 2586771 w 11646040"/>
              <a:gd name="connsiteY1747" fmla="*/ 13980 h 459652"/>
              <a:gd name="connsiteX1748" fmla="*/ 1976294 w 11646040"/>
              <a:gd name="connsiteY1748" fmla="*/ 13980 h 459652"/>
              <a:gd name="connsiteX1749" fmla="*/ 1737681 w 11646040"/>
              <a:gd name="connsiteY1749" fmla="*/ 123446 h 459652"/>
              <a:gd name="connsiteX1750" fmla="*/ 1767473 w 11646040"/>
              <a:gd name="connsiteY1750" fmla="*/ 130381 h 459652"/>
              <a:gd name="connsiteX1751" fmla="*/ 1794708 w 11646040"/>
              <a:gd name="connsiteY1751" fmla="*/ 124140 h 459652"/>
              <a:gd name="connsiteX1752" fmla="*/ 2016637 w 11646040"/>
              <a:gd name="connsiteY1752" fmla="*/ 55993 h 459652"/>
              <a:gd name="connsiteX1753" fmla="*/ 2166059 w 11646040"/>
              <a:gd name="connsiteY1753" fmla="*/ 125709 h 459652"/>
              <a:gd name="connsiteX1754" fmla="*/ 2179352 w 11646040"/>
              <a:gd name="connsiteY1754" fmla="*/ 132644 h 459652"/>
              <a:gd name="connsiteX1755" fmla="*/ 2220763 w 11646040"/>
              <a:gd name="connsiteY1755" fmla="*/ 123300 h 459652"/>
              <a:gd name="connsiteX1756" fmla="*/ 1976294 w 11646040"/>
              <a:gd name="connsiteY1756" fmla="*/ 13980 h 459652"/>
              <a:gd name="connsiteX1757" fmla="*/ 1365819 w 11646040"/>
              <a:gd name="connsiteY1757" fmla="*/ 13980 h 459652"/>
              <a:gd name="connsiteX1758" fmla="*/ 1127207 w 11646040"/>
              <a:gd name="connsiteY1758" fmla="*/ 123446 h 459652"/>
              <a:gd name="connsiteX1759" fmla="*/ 1156998 w 11646040"/>
              <a:gd name="connsiteY1759" fmla="*/ 130381 h 459652"/>
              <a:gd name="connsiteX1760" fmla="*/ 1184234 w 11646040"/>
              <a:gd name="connsiteY1760" fmla="*/ 124140 h 459652"/>
              <a:gd name="connsiteX1761" fmla="*/ 1406161 w 11646040"/>
              <a:gd name="connsiteY1761" fmla="*/ 55993 h 459652"/>
              <a:gd name="connsiteX1762" fmla="*/ 1555585 w 11646040"/>
              <a:gd name="connsiteY1762" fmla="*/ 125709 h 459652"/>
              <a:gd name="connsiteX1763" fmla="*/ 1568877 w 11646040"/>
              <a:gd name="connsiteY1763" fmla="*/ 132644 h 459652"/>
              <a:gd name="connsiteX1764" fmla="*/ 1610287 w 11646040"/>
              <a:gd name="connsiteY1764" fmla="*/ 123300 h 459652"/>
              <a:gd name="connsiteX1765" fmla="*/ 1365819 w 11646040"/>
              <a:gd name="connsiteY1765" fmla="*/ 13980 h 459652"/>
              <a:gd name="connsiteX1766" fmla="*/ 755345 w 11646040"/>
              <a:gd name="connsiteY1766" fmla="*/ 13980 h 459652"/>
              <a:gd name="connsiteX1767" fmla="*/ 516731 w 11646040"/>
              <a:gd name="connsiteY1767" fmla="*/ 123446 h 459652"/>
              <a:gd name="connsiteX1768" fmla="*/ 546523 w 11646040"/>
              <a:gd name="connsiteY1768" fmla="*/ 130381 h 459652"/>
              <a:gd name="connsiteX1769" fmla="*/ 573759 w 11646040"/>
              <a:gd name="connsiteY1769" fmla="*/ 124140 h 459652"/>
              <a:gd name="connsiteX1770" fmla="*/ 795686 w 11646040"/>
              <a:gd name="connsiteY1770" fmla="*/ 55993 h 459652"/>
              <a:gd name="connsiteX1771" fmla="*/ 945110 w 11646040"/>
              <a:gd name="connsiteY1771" fmla="*/ 125709 h 459652"/>
              <a:gd name="connsiteX1772" fmla="*/ 958402 w 11646040"/>
              <a:gd name="connsiteY1772" fmla="*/ 132644 h 459652"/>
              <a:gd name="connsiteX1773" fmla="*/ 999814 w 11646040"/>
              <a:gd name="connsiteY1773" fmla="*/ 123300 h 459652"/>
              <a:gd name="connsiteX1774" fmla="*/ 755345 w 11646040"/>
              <a:gd name="connsiteY1774" fmla="*/ 13980 h 459652"/>
              <a:gd name="connsiteX1775" fmla="*/ 11502305 w 11646040"/>
              <a:gd name="connsiteY1775" fmla="*/ 37 h 459652"/>
              <a:gd name="connsiteX1776" fmla="*/ 11529680 w 11646040"/>
              <a:gd name="connsiteY1776" fmla="*/ 37 h 459652"/>
              <a:gd name="connsiteX1777" fmla="*/ 11574669 w 11646040"/>
              <a:gd name="connsiteY1777" fmla="*/ 29018 h 459652"/>
              <a:gd name="connsiteX1778" fmla="*/ 11588659 w 11646040"/>
              <a:gd name="connsiteY1778" fmla="*/ 33800 h 459652"/>
              <a:gd name="connsiteX1779" fmla="*/ 11624586 w 11646040"/>
              <a:gd name="connsiteY1779" fmla="*/ 18652 h 459652"/>
              <a:gd name="connsiteX1780" fmla="*/ 11607132 w 11646040"/>
              <a:gd name="connsiteY1780" fmla="*/ 1888 h 459652"/>
              <a:gd name="connsiteX1781" fmla="*/ 11627322 w 11646040"/>
              <a:gd name="connsiteY1781" fmla="*/ 4407 h 459652"/>
              <a:gd name="connsiteX1782" fmla="*/ 11627979 w 11646040"/>
              <a:gd name="connsiteY1782" fmla="*/ 5037 h 459652"/>
              <a:gd name="connsiteX1783" fmla="*/ 11640946 w 11646040"/>
              <a:gd name="connsiteY1783" fmla="*/ 13250 h 459652"/>
              <a:gd name="connsiteX1784" fmla="*/ 11646040 w 11646040"/>
              <a:gd name="connsiteY1784" fmla="*/ 12118 h 459652"/>
              <a:gd name="connsiteX1785" fmla="*/ 11646040 w 11646040"/>
              <a:gd name="connsiteY1785" fmla="*/ 30183 h 459652"/>
              <a:gd name="connsiteX1786" fmla="*/ 11609366 w 11646040"/>
              <a:gd name="connsiteY1786" fmla="*/ 42681 h 459652"/>
              <a:gd name="connsiteX1787" fmla="*/ 11505280 w 11646040"/>
              <a:gd name="connsiteY1787" fmla="*/ 123446 h 459652"/>
              <a:gd name="connsiteX1788" fmla="*/ 11535071 w 11646040"/>
              <a:gd name="connsiteY1788" fmla="*/ 130381 h 459652"/>
              <a:gd name="connsiteX1789" fmla="*/ 11562307 w 11646040"/>
              <a:gd name="connsiteY1789" fmla="*/ 124140 h 459652"/>
              <a:gd name="connsiteX1790" fmla="*/ 11608545 w 11646040"/>
              <a:gd name="connsiteY1790" fmla="*/ 88638 h 459652"/>
              <a:gd name="connsiteX1791" fmla="*/ 11646040 w 11646040"/>
              <a:gd name="connsiteY1791" fmla="*/ 72076 h 459652"/>
              <a:gd name="connsiteX1792" fmla="*/ 11646040 w 11646040"/>
              <a:gd name="connsiteY1792" fmla="*/ 81849 h 459652"/>
              <a:gd name="connsiteX1793" fmla="*/ 11644019 w 11646040"/>
              <a:gd name="connsiteY1793" fmla="*/ 82451 h 459652"/>
              <a:gd name="connsiteX1794" fmla="*/ 11601570 w 11646040"/>
              <a:gd name="connsiteY1794" fmla="*/ 105813 h 459652"/>
              <a:gd name="connsiteX1795" fmla="*/ 11575088 w 11646040"/>
              <a:gd name="connsiteY1795" fmla="*/ 128864 h 459652"/>
              <a:gd name="connsiteX1796" fmla="*/ 11525846 w 11646040"/>
              <a:gd name="connsiteY1796" fmla="*/ 144150 h 459652"/>
              <a:gd name="connsiteX1797" fmla="*/ 11515583 w 11646040"/>
              <a:gd name="connsiteY1797" fmla="*/ 140912 h 459652"/>
              <a:gd name="connsiteX1798" fmla="*/ 11441467 w 11646040"/>
              <a:gd name="connsiteY1798" fmla="*/ 133667 h 459652"/>
              <a:gd name="connsiteX1799" fmla="*/ 11441467 w 11646040"/>
              <a:gd name="connsiteY1799" fmla="*/ 120198 h 459652"/>
              <a:gd name="connsiteX1800" fmla="*/ 11473350 w 11646040"/>
              <a:gd name="connsiteY1800" fmla="*/ 120198 h 459652"/>
              <a:gd name="connsiteX1801" fmla="*/ 11473304 w 11646040"/>
              <a:gd name="connsiteY1801" fmla="*/ 120307 h 459652"/>
              <a:gd name="connsiteX1802" fmla="*/ 11487014 w 11646040"/>
              <a:gd name="connsiteY1802" fmla="*/ 106838 h 459652"/>
              <a:gd name="connsiteX1803" fmla="*/ 11441746 w 11646040"/>
              <a:gd name="connsiteY1803" fmla="*/ 80777 h 459652"/>
              <a:gd name="connsiteX1804" fmla="*/ 11441467 w 11646040"/>
              <a:gd name="connsiteY1804" fmla="*/ 80777 h 459652"/>
              <a:gd name="connsiteX1805" fmla="*/ 11441467 w 11646040"/>
              <a:gd name="connsiteY1805" fmla="*/ 73148 h 459652"/>
              <a:gd name="connsiteX1806" fmla="*/ 11497379 w 11646040"/>
              <a:gd name="connsiteY1806" fmla="*/ 100962 h 459652"/>
              <a:gd name="connsiteX1807" fmla="*/ 11525730 w 11646040"/>
              <a:gd name="connsiteY1807" fmla="*/ 73842 h 459652"/>
              <a:gd name="connsiteX1808" fmla="*/ 11441467 w 11646040"/>
              <a:gd name="connsiteY1808" fmla="*/ 38180 h 459652"/>
              <a:gd name="connsiteX1809" fmla="*/ 11441467 w 11646040"/>
              <a:gd name="connsiteY1809" fmla="*/ 30588 h 459652"/>
              <a:gd name="connsiteX1810" fmla="*/ 11442489 w 11646040"/>
              <a:gd name="connsiteY1810" fmla="*/ 30552 h 459652"/>
              <a:gd name="connsiteX1811" fmla="*/ 11534002 w 11646040"/>
              <a:gd name="connsiteY1811" fmla="*/ 66943 h 459652"/>
              <a:gd name="connsiteX1812" fmla="*/ 11571510 w 11646040"/>
              <a:gd name="connsiteY1812" fmla="*/ 42451 h 459652"/>
              <a:gd name="connsiteX1813" fmla="*/ 11502305 w 11646040"/>
              <a:gd name="connsiteY1813" fmla="*/ 37 h 459652"/>
              <a:gd name="connsiteX1814" fmla="*/ 11173295 w 11646040"/>
              <a:gd name="connsiteY1814" fmla="*/ 0 h 459652"/>
              <a:gd name="connsiteX1815" fmla="*/ 11199090 w 11646040"/>
              <a:gd name="connsiteY1815" fmla="*/ 0 h 459652"/>
              <a:gd name="connsiteX1816" fmla="*/ 11197788 w 11646040"/>
              <a:gd name="connsiteY1816" fmla="*/ 1533 h 459652"/>
              <a:gd name="connsiteX1817" fmla="*/ 11201831 w 11646040"/>
              <a:gd name="connsiteY1817" fmla="*/ 4417 h 459652"/>
              <a:gd name="connsiteX1818" fmla="*/ 11230507 w 11646040"/>
              <a:gd name="connsiteY1818" fmla="*/ 11425 h 459652"/>
              <a:gd name="connsiteX1819" fmla="*/ 11255466 w 11646040"/>
              <a:gd name="connsiteY1819" fmla="*/ 5147 h 459652"/>
              <a:gd name="connsiteX1820" fmla="*/ 11260950 w 11646040"/>
              <a:gd name="connsiteY1820" fmla="*/ 37 h 459652"/>
              <a:gd name="connsiteX1821" fmla="*/ 11277867 w 11646040"/>
              <a:gd name="connsiteY1821" fmla="*/ 37 h 459652"/>
              <a:gd name="connsiteX1822" fmla="*/ 11258672 w 11646040"/>
              <a:gd name="connsiteY1822" fmla="*/ 18762 h 459652"/>
              <a:gd name="connsiteX1823" fmla="*/ 11300688 w 11646040"/>
              <a:gd name="connsiteY1823" fmla="*/ 36392 h 459652"/>
              <a:gd name="connsiteX1824" fmla="*/ 11353485 w 11646040"/>
              <a:gd name="connsiteY1824" fmla="*/ 37 h 459652"/>
              <a:gd name="connsiteX1825" fmla="*/ 11382674 w 11646040"/>
              <a:gd name="connsiteY1825" fmla="*/ 37 h 459652"/>
              <a:gd name="connsiteX1826" fmla="*/ 11313051 w 11646040"/>
              <a:gd name="connsiteY1826" fmla="*/ 43473 h 459652"/>
              <a:gd name="connsiteX1827" fmla="*/ 11349395 w 11646040"/>
              <a:gd name="connsiteY1827" fmla="*/ 67125 h 459652"/>
              <a:gd name="connsiteX1828" fmla="*/ 11441235 w 11646040"/>
              <a:gd name="connsiteY1828" fmla="*/ 30588 h 459652"/>
              <a:gd name="connsiteX1829" fmla="*/ 11441421 w 11646040"/>
              <a:gd name="connsiteY1829" fmla="*/ 30588 h 459652"/>
              <a:gd name="connsiteX1830" fmla="*/ 11441421 w 11646040"/>
              <a:gd name="connsiteY1830" fmla="*/ 38253 h 459652"/>
              <a:gd name="connsiteX1831" fmla="*/ 11362967 w 11646040"/>
              <a:gd name="connsiteY1831" fmla="*/ 66760 h 459652"/>
              <a:gd name="connsiteX1832" fmla="*/ 11362782 w 11646040"/>
              <a:gd name="connsiteY1832" fmla="*/ 66943 h 459652"/>
              <a:gd name="connsiteX1833" fmla="*/ 11359435 w 11646040"/>
              <a:gd name="connsiteY1833" fmla="*/ 74900 h 459652"/>
              <a:gd name="connsiteX1834" fmla="*/ 11386206 w 11646040"/>
              <a:gd name="connsiteY1834" fmla="*/ 101473 h 459652"/>
              <a:gd name="connsiteX1835" fmla="*/ 11441374 w 11646040"/>
              <a:gd name="connsiteY1835" fmla="*/ 73440 h 459652"/>
              <a:gd name="connsiteX1836" fmla="*/ 11441374 w 11646040"/>
              <a:gd name="connsiteY1836" fmla="*/ 80923 h 459652"/>
              <a:gd name="connsiteX1837" fmla="*/ 11441281 w 11646040"/>
              <a:gd name="connsiteY1837" fmla="*/ 80923 h 459652"/>
              <a:gd name="connsiteX1838" fmla="*/ 11396802 w 11646040"/>
              <a:gd name="connsiteY1838" fmla="*/ 106072 h 459652"/>
              <a:gd name="connsiteX1839" fmla="*/ 11410420 w 11646040"/>
              <a:gd name="connsiteY1839" fmla="*/ 120307 h 459652"/>
              <a:gd name="connsiteX1840" fmla="*/ 11441421 w 11646040"/>
              <a:gd name="connsiteY1840" fmla="*/ 120307 h 459652"/>
              <a:gd name="connsiteX1841" fmla="*/ 11441421 w 11646040"/>
              <a:gd name="connsiteY1841" fmla="*/ 133265 h 459652"/>
              <a:gd name="connsiteX1842" fmla="*/ 11427477 w 11646040"/>
              <a:gd name="connsiteY1842" fmla="*/ 133520 h 459652"/>
              <a:gd name="connsiteX1843" fmla="*/ 11427338 w 11646040"/>
              <a:gd name="connsiteY1843" fmla="*/ 133593 h 459652"/>
              <a:gd name="connsiteX1844" fmla="*/ 11199553 w 11646040"/>
              <a:gd name="connsiteY1844" fmla="*/ 242914 h 459652"/>
              <a:gd name="connsiteX1845" fmla="*/ 11229532 w 11646040"/>
              <a:gd name="connsiteY1845" fmla="*/ 250287 h 459652"/>
              <a:gd name="connsiteX1846" fmla="*/ 11255745 w 11646040"/>
              <a:gd name="connsiteY1846" fmla="*/ 244191 h 459652"/>
              <a:gd name="connsiteX1847" fmla="*/ 11441421 w 11646040"/>
              <a:gd name="connsiteY1847" fmla="*/ 173051 h 459652"/>
              <a:gd name="connsiteX1848" fmla="*/ 11441421 w 11646040"/>
              <a:gd name="connsiteY1848" fmla="*/ 182906 h 459652"/>
              <a:gd name="connsiteX1849" fmla="*/ 11419715 w 11646040"/>
              <a:gd name="connsiteY1849" fmla="*/ 183600 h 459652"/>
              <a:gd name="connsiteX1850" fmla="*/ 11258579 w 11646040"/>
              <a:gd name="connsiteY1850" fmla="*/ 257806 h 459652"/>
              <a:gd name="connsiteX1851" fmla="*/ 11286233 w 11646040"/>
              <a:gd name="connsiteY1851" fmla="*/ 269888 h 459652"/>
              <a:gd name="connsiteX1852" fmla="*/ 11311006 w 11646040"/>
              <a:gd name="connsiteY1852" fmla="*/ 266712 h 459652"/>
              <a:gd name="connsiteX1853" fmla="*/ 11371490 w 11646040"/>
              <a:gd name="connsiteY1853" fmla="*/ 231905 h 459652"/>
              <a:gd name="connsiteX1854" fmla="*/ 11401113 w 11646040"/>
              <a:gd name="connsiteY1854" fmla="*/ 227028 h 459652"/>
              <a:gd name="connsiteX1855" fmla="*/ 11390906 w 11646040"/>
              <a:gd name="connsiteY1855" fmla="*/ 239399 h 459652"/>
              <a:gd name="connsiteX1856" fmla="*/ 11362369 w 11646040"/>
              <a:gd name="connsiteY1856" fmla="*/ 246162 h 459652"/>
              <a:gd name="connsiteX1857" fmla="*/ 11311889 w 11646040"/>
              <a:gd name="connsiteY1857" fmla="*/ 281751 h 459652"/>
              <a:gd name="connsiteX1858" fmla="*/ 11346759 w 11646040"/>
              <a:gd name="connsiteY1858" fmla="*/ 304618 h 459652"/>
              <a:gd name="connsiteX1859" fmla="*/ 11339162 w 11646040"/>
              <a:gd name="connsiteY1859" fmla="*/ 318615 h 459652"/>
              <a:gd name="connsiteX1860" fmla="*/ 11337227 w 11646040"/>
              <a:gd name="connsiteY1860" fmla="*/ 316465 h 459652"/>
              <a:gd name="connsiteX1861" fmla="*/ 11108924 w 11646040"/>
              <a:gd name="connsiteY1861" fmla="*/ 254484 h 459652"/>
              <a:gd name="connsiteX1862" fmla="*/ 11108924 w 11646040"/>
              <a:gd name="connsiteY1862" fmla="*/ 254557 h 459652"/>
              <a:gd name="connsiteX1863" fmla="*/ 10894619 w 11646040"/>
              <a:gd name="connsiteY1863" fmla="*/ 362162 h 459652"/>
              <a:gd name="connsiteX1864" fmla="*/ 10920274 w 11646040"/>
              <a:gd name="connsiteY1864" fmla="*/ 368257 h 459652"/>
              <a:gd name="connsiteX1865" fmla="*/ 10955085 w 11646040"/>
              <a:gd name="connsiteY1865" fmla="*/ 360264 h 459652"/>
              <a:gd name="connsiteX1866" fmla="*/ 11178546 w 11646040"/>
              <a:gd name="connsiteY1866" fmla="*/ 295621 h 459652"/>
              <a:gd name="connsiteX1867" fmla="*/ 11323322 w 11646040"/>
              <a:gd name="connsiteY1867" fmla="*/ 364826 h 459652"/>
              <a:gd name="connsiteX1868" fmla="*/ 11326329 w 11646040"/>
              <a:gd name="connsiteY1868" fmla="*/ 366523 h 459652"/>
              <a:gd name="connsiteX1869" fmla="*/ 11320703 w 11646040"/>
              <a:gd name="connsiteY1869" fmla="*/ 394389 h 459652"/>
              <a:gd name="connsiteX1870" fmla="*/ 11304238 w 11646040"/>
              <a:gd name="connsiteY1870" fmla="*/ 399507 h 459652"/>
              <a:gd name="connsiteX1871" fmla="*/ 11247502 w 11646040"/>
              <a:gd name="connsiteY1871" fmla="*/ 432715 h 459652"/>
              <a:gd name="connsiteX1872" fmla="*/ 11218617 w 11646040"/>
              <a:gd name="connsiteY1872" fmla="*/ 459652 h 459652"/>
              <a:gd name="connsiteX1873" fmla="*/ 11192869 w 11646040"/>
              <a:gd name="connsiteY1873" fmla="*/ 459652 h 459652"/>
              <a:gd name="connsiteX1874" fmla="*/ 11218330 w 11646040"/>
              <a:gd name="connsiteY1874" fmla="*/ 430455 h 459652"/>
              <a:gd name="connsiteX1875" fmla="*/ 11177478 w 11646040"/>
              <a:gd name="connsiteY1875" fmla="*/ 403518 h 459652"/>
              <a:gd name="connsiteX1876" fmla="*/ 11174735 w 11646040"/>
              <a:gd name="connsiteY1876" fmla="*/ 402459 h 459652"/>
              <a:gd name="connsiteX1877" fmla="*/ 11174735 w 11646040"/>
              <a:gd name="connsiteY1877" fmla="*/ 402532 h 459652"/>
              <a:gd name="connsiteX1878" fmla="*/ 11139810 w 11646040"/>
              <a:gd name="connsiteY1878" fmla="*/ 396794 h 459652"/>
              <a:gd name="connsiteX1879" fmla="*/ 11053524 w 11646040"/>
              <a:gd name="connsiteY1879" fmla="*/ 432828 h 459652"/>
              <a:gd name="connsiteX1880" fmla="*/ 11082056 w 11646040"/>
              <a:gd name="connsiteY1880" fmla="*/ 459652 h 459652"/>
              <a:gd name="connsiteX1881" fmla="*/ 11055471 w 11646040"/>
              <a:gd name="connsiteY1881" fmla="*/ 459652 h 459652"/>
              <a:gd name="connsiteX1882" fmla="*/ 11037262 w 11646040"/>
              <a:gd name="connsiteY1882" fmla="*/ 438804 h 459652"/>
              <a:gd name="connsiteX1883" fmla="*/ 10830991 w 11646040"/>
              <a:gd name="connsiteY1883" fmla="*/ 373149 h 459652"/>
              <a:gd name="connsiteX1884" fmla="*/ 10830991 w 11646040"/>
              <a:gd name="connsiteY1884" fmla="*/ 358840 h 459652"/>
              <a:gd name="connsiteX1885" fmla="*/ 10860319 w 11646040"/>
              <a:gd name="connsiteY1885" fmla="*/ 359315 h 459652"/>
              <a:gd name="connsiteX1886" fmla="*/ 10860319 w 11646040"/>
              <a:gd name="connsiteY1886" fmla="*/ 359388 h 459652"/>
              <a:gd name="connsiteX1887" fmla="*/ 10875935 w 11646040"/>
              <a:gd name="connsiteY1887" fmla="*/ 344350 h 459652"/>
              <a:gd name="connsiteX1888" fmla="*/ 10833547 w 11646040"/>
              <a:gd name="connsiteY1888" fmla="*/ 320478 h 459652"/>
              <a:gd name="connsiteX1889" fmla="*/ 10830991 w 11646040"/>
              <a:gd name="connsiteY1889" fmla="*/ 320514 h 459652"/>
              <a:gd name="connsiteX1890" fmla="*/ 10830991 w 11646040"/>
              <a:gd name="connsiteY1890" fmla="*/ 311827 h 459652"/>
              <a:gd name="connsiteX1891" fmla="*/ 10886857 w 11646040"/>
              <a:gd name="connsiteY1891" fmla="*/ 339641 h 459652"/>
              <a:gd name="connsiteX1892" fmla="*/ 10911536 w 11646040"/>
              <a:gd name="connsiteY1892" fmla="*/ 315915 h 459652"/>
              <a:gd name="connsiteX1893" fmla="*/ 10910839 w 11646040"/>
              <a:gd name="connsiteY1893" fmla="*/ 306900 h 459652"/>
              <a:gd name="connsiteX1894" fmla="*/ 10830991 w 11646040"/>
              <a:gd name="connsiteY1894" fmla="*/ 277553 h 459652"/>
              <a:gd name="connsiteX1895" fmla="*/ 10830991 w 11646040"/>
              <a:gd name="connsiteY1895" fmla="*/ 269778 h 459652"/>
              <a:gd name="connsiteX1896" fmla="*/ 10832340 w 11646040"/>
              <a:gd name="connsiteY1896" fmla="*/ 269742 h 459652"/>
              <a:gd name="connsiteX1897" fmla="*/ 10923760 w 11646040"/>
              <a:gd name="connsiteY1897" fmla="*/ 305914 h 459652"/>
              <a:gd name="connsiteX1898" fmla="*/ 10961127 w 11646040"/>
              <a:gd name="connsiteY1898" fmla="*/ 281130 h 459652"/>
              <a:gd name="connsiteX1899" fmla="*/ 10830991 w 11646040"/>
              <a:gd name="connsiteY1899" fmla="*/ 230576 h 459652"/>
              <a:gd name="connsiteX1900" fmla="*/ 10830991 w 11646040"/>
              <a:gd name="connsiteY1900" fmla="*/ 220648 h 459652"/>
              <a:gd name="connsiteX1901" fmla="*/ 10870916 w 11646040"/>
              <a:gd name="connsiteY1901" fmla="*/ 224225 h 459652"/>
              <a:gd name="connsiteX1902" fmla="*/ 10963962 w 11646040"/>
              <a:gd name="connsiteY1902" fmla="*/ 267734 h 459652"/>
              <a:gd name="connsiteX1903" fmla="*/ 10977952 w 11646040"/>
              <a:gd name="connsiteY1903" fmla="*/ 272771 h 459652"/>
              <a:gd name="connsiteX1904" fmla="*/ 11014436 w 11646040"/>
              <a:gd name="connsiteY1904" fmla="*/ 257295 h 459652"/>
              <a:gd name="connsiteX1905" fmla="*/ 10830991 w 11646040"/>
              <a:gd name="connsiteY1905" fmla="*/ 182724 h 459652"/>
              <a:gd name="connsiteX1906" fmla="*/ 10830991 w 11646040"/>
              <a:gd name="connsiteY1906" fmla="*/ 172868 h 459652"/>
              <a:gd name="connsiteX1907" fmla="*/ 10874913 w 11646040"/>
              <a:gd name="connsiteY1907" fmla="*/ 175935 h 459652"/>
              <a:gd name="connsiteX1908" fmla="*/ 11019316 w 11646040"/>
              <a:gd name="connsiteY1908" fmla="*/ 245615 h 459652"/>
              <a:gd name="connsiteX1909" fmla="*/ 11031447 w 11646040"/>
              <a:gd name="connsiteY1909" fmla="*/ 252440 h 459652"/>
              <a:gd name="connsiteX1910" fmla="*/ 11076111 w 11646040"/>
              <a:gd name="connsiteY1910" fmla="*/ 241892 h 459652"/>
              <a:gd name="connsiteX1911" fmla="*/ 10830991 w 11646040"/>
              <a:gd name="connsiteY1911" fmla="*/ 133667 h 459652"/>
              <a:gd name="connsiteX1912" fmla="*/ 10830991 w 11646040"/>
              <a:gd name="connsiteY1912" fmla="*/ 120198 h 459652"/>
              <a:gd name="connsiteX1913" fmla="*/ 10862874 w 11646040"/>
              <a:gd name="connsiteY1913" fmla="*/ 120198 h 459652"/>
              <a:gd name="connsiteX1914" fmla="*/ 10862829 w 11646040"/>
              <a:gd name="connsiteY1914" fmla="*/ 120307 h 459652"/>
              <a:gd name="connsiteX1915" fmla="*/ 10876539 w 11646040"/>
              <a:gd name="connsiteY1915" fmla="*/ 106838 h 459652"/>
              <a:gd name="connsiteX1916" fmla="*/ 10831271 w 11646040"/>
              <a:gd name="connsiteY1916" fmla="*/ 80777 h 459652"/>
              <a:gd name="connsiteX1917" fmla="*/ 10830991 w 11646040"/>
              <a:gd name="connsiteY1917" fmla="*/ 80777 h 459652"/>
              <a:gd name="connsiteX1918" fmla="*/ 10830991 w 11646040"/>
              <a:gd name="connsiteY1918" fmla="*/ 73148 h 459652"/>
              <a:gd name="connsiteX1919" fmla="*/ 10886904 w 11646040"/>
              <a:gd name="connsiteY1919" fmla="*/ 100962 h 459652"/>
              <a:gd name="connsiteX1920" fmla="*/ 10915255 w 11646040"/>
              <a:gd name="connsiteY1920" fmla="*/ 73842 h 459652"/>
              <a:gd name="connsiteX1921" fmla="*/ 10830991 w 11646040"/>
              <a:gd name="connsiteY1921" fmla="*/ 38180 h 459652"/>
              <a:gd name="connsiteX1922" fmla="*/ 10830991 w 11646040"/>
              <a:gd name="connsiteY1922" fmla="*/ 30588 h 459652"/>
              <a:gd name="connsiteX1923" fmla="*/ 10832014 w 11646040"/>
              <a:gd name="connsiteY1923" fmla="*/ 30552 h 459652"/>
              <a:gd name="connsiteX1924" fmla="*/ 10923527 w 11646040"/>
              <a:gd name="connsiteY1924" fmla="*/ 66943 h 459652"/>
              <a:gd name="connsiteX1925" fmla="*/ 10961034 w 11646040"/>
              <a:gd name="connsiteY1925" fmla="*/ 42451 h 459652"/>
              <a:gd name="connsiteX1926" fmla="*/ 10891830 w 11646040"/>
              <a:gd name="connsiteY1926" fmla="*/ 37 h 459652"/>
              <a:gd name="connsiteX1927" fmla="*/ 10919205 w 11646040"/>
              <a:gd name="connsiteY1927" fmla="*/ 37 h 459652"/>
              <a:gd name="connsiteX1928" fmla="*/ 10964194 w 11646040"/>
              <a:gd name="connsiteY1928" fmla="*/ 29018 h 459652"/>
              <a:gd name="connsiteX1929" fmla="*/ 10978184 w 11646040"/>
              <a:gd name="connsiteY1929" fmla="*/ 33800 h 459652"/>
              <a:gd name="connsiteX1930" fmla="*/ 11014111 w 11646040"/>
              <a:gd name="connsiteY1930" fmla="*/ 18652 h 459652"/>
              <a:gd name="connsiteX1931" fmla="*/ 10994730 w 11646040"/>
              <a:gd name="connsiteY1931" fmla="*/ 37 h 459652"/>
              <a:gd name="connsiteX1932" fmla="*/ 11012298 w 11646040"/>
              <a:gd name="connsiteY1932" fmla="*/ 37 h 459652"/>
              <a:gd name="connsiteX1933" fmla="*/ 11017504 w 11646040"/>
              <a:gd name="connsiteY1933" fmla="*/ 5037 h 459652"/>
              <a:gd name="connsiteX1934" fmla="*/ 11030471 w 11646040"/>
              <a:gd name="connsiteY1934" fmla="*/ 13250 h 459652"/>
              <a:gd name="connsiteX1935" fmla="*/ 11076298 w 11646040"/>
              <a:gd name="connsiteY1935" fmla="*/ 3066 h 459652"/>
              <a:gd name="connsiteX1936" fmla="*/ 11073695 w 11646040"/>
              <a:gd name="connsiteY1936" fmla="*/ 37 h 459652"/>
              <a:gd name="connsiteX1937" fmla="*/ 11099675 w 11646040"/>
              <a:gd name="connsiteY1937" fmla="*/ 37 h 459652"/>
              <a:gd name="connsiteX1938" fmla="*/ 11108785 w 11646040"/>
              <a:gd name="connsiteY1938" fmla="*/ 767 h 459652"/>
              <a:gd name="connsiteX1939" fmla="*/ 11164325 w 11646040"/>
              <a:gd name="connsiteY1939" fmla="*/ 840 h 459652"/>
              <a:gd name="connsiteX1940" fmla="*/ 11173295 w 11646040"/>
              <a:gd name="connsiteY1940" fmla="*/ 0 h 459652"/>
              <a:gd name="connsiteX1941" fmla="*/ 10562820 w 11646040"/>
              <a:gd name="connsiteY1941" fmla="*/ 0 h 459652"/>
              <a:gd name="connsiteX1942" fmla="*/ 10588614 w 11646040"/>
              <a:gd name="connsiteY1942" fmla="*/ 0 h 459652"/>
              <a:gd name="connsiteX1943" fmla="*/ 10587313 w 11646040"/>
              <a:gd name="connsiteY1943" fmla="*/ 1533 h 459652"/>
              <a:gd name="connsiteX1944" fmla="*/ 10591356 w 11646040"/>
              <a:gd name="connsiteY1944" fmla="*/ 4417 h 459652"/>
              <a:gd name="connsiteX1945" fmla="*/ 10620032 w 11646040"/>
              <a:gd name="connsiteY1945" fmla="*/ 11425 h 459652"/>
              <a:gd name="connsiteX1946" fmla="*/ 10644990 w 11646040"/>
              <a:gd name="connsiteY1946" fmla="*/ 5147 h 459652"/>
              <a:gd name="connsiteX1947" fmla="*/ 10650475 w 11646040"/>
              <a:gd name="connsiteY1947" fmla="*/ 37 h 459652"/>
              <a:gd name="connsiteX1948" fmla="*/ 10667392 w 11646040"/>
              <a:gd name="connsiteY1948" fmla="*/ 37 h 459652"/>
              <a:gd name="connsiteX1949" fmla="*/ 10648197 w 11646040"/>
              <a:gd name="connsiteY1949" fmla="*/ 18762 h 459652"/>
              <a:gd name="connsiteX1950" fmla="*/ 10690213 w 11646040"/>
              <a:gd name="connsiteY1950" fmla="*/ 36392 h 459652"/>
              <a:gd name="connsiteX1951" fmla="*/ 10743010 w 11646040"/>
              <a:gd name="connsiteY1951" fmla="*/ 37 h 459652"/>
              <a:gd name="connsiteX1952" fmla="*/ 10772199 w 11646040"/>
              <a:gd name="connsiteY1952" fmla="*/ 37 h 459652"/>
              <a:gd name="connsiteX1953" fmla="*/ 10702576 w 11646040"/>
              <a:gd name="connsiteY1953" fmla="*/ 43473 h 459652"/>
              <a:gd name="connsiteX1954" fmla="*/ 10738920 w 11646040"/>
              <a:gd name="connsiteY1954" fmla="*/ 67125 h 459652"/>
              <a:gd name="connsiteX1955" fmla="*/ 10830759 w 11646040"/>
              <a:gd name="connsiteY1955" fmla="*/ 30588 h 459652"/>
              <a:gd name="connsiteX1956" fmla="*/ 10830946 w 11646040"/>
              <a:gd name="connsiteY1956" fmla="*/ 30588 h 459652"/>
              <a:gd name="connsiteX1957" fmla="*/ 10830946 w 11646040"/>
              <a:gd name="connsiteY1957" fmla="*/ 38253 h 459652"/>
              <a:gd name="connsiteX1958" fmla="*/ 10752492 w 11646040"/>
              <a:gd name="connsiteY1958" fmla="*/ 66760 h 459652"/>
              <a:gd name="connsiteX1959" fmla="*/ 10752307 w 11646040"/>
              <a:gd name="connsiteY1959" fmla="*/ 66943 h 459652"/>
              <a:gd name="connsiteX1960" fmla="*/ 10748960 w 11646040"/>
              <a:gd name="connsiteY1960" fmla="*/ 74900 h 459652"/>
              <a:gd name="connsiteX1961" fmla="*/ 10775731 w 11646040"/>
              <a:gd name="connsiteY1961" fmla="*/ 101473 h 459652"/>
              <a:gd name="connsiteX1962" fmla="*/ 10830898 w 11646040"/>
              <a:gd name="connsiteY1962" fmla="*/ 73440 h 459652"/>
              <a:gd name="connsiteX1963" fmla="*/ 10830898 w 11646040"/>
              <a:gd name="connsiteY1963" fmla="*/ 80923 h 459652"/>
              <a:gd name="connsiteX1964" fmla="*/ 10830805 w 11646040"/>
              <a:gd name="connsiteY1964" fmla="*/ 80923 h 459652"/>
              <a:gd name="connsiteX1965" fmla="*/ 10786327 w 11646040"/>
              <a:gd name="connsiteY1965" fmla="*/ 106072 h 459652"/>
              <a:gd name="connsiteX1966" fmla="*/ 10799945 w 11646040"/>
              <a:gd name="connsiteY1966" fmla="*/ 120307 h 459652"/>
              <a:gd name="connsiteX1967" fmla="*/ 10830946 w 11646040"/>
              <a:gd name="connsiteY1967" fmla="*/ 120307 h 459652"/>
              <a:gd name="connsiteX1968" fmla="*/ 10830946 w 11646040"/>
              <a:gd name="connsiteY1968" fmla="*/ 133265 h 459652"/>
              <a:gd name="connsiteX1969" fmla="*/ 10817002 w 11646040"/>
              <a:gd name="connsiteY1969" fmla="*/ 133520 h 459652"/>
              <a:gd name="connsiteX1970" fmla="*/ 10816863 w 11646040"/>
              <a:gd name="connsiteY1970" fmla="*/ 133593 h 459652"/>
              <a:gd name="connsiteX1971" fmla="*/ 10589078 w 11646040"/>
              <a:gd name="connsiteY1971" fmla="*/ 242914 h 459652"/>
              <a:gd name="connsiteX1972" fmla="*/ 10619057 w 11646040"/>
              <a:gd name="connsiteY1972" fmla="*/ 250287 h 459652"/>
              <a:gd name="connsiteX1973" fmla="*/ 10645270 w 11646040"/>
              <a:gd name="connsiteY1973" fmla="*/ 244191 h 459652"/>
              <a:gd name="connsiteX1974" fmla="*/ 10830946 w 11646040"/>
              <a:gd name="connsiteY1974" fmla="*/ 173051 h 459652"/>
              <a:gd name="connsiteX1975" fmla="*/ 10830946 w 11646040"/>
              <a:gd name="connsiteY1975" fmla="*/ 182906 h 459652"/>
              <a:gd name="connsiteX1976" fmla="*/ 10809240 w 11646040"/>
              <a:gd name="connsiteY1976" fmla="*/ 183600 h 459652"/>
              <a:gd name="connsiteX1977" fmla="*/ 10648104 w 11646040"/>
              <a:gd name="connsiteY1977" fmla="*/ 257806 h 459652"/>
              <a:gd name="connsiteX1978" fmla="*/ 10675758 w 11646040"/>
              <a:gd name="connsiteY1978" fmla="*/ 269888 h 459652"/>
              <a:gd name="connsiteX1979" fmla="*/ 10700530 w 11646040"/>
              <a:gd name="connsiteY1979" fmla="*/ 266712 h 459652"/>
              <a:gd name="connsiteX1980" fmla="*/ 10830946 w 11646040"/>
              <a:gd name="connsiteY1980" fmla="*/ 220393 h 459652"/>
              <a:gd name="connsiteX1981" fmla="*/ 10830946 w 11646040"/>
              <a:gd name="connsiteY1981" fmla="*/ 230503 h 459652"/>
              <a:gd name="connsiteX1982" fmla="*/ 10815655 w 11646040"/>
              <a:gd name="connsiteY1982" fmla="*/ 231051 h 459652"/>
              <a:gd name="connsiteX1983" fmla="*/ 10701414 w 11646040"/>
              <a:gd name="connsiteY1983" fmla="*/ 281751 h 459652"/>
              <a:gd name="connsiteX1984" fmla="*/ 10738595 w 11646040"/>
              <a:gd name="connsiteY1984" fmla="*/ 306133 h 459652"/>
              <a:gd name="connsiteX1985" fmla="*/ 10829458 w 11646040"/>
              <a:gd name="connsiteY1985" fmla="*/ 269742 h 459652"/>
              <a:gd name="connsiteX1986" fmla="*/ 10830946 w 11646040"/>
              <a:gd name="connsiteY1986" fmla="*/ 269742 h 459652"/>
              <a:gd name="connsiteX1987" fmla="*/ 10830946 w 11646040"/>
              <a:gd name="connsiteY1987" fmla="*/ 277553 h 459652"/>
              <a:gd name="connsiteX1988" fmla="*/ 10751701 w 11646040"/>
              <a:gd name="connsiteY1988" fmla="*/ 306535 h 459652"/>
              <a:gd name="connsiteX1989" fmla="*/ 10749099 w 11646040"/>
              <a:gd name="connsiteY1989" fmla="*/ 314638 h 459652"/>
              <a:gd name="connsiteX1990" fmla="*/ 10775358 w 11646040"/>
              <a:gd name="connsiteY1990" fmla="*/ 340334 h 459652"/>
              <a:gd name="connsiteX1991" fmla="*/ 10830898 w 11646040"/>
              <a:gd name="connsiteY1991" fmla="*/ 312740 h 459652"/>
              <a:gd name="connsiteX1992" fmla="*/ 10830898 w 11646040"/>
              <a:gd name="connsiteY1992" fmla="*/ 320770 h 459652"/>
              <a:gd name="connsiteX1993" fmla="*/ 10786559 w 11646040"/>
              <a:gd name="connsiteY1993" fmla="*/ 343619 h 459652"/>
              <a:gd name="connsiteX1994" fmla="*/ 10801897 w 11646040"/>
              <a:gd name="connsiteY1994" fmla="*/ 359497 h 459652"/>
              <a:gd name="connsiteX1995" fmla="*/ 10830898 w 11646040"/>
              <a:gd name="connsiteY1995" fmla="*/ 359023 h 459652"/>
              <a:gd name="connsiteX1996" fmla="*/ 10830898 w 11646040"/>
              <a:gd name="connsiteY1996" fmla="*/ 373003 h 459652"/>
              <a:gd name="connsiteX1997" fmla="*/ 10637027 w 11646040"/>
              <a:gd name="connsiteY1997" fmla="*/ 432715 h 459652"/>
              <a:gd name="connsiteX1998" fmla="*/ 10608142 w 11646040"/>
              <a:gd name="connsiteY1998" fmla="*/ 459652 h 459652"/>
              <a:gd name="connsiteX1999" fmla="*/ 10582392 w 11646040"/>
              <a:gd name="connsiteY1999" fmla="*/ 459652 h 459652"/>
              <a:gd name="connsiteX2000" fmla="*/ 10607855 w 11646040"/>
              <a:gd name="connsiteY2000" fmla="*/ 430455 h 459652"/>
              <a:gd name="connsiteX2001" fmla="*/ 10567003 w 11646040"/>
              <a:gd name="connsiteY2001" fmla="*/ 403518 h 459652"/>
              <a:gd name="connsiteX2002" fmla="*/ 10564260 w 11646040"/>
              <a:gd name="connsiteY2002" fmla="*/ 402459 h 459652"/>
              <a:gd name="connsiteX2003" fmla="*/ 10564260 w 11646040"/>
              <a:gd name="connsiteY2003" fmla="*/ 402532 h 459652"/>
              <a:gd name="connsiteX2004" fmla="*/ 10529333 w 11646040"/>
              <a:gd name="connsiteY2004" fmla="*/ 396794 h 459652"/>
              <a:gd name="connsiteX2005" fmla="*/ 10443047 w 11646040"/>
              <a:gd name="connsiteY2005" fmla="*/ 432828 h 459652"/>
              <a:gd name="connsiteX2006" fmla="*/ 10471581 w 11646040"/>
              <a:gd name="connsiteY2006" fmla="*/ 459652 h 459652"/>
              <a:gd name="connsiteX2007" fmla="*/ 10444996 w 11646040"/>
              <a:gd name="connsiteY2007" fmla="*/ 459652 h 459652"/>
              <a:gd name="connsiteX2008" fmla="*/ 10426787 w 11646040"/>
              <a:gd name="connsiteY2008" fmla="*/ 438804 h 459652"/>
              <a:gd name="connsiteX2009" fmla="*/ 10220516 w 11646040"/>
              <a:gd name="connsiteY2009" fmla="*/ 373149 h 459652"/>
              <a:gd name="connsiteX2010" fmla="*/ 10220516 w 11646040"/>
              <a:gd name="connsiteY2010" fmla="*/ 358840 h 459652"/>
              <a:gd name="connsiteX2011" fmla="*/ 10249843 w 11646040"/>
              <a:gd name="connsiteY2011" fmla="*/ 359315 h 459652"/>
              <a:gd name="connsiteX2012" fmla="*/ 10249843 w 11646040"/>
              <a:gd name="connsiteY2012" fmla="*/ 359388 h 459652"/>
              <a:gd name="connsiteX2013" fmla="*/ 10265460 w 11646040"/>
              <a:gd name="connsiteY2013" fmla="*/ 344350 h 459652"/>
              <a:gd name="connsiteX2014" fmla="*/ 10223072 w 11646040"/>
              <a:gd name="connsiteY2014" fmla="*/ 320478 h 459652"/>
              <a:gd name="connsiteX2015" fmla="*/ 10220516 w 11646040"/>
              <a:gd name="connsiteY2015" fmla="*/ 320514 h 459652"/>
              <a:gd name="connsiteX2016" fmla="*/ 10220516 w 11646040"/>
              <a:gd name="connsiteY2016" fmla="*/ 311827 h 459652"/>
              <a:gd name="connsiteX2017" fmla="*/ 10276381 w 11646040"/>
              <a:gd name="connsiteY2017" fmla="*/ 339641 h 459652"/>
              <a:gd name="connsiteX2018" fmla="*/ 10301061 w 11646040"/>
              <a:gd name="connsiteY2018" fmla="*/ 315915 h 459652"/>
              <a:gd name="connsiteX2019" fmla="*/ 10300363 w 11646040"/>
              <a:gd name="connsiteY2019" fmla="*/ 306900 h 459652"/>
              <a:gd name="connsiteX2020" fmla="*/ 10220516 w 11646040"/>
              <a:gd name="connsiteY2020" fmla="*/ 277553 h 459652"/>
              <a:gd name="connsiteX2021" fmla="*/ 10220516 w 11646040"/>
              <a:gd name="connsiteY2021" fmla="*/ 269778 h 459652"/>
              <a:gd name="connsiteX2022" fmla="*/ 10221863 w 11646040"/>
              <a:gd name="connsiteY2022" fmla="*/ 269742 h 459652"/>
              <a:gd name="connsiteX2023" fmla="*/ 10313284 w 11646040"/>
              <a:gd name="connsiteY2023" fmla="*/ 305914 h 459652"/>
              <a:gd name="connsiteX2024" fmla="*/ 10350651 w 11646040"/>
              <a:gd name="connsiteY2024" fmla="*/ 281130 h 459652"/>
              <a:gd name="connsiteX2025" fmla="*/ 10220516 w 11646040"/>
              <a:gd name="connsiteY2025" fmla="*/ 230576 h 459652"/>
              <a:gd name="connsiteX2026" fmla="*/ 10220516 w 11646040"/>
              <a:gd name="connsiteY2026" fmla="*/ 220648 h 459652"/>
              <a:gd name="connsiteX2027" fmla="*/ 10260439 w 11646040"/>
              <a:gd name="connsiteY2027" fmla="*/ 224225 h 459652"/>
              <a:gd name="connsiteX2028" fmla="*/ 10353487 w 11646040"/>
              <a:gd name="connsiteY2028" fmla="*/ 267734 h 459652"/>
              <a:gd name="connsiteX2029" fmla="*/ 10367476 w 11646040"/>
              <a:gd name="connsiteY2029" fmla="*/ 272771 h 459652"/>
              <a:gd name="connsiteX2030" fmla="*/ 10403961 w 11646040"/>
              <a:gd name="connsiteY2030" fmla="*/ 257295 h 459652"/>
              <a:gd name="connsiteX2031" fmla="*/ 10220516 w 11646040"/>
              <a:gd name="connsiteY2031" fmla="*/ 182724 h 459652"/>
              <a:gd name="connsiteX2032" fmla="*/ 10220516 w 11646040"/>
              <a:gd name="connsiteY2032" fmla="*/ 172868 h 459652"/>
              <a:gd name="connsiteX2033" fmla="*/ 10264437 w 11646040"/>
              <a:gd name="connsiteY2033" fmla="*/ 175935 h 459652"/>
              <a:gd name="connsiteX2034" fmla="*/ 10408841 w 11646040"/>
              <a:gd name="connsiteY2034" fmla="*/ 245615 h 459652"/>
              <a:gd name="connsiteX2035" fmla="*/ 10420971 w 11646040"/>
              <a:gd name="connsiteY2035" fmla="*/ 252440 h 459652"/>
              <a:gd name="connsiteX2036" fmla="*/ 10465635 w 11646040"/>
              <a:gd name="connsiteY2036" fmla="*/ 241892 h 459652"/>
              <a:gd name="connsiteX2037" fmla="*/ 10220516 w 11646040"/>
              <a:gd name="connsiteY2037" fmla="*/ 133667 h 459652"/>
              <a:gd name="connsiteX2038" fmla="*/ 10220516 w 11646040"/>
              <a:gd name="connsiteY2038" fmla="*/ 120198 h 459652"/>
              <a:gd name="connsiteX2039" fmla="*/ 10252399 w 11646040"/>
              <a:gd name="connsiteY2039" fmla="*/ 120198 h 459652"/>
              <a:gd name="connsiteX2040" fmla="*/ 10252353 w 11646040"/>
              <a:gd name="connsiteY2040" fmla="*/ 120307 h 459652"/>
              <a:gd name="connsiteX2041" fmla="*/ 10266064 w 11646040"/>
              <a:gd name="connsiteY2041" fmla="*/ 106838 h 459652"/>
              <a:gd name="connsiteX2042" fmla="*/ 10220795 w 11646040"/>
              <a:gd name="connsiteY2042" fmla="*/ 80777 h 459652"/>
              <a:gd name="connsiteX2043" fmla="*/ 10220516 w 11646040"/>
              <a:gd name="connsiteY2043" fmla="*/ 80777 h 459652"/>
              <a:gd name="connsiteX2044" fmla="*/ 10220516 w 11646040"/>
              <a:gd name="connsiteY2044" fmla="*/ 73148 h 459652"/>
              <a:gd name="connsiteX2045" fmla="*/ 10276427 w 11646040"/>
              <a:gd name="connsiteY2045" fmla="*/ 100962 h 459652"/>
              <a:gd name="connsiteX2046" fmla="*/ 10304778 w 11646040"/>
              <a:gd name="connsiteY2046" fmla="*/ 73842 h 459652"/>
              <a:gd name="connsiteX2047" fmla="*/ 10220516 w 11646040"/>
              <a:gd name="connsiteY2047" fmla="*/ 38180 h 459652"/>
              <a:gd name="connsiteX2048" fmla="*/ 10220516 w 11646040"/>
              <a:gd name="connsiteY2048" fmla="*/ 30588 h 459652"/>
              <a:gd name="connsiteX2049" fmla="*/ 10221538 w 11646040"/>
              <a:gd name="connsiteY2049" fmla="*/ 30552 h 459652"/>
              <a:gd name="connsiteX2050" fmla="*/ 10313052 w 11646040"/>
              <a:gd name="connsiteY2050" fmla="*/ 66943 h 459652"/>
              <a:gd name="connsiteX2051" fmla="*/ 10350559 w 11646040"/>
              <a:gd name="connsiteY2051" fmla="*/ 42451 h 459652"/>
              <a:gd name="connsiteX2052" fmla="*/ 10281355 w 11646040"/>
              <a:gd name="connsiteY2052" fmla="*/ 37 h 459652"/>
              <a:gd name="connsiteX2053" fmla="*/ 10308730 w 11646040"/>
              <a:gd name="connsiteY2053" fmla="*/ 37 h 459652"/>
              <a:gd name="connsiteX2054" fmla="*/ 10353719 w 11646040"/>
              <a:gd name="connsiteY2054" fmla="*/ 29018 h 459652"/>
              <a:gd name="connsiteX2055" fmla="*/ 10367708 w 11646040"/>
              <a:gd name="connsiteY2055" fmla="*/ 33800 h 459652"/>
              <a:gd name="connsiteX2056" fmla="*/ 10403635 w 11646040"/>
              <a:gd name="connsiteY2056" fmla="*/ 18652 h 459652"/>
              <a:gd name="connsiteX2057" fmla="*/ 10384255 w 11646040"/>
              <a:gd name="connsiteY2057" fmla="*/ 37 h 459652"/>
              <a:gd name="connsiteX2058" fmla="*/ 10401823 w 11646040"/>
              <a:gd name="connsiteY2058" fmla="*/ 37 h 459652"/>
              <a:gd name="connsiteX2059" fmla="*/ 10407028 w 11646040"/>
              <a:gd name="connsiteY2059" fmla="*/ 5037 h 459652"/>
              <a:gd name="connsiteX2060" fmla="*/ 10419996 w 11646040"/>
              <a:gd name="connsiteY2060" fmla="*/ 13250 h 459652"/>
              <a:gd name="connsiteX2061" fmla="*/ 10465821 w 11646040"/>
              <a:gd name="connsiteY2061" fmla="*/ 3066 h 459652"/>
              <a:gd name="connsiteX2062" fmla="*/ 10463218 w 11646040"/>
              <a:gd name="connsiteY2062" fmla="*/ 37 h 459652"/>
              <a:gd name="connsiteX2063" fmla="*/ 10489199 w 11646040"/>
              <a:gd name="connsiteY2063" fmla="*/ 37 h 459652"/>
              <a:gd name="connsiteX2064" fmla="*/ 10498309 w 11646040"/>
              <a:gd name="connsiteY2064" fmla="*/ 767 h 459652"/>
              <a:gd name="connsiteX2065" fmla="*/ 10553850 w 11646040"/>
              <a:gd name="connsiteY2065" fmla="*/ 840 h 459652"/>
              <a:gd name="connsiteX2066" fmla="*/ 10562820 w 11646040"/>
              <a:gd name="connsiteY2066" fmla="*/ 0 h 459652"/>
              <a:gd name="connsiteX2067" fmla="*/ 9952343 w 11646040"/>
              <a:gd name="connsiteY2067" fmla="*/ 0 h 459652"/>
              <a:gd name="connsiteX2068" fmla="*/ 9978139 w 11646040"/>
              <a:gd name="connsiteY2068" fmla="*/ 0 h 459652"/>
              <a:gd name="connsiteX2069" fmla="*/ 9976838 w 11646040"/>
              <a:gd name="connsiteY2069" fmla="*/ 1533 h 459652"/>
              <a:gd name="connsiteX2070" fmla="*/ 9980881 w 11646040"/>
              <a:gd name="connsiteY2070" fmla="*/ 4417 h 459652"/>
              <a:gd name="connsiteX2071" fmla="*/ 10009557 w 11646040"/>
              <a:gd name="connsiteY2071" fmla="*/ 11425 h 459652"/>
              <a:gd name="connsiteX2072" fmla="*/ 10034515 w 11646040"/>
              <a:gd name="connsiteY2072" fmla="*/ 5147 h 459652"/>
              <a:gd name="connsiteX2073" fmla="*/ 10040000 w 11646040"/>
              <a:gd name="connsiteY2073" fmla="*/ 37 h 459652"/>
              <a:gd name="connsiteX2074" fmla="*/ 10056917 w 11646040"/>
              <a:gd name="connsiteY2074" fmla="*/ 37 h 459652"/>
              <a:gd name="connsiteX2075" fmla="*/ 10037722 w 11646040"/>
              <a:gd name="connsiteY2075" fmla="*/ 18762 h 459652"/>
              <a:gd name="connsiteX2076" fmla="*/ 10079738 w 11646040"/>
              <a:gd name="connsiteY2076" fmla="*/ 36392 h 459652"/>
              <a:gd name="connsiteX2077" fmla="*/ 10132535 w 11646040"/>
              <a:gd name="connsiteY2077" fmla="*/ 37 h 459652"/>
              <a:gd name="connsiteX2078" fmla="*/ 10161722 w 11646040"/>
              <a:gd name="connsiteY2078" fmla="*/ 37 h 459652"/>
              <a:gd name="connsiteX2079" fmla="*/ 10092100 w 11646040"/>
              <a:gd name="connsiteY2079" fmla="*/ 43473 h 459652"/>
              <a:gd name="connsiteX2080" fmla="*/ 10128445 w 11646040"/>
              <a:gd name="connsiteY2080" fmla="*/ 67125 h 459652"/>
              <a:gd name="connsiteX2081" fmla="*/ 10220284 w 11646040"/>
              <a:gd name="connsiteY2081" fmla="*/ 30588 h 459652"/>
              <a:gd name="connsiteX2082" fmla="*/ 10220469 w 11646040"/>
              <a:gd name="connsiteY2082" fmla="*/ 30588 h 459652"/>
              <a:gd name="connsiteX2083" fmla="*/ 10220469 w 11646040"/>
              <a:gd name="connsiteY2083" fmla="*/ 38253 h 459652"/>
              <a:gd name="connsiteX2084" fmla="*/ 10142016 w 11646040"/>
              <a:gd name="connsiteY2084" fmla="*/ 66760 h 459652"/>
              <a:gd name="connsiteX2085" fmla="*/ 10141830 w 11646040"/>
              <a:gd name="connsiteY2085" fmla="*/ 66943 h 459652"/>
              <a:gd name="connsiteX2086" fmla="*/ 10138485 w 11646040"/>
              <a:gd name="connsiteY2086" fmla="*/ 74900 h 459652"/>
              <a:gd name="connsiteX2087" fmla="*/ 10165255 w 11646040"/>
              <a:gd name="connsiteY2087" fmla="*/ 101473 h 459652"/>
              <a:gd name="connsiteX2088" fmla="*/ 10220423 w 11646040"/>
              <a:gd name="connsiteY2088" fmla="*/ 73440 h 459652"/>
              <a:gd name="connsiteX2089" fmla="*/ 10220423 w 11646040"/>
              <a:gd name="connsiteY2089" fmla="*/ 80923 h 459652"/>
              <a:gd name="connsiteX2090" fmla="*/ 10220330 w 11646040"/>
              <a:gd name="connsiteY2090" fmla="*/ 80923 h 459652"/>
              <a:gd name="connsiteX2091" fmla="*/ 10175852 w 11646040"/>
              <a:gd name="connsiteY2091" fmla="*/ 106072 h 459652"/>
              <a:gd name="connsiteX2092" fmla="*/ 10189469 w 11646040"/>
              <a:gd name="connsiteY2092" fmla="*/ 120307 h 459652"/>
              <a:gd name="connsiteX2093" fmla="*/ 10220469 w 11646040"/>
              <a:gd name="connsiteY2093" fmla="*/ 120307 h 459652"/>
              <a:gd name="connsiteX2094" fmla="*/ 10220469 w 11646040"/>
              <a:gd name="connsiteY2094" fmla="*/ 133265 h 459652"/>
              <a:gd name="connsiteX2095" fmla="*/ 10206527 w 11646040"/>
              <a:gd name="connsiteY2095" fmla="*/ 133520 h 459652"/>
              <a:gd name="connsiteX2096" fmla="*/ 10206388 w 11646040"/>
              <a:gd name="connsiteY2096" fmla="*/ 133593 h 459652"/>
              <a:gd name="connsiteX2097" fmla="*/ 9978603 w 11646040"/>
              <a:gd name="connsiteY2097" fmla="*/ 242914 h 459652"/>
              <a:gd name="connsiteX2098" fmla="*/ 10008581 w 11646040"/>
              <a:gd name="connsiteY2098" fmla="*/ 250287 h 459652"/>
              <a:gd name="connsiteX2099" fmla="*/ 10034794 w 11646040"/>
              <a:gd name="connsiteY2099" fmla="*/ 244191 h 459652"/>
              <a:gd name="connsiteX2100" fmla="*/ 10220469 w 11646040"/>
              <a:gd name="connsiteY2100" fmla="*/ 173051 h 459652"/>
              <a:gd name="connsiteX2101" fmla="*/ 10220469 w 11646040"/>
              <a:gd name="connsiteY2101" fmla="*/ 182906 h 459652"/>
              <a:gd name="connsiteX2102" fmla="*/ 10198765 w 11646040"/>
              <a:gd name="connsiteY2102" fmla="*/ 183600 h 459652"/>
              <a:gd name="connsiteX2103" fmla="*/ 10037629 w 11646040"/>
              <a:gd name="connsiteY2103" fmla="*/ 257806 h 459652"/>
              <a:gd name="connsiteX2104" fmla="*/ 10065283 w 11646040"/>
              <a:gd name="connsiteY2104" fmla="*/ 269888 h 459652"/>
              <a:gd name="connsiteX2105" fmla="*/ 10090055 w 11646040"/>
              <a:gd name="connsiteY2105" fmla="*/ 266712 h 459652"/>
              <a:gd name="connsiteX2106" fmla="*/ 10220469 w 11646040"/>
              <a:gd name="connsiteY2106" fmla="*/ 220393 h 459652"/>
              <a:gd name="connsiteX2107" fmla="*/ 10220469 w 11646040"/>
              <a:gd name="connsiteY2107" fmla="*/ 230503 h 459652"/>
              <a:gd name="connsiteX2108" fmla="*/ 10205178 w 11646040"/>
              <a:gd name="connsiteY2108" fmla="*/ 231051 h 459652"/>
              <a:gd name="connsiteX2109" fmla="*/ 10090939 w 11646040"/>
              <a:gd name="connsiteY2109" fmla="*/ 281751 h 459652"/>
              <a:gd name="connsiteX2110" fmla="*/ 10128120 w 11646040"/>
              <a:gd name="connsiteY2110" fmla="*/ 306133 h 459652"/>
              <a:gd name="connsiteX2111" fmla="*/ 10218983 w 11646040"/>
              <a:gd name="connsiteY2111" fmla="*/ 269742 h 459652"/>
              <a:gd name="connsiteX2112" fmla="*/ 10220469 w 11646040"/>
              <a:gd name="connsiteY2112" fmla="*/ 269742 h 459652"/>
              <a:gd name="connsiteX2113" fmla="*/ 10220469 w 11646040"/>
              <a:gd name="connsiteY2113" fmla="*/ 277553 h 459652"/>
              <a:gd name="connsiteX2114" fmla="*/ 10141226 w 11646040"/>
              <a:gd name="connsiteY2114" fmla="*/ 306535 h 459652"/>
              <a:gd name="connsiteX2115" fmla="*/ 10138624 w 11646040"/>
              <a:gd name="connsiteY2115" fmla="*/ 314638 h 459652"/>
              <a:gd name="connsiteX2116" fmla="*/ 10164883 w 11646040"/>
              <a:gd name="connsiteY2116" fmla="*/ 340334 h 459652"/>
              <a:gd name="connsiteX2117" fmla="*/ 10220423 w 11646040"/>
              <a:gd name="connsiteY2117" fmla="*/ 312740 h 459652"/>
              <a:gd name="connsiteX2118" fmla="*/ 10220423 w 11646040"/>
              <a:gd name="connsiteY2118" fmla="*/ 320770 h 459652"/>
              <a:gd name="connsiteX2119" fmla="*/ 10176084 w 11646040"/>
              <a:gd name="connsiteY2119" fmla="*/ 343619 h 459652"/>
              <a:gd name="connsiteX2120" fmla="*/ 10191422 w 11646040"/>
              <a:gd name="connsiteY2120" fmla="*/ 359497 h 459652"/>
              <a:gd name="connsiteX2121" fmla="*/ 10220423 w 11646040"/>
              <a:gd name="connsiteY2121" fmla="*/ 359023 h 459652"/>
              <a:gd name="connsiteX2122" fmla="*/ 10220423 w 11646040"/>
              <a:gd name="connsiteY2122" fmla="*/ 373003 h 459652"/>
              <a:gd name="connsiteX2123" fmla="*/ 10026551 w 11646040"/>
              <a:gd name="connsiteY2123" fmla="*/ 432715 h 459652"/>
              <a:gd name="connsiteX2124" fmla="*/ 9997666 w 11646040"/>
              <a:gd name="connsiteY2124" fmla="*/ 459652 h 459652"/>
              <a:gd name="connsiteX2125" fmla="*/ 9971917 w 11646040"/>
              <a:gd name="connsiteY2125" fmla="*/ 459652 h 459652"/>
              <a:gd name="connsiteX2126" fmla="*/ 9997380 w 11646040"/>
              <a:gd name="connsiteY2126" fmla="*/ 430455 h 459652"/>
              <a:gd name="connsiteX2127" fmla="*/ 9956526 w 11646040"/>
              <a:gd name="connsiteY2127" fmla="*/ 403518 h 459652"/>
              <a:gd name="connsiteX2128" fmla="*/ 9953785 w 11646040"/>
              <a:gd name="connsiteY2128" fmla="*/ 402459 h 459652"/>
              <a:gd name="connsiteX2129" fmla="*/ 9953785 w 11646040"/>
              <a:gd name="connsiteY2129" fmla="*/ 402532 h 459652"/>
              <a:gd name="connsiteX2130" fmla="*/ 9918858 w 11646040"/>
              <a:gd name="connsiteY2130" fmla="*/ 396794 h 459652"/>
              <a:gd name="connsiteX2131" fmla="*/ 9832572 w 11646040"/>
              <a:gd name="connsiteY2131" fmla="*/ 432828 h 459652"/>
              <a:gd name="connsiteX2132" fmla="*/ 9861105 w 11646040"/>
              <a:gd name="connsiteY2132" fmla="*/ 459652 h 459652"/>
              <a:gd name="connsiteX2133" fmla="*/ 9834521 w 11646040"/>
              <a:gd name="connsiteY2133" fmla="*/ 459652 h 459652"/>
              <a:gd name="connsiteX2134" fmla="*/ 9816312 w 11646040"/>
              <a:gd name="connsiteY2134" fmla="*/ 438804 h 459652"/>
              <a:gd name="connsiteX2135" fmla="*/ 9610041 w 11646040"/>
              <a:gd name="connsiteY2135" fmla="*/ 373149 h 459652"/>
              <a:gd name="connsiteX2136" fmla="*/ 9610041 w 11646040"/>
              <a:gd name="connsiteY2136" fmla="*/ 358840 h 459652"/>
              <a:gd name="connsiteX2137" fmla="*/ 9639367 w 11646040"/>
              <a:gd name="connsiteY2137" fmla="*/ 359315 h 459652"/>
              <a:gd name="connsiteX2138" fmla="*/ 9639367 w 11646040"/>
              <a:gd name="connsiteY2138" fmla="*/ 359388 h 459652"/>
              <a:gd name="connsiteX2139" fmla="*/ 9654984 w 11646040"/>
              <a:gd name="connsiteY2139" fmla="*/ 344350 h 459652"/>
              <a:gd name="connsiteX2140" fmla="*/ 9612597 w 11646040"/>
              <a:gd name="connsiteY2140" fmla="*/ 320478 h 459652"/>
              <a:gd name="connsiteX2141" fmla="*/ 9610041 w 11646040"/>
              <a:gd name="connsiteY2141" fmla="*/ 320514 h 459652"/>
              <a:gd name="connsiteX2142" fmla="*/ 9610041 w 11646040"/>
              <a:gd name="connsiteY2142" fmla="*/ 311827 h 459652"/>
              <a:gd name="connsiteX2143" fmla="*/ 9665906 w 11646040"/>
              <a:gd name="connsiteY2143" fmla="*/ 339641 h 459652"/>
              <a:gd name="connsiteX2144" fmla="*/ 9690585 w 11646040"/>
              <a:gd name="connsiteY2144" fmla="*/ 315915 h 459652"/>
              <a:gd name="connsiteX2145" fmla="*/ 9689888 w 11646040"/>
              <a:gd name="connsiteY2145" fmla="*/ 306900 h 459652"/>
              <a:gd name="connsiteX2146" fmla="*/ 9610041 w 11646040"/>
              <a:gd name="connsiteY2146" fmla="*/ 277553 h 459652"/>
              <a:gd name="connsiteX2147" fmla="*/ 9610041 w 11646040"/>
              <a:gd name="connsiteY2147" fmla="*/ 269778 h 459652"/>
              <a:gd name="connsiteX2148" fmla="*/ 9611388 w 11646040"/>
              <a:gd name="connsiteY2148" fmla="*/ 269742 h 459652"/>
              <a:gd name="connsiteX2149" fmla="*/ 9702808 w 11646040"/>
              <a:gd name="connsiteY2149" fmla="*/ 305914 h 459652"/>
              <a:gd name="connsiteX2150" fmla="*/ 9740176 w 11646040"/>
              <a:gd name="connsiteY2150" fmla="*/ 281130 h 459652"/>
              <a:gd name="connsiteX2151" fmla="*/ 9610041 w 11646040"/>
              <a:gd name="connsiteY2151" fmla="*/ 230576 h 459652"/>
              <a:gd name="connsiteX2152" fmla="*/ 9610041 w 11646040"/>
              <a:gd name="connsiteY2152" fmla="*/ 220648 h 459652"/>
              <a:gd name="connsiteX2153" fmla="*/ 9649964 w 11646040"/>
              <a:gd name="connsiteY2153" fmla="*/ 224225 h 459652"/>
              <a:gd name="connsiteX2154" fmla="*/ 9743012 w 11646040"/>
              <a:gd name="connsiteY2154" fmla="*/ 267734 h 459652"/>
              <a:gd name="connsiteX2155" fmla="*/ 9757001 w 11646040"/>
              <a:gd name="connsiteY2155" fmla="*/ 272771 h 459652"/>
              <a:gd name="connsiteX2156" fmla="*/ 9793485 w 11646040"/>
              <a:gd name="connsiteY2156" fmla="*/ 257295 h 459652"/>
              <a:gd name="connsiteX2157" fmla="*/ 9610041 w 11646040"/>
              <a:gd name="connsiteY2157" fmla="*/ 182724 h 459652"/>
              <a:gd name="connsiteX2158" fmla="*/ 9610041 w 11646040"/>
              <a:gd name="connsiteY2158" fmla="*/ 172868 h 459652"/>
              <a:gd name="connsiteX2159" fmla="*/ 9653962 w 11646040"/>
              <a:gd name="connsiteY2159" fmla="*/ 175935 h 459652"/>
              <a:gd name="connsiteX2160" fmla="*/ 9798366 w 11646040"/>
              <a:gd name="connsiteY2160" fmla="*/ 245615 h 459652"/>
              <a:gd name="connsiteX2161" fmla="*/ 9810496 w 11646040"/>
              <a:gd name="connsiteY2161" fmla="*/ 252440 h 459652"/>
              <a:gd name="connsiteX2162" fmla="*/ 9855160 w 11646040"/>
              <a:gd name="connsiteY2162" fmla="*/ 241892 h 459652"/>
              <a:gd name="connsiteX2163" fmla="*/ 9610041 w 11646040"/>
              <a:gd name="connsiteY2163" fmla="*/ 133667 h 459652"/>
              <a:gd name="connsiteX2164" fmla="*/ 9610041 w 11646040"/>
              <a:gd name="connsiteY2164" fmla="*/ 120198 h 459652"/>
              <a:gd name="connsiteX2165" fmla="*/ 9641924 w 11646040"/>
              <a:gd name="connsiteY2165" fmla="*/ 120198 h 459652"/>
              <a:gd name="connsiteX2166" fmla="*/ 9641878 w 11646040"/>
              <a:gd name="connsiteY2166" fmla="*/ 120307 h 459652"/>
              <a:gd name="connsiteX2167" fmla="*/ 9655589 w 11646040"/>
              <a:gd name="connsiteY2167" fmla="*/ 106838 h 459652"/>
              <a:gd name="connsiteX2168" fmla="*/ 9610320 w 11646040"/>
              <a:gd name="connsiteY2168" fmla="*/ 80777 h 459652"/>
              <a:gd name="connsiteX2169" fmla="*/ 9610041 w 11646040"/>
              <a:gd name="connsiteY2169" fmla="*/ 80777 h 459652"/>
              <a:gd name="connsiteX2170" fmla="*/ 9610041 w 11646040"/>
              <a:gd name="connsiteY2170" fmla="*/ 73148 h 459652"/>
              <a:gd name="connsiteX2171" fmla="*/ 9665952 w 11646040"/>
              <a:gd name="connsiteY2171" fmla="*/ 100962 h 459652"/>
              <a:gd name="connsiteX2172" fmla="*/ 9694303 w 11646040"/>
              <a:gd name="connsiteY2172" fmla="*/ 73842 h 459652"/>
              <a:gd name="connsiteX2173" fmla="*/ 9610041 w 11646040"/>
              <a:gd name="connsiteY2173" fmla="*/ 38180 h 459652"/>
              <a:gd name="connsiteX2174" fmla="*/ 9610041 w 11646040"/>
              <a:gd name="connsiteY2174" fmla="*/ 30588 h 459652"/>
              <a:gd name="connsiteX2175" fmla="*/ 9611063 w 11646040"/>
              <a:gd name="connsiteY2175" fmla="*/ 30552 h 459652"/>
              <a:gd name="connsiteX2176" fmla="*/ 9702576 w 11646040"/>
              <a:gd name="connsiteY2176" fmla="*/ 66943 h 459652"/>
              <a:gd name="connsiteX2177" fmla="*/ 9740084 w 11646040"/>
              <a:gd name="connsiteY2177" fmla="*/ 42451 h 459652"/>
              <a:gd name="connsiteX2178" fmla="*/ 9670879 w 11646040"/>
              <a:gd name="connsiteY2178" fmla="*/ 37 h 459652"/>
              <a:gd name="connsiteX2179" fmla="*/ 9698254 w 11646040"/>
              <a:gd name="connsiteY2179" fmla="*/ 37 h 459652"/>
              <a:gd name="connsiteX2180" fmla="*/ 9743244 w 11646040"/>
              <a:gd name="connsiteY2180" fmla="*/ 29018 h 459652"/>
              <a:gd name="connsiteX2181" fmla="*/ 9757233 w 11646040"/>
              <a:gd name="connsiteY2181" fmla="*/ 33800 h 459652"/>
              <a:gd name="connsiteX2182" fmla="*/ 9793160 w 11646040"/>
              <a:gd name="connsiteY2182" fmla="*/ 18652 h 459652"/>
              <a:gd name="connsiteX2183" fmla="*/ 9773779 w 11646040"/>
              <a:gd name="connsiteY2183" fmla="*/ 37 h 459652"/>
              <a:gd name="connsiteX2184" fmla="*/ 9791348 w 11646040"/>
              <a:gd name="connsiteY2184" fmla="*/ 37 h 459652"/>
              <a:gd name="connsiteX2185" fmla="*/ 9796553 w 11646040"/>
              <a:gd name="connsiteY2185" fmla="*/ 5037 h 459652"/>
              <a:gd name="connsiteX2186" fmla="*/ 9809520 w 11646040"/>
              <a:gd name="connsiteY2186" fmla="*/ 13250 h 459652"/>
              <a:gd name="connsiteX2187" fmla="*/ 9855346 w 11646040"/>
              <a:gd name="connsiteY2187" fmla="*/ 3066 h 459652"/>
              <a:gd name="connsiteX2188" fmla="*/ 9852743 w 11646040"/>
              <a:gd name="connsiteY2188" fmla="*/ 37 h 459652"/>
              <a:gd name="connsiteX2189" fmla="*/ 9878724 w 11646040"/>
              <a:gd name="connsiteY2189" fmla="*/ 37 h 459652"/>
              <a:gd name="connsiteX2190" fmla="*/ 9887834 w 11646040"/>
              <a:gd name="connsiteY2190" fmla="*/ 767 h 459652"/>
              <a:gd name="connsiteX2191" fmla="*/ 9943374 w 11646040"/>
              <a:gd name="connsiteY2191" fmla="*/ 840 h 459652"/>
              <a:gd name="connsiteX2192" fmla="*/ 9952343 w 11646040"/>
              <a:gd name="connsiteY2192" fmla="*/ 0 h 459652"/>
              <a:gd name="connsiteX2193" fmla="*/ 9341868 w 11646040"/>
              <a:gd name="connsiteY2193" fmla="*/ 0 h 459652"/>
              <a:gd name="connsiteX2194" fmla="*/ 9367664 w 11646040"/>
              <a:gd name="connsiteY2194" fmla="*/ 0 h 459652"/>
              <a:gd name="connsiteX2195" fmla="*/ 9366363 w 11646040"/>
              <a:gd name="connsiteY2195" fmla="*/ 1533 h 459652"/>
              <a:gd name="connsiteX2196" fmla="*/ 9370405 w 11646040"/>
              <a:gd name="connsiteY2196" fmla="*/ 4417 h 459652"/>
              <a:gd name="connsiteX2197" fmla="*/ 9399082 w 11646040"/>
              <a:gd name="connsiteY2197" fmla="*/ 11425 h 459652"/>
              <a:gd name="connsiteX2198" fmla="*/ 9424040 w 11646040"/>
              <a:gd name="connsiteY2198" fmla="*/ 5147 h 459652"/>
              <a:gd name="connsiteX2199" fmla="*/ 9429524 w 11646040"/>
              <a:gd name="connsiteY2199" fmla="*/ 37 h 459652"/>
              <a:gd name="connsiteX2200" fmla="*/ 9446442 w 11646040"/>
              <a:gd name="connsiteY2200" fmla="*/ 37 h 459652"/>
              <a:gd name="connsiteX2201" fmla="*/ 9427247 w 11646040"/>
              <a:gd name="connsiteY2201" fmla="*/ 18762 h 459652"/>
              <a:gd name="connsiteX2202" fmla="*/ 9469263 w 11646040"/>
              <a:gd name="connsiteY2202" fmla="*/ 36392 h 459652"/>
              <a:gd name="connsiteX2203" fmla="*/ 9522060 w 11646040"/>
              <a:gd name="connsiteY2203" fmla="*/ 37 h 459652"/>
              <a:gd name="connsiteX2204" fmla="*/ 9551247 w 11646040"/>
              <a:gd name="connsiteY2204" fmla="*/ 37 h 459652"/>
              <a:gd name="connsiteX2205" fmla="*/ 9481624 w 11646040"/>
              <a:gd name="connsiteY2205" fmla="*/ 43473 h 459652"/>
              <a:gd name="connsiteX2206" fmla="*/ 9517970 w 11646040"/>
              <a:gd name="connsiteY2206" fmla="*/ 67125 h 459652"/>
              <a:gd name="connsiteX2207" fmla="*/ 9609809 w 11646040"/>
              <a:gd name="connsiteY2207" fmla="*/ 30588 h 459652"/>
              <a:gd name="connsiteX2208" fmla="*/ 9609994 w 11646040"/>
              <a:gd name="connsiteY2208" fmla="*/ 30588 h 459652"/>
              <a:gd name="connsiteX2209" fmla="*/ 9609994 w 11646040"/>
              <a:gd name="connsiteY2209" fmla="*/ 38253 h 459652"/>
              <a:gd name="connsiteX2210" fmla="*/ 9531541 w 11646040"/>
              <a:gd name="connsiteY2210" fmla="*/ 66760 h 459652"/>
              <a:gd name="connsiteX2211" fmla="*/ 9531355 w 11646040"/>
              <a:gd name="connsiteY2211" fmla="*/ 66943 h 459652"/>
              <a:gd name="connsiteX2212" fmla="*/ 9528009 w 11646040"/>
              <a:gd name="connsiteY2212" fmla="*/ 74900 h 459652"/>
              <a:gd name="connsiteX2213" fmla="*/ 9554780 w 11646040"/>
              <a:gd name="connsiteY2213" fmla="*/ 101473 h 459652"/>
              <a:gd name="connsiteX2214" fmla="*/ 9609948 w 11646040"/>
              <a:gd name="connsiteY2214" fmla="*/ 73440 h 459652"/>
              <a:gd name="connsiteX2215" fmla="*/ 9609948 w 11646040"/>
              <a:gd name="connsiteY2215" fmla="*/ 80923 h 459652"/>
              <a:gd name="connsiteX2216" fmla="*/ 9609855 w 11646040"/>
              <a:gd name="connsiteY2216" fmla="*/ 80923 h 459652"/>
              <a:gd name="connsiteX2217" fmla="*/ 9565377 w 11646040"/>
              <a:gd name="connsiteY2217" fmla="*/ 106072 h 459652"/>
              <a:gd name="connsiteX2218" fmla="*/ 9578994 w 11646040"/>
              <a:gd name="connsiteY2218" fmla="*/ 120307 h 459652"/>
              <a:gd name="connsiteX2219" fmla="*/ 9609994 w 11646040"/>
              <a:gd name="connsiteY2219" fmla="*/ 120307 h 459652"/>
              <a:gd name="connsiteX2220" fmla="*/ 9609994 w 11646040"/>
              <a:gd name="connsiteY2220" fmla="*/ 133265 h 459652"/>
              <a:gd name="connsiteX2221" fmla="*/ 9596052 w 11646040"/>
              <a:gd name="connsiteY2221" fmla="*/ 133520 h 459652"/>
              <a:gd name="connsiteX2222" fmla="*/ 9595913 w 11646040"/>
              <a:gd name="connsiteY2222" fmla="*/ 133593 h 459652"/>
              <a:gd name="connsiteX2223" fmla="*/ 9368128 w 11646040"/>
              <a:gd name="connsiteY2223" fmla="*/ 242914 h 459652"/>
              <a:gd name="connsiteX2224" fmla="*/ 9398105 w 11646040"/>
              <a:gd name="connsiteY2224" fmla="*/ 250287 h 459652"/>
              <a:gd name="connsiteX2225" fmla="*/ 9424319 w 11646040"/>
              <a:gd name="connsiteY2225" fmla="*/ 244191 h 459652"/>
              <a:gd name="connsiteX2226" fmla="*/ 9609994 w 11646040"/>
              <a:gd name="connsiteY2226" fmla="*/ 173051 h 459652"/>
              <a:gd name="connsiteX2227" fmla="*/ 9609994 w 11646040"/>
              <a:gd name="connsiteY2227" fmla="*/ 182906 h 459652"/>
              <a:gd name="connsiteX2228" fmla="*/ 9588289 w 11646040"/>
              <a:gd name="connsiteY2228" fmla="*/ 183600 h 459652"/>
              <a:gd name="connsiteX2229" fmla="*/ 9427154 w 11646040"/>
              <a:gd name="connsiteY2229" fmla="*/ 257806 h 459652"/>
              <a:gd name="connsiteX2230" fmla="*/ 9454808 w 11646040"/>
              <a:gd name="connsiteY2230" fmla="*/ 269888 h 459652"/>
              <a:gd name="connsiteX2231" fmla="*/ 9479580 w 11646040"/>
              <a:gd name="connsiteY2231" fmla="*/ 266712 h 459652"/>
              <a:gd name="connsiteX2232" fmla="*/ 9609994 w 11646040"/>
              <a:gd name="connsiteY2232" fmla="*/ 220393 h 459652"/>
              <a:gd name="connsiteX2233" fmla="*/ 9609994 w 11646040"/>
              <a:gd name="connsiteY2233" fmla="*/ 230503 h 459652"/>
              <a:gd name="connsiteX2234" fmla="*/ 9594703 w 11646040"/>
              <a:gd name="connsiteY2234" fmla="*/ 231051 h 459652"/>
              <a:gd name="connsiteX2235" fmla="*/ 9480463 w 11646040"/>
              <a:gd name="connsiteY2235" fmla="*/ 281751 h 459652"/>
              <a:gd name="connsiteX2236" fmla="*/ 9517645 w 11646040"/>
              <a:gd name="connsiteY2236" fmla="*/ 306133 h 459652"/>
              <a:gd name="connsiteX2237" fmla="*/ 9608508 w 11646040"/>
              <a:gd name="connsiteY2237" fmla="*/ 269742 h 459652"/>
              <a:gd name="connsiteX2238" fmla="*/ 9609994 w 11646040"/>
              <a:gd name="connsiteY2238" fmla="*/ 269742 h 459652"/>
              <a:gd name="connsiteX2239" fmla="*/ 9609994 w 11646040"/>
              <a:gd name="connsiteY2239" fmla="*/ 277553 h 459652"/>
              <a:gd name="connsiteX2240" fmla="*/ 9530751 w 11646040"/>
              <a:gd name="connsiteY2240" fmla="*/ 306535 h 459652"/>
              <a:gd name="connsiteX2241" fmla="*/ 9528148 w 11646040"/>
              <a:gd name="connsiteY2241" fmla="*/ 314638 h 459652"/>
              <a:gd name="connsiteX2242" fmla="*/ 9554408 w 11646040"/>
              <a:gd name="connsiteY2242" fmla="*/ 340334 h 459652"/>
              <a:gd name="connsiteX2243" fmla="*/ 9609948 w 11646040"/>
              <a:gd name="connsiteY2243" fmla="*/ 312740 h 459652"/>
              <a:gd name="connsiteX2244" fmla="*/ 9609948 w 11646040"/>
              <a:gd name="connsiteY2244" fmla="*/ 320770 h 459652"/>
              <a:gd name="connsiteX2245" fmla="*/ 9565609 w 11646040"/>
              <a:gd name="connsiteY2245" fmla="*/ 343619 h 459652"/>
              <a:gd name="connsiteX2246" fmla="*/ 9580947 w 11646040"/>
              <a:gd name="connsiteY2246" fmla="*/ 359497 h 459652"/>
              <a:gd name="connsiteX2247" fmla="*/ 9609948 w 11646040"/>
              <a:gd name="connsiteY2247" fmla="*/ 359023 h 459652"/>
              <a:gd name="connsiteX2248" fmla="*/ 9609948 w 11646040"/>
              <a:gd name="connsiteY2248" fmla="*/ 373003 h 459652"/>
              <a:gd name="connsiteX2249" fmla="*/ 9416076 w 11646040"/>
              <a:gd name="connsiteY2249" fmla="*/ 432715 h 459652"/>
              <a:gd name="connsiteX2250" fmla="*/ 9387191 w 11646040"/>
              <a:gd name="connsiteY2250" fmla="*/ 459652 h 459652"/>
              <a:gd name="connsiteX2251" fmla="*/ 9361442 w 11646040"/>
              <a:gd name="connsiteY2251" fmla="*/ 459652 h 459652"/>
              <a:gd name="connsiteX2252" fmla="*/ 9386905 w 11646040"/>
              <a:gd name="connsiteY2252" fmla="*/ 430455 h 459652"/>
              <a:gd name="connsiteX2253" fmla="*/ 9346051 w 11646040"/>
              <a:gd name="connsiteY2253" fmla="*/ 403518 h 459652"/>
              <a:gd name="connsiteX2254" fmla="*/ 9343310 w 11646040"/>
              <a:gd name="connsiteY2254" fmla="*/ 402459 h 459652"/>
              <a:gd name="connsiteX2255" fmla="*/ 9343310 w 11646040"/>
              <a:gd name="connsiteY2255" fmla="*/ 402532 h 459652"/>
              <a:gd name="connsiteX2256" fmla="*/ 9308383 w 11646040"/>
              <a:gd name="connsiteY2256" fmla="*/ 396794 h 459652"/>
              <a:gd name="connsiteX2257" fmla="*/ 9222097 w 11646040"/>
              <a:gd name="connsiteY2257" fmla="*/ 432828 h 459652"/>
              <a:gd name="connsiteX2258" fmla="*/ 9250630 w 11646040"/>
              <a:gd name="connsiteY2258" fmla="*/ 459652 h 459652"/>
              <a:gd name="connsiteX2259" fmla="*/ 9224046 w 11646040"/>
              <a:gd name="connsiteY2259" fmla="*/ 459652 h 459652"/>
              <a:gd name="connsiteX2260" fmla="*/ 9205837 w 11646040"/>
              <a:gd name="connsiteY2260" fmla="*/ 438804 h 459652"/>
              <a:gd name="connsiteX2261" fmla="*/ 8999566 w 11646040"/>
              <a:gd name="connsiteY2261" fmla="*/ 373149 h 459652"/>
              <a:gd name="connsiteX2262" fmla="*/ 8999566 w 11646040"/>
              <a:gd name="connsiteY2262" fmla="*/ 358840 h 459652"/>
              <a:gd name="connsiteX2263" fmla="*/ 9028892 w 11646040"/>
              <a:gd name="connsiteY2263" fmla="*/ 359315 h 459652"/>
              <a:gd name="connsiteX2264" fmla="*/ 9028892 w 11646040"/>
              <a:gd name="connsiteY2264" fmla="*/ 359388 h 459652"/>
              <a:gd name="connsiteX2265" fmla="*/ 9044509 w 11646040"/>
              <a:gd name="connsiteY2265" fmla="*/ 344350 h 459652"/>
              <a:gd name="connsiteX2266" fmla="*/ 9002121 w 11646040"/>
              <a:gd name="connsiteY2266" fmla="*/ 320478 h 459652"/>
              <a:gd name="connsiteX2267" fmla="*/ 8999566 w 11646040"/>
              <a:gd name="connsiteY2267" fmla="*/ 320514 h 459652"/>
              <a:gd name="connsiteX2268" fmla="*/ 8999566 w 11646040"/>
              <a:gd name="connsiteY2268" fmla="*/ 311827 h 459652"/>
              <a:gd name="connsiteX2269" fmla="*/ 9055431 w 11646040"/>
              <a:gd name="connsiteY2269" fmla="*/ 339641 h 459652"/>
              <a:gd name="connsiteX2270" fmla="*/ 9080110 w 11646040"/>
              <a:gd name="connsiteY2270" fmla="*/ 315915 h 459652"/>
              <a:gd name="connsiteX2271" fmla="*/ 9079413 w 11646040"/>
              <a:gd name="connsiteY2271" fmla="*/ 306900 h 459652"/>
              <a:gd name="connsiteX2272" fmla="*/ 8999566 w 11646040"/>
              <a:gd name="connsiteY2272" fmla="*/ 277553 h 459652"/>
              <a:gd name="connsiteX2273" fmla="*/ 8999566 w 11646040"/>
              <a:gd name="connsiteY2273" fmla="*/ 269778 h 459652"/>
              <a:gd name="connsiteX2274" fmla="*/ 9000913 w 11646040"/>
              <a:gd name="connsiteY2274" fmla="*/ 269742 h 459652"/>
              <a:gd name="connsiteX2275" fmla="*/ 9092333 w 11646040"/>
              <a:gd name="connsiteY2275" fmla="*/ 305914 h 459652"/>
              <a:gd name="connsiteX2276" fmla="*/ 9129701 w 11646040"/>
              <a:gd name="connsiteY2276" fmla="*/ 281130 h 459652"/>
              <a:gd name="connsiteX2277" fmla="*/ 8999566 w 11646040"/>
              <a:gd name="connsiteY2277" fmla="*/ 230576 h 459652"/>
              <a:gd name="connsiteX2278" fmla="*/ 8999566 w 11646040"/>
              <a:gd name="connsiteY2278" fmla="*/ 220648 h 459652"/>
              <a:gd name="connsiteX2279" fmla="*/ 9039489 w 11646040"/>
              <a:gd name="connsiteY2279" fmla="*/ 224225 h 459652"/>
              <a:gd name="connsiteX2280" fmla="*/ 9132536 w 11646040"/>
              <a:gd name="connsiteY2280" fmla="*/ 267734 h 459652"/>
              <a:gd name="connsiteX2281" fmla="*/ 9146526 w 11646040"/>
              <a:gd name="connsiteY2281" fmla="*/ 272771 h 459652"/>
              <a:gd name="connsiteX2282" fmla="*/ 9183010 w 11646040"/>
              <a:gd name="connsiteY2282" fmla="*/ 257295 h 459652"/>
              <a:gd name="connsiteX2283" fmla="*/ 8999566 w 11646040"/>
              <a:gd name="connsiteY2283" fmla="*/ 182724 h 459652"/>
              <a:gd name="connsiteX2284" fmla="*/ 8999566 w 11646040"/>
              <a:gd name="connsiteY2284" fmla="*/ 172868 h 459652"/>
              <a:gd name="connsiteX2285" fmla="*/ 9043487 w 11646040"/>
              <a:gd name="connsiteY2285" fmla="*/ 175935 h 459652"/>
              <a:gd name="connsiteX2286" fmla="*/ 9187890 w 11646040"/>
              <a:gd name="connsiteY2286" fmla="*/ 245615 h 459652"/>
              <a:gd name="connsiteX2287" fmla="*/ 9200020 w 11646040"/>
              <a:gd name="connsiteY2287" fmla="*/ 252440 h 459652"/>
              <a:gd name="connsiteX2288" fmla="*/ 9244685 w 11646040"/>
              <a:gd name="connsiteY2288" fmla="*/ 241892 h 459652"/>
              <a:gd name="connsiteX2289" fmla="*/ 8999566 w 11646040"/>
              <a:gd name="connsiteY2289" fmla="*/ 133667 h 459652"/>
              <a:gd name="connsiteX2290" fmla="*/ 8999566 w 11646040"/>
              <a:gd name="connsiteY2290" fmla="*/ 120198 h 459652"/>
              <a:gd name="connsiteX2291" fmla="*/ 9031449 w 11646040"/>
              <a:gd name="connsiteY2291" fmla="*/ 120198 h 459652"/>
              <a:gd name="connsiteX2292" fmla="*/ 9031403 w 11646040"/>
              <a:gd name="connsiteY2292" fmla="*/ 120307 h 459652"/>
              <a:gd name="connsiteX2293" fmla="*/ 9045113 w 11646040"/>
              <a:gd name="connsiteY2293" fmla="*/ 106838 h 459652"/>
              <a:gd name="connsiteX2294" fmla="*/ 8999845 w 11646040"/>
              <a:gd name="connsiteY2294" fmla="*/ 80777 h 459652"/>
              <a:gd name="connsiteX2295" fmla="*/ 8999566 w 11646040"/>
              <a:gd name="connsiteY2295" fmla="*/ 80777 h 459652"/>
              <a:gd name="connsiteX2296" fmla="*/ 8999566 w 11646040"/>
              <a:gd name="connsiteY2296" fmla="*/ 73148 h 459652"/>
              <a:gd name="connsiteX2297" fmla="*/ 9055477 w 11646040"/>
              <a:gd name="connsiteY2297" fmla="*/ 100962 h 459652"/>
              <a:gd name="connsiteX2298" fmla="*/ 9083828 w 11646040"/>
              <a:gd name="connsiteY2298" fmla="*/ 73842 h 459652"/>
              <a:gd name="connsiteX2299" fmla="*/ 8999566 w 11646040"/>
              <a:gd name="connsiteY2299" fmla="*/ 38180 h 459652"/>
              <a:gd name="connsiteX2300" fmla="*/ 8999566 w 11646040"/>
              <a:gd name="connsiteY2300" fmla="*/ 30588 h 459652"/>
              <a:gd name="connsiteX2301" fmla="*/ 9000588 w 11646040"/>
              <a:gd name="connsiteY2301" fmla="*/ 30552 h 459652"/>
              <a:gd name="connsiteX2302" fmla="*/ 9092101 w 11646040"/>
              <a:gd name="connsiteY2302" fmla="*/ 66943 h 459652"/>
              <a:gd name="connsiteX2303" fmla="*/ 9129609 w 11646040"/>
              <a:gd name="connsiteY2303" fmla="*/ 42451 h 459652"/>
              <a:gd name="connsiteX2304" fmla="*/ 9060404 w 11646040"/>
              <a:gd name="connsiteY2304" fmla="*/ 37 h 459652"/>
              <a:gd name="connsiteX2305" fmla="*/ 9087779 w 11646040"/>
              <a:gd name="connsiteY2305" fmla="*/ 37 h 459652"/>
              <a:gd name="connsiteX2306" fmla="*/ 9132768 w 11646040"/>
              <a:gd name="connsiteY2306" fmla="*/ 29018 h 459652"/>
              <a:gd name="connsiteX2307" fmla="*/ 9146758 w 11646040"/>
              <a:gd name="connsiteY2307" fmla="*/ 33800 h 459652"/>
              <a:gd name="connsiteX2308" fmla="*/ 9182685 w 11646040"/>
              <a:gd name="connsiteY2308" fmla="*/ 18652 h 459652"/>
              <a:gd name="connsiteX2309" fmla="*/ 9163304 w 11646040"/>
              <a:gd name="connsiteY2309" fmla="*/ 37 h 459652"/>
              <a:gd name="connsiteX2310" fmla="*/ 9180873 w 11646040"/>
              <a:gd name="connsiteY2310" fmla="*/ 37 h 459652"/>
              <a:gd name="connsiteX2311" fmla="*/ 9186078 w 11646040"/>
              <a:gd name="connsiteY2311" fmla="*/ 5037 h 459652"/>
              <a:gd name="connsiteX2312" fmla="*/ 9199045 w 11646040"/>
              <a:gd name="connsiteY2312" fmla="*/ 13250 h 459652"/>
              <a:gd name="connsiteX2313" fmla="*/ 9244871 w 11646040"/>
              <a:gd name="connsiteY2313" fmla="*/ 3066 h 459652"/>
              <a:gd name="connsiteX2314" fmla="*/ 9242268 w 11646040"/>
              <a:gd name="connsiteY2314" fmla="*/ 37 h 459652"/>
              <a:gd name="connsiteX2315" fmla="*/ 9268249 w 11646040"/>
              <a:gd name="connsiteY2315" fmla="*/ 37 h 459652"/>
              <a:gd name="connsiteX2316" fmla="*/ 9277359 w 11646040"/>
              <a:gd name="connsiteY2316" fmla="*/ 767 h 459652"/>
              <a:gd name="connsiteX2317" fmla="*/ 9332899 w 11646040"/>
              <a:gd name="connsiteY2317" fmla="*/ 840 h 459652"/>
              <a:gd name="connsiteX2318" fmla="*/ 9341868 w 11646040"/>
              <a:gd name="connsiteY2318" fmla="*/ 0 h 459652"/>
              <a:gd name="connsiteX2319" fmla="*/ 8731393 w 11646040"/>
              <a:gd name="connsiteY2319" fmla="*/ 0 h 459652"/>
              <a:gd name="connsiteX2320" fmla="*/ 8757189 w 11646040"/>
              <a:gd name="connsiteY2320" fmla="*/ 0 h 459652"/>
              <a:gd name="connsiteX2321" fmla="*/ 8755887 w 11646040"/>
              <a:gd name="connsiteY2321" fmla="*/ 1533 h 459652"/>
              <a:gd name="connsiteX2322" fmla="*/ 8759930 w 11646040"/>
              <a:gd name="connsiteY2322" fmla="*/ 4417 h 459652"/>
              <a:gd name="connsiteX2323" fmla="*/ 8788606 w 11646040"/>
              <a:gd name="connsiteY2323" fmla="*/ 11425 h 459652"/>
              <a:gd name="connsiteX2324" fmla="*/ 8813565 w 11646040"/>
              <a:gd name="connsiteY2324" fmla="*/ 5147 h 459652"/>
              <a:gd name="connsiteX2325" fmla="*/ 8819049 w 11646040"/>
              <a:gd name="connsiteY2325" fmla="*/ 37 h 459652"/>
              <a:gd name="connsiteX2326" fmla="*/ 8835966 w 11646040"/>
              <a:gd name="connsiteY2326" fmla="*/ 37 h 459652"/>
              <a:gd name="connsiteX2327" fmla="*/ 8816772 w 11646040"/>
              <a:gd name="connsiteY2327" fmla="*/ 18762 h 459652"/>
              <a:gd name="connsiteX2328" fmla="*/ 8858787 w 11646040"/>
              <a:gd name="connsiteY2328" fmla="*/ 36392 h 459652"/>
              <a:gd name="connsiteX2329" fmla="*/ 8911585 w 11646040"/>
              <a:gd name="connsiteY2329" fmla="*/ 37 h 459652"/>
              <a:gd name="connsiteX2330" fmla="*/ 8940772 w 11646040"/>
              <a:gd name="connsiteY2330" fmla="*/ 37 h 459652"/>
              <a:gd name="connsiteX2331" fmla="*/ 8871149 w 11646040"/>
              <a:gd name="connsiteY2331" fmla="*/ 43473 h 459652"/>
              <a:gd name="connsiteX2332" fmla="*/ 8907494 w 11646040"/>
              <a:gd name="connsiteY2332" fmla="*/ 67125 h 459652"/>
              <a:gd name="connsiteX2333" fmla="*/ 8999334 w 11646040"/>
              <a:gd name="connsiteY2333" fmla="*/ 30588 h 459652"/>
              <a:gd name="connsiteX2334" fmla="*/ 8999519 w 11646040"/>
              <a:gd name="connsiteY2334" fmla="*/ 30588 h 459652"/>
              <a:gd name="connsiteX2335" fmla="*/ 8999519 w 11646040"/>
              <a:gd name="connsiteY2335" fmla="*/ 38253 h 459652"/>
              <a:gd name="connsiteX2336" fmla="*/ 8921066 w 11646040"/>
              <a:gd name="connsiteY2336" fmla="*/ 66760 h 459652"/>
              <a:gd name="connsiteX2337" fmla="*/ 8920880 w 11646040"/>
              <a:gd name="connsiteY2337" fmla="*/ 66943 h 459652"/>
              <a:gd name="connsiteX2338" fmla="*/ 8917534 w 11646040"/>
              <a:gd name="connsiteY2338" fmla="*/ 74900 h 459652"/>
              <a:gd name="connsiteX2339" fmla="*/ 8944305 w 11646040"/>
              <a:gd name="connsiteY2339" fmla="*/ 101473 h 459652"/>
              <a:gd name="connsiteX2340" fmla="*/ 8999473 w 11646040"/>
              <a:gd name="connsiteY2340" fmla="*/ 73440 h 459652"/>
              <a:gd name="connsiteX2341" fmla="*/ 8999473 w 11646040"/>
              <a:gd name="connsiteY2341" fmla="*/ 80923 h 459652"/>
              <a:gd name="connsiteX2342" fmla="*/ 8999380 w 11646040"/>
              <a:gd name="connsiteY2342" fmla="*/ 80923 h 459652"/>
              <a:gd name="connsiteX2343" fmla="*/ 8954902 w 11646040"/>
              <a:gd name="connsiteY2343" fmla="*/ 106072 h 459652"/>
              <a:gd name="connsiteX2344" fmla="*/ 8968519 w 11646040"/>
              <a:gd name="connsiteY2344" fmla="*/ 120307 h 459652"/>
              <a:gd name="connsiteX2345" fmla="*/ 8999519 w 11646040"/>
              <a:gd name="connsiteY2345" fmla="*/ 120307 h 459652"/>
              <a:gd name="connsiteX2346" fmla="*/ 8999519 w 11646040"/>
              <a:gd name="connsiteY2346" fmla="*/ 133265 h 459652"/>
              <a:gd name="connsiteX2347" fmla="*/ 8985576 w 11646040"/>
              <a:gd name="connsiteY2347" fmla="*/ 133520 h 459652"/>
              <a:gd name="connsiteX2348" fmla="*/ 8985437 w 11646040"/>
              <a:gd name="connsiteY2348" fmla="*/ 133593 h 459652"/>
              <a:gd name="connsiteX2349" fmla="*/ 8757653 w 11646040"/>
              <a:gd name="connsiteY2349" fmla="*/ 242914 h 459652"/>
              <a:gd name="connsiteX2350" fmla="*/ 8787630 w 11646040"/>
              <a:gd name="connsiteY2350" fmla="*/ 250287 h 459652"/>
              <a:gd name="connsiteX2351" fmla="*/ 8813844 w 11646040"/>
              <a:gd name="connsiteY2351" fmla="*/ 244191 h 459652"/>
              <a:gd name="connsiteX2352" fmla="*/ 8999519 w 11646040"/>
              <a:gd name="connsiteY2352" fmla="*/ 173051 h 459652"/>
              <a:gd name="connsiteX2353" fmla="*/ 8999519 w 11646040"/>
              <a:gd name="connsiteY2353" fmla="*/ 182906 h 459652"/>
              <a:gd name="connsiteX2354" fmla="*/ 8977814 w 11646040"/>
              <a:gd name="connsiteY2354" fmla="*/ 183600 h 459652"/>
              <a:gd name="connsiteX2355" fmla="*/ 8816679 w 11646040"/>
              <a:gd name="connsiteY2355" fmla="*/ 257806 h 459652"/>
              <a:gd name="connsiteX2356" fmla="*/ 8844333 w 11646040"/>
              <a:gd name="connsiteY2356" fmla="*/ 269888 h 459652"/>
              <a:gd name="connsiteX2357" fmla="*/ 8869105 w 11646040"/>
              <a:gd name="connsiteY2357" fmla="*/ 266712 h 459652"/>
              <a:gd name="connsiteX2358" fmla="*/ 8999519 w 11646040"/>
              <a:gd name="connsiteY2358" fmla="*/ 220393 h 459652"/>
              <a:gd name="connsiteX2359" fmla="*/ 8999519 w 11646040"/>
              <a:gd name="connsiteY2359" fmla="*/ 230503 h 459652"/>
              <a:gd name="connsiteX2360" fmla="*/ 8984228 w 11646040"/>
              <a:gd name="connsiteY2360" fmla="*/ 231051 h 459652"/>
              <a:gd name="connsiteX2361" fmla="*/ 8869988 w 11646040"/>
              <a:gd name="connsiteY2361" fmla="*/ 281751 h 459652"/>
              <a:gd name="connsiteX2362" fmla="*/ 8907169 w 11646040"/>
              <a:gd name="connsiteY2362" fmla="*/ 306133 h 459652"/>
              <a:gd name="connsiteX2363" fmla="*/ 8998033 w 11646040"/>
              <a:gd name="connsiteY2363" fmla="*/ 269742 h 459652"/>
              <a:gd name="connsiteX2364" fmla="*/ 8999519 w 11646040"/>
              <a:gd name="connsiteY2364" fmla="*/ 269742 h 459652"/>
              <a:gd name="connsiteX2365" fmla="*/ 8999519 w 11646040"/>
              <a:gd name="connsiteY2365" fmla="*/ 277553 h 459652"/>
              <a:gd name="connsiteX2366" fmla="*/ 8920276 w 11646040"/>
              <a:gd name="connsiteY2366" fmla="*/ 306535 h 459652"/>
              <a:gd name="connsiteX2367" fmla="*/ 8917673 w 11646040"/>
              <a:gd name="connsiteY2367" fmla="*/ 314638 h 459652"/>
              <a:gd name="connsiteX2368" fmla="*/ 8943933 w 11646040"/>
              <a:gd name="connsiteY2368" fmla="*/ 340334 h 459652"/>
              <a:gd name="connsiteX2369" fmla="*/ 8999473 w 11646040"/>
              <a:gd name="connsiteY2369" fmla="*/ 312740 h 459652"/>
              <a:gd name="connsiteX2370" fmla="*/ 8999473 w 11646040"/>
              <a:gd name="connsiteY2370" fmla="*/ 320770 h 459652"/>
              <a:gd name="connsiteX2371" fmla="*/ 8955134 w 11646040"/>
              <a:gd name="connsiteY2371" fmla="*/ 343619 h 459652"/>
              <a:gd name="connsiteX2372" fmla="*/ 8970472 w 11646040"/>
              <a:gd name="connsiteY2372" fmla="*/ 359497 h 459652"/>
              <a:gd name="connsiteX2373" fmla="*/ 8999473 w 11646040"/>
              <a:gd name="connsiteY2373" fmla="*/ 359023 h 459652"/>
              <a:gd name="connsiteX2374" fmla="*/ 8999473 w 11646040"/>
              <a:gd name="connsiteY2374" fmla="*/ 373003 h 459652"/>
              <a:gd name="connsiteX2375" fmla="*/ 8805601 w 11646040"/>
              <a:gd name="connsiteY2375" fmla="*/ 432715 h 459652"/>
              <a:gd name="connsiteX2376" fmla="*/ 8776716 w 11646040"/>
              <a:gd name="connsiteY2376" fmla="*/ 459652 h 459652"/>
              <a:gd name="connsiteX2377" fmla="*/ 8750967 w 11646040"/>
              <a:gd name="connsiteY2377" fmla="*/ 459652 h 459652"/>
              <a:gd name="connsiteX2378" fmla="*/ 8776429 w 11646040"/>
              <a:gd name="connsiteY2378" fmla="*/ 430455 h 459652"/>
              <a:gd name="connsiteX2379" fmla="*/ 8735576 w 11646040"/>
              <a:gd name="connsiteY2379" fmla="*/ 403518 h 459652"/>
              <a:gd name="connsiteX2380" fmla="*/ 8732834 w 11646040"/>
              <a:gd name="connsiteY2380" fmla="*/ 402459 h 459652"/>
              <a:gd name="connsiteX2381" fmla="*/ 8732834 w 11646040"/>
              <a:gd name="connsiteY2381" fmla="*/ 402532 h 459652"/>
              <a:gd name="connsiteX2382" fmla="*/ 8697908 w 11646040"/>
              <a:gd name="connsiteY2382" fmla="*/ 396794 h 459652"/>
              <a:gd name="connsiteX2383" fmla="*/ 8611622 w 11646040"/>
              <a:gd name="connsiteY2383" fmla="*/ 432828 h 459652"/>
              <a:gd name="connsiteX2384" fmla="*/ 8640155 w 11646040"/>
              <a:gd name="connsiteY2384" fmla="*/ 459652 h 459652"/>
              <a:gd name="connsiteX2385" fmla="*/ 8613571 w 11646040"/>
              <a:gd name="connsiteY2385" fmla="*/ 459652 h 459652"/>
              <a:gd name="connsiteX2386" fmla="*/ 8595361 w 11646040"/>
              <a:gd name="connsiteY2386" fmla="*/ 438804 h 459652"/>
              <a:gd name="connsiteX2387" fmla="*/ 8389091 w 11646040"/>
              <a:gd name="connsiteY2387" fmla="*/ 373149 h 459652"/>
              <a:gd name="connsiteX2388" fmla="*/ 8389091 w 11646040"/>
              <a:gd name="connsiteY2388" fmla="*/ 358840 h 459652"/>
              <a:gd name="connsiteX2389" fmla="*/ 8418417 w 11646040"/>
              <a:gd name="connsiteY2389" fmla="*/ 359315 h 459652"/>
              <a:gd name="connsiteX2390" fmla="*/ 8418417 w 11646040"/>
              <a:gd name="connsiteY2390" fmla="*/ 359388 h 459652"/>
              <a:gd name="connsiteX2391" fmla="*/ 8434034 w 11646040"/>
              <a:gd name="connsiteY2391" fmla="*/ 344350 h 459652"/>
              <a:gd name="connsiteX2392" fmla="*/ 8391646 w 11646040"/>
              <a:gd name="connsiteY2392" fmla="*/ 320478 h 459652"/>
              <a:gd name="connsiteX2393" fmla="*/ 8389091 w 11646040"/>
              <a:gd name="connsiteY2393" fmla="*/ 320514 h 459652"/>
              <a:gd name="connsiteX2394" fmla="*/ 8389091 w 11646040"/>
              <a:gd name="connsiteY2394" fmla="*/ 311827 h 459652"/>
              <a:gd name="connsiteX2395" fmla="*/ 8444956 w 11646040"/>
              <a:gd name="connsiteY2395" fmla="*/ 339641 h 459652"/>
              <a:gd name="connsiteX2396" fmla="*/ 8469635 w 11646040"/>
              <a:gd name="connsiteY2396" fmla="*/ 315915 h 459652"/>
              <a:gd name="connsiteX2397" fmla="*/ 8468938 w 11646040"/>
              <a:gd name="connsiteY2397" fmla="*/ 306900 h 459652"/>
              <a:gd name="connsiteX2398" fmla="*/ 8389091 w 11646040"/>
              <a:gd name="connsiteY2398" fmla="*/ 277553 h 459652"/>
              <a:gd name="connsiteX2399" fmla="*/ 8389091 w 11646040"/>
              <a:gd name="connsiteY2399" fmla="*/ 269778 h 459652"/>
              <a:gd name="connsiteX2400" fmla="*/ 8390438 w 11646040"/>
              <a:gd name="connsiteY2400" fmla="*/ 269742 h 459652"/>
              <a:gd name="connsiteX2401" fmla="*/ 8481858 w 11646040"/>
              <a:gd name="connsiteY2401" fmla="*/ 305914 h 459652"/>
              <a:gd name="connsiteX2402" fmla="*/ 8519225 w 11646040"/>
              <a:gd name="connsiteY2402" fmla="*/ 281130 h 459652"/>
              <a:gd name="connsiteX2403" fmla="*/ 8389091 w 11646040"/>
              <a:gd name="connsiteY2403" fmla="*/ 230576 h 459652"/>
              <a:gd name="connsiteX2404" fmla="*/ 8389091 w 11646040"/>
              <a:gd name="connsiteY2404" fmla="*/ 220648 h 459652"/>
              <a:gd name="connsiteX2405" fmla="*/ 8429014 w 11646040"/>
              <a:gd name="connsiteY2405" fmla="*/ 224225 h 459652"/>
              <a:gd name="connsiteX2406" fmla="*/ 8522061 w 11646040"/>
              <a:gd name="connsiteY2406" fmla="*/ 267734 h 459652"/>
              <a:gd name="connsiteX2407" fmla="*/ 8536051 w 11646040"/>
              <a:gd name="connsiteY2407" fmla="*/ 272771 h 459652"/>
              <a:gd name="connsiteX2408" fmla="*/ 8572535 w 11646040"/>
              <a:gd name="connsiteY2408" fmla="*/ 257295 h 459652"/>
              <a:gd name="connsiteX2409" fmla="*/ 8389091 w 11646040"/>
              <a:gd name="connsiteY2409" fmla="*/ 182724 h 459652"/>
              <a:gd name="connsiteX2410" fmla="*/ 8389091 w 11646040"/>
              <a:gd name="connsiteY2410" fmla="*/ 172868 h 459652"/>
              <a:gd name="connsiteX2411" fmla="*/ 8433012 w 11646040"/>
              <a:gd name="connsiteY2411" fmla="*/ 175935 h 459652"/>
              <a:gd name="connsiteX2412" fmla="*/ 8577415 w 11646040"/>
              <a:gd name="connsiteY2412" fmla="*/ 245615 h 459652"/>
              <a:gd name="connsiteX2413" fmla="*/ 8589545 w 11646040"/>
              <a:gd name="connsiteY2413" fmla="*/ 252440 h 459652"/>
              <a:gd name="connsiteX2414" fmla="*/ 8634209 w 11646040"/>
              <a:gd name="connsiteY2414" fmla="*/ 241892 h 459652"/>
              <a:gd name="connsiteX2415" fmla="*/ 8389091 w 11646040"/>
              <a:gd name="connsiteY2415" fmla="*/ 133667 h 459652"/>
              <a:gd name="connsiteX2416" fmla="*/ 8389091 w 11646040"/>
              <a:gd name="connsiteY2416" fmla="*/ 120198 h 459652"/>
              <a:gd name="connsiteX2417" fmla="*/ 8420974 w 11646040"/>
              <a:gd name="connsiteY2417" fmla="*/ 120198 h 459652"/>
              <a:gd name="connsiteX2418" fmla="*/ 8420928 w 11646040"/>
              <a:gd name="connsiteY2418" fmla="*/ 120307 h 459652"/>
              <a:gd name="connsiteX2419" fmla="*/ 8434638 w 11646040"/>
              <a:gd name="connsiteY2419" fmla="*/ 106838 h 459652"/>
              <a:gd name="connsiteX2420" fmla="*/ 8389370 w 11646040"/>
              <a:gd name="connsiteY2420" fmla="*/ 80777 h 459652"/>
              <a:gd name="connsiteX2421" fmla="*/ 8389091 w 11646040"/>
              <a:gd name="connsiteY2421" fmla="*/ 80777 h 459652"/>
              <a:gd name="connsiteX2422" fmla="*/ 8389091 w 11646040"/>
              <a:gd name="connsiteY2422" fmla="*/ 73148 h 459652"/>
              <a:gd name="connsiteX2423" fmla="*/ 8445002 w 11646040"/>
              <a:gd name="connsiteY2423" fmla="*/ 100962 h 459652"/>
              <a:gd name="connsiteX2424" fmla="*/ 8473353 w 11646040"/>
              <a:gd name="connsiteY2424" fmla="*/ 73842 h 459652"/>
              <a:gd name="connsiteX2425" fmla="*/ 8389091 w 11646040"/>
              <a:gd name="connsiteY2425" fmla="*/ 38180 h 459652"/>
              <a:gd name="connsiteX2426" fmla="*/ 8389091 w 11646040"/>
              <a:gd name="connsiteY2426" fmla="*/ 30588 h 459652"/>
              <a:gd name="connsiteX2427" fmla="*/ 8390113 w 11646040"/>
              <a:gd name="connsiteY2427" fmla="*/ 30552 h 459652"/>
              <a:gd name="connsiteX2428" fmla="*/ 8481626 w 11646040"/>
              <a:gd name="connsiteY2428" fmla="*/ 66943 h 459652"/>
              <a:gd name="connsiteX2429" fmla="*/ 8519134 w 11646040"/>
              <a:gd name="connsiteY2429" fmla="*/ 42451 h 459652"/>
              <a:gd name="connsiteX2430" fmla="*/ 8449929 w 11646040"/>
              <a:gd name="connsiteY2430" fmla="*/ 37 h 459652"/>
              <a:gd name="connsiteX2431" fmla="*/ 8477304 w 11646040"/>
              <a:gd name="connsiteY2431" fmla="*/ 37 h 459652"/>
              <a:gd name="connsiteX2432" fmla="*/ 8522293 w 11646040"/>
              <a:gd name="connsiteY2432" fmla="*/ 29018 h 459652"/>
              <a:gd name="connsiteX2433" fmla="*/ 8536283 w 11646040"/>
              <a:gd name="connsiteY2433" fmla="*/ 33800 h 459652"/>
              <a:gd name="connsiteX2434" fmla="*/ 8572210 w 11646040"/>
              <a:gd name="connsiteY2434" fmla="*/ 18652 h 459652"/>
              <a:gd name="connsiteX2435" fmla="*/ 8552829 w 11646040"/>
              <a:gd name="connsiteY2435" fmla="*/ 37 h 459652"/>
              <a:gd name="connsiteX2436" fmla="*/ 8570397 w 11646040"/>
              <a:gd name="connsiteY2436" fmla="*/ 37 h 459652"/>
              <a:gd name="connsiteX2437" fmla="*/ 8575603 w 11646040"/>
              <a:gd name="connsiteY2437" fmla="*/ 5037 h 459652"/>
              <a:gd name="connsiteX2438" fmla="*/ 8588570 w 11646040"/>
              <a:gd name="connsiteY2438" fmla="*/ 13250 h 459652"/>
              <a:gd name="connsiteX2439" fmla="*/ 8634395 w 11646040"/>
              <a:gd name="connsiteY2439" fmla="*/ 3066 h 459652"/>
              <a:gd name="connsiteX2440" fmla="*/ 8631793 w 11646040"/>
              <a:gd name="connsiteY2440" fmla="*/ 37 h 459652"/>
              <a:gd name="connsiteX2441" fmla="*/ 8657773 w 11646040"/>
              <a:gd name="connsiteY2441" fmla="*/ 37 h 459652"/>
              <a:gd name="connsiteX2442" fmla="*/ 8666884 w 11646040"/>
              <a:gd name="connsiteY2442" fmla="*/ 767 h 459652"/>
              <a:gd name="connsiteX2443" fmla="*/ 8722424 w 11646040"/>
              <a:gd name="connsiteY2443" fmla="*/ 840 h 459652"/>
              <a:gd name="connsiteX2444" fmla="*/ 8731393 w 11646040"/>
              <a:gd name="connsiteY2444" fmla="*/ 0 h 459652"/>
              <a:gd name="connsiteX2445" fmla="*/ 8120918 w 11646040"/>
              <a:gd name="connsiteY2445" fmla="*/ 0 h 459652"/>
              <a:gd name="connsiteX2446" fmla="*/ 8146714 w 11646040"/>
              <a:gd name="connsiteY2446" fmla="*/ 0 h 459652"/>
              <a:gd name="connsiteX2447" fmla="*/ 8145412 w 11646040"/>
              <a:gd name="connsiteY2447" fmla="*/ 1533 h 459652"/>
              <a:gd name="connsiteX2448" fmla="*/ 8149455 w 11646040"/>
              <a:gd name="connsiteY2448" fmla="*/ 4417 h 459652"/>
              <a:gd name="connsiteX2449" fmla="*/ 8178132 w 11646040"/>
              <a:gd name="connsiteY2449" fmla="*/ 11425 h 459652"/>
              <a:gd name="connsiteX2450" fmla="*/ 8203090 w 11646040"/>
              <a:gd name="connsiteY2450" fmla="*/ 5147 h 459652"/>
              <a:gd name="connsiteX2451" fmla="*/ 8208574 w 11646040"/>
              <a:gd name="connsiteY2451" fmla="*/ 37 h 459652"/>
              <a:gd name="connsiteX2452" fmla="*/ 8225491 w 11646040"/>
              <a:gd name="connsiteY2452" fmla="*/ 37 h 459652"/>
              <a:gd name="connsiteX2453" fmla="*/ 8206296 w 11646040"/>
              <a:gd name="connsiteY2453" fmla="*/ 18762 h 459652"/>
              <a:gd name="connsiteX2454" fmla="*/ 8248312 w 11646040"/>
              <a:gd name="connsiteY2454" fmla="*/ 36392 h 459652"/>
              <a:gd name="connsiteX2455" fmla="*/ 8301109 w 11646040"/>
              <a:gd name="connsiteY2455" fmla="*/ 37 h 459652"/>
              <a:gd name="connsiteX2456" fmla="*/ 8330297 w 11646040"/>
              <a:gd name="connsiteY2456" fmla="*/ 37 h 459652"/>
              <a:gd name="connsiteX2457" fmla="*/ 8260674 w 11646040"/>
              <a:gd name="connsiteY2457" fmla="*/ 43473 h 459652"/>
              <a:gd name="connsiteX2458" fmla="*/ 8297019 w 11646040"/>
              <a:gd name="connsiteY2458" fmla="*/ 67125 h 459652"/>
              <a:gd name="connsiteX2459" fmla="*/ 8388859 w 11646040"/>
              <a:gd name="connsiteY2459" fmla="*/ 30588 h 459652"/>
              <a:gd name="connsiteX2460" fmla="*/ 8389043 w 11646040"/>
              <a:gd name="connsiteY2460" fmla="*/ 30588 h 459652"/>
              <a:gd name="connsiteX2461" fmla="*/ 8389043 w 11646040"/>
              <a:gd name="connsiteY2461" fmla="*/ 38253 h 459652"/>
              <a:gd name="connsiteX2462" fmla="*/ 8310591 w 11646040"/>
              <a:gd name="connsiteY2462" fmla="*/ 66760 h 459652"/>
              <a:gd name="connsiteX2463" fmla="*/ 8310405 w 11646040"/>
              <a:gd name="connsiteY2463" fmla="*/ 66943 h 459652"/>
              <a:gd name="connsiteX2464" fmla="*/ 8307059 w 11646040"/>
              <a:gd name="connsiteY2464" fmla="*/ 74900 h 459652"/>
              <a:gd name="connsiteX2465" fmla="*/ 8333830 w 11646040"/>
              <a:gd name="connsiteY2465" fmla="*/ 101473 h 459652"/>
              <a:gd name="connsiteX2466" fmla="*/ 8388998 w 11646040"/>
              <a:gd name="connsiteY2466" fmla="*/ 73440 h 459652"/>
              <a:gd name="connsiteX2467" fmla="*/ 8388998 w 11646040"/>
              <a:gd name="connsiteY2467" fmla="*/ 80923 h 459652"/>
              <a:gd name="connsiteX2468" fmla="*/ 8388905 w 11646040"/>
              <a:gd name="connsiteY2468" fmla="*/ 80923 h 459652"/>
              <a:gd name="connsiteX2469" fmla="*/ 8344426 w 11646040"/>
              <a:gd name="connsiteY2469" fmla="*/ 106072 h 459652"/>
              <a:gd name="connsiteX2470" fmla="*/ 8358044 w 11646040"/>
              <a:gd name="connsiteY2470" fmla="*/ 120307 h 459652"/>
              <a:gd name="connsiteX2471" fmla="*/ 8389043 w 11646040"/>
              <a:gd name="connsiteY2471" fmla="*/ 120307 h 459652"/>
              <a:gd name="connsiteX2472" fmla="*/ 8389043 w 11646040"/>
              <a:gd name="connsiteY2472" fmla="*/ 133265 h 459652"/>
              <a:gd name="connsiteX2473" fmla="*/ 8375101 w 11646040"/>
              <a:gd name="connsiteY2473" fmla="*/ 133520 h 459652"/>
              <a:gd name="connsiteX2474" fmla="*/ 8374962 w 11646040"/>
              <a:gd name="connsiteY2474" fmla="*/ 133593 h 459652"/>
              <a:gd name="connsiteX2475" fmla="*/ 8147178 w 11646040"/>
              <a:gd name="connsiteY2475" fmla="*/ 242914 h 459652"/>
              <a:gd name="connsiteX2476" fmla="*/ 8177155 w 11646040"/>
              <a:gd name="connsiteY2476" fmla="*/ 250287 h 459652"/>
              <a:gd name="connsiteX2477" fmla="*/ 8203368 w 11646040"/>
              <a:gd name="connsiteY2477" fmla="*/ 244191 h 459652"/>
              <a:gd name="connsiteX2478" fmla="*/ 8389043 w 11646040"/>
              <a:gd name="connsiteY2478" fmla="*/ 173051 h 459652"/>
              <a:gd name="connsiteX2479" fmla="*/ 8389043 w 11646040"/>
              <a:gd name="connsiteY2479" fmla="*/ 182906 h 459652"/>
              <a:gd name="connsiteX2480" fmla="*/ 8367339 w 11646040"/>
              <a:gd name="connsiteY2480" fmla="*/ 183600 h 459652"/>
              <a:gd name="connsiteX2481" fmla="*/ 8206204 w 11646040"/>
              <a:gd name="connsiteY2481" fmla="*/ 257806 h 459652"/>
              <a:gd name="connsiteX2482" fmla="*/ 8233857 w 11646040"/>
              <a:gd name="connsiteY2482" fmla="*/ 269888 h 459652"/>
              <a:gd name="connsiteX2483" fmla="*/ 8258630 w 11646040"/>
              <a:gd name="connsiteY2483" fmla="*/ 266712 h 459652"/>
              <a:gd name="connsiteX2484" fmla="*/ 8389043 w 11646040"/>
              <a:gd name="connsiteY2484" fmla="*/ 220393 h 459652"/>
              <a:gd name="connsiteX2485" fmla="*/ 8389043 w 11646040"/>
              <a:gd name="connsiteY2485" fmla="*/ 230503 h 459652"/>
              <a:gd name="connsiteX2486" fmla="*/ 8373753 w 11646040"/>
              <a:gd name="connsiteY2486" fmla="*/ 231051 h 459652"/>
              <a:gd name="connsiteX2487" fmla="*/ 8259513 w 11646040"/>
              <a:gd name="connsiteY2487" fmla="*/ 281751 h 459652"/>
              <a:gd name="connsiteX2488" fmla="*/ 8296694 w 11646040"/>
              <a:gd name="connsiteY2488" fmla="*/ 306133 h 459652"/>
              <a:gd name="connsiteX2489" fmla="*/ 8387557 w 11646040"/>
              <a:gd name="connsiteY2489" fmla="*/ 269742 h 459652"/>
              <a:gd name="connsiteX2490" fmla="*/ 8389043 w 11646040"/>
              <a:gd name="connsiteY2490" fmla="*/ 269742 h 459652"/>
              <a:gd name="connsiteX2491" fmla="*/ 8389043 w 11646040"/>
              <a:gd name="connsiteY2491" fmla="*/ 277553 h 459652"/>
              <a:gd name="connsiteX2492" fmla="*/ 8309801 w 11646040"/>
              <a:gd name="connsiteY2492" fmla="*/ 306535 h 459652"/>
              <a:gd name="connsiteX2493" fmla="*/ 8307198 w 11646040"/>
              <a:gd name="connsiteY2493" fmla="*/ 314638 h 459652"/>
              <a:gd name="connsiteX2494" fmla="*/ 8333458 w 11646040"/>
              <a:gd name="connsiteY2494" fmla="*/ 340334 h 459652"/>
              <a:gd name="connsiteX2495" fmla="*/ 8388998 w 11646040"/>
              <a:gd name="connsiteY2495" fmla="*/ 312740 h 459652"/>
              <a:gd name="connsiteX2496" fmla="*/ 8388998 w 11646040"/>
              <a:gd name="connsiteY2496" fmla="*/ 320770 h 459652"/>
              <a:gd name="connsiteX2497" fmla="*/ 8344658 w 11646040"/>
              <a:gd name="connsiteY2497" fmla="*/ 343619 h 459652"/>
              <a:gd name="connsiteX2498" fmla="*/ 8359996 w 11646040"/>
              <a:gd name="connsiteY2498" fmla="*/ 359497 h 459652"/>
              <a:gd name="connsiteX2499" fmla="*/ 8388998 w 11646040"/>
              <a:gd name="connsiteY2499" fmla="*/ 359023 h 459652"/>
              <a:gd name="connsiteX2500" fmla="*/ 8388998 w 11646040"/>
              <a:gd name="connsiteY2500" fmla="*/ 373003 h 459652"/>
              <a:gd name="connsiteX2501" fmla="*/ 8195125 w 11646040"/>
              <a:gd name="connsiteY2501" fmla="*/ 432715 h 459652"/>
              <a:gd name="connsiteX2502" fmla="*/ 8166241 w 11646040"/>
              <a:gd name="connsiteY2502" fmla="*/ 459652 h 459652"/>
              <a:gd name="connsiteX2503" fmla="*/ 8140492 w 11646040"/>
              <a:gd name="connsiteY2503" fmla="*/ 459652 h 459652"/>
              <a:gd name="connsiteX2504" fmla="*/ 8165954 w 11646040"/>
              <a:gd name="connsiteY2504" fmla="*/ 430455 h 459652"/>
              <a:gd name="connsiteX2505" fmla="*/ 8125101 w 11646040"/>
              <a:gd name="connsiteY2505" fmla="*/ 403518 h 459652"/>
              <a:gd name="connsiteX2506" fmla="*/ 8122359 w 11646040"/>
              <a:gd name="connsiteY2506" fmla="*/ 402459 h 459652"/>
              <a:gd name="connsiteX2507" fmla="*/ 8122359 w 11646040"/>
              <a:gd name="connsiteY2507" fmla="*/ 402532 h 459652"/>
              <a:gd name="connsiteX2508" fmla="*/ 8087432 w 11646040"/>
              <a:gd name="connsiteY2508" fmla="*/ 396794 h 459652"/>
              <a:gd name="connsiteX2509" fmla="*/ 8001146 w 11646040"/>
              <a:gd name="connsiteY2509" fmla="*/ 432828 h 459652"/>
              <a:gd name="connsiteX2510" fmla="*/ 8029680 w 11646040"/>
              <a:gd name="connsiteY2510" fmla="*/ 459652 h 459652"/>
              <a:gd name="connsiteX2511" fmla="*/ 8003096 w 11646040"/>
              <a:gd name="connsiteY2511" fmla="*/ 459652 h 459652"/>
              <a:gd name="connsiteX2512" fmla="*/ 7984886 w 11646040"/>
              <a:gd name="connsiteY2512" fmla="*/ 438804 h 459652"/>
              <a:gd name="connsiteX2513" fmla="*/ 7778616 w 11646040"/>
              <a:gd name="connsiteY2513" fmla="*/ 373149 h 459652"/>
              <a:gd name="connsiteX2514" fmla="*/ 7778616 w 11646040"/>
              <a:gd name="connsiteY2514" fmla="*/ 358840 h 459652"/>
              <a:gd name="connsiteX2515" fmla="*/ 7807942 w 11646040"/>
              <a:gd name="connsiteY2515" fmla="*/ 359315 h 459652"/>
              <a:gd name="connsiteX2516" fmla="*/ 7807942 w 11646040"/>
              <a:gd name="connsiteY2516" fmla="*/ 359388 h 459652"/>
              <a:gd name="connsiteX2517" fmla="*/ 7823559 w 11646040"/>
              <a:gd name="connsiteY2517" fmla="*/ 344350 h 459652"/>
              <a:gd name="connsiteX2518" fmla="*/ 7781171 w 11646040"/>
              <a:gd name="connsiteY2518" fmla="*/ 320478 h 459652"/>
              <a:gd name="connsiteX2519" fmla="*/ 7778616 w 11646040"/>
              <a:gd name="connsiteY2519" fmla="*/ 320514 h 459652"/>
              <a:gd name="connsiteX2520" fmla="*/ 7778616 w 11646040"/>
              <a:gd name="connsiteY2520" fmla="*/ 311827 h 459652"/>
              <a:gd name="connsiteX2521" fmla="*/ 7834480 w 11646040"/>
              <a:gd name="connsiteY2521" fmla="*/ 339641 h 459652"/>
              <a:gd name="connsiteX2522" fmla="*/ 7859160 w 11646040"/>
              <a:gd name="connsiteY2522" fmla="*/ 315915 h 459652"/>
              <a:gd name="connsiteX2523" fmla="*/ 7858462 w 11646040"/>
              <a:gd name="connsiteY2523" fmla="*/ 306900 h 459652"/>
              <a:gd name="connsiteX2524" fmla="*/ 7778616 w 11646040"/>
              <a:gd name="connsiteY2524" fmla="*/ 277553 h 459652"/>
              <a:gd name="connsiteX2525" fmla="*/ 7778616 w 11646040"/>
              <a:gd name="connsiteY2525" fmla="*/ 269778 h 459652"/>
              <a:gd name="connsiteX2526" fmla="*/ 7779962 w 11646040"/>
              <a:gd name="connsiteY2526" fmla="*/ 269742 h 459652"/>
              <a:gd name="connsiteX2527" fmla="*/ 7871382 w 11646040"/>
              <a:gd name="connsiteY2527" fmla="*/ 305914 h 459652"/>
              <a:gd name="connsiteX2528" fmla="*/ 7908750 w 11646040"/>
              <a:gd name="connsiteY2528" fmla="*/ 281130 h 459652"/>
              <a:gd name="connsiteX2529" fmla="*/ 7778616 w 11646040"/>
              <a:gd name="connsiteY2529" fmla="*/ 230576 h 459652"/>
              <a:gd name="connsiteX2530" fmla="*/ 7778616 w 11646040"/>
              <a:gd name="connsiteY2530" fmla="*/ 220648 h 459652"/>
              <a:gd name="connsiteX2531" fmla="*/ 7818538 w 11646040"/>
              <a:gd name="connsiteY2531" fmla="*/ 224225 h 459652"/>
              <a:gd name="connsiteX2532" fmla="*/ 7911586 w 11646040"/>
              <a:gd name="connsiteY2532" fmla="*/ 267734 h 459652"/>
              <a:gd name="connsiteX2533" fmla="*/ 7925576 w 11646040"/>
              <a:gd name="connsiteY2533" fmla="*/ 272771 h 459652"/>
              <a:gd name="connsiteX2534" fmla="*/ 7962060 w 11646040"/>
              <a:gd name="connsiteY2534" fmla="*/ 257295 h 459652"/>
              <a:gd name="connsiteX2535" fmla="*/ 7778616 w 11646040"/>
              <a:gd name="connsiteY2535" fmla="*/ 182724 h 459652"/>
              <a:gd name="connsiteX2536" fmla="*/ 7778616 w 11646040"/>
              <a:gd name="connsiteY2536" fmla="*/ 172868 h 459652"/>
              <a:gd name="connsiteX2537" fmla="*/ 7822536 w 11646040"/>
              <a:gd name="connsiteY2537" fmla="*/ 175935 h 459652"/>
              <a:gd name="connsiteX2538" fmla="*/ 7966940 w 11646040"/>
              <a:gd name="connsiteY2538" fmla="*/ 245615 h 459652"/>
              <a:gd name="connsiteX2539" fmla="*/ 7979070 w 11646040"/>
              <a:gd name="connsiteY2539" fmla="*/ 252440 h 459652"/>
              <a:gd name="connsiteX2540" fmla="*/ 8023734 w 11646040"/>
              <a:gd name="connsiteY2540" fmla="*/ 241892 h 459652"/>
              <a:gd name="connsiteX2541" fmla="*/ 7778616 w 11646040"/>
              <a:gd name="connsiteY2541" fmla="*/ 133667 h 459652"/>
              <a:gd name="connsiteX2542" fmla="*/ 7778616 w 11646040"/>
              <a:gd name="connsiteY2542" fmla="*/ 120198 h 459652"/>
              <a:gd name="connsiteX2543" fmla="*/ 7810498 w 11646040"/>
              <a:gd name="connsiteY2543" fmla="*/ 120198 h 459652"/>
              <a:gd name="connsiteX2544" fmla="*/ 7810452 w 11646040"/>
              <a:gd name="connsiteY2544" fmla="*/ 120307 h 459652"/>
              <a:gd name="connsiteX2545" fmla="*/ 7824163 w 11646040"/>
              <a:gd name="connsiteY2545" fmla="*/ 106838 h 459652"/>
              <a:gd name="connsiteX2546" fmla="*/ 7778894 w 11646040"/>
              <a:gd name="connsiteY2546" fmla="*/ 80777 h 459652"/>
              <a:gd name="connsiteX2547" fmla="*/ 7778616 w 11646040"/>
              <a:gd name="connsiteY2547" fmla="*/ 80777 h 459652"/>
              <a:gd name="connsiteX2548" fmla="*/ 7778616 w 11646040"/>
              <a:gd name="connsiteY2548" fmla="*/ 73148 h 459652"/>
              <a:gd name="connsiteX2549" fmla="*/ 7834526 w 11646040"/>
              <a:gd name="connsiteY2549" fmla="*/ 100962 h 459652"/>
              <a:gd name="connsiteX2550" fmla="*/ 7862878 w 11646040"/>
              <a:gd name="connsiteY2550" fmla="*/ 73842 h 459652"/>
              <a:gd name="connsiteX2551" fmla="*/ 7778616 w 11646040"/>
              <a:gd name="connsiteY2551" fmla="*/ 38180 h 459652"/>
              <a:gd name="connsiteX2552" fmla="*/ 7778616 w 11646040"/>
              <a:gd name="connsiteY2552" fmla="*/ 30588 h 459652"/>
              <a:gd name="connsiteX2553" fmla="*/ 7779638 w 11646040"/>
              <a:gd name="connsiteY2553" fmla="*/ 30552 h 459652"/>
              <a:gd name="connsiteX2554" fmla="*/ 7871150 w 11646040"/>
              <a:gd name="connsiteY2554" fmla="*/ 66943 h 459652"/>
              <a:gd name="connsiteX2555" fmla="*/ 7908658 w 11646040"/>
              <a:gd name="connsiteY2555" fmla="*/ 42451 h 459652"/>
              <a:gd name="connsiteX2556" fmla="*/ 7839454 w 11646040"/>
              <a:gd name="connsiteY2556" fmla="*/ 37 h 459652"/>
              <a:gd name="connsiteX2557" fmla="*/ 7866828 w 11646040"/>
              <a:gd name="connsiteY2557" fmla="*/ 37 h 459652"/>
              <a:gd name="connsiteX2558" fmla="*/ 7911818 w 11646040"/>
              <a:gd name="connsiteY2558" fmla="*/ 29018 h 459652"/>
              <a:gd name="connsiteX2559" fmla="*/ 7925808 w 11646040"/>
              <a:gd name="connsiteY2559" fmla="*/ 33800 h 459652"/>
              <a:gd name="connsiteX2560" fmla="*/ 7961734 w 11646040"/>
              <a:gd name="connsiteY2560" fmla="*/ 18652 h 459652"/>
              <a:gd name="connsiteX2561" fmla="*/ 7942354 w 11646040"/>
              <a:gd name="connsiteY2561" fmla="*/ 37 h 459652"/>
              <a:gd name="connsiteX2562" fmla="*/ 7959922 w 11646040"/>
              <a:gd name="connsiteY2562" fmla="*/ 37 h 459652"/>
              <a:gd name="connsiteX2563" fmla="*/ 7965128 w 11646040"/>
              <a:gd name="connsiteY2563" fmla="*/ 5037 h 459652"/>
              <a:gd name="connsiteX2564" fmla="*/ 7978095 w 11646040"/>
              <a:gd name="connsiteY2564" fmla="*/ 13250 h 459652"/>
              <a:gd name="connsiteX2565" fmla="*/ 8023920 w 11646040"/>
              <a:gd name="connsiteY2565" fmla="*/ 3066 h 459652"/>
              <a:gd name="connsiteX2566" fmla="*/ 8021318 w 11646040"/>
              <a:gd name="connsiteY2566" fmla="*/ 37 h 459652"/>
              <a:gd name="connsiteX2567" fmla="*/ 8047298 w 11646040"/>
              <a:gd name="connsiteY2567" fmla="*/ 37 h 459652"/>
              <a:gd name="connsiteX2568" fmla="*/ 8056408 w 11646040"/>
              <a:gd name="connsiteY2568" fmla="*/ 767 h 459652"/>
              <a:gd name="connsiteX2569" fmla="*/ 8111948 w 11646040"/>
              <a:gd name="connsiteY2569" fmla="*/ 840 h 459652"/>
              <a:gd name="connsiteX2570" fmla="*/ 8120918 w 11646040"/>
              <a:gd name="connsiteY2570" fmla="*/ 0 h 459652"/>
              <a:gd name="connsiteX2571" fmla="*/ 7510444 w 11646040"/>
              <a:gd name="connsiteY2571" fmla="*/ 0 h 459652"/>
              <a:gd name="connsiteX2572" fmla="*/ 7536238 w 11646040"/>
              <a:gd name="connsiteY2572" fmla="*/ 0 h 459652"/>
              <a:gd name="connsiteX2573" fmla="*/ 7534937 w 11646040"/>
              <a:gd name="connsiteY2573" fmla="*/ 1533 h 459652"/>
              <a:gd name="connsiteX2574" fmla="*/ 7538981 w 11646040"/>
              <a:gd name="connsiteY2574" fmla="*/ 4417 h 459652"/>
              <a:gd name="connsiteX2575" fmla="*/ 7567658 w 11646040"/>
              <a:gd name="connsiteY2575" fmla="*/ 11425 h 459652"/>
              <a:gd name="connsiteX2576" fmla="*/ 7592614 w 11646040"/>
              <a:gd name="connsiteY2576" fmla="*/ 5147 h 459652"/>
              <a:gd name="connsiteX2577" fmla="*/ 7598100 w 11646040"/>
              <a:gd name="connsiteY2577" fmla="*/ 37 h 459652"/>
              <a:gd name="connsiteX2578" fmla="*/ 7615018 w 11646040"/>
              <a:gd name="connsiteY2578" fmla="*/ 37 h 459652"/>
              <a:gd name="connsiteX2579" fmla="*/ 7595821 w 11646040"/>
              <a:gd name="connsiteY2579" fmla="*/ 18762 h 459652"/>
              <a:gd name="connsiteX2580" fmla="*/ 7637837 w 11646040"/>
              <a:gd name="connsiteY2580" fmla="*/ 36392 h 459652"/>
              <a:gd name="connsiteX2581" fmla="*/ 7690636 w 11646040"/>
              <a:gd name="connsiteY2581" fmla="*/ 37 h 459652"/>
              <a:gd name="connsiteX2582" fmla="*/ 7719822 w 11646040"/>
              <a:gd name="connsiteY2582" fmla="*/ 37 h 459652"/>
              <a:gd name="connsiteX2583" fmla="*/ 7650199 w 11646040"/>
              <a:gd name="connsiteY2583" fmla="*/ 43473 h 459652"/>
              <a:gd name="connsiteX2584" fmla="*/ 7686544 w 11646040"/>
              <a:gd name="connsiteY2584" fmla="*/ 67125 h 459652"/>
              <a:gd name="connsiteX2585" fmla="*/ 7778384 w 11646040"/>
              <a:gd name="connsiteY2585" fmla="*/ 30588 h 459652"/>
              <a:gd name="connsiteX2586" fmla="*/ 7778570 w 11646040"/>
              <a:gd name="connsiteY2586" fmla="*/ 30588 h 459652"/>
              <a:gd name="connsiteX2587" fmla="*/ 7778570 w 11646040"/>
              <a:gd name="connsiteY2587" fmla="*/ 38253 h 459652"/>
              <a:gd name="connsiteX2588" fmla="*/ 7700116 w 11646040"/>
              <a:gd name="connsiteY2588" fmla="*/ 66760 h 459652"/>
              <a:gd name="connsiteX2589" fmla="*/ 7699930 w 11646040"/>
              <a:gd name="connsiteY2589" fmla="*/ 66943 h 459652"/>
              <a:gd name="connsiteX2590" fmla="*/ 7696584 w 11646040"/>
              <a:gd name="connsiteY2590" fmla="*/ 74900 h 459652"/>
              <a:gd name="connsiteX2591" fmla="*/ 7723354 w 11646040"/>
              <a:gd name="connsiteY2591" fmla="*/ 101473 h 459652"/>
              <a:gd name="connsiteX2592" fmla="*/ 7778524 w 11646040"/>
              <a:gd name="connsiteY2592" fmla="*/ 73440 h 459652"/>
              <a:gd name="connsiteX2593" fmla="*/ 7778524 w 11646040"/>
              <a:gd name="connsiteY2593" fmla="*/ 80923 h 459652"/>
              <a:gd name="connsiteX2594" fmla="*/ 7778430 w 11646040"/>
              <a:gd name="connsiteY2594" fmla="*/ 80923 h 459652"/>
              <a:gd name="connsiteX2595" fmla="*/ 7733951 w 11646040"/>
              <a:gd name="connsiteY2595" fmla="*/ 106072 h 459652"/>
              <a:gd name="connsiteX2596" fmla="*/ 7747570 w 11646040"/>
              <a:gd name="connsiteY2596" fmla="*/ 120307 h 459652"/>
              <a:gd name="connsiteX2597" fmla="*/ 7778570 w 11646040"/>
              <a:gd name="connsiteY2597" fmla="*/ 120307 h 459652"/>
              <a:gd name="connsiteX2598" fmla="*/ 7778570 w 11646040"/>
              <a:gd name="connsiteY2598" fmla="*/ 133265 h 459652"/>
              <a:gd name="connsiteX2599" fmla="*/ 7764626 w 11646040"/>
              <a:gd name="connsiteY2599" fmla="*/ 133520 h 459652"/>
              <a:gd name="connsiteX2600" fmla="*/ 7764487 w 11646040"/>
              <a:gd name="connsiteY2600" fmla="*/ 133593 h 459652"/>
              <a:gd name="connsiteX2601" fmla="*/ 7536704 w 11646040"/>
              <a:gd name="connsiteY2601" fmla="*/ 242914 h 459652"/>
              <a:gd name="connsiteX2602" fmla="*/ 7566681 w 11646040"/>
              <a:gd name="connsiteY2602" fmla="*/ 250287 h 459652"/>
              <a:gd name="connsiteX2603" fmla="*/ 7592895 w 11646040"/>
              <a:gd name="connsiteY2603" fmla="*/ 244191 h 459652"/>
              <a:gd name="connsiteX2604" fmla="*/ 7778570 w 11646040"/>
              <a:gd name="connsiteY2604" fmla="*/ 173051 h 459652"/>
              <a:gd name="connsiteX2605" fmla="*/ 7778570 w 11646040"/>
              <a:gd name="connsiteY2605" fmla="*/ 182906 h 459652"/>
              <a:gd name="connsiteX2606" fmla="*/ 7756865 w 11646040"/>
              <a:gd name="connsiteY2606" fmla="*/ 183600 h 459652"/>
              <a:gd name="connsiteX2607" fmla="*/ 7595728 w 11646040"/>
              <a:gd name="connsiteY2607" fmla="*/ 257806 h 459652"/>
              <a:gd name="connsiteX2608" fmla="*/ 7623384 w 11646040"/>
              <a:gd name="connsiteY2608" fmla="*/ 269888 h 459652"/>
              <a:gd name="connsiteX2609" fmla="*/ 7648156 w 11646040"/>
              <a:gd name="connsiteY2609" fmla="*/ 266712 h 459652"/>
              <a:gd name="connsiteX2610" fmla="*/ 7778570 w 11646040"/>
              <a:gd name="connsiteY2610" fmla="*/ 220393 h 459652"/>
              <a:gd name="connsiteX2611" fmla="*/ 7778570 w 11646040"/>
              <a:gd name="connsiteY2611" fmla="*/ 230503 h 459652"/>
              <a:gd name="connsiteX2612" fmla="*/ 7763278 w 11646040"/>
              <a:gd name="connsiteY2612" fmla="*/ 231051 h 459652"/>
              <a:gd name="connsiteX2613" fmla="*/ 7649038 w 11646040"/>
              <a:gd name="connsiteY2613" fmla="*/ 281751 h 459652"/>
              <a:gd name="connsiteX2614" fmla="*/ 7686219 w 11646040"/>
              <a:gd name="connsiteY2614" fmla="*/ 306133 h 459652"/>
              <a:gd name="connsiteX2615" fmla="*/ 7777082 w 11646040"/>
              <a:gd name="connsiteY2615" fmla="*/ 269742 h 459652"/>
              <a:gd name="connsiteX2616" fmla="*/ 7778570 w 11646040"/>
              <a:gd name="connsiteY2616" fmla="*/ 269742 h 459652"/>
              <a:gd name="connsiteX2617" fmla="*/ 7778570 w 11646040"/>
              <a:gd name="connsiteY2617" fmla="*/ 277553 h 459652"/>
              <a:gd name="connsiteX2618" fmla="*/ 7699326 w 11646040"/>
              <a:gd name="connsiteY2618" fmla="*/ 306535 h 459652"/>
              <a:gd name="connsiteX2619" fmla="*/ 7696724 w 11646040"/>
              <a:gd name="connsiteY2619" fmla="*/ 314638 h 459652"/>
              <a:gd name="connsiteX2620" fmla="*/ 7722982 w 11646040"/>
              <a:gd name="connsiteY2620" fmla="*/ 340334 h 459652"/>
              <a:gd name="connsiteX2621" fmla="*/ 7778524 w 11646040"/>
              <a:gd name="connsiteY2621" fmla="*/ 312740 h 459652"/>
              <a:gd name="connsiteX2622" fmla="*/ 7778524 w 11646040"/>
              <a:gd name="connsiteY2622" fmla="*/ 320770 h 459652"/>
              <a:gd name="connsiteX2623" fmla="*/ 7734183 w 11646040"/>
              <a:gd name="connsiteY2623" fmla="*/ 343619 h 459652"/>
              <a:gd name="connsiteX2624" fmla="*/ 7749521 w 11646040"/>
              <a:gd name="connsiteY2624" fmla="*/ 359497 h 459652"/>
              <a:gd name="connsiteX2625" fmla="*/ 7778524 w 11646040"/>
              <a:gd name="connsiteY2625" fmla="*/ 359023 h 459652"/>
              <a:gd name="connsiteX2626" fmla="*/ 7778524 w 11646040"/>
              <a:gd name="connsiteY2626" fmla="*/ 373003 h 459652"/>
              <a:gd name="connsiteX2627" fmla="*/ 7584650 w 11646040"/>
              <a:gd name="connsiteY2627" fmla="*/ 432715 h 459652"/>
              <a:gd name="connsiteX2628" fmla="*/ 7555765 w 11646040"/>
              <a:gd name="connsiteY2628" fmla="*/ 459652 h 459652"/>
              <a:gd name="connsiteX2629" fmla="*/ 7530016 w 11646040"/>
              <a:gd name="connsiteY2629" fmla="*/ 459652 h 459652"/>
              <a:gd name="connsiteX2630" fmla="*/ 7555479 w 11646040"/>
              <a:gd name="connsiteY2630" fmla="*/ 430455 h 459652"/>
              <a:gd name="connsiteX2631" fmla="*/ 7514627 w 11646040"/>
              <a:gd name="connsiteY2631" fmla="*/ 403518 h 459652"/>
              <a:gd name="connsiteX2632" fmla="*/ 7511886 w 11646040"/>
              <a:gd name="connsiteY2632" fmla="*/ 402459 h 459652"/>
              <a:gd name="connsiteX2633" fmla="*/ 7511886 w 11646040"/>
              <a:gd name="connsiteY2633" fmla="*/ 402532 h 459652"/>
              <a:gd name="connsiteX2634" fmla="*/ 7476958 w 11646040"/>
              <a:gd name="connsiteY2634" fmla="*/ 396794 h 459652"/>
              <a:gd name="connsiteX2635" fmla="*/ 7390672 w 11646040"/>
              <a:gd name="connsiteY2635" fmla="*/ 432828 h 459652"/>
              <a:gd name="connsiteX2636" fmla="*/ 7419206 w 11646040"/>
              <a:gd name="connsiteY2636" fmla="*/ 459652 h 459652"/>
              <a:gd name="connsiteX2637" fmla="*/ 7392621 w 11646040"/>
              <a:gd name="connsiteY2637" fmla="*/ 459652 h 459652"/>
              <a:gd name="connsiteX2638" fmla="*/ 7374412 w 11646040"/>
              <a:gd name="connsiteY2638" fmla="*/ 438804 h 459652"/>
              <a:gd name="connsiteX2639" fmla="*/ 7168142 w 11646040"/>
              <a:gd name="connsiteY2639" fmla="*/ 373149 h 459652"/>
              <a:gd name="connsiteX2640" fmla="*/ 7168142 w 11646040"/>
              <a:gd name="connsiteY2640" fmla="*/ 358840 h 459652"/>
              <a:gd name="connsiteX2641" fmla="*/ 7197469 w 11646040"/>
              <a:gd name="connsiteY2641" fmla="*/ 359315 h 459652"/>
              <a:gd name="connsiteX2642" fmla="*/ 7197469 w 11646040"/>
              <a:gd name="connsiteY2642" fmla="*/ 359388 h 459652"/>
              <a:gd name="connsiteX2643" fmla="*/ 7213085 w 11646040"/>
              <a:gd name="connsiteY2643" fmla="*/ 344350 h 459652"/>
              <a:gd name="connsiteX2644" fmla="*/ 7170697 w 11646040"/>
              <a:gd name="connsiteY2644" fmla="*/ 320478 h 459652"/>
              <a:gd name="connsiteX2645" fmla="*/ 7168142 w 11646040"/>
              <a:gd name="connsiteY2645" fmla="*/ 320514 h 459652"/>
              <a:gd name="connsiteX2646" fmla="*/ 7168142 w 11646040"/>
              <a:gd name="connsiteY2646" fmla="*/ 311827 h 459652"/>
              <a:gd name="connsiteX2647" fmla="*/ 7224008 w 11646040"/>
              <a:gd name="connsiteY2647" fmla="*/ 339641 h 459652"/>
              <a:gd name="connsiteX2648" fmla="*/ 7248684 w 11646040"/>
              <a:gd name="connsiteY2648" fmla="*/ 315915 h 459652"/>
              <a:gd name="connsiteX2649" fmla="*/ 7247988 w 11646040"/>
              <a:gd name="connsiteY2649" fmla="*/ 306900 h 459652"/>
              <a:gd name="connsiteX2650" fmla="*/ 7168142 w 11646040"/>
              <a:gd name="connsiteY2650" fmla="*/ 277553 h 459652"/>
              <a:gd name="connsiteX2651" fmla="*/ 7168142 w 11646040"/>
              <a:gd name="connsiteY2651" fmla="*/ 269778 h 459652"/>
              <a:gd name="connsiteX2652" fmla="*/ 7169490 w 11646040"/>
              <a:gd name="connsiteY2652" fmla="*/ 269742 h 459652"/>
              <a:gd name="connsiteX2653" fmla="*/ 7260908 w 11646040"/>
              <a:gd name="connsiteY2653" fmla="*/ 305914 h 459652"/>
              <a:gd name="connsiteX2654" fmla="*/ 7298278 w 11646040"/>
              <a:gd name="connsiteY2654" fmla="*/ 281130 h 459652"/>
              <a:gd name="connsiteX2655" fmla="*/ 7168142 w 11646040"/>
              <a:gd name="connsiteY2655" fmla="*/ 230576 h 459652"/>
              <a:gd name="connsiteX2656" fmla="*/ 7168142 w 11646040"/>
              <a:gd name="connsiteY2656" fmla="*/ 220648 h 459652"/>
              <a:gd name="connsiteX2657" fmla="*/ 7208066 w 11646040"/>
              <a:gd name="connsiteY2657" fmla="*/ 224225 h 459652"/>
              <a:gd name="connsiteX2658" fmla="*/ 7301112 w 11646040"/>
              <a:gd name="connsiteY2658" fmla="*/ 267734 h 459652"/>
              <a:gd name="connsiteX2659" fmla="*/ 7315100 w 11646040"/>
              <a:gd name="connsiteY2659" fmla="*/ 272771 h 459652"/>
              <a:gd name="connsiteX2660" fmla="*/ 7351586 w 11646040"/>
              <a:gd name="connsiteY2660" fmla="*/ 257295 h 459652"/>
              <a:gd name="connsiteX2661" fmla="*/ 7168142 w 11646040"/>
              <a:gd name="connsiteY2661" fmla="*/ 182724 h 459652"/>
              <a:gd name="connsiteX2662" fmla="*/ 7168142 w 11646040"/>
              <a:gd name="connsiteY2662" fmla="*/ 172868 h 459652"/>
              <a:gd name="connsiteX2663" fmla="*/ 7212064 w 11646040"/>
              <a:gd name="connsiteY2663" fmla="*/ 175935 h 459652"/>
              <a:gd name="connsiteX2664" fmla="*/ 7356466 w 11646040"/>
              <a:gd name="connsiteY2664" fmla="*/ 245615 h 459652"/>
              <a:gd name="connsiteX2665" fmla="*/ 7368597 w 11646040"/>
              <a:gd name="connsiteY2665" fmla="*/ 252440 h 459652"/>
              <a:gd name="connsiteX2666" fmla="*/ 7413262 w 11646040"/>
              <a:gd name="connsiteY2666" fmla="*/ 241892 h 459652"/>
              <a:gd name="connsiteX2667" fmla="*/ 7168142 w 11646040"/>
              <a:gd name="connsiteY2667" fmla="*/ 133667 h 459652"/>
              <a:gd name="connsiteX2668" fmla="*/ 7168142 w 11646040"/>
              <a:gd name="connsiteY2668" fmla="*/ 120198 h 459652"/>
              <a:gd name="connsiteX2669" fmla="*/ 7200023 w 11646040"/>
              <a:gd name="connsiteY2669" fmla="*/ 120198 h 459652"/>
              <a:gd name="connsiteX2670" fmla="*/ 7199978 w 11646040"/>
              <a:gd name="connsiteY2670" fmla="*/ 120307 h 459652"/>
              <a:gd name="connsiteX2671" fmla="*/ 7213688 w 11646040"/>
              <a:gd name="connsiteY2671" fmla="*/ 106838 h 459652"/>
              <a:gd name="connsiteX2672" fmla="*/ 7168420 w 11646040"/>
              <a:gd name="connsiteY2672" fmla="*/ 80777 h 459652"/>
              <a:gd name="connsiteX2673" fmla="*/ 7168142 w 11646040"/>
              <a:gd name="connsiteY2673" fmla="*/ 80777 h 459652"/>
              <a:gd name="connsiteX2674" fmla="*/ 7168142 w 11646040"/>
              <a:gd name="connsiteY2674" fmla="*/ 73148 h 459652"/>
              <a:gd name="connsiteX2675" fmla="*/ 7224054 w 11646040"/>
              <a:gd name="connsiteY2675" fmla="*/ 100962 h 459652"/>
              <a:gd name="connsiteX2676" fmla="*/ 7252405 w 11646040"/>
              <a:gd name="connsiteY2676" fmla="*/ 73842 h 459652"/>
              <a:gd name="connsiteX2677" fmla="*/ 7168142 w 11646040"/>
              <a:gd name="connsiteY2677" fmla="*/ 38180 h 459652"/>
              <a:gd name="connsiteX2678" fmla="*/ 7168142 w 11646040"/>
              <a:gd name="connsiteY2678" fmla="*/ 30588 h 459652"/>
              <a:gd name="connsiteX2679" fmla="*/ 7169164 w 11646040"/>
              <a:gd name="connsiteY2679" fmla="*/ 30552 h 459652"/>
              <a:gd name="connsiteX2680" fmla="*/ 7260678 w 11646040"/>
              <a:gd name="connsiteY2680" fmla="*/ 66943 h 459652"/>
              <a:gd name="connsiteX2681" fmla="*/ 7298183 w 11646040"/>
              <a:gd name="connsiteY2681" fmla="*/ 42451 h 459652"/>
              <a:gd name="connsiteX2682" fmla="*/ 7228980 w 11646040"/>
              <a:gd name="connsiteY2682" fmla="*/ 37 h 459652"/>
              <a:gd name="connsiteX2683" fmla="*/ 7256354 w 11646040"/>
              <a:gd name="connsiteY2683" fmla="*/ 37 h 459652"/>
              <a:gd name="connsiteX2684" fmla="*/ 7301346 w 11646040"/>
              <a:gd name="connsiteY2684" fmla="*/ 29018 h 459652"/>
              <a:gd name="connsiteX2685" fmla="*/ 7315334 w 11646040"/>
              <a:gd name="connsiteY2685" fmla="*/ 33800 h 459652"/>
              <a:gd name="connsiteX2686" fmla="*/ 7351260 w 11646040"/>
              <a:gd name="connsiteY2686" fmla="*/ 18652 h 459652"/>
              <a:gd name="connsiteX2687" fmla="*/ 7331878 w 11646040"/>
              <a:gd name="connsiteY2687" fmla="*/ 37 h 459652"/>
              <a:gd name="connsiteX2688" fmla="*/ 7349447 w 11646040"/>
              <a:gd name="connsiteY2688" fmla="*/ 37 h 459652"/>
              <a:gd name="connsiteX2689" fmla="*/ 7354654 w 11646040"/>
              <a:gd name="connsiteY2689" fmla="*/ 5037 h 459652"/>
              <a:gd name="connsiteX2690" fmla="*/ 7367620 w 11646040"/>
              <a:gd name="connsiteY2690" fmla="*/ 13250 h 459652"/>
              <a:gd name="connsiteX2691" fmla="*/ 7413445 w 11646040"/>
              <a:gd name="connsiteY2691" fmla="*/ 3066 h 459652"/>
              <a:gd name="connsiteX2692" fmla="*/ 7410844 w 11646040"/>
              <a:gd name="connsiteY2692" fmla="*/ 37 h 459652"/>
              <a:gd name="connsiteX2693" fmla="*/ 7436824 w 11646040"/>
              <a:gd name="connsiteY2693" fmla="*/ 37 h 459652"/>
              <a:gd name="connsiteX2694" fmla="*/ 7445934 w 11646040"/>
              <a:gd name="connsiteY2694" fmla="*/ 767 h 459652"/>
              <a:gd name="connsiteX2695" fmla="*/ 7501474 w 11646040"/>
              <a:gd name="connsiteY2695" fmla="*/ 840 h 459652"/>
              <a:gd name="connsiteX2696" fmla="*/ 7510444 w 11646040"/>
              <a:gd name="connsiteY2696" fmla="*/ 0 h 459652"/>
              <a:gd name="connsiteX2697" fmla="*/ 6899970 w 11646040"/>
              <a:gd name="connsiteY2697" fmla="*/ 0 h 459652"/>
              <a:gd name="connsiteX2698" fmla="*/ 6925764 w 11646040"/>
              <a:gd name="connsiteY2698" fmla="*/ 0 h 459652"/>
              <a:gd name="connsiteX2699" fmla="*/ 6924463 w 11646040"/>
              <a:gd name="connsiteY2699" fmla="*/ 1533 h 459652"/>
              <a:gd name="connsiteX2700" fmla="*/ 6928506 w 11646040"/>
              <a:gd name="connsiteY2700" fmla="*/ 4417 h 459652"/>
              <a:gd name="connsiteX2701" fmla="*/ 6957182 w 11646040"/>
              <a:gd name="connsiteY2701" fmla="*/ 11425 h 459652"/>
              <a:gd name="connsiteX2702" fmla="*/ 6982142 w 11646040"/>
              <a:gd name="connsiteY2702" fmla="*/ 5147 h 459652"/>
              <a:gd name="connsiteX2703" fmla="*/ 6987625 w 11646040"/>
              <a:gd name="connsiteY2703" fmla="*/ 37 h 459652"/>
              <a:gd name="connsiteX2704" fmla="*/ 7004544 w 11646040"/>
              <a:gd name="connsiteY2704" fmla="*/ 37 h 459652"/>
              <a:gd name="connsiteX2705" fmla="*/ 6985348 w 11646040"/>
              <a:gd name="connsiteY2705" fmla="*/ 18762 h 459652"/>
              <a:gd name="connsiteX2706" fmla="*/ 7027363 w 11646040"/>
              <a:gd name="connsiteY2706" fmla="*/ 36392 h 459652"/>
              <a:gd name="connsiteX2707" fmla="*/ 7080162 w 11646040"/>
              <a:gd name="connsiteY2707" fmla="*/ 37 h 459652"/>
              <a:gd name="connsiteX2708" fmla="*/ 7109349 w 11646040"/>
              <a:gd name="connsiteY2708" fmla="*/ 37 h 459652"/>
              <a:gd name="connsiteX2709" fmla="*/ 7039726 w 11646040"/>
              <a:gd name="connsiteY2709" fmla="*/ 43473 h 459652"/>
              <a:gd name="connsiteX2710" fmla="*/ 7076072 w 11646040"/>
              <a:gd name="connsiteY2710" fmla="*/ 67125 h 459652"/>
              <a:gd name="connsiteX2711" fmla="*/ 7167910 w 11646040"/>
              <a:gd name="connsiteY2711" fmla="*/ 30588 h 459652"/>
              <a:gd name="connsiteX2712" fmla="*/ 7168096 w 11646040"/>
              <a:gd name="connsiteY2712" fmla="*/ 30588 h 459652"/>
              <a:gd name="connsiteX2713" fmla="*/ 7168096 w 11646040"/>
              <a:gd name="connsiteY2713" fmla="*/ 38253 h 459652"/>
              <a:gd name="connsiteX2714" fmla="*/ 7089642 w 11646040"/>
              <a:gd name="connsiteY2714" fmla="*/ 66760 h 459652"/>
              <a:gd name="connsiteX2715" fmla="*/ 7089458 w 11646040"/>
              <a:gd name="connsiteY2715" fmla="*/ 66943 h 459652"/>
              <a:gd name="connsiteX2716" fmla="*/ 7086110 w 11646040"/>
              <a:gd name="connsiteY2716" fmla="*/ 74900 h 459652"/>
              <a:gd name="connsiteX2717" fmla="*/ 7112880 w 11646040"/>
              <a:gd name="connsiteY2717" fmla="*/ 101473 h 459652"/>
              <a:gd name="connsiteX2718" fmla="*/ 7168050 w 11646040"/>
              <a:gd name="connsiteY2718" fmla="*/ 73440 h 459652"/>
              <a:gd name="connsiteX2719" fmla="*/ 7168050 w 11646040"/>
              <a:gd name="connsiteY2719" fmla="*/ 80923 h 459652"/>
              <a:gd name="connsiteX2720" fmla="*/ 7167956 w 11646040"/>
              <a:gd name="connsiteY2720" fmla="*/ 80923 h 459652"/>
              <a:gd name="connsiteX2721" fmla="*/ 7123477 w 11646040"/>
              <a:gd name="connsiteY2721" fmla="*/ 106072 h 459652"/>
              <a:gd name="connsiteX2722" fmla="*/ 7137096 w 11646040"/>
              <a:gd name="connsiteY2722" fmla="*/ 120307 h 459652"/>
              <a:gd name="connsiteX2723" fmla="*/ 7168096 w 11646040"/>
              <a:gd name="connsiteY2723" fmla="*/ 120307 h 459652"/>
              <a:gd name="connsiteX2724" fmla="*/ 7168096 w 11646040"/>
              <a:gd name="connsiteY2724" fmla="*/ 133265 h 459652"/>
              <a:gd name="connsiteX2725" fmla="*/ 7154152 w 11646040"/>
              <a:gd name="connsiteY2725" fmla="*/ 133520 h 459652"/>
              <a:gd name="connsiteX2726" fmla="*/ 7154013 w 11646040"/>
              <a:gd name="connsiteY2726" fmla="*/ 133593 h 459652"/>
              <a:gd name="connsiteX2727" fmla="*/ 6926232 w 11646040"/>
              <a:gd name="connsiteY2727" fmla="*/ 242914 h 459652"/>
              <a:gd name="connsiteX2728" fmla="*/ 6956207 w 11646040"/>
              <a:gd name="connsiteY2728" fmla="*/ 250287 h 459652"/>
              <a:gd name="connsiteX2729" fmla="*/ 6982420 w 11646040"/>
              <a:gd name="connsiteY2729" fmla="*/ 244191 h 459652"/>
              <a:gd name="connsiteX2730" fmla="*/ 7168096 w 11646040"/>
              <a:gd name="connsiteY2730" fmla="*/ 173051 h 459652"/>
              <a:gd name="connsiteX2731" fmla="*/ 7168096 w 11646040"/>
              <a:gd name="connsiteY2731" fmla="*/ 182906 h 459652"/>
              <a:gd name="connsiteX2732" fmla="*/ 7146391 w 11646040"/>
              <a:gd name="connsiteY2732" fmla="*/ 183600 h 459652"/>
              <a:gd name="connsiteX2733" fmla="*/ 6985256 w 11646040"/>
              <a:gd name="connsiteY2733" fmla="*/ 257806 h 459652"/>
              <a:gd name="connsiteX2734" fmla="*/ 7012908 w 11646040"/>
              <a:gd name="connsiteY2734" fmla="*/ 269888 h 459652"/>
              <a:gd name="connsiteX2735" fmla="*/ 7037682 w 11646040"/>
              <a:gd name="connsiteY2735" fmla="*/ 266712 h 459652"/>
              <a:gd name="connsiteX2736" fmla="*/ 7168096 w 11646040"/>
              <a:gd name="connsiteY2736" fmla="*/ 220393 h 459652"/>
              <a:gd name="connsiteX2737" fmla="*/ 7168096 w 11646040"/>
              <a:gd name="connsiteY2737" fmla="*/ 230503 h 459652"/>
              <a:gd name="connsiteX2738" fmla="*/ 7152804 w 11646040"/>
              <a:gd name="connsiteY2738" fmla="*/ 231051 h 459652"/>
              <a:gd name="connsiteX2739" fmla="*/ 7038564 w 11646040"/>
              <a:gd name="connsiteY2739" fmla="*/ 281751 h 459652"/>
              <a:gd name="connsiteX2740" fmla="*/ 7075745 w 11646040"/>
              <a:gd name="connsiteY2740" fmla="*/ 306133 h 459652"/>
              <a:gd name="connsiteX2741" fmla="*/ 7166608 w 11646040"/>
              <a:gd name="connsiteY2741" fmla="*/ 269742 h 459652"/>
              <a:gd name="connsiteX2742" fmla="*/ 7168096 w 11646040"/>
              <a:gd name="connsiteY2742" fmla="*/ 269742 h 459652"/>
              <a:gd name="connsiteX2743" fmla="*/ 7168096 w 11646040"/>
              <a:gd name="connsiteY2743" fmla="*/ 277553 h 459652"/>
              <a:gd name="connsiteX2744" fmla="*/ 7088852 w 11646040"/>
              <a:gd name="connsiteY2744" fmla="*/ 306535 h 459652"/>
              <a:gd name="connsiteX2745" fmla="*/ 7086248 w 11646040"/>
              <a:gd name="connsiteY2745" fmla="*/ 314638 h 459652"/>
              <a:gd name="connsiteX2746" fmla="*/ 7112508 w 11646040"/>
              <a:gd name="connsiteY2746" fmla="*/ 340334 h 459652"/>
              <a:gd name="connsiteX2747" fmla="*/ 7168050 w 11646040"/>
              <a:gd name="connsiteY2747" fmla="*/ 312740 h 459652"/>
              <a:gd name="connsiteX2748" fmla="*/ 7168050 w 11646040"/>
              <a:gd name="connsiteY2748" fmla="*/ 320770 h 459652"/>
              <a:gd name="connsiteX2749" fmla="*/ 7123709 w 11646040"/>
              <a:gd name="connsiteY2749" fmla="*/ 343619 h 459652"/>
              <a:gd name="connsiteX2750" fmla="*/ 7139048 w 11646040"/>
              <a:gd name="connsiteY2750" fmla="*/ 359497 h 459652"/>
              <a:gd name="connsiteX2751" fmla="*/ 7168050 w 11646040"/>
              <a:gd name="connsiteY2751" fmla="*/ 359023 h 459652"/>
              <a:gd name="connsiteX2752" fmla="*/ 7168050 w 11646040"/>
              <a:gd name="connsiteY2752" fmla="*/ 373003 h 459652"/>
              <a:gd name="connsiteX2753" fmla="*/ 6974178 w 11646040"/>
              <a:gd name="connsiteY2753" fmla="*/ 432715 h 459652"/>
              <a:gd name="connsiteX2754" fmla="*/ 6945294 w 11646040"/>
              <a:gd name="connsiteY2754" fmla="*/ 459652 h 459652"/>
              <a:gd name="connsiteX2755" fmla="*/ 6919545 w 11646040"/>
              <a:gd name="connsiteY2755" fmla="*/ 459652 h 459652"/>
              <a:gd name="connsiteX2756" fmla="*/ 6945006 w 11646040"/>
              <a:gd name="connsiteY2756" fmla="*/ 430455 h 459652"/>
              <a:gd name="connsiteX2757" fmla="*/ 6904154 w 11646040"/>
              <a:gd name="connsiteY2757" fmla="*/ 403518 h 459652"/>
              <a:gd name="connsiteX2758" fmla="*/ 6901410 w 11646040"/>
              <a:gd name="connsiteY2758" fmla="*/ 402459 h 459652"/>
              <a:gd name="connsiteX2759" fmla="*/ 6901410 w 11646040"/>
              <a:gd name="connsiteY2759" fmla="*/ 402532 h 459652"/>
              <a:gd name="connsiteX2760" fmla="*/ 6866484 w 11646040"/>
              <a:gd name="connsiteY2760" fmla="*/ 396794 h 459652"/>
              <a:gd name="connsiteX2761" fmla="*/ 6780200 w 11646040"/>
              <a:gd name="connsiteY2761" fmla="*/ 432828 h 459652"/>
              <a:gd name="connsiteX2762" fmla="*/ 6808732 w 11646040"/>
              <a:gd name="connsiteY2762" fmla="*/ 459652 h 459652"/>
              <a:gd name="connsiteX2763" fmla="*/ 6782147 w 11646040"/>
              <a:gd name="connsiteY2763" fmla="*/ 459652 h 459652"/>
              <a:gd name="connsiteX2764" fmla="*/ 6763938 w 11646040"/>
              <a:gd name="connsiteY2764" fmla="*/ 438804 h 459652"/>
              <a:gd name="connsiteX2765" fmla="*/ 6557668 w 11646040"/>
              <a:gd name="connsiteY2765" fmla="*/ 373149 h 459652"/>
              <a:gd name="connsiteX2766" fmla="*/ 6557668 w 11646040"/>
              <a:gd name="connsiteY2766" fmla="*/ 358840 h 459652"/>
              <a:gd name="connsiteX2767" fmla="*/ 6586994 w 11646040"/>
              <a:gd name="connsiteY2767" fmla="*/ 359315 h 459652"/>
              <a:gd name="connsiteX2768" fmla="*/ 6586994 w 11646040"/>
              <a:gd name="connsiteY2768" fmla="*/ 359388 h 459652"/>
              <a:gd name="connsiteX2769" fmla="*/ 6602612 w 11646040"/>
              <a:gd name="connsiteY2769" fmla="*/ 344350 h 459652"/>
              <a:gd name="connsiteX2770" fmla="*/ 6560226 w 11646040"/>
              <a:gd name="connsiteY2770" fmla="*/ 320478 h 459652"/>
              <a:gd name="connsiteX2771" fmla="*/ 6557668 w 11646040"/>
              <a:gd name="connsiteY2771" fmla="*/ 320514 h 459652"/>
              <a:gd name="connsiteX2772" fmla="*/ 6557668 w 11646040"/>
              <a:gd name="connsiteY2772" fmla="*/ 311827 h 459652"/>
              <a:gd name="connsiteX2773" fmla="*/ 6613532 w 11646040"/>
              <a:gd name="connsiteY2773" fmla="*/ 339641 h 459652"/>
              <a:gd name="connsiteX2774" fmla="*/ 6638212 w 11646040"/>
              <a:gd name="connsiteY2774" fmla="*/ 315915 h 459652"/>
              <a:gd name="connsiteX2775" fmla="*/ 6637514 w 11646040"/>
              <a:gd name="connsiteY2775" fmla="*/ 306900 h 459652"/>
              <a:gd name="connsiteX2776" fmla="*/ 6557668 w 11646040"/>
              <a:gd name="connsiteY2776" fmla="*/ 277553 h 459652"/>
              <a:gd name="connsiteX2777" fmla="*/ 6557668 w 11646040"/>
              <a:gd name="connsiteY2777" fmla="*/ 269778 h 459652"/>
              <a:gd name="connsiteX2778" fmla="*/ 6559016 w 11646040"/>
              <a:gd name="connsiteY2778" fmla="*/ 269742 h 459652"/>
              <a:gd name="connsiteX2779" fmla="*/ 6650436 w 11646040"/>
              <a:gd name="connsiteY2779" fmla="*/ 305914 h 459652"/>
              <a:gd name="connsiteX2780" fmla="*/ 6687802 w 11646040"/>
              <a:gd name="connsiteY2780" fmla="*/ 281130 h 459652"/>
              <a:gd name="connsiteX2781" fmla="*/ 6557668 w 11646040"/>
              <a:gd name="connsiteY2781" fmla="*/ 230576 h 459652"/>
              <a:gd name="connsiteX2782" fmla="*/ 6557668 w 11646040"/>
              <a:gd name="connsiteY2782" fmla="*/ 220648 h 459652"/>
              <a:gd name="connsiteX2783" fmla="*/ 6597590 w 11646040"/>
              <a:gd name="connsiteY2783" fmla="*/ 224225 h 459652"/>
              <a:gd name="connsiteX2784" fmla="*/ 6690640 w 11646040"/>
              <a:gd name="connsiteY2784" fmla="*/ 267734 h 459652"/>
              <a:gd name="connsiteX2785" fmla="*/ 6704628 w 11646040"/>
              <a:gd name="connsiteY2785" fmla="*/ 272771 h 459652"/>
              <a:gd name="connsiteX2786" fmla="*/ 6741112 w 11646040"/>
              <a:gd name="connsiteY2786" fmla="*/ 257295 h 459652"/>
              <a:gd name="connsiteX2787" fmla="*/ 6557668 w 11646040"/>
              <a:gd name="connsiteY2787" fmla="*/ 182724 h 459652"/>
              <a:gd name="connsiteX2788" fmla="*/ 6557668 w 11646040"/>
              <a:gd name="connsiteY2788" fmla="*/ 172868 h 459652"/>
              <a:gd name="connsiteX2789" fmla="*/ 6601588 w 11646040"/>
              <a:gd name="connsiteY2789" fmla="*/ 175935 h 459652"/>
              <a:gd name="connsiteX2790" fmla="*/ 6745992 w 11646040"/>
              <a:gd name="connsiteY2790" fmla="*/ 245615 h 459652"/>
              <a:gd name="connsiteX2791" fmla="*/ 6758124 w 11646040"/>
              <a:gd name="connsiteY2791" fmla="*/ 252440 h 459652"/>
              <a:gd name="connsiteX2792" fmla="*/ 6802788 w 11646040"/>
              <a:gd name="connsiteY2792" fmla="*/ 241892 h 459652"/>
              <a:gd name="connsiteX2793" fmla="*/ 6557668 w 11646040"/>
              <a:gd name="connsiteY2793" fmla="*/ 133667 h 459652"/>
              <a:gd name="connsiteX2794" fmla="*/ 6557668 w 11646040"/>
              <a:gd name="connsiteY2794" fmla="*/ 120198 h 459652"/>
              <a:gd name="connsiteX2795" fmla="*/ 6589550 w 11646040"/>
              <a:gd name="connsiteY2795" fmla="*/ 120198 h 459652"/>
              <a:gd name="connsiteX2796" fmla="*/ 6589504 w 11646040"/>
              <a:gd name="connsiteY2796" fmla="*/ 120307 h 459652"/>
              <a:gd name="connsiteX2797" fmla="*/ 6603215 w 11646040"/>
              <a:gd name="connsiteY2797" fmla="*/ 106838 h 459652"/>
              <a:gd name="connsiteX2798" fmla="*/ 6557948 w 11646040"/>
              <a:gd name="connsiteY2798" fmla="*/ 80777 h 459652"/>
              <a:gd name="connsiteX2799" fmla="*/ 6557668 w 11646040"/>
              <a:gd name="connsiteY2799" fmla="*/ 80777 h 459652"/>
              <a:gd name="connsiteX2800" fmla="*/ 6557668 w 11646040"/>
              <a:gd name="connsiteY2800" fmla="*/ 73148 h 459652"/>
              <a:gd name="connsiteX2801" fmla="*/ 6613578 w 11646040"/>
              <a:gd name="connsiteY2801" fmla="*/ 100962 h 459652"/>
              <a:gd name="connsiteX2802" fmla="*/ 6641930 w 11646040"/>
              <a:gd name="connsiteY2802" fmla="*/ 73842 h 459652"/>
              <a:gd name="connsiteX2803" fmla="*/ 6557668 w 11646040"/>
              <a:gd name="connsiteY2803" fmla="*/ 38180 h 459652"/>
              <a:gd name="connsiteX2804" fmla="*/ 6557668 w 11646040"/>
              <a:gd name="connsiteY2804" fmla="*/ 30588 h 459652"/>
              <a:gd name="connsiteX2805" fmla="*/ 6558690 w 11646040"/>
              <a:gd name="connsiteY2805" fmla="*/ 30552 h 459652"/>
              <a:gd name="connsiteX2806" fmla="*/ 6650203 w 11646040"/>
              <a:gd name="connsiteY2806" fmla="*/ 66943 h 459652"/>
              <a:gd name="connsiteX2807" fmla="*/ 6687710 w 11646040"/>
              <a:gd name="connsiteY2807" fmla="*/ 42451 h 459652"/>
              <a:gd name="connsiteX2808" fmla="*/ 6618506 w 11646040"/>
              <a:gd name="connsiteY2808" fmla="*/ 37 h 459652"/>
              <a:gd name="connsiteX2809" fmla="*/ 6645881 w 11646040"/>
              <a:gd name="connsiteY2809" fmla="*/ 37 h 459652"/>
              <a:gd name="connsiteX2810" fmla="*/ 6690870 w 11646040"/>
              <a:gd name="connsiteY2810" fmla="*/ 29018 h 459652"/>
              <a:gd name="connsiteX2811" fmla="*/ 6704861 w 11646040"/>
              <a:gd name="connsiteY2811" fmla="*/ 33800 h 459652"/>
              <a:gd name="connsiteX2812" fmla="*/ 6740787 w 11646040"/>
              <a:gd name="connsiteY2812" fmla="*/ 18652 h 459652"/>
              <a:gd name="connsiteX2813" fmla="*/ 6721406 w 11646040"/>
              <a:gd name="connsiteY2813" fmla="*/ 37 h 459652"/>
              <a:gd name="connsiteX2814" fmla="*/ 6738974 w 11646040"/>
              <a:gd name="connsiteY2814" fmla="*/ 37 h 459652"/>
              <a:gd name="connsiteX2815" fmla="*/ 6744178 w 11646040"/>
              <a:gd name="connsiteY2815" fmla="*/ 5037 h 459652"/>
              <a:gd name="connsiteX2816" fmla="*/ 6757146 w 11646040"/>
              <a:gd name="connsiteY2816" fmla="*/ 13250 h 459652"/>
              <a:gd name="connsiteX2817" fmla="*/ 6802974 w 11646040"/>
              <a:gd name="connsiteY2817" fmla="*/ 3066 h 459652"/>
              <a:gd name="connsiteX2818" fmla="*/ 6800371 w 11646040"/>
              <a:gd name="connsiteY2818" fmla="*/ 37 h 459652"/>
              <a:gd name="connsiteX2819" fmla="*/ 6826350 w 11646040"/>
              <a:gd name="connsiteY2819" fmla="*/ 37 h 459652"/>
              <a:gd name="connsiteX2820" fmla="*/ 6835460 w 11646040"/>
              <a:gd name="connsiteY2820" fmla="*/ 767 h 459652"/>
              <a:gd name="connsiteX2821" fmla="*/ 6891001 w 11646040"/>
              <a:gd name="connsiteY2821" fmla="*/ 840 h 459652"/>
              <a:gd name="connsiteX2822" fmla="*/ 6899970 w 11646040"/>
              <a:gd name="connsiteY2822" fmla="*/ 0 h 459652"/>
              <a:gd name="connsiteX2823" fmla="*/ 6289494 w 11646040"/>
              <a:gd name="connsiteY2823" fmla="*/ 0 h 459652"/>
              <a:gd name="connsiteX2824" fmla="*/ 6315292 w 11646040"/>
              <a:gd name="connsiteY2824" fmla="*/ 0 h 459652"/>
              <a:gd name="connsiteX2825" fmla="*/ 6313989 w 11646040"/>
              <a:gd name="connsiteY2825" fmla="*/ 1533 h 459652"/>
              <a:gd name="connsiteX2826" fmla="*/ 6318033 w 11646040"/>
              <a:gd name="connsiteY2826" fmla="*/ 4417 h 459652"/>
              <a:gd name="connsiteX2827" fmla="*/ 6346708 w 11646040"/>
              <a:gd name="connsiteY2827" fmla="*/ 11425 h 459652"/>
              <a:gd name="connsiteX2828" fmla="*/ 6371665 w 11646040"/>
              <a:gd name="connsiteY2828" fmla="*/ 5147 h 459652"/>
              <a:gd name="connsiteX2829" fmla="*/ 6377151 w 11646040"/>
              <a:gd name="connsiteY2829" fmla="*/ 37 h 459652"/>
              <a:gd name="connsiteX2830" fmla="*/ 6394067 w 11646040"/>
              <a:gd name="connsiteY2830" fmla="*/ 37 h 459652"/>
              <a:gd name="connsiteX2831" fmla="*/ 6374876 w 11646040"/>
              <a:gd name="connsiteY2831" fmla="*/ 18762 h 459652"/>
              <a:gd name="connsiteX2832" fmla="*/ 6416889 w 11646040"/>
              <a:gd name="connsiteY2832" fmla="*/ 36392 h 459652"/>
              <a:gd name="connsiteX2833" fmla="*/ 6469689 w 11646040"/>
              <a:gd name="connsiteY2833" fmla="*/ 37 h 459652"/>
              <a:gd name="connsiteX2834" fmla="*/ 6498875 w 11646040"/>
              <a:gd name="connsiteY2834" fmla="*/ 37 h 459652"/>
              <a:gd name="connsiteX2835" fmla="*/ 6429252 w 11646040"/>
              <a:gd name="connsiteY2835" fmla="*/ 43473 h 459652"/>
              <a:gd name="connsiteX2836" fmla="*/ 6465598 w 11646040"/>
              <a:gd name="connsiteY2836" fmla="*/ 67125 h 459652"/>
              <a:gd name="connsiteX2837" fmla="*/ 6557434 w 11646040"/>
              <a:gd name="connsiteY2837" fmla="*/ 30588 h 459652"/>
              <a:gd name="connsiteX2838" fmla="*/ 6557622 w 11646040"/>
              <a:gd name="connsiteY2838" fmla="*/ 30588 h 459652"/>
              <a:gd name="connsiteX2839" fmla="*/ 6557622 w 11646040"/>
              <a:gd name="connsiteY2839" fmla="*/ 38253 h 459652"/>
              <a:gd name="connsiteX2840" fmla="*/ 6479170 w 11646040"/>
              <a:gd name="connsiteY2840" fmla="*/ 66760 h 459652"/>
              <a:gd name="connsiteX2841" fmla="*/ 6478983 w 11646040"/>
              <a:gd name="connsiteY2841" fmla="*/ 66943 h 459652"/>
              <a:gd name="connsiteX2842" fmla="*/ 6475636 w 11646040"/>
              <a:gd name="connsiteY2842" fmla="*/ 74900 h 459652"/>
              <a:gd name="connsiteX2843" fmla="*/ 6502406 w 11646040"/>
              <a:gd name="connsiteY2843" fmla="*/ 101473 h 459652"/>
              <a:gd name="connsiteX2844" fmla="*/ 6557574 w 11646040"/>
              <a:gd name="connsiteY2844" fmla="*/ 73440 h 459652"/>
              <a:gd name="connsiteX2845" fmla="*/ 6557574 w 11646040"/>
              <a:gd name="connsiteY2845" fmla="*/ 80923 h 459652"/>
              <a:gd name="connsiteX2846" fmla="*/ 6557480 w 11646040"/>
              <a:gd name="connsiteY2846" fmla="*/ 80923 h 459652"/>
              <a:gd name="connsiteX2847" fmla="*/ 6513004 w 11646040"/>
              <a:gd name="connsiteY2847" fmla="*/ 106072 h 459652"/>
              <a:gd name="connsiteX2848" fmla="*/ 6526622 w 11646040"/>
              <a:gd name="connsiteY2848" fmla="*/ 120307 h 459652"/>
              <a:gd name="connsiteX2849" fmla="*/ 6557622 w 11646040"/>
              <a:gd name="connsiteY2849" fmla="*/ 120307 h 459652"/>
              <a:gd name="connsiteX2850" fmla="*/ 6557622 w 11646040"/>
              <a:gd name="connsiteY2850" fmla="*/ 133265 h 459652"/>
              <a:gd name="connsiteX2851" fmla="*/ 6543678 w 11646040"/>
              <a:gd name="connsiteY2851" fmla="*/ 133520 h 459652"/>
              <a:gd name="connsiteX2852" fmla="*/ 6543539 w 11646040"/>
              <a:gd name="connsiteY2852" fmla="*/ 133593 h 459652"/>
              <a:gd name="connsiteX2853" fmla="*/ 6315756 w 11646040"/>
              <a:gd name="connsiteY2853" fmla="*/ 242914 h 459652"/>
              <a:gd name="connsiteX2854" fmla="*/ 6345732 w 11646040"/>
              <a:gd name="connsiteY2854" fmla="*/ 250287 h 459652"/>
              <a:gd name="connsiteX2855" fmla="*/ 6371946 w 11646040"/>
              <a:gd name="connsiteY2855" fmla="*/ 244191 h 459652"/>
              <a:gd name="connsiteX2856" fmla="*/ 6557622 w 11646040"/>
              <a:gd name="connsiteY2856" fmla="*/ 173051 h 459652"/>
              <a:gd name="connsiteX2857" fmla="*/ 6557622 w 11646040"/>
              <a:gd name="connsiteY2857" fmla="*/ 182906 h 459652"/>
              <a:gd name="connsiteX2858" fmla="*/ 6535917 w 11646040"/>
              <a:gd name="connsiteY2858" fmla="*/ 183600 h 459652"/>
              <a:gd name="connsiteX2859" fmla="*/ 6374779 w 11646040"/>
              <a:gd name="connsiteY2859" fmla="*/ 257806 h 459652"/>
              <a:gd name="connsiteX2860" fmla="*/ 6402434 w 11646040"/>
              <a:gd name="connsiteY2860" fmla="*/ 269888 h 459652"/>
              <a:gd name="connsiteX2861" fmla="*/ 6427206 w 11646040"/>
              <a:gd name="connsiteY2861" fmla="*/ 266712 h 459652"/>
              <a:gd name="connsiteX2862" fmla="*/ 6557622 w 11646040"/>
              <a:gd name="connsiteY2862" fmla="*/ 220393 h 459652"/>
              <a:gd name="connsiteX2863" fmla="*/ 6557622 w 11646040"/>
              <a:gd name="connsiteY2863" fmla="*/ 230503 h 459652"/>
              <a:gd name="connsiteX2864" fmla="*/ 6542328 w 11646040"/>
              <a:gd name="connsiteY2864" fmla="*/ 231051 h 459652"/>
              <a:gd name="connsiteX2865" fmla="*/ 6428090 w 11646040"/>
              <a:gd name="connsiteY2865" fmla="*/ 281751 h 459652"/>
              <a:gd name="connsiteX2866" fmla="*/ 6465271 w 11646040"/>
              <a:gd name="connsiteY2866" fmla="*/ 306133 h 459652"/>
              <a:gd name="connsiteX2867" fmla="*/ 6556136 w 11646040"/>
              <a:gd name="connsiteY2867" fmla="*/ 269742 h 459652"/>
              <a:gd name="connsiteX2868" fmla="*/ 6557622 w 11646040"/>
              <a:gd name="connsiteY2868" fmla="*/ 269742 h 459652"/>
              <a:gd name="connsiteX2869" fmla="*/ 6557622 w 11646040"/>
              <a:gd name="connsiteY2869" fmla="*/ 277553 h 459652"/>
              <a:gd name="connsiteX2870" fmla="*/ 6478380 w 11646040"/>
              <a:gd name="connsiteY2870" fmla="*/ 306535 h 459652"/>
              <a:gd name="connsiteX2871" fmla="*/ 6475776 w 11646040"/>
              <a:gd name="connsiteY2871" fmla="*/ 314638 h 459652"/>
              <a:gd name="connsiteX2872" fmla="*/ 6502034 w 11646040"/>
              <a:gd name="connsiteY2872" fmla="*/ 340334 h 459652"/>
              <a:gd name="connsiteX2873" fmla="*/ 6557574 w 11646040"/>
              <a:gd name="connsiteY2873" fmla="*/ 312740 h 459652"/>
              <a:gd name="connsiteX2874" fmla="*/ 6557574 w 11646040"/>
              <a:gd name="connsiteY2874" fmla="*/ 320770 h 459652"/>
              <a:gd name="connsiteX2875" fmla="*/ 6513238 w 11646040"/>
              <a:gd name="connsiteY2875" fmla="*/ 343619 h 459652"/>
              <a:gd name="connsiteX2876" fmla="*/ 6528574 w 11646040"/>
              <a:gd name="connsiteY2876" fmla="*/ 359497 h 459652"/>
              <a:gd name="connsiteX2877" fmla="*/ 6557574 w 11646040"/>
              <a:gd name="connsiteY2877" fmla="*/ 359023 h 459652"/>
              <a:gd name="connsiteX2878" fmla="*/ 6557574 w 11646040"/>
              <a:gd name="connsiteY2878" fmla="*/ 373003 h 459652"/>
              <a:gd name="connsiteX2879" fmla="*/ 6363702 w 11646040"/>
              <a:gd name="connsiteY2879" fmla="*/ 432715 h 459652"/>
              <a:gd name="connsiteX2880" fmla="*/ 6334818 w 11646040"/>
              <a:gd name="connsiteY2880" fmla="*/ 459652 h 459652"/>
              <a:gd name="connsiteX2881" fmla="*/ 6309068 w 11646040"/>
              <a:gd name="connsiteY2881" fmla="*/ 459652 h 459652"/>
              <a:gd name="connsiteX2882" fmla="*/ 6334531 w 11646040"/>
              <a:gd name="connsiteY2882" fmla="*/ 430455 h 459652"/>
              <a:gd name="connsiteX2883" fmla="*/ 6293679 w 11646040"/>
              <a:gd name="connsiteY2883" fmla="*/ 403518 h 459652"/>
              <a:gd name="connsiteX2884" fmla="*/ 6290938 w 11646040"/>
              <a:gd name="connsiteY2884" fmla="*/ 402459 h 459652"/>
              <a:gd name="connsiteX2885" fmla="*/ 6290938 w 11646040"/>
              <a:gd name="connsiteY2885" fmla="*/ 402532 h 459652"/>
              <a:gd name="connsiteX2886" fmla="*/ 6256011 w 11646040"/>
              <a:gd name="connsiteY2886" fmla="*/ 396794 h 459652"/>
              <a:gd name="connsiteX2887" fmla="*/ 6169726 w 11646040"/>
              <a:gd name="connsiteY2887" fmla="*/ 432828 h 459652"/>
              <a:gd name="connsiteX2888" fmla="*/ 6198259 w 11646040"/>
              <a:gd name="connsiteY2888" fmla="*/ 459652 h 459652"/>
              <a:gd name="connsiteX2889" fmla="*/ 6171675 w 11646040"/>
              <a:gd name="connsiteY2889" fmla="*/ 459652 h 459652"/>
              <a:gd name="connsiteX2890" fmla="*/ 6153464 w 11646040"/>
              <a:gd name="connsiteY2890" fmla="*/ 438804 h 459652"/>
              <a:gd name="connsiteX2891" fmla="*/ 5947191 w 11646040"/>
              <a:gd name="connsiteY2891" fmla="*/ 373149 h 459652"/>
              <a:gd name="connsiteX2892" fmla="*/ 5947191 w 11646040"/>
              <a:gd name="connsiteY2892" fmla="*/ 358840 h 459652"/>
              <a:gd name="connsiteX2893" fmla="*/ 5976518 w 11646040"/>
              <a:gd name="connsiteY2893" fmla="*/ 359315 h 459652"/>
              <a:gd name="connsiteX2894" fmla="*/ 5976518 w 11646040"/>
              <a:gd name="connsiteY2894" fmla="*/ 359388 h 459652"/>
              <a:gd name="connsiteX2895" fmla="*/ 5992135 w 11646040"/>
              <a:gd name="connsiteY2895" fmla="*/ 344350 h 459652"/>
              <a:gd name="connsiteX2896" fmla="*/ 5949748 w 11646040"/>
              <a:gd name="connsiteY2896" fmla="*/ 320478 h 459652"/>
              <a:gd name="connsiteX2897" fmla="*/ 5947191 w 11646040"/>
              <a:gd name="connsiteY2897" fmla="*/ 320514 h 459652"/>
              <a:gd name="connsiteX2898" fmla="*/ 5947191 w 11646040"/>
              <a:gd name="connsiteY2898" fmla="*/ 311827 h 459652"/>
              <a:gd name="connsiteX2899" fmla="*/ 6003058 w 11646040"/>
              <a:gd name="connsiteY2899" fmla="*/ 339641 h 459652"/>
              <a:gd name="connsiteX2900" fmla="*/ 6027736 w 11646040"/>
              <a:gd name="connsiteY2900" fmla="*/ 315915 h 459652"/>
              <a:gd name="connsiteX2901" fmla="*/ 6027039 w 11646040"/>
              <a:gd name="connsiteY2901" fmla="*/ 306900 h 459652"/>
              <a:gd name="connsiteX2902" fmla="*/ 5947191 w 11646040"/>
              <a:gd name="connsiteY2902" fmla="*/ 277553 h 459652"/>
              <a:gd name="connsiteX2903" fmla="*/ 5947191 w 11646040"/>
              <a:gd name="connsiteY2903" fmla="*/ 269778 h 459652"/>
              <a:gd name="connsiteX2904" fmla="*/ 5948540 w 11646040"/>
              <a:gd name="connsiteY2904" fmla="*/ 269742 h 459652"/>
              <a:gd name="connsiteX2905" fmla="*/ 6039960 w 11646040"/>
              <a:gd name="connsiteY2905" fmla="*/ 305914 h 459652"/>
              <a:gd name="connsiteX2906" fmla="*/ 6077327 w 11646040"/>
              <a:gd name="connsiteY2906" fmla="*/ 281130 h 459652"/>
              <a:gd name="connsiteX2907" fmla="*/ 5947191 w 11646040"/>
              <a:gd name="connsiteY2907" fmla="*/ 230576 h 459652"/>
              <a:gd name="connsiteX2908" fmla="*/ 5947191 w 11646040"/>
              <a:gd name="connsiteY2908" fmla="*/ 220648 h 459652"/>
              <a:gd name="connsiteX2909" fmla="*/ 5987116 w 11646040"/>
              <a:gd name="connsiteY2909" fmla="*/ 224225 h 459652"/>
              <a:gd name="connsiteX2910" fmla="*/ 6080162 w 11646040"/>
              <a:gd name="connsiteY2910" fmla="*/ 267734 h 459652"/>
              <a:gd name="connsiteX2911" fmla="*/ 6094154 w 11646040"/>
              <a:gd name="connsiteY2911" fmla="*/ 272771 h 459652"/>
              <a:gd name="connsiteX2912" fmla="*/ 6130636 w 11646040"/>
              <a:gd name="connsiteY2912" fmla="*/ 257295 h 459652"/>
              <a:gd name="connsiteX2913" fmla="*/ 5947191 w 11646040"/>
              <a:gd name="connsiteY2913" fmla="*/ 182724 h 459652"/>
              <a:gd name="connsiteX2914" fmla="*/ 5947191 w 11646040"/>
              <a:gd name="connsiteY2914" fmla="*/ 172868 h 459652"/>
              <a:gd name="connsiteX2915" fmla="*/ 5991113 w 11646040"/>
              <a:gd name="connsiteY2915" fmla="*/ 175935 h 459652"/>
              <a:gd name="connsiteX2916" fmla="*/ 6135517 w 11646040"/>
              <a:gd name="connsiteY2916" fmla="*/ 245615 h 459652"/>
              <a:gd name="connsiteX2917" fmla="*/ 6147646 w 11646040"/>
              <a:gd name="connsiteY2917" fmla="*/ 252440 h 459652"/>
              <a:gd name="connsiteX2918" fmla="*/ 6192312 w 11646040"/>
              <a:gd name="connsiteY2918" fmla="*/ 241892 h 459652"/>
              <a:gd name="connsiteX2919" fmla="*/ 5947191 w 11646040"/>
              <a:gd name="connsiteY2919" fmla="*/ 133667 h 459652"/>
              <a:gd name="connsiteX2920" fmla="*/ 5947191 w 11646040"/>
              <a:gd name="connsiteY2920" fmla="*/ 120198 h 459652"/>
              <a:gd name="connsiteX2921" fmla="*/ 5979075 w 11646040"/>
              <a:gd name="connsiteY2921" fmla="*/ 120198 h 459652"/>
              <a:gd name="connsiteX2922" fmla="*/ 5979028 w 11646040"/>
              <a:gd name="connsiteY2922" fmla="*/ 120307 h 459652"/>
              <a:gd name="connsiteX2923" fmla="*/ 5992739 w 11646040"/>
              <a:gd name="connsiteY2923" fmla="*/ 106838 h 459652"/>
              <a:gd name="connsiteX2924" fmla="*/ 5947472 w 11646040"/>
              <a:gd name="connsiteY2924" fmla="*/ 80777 h 459652"/>
              <a:gd name="connsiteX2925" fmla="*/ 5947191 w 11646040"/>
              <a:gd name="connsiteY2925" fmla="*/ 80777 h 459652"/>
              <a:gd name="connsiteX2926" fmla="*/ 5947191 w 11646040"/>
              <a:gd name="connsiteY2926" fmla="*/ 73148 h 459652"/>
              <a:gd name="connsiteX2927" fmla="*/ 6003103 w 11646040"/>
              <a:gd name="connsiteY2927" fmla="*/ 100962 h 459652"/>
              <a:gd name="connsiteX2928" fmla="*/ 6031454 w 11646040"/>
              <a:gd name="connsiteY2928" fmla="*/ 73842 h 459652"/>
              <a:gd name="connsiteX2929" fmla="*/ 5947191 w 11646040"/>
              <a:gd name="connsiteY2929" fmla="*/ 38180 h 459652"/>
              <a:gd name="connsiteX2930" fmla="*/ 5947191 w 11646040"/>
              <a:gd name="connsiteY2930" fmla="*/ 30588 h 459652"/>
              <a:gd name="connsiteX2931" fmla="*/ 5948213 w 11646040"/>
              <a:gd name="connsiteY2931" fmla="*/ 30552 h 459652"/>
              <a:gd name="connsiteX2932" fmla="*/ 6039729 w 11646040"/>
              <a:gd name="connsiteY2932" fmla="*/ 66943 h 459652"/>
              <a:gd name="connsiteX2933" fmla="*/ 6077235 w 11646040"/>
              <a:gd name="connsiteY2933" fmla="*/ 42451 h 459652"/>
              <a:gd name="connsiteX2934" fmla="*/ 6008031 w 11646040"/>
              <a:gd name="connsiteY2934" fmla="*/ 37 h 459652"/>
              <a:gd name="connsiteX2935" fmla="*/ 6035405 w 11646040"/>
              <a:gd name="connsiteY2935" fmla="*/ 37 h 459652"/>
              <a:gd name="connsiteX2936" fmla="*/ 6080395 w 11646040"/>
              <a:gd name="connsiteY2936" fmla="*/ 29018 h 459652"/>
              <a:gd name="connsiteX2937" fmla="*/ 6094384 w 11646040"/>
              <a:gd name="connsiteY2937" fmla="*/ 33800 h 459652"/>
              <a:gd name="connsiteX2938" fmla="*/ 6130310 w 11646040"/>
              <a:gd name="connsiteY2938" fmla="*/ 18652 h 459652"/>
              <a:gd name="connsiteX2939" fmla="*/ 6110930 w 11646040"/>
              <a:gd name="connsiteY2939" fmla="*/ 37 h 459652"/>
              <a:gd name="connsiteX2940" fmla="*/ 6128499 w 11646040"/>
              <a:gd name="connsiteY2940" fmla="*/ 37 h 459652"/>
              <a:gd name="connsiteX2941" fmla="*/ 6133702 w 11646040"/>
              <a:gd name="connsiteY2941" fmla="*/ 5037 h 459652"/>
              <a:gd name="connsiteX2942" fmla="*/ 6146669 w 11646040"/>
              <a:gd name="connsiteY2942" fmla="*/ 13250 h 459652"/>
              <a:gd name="connsiteX2943" fmla="*/ 6192496 w 11646040"/>
              <a:gd name="connsiteY2943" fmla="*/ 3066 h 459652"/>
              <a:gd name="connsiteX2944" fmla="*/ 6189896 w 11646040"/>
              <a:gd name="connsiteY2944" fmla="*/ 37 h 459652"/>
              <a:gd name="connsiteX2945" fmla="*/ 6215874 w 11646040"/>
              <a:gd name="connsiteY2945" fmla="*/ 37 h 459652"/>
              <a:gd name="connsiteX2946" fmla="*/ 6224986 w 11646040"/>
              <a:gd name="connsiteY2946" fmla="*/ 767 h 459652"/>
              <a:gd name="connsiteX2947" fmla="*/ 6280527 w 11646040"/>
              <a:gd name="connsiteY2947" fmla="*/ 840 h 459652"/>
              <a:gd name="connsiteX2948" fmla="*/ 6289494 w 11646040"/>
              <a:gd name="connsiteY2948" fmla="*/ 0 h 459652"/>
              <a:gd name="connsiteX2949" fmla="*/ 5679020 w 11646040"/>
              <a:gd name="connsiteY2949" fmla="*/ 0 h 459652"/>
              <a:gd name="connsiteX2950" fmla="*/ 5704815 w 11646040"/>
              <a:gd name="connsiteY2950" fmla="*/ 0 h 459652"/>
              <a:gd name="connsiteX2951" fmla="*/ 5703515 w 11646040"/>
              <a:gd name="connsiteY2951" fmla="*/ 1533 h 459652"/>
              <a:gd name="connsiteX2952" fmla="*/ 5707559 w 11646040"/>
              <a:gd name="connsiteY2952" fmla="*/ 4417 h 459652"/>
              <a:gd name="connsiteX2953" fmla="*/ 5736233 w 11646040"/>
              <a:gd name="connsiteY2953" fmla="*/ 11425 h 459652"/>
              <a:gd name="connsiteX2954" fmla="*/ 5761192 w 11646040"/>
              <a:gd name="connsiteY2954" fmla="*/ 5147 h 459652"/>
              <a:gd name="connsiteX2955" fmla="*/ 5766677 w 11646040"/>
              <a:gd name="connsiteY2955" fmla="*/ 37 h 459652"/>
              <a:gd name="connsiteX2956" fmla="*/ 5783594 w 11646040"/>
              <a:gd name="connsiteY2956" fmla="*/ 37 h 459652"/>
              <a:gd name="connsiteX2957" fmla="*/ 5764399 w 11646040"/>
              <a:gd name="connsiteY2957" fmla="*/ 18762 h 459652"/>
              <a:gd name="connsiteX2958" fmla="*/ 5806414 w 11646040"/>
              <a:gd name="connsiteY2958" fmla="*/ 36392 h 459652"/>
              <a:gd name="connsiteX2959" fmla="*/ 5859212 w 11646040"/>
              <a:gd name="connsiteY2959" fmla="*/ 37 h 459652"/>
              <a:gd name="connsiteX2960" fmla="*/ 5888397 w 11646040"/>
              <a:gd name="connsiteY2960" fmla="*/ 37 h 459652"/>
              <a:gd name="connsiteX2961" fmla="*/ 5818778 w 11646040"/>
              <a:gd name="connsiteY2961" fmla="*/ 43473 h 459652"/>
              <a:gd name="connsiteX2962" fmla="*/ 5855122 w 11646040"/>
              <a:gd name="connsiteY2962" fmla="*/ 67125 h 459652"/>
              <a:gd name="connsiteX2963" fmla="*/ 5946959 w 11646040"/>
              <a:gd name="connsiteY2963" fmla="*/ 30588 h 459652"/>
              <a:gd name="connsiteX2964" fmla="*/ 5947146 w 11646040"/>
              <a:gd name="connsiteY2964" fmla="*/ 30588 h 459652"/>
              <a:gd name="connsiteX2965" fmla="*/ 5947146 w 11646040"/>
              <a:gd name="connsiteY2965" fmla="*/ 38253 h 459652"/>
              <a:gd name="connsiteX2966" fmla="*/ 5868693 w 11646040"/>
              <a:gd name="connsiteY2966" fmla="*/ 66760 h 459652"/>
              <a:gd name="connsiteX2967" fmla="*/ 5868507 w 11646040"/>
              <a:gd name="connsiteY2967" fmla="*/ 66943 h 459652"/>
              <a:gd name="connsiteX2968" fmla="*/ 5865163 w 11646040"/>
              <a:gd name="connsiteY2968" fmla="*/ 74900 h 459652"/>
              <a:gd name="connsiteX2969" fmla="*/ 5891930 w 11646040"/>
              <a:gd name="connsiteY2969" fmla="*/ 101473 h 459652"/>
              <a:gd name="connsiteX2970" fmla="*/ 5947100 w 11646040"/>
              <a:gd name="connsiteY2970" fmla="*/ 73440 h 459652"/>
              <a:gd name="connsiteX2971" fmla="*/ 5947100 w 11646040"/>
              <a:gd name="connsiteY2971" fmla="*/ 80923 h 459652"/>
              <a:gd name="connsiteX2972" fmla="*/ 5947006 w 11646040"/>
              <a:gd name="connsiteY2972" fmla="*/ 80923 h 459652"/>
              <a:gd name="connsiteX2973" fmla="*/ 5902528 w 11646040"/>
              <a:gd name="connsiteY2973" fmla="*/ 106072 h 459652"/>
              <a:gd name="connsiteX2974" fmla="*/ 5916146 w 11646040"/>
              <a:gd name="connsiteY2974" fmla="*/ 120307 h 459652"/>
              <a:gd name="connsiteX2975" fmla="*/ 5947146 w 11646040"/>
              <a:gd name="connsiteY2975" fmla="*/ 120307 h 459652"/>
              <a:gd name="connsiteX2976" fmla="*/ 5947146 w 11646040"/>
              <a:gd name="connsiteY2976" fmla="*/ 133265 h 459652"/>
              <a:gd name="connsiteX2977" fmla="*/ 5933204 w 11646040"/>
              <a:gd name="connsiteY2977" fmla="*/ 133520 h 459652"/>
              <a:gd name="connsiteX2978" fmla="*/ 5933063 w 11646040"/>
              <a:gd name="connsiteY2978" fmla="*/ 133593 h 459652"/>
              <a:gd name="connsiteX2979" fmla="*/ 5705281 w 11646040"/>
              <a:gd name="connsiteY2979" fmla="*/ 242914 h 459652"/>
              <a:gd name="connsiteX2980" fmla="*/ 5735259 w 11646040"/>
              <a:gd name="connsiteY2980" fmla="*/ 250287 h 459652"/>
              <a:gd name="connsiteX2981" fmla="*/ 5761471 w 11646040"/>
              <a:gd name="connsiteY2981" fmla="*/ 244191 h 459652"/>
              <a:gd name="connsiteX2982" fmla="*/ 5947146 w 11646040"/>
              <a:gd name="connsiteY2982" fmla="*/ 173051 h 459652"/>
              <a:gd name="connsiteX2983" fmla="*/ 5947146 w 11646040"/>
              <a:gd name="connsiteY2983" fmla="*/ 182906 h 459652"/>
              <a:gd name="connsiteX2984" fmla="*/ 5925441 w 11646040"/>
              <a:gd name="connsiteY2984" fmla="*/ 183600 h 459652"/>
              <a:gd name="connsiteX2985" fmla="*/ 5764306 w 11646040"/>
              <a:gd name="connsiteY2985" fmla="*/ 257806 h 459652"/>
              <a:gd name="connsiteX2986" fmla="*/ 5791958 w 11646040"/>
              <a:gd name="connsiteY2986" fmla="*/ 269888 h 459652"/>
              <a:gd name="connsiteX2987" fmla="*/ 5816733 w 11646040"/>
              <a:gd name="connsiteY2987" fmla="*/ 266712 h 459652"/>
              <a:gd name="connsiteX2988" fmla="*/ 5947146 w 11646040"/>
              <a:gd name="connsiteY2988" fmla="*/ 220393 h 459652"/>
              <a:gd name="connsiteX2989" fmla="*/ 5947146 w 11646040"/>
              <a:gd name="connsiteY2989" fmla="*/ 230503 h 459652"/>
              <a:gd name="connsiteX2990" fmla="*/ 5931853 w 11646040"/>
              <a:gd name="connsiteY2990" fmla="*/ 231051 h 459652"/>
              <a:gd name="connsiteX2991" fmla="*/ 5817614 w 11646040"/>
              <a:gd name="connsiteY2991" fmla="*/ 281751 h 459652"/>
              <a:gd name="connsiteX2992" fmla="*/ 5854795 w 11646040"/>
              <a:gd name="connsiteY2992" fmla="*/ 306133 h 459652"/>
              <a:gd name="connsiteX2993" fmla="*/ 5945658 w 11646040"/>
              <a:gd name="connsiteY2993" fmla="*/ 269742 h 459652"/>
              <a:gd name="connsiteX2994" fmla="*/ 5947146 w 11646040"/>
              <a:gd name="connsiteY2994" fmla="*/ 269742 h 459652"/>
              <a:gd name="connsiteX2995" fmla="*/ 5947146 w 11646040"/>
              <a:gd name="connsiteY2995" fmla="*/ 277553 h 459652"/>
              <a:gd name="connsiteX2996" fmla="*/ 5867902 w 11646040"/>
              <a:gd name="connsiteY2996" fmla="*/ 306535 h 459652"/>
              <a:gd name="connsiteX2997" fmla="*/ 5865300 w 11646040"/>
              <a:gd name="connsiteY2997" fmla="*/ 314638 h 459652"/>
              <a:gd name="connsiteX2998" fmla="*/ 5891558 w 11646040"/>
              <a:gd name="connsiteY2998" fmla="*/ 340334 h 459652"/>
              <a:gd name="connsiteX2999" fmla="*/ 5947100 w 11646040"/>
              <a:gd name="connsiteY2999" fmla="*/ 312740 h 459652"/>
              <a:gd name="connsiteX3000" fmla="*/ 5947100 w 11646040"/>
              <a:gd name="connsiteY3000" fmla="*/ 320770 h 459652"/>
              <a:gd name="connsiteX3001" fmla="*/ 5902760 w 11646040"/>
              <a:gd name="connsiteY3001" fmla="*/ 343619 h 459652"/>
              <a:gd name="connsiteX3002" fmla="*/ 5918098 w 11646040"/>
              <a:gd name="connsiteY3002" fmla="*/ 359497 h 459652"/>
              <a:gd name="connsiteX3003" fmla="*/ 5947100 w 11646040"/>
              <a:gd name="connsiteY3003" fmla="*/ 359023 h 459652"/>
              <a:gd name="connsiteX3004" fmla="*/ 5947100 w 11646040"/>
              <a:gd name="connsiteY3004" fmla="*/ 373003 h 459652"/>
              <a:gd name="connsiteX3005" fmla="*/ 5753228 w 11646040"/>
              <a:gd name="connsiteY3005" fmla="*/ 432715 h 459652"/>
              <a:gd name="connsiteX3006" fmla="*/ 5724343 w 11646040"/>
              <a:gd name="connsiteY3006" fmla="*/ 459652 h 459652"/>
              <a:gd name="connsiteX3007" fmla="*/ 5698595 w 11646040"/>
              <a:gd name="connsiteY3007" fmla="*/ 459652 h 459652"/>
              <a:gd name="connsiteX3008" fmla="*/ 5724056 w 11646040"/>
              <a:gd name="connsiteY3008" fmla="*/ 430455 h 459652"/>
              <a:gd name="connsiteX3009" fmla="*/ 5683205 w 11646040"/>
              <a:gd name="connsiteY3009" fmla="*/ 403518 h 459652"/>
              <a:gd name="connsiteX3010" fmla="*/ 5680461 w 11646040"/>
              <a:gd name="connsiteY3010" fmla="*/ 402459 h 459652"/>
              <a:gd name="connsiteX3011" fmla="*/ 5680461 w 11646040"/>
              <a:gd name="connsiteY3011" fmla="*/ 402532 h 459652"/>
              <a:gd name="connsiteX3012" fmla="*/ 5645535 w 11646040"/>
              <a:gd name="connsiteY3012" fmla="*/ 396794 h 459652"/>
              <a:gd name="connsiteX3013" fmla="*/ 5559249 w 11646040"/>
              <a:gd name="connsiteY3013" fmla="*/ 432828 h 459652"/>
              <a:gd name="connsiteX3014" fmla="*/ 5587780 w 11646040"/>
              <a:gd name="connsiteY3014" fmla="*/ 459652 h 459652"/>
              <a:gd name="connsiteX3015" fmla="*/ 5561198 w 11646040"/>
              <a:gd name="connsiteY3015" fmla="*/ 459652 h 459652"/>
              <a:gd name="connsiteX3016" fmla="*/ 5542988 w 11646040"/>
              <a:gd name="connsiteY3016" fmla="*/ 438804 h 459652"/>
              <a:gd name="connsiteX3017" fmla="*/ 5336717 w 11646040"/>
              <a:gd name="connsiteY3017" fmla="*/ 373149 h 459652"/>
              <a:gd name="connsiteX3018" fmla="*/ 5336717 w 11646040"/>
              <a:gd name="connsiteY3018" fmla="*/ 358840 h 459652"/>
              <a:gd name="connsiteX3019" fmla="*/ 5366043 w 11646040"/>
              <a:gd name="connsiteY3019" fmla="*/ 359315 h 459652"/>
              <a:gd name="connsiteX3020" fmla="*/ 5366043 w 11646040"/>
              <a:gd name="connsiteY3020" fmla="*/ 359388 h 459652"/>
              <a:gd name="connsiteX3021" fmla="*/ 5381659 w 11646040"/>
              <a:gd name="connsiteY3021" fmla="*/ 344350 h 459652"/>
              <a:gd name="connsiteX3022" fmla="*/ 5339273 w 11646040"/>
              <a:gd name="connsiteY3022" fmla="*/ 320478 h 459652"/>
              <a:gd name="connsiteX3023" fmla="*/ 5336717 w 11646040"/>
              <a:gd name="connsiteY3023" fmla="*/ 320514 h 459652"/>
              <a:gd name="connsiteX3024" fmla="*/ 5336717 w 11646040"/>
              <a:gd name="connsiteY3024" fmla="*/ 311827 h 459652"/>
              <a:gd name="connsiteX3025" fmla="*/ 5392582 w 11646040"/>
              <a:gd name="connsiteY3025" fmla="*/ 339641 h 459652"/>
              <a:gd name="connsiteX3026" fmla="*/ 5417260 w 11646040"/>
              <a:gd name="connsiteY3026" fmla="*/ 315915 h 459652"/>
              <a:gd name="connsiteX3027" fmla="*/ 5416565 w 11646040"/>
              <a:gd name="connsiteY3027" fmla="*/ 306900 h 459652"/>
              <a:gd name="connsiteX3028" fmla="*/ 5336717 w 11646040"/>
              <a:gd name="connsiteY3028" fmla="*/ 277553 h 459652"/>
              <a:gd name="connsiteX3029" fmla="*/ 5336717 w 11646040"/>
              <a:gd name="connsiteY3029" fmla="*/ 269778 h 459652"/>
              <a:gd name="connsiteX3030" fmla="*/ 5338063 w 11646040"/>
              <a:gd name="connsiteY3030" fmla="*/ 269742 h 459652"/>
              <a:gd name="connsiteX3031" fmla="*/ 5429485 w 11646040"/>
              <a:gd name="connsiteY3031" fmla="*/ 305914 h 459652"/>
              <a:gd name="connsiteX3032" fmla="*/ 5466854 w 11646040"/>
              <a:gd name="connsiteY3032" fmla="*/ 281130 h 459652"/>
              <a:gd name="connsiteX3033" fmla="*/ 5336717 w 11646040"/>
              <a:gd name="connsiteY3033" fmla="*/ 230576 h 459652"/>
              <a:gd name="connsiteX3034" fmla="*/ 5336717 w 11646040"/>
              <a:gd name="connsiteY3034" fmla="*/ 220648 h 459652"/>
              <a:gd name="connsiteX3035" fmla="*/ 5376642 w 11646040"/>
              <a:gd name="connsiteY3035" fmla="*/ 224225 h 459652"/>
              <a:gd name="connsiteX3036" fmla="*/ 5469687 w 11646040"/>
              <a:gd name="connsiteY3036" fmla="*/ 267734 h 459652"/>
              <a:gd name="connsiteX3037" fmla="*/ 5483678 w 11646040"/>
              <a:gd name="connsiteY3037" fmla="*/ 272771 h 459652"/>
              <a:gd name="connsiteX3038" fmla="*/ 5520162 w 11646040"/>
              <a:gd name="connsiteY3038" fmla="*/ 257295 h 459652"/>
              <a:gd name="connsiteX3039" fmla="*/ 5336717 w 11646040"/>
              <a:gd name="connsiteY3039" fmla="*/ 182724 h 459652"/>
              <a:gd name="connsiteX3040" fmla="*/ 5336717 w 11646040"/>
              <a:gd name="connsiteY3040" fmla="*/ 172868 h 459652"/>
              <a:gd name="connsiteX3041" fmla="*/ 5380639 w 11646040"/>
              <a:gd name="connsiteY3041" fmla="*/ 175935 h 459652"/>
              <a:gd name="connsiteX3042" fmla="*/ 5525043 w 11646040"/>
              <a:gd name="connsiteY3042" fmla="*/ 245615 h 459652"/>
              <a:gd name="connsiteX3043" fmla="*/ 5537171 w 11646040"/>
              <a:gd name="connsiteY3043" fmla="*/ 252440 h 459652"/>
              <a:gd name="connsiteX3044" fmla="*/ 5581837 w 11646040"/>
              <a:gd name="connsiteY3044" fmla="*/ 241892 h 459652"/>
              <a:gd name="connsiteX3045" fmla="*/ 5336717 w 11646040"/>
              <a:gd name="connsiteY3045" fmla="*/ 133667 h 459652"/>
              <a:gd name="connsiteX3046" fmla="*/ 5336717 w 11646040"/>
              <a:gd name="connsiteY3046" fmla="*/ 120198 h 459652"/>
              <a:gd name="connsiteX3047" fmla="*/ 5368599 w 11646040"/>
              <a:gd name="connsiteY3047" fmla="*/ 120198 h 459652"/>
              <a:gd name="connsiteX3048" fmla="*/ 5368554 w 11646040"/>
              <a:gd name="connsiteY3048" fmla="*/ 120307 h 459652"/>
              <a:gd name="connsiteX3049" fmla="*/ 5382266 w 11646040"/>
              <a:gd name="connsiteY3049" fmla="*/ 106838 h 459652"/>
              <a:gd name="connsiteX3050" fmla="*/ 5336995 w 11646040"/>
              <a:gd name="connsiteY3050" fmla="*/ 80777 h 459652"/>
              <a:gd name="connsiteX3051" fmla="*/ 5336717 w 11646040"/>
              <a:gd name="connsiteY3051" fmla="*/ 80777 h 459652"/>
              <a:gd name="connsiteX3052" fmla="*/ 5336717 w 11646040"/>
              <a:gd name="connsiteY3052" fmla="*/ 73148 h 459652"/>
              <a:gd name="connsiteX3053" fmla="*/ 5392630 w 11646040"/>
              <a:gd name="connsiteY3053" fmla="*/ 100962 h 459652"/>
              <a:gd name="connsiteX3054" fmla="*/ 5420983 w 11646040"/>
              <a:gd name="connsiteY3054" fmla="*/ 73842 h 459652"/>
              <a:gd name="connsiteX3055" fmla="*/ 5336717 w 11646040"/>
              <a:gd name="connsiteY3055" fmla="*/ 38180 h 459652"/>
              <a:gd name="connsiteX3056" fmla="*/ 5336717 w 11646040"/>
              <a:gd name="connsiteY3056" fmla="*/ 30588 h 459652"/>
              <a:gd name="connsiteX3057" fmla="*/ 5337740 w 11646040"/>
              <a:gd name="connsiteY3057" fmla="*/ 30552 h 459652"/>
              <a:gd name="connsiteX3058" fmla="*/ 5429254 w 11646040"/>
              <a:gd name="connsiteY3058" fmla="*/ 66943 h 459652"/>
              <a:gd name="connsiteX3059" fmla="*/ 5466760 w 11646040"/>
              <a:gd name="connsiteY3059" fmla="*/ 42451 h 459652"/>
              <a:gd name="connsiteX3060" fmla="*/ 5397556 w 11646040"/>
              <a:gd name="connsiteY3060" fmla="*/ 37 h 459652"/>
              <a:gd name="connsiteX3061" fmla="*/ 5424931 w 11646040"/>
              <a:gd name="connsiteY3061" fmla="*/ 37 h 459652"/>
              <a:gd name="connsiteX3062" fmla="*/ 5469922 w 11646040"/>
              <a:gd name="connsiteY3062" fmla="*/ 29018 h 459652"/>
              <a:gd name="connsiteX3063" fmla="*/ 5483909 w 11646040"/>
              <a:gd name="connsiteY3063" fmla="*/ 33800 h 459652"/>
              <a:gd name="connsiteX3064" fmla="*/ 5519835 w 11646040"/>
              <a:gd name="connsiteY3064" fmla="*/ 18652 h 459652"/>
              <a:gd name="connsiteX3065" fmla="*/ 5500455 w 11646040"/>
              <a:gd name="connsiteY3065" fmla="*/ 37 h 459652"/>
              <a:gd name="connsiteX3066" fmla="*/ 5518023 w 11646040"/>
              <a:gd name="connsiteY3066" fmla="*/ 37 h 459652"/>
              <a:gd name="connsiteX3067" fmla="*/ 5523230 w 11646040"/>
              <a:gd name="connsiteY3067" fmla="*/ 5037 h 459652"/>
              <a:gd name="connsiteX3068" fmla="*/ 5536198 w 11646040"/>
              <a:gd name="connsiteY3068" fmla="*/ 13250 h 459652"/>
              <a:gd name="connsiteX3069" fmla="*/ 5582024 w 11646040"/>
              <a:gd name="connsiteY3069" fmla="*/ 3066 h 459652"/>
              <a:gd name="connsiteX3070" fmla="*/ 5579422 w 11646040"/>
              <a:gd name="connsiteY3070" fmla="*/ 37 h 459652"/>
              <a:gd name="connsiteX3071" fmla="*/ 5605401 w 11646040"/>
              <a:gd name="connsiteY3071" fmla="*/ 37 h 459652"/>
              <a:gd name="connsiteX3072" fmla="*/ 5614510 w 11646040"/>
              <a:gd name="connsiteY3072" fmla="*/ 767 h 459652"/>
              <a:gd name="connsiteX3073" fmla="*/ 5670051 w 11646040"/>
              <a:gd name="connsiteY3073" fmla="*/ 840 h 459652"/>
              <a:gd name="connsiteX3074" fmla="*/ 5679020 w 11646040"/>
              <a:gd name="connsiteY3074" fmla="*/ 0 h 459652"/>
              <a:gd name="connsiteX3075" fmla="*/ 5068547 w 11646040"/>
              <a:gd name="connsiteY3075" fmla="*/ 0 h 459652"/>
              <a:gd name="connsiteX3076" fmla="*/ 5094341 w 11646040"/>
              <a:gd name="connsiteY3076" fmla="*/ 0 h 459652"/>
              <a:gd name="connsiteX3077" fmla="*/ 5093039 w 11646040"/>
              <a:gd name="connsiteY3077" fmla="*/ 1533 h 459652"/>
              <a:gd name="connsiteX3078" fmla="*/ 5097085 w 11646040"/>
              <a:gd name="connsiteY3078" fmla="*/ 4417 h 459652"/>
              <a:gd name="connsiteX3079" fmla="*/ 5125758 w 11646040"/>
              <a:gd name="connsiteY3079" fmla="*/ 11425 h 459652"/>
              <a:gd name="connsiteX3080" fmla="*/ 5150718 w 11646040"/>
              <a:gd name="connsiteY3080" fmla="*/ 5147 h 459652"/>
              <a:gd name="connsiteX3081" fmla="*/ 5156201 w 11646040"/>
              <a:gd name="connsiteY3081" fmla="*/ 37 h 459652"/>
              <a:gd name="connsiteX3082" fmla="*/ 5173121 w 11646040"/>
              <a:gd name="connsiteY3082" fmla="*/ 37 h 459652"/>
              <a:gd name="connsiteX3083" fmla="*/ 5153926 w 11646040"/>
              <a:gd name="connsiteY3083" fmla="*/ 18762 h 459652"/>
              <a:gd name="connsiteX3084" fmla="*/ 5195936 w 11646040"/>
              <a:gd name="connsiteY3084" fmla="*/ 36392 h 459652"/>
              <a:gd name="connsiteX3085" fmla="*/ 5248739 w 11646040"/>
              <a:gd name="connsiteY3085" fmla="*/ 37 h 459652"/>
              <a:gd name="connsiteX3086" fmla="*/ 5277923 w 11646040"/>
              <a:gd name="connsiteY3086" fmla="*/ 37 h 459652"/>
              <a:gd name="connsiteX3087" fmla="*/ 5208299 w 11646040"/>
              <a:gd name="connsiteY3087" fmla="*/ 43473 h 459652"/>
              <a:gd name="connsiteX3088" fmla="*/ 5244645 w 11646040"/>
              <a:gd name="connsiteY3088" fmla="*/ 67125 h 459652"/>
              <a:gd name="connsiteX3089" fmla="*/ 5336484 w 11646040"/>
              <a:gd name="connsiteY3089" fmla="*/ 30588 h 459652"/>
              <a:gd name="connsiteX3090" fmla="*/ 5336670 w 11646040"/>
              <a:gd name="connsiteY3090" fmla="*/ 30588 h 459652"/>
              <a:gd name="connsiteX3091" fmla="*/ 5336670 w 11646040"/>
              <a:gd name="connsiteY3091" fmla="*/ 38253 h 459652"/>
              <a:gd name="connsiteX3092" fmla="*/ 5258217 w 11646040"/>
              <a:gd name="connsiteY3092" fmla="*/ 66760 h 459652"/>
              <a:gd name="connsiteX3093" fmla="*/ 5258034 w 11646040"/>
              <a:gd name="connsiteY3093" fmla="*/ 66943 h 459652"/>
              <a:gd name="connsiteX3094" fmla="*/ 5254684 w 11646040"/>
              <a:gd name="connsiteY3094" fmla="*/ 74900 h 459652"/>
              <a:gd name="connsiteX3095" fmla="*/ 5281456 w 11646040"/>
              <a:gd name="connsiteY3095" fmla="*/ 101473 h 459652"/>
              <a:gd name="connsiteX3096" fmla="*/ 5336623 w 11646040"/>
              <a:gd name="connsiteY3096" fmla="*/ 73440 h 459652"/>
              <a:gd name="connsiteX3097" fmla="*/ 5336623 w 11646040"/>
              <a:gd name="connsiteY3097" fmla="*/ 80923 h 459652"/>
              <a:gd name="connsiteX3098" fmla="*/ 5336532 w 11646040"/>
              <a:gd name="connsiteY3098" fmla="*/ 80923 h 459652"/>
              <a:gd name="connsiteX3099" fmla="*/ 5292053 w 11646040"/>
              <a:gd name="connsiteY3099" fmla="*/ 106072 h 459652"/>
              <a:gd name="connsiteX3100" fmla="*/ 5305670 w 11646040"/>
              <a:gd name="connsiteY3100" fmla="*/ 120307 h 459652"/>
              <a:gd name="connsiteX3101" fmla="*/ 5336670 w 11646040"/>
              <a:gd name="connsiteY3101" fmla="*/ 120307 h 459652"/>
              <a:gd name="connsiteX3102" fmla="*/ 5336670 w 11646040"/>
              <a:gd name="connsiteY3102" fmla="*/ 133265 h 459652"/>
              <a:gd name="connsiteX3103" fmla="*/ 5322725 w 11646040"/>
              <a:gd name="connsiteY3103" fmla="*/ 133520 h 459652"/>
              <a:gd name="connsiteX3104" fmla="*/ 5322588 w 11646040"/>
              <a:gd name="connsiteY3104" fmla="*/ 133593 h 459652"/>
              <a:gd name="connsiteX3105" fmla="*/ 5094805 w 11646040"/>
              <a:gd name="connsiteY3105" fmla="*/ 242914 h 459652"/>
              <a:gd name="connsiteX3106" fmla="*/ 5124784 w 11646040"/>
              <a:gd name="connsiteY3106" fmla="*/ 250287 h 459652"/>
              <a:gd name="connsiteX3107" fmla="*/ 5150997 w 11646040"/>
              <a:gd name="connsiteY3107" fmla="*/ 244191 h 459652"/>
              <a:gd name="connsiteX3108" fmla="*/ 5336670 w 11646040"/>
              <a:gd name="connsiteY3108" fmla="*/ 173051 h 459652"/>
              <a:gd name="connsiteX3109" fmla="*/ 5336670 w 11646040"/>
              <a:gd name="connsiteY3109" fmla="*/ 182906 h 459652"/>
              <a:gd name="connsiteX3110" fmla="*/ 5314966 w 11646040"/>
              <a:gd name="connsiteY3110" fmla="*/ 183600 h 459652"/>
              <a:gd name="connsiteX3111" fmla="*/ 5153832 w 11646040"/>
              <a:gd name="connsiteY3111" fmla="*/ 257806 h 459652"/>
              <a:gd name="connsiteX3112" fmla="*/ 5181484 w 11646040"/>
              <a:gd name="connsiteY3112" fmla="*/ 269888 h 459652"/>
              <a:gd name="connsiteX3113" fmla="*/ 5206254 w 11646040"/>
              <a:gd name="connsiteY3113" fmla="*/ 266712 h 459652"/>
              <a:gd name="connsiteX3114" fmla="*/ 5336670 w 11646040"/>
              <a:gd name="connsiteY3114" fmla="*/ 220393 h 459652"/>
              <a:gd name="connsiteX3115" fmla="*/ 5336670 w 11646040"/>
              <a:gd name="connsiteY3115" fmla="*/ 230503 h 459652"/>
              <a:gd name="connsiteX3116" fmla="*/ 5321379 w 11646040"/>
              <a:gd name="connsiteY3116" fmla="*/ 231051 h 459652"/>
              <a:gd name="connsiteX3117" fmla="*/ 5207140 w 11646040"/>
              <a:gd name="connsiteY3117" fmla="*/ 281751 h 459652"/>
              <a:gd name="connsiteX3118" fmla="*/ 5244321 w 11646040"/>
              <a:gd name="connsiteY3118" fmla="*/ 306133 h 459652"/>
              <a:gd name="connsiteX3119" fmla="*/ 5335184 w 11646040"/>
              <a:gd name="connsiteY3119" fmla="*/ 269742 h 459652"/>
              <a:gd name="connsiteX3120" fmla="*/ 5336670 w 11646040"/>
              <a:gd name="connsiteY3120" fmla="*/ 269742 h 459652"/>
              <a:gd name="connsiteX3121" fmla="*/ 5336670 w 11646040"/>
              <a:gd name="connsiteY3121" fmla="*/ 277553 h 459652"/>
              <a:gd name="connsiteX3122" fmla="*/ 5257429 w 11646040"/>
              <a:gd name="connsiteY3122" fmla="*/ 306535 h 459652"/>
              <a:gd name="connsiteX3123" fmla="*/ 5254824 w 11646040"/>
              <a:gd name="connsiteY3123" fmla="*/ 314638 h 459652"/>
              <a:gd name="connsiteX3124" fmla="*/ 5281083 w 11646040"/>
              <a:gd name="connsiteY3124" fmla="*/ 340334 h 459652"/>
              <a:gd name="connsiteX3125" fmla="*/ 5336623 w 11646040"/>
              <a:gd name="connsiteY3125" fmla="*/ 312740 h 459652"/>
              <a:gd name="connsiteX3126" fmla="*/ 5336623 w 11646040"/>
              <a:gd name="connsiteY3126" fmla="*/ 320770 h 459652"/>
              <a:gd name="connsiteX3127" fmla="*/ 5292285 w 11646040"/>
              <a:gd name="connsiteY3127" fmla="*/ 343619 h 459652"/>
              <a:gd name="connsiteX3128" fmla="*/ 5307624 w 11646040"/>
              <a:gd name="connsiteY3128" fmla="*/ 359497 h 459652"/>
              <a:gd name="connsiteX3129" fmla="*/ 5336623 w 11646040"/>
              <a:gd name="connsiteY3129" fmla="*/ 359023 h 459652"/>
              <a:gd name="connsiteX3130" fmla="*/ 5336623 w 11646040"/>
              <a:gd name="connsiteY3130" fmla="*/ 373003 h 459652"/>
              <a:gd name="connsiteX3131" fmla="*/ 5142752 w 11646040"/>
              <a:gd name="connsiteY3131" fmla="*/ 432715 h 459652"/>
              <a:gd name="connsiteX3132" fmla="*/ 5113868 w 11646040"/>
              <a:gd name="connsiteY3132" fmla="*/ 459652 h 459652"/>
              <a:gd name="connsiteX3133" fmla="*/ 5088120 w 11646040"/>
              <a:gd name="connsiteY3133" fmla="*/ 459652 h 459652"/>
              <a:gd name="connsiteX3134" fmla="*/ 5113583 w 11646040"/>
              <a:gd name="connsiteY3134" fmla="*/ 430455 h 459652"/>
              <a:gd name="connsiteX3135" fmla="*/ 5072729 w 11646040"/>
              <a:gd name="connsiteY3135" fmla="*/ 403518 h 459652"/>
              <a:gd name="connsiteX3136" fmla="*/ 5069986 w 11646040"/>
              <a:gd name="connsiteY3136" fmla="*/ 402459 h 459652"/>
              <a:gd name="connsiteX3137" fmla="*/ 5069986 w 11646040"/>
              <a:gd name="connsiteY3137" fmla="*/ 402532 h 459652"/>
              <a:gd name="connsiteX3138" fmla="*/ 5035062 w 11646040"/>
              <a:gd name="connsiteY3138" fmla="*/ 396794 h 459652"/>
              <a:gd name="connsiteX3139" fmla="*/ 4948773 w 11646040"/>
              <a:gd name="connsiteY3139" fmla="*/ 432828 h 459652"/>
              <a:gd name="connsiteX3140" fmla="*/ 4977308 w 11646040"/>
              <a:gd name="connsiteY3140" fmla="*/ 459652 h 459652"/>
              <a:gd name="connsiteX3141" fmla="*/ 4950723 w 11646040"/>
              <a:gd name="connsiteY3141" fmla="*/ 459652 h 459652"/>
              <a:gd name="connsiteX3142" fmla="*/ 4932514 w 11646040"/>
              <a:gd name="connsiteY3142" fmla="*/ 438804 h 459652"/>
              <a:gd name="connsiteX3143" fmla="*/ 4726245 w 11646040"/>
              <a:gd name="connsiteY3143" fmla="*/ 373149 h 459652"/>
              <a:gd name="connsiteX3144" fmla="*/ 4726245 w 11646040"/>
              <a:gd name="connsiteY3144" fmla="*/ 358840 h 459652"/>
              <a:gd name="connsiteX3145" fmla="*/ 4755571 w 11646040"/>
              <a:gd name="connsiteY3145" fmla="*/ 359315 h 459652"/>
              <a:gd name="connsiteX3146" fmla="*/ 4755571 w 11646040"/>
              <a:gd name="connsiteY3146" fmla="*/ 359388 h 459652"/>
              <a:gd name="connsiteX3147" fmla="*/ 4771187 w 11646040"/>
              <a:gd name="connsiteY3147" fmla="*/ 344350 h 459652"/>
              <a:gd name="connsiteX3148" fmla="*/ 4728801 w 11646040"/>
              <a:gd name="connsiteY3148" fmla="*/ 320478 h 459652"/>
              <a:gd name="connsiteX3149" fmla="*/ 4726245 w 11646040"/>
              <a:gd name="connsiteY3149" fmla="*/ 320514 h 459652"/>
              <a:gd name="connsiteX3150" fmla="*/ 4726245 w 11646040"/>
              <a:gd name="connsiteY3150" fmla="*/ 311827 h 459652"/>
              <a:gd name="connsiteX3151" fmla="*/ 4782108 w 11646040"/>
              <a:gd name="connsiteY3151" fmla="*/ 339641 h 459652"/>
              <a:gd name="connsiteX3152" fmla="*/ 4806789 w 11646040"/>
              <a:gd name="connsiteY3152" fmla="*/ 315915 h 459652"/>
              <a:gd name="connsiteX3153" fmla="*/ 4806092 w 11646040"/>
              <a:gd name="connsiteY3153" fmla="*/ 306900 h 459652"/>
              <a:gd name="connsiteX3154" fmla="*/ 4726245 w 11646040"/>
              <a:gd name="connsiteY3154" fmla="*/ 277553 h 459652"/>
              <a:gd name="connsiteX3155" fmla="*/ 4726245 w 11646040"/>
              <a:gd name="connsiteY3155" fmla="*/ 269778 h 459652"/>
              <a:gd name="connsiteX3156" fmla="*/ 4727592 w 11646040"/>
              <a:gd name="connsiteY3156" fmla="*/ 269742 h 459652"/>
              <a:gd name="connsiteX3157" fmla="*/ 4819013 w 11646040"/>
              <a:gd name="connsiteY3157" fmla="*/ 305914 h 459652"/>
              <a:gd name="connsiteX3158" fmla="*/ 4856380 w 11646040"/>
              <a:gd name="connsiteY3158" fmla="*/ 281130 h 459652"/>
              <a:gd name="connsiteX3159" fmla="*/ 4726245 w 11646040"/>
              <a:gd name="connsiteY3159" fmla="*/ 230576 h 459652"/>
              <a:gd name="connsiteX3160" fmla="*/ 4726245 w 11646040"/>
              <a:gd name="connsiteY3160" fmla="*/ 220648 h 459652"/>
              <a:gd name="connsiteX3161" fmla="*/ 4766166 w 11646040"/>
              <a:gd name="connsiteY3161" fmla="*/ 224225 h 459652"/>
              <a:gd name="connsiteX3162" fmla="*/ 4859215 w 11646040"/>
              <a:gd name="connsiteY3162" fmla="*/ 267734 h 459652"/>
              <a:gd name="connsiteX3163" fmla="*/ 4873204 w 11646040"/>
              <a:gd name="connsiteY3163" fmla="*/ 272771 h 459652"/>
              <a:gd name="connsiteX3164" fmla="*/ 4909688 w 11646040"/>
              <a:gd name="connsiteY3164" fmla="*/ 257295 h 459652"/>
              <a:gd name="connsiteX3165" fmla="*/ 4726245 w 11646040"/>
              <a:gd name="connsiteY3165" fmla="*/ 182724 h 459652"/>
              <a:gd name="connsiteX3166" fmla="*/ 4726245 w 11646040"/>
              <a:gd name="connsiteY3166" fmla="*/ 172868 h 459652"/>
              <a:gd name="connsiteX3167" fmla="*/ 4770166 w 11646040"/>
              <a:gd name="connsiteY3167" fmla="*/ 175935 h 459652"/>
              <a:gd name="connsiteX3168" fmla="*/ 4914570 w 11646040"/>
              <a:gd name="connsiteY3168" fmla="*/ 245615 h 459652"/>
              <a:gd name="connsiteX3169" fmla="*/ 4926701 w 11646040"/>
              <a:gd name="connsiteY3169" fmla="*/ 252440 h 459652"/>
              <a:gd name="connsiteX3170" fmla="*/ 4971365 w 11646040"/>
              <a:gd name="connsiteY3170" fmla="*/ 241892 h 459652"/>
              <a:gd name="connsiteX3171" fmla="*/ 4726245 w 11646040"/>
              <a:gd name="connsiteY3171" fmla="*/ 133667 h 459652"/>
              <a:gd name="connsiteX3172" fmla="*/ 4726245 w 11646040"/>
              <a:gd name="connsiteY3172" fmla="*/ 120198 h 459652"/>
              <a:gd name="connsiteX3173" fmla="*/ 4758127 w 11646040"/>
              <a:gd name="connsiteY3173" fmla="*/ 120198 h 459652"/>
              <a:gd name="connsiteX3174" fmla="*/ 4758081 w 11646040"/>
              <a:gd name="connsiteY3174" fmla="*/ 120307 h 459652"/>
              <a:gd name="connsiteX3175" fmla="*/ 4771791 w 11646040"/>
              <a:gd name="connsiteY3175" fmla="*/ 106838 h 459652"/>
              <a:gd name="connsiteX3176" fmla="*/ 4726523 w 11646040"/>
              <a:gd name="connsiteY3176" fmla="*/ 80777 h 459652"/>
              <a:gd name="connsiteX3177" fmla="*/ 4726245 w 11646040"/>
              <a:gd name="connsiteY3177" fmla="*/ 80777 h 459652"/>
              <a:gd name="connsiteX3178" fmla="*/ 4726245 w 11646040"/>
              <a:gd name="connsiteY3178" fmla="*/ 73148 h 459652"/>
              <a:gd name="connsiteX3179" fmla="*/ 4782156 w 11646040"/>
              <a:gd name="connsiteY3179" fmla="*/ 100962 h 459652"/>
              <a:gd name="connsiteX3180" fmla="*/ 4810507 w 11646040"/>
              <a:gd name="connsiteY3180" fmla="*/ 73842 h 459652"/>
              <a:gd name="connsiteX3181" fmla="*/ 4726245 w 11646040"/>
              <a:gd name="connsiteY3181" fmla="*/ 38180 h 459652"/>
              <a:gd name="connsiteX3182" fmla="*/ 4726245 w 11646040"/>
              <a:gd name="connsiteY3182" fmla="*/ 30588 h 459652"/>
              <a:gd name="connsiteX3183" fmla="*/ 4727266 w 11646040"/>
              <a:gd name="connsiteY3183" fmla="*/ 30552 h 459652"/>
              <a:gd name="connsiteX3184" fmla="*/ 4818779 w 11646040"/>
              <a:gd name="connsiteY3184" fmla="*/ 66943 h 459652"/>
              <a:gd name="connsiteX3185" fmla="*/ 4856288 w 11646040"/>
              <a:gd name="connsiteY3185" fmla="*/ 42451 h 459652"/>
              <a:gd name="connsiteX3186" fmla="*/ 4787082 w 11646040"/>
              <a:gd name="connsiteY3186" fmla="*/ 37 h 459652"/>
              <a:gd name="connsiteX3187" fmla="*/ 4814455 w 11646040"/>
              <a:gd name="connsiteY3187" fmla="*/ 37 h 459652"/>
              <a:gd name="connsiteX3188" fmla="*/ 4859447 w 11646040"/>
              <a:gd name="connsiteY3188" fmla="*/ 29018 h 459652"/>
              <a:gd name="connsiteX3189" fmla="*/ 4873438 w 11646040"/>
              <a:gd name="connsiteY3189" fmla="*/ 33800 h 459652"/>
              <a:gd name="connsiteX3190" fmla="*/ 4909364 w 11646040"/>
              <a:gd name="connsiteY3190" fmla="*/ 18652 h 459652"/>
              <a:gd name="connsiteX3191" fmla="*/ 4889981 w 11646040"/>
              <a:gd name="connsiteY3191" fmla="*/ 37 h 459652"/>
              <a:gd name="connsiteX3192" fmla="*/ 4907552 w 11646040"/>
              <a:gd name="connsiteY3192" fmla="*/ 37 h 459652"/>
              <a:gd name="connsiteX3193" fmla="*/ 4912756 w 11646040"/>
              <a:gd name="connsiteY3193" fmla="*/ 5037 h 459652"/>
              <a:gd name="connsiteX3194" fmla="*/ 4925723 w 11646040"/>
              <a:gd name="connsiteY3194" fmla="*/ 13250 h 459652"/>
              <a:gd name="connsiteX3195" fmla="*/ 4971548 w 11646040"/>
              <a:gd name="connsiteY3195" fmla="*/ 3066 h 459652"/>
              <a:gd name="connsiteX3196" fmla="*/ 4968947 w 11646040"/>
              <a:gd name="connsiteY3196" fmla="*/ 37 h 459652"/>
              <a:gd name="connsiteX3197" fmla="*/ 4994927 w 11646040"/>
              <a:gd name="connsiteY3197" fmla="*/ 37 h 459652"/>
              <a:gd name="connsiteX3198" fmla="*/ 5004038 w 11646040"/>
              <a:gd name="connsiteY3198" fmla="*/ 767 h 459652"/>
              <a:gd name="connsiteX3199" fmla="*/ 5059575 w 11646040"/>
              <a:gd name="connsiteY3199" fmla="*/ 840 h 459652"/>
              <a:gd name="connsiteX3200" fmla="*/ 5068547 w 11646040"/>
              <a:gd name="connsiteY3200" fmla="*/ 0 h 459652"/>
              <a:gd name="connsiteX3201" fmla="*/ 4458072 w 11646040"/>
              <a:gd name="connsiteY3201" fmla="*/ 0 h 459652"/>
              <a:gd name="connsiteX3202" fmla="*/ 4483867 w 11646040"/>
              <a:gd name="connsiteY3202" fmla="*/ 0 h 459652"/>
              <a:gd name="connsiteX3203" fmla="*/ 4482565 w 11646040"/>
              <a:gd name="connsiteY3203" fmla="*/ 1533 h 459652"/>
              <a:gd name="connsiteX3204" fmla="*/ 4486608 w 11646040"/>
              <a:gd name="connsiteY3204" fmla="*/ 4417 h 459652"/>
              <a:gd name="connsiteX3205" fmla="*/ 4515285 w 11646040"/>
              <a:gd name="connsiteY3205" fmla="*/ 11425 h 459652"/>
              <a:gd name="connsiteX3206" fmla="*/ 4540244 w 11646040"/>
              <a:gd name="connsiteY3206" fmla="*/ 5147 h 459652"/>
              <a:gd name="connsiteX3207" fmla="*/ 4545728 w 11646040"/>
              <a:gd name="connsiteY3207" fmla="*/ 37 h 459652"/>
              <a:gd name="connsiteX3208" fmla="*/ 4562645 w 11646040"/>
              <a:gd name="connsiteY3208" fmla="*/ 37 h 459652"/>
              <a:gd name="connsiteX3209" fmla="*/ 4543450 w 11646040"/>
              <a:gd name="connsiteY3209" fmla="*/ 18762 h 459652"/>
              <a:gd name="connsiteX3210" fmla="*/ 4585466 w 11646040"/>
              <a:gd name="connsiteY3210" fmla="*/ 36392 h 459652"/>
              <a:gd name="connsiteX3211" fmla="*/ 4638263 w 11646040"/>
              <a:gd name="connsiteY3211" fmla="*/ 37 h 459652"/>
              <a:gd name="connsiteX3212" fmla="*/ 4667451 w 11646040"/>
              <a:gd name="connsiteY3212" fmla="*/ 37 h 459652"/>
              <a:gd name="connsiteX3213" fmla="*/ 4597829 w 11646040"/>
              <a:gd name="connsiteY3213" fmla="*/ 43473 h 459652"/>
              <a:gd name="connsiteX3214" fmla="*/ 4634173 w 11646040"/>
              <a:gd name="connsiteY3214" fmla="*/ 67125 h 459652"/>
              <a:gd name="connsiteX3215" fmla="*/ 4726012 w 11646040"/>
              <a:gd name="connsiteY3215" fmla="*/ 30588 h 459652"/>
              <a:gd name="connsiteX3216" fmla="*/ 4726198 w 11646040"/>
              <a:gd name="connsiteY3216" fmla="*/ 30588 h 459652"/>
              <a:gd name="connsiteX3217" fmla="*/ 4726198 w 11646040"/>
              <a:gd name="connsiteY3217" fmla="*/ 38253 h 459652"/>
              <a:gd name="connsiteX3218" fmla="*/ 4647745 w 11646040"/>
              <a:gd name="connsiteY3218" fmla="*/ 66760 h 459652"/>
              <a:gd name="connsiteX3219" fmla="*/ 4647559 w 11646040"/>
              <a:gd name="connsiteY3219" fmla="*/ 66943 h 459652"/>
              <a:gd name="connsiteX3220" fmla="*/ 4644212 w 11646040"/>
              <a:gd name="connsiteY3220" fmla="*/ 74900 h 459652"/>
              <a:gd name="connsiteX3221" fmla="*/ 4670982 w 11646040"/>
              <a:gd name="connsiteY3221" fmla="*/ 101473 h 459652"/>
              <a:gd name="connsiteX3222" fmla="*/ 4726152 w 11646040"/>
              <a:gd name="connsiteY3222" fmla="*/ 73440 h 459652"/>
              <a:gd name="connsiteX3223" fmla="*/ 4726152 w 11646040"/>
              <a:gd name="connsiteY3223" fmla="*/ 80923 h 459652"/>
              <a:gd name="connsiteX3224" fmla="*/ 4726059 w 11646040"/>
              <a:gd name="connsiteY3224" fmla="*/ 80923 h 459652"/>
              <a:gd name="connsiteX3225" fmla="*/ 4681579 w 11646040"/>
              <a:gd name="connsiteY3225" fmla="*/ 106072 h 459652"/>
              <a:gd name="connsiteX3226" fmla="*/ 4695198 w 11646040"/>
              <a:gd name="connsiteY3226" fmla="*/ 120307 h 459652"/>
              <a:gd name="connsiteX3227" fmla="*/ 4726198 w 11646040"/>
              <a:gd name="connsiteY3227" fmla="*/ 120307 h 459652"/>
              <a:gd name="connsiteX3228" fmla="*/ 4726198 w 11646040"/>
              <a:gd name="connsiteY3228" fmla="*/ 133265 h 459652"/>
              <a:gd name="connsiteX3229" fmla="*/ 4712254 w 11646040"/>
              <a:gd name="connsiteY3229" fmla="*/ 133520 h 459652"/>
              <a:gd name="connsiteX3230" fmla="*/ 4712115 w 11646040"/>
              <a:gd name="connsiteY3230" fmla="*/ 133593 h 459652"/>
              <a:gd name="connsiteX3231" fmla="*/ 4484332 w 11646040"/>
              <a:gd name="connsiteY3231" fmla="*/ 242914 h 459652"/>
              <a:gd name="connsiteX3232" fmla="*/ 4514310 w 11646040"/>
              <a:gd name="connsiteY3232" fmla="*/ 250287 h 459652"/>
              <a:gd name="connsiteX3233" fmla="*/ 4540522 w 11646040"/>
              <a:gd name="connsiteY3233" fmla="*/ 244191 h 459652"/>
              <a:gd name="connsiteX3234" fmla="*/ 4726198 w 11646040"/>
              <a:gd name="connsiteY3234" fmla="*/ 173051 h 459652"/>
              <a:gd name="connsiteX3235" fmla="*/ 4726198 w 11646040"/>
              <a:gd name="connsiteY3235" fmla="*/ 182906 h 459652"/>
              <a:gd name="connsiteX3236" fmla="*/ 4704493 w 11646040"/>
              <a:gd name="connsiteY3236" fmla="*/ 183600 h 459652"/>
              <a:gd name="connsiteX3237" fmla="*/ 4543357 w 11646040"/>
              <a:gd name="connsiteY3237" fmla="*/ 257806 h 459652"/>
              <a:gd name="connsiteX3238" fmla="*/ 4571011 w 11646040"/>
              <a:gd name="connsiteY3238" fmla="*/ 269888 h 459652"/>
              <a:gd name="connsiteX3239" fmla="*/ 4595784 w 11646040"/>
              <a:gd name="connsiteY3239" fmla="*/ 266712 h 459652"/>
              <a:gd name="connsiteX3240" fmla="*/ 4726198 w 11646040"/>
              <a:gd name="connsiteY3240" fmla="*/ 220393 h 459652"/>
              <a:gd name="connsiteX3241" fmla="*/ 4726198 w 11646040"/>
              <a:gd name="connsiteY3241" fmla="*/ 230503 h 459652"/>
              <a:gd name="connsiteX3242" fmla="*/ 4710907 w 11646040"/>
              <a:gd name="connsiteY3242" fmla="*/ 231051 h 459652"/>
              <a:gd name="connsiteX3243" fmla="*/ 4596666 w 11646040"/>
              <a:gd name="connsiteY3243" fmla="*/ 281751 h 459652"/>
              <a:gd name="connsiteX3244" fmla="*/ 4633848 w 11646040"/>
              <a:gd name="connsiteY3244" fmla="*/ 306133 h 459652"/>
              <a:gd name="connsiteX3245" fmla="*/ 4724710 w 11646040"/>
              <a:gd name="connsiteY3245" fmla="*/ 269742 h 459652"/>
              <a:gd name="connsiteX3246" fmla="*/ 4726198 w 11646040"/>
              <a:gd name="connsiteY3246" fmla="*/ 269742 h 459652"/>
              <a:gd name="connsiteX3247" fmla="*/ 4726198 w 11646040"/>
              <a:gd name="connsiteY3247" fmla="*/ 277553 h 459652"/>
              <a:gd name="connsiteX3248" fmla="*/ 4646955 w 11646040"/>
              <a:gd name="connsiteY3248" fmla="*/ 306535 h 459652"/>
              <a:gd name="connsiteX3249" fmla="*/ 4644351 w 11646040"/>
              <a:gd name="connsiteY3249" fmla="*/ 314638 h 459652"/>
              <a:gd name="connsiteX3250" fmla="*/ 4670612 w 11646040"/>
              <a:gd name="connsiteY3250" fmla="*/ 340334 h 459652"/>
              <a:gd name="connsiteX3251" fmla="*/ 4726152 w 11646040"/>
              <a:gd name="connsiteY3251" fmla="*/ 312740 h 459652"/>
              <a:gd name="connsiteX3252" fmla="*/ 4726152 w 11646040"/>
              <a:gd name="connsiteY3252" fmla="*/ 320770 h 459652"/>
              <a:gd name="connsiteX3253" fmla="*/ 4681812 w 11646040"/>
              <a:gd name="connsiteY3253" fmla="*/ 343619 h 459652"/>
              <a:gd name="connsiteX3254" fmla="*/ 4697150 w 11646040"/>
              <a:gd name="connsiteY3254" fmla="*/ 359497 h 459652"/>
              <a:gd name="connsiteX3255" fmla="*/ 4726152 w 11646040"/>
              <a:gd name="connsiteY3255" fmla="*/ 359023 h 459652"/>
              <a:gd name="connsiteX3256" fmla="*/ 4726152 w 11646040"/>
              <a:gd name="connsiteY3256" fmla="*/ 373003 h 459652"/>
              <a:gd name="connsiteX3257" fmla="*/ 4532280 w 11646040"/>
              <a:gd name="connsiteY3257" fmla="*/ 432715 h 459652"/>
              <a:gd name="connsiteX3258" fmla="*/ 4503395 w 11646040"/>
              <a:gd name="connsiteY3258" fmla="*/ 459652 h 459652"/>
              <a:gd name="connsiteX3259" fmla="*/ 4477646 w 11646040"/>
              <a:gd name="connsiteY3259" fmla="*/ 459652 h 459652"/>
              <a:gd name="connsiteX3260" fmla="*/ 4503109 w 11646040"/>
              <a:gd name="connsiteY3260" fmla="*/ 430455 h 459652"/>
              <a:gd name="connsiteX3261" fmla="*/ 4462255 w 11646040"/>
              <a:gd name="connsiteY3261" fmla="*/ 403518 h 459652"/>
              <a:gd name="connsiteX3262" fmla="*/ 4459513 w 11646040"/>
              <a:gd name="connsiteY3262" fmla="*/ 402459 h 459652"/>
              <a:gd name="connsiteX3263" fmla="*/ 4459513 w 11646040"/>
              <a:gd name="connsiteY3263" fmla="*/ 402532 h 459652"/>
              <a:gd name="connsiteX3264" fmla="*/ 4424587 w 11646040"/>
              <a:gd name="connsiteY3264" fmla="*/ 396794 h 459652"/>
              <a:gd name="connsiteX3265" fmla="*/ 4338301 w 11646040"/>
              <a:gd name="connsiteY3265" fmla="*/ 432828 h 459652"/>
              <a:gd name="connsiteX3266" fmla="*/ 4366834 w 11646040"/>
              <a:gd name="connsiteY3266" fmla="*/ 459652 h 459652"/>
              <a:gd name="connsiteX3267" fmla="*/ 4340250 w 11646040"/>
              <a:gd name="connsiteY3267" fmla="*/ 459652 h 459652"/>
              <a:gd name="connsiteX3268" fmla="*/ 4322040 w 11646040"/>
              <a:gd name="connsiteY3268" fmla="*/ 438804 h 459652"/>
              <a:gd name="connsiteX3269" fmla="*/ 4115769 w 11646040"/>
              <a:gd name="connsiteY3269" fmla="*/ 373149 h 459652"/>
              <a:gd name="connsiteX3270" fmla="*/ 4115769 w 11646040"/>
              <a:gd name="connsiteY3270" fmla="*/ 358840 h 459652"/>
              <a:gd name="connsiteX3271" fmla="*/ 4145096 w 11646040"/>
              <a:gd name="connsiteY3271" fmla="*/ 359315 h 459652"/>
              <a:gd name="connsiteX3272" fmla="*/ 4145096 w 11646040"/>
              <a:gd name="connsiteY3272" fmla="*/ 359388 h 459652"/>
              <a:gd name="connsiteX3273" fmla="*/ 4160713 w 11646040"/>
              <a:gd name="connsiteY3273" fmla="*/ 344350 h 459652"/>
              <a:gd name="connsiteX3274" fmla="*/ 4118324 w 11646040"/>
              <a:gd name="connsiteY3274" fmla="*/ 320478 h 459652"/>
              <a:gd name="connsiteX3275" fmla="*/ 4115769 w 11646040"/>
              <a:gd name="connsiteY3275" fmla="*/ 320514 h 459652"/>
              <a:gd name="connsiteX3276" fmla="*/ 4115769 w 11646040"/>
              <a:gd name="connsiteY3276" fmla="*/ 311827 h 459652"/>
              <a:gd name="connsiteX3277" fmla="*/ 4171635 w 11646040"/>
              <a:gd name="connsiteY3277" fmla="*/ 339641 h 459652"/>
              <a:gd name="connsiteX3278" fmla="*/ 4196314 w 11646040"/>
              <a:gd name="connsiteY3278" fmla="*/ 315915 h 459652"/>
              <a:gd name="connsiteX3279" fmla="*/ 4195617 w 11646040"/>
              <a:gd name="connsiteY3279" fmla="*/ 306900 h 459652"/>
              <a:gd name="connsiteX3280" fmla="*/ 4115769 w 11646040"/>
              <a:gd name="connsiteY3280" fmla="*/ 277553 h 459652"/>
              <a:gd name="connsiteX3281" fmla="*/ 4115769 w 11646040"/>
              <a:gd name="connsiteY3281" fmla="*/ 269778 h 459652"/>
              <a:gd name="connsiteX3282" fmla="*/ 4117117 w 11646040"/>
              <a:gd name="connsiteY3282" fmla="*/ 269742 h 459652"/>
              <a:gd name="connsiteX3283" fmla="*/ 4208537 w 11646040"/>
              <a:gd name="connsiteY3283" fmla="*/ 305914 h 459652"/>
              <a:gd name="connsiteX3284" fmla="*/ 4245904 w 11646040"/>
              <a:gd name="connsiteY3284" fmla="*/ 281130 h 459652"/>
              <a:gd name="connsiteX3285" fmla="*/ 4115769 w 11646040"/>
              <a:gd name="connsiteY3285" fmla="*/ 230576 h 459652"/>
              <a:gd name="connsiteX3286" fmla="*/ 4115769 w 11646040"/>
              <a:gd name="connsiteY3286" fmla="*/ 220648 h 459652"/>
              <a:gd name="connsiteX3287" fmla="*/ 4155692 w 11646040"/>
              <a:gd name="connsiteY3287" fmla="*/ 224225 h 459652"/>
              <a:gd name="connsiteX3288" fmla="*/ 4248739 w 11646040"/>
              <a:gd name="connsiteY3288" fmla="*/ 267734 h 459652"/>
              <a:gd name="connsiteX3289" fmla="*/ 4262730 w 11646040"/>
              <a:gd name="connsiteY3289" fmla="*/ 272771 h 459652"/>
              <a:gd name="connsiteX3290" fmla="*/ 4299214 w 11646040"/>
              <a:gd name="connsiteY3290" fmla="*/ 257295 h 459652"/>
              <a:gd name="connsiteX3291" fmla="*/ 4115769 w 11646040"/>
              <a:gd name="connsiteY3291" fmla="*/ 182724 h 459652"/>
              <a:gd name="connsiteX3292" fmla="*/ 4115769 w 11646040"/>
              <a:gd name="connsiteY3292" fmla="*/ 172868 h 459652"/>
              <a:gd name="connsiteX3293" fmla="*/ 4159691 w 11646040"/>
              <a:gd name="connsiteY3293" fmla="*/ 175935 h 459652"/>
              <a:gd name="connsiteX3294" fmla="*/ 4304094 w 11646040"/>
              <a:gd name="connsiteY3294" fmla="*/ 245615 h 459652"/>
              <a:gd name="connsiteX3295" fmla="*/ 4316224 w 11646040"/>
              <a:gd name="connsiteY3295" fmla="*/ 252440 h 459652"/>
              <a:gd name="connsiteX3296" fmla="*/ 4360889 w 11646040"/>
              <a:gd name="connsiteY3296" fmla="*/ 241892 h 459652"/>
              <a:gd name="connsiteX3297" fmla="*/ 4115769 w 11646040"/>
              <a:gd name="connsiteY3297" fmla="*/ 133667 h 459652"/>
              <a:gd name="connsiteX3298" fmla="*/ 4115769 w 11646040"/>
              <a:gd name="connsiteY3298" fmla="*/ 120198 h 459652"/>
              <a:gd name="connsiteX3299" fmla="*/ 4147652 w 11646040"/>
              <a:gd name="connsiteY3299" fmla="*/ 120198 h 459652"/>
              <a:gd name="connsiteX3300" fmla="*/ 4147605 w 11646040"/>
              <a:gd name="connsiteY3300" fmla="*/ 120307 h 459652"/>
              <a:gd name="connsiteX3301" fmla="*/ 4161316 w 11646040"/>
              <a:gd name="connsiteY3301" fmla="*/ 106838 h 459652"/>
              <a:gd name="connsiteX3302" fmla="*/ 4116047 w 11646040"/>
              <a:gd name="connsiteY3302" fmla="*/ 80777 h 459652"/>
              <a:gd name="connsiteX3303" fmla="*/ 4115769 w 11646040"/>
              <a:gd name="connsiteY3303" fmla="*/ 80777 h 459652"/>
              <a:gd name="connsiteX3304" fmla="*/ 4115769 w 11646040"/>
              <a:gd name="connsiteY3304" fmla="*/ 73148 h 459652"/>
              <a:gd name="connsiteX3305" fmla="*/ 4171681 w 11646040"/>
              <a:gd name="connsiteY3305" fmla="*/ 100962 h 459652"/>
              <a:gd name="connsiteX3306" fmla="*/ 4200032 w 11646040"/>
              <a:gd name="connsiteY3306" fmla="*/ 73842 h 459652"/>
              <a:gd name="connsiteX3307" fmla="*/ 4115769 w 11646040"/>
              <a:gd name="connsiteY3307" fmla="*/ 38180 h 459652"/>
              <a:gd name="connsiteX3308" fmla="*/ 4115769 w 11646040"/>
              <a:gd name="connsiteY3308" fmla="*/ 30588 h 459652"/>
              <a:gd name="connsiteX3309" fmla="*/ 4116792 w 11646040"/>
              <a:gd name="connsiteY3309" fmla="*/ 30552 h 459652"/>
              <a:gd name="connsiteX3310" fmla="*/ 4208305 w 11646040"/>
              <a:gd name="connsiteY3310" fmla="*/ 66943 h 459652"/>
              <a:gd name="connsiteX3311" fmla="*/ 4245811 w 11646040"/>
              <a:gd name="connsiteY3311" fmla="*/ 42451 h 459652"/>
              <a:gd name="connsiteX3312" fmla="*/ 4176608 w 11646040"/>
              <a:gd name="connsiteY3312" fmla="*/ 37 h 459652"/>
              <a:gd name="connsiteX3313" fmla="*/ 4203983 w 11646040"/>
              <a:gd name="connsiteY3313" fmla="*/ 37 h 459652"/>
              <a:gd name="connsiteX3314" fmla="*/ 4248972 w 11646040"/>
              <a:gd name="connsiteY3314" fmla="*/ 29018 h 459652"/>
              <a:gd name="connsiteX3315" fmla="*/ 4262962 w 11646040"/>
              <a:gd name="connsiteY3315" fmla="*/ 33800 h 459652"/>
              <a:gd name="connsiteX3316" fmla="*/ 4298889 w 11646040"/>
              <a:gd name="connsiteY3316" fmla="*/ 18652 h 459652"/>
              <a:gd name="connsiteX3317" fmla="*/ 4279507 w 11646040"/>
              <a:gd name="connsiteY3317" fmla="*/ 37 h 459652"/>
              <a:gd name="connsiteX3318" fmla="*/ 4297077 w 11646040"/>
              <a:gd name="connsiteY3318" fmla="*/ 37 h 459652"/>
              <a:gd name="connsiteX3319" fmla="*/ 4302282 w 11646040"/>
              <a:gd name="connsiteY3319" fmla="*/ 5037 h 459652"/>
              <a:gd name="connsiteX3320" fmla="*/ 4315248 w 11646040"/>
              <a:gd name="connsiteY3320" fmla="*/ 13250 h 459652"/>
              <a:gd name="connsiteX3321" fmla="*/ 4361074 w 11646040"/>
              <a:gd name="connsiteY3321" fmla="*/ 3066 h 459652"/>
              <a:gd name="connsiteX3322" fmla="*/ 4358472 w 11646040"/>
              <a:gd name="connsiteY3322" fmla="*/ 37 h 459652"/>
              <a:gd name="connsiteX3323" fmla="*/ 4384453 w 11646040"/>
              <a:gd name="connsiteY3323" fmla="*/ 37 h 459652"/>
              <a:gd name="connsiteX3324" fmla="*/ 4393562 w 11646040"/>
              <a:gd name="connsiteY3324" fmla="*/ 767 h 459652"/>
              <a:gd name="connsiteX3325" fmla="*/ 4449103 w 11646040"/>
              <a:gd name="connsiteY3325" fmla="*/ 840 h 459652"/>
              <a:gd name="connsiteX3326" fmla="*/ 4458072 w 11646040"/>
              <a:gd name="connsiteY3326" fmla="*/ 0 h 459652"/>
              <a:gd name="connsiteX3327" fmla="*/ 3847597 w 11646040"/>
              <a:gd name="connsiteY3327" fmla="*/ 0 h 459652"/>
              <a:gd name="connsiteX3328" fmla="*/ 3873392 w 11646040"/>
              <a:gd name="connsiteY3328" fmla="*/ 0 h 459652"/>
              <a:gd name="connsiteX3329" fmla="*/ 3872090 w 11646040"/>
              <a:gd name="connsiteY3329" fmla="*/ 1533 h 459652"/>
              <a:gd name="connsiteX3330" fmla="*/ 3876135 w 11646040"/>
              <a:gd name="connsiteY3330" fmla="*/ 4417 h 459652"/>
              <a:gd name="connsiteX3331" fmla="*/ 3904811 w 11646040"/>
              <a:gd name="connsiteY3331" fmla="*/ 11425 h 459652"/>
              <a:gd name="connsiteX3332" fmla="*/ 3929768 w 11646040"/>
              <a:gd name="connsiteY3332" fmla="*/ 5147 h 459652"/>
              <a:gd name="connsiteX3333" fmla="*/ 3935251 w 11646040"/>
              <a:gd name="connsiteY3333" fmla="*/ 37 h 459652"/>
              <a:gd name="connsiteX3334" fmla="*/ 3952171 w 11646040"/>
              <a:gd name="connsiteY3334" fmla="*/ 37 h 459652"/>
              <a:gd name="connsiteX3335" fmla="*/ 3932976 w 11646040"/>
              <a:gd name="connsiteY3335" fmla="*/ 18762 h 459652"/>
              <a:gd name="connsiteX3336" fmla="*/ 3974992 w 11646040"/>
              <a:gd name="connsiteY3336" fmla="*/ 36392 h 459652"/>
              <a:gd name="connsiteX3337" fmla="*/ 4027789 w 11646040"/>
              <a:gd name="connsiteY3337" fmla="*/ 37 h 459652"/>
              <a:gd name="connsiteX3338" fmla="*/ 4056976 w 11646040"/>
              <a:gd name="connsiteY3338" fmla="*/ 37 h 459652"/>
              <a:gd name="connsiteX3339" fmla="*/ 3987353 w 11646040"/>
              <a:gd name="connsiteY3339" fmla="*/ 43473 h 459652"/>
              <a:gd name="connsiteX3340" fmla="*/ 4023698 w 11646040"/>
              <a:gd name="connsiteY3340" fmla="*/ 67125 h 459652"/>
              <a:gd name="connsiteX3341" fmla="*/ 4115537 w 11646040"/>
              <a:gd name="connsiteY3341" fmla="*/ 30588 h 459652"/>
              <a:gd name="connsiteX3342" fmla="*/ 4115723 w 11646040"/>
              <a:gd name="connsiteY3342" fmla="*/ 30588 h 459652"/>
              <a:gd name="connsiteX3343" fmla="*/ 4115723 w 11646040"/>
              <a:gd name="connsiteY3343" fmla="*/ 38253 h 459652"/>
              <a:gd name="connsiteX3344" fmla="*/ 4037270 w 11646040"/>
              <a:gd name="connsiteY3344" fmla="*/ 66760 h 459652"/>
              <a:gd name="connsiteX3345" fmla="*/ 4037083 w 11646040"/>
              <a:gd name="connsiteY3345" fmla="*/ 66943 h 459652"/>
              <a:gd name="connsiteX3346" fmla="*/ 4033738 w 11646040"/>
              <a:gd name="connsiteY3346" fmla="*/ 74900 h 459652"/>
              <a:gd name="connsiteX3347" fmla="*/ 4060508 w 11646040"/>
              <a:gd name="connsiteY3347" fmla="*/ 101473 h 459652"/>
              <a:gd name="connsiteX3348" fmla="*/ 4115676 w 11646040"/>
              <a:gd name="connsiteY3348" fmla="*/ 73440 h 459652"/>
              <a:gd name="connsiteX3349" fmla="*/ 4115676 w 11646040"/>
              <a:gd name="connsiteY3349" fmla="*/ 80923 h 459652"/>
              <a:gd name="connsiteX3350" fmla="*/ 4115583 w 11646040"/>
              <a:gd name="connsiteY3350" fmla="*/ 80923 h 459652"/>
              <a:gd name="connsiteX3351" fmla="*/ 4071104 w 11646040"/>
              <a:gd name="connsiteY3351" fmla="*/ 106072 h 459652"/>
              <a:gd name="connsiteX3352" fmla="*/ 4084723 w 11646040"/>
              <a:gd name="connsiteY3352" fmla="*/ 120307 h 459652"/>
              <a:gd name="connsiteX3353" fmla="*/ 4115723 w 11646040"/>
              <a:gd name="connsiteY3353" fmla="*/ 120307 h 459652"/>
              <a:gd name="connsiteX3354" fmla="*/ 4115723 w 11646040"/>
              <a:gd name="connsiteY3354" fmla="*/ 133265 h 459652"/>
              <a:gd name="connsiteX3355" fmla="*/ 4101779 w 11646040"/>
              <a:gd name="connsiteY3355" fmla="*/ 133520 h 459652"/>
              <a:gd name="connsiteX3356" fmla="*/ 4101640 w 11646040"/>
              <a:gd name="connsiteY3356" fmla="*/ 133593 h 459652"/>
              <a:gd name="connsiteX3357" fmla="*/ 3873858 w 11646040"/>
              <a:gd name="connsiteY3357" fmla="*/ 242914 h 459652"/>
              <a:gd name="connsiteX3358" fmla="*/ 3903836 w 11646040"/>
              <a:gd name="connsiteY3358" fmla="*/ 250287 h 459652"/>
              <a:gd name="connsiteX3359" fmla="*/ 3930047 w 11646040"/>
              <a:gd name="connsiteY3359" fmla="*/ 244191 h 459652"/>
              <a:gd name="connsiteX3360" fmla="*/ 4115723 w 11646040"/>
              <a:gd name="connsiteY3360" fmla="*/ 173051 h 459652"/>
              <a:gd name="connsiteX3361" fmla="*/ 4115723 w 11646040"/>
              <a:gd name="connsiteY3361" fmla="*/ 182906 h 459652"/>
              <a:gd name="connsiteX3362" fmla="*/ 4094018 w 11646040"/>
              <a:gd name="connsiteY3362" fmla="*/ 183600 h 459652"/>
              <a:gd name="connsiteX3363" fmla="*/ 3932883 w 11646040"/>
              <a:gd name="connsiteY3363" fmla="*/ 257806 h 459652"/>
              <a:gd name="connsiteX3364" fmla="*/ 3960536 w 11646040"/>
              <a:gd name="connsiteY3364" fmla="*/ 269888 h 459652"/>
              <a:gd name="connsiteX3365" fmla="*/ 3985308 w 11646040"/>
              <a:gd name="connsiteY3365" fmla="*/ 266712 h 459652"/>
              <a:gd name="connsiteX3366" fmla="*/ 4115723 w 11646040"/>
              <a:gd name="connsiteY3366" fmla="*/ 220393 h 459652"/>
              <a:gd name="connsiteX3367" fmla="*/ 4115723 w 11646040"/>
              <a:gd name="connsiteY3367" fmla="*/ 230503 h 459652"/>
              <a:gd name="connsiteX3368" fmla="*/ 4100432 w 11646040"/>
              <a:gd name="connsiteY3368" fmla="*/ 231051 h 459652"/>
              <a:gd name="connsiteX3369" fmla="*/ 3986192 w 11646040"/>
              <a:gd name="connsiteY3369" fmla="*/ 281751 h 459652"/>
              <a:gd name="connsiteX3370" fmla="*/ 4023374 w 11646040"/>
              <a:gd name="connsiteY3370" fmla="*/ 306133 h 459652"/>
              <a:gd name="connsiteX3371" fmla="*/ 4114235 w 11646040"/>
              <a:gd name="connsiteY3371" fmla="*/ 269742 h 459652"/>
              <a:gd name="connsiteX3372" fmla="*/ 4115723 w 11646040"/>
              <a:gd name="connsiteY3372" fmla="*/ 269742 h 459652"/>
              <a:gd name="connsiteX3373" fmla="*/ 4115723 w 11646040"/>
              <a:gd name="connsiteY3373" fmla="*/ 277553 h 459652"/>
              <a:gd name="connsiteX3374" fmla="*/ 4036479 w 11646040"/>
              <a:gd name="connsiteY3374" fmla="*/ 306535 h 459652"/>
              <a:gd name="connsiteX3375" fmla="*/ 4033877 w 11646040"/>
              <a:gd name="connsiteY3375" fmla="*/ 314638 h 459652"/>
              <a:gd name="connsiteX3376" fmla="*/ 4060136 w 11646040"/>
              <a:gd name="connsiteY3376" fmla="*/ 340334 h 459652"/>
              <a:gd name="connsiteX3377" fmla="*/ 4115676 w 11646040"/>
              <a:gd name="connsiteY3377" fmla="*/ 312740 h 459652"/>
              <a:gd name="connsiteX3378" fmla="*/ 4115676 w 11646040"/>
              <a:gd name="connsiteY3378" fmla="*/ 320770 h 459652"/>
              <a:gd name="connsiteX3379" fmla="*/ 4071338 w 11646040"/>
              <a:gd name="connsiteY3379" fmla="*/ 343619 h 459652"/>
              <a:gd name="connsiteX3380" fmla="*/ 4086676 w 11646040"/>
              <a:gd name="connsiteY3380" fmla="*/ 359497 h 459652"/>
              <a:gd name="connsiteX3381" fmla="*/ 4115676 w 11646040"/>
              <a:gd name="connsiteY3381" fmla="*/ 359023 h 459652"/>
              <a:gd name="connsiteX3382" fmla="*/ 4115676 w 11646040"/>
              <a:gd name="connsiteY3382" fmla="*/ 373003 h 459652"/>
              <a:gd name="connsiteX3383" fmla="*/ 3921804 w 11646040"/>
              <a:gd name="connsiteY3383" fmla="*/ 432715 h 459652"/>
              <a:gd name="connsiteX3384" fmla="*/ 3892919 w 11646040"/>
              <a:gd name="connsiteY3384" fmla="*/ 459652 h 459652"/>
              <a:gd name="connsiteX3385" fmla="*/ 3867172 w 11646040"/>
              <a:gd name="connsiteY3385" fmla="*/ 459652 h 459652"/>
              <a:gd name="connsiteX3386" fmla="*/ 3892633 w 11646040"/>
              <a:gd name="connsiteY3386" fmla="*/ 430455 h 459652"/>
              <a:gd name="connsiteX3387" fmla="*/ 3851780 w 11646040"/>
              <a:gd name="connsiteY3387" fmla="*/ 403518 h 459652"/>
              <a:gd name="connsiteX3388" fmla="*/ 3849039 w 11646040"/>
              <a:gd name="connsiteY3388" fmla="*/ 402459 h 459652"/>
              <a:gd name="connsiteX3389" fmla="*/ 3849039 w 11646040"/>
              <a:gd name="connsiteY3389" fmla="*/ 402532 h 459652"/>
              <a:gd name="connsiteX3390" fmla="*/ 3814111 w 11646040"/>
              <a:gd name="connsiteY3390" fmla="*/ 396794 h 459652"/>
              <a:gd name="connsiteX3391" fmla="*/ 3727825 w 11646040"/>
              <a:gd name="connsiteY3391" fmla="*/ 432828 h 459652"/>
              <a:gd name="connsiteX3392" fmla="*/ 3756358 w 11646040"/>
              <a:gd name="connsiteY3392" fmla="*/ 459652 h 459652"/>
              <a:gd name="connsiteX3393" fmla="*/ 3729774 w 11646040"/>
              <a:gd name="connsiteY3393" fmla="*/ 459652 h 459652"/>
              <a:gd name="connsiteX3394" fmla="*/ 3711565 w 11646040"/>
              <a:gd name="connsiteY3394" fmla="*/ 438804 h 459652"/>
              <a:gd name="connsiteX3395" fmla="*/ 3505294 w 11646040"/>
              <a:gd name="connsiteY3395" fmla="*/ 373149 h 459652"/>
              <a:gd name="connsiteX3396" fmla="*/ 3505294 w 11646040"/>
              <a:gd name="connsiteY3396" fmla="*/ 358840 h 459652"/>
              <a:gd name="connsiteX3397" fmla="*/ 3534620 w 11646040"/>
              <a:gd name="connsiteY3397" fmla="*/ 359315 h 459652"/>
              <a:gd name="connsiteX3398" fmla="*/ 3534620 w 11646040"/>
              <a:gd name="connsiteY3398" fmla="*/ 359388 h 459652"/>
              <a:gd name="connsiteX3399" fmla="*/ 3550236 w 11646040"/>
              <a:gd name="connsiteY3399" fmla="*/ 344350 h 459652"/>
              <a:gd name="connsiteX3400" fmla="*/ 3507850 w 11646040"/>
              <a:gd name="connsiteY3400" fmla="*/ 320478 h 459652"/>
              <a:gd name="connsiteX3401" fmla="*/ 3505294 w 11646040"/>
              <a:gd name="connsiteY3401" fmla="*/ 320514 h 459652"/>
              <a:gd name="connsiteX3402" fmla="*/ 3505294 w 11646040"/>
              <a:gd name="connsiteY3402" fmla="*/ 311827 h 459652"/>
              <a:gd name="connsiteX3403" fmla="*/ 3561159 w 11646040"/>
              <a:gd name="connsiteY3403" fmla="*/ 339641 h 459652"/>
              <a:gd name="connsiteX3404" fmla="*/ 3585839 w 11646040"/>
              <a:gd name="connsiteY3404" fmla="*/ 315915 h 459652"/>
              <a:gd name="connsiteX3405" fmla="*/ 3585142 w 11646040"/>
              <a:gd name="connsiteY3405" fmla="*/ 306900 h 459652"/>
              <a:gd name="connsiteX3406" fmla="*/ 3505294 w 11646040"/>
              <a:gd name="connsiteY3406" fmla="*/ 277553 h 459652"/>
              <a:gd name="connsiteX3407" fmla="*/ 3505294 w 11646040"/>
              <a:gd name="connsiteY3407" fmla="*/ 269778 h 459652"/>
              <a:gd name="connsiteX3408" fmla="*/ 3506642 w 11646040"/>
              <a:gd name="connsiteY3408" fmla="*/ 269742 h 459652"/>
              <a:gd name="connsiteX3409" fmla="*/ 3598062 w 11646040"/>
              <a:gd name="connsiteY3409" fmla="*/ 305914 h 459652"/>
              <a:gd name="connsiteX3410" fmla="*/ 3635430 w 11646040"/>
              <a:gd name="connsiteY3410" fmla="*/ 281130 h 459652"/>
              <a:gd name="connsiteX3411" fmla="*/ 3505294 w 11646040"/>
              <a:gd name="connsiteY3411" fmla="*/ 230576 h 459652"/>
              <a:gd name="connsiteX3412" fmla="*/ 3505294 w 11646040"/>
              <a:gd name="connsiteY3412" fmla="*/ 220648 h 459652"/>
              <a:gd name="connsiteX3413" fmla="*/ 3545217 w 11646040"/>
              <a:gd name="connsiteY3413" fmla="*/ 224225 h 459652"/>
              <a:gd name="connsiteX3414" fmla="*/ 3638263 w 11646040"/>
              <a:gd name="connsiteY3414" fmla="*/ 267734 h 459652"/>
              <a:gd name="connsiteX3415" fmla="*/ 3652254 w 11646040"/>
              <a:gd name="connsiteY3415" fmla="*/ 272771 h 459652"/>
              <a:gd name="connsiteX3416" fmla="*/ 3688738 w 11646040"/>
              <a:gd name="connsiteY3416" fmla="*/ 257295 h 459652"/>
              <a:gd name="connsiteX3417" fmla="*/ 3505294 w 11646040"/>
              <a:gd name="connsiteY3417" fmla="*/ 182724 h 459652"/>
              <a:gd name="connsiteX3418" fmla="*/ 3505294 w 11646040"/>
              <a:gd name="connsiteY3418" fmla="*/ 172868 h 459652"/>
              <a:gd name="connsiteX3419" fmla="*/ 3549214 w 11646040"/>
              <a:gd name="connsiteY3419" fmla="*/ 175935 h 459652"/>
              <a:gd name="connsiteX3420" fmla="*/ 3693619 w 11646040"/>
              <a:gd name="connsiteY3420" fmla="*/ 245615 h 459652"/>
              <a:gd name="connsiteX3421" fmla="*/ 3705749 w 11646040"/>
              <a:gd name="connsiteY3421" fmla="*/ 252440 h 459652"/>
              <a:gd name="connsiteX3422" fmla="*/ 3750413 w 11646040"/>
              <a:gd name="connsiteY3422" fmla="*/ 241892 h 459652"/>
              <a:gd name="connsiteX3423" fmla="*/ 3505294 w 11646040"/>
              <a:gd name="connsiteY3423" fmla="*/ 133667 h 459652"/>
              <a:gd name="connsiteX3424" fmla="*/ 3505294 w 11646040"/>
              <a:gd name="connsiteY3424" fmla="*/ 120198 h 459652"/>
              <a:gd name="connsiteX3425" fmla="*/ 3537178 w 11646040"/>
              <a:gd name="connsiteY3425" fmla="*/ 120198 h 459652"/>
              <a:gd name="connsiteX3426" fmla="*/ 3537131 w 11646040"/>
              <a:gd name="connsiteY3426" fmla="*/ 120307 h 459652"/>
              <a:gd name="connsiteX3427" fmla="*/ 3550842 w 11646040"/>
              <a:gd name="connsiteY3427" fmla="*/ 106838 h 459652"/>
              <a:gd name="connsiteX3428" fmla="*/ 3505573 w 11646040"/>
              <a:gd name="connsiteY3428" fmla="*/ 80777 h 459652"/>
              <a:gd name="connsiteX3429" fmla="*/ 3505294 w 11646040"/>
              <a:gd name="connsiteY3429" fmla="*/ 80777 h 459652"/>
              <a:gd name="connsiteX3430" fmla="*/ 3505294 w 11646040"/>
              <a:gd name="connsiteY3430" fmla="*/ 73148 h 459652"/>
              <a:gd name="connsiteX3431" fmla="*/ 3561205 w 11646040"/>
              <a:gd name="connsiteY3431" fmla="*/ 100962 h 459652"/>
              <a:gd name="connsiteX3432" fmla="*/ 3589556 w 11646040"/>
              <a:gd name="connsiteY3432" fmla="*/ 73842 h 459652"/>
              <a:gd name="connsiteX3433" fmla="*/ 3505294 w 11646040"/>
              <a:gd name="connsiteY3433" fmla="*/ 38180 h 459652"/>
              <a:gd name="connsiteX3434" fmla="*/ 3505294 w 11646040"/>
              <a:gd name="connsiteY3434" fmla="*/ 30588 h 459652"/>
              <a:gd name="connsiteX3435" fmla="*/ 3506316 w 11646040"/>
              <a:gd name="connsiteY3435" fmla="*/ 30552 h 459652"/>
              <a:gd name="connsiteX3436" fmla="*/ 3597829 w 11646040"/>
              <a:gd name="connsiteY3436" fmla="*/ 66943 h 459652"/>
              <a:gd name="connsiteX3437" fmla="*/ 3635337 w 11646040"/>
              <a:gd name="connsiteY3437" fmla="*/ 42451 h 459652"/>
              <a:gd name="connsiteX3438" fmla="*/ 3566133 w 11646040"/>
              <a:gd name="connsiteY3438" fmla="*/ 37 h 459652"/>
              <a:gd name="connsiteX3439" fmla="*/ 3593507 w 11646040"/>
              <a:gd name="connsiteY3439" fmla="*/ 37 h 459652"/>
              <a:gd name="connsiteX3440" fmla="*/ 3638497 w 11646040"/>
              <a:gd name="connsiteY3440" fmla="*/ 29018 h 459652"/>
              <a:gd name="connsiteX3441" fmla="*/ 3652487 w 11646040"/>
              <a:gd name="connsiteY3441" fmla="*/ 33800 h 459652"/>
              <a:gd name="connsiteX3442" fmla="*/ 3688413 w 11646040"/>
              <a:gd name="connsiteY3442" fmla="*/ 18652 h 459652"/>
              <a:gd name="connsiteX3443" fmla="*/ 3669031 w 11646040"/>
              <a:gd name="connsiteY3443" fmla="*/ 37 h 459652"/>
              <a:gd name="connsiteX3444" fmla="*/ 3686600 w 11646040"/>
              <a:gd name="connsiteY3444" fmla="*/ 37 h 459652"/>
              <a:gd name="connsiteX3445" fmla="*/ 3691806 w 11646040"/>
              <a:gd name="connsiteY3445" fmla="*/ 5037 h 459652"/>
              <a:gd name="connsiteX3446" fmla="*/ 3704773 w 11646040"/>
              <a:gd name="connsiteY3446" fmla="*/ 13250 h 459652"/>
              <a:gd name="connsiteX3447" fmla="*/ 3750600 w 11646040"/>
              <a:gd name="connsiteY3447" fmla="*/ 3066 h 459652"/>
              <a:gd name="connsiteX3448" fmla="*/ 3747998 w 11646040"/>
              <a:gd name="connsiteY3448" fmla="*/ 37 h 459652"/>
              <a:gd name="connsiteX3449" fmla="*/ 3773977 w 11646040"/>
              <a:gd name="connsiteY3449" fmla="*/ 37 h 459652"/>
              <a:gd name="connsiteX3450" fmla="*/ 3783086 w 11646040"/>
              <a:gd name="connsiteY3450" fmla="*/ 767 h 459652"/>
              <a:gd name="connsiteX3451" fmla="*/ 3838627 w 11646040"/>
              <a:gd name="connsiteY3451" fmla="*/ 840 h 459652"/>
              <a:gd name="connsiteX3452" fmla="*/ 3847597 w 11646040"/>
              <a:gd name="connsiteY3452" fmla="*/ 0 h 459652"/>
              <a:gd name="connsiteX3453" fmla="*/ 3237123 w 11646040"/>
              <a:gd name="connsiteY3453" fmla="*/ 0 h 459652"/>
              <a:gd name="connsiteX3454" fmla="*/ 3262917 w 11646040"/>
              <a:gd name="connsiteY3454" fmla="*/ 0 h 459652"/>
              <a:gd name="connsiteX3455" fmla="*/ 3261616 w 11646040"/>
              <a:gd name="connsiteY3455" fmla="*/ 1533 h 459652"/>
              <a:gd name="connsiteX3456" fmla="*/ 3265659 w 11646040"/>
              <a:gd name="connsiteY3456" fmla="*/ 4417 h 459652"/>
              <a:gd name="connsiteX3457" fmla="*/ 3294335 w 11646040"/>
              <a:gd name="connsiteY3457" fmla="*/ 11425 h 459652"/>
              <a:gd name="connsiteX3458" fmla="*/ 3319293 w 11646040"/>
              <a:gd name="connsiteY3458" fmla="*/ 5147 h 459652"/>
              <a:gd name="connsiteX3459" fmla="*/ 3324778 w 11646040"/>
              <a:gd name="connsiteY3459" fmla="*/ 37 h 459652"/>
              <a:gd name="connsiteX3460" fmla="*/ 3341695 w 11646040"/>
              <a:gd name="connsiteY3460" fmla="*/ 37 h 459652"/>
              <a:gd name="connsiteX3461" fmla="*/ 3322500 w 11646040"/>
              <a:gd name="connsiteY3461" fmla="*/ 18762 h 459652"/>
              <a:gd name="connsiteX3462" fmla="*/ 3364516 w 11646040"/>
              <a:gd name="connsiteY3462" fmla="*/ 36392 h 459652"/>
              <a:gd name="connsiteX3463" fmla="*/ 3417313 w 11646040"/>
              <a:gd name="connsiteY3463" fmla="*/ 37 h 459652"/>
              <a:gd name="connsiteX3464" fmla="*/ 3446500 w 11646040"/>
              <a:gd name="connsiteY3464" fmla="*/ 37 h 459652"/>
              <a:gd name="connsiteX3465" fmla="*/ 3376879 w 11646040"/>
              <a:gd name="connsiteY3465" fmla="*/ 43473 h 459652"/>
              <a:gd name="connsiteX3466" fmla="*/ 3413224 w 11646040"/>
              <a:gd name="connsiteY3466" fmla="*/ 67125 h 459652"/>
              <a:gd name="connsiteX3467" fmla="*/ 3505062 w 11646040"/>
              <a:gd name="connsiteY3467" fmla="*/ 30588 h 459652"/>
              <a:gd name="connsiteX3468" fmla="*/ 3505247 w 11646040"/>
              <a:gd name="connsiteY3468" fmla="*/ 30588 h 459652"/>
              <a:gd name="connsiteX3469" fmla="*/ 3505247 w 11646040"/>
              <a:gd name="connsiteY3469" fmla="*/ 38253 h 459652"/>
              <a:gd name="connsiteX3470" fmla="*/ 3426794 w 11646040"/>
              <a:gd name="connsiteY3470" fmla="*/ 66760 h 459652"/>
              <a:gd name="connsiteX3471" fmla="*/ 3426609 w 11646040"/>
              <a:gd name="connsiteY3471" fmla="*/ 66943 h 459652"/>
              <a:gd name="connsiteX3472" fmla="*/ 3423263 w 11646040"/>
              <a:gd name="connsiteY3472" fmla="*/ 74900 h 459652"/>
              <a:gd name="connsiteX3473" fmla="*/ 3450033 w 11646040"/>
              <a:gd name="connsiteY3473" fmla="*/ 101473 h 459652"/>
              <a:gd name="connsiteX3474" fmla="*/ 3505202 w 11646040"/>
              <a:gd name="connsiteY3474" fmla="*/ 73440 h 459652"/>
              <a:gd name="connsiteX3475" fmla="*/ 3505202 w 11646040"/>
              <a:gd name="connsiteY3475" fmla="*/ 80923 h 459652"/>
              <a:gd name="connsiteX3476" fmla="*/ 3505109 w 11646040"/>
              <a:gd name="connsiteY3476" fmla="*/ 80923 h 459652"/>
              <a:gd name="connsiteX3477" fmla="*/ 3460631 w 11646040"/>
              <a:gd name="connsiteY3477" fmla="*/ 106072 h 459652"/>
              <a:gd name="connsiteX3478" fmla="*/ 3474247 w 11646040"/>
              <a:gd name="connsiteY3478" fmla="*/ 120307 h 459652"/>
              <a:gd name="connsiteX3479" fmla="*/ 3505247 w 11646040"/>
              <a:gd name="connsiteY3479" fmla="*/ 120307 h 459652"/>
              <a:gd name="connsiteX3480" fmla="*/ 3505247 w 11646040"/>
              <a:gd name="connsiteY3480" fmla="*/ 133265 h 459652"/>
              <a:gd name="connsiteX3481" fmla="*/ 3491305 w 11646040"/>
              <a:gd name="connsiteY3481" fmla="*/ 133520 h 459652"/>
              <a:gd name="connsiteX3482" fmla="*/ 3491166 w 11646040"/>
              <a:gd name="connsiteY3482" fmla="*/ 133593 h 459652"/>
              <a:gd name="connsiteX3483" fmla="*/ 3263382 w 11646040"/>
              <a:gd name="connsiteY3483" fmla="*/ 242914 h 459652"/>
              <a:gd name="connsiteX3484" fmla="*/ 3293360 w 11646040"/>
              <a:gd name="connsiteY3484" fmla="*/ 250287 h 459652"/>
              <a:gd name="connsiteX3485" fmla="*/ 3319572 w 11646040"/>
              <a:gd name="connsiteY3485" fmla="*/ 244191 h 459652"/>
              <a:gd name="connsiteX3486" fmla="*/ 3505247 w 11646040"/>
              <a:gd name="connsiteY3486" fmla="*/ 173051 h 459652"/>
              <a:gd name="connsiteX3487" fmla="*/ 3505247 w 11646040"/>
              <a:gd name="connsiteY3487" fmla="*/ 182906 h 459652"/>
              <a:gd name="connsiteX3488" fmla="*/ 3483543 w 11646040"/>
              <a:gd name="connsiteY3488" fmla="*/ 183600 h 459652"/>
              <a:gd name="connsiteX3489" fmla="*/ 3322407 w 11646040"/>
              <a:gd name="connsiteY3489" fmla="*/ 257806 h 459652"/>
              <a:gd name="connsiteX3490" fmla="*/ 3350061 w 11646040"/>
              <a:gd name="connsiteY3490" fmla="*/ 269888 h 459652"/>
              <a:gd name="connsiteX3491" fmla="*/ 3374834 w 11646040"/>
              <a:gd name="connsiteY3491" fmla="*/ 266712 h 459652"/>
              <a:gd name="connsiteX3492" fmla="*/ 3505247 w 11646040"/>
              <a:gd name="connsiteY3492" fmla="*/ 220393 h 459652"/>
              <a:gd name="connsiteX3493" fmla="*/ 3505247 w 11646040"/>
              <a:gd name="connsiteY3493" fmla="*/ 230503 h 459652"/>
              <a:gd name="connsiteX3494" fmla="*/ 3489956 w 11646040"/>
              <a:gd name="connsiteY3494" fmla="*/ 231051 h 459652"/>
              <a:gd name="connsiteX3495" fmla="*/ 3375716 w 11646040"/>
              <a:gd name="connsiteY3495" fmla="*/ 281751 h 459652"/>
              <a:gd name="connsiteX3496" fmla="*/ 3412898 w 11646040"/>
              <a:gd name="connsiteY3496" fmla="*/ 306133 h 459652"/>
              <a:gd name="connsiteX3497" fmla="*/ 3503761 w 11646040"/>
              <a:gd name="connsiteY3497" fmla="*/ 269742 h 459652"/>
              <a:gd name="connsiteX3498" fmla="*/ 3505247 w 11646040"/>
              <a:gd name="connsiteY3498" fmla="*/ 269742 h 459652"/>
              <a:gd name="connsiteX3499" fmla="*/ 3505247 w 11646040"/>
              <a:gd name="connsiteY3499" fmla="*/ 277553 h 459652"/>
              <a:gd name="connsiteX3500" fmla="*/ 3426005 w 11646040"/>
              <a:gd name="connsiteY3500" fmla="*/ 306535 h 459652"/>
              <a:gd name="connsiteX3501" fmla="*/ 3423401 w 11646040"/>
              <a:gd name="connsiteY3501" fmla="*/ 314638 h 459652"/>
              <a:gd name="connsiteX3502" fmla="*/ 3449661 w 11646040"/>
              <a:gd name="connsiteY3502" fmla="*/ 340334 h 459652"/>
              <a:gd name="connsiteX3503" fmla="*/ 3505202 w 11646040"/>
              <a:gd name="connsiteY3503" fmla="*/ 312740 h 459652"/>
              <a:gd name="connsiteX3504" fmla="*/ 3505202 w 11646040"/>
              <a:gd name="connsiteY3504" fmla="*/ 320770 h 459652"/>
              <a:gd name="connsiteX3505" fmla="*/ 3460862 w 11646040"/>
              <a:gd name="connsiteY3505" fmla="*/ 343619 h 459652"/>
              <a:gd name="connsiteX3506" fmla="*/ 3476200 w 11646040"/>
              <a:gd name="connsiteY3506" fmla="*/ 359497 h 459652"/>
              <a:gd name="connsiteX3507" fmla="*/ 3505202 w 11646040"/>
              <a:gd name="connsiteY3507" fmla="*/ 359023 h 459652"/>
              <a:gd name="connsiteX3508" fmla="*/ 3505202 w 11646040"/>
              <a:gd name="connsiteY3508" fmla="*/ 373003 h 459652"/>
              <a:gd name="connsiteX3509" fmla="*/ 3311329 w 11646040"/>
              <a:gd name="connsiteY3509" fmla="*/ 432715 h 459652"/>
              <a:gd name="connsiteX3510" fmla="*/ 3282444 w 11646040"/>
              <a:gd name="connsiteY3510" fmla="*/ 459652 h 459652"/>
              <a:gd name="connsiteX3511" fmla="*/ 3256696 w 11646040"/>
              <a:gd name="connsiteY3511" fmla="*/ 459652 h 459652"/>
              <a:gd name="connsiteX3512" fmla="*/ 3282158 w 11646040"/>
              <a:gd name="connsiteY3512" fmla="*/ 430455 h 459652"/>
              <a:gd name="connsiteX3513" fmla="*/ 3241305 w 11646040"/>
              <a:gd name="connsiteY3513" fmla="*/ 403518 h 459652"/>
              <a:gd name="connsiteX3514" fmla="*/ 3238563 w 11646040"/>
              <a:gd name="connsiteY3514" fmla="*/ 402459 h 459652"/>
              <a:gd name="connsiteX3515" fmla="*/ 3238563 w 11646040"/>
              <a:gd name="connsiteY3515" fmla="*/ 402532 h 459652"/>
              <a:gd name="connsiteX3516" fmla="*/ 3203637 w 11646040"/>
              <a:gd name="connsiteY3516" fmla="*/ 396794 h 459652"/>
              <a:gd name="connsiteX3517" fmla="*/ 3117351 w 11646040"/>
              <a:gd name="connsiteY3517" fmla="*/ 432828 h 459652"/>
              <a:gd name="connsiteX3518" fmla="*/ 3145885 w 11646040"/>
              <a:gd name="connsiteY3518" fmla="*/ 459652 h 459652"/>
              <a:gd name="connsiteX3519" fmla="*/ 3119300 w 11646040"/>
              <a:gd name="connsiteY3519" fmla="*/ 459652 h 459652"/>
              <a:gd name="connsiteX3520" fmla="*/ 3101090 w 11646040"/>
              <a:gd name="connsiteY3520" fmla="*/ 438804 h 459652"/>
              <a:gd name="connsiteX3521" fmla="*/ 2894819 w 11646040"/>
              <a:gd name="connsiteY3521" fmla="*/ 373149 h 459652"/>
              <a:gd name="connsiteX3522" fmla="*/ 2894819 w 11646040"/>
              <a:gd name="connsiteY3522" fmla="*/ 358840 h 459652"/>
              <a:gd name="connsiteX3523" fmla="*/ 2924146 w 11646040"/>
              <a:gd name="connsiteY3523" fmla="*/ 359315 h 459652"/>
              <a:gd name="connsiteX3524" fmla="*/ 2924146 w 11646040"/>
              <a:gd name="connsiteY3524" fmla="*/ 359388 h 459652"/>
              <a:gd name="connsiteX3525" fmla="*/ 2939762 w 11646040"/>
              <a:gd name="connsiteY3525" fmla="*/ 344350 h 459652"/>
              <a:gd name="connsiteX3526" fmla="*/ 2897376 w 11646040"/>
              <a:gd name="connsiteY3526" fmla="*/ 320478 h 459652"/>
              <a:gd name="connsiteX3527" fmla="*/ 2894819 w 11646040"/>
              <a:gd name="connsiteY3527" fmla="*/ 320514 h 459652"/>
              <a:gd name="connsiteX3528" fmla="*/ 2894819 w 11646040"/>
              <a:gd name="connsiteY3528" fmla="*/ 311827 h 459652"/>
              <a:gd name="connsiteX3529" fmla="*/ 2950685 w 11646040"/>
              <a:gd name="connsiteY3529" fmla="*/ 339641 h 459652"/>
              <a:gd name="connsiteX3530" fmla="*/ 2975364 w 11646040"/>
              <a:gd name="connsiteY3530" fmla="*/ 315915 h 459652"/>
              <a:gd name="connsiteX3531" fmla="*/ 2974666 w 11646040"/>
              <a:gd name="connsiteY3531" fmla="*/ 306900 h 459652"/>
              <a:gd name="connsiteX3532" fmla="*/ 2894819 w 11646040"/>
              <a:gd name="connsiteY3532" fmla="*/ 277553 h 459652"/>
              <a:gd name="connsiteX3533" fmla="*/ 2894819 w 11646040"/>
              <a:gd name="connsiteY3533" fmla="*/ 269778 h 459652"/>
              <a:gd name="connsiteX3534" fmla="*/ 2896168 w 11646040"/>
              <a:gd name="connsiteY3534" fmla="*/ 269742 h 459652"/>
              <a:gd name="connsiteX3535" fmla="*/ 2987588 w 11646040"/>
              <a:gd name="connsiteY3535" fmla="*/ 305914 h 459652"/>
              <a:gd name="connsiteX3536" fmla="*/ 3024956 w 11646040"/>
              <a:gd name="connsiteY3536" fmla="*/ 281130 h 459652"/>
              <a:gd name="connsiteX3537" fmla="*/ 2894819 w 11646040"/>
              <a:gd name="connsiteY3537" fmla="*/ 230576 h 459652"/>
              <a:gd name="connsiteX3538" fmla="*/ 2894819 w 11646040"/>
              <a:gd name="connsiteY3538" fmla="*/ 220648 h 459652"/>
              <a:gd name="connsiteX3539" fmla="*/ 2934743 w 11646040"/>
              <a:gd name="connsiteY3539" fmla="*/ 224225 h 459652"/>
              <a:gd name="connsiteX3540" fmla="*/ 3027789 w 11646040"/>
              <a:gd name="connsiteY3540" fmla="*/ 267734 h 459652"/>
              <a:gd name="connsiteX3541" fmla="*/ 3041780 w 11646040"/>
              <a:gd name="connsiteY3541" fmla="*/ 272771 h 459652"/>
              <a:gd name="connsiteX3542" fmla="*/ 3078264 w 11646040"/>
              <a:gd name="connsiteY3542" fmla="*/ 257295 h 459652"/>
              <a:gd name="connsiteX3543" fmla="*/ 2894819 w 11646040"/>
              <a:gd name="connsiteY3543" fmla="*/ 182724 h 459652"/>
              <a:gd name="connsiteX3544" fmla="*/ 2894819 w 11646040"/>
              <a:gd name="connsiteY3544" fmla="*/ 172868 h 459652"/>
              <a:gd name="connsiteX3545" fmla="*/ 2938740 w 11646040"/>
              <a:gd name="connsiteY3545" fmla="*/ 175935 h 459652"/>
              <a:gd name="connsiteX3546" fmla="*/ 3083143 w 11646040"/>
              <a:gd name="connsiteY3546" fmla="*/ 245615 h 459652"/>
              <a:gd name="connsiteX3547" fmla="*/ 3095275 w 11646040"/>
              <a:gd name="connsiteY3547" fmla="*/ 252440 h 459652"/>
              <a:gd name="connsiteX3548" fmla="*/ 3139940 w 11646040"/>
              <a:gd name="connsiteY3548" fmla="*/ 241892 h 459652"/>
              <a:gd name="connsiteX3549" fmla="*/ 2894819 w 11646040"/>
              <a:gd name="connsiteY3549" fmla="*/ 133667 h 459652"/>
              <a:gd name="connsiteX3550" fmla="*/ 2894819 w 11646040"/>
              <a:gd name="connsiteY3550" fmla="*/ 120198 h 459652"/>
              <a:gd name="connsiteX3551" fmla="*/ 2926704 w 11646040"/>
              <a:gd name="connsiteY3551" fmla="*/ 120198 h 459652"/>
              <a:gd name="connsiteX3552" fmla="*/ 2926657 w 11646040"/>
              <a:gd name="connsiteY3552" fmla="*/ 120307 h 459652"/>
              <a:gd name="connsiteX3553" fmla="*/ 2940366 w 11646040"/>
              <a:gd name="connsiteY3553" fmla="*/ 106838 h 459652"/>
              <a:gd name="connsiteX3554" fmla="*/ 2895099 w 11646040"/>
              <a:gd name="connsiteY3554" fmla="*/ 80777 h 459652"/>
              <a:gd name="connsiteX3555" fmla="*/ 2894819 w 11646040"/>
              <a:gd name="connsiteY3555" fmla="*/ 80777 h 459652"/>
              <a:gd name="connsiteX3556" fmla="*/ 2894819 w 11646040"/>
              <a:gd name="connsiteY3556" fmla="*/ 73148 h 459652"/>
              <a:gd name="connsiteX3557" fmla="*/ 2950731 w 11646040"/>
              <a:gd name="connsiteY3557" fmla="*/ 100962 h 459652"/>
              <a:gd name="connsiteX3558" fmla="*/ 2979083 w 11646040"/>
              <a:gd name="connsiteY3558" fmla="*/ 73842 h 459652"/>
              <a:gd name="connsiteX3559" fmla="*/ 2894819 w 11646040"/>
              <a:gd name="connsiteY3559" fmla="*/ 38180 h 459652"/>
              <a:gd name="connsiteX3560" fmla="*/ 2894819 w 11646040"/>
              <a:gd name="connsiteY3560" fmla="*/ 30588 h 459652"/>
              <a:gd name="connsiteX3561" fmla="*/ 2895841 w 11646040"/>
              <a:gd name="connsiteY3561" fmla="*/ 30552 h 459652"/>
              <a:gd name="connsiteX3562" fmla="*/ 2987355 w 11646040"/>
              <a:gd name="connsiteY3562" fmla="*/ 66943 h 459652"/>
              <a:gd name="connsiteX3563" fmla="*/ 3024863 w 11646040"/>
              <a:gd name="connsiteY3563" fmla="*/ 42451 h 459652"/>
              <a:gd name="connsiteX3564" fmla="*/ 2955657 w 11646040"/>
              <a:gd name="connsiteY3564" fmla="*/ 37 h 459652"/>
              <a:gd name="connsiteX3565" fmla="*/ 2983033 w 11646040"/>
              <a:gd name="connsiteY3565" fmla="*/ 37 h 459652"/>
              <a:gd name="connsiteX3566" fmla="*/ 3028023 w 11646040"/>
              <a:gd name="connsiteY3566" fmla="*/ 29018 h 459652"/>
              <a:gd name="connsiteX3567" fmla="*/ 3042012 w 11646040"/>
              <a:gd name="connsiteY3567" fmla="*/ 33800 h 459652"/>
              <a:gd name="connsiteX3568" fmla="*/ 3077938 w 11646040"/>
              <a:gd name="connsiteY3568" fmla="*/ 18652 h 459652"/>
              <a:gd name="connsiteX3569" fmla="*/ 3058558 w 11646040"/>
              <a:gd name="connsiteY3569" fmla="*/ 37 h 459652"/>
              <a:gd name="connsiteX3570" fmla="*/ 3076126 w 11646040"/>
              <a:gd name="connsiteY3570" fmla="*/ 37 h 459652"/>
              <a:gd name="connsiteX3571" fmla="*/ 3081332 w 11646040"/>
              <a:gd name="connsiteY3571" fmla="*/ 5037 h 459652"/>
              <a:gd name="connsiteX3572" fmla="*/ 3094299 w 11646040"/>
              <a:gd name="connsiteY3572" fmla="*/ 13250 h 459652"/>
              <a:gd name="connsiteX3573" fmla="*/ 3140126 w 11646040"/>
              <a:gd name="connsiteY3573" fmla="*/ 3066 h 459652"/>
              <a:gd name="connsiteX3574" fmla="*/ 3137522 w 11646040"/>
              <a:gd name="connsiteY3574" fmla="*/ 37 h 459652"/>
              <a:gd name="connsiteX3575" fmla="*/ 3163503 w 11646040"/>
              <a:gd name="connsiteY3575" fmla="*/ 37 h 459652"/>
              <a:gd name="connsiteX3576" fmla="*/ 3172613 w 11646040"/>
              <a:gd name="connsiteY3576" fmla="*/ 767 h 459652"/>
              <a:gd name="connsiteX3577" fmla="*/ 3228152 w 11646040"/>
              <a:gd name="connsiteY3577" fmla="*/ 840 h 459652"/>
              <a:gd name="connsiteX3578" fmla="*/ 3237123 w 11646040"/>
              <a:gd name="connsiteY3578" fmla="*/ 0 h 459652"/>
              <a:gd name="connsiteX3579" fmla="*/ 2626647 w 11646040"/>
              <a:gd name="connsiteY3579" fmla="*/ 0 h 459652"/>
              <a:gd name="connsiteX3580" fmla="*/ 2652443 w 11646040"/>
              <a:gd name="connsiteY3580" fmla="*/ 0 h 459652"/>
              <a:gd name="connsiteX3581" fmla="*/ 2651142 w 11646040"/>
              <a:gd name="connsiteY3581" fmla="*/ 1533 h 459652"/>
              <a:gd name="connsiteX3582" fmla="*/ 2655185 w 11646040"/>
              <a:gd name="connsiteY3582" fmla="*/ 4417 h 459652"/>
              <a:gd name="connsiteX3583" fmla="*/ 2683861 w 11646040"/>
              <a:gd name="connsiteY3583" fmla="*/ 11425 h 459652"/>
              <a:gd name="connsiteX3584" fmla="*/ 2708820 w 11646040"/>
              <a:gd name="connsiteY3584" fmla="*/ 5147 h 459652"/>
              <a:gd name="connsiteX3585" fmla="*/ 2714304 w 11646040"/>
              <a:gd name="connsiteY3585" fmla="*/ 37 h 459652"/>
              <a:gd name="connsiteX3586" fmla="*/ 2731221 w 11646040"/>
              <a:gd name="connsiteY3586" fmla="*/ 37 h 459652"/>
              <a:gd name="connsiteX3587" fmla="*/ 2712026 w 11646040"/>
              <a:gd name="connsiteY3587" fmla="*/ 18762 h 459652"/>
              <a:gd name="connsiteX3588" fmla="*/ 2754042 w 11646040"/>
              <a:gd name="connsiteY3588" fmla="*/ 36392 h 459652"/>
              <a:gd name="connsiteX3589" fmla="*/ 2806839 w 11646040"/>
              <a:gd name="connsiteY3589" fmla="*/ 37 h 459652"/>
              <a:gd name="connsiteX3590" fmla="*/ 2836026 w 11646040"/>
              <a:gd name="connsiteY3590" fmla="*/ 37 h 459652"/>
              <a:gd name="connsiteX3591" fmla="*/ 2766404 w 11646040"/>
              <a:gd name="connsiteY3591" fmla="*/ 43473 h 459652"/>
              <a:gd name="connsiteX3592" fmla="*/ 2802749 w 11646040"/>
              <a:gd name="connsiteY3592" fmla="*/ 67125 h 459652"/>
              <a:gd name="connsiteX3593" fmla="*/ 2894588 w 11646040"/>
              <a:gd name="connsiteY3593" fmla="*/ 30588 h 459652"/>
              <a:gd name="connsiteX3594" fmla="*/ 2894773 w 11646040"/>
              <a:gd name="connsiteY3594" fmla="*/ 30588 h 459652"/>
              <a:gd name="connsiteX3595" fmla="*/ 2894773 w 11646040"/>
              <a:gd name="connsiteY3595" fmla="*/ 38253 h 459652"/>
              <a:gd name="connsiteX3596" fmla="*/ 2816320 w 11646040"/>
              <a:gd name="connsiteY3596" fmla="*/ 66760 h 459652"/>
              <a:gd name="connsiteX3597" fmla="*/ 2816135 w 11646040"/>
              <a:gd name="connsiteY3597" fmla="*/ 66943 h 459652"/>
              <a:gd name="connsiteX3598" fmla="*/ 2812789 w 11646040"/>
              <a:gd name="connsiteY3598" fmla="*/ 74900 h 459652"/>
              <a:gd name="connsiteX3599" fmla="*/ 2839559 w 11646040"/>
              <a:gd name="connsiteY3599" fmla="*/ 101473 h 459652"/>
              <a:gd name="connsiteX3600" fmla="*/ 2894727 w 11646040"/>
              <a:gd name="connsiteY3600" fmla="*/ 73440 h 459652"/>
              <a:gd name="connsiteX3601" fmla="*/ 2894727 w 11646040"/>
              <a:gd name="connsiteY3601" fmla="*/ 80923 h 459652"/>
              <a:gd name="connsiteX3602" fmla="*/ 2894635 w 11646040"/>
              <a:gd name="connsiteY3602" fmla="*/ 80923 h 459652"/>
              <a:gd name="connsiteX3603" fmla="*/ 2850157 w 11646040"/>
              <a:gd name="connsiteY3603" fmla="*/ 106072 h 459652"/>
              <a:gd name="connsiteX3604" fmla="*/ 2863773 w 11646040"/>
              <a:gd name="connsiteY3604" fmla="*/ 120307 h 459652"/>
              <a:gd name="connsiteX3605" fmla="*/ 2894773 w 11646040"/>
              <a:gd name="connsiteY3605" fmla="*/ 120307 h 459652"/>
              <a:gd name="connsiteX3606" fmla="*/ 2894773 w 11646040"/>
              <a:gd name="connsiteY3606" fmla="*/ 133265 h 459652"/>
              <a:gd name="connsiteX3607" fmla="*/ 2880830 w 11646040"/>
              <a:gd name="connsiteY3607" fmla="*/ 133520 h 459652"/>
              <a:gd name="connsiteX3608" fmla="*/ 2880690 w 11646040"/>
              <a:gd name="connsiteY3608" fmla="*/ 133593 h 459652"/>
              <a:gd name="connsiteX3609" fmla="*/ 2652908 w 11646040"/>
              <a:gd name="connsiteY3609" fmla="*/ 242914 h 459652"/>
              <a:gd name="connsiteX3610" fmla="*/ 2682885 w 11646040"/>
              <a:gd name="connsiteY3610" fmla="*/ 250287 h 459652"/>
              <a:gd name="connsiteX3611" fmla="*/ 2709098 w 11646040"/>
              <a:gd name="connsiteY3611" fmla="*/ 244191 h 459652"/>
              <a:gd name="connsiteX3612" fmla="*/ 2894773 w 11646040"/>
              <a:gd name="connsiteY3612" fmla="*/ 173051 h 459652"/>
              <a:gd name="connsiteX3613" fmla="*/ 2894773 w 11646040"/>
              <a:gd name="connsiteY3613" fmla="*/ 182906 h 459652"/>
              <a:gd name="connsiteX3614" fmla="*/ 2873069 w 11646040"/>
              <a:gd name="connsiteY3614" fmla="*/ 183600 h 459652"/>
              <a:gd name="connsiteX3615" fmla="*/ 2711933 w 11646040"/>
              <a:gd name="connsiteY3615" fmla="*/ 257806 h 459652"/>
              <a:gd name="connsiteX3616" fmla="*/ 2739587 w 11646040"/>
              <a:gd name="connsiteY3616" fmla="*/ 269888 h 459652"/>
              <a:gd name="connsiteX3617" fmla="*/ 2764359 w 11646040"/>
              <a:gd name="connsiteY3617" fmla="*/ 266712 h 459652"/>
              <a:gd name="connsiteX3618" fmla="*/ 2894773 w 11646040"/>
              <a:gd name="connsiteY3618" fmla="*/ 220393 h 459652"/>
              <a:gd name="connsiteX3619" fmla="*/ 2894773 w 11646040"/>
              <a:gd name="connsiteY3619" fmla="*/ 230503 h 459652"/>
              <a:gd name="connsiteX3620" fmla="*/ 2879482 w 11646040"/>
              <a:gd name="connsiteY3620" fmla="*/ 231051 h 459652"/>
              <a:gd name="connsiteX3621" fmla="*/ 2765243 w 11646040"/>
              <a:gd name="connsiteY3621" fmla="*/ 281751 h 459652"/>
              <a:gd name="connsiteX3622" fmla="*/ 2802424 w 11646040"/>
              <a:gd name="connsiteY3622" fmla="*/ 306133 h 459652"/>
              <a:gd name="connsiteX3623" fmla="*/ 2893286 w 11646040"/>
              <a:gd name="connsiteY3623" fmla="*/ 269742 h 459652"/>
              <a:gd name="connsiteX3624" fmla="*/ 2894773 w 11646040"/>
              <a:gd name="connsiteY3624" fmla="*/ 269742 h 459652"/>
              <a:gd name="connsiteX3625" fmla="*/ 2894773 w 11646040"/>
              <a:gd name="connsiteY3625" fmla="*/ 277553 h 459652"/>
              <a:gd name="connsiteX3626" fmla="*/ 2815531 w 11646040"/>
              <a:gd name="connsiteY3626" fmla="*/ 306535 h 459652"/>
              <a:gd name="connsiteX3627" fmla="*/ 2812927 w 11646040"/>
              <a:gd name="connsiteY3627" fmla="*/ 314638 h 459652"/>
              <a:gd name="connsiteX3628" fmla="*/ 2839188 w 11646040"/>
              <a:gd name="connsiteY3628" fmla="*/ 340334 h 459652"/>
              <a:gd name="connsiteX3629" fmla="*/ 2894727 w 11646040"/>
              <a:gd name="connsiteY3629" fmla="*/ 312740 h 459652"/>
              <a:gd name="connsiteX3630" fmla="*/ 2894727 w 11646040"/>
              <a:gd name="connsiteY3630" fmla="*/ 320770 h 459652"/>
              <a:gd name="connsiteX3631" fmla="*/ 2850388 w 11646040"/>
              <a:gd name="connsiteY3631" fmla="*/ 343619 h 459652"/>
              <a:gd name="connsiteX3632" fmla="*/ 2865725 w 11646040"/>
              <a:gd name="connsiteY3632" fmla="*/ 359497 h 459652"/>
              <a:gd name="connsiteX3633" fmla="*/ 2894727 w 11646040"/>
              <a:gd name="connsiteY3633" fmla="*/ 359023 h 459652"/>
              <a:gd name="connsiteX3634" fmla="*/ 2894727 w 11646040"/>
              <a:gd name="connsiteY3634" fmla="*/ 373003 h 459652"/>
              <a:gd name="connsiteX3635" fmla="*/ 2700855 w 11646040"/>
              <a:gd name="connsiteY3635" fmla="*/ 432715 h 459652"/>
              <a:gd name="connsiteX3636" fmla="*/ 2671971 w 11646040"/>
              <a:gd name="connsiteY3636" fmla="*/ 459652 h 459652"/>
              <a:gd name="connsiteX3637" fmla="*/ 2646221 w 11646040"/>
              <a:gd name="connsiteY3637" fmla="*/ 459652 h 459652"/>
              <a:gd name="connsiteX3638" fmla="*/ 2671684 w 11646040"/>
              <a:gd name="connsiteY3638" fmla="*/ 430455 h 459652"/>
              <a:gd name="connsiteX3639" fmla="*/ 2630831 w 11646040"/>
              <a:gd name="connsiteY3639" fmla="*/ 403518 h 459652"/>
              <a:gd name="connsiteX3640" fmla="*/ 2628089 w 11646040"/>
              <a:gd name="connsiteY3640" fmla="*/ 402459 h 459652"/>
              <a:gd name="connsiteX3641" fmla="*/ 2628089 w 11646040"/>
              <a:gd name="connsiteY3641" fmla="*/ 402532 h 459652"/>
              <a:gd name="connsiteX3642" fmla="*/ 2593162 w 11646040"/>
              <a:gd name="connsiteY3642" fmla="*/ 396794 h 459652"/>
              <a:gd name="connsiteX3643" fmla="*/ 2506875 w 11646040"/>
              <a:gd name="connsiteY3643" fmla="*/ 432828 h 459652"/>
              <a:gd name="connsiteX3644" fmla="*/ 2535409 w 11646040"/>
              <a:gd name="connsiteY3644" fmla="*/ 459652 h 459652"/>
              <a:gd name="connsiteX3645" fmla="*/ 2508825 w 11646040"/>
              <a:gd name="connsiteY3645" fmla="*/ 459652 h 459652"/>
              <a:gd name="connsiteX3646" fmla="*/ 2490615 w 11646040"/>
              <a:gd name="connsiteY3646" fmla="*/ 438804 h 459652"/>
              <a:gd name="connsiteX3647" fmla="*/ 2284343 w 11646040"/>
              <a:gd name="connsiteY3647" fmla="*/ 373149 h 459652"/>
              <a:gd name="connsiteX3648" fmla="*/ 2284343 w 11646040"/>
              <a:gd name="connsiteY3648" fmla="*/ 358840 h 459652"/>
              <a:gd name="connsiteX3649" fmla="*/ 2313670 w 11646040"/>
              <a:gd name="connsiteY3649" fmla="*/ 359315 h 459652"/>
              <a:gd name="connsiteX3650" fmla="*/ 2313670 w 11646040"/>
              <a:gd name="connsiteY3650" fmla="*/ 359388 h 459652"/>
              <a:gd name="connsiteX3651" fmla="*/ 2329286 w 11646040"/>
              <a:gd name="connsiteY3651" fmla="*/ 344350 h 459652"/>
              <a:gd name="connsiteX3652" fmla="*/ 2286900 w 11646040"/>
              <a:gd name="connsiteY3652" fmla="*/ 320478 h 459652"/>
              <a:gd name="connsiteX3653" fmla="*/ 2284343 w 11646040"/>
              <a:gd name="connsiteY3653" fmla="*/ 320514 h 459652"/>
              <a:gd name="connsiteX3654" fmla="*/ 2284343 w 11646040"/>
              <a:gd name="connsiteY3654" fmla="*/ 311827 h 459652"/>
              <a:gd name="connsiteX3655" fmla="*/ 2340209 w 11646040"/>
              <a:gd name="connsiteY3655" fmla="*/ 339641 h 459652"/>
              <a:gd name="connsiteX3656" fmla="*/ 2364889 w 11646040"/>
              <a:gd name="connsiteY3656" fmla="*/ 315915 h 459652"/>
              <a:gd name="connsiteX3657" fmla="*/ 2364192 w 11646040"/>
              <a:gd name="connsiteY3657" fmla="*/ 306900 h 459652"/>
              <a:gd name="connsiteX3658" fmla="*/ 2284343 w 11646040"/>
              <a:gd name="connsiteY3658" fmla="*/ 277553 h 459652"/>
              <a:gd name="connsiteX3659" fmla="*/ 2284343 w 11646040"/>
              <a:gd name="connsiteY3659" fmla="*/ 269778 h 459652"/>
              <a:gd name="connsiteX3660" fmla="*/ 2285692 w 11646040"/>
              <a:gd name="connsiteY3660" fmla="*/ 269742 h 459652"/>
              <a:gd name="connsiteX3661" fmla="*/ 2377112 w 11646040"/>
              <a:gd name="connsiteY3661" fmla="*/ 305914 h 459652"/>
              <a:gd name="connsiteX3662" fmla="*/ 2414478 w 11646040"/>
              <a:gd name="connsiteY3662" fmla="*/ 281130 h 459652"/>
              <a:gd name="connsiteX3663" fmla="*/ 2284343 w 11646040"/>
              <a:gd name="connsiteY3663" fmla="*/ 230576 h 459652"/>
              <a:gd name="connsiteX3664" fmla="*/ 2284343 w 11646040"/>
              <a:gd name="connsiteY3664" fmla="*/ 220648 h 459652"/>
              <a:gd name="connsiteX3665" fmla="*/ 2324267 w 11646040"/>
              <a:gd name="connsiteY3665" fmla="*/ 224225 h 459652"/>
              <a:gd name="connsiteX3666" fmla="*/ 2417313 w 11646040"/>
              <a:gd name="connsiteY3666" fmla="*/ 267734 h 459652"/>
              <a:gd name="connsiteX3667" fmla="*/ 2431303 w 11646040"/>
              <a:gd name="connsiteY3667" fmla="*/ 272771 h 459652"/>
              <a:gd name="connsiteX3668" fmla="*/ 2467788 w 11646040"/>
              <a:gd name="connsiteY3668" fmla="*/ 257295 h 459652"/>
              <a:gd name="connsiteX3669" fmla="*/ 2284343 w 11646040"/>
              <a:gd name="connsiteY3669" fmla="*/ 182724 h 459652"/>
              <a:gd name="connsiteX3670" fmla="*/ 2284343 w 11646040"/>
              <a:gd name="connsiteY3670" fmla="*/ 172868 h 459652"/>
              <a:gd name="connsiteX3671" fmla="*/ 2328264 w 11646040"/>
              <a:gd name="connsiteY3671" fmla="*/ 175935 h 459652"/>
              <a:gd name="connsiteX3672" fmla="*/ 2472667 w 11646040"/>
              <a:gd name="connsiteY3672" fmla="*/ 245615 h 459652"/>
              <a:gd name="connsiteX3673" fmla="*/ 2484798 w 11646040"/>
              <a:gd name="connsiteY3673" fmla="*/ 252440 h 459652"/>
              <a:gd name="connsiteX3674" fmla="*/ 2529466 w 11646040"/>
              <a:gd name="connsiteY3674" fmla="*/ 241892 h 459652"/>
              <a:gd name="connsiteX3675" fmla="*/ 2284343 w 11646040"/>
              <a:gd name="connsiteY3675" fmla="*/ 133667 h 459652"/>
              <a:gd name="connsiteX3676" fmla="*/ 2284343 w 11646040"/>
              <a:gd name="connsiteY3676" fmla="*/ 120198 h 459652"/>
              <a:gd name="connsiteX3677" fmla="*/ 2316225 w 11646040"/>
              <a:gd name="connsiteY3677" fmla="*/ 120198 h 459652"/>
              <a:gd name="connsiteX3678" fmla="*/ 2316180 w 11646040"/>
              <a:gd name="connsiteY3678" fmla="*/ 120307 h 459652"/>
              <a:gd name="connsiteX3679" fmla="*/ 2329890 w 11646040"/>
              <a:gd name="connsiteY3679" fmla="*/ 106838 h 459652"/>
              <a:gd name="connsiteX3680" fmla="*/ 2284622 w 11646040"/>
              <a:gd name="connsiteY3680" fmla="*/ 80777 h 459652"/>
              <a:gd name="connsiteX3681" fmla="*/ 2284343 w 11646040"/>
              <a:gd name="connsiteY3681" fmla="*/ 80777 h 459652"/>
              <a:gd name="connsiteX3682" fmla="*/ 2284343 w 11646040"/>
              <a:gd name="connsiteY3682" fmla="*/ 73148 h 459652"/>
              <a:gd name="connsiteX3683" fmla="*/ 2340255 w 11646040"/>
              <a:gd name="connsiteY3683" fmla="*/ 100962 h 459652"/>
              <a:gd name="connsiteX3684" fmla="*/ 2368606 w 11646040"/>
              <a:gd name="connsiteY3684" fmla="*/ 73842 h 459652"/>
              <a:gd name="connsiteX3685" fmla="*/ 2284343 w 11646040"/>
              <a:gd name="connsiteY3685" fmla="*/ 38180 h 459652"/>
              <a:gd name="connsiteX3686" fmla="*/ 2284343 w 11646040"/>
              <a:gd name="connsiteY3686" fmla="*/ 30588 h 459652"/>
              <a:gd name="connsiteX3687" fmla="*/ 2285365 w 11646040"/>
              <a:gd name="connsiteY3687" fmla="*/ 30552 h 459652"/>
              <a:gd name="connsiteX3688" fmla="*/ 2376879 w 11646040"/>
              <a:gd name="connsiteY3688" fmla="*/ 66943 h 459652"/>
              <a:gd name="connsiteX3689" fmla="*/ 2414386 w 11646040"/>
              <a:gd name="connsiteY3689" fmla="*/ 42451 h 459652"/>
              <a:gd name="connsiteX3690" fmla="*/ 2345181 w 11646040"/>
              <a:gd name="connsiteY3690" fmla="*/ 37 h 459652"/>
              <a:gd name="connsiteX3691" fmla="*/ 2372556 w 11646040"/>
              <a:gd name="connsiteY3691" fmla="*/ 37 h 459652"/>
              <a:gd name="connsiteX3692" fmla="*/ 2417546 w 11646040"/>
              <a:gd name="connsiteY3692" fmla="*/ 29018 h 459652"/>
              <a:gd name="connsiteX3693" fmla="*/ 2431537 w 11646040"/>
              <a:gd name="connsiteY3693" fmla="*/ 33800 h 459652"/>
              <a:gd name="connsiteX3694" fmla="*/ 2467462 w 11646040"/>
              <a:gd name="connsiteY3694" fmla="*/ 18652 h 459652"/>
              <a:gd name="connsiteX3695" fmla="*/ 2448081 w 11646040"/>
              <a:gd name="connsiteY3695" fmla="*/ 37 h 459652"/>
              <a:gd name="connsiteX3696" fmla="*/ 2465650 w 11646040"/>
              <a:gd name="connsiteY3696" fmla="*/ 37 h 459652"/>
              <a:gd name="connsiteX3697" fmla="*/ 2470855 w 11646040"/>
              <a:gd name="connsiteY3697" fmla="*/ 5037 h 459652"/>
              <a:gd name="connsiteX3698" fmla="*/ 2483823 w 11646040"/>
              <a:gd name="connsiteY3698" fmla="*/ 13250 h 459652"/>
              <a:gd name="connsiteX3699" fmla="*/ 2529650 w 11646040"/>
              <a:gd name="connsiteY3699" fmla="*/ 3066 h 459652"/>
              <a:gd name="connsiteX3700" fmla="*/ 2527048 w 11646040"/>
              <a:gd name="connsiteY3700" fmla="*/ 37 h 459652"/>
              <a:gd name="connsiteX3701" fmla="*/ 2553028 w 11646040"/>
              <a:gd name="connsiteY3701" fmla="*/ 37 h 459652"/>
              <a:gd name="connsiteX3702" fmla="*/ 2562139 w 11646040"/>
              <a:gd name="connsiteY3702" fmla="*/ 767 h 459652"/>
              <a:gd name="connsiteX3703" fmla="*/ 2617678 w 11646040"/>
              <a:gd name="connsiteY3703" fmla="*/ 840 h 459652"/>
              <a:gd name="connsiteX3704" fmla="*/ 2626647 w 11646040"/>
              <a:gd name="connsiteY3704" fmla="*/ 0 h 459652"/>
              <a:gd name="connsiteX3705" fmla="*/ 2016171 w 11646040"/>
              <a:gd name="connsiteY3705" fmla="*/ 0 h 459652"/>
              <a:gd name="connsiteX3706" fmla="*/ 2041965 w 11646040"/>
              <a:gd name="connsiteY3706" fmla="*/ 0 h 459652"/>
              <a:gd name="connsiteX3707" fmla="*/ 2040665 w 11646040"/>
              <a:gd name="connsiteY3707" fmla="*/ 1533 h 459652"/>
              <a:gd name="connsiteX3708" fmla="*/ 2044709 w 11646040"/>
              <a:gd name="connsiteY3708" fmla="*/ 4417 h 459652"/>
              <a:gd name="connsiteX3709" fmla="*/ 2073385 w 11646040"/>
              <a:gd name="connsiteY3709" fmla="*/ 11425 h 459652"/>
              <a:gd name="connsiteX3710" fmla="*/ 2098341 w 11646040"/>
              <a:gd name="connsiteY3710" fmla="*/ 5147 h 459652"/>
              <a:gd name="connsiteX3711" fmla="*/ 2103827 w 11646040"/>
              <a:gd name="connsiteY3711" fmla="*/ 37 h 459652"/>
              <a:gd name="connsiteX3712" fmla="*/ 2120744 w 11646040"/>
              <a:gd name="connsiteY3712" fmla="*/ 37 h 459652"/>
              <a:gd name="connsiteX3713" fmla="*/ 2101549 w 11646040"/>
              <a:gd name="connsiteY3713" fmla="*/ 18762 h 459652"/>
              <a:gd name="connsiteX3714" fmla="*/ 2143566 w 11646040"/>
              <a:gd name="connsiteY3714" fmla="*/ 36392 h 459652"/>
              <a:gd name="connsiteX3715" fmla="*/ 2196362 w 11646040"/>
              <a:gd name="connsiteY3715" fmla="*/ 37 h 459652"/>
              <a:gd name="connsiteX3716" fmla="*/ 2225550 w 11646040"/>
              <a:gd name="connsiteY3716" fmla="*/ 37 h 459652"/>
              <a:gd name="connsiteX3717" fmla="*/ 2155928 w 11646040"/>
              <a:gd name="connsiteY3717" fmla="*/ 43473 h 459652"/>
              <a:gd name="connsiteX3718" fmla="*/ 2192272 w 11646040"/>
              <a:gd name="connsiteY3718" fmla="*/ 67125 h 459652"/>
              <a:gd name="connsiteX3719" fmla="*/ 2284110 w 11646040"/>
              <a:gd name="connsiteY3719" fmla="*/ 30588 h 459652"/>
              <a:gd name="connsiteX3720" fmla="*/ 2284297 w 11646040"/>
              <a:gd name="connsiteY3720" fmla="*/ 30588 h 459652"/>
              <a:gd name="connsiteX3721" fmla="*/ 2284297 w 11646040"/>
              <a:gd name="connsiteY3721" fmla="*/ 38253 h 459652"/>
              <a:gd name="connsiteX3722" fmla="*/ 2205844 w 11646040"/>
              <a:gd name="connsiteY3722" fmla="*/ 66760 h 459652"/>
              <a:gd name="connsiteX3723" fmla="*/ 2205658 w 11646040"/>
              <a:gd name="connsiteY3723" fmla="*/ 66943 h 459652"/>
              <a:gd name="connsiteX3724" fmla="*/ 2202311 w 11646040"/>
              <a:gd name="connsiteY3724" fmla="*/ 74900 h 459652"/>
              <a:gd name="connsiteX3725" fmla="*/ 2229082 w 11646040"/>
              <a:gd name="connsiteY3725" fmla="*/ 101473 h 459652"/>
              <a:gd name="connsiteX3726" fmla="*/ 2284249 w 11646040"/>
              <a:gd name="connsiteY3726" fmla="*/ 73440 h 459652"/>
              <a:gd name="connsiteX3727" fmla="*/ 2284249 w 11646040"/>
              <a:gd name="connsiteY3727" fmla="*/ 80923 h 459652"/>
              <a:gd name="connsiteX3728" fmla="*/ 2284158 w 11646040"/>
              <a:gd name="connsiteY3728" fmla="*/ 80923 h 459652"/>
              <a:gd name="connsiteX3729" fmla="*/ 2239678 w 11646040"/>
              <a:gd name="connsiteY3729" fmla="*/ 106072 h 459652"/>
              <a:gd name="connsiteX3730" fmla="*/ 2253297 w 11646040"/>
              <a:gd name="connsiteY3730" fmla="*/ 120307 h 459652"/>
              <a:gd name="connsiteX3731" fmla="*/ 2284297 w 11646040"/>
              <a:gd name="connsiteY3731" fmla="*/ 120307 h 459652"/>
              <a:gd name="connsiteX3732" fmla="*/ 2284297 w 11646040"/>
              <a:gd name="connsiteY3732" fmla="*/ 133265 h 459652"/>
              <a:gd name="connsiteX3733" fmla="*/ 2270354 w 11646040"/>
              <a:gd name="connsiteY3733" fmla="*/ 133520 h 459652"/>
              <a:gd name="connsiteX3734" fmla="*/ 2270214 w 11646040"/>
              <a:gd name="connsiteY3734" fmla="*/ 133593 h 459652"/>
              <a:gd name="connsiteX3735" fmla="*/ 2042431 w 11646040"/>
              <a:gd name="connsiteY3735" fmla="*/ 242914 h 459652"/>
              <a:gd name="connsiteX3736" fmla="*/ 2072409 w 11646040"/>
              <a:gd name="connsiteY3736" fmla="*/ 250287 h 459652"/>
              <a:gd name="connsiteX3737" fmla="*/ 2098621 w 11646040"/>
              <a:gd name="connsiteY3737" fmla="*/ 244191 h 459652"/>
              <a:gd name="connsiteX3738" fmla="*/ 2284297 w 11646040"/>
              <a:gd name="connsiteY3738" fmla="*/ 173051 h 459652"/>
              <a:gd name="connsiteX3739" fmla="*/ 2284297 w 11646040"/>
              <a:gd name="connsiteY3739" fmla="*/ 182906 h 459652"/>
              <a:gd name="connsiteX3740" fmla="*/ 2262593 w 11646040"/>
              <a:gd name="connsiteY3740" fmla="*/ 183600 h 459652"/>
              <a:gd name="connsiteX3741" fmla="*/ 2101456 w 11646040"/>
              <a:gd name="connsiteY3741" fmla="*/ 257806 h 459652"/>
              <a:gd name="connsiteX3742" fmla="*/ 2129110 w 11646040"/>
              <a:gd name="connsiteY3742" fmla="*/ 269888 h 459652"/>
              <a:gd name="connsiteX3743" fmla="*/ 2153883 w 11646040"/>
              <a:gd name="connsiteY3743" fmla="*/ 266712 h 459652"/>
              <a:gd name="connsiteX3744" fmla="*/ 2284297 w 11646040"/>
              <a:gd name="connsiteY3744" fmla="*/ 220393 h 459652"/>
              <a:gd name="connsiteX3745" fmla="*/ 2284297 w 11646040"/>
              <a:gd name="connsiteY3745" fmla="*/ 230503 h 459652"/>
              <a:gd name="connsiteX3746" fmla="*/ 2269006 w 11646040"/>
              <a:gd name="connsiteY3746" fmla="*/ 231051 h 459652"/>
              <a:gd name="connsiteX3747" fmla="*/ 2154765 w 11646040"/>
              <a:gd name="connsiteY3747" fmla="*/ 281751 h 459652"/>
              <a:gd name="connsiteX3748" fmla="*/ 2191947 w 11646040"/>
              <a:gd name="connsiteY3748" fmla="*/ 306133 h 459652"/>
              <a:gd name="connsiteX3749" fmla="*/ 2282810 w 11646040"/>
              <a:gd name="connsiteY3749" fmla="*/ 269742 h 459652"/>
              <a:gd name="connsiteX3750" fmla="*/ 2284297 w 11646040"/>
              <a:gd name="connsiteY3750" fmla="*/ 269742 h 459652"/>
              <a:gd name="connsiteX3751" fmla="*/ 2284297 w 11646040"/>
              <a:gd name="connsiteY3751" fmla="*/ 277553 h 459652"/>
              <a:gd name="connsiteX3752" fmla="*/ 2205054 w 11646040"/>
              <a:gd name="connsiteY3752" fmla="*/ 306535 h 459652"/>
              <a:gd name="connsiteX3753" fmla="*/ 2202451 w 11646040"/>
              <a:gd name="connsiteY3753" fmla="*/ 314638 h 459652"/>
              <a:gd name="connsiteX3754" fmla="*/ 2228711 w 11646040"/>
              <a:gd name="connsiteY3754" fmla="*/ 340334 h 459652"/>
              <a:gd name="connsiteX3755" fmla="*/ 2284249 w 11646040"/>
              <a:gd name="connsiteY3755" fmla="*/ 312740 h 459652"/>
              <a:gd name="connsiteX3756" fmla="*/ 2284249 w 11646040"/>
              <a:gd name="connsiteY3756" fmla="*/ 320770 h 459652"/>
              <a:gd name="connsiteX3757" fmla="*/ 2239912 w 11646040"/>
              <a:gd name="connsiteY3757" fmla="*/ 343619 h 459652"/>
              <a:gd name="connsiteX3758" fmla="*/ 2255249 w 11646040"/>
              <a:gd name="connsiteY3758" fmla="*/ 359497 h 459652"/>
              <a:gd name="connsiteX3759" fmla="*/ 2284249 w 11646040"/>
              <a:gd name="connsiteY3759" fmla="*/ 359023 h 459652"/>
              <a:gd name="connsiteX3760" fmla="*/ 2284249 w 11646040"/>
              <a:gd name="connsiteY3760" fmla="*/ 373003 h 459652"/>
              <a:gd name="connsiteX3761" fmla="*/ 2090378 w 11646040"/>
              <a:gd name="connsiteY3761" fmla="*/ 432715 h 459652"/>
              <a:gd name="connsiteX3762" fmla="*/ 2061493 w 11646040"/>
              <a:gd name="connsiteY3762" fmla="*/ 459652 h 459652"/>
              <a:gd name="connsiteX3763" fmla="*/ 2035745 w 11646040"/>
              <a:gd name="connsiteY3763" fmla="*/ 459652 h 459652"/>
              <a:gd name="connsiteX3764" fmla="*/ 2061207 w 11646040"/>
              <a:gd name="connsiteY3764" fmla="*/ 430455 h 459652"/>
              <a:gd name="connsiteX3765" fmla="*/ 2020354 w 11646040"/>
              <a:gd name="connsiteY3765" fmla="*/ 403518 h 459652"/>
              <a:gd name="connsiteX3766" fmla="*/ 2017613 w 11646040"/>
              <a:gd name="connsiteY3766" fmla="*/ 402459 h 459652"/>
              <a:gd name="connsiteX3767" fmla="*/ 2017613 w 11646040"/>
              <a:gd name="connsiteY3767" fmla="*/ 402532 h 459652"/>
              <a:gd name="connsiteX3768" fmla="*/ 1982686 w 11646040"/>
              <a:gd name="connsiteY3768" fmla="*/ 396794 h 459652"/>
              <a:gd name="connsiteX3769" fmla="*/ 1896400 w 11646040"/>
              <a:gd name="connsiteY3769" fmla="*/ 432828 h 459652"/>
              <a:gd name="connsiteX3770" fmla="*/ 1924933 w 11646040"/>
              <a:gd name="connsiteY3770" fmla="*/ 459652 h 459652"/>
              <a:gd name="connsiteX3771" fmla="*/ 1898348 w 11646040"/>
              <a:gd name="connsiteY3771" fmla="*/ 459652 h 459652"/>
              <a:gd name="connsiteX3772" fmla="*/ 1880139 w 11646040"/>
              <a:gd name="connsiteY3772" fmla="*/ 438804 h 459652"/>
              <a:gd name="connsiteX3773" fmla="*/ 1673869 w 11646040"/>
              <a:gd name="connsiteY3773" fmla="*/ 373149 h 459652"/>
              <a:gd name="connsiteX3774" fmla="*/ 1673869 w 11646040"/>
              <a:gd name="connsiteY3774" fmla="*/ 358840 h 459652"/>
              <a:gd name="connsiteX3775" fmla="*/ 1703195 w 11646040"/>
              <a:gd name="connsiteY3775" fmla="*/ 359315 h 459652"/>
              <a:gd name="connsiteX3776" fmla="*/ 1703195 w 11646040"/>
              <a:gd name="connsiteY3776" fmla="*/ 359388 h 459652"/>
              <a:gd name="connsiteX3777" fmla="*/ 1718812 w 11646040"/>
              <a:gd name="connsiteY3777" fmla="*/ 344350 h 459652"/>
              <a:gd name="connsiteX3778" fmla="*/ 1676424 w 11646040"/>
              <a:gd name="connsiteY3778" fmla="*/ 320478 h 459652"/>
              <a:gd name="connsiteX3779" fmla="*/ 1673869 w 11646040"/>
              <a:gd name="connsiteY3779" fmla="*/ 320514 h 459652"/>
              <a:gd name="connsiteX3780" fmla="*/ 1673869 w 11646040"/>
              <a:gd name="connsiteY3780" fmla="*/ 311827 h 459652"/>
              <a:gd name="connsiteX3781" fmla="*/ 1729734 w 11646040"/>
              <a:gd name="connsiteY3781" fmla="*/ 339641 h 459652"/>
              <a:gd name="connsiteX3782" fmla="*/ 1754413 w 11646040"/>
              <a:gd name="connsiteY3782" fmla="*/ 315915 h 459652"/>
              <a:gd name="connsiteX3783" fmla="*/ 1753716 w 11646040"/>
              <a:gd name="connsiteY3783" fmla="*/ 306900 h 459652"/>
              <a:gd name="connsiteX3784" fmla="*/ 1673869 w 11646040"/>
              <a:gd name="connsiteY3784" fmla="*/ 277553 h 459652"/>
              <a:gd name="connsiteX3785" fmla="*/ 1673869 w 11646040"/>
              <a:gd name="connsiteY3785" fmla="*/ 269778 h 459652"/>
              <a:gd name="connsiteX3786" fmla="*/ 1675216 w 11646040"/>
              <a:gd name="connsiteY3786" fmla="*/ 269742 h 459652"/>
              <a:gd name="connsiteX3787" fmla="*/ 1766636 w 11646040"/>
              <a:gd name="connsiteY3787" fmla="*/ 305914 h 459652"/>
              <a:gd name="connsiteX3788" fmla="*/ 1804003 w 11646040"/>
              <a:gd name="connsiteY3788" fmla="*/ 281130 h 459652"/>
              <a:gd name="connsiteX3789" fmla="*/ 1673869 w 11646040"/>
              <a:gd name="connsiteY3789" fmla="*/ 230576 h 459652"/>
              <a:gd name="connsiteX3790" fmla="*/ 1673869 w 11646040"/>
              <a:gd name="connsiteY3790" fmla="*/ 220648 h 459652"/>
              <a:gd name="connsiteX3791" fmla="*/ 1713792 w 11646040"/>
              <a:gd name="connsiteY3791" fmla="*/ 224225 h 459652"/>
              <a:gd name="connsiteX3792" fmla="*/ 1806839 w 11646040"/>
              <a:gd name="connsiteY3792" fmla="*/ 267734 h 459652"/>
              <a:gd name="connsiteX3793" fmla="*/ 1820829 w 11646040"/>
              <a:gd name="connsiteY3793" fmla="*/ 272771 h 459652"/>
              <a:gd name="connsiteX3794" fmla="*/ 1857313 w 11646040"/>
              <a:gd name="connsiteY3794" fmla="*/ 257295 h 459652"/>
              <a:gd name="connsiteX3795" fmla="*/ 1673869 w 11646040"/>
              <a:gd name="connsiteY3795" fmla="*/ 182724 h 459652"/>
              <a:gd name="connsiteX3796" fmla="*/ 1673869 w 11646040"/>
              <a:gd name="connsiteY3796" fmla="*/ 172868 h 459652"/>
              <a:gd name="connsiteX3797" fmla="*/ 1717789 w 11646040"/>
              <a:gd name="connsiteY3797" fmla="*/ 175935 h 459652"/>
              <a:gd name="connsiteX3798" fmla="*/ 1862193 w 11646040"/>
              <a:gd name="connsiteY3798" fmla="*/ 245615 h 459652"/>
              <a:gd name="connsiteX3799" fmla="*/ 1874323 w 11646040"/>
              <a:gd name="connsiteY3799" fmla="*/ 252440 h 459652"/>
              <a:gd name="connsiteX3800" fmla="*/ 1918987 w 11646040"/>
              <a:gd name="connsiteY3800" fmla="*/ 241892 h 459652"/>
              <a:gd name="connsiteX3801" fmla="*/ 1673869 w 11646040"/>
              <a:gd name="connsiteY3801" fmla="*/ 133667 h 459652"/>
              <a:gd name="connsiteX3802" fmla="*/ 1673869 w 11646040"/>
              <a:gd name="connsiteY3802" fmla="*/ 120198 h 459652"/>
              <a:gd name="connsiteX3803" fmla="*/ 1705752 w 11646040"/>
              <a:gd name="connsiteY3803" fmla="*/ 120198 h 459652"/>
              <a:gd name="connsiteX3804" fmla="*/ 1705705 w 11646040"/>
              <a:gd name="connsiteY3804" fmla="*/ 120307 h 459652"/>
              <a:gd name="connsiteX3805" fmla="*/ 1719416 w 11646040"/>
              <a:gd name="connsiteY3805" fmla="*/ 106838 h 459652"/>
              <a:gd name="connsiteX3806" fmla="*/ 1674147 w 11646040"/>
              <a:gd name="connsiteY3806" fmla="*/ 80777 h 459652"/>
              <a:gd name="connsiteX3807" fmla="*/ 1673869 w 11646040"/>
              <a:gd name="connsiteY3807" fmla="*/ 80777 h 459652"/>
              <a:gd name="connsiteX3808" fmla="*/ 1673869 w 11646040"/>
              <a:gd name="connsiteY3808" fmla="*/ 73148 h 459652"/>
              <a:gd name="connsiteX3809" fmla="*/ 1729779 w 11646040"/>
              <a:gd name="connsiteY3809" fmla="*/ 100962 h 459652"/>
              <a:gd name="connsiteX3810" fmla="*/ 1758131 w 11646040"/>
              <a:gd name="connsiteY3810" fmla="*/ 73842 h 459652"/>
              <a:gd name="connsiteX3811" fmla="*/ 1673869 w 11646040"/>
              <a:gd name="connsiteY3811" fmla="*/ 38180 h 459652"/>
              <a:gd name="connsiteX3812" fmla="*/ 1673869 w 11646040"/>
              <a:gd name="connsiteY3812" fmla="*/ 30588 h 459652"/>
              <a:gd name="connsiteX3813" fmla="*/ 1674891 w 11646040"/>
              <a:gd name="connsiteY3813" fmla="*/ 30552 h 459652"/>
              <a:gd name="connsiteX3814" fmla="*/ 1766404 w 11646040"/>
              <a:gd name="connsiteY3814" fmla="*/ 66943 h 459652"/>
              <a:gd name="connsiteX3815" fmla="*/ 1803910 w 11646040"/>
              <a:gd name="connsiteY3815" fmla="*/ 42451 h 459652"/>
              <a:gd name="connsiteX3816" fmla="*/ 1734706 w 11646040"/>
              <a:gd name="connsiteY3816" fmla="*/ 37 h 459652"/>
              <a:gd name="connsiteX3817" fmla="*/ 1762082 w 11646040"/>
              <a:gd name="connsiteY3817" fmla="*/ 37 h 459652"/>
              <a:gd name="connsiteX3818" fmla="*/ 1807071 w 11646040"/>
              <a:gd name="connsiteY3818" fmla="*/ 29018 h 459652"/>
              <a:gd name="connsiteX3819" fmla="*/ 1821061 w 11646040"/>
              <a:gd name="connsiteY3819" fmla="*/ 33800 h 459652"/>
              <a:gd name="connsiteX3820" fmla="*/ 1856988 w 11646040"/>
              <a:gd name="connsiteY3820" fmla="*/ 18652 h 459652"/>
              <a:gd name="connsiteX3821" fmla="*/ 1837607 w 11646040"/>
              <a:gd name="connsiteY3821" fmla="*/ 37 h 459652"/>
              <a:gd name="connsiteX3822" fmla="*/ 1855175 w 11646040"/>
              <a:gd name="connsiteY3822" fmla="*/ 37 h 459652"/>
              <a:gd name="connsiteX3823" fmla="*/ 1860381 w 11646040"/>
              <a:gd name="connsiteY3823" fmla="*/ 5037 h 459652"/>
              <a:gd name="connsiteX3824" fmla="*/ 1873347 w 11646040"/>
              <a:gd name="connsiteY3824" fmla="*/ 13250 h 459652"/>
              <a:gd name="connsiteX3825" fmla="*/ 1919173 w 11646040"/>
              <a:gd name="connsiteY3825" fmla="*/ 3066 h 459652"/>
              <a:gd name="connsiteX3826" fmla="*/ 1916571 w 11646040"/>
              <a:gd name="connsiteY3826" fmla="*/ 37 h 459652"/>
              <a:gd name="connsiteX3827" fmla="*/ 1942552 w 11646040"/>
              <a:gd name="connsiteY3827" fmla="*/ 37 h 459652"/>
              <a:gd name="connsiteX3828" fmla="*/ 1951660 w 11646040"/>
              <a:gd name="connsiteY3828" fmla="*/ 767 h 459652"/>
              <a:gd name="connsiteX3829" fmla="*/ 2007201 w 11646040"/>
              <a:gd name="connsiteY3829" fmla="*/ 840 h 459652"/>
              <a:gd name="connsiteX3830" fmla="*/ 2016171 w 11646040"/>
              <a:gd name="connsiteY3830" fmla="*/ 0 h 459652"/>
              <a:gd name="connsiteX3831" fmla="*/ 1405697 w 11646040"/>
              <a:gd name="connsiteY3831" fmla="*/ 0 h 459652"/>
              <a:gd name="connsiteX3832" fmla="*/ 1431492 w 11646040"/>
              <a:gd name="connsiteY3832" fmla="*/ 0 h 459652"/>
              <a:gd name="connsiteX3833" fmla="*/ 1430189 w 11646040"/>
              <a:gd name="connsiteY3833" fmla="*/ 1533 h 459652"/>
              <a:gd name="connsiteX3834" fmla="*/ 1434233 w 11646040"/>
              <a:gd name="connsiteY3834" fmla="*/ 4417 h 459652"/>
              <a:gd name="connsiteX3835" fmla="*/ 1462909 w 11646040"/>
              <a:gd name="connsiteY3835" fmla="*/ 11425 h 459652"/>
              <a:gd name="connsiteX3836" fmla="*/ 1487868 w 11646040"/>
              <a:gd name="connsiteY3836" fmla="*/ 5147 h 459652"/>
              <a:gd name="connsiteX3837" fmla="*/ 1493352 w 11646040"/>
              <a:gd name="connsiteY3837" fmla="*/ 37 h 459652"/>
              <a:gd name="connsiteX3838" fmla="*/ 1510269 w 11646040"/>
              <a:gd name="connsiteY3838" fmla="*/ 37 h 459652"/>
              <a:gd name="connsiteX3839" fmla="*/ 1491074 w 11646040"/>
              <a:gd name="connsiteY3839" fmla="*/ 18762 h 459652"/>
              <a:gd name="connsiteX3840" fmla="*/ 1533090 w 11646040"/>
              <a:gd name="connsiteY3840" fmla="*/ 36392 h 459652"/>
              <a:gd name="connsiteX3841" fmla="*/ 1585887 w 11646040"/>
              <a:gd name="connsiteY3841" fmla="*/ 37 h 459652"/>
              <a:gd name="connsiteX3842" fmla="*/ 1615075 w 11646040"/>
              <a:gd name="connsiteY3842" fmla="*/ 37 h 459652"/>
              <a:gd name="connsiteX3843" fmla="*/ 1545452 w 11646040"/>
              <a:gd name="connsiteY3843" fmla="*/ 43473 h 459652"/>
              <a:gd name="connsiteX3844" fmla="*/ 1581797 w 11646040"/>
              <a:gd name="connsiteY3844" fmla="*/ 67125 h 459652"/>
              <a:gd name="connsiteX3845" fmla="*/ 1673637 w 11646040"/>
              <a:gd name="connsiteY3845" fmla="*/ 30588 h 459652"/>
              <a:gd name="connsiteX3846" fmla="*/ 1673822 w 11646040"/>
              <a:gd name="connsiteY3846" fmla="*/ 30588 h 459652"/>
              <a:gd name="connsiteX3847" fmla="*/ 1673822 w 11646040"/>
              <a:gd name="connsiteY3847" fmla="*/ 38253 h 459652"/>
              <a:gd name="connsiteX3848" fmla="*/ 1595369 w 11646040"/>
              <a:gd name="connsiteY3848" fmla="*/ 66760 h 459652"/>
              <a:gd name="connsiteX3849" fmla="*/ 1595183 w 11646040"/>
              <a:gd name="connsiteY3849" fmla="*/ 66943 h 459652"/>
              <a:gd name="connsiteX3850" fmla="*/ 1591837 w 11646040"/>
              <a:gd name="connsiteY3850" fmla="*/ 74900 h 459652"/>
              <a:gd name="connsiteX3851" fmla="*/ 1618608 w 11646040"/>
              <a:gd name="connsiteY3851" fmla="*/ 101473 h 459652"/>
              <a:gd name="connsiteX3852" fmla="*/ 1673776 w 11646040"/>
              <a:gd name="connsiteY3852" fmla="*/ 73440 h 459652"/>
              <a:gd name="connsiteX3853" fmla="*/ 1673776 w 11646040"/>
              <a:gd name="connsiteY3853" fmla="*/ 80923 h 459652"/>
              <a:gd name="connsiteX3854" fmla="*/ 1673683 w 11646040"/>
              <a:gd name="connsiteY3854" fmla="*/ 80923 h 459652"/>
              <a:gd name="connsiteX3855" fmla="*/ 1629204 w 11646040"/>
              <a:gd name="connsiteY3855" fmla="*/ 106072 h 459652"/>
              <a:gd name="connsiteX3856" fmla="*/ 1642822 w 11646040"/>
              <a:gd name="connsiteY3856" fmla="*/ 120307 h 459652"/>
              <a:gd name="connsiteX3857" fmla="*/ 1673822 w 11646040"/>
              <a:gd name="connsiteY3857" fmla="*/ 120307 h 459652"/>
              <a:gd name="connsiteX3858" fmla="*/ 1673822 w 11646040"/>
              <a:gd name="connsiteY3858" fmla="*/ 133265 h 459652"/>
              <a:gd name="connsiteX3859" fmla="*/ 1659879 w 11646040"/>
              <a:gd name="connsiteY3859" fmla="*/ 133520 h 459652"/>
              <a:gd name="connsiteX3860" fmla="*/ 1659740 w 11646040"/>
              <a:gd name="connsiteY3860" fmla="*/ 133593 h 459652"/>
              <a:gd name="connsiteX3861" fmla="*/ 1431955 w 11646040"/>
              <a:gd name="connsiteY3861" fmla="*/ 242914 h 459652"/>
              <a:gd name="connsiteX3862" fmla="*/ 1461933 w 11646040"/>
              <a:gd name="connsiteY3862" fmla="*/ 250287 h 459652"/>
              <a:gd name="connsiteX3863" fmla="*/ 1488147 w 11646040"/>
              <a:gd name="connsiteY3863" fmla="*/ 244191 h 459652"/>
              <a:gd name="connsiteX3864" fmla="*/ 1673822 w 11646040"/>
              <a:gd name="connsiteY3864" fmla="*/ 173051 h 459652"/>
              <a:gd name="connsiteX3865" fmla="*/ 1673822 w 11646040"/>
              <a:gd name="connsiteY3865" fmla="*/ 182906 h 459652"/>
              <a:gd name="connsiteX3866" fmla="*/ 1652117 w 11646040"/>
              <a:gd name="connsiteY3866" fmla="*/ 183600 h 459652"/>
              <a:gd name="connsiteX3867" fmla="*/ 1490981 w 11646040"/>
              <a:gd name="connsiteY3867" fmla="*/ 257806 h 459652"/>
              <a:gd name="connsiteX3868" fmla="*/ 1518635 w 11646040"/>
              <a:gd name="connsiteY3868" fmla="*/ 269888 h 459652"/>
              <a:gd name="connsiteX3869" fmla="*/ 1543408 w 11646040"/>
              <a:gd name="connsiteY3869" fmla="*/ 266712 h 459652"/>
              <a:gd name="connsiteX3870" fmla="*/ 1673822 w 11646040"/>
              <a:gd name="connsiteY3870" fmla="*/ 220393 h 459652"/>
              <a:gd name="connsiteX3871" fmla="*/ 1673822 w 11646040"/>
              <a:gd name="connsiteY3871" fmla="*/ 230503 h 459652"/>
              <a:gd name="connsiteX3872" fmla="*/ 1658531 w 11646040"/>
              <a:gd name="connsiteY3872" fmla="*/ 231051 h 459652"/>
              <a:gd name="connsiteX3873" fmla="*/ 1544291 w 11646040"/>
              <a:gd name="connsiteY3873" fmla="*/ 281751 h 459652"/>
              <a:gd name="connsiteX3874" fmla="*/ 1581472 w 11646040"/>
              <a:gd name="connsiteY3874" fmla="*/ 306133 h 459652"/>
              <a:gd name="connsiteX3875" fmla="*/ 1672335 w 11646040"/>
              <a:gd name="connsiteY3875" fmla="*/ 269742 h 459652"/>
              <a:gd name="connsiteX3876" fmla="*/ 1673822 w 11646040"/>
              <a:gd name="connsiteY3876" fmla="*/ 269742 h 459652"/>
              <a:gd name="connsiteX3877" fmla="*/ 1673822 w 11646040"/>
              <a:gd name="connsiteY3877" fmla="*/ 277553 h 459652"/>
              <a:gd name="connsiteX3878" fmla="*/ 1594579 w 11646040"/>
              <a:gd name="connsiteY3878" fmla="*/ 306535 h 459652"/>
              <a:gd name="connsiteX3879" fmla="*/ 1591976 w 11646040"/>
              <a:gd name="connsiteY3879" fmla="*/ 314638 h 459652"/>
              <a:gd name="connsiteX3880" fmla="*/ 1618236 w 11646040"/>
              <a:gd name="connsiteY3880" fmla="*/ 340334 h 459652"/>
              <a:gd name="connsiteX3881" fmla="*/ 1673776 w 11646040"/>
              <a:gd name="connsiteY3881" fmla="*/ 312740 h 459652"/>
              <a:gd name="connsiteX3882" fmla="*/ 1673776 w 11646040"/>
              <a:gd name="connsiteY3882" fmla="*/ 320770 h 459652"/>
              <a:gd name="connsiteX3883" fmla="*/ 1629436 w 11646040"/>
              <a:gd name="connsiteY3883" fmla="*/ 343619 h 459652"/>
              <a:gd name="connsiteX3884" fmla="*/ 1644774 w 11646040"/>
              <a:gd name="connsiteY3884" fmla="*/ 359497 h 459652"/>
              <a:gd name="connsiteX3885" fmla="*/ 1673776 w 11646040"/>
              <a:gd name="connsiteY3885" fmla="*/ 359023 h 459652"/>
              <a:gd name="connsiteX3886" fmla="*/ 1673776 w 11646040"/>
              <a:gd name="connsiteY3886" fmla="*/ 373003 h 459652"/>
              <a:gd name="connsiteX3887" fmla="*/ 1479903 w 11646040"/>
              <a:gd name="connsiteY3887" fmla="*/ 432715 h 459652"/>
              <a:gd name="connsiteX3888" fmla="*/ 1451019 w 11646040"/>
              <a:gd name="connsiteY3888" fmla="*/ 459652 h 459652"/>
              <a:gd name="connsiteX3889" fmla="*/ 1425269 w 11646040"/>
              <a:gd name="connsiteY3889" fmla="*/ 459652 h 459652"/>
              <a:gd name="connsiteX3890" fmla="*/ 1450732 w 11646040"/>
              <a:gd name="connsiteY3890" fmla="*/ 430455 h 459652"/>
              <a:gd name="connsiteX3891" fmla="*/ 1409879 w 11646040"/>
              <a:gd name="connsiteY3891" fmla="*/ 403518 h 459652"/>
              <a:gd name="connsiteX3892" fmla="*/ 1407137 w 11646040"/>
              <a:gd name="connsiteY3892" fmla="*/ 402459 h 459652"/>
              <a:gd name="connsiteX3893" fmla="*/ 1407137 w 11646040"/>
              <a:gd name="connsiteY3893" fmla="*/ 402532 h 459652"/>
              <a:gd name="connsiteX3894" fmla="*/ 1372211 w 11646040"/>
              <a:gd name="connsiteY3894" fmla="*/ 396794 h 459652"/>
              <a:gd name="connsiteX3895" fmla="*/ 1285925 w 11646040"/>
              <a:gd name="connsiteY3895" fmla="*/ 432828 h 459652"/>
              <a:gd name="connsiteX3896" fmla="*/ 1314458 w 11646040"/>
              <a:gd name="connsiteY3896" fmla="*/ 459652 h 459652"/>
              <a:gd name="connsiteX3897" fmla="*/ 1287873 w 11646040"/>
              <a:gd name="connsiteY3897" fmla="*/ 459652 h 459652"/>
              <a:gd name="connsiteX3898" fmla="*/ 1269664 w 11646040"/>
              <a:gd name="connsiteY3898" fmla="*/ 438804 h 459652"/>
              <a:gd name="connsiteX3899" fmla="*/ 1063393 w 11646040"/>
              <a:gd name="connsiteY3899" fmla="*/ 373149 h 459652"/>
              <a:gd name="connsiteX3900" fmla="*/ 1063393 w 11646040"/>
              <a:gd name="connsiteY3900" fmla="*/ 358840 h 459652"/>
              <a:gd name="connsiteX3901" fmla="*/ 1092721 w 11646040"/>
              <a:gd name="connsiteY3901" fmla="*/ 359315 h 459652"/>
              <a:gd name="connsiteX3902" fmla="*/ 1092721 w 11646040"/>
              <a:gd name="connsiteY3902" fmla="*/ 359388 h 459652"/>
              <a:gd name="connsiteX3903" fmla="*/ 1108337 w 11646040"/>
              <a:gd name="connsiteY3903" fmla="*/ 344350 h 459652"/>
              <a:gd name="connsiteX3904" fmla="*/ 1065949 w 11646040"/>
              <a:gd name="connsiteY3904" fmla="*/ 320478 h 459652"/>
              <a:gd name="connsiteX3905" fmla="*/ 1063393 w 11646040"/>
              <a:gd name="connsiteY3905" fmla="*/ 320514 h 459652"/>
              <a:gd name="connsiteX3906" fmla="*/ 1063393 w 11646040"/>
              <a:gd name="connsiteY3906" fmla="*/ 311827 h 459652"/>
              <a:gd name="connsiteX3907" fmla="*/ 1119259 w 11646040"/>
              <a:gd name="connsiteY3907" fmla="*/ 339641 h 459652"/>
              <a:gd name="connsiteX3908" fmla="*/ 1143938 w 11646040"/>
              <a:gd name="connsiteY3908" fmla="*/ 315915 h 459652"/>
              <a:gd name="connsiteX3909" fmla="*/ 1143241 w 11646040"/>
              <a:gd name="connsiteY3909" fmla="*/ 306900 h 459652"/>
              <a:gd name="connsiteX3910" fmla="*/ 1063393 w 11646040"/>
              <a:gd name="connsiteY3910" fmla="*/ 277553 h 459652"/>
              <a:gd name="connsiteX3911" fmla="*/ 1063393 w 11646040"/>
              <a:gd name="connsiteY3911" fmla="*/ 269778 h 459652"/>
              <a:gd name="connsiteX3912" fmla="*/ 1064741 w 11646040"/>
              <a:gd name="connsiteY3912" fmla="*/ 269742 h 459652"/>
              <a:gd name="connsiteX3913" fmla="*/ 1156162 w 11646040"/>
              <a:gd name="connsiteY3913" fmla="*/ 305914 h 459652"/>
              <a:gd name="connsiteX3914" fmla="*/ 1193529 w 11646040"/>
              <a:gd name="connsiteY3914" fmla="*/ 281130 h 459652"/>
              <a:gd name="connsiteX3915" fmla="*/ 1063393 w 11646040"/>
              <a:gd name="connsiteY3915" fmla="*/ 230576 h 459652"/>
              <a:gd name="connsiteX3916" fmla="*/ 1063393 w 11646040"/>
              <a:gd name="connsiteY3916" fmla="*/ 220648 h 459652"/>
              <a:gd name="connsiteX3917" fmla="*/ 1103316 w 11646040"/>
              <a:gd name="connsiteY3917" fmla="*/ 224225 h 459652"/>
              <a:gd name="connsiteX3918" fmla="*/ 1196364 w 11646040"/>
              <a:gd name="connsiteY3918" fmla="*/ 267734 h 459652"/>
              <a:gd name="connsiteX3919" fmla="*/ 1210354 w 11646040"/>
              <a:gd name="connsiteY3919" fmla="*/ 272771 h 459652"/>
              <a:gd name="connsiteX3920" fmla="*/ 1246838 w 11646040"/>
              <a:gd name="connsiteY3920" fmla="*/ 257295 h 459652"/>
              <a:gd name="connsiteX3921" fmla="*/ 1063393 w 11646040"/>
              <a:gd name="connsiteY3921" fmla="*/ 182724 h 459652"/>
              <a:gd name="connsiteX3922" fmla="*/ 1063393 w 11646040"/>
              <a:gd name="connsiteY3922" fmla="*/ 172868 h 459652"/>
              <a:gd name="connsiteX3923" fmla="*/ 1107315 w 11646040"/>
              <a:gd name="connsiteY3923" fmla="*/ 175935 h 459652"/>
              <a:gd name="connsiteX3924" fmla="*/ 1251718 w 11646040"/>
              <a:gd name="connsiteY3924" fmla="*/ 245615 h 459652"/>
              <a:gd name="connsiteX3925" fmla="*/ 1263849 w 11646040"/>
              <a:gd name="connsiteY3925" fmla="*/ 252440 h 459652"/>
              <a:gd name="connsiteX3926" fmla="*/ 1308512 w 11646040"/>
              <a:gd name="connsiteY3926" fmla="*/ 241892 h 459652"/>
              <a:gd name="connsiteX3927" fmla="*/ 1063393 w 11646040"/>
              <a:gd name="connsiteY3927" fmla="*/ 133667 h 459652"/>
              <a:gd name="connsiteX3928" fmla="*/ 1063393 w 11646040"/>
              <a:gd name="connsiteY3928" fmla="*/ 120198 h 459652"/>
              <a:gd name="connsiteX3929" fmla="*/ 1095276 w 11646040"/>
              <a:gd name="connsiteY3929" fmla="*/ 120198 h 459652"/>
              <a:gd name="connsiteX3930" fmla="*/ 1095231 w 11646040"/>
              <a:gd name="connsiteY3930" fmla="*/ 120307 h 459652"/>
              <a:gd name="connsiteX3931" fmla="*/ 1108941 w 11646040"/>
              <a:gd name="connsiteY3931" fmla="*/ 106838 h 459652"/>
              <a:gd name="connsiteX3932" fmla="*/ 1063673 w 11646040"/>
              <a:gd name="connsiteY3932" fmla="*/ 80777 h 459652"/>
              <a:gd name="connsiteX3933" fmla="*/ 1063393 w 11646040"/>
              <a:gd name="connsiteY3933" fmla="*/ 80777 h 459652"/>
              <a:gd name="connsiteX3934" fmla="*/ 1063393 w 11646040"/>
              <a:gd name="connsiteY3934" fmla="*/ 73148 h 459652"/>
              <a:gd name="connsiteX3935" fmla="*/ 1119306 w 11646040"/>
              <a:gd name="connsiteY3935" fmla="*/ 100962 h 459652"/>
              <a:gd name="connsiteX3936" fmla="*/ 1147657 w 11646040"/>
              <a:gd name="connsiteY3936" fmla="*/ 73842 h 459652"/>
              <a:gd name="connsiteX3937" fmla="*/ 1063393 w 11646040"/>
              <a:gd name="connsiteY3937" fmla="*/ 38180 h 459652"/>
              <a:gd name="connsiteX3938" fmla="*/ 1063393 w 11646040"/>
              <a:gd name="connsiteY3938" fmla="*/ 30588 h 459652"/>
              <a:gd name="connsiteX3939" fmla="*/ 1064416 w 11646040"/>
              <a:gd name="connsiteY3939" fmla="*/ 30552 h 459652"/>
              <a:gd name="connsiteX3940" fmla="*/ 1155929 w 11646040"/>
              <a:gd name="connsiteY3940" fmla="*/ 66943 h 459652"/>
              <a:gd name="connsiteX3941" fmla="*/ 1193436 w 11646040"/>
              <a:gd name="connsiteY3941" fmla="*/ 42451 h 459652"/>
              <a:gd name="connsiteX3942" fmla="*/ 1124232 w 11646040"/>
              <a:gd name="connsiteY3942" fmla="*/ 37 h 459652"/>
              <a:gd name="connsiteX3943" fmla="*/ 1151607 w 11646040"/>
              <a:gd name="connsiteY3943" fmla="*/ 37 h 459652"/>
              <a:gd name="connsiteX3944" fmla="*/ 1196596 w 11646040"/>
              <a:gd name="connsiteY3944" fmla="*/ 29018 h 459652"/>
              <a:gd name="connsiteX3945" fmla="*/ 1210586 w 11646040"/>
              <a:gd name="connsiteY3945" fmla="*/ 33800 h 459652"/>
              <a:gd name="connsiteX3946" fmla="*/ 1246513 w 11646040"/>
              <a:gd name="connsiteY3946" fmla="*/ 18652 h 459652"/>
              <a:gd name="connsiteX3947" fmla="*/ 1227132 w 11646040"/>
              <a:gd name="connsiteY3947" fmla="*/ 37 h 459652"/>
              <a:gd name="connsiteX3948" fmla="*/ 1244700 w 11646040"/>
              <a:gd name="connsiteY3948" fmla="*/ 37 h 459652"/>
              <a:gd name="connsiteX3949" fmla="*/ 1249906 w 11646040"/>
              <a:gd name="connsiteY3949" fmla="*/ 5037 h 459652"/>
              <a:gd name="connsiteX3950" fmla="*/ 1262873 w 11646040"/>
              <a:gd name="connsiteY3950" fmla="*/ 13250 h 459652"/>
              <a:gd name="connsiteX3951" fmla="*/ 1308698 w 11646040"/>
              <a:gd name="connsiteY3951" fmla="*/ 3066 h 459652"/>
              <a:gd name="connsiteX3952" fmla="*/ 1306097 w 11646040"/>
              <a:gd name="connsiteY3952" fmla="*/ 37 h 459652"/>
              <a:gd name="connsiteX3953" fmla="*/ 1332076 w 11646040"/>
              <a:gd name="connsiteY3953" fmla="*/ 37 h 459652"/>
              <a:gd name="connsiteX3954" fmla="*/ 1341187 w 11646040"/>
              <a:gd name="connsiteY3954" fmla="*/ 767 h 459652"/>
              <a:gd name="connsiteX3955" fmla="*/ 1396727 w 11646040"/>
              <a:gd name="connsiteY3955" fmla="*/ 840 h 459652"/>
              <a:gd name="connsiteX3956" fmla="*/ 1405697 w 11646040"/>
              <a:gd name="connsiteY3956" fmla="*/ 0 h 459652"/>
              <a:gd name="connsiteX3957" fmla="*/ 795222 w 11646040"/>
              <a:gd name="connsiteY3957" fmla="*/ 0 h 459652"/>
              <a:gd name="connsiteX3958" fmla="*/ 821016 w 11646040"/>
              <a:gd name="connsiteY3958" fmla="*/ 0 h 459652"/>
              <a:gd name="connsiteX3959" fmla="*/ 819715 w 11646040"/>
              <a:gd name="connsiteY3959" fmla="*/ 1533 h 459652"/>
              <a:gd name="connsiteX3960" fmla="*/ 823759 w 11646040"/>
              <a:gd name="connsiteY3960" fmla="*/ 4417 h 459652"/>
              <a:gd name="connsiteX3961" fmla="*/ 852434 w 11646040"/>
              <a:gd name="connsiteY3961" fmla="*/ 11425 h 459652"/>
              <a:gd name="connsiteX3962" fmla="*/ 877392 w 11646040"/>
              <a:gd name="connsiteY3962" fmla="*/ 5147 h 459652"/>
              <a:gd name="connsiteX3963" fmla="*/ 882877 w 11646040"/>
              <a:gd name="connsiteY3963" fmla="*/ 37 h 459652"/>
              <a:gd name="connsiteX3964" fmla="*/ 899795 w 11646040"/>
              <a:gd name="connsiteY3964" fmla="*/ 37 h 459652"/>
              <a:gd name="connsiteX3965" fmla="*/ 880599 w 11646040"/>
              <a:gd name="connsiteY3965" fmla="*/ 18762 h 459652"/>
              <a:gd name="connsiteX3966" fmla="*/ 922615 w 11646040"/>
              <a:gd name="connsiteY3966" fmla="*/ 36392 h 459652"/>
              <a:gd name="connsiteX3967" fmla="*/ 975412 w 11646040"/>
              <a:gd name="connsiteY3967" fmla="*/ 37 h 459652"/>
              <a:gd name="connsiteX3968" fmla="*/ 1004601 w 11646040"/>
              <a:gd name="connsiteY3968" fmla="*/ 37 h 459652"/>
              <a:gd name="connsiteX3969" fmla="*/ 934978 w 11646040"/>
              <a:gd name="connsiteY3969" fmla="*/ 43473 h 459652"/>
              <a:gd name="connsiteX3970" fmla="*/ 971323 w 11646040"/>
              <a:gd name="connsiteY3970" fmla="*/ 67125 h 459652"/>
              <a:gd name="connsiteX3971" fmla="*/ 1063161 w 11646040"/>
              <a:gd name="connsiteY3971" fmla="*/ 30588 h 459652"/>
              <a:gd name="connsiteX3972" fmla="*/ 1063348 w 11646040"/>
              <a:gd name="connsiteY3972" fmla="*/ 30588 h 459652"/>
              <a:gd name="connsiteX3973" fmla="*/ 1063348 w 11646040"/>
              <a:gd name="connsiteY3973" fmla="*/ 38253 h 459652"/>
              <a:gd name="connsiteX3974" fmla="*/ 984894 w 11646040"/>
              <a:gd name="connsiteY3974" fmla="*/ 66760 h 459652"/>
              <a:gd name="connsiteX3975" fmla="*/ 984709 w 11646040"/>
              <a:gd name="connsiteY3975" fmla="*/ 66943 h 459652"/>
              <a:gd name="connsiteX3976" fmla="*/ 981362 w 11646040"/>
              <a:gd name="connsiteY3976" fmla="*/ 74900 h 459652"/>
              <a:gd name="connsiteX3977" fmla="*/ 1008133 w 11646040"/>
              <a:gd name="connsiteY3977" fmla="*/ 101473 h 459652"/>
              <a:gd name="connsiteX3978" fmla="*/ 1063300 w 11646040"/>
              <a:gd name="connsiteY3978" fmla="*/ 73440 h 459652"/>
              <a:gd name="connsiteX3979" fmla="*/ 1063300 w 11646040"/>
              <a:gd name="connsiteY3979" fmla="*/ 80923 h 459652"/>
              <a:gd name="connsiteX3980" fmla="*/ 1063207 w 11646040"/>
              <a:gd name="connsiteY3980" fmla="*/ 80923 h 459652"/>
              <a:gd name="connsiteX3981" fmla="*/ 1018729 w 11646040"/>
              <a:gd name="connsiteY3981" fmla="*/ 106072 h 459652"/>
              <a:gd name="connsiteX3982" fmla="*/ 1032347 w 11646040"/>
              <a:gd name="connsiteY3982" fmla="*/ 120307 h 459652"/>
              <a:gd name="connsiteX3983" fmla="*/ 1063348 w 11646040"/>
              <a:gd name="connsiteY3983" fmla="*/ 120307 h 459652"/>
              <a:gd name="connsiteX3984" fmla="*/ 1063348 w 11646040"/>
              <a:gd name="connsiteY3984" fmla="*/ 133265 h 459652"/>
              <a:gd name="connsiteX3985" fmla="*/ 1049404 w 11646040"/>
              <a:gd name="connsiteY3985" fmla="*/ 133520 h 459652"/>
              <a:gd name="connsiteX3986" fmla="*/ 1049265 w 11646040"/>
              <a:gd name="connsiteY3986" fmla="*/ 133593 h 459652"/>
              <a:gd name="connsiteX3987" fmla="*/ 821482 w 11646040"/>
              <a:gd name="connsiteY3987" fmla="*/ 242914 h 459652"/>
              <a:gd name="connsiteX3988" fmla="*/ 851459 w 11646040"/>
              <a:gd name="connsiteY3988" fmla="*/ 250287 h 459652"/>
              <a:gd name="connsiteX3989" fmla="*/ 877672 w 11646040"/>
              <a:gd name="connsiteY3989" fmla="*/ 244191 h 459652"/>
              <a:gd name="connsiteX3990" fmla="*/ 1063348 w 11646040"/>
              <a:gd name="connsiteY3990" fmla="*/ 173051 h 459652"/>
              <a:gd name="connsiteX3991" fmla="*/ 1063348 w 11646040"/>
              <a:gd name="connsiteY3991" fmla="*/ 182906 h 459652"/>
              <a:gd name="connsiteX3992" fmla="*/ 1041642 w 11646040"/>
              <a:gd name="connsiteY3992" fmla="*/ 183600 h 459652"/>
              <a:gd name="connsiteX3993" fmla="*/ 880506 w 11646040"/>
              <a:gd name="connsiteY3993" fmla="*/ 257806 h 459652"/>
              <a:gd name="connsiteX3994" fmla="*/ 908160 w 11646040"/>
              <a:gd name="connsiteY3994" fmla="*/ 269888 h 459652"/>
              <a:gd name="connsiteX3995" fmla="*/ 932932 w 11646040"/>
              <a:gd name="connsiteY3995" fmla="*/ 266712 h 459652"/>
              <a:gd name="connsiteX3996" fmla="*/ 1063348 w 11646040"/>
              <a:gd name="connsiteY3996" fmla="*/ 220393 h 459652"/>
              <a:gd name="connsiteX3997" fmla="*/ 1063348 w 11646040"/>
              <a:gd name="connsiteY3997" fmla="*/ 230503 h 459652"/>
              <a:gd name="connsiteX3998" fmla="*/ 1048057 w 11646040"/>
              <a:gd name="connsiteY3998" fmla="*/ 231051 h 459652"/>
              <a:gd name="connsiteX3999" fmla="*/ 933816 w 11646040"/>
              <a:gd name="connsiteY3999" fmla="*/ 281751 h 459652"/>
              <a:gd name="connsiteX4000" fmla="*/ 970997 w 11646040"/>
              <a:gd name="connsiteY4000" fmla="*/ 306133 h 459652"/>
              <a:gd name="connsiteX4001" fmla="*/ 1061860 w 11646040"/>
              <a:gd name="connsiteY4001" fmla="*/ 269742 h 459652"/>
              <a:gd name="connsiteX4002" fmla="*/ 1063348 w 11646040"/>
              <a:gd name="connsiteY4002" fmla="*/ 269742 h 459652"/>
              <a:gd name="connsiteX4003" fmla="*/ 1063348 w 11646040"/>
              <a:gd name="connsiteY4003" fmla="*/ 277553 h 459652"/>
              <a:gd name="connsiteX4004" fmla="*/ 984103 w 11646040"/>
              <a:gd name="connsiteY4004" fmla="*/ 306535 h 459652"/>
              <a:gd name="connsiteX4005" fmla="*/ 981501 w 11646040"/>
              <a:gd name="connsiteY4005" fmla="*/ 314638 h 459652"/>
              <a:gd name="connsiteX4006" fmla="*/ 1007760 w 11646040"/>
              <a:gd name="connsiteY4006" fmla="*/ 340334 h 459652"/>
              <a:gd name="connsiteX4007" fmla="*/ 1063300 w 11646040"/>
              <a:gd name="connsiteY4007" fmla="*/ 312740 h 459652"/>
              <a:gd name="connsiteX4008" fmla="*/ 1063300 w 11646040"/>
              <a:gd name="connsiteY4008" fmla="*/ 320770 h 459652"/>
              <a:gd name="connsiteX4009" fmla="*/ 1018961 w 11646040"/>
              <a:gd name="connsiteY4009" fmla="*/ 343619 h 459652"/>
              <a:gd name="connsiteX4010" fmla="*/ 1034299 w 11646040"/>
              <a:gd name="connsiteY4010" fmla="*/ 359497 h 459652"/>
              <a:gd name="connsiteX4011" fmla="*/ 1063300 w 11646040"/>
              <a:gd name="connsiteY4011" fmla="*/ 359023 h 459652"/>
              <a:gd name="connsiteX4012" fmla="*/ 1063300 w 11646040"/>
              <a:gd name="connsiteY4012" fmla="*/ 373003 h 459652"/>
              <a:gd name="connsiteX4013" fmla="*/ 869429 w 11646040"/>
              <a:gd name="connsiteY4013" fmla="*/ 432715 h 459652"/>
              <a:gd name="connsiteX4014" fmla="*/ 840544 w 11646040"/>
              <a:gd name="connsiteY4014" fmla="*/ 459652 h 459652"/>
              <a:gd name="connsiteX4015" fmla="*/ 814795 w 11646040"/>
              <a:gd name="connsiteY4015" fmla="*/ 459652 h 459652"/>
              <a:gd name="connsiteX4016" fmla="*/ 840258 w 11646040"/>
              <a:gd name="connsiteY4016" fmla="*/ 430455 h 459652"/>
              <a:gd name="connsiteX4017" fmla="*/ 799405 w 11646040"/>
              <a:gd name="connsiteY4017" fmla="*/ 403518 h 459652"/>
              <a:gd name="connsiteX4018" fmla="*/ 796662 w 11646040"/>
              <a:gd name="connsiteY4018" fmla="*/ 402459 h 459652"/>
              <a:gd name="connsiteX4019" fmla="*/ 796662 w 11646040"/>
              <a:gd name="connsiteY4019" fmla="*/ 402532 h 459652"/>
              <a:gd name="connsiteX4020" fmla="*/ 761737 w 11646040"/>
              <a:gd name="connsiteY4020" fmla="*/ 396794 h 459652"/>
              <a:gd name="connsiteX4021" fmla="*/ 675451 w 11646040"/>
              <a:gd name="connsiteY4021" fmla="*/ 432828 h 459652"/>
              <a:gd name="connsiteX4022" fmla="*/ 703984 w 11646040"/>
              <a:gd name="connsiteY4022" fmla="*/ 459652 h 459652"/>
              <a:gd name="connsiteX4023" fmla="*/ 677399 w 11646040"/>
              <a:gd name="connsiteY4023" fmla="*/ 459652 h 459652"/>
              <a:gd name="connsiteX4024" fmla="*/ 659189 w 11646040"/>
              <a:gd name="connsiteY4024" fmla="*/ 438804 h 459652"/>
              <a:gd name="connsiteX4025" fmla="*/ 452918 w 11646040"/>
              <a:gd name="connsiteY4025" fmla="*/ 373149 h 459652"/>
              <a:gd name="connsiteX4026" fmla="*/ 452918 w 11646040"/>
              <a:gd name="connsiteY4026" fmla="*/ 358840 h 459652"/>
              <a:gd name="connsiteX4027" fmla="*/ 482246 w 11646040"/>
              <a:gd name="connsiteY4027" fmla="*/ 359315 h 459652"/>
              <a:gd name="connsiteX4028" fmla="*/ 482246 w 11646040"/>
              <a:gd name="connsiteY4028" fmla="*/ 359388 h 459652"/>
              <a:gd name="connsiteX4029" fmla="*/ 497862 w 11646040"/>
              <a:gd name="connsiteY4029" fmla="*/ 344350 h 459652"/>
              <a:gd name="connsiteX4030" fmla="*/ 455475 w 11646040"/>
              <a:gd name="connsiteY4030" fmla="*/ 320478 h 459652"/>
              <a:gd name="connsiteX4031" fmla="*/ 452918 w 11646040"/>
              <a:gd name="connsiteY4031" fmla="*/ 320514 h 459652"/>
              <a:gd name="connsiteX4032" fmla="*/ 452918 w 11646040"/>
              <a:gd name="connsiteY4032" fmla="*/ 311827 h 459652"/>
              <a:gd name="connsiteX4033" fmla="*/ 508785 w 11646040"/>
              <a:gd name="connsiteY4033" fmla="*/ 339641 h 459652"/>
              <a:gd name="connsiteX4034" fmla="*/ 533463 w 11646040"/>
              <a:gd name="connsiteY4034" fmla="*/ 315915 h 459652"/>
              <a:gd name="connsiteX4035" fmla="*/ 532767 w 11646040"/>
              <a:gd name="connsiteY4035" fmla="*/ 306900 h 459652"/>
              <a:gd name="connsiteX4036" fmla="*/ 452918 w 11646040"/>
              <a:gd name="connsiteY4036" fmla="*/ 277553 h 459652"/>
              <a:gd name="connsiteX4037" fmla="*/ 452918 w 11646040"/>
              <a:gd name="connsiteY4037" fmla="*/ 269778 h 459652"/>
              <a:gd name="connsiteX4038" fmla="*/ 454267 w 11646040"/>
              <a:gd name="connsiteY4038" fmla="*/ 269742 h 459652"/>
              <a:gd name="connsiteX4039" fmla="*/ 545687 w 11646040"/>
              <a:gd name="connsiteY4039" fmla="*/ 305914 h 459652"/>
              <a:gd name="connsiteX4040" fmla="*/ 583054 w 11646040"/>
              <a:gd name="connsiteY4040" fmla="*/ 281130 h 459652"/>
              <a:gd name="connsiteX4041" fmla="*/ 452918 w 11646040"/>
              <a:gd name="connsiteY4041" fmla="*/ 230576 h 459652"/>
              <a:gd name="connsiteX4042" fmla="*/ 452918 w 11646040"/>
              <a:gd name="connsiteY4042" fmla="*/ 220648 h 459652"/>
              <a:gd name="connsiteX4043" fmla="*/ 492842 w 11646040"/>
              <a:gd name="connsiteY4043" fmla="*/ 224225 h 459652"/>
              <a:gd name="connsiteX4044" fmla="*/ 585889 w 11646040"/>
              <a:gd name="connsiteY4044" fmla="*/ 267734 h 459652"/>
              <a:gd name="connsiteX4045" fmla="*/ 599878 w 11646040"/>
              <a:gd name="connsiteY4045" fmla="*/ 272771 h 459652"/>
              <a:gd name="connsiteX4046" fmla="*/ 636364 w 11646040"/>
              <a:gd name="connsiteY4046" fmla="*/ 257295 h 459652"/>
              <a:gd name="connsiteX4047" fmla="*/ 452918 w 11646040"/>
              <a:gd name="connsiteY4047" fmla="*/ 182724 h 459652"/>
              <a:gd name="connsiteX4048" fmla="*/ 452918 w 11646040"/>
              <a:gd name="connsiteY4048" fmla="*/ 172868 h 459652"/>
              <a:gd name="connsiteX4049" fmla="*/ 496839 w 11646040"/>
              <a:gd name="connsiteY4049" fmla="*/ 175935 h 459652"/>
              <a:gd name="connsiteX4050" fmla="*/ 641243 w 11646040"/>
              <a:gd name="connsiteY4050" fmla="*/ 245615 h 459652"/>
              <a:gd name="connsiteX4051" fmla="*/ 653374 w 11646040"/>
              <a:gd name="connsiteY4051" fmla="*/ 252440 h 459652"/>
              <a:gd name="connsiteX4052" fmla="*/ 698038 w 11646040"/>
              <a:gd name="connsiteY4052" fmla="*/ 241892 h 459652"/>
              <a:gd name="connsiteX4053" fmla="*/ 452918 w 11646040"/>
              <a:gd name="connsiteY4053" fmla="*/ 133667 h 459652"/>
              <a:gd name="connsiteX4054" fmla="*/ 452918 w 11646040"/>
              <a:gd name="connsiteY4054" fmla="*/ 120198 h 459652"/>
              <a:gd name="connsiteX4055" fmla="*/ 484803 w 11646040"/>
              <a:gd name="connsiteY4055" fmla="*/ 120198 h 459652"/>
              <a:gd name="connsiteX4056" fmla="*/ 484755 w 11646040"/>
              <a:gd name="connsiteY4056" fmla="*/ 120307 h 459652"/>
              <a:gd name="connsiteX4057" fmla="*/ 498466 w 11646040"/>
              <a:gd name="connsiteY4057" fmla="*/ 106838 h 459652"/>
              <a:gd name="connsiteX4058" fmla="*/ 453197 w 11646040"/>
              <a:gd name="connsiteY4058" fmla="*/ 80777 h 459652"/>
              <a:gd name="connsiteX4059" fmla="*/ 452918 w 11646040"/>
              <a:gd name="connsiteY4059" fmla="*/ 80777 h 459652"/>
              <a:gd name="connsiteX4060" fmla="*/ 452918 w 11646040"/>
              <a:gd name="connsiteY4060" fmla="*/ 73148 h 459652"/>
              <a:gd name="connsiteX4061" fmla="*/ 508830 w 11646040"/>
              <a:gd name="connsiteY4061" fmla="*/ 100962 h 459652"/>
              <a:gd name="connsiteX4062" fmla="*/ 537182 w 11646040"/>
              <a:gd name="connsiteY4062" fmla="*/ 73842 h 459652"/>
              <a:gd name="connsiteX4063" fmla="*/ 452918 w 11646040"/>
              <a:gd name="connsiteY4063" fmla="*/ 38180 h 459652"/>
              <a:gd name="connsiteX4064" fmla="*/ 452918 w 11646040"/>
              <a:gd name="connsiteY4064" fmla="*/ 30588 h 459652"/>
              <a:gd name="connsiteX4065" fmla="*/ 453940 w 11646040"/>
              <a:gd name="connsiteY4065" fmla="*/ 30552 h 459652"/>
              <a:gd name="connsiteX4066" fmla="*/ 545455 w 11646040"/>
              <a:gd name="connsiteY4066" fmla="*/ 66943 h 459652"/>
              <a:gd name="connsiteX4067" fmla="*/ 582961 w 11646040"/>
              <a:gd name="connsiteY4067" fmla="*/ 42451 h 459652"/>
              <a:gd name="connsiteX4068" fmla="*/ 513757 w 11646040"/>
              <a:gd name="connsiteY4068" fmla="*/ 37 h 459652"/>
              <a:gd name="connsiteX4069" fmla="*/ 541132 w 11646040"/>
              <a:gd name="connsiteY4069" fmla="*/ 37 h 459652"/>
              <a:gd name="connsiteX4070" fmla="*/ 586122 w 11646040"/>
              <a:gd name="connsiteY4070" fmla="*/ 29018 h 459652"/>
              <a:gd name="connsiteX4071" fmla="*/ 600112 w 11646040"/>
              <a:gd name="connsiteY4071" fmla="*/ 33800 h 459652"/>
              <a:gd name="connsiteX4072" fmla="*/ 636038 w 11646040"/>
              <a:gd name="connsiteY4072" fmla="*/ 18652 h 459652"/>
              <a:gd name="connsiteX4073" fmla="*/ 616657 w 11646040"/>
              <a:gd name="connsiteY4073" fmla="*/ 37 h 459652"/>
              <a:gd name="connsiteX4074" fmla="*/ 634225 w 11646040"/>
              <a:gd name="connsiteY4074" fmla="*/ 37 h 459652"/>
              <a:gd name="connsiteX4075" fmla="*/ 639430 w 11646040"/>
              <a:gd name="connsiteY4075" fmla="*/ 5037 h 459652"/>
              <a:gd name="connsiteX4076" fmla="*/ 652398 w 11646040"/>
              <a:gd name="connsiteY4076" fmla="*/ 13250 h 459652"/>
              <a:gd name="connsiteX4077" fmla="*/ 698224 w 11646040"/>
              <a:gd name="connsiteY4077" fmla="*/ 3066 h 459652"/>
              <a:gd name="connsiteX4078" fmla="*/ 695622 w 11646040"/>
              <a:gd name="connsiteY4078" fmla="*/ 37 h 459652"/>
              <a:gd name="connsiteX4079" fmla="*/ 721602 w 11646040"/>
              <a:gd name="connsiteY4079" fmla="*/ 37 h 459652"/>
              <a:gd name="connsiteX4080" fmla="*/ 730712 w 11646040"/>
              <a:gd name="connsiteY4080" fmla="*/ 767 h 459652"/>
              <a:gd name="connsiteX4081" fmla="*/ 786252 w 11646040"/>
              <a:gd name="connsiteY4081" fmla="*/ 840 h 459652"/>
              <a:gd name="connsiteX4082" fmla="*/ 795222 w 11646040"/>
              <a:gd name="connsiteY4082" fmla="*/ 0 h 459652"/>
              <a:gd name="connsiteX4083" fmla="*/ 184747 w 11646040"/>
              <a:gd name="connsiteY4083" fmla="*/ 0 h 459652"/>
              <a:gd name="connsiteX4084" fmla="*/ 210541 w 11646040"/>
              <a:gd name="connsiteY4084" fmla="*/ 0 h 459652"/>
              <a:gd name="connsiteX4085" fmla="*/ 209240 w 11646040"/>
              <a:gd name="connsiteY4085" fmla="*/ 1533 h 459652"/>
              <a:gd name="connsiteX4086" fmla="*/ 213284 w 11646040"/>
              <a:gd name="connsiteY4086" fmla="*/ 4417 h 459652"/>
              <a:gd name="connsiteX4087" fmla="*/ 241960 w 11646040"/>
              <a:gd name="connsiteY4087" fmla="*/ 11425 h 459652"/>
              <a:gd name="connsiteX4088" fmla="*/ 266919 w 11646040"/>
              <a:gd name="connsiteY4088" fmla="*/ 5147 h 459652"/>
              <a:gd name="connsiteX4089" fmla="*/ 272403 w 11646040"/>
              <a:gd name="connsiteY4089" fmla="*/ 37 h 459652"/>
              <a:gd name="connsiteX4090" fmla="*/ 289320 w 11646040"/>
              <a:gd name="connsiteY4090" fmla="*/ 37 h 459652"/>
              <a:gd name="connsiteX4091" fmla="*/ 270125 w 11646040"/>
              <a:gd name="connsiteY4091" fmla="*/ 18762 h 459652"/>
              <a:gd name="connsiteX4092" fmla="*/ 312140 w 11646040"/>
              <a:gd name="connsiteY4092" fmla="*/ 36392 h 459652"/>
              <a:gd name="connsiteX4093" fmla="*/ 364938 w 11646040"/>
              <a:gd name="connsiteY4093" fmla="*/ 37 h 459652"/>
              <a:gd name="connsiteX4094" fmla="*/ 394126 w 11646040"/>
              <a:gd name="connsiteY4094" fmla="*/ 37 h 459652"/>
              <a:gd name="connsiteX4095" fmla="*/ 324503 w 11646040"/>
              <a:gd name="connsiteY4095" fmla="*/ 43473 h 459652"/>
              <a:gd name="connsiteX4096" fmla="*/ 360848 w 11646040"/>
              <a:gd name="connsiteY4096" fmla="*/ 67125 h 459652"/>
              <a:gd name="connsiteX4097" fmla="*/ 452686 w 11646040"/>
              <a:gd name="connsiteY4097" fmla="*/ 30588 h 459652"/>
              <a:gd name="connsiteX4098" fmla="*/ 452872 w 11646040"/>
              <a:gd name="connsiteY4098" fmla="*/ 30588 h 459652"/>
              <a:gd name="connsiteX4099" fmla="*/ 452872 w 11646040"/>
              <a:gd name="connsiteY4099" fmla="*/ 38253 h 459652"/>
              <a:gd name="connsiteX4100" fmla="*/ 374420 w 11646040"/>
              <a:gd name="connsiteY4100" fmla="*/ 66760 h 459652"/>
              <a:gd name="connsiteX4101" fmla="*/ 374234 w 11646040"/>
              <a:gd name="connsiteY4101" fmla="*/ 66943 h 459652"/>
              <a:gd name="connsiteX4102" fmla="*/ 370887 w 11646040"/>
              <a:gd name="connsiteY4102" fmla="*/ 74900 h 459652"/>
              <a:gd name="connsiteX4103" fmla="*/ 397657 w 11646040"/>
              <a:gd name="connsiteY4103" fmla="*/ 101473 h 459652"/>
              <a:gd name="connsiteX4104" fmla="*/ 452825 w 11646040"/>
              <a:gd name="connsiteY4104" fmla="*/ 73440 h 459652"/>
              <a:gd name="connsiteX4105" fmla="*/ 452825 w 11646040"/>
              <a:gd name="connsiteY4105" fmla="*/ 80923 h 459652"/>
              <a:gd name="connsiteX4106" fmla="*/ 452733 w 11646040"/>
              <a:gd name="connsiteY4106" fmla="*/ 80923 h 459652"/>
              <a:gd name="connsiteX4107" fmla="*/ 408254 w 11646040"/>
              <a:gd name="connsiteY4107" fmla="*/ 106072 h 459652"/>
              <a:gd name="connsiteX4108" fmla="*/ 421873 w 11646040"/>
              <a:gd name="connsiteY4108" fmla="*/ 120307 h 459652"/>
              <a:gd name="connsiteX4109" fmla="*/ 452872 w 11646040"/>
              <a:gd name="connsiteY4109" fmla="*/ 120307 h 459652"/>
              <a:gd name="connsiteX4110" fmla="*/ 452872 w 11646040"/>
              <a:gd name="connsiteY4110" fmla="*/ 133265 h 459652"/>
              <a:gd name="connsiteX4111" fmla="*/ 438929 w 11646040"/>
              <a:gd name="connsiteY4111" fmla="*/ 133520 h 459652"/>
              <a:gd name="connsiteX4112" fmla="*/ 438790 w 11646040"/>
              <a:gd name="connsiteY4112" fmla="*/ 133593 h 459652"/>
              <a:gd name="connsiteX4113" fmla="*/ 241572 w 11646040"/>
              <a:gd name="connsiteY4113" fmla="*/ 206918 h 459652"/>
              <a:gd name="connsiteX4114" fmla="*/ 233987 w 11646040"/>
              <a:gd name="connsiteY4114" fmla="*/ 215850 h 459652"/>
              <a:gd name="connsiteX4115" fmla="*/ 219657 w 11646040"/>
              <a:gd name="connsiteY4115" fmla="*/ 204027 h 459652"/>
              <a:gd name="connsiteX4116" fmla="*/ 226948 w 11646040"/>
              <a:gd name="connsiteY4116" fmla="*/ 197032 h 459652"/>
              <a:gd name="connsiteX4117" fmla="*/ 226204 w 11646040"/>
              <a:gd name="connsiteY4117" fmla="*/ 187104 h 459652"/>
              <a:gd name="connsiteX4118" fmla="*/ 226204 w 11646040"/>
              <a:gd name="connsiteY4118" fmla="*/ 187177 h 459652"/>
              <a:gd name="connsiteX4119" fmla="*/ 189920 w 11646040"/>
              <a:gd name="connsiteY4119" fmla="*/ 164251 h 459652"/>
              <a:gd name="connsiteX4120" fmla="*/ 152433 w 11646040"/>
              <a:gd name="connsiteY4120" fmla="*/ 158959 h 459652"/>
              <a:gd name="connsiteX4121" fmla="*/ 138683 w 11646040"/>
              <a:gd name="connsiteY4121" fmla="*/ 151496 h 459652"/>
              <a:gd name="connsiteX4122" fmla="*/ 144236 w 11646040"/>
              <a:gd name="connsiteY4122" fmla="*/ 150357 h 459652"/>
              <a:gd name="connsiteX4123" fmla="*/ 240194 w 11646040"/>
              <a:gd name="connsiteY4123" fmla="*/ 185717 h 459652"/>
              <a:gd name="connsiteX4124" fmla="*/ 265663 w 11646040"/>
              <a:gd name="connsiteY4124" fmla="*/ 169510 h 459652"/>
              <a:gd name="connsiteX4125" fmla="*/ 267894 w 11646040"/>
              <a:gd name="connsiteY4125" fmla="*/ 152939 h 459652"/>
              <a:gd name="connsiteX4126" fmla="*/ 162757 w 11646040"/>
              <a:gd name="connsiteY4126" fmla="*/ 111489 h 459652"/>
              <a:gd name="connsiteX4127" fmla="*/ 123132 w 11646040"/>
              <a:gd name="connsiteY4127" fmla="*/ 112337 h 459652"/>
              <a:gd name="connsiteX4128" fmla="*/ 72272 w 11646040"/>
              <a:gd name="connsiteY4128" fmla="*/ 125746 h 459652"/>
              <a:gd name="connsiteX4129" fmla="*/ 68045 w 11646040"/>
              <a:gd name="connsiteY4129" fmla="*/ 127999 h 459652"/>
              <a:gd name="connsiteX4130" fmla="*/ 52009 w 11646040"/>
              <a:gd name="connsiteY4130" fmla="*/ 126382 h 459652"/>
              <a:gd name="connsiteX4131" fmla="*/ 74080 w 11646040"/>
              <a:gd name="connsiteY4131" fmla="*/ 113710 h 459652"/>
              <a:gd name="connsiteX4132" fmla="*/ 138177 w 11646040"/>
              <a:gd name="connsiteY4132" fmla="*/ 101473 h 459652"/>
              <a:gd name="connsiteX4133" fmla="*/ 281326 w 11646040"/>
              <a:gd name="connsiteY4133" fmla="*/ 149763 h 459652"/>
              <a:gd name="connsiteX4134" fmla="*/ 293131 w 11646040"/>
              <a:gd name="connsiteY4134" fmla="*/ 153705 h 459652"/>
              <a:gd name="connsiteX4135" fmla="*/ 330080 w 11646040"/>
              <a:gd name="connsiteY4135" fmla="*/ 138010 h 459652"/>
              <a:gd name="connsiteX4136" fmla="*/ 146264 w 11646040"/>
              <a:gd name="connsiteY4136" fmla="*/ 63220 h 459652"/>
              <a:gd name="connsiteX4137" fmla="*/ 146264 w 11646040"/>
              <a:gd name="connsiteY4137" fmla="*/ 63183 h 459652"/>
              <a:gd name="connsiteX4138" fmla="*/ 2548 w 11646040"/>
              <a:gd name="connsiteY4138" fmla="*/ 105813 h 459652"/>
              <a:gd name="connsiteX4139" fmla="*/ 0 w 11646040"/>
              <a:gd name="connsiteY4139" fmla="*/ 108030 h 459652"/>
              <a:gd name="connsiteX4140" fmla="*/ 0 w 11646040"/>
              <a:gd name="connsiteY4140" fmla="*/ 95949 h 459652"/>
              <a:gd name="connsiteX4141" fmla="*/ 9522 w 11646040"/>
              <a:gd name="connsiteY4141" fmla="*/ 88638 h 459652"/>
              <a:gd name="connsiteX4142" fmla="*/ 185212 w 11646040"/>
              <a:gd name="connsiteY4142" fmla="*/ 55993 h 459652"/>
              <a:gd name="connsiteX4143" fmla="*/ 334636 w 11646040"/>
              <a:gd name="connsiteY4143" fmla="*/ 125709 h 459652"/>
              <a:gd name="connsiteX4144" fmla="*/ 347928 w 11646040"/>
              <a:gd name="connsiteY4144" fmla="*/ 132644 h 459652"/>
              <a:gd name="connsiteX4145" fmla="*/ 389338 w 11646040"/>
              <a:gd name="connsiteY4145" fmla="*/ 123300 h 459652"/>
              <a:gd name="connsiteX4146" fmla="*/ 144870 w 11646040"/>
              <a:gd name="connsiteY4146" fmla="*/ 13980 h 459652"/>
              <a:gd name="connsiteX4147" fmla="*/ 63966 w 11646040"/>
              <a:gd name="connsiteY4147" fmla="*/ 24406 h 459652"/>
              <a:gd name="connsiteX4148" fmla="*/ 0 w 11646040"/>
              <a:gd name="connsiteY4148" fmla="*/ 48097 h 459652"/>
              <a:gd name="connsiteX4149" fmla="*/ 0 w 11646040"/>
              <a:gd name="connsiteY4149" fmla="*/ 29431 h 459652"/>
              <a:gd name="connsiteX4150" fmla="*/ 25564 w 11646040"/>
              <a:gd name="connsiteY4150" fmla="*/ 18652 h 459652"/>
              <a:gd name="connsiteX4151" fmla="*/ 6182 w 11646040"/>
              <a:gd name="connsiteY4151" fmla="*/ 37 h 459652"/>
              <a:gd name="connsiteX4152" fmla="*/ 23751 w 11646040"/>
              <a:gd name="connsiteY4152" fmla="*/ 37 h 459652"/>
              <a:gd name="connsiteX4153" fmla="*/ 28956 w 11646040"/>
              <a:gd name="connsiteY4153" fmla="*/ 5037 h 459652"/>
              <a:gd name="connsiteX4154" fmla="*/ 41923 w 11646040"/>
              <a:gd name="connsiteY4154" fmla="*/ 13250 h 459652"/>
              <a:gd name="connsiteX4155" fmla="*/ 87749 w 11646040"/>
              <a:gd name="connsiteY4155" fmla="*/ 3066 h 459652"/>
              <a:gd name="connsiteX4156" fmla="*/ 85147 w 11646040"/>
              <a:gd name="connsiteY4156" fmla="*/ 37 h 459652"/>
              <a:gd name="connsiteX4157" fmla="*/ 111127 w 11646040"/>
              <a:gd name="connsiteY4157" fmla="*/ 37 h 459652"/>
              <a:gd name="connsiteX4158" fmla="*/ 120236 w 11646040"/>
              <a:gd name="connsiteY4158" fmla="*/ 767 h 459652"/>
              <a:gd name="connsiteX4159" fmla="*/ 175776 w 11646040"/>
              <a:gd name="connsiteY4159" fmla="*/ 840 h 459652"/>
              <a:gd name="connsiteX4160" fmla="*/ 184747 w 11646040"/>
              <a:gd name="connsiteY4160" fmla="*/ 0 h 459652"/>
            </a:gdLst>
            <a:ahLst/>
            <a:cxnLst/>
            <a:rect l="l" t="t" r="r" b="b"/>
            <a:pathLst>
              <a:path h="459652" w="11646040">
                <a:moveTo>
                  <a:pt x="11310803" y="443424"/>
                </a:moveTo>
                <a:lnTo>
                  <a:pt x="11307527" y="459652"/>
                </a:lnTo>
                <a:lnTo>
                  <a:pt x="11285438" y="459652"/>
                </a:lnTo>
                <a:lnTo>
                  <a:pt x="11299568" y="448862"/>
                </a:lnTo>
                <a:close/>
                <a:moveTo>
                  <a:pt x="11133226" y="432285"/>
                </a:moveTo>
                <a:cubicBezTo>
                  <a:pt x="11143337" y="431845"/>
                  <a:pt x="11153773" y="433719"/>
                  <a:pt x="11163830" y="438288"/>
                </a:cubicBezTo>
                <a:lnTo>
                  <a:pt x="11191134" y="459652"/>
                </a:lnTo>
                <a:lnTo>
                  <a:pt x="11175665" y="459652"/>
                </a:lnTo>
                <a:lnTo>
                  <a:pt x="11165422" y="447647"/>
                </a:lnTo>
                <a:cubicBezTo>
                  <a:pt x="11157330" y="442774"/>
                  <a:pt x="11147152" y="439562"/>
                  <a:pt x="11137368" y="439398"/>
                </a:cubicBezTo>
                <a:cubicBezTo>
                  <a:pt x="11127329" y="439216"/>
                  <a:pt x="11116848" y="442209"/>
                  <a:pt x="11108436" y="446999"/>
                </a:cubicBezTo>
                <a:lnTo>
                  <a:pt x="11097066" y="459652"/>
                </a:lnTo>
                <a:lnTo>
                  <a:pt x="11082065" y="459652"/>
                </a:lnTo>
                <a:lnTo>
                  <a:pt x="11104565" y="440169"/>
                </a:lnTo>
                <a:cubicBezTo>
                  <a:pt x="11113326" y="435480"/>
                  <a:pt x="11123114" y="432725"/>
                  <a:pt x="11133226" y="432285"/>
                </a:cubicBezTo>
                <a:close/>
                <a:moveTo>
                  <a:pt x="10522750" y="432285"/>
                </a:moveTo>
                <a:cubicBezTo>
                  <a:pt x="10532862" y="431845"/>
                  <a:pt x="10543297" y="433719"/>
                  <a:pt x="10553354" y="438288"/>
                </a:cubicBezTo>
                <a:lnTo>
                  <a:pt x="10580657" y="459652"/>
                </a:lnTo>
                <a:lnTo>
                  <a:pt x="10565190" y="459652"/>
                </a:lnTo>
                <a:lnTo>
                  <a:pt x="10554948" y="447647"/>
                </a:lnTo>
                <a:cubicBezTo>
                  <a:pt x="10546855" y="442774"/>
                  <a:pt x="10536677" y="439562"/>
                  <a:pt x="10526893" y="439398"/>
                </a:cubicBezTo>
                <a:cubicBezTo>
                  <a:pt x="10516854" y="439216"/>
                  <a:pt x="10506373" y="442209"/>
                  <a:pt x="10497961" y="446999"/>
                </a:cubicBezTo>
                <a:lnTo>
                  <a:pt x="10486591" y="459652"/>
                </a:lnTo>
                <a:lnTo>
                  <a:pt x="10471590" y="459652"/>
                </a:lnTo>
                <a:lnTo>
                  <a:pt x="10494089" y="440169"/>
                </a:lnTo>
                <a:cubicBezTo>
                  <a:pt x="10502851" y="435480"/>
                  <a:pt x="10512639" y="432725"/>
                  <a:pt x="10522750" y="432285"/>
                </a:cubicBezTo>
                <a:close/>
                <a:moveTo>
                  <a:pt x="9912275" y="432285"/>
                </a:moveTo>
                <a:cubicBezTo>
                  <a:pt x="9922387" y="431845"/>
                  <a:pt x="9932822" y="433719"/>
                  <a:pt x="9942879" y="438288"/>
                </a:cubicBezTo>
                <a:lnTo>
                  <a:pt x="9970182" y="459652"/>
                </a:lnTo>
                <a:lnTo>
                  <a:pt x="9954714" y="459652"/>
                </a:lnTo>
                <a:lnTo>
                  <a:pt x="9944471" y="447647"/>
                </a:lnTo>
                <a:cubicBezTo>
                  <a:pt x="9936379" y="442774"/>
                  <a:pt x="9926200" y="439562"/>
                  <a:pt x="9916417" y="439398"/>
                </a:cubicBezTo>
                <a:cubicBezTo>
                  <a:pt x="9906378" y="439216"/>
                  <a:pt x="9895897" y="442209"/>
                  <a:pt x="9887485" y="446999"/>
                </a:cubicBezTo>
                <a:lnTo>
                  <a:pt x="9876115" y="459652"/>
                </a:lnTo>
                <a:lnTo>
                  <a:pt x="9861114" y="459652"/>
                </a:lnTo>
                <a:lnTo>
                  <a:pt x="9883614" y="440169"/>
                </a:lnTo>
                <a:cubicBezTo>
                  <a:pt x="9892376" y="435480"/>
                  <a:pt x="9902164" y="432725"/>
                  <a:pt x="9912275" y="432285"/>
                </a:cubicBezTo>
                <a:close/>
                <a:moveTo>
                  <a:pt x="9301799" y="432285"/>
                </a:moveTo>
                <a:cubicBezTo>
                  <a:pt x="9311911" y="431845"/>
                  <a:pt x="9322347" y="433719"/>
                  <a:pt x="9332404" y="438288"/>
                </a:cubicBezTo>
                <a:lnTo>
                  <a:pt x="9359707" y="459652"/>
                </a:lnTo>
                <a:lnTo>
                  <a:pt x="9344239" y="459652"/>
                </a:lnTo>
                <a:lnTo>
                  <a:pt x="9333996" y="447647"/>
                </a:lnTo>
                <a:cubicBezTo>
                  <a:pt x="9325903" y="442774"/>
                  <a:pt x="9315725" y="439562"/>
                  <a:pt x="9305942" y="439398"/>
                </a:cubicBezTo>
                <a:cubicBezTo>
                  <a:pt x="9295903" y="439216"/>
                  <a:pt x="9285423" y="442209"/>
                  <a:pt x="9277010" y="446999"/>
                </a:cubicBezTo>
                <a:lnTo>
                  <a:pt x="9265641" y="459652"/>
                </a:lnTo>
                <a:lnTo>
                  <a:pt x="9250639" y="459652"/>
                </a:lnTo>
                <a:lnTo>
                  <a:pt x="9273138" y="440169"/>
                </a:lnTo>
                <a:cubicBezTo>
                  <a:pt x="9281900" y="435480"/>
                  <a:pt x="9291688" y="432725"/>
                  <a:pt x="9301799" y="432285"/>
                </a:cubicBezTo>
                <a:close/>
                <a:moveTo>
                  <a:pt x="8691325" y="432285"/>
                </a:moveTo>
                <a:cubicBezTo>
                  <a:pt x="8701436" y="431845"/>
                  <a:pt x="8711872" y="433719"/>
                  <a:pt x="8721929" y="438288"/>
                </a:cubicBezTo>
                <a:lnTo>
                  <a:pt x="8749232" y="459652"/>
                </a:lnTo>
                <a:lnTo>
                  <a:pt x="8733764" y="459652"/>
                </a:lnTo>
                <a:lnTo>
                  <a:pt x="8723521" y="447647"/>
                </a:lnTo>
                <a:cubicBezTo>
                  <a:pt x="8715428" y="442774"/>
                  <a:pt x="8705250" y="439562"/>
                  <a:pt x="8695467" y="439398"/>
                </a:cubicBezTo>
                <a:cubicBezTo>
                  <a:pt x="8685428" y="439216"/>
                  <a:pt x="8674947" y="442209"/>
                  <a:pt x="8666535" y="446999"/>
                </a:cubicBezTo>
                <a:lnTo>
                  <a:pt x="8655165" y="459652"/>
                </a:lnTo>
                <a:lnTo>
                  <a:pt x="8640164" y="459652"/>
                </a:lnTo>
                <a:lnTo>
                  <a:pt x="8662663" y="440169"/>
                </a:lnTo>
                <a:cubicBezTo>
                  <a:pt x="8671425" y="435480"/>
                  <a:pt x="8681213" y="432725"/>
                  <a:pt x="8691325" y="432285"/>
                </a:cubicBezTo>
                <a:close/>
                <a:moveTo>
                  <a:pt x="8080849" y="432285"/>
                </a:moveTo>
                <a:cubicBezTo>
                  <a:pt x="8090961" y="431845"/>
                  <a:pt x="8101397" y="433719"/>
                  <a:pt x="8111454" y="438288"/>
                </a:cubicBezTo>
                <a:lnTo>
                  <a:pt x="8138757" y="459652"/>
                </a:lnTo>
                <a:lnTo>
                  <a:pt x="8123288" y="459652"/>
                </a:lnTo>
                <a:lnTo>
                  <a:pt x="8113046" y="447647"/>
                </a:lnTo>
                <a:cubicBezTo>
                  <a:pt x="8104953" y="442774"/>
                  <a:pt x="8094775" y="439562"/>
                  <a:pt x="8084992" y="439398"/>
                </a:cubicBezTo>
                <a:cubicBezTo>
                  <a:pt x="8074953" y="439216"/>
                  <a:pt x="8064472" y="442209"/>
                  <a:pt x="8056060" y="446999"/>
                </a:cubicBezTo>
                <a:lnTo>
                  <a:pt x="8044690" y="459652"/>
                </a:lnTo>
                <a:lnTo>
                  <a:pt x="8029689" y="459652"/>
                </a:lnTo>
                <a:lnTo>
                  <a:pt x="8052188" y="440169"/>
                </a:lnTo>
                <a:cubicBezTo>
                  <a:pt x="8060950" y="435480"/>
                  <a:pt x="8070738" y="432725"/>
                  <a:pt x="8080849" y="432285"/>
                </a:cubicBezTo>
                <a:close/>
                <a:moveTo>
                  <a:pt x="7470375" y="432285"/>
                </a:moveTo>
                <a:cubicBezTo>
                  <a:pt x="7480487" y="431845"/>
                  <a:pt x="7490922" y="433719"/>
                  <a:pt x="7500979" y="438288"/>
                </a:cubicBezTo>
                <a:lnTo>
                  <a:pt x="7528281" y="459652"/>
                </a:lnTo>
                <a:lnTo>
                  <a:pt x="7512815" y="459652"/>
                </a:lnTo>
                <a:lnTo>
                  <a:pt x="7502572" y="447647"/>
                </a:lnTo>
                <a:cubicBezTo>
                  <a:pt x="7494479" y="442774"/>
                  <a:pt x="7484301" y="439562"/>
                  <a:pt x="7474518" y="439398"/>
                </a:cubicBezTo>
                <a:cubicBezTo>
                  <a:pt x="7464478" y="439216"/>
                  <a:pt x="7453998" y="442209"/>
                  <a:pt x="7445585" y="446999"/>
                </a:cubicBezTo>
                <a:lnTo>
                  <a:pt x="7434216" y="459652"/>
                </a:lnTo>
                <a:lnTo>
                  <a:pt x="7419215" y="459652"/>
                </a:lnTo>
                <a:lnTo>
                  <a:pt x="7441714" y="440169"/>
                </a:lnTo>
                <a:cubicBezTo>
                  <a:pt x="7450476" y="435480"/>
                  <a:pt x="7460264" y="432725"/>
                  <a:pt x="7470375" y="432285"/>
                </a:cubicBezTo>
                <a:close/>
                <a:moveTo>
                  <a:pt x="6859901" y="432285"/>
                </a:moveTo>
                <a:cubicBezTo>
                  <a:pt x="6870013" y="431845"/>
                  <a:pt x="6880449" y="433719"/>
                  <a:pt x="6890506" y="438288"/>
                </a:cubicBezTo>
                <a:lnTo>
                  <a:pt x="6917810" y="459652"/>
                </a:lnTo>
                <a:lnTo>
                  <a:pt x="6902344" y="459652"/>
                </a:lnTo>
                <a:lnTo>
                  <a:pt x="6892099" y="447647"/>
                </a:lnTo>
                <a:cubicBezTo>
                  <a:pt x="6884006" y="442774"/>
                  <a:pt x="6873827" y="439562"/>
                  <a:pt x="6864044" y="439398"/>
                </a:cubicBezTo>
                <a:cubicBezTo>
                  <a:pt x="6854005" y="439216"/>
                  <a:pt x="6843525" y="442209"/>
                  <a:pt x="6835112" y="446999"/>
                </a:cubicBezTo>
                <a:lnTo>
                  <a:pt x="6823741" y="459652"/>
                </a:lnTo>
                <a:lnTo>
                  <a:pt x="6808741" y="459652"/>
                </a:lnTo>
                <a:lnTo>
                  <a:pt x="6831240" y="440169"/>
                </a:lnTo>
                <a:cubicBezTo>
                  <a:pt x="6840002" y="435480"/>
                  <a:pt x="6849790" y="432725"/>
                  <a:pt x="6859901" y="432285"/>
                </a:cubicBezTo>
                <a:close/>
                <a:moveTo>
                  <a:pt x="6249428" y="432285"/>
                </a:moveTo>
                <a:cubicBezTo>
                  <a:pt x="6259539" y="431845"/>
                  <a:pt x="6269974" y="433719"/>
                  <a:pt x="6280031" y="438288"/>
                </a:cubicBezTo>
                <a:lnTo>
                  <a:pt x="6307333" y="459652"/>
                </a:lnTo>
                <a:lnTo>
                  <a:pt x="6291868" y="459652"/>
                </a:lnTo>
                <a:lnTo>
                  <a:pt x="6281625" y="447647"/>
                </a:lnTo>
                <a:cubicBezTo>
                  <a:pt x="6273532" y="442774"/>
                  <a:pt x="6263354" y="439562"/>
                  <a:pt x="6253570" y="439398"/>
                </a:cubicBezTo>
                <a:cubicBezTo>
                  <a:pt x="6243531" y="439216"/>
                  <a:pt x="6233050" y="442209"/>
                  <a:pt x="6224637" y="446999"/>
                </a:cubicBezTo>
                <a:lnTo>
                  <a:pt x="6213266" y="459652"/>
                </a:lnTo>
                <a:lnTo>
                  <a:pt x="6198268" y="459652"/>
                </a:lnTo>
                <a:lnTo>
                  <a:pt x="6220767" y="440169"/>
                </a:lnTo>
                <a:cubicBezTo>
                  <a:pt x="6229529" y="435480"/>
                  <a:pt x="6239316" y="432725"/>
                  <a:pt x="6249428" y="432285"/>
                </a:cubicBezTo>
                <a:close/>
                <a:moveTo>
                  <a:pt x="5638952" y="432285"/>
                </a:moveTo>
                <a:cubicBezTo>
                  <a:pt x="5649064" y="431845"/>
                  <a:pt x="5659500" y="433719"/>
                  <a:pt x="5669557" y="438288"/>
                </a:cubicBezTo>
                <a:lnTo>
                  <a:pt x="5696860" y="459652"/>
                </a:lnTo>
                <a:lnTo>
                  <a:pt x="5681392" y="459652"/>
                </a:lnTo>
                <a:lnTo>
                  <a:pt x="5671148" y="447647"/>
                </a:lnTo>
                <a:cubicBezTo>
                  <a:pt x="5663055" y="442774"/>
                  <a:pt x="5652877" y="439562"/>
                  <a:pt x="5643094" y="439398"/>
                </a:cubicBezTo>
                <a:cubicBezTo>
                  <a:pt x="5633055" y="439216"/>
                  <a:pt x="5622575" y="442209"/>
                  <a:pt x="5614162" y="446999"/>
                </a:cubicBezTo>
                <a:lnTo>
                  <a:pt x="5602792" y="459652"/>
                </a:lnTo>
                <a:lnTo>
                  <a:pt x="5587789" y="459652"/>
                </a:lnTo>
                <a:lnTo>
                  <a:pt x="5610290" y="440169"/>
                </a:lnTo>
                <a:cubicBezTo>
                  <a:pt x="5619052" y="435480"/>
                  <a:pt x="5628840" y="432725"/>
                  <a:pt x="5638952" y="432285"/>
                </a:cubicBezTo>
                <a:close/>
                <a:moveTo>
                  <a:pt x="5028478" y="432285"/>
                </a:moveTo>
                <a:cubicBezTo>
                  <a:pt x="5038590" y="431845"/>
                  <a:pt x="5049025" y="433719"/>
                  <a:pt x="5059082" y="438288"/>
                </a:cubicBezTo>
                <a:lnTo>
                  <a:pt x="5086385" y="459652"/>
                </a:lnTo>
                <a:lnTo>
                  <a:pt x="5070916" y="459652"/>
                </a:lnTo>
                <a:lnTo>
                  <a:pt x="5060674" y="447647"/>
                </a:lnTo>
                <a:cubicBezTo>
                  <a:pt x="5052582" y="442774"/>
                  <a:pt x="5042404" y="439562"/>
                  <a:pt x="5032622" y="439398"/>
                </a:cubicBezTo>
                <a:cubicBezTo>
                  <a:pt x="5022581" y="439216"/>
                  <a:pt x="5012100" y="442209"/>
                  <a:pt x="5003687" y="446999"/>
                </a:cubicBezTo>
                <a:lnTo>
                  <a:pt x="4992317" y="459652"/>
                </a:lnTo>
                <a:lnTo>
                  <a:pt x="4977317" y="459652"/>
                </a:lnTo>
                <a:lnTo>
                  <a:pt x="4999816" y="440169"/>
                </a:lnTo>
                <a:cubicBezTo>
                  <a:pt x="5008578" y="435480"/>
                  <a:pt x="5018366" y="432725"/>
                  <a:pt x="5028478" y="432285"/>
                </a:cubicBezTo>
                <a:close/>
                <a:moveTo>
                  <a:pt x="4418003" y="432285"/>
                </a:moveTo>
                <a:cubicBezTo>
                  <a:pt x="4428115" y="431845"/>
                  <a:pt x="4438550" y="433719"/>
                  <a:pt x="4448607" y="438288"/>
                </a:cubicBezTo>
                <a:lnTo>
                  <a:pt x="4475911" y="459652"/>
                </a:lnTo>
                <a:lnTo>
                  <a:pt x="4460443" y="459652"/>
                </a:lnTo>
                <a:lnTo>
                  <a:pt x="4450201" y="447647"/>
                </a:lnTo>
                <a:cubicBezTo>
                  <a:pt x="4442108" y="442774"/>
                  <a:pt x="4431929" y="439562"/>
                  <a:pt x="4422145" y="439398"/>
                </a:cubicBezTo>
                <a:cubicBezTo>
                  <a:pt x="4412106" y="439216"/>
                  <a:pt x="4401626" y="442209"/>
                  <a:pt x="4393214" y="446999"/>
                </a:cubicBezTo>
                <a:lnTo>
                  <a:pt x="4381844" y="459652"/>
                </a:lnTo>
                <a:lnTo>
                  <a:pt x="4366843" y="459652"/>
                </a:lnTo>
                <a:lnTo>
                  <a:pt x="4389343" y="440169"/>
                </a:lnTo>
                <a:cubicBezTo>
                  <a:pt x="4398104" y="435480"/>
                  <a:pt x="4407892" y="432725"/>
                  <a:pt x="4418003" y="432285"/>
                </a:cubicBezTo>
                <a:close/>
                <a:moveTo>
                  <a:pt x="3807528" y="432285"/>
                </a:moveTo>
                <a:cubicBezTo>
                  <a:pt x="3817640" y="431845"/>
                  <a:pt x="3828076" y="433719"/>
                  <a:pt x="3838133" y="438288"/>
                </a:cubicBezTo>
                <a:lnTo>
                  <a:pt x="3865437" y="459652"/>
                </a:lnTo>
                <a:lnTo>
                  <a:pt x="3849969" y="459652"/>
                </a:lnTo>
                <a:lnTo>
                  <a:pt x="3839725" y="447647"/>
                </a:lnTo>
                <a:cubicBezTo>
                  <a:pt x="3831632" y="442774"/>
                  <a:pt x="3821454" y="439562"/>
                  <a:pt x="3811669" y="439398"/>
                </a:cubicBezTo>
                <a:cubicBezTo>
                  <a:pt x="3801631" y="439216"/>
                  <a:pt x="3791151" y="442209"/>
                  <a:pt x="3782738" y="446999"/>
                </a:cubicBezTo>
                <a:lnTo>
                  <a:pt x="3771368" y="459652"/>
                </a:lnTo>
                <a:lnTo>
                  <a:pt x="3756367" y="459652"/>
                </a:lnTo>
                <a:lnTo>
                  <a:pt x="3778867" y="440169"/>
                </a:lnTo>
                <a:cubicBezTo>
                  <a:pt x="3787628" y="435480"/>
                  <a:pt x="3797416" y="432725"/>
                  <a:pt x="3807528" y="432285"/>
                </a:cubicBezTo>
                <a:close/>
                <a:moveTo>
                  <a:pt x="3197053" y="432285"/>
                </a:moveTo>
                <a:cubicBezTo>
                  <a:pt x="3207165" y="431845"/>
                  <a:pt x="3217600" y="433719"/>
                  <a:pt x="3227658" y="438288"/>
                </a:cubicBezTo>
                <a:lnTo>
                  <a:pt x="3254961" y="459652"/>
                </a:lnTo>
                <a:lnTo>
                  <a:pt x="3239493" y="459652"/>
                </a:lnTo>
                <a:lnTo>
                  <a:pt x="3229251" y="447647"/>
                </a:lnTo>
                <a:cubicBezTo>
                  <a:pt x="3221158" y="442774"/>
                  <a:pt x="3210979" y="439562"/>
                  <a:pt x="3201195" y="439398"/>
                </a:cubicBezTo>
                <a:cubicBezTo>
                  <a:pt x="3191156" y="439216"/>
                  <a:pt x="3180676" y="442209"/>
                  <a:pt x="3172264" y="446999"/>
                </a:cubicBezTo>
                <a:lnTo>
                  <a:pt x="3160894" y="459652"/>
                </a:lnTo>
                <a:lnTo>
                  <a:pt x="3145893" y="459652"/>
                </a:lnTo>
                <a:lnTo>
                  <a:pt x="3168393" y="440169"/>
                </a:lnTo>
                <a:cubicBezTo>
                  <a:pt x="3177154" y="435480"/>
                  <a:pt x="3186942" y="432725"/>
                  <a:pt x="3197053" y="432285"/>
                </a:cubicBezTo>
                <a:close/>
                <a:moveTo>
                  <a:pt x="2586579" y="432285"/>
                </a:moveTo>
                <a:cubicBezTo>
                  <a:pt x="2596691" y="431845"/>
                  <a:pt x="2607126" y="433719"/>
                  <a:pt x="2617183" y="438288"/>
                </a:cubicBezTo>
                <a:lnTo>
                  <a:pt x="2644486" y="459652"/>
                </a:lnTo>
                <a:lnTo>
                  <a:pt x="2629019" y="459652"/>
                </a:lnTo>
                <a:lnTo>
                  <a:pt x="2618776" y="447647"/>
                </a:lnTo>
                <a:cubicBezTo>
                  <a:pt x="2610683" y="442774"/>
                  <a:pt x="2600504" y="439562"/>
                  <a:pt x="2590721" y="439398"/>
                </a:cubicBezTo>
                <a:cubicBezTo>
                  <a:pt x="2580683" y="439216"/>
                  <a:pt x="2570202" y="442209"/>
                  <a:pt x="2561790" y="446999"/>
                </a:cubicBezTo>
                <a:lnTo>
                  <a:pt x="2550420" y="459652"/>
                </a:lnTo>
                <a:lnTo>
                  <a:pt x="2535418" y="459652"/>
                </a:lnTo>
                <a:lnTo>
                  <a:pt x="2557918" y="440169"/>
                </a:lnTo>
                <a:cubicBezTo>
                  <a:pt x="2566680" y="435480"/>
                  <a:pt x="2576468" y="432725"/>
                  <a:pt x="2586579" y="432285"/>
                </a:cubicBezTo>
                <a:close/>
                <a:moveTo>
                  <a:pt x="1976103" y="432285"/>
                </a:moveTo>
                <a:cubicBezTo>
                  <a:pt x="1986214" y="431845"/>
                  <a:pt x="1996650" y="433719"/>
                  <a:pt x="2006707" y="438288"/>
                </a:cubicBezTo>
                <a:lnTo>
                  <a:pt x="2034010" y="459652"/>
                </a:lnTo>
                <a:lnTo>
                  <a:pt x="2018543" y="459652"/>
                </a:lnTo>
                <a:lnTo>
                  <a:pt x="2008299" y="447647"/>
                </a:lnTo>
                <a:cubicBezTo>
                  <a:pt x="2000206" y="442774"/>
                  <a:pt x="1990028" y="439562"/>
                  <a:pt x="1980245" y="439398"/>
                </a:cubicBezTo>
                <a:cubicBezTo>
                  <a:pt x="1970206" y="439216"/>
                  <a:pt x="1959725" y="442209"/>
                  <a:pt x="1951313" y="446999"/>
                </a:cubicBezTo>
                <a:lnTo>
                  <a:pt x="1939943" y="459652"/>
                </a:lnTo>
                <a:lnTo>
                  <a:pt x="1924942" y="459652"/>
                </a:lnTo>
                <a:lnTo>
                  <a:pt x="1947441" y="440169"/>
                </a:lnTo>
                <a:cubicBezTo>
                  <a:pt x="1956203" y="435480"/>
                  <a:pt x="1965991" y="432725"/>
                  <a:pt x="1976103" y="432285"/>
                </a:cubicBezTo>
                <a:close/>
                <a:moveTo>
                  <a:pt x="1365627" y="432285"/>
                </a:moveTo>
                <a:cubicBezTo>
                  <a:pt x="1375739" y="431845"/>
                  <a:pt x="1386174" y="433719"/>
                  <a:pt x="1396232" y="438288"/>
                </a:cubicBezTo>
                <a:lnTo>
                  <a:pt x="1423534" y="459652"/>
                </a:lnTo>
                <a:lnTo>
                  <a:pt x="1408067" y="459652"/>
                </a:lnTo>
                <a:lnTo>
                  <a:pt x="1397824" y="447647"/>
                </a:lnTo>
                <a:cubicBezTo>
                  <a:pt x="1389732" y="442774"/>
                  <a:pt x="1379553" y="439562"/>
                  <a:pt x="1369770" y="439398"/>
                </a:cubicBezTo>
                <a:cubicBezTo>
                  <a:pt x="1359731" y="439216"/>
                  <a:pt x="1349250" y="442209"/>
                  <a:pt x="1340838" y="446999"/>
                </a:cubicBezTo>
                <a:lnTo>
                  <a:pt x="1329468" y="459652"/>
                </a:lnTo>
                <a:lnTo>
                  <a:pt x="1314466" y="459652"/>
                </a:lnTo>
                <a:lnTo>
                  <a:pt x="1336966" y="440169"/>
                </a:lnTo>
                <a:cubicBezTo>
                  <a:pt x="1345728" y="435480"/>
                  <a:pt x="1355516" y="432725"/>
                  <a:pt x="1365627" y="432285"/>
                </a:cubicBezTo>
                <a:close/>
                <a:moveTo>
                  <a:pt x="755153" y="432285"/>
                </a:moveTo>
                <a:cubicBezTo>
                  <a:pt x="765265" y="431845"/>
                  <a:pt x="775700" y="433719"/>
                  <a:pt x="785757" y="438288"/>
                </a:cubicBezTo>
                <a:lnTo>
                  <a:pt x="813060" y="459652"/>
                </a:lnTo>
                <a:lnTo>
                  <a:pt x="797593" y="459652"/>
                </a:lnTo>
                <a:lnTo>
                  <a:pt x="787350" y="447647"/>
                </a:lnTo>
                <a:cubicBezTo>
                  <a:pt x="779257" y="442774"/>
                  <a:pt x="769078" y="439562"/>
                  <a:pt x="759295" y="439398"/>
                </a:cubicBezTo>
                <a:cubicBezTo>
                  <a:pt x="749256" y="439216"/>
                  <a:pt x="738775" y="442209"/>
                  <a:pt x="730363" y="446999"/>
                </a:cubicBezTo>
                <a:lnTo>
                  <a:pt x="718993" y="459652"/>
                </a:lnTo>
                <a:lnTo>
                  <a:pt x="703992" y="459652"/>
                </a:lnTo>
                <a:lnTo>
                  <a:pt x="726492" y="440169"/>
                </a:lnTo>
                <a:cubicBezTo>
                  <a:pt x="735253" y="435480"/>
                  <a:pt x="745041" y="432725"/>
                  <a:pt x="755153" y="432285"/>
                </a:cubicBezTo>
                <a:close/>
                <a:moveTo>
                  <a:pt x="10830991" y="411256"/>
                </a:moveTo>
                <a:cubicBezTo>
                  <a:pt x="10877108" y="411037"/>
                  <a:pt x="10923355" y="421803"/>
                  <a:pt x="10963381" y="443968"/>
                </a:cubicBezTo>
                <a:lnTo>
                  <a:pt x="10986149" y="459652"/>
                </a:lnTo>
                <a:lnTo>
                  <a:pt x="10962893" y="459652"/>
                </a:lnTo>
                <a:lnTo>
                  <a:pt x="10922708" y="436327"/>
                </a:lnTo>
                <a:cubicBezTo>
                  <a:pt x="10895699" y="426814"/>
                  <a:pt x="10865942" y="421914"/>
                  <a:pt x="10833455" y="421768"/>
                </a:cubicBezTo>
                <a:cubicBezTo>
                  <a:pt x="10832618" y="421768"/>
                  <a:pt x="10831828" y="421768"/>
                  <a:pt x="10830991" y="421804"/>
                </a:cubicBezTo>
                <a:lnTo>
                  <a:pt x="10830991" y="421695"/>
                </a:lnTo>
                <a:cubicBezTo>
                  <a:pt x="10829504" y="421695"/>
                  <a:pt x="10828064" y="421695"/>
                  <a:pt x="10826576" y="421731"/>
                </a:cubicBezTo>
                <a:cubicBezTo>
                  <a:pt x="10794484" y="422151"/>
                  <a:pt x="10765133" y="427207"/>
                  <a:pt x="10738502" y="436738"/>
                </a:cubicBezTo>
                <a:lnTo>
                  <a:pt x="10699223" y="459652"/>
                </a:lnTo>
                <a:lnTo>
                  <a:pt x="10674963" y="459652"/>
                </a:lnTo>
                <a:lnTo>
                  <a:pt x="10689092" y="448862"/>
                </a:lnTo>
                <a:cubicBezTo>
                  <a:pt x="10730235" y="423537"/>
                  <a:pt x="10777868" y="411402"/>
                  <a:pt x="10830991" y="412059"/>
                </a:cubicBezTo>
                <a:close/>
                <a:moveTo>
                  <a:pt x="10220516" y="411256"/>
                </a:moveTo>
                <a:cubicBezTo>
                  <a:pt x="10266633" y="411037"/>
                  <a:pt x="10312880" y="421803"/>
                  <a:pt x="10352906" y="443968"/>
                </a:cubicBezTo>
                <a:lnTo>
                  <a:pt x="10375674" y="459652"/>
                </a:lnTo>
                <a:lnTo>
                  <a:pt x="10352417" y="459652"/>
                </a:lnTo>
                <a:lnTo>
                  <a:pt x="10312233" y="436327"/>
                </a:lnTo>
                <a:cubicBezTo>
                  <a:pt x="10285223" y="426814"/>
                  <a:pt x="10255466" y="421914"/>
                  <a:pt x="10222979" y="421768"/>
                </a:cubicBezTo>
                <a:cubicBezTo>
                  <a:pt x="10222143" y="421768"/>
                  <a:pt x="10221352" y="421768"/>
                  <a:pt x="10220516" y="421804"/>
                </a:cubicBezTo>
                <a:lnTo>
                  <a:pt x="10220516" y="421695"/>
                </a:lnTo>
                <a:cubicBezTo>
                  <a:pt x="10219029" y="421695"/>
                  <a:pt x="10217589" y="421695"/>
                  <a:pt x="10216101" y="421731"/>
                </a:cubicBezTo>
                <a:cubicBezTo>
                  <a:pt x="10184009" y="422151"/>
                  <a:pt x="10154658" y="427207"/>
                  <a:pt x="10128027" y="436738"/>
                </a:cubicBezTo>
                <a:lnTo>
                  <a:pt x="10088747" y="459652"/>
                </a:lnTo>
                <a:lnTo>
                  <a:pt x="10064487" y="459652"/>
                </a:lnTo>
                <a:lnTo>
                  <a:pt x="10078617" y="448862"/>
                </a:lnTo>
                <a:cubicBezTo>
                  <a:pt x="10119759" y="423537"/>
                  <a:pt x="10167393" y="411402"/>
                  <a:pt x="10220516" y="412059"/>
                </a:cubicBezTo>
                <a:close/>
                <a:moveTo>
                  <a:pt x="9610041" y="411256"/>
                </a:moveTo>
                <a:cubicBezTo>
                  <a:pt x="9656157" y="411037"/>
                  <a:pt x="9702405" y="421803"/>
                  <a:pt x="9742430" y="443968"/>
                </a:cubicBezTo>
                <a:lnTo>
                  <a:pt x="9765199" y="459652"/>
                </a:lnTo>
                <a:lnTo>
                  <a:pt x="9741942" y="459652"/>
                </a:lnTo>
                <a:lnTo>
                  <a:pt x="9701757" y="436327"/>
                </a:lnTo>
                <a:cubicBezTo>
                  <a:pt x="9674748" y="426814"/>
                  <a:pt x="9644991" y="421914"/>
                  <a:pt x="9612503" y="421768"/>
                </a:cubicBezTo>
                <a:cubicBezTo>
                  <a:pt x="9611667" y="421768"/>
                  <a:pt x="9610877" y="421768"/>
                  <a:pt x="9610041" y="421804"/>
                </a:cubicBezTo>
                <a:lnTo>
                  <a:pt x="9610041" y="421695"/>
                </a:lnTo>
                <a:cubicBezTo>
                  <a:pt x="9608554" y="421695"/>
                  <a:pt x="9607113" y="421695"/>
                  <a:pt x="9605626" y="421731"/>
                </a:cubicBezTo>
                <a:cubicBezTo>
                  <a:pt x="9573533" y="422151"/>
                  <a:pt x="9544183" y="427207"/>
                  <a:pt x="9517552" y="436738"/>
                </a:cubicBezTo>
                <a:lnTo>
                  <a:pt x="9478272" y="459652"/>
                </a:lnTo>
                <a:lnTo>
                  <a:pt x="9454012" y="459652"/>
                </a:lnTo>
                <a:lnTo>
                  <a:pt x="9468142" y="448862"/>
                </a:lnTo>
                <a:cubicBezTo>
                  <a:pt x="9509285" y="423537"/>
                  <a:pt x="9556918" y="411402"/>
                  <a:pt x="9610041" y="412059"/>
                </a:cubicBezTo>
                <a:close/>
                <a:moveTo>
                  <a:pt x="8999566" y="411256"/>
                </a:moveTo>
                <a:cubicBezTo>
                  <a:pt x="9045682" y="411037"/>
                  <a:pt x="9091930" y="421803"/>
                  <a:pt x="9131956" y="443968"/>
                </a:cubicBezTo>
                <a:lnTo>
                  <a:pt x="9154724" y="459652"/>
                </a:lnTo>
                <a:lnTo>
                  <a:pt x="9131467" y="459652"/>
                </a:lnTo>
                <a:lnTo>
                  <a:pt x="9091282" y="436327"/>
                </a:lnTo>
                <a:cubicBezTo>
                  <a:pt x="9064273" y="426814"/>
                  <a:pt x="9034516" y="421914"/>
                  <a:pt x="9002028" y="421768"/>
                </a:cubicBezTo>
                <a:cubicBezTo>
                  <a:pt x="9001192" y="421768"/>
                  <a:pt x="9000402" y="421768"/>
                  <a:pt x="8999566" y="421804"/>
                </a:cubicBezTo>
                <a:lnTo>
                  <a:pt x="8999566" y="421695"/>
                </a:lnTo>
                <a:cubicBezTo>
                  <a:pt x="8998078" y="421695"/>
                  <a:pt x="8996638" y="421695"/>
                  <a:pt x="8995151" y="421731"/>
                </a:cubicBezTo>
                <a:cubicBezTo>
                  <a:pt x="8963058" y="422151"/>
                  <a:pt x="8933707" y="427207"/>
                  <a:pt x="8907076" y="436738"/>
                </a:cubicBezTo>
                <a:lnTo>
                  <a:pt x="8867797" y="459652"/>
                </a:lnTo>
                <a:lnTo>
                  <a:pt x="8843537" y="459652"/>
                </a:lnTo>
                <a:lnTo>
                  <a:pt x="8857666" y="448862"/>
                </a:lnTo>
                <a:cubicBezTo>
                  <a:pt x="8898809" y="423537"/>
                  <a:pt x="8946443" y="411402"/>
                  <a:pt x="8999566" y="412059"/>
                </a:cubicBezTo>
                <a:close/>
                <a:moveTo>
                  <a:pt x="8389091" y="411256"/>
                </a:moveTo>
                <a:cubicBezTo>
                  <a:pt x="8435207" y="411037"/>
                  <a:pt x="8481455" y="421803"/>
                  <a:pt x="8521480" y="443968"/>
                </a:cubicBezTo>
                <a:lnTo>
                  <a:pt x="8544249" y="459652"/>
                </a:lnTo>
                <a:lnTo>
                  <a:pt x="8520992" y="459652"/>
                </a:lnTo>
                <a:lnTo>
                  <a:pt x="8480807" y="436327"/>
                </a:lnTo>
                <a:cubicBezTo>
                  <a:pt x="8453798" y="426814"/>
                  <a:pt x="8424041" y="421914"/>
                  <a:pt x="8391553" y="421768"/>
                </a:cubicBezTo>
                <a:cubicBezTo>
                  <a:pt x="8390717" y="421768"/>
                  <a:pt x="8389927" y="421768"/>
                  <a:pt x="8389091" y="421804"/>
                </a:cubicBezTo>
                <a:lnTo>
                  <a:pt x="8389091" y="421695"/>
                </a:lnTo>
                <a:cubicBezTo>
                  <a:pt x="8387603" y="421695"/>
                  <a:pt x="8386163" y="421695"/>
                  <a:pt x="8384676" y="421731"/>
                </a:cubicBezTo>
                <a:cubicBezTo>
                  <a:pt x="8352583" y="422151"/>
                  <a:pt x="8323233" y="427207"/>
                  <a:pt x="8296601" y="436738"/>
                </a:cubicBezTo>
                <a:lnTo>
                  <a:pt x="8257322" y="459652"/>
                </a:lnTo>
                <a:lnTo>
                  <a:pt x="8233062" y="459652"/>
                </a:lnTo>
                <a:lnTo>
                  <a:pt x="8247191" y="448862"/>
                </a:lnTo>
                <a:cubicBezTo>
                  <a:pt x="8288334" y="423537"/>
                  <a:pt x="8335968" y="411402"/>
                  <a:pt x="8389091" y="412059"/>
                </a:cubicBezTo>
                <a:close/>
                <a:moveTo>
                  <a:pt x="7778616" y="411256"/>
                </a:moveTo>
                <a:cubicBezTo>
                  <a:pt x="7824732" y="411037"/>
                  <a:pt x="7870980" y="421803"/>
                  <a:pt x="7911006" y="443968"/>
                </a:cubicBezTo>
                <a:lnTo>
                  <a:pt x="7933774" y="459652"/>
                </a:lnTo>
                <a:lnTo>
                  <a:pt x="7910517" y="459652"/>
                </a:lnTo>
                <a:lnTo>
                  <a:pt x="7870332" y="436327"/>
                </a:lnTo>
                <a:cubicBezTo>
                  <a:pt x="7843323" y="426814"/>
                  <a:pt x="7813566" y="421914"/>
                  <a:pt x="7781078" y="421768"/>
                </a:cubicBezTo>
                <a:cubicBezTo>
                  <a:pt x="7780242" y="421768"/>
                  <a:pt x="7779452" y="421768"/>
                  <a:pt x="7778616" y="421804"/>
                </a:cubicBezTo>
                <a:lnTo>
                  <a:pt x="7778616" y="421695"/>
                </a:lnTo>
                <a:cubicBezTo>
                  <a:pt x="7777128" y="421695"/>
                  <a:pt x="7775688" y="421695"/>
                  <a:pt x="7774200" y="421731"/>
                </a:cubicBezTo>
                <a:cubicBezTo>
                  <a:pt x="7742107" y="422151"/>
                  <a:pt x="7712757" y="427207"/>
                  <a:pt x="7686126" y="436738"/>
                </a:cubicBezTo>
                <a:lnTo>
                  <a:pt x="7646847" y="459652"/>
                </a:lnTo>
                <a:lnTo>
                  <a:pt x="7622587" y="459652"/>
                </a:lnTo>
                <a:lnTo>
                  <a:pt x="7636716" y="448862"/>
                </a:lnTo>
                <a:cubicBezTo>
                  <a:pt x="7677859" y="423537"/>
                  <a:pt x="7725494" y="411402"/>
                  <a:pt x="7778616" y="412059"/>
                </a:cubicBezTo>
                <a:close/>
                <a:moveTo>
                  <a:pt x="7168142" y="411256"/>
                </a:moveTo>
                <a:cubicBezTo>
                  <a:pt x="7214258" y="411037"/>
                  <a:pt x="7260506" y="421803"/>
                  <a:pt x="7300532" y="443968"/>
                </a:cubicBezTo>
                <a:lnTo>
                  <a:pt x="7323300" y="459652"/>
                </a:lnTo>
                <a:lnTo>
                  <a:pt x="7300043" y="459652"/>
                </a:lnTo>
                <a:lnTo>
                  <a:pt x="7259858" y="436327"/>
                </a:lnTo>
                <a:cubicBezTo>
                  <a:pt x="7232849" y="426814"/>
                  <a:pt x="7203093" y="421914"/>
                  <a:pt x="7170605" y="421768"/>
                </a:cubicBezTo>
                <a:cubicBezTo>
                  <a:pt x="7169768" y="421768"/>
                  <a:pt x="7168979" y="421768"/>
                  <a:pt x="7168142" y="421804"/>
                </a:cubicBezTo>
                <a:lnTo>
                  <a:pt x="7168142" y="421695"/>
                </a:lnTo>
                <a:cubicBezTo>
                  <a:pt x="7166654" y="421695"/>
                  <a:pt x="7165214" y="421695"/>
                  <a:pt x="7163726" y="421731"/>
                </a:cubicBezTo>
                <a:cubicBezTo>
                  <a:pt x="7131634" y="422151"/>
                  <a:pt x="7102284" y="427207"/>
                  <a:pt x="7075653" y="436738"/>
                </a:cubicBezTo>
                <a:lnTo>
                  <a:pt x="7036374" y="459652"/>
                </a:lnTo>
                <a:lnTo>
                  <a:pt x="7012113" y="459652"/>
                </a:lnTo>
                <a:lnTo>
                  <a:pt x="7026243" y="448862"/>
                </a:lnTo>
                <a:cubicBezTo>
                  <a:pt x="7067385" y="423537"/>
                  <a:pt x="7115018" y="411402"/>
                  <a:pt x="7168142" y="412059"/>
                </a:cubicBezTo>
                <a:close/>
                <a:moveTo>
                  <a:pt x="6557668" y="411256"/>
                </a:moveTo>
                <a:cubicBezTo>
                  <a:pt x="6603785" y="411037"/>
                  <a:pt x="6650032" y="421803"/>
                  <a:pt x="6690058" y="443968"/>
                </a:cubicBezTo>
                <a:lnTo>
                  <a:pt x="6712827" y="459652"/>
                </a:lnTo>
                <a:lnTo>
                  <a:pt x="6689569" y="459652"/>
                </a:lnTo>
                <a:lnTo>
                  <a:pt x="6649384" y="436327"/>
                </a:lnTo>
                <a:cubicBezTo>
                  <a:pt x="6622375" y="426814"/>
                  <a:pt x="6592619" y="421914"/>
                  <a:pt x="6560131" y="421768"/>
                </a:cubicBezTo>
                <a:cubicBezTo>
                  <a:pt x="6559295" y="421768"/>
                  <a:pt x="6558505" y="421768"/>
                  <a:pt x="6557668" y="421804"/>
                </a:cubicBezTo>
                <a:lnTo>
                  <a:pt x="6557668" y="421695"/>
                </a:lnTo>
                <a:cubicBezTo>
                  <a:pt x="6556182" y="421695"/>
                  <a:pt x="6554740" y="421695"/>
                  <a:pt x="6553252" y="421731"/>
                </a:cubicBezTo>
                <a:cubicBezTo>
                  <a:pt x="6521160" y="422151"/>
                  <a:pt x="6491810" y="427207"/>
                  <a:pt x="6465178" y="436738"/>
                </a:cubicBezTo>
                <a:lnTo>
                  <a:pt x="6425900" y="459652"/>
                </a:lnTo>
                <a:lnTo>
                  <a:pt x="6401639" y="459652"/>
                </a:lnTo>
                <a:lnTo>
                  <a:pt x="6415768" y="448862"/>
                </a:lnTo>
                <a:cubicBezTo>
                  <a:pt x="6456911" y="423537"/>
                  <a:pt x="6504544" y="411402"/>
                  <a:pt x="6557668" y="412059"/>
                </a:cubicBezTo>
                <a:close/>
                <a:moveTo>
                  <a:pt x="5947191" y="411256"/>
                </a:moveTo>
                <a:cubicBezTo>
                  <a:pt x="5993309" y="411037"/>
                  <a:pt x="6039557" y="421803"/>
                  <a:pt x="6079582" y="443968"/>
                </a:cubicBezTo>
                <a:lnTo>
                  <a:pt x="6102350" y="459652"/>
                </a:lnTo>
                <a:lnTo>
                  <a:pt x="6079093" y="459652"/>
                </a:lnTo>
                <a:lnTo>
                  <a:pt x="6038908" y="436327"/>
                </a:lnTo>
                <a:cubicBezTo>
                  <a:pt x="6011899" y="426814"/>
                  <a:pt x="5982143" y="421914"/>
                  <a:pt x="5949657" y="421768"/>
                </a:cubicBezTo>
                <a:cubicBezTo>
                  <a:pt x="5948818" y="421768"/>
                  <a:pt x="5948029" y="421768"/>
                  <a:pt x="5947191" y="421804"/>
                </a:cubicBezTo>
                <a:lnTo>
                  <a:pt x="5947191" y="421695"/>
                </a:lnTo>
                <a:cubicBezTo>
                  <a:pt x="5945704" y="421695"/>
                  <a:pt x="5944265" y="421695"/>
                  <a:pt x="5942776" y="421731"/>
                </a:cubicBezTo>
                <a:cubicBezTo>
                  <a:pt x="5910684" y="422151"/>
                  <a:pt x="5881334" y="427207"/>
                  <a:pt x="5854703" y="436738"/>
                </a:cubicBezTo>
                <a:lnTo>
                  <a:pt x="5815424" y="459652"/>
                </a:lnTo>
                <a:lnTo>
                  <a:pt x="5791163" y="459652"/>
                </a:lnTo>
                <a:lnTo>
                  <a:pt x="5805293" y="448862"/>
                </a:lnTo>
                <a:cubicBezTo>
                  <a:pt x="5846436" y="423537"/>
                  <a:pt x="5894069" y="411402"/>
                  <a:pt x="5947191" y="412059"/>
                </a:cubicBezTo>
                <a:close/>
                <a:moveTo>
                  <a:pt x="5336717" y="411256"/>
                </a:moveTo>
                <a:cubicBezTo>
                  <a:pt x="5382834" y="411037"/>
                  <a:pt x="5429082" y="421803"/>
                  <a:pt x="5469107" y="443968"/>
                </a:cubicBezTo>
                <a:lnTo>
                  <a:pt x="5491875" y="459652"/>
                </a:lnTo>
                <a:lnTo>
                  <a:pt x="5468619" y="459652"/>
                </a:lnTo>
                <a:lnTo>
                  <a:pt x="5428434" y="436327"/>
                </a:lnTo>
                <a:cubicBezTo>
                  <a:pt x="5401425" y="426814"/>
                  <a:pt x="5371667" y="421914"/>
                  <a:pt x="5339180" y="421768"/>
                </a:cubicBezTo>
                <a:cubicBezTo>
                  <a:pt x="5338344" y="421768"/>
                  <a:pt x="5337552" y="421768"/>
                  <a:pt x="5336717" y="421804"/>
                </a:cubicBezTo>
                <a:lnTo>
                  <a:pt x="5336717" y="421695"/>
                </a:lnTo>
                <a:cubicBezTo>
                  <a:pt x="5335230" y="421695"/>
                  <a:pt x="5333788" y="421695"/>
                  <a:pt x="5332302" y="421731"/>
                </a:cubicBezTo>
                <a:cubicBezTo>
                  <a:pt x="5300209" y="422151"/>
                  <a:pt x="5270859" y="427207"/>
                  <a:pt x="5244228" y="436738"/>
                </a:cubicBezTo>
                <a:lnTo>
                  <a:pt x="5204949" y="459652"/>
                </a:lnTo>
                <a:lnTo>
                  <a:pt x="5180690" y="459652"/>
                </a:lnTo>
                <a:lnTo>
                  <a:pt x="5194819" y="448862"/>
                </a:lnTo>
                <a:cubicBezTo>
                  <a:pt x="5235961" y="423537"/>
                  <a:pt x="5283592" y="411402"/>
                  <a:pt x="5336717" y="412059"/>
                </a:cubicBezTo>
                <a:close/>
                <a:moveTo>
                  <a:pt x="4726245" y="411256"/>
                </a:moveTo>
                <a:cubicBezTo>
                  <a:pt x="4772361" y="411037"/>
                  <a:pt x="4818609" y="421803"/>
                  <a:pt x="4858634" y="443968"/>
                </a:cubicBezTo>
                <a:lnTo>
                  <a:pt x="4881403" y="459652"/>
                </a:lnTo>
                <a:lnTo>
                  <a:pt x="4858146" y="459652"/>
                </a:lnTo>
                <a:lnTo>
                  <a:pt x="4817961" y="436327"/>
                </a:lnTo>
                <a:cubicBezTo>
                  <a:pt x="4790952" y="426814"/>
                  <a:pt x="4761196" y="421914"/>
                  <a:pt x="4728708" y="421768"/>
                </a:cubicBezTo>
                <a:cubicBezTo>
                  <a:pt x="4727870" y="421768"/>
                  <a:pt x="4727080" y="421768"/>
                  <a:pt x="4726245" y="421804"/>
                </a:cubicBezTo>
                <a:lnTo>
                  <a:pt x="4726245" y="421695"/>
                </a:lnTo>
                <a:lnTo>
                  <a:pt x="4721830" y="421731"/>
                </a:lnTo>
                <a:cubicBezTo>
                  <a:pt x="4689737" y="422151"/>
                  <a:pt x="4660387" y="427207"/>
                  <a:pt x="4633755" y="436738"/>
                </a:cubicBezTo>
                <a:lnTo>
                  <a:pt x="4594476" y="459652"/>
                </a:lnTo>
                <a:lnTo>
                  <a:pt x="4572950" y="459652"/>
                </a:lnTo>
                <a:lnTo>
                  <a:pt x="4605453" y="437296"/>
                </a:lnTo>
                <a:cubicBezTo>
                  <a:pt x="4627092" y="426826"/>
                  <a:pt x="4650312" y="419638"/>
                  <a:pt x="4674989" y="415680"/>
                </a:cubicBezTo>
                <a:lnTo>
                  <a:pt x="4726245" y="412059"/>
                </a:lnTo>
                <a:close/>
                <a:moveTo>
                  <a:pt x="4115769" y="411256"/>
                </a:moveTo>
                <a:cubicBezTo>
                  <a:pt x="4161886" y="411037"/>
                  <a:pt x="4208133" y="421803"/>
                  <a:pt x="4248159" y="443968"/>
                </a:cubicBezTo>
                <a:lnTo>
                  <a:pt x="4270927" y="459652"/>
                </a:lnTo>
                <a:lnTo>
                  <a:pt x="4247670" y="459652"/>
                </a:lnTo>
                <a:lnTo>
                  <a:pt x="4207486" y="436327"/>
                </a:lnTo>
                <a:cubicBezTo>
                  <a:pt x="4180477" y="426814"/>
                  <a:pt x="4150720" y="421914"/>
                  <a:pt x="4118232" y="421768"/>
                </a:cubicBezTo>
                <a:cubicBezTo>
                  <a:pt x="4117395" y="421768"/>
                  <a:pt x="4116604" y="421768"/>
                  <a:pt x="4115769" y="421804"/>
                </a:cubicBezTo>
                <a:lnTo>
                  <a:pt x="4115769" y="421695"/>
                </a:lnTo>
                <a:lnTo>
                  <a:pt x="4111354" y="421731"/>
                </a:lnTo>
                <a:cubicBezTo>
                  <a:pt x="4079261" y="422151"/>
                  <a:pt x="4049911" y="427207"/>
                  <a:pt x="4023280" y="436738"/>
                </a:cubicBezTo>
                <a:lnTo>
                  <a:pt x="3984001" y="459652"/>
                </a:lnTo>
                <a:lnTo>
                  <a:pt x="3962475" y="459652"/>
                </a:lnTo>
                <a:lnTo>
                  <a:pt x="3994978" y="437296"/>
                </a:lnTo>
                <a:cubicBezTo>
                  <a:pt x="4016617" y="426826"/>
                  <a:pt x="4039837" y="419638"/>
                  <a:pt x="4064513" y="415680"/>
                </a:cubicBezTo>
                <a:lnTo>
                  <a:pt x="4115769" y="412059"/>
                </a:lnTo>
                <a:close/>
                <a:moveTo>
                  <a:pt x="3505294" y="411256"/>
                </a:moveTo>
                <a:cubicBezTo>
                  <a:pt x="3551411" y="411037"/>
                  <a:pt x="3597658" y="421803"/>
                  <a:pt x="3637684" y="443968"/>
                </a:cubicBezTo>
                <a:lnTo>
                  <a:pt x="3660452" y="459652"/>
                </a:lnTo>
                <a:lnTo>
                  <a:pt x="3637196" y="459652"/>
                </a:lnTo>
                <a:lnTo>
                  <a:pt x="3597011" y="436327"/>
                </a:lnTo>
                <a:cubicBezTo>
                  <a:pt x="3570002" y="426814"/>
                  <a:pt x="3540245" y="421914"/>
                  <a:pt x="3507757" y="421768"/>
                </a:cubicBezTo>
                <a:cubicBezTo>
                  <a:pt x="3506920" y="421768"/>
                  <a:pt x="3506131" y="421768"/>
                  <a:pt x="3505294" y="421804"/>
                </a:cubicBezTo>
                <a:lnTo>
                  <a:pt x="3505294" y="421695"/>
                </a:lnTo>
                <a:lnTo>
                  <a:pt x="3500879" y="421731"/>
                </a:lnTo>
                <a:cubicBezTo>
                  <a:pt x="3468787" y="422151"/>
                  <a:pt x="3439436" y="427207"/>
                  <a:pt x="3412805" y="436738"/>
                </a:cubicBezTo>
                <a:lnTo>
                  <a:pt x="3373526" y="459652"/>
                </a:lnTo>
                <a:lnTo>
                  <a:pt x="3352001" y="459652"/>
                </a:lnTo>
                <a:lnTo>
                  <a:pt x="3384503" y="437296"/>
                </a:lnTo>
                <a:cubicBezTo>
                  <a:pt x="3406142" y="426826"/>
                  <a:pt x="3429362" y="419638"/>
                  <a:pt x="3454039" y="415680"/>
                </a:cubicBezTo>
                <a:lnTo>
                  <a:pt x="3505294" y="412059"/>
                </a:lnTo>
                <a:close/>
                <a:moveTo>
                  <a:pt x="2894819" y="411256"/>
                </a:moveTo>
                <a:cubicBezTo>
                  <a:pt x="2940937" y="411037"/>
                  <a:pt x="2987184" y="421803"/>
                  <a:pt x="3027209" y="443968"/>
                </a:cubicBezTo>
                <a:lnTo>
                  <a:pt x="3049978" y="459652"/>
                </a:lnTo>
                <a:lnTo>
                  <a:pt x="3026721" y="459652"/>
                </a:lnTo>
                <a:lnTo>
                  <a:pt x="2986536" y="436327"/>
                </a:lnTo>
                <a:cubicBezTo>
                  <a:pt x="2959527" y="426814"/>
                  <a:pt x="2929770" y="421914"/>
                  <a:pt x="2897283" y="421768"/>
                </a:cubicBezTo>
                <a:cubicBezTo>
                  <a:pt x="2896447" y="421768"/>
                  <a:pt x="2895657" y="421768"/>
                  <a:pt x="2894819" y="421804"/>
                </a:cubicBezTo>
                <a:lnTo>
                  <a:pt x="2894819" y="421695"/>
                </a:lnTo>
                <a:lnTo>
                  <a:pt x="2890405" y="421731"/>
                </a:lnTo>
                <a:cubicBezTo>
                  <a:pt x="2858313" y="422151"/>
                  <a:pt x="2828962" y="427207"/>
                  <a:pt x="2802331" y="436738"/>
                </a:cubicBezTo>
                <a:lnTo>
                  <a:pt x="2763052" y="459652"/>
                </a:lnTo>
                <a:lnTo>
                  <a:pt x="2741527" y="459652"/>
                </a:lnTo>
                <a:lnTo>
                  <a:pt x="2774029" y="437296"/>
                </a:lnTo>
                <a:cubicBezTo>
                  <a:pt x="2795668" y="426826"/>
                  <a:pt x="2818888" y="419638"/>
                  <a:pt x="2843565" y="415680"/>
                </a:cubicBezTo>
                <a:lnTo>
                  <a:pt x="2894819" y="412059"/>
                </a:lnTo>
                <a:close/>
                <a:moveTo>
                  <a:pt x="2284343" y="411256"/>
                </a:moveTo>
                <a:cubicBezTo>
                  <a:pt x="2330460" y="411037"/>
                  <a:pt x="2376708" y="421803"/>
                  <a:pt x="2416733" y="443968"/>
                </a:cubicBezTo>
                <a:lnTo>
                  <a:pt x="2439501" y="459652"/>
                </a:lnTo>
                <a:lnTo>
                  <a:pt x="2416245" y="459652"/>
                </a:lnTo>
                <a:lnTo>
                  <a:pt x="2376059" y="436327"/>
                </a:lnTo>
                <a:cubicBezTo>
                  <a:pt x="2349050" y="426814"/>
                  <a:pt x="2319293" y="421914"/>
                  <a:pt x="2286807" y="421768"/>
                </a:cubicBezTo>
                <a:cubicBezTo>
                  <a:pt x="2285970" y="421768"/>
                  <a:pt x="2285181" y="421768"/>
                  <a:pt x="2284343" y="421804"/>
                </a:cubicBezTo>
                <a:lnTo>
                  <a:pt x="2284343" y="421695"/>
                </a:lnTo>
                <a:lnTo>
                  <a:pt x="2279928" y="421731"/>
                </a:lnTo>
                <a:cubicBezTo>
                  <a:pt x="2247836" y="422151"/>
                  <a:pt x="2218486" y="427207"/>
                  <a:pt x="2191854" y="436738"/>
                </a:cubicBezTo>
                <a:lnTo>
                  <a:pt x="2152574" y="459652"/>
                </a:lnTo>
                <a:lnTo>
                  <a:pt x="2131050" y="459652"/>
                </a:lnTo>
                <a:lnTo>
                  <a:pt x="2163552" y="437296"/>
                </a:lnTo>
                <a:cubicBezTo>
                  <a:pt x="2185191" y="426826"/>
                  <a:pt x="2208412" y="419638"/>
                  <a:pt x="2233088" y="415680"/>
                </a:cubicBezTo>
                <a:lnTo>
                  <a:pt x="2284343" y="412059"/>
                </a:lnTo>
                <a:close/>
                <a:moveTo>
                  <a:pt x="1673869" y="411256"/>
                </a:moveTo>
                <a:cubicBezTo>
                  <a:pt x="1719985" y="411037"/>
                  <a:pt x="1766233" y="421803"/>
                  <a:pt x="1806258" y="443968"/>
                </a:cubicBezTo>
                <a:lnTo>
                  <a:pt x="1829026" y="459652"/>
                </a:lnTo>
                <a:lnTo>
                  <a:pt x="1805770" y="459652"/>
                </a:lnTo>
                <a:lnTo>
                  <a:pt x="1765585" y="436327"/>
                </a:lnTo>
                <a:cubicBezTo>
                  <a:pt x="1738576" y="426814"/>
                  <a:pt x="1708819" y="421914"/>
                  <a:pt x="1676331" y="421768"/>
                </a:cubicBezTo>
                <a:cubicBezTo>
                  <a:pt x="1675495" y="421768"/>
                  <a:pt x="1674705" y="421768"/>
                  <a:pt x="1673869" y="421804"/>
                </a:cubicBezTo>
                <a:lnTo>
                  <a:pt x="1673869" y="421695"/>
                </a:lnTo>
                <a:lnTo>
                  <a:pt x="1669454" y="421731"/>
                </a:lnTo>
                <a:cubicBezTo>
                  <a:pt x="1637361" y="422151"/>
                  <a:pt x="1608011" y="427207"/>
                  <a:pt x="1581379" y="436738"/>
                </a:cubicBezTo>
                <a:lnTo>
                  <a:pt x="1542100" y="459652"/>
                </a:lnTo>
                <a:lnTo>
                  <a:pt x="1520575" y="459652"/>
                </a:lnTo>
                <a:lnTo>
                  <a:pt x="1553077" y="437296"/>
                </a:lnTo>
                <a:cubicBezTo>
                  <a:pt x="1574716" y="426826"/>
                  <a:pt x="1597936" y="419638"/>
                  <a:pt x="1622612" y="415680"/>
                </a:cubicBezTo>
                <a:lnTo>
                  <a:pt x="1673869" y="412059"/>
                </a:lnTo>
                <a:close/>
                <a:moveTo>
                  <a:pt x="1063393" y="411256"/>
                </a:moveTo>
                <a:cubicBezTo>
                  <a:pt x="1109510" y="411037"/>
                  <a:pt x="1155757" y="421803"/>
                  <a:pt x="1195783" y="443968"/>
                </a:cubicBezTo>
                <a:lnTo>
                  <a:pt x="1218551" y="459652"/>
                </a:lnTo>
                <a:lnTo>
                  <a:pt x="1195294" y="459652"/>
                </a:lnTo>
                <a:lnTo>
                  <a:pt x="1155110" y="436327"/>
                </a:lnTo>
                <a:cubicBezTo>
                  <a:pt x="1128101" y="426814"/>
                  <a:pt x="1098344" y="421914"/>
                  <a:pt x="1065857" y="421768"/>
                </a:cubicBezTo>
                <a:cubicBezTo>
                  <a:pt x="1065020" y="421768"/>
                  <a:pt x="1064230" y="421768"/>
                  <a:pt x="1063393" y="421804"/>
                </a:cubicBezTo>
                <a:lnTo>
                  <a:pt x="1063393" y="421695"/>
                </a:lnTo>
                <a:lnTo>
                  <a:pt x="1058978" y="421731"/>
                </a:lnTo>
                <a:cubicBezTo>
                  <a:pt x="1026886" y="422151"/>
                  <a:pt x="997536" y="427207"/>
                  <a:pt x="970905" y="436738"/>
                </a:cubicBezTo>
                <a:lnTo>
                  <a:pt x="931625" y="459652"/>
                </a:lnTo>
                <a:lnTo>
                  <a:pt x="910100" y="459652"/>
                </a:lnTo>
                <a:lnTo>
                  <a:pt x="942602" y="437296"/>
                </a:lnTo>
                <a:cubicBezTo>
                  <a:pt x="964241" y="426826"/>
                  <a:pt x="987461" y="419638"/>
                  <a:pt x="1012137" y="415680"/>
                </a:cubicBezTo>
                <a:lnTo>
                  <a:pt x="1063393" y="412059"/>
                </a:lnTo>
                <a:close/>
                <a:moveTo>
                  <a:pt x="452918" y="411256"/>
                </a:moveTo>
                <a:cubicBezTo>
                  <a:pt x="499036" y="411037"/>
                  <a:pt x="545283" y="421803"/>
                  <a:pt x="585309" y="443968"/>
                </a:cubicBezTo>
                <a:lnTo>
                  <a:pt x="608076" y="459652"/>
                </a:lnTo>
                <a:lnTo>
                  <a:pt x="584820" y="459652"/>
                </a:lnTo>
                <a:lnTo>
                  <a:pt x="544635" y="436327"/>
                </a:lnTo>
                <a:cubicBezTo>
                  <a:pt x="517626" y="426814"/>
                  <a:pt x="487869" y="421914"/>
                  <a:pt x="455382" y="421768"/>
                </a:cubicBezTo>
                <a:cubicBezTo>
                  <a:pt x="454546" y="421768"/>
                  <a:pt x="453755" y="421768"/>
                  <a:pt x="452918" y="421804"/>
                </a:cubicBezTo>
                <a:lnTo>
                  <a:pt x="452918" y="421695"/>
                </a:lnTo>
                <a:lnTo>
                  <a:pt x="448503" y="421731"/>
                </a:lnTo>
                <a:cubicBezTo>
                  <a:pt x="416411" y="422151"/>
                  <a:pt x="387061" y="427207"/>
                  <a:pt x="360430" y="436738"/>
                </a:cubicBezTo>
                <a:lnTo>
                  <a:pt x="336684" y="450590"/>
                </a:lnTo>
                <a:lnTo>
                  <a:pt x="333889" y="436749"/>
                </a:lnTo>
                <a:lnTo>
                  <a:pt x="401663" y="415680"/>
                </a:lnTo>
                <a:lnTo>
                  <a:pt x="452918" y="412059"/>
                </a:lnTo>
                <a:close/>
                <a:moveTo>
                  <a:pt x="11130954" y="349861"/>
                </a:moveTo>
                <a:lnTo>
                  <a:pt x="11130954" y="349934"/>
                </a:lnTo>
                <a:cubicBezTo>
                  <a:pt x="11080527" y="351248"/>
                  <a:pt x="11038929" y="368586"/>
                  <a:pt x="11007465" y="401181"/>
                </a:cubicBezTo>
                <a:lnTo>
                  <a:pt x="11045110" y="425491"/>
                </a:lnTo>
                <a:cubicBezTo>
                  <a:pt x="11068861" y="402130"/>
                  <a:pt x="11098931" y="388808"/>
                  <a:pt x="11136392" y="388954"/>
                </a:cubicBezTo>
                <a:cubicBezTo>
                  <a:pt x="11173852" y="389100"/>
                  <a:pt x="11204016" y="401948"/>
                  <a:pt x="11227626" y="425491"/>
                </a:cubicBezTo>
                <a:lnTo>
                  <a:pt x="11265412" y="400853"/>
                </a:lnTo>
                <a:cubicBezTo>
                  <a:pt x="11230229" y="365885"/>
                  <a:pt x="11185472" y="348474"/>
                  <a:pt x="11130954" y="349861"/>
                </a:cubicBezTo>
                <a:close/>
                <a:moveTo>
                  <a:pt x="10520479" y="349861"/>
                </a:moveTo>
                <a:lnTo>
                  <a:pt x="10520479" y="349934"/>
                </a:lnTo>
                <a:cubicBezTo>
                  <a:pt x="10470051" y="351248"/>
                  <a:pt x="10428454" y="368586"/>
                  <a:pt x="10396989" y="401181"/>
                </a:cubicBezTo>
                <a:lnTo>
                  <a:pt x="10434635" y="425491"/>
                </a:lnTo>
                <a:cubicBezTo>
                  <a:pt x="10458385" y="402130"/>
                  <a:pt x="10488456" y="388808"/>
                  <a:pt x="10525916" y="388954"/>
                </a:cubicBezTo>
                <a:cubicBezTo>
                  <a:pt x="10563377" y="389100"/>
                  <a:pt x="10593540" y="401948"/>
                  <a:pt x="10617150" y="425491"/>
                </a:cubicBezTo>
                <a:lnTo>
                  <a:pt x="10654937" y="400853"/>
                </a:lnTo>
                <a:cubicBezTo>
                  <a:pt x="10619754" y="365885"/>
                  <a:pt x="10574997" y="348474"/>
                  <a:pt x="10520479" y="349861"/>
                </a:cubicBezTo>
                <a:close/>
                <a:moveTo>
                  <a:pt x="9910004" y="349861"/>
                </a:moveTo>
                <a:lnTo>
                  <a:pt x="9910004" y="349934"/>
                </a:lnTo>
                <a:cubicBezTo>
                  <a:pt x="9859576" y="351248"/>
                  <a:pt x="9817978" y="368586"/>
                  <a:pt x="9786513" y="401181"/>
                </a:cubicBezTo>
                <a:lnTo>
                  <a:pt x="9824160" y="425491"/>
                </a:lnTo>
                <a:cubicBezTo>
                  <a:pt x="9847910" y="402130"/>
                  <a:pt x="9877981" y="388808"/>
                  <a:pt x="9915441" y="388954"/>
                </a:cubicBezTo>
                <a:cubicBezTo>
                  <a:pt x="9952902" y="389100"/>
                  <a:pt x="9983065" y="401948"/>
                  <a:pt x="10006675" y="425491"/>
                </a:cubicBezTo>
                <a:lnTo>
                  <a:pt x="10044461" y="400853"/>
                </a:lnTo>
                <a:cubicBezTo>
                  <a:pt x="10009278" y="365885"/>
                  <a:pt x="9964520" y="348474"/>
                  <a:pt x="9910004" y="349861"/>
                </a:cubicBezTo>
                <a:close/>
                <a:moveTo>
                  <a:pt x="9299529" y="349861"/>
                </a:moveTo>
                <a:lnTo>
                  <a:pt x="9299529" y="349934"/>
                </a:lnTo>
                <a:cubicBezTo>
                  <a:pt x="9249101" y="351248"/>
                  <a:pt x="9207503" y="368586"/>
                  <a:pt x="9176038" y="401181"/>
                </a:cubicBezTo>
                <a:lnTo>
                  <a:pt x="9213685" y="425491"/>
                </a:lnTo>
                <a:cubicBezTo>
                  <a:pt x="9237435" y="402130"/>
                  <a:pt x="9267505" y="388808"/>
                  <a:pt x="9304966" y="388954"/>
                </a:cubicBezTo>
                <a:cubicBezTo>
                  <a:pt x="9342426" y="389100"/>
                  <a:pt x="9372590" y="401948"/>
                  <a:pt x="9396200" y="425491"/>
                </a:cubicBezTo>
                <a:lnTo>
                  <a:pt x="9433985" y="400853"/>
                </a:lnTo>
                <a:cubicBezTo>
                  <a:pt x="9398803" y="365885"/>
                  <a:pt x="9354045" y="348474"/>
                  <a:pt x="9299529" y="349861"/>
                </a:cubicBezTo>
                <a:close/>
                <a:moveTo>
                  <a:pt x="8689053" y="349861"/>
                </a:moveTo>
                <a:lnTo>
                  <a:pt x="8689053" y="349934"/>
                </a:lnTo>
                <a:cubicBezTo>
                  <a:pt x="8638626" y="351248"/>
                  <a:pt x="8597028" y="368586"/>
                  <a:pt x="8565563" y="401181"/>
                </a:cubicBezTo>
                <a:lnTo>
                  <a:pt x="8603210" y="425491"/>
                </a:lnTo>
                <a:cubicBezTo>
                  <a:pt x="8626960" y="402130"/>
                  <a:pt x="8657030" y="388808"/>
                  <a:pt x="8694491" y="388954"/>
                </a:cubicBezTo>
                <a:cubicBezTo>
                  <a:pt x="8731951" y="389100"/>
                  <a:pt x="8762115" y="401948"/>
                  <a:pt x="8785725" y="425491"/>
                </a:cubicBezTo>
                <a:lnTo>
                  <a:pt x="8823510" y="400853"/>
                </a:lnTo>
                <a:cubicBezTo>
                  <a:pt x="8788327" y="365885"/>
                  <a:pt x="8743570" y="348474"/>
                  <a:pt x="8689053" y="349861"/>
                </a:cubicBezTo>
                <a:close/>
                <a:moveTo>
                  <a:pt x="8078578" y="349861"/>
                </a:moveTo>
                <a:lnTo>
                  <a:pt x="8078578" y="349934"/>
                </a:lnTo>
                <a:cubicBezTo>
                  <a:pt x="8028150" y="351248"/>
                  <a:pt x="7986553" y="368586"/>
                  <a:pt x="7955088" y="401181"/>
                </a:cubicBezTo>
                <a:lnTo>
                  <a:pt x="7992734" y="425491"/>
                </a:lnTo>
                <a:cubicBezTo>
                  <a:pt x="8016484" y="402130"/>
                  <a:pt x="8046555" y="388808"/>
                  <a:pt x="8084016" y="388954"/>
                </a:cubicBezTo>
                <a:cubicBezTo>
                  <a:pt x="8121476" y="389100"/>
                  <a:pt x="8151640" y="401948"/>
                  <a:pt x="8175250" y="425491"/>
                </a:cubicBezTo>
                <a:lnTo>
                  <a:pt x="8213035" y="400853"/>
                </a:lnTo>
                <a:cubicBezTo>
                  <a:pt x="8177852" y="365885"/>
                  <a:pt x="8133095" y="348474"/>
                  <a:pt x="8078578" y="349861"/>
                </a:cubicBezTo>
                <a:close/>
                <a:moveTo>
                  <a:pt x="7468103" y="349861"/>
                </a:moveTo>
                <a:lnTo>
                  <a:pt x="7468103" y="349934"/>
                </a:lnTo>
                <a:cubicBezTo>
                  <a:pt x="7417675" y="351248"/>
                  <a:pt x="7376080" y="368586"/>
                  <a:pt x="7344614" y="401181"/>
                </a:cubicBezTo>
                <a:lnTo>
                  <a:pt x="7382262" y="425491"/>
                </a:lnTo>
                <a:cubicBezTo>
                  <a:pt x="7406010" y="402130"/>
                  <a:pt x="7436081" y="388808"/>
                  <a:pt x="7473540" y="388954"/>
                </a:cubicBezTo>
                <a:cubicBezTo>
                  <a:pt x="7511001" y="389100"/>
                  <a:pt x="7541164" y="401948"/>
                  <a:pt x="7564774" y="425491"/>
                </a:cubicBezTo>
                <a:lnTo>
                  <a:pt x="7602561" y="400853"/>
                </a:lnTo>
                <a:cubicBezTo>
                  <a:pt x="7567377" y="365885"/>
                  <a:pt x="7522621" y="348474"/>
                  <a:pt x="7468103" y="349861"/>
                </a:cubicBezTo>
                <a:close/>
                <a:moveTo>
                  <a:pt x="6857630" y="349861"/>
                </a:moveTo>
                <a:lnTo>
                  <a:pt x="6857630" y="349934"/>
                </a:lnTo>
                <a:cubicBezTo>
                  <a:pt x="6807202" y="351248"/>
                  <a:pt x="6765606" y="368586"/>
                  <a:pt x="6734141" y="401181"/>
                </a:cubicBezTo>
                <a:lnTo>
                  <a:pt x="6771788" y="425491"/>
                </a:lnTo>
                <a:cubicBezTo>
                  <a:pt x="6795536" y="402130"/>
                  <a:pt x="6825607" y="388808"/>
                  <a:pt x="6863069" y="388954"/>
                </a:cubicBezTo>
                <a:cubicBezTo>
                  <a:pt x="6900527" y="389100"/>
                  <a:pt x="6930690" y="401948"/>
                  <a:pt x="6954302" y="425491"/>
                </a:cubicBezTo>
                <a:lnTo>
                  <a:pt x="6992087" y="400853"/>
                </a:lnTo>
                <a:cubicBezTo>
                  <a:pt x="6956903" y="365885"/>
                  <a:pt x="6912146" y="348474"/>
                  <a:pt x="6857630" y="349861"/>
                </a:cubicBezTo>
                <a:close/>
                <a:moveTo>
                  <a:pt x="6247156" y="349861"/>
                </a:moveTo>
                <a:lnTo>
                  <a:pt x="6247156" y="349934"/>
                </a:lnTo>
                <a:cubicBezTo>
                  <a:pt x="6196730" y="351248"/>
                  <a:pt x="6155130" y="368586"/>
                  <a:pt x="6123664" y="401181"/>
                </a:cubicBezTo>
                <a:lnTo>
                  <a:pt x="6161312" y="425491"/>
                </a:lnTo>
                <a:cubicBezTo>
                  <a:pt x="6185065" y="402130"/>
                  <a:pt x="6215130" y="388808"/>
                  <a:pt x="6252594" y="388954"/>
                </a:cubicBezTo>
                <a:cubicBezTo>
                  <a:pt x="6290054" y="389100"/>
                  <a:pt x="6320216" y="401948"/>
                  <a:pt x="6343826" y="425491"/>
                </a:cubicBezTo>
                <a:lnTo>
                  <a:pt x="6381612" y="400853"/>
                </a:lnTo>
                <a:cubicBezTo>
                  <a:pt x="6346429" y="365885"/>
                  <a:pt x="6301673" y="348474"/>
                  <a:pt x="6247156" y="349861"/>
                </a:cubicBezTo>
                <a:close/>
                <a:moveTo>
                  <a:pt x="5636679" y="349861"/>
                </a:moveTo>
                <a:lnTo>
                  <a:pt x="5636679" y="349934"/>
                </a:lnTo>
                <a:cubicBezTo>
                  <a:pt x="5586254" y="351248"/>
                  <a:pt x="5544656" y="368586"/>
                  <a:pt x="5513192" y="401181"/>
                </a:cubicBezTo>
                <a:lnTo>
                  <a:pt x="5550838" y="425491"/>
                </a:lnTo>
                <a:cubicBezTo>
                  <a:pt x="5574587" y="402130"/>
                  <a:pt x="5604656" y="388808"/>
                  <a:pt x="5642117" y="388954"/>
                </a:cubicBezTo>
                <a:cubicBezTo>
                  <a:pt x="5679578" y="389100"/>
                  <a:pt x="5709742" y="401948"/>
                  <a:pt x="5733351" y="425491"/>
                </a:cubicBezTo>
                <a:lnTo>
                  <a:pt x="5771139" y="400853"/>
                </a:lnTo>
                <a:cubicBezTo>
                  <a:pt x="5735955" y="365885"/>
                  <a:pt x="5691199" y="348474"/>
                  <a:pt x="5636679" y="349861"/>
                </a:cubicBezTo>
                <a:close/>
                <a:moveTo>
                  <a:pt x="5026205" y="349861"/>
                </a:moveTo>
                <a:lnTo>
                  <a:pt x="5026205" y="349934"/>
                </a:lnTo>
                <a:cubicBezTo>
                  <a:pt x="4975780" y="351248"/>
                  <a:pt x="4934183" y="368586"/>
                  <a:pt x="4902718" y="401181"/>
                </a:cubicBezTo>
                <a:lnTo>
                  <a:pt x="4940365" y="425491"/>
                </a:lnTo>
                <a:cubicBezTo>
                  <a:pt x="4964113" y="402130"/>
                  <a:pt x="4994185" y="388808"/>
                  <a:pt x="5031643" y="388954"/>
                </a:cubicBezTo>
                <a:cubicBezTo>
                  <a:pt x="5069105" y="389100"/>
                  <a:pt x="5099267" y="401948"/>
                  <a:pt x="5122879" y="425491"/>
                </a:cubicBezTo>
                <a:lnTo>
                  <a:pt x="5160665" y="400853"/>
                </a:lnTo>
                <a:cubicBezTo>
                  <a:pt x="5125481" y="365885"/>
                  <a:pt x="5080723" y="348474"/>
                  <a:pt x="5026205" y="349861"/>
                </a:cubicBezTo>
                <a:close/>
                <a:moveTo>
                  <a:pt x="4415731" y="349861"/>
                </a:moveTo>
                <a:lnTo>
                  <a:pt x="4415731" y="349934"/>
                </a:lnTo>
                <a:cubicBezTo>
                  <a:pt x="4365305" y="351248"/>
                  <a:pt x="4323707" y="368586"/>
                  <a:pt x="4292242" y="401181"/>
                </a:cubicBezTo>
                <a:lnTo>
                  <a:pt x="4329888" y="425491"/>
                </a:lnTo>
                <a:cubicBezTo>
                  <a:pt x="4353639" y="402130"/>
                  <a:pt x="4383709" y="388808"/>
                  <a:pt x="4421170" y="388954"/>
                </a:cubicBezTo>
                <a:cubicBezTo>
                  <a:pt x="4458629" y="389100"/>
                  <a:pt x="4488794" y="401948"/>
                  <a:pt x="4512404" y="425491"/>
                </a:cubicBezTo>
                <a:lnTo>
                  <a:pt x="4550189" y="400853"/>
                </a:lnTo>
                <a:cubicBezTo>
                  <a:pt x="4515007" y="365885"/>
                  <a:pt x="4470249" y="348474"/>
                  <a:pt x="4415731" y="349861"/>
                </a:cubicBezTo>
                <a:close/>
                <a:moveTo>
                  <a:pt x="3805257" y="349861"/>
                </a:moveTo>
                <a:lnTo>
                  <a:pt x="3805257" y="349934"/>
                </a:lnTo>
                <a:cubicBezTo>
                  <a:pt x="3754829" y="351248"/>
                  <a:pt x="3713232" y="368586"/>
                  <a:pt x="3681767" y="401181"/>
                </a:cubicBezTo>
                <a:lnTo>
                  <a:pt x="3719413" y="425491"/>
                </a:lnTo>
                <a:cubicBezTo>
                  <a:pt x="3743163" y="402130"/>
                  <a:pt x="3773233" y="388808"/>
                  <a:pt x="3810694" y="388954"/>
                </a:cubicBezTo>
                <a:cubicBezTo>
                  <a:pt x="3848154" y="389100"/>
                  <a:pt x="3878317" y="401948"/>
                  <a:pt x="3901929" y="425491"/>
                </a:cubicBezTo>
                <a:lnTo>
                  <a:pt x="3939714" y="400853"/>
                </a:lnTo>
                <a:cubicBezTo>
                  <a:pt x="3904531" y="365885"/>
                  <a:pt x="3859774" y="348474"/>
                  <a:pt x="3805257" y="349861"/>
                </a:cubicBezTo>
                <a:close/>
                <a:moveTo>
                  <a:pt x="3194783" y="349861"/>
                </a:moveTo>
                <a:lnTo>
                  <a:pt x="3194783" y="349934"/>
                </a:lnTo>
                <a:cubicBezTo>
                  <a:pt x="3144354" y="351248"/>
                  <a:pt x="3102756" y="368586"/>
                  <a:pt x="3071293" y="401181"/>
                </a:cubicBezTo>
                <a:lnTo>
                  <a:pt x="3108939" y="425491"/>
                </a:lnTo>
                <a:cubicBezTo>
                  <a:pt x="3132689" y="402130"/>
                  <a:pt x="3162759" y="388808"/>
                  <a:pt x="3200220" y="388954"/>
                </a:cubicBezTo>
                <a:cubicBezTo>
                  <a:pt x="3237679" y="389100"/>
                  <a:pt x="3267843" y="401948"/>
                  <a:pt x="3291454" y="425491"/>
                </a:cubicBezTo>
                <a:lnTo>
                  <a:pt x="3329241" y="400853"/>
                </a:lnTo>
                <a:cubicBezTo>
                  <a:pt x="3294057" y="365885"/>
                  <a:pt x="3249299" y="348474"/>
                  <a:pt x="3194783" y="349861"/>
                </a:cubicBezTo>
                <a:close/>
                <a:moveTo>
                  <a:pt x="2584309" y="349861"/>
                </a:moveTo>
                <a:lnTo>
                  <a:pt x="2584309" y="349934"/>
                </a:lnTo>
                <a:cubicBezTo>
                  <a:pt x="2533881" y="351248"/>
                  <a:pt x="2492282" y="368586"/>
                  <a:pt x="2460817" y="401181"/>
                </a:cubicBezTo>
                <a:lnTo>
                  <a:pt x="2498463" y="425491"/>
                </a:lnTo>
                <a:cubicBezTo>
                  <a:pt x="2522214" y="402130"/>
                  <a:pt x="2552285" y="388808"/>
                  <a:pt x="2589746" y="388954"/>
                </a:cubicBezTo>
                <a:cubicBezTo>
                  <a:pt x="2627206" y="389100"/>
                  <a:pt x="2657370" y="401948"/>
                  <a:pt x="2680979" y="425491"/>
                </a:cubicBezTo>
                <a:lnTo>
                  <a:pt x="2718765" y="400853"/>
                </a:lnTo>
                <a:cubicBezTo>
                  <a:pt x="2683582" y="365885"/>
                  <a:pt x="2638825" y="348474"/>
                  <a:pt x="2584309" y="349861"/>
                </a:cubicBezTo>
                <a:close/>
                <a:moveTo>
                  <a:pt x="1973830" y="349861"/>
                </a:moveTo>
                <a:lnTo>
                  <a:pt x="1973830" y="349934"/>
                </a:lnTo>
                <a:cubicBezTo>
                  <a:pt x="1923402" y="351248"/>
                  <a:pt x="1881806" y="368586"/>
                  <a:pt x="1850341" y="401181"/>
                </a:cubicBezTo>
                <a:lnTo>
                  <a:pt x="1887988" y="425491"/>
                </a:lnTo>
                <a:cubicBezTo>
                  <a:pt x="1911738" y="402130"/>
                  <a:pt x="1941808" y="388808"/>
                  <a:pt x="1979269" y="388954"/>
                </a:cubicBezTo>
                <a:cubicBezTo>
                  <a:pt x="2016729" y="389100"/>
                  <a:pt x="2046893" y="401948"/>
                  <a:pt x="2070503" y="425491"/>
                </a:cubicBezTo>
                <a:lnTo>
                  <a:pt x="2108288" y="400853"/>
                </a:lnTo>
                <a:cubicBezTo>
                  <a:pt x="2073105" y="365885"/>
                  <a:pt x="2028349" y="348474"/>
                  <a:pt x="1973830" y="349861"/>
                </a:cubicBezTo>
                <a:close/>
                <a:moveTo>
                  <a:pt x="1363356" y="349861"/>
                </a:moveTo>
                <a:lnTo>
                  <a:pt x="1363356" y="349934"/>
                </a:lnTo>
                <a:cubicBezTo>
                  <a:pt x="1312929" y="351248"/>
                  <a:pt x="1271331" y="368586"/>
                  <a:pt x="1239866" y="401181"/>
                </a:cubicBezTo>
                <a:lnTo>
                  <a:pt x="1277512" y="425491"/>
                </a:lnTo>
                <a:cubicBezTo>
                  <a:pt x="1301263" y="402130"/>
                  <a:pt x="1331333" y="388808"/>
                  <a:pt x="1368794" y="388954"/>
                </a:cubicBezTo>
                <a:cubicBezTo>
                  <a:pt x="1406254" y="389100"/>
                  <a:pt x="1436418" y="401948"/>
                  <a:pt x="1460027" y="425491"/>
                </a:cubicBezTo>
                <a:lnTo>
                  <a:pt x="1497813" y="400853"/>
                </a:lnTo>
                <a:cubicBezTo>
                  <a:pt x="1462630" y="365885"/>
                  <a:pt x="1417873" y="348474"/>
                  <a:pt x="1363356" y="349861"/>
                </a:cubicBezTo>
                <a:close/>
                <a:moveTo>
                  <a:pt x="752881" y="349861"/>
                </a:moveTo>
                <a:lnTo>
                  <a:pt x="752881" y="349934"/>
                </a:lnTo>
                <a:cubicBezTo>
                  <a:pt x="702453" y="351248"/>
                  <a:pt x="660857" y="368586"/>
                  <a:pt x="629392" y="401181"/>
                </a:cubicBezTo>
                <a:lnTo>
                  <a:pt x="667039" y="425491"/>
                </a:lnTo>
                <a:cubicBezTo>
                  <a:pt x="690787" y="402130"/>
                  <a:pt x="720858" y="388808"/>
                  <a:pt x="758318" y="388954"/>
                </a:cubicBezTo>
                <a:cubicBezTo>
                  <a:pt x="795779" y="389100"/>
                  <a:pt x="825942" y="401948"/>
                  <a:pt x="849554" y="425491"/>
                </a:cubicBezTo>
                <a:lnTo>
                  <a:pt x="887339" y="400853"/>
                </a:lnTo>
                <a:cubicBezTo>
                  <a:pt x="852156" y="365885"/>
                  <a:pt x="807399" y="348474"/>
                  <a:pt x="752881" y="349861"/>
                </a:cubicBezTo>
                <a:close/>
                <a:moveTo>
                  <a:pt x="11137786" y="302228"/>
                </a:moveTo>
                <a:lnTo>
                  <a:pt x="11137786" y="302300"/>
                </a:lnTo>
                <a:cubicBezTo>
                  <a:pt x="11061471" y="301863"/>
                  <a:pt x="11000632" y="327632"/>
                  <a:pt x="10953970" y="377091"/>
                </a:cubicBezTo>
                <a:cubicBezTo>
                  <a:pt x="10964334" y="381508"/>
                  <a:pt x="10973630" y="384574"/>
                  <a:pt x="10981624" y="389027"/>
                </a:cubicBezTo>
                <a:cubicBezTo>
                  <a:pt x="10991755" y="394648"/>
                  <a:pt x="10997705" y="393735"/>
                  <a:pt x="11006489" y="386106"/>
                </a:cubicBezTo>
                <a:cubicBezTo>
                  <a:pt x="11050921" y="347489"/>
                  <a:pt x="11106739" y="333728"/>
                  <a:pt x="11171574" y="343072"/>
                </a:cubicBezTo>
                <a:cubicBezTo>
                  <a:pt x="11210057" y="348620"/>
                  <a:pt x="11241569" y="364060"/>
                  <a:pt x="11267690" y="386763"/>
                </a:cubicBezTo>
                <a:cubicBezTo>
                  <a:pt x="11271222" y="389757"/>
                  <a:pt x="11279262" y="393078"/>
                  <a:pt x="11283027" y="391910"/>
                </a:cubicBezTo>
                <a:cubicBezTo>
                  <a:pt x="11294925" y="388297"/>
                  <a:pt x="11305800" y="382566"/>
                  <a:pt x="11318628" y="376945"/>
                </a:cubicBezTo>
                <a:cubicBezTo>
                  <a:pt x="11272709" y="328472"/>
                  <a:pt x="11212847" y="302666"/>
                  <a:pt x="11137786" y="302228"/>
                </a:cubicBezTo>
                <a:close/>
                <a:moveTo>
                  <a:pt x="10527311" y="302228"/>
                </a:moveTo>
                <a:lnTo>
                  <a:pt x="10527311" y="302300"/>
                </a:lnTo>
                <a:cubicBezTo>
                  <a:pt x="10450995" y="301863"/>
                  <a:pt x="10390157" y="327632"/>
                  <a:pt x="10343494" y="377091"/>
                </a:cubicBezTo>
                <a:cubicBezTo>
                  <a:pt x="10353858" y="381508"/>
                  <a:pt x="10363154" y="384574"/>
                  <a:pt x="10371148" y="389027"/>
                </a:cubicBezTo>
                <a:cubicBezTo>
                  <a:pt x="10381280" y="394648"/>
                  <a:pt x="10387228" y="393735"/>
                  <a:pt x="10396014" y="386106"/>
                </a:cubicBezTo>
                <a:cubicBezTo>
                  <a:pt x="10440445" y="347489"/>
                  <a:pt x="10496264" y="333728"/>
                  <a:pt x="10561099" y="343072"/>
                </a:cubicBezTo>
                <a:cubicBezTo>
                  <a:pt x="10599583" y="348620"/>
                  <a:pt x="10631094" y="364060"/>
                  <a:pt x="10657215" y="386763"/>
                </a:cubicBezTo>
                <a:cubicBezTo>
                  <a:pt x="10660747" y="389757"/>
                  <a:pt x="10668786" y="393078"/>
                  <a:pt x="10672551" y="391910"/>
                </a:cubicBezTo>
                <a:cubicBezTo>
                  <a:pt x="10684449" y="388297"/>
                  <a:pt x="10695325" y="382566"/>
                  <a:pt x="10708152" y="376945"/>
                </a:cubicBezTo>
                <a:cubicBezTo>
                  <a:pt x="10662234" y="328472"/>
                  <a:pt x="10602372" y="302666"/>
                  <a:pt x="10527311" y="302228"/>
                </a:cubicBezTo>
                <a:close/>
                <a:moveTo>
                  <a:pt x="9916836" y="302228"/>
                </a:moveTo>
                <a:lnTo>
                  <a:pt x="9916836" y="302300"/>
                </a:lnTo>
                <a:cubicBezTo>
                  <a:pt x="9840520" y="301863"/>
                  <a:pt x="9779682" y="327632"/>
                  <a:pt x="9733019" y="377091"/>
                </a:cubicBezTo>
                <a:cubicBezTo>
                  <a:pt x="9743383" y="381508"/>
                  <a:pt x="9752679" y="384574"/>
                  <a:pt x="9760673" y="389027"/>
                </a:cubicBezTo>
                <a:cubicBezTo>
                  <a:pt x="9770805" y="394648"/>
                  <a:pt x="9776753" y="393735"/>
                  <a:pt x="9785538" y="386106"/>
                </a:cubicBezTo>
                <a:cubicBezTo>
                  <a:pt x="9829969" y="347489"/>
                  <a:pt x="9885789" y="333728"/>
                  <a:pt x="9950624" y="343072"/>
                </a:cubicBezTo>
                <a:cubicBezTo>
                  <a:pt x="9989107" y="348620"/>
                  <a:pt x="10020619" y="364060"/>
                  <a:pt x="10046738" y="386763"/>
                </a:cubicBezTo>
                <a:cubicBezTo>
                  <a:pt x="10050271" y="389757"/>
                  <a:pt x="10058311" y="393078"/>
                  <a:pt x="10062076" y="391910"/>
                </a:cubicBezTo>
                <a:cubicBezTo>
                  <a:pt x="10073974" y="388297"/>
                  <a:pt x="10084850" y="382566"/>
                  <a:pt x="10097677" y="376945"/>
                </a:cubicBezTo>
                <a:cubicBezTo>
                  <a:pt x="10051759" y="328472"/>
                  <a:pt x="9991895" y="302666"/>
                  <a:pt x="9916836" y="302228"/>
                </a:cubicBezTo>
                <a:close/>
                <a:moveTo>
                  <a:pt x="9306360" y="302228"/>
                </a:moveTo>
                <a:lnTo>
                  <a:pt x="9306360" y="302300"/>
                </a:lnTo>
                <a:cubicBezTo>
                  <a:pt x="9230045" y="301863"/>
                  <a:pt x="9169207" y="327632"/>
                  <a:pt x="9122544" y="377091"/>
                </a:cubicBezTo>
                <a:cubicBezTo>
                  <a:pt x="9132907" y="381508"/>
                  <a:pt x="9142204" y="384574"/>
                  <a:pt x="9150198" y="389027"/>
                </a:cubicBezTo>
                <a:cubicBezTo>
                  <a:pt x="9160329" y="394648"/>
                  <a:pt x="9166278" y="393735"/>
                  <a:pt x="9175063" y="386106"/>
                </a:cubicBezTo>
                <a:cubicBezTo>
                  <a:pt x="9219494" y="347489"/>
                  <a:pt x="9275313" y="333728"/>
                  <a:pt x="9340149" y="343072"/>
                </a:cubicBezTo>
                <a:cubicBezTo>
                  <a:pt x="9378631" y="348620"/>
                  <a:pt x="9410144" y="364060"/>
                  <a:pt x="9436263" y="386763"/>
                </a:cubicBezTo>
                <a:cubicBezTo>
                  <a:pt x="9439796" y="389757"/>
                  <a:pt x="9447836" y="393078"/>
                  <a:pt x="9451601" y="391910"/>
                </a:cubicBezTo>
                <a:cubicBezTo>
                  <a:pt x="9463499" y="388297"/>
                  <a:pt x="9474375" y="382566"/>
                  <a:pt x="9487202" y="376945"/>
                </a:cubicBezTo>
                <a:cubicBezTo>
                  <a:pt x="9441283" y="328472"/>
                  <a:pt x="9381420" y="302666"/>
                  <a:pt x="9306360" y="302228"/>
                </a:cubicBezTo>
                <a:close/>
                <a:moveTo>
                  <a:pt x="8695885" y="302228"/>
                </a:moveTo>
                <a:lnTo>
                  <a:pt x="8695885" y="302300"/>
                </a:lnTo>
                <a:cubicBezTo>
                  <a:pt x="8619570" y="301863"/>
                  <a:pt x="8558731" y="327632"/>
                  <a:pt x="8512069" y="377091"/>
                </a:cubicBezTo>
                <a:cubicBezTo>
                  <a:pt x="8522432" y="381508"/>
                  <a:pt x="8531729" y="384574"/>
                  <a:pt x="8539723" y="389027"/>
                </a:cubicBezTo>
                <a:cubicBezTo>
                  <a:pt x="8549854" y="394648"/>
                  <a:pt x="8555802" y="393735"/>
                  <a:pt x="8564588" y="386106"/>
                </a:cubicBezTo>
                <a:cubicBezTo>
                  <a:pt x="8609019" y="347489"/>
                  <a:pt x="8664838" y="333728"/>
                  <a:pt x="8729674" y="343072"/>
                </a:cubicBezTo>
                <a:cubicBezTo>
                  <a:pt x="8768156" y="348620"/>
                  <a:pt x="8799668" y="364060"/>
                  <a:pt x="8825788" y="386763"/>
                </a:cubicBezTo>
                <a:cubicBezTo>
                  <a:pt x="8829321" y="389757"/>
                  <a:pt x="8837361" y="393078"/>
                  <a:pt x="8841126" y="391910"/>
                </a:cubicBezTo>
                <a:cubicBezTo>
                  <a:pt x="8853024" y="388297"/>
                  <a:pt x="8863900" y="382566"/>
                  <a:pt x="8876727" y="376945"/>
                </a:cubicBezTo>
                <a:cubicBezTo>
                  <a:pt x="8830808" y="328472"/>
                  <a:pt x="8770945" y="302666"/>
                  <a:pt x="8695885" y="302228"/>
                </a:cubicBezTo>
                <a:close/>
                <a:moveTo>
                  <a:pt x="8085410" y="302228"/>
                </a:moveTo>
                <a:lnTo>
                  <a:pt x="8085410" y="302300"/>
                </a:lnTo>
                <a:cubicBezTo>
                  <a:pt x="8009094" y="301863"/>
                  <a:pt x="7948256" y="327632"/>
                  <a:pt x="7901594" y="377091"/>
                </a:cubicBezTo>
                <a:cubicBezTo>
                  <a:pt x="7911957" y="381508"/>
                  <a:pt x="7921254" y="384574"/>
                  <a:pt x="7929248" y="389027"/>
                </a:cubicBezTo>
                <a:cubicBezTo>
                  <a:pt x="7939379" y="394648"/>
                  <a:pt x="7945328" y="393735"/>
                  <a:pt x="7954113" y="386106"/>
                </a:cubicBezTo>
                <a:cubicBezTo>
                  <a:pt x="7998544" y="347489"/>
                  <a:pt x="8054363" y="333728"/>
                  <a:pt x="8119198" y="343072"/>
                </a:cubicBezTo>
                <a:cubicBezTo>
                  <a:pt x="8157681" y="348620"/>
                  <a:pt x="8189193" y="364060"/>
                  <a:pt x="8215312" y="386763"/>
                </a:cubicBezTo>
                <a:cubicBezTo>
                  <a:pt x="8218846" y="389757"/>
                  <a:pt x="8226886" y="393078"/>
                  <a:pt x="8230650" y="391910"/>
                </a:cubicBezTo>
                <a:cubicBezTo>
                  <a:pt x="8242549" y="388297"/>
                  <a:pt x="8253424" y="382566"/>
                  <a:pt x="8266251" y="376945"/>
                </a:cubicBezTo>
                <a:cubicBezTo>
                  <a:pt x="8220333" y="328472"/>
                  <a:pt x="8160470" y="302666"/>
                  <a:pt x="8085410" y="302228"/>
                </a:cubicBezTo>
                <a:close/>
                <a:moveTo>
                  <a:pt x="7474934" y="302228"/>
                </a:moveTo>
                <a:lnTo>
                  <a:pt x="7474934" y="302300"/>
                </a:lnTo>
                <a:cubicBezTo>
                  <a:pt x="7398620" y="301863"/>
                  <a:pt x="7337782" y="327632"/>
                  <a:pt x="7291118" y="377091"/>
                </a:cubicBezTo>
                <a:cubicBezTo>
                  <a:pt x="7301484" y="381508"/>
                  <a:pt x="7310780" y="384574"/>
                  <a:pt x="7318774" y="389027"/>
                </a:cubicBezTo>
                <a:cubicBezTo>
                  <a:pt x="7328905" y="394648"/>
                  <a:pt x="7334854" y="393735"/>
                  <a:pt x="7343639" y="386106"/>
                </a:cubicBezTo>
                <a:cubicBezTo>
                  <a:pt x="7388070" y="347489"/>
                  <a:pt x="7443888" y="333728"/>
                  <a:pt x="7508726" y="343072"/>
                </a:cubicBezTo>
                <a:cubicBezTo>
                  <a:pt x="7547208" y="348620"/>
                  <a:pt x="7578719" y="364060"/>
                  <a:pt x="7604838" y="386763"/>
                </a:cubicBezTo>
                <a:cubicBezTo>
                  <a:pt x="7608370" y="389757"/>
                  <a:pt x="7616412" y="393078"/>
                  <a:pt x="7620178" y="391910"/>
                </a:cubicBezTo>
                <a:cubicBezTo>
                  <a:pt x="7632074" y="388297"/>
                  <a:pt x="7642949" y="382566"/>
                  <a:pt x="7655778" y="376945"/>
                </a:cubicBezTo>
                <a:cubicBezTo>
                  <a:pt x="7609858" y="328472"/>
                  <a:pt x="7549996" y="302666"/>
                  <a:pt x="7474934" y="302228"/>
                </a:cubicBezTo>
                <a:close/>
                <a:moveTo>
                  <a:pt x="6864462" y="302228"/>
                </a:moveTo>
                <a:lnTo>
                  <a:pt x="6864462" y="302300"/>
                </a:lnTo>
                <a:cubicBezTo>
                  <a:pt x="6788146" y="301863"/>
                  <a:pt x="6727310" y="327632"/>
                  <a:pt x="6680646" y="377091"/>
                </a:cubicBezTo>
                <a:cubicBezTo>
                  <a:pt x="6691009" y="381508"/>
                  <a:pt x="6700306" y="384574"/>
                  <a:pt x="6708300" y="389027"/>
                </a:cubicBezTo>
                <a:cubicBezTo>
                  <a:pt x="6718431" y="394648"/>
                  <a:pt x="6724380" y="393735"/>
                  <a:pt x="6733164" y="386106"/>
                </a:cubicBezTo>
                <a:cubicBezTo>
                  <a:pt x="6777594" y="347489"/>
                  <a:pt x="6833415" y="333728"/>
                  <a:pt x="6898250" y="343072"/>
                </a:cubicBezTo>
                <a:cubicBezTo>
                  <a:pt x="6936733" y="348620"/>
                  <a:pt x="6968244" y="364060"/>
                  <a:pt x="6994364" y="386763"/>
                </a:cubicBezTo>
                <a:cubicBezTo>
                  <a:pt x="6997896" y="389757"/>
                  <a:pt x="7005936" y="393078"/>
                  <a:pt x="7009702" y="391910"/>
                </a:cubicBezTo>
                <a:cubicBezTo>
                  <a:pt x="7021600" y="388297"/>
                  <a:pt x="7032476" y="382566"/>
                  <a:pt x="7045302" y="376945"/>
                </a:cubicBezTo>
                <a:cubicBezTo>
                  <a:pt x="6999385" y="328472"/>
                  <a:pt x="6939522" y="302666"/>
                  <a:pt x="6864462" y="302228"/>
                </a:cubicBezTo>
                <a:close/>
                <a:moveTo>
                  <a:pt x="6253987" y="302228"/>
                </a:moveTo>
                <a:lnTo>
                  <a:pt x="6253987" y="302300"/>
                </a:lnTo>
                <a:cubicBezTo>
                  <a:pt x="6177670" y="301863"/>
                  <a:pt x="6116832" y="327632"/>
                  <a:pt x="6070170" y="377091"/>
                </a:cubicBezTo>
                <a:cubicBezTo>
                  <a:pt x="6080535" y="381508"/>
                  <a:pt x="6089830" y="384574"/>
                  <a:pt x="6097824" y="389027"/>
                </a:cubicBezTo>
                <a:cubicBezTo>
                  <a:pt x="6107954" y="394648"/>
                  <a:pt x="6113904" y="393735"/>
                  <a:pt x="6122688" y="386106"/>
                </a:cubicBezTo>
                <a:cubicBezTo>
                  <a:pt x="6167118" y="347489"/>
                  <a:pt x="6222938" y="333728"/>
                  <a:pt x="6287776" y="343072"/>
                </a:cubicBezTo>
                <a:cubicBezTo>
                  <a:pt x="6326258" y="348620"/>
                  <a:pt x="6357772" y="364060"/>
                  <a:pt x="6383891" y="386763"/>
                </a:cubicBezTo>
                <a:cubicBezTo>
                  <a:pt x="6387422" y="389757"/>
                  <a:pt x="6395462" y="393078"/>
                  <a:pt x="6399229" y="391910"/>
                </a:cubicBezTo>
                <a:cubicBezTo>
                  <a:pt x="6411126" y="388297"/>
                  <a:pt x="6422000" y="382566"/>
                  <a:pt x="6434828" y="376945"/>
                </a:cubicBezTo>
                <a:cubicBezTo>
                  <a:pt x="6388912" y="328472"/>
                  <a:pt x="6329048" y="302666"/>
                  <a:pt x="6253987" y="302228"/>
                </a:cubicBezTo>
                <a:close/>
                <a:moveTo>
                  <a:pt x="5643512" y="302228"/>
                </a:moveTo>
                <a:lnTo>
                  <a:pt x="5643512" y="302300"/>
                </a:lnTo>
                <a:cubicBezTo>
                  <a:pt x="5567197" y="301863"/>
                  <a:pt x="5506357" y="327632"/>
                  <a:pt x="5459694" y="377091"/>
                </a:cubicBezTo>
                <a:cubicBezTo>
                  <a:pt x="5470060" y="381508"/>
                  <a:pt x="5479356" y="384574"/>
                  <a:pt x="5487349" y="389027"/>
                </a:cubicBezTo>
                <a:cubicBezTo>
                  <a:pt x="5497481" y="394648"/>
                  <a:pt x="5503431" y="393735"/>
                  <a:pt x="5512215" y="386106"/>
                </a:cubicBezTo>
                <a:cubicBezTo>
                  <a:pt x="5556647" y="347489"/>
                  <a:pt x="5612465" y="333728"/>
                  <a:pt x="5677302" y="343072"/>
                </a:cubicBezTo>
                <a:cubicBezTo>
                  <a:pt x="5715784" y="348620"/>
                  <a:pt x="5747295" y="364060"/>
                  <a:pt x="5773416" y="386763"/>
                </a:cubicBezTo>
                <a:cubicBezTo>
                  <a:pt x="5776948" y="389757"/>
                  <a:pt x="5784988" y="393078"/>
                  <a:pt x="5788751" y="391910"/>
                </a:cubicBezTo>
                <a:cubicBezTo>
                  <a:pt x="5800652" y="388297"/>
                  <a:pt x="5811526" y="382566"/>
                  <a:pt x="5824355" y="376945"/>
                </a:cubicBezTo>
                <a:cubicBezTo>
                  <a:pt x="5778436" y="328472"/>
                  <a:pt x="5718573" y="302666"/>
                  <a:pt x="5643512" y="302228"/>
                </a:cubicBezTo>
                <a:close/>
                <a:moveTo>
                  <a:pt x="5033037" y="302228"/>
                </a:moveTo>
                <a:lnTo>
                  <a:pt x="5033037" y="302300"/>
                </a:lnTo>
                <a:cubicBezTo>
                  <a:pt x="4956723" y="301863"/>
                  <a:pt x="4895886" y="327632"/>
                  <a:pt x="4849221" y="377091"/>
                </a:cubicBezTo>
                <a:cubicBezTo>
                  <a:pt x="4859586" y="381508"/>
                  <a:pt x="4868880" y="384574"/>
                  <a:pt x="4876875" y="389027"/>
                </a:cubicBezTo>
                <a:cubicBezTo>
                  <a:pt x="4887009" y="394648"/>
                  <a:pt x="4892957" y="393735"/>
                  <a:pt x="4901740" y="386106"/>
                </a:cubicBezTo>
                <a:cubicBezTo>
                  <a:pt x="4946172" y="347489"/>
                  <a:pt x="5001991" y="333728"/>
                  <a:pt x="5066827" y="343072"/>
                </a:cubicBezTo>
                <a:cubicBezTo>
                  <a:pt x="5105309" y="348620"/>
                  <a:pt x="5136822" y="364060"/>
                  <a:pt x="5162941" y="386763"/>
                </a:cubicBezTo>
                <a:cubicBezTo>
                  <a:pt x="5166474" y="389757"/>
                  <a:pt x="5174515" y="393078"/>
                  <a:pt x="5178279" y="391910"/>
                </a:cubicBezTo>
                <a:cubicBezTo>
                  <a:pt x="5190175" y="388297"/>
                  <a:pt x="5201052" y="382566"/>
                  <a:pt x="5213876" y="376945"/>
                </a:cubicBezTo>
                <a:cubicBezTo>
                  <a:pt x="5167960" y="328472"/>
                  <a:pt x="5108100" y="302666"/>
                  <a:pt x="5033037" y="302228"/>
                </a:cubicBezTo>
                <a:close/>
                <a:moveTo>
                  <a:pt x="4422563" y="302228"/>
                </a:moveTo>
                <a:lnTo>
                  <a:pt x="4422563" y="302300"/>
                </a:lnTo>
                <a:cubicBezTo>
                  <a:pt x="4346247" y="301863"/>
                  <a:pt x="4285410" y="327632"/>
                  <a:pt x="4238747" y="377091"/>
                </a:cubicBezTo>
                <a:cubicBezTo>
                  <a:pt x="4249111" y="381508"/>
                  <a:pt x="4258406" y="384574"/>
                  <a:pt x="4266401" y="389027"/>
                </a:cubicBezTo>
                <a:cubicBezTo>
                  <a:pt x="4276533" y="394648"/>
                  <a:pt x="4282481" y="393735"/>
                  <a:pt x="4291266" y="386106"/>
                </a:cubicBezTo>
                <a:cubicBezTo>
                  <a:pt x="4335698" y="347489"/>
                  <a:pt x="4391517" y="333728"/>
                  <a:pt x="4456352" y="343072"/>
                </a:cubicBezTo>
                <a:cubicBezTo>
                  <a:pt x="4494835" y="348620"/>
                  <a:pt x="4526346" y="364060"/>
                  <a:pt x="4552467" y="386763"/>
                </a:cubicBezTo>
                <a:cubicBezTo>
                  <a:pt x="4555999" y="389757"/>
                  <a:pt x="4564040" y="393078"/>
                  <a:pt x="4567804" y="391910"/>
                </a:cubicBezTo>
                <a:cubicBezTo>
                  <a:pt x="4579703" y="388297"/>
                  <a:pt x="4590578" y="382566"/>
                  <a:pt x="4603406" y="376945"/>
                </a:cubicBezTo>
                <a:cubicBezTo>
                  <a:pt x="4557486" y="328472"/>
                  <a:pt x="4497624" y="302666"/>
                  <a:pt x="4422563" y="302228"/>
                </a:cubicBezTo>
                <a:close/>
                <a:moveTo>
                  <a:pt x="3812089" y="302228"/>
                </a:moveTo>
                <a:lnTo>
                  <a:pt x="3812089" y="302300"/>
                </a:lnTo>
                <a:cubicBezTo>
                  <a:pt x="3735773" y="301863"/>
                  <a:pt x="3674935" y="327632"/>
                  <a:pt x="3628271" y="377091"/>
                </a:cubicBezTo>
                <a:cubicBezTo>
                  <a:pt x="3638636" y="381508"/>
                  <a:pt x="3647931" y="384574"/>
                  <a:pt x="3655925" y="389027"/>
                </a:cubicBezTo>
                <a:cubicBezTo>
                  <a:pt x="3666058" y="394648"/>
                  <a:pt x="3672007" y="393735"/>
                  <a:pt x="3680790" y="386106"/>
                </a:cubicBezTo>
                <a:cubicBezTo>
                  <a:pt x="3725223" y="347489"/>
                  <a:pt x="3781042" y="333728"/>
                  <a:pt x="3845878" y="343072"/>
                </a:cubicBezTo>
                <a:cubicBezTo>
                  <a:pt x="3884360" y="348620"/>
                  <a:pt x="3915872" y="364060"/>
                  <a:pt x="3941992" y="386763"/>
                </a:cubicBezTo>
                <a:cubicBezTo>
                  <a:pt x="3945523" y="389757"/>
                  <a:pt x="3953564" y="393078"/>
                  <a:pt x="3957328" y="391910"/>
                </a:cubicBezTo>
                <a:cubicBezTo>
                  <a:pt x="3969228" y="388297"/>
                  <a:pt x="3980103" y="382566"/>
                  <a:pt x="3992930" y="376945"/>
                </a:cubicBezTo>
                <a:cubicBezTo>
                  <a:pt x="3947011" y="328472"/>
                  <a:pt x="3887150" y="302666"/>
                  <a:pt x="3812089" y="302228"/>
                </a:cubicBezTo>
                <a:close/>
                <a:moveTo>
                  <a:pt x="3201613" y="302228"/>
                </a:moveTo>
                <a:lnTo>
                  <a:pt x="3201613" y="302300"/>
                </a:lnTo>
                <a:cubicBezTo>
                  <a:pt x="3125299" y="301863"/>
                  <a:pt x="3064460" y="327632"/>
                  <a:pt x="3017797" y="377091"/>
                </a:cubicBezTo>
                <a:cubicBezTo>
                  <a:pt x="3028162" y="381508"/>
                  <a:pt x="3037457" y="384574"/>
                  <a:pt x="3045451" y="389027"/>
                </a:cubicBezTo>
                <a:cubicBezTo>
                  <a:pt x="3055583" y="394648"/>
                  <a:pt x="3061533" y="393735"/>
                  <a:pt x="3070316" y="386106"/>
                </a:cubicBezTo>
                <a:cubicBezTo>
                  <a:pt x="3114749" y="347489"/>
                  <a:pt x="3170569" y="333728"/>
                  <a:pt x="3235403" y="343072"/>
                </a:cubicBezTo>
                <a:cubicBezTo>
                  <a:pt x="3273887" y="348620"/>
                  <a:pt x="3305397" y="364060"/>
                  <a:pt x="3331516" y="386763"/>
                </a:cubicBezTo>
                <a:cubicBezTo>
                  <a:pt x="3335049" y="389757"/>
                  <a:pt x="3343090" y="393078"/>
                  <a:pt x="3346854" y="391910"/>
                </a:cubicBezTo>
                <a:cubicBezTo>
                  <a:pt x="3358752" y="388297"/>
                  <a:pt x="3369629" y="382566"/>
                  <a:pt x="3382455" y="376945"/>
                </a:cubicBezTo>
                <a:cubicBezTo>
                  <a:pt x="3336537" y="328472"/>
                  <a:pt x="3276675" y="302666"/>
                  <a:pt x="3201613" y="302228"/>
                </a:cubicBezTo>
                <a:close/>
                <a:moveTo>
                  <a:pt x="2591139" y="302228"/>
                </a:moveTo>
                <a:lnTo>
                  <a:pt x="2591139" y="302300"/>
                </a:lnTo>
                <a:cubicBezTo>
                  <a:pt x="2514822" y="301863"/>
                  <a:pt x="2453985" y="327632"/>
                  <a:pt x="2407320" y="377091"/>
                </a:cubicBezTo>
                <a:cubicBezTo>
                  <a:pt x="2417686" y="381508"/>
                  <a:pt x="2426981" y="384574"/>
                  <a:pt x="2434975" y="389027"/>
                </a:cubicBezTo>
                <a:cubicBezTo>
                  <a:pt x="2445106" y="394648"/>
                  <a:pt x="2451056" y="393735"/>
                  <a:pt x="2459840" y="386106"/>
                </a:cubicBezTo>
                <a:cubicBezTo>
                  <a:pt x="2504273" y="347489"/>
                  <a:pt x="2560093" y="333728"/>
                  <a:pt x="2624928" y="343072"/>
                </a:cubicBezTo>
                <a:cubicBezTo>
                  <a:pt x="2663411" y="348620"/>
                  <a:pt x="2694923" y="364060"/>
                  <a:pt x="2721042" y="386763"/>
                </a:cubicBezTo>
                <a:cubicBezTo>
                  <a:pt x="2724575" y="389757"/>
                  <a:pt x="2732616" y="393078"/>
                  <a:pt x="2736380" y="391910"/>
                </a:cubicBezTo>
                <a:cubicBezTo>
                  <a:pt x="2748279" y="388297"/>
                  <a:pt x="2759155" y="382566"/>
                  <a:pt x="2771982" y="376945"/>
                </a:cubicBezTo>
                <a:cubicBezTo>
                  <a:pt x="2726062" y="328472"/>
                  <a:pt x="2666201" y="302666"/>
                  <a:pt x="2591139" y="302228"/>
                </a:cubicBezTo>
                <a:close/>
                <a:moveTo>
                  <a:pt x="1980663" y="302228"/>
                </a:moveTo>
                <a:lnTo>
                  <a:pt x="1980663" y="302300"/>
                </a:lnTo>
                <a:cubicBezTo>
                  <a:pt x="1904348" y="301863"/>
                  <a:pt x="1843509" y="327632"/>
                  <a:pt x="1796845" y="377091"/>
                </a:cubicBezTo>
                <a:cubicBezTo>
                  <a:pt x="1807210" y="381508"/>
                  <a:pt x="1816505" y="384574"/>
                  <a:pt x="1824499" y="389027"/>
                </a:cubicBezTo>
                <a:cubicBezTo>
                  <a:pt x="1834632" y="394648"/>
                  <a:pt x="1840581" y="393735"/>
                  <a:pt x="1849365" y="386106"/>
                </a:cubicBezTo>
                <a:cubicBezTo>
                  <a:pt x="1893797" y="347489"/>
                  <a:pt x="1949616" y="333728"/>
                  <a:pt x="2014451" y="343072"/>
                </a:cubicBezTo>
                <a:cubicBezTo>
                  <a:pt x="2052934" y="348620"/>
                  <a:pt x="2084446" y="364060"/>
                  <a:pt x="2110566" y="386763"/>
                </a:cubicBezTo>
                <a:cubicBezTo>
                  <a:pt x="2114099" y="389757"/>
                  <a:pt x="2122139" y="393078"/>
                  <a:pt x="2125904" y="391910"/>
                </a:cubicBezTo>
                <a:cubicBezTo>
                  <a:pt x="2137802" y="388297"/>
                  <a:pt x="2148676" y="382566"/>
                  <a:pt x="2161505" y="376945"/>
                </a:cubicBezTo>
                <a:cubicBezTo>
                  <a:pt x="2115585" y="328472"/>
                  <a:pt x="2055723" y="302666"/>
                  <a:pt x="1980663" y="302228"/>
                </a:cubicBezTo>
                <a:close/>
                <a:moveTo>
                  <a:pt x="1370188" y="302228"/>
                </a:moveTo>
                <a:lnTo>
                  <a:pt x="1370188" y="302300"/>
                </a:lnTo>
                <a:cubicBezTo>
                  <a:pt x="1293873" y="301863"/>
                  <a:pt x="1233034" y="327632"/>
                  <a:pt x="1186372" y="377091"/>
                </a:cubicBezTo>
                <a:cubicBezTo>
                  <a:pt x="1196736" y="381508"/>
                  <a:pt x="1206032" y="384574"/>
                  <a:pt x="1214025" y="389027"/>
                </a:cubicBezTo>
                <a:cubicBezTo>
                  <a:pt x="1224157" y="394648"/>
                  <a:pt x="1230107" y="393735"/>
                  <a:pt x="1238891" y="386106"/>
                </a:cubicBezTo>
                <a:cubicBezTo>
                  <a:pt x="1283323" y="347489"/>
                  <a:pt x="1339141" y="333728"/>
                  <a:pt x="1403976" y="343072"/>
                </a:cubicBezTo>
                <a:cubicBezTo>
                  <a:pt x="1442459" y="348620"/>
                  <a:pt x="1473971" y="364060"/>
                  <a:pt x="1500091" y="386763"/>
                </a:cubicBezTo>
                <a:cubicBezTo>
                  <a:pt x="1503624" y="389757"/>
                  <a:pt x="1511664" y="393078"/>
                  <a:pt x="1515429" y="391910"/>
                </a:cubicBezTo>
                <a:cubicBezTo>
                  <a:pt x="1527327" y="388297"/>
                  <a:pt x="1538202" y="382566"/>
                  <a:pt x="1551030" y="376945"/>
                </a:cubicBezTo>
                <a:cubicBezTo>
                  <a:pt x="1505111" y="328472"/>
                  <a:pt x="1445248" y="302666"/>
                  <a:pt x="1370188" y="302228"/>
                </a:cubicBezTo>
                <a:close/>
                <a:moveTo>
                  <a:pt x="759713" y="302228"/>
                </a:moveTo>
                <a:lnTo>
                  <a:pt x="759713" y="302300"/>
                </a:lnTo>
                <a:cubicBezTo>
                  <a:pt x="683397" y="301863"/>
                  <a:pt x="622559" y="327632"/>
                  <a:pt x="575896" y="377091"/>
                </a:cubicBezTo>
                <a:cubicBezTo>
                  <a:pt x="586261" y="381508"/>
                  <a:pt x="595556" y="384574"/>
                  <a:pt x="603550" y="389027"/>
                </a:cubicBezTo>
                <a:cubicBezTo>
                  <a:pt x="613682" y="394648"/>
                  <a:pt x="619631" y="393735"/>
                  <a:pt x="628416" y="386106"/>
                </a:cubicBezTo>
                <a:cubicBezTo>
                  <a:pt x="672848" y="347489"/>
                  <a:pt x="728667" y="333728"/>
                  <a:pt x="793503" y="343072"/>
                </a:cubicBezTo>
                <a:cubicBezTo>
                  <a:pt x="831985" y="348620"/>
                  <a:pt x="863496" y="364060"/>
                  <a:pt x="889617" y="386763"/>
                </a:cubicBezTo>
                <a:cubicBezTo>
                  <a:pt x="893149" y="389757"/>
                  <a:pt x="901190" y="393078"/>
                  <a:pt x="904953" y="391910"/>
                </a:cubicBezTo>
                <a:cubicBezTo>
                  <a:pt x="916851" y="388297"/>
                  <a:pt x="927727" y="382566"/>
                  <a:pt x="940554" y="376945"/>
                </a:cubicBezTo>
                <a:cubicBezTo>
                  <a:pt x="894636" y="328472"/>
                  <a:pt x="834774" y="302666"/>
                  <a:pt x="759713" y="302228"/>
                </a:cubicBezTo>
                <a:close/>
                <a:moveTo>
                  <a:pt x="10498448" y="254484"/>
                </a:moveTo>
                <a:lnTo>
                  <a:pt x="10498448" y="254557"/>
                </a:lnTo>
                <a:cubicBezTo>
                  <a:pt x="10405169" y="258609"/>
                  <a:pt x="10317003" y="309455"/>
                  <a:pt x="10284143" y="362162"/>
                </a:cubicBezTo>
                <a:cubicBezTo>
                  <a:pt x="10292880" y="364206"/>
                  <a:pt x="10301944" y="365228"/>
                  <a:pt x="10309798" y="368257"/>
                </a:cubicBezTo>
                <a:cubicBezTo>
                  <a:pt x="10325183" y="374207"/>
                  <a:pt x="10333734" y="370557"/>
                  <a:pt x="10344610" y="360264"/>
                </a:cubicBezTo>
                <a:cubicBezTo>
                  <a:pt x="10402706" y="304929"/>
                  <a:pt x="10478602" y="284488"/>
                  <a:pt x="10568071" y="295621"/>
                </a:cubicBezTo>
                <a:cubicBezTo>
                  <a:pt x="10627933" y="303067"/>
                  <a:pt x="10675386" y="327742"/>
                  <a:pt x="10712847" y="364826"/>
                </a:cubicBezTo>
                <a:cubicBezTo>
                  <a:pt x="10715962" y="367929"/>
                  <a:pt x="10721678" y="372273"/>
                  <a:pt x="10725071" y="371725"/>
                </a:cubicBezTo>
                <a:cubicBezTo>
                  <a:pt x="10739478" y="369426"/>
                  <a:pt x="10753514" y="365520"/>
                  <a:pt x="10767830" y="362125"/>
                </a:cubicBezTo>
                <a:cubicBezTo>
                  <a:pt x="10730694" y="295475"/>
                  <a:pt x="10617059" y="249338"/>
                  <a:pt x="10498448" y="254484"/>
                </a:cubicBezTo>
                <a:close/>
                <a:moveTo>
                  <a:pt x="9887973" y="254484"/>
                </a:moveTo>
                <a:lnTo>
                  <a:pt x="9887973" y="254557"/>
                </a:lnTo>
                <a:cubicBezTo>
                  <a:pt x="9794694" y="258609"/>
                  <a:pt x="9706527" y="309455"/>
                  <a:pt x="9673668" y="362162"/>
                </a:cubicBezTo>
                <a:cubicBezTo>
                  <a:pt x="9682405" y="364206"/>
                  <a:pt x="9691469" y="365228"/>
                  <a:pt x="9699322" y="368257"/>
                </a:cubicBezTo>
                <a:cubicBezTo>
                  <a:pt x="9714708" y="374207"/>
                  <a:pt x="9723259" y="370557"/>
                  <a:pt x="9734134" y="360264"/>
                </a:cubicBezTo>
                <a:cubicBezTo>
                  <a:pt x="9792231" y="304929"/>
                  <a:pt x="9868127" y="284488"/>
                  <a:pt x="9957596" y="295621"/>
                </a:cubicBezTo>
                <a:cubicBezTo>
                  <a:pt x="10017458" y="303067"/>
                  <a:pt x="10064911" y="327742"/>
                  <a:pt x="10102371" y="364826"/>
                </a:cubicBezTo>
                <a:cubicBezTo>
                  <a:pt x="10105485" y="367929"/>
                  <a:pt x="10111203" y="372273"/>
                  <a:pt x="10114596" y="371725"/>
                </a:cubicBezTo>
                <a:cubicBezTo>
                  <a:pt x="10129003" y="369426"/>
                  <a:pt x="10143039" y="365520"/>
                  <a:pt x="10157353" y="362125"/>
                </a:cubicBezTo>
                <a:cubicBezTo>
                  <a:pt x="10120219" y="295475"/>
                  <a:pt x="10006582" y="249338"/>
                  <a:pt x="9887973" y="254484"/>
                </a:cubicBezTo>
                <a:close/>
                <a:moveTo>
                  <a:pt x="9277498" y="254484"/>
                </a:moveTo>
                <a:lnTo>
                  <a:pt x="9277498" y="254557"/>
                </a:lnTo>
                <a:cubicBezTo>
                  <a:pt x="9184218" y="258609"/>
                  <a:pt x="9096052" y="309455"/>
                  <a:pt x="9063193" y="362162"/>
                </a:cubicBezTo>
                <a:cubicBezTo>
                  <a:pt x="9071930" y="364206"/>
                  <a:pt x="9080993" y="365228"/>
                  <a:pt x="9088847" y="368257"/>
                </a:cubicBezTo>
                <a:cubicBezTo>
                  <a:pt x="9104232" y="374207"/>
                  <a:pt x="9112783" y="370557"/>
                  <a:pt x="9123659" y="360264"/>
                </a:cubicBezTo>
                <a:cubicBezTo>
                  <a:pt x="9181756" y="304929"/>
                  <a:pt x="9257652" y="284488"/>
                  <a:pt x="9347121" y="295621"/>
                </a:cubicBezTo>
                <a:cubicBezTo>
                  <a:pt x="9406983" y="303067"/>
                  <a:pt x="9454436" y="327742"/>
                  <a:pt x="9491896" y="364826"/>
                </a:cubicBezTo>
                <a:cubicBezTo>
                  <a:pt x="9495010" y="367929"/>
                  <a:pt x="9500727" y="372273"/>
                  <a:pt x="9504120" y="371725"/>
                </a:cubicBezTo>
                <a:cubicBezTo>
                  <a:pt x="9518528" y="369426"/>
                  <a:pt x="9532563" y="365520"/>
                  <a:pt x="9546878" y="362125"/>
                </a:cubicBezTo>
                <a:cubicBezTo>
                  <a:pt x="9509744" y="295475"/>
                  <a:pt x="9396107" y="249338"/>
                  <a:pt x="9277498" y="254484"/>
                </a:cubicBezTo>
                <a:close/>
                <a:moveTo>
                  <a:pt x="8667023" y="254484"/>
                </a:moveTo>
                <a:lnTo>
                  <a:pt x="8667023" y="254557"/>
                </a:lnTo>
                <a:cubicBezTo>
                  <a:pt x="8573743" y="258609"/>
                  <a:pt x="8485577" y="309455"/>
                  <a:pt x="8452718" y="362162"/>
                </a:cubicBezTo>
                <a:cubicBezTo>
                  <a:pt x="8461455" y="364206"/>
                  <a:pt x="8470518" y="365228"/>
                  <a:pt x="8478372" y="368257"/>
                </a:cubicBezTo>
                <a:cubicBezTo>
                  <a:pt x="8493757" y="374207"/>
                  <a:pt x="8502308" y="370557"/>
                  <a:pt x="8513184" y="360264"/>
                </a:cubicBezTo>
                <a:cubicBezTo>
                  <a:pt x="8571281" y="304929"/>
                  <a:pt x="8647177" y="284488"/>
                  <a:pt x="8736645" y="295621"/>
                </a:cubicBezTo>
                <a:cubicBezTo>
                  <a:pt x="8796507" y="303067"/>
                  <a:pt x="8843960" y="327742"/>
                  <a:pt x="8881421" y="364826"/>
                </a:cubicBezTo>
                <a:cubicBezTo>
                  <a:pt x="8884535" y="367929"/>
                  <a:pt x="8890252" y="372273"/>
                  <a:pt x="8893645" y="371725"/>
                </a:cubicBezTo>
                <a:cubicBezTo>
                  <a:pt x="8908053" y="369426"/>
                  <a:pt x="8922088" y="365520"/>
                  <a:pt x="8936403" y="362125"/>
                </a:cubicBezTo>
                <a:cubicBezTo>
                  <a:pt x="8899268" y="295475"/>
                  <a:pt x="8785632" y="249338"/>
                  <a:pt x="8667023" y="254484"/>
                </a:cubicBezTo>
                <a:close/>
                <a:moveTo>
                  <a:pt x="8056548" y="254484"/>
                </a:moveTo>
                <a:lnTo>
                  <a:pt x="8056548" y="254557"/>
                </a:lnTo>
                <a:cubicBezTo>
                  <a:pt x="7963268" y="258609"/>
                  <a:pt x="7875102" y="309455"/>
                  <a:pt x="7842242" y="362162"/>
                </a:cubicBezTo>
                <a:cubicBezTo>
                  <a:pt x="7850980" y="364206"/>
                  <a:pt x="7860043" y="365228"/>
                  <a:pt x="7867897" y="368257"/>
                </a:cubicBezTo>
                <a:cubicBezTo>
                  <a:pt x="7883282" y="374207"/>
                  <a:pt x="7891833" y="370557"/>
                  <a:pt x="7902708" y="360264"/>
                </a:cubicBezTo>
                <a:cubicBezTo>
                  <a:pt x="7960806" y="304929"/>
                  <a:pt x="8036702" y="284488"/>
                  <a:pt x="8126170" y="295621"/>
                </a:cubicBezTo>
                <a:cubicBezTo>
                  <a:pt x="8186032" y="303067"/>
                  <a:pt x="8233485" y="327742"/>
                  <a:pt x="8270946" y="364826"/>
                </a:cubicBezTo>
                <a:cubicBezTo>
                  <a:pt x="8274059" y="367929"/>
                  <a:pt x="8279777" y="372273"/>
                  <a:pt x="8283170" y="371725"/>
                </a:cubicBezTo>
                <a:cubicBezTo>
                  <a:pt x="8297578" y="369426"/>
                  <a:pt x="8311613" y="365520"/>
                  <a:pt x="8325927" y="362125"/>
                </a:cubicBezTo>
                <a:cubicBezTo>
                  <a:pt x="8288793" y="295475"/>
                  <a:pt x="8175156" y="249338"/>
                  <a:pt x="8056548" y="254484"/>
                </a:cubicBezTo>
                <a:close/>
                <a:moveTo>
                  <a:pt x="7446074" y="254484"/>
                </a:moveTo>
                <a:lnTo>
                  <a:pt x="7446074" y="254557"/>
                </a:lnTo>
                <a:cubicBezTo>
                  <a:pt x="7352792" y="258609"/>
                  <a:pt x="7264628" y="309455"/>
                  <a:pt x="7231768" y="362162"/>
                </a:cubicBezTo>
                <a:cubicBezTo>
                  <a:pt x="7240506" y="364206"/>
                  <a:pt x="7249568" y="365228"/>
                  <a:pt x="7257423" y="368257"/>
                </a:cubicBezTo>
                <a:cubicBezTo>
                  <a:pt x="7272808" y="374207"/>
                  <a:pt x="7281359" y="370557"/>
                  <a:pt x="7292235" y="360264"/>
                </a:cubicBezTo>
                <a:cubicBezTo>
                  <a:pt x="7350330" y="304929"/>
                  <a:pt x="7426228" y="284488"/>
                  <a:pt x="7515696" y="295621"/>
                </a:cubicBezTo>
                <a:cubicBezTo>
                  <a:pt x="7575560" y="303067"/>
                  <a:pt x="7623012" y="327742"/>
                  <a:pt x="7660470" y="364826"/>
                </a:cubicBezTo>
                <a:cubicBezTo>
                  <a:pt x="7663584" y="367929"/>
                  <a:pt x="7669303" y="372273"/>
                  <a:pt x="7672694" y="371725"/>
                </a:cubicBezTo>
                <a:cubicBezTo>
                  <a:pt x="7687102" y="369426"/>
                  <a:pt x="7701138" y="365520"/>
                  <a:pt x="7715454" y="362125"/>
                </a:cubicBezTo>
                <a:cubicBezTo>
                  <a:pt x="7678318" y="295475"/>
                  <a:pt x="7564682" y="249338"/>
                  <a:pt x="7446074" y="254484"/>
                </a:cubicBezTo>
                <a:close/>
                <a:moveTo>
                  <a:pt x="6835600" y="254484"/>
                </a:moveTo>
                <a:lnTo>
                  <a:pt x="6835600" y="254557"/>
                </a:lnTo>
                <a:cubicBezTo>
                  <a:pt x="6742320" y="258609"/>
                  <a:pt x="6654154" y="309455"/>
                  <a:pt x="6621294" y="362162"/>
                </a:cubicBezTo>
                <a:cubicBezTo>
                  <a:pt x="6630033" y="364206"/>
                  <a:pt x="6639095" y="365228"/>
                  <a:pt x="6646950" y="368257"/>
                </a:cubicBezTo>
                <a:cubicBezTo>
                  <a:pt x="6662333" y="374207"/>
                  <a:pt x="6670886" y="370557"/>
                  <a:pt x="6681761" y="360264"/>
                </a:cubicBezTo>
                <a:cubicBezTo>
                  <a:pt x="6739856" y="304929"/>
                  <a:pt x="6815754" y="284488"/>
                  <a:pt x="6905222" y="295621"/>
                </a:cubicBezTo>
                <a:cubicBezTo>
                  <a:pt x="6965084" y="303067"/>
                  <a:pt x="7012538" y="327742"/>
                  <a:pt x="7049998" y="364826"/>
                </a:cubicBezTo>
                <a:cubicBezTo>
                  <a:pt x="7053112" y="367929"/>
                  <a:pt x="7058828" y="372273"/>
                  <a:pt x="7062222" y="371725"/>
                </a:cubicBezTo>
                <a:cubicBezTo>
                  <a:pt x="7076628" y="369426"/>
                  <a:pt x="7090665" y="365520"/>
                  <a:pt x="7104981" y="362125"/>
                </a:cubicBezTo>
                <a:cubicBezTo>
                  <a:pt x="7067844" y="295475"/>
                  <a:pt x="6954208" y="249338"/>
                  <a:pt x="6835600" y="254484"/>
                </a:cubicBezTo>
                <a:close/>
                <a:moveTo>
                  <a:pt x="6225124" y="254484"/>
                </a:moveTo>
                <a:lnTo>
                  <a:pt x="6225124" y="254557"/>
                </a:lnTo>
                <a:cubicBezTo>
                  <a:pt x="6131846" y="258609"/>
                  <a:pt x="6043676" y="309455"/>
                  <a:pt x="6010819" y="362162"/>
                </a:cubicBezTo>
                <a:cubicBezTo>
                  <a:pt x="6019558" y="364206"/>
                  <a:pt x="6028621" y="365228"/>
                  <a:pt x="6036474" y="368257"/>
                </a:cubicBezTo>
                <a:cubicBezTo>
                  <a:pt x="6051857" y="374207"/>
                  <a:pt x="6060409" y="370557"/>
                  <a:pt x="6071286" y="360264"/>
                </a:cubicBezTo>
                <a:cubicBezTo>
                  <a:pt x="6129381" y="304929"/>
                  <a:pt x="6205280" y="284488"/>
                  <a:pt x="6294747" y="295621"/>
                </a:cubicBezTo>
                <a:cubicBezTo>
                  <a:pt x="6354612" y="303067"/>
                  <a:pt x="6402062" y="327742"/>
                  <a:pt x="6439524" y="364826"/>
                </a:cubicBezTo>
                <a:cubicBezTo>
                  <a:pt x="6442638" y="367929"/>
                  <a:pt x="6448354" y="372273"/>
                  <a:pt x="6451747" y="371725"/>
                </a:cubicBezTo>
                <a:cubicBezTo>
                  <a:pt x="6466154" y="369426"/>
                  <a:pt x="6480190" y="365520"/>
                  <a:pt x="6494507" y="362125"/>
                </a:cubicBezTo>
                <a:cubicBezTo>
                  <a:pt x="6457372" y="295475"/>
                  <a:pt x="6343734" y="249338"/>
                  <a:pt x="6225124" y="254484"/>
                </a:cubicBezTo>
                <a:close/>
                <a:moveTo>
                  <a:pt x="5614648" y="254484"/>
                </a:moveTo>
                <a:lnTo>
                  <a:pt x="5614648" y="254557"/>
                </a:lnTo>
                <a:cubicBezTo>
                  <a:pt x="5521371" y="258609"/>
                  <a:pt x="5433204" y="309455"/>
                  <a:pt x="5400343" y="362162"/>
                </a:cubicBezTo>
                <a:cubicBezTo>
                  <a:pt x="5409082" y="364206"/>
                  <a:pt x="5418144" y="365228"/>
                  <a:pt x="5425999" y="368257"/>
                </a:cubicBezTo>
                <a:cubicBezTo>
                  <a:pt x="5441384" y="374207"/>
                  <a:pt x="5449935" y="370557"/>
                  <a:pt x="5460810" y="360264"/>
                </a:cubicBezTo>
                <a:cubicBezTo>
                  <a:pt x="5518908" y="304929"/>
                  <a:pt x="5594804" y="284488"/>
                  <a:pt x="5684274" y="295621"/>
                </a:cubicBezTo>
                <a:cubicBezTo>
                  <a:pt x="5744134" y="303067"/>
                  <a:pt x="5791589" y="327742"/>
                  <a:pt x="5829048" y="364826"/>
                </a:cubicBezTo>
                <a:cubicBezTo>
                  <a:pt x="5832161" y="367929"/>
                  <a:pt x="5837880" y="372273"/>
                  <a:pt x="5841271" y="371725"/>
                </a:cubicBezTo>
                <a:cubicBezTo>
                  <a:pt x="5855679" y="369426"/>
                  <a:pt x="5869715" y="365520"/>
                  <a:pt x="5884029" y="362125"/>
                </a:cubicBezTo>
                <a:cubicBezTo>
                  <a:pt x="5846894" y="295475"/>
                  <a:pt x="5733260" y="249338"/>
                  <a:pt x="5614648" y="254484"/>
                </a:cubicBezTo>
                <a:close/>
                <a:moveTo>
                  <a:pt x="5004177" y="254484"/>
                </a:moveTo>
                <a:lnTo>
                  <a:pt x="5004177" y="254557"/>
                </a:lnTo>
                <a:cubicBezTo>
                  <a:pt x="4910897" y="258609"/>
                  <a:pt x="4822732" y="309455"/>
                  <a:pt x="4789871" y="362162"/>
                </a:cubicBezTo>
                <a:cubicBezTo>
                  <a:pt x="4798611" y="364206"/>
                  <a:pt x="4807671" y="365228"/>
                  <a:pt x="4815526" y="368257"/>
                </a:cubicBezTo>
                <a:cubicBezTo>
                  <a:pt x="4830911" y="374207"/>
                  <a:pt x="4839463" y="370557"/>
                  <a:pt x="4850337" y="360264"/>
                </a:cubicBezTo>
                <a:cubicBezTo>
                  <a:pt x="4908433" y="304929"/>
                  <a:pt x="4984333" y="284488"/>
                  <a:pt x="5073797" y="295621"/>
                </a:cubicBezTo>
                <a:cubicBezTo>
                  <a:pt x="5133660" y="303067"/>
                  <a:pt x="5181115" y="327742"/>
                  <a:pt x="5218571" y="364826"/>
                </a:cubicBezTo>
                <a:cubicBezTo>
                  <a:pt x="5221685" y="367929"/>
                  <a:pt x="5227401" y="372273"/>
                  <a:pt x="5230797" y="371725"/>
                </a:cubicBezTo>
                <a:cubicBezTo>
                  <a:pt x="5245203" y="369426"/>
                  <a:pt x="5259240" y="365520"/>
                  <a:pt x="5273555" y="362125"/>
                </a:cubicBezTo>
                <a:cubicBezTo>
                  <a:pt x="5236421" y="295475"/>
                  <a:pt x="5122784" y="249338"/>
                  <a:pt x="5004177" y="254484"/>
                </a:cubicBezTo>
                <a:close/>
                <a:moveTo>
                  <a:pt x="4393702" y="254484"/>
                </a:moveTo>
                <a:lnTo>
                  <a:pt x="4393702" y="254557"/>
                </a:lnTo>
                <a:cubicBezTo>
                  <a:pt x="4300422" y="258609"/>
                  <a:pt x="4212255" y="309455"/>
                  <a:pt x="4179396" y="362162"/>
                </a:cubicBezTo>
                <a:cubicBezTo>
                  <a:pt x="4188134" y="364206"/>
                  <a:pt x="4197198" y="365228"/>
                  <a:pt x="4205052" y="368257"/>
                </a:cubicBezTo>
                <a:cubicBezTo>
                  <a:pt x="4220436" y="374207"/>
                  <a:pt x="4228987" y="370557"/>
                  <a:pt x="4239863" y="360264"/>
                </a:cubicBezTo>
                <a:cubicBezTo>
                  <a:pt x="4297958" y="304929"/>
                  <a:pt x="4373856" y="284488"/>
                  <a:pt x="4463324" y="295621"/>
                </a:cubicBezTo>
                <a:cubicBezTo>
                  <a:pt x="4523186" y="303067"/>
                  <a:pt x="4570639" y="327742"/>
                  <a:pt x="4608100" y="364826"/>
                </a:cubicBezTo>
                <a:cubicBezTo>
                  <a:pt x="4611213" y="367929"/>
                  <a:pt x="4616930" y="372273"/>
                  <a:pt x="4620323" y="371725"/>
                </a:cubicBezTo>
                <a:cubicBezTo>
                  <a:pt x="4634732" y="369426"/>
                  <a:pt x="4648767" y="365520"/>
                  <a:pt x="4663082" y="362125"/>
                </a:cubicBezTo>
                <a:cubicBezTo>
                  <a:pt x="4625947" y="295475"/>
                  <a:pt x="4512311" y="249338"/>
                  <a:pt x="4393702" y="254484"/>
                </a:cubicBezTo>
                <a:close/>
                <a:moveTo>
                  <a:pt x="3783226" y="254484"/>
                </a:moveTo>
                <a:lnTo>
                  <a:pt x="3783226" y="254557"/>
                </a:lnTo>
                <a:cubicBezTo>
                  <a:pt x="3689947" y="258609"/>
                  <a:pt x="3601779" y="309455"/>
                  <a:pt x="3568920" y="362162"/>
                </a:cubicBezTo>
                <a:cubicBezTo>
                  <a:pt x="3577658" y="364206"/>
                  <a:pt x="3586722" y="365228"/>
                  <a:pt x="3594576" y="368257"/>
                </a:cubicBezTo>
                <a:cubicBezTo>
                  <a:pt x="3609960" y="374207"/>
                  <a:pt x="3618512" y="370557"/>
                  <a:pt x="3629387" y="360264"/>
                </a:cubicBezTo>
                <a:cubicBezTo>
                  <a:pt x="3687483" y="304929"/>
                  <a:pt x="3763380" y="284488"/>
                  <a:pt x="3852850" y="295621"/>
                </a:cubicBezTo>
                <a:cubicBezTo>
                  <a:pt x="3912712" y="303067"/>
                  <a:pt x="3960165" y="327742"/>
                  <a:pt x="3997624" y="364826"/>
                </a:cubicBezTo>
                <a:cubicBezTo>
                  <a:pt x="4000739" y="367929"/>
                  <a:pt x="4006457" y="372273"/>
                  <a:pt x="4009847" y="371725"/>
                </a:cubicBezTo>
                <a:cubicBezTo>
                  <a:pt x="4024256" y="369426"/>
                  <a:pt x="4038292" y="365520"/>
                  <a:pt x="4052607" y="362125"/>
                </a:cubicBezTo>
                <a:cubicBezTo>
                  <a:pt x="4015473" y="295475"/>
                  <a:pt x="3901836" y="249338"/>
                  <a:pt x="3783226" y="254484"/>
                </a:cubicBezTo>
                <a:close/>
                <a:moveTo>
                  <a:pt x="3172751" y="254484"/>
                </a:moveTo>
                <a:lnTo>
                  <a:pt x="3172751" y="254557"/>
                </a:lnTo>
                <a:cubicBezTo>
                  <a:pt x="3079473" y="258609"/>
                  <a:pt x="2991305" y="309455"/>
                  <a:pt x="2958446" y="362162"/>
                </a:cubicBezTo>
                <a:cubicBezTo>
                  <a:pt x="2967185" y="364206"/>
                  <a:pt x="2976248" y="365228"/>
                  <a:pt x="2984102" y="368257"/>
                </a:cubicBezTo>
                <a:cubicBezTo>
                  <a:pt x="2999486" y="374207"/>
                  <a:pt x="3008038" y="370557"/>
                  <a:pt x="3018912" y="360264"/>
                </a:cubicBezTo>
                <a:cubicBezTo>
                  <a:pt x="3077009" y="304929"/>
                  <a:pt x="3152907" y="284488"/>
                  <a:pt x="3242374" y="295621"/>
                </a:cubicBezTo>
                <a:cubicBezTo>
                  <a:pt x="3302236" y="303067"/>
                  <a:pt x="3349689" y="327742"/>
                  <a:pt x="3387150" y="364826"/>
                </a:cubicBezTo>
                <a:cubicBezTo>
                  <a:pt x="3390263" y="367929"/>
                  <a:pt x="3395981" y="372273"/>
                  <a:pt x="3399373" y="371725"/>
                </a:cubicBezTo>
                <a:cubicBezTo>
                  <a:pt x="3413782" y="369426"/>
                  <a:pt x="3427816" y="365520"/>
                  <a:pt x="3442132" y="362125"/>
                </a:cubicBezTo>
                <a:cubicBezTo>
                  <a:pt x="3404997" y="295475"/>
                  <a:pt x="3291360" y="249338"/>
                  <a:pt x="3172751" y="254484"/>
                </a:cubicBezTo>
                <a:close/>
                <a:moveTo>
                  <a:pt x="2562277" y="254484"/>
                </a:moveTo>
                <a:lnTo>
                  <a:pt x="2562277" y="254557"/>
                </a:lnTo>
                <a:cubicBezTo>
                  <a:pt x="2468996" y="258609"/>
                  <a:pt x="2380829" y="309455"/>
                  <a:pt x="2347970" y="362162"/>
                </a:cubicBezTo>
                <a:cubicBezTo>
                  <a:pt x="2356708" y="364206"/>
                  <a:pt x="2365771" y="365228"/>
                  <a:pt x="2373625" y="368257"/>
                </a:cubicBezTo>
                <a:cubicBezTo>
                  <a:pt x="2389010" y="374207"/>
                  <a:pt x="2397560" y="370557"/>
                  <a:pt x="2408437" y="360264"/>
                </a:cubicBezTo>
                <a:cubicBezTo>
                  <a:pt x="2466533" y="304929"/>
                  <a:pt x="2542431" y="284488"/>
                  <a:pt x="2631900" y="295621"/>
                </a:cubicBezTo>
                <a:cubicBezTo>
                  <a:pt x="2691762" y="303067"/>
                  <a:pt x="2739215" y="327742"/>
                  <a:pt x="2776675" y="364826"/>
                </a:cubicBezTo>
                <a:cubicBezTo>
                  <a:pt x="2779789" y="367929"/>
                  <a:pt x="2785506" y="372273"/>
                  <a:pt x="2788899" y="371725"/>
                </a:cubicBezTo>
                <a:cubicBezTo>
                  <a:pt x="2803307" y="369426"/>
                  <a:pt x="2817343" y="365520"/>
                  <a:pt x="2831657" y="362125"/>
                </a:cubicBezTo>
                <a:cubicBezTo>
                  <a:pt x="2794522" y="295475"/>
                  <a:pt x="2680886" y="249338"/>
                  <a:pt x="2562277" y="254484"/>
                </a:cubicBezTo>
                <a:close/>
                <a:moveTo>
                  <a:pt x="1951801" y="254484"/>
                </a:moveTo>
                <a:lnTo>
                  <a:pt x="1951801" y="254557"/>
                </a:lnTo>
                <a:cubicBezTo>
                  <a:pt x="1858521" y="258609"/>
                  <a:pt x="1770354" y="309455"/>
                  <a:pt x="1737494" y="362162"/>
                </a:cubicBezTo>
                <a:cubicBezTo>
                  <a:pt x="1746233" y="364206"/>
                  <a:pt x="1755296" y="365228"/>
                  <a:pt x="1763150" y="368257"/>
                </a:cubicBezTo>
                <a:cubicBezTo>
                  <a:pt x="1778534" y="374207"/>
                  <a:pt x="1787086" y="370557"/>
                  <a:pt x="1797962" y="360264"/>
                </a:cubicBezTo>
                <a:cubicBezTo>
                  <a:pt x="1856057" y="304929"/>
                  <a:pt x="1931955" y="284488"/>
                  <a:pt x="2021423" y="295621"/>
                </a:cubicBezTo>
                <a:cubicBezTo>
                  <a:pt x="2081286" y="303067"/>
                  <a:pt x="2128739" y="327742"/>
                  <a:pt x="2166200" y="364826"/>
                </a:cubicBezTo>
                <a:cubicBezTo>
                  <a:pt x="2169313" y="367929"/>
                  <a:pt x="2175030" y="372273"/>
                  <a:pt x="2178423" y="371725"/>
                </a:cubicBezTo>
                <a:cubicBezTo>
                  <a:pt x="2192831" y="369426"/>
                  <a:pt x="2206866" y="365520"/>
                  <a:pt x="2221181" y="362125"/>
                </a:cubicBezTo>
                <a:cubicBezTo>
                  <a:pt x="2184046" y="295475"/>
                  <a:pt x="2070410" y="249338"/>
                  <a:pt x="1951801" y="254484"/>
                </a:cubicBezTo>
                <a:close/>
                <a:moveTo>
                  <a:pt x="1341326" y="254484"/>
                </a:moveTo>
                <a:lnTo>
                  <a:pt x="1341326" y="254557"/>
                </a:lnTo>
                <a:cubicBezTo>
                  <a:pt x="1248046" y="258609"/>
                  <a:pt x="1159880" y="309455"/>
                  <a:pt x="1127021" y="362162"/>
                </a:cubicBezTo>
                <a:cubicBezTo>
                  <a:pt x="1135758" y="364206"/>
                  <a:pt x="1144821" y="365228"/>
                  <a:pt x="1152676" y="368257"/>
                </a:cubicBezTo>
                <a:cubicBezTo>
                  <a:pt x="1168060" y="374207"/>
                  <a:pt x="1176611" y="370557"/>
                  <a:pt x="1187487" y="360264"/>
                </a:cubicBezTo>
                <a:cubicBezTo>
                  <a:pt x="1245584" y="304929"/>
                  <a:pt x="1321481" y="284488"/>
                  <a:pt x="1410948" y="295621"/>
                </a:cubicBezTo>
                <a:cubicBezTo>
                  <a:pt x="1470810" y="303067"/>
                  <a:pt x="1518263" y="327742"/>
                  <a:pt x="1555724" y="364826"/>
                </a:cubicBezTo>
                <a:cubicBezTo>
                  <a:pt x="1558837" y="367929"/>
                  <a:pt x="1564555" y="372273"/>
                  <a:pt x="1567947" y="371725"/>
                </a:cubicBezTo>
                <a:cubicBezTo>
                  <a:pt x="1582356" y="369426"/>
                  <a:pt x="1596391" y="365520"/>
                  <a:pt x="1610707" y="362125"/>
                </a:cubicBezTo>
                <a:cubicBezTo>
                  <a:pt x="1573571" y="295475"/>
                  <a:pt x="1459935" y="249338"/>
                  <a:pt x="1341326" y="254484"/>
                </a:cubicBezTo>
                <a:close/>
                <a:moveTo>
                  <a:pt x="730850" y="254484"/>
                </a:moveTo>
                <a:lnTo>
                  <a:pt x="730850" y="254557"/>
                </a:lnTo>
                <a:cubicBezTo>
                  <a:pt x="637571" y="258609"/>
                  <a:pt x="549405" y="309455"/>
                  <a:pt x="516545" y="362162"/>
                </a:cubicBezTo>
                <a:cubicBezTo>
                  <a:pt x="525284" y="364206"/>
                  <a:pt x="534346" y="365228"/>
                  <a:pt x="542201" y="368257"/>
                </a:cubicBezTo>
                <a:cubicBezTo>
                  <a:pt x="557585" y="374207"/>
                  <a:pt x="566136" y="370557"/>
                  <a:pt x="577013" y="360264"/>
                </a:cubicBezTo>
                <a:cubicBezTo>
                  <a:pt x="635108" y="304929"/>
                  <a:pt x="711006" y="284488"/>
                  <a:pt x="800473" y="295621"/>
                </a:cubicBezTo>
                <a:cubicBezTo>
                  <a:pt x="860336" y="303067"/>
                  <a:pt x="907789" y="327742"/>
                  <a:pt x="945250" y="364826"/>
                </a:cubicBezTo>
                <a:cubicBezTo>
                  <a:pt x="948364" y="367929"/>
                  <a:pt x="954080" y="372273"/>
                  <a:pt x="957473" y="371725"/>
                </a:cubicBezTo>
                <a:cubicBezTo>
                  <a:pt x="971880" y="369426"/>
                  <a:pt x="985917" y="365520"/>
                  <a:pt x="1000232" y="362125"/>
                </a:cubicBezTo>
                <a:cubicBezTo>
                  <a:pt x="963096" y="295475"/>
                  <a:pt x="849460" y="249338"/>
                  <a:pt x="730850" y="254484"/>
                </a:cubicBezTo>
                <a:close/>
                <a:moveTo>
                  <a:pt x="452872" y="220393"/>
                </a:moveTo>
                <a:lnTo>
                  <a:pt x="452872" y="230503"/>
                </a:lnTo>
                <a:cubicBezTo>
                  <a:pt x="447899" y="230503"/>
                  <a:pt x="442741" y="230722"/>
                  <a:pt x="437582" y="231051"/>
                </a:cubicBezTo>
                <a:cubicBezTo>
                  <a:pt x="390779" y="234226"/>
                  <a:pt x="352436" y="251272"/>
                  <a:pt x="323341" y="281751"/>
                </a:cubicBezTo>
                <a:lnTo>
                  <a:pt x="360523" y="306133"/>
                </a:lnTo>
                <a:cubicBezTo>
                  <a:pt x="384272" y="283539"/>
                  <a:pt x="413461" y="269997"/>
                  <a:pt x="451385" y="269742"/>
                </a:cubicBezTo>
                <a:lnTo>
                  <a:pt x="452872" y="269742"/>
                </a:lnTo>
                <a:lnTo>
                  <a:pt x="452872" y="277553"/>
                </a:lnTo>
                <a:cubicBezTo>
                  <a:pt x="422291" y="277407"/>
                  <a:pt x="391616" y="287080"/>
                  <a:pt x="373629" y="306535"/>
                </a:cubicBezTo>
                <a:cubicBezTo>
                  <a:pt x="371631" y="308725"/>
                  <a:pt x="369771" y="313178"/>
                  <a:pt x="371027" y="314638"/>
                </a:cubicBezTo>
                <a:cubicBezTo>
                  <a:pt x="379160" y="323471"/>
                  <a:pt x="388223" y="331647"/>
                  <a:pt x="397286" y="340334"/>
                </a:cubicBezTo>
                <a:cubicBezTo>
                  <a:pt x="416341" y="320259"/>
                  <a:pt x="433585" y="311097"/>
                  <a:pt x="452825" y="312740"/>
                </a:cubicBezTo>
                <a:lnTo>
                  <a:pt x="452825" y="320770"/>
                </a:lnTo>
                <a:cubicBezTo>
                  <a:pt x="433446" y="320441"/>
                  <a:pt x="415830" y="329530"/>
                  <a:pt x="408487" y="343619"/>
                </a:cubicBezTo>
                <a:cubicBezTo>
                  <a:pt x="403282" y="354241"/>
                  <a:pt x="409509" y="359972"/>
                  <a:pt x="423824" y="359497"/>
                </a:cubicBezTo>
                <a:cubicBezTo>
                  <a:pt x="433492" y="359133"/>
                  <a:pt x="443159" y="358986"/>
                  <a:pt x="452825" y="359023"/>
                </a:cubicBezTo>
                <a:lnTo>
                  <a:pt x="452825" y="373003"/>
                </a:lnTo>
                <a:cubicBezTo>
                  <a:pt x="427252" y="372830"/>
                  <a:pt x="403066" y="375004"/>
                  <a:pt x="380225" y="379447"/>
                </a:cubicBezTo>
                <a:lnTo>
                  <a:pt x="325740" y="396383"/>
                </a:lnTo>
                <a:lnTo>
                  <a:pt x="322462" y="380148"/>
                </a:lnTo>
                <a:lnTo>
                  <a:pt x="330080" y="376945"/>
                </a:lnTo>
                <a:lnTo>
                  <a:pt x="320067" y="368286"/>
                </a:lnTo>
                <a:lnTo>
                  <a:pt x="316772" y="351964"/>
                </a:lnTo>
                <a:lnTo>
                  <a:pt x="334775" y="364826"/>
                </a:lnTo>
                <a:cubicBezTo>
                  <a:pt x="337888" y="367929"/>
                  <a:pt x="343605" y="372273"/>
                  <a:pt x="346997" y="371725"/>
                </a:cubicBezTo>
                <a:cubicBezTo>
                  <a:pt x="361406" y="369426"/>
                  <a:pt x="375442" y="365520"/>
                  <a:pt x="389756" y="362125"/>
                </a:cubicBezTo>
                <a:cubicBezTo>
                  <a:pt x="380473" y="345463"/>
                  <a:pt x="366408" y="330082"/>
                  <a:pt x="348679" y="316465"/>
                </a:cubicBezTo>
                <a:lnTo>
                  <a:pt x="287122" y="282217"/>
                </a:lnTo>
                <a:lnTo>
                  <a:pt x="280701" y="270386"/>
                </a:lnTo>
                <a:lnTo>
                  <a:pt x="270484" y="258004"/>
                </a:lnTo>
                <a:lnTo>
                  <a:pt x="297686" y="269888"/>
                </a:lnTo>
                <a:cubicBezTo>
                  <a:pt x="308051" y="275910"/>
                  <a:pt x="314138" y="274012"/>
                  <a:pt x="322459" y="266712"/>
                </a:cubicBezTo>
                <a:cubicBezTo>
                  <a:pt x="357594" y="235796"/>
                  <a:pt x="405140" y="220247"/>
                  <a:pt x="452872" y="220393"/>
                </a:cubicBezTo>
                <a:close/>
                <a:moveTo>
                  <a:pt x="11136903" y="200463"/>
                </a:moveTo>
                <a:cubicBezTo>
                  <a:pt x="11116593" y="200317"/>
                  <a:pt x="11094934" y="212727"/>
                  <a:pt x="11091820" y="226744"/>
                </a:cubicBezTo>
                <a:cubicBezTo>
                  <a:pt x="11090147" y="234372"/>
                  <a:pt x="11092193" y="240030"/>
                  <a:pt x="11104927" y="239373"/>
                </a:cubicBezTo>
                <a:lnTo>
                  <a:pt x="11104927" y="239446"/>
                </a:lnTo>
                <a:cubicBezTo>
                  <a:pt x="11115523" y="238862"/>
                  <a:pt x="11126027" y="239191"/>
                  <a:pt x="11136578" y="239409"/>
                </a:cubicBezTo>
                <a:cubicBezTo>
                  <a:pt x="11147128" y="239409"/>
                  <a:pt x="11157725" y="238898"/>
                  <a:pt x="11168229" y="239409"/>
                </a:cubicBezTo>
                <a:cubicBezTo>
                  <a:pt x="11179755" y="239957"/>
                  <a:pt x="11182404" y="234847"/>
                  <a:pt x="11181149" y="227583"/>
                </a:cubicBezTo>
                <a:cubicBezTo>
                  <a:pt x="11178732" y="213713"/>
                  <a:pt x="11157214" y="200609"/>
                  <a:pt x="11136903" y="200463"/>
                </a:cubicBezTo>
                <a:close/>
                <a:moveTo>
                  <a:pt x="10526427" y="200463"/>
                </a:moveTo>
                <a:cubicBezTo>
                  <a:pt x="10506117" y="200317"/>
                  <a:pt x="10484459" y="212727"/>
                  <a:pt x="10481345" y="226744"/>
                </a:cubicBezTo>
                <a:cubicBezTo>
                  <a:pt x="10479672" y="234372"/>
                  <a:pt x="10481717" y="240030"/>
                  <a:pt x="10494451" y="239373"/>
                </a:cubicBezTo>
                <a:lnTo>
                  <a:pt x="10494451" y="239446"/>
                </a:lnTo>
                <a:cubicBezTo>
                  <a:pt x="10505048" y="238862"/>
                  <a:pt x="10515552" y="239191"/>
                  <a:pt x="10526102" y="239409"/>
                </a:cubicBezTo>
                <a:cubicBezTo>
                  <a:pt x="10536653" y="239409"/>
                  <a:pt x="10547250" y="238898"/>
                  <a:pt x="10557753" y="239409"/>
                </a:cubicBezTo>
                <a:cubicBezTo>
                  <a:pt x="10569279" y="239957"/>
                  <a:pt x="10571929" y="234847"/>
                  <a:pt x="10570674" y="227583"/>
                </a:cubicBezTo>
                <a:cubicBezTo>
                  <a:pt x="10568257" y="213713"/>
                  <a:pt x="10546739" y="200609"/>
                  <a:pt x="10526427" y="200463"/>
                </a:cubicBezTo>
                <a:close/>
                <a:moveTo>
                  <a:pt x="9915952" y="200463"/>
                </a:moveTo>
                <a:cubicBezTo>
                  <a:pt x="9895642" y="200317"/>
                  <a:pt x="9873984" y="212727"/>
                  <a:pt x="9870870" y="226744"/>
                </a:cubicBezTo>
                <a:cubicBezTo>
                  <a:pt x="9869196" y="234372"/>
                  <a:pt x="9871242" y="240030"/>
                  <a:pt x="9883976" y="239373"/>
                </a:cubicBezTo>
                <a:lnTo>
                  <a:pt x="9883976" y="239446"/>
                </a:lnTo>
                <a:cubicBezTo>
                  <a:pt x="9894573" y="238862"/>
                  <a:pt x="9905076" y="239191"/>
                  <a:pt x="9915627" y="239409"/>
                </a:cubicBezTo>
                <a:cubicBezTo>
                  <a:pt x="9926177" y="239409"/>
                  <a:pt x="9936775" y="238898"/>
                  <a:pt x="9947278" y="239409"/>
                </a:cubicBezTo>
                <a:cubicBezTo>
                  <a:pt x="9958804" y="239957"/>
                  <a:pt x="9961454" y="234847"/>
                  <a:pt x="9960198" y="227583"/>
                </a:cubicBezTo>
                <a:cubicBezTo>
                  <a:pt x="9957782" y="213713"/>
                  <a:pt x="9936262" y="200609"/>
                  <a:pt x="9915952" y="200463"/>
                </a:cubicBezTo>
                <a:close/>
                <a:moveTo>
                  <a:pt x="9305477" y="200463"/>
                </a:moveTo>
                <a:cubicBezTo>
                  <a:pt x="9285167" y="200317"/>
                  <a:pt x="9263508" y="212727"/>
                  <a:pt x="9260395" y="226744"/>
                </a:cubicBezTo>
                <a:cubicBezTo>
                  <a:pt x="9258721" y="234372"/>
                  <a:pt x="9260767" y="240030"/>
                  <a:pt x="9273501" y="239373"/>
                </a:cubicBezTo>
                <a:lnTo>
                  <a:pt x="9273501" y="239446"/>
                </a:lnTo>
                <a:cubicBezTo>
                  <a:pt x="9284098" y="238862"/>
                  <a:pt x="9294601" y="239191"/>
                  <a:pt x="9305152" y="239409"/>
                </a:cubicBezTo>
                <a:cubicBezTo>
                  <a:pt x="9315702" y="239409"/>
                  <a:pt x="9326299" y="238898"/>
                  <a:pt x="9336803" y="239409"/>
                </a:cubicBezTo>
                <a:cubicBezTo>
                  <a:pt x="9348329" y="239957"/>
                  <a:pt x="9350979" y="234847"/>
                  <a:pt x="9349723" y="227583"/>
                </a:cubicBezTo>
                <a:cubicBezTo>
                  <a:pt x="9347307" y="213713"/>
                  <a:pt x="9325787" y="200609"/>
                  <a:pt x="9305477" y="200463"/>
                </a:cubicBezTo>
                <a:close/>
                <a:moveTo>
                  <a:pt x="8695002" y="200463"/>
                </a:moveTo>
                <a:cubicBezTo>
                  <a:pt x="8674692" y="200317"/>
                  <a:pt x="8653033" y="212727"/>
                  <a:pt x="8649920" y="226744"/>
                </a:cubicBezTo>
                <a:cubicBezTo>
                  <a:pt x="8648246" y="234372"/>
                  <a:pt x="8650292" y="240030"/>
                  <a:pt x="8663026" y="239373"/>
                </a:cubicBezTo>
                <a:lnTo>
                  <a:pt x="8663026" y="239446"/>
                </a:lnTo>
                <a:cubicBezTo>
                  <a:pt x="8673622" y="238862"/>
                  <a:pt x="8684126" y="239191"/>
                  <a:pt x="8694677" y="239409"/>
                </a:cubicBezTo>
                <a:cubicBezTo>
                  <a:pt x="8705226" y="239409"/>
                  <a:pt x="8715824" y="238898"/>
                  <a:pt x="8726328" y="239409"/>
                </a:cubicBezTo>
                <a:cubicBezTo>
                  <a:pt x="8737854" y="239957"/>
                  <a:pt x="8740503" y="234847"/>
                  <a:pt x="8739248" y="227583"/>
                </a:cubicBezTo>
                <a:cubicBezTo>
                  <a:pt x="8736831" y="213713"/>
                  <a:pt x="8715312" y="200609"/>
                  <a:pt x="8695002" y="200463"/>
                </a:cubicBezTo>
                <a:close/>
                <a:moveTo>
                  <a:pt x="8084526" y="200463"/>
                </a:moveTo>
                <a:cubicBezTo>
                  <a:pt x="8064216" y="200317"/>
                  <a:pt x="8042558" y="212727"/>
                  <a:pt x="8039444" y="226744"/>
                </a:cubicBezTo>
                <a:cubicBezTo>
                  <a:pt x="8037771" y="234372"/>
                  <a:pt x="8039816" y="240030"/>
                  <a:pt x="8052550" y="239373"/>
                </a:cubicBezTo>
                <a:lnTo>
                  <a:pt x="8052550" y="239446"/>
                </a:lnTo>
                <a:cubicBezTo>
                  <a:pt x="8063147" y="238862"/>
                  <a:pt x="8073651" y="239191"/>
                  <a:pt x="8084202" y="239409"/>
                </a:cubicBezTo>
                <a:cubicBezTo>
                  <a:pt x="8094751" y="239409"/>
                  <a:pt x="8105349" y="238898"/>
                  <a:pt x="8115852" y="239409"/>
                </a:cubicBezTo>
                <a:cubicBezTo>
                  <a:pt x="8127378" y="239957"/>
                  <a:pt x="8130028" y="234847"/>
                  <a:pt x="8128773" y="227583"/>
                </a:cubicBezTo>
                <a:cubicBezTo>
                  <a:pt x="8126356" y="213713"/>
                  <a:pt x="8104836" y="200609"/>
                  <a:pt x="8084526" y="200463"/>
                </a:cubicBezTo>
                <a:close/>
                <a:moveTo>
                  <a:pt x="7474052" y="200463"/>
                </a:moveTo>
                <a:cubicBezTo>
                  <a:pt x="7453742" y="200317"/>
                  <a:pt x="7432084" y="212727"/>
                  <a:pt x="7428970" y="226744"/>
                </a:cubicBezTo>
                <a:cubicBezTo>
                  <a:pt x="7427297" y="234372"/>
                  <a:pt x="7429342" y="240030"/>
                  <a:pt x="7442076" y="239373"/>
                </a:cubicBezTo>
                <a:lnTo>
                  <a:pt x="7442076" y="239446"/>
                </a:lnTo>
                <a:cubicBezTo>
                  <a:pt x="7452674" y="238862"/>
                  <a:pt x="7463177" y="239191"/>
                  <a:pt x="7473728" y="239409"/>
                </a:cubicBezTo>
                <a:cubicBezTo>
                  <a:pt x="7484276" y="239409"/>
                  <a:pt x="7494875" y="238898"/>
                  <a:pt x="7505378" y="239409"/>
                </a:cubicBezTo>
                <a:cubicBezTo>
                  <a:pt x="7516903" y="239957"/>
                  <a:pt x="7519553" y="234847"/>
                  <a:pt x="7518298" y="227583"/>
                </a:cubicBezTo>
                <a:cubicBezTo>
                  <a:pt x="7515881" y="213713"/>
                  <a:pt x="7494362" y="200609"/>
                  <a:pt x="7474052" y="200463"/>
                </a:cubicBezTo>
                <a:close/>
                <a:moveTo>
                  <a:pt x="6863580" y="200463"/>
                </a:moveTo>
                <a:cubicBezTo>
                  <a:pt x="6843268" y="200317"/>
                  <a:pt x="6821610" y="212727"/>
                  <a:pt x="6818496" y="226744"/>
                </a:cubicBezTo>
                <a:cubicBezTo>
                  <a:pt x="6816823" y="234372"/>
                  <a:pt x="6818870" y="240030"/>
                  <a:pt x="6831602" y="239373"/>
                </a:cubicBezTo>
                <a:lnTo>
                  <a:pt x="6831602" y="239446"/>
                </a:lnTo>
                <a:cubicBezTo>
                  <a:pt x="6842200" y="238862"/>
                  <a:pt x="6852703" y="239191"/>
                  <a:pt x="6863252" y="239409"/>
                </a:cubicBezTo>
                <a:cubicBezTo>
                  <a:pt x="6873803" y="239409"/>
                  <a:pt x="6884401" y="238898"/>
                  <a:pt x="6894905" y="239409"/>
                </a:cubicBezTo>
                <a:cubicBezTo>
                  <a:pt x="6906432" y="239957"/>
                  <a:pt x="6909080" y="234847"/>
                  <a:pt x="6907825" y="227583"/>
                </a:cubicBezTo>
                <a:cubicBezTo>
                  <a:pt x="6905407" y="213713"/>
                  <a:pt x="6883889" y="200609"/>
                  <a:pt x="6863580" y="200463"/>
                </a:cubicBezTo>
                <a:close/>
                <a:moveTo>
                  <a:pt x="6253104" y="200463"/>
                </a:moveTo>
                <a:cubicBezTo>
                  <a:pt x="6232794" y="200317"/>
                  <a:pt x="6211134" y="212727"/>
                  <a:pt x="6208020" y="226744"/>
                </a:cubicBezTo>
                <a:cubicBezTo>
                  <a:pt x="6206348" y="234372"/>
                  <a:pt x="6208394" y="240030"/>
                  <a:pt x="6221128" y="239373"/>
                </a:cubicBezTo>
                <a:lnTo>
                  <a:pt x="6221128" y="239446"/>
                </a:lnTo>
                <a:cubicBezTo>
                  <a:pt x="6231726" y="238862"/>
                  <a:pt x="6242226" y="239191"/>
                  <a:pt x="6252781" y="239409"/>
                </a:cubicBezTo>
                <a:cubicBezTo>
                  <a:pt x="6263326" y="239409"/>
                  <a:pt x="6273926" y="238898"/>
                  <a:pt x="6284431" y="239409"/>
                </a:cubicBezTo>
                <a:cubicBezTo>
                  <a:pt x="6295956" y="239957"/>
                  <a:pt x="6298606" y="234847"/>
                  <a:pt x="6297350" y="227583"/>
                </a:cubicBezTo>
                <a:cubicBezTo>
                  <a:pt x="6294934" y="213713"/>
                  <a:pt x="6273414" y="200609"/>
                  <a:pt x="6253104" y="200463"/>
                </a:cubicBezTo>
                <a:close/>
                <a:moveTo>
                  <a:pt x="5642631" y="200463"/>
                </a:moveTo>
                <a:cubicBezTo>
                  <a:pt x="5622319" y="200317"/>
                  <a:pt x="5600660" y="212727"/>
                  <a:pt x="5597546" y="226744"/>
                </a:cubicBezTo>
                <a:cubicBezTo>
                  <a:pt x="5595872" y="234372"/>
                  <a:pt x="5597917" y="240030"/>
                  <a:pt x="5610654" y="239373"/>
                </a:cubicBezTo>
                <a:lnTo>
                  <a:pt x="5610654" y="239446"/>
                </a:lnTo>
                <a:cubicBezTo>
                  <a:pt x="5621249" y="238862"/>
                  <a:pt x="5631754" y="239191"/>
                  <a:pt x="5642303" y="239409"/>
                </a:cubicBezTo>
                <a:cubicBezTo>
                  <a:pt x="5652853" y="239409"/>
                  <a:pt x="5663454" y="238898"/>
                  <a:pt x="5673955" y="239409"/>
                </a:cubicBezTo>
                <a:cubicBezTo>
                  <a:pt x="5685480" y="239957"/>
                  <a:pt x="5688131" y="234847"/>
                  <a:pt x="5686875" y="227583"/>
                </a:cubicBezTo>
                <a:cubicBezTo>
                  <a:pt x="5684457" y="213713"/>
                  <a:pt x="5662940" y="200609"/>
                  <a:pt x="5642631" y="200463"/>
                </a:cubicBezTo>
                <a:close/>
                <a:moveTo>
                  <a:pt x="5032155" y="200463"/>
                </a:moveTo>
                <a:cubicBezTo>
                  <a:pt x="5011844" y="200317"/>
                  <a:pt x="4990185" y="212727"/>
                  <a:pt x="4987072" y="226744"/>
                </a:cubicBezTo>
                <a:cubicBezTo>
                  <a:pt x="4985398" y="234372"/>
                  <a:pt x="4987446" y="240030"/>
                  <a:pt x="5000177" y="239373"/>
                </a:cubicBezTo>
                <a:lnTo>
                  <a:pt x="5000177" y="239446"/>
                </a:lnTo>
                <a:cubicBezTo>
                  <a:pt x="5010774" y="238862"/>
                  <a:pt x="5021278" y="239191"/>
                  <a:pt x="5031828" y="239409"/>
                </a:cubicBezTo>
                <a:cubicBezTo>
                  <a:pt x="5042380" y="239409"/>
                  <a:pt x="5052978" y="238898"/>
                  <a:pt x="5063481" y="239409"/>
                </a:cubicBezTo>
                <a:cubicBezTo>
                  <a:pt x="5075006" y="239957"/>
                  <a:pt x="5077655" y="234847"/>
                  <a:pt x="5076400" y="227583"/>
                </a:cubicBezTo>
                <a:cubicBezTo>
                  <a:pt x="5073984" y="213713"/>
                  <a:pt x="5052466" y="200609"/>
                  <a:pt x="5032155" y="200463"/>
                </a:cubicBezTo>
                <a:close/>
                <a:moveTo>
                  <a:pt x="4421681" y="200463"/>
                </a:moveTo>
                <a:cubicBezTo>
                  <a:pt x="4401370" y="200317"/>
                  <a:pt x="4379711" y="212727"/>
                  <a:pt x="4376598" y="226744"/>
                </a:cubicBezTo>
                <a:cubicBezTo>
                  <a:pt x="4374925" y="234372"/>
                  <a:pt x="4376969" y="240030"/>
                  <a:pt x="4389705" y="239373"/>
                </a:cubicBezTo>
                <a:lnTo>
                  <a:pt x="4389705" y="239446"/>
                </a:lnTo>
                <a:cubicBezTo>
                  <a:pt x="4400302" y="238862"/>
                  <a:pt x="4410805" y="239191"/>
                  <a:pt x="4421356" y="239409"/>
                </a:cubicBezTo>
                <a:cubicBezTo>
                  <a:pt x="4431906" y="239409"/>
                  <a:pt x="4442502" y="238898"/>
                  <a:pt x="4453005" y="239409"/>
                </a:cubicBezTo>
                <a:cubicBezTo>
                  <a:pt x="4464533" y="239957"/>
                  <a:pt x="4467181" y="234847"/>
                  <a:pt x="4465927" y="227583"/>
                </a:cubicBezTo>
                <a:cubicBezTo>
                  <a:pt x="4463510" y="213713"/>
                  <a:pt x="4441991" y="200609"/>
                  <a:pt x="4421681" y="200463"/>
                </a:cubicBezTo>
                <a:close/>
                <a:moveTo>
                  <a:pt x="3811205" y="200463"/>
                </a:moveTo>
                <a:cubicBezTo>
                  <a:pt x="3790895" y="200317"/>
                  <a:pt x="3769237" y="212727"/>
                  <a:pt x="3766123" y="226744"/>
                </a:cubicBezTo>
                <a:cubicBezTo>
                  <a:pt x="3764450" y="234372"/>
                  <a:pt x="3766495" y="240030"/>
                  <a:pt x="3779229" y="239373"/>
                </a:cubicBezTo>
                <a:lnTo>
                  <a:pt x="3779229" y="239446"/>
                </a:lnTo>
                <a:cubicBezTo>
                  <a:pt x="3789826" y="238862"/>
                  <a:pt x="3800330" y="239191"/>
                  <a:pt x="3810880" y="239409"/>
                </a:cubicBezTo>
                <a:cubicBezTo>
                  <a:pt x="3821430" y="239409"/>
                  <a:pt x="3832029" y="238898"/>
                  <a:pt x="3842531" y="239409"/>
                </a:cubicBezTo>
                <a:cubicBezTo>
                  <a:pt x="3854059" y="239957"/>
                  <a:pt x="3856706" y="234847"/>
                  <a:pt x="3855451" y="227583"/>
                </a:cubicBezTo>
                <a:cubicBezTo>
                  <a:pt x="3853035" y="213713"/>
                  <a:pt x="3831515" y="200609"/>
                  <a:pt x="3811205" y="200463"/>
                </a:cubicBezTo>
                <a:close/>
                <a:moveTo>
                  <a:pt x="3200731" y="200463"/>
                </a:moveTo>
                <a:cubicBezTo>
                  <a:pt x="3180420" y="200317"/>
                  <a:pt x="3158762" y="212727"/>
                  <a:pt x="3155648" y="226744"/>
                </a:cubicBezTo>
                <a:cubicBezTo>
                  <a:pt x="3153975" y="234372"/>
                  <a:pt x="3156020" y="240030"/>
                  <a:pt x="3168755" y="239373"/>
                </a:cubicBezTo>
                <a:lnTo>
                  <a:pt x="3168755" y="239446"/>
                </a:lnTo>
                <a:cubicBezTo>
                  <a:pt x="3179351" y="238862"/>
                  <a:pt x="3189854" y="239191"/>
                  <a:pt x="3200406" y="239409"/>
                </a:cubicBezTo>
                <a:cubicBezTo>
                  <a:pt x="3210956" y="239409"/>
                  <a:pt x="3221553" y="238898"/>
                  <a:pt x="3232057" y="239409"/>
                </a:cubicBezTo>
                <a:cubicBezTo>
                  <a:pt x="3243582" y="239957"/>
                  <a:pt x="3246233" y="234847"/>
                  <a:pt x="3244976" y="227583"/>
                </a:cubicBezTo>
                <a:cubicBezTo>
                  <a:pt x="3242560" y="213713"/>
                  <a:pt x="3221041" y="200609"/>
                  <a:pt x="3200731" y="200463"/>
                </a:cubicBezTo>
                <a:close/>
                <a:moveTo>
                  <a:pt x="2590257" y="200463"/>
                </a:moveTo>
                <a:cubicBezTo>
                  <a:pt x="2569947" y="200317"/>
                  <a:pt x="2548288" y="212727"/>
                  <a:pt x="2545175" y="226744"/>
                </a:cubicBezTo>
                <a:cubicBezTo>
                  <a:pt x="2543501" y="234372"/>
                  <a:pt x="2545546" y="240030"/>
                  <a:pt x="2558280" y="239373"/>
                </a:cubicBezTo>
                <a:lnTo>
                  <a:pt x="2558280" y="239446"/>
                </a:lnTo>
                <a:cubicBezTo>
                  <a:pt x="2568878" y="238862"/>
                  <a:pt x="2579381" y="239191"/>
                  <a:pt x="2589931" y="239409"/>
                </a:cubicBezTo>
                <a:cubicBezTo>
                  <a:pt x="2600481" y="239409"/>
                  <a:pt x="2611078" y="238898"/>
                  <a:pt x="2621582" y="239409"/>
                </a:cubicBezTo>
                <a:cubicBezTo>
                  <a:pt x="2633109" y="239957"/>
                  <a:pt x="2635758" y="234847"/>
                  <a:pt x="2634502" y="227583"/>
                </a:cubicBezTo>
                <a:cubicBezTo>
                  <a:pt x="2632087" y="213713"/>
                  <a:pt x="2610567" y="200609"/>
                  <a:pt x="2590257" y="200463"/>
                </a:cubicBezTo>
                <a:close/>
                <a:moveTo>
                  <a:pt x="1979780" y="200463"/>
                </a:moveTo>
                <a:cubicBezTo>
                  <a:pt x="1959468" y="200317"/>
                  <a:pt x="1937811" y="212727"/>
                  <a:pt x="1934698" y="226744"/>
                </a:cubicBezTo>
                <a:cubicBezTo>
                  <a:pt x="1933025" y="234372"/>
                  <a:pt x="1935069" y="240030"/>
                  <a:pt x="1947804" y="239373"/>
                </a:cubicBezTo>
                <a:lnTo>
                  <a:pt x="1947804" y="239446"/>
                </a:lnTo>
                <a:cubicBezTo>
                  <a:pt x="1958401" y="238862"/>
                  <a:pt x="1968904" y="239191"/>
                  <a:pt x="1979455" y="239409"/>
                </a:cubicBezTo>
                <a:cubicBezTo>
                  <a:pt x="1990005" y="239409"/>
                  <a:pt x="2000602" y="238898"/>
                  <a:pt x="2011104" y="239409"/>
                </a:cubicBezTo>
                <a:cubicBezTo>
                  <a:pt x="2022632" y="239957"/>
                  <a:pt x="2025280" y="234847"/>
                  <a:pt x="2024027" y="227583"/>
                </a:cubicBezTo>
                <a:cubicBezTo>
                  <a:pt x="2021608" y="213713"/>
                  <a:pt x="2000090" y="200609"/>
                  <a:pt x="1979780" y="200463"/>
                </a:cubicBezTo>
                <a:close/>
                <a:moveTo>
                  <a:pt x="1369305" y="200463"/>
                </a:moveTo>
                <a:cubicBezTo>
                  <a:pt x="1348995" y="200317"/>
                  <a:pt x="1327336" y="212727"/>
                  <a:pt x="1324222" y="226744"/>
                </a:cubicBezTo>
                <a:cubicBezTo>
                  <a:pt x="1322549" y="234372"/>
                  <a:pt x="1324595" y="240030"/>
                  <a:pt x="1337329" y="239373"/>
                </a:cubicBezTo>
                <a:lnTo>
                  <a:pt x="1337329" y="239446"/>
                </a:lnTo>
                <a:cubicBezTo>
                  <a:pt x="1347925" y="238862"/>
                  <a:pt x="1358429" y="239191"/>
                  <a:pt x="1368980" y="239409"/>
                </a:cubicBezTo>
                <a:cubicBezTo>
                  <a:pt x="1379529" y="239409"/>
                  <a:pt x="1390127" y="238898"/>
                  <a:pt x="1400631" y="239409"/>
                </a:cubicBezTo>
                <a:cubicBezTo>
                  <a:pt x="1412157" y="239957"/>
                  <a:pt x="1414806" y="234847"/>
                  <a:pt x="1413551" y="227583"/>
                </a:cubicBezTo>
                <a:cubicBezTo>
                  <a:pt x="1411134" y="213713"/>
                  <a:pt x="1389615" y="200609"/>
                  <a:pt x="1369305" y="200463"/>
                </a:cubicBezTo>
                <a:close/>
                <a:moveTo>
                  <a:pt x="758829" y="200463"/>
                </a:moveTo>
                <a:cubicBezTo>
                  <a:pt x="738519" y="200317"/>
                  <a:pt x="716861" y="212727"/>
                  <a:pt x="713747" y="226744"/>
                </a:cubicBezTo>
                <a:cubicBezTo>
                  <a:pt x="712075" y="234372"/>
                  <a:pt x="714119" y="240030"/>
                  <a:pt x="726853" y="239373"/>
                </a:cubicBezTo>
                <a:lnTo>
                  <a:pt x="726853" y="239446"/>
                </a:lnTo>
                <a:cubicBezTo>
                  <a:pt x="737450" y="238862"/>
                  <a:pt x="747955" y="239191"/>
                  <a:pt x="758504" y="239409"/>
                </a:cubicBezTo>
                <a:cubicBezTo>
                  <a:pt x="769055" y="239409"/>
                  <a:pt x="779652" y="238898"/>
                  <a:pt x="790156" y="239409"/>
                </a:cubicBezTo>
                <a:cubicBezTo>
                  <a:pt x="801681" y="239957"/>
                  <a:pt x="804331" y="234847"/>
                  <a:pt x="803076" y="227583"/>
                </a:cubicBezTo>
                <a:cubicBezTo>
                  <a:pt x="800659" y="213713"/>
                  <a:pt x="779141" y="200609"/>
                  <a:pt x="758829" y="200463"/>
                </a:cubicBezTo>
                <a:close/>
                <a:moveTo>
                  <a:pt x="452872" y="173051"/>
                </a:moveTo>
                <a:lnTo>
                  <a:pt x="452872" y="182906"/>
                </a:lnTo>
                <a:cubicBezTo>
                  <a:pt x="445621" y="182833"/>
                  <a:pt x="438372" y="183052"/>
                  <a:pt x="431168" y="183600"/>
                </a:cubicBezTo>
                <a:cubicBezTo>
                  <a:pt x="397565" y="186137"/>
                  <a:pt x="367401" y="193656"/>
                  <a:pt x="340578" y="206057"/>
                </a:cubicBezTo>
                <a:lnTo>
                  <a:pt x="270212" y="257674"/>
                </a:lnTo>
                <a:lnTo>
                  <a:pt x="261879" y="247574"/>
                </a:lnTo>
                <a:lnTo>
                  <a:pt x="267196" y="244191"/>
                </a:lnTo>
                <a:cubicBezTo>
                  <a:pt x="317578" y="196083"/>
                  <a:pt x="379578" y="171956"/>
                  <a:pt x="452872" y="173051"/>
                </a:cubicBezTo>
                <a:close/>
                <a:moveTo>
                  <a:pt x="11441467" y="172868"/>
                </a:moveTo>
                <a:lnTo>
                  <a:pt x="11464960" y="174509"/>
                </a:lnTo>
                <a:lnTo>
                  <a:pt x="11456774" y="178952"/>
                </a:lnTo>
                <a:lnTo>
                  <a:pt x="11451226" y="183529"/>
                </a:lnTo>
                <a:lnTo>
                  <a:pt x="11441467" y="182724"/>
                </a:lnTo>
                <a:close/>
                <a:moveTo>
                  <a:pt x="11132853" y="157812"/>
                </a:moveTo>
                <a:cubicBezTo>
                  <a:pt x="11101522" y="158952"/>
                  <a:pt x="11070534" y="170897"/>
                  <a:pt x="11053013" y="193272"/>
                </a:cubicBezTo>
                <a:lnTo>
                  <a:pt x="11081317" y="220320"/>
                </a:lnTo>
                <a:cubicBezTo>
                  <a:pt x="11113014" y="181811"/>
                  <a:pt x="11164975" y="186812"/>
                  <a:pt x="11190955" y="220575"/>
                </a:cubicBezTo>
                <a:cubicBezTo>
                  <a:pt x="11199833" y="212289"/>
                  <a:pt x="11208339" y="205026"/>
                  <a:pt x="11215496" y="197032"/>
                </a:cubicBezTo>
                <a:cubicBezTo>
                  <a:pt x="11217308" y="193820"/>
                  <a:pt x="11217029" y="190133"/>
                  <a:pt x="11214753" y="187104"/>
                </a:cubicBezTo>
                <a:lnTo>
                  <a:pt x="11214753" y="187177"/>
                </a:lnTo>
                <a:cubicBezTo>
                  <a:pt x="11195860" y="166335"/>
                  <a:pt x="11164185" y="156671"/>
                  <a:pt x="11132853" y="157812"/>
                </a:cubicBezTo>
                <a:close/>
                <a:moveTo>
                  <a:pt x="10522378" y="157812"/>
                </a:moveTo>
                <a:cubicBezTo>
                  <a:pt x="10491047" y="158952"/>
                  <a:pt x="10460059" y="170897"/>
                  <a:pt x="10442536" y="193272"/>
                </a:cubicBezTo>
                <a:lnTo>
                  <a:pt x="10470842" y="220320"/>
                </a:lnTo>
                <a:cubicBezTo>
                  <a:pt x="10502538" y="181811"/>
                  <a:pt x="10554500" y="186812"/>
                  <a:pt x="10580480" y="220575"/>
                </a:cubicBezTo>
                <a:cubicBezTo>
                  <a:pt x="10589357" y="212289"/>
                  <a:pt x="10597862" y="205026"/>
                  <a:pt x="10605020" y="197032"/>
                </a:cubicBezTo>
                <a:cubicBezTo>
                  <a:pt x="10606833" y="193820"/>
                  <a:pt x="10606555" y="190133"/>
                  <a:pt x="10604277" y="187104"/>
                </a:cubicBezTo>
                <a:lnTo>
                  <a:pt x="10604277" y="187177"/>
                </a:lnTo>
                <a:cubicBezTo>
                  <a:pt x="10585383" y="166335"/>
                  <a:pt x="10553709" y="156671"/>
                  <a:pt x="10522378" y="157812"/>
                </a:cubicBezTo>
                <a:close/>
                <a:moveTo>
                  <a:pt x="9911903" y="157812"/>
                </a:moveTo>
                <a:cubicBezTo>
                  <a:pt x="9880572" y="158952"/>
                  <a:pt x="9849584" y="170897"/>
                  <a:pt x="9832061" y="193272"/>
                </a:cubicBezTo>
                <a:lnTo>
                  <a:pt x="9860366" y="220320"/>
                </a:lnTo>
                <a:cubicBezTo>
                  <a:pt x="9892063" y="181811"/>
                  <a:pt x="9944024" y="186812"/>
                  <a:pt x="9970005" y="220575"/>
                </a:cubicBezTo>
                <a:cubicBezTo>
                  <a:pt x="9978882" y="212289"/>
                  <a:pt x="9987387" y="205026"/>
                  <a:pt x="9994545" y="197032"/>
                </a:cubicBezTo>
                <a:cubicBezTo>
                  <a:pt x="9996358" y="193820"/>
                  <a:pt x="9996078" y="190133"/>
                  <a:pt x="9993801" y="187104"/>
                </a:cubicBezTo>
                <a:lnTo>
                  <a:pt x="9993801" y="187177"/>
                </a:lnTo>
                <a:cubicBezTo>
                  <a:pt x="9974908" y="166335"/>
                  <a:pt x="9943234" y="156671"/>
                  <a:pt x="9911903" y="157812"/>
                </a:cubicBezTo>
                <a:close/>
                <a:moveTo>
                  <a:pt x="9301428" y="157812"/>
                </a:moveTo>
                <a:cubicBezTo>
                  <a:pt x="9270097" y="158952"/>
                  <a:pt x="9239108" y="170897"/>
                  <a:pt x="9221586" y="193272"/>
                </a:cubicBezTo>
                <a:lnTo>
                  <a:pt x="9249891" y="220320"/>
                </a:lnTo>
                <a:cubicBezTo>
                  <a:pt x="9281588" y="181811"/>
                  <a:pt x="9333549" y="186812"/>
                  <a:pt x="9359530" y="220575"/>
                </a:cubicBezTo>
                <a:cubicBezTo>
                  <a:pt x="9368407" y="212289"/>
                  <a:pt x="9376912" y="205026"/>
                  <a:pt x="9384070" y="197032"/>
                </a:cubicBezTo>
                <a:cubicBezTo>
                  <a:pt x="9385882" y="193820"/>
                  <a:pt x="9385603" y="190133"/>
                  <a:pt x="9383326" y="187104"/>
                </a:cubicBezTo>
                <a:lnTo>
                  <a:pt x="9383326" y="187177"/>
                </a:lnTo>
                <a:cubicBezTo>
                  <a:pt x="9364433" y="166335"/>
                  <a:pt x="9332759" y="156671"/>
                  <a:pt x="9301428" y="157812"/>
                </a:cubicBezTo>
                <a:close/>
                <a:moveTo>
                  <a:pt x="8690953" y="157812"/>
                </a:moveTo>
                <a:cubicBezTo>
                  <a:pt x="8659621" y="158952"/>
                  <a:pt x="8628633" y="170897"/>
                  <a:pt x="8611111" y="193272"/>
                </a:cubicBezTo>
                <a:lnTo>
                  <a:pt x="8639416" y="220320"/>
                </a:lnTo>
                <a:cubicBezTo>
                  <a:pt x="8671113" y="181811"/>
                  <a:pt x="8723074" y="186812"/>
                  <a:pt x="8749054" y="220575"/>
                </a:cubicBezTo>
                <a:cubicBezTo>
                  <a:pt x="8757932" y="212289"/>
                  <a:pt x="8766437" y="205026"/>
                  <a:pt x="8773595" y="197032"/>
                </a:cubicBezTo>
                <a:cubicBezTo>
                  <a:pt x="8775407" y="193820"/>
                  <a:pt x="8775128" y="190133"/>
                  <a:pt x="8772850" y="187104"/>
                </a:cubicBezTo>
                <a:lnTo>
                  <a:pt x="8772850" y="187177"/>
                </a:lnTo>
                <a:cubicBezTo>
                  <a:pt x="8753958" y="166335"/>
                  <a:pt x="8722284" y="156671"/>
                  <a:pt x="8690953" y="157812"/>
                </a:cubicBezTo>
                <a:close/>
                <a:moveTo>
                  <a:pt x="8080478" y="157812"/>
                </a:moveTo>
                <a:cubicBezTo>
                  <a:pt x="8049146" y="158952"/>
                  <a:pt x="8018158" y="170897"/>
                  <a:pt x="8000636" y="193272"/>
                </a:cubicBezTo>
                <a:lnTo>
                  <a:pt x="8028940" y="220320"/>
                </a:lnTo>
                <a:cubicBezTo>
                  <a:pt x="8060638" y="181811"/>
                  <a:pt x="8112598" y="186812"/>
                  <a:pt x="8138579" y="220575"/>
                </a:cubicBezTo>
                <a:cubicBezTo>
                  <a:pt x="8147456" y="212289"/>
                  <a:pt x="8155962" y="205026"/>
                  <a:pt x="8163120" y="197032"/>
                </a:cubicBezTo>
                <a:cubicBezTo>
                  <a:pt x="8164932" y="193820"/>
                  <a:pt x="8164653" y="190133"/>
                  <a:pt x="8162375" y="187104"/>
                </a:cubicBezTo>
                <a:lnTo>
                  <a:pt x="8162375" y="187177"/>
                </a:lnTo>
                <a:cubicBezTo>
                  <a:pt x="8143482" y="166335"/>
                  <a:pt x="8111808" y="156671"/>
                  <a:pt x="8080478" y="157812"/>
                </a:cubicBezTo>
                <a:close/>
                <a:moveTo>
                  <a:pt x="7470004" y="157812"/>
                </a:moveTo>
                <a:cubicBezTo>
                  <a:pt x="7438672" y="158952"/>
                  <a:pt x="7407684" y="170897"/>
                  <a:pt x="7390162" y="193272"/>
                </a:cubicBezTo>
                <a:lnTo>
                  <a:pt x="7418466" y="220320"/>
                </a:lnTo>
                <a:cubicBezTo>
                  <a:pt x="7450164" y="181811"/>
                  <a:pt x="7502125" y="186812"/>
                  <a:pt x="7528106" y="220575"/>
                </a:cubicBezTo>
                <a:cubicBezTo>
                  <a:pt x="7536982" y="212289"/>
                  <a:pt x="7545488" y="205026"/>
                  <a:pt x="7552646" y="197032"/>
                </a:cubicBezTo>
                <a:cubicBezTo>
                  <a:pt x="7554456" y="193820"/>
                  <a:pt x="7554178" y="190133"/>
                  <a:pt x="7551900" y="187104"/>
                </a:cubicBezTo>
                <a:lnTo>
                  <a:pt x="7551900" y="187177"/>
                </a:lnTo>
                <a:cubicBezTo>
                  <a:pt x="7533008" y="166335"/>
                  <a:pt x="7501334" y="156671"/>
                  <a:pt x="7470004" y="157812"/>
                </a:cubicBezTo>
                <a:close/>
                <a:moveTo>
                  <a:pt x="6859530" y="157812"/>
                </a:moveTo>
                <a:cubicBezTo>
                  <a:pt x="6828198" y="158952"/>
                  <a:pt x="6797209" y="170897"/>
                  <a:pt x="6779689" y="193272"/>
                </a:cubicBezTo>
                <a:lnTo>
                  <a:pt x="6807992" y="220320"/>
                </a:lnTo>
                <a:cubicBezTo>
                  <a:pt x="6839690" y="181811"/>
                  <a:pt x="6891651" y="186812"/>
                  <a:pt x="6917632" y="220575"/>
                </a:cubicBezTo>
                <a:cubicBezTo>
                  <a:pt x="6926508" y="212289"/>
                  <a:pt x="6935014" y="205026"/>
                  <a:pt x="6942170" y="197032"/>
                </a:cubicBezTo>
                <a:cubicBezTo>
                  <a:pt x="6943983" y="193820"/>
                  <a:pt x="6943705" y="190133"/>
                  <a:pt x="6941428" y="187104"/>
                </a:cubicBezTo>
                <a:lnTo>
                  <a:pt x="6941428" y="187177"/>
                </a:lnTo>
                <a:cubicBezTo>
                  <a:pt x="6922534" y="166335"/>
                  <a:pt x="6890860" y="156671"/>
                  <a:pt x="6859530" y="157812"/>
                </a:cubicBezTo>
                <a:close/>
                <a:moveTo>
                  <a:pt x="6249056" y="157812"/>
                </a:moveTo>
                <a:cubicBezTo>
                  <a:pt x="6217726" y="158952"/>
                  <a:pt x="6186735" y="170897"/>
                  <a:pt x="6169211" y="193272"/>
                </a:cubicBezTo>
                <a:lnTo>
                  <a:pt x="6197520" y="220320"/>
                </a:lnTo>
                <a:cubicBezTo>
                  <a:pt x="6229212" y="181811"/>
                  <a:pt x="6281176" y="186812"/>
                  <a:pt x="6307160" y="220575"/>
                </a:cubicBezTo>
                <a:cubicBezTo>
                  <a:pt x="6316034" y="212289"/>
                  <a:pt x="6324541" y="205026"/>
                  <a:pt x="6331696" y="197032"/>
                </a:cubicBezTo>
                <a:cubicBezTo>
                  <a:pt x="6333509" y="193820"/>
                  <a:pt x="6333230" y="190133"/>
                  <a:pt x="6330952" y="187104"/>
                </a:cubicBezTo>
                <a:lnTo>
                  <a:pt x="6330952" y="187177"/>
                </a:lnTo>
                <a:cubicBezTo>
                  <a:pt x="6312060" y="166335"/>
                  <a:pt x="6280384" y="156671"/>
                  <a:pt x="6249056" y="157812"/>
                </a:cubicBezTo>
                <a:close/>
                <a:moveTo>
                  <a:pt x="5638580" y="157812"/>
                </a:moveTo>
                <a:cubicBezTo>
                  <a:pt x="5607247" y="158952"/>
                  <a:pt x="5576259" y="170897"/>
                  <a:pt x="5558736" y="193272"/>
                </a:cubicBezTo>
                <a:lnTo>
                  <a:pt x="5587043" y="220320"/>
                </a:lnTo>
                <a:cubicBezTo>
                  <a:pt x="5618738" y="181811"/>
                  <a:pt x="5670701" y="186812"/>
                  <a:pt x="5696683" y="220575"/>
                </a:cubicBezTo>
                <a:cubicBezTo>
                  <a:pt x="5705560" y="212289"/>
                  <a:pt x="5714065" y="205026"/>
                  <a:pt x="5721221" y="197032"/>
                </a:cubicBezTo>
                <a:cubicBezTo>
                  <a:pt x="5723034" y="193820"/>
                  <a:pt x="5722755" y="190133"/>
                  <a:pt x="5720477" y="187104"/>
                </a:cubicBezTo>
                <a:lnTo>
                  <a:pt x="5720477" y="187177"/>
                </a:lnTo>
                <a:cubicBezTo>
                  <a:pt x="5701586" y="166335"/>
                  <a:pt x="5669912" y="156671"/>
                  <a:pt x="5638580" y="157812"/>
                </a:cubicBezTo>
                <a:close/>
                <a:moveTo>
                  <a:pt x="5028107" y="157812"/>
                </a:moveTo>
                <a:cubicBezTo>
                  <a:pt x="4996773" y="158952"/>
                  <a:pt x="4965787" y="170897"/>
                  <a:pt x="4948262" y="193272"/>
                </a:cubicBezTo>
                <a:lnTo>
                  <a:pt x="4976567" y="220320"/>
                </a:lnTo>
                <a:cubicBezTo>
                  <a:pt x="5008264" y="181811"/>
                  <a:pt x="5060226" y="186812"/>
                  <a:pt x="5086206" y="220575"/>
                </a:cubicBezTo>
                <a:cubicBezTo>
                  <a:pt x="5095086" y="212289"/>
                  <a:pt x="5103588" y="205026"/>
                  <a:pt x="5110748" y="197032"/>
                </a:cubicBezTo>
                <a:cubicBezTo>
                  <a:pt x="5112560" y="193820"/>
                  <a:pt x="5112281" y="190133"/>
                  <a:pt x="5110004" y="187104"/>
                </a:cubicBezTo>
                <a:lnTo>
                  <a:pt x="5110004" y="187177"/>
                </a:lnTo>
                <a:cubicBezTo>
                  <a:pt x="5091110" y="166335"/>
                  <a:pt x="5059437" y="156671"/>
                  <a:pt x="5028107" y="157812"/>
                </a:cubicBezTo>
                <a:close/>
                <a:moveTo>
                  <a:pt x="4417631" y="157812"/>
                </a:moveTo>
                <a:cubicBezTo>
                  <a:pt x="4386300" y="158952"/>
                  <a:pt x="4355311" y="170897"/>
                  <a:pt x="4337789" y="193272"/>
                </a:cubicBezTo>
                <a:lnTo>
                  <a:pt x="4366093" y="220320"/>
                </a:lnTo>
                <a:cubicBezTo>
                  <a:pt x="4397792" y="181811"/>
                  <a:pt x="4449753" y="186812"/>
                  <a:pt x="4475733" y="220575"/>
                </a:cubicBezTo>
                <a:cubicBezTo>
                  <a:pt x="4484611" y="212289"/>
                  <a:pt x="4493116" y="205026"/>
                  <a:pt x="4500272" y="197032"/>
                </a:cubicBezTo>
                <a:cubicBezTo>
                  <a:pt x="4502085" y="193820"/>
                  <a:pt x="4501807" y="190133"/>
                  <a:pt x="4499529" y="187104"/>
                </a:cubicBezTo>
                <a:lnTo>
                  <a:pt x="4499529" y="187177"/>
                </a:lnTo>
                <a:cubicBezTo>
                  <a:pt x="4480636" y="166335"/>
                  <a:pt x="4448961" y="156671"/>
                  <a:pt x="4417631" y="157812"/>
                </a:cubicBezTo>
                <a:close/>
                <a:moveTo>
                  <a:pt x="3807157" y="157812"/>
                </a:moveTo>
                <a:cubicBezTo>
                  <a:pt x="3775825" y="158952"/>
                  <a:pt x="3744836" y="170897"/>
                  <a:pt x="3727314" y="193272"/>
                </a:cubicBezTo>
                <a:lnTo>
                  <a:pt x="3755619" y="220320"/>
                </a:lnTo>
                <a:cubicBezTo>
                  <a:pt x="3787315" y="181811"/>
                  <a:pt x="3839278" y="186812"/>
                  <a:pt x="3865259" y="220575"/>
                </a:cubicBezTo>
                <a:cubicBezTo>
                  <a:pt x="3874135" y="212289"/>
                  <a:pt x="3882641" y="205026"/>
                  <a:pt x="3889798" y="197032"/>
                </a:cubicBezTo>
                <a:cubicBezTo>
                  <a:pt x="3891611" y="193820"/>
                  <a:pt x="3891333" y="190133"/>
                  <a:pt x="3889054" y="187104"/>
                </a:cubicBezTo>
                <a:lnTo>
                  <a:pt x="3889054" y="187177"/>
                </a:lnTo>
                <a:cubicBezTo>
                  <a:pt x="3870161" y="166335"/>
                  <a:pt x="3838487" y="156671"/>
                  <a:pt x="3807157" y="157812"/>
                </a:cubicBezTo>
                <a:close/>
                <a:moveTo>
                  <a:pt x="3196681" y="157812"/>
                </a:moveTo>
                <a:cubicBezTo>
                  <a:pt x="3165350" y="158952"/>
                  <a:pt x="3134362" y="170897"/>
                  <a:pt x="3116839" y="193272"/>
                </a:cubicBezTo>
                <a:lnTo>
                  <a:pt x="3145145" y="220320"/>
                </a:lnTo>
                <a:cubicBezTo>
                  <a:pt x="3176841" y="181811"/>
                  <a:pt x="3228802" y="186812"/>
                  <a:pt x="3254783" y="220575"/>
                </a:cubicBezTo>
                <a:cubicBezTo>
                  <a:pt x="3263660" y="212289"/>
                  <a:pt x="3272165" y="205026"/>
                  <a:pt x="3279324" y="197032"/>
                </a:cubicBezTo>
                <a:cubicBezTo>
                  <a:pt x="3281135" y="193820"/>
                  <a:pt x="3280858" y="190133"/>
                  <a:pt x="3278580" y="187104"/>
                </a:cubicBezTo>
                <a:lnTo>
                  <a:pt x="3278580" y="187177"/>
                </a:lnTo>
                <a:cubicBezTo>
                  <a:pt x="3259686" y="166335"/>
                  <a:pt x="3228013" y="156671"/>
                  <a:pt x="3196681" y="157812"/>
                </a:cubicBezTo>
                <a:close/>
                <a:moveTo>
                  <a:pt x="2586207" y="157812"/>
                </a:moveTo>
                <a:cubicBezTo>
                  <a:pt x="2554877" y="158952"/>
                  <a:pt x="2523888" y="170897"/>
                  <a:pt x="2506364" y="193272"/>
                </a:cubicBezTo>
                <a:lnTo>
                  <a:pt x="2534670" y="220320"/>
                </a:lnTo>
                <a:cubicBezTo>
                  <a:pt x="2566367" y="181811"/>
                  <a:pt x="2618328" y="186812"/>
                  <a:pt x="2644309" y="220575"/>
                </a:cubicBezTo>
                <a:cubicBezTo>
                  <a:pt x="2653186" y="212289"/>
                  <a:pt x="2661691" y="205026"/>
                  <a:pt x="2668850" y="197032"/>
                </a:cubicBezTo>
                <a:cubicBezTo>
                  <a:pt x="2670662" y="193820"/>
                  <a:pt x="2670383" y="190133"/>
                  <a:pt x="2668106" y="187104"/>
                </a:cubicBezTo>
                <a:lnTo>
                  <a:pt x="2668106" y="187177"/>
                </a:lnTo>
                <a:cubicBezTo>
                  <a:pt x="2649213" y="166335"/>
                  <a:pt x="2617538" y="156671"/>
                  <a:pt x="2586207" y="157812"/>
                </a:cubicBezTo>
                <a:close/>
                <a:moveTo>
                  <a:pt x="1975730" y="157812"/>
                </a:moveTo>
                <a:cubicBezTo>
                  <a:pt x="1944400" y="158952"/>
                  <a:pt x="1913412" y="170897"/>
                  <a:pt x="1895889" y="193272"/>
                </a:cubicBezTo>
                <a:lnTo>
                  <a:pt x="1924193" y="220320"/>
                </a:lnTo>
                <a:cubicBezTo>
                  <a:pt x="1955891" y="181811"/>
                  <a:pt x="2007852" y="186812"/>
                  <a:pt x="2033832" y="220575"/>
                </a:cubicBezTo>
                <a:cubicBezTo>
                  <a:pt x="2042710" y="212289"/>
                  <a:pt x="2051215" y="205026"/>
                  <a:pt x="2058373" y="197032"/>
                </a:cubicBezTo>
                <a:cubicBezTo>
                  <a:pt x="2060185" y="193820"/>
                  <a:pt x="2059907" y="190133"/>
                  <a:pt x="2057629" y="187104"/>
                </a:cubicBezTo>
                <a:lnTo>
                  <a:pt x="2057629" y="187177"/>
                </a:lnTo>
                <a:cubicBezTo>
                  <a:pt x="2038736" y="166335"/>
                  <a:pt x="2007062" y="156671"/>
                  <a:pt x="1975730" y="157812"/>
                </a:cubicBezTo>
                <a:close/>
                <a:moveTo>
                  <a:pt x="1365255" y="157812"/>
                </a:moveTo>
                <a:cubicBezTo>
                  <a:pt x="1333924" y="158952"/>
                  <a:pt x="1302936" y="170897"/>
                  <a:pt x="1285413" y="193272"/>
                </a:cubicBezTo>
                <a:lnTo>
                  <a:pt x="1313719" y="220320"/>
                </a:lnTo>
                <a:cubicBezTo>
                  <a:pt x="1345416" y="181811"/>
                  <a:pt x="1397377" y="186812"/>
                  <a:pt x="1423357" y="220575"/>
                </a:cubicBezTo>
                <a:cubicBezTo>
                  <a:pt x="1432235" y="212289"/>
                  <a:pt x="1440740" y="205026"/>
                  <a:pt x="1447898" y="197032"/>
                </a:cubicBezTo>
                <a:cubicBezTo>
                  <a:pt x="1449710" y="193820"/>
                  <a:pt x="1449431" y="190133"/>
                  <a:pt x="1447153" y="187104"/>
                </a:cubicBezTo>
                <a:lnTo>
                  <a:pt x="1447153" y="187177"/>
                </a:lnTo>
                <a:cubicBezTo>
                  <a:pt x="1428261" y="166335"/>
                  <a:pt x="1396587" y="156671"/>
                  <a:pt x="1365255" y="157812"/>
                </a:cubicBezTo>
                <a:close/>
                <a:moveTo>
                  <a:pt x="754780" y="157812"/>
                </a:moveTo>
                <a:cubicBezTo>
                  <a:pt x="723449" y="158952"/>
                  <a:pt x="692461" y="170897"/>
                  <a:pt x="674940" y="193272"/>
                </a:cubicBezTo>
                <a:lnTo>
                  <a:pt x="703244" y="220320"/>
                </a:lnTo>
                <a:cubicBezTo>
                  <a:pt x="734940" y="181811"/>
                  <a:pt x="786903" y="186812"/>
                  <a:pt x="812882" y="220575"/>
                </a:cubicBezTo>
                <a:cubicBezTo>
                  <a:pt x="821759" y="212289"/>
                  <a:pt x="830266" y="205026"/>
                  <a:pt x="837422" y="197032"/>
                </a:cubicBezTo>
                <a:cubicBezTo>
                  <a:pt x="839235" y="193820"/>
                  <a:pt x="838957" y="190133"/>
                  <a:pt x="836679" y="187104"/>
                </a:cubicBezTo>
                <a:lnTo>
                  <a:pt x="836679" y="187177"/>
                </a:lnTo>
                <a:cubicBezTo>
                  <a:pt x="817787" y="166335"/>
                  <a:pt x="786113" y="156671"/>
                  <a:pt x="754780" y="157812"/>
                </a:cubicBezTo>
                <a:close/>
                <a:moveTo>
                  <a:pt x="11151305" y="111489"/>
                </a:moveTo>
                <a:cubicBezTo>
                  <a:pt x="11138145" y="110497"/>
                  <a:pt x="11124825" y="110762"/>
                  <a:pt x="11111680" y="112337"/>
                </a:cubicBezTo>
                <a:cubicBezTo>
                  <a:pt x="11094153" y="114437"/>
                  <a:pt x="11076936" y="118865"/>
                  <a:pt x="11060821" y="125746"/>
                </a:cubicBezTo>
                <a:cubicBezTo>
                  <a:pt x="11039998" y="134688"/>
                  <a:pt x="11021780" y="145931"/>
                  <a:pt x="11007929" y="162247"/>
                </a:cubicBezTo>
                <a:lnTo>
                  <a:pt x="11044460" y="185899"/>
                </a:lnTo>
                <a:cubicBezTo>
                  <a:pt x="11089450" y="142135"/>
                  <a:pt x="11173573" y="134944"/>
                  <a:pt x="11228742" y="185717"/>
                </a:cubicBezTo>
                <a:cubicBezTo>
                  <a:pt x="11237200" y="180205"/>
                  <a:pt x="11245148" y="174219"/>
                  <a:pt x="11254212" y="169510"/>
                </a:cubicBezTo>
                <a:cubicBezTo>
                  <a:pt x="11264343" y="164254"/>
                  <a:pt x="11264622" y="160166"/>
                  <a:pt x="11256442" y="152939"/>
                </a:cubicBezTo>
                <a:cubicBezTo>
                  <a:pt x="11228835" y="128752"/>
                  <a:pt x="11190787" y="114464"/>
                  <a:pt x="11151305" y="111489"/>
                </a:cubicBezTo>
                <a:close/>
                <a:moveTo>
                  <a:pt x="10540830" y="111489"/>
                </a:moveTo>
                <a:cubicBezTo>
                  <a:pt x="10527669" y="110497"/>
                  <a:pt x="10514350" y="110762"/>
                  <a:pt x="10501204" y="112337"/>
                </a:cubicBezTo>
                <a:cubicBezTo>
                  <a:pt x="10483678" y="114437"/>
                  <a:pt x="10466461" y="118865"/>
                  <a:pt x="10450344" y="125746"/>
                </a:cubicBezTo>
                <a:cubicBezTo>
                  <a:pt x="10429523" y="134688"/>
                  <a:pt x="10411304" y="145931"/>
                  <a:pt x="10397454" y="162247"/>
                </a:cubicBezTo>
                <a:lnTo>
                  <a:pt x="10433985" y="185899"/>
                </a:lnTo>
                <a:cubicBezTo>
                  <a:pt x="10478974" y="142135"/>
                  <a:pt x="10563098" y="134944"/>
                  <a:pt x="10618267" y="185717"/>
                </a:cubicBezTo>
                <a:cubicBezTo>
                  <a:pt x="10626725" y="180205"/>
                  <a:pt x="10634673" y="174219"/>
                  <a:pt x="10643736" y="169510"/>
                </a:cubicBezTo>
                <a:cubicBezTo>
                  <a:pt x="10653868" y="164254"/>
                  <a:pt x="10654147" y="160166"/>
                  <a:pt x="10645967" y="152939"/>
                </a:cubicBezTo>
                <a:cubicBezTo>
                  <a:pt x="10618360" y="128752"/>
                  <a:pt x="10580312" y="114464"/>
                  <a:pt x="10540830" y="111489"/>
                </a:cubicBezTo>
                <a:close/>
                <a:moveTo>
                  <a:pt x="9930355" y="111489"/>
                </a:moveTo>
                <a:cubicBezTo>
                  <a:pt x="9917194" y="110497"/>
                  <a:pt x="9903875" y="110762"/>
                  <a:pt x="9890729" y="112337"/>
                </a:cubicBezTo>
                <a:cubicBezTo>
                  <a:pt x="9873202" y="114437"/>
                  <a:pt x="9855986" y="118865"/>
                  <a:pt x="9839869" y="125746"/>
                </a:cubicBezTo>
                <a:cubicBezTo>
                  <a:pt x="9819048" y="134688"/>
                  <a:pt x="9800829" y="145931"/>
                  <a:pt x="9786979" y="162247"/>
                </a:cubicBezTo>
                <a:lnTo>
                  <a:pt x="9823510" y="185899"/>
                </a:lnTo>
                <a:cubicBezTo>
                  <a:pt x="9868499" y="142135"/>
                  <a:pt x="9952622" y="134944"/>
                  <a:pt x="10007790" y="185717"/>
                </a:cubicBezTo>
                <a:cubicBezTo>
                  <a:pt x="10016250" y="180205"/>
                  <a:pt x="10024198" y="174219"/>
                  <a:pt x="10033260" y="169510"/>
                </a:cubicBezTo>
                <a:cubicBezTo>
                  <a:pt x="10043393" y="164254"/>
                  <a:pt x="10043672" y="160166"/>
                  <a:pt x="10035492" y="152939"/>
                </a:cubicBezTo>
                <a:cubicBezTo>
                  <a:pt x="10007883" y="128752"/>
                  <a:pt x="9969835" y="114464"/>
                  <a:pt x="9930355" y="111489"/>
                </a:cubicBezTo>
                <a:close/>
                <a:moveTo>
                  <a:pt x="9319880" y="111489"/>
                </a:moveTo>
                <a:cubicBezTo>
                  <a:pt x="9306718" y="110497"/>
                  <a:pt x="9293399" y="110762"/>
                  <a:pt x="9280254" y="112337"/>
                </a:cubicBezTo>
                <a:cubicBezTo>
                  <a:pt x="9262727" y="114437"/>
                  <a:pt x="9245510" y="118865"/>
                  <a:pt x="9229394" y="125746"/>
                </a:cubicBezTo>
                <a:cubicBezTo>
                  <a:pt x="9208573" y="134688"/>
                  <a:pt x="9190354" y="145931"/>
                  <a:pt x="9176503" y="162247"/>
                </a:cubicBezTo>
                <a:lnTo>
                  <a:pt x="9213035" y="185899"/>
                </a:lnTo>
                <a:cubicBezTo>
                  <a:pt x="9258024" y="142135"/>
                  <a:pt x="9342147" y="134944"/>
                  <a:pt x="9397315" y="185717"/>
                </a:cubicBezTo>
                <a:cubicBezTo>
                  <a:pt x="9405774" y="180205"/>
                  <a:pt x="9413723" y="174219"/>
                  <a:pt x="9422785" y="169510"/>
                </a:cubicBezTo>
                <a:cubicBezTo>
                  <a:pt x="9432917" y="164254"/>
                  <a:pt x="9433196" y="160166"/>
                  <a:pt x="9425016" y="152939"/>
                </a:cubicBezTo>
                <a:cubicBezTo>
                  <a:pt x="9397408" y="128752"/>
                  <a:pt x="9359360" y="114464"/>
                  <a:pt x="9319880" y="111489"/>
                </a:cubicBezTo>
                <a:close/>
                <a:moveTo>
                  <a:pt x="8709404" y="111489"/>
                </a:moveTo>
                <a:cubicBezTo>
                  <a:pt x="8696243" y="110497"/>
                  <a:pt x="8682924" y="110762"/>
                  <a:pt x="8669778" y="112337"/>
                </a:cubicBezTo>
                <a:cubicBezTo>
                  <a:pt x="8652252" y="114437"/>
                  <a:pt x="8635035" y="118865"/>
                  <a:pt x="8618918" y="125746"/>
                </a:cubicBezTo>
                <a:cubicBezTo>
                  <a:pt x="8598097" y="134688"/>
                  <a:pt x="8579879" y="145931"/>
                  <a:pt x="8566028" y="162247"/>
                </a:cubicBezTo>
                <a:lnTo>
                  <a:pt x="8602560" y="185899"/>
                </a:lnTo>
                <a:cubicBezTo>
                  <a:pt x="8647549" y="142135"/>
                  <a:pt x="8731672" y="134944"/>
                  <a:pt x="8786840" y="185717"/>
                </a:cubicBezTo>
                <a:cubicBezTo>
                  <a:pt x="8795299" y="180205"/>
                  <a:pt x="8803247" y="174219"/>
                  <a:pt x="8812309" y="169510"/>
                </a:cubicBezTo>
                <a:cubicBezTo>
                  <a:pt x="8822442" y="164254"/>
                  <a:pt x="8822721" y="160166"/>
                  <a:pt x="8814541" y="152939"/>
                </a:cubicBezTo>
                <a:cubicBezTo>
                  <a:pt x="8786933" y="128752"/>
                  <a:pt x="8748885" y="114464"/>
                  <a:pt x="8709404" y="111489"/>
                </a:cubicBezTo>
                <a:close/>
                <a:moveTo>
                  <a:pt x="8098929" y="111489"/>
                </a:moveTo>
                <a:cubicBezTo>
                  <a:pt x="8085768" y="110497"/>
                  <a:pt x="8072449" y="110762"/>
                  <a:pt x="8059303" y="112337"/>
                </a:cubicBezTo>
                <a:cubicBezTo>
                  <a:pt x="8041776" y="114437"/>
                  <a:pt x="8024560" y="118865"/>
                  <a:pt x="8008444" y="125746"/>
                </a:cubicBezTo>
                <a:cubicBezTo>
                  <a:pt x="7987622" y="134688"/>
                  <a:pt x="7969404" y="145931"/>
                  <a:pt x="7955553" y="162247"/>
                </a:cubicBezTo>
                <a:lnTo>
                  <a:pt x="7992084" y="185899"/>
                </a:lnTo>
                <a:cubicBezTo>
                  <a:pt x="8037074" y="142135"/>
                  <a:pt x="8121197" y="134944"/>
                  <a:pt x="8176364" y="185717"/>
                </a:cubicBezTo>
                <a:cubicBezTo>
                  <a:pt x="8184824" y="180205"/>
                  <a:pt x="8192772" y="174219"/>
                  <a:pt x="8201834" y="169510"/>
                </a:cubicBezTo>
                <a:cubicBezTo>
                  <a:pt x="8211967" y="164254"/>
                  <a:pt x="8212246" y="160166"/>
                  <a:pt x="8204066" y="152939"/>
                </a:cubicBezTo>
                <a:cubicBezTo>
                  <a:pt x="8176458" y="128752"/>
                  <a:pt x="8138410" y="114464"/>
                  <a:pt x="8098929" y="111489"/>
                </a:cubicBezTo>
                <a:close/>
                <a:moveTo>
                  <a:pt x="7488454" y="111489"/>
                </a:moveTo>
                <a:cubicBezTo>
                  <a:pt x="7475294" y="110497"/>
                  <a:pt x="7461974" y="110762"/>
                  <a:pt x="7448829" y="112337"/>
                </a:cubicBezTo>
                <a:cubicBezTo>
                  <a:pt x="7431302" y="114437"/>
                  <a:pt x="7414085" y="118865"/>
                  <a:pt x="7397968" y="125746"/>
                </a:cubicBezTo>
                <a:cubicBezTo>
                  <a:pt x="7377148" y="134688"/>
                  <a:pt x="7358928" y="145931"/>
                  <a:pt x="7345078" y="162247"/>
                </a:cubicBezTo>
                <a:lnTo>
                  <a:pt x="7381610" y="185899"/>
                </a:lnTo>
                <a:cubicBezTo>
                  <a:pt x="7426601" y="142135"/>
                  <a:pt x="7510722" y="134944"/>
                  <a:pt x="7565891" y="185717"/>
                </a:cubicBezTo>
                <a:cubicBezTo>
                  <a:pt x="7574350" y="180205"/>
                  <a:pt x="7582297" y="174219"/>
                  <a:pt x="7591359" y="169510"/>
                </a:cubicBezTo>
                <a:cubicBezTo>
                  <a:pt x="7601492" y="164254"/>
                  <a:pt x="7601771" y="160166"/>
                  <a:pt x="7593593" y="152939"/>
                </a:cubicBezTo>
                <a:cubicBezTo>
                  <a:pt x="7565984" y="128752"/>
                  <a:pt x="7527936" y="114464"/>
                  <a:pt x="7488454" y="111489"/>
                </a:cubicBezTo>
                <a:close/>
                <a:moveTo>
                  <a:pt x="6877980" y="111489"/>
                </a:moveTo>
                <a:cubicBezTo>
                  <a:pt x="6864819" y="110497"/>
                  <a:pt x="6851501" y="110762"/>
                  <a:pt x="6838356" y="112337"/>
                </a:cubicBezTo>
                <a:cubicBezTo>
                  <a:pt x="6820830" y="114437"/>
                  <a:pt x="6803611" y="118865"/>
                  <a:pt x="6787496" y="125746"/>
                </a:cubicBezTo>
                <a:cubicBezTo>
                  <a:pt x="6766674" y="134688"/>
                  <a:pt x="6748456" y="145931"/>
                  <a:pt x="6734605" y="162247"/>
                </a:cubicBezTo>
                <a:lnTo>
                  <a:pt x="6771138" y="185899"/>
                </a:lnTo>
                <a:cubicBezTo>
                  <a:pt x="6816126" y="142135"/>
                  <a:pt x="6900250" y="134944"/>
                  <a:pt x="6955417" y="185717"/>
                </a:cubicBezTo>
                <a:cubicBezTo>
                  <a:pt x="6963875" y="180205"/>
                  <a:pt x="6971823" y="174219"/>
                  <a:pt x="6980886" y="169510"/>
                </a:cubicBezTo>
                <a:cubicBezTo>
                  <a:pt x="6991019" y="164254"/>
                  <a:pt x="6991297" y="160166"/>
                  <a:pt x="6983117" y="152939"/>
                </a:cubicBezTo>
                <a:cubicBezTo>
                  <a:pt x="6955508" y="128752"/>
                  <a:pt x="6917460" y="114464"/>
                  <a:pt x="6877980" y="111489"/>
                </a:cubicBezTo>
                <a:close/>
                <a:moveTo>
                  <a:pt x="6267504" y="111489"/>
                </a:moveTo>
                <a:cubicBezTo>
                  <a:pt x="6254348" y="110497"/>
                  <a:pt x="6241027" y="110762"/>
                  <a:pt x="6227884" y="112337"/>
                </a:cubicBezTo>
                <a:cubicBezTo>
                  <a:pt x="6210355" y="114437"/>
                  <a:pt x="6193137" y="118865"/>
                  <a:pt x="6177019" y="125746"/>
                </a:cubicBezTo>
                <a:cubicBezTo>
                  <a:pt x="6156196" y="134688"/>
                  <a:pt x="6137982" y="145931"/>
                  <a:pt x="6124128" y="162247"/>
                </a:cubicBezTo>
                <a:lnTo>
                  <a:pt x="6160660" y="185899"/>
                </a:lnTo>
                <a:cubicBezTo>
                  <a:pt x="6205650" y="142135"/>
                  <a:pt x="6289774" y="134944"/>
                  <a:pt x="6344943" y="185717"/>
                </a:cubicBezTo>
                <a:cubicBezTo>
                  <a:pt x="6353401" y="180205"/>
                  <a:pt x="6361350" y="174219"/>
                  <a:pt x="6370411" y="169510"/>
                </a:cubicBezTo>
                <a:cubicBezTo>
                  <a:pt x="6380546" y="164254"/>
                  <a:pt x="6380823" y="160166"/>
                  <a:pt x="6372640" y="152939"/>
                </a:cubicBezTo>
                <a:cubicBezTo>
                  <a:pt x="6345034" y="128752"/>
                  <a:pt x="6306988" y="114464"/>
                  <a:pt x="6267504" y="111489"/>
                </a:cubicBezTo>
                <a:close/>
                <a:moveTo>
                  <a:pt x="5657031" y="111489"/>
                </a:moveTo>
                <a:cubicBezTo>
                  <a:pt x="5643870" y="110497"/>
                  <a:pt x="5630550" y="110762"/>
                  <a:pt x="5617407" y="112337"/>
                </a:cubicBezTo>
                <a:cubicBezTo>
                  <a:pt x="5599879" y="114437"/>
                  <a:pt x="5582661" y="118865"/>
                  <a:pt x="5566546" y="125746"/>
                </a:cubicBezTo>
                <a:cubicBezTo>
                  <a:pt x="5545723" y="134688"/>
                  <a:pt x="5527506" y="145931"/>
                  <a:pt x="5513654" y="162247"/>
                </a:cubicBezTo>
                <a:lnTo>
                  <a:pt x="5550186" y="185899"/>
                </a:lnTo>
                <a:cubicBezTo>
                  <a:pt x="5595177" y="142135"/>
                  <a:pt x="5679301" y="134944"/>
                  <a:pt x="5734468" y="185717"/>
                </a:cubicBezTo>
                <a:cubicBezTo>
                  <a:pt x="5742926" y="180205"/>
                  <a:pt x="5750873" y="174219"/>
                  <a:pt x="5759938" y="169510"/>
                </a:cubicBezTo>
                <a:cubicBezTo>
                  <a:pt x="5770069" y="164254"/>
                  <a:pt x="5770348" y="160166"/>
                  <a:pt x="5762167" y="152939"/>
                </a:cubicBezTo>
                <a:cubicBezTo>
                  <a:pt x="5734560" y="128752"/>
                  <a:pt x="5696512" y="114464"/>
                  <a:pt x="5657031" y="111489"/>
                </a:cubicBezTo>
                <a:close/>
                <a:moveTo>
                  <a:pt x="5046556" y="111489"/>
                </a:moveTo>
                <a:cubicBezTo>
                  <a:pt x="5033397" y="110497"/>
                  <a:pt x="5020076" y="110762"/>
                  <a:pt x="5006931" y="112337"/>
                </a:cubicBezTo>
                <a:cubicBezTo>
                  <a:pt x="4989405" y="114437"/>
                  <a:pt x="4972189" y="118865"/>
                  <a:pt x="4956072" y="125746"/>
                </a:cubicBezTo>
                <a:cubicBezTo>
                  <a:pt x="4935249" y="134688"/>
                  <a:pt x="4917032" y="145931"/>
                  <a:pt x="4903182" y="162247"/>
                </a:cubicBezTo>
                <a:lnTo>
                  <a:pt x="4939714" y="185899"/>
                </a:lnTo>
                <a:cubicBezTo>
                  <a:pt x="4984701" y="142135"/>
                  <a:pt x="5068824" y="134944"/>
                  <a:pt x="5123992" y="185717"/>
                </a:cubicBezTo>
                <a:cubicBezTo>
                  <a:pt x="5132452" y="180205"/>
                  <a:pt x="5140401" y="174219"/>
                  <a:pt x="5149462" y="169510"/>
                </a:cubicBezTo>
                <a:cubicBezTo>
                  <a:pt x="5159595" y="164254"/>
                  <a:pt x="5159873" y="160166"/>
                  <a:pt x="5151694" y="152939"/>
                </a:cubicBezTo>
                <a:cubicBezTo>
                  <a:pt x="5124088" y="128752"/>
                  <a:pt x="5086036" y="114464"/>
                  <a:pt x="5046556" y="111489"/>
                </a:cubicBezTo>
                <a:close/>
                <a:moveTo>
                  <a:pt x="4436082" y="111489"/>
                </a:moveTo>
                <a:cubicBezTo>
                  <a:pt x="4422922" y="110497"/>
                  <a:pt x="4409602" y="110762"/>
                  <a:pt x="4396457" y="112337"/>
                </a:cubicBezTo>
                <a:cubicBezTo>
                  <a:pt x="4378930" y="114437"/>
                  <a:pt x="4361713" y="118865"/>
                  <a:pt x="4345598" y="125746"/>
                </a:cubicBezTo>
                <a:cubicBezTo>
                  <a:pt x="4324777" y="134688"/>
                  <a:pt x="4306557" y="145931"/>
                  <a:pt x="4292708" y="162247"/>
                </a:cubicBezTo>
                <a:lnTo>
                  <a:pt x="4329238" y="185899"/>
                </a:lnTo>
                <a:cubicBezTo>
                  <a:pt x="4374228" y="142135"/>
                  <a:pt x="4458351" y="134944"/>
                  <a:pt x="4513519" y="185717"/>
                </a:cubicBezTo>
                <a:cubicBezTo>
                  <a:pt x="4521978" y="180205"/>
                  <a:pt x="4529925" y="174219"/>
                  <a:pt x="4538990" y="169510"/>
                </a:cubicBezTo>
                <a:cubicBezTo>
                  <a:pt x="4549120" y="164254"/>
                  <a:pt x="4549400" y="160166"/>
                  <a:pt x="4541219" y="152939"/>
                </a:cubicBezTo>
                <a:cubicBezTo>
                  <a:pt x="4513612" y="128752"/>
                  <a:pt x="4475564" y="114464"/>
                  <a:pt x="4436082" y="111489"/>
                </a:cubicBezTo>
                <a:close/>
                <a:moveTo>
                  <a:pt x="3825607" y="111489"/>
                </a:moveTo>
                <a:cubicBezTo>
                  <a:pt x="3812447" y="110497"/>
                  <a:pt x="3799126" y="110762"/>
                  <a:pt x="3785983" y="112337"/>
                </a:cubicBezTo>
                <a:cubicBezTo>
                  <a:pt x="3768455" y="114437"/>
                  <a:pt x="3751238" y="118865"/>
                  <a:pt x="3735122" y="125746"/>
                </a:cubicBezTo>
                <a:cubicBezTo>
                  <a:pt x="3714301" y="134688"/>
                  <a:pt x="3696082" y="145931"/>
                  <a:pt x="3682232" y="162247"/>
                </a:cubicBezTo>
                <a:lnTo>
                  <a:pt x="3718762" y="185899"/>
                </a:lnTo>
                <a:cubicBezTo>
                  <a:pt x="3763752" y="142135"/>
                  <a:pt x="3847877" y="134944"/>
                  <a:pt x="3903044" y="185717"/>
                </a:cubicBezTo>
                <a:cubicBezTo>
                  <a:pt x="3911503" y="180205"/>
                  <a:pt x="3919451" y="174219"/>
                  <a:pt x="3928514" y="169510"/>
                </a:cubicBezTo>
                <a:cubicBezTo>
                  <a:pt x="3938646" y="164254"/>
                  <a:pt x="3938924" y="160166"/>
                  <a:pt x="3930743" y="152939"/>
                </a:cubicBezTo>
                <a:cubicBezTo>
                  <a:pt x="3903136" y="128752"/>
                  <a:pt x="3865088" y="114464"/>
                  <a:pt x="3825607" y="111489"/>
                </a:cubicBezTo>
                <a:close/>
                <a:moveTo>
                  <a:pt x="3215133" y="111489"/>
                </a:moveTo>
                <a:cubicBezTo>
                  <a:pt x="3201972" y="110497"/>
                  <a:pt x="3188652" y="110762"/>
                  <a:pt x="3175508" y="112337"/>
                </a:cubicBezTo>
                <a:cubicBezTo>
                  <a:pt x="3157980" y="114437"/>
                  <a:pt x="3140764" y="118865"/>
                  <a:pt x="3124648" y="125746"/>
                </a:cubicBezTo>
                <a:cubicBezTo>
                  <a:pt x="3103826" y="134688"/>
                  <a:pt x="3085607" y="145931"/>
                  <a:pt x="3071757" y="162247"/>
                </a:cubicBezTo>
                <a:lnTo>
                  <a:pt x="3108289" y="185899"/>
                </a:lnTo>
                <a:cubicBezTo>
                  <a:pt x="3153277" y="142135"/>
                  <a:pt x="3237401" y="134944"/>
                  <a:pt x="3292568" y="185717"/>
                </a:cubicBezTo>
                <a:cubicBezTo>
                  <a:pt x="3301027" y="180205"/>
                  <a:pt x="3308976" y="174219"/>
                  <a:pt x="3318039" y="169510"/>
                </a:cubicBezTo>
                <a:cubicBezTo>
                  <a:pt x="3328170" y="164254"/>
                  <a:pt x="3328450" y="160166"/>
                  <a:pt x="3320269" y="152939"/>
                </a:cubicBezTo>
                <a:cubicBezTo>
                  <a:pt x="3292662" y="128752"/>
                  <a:pt x="3254614" y="114464"/>
                  <a:pt x="3215133" y="111489"/>
                </a:cubicBezTo>
                <a:close/>
                <a:moveTo>
                  <a:pt x="2604659" y="111489"/>
                </a:moveTo>
                <a:cubicBezTo>
                  <a:pt x="2591498" y="110497"/>
                  <a:pt x="2578178" y="110762"/>
                  <a:pt x="2565033" y="112337"/>
                </a:cubicBezTo>
                <a:cubicBezTo>
                  <a:pt x="2547506" y="114437"/>
                  <a:pt x="2530290" y="118865"/>
                  <a:pt x="2514172" y="125746"/>
                </a:cubicBezTo>
                <a:cubicBezTo>
                  <a:pt x="2493350" y="134688"/>
                  <a:pt x="2475131" y="145931"/>
                  <a:pt x="2461280" y="162247"/>
                </a:cubicBezTo>
                <a:lnTo>
                  <a:pt x="2497812" y="185899"/>
                </a:lnTo>
                <a:cubicBezTo>
                  <a:pt x="2542804" y="142135"/>
                  <a:pt x="2626927" y="134944"/>
                  <a:pt x="2682095" y="185717"/>
                </a:cubicBezTo>
                <a:cubicBezTo>
                  <a:pt x="2690554" y="180205"/>
                  <a:pt x="2698502" y="174219"/>
                  <a:pt x="2707564" y="169510"/>
                </a:cubicBezTo>
                <a:cubicBezTo>
                  <a:pt x="2717696" y="164254"/>
                  <a:pt x="2717976" y="160166"/>
                  <a:pt x="2709795" y="152939"/>
                </a:cubicBezTo>
                <a:cubicBezTo>
                  <a:pt x="2682188" y="128752"/>
                  <a:pt x="2644139" y="114464"/>
                  <a:pt x="2604659" y="111489"/>
                </a:cubicBezTo>
                <a:close/>
                <a:moveTo>
                  <a:pt x="1994181" y="111489"/>
                </a:moveTo>
                <a:cubicBezTo>
                  <a:pt x="1981021" y="110497"/>
                  <a:pt x="1967701" y="110762"/>
                  <a:pt x="1954557" y="112337"/>
                </a:cubicBezTo>
                <a:cubicBezTo>
                  <a:pt x="1937031" y="114437"/>
                  <a:pt x="1919812" y="118865"/>
                  <a:pt x="1903696" y="125746"/>
                </a:cubicBezTo>
                <a:cubicBezTo>
                  <a:pt x="1882875" y="134688"/>
                  <a:pt x="1864656" y="145931"/>
                  <a:pt x="1850806" y="162247"/>
                </a:cubicBezTo>
                <a:lnTo>
                  <a:pt x="1887336" y="185899"/>
                </a:lnTo>
                <a:cubicBezTo>
                  <a:pt x="1932327" y="142135"/>
                  <a:pt x="2016451" y="134944"/>
                  <a:pt x="2071618" y="185717"/>
                </a:cubicBezTo>
                <a:cubicBezTo>
                  <a:pt x="2080077" y="180205"/>
                  <a:pt x="2088025" y="174219"/>
                  <a:pt x="2097088" y="169510"/>
                </a:cubicBezTo>
                <a:cubicBezTo>
                  <a:pt x="2107219" y="164254"/>
                  <a:pt x="2107498" y="160166"/>
                  <a:pt x="2099318" y="152939"/>
                </a:cubicBezTo>
                <a:cubicBezTo>
                  <a:pt x="2071711" y="128752"/>
                  <a:pt x="2033664" y="114464"/>
                  <a:pt x="1994181" y="111489"/>
                </a:cubicBezTo>
                <a:close/>
                <a:moveTo>
                  <a:pt x="1383707" y="111489"/>
                </a:moveTo>
                <a:cubicBezTo>
                  <a:pt x="1370546" y="110497"/>
                  <a:pt x="1357227" y="110762"/>
                  <a:pt x="1344081" y="112337"/>
                </a:cubicBezTo>
                <a:cubicBezTo>
                  <a:pt x="1326555" y="114437"/>
                  <a:pt x="1309338" y="118865"/>
                  <a:pt x="1293221" y="125746"/>
                </a:cubicBezTo>
                <a:cubicBezTo>
                  <a:pt x="1272400" y="134688"/>
                  <a:pt x="1254182" y="145931"/>
                  <a:pt x="1240331" y="162247"/>
                </a:cubicBezTo>
                <a:lnTo>
                  <a:pt x="1276862" y="185899"/>
                </a:lnTo>
                <a:cubicBezTo>
                  <a:pt x="1321852" y="142135"/>
                  <a:pt x="1405975" y="134944"/>
                  <a:pt x="1461143" y="185717"/>
                </a:cubicBezTo>
                <a:cubicBezTo>
                  <a:pt x="1469602" y="180205"/>
                  <a:pt x="1477550" y="174219"/>
                  <a:pt x="1486612" y="169510"/>
                </a:cubicBezTo>
                <a:cubicBezTo>
                  <a:pt x="1496745" y="164254"/>
                  <a:pt x="1497024" y="160166"/>
                  <a:pt x="1488844" y="152939"/>
                </a:cubicBezTo>
                <a:cubicBezTo>
                  <a:pt x="1461236" y="128752"/>
                  <a:pt x="1423188" y="114464"/>
                  <a:pt x="1383707" y="111489"/>
                </a:cubicBezTo>
                <a:close/>
                <a:moveTo>
                  <a:pt x="773232" y="111489"/>
                </a:moveTo>
                <a:cubicBezTo>
                  <a:pt x="760072" y="110497"/>
                  <a:pt x="746752" y="110762"/>
                  <a:pt x="733607" y="112337"/>
                </a:cubicBezTo>
                <a:cubicBezTo>
                  <a:pt x="716080" y="114437"/>
                  <a:pt x="698863" y="118865"/>
                  <a:pt x="682747" y="125746"/>
                </a:cubicBezTo>
                <a:cubicBezTo>
                  <a:pt x="661925" y="134688"/>
                  <a:pt x="643707" y="145931"/>
                  <a:pt x="629856" y="162247"/>
                </a:cubicBezTo>
                <a:lnTo>
                  <a:pt x="666387" y="185899"/>
                </a:lnTo>
                <a:cubicBezTo>
                  <a:pt x="711377" y="142135"/>
                  <a:pt x="795500" y="134944"/>
                  <a:pt x="850669" y="185717"/>
                </a:cubicBezTo>
                <a:cubicBezTo>
                  <a:pt x="859128" y="180205"/>
                  <a:pt x="867075" y="174219"/>
                  <a:pt x="876138" y="169510"/>
                </a:cubicBezTo>
                <a:cubicBezTo>
                  <a:pt x="886270" y="164254"/>
                  <a:pt x="886549" y="160166"/>
                  <a:pt x="878369" y="152939"/>
                </a:cubicBezTo>
                <a:cubicBezTo>
                  <a:pt x="850762" y="128752"/>
                  <a:pt x="812714" y="114464"/>
                  <a:pt x="773232" y="111489"/>
                </a:cubicBezTo>
                <a:close/>
                <a:moveTo>
                  <a:pt x="11134811" y="63183"/>
                </a:moveTo>
                <a:cubicBezTo>
                  <a:pt x="11059983" y="63548"/>
                  <a:pt x="10999842" y="89245"/>
                  <a:pt x="10954063" y="138047"/>
                </a:cubicBezTo>
                <a:lnTo>
                  <a:pt x="10995752" y="155968"/>
                </a:lnTo>
                <a:cubicBezTo>
                  <a:pt x="11000632" y="151771"/>
                  <a:pt x="11004908" y="147975"/>
                  <a:pt x="11009371" y="144288"/>
                </a:cubicBezTo>
                <a:cubicBezTo>
                  <a:pt x="11041393" y="118081"/>
                  <a:pt x="11080247" y="103225"/>
                  <a:pt x="11126724" y="101473"/>
                </a:cubicBezTo>
                <a:cubicBezTo>
                  <a:pt x="11184356" y="99319"/>
                  <a:pt x="11231716" y="116073"/>
                  <a:pt x="11269873" y="149763"/>
                </a:cubicBezTo>
                <a:cubicBezTo>
                  <a:pt x="11272569" y="152136"/>
                  <a:pt x="11278937" y="154654"/>
                  <a:pt x="11281679" y="153705"/>
                </a:cubicBezTo>
                <a:cubicBezTo>
                  <a:pt x="11293902" y="149362"/>
                  <a:pt x="11305382" y="143777"/>
                  <a:pt x="11318628" y="138010"/>
                </a:cubicBezTo>
                <a:cubicBezTo>
                  <a:pt x="11272151" y="88588"/>
                  <a:pt x="11210940" y="62818"/>
                  <a:pt x="11134811" y="63220"/>
                </a:cubicBezTo>
                <a:close/>
                <a:moveTo>
                  <a:pt x="10524336" y="63183"/>
                </a:moveTo>
                <a:cubicBezTo>
                  <a:pt x="10449508" y="63548"/>
                  <a:pt x="10389367" y="89245"/>
                  <a:pt x="10343587" y="138047"/>
                </a:cubicBezTo>
                <a:lnTo>
                  <a:pt x="10385277" y="155968"/>
                </a:lnTo>
                <a:cubicBezTo>
                  <a:pt x="10390157" y="151771"/>
                  <a:pt x="10394433" y="147975"/>
                  <a:pt x="10398894" y="144288"/>
                </a:cubicBezTo>
                <a:cubicBezTo>
                  <a:pt x="10430917" y="118081"/>
                  <a:pt x="10469772" y="103225"/>
                  <a:pt x="10516249" y="101473"/>
                </a:cubicBezTo>
                <a:cubicBezTo>
                  <a:pt x="10573880" y="99319"/>
                  <a:pt x="10621240" y="116073"/>
                  <a:pt x="10659398" y="149763"/>
                </a:cubicBezTo>
                <a:cubicBezTo>
                  <a:pt x="10662094" y="152136"/>
                  <a:pt x="10668461" y="154654"/>
                  <a:pt x="10671204" y="153705"/>
                </a:cubicBezTo>
                <a:cubicBezTo>
                  <a:pt x="10683427" y="149362"/>
                  <a:pt x="10694907" y="143777"/>
                  <a:pt x="10708152" y="138010"/>
                </a:cubicBezTo>
                <a:cubicBezTo>
                  <a:pt x="10661676" y="88588"/>
                  <a:pt x="10600465" y="62818"/>
                  <a:pt x="10524336" y="63220"/>
                </a:cubicBezTo>
                <a:close/>
                <a:moveTo>
                  <a:pt x="9913861" y="63183"/>
                </a:moveTo>
                <a:cubicBezTo>
                  <a:pt x="9839033" y="63548"/>
                  <a:pt x="9778892" y="89245"/>
                  <a:pt x="9733112" y="138047"/>
                </a:cubicBezTo>
                <a:lnTo>
                  <a:pt x="9774802" y="155968"/>
                </a:lnTo>
                <a:cubicBezTo>
                  <a:pt x="9779682" y="151771"/>
                  <a:pt x="9783958" y="147975"/>
                  <a:pt x="9788419" y="144288"/>
                </a:cubicBezTo>
                <a:cubicBezTo>
                  <a:pt x="9820442" y="118081"/>
                  <a:pt x="9859297" y="103225"/>
                  <a:pt x="9905774" y="101473"/>
                </a:cubicBezTo>
                <a:cubicBezTo>
                  <a:pt x="9963405" y="99319"/>
                  <a:pt x="10010765" y="116073"/>
                  <a:pt x="10048923" y="149763"/>
                </a:cubicBezTo>
                <a:cubicBezTo>
                  <a:pt x="10051619" y="152136"/>
                  <a:pt x="10057986" y="154654"/>
                  <a:pt x="10060728" y="153705"/>
                </a:cubicBezTo>
                <a:cubicBezTo>
                  <a:pt x="10072952" y="149362"/>
                  <a:pt x="10084432" y="143777"/>
                  <a:pt x="10097677" y="138010"/>
                </a:cubicBezTo>
                <a:cubicBezTo>
                  <a:pt x="10051200" y="88588"/>
                  <a:pt x="9989990" y="62818"/>
                  <a:pt x="9913861" y="63220"/>
                </a:cubicBezTo>
                <a:close/>
                <a:moveTo>
                  <a:pt x="9303385" y="63183"/>
                </a:moveTo>
                <a:cubicBezTo>
                  <a:pt x="9228558" y="63548"/>
                  <a:pt x="9168416" y="89245"/>
                  <a:pt x="9122637" y="138047"/>
                </a:cubicBezTo>
                <a:lnTo>
                  <a:pt x="9164326" y="155968"/>
                </a:lnTo>
                <a:cubicBezTo>
                  <a:pt x="9169207" y="151771"/>
                  <a:pt x="9173483" y="147975"/>
                  <a:pt x="9177944" y="144288"/>
                </a:cubicBezTo>
                <a:cubicBezTo>
                  <a:pt x="9209967" y="118081"/>
                  <a:pt x="9248822" y="103225"/>
                  <a:pt x="9295298" y="101473"/>
                </a:cubicBezTo>
                <a:cubicBezTo>
                  <a:pt x="9352930" y="99319"/>
                  <a:pt x="9400290" y="116073"/>
                  <a:pt x="9438448" y="149763"/>
                </a:cubicBezTo>
                <a:cubicBezTo>
                  <a:pt x="9441143" y="152136"/>
                  <a:pt x="9447511" y="154654"/>
                  <a:pt x="9450253" y="153705"/>
                </a:cubicBezTo>
                <a:cubicBezTo>
                  <a:pt x="9462477" y="149362"/>
                  <a:pt x="9473957" y="143777"/>
                  <a:pt x="9487202" y="138010"/>
                </a:cubicBezTo>
                <a:cubicBezTo>
                  <a:pt x="9440725" y="88588"/>
                  <a:pt x="9379515" y="62818"/>
                  <a:pt x="9303385" y="63220"/>
                </a:cubicBezTo>
                <a:close/>
                <a:moveTo>
                  <a:pt x="8692910" y="63183"/>
                </a:moveTo>
                <a:cubicBezTo>
                  <a:pt x="8618082" y="63548"/>
                  <a:pt x="8557941" y="89245"/>
                  <a:pt x="8512162" y="138047"/>
                </a:cubicBezTo>
                <a:lnTo>
                  <a:pt x="8553851" y="155968"/>
                </a:lnTo>
                <a:cubicBezTo>
                  <a:pt x="8558731" y="151771"/>
                  <a:pt x="8563008" y="147975"/>
                  <a:pt x="8567469" y="144288"/>
                </a:cubicBezTo>
                <a:cubicBezTo>
                  <a:pt x="8599492" y="118081"/>
                  <a:pt x="8638347" y="103225"/>
                  <a:pt x="8684823" y="101473"/>
                </a:cubicBezTo>
                <a:cubicBezTo>
                  <a:pt x="8742455" y="99319"/>
                  <a:pt x="8789815" y="116073"/>
                  <a:pt x="8827972" y="149763"/>
                </a:cubicBezTo>
                <a:cubicBezTo>
                  <a:pt x="8830668" y="152136"/>
                  <a:pt x="8837036" y="154654"/>
                  <a:pt x="8839777" y="153705"/>
                </a:cubicBezTo>
                <a:cubicBezTo>
                  <a:pt x="8852002" y="149362"/>
                  <a:pt x="8863482" y="143777"/>
                  <a:pt x="8876727" y="138010"/>
                </a:cubicBezTo>
                <a:cubicBezTo>
                  <a:pt x="8830250" y="88588"/>
                  <a:pt x="8769039" y="62818"/>
                  <a:pt x="8692910" y="63220"/>
                </a:cubicBezTo>
                <a:close/>
                <a:moveTo>
                  <a:pt x="8082435" y="63183"/>
                </a:moveTo>
                <a:cubicBezTo>
                  <a:pt x="8007607" y="63548"/>
                  <a:pt x="7947466" y="89245"/>
                  <a:pt x="7901686" y="138047"/>
                </a:cubicBezTo>
                <a:lnTo>
                  <a:pt x="7943376" y="155968"/>
                </a:lnTo>
                <a:cubicBezTo>
                  <a:pt x="7948256" y="151771"/>
                  <a:pt x="7952532" y="147975"/>
                  <a:pt x="7956994" y="144288"/>
                </a:cubicBezTo>
                <a:cubicBezTo>
                  <a:pt x="7989016" y="118081"/>
                  <a:pt x="8027872" y="103225"/>
                  <a:pt x="8074348" y="101473"/>
                </a:cubicBezTo>
                <a:cubicBezTo>
                  <a:pt x="8131980" y="99319"/>
                  <a:pt x="8179340" y="116073"/>
                  <a:pt x="8217497" y="149763"/>
                </a:cubicBezTo>
                <a:cubicBezTo>
                  <a:pt x="8220193" y="152136"/>
                  <a:pt x="8226560" y="154654"/>
                  <a:pt x="8229302" y="153705"/>
                </a:cubicBezTo>
                <a:cubicBezTo>
                  <a:pt x="8241526" y="149362"/>
                  <a:pt x="8253006" y="143777"/>
                  <a:pt x="8266251" y="138010"/>
                </a:cubicBezTo>
                <a:cubicBezTo>
                  <a:pt x="8219775" y="88588"/>
                  <a:pt x="8158564" y="62818"/>
                  <a:pt x="8082435" y="63220"/>
                </a:cubicBezTo>
                <a:close/>
                <a:moveTo>
                  <a:pt x="7471961" y="63183"/>
                </a:moveTo>
                <a:cubicBezTo>
                  <a:pt x="7397133" y="63548"/>
                  <a:pt x="7336992" y="89245"/>
                  <a:pt x="7291212" y="138047"/>
                </a:cubicBezTo>
                <a:lnTo>
                  <a:pt x="7332902" y="155968"/>
                </a:lnTo>
                <a:cubicBezTo>
                  <a:pt x="7337782" y="151771"/>
                  <a:pt x="7342057" y="147975"/>
                  <a:pt x="7346520" y="144288"/>
                </a:cubicBezTo>
                <a:cubicBezTo>
                  <a:pt x="7378542" y="118081"/>
                  <a:pt x="7417398" y="103225"/>
                  <a:pt x="7463873" y="101473"/>
                </a:cubicBezTo>
                <a:cubicBezTo>
                  <a:pt x="7521506" y="99319"/>
                  <a:pt x="7568867" y="116073"/>
                  <a:pt x="7607023" y="149763"/>
                </a:cubicBezTo>
                <a:cubicBezTo>
                  <a:pt x="7609719" y="152136"/>
                  <a:pt x="7616086" y="154654"/>
                  <a:pt x="7618827" y="153705"/>
                </a:cubicBezTo>
                <a:cubicBezTo>
                  <a:pt x="7631051" y="149362"/>
                  <a:pt x="7642531" y="143777"/>
                  <a:pt x="7655778" y="138010"/>
                </a:cubicBezTo>
                <a:cubicBezTo>
                  <a:pt x="7609300" y="88588"/>
                  <a:pt x="7548090" y="62818"/>
                  <a:pt x="7471961" y="63220"/>
                </a:cubicBezTo>
                <a:close/>
                <a:moveTo>
                  <a:pt x="6861487" y="63183"/>
                </a:moveTo>
                <a:cubicBezTo>
                  <a:pt x="6786660" y="63548"/>
                  <a:pt x="6726520" y="89245"/>
                  <a:pt x="6680738" y="138047"/>
                </a:cubicBezTo>
                <a:lnTo>
                  <a:pt x="6722428" y="155968"/>
                </a:lnTo>
                <a:cubicBezTo>
                  <a:pt x="6727310" y="151771"/>
                  <a:pt x="6731584" y="147975"/>
                  <a:pt x="6736046" y="144288"/>
                </a:cubicBezTo>
                <a:cubicBezTo>
                  <a:pt x="6768070" y="118081"/>
                  <a:pt x="6806924" y="103225"/>
                  <a:pt x="6853400" y="101473"/>
                </a:cubicBezTo>
                <a:cubicBezTo>
                  <a:pt x="6911032" y="99319"/>
                  <a:pt x="6958392" y="116073"/>
                  <a:pt x="6996550" y="149763"/>
                </a:cubicBezTo>
                <a:cubicBezTo>
                  <a:pt x="6999244" y="152136"/>
                  <a:pt x="7005612" y="154654"/>
                  <a:pt x="7008354" y="153705"/>
                </a:cubicBezTo>
                <a:cubicBezTo>
                  <a:pt x="7020578" y="149362"/>
                  <a:pt x="7032057" y="143777"/>
                  <a:pt x="7045302" y="138010"/>
                </a:cubicBezTo>
                <a:cubicBezTo>
                  <a:pt x="6998826" y="88588"/>
                  <a:pt x="6937616" y="62818"/>
                  <a:pt x="6861487" y="63220"/>
                </a:cubicBezTo>
                <a:close/>
                <a:moveTo>
                  <a:pt x="6251014" y="63183"/>
                </a:moveTo>
                <a:cubicBezTo>
                  <a:pt x="6176183" y="63548"/>
                  <a:pt x="6116043" y="89245"/>
                  <a:pt x="6070262" y="138047"/>
                </a:cubicBezTo>
                <a:lnTo>
                  <a:pt x="6111954" y="155968"/>
                </a:lnTo>
                <a:cubicBezTo>
                  <a:pt x="6116832" y="151771"/>
                  <a:pt x="6121108" y="147975"/>
                  <a:pt x="6125570" y="144288"/>
                </a:cubicBezTo>
                <a:cubicBezTo>
                  <a:pt x="6157592" y="118081"/>
                  <a:pt x="6196446" y="103225"/>
                  <a:pt x="6242925" y="101473"/>
                </a:cubicBezTo>
                <a:cubicBezTo>
                  <a:pt x="6300556" y="99319"/>
                  <a:pt x="6347916" y="116073"/>
                  <a:pt x="6386076" y="149763"/>
                </a:cubicBezTo>
                <a:cubicBezTo>
                  <a:pt x="6388770" y="152136"/>
                  <a:pt x="6395138" y="154654"/>
                  <a:pt x="6397882" y="153705"/>
                </a:cubicBezTo>
                <a:cubicBezTo>
                  <a:pt x="6410104" y="149362"/>
                  <a:pt x="6421584" y="143777"/>
                  <a:pt x="6434828" y="138010"/>
                </a:cubicBezTo>
                <a:cubicBezTo>
                  <a:pt x="6388350" y="88588"/>
                  <a:pt x="6327141" y="62818"/>
                  <a:pt x="6251014" y="63220"/>
                </a:cubicBezTo>
                <a:close/>
                <a:moveTo>
                  <a:pt x="5640540" y="63183"/>
                </a:moveTo>
                <a:cubicBezTo>
                  <a:pt x="5565708" y="63548"/>
                  <a:pt x="5505568" y="89245"/>
                  <a:pt x="5459788" y="138047"/>
                </a:cubicBezTo>
                <a:lnTo>
                  <a:pt x="5501480" y="155968"/>
                </a:lnTo>
                <a:cubicBezTo>
                  <a:pt x="5506357" y="151771"/>
                  <a:pt x="5510634" y="147975"/>
                  <a:pt x="5515097" y="144288"/>
                </a:cubicBezTo>
                <a:cubicBezTo>
                  <a:pt x="5547117" y="118081"/>
                  <a:pt x="5585974" y="103225"/>
                  <a:pt x="5632450" y="101473"/>
                </a:cubicBezTo>
                <a:cubicBezTo>
                  <a:pt x="5690083" y="99319"/>
                  <a:pt x="5737443" y="116073"/>
                  <a:pt x="5775600" y="149763"/>
                </a:cubicBezTo>
                <a:cubicBezTo>
                  <a:pt x="5778296" y="152136"/>
                  <a:pt x="5784664" y="154654"/>
                  <a:pt x="5787405" y="153705"/>
                </a:cubicBezTo>
                <a:cubicBezTo>
                  <a:pt x="5799628" y="149362"/>
                  <a:pt x="5811108" y="143777"/>
                  <a:pt x="5824355" y="138010"/>
                </a:cubicBezTo>
                <a:cubicBezTo>
                  <a:pt x="5777877" y="88588"/>
                  <a:pt x="5716667" y="62818"/>
                  <a:pt x="5640540" y="63220"/>
                </a:cubicBezTo>
                <a:close/>
                <a:moveTo>
                  <a:pt x="5030066" y="63183"/>
                </a:moveTo>
                <a:cubicBezTo>
                  <a:pt x="4955237" y="63548"/>
                  <a:pt x="4895095" y="89245"/>
                  <a:pt x="4849316" y="138047"/>
                </a:cubicBezTo>
                <a:lnTo>
                  <a:pt x="4891006" y="155968"/>
                </a:lnTo>
                <a:cubicBezTo>
                  <a:pt x="4895886" y="151771"/>
                  <a:pt x="4900162" y="147975"/>
                  <a:pt x="4904623" y="144288"/>
                </a:cubicBezTo>
                <a:cubicBezTo>
                  <a:pt x="4936646" y="118081"/>
                  <a:pt x="4975498" y="103225"/>
                  <a:pt x="5021975" y="101473"/>
                </a:cubicBezTo>
                <a:cubicBezTo>
                  <a:pt x="5079609" y="99319"/>
                  <a:pt x="5126968" y="116073"/>
                  <a:pt x="5165127" y="149763"/>
                </a:cubicBezTo>
                <a:cubicBezTo>
                  <a:pt x="5167821" y="152136"/>
                  <a:pt x="5174187" y="154654"/>
                  <a:pt x="5176932" y="153705"/>
                </a:cubicBezTo>
                <a:cubicBezTo>
                  <a:pt x="5189151" y="149362"/>
                  <a:pt x="5200631" y="143777"/>
                  <a:pt x="5213876" y="138010"/>
                </a:cubicBezTo>
                <a:cubicBezTo>
                  <a:pt x="5167403" y="88588"/>
                  <a:pt x="5106194" y="62818"/>
                  <a:pt x="5030066" y="63220"/>
                </a:cubicBezTo>
                <a:close/>
                <a:moveTo>
                  <a:pt x="4419590" y="63183"/>
                </a:moveTo>
                <a:cubicBezTo>
                  <a:pt x="4344761" y="63548"/>
                  <a:pt x="4284621" y="89245"/>
                  <a:pt x="4238840" y="138047"/>
                </a:cubicBezTo>
                <a:lnTo>
                  <a:pt x="4280530" y="155968"/>
                </a:lnTo>
                <a:cubicBezTo>
                  <a:pt x="4285410" y="151771"/>
                  <a:pt x="4289686" y="147975"/>
                  <a:pt x="4294148" y="144288"/>
                </a:cubicBezTo>
                <a:cubicBezTo>
                  <a:pt x="4326171" y="118081"/>
                  <a:pt x="4365024" y="103225"/>
                  <a:pt x="4411502" y="101473"/>
                </a:cubicBezTo>
                <a:cubicBezTo>
                  <a:pt x="4469134" y="99319"/>
                  <a:pt x="4516494" y="116073"/>
                  <a:pt x="4554651" y="149763"/>
                </a:cubicBezTo>
                <a:cubicBezTo>
                  <a:pt x="4557347" y="152136"/>
                  <a:pt x="4563715" y="154654"/>
                  <a:pt x="4566456" y="153705"/>
                </a:cubicBezTo>
                <a:cubicBezTo>
                  <a:pt x="4578680" y="149362"/>
                  <a:pt x="4590159" y="143777"/>
                  <a:pt x="4603406" y="138010"/>
                </a:cubicBezTo>
                <a:cubicBezTo>
                  <a:pt x="4556929" y="88588"/>
                  <a:pt x="4495719" y="62818"/>
                  <a:pt x="4419590" y="63220"/>
                </a:cubicBezTo>
                <a:close/>
                <a:moveTo>
                  <a:pt x="3809114" y="63183"/>
                </a:moveTo>
                <a:cubicBezTo>
                  <a:pt x="3734287" y="63548"/>
                  <a:pt x="3674145" y="89245"/>
                  <a:pt x="3628364" y="138047"/>
                </a:cubicBezTo>
                <a:lnTo>
                  <a:pt x="3670055" y="155968"/>
                </a:lnTo>
                <a:cubicBezTo>
                  <a:pt x="3674935" y="151771"/>
                  <a:pt x="3679210" y="147975"/>
                  <a:pt x="3683672" y="144288"/>
                </a:cubicBezTo>
                <a:cubicBezTo>
                  <a:pt x="3715694" y="118081"/>
                  <a:pt x="3754551" y="103225"/>
                  <a:pt x="3801026" y="101473"/>
                </a:cubicBezTo>
                <a:cubicBezTo>
                  <a:pt x="3858660" y="99319"/>
                  <a:pt x="3906018" y="116073"/>
                  <a:pt x="3944177" y="149763"/>
                </a:cubicBezTo>
                <a:cubicBezTo>
                  <a:pt x="3946872" y="152136"/>
                  <a:pt x="3953240" y="154654"/>
                  <a:pt x="3955981" y="153705"/>
                </a:cubicBezTo>
                <a:cubicBezTo>
                  <a:pt x="3968205" y="149362"/>
                  <a:pt x="3979685" y="143777"/>
                  <a:pt x="3992930" y="138010"/>
                </a:cubicBezTo>
                <a:cubicBezTo>
                  <a:pt x="3946454" y="88588"/>
                  <a:pt x="3885243" y="62818"/>
                  <a:pt x="3809114" y="63220"/>
                </a:cubicBezTo>
                <a:close/>
                <a:moveTo>
                  <a:pt x="3198639" y="63183"/>
                </a:moveTo>
                <a:cubicBezTo>
                  <a:pt x="3123811" y="63548"/>
                  <a:pt x="3063670" y="89245"/>
                  <a:pt x="3017890" y="138047"/>
                </a:cubicBezTo>
                <a:lnTo>
                  <a:pt x="3059580" y="155968"/>
                </a:lnTo>
                <a:cubicBezTo>
                  <a:pt x="3064460" y="151771"/>
                  <a:pt x="3068736" y="147975"/>
                  <a:pt x="3073198" y="144288"/>
                </a:cubicBezTo>
                <a:cubicBezTo>
                  <a:pt x="3105220" y="118081"/>
                  <a:pt x="3144075" y="103225"/>
                  <a:pt x="3190552" y="101473"/>
                </a:cubicBezTo>
                <a:cubicBezTo>
                  <a:pt x="3248184" y="99319"/>
                  <a:pt x="3295544" y="116073"/>
                  <a:pt x="3333701" y="149763"/>
                </a:cubicBezTo>
                <a:cubicBezTo>
                  <a:pt x="3336396" y="152136"/>
                  <a:pt x="3342764" y="154654"/>
                  <a:pt x="3345506" y="153705"/>
                </a:cubicBezTo>
                <a:cubicBezTo>
                  <a:pt x="3357730" y="149362"/>
                  <a:pt x="3369211" y="143777"/>
                  <a:pt x="3382455" y="138010"/>
                </a:cubicBezTo>
                <a:cubicBezTo>
                  <a:pt x="3335978" y="88588"/>
                  <a:pt x="3274769" y="62818"/>
                  <a:pt x="3198639" y="63220"/>
                </a:cubicBezTo>
                <a:close/>
                <a:moveTo>
                  <a:pt x="2588165" y="63183"/>
                </a:moveTo>
                <a:cubicBezTo>
                  <a:pt x="2513335" y="63548"/>
                  <a:pt x="2453194" y="89245"/>
                  <a:pt x="2407414" y="138047"/>
                </a:cubicBezTo>
                <a:lnTo>
                  <a:pt x="2449104" y="155968"/>
                </a:lnTo>
                <a:cubicBezTo>
                  <a:pt x="2453985" y="151771"/>
                  <a:pt x="2458260" y="147975"/>
                  <a:pt x="2462722" y="144288"/>
                </a:cubicBezTo>
                <a:cubicBezTo>
                  <a:pt x="2494744" y="118081"/>
                  <a:pt x="2533601" y="103225"/>
                  <a:pt x="2580078" y="101473"/>
                </a:cubicBezTo>
                <a:cubicBezTo>
                  <a:pt x="2637710" y="99319"/>
                  <a:pt x="2685070" y="116073"/>
                  <a:pt x="2723227" y="149763"/>
                </a:cubicBezTo>
                <a:cubicBezTo>
                  <a:pt x="2725922" y="152136"/>
                  <a:pt x="2732290" y="154654"/>
                  <a:pt x="2735032" y="153705"/>
                </a:cubicBezTo>
                <a:cubicBezTo>
                  <a:pt x="2747257" y="149362"/>
                  <a:pt x="2758737" y="143777"/>
                  <a:pt x="2771982" y="138010"/>
                </a:cubicBezTo>
                <a:cubicBezTo>
                  <a:pt x="2725504" y="88588"/>
                  <a:pt x="2664295" y="62818"/>
                  <a:pt x="2588165" y="63220"/>
                </a:cubicBezTo>
                <a:close/>
                <a:moveTo>
                  <a:pt x="1977688" y="63183"/>
                </a:moveTo>
                <a:cubicBezTo>
                  <a:pt x="1902860" y="63548"/>
                  <a:pt x="1842719" y="89245"/>
                  <a:pt x="1796940" y="138047"/>
                </a:cubicBezTo>
                <a:lnTo>
                  <a:pt x="1838629" y="155968"/>
                </a:lnTo>
                <a:cubicBezTo>
                  <a:pt x="1843509" y="151771"/>
                  <a:pt x="1847784" y="147975"/>
                  <a:pt x="1852247" y="144288"/>
                </a:cubicBezTo>
                <a:cubicBezTo>
                  <a:pt x="1884270" y="118081"/>
                  <a:pt x="1923124" y="103225"/>
                  <a:pt x="1969602" y="101473"/>
                </a:cubicBezTo>
                <a:cubicBezTo>
                  <a:pt x="2027233" y="99319"/>
                  <a:pt x="2074593" y="116073"/>
                  <a:pt x="2112750" y="149763"/>
                </a:cubicBezTo>
                <a:cubicBezTo>
                  <a:pt x="2115446" y="152136"/>
                  <a:pt x="2121814" y="154654"/>
                  <a:pt x="2124555" y="153705"/>
                </a:cubicBezTo>
                <a:cubicBezTo>
                  <a:pt x="2136778" y="149362"/>
                  <a:pt x="2148258" y="143777"/>
                  <a:pt x="2161505" y="138010"/>
                </a:cubicBezTo>
                <a:cubicBezTo>
                  <a:pt x="2115027" y="88588"/>
                  <a:pt x="2053818" y="62818"/>
                  <a:pt x="1977688" y="63220"/>
                </a:cubicBezTo>
                <a:close/>
                <a:moveTo>
                  <a:pt x="1367213" y="63183"/>
                </a:moveTo>
                <a:cubicBezTo>
                  <a:pt x="1292385" y="63548"/>
                  <a:pt x="1232244" y="89245"/>
                  <a:pt x="1186465" y="138047"/>
                </a:cubicBezTo>
                <a:lnTo>
                  <a:pt x="1228154" y="155968"/>
                </a:lnTo>
                <a:cubicBezTo>
                  <a:pt x="1233034" y="151771"/>
                  <a:pt x="1237310" y="147975"/>
                  <a:pt x="1241773" y="144288"/>
                </a:cubicBezTo>
                <a:cubicBezTo>
                  <a:pt x="1273794" y="118081"/>
                  <a:pt x="1312649" y="103225"/>
                  <a:pt x="1359126" y="101473"/>
                </a:cubicBezTo>
                <a:cubicBezTo>
                  <a:pt x="1416758" y="99319"/>
                  <a:pt x="1464118" y="116073"/>
                  <a:pt x="1502275" y="149763"/>
                </a:cubicBezTo>
                <a:cubicBezTo>
                  <a:pt x="1504971" y="152136"/>
                  <a:pt x="1511339" y="154654"/>
                  <a:pt x="1514080" y="153705"/>
                </a:cubicBezTo>
                <a:cubicBezTo>
                  <a:pt x="1526304" y="149362"/>
                  <a:pt x="1537783" y="143777"/>
                  <a:pt x="1551030" y="138010"/>
                </a:cubicBezTo>
                <a:cubicBezTo>
                  <a:pt x="1504553" y="88588"/>
                  <a:pt x="1443342" y="62818"/>
                  <a:pt x="1367213" y="63220"/>
                </a:cubicBezTo>
                <a:close/>
                <a:moveTo>
                  <a:pt x="756739" y="63183"/>
                </a:moveTo>
                <a:cubicBezTo>
                  <a:pt x="681911" y="63548"/>
                  <a:pt x="621770" y="89245"/>
                  <a:pt x="575989" y="138047"/>
                </a:cubicBezTo>
                <a:lnTo>
                  <a:pt x="617680" y="155968"/>
                </a:lnTo>
                <a:cubicBezTo>
                  <a:pt x="622559" y="151771"/>
                  <a:pt x="626835" y="147975"/>
                  <a:pt x="631297" y="144288"/>
                </a:cubicBezTo>
                <a:cubicBezTo>
                  <a:pt x="663319" y="118081"/>
                  <a:pt x="702174" y="103225"/>
                  <a:pt x="748652" y="101473"/>
                </a:cubicBezTo>
                <a:cubicBezTo>
                  <a:pt x="806284" y="99319"/>
                  <a:pt x="853644" y="116073"/>
                  <a:pt x="891800" y="149763"/>
                </a:cubicBezTo>
                <a:cubicBezTo>
                  <a:pt x="894497" y="152136"/>
                  <a:pt x="900863" y="154654"/>
                  <a:pt x="903606" y="153705"/>
                </a:cubicBezTo>
                <a:cubicBezTo>
                  <a:pt x="915829" y="149362"/>
                  <a:pt x="927309" y="143777"/>
                  <a:pt x="940554" y="138010"/>
                </a:cubicBezTo>
                <a:cubicBezTo>
                  <a:pt x="894078" y="88588"/>
                  <a:pt x="832868" y="62818"/>
                  <a:pt x="756739" y="63220"/>
                </a:cubicBezTo>
                <a:close/>
                <a:moveTo>
                  <a:pt x="11133418" y="13980"/>
                </a:moveTo>
                <a:cubicBezTo>
                  <a:pt x="11020153" y="14856"/>
                  <a:pt x="10924410" y="73331"/>
                  <a:pt x="10894805" y="123446"/>
                </a:cubicBezTo>
                <a:cubicBezTo>
                  <a:pt x="10905540" y="125855"/>
                  <a:pt x="10915673" y="127096"/>
                  <a:pt x="10924596" y="130381"/>
                </a:cubicBezTo>
                <a:cubicBezTo>
                  <a:pt x="10936866" y="134834"/>
                  <a:pt x="10943373" y="132353"/>
                  <a:pt x="10951832" y="124140"/>
                </a:cubicBezTo>
                <a:cubicBezTo>
                  <a:pt x="11009185" y="68622"/>
                  <a:pt x="11083919" y="45809"/>
                  <a:pt x="11173759" y="55993"/>
                </a:cubicBezTo>
                <a:cubicBezTo>
                  <a:pt x="11235481" y="62964"/>
                  <a:pt x="11284607" y="87529"/>
                  <a:pt x="11323183" y="125709"/>
                </a:cubicBezTo>
                <a:cubicBezTo>
                  <a:pt x="11326483" y="128885"/>
                  <a:pt x="11332710" y="133228"/>
                  <a:pt x="11336475" y="132644"/>
                </a:cubicBezTo>
                <a:cubicBezTo>
                  <a:pt x="11350465" y="130527"/>
                  <a:pt x="11364036" y="126585"/>
                  <a:pt x="11377887" y="123300"/>
                </a:cubicBezTo>
                <a:cubicBezTo>
                  <a:pt x="11350930" y="76944"/>
                  <a:pt x="11256210" y="13031"/>
                  <a:pt x="11133418" y="13980"/>
                </a:cubicBezTo>
                <a:close/>
                <a:moveTo>
                  <a:pt x="10522942" y="13980"/>
                </a:moveTo>
                <a:cubicBezTo>
                  <a:pt x="10409677" y="14856"/>
                  <a:pt x="10313935" y="73331"/>
                  <a:pt x="10284329" y="123446"/>
                </a:cubicBezTo>
                <a:cubicBezTo>
                  <a:pt x="10295065" y="125855"/>
                  <a:pt x="10305196" y="127096"/>
                  <a:pt x="10314121" y="130381"/>
                </a:cubicBezTo>
                <a:cubicBezTo>
                  <a:pt x="10326391" y="134834"/>
                  <a:pt x="10332898" y="132353"/>
                  <a:pt x="10341356" y="124140"/>
                </a:cubicBezTo>
                <a:cubicBezTo>
                  <a:pt x="10398709" y="68622"/>
                  <a:pt x="10473444" y="45809"/>
                  <a:pt x="10563284" y="55993"/>
                </a:cubicBezTo>
                <a:cubicBezTo>
                  <a:pt x="10625005" y="62964"/>
                  <a:pt x="10674132" y="87529"/>
                  <a:pt x="10712708" y="125709"/>
                </a:cubicBezTo>
                <a:cubicBezTo>
                  <a:pt x="10716007" y="128885"/>
                  <a:pt x="10722235" y="133228"/>
                  <a:pt x="10726000" y="132644"/>
                </a:cubicBezTo>
                <a:cubicBezTo>
                  <a:pt x="10739989" y="130527"/>
                  <a:pt x="10753561" y="126585"/>
                  <a:pt x="10767412" y="123300"/>
                </a:cubicBezTo>
                <a:cubicBezTo>
                  <a:pt x="10740455" y="76944"/>
                  <a:pt x="10645735" y="13031"/>
                  <a:pt x="10522942" y="13980"/>
                </a:cubicBezTo>
                <a:close/>
                <a:moveTo>
                  <a:pt x="9912466" y="13980"/>
                </a:moveTo>
                <a:cubicBezTo>
                  <a:pt x="9799202" y="14856"/>
                  <a:pt x="9703460" y="73331"/>
                  <a:pt x="9673854" y="123446"/>
                </a:cubicBezTo>
                <a:cubicBezTo>
                  <a:pt x="9684590" y="125855"/>
                  <a:pt x="9694721" y="127096"/>
                  <a:pt x="9703646" y="130381"/>
                </a:cubicBezTo>
                <a:cubicBezTo>
                  <a:pt x="9715916" y="134834"/>
                  <a:pt x="9722422" y="132353"/>
                  <a:pt x="9730880" y="124140"/>
                </a:cubicBezTo>
                <a:cubicBezTo>
                  <a:pt x="9788234" y="68622"/>
                  <a:pt x="9862969" y="45809"/>
                  <a:pt x="9952809" y="55993"/>
                </a:cubicBezTo>
                <a:cubicBezTo>
                  <a:pt x="10014530" y="62964"/>
                  <a:pt x="10063657" y="87529"/>
                  <a:pt x="10102232" y="125709"/>
                </a:cubicBezTo>
                <a:cubicBezTo>
                  <a:pt x="10105532" y="128885"/>
                  <a:pt x="10111760" y="133228"/>
                  <a:pt x="10115525" y="132644"/>
                </a:cubicBezTo>
                <a:cubicBezTo>
                  <a:pt x="10129514" y="130527"/>
                  <a:pt x="10143086" y="126585"/>
                  <a:pt x="10156935" y="123300"/>
                </a:cubicBezTo>
                <a:cubicBezTo>
                  <a:pt x="10129978" y="76944"/>
                  <a:pt x="10035258" y="13031"/>
                  <a:pt x="9912466" y="13980"/>
                </a:cubicBezTo>
                <a:close/>
                <a:moveTo>
                  <a:pt x="9301991" y="13980"/>
                </a:moveTo>
                <a:cubicBezTo>
                  <a:pt x="9188726" y="14856"/>
                  <a:pt x="9092984" y="73331"/>
                  <a:pt x="9063379" y="123446"/>
                </a:cubicBezTo>
                <a:cubicBezTo>
                  <a:pt x="9074115" y="125855"/>
                  <a:pt x="9084246" y="127096"/>
                  <a:pt x="9093170" y="130381"/>
                </a:cubicBezTo>
                <a:cubicBezTo>
                  <a:pt x="9105441" y="134834"/>
                  <a:pt x="9111947" y="132353"/>
                  <a:pt x="9120405" y="124140"/>
                </a:cubicBezTo>
                <a:cubicBezTo>
                  <a:pt x="9177759" y="68622"/>
                  <a:pt x="9252494" y="45809"/>
                  <a:pt x="9342333" y="55993"/>
                </a:cubicBezTo>
                <a:cubicBezTo>
                  <a:pt x="9404055" y="62964"/>
                  <a:pt x="9453181" y="87529"/>
                  <a:pt x="9491757" y="125709"/>
                </a:cubicBezTo>
                <a:cubicBezTo>
                  <a:pt x="9495057" y="128885"/>
                  <a:pt x="9501284" y="133228"/>
                  <a:pt x="9505050" y="132644"/>
                </a:cubicBezTo>
                <a:cubicBezTo>
                  <a:pt x="9519039" y="130527"/>
                  <a:pt x="9532611" y="126585"/>
                  <a:pt x="9546460" y="123300"/>
                </a:cubicBezTo>
                <a:cubicBezTo>
                  <a:pt x="9519503" y="76944"/>
                  <a:pt x="9424783" y="13031"/>
                  <a:pt x="9301991" y="13980"/>
                </a:cubicBezTo>
                <a:close/>
                <a:moveTo>
                  <a:pt x="8691516" y="13980"/>
                </a:moveTo>
                <a:cubicBezTo>
                  <a:pt x="8578251" y="14856"/>
                  <a:pt x="8482509" y="73331"/>
                  <a:pt x="8452904" y="123446"/>
                </a:cubicBezTo>
                <a:cubicBezTo>
                  <a:pt x="8463639" y="125855"/>
                  <a:pt x="8473771" y="127096"/>
                  <a:pt x="8482695" y="130381"/>
                </a:cubicBezTo>
                <a:cubicBezTo>
                  <a:pt x="8494965" y="134834"/>
                  <a:pt x="8501472" y="132353"/>
                  <a:pt x="8509930" y="124140"/>
                </a:cubicBezTo>
                <a:cubicBezTo>
                  <a:pt x="8567284" y="68622"/>
                  <a:pt x="8642019" y="45809"/>
                  <a:pt x="8731858" y="55993"/>
                </a:cubicBezTo>
                <a:cubicBezTo>
                  <a:pt x="8793580" y="62964"/>
                  <a:pt x="8842706" y="87529"/>
                  <a:pt x="8881282" y="125709"/>
                </a:cubicBezTo>
                <a:cubicBezTo>
                  <a:pt x="8884582" y="128885"/>
                  <a:pt x="8890809" y="133228"/>
                  <a:pt x="8894574" y="132644"/>
                </a:cubicBezTo>
                <a:cubicBezTo>
                  <a:pt x="8908564" y="130527"/>
                  <a:pt x="8922135" y="126585"/>
                  <a:pt x="8935985" y="123300"/>
                </a:cubicBezTo>
                <a:cubicBezTo>
                  <a:pt x="8909028" y="76944"/>
                  <a:pt x="8814308" y="13031"/>
                  <a:pt x="8691516" y="13980"/>
                </a:cubicBezTo>
                <a:close/>
                <a:moveTo>
                  <a:pt x="8081040" y="13980"/>
                </a:moveTo>
                <a:cubicBezTo>
                  <a:pt x="7967776" y="14856"/>
                  <a:pt x="7872034" y="73331"/>
                  <a:pt x="7842428" y="123446"/>
                </a:cubicBezTo>
                <a:cubicBezTo>
                  <a:pt x="7853164" y="125855"/>
                  <a:pt x="7863296" y="127096"/>
                  <a:pt x="7872220" y="130381"/>
                </a:cubicBezTo>
                <a:cubicBezTo>
                  <a:pt x="7884490" y="134834"/>
                  <a:pt x="7890997" y="132353"/>
                  <a:pt x="7899455" y="124140"/>
                </a:cubicBezTo>
                <a:cubicBezTo>
                  <a:pt x="7956808" y="68622"/>
                  <a:pt x="8031544" y="45809"/>
                  <a:pt x="8121383" y="55993"/>
                </a:cubicBezTo>
                <a:cubicBezTo>
                  <a:pt x="8183104" y="62964"/>
                  <a:pt x="8232231" y="87529"/>
                  <a:pt x="8270807" y="125709"/>
                </a:cubicBezTo>
                <a:cubicBezTo>
                  <a:pt x="8274107" y="128885"/>
                  <a:pt x="8280334" y="133228"/>
                  <a:pt x="8284099" y="132644"/>
                </a:cubicBezTo>
                <a:cubicBezTo>
                  <a:pt x="8298089" y="130527"/>
                  <a:pt x="8311660" y="126585"/>
                  <a:pt x="8325509" y="123300"/>
                </a:cubicBezTo>
                <a:cubicBezTo>
                  <a:pt x="8298553" y="76944"/>
                  <a:pt x="8203832" y="13031"/>
                  <a:pt x="8081040" y="13980"/>
                </a:cubicBezTo>
                <a:close/>
                <a:moveTo>
                  <a:pt x="7470567" y="13980"/>
                </a:moveTo>
                <a:cubicBezTo>
                  <a:pt x="7357302" y="14856"/>
                  <a:pt x="7261560" y="73331"/>
                  <a:pt x="7231956" y="123446"/>
                </a:cubicBezTo>
                <a:cubicBezTo>
                  <a:pt x="7242690" y="125855"/>
                  <a:pt x="7252822" y="127096"/>
                  <a:pt x="7261746" y="130381"/>
                </a:cubicBezTo>
                <a:cubicBezTo>
                  <a:pt x="7274016" y="134834"/>
                  <a:pt x="7280522" y="132353"/>
                  <a:pt x="7288984" y="124140"/>
                </a:cubicBezTo>
                <a:cubicBezTo>
                  <a:pt x="7346334" y="68622"/>
                  <a:pt x="7421070" y="45809"/>
                  <a:pt x="7510909" y="55993"/>
                </a:cubicBezTo>
                <a:cubicBezTo>
                  <a:pt x="7572630" y="62964"/>
                  <a:pt x="7621756" y="87529"/>
                  <a:pt x="7660332" y="125709"/>
                </a:cubicBezTo>
                <a:cubicBezTo>
                  <a:pt x="7663632" y="128885"/>
                  <a:pt x="7669860" y="133228"/>
                  <a:pt x="7673624" y="132644"/>
                </a:cubicBezTo>
                <a:cubicBezTo>
                  <a:pt x="7687614" y="130527"/>
                  <a:pt x="7701185" y="126585"/>
                  <a:pt x="7715036" y="123300"/>
                </a:cubicBezTo>
                <a:cubicBezTo>
                  <a:pt x="7688078" y="76944"/>
                  <a:pt x="7593358" y="13031"/>
                  <a:pt x="7470567" y="13980"/>
                </a:cubicBezTo>
                <a:close/>
                <a:moveTo>
                  <a:pt x="6860093" y="13980"/>
                </a:moveTo>
                <a:cubicBezTo>
                  <a:pt x="6746828" y="14856"/>
                  <a:pt x="6651086" y="73331"/>
                  <a:pt x="6621480" y="123446"/>
                </a:cubicBezTo>
                <a:cubicBezTo>
                  <a:pt x="6632216" y="125855"/>
                  <a:pt x="6642348" y="127096"/>
                  <a:pt x="6651271" y="130381"/>
                </a:cubicBezTo>
                <a:cubicBezTo>
                  <a:pt x="6663542" y="134834"/>
                  <a:pt x="6670049" y="132353"/>
                  <a:pt x="6678507" y="124140"/>
                </a:cubicBezTo>
                <a:cubicBezTo>
                  <a:pt x="6735860" y="68622"/>
                  <a:pt x="6810594" y="45809"/>
                  <a:pt x="6900435" y="55993"/>
                </a:cubicBezTo>
                <a:cubicBezTo>
                  <a:pt x="6962158" y="62964"/>
                  <a:pt x="7011283" y="87529"/>
                  <a:pt x="7049859" y="125709"/>
                </a:cubicBezTo>
                <a:cubicBezTo>
                  <a:pt x="7053158" y="128885"/>
                  <a:pt x="7059386" y="133228"/>
                  <a:pt x="7063151" y="132644"/>
                </a:cubicBezTo>
                <a:cubicBezTo>
                  <a:pt x="7077140" y="130527"/>
                  <a:pt x="7090711" y="126585"/>
                  <a:pt x="7104560" y="123300"/>
                </a:cubicBezTo>
                <a:cubicBezTo>
                  <a:pt x="7077606" y="76944"/>
                  <a:pt x="6982885" y="13031"/>
                  <a:pt x="6860093" y="13980"/>
                </a:cubicBezTo>
                <a:close/>
                <a:moveTo>
                  <a:pt x="6249622" y="13980"/>
                </a:moveTo>
                <a:cubicBezTo>
                  <a:pt x="6136354" y="14856"/>
                  <a:pt x="6040609" y="73331"/>
                  <a:pt x="6011004" y="123446"/>
                </a:cubicBezTo>
                <a:cubicBezTo>
                  <a:pt x="6021740" y="125855"/>
                  <a:pt x="6031873" y="127096"/>
                  <a:pt x="6040795" y="130381"/>
                </a:cubicBezTo>
                <a:cubicBezTo>
                  <a:pt x="6053065" y="134834"/>
                  <a:pt x="6059574" y="132353"/>
                  <a:pt x="6068032" y="124140"/>
                </a:cubicBezTo>
                <a:cubicBezTo>
                  <a:pt x="6125386" y="68622"/>
                  <a:pt x="6200120" y="45809"/>
                  <a:pt x="6289962" y="55993"/>
                </a:cubicBezTo>
                <a:cubicBezTo>
                  <a:pt x="6351682" y="62964"/>
                  <a:pt x="6400809" y="87529"/>
                  <a:pt x="6439384" y="125709"/>
                </a:cubicBezTo>
                <a:cubicBezTo>
                  <a:pt x="6442684" y="128885"/>
                  <a:pt x="6448911" y="133228"/>
                  <a:pt x="6452678" y="132644"/>
                </a:cubicBezTo>
                <a:cubicBezTo>
                  <a:pt x="6466667" y="130527"/>
                  <a:pt x="6480236" y="126585"/>
                  <a:pt x="6494086" y="123300"/>
                </a:cubicBezTo>
                <a:cubicBezTo>
                  <a:pt x="6467132" y="76944"/>
                  <a:pt x="6372411" y="13031"/>
                  <a:pt x="6249622" y="13980"/>
                </a:cubicBezTo>
                <a:close/>
                <a:moveTo>
                  <a:pt x="5639143" y="13980"/>
                </a:moveTo>
                <a:cubicBezTo>
                  <a:pt x="5525878" y="14856"/>
                  <a:pt x="5430136" y="73331"/>
                  <a:pt x="5400530" y="123446"/>
                </a:cubicBezTo>
                <a:cubicBezTo>
                  <a:pt x="5411266" y="125855"/>
                  <a:pt x="5421398" y="127096"/>
                  <a:pt x="5430324" y="130381"/>
                </a:cubicBezTo>
                <a:cubicBezTo>
                  <a:pt x="5442591" y="134834"/>
                  <a:pt x="5449101" y="132353"/>
                  <a:pt x="5457558" y="124140"/>
                </a:cubicBezTo>
                <a:cubicBezTo>
                  <a:pt x="5514909" y="68622"/>
                  <a:pt x="5589644" y="45809"/>
                  <a:pt x="5679486" y="55993"/>
                </a:cubicBezTo>
                <a:cubicBezTo>
                  <a:pt x="5741207" y="62964"/>
                  <a:pt x="5790333" y="87529"/>
                  <a:pt x="5828907" y="125709"/>
                </a:cubicBezTo>
                <a:cubicBezTo>
                  <a:pt x="5832207" y="128885"/>
                  <a:pt x="5838438" y="133228"/>
                  <a:pt x="5842202" y="132644"/>
                </a:cubicBezTo>
                <a:cubicBezTo>
                  <a:pt x="5856190" y="130527"/>
                  <a:pt x="5869762" y="126585"/>
                  <a:pt x="5883611" y="123300"/>
                </a:cubicBezTo>
                <a:cubicBezTo>
                  <a:pt x="5856655" y="76944"/>
                  <a:pt x="5761936" y="13031"/>
                  <a:pt x="5639143" y="13980"/>
                </a:cubicBezTo>
                <a:close/>
                <a:moveTo>
                  <a:pt x="5028669" y="13980"/>
                </a:moveTo>
                <a:cubicBezTo>
                  <a:pt x="4915405" y="14856"/>
                  <a:pt x="4819663" y="73331"/>
                  <a:pt x="4790058" y="123446"/>
                </a:cubicBezTo>
                <a:cubicBezTo>
                  <a:pt x="4800792" y="125855"/>
                  <a:pt x="4810927" y="127096"/>
                  <a:pt x="4819848" y="130381"/>
                </a:cubicBezTo>
                <a:cubicBezTo>
                  <a:pt x="4832119" y="134834"/>
                  <a:pt x="4838624" y="132353"/>
                  <a:pt x="4847084" y="124140"/>
                </a:cubicBezTo>
                <a:cubicBezTo>
                  <a:pt x="4904438" y="68622"/>
                  <a:pt x="4979171" y="45809"/>
                  <a:pt x="5069011" y="55993"/>
                </a:cubicBezTo>
                <a:cubicBezTo>
                  <a:pt x="5130731" y="62964"/>
                  <a:pt x="5179860" y="87529"/>
                  <a:pt x="5218434" y="125709"/>
                </a:cubicBezTo>
                <a:cubicBezTo>
                  <a:pt x="5221731" y="128885"/>
                  <a:pt x="5227958" y="133228"/>
                  <a:pt x="5231725" y="132644"/>
                </a:cubicBezTo>
                <a:cubicBezTo>
                  <a:pt x="5245717" y="130527"/>
                  <a:pt x="5259287" y="126585"/>
                  <a:pt x="5273135" y="123300"/>
                </a:cubicBezTo>
                <a:cubicBezTo>
                  <a:pt x="5246182" y="76944"/>
                  <a:pt x="5151462" y="13031"/>
                  <a:pt x="5028669" y="13980"/>
                </a:cubicBezTo>
                <a:close/>
                <a:moveTo>
                  <a:pt x="4418195" y="13980"/>
                </a:moveTo>
                <a:cubicBezTo>
                  <a:pt x="4304931" y="14856"/>
                  <a:pt x="4209187" y="73331"/>
                  <a:pt x="4179582" y="123446"/>
                </a:cubicBezTo>
                <a:cubicBezTo>
                  <a:pt x="4190319" y="125855"/>
                  <a:pt x="4200450" y="127096"/>
                  <a:pt x="4209374" y="130381"/>
                </a:cubicBezTo>
                <a:cubicBezTo>
                  <a:pt x="4221645" y="134834"/>
                  <a:pt x="4228150" y="132353"/>
                  <a:pt x="4236609" y="124140"/>
                </a:cubicBezTo>
                <a:cubicBezTo>
                  <a:pt x="4293963" y="68622"/>
                  <a:pt x="4368697" y="45809"/>
                  <a:pt x="4458538" y="55993"/>
                </a:cubicBezTo>
                <a:cubicBezTo>
                  <a:pt x="4520259" y="62964"/>
                  <a:pt x="4569384" y="87529"/>
                  <a:pt x="4607960" y="125709"/>
                </a:cubicBezTo>
                <a:cubicBezTo>
                  <a:pt x="4611261" y="128885"/>
                  <a:pt x="4617488" y="133228"/>
                  <a:pt x="4621254" y="132644"/>
                </a:cubicBezTo>
                <a:cubicBezTo>
                  <a:pt x="4635243" y="130527"/>
                  <a:pt x="4648813" y="126585"/>
                  <a:pt x="4662664" y="123300"/>
                </a:cubicBezTo>
                <a:cubicBezTo>
                  <a:pt x="4635707" y="76944"/>
                  <a:pt x="4540987" y="13031"/>
                  <a:pt x="4418195" y="13980"/>
                </a:cubicBezTo>
                <a:close/>
                <a:moveTo>
                  <a:pt x="3807719" y="13980"/>
                </a:moveTo>
                <a:cubicBezTo>
                  <a:pt x="3694455" y="14856"/>
                  <a:pt x="3598711" y="73331"/>
                  <a:pt x="3569106" y="123446"/>
                </a:cubicBezTo>
                <a:cubicBezTo>
                  <a:pt x="3579843" y="125855"/>
                  <a:pt x="3589974" y="127096"/>
                  <a:pt x="3598900" y="130381"/>
                </a:cubicBezTo>
                <a:cubicBezTo>
                  <a:pt x="3611168" y="134834"/>
                  <a:pt x="3617676" y="132353"/>
                  <a:pt x="3626133" y="124140"/>
                </a:cubicBezTo>
                <a:cubicBezTo>
                  <a:pt x="3683487" y="68622"/>
                  <a:pt x="3758221" y="45809"/>
                  <a:pt x="3848062" y="55993"/>
                </a:cubicBezTo>
                <a:cubicBezTo>
                  <a:pt x="3909784" y="62964"/>
                  <a:pt x="3958909" y="87529"/>
                  <a:pt x="3997485" y="125709"/>
                </a:cubicBezTo>
                <a:cubicBezTo>
                  <a:pt x="4000786" y="128885"/>
                  <a:pt x="4007014" y="133228"/>
                  <a:pt x="4010778" y="132644"/>
                </a:cubicBezTo>
                <a:cubicBezTo>
                  <a:pt x="4024767" y="130527"/>
                  <a:pt x="4038338" y="126585"/>
                  <a:pt x="4052188" y="123300"/>
                </a:cubicBezTo>
                <a:cubicBezTo>
                  <a:pt x="4025231" y="76944"/>
                  <a:pt x="3930512" y="13031"/>
                  <a:pt x="3807719" y="13980"/>
                </a:cubicBezTo>
                <a:close/>
                <a:moveTo>
                  <a:pt x="3197245" y="13980"/>
                </a:moveTo>
                <a:cubicBezTo>
                  <a:pt x="3083981" y="14856"/>
                  <a:pt x="2988237" y="73331"/>
                  <a:pt x="2958632" y="123446"/>
                </a:cubicBezTo>
                <a:cubicBezTo>
                  <a:pt x="2969368" y="125855"/>
                  <a:pt x="2979500" y="127096"/>
                  <a:pt x="2988424" y="130381"/>
                </a:cubicBezTo>
                <a:cubicBezTo>
                  <a:pt x="3000694" y="134834"/>
                  <a:pt x="3007201" y="132353"/>
                  <a:pt x="3015660" y="124140"/>
                </a:cubicBezTo>
                <a:cubicBezTo>
                  <a:pt x="3073012" y="68622"/>
                  <a:pt x="3147747" y="45809"/>
                  <a:pt x="3237587" y="55993"/>
                </a:cubicBezTo>
                <a:cubicBezTo>
                  <a:pt x="3299308" y="62964"/>
                  <a:pt x="3348435" y="87529"/>
                  <a:pt x="3387010" y="125709"/>
                </a:cubicBezTo>
                <a:cubicBezTo>
                  <a:pt x="3390310" y="128885"/>
                  <a:pt x="3396538" y="133228"/>
                  <a:pt x="3400303" y="132644"/>
                </a:cubicBezTo>
                <a:cubicBezTo>
                  <a:pt x="3414293" y="130527"/>
                  <a:pt x="3427864" y="126585"/>
                  <a:pt x="3441713" y="123300"/>
                </a:cubicBezTo>
                <a:cubicBezTo>
                  <a:pt x="3414758" y="76944"/>
                  <a:pt x="3320038" y="13031"/>
                  <a:pt x="3197245" y="13980"/>
                </a:cubicBezTo>
                <a:close/>
                <a:moveTo>
                  <a:pt x="2586771" y="13980"/>
                </a:moveTo>
                <a:cubicBezTo>
                  <a:pt x="2473504" y="14856"/>
                  <a:pt x="2377761" y="73331"/>
                  <a:pt x="2348156" y="123446"/>
                </a:cubicBezTo>
                <a:cubicBezTo>
                  <a:pt x="2358892" y="125855"/>
                  <a:pt x="2369024" y="127096"/>
                  <a:pt x="2377947" y="130381"/>
                </a:cubicBezTo>
                <a:cubicBezTo>
                  <a:pt x="2390217" y="134834"/>
                  <a:pt x="2396724" y="132353"/>
                  <a:pt x="2405183" y="124140"/>
                </a:cubicBezTo>
                <a:cubicBezTo>
                  <a:pt x="2462536" y="68622"/>
                  <a:pt x="2537272" y="45809"/>
                  <a:pt x="2627113" y="55993"/>
                </a:cubicBezTo>
                <a:cubicBezTo>
                  <a:pt x="2688834" y="62964"/>
                  <a:pt x="2737961" y="87529"/>
                  <a:pt x="2776537" y="125709"/>
                </a:cubicBezTo>
                <a:cubicBezTo>
                  <a:pt x="2779836" y="128885"/>
                  <a:pt x="2786064" y="133228"/>
                  <a:pt x="2789829" y="132644"/>
                </a:cubicBezTo>
                <a:cubicBezTo>
                  <a:pt x="2803817" y="130527"/>
                  <a:pt x="2817390" y="126585"/>
                  <a:pt x="2831240" y="123300"/>
                </a:cubicBezTo>
                <a:cubicBezTo>
                  <a:pt x="2804284" y="76944"/>
                  <a:pt x="2709564" y="13031"/>
                  <a:pt x="2586771" y="13980"/>
                </a:cubicBezTo>
                <a:close/>
                <a:moveTo>
                  <a:pt x="1976294" y="13980"/>
                </a:moveTo>
                <a:cubicBezTo>
                  <a:pt x="1863029" y="14856"/>
                  <a:pt x="1767287" y="73331"/>
                  <a:pt x="1737681" y="123446"/>
                </a:cubicBezTo>
                <a:cubicBezTo>
                  <a:pt x="1748417" y="125855"/>
                  <a:pt x="1758549" y="127096"/>
                  <a:pt x="1767473" y="130381"/>
                </a:cubicBezTo>
                <a:cubicBezTo>
                  <a:pt x="1779742" y="134834"/>
                  <a:pt x="1786249" y="132353"/>
                  <a:pt x="1794708" y="124140"/>
                </a:cubicBezTo>
                <a:cubicBezTo>
                  <a:pt x="1852060" y="68622"/>
                  <a:pt x="1926795" y="45809"/>
                  <a:pt x="2016637" y="55993"/>
                </a:cubicBezTo>
                <a:cubicBezTo>
                  <a:pt x="2078358" y="62964"/>
                  <a:pt x="2127483" y="87529"/>
                  <a:pt x="2166059" y="125709"/>
                </a:cubicBezTo>
                <a:cubicBezTo>
                  <a:pt x="2169360" y="128885"/>
                  <a:pt x="2175588" y="133228"/>
                  <a:pt x="2179352" y="132644"/>
                </a:cubicBezTo>
                <a:cubicBezTo>
                  <a:pt x="2193342" y="130527"/>
                  <a:pt x="2206912" y="126585"/>
                  <a:pt x="2220763" y="123300"/>
                </a:cubicBezTo>
                <a:cubicBezTo>
                  <a:pt x="2193806" y="76944"/>
                  <a:pt x="2099086" y="13031"/>
                  <a:pt x="1976294" y="13980"/>
                </a:cubicBezTo>
                <a:close/>
                <a:moveTo>
                  <a:pt x="1365819" y="13980"/>
                </a:moveTo>
                <a:cubicBezTo>
                  <a:pt x="1252554" y="14856"/>
                  <a:pt x="1156812" y="73331"/>
                  <a:pt x="1127207" y="123446"/>
                </a:cubicBezTo>
                <a:cubicBezTo>
                  <a:pt x="1137942" y="125855"/>
                  <a:pt x="1148075" y="127096"/>
                  <a:pt x="1156998" y="130381"/>
                </a:cubicBezTo>
                <a:cubicBezTo>
                  <a:pt x="1169268" y="134834"/>
                  <a:pt x="1175775" y="132353"/>
                  <a:pt x="1184234" y="124140"/>
                </a:cubicBezTo>
                <a:cubicBezTo>
                  <a:pt x="1241587" y="68622"/>
                  <a:pt x="1316321" y="45809"/>
                  <a:pt x="1406161" y="55993"/>
                </a:cubicBezTo>
                <a:cubicBezTo>
                  <a:pt x="1467883" y="62964"/>
                  <a:pt x="1517009" y="87529"/>
                  <a:pt x="1555585" y="125709"/>
                </a:cubicBezTo>
                <a:cubicBezTo>
                  <a:pt x="1558885" y="128885"/>
                  <a:pt x="1565112" y="133228"/>
                  <a:pt x="1568877" y="132644"/>
                </a:cubicBezTo>
                <a:cubicBezTo>
                  <a:pt x="1582867" y="130527"/>
                  <a:pt x="1596438" y="126585"/>
                  <a:pt x="1610287" y="123300"/>
                </a:cubicBezTo>
                <a:cubicBezTo>
                  <a:pt x="1583331" y="76944"/>
                  <a:pt x="1488612" y="13031"/>
                  <a:pt x="1365819" y="13980"/>
                </a:cubicBezTo>
                <a:close/>
                <a:moveTo>
                  <a:pt x="755345" y="13980"/>
                </a:moveTo>
                <a:cubicBezTo>
                  <a:pt x="642080" y="14856"/>
                  <a:pt x="546337" y="73331"/>
                  <a:pt x="516731" y="123446"/>
                </a:cubicBezTo>
                <a:cubicBezTo>
                  <a:pt x="527468" y="125855"/>
                  <a:pt x="537600" y="127096"/>
                  <a:pt x="546523" y="130381"/>
                </a:cubicBezTo>
                <a:cubicBezTo>
                  <a:pt x="558793" y="134834"/>
                  <a:pt x="565300" y="132353"/>
                  <a:pt x="573759" y="124140"/>
                </a:cubicBezTo>
                <a:cubicBezTo>
                  <a:pt x="631111" y="68622"/>
                  <a:pt x="705846" y="45809"/>
                  <a:pt x="795686" y="55993"/>
                </a:cubicBezTo>
                <a:cubicBezTo>
                  <a:pt x="857407" y="62964"/>
                  <a:pt x="906534" y="87529"/>
                  <a:pt x="945110" y="125709"/>
                </a:cubicBezTo>
                <a:cubicBezTo>
                  <a:pt x="948409" y="128885"/>
                  <a:pt x="954638" y="133228"/>
                  <a:pt x="958402" y="132644"/>
                </a:cubicBezTo>
                <a:cubicBezTo>
                  <a:pt x="972391" y="130527"/>
                  <a:pt x="985963" y="126585"/>
                  <a:pt x="999814" y="123300"/>
                </a:cubicBezTo>
                <a:cubicBezTo>
                  <a:pt x="972857" y="76944"/>
                  <a:pt x="878137" y="13031"/>
                  <a:pt x="755345" y="13980"/>
                </a:cubicBezTo>
                <a:close/>
                <a:moveTo>
                  <a:pt x="11502305" y="37"/>
                </a:moveTo>
                <a:lnTo>
                  <a:pt x="11529680" y="37"/>
                </a:lnTo>
                <a:cubicBezTo>
                  <a:pt x="11546551" y="7738"/>
                  <a:pt x="11561749" y="17521"/>
                  <a:pt x="11574669" y="29018"/>
                </a:cubicBezTo>
                <a:cubicBezTo>
                  <a:pt x="11577737" y="31829"/>
                  <a:pt x="11585313" y="34895"/>
                  <a:pt x="11588659" y="33800"/>
                </a:cubicBezTo>
                <a:cubicBezTo>
                  <a:pt x="11600558" y="29967"/>
                  <a:pt x="11611526" y="24346"/>
                  <a:pt x="11624586" y="18652"/>
                </a:cubicBezTo>
                <a:lnTo>
                  <a:pt x="11607132" y="1888"/>
                </a:lnTo>
                <a:lnTo>
                  <a:pt x="11627322" y="4407"/>
                </a:lnTo>
                <a:lnTo>
                  <a:pt x="11627979" y="5037"/>
                </a:lnTo>
                <a:cubicBezTo>
                  <a:pt x="11631512" y="8468"/>
                  <a:pt x="11637367" y="13761"/>
                  <a:pt x="11640946" y="13250"/>
                </a:cubicBezTo>
                <a:lnTo>
                  <a:pt x="11646040" y="12118"/>
                </a:lnTo>
                <a:lnTo>
                  <a:pt x="11646040" y="30183"/>
                </a:lnTo>
                <a:lnTo>
                  <a:pt x="11609366" y="42681"/>
                </a:lnTo>
                <a:cubicBezTo>
                  <a:pt x="11559513" y="64422"/>
                  <a:pt x="11521933" y="95257"/>
                  <a:pt x="11505280" y="123446"/>
                </a:cubicBezTo>
                <a:cubicBezTo>
                  <a:pt x="11516015" y="125855"/>
                  <a:pt x="11526148" y="127096"/>
                  <a:pt x="11535071" y="130381"/>
                </a:cubicBezTo>
                <a:cubicBezTo>
                  <a:pt x="11547341" y="134834"/>
                  <a:pt x="11553848" y="132353"/>
                  <a:pt x="11562307" y="124140"/>
                </a:cubicBezTo>
                <a:cubicBezTo>
                  <a:pt x="11576645" y="110261"/>
                  <a:pt x="11592070" y="98425"/>
                  <a:pt x="11608545" y="88638"/>
                </a:cubicBezTo>
                <a:lnTo>
                  <a:pt x="11646040" y="72076"/>
                </a:lnTo>
                <a:lnTo>
                  <a:pt x="11646040" y="81849"/>
                </a:lnTo>
                <a:lnTo>
                  <a:pt x="11644019" y="82451"/>
                </a:lnTo>
                <a:cubicBezTo>
                  <a:pt x="11628963" y="88736"/>
                  <a:pt x="11614815" y="96535"/>
                  <a:pt x="11601570" y="105813"/>
                </a:cubicBezTo>
                <a:lnTo>
                  <a:pt x="11575088" y="128864"/>
                </a:lnTo>
                <a:lnTo>
                  <a:pt x="11525846" y="144150"/>
                </a:lnTo>
                <a:lnTo>
                  <a:pt x="11515583" y="140912"/>
                </a:lnTo>
                <a:cubicBezTo>
                  <a:pt x="11492348" y="136252"/>
                  <a:pt x="11467657" y="133822"/>
                  <a:pt x="11441467" y="133667"/>
                </a:cubicBezTo>
                <a:lnTo>
                  <a:pt x="11441467" y="120198"/>
                </a:lnTo>
                <a:lnTo>
                  <a:pt x="11473350" y="120198"/>
                </a:lnTo>
                <a:lnTo>
                  <a:pt x="11473304" y="120307"/>
                </a:lnTo>
                <a:cubicBezTo>
                  <a:pt x="11484877" y="120198"/>
                  <a:pt x="11489756" y="115343"/>
                  <a:pt x="11487014" y="106838"/>
                </a:cubicBezTo>
                <a:cubicBezTo>
                  <a:pt x="11482180" y="92274"/>
                  <a:pt x="11461684" y="80485"/>
                  <a:pt x="11441746" y="80777"/>
                </a:cubicBezTo>
                <a:lnTo>
                  <a:pt x="11441467" y="80777"/>
                </a:lnTo>
                <a:lnTo>
                  <a:pt x="11441467" y="73148"/>
                </a:lnTo>
                <a:cubicBezTo>
                  <a:pt x="11459592" y="72126"/>
                  <a:pt x="11476697" y="81361"/>
                  <a:pt x="11497379" y="100962"/>
                </a:cubicBezTo>
                <a:lnTo>
                  <a:pt x="11525730" y="73842"/>
                </a:lnTo>
                <a:cubicBezTo>
                  <a:pt x="11508253" y="50335"/>
                  <a:pt x="11474744" y="38253"/>
                  <a:pt x="11441467" y="38180"/>
                </a:cubicBezTo>
                <a:lnTo>
                  <a:pt x="11441467" y="30588"/>
                </a:lnTo>
                <a:cubicBezTo>
                  <a:pt x="11441792" y="30552"/>
                  <a:pt x="11442118" y="30552"/>
                  <a:pt x="11442489" y="30552"/>
                </a:cubicBezTo>
                <a:cubicBezTo>
                  <a:pt x="11479903" y="30369"/>
                  <a:pt x="11509974" y="43728"/>
                  <a:pt x="11534002" y="66943"/>
                </a:cubicBezTo>
                <a:lnTo>
                  <a:pt x="11571510" y="42451"/>
                </a:lnTo>
                <a:cubicBezTo>
                  <a:pt x="11551618" y="22594"/>
                  <a:pt x="11528518" y="8359"/>
                  <a:pt x="11502305" y="37"/>
                </a:cubicBezTo>
                <a:close/>
                <a:moveTo>
                  <a:pt x="11173295" y="0"/>
                </a:moveTo>
                <a:lnTo>
                  <a:pt x="11199090" y="0"/>
                </a:lnTo>
                <a:cubicBezTo>
                  <a:pt x="11198624" y="511"/>
                  <a:pt x="11198206" y="1022"/>
                  <a:pt x="11197788" y="1533"/>
                </a:cubicBezTo>
                <a:cubicBezTo>
                  <a:pt x="11200345" y="3395"/>
                  <a:pt x="11200948" y="4234"/>
                  <a:pt x="11201831" y="4417"/>
                </a:cubicBezTo>
                <a:cubicBezTo>
                  <a:pt x="11211453" y="6753"/>
                  <a:pt x="11221445" y="8286"/>
                  <a:pt x="11230507" y="11425"/>
                </a:cubicBezTo>
                <a:cubicBezTo>
                  <a:pt x="11241848" y="15404"/>
                  <a:pt x="11247890" y="12447"/>
                  <a:pt x="11255466" y="5147"/>
                </a:cubicBezTo>
                <a:cubicBezTo>
                  <a:pt x="11257278" y="3431"/>
                  <a:pt x="11259092" y="1716"/>
                  <a:pt x="11260950" y="37"/>
                </a:cubicBezTo>
                <a:lnTo>
                  <a:pt x="11277867" y="37"/>
                </a:lnTo>
                <a:cubicBezTo>
                  <a:pt x="11271036" y="5986"/>
                  <a:pt x="11264622" y="12228"/>
                  <a:pt x="11258672" y="18762"/>
                </a:cubicBezTo>
                <a:lnTo>
                  <a:pt x="11300688" y="36392"/>
                </a:lnTo>
                <a:cubicBezTo>
                  <a:pt x="11316583" y="21244"/>
                  <a:pt x="11334104" y="9016"/>
                  <a:pt x="11353485" y="37"/>
                </a:cubicBezTo>
                <a:lnTo>
                  <a:pt x="11382674" y="37"/>
                </a:lnTo>
                <a:cubicBezTo>
                  <a:pt x="11354509" y="8432"/>
                  <a:pt x="11329737" y="23178"/>
                  <a:pt x="11313051" y="43473"/>
                </a:cubicBezTo>
                <a:lnTo>
                  <a:pt x="11349395" y="67125"/>
                </a:lnTo>
                <a:cubicBezTo>
                  <a:pt x="11373425" y="43436"/>
                  <a:pt x="11403727" y="30588"/>
                  <a:pt x="11441235" y="30588"/>
                </a:cubicBezTo>
                <a:lnTo>
                  <a:pt x="11441421" y="30588"/>
                </a:lnTo>
                <a:lnTo>
                  <a:pt x="11441421" y="38253"/>
                </a:lnTo>
                <a:cubicBezTo>
                  <a:pt x="11411489" y="38071"/>
                  <a:pt x="11381557" y="47597"/>
                  <a:pt x="11362967" y="66760"/>
                </a:cubicBezTo>
                <a:lnTo>
                  <a:pt x="11362782" y="66943"/>
                </a:lnTo>
                <a:cubicBezTo>
                  <a:pt x="11360643" y="69169"/>
                  <a:pt x="11357948" y="73623"/>
                  <a:pt x="11359435" y="74900"/>
                </a:cubicBezTo>
                <a:cubicBezTo>
                  <a:pt x="11367661" y="83916"/>
                  <a:pt x="11376863" y="92384"/>
                  <a:pt x="11386206" y="101473"/>
                </a:cubicBezTo>
                <a:cubicBezTo>
                  <a:pt x="11404331" y="81397"/>
                  <a:pt x="11422133" y="72126"/>
                  <a:pt x="11441374" y="73440"/>
                </a:cubicBezTo>
                <a:lnTo>
                  <a:pt x="11441374" y="80923"/>
                </a:lnTo>
                <a:lnTo>
                  <a:pt x="11441281" y="80923"/>
                </a:lnTo>
                <a:cubicBezTo>
                  <a:pt x="11421947" y="80704"/>
                  <a:pt x="11402240" y="91800"/>
                  <a:pt x="11396802" y="106072"/>
                </a:cubicBezTo>
                <a:cubicBezTo>
                  <a:pt x="11393317" y="115197"/>
                  <a:pt x="11398057" y="120307"/>
                  <a:pt x="11410420" y="120307"/>
                </a:cubicBezTo>
                <a:lnTo>
                  <a:pt x="11441421" y="120307"/>
                </a:lnTo>
                <a:lnTo>
                  <a:pt x="11441421" y="133265"/>
                </a:lnTo>
                <a:cubicBezTo>
                  <a:pt x="11436820" y="133265"/>
                  <a:pt x="11432125" y="133338"/>
                  <a:pt x="11427477" y="133520"/>
                </a:cubicBezTo>
                <a:lnTo>
                  <a:pt x="11427338" y="133593"/>
                </a:lnTo>
                <a:cubicBezTo>
                  <a:pt x="11312818" y="137937"/>
                  <a:pt x="11225813" y="196630"/>
                  <a:pt x="11199553" y="242914"/>
                </a:cubicBezTo>
                <a:cubicBezTo>
                  <a:pt x="11209593" y="245323"/>
                  <a:pt x="11220051" y="246965"/>
                  <a:pt x="11229532" y="250287"/>
                </a:cubicBezTo>
                <a:cubicBezTo>
                  <a:pt x="11241244" y="254411"/>
                  <a:pt x="11247565" y="251929"/>
                  <a:pt x="11255745" y="244191"/>
                </a:cubicBezTo>
                <a:cubicBezTo>
                  <a:pt x="11306125" y="196083"/>
                  <a:pt x="11368126" y="171956"/>
                  <a:pt x="11441421" y="173051"/>
                </a:cubicBezTo>
                <a:lnTo>
                  <a:pt x="11441421" y="182906"/>
                </a:lnTo>
                <a:cubicBezTo>
                  <a:pt x="11434170" y="182833"/>
                  <a:pt x="11426920" y="183052"/>
                  <a:pt x="11419715" y="183600"/>
                </a:cubicBezTo>
                <a:cubicBezTo>
                  <a:pt x="11352510" y="188673"/>
                  <a:pt x="11299062" y="213676"/>
                  <a:pt x="11258579" y="257806"/>
                </a:cubicBezTo>
                <a:cubicBezTo>
                  <a:pt x="11269734" y="262587"/>
                  <a:pt x="11278657" y="265508"/>
                  <a:pt x="11286233" y="269888"/>
                </a:cubicBezTo>
                <a:cubicBezTo>
                  <a:pt x="11296598" y="275910"/>
                  <a:pt x="11302687" y="274012"/>
                  <a:pt x="11311006" y="266712"/>
                </a:cubicBezTo>
                <a:cubicBezTo>
                  <a:pt x="11328574" y="251254"/>
                  <a:pt x="11349245" y="239638"/>
                  <a:pt x="11371490" y="231905"/>
                </a:cubicBezTo>
                <a:lnTo>
                  <a:pt x="11401113" y="227028"/>
                </a:lnTo>
                <a:lnTo>
                  <a:pt x="11390906" y="239399"/>
                </a:lnTo>
                <a:lnTo>
                  <a:pt x="11362369" y="246162"/>
                </a:lnTo>
                <a:cubicBezTo>
                  <a:pt x="11343296" y="254631"/>
                  <a:pt x="11326436" y="266512"/>
                  <a:pt x="11311889" y="281751"/>
                </a:cubicBezTo>
                <a:lnTo>
                  <a:pt x="11346759" y="304618"/>
                </a:lnTo>
                <a:lnTo>
                  <a:pt x="11339162" y="318615"/>
                </a:lnTo>
                <a:lnTo>
                  <a:pt x="11337227" y="316465"/>
                </a:lnTo>
                <a:cubicBezTo>
                  <a:pt x="11284040" y="275612"/>
                  <a:pt x="11197881" y="250625"/>
                  <a:pt x="11108924" y="254484"/>
                </a:cubicBezTo>
                <a:lnTo>
                  <a:pt x="11108924" y="254557"/>
                </a:lnTo>
                <a:cubicBezTo>
                  <a:pt x="11015644" y="258609"/>
                  <a:pt x="10927478" y="309455"/>
                  <a:pt x="10894619" y="362162"/>
                </a:cubicBezTo>
                <a:cubicBezTo>
                  <a:pt x="10903357" y="364206"/>
                  <a:pt x="10912419" y="365228"/>
                  <a:pt x="10920274" y="368257"/>
                </a:cubicBezTo>
                <a:cubicBezTo>
                  <a:pt x="10935658" y="374207"/>
                  <a:pt x="10944209" y="370557"/>
                  <a:pt x="10955085" y="360264"/>
                </a:cubicBezTo>
                <a:cubicBezTo>
                  <a:pt x="11013182" y="304929"/>
                  <a:pt x="11089079" y="284488"/>
                  <a:pt x="11178546" y="295621"/>
                </a:cubicBezTo>
                <a:cubicBezTo>
                  <a:pt x="11238408" y="303067"/>
                  <a:pt x="11285861" y="327742"/>
                  <a:pt x="11323322" y="364826"/>
                </a:cubicBezTo>
                <a:lnTo>
                  <a:pt x="11326329" y="366523"/>
                </a:lnTo>
                <a:lnTo>
                  <a:pt x="11320703" y="394389"/>
                </a:lnTo>
                <a:lnTo>
                  <a:pt x="11304238" y="399507"/>
                </a:lnTo>
                <a:cubicBezTo>
                  <a:pt x="11284041" y="408411"/>
                  <a:pt x="11265144" y="419506"/>
                  <a:pt x="11247502" y="432715"/>
                </a:cubicBezTo>
                <a:lnTo>
                  <a:pt x="11218617" y="459652"/>
                </a:lnTo>
                <a:lnTo>
                  <a:pt x="11192869" y="459652"/>
                </a:lnTo>
                <a:lnTo>
                  <a:pt x="11218330" y="430455"/>
                </a:lnTo>
                <a:cubicBezTo>
                  <a:pt x="11204760" y="421476"/>
                  <a:pt x="11191141" y="412497"/>
                  <a:pt x="11177478" y="403518"/>
                </a:cubicBezTo>
                <a:cubicBezTo>
                  <a:pt x="11176595" y="403079"/>
                  <a:pt x="11175712" y="402715"/>
                  <a:pt x="11174735" y="402459"/>
                </a:cubicBezTo>
                <a:lnTo>
                  <a:pt x="11174735" y="402532"/>
                </a:lnTo>
                <a:cubicBezTo>
                  <a:pt x="11163616" y="398891"/>
                  <a:pt x="11151714" y="397041"/>
                  <a:pt x="11139810" y="396794"/>
                </a:cubicBezTo>
                <a:cubicBezTo>
                  <a:pt x="11104093" y="396055"/>
                  <a:pt x="11068338" y="409750"/>
                  <a:pt x="11053524" y="432828"/>
                </a:cubicBezTo>
                <a:lnTo>
                  <a:pt x="11082056" y="459652"/>
                </a:lnTo>
                <a:lnTo>
                  <a:pt x="11055471" y="459652"/>
                </a:lnTo>
                <a:lnTo>
                  <a:pt x="11037262" y="438804"/>
                </a:lnTo>
                <a:cubicBezTo>
                  <a:pt x="10990021" y="401736"/>
                  <a:pt x="10909316" y="374600"/>
                  <a:pt x="10830991" y="373149"/>
                </a:cubicBezTo>
                <a:lnTo>
                  <a:pt x="10830991" y="358840"/>
                </a:lnTo>
                <a:cubicBezTo>
                  <a:pt x="10840752" y="358840"/>
                  <a:pt x="10850604" y="359023"/>
                  <a:pt x="10860319" y="359315"/>
                </a:cubicBezTo>
                <a:lnTo>
                  <a:pt x="10860319" y="359388"/>
                </a:lnTo>
                <a:cubicBezTo>
                  <a:pt x="10873843" y="359826"/>
                  <a:pt x="10880118" y="354570"/>
                  <a:pt x="10875935" y="344350"/>
                </a:cubicBezTo>
                <a:cubicBezTo>
                  <a:pt x="10869521" y="330224"/>
                  <a:pt x="10852650" y="320697"/>
                  <a:pt x="10833547" y="320478"/>
                </a:cubicBezTo>
                <a:cubicBezTo>
                  <a:pt x="10832665" y="320478"/>
                  <a:pt x="10831828" y="320478"/>
                  <a:pt x="10830991" y="320514"/>
                </a:cubicBezTo>
                <a:lnTo>
                  <a:pt x="10830991" y="311827"/>
                </a:lnTo>
                <a:cubicBezTo>
                  <a:pt x="10848885" y="310769"/>
                  <a:pt x="10865802" y="320040"/>
                  <a:pt x="10886857" y="339641"/>
                </a:cubicBezTo>
                <a:cubicBezTo>
                  <a:pt x="10895177" y="331720"/>
                  <a:pt x="10904007" y="324128"/>
                  <a:pt x="10911536" y="315915"/>
                </a:cubicBezTo>
                <a:cubicBezTo>
                  <a:pt x="10913348" y="313944"/>
                  <a:pt x="10912744" y="309053"/>
                  <a:pt x="10910839" y="306900"/>
                </a:cubicBezTo>
                <a:cubicBezTo>
                  <a:pt x="10893735" y="287189"/>
                  <a:pt x="10862270" y="277407"/>
                  <a:pt x="10830991" y="277553"/>
                </a:cubicBezTo>
                <a:lnTo>
                  <a:pt x="10830991" y="269778"/>
                </a:lnTo>
                <a:cubicBezTo>
                  <a:pt x="10831457" y="269742"/>
                  <a:pt x="10831875" y="269742"/>
                  <a:pt x="10832340" y="269742"/>
                </a:cubicBezTo>
                <a:cubicBezTo>
                  <a:pt x="10870357" y="269778"/>
                  <a:pt x="10899545" y="283430"/>
                  <a:pt x="10923760" y="305914"/>
                </a:cubicBezTo>
                <a:lnTo>
                  <a:pt x="10961127" y="281130"/>
                </a:lnTo>
                <a:cubicBezTo>
                  <a:pt x="10926315" y="247732"/>
                  <a:pt x="10883650" y="230175"/>
                  <a:pt x="10830991" y="230576"/>
                </a:cubicBezTo>
                <a:lnTo>
                  <a:pt x="10830991" y="220648"/>
                </a:lnTo>
                <a:cubicBezTo>
                  <a:pt x="10844424" y="220794"/>
                  <a:pt x="10857808" y="221999"/>
                  <a:pt x="10870916" y="224225"/>
                </a:cubicBezTo>
                <a:cubicBezTo>
                  <a:pt x="10908143" y="230430"/>
                  <a:pt x="10938400" y="245761"/>
                  <a:pt x="10963962" y="267734"/>
                </a:cubicBezTo>
                <a:cubicBezTo>
                  <a:pt x="10967262" y="270618"/>
                  <a:pt x="10974652" y="273830"/>
                  <a:pt x="10977952" y="272771"/>
                </a:cubicBezTo>
                <a:cubicBezTo>
                  <a:pt x="10989897" y="268902"/>
                  <a:pt x="11000818" y="263318"/>
                  <a:pt x="11014436" y="257295"/>
                </a:cubicBezTo>
                <a:cubicBezTo>
                  <a:pt x="10965915" y="207581"/>
                  <a:pt x="10905215" y="182067"/>
                  <a:pt x="10830991" y="182724"/>
                </a:cubicBezTo>
                <a:lnTo>
                  <a:pt x="10830991" y="172868"/>
                </a:lnTo>
                <a:cubicBezTo>
                  <a:pt x="10845724" y="173014"/>
                  <a:pt x="10860412" y="174036"/>
                  <a:pt x="10874913" y="175935"/>
                </a:cubicBezTo>
                <a:cubicBezTo>
                  <a:pt x="10934309" y="183563"/>
                  <a:pt x="10982135" y="208238"/>
                  <a:pt x="11019316" y="245615"/>
                </a:cubicBezTo>
                <a:cubicBezTo>
                  <a:pt x="11022337" y="248681"/>
                  <a:pt x="11028147" y="252988"/>
                  <a:pt x="11031447" y="252440"/>
                </a:cubicBezTo>
                <a:cubicBezTo>
                  <a:pt x="11045762" y="249995"/>
                  <a:pt x="11059751" y="245943"/>
                  <a:pt x="11076111" y="241892"/>
                </a:cubicBezTo>
                <a:cubicBezTo>
                  <a:pt x="11016527" y="171299"/>
                  <a:pt x="10935751" y="134287"/>
                  <a:pt x="10830991" y="133667"/>
                </a:cubicBezTo>
                <a:lnTo>
                  <a:pt x="10830991" y="120198"/>
                </a:lnTo>
                <a:lnTo>
                  <a:pt x="10862874" y="120198"/>
                </a:lnTo>
                <a:lnTo>
                  <a:pt x="10862829" y="120307"/>
                </a:lnTo>
                <a:cubicBezTo>
                  <a:pt x="10874402" y="120198"/>
                  <a:pt x="10879281" y="115343"/>
                  <a:pt x="10876539" y="106838"/>
                </a:cubicBezTo>
                <a:cubicBezTo>
                  <a:pt x="10871705" y="92274"/>
                  <a:pt x="10851208" y="80485"/>
                  <a:pt x="10831271" y="80777"/>
                </a:cubicBezTo>
                <a:lnTo>
                  <a:pt x="10830991" y="80777"/>
                </a:lnTo>
                <a:lnTo>
                  <a:pt x="10830991" y="73148"/>
                </a:lnTo>
                <a:cubicBezTo>
                  <a:pt x="10849117" y="72126"/>
                  <a:pt x="10866221" y="81361"/>
                  <a:pt x="10886904" y="100962"/>
                </a:cubicBezTo>
                <a:lnTo>
                  <a:pt x="10915255" y="73842"/>
                </a:lnTo>
                <a:cubicBezTo>
                  <a:pt x="10897778" y="50335"/>
                  <a:pt x="10864269" y="38253"/>
                  <a:pt x="10830991" y="38180"/>
                </a:cubicBezTo>
                <a:lnTo>
                  <a:pt x="10830991" y="30588"/>
                </a:lnTo>
                <a:cubicBezTo>
                  <a:pt x="10831316" y="30552"/>
                  <a:pt x="10831643" y="30552"/>
                  <a:pt x="10832014" y="30552"/>
                </a:cubicBezTo>
                <a:cubicBezTo>
                  <a:pt x="10869428" y="30369"/>
                  <a:pt x="10899499" y="43728"/>
                  <a:pt x="10923527" y="66943"/>
                </a:cubicBezTo>
                <a:lnTo>
                  <a:pt x="10961034" y="42451"/>
                </a:lnTo>
                <a:cubicBezTo>
                  <a:pt x="10941142" y="22594"/>
                  <a:pt x="10918042" y="8359"/>
                  <a:pt x="10891830" y="37"/>
                </a:cubicBezTo>
                <a:lnTo>
                  <a:pt x="10919205" y="37"/>
                </a:lnTo>
                <a:cubicBezTo>
                  <a:pt x="10936076" y="7738"/>
                  <a:pt x="10951274" y="17521"/>
                  <a:pt x="10964194" y="29018"/>
                </a:cubicBezTo>
                <a:cubicBezTo>
                  <a:pt x="10967262" y="31829"/>
                  <a:pt x="10974838" y="34895"/>
                  <a:pt x="10978184" y="33800"/>
                </a:cubicBezTo>
                <a:cubicBezTo>
                  <a:pt x="10990083" y="29967"/>
                  <a:pt x="11001050" y="24346"/>
                  <a:pt x="11014111" y="18652"/>
                </a:cubicBezTo>
                <a:cubicBezTo>
                  <a:pt x="11008115" y="12155"/>
                  <a:pt x="11001609" y="5950"/>
                  <a:pt x="10994730" y="37"/>
                </a:cubicBezTo>
                <a:lnTo>
                  <a:pt x="11012298" y="37"/>
                </a:lnTo>
                <a:cubicBezTo>
                  <a:pt x="11014065" y="1679"/>
                  <a:pt x="11015784" y="3322"/>
                  <a:pt x="11017504" y="5037"/>
                </a:cubicBezTo>
                <a:cubicBezTo>
                  <a:pt x="11021035" y="8468"/>
                  <a:pt x="11026892" y="13761"/>
                  <a:pt x="11030471" y="13250"/>
                </a:cubicBezTo>
                <a:cubicBezTo>
                  <a:pt x="11045297" y="11060"/>
                  <a:pt x="11059658" y="6972"/>
                  <a:pt x="11076298" y="3066"/>
                </a:cubicBezTo>
                <a:cubicBezTo>
                  <a:pt x="11075460" y="2044"/>
                  <a:pt x="11074577" y="1059"/>
                  <a:pt x="11073695" y="37"/>
                </a:cubicBezTo>
                <a:lnTo>
                  <a:pt x="11099675" y="37"/>
                </a:lnTo>
                <a:cubicBezTo>
                  <a:pt x="11102185" y="657"/>
                  <a:pt x="11105252" y="876"/>
                  <a:pt x="11108785" y="767"/>
                </a:cubicBezTo>
                <a:cubicBezTo>
                  <a:pt x="11127282" y="73"/>
                  <a:pt x="11145873" y="219"/>
                  <a:pt x="11164325" y="840"/>
                </a:cubicBezTo>
                <a:cubicBezTo>
                  <a:pt x="11167345" y="986"/>
                  <a:pt x="11170413" y="730"/>
                  <a:pt x="11173295" y="0"/>
                </a:cubicBezTo>
                <a:close/>
                <a:moveTo>
                  <a:pt x="10562820" y="0"/>
                </a:moveTo>
                <a:lnTo>
                  <a:pt x="10588614" y="0"/>
                </a:lnTo>
                <a:cubicBezTo>
                  <a:pt x="10588149" y="511"/>
                  <a:pt x="10587731" y="1022"/>
                  <a:pt x="10587313" y="1533"/>
                </a:cubicBezTo>
                <a:cubicBezTo>
                  <a:pt x="10589868" y="3395"/>
                  <a:pt x="10590473" y="4234"/>
                  <a:pt x="10591356" y="4417"/>
                </a:cubicBezTo>
                <a:cubicBezTo>
                  <a:pt x="10600977" y="6753"/>
                  <a:pt x="10610970" y="8286"/>
                  <a:pt x="10620032" y="11425"/>
                </a:cubicBezTo>
                <a:cubicBezTo>
                  <a:pt x="10631373" y="15404"/>
                  <a:pt x="10637414" y="12447"/>
                  <a:pt x="10644990" y="5147"/>
                </a:cubicBezTo>
                <a:cubicBezTo>
                  <a:pt x="10646803" y="3431"/>
                  <a:pt x="10648615" y="1716"/>
                  <a:pt x="10650475" y="37"/>
                </a:cubicBezTo>
                <a:lnTo>
                  <a:pt x="10667392" y="37"/>
                </a:lnTo>
                <a:cubicBezTo>
                  <a:pt x="10660560" y="5986"/>
                  <a:pt x="10654147" y="12228"/>
                  <a:pt x="10648197" y="18762"/>
                </a:cubicBezTo>
                <a:lnTo>
                  <a:pt x="10690213" y="36392"/>
                </a:lnTo>
                <a:cubicBezTo>
                  <a:pt x="10706108" y="21244"/>
                  <a:pt x="10723629" y="9016"/>
                  <a:pt x="10743010" y="37"/>
                </a:cubicBezTo>
                <a:lnTo>
                  <a:pt x="10772199" y="37"/>
                </a:lnTo>
                <a:cubicBezTo>
                  <a:pt x="10744034" y="8432"/>
                  <a:pt x="10719261" y="23178"/>
                  <a:pt x="10702576" y="43473"/>
                </a:cubicBezTo>
                <a:lnTo>
                  <a:pt x="10738920" y="67125"/>
                </a:lnTo>
                <a:cubicBezTo>
                  <a:pt x="10762949" y="43436"/>
                  <a:pt x="10793252" y="30588"/>
                  <a:pt x="10830759" y="30588"/>
                </a:cubicBezTo>
                <a:lnTo>
                  <a:pt x="10830946" y="30588"/>
                </a:lnTo>
                <a:lnTo>
                  <a:pt x="10830946" y="38253"/>
                </a:lnTo>
                <a:cubicBezTo>
                  <a:pt x="10801014" y="38071"/>
                  <a:pt x="10771082" y="47597"/>
                  <a:pt x="10752492" y="66760"/>
                </a:cubicBezTo>
                <a:lnTo>
                  <a:pt x="10752307" y="66943"/>
                </a:lnTo>
                <a:cubicBezTo>
                  <a:pt x="10750168" y="69169"/>
                  <a:pt x="10747472" y="73623"/>
                  <a:pt x="10748960" y="74900"/>
                </a:cubicBezTo>
                <a:cubicBezTo>
                  <a:pt x="10757186" y="83916"/>
                  <a:pt x="10766388" y="92384"/>
                  <a:pt x="10775731" y="101473"/>
                </a:cubicBezTo>
                <a:cubicBezTo>
                  <a:pt x="10793856" y="81397"/>
                  <a:pt x="10811658" y="72126"/>
                  <a:pt x="10830898" y="73440"/>
                </a:cubicBezTo>
                <a:lnTo>
                  <a:pt x="10830898" y="80923"/>
                </a:lnTo>
                <a:lnTo>
                  <a:pt x="10830805" y="80923"/>
                </a:lnTo>
                <a:cubicBezTo>
                  <a:pt x="10811472" y="80704"/>
                  <a:pt x="10791764" y="91800"/>
                  <a:pt x="10786327" y="106072"/>
                </a:cubicBezTo>
                <a:cubicBezTo>
                  <a:pt x="10782841" y="115197"/>
                  <a:pt x="10787581" y="120307"/>
                  <a:pt x="10799945" y="120307"/>
                </a:cubicBezTo>
                <a:lnTo>
                  <a:pt x="10830946" y="120307"/>
                </a:lnTo>
                <a:lnTo>
                  <a:pt x="10830946" y="133265"/>
                </a:lnTo>
                <a:cubicBezTo>
                  <a:pt x="10826344" y="133265"/>
                  <a:pt x="10821650" y="133338"/>
                  <a:pt x="10817002" y="133520"/>
                </a:cubicBezTo>
                <a:lnTo>
                  <a:pt x="10816863" y="133593"/>
                </a:lnTo>
                <a:cubicBezTo>
                  <a:pt x="10702343" y="137937"/>
                  <a:pt x="10615338" y="196630"/>
                  <a:pt x="10589078" y="242914"/>
                </a:cubicBezTo>
                <a:cubicBezTo>
                  <a:pt x="10599118" y="245323"/>
                  <a:pt x="10609576" y="246965"/>
                  <a:pt x="10619057" y="250287"/>
                </a:cubicBezTo>
                <a:cubicBezTo>
                  <a:pt x="10630769" y="254411"/>
                  <a:pt x="10637089" y="251929"/>
                  <a:pt x="10645270" y="244191"/>
                </a:cubicBezTo>
                <a:cubicBezTo>
                  <a:pt x="10695650" y="196083"/>
                  <a:pt x="10757651" y="171956"/>
                  <a:pt x="10830946" y="173051"/>
                </a:cubicBezTo>
                <a:lnTo>
                  <a:pt x="10830946" y="182906"/>
                </a:lnTo>
                <a:cubicBezTo>
                  <a:pt x="10823695" y="182833"/>
                  <a:pt x="10816445" y="183052"/>
                  <a:pt x="10809240" y="183600"/>
                </a:cubicBezTo>
                <a:cubicBezTo>
                  <a:pt x="10742035" y="188673"/>
                  <a:pt x="10688587" y="213676"/>
                  <a:pt x="10648104" y="257806"/>
                </a:cubicBezTo>
                <a:cubicBezTo>
                  <a:pt x="10659259" y="262587"/>
                  <a:pt x="10668182" y="265508"/>
                  <a:pt x="10675758" y="269888"/>
                </a:cubicBezTo>
                <a:cubicBezTo>
                  <a:pt x="10686123" y="275910"/>
                  <a:pt x="10692211" y="274012"/>
                  <a:pt x="10700530" y="266712"/>
                </a:cubicBezTo>
                <a:cubicBezTo>
                  <a:pt x="10735667" y="235796"/>
                  <a:pt x="10783213" y="220247"/>
                  <a:pt x="10830946" y="220393"/>
                </a:cubicBezTo>
                <a:lnTo>
                  <a:pt x="10830946" y="230503"/>
                </a:lnTo>
                <a:cubicBezTo>
                  <a:pt x="10825972" y="230503"/>
                  <a:pt x="10820813" y="230722"/>
                  <a:pt x="10815655" y="231051"/>
                </a:cubicBezTo>
                <a:cubicBezTo>
                  <a:pt x="10768852" y="234226"/>
                  <a:pt x="10730508" y="251272"/>
                  <a:pt x="10701414" y="281751"/>
                </a:cubicBezTo>
                <a:lnTo>
                  <a:pt x="10738595" y="306133"/>
                </a:lnTo>
                <a:cubicBezTo>
                  <a:pt x="10762345" y="283539"/>
                  <a:pt x="10791532" y="269997"/>
                  <a:pt x="10829458" y="269742"/>
                </a:cubicBezTo>
                <a:lnTo>
                  <a:pt x="10830946" y="269742"/>
                </a:lnTo>
                <a:lnTo>
                  <a:pt x="10830946" y="277553"/>
                </a:lnTo>
                <a:cubicBezTo>
                  <a:pt x="10800363" y="277407"/>
                  <a:pt x="10769688" y="287080"/>
                  <a:pt x="10751701" y="306535"/>
                </a:cubicBezTo>
                <a:cubicBezTo>
                  <a:pt x="10749703" y="308725"/>
                  <a:pt x="10747845" y="313178"/>
                  <a:pt x="10749099" y="314638"/>
                </a:cubicBezTo>
                <a:cubicBezTo>
                  <a:pt x="10757233" y="323471"/>
                  <a:pt x="10766295" y="331647"/>
                  <a:pt x="10775358" y="340334"/>
                </a:cubicBezTo>
                <a:cubicBezTo>
                  <a:pt x="10794414" y="320259"/>
                  <a:pt x="10811658" y="311097"/>
                  <a:pt x="10830898" y="312740"/>
                </a:cubicBezTo>
                <a:lnTo>
                  <a:pt x="10830898" y="320770"/>
                </a:lnTo>
                <a:cubicBezTo>
                  <a:pt x="10811518" y="320441"/>
                  <a:pt x="10793903" y="329530"/>
                  <a:pt x="10786559" y="343619"/>
                </a:cubicBezTo>
                <a:cubicBezTo>
                  <a:pt x="10781354" y="354241"/>
                  <a:pt x="10787581" y="359972"/>
                  <a:pt x="10801897" y="359497"/>
                </a:cubicBezTo>
                <a:cubicBezTo>
                  <a:pt x="10811565" y="359133"/>
                  <a:pt x="10821231" y="358986"/>
                  <a:pt x="10830898" y="359023"/>
                </a:cubicBezTo>
                <a:lnTo>
                  <a:pt x="10830898" y="373003"/>
                </a:lnTo>
                <a:cubicBezTo>
                  <a:pt x="10754177" y="372483"/>
                  <a:pt x="10689952" y="393090"/>
                  <a:pt x="10637027" y="432715"/>
                </a:cubicBezTo>
                <a:lnTo>
                  <a:pt x="10608142" y="459652"/>
                </a:lnTo>
                <a:lnTo>
                  <a:pt x="10582392" y="459652"/>
                </a:lnTo>
                <a:lnTo>
                  <a:pt x="10607855" y="430455"/>
                </a:lnTo>
                <a:cubicBezTo>
                  <a:pt x="10594284" y="421476"/>
                  <a:pt x="10580666" y="412497"/>
                  <a:pt x="10567003" y="403518"/>
                </a:cubicBezTo>
                <a:cubicBezTo>
                  <a:pt x="10566120" y="403079"/>
                  <a:pt x="10565236" y="402715"/>
                  <a:pt x="10564260" y="402459"/>
                </a:cubicBezTo>
                <a:lnTo>
                  <a:pt x="10564260" y="402532"/>
                </a:lnTo>
                <a:cubicBezTo>
                  <a:pt x="10553141" y="398891"/>
                  <a:pt x="10541239" y="397041"/>
                  <a:pt x="10529333" y="396794"/>
                </a:cubicBezTo>
                <a:cubicBezTo>
                  <a:pt x="10493618" y="396055"/>
                  <a:pt x="10457863" y="409750"/>
                  <a:pt x="10443047" y="432828"/>
                </a:cubicBezTo>
                <a:lnTo>
                  <a:pt x="10471581" y="459652"/>
                </a:lnTo>
                <a:lnTo>
                  <a:pt x="10444996" y="459652"/>
                </a:lnTo>
                <a:lnTo>
                  <a:pt x="10426787" y="438804"/>
                </a:lnTo>
                <a:cubicBezTo>
                  <a:pt x="10379546" y="401736"/>
                  <a:pt x="10298842" y="374600"/>
                  <a:pt x="10220516" y="373149"/>
                </a:cubicBezTo>
                <a:lnTo>
                  <a:pt x="10220516" y="358840"/>
                </a:lnTo>
                <a:cubicBezTo>
                  <a:pt x="10230276" y="358840"/>
                  <a:pt x="10240129" y="359023"/>
                  <a:pt x="10249843" y="359315"/>
                </a:cubicBezTo>
                <a:lnTo>
                  <a:pt x="10249843" y="359388"/>
                </a:lnTo>
                <a:cubicBezTo>
                  <a:pt x="10263368" y="359826"/>
                  <a:pt x="10269643" y="354570"/>
                  <a:pt x="10265460" y="344350"/>
                </a:cubicBezTo>
                <a:cubicBezTo>
                  <a:pt x="10259045" y="330224"/>
                  <a:pt x="10242174" y="320697"/>
                  <a:pt x="10223072" y="320478"/>
                </a:cubicBezTo>
                <a:cubicBezTo>
                  <a:pt x="10222190" y="320478"/>
                  <a:pt x="10221352" y="320478"/>
                  <a:pt x="10220516" y="320514"/>
                </a:cubicBezTo>
                <a:lnTo>
                  <a:pt x="10220516" y="311827"/>
                </a:lnTo>
                <a:cubicBezTo>
                  <a:pt x="10238410" y="310769"/>
                  <a:pt x="10255327" y="320040"/>
                  <a:pt x="10276381" y="339641"/>
                </a:cubicBezTo>
                <a:cubicBezTo>
                  <a:pt x="10284700" y="331720"/>
                  <a:pt x="10293532" y="324128"/>
                  <a:pt x="10301061" y="315915"/>
                </a:cubicBezTo>
                <a:cubicBezTo>
                  <a:pt x="10302873" y="313944"/>
                  <a:pt x="10302269" y="309053"/>
                  <a:pt x="10300363" y="306900"/>
                </a:cubicBezTo>
                <a:cubicBezTo>
                  <a:pt x="10283260" y="287189"/>
                  <a:pt x="10251795" y="277407"/>
                  <a:pt x="10220516" y="277553"/>
                </a:cubicBezTo>
                <a:lnTo>
                  <a:pt x="10220516" y="269778"/>
                </a:lnTo>
                <a:cubicBezTo>
                  <a:pt x="10220980" y="269742"/>
                  <a:pt x="10221400" y="269742"/>
                  <a:pt x="10221863" y="269742"/>
                </a:cubicBezTo>
                <a:cubicBezTo>
                  <a:pt x="10259882" y="269778"/>
                  <a:pt x="10289070" y="283430"/>
                  <a:pt x="10313284" y="305914"/>
                </a:cubicBezTo>
                <a:lnTo>
                  <a:pt x="10350651" y="281130"/>
                </a:lnTo>
                <a:cubicBezTo>
                  <a:pt x="10315840" y="247732"/>
                  <a:pt x="10273175" y="230175"/>
                  <a:pt x="10220516" y="230576"/>
                </a:cubicBezTo>
                <a:lnTo>
                  <a:pt x="10220516" y="220648"/>
                </a:lnTo>
                <a:cubicBezTo>
                  <a:pt x="10233948" y="220794"/>
                  <a:pt x="10247333" y="221999"/>
                  <a:pt x="10260439" y="224225"/>
                </a:cubicBezTo>
                <a:cubicBezTo>
                  <a:pt x="10297668" y="230430"/>
                  <a:pt x="10327924" y="245761"/>
                  <a:pt x="10353487" y="267734"/>
                </a:cubicBezTo>
                <a:cubicBezTo>
                  <a:pt x="10356787" y="270618"/>
                  <a:pt x="10364177" y="273830"/>
                  <a:pt x="10367476" y="272771"/>
                </a:cubicBezTo>
                <a:cubicBezTo>
                  <a:pt x="10379420" y="268902"/>
                  <a:pt x="10390343" y="263318"/>
                  <a:pt x="10403961" y="257295"/>
                </a:cubicBezTo>
                <a:cubicBezTo>
                  <a:pt x="10355438" y="207581"/>
                  <a:pt x="10294740" y="182067"/>
                  <a:pt x="10220516" y="182724"/>
                </a:cubicBezTo>
                <a:lnTo>
                  <a:pt x="10220516" y="172868"/>
                </a:lnTo>
                <a:cubicBezTo>
                  <a:pt x="10235249" y="173014"/>
                  <a:pt x="10249936" y="174036"/>
                  <a:pt x="10264437" y="175935"/>
                </a:cubicBezTo>
                <a:cubicBezTo>
                  <a:pt x="10323834" y="183563"/>
                  <a:pt x="10371659" y="208238"/>
                  <a:pt x="10408841" y="245615"/>
                </a:cubicBezTo>
                <a:cubicBezTo>
                  <a:pt x="10411861" y="248681"/>
                  <a:pt x="10417671" y="252988"/>
                  <a:pt x="10420971" y="252440"/>
                </a:cubicBezTo>
                <a:cubicBezTo>
                  <a:pt x="10435287" y="249995"/>
                  <a:pt x="10449276" y="245943"/>
                  <a:pt x="10465635" y="241892"/>
                </a:cubicBezTo>
                <a:cubicBezTo>
                  <a:pt x="10406052" y="171299"/>
                  <a:pt x="10325275" y="134287"/>
                  <a:pt x="10220516" y="133667"/>
                </a:cubicBezTo>
                <a:lnTo>
                  <a:pt x="10220516" y="120198"/>
                </a:lnTo>
                <a:lnTo>
                  <a:pt x="10252399" y="120198"/>
                </a:lnTo>
                <a:lnTo>
                  <a:pt x="10252353" y="120307"/>
                </a:lnTo>
                <a:cubicBezTo>
                  <a:pt x="10263925" y="120198"/>
                  <a:pt x="10268805" y="115343"/>
                  <a:pt x="10266064" y="106838"/>
                </a:cubicBezTo>
                <a:cubicBezTo>
                  <a:pt x="10261229" y="92274"/>
                  <a:pt x="10240733" y="80485"/>
                  <a:pt x="10220795" y="80777"/>
                </a:cubicBezTo>
                <a:lnTo>
                  <a:pt x="10220516" y="80777"/>
                </a:lnTo>
                <a:lnTo>
                  <a:pt x="10220516" y="73148"/>
                </a:lnTo>
                <a:cubicBezTo>
                  <a:pt x="10238642" y="72126"/>
                  <a:pt x="10255746" y="81361"/>
                  <a:pt x="10276427" y="100962"/>
                </a:cubicBezTo>
                <a:lnTo>
                  <a:pt x="10304778" y="73842"/>
                </a:lnTo>
                <a:cubicBezTo>
                  <a:pt x="10287303" y="50335"/>
                  <a:pt x="10253794" y="38253"/>
                  <a:pt x="10220516" y="38180"/>
                </a:cubicBezTo>
                <a:lnTo>
                  <a:pt x="10220516" y="30588"/>
                </a:lnTo>
                <a:cubicBezTo>
                  <a:pt x="10220841" y="30552"/>
                  <a:pt x="10221166" y="30552"/>
                  <a:pt x="10221538" y="30552"/>
                </a:cubicBezTo>
                <a:cubicBezTo>
                  <a:pt x="10258953" y="30369"/>
                  <a:pt x="10289022" y="43728"/>
                  <a:pt x="10313052" y="66943"/>
                </a:cubicBezTo>
                <a:lnTo>
                  <a:pt x="10350559" y="42451"/>
                </a:lnTo>
                <a:cubicBezTo>
                  <a:pt x="10330666" y="22594"/>
                  <a:pt x="10307567" y="8359"/>
                  <a:pt x="10281355" y="37"/>
                </a:cubicBezTo>
                <a:lnTo>
                  <a:pt x="10308730" y="37"/>
                </a:lnTo>
                <a:cubicBezTo>
                  <a:pt x="10325601" y="7738"/>
                  <a:pt x="10340799" y="17521"/>
                  <a:pt x="10353719" y="29018"/>
                </a:cubicBezTo>
                <a:cubicBezTo>
                  <a:pt x="10356787" y="31829"/>
                  <a:pt x="10364363" y="34895"/>
                  <a:pt x="10367708" y="33800"/>
                </a:cubicBezTo>
                <a:cubicBezTo>
                  <a:pt x="10379606" y="29967"/>
                  <a:pt x="10390575" y="24346"/>
                  <a:pt x="10403635" y="18652"/>
                </a:cubicBezTo>
                <a:cubicBezTo>
                  <a:pt x="10397640" y="12155"/>
                  <a:pt x="10391133" y="5950"/>
                  <a:pt x="10384255" y="37"/>
                </a:cubicBezTo>
                <a:lnTo>
                  <a:pt x="10401823" y="37"/>
                </a:lnTo>
                <a:cubicBezTo>
                  <a:pt x="10403588" y="1679"/>
                  <a:pt x="10405309" y="3322"/>
                  <a:pt x="10407028" y="5037"/>
                </a:cubicBezTo>
                <a:cubicBezTo>
                  <a:pt x="10410560" y="8468"/>
                  <a:pt x="10416417" y="13761"/>
                  <a:pt x="10419996" y="13250"/>
                </a:cubicBezTo>
                <a:cubicBezTo>
                  <a:pt x="10434821" y="11060"/>
                  <a:pt x="10449183" y="6972"/>
                  <a:pt x="10465821" y="3066"/>
                </a:cubicBezTo>
                <a:cubicBezTo>
                  <a:pt x="10464985" y="2044"/>
                  <a:pt x="10464102" y="1059"/>
                  <a:pt x="10463218" y="37"/>
                </a:cubicBezTo>
                <a:lnTo>
                  <a:pt x="10489199" y="37"/>
                </a:lnTo>
                <a:cubicBezTo>
                  <a:pt x="10491710" y="657"/>
                  <a:pt x="10494776" y="876"/>
                  <a:pt x="10498309" y="767"/>
                </a:cubicBezTo>
                <a:cubicBezTo>
                  <a:pt x="10516807" y="73"/>
                  <a:pt x="10535398" y="219"/>
                  <a:pt x="10553850" y="840"/>
                </a:cubicBezTo>
                <a:cubicBezTo>
                  <a:pt x="10556870" y="986"/>
                  <a:pt x="10559938" y="730"/>
                  <a:pt x="10562820" y="0"/>
                </a:cubicBezTo>
                <a:close/>
                <a:moveTo>
                  <a:pt x="9952343" y="0"/>
                </a:moveTo>
                <a:lnTo>
                  <a:pt x="9978139" y="0"/>
                </a:lnTo>
                <a:cubicBezTo>
                  <a:pt x="9977674" y="511"/>
                  <a:pt x="9977256" y="1022"/>
                  <a:pt x="9976838" y="1533"/>
                </a:cubicBezTo>
                <a:cubicBezTo>
                  <a:pt x="9979393" y="3395"/>
                  <a:pt x="9979997" y="4234"/>
                  <a:pt x="9980881" y="4417"/>
                </a:cubicBezTo>
                <a:cubicBezTo>
                  <a:pt x="9990501" y="6753"/>
                  <a:pt x="10000494" y="8286"/>
                  <a:pt x="10009557" y="11425"/>
                </a:cubicBezTo>
                <a:cubicBezTo>
                  <a:pt x="10020898" y="15404"/>
                  <a:pt x="10026939" y="12447"/>
                  <a:pt x="10034515" y="5147"/>
                </a:cubicBezTo>
                <a:cubicBezTo>
                  <a:pt x="10036328" y="3431"/>
                  <a:pt x="10038140" y="1716"/>
                  <a:pt x="10040000" y="37"/>
                </a:cubicBezTo>
                <a:lnTo>
                  <a:pt x="10056917" y="37"/>
                </a:lnTo>
                <a:cubicBezTo>
                  <a:pt x="10050085" y="5986"/>
                  <a:pt x="10043672" y="12228"/>
                  <a:pt x="10037722" y="18762"/>
                </a:cubicBezTo>
                <a:lnTo>
                  <a:pt x="10079738" y="36392"/>
                </a:lnTo>
                <a:cubicBezTo>
                  <a:pt x="10095633" y="21244"/>
                  <a:pt x="10113154" y="9016"/>
                  <a:pt x="10132535" y="37"/>
                </a:cubicBezTo>
                <a:lnTo>
                  <a:pt x="10161722" y="37"/>
                </a:lnTo>
                <a:cubicBezTo>
                  <a:pt x="10133557" y="8432"/>
                  <a:pt x="10108786" y="23178"/>
                  <a:pt x="10092100" y="43473"/>
                </a:cubicBezTo>
                <a:lnTo>
                  <a:pt x="10128445" y="67125"/>
                </a:lnTo>
                <a:cubicBezTo>
                  <a:pt x="10152474" y="43436"/>
                  <a:pt x="10182777" y="30588"/>
                  <a:pt x="10220284" y="30588"/>
                </a:cubicBezTo>
                <a:lnTo>
                  <a:pt x="10220469" y="30588"/>
                </a:lnTo>
                <a:lnTo>
                  <a:pt x="10220469" y="38253"/>
                </a:lnTo>
                <a:cubicBezTo>
                  <a:pt x="10190539" y="38071"/>
                  <a:pt x="10160607" y="47597"/>
                  <a:pt x="10142016" y="66760"/>
                </a:cubicBezTo>
                <a:lnTo>
                  <a:pt x="10141830" y="66943"/>
                </a:lnTo>
                <a:cubicBezTo>
                  <a:pt x="10139693" y="69169"/>
                  <a:pt x="10136997" y="73623"/>
                  <a:pt x="10138485" y="74900"/>
                </a:cubicBezTo>
                <a:cubicBezTo>
                  <a:pt x="10146711" y="83916"/>
                  <a:pt x="10155913" y="92384"/>
                  <a:pt x="10165255" y="101473"/>
                </a:cubicBezTo>
                <a:cubicBezTo>
                  <a:pt x="10183381" y="81397"/>
                  <a:pt x="10201181" y="72126"/>
                  <a:pt x="10220423" y="73440"/>
                </a:cubicBezTo>
                <a:lnTo>
                  <a:pt x="10220423" y="80923"/>
                </a:lnTo>
                <a:lnTo>
                  <a:pt x="10220330" y="80923"/>
                </a:lnTo>
                <a:cubicBezTo>
                  <a:pt x="10200995" y="80704"/>
                  <a:pt x="10181289" y="91800"/>
                  <a:pt x="10175852" y="106072"/>
                </a:cubicBezTo>
                <a:cubicBezTo>
                  <a:pt x="10172366" y="115197"/>
                  <a:pt x="10177106" y="120307"/>
                  <a:pt x="10189469" y="120307"/>
                </a:cubicBezTo>
                <a:lnTo>
                  <a:pt x="10220469" y="120307"/>
                </a:lnTo>
                <a:lnTo>
                  <a:pt x="10220469" y="133265"/>
                </a:lnTo>
                <a:cubicBezTo>
                  <a:pt x="10215868" y="133265"/>
                  <a:pt x="10211174" y="133338"/>
                  <a:pt x="10206527" y="133520"/>
                </a:cubicBezTo>
                <a:lnTo>
                  <a:pt x="10206388" y="133593"/>
                </a:lnTo>
                <a:cubicBezTo>
                  <a:pt x="10091868" y="137937"/>
                  <a:pt x="10004863" y="196630"/>
                  <a:pt x="9978603" y="242914"/>
                </a:cubicBezTo>
                <a:cubicBezTo>
                  <a:pt x="9988643" y="245323"/>
                  <a:pt x="9999099" y="246965"/>
                  <a:pt x="10008581" y="250287"/>
                </a:cubicBezTo>
                <a:cubicBezTo>
                  <a:pt x="10020292" y="254411"/>
                  <a:pt x="10026614" y="251929"/>
                  <a:pt x="10034794" y="244191"/>
                </a:cubicBezTo>
                <a:cubicBezTo>
                  <a:pt x="10085175" y="196083"/>
                  <a:pt x="10147176" y="171956"/>
                  <a:pt x="10220469" y="173051"/>
                </a:cubicBezTo>
                <a:lnTo>
                  <a:pt x="10220469" y="182906"/>
                </a:lnTo>
                <a:cubicBezTo>
                  <a:pt x="10213219" y="182833"/>
                  <a:pt x="10205968" y="183052"/>
                  <a:pt x="10198765" y="183600"/>
                </a:cubicBezTo>
                <a:cubicBezTo>
                  <a:pt x="10131559" y="188673"/>
                  <a:pt x="10078110" y="213676"/>
                  <a:pt x="10037629" y="257806"/>
                </a:cubicBezTo>
                <a:cubicBezTo>
                  <a:pt x="10048784" y="262587"/>
                  <a:pt x="10057707" y="265508"/>
                  <a:pt x="10065283" y="269888"/>
                </a:cubicBezTo>
                <a:cubicBezTo>
                  <a:pt x="10075648" y="275910"/>
                  <a:pt x="10081736" y="274012"/>
                  <a:pt x="10090055" y="266712"/>
                </a:cubicBezTo>
                <a:cubicBezTo>
                  <a:pt x="10125192" y="235796"/>
                  <a:pt x="10172738" y="220247"/>
                  <a:pt x="10220469" y="220393"/>
                </a:cubicBezTo>
                <a:lnTo>
                  <a:pt x="10220469" y="230503"/>
                </a:lnTo>
                <a:cubicBezTo>
                  <a:pt x="10215497" y="230503"/>
                  <a:pt x="10210338" y="230722"/>
                  <a:pt x="10205178" y="231051"/>
                </a:cubicBezTo>
                <a:cubicBezTo>
                  <a:pt x="10158377" y="234226"/>
                  <a:pt x="10120033" y="251272"/>
                  <a:pt x="10090939" y="281751"/>
                </a:cubicBezTo>
                <a:lnTo>
                  <a:pt x="10128120" y="306133"/>
                </a:lnTo>
                <a:cubicBezTo>
                  <a:pt x="10151870" y="283539"/>
                  <a:pt x="10181057" y="269997"/>
                  <a:pt x="10218983" y="269742"/>
                </a:cubicBezTo>
                <a:lnTo>
                  <a:pt x="10220469" y="269742"/>
                </a:lnTo>
                <a:lnTo>
                  <a:pt x="10220469" y="277553"/>
                </a:lnTo>
                <a:cubicBezTo>
                  <a:pt x="10189887" y="277407"/>
                  <a:pt x="10159213" y="287080"/>
                  <a:pt x="10141226" y="306535"/>
                </a:cubicBezTo>
                <a:cubicBezTo>
                  <a:pt x="10139228" y="308725"/>
                  <a:pt x="10137369" y="313178"/>
                  <a:pt x="10138624" y="314638"/>
                </a:cubicBezTo>
                <a:cubicBezTo>
                  <a:pt x="10146758" y="323471"/>
                  <a:pt x="10155820" y="331647"/>
                  <a:pt x="10164883" y="340334"/>
                </a:cubicBezTo>
                <a:cubicBezTo>
                  <a:pt x="10183939" y="320259"/>
                  <a:pt x="10201181" y="311097"/>
                  <a:pt x="10220423" y="312740"/>
                </a:cubicBezTo>
                <a:lnTo>
                  <a:pt x="10220423" y="320770"/>
                </a:lnTo>
                <a:cubicBezTo>
                  <a:pt x="10201042" y="320441"/>
                  <a:pt x="10183428" y="329530"/>
                  <a:pt x="10176084" y="343619"/>
                </a:cubicBezTo>
                <a:cubicBezTo>
                  <a:pt x="10170879" y="354241"/>
                  <a:pt x="10177106" y="359972"/>
                  <a:pt x="10191422" y="359497"/>
                </a:cubicBezTo>
                <a:cubicBezTo>
                  <a:pt x="10201088" y="359133"/>
                  <a:pt x="10210756" y="358986"/>
                  <a:pt x="10220423" y="359023"/>
                </a:cubicBezTo>
                <a:lnTo>
                  <a:pt x="10220423" y="373003"/>
                </a:lnTo>
                <a:cubicBezTo>
                  <a:pt x="10143701" y="372483"/>
                  <a:pt x="10079476" y="393090"/>
                  <a:pt x="10026551" y="432715"/>
                </a:cubicBezTo>
                <a:lnTo>
                  <a:pt x="9997666" y="459652"/>
                </a:lnTo>
                <a:lnTo>
                  <a:pt x="9971917" y="459652"/>
                </a:lnTo>
                <a:lnTo>
                  <a:pt x="9997380" y="430455"/>
                </a:lnTo>
                <a:cubicBezTo>
                  <a:pt x="9983808" y="421476"/>
                  <a:pt x="9970191" y="412497"/>
                  <a:pt x="9956526" y="403518"/>
                </a:cubicBezTo>
                <a:cubicBezTo>
                  <a:pt x="9955643" y="403079"/>
                  <a:pt x="9954761" y="402715"/>
                  <a:pt x="9953785" y="402459"/>
                </a:cubicBezTo>
                <a:lnTo>
                  <a:pt x="9953785" y="402532"/>
                </a:lnTo>
                <a:cubicBezTo>
                  <a:pt x="9942664" y="398891"/>
                  <a:pt x="9930764" y="397041"/>
                  <a:pt x="9918858" y="396794"/>
                </a:cubicBezTo>
                <a:cubicBezTo>
                  <a:pt x="9883143" y="396055"/>
                  <a:pt x="9847388" y="409750"/>
                  <a:pt x="9832572" y="432828"/>
                </a:cubicBezTo>
                <a:lnTo>
                  <a:pt x="9861105" y="459652"/>
                </a:lnTo>
                <a:lnTo>
                  <a:pt x="9834521" y="459652"/>
                </a:lnTo>
                <a:lnTo>
                  <a:pt x="9816312" y="438804"/>
                </a:lnTo>
                <a:cubicBezTo>
                  <a:pt x="9769070" y="401736"/>
                  <a:pt x="9688366" y="374600"/>
                  <a:pt x="9610041" y="373149"/>
                </a:cubicBezTo>
                <a:lnTo>
                  <a:pt x="9610041" y="358840"/>
                </a:lnTo>
                <a:cubicBezTo>
                  <a:pt x="9619800" y="358840"/>
                  <a:pt x="9629654" y="359023"/>
                  <a:pt x="9639367" y="359315"/>
                </a:cubicBezTo>
                <a:lnTo>
                  <a:pt x="9639367" y="359388"/>
                </a:lnTo>
                <a:cubicBezTo>
                  <a:pt x="9652893" y="359826"/>
                  <a:pt x="9659168" y="354570"/>
                  <a:pt x="9654984" y="344350"/>
                </a:cubicBezTo>
                <a:cubicBezTo>
                  <a:pt x="9648570" y="330224"/>
                  <a:pt x="9631698" y="320697"/>
                  <a:pt x="9612597" y="320478"/>
                </a:cubicBezTo>
                <a:cubicBezTo>
                  <a:pt x="9611715" y="320478"/>
                  <a:pt x="9610877" y="320478"/>
                  <a:pt x="9610041" y="320514"/>
                </a:cubicBezTo>
                <a:lnTo>
                  <a:pt x="9610041" y="311827"/>
                </a:lnTo>
                <a:cubicBezTo>
                  <a:pt x="9627935" y="310769"/>
                  <a:pt x="9644852" y="320040"/>
                  <a:pt x="9665906" y="339641"/>
                </a:cubicBezTo>
                <a:cubicBezTo>
                  <a:pt x="9674225" y="331720"/>
                  <a:pt x="9683057" y="324128"/>
                  <a:pt x="9690585" y="315915"/>
                </a:cubicBezTo>
                <a:cubicBezTo>
                  <a:pt x="9692398" y="313944"/>
                  <a:pt x="9691794" y="309053"/>
                  <a:pt x="9689888" y="306900"/>
                </a:cubicBezTo>
                <a:cubicBezTo>
                  <a:pt x="9672785" y="287189"/>
                  <a:pt x="9641320" y="277407"/>
                  <a:pt x="9610041" y="277553"/>
                </a:cubicBezTo>
                <a:lnTo>
                  <a:pt x="9610041" y="269778"/>
                </a:lnTo>
                <a:cubicBezTo>
                  <a:pt x="9610505" y="269742"/>
                  <a:pt x="9610924" y="269742"/>
                  <a:pt x="9611388" y="269742"/>
                </a:cubicBezTo>
                <a:cubicBezTo>
                  <a:pt x="9649407" y="269778"/>
                  <a:pt x="9678594" y="283430"/>
                  <a:pt x="9702808" y="305914"/>
                </a:cubicBezTo>
                <a:lnTo>
                  <a:pt x="9740176" y="281130"/>
                </a:lnTo>
                <a:cubicBezTo>
                  <a:pt x="9705365" y="247732"/>
                  <a:pt x="9662699" y="230175"/>
                  <a:pt x="9610041" y="230576"/>
                </a:cubicBezTo>
                <a:lnTo>
                  <a:pt x="9610041" y="220648"/>
                </a:lnTo>
                <a:cubicBezTo>
                  <a:pt x="9623472" y="220794"/>
                  <a:pt x="9636858" y="221999"/>
                  <a:pt x="9649964" y="224225"/>
                </a:cubicBezTo>
                <a:cubicBezTo>
                  <a:pt x="9687192" y="230430"/>
                  <a:pt x="9717449" y="245761"/>
                  <a:pt x="9743012" y="267734"/>
                </a:cubicBezTo>
                <a:cubicBezTo>
                  <a:pt x="9746311" y="270618"/>
                  <a:pt x="9753701" y="273830"/>
                  <a:pt x="9757001" y="272771"/>
                </a:cubicBezTo>
                <a:cubicBezTo>
                  <a:pt x="9768945" y="268902"/>
                  <a:pt x="9779868" y="263318"/>
                  <a:pt x="9793485" y="257295"/>
                </a:cubicBezTo>
                <a:cubicBezTo>
                  <a:pt x="9744963" y="207581"/>
                  <a:pt x="9684265" y="182067"/>
                  <a:pt x="9610041" y="182724"/>
                </a:cubicBezTo>
                <a:lnTo>
                  <a:pt x="9610041" y="172868"/>
                </a:lnTo>
                <a:cubicBezTo>
                  <a:pt x="9624774" y="173014"/>
                  <a:pt x="9639460" y="174036"/>
                  <a:pt x="9653962" y="175935"/>
                </a:cubicBezTo>
                <a:cubicBezTo>
                  <a:pt x="9713359" y="183563"/>
                  <a:pt x="9761184" y="208238"/>
                  <a:pt x="9798366" y="245615"/>
                </a:cubicBezTo>
                <a:cubicBezTo>
                  <a:pt x="9801386" y="248681"/>
                  <a:pt x="9807196" y="252988"/>
                  <a:pt x="9810496" y="252440"/>
                </a:cubicBezTo>
                <a:cubicBezTo>
                  <a:pt x="9824811" y="249995"/>
                  <a:pt x="9838801" y="245943"/>
                  <a:pt x="9855160" y="241892"/>
                </a:cubicBezTo>
                <a:cubicBezTo>
                  <a:pt x="9795577" y="171299"/>
                  <a:pt x="9714799" y="134287"/>
                  <a:pt x="9610041" y="133667"/>
                </a:cubicBezTo>
                <a:lnTo>
                  <a:pt x="9610041" y="120198"/>
                </a:lnTo>
                <a:lnTo>
                  <a:pt x="9641924" y="120198"/>
                </a:lnTo>
                <a:lnTo>
                  <a:pt x="9641878" y="120307"/>
                </a:lnTo>
                <a:cubicBezTo>
                  <a:pt x="9653450" y="120198"/>
                  <a:pt x="9658330" y="115343"/>
                  <a:pt x="9655589" y="106838"/>
                </a:cubicBezTo>
                <a:cubicBezTo>
                  <a:pt x="9650754" y="92274"/>
                  <a:pt x="9630258" y="80485"/>
                  <a:pt x="9610320" y="80777"/>
                </a:cubicBezTo>
                <a:lnTo>
                  <a:pt x="9610041" y="80777"/>
                </a:lnTo>
                <a:lnTo>
                  <a:pt x="9610041" y="73148"/>
                </a:lnTo>
                <a:cubicBezTo>
                  <a:pt x="9628166" y="72126"/>
                  <a:pt x="9645271" y="81361"/>
                  <a:pt x="9665952" y="100962"/>
                </a:cubicBezTo>
                <a:lnTo>
                  <a:pt x="9694303" y="73842"/>
                </a:lnTo>
                <a:cubicBezTo>
                  <a:pt x="9676828" y="50335"/>
                  <a:pt x="9643318" y="38253"/>
                  <a:pt x="9610041" y="38180"/>
                </a:cubicBezTo>
                <a:lnTo>
                  <a:pt x="9610041" y="30588"/>
                </a:lnTo>
                <a:cubicBezTo>
                  <a:pt x="9610366" y="30552"/>
                  <a:pt x="9610691" y="30552"/>
                  <a:pt x="9611063" y="30552"/>
                </a:cubicBezTo>
                <a:cubicBezTo>
                  <a:pt x="9648478" y="30369"/>
                  <a:pt x="9678547" y="43728"/>
                  <a:pt x="9702576" y="66943"/>
                </a:cubicBezTo>
                <a:lnTo>
                  <a:pt x="9740084" y="42451"/>
                </a:lnTo>
                <a:cubicBezTo>
                  <a:pt x="9720191" y="22594"/>
                  <a:pt x="9697092" y="8359"/>
                  <a:pt x="9670879" y="37"/>
                </a:cubicBezTo>
                <a:lnTo>
                  <a:pt x="9698254" y="37"/>
                </a:lnTo>
                <a:cubicBezTo>
                  <a:pt x="9715126" y="7738"/>
                  <a:pt x="9730323" y="17521"/>
                  <a:pt x="9743244" y="29018"/>
                </a:cubicBezTo>
                <a:cubicBezTo>
                  <a:pt x="9746311" y="31829"/>
                  <a:pt x="9753887" y="34895"/>
                  <a:pt x="9757233" y="33800"/>
                </a:cubicBezTo>
                <a:cubicBezTo>
                  <a:pt x="9769131" y="29967"/>
                  <a:pt x="9780100" y="24346"/>
                  <a:pt x="9793160" y="18652"/>
                </a:cubicBezTo>
                <a:cubicBezTo>
                  <a:pt x="9787165" y="12155"/>
                  <a:pt x="9780658" y="5950"/>
                  <a:pt x="9773779" y="37"/>
                </a:cubicBezTo>
                <a:lnTo>
                  <a:pt x="9791348" y="37"/>
                </a:lnTo>
                <a:cubicBezTo>
                  <a:pt x="9793113" y="1679"/>
                  <a:pt x="9794834" y="3322"/>
                  <a:pt x="9796553" y="5037"/>
                </a:cubicBezTo>
                <a:cubicBezTo>
                  <a:pt x="9800085" y="8468"/>
                  <a:pt x="9805942" y="13761"/>
                  <a:pt x="9809520" y="13250"/>
                </a:cubicBezTo>
                <a:cubicBezTo>
                  <a:pt x="9824346" y="11060"/>
                  <a:pt x="9838708" y="6972"/>
                  <a:pt x="9855346" y="3066"/>
                </a:cubicBezTo>
                <a:cubicBezTo>
                  <a:pt x="9854510" y="2044"/>
                  <a:pt x="9853626" y="1059"/>
                  <a:pt x="9852743" y="37"/>
                </a:cubicBezTo>
                <a:lnTo>
                  <a:pt x="9878724" y="37"/>
                </a:lnTo>
                <a:cubicBezTo>
                  <a:pt x="9881235" y="657"/>
                  <a:pt x="9884301" y="876"/>
                  <a:pt x="9887834" y="767"/>
                </a:cubicBezTo>
                <a:cubicBezTo>
                  <a:pt x="9906332" y="73"/>
                  <a:pt x="9924923" y="219"/>
                  <a:pt x="9943374" y="840"/>
                </a:cubicBezTo>
                <a:cubicBezTo>
                  <a:pt x="9946395" y="986"/>
                  <a:pt x="9949462" y="730"/>
                  <a:pt x="9952343" y="0"/>
                </a:cubicBezTo>
                <a:close/>
                <a:moveTo>
                  <a:pt x="9341868" y="0"/>
                </a:moveTo>
                <a:lnTo>
                  <a:pt x="9367664" y="0"/>
                </a:lnTo>
                <a:cubicBezTo>
                  <a:pt x="9367199" y="511"/>
                  <a:pt x="9366781" y="1022"/>
                  <a:pt x="9366363" y="1533"/>
                </a:cubicBezTo>
                <a:cubicBezTo>
                  <a:pt x="9368918" y="3395"/>
                  <a:pt x="9369522" y="4234"/>
                  <a:pt x="9370405" y="4417"/>
                </a:cubicBezTo>
                <a:cubicBezTo>
                  <a:pt x="9380026" y="6753"/>
                  <a:pt x="9390018" y="8286"/>
                  <a:pt x="9399082" y="11425"/>
                </a:cubicBezTo>
                <a:cubicBezTo>
                  <a:pt x="9410423" y="15404"/>
                  <a:pt x="9416464" y="12447"/>
                  <a:pt x="9424040" y="5147"/>
                </a:cubicBezTo>
                <a:cubicBezTo>
                  <a:pt x="9425852" y="3431"/>
                  <a:pt x="9427665" y="1716"/>
                  <a:pt x="9429524" y="37"/>
                </a:cubicBezTo>
                <a:lnTo>
                  <a:pt x="9446442" y="37"/>
                </a:lnTo>
                <a:cubicBezTo>
                  <a:pt x="9439610" y="5986"/>
                  <a:pt x="9433196" y="12228"/>
                  <a:pt x="9427247" y="18762"/>
                </a:cubicBezTo>
                <a:lnTo>
                  <a:pt x="9469263" y="36392"/>
                </a:lnTo>
                <a:cubicBezTo>
                  <a:pt x="9485158" y="21244"/>
                  <a:pt x="9502679" y="9016"/>
                  <a:pt x="9522060" y="37"/>
                </a:cubicBezTo>
                <a:lnTo>
                  <a:pt x="9551247" y="37"/>
                </a:lnTo>
                <a:cubicBezTo>
                  <a:pt x="9523082" y="8432"/>
                  <a:pt x="9498311" y="23178"/>
                  <a:pt x="9481624" y="43473"/>
                </a:cubicBezTo>
                <a:lnTo>
                  <a:pt x="9517970" y="67125"/>
                </a:lnTo>
                <a:cubicBezTo>
                  <a:pt x="9541999" y="43436"/>
                  <a:pt x="9572301" y="30588"/>
                  <a:pt x="9609809" y="30588"/>
                </a:cubicBezTo>
                <a:lnTo>
                  <a:pt x="9609994" y="30588"/>
                </a:lnTo>
                <a:lnTo>
                  <a:pt x="9609994" y="38253"/>
                </a:lnTo>
                <a:cubicBezTo>
                  <a:pt x="9580063" y="38071"/>
                  <a:pt x="9550132" y="47597"/>
                  <a:pt x="9531541" y="66760"/>
                </a:cubicBezTo>
                <a:lnTo>
                  <a:pt x="9531355" y="66943"/>
                </a:lnTo>
                <a:cubicBezTo>
                  <a:pt x="9529218" y="69169"/>
                  <a:pt x="9526522" y="73623"/>
                  <a:pt x="9528009" y="74900"/>
                </a:cubicBezTo>
                <a:cubicBezTo>
                  <a:pt x="9536235" y="83916"/>
                  <a:pt x="9545438" y="92384"/>
                  <a:pt x="9554780" y="101473"/>
                </a:cubicBezTo>
                <a:cubicBezTo>
                  <a:pt x="9572906" y="81397"/>
                  <a:pt x="9590706" y="72126"/>
                  <a:pt x="9609948" y="73440"/>
                </a:cubicBezTo>
                <a:lnTo>
                  <a:pt x="9609948" y="80923"/>
                </a:lnTo>
                <a:lnTo>
                  <a:pt x="9609855" y="80923"/>
                </a:lnTo>
                <a:cubicBezTo>
                  <a:pt x="9590520" y="80704"/>
                  <a:pt x="9570814" y="91800"/>
                  <a:pt x="9565377" y="106072"/>
                </a:cubicBezTo>
                <a:cubicBezTo>
                  <a:pt x="9561891" y="115197"/>
                  <a:pt x="9566631" y="120307"/>
                  <a:pt x="9578994" y="120307"/>
                </a:cubicBezTo>
                <a:lnTo>
                  <a:pt x="9609994" y="120307"/>
                </a:lnTo>
                <a:lnTo>
                  <a:pt x="9609994" y="133265"/>
                </a:lnTo>
                <a:cubicBezTo>
                  <a:pt x="9605393" y="133265"/>
                  <a:pt x="9600699" y="133338"/>
                  <a:pt x="9596052" y="133520"/>
                </a:cubicBezTo>
                <a:lnTo>
                  <a:pt x="9595913" y="133593"/>
                </a:lnTo>
                <a:cubicBezTo>
                  <a:pt x="9481392" y="137937"/>
                  <a:pt x="9394387" y="196630"/>
                  <a:pt x="9368128" y="242914"/>
                </a:cubicBezTo>
                <a:cubicBezTo>
                  <a:pt x="9378167" y="245323"/>
                  <a:pt x="9388624" y="246965"/>
                  <a:pt x="9398105" y="250287"/>
                </a:cubicBezTo>
                <a:cubicBezTo>
                  <a:pt x="9409817" y="254411"/>
                  <a:pt x="9416139" y="251929"/>
                  <a:pt x="9424319" y="244191"/>
                </a:cubicBezTo>
                <a:cubicBezTo>
                  <a:pt x="9474700" y="196083"/>
                  <a:pt x="9536701" y="171956"/>
                  <a:pt x="9609994" y="173051"/>
                </a:cubicBezTo>
                <a:lnTo>
                  <a:pt x="9609994" y="182906"/>
                </a:lnTo>
                <a:cubicBezTo>
                  <a:pt x="9602744" y="182833"/>
                  <a:pt x="9595493" y="183052"/>
                  <a:pt x="9588289" y="183600"/>
                </a:cubicBezTo>
                <a:cubicBezTo>
                  <a:pt x="9521083" y="188673"/>
                  <a:pt x="9467635" y="213676"/>
                  <a:pt x="9427154" y="257806"/>
                </a:cubicBezTo>
                <a:cubicBezTo>
                  <a:pt x="9438309" y="262587"/>
                  <a:pt x="9447232" y="265508"/>
                  <a:pt x="9454808" y="269888"/>
                </a:cubicBezTo>
                <a:cubicBezTo>
                  <a:pt x="9465172" y="275910"/>
                  <a:pt x="9471261" y="274012"/>
                  <a:pt x="9479580" y="266712"/>
                </a:cubicBezTo>
                <a:cubicBezTo>
                  <a:pt x="9514717" y="235796"/>
                  <a:pt x="9562263" y="220247"/>
                  <a:pt x="9609994" y="220393"/>
                </a:cubicBezTo>
                <a:lnTo>
                  <a:pt x="9609994" y="230503"/>
                </a:lnTo>
                <a:cubicBezTo>
                  <a:pt x="9605022" y="230503"/>
                  <a:pt x="9599862" y="230722"/>
                  <a:pt x="9594703" y="231051"/>
                </a:cubicBezTo>
                <a:cubicBezTo>
                  <a:pt x="9547901" y="234226"/>
                  <a:pt x="9509558" y="251272"/>
                  <a:pt x="9480463" y="281751"/>
                </a:cubicBezTo>
                <a:lnTo>
                  <a:pt x="9517645" y="306133"/>
                </a:lnTo>
                <a:cubicBezTo>
                  <a:pt x="9541395" y="283539"/>
                  <a:pt x="9570582" y="269997"/>
                  <a:pt x="9608508" y="269742"/>
                </a:cubicBezTo>
                <a:lnTo>
                  <a:pt x="9609994" y="269742"/>
                </a:lnTo>
                <a:lnTo>
                  <a:pt x="9609994" y="277553"/>
                </a:lnTo>
                <a:cubicBezTo>
                  <a:pt x="9579412" y="277407"/>
                  <a:pt x="9548737" y="287080"/>
                  <a:pt x="9530751" y="306535"/>
                </a:cubicBezTo>
                <a:cubicBezTo>
                  <a:pt x="9528752" y="308725"/>
                  <a:pt x="9526894" y="313178"/>
                  <a:pt x="9528148" y="314638"/>
                </a:cubicBezTo>
                <a:cubicBezTo>
                  <a:pt x="9536283" y="323471"/>
                  <a:pt x="9545345" y="331647"/>
                  <a:pt x="9554408" y="340334"/>
                </a:cubicBezTo>
                <a:cubicBezTo>
                  <a:pt x="9573464" y="320259"/>
                  <a:pt x="9590706" y="311097"/>
                  <a:pt x="9609948" y="312740"/>
                </a:cubicBezTo>
                <a:lnTo>
                  <a:pt x="9609948" y="320770"/>
                </a:lnTo>
                <a:cubicBezTo>
                  <a:pt x="9590567" y="320441"/>
                  <a:pt x="9572953" y="329530"/>
                  <a:pt x="9565609" y="343619"/>
                </a:cubicBezTo>
                <a:cubicBezTo>
                  <a:pt x="9560403" y="354241"/>
                  <a:pt x="9566631" y="359972"/>
                  <a:pt x="9580947" y="359497"/>
                </a:cubicBezTo>
                <a:cubicBezTo>
                  <a:pt x="9590613" y="359133"/>
                  <a:pt x="9600280" y="358986"/>
                  <a:pt x="9609948" y="359023"/>
                </a:cubicBezTo>
                <a:lnTo>
                  <a:pt x="9609948" y="373003"/>
                </a:lnTo>
                <a:cubicBezTo>
                  <a:pt x="9533226" y="372483"/>
                  <a:pt x="9469000" y="393090"/>
                  <a:pt x="9416076" y="432715"/>
                </a:cubicBezTo>
                <a:lnTo>
                  <a:pt x="9387191" y="459652"/>
                </a:lnTo>
                <a:lnTo>
                  <a:pt x="9361442" y="459652"/>
                </a:lnTo>
                <a:lnTo>
                  <a:pt x="9386905" y="430455"/>
                </a:lnTo>
                <a:cubicBezTo>
                  <a:pt x="9373333" y="421476"/>
                  <a:pt x="9359716" y="412497"/>
                  <a:pt x="9346051" y="403518"/>
                </a:cubicBezTo>
                <a:cubicBezTo>
                  <a:pt x="9345168" y="403079"/>
                  <a:pt x="9344286" y="402715"/>
                  <a:pt x="9343310" y="402459"/>
                </a:cubicBezTo>
                <a:lnTo>
                  <a:pt x="9343310" y="402532"/>
                </a:lnTo>
                <a:cubicBezTo>
                  <a:pt x="9332190" y="398891"/>
                  <a:pt x="9320289" y="397041"/>
                  <a:pt x="9308383" y="396794"/>
                </a:cubicBezTo>
                <a:cubicBezTo>
                  <a:pt x="9272667" y="396055"/>
                  <a:pt x="9236912" y="409750"/>
                  <a:pt x="9222097" y="432828"/>
                </a:cubicBezTo>
                <a:lnTo>
                  <a:pt x="9250630" y="459652"/>
                </a:lnTo>
                <a:lnTo>
                  <a:pt x="9224046" y="459652"/>
                </a:lnTo>
                <a:lnTo>
                  <a:pt x="9205837" y="438804"/>
                </a:lnTo>
                <a:cubicBezTo>
                  <a:pt x="9158595" y="401736"/>
                  <a:pt x="9077891" y="374600"/>
                  <a:pt x="8999566" y="373149"/>
                </a:cubicBezTo>
                <a:lnTo>
                  <a:pt x="8999566" y="358840"/>
                </a:lnTo>
                <a:cubicBezTo>
                  <a:pt x="9009325" y="358840"/>
                  <a:pt x="9019179" y="359023"/>
                  <a:pt x="9028892" y="359315"/>
                </a:cubicBezTo>
                <a:lnTo>
                  <a:pt x="9028892" y="359388"/>
                </a:lnTo>
                <a:cubicBezTo>
                  <a:pt x="9042418" y="359826"/>
                  <a:pt x="9048692" y="354570"/>
                  <a:pt x="9044509" y="344350"/>
                </a:cubicBezTo>
                <a:cubicBezTo>
                  <a:pt x="9038094" y="330224"/>
                  <a:pt x="9021223" y="320697"/>
                  <a:pt x="9002121" y="320478"/>
                </a:cubicBezTo>
                <a:cubicBezTo>
                  <a:pt x="9001239" y="320478"/>
                  <a:pt x="9000402" y="320478"/>
                  <a:pt x="8999566" y="320514"/>
                </a:cubicBezTo>
                <a:lnTo>
                  <a:pt x="8999566" y="311827"/>
                </a:lnTo>
                <a:cubicBezTo>
                  <a:pt x="9017459" y="310769"/>
                  <a:pt x="9034376" y="320040"/>
                  <a:pt x="9055431" y="339641"/>
                </a:cubicBezTo>
                <a:cubicBezTo>
                  <a:pt x="9063750" y="331720"/>
                  <a:pt x="9072581" y="324128"/>
                  <a:pt x="9080110" y="315915"/>
                </a:cubicBezTo>
                <a:cubicBezTo>
                  <a:pt x="9081923" y="313944"/>
                  <a:pt x="9081318" y="309053"/>
                  <a:pt x="9079413" y="306900"/>
                </a:cubicBezTo>
                <a:cubicBezTo>
                  <a:pt x="9062310" y="287189"/>
                  <a:pt x="9030845" y="277407"/>
                  <a:pt x="8999566" y="277553"/>
                </a:cubicBezTo>
                <a:lnTo>
                  <a:pt x="8999566" y="269778"/>
                </a:lnTo>
                <a:cubicBezTo>
                  <a:pt x="9000030" y="269742"/>
                  <a:pt x="9000449" y="269742"/>
                  <a:pt x="9000913" y="269742"/>
                </a:cubicBezTo>
                <a:cubicBezTo>
                  <a:pt x="9038932" y="269778"/>
                  <a:pt x="9068119" y="283430"/>
                  <a:pt x="9092333" y="305914"/>
                </a:cubicBezTo>
                <a:lnTo>
                  <a:pt x="9129701" y="281130"/>
                </a:lnTo>
                <a:cubicBezTo>
                  <a:pt x="9094890" y="247732"/>
                  <a:pt x="9052224" y="230175"/>
                  <a:pt x="8999566" y="230576"/>
                </a:cubicBezTo>
                <a:lnTo>
                  <a:pt x="8999566" y="220648"/>
                </a:lnTo>
                <a:cubicBezTo>
                  <a:pt x="9012997" y="220794"/>
                  <a:pt x="9026382" y="221999"/>
                  <a:pt x="9039489" y="224225"/>
                </a:cubicBezTo>
                <a:cubicBezTo>
                  <a:pt x="9076717" y="230430"/>
                  <a:pt x="9106974" y="245761"/>
                  <a:pt x="9132536" y="267734"/>
                </a:cubicBezTo>
                <a:cubicBezTo>
                  <a:pt x="9135836" y="270618"/>
                  <a:pt x="9143226" y="273830"/>
                  <a:pt x="9146526" y="272771"/>
                </a:cubicBezTo>
                <a:cubicBezTo>
                  <a:pt x="9158470" y="268902"/>
                  <a:pt x="9169393" y="263318"/>
                  <a:pt x="9183010" y="257295"/>
                </a:cubicBezTo>
                <a:cubicBezTo>
                  <a:pt x="9134488" y="207581"/>
                  <a:pt x="9073790" y="182067"/>
                  <a:pt x="8999566" y="182724"/>
                </a:cubicBezTo>
                <a:lnTo>
                  <a:pt x="8999566" y="172868"/>
                </a:lnTo>
                <a:cubicBezTo>
                  <a:pt x="9014298" y="173014"/>
                  <a:pt x="9028985" y="174036"/>
                  <a:pt x="9043487" y="175935"/>
                </a:cubicBezTo>
                <a:cubicBezTo>
                  <a:pt x="9102884" y="183563"/>
                  <a:pt x="9150709" y="208238"/>
                  <a:pt x="9187890" y="245615"/>
                </a:cubicBezTo>
                <a:cubicBezTo>
                  <a:pt x="9190911" y="248681"/>
                  <a:pt x="9196720" y="252988"/>
                  <a:pt x="9200020" y="252440"/>
                </a:cubicBezTo>
                <a:cubicBezTo>
                  <a:pt x="9214336" y="249995"/>
                  <a:pt x="9228326" y="245943"/>
                  <a:pt x="9244685" y="241892"/>
                </a:cubicBezTo>
                <a:cubicBezTo>
                  <a:pt x="9185102" y="171299"/>
                  <a:pt x="9104324" y="134287"/>
                  <a:pt x="8999566" y="133667"/>
                </a:cubicBezTo>
                <a:lnTo>
                  <a:pt x="8999566" y="120198"/>
                </a:lnTo>
                <a:lnTo>
                  <a:pt x="9031449" y="120198"/>
                </a:lnTo>
                <a:lnTo>
                  <a:pt x="9031403" y="120307"/>
                </a:lnTo>
                <a:cubicBezTo>
                  <a:pt x="9042975" y="120198"/>
                  <a:pt x="9047855" y="115343"/>
                  <a:pt x="9045113" y="106838"/>
                </a:cubicBezTo>
                <a:cubicBezTo>
                  <a:pt x="9040279" y="92274"/>
                  <a:pt x="9019783" y="80485"/>
                  <a:pt x="8999845" y="80777"/>
                </a:cubicBezTo>
                <a:lnTo>
                  <a:pt x="8999566" y="80777"/>
                </a:lnTo>
                <a:lnTo>
                  <a:pt x="8999566" y="73148"/>
                </a:lnTo>
                <a:cubicBezTo>
                  <a:pt x="9017691" y="72126"/>
                  <a:pt x="9034796" y="81361"/>
                  <a:pt x="9055477" y="100962"/>
                </a:cubicBezTo>
                <a:lnTo>
                  <a:pt x="9083828" y="73842"/>
                </a:lnTo>
                <a:cubicBezTo>
                  <a:pt x="9066353" y="50335"/>
                  <a:pt x="9032843" y="38253"/>
                  <a:pt x="8999566" y="38180"/>
                </a:cubicBezTo>
                <a:lnTo>
                  <a:pt x="8999566" y="30588"/>
                </a:lnTo>
                <a:cubicBezTo>
                  <a:pt x="8999891" y="30552"/>
                  <a:pt x="9000216" y="30552"/>
                  <a:pt x="9000588" y="30552"/>
                </a:cubicBezTo>
                <a:cubicBezTo>
                  <a:pt x="9038003" y="30369"/>
                  <a:pt x="9068072" y="43728"/>
                  <a:pt x="9092101" y="66943"/>
                </a:cubicBezTo>
                <a:lnTo>
                  <a:pt x="9129609" y="42451"/>
                </a:lnTo>
                <a:cubicBezTo>
                  <a:pt x="9109715" y="22594"/>
                  <a:pt x="9086617" y="8359"/>
                  <a:pt x="9060404" y="37"/>
                </a:cubicBezTo>
                <a:lnTo>
                  <a:pt x="9087779" y="37"/>
                </a:lnTo>
                <a:cubicBezTo>
                  <a:pt x="9104650" y="7738"/>
                  <a:pt x="9119848" y="17521"/>
                  <a:pt x="9132768" y="29018"/>
                </a:cubicBezTo>
                <a:cubicBezTo>
                  <a:pt x="9135836" y="31829"/>
                  <a:pt x="9143412" y="34895"/>
                  <a:pt x="9146758" y="33800"/>
                </a:cubicBezTo>
                <a:cubicBezTo>
                  <a:pt x="9158656" y="29967"/>
                  <a:pt x="9169625" y="24346"/>
                  <a:pt x="9182685" y="18652"/>
                </a:cubicBezTo>
                <a:cubicBezTo>
                  <a:pt x="9176690" y="12155"/>
                  <a:pt x="9170183" y="5950"/>
                  <a:pt x="9163304" y="37"/>
                </a:cubicBezTo>
                <a:lnTo>
                  <a:pt x="9180873" y="37"/>
                </a:lnTo>
                <a:cubicBezTo>
                  <a:pt x="9182638" y="1679"/>
                  <a:pt x="9184359" y="3322"/>
                  <a:pt x="9186078" y="5037"/>
                </a:cubicBezTo>
                <a:cubicBezTo>
                  <a:pt x="9189610" y="8468"/>
                  <a:pt x="9195466" y="13761"/>
                  <a:pt x="9199045" y="13250"/>
                </a:cubicBezTo>
                <a:cubicBezTo>
                  <a:pt x="9213871" y="11060"/>
                  <a:pt x="9228233" y="6972"/>
                  <a:pt x="9244871" y="3066"/>
                </a:cubicBezTo>
                <a:cubicBezTo>
                  <a:pt x="9244035" y="2044"/>
                  <a:pt x="9243151" y="1059"/>
                  <a:pt x="9242268" y="37"/>
                </a:cubicBezTo>
                <a:lnTo>
                  <a:pt x="9268249" y="37"/>
                </a:lnTo>
                <a:cubicBezTo>
                  <a:pt x="9270759" y="657"/>
                  <a:pt x="9273826" y="876"/>
                  <a:pt x="9277359" y="767"/>
                </a:cubicBezTo>
                <a:cubicBezTo>
                  <a:pt x="9295857" y="73"/>
                  <a:pt x="9314447" y="219"/>
                  <a:pt x="9332899" y="840"/>
                </a:cubicBezTo>
                <a:cubicBezTo>
                  <a:pt x="9335920" y="986"/>
                  <a:pt x="9338986" y="730"/>
                  <a:pt x="9341868" y="0"/>
                </a:cubicBezTo>
                <a:close/>
                <a:moveTo>
                  <a:pt x="8731393" y="0"/>
                </a:moveTo>
                <a:lnTo>
                  <a:pt x="8757189" y="0"/>
                </a:lnTo>
                <a:cubicBezTo>
                  <a:pt x="8756723" y="511"/>
                  <a:pt x="8756305" y="1022"/>
                  <a:pt x="8755887" y="1533"/>
                </a:cubicBezTo>
                <a:cubicBezTo>
                  <a:pt x="8758443" y="3395"/>
                  <a:pt x="8759047" y="4234"/>
                  <a:pt x="8759930" y="4417"/>
                </a:cubicBezTo>
                <a:cubicBezTo>
                  <a:pt x="8769551" y="6753"/>
                  <a:pt x="8779543" y="8286"/>
                  <a:pt x="8788606" y="11425"/>
                </a:cubicBezTo>
                <a:cubicBezTo>
                  <a:pt x="8799947" y="15404"/>
                  <a:pt x="8805989" y="12447"/>
                  <a:pt x="8813565" y="5147"/>
                </a:cubicBezTo>
                <a:cubicBezTo>
                  <a:pt x="8815377" y="3431"/>
                  <a:pt x="8817190" y="1716"/>
                  <a:pt x="8819049" y="37"/>
                </a:cubicBezTo>
                <a:lnTo>
                  <a:pt x="8835966" y="37"/>
                </a:lnTo>
                <a:cubicBezTo>
                  <a:pt x="8829135" y="5986"/>
                  <a:pt x="8822721" y="12228"/>
                  <a:pt x="8816772" y="18762"/>
                </a:cubicBezTo>
                <a:lnTo>
                  <a:pt x="8858787" y="36392"/>
                </a:lnTo>
                <a:cubicBezTo>
                  <a:pt x="8874682" y="21244"/>
                  <a:pt x="8892204" y="9016"/>
                  <a:pt x="8911585" y="37"/>
                </a:cubicBezTo>
                <a:lnTo>
                  <a:pt x="8940772" y="37"/>
                </a:lnTo>
                <a:cubicBezTo>
                  <a:pt x="8912607" y="8432"/>
                  <a:pt x="8887836" y="23178"/>
                  <a:pt x="8871149" y="43473"/>
                </a:cubicBezTo>
                <a:lnTo>
                  <a:pt x="8907494" y="67125"/>
                </a:lnTo>
                <a:cubicBezTo>
                  <a:pt x="8931524" y="43436"/>
                  <a:pt x="8961826" y="30588"/>
                  <a:pt x="8999334" y="30588"/>
                </a:cubicBezTo>
                <a:lnTo>
                  <a:pt x="8999519" y="30588"/>
                </a:lnTo>
                <a:lnTo>
                  <a:pt x="8999519" y="38253"/>
                </a:lnTo>
                <a:cubicBezTo>
                  <a:pt x="8969588" y="38071"/>
                  <a:pt x="8939657" y="47597"/>
                  <a:pt x="8921066" y="66760"/>
                </a:cubicBezTo>
                <a:lnTo>
                  <a:pt x="8920880" y="66943"/>
                </a:lnTo>
                <a:cubicBezTo>
                  <a:pt x="8918742" y="69169"/>
                  <a:pt x="8916047" y="73623"/>
                  <a:pt x="8917534" y="74900"/>
                </a:cubicBezTo>
                <a:cubicBezTo>
                  <a:pt x="8925760" y="83916"/>
                  <a:pt x="8934962" y="92384"/>
                  <a:pt x="8944305" y="101473"/>
                </a:cubicBezTo>
                <a:cubicBezTo>
                  <a:pt x="8962430" y="81397"/>
                  <a:pt x="8980231" y="72126"/>
                  <a:pt x="8999473" y="73440"/>
                </a:cubicBezTo>
                <a:lnTo>
                  <a:pt x="8999473" y="80923"/>
                </a:lnTo>
                <a:lnTo>
                  <a:pt x="8999380" y="80923"/>
                </a:lnTo>
                <a:cubicBezTo>
                  <a:pt x="8980045" y="80704"/>
                  <a:pt x="8960339" y="91800"/>
                  <a:pt x="8954902" y="106072"/>
                </a:cubicBezTo>
                <a:cubicBezTo>
                  <a:pt x="8951416" y="115197"/>
                  <a:pt x="8956156" y="120307"/>
                  <a:pt x="8968519" y="120307"/>
                </a:cubicBezTo>
                <a:lnTo>
                  <a:pt x="8999519" y="120307"/>
                </a:lnTo>
                <a:lnTo>
                  <a:pt x="8999519" y="133265"/>
                </a:lnTo>
                <a:cubicBezTo>
                  <a:pt x="8994918" y="133265"/>
                  <a:pt x="8990223" y="133338"/>
                  <a:pt x="8985576" y="133520"/>
                </a:cubicBezTo>
                <a:lnTo>
                  <a:pt x="8985437" y="133593"/>
                </a:lnTo>
                <a:cubicBezTo>
                  <a:pt x="8870917" y="137937"/>
                  <a:pt x="8783912" y="196630"/>
                  <a:pt x="8757653" y="242914"/>
                </a:cubicBezTo>
                <a:cubicBezTo>
                  <a:pt x="8767692" y="245323"/>
                  <a:pt x="8778149" y="246965"/>
                  <a:pt x="8787630" y="250287"/>
                </a:cubicBezTo>
                <a:cubicBezTo>
                  <a:pt x="8799342" y="254411"/>
                  <a:pt x="8805664" y="251929"/>
                  <a:pt x="8813844" y="244191"/>
                </a:cubicBezTo>
                <a:cubicBezTo>
                  <a:pt x="8864225" y="196083"/>
                  <a:pt x="8926225" y="171956"/>
                  <a:pt x="8999519" y="173051"/>
                </a:cubicBezTo>
                <a:lnTo>
                  <a:pt x="8999519" y="182906"/>
                </a:lnTo>
                <a:cubicBezTo>
                  <a:pt x="8992269" y="182833"/>
                  <a:pt x="8985018" y="183052"/>
                  <a:pt x="8977814" y="183600"/>
                </a:cubicBezTo>
                <a:cubicBezTo>
                  <a:pt x="8910608" y="188673"/>
                  <a:pt x="8857160" y="213676"/>
                  <a:pt x="8816679" y="257806"/>
                </a:cubicBezTo>
                <a:cubicBezTo>
                  <a:pt x="8827833" y="262587"/>
                  <a:pt x="8836757" y="265508"/>
                  <a:pt x="8844333" y="269888"/>
                </a:cubicBezTo>
                <a:cubicBezTo>
                  <a:pt x="8854697" y="275910"/>
                  <a:pt x="8860786" y="274012"/>
                  <a:pt x="8869105" y="266712"/>
                </a:cubicBezTo>
                <a:cubicBezTo>
                  <a:pt x="8904242" y="235796"/>
                  <a:pt x="8951788" y="220247"/>
                  <a:pt x="8999519" y="220393"/>
                </a:cubicBezTo>
                <a:lnTo>
                  <a:pt x="8999519" y="230503"/>
                </a:lnTo>
                <a:cubicBezTo>
                  <a:pt x="8994547" y="230503"/>
                  <a:pt x="8989387" y="230722"/>
                  <a:pt x="8984228" y="231051"/>
                </a:cubicBezTo>
                <a:cubicBezTo>
                  <a:pt x="8937426" y="234226"/>
                  <a:pt x="8899082" y="251272"/>
                  <a:pt x="8869988" y="281751"/>
                </a:cubicBezTo>
                <a:lnTo>
                  <a:pt x="8907169" y="306133"/>
                </a:lnTo>
                <a:cubicBezTo>
                  <a:pt x="8930920" y="283539"/>
                  <a:pt x="8960107" y="269997"/>
                  <a:pt x="8998033" y="269742"/>
                </a:cubicBezTo>
                <a:lnTo>
                  <a:pt x="8999519" y="269742"/>
                </a:lnTo>
                <a:lnTo>
                  <a:pt x="8999519" y="277553"/>
                </a:lnTo>
                <a:cubicBezTo>
                  <a:pt x="8968937" y="277407"/>
                  <a:pt x="8938262" y="287080"/>
                  <a:pt x="8920276" y="306535"/>
                </a:cubicBezTo>
                <a:cubicBezTo>
                  <a:pt x="8918277" y="308725"/>
                  <a:pt x="8916419" y="313178"/>
                  <a:pt x="8917673" y="314638"/>
                </a:cubicBezTo>
                <a:cubicBezTo>
                  <a:pt x="8925807" y="323471"/>
                  <a:pt x="8934869" y="331647"/>
                  <a:pt x="8943933" y="340334"/>
                </a:cubicBezTo>
                <a:cubicBezTo>
                  <a:pt x="8962989" y="320259"/>
                  <a:pt x="8980231" y="311097"/>
                  <a:pt x="8999473" y="312740"/>
                </a:cubicBezTo>
                <a:lnTo>
                  <a:pt x="8999473" y="320770"/>
                </a:lnTo>
                <a:cubicBezTo>
                  <a:pt x="8980092" y="320441"/>
                  <a:pt x="8962478" y="329530"/>
                  <a:pt x="8955134" y="343619"/>
                </a:cubicBezTo>
                <a:cubicBezTo>
                  <a:pt x="8949928" y="354241"/>
                  <a:pt x="8956156" y="359972"/>
                  <a:pt x="8970472" y="359497"/>
                </a:cubicBezTo>
                <a:cubicBezTo>
                  <a:pt x="8980138" y="359133"/>
                  <a:pt x="8989805" y="358986"/>
                  <a:pt x="8999473" y="359023"/>
                </a:cubicBezTo>
                <a:lnTo>
                  <a:pt x="8999473" y="373003"/>
                </a:lnTo>
                <a:cubicBezTo>
                  <a:pt x="8922751" y="372483"/>
                  <a:pt x="8858526" y="393090"/>
                  <a:pt x="8805601" y="432715"/>
                </a:cubicBezTo>
                <a:lnTo>
                  <a:pt x="8776716" y="459652"/>
                </a:lnTo>
                <a:lnTo>
                  <a:pt x="8750967" y="459652"/>
                </a:lnTo>
                <a:lnTo>
                  <a:pt x="8776429" y="430455"/>
                </a:lnTo>
                <a:cubicBezTo>
                  <a:pt x="8762858" y="421476"/>
                  <a:pt x="8749241" y="412497"/>
                  <a:pt x="8735576" y="403518"/>
                </a:cubicBezTo>
                <a:cubicBezTo>
                  <a:pt x="8734693" y="403079"/>
                  <a:pt x="8733811" y="402715"/>
                  <a:pt x="8732834" y="402459"/>
                </a:cubicBezTo>
                <a:lnTo>
                  <a:pt x="8732834" y="402532"/>
                </a:lnTo>
                <a:cubicBezTo>
                  <a:pt x="8721715" y="398891"/>
                  <a:pt x="8709813" y="397041"/>
                  <a:pt x="8697908" y="396794"/>
                </a:cubicBezTo>
                <a:cubicBezTo>
                  <a:pt x="8662192" y="396055"/>
                  <a:pt x="8626437" y="409750"/>
                  <a:pt x="8611622" y="432828"/>
                </a:cubicBezTo>
                <a:lnTo>
                  <a:pt x="8640155" y="459652"/>
                </a:lnTo>
                <a:lnTo>
                  <a:pt x="8613571" y="459652"/>
                </a:lnTo>
                <a:lnTo>
                  <a:pt x="8595361" y="438804"/>
                </a:lnTo>
                <a:cubicBezTo>
                  <a:pt x="8548120" y="401736"/>
                  <a:pt x="8467416" y="374600"/>
                  <a:pt x="8389091" y="373149"/>
                </a:cubicBezTo>
                <a:lnTo>
                  <a:pt x="8389091" y="358840"/>
                </a:lnTo>
                <a:cubicBezTo>
                  <a:pt x="8398850" y="358840"/>
                  <a:pt x="8408703" y="359023"/>
                  <a:pt x="8418417" y="359315"/>
                </a:cubicBezTo>
                <a:lnTo>
                  <a:pt x="8418417" y="359388"/>
                </a:lnTo>
                <a:cubicBezTo>
                  <a:pt x="8431942" y="359826"/>
                  <a:pt x="8438217" y="354570"/>
                  <a:pt x="8434034" y="344350"/>
                </a:cubicBezTo>
                <a:cubicBezTo>
                  <a:pt x="8427619" y="330224"/>
                  <a:pt x="8410748" y="320697"/>
                  <a:pt x="8391646" y="320478"/>
                </a:cubicBezTo>
                <a:cubicBezTo>
                  <a:pt x="8390764" y="320478"/>
                  <a:pt x="8389927" y="320478"/>
                  <a:pt x="8389091" y="320514"/>
                </a:cubicBezTo>
                <a:lnTo>
                  <a:pt x="8389091" y="311827"/>
                </a:lnTo>
                <a:cubicBezTo>
                  <a:pt x="8406984" y="310769"/>
                  <a:pt x="8423901" y="320040"/>
                  <a:pt x="8444956" y="339641"/>
                </a:cubicBezTo>
                <a:cubicBezTo>
                  <a:pt x="8453275" y="331720"/>
                  <a:pt x="8462106" y="324128"/>
                  <a:pt x="8469635" y="315915"/>
                </a:cubicBezTo>
                <a:cubicBezTo>
                  <a:pt x="8471447" y="313944"/>
                  <a:pt x="8470843" y="309053"/>
                  <a:pt x="8468938" y="306900"/>
                </a:cubicBezTo>
                <a:cubicBezTo>
                  <a:pt x="8451834" y="287189"/>
                  <a:pt x="8420369" y="277407"/>
                  <a:pt x="8389091" y="277553"/>
                </a:cubicBezTo>
                <a:lnTo>
                  <a:pt x="8389091" y="269778"/>
                </a:lnTo>
                <a:cubicBezTo>
                  <a:pt x="8389555" y="269742"/>
                  <a:pt x="8389974" y="269742"/>
                  <a:pt x="8390438" y="269742"/>
                </a:cubicBezTo>
                <a:cubicBezTo>
                  <a:pt x="8428457" y="269778"/>
                  <a:pt x="8457644" y="283430"/>
                  <a:pt x="8481858" y="305914"/>
                </a:cubicBezTo>
                <a:lnTo>
                  <a:pt x="8519225" y="281130"/>
                </a:lnTo>
                <a:cubicBezTo>
                  <a:pt x="8484415" y="247732"/>
                  <a:pt x="8441749" y="230175"/>
                  <a:pt x="8389091" y="230576"/>
                </a:cubicBezTo>
                <a:lnTo>
                  <a:pt x="8389091" y="220648"/>
                </a:lnTo>
                <a:cubicBezTo>
                  <a:pt x="8402522" y="220794"/>
                  <a:pt x="8415907" y="221999"/>
                  <a:pt x="8429014" y="224225"/>
                </a:cubicBezTo>
                <a:cubicBezTo>
                  <a:pt x="8466242" y="230430"/>
                  <a:pt x="8496499" y="245761"/>
                  <a:pt x="8522061" y="267734"/>
                </a:cubicBezTo>
                <a:cubicBezTo>
                  <a:pt x="8525361" y="270618"/>
                  <a:pt x="8532751" y="273830"/>
                  <a:pt x="8536051" y="272771"/>
                </a:cubicBezTo>
                <a:cubicBezTo>
                  <a:pt x="8547995" y="268902"/>
                  <a:pt x="8558918" y="263318"/>
                  <a:pt x="8572535" y="257295"/>
                </a:cubicBezTo>
                <a:cubicBezTo>
                  <a:pt x="8524013" y="207581"/>
                  <a:pt x="8463314" y="182067"/>
                  <a:pt x="8389091" y="182724"/>
                </a:cubicBezTo>
                <a:lnTo>
                  <a:pt x="8389091" y="172868"/>
                </a:lnTo>
                <a:cubicBezTo>
                  <a:pt x="8403823" y="173014"/>
                  <a:pt x="8418510" y="174036"/>
                  <a:pt x="8433012" y="175935"/>
                </a:cubicBezTo>
                <a:cubicBezTo>
                  <a:pt x="8492409" y="183563"/>
                  <a:pt x="8540234" y="208238"/>
                  <a:pt x="8577415" y="245615"/>
                </a:cubicBezTo>
                <a:cubicBezTo>
                  <a:pt x="8580436" y="248681"/>
                  <a:pt x="8586245" y="252988"/>
                  <a:pt x="8589545" y="252440"/>
                </a:cubicBezTo>
                <a:cubicBezTo>
                  <a:pt x="8603861" y="249995"/>
                  <a:pt x="8617850" y="245943"/>
                  <a:pt x="8634209" y="241892"/>
                </a:cubicBezTo>
                <a:cubicBezTo>
                  <a:pt x="8574626" y="171299"/>
                  <a:pt x="8493849" y="134287"/>
                  <a:pt x="8389091" y="133667"/>
                </a:cubicBezTo>
                <a:lnTo>
                  <a:pt x="8389091" y="120198"/>
                </a:lnTo>
                <a:lnTo>
                  <a:pt x="8420974" y="120198"/>
                </a:lnTo>
                <a:lnTo>
                  <a:pt x="8420928" y="120307"/>
                </a:lnTo>
                <a:cubicBezTo>
                  <a:pt x="8432499" y="120198"/>
                  <a:pt x="8437380" y="115343"/>
                  <a:pt x="8434638" y="106838"/>
                </a:cubicBezTo>
                <a:cubicBezTo>
                  <a:pt x="8429804" y="92274"/>
                  <a:pt x="8409308" y="80485"/>
                  <a:pt x="8389370" y="80777"/>
                </a:cubicBezTo>
                <a:lnTo>
                  <a:pt x="8389091" y="80777"/>
                </a:lnTo>
                <a:lnTo>
                  <a:pt x="8389091" y="73148"/>
                </a:lnTo>
                <a:cubicBezTo>
                  <a:pt x="8407216" y="72126"/>
                  <a:pt x="8424321" y="81361"/>
                  <a:pt x="8445002" y="100962"/>
                </a:cubicBezTo>
                <a:lnTo>
                  <a:pt x="8473353" y="73842"/>
                </a:lnTo>
                <a:cubicBezTo>
                  <a:pt x="8455877" y="50335"/>
                  <a:pt x="8422368" y="38253"/>
                  <a:pt x="8389091" y="38180"/>
                </a:cubicBezTo>
                <a:lnTo>
                  <a:pt x="8389091" y="30588"/>
                </a:lnTo>
                <a:cubicBezTo>
                  <a:pt x="8389416" y="30552"/>
                  <a:pt x="8389741" y="30552"/>
                  <a:pt x="8390113" y="30552"/>
                </a:cubicBezTo>
                <a:cubicBezTo>
                  <a:pt x="8427527" y="30369"/>
                  <a:pt x="8457597" y="43728"/>
                  <a:pt x="8481626" y="66943"/>
                </a:cubicBezTo>
                <a:lnTo>
                  <a:pt x="8519134" y="42451"/>
                </a:lnTo>
                <a:cubicBezTo>
                  <a:pt x="8499240" y="22594"/>
                  <a:pt x="8476141" y="8359"/>
                  <a:pt x="8449929" y="37"/>
                </a:cubicBezTo>
                <a:lnTo>
                  <a:pt x="8477304" y="37"/>
                </a:lnTo>
                <a:cubicBezTo>
                  <a:pt x="8494175" y="7738"/>
                  <a:pt x="8509373" y="17521"/>
                  <a:pt x="8522293" y="29018"/>
                </a:cubicBezTo>
                <a:cubicBezTo>
                  <a:pt x="8525361" y="31829"/>
                  <a:pt x="8532937" y="34895"/>
                  <a:pt x="8536283" y="33800"/>
                </a:cubicBezTo>
                <a:cubicBezTo>
                  <a:pt x="8548181" y="29967"/>
                  <a:pt x="8559149" y="24346"/>
                  <a:pt x="8572210" y="18652"/>
                </a:cubicBezTo>
                <a:cubicBezTo>
                  <a:pt x="8566214" y="12155"/>
                  <a:pt x="8559708" y="5950"/>
                  <a:pt x="8552829" y="37"/>
                </a:cubicBezTo>
                <a:lnTo>
                  <a:pt x="8570397" y="37"/>
                </a:lnTo>
                <a:cubicBezTo>
                  <a:pt x="8572163" y="1679"/>
                  <a:pt x="8573883" y="3322"/>
                  <a:pt x="8575603" y="5037"/>
                </a:cubicBezTo>
                <a:cubicBezTo>
                  <a:pt x="8579135" y="8468"/>
                  <a:pt x="8584991" y="13761"/>
                  <a:pt x="8588570" y="13250"/>
                </a:cubicBezTo>
                <a:cubicBezTo>
                  <a:pt x="8603396" y="11060"/>
                  <a:pt x="8617757" y="6972"/>
                  <a:pt x="8634395" y="3066"/>
                </a:cubicBezTo>
                <a:cubicBezTo>
                  <a:pt x="8633559" y="2044"/>
                  <a:pt x="8632676" y="1059"/>
                  <a:pt x="8631793" y="37"/>
                </a:cubicBezTo>
                <a:lnTo>
                  <a:pt x="8657773" y="37"/>
                </a:lnTo>
                <a:cubicBezTo>
                  <a:pt x="8660284" y="657"/>
                  <a:pt x="8663351" y="876"/>
                  <a:pt x="8666884" y="767"/>
                </a:cubicBezTo>
                <a:cubicBezTo>
                  <a:pt x="8685381" y="73"/>
                  <a:pt x="8703972" y="219"/>
                  <a:pt x="8722424" y="840"/>
                </a:cubicBezTo>
                <a:cubicBezTo>
                  <a:pt x="8725445" y="986"/>
                  <a:pt x="8728511" y="730"/>
                  <a:pt x="8731393" y="0"/>
                </a:cubicBezTo>
                <a:close/>
                <a:moveTo>
                  <a:pt x="8120918" y="0"/>
                </a:moveTo>
                <a:lnTo>
                  <a:pt x="8146714" y="0"/>
                </a:lnTo>
                <a:cubicBezTo>
                  <a:pt x="8146248" y="511"/>
                  <a:pt x="8145830" y="1022"/>
                  <a:pt x="8145412" y="1533"/>
                </a:cubicBezTo>
                <a:cubicBezTo>
                  <a:pt x="8147968" y="3395"/>
                  <a:pt x="8148572" y="4234"/>
                  <a:pt x="8149455" y="4417"/>
                </a:cubicBezTo>
                <a:cubicBezTo>
                  <a:pt x="8159076" y="6753"/>
                  <a:pt x="8169068" y="8286"/>
                  <a:pt x="8178132" y="11425"/>
                </a:cubicBezTo>
                <a:cubicBezTo>
                  <a:pt x="8189472" y="15404"/>
                  <a:pt x="8195514" y="12447"/>
                  <a:pt x="8203090" y="5147"/>
                </a:cubicBezTo>
                <a:cubicBezTo>
                  <a:pt x="8204902" y="3431"/>
                  <a:pt x="8206714" y="1716"/>
                  <a:pt x="8208574" y="37"/>
                </a:cubicBezTo>
                <a:lnTo>
                  <a:pt x="8225491" y="37"/>
                </a:lnTo>
                <a:cubicBezTo>
                  <a:pt x="8218660" y="5986"/>
                  <a:pt x="8212246" y="12228"/>
                  <a:pt x="8206296" y="18762"/>
                </a:cubicBezTo>
                <a:lnTo>
                  <a:pt x="8248312" y="36392"/>
                </a:lnTo>
                <a:cubicBezTo>
                  <a:pt x="8264207" y="21244"/>
                  <a:pt x="8281728" y="9016"/>
                  <a:pt x="8301109" y="37"/>
                </a:cubicBezTo>
                <a:lnTo>
                  <a:pt x="8330297" y="37"/>
                </a:lnTo>
                <a:cubicBezTo>
                  <a:pt x="8302132" y="8432"/>
                  <a:pt x="8277361" y="23178"/>
                  <a:pt x="8260674" y="43473"/>
                </a:cubicBezTo>
                <a:lnTo>
                  <a:pt x="8297019" y="67125"/>
                </a:lnTo>
                <a:cubicBezTo>
                  <a:pt x="8321048" y="43436"/>
                  <a:pt x="8351351" y="30588"/>
                  <a:pt x="8388859" y="30588"/>
                </a:cubicBezTo>
                <a:lnTo>
                  <a:pt x="8389043" y="30588"/>
                </a:lnTo>
                <a:lnTo>
                  <a:pt x="8389043" y="38253"/>
                </a:lnTo>
                <a:cubicBezTo>
                  <a:pt x="8359113" y="38071"/>
                  <a:pt x="8329181" y="47597"/>
                  <a:pt x="8310591" y="66760"/>
                </a:cubicBezTo>
                <a:lnTo>
                  <a:pt x="8310405" y="66943"/>
                </a:lnTo>
                <a:cubicBezTo>
                  <a:pt x="8308267" y="69169"/>
                  <a:pt x="8305572" y="73623"/>
                  <a:pt x="8307059" y="74900"/>
                </a:cubicBezTo>
                <a:cubicBezTo>
                  <a:pt x="8315285" y="83916"/>
                  <a:pt x="8324487" y="92384"/>
                  <a:pt x="8333830" y="101473"/>
                </a:cubicBezTo>
                <a:cubicBezTo>
                  <a:pt x="8351955" y="81397"/>
                  <a:pt x="8369756" y="72126"/>
                  <a:pt x="8388998" y="73440"/>
                </a:cubicBezTo>
                <a:lnTo>
                  <a:pt x="8388998" y="80923"/>
                </a:lnTo>
                <a:lnTo>
                  <a:pt x="8388905" y="80923"/>
                </a:lnTo>
                <a:cubicBezTo>
                  <a:pt x="8369570" y="80704"/>
                  <a:pt x="8349864" y="91800"/>
                  <a:pt x="8344426" y="106072"/>
                </a:cubicBezTo>
                <a:cubicBezTo>
                  <a:pt x="8340940" y="115197"/>
                  <a:pt x="8345681" y="120307"/>
                  <a:pt x="8358044" y="120307"/>
                </a:cubicBezTo>
                <a:lnTo>
                  <a:pt x="8389043" y="120307"/>
                </a:lnTo>
                <a:lnTo>
                  <a:pt x="8389043" y="133265"/>
                </a:lnTo>
                <a:cubicBezTo>
                  <a:pt x="8384442" y="133265"/>
                  <a:pt x="8379748" y="133338"/>
                  <a:pt x="8375101" y="133520"/>
                </a:cubicBezTo>
                <a:lnTo>
                  <a:pt x="8374962" y="133593"/>
                </a:lnTo>
                <a:cubicBezTo>
                  <a:pt x="8260442" y="137937"/>
                  <a:pt x="8173437" y="196630"/>
                  <a:pt x="8147178" y="242914"/>
                </a:cubicBezTo>
                <a:cubicBezTo>
                  <a:pt x="8157217" y="245323"/>
                  <a:pt x="8167674" y="246965"/>
                  <a:pt x="8177155" y="250287"/>
                </a:cubicBezTo>
                <a:cubicBezTo>
                  <a:pt x="8188867" y="254411"/>
                  <a:pt x="8195188" y="251929"/>
                  <a:pt x="8203368" y="244191"/>
                </a:cubicBezTo>
                <a:cubicBezTo>
                  <a:pt x="8253749" y="196083"/>
                  <a:pt x="8315750" y="171956"/>
                  <a:pt x="8389043" y="173051"/>
                </a:cubicBezTo>
                <a:lnTo>
                  <a:pt x="8389043" y="182906"/>
                </a:lnTo>
                <a:cubicBezTo>
                  <a:pt x="8381794" y="182833"/>
                  <a:pt x="8374543" y="183052"/>
                  <a:pt x="8367339" y="183600"/>
                </a:cubicBezTo>
                <a:cubicBezTo>
                  <a:pt x="8300133" y="188673"/>
                  <a:pt x="8246685" y="213676"/>
                  <a:pt x="8206204" y="257806"/>
                </a:cubicBezTo>
                <a:cubicBezTo>
                  <a:pt x="8217358" y="262587"/>
                  <a:pt x="8226282" y="265508"/>
                  <a:pt x="8233857" y="269888"/>
                </a:cubicBezTo>
                <a:cubicBezTo>
                  <a:pt x="8244222" y="275910"/>
                  <a:pt x="8250311" y="274012"/>
                  <a:pt x="8258630" y="266712"/>
                </a:cubicBezTo>
                <a:cubicBezTo>
                  <a:pt x="8293767" y="235796"/>
                  <a:pt x="8341313" y="220247"/>
                  <a:pt x="8389043" y="220393"/>
                </a:cubicBezTo>
                <a:lnTo>
                  <a:pt x="8389043" y="230503"/>
                </a:lnTo>
                <a:cubicBezTo>
                  <a:pt x="8384071" y="230503"/>
                  <a:pt x="8378912" y="230722"/>
                  <a:pt x="8373753" y="231051"/>
                </a:cubicBezTo>
                <a:cubicBezTo>
                  <a:pt x="8326951" y="234226"/>
                  <a:pt x="8288607" y="251272"/>
                  <a:pt x="8259513" y="281751"/>
                </a:cubicBezTo>
                <a:lnTo>
                  <a:pt x="8296694" y="306133"/>
                </a:lnTo>
                <a:cubicBezTo>
                  <a:pt x="8320444" y="283539"/>
                  <a:pt x="8349632" y="269997"/>
                  <a:pt x="8387557" y="269742"/>
                </a:cubicBezTo>
                <a:lnTo>
                  <a:pt x="8389043" y="269742"/>
                </a:lnTo>
                <a:lnTo>
                  <a:pt x="8389043" y="277553"/>
                </a:lnTo>
                <a:cubicBezTo>
                  <a:pt x="8358462" y="277407"/>
                  <a:pt x="8327787" y="287080"/>
                  <a:pt x="8309801" y="306535"/>
                </a:cubicBezTo>
                <a:cubicBezTo>
                  <a:pt x="8307802" y="308725"/>
                  <a:pt x="8305944" y="313178"/>
                  <a:pt x="8307198" y="314638"/>
                </a:cubicBezTo>
                <a:cubicBezTo>
                  <a:pt x="8315332" y="323471"/>
                  <a:pt x="8324394" y="331647"/>
                  <a:pt x="8333458" y="340334"/>
                </a:cubicBezTo>
                <a:cubicBezTo>
                  <a:pt x="8352513" y="320259"/>
                  <a:pt x="8369756" y="311097"/>
                  <a:pt x="8388998" y="312740"/>
                </a:cubicBezTo>
                <a:lnTo>
                  <a:pt x="8388998" y="320770"/>
                </a:lnTo>
                <a:cubicBezTo>
                  <a:pt x="8369617" y="320441"/>
                  <a:pt x="8352002" y="329530"/>
                  <a:pt x="8344658" y="343619"/>
                </a:cubicBezTo>
                <a:cubicBezTo>
                  <a:pt x="8339453" y="354241"/>
                  <a:pt x="8345681" y="359972"/>
                  <a:pt x="8359996" y="359497"/>
                </a:cubicBezTo>
                <a:cubicBezTo>
                  <a:pt x="8369663" y="359133"/>
                  <a:pt x="8379330" y="358986"/>
                  <a:pt x="8388998" y="359023"/>
                </a:cubicBezTo>
                <a:lnTo>
                  <a:pt x="8388998" y="373003"/>
                </a:lnTo>
                <a:cubicBezTo>
                  <a:pt x="8312276" y="372483"/>
                  <a:pt x="8248050" y="393090"/>
                  <a:pt x="8195125" y="432715"/>
                </a:cubicBezTo>
                <a:lnTo>
                  <a:pt x="8166241" y="459652"/>
                </a:lnTo>
                <a:lnTo>
                  <a:pt x="8140492" y="459652"/>
                </a:lnTo>
                <a:lnTo>
                  <a:pt x="8165954" y="430455"/>
                </a:lnTo>
                <a:cubicBezTo>
                  <a:pt x="8152382" y="421476"/>
                  <a:pt x="8138766" y="412497"/>
                  <a:pt x="8125101" y="403518"/>
                </a:cubicBezTo>
                <a:cubicBezTo>
                  <a:pt x="8124218" y="403079"/>
                  <a:pt x="8123336" y="402715"/>
                  <a:pt x="8122359" y="402459"/>
                </a:cubicBezTo>
                <a:lnTo>
                  <a:pt x="8122359" y="402532"/>
                </a:lnTo>
                <a:cubicBezTo>
                  <a:pt x="8111240" y="398891"/>
                  <a:pt x="8099338" y="397041"/>
                  <a:pt x="8087432" y="396794"/>
                </a:cubicBezTo>
                <a:cubicBezTo>
                  <a:pt x="8051717" y="396055"/>
                  <a:pt x="8015962" y="409750"/>
                  <a:pt x="8001146" y="432828"/>
                </a:cubicBezTo>
                <a:lnTo>
                  <a:pt x="8029680" y="459652"/>
                </a:lnTo>
                <a:lnTo>
                  <a:pt x="8003096" y="459652"/>
                </a:lnTo>
                <a:lnTo>
                  <a:pt x="7984886" y="438804"/>
                </a:lnTo>
                <a:cubicBezTo>
                  <a:pt x="7937644" y="401736"/>
                  <a:pt x="7856940" y="374600"/>
                  <a:pt x="7778616" y="373149"/>
                </a:cubicBezTo>
                <a:lnTo>
                  <a:pt x="7778616" y="358840"/>
                </a:lnTo>
                <a:cubicBezTo>
                  <a:pt x="7788374" y="358840"/>
                  <a:pt x="7798228" y="359023"/>
                  <a:pt x="7807942" y="359315"/>
                </a:cubicBezTo>
                <a:lnTo>
                  <a:pt x="7807942" y="359388"/>
                </a:lnTo>
                <a:cubicBezTo>
                  <a:pt x="7821467" y="359826"/>
                  <a:pt x="7827742" y="354570"/>
                  <a:pt x="7823559" y="344350"/>
                </a:cubicBezTo>
                <a:cubicBezTo>
                  <a:pt x="7817144" y="330224"/>
                  <a:pt x="7800272" y="320697"/>
                  <a:pt x="7781171" y="320478"/>
                </a:cubicBezTo>
                <a:cubicBezTo>
                  <a:pt x="7780289" y="320478"/>
                  <a:pt x="7779452" y="320478"/>
                  <a:pt x="7778616" y="320514"/>
                </a:cubicBezTo>
                <a:lnTo>
                  <a:pt x="7778616" y="311827"/>
                </a:lnTo>
                <a:cubicBezTo>
                  <a:pt x="7796509" y="310769"/>
                  <a:pt x="7813426" y="320040"/>
                  <a:pt x="7834480" y="339641"/>
                </a:cubicBezTo>
                <a:cubicBezTo>
                  <a:pt x="7842800" y="331720"/>
                  <a:pt x="7851631" y="324128"/>
                  <a:pt x="7859160" y="315915"/>
                </a:cubicBezTo>
                <a:cubicBezTo>
                  <a:pt x="7860972" y="313944"/>
                  <a:pt x="7860368" y="309053"/>
                  <a:pt x="7858462" y="306900"/>
                </a:cubicBezTo>
                <a:cubicBezTo>
                  <a:pt x="7841359" y="287189"/>
                  <a:pt x="7809894" y="277407"/>
                  <a:pt x="7778616" y="277553"/>
                </a:cubicBezTo>
                <a:lnTo>
                  <a:pt x="7778616" y="269778"/>
                </a:lnTo>
                <a:cubicBezTo>
                  <a:pt x="7779080" y="269742"/>
                  <a:pt x="7779498" y="269742"/>
                  <a:pt x="7779962" y="269742"/>
                </a:cubicBezTo>
                <a:cubicBezTo>
                  <a:pt x="7817982" y="269778"/>
                  <a:pt x="7847168" y="283430"/>
                  <a:pt x="7871382" y="305914"/>
                </a:cubicBezTo>
                <a:lnTo>
                  <a:pt x="7908750" y="281130"/>
                </a:lnTo>
                <a:cubicBezTo>
                  <a:pt x="7873940" y="247732"/>
                  <a:pt x="7831274" y="230175"/>
                  <a:pt x="7778616" y="230576"/>
                </a:cubicBezTo>
                <a:lnTo>
                  <a:pt x="7778616" y="220648"/>
                </a:lnTo>
                <a:cubicBezTo>
                  <a:pt x="7792046" y="220794"/>
                  <a:pt x="7805432" y="221999"/>
                  <a:pt x="7818538" y="224225"/>
                </a:cubicBezTo>
                <a:cubicBezTo>
                  <a:pt x="7855767" y="230430"/>
                  <a:pt x="7886024" y="245761"/>
                  <a:pt x="7911586" y="267734"/>
                </a:cubicBezTo>
                <a:cubicBezTo>
                  <a:pt x="7914886" y="270618"/>
                  <a:pt x="7922276" y="273830"/>
                  <a:pt x="7925576" y="272771"/>
                </a:cubicBezTo>
                <a:cubicBezTo>
                  <a:pt x="7937520" y="268902"/>
                  <a:pt x="7948442" y="263318"/>
                  <a:pt x="7962060" y="257295"/>
                </a:cubicBezTo>
                <a:cubicBezTo>
                  <a:pt x="7913538" y="207581"/>
                  <a:pt x="7852839" y="182067"/>
                  <a:pt x="7778616" y="182724"/>
                </a:cubicBezTo>
                <a:lnTo>
                  <a:pt x="7778616" y="172868"/>
                </a:lnTo>
                <a:cubicBezTo>
                  <a:pt x="7793348" y="173014"/>
                  <a:pt x="7808034" y="174036"/>
                  <a:pt x="7822536" y="175935"/>
                </a:cubicBezTo>
                <a:cubicBezTo>
                  <a:pt x="7881934" y="183563"/>
                  <a:pt x="7929758" y="208238"/>
                  <a:pt x="7966940" y="245615"/>
                </a:cubicBezTo>
                <a:cubicBezTo>
                  <a:pt x="7969960" y="248681"/>
                  <a:pt x="7975770" y="252988"/>
                  <a:pt x="7979070" y="252440"/>
                </a:cubicBezTo>
                <a:cubicBezTo>
                  <a:pt x="7993386" y="249995"/>
                  <a:pt x="8007375" y="245943"/>
                  <a:pt x="8023734" y="241892"/>
                </a:cubicBezTo>
                <a:cubicBezTo>
                  <a:pt x="7964151" y="171299"/>
                  <a:pt x="7883374" y="134287"/>
                  <a:pt x="7778616" y="133667"/>
                </a:cubicBezTo>
                <a:lnTo>
                  <a:pt x="7778616" y="120198"/>
                </a:lnTo>
                <a:lnTo>
                  <a:pt x="7810498" y="120198"/>
                </a:lnTo>
                <a:lnTo>
                  <a:pt x="7810452" y="120307"/>
                </a:lnTo>
                <a:cubicBezTo>
                  <a:pt x="7822024" y="120198"/>
                  <a:pt x="7826904" y="115343"/>
                  <a:pt x="7824163" y="106838"/>
                </a:cubicBezTo>
                <a:cubicBezTo>
                  <a:pt x="7819328" y="92274"/>
                  <a:pt x="7798832" y="80485"/>
                  <a:pt x="7778894" y="80777"/>
                </a:cubicBezTo>
                <a:lnTo>
                  <a:pt x="7778616" y="80777"/>
                </a:lnTo>
                <a:lnTo>
                  <a:pt x="7778616" y="73148"/>
                </a:lnTo>
                <a:cubicBezTo>
                  <a:pt x="7796741" y="72126"/>
                  <a:pt x="7813846" y="81361"/>
                  <a:pt x="7834526" y="100962"/>
                </a:cubicBezTo>
                <a:lnTo>
                  <a:pt x="7862878" y="73842"/>
                </a:lnTo>
                <a:cubicBezTo>
                  <a:pt x="7845402" y="50335"/>
                  <a:pt x="7811893" y="38253"/>
                  <a:pt x="7778616" y="38180"/>
                </a:cubicBezTo>
                <a:lnTo>
                  <a:pt x="7778616" y="30588"/>
                </a:lnTo>
                <a:cubicBezTo>
                  <a:pt x="7778940" y="30552"/>
                  <a:pt x="7779266" y="30552"/>
                  <a:pt x="7779638" y="30552"/>
                </a:cubicBezTo>
                <a:cubicBezTo>
                  <a:pt x="7817052" y="30369"/>
                  <a:pt x="7847122" y="43728"/>
                  <a:pt x="7871150" y="66943"/>
                </a:cubicBezTo>
                <a:lnTo>
                  <a:pt x="7908658" y="42451"/>
                </a:lnTo>
                <a:cubicBezTo>
                  <a:pt x="7888765" y="22594"/>
                  <a:pt x="7865666" y="8359"/>
                  <a:pt x="7839454" y="37"/>
                </a:cubicBezTo>
                <a:lnTo>
                  <a:pt x="7866828" y="37"/>
                </a:lnTo>
                <a:cubicBezTo>
                  <a:pt x="7883700" y="7738"/>
                  <a:pt x="7898898" y="17521"/>
                  <a:pt x="7911818" y="29018"/>
                </a:cubicBezTo>
                <a:cubicBezTo>
                  <a:pt x="7914886" y="31829"/>
                  <a:pt x="7922462" y="34895"/>
                  <a:pt x="7925808" y="33800"/>
                </a:cubicBezTo>
                <a:cubicBezTo>
                  <a:pt x="7937706" y="29967"/>
                  <a:pt x="7948674" y="24346"/>
                  <a:pt x="7961734" y="18652"/>
                </a:cubicBezTo>
                <a:cubicBezTo>
                  <a:pt x="7955739" y="12155"/>
                  <a:pt x="7949232" y="5950"/>
                  <a:pt x="7942354" y="37"/>
                </a:cubicBezTo>
                <a:lnTo>
                  <a:pt x="7959922" y="37"/>
                </a:lnTo>
                <a:cubicBezTo>
                  <a:pt x="7961688" y="1679"/>
                  <a:pt x="7963408" y="3322"/>
                  <a:pt x="7965128" y="5037"/>
                </a:cubicBezTo>
                <a:cubicBezTo>
                  <a:pt x="7968660" y="8468"/>
                  <a:pt x="7974516" y="13761"/>
                  <a:pt x="7978095" y="13250"/>
                </a:cubicBezTo>
                <a:cubicBezTo>
                  <a:pt x="7992920" y="11060"/>
                  <a:pt x="8007282" y="6972"/>
                  <a:pt x="8023920" y="3066"/>
                </a:cubicBezTo>
                <a:cubicBezTo>
                  <a:pt x="8023084" y="2044"/>
                  <a:pt x="8022201" y="1059"/>
                  <a:pt x="8021318" y="37"/>
                </a:cubicBezTo>
                <a:lnTo>
                  <a:pt x="8047298" y="37"/>
                </a:lnTo>
                <a:cubicBezTo>
                  <a:pt x="8049809" y="657"/>
                  <a:pt x="8052876" y="876"/>
                  <a:pt x="8056408" y="767"/>
                </a:cubicBezTo>
                <a:cubicBezTo>
                  <a:pt x="8074906" y="73"/>
                  <a:pt x="8093497" y="219"/>
                  <a:pt x="8111948" y="840"/>
                </a:cubicBezTo>
                <a:cubicBezTo>
                  <a:pt x="8114970" y="986"/>
                  <a:pt x="8118036" y="730"/>
                  <a:pt x="8120918" y="0"/>
                </a:cubicBezTo>
                <a:close/>
                <a:moveTo>
                  <a:pt x="7510444" y="0"/>
                </a:moveTo>
                <a:lnTo>
                  <a:pt x="7536238" y="0"/>
                </a:lnTo>
                <a:cubicBezTo>
                  <a:pt x="7535776" y="511"/>
                  <a:pt x="7535356" y="1022"/>
                  <a:pt x="7534937" y="1533"/>
                </a:cubicBezTo>
                <a:cubicBezTo>
                  <a:pt x="7537494" y="3395"/>
                  <a:pt x="7538098" y="4234"/>
                  <a:pt x="7538981" y="4417"/>
                </a:cubicBezTo>
                <a:cubicBezTo>
                  <a:pt x="7548602" y="6753"/>
                  <a:pt x="7558592" y="8286"/>
                  <a:pt x="7567658" y="11425"/>
                </a:cubicBezTo>
                <a:cubicBezTo>
                  <a:pt x="7578998" y="15404"/>
                  <a:pt x="7585038" y="12447"/>
                  <a:pt x="7592614" y="5147"/>
                </a:cubicBezTo>
                <a:cubicBezTo>
                  <a:pt x="7594427" y="3431"/>
                  <a:pt x="7596239" y="1716"/>
                  <a:pt x="7598100" y="37"/>
                </a:cubicBezTo>
                <a:lnTo>
                  <a:pt x="7615018" y="37"/>
                </a:lnTo>
                <a:cubicBezTo>
                  <a:pt x="7608184" y="5986"/>
                  <a:pt x="7601771" y="12228"/>
                  <a:pt x="7595821" y="18762"/>
                </a:cubicBezTo>
                <a:lnTo>
                  <a:pt x="7637837" y="36392"/>
                </a:lnTo>
                <a:cubicBezTo>
                  <a:pt x="7653732" y="21244"/>
                  <a:pt x="7671254" y="9016"/>
                  <a:pt x="7690636" y="37"/>
                </a:cubicBezTo>
                <a:lnTo>
                  <a:pt x="7719822" y="37"/>
                </a:lnTo>
                <a:cubicBezTo>
                  <a:pt x="7691658" y="8432"/>
                  <a:pt x="7666886" y="23178"/>
                  <a:pt x="7650199" y="43473"/>
                </a:cubicBezTo>
                <a:lnTo>
                  <a:pt x="7686544" y="67125"/>
                </a:lnTo>
                <a:cubicBezTo>
                  <a:pt x="7710573" y="43436"/>
                  <a:pt x="7740876" y="30588"/>
                  <a:pt x="7778384" y="30588"/>
                </a:cubicBezTo>
                <a:lnTo>
                  <a:pt x="7778570" y="30588"/>
                </a:lnTo>
                <a:lnTo>
                  <a:pt x="7778570" y="38253"/>
                </a:lnTo>
                <a:cubicBezTo>
                  <a:pt x="7748638" y="38071"/>
                  <a:pt x="7718706" y="47597"/>
                  <a:pt x="7700116" y="66760"/>
                </a:cubicBezTo>
                <a:lnTo>
                  <a:pt x="7699930" y="66943"/>
                </a:lnTo>
                <a:cubicBezTo>
                  <a:pt x="7697792" y="69169"/>
                  <a:pt x="7695096" y="73623"/>
                  <a:pt x="7696584" y="74900"/>
                </a:cubicBezTo>
                <a:cubicBezTo>
                  <a:pt x="7704811" y="83916"/>
                  <a:pt x="7714014" y="92384"/>
                  <a:pt x="7723354" y="101473"/>
                </a:cubicBezTo>
                <a:cubicBezTo>
                  <a:pt x="7741480" y="81397"/>
                  <a:pt x="7759282" y="72126"/>
                  <a:pt x="7778524" y="73440"/>
                </a:cubicBezTo>
                <a:lnTo>
                  <a:pt x="7778524" y="80923"/>
                </a:lnTo>
                <a:lnTo>
                  <a:pt x="7778430" y="80923"/>
                </a:lnTo>
                <a:cubicBezTo>
                  <a:pt x="7759094" y="80704"/>
                  <a:pt x="7739390" y="91800"/>
                  <a:pt x="7733951" y="106072"/>
                </a:cubicBezTo>
                <a:cubicBezTo>
                  <a:pt x="7730465" y="115197"/>
                  <a:pt x="7735206" y="120307"/>
                  <a:pt x="7747570" y="120307"/>
                </a:cubicBezTo>
                <a:lnTo>
                  <a:pt x="7778570" y="120307"/>
                </a:lnTo>
                <a:lnTo>
                  <a:pt x="7778570" y="133265"/>
                </a:lnTo>
                <a:cubicBezTo>
                  <a:pt x="7773967" y="133265"/>
                  <a:pt x="7769274" y="133338"/>
                  <a:pt x="7764626" y="133520"/>
                </a:cubicBezTo>
                <a:lnTo>
                  <a:pt x="7764487" y="133593"/>
                </a:lnTo>
                <a:cubicBezTo>
                  <a:pt x="7649968" y="137937"/>
                  <a:pt x="7562962" y="196630"/>
                  <a:pt x="7536704" y="242914"/>
                </a:cubicBezTo>
                <a:cubicBezTo>
                  <a:pt x="7546743" y="245323"/>
                  <a:pt x="7557198" y="246965"/>
                  <a:pt x="7566681" y="250287"/>
                </a:cubicBezTo>
                <a:cubicBezTo>
                  <a:pt x="7578393" y="254411"/>
                  <a:pt x="7584714" y="251929"/>
                  <a:pt x="7592895" y="244191"/>
                </a:cubicBezTo>
                <a:cubicBezTo>
                  <a:pt x="7643276" y="196083"/>
                  <a:pt x="7705275" y="171956"/>
                  <a:pt x="7778570" y="173051"/>
                </a:cubicBezTo>
                <a:lnTo>
                  <a:pt x="7778570" y="182906"/>
                </a:lnTo>
                <a:cubicBezTo>
                  <a:pt x="7771318" y="182833"/>
                  <a:pt x="7764068" y="183052"/>
                  <a:pt x="7756865" y="183600"/>
                </a:cubicBezTo>
                <a:cubicBezTo>
                  <a:pt x="7689658" y="188673"/>
                  <a:pt x="7636210" y="213676"/>
                  <a:pt x="7595728" y="257806"/>
                </a:cubicBezTo>
                <a:cubicBezTo>
                  <a:pt x="7606884" y="262587"/>
                  <a:pt x="7615809" y="265508"/>
                  <a:pt x="7623384" y="269888"/>
                </a:cubicBezTo>
                <a:cubicBezTo>
                  <a:pt x="7633747" y="275910"/>
                  <a:pt x="7639836" y="274012"/>
                  <a:pt x="7648156" y="266712"/>
                </a:cubicBezTo>
                <a:cubicBezTo>
                  <a:pt x="7683292" y="235796"/>
                  <a:pt x="7730838" y="220247"/>
                  <a:pt x="7778570" y="220393"/>
                </a:cubicBezTo>
                <a:lnTo>
                  <a:pt x="7778570" y="230503"/>
                </a:lnTo>
                <a:cubicBezTo>
                  <a:pt x="7773598" y="230503"/>
                  <a:pt x="7768438" y="230722"/>
                  <a:pt x="7763278" y="231051"/>
                </a:cubicBezTo>
                <a:cubicBezTo>
                  <a:pt x="7716476" y="234226"/>
                  <a:pt x="7678134" y="251272"/>
                  <a:pt x="7649038" y="281751"/>
                </a:cubicBezTo>
                <a:lnTo>
                  <a:pt x="7686219" y="306133"/>
                </a:lnTo>
                <a:cubicBezTo>
                  <a:pt x="7709969" y="283539"/>
                  <a:pt x="7739156" y="269997"/>
                  <a:pt x="7777082" y="269742"/>
                </a:cubicBezTo>
                <a:lnTo>
                  <a:pt x="7778570" y="269742"/>
                </a:lnTo>
                <a:lnTo>
                  <a:pt x="7778570" y="277553"/>
                </a:lnTo>
                <a:cubicBezTo>
                  <a:pt x="7747986" y="277407"/>
                  <a:pt x="7717313" y="287080"/>
                  <a:pt x="7699326" y="306535"/>
                </a:cubicBezTo>
                <a:cubicBezTo>
                  <a:pt x="7697328" y="308725"/>
                  <a:pt x="7695468" y="313178"/>
                  <a:pt x="7696724" y="314638"/>
                </a:cubicBezTo>
                <a:cubicBezTo>
                  <a:pt x="7704857" y="323471"/>
                  <a:pt x="7713919" y="331647"/>
                  <a:pt x="7722982" y="340334"/>
                </a:cubicBezTo>
                <a:cubicBezTo>
                  <a:pt x="7742038" y="320259"/>
                  <a:pt x="7759282" y="311097"/>
                  <a:pt x="7778524" y="312740"/>
                </a:cubicBezTo>
                <a:lnTo>
                  <a:pt x="7778524" y="320770"/>
                </a:lnTo>
                <a:cubicBezTo>
                  <a:pt x="7759142" y="320441"/>
                  <a:pt x="7741527" y="329530"/>
                  <a:pt x="7734183" y="343619"/>
                </a:cubicBezTo>
                <a:cubicBezTo>
                  <a:pt x="7728979" y="354241"/>
                  <a:pt x="7735206" y="359972"/>
                  <a:pt x="7749521" y="359497"/>
                </a:cubicBezTo>
                <a:cubicBezTo>
                  <a:pt x="7759188" y="359133"/>
                  <a:pt x="7768855" y="358986"/>
                  <a:pt x="7778524" y="359023"/>
                </a:cubicBezTo>
                <a:lnTo>
                  <a:pt x="7778524" y="373003"/>
                </a:lnTo>
                <a:cubicBezTo>
                  <a:pt x="7701801" y="372483"/>
                  <a:pt x="7637575" y="393090"/>
                  <a:pt x="7584650" y="432715"/>
                </a:cubicBezTo>
                <a:lnTo>
                  <a:pt x="7555765" y="459652"/>
                </a:lnTo>
                <a:lnTo>
                  <a:pt x="7530016" y="459652"/>
                </a:lnTo>
                <a:lnTo>
                  <a:pt x="7555479" y="430455"/>
                </a:lnTo>
                <a:cubicBezTo>
                  <a:pt x="7541908" y="421476"/>
                  <a:pt x="7528290" y="412497"/>
                  <a:pt x="7514627" y="403518"/>
                </a:cubicBezTo>
                <a:cubicBezTo>
                  <a:pt x="7513744" y="403079"/>
                  <a:pt x="7512860" y="402715"/>
                  <a:pt x="7511886" y="402459"/>
                </a:cubicBezTo>
                <a:lnTo>
                  <a:pt x="7511886" y="402532"/>
                </a:lnTo>
                <a:cubicBezTo>
                  <a:pt x="7500765" y="398891"/>
                  <a:pt x="7488863" y="397041"/>
                  <a:pt x="7476958" y="396794"/>
                </a:cubicBezTo>
                <a:cubicBezTo>
                  <a:pt x="7441243" y="396055"/>
                  <a:pt x="7405488" y="409750"/>
                  <a:pt x="7390672" y="432828"/>
                </a:cubicBezTo>
                <a:lnTo>
                  <a:pt x="7419206" y="459652"/>
                </a:lnTo>
                <a:lnTo>
                  <a:pt x="7392621" y="459652"/>
                </a:lnTo>
                <a:lnTo>
                  <a:pt x="7374412" y="438804"/>
                </a:lnTo>
                <a:cubicBezTo>
                  <a:pt x="7327172" y="401736"/>
                  <a:pt x="7246468" y="374600"/>
                  <a:pt x="7168142" y="373149"/>
                </a:cubicBezTo>
                <a:lnTo>
                  <a:pt x="7168142" y="358840"/>
                </a:lnTo>
                <a:cubicBezTo>
                  <a:pt x="7177902" y="358840"/>
                  <a:pt x="7187754" y="359023"/>
                  <a:pt x="7197469" y="359315"/>
                </a:cubicBezTo>
                <a:lnTo>
                  <a:pt x="7197469" y="359388"/>
                </a:lnTo>
                <a:cubicBezTo>
                  <a:pt x="7210992" y="359826"/>
                  <a:pt x="7217268" y="354570"/>
                  <a:pt x="7213085" y="344350"/>
                </a:cubicBezTo>
                <a:cubicBezTo>
                  <a:pt x="7206672" y="330224"/>
                  <a:pt x="7189800" y="320697"/>
                  <a:pt x="7170697" y="320478"/>
                </a:cubicBezTo>
                <a:cubicBezTo>
                  <a:pt x="7169814" y="320478"/>
                  <a:pt x="7168979" y="320478"/>
                  <a:pt x="7168142" y="320514"/>
                </a:cubicBezTo>
                <a:lnTo>
                  <a:pt x="7168142" y="311827"/>
                </a:lnTo>
                <a:cubicBezTo>
                  <a:pt x="7186036" y="310769"/>
                  <a:pt x="7202952" y="320040"/>
                  <a:pt x="7224008" y="339641"/>
                </a:cubicBezTo>
                <a:cubicBezTo>
                  <a:pt x="7232327" y="331720"/>
                  <a:pt x="7241157" y="324128"/>
                  <a:pt x="7248684" y="315915"/>
                </a:cubicBezTo>
                <a:cubicBezTo>
                  <a:pt x="7250500" y="313944"/>
                  <a:pt x="7249894" y="309053"/>
                  <a:pt x="7247988" y="306900"/>
                </a:cubicBezTo>
                <a:cubicBezTo>
                  <a:pt x="7230884" y="287189"/>
                  <a:pt x="7199420" y="277407"/>
                  <a:pt x="7168142" y="277553"/>
                </a:cubicBezTo>
                <a:lnTo>
                  <a:pt x="7168142" y="269778"/>
                </a:lnTo>
                <a:cubicBezTo>
                  <a:pt x="7168606" y="269742"/>
                  <a:pt x="7169024" y="269742"/>
                  <a:pt x="7169490" y="269742"/>
                </a:cubicBezTo>
                <a:cubicBezTo>
                  <a:pt x="7207506" y="269778"/>
                  <a:pt x="7236696" y="283430"/>
                  <a:pt x="7260908" y="305914"/>
                </a:cubicBezTo>
                <a:lnTo>
                  <a:pt x="7298278" y="281130"/>
                </a:lnTo>
                <a:cubicBezTo>
                  <a:pt x="7263466" y="247732"/>
                  <a:pt x="7220798" y="230175"/>
                  <a:pt x="7168142" y="230576"/>
                </a:cubicBezTo>
                <a:lnTo>
                  <a:pt x="7168142" y="220648"/>
                </a:lnTo>
                <a:cubicBezTo>
                  <a:pt x="7181572" y="220794"/>
                  <a:pt x="7194958" y="221999"/>
                  <a:pt x="7208066" y="224225"/>
                </a:cubicBezTo>
                <a:cubicBezTo>
                  <a:pt x="7245293" y="230430"/>
                  <a:pt x="7275550" y="245761"/>
                  <a:pt x="7301112" y="267734"/>
                </a:cubicBezTo>
                <a:cubicBezTo>
                  <a:pt x="7304410" y="270618"/>
                  <a:pt x="7311802" y="273830"/>
                  <a:pt x="7315100" y="272771"/>
                </a:cubicBezTo>
                <a:cubicBezTo>
                  <a:pt x="7327046" y="268902"/>
                  <a:pt x="7337967" y="263318"/>
                  <a:pt x="7351586" y="257295"/>
                </a:cubicBezTo>
                <a:cubicBezTo>
                  <a:pt x="7303064" y="207581"/>
                  <a:pt x="7242364" y="182067"/>
                  <a:pt x="7168142" y="182724"/>
                </a:cubicBezTo>
                <a:lnTo>
                  <a:pt x="7168142" y="172868"/>
                </a:lnTo>
                <a:cubicBezTo>
                  <a:pt x="7182874" y="173014"/>
                  <a:pt x="7197561" y="174036"/>
                  <a:pt x="7212064" y="175935"/>
                </a:cubicBezTo>
                <a:cubicBezTo>
                  <a:pt x="7271460" y="183563"/>
                  <a:pt x="7319284" y="208238"/>
                  <a:pt x="7356466" y="245615"/>
                </a:cubicBezTo>
                <a:cubicBezTo>
                  <a:pt x="7359486" y="248681"/>
                  <a:pt x="7365296" y="252988"/>
                  <a:pt x="7368597" y="252440"/>
                </a:cubicBezTo>
                <a:cubicBezTo>
                  <a:pt x="7382912" y="249995"/>
                  <a:pt x="7396900" y="245943"/>
                  <a:pt x="7413262" y="241892"/>
                </a:cubicBezTo>
                <a:cubicBezTo>
                  <a:pt x="7353678" y="171299"/>
                  <a:pt x="7272900" y="134287"/>
                  <a:pt x="7168142" y="133667"/>
                </a:cubicBezTo>
                <a:lnTo>
                  <a:pt x="7168142" y="120198"/>
                </a:lnTo>
                <a:lnTo>
                  <a:pt x="7200023" y="120198"/>
                </a:lnTo>
                <a:lnTo>
                  <a:pt x="7199978" y="120307"/>
                </a:lnTo>
                <a:cubicBezTo>
                  <a:pt x="7211553" y="120198"/>
                  <a:pt x="7216433" y="115343"/>
                  <a:pt x="7213688" y="106838"/>
                </a:cubicBezTo>
                <a:cubicBezTo>
                  <a:pt x="7208856" y="92274"/>
                  <a:pt x="7188358" y="80485"/>
                  <a:pt x="7168420" y="80777"/>
                </a:cubicBezTo>
                <a:lnTo>
                  <a:pt x="7168142" y="80777"/>
                </a:lnTo>
                <a:lnTo>
                  <a:pt x="7168142" y="73148"/>
                </a:lnTo>
                <a:cubicBezTo>
                  <a:pt x="7186268" y="72126"/>
                  <a:pt x="7203370" y="81361"/>
                  <a:pt x="7224054" y="100962"/>
                </a:cubicBezTo>
                <a:lnTo>
                  <a:pt x="7252405" y="73842"/>
                </a:lnTo>
                <a:cubicBezTo>
                  <a:pt x="7234930" y="50335"/>
                  <a:pt x="7201419" y="38253"/>
                  <a:pt x="7168142" y="38180"/>
                </a:cubicBezTo>
                <a:lnTo>
                  <a:pt x="7168142" y="30588"/>
                </a:lnTo>
                <a:cubicBezTo>
                  <a:pt x="7168466" y="30552"/>
                  <a:pt x="7168793" y="30552"/>
                  <a:pt x="7169164" y="30552"/>
                </a:cubicBezTo>
                <a:cubicBezTo>
                  <a:pt x="7206577" y="30369"/>
                  <a:pt x="7236648" y="43728"/>
                  <a:pt x="7260678" y="66943"/>
                </a:cubicBezTo>
                <a:lnTo>
                  <a:pt x="7298183" y="42451"/>
                </a:lnTo>
                <a:cubicBezTo>
                  <a:pt x="7278291" y="22594"/>
                  <a:pt x="7255192" y="8359"/>
                  <a:pt x="7228980" y="37"/>
                </a:cubicBezTo>
                <a:lnTo>
                  <a:pt x="7256354" y="37"/>
                </a:lnTo>
                <a:cubicBezTo>
                  <a:pt x="7273226" y="7738"/>
                  <a:pt x="7288422" y="17521"/>
                  <a:pt x="7301346" y="29018"/>
                </a:cubicBezTo>
                <a:cubicBezTo>
                  <a:pt x="7304410" y="31829"/>
                  <a:pt x="7311986" y="34895"/>
                  <a:pt x="7315334" y="33800"/>
                </a:cubicBezTo>
                <a:cubicBezTo>
                  <a:pt x="7327232" y="29967"/>
                  <a:pt x="7338200" y="24346"/>
                  <a:pt x="7351260" y="18652"/>
                </a:cubicBezTo>
                <a:cubicBezTo>
                  <a:pt x="7345265" y="12155"/>
                  <a:pt x="7338758" y="5950"/>
                  <a:pt x="7331878" y="37"/>
                </a:cubicBezTo>
                <a:lnTo>
                  <a:pt x="7349447" y="37"/>
                </a:lnTo>
                <a:cubicBezTo>
                  <a:pt x="7351214" y="1679"/>
                  <a:pt x="7352934" y="3322"/>
                  <a:pt x="7354654" y="5037"/>
                </a:cubicBezTo>
                <a:cubicBezTo>
                  <a:pt x="7358186" y="8468"/>
                  <a:pt x="7364042" y="13761"/>
                  <a:pt x="7367620" y="13250"/>
                </a:cubicBezTo>
                <a:cubicBezTo>
                  <a:pt x="7382446" y="11060"/>
                  <a:pt x="7396807" y="6972"/>
                  <a:pt x="7413445" y="3066"/>
                </a:cubicBezTo>
                <a:cubicBezTo>
                  <a:pt x="7412610" y="2044"/>
                  <a:pt x="7411727" y="1059"/>
                  <a:pt x="7410844" y="37"/>
                </a:cubicBezTo>
                <a:lnTo>
                  <a:pt x="7436824" y="37"/>
                </a:lnTo>
                <a:cubicBezTo>
                  <a:pt x="7439335" y="657"/>
                  <a:pt x="7442403" y="876"/>
                  <a:pt x="7445934" y="767"/>
                </a:cubicBezTo>
                <a:cubicBezTo>
                  <a:pt x="7464432" y="73"/>
                  <a:pt x="7483023" y="219"/>
                  <a:pt x="7501474" y="840"/>
                </a:cubicBezTo>
                <a:cubicBezTo>
                  <a:pt x="7504494" y="986"/>
                  <a:pt x="7507562" y="730"/>
                  <a:pt x="7510444" y="0"/>
                </a:cubicBezTo>
                <a:close/>
                <a:moveTo>
                  <a:pt x="6899970" y="0"/>
                </a:moveTo>
                <a:lnTo>
                  <a:pt x="6925764" y="0"/>
                </a:lnTo>
                <a:cubicBezTo>
                  <a:pt x="6925300" y="511"/>
                  <a:pt x="6924881" y="1022"/>
                  <a:pt x="6924463" y="1533"/>
                </a:cubicBezTo>
                <a:cubicBezTo>
                  <a:pt x="6927020" y="3395"/>
                  <a:pt x="6927622" y="4234"/>
                  <a:pt x="6928506" y="4417"/>
                </a:cubicBezTo>
                <a:cubicBezTo>
                  <a:pt x="6938128" y="6753"/>
                  <a:pt x="6948120" y="8286"/>
                  <a:pt x="6957182" y="11425"/>
                </a:cubicBezTo>
                <a:cubicBezTo>
                  <a:pt x="6968523" y="15404"/>
                  <a:pt x="6974567" y="12447"/>
                  <a:pt x="6982142" y="5147"/>
                </a:cubicBezTo>
                <a:cubicBezTo>
                  <a:pt x="6983954" y="3431"/>
                  <a:pt x="6985766" y="1716"/>
                  <a:pt x="6987625" y="37"/>
                </a:cubicBezTo>
                <a:lnTo>
                  <a:pt x="7004544" y="37"/>
                </a:lnTo>
                <a:cubicBezTo>
                  <a:pt x="6997712" y="5986"/>
                  <a:pt x="6991297" y="12228"/>
                  <a:pt x="6985348" y="18762"/>
                </a:cubicBezTo>
                <a:lnTo>
                  <a:pt x="7027363" y="36392"/>
                </a:lnTo>
                <a:cubicBezTo>
                  <a:pt x="7043259" y="21244"/>
                  <a:pt x="7060780" y="9016"/>
                  <a:pt x="7080162" y="37"/>
                </a:cubicBezTo>
                <a:lnTo>
                  <a:pt x="7109349" y="37"/>
                </a:lnTo>
                <a:cubicBezTo>
                  <a:pt x="7081182" y="8432"/>
                  <a:pt x="7056412" y="23178"/>
                  <a:pt x="7039726" y="43473"/>
                </a:cubicBezTo>
                <a:lnTo>
                  <a:pt x="7076072" y="67125"/>
                </a:lnTo>
                <a:cubicBezTo>
                  <a:pt x="7100100" y="43436"/>
                  <a:pt x="7130403" y="30588"/>
                  <a:pt x="7167910" y="30588"/>
                </a:cubicBezTo>
                <a:lnTo>
                  <a:pt x="7168096" y="30588"/>
                </a:lnTo>
                <a:lnTo>
                  <a:pt x="7168096" y="38253"/>
                </a:lnTo>
                <a:cubicBezTo>
                  <a:pt x="7138164" y="38071"/>
                  <a:pt x="7108232" y="47597"/>
                  <a:pt x="7089642" y="66760"/>
                </a:cubicBezTo>
                <a:lnTo>
                  <a:pt x="7089458" y="66943"/>
                </a:lnTo>
                <a:cubicBezTo>
                  <a:pt x="7087318" y="69169"/>
                  <a:pt x="7084622" y="73623"/>
                  <a:pt x="7086110" y="74900"/>
                </a:cubicBezTo>
                <a:cubicBezTo>
                  <a:pt x="7094338" y="83916"/>
                  <a:pt x="7103540" y="92384"/>
                  <a:pt x="7112880" y="101473"/>
                </a:cubicBezTo>
                <a:cubicBezTo>
                  <a:pt x="7131008" y="81397"/>
                  <a:pt x="7148809" y="72126"/>
                  <a:pt x="7168050" y="73440"/>
                </a:cubicBezTo>
                <a:lnTo>
                  <a:pt x="7168050" y="80923"/>
                </a:lnTo>
                <a:lnTo>
                  <a:pt x="7167956" y="80923"/>
                </a:lnTo>
                <a:cubicBezTo>
                  <a:pt x="7148620" y="80704"/>
                  <a:pt x="7128914" y="91800"/>
                  <a:pt x="7123477" y="106072"/>
                </a:cubicBezTo>
                <a:cubicBezTo>
                  <a:pt x="7119992" y="115197"/>
                  <a:pt x="7124732" y="120307"/>
                  <a:pt x="7137096" y="120307"/>
                </a:cubicBezTo>
                <a:lnTo>
                  <a:pt x="7168096" y="120307"/>
                </a:lnTo>
                <a:lnTo>
                  <a:pt x="7168096" y="133265"/>
                </a:lnTo>
                <a:cubicBezTo>
                  <a:pt x="7163493" y="133265"/>
                  <a:pt x="7158800" y="133338"/>
                  <a:pt x="7154152" y="133520"/>
                </a:cubicBezTo>
                <a:lnTo>
                  <a:pt x="7154013" y="133593"/>
                </a:lnTo>
                <a:cubicBezTo>
                  <a:pt x="7039493" y="137937"/>
                  <a:pt x="6952489" y="196630"/>
                  <a:pt x="6926232" y="242914"/>
                </a:cubicBezTo>
                <a:cubicBezTo>
                  <a:pt x="6936268" y="245323"/>
                  <a:pt x="6946727" y="246965"/>
                  <a:pt x="6956207" y="250287"/>
                </a:cubicBezTo>
                <a:cubicBezTo>
                  <a:pt x="6967918" y="254411"/>
                  <a:pt x="6974241" y="251929"/>
                  <a:pt x="6982420" y="244191"/>
                </a:cubicBezTo>
                <a:cubicBezTo>
                  <a:pt x="7032800" y="196083"/>
                  <a:pt x="7094801" y="171956"/>
                  <a:pt x="7168096" y="173051"/>
                </a:cubicBezTo>
                <a:lnTo>
                  <a:pt x="7168096" y="182906"/>
                </a:lnTo>
                <a:cubicBezTo>
                  <a:pt x="7160844" y="182833"/>
                  <a:pt x="7153595" y="183052"/>
                  <a:pt x="7146391" y="183600"/>
                </a:cubicBezTo>
                <a:cubicBezTo>
                  <a:pt x="7079185" y="188673"/>
                  <a:pt x="7025736" y="213676"/>
                  <a:pt x="6985256" y="257806"/>
                </a:cubicBezTo>
                <a:cubicBezTo>
                  <a:pt x="6996409" y="262587"/>
                  <a:pt x="7005334" y="265508"/>
                  <a:pt x="7012908" y="269888"/>
                </a:cubicBezTo>
                <a:cubicBezTo>
                  <a:pt x="7023274" y="275910"/>
                  <a:pt x="7029362" y="274012"/>
                  <a:pt x="7037682" y="266712"/>
                </a:cubicBezTo>
                <a:cubicBezTo>
                  <a:pt x="7072818" y="235796"/>
                  <a:pt x="7120364" y="220247"/>
                  <a:pt x="7168096" y="220393"/>
                </a:cubicBezTo>
                <a:lnTo>
                  <a:pt x="7168096" y="230503"/>
                </a:lnTo>
                <a:cubicBezTo>
                  <a:pt x="7163124" y="230503"/>
                  <a:pt x="7157962" y="230722"/>
                  <a:pt x="7152804" y="231051"/>
                </a:cubicBezTo>
                <a:cubicBezTo>
                  <a:pt x="7106003" y="234226"/>
                  <a:pt x="7067660" y="251272"/>
                  <a:pt x="7038564" y="281751"/>
                </a:cubicBezTo>
                <a:lnTo>
                  <a:pt x="7075745" y="306133"/>
                </a:lnTo>
                <a:cubicBezTo>
                  <a:pt x="7099495" y="283539"/>
                  <a:pt x="7128681" y="269997"/>
                  <a:pt x="7166608" y="269742"/>
                </a:cubicBezTo>
                <a:lnTo>
                  <a:pt x="7168096" y="269742"/>
                </a:lnTo>
                <a:lnTo>
                  <a:pt x="7168096" y="277553"/>
                </a:lnTo>
                <a:cubicBezTo>
                  <a:pt x="7137512" y="277407"/>
                  <a:pt x="7106839" y="287080"/>
                  <a:pt x="7088852" y="306535"/>
                </a:cubicBezTo>
                <a:cubicBezTo>
                  <a:pt x="7086856" y="308725"/>
                  <a:pt x="7084994" y="313178"/>
                  <a:pt x="7086248" y="314638"/>
                </a:cubicBezTo>
                <a:cubicBezTo>
                  <a:pt x="7094384" y="323471"/>
                  <a:pt x="7103445" y="331647"/>
                  <a:pt x="7112508" y="340334"/>
                </a:cubicBezTo>
                <a:cubicBezTo>
                  <a:pt x="7131566" y="320259"/>
                  <a:pt x="7148809" y="311097"/>
                  <a:pt x="7168050" y="312740"/>
                </a:cubicBezTo>
                <a:lnTo>
                  <a:pt x="7168050" y="320770"/>
                </a:lnTo>
                <a:cubicBezTo>
                  <a:pt x="7148666" y="320441"/>
                  <a:pt x="7131054" y="329530"/>
                  <a:pt x="7123709" y="343619"/>
                </a:cubicBezTo>
                <a:cubicBezTo>
                  <a:pt x="7118505" y="354241"/>
                  <a:pt x="7124732" y="359972"/>
                  <a:pt x="7139048" y="359497"/>
                </a:cubicBezTo>
                <a:cubicBezTo>
                  <a:pt x="7148714" y="359133"/>
                  <a:pt x="7158382" y="358986"/>
                  <a:pt x="7168050" y="359023"/>
                </a:cubicBezTo>
                <a:lnTo>
                  <a:pt x="7168050" y="373003"/>
                </a:lnTo>
                <a:cubicBezTo>
                  <a:pt x="7091328" y="372483"/>
                  <a:pt x="7027103" y="393090"/>
                  <a:pt x="6974178" y="432715"/>
                </a:cubicBezTo>
                <a:lnTo>
                  <a:pt x="6945294" y="459652"/>
                </a:lnTo>
                <a:lnTo>
                  <a:pt x="6919545" y="459652"/>
                </a:lnTo>
                <a:lnTo>
                  <a:pt x="6945006" y="430455"/>
                </a:lnTo>
                <a:cubicBezTo>
                  <a:pt x="6931435" y="421476"/>
                  <a:pt x="6917816" y="412497"/>
                  <a:pt x="6904154" y="403518"/>
                </a:cubicBezTo>
                <a:cubicBezTo>
                  <a:pt x="6903268" y="403079"/>
                  <a:pt x="6902386" y="402715"/>
                  <a:pt x="6901410" y="402459"/>
                </a:cubicBezTo>
                <a:lnTo>
                  <a:pt x="6901410" y="402532"/>
                </a:lnTo>
                <a:cubicBezTo>
                  <a:pt x="6890291" y="398891"/>
                  <a:pt x="6878392" y="397041"/>
                  <a:pt x="6866484" y="396794"/>
                </a:cubicBezTo>
                <a:cubicBezTo>
                  <a:pt x="6830769" y="396055"/>
                  <a:pt x="6795012" y="409750"/>
                  <a:pt x="6780200" y="432828"/>
                </a:cubicBezTo>
                <a:lnTo>
                  <a:pt x="6808732" y="459652"/>
                </a:lnTo>
                <a:lnTo>
                  <a:pt x="6782147" y="459652"/>
                </a:lnTo>
                <a:lnTo>
                  <a:pt x="6763938" y="438804"/>
                </a:lnTo>
                <a:cubicBezTo>
                  <a:pt x="6716698" y="401736"/>
                  <a:pt x="6635994" y="374600"/>
                  <a:pt x="6557668" y="373149"/>
                </a:cubicBezTo>
                <a:lnTo>
                  <a:pt x="6557668" y="358840"/>
                </a:lnTo>
                <a:cubicBezTo>
                  <a:pt x="6567428" y="358840"/>
                  <a:pt x="6577280" y="359023"/>
                  <a:pt x="6586994" y="359315"/>
                </a:cubicBezTo>
                <a:lnTo>
                  <a:pt x="6586994" y="359388"/>
                </a:lnTo>
                <a:cubicBezTo>
                  <a:pt x="6600520" y="359826"/>
                  <a:pt x="6606794" y="354570"/>
                  <a:pt x="6602612" y="344350"/>
                </a:cubicBezTo>
                <a:cubicBezTo>
                  <a:pt x="6596196" y="330224"/>
                  <a:pt x="6579326" y="320697"/>
                  <a:pt x="6560226" y="320478"/>
                </a:cubicBezTo>
                <a:cubicBezTo>
                  <a:pt x="6559341" y="320478"/>
                  <a:pt x="6558505" y="320478"/>
                  <a:pt x="6557668" y="320514"/>
                </a:cubicBezTo>
                <a:lnTo>
                  <a:pt x="6557668" y="311827"/>
                </a:lnTo>
                <a:cubicBezTo>
                  <a:pt x="6575562" y="310769"/>
                  <a:pt x="6592480" y="320040"/>
                  <a:pt x="6613532" y="339641"/>
                </a:cubicBezTo>
                <a:cubicBezTo>
                  <a:pt x="6621853" y="331720"/>
                  <a:pt x="6630683" y="324128"/>
                  <a:pt x="6638212" y="315915"/>
                </a:cubicBezTo>
                <a:cubicBezTo>
                  <a:pt x="6640024" y="313944"/>
                  <a:pt x="6639422" y="309053"/>
                  <a:pt x="6637514" y="306900"/>
                </a:cubicBezTo>
                <a:cubicBezTo>
                  <a:pt x="6620410" y="287189"/>
                  <a:pt x="6588948" y="277407"/>
                  <a:pt x="6557668" y="277553"/>
                </a:cubicBezTo>
                <a:lnTo>
                  <a:pt x="6557668" y="269778"/>
                </a:lnTo>
                <a:cubicBezTo>
                  <a:pt x="6558132" y="269742"/>
                  <a:pt x="6558551" y="269742"/>
                  <a:pt x="6559016" y="269742"/>
                </a:cubicBezTo>
                <a:cubicBezTo>
                  <a:pt x="6597034" y="269778"/>
                  <a:pt x="6626222" y="283430"/>
                  <a:pt x="6650436" y="305914"/>
                </a:cubicBezTo>
                <a:lnTo>
                  <a:pt x="6687802" y="281130"/>
                </a:lnTo>
                <a:cubicBezTo>
                  <a:pt x="6652992" y="247732"/>
                  <a:pt x="6610326" y="230175"/>
                  <a:pt x="6557668" y="230576"/>
                </a:cubicBezTo>
                <a:lnTo>
                  <a:pt x="6557668" y="220648"/>
                </a:lnTo>
                <a:cubicBezTo>
                  <a:pt x="6571099" y="220794"/>
                  <a:pt x="6584484" y="221999"/>
                  <a:pt x="6597590" y="224225"/>
                </a:cubicBezTo>
                <a:cubicBezTo>
                  <a:pt x="6634819" y="230430"/>
                  <a:pt x="6665077" y="245761"/>
                  <a:pt x="6690640" y="267734"/>
                </a:cubicBezTo>
                <a:cubicBezTo>
                  <a:pt x="6693938" y="270618"/>
                  <a:pt x="6701328" y="273830"/>
                  <a:pt x="6704628" y="272771"/>
                </a:cubicBezTo>
                <a:cubicBezTo>
                  <a:pt x="6716573" y="268902"/>
                  <a:pt x="6727493" y="263318"/>
                  <a:pt x="6741112" y="257295"/>
                </a:cubicBezTo>
                <a:cubicBezTo>
                  <a:pt x="6692590" y="207581"/>
                  <a:pt x="6631892" y="182067"/>
                  <a:pt x="6557668" y="182724"/>
                </a:cubicBezTo>
                <a:lnTo>
                  <a:pt x="6557668" y="172868"/>
                </a:lnTo>
                <a:cubicBezTo>
                  <a:pt x="6572400" y="173014"/>
                  <a:pt x="6587087" y="174036"/>
                  <a:pt x="6601588" y="175935"/>
                </a:cubicBezTo>
                <a:cubicBezTo>
                  <a:pt x="6660986" y="183563"/>
                  <a:pt x="6708810" y="208238"/>
                  <a:pt x="6745992" y="245615"/>
                </a:cubicBezTo>
                <a:cubicBezTo>
                  <a:pt x="6749014" y="248681"/>
                  <a:pt x="6754822" y="252988"/>
                  <a:pt x="6758124" y="252440"/>
                </a:cubicBezTo>
                <a:cubicBezTo>
                  <a:pt x="6772439" y="249995"/>
                  <a:pt x="6786428" y="245943"/>
                  <a:pt x="6802788" y="241892"/>
                </a:cubicBezTo>
                <a:cubicBezTo>
                  <a:pt x="6743204" y="171299"/>
                  <a:pt x="6662426" y="134287"/>
                  <a:pt x="6557668" y="133667"/>
                </a:cubicBezTo>
                <a:lnTo>
                  <a:pt x="6557668" y="120198"/>
                </a:lnTo>
                <a:lnTo>
                  <a:pt x="6589550" y="120198"/>
                </a:lnTo>
                <a:lnTo>
                  <a:pt x="6589504" y="120307"/>
                </a:lnTo>
                <a:cubicBezTo>
                  <a:pt x="6601076" y="120198"/>
                  <a:pt x="6605956" y="115343"/>
                  <a:pt x="6603215" y="106838"/>
                </a:cubicBezTo>
                <a:cubicBezTo>
                  <a:pt x="6598382" y="92274"/>
                  <a:pt x="6577886" y="80485"/>
                  <a:pt x="6557948" y="80777"/>
                </a:cubicBezTo>
                <a:lnTo>
                  <a:pt x="6557668" y="80777"/>
                </a:lnTo>
                <a:lnTo>
                  <a:pt x="6557668" y="73148"/>
                </a:lnTo>
                <a:cubicBezTo>
                  <a:pt x="6575794" y="72126"/>
                  <a:pt x="6592898" y="81361"/>
                  <a:pt x="6613578" y="100962"/>
                </a:cubicBezTo>
                <a:lnTo>
                  <a:pt x="6641930" y="73842"/>
                </a:lnTo>
                <a:cubicBezTo>
                  <a:pt x="6624456" y="50335"/>
                  <a:pt x="6590945" y="38253"/>
                  <a:pt x="6557668" y="38180"/>
                </a:cubicBezTo>
                <a:lnTo>
                  <a:pt x="6557668" y="30588"/>
                </a:lnTo>
                <a:cubicBezTo>
                  <a:pt x="6557994" y="30552"/>
                  <a:pt x="6558319" y="30552"/>
                  <a:pt x="6558690" y="30552"/>
                </a:cubicBezTo>
                <a:cubicBezTo>
                  <a:pt x="6596104" y="30369"/>
                  <a:pt x="6626175" y="43728"/>
                  <a:pt x="6650203" y="66943"/>
                </a:cubicBezTo>
                <a:lnTo>
                  <a:pt x="6687710" y="42451"/>
                </a:lnTo>
                <a:cubicBezTo>
                  <a:pt x="6667818" y="22594"/>
                  <a:pt x="6644720" y="8359"/>
                  <a:pt x="6618506" y="37"/>
                </a:cubicBezTo>
                <a:lnTo>
                  <a:pt x="6645881" y="37"/>
                </a:lnTo>
                <a:cubicBezTo>
                  <a:pt x="6662754" y="7738"/>
                  <a:pt x="6677948" y="17521"/>
                  <a:pt x="6690870" y="29018"/>
                </a:cubicBezTo>
                <a:cubicBezTo>
                  <a:pt x="6693938" y="31829"/>
                  <a:pt x="6701514" y="34895"/>
                  <a:pt x="6704861" y="33800"/>
                </a:cubicBezTo>
                <a:cubicBezTo>
                  <a:pt x="6716759" y="29967"/>
                  <a:pt x="6727726" y="24346"/>
                  <a:pt x="6740787" y="18652"/>
                </a:cubicBezTo>
                <a:cubicBezTo>
                  <a:pt x="6734792" y="12155"/>
                  <a:pt x="6728286" y="5950"/>
                  <a:pt x="6721406" y="37"/>
                </a:cubicBezTo>
                <a:lnTo>
                  <a:pt x="6738974" y="37"/>
                </a:lnTo>
                <a:cubicBezTo>
                  <a:pt x="6740741" y="1679"/>
                  <a:pt x="6742459" y="3322"/>
                  <a:pt x="6744178" y="5037"/>
                </a:cubicBezTo>
                <a:cubicBezTo>
                  <a:pt x="6747712" y="8468"/>
                  <a:pt x="6753566" y="13761"/>
                  <a:pt x="6757146" y="13250"/>
                </a:cubicBezTo>
                <a:cubicBezTo>
                  <a:pt x="6771972" y="11060"/>
                  <a:pt x="6786333" y="6972"/>
                  <a:pt x="6802974" y="3066"/>
                </a:cubicBezTo>
                <a:cubicBezTo>
                  <a:pt x="6802138" y="2044"/>
                  <a:pt x="6801253" y="1059"/>
                  <a:pt x="6800371" y="37"/>
                </a:cubicBezTo>
                <a:lnTo>
                  <a:pt x="6826350" y="37"/>
                </a:lnTo>
                <a:cubicBezTo>
                  <a:pt x="6828860" y="657"/>
                  <a:pt x="6831928" y="876"/>
                  <a:pt x="6835460" y="767"/>
                </a:cubicBezTo>
                <a:cubicBezTo>
                  <a:pt x="6853957" y="73"/>
                  <a:pt x="6872548" y="219"/>
                  <a:pt x="6891001" y="840"/>
                </a:cubicBezTo>
                <a:cubicBezTo>
                  <a:pt x="6894023" y="986"/>
                  <a:pt x="6897087" y="730"/>
                  <a:pt x="6899970" y="0"/>
                </a:cubicBezTo>
                <a:close/>
                <a:moveTo>
                  <a:pt x="6289494" y="0"/>
                </a:moveTo>
                <a:lnTo>
                  <a:pt x="6315292" y="0"/>
                </a:lnTo>
                <a:cubicBezTo>
                  <a:pt x="6314828" y="511"/>
                  <a:pt x="6314406" y="1022"/>
                  <a:pt x="6313989" y="1533"/>
                </a:cubicBezTo>
                <a:cubicBezTo>
                  <a:pt x="6316544" y="3395"/>
                  <a:pt x="6317148" y="4234"/>
                  <a:pt x="6318033" y="4417"/>
                </a:cubicBezTo>
                <a:cubicBezTo>
                  <a:pt x="6327655" y="6753"/>
                  <a:pt x="6337645" y="8286"/>
                  <a:pt x="6346708" y="11425"/>
                </a:cubicBezTo>
                <a:cubicBezTo>
                  <a:pt x="6358049" y="15404"/>
                  <a:pt x="6364090" y="12447"/>
                  <a:pt x="6371665" y="5147"/>
                </a:cubicBezTo>
                <a:cubicBezTo>
                  <a:pt x="6373479" y="3431"/>
                  <a:pt x="6375292" y="1716"/>
                  <a:pt x="6377151" y="37"/>
                </a:cubicBezTo>
                <a:lnTo>
                  <a:pt x="6394067" y="37"/>
                </a:lnTo>
                <a:cubicBezTo>
                  <a:pt x="6387239" y="5986"/>
                  <a:pt x="6380823" y="12228"/>
                  <a:pt x="6374876" y="18762"/>
                </a:cubicBezTo>
                <a:lnTo>
                  <a:pt x="6416889" y="36392"/>
                </a:lnTo>
                <a:cubicBezTo>
                  <a:pt x="6432782" y="21244"/>
                  <a:pt x="6450306" y="9016"/>
                  <a:pt x="6469689" y="37"/>
                </a:cubicBezTo>
                <a:lnTo>
                  <a:pt x="6498875" y="37"/>
                </a:lnTo>
                <a:cubicBezTo>
                  <a:pt x="6470707" y="8432"/>
                  <a:pt x="6445938" y="23178"/>
                  <a:pt x="6429252" y="43473"/>
                </a:cubicBezTo>
                <a:lnTo>
                  <a:pt x="6465598" y="67125"/>
                </a:lnTo>
                <a:cubicBezTo>
                  <a:pt x="6489626" y="43436"/>
                  <a:pt x="6519930" y="30588"/>
                  <a:pt x="6557434" y="30588"/>
                </a:cubicBezTo>
                <a:lnTo>
                  <a:pt x="6557622" y="30588"/>
                </a:lnTo>
                <a:lnTo>
                  <a:pt x="6557622" y="38253"/>
                </a:lnTo>
                <a:cubicBezTo>
                  <a:pt x="6527690" y="38071"/>
                  <a:pt x="6497761" y="47597"/>
                  <a:pt x="6479170" y="66760"/>
                </a:cubicBezTo>
                <a:lnTo>
                  <a:pt x="6478983" y="66943"/>
                </a:lnTo>
                <a:cubicBezTo>
                  <a:pt x="6476843" y="69169"/>
                  <a:pt x="6474150" y="73623"/>
                  <a:pt x="6475636" y="74900"/>
                </a:cubicBezTo>
                <a:cubicBezTo>
                  <a:pt x="6483864" y="83916"/>
                  <a:pt x="6493066" y="92384"/>
                  <a:pt x="6502406" y="101473"/>
                </a:cubicBezTo>
                <a:cubicBezTo>
                  <a:pt x="6520534" y="81397"/>
                  <a:pt x="6538335" y="72126"/>
                  <a:pt x="6557574" y="73440"/>
                </a:cubicBezTo>
                <a:lnTo>
                  <a:pt x="6557574" y="80923"/>
                </a:lnTo>
                <a:lnTo>
                  <a:pt x="6557480" y="80923"/>
                </a:lnTo>
                <a:cubicBezTo>
                  <a:pt x="6538148" y="80704"/>
                  <a:pt x="6518440" y="91800"/>
                  <a:pt x="6513004" y="106072"/>
                </a:cubicBezTo>
                <a:cubicBezTo>
                  <a:pt x="6509518" y="115197"/>
                  <a:pt x="6514258" y="120307"/>
                  <a:pt x="6526622" y="120307"/>
                </a:cubicBezTo>
                <a:lnTo>
                  <a:pt x="6557622" y="120307"/>
                </a:lnTo>
                <a:lnTo>
                  <a:pt x="6557622" y="133265"/>
                </a:lnTo>
                <a:cubicBezTo>
                  <a:pt x="6553018" y="133265"/>
                  <a:pt x="6548325" y="133338"/>
                  <a:pt x="6543678" y="133520"/>
                </a:cubicBezTo>
                <a:lnTo>
                  <a:pt x="6543539" y="133593"/>
                </a:lnTo>
                <a:cubicBezTo>
                  <a:pt x="6429020" y="137937"/>
                  <a:pt x="6342015" y="196630"/>
                  <a:pt x="6315756" y="242914"/>
                </a:cubicBezTo>
                <a:cubicBezTo>
                  <a:pt x="6325794" y="245323"/>
                  <a:pt x="6336250" y="246965"/>
                  <a:pt x="6345732" y="250287"/>
                </a:cubicBezTo>
                <a:cubicBezTo>
                  <a:pt x="6357444" y="254411"/>
                  <a:pt x="6363764" y="251929"/>
                  <a:pt x="6371946" y="244191"/>
                </a:cubicBezTo>
                <a:cubicBezTo>
                  <a:pt x="6422326" y="196083"/>
                  <a:pt x="6484327" y="171956"/>
                  <a:pt x="6557622" y="173051"/>
                </a:cubicBezTo>
                <a:lnTo>
                  <a:pt x="6557622" y="182906"/>
                </a:lnTo>
                <a:cubicBezTo>
                  <a:pt x="6550373" y="182833"/>
                  <a:pt x="6543121" y="183052"/>
                  <a:pt x="6535917" y="183600"/>
                </a:cubicBezTo>
                <a:cubicBezTo>
                  <a:pt x="6468711" y="188673"/>
                  <a:pt x="6415262" y="213676"/>
                  <a:pt x="6374779" y="257806"/>
                </a:cubicBezTo>
                <a:cubicBezTo>
                  <a:pt x="6385938" y="262587"/>
                  <a:pt x="6394860" y="265508"/>
                  <a:pt x="6402434" y="269888"/>
                </a:cubicBezTo>
                <a:cubicBezTo>
                  <a:pt x="6412799" y="275910"/>
                  <a:pt x="6418886" y="274012"/>
                  <a:pt x="6427206" y="266712"/>
                </a:cubicBezTo>
                <a:cubicBezTo>
                  <a:pt x="6462346" y="235796"/>
                  <a:pt x="6509890" y="220247"/>
                  <a:pt x="6557622" y="220393"/>
                </a:cubicBezTo>
                <a:lnTo>
                  <a:pt x="6557622" y="230503"/>
                </a:lnTo>
                <a:cubicBezTo>
                  <a:pt x="6552651" y="230503"/>
                  <a:pt x="6547489" y="230722"/>
                  <a:pt x="6542328" y="231051"/>
                </a:cubicBezTo>
                <a:cubicBezTo>
                  <a:pt x="6495529" y="234226"/>
                  <a:pt x="6457186" y="251272"/>
                  <a:pt x="6428090" y="281751"/>
                </a:cubicBezTo>
                <a:lnTo>
                  <a:pt x="6465271" y="306133"/>
                </a:lnTo>
                <a:cubicBezTo>
                  <a:pt x="6489022" y="283539"/>
                  <a:pt x="6518210" y="269997"/>
                  <a:pt x="6556136" y="269742"/>
                </a:cubicBezTo>
                <a:lnTo>
                  <a:pt x="6557622" y="269742"/>
                </a:lnTo>
                <a:lnTo>
                  <a:pt x="6557622" y="277553"/>
                </a:lnTo>
                <a:cubicBezTo>
                  <a:pt x="6527040" y="277407"/>
                  <a:pt x="6496365" y="287080"/>
                  <a:pt x="6478380" y="306535"/>
                </a:cubicBezTo>
                <a:cubicBezTo>
                  <a:pt x="6476382" y="308725"/>
                  <a:pt x="6474520" y="313178"/>
                  <a:pt x="6475776" y="314638"/>
                </a:cubicBezTo>
                <a:cubicBezTo>
                  <a:pt x="6483910" y="323471"/>
                  <a:pt x="6492972" y="331647"/>
                  <a:pt x="6502034" y="340334"/>
                </a:cubicBezTo>
                <a:cubicBezTo>
                  <a:pt x="6521092" y="320259"/>
                  <a:pt x="6538335" y="311097"/>
                  <a:pt x="6557574" y="312740"/>
                </a:cubicBezTo>
                <a:lnTo>
                  <a:pt x="6557574" y="320770"/>
                </a:lnTo>
                <a:cubicBezTo>
                  <a:pt x="6538194" y="320441"/>
                  <a:pt x="6520579" y="329530"/>
                  <a:pt x="6513238" y="343619"/>
                </a:cubicBezTo>
                <a:cubicBezTo>
                  <a:pt x="6508032" y="354241"/>
                  <a:pt x="6514258" y="359972"/>
                  <a:pt x="6528574" y="359497"/>
                </a:cubicBezTo>
                <a:cubicBezTo>
                  <a:pt x="6538240" y="359133"/>
                  <a:pt x="6547908" y="358986"/>
                  <a:pt x="6557574" y="359023"/>
                </a:cubicBezTo>
                <a:lnTo>
                  <a:pt x="6557574" y="373003"/>
                </a:lnTo>
                <a:cubicBezTo>
                  <a:pt x="6480854" y="372483"/>
                  <a:pt x="6416627" y="393090"/>
                  <a:pt x="6363702" y="432715"/>
                </a:cubicBezTo>
                <a:lnTo>
                  <a:pt x="6334818" y="459652"/>
                </a:lnTo>
                <a:lnTo>
                  <a:pt x="6309068" y="459652"/>
                </a:lnTo>
                <a:lnTo>
                  <a:pt x="6334531" y="430455"/>
                </a:lnTo>
                <a:cubicBezTo>
                  <a:pt x="6320962" y="421476"/>
                  <a:pt x="6307344" y="412497"/>
                  <a:pt x="6293679" y="403518"/>
                </a:cubicBezTo>
                <a:cubicBezTo>
                  <a:pt x="6292793" y="403079"/>
                  <a:pt x="6291912" y="402715"/>
                  <a:pt x="6290938" y="402459"/>
                </a:cubicBezTo>
                <a:lnTo>
                  <a:pt x="6290938" y="402532"/>
                </a:lnTo>
                <a:cubicBezTo>
                  <a:pt x="6279818" y="398891"/>
                  <a:pt x="6267915" y="397041"/>
                  <a:pt x="6256011" y="396794"/>
                </a:cubicBezTo>
                <a:cubicBezTo>
                  <a:pt x="6220292" y="396055"/>
                  <a:pt x="6184539" y="409750"/>
                  <a:pt x="6169726" y="432828"/>
                </a:cubicBezTo>
                <a:lnTo>
                  <a:pt x="6198259" y="459652"/>
                </a:lnTo>
                <a:lnTo>
                  <a:pt x="6171675" y="459652"/>
                </a:lnTo>
                <a:lnTo>
                  <a:pt x="6153464" y="438804"/>
                </a:lnTo>
                <a:cubicBezTo>
                  <a:pt x="6106222" y="401736"/>
                  <a:pt x="6025517" y="374600"/>
                  <a:pt x="5947191" y="373149"/>
                </a:cubicBezTo>
                <a:lnTo>
                  <a:pt x="5947191" y="358840"/>
                </a:lnTo>
                <a:cubicBezTo>
                  <a:pt x="5956952" y="358840"/>
                  <a:pt x="5966806" y="359023"/>
                  <a:pt x="5976518" y="359315"/>
                </a:cubicBezTo>
                <a:lnTo>
                  <a:pt x="5976518" y="359388"/>
                </a:lnTo>
                <a:cubicBezTo>
                  <a:pt x="5990044" y="359826"/>
                  <a:pt x="5996318" y="354570"/>
                  <a:pt x="5992135" y="344350"/>
                </a:cubicBezTo>
                <a:cubicBezTo>
                  <a:pt x="5985720" y="330224"/>
                  <a:pt x="5968850" y="320697"/>
                  <a:pt x="5949748" y="320478"/>
                </a:cubicBezTo>
                <a:cubicBezTo>
                  <a:pt x="5948866" y="320478"/>
                  <a:pt x="5948029" y="320478"/>
                  <a:pt x="5947191" y="320514"/>
                </a:cubicBezTo>
                <a:lnTo>
                  <a:pt x="5947191" y="311827"/>
                </a:lnTo>
                <a:cubicBezTo>
                  <a:pt x="5965085" y="310769"/>
                  <a:pt x="5982003" y="320040"/>
                  <a:pt x="6003058" y="339641"/>
                </a:cubicBezTo>
                <a:cubicBezTo>
                  <a:pt x="6011377" y="331720"/>
                  <a:pt x="6020207" y="324128"/>
                  <a:pt x="6027736" y="315915"/>
                </a:cubicBezTo>
                <a:cubicBezTo>
                  <a:pt x="6029550" y="313944"/>
                  <a:pt x="6028946" y="309053"/>
                  <a:pt x="6027039" y="306900"/>
                </a:cubicBezTo>
                <a:cubicBezTo>
                  <a:pt x="6009937" y="287189"/>
                  <a:pt x="5978470" y="277407"/>
                  <a:pt x="5947191" y="277553"/>
                </a:cubicBezTo>
                <a:lnTo>
                  <a:pt x="5947191" y="269778"/>
                </a:lnTo>
                <a:cubicBezTo>
                  <a:pt x="5947657" y="269742"/>
                  <a:pt x="5948075" y="269742"/>
                  <a:pt x="5948540" y="269742"/>
                </a:cubicBezTo>
                <a:cubicBezTo>
                  <a:pt x="5986558" y="269778"/>
                  <a:pt x="6015745" y="283430"/>
                  <a:pt x="6039960" y="305914"/>
                </a:cubicBezTo>
                <a:lnTo>
                  <a:pt x="6077327" y="281130"/>
                </a:lnTo>
                <a:cubicBezTo>
                  <a:pt x="6042515" y="247732"/>
                  <a:pt x="5999851" y="230175"/>
                  <a:pt x="5947191" y="230576"/>
                </a:cubicBezTo>
                <a:lnTo>
                  <a:pt x="5947191" y="220648"/>
                </a:lnTo>
                <a:cubicBezTo>
                  <a:pt x="5960623" y="220794"/>
                  <a:pt x="5974009" y="221999"/>
                  <a:pt x="5987116" y="224225"/>
                </a:cubicBezTo>
                <a:cubicBezTo>
                  <a:pt x="6024344" y="230430"/>
                  <a:pt x="6054601" y="245761"/>
                  <a:pt x="6080162" y="267734"/>
                </a:cubicBezTo>
                <a:cubicBezTo>
                  <a:pt x="6083462" y="270618"/>
                  <a:pt x="6090850" y="273830"/>
                  <a:pt x="6094154" y="272771"/>
                </a:cubicBezTo>
                <a:cubicBezTo>
                  <a:pt x="6106096" y="268902"/>
                  <a:pt x="6117018" y="263318"/>
                  <a:pt x="6130636" y="257295"/>
                </a:cubicBezTo>
                <a:cubicBezTo>
                  <a:pt x="6082113" y="207581"/>
                  <a:pt x="6021415" y="182067"/>
                  <a:pt x="5947191" y="182724"/>
                </a:cubicBezTo>
                <a:lnTo>
                  <a:pt x="5947191" y="172868"/>
                </a:lnTo>
                <a:cubicBezTo>
                  <a:pt x="5961926" y="173014"/>
                  <a:pt x="5976611" y="174036"/>
                  <a:pt x="5991113" y="175935"/>
                </a:cubicBezTo>
                <a:cubicBezTo>
                  <a:pt x="6050512" y="183563"/>
                  <a:pt x="6098336" y="208238"/>
                  <a:pt x="6135517" y="245615"/>
                </a:cubicBezTo>
                <a:cubicBezTo>
                  <a:pt x="6138539" y="248681"/>
                  <a:pt x="6144347" y="252988"/>
                  <a:pt x="6147646" y="252440"/>
                </a:cubicBezTo>
                <a:cubicBezTo>
                  <a:pt x="6161962" y="249995"/>
                  <a:pt x="6175954" y="245943"/>
                  <a:pt x="6192312" y="241892"/>
                </a:cubicBezTo>
                <a:cubicBezTo>
                  <a:pt x="6132726" y="171299"/>
                  <a:pt x="6051951" y="134287"/>
                  <a:pt x="5947191" y="133667"/>
                </a:cubicBezTo>
                <a:lnTo>
                  <a:pt x="5947191" y="120198"/>
                </a:lnTo>
                <a:lnTo>
                  <a:pt x="5979075" y="120198"/>
                </a:lnTo>
                <a:lnTo>
                  <a:pt x="5979028" y="120307"/>
                </a:lnTo>
                <a:cubicBezTo>
                  <a:pt x="5990602" y="120198"/>
                  <a:pt x="5995481" y="115343"/>
                  <a:pt x="5992739" y="106838"/>
                </a:cubicBezTo>
                <a:cubicBezTo>
                  <a:pt x="5987904" y="92274"/>
                  <a:pt x="5967408" y="80485"/>
                  <a:pt x="5947472" y="80777"/>
                </a:cubicBezTo>
                <a:lnTo>
                  <a:pt x="5947191" y="80777"/>
                </a:lnTo>
                <a:lnTo>
                  <a:pt x="5947191" y="73148"/>
                </a:lnTo>
                <a:cubicBezTo>
                  <a:pt x="5965319" y="72126"/>
                  <a:pt x="5982423" y="81361"/>
                  <a:pt x="6003103" y="100962"/>
                </a:cubicBezTo>
                <a:lnTo>
                  <a:pt x="6031454" y="73842"/>
                </a:lnTo>
                <a:cubicBezTo>
                  <a:pt x="6013978" y="50335"/>
                  <a:pt x="5980469" y="38253"/>
                  <a:pt x="5947191" y="38180"/>
                </a:cubicBezTo>
                <a:lnTo>
                  <a:pt x="5947191" y="30588"/>
                </a:lnTo>
                <a:cubicBezTo>
                  <a:pt x="5947518" y="30552"/>
                  <a:pt x="5947844" y="30552"/>
                  <a:pt x="5948213" y="30552"/>
                </a:cubicBezTo>
                <a:cubicBezTo>
                  <a:pt x="5985628" y="30369"/>
                  <a:pt x="6015698" y="43728"/>
                  <a:pt x="6039729" y="66943"/>
                </a:cubicBezTo>
                <a:lnTo>
                  <a:pt x="6077235" y="42451"/>
                </a:lnTo>
                <a:cubicBezTo>
                  <a:pt x="6057341" y="22594"/>
                  <a:pt x="6034242" y="8359"/>
                  <a:pt x="6008031" y="37"/>
                </a:cubicBezTo>
                <a:lnTo>
                  <a:pt x="6035405" y="37"/>
                </a:lnTo>
                <a:cubicBezTo>
                  <a:pt x="6052278" y="7738"/>
                  <a:pt x="6067474" y="17521"/>
                  <a:pt x="6080395" y="29018"/>
                </a:cubicBezTo>
                <a:cubicBezTo>
                  <a:pt x="6083462" y="31829"/>
                  <a:pt x="6091040" y="34895"/>
                  <a:pt x="6094384" y="33800"/>
                </a:cubicBezTo>
                <a:cubicBezTo>
                  <a:pt x="6106281" y="29967"/>
                  <a:pt x="6117248" y="24346"/>
                  <a:pt x="6130310" y="18652"/>
                </a:cubicBezTo>
                <a:cubicBezTo>
                  <a:pt x="6124314" y="12155"/>
                  <a:pt x="6117810" y="5950"/>
                  <a:pt x="6110930" y="37"/>
                </a:cubicBezTo>
                <a:lnTo>
                  <a:pt x="6128499" y="37"/>
                </a:lnTo>
                <a:cubicBezTo>
                  <a:pt x="6130264" y="1679"/>
                  <a:pt x="6131984" y="3322"/>
                  <a:pt x="6133702" y="5037"/>
                </a:cubicBezTo>
                <a:cubicBezTo>
                  <a:pt x="6137235" y="8468"/>
                  <a:pt x="6143092" y="13761"/>
                  <a:pt x="6146669" y="13250"/>
                </a:cubicBezTo>
                <a:cubicBezTo>
                  <a:pt x="6161496" y="11060"/>
                  <a:pt x="6175862" y="6972"/>
                  <a:pt x="6192496" y="3066"/>
                </a:cubicBezTo>
                <a:cubicBezTo>
                  <a:pt x="6191660" y="2044"/>
                  <a:pt x="6190778" y="1059"/>
                  <a:pt x="6189896" y="37"/>
                </a:cubicBezTo>
                <a:lnTo>
                  <a:pt x="6215874" y="37"/>
                </a:lnTo>
                <a:cubicBezTo>
                  <a:pt x="6218387" y="657"/>
                  <a:pt x="6221450" y="876"/>
                  <a:pt x="6224986" y="767"/>
                </a:cubicBezTo>
                <a:cubicBezTo>
                  <a:pt x="6243486" y="73"/>
                  <a:pt x="6262076" y="219"/>
                  <a:pt x="6280527" y="840"/>
                </a:cubicBezTo>
                <a:cubicBezTo>
                  <a:pt x="6283545" y="986"/>
                  <a:pt x="6286612" y="730"/>
                  <a:pt x="6289494" y="0"/>
                </a:cubicBezTo>
                <a:close/>
                <a:moveTo>
                  <a:pt x="5679020" y="0"/>
                </a:moveTo>
                <a:lnTo>
                  <a:pt x="5704815" y="0"/>
                </a:lnTo>
                <a:cubicBezTo>
                  <a:pt x="5704351" y="511"/>
                  <a:pt x="5703933" y="1022"/>
                  <a:pt x="5703515" y="1533"/>
                </a:cubicBezTo>
                <a:cubicBezTo>
                  <a:pt x="5706071" y="3395"/>
                  <a:pt x="5706675" y="4234"/>
                  <a:pt x="5707559" y="4417"/>
                </a:cubicBezTo>
                <a:cubicBezTo>
                  <a:pt x="5717179" y="6753"/>
                  <a:pt x="5727170" y="8286"/>
                  <a:pt x="5736233" y="11425"/>
                </a:cubicBezTo>
                <a:cubicBezTo>
                  <a:pt x="5747576" y="15404"/>
                  <a:pt x="5753618" y="12447"/>
                  <a:pt x="5761192" y="5147"/>
                </a:cubicBezTo>
                <a:cubicBezTo>
                  <a:pt x="5763005" y="3431"/>
                  <a:pt x="5764818" y="1716"/>
                  <a:pt x="5766677" y="37"/>
                </a:cubicBezTo>
                <a:lnTo>
                  <a:pt x="5783594" y="37"/>
                </a:lnTo>
                <a:cubicBezTo>
                  <a:pt x="5776762" y="5986"/>
                  <a:pt x="5770348" y="12228"/>
                  <a:pt x="5764399" y="18762"/>
                </a:cubicBezTo>
                <a:lnTo>
                  <a:pt x="5806414" y="36392"/>
                </a:lnTo>
                <a:cubicBezTo>
                  <a:pt x="5822310" y="21244"/>
                  <a:pt x="5839833" y="9016"/>
                  <a:pt x="5859212" y="37"/>
                </a:cubicBezTo>
                <a:lnTo>
                  <a:pt x="5888397" y="37"/>
                </a:lnTo>
                <a:cubicBezTo>
                  <a:pt x="5860236" y="8432"/>
                  <a:pt x="5835464" y="23178"/>
                  <a:pt x="5818778" y="43473"/>
                </a:cubicBezTo>
                <a:lnTo>
                  <a:pt x="5855122" y="67125"/>
                </a:lnTo>
                <a:cubicBezTo>
                  <a:pt x="5879149" y="43436"/>
                  <a:pt x="5909453" y="30588"/>
                  <a:pt x="5946959" y="30588"/>
                </a:cubicBezTo>
                <a:lnTo>
                  <a:pt x="5947146" y="30588"/>
                </a:lnTo>
                <a:lnTo>
                  <a:pt x="5947146" y="38253"/>
                </a:lnTo>
                <a:cubicBezTo>
                  <a:pt x="5917214" y="38071"/>
                  <a:pt x="5887284" y="47597"/>
                  <a:pt x="5868693" y="66760"/>
                </a:cubicBezTo>
                <a:lnTo>
                  <a:pt x="5868507" y="66943"/>
                </a:lnTo>
                <a:cubicBezTo>
                  <a:pt x="5866369" y="69169"/>
                  <a:pt x="5863674" y="73623"/>
                  <a:pt x="5865163" y="74900"/>
                </a:cubicBezTo>
                <a:cubicBezTo>
                  <a:pt x="5873387" y="83916"/>
                  <a:pt x="5882589" y="92384"/>
                  <a:pt x="5891930" y="101473"/>
                </a:cubicBezTo>
                <a:cubicBezTo>
                  <a:pt x="5910056" y="81397"/>
                  <a:pt x="5927858" y="72126"/>
                  <a:pt x="5947100" y="73440"/>
                </a:cubicBezTo>
                <a:lnTo>
                  <a:pt x="5947100" y="80923"/>
                </a:lnTo>
                <a:lnTo>
                  <a:pt x="5947006" y="80923"/>
                </a:lnTo>
                <a:cubicBezTo>
                  <a:pt x="5927671" y="80704"/>
                  <a:pt x="5907966" y="91800"/>
                  <a:pt x="5902528" y="106072"/>
                </a:cubicBezTo>
                <a:cubicBezTo>
                  <a:pt x="5899042" y="115197"/>
                  <a:pt x="5903782" y="120307"/>
                  <a:pt x="5916146" y="120307"/>
                </a:cubicBezTo>
                <a:lnTo>
                  <a:pt x="5947146" y="120307"/>
                </a:lnTo>
                <a:lnTo>
                  <a:pt x="5947146" y="133265"/>
                </a:lnTo>
                <a:cubicBezTo>
                  <a:pt x="5942545" y="133265"/>
                  <a:pt x="5937850" y="133338"/>
                  <a:pt x="5933204" y="133520"/>
                </a:cubicBezTo>
                <a:lnTo>
                  <a:pt x="5933063" y="133593"/>
                </a:lnTo>
                <a:cubicBezTo>
                  <a:pt x="5818545" y="137937"/>
                  <a:pt x="5731540" y="196630"/>
                  <a:pt x="5705281" y="242914"/>
                </a:cubicBezTo>
                <a:cubicBezTo>
                  <a:pt x="5715320" y="245323"/>
                  <a:pt x="5725777" y="246965"/>
                  <a:pt x="5735259" y="250287"/>
                </a:cubicBezTo>
                <a:cubicBezTo>
                  <a:pt x="5746971" y="254411"/>
                  <a:pt x="5753291" y="251929"/>
                  <a:pt x="5761471" y="244191"/>
                </a:cubicBezTo>
                <a:cubicBezTo>
                  <a:pt x="5811850" y="196083"/>
                  <a:pt x="5873851" y="171956"/>
                  <a:pt x="5947146" y="173051"/>
                </a:cubicBezTo>
                <a:lnTo>
                  <a:pt x="5947146" y="182906"/>
                </a:lnTo>
                <a:cubicBezTo>
                  <a:pt x="5939896" y="182833"/>
                  <a:pt x="5932645" y="183052"/>
                  <a:pt x="5925441" y="183600"/>
                </a:cubicBezTo>
                <a:cubicBezTo>
                  <a:pt x="5858235" y="188673"/>
                  <a:pt x="5804787" y="213676"/>
                  <a:pt x="5764306" y="257806"/>
                </a:cubicBezTo>
                <a:cubicBezTo>
                  <a:pt x="5775460" y="262587"/>
                  <a:pt x="5784383" y="265508"/>
                  <a:pt x="5791958" y="269888"/>
                </a:cubicBezTo>
                <a:cubicBezTo>
                  <a:pt x="5802323" y="275910"/>
                  <a:pt x="5808411" y="274012"/>
                  <a:pt x="5816733" y="266712"/>
                </a:cubicBezTo>
                <a:cubicBezTo>
                  <a:pt x="5851867" y="235796"/>
                  <a:pt x="5899413" y="220247"/>
                  <a:pt x="5947146" y="220393"/>
                </a:cubicBezTo>
                <a:lnTo>
                  <a:pt x="5947146" y="230503"/>
                </a:lnTo>
                <a:cubicBezTo>
                  <a:pt x="5942174" y="230503"/>
                  <a:pt x="5937014" y="230722"/>
                  <a:pt x="5931853" y="231051"/>
                </a:cubicBezTo>
                <a:cubicBezTo>
                  <a:pt x="5885054" y="234226"/>
                  <a:pt x="5846710" y="251272"/>
                  <a:pt x="5817614" y="281751"/>
                </a:cubicBezTo>
                <a:lnTo>
                  <a:pt x="5854795" y="306133"/>
                </a:lnTo>
                <a:cubicBezTo>
                  <a:pt x="5878545" y="283539"/>
                  <a:pt x="5907732" y="269997"/>
                  <a:pt x="5945658" y="269742"/>
                </a:cubicBezTo>
                <a:lnTo>
                  <a:pt x="5947146" y="269742"/>
                </a:lnTo>
                <a:lnTo>
                  <a:pt x="5947146" y="277553"/>
                </a:lnTo>
                <a:cubicBezTo>
                  <a:pt x="5916564" y="277407"/>
                  <a:pt x="5885889" y="287080"/>
                  <a:pt x="5867902" y="306535"/>
                </a:cubicBezTo>
                <a:cubicBezTo>
                  <a:pt x="5865904" y="308725"/>
                  <a:pt x="5864045" y="313178"/>
                  <a:pt x="5865300" y="314638"/>
                </a:cubicBezTo>
                <a:cubicBezTo>
                  <a:pt x="5873433" y="323471"/>
                  <a:pt x="5882498" y="331647"/>
                  <a:pt x="5891558" y="340334"/>
                </a:cubicBezTo>
                <a:cubicBezTo>
                  <a:pt x="5910614" y="320259"/>
                  <a:pt x="5927858" y="311097"/>
                  <a:pt x="5947100" y="312740"/>
                </a:cubicBezTo>
                <a:lnTo>
                  <a:pt x="5947100" y="320770"/>
                </a:lnTo>
                <a:cubicBezTo>
                  <a:pt x="5927719" y="320441"/>
                  <a:pt x="5910103" y="329530"/>
                  <a:pt x="5902760" y="343619"/>
                </a:cubicBezTo>
                <a:cubicBezTo>
                  <a:pt x="5897555" y="354241"/>
                  <a:pt x="5903782" y="359972"/>
                  <a:pt x="5918098" y="359497"/>
                </a:cubicBezTo>
                <a:cubicBezTo>
                  <a:pt x="5927765" y="359133"/>
                  <a:pt x="5937432" y="358986"/>
                  <a:pt x="5947100" y="359023"/>
                </a:cubicBezTo>
                <a:lnTo>
                  <a:pt x="5947100" y="373003"/>
                </a:lnTo>
                <a:cubicBezTo>
                  <a:pt x="5870379" y="372483"/>
                  <a:pt x="5806153" y="393090"/>
                  <a:pt x="5753228" y="432715"/>
                </a:cubicBezTo>
                <a:lnTo>
                  <a:pt x="5724343" y="459652"/>
                </a:lnTo>
                <a:lnTo>
                  <a:pt x="5698595" y="459652"/>
                </a:lnTo>
                <a:lnTo>
                  <a:pt x="5724056" y="430455"/>
                </a:lnTo>
                <a:cubicBezTo>
                  <a:pt x="5710486" y="421476"/>
                  <a:pt x="5696867" y="412497"/>
                  <a:pt x="5683205" y="403518"/>
                </a:cubicBezTo>
                <a:cubicBezTo>
                  <a:pt x="5682321" y="403079"/>
                  <a:pt x="5681438" y="402715"/>
                  <a:pt x="5680461" y="402459"/>
                </a:cubicBezTo>
                <a:lnTo>
                  <a:pt x="5680461" y="402532"/>
                </a:lnTo>
                <a:cubicBezTo>
                  <a:pt x="5669342" y="398891"/>
                  <a:pt x="5657443" y="397041"/>
                  <a:pt x="5645535" y="396794"/>
                </a:cubicBezTo>
                <a:cubicBezTo>
                  <a:pt x="5609821" y="396055"/>
                  <a:pt x="5574067" y="409750"/>
                  <a:pt x="5559249" y="432828"/>
                </a:cubicBezTo>
                <a:lnTo>
                  <a:pt x="5587780" y="459652"/>
                </a:lnTo>
                <a:lnTo>
                  <a:pt x="5561198" y="459652"/>
                </a:lnTo>
                <a:lnTo>
                  <a:pt x="5542988" y="438804"/>
                </a:lnTo>
                <a:cubicBezTo>
                  <a:pt x="5495747" y="401736"/>
                  <a:pt x="5415043" y="374600"/>
                  <a:pt x="5336717" y="373149"/>
                </a:cubicBezTo>
                <a:lnTo>
                  <a:pt x="5336717" y="358840"/>
                </a:lnTo>
                <a:cubicBezTo>
                  <a:pt x="5346477" y="358840"/>
                  <a:pt x="5356330" y="359023"/>
                  <a:pt x="5366043" y="359315"/>
                </a:cubicBezTo>
                <a:lnTo>
                  <a:pt x="5366043" y="359388"/>
                </a:lnTo>
                <a:cubicBezTo>
                  <a:pt x="5379569" y="359826"/>
                  <a:pt x="5385843" y="354570"/>
                  <a:pt x="5381659" y="344350"/>
                </a:cubicBezTo>
                <a:cubicBezTo>
                  <a:pt x="5375245" y="330224"/>
                  <a:pt x="5358375" y="320697"/>
                  <a:pt x="5339273" y="320478"/>
                </a:cubicBezTo>
                <a:cubicBezTo>
                  <a:pt x="5338391" y="320478"/>
                  <a:pt x="5337552" y="320478"/>
                  <a:pt x="5336717" y="320514"/>
                </a:cubicBezTo>
                <a:lnTo>
                  <a:pt x="5336717" y="311827"/>
                </a:lnTo>
                <a:cubicBezTo>
                  <a:pt x="5354611" y="310769"/>
                  <a:pt x="5371528" y="320040"/>
                  <a:pt x="5392582" y="339641"/>
                </a:cubicBezTo>
                <a:cubicBezTo>
                  <a:pt x="5400903" y="331720"/>
                  <a:pt x="5409733" y="324128"/>
                  <a:pt x="5417260" y="315915"/>
                </a:cubicBezTo>
                <a:cubicBezTo>
                  <a:pt x="5419077" y="313944"/>
                  <a:pt x="5418470" y="309053"/>
                  <a:pt x="5416565" y="306900"/>
                </a:cubicBezTo>
                <a:cubicBezTo>
                  <a:pt x="5399461" y="287189"/>
                  <a:pt x="5367995" y="277407"/>
                  <a:pt x="5336717" y="277553"/>
                </a:cubicBezTo>
                <a:lnTo>
                  <a:pt x="5336717" y="269778"/>
                </a:lnTo>
                <a:cubicBezTo>
                  <a:pt x="5337181" y="269742"/>
                  <a:pt x="5337598" y="269742"/>
                  <a:pt x="5338063" y="269742"/>
                </a:cubicBezTo>
                <a:cubicBezTo>
                  <a:pt x="5376082" y="269778"/>
                  <a:pt x="5405271" y="283430"/>
                  <a:pt x="5429485" y="305914"/>
                </a:cubicBezTo>
                <a:lnTo>
                  <a:pt x="5466854" y="281130"/>
                </a:lnTo>
                <a:cubicBezTo>
                  <a:pt x="5432041" y="247732"/>
                  <a:pt x="5389375" y="230175"/>
                  <a:pt x="5336717" y="230576"/>
                </a:cubicBezTo>
                <a:lnTo>
                  <a:pt x="5336717" y="220648"/>
                </a:lnTo>
                <a:cubicBezTo>
                  <a:pt x="5350149" y="220794"/>
                  <a:pt x="5363533" y="221999"/>
                  <a:pt x="5376642" y="224225"/>
                </a:cubicBezTo>
                <a:cubicBezTo>
                  <a:pt x="5413869" y="230430"/>
                  <a:pt x="5444126" y="245761"/>
                  <a:pt x="5469687" y="267734"/>
                </a:cubicBezTo>
                <a:cubicBezTo>
                  <a:pt x="5472988" y="270618"/>
                  <a:pt x="5480376" y="273830"/>
                  <a:pt x="5483678" y="272771"/>
                </a:cubicBezTo>
                <a:cubicBezTo>
                  <a:pt x="5495623" y="268902"/>
                  <a:pt x="5506544" y="263318"/>
                  <a:pt x="5520162" y="257295"/>
                </a:cubicBezTo>
                <a:cubicBezTo>
                  <a:pt x="5471639" y="207581"/>
                  <a:pt x="5410942" y="182067"/>
                  <a:pt x="5336717" y="182724"/>
                </a:cubicBezTo>
                <a:lnTo>
                  <a:pt x="5336717" y="172868"/>
                </a:lnTo>
                <a:cubicBezTo>
                  <a:pt x="5351450" y="173014"/>
                  <a:pt x="5366137" y="174036"/>
                  <a:pt x="5380639" y="175935"/>
                </a:cubicBezTo>
                <a:cubicBezTo>
                  <a:pt x="5440037" y="183563"/>
                  <a:pt x="5487862" y="208238"/>
                  <a:pt x="5525043" y="245615"/>
                </a:cubicBezTo>
                <a:cubicBezTo>
                  <a:pt x="5528064" y="248681"/>
                  <a:pt x="5533872" y="252988"/>
                  <a:pt x="5537171" y="252440"/>
                </a:cubicBezTo>
                <a:cubicBezTo>
                  <a:pt x="5551489" y="249995"/>
                  <a:pt x="5565476" y="245943"/>
                  <a:pt x="5581837" y="241892"/>
                </a:cubicBezTo>
                <a:cubicBezTo>
                  <a:pt x="5522254" y="171299"/>
                  <a:pt x="5441476" y="134287"/>
                  <a:pt x="5336717" y="133667"/>
                </a:cubicBezTo>
                <a:lnTo>
                  <a:pt x="5336717" y="120198"/>
                </a:lnTo>
                <a:lnTo>
                  <a:pt x="5368599" y="120198"/>
                </a:lnTo>
                <a:lnTo>
                  <a:pt x="5368554" y="120307"/>
                </a:lnTo>
                <a:cubicBezTo>
                  <a:pt x="5380126" y="120198"/>
                  <a:pt x="5385007" y="115343"/>
                  <a:pt x="5382266" y="106838"/>
                </a:cubicBezTo>
                <a:cubicBezTo>
                  <a:pt x="5377431" y="92274"/>
                  <a:pt x="5356934" y="80485"/>
                  <a:pt x="5336995" y="80777"/>
                </a:cubicBezTo>
                <a:lnTo>
                  <a:pt x="5336717" y="80777"/>
                </a:lnTo>
                <a:lnTo>
                  <a:pt x="5336717" y="73148"/>
                </a:lnTo>
                <a:cubicBezTo>
                  <a:pt x="5354843" y="72126"/>
                  <a:pt x="5371947" y="81361"/>
                  <a:pt x="5392630" y="100962"/>
                </a:cubicBezTo>
                <a:lnTo>
                  <a:pt x="5420983" y="73842"/>
                </a:lnTo>
                <a:cubicBezTo>
                  <a:pt x="5403505" y="50335"/>
                  <a:pt x="5369994" y="38253"/>
                  <a:pt x="5336717" y="38180"/>
                </a:cubicBezTo>
                <a:lnTo>
                  <a:pt x="5336717" y="30588"/>
                </a:lnTo>
                <a:cubicBezTo>
                  <a:pt x="5337043" y="30552"/>
                  <a:pt x="5337368" y="30552"/>
                  <a:pt x="5337740" y="30552"/>
                </a:cubicBezTo>
                <a:cubicBezTo>
                  <a:pt x="5375153" y="30369"/>
                  <a:pt x="5405224" y="43728"/>
                  <a:pt x="5429254" y="66943"/>
                </a:cubicBezTo>
                <a:lnTo>
                  <a:pt x="5466760" y="42451"/>
                </a:lnTo>
                <a:cubicBezTo>
                  <a:pt x="5446867" y="22594"/>
                  <a:pt x="5423769" y="8359"/>
                  <a:pt x="5397556" y="37"/>
                </a:cubicBezTo>
                <a:lnTo>
                  <a:pt x="5424931" y="37"/>
                </a:lnTo>
                <a:cubicBezTo>
                  <a:pt x="5441801" y="7738"/>
                  <a:pt x="5457002" y="17521"/>
                  <a:pt x="5469922" y="29018"/>
                </a:cubicBezTo>
                <a:cubicBezTo>
                  <a:pt x="5472988" y="31829"/>
                  <a:pt x="5480564" y="34895"/>
                  <a:pt x="5483909" y="33800"/>
                </a:cubicBezTo>
                <a:cubicBezTo>
                  <a:pt x="5495809" y="29967"/>
                  <a:pt x="5506777" y="24346"/>
                  <a:pt x="5519835" y="18652"/>
                </a:cubicBezTo>
                <a:cubicBezTo>
                  <a:pt x="5513843" y="12155"/>
                  <a:pt x="5507334" y="5950"/>
                  <a:pt x="5500455" y="37"/>
                </a:cubicBezTo>
                <a:lnTo>
                  <a:pt x="5518023" y="37"/>
                </a:lnTo>
                <a:cubicBezTo>
                  <a:pt x="5519788" y="1679"/>
                  <a:pt x="5521510" y="3322"/>
                  <a:pt x="5523230" y="5037"/>
                </a:cubicBezTo>
                <a:cubicBezTo>
                  <a:pt x="5526763" y="8468"/>
                  <a:pt x="5532618" y="13761"/>
                  <a:pt x="5536198" y="13250"/>
                </a:cubicBezTo>
                <a:cubicBezTo>
                  <a:pt x="5551022" y="11060"/>
                  <a:pt x="5565384" y="6972"/>
                  <a:pt x="5582024" y="3066"/>
                </a:cubicBezTo>
                <a:cubicBezTo>
                  <a:pt x="5581185" y="2044"/>
                  <a:pt x="5580303" y="1059"/>
                  <a:pt x="5579422" y="37"/>
                </a:cubicBezTo>
                <a:lnTo>
                  <a:pt x="5605401" y="37"/>
                </a:lnTo>
                <a:cubicBezTo>
                  <a:pt x="5607912" y="657"/>
                  <a:pt x="5610979" y="876"/>
                  <a:pt x="5614510" y="767"/>
                </a:cubicBezTo>
                <a:cubicBezTo>
                  <a:pt x="5633007" y="73"/>
                  <a:pt x="5651598" y="219"/>
                  <a:pt x="5670051" y="840"/>
                </a:cubicBezTo>
                <a:cubicBezTo>
                  <a:pt x="5673071" y="986"/>
                  <a:pt x="5676139" y="730"/>
                  <a:pt x="5679020" y="0"/>
                </a:cubicBezTo>
                <a:close/>
                <a:moveTo>
                  <a:pt x="5068547" y="0"/>
                </a:moveTo>
                <a:lnTo>
                  <a:pt x="5094341" y="0"/>
                </a:lnTo>
                <a:cubicBezTo>
                  <a:pt x="5093878" y="511"/>
                  <a:pt x="5093459" y="1022"/>
                  <a:pt x="5093039" y="1533"/>
                </a:cubicBezTo>
                <a:cubicBezTo>
                  <a:pt x="5095596" y="3395"/>
                  <a:pt x="5096200" y="4234"/>
                  <a:pt x="5097085" y="4417"/>
                </a:cubicBezTo>
                <a:cubicBezTo>
                  <a:pt x="5106704" y="6753"/>
                  <a:pt x="5116698" y="8286"/>
                  <a:pt x="5125758" y="11425"/>
                </a:cubicBezTo>
                <a:cubicBezTo>
                  <a:pt x="5137099" y="15404"/>
                  <a:pt x="5143142" y="12447"/>
                  <a:pt x="5150718" y="5147"/>
                </a:cubicBezTo>
                <a:cubicBezTo>
                  <a:pt x="5152530" y="3431"/>
                  <a:pt x="5154343" y="1716"/>
                  <a:pt x="5156201" y="37"/>
                </a:cubicBezTo>
                <a:lnTo>
                  <a:pt x="5173121" y="37"/>
                </a:lnTo>
                <a:cubicBezTo>
                  <a:pt x="5166288" y="5986"/>
                  <a:pt x="5159873" y="12228"/>
                  <a:pt x="5153926" y="18762"/>
                </a:cubicBezTo>
                <a:lnTo>
                  <a:pt x="5195936" y="36392"/>
                </a:lnTo>
                <a:cubicBezTo>
                  <a:pt x="5211833" y="21244"/>
                  <a:pt x="5229353" y="9016"/>
                  <a:pt x="5248739" y="37"/>
                </a:cubicBezTo>
                <a:lnTo>
                  <a:pt x="5277923" y="37"/>
                </a:lnTo>
                <a:cubicBezTo>
                  <a:pt x="5249756" y="8432"/>
                  <a:pt x="5224985" y="23178"/>
                  <a:pt x="5208299" y="43473"/>
                </a:cubicBezTo>
                <a:lnTo>
                  <a:pt x="5244645" y="67125"/>
                </a:lnTo>
                <a:cubicBezTo>
                  <a:pt x="5268674" y="43436"/>
                  <a:pt x="5298978" y="30588"/>
                  <a:pt x="5336484" y="30588"/>
                </a:cubicBezTo>
                <a:lnTo>
                  <a:pt x="5336670" y="30588"/>
                </a:lnTo>
                <a:lnTo>
                  <a:pt x="5336670" y="38253"/>
                </a:lnTo>
                <a:cubicBezTo>
                  <a:pt x="5306740" y="38071"/>
                  <a:pt x="5276808" y="47597"/>
                  <a:pt x="5258217" y="66760"/>
                </a:cubicBezTo>
                <a:lnTo>
                  <a:pt x="5258034" y="66943"/>
                </a:lnTo>
                <a:cubicBezTo>
                  <a:pt x="5255892" y="69169"/>
                  <a:pt x="5253197" y="73623"/>
                  <a:pt x="5254684" y="74900"/>
                </a:cubicBezTo>
                <a:cubicBezTo>
                  <a:pt x="5262915" y="83916"/>
                  <a:pt x="5272114" y="92384"/>
                  <a:pt x="5281456" y="101473"/>
                </a:cubicBezTo>
                <a:cubicBezTo>
                  <a:pt x="5299582" y="81397"/>
                  <a:pt x="5317382" y="72126"/>
                  <a:pt x="5336623" y="73440"/>
                </a:cubicBezTo>
                <a:lnTo>
                  <a:pt x="5336623" y="80923"/>
                </a:lnTo>
                <a:lnTo>
                  <a:pt x="5336532" y="80923"/>
                </a:lnTo>
                <a:cubicBezTo>
                  <a:pt x="5317195" y="80704"/>
                  <a:pt x="5297491" y="91800"/>
                  <a:pt x="5292053" y="106072"/>
                </a:cubicBezTo>
                <a:cubicBezTo>
                  <a:pt x="5288566" y="115197"/>
                  <a:pt x="5293307" y="120307"/>
                  <a:pt x="5305670" y="120307"/>
                </a:cubicBezTo>
                <a:lnTo>
                  <a:pt x="5336670" y="120307"/>
                </a:lnTo>
                <a:lnTo>
                  <a:pt x="5336670" y="133265"/>
                </a:lnTo>
                <a:cubicBezTo>
                  <a:pt x="5332066" y="133265"/>
                  <a:pt x="5327375" y="133338"/>
                  <a:pt x="5322725" y="133520"/>
                </a:cubicBezTo>
                <a:lnTo>
                  <a:pt x="5322588" y="133593"/>
                </a:lnTo>
                <a:cubicBezTo>
                  <a:pt x="5208068" y="137937"/>
                  <a:pt x="5121066" y="196630"/>
                  <a:pt x="5094805" y="242914"/>
                </a:cubicBezTo>
                <a:cubicBezTo>
                  <a:pt x="5104844" y="245323"/>
                  <a:pt x="5115302" y="246965"/>
                  <a:pt x="5124784" y="250287"/>
                </a:cubicBezTo>
                <a:cubicBezTo>
                  <a:pt x="5136497" y="254411"/>
                  <a:pt x="5142818" y="251929"/>
                  <a:pt x="5150997" y="244191"/>
                </a:cubicBezTo>
                <a:cubicBezTo>
                  <a:pt x="5201374" y="196083"/>
                  <a:pt x="5263374" y="171956"/>
                  <a:pt x="5336670" y="173051"/>
                </a:cubicBezTo>
                <a:lnTo>
                  <a:pt x="5336670" y="182906"/>
                </a:lnTo>
                <a:cubicBezTo>
                  <a:pt x="5329421" y="182833"/>
                  <a:pt x="5322168" y="183052"/>
                  <a:pt x="5314966" y="183600"/>
                </a:cubicBezTo>
                <a:cubicBezTo>
                  <a:pt x="5247758" y="188673"/>
                  <a:pt x="5194311" y="213676"/>
                  <a:pt x="5153832" y="257806"/>
                </a:cubicBezTo>
                <a:cubicBezTo>
                  <a:pt x="5164986" y="262587"/>
                  <a:pt x="5173909" y="265508"/>
                  <a:pt x="5181484" y="269888"/>
                </a:cubicBezTo>
                <a:cubicBezTo>
                  <a:pt x="5191849" y="275910"/>
                  <a:pt x="5197939" y="274012"/>
                  <a:pt x="5206254" y="266712"/>
                </a:cubicBezTo>
                <a:cubicBezTo>
                  <a:pt x="5241393" y="235796"/>
                  <a:pt x="5288939" y="220247"/>
                  <a:pt x="5336670" y="220393"/>
                </a:cubicBezTo>
                <a:lnTo>
                  <a:pt x="5336670" y="230503"/>
                </a:lnTo>
                <a:cubicBezTo>
                  <a:pt x="5331698" y="230503"/>
                  <a:pt x="5326538" y="230722"/>
                  <a:pt x="5321379" y="231051"/>
                </a:cubicBezTo>
                <a:cubicBezTo>
                  <a:pt x="5274577" y="234226"/>
                  <a:pt x="5236236" y="251272"/>
                  <a:pt x="5207140" y="281751"/>
                </a:cubicBezTo>
                <a:lnTo>
                  <a:pt x="5244321" y="306133"/>
                </a:lnTo>
                <a:cubicBezTo>
                  <a:pt x="5268070" y="283539"/>
                  <a:pt x="5297258" y="269997"/>
                  <a:pt x="5335184" y="269742"/>
                </a:cubicBezTo>
                <a:lnTo>
                  <a:pt x="5336670" y="269742"/>
                </a:lnTo>
                <a:lnTo>
                  <a:pt x="5336670" y="277553"/>
                </a:lnTo>
                <a:cubicBezTo>
                  <a:pt x="5306087" y="277407"/>
                  <a:pt x="5275415" y="287080"/>
                  <a:pt x="5257429" y="306535"/>
                </a:cubicBezTo>
                <a:cubicBezTo>
                  <a:pt x="5255429" y="308725"/>
                  <a:pt x="5253571" y="313178"/>
                  <a:pt x="5254824" y="314638"/>
                </a:cubicBezTo>
                <a:cubicBezTo>
                  <a:pt x="5262961" y="323471"/>
                  <a:pt x="5272020" y="331647"/>
                  <a:pt x="5281083" y="340334"/>
                </a:cubicBezTo>
                <a:cubicBezTo>
                  <a:pt x="5300141" y="320259"/>
                  <a:pt x="5317382" y="311097"/>
                  <a:pt x="5336623" y="312740"/>
                </a:cubicBezTo>
                <a:lnTo>
                  <a:pt x="5336623" y="320770"/>
                </a:lnTo>
                <a:cubicBezTo>
                  <a:pt x="5317242" y="320441"/>
                  <a:pt x="5299628" y="329530"/>
                  <a:pt x="5292285" y="343619"/>
                </a:cubicBezTo>
                <a:cubicBezTo>
                  <a:pt x="5287080" y="354241"/>
                  <a:pt x="5293307" y="359972"/>
                  <a:pt x="5307624" y="359497"/>
                </a:cubicBezTo>
                <a:cubicBezTo>
                  <a:pt x="5317289" y="359133"/>
                  <a:pt x="5326956" y="358986"/>
                  <a:pt x="5336623" y="359023"/>
                </a:cubicBezTo>
                <a:lnTo>
                  <a:pt x="5336623" y="373003"/>
                </a:lnTo>
                <a:cubicBezTo>
                  <a:pt x="5259900" y="372483"/>
                  <a:pt x="5195677" y="393090"/>
                  <a:pt x="5142752" y="432715"/>
                </a:cubicBezTo>
                <a:lnTo>
                  <a:pt x="5113868" y="459652"/>
                </a:lnTo>
                <a:lnTo>
                  <a:pt x="5088120" y="459652"/>
                </a:lnTo>
                <a:lnTo>
                  <a:pt x="5113583" y="430455"/>
                </a:lnTo>
                <a:cubicBezTo>
                  <a:pt x="5100012" y="421476"/>
                  <a:pt x="5086393" y="412497"/>
                  <a:pt x="5072729" y="403518"/>
                </a:cubicBezTo>
                <a:cubicBezTo>
                  <a:pt x="5071846" y="403079"/>
                  <a:pt x="5070965" y="402715"/>
                  <a:pt x="5069986" y="402459"/>
                </a:cubicBezTo>
                <a:lnTo>
                  <a:pt x="5069986" y="402532"/>
                </a:lnTo>
                <a:cubicBezTo>
                  <a:pt x="5058870" y="398891"/>
                  <a:pt x="5046966" y="397041"/>
                  <a:pt x="5035062" y="396794"/>
                </a:cubicBezTo>
                <a:cubicBezTo>
                  <a:pt x="4999344" y="396055"/>
                  <a:pt x="4963591" y="409750"/>
                  <a:pt x="4948773" y="432828"/>
                </a:cubicBezTo>
                <a:lnTo>
                  <a:pt x="4977308" y="459652"/>
                </a:lnTo>
                <a:lnTo>
                  <a:pt x="4950723" y="459652"/>
                </a:lnTo>
                <a:lnTo>
                  <a:pt x="4932514" y="438804"/>
                </a:lnTo>
                <a:cubicBezTo>
                  <a:pt x="4885274" y="401736"/>
                  <a:pt x="4804570" y="374600"/>
                  <a:pt x="4726245" y="373149"/>
                </a:cubicBezTo>
                <a:lnTo>
                  <a:pt x="4726245" y="358840"/>
                </a:lnTo>
                <a:cubicBezTo>
                  <a:pt x="4736004" y="358840"/>
                  <a:pt x="4745858" y="359023"/>
                  <a:pt x="4755571" y="359315"/>
                </a:cubicBezTo>
                <a:lnTo>
                  <a:pt x="4755571" y="359388"/>
                </a:lnTo>
                <a:cubicBezTo>
                  <a:pt x="4769095" y="359826"/>
                  <a:pt x="4775370" y="354570"/>
                  <a:pt x="4771187" y="344350"/>
                </a:cubicBezTo>
                <a:cubicBezTo>
                  <a:pt x="4764773" y="330224"/>
                  <a:pt x="4747902" y="320697"/>
                  <a:pt x="4728801" y="320478"/>
                </a:cubicBezTo>
                <a:cubicBezTo>
                  <a:pt x="4727917" y="320478"/>
                  <a:pt x="4727080" y="320478"/>
                  <a:pt x="4726245" y="320514"/>
                </a:cubicBezTo>
                <a:lnTo>
                  <a:pt x="4726245" y="311827"/>
                </a:lnTo>
                <a:cubicBezTo>
                  <a:pt x="4744139" y="310769"/>
                  <a:pt x="4761056" y="320040"/>
                  <a:pt x="4782108" y="339641"/>
                </a:cubicBezTo>
                <a:cubicBezTo>
                  <a:pt x="4790429" y="331720"/>
                  <a:pt x="4799260" y="324128"/>
                  <a:pt x="4806789" y="315915"/>
                </a:cubicBezTo>
                <a:cubicBezTo>
                  <a:pt x="4808601" y="313944"/>
                  <a:pt x="4807998" y="309053"/>
                  <a:pt x="4806092" y="306900"/>
                </a:cubicBezTo>
                <a:cubicBezTo>
                  <a:pt x="4788987" y="287189"/>
                  <a:pt x="4757523" y="277407"/>
                  <a:pt x="4726245" y="277553"/>
                </a:cubicBezTo>
                <a:lnTo>
                  <a:pt x="4726245" y="269778"/>
                </a:lnTo>
                <a:cubicBezTo>
                  <a:pt x="4726709" y="269742"/>
                  <a:pt x="4727127" y="269742"/>
                  <a:pt x="4727592" y="269742"/>
                </a:cubicBezTo>
                <a:cubicBezTo>
                  <a:pt x="4765609" y="269778"/>
                  <a:pt x="4794798" y="283430"/>
                  <a:pt x="4819013" y="305914"/>
                </a:cubicBezTo>
                <a:lnTo>
                  <a:pt x="4856380" y="281130"/>
                </a:lnTo>
                <a:cubicBezTo>
                  <a:pt x="4821569" y="247732"/>
                  <a:pt x="4778903" y="230175"/>
                  <a:pt x="4726245" y="230576"/>
                </a:cubicBezTo>
                <a:lnTo>
                  <a:pt x="4726245" y="220648"/>
                </a:lnTo>
                <a:cubicBezTo>
                  <a:pt x="4739676" y="220794"/>
                  <a:pt x="4753062" y="221999"/>
                  <a:pt x="4766166" y="224225"/>
                </a:cubicBezTo>
                <a:cubicBezTo>
                  <a:pt x="4803395" y="230430"/>
                  <a:pt x="4833652" y="245761"/>
                  <a:pt x="4859215" y="267734"/>
                </a:cubicBezTo>
                <a:cubicBezTo>
                  <a:pt x="4862515" y="270618"/>
                  <a:pt x="4869905" y="273830"/>
                  <a:pt x="4873204" y="272771"/>
                </a:cubicBezTo>
                <a:cubicBezTo>
                  <a:pt x="4885150" y="268902"/>
                  <a:pt x="4896070" y="263318"/>
                  <a:pt x="4909688" y="257295"/>
                </a:cubicBezTo>
                <a:cubicBezTo>
                  <a:pt x="4861168" y="207581"/>
                  <a:pt x="4800468" y="182067"/>
                  <a:pt x="4726245" y="182724"/>
                </a:cubicBezTo>
                <a:lnTo>
                  <a:pt x="4726245" y="172868"/>
                </a:lnTo>
                <a:cubicBezTo>
                  <a:pt x="4740976" y="173014"/>
                  <a:pt x="4755663" y="174036"/>
                  <a:pt x="4770166" y="175935"/>
                </a:cubicBezTo>
                <a:cubicBezTo>
                  <a:pt x="4829563" y="183563"/>
                  <a:pt x="4877388" y="208238"/>
                  <a:pt x="4914570" y="245615"/>
                </a:cubicBezTo>
                <a:cubicBezTo>
                  <a:pt x="4917590" y="248681"/>
                  <a:pt x="4923399" y="252988"/>
                  <a:pt x="4926701" y="252440"/>
                </a:cubicBezTo>
                <a:cubicBezTo>
                  <a:pt x="4941015" y="249995"/>
                  <a:pt x="4955002" y="245943"/>
                  <a:pt x="4971365" y="241892"/>
                </a:cubicBezTo>
                <a:cubicBezTo>
                  <a:pt x="4911781" y="171299"/>
                  <a:pt x="4831003" y="134287"/>
                  <a:pt x="4726245" y="133667"/>
                </a:cubicBezTo>
                <a:lnTo>
                  <a:pt x="4726245" y="120198"/>
                </a:lnTo>
                <a:lnTo>
                  <a:pt x="4758127" y="120198"/>
                </a:lnTo>
                <a:lnTo>
                  <a:pt x="4758081" y="120307"/>
                </a:lnTo>
                <a:cubicBezTo>
                  <a:pt x="4769653" y="120198"/>
                  <a:pt x="4774534" y="115343"/>
                  <a:pt x="4771791" y="106838"/>
                </a:cubicBezTo>
                <a:cubicBezTo>
                  <a:pt x="4766958" y="92274"/>
                  <a:pt x="4746460" y="80485"/>
                  <a:pt x="4726523" y="80777"/>
                </a:cubicBezTo>
                <a:lnTo>
                  <a:pt x="4726245" y="80777"/>
                </a:lnTo>
                <a:lnTo>
                  <a:pt x="4726245" y="73148"/>
                </a:lnTo>
                <a:cubicBezTo>
                  <a:pt x="4744370" y="72126"/>
                  <a:pt x="4761475" y="81361"/>
                  <a:pt x="4782156" y="100962"/>
                </a:cubicBezTo>
                <a:lnTo>
                  <a:pt x="4810507" y="73842"/>
                </a:lnTo>
                <a:cubicBezTo>
                  <a:pt x="4793033" y="50335"/>
                  <a:pt x="4759523" y="38253"/>
                  <a:pt x="4726245" y="38180"/>
                </a:cubicBezTo>
                <a:lnTo>
                  <a:pt x="4726245" y="30588"/>
                </a:lnTo>
                <a:cubicBezTo>
                  <a:pt x="4726568" y="30552"/>
                  <a:pt x="4726895" y="30552"/>
                  <a:pt x="4727266" y="30552"/>
                </a:cubicBezTo>
                <a:cubicBezTo>
                  <a:pt x="4764680" y="30369"/>
                  <a:pt x="4794751" y="43728"/>
                  <a:pt x="4818779" y="66943"/>
                </a:cubicBezTo>
                <a:lnTo>
                  <a:pt x="4856288" y="42451"/>
                </a:lnTo>
                <a:cubicBezTo>
                  <a:pt x="4836396" y="22594"/>
                  <a:pt x="4813295" y="8359"/>
                  <a:pt x="4787082" y="37"/>
                </a:cubicBezTo>
                <a:lnTo>
                  <a:pt x="4814455" y="37"/>
                </a:lnTo>
                <a:cubicBezTo>
                  <a:pt x="4831329" y="7738"/>
                  <a:pt x="4846526" y="17521"/>
                  <a:pt x="4859447" y="29018"/>
                </a:cubicBezTo>
                <a:cubicBezTo>
                  <a:pt x="4862515" y="31829"/>
                  <a:pt x="4870090" y="34895"/>
                  <a:pt x="4873438" y="33800"/>
                </a:cubicBezTo>
                <a:cubicBezTo>
                  <a:pt x="4885336" y="29967"/>
                  <a:pt x="4896304" y="24346"/>
                  <a:pt x="4909364" y="18652"/>
                </a:cubicBezTo>
                <a:cubicBezTo>
                  <a:pt x="4903369" y="12155"/>
                  <a:pt x="4896860" y="5950"/>
                  <a:pt x="4889981" y="37"/>
                </a:cubicBezTo>
                <a:lnTo>
                  <a:pt x="4907552" y="37"/>
                </a:lnTo>
                <a:cubicBezTo>
                  <a:pt x="4909318" y="1679"/>
                  <a:pt x="4911035" y="3322"/>
                  <a:pt x="4912756" y="5037"/>
                </a:cubicBezTo>
                <a:cubicBezTo>
                  <a:pt x="4916290" y="8468"/>
                  <a:pt x="4922143" y="13761"/>
                  <a:pt x="4925723" y="13250"/>
                </a:cubicBezTo>
                <a:cubicBezTo>
                  <a:pt x="4940550" y="11060"/>
                  <a:pt x="4954909" y="6972"/>
                  <a:pt x="4971548" y="3066"/>
                </a:cubicBezTo>
                <a:cubicBezTo>
                  <a:pt x="4970713" y="2044"/>
                  <a:pt x="4969829" y="1059"/>
                  <a:pt x="4968947" y="37"/>
                </a:cubicBezTo>
                <a:lnTo>
                  <a:pt x="4994927" y="37"/>
                </a:lnTo>
                <a:cubicBezTo>
                  <a:pt x="4997437" y="657"/>
                  <a:pt x="5000505" y="876"/>
                  <a:pt x="5004038" y="767"/>
                </a:cubicBezTo>
                <a:cubicBezTo>
                  <a:pt x="5022533" y="73"/>
                  <a:pt x="5041124" y="219"/>
                  <a:pt x="5059575" y="840"/>
                </a:cubicBezTo>
                <a:cubicBezTo>
                  <a:pt x="5062596" y="986"/>
                  <a:pt x="5065664" y="730"/>
                  <a:pt x="5068547" y="0"/>
                </a:cubicBezTo>
                <a:close/>
                <a:moveTo>
                  <a:pt x="4458072" y="0"/>
                </a:moveTo>
                <a:lnTo>
                  <a:pt x="4483867" y="0"/>
                </a:lnTo>
                <a:cubicBezTo>
                  <a:pt x="4483403" y="511"/>
                  <a:pt x="4482983" y="1022"/>
                  <a:pt x="4482565" y="1533"/>
                </a:cubicBezTo>
                <a:cubicBezTo>
                  <a:pt x="4485122" y="3395"/>
                  <a:pt x="4485726" y="4234"/>
                  <a:pt x="4486608" y="4417"/>
                </a:cubicBezTo>
                <a:cubicBezTo>
                  <a:pt x="4496230" y="6753"/>
                  <a:pt x="4506222" y="8286"/>
                  <a:pt x="4515285" y="11425"/>
                </a:cubicBezTo>
                <a:cubicBezTo>
                  <a:pt x="4526626" y="15404"/>
                  <a:pt x="4532668" y="12447"/>
                  <a:pt x="4540244" y="5147"/>
                </a:cubicBezTo>
                <a:cubicBezTo>
                  <a:pt x="4542057" y="3431"/>
                  <a:pt x="4543869" y="1716"/>
                  <a:pt x="4545728" y="37"/>
                </a:cubicBezTo>
                <a:lnTo>
                  <a:pt x="4562645" y="37"/>
                </a:lnTo>
                <a:cubicBezTo>
                  <a:pt x="4555814" y="5986"/>
                  <a:pt x="4549400" y="12228"/>
                  <a:pt x="4543450" y="18762"/>
                </a:cubicBezTo>
                <a:lnTo>
                  <a:pt x="4585466" y="36392"/>
                </a:lnTo>
                <a:cubicBezTo>
                  <a:pt x="4601360" y="21244"/>
                  <a:pt x="4618883" y="9016"/>
                  <a:pt x="4638263" y="37"/>
                </a:cubicBezTo>
                <a:lnTo>
                  <a:pt x="4667451" y="37"/>
                </a:lnTo>
                <a:cubicBezTo>
                  <a:pt x="4639286" y="8432"/>
                  <a:pt x="4614513" y="23178"/>
                  <a:pt x="4597829" y="43473"/>
                </a:cubicBezTo>
                <a:lnTo>
                  <a:pt x="4634173" y="67125"/>
                </a:lnTo>
                <a:cubicBezTo>
                  <a:pt x="4658203" y="43436"/>
                  <a:pt x="4688505" y="30588"/>
                  <a:pt x="4726012" y="30588"/>
                </a:cubicBezTo>
                <a:lnTo>
                  <a:pt x="4726198" y="30588"/>
                </a:lnTo>
                <a:lnTo>
                  <a:pt x="4726198" y="38253"/>
                </a:lnTo>
                <a:cubicBezTo>
                  <a:pt x="4696266" y="38071"/>
                  <a:pt x="4666335" y="47597"/>
                  <a:pt x="4647745" y="66760"/>
                </a:cubicBezTo>
                <a:lnTo>
                  <a:pt x="4647559" y="66943"/>
                </a:lnTo>
                <a:cubicBezTo>
                  <a:pt x="4645422" y="69169"/>
                  <a:pt x="4642724" y="73623"/>
                  <a:pt x="4644212" y="74900"/>
                </a:cubicBezTo>
                <a:cubicBezTo>
                  <a:pt x="4652438" y="83916"/>
                  <a:pt x="4661642" y="92384"/>
                  <a:pt x="4670982" y="101473"/>
                </a:cubicBezTo>
                <a:cubicBezTo>
                  <a:pt x="4689109" y="81397"/>
                  <a:pt x="4706910" y="72126"/>
                  <a:pt x="4726152" y="73440"/>
                </a:cubicBezTo>
                <a:lnTo>
                  <a:pt x="4726152" y="80923"/>
                </a:lnTo>
                <a:lnTo>
                  <a:pt x="4726059" y="80923"/>
                </a:lnTo>
                <a:cubicBezTo>
                  <a:pt x="4706724" y="80704"/>
                  <a:pt x="4687018" y="91800"/>
                  <a:pt x="4681579" y="106072"/>
                </a:cubicBezTo>
                <a:cubicBezTo>
                  <a:pt x="4678095" y="115197"/>
                  <a:pt x="4682835" y="120307"/>
                  <a:pt x="4695198" y="120307"/>
                </a:cubicBezTo>
                <a:lnTo>
                  <a:pt x="4726198" y="120307"/>
                </a:lnTo>
                <a:lnTo>
                  <a:pt x="4726198" y="133265"/>
                </a:lnTo>
                <a:cubicBezTo>
                  <a:pt x="4721597" y="133265"/>
                  <a:pt x="4716903" y="133338"/>
                  <a:pt x="4712254" y="133520"/>
                </a:cubicBezTo>
                <a:lnTo>
                  <a:pt x="4712115" y="133593"/>
                </a:lnTo>
                <a:cubicBezTo>
                  <a:pt x="4597596" y="137937"/>
                  <a:pt x="4510592" y="196630"/>
                  <a:pt x="4484332" y="242914"/>
                </a:cubicBezTo>
                <a:cubicBezTo>
                  <a:pt x="4494371" y="245323"/>
                  <a:pt x="4504828" y="246965"/>
                  <a:pt x="4514310" y="250287"/>
                </a:cubicBezTo>
                <a:cubicBezTo>
                  <a:pt x="4526021" y="254411"/>
                  <a:pt x="4532343" y="251929"/>
                  <a:pt x="4540522" y="244191"/>
                </a:cubicBezTo>
                <a:cubicBezTo>
                  <a:pt x="4590903" y="196083"/>
                  <a:pt x="4652903" y="171956"/>
                  <a:pt x="4726198" y="173051"/>
                </a:cubicBezTo>
                <a:lnTo>
                  <a:pt x="4726198" y="182906"/>
                </a:lnTo>
                <a:cubicBezTo>
                  <a:pt x="4718948" y="182833"/>
                  <a:pt x="4711697" y="183052"/>
                  <a:pt x="4704493" y="183600"/>
                </a:cubicBezTo>
                <a:cubicBezTo>
                  <a:pt x="4637287" y="188673"/>
                  <a:pt x="4583839" y="213676"/>
                  <a:pt x="4543357" y="257806"/>
                </a:cubicBezTo>
                <a:cubicBezTo>
                  <a:pt x="4554513" y="262587"/>
                  <a:pt x="4563434" y="265508"/>
                  <a:pt x="4571011" y="269888"/>
                </a:cubicBezTo>
                <a:cubicBezTo>
                  <a:pt x="4581375" y="275910"/>
                  <a:pt x="4587463" y="274012"/>
                  <a:pt x="4595784" y="266712"/>
                </a:cubicBezTo>
                <a:cubicBezTo>
                  <a:pt x="4630921" y="235796"/>
                  <a:pt x="4678466" y="220247"/>
                  <a:pt x="4726198" y="220393"/>
                </a:cubicBezTo>
                <a:lnTo>
                  <a:pt x="4726198" y="230503"/>
                </a:lnTo>
                <a:cubicBezTo>
                  <a:pt x="4721225" y="230503"/>
                  <a:pt x="4716065" y="230722"/>
                  <a:pt x="4710907" y="231051"/>
                </a:cubicBezTo>
                <a:cubicBezTo>
                  <a:pt x="4664104" y="234226"/>
                  <a:pt x="4625761" y="251272"/>
                  <a:pt x="4596666" y="281751"/>
                </a:cubicBezTo>
                <a:lnTo>
                  <a:pt x="4633848" y="306133"/>
                </a:lnTo>
                <a:cubicBezTo>
                  <a:pt x="4657598" y="283539"/>
                  <a:pt x="4686786" y="269997"/>
                  <a:pt x="4724710" y="269742"/>
                </a:cubicBezTo>
                <a:lnTo>
                  <a:pt x="4726198" y="269742"/>
                </a:lnTo>
                <a:lnTo>
                  <a:pt x="4726198" y="277553"/>
                </a:lnTo>
                <a:cubicBezTo>
                  <a:pt x="4695616" y="277407"/>
                  <a:pt x="4664941" y="287080"/>
                  <a:pt x="4646955" y="306535"/>
                </a:cubicBezTo>
                <a:cubicBezTo>
                  <a:pt x="4644956" y="308725"/>
                  <a:pt x="4643096" y="313178"/>
                  <a:pt x="4644351" y="314638"/>
                </a:cubicBezTo>
                <a:cubicBezTo>
                  <a:pt x="4652485" y="323471"/>
                  <a:pt x="4661548" y="331647"/>
                  <a:pt x="4670612" y="340334"/>
                </a:cubicBezTo>
                <a:cubicBezTo>
                  <a:pt x="4689667" y="320259"/>
                  <a:pt x="4706910" y="311097"/>
                  <a:pt x="4726152" y="312740"/>
                </a:cubicBezTo>
                <a:lnTo>
                  <a:pt x="4726152" y="320770"/>
                </a:lnTo>
                <a:cubicBezTo>
                  <a:pt x="4706770" y="320441"/>
                  <a:pt x="4689156" y="329530"/>
                  <a:pt x="4681812" y="343619"/>
                </a:cubicBezTo>
                <a:cubicBezTo>
                  <a:pt x="4676607" y="354241"/>
                  <a:pt x="4682835" y="359972"/>
                  <a:pt x="4697150" y="359497"/>
                </a:cubicBezTo>
                <a:cubicBezTo>
                  <a:pt x="4706817" y="359133"/>
                  <a:pt x="4716485" y="358986"/>
                  <a:pt x="4726152" y="359023"/>
                </a:cubicBezTo>
                <a:lnTo>
                  <a:pt x="4726152" y="373003"/>
                </a:lnTo>
                <a:cubicBezTo>
                  <a:pt x="4649430" y="372483"/>
                  <a:pt x="4585204" y="393090"/>
                  <a:pt x="4532280" y="432715"/>
                </a:cubicBezTo>
                <a:lnTo>
                  <a:pt x="4503395" y="459652"/>
                </a:lnTo>
                <a:lnTo>
                  <a:pt x="4477646" y="459652"/>
                </a:lnTo>
                <a:lnTo>
                  <a:pt x="4503109" y="430455"/>
                </a:lnTo>
                <a:cubicBezTo>
                  <a:pt x="4489537" y="421476"/>
                  <a:pt x="4475920" y="412497"/>
                  <a:pt x="4462255" y="403518"/>
                </a:cubicBezTo>
                <a:cubicBezTo>
                  <a:pt x="4461372" y="403079"/>
                  <a:pt x="4460488" y="402715"/>
                  <a:pt x="4459513" y="402459"/>
                </a:cubicBezTo>
                <a:lnTo>
                  <a:pt x="4459513" y="402532"/>
                </a:lnTo>
                <a:cubicBezTo>
                  <a:pt x="4448393" y="398891"/>
                  <a:pt x="4436492" y="397041"/>
                  <a:pt x="4424587" y="396794"/>
                </a:cubicBezTo>
                <a:cubicBezTo>
                  <a:pt x="4388871" y="396055"/>
                  <a:pt x="4353115" y="409750"/>
                  <a:pt x="4338301" y="432828"/>
                </a:cubicBezTo>
                <a:lnTo>
                  <a:pt x="4366834" y="459652"/>
                </a:lnTo>
                <a:lnTo>
                  <a:pt x="4340250" y="459652"/>
                </a:lnTo>
                <a:lnTo>
                  <a:pt x="4322040" y="438804"/>
                </a:lnTo>
                <a:cubicBezTo>
                  <a:pt x="4274799" y="401736"/>
                  <a:pt x="4194095" y="374600"/>
                  <a:pt x="4115769" y="373149"/>
                </a:cubicBezTo>
                <a:lnTo>
                  <a:pt x="4115769" y="358840"/>
                </a:lnTo>
                <a:cubicBezTo>
                  <a:pt x="4125529" y="358840"/>
                  <a:pt x="4135382" y="359023"/>
                  <a:pt x="4145096" y="359315"/>
                </a:cubicBezTo>
                <a:lnTo>
                  <a:pt x="4145096" y="359388"/>
                </a:lnTo>
                <a:cubicBezTo>
                  <a:pt x="4158621" y="359826"/>
                  <a:pt x="4164896" y="354570"/>
                  <a:pt x="4160713" y="344350"/>
                </a:cubicBezTo>
                <a:cubicBezTo>
                  <a:pt x="4154299" y="330224"/>
                  <a:pt x="4137427" y="320697"/>
                  <a:pt x="4118324" y="320478"/>
                </a:cubicBezTo>
                <a:cubicBezTo>
                  <a:pt x="4117442" y="320478"/>
                  <a:pt x="4116604" y="320478"/>
                  <a:pt x="4115769" y="320514"/>
                </a:cubicBezTo>
                <a:lnTo>
                  <a:pt x="4115769" y="311827"/>
                </a:lnTo>
                <a:cubicBezTo>
                  <a:pt x="4133662" y="310769"/>
                  <a:pt x="4150580" y="320040"/>
                  <a:pt x="4171635" y="339641"/>
                </a:cubicBezTo>
                <a:cubicBezTo>
                  <a:pt x="4179954" y="331720"/>
                  <a:pt x="4188784" y="324128"/>
                  <a:pt x="4196314" y="315915"/>
                </a:cubicBezTo>
                <a:cubicBezTo>
                  <a:pt x="4198126" y="313944"/>
                  <a:pt x="4197522" y="309053"/>
                  <a:pt x="4195617" y="306900"/>
                </a:cubicBezTo>
                <a:cubicBezTo>
                  <a:pt x="4178514" y="287189"/>
                  <a:pt x="4147047" y="277407"/>
                  <a:pt x="4115769" y="277553"/>
                </a:cubicBezTo>
                <a:lnTo>
                  <a:pt x="4115769" y="269778"/>
                </a:lnTo>
                <a:cubicBezTo>
                  <a:pt x="4116234" y="269742"/>
                  <a:pt x="4116651" y="269742"/>
                  <a:pt x="4117117" y="269742"/>
                </a:cubicBezTo>
                <a:cubicBezTo>
                  <a:pt x="4155135" y="269778"/>
                  <a:pt x="4184321" y="283430"/>
                  <a:pt x="4208537" y="305914"/>
                </a:cubicBezTo>
                <a:lnTo>
                  <a:pt x="4245904" y="281130"/>
                </a:lnTo>
                <a:cubicBezTo>
                  <a:pt x="4211093" y="247732"/>
                  <a:pt x="4168428" y="230175"/>
                  <a:pt x="4115769" y="230576"/>
                </a:cubicBezTo>
                <a:lnTo>
                  <a:pt x="4115769" y="220648"/>
                </a:lnTo>
                <a:cubicBezTo>
                  <a:pt x="4129201" y="220794"/>
                  <a:pt x="4142586" y="221999"/>
                  <a:pt x="4155692" y="224225"/>
                </a:cubicBezTo>
                <a:cubicBezTo>
                  <a:pt x="4192921" y="230430"/>
                  <a:pt x="4223176" y="245761"/>
                  <a:pt x="4248739" y="267734"/>
                </a:cubicBezTo>
                <a:cubicBezTo>
                  <a:pt x="4252040" y="270618"/>
                  <a:pt x="4259430" y="273830"/>
                  <a:pt x="4262730" y="272771"/>
                </a:cubicBezTo>
                <a:cubicBezTo>
                  <a:pt x="4274673" y="268902"/>
                  <a:pt x="4285596" y="263318"/>
                  <a:pt x="4299214" y="257295"/>
                </a:cubicBezTo>
                <a:cubicBezTo>
                  <a:pt x="4250692" y="207581"/>
                  <a:pt x="4189994" y="182067"/>
                  <a:pt x="4115769" y="182724"/>
                </a:cubicBezTo>
                <a:lnTo>
                  <a:pt x="4115769" y="172868"/>
                </a:lnTo>
                <a:cubicBezTo>
                  <a:pt x="4130501" y="173014"/>
                  <a:pt x="4145187" y="174036"/>
                  <a:pt x="4159691" y="175935"/>
                </a:cubicBezTo>
                <a:cubicBezTo>
                  <a:pt x="4219088" y="183563"/>
                  <a:pt x="4266912" y="208238"/>
                  <a:pt x="4304094" y="245615"/>
                </a:cubicBezTo>
                <a:cubicBezTo>
                  <a:pt x="4307115" y="248681"/>
                  <a:pt x="4312925" y="252988"/>
                  <a:pt x="4316224" y="252440"/>
                </a:cubicBezTo>
                <a:cubicBezTo>
                  <a:pt x="4330540" y="249995"/>
                  <a:pt x="4344528" y="245943"/>
                  <a:pt x="4360889" y="241892"/>
                </a:cubicBezTo>
                <a:cubicBezTo>
                  <a:pt x="4301305" y="171299"/>
                  <a:pt x="4220530" y="134287"/>
                  <a:pt x="4115769" y="133667"/>
                </a:cubicBezTo>
                <a:lnTo>
                  <a:pt x="4115769" y="120198"/>
                </a:lnTo>
                <a:lnTo>
                  <a:pt x="4147652" y="120198"/>
                </a:lnTo>
                <a:lnTo>
                  <a:pt x="4147605" y="120307"/>
                </a:lnTo>
                <a:cubicBezTo>
                  <a:pt x="4159179" y="120198"/>
                  <a:pt x="4164059" y="115343"/>
                  <a:pt x="4161316" y="106838"/>
                </a:cubicBezTo>
                <a:cubicBezTo>
                  <a:pt x="4156483" y="92274"/>
                  <a:pt x="4135986" y="80485"/>
                  <a:pt x="4116047" y="80777"/>
                </a:cubicBezTo>
                <a:lnTo>
                  <a:pt x="4115769" y="80777"/>
                </a:lnTo>
                <a:lnTo>
                  <a:pt x="4115769" y="73148"/>
                </a:lnTo>
                <a:cubicBezTo>
                  <a:pt x="4133894" y="72126"/>
                  <a:pt x="4150998" y="81361"/>
                  <a:pt x="4171681" y="100962"/>
                </a:cubicBezTo>
                <a:lnTo>
                  <a:pt x="4200032" y="73842"/>
                </a:lnTo>
                <a:cubicBezTo>
                  <a:pt x="4182556" y="50335"/>
                  <a:pt x="4149046" y="38253"/>
                  <a:pt x="4115769" y="38180"/>
                </a:cubicBezTo>
                <a:lnTo>
                  <a:pt x="4115769" y="30588"/>
                </a:lnTo>
                <a:cubicBezTo>
                  <a:pt x="4116093" y="30552"/>
                  <a:pt x="4116420" y="30552"/>
                  <a:pt x="4116792" y="30552"/>
                </a:cubicBezTo>
                <a:cubicBezTo>
                  <a:pt x="4154205" y="30369"/>
                  <a:pt x="4184276" y="43728"/>
                  <a:pt x="4208305" y="66943"/>
                </a:cubicBezTo>
                <a:lnTo>
                  <a:pt x="4245811" y="42451"/>
                </a:lnTo>
                <a:cubicBezTo>
                  <a:pt x="4225920" y="22594"/>
                  <a:pt x="4202821" y="8359"/>
                  <a:pt x="4176608" y="37"/>
                </a:cubicBezTo>
                <a:lnTo>
                  <a:pt x="4203983" y="37"/>
                </a:lnTo>
                <a:cubicBezTo>
                  <a:pt x="4220854" y="7738"/>
                  <a:pt x="4236052" y="17521"/>
                  <a:pt x="4248972" y="29018"/>
                </a:cubicBezTo>
                <a:cubicBezTo>
                  <a:pt x="4252040" y="31829"/>
                  <a:pt x="4259616" y="34895"/>
                  <a:pt x="4262962" y="33800"/>
                </a:cubicBezTo>
                <a:cubicBezTo>
                  <a:pt x="4274860" y="29967"/>
                  <a:pt x="4285829" y="24346"/>
                  <a:pt x="4298889" y="18652"/>
                </a:cubicBezTo>
                <a:cubicBezTo>
                  <a:pt x="4292893" y="12155"/>
                  <a:pt x="4286387" y="5950"/>
                  <a:pt x="4279507" y="37"/>
                </a:cubicBezTo>
                <a:lnTo>
                  <a:pt x="4297077" y="37"/>
                </a:lnTo>
                <a:cubicBezTo>
                  <a:pt x="4298842" y="1679"/>
                  <a:pt x="4300563" y="3322"/>
                  <a:pt x="4302282" y="5037"/>
                </a:cubicBezTo>
                <a:cubicBezTo>
                  <a:pt x="4305813" y="8468"/>
                  <a:pt x="4311669" y="13761"/>
                  <a:pt x="4315248" y="13250"/>
                </a:cubicBezTo>
                <a:cubicBezTo>
                  <a:pt x="4330075" y="11060"/>
                  <a:pt x="4344436" y="6972"/>
                  <a:pt x="4361074" y="3066"/>
                </a:cubicBezTo>
                <a:cubicBezTo>
                  <a:pt x="4360239" y="2044"/>
                  <a:pt x="4359355" y="1059"/>
                  <a:pt x="4358472" y="37"/>
                </a:cubicBezTo>
                <a:lnTo>
                  <a:pt x="4384453" y="37"/>
                </a:lnTo>
                <a:cubicBezTo>
                  <a:pt x="4386962" y="657"/>
                  <a:pt x="4390030" y="876"/>
                  <a:pt x="4393562" y="767"/>
                </a:cubicBezTo>
                <a:cubicBezTo>
                  <a:pt x="4412060" y="73"/>
                  <a:pt x="4430651" y="219"/>
                  <a:pt x="4449103" y="840"/>
                </a:cubicBezTo>
                <a:cubicBezTo>
                  <a:pt x="4452123" y="986"/>
                  <a:pt x="4455191" y="730"/>
                  <a:pt x="4458072" y="0"/>
                </a:cubicBezTo>
                <a:close/>
                <a:moveTo>
                  <a:pt x="3847597" y="0"/>
                </a:moveTo>
                <a:lnTo>
                  <a:pt x="3873392" y="0"/>
                </a:lnTo>
                <a:cubicBezTo>
                  <a:pt x="3872927" y="511"/>
                  <a:pt x="3872508" y="1022"/>
                  <a:pt x="3872090" y="1533"/>
                </a:cubicBezTo>
                <a:cubicBezTo>
                  <a:pt x="3874648" y="3395"/>
                  <a:pt x="3875251" y="4234"/>
                  <a:pt x="3876135" y="4417"/>
                </a:cubicBezTo>
                <a:cubicBezTo>
                  <a:pt x="3885756" y="6753"/>
                  <a:pt x="3895747" y="8286"/>
                  <a:pt x="3904811" y="11425"/>
                </a:cubicBezTo>
                <a:cubicBezTo>
                  <a:pt x="3916152" y="15404"/>
                  <a:pt x="3922193" y="12447"/>
                  <a:pt x="3929768" y="5147"/>
                </a:cubicBezTo>
                <a:cubicBezTo>
                  <a:pt x="3931581" y="3431"/>
                  <a:pt x="3933394" y="1716"/>
                  <a:pt x="3935251" y="37"/>
                </a:cubicBezTo>
                <a:lnTo>
                  <a:pt x="3952171" y="37"/>
                </a:lnTo>
                <a:cubicBezTo>
                  <a:pt x="3945339" y="5986"/>
                  <a:pt x="3938924" y="12228"/>
                  <a:pt x="3932976" y="18762"/>
                </a:cubicBezTo>
                <a:lnTo>
                  <a:pt x="3974992" y="36392"/>
                </a:lnTo>
                <a:cubicBezTo>
                  <a:pt x="3990885" y="21244"/>
                  <a:pt x="4008407" y="9016"/>
                  <a:pt x="4027789" y="37"/>
                </a:cubicBezTo>
                <a:lnTo>
                  <a:pt x="4056976" y="37"/>
                </a:lnTo>
                <a:cubicBezTo>
                  <a:pt x="4028811" y="8432"/>
                  <a:pt x="4004039" y="23178"/>
                  <a:pt x="3987353" y="43473"/>
                </a:cubicBezTo>
                <a:lnTo>
                  <a:pt x="4023698" y="67125"/>
                </a:lnTo>
                <a:cubicBezTo>
                  <a:pt x="4047728" y="43436"/>
                  <a:pt x="4078030" y="30588"/>
                  <a:pt x="4115537" y="30588"/>
                </a:cubicBezTo>
                <a:lnTo>
                  <a:pt x="4115723" y="30588"/>
                </a:lnTo>
                <a:lnTo>
                  <a:pt x="4115723" y="38253"/>
                </a:lnTo>
                <a:cubicBezTo>
                  <a:pt x="4085792" y="38071"/>
                  <a:pt x="4055860" y="47597"/>
                  <a:pt x="4037270" y="66760"/>
                </a:cubicBezTo>
                <a:lnTo>
                  <a:pt x="4037083" y="66943"/>
                </a:lnTo>
                <a:cubicBezTo>
                  <a:pt x="4034946" y="69169"/>
                  <a:pt x="4032250" y="73623"/>
                  <a:pt x="4033738" y="74900"/>
                </a:cubicBezTo>
                <a:cubicBezTo>
                  <a:pt x="4041964" y="83916"/>
                  <a:pt x="4051166" y="92384"/>
                  <a:pt x="4060508" y="101473"/>
                </a:cubicBezTo>
                <a:cubicBezTo>
                  <a:pt x="4078635" y="81397"/>
                  <a:pt x="4096434" y="72126"/>
                  <a:pt x="4115676" y="73440"/>
                </a:cubicBezTo>
                <a:lnTo>
                  <a:pt x="4115676" y="80923"/>
                </a:lnTo>
                <a:lnTo>
                  <a:pt x="4115583" y="80923"/>
                </a:lnTo>
                <a:cubicBezTo>
                  <a:pt x="4096248" y="80704"/>
                  <a:pt x="4076542" y="91800"/>
                  <a:pt x="4071104" y="106072"/>
                </a:cubicBezTo>
                <a:cubicBezTo>
                  <a:pt x="4067619" y="115197"/>
                  <a:pt x="4072360" y="120307"/>
                  <a:pt x="4084723" y="120307"/>
                </a:cubicBezTo>
                <a:lnTo>
                  <a:pt x="4115723" y="120307"/>
                </a:lnTo>
                <a:lnTo>
                  <a:pt x="4115723" y="133265"/>
                </a:lnTo>
                <a:cubicBezTo>
                  <a:pt x="4111121" y="133265"/>
                  <a:pt x="4106427" y="133338"/>
                  <a:pt x="4101779" y="133520"/>
                </a:cubicBezTo>
                <a:lnTo>
                  <a:pt x="4101640" y="133593"/>
                </a:lnTo>
                <a:cubicBezTo>
                  <a:pt x="3987121" y="137937"/>
                  <a:pt x="3900115" y="196630"/>
                  <a:pt x="3873858" y="242914"/>
                </a:cubicBezTo>
                <a:cubicBezTo>
                  <a:pt x="3883897" y="245323"/>
                  <a:pt x="3894352" y="246965"/>
                  <a:pt x="3903836" y="250287"/>
                </a:cubicBezTo>
                <a:cubicBezTo>
                  <a:pt x="3915546" y="254411"/>
                  <a:pt x="3921867" y="251929"/>
                  <a:pt x="3930047" y="244191"/>
                </a:cubicBezTo>
                <a:cubicBezTo>
                  <a:pt x="3980429" y="196083"/>
                  <a:pt x="4042429" y="171956"/>
                  <a:pt x="4115723" y="173051"/>
                </a:cubicBezTo>
                <a:lnTo>
                  <a:pt x="4115723" y="182906"/>
                </a:lnTo>
                <a:cubicBezTo>
                  <a:pt x="4108473" y="182833"/>
                  <a:pt x="4101222" y="183052"/>
                  <a:pt x="4094018" y="183600"/>
                </a:cubicBezTo>
                <a:cubicBezTo>
                  <a:pt x="4026812" y="188673"/>
                  <a:pt x="3973363" y="213676"/>
                  <a:pt x="3932883" y="257806"/>
                </a:cubicBezTo>
                <a:cubicBezTo>
                  <a:pt x="3944037" y="262587"/>
                  <a:pt x="3952960" y="265508"/>
                  <a:pt x="3960536" y="269888"/>
                </a:cubicBezTo>
                <a:cubicBezTo>
                  <a:pt x="3970902" y="275910"/>
                  <a:pt x="3976990" y="274012"/>
                  <a:pt x="3985308" y="266712"/>
                </a:cubicBezTo>
                <a:cubicBezTo>
                  <a:pt x="4020446" y="235796"/>
                  <a:pt x="4067992" y="220247"/>
                  <a:pt x="4115723" y="220393"/>
                </a:cubicBezTo>
                <a:lnTo>
                  <a:pt x="4115723" y="230503"/>
                </a:lnTo>
                <a:cubicBezTo>
                  <a:pt x="4110749" y="230503"/>
                  <a:pt x="4105591" y="230722"/>
                  <a:pt x="4100432" y="231051"/>
                </a:cubicBezTo>
                <a:cubicBezTo>
                  <a:pt x="4053629" y="234226"/>
                  <a:pt x="4015286" y="251272"/>
                  <a:pt x="3986192" y="281751"/>
                </a:cubicBezTo>
                <a:lnTo>
                  <a:pt x="4023374" y="306133"/>
                </a:lnTo>
                <a:cubicBezTo>
                  <a:pt x="4047122" y="283539"/>
                  <a:pt x="4076309" y="269997"/>
                  <a:pt x="4114235" y="269742"/>
                </a:cubicBezTo>
                <a:lnTo>
                  <a:pt x="4115723" y="269742"/>
                </a:lnTo>
                <a:lnTo>
                  <a:pt x="4115723" y="277553"/>
                </a:lnTo>
                <a:cubicBezTo>
                  <a:pt x="4085141" y="277407"/>
                  <a:pt x="4054466" y="287080"/>
                  <a:pt x="4036479" y="306535"/>
                </a:cubicBezTo>
                <a:cubicBezTo>
                  <a:pt x="4034481" y="308725"/>
                  <a:pt x="4032621" y="313178"/>
                  <a:pt x="4033877" y="314638"/>
                </a:cubicBezTo>
                <a:cubicBezTo>
                  <a:pt x="4042010" y="323471"/>
                  <a:pt x="4051074" y="331647"/>
                  <a:pt x="4060136" y="340334"/>
                </a:cubicBezTo>
                <a:cubicBezTo>
                  <a:pt x="4079191" y="320259"/>
                  <a:pt x="4096434" y="311097"/>
                  <a:pt x="4115676" y="312740"/>
                </a:cubicBezTo>
                <a:lnTo>
                  <a:pt x="4115676" y="320770"/>
                </a:lnTo>
                <a:cubicBezTo>
                  <a:pt x="4096296" y="320441"/>
                  <a:pt x="4078682" y="329530"/>
                  <a:pt x="4071338" y="343619"/>
                </a:cubicBezTo>
                <a:cubicBezTo>
                  <a:pt x="4066131" y="354241"/>
                  <a:pt x="4072360" y="359972"/>
                  <a:pt x="4086676" y="359497"/>
                </a:cubicBezTo>
                <a:cubicBezTo>
                  <a:pt x="4096341" y="359133"/>
                  <a:pt x="4106008" y="358986"/>
                  <a:pt x="4115676" y="359023"/>
                </a:cubicBezTo>
                <a:lnTo>
                  <a:pt x="4115676" y="373003"/>
                </a:lnTo>
                <a:cubicBezTo>
                  <a:pt x="4038954" y="372483"/>
                  <a:pt x="3974729" y="393090"/>
                  <a:pt x="3921804" y="432715"/>
                </a:cubicBezTo>
                <a:lnTo>
                  <a:pt x="3892919" y="459652"/>
                </a:lnTo>
                <a:lnTo>
                  <a:pt x="3867172" y="459652"/>
                </a:lnTo>
                <a:lnTo>
                  <a:pt x="3892633" y="430455"/>
                </a:lnTo>
                <a:cubicBezTo>
                  <a:pt x="3879061" y="421476"/>
                  <a:pt x="3865446" y="412497"/>
                  <a:pt x="3851780" y="403518"/>
                </a:cubicBezTo>
                <a:cubicBezTo>
                  <a:pt x="3850896" y="403079"/>
                  <a:pt x="3850014" y="402715"/>
                  <a:pt x="3849039" y="402459"/>
                </a:cubicBezTo>
                <a:lnTo>
                  <a:pt x="3849039" y="402532"/>
                </a:lnTo>
                <a:cubicBezTo>
                  <a:pt x="3837917" y="398891"/>
                  <a:pt x="3826018" y="397041"/>
                  <a:pt x="3814111" y="396794"/>
                </a:cubicBezTo>
                <a:cubicBezTo>
                  <a:pt x="3778396" y="396055"/>
                  <a:pt x="3742641" y="409750"/>
                  <a:pt x="3727825" y="432828"/>
                </a:cubicBezTo>
                <a:lnTo>
                  <a:pt x="3756358" y="459652"/>
                </a:lnTo>
                <a:lnTo>
                  <a:pt x="3729774" y="459652"/>
                </a:lnTo>
                <a:lnTo>
                  <a:pt x="3711565" y="438804"/>
                </a:lnTo>
                <a:cubicBezTo>
                  <a:pt x="3664324" y="401736"/>
                  <a:pt x="3583619" y="374600"/>
                  <a:pt x="3505294" y="373149"/>
                </a:cubicBezTo>
                <a:lnTo>
                  <a:pt x="3505294" y="358840"/>
                </a:lnTo>
                <a:cubicBezTo>
                  <a:pt x="3515054" y="358840"/>
                  <a:pt x="3524908" y="359023"/>
                  <a:pt x="3534620" y="359315"/>
                </a:cubicBezTo>
                <a:lnTo>
                  <a:pt x="3534620" y="359388"/>
                </a:lnTo>
                <a:cubicBezTo>
                  <a:pt x="3548145" y="359826"/>
                  <a:pt x="3554421" y="354570"/>
                  <a:pt x="3550236" y="344350"/>
                </a:cubicBezTo>
                <a:cubicBezTo>
                  <a:pt x="3543823" y="330224"/>
                  <a:pt x="3526952" y="320697"/>
                  <a:pt x="3507850" y="320478"/>
                </a:cubicBezTo>
                <a:cubicBezTo>
                  <a:pt x="3506966" y="320478"/>
                  <a:pt x="3506131" y="320478"/>
                  <a:pt x="3505294" y="320514"/>
                </a:cubicBezTo>
                <a:lnTo>
                  <a:pt x="3505294" y="311827"/>
                </a:lnTo>
                <a:cubicBezTo>
                  <a:pt x="3523188" y="310769"/>
                  <a:pt x="3540106" y="320040"/>
                  <a:pt x="3561159" y="339641"/>
                </a:cubicBezTo>
                <a:cubicBezTo>
                  <a:pt x="3569479" y="331720"/>
                  <a:pt x="3578309" y="324128"/>
                  <a:pt x="3585839" y="315915"/>
                </a:cubicBezTo>
                <a:cubicBezTo>
                  <a:pt x="3587651" y="313944"/>
                  <a:pt x="3587047" y="309053"/>
                  <a:pt x="3585142" y="306900"/>
                </a:cubicBezTo>
                <a:cubicBezTo>
                  <a:pt x="3568038" y="287189"/>
                  <a:pt x="3536572" y="277407"/>
                  <a:pt x="3505294" y="277553"/>
                </a:cubicBezTo>
                <a:lnTo>
                  <a:pt x="3505294" y="269778"/>
                </a:lnTo>
                <a:cubicBezTo>
                  <a:pt x="3505758" y="269742"/>
                  <a:pt x="3506178" y="269742"/>
                  <a:pt x="3506642" y="269742"/>
                </a:cubicBezTo>
                <a:cubicBezTo>
                  <a:pt x="3544661" y="269778"/>
                  <a:pt x="3573848" y="283430"/>
                  <a:pt x="3598062" y="305914"/>
                </a:cubicBezTo>
                <a:lnTo>
                  <a:pt x="3635430" y="281130"/>
                </a:lnTo>
                <a:cubicBezTo>
                  <a:pt x="3600618" y="247732"/>
                  <a:pt x="3557952" y="230175"/>
                  <a:pt x="3505294" y="230576"/>
                </a:cubicBezTo>
                <a:lnTo>
                  <a:pt x="3505294" y="220648"/>
                </a:lnTo>
                <a:cubicBezTo>
                  <a:pt x="3518725" y="220794"/>
                  <a:pt x="3532112" y="221999"/>
                  <a:pt x="3545217" y="224225"/>
                </a:cubicBezTo>
                <a:cubicBezTo>
                  <a:pt x="3582446" y="230430"/>
                  <a:pt x="3612702" y="245761"/>
                  <a:pt x="3638263" y="267734"/>
                </a:cubicBezTo>
                <a:cubicBezTo>
                  <a:pt x="3641565" y="270618"/>
                  <a:pt x="3648955" y="273830"/>
                  <a:pt x="3652254" y="272771"/>
                </a:cubicBezTo>
                <a:cubicBezTo>
                  <a:pt x="3664199" y="268902"/>
                  <a:pt x="3675122" y="263318"/>
                  <a:pt x="3688738" y="257295"/>
                </a:cubicBezTo>
                <a:cubicBezTo>
                  <a:pt x="3640216" y="207581"/>
                  <a:pt x="3579517" y="182067"/>
                  <a:pt x="3505294" y="182724"/>
                </a:cubicBezTo>
                <a:lnTo>
                  <a:pt x="3505294" y="172868"/>
                </a:lnTo>
                <a:cubicBezTo>
                  <a:pt x="3520027" y="173014"/>
                  <a:pt x="3534713" y="174036"/>
                  <a:pt x="3549214" y="175935"/>
                </a:cubicBezTo>
                <a:cubicBezTo>
                  <a:pt x="3608612" y="183563"/>
                  <a:pt x="3656438" y="208238"/>
                  <a:pt x="3693619" y="245615"/>
                </a:cubicBezTo>
                <a:cubicBezTo>
                  <a:pt x="3696639" y="248681"/>
                  <a:pt x="3702449" y="252988"/>
                  <a:pt x="3705749" y="252440"/>
                </a:cubicBezTo>
                <a:cubicBezTo>
                  <a:pt x="3720064" y="249995"/>
                  <a:pt x="3734053" y="245943"/>
                  <a:pt x="3750413" y="241892"/>
                </a:cubicBezTo>
                <a:cubicBezTo>
                  <a:pt x="3690831" y="171299"/>
                  <a:pt x="3610053" y="134287"/>
                  <a:pt x="3505294" y="133667"/>
                </a:cubicBezTo>
                <a:lnTo>
                  <a:pt x="3505294" y="120198"/>
                </a:lnTo>
                <a:lnTo>
                  <a:pt x="3537178" y="120198"/>
                </a:lnTo>
                <a:lnTo>
                  <a:pt x="3537131" y="120307"/>
                </a:lnTo>
                <a:cubicBezTo>
                  <a:pt x="3548703" y="120198"/>
                  <a:pt x="3553584" y="115343"/>
                  <a:pt x="3550842" y="106838"/>
                </a:cubicBezTo>
                <a:cubicBezTo>
                  <a:pt x="3546007" y="92274"/>
                  <a:pt x="3525511" y="80485"/>
                  <a:pt x="3505573" y="80777"/>
                </a:cubicBezTo>
                <a:lnTo>
                  <a:pt x="3505294" y="80777"/>
                </a:lnTo>
                <a:lnTo>
                  <a:pt x="3505294" y="73148"/>
                </a:lnTo>
                <a:cubicBezTo>
                  <a:pt x="3523420" y="72126"/>
                  <a:pt x="3540524" y="81361"/>
                  <a:pt x="3561205" y="100962"/>
                </a:cubicBezTo>
                <a:lnTo>
                  <a:pt x="3589556" y="73842"/>
                </a:lnTo>
                <a:cubicBezTo>
                  <a:pt x="3572081" y="50335"/>
                  <a:pt x="3538572" y="38253"/>
                  <a:pt x="3505294" y="38180"/>
                </a:cubicBezTo>
                <a:lnTo>
                  <a:pt x="3505294" y="30588"/>
                </a:lnTo>
                <a:cubicBezTo>
                  <a:pt x="3505620" y="30552"/>
                  <a:pt x="3505944" y="30552"/>
                  <a:pt x="3506316" y="30552"/>
                </a:cubicBezTo>
                <a:cubicBezTo>
                  <a:pt x="3543730" y="30369"/>
                  <a:pt x="3573801" y="43728"/>
                  <a:pt x="3597829" y="66943"/>
                </a:cubicBezTo>
                <a:lnTo>
                  <a:pt x="3635337" y="42451"/>
                </a:lnTo>
                <a:cubicBezTo>
                  <a:pt x="3615444" y="22594"/>
                  <a:pt x="3592345" y="8359"/>
                  <a:pt x="3566133" y="37"/>
                </a:cubicBezTo>
                <a:lnTo>
                  <a:pt x="3593507" y="37"/>
                </a:lnTo>
                <a:cubicBezTo>
                  <a:pt x="3610379" y="7738"/>
                  <a:pt x="3625576" y="17521"/>
                  <a:pt x="3638497" y="29018"/>
                </a:cubicBezTo>
                <a:cubicBezTo>
                  <a:pt x="3641565" y="31829"/>
                  <a:pt x="3649141" y="34895"/>
                  <a:pt x="3652487" y="33800"/>
                </a:cubicBezTo>
                <a:cubicBezTo>
                  <a:pt x="3664384" y="29967"/>
                  <a:pt x="3675353" y="24346"/>
                  <a:pt x="3688413" y="18652"/>
                </a:cubicBezTo>
                <a:cubicBezTo>
                  <a:pt x="3682419" y="12155"/>
                  <a:pt x="3675911" y="5950"/>
                  <a:pt x="3669031" y="37"/>
                </a:cubicBezTo>
                <a:lnTo>
                  <a:pt x="3686600" y="37"/>
                </a:lnTo>
                <a:cubicBezTo>
                  <a:pt x="3688367" y="1679"/>
                  <a:pt x="3690086" y="3322"/>
                  <a:pt x="3691806" y="5037"/>
                </a:cubicBezTo>
                <a:cubicBezTo>
                  <a:pt x="3695339" y="8468"/>
                  <a:pt x="3701195" y="13761"/>
                  <a:pt x="3704773" y="13250"/>
                </a:cubicBezTo>
                <a:cubicBezTo>
                  <a:pt x="3719600" y="11060"/>
                  <a:pt x="3733960" y="6972"/>
                  <a:pt x="3750600" y="3066"/>
                </a:cubicBezTo>
                <a:cubicBezTo>
                  <a:pt x="3749763" y="2044"/>
                  <a:pt x="3748880" y="1059"/>
                  <a:pt x="3747998" y="37"/>
                </a:cubicBezTo>
                <a:lnTo>
                  <a:pt x="3773977" y="37"/>
                </a:lnTo>
                <a:cubicBezTo>
                  <a:pt x="3776487" y="657"/>
                  <a:pt x="3779554" y="876"/>
                  <a:pt x="3783086" y="767"/>
                </a:cubicBezTo>
                <a:cubicBezTo>
                  <a:pt x="3801586" y="73"/>
                  <a:pt x="3820174" y="219"/>
                  <a:pt x="3838627" y="840"/>
                </a:cubicBezTo>
                <a:cubicBezTo>
                  <a:pt x="3841649" y="986"/>
                  <a:pt x="3844716" y="730"/>
                  <a:pt x="3847597" y="0"/>
                </a:cubicBezTo>
                <a:close/>
                <a:moveTo>
                  <a:pt x="3237123" y="0"/>
                </a:moveTo>
                <a:lnTo>
                  <a:pt x="3262917" y="0"/>
                </a:lnTo>
                <a:cubicBezTo>
                  <a:pt x="3262453" y="511"/>
                  <a:pt x="3262034" y="1022"/>
                  <a:pt x="3261616" y="1533"/>
                </a:cubicBezTo>
                <a:cubicBezTo>
                  <a:pt x="3264171" y="3395"/>
                  <a:pt x="3264775" y="4234"/>
                  <a:pt x="3265659" y="4417"/>
                </a:cubicBezTo>
                <a:cubicBezTo>
                  <a:pt x="3275280" y="6753"/>
                  <a:pt x="3285273" y="8286"/>
                  <a:pt x="3294335" y="11425"/>
                </a:cubicBezTo>
                <a:cubicBezTo>
                  <a:pt x="3305676" y="15404"/>
                  <a:pt x="3311717" y="12447"/>
                  <a:pt x="3319293" y="5147"/>
                </a:cubicBezTo>
                <a:cubicBezTo>
                  <a:pt x="3321107" y="3431"/>
                  <a:pt x="3322920" y="1716"/>
                  <a:pt x="3324778" y="37"/>
                </a:cubicBezTo>
                <a:lnTo>
                  <a:pt x="3341695" y="37"/>
                </a:lnTo>
                <a:cubicBezTo>
                  <a:pt x="3334863" y="5986"/>
                  <a:pt x="3328450" y="12228"/>
                  <a:pt x="3322500" y="18762"/>
                </a:cubicBezTo>
                <a:lnTo>
                  <a:pt x="3364516" y="36392"/>
                </a:lnTo>
                <a:cubicBezTo>
                  <a:pt x="3380411" y="21244"/>
                  <a:pt x="3397933" y="9016"/>
                  <a:pt x="3417313" y="37"/>
                </a:cubicBezTo>
                <a:lnTo>
                  <a:pt x="3446500" y="37"/>
                </a:lnTo>
                <a:cubicBezTo>
                  <a:pt x="3418337" y="8432"/>
                  <a:pt x="3393565" y="23178"/>
                  <a:pt x="3376879" y="43473"/>
                </a:cubicBezTo>
                <a:lnTo>
                  <a:pt x="3413224" y="67125"/>
                </a:lnTo>
                <a:cubicBezTo>
                  <a:pt x="3437252" y="43436"/>
                  <a:pt x="3467555" y="30588"/>
                  <a:pt x="3505062" y="30588"/>
                </a:cubicBezTo>
                <a:lnTo>
                  <a:pt x="3505247" y="30588"/>
                </a:lnTo>
                <a:lnTo>
                  <a:pt x="3505247" y="38253"/>
                </a:lnTo>
                <a:cubicBezTo>
                  <a:pt x="3475317" y="38071"/>
                  <a:pt x="3445386" y="47597"/>
                  <a:pt x="3426794" y="66760"/>
                </a:cubicBezTo>
                <a:lnTo>
                  <a:pt x="3426609" y="66943"/>
                </a:lnTo>
                <a:cubicBezTo>
                  <a:pt x="3424471" y="69169"/>
                  <a:pt x="3421775" y="73623"/>
                  <a:pt x="3423263" y="74900"/>
                </a:cubicBezTo>
                <a:cubicBezTo>
                  <a:pt x="3431488" y="83916"/>
                  <a:pt x="3440691" y="92384"/>
                  <a:pt x="3450033" y="101473"/>
                </a:cubicBezTo>
                <a:cubicBezTo>
                  <a:pt x="3468159" y="81397"/>
                  <a:pt x="3485960" y="72126"/>
                  <a:pt x="3505202" y="73440"/>
                </a:cubicBezTo>
                <a:lnTo>
                  <a:pt x="3505202" y="80923"/>
                </a:lnTo>
                <a:lnTo>
                  <a:pt x="3505109" y="80923"/>
                </a:lnTo>
                <a:cubicBezTo>
                  <a:pt x="3485774" y="80704"/>
                  <a:pt x="3466068" y="91800"/>
                  <a:pt x="3460631" y="106072"/>
                </a:cubicBezTo>
                <a:cubicBezTo>
                  <a:pt x="3457145" y="115197"/>
                  <a:pt x="3461884" y="120307"/>
                  <a:pt x="3474247" y="120307"/>
                </a:cubicBezTo>
                <a:lnTo>
                  <a:pt x="3505247" y="120307"/>
                </a:lnTo>
                <a:lnTo>
                  <a:pt x="3505247" y="133265"/>
                </a:lnTo>
                <a:cubicBezTo>
                  <a:pt x="3500647" y="133265"/>
                  <a:pt x="3495953" y="133338"/>
                  <a:pt x="3491305" y="133520"/>
                </a:cubicBezTo>
                <a:lnTo>
                  <a:pt x="3491166" y="133593"/>
                </a:lnTo>
                <a:cubicBezTo>
                  <a:pt x="3376646" y="137937"/>
                  <a:pt x="3289641" y="196630"/>
                  <a:pt x="3263382" y="242914"/>
                </a:cubicBezTo>
                <a:cubicBezTo>
                  <a:pt x="3273421" y="245323"/>
                  <a:pt x="3283879" y="246965"/>
                  <a:pt x="3293360" y="250287"/>
                </a:cubicBezTo>
                <a:cubicBezTo>
                  <a:pt x="3305072" y="254411"/>
                  <a:pt x="3311392" y="251929"/>
                  <a:pt x="3319572" y="244191"/>
                </a:cubicBezTo>
                <a:cubicBezTo>
                  <a:pt x="3369953" y="196083"/>
                  <a:pt x="3431954" y="171956"/>
                  <a:pt x="3505247" y="173051"/>
                </a:cubicBezTo>
                <a:lnTo>
                  <a:pt x="3505247" y="182906"/>
                </a:lnTo>
                <a:cubicBezTo>
                  <a:pt x="3497997" y="182833"/>
                  <a:pt x="3490746" y="183052"/>
                  <a:pt x="3483543" y="183600"/>
                </a:cubicBezTo>
                <a:cubicBezTo>
                  <a:pt x="3416337" y="188673"/>
                  <a:pt x="3362889" y="213676"/>
                  <a:pt x="3322407" y="257806"/>
                </a:cubicBezTo>
                <a:cubicBezTo>
                  <a:pt x="3333563" y="262587"/>
                  <a:pt x="3342486" y="265508"/>
                  <a:pt x="3350061" y="269888"/>
                </a:cubicBezTo>
                <a:cubicBezTo>
                  <a:pt x="3360426" y="275910"/>
                  <a:pt x="3366514" y="274012"/>
                  <a:pt x="3374834" y="266712"/>
                </a:cubicBezTo>
                <a:cubicBezTo>
                  <a:pt x="3409970" y="235796"/>
                  <a:pt x="3457516" y="220247"/>
                  <a:pt x="3505247" y="220393"/>
                </a:cubicBezTo>
                <a:lnTo>
                  <a:pt x="3505247" y="230503"/>
                </a:lnTo>
                <a:cubicBezTo>
                  <a:pt x="3500276" y="230503"/>
                  <a:pt x="3495116" y="230722"/>
                  <a:pt x="3489956" y="231051"/>
                </a:cubicBezTo>
                <a:cubicBezTo>
                  <a:pt x="3443154" y="234226"/>
                  <a:pt x="3404811" y="251272"/>
                  <a:pt x="3375716" y="281751"/>
                </a:cubicBezTo>
                <a:lnTo>
                  <a:pt x="3412898" y="306133"/>
                </a:lnTo>
                <a:cubicBezTo>
                  <a:pt x="3436648" y="283539"/>
                  <a:pt x="3465835" y="269997"/>
                  <a:pt x="3503761" y="269742"/>
                </a:cubicBezTo>
                <a:lnTo>
                  <a:pt x="3505247" y="269742"/>
                </a:lnTo>
                <a:lnTo>
                  <a:pt x="3505247" y="277553"/>
                </a:lnTo>
                <a:cubicBezTo>
                  <a:pt x="3474667" y="277407"/>
                  <a:pt x="3443991" y="287080"/>
                  <a:pt x="3426005" y="306535"/>
                </a:cubicBezTo>
                <a:cubicBezTo>
                  <a:pt x="3424006" y="308725"/>
                  <a:pt x="3422148" y="313178"/>
                  <a:pt x="3423401" y="314638"/>
                </a:cubicBezTo>
                <a:cubicBezTo>
                  <a:pt x="3431536" y="323471"/>
                  <a:pt x="3440599" y="331647"/>
                  <a:pt x="3449661" y="340334"/>
                </a:cubicBezTo>
                <a:cubicBezTo>
                  <a:pt x="3468717" y="320259"/>
                  <a:pt x="3485960" y="311097"/>
                  <a:pt x="3505202" y="312740"/>
                </a:cubicBezTo>
                <a:lnTo>
                  <a:pt x="3505202" y="320770"/>
                </a:lnTo>
                <a:cubicBezTo>
                  <a:pt x="3485821" y="320441"/>
                  <a:pt x="3468206" y="329530"/>
                  <a:pt x="3460862" y="343619"/>
                </a:cubicBezTo>
                <a:cubicBezTo>
                  <a:pt x="3455657" y="354241"/>
                  <a:pt x="3461884" y="359972"/>
                  <a:pt x="3476200" y="359497"/>
                </a:cubicBezTo>
                <a:cubicBezTo>
                  <a:pt x="3485867" y="359133"/>
                  <a:pt x="3495534" y="358986"/>
                  <a:pt x="3505202" y="359023"/>
                </a:cubicBezTo>
                <a:lnTo>
                  <a:pt x="3505202" y="373003"/>
                </a:lnTo>
                <a:cubicBezTo>
                  <a:pt x="3428480" y="372483"/>
                  <a:pt x="3364254" y="393090"/>
                  <a:pt x="3311329" y="432715"/>
                </a:cubicBezTo>
                <a:lnTo>
                  <a:pt x="3282444" y="459652"/>
                </a:lnTo>
                <a:lnTo>
                  <a:pt x="3256696" y="459652"/>
                </a:lnTo>
                <a:lnTo>
                  <a:pt x="3282158" y="430455"/>
                </a:lnTo>
                <a:cubicBezTo>
                  <a:pt x="3268587" y="421476"/>
                  <a:pt x="3254970" y="412497"/>
                  <a:pt x="3241305" y="403518"/>
                </a:cubicBezTo>
                <a:cubicBezTo>
                  <a:pt x="3240421" y="403079"/>
                  <a:pt x="3239539" y="402715"/>
                  <a:pt x="3238563" y="402459"/>
                </a:cubicBezTo>
                <a:lnTo>
                  <a:pt x="3238563" y="402532"/>
                </a:lnTo>
                <a:cubicBezTo>
                  <a:pt x="3227444" y="398891"/>
                  <a:pt x="3215542" y="397041"/>
                  <a:pt x="3203637" y="396794"/>
                </a:cubicBezTo>
                <a:cubicBezTo>
                  <a:pt x="3167921" y="396055"/>
                  <a:pt x="3132166" y="409750"/>
                  <a:pt x="3117351" y="432828"/>
                </a:cubicBezTo>
                <a:lnTo>
                  <a:pt x="3145885" y="459652"/>
                </a:lnTo>
                <a:lnTo>
                  <a:pt x="3119300" y="459652"/>
                </a:lnTo>
                <a:lnTo>
                  <a:pt x="3101090" y="438804"/>
                </a:lnTo>
                <a:cubicBezTo>
                  <a:pt x="3053849" y="401736"/>
                  <a:pt x="2973145" y="374600"/>
                  <a:pt x="2894819" y="373149"/>
                </a:cubicBezTo>
                <a:lnTo>
                  <a:pt x="2894819" y="358840"/>
                </a:lnTo>
                <a:cubicBezTo>
                  <a:pt x="2904580" y="358840"/>
                  <a:pt x="2914433" y="359023"/>
                  <a:pt x="2924146" y="359315"/>
                </a:cubicBezTo>
                <a:lnTo>
                  <a:pt x="2924146" y="359388"/>
                </a:lnTo>
                <a:cubicBezTo>
                  <a:pt x="2937671" y="359826"/>
                  <a:pt x="2943946" y="354570"/>
                  <a:pt x="2939762" y="344350"/>
                </a:cubicBezTo>
                <a:cubicBezTo>
                  <a:pt x="2933349" y="330224"/>
                  <a:pt x="2916478" y="320697"/>
                  <a:pt x="2897376" y="320478"/>
                </a:cubicBezTo>
                <a:cubicBezTo>
                  <a:pt x="2896492" y="320478"/>
                  <a:pt x="2895657" y="320478"/>
                  <a:pt x="2894819" y="320514"/>
                </a:cubicBezTo>
                <a:lnTo>
                  <a:pt x="2894819" y="311827"/>
                </a:lnTo>
                <a:cubicBezTo>
                  <a:pt x="2912712" y="310769"/>
                  <a:pt x="2929632" y="320040"/>
                  <a:pt x="2950685" y="339641"/>
                </a:cubicBezTo>
                <a:cubicBezTo>
                  <a:pt x="2959004" y="331720"/>
                  <a:pt x="2967835" y="324128"/>
                  <a:pt x="2975364" y="315915"/>
                </a:cubicBezTo>
                <a:cubicBezTo>
                  <a:pt x="2977177" y="313944"/>
                  <a:pt x="2976573" y="309053"/>
                  <a:pt x="2974666" y="306900"/>
                </a:cubicBezTo>
                <a:cubicBezTo>
                  <a:pt x="2957564" y="287189"/>
                  <a:pt x="2926099" y="277407"/>
                  <a:pt x="2894819" y="277553"/>
                </a:cubicBezTo>
                <a:lnTo>
                  <a:pt x="2894819" y="269778"/>
                </a:lnTo>
                <a:cubicBezTo>
                  <a:pt x="2895284" y="269742"/>
                  <a:pt x="2895702" y="269742"/>
                  <a:pt x="2896168" y="269742"/>
                </a:cubicBezTo>
                <a:cubicBezTo>
                  <a:pt x="2934185" y="269778"/>
                  <a:pt x="2963374" y="283430"/>
                  <a:pt x="2987588" y="305914"/>
                </a:cubicBezTo>
                <a:lnTo>
                  <a:pt x="3024956" y="281130"/>
                </a:lnTo>
                <a:cubicBezTo>
                  <a:pt x="2990143" y="247732"/>
                  <a:pt x="2947479" y="230175"/>
                  <a:pt x="2894819" y="230576"/>
                </a:cubicBezTo>
                <a:lnTo>
                  <a:pt x="2894819" y="220648"/>
                </a:lnTo>
                <a:cubicBezTo>
                  <a:pt x="2908251" y="220794"/>
                  <a:pt x="2921638" y="221999"/>
                  <a:pt x="2934743" y="224225"/>
                </a:cubicBezTo>
                <a:cubicBezTo>
                  <a:pt x="2971970" y="230430"/>
                  <a:pt x="3002228" y="245761"/>
                  <a:pt x="3027789" y="267734"/>
                </a:cubicBezTo>
                <a:cubicBezTo>
                  <a:pt x="3031091" y="270618"/>
                  <a:pt x="3038479" y="273830"/>
                  <a:pt x="3041780" y="272771"/>
                </a:cubicBezTo>
                <a:cubicBezTo>
                  <a:pt x="3053725" y="268902"/>
                  <a:pt x="3064647" y="263318"/>
                  <a:pt x="3078264" y="257295"/>
                </a:cubicBezTo>
                <a:cubicBezTo>
                  <a:pt x="3029742" y="207581"/>
                  <a:pt x="2969043" y="182067"/>
                  <a:pt x="2894819" y="182724"/>
                </a:cubicBezTo>
                <a:lnTo>
                  <a:pt x="2894819" y="172868"/>
                </a:lnTo>
                <a:cubicBezTo>
                  <a:pt x="2909553" y="173014"/>
                  <a:pt x="2924240" y="174036"/>
                  <a:pt x="2938740" y="175935"/>
                </a:cubicBezTo>
                <a:cubicBezTo>
                  <a:pt x="2998138" y="183563"/>
                  <a:pt x="3045962" y="208238"/>
                  <a:pt x="3083143" y="245615"/>
                </a:cubicBezTo>
                <a:cubicBezTo>
                  <a:pt x="3086165" y="248681"/>
                  <a:pt x="3091976" y="252988"/>
                  <a:pt x="3095275" y="252440"/>
                </a:cubicBezTo>
                <a:cubicBezTo>
                  <a:pt x="3109589" y="249995"/>
                  <a:pt x="3123579" y="245943"/>
                  <a:pt x="3139940" y="241892"/>
                </a:cubicBezTo>
                <a:cubicBezTo>
                  <a:pt x="3080355" y="171299"/>
                  <a:pt x="2999578" y="134287"/>
                  <a:pt x="2894819" y="133667"/>
                </a:cubicBezTo>
                <a:lnTo>
                  <a:pt x="2894819" y="120198"/>
                </a:lnTo>
                <a:lnTo>
                  <a:pt x="2926704" y="120198"/>
                </a:lnTo>
                <a:lnTo>
                  <a:pt x="2926657" y="120307"/>
                </a:lnTo>
                <a:cubicBezTo>
                  <a:pt x="2938229" y="120198"/>
                  <a:pt x="2943110" y="115343"/>
                  <a:pt x="2940366" y="106838"/>
                </a:cubicBezTo>
                <a:cubicBezTo>
                  <a:pt x="2935534" y="92274"/>
                  <a:pt x="2915037" y="80485"/>
                  <a:pt x="2895099" y="80777"/>
                </a:cubicBezTo>
                <a:lnTo>
                  <a:pt x="2894819" y="80777"/>
                </a:lnTo>
                <a:lnTo>
                  <a:pt x="2894819" y="73148"/>
                </a:lnTo>
                <a:cubicBezTo>
                  <a:pt x="2912946" y="72126"/>
                  <a:pt x="2930050" y="81361"/>
                  <a:pt x="2950731" y="100962"/>
                </a:cubicBezTo>
                <a:lnTo>
                  <a:pt x="2979083" y="73842"/>
                </a:lnTo>
                <a:cubicBezTo>
                  <a:pt x="2961608" y="50335"/>
                  <a:pt x="2928098" y="38253"/>
                  <a:pt x="2894819" y="38180"/>
                </a:cubicBezTo>
                <a:lnTo>
                  <a:pt x="2894819" y="30588"/>
                </a:lnTo>
                <a:cubicBezTo>
                  <a:pt x="2895146" y="30552"/>
                  <a:pt x="2895470" y="30552"/>
                  <a:pt x="2895841" y="30552"/>
                </a:cubicBezTo>
                <a:cubicBezTo>
                  <a:pt x="2933256" y="30369"/>
                  <a:pt x="2963327" y="43728"/>
                  <a:pt x="2987355" y="66943"/>
                </a:cubicBezTo>
                <a:lnTo>
                  <a:pt x="3024863" y="42451"/>
                </a:lnTo>
                <a:cubicBezTo>
                  <a:pt x="3004970" y="22594"/>
                  <a:pt x="2981871" y="8359"/>
                  <a:pt x="2955657" y="37"/>
                </a:cubicBezTo>
                <a:lnTo>
                  <a:pt x="2983033" y="37"/>
                </a:lnTo>
                <a:cubicBezTo>
                  <a:pt x="2999904" y="7738"/>
                  <a:pt x="3015103" y="17521"/>
                  <a:pt x="3028023" y="29018"/>
                </a:cubicBezTo>
                <a:cubicBezTo>
                  <a:pt x="3031091" y="31829"/>
                  <a:pt x="3038665" y="34895"/>
                  <a:pt x="3042012" y="33800"/>
                </a:cubicBezTo>
                <a:cubicBezTo>
                  <a:pt x="3053910" y="29967"/>
                  <a:pt x="3064879" y="24346"/>
                  <a:pt x="3077938" y="18652"/>
                </a:cubicBezTo>
                <a:cubicBezTo>
                  <a:pt x="3071943" y="12155"/>
                  <a:pt x="3065437" y="5950"/>
                  <a:pt x="3058558" y="37"/>
                </a:cubicBezTo>
                <a:lnTo>
                  <a:pt x="3076126" y="37"/>
                </a:lnTo>
                <a:cubicBezTo>
                  <a:pt x="3077893" y="1679"/>
                  <a:pt x="3079612" y="3322"/>
                  <a:pt x="3081332" y="5037"/>
                </a:cubicBezTo>
                <a:cubicBezTo>
                  <a:pt x="3084865" y="8468"/>
                  <a:pt x="3090720" y="13761"/>
                  <a:pt x="3094299" y="13250"/>
                </a:cubicBezTo>
                <a:cubicBezTo>
                  <a:pt x="3109126" y="11060"/>
                  <a:pt x="3123486" y="6972"/>
                  <a:pt x="3140126" y="3066"/>
                </a:cubicBezTo>
                <a:cubicBezTo>
                  <a:pt x="3139288" y="2044"/>
                  <a:pt x="3138406" y="1059"/>
                  <a:pt x="3137522" y="37"/>
                </a:cubicBezTo>
                <a:lnTo>
                  <a:pt x="3163503" y="37"/>
                </a:lnTo>
                <a:cubicBezTo>
                  <a:pt x="3166013" y="657"/>
                  <a:pt x="3169080" y="876"/>
                  <a:pt x="3172613" y="767"/>
                </a:cubicBezTo>
                <a:cubicBezTo>
                  <a:pt x="3191110" y="73"/>
                  <a:pt x="3209700" y="219"/>
                  <a:pt x="3228152" y="840"/>
                </a:cubicBezTo>
                <a:cubicBezTo>
                  <a:pt x="3231173" y="986"/>
                  <a:pt x="3234241" y="730"/>
                  <a:pt x="3237123" y="0"/>
                </a:cubicBezTo>
                <a:close/>
                <a:moveTo>
                  <a:pt x="2626647" y="0"/>
                </a:moveTo>
                <a:lnTo>
                  <a:pt x="2652443" y="0"/>
                </a:lnTo>
                <a:cubicBezTo>
                  <a:pt x="2651979" y="511"/>
                  <a:pt x="2651560" y="1022"/>
                  <a:pt x="2651142" y="1533"/>
                </a:cubicBezTo>
                <a:cubicBezTo>
                  <a:pt x="2653697" y="3395"/>
                  <a:pt x="2654301" y="4234"/>
                  <a:pt x="2655185" y="4417"/>
                </a:cubicBezTo>
                <a:cubicBezTo>
                  <a:pt x="2664806" y="6753"/>
                  <a:pt x="2674798" y="8286"/>
                  <a:pt x="2683861" y="11425"/>
                </a:cubicBezTo>
                <a:cubicBezTo>
                  <a:pt x="2695201" y="15404"/>
                  <a:pt x="2701243" y="12447"/>
                  <a:pt x="2708820" y="5147"/>
                </a:cubicBezTo>
                <a:cubicBezTo>
                  <a:pt x="2710632" y="3431"/>
                  <a:pt x="2712444" y="1716"/>
                  <a:pt x="2714304" y="37"/>
                </a:cubicBezTo>
                <a:lnTo>
                  <a:pt x="2731221" y="37"/>
                </a:lnTo>
                <a:cubicBezTo>
                  <a:pt x="2724389" y="5986"/>
                  <a:pt x="2717976" y="12228"/>
                  <a:pt x="2712026" y="18762"/>
                </a:cubicBezTo>
                <a:lnTo>
                  <a:pt x="2754042" y="36392"/>
                </a:lnTo>
                <a:cubicBezTo>
                  <a:pt x="2769937" y="21244"/>
                  <a:pt x="2787458" y="9016"/>
                  <a:pt x="2806839" y="37"/>
                </a:cubicBezTo>
                <a:lnTo>
                  <a:pt x="2836026" y="37"/>
                </a:lnTo>
                <a:cubicBezTo>
                  <a:pt x="2807861" y="8432"/>
                  <a:pt x="2783089" y="23178"/>
                  <a:pt x="2766404" y="43473"/>
                </a:cubicBezTo>
                <a:lnTo>
                  <a:pt x="2802749" y="67125"/>
                </a:lnTo>
                <a:cubicBezTo>
                  <a:pt x="2826778" y="43436"/>
                  <a:pt x="2857081" y="30588"/>
                  <a:pt x="2894588" y="30588"/>
                </a:cubicBezTo>
                <a:lnTo>
                  <a:pt x="2894773" y="30588"/>
                </a:lnTo>
                <a:lnTo>
                  <a:pt x="2894773" y="38253"/>
                </a:lnTo>
                <a:cubicBezTo>
                  <a:pt x="2864841" y="38071"/>
                  <a:pt x="2834911" y="47597"/>
                  <a:pt x="2816320" y="66760"/>
                </a:cubicBezTo>
                <a:lnTo>
                  <a:pt x="2816135" y="66943"/>
                </a:lnTo>
                <a:cubicBezTo>
                  <a:pt x="2813998" y="69169"/>
                  <a:pt x="2811300" y="73623"/>
                  <a:pt x="2812789" y="74900"/>
                </a:cubicBezTo>
                <a:cubicBezTo>
                  <a:pt x="2821015" y="83916"/>
                  <a:pt x="2830218" y="92384"/>
                  <a:pt x="2839559" y="101473"/>
                </a:cubicBezTo>
                <a:cubicBezTo>
                  <a:pt x="2857685" y="81397"/>
                  <a:pt x="2875485" y="72126"/>
                  <a:pt x="2894727" y="73440"/>
                </a:cubicBezTo>
                <a:lnTo>
                  <a:pt x="2894727" y="80923"/>
                </a:lnTo>
                <a:lnTo>
                  <a:pt x="2894635" y="80923"/>
                </a:lnTo>
                <a:cubicBezTo>
                  <a:pt x="2875300" y="80704"/>
                  <a:pt x="2855594" y="91800"/>
                  <a:pt x="2850157" y="106072"/>
                </a:cubicBezTo>
                <a:cubicBezTo>
                  <a:pt x="2846671" y="115197"/>
                  <a:pt x="2851410" y="120307"/>
                  <a:pt x="2863773" y="120307"/>
                </a:cubicBezTo>
                <a:lnTo>
                  <a:pt x="2894773" y="120307"/>
                </a:lnTo>
                <a:lnTo>
                  <a:pt x="2894773" y="133265"/>
                </a:lnTo>
                <a:cubicBezTo>
                  <a:pt x="2890172" y="133265"/>
                  <a:pt x="2885478" y="133338"/>
                  <a:pt x="2880830" y="133520"/>
                </a:cubicBezTo>
                <a:lnTo>
                  <a:pt x="2880690" y="133593"/>
                </a:lnTo>
                <a:cubicBezTo>
                  <a:pt x="2766172" y="137937"/>
                  <a:pt x="2679167" y="196630"/>
                  <a:pt x="2652908" y="242914"/>
                </a:cubicBezTo>
                <a:cubicBezTo>
                  <a:pt x="2662947" y="245323"/>
                  <a:pt x="2673403" y="246965"/>
                  <a:pt x="2682885" y="250287"/>
                </a:cubicBezTo>
                <a:cubicBezTo>
                  <a:pt x="2694598" y="254411"/>
                  <a:pt x="2700919" y="251929"/>
                  <a:pt x="2709098" y="244191"/>
                </a:cubicBezTo>
                <a:cubicBezTo>
                  <a:pt x="2759479" y="196083"/>
                  <a:pt x="2821479" y="171956"/>
                  <a:pt x="2894773" y="173051"/>
                </a:cubicBezTo>
                <a:lnTo>
                  <a:pt x="2894773" y="182906"/>
                </a:lnTo>
                <a:cubicBezTo>
                  <a:pt x="2887523" y="182833"/>
                  <a:pt x="2880273" y="183052"/>
                  <a:pt x="2873069" y="183600"/>
                </a:cubicBezTo>
                <a:cubicBezTo>
                  <a:pt x="2805863" y="188673"/>
                  <a:pt x="2752414" y="213676"/>
                  <a:pt x="2711933" y="257806"/>
                </a:cubicBezTo>
                <a:cubicBezTo>
                  <a:pt x="2723089" y="262587"/>
                  <a:pt x="2732012" y="265508"/>
                  <a:pt x="2739587" y="269888"/>
                </a:cubicBezTo>
                <a:cubicBezTo>
                  <a:pt x="2749952" y="275910"/>
                  <a:pt x="2756040" y="274012"/>
                  <a:pt x="2764359" y="266712"/>
                </a:cubicBezTo>
                <a:cubicBezTo>
                  <a:pt x="2799496" y="235796"/>
                  <a:pt x="2847042" y="220247"/>
                  <a:pt x="2894773" y="220393"/>
                </a:cubicBezTo>
                <a:lnTo>
                  <a:pt x="2894773" y="230503"/>
                </a:lnTo>
                <a:cubicBezTo>
                  <a:pt x="2889801" y="230503"/>
                  <a:pt x="2884642" y="230722"/>
                  <a:pt x="2879482" y="231051"/>
                </a:cubicBezTo>
                <a:cubicBezTo>
                  <a:pt x="2832681" y="234226"/>
                  <a:pt x="2794337" y="251272"/>
                  <a:pt x="2765243" y="281751"/>
                </a:cubicBezTo>
                <a:lnTo>
                  <a:pt x="2802424" y="306133"/>
                </a:lnTo>
                <a:cubicBezTo>
                  <a:pt x="2826174" y="283539"/>
                  <a:pt x="2855361" y="269997"/>
                  <a:pt x="2893286" y="269742"/>
                </a:cubicBezTo>
                <a:lnTo>
                  <a:pt x="2894773" y="269742"/>
                </a:lnTo>
                <a:lnTo>
                  <a:pt x="2894773" y="277553"/>
                </a:lnTo>
                <a:cubicBezTo>
                  <a:pt x="2864191" y="277407"/>
                  <a:pt x="2833517" y="287080"/>
                  <a:pt x="2815531" y="306535"/>
                </a:cubicBezTo>
                <a:cubicBezTo>
                  <a:pt x="2813532" y="308725"/>
                  <a:pt x="2811672" y="313178"/>
                  <a:pt x="2812927" y="314638"/>
                </a:cubicBezTo>
                <a:cubicBezTo>
                  <a:pt x="2821061" y="323471"/>
                  <a:pt x="2830124" y="331647"/>
                  <a:pt x="2839188" y="340334"/>
                </a:cubicBezTo>
                <a:cubicBezTo>
                  <a:pt x="2858242" y="320259"/>
                  <a:pt x="2875485" y="311097"/>
                  <a:pt x="2894727" y="312740"/>
                </a:cubicBezTo>
                <a:lnTo>
                  <a:pt x="2894727" y="320770"/>
                </a:lnTo>
                <a:cubicBezTo>
                  <a:pt x="2875347" y="320441"/>
                  <a:pt x="2857731" y="329530"/>
                  <a:pt x="2850388" y="343619"/>
                </a:cubicBezTo>
                <a:cubicBezTo>
                  <a:pt x="2845183" y="354241"/>
                  <a:pt x="2851410" y="359972"/>
                  <a:pt x="2865725" y="359497"/>
                </a:cubicBezTo>
                <a:cubicBezTo>
                  <a:pt x="2875393" y="359133"/>
                  <a:pt x="2885060" y="358986"/>
                  <a:pt x="2894727" y="359023"/>
                </a:cubicBezTo>
                <a:lnTo>
                  <a:pt x="2894727" y="373003"/>
                </a:lnTo>
                <a:cubicBezTo>
                  <a:pt x="2818006" y="372483"/>
                  <a:pt x="2753780" y="393090"/>
                  <a:pt x="2700855" y="432715"/>
                </a:cubicBezTo>
                <a:lnTo>
                  <a:pt x="2671971" y="459652"/>
                </a:lnTo>
                <a:lnTo>
                  <a:pt x="2646221" y="459652"/>
                </a:lnTo>
                <a:lnTo>
                  <a:pt x="2671684" y="430455"/>
                </a:lnTo>
                <a:cubicBezTo>
                  <a:pt x="2658112" y="421476"/>
                  <a:pt x="2644496" y="412497"/>
                  <a:pt x="2630831" y="403518"/>
                </a:cubicBezTo>
                <a:cubicBezTo>
                  <a:pt x="2629947" y="403079"/>
                  <a:pt x="2629065" y="402715"/>
                  <a:pt x="2628089" y="402459"/>
                </a:cubicBezTo>
                <a:lnTo>
                  <a:pt x="2628089" y="402532"/>
                </a:lnTo>
                <a:cubicBezTo>
                  <a:pt x="2616968" y="398891"/>
                  <a:pt x="2605068" y="397041"/>
                  <a:pt x="2593162" y="396794"/>
                </a:cubicBezTo>
                <a:cubicBezTo>
                  <a:pt x="2557447" y="396055"/>
                  <a:pt x="2521691" y="409750"/>
                  <a:pt x="2506875" y="432828"/>
                </a:cubicBezTo>
                <a:lnTo>
                  <a:pt x="2535409" y="459652"/>
                </a:lnTo>
                <a:lnTo>
                  <a:pt x="2508825" y="459652"/>
                </a:lnTo>
                <a:lnTo>
                  <a:pt x="2490615" y="438804"/>
                </a:lnTo>
                <a:cubicBezTo>
                  <a:pt x="2443373" y="401736"/>
                  <a:pt x="2362669" y="374600"/>
                  <a:pt x="2284343" y="373149"/>
                </a:cubicBezTo>
                <a:lnTo>
                  <a:pt x="2284343" y="358840"/>
                </a:lnTo>
                <a:cubicBezTo>
                  <a:pt x="2294104" y="358840"/>
                  <a:pt x="2303957" y="359023"/>
                  <a:pt x="2313670" y="359315"/>
                </a:cubicBezTo>
                <a:lnTo>
                  <a:pt x="2313670" y="359388"/>
                </a:lnTo>
                <a:cubicBezTo>
                  <a:pt x="2327194" y="359826"/>
                  <a:pt x="2333469" y="354570"/>
                  <a:pt x="2329286" y="344350"/>
                </a:cubicBezTo>
                <a:cubicBezTo>
                  <a:pt x="2322873" y="330224"/>
                  <a:pt x="2306002" y="320697"/>
                  <a:pt x="2286900" y="320478"/>
                </a:cubicBezTo>
                <a:cubicBezTo>
                  <a:pt x="2286016" y="320478"/>
                  <a:pt x="2285181" y="320478"/>
                  <a:pt x="2284343" y="320514"/>
                </a:cubicBezTo>
                <a:lnTo>
                  <a:pt x="2284343" y="311827"/>
                </a:lnTo>
                <a:cubicBezTo>
                  <a:pt x="2302238" y="310769"/>
                  <a:pt x="2319154" y="320040"/>
                  <a:pt x="2340209" y="339641"/>
                </a:cubicBezTo>
                <a:cubicBezTo>
                  <a:pt x="2348529" y="331720"/>
                  <a:pt x="2357359" y="324128"/>
                  <a:pt x="2364889" y="315915"/>
                </a:cubicBezTo>
                <a:cubicBezTo>
                  <a:pt x="2366700" y="313944"/>
                  <a:pt x="2366096" y="309053"/>
                  <a:pt x="2364192" y="306900"/>
                </a:cubicBezTo>
                <a:cubicBezTo>
                  <a:pt x="2347087" y="287189"/>
                  <a:pt x="2315621" y="277407"/>
                  <a:pt x="2284343" y="277553"/>
                </a:cubicBezTo>
                <a:lnTo>
                  <a:pt x="2284343" y="269778"/>
                </a:lnTo>
                <a:cubicBezTo>
                  <a:pt x="2284808" y="269742"/>
                  <a:pt x="2285226" y="269742"/>
                  <a:pt x="2285692" y="269742"/>
                </a:cubicBezTo>
                <a:cubicBezTo>
                  <a:pt x="2323708" y="269778"/>
                  <a:pt x="2352898" y="283430"/>
                  <a:pt x="2377112" y="305914"/>
                </a:cubicBezTo>
                <a:lnTo>
                  <a:pt x="2414478" y="281130"/>
                </a:lnTo>
                <a:cubicBezTo>
                  <a:pt x="2379668" y="247732"/>
                  <a:pt x="2337002" y="230175"/>
                  <a:pt x="2284343" y="230576"/>
                </a:cubicBezTo>
                <a:lnTo>
                  <a:pt x="2284343" y="220648"/>
                </a:lnTo>
                <a:cubicBezTo>
                  <a:pt x="2297775" y="220794"/>
                  <a:pt x="2311161" y="221999"/>
                  <a:pt x="2324267" y="224225"/>
                </a:cubicBezTo>
                <a:cubicBezTo>
                  <a:pt x="2361494" y="230430"/>
                  <a:pt x="2391752" y="245761"/>
                  <a:pt x="2417313" y="267734"/>
                </a:cubicBezTo>
                <a:cubicBezTo>
                  <a:pt x="2420614" y="270618"/>
                  <a:pt x="2428003" y="273830"/>
                  <a:pt x="2431303" y="272771"/>
                </a:cubicBezTo>
                <a:cubicBezTo>
                  <a:pt x="2443248" y="268902"/>
                  <a:pt x="2454169" y="263318"/>
                  <a:pt x="2467788" y="257295"/>
                </a:cubicBezTo>
                <a:cubicBezTo>
                  <a:pt x="2419266" y="207581"/>
                  <a:pt x="2358566" y="182067"/>
                  <a:pt x="2284343" y="182724"/>
                </a:cubicBezTo>
                <a:lnTo>
                  <a:pt x="2284343" y="172868"/>
                </a:lnTo>
                <a:cubicBezTo>
                  <a:pt x="2299076" y="173014"/>
                  <a:pt x="2313763" y="174036"/>
                  <a:pt x="2328264" y="175935"/>
                </a:cubicBezTo>
                <a:cubicBezTo>
                  <a:pt x="2387662" y="183563"/>
                  <a:pt x="2435486" y="208238"/>
                  <a:pt x="2472667" y="245615"/>
                </a:cubicBezTo>
                <a:cubicBezTo>
                  <a:pt x="2475689" y="248681"/>
                  <a:pt x="2481499" y="252988"/>
                  <a:pt x="2484798" y="252440"/>
                </a:cubicBezTo>
                <a:cubicBezTo>
                  <a:pt x="2499113" y="249995"/>
                  <a:pt x="2513103" y="245943"/>
                  <a:pt x="2529466" y="241892"/>
                </a:cubicBezTo>
                <a:cubicBezTo>
                  <a:pt x="2469880" y="171299"/>
                  <a:pt x="2389103" y="134287"/>
                  <a:pt x="2284343" y="133667"/>
                </a:cubicBezTo>
                <a:lnTo>
                  <a:pt x="2284343" y="120198"/>
                </a:lnTo>
                <a:lnTo>
                  <a:pt x="2316225" y="120198"/>
                </a:lnTo>
                <a:lnTo>
                  <a:pt x="2316180" y="120307"/>
                </a:lnTo>
                <a:cubicBezTo>
                  <a:pt x="2327753" y="120198"/>
                  <a:pt x="2332634" y="115343"/>
                  <a:pt x="2329890" y="106838"/>
                </a:cubicBezTo>
                <a:cubicBezTo>
                  <a:pt x="2325057" y="92274"/>
                  <a:pt x="2304561" y="80485"/>
                  <a:pt x="2284622" y="80777"/>
                </a:cubicBezTo>
                <a:lnTo>
                  <a:pt x="2284343" y="80777"/>
                </a:lnTo>
                <a:lnTo>
                  <a:pt x="2284343" y="73148"/>
                </a:lnTo>
                <a:cubicBezTo>
                  <a:pt x="2302469" y="72126"/>
                  <a:pt x="2319573" y="81361"/>
                  <a:pt x="2340255" y="100962"/>
                </a:cubicBezTo>
                <a:lnTo>
                  <a:pt x="2368606" y="73842"/>
                </a:lnTo>
                <a:cubicBezTo>
                  <a:pt x="2351131" y="50335"/>
                  <a:pt x="2317620" y="38253"/>
                  <a:pt x="2284343" y="38180"/>
                </a:cubicBezTo>
                <a:lnTo>
                  <a:pt x="2284343" y="30588"/>
                </a:lnTo>
                <a:cubicBezTo>
                  <a:pt x="2284669" y="30552"/>
                  <a:pt x="2284994" y="30552"/>
                  <a:pt x="2285365" y="30552"/>
                </a:cubicBezTo>
                <a:cubicBezTo>
                  <a:pt x="2322779" y="30369"/>
                  <a:pt x="2352851" y="43728"/>
                  <a:pt x="2376879" y="66943"/>
                </a:cubicBezTo>
                <a:lnTo>
                  <a:pt x="2414386" y="42451"/>
                </a:lnTo>
                <a:cubicBezTo>
                  <a:pt x="2394494" y="22594"/>
                  <a:pt x="2371395" y="8359"/>
                  <a:pt x="2345181" y="37"/>
                </a:cubicBezTo>
                <a:lnTo>
                  <a:pt x="2372556" y="37"/>
                </a:lnTo>
                <a:cubicBezTo>
                  <a:pt x="2389428" y="7738"/>
                  <a:pt x="2404625" y="17521"/>
                  <a:pt x="2417546" y="29018"/>
                </a:cubicBezTo>
                <a:cubicBezTo>
                  <a:pt x="2420614" y="31829"/>
                  <a:pt x="2428189" y="34895"/>
                  <a:pt x="2431537" y="33800"/>
                </a:cubicBezTo>
                <a:cubicBezTo>
                  <a:pt x="2443434" y="29967"/>
                  <a:pt x="2454403" y="24346"/>
                  <a:pt x="2467462" y="18652"/>
                </a:cubicBezTo>
                <a:cubicBezTo>
                  <a:pt x="2461467" y="12155"/>
                  <a:pt x="2454960" y="5950"/>
                  <a:pt x="2448081" y="37"/>
                </a:cubicBezTo>
                <a:lnTo>
                  <a:pt x="2465650" y="37"/>
                </a:lnTo>
                <a:cubicBezTo>
                  <a:pt x="2467417" y="1679"/>
                  <a:pt x="2469136" y="3322"/>
                  <a:pt x="2470855" y="5037"/>
                </a:cubicBezTo>
                <a:cubicBezTo>
                  <a:pt x="2474388" y="8468"/>
                  <a:pt x="2480244" y="13761"/>
                  <a:pt x="2483823" y="13250"/>
                </a:cubicBezTo>
                <a:cubicBezTo>
                  <a:pt x="2498647" y="11060"/>
                  <a:pt x="2513010" y="6972"/>
                  <a:pt x="2529650" y="3066"/>
                </a:cubicBezTo>
                <a:cubicBezTo>
                  <a:pt x="2528814" y="2044"/>
                  <a:pt x="2527930" y="1059"/>
                  <a:pt x="2527048" y="37"/>
                </a:cubicBezTo>
                <a:lnTo>
                  <a:pt x="2553028" y="37"/>
                </a:lnTo>
                <a:cubicBezTo>
                  <a:pt x="2555539" y="657"/>
                  <a:pt x="2558606" y="876"/>
                  <a:pt x="2562139" y="767"/>
                </a:cubicBezTo>
                <a:cubicBezTo>
                  <a:pt x="2580636" y="73"/>
                  <a:pt x="2599227" y="219"/>
                  <a:pt x="2617678" y="840"/>
                </a:cubicBezTo>
                <a:cubicBezTo>
                  <a:pt x="2620699" y="986"/>
                  <a:pt x="2623768" y="730"/>
                  <a:pt x="2626647" y="0"/>
                </a:cubicBezTo>
                <a:close/>
                <a:moveTo>
                  <a:pt x="2016171" y="0"/>
                </a:moveTo>
                <a:lnTo>
                  <a:pt x="2041965" y="0"/>
                </a:lnTo>
                <a:cubicBezTo>
                  <a:pt x="2041501" y="511"/>
                  <a:pt x="2041082" y="1022"/>
                  <a:pt x="2040665" y="1533"/>
                </a:cubicBezTo>
                <a:cubicBezTo>
                  <a:pt x="2043221" y="3395"/>
                  <a:pt x="2043825" y="4234"/>
                  <a:pt x="2044709" y="4417"/>
                </a:cubicBezTo>
                <a:cubicBezTo>
                  <a:pt x="2054329" y="6753"/>
                  <a:pt x="2064321" y="8286"/>
                  <a:pt x="2073385" y="11425"/>
                </a:cubicBezTo>
                <a:cubicBezTo>
                  <a:pt x="2084725" y="15404"/>
                  <a:pt x="2090767" y="12447"/>
                  <a:pt x="2098341" y="5147"/>
                </a:cubicBezTo>
                <a:cubicBezTo>
                  <a:pt x="2100156" y="3431"/>
                  <a:pt x="2101968" y="1716"/>
                  <a:pt x="2103827" y="37"/>
                </a:cubicBezTo>
                <a:lnTo>
                  <a:pt x="2120744" y="37"/>
                </a:lnTo>
                <a:cubicBezTo>
                  <a:pt x="2113913" y="5986"/>
                  <a:pt x="2107498" y="12228"/>
                  <a:pt x="2101549" y="18762"/>
                </a:cubicBezTo>
                <a:lnTo>
                  <a:pt x="2143566" y="36392"/>
                </a:lnTo>
                <a:cubicBezTo>
                  <a:pt x="2159461" y="21244"/>
                  <a:pt x="2176982" y="9016"/>
                  <a:pt x="2196362" y="37"/>
                </a:cubicBezTo>
                <a:lnTo>
                  <a:pt x="2225550" y="37"/>
                </a:lnTo>
                <a:cubicBezTo>
                  <a:pt x="2197385" y="8432"/>
                  <a:pt x="2172612" y="23178"/>
                  <a:pt x="2155928" y="43473"/>
                </a:cubicBezTo>
                <a:lnTo>
                  <a:pt x="2192272" y="67125"/>
                </a:lnTo>
                <a:cubicBezTo>
                  <a:pt x="2216300" y="43436"/>
                  <a:pt x="2246604" y="30588"/>
                  <a:pt x="2284110" y="30588"/>
                </a:cubicBezTo>
                <a:lnTo>
                  <a:pt x="2284297" y="30588"/>
                </a:lnTo>
                <a:lnTo>
                  <a:pt x="2284297" y="38253"/>
                </a:lnTo>
                <a:cubicBezTo>
                  <a:pt x="2254365" y="38071"/>
                  <a:pt x="2224434" y="47597"/>
                  <a:pt x="2205844" y="66760"/>
                </a:cubicBezTo>
                <a:lnTo>
                  <a:pt x="2205658" y="66943"/>
                </a:lnTo>
                <a:cubicBezTo>
                  <a:pt x="2203521" y="69169"/>
                  <a:pt x="2200825" y="73623"/>
                  <a:pt x="2202311" y="74900"/>
                </a:cubicBezTo>
                <a:cubicBezTo>
                  <a:pt x="2210538" y="83916"/>
                  <a:pt x="2219741" y="92384"/>
                  <a:pt x="2229082" y="101473"/>
                </a:cubicBezTo>
                <a:cubicBezTo>
                  <a:pt x="2247208" y="81397"/>
                  <a:pt x="2265009" y="72126"/>
                  <a:pt x="2284249" y="73440"/>
                </a:cubicBezTo>
                <a:lnTo>
                  <a:pt x="2284249" y="80923"/>
                </a:lnTo>
                <a:lnTo>
                  <a:pt x="2284158" y="80923"/>
                </a:lnTo>
                <a:cubicBezTo>
                  <a:pt x="2264823" y="80704"/>
                  <a:pt x="2245117" y="91800"/>
                  <a:pt x="2239678" y="106072"/>
                </a:cubicBezTo>
                <a:cubicBezTo>
                  <a:pt x="2236194" y="115197"/>
                  <a:pt x="2240934" y="120307"/>
                  <a:pt x="2253297" y="120307"/>
                </a:cubicBezTo>
                <a:lnTo>
                  <a:pt x="2284297" y="120307"/>
                </a:lnTo>
                <a:lnTo>
                  <a:pt x="2284297" y="133265"/>
                </a:lnTo>
                <a:cubicBezTo>
                  <a:pt x="2279695" y="133265"/>
                  <a:pt x="2275002" y="133338"/>
                  <a:pt x="2270354" y="133520"/>
                </a:cubicBezTo>
                <a:lnTo>
                  <a:pt x="2270214" y="133593"/>
                </a:lnTo>
                <a:cubicBezTo>
                  <a:pt x="2155695" y="137937"/>
                  <a:pt x="2068690" y="196630"/>
                  <a:pt x="2042431" y="242914"/>
                </a:cubicBezTo>
                <a:cubicBezTo>
                  <a:pt x="2052470" y="245323"/>
                  <a:pt x="2062927" y="246965"/>
                  <a:pt x="2072409" y="250287"/>
                </a:cubicBezTo>
                <a:cubicBezTo>
                  <a:pt x="2084121" y="254411"/>
                  <a:pt x="2090442" y="251929"/>
                  <a:pt x="2098621" y="244191"/>
                </a:cubicBezTo>
                <a:cubicBezTo>
                  <a:pt x="2149002" y="196083"/>
                  <a:pt x="2211002" y="171956"/>
                  <a:pt x="2284297" y="173051"/>
                </a:cubicBezTo>
                <a:lnTo>
                  <a:pt x="2284297" y="182906"/>
                </a:lnTo>
                <a:cubicBezTo>
                  <a:pt x="2277046" y="182833"/>
                  <a:pt x="2269796" y="183052"/>
                  <a:pt x="2262593" y="183600"/>
                </a:cubicBezTo>
                <a:cubicBezTo>
                  <a:pt x="2195387" y="188673"/>
                  <a:pt x="2141938" y="213676"/>
                  <a:pt x="2101456" y="257806"/>
                </a:cubicBezTo>
                <a:cubicBezTo>
                  <a:pt x="2112610" y="262587"/>
                  <a:pt x="2121535" y="265508"/>
                  <a:pt x="2129110" y="269888"/>
                </a:cubicBezTo>
                <a:cubicBezTo>
                  <a:pt x="2139475" y="275910"/>
                  <a:pt x="2145563" y="274012"/>
                  <a:pt x="2153883" y="266712"/>
                </a:cubicBezTo>
                <a:cubicBezTo>
                  <a:pt x="2189019" y="235796"/>
                  <a:pt x="2236565" y="220247"/>
                  <a:pt x="2284297" y="220393"/>
                </a:cubicBezTo>
                <a:lnTo>
                  <a:pt x="2284297" y="230503"/>
                </a:lnTo>
                <a:cubicBezTo>
                  <a:pt x="2279324" y="230503"/>
                  <a:pt x="2274165" y="230722"/>
                  <a:pt x="2269006" y="231051"/>
                </a:cubicBezTo>
                <a:cubicBezTo>
                  <a:pt x="2222203" y="234226"/>
                  <a:pt x="2183860" y="251272"/>
                  <a:pt x="2154765" y="281751"/>
                </a:cubicBezTo>
                <a:lnTo>
                  <a:pt x="2191947" y="306133"/>
                </a:lnTo>
                <a:cubicBezTo>
                  <a:pt x="2215697" y="283539"/>
                  <a:pt x="2244885" y="269997"/>
                  <a:pt x="2282810" y="269742"/>
                </a:cubicBezTo>
                <a:lnTo>
                  <a:pt x="2284297" y="269742"/>
                </a:lnTo>
                <a:lnTo>
                  <a:pt x="2284297" y="277553"/>
                </a:lnTo>
                <a:cubicBezTo>
                  <a:pt x="2253716" y="277407"/>
                  <a:pt x="2223041" y="287080"/>
                  <a:pt x="2205054" y="306535"/>
                </a:cubicBezTo>
                <a:cubicBezTo>
                  <a:pt x="2203055" y="308725"/>
                  <a:pt x="2201196" y="313178"/>
                  <a:pt x="2202451" y="314638"/>
                </a:cubicBezTo>
                <a:cubicBezTo>
                  <a:pt x="2210585" y="323471"/>
                  <a:pt x="2219648" y="331647"/>
                  <a:pt x="2228711" y="340334"/>
                </a:cubicBezTo>
                <a:cubicBezTo>
                  <a:pt x="2247766" y="320259"/>
                  <a:pt x="2265009" y="311097"/>
                  <a:pt x="2284249" y="312740"/>
                </a:cubicBezTo>
                <a:lnTo>
                  <a:pt x="2284249" y="320770"/>
                </a:lnTo>
                <a:cubicBezTo>
                  <a:pt x="2264868" y="320441"/>
                  <a:pt x="2247255" y="329530"/>
                  <a:pt x="2239912" y="343619"/>
                </a:cubicBezTo>
                <a:cubicBezTo>
                  <a:pt x="2234705" y="354241"/>
                  <a:pt x="2240934" y="359972"/>
                  <a:pt x="2255249" y="359497"/>
                </a:cubicBezTo>
                <a:cubicBezTo>
                  <a:pt x="2264916" y="359133"/>
                  <a:pt x="2274584" y="358986"/>
                  <a:pt x="2284249" y="359023"/>
                </a:cubicBezTo>
                <a:lnTo>
                  <a:pt x="2284249" y="373003"/>
                </a:lnTo>
                <a:cubicBezTo>
                  <a:pt x="2207528" y="372483"/>
                  <a:pt x="2143303" y="393090"/>
                  <a:pt x="2090378" y="432715"/>
                </a:cubicBezTo>
                <a:lnTo>
                  <a:pt x="2061493" y="459652"/>
                </a:lnTo>
                <a:lnTo>
                  <a:pt x="2035745" y="459652"/>
                </a:lnTo>
                <a:lnTo>
                  <a:pt x="2061207" y="430455"/>
                </a:lnTo>
                <a:cubicBezTo>
                  <a:pt x="2047637" y="421476"/>
                  <a:pt x="2034019" y="412497"/>
                  <a:pt x="2020354" y="403518"/>
                </a:cubicBezTo>
                <a:cubicBezTo>
                  <a:pt x="2019471" y="403079"/>
                  <a:pt x="2018588" y="402715"/>
                  <a:pt x="2017613" y="402459"/>
                </a:cubicBezTo>
                <a:lnTo>
                  <a:pt x="2017613" y="402532"/>
                </a:lnTo>
                <a:cubicBezTo>
                  <a:pt x="2006493" y="398891"/>
                  <a:pt x="1994592" y="397041"/>
                  <a:pt x="1982686" y="396794"/>
                </a:cubicBezTo>
                <a:cubicBezTo>
                  <a:pt x="1946970" y="396055"/>
                  <a:pt x="1911214" y="409750"/>
                  <a:pt x="1896400" y="432828"/>
                </a:cubicBezTo>
                <a:lnTo>
                  <a:pt x="1924933" y="459652"/>
                </a:lnTo>
                <a:lnTo>
                  <a:pt x="1898348" y="459652"/>
                </a:lnTo>
                <a:lnTo>
                  <a:pt x="1880139" y="438804"/>
                </a:lnTo>
                <a:cubicBezTo>
                  <a:pt x="1832898" y="401736"/>
                  <a:pt x="1752194" y="374600"/>
                  <a:pt x="1673869" y="373149"/>
                </a:cubicBezTo>
                <a:lnTo>
                  <a:pt x="1673869" y="358840"/>
                </a:lnTo>
                <a:cubicBezTo>
                  <a:pt x="1683628" y="358840"/>
                  <a:pt x="1693482" y="359023"/>
                  <a:pt x="1703195" y="359315"/>
                </a:cubicBezTo>
                <a:lnTo>
                  <a:pt x="1703195" y="359388"/>
                </a:lnTo>
                <a:cubicBezTo>
                  <a:pt x="1716721" y="359826"/>
                  <a:pt x="1722995" y="354570"/>
                  <a:pt x="1718812" y="344350"/>
                </a:cubicBezTo>
                <a:cubicBezTo>
                  <a:pt x="1712397" y="330224"/>
                  <a:pt x="1695526" y="320697"/>
                  <a:pt x="1676424" y="320478"/>
                </a:cubicBezTo>
                <a:cubicBezTo>
                  <a:pt x="1675541" y="320478"/>
                  <a:pt x="1674705" y="320478"/>
                  <a:pt x="1673869" y="320514"/>
                </a:cubicBezTo>
                <a:lnTo>
                  <a:pt x="1673869" y="311827"/>
                </a:lnTo>
                <a:cubicBezTo>
                  <a:pt x="1691762" y="310769"/>
                  <a:pt x="1708679" y="320040"/>
                  <a:pt x="1729734" y="339641"/>
                </a:cubicBezTo>
                <a:cubicBezTo>
                  <a:pt x="1738053" y="331720"/>
                  <a:pt x="1746883" y="324128"/>
                  <a:pt x="1754413" y="315915"/>
                </a:cubicBezTo>
                <a:cubicBezTo>
                  <a:pt x="1756225" y="313944"/>
                  <a:pt x="1755621" y="309053"/>
                  <a:pt x="1753716" y="306900"/>
                </a:cubicBezTo>
                <a:cubicBezTo>
                  <a:pt x="1736613" y="287189"/>
                  <a:pt x="1705148" y="277407"/>
                  <a:pt x="1673869" y="277553"/>
                </a:cubicBezTo>
                <a:lnTo>
                  <a:pt x="1673869" y="269778"/>
                </a:lnTo>
                <a:cubicBezTo>
                  <a:pt x="1674333" y="269742"/>
                  <a:pt x="1674752" y="269742"/>
                  <a:pt x="1675216" y="269742"/>
                </a:cubicBezTo>
                <a:cubicBezTo>
                  <a:pt x="1713235" y="269778"/>
                  <a:pt x="1742422" y="283430"/>
                  <a:pt x="1766636" y="305914"/>
                </a:cubicBezTo>
                <a:lnTo>
                  <a:pt x="1804003" y="281130"/>
                </a:lnTo>
                <a:cubicBezTo>
                  <a:pt x="1769193" y="247732"/>
                  <a:pt x="1726527" y="230175"/>
                  <a:pt x="1673869" y="230576"/>
                </a:cubicBezTo>
                <a:lnTo>
                  <a:pt x="1673869" y="220648"/>
                </a:lnTo>
                <a:cubicBezTo>
                  <a:pt x="1687300" y="220794"/>
                  <a:pt x="1700685" y="221999"/>
                  <a:pt x="1713792" y="224225"/>
                </a:cubicBezTo>
                <a:cubicBezTo>
                  <a:pt x="1751020" y="230430"/>
                  <a:pt x="1781277" y="245761"/>
                  <a:pt x="1806839" y="267734"/>
                </a:cubicBezTo>
                <a:cubicBezTo>
                  <a:pt x="1810139" y="270618"/>
                  <a:pt x="1817529" y="273830"/>
                  <a:pt x="1820829" y="272771"/>
                </a:cubicBezTo>
                <a:cubicBezTo>
                  <a:pt x="1832773" y="268902"/>
                  <a:pt x="1843696" y="263318"/>
                  <a:pt x="1857313" y="257295"/>
                </a:cubicBezTo>
                <a:cubicBezTo>
                  <a:pt x="1808791" y="207581"/>
                  <a:pt x="1748091" y="182067"/>
                  <a:pt x="1673869" y="182724"/>
                </a:cubicBezTo>
                <a:lnTo>
                  <a:pt x="1673869" y="172868"/>
                </a:lnTo>
                <a:cubicBezTo>
                  <a:pt x="1688601" y="173014"/>
                  <a:pt x="1703288" y="174036"/>
                  <a:pt x="1717789" y="175935"/>
                </a:cubicBezTo>
                <a:cubicBezTo>
                  <a:pt x="1777187" y="183563"/>
                  <a:pt x="1825012" y="208238"/>
                  <a:pt x="1862193" y="245615"/>
                </a:cubicBezTo>
                <a:cubicBezTo>
                  <a:pt x="1865214" y="248681"/>
                  <a:pt x="1871023" y="252988"/>
                  <a:pt x="1874323" y="252440"/>
                </a:cubicBezTo>
                <a:cubicBezTo>
                  <a:pt x="1888639" y="249995"/>
                  <a:pt x="1902627" y="245943"/>
                  <a:pt x="1918987" y="241892"/>
                </a:cubicBezTo>
                <a:cubicBezTo>
                  <a:pt x="1859404" y="171299"/>
                  <a:pt x="1778627" y="134287"/>
                  <a:pt x="1673869" y="133667"/>
                </a:cubicBezTo>
                <a:lnTo>
                  <a:pt x="1673869" y="120198"/>
                </a:lnTo>
                <a:lnTo>
                  <a:pt x="1705752" y="120198"/>
                </a:lnTo>
                <a:lnTo>
                  <a:pt x="1705705" y="120307"/>
                </a:lnTo>
                <a:cubicBezTo>
                  <a:pt x="1717277" y="120198"/>
                  <a:pt x="1722158" y="115343"/>
                  <a:pt x="1719416" y="106838"/>
                </a:cubicBezTo>
                <a:cubicBezTo>
                  <a:pt x="1714582" y="92274"/>
                  <a:pt x="1694086" y="80485"/>
                  <a:pt x="1674147" y="80777"/>
                </a:cubicBezTo>
                <a:lnTo>
                  <a:pt x="1673869" y="80777"/>
                </a:lnTo>
                <a:lnTo>
                  <a:pt x="1673869" y="73148"/>
                </a:lnTo>
                <a:cubicBezTo>
                  <a:pt x="1691994" y="72126"/>
                  <a:pt x="1709097" y="81361"/>
                  <a:pt x="1729779" y="100962"/>
                </a:cubicBezTo>
                <a:lnTo>
                  <a:pt x="1758131" y="73842"/>
                </a:lnTo>
                <a:cubicBezTo>
                  <a:pt x="1740655" y="50335"/>
                  <a:pt x="1707146" y="38253"/>
                  <a:pt x="1673869" y="38180"/>
                </a:cubicBezTo>
                <a:lnTo>
                  <a:pt x="1673869" y="30588"/>
                </a:lnTo>
                <a:cubicBezTo>
                  <a:pt x="1674194" y="30552"/>
                  <a:pt x="1674519" y="30552"/>
                  <a:pt x="1674891" y="30552"/>
                </a:cubicBezTo>
                <a:cubicBezTo>
                  <a:pt x="1712304" y="30369"/>
                  <a:pt x="1742375" y="43728"/>
                  <a:pt x="1766404" y="66943"/>
                </a:cubicBezTo>
                <a:lnTo>
                  <a:pt x="1803910" y="42451"/>
                </a:lnTo>
                <a:cubicBezTo>
                  <a:pt x="1784018" y="22594"/>
                  <a:pt x="1760920" y="8359"/>
                  <a:pt x="1734706" y="37"/>
                </a:cubicBezTo>
                <a:lnTo>
                  <a:pt x="1762082" y="37"/>
                </a:lnTo>
                <a:cubicBezTo>
                  <a:pt x="1778953" y="7738"/>
                  <a:pt x="1794151" y="17521"/>
                  <a:pt x="1807071" y="29018"/>
                </a:cubicBezTo>
                <a:cubicBezTo>
                  <a:pt x="1810139" y="31829"/>
                  <a:pt x="1817715" y="34895"/>
                  <a:pt x="1821061" y="33800"/>
                </a:cubicBezTo>
                <a:cubicBezTo>
                  <a:pt x="1832959" y="29967"/>
                  <a:pt x="1843928" y="24346"/>
                  <a:pt x="1856988" y="18652"/>
                </a:cubicBezTo>
                <a:cubicBezTo>
                  <a:pt x="1850992" y="12155"/>
                  <a:pt x="1844486" y="5950"/>
                  <a:pt x="1837607" y="37"/>
                </a:cubicBezTo>
                <a:lnTo>
                  <a:pt x="1855175" y="37"/>
                </a:lnTo>
                <a:cubicBezTo>
                  <a:pt x="1856941" y="1679"/>
                  <a:pt x="1858661" y="3322"/>
                  <a:pt x="1860381" y="5037"/>
                </a:cubicBezTo>
                <a:cubicBezTo>
                  <a:pt x="1863913" y="8468"/>
                  <a:pt x="1869769" y="13761"/>
                  <a:pt x="1873347" y="13250"/>
                </a:cubicBezTo>
                <a:cubicBezTo>
                  <a:pt x="1888174" y="11060"/>
                  <a:pt x="1902536" y="6972"/>
                  <a:pt x="1919173" y="3066"/>
                </a:cubicBezTo>
                <a:cubicBezTo>
                  <a:pt x="1918338" y="2044"/>
                  <a:pt x="1917454" y="1059"/>
                  <a:pt x="1916571" y="37"/>
                </a:cubicBezTo>
                <a:lnTo>
                  <a:pt x="1942552" y="37"/>
                </a:lnTo>
                <a:cubicBezTo>
                  <a:pt x="1945061" y="657"/>
                  <a:pt x="1948129" y="876"/>
                  <a:pt x="1951660" y="767"/>
                </a:cubicBezTo>
                <a:cubicBezTo>
                  <a:pt x="1970160" y="73"/>
                  <a:pt x="1988750" y="219"/>
                  <a:pt x="2007201" y="840"/>
                </a:cubicBezTo>
                <a:cubicBezTo>
                  <a:pt x="2010222" y="986"/>
                  <a:pt x="2013289" y="730"/>
                  <a:pt x="2016171" y="0"/>
                </a:cubicBezTo>
                <a:close/>
                <a:moveTo>
                  <a:pt x="1405697" y="0"/>
                </a:moveTo>
                <a:lnTo>
                  <a:pt x="1431492" y="0"/>
                </a:lnTo>
                <a:cubicBezTo>
                  <a:pt x="1431026" y="511"/>
                  <a:pt x="1430608" y="1022"/>
                  <a:pt x="1430189" y="1533"/>
                </a:cubicBezTo>
                <a:cubicBezTo>
                  <a:pt x="1432746" y="3395"/>
                  <a:pt x="1433350" y="4234"/>
                  <a:pt x="1434233" y="4417"/>
                </a:cubicBezTo>
                <a:cubicBezTo>
                  <a:pt x="1443853" y="6753"/>
                  <a:pt x="1453846" y="8286"/>
                  <a:pt x="1462909" y="11425"/>
                </a:cubicBezTo>
                <a:cubicBezTo>
                  <a:pt x="1474250" y="15404"/>
                  <a:pt x="1480292" y="12447"/>
                  <a:pt x="1487868" y="5147"/>
                </a:cubicBezTo>
                <a:cubicBezTo>
                  <a:pt x="1489680" y="3431"/>
                  <a:pt x="1491493" y="1716"/>
                  <a:pt x="1493352" y="37"/>
                </a:cubicBezTo>
                <a:lnTo>
                  <a:pt x="1510269" y="37"/>
                </a:lnTo>
                <a:cubicBezTo>
                  <a:pt x="1503438" y="5986"/>
                  <a:pt x="1497024" y="12228"/>
                  <a:pt x="1491074" y="18762"/>
                </a:cubicBezTo>
                <a:lnTo>
                  <a:pt x="1533090" y="36392"/>
                </a:lnTo>
                <a:cubicBezTo>
                  <a:pt x="1548985" y="21244"/>
                  <a:pt x="1566506" y="9016"/>
                  <a:pt x="1585887" y="37"/>
                </a:cubicBezTo>
                <a:lnTo>
                  <a:pt x="1615075" y="37"/>
                </a:lnTo>
                <a:cubicBezTo>
                  <a:pt x="1586910" y="8432"/>
                  <a:pt x="1562139" y="23178"/>
                  <a:pt x="1545452" y="43473"/>
                </a:cubicBezTo>
                <a:lnTo>
                  <a:pt x="1581797" y="67125"/>
                </a:lnTo>
                <a:cubicBezTo>
                  <a:pt x="1605827" y="43436"/>
                  <a:pt x="1636129" y="30588"/>
                  <a:pt x="1673637" y="30588"/>
                </a:cubicBezTo>
                <a:lnTo>
                  <a:pt x="1673822" y="30588"/>
                </a:lnTo>
                <a:lnTo>
                  <a:pt x="1673822" y="38253"/>
                </a:lnTo>
                <a:cubicBezTo>
                  <a:pt x="1643891" y="38071"/>
                  <a:pt x="1613959" y="47597"/>
                  <a:pt x="1595369" y="66760"/>
                </a:cubicBezTo>
                <a:lnTo>
                  <a:pt x="1595183" y="66943"/>
                </a:lnTo>
                <a:cubicBezTo>
                  <a:pt x="1593045" y="69169"/>
                  <a:pt x="1590350" y="73623"/>
                  <a:pt x="1591837" y="74900"/>
                </a:cubicBezTo>
                <a:cubicBezTo>
                  <a:pt x="1600063" y="83916"/>
                  <a:pt x="1609265" y="92384"/>
                  <a:pt x="1618608" y="101473"/>
                </a:cubicBezTo>
                <a:cubicBezTo>
                  <a:pt x="1636733" y="81397"/>
                  <a:pt x="1654534" y="72126"/>
                  <a:pt x="1673776" y="73440"/>
                </a:cubicBezTo>
                <a:lnTo>
                  <a:pt x="1673776" y="80923"/>
                </a:lnTo>
                <a:lnTo>
                  <a:pt x="1673683" y="80923"/>
                </a:lnTo>
                <a:cubicBezTo>
                  <a:pt x="1654348" y="80704"/>
                  <a:pt x="1634642" y="91800"/>
                  <a:pt x="1629204" y="106072"/>
                </a:cubicBezTo>
                <a:cubicBezTo>
                  <a:pt x="1625719" y="115197"/>
                  <a:pt x="1630459" y="120307"/>
                  <a:pt x="1642822" y="120307"/>
                </a:cubicBezTo>
                <a:lnTo>
                  <a:pt x="1673822" y="120307"/>
                </a:lnTo>
                <a:lnTo>
                  <a:pt x="1673822" y="133265"/>
                </a:lnTo>
                <a:cubicBezTo>
                  <a:pt x="1669220" y="133265"/>
                  <a:pt x="1664526" y="133338"/>
                  <a:pt x="1659879" y="133520"/>
                </a:cubicBezTo>
                <a:lnTo>
                  <a:pt x="1659740" y="133593"/>
                </a:lnTo>
                <a:cubicBezTo>
                  <a:pt x="1545220" y="137937"/>
                  <a:pt x="1458215" y="196630"/>
                  <a:pt x="1431955" y="242914"/>
                </a:cubicBezTo>
                <a:cubicBezTo>
                  <a:pt x="1441995" y="245323"/>
                  <a:pt x="1452452" y="246965"/>
                  <a:pt x="1461933" y="250287"/>
                </a:cubicBezTo>
                <a:cubicBezTo>
                  <a:pt x="1473646" y="254411"/>
                  <a:pt x="1479967" y="251929"/>
                  <a:pt x="1488147" y="244191"/>
                </a:cubicBezTo>
                <a:cubicBezTo>
                  <a:pt x="1538527" y="196083"/>
                  <a:pt x="1600528" y="171956"/>
                  <a:pt x="1673822" y="173051"/>
                </a:cubicBezTo>
                <a:lnTo>
                  <a:pt x="1673822" y="182906"/>
                </a:lnTo>
                <a:cubicBezTo>
                  <a:pt x="1666572" y="182833"/>
                  <a:pt x="1659321" y="183052"/>
                  <a:pt x="1652117" y="183600"/>
                </a:cubicBezTo>
                <a:cubicBezTo>
                  <a:pt x="1584911" y="188673"/>
                  <a:pt x="1531463" y="213676"/>
                  <a:pt x="1490981" y="257806"/>
                </a:cubicBezTo>
                <a:cubicBezTo>
                  <a:pt x="1502136" y="262587"/>
                  <a:pt x="1511059" y="265508"/>
                  <a:pt x="1518635" y="269888"/>
                </a:cubicBezTo>
                <a:cubicBezTo>
                  <a:pt x="1529000" y="275910"/>
                  <a:pt x="1535089" y="274012"/>
                  <a:pt x="1543408" y="266712"/>
                </a:cubicBezTo>
                <a:cubicBezTo>
                  <a:pt x="1578545" y="235796"/>
                  <a:pt x="1626091" y="220247"/>
                  <a:pt x="1673822" y="220393"/>
                </a:cubicBezTo>
                <a:lnTo>
                  <a:pt x="1673822" y="230503"/>
                </a:lnTo>
                <a:cubicBezTo>
                  <a:pt x="1668849" y="230503"/>
                  <a:pt x="1663690" y="230722"/>
                  <a:pt x="1658531" y="231051"/>
                </a:cubicBezTo>
                <a:cubicBezTo>
                  <a:pt x="1611729" y="234226"/>
                  <a:pt x="1573385" y="251272"/>
                  <a:pt x="1544291" y="281751"/>
                </a:cubicBezTo>
                <a:lnTo>
                  <a:pt x="1581472" y="306133"/>
                </a:lnTo>
                <a:cubicBezTo>
                  <a:pt x="1605222" y="283539"/>
                  <a:pt x="1634410" y="269997"/>
                  <a:pt x="1672335" y="269742"/>
                </a:cubicBezTo>
                <a:lnTo>
                  <a:pt x="1673822" y="269742"/>
                </a:lnTo>
                <a:lnTo>
                  <a:pt x="1673822" y="277553"/>
                </a:lnTo>
                <a:cubicBezTo>
                  <a:pt x="1643240" y="277407"/>
                  <a:pt x="1612565" y="287080"/>
                  <a:pt x="1594579" y="306535"/>
                </a:cubicBezTo>
                <a:cubicBezTo>
                  <a:pt x="1592580" y="308725"/>
                  <a:pt x="1590720" y="313178"/>
                  <a:pt x="1591976" y="314638"/>
                </a:cubicBezTo>
                <a:cubicBezTo>
                  <a:pt x="1600110" y="323471"/>
                  <a:pt x="1609172" y="331647"/>
                  <a:pt x="1618236" y="340334"/>
                </a:cubicBezTo>
                <a:cubicBezTo>
                  <a:pt x="1637291" y="320259"/>
                  <a:pt x="1654534" y="311097"/>
                  <a:pt x="1673776" y="312740"/>
                </a:cubicBezTo>
                <a:lnTo>
                  <a:pt x="1673776" y="320770"/>
                </a:lnTo>
                <a:cubicBezTo>
                  <a:pt x="1654395" y="320441"/>
                  <a:pt x="1636780" y="329530"/>
                  <a:pt x="1629436" y="343619"/>
                </a:cubicBezTo>
                <a:cubicBezTo>
                  <a:pt x="1624231" y="354241"/>
                  <a:pt x="1630459" y="359972"/>
                  <a:pt x="1644774" y="359497"/>
                </a:cubicBezTo>
                <a:cubicBezTo>
                  <a:pt x="1654441" y="359133"/>
                  <a:pt x="1664108" y="358986"/>
                  <a:pt x="1673776" y="359023"/>
                </a:cubicBezTo>
                <a:lnTo>
                  <a:pt x="1673776" y="373003"/>
                </a:lnTo>
                <a:cubicBezTo>
                  <a:pt x="1597054" y="372483"/>
                  <a:pt x="1532828" y="393090"/>
                  <a:pt x="1479903" y="432715"/>
                </a:cubicBezTo>
                <a:lnTo>
                  <a:pt x="1451019" y="459652"/>
                </a:lnTo>
                <a:lnTo>
                  <a:pt x="1425269" y="459652"/>
                </a:lnTo>
                <a:lnTo>
                  <a:pt x="1450732" y="430455"/>
                </a:lnTo>
                <a:cubicBezTo>
                  <a:pt x="1437161" y="421476"/>
                  <a:pt x="1423543" y="412497"/>
                  <a:pt x="1409879" y="403518"/>
                </a:cubicBezTo>
                <a:cubicBezTo>
                  <a:pt x="1408996" y="403079"/>
                  <a:pt x="1408114" y="402715"/>
                  <a:pt x="1407137" y="402459"/>
                </a:cubicBezTo>
                <a:lnTo>
                  <a:pt x="1407137" y="402532"/>
                </a:lnTo>
                <a:cubicBezTo>
                  <a:pt x="1396018" y="398891"/>
                  <a:pt x="1384116" y="397041"/>
                  <a:pt x="1372211" y="396794"/>
                </a:cubicBezTo>
                <a:cubicBezTo>
                  <a:pt x="1336495" y="396055"/>
                  <a:pt x="1300740" y="409750"/>
                  <a:pt x="1285925" y="432828"/>
                </a:cubicBezTo>
                <a:lnTo>
                  <a:pt x="1314458" y="459652"/>
                </a:lnTo>
                <a:lnTo>
                  <a:pt x="1287873" y="459652"/>
                </a:lnTo>
                <a:lnTo>
                  <a:pt x="1269664" y="438804"/>
                </a:lnTo>
                <a:cubicBezTo>
                  <a:pt x="1222423" y="401736"/>
                  <a:pt x="1141718" y="374600"/>
                  <a:pt x="1063393" y="373149"/>
                </a:cubicBezTo>
                <a:lnTo>
                  <a:pt x="1063393" y="358840"/>
                </a:lnTo>
                <a:cubicBezTo>
                  <a:pt x="1073154" y="358840"/>
                  <a:pt x="1083006" y="359023"/>
                  <a:pt x="1092721" y="359315"/>
                </a:cubicBezTo>
                <a:lnTo>
                  <a:pt x="1092721" y="359388"/>
                </a:lnTo>
                <a:cubicBezTo>
                  <a:pt x="1106245" y="359826"/>
                  <a:pt x="1112520" y="354570"/>
                  <a:pt x="1108337" y="344350"/>
                </a:cubicBezTo>
                <a:cubicBezTo>
                  <a:pt x="1101923" y="330224"/>
                  <a:pt x="1085052" y="320697"/>
                  <a:pt x="1065949" y="320478"/>
                </a:cubicBezTo>
                <a:cubicBezTo>
                  <a:pt x="1065067" y="320478"/>
                  <a:pt x="1064230" y="320478"/>
                  <a:pt x="1063393" y="320514"/>
                </a:cubicBezTo>
                <a:lnTo>
                  <a:pt x="1063393" y="311827"/>
                </a:lnTo>
                <a:cubicBezTo>
                  <a:pt x="1081287" y="310769"/>
                  <a:pt x="1098204" y="320040"/>
                  <a:pt x="1119259" y="339641"/>
                </a:cubicBezTo>
                <a:cubicBezTo>
                  <a:pt x="1127578" y="331720"/>
                  <a:pt x="1136409" y="324128"/>
                  <a:pt x="1143938" y="315915"/>
                </a:cubicBezTo>
                <a:cubicBezTo>
                  <a:pt x="1145750" y="313944"/>
                  <a:pt x="1145146" y="309053"/>
                  <a:pt x="1143241" y="306900"/>
                </a:cubicBezTo>
                <a:cubicBezTo>
                  <a:pt x="1126137" y="287189"/>
                  <a:pt x="1094672" y="277407"/>
                  <a:pt x="1063393" y="277553"/>
                </a:cubicBezTo>
                <a:lnTo>
                  <a:pt x="1063393" y="269778"/>
                </a:lnTo>
                <a:cubicBezTo>
                  <a:pt x="1063857" y="269742"/>
                  <a:pt x="1064277" y="269742"/>
                  <a:pt x="1064741" y="269742"/>
                </a:cubicBezTo>
                <a:cubicBezTo>
                  <a:pt x="1102759" y="269778"/>
                  <a:pt x="1131947" y="283430"/>
                  <a:pt x="1156162" y="305914"/>
                </a:cubicBezTo>
                <a:lnTo>
                  <a:pt x="1193529" y="281130"/>
                </a:lnTo>
                <a:cubicBezTo>
                  <a:pt x="1158717" y="247732"/>
                  <a:pt x="1116052" y="230175"/>
                  <a:pt x="1063393" y="230576"/>
                </a:cubicBezTo>
                <a:lnTo>
                  <a:pt x="1063393" y="220648"/>
                </a:lnTo>
                <a:cubicBezTo>
                  <a:pt x="1076825" y="220794"/>
                  <a:pt x="1090210" y="221999"/>
                  <a:pt x="1103316" y="224225"/>
                </a:cubicBezTo>
                <a:cubicBezTo>
                  <a:pt x="1140545" y="230430"/>
                  <a:pt x="1170802" y="245761"/>
                  <a:pt x="1196364" y="267734"/>
                </a:cubicBezTo>
                <a:cubicBezTo>
                  <a:pt x="1199664" y="270618"/>
                  <a:pt x="1207054" y="273830"/>
                  <a:pt x="1210354" y="272771"/>
                </a:cubicBezTo>
                <a:cubicBezTo>
                  <a:pt x="1222299" y="268902"/>
                  <a:pt x="1233220" y="263318"/>
                  <a:pt x="1246838" y="257295"/>
                </a:cubicBezTo>
                <a:cubicBezTo>
                  <a:pt x="1198315" y="207581"/>
                  <a:pt x="1137617" y="182067"/>
                  <a:pt x="1063393" y="182724"/>
                </a:cubicBezTo>
                <a:lnTo>
                  <a:pt x="1063393" y="172868"/>
                </a:lnTo>
                <a:cubicBezTo>
                  <a:pt x="1078126" y="173014"/>
                  <a:pt x="1092813" y="174036"/>
                  <a:pt x="1107315" y="175935"/>
                </a:cubicBezTo>
                <a:cubicBezTo>
                  <a:pt x="1166711" y="183563"/>
                  <a:pt x="1214537" y="208238"/>
                  <a:pt x="1251718" y="245615"/>
                </a:cubicBezTo>
                <a:cubicBezTo>
                  <a:pt x="1254739" y="248681"/>
                  <a:pt x="1260548" y="252988"/>
                  <a:pt x="1263849" y="252440"/>
                </a:cubicBezTo>
                <a:cubicBezTo>
                  <a:pt x="1278164" y="249995"/>
                  <a:pt x="1292153" y="245943"/>
                  <a:pt x="1308512" y="241892"/>
                </a:cubicBezTo>
                <a:cubicBezTo>
                  <a:pt x="1248929" y="171299"/>
                  <a:pt x="1168153" y="134287"/>
                  <a:pt x="1063393" y="133667"/>
                </a:cubicBezTo>
                <a:lnTo>
                  <a:pt x="1063393" y="120198"/>
                </a:lnTo>
                <a:lnTo>
                  <a:pt x="1095276" y="120198"/>
                </a:lnTo>
                <a:lnTo>
                  <a:pt x="1095231" y="120307"/>
                </a:lnTo>
                <a:cubicBezTo>
                  <a:pt x="1106802" y="120198"/>
                  <a:pt x="1111683" y="115343"/>
                  <a:pt x="1108941" y="106838"/>
                </a:cubicBezTo>
                <a:cubicBezTo>
                  <a:pt x="1104107" y="92274"/>
                  <a:pt x="1083610" y="80485"/>
                  <a:pt x="1063673" y="80777"/>
                </a:cubicBezTo>
                <a:lnTo>
                  <a:pt x="1063393" y="80777"/>
                </a:lnTo>
                <a:lnTo>
                  <a:pt x="1063393" y="73148"/>
                </a:lnTo>
                <a:cubicBezTo>
                  <a:pt x="1081519" y="72126"/>
                  <a:pt x="1098623" y="81361"/>
                  <a:pt x="1119306" y="100962"/>
                </a:cubicBezTo>
                <a:lnTo>
                  <a:pt x="1147657" y="73842"/>
                </a:lnTo>
                <a:cubicBezTo>
                  <a:pt x="1130180" y="50335"/>
                  <a:pt x="1096671" y="38253"/>
                  <a:pt x="1063393" y="38180"/>
                </a:cubicBezTo>
                <a:lnTo>
                  <a:pt x="1063393" y="30588"/>
                </a:lnTo>
                <a:cubicBezTo>
                  <a:pt x="1063718" y="30552"/>
                  <a:pt x="1064045" y="30552"/>
                  <a:pt x="1064416" y="30552"/>
                </a:cubicBezTo>
                <a:cubicBezTo>
                  <a:pt x="1101830" y="30369"/>
                  <a:pt x="1131901" y="43728"/>
                  <a:pt x="1155929" y="66943"/>
                </a:cubicBezTo>
                <a:lnTo>
                  <a:pt x="1193436" y="42451"/>
                </a:lnTo>
                <a:cubicBezTo>
                  <a:pt x="1173543" y="22594"/>
                  <a:pt x="1150444" y="8359"/>
                  <a:pt x="1124232" y="37"/>
                </a:cubicBezTo>
                <a:lnTo>
                  <a:pt x="1151607" y="37"/>
                </a:lnTo>
                <a:cubicBezTo>
                  <a:pt x="1168478" y="7738"/>
                  <a:pt x="1183676" y="17521"/>
                  <a:pt x="1196596" y="29018"/>
                </a:cubicBezTo>
                <a:cubicBezTo>
                  <a:pt x="1199664" y="31829"/>
                  <a:pt x="1207240" y="34895"/>
                  <a:pt x="1210586" y="33800"/>
                </a:cubicBezTo>
                <a:cubicBezTo>
                  <a:pt x="1222485" y="29967"/>
                  <a:pt x="1233452" y="24346"/>
                  <a:pt x="1246513" y="18652"/>
                </a:cubicBezTo>
                <a:cubicBezTo>
                  <a:pt x="1240517" y="12155"/>
                  <a:pt x="1234011" y="5950"/>
                  <a:pt x="1227132" y="37"/>
                </a:cubicBezTo>
                <a:lnTo>
                  <a:pt x="1244700" y="37"/>
                </a:lnTo>
                <a:cubicBezTo>
                  <a:pt x="1246467" y="1679"/>
                  <a:pt x="1248186" y="3322"/>
                  <a:pt x="1249906" y="5037"/>
                </a:cubicBezTo>
                <a:cubicBezTo>
                  <a:pt x="1253437" y="8468"/>
                  <a:pt x="1259294" y="13761"/>
                  <a:pt x="1262873" y="13250"/>
                </a:cubicBezTo>
                <a:cubicBezTo>
                  <a:pt x="1277699" y="11060"/>
                  <a:pt x="1292060" y="6972"/>
                  <a:pt x="1308698" y="3066"/>
                </a:cubicBezTo>
                <a:cubicBezTo>
                  <a:pt x="1307862" y="2044"/>
                  <a:pt x="1306979" y="1059"/>
                  <a:pt x="1306097" y="37"/>
                </a:cubicBezTo>
                <a:lnTo>
                  <a:pt x="1332076" y="37"/>
                </a:lnTo>
                <a:cubicBezTo>
                  <a:pt x="1334587" y="657"/>
                  <a:pt x="1337654" y="876"/>
                  <a:pt x="1341187" y="767"/>
                </a:cubicBezTo>
                <a:cubicBezTo>
                  <a:pt x="1359684" y="73"/>
                  <a:pt x="1378275" y="219"/>
                  <a:pt x="1396727" y="840"/>
                </a:cubicBezTo>
                <a:cubicBezTo>
                  <a:pt x="1399747" y="986"/>
                  <a:pt x="1402814" y="730"/>
                  <a:pt x="1405697" y="0"/>
                </a:cubicBezTo>
                <a:close/>
                <a:moveTo>
                  <a:pt x="795222" y="0"/>
                </a:moveTo>
                <a:lnTo>
                  <a:pt x="821016" y="0"/>
                </a:lnTo>
                <a:cubicBezTo>
                  <a:pt x="820551" y="511"/>
                  <a:pt x="820133" y="1022"/>
                  <a:pt x="819715" y="1533"/>
                </a:cubicBezTo>
                <a:cubicBezTo>
                  <a:pt x="822272" y="3395"/>
                  <a:pt x="822875" y="4234"/>
                  <a:pt x="823759" y="4417"/>
                </a:cubicBezTo>
                <a:cubicBezTo>
                  <a:pt x="833380" y="6753"/>
                  <a:pt x="843372" y="8286"/>
                  <a:pt x="852434" y="11425"/>
                </a:cubicBezTo>
                <a:cubicBezTo>
                  <a:pt x="863775" y="15404"/>
                  <a:pt x="869818" y="12447"/>
                  <a:pt x="877392" y="5147"/>
                </a:cubicBezTo>
                <a:cubicBezTo>
                  <a:pt x="879206" y="3431"/>
                  <a:pt x="881019" y="1716"/>
                  <a:pt x="882877" y="37"/>
                </a:cubicBezTo>
                <a:lnTo>
                  <a:pt x="899795" y="37"/>
                </a:lnTo>
                <a:cubicBezTo>
                  <a:pt x="892962" y="5986"/>
                  <a:pt x="886549" y="12228"/>
                  <a:pt x="880599" y="18762"/>
                </a:cubicBezTo>
                <a:lnTo>
                  <a:pt x="922615" y="36392"/>
                </a:lnTo>
                <a:cubicBezTo>
                  <a:pt x="938510" y="21244"/>
                  <a:pt x="956031" y="9016"/>
                  <a:pt x="975412" y="37"/>
                </a:cubicBezTo>
                <a:lnTo>
                  <a:pt x="1004601" y="37"/>
                </a:lnTo>
                <a:cubicBezTo>
                  <a:pt x="976436" y="8432"/>
                  <a:pt x="951663" y="23178"/>
                  <a:pt x="934978" y="43473"/>
                </a:cubicBezTo>
                <a:lnTo>
                  <a:pt x="971323" y="67125"/>
                </a:lnTo>
                <a:cubicBezTo>
                  <a:pt x="995351" y="43436"/>
                  <a:pt x="1025654" y="30588"/>
                  <a:pt x="1063161" y="30588"/>
                </a:cubicBezTo>
                <a:lnTo>
                  <a:pt x="1063348" y="30588"/>
                </a:lnTo>
                <a:lnTo>
                  <a:pt x="1063348" y="38253"/>
                </a:lnTo>
                <a:cubicBezTo>
                  <a:pt x="1033416" y="38071"/>
                  <a:pt x="1003486" y="47597"/>
                  <a:pt x="984894" y="66760"/>
                </a:cubicBezTo>
                <a:lnTo>
                  <a:pt x="984709" y="66943"/>
                </a:lnTo>
                <a:cubicBezTo>
                  <a:pt x="982570" y="69169"/>
                  <a:pt x="979874" y="73623"/>
                  <a:pt x="981362" y="74900"/>
                </a:cubicBezTo>
                <a:cubicBezTo>
                  <a:pt x="989588" y="83916"/>
                  <a:pt x="998790" y="92384"/>
                  <a:pt x="1008133" y="101473"/>
                </a:cubicBezTo>
                <a:cubicBezTo>
                  <a:pt x="1026258" y="81397"/>
                  <a:pt x="1044060" y="72126"/>
                  <a:pt x="1063300" y="73440"/>
                </a:cubicBezTo>
                <a:lnTo>
                  <a:pt x="1063300" y="80923"/>
                </a:lnTo>
                <a:lnTo>
                  <a:pt x="1063207" y="80923"/>
                </a:lnTo>
                <a:cubicBezTo>
                  <a:pt x="1043874" y="80704"/>
                  <a:pt x="1024166" y="91800"/>
                  <a:pt x="1018729" y="106072"/>
                </a:cubicBezTo>
                <a:cubicBezTo>
                  <a:pt x="1015243" y="115197"/>
                  <a:pt x="1019985" y="120307"/>
                  <a:pt x="1032347" y="120307"/>
                </a:cubicBezTo>
                <a:lnTo>
                  <a:pt x="1063348" y="120307"/>
                </a:lnTo>
                <a:lnTo>
                  <a:pt x="1063348" y="133265"/>
                </a:lnTo>
                <a:cubicBezTo>
                  <a:pt x="1058746" y="133265"/>
                  <a:pt x="1054052" y="133338"/>
                  <a:pt x="1049404" y="133520"/>
                </a:cubicBezTo>
                <a:lnTo>
                  <a:pt x="1049265" y="133593"/>
                </a:lnTo>
                <a:cubicBezTo>
                  <a:pt x="934746" y="137937"/>
                  <a:pt x="847741" y="196630"/>
                  <a:pt x="821482" y="242914"/>
                </a:cubicBezTo>
                <a:cubicBezTo>
                  <a:pt x="831520" y="245323"/>
                  <a:pt x="841978" y="246965"/>
                  <a:pt x="851459" y="250287"/>
                </a:cubicBezTo>
                <a:cubicBezTo>
                  <a:pt x="863171" y="254411"/>
                  <a:pt x="869492" y="251929"/>
                  <a:pt x="877672" y="244191"/>
                </a:cubicBezTo>
                <a:cubicBezTo>
                  <a:pt x="928052" y="196083"/>
                  <a:pt x="990053" y="171956"/>
                  <a:pt x="1063348" y="173051"/>
                </a:cubicBezTo>
                <a:lnTo>
                  <a:pt x="1063348" y="182906"/>
                </a:lnTo>
                <a:cubicBezTo>
                  <a:pt x="1056097" y="182833"/>
                  <a:pt x="1048847" y="183052"/>
                  <a:pt x="1041642" y="183600"/>
                </a:cubicBezTo>
                <a:cubicBezTo>
                  <a:pt x="974437" y="188673"/>
                  <a:pt x="920989" y="213676"/>
                  <a:pt x="880506" y="257806"/>
                </a:cubicBezTo>
                <a:cubicBezTo>
                  <a:pt x="891661" y="262587"/>
                  <a:pt x="900584" y="265508"/>
                  <a:pt x="908160" y="269888"/>
                </a:cubicBezTo>
                <a:cubicBezTo>
                  <a:pt x="918525" y="275910"/>
                  <a:pt x="924613" y="274012"/>
                  <a:pt x="932932" y="266712"/>
                </a:cubicBezTo>
                <a:cubicBezTo>
                  <a:pt x="968069" y="235796"/>
                  <a:pt x="1015615" y="220247"/>
                  <a:pt x="1063348" y="220393"/>
                </a:cubicBezTo>
                <a:lnTo>
                  <a:pt x="1063348" y="230503"/>
                </a:lnTo>
                <a:cubicBezTo>
                  <a:pt x="1058374" y="230503"/>
                  <a:pt x="1053215" y="230722"/>
                  <a:pt x="1048057" y="231051"/>
                </a:cubicBezTo>
                <a:cubicBezTo>
                  <a:pt x="1001254" y="234226"/>
                  <a:pt x="962910" y="251272"/>
                  <a:pt x="933816" y="281751"/>
                </a:cubicBezTo>
                <a:lnTo>
                  <a:pt x="970997" y="306133"/>
                </a:lnTo>
                <a:cubicBezTo>
                  <a:pt x="994747" y="283539"/>
                  <a:pt x="1023934" y="269997"/>
                  <a:pt x="1061860" y="269742"/>
                </a:cubicBezTo>
                <a:lnTo>
                  <a:pt x="1063348" y="269742"/>
                </a:lnTo>
                <a:lnTo>
                  <a:pt x="1063348" y="277553"/>
                </a:lnTo>
                <a:cubicBezTo>
                  <a:pt x="1032766" y="277407"/>
                  <a:pt x="1002091" y="287080"/>
                  <a:pt x="984103" y="306535"/>
                </a:cubicBezTo>
                <a:cubicBezTo>
                  <a:pt x="982105" y="308725"/>
                  <a:pt x="980247" y="313178"/>
                  <a:pt x="981501" y="314638"/>
                </a:cubicBezTo>
                <a:cubicBezTo>
                  <a:pt x="989635" y="323471"/>
                  <a:pt x="998698" y="331647"/>
                  <a:pt x="1007760" y="340334"/>
                </a:cubicBezTo>
                <a:cubicBezTo>
                  <a:pt x="1026816" y="320259"/>
                  <a:pt x="1044060" y="311097"/>
                  <a:pt x="1063300" y="312740"/>
                </a:cubicBezTo>
                <a:lnTo>
                  <a:pt x="1063300" y="320770"/>
                </a:lnTo>
                <a:cubicBezTo>
                  <a:pt x="1043920" y="320441"/>
                  <a:pt x="1026305" y="329530"/>
                  <a:pt x="1018961" y="343619"/>
                </a:cubicBezTo>
                <a:cubicBezTo>
                  <a:pt x="1013756" y="354241"/>
                  <a:pt x="1019985" y="359972"/>
                  <a:pt x="1034299" y="359497"/>
                </a:cubicBezTo>
                <a:cubicBezTo>
                  <a:pt x="1043967" y="359133"/>
                  <a:pt x="1053633" y="358986"/>
                  <a:pt x="1063300" y="359023"/>
                </a:cubicBezTo>
                <a:lnTo>
                  <a:pt x="1063300" y="373003"/>
                </a:lnTo>
                <a:cubicBezTo>
                  <a:pt x="986579" y="372483"/>
                  <a:pt x="922354" y="393090"/>
                  <a:pt x="869429" y="432715"/>
                </a:cubicBezTo>
                <a:lnTo>
                  <a:pt x="840544" y="459652"/>
                </a:lnTo>
                <a:lnTo>
                  <a:pt x="814795" y="459652"/>
                </a:lnTo>
                <a:lnTo>
                  <a:pt x="840258" y="430455"/>
                </a:lnTo>
                <a:cubicBezTo>
                  <a:pt x="826687" y="421476"/>
                  <a:pt x="813068" y="412497"/>
                  <a:pt x="799405" y="403518"/>
                </a:cubicBezTo>
                <a:cubicBezTo>
                  <a:pt x="798522" y="403079"/>
                  <a:pt x="797638" y="402715"/>
                  <a:pt x="796662" y="402459"/>
                </a:cubicBezTo>
                <a:lnTo>
                  <a:pt x="796662" y="402532"/>
                </a:lnTo>
                <a:cubicBezTo>
                  <a:pt x="785543" y="398891"/>
                  <a:pt x="773642" y="397041"/>
                  <a:pt x="761737" y="396794"/>
                </a:cubicBezTo>
                <a:cubicBezTo>
                  <a:pt x="726020" y="396055"/>
                  <a:pt x="690265" y="409750"/>
                  <a:pt x="675451" y="432828"/>
                </a:cubicBezTo>
                <a:lnTo>
                  <a:pt x="703984" y="459652"/>
                </a:lnTo>
                <a:lnTo>
                  <a:pt x="677399" y="459652"/>
                </a:lnTo>
                <a:lnTo>
                  <a:pt x="659189" y="438804"/>
                </a:lnTo>
                <a:cubicBezTo>
                  <a:pt x="611948" y="401736"/>
                  <a:pt x="531244" y="374600"/>
                  <a:pt x="452918" y="373149"/>
                </a:cubicBezTo>
                <a:lnTo>
                  <a:pt x="452918" y="358840"/>
                </a:lnTo>
                <a:cubicBezTo>
                  <a:pt x="462679" y="358840"/>
                  <a:pt x="472532" y="359023"/>
                  <a:pt x="482246" y="359315"/>
                </a:cubicBezTo>
                <a:lnTo>
                  <a:pt x="482246" y="359388"/>
                </a:lnTo>
                <a:cubicBezTo>
                  <a:pt x="495770" y="359826"/>
                  <a:pt x="502045" y="354570"/>
                  <a:pt x="497862" y="344350"/>
                </a:cubicBezTo>
                <a:cubicBezTo>
                  <a:pt x="491448" y="330224"/>
                  <a:pt x="474577" y="320697"/>
                  <a:pt x="455475" y="320478"/>
                </a:cubicBezTo>
                <a:cubicBezTo>
                  <a:pt x="454592" y="320478"/>
                  <a:pt x="453755" y="320478"/>
                  <a:pt x="452918" y="320514"/>
                </a:cubicBezTo>
                <a:lnTo>
                  <a:pt x="452918" y="311827"/>
                </a:lnTo>
                <a:cubicBezTo>
                  <a:pt x="470813" y="310769"/>
                  <a:pt x="487730" y="320040"/>
                  <a:pt x="508785" y="339641"/>
                </a:cubicBezTo>
                <a:cubicBezTo>
                  <a:pt x="517104" y="331720"/>
                  <a:pt x="525934" y="324128"/>
                  <a:pt x="533463" y="315915"/>
                </a:cubicBezTo>
                <a:cubicBezTo>
                  <a:pt x="535276" y="313944"/>
                  <a:pt x="534672" y="309053"/>
                  <a:pt x="532767" y="306900"/>
                </a:cubicBezTo>
                <a:cubicBezTo>
                  <a:pt x="515662" y="287189"/>
                  <a:pt x="484197" y="277407"/>
                  <a:pt x="452918" y="277553"/>
                </a:cubicBezTo>
                <a:lnTo>
                  <a:pt x="452918" y="269778"/>
                </a:lnTo>
                <a:cubicBezTo>
                  <a:pt x="453383" y="269742"/>
                  <a:pt x="453802" y="269742"/>
                  <a:pt x="454267" y="269742"/>
                </a:cubicBezTo>
                <a:cubicBezTo>
                  <a:pt x="492284" y="269778"/>
                  <a:pt x="521473" y="283430"/>
                  <a:pt x="545687" y="305914"/>
                </a:cubicBezTo>
                <a:lnTo>
                  <a:pt x="583054" y="281130"/>
                </a:lnTo>
                <a:cubicBezTo>
                  <a:pt x="548244" y="247732"/>
                  <a:pt x="505577" y="230175"/>
                  <a:pt x="452918" y="230576"/>
                </a:cubicBezTo>
                <a:lnTo>
                  <a:pt x="452918" y="220648"/>
                </a:lnTo>
                <a:cubicBezTo>
                  <a:pt x="466351" y="220794"/>
                  <a:pt x="479736" y="221999"/>
                  <a:pt x="492842" y="224225"/>
                </a:cubicBezTo>
                <a:cubicBezTo>
                  <a:pt x="530070" y="230430"/>
                  <a:pt x="560328" y="245761"/>
                  <a:pt x="585889" y="267734"/>
                </a:cubicBezTo>
                <a:cubicBezTo>
                  <a:pt x="589189" y="270618"/>
                  <a:pt x="596579" y="273830"/>
                  <a:pt x="599878" y="272771"/>
                </a:cubicBezTo>
                <a:cubicBezTo>
                  <a:pt x="611824" y="268902"/>
                  <a:pt x="622745" y="263318"/>
                  <a:pt x="636364" y="257295"/>
                </a:cubicBezTo>
                <a:cubicBezTo>
                  <a:pt x="587841" y="207581"/>
                  <a:pt x="527142" y="182067"/>
                  <a:pt x="452918" y="182724"/>
                </a:cubicBezTo>
                <a:lnTo>
                  <a:pt x="452918" y="172868"/>
                </a:lnTo>
                <a:cubicBezTo>
                  <a:pt x="467652" y="173014"/>
                  <a:pt x="482339" y="174036"/>
                  <a:pt x="496839" y="175935"/>
                </a:cubicBezTo>
                <a:cubicBezTo>
                  <a:pt x="556238" y="183563"/>
                  <a:pt x="604061" y="208238"/>
                  <a:pt x="641243" y="245615"/>
                </a:cubicBezTo>
                <a:cubicBezTo>
                  <a:pt x="644265" y="248681"/>
                  <a:pt x="650074" y="252988"/>
                  <a:pt x="653374" y="252440"/>
                </a:cubicBezTo>
                <a:cubicBezTo>
                  <a:pt x="667689" y="249995"/>
                  <a:pt x="681678" y="245943"/>
                  <a:pt x="698038" y="241892"/>
                </a:cubicBezTo>
                <a:cubicBezTo>
                  <a:pt x="638455" y="171299"/>
                  <a:pt x="557678" y="134287"/>
                  <a:pt x="452918" y="133667"/>
                </a:cubicBezTo>
                <a:lnTo>
                  <a:pt x="452918" y="120198"/>
                </a:lnTo>
                <a:lnTo>
                  <a:pt x="484803" y="120198"/>
                </a:lnTo>
                <a:lnTo>
                  <a:pt x="484755" y="120307"/>
                </a:lnTo>
                <a:cubicBezTo>
                  <a:pt x="496328" y="120198"/>
                  <a:pt x="501209" y="115343"/>
                  <a:pt x="498466" y="106838"/>
                </a:cubicBezTo>
                <a:cubicBezTo>
                  <a:pt x="493633" y="92274"/>
                  <a:pt x="473137" y="80485"/>
                  <a:pt x="453197" y="80777"/>
                </a:cubicBezTo>
                <a:lnTo>
                  <a:pt x="452918" y="80777"/>
                </a:lnTo>
                <a:lnTo>
                  <a:pt x="452918" y="73148"/>
                </a:lnTo>
                <a:cubicBezTo>
                  <a:pt x="471045" y="72126"/>
                  <a:pt x="488148" y="81361"/>
                  <a:pt x="508830" y="100962"/>
                </a:cubicBezTo>
                <a:lnTo>
                  <a:pt x="537182" y="73842"/>
                </a:lnTo>
                <a:cubicBezTo>
                  <a:pt x="519706" y="50335"/>
                  <a:pt x="486196" y="38253"/>
                  <a:pt x="452918" y="38180"/>
                </a:cubicBezTo>
                <a:lnTo>
                  <a:pt x="452918" y="30588"/>
                </a:lnTo>
                <a:cubicBezTo>
                  <a:pt x="453245" y="30552"/>
                  <a:pt x="453570" y="30552"/>
                  <a:pt x="453940" y="30552"/>
                </a:cubicBezTo>
                <a:cubicBezTo>
                  <a:pt x="491355" y="30369"/>
                  <a:pt x="521426" y="43728"/>
                  <a:pt x="545455" y="66943"/>
                </a:cubicBezTo>
                <a:lnTo>
                  <a:pt x="582961" y="42451"/>
                </a:lnTo>
                <a:cubicBezTo>
                  <a:pt x="563069" y="22594"/>
                  <a:pt x="539970" y="8359"/>
                  <a:pt x="513757" y="37"/>
                </a:cubicBezTo>
                <a:lnTo>
                  <a:pt x="541132" y="37"/>
                </a:lnTo>
                <a:cubicBezTo>
                  <a:pt x="558003" y="7738"/>
                  <a:pt x="573201" y="17521"/>
                  <a:pt x="586122" y="29018"/>
                </a:cubicBezTo>
                <a:cubicBezTo>
                  <a:pt x="589189" y="31829"/>
                  <a:pt x="596765" y="34895"/>
                  <a:pt x="600112" y="33800"/>
                </a:cubicBezTo>
                <a:cubicBezTo>
                  <a:pt x="612010" y="29967"/>
                  <a:pt x="622978" y="24346"/>
                  <a:pt x="636038" y="18652"/>
                </a:cubicBezTo>
                <a:cubicBezTo>
                  <a:pt x="630043" y="12155"/>
                  <a:pt x="623535" y="5950"/>
                  <a:pt x="616657" y="37"/>
                </a:cubicBezTo>
                <a:lnTo>
                  <a:pt x="634225" y="37"/>
                </a:lnTo>
                <a:cubicBezTo>
                  <a:pt x="635992" y="1679"/>
                  <a:pt x="637711" y="3322"/>
                  <a:pt x="639430" y="5037"/>
                </a:cubicBezTo>
                <a:cubicBezTo>
                  <a:pt x="642963" y="8468"/>
                  <a:pt x="648819" y="13761"/>
                  <a:pt x="652398" y="13250"/>
                </a:cubicBezTo>
                <a:cubicBezTo>
                  <a:pt x="667223" y="11060"/>
                  <a:pt x="681585" y="6972"/>
                  <a:pt x="698224" y="3066"/>
                </a:cubicBezTo>
                <a:cubicBezTo>
                  <a:pt x="697388" y="2044"/>
                  <a:pt x="696505" y="1059"/>
                  <a:pt x="695622" y="37"/>
                </a:cubicBezTo>
                <a:lnTo>
                  <a:pt x="721602" y="37"/>
                </a:lnTo>
                <a:cubicBezTo>
                  <a:pt x="724112" y="657"/>
                  <a:pt x="727180" y="876"/>
                  <a:pt x="730712" y="767"/>
                </a:cubicBezTo>
                <a:cubicBezTo>
                  <a:pt x="749209" y="73"/>
                  <a:pt x="767800" y="219"/>
                  <a:pt x="786252" y="840"/>
                </a:cubicBezTo>
                <a:cubicBezTo>
                  <a:pt x="789272" y="986"/>
                  <a:pt x="792340" y="730"/>
                  <a:pt x="795222" y="0"/>
                </a:cubicBezTo>
                <a:close/>
                <a:moveTo>
                  <a:pt x="184747" y="0"/>
                </a:moveTo>
                <a:lnTo>
                  <a:pt x="210541" y="0"/>
                </a:lnTo>
                <a:cubicBezTo>
                  <a:pt x="210077" y="511"/>
                  <a:pt x="209658" y="1022"/>
                  <a:pt x="209240" y="1533"/>
                </a:cubicBezTo>
                <a:cubicBezTo>
                  <a:pt x="211797" y="3395"/>
                  <a:pt x="212401" y="4234"/>
                  <a:pt x="213284" y="4417"/>
                </a:cubicBezTo>
                <a:cubicBezTo>
                  <a:pt x="222904" y="6753"/>
                  <a:pt x="232897" y="8286"/>
                  <a:pt x="241960" y="11425"/>
                </a:cubicBezTo>
                <a:cubicBezTo>
                  <a:pt x="253300" y="15404"/>
                  <a:pt x="259343" y="12447"/>
                  <a:pt x="266919" y="5147"/>
                </a:cubicBezTo>
                <a:cubicBezTo>
                  <a:pt x="268731" y="3431"/>
                  <a:pt x="270543" y="1716"/>
                  <a:pt x="272403" y="37"/>
                </a:cubicBezTo>
                <a:lnTo>
                  <a:pt x="289320" y="37"/>
                </a:lnTo>
                <a:cubicBezTo>
                  <a:pt x="282489" y="5986"/>
                  <a:pt x="276074" y="12228"/>
                  <a:pt x="270125" y="18762"/>
                </a:cubicBezTo>
                <a:lnTo>
                  <a:pt x="312140" y="36392"/>
                </a:lnTo>
                <a:cubicBezTo>
                  <a:pt x="328036" y="21244"/>
                  <a:pt x="345557" y="9016"/>
                  <a:pt x="364938" y="37"/>
                </a:cubicBezTo>
                <a:lnTo>
                  <a:pt x="394126" y="37"/>
                </a:lnTo>
                <a:cubicBezTo>
                  <a:pt x="365960" y="8432"/>
                  <a:pt x="341188" y="23178"/>
                  <a:pt x="324503" y="43473"/>
                </a:cubicBezTo>
                <a:lnTo>
                  <a:pt x="360848" y="67125"/>
                </a:lnTo>
                <a:cubicBezTo>
                  <a:pt x="384876" y="43436"/>
                  <a:pt x="415180" y="30588"/>
                  <a:pt x="452686" y="30588"/>
                </a:cubicBezTo>
                <a:lnTo>
                  <a:pt x="452872" y="30588"/>
                </a:lnTo>
                <a:lnTo>
                  <a:pt x="452872" y="38253"/>
                </a:lnTo>
                <a:cubicBezTo>
                  <a:pt x="422941" y="38071"/>
                  <a:pt x="393010" y="47597"/>
                  <a:pt x="374420" y="66760"/>
                </a:cubicBezTo>
                <a:lnTo>
                  <a:pt x="374234" y="66943"/>
                </a:lnTo>
                <a:cubicBezTo>
                  <a:pt x="372096" y="69169"/>
                  <a:pt x="369400" y="73623"/>
                  <a:pt x="370887" y="74900"/>
                </a:cubicBezTo>
                <a:cubicBezTo>
                  <a:pt x="379114" y="83916"/>
                  <a:pt x="388316" y="92384"/>
                  <a:pt x="397657" y="101473"/>
                </a:cubicBezTo>
                <a:cubicBezTo>
                  <a:pt x="415784" y="81397"/>
                  <a:pt x="433585" y="72126"/>
                  <a:pt x="452825" y="73440"/>
                </a:cubicBezTo>
                <a:lnTo>
                  <a:pt x="452825" y="80923"/>
                </a:lnTo>
                <a:lnTo>
                  <a:pt x="452733" y="80923"/>
                </a:lnTo>
                <a:cubicBezTo>
                  <a:pt x="433398" y="80704"/>
                  <a:pt x="413692" y="91800"/>
                  <a:pt x="408254" y="106072"/>
                </a:cubicBezTo>
                <a:cubicBezTo>
                  <a:pt x="404769" y="115197"/>
                  <a:pt x="409509" y="120307"/>
                  <a:pt x="421873" y="120307"/>
                </a:cubicBezTo>
                <a:lnTo>
                  <a:pt x="452872" y="120307"/>
                </a:lnTo>
                <a:lnTo>
                  <a:pt x="452872" y="133265"/>
                </a:lnTo>
                <a:cubicBezTo>
                  <a:pt x="448271" y="133265"/>
                  <a:pt x="443577" y="133338"/>
                  <a:pt x="438929" y="133520"/>
                </a:cubicBezTo>
                <a:lnTo>
                  <a:pt x="438790" y="133593"/>
                </a:lnTo>
                <a:cubicBezTo>
                  <a:pt x="352901" y="136851"/>
                  <a:pt x="282488" y="170681"/>
                  <a:pt x="241572" y="206918"/>
                </a:cubicBezTo>
                <a:lnTo>
                  <a:pt x="233987" y="215850"/>
                </a:lnTo>
                <a:lnTo>
                  <a:pt x="219657" y="204027"/>
                </a:lnTo>
                <a:lnTo>
                  <a:pt x="226948" y="197032"/>
                </a:lnTo>
                <a:cubicBezTo>
                  <a:pt x="228761" y="193820"/>
                  <a:pt x="228482" y="190133"/>
                  <a:pt x="226204" y="187104"/>
                </a:cubicBezTo>
                <a:lnTo>
                  <a:pt x="226204" y="187177"/>
                </a:lnTo>
                <a:cubicBezTo>
                  <a:pt x="216758" y="176756"/>
                  <a:pt x="204116" y="169130"/>
                  <a:pt x="189920" y="164251"/>
                </a:cubicBezTo>
                <a:lnTo>
                  <a:pt x="152433" y="158959"/>
                </a:lnTo>
                <a:lnTo>
                  <a:pt x="138683" y="151496"/>
                </a:lnTo>
                <a:lnTo>
                  <a:pt x="144236" y="150357"/>
                </a:lnTo>
                <a:cubicBezTo>
                  <a:pt x="177787" y="149435"/>
                  <a:pt x="212610" y="160331"/>
                  <a:pt x="240194" y="185717"/>
                </a:cubicBezTo>
                <a:cubicBezTo>
                  <a:pt x="248653" y="180205"/>
                  <a:pt x="256600" y="174219"/>
                  <a:pt x="265663" y="169510"/>
                </a:cubicBezTo>
                <a:cubicBezTo>
                  <a:pt x="275796" y="164254"/>
                  <a:pt x="276074" y="160166"/>
                  <a:pt x="267894" y="152939"/>
                </a:cubicBezTo>
                <a:cubicBezTo>
                  <a:pt x="240287" y="128752"/>
                  <a:pt x="202239" y="114464"/>
                  <a:pt x="162757" y="111489"/>
                </a:cubicBezTo>
                <a:cubicBezTo>
                  <a:pt x="149597" y="110497"/>
                  <a:pt x="136278" y="110762"/>
                  <a:pt x="123132" y="112337"/>
                </a:cubicBezTo>
                <a:cubicBezTo>
                  <a:pt x="105606" y="114437"/>
                  <a:pt x="88388" y="118865"/>
                  <a:pt x="72272" y="125746"/>
                </a:cubicBezTo>
                <a:lnTo>
                  <a:pt x="68045" y="127999"/>
                </a:lnTo>
                <a:lnTo>
                  <a:pt x="52009" y="126382"/>
                </a:lnTo>
                <a:lnTo>
                  <a:pt x="74080" y="113710"/>
                </a:lnTo>
                <a:cubicBezTo>
                  <a:pt x="93606" y="106501"/>
                  <a:pt x="114939" y="102349"/>
                  <a:pt x="138177" y="101473"/>
                </a:cubicBezTo>
                <a:cubicBezTo>
                  <a:pt x="195809" y="99319"/>
                  <a:pt x="243168" y="116073"/>
                  <a:pt x="281326" y="149763"/>
                </a:cubicBezTo>
                <a:cubicBezTo>
                  <a:pt x="284022" y="152136"/>
                  <a:pt x="290390" y="154654"/>
                  <a:pt x="293131" y="153705"/>
                </a:cubicBezTo>
                <a:cubicBezTo>
                  <a:pt x="305354" y="149362"/>
                  <a:pt x="316834" y="143777"/>
                  <a:pt x="330080" y="138010"/>
                </a:cubicBezTo>
                <a:cubicBezTo>
                  <a:pt x="283602" y="88588"/>
                  <a:pt x="222393" y="62818"/>
                  <a:pt x="146264" y="63220"/>
                </a:cubicBezTo>
                <a:lnTo>
                  <a:pt x="146264" y="63183"/>
                </a:lnTo>
                <a:cubicBezTo>
                  <a:pt x="90143" y="63457"/>
                  <a:pt x="42283" y="77980"/>
                  <a:pt x="2548" y="105813"/>
                </a:cubicBezTo>
                <a:lnTo>
                  <a:pt x="0" y="108030"/>
                </a:lnTo>
                <a:lnTo>
                  <a:pt x="0" y="95949"/>
                </a:lnTo>
                <a:lnTo>
                  <a:pt x="9522" y="88638"/>
                </a:lnTo>
                <a:cubicBezTo>
                  <a:pt x="58948" y="59278"/>
                  <a:pt x="117832" y="48355"/>
                  <a:pt x="185212" y="55993"/>
                </a:cubicBezTo>
                <a:cubicBezTo>
                  <a:pt x="246934" y="62964"/>
                  <a:pt x="296059" y="87529"/>
                  <a:pt x="334636" y="125709"/>
                </a:cubicBezTo>
                <a:cubicBezTo>
                  <a:pt x="337936" y="128885"/>
                  <a:pt x="344163" y="133228"/>
                  <a:pt x="347928" y="132644"/>
                </a:cubicBezTo>
                <a:cubicBezTo>
                  <a:pt x="361918" y="130527"/>
                  <a:pt x="375488" y="126585"/>
                  <a:pt x="389338" y="123300"/>
                </a:cubicBezTo>
                <a:cubicBezTo>
                  <a:pt x="362382" y="76944"/>
                  <a:pt x="267662" y="13031"/>
                  <a:pt x="144870" y="13980"/>
                </a:cubicBezTo>
                <a:cubicBezTo>
                  <a:pt x="116554" y="14199"/>
                  <a:pt x="89333" y="18018"/>
                  <a:pt x="63966" y="24406"/>
                </a:cubicBezTo>
                <a:lnTo>
                  <a:pt x="0" y="48097"/>
                </a:lnTo>
                <a:lnTo>
                  <a:pt x="0" y="29431"/>
                </a:lnTo>
                <a:lnTo>
                  <a:pt x="25564" y="18652"/>
                </a:lnTo>
                <a:cubicBezTo>
                  <a:pt x="19568" y="12155"/>
                  <a:pt x="13061" y="5950"/>
                  <a:pt x="6182" y="37"/>
                </a:cubicBezTo>
                <a:lnTo>
                  <a:pt x="23751" y="37"/>
                </a:lnTo>
                <a:cubicBezTo>
                  <a:pt x="25516" y="1679"/>
                  <a:pt x="27237" y="3322"/>
                  <a:pt x="28956" y="5037"/>
                </a:cubicBezTo>
                <a:cubicBezTo>
                  <a:pt x="32488" y="8468"/>
                  <a:pt x="38345" y="13761"/>
                  <a:pt x="41923" y="13250"/>
                </a:cubicBezTo>
                <a:cubicBezTo>
                  <a:pt x="56749" y="11060"/>
                  <a:pt x="71111" y="6972"/>
                  <a:pt x="87749" y="3066"/>
                </a:cubicBezTo>
                <a:cubicBezTo>
                  <a:pt x="86913" y="2044"/>
                  <a:pt x="86030" y="1059"/>
                  <a:pt x="85147" y="37"/>
                </a:cubicBezTo>
                <a:lnTo>
                  <a:pt x="111127" y="37"/>
                </a:lnTo>
                <a:cubicBezTo>
                  <a:pt x="113637" y="657"/>
                  <a:pt x="116705" y="876"/>
                  <a:pt x="120236" y="767"/>
                </a:cubicBezTo>
                <a:cubicBezTo>
                  <a:pt x="138735" y="73"/>
                  <a:pt x="157326" y="219"/>
                  <a:pt x="175776" y="840"/>
                </a:cubicBezTo>
                <a:cubicBezTo>
                  <a:pt x="178798" y="986"/>
                  <a:pt x="181865" y="730"/>
                  <a:pt x="18474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73000">
                <a:schemeClr val="accent1">
                  <a:alpha val="20000"/>
                </a:schemeClr>
              </a:gs>
            </a:gsLst>
            <a:lin ang="5400000" scaled="0"/>
          </a:gradFill>
          <a:ln w="12700" cap="flat">
            <a:noFill/>
            <a:miter lim="0"/>
          </a:ln>
          <a:effectLst>
            <a:outerShdw blurRad="317500" sx="102000" sy="102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2" name="标题 1"/>
          <p:cNvSpPr/>
          <p:nvPr/>
        </p:nvSpPr>
        <p:spPr>
          <a:xfrm rot="2002649">
            <a:off x="4988379" y="1862594"/>
            <a:ext cx="1071128" cy="1071126"/>
          </a:xfrm>
          <a:prstGeom prst="ellipse">
            <a:avLst/>
          </a:prstGeom>
          <a:gradFill>
            <a:gsLst>
              <a:gs pos="0">
                <a:schemeClr val="accent3">
                  <a:lumMod val="90000"/>
                </a:schemeClr>
              </a:gs>
              <a:gs pos="76000">
                <a:schemeClr val="accent3">
                  <a:alpha val="0"/>
                </a:schemeClr>
              </a:gs>
            </a:gsLst>
            <a:lin ang="5400000" scaled="0"/>
          </a:gra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3" name="标题 1"/>
          <p:cNvSpPr/>
          <p:nvPr/>
        </p:nvSpPr>
        <p:spPr>
          <a:xfrm>
            <a:off x="812911" y="4561392"/>
            <a:ext cx="136025" cy="136025"/>
          </a:xfrm>
          <a:prstGeom prst="ellipse">
            <a:avLst/>
          </a:prstGeom>
          <a:solidFill>
            <a:schemeClr val="accent1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4" name="标题 1"/>
          <p:cNvSpPr/>
          <p:nvPr/>
        </p:nvSpPr>
        <p:spPr>
          <a:xfrm>
            <a:off x="1066963" y="4561392"/>
            <a:ext cx="136025" cy="136025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5" name="标题 1"/>
          <p:cNvSpPr/>
          <p:nvPr/>
        </p:nvSpPr>
        <p:spPr>
          <a:xfrm>
            <a:off x="1321015" y="4561392"/>
            <a:ext cx="136025" cy="136025"/>
          </a:xfrm>
          <a:prstGeom prst="ellipse">
            <a:avLst/>
          </a:prstGeom>
          <a:solidFill>
            <a:schemeClr val="accent2"/>
          </a:soli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6" name="标题 1"/>
          <p:cNvSpPr/>
          <p:nvPr/>
        </p:nvSpPr>
        <p:spPr>
          <a:xfrm>
            <a:off x="1575068" y="4571497"/>
            <a:ext cx="3705439" cy="125920"/>
          </a:xfrm>
          <a:prstGeom prst="roundRect">
            <a:avLst>
              <a:gd name="adj" fmla="val 50000"/>
            </a:avLst>
          </a:prstGeom>
          <a:gradFill>
            <a:gsLst>
              <a:gs pos="8000">
                <a:schemeClr val="accent2"/>
              </a:gs>
              <a:gs pos="97701">
                <a:schemeClr val="bg1">
                  <a:alpha val="0"/>
                </a:schemeClr>
              </a:gs>
            </a:gsLst>
            <a:lin scaled="0"/>
          </a:gradFill>
          <a:ln w="12700" cap="sq">
            <a:noFill/>
            <a:miter lim="0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altLang="en-US" kumimoji="1" lang="zh-CN"/>
          </a:p>
        </p:txBody>
      </p:sp>
      <p:sp>
        <p:nvSpPr>
          <p:cNvPr id="37" name="标题 1"/>
          <p:cNvSpPr/>
          <p:nvPr/>
        </p:nvSpPr>
        <p:spPr>
          <a:xfrm>
            <a:off x="675213" y="2409557"/>
            <a:ext cx="5454577" cy="1042807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29999"/>
              </a:lnSpc>
            </a:pPr>
            <a:r>
              <a:rPr altLang="zh-CN" dirty="0" err="1" kumimoji="1" lang="en-US" sz="4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cs typeface="Source Han Serif SC Regular"/>
                <a:ea typeface="Source Han Serif SC Regular"/>
                <a:latin typeface="Source Han Serif SC Regular"/>
              </a:rPr>
              <a:t>谢谢大家</a:t>
            </a:r>
            <a:endParaRPr altLang="en-US" dirty="0" kumimoji="1" lang="zh-CN"/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1069647B-63A7-CACF-EC67-DC638CCAF4B9}"/>
              </a:ext>
            </a:extLst>
          </p:cNvPr>
          <p:cNvGrpSpPr/>
          <p:nvPr/>
        </p:nvGrpSpPr>
        <p:grpSpPr>
          <a:xfrm>
            <a:off x="589351" y="3531455"/>
            <a:ext cx="3964229" cy="969611"/>
            <a:chOff x="441868" y="3452364"/>
            <a:chExt cx="3964229" cy="685554"/>
          </a:xfrm>
        </p:grpSpPr>
        <p:sp>
          <p:nvSpPr>
            <p:cNvPr id="44" name="标题 1">
              <a:extLst>
                <a:ext uri="{FF2B5EF4-FFF2-40B4-BE49-F238E27FC236}">
                  <a16:creationId xmlns:a16="http://schemas.microsoft.com/office/drawing/2014/main" id="{E5DD1E1F-E1AF-496D-3396-902D5B1D1339}"/>
                </a:ext>
              </a:extLst>
            </p:cNvPr>
            <p:cNvSpPr/>
            <p:nvPr/>
          </p:nvSpPr>
          <p:spPr>
            <a:xfrm>
              <a:off x="441868" y="3452364"/>
              <a:ext cx="3884326" cy="533972"/>
            </a:xfrm>
            <a:prstGeom prst="plaque">
              <a:avLst/>
            </a:prstGeom>
            <a:solidFill>
              <a:schemeClr val="accent3"/>
            </a:solidFill>
            <a:ln w="12700" cap="flat">
              <a:solidFill>
                <a:schemeClr val="accent3">
                  <a:lumMod val="50000"/>
                </a:schemeClr>
              </a:solidFill>
              <a:miter lim="0"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45" name="标题 1">
              <a:extLst>
                <a:ext uri="{FF2B5EF4-FFF2-40B4-BE49-F238E27FC236}">
                  <a16:creationId xmlns:a16="http://schemas.microsoft.com/office/drawing/2014/main" id="{7A943923-D453-D18B-E194-D3B8B2D247EF}"/>
                </a:ext>
              </a:extLst>
            </p:cNvPr>
            <p:cNvSpPr/>
            <p:nvPr/>
          </p:nvSpPr>
          <p:spPr>
            <a:xfrm>
              <a:off x="487472" y="3514179"/>
              <a:ext cx="3796597" cy="410342"/>
            </a:xfrm>
            <a:prstGeom prst="plaque">
              <a:avLst/>
            </a:prstGeom>
            <a:gradFill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2700000" scaled="0"/>
            </a:gradFill>
            <a:ln w="12700" cap="sq">
              <a:noFill/>
              <a:miter lim="0"/>
            </a:ln>
          </p:spPr>
          <p:txBody>
            <a:bodyPr vert="horz" wrap="square" lIns="0" tIns="0" rIns="0" bIns="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46" name="标题 1">
              <a:extLst>
                <a:ext uri="{FF2B5EF4-FFF2-40B4-BE49-F238E27FC236}">
                  <a16:creationId xmlns:a16="http://schemas.microsoft.com/office/drawing/2014/main" id="{EF355FB4-94B0-A1BD-D9EE-A209721109F8}"/>
                </a:ext>
              </a:extLst>
            </p:cNvPr>
            <p:cNvSpPr/>
            <p:nvPr/>
          </p:nvSpPr>
          <p:spPr>
            <a:xfrm>
              <a:off x="545051" y="3624680"/>
              <a:ext cx="228290" cy="167445"/>
            </a:xfrm>
            <a:custGeom>
              <a:avLst/>
              <a:gdLst>
                <a:gd name="connsiteX0" fmla="*/ 332293 w 664672"/>
                <a:gd name="connsiteY0" fmla="*/ 387672 h 720001"/>
                <a:gd name="connsiteX1" fmla="*/ 660804 w 664672"/>
                <a:gd name="connsiteY1" fmla="*/ 598902 h 720001"/>
                <a:gd name="connsiteX2" fmla="*/ 563560 w 664672"/>
                <a:gd name="connsiteY2" fmla="*/ 720001 h 720001"/>
                <a:gd name="connsiteX3" fmla="*/ 101112 w 664672"/>
                <a:gd name="connsiteY3" fmla="*/ 720001 h 720001"/>
                <a:gd name="connsiteX4" fmla="*/ 3868 w 664672"/>
                <a:gd name="connsiteY4" fmla="*/ 598902 h 720001"/>
                <a:gd name="connsiteX5" fmla="*/ 332293 w 664672"/>
                <a:gd name="connsiteY5" fmla="*/ 387672 h 720001"/>
                <a:gd name="connsiteX6" fmla="*/ 332293 w 664672"/>
                <a:gd name="connsiteY6" fmla="*/ 0 h 720001"/>
                <a:gd name="connsiteX7" fmla="*/ 509517 w 664672"/>
                <a:gd name="connsiteY7" fmla="*/ 177224 h 720001"/>
                <a:gd name="connsiteX8" fmla="*/ 332293 w 664672"/>
                <a:gd name="connsiteY8" fmla="*/ 354448 h 720001"/>
                <a:gd name="connsiteX9" fmla="*/ 155069 w 664672"/>
                <a:gd name="connsiteY9" fmla="*/ 177224 h 720001"/>
                <a:gd name="connsiteX10" fmla="*/ 332293 w 664672"/>
                <a:gd name="connsiteY10" fmla="*/ 0 h 720001"/>
              </a:gdLst>
              <a:ahLst/>
              <a:cxnLst/>
              <a:rect l="l" t="t" r="r" b="b"/>
              <a:pathLst>
                <a:path h="720001" w="664672">
                  <a:moveTo>
                    <a:pt x="332293" y="387672"/>
                  </a:moveTo>
                  <a:cubicBezTo>
                    <a:pt x="550549" y="387672"/>
                    <a:pt x="628448" y="491162"/>
                    <a:pt x="660804" y="598902"/>
                  </a:cubicBezTo>
                  <a:cubicBezTo>
                    <a:pt x="679021" y="659624"/>
                    <a:pt x="630616" y="720001"/>
                    <a:pt x="563560" y="720001"/>
                  </a:cubicBezTo>
                  <a:lnTo>
                    <a:pt x="101112" y="720001"/>
                  </a:lnTo>
                  <a:cubicBezTo>
                    <a:pt x="34057" y="720001"/>
                    <a:pt x="-14348" y="659624"/>
                    <a:pt x="3868" y="598902"/>
                  </a:cubicBezTo>
                  <a:cubicBezTo>
                    <a:pt x="36138" y="491162"/>
                    <a:pt x="114037" y="387672"/>
                    <a:pt x="332293" y="387672"/>
                  </a:cubicBezTo>
                  <a:close/>
                  <a:moveTo>
                    <a:pt x="332293" y="0"/>
                  </a:moveTo>
                  <a:cubicBezTo>
                    <a:pt x="430230" y="0"/>
                    <a:pt x="509604" y="79287"/>
                    <a:pt x="509517" y="177224"/>
                  </a:cubicBezTo>
                  <a:cubicBezTo>
                    <a:pt x="509517" y="275074"/>
                    <a:pt x="430144" y="354448"/>
                    <a:pt x="332293" y="354448"/>
                  </a:cubicBezTo>
                  <a:cubicBezTo>
                    <a:pt x="234442" y="354448"/>
                    <a:pt x="155069" y="275074"/>
                    <a:pt x="155069" y="177224"/>
                  </a:cubicBezTo>
                  <a:cubicBezTo>
                    <a:pt x="155069" y="79287"/>
                    <a:pt x="234442" y="0"/>
                    <a:pt x="332293" y="0"/>
                  </a:cubicBezTo>
                  <a:close/>
                </a:path>
              </a:pathLst>
            </a:custGeom>
            <a:solidFill>
              <a:schemeClr val="bg1"/>
            </a:solidFill>
            <a:ln w="9525" cap="sq">
              <a:noFill/>
              <a:miter lim="0"/>
            </a:ln>
            <a:effectLst>
              <a:outerShdw blurRad="50800" dist="38100" dir="2700000" algn="tl" rotWithShape="0">
                <a:schemeClr val="accent3">
                  <a:alpha val="20000"/>
                  <a:lumMod val="50000"/>
                </a:schemeClr>
              </a:outerShdw>
            </a:effectLst>
          </p:spPr>
          <p:txBody>
            <a:bodyPr vert="horz" wrap="square" lIns="0" tIns="0" rIns="0" bIns="0" rtlCol="0" anchor="ctr"/>
            <a:lstStyle/>
            <a:p>
              <a:pPr algn="ctr">
                <a:lnSpc>
                  <a:spcPct val="110000"/>
                </a:lnSpc>
              </a:pPr>
              <a:endParaRPr altLang="en-US" kumimoji="1" lang="zh-CN"/>
            </a:p>
          </p:txBody>
        </p:sp>
        <p:sp>
          <p:nvSpPr>
            <p:cNvPr id="47" name="标题 1">
              <a:extLst>
                <a:ext uri="{FF2B5EF4-FFF2-40B4-BE49-F238E27FC236}">
                  <a16:creationId xmlns:a16="http://schemas.microsoft.com/office/drawing/2014/main" id="{5F05E263-5A94-F6BD-6A28-554D4841630C}"/>
                </a:ext>
              </a:extLst>
            </p:cNvPr>
            <p:cNvSpPr/>
            <p:nvPr/>
          </p:nvSpPr>
          <p:spPr>
            <a:xfrm>
              <a:off x="851123" y="3585823"/>
              <a:ext cx="823978" cy="251818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vert="horz" wrap="square" lIns="0" tIns="0" rIns="0" bIns="0" rtlCol="0" anchor="ctr"/>
            <a:lstStyle/>
            <a:p>
              <a:pPr algn="l">
                <a:lnSpc>
                  <a:spcPct val="110000"/>
                </a:lnSpc>
              </a:pPr>
              <a:r>
                <a:rPr altLang="zh-CN" dirty="0" err="1" kumimoji="1" lang="en-US">
                  <a:ln w="12700">
                    <a:noFill/>
                  </a:ln>
                  <a:solidFill>
                    <a:srgbClr val="FFFFFF">
                      <a:alpha val="100000"/>
                    </a:srgbClr>
                  </a:solidFill>
                  <a:cs typeface="Source Han Serif SC Regular"/>
                  <a:ea typeface="Source Han Serif SC Regular"/>
                  <a:latin typeface="Source Han Serif SC Regular"/>
                </a:rPr>
                <a:t>主讲人</a:t>
              </a:r>
              <a:r>
                <a:rPr altLang="zh-CN" dirty="0" kumimoji="1" lang="en-US">
                  <a:ln w="12700">
                    <a:noFill/>
                  </a:ln>
                  <a:solidFill>
                    <a:srgbClr val="FFFFFF">
                      <a:alpha val="100000"/>
                    </a:srgbClr>
                  </a:solidFill>
                  <a:cs typeface="Source Han Serif SC Regular"/>
                  <a:ea typeface="Source Han Serif SC Regular"/>
                  <a:latin typeface="Source Han Serif SC Regular"/>
                </a:rPr>
                <a:t>：</a:t>
              </a:r>
              <a:endParaRPr altLang="en-US" dirty="0" kumimoji="1" lang="zh-CN" sz="200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121157AD-F403-D568-315B-FBB80682173F}"/>
                </a:ext>
              </a:extLst>
            </p:cNvPr>
            <p:cNvSpPr/>
            <p:nvPr/>
          </p:nvSpPr>
          <p:spPr>
            <a:xfrm>
              <a:off x="1575703" y="3491587"/>
              <a:ext cx="28303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/>
              <a:r>
                <a:rPr altLang="en-US" dirty="0" lang="zh-CN">
                  <a:solidFill>
                    <a:schemeClr val="bg1"/>
                  </a:solidFill>
                </a:rPr>
                <a:t>陈春宇  陈康婷  罗钰林</a:t>
              </a:r>
              <a:endParaRPr altLang="zh-CN" dirty="0" lang="en-US">
                <a:solidFill>
                  <a:schemeClr val="bg1"/>
                </a:solidFill>
              </a:endParaRPr>
            </a:p>
            <a:p>
              <a:pPr/>
              <a:r>
                <a:rPr altLang="en-US" dirty="0" lang="zh-CN">
                  <a:solidFill>
                    <a:schemeClr val="bg1"/>
                  </a:solidFill>
                </a:rPr>
                <a:t>郭恩彤  赖海洋  陈雨晴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86A6C"/>
      </a:accent1>
      <a:accent2>
        <a:srgbClr val="B5D5C6"/>
      </a:accent2>
      <a:accent3>
        <a:srgbClr val="DBB88F"/>
      </a:accent3>
      <a:accent4>
        <a:srgbClr val="C9AB83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464</Words>
  <Application>Microsoft Office PowerPoint</Application>
  <PresentationFormat>宽屏</PresentationFormat>
  <Paragraphs>144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Source Han Sans</vt:lpstr>
      <vt:lpstr>Arial</vt:lpstr>
      <vt:lpstr>宋体</vt:lpstr>
      <vt:lpstr>OPPOSans R</vt:lpstr>
      <vt:lpstr>OPPOSans H</vt:lpstr>
      <vt:lpstr>Source Han Serif SC Regular</vt:lpstr>
      <vt:lpstr>Source Han Sans CN Bold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et guo</cp:lastModifiedBy>
  <cp:revision>4</cp:revision>
  <dcterms:modified xsi:type="dcterms:W3CDTF">2025-04-20T13:31:29Z</dcterms:modified>
</cp:coreProperties>
</file>